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5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Lst>
  <p:sldSz cx="9144000" cy="5143500" type="screen16x9"/>
  <p:notesSz cx="6858000" cy="9144000"/>
  <p:embeddedFontLst>
    <p:embeddedFont>
      <p:font typeface="Amatic SC" panose="020B0604020202020204" charset="-79"/>
      <p:regular r:id="rId57"/>
      <p:bold r:id="rId58"/>
    </p:embeddedFont>
    <p:embeddedFont>
      <p:font typeface="Barlow" panose="020B0604020202020204" charset="0"/>
      <p:regular r:id="rId59"/>
      <p:bold r:id="rId60"/>
      <p:italic r:id="rId61"/>
      <p:boldItalic r:id="rId62"/>
    </p:embeddedFont>
    <p:embeddedFont>
      <p:font typeface="Barlow Semi Condensed" panose="020B0604020202020204" charset="0"/>
      <p:regular r:id="rId63"/>
      <p:bold r:id="rId64"/>
      <p:italic r:id="rId65"/>
      <p:boldItalic r:id="rId66"/>
    </p:embeddedFont>
    <p:embeddedFont>
      <p:font typeface="Barlow Semi Condensed Light" panose="020B0604020202020204" charset="0"/>
      <p:regular r:id="rId67"/>
      <p:bold r:id="rId68"/>
      <p:italic r:id="rId69"/>
      <p:boldItalic r:id="rId70"/>
    </p:embeddedFont>
    <p:embeddedFont>
      <p:font typeface="Calibri" panose="020F0502020204030204" pitchFamily="34" charset="0"/>
      <p:regular r:id="rId71"/>
      <p:bold r:id="rId72"/>
      <p:italic r:id="rId73"/>
      <p:boldItalic r:id="rId74"/>
    </p:embeddedFont>
    <p:embeddedFont>
      <p:font typeface="Fira Sans Extra Condensed Medium" panose="020B0604020202020204" charset="0"/>
      <p:regular r:id="rId75"/>
      <p:bold r:id="rId76"/>
      <p:italic r:id="rId77"/>
      <p:boldItalic r:id="rId78"/>
    </p:embeddedFont>
    <p:embeddedFont>
      <p:font typeface="Glass Antiqua" panose="020B0604020202020204" charset="0"/>
      <p:regular r:id="rId79"/>
    </p:embeddedFont>
    <p:embeddedFont>
      <p:font typeface="Oswald Regular" panose="020B0604020202020204" charset="0"/>
      <p:regular r:id="rId80"/>
      <p:bold r:id="rId81"/>
    </p:embeddedFont>
    <p:embeddedFont>
      <p:font typeface="Proxima Nova" panose="020B0604020202020204" charset="0"/>
      <p:regular r:id="rId82"/>
      <p:bold r:id="rId83"/>
      <p:italic r:id="rId84"/>
      <p:boldItalic r:id="rId85"/>
    </p:embeddedFont>
    <p:embeddedFont>
      <p:font typeface="Proxima Nova Semibold" panose="020B0604020202020204" charset="0"/>
      <p:regular r:id="rId86"/>
      <p:bold r:id="rId87"/>
      <p:boldItalic r:id="rId88"/>
    </p:embeddedFont>
    <p:embeddedFont>
      <p:font typeface="Roboto Condensed Light" panose="020B0604020202020204" charset="0"/>
      <p:regular r:id="rId89"/>
      <p:bold r:id="rId90"/>
      <p:italic r:id="rId91"/>
      <p:boldItalic r:id="rId92"/>
    </p:embeddedFont>
    <p:embeddedFont>
      <p:font typeface="Roboto Medium" panose="020B0604020202020204" charset="0"/>
      <p:regular r:id="rId93"/>
      <p:bold r:id="rId94"/>
      <p:italic r:id="rId95"/>
      <p:boldItalic r:id="rId96"/>
    </p:embeddedFont>
    <p:embeddedFont>
      <p:font typeface="Rokkitt Regular" panose="020B0604020202020204" charset="0"/>
      <p:regular r:id="rId97"/>
      <p:bold r:id="rId9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guide id="2" pos="454">
          <p15:clr>
            <a:srgbClr val="9AA0A6"/>
          </p15:clr>
        </p15:guide>
        <p15:guide id="3" orient="horz" pos="504">
          <p15:clr>
            <a:srgbClr val="9AA0A6"/>
          </p15:clr>
        </p15:guide>
        <p15:guide id="4" pos="530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4FE6ECA-9AF7-4ABD-8D2A-390F295A4B5E}">
  <a:tblStyle styleId="{64FE6ECA-9AF7-4ABD-8D2A-390F295A4B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778" y="72"/>
      </p:cViewPr>
      <p:guideLst>
        <p:guide pos="2880"/>
        <p:guide pos="454"/>
        <p:guide orient="horz" pos="504"/>
        <p:guide pos="530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7.fntdata"/><Relationship Id="rId68" Type="http://schemas.openxmlformats.org/officeDocument/2006/relationships/font" Target="fonts/font12.fntdata"/><Relationship Id="rId76" Type="http://schemas.openxmlformats.org/officeDocument/2006/relationships/font" Target="fonts/font20.fntdata"/><Relationship Id="rId84" Type="http://schemas.openxmlformats.org/officeDocument/2006/relationships/font" Target="fonts/font28.fntdata"/><Relationship Id="rId89" Type="http://schemas.openxmlformats.org/officeDocument/2006/relationships/font" Target="fonts/font33.fntdata"/><Relationship Id="rId97" Type="http://schemas.openxmlformats.org/officeDocument/2006/relationships/font" Target="fonts/font41.fntdata"/><Relationship Id="rId7" Type="http://schemas.openxmlformats.org/officeDocument/2006/relationships/slide" Target="slides/slide5.xml"/><Relationship Id="rId71" Type="http://schemas.openxmlformats.org/officeDocument/2006/relationships/font" Target="fonts/font15.fntdata"/><Relationship Id="rId92" Type="http://schemas.openxmlformats.org/officeDocument/2006/relationships/font" Target="fonts/font36.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font" Target="fonts/font18.fntdata"/><Relationship Id="rId79" Type="http://schemas.openxmlformats.org/officeDocument/2006/relationships/font" Target="fonts/font23.fntdata"/><Relationship Id="rId87" Type="http://schemas.openxmlformats.org/officeDocument/2006/relationships/font" Target="fonts/font31.fntdata"/><Relationship Id="rId102"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5.fntdata"/><Relationship Id="rId82" Type="http://schemas.openxmlformats.org/officeDocument/2006/relationships/font" Target="fonts/font26.fntdata"/><Relationship Id="rId90" Type="http://schemas.openxmlformats.org/officeDocument/2006/relationships/font" Target="fonts/font34.fntdata"/><Relationship Id="rId95" Type="http://schemas.openxmlformats.org/officeDocument/2006/relationships/font" Target="fonts/font3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100"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font" Target="fonts/font29.fntdata"/><Relationship Id="rId93" Type="http://schemas.openxmlformats.org/officeDocument/2006/relationships/font" Target="fonts/font37.fntdata"/><Relationship Id="rId98" Type="http://schemas.openxmlformats.org/officeDocument/2006/relationships/font" Target="fonts/font4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font" Target="fonts/font32.fntdata"/><Relationship Id="rId91" Type="http://schemas.openxmlformats.org/officeDocument/2006/relationships/font" Target="fonts/font35.fntdata"/><Relationship Id="rId96" Type="http://schemas.openxmlformats.org/officeDocument/2006/relationships/font" Target="fonts/font4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font" Target="fonts/font30.fntdata"/><Relationship Id="rId94" Type="http://schemas.openxmlformats.org/officeDocument/2006/relationships/font" Target="fonts/font38.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jpg>
</file>

<file path=ppt/media/image19.jp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6db0484756_4_1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6db0484756_4_1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0"/>
        <p:cNvGrpSpPr/>
        <p:nvPr/>
      </p:nvGrpSpPr>
      <p:grpSpPr>
        <a:xfrm>
          <a:off x="0" y="0"/>
          <a:ext cx="0" cy="0"/>
          <a:chOff x="0" y="0"/>
          <a:chExt cx="0" cy="0"/>
        </a:xfrm>
      </p:grpSpPr>
      <p:sp>
        <p:nvSpPr>
          <p:cNvPr id="2381" name="Google Shape;2381;g6db0484756_4_27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2" name="Google Shape;2382;g6db0484756_4_27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1"/>
        <p:cNvGrpSpPr/>
        <p:nvPr/>
      </p:nvGrpSpPr>
      <p:grpSpPr>
        <a:xfrm>
          <a:off x="0" y="0"/>
          <a:ext cx="0" cy="0"/>
          <a:chOff x="0" y="0"/>
          <a:chExt cx="0" cy="0"/>
        </a:xfrm>
      </p:grpSpPr>
      <p:sp>
        <p:nvSpPr>
          <p:cNvPr id="2392" name="Google Shape;2392;g6e6464cc7c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3" name="Google Shape;2393;g6e6464cc7c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4"/>
        <p:cNvGrpSpPr/>
        <p:nvPr/>
      </p:nvGrpSpPr>
      <p:grpSpPr>
        <a:xfrm>
          <a:off x="0" y="0"/>
          <a:ext cx="0" cy="0"/>
          <a:chOff x="0" y="0"/>
          <a:chExt cx="0" cy="0"/>
        </a:xfrm>
      </p:grpSpPr>
      <p:sp>
        <p:nvSpPr>
          <p:cNvPr id="3045" name="Google Shape;3045;g6e5497edc1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6" name="Google Shape;3046;g6e5497edc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5"/>
        <p:cNvGrpSpPr/>
        <p:nvPr/>
      </p:nvGrpSpPr>
      <p:grpSpPr>
        <a:xfrm>
          <a:off x="0" y="0"/>
          <a:ext cx="0" cy="0"/>
          <a:chOff x="0" y="0"/>
          <a:chExt cx="0" cy="0"/>
        </a:xfrm>
      </p:grpSpPr>
      <p:sp>
        <p:nvSpPr>
          <p:cNvPr id="3116" name="Google Shape;3116;g6e5497edc1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7" name="Google Shape;3117;g6e5497edc1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9"/>
        <p:cNvGrpSpPr/>
        <p:nvPr/>
      </p:nvGrpSpPr>
      <p:grpSpPr>
        <a:xfrm>
          <a:off x="0" y="0"/>
          <a:ext cx="0" cy="0"/>
          <a:chOff x="0" y="0"/>
          <a:chExt cx="0" cy="0"/>
        </a:xfrm>
      </p:grpSpPr>
      <p:sp>
        <p:nvSpPr>
          <p:cNvPr id="3140" name="Google Shape;3140;g6db0484756_0_2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1" name="Google Shape;3141;g6db0484756_0_2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0"/>
        <p:cNvGrpSpPr/>
        <p:nvPr/>
      </p:nvGrpSpPr>
      <p:grpSpPr>
        <a:xfrm>
          <a:off x="0" y="0"/>
          <a:ext cx="0" cy="0"/>
          <a:chOff x="0" y="0"/>
          <a:chExt cx="0" cy="0"/>
        </a:xfrm>
      </p:grpSpPr>
      <p:sp>
        <p:nvSpPr>
          <p:cNvPr id="3301" name="Google Shape;3301;g6e6464cc7c_3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2" name="Google Shape;3302;g6e6464cc7c_3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9"/>
        <p:cNvGrpSpPr/>
        <p:nvPr/>
      </p:nvGrpSpPr>
      <p:grpSpPr>
        <a:xfrm>
          <a:off x="0" y="0"/>
          <a:ext cx="0" cy="0"/>
          <a:chOff x="0" y="0"/>
          <a:chExt cx="0" cy="0"/>
        </a:xfrm>
      </p:grpSpPr>
      <p:sp>
        <p:nvSpPr>
          <p:cNvPr id="3340" name="Google Shape;3340;g6db0484756_4_6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1" name="Google Shape;3341;g6db0484756_4_6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2"/>
        <p:cNvGrpSpPr/>
        <p:nvPr/>
      </p:nvGrpSpPr>
      <p:grpSpPr>
        <a:xfrm>
          <a:off x="0" y="0"/>
          <a:ext cx="0" cy="0"/>
          <a:chOff x="0" y="0"/>
          <a:chExt cx="0" cy="0"/>
        </a:xfrm>
      </p:grpSpPr>
      <p:sp>
        <p:nvSpPr>
          <p:cNvPr id="3993" name="Google Shape;3993;g6db0484756_0_20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4" name="Google Shape;3994;g6db0484756_0_20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5"/>
        <p:cNvGrpSpPr/>
        <p:nvPr/>
      </p:nvGrpSpPr>
      <p:grpSpPr>
        <a:xfrm>
          <a:off x="0" y="0"/>
          <a:ext cx="0" cy="0"/>
          <a:chOff x="0" y="0"/>
          <a:chExt cx="0" cy="0"/>
        </a:xfrm>
      </p:grpSpPr>
      <p:sp>
        <p:nvSpPr>
          <p:cNvPr id="4016" name="Google Shape;4016;g6db0484756_0_20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7" name="Google Shape;4017;g6db0484756_0_2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0"/>
        <p:cNvGrpSpPr/>
        <p:nvPr/>
      </p:nvGrpSpPr>
      <p:grpSpPr>
        <a:xfrm>
          <a:off x="0" y="0"/>
          <a:ext cx="0" cy="0"/>
          <a:chOff x="0" y="0"/>
          <a:chExt cx="0" cy="0"/>
        </a:xfrm>
      </p:grpSpPr>
      <p:sp>
        <p:nvSpPr>
          <p:cNvPr id="4171" name="Google Shape;4171;g6db0484756_0_2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2" name="Google Shape;4172;g6db0484756_0_2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6db0484756_4_15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6db0484756_4_15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1"/>
        <p:cNvGrpSpPr/>
        <p:nvPr/>
      </p:nvGrpSpPr>
      <p:grpSpPr>
        <a:xfrm>
          <a:off x="0" y="0"/>
          <a:ext cx="0" cy="0"/>
          <a:chOff x="0" y="0"/>
          <a:chExt cx="0" cy="0"/>
        </a:xfrm>
      </p:grpSpPr>
      <p:sp>
        <p:nvSpPr>
          <p:cNvPr id="4182" name="Google Shape;4182;g6dbe7f9119_0_1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3" name="Google Shape;4183;g6dbe7f9119_0_1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8"/>
        <p:cNvGrpSpPr/>
        <p:nvPr/>
      </p:nvGrpSpPr>
      <p:grpSpPr>
        <a:xfrm>
          <a:off x="0" y="0"/>
          <a:ext cx="0" cy="0"/>
          <a:chOff x="0" y="0"/>
          <a:chExt cx="0" cy="0"/>
        </a:xfrm>
      </p:grpSpPr>
      <p:sp>
        <p:nvSpPr>
          <p:cNvPr id="4199" name="Google Shape;4199;g6e6464cc7c_3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0" name="Google Shape;4200;g6e6464cc7c_3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1"/>
        <p:cNvGrpSpPr/>
        <p:nvPr/>
      </p:nvGrpSpPr>
      <p:grpSpPr>
        <a:xfrm>
          <a:off x="0" y="0"/>
          <a:ext cx="0" cy="0"/>
          <a:chOff x="0" y="0"/>
          <a:chExt cx="0" cy="0"/>
        </a:xfrm>
      </p:grpSpPr>
      <p:sp>
        <p:nvSpPr>
          <p:cNvPr id="4852" name="Google Shape;4852;g6db0484756_0_2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3" name="Google Shape;4853;g6db0484756_0_2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8"/>
        <p:cNvGrpSpPr/>
        <p:nvPr/>
      </p:nvGrpSpPr>
      <p:grpSpPr>
        <a:xfrm>
          <a:off x="0" y="0"/>
          <a:ext cx="0" cy="0"/>
          <a:chOff x="0" y="0"/>
          <a:chExt cx="0" cy="0"/>
        </a:xfrm>
      </p:grpSpPr>
      <p:sp>
        <p:nvSpPr>
          <p:cNvPr id="4869" name="Google Shape;4869;g6db0484756_0_2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0" name="Google Shape;4870;g6db0484756_0_2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0"/>
        <p:cNvGrpSpPr/>
        <p:nvPr/>
      </p:nvGrpSpPr>
      <p:grpSpPr>
        <a:xfrm>
          <a:off x="0" y="0"/>
          <a:ext cx="0" cy="0"/>
          <a:chOff x="0" y="0"/>
          <a:chExt cx="0" cy="0"/>
        </a:xfrm>
      </p:grpSpPr>
      <p:sp>
        <p:nvSpPr>
          <p:cNvPr id="4901" name="Google Shape;4901;g6e5497edc1_1_6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2" name="Google Shape;4902;g6e5497edc1_1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7"/>
        <p:cNvGrpSpPr/>
        <p:nvPr/>
      </p:nvGrpSpPr>
      <p:grpSpPr>
        <a:xfrm>
          <a:off x="0" y="0"/>
          <a:ext cx="0" cy="0"/>
          <a:chOff x="0" y="0"/>
          <a:chExt cx="0" cy="0"/>
        </a:xfrm>
      </p:grpSpPr>
      <p:sp>
        <p:nvSpPr>
          <p:cNvPr id="4908" name="Google Shape;4908;g6db0484756_4_5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9" name="Google Shape;4909;g6db0484756_4_5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3"/>
        <p:cNvGrpSpPr/>
        <p:nvPr/>
      </p:nvGrpSpPr>
      <p:grpSpPr>
        <a:xfrm>
          <a:off x="0" y="0"/>
          <a:ext cx="0" cy="0"/>
          <a:chOff x="0" y="0"/>
          <a:chExt cx="0" cy="0"/>
        </a:xfrm>
      </p:grpSpPr>
      <p:sp>
        <p:nvSpPr>
          <p:cNvPr id="4934" name="Google Shape;4934;g6e5497edc1_1_6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5" name="Google Shape;4935;g6e5497edc1_1_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7"/>
        <p:cNvGrpSpPr/>
        <p:nvPr/>
      </p:nvGrpSpPr>
      <p:grpSpPr>
        <a:xfrm>
          <a:off x="0" y="0"/>
          <a:ext cx="0" cy="0"/>
          <a:chOff x="0" y="0"/>
          <a:chExt cx="0" cy="0"/>
        </a:xfrm>
      </p:grpSpPr>
      <p:sp>
        <p:nvSpPr>
          <p:cNvPr id="4958" name="Google Shape;4958;g6e5497edc1_1_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9" name="Google Shape;4959;g6e5497edc1_1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4"/>
        <p:cNvGrpSpPr/>
        <p:nvPr/>
      </p:nvGrpSpPr>
      <p:grpSpPr>
        <a:xfrm>
          <a:off x="0" y="0"/>
          <a:ext cx="0" cy="0"/>
          <a:chOff x="0" y="0"/>
          <a:chExt cx="0" cy="0"/>
        </a:xfrm>
      </p:grpSpPr>
      <p:sp>
        <p:nvSpPr>
          <p:cNvPr id="4965" name="Google Shape;4965;g6e6464cc7c_3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6" name="Google Shape;4966;g6e6464cc7c_3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1"/>
        <p:cNvGrpSpPr/>
        <p:nvPr/>
      </p:nvGrpSpPr>
      <p:grpSpPr>
        <a:xfrm>
          <a:off x="0" y="0"/>
          <a:ext cx="0" cy="0"/>
          <a:chOff x="0" y="0"/>
          <a:chExt cx="0" cy="0"/>
        </a:xfrm>
      </p:grpSpPr>
      <p:sp>
        <p:nvSpPr>
          <p:cNvPr id="4972" name="Google Shape;4972;g6db0484756_0_2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3" name="Google Shape;4973;g6db0484756_0_2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6db0484756_4_15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6db0484756_4_1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6"/>
        <p:cNvGrpSpPr/>
        <p:nvPr/>
      </p:nvGrpSpPr>
      <p:grpSpPr>
        <a:xfrm>
          <a:off x="0" y="0"/>
          <a:ext cx="0" cy="0"/>
          <a:chOff x="0" y="0"/>
          <a:chExt cx="0" cy="0"/>
        </a:xfrm>
      </p:grpSpPr>
      <p:sp>
        <p:nvSpPr>
          <p:cNvPr id="5007" name="Google Shape;5007;g6e6464cc7c_3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8" name="Google Shape;5008;g6e6464cc7c_3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9"/>
        <p:cNvGrpSpPr/>
        <p:nvPr/>
      </p:nvGrpSpPr>
      <p:grpSpPr>
        <a:xfrm>
          <a:off x="0" y="0"/>
          <a:ext cx="0" cy="0"/>
          <a:chOff x="0" y="0"/>
          <a:chExt cx="0" cy="0"/>
        </a:xfrm>
      </p:grpSpPr>
      <p:sp>
        <p:nvSpPr>
          <p:cNvPr id="5660" name="Google Shape;5660;g6db0484756_0_2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1" name="Google Shape;5661;g6db0484756_0_2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0"/>
        <p:cNvGrpSpPr/>
        <p:nvPr/>
      </p:nvGrpSpPr>
      <p:grpSpPr>
        <a:xfrm>
          <a:off x="0" y="0"/>
          <a:ext cx="0" cy="0"/>
          <a:chOff x="0" y="0"/>
          <a:chExt cx="0" cy="0"/>
        </a:xfrm>
      </p:grpSpPr>
      <p:sp>
        <p:nvSpPr>
          <p:cNvPr id="5701" name="Google Shape;5701;g6db0484756_0_2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2" name="Google Shape;5702;g6db0484756_0_2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9"/>
        <p:cNvGrpSpPr/>
        <p:nvPr/>
      </p:nvGrpSpPr>
      <p:grpSpPr>
        <a:xfrm>
          <a:off x="0" y="0"/>
          <a:ext cx="0" cy="0"/>
          <a:chOff x="0" y="0"/>
          <a:chExt cx="0" cy="0"/>
        </a:xfrm>
      </p:grpSpPr>
      <p:sp>
        <p:nvSpPr>
          <p:cNvPr id="5710" name="Google Shape;5710;g6db0484756_0_2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1" name="Google Shape;5711;g6db0484756_0_2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2"/>
        <p:cNvGrpSpPr/>
        <p:nvPr/>
      </p:nvGrpSpPr>
      <p:grpSpPr>
        <a:xfrm>
          <a:off x="0" y="0"/>
          <a:ext cx="0" cy="0"/>
          <a:chOff x="0" y="0"/>
          <a:chExt cx="0" cy="0"/>
        </a:xfrm>
      </p:grpSpPr>
      <p:sp>
        <p:nvSpPr>
          <p:cNvPr id="5933" name="Google Shape;5933;g6db0484756_0_2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4" name="Google Shape;5934;g6db0484756_0_2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1"/>
        <p:cNvGrpSpPr/>
        <p:nvPr/>
      </p:nvGrpSpPr>
      <p:grpSpPr>
        <a:xfrm>
          <a:off x="0" y="0"/>
          <a:ext cx="0" cy="0"/>
          <a:chOff x="0" y="0"/>
          <a:chExt cx="0" cy="0"/>
        </a:xfrm>
      </p:grpSpPr>
      <p:sp>
        <p:nvSpPr>
          <p:cNvPr id="6072" name="Google Shape;6072;g6dbe7f9119_0_626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3" name="Google Shape;6073;g6dbe7f9119_0_62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1"/>
        <p:cNvGrpSpPr/>
        <p:nvPr/>
      </p:nvGrpSpPr>
      <p:grpSpPr>
        <a:xfrm>
          <a:off x="0" y="0"/>
          <a:ext cx="0" cy="0"/>
          <a:chOff x="0" y="0"/>
          <a:chExt cx="0" cy="0"/>
        </a:xfrm>
      </p:grpSpPr>
      <p:sp>
        <p:nvSpPr>
          <p:cNvPr id="6312" name="Google Shape;6312;g6dbe7f9119_0_628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3" name="Google Shape;6313;g6dbe7f9119_0_62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5"/>
        <p:cNvGrpSpPr/>
        <p:nvPr/>
      </p:nvGrpSpPr>
      <p:grpSpPr>
        <a:xfrm>
          <a:off x="0" y="0"/>
          <a:ext cx="0" cy="0"/>
          <a:chOff x="0" y="0"/>
          <a:chExt cx="0" cy="0"/>
        </a:xfrm>
      </p:grpSpPr>
      <p:sp>
        <p:nvSpPr>
          <p:cNvPr id="7186" name="Google Shape;7186;g6dbe7f9119_0_628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7" name="Google Shape;7187;g6dbe7f9119_0_628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2"/>
        <p:cNvGrpSpPr/>
        <p:nvPr/>
      </p:nvGrpSpPr>
      <p:grpSpPr>
        <a:xfrm>
          <a:off x="0" y="0"/>
          <a:ext cx="0" cy="0"/>
          <a:chOff x="0" y="0"/>
          <a:chExt cx="0" cy="0"/>
        </a:xfrm>
      </p:grpSpPr>
      <p:sp>
        <p:nvSpPr>
          <p:cNvPr id="7193" name="Google Shape;7193;g6dbe7f9119_0_499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4" name="Google Shape;7194;g6dbe7f9119_0_499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9"/>
        <p:cNvGrpSpPr/>
        <p:nvPr/>
      </p:nvGrpSpPr>
      <p:grpSpPr>
        <a:xfrm>
          <a:off x="0" y="0"/>
          <a:ext cx="0" cy="0"/>
          <a:chOff x="0" y="0"/>
          <a:chExt cx="0" cy="0"/>
        </a:xfrm>
      </p:grpSpPr>
      <p:sp>
        <p:nvSpPr>
          <p:cNvPr id="7200" name="Google Shape;7200;g6dbe7f9119_0_499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1" name="Google Shape;7201;g6dbe7f9119_0_499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6db0484756_4_16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6db0484756_4_1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2"/>
        <p:cNvGrpSpPr/>
        <p:nvPr/>
      </p:nvGrpSpPr>
      <p:grpSpPr>
        <a:xfrm>
          <a:off x="0" y="0"/>
          <a:ext cx="0" cy="0"/>
          <a:chOff x="0" y="0"/>
          <a:chExt cx="0" cy="0"/>
        </a:xfrm>
      </p:grpSpPr>
      <p:sp>
        <p:nvSpPr>
          <p:cNvPr id="7223" name="Google Shape;7223;g6dbe7f9119_0_499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4" name="Google Shape;7224;g6dbe7f9119_0_499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9"/>
        <p:cNvGrpSpPr/>
        <p:nvPr/>
      </p:nvGrpSpPr>
      <p:grpSpPr>
        <a:xfrm>
          <a:off x="0" y="0"/>
          <a:ext cx="0" cy="0"/>
          <a:chOff x="0" y="0"/>
          <a:chExt cx="0" cy="0"/>
        </a:xfrm>
      </p:grpSpPr>
      <p:sp>
        <p:nvSpPr>
          <p:cNvPr id="7560" name="Google Shape;7560;g6dbe7f9119_0_502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1" name="Google Shape;7561;g6dbe7f9119_0_50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59"/>
        <p:cNvGrpSpPr/>
        <p:nvPr/>
      </p:nvGrpSpPr>
      <p:grpSpPr>
        <a:xfrm>
          <a:off x="0" y="0"/>
          <a:ext cx="0" cy="0"/>
          <a:chOff x="0" y="0"/>
          <a:chExt cx="0" cy="0"/>
        </a:xfrm>
      </p:grpSpPr>
      <p:sp>
        <p:nvSpPr>
          <p:cNvPr id="14060" name="Google Shape;14060;g6dbe7f9119_0_567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1" name="Google Shape;14061;g6dbe7f9119_0_56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6"/>
        <p:cNvGrpSpPr/>
        <p:nvPr/>
      </p:nvGrpSpPr>
      <p:grpSpPr>
        <a:xfrm>
          <a:off x="0" y="0"/>
          <a:ext cx="0" cy="0"/>
          <a:chOff x="0" y="0"/>
          <a:chExt cx="0" cy="0"/>
        </a:xfrm>
      </p:grpSpPr>
      <p:sp>
        <p:nvSpPr>
          <p:cNvPr id="14487" name="Google Shape;14487;g6dbe7f9119_0_57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88" name="Google Shape;14488;g6dbe7f9119_0_57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49"/>
        <p:cNvGrpSpPr/>
        <p:nvPr/>
      </p:nvGrpSpPr>
      <p:grpSpPr>
        <a:xfrm>
          <a:off x="0" y="0"/>
          <a:ext cx="0" cy="0"/>
          <a:chOff x="0" y="0"/>
          <a:chExt cx="0" cy="0"/>
        </a:xfrm>
      </p:grpSpPr>
      <p:sp>
        <p:nvSpPr>
          <p:cNvPr id="14650" name="Google Shape;14650;g6dbe7f9119_0_57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1" name="Google Shape;14651;g6dbe7f9119_0_57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51"/>
        <p:cNvGrpSpPr/>
        <p:nvPr/>
      </p:nvGrpSpPr>
      <p:grpSpPr>
        <a:xfrm>
          <a:off x="0" y="0"/>
          <a:ext cx="0" cy="0"/>
          <a:chOff x="0" y="0"/>
          <a:chExt cx="0" cy="0"/>
        </a:xfrm>
      </p:grpSpPr>
      <p:sp>
        <p:nvSpPr>
          <p:cNvPr id="15052" name="Google Shape;15052;g6dbe7f9119_0_577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53" name="Google Shape;15053;g6dbe7f9119_0_57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2"/>
        <p:cNvGrpSpPr/>
        <p:nvPr/>
      </p:nvGrpSpPr>
      <p:grpSpPr>
        <a:xfrm>
          <a:off x="0" y="0"/>
          <a:ext cx="0" cy="0"/>
          <a:chOff x="0" y="0"/>
          <a:chExt cx="0" cy="0"/>
        </a:xfrm>
      </p:grpSpPr>
      <p:sp>
        <p:nvSpPr>
          <p:cNvPr id="15423" name="Google Shape;15423;g6dbe7f9119_0_58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24" name="Google Shape;15424;g6dbe7f9119_0_58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99"/>
        <p:cNvGrpSpPr/>
        <p:nvPr/>
      </p:nvGrpSpPr>
      <p:grpSpPr>
        <a:xfrm>
          <a:off x="0" y="0"/>
          <a:ext cx="0" cy="0"/>
          <a:chOff x="0" y="0"/>
          <a:chExt cx="0" cy="0"/>
        </a:xfrm>
      </p:grpSpPr>
      <p:sp>
        <p:nvSpPr>
          <p:cNvPr id="15800" name="Google Shape;15800;g6dbe7f9119_0_584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01" name="Google Shape;15801;g6dbe7f9119_0_58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30"/>
        <p:cNvGrpSpPr/>
        <p:nvPr/>
      </p:nvGrpSpPr>
      <p:grpSpPr>
        <a:xfrm>
          <a:off x="0" y="0"/>
          <a:ext cx="0" cy="0"/>
          <a:chOff x="0" y="0"/>
          <a:chExt cx="0" cy="0"/>
        </a:xfrm>
      </p:grpSpPr>
      <p:sp>
        <p:nvSpPr>
          <p:cNvPr id="16231" name="Google Shape;16231;g6dbe7f9119_0_589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2" name="Google Shape;16232;g6dbe7f9119_0_589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23"/>
        <p:cNvGrpSpPr/>
        <p:nvPr/>
      </p:nvGrpSpPr>
      <p:grpSpPr>
        <a:xfrm>
          <a:off x="0" y="0"/>
          <a:ext cx="0" cy="0"/>
          <a:chOff x="0" y="0"/>
          <a:chExt cx="0" cy="0"/>
        </a:xfrm>
      </p:grpSpPr>
      <p:sp>
        <p:nvSpPr>
          <p:cNvPr id="17024" name="Google Shape;17024;g6dbe7f9119_0_597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25" name="Google Shape;17025;g6dbe7f9119_0_59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6db0484756_4_2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6db0484756_4_2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64"/>
        <p:cNvGrpSpPr/>
        <p:nvPr/>
      </p:nvGrpSpPr>
      <p:grpSpPr>
        <a:xfrm>
          <a:off x="0" y="0"/>
          <a:ext cx="0" cy="0"/>
          <a:chOff x="0" y="0"/>
          <a:chExt cx="0" cy="0"/>
        </a:xfrm>
      </p:grpSpPr>
      <p:sp>
        <p:nvSpPr>
          <p:cNvPr id="17765" name="Google Shape;17765;g6dbe7f9119_0_60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66" name="Google Shape;17766;g6dbe7f9119_0_60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57"/>
        <p:cNvGrpSpPr/>
        <p:nvPr/>
      </p:nvGrpSpPr>
      <p:grpSpPr>
        <a:xfrm>
          <a:off x="0" y="0"/>
          <a:ext cx="0" cy="0"/>
          <a:chOff x="0" y="0"/>
          <a:chExt cx="0" cy="0"/>
        </a:xfrm>
      </p:grpSpPr>
      <p:sp>
        <p:nvSpPr>
          <p:cNvPr id="18458" name="Google Shape;18458;g6dbe7f9119_0_61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59" name="Google Shape;18459;g6dbe7f9119_0_61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9"/>
        <p:cNvGrpSpPr/>
        <p:nvPr/>
      </p:nvGrpSpPr>
      <p:grpSpPr>
        <a:xfrm>
          <a:off x="0" y="0"/>
          <a:ext cx="0" cy="0"/>
          <a:chOff x="0" y="0"/>
          <a:chExt cx="0" cy="0"/>
        </a:xfrm>
      </p:grpSpPr>
      <p:sp>
        <p:nvSpPr>
          <p:cNvPr id="18760" name="Google Shape;18760;g6dbe7f9119_0_614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61" name="Google Shape;18761;g6dbe7f9119_0_61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93"/>
        <p:cNvGrpSpPr/>
        <p:nvPr/>
      </p:nvGrpSpPr>
      <p:grpSpPr>
        <a:xfrm>
          <a:off x="0" y="0"/>
          <a:ext cx="0" cy="0"/>
          <a:chOff x="0" y="0"/>
          <a:chExt cx="0" cy="0"/>
        </a:xfrm>
      </p:grpSpPr>
      <p:sp>
        <p:nvSpPr>
          <p:cNvPr id="19394" name="Google Shape;19394;g6dbe7f9119_0_620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95" name="Google Shape;19395;g6dbe7f9119_0_62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6db0484756_0_2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6db0484756_0_2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4"/>
        <p:cNvGrpSpPr/>
        <p:nvPr/>
      </p:nvGrpSpPr>
      <p:grpSpPr>
        <a:xfrm>
          <a:off x="0" y="0"/>
          <a:ext cx="0" cy="0"/>
          <a:chOff x="0" y="0"/>
          <a:chExt cx="0" cy="0"/>
        </a:xfrm>
      </p:grpSpPr>
      <p:sp>
        <p:nvSpPr>
          <p:cNvPr id="1545" name="Google Shape;1545;g6db0484756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6" name="Google Shape;1546;g6db0484756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0"/>
        <p:cNvGrpSpPr/>
        <p:nvPr/>
      </p:nvGrpSpPr>
      <p:grpSpPr>
        <a:xfrm>
          <a:off x="0" y="0"/>
          <a:ext cx="0" cy="0"/>
          <a:chOff x="0" y="0"/>
          <a:chExt cx="0" cy="0"/>
        </a:xfrm>
      </p:grpSpPr>
      <p:sp>
        <p:nvSpPr>
          <p:cNvPr id="1761" name="Google Shape;1761;g6dbe7f9119_0_1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2" name="Google Shape;1762;g6dbe7f9119_0_1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6db0484756_4_27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6db0484756_4_2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1700" y="3443400"/>
            <a:ext cx="8520600" cy="819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1"/>
              </a:buClr>
              <a:buSzPts val="5200"/>
              <a:buNone/>
              <a:defRPr sz="5200">
                <a:solidFill>
                  <a:srgbClr val="42075E"/>
                </a:solidFill>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a:endParaRPr/>
          </a:p>
        </p:txBody>
      </p:sp>
      <p:sp>
        <p:nvSpPr>
          <p:cNvPr id="10" name="Google Shape;10;p2"/>
          <p:cNvSpPr txBox="1">
            <a:spLocks noGrp="1"/>
          </p:cNvSpPr>
          <p:nvPr>
            <p:ph type="subTitle" idx="1"/>
          </p:nvPr>
        </p:nvSpPr>
        <p:spPr>
          <a:xfrm>
            <a:off x="311700" y="4041275"/>
            <a:ext cx="8520600" cy="462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800"/>
              <a:buNone/>
              <a:defRPr>
                <a:solidFill>
                  <a:srgbClr val="42075E"/>
                </a:solidFill>
                <a:latin typeface="Roboto Condensed Light"/>
                <a:ea typeface="Roboto Condensed Light"/>
                <a:cs typeface="Roboto Condensed Light"/>
                <a:sym typeface="Roboto Condensed Light"/>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Google Shape;38;p11"/>
          <p:cNvSpPr txBox="1">
            <a:spLocks noGrp="1"/>
          </p:cNvSpPr>
          <p:nvPr>
            <p:ph type="subTitle" idx="1"/>
          </p:nvPr>
        </p:nvSpPr>
        <p:spPr>
          <a:xfrm>
            <a:off x="1190775" y="3204600"/>
            <a:ext cx="6762600" cy="59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8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39" name="Google Shape;39;p11"/>
          <p:cNvSpPr txBox="1">
            <a:spLocks noGrp="1"/>
          </p:cNvSpPr>
          <p:nvPr>
            <p:ph type="title" hasCustomPrompt="1"/>
          </p:nvPr>
        </p:nvSpPr>
        <p:spPr>
          <a:xfrm>
            <a:off x="720000" y="1321725"/>
            <a:ext cx="77040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Char char="+"/>
              <a:defRPr sz="12000"/>
            </a:lvl1pPr>
            <a:lvl2pPr lvl="1" algn="ctr" rtl="0">
              <a:spcBef>
                <a:spcPts val="0"/>
              </a:spcBef>
              <a:spcAft>
                <a:spcPts val="0"/>
              </a:spcAft>
              <a:buSzPts val="12000"/>
              <a:buChar char="+"/>
              <a:defRPr sz="12000"/>
            </a:lvl2pPr>
            <a:lvl3pPr lvl="2" algn="ctr" rtl="0">
              <a:spcBef>
                <a:spcPts val="0"/>
              </a:spcBef>
              <a:spcAft>
                <a:spcPts val="0"/>
              </a:spcAft>
              <a:buSzPts val="12000"/>
              <a:buChar char="+"/>
              <a:defRPr sz="12000"/>
            </a:lvl3pPr>
            <a:lvl4pPr lvl="3" algn="ctr" rtl="0">
              <a:spcBef>
                <a:spcPts val="0"/>
              </a:spcBef>
              <a:spcAft>
                <a:spcPts val="0"/>
              </a:spcAft>
              <a:buSzPts val="12000"/>
              <a:buChar char="+"/>
              <a:defRPr sz="12000"/>
            </a:lvl4pPr>
            <a:lvl5pPr lvl="4" algn="ctr" rtl="0">
              <a:spcBef>
                <a:spcPts val="0"/>
              </a:spcBef>
              <a:spcAft>
                <a:spcPts val="0"/>
              </a:spcAft>
              <a:buSzPts val="12000"/>
              <a:buChar char="+"/>
              <a:defRPr sz="12000"/>
            </a:lvl5pPr>
            <a:lvl6pPr lvl="5" algn="ctr" rtl="0">
              <a:spcBef>
                <a:spcPts val="0"/>
              </a:spcBef>
              <a:spcAft>
                <a:spcPts val="0"/>
              </a:spcAft>
              <a:buSzPts val="12000"/>
              <a:buChar char="+"/>
              <a:defRPr sz="12000"/>
            </a:lvl6pPr>
            <a:lvl7pPr lvl="6" algn="ctr" rtl="0">
              <a:spcBef>
                <a:spcPts val="0"/>
              </a:spcBef>
              <a:spcAft>
                <a:spcPts val="0"/>
              </a:spcAft>
              <a:buSzPts val="12000"/>
              <a:buChar char="+"/>
              <a:defRPr sz="12000"/>
            </a:lvl7pPr>
            <a:lvl8pPr lvl="7" algn="ctr" rtl="0">
              <a:spcBef>
                <a:spcPts val="0"/>
              </a:spcBef>
              <a:spcAft>
                <a:spcPts val="0"/>
              </a:spcAft>
              <a:buSzPts val="12000"/>
              <a:buChar char="+"/>
              <a:defRPr sz="12000"/>
            </a:lvl8pPr>
            <a:lvl9pPr lvl="8" algn="ctr" rtl="0">
              <a:spcBef>
                <a:spcPts val="0"/>
              </a:spcBef>
              <a:spcAft>
                <a:spcPts val="0"/>
              </a:spcAft>
              <a:buSzPts val="12000"/>
              <a:buChar char="+"/>
              <a:defRPr sz="12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acía">
  <p:cSld name="BIG_NUMBER_3">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BIG_NUMBER_2">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subTitle" idx="1"/>
          </p:nvPr>
        </p:nvSpPr>
        <p:spPr>
          <a:xfrm>
            <a:off x="741525" y="3329325"/>
            <a:ext cx="2460000" cy="104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43" name="Google Shape;43;p13"/>
          <p:cNvSpPr txBox="1">
            <a:spLocks noGrp="1"/>
          </p:cNvSpPr>
          <p:nvPr>
            <p:ph type="title" hasCustomPrompt="1"/>
          </p:nvPr>
        </p:nvSpPr>
        <p:spPr>
          <a:xfrm>
            <a:off x="741218" y="2477925"/>
            <a:ext cx="2460000" cy="85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Char char="+"/>
              <a:defRPr sz="3600"/>
            </a:lvl1pPr>
            <a:lvl2pPr lvl="1" algn="ctr" rtl="0">
              <a:spcBef>
                <a:spcPts val="0"/>
              </a:spcBef>
              <a:spcAft>
                <a:spcPts val="0"/>
              </a:spcAft>
              <a:buSzPts val="4800"/>
              <a:buChar char="+"/>
              <a:defRPr sz="4800"/>
            </a:lvl2pPr>
            <a:lvl3pPr lvl="2" algn="ctr" rtl="0">
              <a:spcBef>
                <a:spcPts val="0"/>
              </a:spcBef>
              <a:spcAft>
                <a:spcPts val="0"/>
              </a:spcAft>
              <a:buSzPts val="4800"/>
              <a:buChar char="+"/>
              <a:defRPr sz="4800"/>
            </a:lvl3pPr>
            <a:lvl4pPr lvl="3" algn="ctr" rtl="0">
              <a:spcBef>
                <a:spcPts val="0"/>
              </a:spcBef>
              <a:spcAft>
                <a:spcPts val="0"/>
              </a:spcAft>
              <a:buSzPts val="4800"/>
              <a:buChar char="+"/>
              <a:defRPr sz="4800"/>
            </a:lvl4pPr>
            <a:lvl5pPr lvl="4" algn="ctr" rtl="0">
              <a:spcBef>
                <a:spcPts val="0"/>
              </a:spcBef>
              <a:spcAft>
                <a:spcPts val="0"/>
              </a:spcAft>
              <a:buSzPts val="4800"/>
              <a:buChar char="+"/>
              <a:defRPr sz="4800"/>
            </a:lvl5pPr>
            <a:lvl6pPr lvl="5" algn="ctr" rtl="0">
              <a:spcBef>
                <a:spcPts val="0"/>
              </a:spcBef>
              <a:spcAft>
                <a:spcPts val="0"/>
              </a:spcAft>
              <a:buSzPts val="4800"/>
              <a:buChar char="+"/>
              <a:defRPr sz="4800"/>
            </a:lvl6pPr>
            <a:lvl7pPr lvl="6" algn="ctr" rtl="0">
              <a:spcBef>
                <a:spcPts val="0"/>
              </a:spcBef>
              <a:spcAft>
                <a:spcPts val="0"/>
              </a:spcAft>
              <a:buSzPts val="4800"/>
              <a:buChar char="+"/>
              <a:defRPr sz="4800"/>
            </a:lvl7pPr>
            <a:lvl8pPr lvl="7" algn="ctr" rtl="0">
              <a:spcBef>
                <a:spcPts val="0"/>
              </a:spcBef>
              <a:spcAft>
                <a:spcPts val="0"/>
              </a:spcAft>
              <a:buSzPts val="4800"/>
              <a:buChar char="+"/>
              <a:defRPr sz="4800"/>
            </a:lvl8pPr>
            <a:lvl9pPr lvl="8" algn="ctr" rtl="0">
              <a:spcBef>
                <a:spcPts val="0"/>
              </a:spcBef>
              <a:spcAft>
                <a:spcPts val="0"/>
              </a:spcAft>
              <a:buSzPts val="4800"/>
              <a:buChar char="+"/>
              <a:defRPr sz="4800"/>
            </a:lvl9pPr>
          </a:lstStyle>
          <a:p>
            <a:r>
              <a:t>xx%</a:t>
            </a:r>
          </a:p>
        </p:txBody>
      </p:sp>
      <p:sp>
        <p:nvSpPr>
          <p:cNvPr id="44" name="Google Shape;44;p13"/>
          <p:cNvSpPr txBox="1">
            <a:spLocks noGrp="1"/>
          </p:cNvSpPr>
          <p:nvPr>
            <p:ph type="subTitle" idx="2"/>
          </p:nvPr>
        </p:nvSpPr>
        <p:spPr>
          <a:xfrm>
            <a:off x="3363303" y="2285025"/>
            <a:ext cx="2460000" cy="104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45" name="Google Shape;45;p13"/>
          <p:cNvSpPr txBox="1">
            <a:spLocks noGrp="1"/>
          </p:cNvSpPr>
          <p:nvPr>
            <p:ph type="title" idx="3" hasCustomPrompt="1"/>
          </p:nvPr>
        </p:nvSpPr>
        <p:spPr>
          <a:xfrm>
            <a:off x="3363147" y="1433625"/>
            <a:ext cx="2460000" cy="85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Char char="+"/>
              <a:defRPr sz="3600"/>
            </a:lvl1pPr>
            <a:lvl2pPr lvl="1" algn="ctr" rtl="0">
              <a:spcBef>
                <a:spcPts val="0"/>
              </a:spcBef>
              <a:spcAft>
                <a:spcPts val="0"/>
              </a:spcAft>
              <a:buSzPts val="4800"/>
              <a:buChar char="+"/>
              <a:defRPr sz="4800"/>
            </a:lvl2pPr>
            <a:lvl3pPr lvl="2" algn="ctr" rtl="0">
              <a:spcBef>
                <a:spcPts val="0"/>
              </a:spcBef>
              <a:spcAft>
                <a:spcPts val="0"/>
              </a:spcAft>
              <a:buSzPts val="4800"/>
              <a:buChar char="+"/>
              <a:defRPr sz="4800"/>
            </a:lvl3pPr>
            <a:lvl4pPr lvl="3" algn="ctr" rtl="0">
              <a:spcBef>
                <a:spcPts val="0"/>
              </a:spcBef>
              <a:spcAft>
                <a:spcPts val="0"/>
              </a:spcAft>
              <a:buSzPts val="4800"/>
              <a:buChar char="+"/>
              <a:defRPr sz="4800"/>
            </a:lvl4pPr>
            <a:lvl5pPr lvl="4" algn="ctr" rtl="0">
              <a:spcBef>
                <a:spcPts val="0"/>
              </a:spcBef>
              <a:spcAft>
                <a:spcPts val="0"/>
              </a:spcAft>
              <a:buSzPts val="4800"/>
              <a:buChar char="+"/>
              <a:defRPr sz="4800"/>
            </a:lvl5pPr>
            <a:lvl6pPr lvl="5" algn="ctr" rtl="0">
              <a:spcBef>
                <a:spcPts val="0"/>
              </a:spcBef>
              <a:spcAft>
                <a:spcPts val="0"/>
              </a:spcAft>
              <a:buSzPts val="4800"/>
              <a:buChar char="+"/>
              <a:defRPr sz="4800"/>
            </a:lvl6pPr>
            <a:lvl7pPr lvl="6" algn="ctr" rtl="0">
              <a:spcBef>
                <a:spcPts val="0"/>
              </a:spcBef>
              <a:spcAft>
                <a:spcPts val="0"/>
              </a:spcAft>
              <a:buSzPts val="4800"/>
              <a:buChar char="+"/>
              <a:defRPr sz="4800"/>
            </a:lvl7pPr>
            <a:lvl8pPr lvl="7" algn="ctr" rtl="0">
              <a:spcBef>
                <a:spcPts val="0"/>
              </a:spcBef>
              <a:spcAft>
                <a:spcPts val="0"/>
              </a:spcAft>
              <a:buSzPts val="4800"/>
              <a:buChar char="+"/>
              <a:defRPr sz="4800"/>
            </a:lvl8pPr>
            <a:lvl9pPr lvl="8" algn="ctr" rtl="0">
              <a:spcBef>
                <a:spcPts val="0"/>
              </a:spcBef>
              <a:spcAft>
                <a:spcPts val="0"/>
              </a:spcAft>
              <a:buSzPts val="4800"/>
              <a:buChar char="+"/>
              <a:defRPr sz="4800"/>
            </a:lvl9pPr>
          </a:lstStyle>
          <a:p>
            <a:r>
              <a:t>xx%</a:t>
            </a:r>
          </a:p>
        </p:txBody>
      </p:sp>
      <p:sp>
        <p:nvSpPr>
          <p:cNvPr id="46" name="Google Shape;46;p13"/>
          <p:cNvSpPr txBox="1">
            <a:spLocks noGrp="1"/>
          </p:cNvSpPr>
          <p:nvPr>
            <p:ph type="subTitle" idx="4"/>
          </p:nvPr>
        </p:nvSpPr>
        <p:spPr>
          <a:xfrm>
            <a:off x="5985225" y="3329325"/>
            <a:ext cx="2460000" cy="104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47" name="Google Shape;47;p13"/>
          <p:cNvSpPr txBox="1">
            <a:spLocks noGrp="1"/>
          </p:cNvSpPr>
          <p:nvPr>
            <p:ph type="title" idx="5" hasCustomPrompt="1"/>
          </p:nvPr>
        </p:nvSpPr>
        <p:spPr>
          <a:xfrm>
            <a:off x="5985069" y="2477925"/>
            <a:ext cx="2460000" cy="85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Char char="+"/>
              <a:defRPr sz="3600"/>
            </a:lvl1pPr>
            <a:lvl2pPr lvl="1" algn="ctr" rtl="0">
              <a:spcBef>
                <a:spcPts val="0"/>
              </a:spcBef>
              <a:spcAft>
                <a:spcPts val="0"/>
              </a:spcAft>
              <a:buSzPts val="4800"/>
              <a:buChar char="+"/>
              <a:defRPr sz="4800"/>
            </a:lvl2pPr>
            <a:lvl3pPr lvl="2" algn="ctr" rtl="0">
              <a:spcBef>
                <a:spcPts val="0"/>
              </a:spcBef>
              <a:spcAft>
                <a:spcPts val="0"/>
              </a:spcAft>
              <a:buSzPts val="4800"/>
              <a:buChar char="+"/>
              <a:defRPr sz="4800"/>
            </a:lvl3pPr>
            <a:lvl4pPr lvl="3" algn="ctr" rtl="0">
              <a:spcBef>
                <a:spcPts val="0"/>
              </a:spcBef>
              <a:spcAft>
                <a:spcPts val="0"/>
              </a:spcAft>
              <a:buSzPts val="4800"/>
              <a:buChar char="+"/>
              <a:defRPr sz="4800"/>
            </a:lvl4pPr>
            <a:lvl5pPr lvl="4" algn="ctr" rtl="0">
              <a:spcBef>
                <a:spcPts val="0"/>
              </a:spcBef>
              <a:spcAft>
                <a:spcPts val="0"/>
              </a:spcAft>
              <a:buSzPts val="4800"/>
              <a:buChar char="+"/>
              <a:defRPr sz="4800"/>
            </a:lvl5pPr>
            <a:lvl6pPr lvl="5" algn="ctr" rtl="0">
              <a:spcBef>
                <a:spcPts val="0"/>
              </a:spcBef>
              <a:spcAft>
                <a:spcPts val="0"/>
              </a:spcAft>
              <a:buSzPts val="4800"/>
              <a:buChar char="+"/>
              <a:defRPr sz="4800"/>
            </a:lvl6pPr>
            <a:lvl7pPr lvl="6" algn="ctr" rtl="0">
              <a:spcBef>
                <a:spcPts val="0"/>
              </a:spcBef>
              <a:spcAft>
                <a:spcPts val="0"/>
              </a:spcAft>
              <a:buSzPts val="4800"/>
              <a:buChar char="+"/>
              <a:defRPr sz="4800"/>
            </a:lvl7pPr>
            <a:lvl8pPr lvl="7" algn="ctr" rtl="0">
              <a:spcBef>
                <a:spcPts val="0"/>
              </a:spcBef>
              <a:spcAft>
                <a:spcPts val="0"/>
              </a:spcAft>
              <a:buSzPts val="4800"/>
              <a:buChar char="+"/>
              <a:defRPr sz="4800"/>
            </a:lvl8pPr>
            <a:lvl9pPr lvl="8" algn="ctr" rtl="0">
              <a:spcBef>
                <a:spcPts val="0"/>
              </a:spcBef>
              <a:spcAft>
                <a:spcPts val="0"/>
              </a:spcAft>
              <a:buSzPts val="4800"/>
              <a:buChar char="+"/>
              <a:defRPr sz="4800"/>
            </a:lvl9pPr>
          </a:lstStyle>
          <a:p>
            <a:r>
              <a:t>xx%</a:t>
            </a:r>
          </a:p>
        </p:txBody>
      </p:sp>
      <p:sp>
        <p:nvSpPr>
          <p:cNvPr id="48" name="Google Shape;48;p13"/>
          <p:cNvSpPr txBox="1">
            <a:spLocks noGrp="1"/>
          </p:cNvSpPr>
          <p:nvPr>
            <p:ph type="ctrTitle" idx="6"/>
          </p:nvPr>
        </p:nvSpPr>
        <p:spPr>
          <a:xfrm>
            <a:off x="719997" y="359450"/>
            <a:ext cx="77040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42075E"/>
              </a:buClr>
              <a:buSzPts val="2400"/>
              <a:buNone/>
              <a:defRPr sz="3000" b="0">
                <a:solidFill>
                  <a:schemeClr val="dk1"/>
                </a:solidFill>
              </a:defRPr>
            </a:lvl1pPr>
            <a:lvl2pPr lvl="1" rtl="0">
              <a:spcBef>
                <a:spcPts val="0"/>
              </a:spcBef>
              <a:spcAft>
                <a:spcPts val="0"/>
              </a:spcAft>
              <a:buClr>
                <a:srgbClr val="42075E"/>
              </a:buClr>
              <a:buSzPts val="2400"/>
              <a:buNone/>
              <a:defRPr sz="2400">
                <a:solidFill>
                  <a:srgbClr val="42075E"/>
                </a:solidFill>
              </a:defRPr>
            </a:lvl2pPr>
            <a:lvl3pPr lvl="2" rtl="0">
              <a:spcBef>
                <a:spcPts val="0"/>
              </a:spcBef>
              <a:spcAft>
                <a:spcPts val="0"/>
              </a:spcAft>
              <a:buClr>
                <a:srgbClr val="42075E"/>
              </a:buClr>
              <a:buSzPts val="2400"/>
              <a:buNone/>
              <a:defRPr sz="2400">
                <a:solidFill>
                  <a:srgbClr val="42075E"/>
                </a:solidFill>
              </a:defRPr>
            </a:lvl3pPr>
            <a:lvl4pPr lvl="3" rtl="0">
              <a:spcBef>
                <a:spcPts val="0"/>
              </a:spcBef>
              <a:spcAft>
                <a:spcPts val="0"/>
              </a:spcAft>
              <a:buClr>
                <a:srgbClr val="42075E"/>
              </a:buClr>
              <a:buSzPts val="2400"/>
              <a:buNone/>
              <a:defRPr sz="2400">
                <a:solidFill>
                  <a:srgbClr val="42075E"/>
                </a:solidFill>
              </a:defRPr>
            </a:lvl4pPr>
            <a:lvl5pPr lvl="4" rtl="0">
              <a:spcBef>
                <a:spcPts val="0"/>
              </a:spcBef>
              <a:spcAft>
                <a:spcPts val="0"/>
              </a:spcAft>
              <a:buClr>
                <a:srgbClr val="42075E"/>
              </a:buClr>
              <a:buSzPts val="2400"/>
              <a:buNone/>
              <a:defRPr sz="2400">
                <a:solidFill>
                  <a:srgbClr val="42075E"/>
                </a:solidFill>
              </a:defRPr>
            </a:lvl5pPr>
            <a:lvl6pPr lvl="5" rtl="0">
              <a:spcBef>
                <a:spcPts val="0"/>
              </a:spcBef>
              <a:spcAft>
                <a:spcPts val="0"/>
              </a:spcAft>
              <a:buClr>
                <a:srgbClr val="42075E"/>
              </a:buClr>
              <a:buSzPts val="2400"/>
              <a:buNone/>
              <a:defRPr sz="2400">
                <a:solidFill>
                  <a:srgbClr val="42075E"/>
                </a:solidFill>
              </a:defRPr>
            </a:lvl6pPr>
            <a:lvl7pPr lvl="6" rtl="0">
              <a:spcBef>
                <a:spcPts val="0"/>
              </a:spcBef>
              <a:spcAft>
                <a:spcPts val="0"/>
              </a:spcAft>
              <a:buClr>
                <a:srgbClr val="42075E"/>
              </a:buClr>
              <a:buSzPts val="2400"/>
              <a:buNone/>
              <a:defRPr sz="2400">
                <a:solidFill>
                  <a:srgbClr val="42075E"/>
                </a:solidFill>
              </a:defRPr>
            </a:lvl7pPr>
            <a:lvl8pPr lvl="7" rtl="0">
              <a:spcBef>
                <a:spcPts val="0"/>
              </a:spcBef>
              <a:spcAft>
                <a:spcPts val="0"/>
              </a:spcAft>
              <a:buClr>
                <a:srgbClr val="42075E"/>
              </a:buClr>
              <a:buSzPts val="2400"/>
              <a:buNone/>
              <a:defRPr sz="2400">
                <a:solidFill>
                  <a:srgbClr val="42075E"/>
                </a:solidFill>
              </a:defRPr>
            </a:lvl8pPr>
            <a:lvl9pPr lvl="8" rtl="0">
              <a:spcBef>
                <a:spcPts val="0"/>
              </a:spcBef>
              <a:spcAft>
                <a:spcPts val="0"/>
              </a:spcAft>
              <a:buClr>
                <a:srgbClr val="42075E"/>
              </a:buClr>
              <a:buSzPts val="2400"/>
              <a:buNone/>
              <a:defRPr sz="2400">
                <a:solidFill>
                  <a:srgbClr val="42075E"/>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Agenda" type="blank">
  <p:cSld name="BLANK">
    <p:bg>
      <p:bgPr>
        <a:blipFill>
          <a:blip r:embed="rId2">
            <a:alphaModFix/>
          </a:blip>
          <a:stretch>
            <a:fillRect/>
          </a:stretch>
        </a:blipFill>
        <a:effectLst/>
      </p:bgPr>
    </p:bg>
    <p:spTree>
      <p:nvGrpSpPr>
        <p:cNvPr id="1" name="Shape 49"/>
        <p:cNvGrpSpPr/>
        <p:nvPr/>
      </p:nvGrpSpPr>
      <p:grpSpPr>
        <a:xfrm>
          <a:off x="0" y="0"/>
          <a:ext cx="0" cy="0"/>
          <a:chOff x="0" y="0"/>
          <a:chExt cx="0" cy="0"/>
        </a:xfrm>
      </p:grpSpPr>
      <p:sp>
        <p:nvSpPr>
          <p:cNvPr id="50" name="Google Shape;50;p14"/>
          <p:cNvSpPr txBox="1">
            <a:spLocks noGrp="1"/>
          </p:cNvSpPr>
          <p:nvPr>
            <p:ph type="title" hasCustomPrompt="1"/>
          </p:nvPr>
        </p:nvSpPr>
        <p:spPr>
          <a:xfrm>
            <a:off x="639934" y="684250"/>
            <a:ext cx="2378100" cy="75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6000">
                <a:solidFill>
                  <a:schemeClr val="dk1"/>
                </a:solidFill>
              </a:defRPr>
            </a:lvl1pPr>
            <a:lvl2pPr lvl="1" algn="ctr" rtl="0">
              <a:spcBef>
                <a:spcPts val="0"/>
              </a:spcBef>
              <a:spcAft>
                <a:spcPts val="0"/>
              </a:spcAft>
              <a:buSzPts val="3000"/>
              <a:buFont typeface="Oswald Regular"/>
              <a:buNone/>
              <a:defRPr sz="3000">
                <a:latin typeface="Oswald Regular"/>
                <a:ea typeface="Oswald Regular"/>
                <a:cs typeface="Oswald Regular"/>
                <a:sym typeface="Oswald Regular"/>
              </a:defRPr>
            </a:lvl2pPr>
            <a:lvl3pPr lvl="2" algn="ctr" rtl="0">
              <a:spcBef>
                <a:spcPts val="0"/>
              </a:spcBef>
              <a:spcAft>
                <a:spcPts val="0"/>
              </a:spcAft>
              <a:buSzPts val="3000"/>
              <a:buFont typeface="Oswald Regular"/>
              <a:buNone/>
              <a:defRPr sz="3000">
                <a:latin typeface="Oswald Regular"/>
                <a:ea typeface="Oswald Regular"/>
                <a:cs typeface="Oswald Regular"/>
                <a:sym typeface="Oswald Regular"/>
              </a:defRPr>
            </a:lvl3pPr>
            <a:lvl4pPr lvl="3" algn="ctr" rtl="0">
              <a:spcBef>
                <a:spcPts val="0"/>
              </a:spcBef>
              <a:spcAft>
                <a:spcPts val="0"/>
              </a:spcAft>
              <a:buSzPts val="3000"/>
              <a:buFont typeface="Oswald Regular"/>
              <a:buNone/>
              <a:defRPr sz="3000">
                <a:latin typeface="Oswald Regular"/>
                <a:ea typeface="Oswald Regular"/>
                <a:cs typeface="Oswald Regular"/>
                <a:sym typeface="Oswald Regular"/>
              </a:defRPr>
            </a:lvl4pPr>
            <a:lvl5pPr lvl="4" algn="ctr" rtl="0">
              <a:spcBef>
                <a:spcPts val="0"/>
              </a:spcBef>
              <a:spcAft>
                <a:spcPts val="0"/>
              </a:spcAft>
              <a:buSzPts val="3000"/>
              <a:buFont typeface="Oswald Regular"/>
              <a:buNone/>
              <a:defRPr sz="3000">
                <a:latin typeface="Oswald Regular"/>
                <a:ea typeface="Oswald Regular"/>
                <a:cs typeface="Oswald Regular"/>
                <a:sym typeface="Oswald Regular"/>
              </a:defRPr>
            </a:lvl5pPr>
            <a:lvl6pPr lvl="5" algn="ctr" rtl="0">
              <a:spcBef>
                <a:spcPts val="0"/>
              </a:spcBef>
              <a:spcAft>
                <a:spcPts val="0"/>
              </a:spcAft>
              <a:buSzPts val="3000"/>
              <a:buFont typeface="Oswald Regular"/>
              <a:buNone/>
              <a:defRPr sz="3000">
                <a:latin typeface="Oswald Regular"/>
                <a:ea typeface="Oswald Regular"/>
                <a:cs typeface="Oswald Regular"/>
                <a:sym typeface="Oswald Regular"/>
              </a:defRPr>
            </a:lvl6pPr>
            <a:lvl7pPr lvl="6" algn="ctr" rtl="0">
              <a:spcBef>
                <a:spcPts val="0"/>
              </a:spcBef>
              <a:spcAft>
                <a:spcPts val="0"/>
              </a:spcAft>
              <a:buSzPts val="3000"/>
              <a:buFont typeface="Oswald Regular"/>
              <a:buNone/>
              <a:defRPr sz="3000">
                <a:latin typeface="Oswald Regular"/>
                <a:ea typeface="Oswald Regular"/>
                <a:cs typeface="Oswald Regular"/>
                <a:sym typeface="Oswald Regular"/>
              </a:defRPr>
            </a:lvl7pPr>
            <a:lvl8pPr lvl="7" algn="ctr" rtl="0">
              <a:spcBef>
                <a:spcPts val="0"/>
              </a:spcBef>
              <a:spcAft>
                <a:spcPts val="0"/>
              </a:spcAft>
              <a:buSzPts val="3000"/>
              <a:buFont typeface="Oswald Regular"/>
              <a:buNone/>
              <a:defRPr sz="3000">
                <a:latin typeface="Oswald Regular"/>
                <a:ea typeface="Oswald Regular"/>
                <a:cs typeface="Oswald Regular"/>
                <a:sym typeface="Oswald Regular"/>
              </a:defRPr>
            </a:lvl8pPr>
            <a:lvl9pPr lvl="8" algn="ctr" rtl="0">
              <a:spcBef>
                <a:spcPts val="0"/>
              </a:spcBef>
              <a:spcAft>
                <a:spcPts val="0"/>
              </a:spcAft>
              <a:buSzPts val="3000"/>
              <a:buFont typeface="Oswald Regular"/>
              <a:buNone/>
              <a:defRPr sz="3000">
                <a:latin typeface="Oswald Regular"/>
                <a:ea typeface="Oswald Regular"/>
                <a:cs typeface="Oswald Regular"/>
                <a:sym typeface="Oswald Regular"/>
              </a:defRPr>
            </a:lvl9pPr>
          </a:lstStyle>
          <a:p>
            <a:r>
              <a:t>xx%</a:t>
            </a:r>
          </a:p>
        </p:txBody>
      </p:sp>
      <p:sp>
        <p:nvSpPr>
          <p:cNvPr id="51" name="Google Shape;51;p14"/>
          <p:cNvSpPr txBox="1">
            <a:spLocks noGrp="1"/>
          </p:cNvSpPr>
          <p:nvPr>
            <p:ph type="title" idx="2" hasCustomPrompt="1"/>
          </p:nvPr>
        </p:nvSpPr>
        <p:spPr>
          <a:xfrm>
            <a:off x="3300469" y="684250"/>
            <a:ext cx="2378100" cy="75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6000">
                <a:solidFill>
                  <a:schemeClr val="dk1"/>
                </a:solidFill>
              </a:defRPr>
            </a:lvl1pPr>
            <a:lvl2pPr lvl="1" algn="ctr" rtl="0">
              <a:spcBef>
                <a:spcPts val="0"/>
              </a:spcBef>
              <a:spcAft>
                <a:spcPts val="0"/>
              </a:spcAft>
              <a:buSzPts val="3000"/>
              <a:buFont typeface="Oswald Regular"/>
              <a:buNone/>
              <a:defRPr sz="3000">
                <a:latin typeface="Oswald Regular"/>
                <a:ea typeface="Oswald Regular"/>
                <a:cs typeface="Oswald Regular"/>
                <a:sym typeface="Oswald Regular"/>
              </a:defRPr>
            </a:lvl2pPr>
            <a:lvl3pPr lvl="2" algn="ctr" rtl="0">
              <a:spcBef>
                <a:spcPts val="0"/>
              </a:spcBef>
              <a:spcAft>
                <a:spcPts val="0"/>
              </a:spcAft>
              <a:buSzPts val="3000"/>
              <a:buFont typeface="Oswald Regular"/>
              <a:buNone/>
              <a:defRPr sz="3000">
                <a:latin typeface="Oswald Regular"/>
                <a:ea typeface="Oswald Regular"/>
                <a:cs typeface="Oswald Regular"/>
                <a:sym typeface="Oswald Regular"/>
              </a:defRPr>
            </a:lvl3pPr>
            <a:lvl4pPr lvl="3" algn="ctr" rtl="0">
              <a:spcBef>
                <a:spcPts val="0"/>
              </a:spcBef>
              <a:spcAft>
                <a:spcPts val="0"/>
              </a:spcAft>
              <a:buSzPts val="3000"/>
              <a:buFont typeface="Oswald Regular"/>
              <a:buNone/>
              <a:defRPr sz="3000">
                <a:latin typeface="Oswald Regular"/>
                <a:ea typeface="Oswald Regular"/>
                <a:cs typeface="Oswald Regular"/>
                <a:sym typeface="Oswald Regular"/>
              </a:defRPr>
            </a:lvl4pPr>
            <a:lvl5pPr lvl="4" algn="ctr" rtl="0">
              <a:spcBef>
                <a:spcPts val="0"/>
              </a:spcBef>
              <a:spcAft>
                <a:spcPts val="0"/>
              </a:spcAft>
              <a:buSzPts val="3000"/>
              <a:buFont typeface="Oswald Regular"/>
              <a:buNone/>
              <a:defRPr sz="3000">
                <a:latin typeface="Oswald Regular"/>
                <a:ea typeface="Oswald Regular"/>
                <a:cs typeface="Oswald Regular"/>
                <a:sym typeface="Oswald Regular"/>
              </a:defRPr>
            </a:lvl5pPr>
            <a:lvl6pPr lvl="5" algn="ctr" rtl="0">
              <a:spcBef>
                <a:spcPts val="0"/>
              </a:spcBef>
              <a:spcAft>
                <a:spcPts val="0"/>
              </a:spcAft>
              <a:buSzPts val="3000"/>
              <a:buFont typeface="Oswald Regular"/>
              <a:buNone/>
              <a:defRPr sz="3000">
                <a:latin typeface="Oswald Regular"/>
                <a:ea typeface="Oswald Regular"/>
                <a:cs typeface="Oswald Regular"/>
                <a:sym typeface="Oswald Regular"/>
              </a:defRPr>
            </a:lvl6pPr>
            <a:lvl7pPr lvl="6" algn="ctr" rtl="0">
              <a:spcBef>
                <a:spcPts val="0"/>
              </a:spcBef>
              <a:spcAft>
                <a:spcPts val="0"/>
              </a:spcAft>
              <a:buSzPts val="3000"/>
              <a:buFont typeface="Oswald Regular"/>
              <a:buNone/>
              <a:defRPr sz="3000">
                <a:latin typeface="Oswald Regular"/>
                <a:ea typeface="Oswald Regular"/>
                <a:cs typeface="Oswald Regular"/>
                <a:sym typeface="Oswald Regular"/>
              </a:defRPr>
            </a:lvl7pPr>
            <a:lvl8pPr lvl="7" algn="ctr" rtl="0">
              <a:spcBef>
                <a:spcPts val="0"/>
              </a:spcBef>
              <a:spcAft>
                <a:spcPts val="0"/>
              </a:spcAft>
              <a:buSzPts val="3000"/>
              <a:buFont typeface="Oswald Regular"/>
              <a:buNone/>
              <a:defRPr sz="3000">
                <a:latin typeface="Oswald Regular"/>
                <a:ea typeface="Oswald Regular"/>
                <a:cs typeface="Oswald Regular"/>
                <a:sym typeface="Oswald Regular"/>
              </a:defRPr>
            </a:lvl8pPr>
            <a:lvl9pPr lvl="8" algn="ctr" rtl="0">
              <a:spcBef>
                <a:spcPts val="0"/>
              </a:spcBef>
              <a:spcAft>
                <a:spcPts val="0"/>
              </a:spcAft>
              <a:buSzPts val="3000"/>
              <a:buFont typeface="Oswald Regular"/>
              <a:buNone/>
              <a:defRPr sz="3000">
                <a:latin typeface="Oswald Regular"/>
                <a:ea typeface="Oswald Regular"/>
                <a:cs typeface="Oswald Regular"/>
                <a:sym typeface="Oswald Regular"/>
              </a:defRPr>
            </a:lvl9pPr>
          </a:lstStyle>
          <a:p>
            <a:r>
              <a:t>xx%</a:t>
            </a:r>
          </a:p>
        </p:txBody>
      </p:sp>
      <p:sp>
        <p:nvSpPr>
          <p:cNvPr id="52" name="Google Shape;52;p14"/>
          <p:cNvSpPr txBox="1">
            <a:spLocks noGrp="1"/>
          </p:cNvSpPr>
          <p:nvPr>
            <p:ph type="subTitle" idx="1"/>
          </p:nvPr>
        </p:nvSpPr>
        <p:spPr>
          <a:xfrm>
            <a:off x="804858" y="1782346"/>
            <a:ext cx="2048100" cy="50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Font typeface="Rokkitt Regular"/>
              <a:buNone/>
              <a:defRPr sz="1600"/>
            </a:lvl1pPr>
            <a:lvl2pPr lvl="1"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2pPr>
            <a:lvl3pPr lvl="2"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3pPr>
            <a:lvl4pPr lvl="3"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4pPr>
            <a:lvl5pPr lvl="4"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5pPr>
            <a:lvl6pPr lvl="5"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6pPr>
            <a:lvl7pPr lvl="6"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7pPr>
            <a:lvl8pPr lvl="7"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8pPr>
            <a:lvl9pPr lvl="8"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9pPr>
          </a:lstStyle>
          <a:p>
            <a:endParaRPr/>
          </a:p>
        </p:txBody>
      </p:sp>
      <p:sp>
        <p:nvSpPr>
          <p:cNvPr id="53" name="Google Shape;53;p14"/>
          <p:cNvSpPr txBox="1">
            <a:spLocks noGrp="1"/>
          </p:cNvSpPr>
          <p:nvPr>
            <p:ph type="ctrTitle" idx="3"/>
          </p:nvPr>
        </p:nvSpPr>
        <p:spPr>
          <a:xfrm>
            <a:off x="639925" y="1302908"/>
            <a:ext cx="2378100" cy="54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4" name="Google Shape;54;p14"/>
          <p:cNvSpPr txBox="1">
            <a:spLocks noGrp="1"/>
          </p:cNvSpPr>
          <p:nvPr>
            <p:ph type="subTitle" idx="4"/>
          </p:nvPr>
        </p:nvSpPr>
        <p:spPr>
          <a:xfrm>
            <a:off x="3465412" y="1782346"/>
            <a:ext cx="2048100" cy="50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Font typeface="Rokkitt Regular"/>
              <a:buNone/>
              <a:defRPr sz="1600"/>
            </a:lvl1pPr>
            <a:lvl2pPr lvl="1"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2pPr>
            <a:lvl3pPr lvl="2"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3pPr>
            <a:lvl4pPr lvl="3"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4pPr>
            <a:lvl5pPr lvl="4"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5pPr>
            <a:lvl6pPr lvl="5"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6pPr>
            <a:lvl7pPr lvl="6"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7pPr>
            <a:lvl8pPr lvl="7"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8pPr>
            <a:lvl9pPr lvl="8"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9pPr>
          </a:lstStyle>
          <a:p>
            <a:endParaRPr/>
          </a:p>
        </p:txBody>
      </p:sp>
      <p:sp>
        <p:nvSpPr>
          <p:cNvPr id="55" name="Google Shape;55;p14"/>
          <p:cNvSpPr txBox="1">
            <a:spLocks noGrp="1"/>
          </p:cNvSpPr>
          <p:nvPr>
            <p:ph type="ctrTitle" idx="5"/>
          </p:nvPr>
        </p:nvSpPr>
        <p:spPr>
          <a:xfrm>
            <a:off x="3300459" y="1302908"/>
            <a:ext cx="2378100" cy="54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6" name="Google Shape;56;p14"/>
          <p:cNvSpPr txBox="1">
            <a:spLocks noGrp="1"/>
          </p:cNvSpPr>
          <p:nvPr>
            <p:ph type="title" idx="6" hasCustomPrompt="1"/>
          </p:nvPr>
        </p:nvSpPr>
        <p:spPr>
          <a:xfrm>
            <a:off x="639934" y="2702404"/>
            <a:ext cx="2378100" cy="75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6000">
                <a:solidFill>
                  <a:schemeClr val="dk1"/>
                </a:solidFill>
              </a:defRPr>
            </a:lvl1pPr>
            <a:lvl2pPr lvl="1" algn="ctr" rtl="0">
              <a:spcBef>
                <a:spcPts val="0"/>
              </a:spcBef>
              <a:spcAft>
                <a:spcPts val="0"/>
              </a:spcAft>
              <a:buSzPts val="3000"/>
              <a:buFont typeface="Oswald Regular"/>
              <a:buNone/>
              <a:defRPr sz="3000">
                <a:latin typeface="Oswald Regular"/>
                <a:ea typeface="Oswald Regular"/>
                <a:cs typeface="Oswald Regular"/>
                <a:sym typeface="Oswald Regular"/>
              </a:defRPr>
            </a:lvl2pPr>
            <a:lvl3pPr lvl="2" algn="ctr" rtl="0">
              <a:spcBef>
                <a:spcPts val="0"/>
              </a:spcBef>
              <a:spcAft>
                <a:spcPts val="0"/>
              </a:spcAft>
              <a:buSzPts val="3000"/>
              <a:buFont typeface="Oswald Regular"/>
              <a:buNone/>
              <a:defRPr sz="3000">
                <a:latin typeface="Oswald Regular"/>
                <a:ea typeface="Oswald Regular"/>
                <a:cs typeface="Oswald Regular"/>
                <a:sym typeface="Oswald Regular"/>
              </a:defRPr>
            </a:lvl3pPr>
            <a:lvl4pPr lvl="3" algn="ctr" rtl="0">
              <a:spcBef>
                <a:spcPts val="0"/>
              </a:spcBef>
              <a:spcAft>
                <a:spcPts val="0"/>
              </a:spcAft>
              <a:buSzPts val="3000"/>
              <a:buFont typeface="Oswald Regular"/>
              <a:buNone/>
              <a:defRPr sz="3000">
                <a:latin typeface="Oswald Regular"/>
                <a:ea typeface="Oswald Regular"/>
                <a:cs typeface="Oswald Regular"/>
                <a:sym typeface="Oswald Regular"/>
              </a:defRPr>
            </a:lvl4pPr>
            <a:lvl5pPr lvl="4" algn="ctr" rtl="0">
              <a:spcBef>
                <a:spcPts val="0"/>
              </a:spcBef>
              <a:spcAft>
                <a:spcPts val="0"/>
              </a:spcAft>
              <a:buSzPts val="3000"/>
              <a:buFont typeface="Oswald Regular"/>
              <a:buNone/>
              <a:defRPr sz="3000">
                <a:latin typeface="Oswald Regular"/>
                <a:ea typeface="Oswald Regular"/>
                <a:cs typeface="Oswald Regular"/>
                <a:sym typeface="Oswald Regular"/>
              </a:defRPr>
            </a:lvl5pPr>
            <a:lvl6pPr lvl="5" algn="ctr" rtl="0">
              <a:spcBef>
                <a:spcPts val="0"/>
              </a:spcBef>
              <a:spcAft>
                <a:spcPts val="0"/>
              </a:spcAft>
              <a:buSzPts val="3000"/>
              <a:buFont typeface="Oswald Regular"/>
              <a:buNone/>
              <a:defRPr sz="3000">
                <a:latin typeface="Oswald Regular"/>
                <a:ea typeface="Oswald Regular"/>
                <a:cs typeface="Oswald Regular"/>
                <a:sym typeface="Oswald Regular"/>
              </a:defRPr>
            </a:lvl6pPr>
            <a:lvl7pPr lvl="6" algn="ctr" rtl="0">
              <a:spcBef>
                <a:spcPts val="0"/>
              </a:spcBef>
              <a:spcAft>
                <a:spcPts val="0"/>
              </a:spcAft>
              <a:buSzPts val="3000"/>
              <a:buFont typeface="Oswald Regular"/>
              <a:buNone/>
              <a:defRPr sz="3000">
                <a:latin typeface="Oswald Regular"/>
                <a:ea typeface="Oswald Regular"/>
                <a:cs typeface="Oswald Regular"/>
                <a:sym typeface="Oswald Regular"/>
              </a:defRPr>
            </a:lvl7pPr>
            <a:lvl8pPr lvl="7" algn="ctr" rtl="0">
              <a:spcBef>
                <a:spcPts val="0"/>
              </a:spcBef>
              <a:spcAft>
                <a:spcPts val="0"/>
              </a:spcAft>
              <a:buSzPts val="3000"/>
              <a:buFont typeface="Oswald Regular"/>
              <a:buNone/>
              <a:defRPr sz="3000">
                <a:latin typeface="Oswald Regular"/>
                <a:ea typeface="Oswald Regular"/>
                <a:cs typeface="Oswald Regular"/>
                <a:sym typeface="Oswald Regular"/>
              </a:defRPr>
            </a:lvl8pPr>
            <a:lvl9pPr lvl="8" algn="ctr" rtl="0">
              <a:spcBef>
                <a:spcPts val="0"/>
              </a:spcBef>
              <a:spcAft>
                <a:spcPts val="0"/>
              </a:spcAft>
              <a:buSzPts val="3000"/>
              <a:buFont typeface="Oswald Regular"/>
              <a:buNone/>
              <a:defRPr sz="3000">
                <a:latin typeface="Oswald Regular"/>
                <a:ea typeface="Oswald Regular"/>
                <a:cs typeface="Oswald Regular"/>
                <a:sym typeface="Oswald Regular"/>
              </a:defRPr>
            </a:lvl9pPr>
          </a:lstStyle>
          <a:p>
            <a:r>
              <a:t>xx%</a:t>
            </a:r>
          </a:p>
        </p:txBody>
      </p:sp>
      <p:sp>
        <p:nvSpPr>
          <p:cNvPr id="57" name="Google Shape;57;p14"/>
          <p:cNvSpPr txBox="1">
            <a:spLocks noGrp="1"/>
          </p:cNvSpPr>
          <p:nvPr>
            <p:ph type="title" idx="7" hasCustomPrompt="1"/>
          </p:nvPr>
        </p:nvSpPr>
        <p:spPr>
          <a:xfrm>
            <a:off x="3300469" y="2702404"/>
            <a:ext cx="2378100" cy="75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6000">
                <a:solidFill>
                  <a:schemeClr val="dk1"/>
                </a:solidFill>
              </a:defRPr>
            </a:lvl1pPr>
            <a:lvl2pPr lvl="1" algn="ctr" rtl="0">
              <a:spcBef>
                <a:spcPts val="0"/>
              </a:spcBef>
              <a:spcAft>
                <a:spcPts val="0"/>
              </a:spcAft>
              <a:buSzPts val="3000"/>
              <a:buFont typeface="Oswald Regular"/>
              <a:buNone/>
              <a:defRPr sz="3000">
                <a:latin typeface="Oswald Regular"/>
                <a:ea typeface="Oswald Regular"/>
                <a:cs typeface="Oswald Regular"/>
                <a:sym typeface="Oswald Regular"/>
              </a:defRPr>
            </a:lvl2pPr>
            <a:lvl3pPr lvl="2" algn="ctr" rtl="0">
              <a:spcBef>
                <a:spcPts val="0"/>
              </a:spcBef>
              <a:spcAft>
                <a:spcPts val="0"/>
              </a:spcAft>
              <a:buSzPts val="3000"/>
              <a:buFont typeface="Oswald Regular"/>
              <a:buNone/>
              <a:defRPr sz="3000">
                <a:latin typeface="Oswald Regular"/>
                <a:ea typeface="Oswald Regular"/>
                <a:cs typeface="Oswald Regular"/>
                <a:sym typeface="Oswald Regular"/>
              </a:defRPr>
            </a:lvl3pPr>
            <a:lvl4pPr lvl="3" algn="ctr" rtl="0">
              <a:spcBef>
                <a:spcPts val="0"/>
              </a:spcBef>
              <a:spcAft>
                <a:spcPts val="0"/>
              </a:spcAft>
              <a:buSzPts val="3000"/>
              <a:buFont typeface="Oswald Regular"/>
              <a:buNone/>
              <a:defRPr sz="3000">
                <a:latin typeface="Oswald Regular"/>
                <a:ea typeface="Oswald Regular"/>
                <a:cs typeface="Oswald Regular"/>
                <a:sym typeface="Oswald Regular"/>
              </a:defRPr>
            </a:lvl4pPr>
            <a:lvl5pPr lvl="4" algn="ctr" rtl="0">
              <a:spcBef>
                <a:spcPts val="0"/>
              </a:spcBef>
              <a:spcAft>
                <a:spcPts val="0"/>
              </a:spcAft>
              <a:buSzPts val="3000"/>
              <a:buFont typeface="Oswald Regular"/>
              <a:buNone/>
              <a:defRPr sz="3000">
                <a:latin typeface="Oswald Regular"/>
                <a:ea typeface="Oswald Regular"/>
                <a:cs typeface="Oswald Regular"/>
                <a:sym typeface="Oswald Regular"/>
              </a:defRPr>
            </a:lvl5pPr>
            <a:lvl6pPr lvl="5" algn="ctr" rtl="0">
              <a:spcBef>
                <a:spcPts val="0"/>
              </a:spcBef>
              <a:spcAft>
                <a:spcPts val="0"/>
              </a:spcAft>
              <a:buSzPts val="3000"/>
              <a:buFont typeface="Oswald Regular"/>
              <a:buNone/>
              <a:defRPr sz="3000">
                <a:latin typeface="Oswald Regular"/>
                <a:ea typeface="Oswald Regular"/>
                <a:cs typeface="Oswald Regular"/>
                <a:sym typeface="Oswald Regular"/>
              </a:defRPr>
            </a:lvl6pPr>
            <a:lvl7pPr lvl="6" algn="ctr" rtl="0">
              <a:spcBef>
                <a:spcPts val="0"/>
              </a:spcBef>
              <a:spcAft>
                <a:spcPts val="0"/>
              </a:spcAft>
              <a:buSzPts val="3000"/>
              <a:buFont typeface="Oswald Regular"/>
              <a:buNone/>
              <a:defRPr sz="3000">
                <a:latin typeface="Oswald Regular"/>
                <a:ea typeface="Oswald Regular"/>
                <a:cs typeface="Oswald Regular"/>
                <a:sym typeface="Oswald Regular"/>
              </a:defRPr>
            </a:lvl7pPr>
            <a:lvl8pPr lvl="7" algn="ctr" rtl="0">
              <a:spcBef>
                <a:spcPts val="0"/>
              </a:spcBef>
              <a:spcAft>
                <a:spcPts val="0"/>
              </a:spcAft>
              <a:buSzPts val="3000"/>
              <a:buFont typeface="Oswald Regular"/>
              <a:buNone/>
              <a:defRPr sz="3000">
                <a:latin typeface="Oswald Regular"/>
                <a:ea typeface="Oswald Regular"/>
                <a:cs typeface="Oswald Regular"/>
                <a:sym typeface="Oswald Regular"/>
              </a:defRPr>
            </a:lvl8pPr>
            <a:lvl9pPr lvl="8" algn="ctr" rtl="0">
              <a:spcBef>
                <a:spcPts val="0"/>
              </a:spcBef>
              <a:spcAft>
                <a:spcPts val="0"/>
              </a:spcAft>
              <a:buSzPts val="3000"/>
              <a:buFont typeface="Oswald Regular"/>
              <a:buNone/>
              <a:defRPr sz="3000">
                <a:latin typeface="Oswald Regular"/>
                <a:ea typeface="Oswald Regular"/>
                <a:cs typeface="Oswald Regular"/>
                <a:sym typeface="Oswald Regular"/>
              </a:defRPr>
            </a:lvl9pPr>
          </a:lstStyle>
          <a:p>
            <a:r>
              <a:t>xx%</a:t>
            </a:r>
          </a:p>
        </p:txBody>
      </p:sp>
      <p:sp>
        <p:nvSpPr>
          <p:cNvPr id="58" name="Google Shape;58;p14"/>
          <p:cNvSpPr txBox="1">
            <a:spLocks noGrp="1"/>
          </p:cNvSpPr>
          <p:nvPr>
            <p:ph type="subTitle" idx="8"/>
          </p:nvPr>
        </p:nvSpPr>
        <p:spPr>
          <a:xfrm>
            <a:off x="804858" y="3800500"/>
            <a:ext cx="2048100" cy="50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Font typeface="Rokkitt Regular"/>
              <a:buNone/>
              <a:defRPr sz="1600"/>
            </a:lvl1pPr>
            <a:lvl2pPr lvl="1"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2pPr>
            <a:lvl3pPr lvl="2"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3pPr>
            <a:lvl4pPr lvl="3"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4pPr>
            <a:lvl5pPr lvl="4"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5pPr>
            <a:lvl6pPr lvl="5"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6pPr>
            <a:lvl7pPr lvl="6"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7pPr>
            <a:lvl8pPr lvl="7"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8pPr>
            <a:lvl9pPr lvl="8"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9pPr>
          </a:lstStyle>
          <a:p>
            <a:endParaRPr/>
          </a:p>
        </p:txBody>
      </p:sp>
      <p:sp>
        <p:nvSpPr>
          <p:cNvPr id="59" name="Google Shape;59;p14"/>
          <p:cNvSpPr txBox="1">
            <a:spLocks noGrp="1"/>
          </p:cNvSpPr>
          <p:nvPr>
            <p:ph type="ctrTitle" idx="9"/>
          </p:nvPr>
        </p:nvSpPr>
        <p:spPr>
          <a:xfrm>
            <a:off x="639925" y="3321061"/>
            <a:ext cx="2378100" cy="54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0" name="Google Shape;60;p14"/>
          <p:cNvSpPr txBox="1">
            <a:spLocks noGrp="1"/>
          </p:cNvSpPr>
          <p:nvPr>
            <p:ph type="subTitle" idx="13"/>
          </p:nvPr>
        </p:nvSpPr>
        <p:spPr>
          <a:xfrm>
            <a:off x="3465412" y="3800500"/>
            <a:ext cx="2048100" cy="50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Font typeface="Rokkitt Regular"/>
              <a:buNone/>
              <a:defRPr sz="1600"/>
            </a:lvl1pPr>
            <a:lvl2pPr lvl="1"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2pPr>
            <a:lvl3pPr lvl="2"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3pPr>
            <a:lvl4pPr lvl="3"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4pPr>
            <a:lvl5pPr lvl="4"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5pPr>
            <a:lvl6pPr lvl="5"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6pPr>
            <a:lvl7pPr lvl="6"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7pPr>
            <a:lvl8pPr lvl="7"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8pPr>
            <a:lvl9pPr lvl="8"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9pPr>
          </a:lstStyle>
          <a:p>
            <a:endParaRPr/>
          </a:p>
        </p:txBody>
      </p:sp>
      <p:sp>
        <p:nvSpPr>
          <p:cNvPr id="61" name="Google Shape;61;p14"/>
          <p:cNvSpPr txBox="1">
            <a:spLocks noGrp="1"/>
          </p:cNvSpPr>
          <p:nvPr>
            <p:ph type="ctrTitle" idx="14"/>
          </p:nvPr>
        </p:nvSpPr>
        <p:spPr>
          <a:xfrm>
            <a:off x="3300459" y="3321061"/>
            <a:ext cx="2378100" cy="54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2" name="Google Shape;62;p14"/>
          <p:cNvSpPr txBox="1">
            <a:spLocks noGrp="1"/>
          </p:cNvSpPr>
          <p:nvPr>
            <p:ph type="title" idx="15" hasCustomPrompt="1"/>
          </p:nvPr>
        </p:nvSpPr>
        <p:spPr>
          <a:xfrm>
            <a:off x="6125975" y="684250"/>
            <a:ext cx="2378100" cy="75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6000">
                <a:solidFill>
                  <a:schemeClr val="dk1"/>
                </a:solidFill>
              </a:defRPr>
            </a:lvl1pPr>
            <a:lvl2pPr lvl="1" algn="ctr" rtl="0">
              <a:spcBef>
                <a:spcPts val="0"/>
              </a:spcBef>
              <a:spcAft>
                <a:spcPts val="0"/>
              </a:spcAft>
              <a:buSzPts val="3000"/>
              <a:buFont typeface="Oswald Regular"/>
              <a:buNone/>
              <a:defRPr sz="3000">
                <a:latin typeface="Oswald Regular"/>
                <a:ea typeface="Oswald Regular"/>
                <a:cs typeface="Oswald Regular"/>
                <a:sym typeface="Oswald Regular"/>
              </a:defRPr>
            </a:lvl2pPr>
            <a:lvl3pPr lvl="2" algn="ctr" rtl="0">
              <a:spcBef>
                <a:spcPts val="0"/>
              </a:spcBef>
              <a:spcAft>
                <a:spcPts val="0"/>
              </a:spcAft>
              <a:buSzPts val="3000"/>
              <a:buFont typeface="Oswald Regular"/>
              <a:buNone/>
              <a:defRPr sz="3000">
                <a:latin typeface="Oswald Regular"/>
                <a:ea typeface="Oswald Regular"/>
                <a:cs typeface="Oswald Regular"/>
                <a:sym typeface="Oswald Regular"/>
              </a:defRPr>
            </a:lvl3pPr>
            <a:lvl4pPr lvl="3" algn="ctr" rtl="0">
              <a:spcBef>
                <a:spcPts val="0"/>
              </a:spcBef>
              <a:spcAft>
                <a:spcPts val="0"/>
              </a:spcAft>
              <a:buSzPts val="3000"/>
              <a:buFont typeface="Oswald Regular"/>
              <a:buNone/>
              <a:defRPr sz="3000">
                <a:latin typeface="Oswald Regular"/>
                <a:ea typeface="Oswald Regular"/>
                <a:cs typeface="Oswald Regular"/>
                <a:sym typeface="Oswald Regular"/>
              </a:defRPr>
            </a:lvl4pPr>
            <a:lvl5pPr lvl="4" algn="ctr" rtl="0">
              <a:spcBef>
                <a:spcPts val="0"/>
              </a:spcBef>
              <a:spcAft>
                <a:spcPts val="0"/>
              </a:spcAft>
              <a:buSzPts val="3000"/>
              <a:buFont typeface="Oswald Regular"/>
              <a:buNone/>
              <a:defRPr sz="3000">
                <a:latin typeface="Oswald Regular"/>
                <a:ea typeface="Oswald Regular"/>
                <a:cs typeface="Oswald Regular"/>
                <a:sym typeface="Oswald Regular"/>
              </a:defRPr>
            </a:lvl5pPr>
            <a:lvl6pPr lvl="5" algn="ctr" rtl="0">
              <a:spcBef>
                <a:spcPts val="0"/>
              </a:spcBef>
              <a:spcAft>
                <a:spcPts val="0"/>
              </a:spcAft>
              <a:buSzPts val="3000"/>
              <a:buFont typeface="Oswald Regular"/>
              <a:buNone/>
              <a:defRPr sz="3000">
                <a:latin typeface="Oswald Regular"/>
                <a:ea typeface="Oswald Regular"/>
                <a:cs typeface="Oswald Regular"/>
                <a:sym typeface="Oswald Regular"/>
              </a:defRPr>
            </a:lvl6pPr>
            <a:lvl7pPr lvl="6" algn="ctr" rtl="0">
              <a:spcBef>
                <a:spcPts val="0"/>
              </a:spcBef>
              <a:spcAft>
                <a:spcPts val="0"/>
              </a:spcAft>
              <a:buSzPts val="3000"/>
              <a:buFont typeface="Oswald Regular"/>
              <a:buNone/>
              <a:defRPr sz="3000">
                <a:latin typeface="Oswald Regular"/>
                <a:ea typeface="Oswald Regular"/>
                <a:cs typeface="Oswald Regular"/>
                <a:sym typeface="Oswald Regular"/>
              </a:defRPr>
            </a:lvl7pPr>
            <a:lvl8pPr lvl="7" algn="ctr" rtl="0">
              <a:spcBef>
                <a:spcPts val="0"/>
              </a:spcBef>
              <a:spcAft>
                <a:spcPts val="0"/>
              </a:spcAft>
              <a:buSzPts val="3000"/>
              <a:buFont typeface="Oswald Regular"/>
              <a:buNone/>
              <a:defRPr sz="3000">
                <a:latin typeface="Oswald Regular"/>
                <a:ea typeface="Oswald Regular"/>
                <a:cs typeface="Oswald Regular"/>
                <a:sym typeface="Oswald Regular"/>
              </a:defRPr>
            </a:lvl8pPr>
            <a:lvl9pPr lvl="8" algn="ctr" rtl="0">
              <a:spcBef>
                <a:spcPts val="0"/>
              </a:spcBef>
              <a:spcAft>
                <a:spcPts val="0"/>
              </a:spcAft>
              <a:buSzPts val="3000"/>
              <a:buFont typeface="Oswald Regular"/>
              <a:buNone/>
              <a:defRPr sz="3000">
                <a:latin typeface="Oswald Regular"/>
                <a:ea typeface="Oswald Regular"/>
                <a:cs typeface="Oswald Regular"/>
                <a:sym typeface="Oswald Regular"/>
              </a:defRPr>
            </a:lvl9pPr>
          </a:lstStyle>
          <a:p>
            <a:r>
              <a:t>xx%</a:t>
            </a:r>
          </a:p>
        </p:txBody>
      </p:sp>
      <p:sp>
        <p:nvSpPr>
          <p:cNvPr id="63" name="Google Shape;63;p14"/>
          <p:cNvSpPr txBox="1">
            <a:spLocks noGrp="1"/>
          </p:cNvSpPr>
          <p:nvPr>
            <p:ph type="subTitle" idx="16"/>
          </p:nvPr>
        </p:nvSpPr>
        <p:spPr>
          <a:xfrm>
            <a:off x="6290918" y="1782346"/>
            <a:ext cx="2048100" cy="50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Font typeface="Rokkitt Regular"/>
              <a:buNone/>
              <a:defRPr sz="1600"/>
            </a:lvl1pPr>
            <a:lvl2pPr lvl="1"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2pPr>
            <a:lvl3pPr lvl="2"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3pPr>
            <a:lvl4pPr lvl="3"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4pPr>
            <a:lvl5pPr lvl="4"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5pPr>
            <a:lvl6pPr lvl="5"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6pPr>
            <a:lvl7pPr lvl="6"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7pPr>
            <a:lvl8pPr lvl="7"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8pPr>
            <a:lvl9pPr lvl="8"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9pPr>
          </a:lstStyle>
          <a:p>
            <a:endParaRPr/>
          </a:p>
        </p:txBody>
      </p:sp>
      <p:sp>
        <p:nvSpPr>
          <p:cNvPr id="64" name="Google Shape;64;p14"/>
          <p:cNvSpPr txBox="1">
            <a:spLocks noGrp="1"/>
          </p:cNvSpPr>
          <p:nvPr>
            <p:ph type="ctrTitle" idx="17"/>
          </p:nvPr>
        </p:nvSpPr>
        <p:spPr>
          <a:xfrm>
            <a:off x="6125965" y="1302908"/>
            <a:ext cx="2378100" cy="54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5" name="Google Shape;65;p14"/>
          <p:cNvSpPr txBox="1">
            <a:spLocks noGrp="1"/>
          </p:cNvSpPr>
          <p:nvPr>
            <p:ph type="title" idx="18" hasCustomPrompt="1"/>
          </p:nvPr>
        </p:nvSpPr>
        <p:spPr>
          <a:xfrm>
            <a:off x="6125975" y="2702404"/>
            <a:ext cx="2378100" cy="75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6000">
                <a:solidFill>
                  <a:schemeClr val="dk1"/>
                </a:solidFill>
              </a:defRPr>
            </a:lvl1pPr>
            <a:lvl2pPr lvl="1" algn="ctr" rtl="0">
              <a:spcBef>
                <a:spcPts val="0"/>
              </a:spcBef>
              <a:spcAft>
                <a:spcPts val="0"/>
              </a:spcAft>
              <a:buSzPts val="3000"/>
              <a:buFont typeface="Oswald Regular"/>
              <a:buNone/>
              <a:defRPr sz="3000">
                <a:latin typeface="Oswald Regular"/>
                <a:ea typeface="Oswald Regular"/>
                <a:cs typeface="Oswald Regular"/>
                <a:sym typeface="Oswald Regular"/>
              </a:defRPr>
            </a:lvl2pPr>
            <a:lvl3pPr lvl="2" algn="ctr" rtl="0">
              <a:spcBef>
                <a:spcPts val="0"/>
              </a:spcBef>
              <a:spcAft>
                <a:spcPts val="0"/>
              </a:spcAft>
              <a:buSzPts val="3000"/>
              <a:buFont typeface="Oswald Regular"/>
              <a:buNone/>
              <a:defRPr sz="3000">
                <a:latin typeface="Oswald Regular"/>
                <a:ea typeface="Oswald Regular"/>
                <a:cs typeface="Oswald Regular"/>
                <a:sym typeface="Oswald Regular"/>
              </a:defRPr>
            </a:lvl3pPr>
            <a:lvl4pPr lvl="3" algn="ctr" rtl="0">
              <a:spcBef>
                <a:spcPts val="0"/>
              </a:spcBef>
              <a:spcAft>
                <a:spcPts val="0"/>
              </a:spcAft>
              <a:buSzPts val="3000"/>
              <a:buFont typeface="Oswald Regular"/>
              <a:buNone/>
              <a:defRPr sz="3000">
                <a:latin typeface="Oswald Regular"/>
                <a:ea typeface="Oswald Regular"/>
                <a:cs typeface="Oswald Regular"/>
                <a:sym typeface="Oswald Regular"/>
              </a:defRPr>
            </a:lvl4pPr>
            <a:lvl5pPr lvl="4" algn="ctr" rtl="0">
              <a:spcBef>
                <a:spcPts val="0"/>
              </a:spcBef>
              <a:spcAft>
                <a:spcPts val="0"/>
              </a:spcAft>
              <a:buSzPts val="3000"/>
              <a:buFont typeface="Oswald Regular"/>
              <a:buNone/>
              <a:defRPr sz="3000">
                <a:latin typeface="Oswald Regular"/>
                <a:ea typeface="Oswald Regular"/>
                <a:cs typeface="Oswald Regular"/>
                <a:sym typeface="Oswald Regular"/>
              </a:defRPr>
            </a:lvl5pPr>
            <a:lvl6pPr lvl="5" algn="ctr" rtl="0">
              <a:spcBef>
                <a:spcPts val="0"/>
              </a:spcBef>
              <a:spcAft>
                <a:spcPts val="0"/>
              </a:spcAft>
              <a:buSzPts val="3000"/>
              <a:buFont typeface="Oswald Regular"/>
              <a:buNone/>
              <a:defRPr sz="3000">
                <a:latin typeface="Oswald Regular"/>
                <a:ea typeface="Oswald Regular"/>
                <a:cs typeface="Oswald Regular"/>
                <a:sym typeface="Oswald Regular"/>
              </a:defRPr>
            </a:lvl6pPr>
            <a:lvl7pPr lvl="6" algn="ctr" rtl="0">
              <a:spcBef>
                <a:spcPts val="0"/>
              </a:spcBef>
              <a:spcAft>
                <a:spcPts val="0"/>
              </a:spcAft>
              <a:buSzPts val="3000"/>
              <a:buFont typeface="Oswald Regular"/>
              <a:buNone/>
              <a:defRPr sz="3000">
                <a:latin typeface="Oswald Regular"/>
                <a:ea typeface="Oswald Regular"/>
                <a:cs typeface="Oswald Regular"/>
                <a:sym typeface="Oswald Regular"/>
              </a:defRPr>
            </a:lvl7pPr>
            <a:lvl8pPr lvl="7" algn="ctr" rtl="0">
              <a:spcBef>
                <a:spcPts val="0"/>
              </a:spcBef>
              <a:spcAft>
                <a:spcPts val="0"/>
              </a:spcAft>
              <a:buSzPts val="3000"/>
              <a:buFont typeface="Oswald Regular"/>
              <a:buNone/>
              <a:defRPr sz="3000">
                <a:latin typeface="Oswald Regular"/>
                <a:ea typeface="Oswald Regular"/>
                <a:cs typeface="Oswald Regular"/>
                <a:sym typeface="Oswald Regular"/>
              </a:defRPr>
            </a:lvl8pPr>
            <a:lvl9pPr lvl="8" algn="ctr" rtl="0">
              <a:spcBef>
                <a:spcPts val="0"/>
              </a:spcBef>
              <a:spcAft>
                <a:spcPts val="0"/>
              </a:spcAft>
              <a:buSzPts val="3000"/>
              <a:buFont typeface="Oswald Regular"/>
              <a:buNone/>
              <a:defRPr sz="3000">
                <a:latin typeface="Oswald Regular"/>
                <a:ea typeface="Oswald Regular"/>
                <a:cs typeface="Oswald Regular"/>
                <a:sym typeface="Oswald Regular"/>
              </a:defRPr>
            </a:lvl9pPr>
          </a:lstStyle>
          <a:p>
            <a:r>
              <a:t>xx%</a:t>
            </a:r>
          </a:p>
        </p:txBody>
      </p:sp>
      <p:sp>
        <p:nvSpPr>
          <p:cNvPr id="66" name="Google Shape;66;p14"/>
          <p:cNvSpPr txBox="1">
            <a:spLocks noGrp="1"/>
          </p:cNvSpPr>
          <p:nvPr>
            <p:ph type="subTitle" idx="19"/>
          </p:nvPr>
        </p:nvSpPr>
        <p:spPr>
          <a:xfrm>
            <a:off x="6290918" y="3800500"/>
            <a:ext cx="2048100" cy="50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Font typeface="Rokkitt Regular"/>
              <a:buNone/>
              <a:defRPr sz="1600"/>
            </a:lvl1pPr>
            <a:lvl2pPr lvl="1"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2pPr>
            <a:lvl3pPr lvl="2"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3pPr>
            <a:lvl4pPr lvl="3"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4pPr>
            <a:lvl5pPr lvl="4"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5pPr>
            <a:lvl6pPr lvl="5"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6pPr>
            <a:lvl7pPr lvl="6"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7pPr>
            <a:lvl8pPr lvl="7"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8pPr>
            <a:lvl9pPr lvl="8" algn="ctr" rtl="0">
              <a:lnSpc>
                <a:spcPct val="100000"/>
              </a:lnSpc>
              <a:spcBef>
                <a:spcPts val="0"/>
              </a:spcBef>
              <a:spcAft>
                <a:spcPts val="0"/>
              </a:spcAft>
              <a:buSzPts val="1000"/>
              <a:buFont typeface="Rokkitt Regular"/>
              <a:buNone/>
              <a:defRPr sz="1000">
                <a:latin typeface="Rokkitt Regular"/>
                <a:ea typeface="Rokkitt Regular"/>
                <a:cs typeface="Rokkitt Regular"/>
                <a:sym typeface="Rokkitt Regular"/>
              </a:defRPr>
            </a:lvl9pPr>
          </a:lstStyle>
          <a:p>
            <a:endParaRPr/>
          </a:p>
        </p:txBody>
      </p:sp>
      <p:sp>
        <p:nvSpPr>
          <p:cNvPr id="67" name="Google Shape;67;p14"/>
          <p:cNvSpPr txBox="1">
            <a:spLocks noGrp="1"/>
          </p:cNvSpPr>
          <p:nvPr>
            <p:ph type="ctrTitle" idx="20"/>
          </p:nvPr>
        </p:nvSpPr>
        <p:spPr>
          <a:xfrm>
            <a:off x="6125965" y="3321061"/>
            <a:ext cx="2378100" cy="54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p:cSld name="CAPTION_ONLY_1">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5"/>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b="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1">
  <p:cSld name="CAPTION_ONLY_1_1">
    <p:bg>
      <p:bgPr>
        <a:blipFill>
          <a:blip r:embed="rId2">
            <a:alphaModFix/>
          </a:blip>
          <a:stretch>
            <a:fillRect/>
          </a:stretch>
        </a:blipFill>
        <a:effectLst/>
      </p:bgPr>
    </p:bg>
    <p:spTree>
      <p:nvGrpSpPr>
        <p:cNvPr id="1" name="Shape 70"/>
        <p:cNvGrpSpPr/>
        <p:nvPr/>
      </p:nvGrpSpPr>
      <p:grpSpPr>
        <a:xfrm>
          <a:off x="0" y="0"/>
          <a:ext cx="0" cy="0"/>
          <a:chOff x="0" y="0"/>
          <a:chExt cx="0" cy="0"/>
        </a:xfrm>
      </p:grpSpPr>
      <p:sp>
        <p:nvSpPr>
          <p:cNvPr id="71" name="Google Shape;71;p16"/>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b="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p:cSld name="SECTION_HEADER_1">
    <p:bg>
      <p:bgPr>
        <a:blipFill>
          <a:blip r:embed="rId2">
            <a:alphaModFix/>
          </a:blip>
          <a:stretch>
            <a:fillRect/>
          </a:stretch>
        </a:blipFill>
        <a:effectLst/>
      </p:bgPr>
    </p:bg>
    <p:spTree>
      <p:nvGrpSpPr>
        <p:cNvPr id="1" name="Shape 72"/>
        <p:cNvGrpSpPr/>
        <p:nvPr/>
      </p:nvGrpSpPr>
      <p:grpSpPr>
        <a:xfrm>
          <a:off x="0" y="0"/>
          <a:ext cx="0" cy="0"/>
          <a:chOff x="0" y="0"/>
          <a:chExt cx="0" cy="0"/>
        </a:xfrm>
      </p:grpSpPr>
      <p:sp>
        <p:nvSpPr>
          <p:cNvPr id="73" name="Google Shape;73;p17"/>
          <p:cNvSpPr txBox="1">
            <a:spLocks noGrp="1"/>
          </p:cNvSpPr>
          <p:nvPr>
            <p:ph type="title" hasCustomPrompt="1"/>
          </p:nvPr>
        </p:nvSpPr>
        <p:spPr>
          <a:xfrm>
            <a:off x="4572000" y="1385000"/>
            <a:ext cx="3852000" cy="11094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9600" b="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4" name="Google Shape;74;p17"/>
          <p:cNvSpPr txBox="1">
            <a:spLocks noGrp="1"/>
          </p:cNvSpPr>
          <p:nvPr>
            <p:ph type="title" idx="2"/>
          </p:nvPr>
        </p:nvSpPr>
        <p:spPr>
          <a:xfrm>
            <a:off x="720000" y="2494400"/>
            <a:ext cx="7704000" cy="10539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4200"/>
              <a:buNone/>
              <a:defRPr sz="72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
        <p:nvSpPr>
          <p:cNvPr id="75" name="Google Shape;75;p17"/>
          <p:cNvSpPr txBox="1">
            <a:spLocks noGrp="1"/>
          </p:cNvSpPr>
          <p:nvPr>
            <p:ph type="subTitle" idx="1"/>
          </p:nvPr>
        </p:nvSpPr>
        <p:spPr>
          <a:xfrm>
            <a:off x="720300" y="3446675"/>
            <a:ext cx="7703700" cy="705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BLANK_2">
    <p:bg>
      <p:bgPr>
        <a:blipFill>
          <a:blip r:embed="rId2">
            <a:alphaModFix/>
          </a:blip>
          <a:stretch>
            <a:fillRect/>
          </a:stretch>
        </a:blipFill>
        <a:effectLst/>
      </p:bgPr>
    </p:bg>
    <p:spTree>
      <p:nvGrpSpPr>
        <p:cNvPr id="1" name="Shape 76"/>
        <p:cNvGrpSpPr/>
        <p:nvPr/>
      </p:nvGrpSpPr>
      <p:grpSpPr>
        <a:xfrm>
          <a:off x="0" y="0"/>
          <a:ext cx="0" cy="0"/>
          <a:chOff x="0" y="0"/>
          <a:chExt cx="0" cy="0"/>
        </a:xfrm>
      </p:grpSpPr>
      <p:sp>
        <p:nvSpPr>
          <p:cNvPr id="77" name="Google Shape;77;p18"/>
          <p:cNvSpPr txBox="1">
            <a:spLocks noGrp="1"/>
          </p:cNvSpPr>
          <p:nvPr>
            <p:ph type="ctrTitle"/>
          </p:nvPr>
        </p:nvSpPr>
        <p:spPr>
          <a:xfrm>
            <a:off x="720000" y="3066925"/>
            <a:ext cx="5121300" cy="577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1400"/>
              <a:buNone/>
              <a:defRPr sz="2400" b="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8" name="Google Shape;78;p18"/>
          <p:cNvSpPr txBox="1">
            <a:spLocks noGrp="1"/>
          </p:cNvSpPr>
          <p:nvPr>
            <p:ph type="subTitle" idx="1"/>
          </p:nvPr>
        </p:nvSpPr>
        <p:spPr>
          <a:xfrm>
            <a:off x="720000" y="1797600"/>
            <a:ext cx="5598000" cy="12177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None/>
              <a:defRPr sz="2200"/>
            </a:lvl1pPr>
            <a:lvl2pPr lvl="1" rtl="0">
              <a:lnSpc>
                <a:spcPct val="100000"/>
              </a:lnSpc>
              <a:spcBef>
                <a:spcPts val="0"/>
              </a:spcBef>
              <a:spcAft>
                <a:spcPts val="0"/>
              </a:spcAft>
              <a:buNone/>
              <a:defRPr sz="2200"/>
            </a:lvl2pPr>
            <a:lvl3pPr lvl="2" rtl="0">
              <a:lnSpc>
                <a:spcPct val="100000"/>
              </a:lnSpc>
              <a:spcBef>
                <a:spcPts val="0"/>
              </a:spcBef>
              <a:spcAft>
                <a:spcPts val="0"/>
              </a:spcAft>
              <a:buNone/>
              <a:defRPr sz="2200"/>
            </a:lvl3pPr>
            <a:lvl4pPr lvl="3" rtl="0">
              <a:lnSpc>
                <a:spcPct val="100000"/>
              </a:lnSpc>
              <a:spcBef>
                <a:spcPts val="0"/>
              </a:spcBef>
              <a:spcAft>
                <a:spcPts val="0"/>
              </a:spcAft>
              <a:buNone/>
              <a:defRPr sz="2200"/>
            </a:lvl4pPr>
            <a:lvl5pPr lvl="4" rtl="0">
              <a:lnSpc>
                <a:spcPct val="100000"/>
              </a:lnSpc>
              <a:spcBef>
                <a:spcPts val="0"/>
              </a:spcBef>
              <a:spcAft>
                <a:spcPts val="0"/>
              </a:spcAft>
              <a:buNone/>
              <a:defRPr sz="2200"/>
            </a:lvl5pPr>
            <a:lvl6pPr lvl="5" rtl="0">
              <a:lnSpc>
                <a:spcPct val="100000"/>
              </a:lnSpc>
              <a:spcBef>
                <a:spcPts val="0"/>
              </a:spcBef>
              <a:spcAft>
                <a:spcPts val="0"/>
              </a:spcAft>
              <a:buNone/>
              <a:defRPr sz="2200"/>
            </a:lvl6pPr>
            <a:lvl7pPr lvl="6" rtl="0">
              <a:lnSpc>
                <a:spcPct val="100000"/>
              </a:lnSpc>
              <a:spcBef>
                <a:spcPts val="0"/>
              </a:spcBef>
              <a:spcAft>
                <a:spcPts val="0"/>
              </a:spcAft>
              <a:buNone/>
              <a:defRPr sz="2200"/>
            </a:lvl7pPr>
            <a:lvl8pPr lvl="7" rtl="0">
              <a:lnSpc>
                <a:spcPct val="100000"/>
              </a:lnSpc>
              <a:spcBef>
                <a:spcPts val="0"/>
              </a:spcBef>
              <a:spcAft>
                <a:spcPts val="0"/>
              </a:spcAft>
              <a:buNone/>
              <a:defRPr sz="2200"/>
            </a:lvl8pPr>
            <a:lvl9pPr lvl="8" rtl="0">
              <a:lnSpc>
                <a:spcPct val="100000"/>
              </a:lnSpc>
              <a:spcBef>
                <a:spcPts val="0"/>
              </a:spcBef>
              <a:spcAft>
                <a:spcPts val="0"/>
              </a:spcAft>
              <a:buNone/>
              <a:defRPr sz="22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ix columns">
  <p:cSld name="BLANK_2_1">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9"/>
          <p:cNvSpPr txBox="1">
            <a:spLocks noGrp="1"/>
          </p:cNvSpPr>
          <p:nvPr>
            <p:ph type="title"/>
          </p:nvPr>
        </p:nvSpPr>
        <p:spPr>
          <a:xfrm>
            <a:off x="822425" y="1530000"/>
            <a:ext cx="20022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30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1" name="Google Shape;81;p19"/>
          <p:cNvSpPr txBox="1">
            <a:spLocks noGrp="1"/>
          </p:cNvSpPr>
          <p:nvPr>
            <p:ph type="subTitle" idx="1"/>
          </p:nvPr>
        </p:nvSpPr>
        <p:spPr>
          <a:xfrm>
            <a:off x="720100" y="1893450"/>
            <a:ext cx="2206800" cy="7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2" name="Google Shape;82;p19"/>
          <p:cNvSpPr txBox="1">
            <a:spLocks noGrp="1"/>
          </p:cNvSpPr>
          <p:nvPr>
            <p:ph type="title" idx="2"/>
          </p:nvPr>
        </p:nvSpPr>
        <p:spPr>
          <a:xfrm>
            <a:off x="6319346" y="1530000"/>
            <a:ext cx="20022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30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3" name="Google Shape;83;p19"/>
          <p:cNvSpPr txBox="1">
            <a:spLocks noGrp="1"/>
          </p:cNvSpPr>
          <p:nvPr>
            <p:ph type="subTitle" idx="3"/>
          </p:nvPr>
        </p:nvSpPr>
        <p:spPr>
          <a:xfrm>
            <a:off x="6217100" y="1893450"/>
            <a:ext cx="2206800" cy="7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4" name="Google Shape;84;p19"/>
          <p:cNvSpPr txBox="1">
            <a:spLocks noGrp="1"/>
          </p:cNvSpPr>
          <p:nvPr>
            <p:ph type="title" idx="4"/>
          </p:nvPr>
        </p:nvSpPr>
        <p:spPr>
          <a:xfrm>
            <a:off x="3570500" y="3148187"/>
            <a:ext cx="20022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30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 name="Google Shape;85;p19"/>
          <p:cNvSpPr txBox="1">
            <a:spLocks noGrp="1"/>
          </p:cNvSpPr>
          <p:nvPr>
            <p:ph type="subTitle" idx="5"/>
          </p:nvPr>
        </p:nvSpPr>
        <p:spPr>
          <a:xfrm>
            <a:off x="3468200" y="3514248"/>
            <a:ext cx="2206800" cy="7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6" name="Google Shape;86;p19"/>
          <p:cNvSpPr txBox="1">
            <a:spLocks noGrp="1"/>
          </p:cNvSpPr>
          <p:nvPr>
            <p:ph type="title" idx="6"/>
          </p:nvPr>
        </p:nvSpPr>
        <p:spPr>
          <a:xfrm>
            <a:off x="3570500" y="1530000"/>
            <a:ext cx="20022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30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7" name="Google Shape;87;p19"/>
          <p:cNvSpPr txBox="1">
            <a:spLocks noGrp="1"/>
          </p:cNvSpPr>
          <p:nvPr>
            <p:ph type="subTitle" idx="7"/>
          </p:nvPr>
        </p:nvSpPr>
        <p:spPr>
          <a:xfrm>
            <a:off x="3468200" y="1893450"/>
            <a:ext cx="2206800" cy="7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8" name="Google Shape;88;p19"/>
          <p:cNvSpPr txBox="1">
            <a:spLocks noGrp="1"/>
          </p:cNvSpPr>
          <p:nvPr>
            <p:ph type="title" idx="8"/>
          </p:nvPr>
        </p:nvSpPr>
        <p:spPr>
          <a:xfrm>
            <a:off x="822062" y="3148187"/>
            <a:ext cx="20022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30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9" name="Google Shape;89;p19"/>
          <p:cNvSpPr txBox="1">
            <a:spLocks noGrp="1"/>
          </p:cNvSpPr>
          <p:nvPr>
            <p:ph type="subTitle" idx="9"/>
          </p:nvPr>
        </p:nvSpPr>
        <p:spPr>
          <a:xfrm>
            <a:off x="719925" y="3514248"/>
            <a:ext cx="2206800" cy="7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90" name="Google Shape;90;p19"/>
          <p:cNvSpPr txBox="1">
            <a:spLocks noGrp="1"/>
          </p:cNvSpPr>
          <p:nvPr>
            <p:ph type="title" idx="13"/>
          </p:nvPr>
        </p:nvSpPr>
        <p:spPr>
          <a:xfrm>
            <a:off x="6319346" y="3148212"/>
            <a:ext cx="20022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30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1" name="Google Shape;91;p19"/>
          <p:cNvSpPr txBox="1">
            <a:spLocks noGrp="1"/>
          </p:cNvSpPr>
          <p:nvPr>
            <p:ph type="subTitle" idx="14"/>
          </p:nvPr>
        </p:nvSpPr>
        <p:spPr>
          <a:xfrm>
            <a:off x="6217075" y="3514248"/>
            <a:ext cx="2206800" cy="7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92" name="Google Shape;92;p19"/>
          <p:cNvSpPr txBox="1">
            <a:spLocks noGrp="1"/>
          </p:cNvSpPr>
          <p:nvPr>
            <p:ph type="ctrTitle" idx="15"/>
          </p:nvPr>
        </p:nvSpPr>
        <p:spPr>
          <a:xfrm>
            <a:off x="719997" y="359450"/>
            <a:ext cx="77040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ree columns">
  <p:cSld name="BLANK_1">
    <p:bg>
      <p:bgPr>
        <a:blipFill>
          <a:blip r:embed="rId2">
            <a:alphaModFix/>
          </a:blip>
          <a:stretch>
            <a:fillRect/>
          </a:stretch>
        </a:blipFill>
        <a:effectLst/>
      </p:bgPr>
    </p:bg>
    <p:spTree>
      <p:nvGrpSpPr>
        <p:cNvPr id="1" name="Shape 93"/>
        <p:cNvGrpSpPr/>
        <p:nvPr/>
      </p:nvGrpSpPr>
      <p:grpSpPr>
        <a:xfrm>
          <a:off x="0" y="0"/>
          <a:ext cx="0" cy="0"/>
          <a:chOff x="0" y="0"/>
          <a:chExt cx="0" cy="0"/>
        </a:xfrm>
      </p:grpSpPr>
      <p:sp>
        <p:nvSpPr>
          <p:cNvPr id="94" name="Google Shape;94;p20"/>
          <p:cNvSpPr txBox="1">
            <a:spLocks noGrp="1"/>
          </p:cNvSpPr>
          <p:nvPr>
            <p:ph type="title"/>
          </p:nvPr>
        </p:nvSpPr>
        <p:spPr>
          <a:xfrm>
            <a:off x="720024" y="2732400"/>
            <a:ext cx="2129100" cy="401700"/>
          </a:xfrm>
          <a:prstGeom prst="rect">
            <a:avLst/>
          </a:prstGeom>
          <a:noFill/>
          <a:ln>
            <a:noFill/>
          </a:ln>
        </p:spPr>
        <p:txBody>
          <a:bodyPr spcFirstLastPara="1" wrap="square" lIns="36000" tIns="0" rIns="0" bIns="0" anchor="t" anchorCtr="0">
            <a:noAutofit/>
          </a:bodyPr>
          <a:lstStyle>
            <a:lvl1pPr lvl="0" algn="ctr" rtl="0">
              <a:spcBef>
                <a:spcPts val="0"/>
              </a:spcBef>
              <a:spcAft>
                <a:spcPts val="0"/>
              </a:spcAft>
              <a:buSzPts val="1800"/>
              <a:buNone/>
              <a:defRPr sz="2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5" name="Google Shape;95;p20"/>
          <p:cNvSpPr txBox="1">
            <a:spLocks noGrp="1"/>
          </p:cNvSpPr>
          <p:nvPr>
            <p:ph type="subTitle" idx="1"/>
          </p:nvPr>
        </p:nvSpPr>
        <p:spPr>
          <a:xfrm>
            <a:off x="720000" y="2009412"/>
            <a:ext cx="2129100" cy="723000"/>
          </a:xfrm>
          <a:prstGeom prst="rect">
            <a:avLst/>
          </a:prstGeom>
        </p:spPr>
        <p:txBody>
          <a:bodyPr spcFirstLastPara="1" wrap="square" lIns="36000"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96" name="Google Shape;96;p20"/>
          <p:cNvSpPr txBox="1">
            <a:spLocks noGrp="1"/>
          </p:cNvSpPr>
          <p:nvPr>
            <p:ph type="title" idx="2"/>
          </p:nvPr>
        </p:nvSpPr>
        <p:spPr>
          <a:xfrm>
            <a:off x="3507451" y="2732400"/>
            <a:ext cx="2129100" cy="401700"/>
          </a:xfrm>
          <a:prstGeom prst="rect">
            <a:avLst/>
          </a:prstGeom>
          <a:noFill/>
          <a:ln>
            <a:noFill/>
          </a:ln>
        </p:spPr>
        <p:txBody>
          <a:bodyPr spcFirstLastPara="1" wrap="square" lIns="36000" tIns="0" rIns="0" bIns="0" anchor="t" anchorCtr="0">
            <a:noAutofit/>
          </a:bodyPr>
          <a:lstStyle>
            <a:lvl1pPr lvl="0" algn="ctr" rtl="0">
              <a:spcBef>
                <a:spcPts val="0"/>
              </a:spcBef>
              <a:spcAft>
                <a:spcPts val="0"/>
              </a:spcAft>
              <a:buSzPts val="1800"/>
              <a:buNone/>
              <a:defRPr sz="2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7" name="Google Shape;97;p20"/>
          <p:cNvSpPr txBox="1">
            <a:spLocks noGrp="1"/>
          </p:cNvSpPr>
          <p:nvPr>
            <p:ph type="subTitle" idx="3"/>
          </p:nvPr>
        </p:nvSpPr>
        <p:spPr>
          <a:xfrm>
            <a:off x="3507428" y="2009412"/>
            <a:ext cx="2129100" cy="723000"/>
          </a:xfrm>
          <a:prstGeom prst="rect">
            <a:avLst/>
          </a:prstGeom>
        </p:spPr>
        <p:txBody>
          <a:bodyPr spcFirstLastPara="1" wrap="square" lIns="36000"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98" name="Google Shape;98;p20"/>
          <p:cNvSpPr txBox="1">
            <a:spLocks noGrp="1"/>
          </p:cNvSpPr>
          <p:nvPr>
            <p:ph type="title" idx="4"/>
          </p:nvPr>
        </p:nvSpPr>
        <p:spPr>
          <a:xfrm>
            <a:off x="6294841" y="2732400"/>
            <a:ext cx="2129100" cy="401700"/>
          </a:xfrm>
          <a:prstGeom prst="rect">
            <a:avLst/>
          </a:prstGeom>
          <a:noFill/>
          <a:ln>
            <a:noFill/>
          </a:ln>
        </p:spPr>
        <p:txBody>
          <a:bodyPr spcFirstLastPara="1" wrap="square" lIns="36000" tIns="0" rIns="0" bIns="0" anchor="t" anchorCtr="0">
            <a:noAutofit/>
          </a:bodyPr>
          <a:lstStyle>
            <a:lvl1pPr lvl="0" algn="ctr" rtl="0">
              <a:spcBef>
                <a:spcPts val="0"/>
              </a:spcBef>
              <a:spcAft>
                <a:spcPts val="0"/>
              </a:spcAft>
              <a:buSzPts val="1800"/>
              <a:buNone/>
              <a:defRPr sz="2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9" name="Google Shape;99;p20"/>
          <p:cNvSpPr txBox="1">
            <a:spLocks noGrp="1"/>
          </p:cNvSpPr>
          <p:nvPr>
            <p:ph type="subTitle" idx="5"/>
          </p:nvPr>
        </p:nvSpPr>
        <p:spPr>
          <a:xfrm>
            <a:off x="6294817" y="2009412"/>
            <a:ext cx="2129100" cy="723000"/>
          </a:xfrm>
          <a:prstGeom prst="rect">
            <a:avLst/>
          </a:prstGeom>
        </p:spPr>
        <p:txBody>
          <a:bodyPr spcFirstLastPara="1" wrap="square" lIns="36000"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100" name="Google Shape;100;p20"/>
          <p:cNvSpPr txBox="1">
            <a:spLocks noGrp="1"/>
          </p:cNvSpPr>
          <p:nvPr>
            <p:ph type="ctrTitle" idx="6"/>
          </p:nvPr>
        </p:nvSpPr>
        <p:spPr>
          <a:xfrm>
            <a:off x="719997" y="359450"/>
            <a:ext cx="77040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hasCustomPrompt="1"/>
          </p:nvPr>
        </p:nvSpPr>
        <p:spPr>
          <a:xfrm>
            <a:off x="720000" y="1385000"/>
            <a:ext cx="3852000" cy="11094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9600" b="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3" name="Google Shape;13;p3"/>
          <p:cNvSpPr txBox="1">
            <a:spLocks noGrp="1"/>
          </p:cNvSpPr>
          <p:nvPr>
            <p:ph type="title" idx="2"/>
          </p:nvPr>
        </p:nvSpPr>
        <p:spPr>
          <a:xfrm>
            <a:off x="720000" y="2494400"/>
            <a:ext cx="7704000" cy="1053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4200"/>
              <a:buNone/>
              <a:defRPr sz="7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4" name="Google Shape;14;p3"/>
          <p:cNvSpPr txBox="1">
            <a:spLocks noGrp="1"/>
          </p:cNvSpPr>
          <p:nvPr>
            <p:ph type="subTitle" idx="1"/>
          </p:nvPr>
        </p:nvSpPr>
        <p:spPr>
          <a:xfrm>
            <a:off x="720000" y="3446675"/>
            <a:ext cx="7703700" cy="70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Four columns">
  <p:cSld name="BLANK_1_2">
    <p:bg>
      <p:bgPr>
        <a:blipFill>
          <a:blip r:embed="rId2">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1"/>
          <p:cNvSpPr txBox="1">
            <a:spLocks noGrp="1"/>
          </p:cNvSpPr>
          <p:nvPr>
            <p:ph type="subTitle" idx="1"/>
          </p:nvPr>
        </p:nvSpPr>
        <p:spPr>
          <a:xfrm flipH="1">
            <a:off x="1596311" y="2059025"/>
            <a:ext cx="20994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21"/>
          <p:cNvSpPr txBox="1">
            <a:spLocks noGrp="1"/>
          </p:cNvSpPr>
          <p:nvPr>
            <p:ph type="subTitle" idx="2"/>
          </p:nvPr>
        </p:nvSpPr>
        <p:spPr>
          <a:xfrm flipH="1">
            <a:off x="5448300" y="2059025"/>
            <a:ext cx="20994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21"/>
          <p:cNvSpPr txBox="1">
            <a:spLocks noGrp="1"/>
          </p:cNvSpPr>
          <p:nvPr>
            <p:ph type="subTitle" idx="3"/>
          </p:nvPr>
        </p:nvSpPr>
        <p:spPr>
          <a:xfrm flipH="1">
            <a:off x="1596311" y="3766750"/>
            <a:ext cx="20994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21"/>
          <p:cNvSpPr txBox="1">
            <a:spLocks noGrp="1"/>
          </p:cNvSpPr>
          <p:nvPr>
            <p:ph type="subTitle" idx="4"/>
          </p:nvPr>
        </p:nvSpPr>
        <p:spPr>
          <a:xfrm flipH="1">
            <a:off x="5448300" y="3766750"/>
            <a:ext cx="20994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21"/>
          <p:cNvSpPr txBox="1">
            <a:spLocks noGrp="1"/>
          </p:cNvSpPr>
          <p:nvPr>
            <p:ph type="ctrTitle"/>
          </p:nvPr>
        </p:nvSpPr>
        <p:spPr>
          <a:xfrm>
            <a:off x="719997" y="359450"/>
            <a:ext cx="77040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Four columns 1">
  <p:cSld name="BLANK_1_2_1">
    <p:bg>
      <p:bgPr>
        <a:blipFill>
          <a:blip r:embed="rId2">
            <a:alphaModFix/>
          </a:blip>
          <a:stretch>
            <a:fillRect/>
          </a:stretch>
        </a:blipFill>
        <a:effectLst/>
      </p:bgPr>
    </p:bg>
    <p:spTree>
      <p:nvGrpSpPr>
        <p:cNvPr id="1" name="Shape 107"/>
        <p:cNvGrpSpPr/>
        <p:nvPr/>
      </p:nvGrpSpPr>
      <p:grpSpPr>
        <a:xfrm>
          <a:off x="0" y="0"/>
          <a:ext cx="0" cy="0"/>
          <a:chOff x="0" y="0"/>
          <a:chExt cx="0" cy="0"/>
        </a:xfrm>
      </p:grpSpPr>
      <p:sp>
        <p:nvSpPr>
          <p:cNvPr id="108" name="Google Shape;108;p22"/>
          <p:cNvSpPr txBox="1">
            <a:spLocks noGrp="1"/>
          </p:cNvSpPr>
          <p:nvPr>
            <p:ph type="subTitle" idx="1"/>
          </p:nvPr>
        </p:nvSpPr>
        <p:spPr>
          <a:xfrm>
            <a:off x="4795500" y="2397900"/>
            <a:ext cx="2950200" cy="117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1600"/>
              </a:spcBef>
              <a:spcAft>
                <a:spcPts val="0"/>
              </a:spcAft>
              <a:buNone/>
              <a:defRPr sz="1600"/>
            </a:lvl2pPr>
            <a:lvl3pPr lvl="2" rtl="0">
              <a:lnSpc>
                <a:spcPct val="100000"/>
              </a:lnSpc>
              <a:spcBef>
                <a:spcPts val="1600"/>
              </a:spcBef>
              <a:spcAft>
                <a:spcPts val="0"/>
              </a:spcAft>
              <a:buNone/>
              <a:defRPr sz="1600"/>
            </a:lvl3pPr>
            <a:lvl4pPr lvl="3" rtl="0">
              <a:lnSpc>
                <a:spcPct val="100000"/>
              </a:lnSpc>
              <a:spcBef>
                <a:spcPts val="1600"/>
              </a:spcBef>
              <a:spcAft>
                <a:spcPts val="0"/>
              </a:spcAft>
              <a:buNone/>
              <a:defRPr sz="1600"/>
            </a:lvl4pPr>
            <a:lvl5pPr lvl="4" rtl="0">
              <a:lnSpc>
                <a:spcPct val="100000"/>
              </a:lnSpc>
              <a:spcBef>
                <a:spcPts val="1600"/>
              </a:spcBef>
              <a:spcAft>
                <a:spcPts val="0"/>
              </a:spcAft>
              <a:buNone/>
              <a:defRPr sz="1600"/>
            </a:lvl5pPr>
            <a:lvl6pPr lvl="5" rtl="0">
              <a:lnSpc>
                <a:spcPct val="100000"/>
              </a:lnSpc>
              <a:spcBef>
                <a:spcPts val="1600"/>
              </a:spcBef>
              <a:spcAft>
                <a:spcPts val="0"/>
              </a:spcAft>
              <a:buNone/>
              <a:defRPr sz="1600"/>
            </a:lvl6pPr>
            <a:lvl7pPr lvl="6" rtl="0">
              <a:lnSpc>
                <a:spcPct val="100000"/>
              </a:lnSpc>
              <a:spcBef>
                <a:spcPts val="1600"/>
              </a:spcBef>
              <a:spcAft>
                <a:spcPts val="0"/>
              </a:spcAft>
              <a:buNone/>
              <a:defRPr sz="1600"/>
            </a:lvl7pPr>
            <a:lvl8pPr lvl="7" rtl="0">
              <a:lnSpc>
                <a:spcPct val="100000"/>
              </a:lnSpc>
              <a:spcBef>
                <a:spcPts val="1600"/>
              </a:spcBef>
              <a:spcAft>
                <a:spcPts val="0"/>
              </a:spcAft>
              <a:buNone/>
              <a:defRPr sz="1600"/>
            </a:lvl8pPr>
            <a:lvl9pPr lvl="8" rtl="0">
              <a:lnSpc>
                <a:spcPct val="100000"/>
              </a:lnSpc>
              <a:spcBef>
                <a:spcPts val="1600"/>
              </a:spcBef>
              <a:spcAft>
                <a:spcPts val="1600"/>
              </a:spcAft>
              <a:buNone/>
              <a:defRPr sz="1600"/>
            </a:lvl9pPr>
          </a:lstStyle>
          <a:p>
            <a:endParaRPr/>
          </a:p>
        </p:txBody>
      </p:sp>
      <p:sp>
        <p:nvSpPr>
          <p:cNvPr id="109" name="Google Shape;109;p22"/>
          <p:cNvSpPr txBox="1">
            <a:spLocks noGrp="1"/>
          </p:cNvSpPr>
          <p:nvPr>
            <p:ph type="ctrTitle"/>
          </p:nvPr>
        </p:nvSpPr>
        <p:spPr>
          <a:xfrm>
            <a:off x="719997" y="359450"/>
            <a:ext cx="77040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BLANK_1_1_1_1">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3"/>
          <p:cNvSpPr txBox="1">
            <a:spLocks noGrp="1"/>
          </p:cNvSpPr>
          <p:nvPr>
            <p:ph type="ctrTitle"/>
          </p:nvPr>
        </p:nvSpPr>
        <p:spPr>
          <a:xfrm>
            <a:off x="674175" y="283525"/>
            <a:ext cx="5414400" cy="13002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6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12" name="Google Shape;112;p23"/>
          <p:cNvSpPr txBox="1">
            <a:spLocks noGrp="1"/>
          </p:cNvSpPr>
          <p:nvPr>
            <p:ph type="subTitle" idx="1"/>
          </p:nvPr>
        </p:nvSpPr>
        <p:spPr>
          <a:xfrm>
            <a:off x="674175" y="2215700"/>
            <a:ext cx="4266900" cy="127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3" name="Google Shape;113;p23"/>
          <p:cNvSpPr txBox="1"/>
          <p:nvPr/>
        </p:nvSpPr>
        <p:spPr>
          <a:xfrm>
            <a:off x="674175" y="3557450"/>
            <a:ext cx="4509000" cy="460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Barlow"/>
                <a:ea typeface="Barlow"/>
                <a:cs typeface="Barlow"/>
                <a:sym typeface="Barlow"/>
              </a:rPr>
              <a:t>CREDITS: This presentation template was created by </a:t>
            </a:r>
            <a:r>
              <a:rPr lang="en" sz="1000" b="1">
                <a:solidFill>
                  <a:schemeClr val="dk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Slidesgo</a:t>
            </a:r>
            <a:r>
              <a:rPr lang="en" sz="1000">
                <a:solidFill>
                  <a:schemeClr val="dk1"/>
                </a:solidFill>
                <a:latin typeface="Barlow"/>
                <a:ea typeface="Barlow"/>
                <a:cs typeface="Barlow"/>
                <a:sym typeface="Barlow"/>
              </a:rPr>
              <a:t>, including icons by </a:t>
            </a:r>
            <a:r>
              <a:rPr lang="en" sz="1000" b="1">
                <a:solidFill>
                  <a:schemeClr val="dk1"/>
                </a:solidFill>
                <a:uFill>
                  <a:noFill/>
                </a:uFill>
                <a:latin typeface="Barlow"/>
                <a:ea typeface="Barlow"/>
                <a:cs typeface="Barlow"/>
                <a:sym typeface="Barlow"/>
                <a:hlinkClick r:id="rId4">
                  <a:extLst>
                    <a:ext uri="{A12FA001-AC4F-418D-AE19-62706E023703}">
                      <ahyp:hlinkClr xmlns:ahyp="http://schemas.microsoft.com/office/drawing/2018/hyperlinkcolor" val="tx"/>
                    </a:ext>
                  </a:extLst>
                </a:hlinkClick>
              </a:rPr>
              <a:t>Flaticon</a:t>
            </a:r>
            <a:r>
              <a:rPr lang="en" sz="1000">
                <a:solidFill>
                  <a:schemeClr val="dk1"/>
                </a:solidFill>
                <a:latin typeface="Barlow"/>
                <a:ea typeface="Barlow"/>
                <a:cs typeface="Barlow"/>
                <a:sym typeface="Barlow"/>
              </a:rPr>
              <a:t>, and infographics &amp; images by </a:t>
            </a:r>
            <a:r>
              <a:rPr lang="en" sz="1000" b="1">
                <a:solidFill>
                  <a:schemeClr val="dk1"/>
                </a:solidFill>
                <a:uFill>
                  <a:noFill/>
                </a:uFill>
                <a:latin typeface="Barlow"/>
                <a:ea typeface="Barlow"/>
                <a:cs typeface="Barlow"/>
                <a:sym typeface="Barlow"/>
                <a:hlinkClick r:id="rId5">
                  <a:extLst>
                    <a:ext uri="{A12FA001-AC4F-418D-AE19-62706E023703}">
                      <ahyp:hlinkClr xmlns:ahyp="http://schemas.microsoft.com/office/drawing/2018/hyperlinkcolor" val="tx"/>
                    </a:ext>
                  </a:extLst>
                </a:hlinkClick>
              </a:rPr>
              <a:t>Freepik</a:t>
            </a:r>
            <a:r>
              <a:rPr lang="en" sz="1000">
                <a:solidFill>
                  <a:schemeClr val="dk1"/>
                </a:solidFill>
                <a:latin typeface="Barlow"/>
                <a:ea typeface="Barlow"/>
                <a:cs typeface="Barlow"/>
                <a:sym typeface="Barlow"/>
              </a:rPr>
              <a:t>. </a:t>
            </a:r>
            <a:endParaRPr sz="1000">
              <a:solidFill>
                <a:schemeClr val="dk1"/>
              </a:solidFill>
              <a:latin typeface="Barlow"/>
              <a:ea typeface="Barlow"/>
              <a:cs typeface="Barlow"/>
              <a:sym typeface="Barlow"/>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BLANK_1_1_1_1_1">
    <p:spTree>
      <p:nvGrpSpPr>
        <p:cNvPr id="1" name="Shape 114"/>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719997" y="1249325"/>
            <a:ext cx="7682100" cy="3206100"/>
          </a:xfrm>
          <a:prstGeom prst="rect">
            <a:avLst/>
          </a:prstGeom>
        </p:spPr>
        <p:txBody>
          <a:bodyPr spcFirstLastPara="1" wrap="square" lIns="91425" tIns="91425" rIns="91425" bIns="91425" anchor="ctr" anchorCtr="0">
            <a:noAutofit/>
          </a:bodyPr>
          <a:lstStyle>
            <a:lvl1pPr marL="457200" lvl="0" indent="-298450" rtl="0">
              <a:lnSpc>
                <a:spcPct val="100000"/>
              </a:lnSpc>
              <a:spcBef>
                <a:spcPts val="0"/>
              </a:spcBef>
              <a:spcAft>
                <a:spcPts val="0"/>
              </a:spcAft>
              <a:buSzPts val="1100"/>
              <a:buFont typeface="Gudea"/>
              <a:buAutoNum type="arabicPeriod"/>
              <a:defRPr sz="1200"/>
            </a:lvl1pPr>
            <a:lvl2pPr marL="914400" lvl="1" indent="-298450" rtl="0">
              <a:spcBef>
                <a:spcPts val="1600"/>
              </a:spcBef>
              <a:spcAft>
                <a:spcPts val="0"/>
              </a:spcAft>
              <a:buSzPts val="1100"/>
              <a:buFont typeface="Muli"/>
              <a:buAutoNum type="alphaLcPeriod"/>
              <a:defRPr/>
            </a:lvl2pPr>
            <a:lvl3pPr marL="1371600" lvl="2" indent="-298450" rtl="0">
              <a:spcBef>
                <a:spcPts val="1600"/>
              </a:spcBef>
              <a:spcAft>
                <a:spcPts val="0"/>
              </a:spcAft>
              <a:buSzPts val="1100"/>
              <a:buFont typeface="Muli"/>
              <a:buAutoNum type="romanLcPeriod"/>
              <a:defRPr/>
            </a:lvl3pPr>
            <a:lvl4pPr marL="1828800" lvl="3" indent="-298450" rtl="0">
              <a:spcBef>
                <a:spcPts val="1600"/>
              </a:spcBef>
              <a:spcAft>
                <a:spcPts val="0"/>
              </a:spcAft>
              <a:buSzPts val="1100"/>
              <a:buFont typeface="Muli"/>
              <a:buAutoNum type="arabicPeriod"/>
              <a:defRPr/>
            </a:lvl4pPr>
            <a:lvl5pPr marL="2286000" lvl="4" indent="-298450" rtl="0">
              <a:spcBef>
                <a:spcPts val="1600"/>
              </a:spcBef>
              <a:spcAft>
                <a:spcPts val="0"/>
              </a:spcAft>
              <a:buSzPts val="1100"/>
              <a:buFont typeface="Muli"/>
              <a:buAutoNum type="alphaLcPeriod"/>
              <a:defRPr/>
            </a:lvl5pPr>
            <a:lvl6pPr marL="2743200" lvl="5" indent="-298450" rtl="0">
              <a:spcBef>
                <a:spcPts val="1600"/>
              </a:spcBef>
              <a:spcAft>
                <a:spcPts val="0"/>
              </a:spcAft>
              <a:buSzPts val="1100"/>
              <a:buFont typeface="Muli"/>
              <a:buAutoNum type="romanLcPeriod"/>
              <a:defRPr/>
            </a:lvl6pPr>
            <a:lvl7pPr marL="3200400" lvl="6" indent="-298450" rtl="0">
              <a:spcBef>
                <a:spcPts val="1600"/>
              </a:spcBef>
              <a:spcAft>
                <a:spcPts val="0"/>
              </a:spcAft>
              <a:buSzPts val="1100"/>
              <a:buFont typeface="Muli"/>
              <a:buAutoNum type="arabicPeriod"/>
              <a:defRPr/>
            </a:lvl7pPr>
            <a:lvl8pPr marL="3657600" lvl="7" indent="-298450" rtl="0">
              <a:spcBef>
                <a:spcPts val="1600"/>
              </a:spcBef>
              <a:spcAft>
                <a:spcPts val="0"/>
              </a:spcAft>
              <a:buSzPts val="1100"/>
              <a:buFont typeface="Muli"/>
              <a:buAutoNum type="alphaLcPeriod"/>
              <a:defRPr/>
            </a:lvl8pPr>
            <a:lvl9pPr marL="4114800" lvl="8" indent="-298450" rtl="0">
              <a:spcBef>
                <a:spcPts val="1600"/>
              </a:spcBef>
              <a:spcAft>
                <a:spcPts val="1600"/>
              </a:spcAft>
              <a:buSzPts val="1100"/>
              <a:buFont typeface="Muli"/>
              <a:buAutoNum type="romanLcPeriod"/>
              <a:defRPr/>
            </a:lvl9pPr>
          </a:lstStyle>
          <a:p>
            <a:endParaRPr/>
          </a:p>
        </p:txBody>
      </p:sp>
      <p:sp>
        <p:nvSpPr>
          <p:cNvPr id="17" name="Google Shape;17;p4"/>
          <p:cNvSpPr txBox="1">
            <a:spLocks noGrp="1"/>
          </p:cNvSpPr>
          <p:nvPr>
            <p:ph type="ctrTitle"/>
          </p:nvPr>
        </p:nvSpPr>
        <p:spPr>
          <a:xfrm>
            <a:off x="719997" y="359450"/>
            <a:ext cx="77040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subTitle" idx="1"/>
          </p:nvPr>
        </p:nvSpPr>
        <p:spPr>
          <a:xfrm>
            <a:off x="1447625" y="2718625"/>
            <a:ext cx="2195400" cy="9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vl1pPr>
            <a:lvl2pPr lvl="1" algn="ctr" rtl="0">
              <a:lnSpc>
                <a:spcPct val="100000"/>
              </a:lnSpc>
              <a:spcBef>
                <a:spcPts val="1600"/>
              </a:spcBef>
              <a:spcAft>
                <a:spcPts val="0"/>
              </a:spcAft>
              <a:buNone/>
              <a:defRPr sz="1600"/>
            </a:lvl2pPr>
            <a:lvl3pPr lvl="2" algn="ctr" rtl="0">
              <a:lnSpc>
                <a:spcPct val="100000"/>
              </a:lnSpc>
              <a:spcBef>
                <a:spcPts val="1600"/>
              </a:spcBef>
              <a:spcAft>
                <a:spcPts val="0"/>
              </a:spcAft>
              <a:buNone/>
              <a:defRPr sz="1600"/>
            </a:lvl3pPr>
            <a:lvl4pPr lvl="3" algn="ctr" rtl="0">
              <a:lnSpc>
                <a:spcPct val="100000"/>
              </a:lnSpc>
              <a:spcBef>
                <a:spcPts val="1600"/>
              </a:spcBef>
              <a:spcAft>
                <a:spcPts val="0"/>
              </a:spcAft>
              <a:buNone/>
              <a:defRPr sz="1600"/>
            </a:lvl4pPr>
            <a:lvl5pPr lvl="4" algn="ctr" rtl="0">
              <a:lnSpc>
                <a:spcPct val="100000"/>
              </a:lnSpc>
              <a:spcBef>
                <a:spcPts val="1600"/>
              </a:spcBef>
              <a:spcAft>
                <a:spcPts val="0"/>
              </a:spcAft>
              <a:buNone/>
              <a:defRPr sz="1600"/>
            </a:lvl5pPr>
            <a:lvl6pPr lvl="5" algn="ctr" rtl="0">
              <a:lnSpc>
                <a:spcPct val="100000"/>
              </a:lnSpc>
              <a:spcBef>
                <a:spcPts val="1600"/>
              </a:spcBef>
              <a:spcAft>
                <a:spcPts val="0"/>
              </a:spcAft>
              <a:buNone/>
              <a:defRPr sz="1600"/>
            </a:lvl6pPr>
            <a:lvl7pPr lvl="6" algn="ctr" rtl="0">
              <a:lnSpc>
                <a:spcPct val="100000"/>
              </a:lnSpc>
              <a:spcBef>
                <a:spcPts val="1600"/>
              </a:spcBef>
              <a:spcAft>
                <a:spcPts val="0"/>
              </a:spcAft>
              <a:buNone/>
              <a:defRPr sz="1600"/>
            </a:lvl7pPr>
            <a:lvl8pPr lvl="7" algn="ctr" rtl="0">
              <a:lnSpc>
                <a:spcPct val="100000"/>
              </a:lnSpc>
              <a:spcBef>
                <a:spcPts val="1600"/>
              </a:spcBef>
              <a:spcAft>
                <a:spcPts val="0"/>
              </a:spcAft>
              <a:buNone/>
              <a:defRPr sz="1600"/>
            </a:lvl8pPr>
            <a:lvl9pPr lvl="8" algn="ctr" rtl="0">
              <a:lnSpc>
                <a:spcPct val="100000"/>
              </a:lnSpc>
              <a:spcBef>
                <a:spcPts val="1600"/>
              </a:spcBef>
              <a:spcAft>
                <a:spcPts val="1600"/>
              </a:spcAft>
              <a:buNone/>
              <a:defRPr sz="1600"/>
            </a:lvl9pPr>
          </a:lstStyle>
          <a:p>
            <a:endParaRPr/>
          </a:p>
        </p:txBody>
      </p:sp>
      <p:sp>
        <p:nvSpPr>
          <p:cNvPr id="20" name="Google Shape;20;p5"/>
          <p:cNvSpPr txBox="1">
            <a:spLocks noGrp="1"/>
          </p:cNvSpPr>
          <p:nvPr>
            <p:ph type="ctrTitle"/>
          </p:nvPr>
        </p:nvSpPr>
        <p:spPr>
          <a:xfrm>
            <a:off x="720000" y="361750"/>
            <a:ext cx="7704000" cy="57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 name="Google Shape;21;p5"/>
          <p:cNvSpPr txBox="1">
            <a:spLocks noGrp="1"/>
          </p:cNvSpPr>
          <p:nvPr>
            <p:ph type="subTitle" idx="2"/>
          </p:nvPr>
        </p:nvSpPr>
        <p:spPr>
          <a:xfrm>
            <a:off x="1439375" y="1723975"/>
            <a:ext cx="2211900" cy="577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sz="2400">
                <a:latin typeface="Glass Antiqua"/>
                <a:ea typeface="Glass Antiqua"/>
                <a:cs typeface="Glass Antiqua"/>
                <a:sym typeface="Glass Antiqua"/>
              </a:defRPr>
            </a:lvl1pPr>
            <a:lvl2pPr lvl="1" algn="ctr" rtl="0">
              <a:lnSpc>
                <a:spcPct val="100000"/>
              </a:lnSpc>
              <a:spcBef>
                <a:spcPts val="1600"/>
              </a:spcBef>
              <a:spcAft>
                <a:spcPts val="0"/>
              </a:spcAft>
              <a:buNone/>
              <a:defRPr sz="2400">
                <a:latin typeface="Glass Antiqua"/>
                <a:ea typeface="Glass Antiqua"/>
                <a:cs typeface="Glass Antiqua"/>
                <a:sym typeface="Glass Antiqua"/>
              </a:defRPr>
            </a:lvl2pPr>
            <a:lvl3pPr lvl="2" algn="ctr" rtl="0">
              <a:lnSpc>
                <a:spcPct val="100000"/>
              </a:lnSpc>
              <a:spcBef>
                <a:spcPts val="1600"/>
              </a:spcBef>
              <a:spcAft>
                <a:spcPts val="0"/>
              </a:spcAft>
              <a:buNone/>
              <a:defRPr sz="2400">
                <a:latin typeface="Glass Antiqua"/>
                <a:ea typeface="Glass Antiqua"/>
                <a:cs typeface="Glass Antiqua"/>
                <a:sym typeface="Glass Antiqua"/>
              </a:defRPr>
            </a:lvl3pPr>
            <a:lvl4pPr lvl="3" algn="ctr" rtl="0">
              <a:lnSpc>
                <a:spcPct val="100000"/>
              </a:lnSpc>
              <a:spcBef>
                <a:spcPts val="1600"/>
              </a:spcBef>
              <a:spcAft>
                <a:spcPts val="0"/>
              </a:spcAft>
              <a:buNone/>
              <a:defRPr sz="2400">
                <a:latin typeface="Glass Antiqua"/>
                <a:ea typeface="Glass Antiqua"/>
                <a:cs typeface="Glass Antiqua"/>
                <a:sym typeface="Glass Antiqua"/>
              </a:defRPr>
            </a:lvl4pPr>
            <a:lvl5pPr lvl="4" algn="ctr" rtl="0">
              <a:lnSpc>
                <a:spcPct val="100000"/>
              </a:lnSpc>
              <a:spcBef>
                <a:spcPts val="1600"/>
              </a:spcBef>
              <a:spcAft>
                <a:spcPts val="0"/>
              </a:spcAft>
              <a:buNone/>
              <a:defRPr sz="2400">
                <a:latin typeface="Glass Antiqua"/>
                <a:ea typeface="Glass Antiqua"/>
                <a:cs typeface="Glass Antiqua"/>
                <a:sym typeface="Glass Antiqua"/>
              </a:defRPr>
            </a:lvl5pPr>
            <a:lvl6pPr lvl="5" algn="ctr" rtl="0">
              <a:lnSpc>
                <a:spcPct val="100000"/>
              </a:lnSpc>
              <a:spcBef>
                <a:spcPts val="1600"/>
              </a:spcBef>
              <a:spcAft>
                <a:spcPts val="0"/>
              </a:spcAft>
              <a:buNone/>
              <a:defRPr sz="2400">
                <a:latin typeface="Glass Antiqua"/>
                <a:ea typeface="Glass Antiqua"/>
                <a:cs typeface="Glass Antiqua"/>
                <a:sym typeface="Glass Antiqua"/>
              </a:defRPr>
            </a:lvl6pPr>
            <a:lvl7pPr lvl="6" algn="ctr" rtl="0">
              <a:lnSpc>
                <a:spcPct val="100000"/>
              </a:lnSpc>
              <a:spcBef>
                <a:spcPts val="1600"/>
              </a:spcBef>
              <a:spcAft>
                <a:spcPts val="0"/>
              </a:spcAft>
              <a:buNone/>
              <a:defRPr sz="2400">
                <a:latin typeface="Glass Antiqua"/>
                <a:ea typeface="Glass Antiqua"/>
                <a:cs typeface="Glass Antiqua"/>
                <a:sym typeface="Glass Antiqua"/>
              </a:defRPr>
            </a:lvl7pPr>
            <a:lvl8pPr lvl="7" algn="ctr" rtl="0">
              <a:lnSpc>
                <a:spcPct val="100000"/>
              </a:lnSpc>
              <a:spcBef>
                <a:spcPts val="1600"/>
              </a:spcBef>
              <a:spcAft>
                <a:spcPts val="0"/>
              </a:spcAft>
              <a:buNone/>
              <a:defRPr sz="2400">
                <a:latin typeface="Glass Antiqua"/>
                <a:ea typeface="Glass Antiqua"/>
                <a:cs typeface="Glass Antiqua"/>
                <a:sym typeface="Glass Antiqua"/>
              </a:defRPr>
            </a:lvl8pPr>
            <a:lvl9pPr lvl="8" algn="ctr" rtl="0">
              <a:lnSpc>
                <a:spcPct val="100000"/>
              </a:lnSpc>
              <a:spcBef>
                <a:spcPts val="1600"/>
              </a:spcBef>
              <a:spcAft>
                <a:spcPts val="1600"/>
              </a:spcAft>
              <a:buNone/>
              <a:defRPr sz="2400">
                <a:latin typeface="Glass Antiqua"/>
                <a:ea typeface="Glass Antiqua"/>
                <a:cs typeface="Glass Antiqua"/>
                <a:sym typeface="Glass Antiqua"/>
              </a:defRPr>
            </a:lvl9pPr>
          </a:lstStyle>
          <a:p>
            <a:endParaRPr/>
          </a:p>
        </p:txBody>
      </p:sp>
      <p:sp>
        <p:nvSpPr>
          <p:cNvPr id="22" name="Google Shape;22;p5"/>
          <p:cNvSpPr txBox="1">
            <a:spLocks noGrp="1"/>
          </p:cNvSpPr>
          <p:nvPr>
            <p:ph type="subTitle" idx="3"/>
          </p:nvPr>
        </p:nvSpPr>
        <p:spPr>
          <a:xfrm>
            <a:off x="5500975" y="2718625"/>
            <a:ext cx="2195400" cy="9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vl1pPr>
            <a:lvl2pPr lvl="1" algn="ctr" rtl="0">
              <a:lnSpc>
                <a:spcPct val="100000"/>
              </a:lnSpc>
              <a:spcBef>
                <a:spcPts val="1600"/>
              </a:spcBef>
              <a:spcAft>
                <a:spcPts val="0"/>
              </a:spcAft>
              <a:buNone/>
              <a:defRPr sz="1600"/>
            </a:lvl2pPr>
            <a:lvl3pPr lvl="2" algn="ctr" rtl="0">
              <a:lnSpc>
                <a:spcPct val="100000"/>
              </a:lnSpc>
              <a:spcBef>
                <a:spcPts val="1600"/>
              </a:spcBef>
              <a:spcAft>
                <a:spcPts val="0"/>
              </a:spcAft>
              <a:buNone/>
              <a:defRPr sz="1600"/>
            </a:lvl3pPr>
            <a:lvl4pPr lvl="3" algn="ctr" rtl="0">
              <a:lnSpc>
                <a:spcPct val="100000"/>
              </a:lnSpc>
              <a:spcBef>
                <a:spcPts val="1600"/>
              </a:spcBef>
              <a:spcAft>
                <a:spcPts val="0"/>
              </a:spcAft>
              <a:buNone/>
              <a:defRPr sz="1600"/>
            </a:lvl4pPr>
            <a:lvl5pPr lvl="4" algn="ctr" rtl="0">
              <a:lnSpc>
                <a:spcPct val="100000"/>
              </a:lnSpc>
              <a:spcBef>
                <a:spcPts val="1600"/>
              </a:spcBef>
              <a:spcAft>
                <a:spcPts val="0"/>
              </a:spcAft>
              <a:buNone/>
              <a:defRPr sz="1600"/>
            </a:lvl5pPr>
            <a:lvl6pPr lvl="5" algn="ctr" rtl="0">
              <a:lnSpc>
                <a:spcPct val="100000"/>
              </a:lnSpc>
              <a:spcBef>
                <a:spcPts val="1600"/>
              </a:spcBef>
              <a:spcAft>
                <a:spcPts val="0"/>
              </a:spcAft>
              <a:buNone/>
              <a:defRPr sz="1600"/>
            </a:lvl6pPr>
            <a:lvl7pPr lvl="6" algn="ctr" rtl="0">
              <a:lnSpc>
                <a:spcPct val="100000"/>
              </a:lnSpc>
              <a:spcBef>
                <a:spcPts val="1600"/>
              </a:spcBef>
              <a:spcAft>
                <a:spcPts val="0"/>
              </a:spcAft>
              <a:buNone/>
              <a:defRPr sz="1600"/>
            </a:lvl7pPr>
            <a:lvl8pPr lvl="7" algn="ctr" rtl="0">
              <a:lnSpc>
                <a:spcPct val="100000"/>
              </a:lnSpc>
              <a:spcBef>
                <a:spcPts val="1600"/>
              </a:spcBef>
              <a:spcAft>
                <a:spcPts val="0"/>
              </a:spcAft>
              <a:buNone/>
              <a:defRPr sz="1600"/>
            </a:lvl8pPr>
            <a:lvl9pPr lvl="8" algn="ctr" rtl="0">
              <a:lnSpc>
                <a:spcPct val="100000"/>
              </a:lnSpc>
              <a:spcBef>
                <a:spcPts val="1600"/>
              </a:spcBef>
              <a:spcAft>
                <a:spcPts val="1600"/>
              </a:spcAft>
              <a:buNone/>
              <a:defRPr sz="1600"/>
            </a:lvl9pPr>
          </a:lstStyle>
          <a:p>
            <a:endParaRPr/>
          </a:p>
        </p:txBody>
      </p:sp>
      <p:sp>
        <p:nvSpPr>
          <p:cNvPr id="23" name="Google Shape;23;p5"/>
          <p:cNvSpPr txBox="1">
            <a:spLocks noGrp="1"/>
          </p:cNvSpPr>
          <p:nvPr>
            <p:ph type="subTitle" idx="4"/>
          </p:nvPr>
        </p:nvSpPr>
        <p:spPr>
          <a:xfrm>
            <a:off x="5492725" y="1723975"/>
            <a:ext cx="2211900" cy="577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sz="2400">
                <a:latin typeface="Glass Antiqua"/>
                <a:ea typeface="Glass Antiqua"/>
                <a:cs typeface="Glass Antiqua"/>
                <a:sym typeface="Glass Antiqua"/>
              </a:defRPr>
            </a:lvl1pPr>
            <a:lvl2pPr lvl="1" algn="ctr" rtl="0">
              <a:lnSpc>
                <a:spcPct val="100000"/>
              </a:lnSpc>
              <a:spcBef>
                <a:spcPts val="1600"/>
              </a:spcBef>
              <a:spcAft>
                <a:spcPts val="0"/>
              </a:spcAft>
              <a:buNone/>
              <a:defRPr sz="2400">
                <a:latin typeface="Glass Antiqua"/>
                <a:ea typeface="Glass Antiqua"/>
                <a:cs typeface="Glass Antiqua"/>
                <a:sym typeface="Glass Antiqua"/>
              </a:defRPr>
            </a:lvl2pPr>
            <a:lvl3pPr lvl="2" algn="ctr" rtl="0">
              <a:lnSpc>
                <a:spcPct val="100000"/>
              </a:lnSpc>
              <a:spcBef>
                <a:spcPts val="1600"/>
              </a:spcBef>
              <a:spcAft>
                <a:spcPts val="0"/>
              </a:spcAft>
              <a:buNone/>
              <a:defRPr sz="2400">
                <a:latin typeface="Glass Antiqua"/>
                <a:ea typeface="Glass Antiqua"/>
                <a:cs typeface="Glass Antiqua"/>
                <a:sym typeface="Glass Antiqua"/>
              </a:defRPr>
            </a:lvl3pPr>
            <a:lvl4pPr lvl="3" algn="ctr" rtl="0">
              <a:lnSpc>
                <a:spcPct val="100000"/>
              </a:lnSpc>
              <a:spcBef>
                <a:spcPts val="1600"/>
              </a:spcBef>
              <a:spcAft>
                <a:spcPts val="0"/>
              </a:spcAft>
              <a:buNone/>
              <a:defRPr sz="2400">
                <a:latin typeface="Glass Antiqua"/>
                <a:ea typeface="Glass Antiqua"/>
                <a:cs typeface="Glass Antiqua"/>
                <a:sym typeface="Glass Antiqua"/>
              </a:defRPr>
            </a:lvl4pPr>
            <a:lvl5pPr lvl="4" algn="ctr" rtl="0">
              <a:lnSpc>
                <a:spcPct val="100000"/>
              </a:lnSpc>
              <a:spcBef>
                <a:spcPts val="1600"/>
              </a:spcBef>
              <a:spcAft>
                <a:spcPts val="0"/>
              </a:spcAft>
              <a:buNone/>
              <a:defRPr sz="2400">
                <a:latin typeface="Glass Antiqua"/>
                <a:ea typeface="Glass Antiqua"/>
                <a:cs typeface="Glass Antiqua"/>
                <a:sym typeface="Glass Antiqua"/>
              </a:defRPr>
            </a:lvl5pPr>
            <a:lvl6pPr lvl="5" algn="ctr" rtl="0">
              <a:lnSpc>
                <a:spcPct val="100000"/>
              </a:lnSpc>
              <a:spcBef>
                <a:spcPts val="1600"/>
              </a:spcBef>
              <a:spcAft>
                <a:spcPts val="0"/>
              </a:spcAft>
              <a:buNone/>
              <a:defRPr sz="2400">
                <a:latin typeface="Glass Antiqua"/>
                <a:ea typeface="Glass Antiqua"/>
                <a:cs typeface="Glass Antiqua"/>
                <a:sym typeface="Glass Antiqua"/>
              </a:defRPr>
            </a:lvl6pPr>
            <a:lvl7pPr lvl="6" algn="ctr" rtl="0">
              <a:lnSpc>
                <a:spcPct val="100000"/>
              </a:lnSpc>
              <a:spcBef>
                <a:spcPts val="1600"/>
              </a:spcBef>
              <a:spcAft>
                <a:spcPts val="0"/>
              </a:spcAft>
              <a:buNone/>
              <a:defRPr sz="2400">
                <a:latin typeface="Glass Antiqua"/>
                <a:ea typeface="Glass Antiqua"/>
                <a:cs typeface="Glass Antiqua"/>
                <a:sym typeface="Glass Antiqua"/>
              </a:defRPr>
            </a:lvl7pPr>
            <a:lvl8pPr lvl="7" algn="ctr" rtl="0">
              <a:lnSpc>
                <a:spcPct val="100000"/>
              </a:lnSpc>
              <a:spcBef>
                <a:spcPts val="1600"/>
              </a:spcBef>
              <a:spcAft>
                <a:spcPts val="0"/>
              </a:spcAft>
              <a:buNone/>
              <a:defRPr sz="2400">
                <a:latin typeface="Glass Antiqua"/>
                <a:ea typeface="Glass Antiqua"/>
                <a:cs typeface="Glass Antiqua"/>
                <a:sym typeface="Glass Antiqua"/>
              </a:defRPr>
            </a:lvl8pPr>
            <a:lvl9pPr lvl="8" algn="ctr" rtl="0">
              <a:lnSpc>
                <a:spcPct val="100000"/>
              </a:lnSpc>
              <a:spcBef>
                <a:spcPts val="1600"/>
              </a:spcBef>
              <a:spcAft>
                <a:spcPts val="1600"/>
              </a:spcAft>
              <a:buNone/>
              <a:defRPr sz="2400">
                <a:latin typeface="Glass Antiqua"/>
                <a:ea typeface="Glass Antiqua"/>
                <a:cs typeface="Glass Antiqua"/>
                <a:sym typeface="Glass Antiqua"/>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ctrTitle"/>
          </p:nvPr>
        </p:nvSpPr>
        <p:spPr>
          <a:xfrm flipH="1">
            <a:off x="5268250" y="2868975"/>
            <a:ext cx="3155700" cy="836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6000" b="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28" name="Google Shape;28;p7"/>
          <p:cNvSpPr txBox="1">
            <a:spLocks noGrp="1"/>
          </p:cNvSpPr>
          <p:nvPr>
            <p:ph type="subTitle" idx="1"/>
          </p:nvPr>
        </p:nvSpPr>
        <p:spPr>
          <a:xfrm>
            <a:off x="4429500" y="2593925"/>
            <a:ext cx="3994200" cy="1177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lvl1pPr>
            <a:lvl2pPr lvl="1" algn="r" rtl="0">
              <a:lnSpc>
                <a:spcPct val="100000"/>
              </a:lnSpc>
              <a:spcBef>
                <a:spcPts val="1600"/>
              </a:spcBef>
              <a:spcAft>
                <a:spcPts val="0"/>
              </a:spcAft>
              <a:buNone/>
              <a:defRPr sz="1600"/>
            </a:lvl2pPr>
            <a:lvl3pPr lvl="2" algn="r" rtl="0">
              <a:lnSpc>
                <a:spcPct val="100000"/>
              </a:lnSpc>
              <a:spcBef>
                <a:spcPts val="1600"/>
              </a:spcBef>
              <a:spcAft>
                <a:spcPts val="0"/>
              </a:spcAft>
              <a:buNone/>
              <a:defRPr sz="1600"/>
            </a:lvl3pPr>
            <a:lvl4pPr lvl="3" algn="r" rtl="0">
              <a:lnSpc>
                <a:spcPct val="100000"/>
              </a:lnSpc>
              <a:spcBef>
                <a:spcPts val="1600"/>
              </a:spcBef>
              <a:spcAft>
                <a:spcPts val="0"/>
              </a:spcAft>
              <a:buNone/>
              <a:defRPr sz="1600"/>
            </a:lvl4pPr>
            <a:lvl5pPr lvl="4" algn="r" rtl="0">
              <a:lnSpc>
                <a:spcPct val="100000"/>
              </a:lnSpc>
              <a:spcBef>
                <a:spcPts val="1600"/>
              </a:spcBef>
              <a:spcAft>
                <a:spcPts val="0"/>
              </a:spcAft>
              <a:buNone/>
              <a:defRPr sz="1600"/>
            </a:lvl5pPr>
            <a:lvl6pPr lvl="5" algn="r" rtl="0">
              <a:lnSpc>
                <a:spcPct val="100000"/>
              </a:lnSpc>
              <a:spcBef>
                <a:spcPts val="1600"/>
              </a:spcBef>
              <a:spcAft>
                <a:spcPts val="0"/>
              </a:spcAft>
              <a:buNone/>
              <a:defRPr sz="1600"/>
            </a:lvl6pPr>
            <a:lvl7pPr lvl="6" algn="r" rtl="0">
              <a:lnSpc>
                <a:spcPct val="100000"/>
              </a:lnSpc>
              <a:spcBef>
                <a:spcPts val="1600"/>
              </a:spcBef>
              <a:spcAft>
                <a:spcPts val="0"/>
              </a:spcAft>
              <a:buNone/>
              <a:defRPr sz="1600"/>
            </a:lvl7pPr>
            <a:lvl8pPr lvl="7" algn="r" rtl="0">
              <a:lnSpc>
                <a:spcPct val="100000"/>
              </a:lnSpc>
              <a:spcBef>
                <a:spcPts val="1600"/>
              </a:spcBef>
              <a:spcAft>
                <a:spcPts val="0"/>
              </a:spcAft>
              <a:buNone/>
              <a:defRPr sz="1600"/>
            </a:lvl8pPr>
            <a:lvl9pPr lvl="8" algn="r" rtl="0">
              <a:lnSpc>
                <a:spcPct val="100000"/>
              </a:lnSpc>
              <a:spcBef>
                <a:spcPts val="1600"/>
              </a:spcBef>
              <a:spcAft>
                <a:spcPts val="1600"/>
              </a:spcAft>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1041850" y="745825"/>
            <a:ext cx="7060200" cy="95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7200" b="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hasCustomPrompt="1"/>
          </p:nvPr>
        </p:nvSpPr>
        <p:spPr>
          <a:xfrm>
            <a:off x="1590525" y="1385000"/>
            <a:ext cx="5962800" cy="1109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9600" b="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33" name="Google Shape;33;p9"/>
          <p:cNvSpPr txBox="1">
            <a:spLocks noGrp="1"/>
          </p:cNvSpPr>
          <p:nvPr>
            <p:ph type="title" idx="2"/>
          </p:nvPr>
        </p:nvSpPr>
        <p:spPr>
          <a:xfrm>
            <a:off x="564375" y="2494400"/>
            <a:ext cx="8015100" cy="1053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4200"/>
              <a:buNone/>
              <a:defRPr sz="7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4" name="Google Shape;34;p9"/>
          <p:cNvSpPr txBox="1">
            <a:spLocks noGrp="1"/>
          </p:cNvSpPr>
          <p:nvPr>
            <p:ph type="subTitle" idx="1"/>
          </p:nvPr>
        </p:nvSpPr>
        <p:spPr>
          <a:xfrm>
            <a:off x="720075" y="3446675"/>
            <a:ext cx="7703700" cy="70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b="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Glass Antiqua"/>
              <a:buNone/>
              <a:defRPr sz="2800">
                <a:solidFill>
                  <a:schemeClr val="dk1"/>
                </a:solidFill>
                <a:latin typeface="Glass Antiqua"/>
                <a:ea typeface="Glass Antiqua"/>
                <a:cs typeface="Glass Antiqua"/>
                <a:sym typeface="Glass Antiqua"/>
              </a:defRPr>
            </a:lvl1pPr>
            <a:lvl2pPr lvl="1">
              <a:spcBef>
                <a:spcPts val="0"/>
              </a:spcBef>
              <a:spcAft>
                <a:spcPts val="0"/>
              </a:spcAft>
              <a:buClr>
                <a:schemeClr val="dk1"/>
              </a:buClr>
              <a:buSzPts val="2800"/>
              <a:buFont typeface="Glass Antiqua"/>
              <a:buNone/>
              <a:defRPr sz="2800">
                <a:solidFill>
                  <a:schemeClr val="dk1"/>
                </a:solidFill>
                <a:latin typeface="Glass Antiqua"/>
                <a:ea typeface="Glass Antiqua"/>
                <a:cs typeface="Glass Antiqua"/>
                <a:sym typeface="Glass Antiqua"/>
              </a:defRPr>
            </a:lvl2pPr>
            <a:lvl3pPr lvl="2">
              <a:spcBef>
                <a:spcPts val="0"/>
              </a:spcBef>
              <a:spcAft>
                <a:spcPts val="0"/>
              </a:spcAft>
              <a:buClr>
                <a:schemeClr val="dk1"/>
              </a:buClr>
              <a:buSzPts val="2800"/>
              <a:buFont typeface="Glass Antiqua"/>
              <a:buNone/>
              <a:defRPr sz="2800">
                <a:solidFill>
                  <a:schemeClr val="dk1"/>
                </a:solidFill>
                <a:latin typeface="Glass Antiqua"/>
                <a:ea typeface="Glass Antiqua"/>
                <a:cs typeface="Glass Antiqua"/>
                <a:sym typeface="Glass Antiqua"/>
              </a:defRPr>
            </a:lvl3pPr>
            <a:lvl4pPr lvl="3">
              <a:spcBef>
                <a:spcPts val="0"/>
              </a:spcBef>
              <a:spcAft>
                <a:spcPts val="0"/>
              </a:spcAft>
              <a:buClr>
                <a:schemeClr val="dk1"/>
              </a:buClr>
              <a:buSzPts val="2800"/>
              <a:buFont typeface="Glass Antiqua"/>
              <a:buNone/>
              <a:defRPr sz="2800">
                <a:solidFill>
                  <a:schemeClr val="dk1"/>
                </a:solidFill>
                <a:latin typeface="Glass Antiqua"/>
                <a:ea typeface="Glass Antiqua"/>
                <a:cs typeface="Glass Antiqua"/>
                <a:sym typeface="Glass Antiqua"/>
              </a:defRPr>
            </a:lvl4pPr>
            <a:lvl5pPr lvl="4">
              <a:spcBef>
                <a:spcPts val="0"/>
              </a:spcBef>
              <a:spcAft>
                <a:spcPts val="0"/>
              </a:spcAft>
              <a:buClr>
                <a:schemeClr val="dk1"/>
              </a:buClr>
              <a:buSzPts val="2800"/>
              <a:buFont typeface="Glass Antiqua"/>
              <a:buNone/>
              <a:defRPr sz="2800">
                <a:solidFill>
                  <a:schemeClr val="dk1"/>
                </a:solidFill>
                <a:latin typeface="Glass Antiqua"/>
                <a:ea typeface="Glass Antiqua"/>
                <a:cs typeface="Glass Antiqua"/>
                <a:sym typeface="Glass Antiqua"/>
              </a:defRPr>
            </a:lvl5pPr>
            <a:lvl6pPr lvl="5">
              <a:spcBef>
                <a:spcPts val="0"/>
              </a:spcBef>
              <a:spcAft>
                <a:spcPts val="0"/>
              </a:spcAft>
              <a:buClr>
                <a:schemeClr val="dk1"/>
              </a:buClr>
              <a:buSzPts val="2800"/>
              <a:buFont typeface="Glass Antiqua"/>
              <a:buNone/>
              <a:defRPr sz="2800">
                <a:solidFill>
                  <a:schemeClr val="dk1"/>
                </a:solidFill>
                <a:latin typeface="Glass Antiqua"/>
                <a:ea typeface="Glass Antiqua"/>
                <a:cs typeface="Glass Antiqua"/>
                <a:sym typeface="Glass Antiqua"/>
              </a:defRPr>
            </a:lvl6pPr>
            <a:lvl7pPr lvl="6">
              <a:spcBef>
                <a:spcPts val="0"/>
              </a:spcBef>
              <a:spcAft>
                <a:spcPts val="0"/>
              </a:spcAft>
              <a:buClr>
                <a:schemeClr val="dk1"/>
              </a:buClr>
              <a:buSzPts val="2800"/>
              <a:buFont typeface="Glass Antiqua"/>
              <a:buNone/>
              <a:defRPr sz="2800">
                <a:solidFill>
                  <a:schemeClr val="dk1"/>
                </a:solidFill>
                <a:latin typeface="Glass Antiqua"/>
                <a:ea typeface="Glass Antiqua"/>
                <a:cs typeface="Glass Antiqua"/>
                <a:sym typeface="Glass Antiqua"/>
              </a:defRPr>
            </a:lvl7pPr>
            <a:lvl8pPr lvl="7">
              <a:spcBef>
                <a:spcPts val="0"/>
              </a:spcBef>
              <a:spcAft>
                <a:spcPts val="0"/>
              </a:spcAft>
              <a:buClr>
                <a:schemeClr val="dk1"/>
              </a:buClr>
              <a:buSzPts val="2800"/>
              <a:buFont typeface="Glass Antiqua"/>
              <a:buNone/>
              <a:defRPr sz="2800">
                <a:solidFill>
                  <a:schemeClr val="dk1"/>
                </a:solidFill>
                <a:latin typeface="Glass Antiqua"/>
                <a:ea typeface="Glass Antiqua"/>
                <a:cs typeface="Glass Antiqua"/>
                <a:sym typeface="Glass Antiqua"/>
              </a:defRPr>
            </a:lvl8pPr>
            <a:lvl9pPr lvl="8">
              <a:spcBef>
                <a:spcPts val="0"/>
              </a:spcBef>
              <a:spcAft>
                <a:spcPts val="0"/>
              </a:spcAft>
              <a:buClr>
                <a:schemeClr val="dk1"/>
              </a:buClr>
              <a:buSzPts val="2800"/>
              <a:buFont typeface="Glass Antiqua"/>
              <a:buNone/>
              <a:defRPr sz="2800">
                <a:solidFill>
                  <a:schemeClr val="dk1"/>
                </a:solidFill>
                <a:latin typeface="Glass Antiqua"/>
                <a:ea typeface="Glass Antiqua"/>
                <a:cs typeface="Glass Antiqua"/>
                <a:sym typeface="Glass Antiqu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Barlow Semi Condensed Light"/>
              <a:buChar char="●"/>
              <a:defRPr sz="1800">
                <a:solidFill>
                  <a:schemeClr val="dk1"/>
                </a:solidFill>
                <a:latin typeface="Barlow Semi Condensed Light"/>
                <a:ea typeface="Barlow Semi Condensed Light"/>
                <a:cs typeface="Barlow Semi Condensed Light"/>
                <a:sym typeface="Barlow Semi Condensed Light"/>
              </a:defRPr>
            </a:lvl1pPr>
            <a:lvl2pPr marL="914400" lvl="1" indent="-317500">
              <a:lnSpc>
                <a:spcPct val="115000"/>
              </a:lnSpc>
              <a:spcBef>
                <a:spcPts val="1600"/>
              </a:spcBef>
              <a:spcAft>
                <a:spcPts val="0"/>
              </a:spcAft>
              <a:buClr>
                <a:schemeClr val="dk1"/>
              </a:buClr>
              <a:buSzPts val="1400"/>
              <a:buFont typeface="Barlow Semi Condensed Light"/>
              <a:buChar char="○"/>
              <a:defRPr>
                <a:solidFill>
                  <a:schemeClr val="dk1"/>
                </a:solidFill>
                <a:latin typeface="Barlow Semi Condensed Light"/>
                <a:ea typeface="Barlow Semi Condensed Light"/>
                <a:cs typeface="Barlow Semi Condensed Light"/>
                <a:sym typeface="Barlow Semi Condensed Light"/>
              </a:defRPr>
            </a:lvl2pPr>
            <a:lvl3pPr marL="1371600" lvl="2" indent="-317500">
              <a:lnSpc>
                <a:spcPct val="115000"/>
              </a:lnSpc>
              <a:spcBef>
                <a:spcPts val="1600"/>
              </a:spcBef>
              <a:spcAft>
                <a:spcPts val="0"/>
              </a:spcAft>
              <a:buClr>
                <a:schemeClr val="dk1"/>
              </a:buClr>
              <a:buSzPts val="1400"/>
              <a:buFont typeface="Barlow Semi Condensed Light"/>
              <a:buChar char="■"/>
              <a:defRPr>
                <a:solidFill>
                  <a:schemeClr val="dk1"/>
                </a:solidFill>
                <a:latin typeface="Barlow Semi Condensed Light"/>
                <a:ea typeface="Barlow Semi Condensed Light"/>
                <a:cs typeface="Barlow Semi Condensed Light"/>
                <a:sym typeface="Barlow Semi Condensed Light"/>
              </a:defRPr>
            </a:lvl3pPr>
            <a:lvl4pPr marL="1828800" lvl="3" indent="-317500">
              <a:lnSpc>
                <a:spcPct val="115000"/>
              </a:lnSpc>
              <a:spcBef>
                <a:spcPts val="1600"/>
              </a:spcBef>
              <a:spcAft>
                <a:spcPts val="0"/>
              </a:spcAft>
              <a:buClr>
                <a:schemeClr val="dk1"/>
              </a:buClr>
              <a:buSzPts val="1400"/>
              <a:buFont typeface="Barlow Semi Condensed Light"/>
              <a:buChar char="●"/>
              <a:defRPr>
                <a:solidFill>
                  <a:schemeClr val="dk1"/>
                </a:solidFill>
                <a:latin typeface="Barlow Semi Condensed Light"/>
                <a:ea typeface="Barlow Semi Condensed Light"/>
                <a:cs typeface="Barlow Semi Condensed Light"/>
                <a:sym typeface="Barlow Semi Condensed Light"/>
              </a:defRPr>
            </a:lvl4pPr>
            <a:lvl5pPr marL="2286000" lvl="4" indent="-317500">
              <a:lnSpc>
                <a:spcPct val="115000"/>
              </a:lnSpc>
              <a:spcBef>
                <a:spcPts val="1600"/>
              </a:spcBef>
              <a:spcAft>
                <a:spcPts val="0"/>
              </a:spcAft>
              <a:buClr>
                <a:schemeClr val="dk1"/>
              </a:buClr>
              <a:buSzPts val="1400"/>
              <a:buFont typeface="Barlow Semi Condensed Light"/>
              <a:buChar char="○"/>
              <a:defRPr>
                <a:solidFill>
                  <a:schemeClr val="dk1"/>
                </a:solidFill>
                <a:latin typeface="Barlow Semi Condensed Light"/>
                <a:ea typeface="Barlow Semi Condensed Light"/>
                <a:cs typeface="Barlow Semi Condensed Light"/>
                <a:sym typeface="Barlow Semi Condensed Light"/>
              </a:defRPr>
            </a:lvl5pPr>
            <a:lvl6pPr marL="2743200" lvl="5" indent="-317500">
              <a:lnSpc>
                <a:spcPct val="115000"/>
              </a:lnSpc>
              <a:spcBef>
                <a:spcPts val="1600"/>
              </a:spcBef>
              <a:spcAft>
                <a:spcPts val="0"/>
              </a:spcAft>
              <a:buClr>
                <a:schemeClr val="dk1"/>
              </a:buClr>
              <a:buSzPts val="1400"/>
              <a:buFont typeface="Barlow Semi Condensed Light"/>
              <a:buChar char="■"/>
              <a:defRPr>
                <a:solidFill>
                  <a:schemeClr val="dk1"/>
                </a:solidFill>
                <a:latin typeface="Barlow Semi Condensed Light"/>
                <a:ea typeface="Barlow Semi Condensed Light"/>
                <a:cs typeface="Barlow Semi Condensed Light"/>
                <a:sym typeface="Barlow Semi Condensed Light"/>
              </a:defRPr>
            </a:lvl6pPr>
            <a:lvl7pPr marL="3200400" lvl="6" indent="-317500">
              <a:lnSpc>
                <a:spcPct val="115000"/>
              </a:lnSpc>
              <a:spcBef>
                <a:spcPts val="1600"/>
              </a:spcBef>
              <a:spcAft>
                <a:spcPts val="0"/>
              </a:spcAft>
              <a:buClr>
                <a:schemeClr val="dk1"/>
              </a:buClr>
              <a:buSzPts val="1400"/>
              <a:buFont typeface="Barlow Semi Condensed Light"/>
              <a:buChar char="●"/>
              <a:defRPr>
                <a:solidFill>
                  <a:schemeClr val="dk1"/>
                </a:solidFill>
                <a:latin typeface="Barlow Semi Condensed Light"/>
                <a:ea typeface="Barlow Semi Condensed Light"/>
                <a:cs typeface="Barlow Semi Condensed Light"/>
                <a:sym typeface="Barlow Semi Condensed Light"/>
              </a:defRPr>
            </a:lvl7pPr>
            <a:lvl8pPr marL="3657600" lvl="7" indent="-317500">
              <a:lnSpc>
                <a:spcPct val="115000"/>
              </a:lnSpc>
              <a:spcBef>
                <a:spcPts val="1600"/>
              </a:spcBef>
              <a:spcAft>
                <a:spcPts val="0"/>
              </a:spcAft>
              <a:buClr>
                <a:schemeClr val="dk1"/>
              </a:buClr>
              <a:buSzPts val="1400"/>
              <a:buFont typeface="Barlow Semi Condensed Light"/>
              <a:buChar char="○"/>
              <a:defRPr>
                <a:solidFill>
                  <a:schemeClr val="dk1"/>
                </a:solidFill>
                <a:latin typeface="Barlow Semi Condensed Light"/>
                <a:ea typeface="Barlow Semi Condensed Light"/>
                <a:cs typeface="Barlow Semi Condensed Light"/>
                <a:sym typeface="Barlow Semi Condensed Light"/>
              </a:defRPr>
            </a:lvl8pPr>
            <a:lvl9pPr marL="4114800" lvl="8" indent="-317500">
              <a:lnSpc>
                <a:spcPct val="115000"/>
              </a:lnSpc>
              <a:spcBef>
                <a:spcPts val="1600"/>
              </a:spcBef>
              <a:spcAft>
                <a:spcPts val="1600"/>
              </a:spcAft>
              <a:buClr>
                <a:schemeClr val="dk1"/>
              </a:buClr>
              <a:buSzPts val="1400"/>
              <a:buFont typeface="Barlow Semi Condensed Light"/>
              <a:buChar char="■"/>
              <a:defRPr>
                <a:solidFill>
                  <a:schemeClr val="dk1"/>
                </a:solidFill>
                <a:latin typeface="Barlow Semi Condensed Light"/>
                <a:ea typeface="Barlow Semi Condensed Light"/>
                <a:cs typeface="Barlow Semi Condensed Light"/>
                <a:sym typeface="Barlow Semi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5"/>
        <p:cNvGrpSpPr/>
        <p:nvPr/>
      </p:nvGrpSpPr>
      <p:grpSpPr>
        <a:xfrm>
          <a:off x="0" y="0"/>
          <a:ext cx="0" cy="0"/>
          <a:chOff x="0" y="0"/>
          <a:chExt cx="0" cy="0"/>
        </a:xfrm>
      </p:grpSpPr>
      <p:sp>
        <p:nvSpPr>
          <p:cNvPr id="116" name="Google Shape;116;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7" name="Google Shape;117;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hyperlink" Target="https://docs.google.com/spreadsheets/d/1JskDVJWSpNFpHnGNRCIpHIzSs5I9Hfhu_oJi9oWeSIM/copy"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slide" Target="slide34.xml"/><Relationship Id="rId13" Type="http://schemas.openxmlformats.org/officeDocument/2006/relationships/slide" Target="slide46.xml"/><Relationship Id="rId3" Type="http://schemas.openxmlformats.org/officeDocument/2006/relationships/image" Target="../media/image3.png"/><Relationship Id="rId7" Type="http://schemas.openxmlformats.org/officeDocument/2006/relationships/slide" Target="slide36.xml"/><Relationship Id="rId12" Type="http://schemas.openxmlformats.org/officeDocument/2006/relationships/slide" Target="slide40.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bit.ly/33VAFh3" TargetMode="External"/><Relationship Id="rId11" Type="http://schemas.openxmlformats.org/officeDocument/2006/relationships/slide" Target="slide39.xml"/><Relationship Id="rId5" Type="http://schemas.openxmlformats.org/officeDocument/2006/relationships/hyperlink" Target="http://bit.ly/30B07Gq" TargetMode="External"/><Relationship Id="rId10" Type="http://schemas.openxmlformats.org/officeDocument/2006/relationships/slide" Target="slide38.xml"/><Relationship Id="rId4" Type="http://schemas.openxmlformats.org/officeDocument/2006/relationships/hyperlink" Target="http://bit.ly/2Tynxth" TargetMode="External"/><Relationship Id="rId9" Type="http://schemas.openxmlformats.org/officeDocument/2006/relationships/slide" Target="slide37.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21.xml"/><Relationship Id="rId4" Type="http://schemas.openxmlformats.org/officeDocument/2006/relationships/image" Target="../media/image18.jpg"/></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2.xml"/><Relationship Id="rId1" Type="http://schemas.openxmlformats.org/officeDocument/2006/relationships/slideLayout" Target="../slideLayouts/slideLayout9.xml"/><Relationship Id="rId4" Type="http://schemas.openxmlformats.org/officeDocument/2006/relationships/image" Target="../media/image19.jpg"/></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vector/woman-relaxing-couch-home_6402873.htm/?utm_source=slidesgo_template&amp;utm_medium=referral-link&amp;utm_campaign=sg_resources&amp;utm_content=freepik" TargetMode="External"/><Relationship Id="rId13" Type="http://schemas.openxmlformats.org/officeDocument/2006/relationships/hyperlink" Target="https://www.freepik.com/free-vector/multitasking-concept-with-woman-working_6405189.htm/?utm_source=slidesgo_template&amp;utm_medium=referral-link&amp;utm_campaign=sg_resources&amp;utm_content=freepik" TargetMode="External"/><Relationship Id="rId3" Type="http://schemas.openxmlformats.org/officeDocument/2006/relationships/image" Target="../media/image7.png"/><Relationship Id="rId7" Type="http://schemas.openxmlformats.org/officeDocument/2006/relationships/hyperlink" Target="https://www.freepik.com/free-vector/flat-mother-s-day-background_4199256.htm/?utm_source=slidesgo_template&amp;utm_medium=referral-link&amp;utm_campaign=sg_resources&amp;utm_content=freepik" TargetMode="External"/><Relationship Id="rId12" Type="http://schemas.openxmlformats.org/officeDocument/2006/relationships/hyperlink" Target="https://www.freepik.com/free-vector/person-different-ages_6405187.htm/?utm_source=slidesgo_template&amp;utm_medium=referral-link&amp;utm_campaign=sg_resources&amp;utm_content=freepik" TargetMode="External"/><Relationship Id="rId17" Type="http://schemas.openxmlformats.org/officeDocument/2006/relationships/hyperlink" Target="https://www.flaticon.com/packs/womens-day-4/?utm_source=slidesgo_template&amp;utm_medium=referral-link&amp;utm_campaign=sg_resources&amp;utm_content=flaticon" TargetMode="External"/><Relationship Id="rId2" Type="http://schemas.openxmlformats.org/officeDocument/2006/relationships/notesSlide" Target="../notesSlides/notesSlide37.xml"/><Relationship Id="rId16" Type="http://schemas.openxmlformats.org/officeDocument/2006/relationships/hyperlink" Target="https://www.freepik.com/free-photo/woman-holding-hands-waist-standing_1249055.htm/?utm_source=slidesgo_template&amp;utm_medium=referral-link&amp;utm_campaign=sg_resources&amp;utm_content=freepik" TargetMode="External"/><Relationship Id="rId1" Type="http://schemas.openxmlformats.org/officeDocument/2006/relationships/slideLayout" Target="../slideLayouts/slideLayout9.xml"/><Relationship Id="rId6" Type="http://schemas.openxmlformats.org/officeDocument/2006/relationships/hyperlink" Target="https://www.freepik.com/free-vector/mother-s-day_4084597.htm/?utm_source=slidesgo_template&amp;utm_medium=referral-link&amp;utm_campaign=sg_resources&amp;utm_content=freepik" TargetMode="External"/><Relationship Id="rId11" Type="http://schemas.openxmlformats.org/officeDocument/2006/relationships/hyperlink" Target="https://www.freepik.com/premium-vector/webtemplate-style-valentines-day_6373383.htm/?utm_source=slidesgo_template&amp;utm_medium=referral-link&amp;utm_campaign=sg_resources&amp;utm_content=freepik" TargetMode="External"/><Relationship Id="rId5" Type="http://schemas.openxmlformats.org/officeDocument/2006/relationships/hyperlink" Target="https://www.freepik.com/free-vector/indian-republic-day-flat-design-wallpaper_6412707.htm/?utm_source=slidesgo_template&amp;utm_medium=referral-link&amp;utm_campaign=sg_resources&amp;utm_content=freepik" TargetMode="External"/><Relationship Id="rId15" Type="http://schemas.openxmlformats.org/officeDocument/2006/relationships/hyperlink" Target="https://www.freepik.com/free-photo/side-view-woman-doing-bicycle-kicks_5389633.htm" TargetMode="External"/><Relationship Id="rId10" Type="http://schemas.openxmlformats.org/officeDocument/2006/relationships/hyperlink" Target="https://www.freepik.com/free-vector/female-scientist-working-with-solutions_6402874.htm/?utm_source=slidesgo_template&amp;utm_medium=referral-link&amp;utm_campaign=sg_resources&amp;utm_content=freepik" TargetMode="External"/><Relationship Id="rId4" Type="http://schemas.openxmlformats.org/officeDocument/2006/relationships/hyperlink" Target="https://www.freepik.com/free-vector/floral-illustration-women-s-day-with-lettering_6489720.htm/?utm_source=slidesgo_template&amp;utm_medium=referral-link&amp;utm_campaign=sg_resources&amp;utm_content=freepik" TargetMode="External"/><Relationship Id="rId9" Type="http://schemas.openxmlformats.org/officeDocument/2006/relationships/hyperlink" Target="https://www.freepik.com/free-vector/business-card-with-pastel-colored-stains_6366237.htm/?utm_source=slidesgo_template&amp;utm_medium=referral-link&amp;utm_campaign=sg_resources&amp;utm_content=freepik" TargetMode="External"/><Relationship Id="rId14" Type="http://schemas.openxmlformats.org/officeDocument/2006/relationships/hyperlink" Target="https://www.freepik.com/free-vector/valentines-day-theme-web-template_6447261.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4.xml"/></Relationships>
</file>

<file path=ppt/slides/_rels/slide39.xml.rels><?xml version="1.0" encoding="UTF-8" standalone="yes"?>
<Relationships xmlns="http://schemas.openxmlformats.org/package/2006/relationships"><Relationship Id="rId3" Type="http://schemas.openxmlformats.org/officeDocument/2006/relationships/hyperlink" Target="https://fonts.google.com/specimen/Glass+Antiqua" TargetMode="External"/><Relationship Id="rId2" Type="http://schemas.openxmlformats.org/officeDocument/2006/relationships/notesSlide" Target="../notesSlides/notesSlide39.xml"/><Relationship Id="rId1" Type="http://schemas.openxmlformats.org/officeDocument/2006/relationships/slideLayout" Target="../slideLayouts/slideLayout24.xml"/><Relationship Id="rId4" Type="http://schemas.openxmlformats.org/officeDocument/2006/relationships/hyperlink" Target="https://fonts.google.com/specimen/Barlow+Semi+Condensed"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24.xml"/><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2"/>
        <p:cNvGrpSpPr/>
        <p:nvPr/>
      </p:nvGrpSpPr>
      <p:grpSpPr>
        <a:xfrm>
          <a:off x="0" y="0"/>
          <a:ext cx="0" cy="0"/>
          <a:chOff x="0" y="0"/>
          <a:chExt cx="0" cy="0"/>
        </a:xfrm>
      </p:grpSpPr>
      <p:grpSp>
        <p:nvGrpSpPr>
          <p:cNvPr id="123" name="Google Shape;123;p27"/>
          <p:cNvGrpSpPr/>
          <p:nvPr/>
        </p:nvGrpSpPr>
        <p:grpSpPr>
          <a:xfrm>
            <a:off x="3204257" y="555477"/>
            <a:ext cx="2735486" cy="2887923"/>
            <a:chOff x="1409400" y="238225"/>
            <a:chExt cx="1976650" cy="2086800"/>
          </a:xfrm>
        </p:grpSpPr>
        <p:sp>
          <p:nvSpPr>
            <p:cNvPr id="124" name="Google Shape;124;p27"/>
            <p:cNvSpPr/>
            <p:nvPr/>
          </p:nvSpPr>
          <p:spPr>
            <a:xfrm>
              <a:off x="2727625" y="708400"/>
              <a:ext cx="222575" cy="857050"/>
            </a:xfrm>
            <a:custGeom>
              <a:avLst/>
              <a:gdLst/>
              <a:ahLst/>
              <a:cxnLst/>
              <a:rect l="l" t="t" r="r" b="b"/>
              <a:pathLst>
                <a:path w="8903" h="34282" extrusionOk="0">
                  <a:moveTo>
                    <a:pt x="7445" y="1"/>
                  </a:moveTo>
                  <a:cubicBezTo>
                    <a:pt x="7419" y="1"/>
                    <a:pt x="7391" y="23"/>
                    <a:pt x="7397" y="56"/>
                  </a:cubicBezTo>
                  <a:cubicBezTo>
                    <a:pt x="8610" y="7143"/>
                    <a:pt x="3260" y="12669"/>
                    <a:pt x="1210" y="18999"/>
                  </a:cubicBezTo>
                  <a:cubicBezTo>
                    <a:pt x="346" y="21664"/>
                    <a:pt x="0" y="24674"/>
                    <a:pt x="1027" y="27342"/>
                  </a:cubicBezTo>
                  <a:cubicBezTo>
                    <a:pt x="2044" y="29974"/>
                    <a:pt x="4131" y="32041"/>
                    <a:pt x="5779" y="34277"/>
                  </a:cubicBezTo>
                  <a:cubicBezTo>
                    <a:pt x="5781" y="34280"/>
                    <a:pt x="5783" y="34281"/>
                    <a:pt x="5786" y="34281"/>
                  </a:cubicBezTo>
                  <a:cubicBezTo>
                    <a:pt x="5793" y="34281"/>
                    <a:pt x="5800" y="34274"/>
                    <a:pt x="5795" y="34267"/>
                  </a:cubicBezTo>
                  <a:cubicBezTo>
                    <a:pt x="4303" y="31808"/>
                    <a:pt x="2170" y="29678"/>
                    <a:pt x="1369" y="26847"/>
                  </a:cubicBezTo>
                  <a:cubicBezTo>
                    <a:pt x="463" y="23634"/>
                    <a:pt x="1247" y="20275"/>
                    <a:pt x="2492" y="17268"/>
                  </a:cubicBezTo>
                  <a:cubicBezTo>
                    <a:pt x="4769" y="11785"/>
                    <a:pt x="8902" y="6303"/>
                    <a:pt x="7487" y="36"/>
                  </a:cubicBezTo>
                  <a:cubicBezTo>
                    <a:pt x="7481" y="11"/>
                    <a:pt x="7463" y="1"/>
                    <a:pt x="7445"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7"/>
            <p:cNvSpPr/>
            <p:nvPr/>
          </p:nvSpPr>
          <p:spPr>
            <a:xfrm>
              <a:off x="2754400" y="495650"/>
              <a:ext cx="405475" cy="737275"/>
            </a:xfrm>
            <a:custGeom>
              <a:avLst/>
              <a:gdLst/>
              <a:ahLst/>
              <a:cxnLst/>
              <a:rect l="l" t="t" r="r" b="b"/>
              <a:pathLst>
                <a:path w="16219" h="29491" extrusionOk="0">
                  <a:moveTo>
                    <a:pt x="10190" y="1"/>
                  </a:moveTo>
                  <a:cubicBezTo>
                    <a:pt x="10166" y="1"/>
                    <a:pt x="10145" y="24"/>
                    <a:pt x="10161" y="49"/>
                  </a:cubicBezTo>
                  <a:cubicBezTo>
                    <a:pt x="13350" y="5263"/>
                    <a:pt x="12217" y="11692"/>
                    <a:pt x="8848" y="16508"/>
                  </a:cubicBezTo>
                  <a:cubicBezTo>
                    <a:pt x="5944" y="20654"/>
                    <a:pt x="548" y="23967"/>
                    <a:pt x="6" y="29419"/>
                  </a:cubicBezTo>
                  <a:cubicBezTo>
                    <a:pt x="0" y="29465"/>
                    <a:pt x="37" y="29490"/>
                    <a:pt x="75" y="29490"/>
                  </a:cubicBezTo>
                  <a:cubicBezTo>
                    <a:pt x="105" y="29490"/>
                    <a:pt x="136" y="29474"/>
                    <a:pt x="145" y="29439"/>
                  </a:cubicBezTo>
                  <a:cubicBezTo>
                    <a:pt x="1508" y="23973"/>
                    <a:pt x="6342" y="20926"/>
                    <a:pt x="9396" y="16524"/>
                  </a:cubicBezTo>
                  <a:cubicBezTo>
                    <a:pt x="11237" y="14746"/>
                    <a:pt x="13260" y="13125"/>
                    <a:pt x="14476" y="10842"/>
                  </a:cubicBezTo>
                  <a:cubicBezTo>
                    <a:pt x="16012" y="7958"/>
                    <a:pt x="16218" y="4715"/>
                    <a:pt x="15670" y="1545"/>
                  </a:cubicBezTo>
                  <a:cubicBezTo>
                    <a:pt x="15667" y="1533"/>
                    <a:pt x="15656" y="1528"/>
                    <a:pt x="15645" y="1528"/>
                  </a:cubicBezTo>
                  <a:cubicBezTo>
                    <a:pt x="15632" y="1528"/>
                    <a:pt x="15618" y="1537"/>
                    <a:pt x="15620" y="1552"/>
                  </a:cubicBezTo>
                  <a:cubicBezTo>
                    <a:pt x="15942" y="4845"/>
                    <a:pt x="15530" y="8420"/>
                    <a:pt x="13742" y="11267"/>
                  </a:cubicBezTo>
                  <a:cubicBezTo>
                    <a:pt x="12776" y="12809"/>
                    <a:pt x="11453" y="14048"/>
                    <a:pt x="10164" y="15318"/>
                  </a:cubicBezTo>
                  <a:cubicBezTo>
                    <a:pt x="10227" y="15208"/>
                    <a:pt x="10290" y="15098"/>
                    <a:pt x="10350" y="14989"/>
                  </a:cubicBezTo>
                  <a:cubicBezTo>
                    <a:pt x="12898" y="10314"/>
                    <a:pt x="13264" y="4549"/>
                    <a:pt x="10220" y="17"/>
                  </a:cubicBezTo>
                  <a:cubicBezTo>
                    <a:pt x="10212" y="5"/>
                    <a:pt x="10201" y="1"/>
                    <a:pt x="10190"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7"/>
            <p:cNvSpPr/>
            <p:nvPr/>
          </p:nvSpPr>
          <p:spPr>
            <a:xfrm>
              <a:off x="2758625" y="491050"/>
              <a:ext cx="199200" cy="231975"/>
            </a:xfrm>
            <a:custGeom>
              <a:avLst/>
              <a:gdLst/>
              <a:ahLst/>
              <a:cxnLst/>
              <a:rect l="l" t="t" r="r" b="b"/>
              <a:pathLst>
                <a:path w="7968" h="9279" extrusionOk="0">
                  <a:moveTo>
                    <a:pt x="6156" y="0"/>
                  </a:moveTo>
                  <a:cubicBezTo>
                    <a:pt x="4645" y="0"/>
                    <a:pt x="4808" y="4766"/>
                    <a:pt x="4808" y="4766"/>
                  </a:cubicBezTo>
                  <a:cubicBezTo>
                    <a:pt x="4808" y="4766"/>
                    <a:pt x="2658" y="1553"/>
                    <a:pt x="1446" y="1553"/>
                  </a:cubicBezTo>
                  <a:cubicBezTo>
                    <a:pt x="1282" y="1553"/>
                    <a:pt x="1135" y="1612"/>
                    <a:pt x="1013" y="1745"/>
                  </a:cubicBezTo>
                  <a:cubicBezTo>
                    <a:pt x="0" y="2852"/>
                    <a:pt x="4838" y="8029"/>
                    <a:pt x="5925" y="9278"/>
                  </a:cubicBezTo>
                  <a:cubicBezTo>
                    <a:pt x="5925" y="9278"/>
                    <a:pt x="7968" y="330"/>
                    <a:pt x="6300" y="14"/>
                  </a:cubicBezTo>
                  <a:cubicBezTo>
                    <a:pt x="6250" y="5"/>
                    <a:pt x="6202" y="0"/>
                    <a:pt x="6156"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7"/>
            <p:cNvSpPr/>
            <p:nvPr/>
          </p:nvSpPr>
          <p:spPr>
            <a:xfrm>
              <a:off x="2755950" y="487300"/>
              <a:ext cx="236950" cy="308325"/>
            </a:xfrm>
            <a:custGeom>
              <a:avLst/>
              <a:gdLst/>
              <a:ahLst/>
              <a:cxnLst/>
              <a:rect l="l" t="t" r="r" b="b"/>
              <a:pathLst>
                <a:path w="9478" h="12333" extrusionOk="0">
                  <a:moveTo>
                    <a:pt x="4032" y="0"/>
                  </a:moveTo>
                  <a:cubicBezTo>
                    <a:pt x="3969" y="0"/>
                    <a:pt x="3905" y="6"/>
                    <a:pt x="3839" y="18"/>
                  </a:cubicBezTo>
                  <a:cubicBezTo>
                    <a:pt x="1815" y="383"/>
                    <a:pt x="3848" y="5391"/>
                    <a:pt x="3918" y="5567"/>
                  </a:cubicBezTo>
                  <a:cubicBezTo>
                    <a:pt x="3810" y="5470"/>
                    <a:pt x="2062" y="3877"/>
                    <a:pt x="1093" y="3877"/>
                  </a:cubicBezTo>
                  <a:cubicBezTo>
                    <a:pt x="840" y="3877"/>
                    <a:pt x="639" y="3986"/>
                    <a:pt x="535" y="4258"/>
                  </a:cubicBezTo>
                  <a:cubicBezTo>
                    <a:pt x="0" y="5654"/>
                    <a:pt x="4908" y="9163"/>
                    <a:pt x="6254" y="11641"/>
                  </a:cubicBezTo>
                  <a:cubicBezTo>
                    <a:pt x="6387" y="11884"/>
                    <a:pt x="6483" y="12113"/>
                    <a:pt x="6540" y="12333"/>
                  </a:cubicBezTo>
                  <a:cubicBezTo>
                    <a:pt x="6540" y="12333"/>
                    <a:pt x="6573" y="12149"/>
                    <a:pt x="6639" y="11804"/>
                  </a:cubicBezTo>
                  <a:cubicBezTo>
                    <a:pt x="6772" y="11169"/>
                    <a:pt x="7025" y="9986"/>
                    <a:pt x="7424" y="8408"/>
                  </a:cubicBezTo>
                  <a:cubicBezTo>
                    <a:pt x="8042" y="5973"/>
                    <a:pt x="9477" y="2029"/>
                    <a:pt x="8317" y="1520"/>
                  </a:cubicBezTo>
                  <a:cubicBezTo>
                    <a:pt x="8192" y="1464"/>
                    <a:pt x="8073" y="1439"/>
                    <a:pt x="7961" y="1439"/>
                  </a:cubicBezTo>
                  <a:cubicBezTo>
                    <a:pt x="6589" y="1439"/>
                    <a:pt x="6134" y="5245"/>
                    <a:pt x="6134" y="5245"/>
                  </a:cubicBezTo>
                  <a:cubicBezTo>
                    <a:pt x="6134" y="5245"/>
                    <a:pt x="5916" y="0"/>
                    <a:pt x="4032"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7"/>
            <p:cNvSpPr/>
            <p:nvPr/>
          </p:nvSpPr>
          <p:spPr>
            <a:xfrm>
              <a:off x="2848500" y="631475"/>
              <a:ext cx="80475" cy="164150"/>
            </a:xfrm>
            <a:custGeom>
              <a:avLst/>
              <a:gdLst/>
              <a:ahLst/>
              <a:cxnLst/>
              <a:rect l="l" t="t" r="r" b="b"/>
              <a:pathLst>
                <a:path w="3219" h="6566" extrusionOk="0">
                  <a:moveTo>
                    <a:pt x="1353" y="1"/>
                  </a:moveTo>
                  <a:cubicBezTo>
                    <a:pt x="1335" y="1"/>
                    <a:pt x="1314" y="16"/>
                    <a:pt x="1322" y="36"/>
                  </a:cubicBezTo>
                  <a:cubicBezTo>
                    <a:pt x="1834" y="1418"/>
                    <a:pt x="2103" y="2844"/>
                    <a:pt x="2322" y="4279"/>
                  </a:cubicBezTo>
                  <a:cubicBezTo>
                    <a:pt x="1808" y="3046"/>
                    <a:pt x="994" y="1927"/>
                    <a:pt x="74" y="973"/>
                  </a:cubicBezTo>
                  <a:cubicBezTo>
                    <a:pt x="67" y="966"/>
                    <a:pt x="59" y="964"/>
                    <a:pt x="51" y="964"/>
                  </a:cubicBezTo>
                  <a:cubicBezTo>
                    <a:pt x="25" y="964"/>
                    <a:pt x="0" y="996"/>
                    <a:pt x="23" y="1019"/>
                  </a:cubicBezTo>
                  <a:cubicBezTo>
                    <a:pt x="1316" y="2448"/>
                    <a:pt x="2007" y="4074"/>
                    <a:pt x="2549" y="5851"/>
                  </a:cubicBezTo>
                  <a:cubicBezTo>
                    <a:pt x="2552" y="5857"/>
                    <a:pt x="2552" y="5868"/>
                    <a:pt x="2552" y="5874"/>
                  </a:cubicBezTo>
                  <a:cubicBezTo>
                    <a:pt x="2685" y="6117"/>
                    <a:pt x="2781" y="6346"/>
                    <a:pt x="2838" y="6566"/>
                  </a:cubicBezTo>
                  <a:cubicBezTo>
                    <a:pt x="2838" y="6566"/>
                    <a:pt x="2871" y="6382"/>
                    <a:pt x="2937" y="6037"/>
                  </a:cubicBezTo>
                  <a:cubicBezTo>
                    <a:pt x="2811" y="4289"/>
                    <a:pt x="2877" y="2558"/>
                    <a:pt x="3210" y="817"/>
                  </a:cubicBezTo>
                  <a:cubicBezTo>
                    <a:pt x="3218" y="772"/>
                    <a:pt x="3180" y="741"/>
                    <a:pt x="3146" y="741"/>
                  </a:cubicBezTo>
                  <a:cubicBezTo>
                    <a:pt x="3124" y="741"/>
                    <a:pt x="3103" y="754"/>
                    <a:pt x="3097" y="784"/>
                  </a:cubicBezTo>
                  <a:cubicBezTo>
                    <a:pt x="2765" y="2315"/>
                    <a:pt x="2621" y="3864"/>
                    <a:pt x="2715" y="5409"/>
                  </a:cubicBezTo>
                  <a:cubicBezTo>
                    <a:pt x="2502" y="3558"/>
                    <a:pt x="2103" y="1734"/>
                    <a:pt x="1373" y="13"/>
                  </a:cubicBezTo>
                  <a:cubicBezTo>
                    <a:pt x="1369" y="4"/>
                    <a:pt x="1361" y="1"/>
                    <a:pt x="1353"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7"/>
            <p:cNvSpPr/>
            <p:nvPr/>
          </p:nvSpPr>
          <p:spPr>
            <a:xfrm>
              <a:off x="2883525" y="717525"/>
              <a:ext cx="61525" cy="95375"/>
            </a:xfrm>
            <a:custGeom>
              <a:avLst/>
              <a:gdLst/>
              <a:ahLst/>
              <a:cxnLst/>
              <a:rect l="l" t="t" r="r" b="b"/>
              <a:pathLst>
                <a:path w="2461" h="3815" extrusionOk="0">
                  <a:moveTo>
                    <a:pt x="991" y="1"/>
                  </a:moveTo>
                  <a:cubicBezTo>
                    <a:pt x="975" y="1"/>
                    <a:pt x="958" y="3"/>
                    <a:pt x="941" y="6"/>
                  </a:cubicBezTo>
                  <a:cubicBezTo>
                    <a:pt x="490" y="103"/>
                    <a:pt x="875" y="1190"/>
                    <a:pt x="875" y="1190"/>
                  </a:cubicBezTo>
                  <a:cubicBezTo>
                    <a:pt x="737" y="878"/>
                    <a:pt x="464" y="709"/>
                    <a:pt x="270" y="709"/>
                  </a:cubicBezTo>
                  <a:cubicBezTo>
                    <a:pt x="107" y="709"/>
                    <a:pt x="0" y="831"/>
                    <a:pt x="81" y="1090"/>
                  </a:cubicBezTo>
                  <a:cubicBezTo>
                    <a:pt x="181" y="1409"/>
                    <a:pt x="802" y="2170"/>
                    <a:pt x="1154" y="2837"/>
                  </a:cubicBezTo>
                  <a:cubicBezTo>
                    <a:pt x="1417" y="3329"/>
                    <a:pt x="1447" y="3814"/>
                    <a:pt x="1447" y="3814"/>
                  </a:cubicBezTo>
                  <a:cubicBezTo>
                    <a:pt x="1460" y="3100"/>
                    <a:pt x="2460" y="545"/>
                    <a:pt x="2015" y="445"/>
                  </a:cubicBezTo>
                  <a:cubicBezTo>
                    <a:pt x="1989" y="439"/>
                    <a:pt x="1964" y="437"/>
                    <a:pt x="1941" y="437"/>
                  </a:cubicBezTo>
                  <a:cubicBezTo>
                    <a:pt x="1562" y="437"/>
                    <a:pt x="1476" y="1130"/>
                    <a:pt x="1476" y="1130"/>
                  </a:cubicBezTo>
                  <a:cubicBezTo>
                    <a:pt x="1476" y="1130"/>
                    <a:pt x="1397" y="1"/>
                    <a:pt x="991"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7"/>
            <p:cNvSpPr/>
            <p:nvPr/>
          </p:nvSpPr>
          <p:spPr>
            <a:xfrm>
              <a:off x="3107825" y="685350"/>
              <a:ext cx="107775" cy="85100"/>
            </a:xfrm>
            <a:custGeom>
              <a:avLst/>
              <a:gdLst/>
              <a:ahLst/>
              <a:cxnLst/>
              <a:rect l="l" t="t" r="r" b="b"/>
              <a:pathLst>
                <a:path w="4311" h="3404" extrusionOk="0">
                  <a:moveTo>
                    <a:pt x="4310" y="1"/>
                  </a:moveTo>
                  <a:lnTo>
                    <a:pt x="4310" y="1"/>
                  </a:lnTo>
                  <a:cubicBezTo>
                    <a:pt x="1157" y="742"/>
                    <a:pt x="1" y="3403"/>
                    <a:pt x="1" y="3403"/>
                  </a:cubicBezTo>
                  <a:cubicBezTo>
                    <a:pt x="1" y="3403"/>
                    <a:pt x="5" y="3403"/>
                    <a:pt x="14" y="3403"/>
                  </a:cubicBezTo>
                  <a:cubicBezTo>
                    <a:pt x="186" y="3403"/>
                    <a:pt x="1979" y="3388"/>
                    <a:pt x="2859" y="2765"/>
                  </a:cubicBezTo>
                  <a:cubicBezTo>
                    <a:pt x="3739" y="2141"/>
                    <a:pt x="4310" y="1"/>
                    <a:pt x="4310"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7"/>
            <p:cNvSpPr/>
            <p:nvPr/>
          </p:nvSpPr>
          <p:spPr>
            <a:xfrm>
              <a:off x="3042800" y="525850"/>
              <a:ext cx="72200" cy="133600"/>
            </a:xfrm>
            <a:custGeom>
              <a:avLst/>
              <a:gdLst/>
              <a:ahLst/>
              <a:cxnLst/>
              <a:rect l="l" t="t" r="r" b="b"/>
              <a:pathLst>
                <a:path w="2888" h="5344" extrusionOk="0">
                  <a:moveTo>
                    <a:pt x="2007" y="1"/>
                  </a:moveTo>
                  <a:cubicBezTo>
                    <a:pt x="0" y="2543"/>
                    <a:pt x="747" y="5344"/>
                    <a:pt x="747" y="5344"/>
                  </a:cubicBezTo>
                  <a:cubicBezTo>
                    <a:pt x="747" y="5344"/>
                    <a:pt x="2276" y="4155"/>
                    <a:pt x="2589" y="3068"/>
                  </a:cubicBezTo>
                  <a:cubicBezTo>
                    <a:pt x="2888" y="2031"/>
                    <a:pt x="2007" y="1"/>
                    <a:pt x="2007"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7"/>
            <p:cNvSpPr/>
            <p:nvPr/>
          </p:nvSpPr>
          <p:spPr>
            <a:xfrm>
              <a:off x="2741825" y="1207025"/>
              <a:ext cx="107775" cy="85025"/>
            </a:xfrm>
            <a:custGeom>
              <a:avLst/>
              <a:gdLst/>
              <a:ahLst/>
              <a:cxnLst/>
              <a:rect l="l" t="t" r="r" b="b"/>
              <a:pathLst>
                <a:path w="4311" h="3401" extrusionOk="0">
                  <a:moveTo>
                    <a:pt x="4310" y="1"/>
                  </a:moveTo>
                  <a:lnTo>
                    <a:pt x="4310" y="1"/>
                  </a:lnTo>
                  <a:cubicBezTo>
                    <a:pt x="1157" y="742"/>
                    <a:pt x="1" y="3401"/>
                    <a:pt x="1" y="3401"/>
                  </a:cubicBezTo>
                  <a:cubicBezTo>
                    <a:pt x="1" y="3401"/>
                    <a:pt x="7" y="3401"/>
                    <a:pt x="19" y="3401"/>
                  </a:cubicBezTo>
                  <a:cubicBezTo>
                    <a:pt x="219" y="3401"/>
                    <a:pt x="1988" y="3383"/>
                    <a:pt x="2858" y="2766"/>
                  </a:cubicBezTo>
                  <a:cubicBezTo>
                    <a:pt x="3735" y="2141"/>
                    <a:pt x="4310" y="1"/>
                    <a:pt x="4310"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7"/>
            <p:cNvSpPr/>
            <p:nvPr/>
          </p:nvSpPr>
          <p:spPr>
            <a:xfrm>
              <a:off x="2803625" y="857225"/>
              <a:ext cx="71225" cy="135425"/>
            </a:xfrm>
            <a:custGeom>
              <a:avLst/>
              <a:gdLst/>
              <a:ahLst/>
              <a:cxnLst/>
              <a:rect l="l" t="t" r="r" b="b"/>
              <a:pathLst>
                <a:path w="2849" h="5417" extrusionOk="0">
                  <a:moveTo>
                    <a:pt x="1018" y="1"/>
                  </a:moveTo>
                  <a:cubicBezTo>
                    <a:pt x="1018" y="1"/>
                    <a:pt x="1" y="1968"/>
                    <a:pt x="230" y="3021"/>
                  </a:cubicBezTo>
                  <a:cubicBezTo>
                    <a:pt x="469" y="4131"/>
                    <a:pt x="1915" y="5417"/>
                    <a:pt x="1915" y="5417"/>
                  </a:cubicBezTo>
                  <a:cubicBezTo>
                    <a:pt x="1915" y="5417"/>
                    <a:pt x="2849" y="2672"/>
                    <a:pt x="1018"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7"/>
            <p:cNvSpPr/>
            <p:nvPr/>
          </p:nvSpPr>
          <p:spPr>
            <a:xfrm>
              <a:off x="3082675" y="393675"/>
              <a:ext cx="81050" cy="173250"/>
            </a:xfrm>
            <a:custGeom>
              <a:avLst/>
              <a:gdLst/>
              <a:ahLst/>
              <a:cxnLst/>
              <a:rect l="l" t="t" r="r" b="b"/>
              <a:pathLst>
                <a:path w="3242" h="6930" extrusionOk="0">
                  <a:moveTo>
                    <a:pt x="1783" y="0"/>
                  </a:moveTo>
                  <a:cubicBezTo>
                    <a:pt x="1698" y="0"/>
                    <a:pt x="1607" y="19"/>
                    <a:pt x="1512" y="58"/>
                  </a:cubicBezTo>
                  <a:cubicBezTo>
                    <a:pt x="0" y="676"/>
                    <a:pt x="2735" y="6930"/>
                    <a:pt x="2735" y="6930"/>
                  </a:cubicBezTo>
                  <a:cubicBezTo>
                    <a:pt x="3242" y="4855"/>
                    <a:pt x="3156" y="0"/>
                    <a:pt x="1783"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7"/>
            <p:cNvSpPr/>
            <p:nvPr/>
          </p:nvSpPr>
          <p:spPr>
            <a:xfrm>
              <a:off x="3062900" y="407625"/>
              <a:ext cx="141475" cy="159400"/>
            </a:xfrm>
            <a:custGeom>
              <a:avLst/>
              <a:gdLst/>
              <a:ahLst/>
              <a:cxnLst/>
              <a:rect l="l" t="t" r="r" b="b"/>
              <a:pathLst>
                <a:path w="5659" h="6376" extrusionOk="0">
                  <a:moveTo>
                    <a:pt x="4339" y="1"/>
                  </a:moveTo>
                  <a:cubicBezTo>
                    <a:pt x="3145" y="1"/>
                    <a:pt x="3164" y="3015"/>
                    <a:pt x="3164" y="3015"/>
                  </a:cubicBezTo>
                  <a:cubicBezTo>
                    <a:pt x="3164" y="3015"/>
                    <a:pt x="2245" y="979"/>
                    <a:pt x="1311" y="979"/>
                  </a:cubicBezTo>
                  <a:cubicBezTo>
                    <a:pt x="1111" y="979"/>
                    <a:pt x="910" y="1073"/>
                    <a:pt x="718" y="1301"/>
                  </a:cubicBezTo>
                  <a:cubicBezTo>
                    <a:pt x="0" y="2155"/>
                    <a:pt x="2436" y="5116"/>
                    <a:pt x="3263" y="6073"/>
                  </a:cubicBezTo>
                  <a:cubicBezTo>
                    <a:pt x="3326" y="6145"/>
                    <a:pt x="3380" y="6205"/>
                    <a:pt x="3420" y="6255"/>
                  </a:cubicBezTo>
                  <a:lnTo>
                    <a:pt x="3426" y="6259"/>
                  </a:lnTo>
                  <a:cubicBezTo>
                    <a:pt x="3489" y="6335"/>
                    <a:pt x="3526" y="6375"/>
                    <a:pt x="3526" y="6375"/>
                  </a:cubicBezTo>
                  <a:cubicBezTo>
                    <a:pt x="3555" y="6332"/>
                    <a:pt x="3585" y="6285"/>
                    <a:pt x="3615" y="6239"/>
                  </a:cubicBezTo>
                  <a:lnTo>
                    <a:pt x="3622" y="6232"/>
                  </a:lnTo>
                  <a:cubicBezTo>
                    <a:pt x="3672" y="6156"/>
                    <a:pt x="3719" y="6073"/>
                    <a:pt x="3768" y="5986"/>
                  </a:cubicBezTo>
                  <a:cubicBezTo>
                    <a:pt x="4771" y="4182"/>
                    <a:pt x="5659" y="188"/>
                    <a:pt x="4449" y="9"/>
                  </a:cubicBezTo>
                  <a:cubicBezTo>
                    <a:pt x="4412" y="3"/>
                    <a:pt x="4375" y="1"/>
                    <a:pt x="4339"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7"/>
            <p:cNvSpPr/>
            <p:nvPr/>
          </p:nvSpPr>
          <p:spPr>
            <a:xfrm>
              <a:off x="3115275" y="488300"/>
              <a:ext cx="33125" cy="75725"/>
            </a:xfrm>
            <a:custGeom>
              <a:avLst/>
              <a:gdLst/>
              <a:ahLst/>
              <a:cxnLst/>
              <a:rect l="l" t="t" r="r" b="b"/>
              <a:pathLst>
                <a:path w="1325" h="3029" extrusionOk="0">
                  <a:moveTo>
                    <a:pt x="13" y="1"/>
                  </a:moveTo>
                  <a:cubicBezTo>
                    <a:pt x="6" y="1"/>
                    <a:pt x="0" y="9"/>
                    <a:pt x="5" y="15"/>
                  </a:cubicBezTo>
                  <a:cubicBezTo>
                    <a:pt x="587" y="892"/>
                    <a:pt x="935" y="1839"/>
                    <a:pt x="1168" y="2846"/>
                  </a:cubicBezTo>
                  <a:cubicBezTo>
                    <a:pt x="1231" y="2918"/>
                    <a:pt x="1285" y="2978"/>
                    <a:pt x="1325" y="3028"/>
                  </a:cubicBezTo>
                  <a:cubicBezTo>
                    <a:pt x="1191" y="1918"/>
                    <a:pt x="699" y="882"/>
                    <a:pt x="18" y="4"/>
                  </a:cubicBezTo>
                  <a:cubicBezTo>
                    <a:pt x="17" y="2"/>
                    <a:pt x="15" y="1"/>
                    <a:pt x="13"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7"/>
            <p:cNvSpPr/>
            <p:nvPr/>
          </p:nvSpPr>
          <p:spPr>
            <a:xfrm>
              <a:off x="3153450" y="497075"/>
              <a:ext cx="8325" cy="66375"/>
            </a:xfrm>
            <a:custGeom>
              <a:avLst/>
              <a:gdLst/>
              <a:ahLst/>
              <a:cxnLst/>
              <a:rect l="l" t="t" r="r" b="b"/>
              <a:pathLst>
                <a:path w="333" h="2655" extrusionOk="0">
                  <a:moveTo>
                    <a:pt x="304" y="0"/>
                  </a:moveTo>
                  <a:cubicBezTo>
                    <a:pt x="292" y="0"/>
                    <a:pt x="279" y="7"/>
                    <a:pt x="276" y="23"/>
                  </a:cubicBezTo>
                  <a:cubicBezTo>
                    <a:pt x="146" y="889"/>
                    <a:pt x="33" y="1774"/>
                    <a:pt x="0" y="2654"/>
                  </a:cubicBezTo>
                  <a:cubicBezTo>
                    <a:pt x="50" y="2578"/>
                    <a:pt x="97" y="2495"/>
                    <a:pt x="146" y="2408"/>
                  </a:cubicBezTo>
                  <a:cubicBezTo>
                    <a:pt x="189" y="1614"/>
                    <a:pt x="232" y="823"/>
                    <a:pt x="329" y="29"/>
                  </a:cubicBezTo>
                  <a:cubicBezTo>
                    <a:pt x="333" y="11"/>
                    <a:pt x="318" y="0"/>
                    <a:pt x="304"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7"/>
            <p:cNvSpPr/>
            <p:nvPr/>
          </p:nvSpPr>
          <p:spPr>
            <a:xfrm>
              <a:off x="3134900" y="494575"/>
              <a:ext cx="18375" cy="72450"/>
            </a:xfrm>
            <a:custGeom>
              <a:avLst/>
              <a:gdLst/>
              <a:ahLst/>
              <a:cxnLst/>
              <a:rect l="l" t="t" r="r" b="b"/>
              <a:pathLst>
                <a:path w="735" h="2898" extrusionOk="0">
                  <a:moveTo>
                    <a:pt x="29" y="0"/>
                  </a:moveTo>
                  <a:cubicBezTo>
                    <a:pt x="16" y="0"/>
                    <a:pt x="1" y="15"/>
                    <a:pt x="8" y="33"/>
                  </a:cubicBezTo>
                  <a:cubicBezTo>
                    <a:pt x="330" y="937"/>
                    <a:pt x="473" y="1847"/>
                    <a:pt x="546" y="2781"/>
                  </a:cubicBezTo>
                  <a:cubicBezTo>
                    <a:pt x="609" y="2857"/>
                    <a:pt x="646" y="2897"/>
                    <a:pt x="646" y="2897"/>
                  </a:cubicBezTo>
                  <a:cubicBezTo>
                    <a:pt x="675" y="2854"/>
                    <a:pt x="705" y="2807"/>
                    <a:pt x="735" y="2761"/>
                  </a:cubicBezTo>
                  <a:cubicBezTo>
                    <a:pt x="682" y="1817"/>
                    <a:pt x="413" y="880"/>
                    <a:pt x="44" y="13"/>
                  </a:cubicBezTo>
                  <a:cubicBezTo>
                    <a:pt x="42" y="4"/>
                    <a:pt x="36" y="0"/>
                    <a:pt x="29"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7"/>
            <p:cNvSpPr/>
            <p:nvPr/>
          </p:nvSpPr>
          <p:spPr>
            <a:xfrm>
              <a:off x="3119300" y="506050"/>
              <a:ext cx="61825" cy="95925"/>
            </a:xfrm>
            <a:custGeom>
              <a:avLst/>
              <a:gdLst/>
              <a:ahLst/>
              <a:cxnLst/>
              <a:rect l="l" t="t" r="r" b="b"/>
              <a:pathLst>
                <a:path w="2473" h="3837" extrusionOk="0">
                  <a:moveTo>
                    <a:pt x="1033" y="0"/>
                  </a:moveTo>
                  <a:cubicBezTo>
                    <a:pt x="1023" y="0"/>
                    <a:pt x="1012" y="1"/>
                    <a:pt x="1000" y="3"/>
                  </a:cubicBezTo>
                  <a:cubicBezTo>
                    <a:pt x="546" y="62"/>
                    <a:pt x="841" y="1172"/>
                    <a:pt x="841" y="1172"/>
                  </a:cubicBezTo>
                  <a:cubicBezTo>
                    <a:pt x="723" y="838"/>
                    <a:pt x="447" y="646"/>
                    <a:pt x="252" y="646"/>
                  </a:cubicBezTo>
                  <a:cubicBezTo>
                    <a:pt x="102" y="646"/>
                    <a:pt x="0" y="760"/>
                    <a:pt x="57" y="1012"/>
                  </a:cubicBezTo>
                  <a:cubicBezTo>
                    <a:pt x="133" y="1338"/>
                    <a:pt x="688" y="2145"/>
                    <a:pt x="991" y="2840"/>
                  </a:cubicBezTo>
                  <a:cubicBezTo>
                    <a:pt x="1210" y="3349"/>
                    <a:pt x="1203" y="3837"/>
                    <a:pt x="1203" y="3837"/>
                  </a:cubicBezTo>
                  <a:cubicBezTo>
                    <a:pt x="1273" y="3125"/>
                    <a:pt x="2472" y="657"/>
                    <a:pt x="2037" y="524"/>
                  </a:cubicBezTo>
                  <a:cubicBezTo>
                    <a:pt x="2002" y="514"/>
                    <a:pt x="1970" y="509"/>
                    <a:pt x="1939" y="509"/>
                  </a:cubicBezTo>
                  <a:cubicBezTo>
                    <a:pt x="1578" y="509"/>
                    <a:pt x="1446" y="1165"/>
                    <a:pt x="1446" y="1165"/>
                  </a:cubicBezTo>
                  <a:cubicBezTo>
                    <a:pt x="1446" y="1165"/>
                    <a:pt x="1455" y="0"/>
                    <a:pt x="1033"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7"/>
            <p:cNvSpPr/>
            <p:nvPr/>
          </p:nvSpPr>
          <p:spPr>
            <a:xfrm>
              <a:off x="2960725" y="718475"/>
              <a:ext cx="52975" cy="134300"/>
            </a:xfrm>
            <a:custGeom>
              <a:avLst/>
              <a:gdLst/>
              <a:ahLst/>
              <a:cxnLst/>
              <a:rect l="l" t="t" r="r" b="b"/>
              <a:pathLst>
                <a:path w="2119" h="5372" extrusionOk="0">
                  <a:moveTo>
                    <a:pt x="1011" y="1"/>
                  </a:moveTo>
                  <a:cubicBezTo>
                    <a:pt x="1008" y="1"/>
                    <a:pt x="1006" y="1"/>
                    <a:pt x="1003" y="2"/>
                  </a:cubicBezTo>
                  <a:cubicBezTo>
                    <a:pt x="824" y="45"/>
                    <a:pt x="0" y="1451"/>
                    <a:pt x="46" y="2846"/>
                  </a:cubicBezTo>
                  <a:cubicBezTo>
                    <a:pt x="96" y="4221"/>
                    <a:pt x="892" y="5372"/>
                    <a:pt x="1199" y="5372"/>
                  </a:cubicBezTo>
                  <a:cubicBezTo>
                    <a:pt x="1204" y="5372"/>
                    <a:pt x="1208" y="5372"/>
                    <a:pt x="1213" y="5371"/>
                  </a:cubicBezTo>
                  <a:cubicBezTo>
                    <a:pt x="1399" y="5348"/>
                    <a:pt x="1967" y="4238"/>
                    <a:pt x="2044" y="2909"/>
                  </a:cubicBezTo>
                  <a:cubicBezTo>
                    <a:pt x="2119" y="1597"/>
                    <a:pt x="1204" y="1"/>
                    <a:pt x="1011"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7"/>
            <p:cNvSpPr/>
            <p:nvPr/>
          </p:nvSpPr>
          <p:spPr>
            <a:xfrm>
              <a:off x="2965325" y="734650"/>
              <a:ext cx="37325" cy="119600"/>
            </a:xfrm>
            <a:custGeom>
              <a:avLst/>
              <a:gdLst/>
              <a:ahLst/>
              <a:cxnLst/>
              <a:rect l="l" t="t" r="r" b="b"/>
              <a:pathLst>
                <a:path w="1493" h="4784" extrusionOk="0">
                  <a:moveTo>
                    <a:pt x="1446" y="1"/>
                  </a:moveTo>
                  <a:cubicBezTo>
                    <a:pt x="1437" y="1"/>
                    <a:pt x="1429" y="4"/>
                    <a:pt x="1421" y="13"/>
                  </a:cubicBezTo>
                  <a:cubicBezTo>
                    <a:pt x="1063" y="458"/>
                    <a:pt x="823" y="1059"/>
                    <a:pt x="727" y="1648"/>
                  </a:cubicBezTo>
                  <a:cubicBezTo>
                    <a:pt x="590" y="1203"/>
                    <a:pt x="388" y="770"/>
                    <a:pt x="26" y="505"/>
                  </a:cubicBezTo>
                  <a:cubicBezTo>
                    <a:pt x="23" y="503"/>
                    <a:pt x="20" y="502"/>
                    <a:pt x="17" y="502"/>
                  </a:cubicBezTo>
                  <a:cubicBezTo>
                    <a:pt x="7" y="502"/>
                    <a:pt x="0" y="511"/>
                    <a:pt x="6" y="521"/>
                  </a:cubicBezTo>
                  <a:cubicBezTo>
                    <a:pt x="787" y="1804"/>
                    <a:pt x="846" y="3246"/>
                    <a:pt x="952" y="4704"/>
                  </a:cubicBezTo>
                  <a:cubicBezTo>
                    <a:pt x="955" y="4758"/>
                    <a:pt x="994" y="4784"/>
                    <a:pt x="1035" y="4784"/>
                  </a:cubicBezTo>
                  <a:cubicBezTo>
                    <a:pt x="1082" y="4784"/>
                    <a:pt x="1132" y="4750"/>
                    <a:pt x="1132" y="4687"/>
                  </a:cubicBezTo>
                  <a:cubicBezTo>
                    <a:pt x="1138" y="3887"/>
                    <a:pt x="1075" y="3086"/>
                    <a:pt x="899" y="2305"/>
                  </a:cubicBezTo>
                  <a:cubicBezTo>
                    <a:pt x="876" y="2206"/>
                    <a:pt x="850" y="2103"/>
                    <a:pt x="823" y="1996"/>
                  </a:cubicBezTo>
                  <a:cubicBezTo>
                    <a:pt x="992" y="1318"/>
                    <a:pt x="1212" y="704"/>
                    <a:pt x="1481" y="53"/>
                  </a:cubicBezTo>
                  <a:cubicBezTo>
                    <a:pt x="1493" y="26"/>
                    <a:pt x="1470" y="1"/>
                    <a:pt x="1446"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7"/>
            <p:cNvSpPr/>
            <p:nvPr/>
          </p:nvSpPr>
          <p:spPr>
            <a:xfrm>
              <a:off x="2964425" y="802725"/>
              <a:ext cx="51400" cy="79775"/>
            </a:xfrm>
            <a:custGeom>
              <a:avLst/>
              <a:gdLst/>
              <a:ahLst/>
              <a:cxnLst/>
              <a:rect l="l" t="t" r="r" b="b"/>
              <a:pathLst>
                <a:path w="2056" h="3191" extrusionOk="0">
                  <a:moveTo>
                    <a:pt x="836" y="1"/>
                  </a:moveTo>
                  <a:cubicBezTo>
                    <a:pt x="824" y="1"/>
                    <a:pt x="812" y="2"/>
                    <a:pt x="799" y="4"/>
                  </a:cubicBezTo>
                  <a:cubicBezTo>
                    <a:pt x="421" y="78"/>
                    <a:pt x="720" y="988"/>
                    <a:pt x="720" y="988"/>
                  </a:cubicBezTo>
                  <a:cubicBezTo>
                    <a:pt x="608" y="722"/>
                    <a:pt x="381" y="576"/>
                    <a:pt x="221" y="576"/>
                  </a:cubicBezTo>
                  <a:cubicBezTo>
                    <a:pt x="88" y="576"/>
                    <a:pt x="0" y="677"/>
                    <a:pt x="62" y="892"/>
                  </a:cubicBezTo>
                  <a:cubicBezTo>
                    <a:pt x="138" y="1157"/>
                    <a:pt x="640" y="1805"/>
                    <a:pt x="922" y="2370"/>
                  </a:cubicBezTo>
                  <a:cubicBezTo>
                    <a:pt x="1128" y="2782"/>
                    <a:pt x="1145" y="3191"/>
                    <a:pt x="1145" y="3191"/>
                  </a:cubicBezTo>
                  <a:cubicBezTo>
                    <a:pt x="1168" y="2596"/>
                    <a:pt x="2055" y="483"/>
                    <a:pt x="1686" y="393"/>
                  </a:cubicBezTo>
                  <a:cubicBezTo>
                    <a:pt x="1662" y="388"/>
                    <a:pt x="1640" y="385"/>
                    <a:pt x="1618" y="385"/>
                  </a:cubicBezTo>
                  <a:cubicBezTo>
                    <a:pt x="1306" y="385"/>
                    <a:pt x="1221" y="952"/>
                    <a:pt x="1221" y="952"/>
                  </a:cubicBezTo>
                  <a:cubicBezTo>
                    <a:pt x="1221" y="952"/>
                    <a:pt x="1177" y="1"/>
                    <a:pt x="836"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7"/>
            <p:cNvSpPr/>
            <p:nvPr/>
          </p:nvSpPr>
          <p:spPr>
            <a:xfrm>
              <a:off x="2935375" y="368925"/>
              <a:ext cx="68075" cy="109500"/>
            </a:xfrm>
            <a:custGeom>
              <a:avLst/>
              <a:gdLst/>
              <a:ahLst/>
              <a:cxnLst/>
              <a:rect l="l" t="t" r="r" b="b"/>
              <a:pathLst>
                <a:path w="2723" h="4380" extrusionOk="0">
                  <a:moveTo>
                    <a:pt x="286" y="0"/>
                  </a:moveTo>
                  <a:cubicBezTo>
                    <a:pt x="273" y="0"/>
                    <a:pt x="263" y="3"/>
                    <a:pt x="256" y="8"/>
                  </a:cubicBezTo>
                  <a:cubicBezTo>
                    <a:pt x="127" y="111"/>
                    <a:pt x="0" y="1600"/>
                    <a:pt x="589" y="2733"/>
                  </a:cubicBezTo>
                  <a:cubicBezTo>
                    <a:pt x="1120" y="3756"/>
                    <a:pt x="2102" y="4379"/>
                    <a:pt x="2458" y="4379"/>
                  </a:cubicBezTo>
                  <a:cubicBezTo>
                    <a:pt x="2496" y="4379"/>
                    <a:pt x="2527" y="4372"/>
                    <a:pt x="2549" y="4358"/>
                  </a:cubicBezTo>
                  <a:cubicBezTo>
                    <a:pt x="2692" y="4268"/>
                    <a:pt x="2722" y="3128"/>
                    <a:pt x="2261" y="1999"/>
                  </a:cubicBezTo>
                  <a:cubicBezTo>
                    <a:pt x="1825" y="929"/>
                    <a:pt x="527" y="0"/>
                    <a:pt x="286"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7"/>
            <p:cNvSpPr/>
            <p:nvPr/>
          </p:nvSpPr>
          <p:spPr>
            <a:xfrm>
              <a:off x="2937800" y="374475"/>
              <a:ext cx="59675" cy="105500"/>
            </a:xfrm>
            <a:custGeom>
              <a:avLst/>
              <a:gdLst/>
              <a:ahLst/>
              <a:cxnLst/>
              <a:rect l="l" t="t" r="r" b="b"/>
              <a:pathLst>
                <a:path w="2387" h="4220" extrusionOk="0">
                  <a:moveTo>
                    <a:pt x="915" y="1"/>
                  </a:moveTo>
                  <a:cubicBezTo>
                    <a:pt x="899" y="1"/>
                    <a:pt x="884" y="11"/>
                    <a:pt x="884" y="32"/>
                  </a:cubicBezTo>
                  <a:cubicBezTo>
                    <a:pt x="888" y="427"/>
                    <a:pt x="917" y="816"/>
                    <a:pt x="980" y="1202"/>
                  </a:cubicBezTo>
                  <a:cubicBezTo>
                    <a:pt x="728" y="876"/>
                    <a:pt x="422" y="657"/>
                    <a:pt x="6" y="494"/>
                  </a:cubicBezTo>
                  <a:cubicBezTo>
                    <a:pt x="6" y="493"/>
                    <a:pt x="6" y="493"/>
                    <a:pt x="5" y="493"/>
                  </a:cubicBezTo>
                  <a:cubicBezTo>
                    <a:pt x="2" y="493"/>
                    <a:pt x="0" y="501"/>
                    <a:pt x="3" y="504"/>
                  </a:cubicBezTo>
                  <a:cubicBezTo>
                    <a:pt x="379" y="740"/>
                    <a:pt x="744" y="1082"/>
                    <a:pt x="1023" y="1438"/>
                  </a:cubicBezTo>
                  <a:cubicBezTo>
                    <a:pt x="1226" y="2451"/>
                    <a:pt x="1655" y="3404"/>
                    <a:pt x="2343" y="4212"/>
                  </a:cubicBezTo>
                  <a:cubicBezTo>
                    <a:pt x="2347" y="4218"/>
                    <a:pt x="2353" y="4220"/>
                    <a:pt x="2358" y="4220"/>
                  </a:cubicBezTo>
                  <a:cubicBezTo>
                    <a:pt x="2372" y="4220"/>
                    <a:pt x="2386" y="4204"/>
                    <a:pt x="2379" y="4189"/>
                  </a:cubicBezTo>
                  <a:cubicBezTo>
                    <a:pt x="1601" y="2896"/>
                    <a:pt x="1073" y="1544"/>
                    <a:pt x="951" y="32"/>
                  </a:cubicBezTo>
                  <a:cubicBezTo>
                    <a:pt x="949" y="11"/>
                    <a:pt x="932" y="1"/>
                    <a:pt x="915"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7"/>
            <p:cNvSpPr/>
            <p:nvPr/>
          </p:nvSpPr>
          <p:spPr>
            <a:xfrm>
              <a:off x="2961975" y="439875"/>
              <a:ext cx="54350" cy="69075"/>
            </a:xfrm>
            <a:custGeom>
              <a:avLst/>
              <a:gdLst/>
              <a:ahLst/>
              <a:cxnLst/>
              <a:rect l="l" t="t" r="r" b="b"/>
              <a:pathLst>
                <a:path w="2174" h="2763" extrusionOk="0">
                  <a:moveTo>
                    <a:pt x="599" y="0"/>
                  </a:moveTo>
                  <a:cubicBezTo>
                    <a:pt x="561" y="0"/>
                    <a:pt x="523" y="12"/>
                    <a:pt x="488" y="38"/>
                  </a:cubicBezTo>
                  <a:cubicBezTo>
                    <a:pt x="180" y="264"/>
                    <a:pt x="841" y="958"/>
                    <a:pt x="841" y="958"/>
                  </a:cubicBezTo>
                  <a:cubicBezTo>
                    <a:pt x="694" y="826"/>
                    <a:pt x="521" y="769"/>
                    <a:pt x="379" y="769"/>
                  </a:cubicBezTo>
                  <a:cubicBezTo>
                    <a:pt x="147" y="769"/>
                    <a:pt x="1" y="924"/>
                    <a:pt x="206" y="1154"/>
                  </a:cubicBezTo>
                  <a:cubicBezTo>
                    <a:pt x="389" y="1360"/>
                    <a:pt x="1120" y="1729"/>
                    <a:pt x="1618" y="2118"/>
                  </a:cubicBezTo>
                  <a:cubicBezTo>
                    <a:pt x="1984" y="2400"/>
                    <a:pt x="2173" y="2762"/>
                    <a:pt x="2173" y="2762"/>
                  </a:cubicBezTo>
                  <a:cubicBezTo>
                    <a:pt x="1944" y="2223"/>
                    <a:pt x="1831" y="2"/>
                    <a:pt x="1474" y="2"/>
                  </a:cubicBezTo>
                  <a:cubicBezTo>
                    <a:pt x="1468" y="2"/>
                    <a:pt x="1462" y="3"/>
                    <a:pt x="1456" y="4"/>
                  </a:cubicBezTo>
                  <a:cubicBezTo>
                    <a:pt x="1086" y="81"/>
                    <a:pt x="1279" y="709"/>
                    <a:pt x="1279" y="709"/>
                  </a:cubicBezTo>
                  <a:cubicBezTo>
                    <a:pt x="1279" y="709"/>
                    <a:pt x="901" y="0"/>
                    <a:pt x="599"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7"/>
            <p:cNvSpPr/>
            <p:nvPr/>
          </p:nvSpPr>
          <p:spPr>
            <a:xfrm>
              <a:off x="1444700" y="238225"/>
              <a:ext cx="1591050" cy="2086800"/>
            </a:xfrm>
            <a:custGeom>
              <a:avLst/>
              <a:gdLst/>
              <a:ahLst/>
              <a:cxnLst/>
              <a:rect l="l" t="t" r="r" b="b"/>
              <a:pathLst>
                <a:path w="63642" h="83472" extrusionOk="0">
                  <a:moveTo>
                    <a:pt x="37891" y="0"/>
                  </a:moveTo>
                  <a:cubicBezTo>
                    <a:pt x="31990" y="0"/>
                    <a:pt x="28176" y="5547"/>
                    <a:pt x="24988" y="7107"/>
                  </a:cubicBezTo>
                  <a:cubicBezTo>
                    <a:pt x="17894" y="10579"/>
                    <a:pt x="16279" y="13314"/>
                    <a:pt x="15212" y="19155"/>
                  </a:cubicBezTo>
                  <a:cubicBezTo>
                    <a:pt x="14149" y="24997"/>
                    <a:pt x="14139" y="28974"/>
                    <a:pt x="11890" y="33912"/>
                  </a:cubicBezTo>
                  <a:cubicBezTo>
                    <a:pt x="8720" y="40880"/>
                    <a:pt x="0" y="46229"/>
                    <a:pt x="3227" y="57667"/>
                  </a:cubicBezTo>
                  <a:cubicBezTo>
                    <a:pt x="6433" y="69050"/>
                    <a:pt x="19642" y="67126"/>
                    <a:pt x="25726" y="70775"/>
                  </a:cubicBezTo>
                  <a:cubicBezTo>
                    <a:pt x="26739" y="71386"/>
                    <a:pt x="27669" y="72084"/>
                    <a:pt x="28569" y="72831"/>
                  </a:cubicBezTo>
                  <a:cubicBezTo>
                    <a:pt x="28450" y="72104"/>
                    <a:pt x="28364" y="71310"/>
                    <a:pt x="28341" y="70469"/>
                  </a:cubicBezTo>
                  <a:cubicBezTo>
                    <a:pt x="28339" y="70421"/>
                    <a:pt x="28343" y="70399"/>
                    <a:pt x="28353" y="70399"/>
                  </a:cubicBezTo>
                  <a:cubicBezTo>
                    <a:pt x="28433" y="70399"/>
                    <a:pt x="28873" y="71872"/>
                    <a:pt x="29517" y="73645"/>
                  </a:cubicBezTo>
                  <a:cubicBezTo>
                    <a:pt x="30231" y="74277"/>
                    <a:pt x="30935" y="74932"/>
                    <a:pt x="31664" y="75593"/>
                  </a:cubicBezTo>
                  <a:cubicBezTo>
                    <a:pt x="30770" y="73865"/>
                    <a:pt x="29394" y="70692"/>
                    <a:pt x="29394" y="67548"/>
                  </a:cubicBezTo>
                  <a:cubicBezTo>
                    <a:pt x="29394" y="67509"/>
                    <a:pt x="29401" y="67490"/>
                    <a:pt x="29414" y="67490"/>
                  </a:cubicBezTo>
                  <a:cubicBezTo>
                    <a:pt x="29653" y="67490"/>
                    <a:pt x="32067" y="73912"/>
                    <a:pt x="35228" y="78597"/>
                  </a:cubicBezTo>
                  <a:cubicBezTo>
                    <a:pt x="35228" y="78600"/>
                    <a:pt x="35228" y="78600"/>
                    <a:pt x="35232" y="78600"/>
                  </a:cubicBezTo>
                  <a:cubicBezTo>
                    <a:pt x="36125" y="79268"/>
                    <a:pt x="37093" y="79906"/>
                    <a:pt x="38156" y="80491"/>
                  </a:cubicBezTo>
                  <a:cubicBezTo>
                    <a:pt x="37548" y="79367"/>
                    <a:pt x="36628" y="77357"/>
                    <a:pt x="36209" y="74869"/>
                  </a:cubicBezTo>
                  <a:cubicBezTo>
                    <a:pt x="36201" y="74820"/>
                    <a:pt x="36203" y="74797"/>
                    <a:pt x="36213" y="74797"/>
                  </a:cubicBezTo>
                  <a:cubicBezTo>
                    <a:pt x="36357" y="74797"/>
                    <a:pt x="38114" y="78869"/>
                    <a:pt x="39940" y="81381"/>
                  </a:cubicBezTo>
                  <a:cubicBezTo>
                    <a:pt x="41721" y="82175"/>
                    <a:pt x="43761" y="82823"/>
                    <a:pt x="46184" y="83242"/>
                  </a:cubicBezTo>
                  <a:cubicBezTo>
                    <a:pt x="47075" y="83396"/>
                    <a:pt x="47963" y="83472"/>
                    <a:pt x="48840" y="83472"/>
                  </a:cubicBezTo>
                  <a:cubicBezTo>
                    <a:pt x="53515" y="83472"/>
                    <a:pt x="57860" y="81333"/>
                    <a:pt x="60535" y="77640"/>
                  </a:cubicBezTo>
                  <a:cubicBezTo>
                    <a:pt x="60867" y="77185"/>
                    <a:pt x="61170" y="76712"/>
                    <a:pt x="61442" y="76211"/>
                  </a:cubicBezTo>
                  <a:cubicBezTo>
                    <a:pt x="61768" y="75630"/>
                    <a:pt x="62053" y="75021"/>
                    <a:pt x="62293" y="74377"/>
                  </a:cubicBezTo>
                  <a:lnTo>
                    <a:pt x="62293" y="74373"/>
                  </a:lnTo>
                  <a:cubicBezTo>
                    <a:pt x="62621" y="73519"/>
                    <a:pt x="62868" y="72612"/>
                    <a:pt x="63037" y="71659"/>
                  </a:cubicBezTo>
                  <a:cubicBezTo>
                    <a:pt x="63642" y="68210"/>
                    <a:pt x="63156" y="64156"/>
                    <a:pt x="61143" y="59680"/>
                  </a:cubicBezTo>
                  <a:cubicBezTo>
                    <a:pt x="55973" y="48183"/>
                    <a:pt x="47822" y="45787"/>
                    <a:pt x="51128" y="34294"/>
                  </a:cubicBezTo>
                  <a:cubicBezTo>
                    <a:pt x="53414" y="26352"/>
                    <a:pt x="58419" y="13852"/>
                    <a:pt x="47327" y="4296"/>
                  </a:cubicBezTo>
                  <a:cubicBezTo>
                    <a:pt x="43663" y="1137"/>
                    <a:pt x="40563" y="0"/>
                    <a:pt x="37891"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7"/>
            <p:cNvSpPr/>
            <p:nvPr/>
          </p:nvSpPr>
          <p:spPr>
            <a:xfrm>
              <a:off x="1580025" y="468725"/>
              <a:ext cx="487925" cy="1311550"/>
            </a:xfrm>
            <a:custGeom>
              <a:avLst/>
              <a:gdLst/>
              <a:ahLst/>
              <a:cxnLst/>
              <a:rect l="l" t="t" r="r" b="b"/>
              <a:pathLst>
                <a:path w="19517" h="52462" extrusionOk="0">
                  <a:moveTo>
                    <a:pt x="19472" y="1"/>
                  </a:moveTo>
                  <a:cubicBezTo>
                    <a:pt x="19467" y="1"/>
                    <a:pt x="19461" y="3"/>
                    <a:pt x="19455" y="7"/>
                  </a:cubicBezTo>
                  <a:cubicBezTo>
                    <a:pt x="16667" y="2333"/>
                    <a:pt x="14571" y="5134"/>
                    <a:pt x="13697" y="8699"/>
                  </a:cubicBezTo>
                  <a:cubicBezTo>
                    <a:pt x="12740" y="12587"/>
                    <a:pt x="12760" y="16628"/>
                    <a:pt x="11667" y="20502"/>
                  </a:cubicBezTo>
                  <a:cubicBezTo>
                    <a:pt x="10544" y="24469"/>
                    <a:pt x="8710" y="28078"/>
                    <a:pt x="6400" y="31477"/>
                  </a:cubicBezTo>
                  <a:cubicBezTo>
                    <a:pt x="4201" y="34717"/>
                    <a:pt x="1755" y="37957"/>
                    <a:pt x="881" y="41854"/>
                  </a:cubicBezTo>
                  <a:cubicBezTo>
                    <a:pt x="0" y="45785"/>
                    <a:pt x="1246" y="49473"/>
                    <a:pt x="3891" y="52437"/>
                  </a:cubicBezTo>
                  <a:cubicBezTo>
                    <a:pt x="3906" y="52454"/>
                    <a:pt x="3923" y="52462"/>
                    <a:pt x="3940" y="52462"/>
                  </a:cubicBezTo>
                  <a:cubicBezTo>
                    <a:pt x="3994" y="52462"/>
                    <a:pt x="4043" y="52386"/>
                    <a:pt x="3997" y="52331"/>
                  </a:cubicBezTo>
                  <a:cubicBezTo>
                    <a:pt x="1416" y="49157"/>
                    <a:pt x="286" y="45403"/>
                    <a:pt x="1386" y="41389"/>
                  </a:cubicBezTo>
                  <a:cubicBezTo>
                    <a:pt x="2413" y="37630"/>
                    <a:pt x="4848" y="34524"/>
                    <a:pt x="7001" y="31361"/>
                  </a:cubicBezTo>
                  <a:cubicBezTo>
                    <a:pt x="9029" y="28377"/>
                    <a:pt x="10660" y="25190"/>
                    <a:pt x="11740" y="21748"/>
                  </a:cubicBezTo>
                  <a:cubicBezTo>
                    <a:pt x="12823" y="18295"/>
                    <a:pt x="13059" y="14797"/>
                    <a:pt x="13501" y="11231"/>
                  </a:cubicBezTo>
                  <a:cubicBezTo>
                    <a:pt x="13780" y="8952"/>
                    <a:pt x="14285" y="6709"/>
                    <a:pt x="15465" y="4712"/>
                  </a:cubicBezTo>
                  <a:cubicBezTo>
                    <a:pt x="16518" y="2928"/>
                    <a:pt x="17967" y="1425"/>
                    <a:pt x="19495" y="47"/>
                  </a:cubicBezTo>
                  <a:cubicBezTo>
                    <a:pt x="19516" y="28"/>
                    <a:pt x="19495" y="1"/>
                    <a:pt x="19472"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7"/>
            <p:cNvSpPr/>
            <p:nvPr/>
          </p:nvSpPr>
          <p:spPr>
            <a:xfrm>
              <a:off x="2556425" y="347925"/>
              <a:ext cx="350400" cy="1869125"/>
            </a:xfrm>
            <a:custGeom>
              <a:avLst/>
              <a:gdLst/>
              <a:ahLst/>
              <a:cxnLst/>
              <a:rect l="l" t="t" r="r" b="b"/>
              <a:pathLst>
                <a:path w="14016" h="74765" extrusionOk="0">
                  <a:moveTo>
                    <a:pt x="1101" y="1"/>
                  </a:moveTo>
                  <a:cubicBezTo>
                    <a:pt x="1077" y="1"/>
                    <a:pt x="1057" y="31"/>
                    <a:pt x="1077" y="54"/>
                  </a:cubicBezTo>
                  <a:cubicBezTo>
                    <a:pt x="4350" y="3978"/>
                    <a:pt x="5599" y="9142"/>
                    <a:pt x="5403" y="14175"/>
                  </a:cubicBezTo>
                  <a:cubicBezTo>
                    <a:pt x="5193" y="19612"/>
                    <a:pt x="3014" y="24400"/>
                    <a:pt x="1382" y="29500"/>
                  </a:cubicBezTo>
                  <a:cubicBezTo>
                    <a:pt x="595" y="31966"/>
                    <a:pt x="0" y="34524"/>
                    <a:pt x="74" y="37127"/>
                  </a:cubicBezTo>
                  <a:cubicBezTo>
                    <a:pt x="143" y="39562"/>
                    <a:pt x="801" y="41927"/>
                    <a:pt x="1758" y="44154"/>
                  </a:cubicBezTo>
                  <a:cubicBezTo>
                    <a:pt x="3878" y="49078"/>
                    <a:pt x="7410" y="53196"/>
                    <a:pt x="9909" y="57910"/>
                  </a:cubicBezTo>
                  <a:cubicBezTo>
                    <a:pt x="12627" y="63040"/>
                    <a:pt x="14016" y="69613"/>
                    <a:pt x="10341" y="74660"/>
                  </a:cubicBezTo>
                  <a:cubicBezTo>
                    <a:pt x="10306" y="74708"/>
                    <a:pt x="10357" y="74764"/>
                    <a:pt x="10405" y="74764"/>
                  </a:cubicBezTo>
                  <a:cubicBezTo>
                    <a:pt x="10420" y="74764"/>
                    <a:pt x="10436" y="74758"/>
                    <a:pt x="10447" y="74743"/>
                  </a:cubicBezTo>
                  <a:cubicBezTo>
                    <a:pt x="13395" y="71082"/>
                    <a:pt x="13401" y="65955"/>
                    <a:pt x="11946" y="61672"/>
                  </a:cubicBezTo>
                  <a:cubicBezTo>
                    <a:pt x="10171" y="56455"/>
                    <a:pt x="6576" y="52172"/>
                    <a:pt x="3882" y="47440"/>
                  </a:cubicBezTo>
                  <a:cubicBezTo>
                    <a:pt x="2419" y="44875"/>
                    <a:pt x="1173" y="42127"/>
                    <a:pt x="695" y="39193"/>
                  </a:cubicBezTo>
                  <a:cubicBezTo>
                    <a:pt x="203" y="36146"/>
                    <a:pt x="728" y="33109"/>
                    <a:pt x="1625" y="30189"/>
                  </a:cubicBezTo>
                  <a:cubicBezTo>
                    <a:pt x="3207" y="25018"/>
                    <a:pt x="5489" y="20187"/>
                    <a:pt x="5742" y="14698"/>
                  </a:cubicBezTo>
                  <a:cubicBezTo>
                    <a:pt x="5984" y="9398"/>
                    <a:pt x="4655" y="4064"/>
                    <a:pt x="1123" y="11"/>
                  </a:cubicBezTo>
                  <a:cubicBezTo>
                    <a:pt x="1116" y="4"/>
                    <a:pt x="1108" y="1"/>
                    <a:pt x="1101"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7"/>
            <p:cNvSpPr/>
            <p:nvPr/>
          </p:nvSpPr>
          <p:spPr>
            <a:xfrm>
              <a:off x="2571875" y="1302175"/>
              <a:ext cx="392025" cy="980575"/>
            </a:xfrm>
            <a:custGeom>
              <a:avLst/>
              <a:gdLst/>
              <a:ahLst/>
              <a:cxnLst/>
              <a:rect l="l" t="t" r="r" b="b"/>
              <a:pathLst>
                <a:path w="15681" h="39223" extrusionOk="0">
                  <a:moveTo>
                    <a:pt x="25" y="1"/>
                  </a:moveTo>
                  <a:cubicBezTo>
                    <a:pt x="13" y="1"/>
                    <a:pt x="0" y="8"/>
                    <a:pt x="0" y="23"/>
                  </a:cubicBezTo>
                  <a:cubicBezTo>
                    <a:pt x="416" y="3622"/>
                    <a:pt x="2519" y="6525"/>
                    <a:pt x="4825" y="9191"/>
                  </a:cubicBezTo>
                  <a:cubicBezTo>
                    <a:pt x="7443" y="12218"/>
                    <a:pt x="10088" y="15168"/>
                    <a:pt x="11939" y="18750"/>
                  </a:cubicBezTo>
                  <a:cubicBezTo>
                    <a:pt x="15328" y="25313"/>
                    <a:pt x="15640" y="33776"/>
                    <a:pt x="9809" y="39076"/>
                  </a:cubicBezTo>
                  <a:cubicBezTo>
                    <a:pt x="9741" y="39136"/>
                    <a:pt x="9805" y="39223"/>
                    <a:pt x="9876" y="39223"/>
                  </a:cubicBezTo>
                  <a:cubicBezTo>
                    <a:pt x="9895" y="39223"/>
                    <a:pt x="9914" y="39217"/>
                    <a:pt x="9932" y="39202"/>
                  </a:cubicBezTo>
                  <a:cubicBezTo>
                    <a:pt x="15445" y="34716"/>
                    <a:pt x="15680" y="26602"/>
                    <a:pt x="13142" y="20491"/>
                  </a:cubicBezTo>
                  <a:cubicBezTo>
                    <a:pt x="11686" y="16989"/>
                    <a:pt x="9430" y="13896"/>
                    <a:pt x="6928" y="11068"/>
                  </a:cubicBezTo>
                  <a:cubicBezTo>
                    <a:pt x="4028" y="7798"/>
                    <a:pt x="824" y="4495"/>
                    <a:pt x="47" y="16"/>
                  </a:cubicBezTo>
                  <a:cubicBezTo>
                    <a:pt x="45" y="6"/>
                    <a:pt x="36" y="1"/>
                    <a:pt x="25"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7"/>
            <p:cNvSpPr/>
            <p:nvPr/>
          </p:nvSpPr>
          <p:spPr>
            <a:xfrm>
              <a:off x="1821500" y="450350"/>
              <a:ext cx="298350" cy="1534125"/>
            </a:xfrm>
            <a:custGeom>
              <a:avLst/>
              <a:gdLst/>
              <a:ahLst/>
              <a:cxnLst/>
              <a:rect l="l" t="t" r="r" b="b"/>
              <a:pathLst>
                <a:path w="11934" h="61365" extrusionOk="0">
                  <a:moveTo>
                    <a:pt x="11893" y="1"/>
                  </a:moveTo>
                  <a:cubicBezTo>
                    <a:pt x="11886" y="1"/>
                    <a:pt x="11879" y="3"/>
                    <a:pt x="11873" y="10"/>
                  </a:cubicBezTo>
                  <a:cubicBezTo>
                    <a:pt x="9205" y="3121"/>
                    <a:pt x="7361" y="6806"/>
                    <a:pt x="6520" y="10823"/>
                  </a:cubicBezTo>
                  <a:cubicBezTo>
                    <a:pt x="5559" y="15412"/>
                    <a:pt x="5938" y="20131"/>
                    <a:pt x="4659" y="24679"/>
                  </a:cubicBezTo>
                  <a:cubicBezTo>
                    <a:pt x="3457" y="28939"/>
                    <a:pt x="1489" y="32999"/>
                    <a:pt x="828" y="37405"/>
                  </a:cubicBezTo>
                  <a:cubicBezTo>
                    <a:pt x="177" y="41728"/>
                    <a:pt x="937" y="46158"/>
                    <a:pt x="2652" y="50158"/>
                  </a:cubicBezTo>
                  <a:cubicBezTo>
                    <a:pt x="4476" y="54411"/>
                    <a:pt x="7341" y="58166"/>
                    <a:pt x="10680" y="61343"/>
                  </a:cubicBezTo>
                  <a:cubicBezTo>
                    <a:pt x="10696" y="61358"/>
                    <a:pt x="10714" y="61364"/>
                    <a:pt x="10731" y="61364"/>
                  </a:cubicBezTo>
                  <a:cubicBezTo>
                    <a:pt x="10789" y="61364"/>
                    <a:pt x="10840" y="61290"/>
                    <a:pt x="10786" y="61236"/>
                  </a:cubicBezTo>
                  <a:cubicBezTo>
                    <a:pt x="4765" y="55132"/>
                    <a:pt x="0" y="47131"/>
                    <a:pt x="1044" y="38233"/>
                  </a:cubicBezTo>
                  <a:cubicBezTo>
                    <a:pt x="1539" y="34019"/>
                    <a:pt x="3320" y="30112"/>
                    <a:pt x="4586" y="26101"/>
                  </a:cubicBezTo>
                  <a:cubicBezTo>
                    <a:pt x="5204" y="24147"/>
                    <a:pt x="5669" y="22167"/>
                    <a:pt x="5898" y="20131"/>
                  </a:cubicBezTo>
                  <a:cubicBezTo>
                    <a:pt x="6141" y="17930"/>
                    <a:pt x="6174" y="15714"/>
                    <a:pt x="6390" y="13512"/>
                  </a:cubicBezTo>
                  <a:cubicBezTo>
                    <a:pt x="6872" y="8567"/>
                    <a:pt x="8776" y="3912"/>
                    <a:pt x="11916" y="54"/>
                  </a:cubicBezTo>
                  <a:cubicBezTo>
                    <a:pt x="11934" y="31"/>
                    <a:pt x="11915" y="1"/>
                    <a:pt x="11893"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7"/>
            <p:cNvSpPr/>
            <p:nvPr/>
          </p:nvSpPr>
          <p:spPr>
            <a:xfrm>
              <a:off x="2411525" y="280975"/>
              <a:ext cx="175550" cy="1850150"/>
            </a:xfrm>
            <a:custGeom>
              <a:avLst/>
              <a:gdLst/>
              <a:ahLst/>
              <a:cxnLst/>
              <a:rect l="l" t="t" r="r" b="b"/>
              <a:pathLst>
                <a:path w="7022" h="74006" extrusionOk="0">
                  <a:moveTo>
                    <a:pt x="246" y="1"/>
                  </a:moveTo>
                  <a:cubicBezTo>
                    <a:pt x="224" y="1"/>
                    <a:pt x="204" y="30"/>
                    <a:pt x="224" y="51"/>
                  </a:cubicBezTo>
                  <a:cubicBezTo>
                    <a:pt x="7022" y="8105"/>
                    <a:pt x="2456" y="19210"/>
                    <a:pt x="938" y="28237"/>
                  </a:cubicBezTo>
                  <a:cubicBezTo>
                    <a:pt x="124" y="33089"/>
                    <a:pt x="168" y="38043"/>
                    <a:pt x="1105" y="42875"/>
                  </a:cubicBezTo>
                  <a:cubicBezTo>
                    <a:pt x="2075" y="47889"/>
                    <a:pt x="3879" y="52753"/>
                    <a:pt x="4098" y="57897"/>
                  </a:cubicBezTo>
                  <a:cubicBezTo>
                    <a:pt x="4338" y="63532"/>
                    <a:pt x="2826" y="68985"/>
                    <a:pt x="44" y="73860"/>
                  </a:cubicBezTo>
                  <a:cubicBezTo>
                    <a:pt x="0" y="73936"/>
                    <a:pt x="67" y="74005"/>
                    <a:pt x="135" y="74005"/>
                  </a:cubicBezTo>
                  <a:cubicBezTo>
                    <a:pt x="164" y="74005"/>
                    <a:pt x="194" y="73992"/>
                    <a:pt x="214" y="73959"/>
                  </a:cubicBezTo>
                  <a:cubicBezTo>
                    <a:pt x="2743" y="69922"/>
                    <a:pt x="4145" y="65177"/>
                    <a:pt x="4381" y="60429"/>
                  </a:cubicBezTo>
                  <a:cubicBezTo>
                    <a:pt x="4637" y="55282"/>
                    <a:pt x="3185" y="50401"/>
                    <a:pt x="2005" y="45450"/>
                  </a:cubicBezTo>
                  <a:cubicBezTo>
                    <a:pt x="676" y="39868"/>
                    <a:pt x="291" y="34215"/>
                    <a:pt x="1217" y="28536"/>
                  </a:cubicBezTo>
                  <a:cubicBezTo>
                    <a:pt x="2055" y="23409"/>
                    <a:pt x="3743" y="18405"/>
                    <a:pt x="4045" y="13195"/>
                  </a:cubicBezTo>
                  <a:cubicBezTo>
                    <a:pt x="4318" y="8510"/>
                    <a:pt x="3437" y="3626"/>
                    <a:pt x="267" y="11"/>
                  </a:cubicBezTo>
                  <a:cubicBezTo>
                    <a:pt x="261" y="4"/>
                    <a:pt x="253" y="1"/>
                    <a:pt x="246"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7"/>
            <p:cNvSpPr/>
            <p:nvPr/>
          </p:nvSpPr>
          <p:spPr>
            <a:xfrm>
              <a:off x="2620725" y="343050"/>
              <a:ext cx="261025" cy="390175"/>
            </a:xfrm>
            <a:custGeom>
              <a:avLst/>
              <a:gdLst/>
              <a:ahLst/>
              <a:cxnLst/>
              <a:rect l="l" t="t" r="r" b="b"/>
              <a:pathLst>
                <a:path w="10441" h="15607" extrusionOk="0">
                  <a:moveTo>
                    <a:pt x="1458" y="0"/>
                  </a:moveTo>
                  <a:cubicBezTo>
                    <a:pt x="749" y="0"/>
                    <a:pt x="286" y="100"/>
                    <a:pt x="286" y="100"/>
                  </a:cubicBezTo>
                  <a:cubicBezTo>
                    <a:pt x="0" y="10547"/>
                    <a:pt x="7360" y="15607"/>
                    <a:pt x="7360" y="15607"/>
                  </a:cubicBezTo>
                  <a:cubicBezTo>
                    <a:pt x="7360" y="15607"/>
                    <a:pt x="10441" y="8799"/>
                    <a:pt x="7227" y="3270"/>
                  </a:cubicBezTo>
                  <a:cubicBezTo>
                    <a:pt x="5588" y="451"/>
                    <a:pt x="2967" y="0"/>
                    <a:pt x="1458"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7"/>
            <p:cNvSpPr/>
            <p:nvPr/>
          </p:nvSpPr>
          <p:spPr>
            <a:xfrm>
              <a:off x="2093475" y="348900"/>
              <a:ext cx="770575" cy="1395050"/>
            </a:xfrm>
            <a:custGeom>
              <a:avLst/>
              <a:gdLst/>
              <a:ahLst/>
              <a:cxnLst/>
              <a:rect l="l" t="t" r="r" b="b"/>
              <a:pathLst>
                <a:path w="30823" h="55802" extrusionOk="0">
                  <a:moveTo>
                    <a:pt x="17732" y="1"/>
                  </a:moveTo>
                  <a:cubicBezTo>
                    <a:pt x="12513" y="1"/>
                    <a:pt x="5291" y="2602"/>
                    <a:pt x="3067" y="6033"/>
                  </a:cubicBezTo>
                  <a:cubicBezTo>
                    <a:pt x="0" y="10774"/>
                    <a:pt x="3871" y="25807"/>
                    <a:pt x="5666" y="27810"/>
                  </a:cubicBezTo>
                  <a:cubicBezTo>
                    <a:pt x="7460" y="29823"/>
                    <a:pt x="10139" y="30332"/>
                    <a:pt x="10450" y="31030"/>
                  </a:cubicBezTo>
                  <a:cubicBezTo>
                    <a:pt x="10956" y="32156"/>
                    <a:pt x="10477" y="34585"/>
                    <a:pt x="9955" y="36123"/>
                  </a:cubicBezTo>
                  <a:cubicBezTo>
                    <a:pt x="9952" y="36131"/>
                    <a:pt x="9949" y="36137"/>
                    <a:pt x="9949" y="36140"/>
                  </a:cubicBezTo>
                  <a:cubicBezTo>
                    <a:pt x="9234" y="38164"/>
                    <a:pt x="2100" y="40636"/>
                    <a:pt x="2213" y="40978"/>
                  </a:cubicBezTo>
                  <a:cubicBezTo>
                    <a:pt x="2327" y="41321"/>
                    <a:pt x="8749" y="44268"/>
                    <a:pt x="12979" y="47976"/>
                  </a:cubicBezTo>
                  <a:cubicBezTo>
                    <a:pt x="16950" y="51454"/>
                    <a:pt x="21787" y="55801"/>
                    <a:pt x="23968" y="55801"/>
                  </a:cubicBezTo>
                  <a:cubicBezTo>
                    <a:pt x="24110" y="55801"/>
                    <a:pt x="24241" y="55783"/>
                    <a:pt x="24360" y="55744"/>
                  </a:cubicBezTo>
                  <a:cubicBezTo>
                    <a:pt x="26300" y="55120"/>
                    <a:pt x="21901" y="41065"/>
                    <a:pt x="20900" y="39254"/>
                  </a:cubicBezTo>
                  <a:cubicBezTo>
                    <a:pt x="20615" y="38738"/>
                    <a:pt x="19083" y="38284"/>
                    <a:pt x="18086" y="37310"/>
                  </a:cubicBezTo>
                  <a:cubicBezTo>
                    <a:pt x="18083" y="37293"/>
                    <a:pt x="18080" y="37273"/>
                    <a:pt x="18076" y="37253"/>
                  </a:cubicBezTo>
                  <a:cubicBezTo>
                    <a:pt x="17738" y="35456"/>
                    <a:pt x="17328" y="33210"/>
                    <a:pt x="17903" y="32236"/>
                  </a:cubicBezTo>
                  <a:cubicBezTo>
                    <a:pt x="18037" y="32017"/>
                    <a:pt x="18216" y="31797"/>
                    <a:pt x="18439" y="31585"/>
                  </a:cubicBezTo>
                  <a:cubicBezTo>
                    <a:pt x="18655" y="31372"/>
                    <a:pt x="18911" y="31170"/>
                    <a:pt x="19199" y="30960"/>
                  </a:cubicBezTo>
                  <a:cubicBezTo>
                    <a:pt x="19203" y="30957"/>
                    <a:pt x="19203" y="30957"/>
                    <a:pt x="19206" y="30957"/>
                  </a:cubicBezTo>
                  <a:cubicBezTo>
                    <a:pt x="19402" y="30814"/>
                    <a:pt x="19621" y="30674"/>
                    <a:pt x="19851" y="30532"/>
                  </a:cubicBezTo>
                  <a:cubicBezTo>
                    <a:pt x="23157" y="28481"/>
                    <a:pt x="29198" y="26448"/>
                    <a:pt x="30523" y="23232"/>
                  </a:cubicBezTo>
                  <a:cubicBezTo>
                    <a:pt x="30597" y="23055"/>
                    <a:pt x="30656" y="22859"/>
                    <a:pt x="30700" y="22643"/>
                  </a:cubicBezTo>
                  <a:cubicBezTo>
                    <a:pt x="30733" y="22510"/>
                    <a:pt x="30753" y="22367"/>
                    <a:pt x="30769" y="22218"/>
                  </a:cubicBezTo>
                  <a:cubicBezTo>
                    <a:pt x="30793" y="22045"/>
                    <a:pt x="30809" y="21862"/>
                    <a:pt x="30813" y="21673"/>
                  </a:cubicBezTo>
                  <a:cubicBezTo>
                    <a:pt x="30819" y="21553"/>
                    <a:pt x="30822" y="21430"/>
                    <a:pt x="30819" y="21301"/>
                  </a:cubicBezTo>
                  <a:cubicBezTo>
                    <a:pt x="30816" y="19925"/>
                    <a:pt x="30500" y="18177"/>
                    <a:pt x="29985" y="16286"/>
                  </a:cubicBezTo>
                  <a:cubicBezTo>
                    <a:pt x="29975" y="16237"/>
                    <a:pt x="29962" y="16187"/>
                    <a:pt x="29948" y="16137"/>
                  </a:cubicBezTo>
                  <a:cubicBezTo>
                    <a:pt x="29908" y="16004"/>
                    <a:pt x="29876" y="15871"/>
                    <a:pt x="29836" y="15739"/>
                  </a:cubicBezTo>
                  <a:cubicBezTo>
                    <a:pt x="29819" y="15682"/>
                    <a:pt x="29802" y="15625"/>
                    <a:pt x="29786" y="15566"/>
                  </a:cubicBezTo>
                  <a:cubicBezTo>
                    <a:pt x="29739" y="15416"/>
                    <a:pt x="29692" y="15260"/>
                    <a:pt x="29646" y="15110"/>
                  </a:cubicBezTo>
                  <a:cubicBezTo>
                    <a:pt x="29318" y="14034"/>
                    <a:pt x="28928" y="12920"/>
                    <a:pt x="28507" y="11821"/>
                  </a:cubicBezTo>
                  <a:cubicBezTo>
                    <a:pt x="28436" y="11644"/>
                    <a:pt x="28370" y="11472"/>
                    <a:pt x="28304" y="11299"/>
                  </a:cubicBezTo>
                  <a:cubicBezTo>
                    <a:pt x="26550" y="6890"/>
                    <a:pt x="24217" y="2710"/>
                    <a:pt x="22432" y="1228"/>
                  </a:cubicBezTo>
                  <a:cubicBezTo>
                    <a:pt x="21412" y="377"/>
                    <a:pt x="19717" y="1"/>
                    <a:pt x="17732"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7"/>
            <p:cNvSpPr/>
            <p:nvPr/>
          </p:nvSpPr>
          <p:spPr>
            <a:xfrm>
              <a:off x="2623050" y="628800"/>
              <a:ext cx="115225" cy="191175"/>
            </a:xfrm>
            <a:custGeom>
              <a:avLst/>
              <a:gdLst/>
              <a:ahLst/>
              <a:cxnLst/>
              <a:rect l="l" t="t" r="r" b="b"/>
              <a:pathLst>
                <a:path w="4609" h="7647" extrusionOk="0">
                  <a:moveTo>
                    <a:pt x="366" y="0"/>
                  </a:moveTo>
                  <a:cubicBezTo>
                    <a:pt x="265" y="0"/>
                    <a:pt x="194" y="105"/>
                    <a:pt x="176" y="243"/>
                  </a:cubicBezTo>
                  <a:cubicBezTo>
                    <a:pt x="0" y="1798"/>
                    <a:pt x="744" y="5363"/>
                    <a:pt x="1681" y="6772"/>
                  </a:cubicBezTo>
                  <a:cubicBezTo>
                    <a:pt x="1992" y="7238"/>
                    <a:pt x="2563" y="7646"/>
                    <a:pt x="3191" y="7646"/>
                  </a:cubicBezTo>
                  <a:cubicBezTo>
                    <a:pt x="3517" y="7646"/>
                    <a:pt x="3859" y="7536"/>
                    <a:pt x="4187" y="7267"/>
                  </a:cubicBezTo>
                  <a:cubicBezTo>
                    <a:pt x="4609" y="6918"/>
                    <a:pt x="4592" y="6390"/>
                    <a:pt x="4396" y="6078"/>
                  </a:cubicBezTo>
                  <a:cubicBezTo>
                    <a:pt x="4157" y="5699"/>
                    <a:pt x="3649" y="5559"/>
                    <a:pt x="3197" y="5463"/>
                  </a:cubicBezTo>
                  <a:cubicBezTo>
                    <a:pt x="2083" y="5227"/>
                    <a:pt x="1063" y="479"/>
                    <a:pt x="482" y="43"/>
                  </a:cubicBezTo>
                  <a:cubicBezTo>
                    <a:pt x="440" y="14"/>
                    <a:pt x="401" y="0"/>
                    <a:pt x="366"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7"/>
            <p:cNvSpPr/>
            <p:nvPr/>
          </p:nvSpPr>
          <p:spPr>
            <a:xfrm>
              <a:off x="2597375" y="847050"/>
              <a:ext cx="85575" cy="60800"/>
            </a:xfrm>
            <a:custGeom>
              <a:avLst/>
              <a:gdLst/>
              <a:ahLst/>
              <a:cxnLst/>
              <a:rect l="l" t="t" r="r" b="b"/>
              <a:pathLst>
                <a:path w="3423" h="2432" extrusionOk="0">
                  <a:moveTo>
                    <a:pt x="137" y="0"/>
                  </a:moveTo>
                  <a:cubicBezTo>
                    <a:pt x="117" y="0"/>
                    <a:pt x="95" y="13"/>
                    <a:pt x="94" y="36"/>
                  </a:cubicBezTo>
                  <a:cubicBezTo>
                    <a:pt x="0" y="933"/>
                    <a:pt x="326" y="2196"/>
                    <a:pt x="1303" y="2412"/>
                  </a:cubicBezTo>
                  <a:cubicBezTo>
                    <a:pt x="1363" y="2425"/>
                    <a:pt x="1424" y="2431"/>
                    <a:pt x="1487" y="2431"/>
                  </a:cubicBezTo>
                  <a:cubicBezTo>
                    <a:pt x="2314" y="2431"/>
                    <a:pt x="3280" y="1310"/>
                    <a:pt x="3409" y="806"/>
                  </a:cubicBezTo>
                  <a:cubicBezTo>
                    <a:pt x="3423" y="754"/>
                    <a:pt x="3381" y="710"/>
                    <a:pt x="3336" y="710"/>
                  </a:cubicBezTo>
                  <a:cubicBezTo>
                    <a:pt x="3315" y="710"/>
                    <a:pt x="3293" y="720"/>
                    <a:pt x="3276" y="743"/>
                  </a:cubicBezTo>
                  <a:cubicBezTo>
                    <a:pt x="2946" y="1190"/>
                    <a:pt x="2236" y="1786"/>
                    <a:pt x="1624" y="1786"/>
                  </a:cubicBezTo>
                  <a:cubicBezTo>
                    <a:pt x="1549" y="1786"/>
                    <a:pt x="1474" y="1777"/>
                    <a:pt x="1402" y="1757"/>
                  </a:cubicBezTo>
                  <a:cubicBezTo>
                    <a:pt x="641" y="1544"/>
                    <a:pt x="250" y="774"/>
                    <a:pt x="173" y="32"/>
                  </a:cubicBezTo>
                  <a:cubicBezTo>
                    <a:pt x="172" y="10"/>
                    <a:pt x="155" y="0"/>
                    <a:pt x="137"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7"/>
            <p:cNvSpPr/>
            <p:nvPr/>
          </p:nvSpPr>
          <p:spPr>
            <a:xfrm>
              <a:off x="2339950" y="851750"/>
              <a:ext cx="191575" cy="186500"/>
            </a:xfrm>
            <a:custGeom>
              <a:avLst/>
              <a:gdLst/>
              <a:ahLst/>
              <a:cxnLst/>
              <a:rect l="l" t="t" r="r" b="b"/>
              <a:pathLst>
                <a:path w="7663" h="7460" extrusionOk="0">
                  <a:moveTo>
                    <a:pt x="4701" y="90"/>
                  </a:moveTo>
                  <a:lnTo>
                    <a:pt x="4768" y="114"/>
                  </a:lnTo>
                  <a:lnTo>
                    <a:pt x="4792" y="143"/>
                  </a:lnTo>
                  <a:lnTo>
                    <a:pt x="4701" y="90"/>
                  </a:lnTo>
                  <a:close/>
                  <a:moveTo>
                    <a:pt x="3689" y="130"/>
                  </a:moveTo>
                  <a:cubicBezTo>
                    <a:pt x="3709" y="167"/>
                    <a:pt x="3712" y="193"/>
                    <a:pt x="3738" y="213"/>
                  </a:cubicBezTo>
                  <a:lnTo>
                    <a:pt x="3695" y="273"/>
                  </a:lnTo>
                  <a:lnTo>
                    <a:pt x="3689" y="130"/>
                  </a:lnTo>
                  <a:close/>
                  <a:moveTo>
                    <a:pt x="3449" y="270"/>
                  </a:moveTo>
                  <a:cubicBezTo>
                    <a:pt x="3542" y="290"/>
                    <a:pt x="3449" y="333"/>
                    <a:pt x="3445" y="376"/>
                  </a:cubicBezTo>
                  <a:cubicBezTo>
                    <a:pt x="3429" y="379"/>
                    <a:pt x="3416" y="382"/>
                    <a:pt x="3410" y="382"/>
                  </a:cubicBezTo>
                  <a:cubicBezTo>
                    <a:pt x="3353" y="382"/>
                    <a:pt x="3442" y="307"/>
                    <a:pt x="3449" y="270"/>
                  </a:cubicBezTo>
                  <a:close/>
                  <a:moveTo>
                    <a:pt x="2197" y="834"/>
                  </a:moveTo>
                  <a:lnTo>
                    <a:pt x="2197" y="834"/>
                  </a:lnTo>
                  <a:cubicBezTo>
                    <a:pt x="2213" y="848"/>
                    <a:pt x="2236" y="861"/>
                    <a:pt x="2266" y="865"/>
                  </a:cubicBezTo>
                  <a:cubicBezTo>
                    <a:pt x="2260" y="868"/>
                    <a:pt x="2249" y="868"/>
                    <a:pt x="2243" y="868"/>
                  </a:cubicBezTo>
                  <a:cubicBezTo>
                    <a:pt x="2220" y="868"/>
                    <a:pt x="2206" y="854"/>
                    <a:pt x="2197" y="834"/>
                  </a:cubicBezTo>
                  <a:close/>
                  <a:moveTo>
                    <a:pt x="1232" y="1638"/>
                  </a:moveTo>
                  <a:cubicBezTo>
                    <a:pt x="1236" y="1658"/>
                    <a:pt x="1236" y="1672"/>
                    <a:pt x="1236" y="1689"/>
                  </a:cubicBezTo>
                  <a:cubicBezTo>
                    <a:pt x="1232" y="1675"/>
                    <a:pt x="1229" y="1662"/>
                    <a:pt x="1232" y="1638"/>
                  </a:cubicBezTo>
                  <a:close/>
                  <a:moveTo>
                    <a:pt x="1236" y="1689"/>
                  </a:moveTo>
                  <a:cubicBezTo>
                    <a:pt x="1243" y="1702"/>
                    <a:pt x="1252" y="1705"/>
                    <a:pt x="1263" y="1705"/>
                  </a:cubicBezTo>
                  <a:cubicBezTo>
                    <a:pt x="1272" y="1705"/>
                    <a:pt x="1283" y="1702"/>
                    <a:pt x="1292" y="1698"/>
                  </a:cubicBezTo>
                  <a:cubicBezTo>
                    <a:pt x="1303" y="1695"/>
                    <a:pt x="1312" y="1692"/>
                    <a:pt x="1323" y="1692"/>
                  </a:cubicBezTo>
                  <a:cubicBezTo>
                    <a:pt x="1336" y="1692"/>
                    <a:pt x="1346" y="1698"/>
                    <a:pt x="1352" y="1715"/>
                  </a:cubicBezTo>
                  <a:cubicBezTo>
                    <a:pt x="1236" y="1742"/>
                    <a:pt x="1445" y="1811"/>
                    <a:pt x="1332" y="1854"/>
                  </a:cubicBezTo>
                  <a:cubicBezTo>
                    <a:pt x="1189" y="1782"/>
                    <a:pt x="1240" y="1775"/>
                    <a:pt x="1236" y="1689"/>
                  </a:cubicBezTo>
                  <a:close/>
                  <a:moveTo>
                    <a:pt x="236" y="4127"/>
                  </a:moveTo>
                  <a:lnTo>
                    <a:pt x="236" y="4127"/>
                  </a:lnTo>
                  <a:cubicBezTo>
                    <a:pt x="206" y="4164"/>
                    <a:pt x="206" y="4194"/>
                    <a:pt x="216" y="4220"/>
                  </a:cubicBezTo>
                  <a:cubicBezTo>
                    <a:pt x="256" y="4177"/>
                    <a:pt x="272" y="4147"/>
                    <a:pt x="236" y="4127"/>
                  </a:cubicBezTo>
                  <a:close/>
                  <a:moveTo>
                    <a:pt x="24" y="4244"/>
                  </a:moveTo>
                  <a:cubicBezTo>
                    <a:pt x="16" y="4244"/>
                    <a:pt x="7" y="4244"/>
                    <a:pt x="0" y="4247"/>
                  </a:cubicBezTo>
                  <a:cubicBezTo>
                    <a:pt x="4" y="4274"/>
                    <a:pt x="4" y="4297"/>
                    <a:pt x="7" y="4323"/>
                  </a:cubicBezTo>
                  <a:cubicBezTo>
                    <a:pt x="27" y="4330"/>
                    <a:pt x="43" y="4337"/>
                    <a:pt x="63" y="4343"/>
                  </a:cubicBezTo>
                  <a:cubicBezTo>
                    <a:pt x="93" y="4320"/>
                    <a:pt x="123" y="4297"/>
                    <a:pt x="150" y="4277"/>
                  </a:cubicBezTo>
                  <a:cubicBezTo>
                    <a:pt x="106" y="4260"/>
                    <a:pt x="63" y="4244"/>
                    <a:pt x="24" y="4244"/>
                  </a:cubicBezTo>
                  <a:close/>
                  <a:moveTo>
                    <a:pt x="10" y="4343"/>
                  </a:moveTo>
                  <a:cubicBezTo>
                    <a:pt x="10" y="4357"/>
                    <a:pt x="13" y="4370"/>
                    <a:pt x="13" y="4383"/>
                  </a:cubicBezTo>
                  <a:cubicBezTo>
                    <a:pt x="13" y="4383"/>
                    <a:pt x="16" y="4383"/>
                    <a:pt x="16" y="4380"/>
                  </a:cubicBezTo>
                  <a:cubicBezTo>
                    <a:pt x="20" y="4377"/>
                    <a:pt x="30" y="4370"/>
                    <a:pt x="36" y="4363"/>
                  </a:cubicBezTo>
                  <a:cubicBezTo>
                    <a:pt x="27" y="4357"/>
                    <a:pt x="16" y="4350"/>
                    <a:pt x="10" y="4343"/>
                  </a:cubicBezTo>
                  <a:close/>
                  <a:moveTo>
                    <a:pt x="455" y="4354"/>
                  </a:moveTo>
                  <a:cubicBezTo>
                    <a:pt x="439" y="4386"/>
                    <a:pt x="422" y="4413"/>
                    <a:pt x="402" y="4437"/>
                  </a:cubicBezTo>
                  <a:lnTo>
                    <a:pt x="455" y="4354"/>
                  </a:lnTo>
                  <a:close/>
                  <a:moveTo>
                    <a:pt x="1329" y="5639"/>
                  </a:moveTo>
                  <a:lnTo>
                    <a:pt x="1286" y="5729"/>
                  </a:lnTo>
                  <a:cubicBezTo>
                    <a:pt x="1276" y="5699"/>
                    <a:pt x="1269" y="5685"/>
                    <a:pt x="1296" y="5656"/>
                  </a:cubicBezTo>
                  <a:lnTo>
                    <a:pt x="1329" y="5639"/>
                  </a:lnTo>
                  <a:close/>
                  <a:moveTo>
                    <a:pt x="1193" y="5965"/>
                  </a:moveTo>
                  <a:cubicBezTo>
                    <a:pt x="1193" y="6008"/>
                    <a:pt x="1177" y="6048"/>
                    <a:pt x="1206" y="6048"/>
                  </a:cubicBezTo>
                  <a:cubicBezTo>
                    <a:pt x="1220" y="6048"/>
                    <a:pt x="1243" y="6038"/>
                    <a:pt x="1276" y="6021"/>
                  </a:cubicBezTo>
                  <a:cubicBezTo>
                    <a:pt x="1316" y="5969"/>
                    <a:pt x="1229" y="5972"/>
                    <a:pt x="1193" y="5965"/>
                  </a:cubicBezTo>
                  <a:close/>
                  <a:moveTo>
                    <a:pt x="1492" y="6237"/>
                  </a:moveTo>
                  <a:lnTo>
                    <a:pt x="1492" y="6237"/>
                  </a:lnTo>
                  <a:cubicBezTo>
                    <a:pt x="1499" y="6248"/>
                    <a:pt x="1482" y="6254"/>
                    <a:pt x="1456" y="6264"/>
                  </a:cubicBezTo>
                  <a:lnTo>
                    <a:pt x="1492" y="6237"/>
                  </a:lnTo>
                  <a:close/>
                  <a:moveTo>
                    <a:pt x="1695" y="6423"/>
                  </a:moveTo>
                  <a:cubicBezTo>
                    <a:pt x="1701" y="6423"/>
                    <a:pt x="1715" y="6427"/>
                    <a:pt x="1728" y="6430"/>
                  </a:cubicBezTo>
                  <a:lnTo>
                    <a:pt x="1681" y="6423"/>
                  </a:lnTo>
                  <a:close/>
                  <a:moveTo>
                    <a:pt x="1831" y="6357"/>
                  </a:moveTo>
                  <a:lnTo>
                    <a:pt x="1841" y="6370"/>
                  </a:lnTo>
                  <a:lnTo>
                    <a:pt x="1768" y="6480"/>
                  </a:lnTo>
                  <a:lnTo>
                    <a:pt x="1831" y="6357"/>
                  </a:lnTo>
                  <a:close/>
                  <a:moveTo>
                    <a:pt x="2462" y="6599"/>
                  </a:moveTo>
                  <a:lnTo>
                    <a:pt x="2462" y="6599"/>
                  </a:lnTo>
                  <a:cubicBezTo>
                    <a:pt x="2469" y="6603"/>
                    <a:pt x="2476" y="6607"/>
                    <a:pt x="2482" y="6613"/>
                  </a:cubicBezTo>
                  <a:cubicBezTo>
                    <a:pt x="2476" y="6610"/>
                    <a:pt x="2469" y="6607"/>
                    <a:pt x="2462" y="6599"/>
                  </a:cubicBezTo>
                  <a:close/>
                  <a:moveTo>
                    <a:pt x="2482" y="6613"/>
                  </a:moveTo>
                  <a:lnTo>
                    <a:pt x="2482" y="6613"/>
                  </a:lnTo>
                  <a:cubicBezTo>
                    <a:pt x="2505" y="6619"/>
                    <a:pt x="2536" y="6616"/>
                    <a:pt x="2555" y="6626"/>
                  </a:cubicBezTo>
                  <a:cubicBezTo>
                    <a:pt x="2532" y="6676"/>
                    <a:pt x="2522" y="6693"/>
                    <a:pt x="2516" y="6693"/>
                  </a:cubicBezTo>
                  <a:cubicBezTo>
                    <a:pt x="2505" y="6693"/>
                    <a:pt x="2505" y="6636"/>
                    <a:pt x="2482" y="6613"/>
                  </a:cubicBezTo>
                  <a:close/>
                  <a:moveTo>
                    <a:pt x="3027" y="6932"/>
                  </a:moveTo>
                  <a:cubicBezTo>
                    <a:pt x="3034" y="6932"/>
                    <a:pt x="3040" y="6935"/>
                    <a:pt x="3047" y="6935"/>
                  </a:cubicBezTo>
                  <a:lnTo>
                    <a:pt x="2981" y="7021"/>
                  </a:lnTo>
                  <a:cubicBezTo>
                    <a:pt x="2997" y="6981"/>
                    <a:pt x="2991" y="6932"/>
                    <a:pt x="3027" y="6932"/>
                  </a:cubicBezTo>
                  <a:close/>
                  <a:moveTo>
                    <a:pt x="2981" y="7021"/>
                  </a:moveTo>
                  <a:lnTo>
                    <a:pt x="2981" y="7021"/>
                  </a:lnTo>
                  <a:cubicBezTo>
                    <a:pt x="2977" y="7028"/>
                    <a:pt x="2974" y="7035"/>
                    <a:pt x="2971" y="7041"/>
                  </a:cubicBezTo>
                  <a:cubicBezTo>
                    <a:pt x="2971" y="7041"/>
                    <a:pt x="2971" y="7038"/>
                    <a:pt x="2967" y="7038"/>
                  </a:cubicBezTo>
                  <a:lnTo>
                    <a:pt x="2981" y="7021"/>
                  </a:lnTo>
                  <a:close/>
                  <a:moveTo>
                    <a:pt x="3675" y="3"/>
                  </a:moveTo>
                  <a:cubicBezTo>
                    <a:pt x="3492" y="14"/>
                    <a:pt x="3310" y="37"/>
                    <a:pt x="3126" y="74"/>
                  </a:cubicBezTo>
                  <a:cubicBezTo>
                    <a:pt x="3107" y="143"/>
                    <a:pt x="3107" y="216"/>
                    <a:pt x="3120" y="283"/>
                  </a:cubicBezTo>
                  <a:cubicBezTo>
                    <a:pt x="3163" y="233"/>
                    <a:pt x="3240" y="153"/>
                    <a:pt x="3296" y="153"/>
                  </a:cubicBezTo>
                  <a:cubicBezTo>
                    <a:pt x="3323" y="153"/>
                    <a:pt x="3346" y="170"/>
                    <a:pt x="3359" y="210"/>
                  </a:cubicBezTo>
                  <a:cubicBezTo>
                    <a:pt x="3293" y="279"/>
                    <a:pt x="3177" y="333"/>
                    <a:pt x="3190" y="426"/>
                  </a:cubicBezTo>
                  <a:cubicBezTo>
                    <a:pt x="3083" y="276"/>
                    <a:pt x="3316" y="353"/>
                    <a:pt x="3190" y="236"/>
                  </a:cubicBezTo>
                  <a:lnTo>
                    <a:pt x="3190" y="236"/>
                  </a:lnTo>
                  <a:cubicBezTo>
                    <a:pt x="3140" y="250"/>
                    <a:pt x="3130" y="307"/>
                    <a:pt x="3114" y="336"/>
                  </a:cubicBezTo>
                  <a:cubicBezTo>
                    <a:pt x="3130" y="263"/>
                    <a:pt x="3044" y="236"/>
                    <a:pt x="3020" y="203"/>
                  </a:cubicBezTo>
                  <a:cubicBezTo>
                    <a:pt x="2954" y="223"/>
                    <a:pt x="2898" y="227"/>
                    <a:pt x="2841" y="227"/>
                  </a:cubicBezTo>
                  <a:lnTo>
                    <a:pt x="2761" y="227"/>
                  </a:lnTo>
                  <a:cubicBezTo>
                    <a:pt x="2698" y="227"/>
                    <a:pt x="2632" y="230"/>
                    <a:pt x="2555" y="256"/>
                  </a:cubicBezTo>
                  <a:cubicBezTo>
                    <a:pt x="2559" y="263"/>
                    <a:pt x="2562" y="267"/>
                    <a:pt x="2562" y="267"/>
                  </a:cubicBezTo>
                  <a:cubicBezTo>
                    <a:pt x="2562" y="267"/>
                    <a:pt x="2559" y="263"/>
                    <a:pt x="2548" y="256"/>
                  </a:cubicBezTo>
                  <a:lnTo>
                    <a:pt x="2555" y="256"/>
                  </a:lnTo>
                  <a:cubicBezTo>
                    <a:pt x="2552" y="250"/>
                    <a:pt x="2545" y="247"/>
                    <a:pt x="2542" y="240"/>
                  </a:cubicBezTo>
                  <a:cubicBezTo>
                    <a:pt x="2505" y="253"/>
                    <a:pt x="2469" y="267"/>
                    <a:pt x="2433" y="283"/>
                  </a:cubicBezTo>
                  <a:cubicBezTo>
                    <a:pt x="2409" y="393"/>
                    <a:pt x="2413" y="529"/>
                    <a:pt x="2462" y="589"/>
                  </a:cubicBezTo>
                  <a:cubicBezTo>
                    <a:pt x="2433" y="602"/>
                    <a:pt x="2409" y="602"/>
                    <a:pt x="2389" y="602"/>
                  </a:cubicBezTo>
                  <a:lnTo>
                    <a:pt x="2353" y="602"/>
                  </a:lnTo>
                  <a:cubicBezTo>
                    <a:pt x="2329" y="602"/>
                    <a:pt x="2306" y="609"/>
                    <a:pt x="2276" y="645"/>
                  </a:cubicBezTo>
                  <a:cubicBezTo>
                    <a:pt x="2465" y="715"/>
                    <a:pt x="2246" y="635"/>
                    <a:pt x="2299" y="781"/>
                  </a:cubicBezTo>
                  <a:cubicBezTo>
                    <a:pt x="2289" y="791"/>
                    <a:pt x="2276" y="798"/>
                    <a:pt x="2269" y="798"/>
                  </a:cubicBezTo>
                  <a:cubicBezTo>
                    <a:pt x="2236" y="798"/>
                    <a:pt x="2229" y="725"/>
                    <a:pt x="2186" y="715"/>
                  </a:cubicBezTo>
                  <a:lnTo>
                    <a:pt x="2186" y="715"/>
                  </a:lnTo>
                  <a:cubicBezTo>
                    <a:pt x="2183" y="735"/>
                    <a:pt x="2177" y="795"/>
                    <a:pt x="2197" y="834"/>
                  </a:cubicBezTo>
                  <a:cubicBezTo>
                    <a:pt x="2100" y="765"/>
                    <a:pt x="2130" y="569"/>
                    <a:pt x="2054" y="459"/>
                  </a:cubicBezTo>
                  <a:lnTo>
                    <a:pt x="2054" y="456"/>
                  </a:lnTo>
                  <a:cubicBezTo>
                    <a:pt x="2010" y="479"/>
                    <a:pt x="1970" y="502"/>
                    <a:pt x="1930" y="526"/>
                  </a:cubicBezTo>
                  <a:lnTo>
                    <a:pt x="1961" y="578"/>
                  </a:lnTo>
                  <a:lnTo>
                    <a:pt x="1937" y="595"/>
                  </a:lnTo>
                  <a:lnTo>
                    <a:pt x="1910" y="535"/>
                  </a:lnTo>
                  <a:cubicBezTo>
                    <a:pt x="1870" y="559"/>
                    <a:pt x="1831" y="586"/>
                    <a:pt x="1791" y="609"/>
                  </a:cubicBezTo>
                  <a:cubicBezTo>
                    <a:pt x="1901" y="785"/>
                    <a:pt x="2050" y="977"/>
                    <a:pt x="2134" y="1051"/>
                  </a:cubicBezTo>
                  <a:cubicBezTo>
                    <a:pt x="2143" y="1067"/>
                    <a:pt x="2143" y="1077"/>
                    <a:pt x="2134" y="1077"/>
                  </a:cubicBezTo>
                  <a:cubicBezTo>
                    <a:pt x="2120" y="1077"/>
                    <a:pt x="2094" y="1060"/>
                    <a:pt x="2063" y="1047"/>
                  </a:cubicBezTo>
                  <a:cubicBezTo>
                    <a:pt x="2034" y="1031"/>
                    <a:pt x="2004" y="1017"/>
                    <a:pt x="1987" y="1017"/>
                  </a:cubicBezTo>
                  <a:lnTo>
                    <a:pt x="1981" y="1017"/>
                  </a:lnTo>
                  <a:cubicBezTo>
                    <a:pt x="1957" y="1011"/>
                    <a:pt x="1941" y="1007"/>
                    <a:pt x="1927" y="1007"/>
                  </a:cubicBezTo>
                  <a:cubicBezTo>
                    <a:pt x="1824" y="1007"/>
                    <a:pt x="1901" y="1204"/>
                    <a:pt x="1811" y="1207"/>
                  </a:cubicBezTo>
                  <a:lnTo>
                    <a:pt x="1815" y="1100"/>
                  </a:lnTo>
                  <a:cubicBezTo>
                    <a:pt x="1811" y="1100"/>
                    <a:pt x="1807" y="1097"/>
                    <a:pt x="1804" y="1097"/>
                  </a:cubicBezTo>
                  <a:cubicBezTo>
                    <a:pt x="1768" y="1097"/>
                    <a:pt x="1708" y="1204"/>
                    <a:pt x="1721" y="1253"/>
                  </a:cubicBezTo>
                  <a:cubicBezTo>
                    <a:pt x="1688" y="1216"/>
                    <a:pt x="1608" y="1004"/>
                    <a:pt x="1539" y="980"/>
                  </a:cubicBezTo>
                  <a:lnTo>
                    <a:pt x="1539" y="980"/>
                  </a:lnTo>
                  <a:cubicBezTo>
                    <a:pt x="1376" y="1064"/>
                    <a:pt x="1469" y="1396"/>
                    <a:pt x="1582" y="1492"/>
                  </a:cubicBezTo>
                  <a:cubicBezTo>
                    <a:pt x="1602" y="1403"/>
                    <a:pt x="1618" y="1299"/>
                    <a:pt x="1651" y="1213"/>
                  </a:cubicBezTo>
                  <a:lnTo>
                    <a:pt x="1651" y="1213"/>
                  </a:lnTo>
                  <a:cubicBezTo>
                    <a:pt x="1738" y="1307"/>
                    <a:pt x="1605" y="1423"/>
                    <a:pt x="1721" y="1532"/>
                  </a:cubicBezTo>
                  <a:lnTo>
                    <a:pt x="1539" y="1642"/>
                  </a:lnTo>
                  <a:cubicBezTo>
                    <a:pt x="1555" y="1626"/>
                    <a:pt x="1585" y="1539"/>
                    <a:pt x="1516" y="1512"/>
                  </a:cubicBezTo>
                  <a:cubicBezTo>
                    <a:pt x="1488" y="1539"/>
                    <a:pt x="1476" y="1549"/>
                    <a:pt x="1462" y="1549"/>
                  </a:cubicBezTo>
                  <a:cubicBezTo>
                    <a:pt x="1452" y="1549"/>
                    <a:pt x="1445" y="1546"/>
                    <a:pt x="1432" y="1543"/>
                  </a:cubicBezTo>
                  <a:cubicBezTo>
                    <a:pt x="1422" y="1535"/>
                    <a:pt x="1406" y="1532"/>
                    <a:pt x="1386" y="1532"/>
                  </a:cubicBezTo>
                  <a:lnTo>
                    <a:pt x="1376" y="1532"/>
                  </a:lnTo>
                  <a:cubicBezTo>
                    <a:pt x="1346" y="1423"/>
                    <a:pt x="1289" y="1224"/>
                    <a:pt x="1243" y="1034"/>
                  </a:cubicBezTo>
                  <a:cubicBezTo>
                    <a:pt x="1189" y="1084"/>
                    <a:pt x="1137" y="1133"/>
                    <a:pt x="1087" y="1184"/>
                  </a:cubicBezTo>
                  <a:cubicBezTo>
                    <a:pt x="1157" y="1353"/>
                    <a:pt x="1249" y="1512"/>
                    <a:pt x="1292" y="1578"/>
                  </a:cubicBezTo>
                  <a:cubicBezTo>
                    <a:pt x="1286" y="1582"/>
                    <a:pt x="1276" y="1582"/>
                    <a:pt x="1266" y="1582"/>
                  </a:cubicBezTo>
                  <a:cubicBezTo>
                    <a:pt x="1177" y="1582"/>
                    <a:pt x="1017" y="1413"/>
                    <a:pt x="997" y="1363"/>
                  </a:cubicBezTo>
                  <a:lnTo>
                    <a:pt x="997" y="1363"/>
                  </a:lnTo>
                  <a:cubicBezTo>
                    <a:pt x="864" y="1503"/>
                    <a:pt x="1173" y="1748"/>
                    <a:pt x="1050" y="1865"/>
                  </a:cubicBezTo>
                  <a:lnTo>
                    <a:pt x="1133" y="1848"/>
                  </a:lnTo>
                  <a:lnTo>
                    <a:pt x="1133" y="1848"/>
                  </a:lnTo>
                  <a:cubicBezTo>
                    <a:pt x="1133" y="1897"/>
                    <a:pt x="1004" y="1984"/>
                    <a:pt x="1053" y="2001"/>
                  </a:cubicBezTo>
                  <a:cubicBezTo>
                    <a:pt x="984" y="1988"/>
                    <a:pt x="850" y="1934"/>
                    <a:pt x="804" y="1882"/>
                  </a:cubicBezTo>
                  <a:lnTo>
                    <a:pt x="804" y="1882"/>
                  </a:lnTo>
                  <a:cubicBezTo>
                    <a:pt x="838" y="1964"/>
                    <a:pt x="884" y="2047"/>
                    <a:pt x="927" y="2127"/>
                  </a:cubicBezTo>
                  <a:cubicBezTo>
                    <a:pt x="901" y="2090"/>
                    <a:pt x="718" y="1994"/>
                    <a:pt x="691" y="1964"/>
                  </a:cubicBezTo>
                  <a:lnTo>
                    <a:pt x="691" y="1964"/>
                  </a:lnTo>
                  <a:cubicBezTo>
                    <a:pt x="651" y="2021"/>
                    <a:pt x="838" y="2177"/>
                    <a:pt x="901" y="2177"/>
                  </a:cubicBezTo>
                  <a:cubicBezTo>
                    <a:pt x="711" y="2201"/>
                    <a:pt x="801" y="2216"/>
                    <a:pt x="585" y="2220"/>
                  </a:cubicBezTo>
                  <a:cubicBezTo>
                    <a:pt x="582" y="2253"/>
                    <a:pt x="758" y="2310"/>
                    <a:pt x="818" y="2310"/>
                  </a:cubicBezTo>
                  <a:lnTo>
                    <a:pt x="831" y="2310"/>
                  </a:lnTo>
                  <a:cubicBezTo>
                    <a:pt x="844" y="2406"/>
                    <a:pt x="804" y="2440"/>
                    <a:pt x="768" y="2463"/>
                  </a:cubicBezTo>
                  <a:cubicBezTo>
                    <a:pt x="768" y="2463"/>
                    <a:pt x="771" y="2466"/>
                    <a:pt x="771" y="2469"/>
                  </a:cubicBezTo>
                  <a:lnTo>
                    <a:pt x="761" y="2466"/>
                  </a:lnTo>
                  <a:lnTo>
                    <a:pt x="761" y="2466"/>
                  </a:lnTo>
                  <a:cubicBezTo>
                    <a:pt x="721" y="2492"/>
                    <a:pt x="694" y="2516"/>
                    <a:pt x="787" y="2612"/>
                  </a:cubicBezTo>
                  <a:cubicBezTo>
                    <a:pt x="685" y="2539"/>
                    <a:pt x="582" y="2466"/>
                    <a:pt x="482" y="2386"/>
                  </a:cubicBezTo>
                  <a:lnTo>
                    <a:pt x="482" y="2386"/>
                  </a:lnTo>
                  <a:lnTo>
                    <a:pt x="761" y="2466"/>
                  </a:lnTo>
                  <a:lnTo>
                    <a:pt x="768" y="2463"/>
                  </a:lnTo>
                  <a:cubicBezTo>
                    <a:pt x="744" y="2350"/>
                    <a:pt x="542" y="2270"/>
                    <a:pt x="375" y="2207"/>
                  </a:cubicBezTo>
                  <a:lnTo>
                    <a:pt x="372" y="2207"/>
                  </a:lnTo>
                  <a:cubicBezTo>
                    <a:pt x="359" y="2233"/>
                    <a:pt x="346" y="2264"/>
                    <a:pt x="332" y="2293"/>
                  </a:cubicBezTo>
                  <a:cubicBezTo>
                    <a:pt x="442" y="2426"/>
                    <a:pt x="551" y="2549"/>
                    <a:pt x="671" y="2662"/>
                  </a:cubicBezTo>
                  <a:cubicBezTo>
                    <a:pt x="638" y="2639"/>
                    <a:pt x="452" y="2539"/>
                    <a:pt x="425" y="2532"/>
                  </a:cubicBezTo>
                  <a:lnTo>
                    <a:pt x="425" y="2532"/>
                  </a:lnTo>
                  <a:cubicBezTo>
                    <a:pt x="605" y="2632"/>
                    <a:pt x="508" y="2941"/>
                    <a:pt x="459" y="3098"/>
                  </a:cubicBezTo>
                  <a:lnTo>
                    <a:pt x="462" y="3074"/>
                  </a:lnTo>
                  <a:cubicBezTo>
                    <a:pt x="452" y="3067"/>
                    <a:pt x="442" y="3064"/>
                    <a:pt x="432" y="3064"/>
                  </a:cubicBezTo>
                  <a:cubicBezTo>
                    <a:pt x="379" y="3064"/>
                    <a:pt x="326" y="3164"/>
                    <a:pt x="372" y="3224"/>
                  </a:cubicBezTo>
                  <a:cubicBezTo>
                    <a:pt x="332" y="3207"/>
                    <a:pt x="349" y="3197"/>
                    <a:pt x="352" y="3170"/>
                  </a:cubicBezTo>
                  <a:lnTo>
                    <a:pt x="352" y="3170"/>
                  </a:lnTo>
                  <a:cubicBezTo>
                    <a:pt x="180" y="3253"/>
                    <a:pt x="622" y="3360"/>
                    <a:pt x="435" y="3440"/>
                  </a:cubicBezTo>
                  <a:cubicBezTo>
                    <a:pt x="465" y="3343"/>
                    <a:pt x="389" y="3310"/>
                    <a:pt x="312" y="3303"/>
                  </a:cubicBezTo>
                  <a:lnTo>
                    <a:pt x="312" y="3303"/>
                  </a:lnTo>
                  <a:cubicBezTo>
                    <a:pt x="369" y="3397"/>
                    <a:pt x="280" y="3563"/>
                    <a:pt x="475" y="3563"/>
                  </a:cubicBezTo>
                  <a:lnTo>
                    <a:pt x="505" y="3563"/>
                  </a:lnTo>
                  <a:cubicBezTo>
                    <a:pt x="455" y="3602"/>
                    <a:pt x="472" y="3646"/>
                    <a:pt x="399" y="3646"/>
                  </a:cubicBezTo>
                  <a:cubicBezTo>
                    <a:pt x="389" y="3646"/>
                    <a:pt x="375" y="3646"/>
                    <a:pt x="362" y="3642"/>
                  </a:cubicBezTo>
                  <a:lnTo>
                    <a:pt x="362" y="3642"/>
                  </a:lnTo>
                  <a:lnTo>
                    <a:pt x="492" y="3848"/>
                  </a:lnTo>
                  <a:cubicBezTo>
                    <a:pt x="482" y="3842"/>
                    <a:pt x="462" y="3835"/>
                    <a:pt x="442" y="3835"/>
                  </a:cubicBezTo>
                  <a:cubicBezTo>
                    <a:pt x="415" y="3835"/>
                    <a:pt x="393" y="3845"/>
                    <a:pt x="383" y="3877"/>
                  </a:cubicBezTo>
                  <a:lnTo>
                    <a:pt x="383" y="3877"/>
                  </a:lnTo>
                  <a:cubicBezTo>
                    <a:pt x="413" y="3770"/>
                    <a:pt x="207" y="3645"/>
                    <a:pt x="359" y="3596"/>
                  </a:cubicBezTo>
                  <a:cubicBezTo>
                    <a:pt x="326" y="3592"/>
                    <a:pt x="295" y="3592"/>
                    <a:pt x="266" y="3592"/>
                  </a:cubicBezTo>
                  <a:lnTo>
                    <a:pt x="200" y="3592"/>
                  </a:lnTo>
                  <a:cubicBezTo>
                    <a:pt x="140" y="3592"/>
                    <a:pt x="83" y="3586"/>
                    <a:pt x="24" y="3549"/>
                  </a:cubicBezTo>
                  <a:lnTo>
                    <a:pt x="24" y="3549"/>
                  </a:lnTo>
                  <a:cubicBezTo>
                    <a:pt x="80" y="3799"/>
                    <a:pt x="309" y="3925"/>
                    <a:pt x="488" y="4047"/>
                  </a:cubicBezTo>
                  <a:lnTo>
                    <a:pt x="399" y="4244"/>
                  </a:lnTo>
                  <a:lnTo>
                    <a:pt x="465" y="4244"/>
                  </a:lnTo>
                  <a:lnTo>
                    <a:pt x="303" y="4294"/>
                  </a:lnTo>
                  <a:cubicBezTo>
                    <a:pt x="339" y="4317"/>
                    <a:pt x="379" y="4327"/>
                    <a:pt x="362" y="4334"/>
                  </a:cubicBezTo>
                  <a:cubicBezTo>
                    <a:pt x="355" y="4337"/>
                    <a:pt x="349" y="4337"/>
                    <a:pt x="343" y="4337"/>
                  </a:cubicBezTo>
                  <a:cubicBezTo>
                    <a:pt x="329" y="4337"/>
                    <a:pt x="315" y="4334"/>
                    <a:pt x="303" y="4330"/>
                  </a:cubicBezTo>
                  <a:lnTo>
                    <a:pt x="303" y="4330"/>
                  </a:lnTo>
                  <a:cubicBezTo>
                    <a:pt x="312" y="4350"/>
                    <a:pt x="329" y="4363"/>
                    <a:pt x="349" y="4374"/>
                  </a:cubicBezTo>
                  <a:cubicBezTo>
                    <a:pt x="369" y="4370"/>
                    <a:pt x="389" y="4363"/>
                    <a:pt x="406" y="4354"/>
                  </a:cubicBezTo>
                  <a:lnTo>
                    <a:pt x="406" y="4354"/>
                  </a:lnTo>
                  <a:cubicBezTo>
                    <a:pt x="395" y="4370"/>
                    <a:pt x="382" y="4377"/>
                    <a:pt x="369" y="4377"/>
                  </a:cubicBezTo>
                  <a:cubicBezTo>
                    <a:pt x="362" y="4377"/>
                    <a:pt x="355" y="4377"/>
                    <a:pt x="349" y="4374"/>
                  </a:cubicBezTo>
                  <a:cubicBezTo>
                    <a:pt x="326" y="4380"/>
                    <a:pt x="299" y="4380"/>
                    <a:pt x="276" y="4380"/>
                  </a:cubicBezTo>
                  <a:cubicBezTo>
                    <a:pt x="206" y="4380"/>
                    <a:pt x="133" y="4363"/>
                    <a:pt x="63" y="4343"/>
                  </a:cubicBezTo>
                  <a:lnTo>
                    <a:pt x="36" y="4363"/>
                  </a:lnTo>
                  <a:cubicBezTo>
                    <a:pt x="120" y="4423"/>
                    <a:pt x="216" y="4480"/>
                    <a:pt x="295" y="4480"/>
                  </a:cubicBezTo>
                  <a:cubicBezTo>
                    <a:pt x="335" y="4480"/>
                    <a:pt x="372" y="4466"/>
                    <a:pt x="402" y="4437"/>
                  </a:cubicBezTo>
                  <a:lnTo>
                    <a:pt x="402" y="4437"/>
                  </a:lnTo>
                  <a:lnTo>
                    <a:pt x="329" y="4563"/>
                  </a:lnTo>
                  <a:cubicBezTo>
                    <a:pt x="505" y="4662"/>
                    <a:pt x="472" y="4646"/>
                    <a:pt x="631" y="4765"/>
                  </a:cubicBezTo>
                  <a:cubicBezTo>
                    <a:pt x="579" y="4788"/>
                    <a:pt x="519" y="4762"/>
                    <a:pt x="485" y="4799"/>
                  </a:cubicBezTo>
                  <a:cubicBezTo>
                    <a:pt x="681" y="4855"/>
                    <a:pt x="386" y="5114"/>
                    <a:pt x="508" y="5114"/>
                  </a:cubicBezTo>
                  <a:cubicBezTo>
                    <a:pt x="512" y="5114"/>
                    <a:pt x="519" y="5114"/>
                    <a:pt x="528" y="5111"/>
                  </a:cubicBezTo>
                  <a:cubicBezTo>
                    <a:pt x="548" y="5134"/>
                    <a:pt x="575" y="5144"/>
                    <a:pt x="598" y="5144"/>
                  </a:cubicBezTo>
                  <a:cubicBezTo>
                    <a:pt x="614" y="5144"/>
                    <a:pt x="631" y="5138"/>
                    <a:pt x="648" y="5134"/>
                  </a:cubicBezTo>
                  <a:cubicBezTo>
                    <a:pt x="668" y="5131"/>
                    <a:pt x="685" y="5127"/>
                    <a:pt x="701" y="5127"/>
                  </a:cubicBezTo>
                  <a:cubicBezTo>
                    <a:pt x="714" y="5127"/>
                    <a:pt x="728" y="5131"/>
                    <a:pt x="738" y="5138"/>
                  </a:cubicBezTo>
                  <a:cubicBezTo>
                    <a:pt x="721" y="5141"/>
                    <a:pt x="685" y="5151"/>
                    <a:pt x="688" y="5164"/>
                  </a:cubicBezTo>
                  <a:lnTo>
                    <a:pt x="821" y="5187"/>
                  </a:lnTo>
                  <a:cubicBezTo>
                    <a:pt x="811" y="5197"/>
                    <a:pt x="801" y="5201"/>
                    <a:pt x="787" y="5201"/>
                  </a:cubicBezTo>
                  <a:lnTo>
                    <a:pt x="754" y="5201"/>
                  </a:lnTo>
                  <a:cubicBezTo>
                    <a:pt x="734" y="5201"/>
                    <a:pt x="714" y="5207"/>
                    <a:pt x="705" y="5251"/>
                  </a:cubicBezTo>
                  <a:cubicBezTo>
                    <a:pt x="834" y="5340"/>
                    <a:pt x="930" y="5374"/>
                    <a:pt x="924" y="5500"/>
                  </a:cubicBezTo>
                  <a:cubicBezTo>
                    <a:pt x="941" y="5523"/>
                    <a:pt x="957" y="5530"/>
                    <a:pt x="973" y="5530"/>
                  </a:cubicBezTo>
                  <a:cubicBezTo>
                    <a:pt x="1004" y="5530"/>
                    <a:pt x="1030" y="5503"/>
                    <a:pt x="1053" y="5477"/>
                  </a:cubicBezTo>
                  <a:cubicBezTo>
                    <a:pt x="1080" y="5450"/>
                    <a:pt x="1100" y="5423"/>
                    <a:pt x="1117" y="5423"/>
                  </a:cubicBezTo>
                  <a:cubicBezTo>
                    <a:pt x="1126" y="5423"/>
                    <a:pt x="1133" y="5430"/>
                    <a:pt x="1140" y="5453"/>
                  </a:cubicBezTo>
                  <a:cubicBezTo>
                    <a:pt x="1063" y="5516"/>
                    <a:pt x="973" y="5590"/>
                    <a:pt x="1004" y="5662"/>
                  </a:cubicBezTo>
                  <a:lnTo>
                    <a:pt x="1010" y="5662"/>
                  </a:lnTo>
                  <a:cubicBezTo>
                    <a:pt x="1040" y="5662"/>
                    <a:pt x="1063" y="5659"/>
                    <a:pt x="1087" y="5653"/>
                  </a:cubicBezTo>
                  <a:cubicBezTo>
                    <a:pt x="1113" y="5650"/>
                    <a:pt x="1137" y="5642"/>
                    <a:pt x="1160" y="5642"/>
                  </a:cubicBezTo>
                  <a:cubicBezTo>
                    <a:pt x="1180" y="5642"/>
                    <a:pt x="1197" y="5646"/>
                    <a:pt x="1220" y="5656"/>
                  </a:cubicBezTo>
                  <a:lnTo>
                    <a:pt x="1093" y="5736"/>
                  </a:lnTo>
                  <a:cubicBezTo>
                    <a:pt x="1133" y="5789"/>
                    <a:pt x="1183" y="5819"/>
                    <a:pt x="1097" y="5882"/>
                  </a:cubicBezTo>
                  <a:cubicBezTo>
                    <a:pt x="1180" y="5892"/>
                    <a:pt x="1197" y="5925"/>
                    <a:pt x="1193" y="5965"/>
                  </a:cubicBezTo>
                  <a:lnTo>
                    <a:pt x="1213" y="5965"/>
                  </a:lnTo>
                  <a:cubicBezTo>
                    <a:pt x="1326" y="5965"/>
                    <a:pt x="1386" y="5719"/>
                    <a:pt x="1422" y="5676"/>
                  </a:cubicBezTo>
                  <a:lnTo>
                    <a:pt x="1422" y="5676"/>
                  </a:lnTo>
                  <a:cubicBezTo>
                    <a:pt x="1389" y="5815"/>
                    <a:pt x="1479" y="5825"/>
                    <a:pt x="1379" y="5981"/>
                  </a:cubicBezTo>
                  <a:lnTo>
                    <a:pt x="1292" y="5938"/>
                  </a:lnTo>
                  <a:lnTo>
                    <a:pt x="1292" y="5938"/>
                  </a:lnTo>
                  <a:cubicBezTo>
                    <a:pt x="1279" y="6073"/>
                    <a:pt x="1346" y="6073"/>
                    <a:pt x="1394" y="6073"/>
                  </a:cubicBezTo>
                  <a:cubicBezTo>
                    <a:pt x="1443" y="6073"/>
                    <a:pt x="1474" y="6073"/>
                    <a:pt x="1389" y="6208"/>
                  </a:cubicBezTo>
                  <a:cubicBezTo>
                    <a:pt x="1369" y="6184"/>
                    <a:pt x="1332" y="6168"/>
                    <a:pt x="1296" y="6168"/>
                  </a:cubicBezTo>
                  <a:cubicBezTo>
                    <a:pt x="1260" y="6168"/>
                    <a:pt x="1220" y="6188"/>
                    <a:pt x="1200" y="6228"/>
                  </a:cubicBezTo>
                  <a:cubicBezTo>
                    <a:pt x="1240" y="6240"/>
                    <a:pt x="1283" y="6244"/>
                    <a:pt x="1326" y="6251"/>
                  </a:cubicBezTo>
                  <a:cubicBezTo>
                    <a:pt x="1319" y="6260"/>
                    <a:pt x="1312" y="6264"/>
                    <a:pt x="1306" y="6264"/>
                  </a:cubicBezTo>
                  <a:lnTo>
                    <a:pt x="1292" y="6264"/>
                  </a:lnTo>
                  <a:cubicBezTo>
                    <a:pt x="1289" y="6260"/>
                    <a:pt x="1286" y="6260"/>
                    <a:pt x="1283" y="6260"/>
                  </a:cubicBezTo>
                  <a:cubicBezTo>
                    <a:pt x="1272" y="6260"/>
                    <a:pt x="1266" y="6268"/>
                    <a:pt x="1266" y="6291"/>
                  </a:cubicBezTo>
                  <a:cubicBezTo>
                    <a:pt x="1309" y="6291"/>
                    <a:pt x="1406" y="6280"/>
                    <a:pt x="1456" y="6264"/>
                  </a:cubicBezTo>
                  <a:lnTo>
                    <a:pt x="1456" y="6264"/>
                  </a:lnTo>
                  <a:lnTo>
                    <a:pt x="1449" y="6268"/>
                  </a:lnTo>
                  <a:cubicBezTo>
                    <a:pt x="1488" y="6300"/>
                    <a:pt x="1532" y="6337"/>
                    <a:pt x="1575" y="6367"/>
                  </a:cubicBezTo>
                  <a:lnTo>
                    <a:pt x="1568" y="6367"/>
                  </a:lnTo>
                  <a:cubicBezTo>
                    <a:pt x="1548" y="6367"/>
                    <a:pt x="1525" y="6387"/>
                    <a:pt x="1542" y="6407"/>
                  </a:cubicBezTo>
                  <a:lnTo>
                    <a:pt x="1678" y="6427"/>
                  </a:lnTo>
                  <a:cubicBezTo>
                    <a:pt x="1631" y="6433"/>
                    <a:pt x="1625" y="6490"/>
                    <a:pt x="1651" y="6540"/>
                  </a:cubicBezTo>
                  <a:cubicBezTo>
                    <a:pt x="1668" y="6567"/>
                    <a:pt x="1688" y="6573"/>
                    <a:pt x="1708" y="6573"/>
                  </a:cubicBezTo>
                  <a:cubicBezTo>
                    <a:pt x="1744" y="6573"/>
                    <a:pt x="1784" y="6550"/>
                    <a:pt x="1821" y="6527"/>
                  </a:cubicBezTo>
                  <a:cubicBezTo>
                    <a:pt x="1858" y="6503"/>
                    <a:pt x="1890" y="6480"/>
                    <a:pt x="1914" y="6480"/>
                  </a:cubicBezTo>
                  <a:cubicBezTo>
                    <a:pt x="1930" y="6480"/>
                    <a:pt x="1944" y="6496"/>
                    <a:pt x="1944" y="6540"/>
                  </a:cubicBezTo>
                  <a:cubicBezTo>
                    <a:pt x="1941" y="6533"/>
                    <a:pt x="1934" y="6533"/>
                    <a:pt x="1930" y="6533"/>
                  </a:cubicBezTo>
                  <a:lnTo>
                    <a:pt x="1921" y="6533"/>
                  </a:lnTo>
                  <a:cubicBezTo>
                    <a:pt x="1918" y="6533"/>
                    <a:pt x="1910" y="6533"/>
                    <a:pt x="1907" y="6530"/>
                  </a:cubicBezTo>
                  <a:lnTo>
                    <a:pt x="1907" y="6530"/>
                  </a:lnTo>
                  <a:lnTo>
                    <a:pt x="1914" y="6616"/>
                  </a:lnTo>
                  <a:cubicBezTo>
                    <a:pt x="1964" y="6553"/>
                    <a:pt x="2007" y="6533"/>
                    <a:pt x="2047" y="6533"/>
                  </a:cubicBezTo>
                  <a:cubicBezTo>
                    <a:pt x="2083" y="6533"/>
                    <a:pt x="2117" y="6550"/>
                    <a:pt x="2150" y="6570"/>
                  </a:cubicBezTo>
                  <a:cubicBezTo>
                    <a:pt x="2183" y="6590"/>
                    <a:pt x="2217" y="6603"/>
                    <a:pt x="2249" y="6603"/>
                  </a:cubicBezTo>
                  <a:cubicBezTo>
                    <a:pt x="2293" y="6603"/>
                    <a:pt x="2339" y="6579"/>
                    <a:pt x="2382" y="6507"/>
                  </a:cubicBezTo>
                  <a:lnTo>
                    <a:pt x="2382" y="6507"/>
                  </a:lnTo>
                  <a:cubicBezTo>
                    <a:pt x="2382" y="6656"/>
                    <a:pt x="2353" y="6576"/>
                    <a:pt x="2186" y="6656"/>
                  </a:cubicBezTo>
                  <a:lnTo>
                    <a:pt x="2213" y="6772"/>
                  </a:lnTo>
                  <a:cubicBezTo>
                    <a:pt x="2183" y="6766"/>
                    <a:pt x="2166" y="6736"/>
                    <a:pt x="2126" y="6736"/>
                  </a:cubicBezTo>
                  <a:lnTo>
                    <a:pt x="2117" y="6736"/>
                  </a:lnTo>
                  <a:cubicBezTo>
                    <a:pt x="2130" y="6812"/>
                    <a:pt x="2173" y="6839"/>
                    <a:pt x="2226" y="6839"/>
                  </a:cubicBezTo>
                  <a:cubicBezTo>
                    <a:pt x="2289" y="6839"/>
                    <a:pt x="2369" y="6799"/>
                    <a:pt x="2416" y="6772"/>
                  </a:cubicBezTo>
                  <a:lnTo>
                    <a:pt x="2416" y="6772"/>
                  </a:lnTo>
                  <a:cubicBezTo>
                    <a:pt x="2433" y="6835"/>
                    <a:pt x="2276" y="6975"/>
                    <a:pt x="2416" y="6978"/>
                  </a:cubicBezTo>
                  <a:lnTo>
                    <a:pt x="2433" y="6978"/>
                  </a:lnTo>
                  <a:cubicBezTo>
                    <a:pt x="2512" y="6978"/>
                    <a:pt x="2525" y="6926"/>
                    <a:pt x="2532" y="6872"/>
                  </a:cubicBezTo>
                  <a:cubicBezTo>
                    <a:pt x="2539" y="6819"/>
                    <a:pt x="2539" y="6766"/>
                    <a:pt x="2588" y="6766"/>
                  </a:cubicBezTo>
                  <a:lnTo>
                    <a:pt x="2592" y="6766"/>
                  </a:lnTo>
                  <a:lnTo>
                    <a:pt x="2592" y="6945"/>
                  </a:lnTo>
                  <a:cubicBezTo>
                    <a:pt x="2622" y="6935"/>
                    <a:pt x="2648" y="6932"/>
                    <a:pt x="2672" y="6932"/>
                  </a:cubicBezTo>
                  <a:cubicBezTo>
                    <a:pt x="2781" y="6932"/>
                    <a:pt x="2835" y="7021"/>
                    <a:pt x="2914" y="7071"/>
                  </a:cubicBezTo>
                  <a:cubicBezTo>
                    <a:pt x="2944" y="7068"/>
                    <a:pt x="2961" y="7055"/>
                    <a:pt x="2974" y="7041"/>
                  </a:cubicBezTo>
                  <a:cubicBezTo>
                    <a:pt x="2994" y="7061"/>
                    <a:pt x="3017" y="7071"/>
                    <a:pt x="3044" y="7071"/>
                  </a:cubicBezTo>
                  <a:cubicBezTo>
                    <a:pt x="3083" y="7071"/>
                    <a:pt x="3123" y="7052"/>
                    <a:pt x="3166" y="7035"/>
                  </a:cubicBezTo>
                  <a:cubicBezTo>
                    <a:pt x="3206" y="7018"/>
                    <a:pt x="3246" y="6998"/>
                    <a:pt x="3276" y="6998"/>
                  </a:cubicBezTo>
                  <a:cubicBezTo>
                    <a:pt x="3293" y="6998"/>
                    <a:pt x="3306" y="7005"/>
                    <a:pt x="3319" y="7015"/>
                  </a:cubicBezTo>
                  <a:cubicBezTo>
                    <a:pt x="3290" y="7045"/>
                    <a:pt x="3350" y="7125"/>
                    <a:pt x="3353" y="7165"/>
                  </a:cubicBezTo>
                  <a:lnTo>
                    <a:pt x="3522" y="7088"/>
                  </a:lnTo>
                  <a:lnTo>
                    <a:pt x="3522" y="7088"/>
                  </a:lnTo>
                  <a:cubicBezTo>
                    <a:pt x="3453" y="7121"/>
                    <a:pt x="3442" y="7214"/>
                    <a:pt x="3413" y="7297"/>
                  </a:cubicBezTo>
                  <a:cubicBezTo>
                    <a:pt x="3469" y="7297"/>
                    <a:pt x="3499" y="7251"/>
                    <a:pt x="3536" y="7244"/>
                  </a:cubicBezTo>
                  <a:lnTo>
                    <a:pt x="3536" y="7244"/>
                  </a:lnTo>
                  <a:cubicBezTo>
                    <a:pt x="3512" y="7274"/>
                    <a:pt x="3485" y="7304"/>
                    <a:pt x="3509" y="7351"/>
                  </a:cubicBezTo>
                  <a:cubicBezTo>
                    <a:pt x="3572" y="7304"/>
                    <a:pt x="3635" y="7260"/>
                    <a:pt x="3695" y="7211"/>
                  </a:cubicBezTo>
                  <a:cubicBezTo>
                    <a:pt x="3685" y="7191"/>
                    <a:pt x="3665" y="7188"/>
                    <a:pt x="3652" y="7181"/>
                  </a:cubicBezTo>
                  <a:lnTo>
                    <a:pt x="3655" y="7181"/>
                  </a:lnTo>
                  <a:cubicBezTo>
                    <a:pt x="3665" y="7181"/>
                    <a:pt x="3681" y="7174"/>
                    <a:pt x="3701" y="7171"/>
                  </a:cubicBezTo>
                  <a:cubicBezTo>
                    <a:pt x="3718" y="7168"/>
                    <a:pt x="3741" y="7161"/>
                    <a:pt x="3761" y="7161"/>
                  </a:cubicBezTo>
                  <a:cubicBezTo>
                    <a:pt x="3792" y="7161"/>
                    <a:pt x="3821" y="7171"/>
                    <a:pt x="3844" y="7205"/>
                  </a:cubicBezTo>
                  <a:cubicBezTo>
                    <a:pt x="3838" y="7237"/>
                    <a:pt x="3818" y="7274"/>
                    <a:pt x="3811" y="7311"/>
                  </a:cubicBezTo>
                  <a:cubicBezTo>
                    <a:pt x="3795" y="7274"/>
                    <a:pt x="3781" y="7260"/>
                    <a:pt x="3768" y="7260"/>
                  </a:cubicBezTo>
                  <a:cubicBezTo>
                    <a:pt x="3741" y="7260"/>
                    <a:pt x="3718" y="7314"/>
                    <a:pt x="3698" y="7360"/>
                  </a:cubicBezTo>
                  <a:cubicBezTo>
                    <a:pt x="3715" y="7357"/>
                    <a:pt x="3725" y="7357"/>
                    <a:pt x="3735" y="7357"/>
                  </a:cubicBezTo>
                  <a:cubicBezTo>
                    <a:pt x="3801" y="7357"/>
                    <a:pt x="3735" y="7394"/>
                    <a:pt x="3784" y="7453"/>
                  </a:cubicBezTo>
                  <a:cubicBezTo>
                    <a:pt x="3878" y="7450"/>
                    <a:pt x="3911" y="7331"/>
                    <a:pt x="3888" y="7251"/>
                  </a:cubicBezTo>
                  <a:lnTo>
                    <a:pt x="3888" y="7251"/>
                  </a:lnTo>
                  <a:cubicBezTo>
                    <a:pt x="3931" y="7271"/>
                    <a:pt x="3961" y="7280"/>
                    <a:pt x="3988" y="7280"/>
                  </a:cubicBezTo>
                  <a:cubicBezTo>
                    <a:pt x="4024" y="7280"/>
                    <a:pt x="4057" y="7260"/>
                    <a:pt x="4107" y="7208"/>
                  </a:cubicBezTo>
                  <a:lnTo>
                    <a:pt x="4107" y="7208"/>
                  </a:lnTo>
                  <a:lnTo>
                    <a:pt x="4097" y="7334"/>
                  </a:lnTo>
                  <a:lnTo>
                    <a:pt x="4097" y="7334"/>
                  </a:lnTo>
                  <a:lnTo>
                    <a:pt x="4183" y="7288"/>
                  </a:lnTo>
                  <a:lnTo>
                    <a:pt x="4120" y="7447"/>
                  </a:lnTo>
                  <a:cubicBezTo>
                    <a:pt x="4143" y="7457"/>
                    <a:pt x="4160" y="7460"/>
                    <a:pt x="4170" y="7460"/>
                  </a:cubicBezTo>
                  <a:cubicBezTo>
                    <a:pt x="4220" y="7460"/>
                    <a:pt x="4220" y="7414"/>
                    <a:pt x="4227" y="7367"/>
                  </a:cubicBezTo>
                  <a:cubicBezTo>
                    <a:pt x="4230" y="7320"/>
                    <a:pt x="4237" y="7277"/>
                    <a:pt x="4296" y="7277"/>
                  </a:cubicBezTo>
                  <a:cubicBezTo>
                    <a:pt x="4310" y="7277"/>
                    <a:pt x="4323" y="7277"/>
                    <a:pt x="4336" y="7280"/>
                  </a:cubicBezTo>
                  <a:lnTo>
                    <a:pt x="4353" y="7390"/>
                  </a:lnTo>
                  <a:cubicBezTo>
                    <a:pt x="4406" y="7351"/>
                    <a:pt x="4413" y="7228"/>
                    <a:pt x="4449" y="7228"/>
                  </a:cubicBezTo>
                  <a:cubicBezTo>
                    <a:pt x="4462" y="7228"/>
                    <a:pt x="4476" y="7241"/>
                    <a:pt x="4496" y="7271"/>
                  </a:cubicBezTo>
                  <a:cubicBezTo>
                    <a:pt x="4552" y="7191"/>
                    <a:pt x="4350" y="7134"/>
                    <a:pt x="4506" y="7085"/>
                  </a:cubicBezTo>
                  <a:lnTo>
                    <a:pt x="4506" y="7085"/>
                  </a:lnTo>
                  <a:cubicBezTo>
                    <a:pt x="4546" y="7138"/>
                    <a:pt x="4619" y="7171"/>
                    <a:pt x="4669" y="7178"/>
                  </a:cubicBezTo>
                  <a:cubicBezTo>
                    <a:pt x="4701" y="7121"/>
                    <a:pt x="4626" y="7075"/>
                    <a:pt x="4586" y="7075"/>
                  </a:cubicBezTo>
                  <a:lnTo>
                    <a:pt x="4582" y="7075"/>
                  </a:lnTo>
                  <a:cubicBezTo>
                    <a:pt x="4606" y="7065"/>
                    <a:pt x="4622" y="7061"/>
                    <a:pt x="4642" y="7061"/>
                  </a:cubicBezTo>
                  <a:cubicBezTo>
                    <a:pt x="4701" y="7061"/>
                    <a:pt x="4745" y="7111"/>
                    <a:pt x="4785" y="7161"/>
                  </a:cubicBezTo>
                  <a:cubicBezTo>
                    <a:pt x="4825" y="7211"/>
                    <a:pt x="4861" y="7260"/>
                    <a:pt x="4908" y="7260"/>
                  </a:cubicBezTo>
                  <a:cubicBezTo>
                    <a:pt x="4934" y="7260"/>
                    <a:pt x="4965" y="7244"/>
                    <a:pt x="5001" y="7205"/>
                  </a:cubicBezTo>
                  <a:cubicBezTo>
                    <a:pt x="4914" y="7161"/>
                    <a:pt x="4974" y="7025"/>
                    <a:pt x="4875" y="7025"/>
                  </a:cubicBezTo>
                  <a:cubicBezTo>
                    <a:pt x="4861" y="7025"/>
                    <a:pt x="4845" y="7028"/>
                    <a:pt x="4825" y="7035"/>
                  </a:cubicBezTo>
                  <a:cubicBezTo>
                    <a:pt x="4835" y="7018"/>
                    <a:pt x="4851" y="7012"/>
                    <a:pt x="4868" y="7012"/>
                  </a:cubicBezTo>
                  <a:cubicBezTo>
                    <a:pt x="4888" y="7012"/>
                    <a:pt x="4914" y="7021"/>
                    <a:pt x="4941" y="7032"/>
                  </a:cubicBezTo>
                  <a:cubicBezTo>
                    <a:pt x="4965" y="7038"/>
                    <a:pt x="4991" y="7048"/>
                    <a:pt x="5014" y="7048"/>
                  </a:cubicBezTo>
                  <a:cubicBezTo>
                    <a:pt x="5044" y="7048"/>
                    <a:pt x="5067" y="7035"/>
                    <a:pt x="5080" y="6989"/>
                  </a:cubicBezTo>
                  <a:lnTo>
                    <a:pt x="5080" y="6989"/>
                  </a:lnTo>
                  <a:lnTo>
                    <a:pt x="5074" y="7141"/>
                  </a:lnTo>
                  <a:cubicBezTo>
                    <a:pt x="5107" y="7134"/>
                    <a:pt x="5124" y="7075"/>
                    <a:pt x="5134" y="7048"/>
                  </a:cubicBezTo>
                  <a:lnTo>
                    <a:pt x="5167" y="7154"/>
                  </a:lnTo>
                  <a:cubicBezTo>
                    <a:pt x="5200" y="6938"/>
                    <a:pt x="5410" y="7158"/>
                    <a:pt x="5359" y="6895"/>
                  </a:cubicBezTo>
                  <a:lnTo>
                    <a:pt x="5359" y="6895"/>
                  </a:lnTo>
                  <a:cubicBezTo>
                    <a:pt x="5373" y="6955"/>
                    <a:pt x="5383" y="6975"/>
                    <a:pt x="5396" y="6975"/>
                  </a:cubicBezTo>
                  <a:cubicBezTo>
                    <a:pt x="5406" y="6975"/>
                    <a:pt x="5419" y="6952"/>
                    <a:pt x="5433" y="6932"/>
                  </a:cubicBezTo>
                  <a:cubicBezTo>
                    <a:pt x="5446" y="6912"/>
                    <a:pt x="5463" y="6889"/>
                    <a:pt x="5483" y="6889"/>
                  </a:cubicBezTo>
                  <a:cubicBezTo>
                    <a:pt x="5489" y="6889"/>
                    <a:pt x="5496" y="6892"/>
                    <a:pt x="5503" y="6895"/>
                  </a:cubicBezTo>
                  <a:cubicBezTo>
                    <a:pt x="5486" y="7061"/>
                    <a:pt x="5264" y="7015"/>
                    <a:pt x="5323" y="7185"/>
                  </a:cubicBezTo>
                  <a:cubicBezTo>
                    <a:pt x="5333" y="7191"/>
                    <a:pt x="5339" y="7194"/>
                    <a:pt x="5350" y="7194"/>
                  </a:cubicBezTo>
                  <a:cubicBezTo>
                    <a:pt x="5367" y="7194"/>
                    <a:pt x="5376" y="7181"/>
                    <a:pt x="5390" y="7168"/>
                  </a:cubicBezTo>
                  <a:cubicBezTo>
                    <a:pt x="5399" y="7154"/>
                    <a:pt x="5413" y="7141"/>
                    <a:pt x="5430" y="7141"/>
                  </a:cubicBezTo>
                  <a:cubicBezTo>
                    <a:pt x="5436" y="7141"/>
                    <a:pt x="5443" y="7141"/>
                    <a:pt x="5449" y="7145"/>
                  </a:cubicBezTo>
                  <a:cubicBezTo>
                    <a:pt x="5459" y="7128"/>
                    <a:pt x="5466" y="7115"/>
                    <a:pt x="5469" y="7115"/>
                  </a:cubicBezTo>
                  <a:lnTo>
                    <a:pt x="5469" y="7115"/>
                  </a:lnTo>
                  <a:cubicBezTo>
                    <a:pt x="5469" y="7115"/>
                    <a:pt x="5469" y="7125"/>
                    <a:pt x="5463" y="7151"/>
                  </a:cubicBezTo>
                  <a:cubicBezTo>
                    <a:pt x="5456" y="7148"/>
                    <a:pt x="5453" y="7148"/>
                    <a:pt x="5449" y="7145"/>
                  </a:cubicBezTo>
                  <a:cubicBezTo>
                    <a:pt x="5436" y="7185"/>
                    <a:pt x="5413" y="7251"/>
                    <a:pt x="5419" y="7288"/>
                  </a:cubicBezTo>
                  <a:lnTo>
                    <a:pt x="5443" y="7288"/>
                  </a:lnTo>
                  <a:cubicBezTo>
                    <a:pt x="5603" y="7288"/>
                    <a:pt x="5592" y="7075"/>
                    <a:pt x="5646" y="6995"/>
                  </a:cubicBezTo>
                  <a:lnTo>
                    <a:pt x="5646" y="6995"/>
                  </a:lnTo>
                  <a:lnTo>
                    <a:pt x="5523" y="7108"/>
                  </a:lnTo>
                  <a:cubicBezTo>
                    <a:pt x="5449" y="6938"/>
                    <a:pt x="5572" y="7045"/>
                    <a:pt x="5543" y="6898"/>
                  </a:cubicBezTo>
                  <a:lnTo>
                    <a:pt x="5543" y="6898"/>
                  </a:lnTo>
                  <a:cubicBezTo>
                    <a:pt x="5559" y="6906"/>
                    <a:pt x="5572" y="6909"/>
                    <a:pt x="5586" y="6909"/>
                  </a:cubicBezTo>
                  <a:cubicBezTo>
                    <a:pt x="5619" y="6909"/>
                    <a:pt x="5635" y="6886"/>
                    <a:pt x="5652" y="6859"/>
                  </a:cubicBezTo>
                  <a:cubicBezTo>
                    <a:pt x="5669" y="6835"/>
                    <a:pt x="5682" y="6809"/>
                    <a:pt x="5712" y="6809"/>
                  </a:cubicBezTo>
                  <a:lnTo>
                    <a:pt x="5725" y="6809"/>
                  </a:lnTo>
                  <a:cubicBezTo>
                    <a:pt x="5709" y="6815"/>
                    <a:pt x="5715" y="6832"/>
                    <a:pt x="5705" y="6842"/>
                  </a:cubicBezTo>
                  <a:cubicBezTo>
                    <a:pt x="5729" y="6826"/>
                    <a:pt x="5755" y="6819"/>
                    <a:pt x="5785" y="6819"/>
                  </a:cubicBezTo>
                  <a:cubicBezTo>
                    <a:pt x="5842" y="6819"/>
                    <a:pt x="5905" y="6846"/>
                    <a:pt x="5957" y="6875"/>
                  </a:cubicBezTo>
                  <a:cubicBezTo>
                    <a:pt x="6014" y="6902"/>
                    <a:pt x="6064" y="6929"/>
                    <a:pt x="6097" y="6929"/>
                  </a:cubicBezTo>
                  <a:cubicBezTo>
                    <a:pt x="6104" y="6929"/>
                    <a:pt x="6111" y="6929"/>
                    <a:pt x="6117" y="6922"/>
                  </a:cubicBezTo>
                  <a:cubicBezTo>
                    <a:pt x="6190" y="6895"/>
                    <a:pt x="6233" y="6736"/>
                    <a:pt x="6147" y="6702"/>
                  </a:cubicBezTo>
                  <a:cubicBezTo>
                    <a:pt x="6150" y="6693"/>
                    <a:pt x="6147" y="6689"/>
                    <a:pt x="6144" y="6689"/>
                  </a:cubicBezTo>
                  <a:cubicBezTo>
                    <a:pt x="6137" y="6689"/>
                    <a:pt x="6121" y="6706"/>
                    <a:pt x="6097" y="6722"/>
                  </a:cubicBezTo>
                  <a:cubicBezTo>
                    <a:pt x="6074" y="6739"/>
                    <a:pt x="6048" y="6752"/>
                    <a:pt x="6021" y="6752"/>
                  </a:cubicBezTo>
                  <a:cubicBezTo>
                    <a:pt x="5988" y="6752"/>
                    <a:pt x="5954" y="6726"/>
                    <a:pt x="5931" y="6642"/>
                  </a:cubicBezTo>
                  <a:lnTo>
                    <a:pt x="5931" y="6642"/>
                  </a:lnTo>
                  <a:cubicBezTo>
                    <a:pt x="5974" y="6670"/>
                    <a:pt x="6008" y="6679"/>
                    <a:pt x="6031" y="6679"/>
                  </a:cubicBezTo>
                  <a:cubicBezTo>
                    <a:pt x="6137" y="6679"/>
                    <a:pt x="6081" y="6447"/>
                    <a:pt x="6300" y="6440"/>
                  </a:cubicBezTo>
                  <a:cubicBezTo>
                    <a:pt x="6300" y="6576"/>
                    <a:pt x="6449" y="6510"/>
                    <a:pt x="6436" y="6626"/>
                  </a:cubicBezTo>
                  <a:cubicBezTo>
                    <a:pt x="6503" y="6536"/>
                    <a:pt x="6476" y="6503"/>
                    <a:pt x="6453" y="6417"/>
                  </a:cubicBezTo>
                  <a:lnTo>
                    <a:pt x="6453" y="6417"/>
                  </a:lnTo>
                  <a:lnTo>
                    <a:pt x="6540" y="6453"/>
                  </a:lnTo>
                  <a:cubicBezTo>
                    <a:pt x="6489" y="6221"/>
                    <a:pt x="6440" y="6311"/>
                    <a:pt x="6493" y="6091"/>
                  </a:cubicBezTo>
                  <a:lnTo>
                    <a:pt x="6493" y="6091"/>
                  </a:lnTo>
                  <a:cubicBezTo>
                    <a:pt x="6496" y="6188"/>
                    <a:pt x="6639" y="6111"/>
                    <a:pt x="6652" y="6191"/>
                  </a:cubicBezTo>
                  <a:cubicBezTo>
                    <a:pt x="6692" y="6151"/>
                    <a:pt x="6709" y="6098"/>
                    <a:pt x="6699" y="6038"/>
                  </a:cubicBezTo>
                  <a:cubicBezTo>
                    <a:pt x="6779" y="5842"/>
                    <a:pt x="6891" y="5961"/>
                    <a:pt x="6911" y="5749"/>
                  </a:cubicBezTo>
                  <a:lnTo>
                    <a:pt x="6859" y="5739"/>
                  </a:lnTo>
                  <a:cubicBezTo>
                    <a:pt x="6859" y="5460"/>
                    <a:pt x="7078" y="5234"/>
                    <a:pt x="7091" y="4972"/>
                  </a:cubicBezTo>
                  <a:lnTo>
                    <a:pt x="7091" y="4972"/>
                  </a:lnTo>
                  <a:lnTo>
                    <a:pt x="7031" y="5028"/>
                  </a:lnTo>
                  <a:cubicBezTo>
                    <a:pt x="7041" y="4984"/>
                    <a:pt x="7008" y="4855"/>
                    <a:pt x="7098" y="4815"/>
                  </a:cubicBezTo>
                  <a:cubicBezTo>
                    <a:pt x="7098" y="4808"/>
                    <a:pt x="7098" y="4802"/>
                    <a:pt x="7104" y="4802"/>
                  </a:cubicBezTo>
                  <a:cubicBezTo>
                    <a:pt x="7104" y="4802"/>
                    <a:pt x="7107" y="4805"/>
                    <a:pt x="7111" y="4805"/>
                  </a:cubicBezTo>
                  <a:cubicBezTo>
                    <a:pt x="7104" y="4808"/>
                    <a:pt x="7101" y="4812"/>
                    <a:pt x="7098" y="4815"/>
                  </a:cubicBezTo>
                  <a:cubicBezTo>
                    <a:pt x="7098" y="4828"/>
                    <a:pt x="7111" y="4862"/>
                    <a:pt x="7098" y="4872"/>
                  </a:cubicBezTo>
                  <a:cubicBezTo>
                    <a:pt x="7118" y="4878"/>
                    <a:pt x="7138" y="4882"/>
                    <a:pt x="7161" y="4882"/>
                  </a:cubicBezTo>
                  <a:cubicBezTo>
                    <a:pt x="7207" y="4882"/>
                    <a:pt x="7261" y="4865"/>
                    <a:pt x="7277" y="4825"/>
                  </a:cubicBezTo>
                  <a:lnTo>
                    <a:pt x="7198" y="4782"/>
                  </a:lnTo>
                  <a:lnTo>
                    <a:pt x="7267" y="4776"/>
                  </a:lnTo>
                  <a:cubicBezTo>
                    <a:pt x="7290" y="4685"/>
                    <a:pt x="7141" y="4772"/>
                    <a:pt x="7164" y="4682"/>
                  </a:cubicBezTo>
                  <a:lnTo>
                    <a:pt x="7170" y="4682"/>
                  </a:lnTo>
                  <a:cubicBezTo>
                    <a:pt x="7290" y="4682"/>
                    <a:pt x="7327" y="4589"/>
                    <a:pt x="7347" y="4489"/>
                  </a:cubicBezTo>
                  <a:cubicBezTo>
                    <a:pt x="7363" y="4390"/>
                    <a:pt x="7380" y="4283"/>
                    <a:pt x="7497" y="4254"/>
                  </a:cubicBezTo>
                  <a:cubicBezTo>
                    <a:pt x="7473" y="4240"/>
                    <a:pt x="7453" y="4237"/>
                    <a:pt x="7440" y="4237"/>
                  </a:cubicBezTo>
                  <a:cubicBezTo>
                    <a:pt x="7403" y="4237"/>
                    <a:pt x="7393" y="4267"/>
                    <a:pt x="7387" y="4297"/>
                  </a:cubicBezTo>
                  <a:cubicBezTo>
                    <a:pt x="7380" y="4327"/>
                    <a:pt x="7373" y="4357"/>
                    <a:pt x="7343" y="4357"/>
                  </a:cubicBezTo>
                  <a:cubicBezTo>
                    <a:pt x="7333" y="4357"/>
                    <a:pt x="7313" y="4350"/>
                    <a:pt x="7290" y="4337"/>
                  </a:cubicBezTo>
                  <a:cubicBezTo>
                    <a:pt x="7320" y="4314"/>
                    <a:pt x="7357" y="4307"/>
                    <a:pt x="7380" y="4247"/>
                  </a:cubicBezTo>
                  <a:lnTo>
                    <a:pt x="7380" y="4247"/>
                  </a:lnTo>
                  <a:lnTo>
                    <a:pt x="7270" y="4257"/>
                  </a:lnTo>
                  <a:cubicBezTo>
                    <a:pt x="7350" y="3995"/>
                    <a:pt x="7450" y="3878"/>
                    <a:pt x="7406" y="3629"/>
                  </a:cubicBezTo>
                  <a:lnTo>
                    <a:pt x="7406" y="3629"/>
                  </a:lnTo>
                  <a:lnTo>
                    <a:pt x="7433" y="3636"/>
                  </a:lnTo>
                  <a:cubicBezTo>
                    <a:pt x="7469" y="3543"/>
                    <a:pt x="7446" y="3492"/>
                    <a:pt x="7343" y="3466"/>
                  </a:cubicBezTo>
                  <a:cubicBezTo>
                    <a:pt x="7353" y="3463"/>
                    <a:pt x="7360" y="3460"/>
                    <a:pt x="7370" y="3460"/>
                  </a:cubicBezTo>
                  <a:cubicBezTo>
                    <a:pt x="7380" y="3460"/>
                    <a:pt x="7393" y="3466"/>
                    <a:pt x="7403" y="3469"/>
                  </a:cubicBezTo>
                  <a:cubicBezTo>
                    <a:pt x="7417" y="3472"/>
                    <a:pt x="7426" y="3476"/>
                    <a:pt x="7437" y="3476"/>
                  </a:cubicBezTo>
                  <a:cubicBezTo>
                    <a:pt x="7446" y="3476"/>
                    <a:pt x="7457" y="3472"/>
                    <a:pt x="7469" y="3463"/>
                  </a:cubicBezTo>
                  <a:cubicBezTo>
                    <a:pt x="7161" y="3350"/>
                    <a:pt x="7626" y="3104"/>
                    <a:pt x="7397" y="3044"/>
                  </a:cubicBezTo>
                  <a:cubicBezTo>
                    <a:pt x="7500" y="3027"/>
                    <a:pt x="7583" y="2964"/>
                    <a:pt x="7662" y="2898"/>
                  </a:cubicBezTo>
                  <a:cubicBezTo>
                    <a:pt x="7646" y="2828"/>
                    <a:pt x="7626" y="2759"/>
                    <a:pt x="7603" y="2689"/>
                  </a:cubicBezTo>
                  <a:cubicBezTo>
                    <a:pt x="7253" y="1622"/>
                    <a:pt x="6489" y="811"/>
                    <a:pt x="5552" y="370"/>
                  </a:cubicBezTo>
                  <a:lnTo>
                    <a:pt x="5532" y="370"/>
                  </a:lnTo>
                  <a:cubicBezTo>
                    <a:pt x="5529" y="366"/>
                    <a:pt x="5526" y="366"/>
                    <a:pt x="5519" y="366"/>
                  </a:cubicBezTo>
                  <a:lnTo>
                    <a:pt x="5512" y="366"/>
                  </a:lnTo>
                  <a:cubicBezTo>
                    <a:pt x="5503" y="359"/>
                    <a:pt x="5499" y="350"/>
                    <a:pt x="5496" y="342"/>
                  </a:cubicBezTo>
                  <a:cubicBezTo>
                    <a:pt x="5463" y="330"/>
                    <a:pt x="5426" y="313"/>
                    <a:pt x="5390" y="296"/>
                  </a:cubicBezTo>
                  <a:cubicBezTo>
                    <a:pt x="5386" y="299"/>
                    <a:pt x="5379" y="303"/>
                    <a:pt x="5376" y="303"/>
                  </a:cubicBezTo>
                  <a:cubicBezTo>
                    <a:pt x="5376" y="299"/>
                    <a:pt x="5373" y="293"/>
                    <a:pt x="5373" y="290"/>
                  </a:cubicBezTo>
                  <a:cubicBezTo>
                    <a:pt x="5327" y="270"/>
                    <a:pt x="5280" y="253"/>
                    <a:pt x="5233" y="236"/>
                  </a:cubicBezTo>
                  <a:cubicBezTo>
                    <a:pt x="5204" y="250"/>
                    <a:pt x="5177" y="276"/>
                    <a:pt x="5164" y="307"/>
                  </a:cubicBezTo>
                  <a:cubicBezTo>
                    <a:pt x="5147" y="276"/>
                    <a:pt x="5190" y="250"/>
                    <a:pt x="5200" y="227"/>
                  </a:cubicBezTo>
                  <a:cubicBezTo>
                    <a:pt x="5200" y="223"/>
                    <a:pt x="5197" y="223"/>
                    <a:pt x="5197" y="223"/>
                  </a:cubicBezTo>
                  <a:lnTo>
                    <a:pt x="5084" y="247"/>
                  </a:lnTo>
                  <a:cubicBezTo>
                    <a:pt x="5087" y="223"/>
                    <a:pt x="5094" y="207"/>
                    <a:pt x="5100" y="190"/>
                  </a:cubicBezTo>
                  <a:cubicBezTo>
                    <a:pt x="5044" y="173"/>
                    <a:pt x="4988" y="153"/>
                    <a:pt x="4928" y="140"/>
                  </a:cubicBezTo>
                  <a:lnTo>
                    <a:pt x="4928" y="137"/>
                  </a:lnTo>
                  <a:cubicBezTo>
                    <a:pt x="4752" y="90"/>
                    <a:pt x="4575" y="54"/>
                    <a:pt x="4396" y="31"/>
                  </a:cubicBezTo>
                  <a:cubicBezTo>
                    <a:pt x="4386" y="63"/>
                    <a:pt x="4339" y="90"/>
                    <a:pt x="4310" y="117"/>
                  </a:cubicBezTo>
                  <a:cubicBezTo>
                    <a:pt x="4130" y="0"/>
                    <a:pt x="3804" y="60"/>
                    <a:pt x="3678" y="3"/>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7"/>
            <p:cNvSpPr/>
            <p:nvPr/>
          </p:nvSpPr>
          <p:spPr>
            <a:xfrm>
              <a:off x="2542875" y="913125"/>
              <a:ext cx="3025" cy="1125"/>
            </a:xfrm>
            <a:custGeom>
              <a:avLst/>
              <a:gdLst/>
              <a:ahLst/>
              <a:cxnLst/>
              <a:rect l="l" t="t" r="r" b="b"/>
              <a:pathLst>
                <a:path w="121" h="45" extrusionOk="0">
                  <a:moveTo>
                    <a:pt x="70" y="1"/>
                  </a:moveTo>
                  <a:cubicBezTo>
                    <a:pt x="53" y="1"/>
                    <a:pt x="33" y="8"/>
                    <a:pt x="21" y="14"/>
                  </a:cubicBezTo>
                  <a:cubicBezTo>
                    <a:pt x="10" y="21"/>
                    <a:pt x="1" y="28"/>
                    <a:pt x="4" y="28"/>
                  </a:cubicBezTo>
                  <a:lnTo>
                    <a:pt x="7" y="28"/>
                  </a:lnTo>
                  <a:cubicBezTo>
                    <a:pt x="10" y="41"/>
                    <a:pt x="21" y="45"/>
                    <a:pt x="33" y="45"/>
                  </a:cubicBezTo>
                  <a:cubicBezTo>
                    <a:pt x="47" y="45"/>
                    <a:pt x="67" y="37"/>
                    <a:pt x="84" y="34"/>
                  </a:cubicBezTo>
                  <a:cubicBezTo>
                    <a:pt x="97" y="28"/>
                    <a:pt x="113" y="25"/>
                    <a:pt x="120" y="25"/>
                  </a:cubicBezTo>
                  <a:cubicBezTo>
                    <a:pt x="107" y="5"/>
                    <a:pt x="87" y="1"/>
                    <a:pt x="70"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7"/>
            <p:cNvSpPr/>
            <p:nvPr/>
          </p:nvSpPr>
          <p:spPr>
            <a:xfrm>
              <a:off x="2529250" y="899425"/>
              <a:ext cx="3275" cy="1200"/>
            </a:xfrm>
            <a:custGeom>
              <a:avLst/>
              <a:gdLst/>
              <a:ahLst/>
              <a:cxnLst/>
              <a:rect l="l" t="t" r="r" b="b"/>
              <a:pathLst>
                <a:path w="131" h="48" extrusionOk="0">
                  <a:moveTo>
                    <a:pt x="0" y="1"/>
                  </a:moveTo>
                  <a:lnTo>
                    <a:pt x="87" y="47"/>
                  </a:lnTo>
                  <a:lnTo>
                    <a:pt x="130" y="41"/>
                  </a:lnTo>
                  <a:lnTo>
                    <a:pt x="0" y="1"/>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7"/>
            <p:cNvSpPr/>
            <p:nvPr/>
          </p:nvSpPr>
          <p:spPr>
            <a:xfrm>
              <a:off x="2521100" y="887550"/>
              <a:ext cx="9275" cy="8150"/>
            </a:xfrm>
            <a:custGeom>
              <a:avLst/>
              <a:gdLst/>
              <a:ahLst/>
              <a:cxnLst/>
              <a:rect l="l" t="t" r="r" b="b"/>
              <a:pathLst>
                <a:path w="371" h="326" extrusionOk="0">
                  <a:moveTo>
                    <a:pt x="104" y="1"/>
                  </a:moveTo>
                  <a:lnTo>
                    <a:pt x="104" y="1"/>
                  </a:lnTo>
                  <a:cubicBezTo>
                    <a:pt x="1" y="140"/>
                    <a:pt x="243" y="170"/>
                    <a:pt x="254" y="293"/>
                  </a:cubicBezTo>
                  <a:lnTo>
                    <a:pt x="231" y="326"/>
                  </a:lnTo>
                  <a:lnTo>
                    <a:pt x="370" y="303"/>
                  </a:lnTo>
                  <a:cubicBezTo>
                    <a:pt x="280" y="197"/>
                    <a:pt x="117" y="103"/>
                    <a:pt x="104"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7"/>
            <p:cNvSpPr/>
            <p:nvPr/>
          </p:nvSpPr>
          <p:spPr>
            <a:xfrm>
              <a:off x="2524450" y="875425"/>
              <a:ext cx="2000" cy="1950"/>
            </a:xfrm>
            <a:custGeom>
              <a:avLst/>
              <a:gdLst/>
              <a:ahLst/>
              <a:cxnLst/>
              <a:rect l="l" t="t" r="r" b="b"/>
              <a:pathLst>
                <a:path w="80" h="78" extrusionOk="0">
                  <a:moveTo>
                    <a:pt x="43" y="1"/>
                  </a:moveTo>
                  <a:cubicBezTo>
                    <a:pt x="30" y="21"/>
                    <a:pt x="17" y="24"/>
                    <a:pt x="7" y="24"/>
                  </a:cubicBezTo>
                  <a:lnTo>
                    <a:pt x="0" y="24"/>
                  </a:lnTo>
                  <a:cubicBezTo>
                    <a:pt x="0" y="24"/>
                    <a:pt x="17" y="30"/>
                    <a:pt x="77" y="77"/>
                  </a:cubicBezTo>
                  <a:cubicBezTo>
                    <a:pt x="77" y="67"/>
                    <a:pt x="80" y="64"/>
                    <a:pt x="80" y="57"/>
                  </a:cubicBezTo>
                  <a:cubicBezTo>
                    <a:pt x="70" y="47"/>
                    <a:pt x="60" y="30"/>
                    <a:pt x="43"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7"/>
            <p:cNvSpPr/>
            <p:nvPr/>
          </p:nvSpPr>
          <p:spPr>
            <a:xfrm>
              <a:off x="2526425" y="876250"/>
              <a:ext cx="700" cy="950"/>
            </a:xfrm>
            <a:custGeom>
              <a:avLst/>
              <a:gdLst/>
              <a:ahLst/>
              <a:cxnLst/>
              <a:rect l="l" t="t" r="r" b="b"/>
              <a:pathLst>
                <a:path w="28" h="38" extrusionOk="0">
                  <a:moveTo>
                    <a:pt x="14" y="0"/>
                  </a:moveTo>
                  <a:cubicBezTo>
                    <a:pt x="10" y="0"/>
                    <a:pt x="4" y="8"/>
                    <a:pt x="1" y="24"/>
                  </a:cubicBezTo>
                  <a:cubicBezTo>
                    <a:pt x="10" y="34"/>
                    <a:pt x="18" y="37"/>
                    <a:pt x="21" y="37"/>
                  </a:cubicBezTo>
                  <a:cubicBezTo>
                    <a:pt x="27" y="37"/>
                    <a:pt x="27" y="27"/>
                    <a:pt x="24" y="17"/>
                  </a:cubicBezTo>
                  <a:cubicBezTo>
                    <a:pt x="24" y="11"/>
                    <a:pt x="18" y="0"/>
                    <a:pt x="14"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7"/>
            <p:cNvSpPr/>
            <p:nvPr/>
          </p:nvSpPr>
          <p:spPr>
            <a:xfrm>
              <a:off x="2520525" y="869025"/>
              <a:ext cx="3025" cy="3100"/>
            </a:xfrm>
            <a:custGeom>
              <a:avLst/>
              <a:gdLst/>
              <a:ahLst/>
              <a:cxnLst/>
              <a:rect l="l" t="t" r="r" b="b"/>
              <a:pathLst>
                <a:path w="121" h="124" extrusionOk="0">
                  <a:moveTo>
                    <a:pt x="50" y="1"/>
                  </a:moveTo>
                  <a:cubicBezTo>
                    <a:pt x="14" y="1"/>
                    <a:pt x="7" y="37"/>
                    <a:pt x="1" y="97"/>
                  </a:cubicBezTo>
                  <a:lnTo>
                    <a:pt x="104" y="124"/>
                  </a:lnTo>
                  <a:cubicBezTo>
                    <a:pt x="120" y="84"/>
                    <a:pt x="70" y="21"/>
                    <a:pt x="107" y="21"/>
                  </a:cubicBezTo>
                  <a:lnTo>
                    <a:pt x="110" y="21"/>
                  </a:lnTo>
                  <a:cubicBezTo>
                    <a:pt x="84" y="7"/>
                    <a:pt x="64" y="1"/>
                    <a:pt x="50"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7"/>
            <p:cNvSpPr/>
            <p:nvPr/>
          </p:nvSpPr>
          <p:spPr>
            <a:xfrm>
              <a:off x="2516875" y="871850"/>
              <a:ext cx="1350" cy="525"/>
            </a:xfrm>
            <a:custGeom>
              <a:avLst/>
              <a:gdLst/>
              <a:ahLst/>
              <a:cxnLst/>
              <a:rect l="l" t="t" r="r" b="b"/>
              <a:pathLst>
                <a:path w="54" h="21" extrusionOk="0">
                  <a:moveTo>
                    <a:pt x="34" y="1"/>
                  </a:moveTo>
                  <a:cubicBezTo>
                    <a:pt x="27" y="1"/>
                    <a:pt x="14" y="1"/>
                    <a:pt x="1" y="4"/>
                  </a:cubicBezTo>
                  <a:lnTo>
                    <a:pt x="50" y="21"/>
                  </a:lnTo>
                  <a:cubicBezTo>
                    <a:pt x="54" y="11"/>
                    <a:pt x="54" y="1"/>
                    <a:pt x="34"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7"/>
            <p:cNvSpPr/>
            <p:nvPr/>
          </p:nvSpPr>
          <p:spPr>
            <a:xfrm>
              <a:off x="2517475" y="872350"/>
              <a:ext cx="3250" cy="1025"/>
            </a:xfrm>
            <a:custGeom>
              <a:avLst/>
              <a:gdLst/>
              <a:ahLst/>
              <a:cxnLst/>
              <a:rect l="l" t="t" r="r" b="b"/>
              <a:pathLst>
                <a:path w="130" h="41" extrusionOk="0">
                  <a:moveTo>
                    <a:pt x="26" y="1"/>
                  </a:moveTo>
                  <a:cubicBezTo>
                    <a:pt x="20" y="21"/>
                    <a:pt x="0" y="41"/>
                    <a:pt x="13" y="41"/>
                  </a:cubicBezTo>
                  <a:cubicBezTo>
                    <a:pt x="23" y="41"/>
                    <a:pt x="40" y="37"/>
                    <a:pt x="69" y="21"/>
                  </a:cubicBezTo>
                  <a:lnTo>
                    <a:pt x="69" y="21"/>
                  </a:lnTo>
                  <a:cubicBezTo>
                    <a:pt x="49" y="34"/>
                    <a:pt x="49" y="37"/>
                    <a:pt x="63" y="37"/>
                  </a:cubicBezTo>
                  <a:lnTo>
                    <a:pt x="80" y="37"/>
                  </a:lnTo>
                  <a:cubicBezTo>
                    <a:pt x="86" y="37"/>
                    <a:pt x="93" y="34"/>
                    <a:pt x="103" y="34"/>
                  </a:cubicBezTo>
                  <a:cubicBezTo>
                    <a:pt x="109" y="34"/>
                    <a:pt x="120" y="37"/>
                    <a:pt x="129" y="37"/>
                  </a:cubicBezTo>
                  <a:lnTo>
                    <a:pt x="26" y="1"/>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7"/>
            <p:cNvSpPr/>
            <p:nvPr/>
          </p:nvSpPr>
          <p:spPr>
            <a:xfrm>
              <a:off x="2519450" y="874675"/>
              <a:ext cx="4025" cy="3700"/>
            </a:xfrm>
            <a:custGeom>
              <a:avLst/>
              <a:gdLst/>
              <a:ahLst/>
              <a:cxnLst/>
              <a:rect l="l" t="t" r="r" b="b"/>
              <a:pathLst>
                <a:path w="161" h="148" extrusionOk="0">
                  <a:moveTo>
                    <a:pt x="70" y="0"/>
                  </a:moveTo>
                  <a:lnTo>
                    <a:pt x="70" y="0"/>
                  </a:lnTo>
                  <a:cubicBezTo>
                    <a:pt x="81" y="51"/>
                    <a:pt x="93" y="103"/>
                    <a:pt x="44" y="103"/>
                  </a:cubicBezTo>
                  <a:cubicBezTo>
                    <a:pt x="33" y="103"/>
                    <a:pt x="21" y="100"/>
                    <a:pt x="1" y="97"/>
                  </a:cubicBezTo>
                  <a:lnTo>
                    <a:pt x="1" y="97"/>
                  </a:lnTo>
                  <a:cubicBezTo>
                    <a:pt x="41" y="134"/>
                    <a:pt x="77" y="147"/>
                    <a:pt x="100" y="147"/>
                  </a:cubicBezTo>
                  <a:cubicBezTo>
                    <a:pt x="153" y="147"/>
                    <a:pt x="160" y="80"/>
                    <a:pt x="70"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7"/>
            <p:cNvSpPr/>
            <p:nvPr/>
          </p:nvSpPr>
          <p:spPr>
            <a:xfrm>
              <a:off x="2519625" y="889300"/>
              <a:ext cx="1850" cy="2425"/>
            </a:xfrm>
            <a:custGeom>
              <a:avLst/>
              <a:gdLst/>
              <a:ahLst/>
              <a:cxnLst/>
              <a:rect l="l" t="t" r="r" b="b"/>
              <a:pathLst>
                <a:path w="74" h="97" extrusionOk="0">
                  <a:moveTo>
                    <a:pt x="17" y="1"/>
                  </a:moveTo>
                  <a:cubicBezTo>
                    <a:pt x="14" y="1"/>
                    <a:pt x="11" y="1"/>
                    <a:pt x="3" y="7"/>
                  </a:cubicBezTo>
                  <a:cubicBezTo>
                    <a:pt x="3" y="30"/>
                    <a:pt x="3" y="57"/>
                    <a:pt x="0" y="84"/>
                  </a:cubicBezTo>
                  <a:lnTo>
                    <a:pt x="74" y="96"/>
                  </a:lnTo>
                  <a:cubicBezTo>
                    <a:pt x="43" y="90"/>
                    <a:pt x="43" y="1"/>
                    <a:pt x="17"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7"/>
            <p:cNvSpPr/>
            <p:nvPr/>
          </p:nvSpPr>
          <p:spPr>
            <a:xfrm>
              <a:off x="2510075" y="860050"/>
              <a:ext cx="2000" cy="3600"/>
            </a:xfrm>
            <a:custGeom>
              <a:avLst/>
              <a:gdLst/>
              <a:ahLst/>
              <a:cxnLst/>
              <a:rect l="l" t="t" r="r" b="b"/>
              <a:pathLst>
                <a:path w="80" h="144" extrusionOk="0">
                  <a:moveTo>
                    <a:pt x="63" y="1"/>
                  </a:moveTo>
                  <a:lnTo>
                    <a:pt x="63" y="1"/>
                  </a:lnTo>
                  <a:cubicBezTo>
                    <a:pt x="37" y="24"/>
                    <a:pt x="26" y="94"/>
                    <a:pt x="0" y="134"/>
                  </a:cubicBezTo>
                  <a:lnTo>
                    <a:pt x="80" y="144"/>
                  </a:lnTo>
                  <a:cubicBezTo>
                    <a:pt x="66" y="104"/>
                    <a:pt x="34" y="44"/>
                    <a:pt x="63"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7"/>
            <p:cNvSpPr/>
            <p:nvPr/>
          </p:nvSpPr>
          <p:spPr>
            <a:xfrm>
              <a:off x="2507225" y="862900"/>
              <a:ext cx="2875" cy="1175"/>
            </a:xfrm>
            <a:custGeom>
              <a:avLst/>
              <a:gdLst/>
              <a:ahLst/>
              <a:cxnLst/>
              <a:rect l="l" t="t" r="r" b="b"/>
              <a:pathLst>
                <a:path w="115" h="47" extrusionOk="0">
                  <a:moveTo>
                    <a:pt x="1" y="0"/>
                  </a:moveTo>
                  <a:cubicBezTo>
                    <a:pt x="34" y="33"/>
                    <a:pt x="58" y="46"/>
                    <a:pt x="74" y="46"/>
                  </a:cubicBezTo>
                  <a:cubicBezTo>
                    <a:pt x="94" y="46"/>
                    <a:pt x="104" y="33"/>
                    <a:pt x="114" y="20"/>
                  </a:cubicBezTo>
                  <a:lnTo>
                    <a:pt x="1" y="0"/>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7"/>
            <p:cNvSpPr/>
            <p:nvPr/>
          </p:nvSpPr>
          <p:spPr>
            <a:xfrm>
              <a:off x="2512800" y="874350"/>
              <a:ext cx="5500" cy="1175"/>
            </a:xfrm>
            <a:custGeom>
              <a:avLst/>
              <a:gdLst/>
              <a:ahLst/>
              <a:cxnLst/>
              <a:rect l="l" t="t" r="r" b="b"/>
              <a:pathLst>
                <a:path w="220" h="47" extrusionOk="0">
                  <a:moveTo>
                    <a:pt x="0" y="1"/>
                  </a:moveTo>
                  <a:lnTo>
                    <a:pt x="20" y="21"/>
                  </a:lnTo>
                  <a:lnTo>
                    <a:pt x="220" y="47"/>
                  </a:lnTo>
                  <a:lnTo>
                    <a:pt x="0" y="1"/>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p:nvPr/>
          </p:nvSpPr>
          <p:spPr>
            <a:xfrm>
              <a:off x="2502425" y="853250"/>
              <a:ext cx="3925" cy="1100"/>
            </a:xfrm>
            <a:custGeom>
              <a:avLst/>
              <a:gdLst/>
              <a:ahLst/>
              <a:cxnLst/>
              <a:rect l="l" t="t" r="r" b="b"/>
              <a:pathLst>
                <a:path w="157" h="44" extrusionOk="0">
                  <a:moveTo>
                    <a:pt x="156" y="0"/>
                  </a:moveTo>
                  <a:lnTo>
                    <a:pt x="1" y="43"/>
                  </a:lnTo>
                  <a:lnTo>
                    <a:pt x="61" y="34"/>
                  </a:lnTo>
                  <a:lnTo>
                    <a:pt x="156" y="0"/>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7"/>
            <p:cNvSpPr/>
            <p:nvPr/>
          </p:nvSpPr>
          <p:spPr>
            <a:xfrm>
              <a:off x="2494525" y="847025"/>
              <a:ext cx="5750" cy="3750"/>
            </a:xfrm>
            <a:custGeom>
              <a:avLst/>
              <a:gdLst/>
              <a:ahLst/>
              <a:cxnLst/>
              <a:rect l="l" t="t" r="r" b="b"/>
              <a:pathLst>
                <a:path w="230" h="150" extrusionOk="0">
                  <a:moveTo>
                    <a:pt x="150" y="0"/>
                  </a:moveTo>
                  <a:cubicBezTo>
                    <a:pt x="101" y="0"/>
                    <a:pt x="47" y="10"/>
                    <a:pt x="1" y="23"/>
                  </a:cubicBezTo>
                  <a:cubicBezTo>
                    <a:pt x="64" y="27"/>
                    <a:pt x="117" y="63"/>
                    <a:pt x="157" y="149"/>
                  </a:cubicBezTo>
                  <a:cubicBezTo>
                    <a:pt x="230" y="117"/>
                    <a:pt x="164" y="23"/>
                    <a:pt x="227" y="10"/>
                  </a:cubicBezTo>
                  <a:cubicBezTo>
                    <a:pt x="200" y="3"/>
                    <a:pt x="177" y="0"/>
                    <a:pt x="150"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7"/>
            <p:cNvSpPr/>
            <p:nvPr/>
          </p:nvSpPr>
          <p:spPr>
            <a:xfrm>
              <a:off x="2491625" y="847600"/>
              <a:ext cx="2925" cy="600"/>
            </a:xfrm>
            <a:custGeom>
              <a:avLst/>
              <a:gdLst/>
              <a:ahLst/>
              <a:cxnLst/>
              <a:rect l="l" t="t" r="r" b="b"/>
              <a:pathLst>
                <a:path w="117" h="24" extrusionOk="0">
                  <a:moveTo>
                    <a:pt x="103" y="0"/>
                  </a:moveTo>
                  <a:cubicBezTo>
                    <a:pt x="74" y="0"/>
                    <a:pt x="40" y="7"/>
                    <a:pt x="1" y="24"/>
                  </a:cubicBezTo>
                  <a:cubicBezTo>
                    <a:pt x="34" y="20"/>
                    <a:pt x="74" y="10"/>
                    <a:pt x="117"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7"/>
            <p:cNvSpPr/>
            <p:nvPr/>
          </p:nvSpPr>
          <p:spPr>
            <a:xfrm>
              <a:off x="2503500" y="856800"/>
              <a:ext cx="1450" cy="3200"/>
            </a:xfrm>
            <a:custGeom>
              <a:avLst/>
              <a:gdLst/>
              <a:ahLst/>
              <a:cxnLst/>
              <a:rect l="l" t="t" r="r" b="b"/>
              <a:pathLst>
                <a:path w="58" h="128" extrusionOk="0">
                  <a:moveTo>
                    <a:pt x="27" y="1"/>
                  </a:moveTo>
                  <a:lnTo>
                    <a:pt x="1" y="105"/>
                  </a:lnTo>
                  <a:cubicBezTo>
                    <a:pt x="10" y="111"/>
                    <a:pt x="21" y="120"/>
                    <a:pt x="30" y="128"/>
                  </a:cubicBezTo>
                  <a:cubicBezTo>
                    <a:pt x="37" y="108"/>
                    <a:pt x="57" y="54"/>
                    <a:pt x="27"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7"/>
            <p:cNvSpPr/>
            <p:nvPr/>
          </p:nvSpPr>
          <p:spPr>
            <a:xfrm>
              <a:off x="2501825" y="858075"/>
              <a:ext cx="1700" cy="1425"/>
            </a:xfrm>
            <a:custGeom>
              <a:avLst/>
              <a:gdLst/>
              <a:ahLst/>
              <a:cxnLst/>
              <a:rect l="l" t="t" r="r" b="b"/>
              <a:pathLst>
                <a:path w="68" h="57" extrusionOk="0">
                  <a:moveTo>
                    <a:pt x="1" y="0"/>
                  </a:moveTo>
                  <a:cubicBezTo>
                    <a:pt x="11" y="10"/>
                    <a:pt x="31" y="26"/>
                    <a:pt x="68" y="57"/>
                  </a:cubicBezTo>
                  <a:lnTo>
                    <a:pt x="68" y="54"/>
                  </a:lnTo>
                  <a:cubicBezTo>
                    <a:pt x="34" y="26"/>
                    <a:pt x="11" y="10"/>
                    <a:pt x="1"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7"/>
            <p:cNvSpPr/>
            <p:nvPr/>
          </p:nvSpPr>
          <p:spPr>
            <a:xfrm>
              <a:off x="2504175" y="859975"/>
              <a:ext cx="275" cy="275"/>
            </a:xfrm>
            <a:custGeom>
              <a:avLst/>
              <a:gdLst/>
              <a:ahLst/>
              <a:cxnLst/>
              <a:rect l="l" t="t" r="r" b="b"/>
              <a:pathLst>
                <a:path w="11" h="11" extrusionOk="0">
                  <a:moveTo>
                    <a:pt x="3" y="1"/>
                  </a:moveTo>
                  <a:cubicBezTo>
                    <a:pt x="3" y="7"/>
                    <a:pt x="0" y="10"/>
                    <a:pt x="3" y="10"/>
                  </a:cubicBezTo>
                  <a:cubicBezTo>
                    <a:pt x="3" y="10"/>
                    <a:pt x="6" y="10"/>
                    <a:pt x="10" y="7"/>
                  </a:cubicBezTo>
                  <a:lnTo>
                    <a:pt x="3" y="1"/>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p:nvPr/>
          </p:nvSpPr>
          <p:spPr>
            <a:xfrm>
              <a:off x="2505500" y="868950"/>
              <a:ext cx="5000" cy="2750"/>
            </a:xfrm>
            <a:custGeom>
              <a:avLst/>
              <a:gdLst/>
              <a:ahLst/>
              <a:cxnLst/>
              <a:rect l="l" t="t" r="r" b="b"/>
              <a:pathLst>
                <a:path w="200" h="110" extrusionOk="0">
                  <a:moveTo>
                    <a:pt x="133" y="1"/>
                  </a:moveTo>
                  <a:cubicBezTo>
                    <a:pt x="64" y="1"/>
                    <a:pt x="1" y="10"/>
                    <a:pt x="20" y="110"/>
                  </a:cubicBezTo>
                  <a:cubicBezTo>
                    <a:pt x="97" y="83"/>
                    <a:pt x="80" y="7"/>
                    <a:pt x="200"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7"/>
            <p:cNvSpPr/>
            <p:nvPr/>
          </p:nvSpPr>
          <p:spPr>
            <a:xfrm>
              <a:off x="2503500" y="863300"/>
              <a:ext cx="3250" cy="2100"/>
            </a:xfrm>
            <a:custGeom>
              <a:avLst/>
              <a:gdLst/>
              <a:ahLst/>
              <a:cxnLst/>
              <a:rect l="l" t="t" r="r" b="b"/>
              <a:pathLst>
                <a:path w="130" h="84" extrusionOk="0">
                  <a:moveTo>
                    <a:pt x="1" y="0"/>
                  </a:moveTo>
                  <a:lnTo>
                    <a:pt x="1" y="0"/>
                  </a:lnTo>
                  <a:cubicBezTo>
                    <a:pt x="24" y="27"/>
                    <a:pt x="44" y="53"/>
                    <a:pt x="67" y="84"/>
                  </a:cubicBezTo>
                  <a:cubicBezTo>
                    <a:pt x="81" y="60"/>
                    <a:pt x="90" y="20"/>
                    <a:pt x="130" y="17"/>
                  </a:cubicBezTo>
                  <a:cubicBezTo>
                    <a:pt x="87" y="10"/>
                    <a:pt x="47" y="4"/>
                    <a:pt x="1"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7"/>
            <p:cNvSpPr/>
            <p:nvPr/>
          </p:nvSpPr>
          <p:spPr>
            <a:xfrm>
              <a:off x="2502100" y="862550"/>
              <a:ext cx="1425" cy="775"/>
            </a:xfrm>
            <a:custGeom>
              <a:avLst/>
              <a:gdLst/>
              <a:ahLst/>
              <a:cxnLst/>
              <a:rect l="l" t="t" r="r" b="b"/>
              <a:pathLst>
                <a:path w="57" h="31" extrusionOk="0">
                  <a:moveTo>
                    <a:pt x="34" y="1"/>
                  </a:moveTo>
                  <a:lnTo>
                    <a:pt x="0" y="27"/>
                  </a:lnTo>
                  <a:lnTo>
                    <a:pt x="57" y="30"/>
                  </a:lnTo>
                  <a:lnTo>
                    <a:pt x="34" y="1"/>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7"/>
            <p:cNvSpPr/>
            <p:nvPr/>
          </p:nvSpPr>
          <p:spPr>
            <a:xfrm>
              <a:off x="2490550" y="851675"/>
              <a:ext cx="5425" cy="2925"/>
            </a:xfrm>
            <a:custGeom>
              <a:avLst/>
              <a:gdLst/>
              <a:ahLst/>
              <a:cxnLst/>
              <a:rect l="l" t="t" r="r" b="b"/>
              <a:pathLst>
                <a:path w="217" h="117" extrusionOk="0">
                  <a:moveTo>
                    <a:pt x="0" y="0"/>
                  </a:moveTo>
                  <a:cubicBezTo>
                    <a:pt x="44" y="46"/>
                    <a:pt x="90" y="86"/>
                    <a:pt x="140" y="117"/>
                  </a:cubicBezTo>
                  <a:cubicBezTo>
                    <a:pt x="163" y="93"/>
                    <a:pt x="217" y="60"/>
                    <a:pt x="157" y="30"/>
                  </a:cubicBezTo>
                  <a:lnTo>
                    <a:pt x="157" y="30"/>
                  </a:lnTo>
                  <a:cubicBezTo>
                    <a:pt x="143" y="34"/>
                    <a:pt x="130" y="34"/>
                    <a:pt x="117" y="34"/>
                  </a:cubicBezTo>
                  <a:cubicBezTo>
                    <a:pt x="73" y="34"/>
                    <a:pt x="40" y="17"/>
                    <a:pt x="0"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7"/>
            <p:cNvSpPr/>
            <p:nvPr/>
          </p:nvSpPr>
          <p:spPr>
            <a:xfrm>
              <a:off x="2498525" y="855900"/>
              <a:ext cx="350" cy="275"/>
            </a:xfrm>
            <a:custGeom>
              <a:avLst/>
              <a:gdLst/>
              <a:ahLst/>
              <a:cxnLst/>
              <a:rect l="l" t="t" r="r" b="b"/>
              <a:pathLst>
                <a:path w="14" h="11" extrusionOk="0">
                  <a:moveTo>
                    <a:pt x="0" y="1"/>
                  </a:moveTo>
                  <a:cubicBezTo>
                    <a:pt x="0" y="4"/>
                    <a:pt x="4" y="11"/>
                    <a:pt x="4" y="11"/>
                  </a:cubicBezTo>
                  <a:cubicBezTo>
                    <a:pt x="7" y="11"/>
                    <a:pt x="10" y="7"/>
                    <a:pt x="13"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7"/>
            <p:cNvSpPr/>
            <p:nvPr/>
          </p:nvSpPr>
          <p:spPr>
            <a:xfrm>
              <a:off x="2478250" y="845850"/>
              <a:ext cx="275" cy="525"/>
            </a:xfrm>
            <a:custGeom>
              <a:avLst/>
              <a:gdLst/>
              <a:ahLst/>
              <a:cxnLst/>
              <a:rect l="l" t="t" r="r" b="b"/>
              <a:pathLst>
                <a:path w="11" h="21" extrusionOk="0">
                  <a:moveTo>
                    <a:pt x="0" y="0"/>
                  </a:moveTo>
                  <a:lnTo>
                    <a:pt x="0" y="20"/>
                  </a:lnTo>
                  <a:lnTo>
                    <a:pt x="11" y="4"/>
                  </a:lnTo>
                  <a:lnTo>
                    <a:pt x="0" y="0"/>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7"/>
            <p:cNvSpPr/>
            <p:nvPr/>
          </p:nvSpPr>
          <p:spPr>
            <a:xfrm>
              <a:off x="2493625" y="854575"/>
              <a:ext cx="3000" cy="1175"/>
            </a:xfrm>
            <a:custGeom>
              <a:avLst/>
              <a:gdLst/>
              <a:ahLst/>
              <a:cxnLst/>
              <a:rect l="l" t="t" r="r" b="b"/>
              <a:pathLst>
                <a:path w="120" h="47" extrusionOk="0">
                  <a:moveTo>
                    <a:pt x="17" y="1"/>
                  </a:moveTo>
                  <a:cubicBezTo>
                    <a:pt x="7" y="10"/>
                    <a:pt x="0" y="17"/>
                    <a:pt x="17" y="20"/>
                  </a:cubicBezTo>
                  <a:cubicBezTo>
                    <a:pt x="34" y="40"/>
                    <a:pt x="50" y="47"/>
                    <a:pt x="70" y="47"/>
                  </a:cubicBezTo>
                  <a:cubicBezTo>
                    <a:pt x="83" y="47"/>
                    <a:pt x="100" y="44"/>
                    <a:pt x="120" y="37"/>
                  </a:cubicBezTo>
                  <a:cubicBezTo>
                    <a:pt x="83" y="30"/>
                    <a:pt x="50" y="17"/>
                    <a:pt x="17"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7"/>
            <p:cNvSpPr/>
            <p:nvPr/>
          </p:nvSpPr>
          <p:spPr>
            <a:xfrm>
              <a:off x="2487650" y="847250"/>
              <a:ext cx="1175" cy="2200"/>
            </a:xfrm>
            <a:custGeom>
              <a:avLst/>
              <a:gdLst/>
              <a:ahLst/>
              <a:cxnLst/>
              <a:rect l="l" t="t" r="r" b="b"/>
              <a:pathLst>
                <a:path w="47" h="88" extrusionOk="0">
                  <a:moveTo>
                    <a:pt x="10" y="1"/>
                  </a:moveTo>
                  <a:cubicBezTo>
                    <a:pt x="6" y="1"/>
                    <a:pt x="3" y="1"/>
                    <a:pt x="0" y="4"/>
                  </a:cubicBezTo>
                  <a:cubicBezTo>
                    <a:pt x="14" y="31"/>
                    <a:pt x="30" y="57"/>
                    <a:pt x="46" y="88"/>
                  </a:cubicBezTo>
                  <a:cubicBezTo>
                    <a:pt x="43" y="54"/>
                    <a:pt x="26" y="1"/>
                    <a:pt x="10"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7"/>
            <p:cNvSpPr/>
            <p:nvPr/>
          </p:nvSpPr>
          <p:spPr>
            <a:xfrm>
              <a:off x="2498600" y="854650"/>
              <a:ext cx="275" cy="450"/>
            </a:xfrm>
            <a:custGeom>
              <a:avLst/>
              <a:gdLst/>
              <a:ahLst/>
              <a:cxnLst/>
              <a:rect l="l" t="t" r="r" b="b"/>
              <a:pathLst>
                <a:path w="11" h="18" extrusionOk="0">
                  <a:moveTo>
                    <a:pt x="7" y="1"/>
                  </a:moveTo>
                  <a:cubicBezTo>
                    <a:pt x="4" y="1"/>
                    <a:pt x="4" y="7"/>
                    <a:pt x="1" y="17"/>
                  </a:cubicBezTo>
                  <a:lnTo>
                    <a:pt x="10" y="17"/>
                  </a:lnTo>
                  <a:cubicBezTo>
                    <a:pt x="7" y="7"/>
                    <a:pt x="7" y="1"/>
                    <a:pt x="7"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7"/>
            <p:cNvSpPr/>
            <p:nvPr/>
          </p:nvSpPr>
          <p:spPr>
            <a:xfrm>
              <a:off x="2496600" y="855075"/>
              <a:ext cx="2025" cy="850"/>
            </a:xfrm>
            <a:custGeom>
              <a:avLst/>
              <a:gdLst/>
              <a:ahLst/>
              <a:cxnLst/>
              <a:rect l="l" t="t" r="r" b="b"/>
              <a:pathLst>
                <a:path w="81" h="34" extrusionOk="0">
                  <a:moveTo>
                    <a:pt x="77" y="0"/>
                  </a:moveTo>
                  <a:cubicBezTo>
                    <a:pt x="50" y="0"/>
                    <a:pt x="24" y="10"/>
                    <a:pt x="1" y="17"/>
                  </a:cubicBezTo>
                  <a:cubicBezTo>
                    <a:pt x="27" y="27"/>
                    <a:pt x="54" y="34"/>
                    <a:pt x="77" y="34"/>
                  </a:cubicBezTo>
                  <a:cubicBezTo>
                    <a:pt x="77" y="24"/>
                    <a:pt x="81" y="10"/>
                    <a:pt x="81"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7"/>
            <p:cNvSpPr/>
            <p:nvPr/>
          </p:nvSpPr>
          <p:spPr>
            <a:xfrm>
              <a:off x="2467050" y="846350"/>
              <a:ext cx="11725" cy="13075"/>
            </a:xfrm>
            <a:custGeom>
              <a:avLst/>
              <a:gdLst/>
              <a:ahLst/>
              <a:cxnLst/>
              <a:rect l="l" t="t" r="r" b="b"/>
              <a:pathLst>
                <a:path w="469" h="523" extrusionOk="0">
                  <a:moveTo>
                    <a:pt x="448" y="0"/>
                  </a:moveTo>
                  <a:cubicBezTo>
                    <a:pt x="432" y="37"/>
                    <a:pt x="419" y="67"/>
                    <a:pt x="306" y="87"/>
                  </a:cubicBezTo>
                  <a:cubicBezTo>
                    <a:pt x="326" y="140"/>
                    <a:pt x="462" y="276"/>
                    <a:pt x="355" y="319"/>
                  </a:cubicBezTo>
                  <a:cubicBezTo>
                    <a:pt x="226" y="313"/>
                    <a:pt x="272" y="253"/>
                    <a:pt x="232" y="187"/>
                  </a:cubicBezTo>
                  <a:lnTo>
                    <a:pt x="232" y="187"/>
                  </a:lnTo>
                  <a:cubicBezTo>
                    <a:pt x="239" y="296"/>
                    <a:pt x="76" y="296"/>
                    <a:pt x="16" y="406"/>
                  </a:cubicBezTo>
                  <a:cubicBezTo>
                    <a:pt x="10" y="423"/>
                    <a:pt x="3" y="439"/>
                    <a:pt x="0" y="463"/>
                  </a:cubicBezTo>
                  <a:lnTo>
                    <a:pt x="113" y="439"/>
                  </a:lnTo>
                  <a:lnTo>
                    <a:pt x="120" y="439"/>
                  </a:lnTo>
                  <a:cubicBezTo>
                    <a:pt x="116" y="439"/>
                    <a:pt x="116" y="439"/>
                    <a:pt x="116" y="443"/>
                  </a:cubicBezTo>
                  <a:cubicBezTo>
                    <a:pt x="106" y="466"/>
                    <a:pt x="63" y="492"/>
                    <a:pt x="80" y="523"/>
                  </a:cubicBezTo>
                  <a:cubicBezTo>
                    <a:pt x="93" y="492"/>
                    <a:pt x="120" y="466"/>
                    <a:pt x="149" y="452"/>
                  </a:cubicBezTo>
                  <a:cubicBezTo>
                    <a:pt x="166" y="443"/>
                    <a:pt x="183" y="439"/>
                    <a:pt x="200" y="439"/>
                  </a:cubicBezTo>
                  <a:cubicBezTo>
                    <a:pt x="235" y="439"/>
                    <a:pt x="269" y="459"/>
                    <a:pt x="289" y="506"/>
                  </a:cubicBezTo>
                  <a:cubicBezTo>
                    <a:pt x="289" y="509"/>
                    <a:pt x="292" y="515"/>
                    <a:pt x="292" y="519"/>
                  </a:cubicBezTo>
                  <a:cubicBezTo>
                    <a:pt x="295" y="519"/>
                    <a:pt x="302" y="515"/>
                    <a:pt x="306" y="512"/>
                  </a:cubicBezTo>
                  <a:cubicBezTo>
                    <a:pt x="405" y="466"/>
                    <a:pt x="468" y="184"/>
                    <a:pt x="448"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7"/>
            <p:cNvSpPr/>
            <p:nvPr/>
          </p:nvSpPr>
          <p:spPr>
            <a:xfrm>
              <a:off x="2478500" y="844350"/>
              <a:ext cx="5250" cy="4350"/>
            </a:xfrm>
            <a:custGeom>
              <a:avLst/>
              <a:gdLst/>
              <a:ahLst/>
              <a:cxnLst/>
              <a:rect l="l" t="t" r="r" b="b"/>
              <a:pathLst>
                <a:path w="210" h="174" extrusionOk="0">
                  <a:moveTo>
                    <a:pt x="124" y="0"/>
                  </a:moveTo>
                  <a:cubicBezTo>
                    <a:pt x="41" y="14"/>
                    <a:pt x="17" y="37"/>
                    <a:pt x="1" y="64"/>
                  </a:cubicBezTo>
                  <a:lnTo>
                    <a:pt x="183" y="160"/>
                  </a:lnTo>
                  <a:lnTo>
                    <a:pt x="167" y="167"/>
                  </a:lnTo>
                  <a:lnTo>
                    <a:pt x="210" y="173"/>
                  </a:lnTo>
                  <a:cubicBezTo>
                    <a:pt x="173" y="140"/>
                    <a:pt x="156" y="94"/>
                    <a:pt x="124"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7"/>
            <p:cNvSpPr/>
            <p:nvPr/>
          </p:nvSpPr>
          <p:spPr>
            <a:xfrm>
              <a:off x="2483400" y="848675"/>
              <a:ext cx="7175" cy="7150"/>
            </a:xfrm>
            <a:custGeom>
              <a:avLst/>
              <a:gdLst/>
              <a:ahLst/>
              <a:cxnLst/>
              <a:rect l="l" t="t" r="r" b="b"/>
              <a:pathLst>
                <a:path w="287" h="286" extrusionOk="0">
                  <a:moveTo>
                    <a:pt x="14" y="0"/>
                  </a:moveTo>
                  <a:lnTo>
                    <a:pt x="14" y="0"/>
                  </a:lnTo>
                  <a:cubicBezTo>
                    <a:pt x="44" y="34"/>
                    <a:pt x="97" y="47"/>
                    <a:pt x="184" y="80"/>
                  </a:cubicBezTo>
                  <a:cubicBezTo>
                    <a:pt x="160" y="54"/>
                    <a:pt x="167" y="51"/>
                    <a:pt x="176" y="51"/>
                  </a:cubicBezTo>
                  <a:lnTo>
                    <a:pt x="210" y="51"/>
                  </a:lnTo>
                  <a:lnTo>
                    <a:pt x="219" y="40"/>
                  </a:lnTo>
                  <a:lnTo>
                    <a:pt x="219" y="40"/>
                  </a:lnTo>
                  <a:cubicBezTo>
                    <a:pt x="219" y="51"/>
                    <a:pt x="219" y="57"/>
                    <a:pt x="216" y="57"/>
                  </a:cubicBezTo>
                  <a:lnTo>
                    <a:pt x="213" y="54"/>
                  </a:lnTo>
                  <a:lnTo>
                    <a:pt x="210" y="51"/>
                  </a:lnTo>
                  <a:cubicBezTo>
                    <a:pt x="204" y="63"/>
                    <a:pt x="193" y="74"/>
                    <a:pt x="184" y="80"/>
                  </a:cubicBezTo>
                  <a:cubicBezTo>
                    <a:pt x="110" y="150"/>
                    <a:pt x="0" y="154"/>
                    <a:pt x="7" y="273"/>
                  </a:cubicBezTo>
                  <a:cubicBezTo>
                    <a:pt x="30" y="283"/>
                    <a:pt x="50" y="286"/>
                    <a:pt x="67" y="286"/>
                  </a:cubicBezTo>
                  <a:cubicBezTo>
                    <a:pt x="120" y="286"/>
                    <a:pt x="137" y="237"/>
                    <a:pt x="204" y="233"/>
                  </a:cubicBezTo>
                  <a:cubicBezTo>
                    <a:pt x="20" y="160"/>
                    <a:pt x="276" y="213"/>
                    <a:pt x="180" y="94"/>
                  </a:cubicBezTo>
                  <a:lnTo>
                    <a:pt x="180" y="94"/>
                  </a:lnTo>
                  <a:cubicBezTo>
                    <a:pt x="223" y="97"/>
                    <a:pt x="256" y="111"/>
                    <a:pt x="286" y="120"/>
                  </a:cubicBezTo>
                  <a:cubicBezTo>
                    <a:pt x="259" y="94"/>
                    <a:pt x="236" y="63"/>
                    <a:pt x="216" y="31"/>
                  </a:cubicBezTo>
                  <a:lnTo>
                    <a:pt x="216" y="37"/>
                  </a:lnTo>
                  <a:lnTo>
                    <a:pt x="219" y="37"/>
                  </a:lnTo>
                  <a:lnTo>
                    <a:pt x="219" y="40"/>
                  </a:lnTo>
                  <a:lnTo>
                    <a:pt x="216" y="37"/>
                  </a:lnTo>
                  <a:cubicBezTo>
                    <a:pt x="153" y="20"/>
                    <a:pt x="80" y="14"/>
                    <a:pt x="14"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7"/>
            <p:cNvSpPr/>
            <p:nvPr/>
          </p:nvSpPr>
          <p:spPr>
            <a:xfrm>
              <a:off x="2500250" y="873600"/>
              <a:ext cx="700" cy="600"/>
            </a:xfrm>
            <a:custGeom>
              <a:avLst/>
              <a:gdLst/>
              <a:ahLst/>
              <a:cxnLst/>
              <a:rect l="l" t="t" r="r" b="b"/>
              <a:pathLst>
                <a:path w="28" h="24" extrusionOk="0">
                  <a:moveTo>
                    <a:pt x="28" y="0"/>
                  </a:moveTo>
                  <a:cubicBezTo>
                    <a:pt x="11" y="4"/>
                    <a:pt x="1" y="7"/>
                    <a:pt x="18" y="23"/>
                  </a:cubicBezTo>
                  <a:cubicBezTo>
                    <a:pt x="18" y="14"/>
                    <a:pt x="24" y="7"/>
                    <a:pt x="28"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7"/>
            <p:cNvSpPr/>
            <p:nvPr/>
          </p:nvSpPr>
          <p:spPr>
            <a:xfrm>
              <a:off x="2500250" y="865625"/>
              <a:ext cx="3600" cy="8150"/>
            </a:xfrm>
            <a:custGeom>
              <a:avLst/>
              <a:gdLst/>
              <a:ahLst/>
              <a:cxnLst/>
              <a:rect l="l" t="t" r="r" b="b"/>
              <a:pathLst>
                <a:path w="144" h="326" extrusionOk="0">
                  <a:moveTo>
                    <a:pt x="81" y="0"/>
                  </a:moveTo>
                  <a:lnTo>
                    <a:pt x="81" y="0"/>
                  </a:lnTo>
                  <a:cubicBezTo>
                    <a:pt x="77" y="0"/>
                    <a:pt x="74" y="7"/>
                    <a:pt x="71" y="20"/>
                  </a:cubicBezTo>
                  <a:cubicBezTo>
                    <a:pt x="74" y="14"/>
                    <a:pt x="77" y="7"/>
                    <a:pt x="81" y="0"/>
                  </a:cubicBezTo>
                  <a:close/>
                  <a:moveTo>
                    <a:pt x="71" y="20"/>
                  </a:moveTo>
                  <a:cubicBezTo>
                    <a:pt x="37" y="97"/>
                    <a:pt x="18" y="157"/>
                    <a:pt x="1" y="250"/>
                  </a:cubicBezTo>
                  <a:cubicBezTo>
                    <a:pt x="11" y="246"/>
                    <a:pt x="28" y="240"/>
                    <a:pt x="44" y="240"/>
                  </a:cubicBezTo>
                  <a:cubicBezTo>
                    <a:pt x="54" y="240"/>
                    <a:pt x="68" y="243"/>
                    <a:pt x="77" y="256"/>
                  </a:cubicBezTo>
                  <a:cubicBezTo>
                    <a:pt x="88" y="306"/>
                    <a:pt x="48" y="293"/>
                    <a:pt x="28" y="319"/>
                  </a:cubicBezTo>
                  <a:cubicBezTo>
                    <a:pt x="64" y="316"/>
                    <a:pt x="144" y="326"/>
                    <a:pt x="111" y="236"/>
                  </a:cubicBezTo>
                  <a:lnTo>
                    <a:pt x="94" y="236"/>
                  </a:lnTo>
                  <a:cubicBezTo>
                    <a:pt x="68" y="180"/>
                    <a:pt x="64" y="67"/>
                    <a:pt x="71" y="2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7"/>
            <p:cNvSpPr/>
            <p:nvPr/>
          </p:nvSpPr>
          <p:spPr>
            <a:xfrm>
              <a:off x="2490475" y="860550"/>
              <a:ext cx="4000" cy="2875"/>
            </a:xfrm>
            <a:custGeom>
              <a:avLst/>
              <a:gdLst/>
              <a:ahLst/>
              <a:cxnLst/>
              <a:rect l="l" t="t" r="r" b="b"/>
              <a:pathLst>
                <a:path w="160" h="115" extrusionOk="0">
                  <a:moveTo>
                    <a:pt x="0" y="1"/>
                  </a:moveTo>
                  <a:lnTo>
                    <a:pt x="23" y="114"/>
                  </a:lnTo>
                  <a:lnTo>
                    <a:pt x="47" y="67"/>
                  </a:lnTo>
                  <a:cubicBezTo>
                    <a:pt x="66" y="87"/>
                    <a:pt x="83" y="94"/>
                    <a:pt x="96" y="94"/>
                  </a:cubicBezTo>
                  <a:cubicBezTo>
                    <a:pt x="123" y="94"/>
                    <a:pt x="136" y="61"/>
                    <a:pt x="160" y="41"/>
                  </a:cubicBezTo>
                  <a:cubicBezTo>
                    <a:pt x="110" y="24"/>
                    <a:pt x="53" y="10"/>
                    <a:pt x="0"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7"/>
            <p:cNvSpPr/>
            <p:nvPr/>
          </p:nvSpPr>
          <p:spPr>
            <a:xfrm>
              <a:off x="2476100" y="842275"/>
              <a:ext cx="3675" cy="2600"/>
            </a:xfrm>
            <a:custGeom>
              <a:avLst/>
              <a:gdLst/>
              <a:ahLst/>
              <a:cxnLst/>
              <a:rect l="l" t="t" r="r" b="b"/>
              <a:pathLst>
                <a:path w="147" h="104" extrusionOk="0">
                  <a:moveTo>
                    <a:pt x="146" y="0"/>
                  </a:moveTo>
                  <a:lnTo>
                    <a:pt x="146" y="0"/>
                  </a:lnTo>
                  <a:cubicBezTo>
                    <a:pt x="100" y="31"/>
                    <a:pt x="50" y="71"/>
                    <a:pt x="0" y="103"/>
                  </a:cubicBezTo>
                  <a:lnTo>
                    <a:pt x="86" y="91"/>
                  </a:lnTo>
                  <a:lnTo>
                    <a:pt x="146" y="0"/>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7"/>
            <p:cNvSpPr/>
            <p:nvPr/>
          </p:nvSpPr>
          <p:spPr>
            <a:xfrm>
              <a:off x="2472100" y="840950"/>
              <a:ext cx="1850" cy="2100"/>
            </a:xfrm>
            <a:custGeom>
              <a:avLst/>
              <a:gdLst/>
              <a:ahLst/>
              <a:cxnLst/>
              <a:rect l="l" t="t" r="r" b="b"/>
              <a:pathLst>
                <a:path w="74" h="84" extrusionOk="0">
                  <a:moveTo>
                    <a:pt x="73" y="1"/>
                  </a:moveTo>
                  <a:lnTo>
                    <a:pt x="1" y="34"/>
                  </a:lnTo>
                  <a:lnTo>
                    <a:pt x="37" y="84"/>
                  </a:lnTo>
                  <a:lnTo>
                    <a:pt x="73" y="1"/>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7"/>
            <p:cNvSpPr/>
            <p:nvPr/>
          </p:nvSpPr>
          <p:spPr>
            <a:xfrm>
              <a:off x="2381975" y="1012325"/>
              <a:ext cx="1175" cy="200"/>
            </a:xfrm>
            <a:custGeom>
              <a:avLst/>
              <a:gdLst/>
              <a:ahLst/>
              <a:cxnLst/>
              <a:rect l="l" t="t" r="r" b="b"/>
              <a:pathLst>
                <a:path w="47" h="8" extrusionOk="0">
                  <a:moveTo>
                    <a:pt x="0" y="0"/>
                  </a:moveTo>
                  <a:lnTo>
                    <a:pt x="47" y="7"/>
                  </a:lnTo>
                  <a:cubicBezTo>
                    <a:pt x="34" y="4"/>
                    <a:pt x="20" y="0"/>
                    <a:pt x="14"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p:nvPr/>
          </p:nvSpPr>
          <p:spPr>
            <a:xfrm>
              <a:off x="2376325" y="1007675"/>
              <a:ext cx="1100" cy="675"/>
            </a:xfrm>
            <a:custGeom>
              <a:avLst/>
              <a:gdLst/>
              <a:ahLst/>
              <a:cxnLst/>
              <a:rect l="l" t="t" r="r" b="b"/>
              <a:pathLst>
                <a:path w="44" h="27" extrusionOk="0">
                  <a:moveTo>
                    <a:pt x="37" y="0"/>
                  </a:moveTo>
                  <a:lnTo>
                    <a:pt x="1" y="27"/>
                  </a:lnTo>
                  <a:cubicBezTo>
                    <a:pt x="27" y="17"/>
                    <a:pt x="44" y="11"/>
                    <a:pt x="37"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7"/>
            <p:cNvSpPr/>
            <p:nvPr/>
          </p:nvSpPr>
          <p:spPr>
            <a:xfrm>
              <a:off x="2345675" y="877175"/>
              <a:ext cx="5925" cy="2175"/>
            </a:xfrm>
            <a:custGeom>
              <a:avLst/>
              <a:gdLst/>
              <a:ahLst/>
              <a:cxnLst/>
              <a:rect l="l" t="t" r="r" b="b"/>
              <a:pathLst>
                <a:path w="237" h="87" extrusionOk="0">
                  <a:moveTo>
                    <a:pt x="100" y="0"/>
                  </a:moveTo>
                  <a:cubicBezTo>
                    <a:pt x="37" y="0"/>
                    <a:pt x="0" y="7"/>
                    <a:pt x="54" y="40"/>
                  </a:cubicBezTo>
                  <a:lnTo>
                    <a:pt x="146" y="87"/>
                  </a:lnTo>
                  <a:cubicBezTo>
                    <a:pt x="166" y="37"/>
                    <a:pt x="200" y="14"/>
                    <a:pt x="236" y="3"/>
                  </a:cubicBezTo>
                  <a:cubicBezTo>
                    <a:pt x="193" y="3"/>
                    <a:pt x="140" y="0"/>
                    <a:pt x="100"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p:nvPr/>
          </p:nvSpPr>
          <p:spPr>
            <a:xfrm>
              <a:off x="2339025" y="959475"/>
              <a:ext cx="2525" cy="1375"/>
            </a:xfrm>
            <a:custGeom>
              <a:avLst/>
              <a:gdLst/>
              <a:ahLst/>
              <a:cxnLst/>
              <a:rect l="l" t="t" r="r" b="b"/>
              <a:pathLst>
                <a:path w="101" h="55" extrusionOk="0">
                  <a:moveTo>
                    <a:pt x="1" y="1"/>
                  </a:moveTo>
                  <a:lnTo>
                    <a:pt x="1" y="1"/>
                  </a:lnTo>
                  <a:cubicBezTo>
                    <a:pt x="17" y="11"/>
                    <a:pt x="30" y="25"/>
                    <a:pt x="47" y="34"/>
                  </a:cubicBezTo>
                  <a:cubicBezTo>
                    <a:pt x="53" y="41"/>
                    <a:pt x="64" y="48"/>
                    <a:pt x="73" y="54"/>
                  </a:cubicBezTo>
                  <a:lnTo>
                    <a:pt x="100" y="34"/>
                  </a:lnTo>
                  <a:cubicBezTo>
                    <a:pt x="80" y="28"/>
                    <a:pt x="64" y="21"/>
                    <a:pt x="44" y="14"/>
                  </a:cubicBezTo>
                  <a:cubicBezTo>
                    <a:pt x="30" y="11"/>
                    <a:pt x="17" y="5"/>
                    <a:pt x="1"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7"/>
            <p:cNvSpPr/>
            <p:nvPr/>
          </p:nvSpPr>
          <p:spPr>
            <a:xfrm>
              <a:off x="2350000" y="960575"/>
              <a:ext cx="1325" cy="2100"/>
            </a:xfrm>
            <a:custGeom>
              <a:avLst/>
              <a:gdLst/>
              <a:ahLst/>
              <a:cxnLst/>
              <a:rect l="l" t="t" r="r" b="b"/>
              <a:pathLst>
                <a:path w="53" h="84" extrusionOk="0">
                  <a:moveTo>
                    <a:pt x="53" y="1"/>
                  </a:moveTo>
                  <a:lnTo>
                    <a:pt x="0" y="84"/>
                  </a:lnTo>
                  <a:cubicBezTo>
                    <a:pt x="20" y="60"/>
                    <a:pt x="37" y="33"/>
                    <a:pt x="53"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7"/>
            <p:cNvSpPr/>
            <p:nvPr/>
          </p:nvSpPr>
          <p:spPr>
            <a:xfrm>
              <a:off x="2414450" y="1025025"/>
              <a:ext cx="1675" cy="2275"/>
            </a:xfrm>
            <a:custGeom>
              <a:avLst/>
              <a:gdLst/>
              <a:ahLst/>
              <a:cxnLst/>
              <a:rect l="l" t="t" r="r" b="b"/>
              <a:pathLst>
                <a:path w="67" h="91" extrusionOk="0">
                  <a:moveTo>
                    <a:pt x="47" y="1"/>
                  </a:moveTo>
                  <a:cubicBezTo>
                    <a:pt x="11" y="1"/>
                    <a:pt x="17" y="50"/>
                    <a:pt x="1" y="90"/>
                  </a:cubicBezTo>
                  <a:lnTo>
                    <a:pt x="67" y="4"/>
                  </a:lnTo>
                  <a:cubicBezTo>
                    <a:pt x="60" y="4"/>
                    <a:pt x="54" y="1"/>
                    <a:pt x="47"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7"/>
            <p:cNvSpPr/>
            <p:nvPr/>
          </p:nvSpPr>
          <p:spPr>
            <a:xfrm>
              <a:off x="2413800" y="838875"/>
              <a:ext cx="4175" cy="1850"/>
            </a:xfrm>
            <a:custGeom>
              <a:avLst/>
              <a:gdLst/>
              <a:ahLst/>
              <a:cxnLst/>
              <a:rect l="l" t="t" r="r" b="b"/>
              <a:pathLst>
                <a:path w="167" h="74" extrusionOk="0">
                  <a:moveTo>
                    <a:pt x="17" y="0"/>
                  </a:moveTo>
                  <a:cubicBezTo>
                    <a:pt x="13" y="0"/>
                    <a:pt x="7" y="4"/>
                    <a:pt x="0" y="4"/>
                  </a:cubicBezTo>
                  <a:cubicBezTo>
                    <a:pt x="60" y="30"/>
                    <a:pt x="109" y="73"/>
                    <a:pt x="140" y="73"/>
                  </a:cubicBezTo>
                  <a:cubicBezTo>
                    <a:pt x="157" y="73"/>
                    <a:pt x="163" y="64"/>
                    <a:pt x="166" y="37"/>
                  </a:cubicBezTo>
                  <a:cubicBezTo>
                    <a:pt x="106" y="10"/>
                    <a:pt x="60" y="0"/>
                    <a:pt x="17"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7"/>
            <p:cNvSpPr/>
            <p:nvPr/>
          </p:nvSpPr>
          <p:spPr>
            <a:xfrm>
              <a:off x="2361775" y="1029600"/>
              <a:ext cx="1850" cy="600"/>
            </a:xfrm>
            <a:custGeom>
              <a:avLst/>
              <a:gdLst/>
              <a:ahLst/>
              <a:cxnLst/>
              <a:rect l="l" t="t" r="r" b="b"/>
              <a:pathLst>
                <a:path w="74" h="24" extrusionOk="0">
                  <a:moveTo>
                    <a:pt x="44" y="1"/>
                  </a:moveTo>
                  <a:cubicBezTo>
                    <a:pt x="25" y="1"/>
                    <a:pt x="11" y="7"/>
                    <a:pt x="1" y="20"/>
                  </a:cubicBezTo>
                  <a:cubicBezTo>
                    <a:pt x="11" y="24"/>
                    <a:pt x="17" y="24"/>
                    <a:pt x="28" y="24"/>
                  </a:cubicBezTo>
                  <a:cubicBezTo>
                    <a:pt x="48" y="24"/>
                    <a:pt x="64" y="17"/>
                    <a:pt x="74" y="4"/>
                  </a:cubicBezTo>
                  <a:cubicBezTo>
                    <a:pt x="64" y="1"/>
                    <a:pt x="54" y="1"/>
                    <a:pt x="44"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7"/>
            <p:cNvSpPr/>
            <p:nvPr/>
          </p:nvSpPr>
          <p:spPr>
            <a:xfrm>
              <a:off x="2409475" y="838375"/>
              <a:ext cx="4350" cy="2000"/>
            </a:xfrm>
            <a:custGeom>
              <a:avLst/>
              <a:gdLst/>
              <a:ahLst/>
              <a:cxnLst/>
              <a:rect l="l" t="t" r="r" b="b"/>
              <a:pathLst>
                <a:path w="174" h="80" extrusionOk="0">
                  <a:moveTo>
                    <a:pt x="97" y="0"/>
                  </a:moveTo>
                  <a:cubicBezTo>
                    <a:pt x="60" y="0"/>
                    <a:pt x="23" y="17"/>
                    <a:pt x="0" y="67"/>
                  </a:cubicBezTo>
                  <a:cubicBezTo>
                    <a:pt x="14" y="74"/>
                    <a:pt x="23" y="77"/>
                    <a:pt x="37" y="80"/>
                  </a:cubicBezTo>
                  <a:cubicBezTo>
                    <a:pt x="77" y="54"/>
                    <a:pt x="120" y="27"/>
                    <a:pt x="173" y="24"/>
                  </a:cubicBezTo>
                  <a:cubicBezTo>
                    <a:pt x="150" y="11"/>
                    <a:pt x="123" y="0"/>
                    <a:pt x="97"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7"/>
            <p:cNvSpPr/>
            <p:nvPr/>
          </p:nvSpPr>
          <p:spPr>
            <a:xfrm>
              <a:off x="2517375" y="971775"/>
              <a:ext cx="350" cy="375"/>
            </a:xfrm>
            <a:custGeom>
              <a:avLst/>
              <a:gdLst/>
              <a:ahLst/>
              <a:cxnLst/>
              <a:rect l="l" t="t" r="r" b="b"/>
              <a:pathLst>
                <a:path w="14" h="15" extrusionOk="0">
                  <a:moveTo>
                    <a:pt x="7" y="1"/>
                  </a:moveTo>
                  <a:cubicBezTo>
                    <a:pt x="1" y="1"/>
                    <a:pt x="1" y="7"/>
                    <a:pt x="1" y="14"/>
                  </a:cubicBezTo>
                  <a:cubicBezTo>
                    <a:pt x="4" y="11"/>
                    <a:pt x="7" y="7"/>
                    <a:pt x="14" y="4"/>
                  </a:cubicBezTo>
                  <a:cubicBezTo>
                    <a:pt x="10" y="4"/>
                    <a:pt x="7" y="1"/>
                    <a:pt x="7"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7"/>
            <p:cNvSpPr/>
            <p:nvPr/>
          </p:nvSpPr>
          <p:spPr>
            <a:xfrm>
              <a:off x="2543875" y="929575"/>
              <a:ext cx="675" cy="2025"/>
            </a:xfrm>
            <a:custGeom>
              <a:avLst/>
              <a:gdLst/>
              <a:ahLst/>
              <a:cxnLst/>
              <a:rect l="l" t="t" r="r" b="b"/>
              <a:pathLst>
                <a:path w="27" h="81" extrusionOk="0">
                  <a:moveTo>
                    <a:pt x="1" y="1"/>
                  </a:moveTo>
                  <a:cubicBezTo>
                    <a:pt x="10" y="17"/>
                    <a:pt x="17" y="51"/>
                    <a:pt x="24" y="80"/>
                  </a:cubicBezTo>
                  <a:cubicBezTo>
                    <a:pt x="27" y="64"/>
                    <a:pt x="24" y="37"/>
                    <a:pt x="1"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7"/>
            <p:cNvSpPr/>
            <p:nvPr/>
          </p:nvSpPr>
          <p:spPr>
            <a:xfrm>
              <a:off x="2451750" y="836875"/>
              <a:ext cx="775" cy="125"/>
            </a:xfrm>
            <a:custGeom>
              <a:avLst/>
              <a:gdLst/>
              <a:ahLst/>
              <a:cxnLst/>
              <a:rect l="l" t="t" r="r" b="b"/>
              <a:pathLst>
                <a:path w="31" h="5" extrusionOk="0">
                  <a:moveTo>
                    <a:pt x="14" y="0"/>
                  </a:moveTo>
                  <a:cubicBezTo>
                    <a:pt x="10" y="0"/>
                    <a:pt x="4" y="0"/>
                    <a:pt x="1" y="4"/>
                  </a:cubicBezTo>
                  <a:cubicBezTo>
                    <a:pt x="30" y="4"/>
                    <a:pt x="27" y="0"/>
                    <a:pt x="14"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7"/>
            <p:cNvSpPr/>
            <p:nvPr/>
          </p:nvSpPr>
          <p:spPr>
            <a:xfrm>
              <a:off x="2454975" y="847525"/>
              <a:ext cx="625" cy="1175"/>
            </a:xfrm>
            <a:custGeom>
              <a:avLst/>
              <a:gdLst/>
              <a:ahLst/>
              <a:cxnLst/>
              <a:rect l="l" t="t" r="r" b="b"/>
              <a:pathLst>
                <a:path w="25" h="47" extrusionOk="0">
                  <a:moveTo>
                    <a:pt x="25" y="0"/>
                  </a:moveTo>
                  <a:lnTo>
                    <a:pt x="25" y="0"/>
                  </a:lnTo>
                  <a:cubicBezTo>
                    <a:pt x="14" y="10"/>
                    <a:pt x="5" y="23"/>
                    <a:pt x="1" y="46"/>
                  </a:cubicBezTo>
                  <a:cubicBezTo>
                    <a:pt x="8" y="23"/>
                    <a:pt x="18" y="10"/>
                    <a:pt x="25"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7"/>
            <p:cNvSpPr/>
            <p:nvPr/>
          </p:nvSpPr>
          <p:spPr>
            <a:xfrm>
              <a:off x="2403650" y="858150"/>
              <a:ext cx="350" cy="275"/>
            </a:xfrm>
            <a:custGeom>
              <a:avLst/>
              <a:gdLst/>
              <a:ahLst/>
              <a:cxnLst/>
              <a:rect l="l" t="t" r="r" b="b"/>
              <a:pathLst>
                <a:path w="14" h="11" extrusionOk="0">
                  <a:moveTo>
                    <a:pt x="0" y="0"/>
                  </a:moveTo>
                  <a:cubicBezTo>
                    <a:pt x="11" y="7"/>
                    <a:pt x="14" y="11"/>
                    <a:pt x="14" y="11"/>
                  </a:cubicBezTo>
                  <a:cubicBezTo>
                    <a:pt x="14" y="11"/>
                    <a:pt x="11" y="7"/>
                    <a:pt x="7"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7"/>
            <p:cNvSpPr/>
            <p:nvPr/>
          </p:nvSpPr>
          <p:spPr>
            <a:xfrm>
              <a:off x="2452000" y="837375"/>
              <a:ext cx="1350" cy="1025"/>
            </a:xfrm>
            <a:custGeom>
              <a:avLst/>
              <a:gdLst/>
              <a:ahLst/>
              <a:cxnLst/>
              <a:rect l="l" t="t" r="r" b="b"/>
              <a:pathLst>
                <a:path w="54" h="41" extrusionOk="0">
                  <a:moveTo>
                    <a:pt x="0" y="0"/>
                  </a:moveTo>
                  <a:lnTo>
                    <a:pt x="0" y="0"/>
                  </a:lnTo>
                  <a:cubicBezTo>
                    <a:pt x="7" y="11"/>
                    <a:pt x="24" y="24"/>
                    <a:pt x="54" y="40"/>
                  </a:cubicBezTo>
                  <a:cubicBezTo>
                    <a:pt x="37" y="24"/>
                    <a:pt x="20" y="11"/>
                    <a:pt x="0"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7"/>
            <p:cNvSpPr/>
            <p:nvPr/>
          </p:nvSpPr>
          <p:spPr>
            <a:xfrm>
              <a:off x="2453250" y="837050"/>
              <a:ext cx="1175" cy="525"/>
            </a:xfrm>
            <a:custGeom>
              <a:avLst/>
              <a:gdLst/>
              <a:ahLst/>
              <a:cxnLst/>
              <a:rect l="l" t="t" r="r" b="b"/>
              <a:pathLst>
                <a:path w="47" h="21" extrusionOk="0">
                  <a:moveTo>
                    <a:pt x="30" y="1"/>
                  </a:moveTo>
                  <a:cubicBezTo>
                    <a:pt x="24" y="1"/>
                    <a:pt x="14" y="1"/>
                    <a:pt x="0" y="4"/>
                  </a:cubicBezTo>
                  <a:cubicBezTo>
                    <a:pt x="17" y="10"/>
                    <a:pt x="30" y="13"/>
                    <a:pt x="40" y="20"/>
                  </a:cubicBezTo>
                  <a:cubicBezTo>
                    <a:pt x="47" y="7"/>
                    <a:pt x="47" y="1"/>
                    <a:pt x="30"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2450100" y="836875"/>
              <a:ext cx="1925" cy="525"/>
            </a:xfrm>
            <a:custGeom>
              <a:avLst/>
              <a:gdLst/>
              <a:ahLst/>
              <a:cxnLst/>
              <a:rect l="l" t="t" r="r" b="b"/>
              <a:pathLst>
                <a:path w="77" h="21" extrusionOk="0">
                  <a:moveTo>
                    <a:pt x="0" y="0"/>
                  </a:moveTo>
                  <a:lnTo>
                    <a:pt x="0" y="0"/>
                  </a:lnTo>
                  <a:cubicBezTo>
                    <a:pt x="27" y="4"/>
                    <a:pt x="53" y="11"/>
                    <a:pt x="76" y="20"/>
                  </a:cubicBezTo>
                  <a:cubicBezTo>
                    <a:pt x="67" y="14"/>
                    <a:pt x="63" y="8"/>
                    <a:pt x="67" y="4"/>
                  </a:cubicBezTo>
                  <a:cubicBezTo>
                    <a:pt x="53" y="4"/>
                    <a:pt x="33" y="4"/>
                    <a:pt x="0"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a:off x="2476175" y="1029600"/>
              <a:ext cx="525" cy="950"/>
            </a:xfrm>
            <a:custGeom>
              <a:avLst/>
              <a:gdLst/>
              <a:ahLst/>
              <a:cxnLst/>
              <a:rect l="l" t="t" r="r" b="b"/>
              <a:pathLst>
                <a:path w="21" h="38" extrusionOk="0">
                  <a:moveTo>
                    <a:pt x="20" y="1"/>
                  </a:moveTo>
                  <a:cubicBezTo>
                    <a:pt x="17" y="1"/>
                    <a:pt x="10" y="14"/>
                    <a:pt x="0" y="31"/>
                  </a:cubicBezTo>
                  <a:cubicBezTo>
                    <a:pt x="4" y="34"/>
                    <a:pt x="7" y="34"/>
                    <a:pt x="14" y="37"/>
                  </a:cubicBezTo>
                  <a:cubicBezTo>
                    <a:pt x="20" y="11"/>
                    <a:pt x="20" y="1"/>
                    <a:pt x="20"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p:nvPr/>
          </p:nvSpPr>
          <p:spPr>
            <a:xfrm>
              <a:off x="2358975" y="913300"/>
              <a:ext cx="250" cy="200"/>
            </a:xfrm>
            <a:custGeom>
              <a:avLst/>
              <a:gdLst/>
              <a:ahLst/>
              <a:cxnLst/>
              <a:rect l="l" t="t" r="r" b="b"/>
              <a:pathLst>
                <a:path w="10" h="8" extrusionOk="0">
                  <a:moveTo>
                    <a:pt x="7" y="1"/>
                  </a:moveTo>
                  <a:lnTo>
                    <a:pt x="0" y="4"/>
                  </a:lnTo>
                  <a:lnTo>
                    <a:pt x="10" y="7"/>
                  </a:lnTo>
                  <a:cubicBezTo>
                    <a:pt x="10" y="4"/>
                    <a:pt x="7" y="1"/>
                    <a:pt x="7"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7"/>
            <p:cNvSpPr/>
            <p:nvPr/>
          </p:nvSpPr>
          <p:spPr>
            <a:xfrm>
              <a:off x="2352000" y="911400"/>
              <a:ext cx="7650" cy="5650"/>
            </a:xfrm>
            <a:custGeom>
              <a:avLst/>
              <a:gdLst/>
              <a:ahLst/>
              <a:cxnLst/>
              <a:rect l="l" t="t" r="r" b="b"/>
              <a:pathLst>
                <a:path w="306" h="226" extrusionOk="0">
                  <a:moveTo>
                    <a:pt x="0" y="0"/>
                  </a:moveTo>
                  <a:lnTo>
                    <a:pt x="0" y="0"/>
                  </a:lnTo>
                  <a:cubicBezTo>
                    <a:pt x="100" y="80"/>
                    <a:pt x="203" y="153"/>
                    <a:pt x="305" y="226"/>
                  </a:cubicBezTo>
                  <a:cubicBezTo>
                    <a:pt x="212" y="130"/>
                    <a:pt x="239" y="106"/>
                    <a:pt x="279" y="80"/>
                  </a:cubicBezTo>
                  <a:lnTo>
                    <a:pt x="0" y="0"/>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7"/>
            <p:cNvSpPr/>
            <p:nvPr/>
          </p:nvSpPr>
          <p:spPr>
            <a:xfrm>
              <a:off x="2323325" y="835050"/>
              <a:ext cx="223500" cy="225725"/>
            </a:xfrm>
            <a:custGeom>
              <a:avLst/>
              <a:gdLst/>
              <a:ahLst/>
              <a:cxnLst/>
              <a:rect l="l" t="t" r="r" b="b"/>
              <a:pathLst>
                <a:path w="8940" h="9029" extrusionOk="0">
                  <a:moveTo>
                    <a:pt x="4606" y="124"/>
                  </a:moveTo>
                  <a:cubicBezTo>
                    <a:pt x="4613" y="127"/>
                    <a:pt x="4619" y="127"/>
                    <a:pt x="4626" y="133"/>
                  </a:cubicBezTo>
                  <a:lnTo>
                    <a:pt x="4622" y="137"/>
                  </a:lnTo>
                  <a:cubicBezTo>
                    <a:pt x="4616" y="130"/>
                    <a:pt x="4609" y="130"/>
                    <a:pt x="4606" y="124"/>
                  </a:cubicBezTo>
                  <a:close/>
                  <a:moveTo>
                    <a:pt x="5311" y="489"/>
                  </a:moveTo>
                  <a:lnTo>
                    <a:pt x="5307" y="492"/>
                  </a:lnTo>
                  <a:cubicBezTo>
                    <a:pt x="5309" y="491"/>
                    <a:pt x="5311" y="490"/>
                    <a:pt x="5314" y="489"/>
                  </a:cubicBezTo>
                  <a:lnTo>
                    <a:pt x="5314" y="489"/>
                  </a:lnTo>
                  <a:cubicBezTo>
                    <a:pt x="5313" y="489"/>
                    <a:pt x="5312" y="489"/>
                    <a:pt x="5311" y="489"/>
                  </a:cubicBezTo>
                  <a:close/>
                  <a:moveTo>
                    <a:pt x="945" y="2453"/>
                  </a:moveTo>
                  <a:lnTo>
                    <a:pt x="945" y="2453"/>
                  </a:lnTo>
                  <a:cubicBezTo>
                    <a:pt x="957" y="2459"/>
                    <a:pt x="964" y="2466"/>
                    <a:pt x="974" y="2476"/>
                  </a:cubicBezTo>
                  <a:cubicBezTo>
                    <a:pt x="954" y="2466"/>
                    <a:pt x="941" y="2470"/>
                    <a:pt x="945" y="2453"/>
                  </a:cubicBezTo>
                  <a:close/>
                  <a:moveTo>
                    <a:pt x="1048" y="4545"/>
                  </a:moveTo>
                  <a:lnTo>
                    <a:pt x="1048" y="4545"/>
                  </a:lnTo>
                  <a:cubicBezTo>
                    <a:pt x="1048" y="4545"/>
                    <a:pt x="1048" y="4546"/>
                    <a:pt x="1047" y="4546"/>
                  </a:cubicBezTo>
                  <a:cubicBezTo>
                    <a:pt x="1048" y="4546"/>
                    <a:pt x="1048" y="4545"/>
                    <a:pt x="1048" y="4545"/>
                  </a:cubicBezTo>
                  <a:close/>
                  <a:moveTo>
                    <a:pt x="901" y="4795"/>
                  </a:moveTo>
                  <a:cubicBezTo>
                    <a:pt x="937" y="4815"/>
                    <a:pt x="921" y="4845"/>
                    <a:pt x="881" y="4888"/>
                  </a:cubicBezTo>
                  <a:cubicBezTo>
                    <a:pt x="871" y="4862"/>
                    <a:pt x="871" y="4832"/>
                    <a:pt x="901" y="4795"/>
                  </a:cubicBezTo>
                  <a:close/>
                  <a:moveTo>
                    <a:pt x="1858" y="6633"/>
                  </a:moveTo>
                  <a:cubicBezTo>
                    <a:pt x="1894" y="6640"/>
                    <a:pt x="1981" y="6637"/>
                    <a:pt x="1941" y="6689"/>
                  </a:cubicBezTo>
                  <a:cubicBezTo>
                    <a:pt x="1908" y="6706"/>
                    <a:pt x="1885" y="6716"/>
                    <a:pt x="1871" y="6716"/>
                  </a:cubicBezTo>
                  <a:cubicBezTo>
                    <a:pt x="1842" y="6716"/>
                    <a:pt x="1858" y="6676"/>
                    <a:pt x="1858" y="6633"/>
                  </a:cubicBezTo>
                  <a:close/>
                  <a:moveTo>
                    <a:pt x="6852" y="8215"/>
                  </a:moveTo>
                  <a:cubicBezTo>
                    <a:pt x="6859" y="8215"/>
                    <a:pt x="6859" y="8235"/>
                    <a:pt x="6859" y="8258"/>
                  </a:cubicBezTo>
                  <a:lnTo>
                    <a:pt x="6822" y="8251"/>
                  </a:lnTo>
                  <a:cubicBezTo>
                    <a:pt x="6835" y="8224"/>
                    <a:pt x="6846" y="8215"/>
                    <a:pt x="6852" y="8215"/>
                  </a:cubicBezTo>
                  <a:close/>
                  <a:moveTo>
                    <a:pt x="4553" y="1"/>
                  </a:moveTo>
                  <a:cubicBezTo>
                    <a:pt x="4523" y="1"/>
                    <a:pt x="4493" y="7"/>
                    <a:pt x="4469" y="24"/>
                  </a:cubicBezTo>
                  <a:lnTo>
                    <a:pt x="4457" y="24"/>
                  </a:lnTo>
                  <a:cubicBezTo>
                    <a:pt x="4433" y="24"/>
                    <a:pt x="4406" y="41"/>
                    <a:pt x="4386" y="57"/>
                  </a:cubicBezTo>
                  <a:cubicBezTo>
                    <a:pt x="4363" y="73"/>
                    <a:pt x="4350" y="90"/>
                    <a:pt x="4350" y="90"/>
                  </a:cubicBezTo>
                  <a:cubicBezTo>
                    <a:pt x="4346" y="90"/>
                    <a:pt x="4354" y="84"/>
                    <a:pt x="4363" y="67"/>
                  </a:cubicBezTo>
                  <a:lnTo>
                    <a:pt x="4363" y="67"/>
                  </a:lnTo>
                  <a:lnTo>
                    <a:pt x="4157" y="144"/>
                  </a:lnTo>
                  <a:lnTo>
                    <a:pt x="4150" y="117"/>
                  </a:lnTo>
                  <a:lnTo>
                    <a:pt x="4147" y="117"/>
                  </a:lnTo>
                  <a:cubicBezTo>
                    <a:pt x="4041" y="117"/>
                    <a:pt x="3941" y="180"/>
                    <a:pt x="3839" y="217"/>
                  </a:cubicBezTo>
                  <a:cubicBezTo>
                    <a:pt x="3782" y="237"/>
                    <a:pt x="3725" y="250"/>
                    <a:pt x="3665" y="250"/>
                  </a:cubicBezTo>
                  <a:cubicBezTo>
                    <a:pt x="3609" y="250"/>
                    <a:pt x="3549" y="240"/>
                    <a:pt x="3483" y="213"/>
                  </a:cubicBezTo>
                  <a:cubicBezTo>
                    <a:pt x="3423" y="260"/>
                    <a:pt x="3360" y="309"/>
                    <a:pt x="3237" y="309"/>
                  </a:cubicBezTo>
                  <a:lnTo>
                    <a:pt x="3190" y="233"/>
                  </a:lnTo>
                  <a:cubicBezTo>
                    <a:pt x="3114" y="283"/>
                    <a:pt x="2898" y="243"/>
                    <a:pt x="2891" y="343"/>
                  </a:cubicBezTo>
                  <a:cubicBezTo>
                    <a:pt x="2848" y="300"/>
                    <a:pt x="2805" y="280"/>
                    <a:pt x="2759" y="280"/>
                  </a:cubicBezTo>
                  <a:cubicBezTo>
                    <a:pt x="2595" y="280"/>
                    <a:pt x="2416" y="489"/>
                    <a:pt x="2293" y="516"/>
                  </a:cubicBezTo>
                  <a:lnTo>
                    <a:pt x="2346" y="622"/>
                  </a:lnTo>
                  <a:cubicBezTo>
                    <a:pt x="2244" y="671"/>
                    <a:pt x="2170" y="762"/>
                    <a:pt x="2084" y="871"/>
                  </a:cubicBezTo>
                  <a:lnTo>
                    <a:pt x="2147" y="955"/>
                  </a:lnTo>
                  <a:cubicBezTo>
                    <a:pt x="2097" y="1081"/>
                    <a:pt x="1865" y="1067"/>
                    <a:pt x="1725" y="1187"/>
                  </a:cubicBezTo>
                  <a:cubicBezTo>
                    <a:pt x="1708" y="1150"/>
                    <a:pt x="1752" y="1130"/>
                    <a:pt x="1791" y="1127"/>
                  </a:cubicBezTo>
                  <a:cubicBezTo>
                    <a:pt x="1778" y="1127"/>
                    <a:pt x="1762" y="1124"/>
                    <a:pt x="1748" y="1124"/>
                  </a:cubicBezTo>
                  <a:cubicBezTo>
                    <a:pt x="1618" y="1124"/>
                    <a:pt x="1563" y="1227"/>
                    <a:pt x="1523" y="1333"/>
                  </a:cubicBezTo>
                  <a:cubicBezTo>
                    <a:pt x="1476" y="1449"/>
                    <a:pt x="1433" y="1562"/>
                    <a:pt x="1310" y="1579"/>
                  </a:cubicBezTo>
                  <a:cubicBezTo>
                    <a:pt x="1307" y="1642"/>
                    <a:pt x="1270" y="1659"/>
                    <a:pt x="1230" y="1668"/>
                  </a:cubicBezTo>
                  <a:cubicBezTo>
                    <a:pt x="1230" y="1665"/>
                    <a:pt x="1233" y="1662"/>
                    <a:pt x="1233" y="1656"/>
                  </a:cubicBezTo>
                  <a:lnTo>
                    <a:pt x="1233" y="1656"/>
                  </a:lnTo>
                  <a:cubicBezTo>
                    <a:pt x="1227" y="1662"/>
                    <a:pt x="1224" y="1665"/>
                    <a:pt x="1220" y="1672"/>
                  </a:cubicBezTo>
                  <a:cubicBezTo>
                    <a:pt x="1190" y="1679"/>
                    <a:pt x="1157" y="1679"/>
                    <a:pt x="1130" y="1688"/>
                  </a:cubicBezTo>
                  <a:lnTo>
                    <a:pt x="1137" y="1688"/>
                  </a:lnTo>
                  <a:cubicBezTo>
                    <a:pt x="1167" y="1688"/>
                    <a:pt x="1193" y="1685"/>
                    <a:pt x="1210" y="1679"/>
                  </a:cubicBezTo>
                  <a:lnTo>
                    <a:pt x="1210" y="1679"/>
                  </a:lnTo>
                  <a:cubicBezTo>
                    <a:pt x="1190" y="1708"/>
                    <a:pt x="1157" y="1762"/>
                    <a:pt x="1144" y="1821"/>
                  </a:cubicBezTo>
                  <a:lnTo>
                    <a:pt x="1040" y="1772"/>
                  </a:lnTo>
                  <a:lnTo>
                    <a:pt x="1034" y="1782"/>
                  </a:lnTo>
                  <a:cubicBezTo>
                    <a:pt x="964" y="1801"/>
                    <a:pt x="1047" y="1848"/>
                    <a:pt x="1130" y="1881"/>
                  </a:cubicBezTo>
                  <a:cubicBezTo>
                    <a:pt x="1127" y="1912"/>
                    <a:pt x="1130" y="1944"/>
                    <a:pt x="1140" y="1978"/>
                  </a:cubicBezTo>
                  <a:cubicBezTo>
                    <a:pt x="1117" y="1967"/>
                    <a:pt x="1100" y="1964"/>
                    <a:pt x="1084" y="1964"/>
                  </a:cubicBezTo>
                  <a:cubicBezTo>
                    <a:pt x="1051" y="1964"/>
                    <a:pt x="1044" y="1994"/>
                    <a:pt x="1034" y="2024"/>
                  </a:cubicBezTo>
                  <a:cubicBezTo>
                    <a:pt x="1027" y="2054"/>
                    <a:pt x="1014" y="2084"/>
                    <a:pt x="971" y="2084"/>
                  </a:cubicBezTo>
                  <a:cubicBezTo>
                    <a:pt x="954" y="2084"/>
                    <a:pt x="937" y="2081"/>
                    <a:pt x="914" y="2074"/>
                  </a:cubicBezTo>
                  <a:lnTo>
                    <a:pt x="914" y="2074"/>
                  </a:lnTo>
                  <a:cubicBezTo>
                    <a:pt x="941" y="2114"/>
                    <a:pt x="914" y="2180"/>
                    <a:pt x="901" y="2257"/>
                  </a:cubicBezTo>
                  <a:cubicBezTo>
                    <a:pt x="894" y="2323"/>
                    <a:pt x="897" y="2393"/>
                    <a:pt x="945" y="2450"/>
                  </a:cubicBezTo>
                  <a:cubicBezTo>
                    <a:pt x="894" y="2486"/>
                    <a:pt x="848" y="2530"/>
                    <a:pt x="871" y="2602"/>
                  </a:cubicBezTo>
                  <a:lnTo>
                    <a:pt x="735" y="2559"/>
                  </a:lnTo>
                  <a:lnTo>
                    <a:pt x="735" y="2559"/>
                  </a:lnTo>
                  <a:cubicBezTo>
                    <a:pt x="765" y="2629"/>
                    <a:pt x="801" y="2692"/>
                    <a:pt x="841" y="2762"/>
                  </a:cubicBezTo>
                  <a:cubicBezTo>
                    <a:pt x="798" y="2775"/>
                    <a:pt x="761" y="2785"/>
                    <a:pt x="732" y="2785"/>
                  </a:cubicBezTo>
                  <a:cubicBezTo>
                    <a:pt x="685" y="2785"/>
                    <a:pt x="645" y="2762"/>
                    <a:pt x="609" y="2685"/>
                  </a:cubicBezTo>
                  <a:lnTo>
                    <a:pt x="609" y="2685"/>
                  </a:lnTo>
                  <a:cubicBezTo>
                    <a:pt x="678" y="2938"/>
                    <a:pt x="598" y="2861"/>
                    <a:pt x="685" y="3074"/>
                  </a:cubicBezTo>
                  <a:lnTo>
                    <a:pt x="606" y="3031"/>
                  </a:lnTo>
                  <a:lnTo>
                    <a:pt x="606" y="3031"/>
                  </a:lnTo>
                  <a:cubicBezTo>
                    <a:pt x="589" y="3091"/>
                    <a:pt x="672" y="3220"/>
                    <a:pt x="592" y="3227"/>
                  </a:cubicBezTo>
                  <a:cubicBezTo>
                    <a:pt x="370" y="3297"/>
                    <a:pt x="386" y="3841"/>
                    <a:pt x="196" y="4164"/>
                  </a:cubicBezTo>
                  <a:cubicBezTo>
                    <a:pt x="223" y="4160"/>
                    <a:pt x="247" y="4160"/>
                    <a:pt x="259" y="4160"/>
                  </a:cubicBezTo>
                  <a:cubicBezTo>
                    <a:pt x="396" y="4160"/>
                    <a:pt x="83" y="4320"/>
                    <a:pt x="276" y="4344"/>
                  </a:cubicBezTo>
                  <a:cubicBezTo>
                    <a:pt x="236" y="4357"/>
                    <a:pt x="207" y="4380"/>
                    <a:pt x="177" y="4380"/>
                  </a:cubicBezTo>
                  <a:cubicBezTo>
                    <a:pt x="157" y="4380"/>
                    <a:pt x="140" y="4373"/>
                    <a:pt x="120" y="4350"/>
                  </a:cubicBezTo>
                  <a:lnTo>
                    <a:pt x="120" y="4350"/>
                  </a:lnTo>
                  <a:cubicBezTo>
                    <a:pt x="180" y="4530"/>
                    <a:pt x="7" y="4626"/>
                    <a:pt x="193" y="4746"/>
                  </a:cubicBezTo>
                  <a:cubicBezTo>
                    <a:pt x="183" y="4749"/>
                    <a:pt x="173" y="4749"/>
                    <a:pt x="163" y="4749"/>
                  </a:cubicBezTo>
                  <a:cubicBezTo>
                    <a:pt x="143" y="4749"/>
                    <a:pt x="130" y="4743"/>
                    <a:pt x="117" y="4739"/>
                  </a:cubicBezTo>
                  <a:cubicBezTo>
                    <a:pt x="103" y="4732"/>
                    <a:pt x="90" y="4726"/>
                    <a:pt x="77" y="4726"/>
                  </a:cubicBezTo>
                  <a:cubicBezTo>
                    <a:pt x="70" y="4726"/>
                    <a:pt x="67" y="4726"/>
                    <a:pt x="60" y="4729"/>
                  </a:cubicBezTo>
                  <a:cubicBezTo>
                    <a:pt x="77" y="4746"/>
                    <a:pt x="117" y="4782"/>
                    <a:pt x="83" y="4806"/>
                  </a:cubicBezTo>
                  <a:cubicBezTo>
                    <a:pt x="77" y="4809"/>
                    <a:pt x="70" y="4812"/>
                    <a:pt x="63" y="4812"/>
                  </a:cubicBezTo>
                  <a:cubicBezTo>
                    <a:pt x="37" y="4812"/>
                    <a:pt x="23" y="4778"/>
                    <a:pt x="0" y="4752"/>
                  </a:cubicBezTo>
                  <a:lnTo>
                    <a:pt x="0" y="4752"/>
                  </a:lnTo>
                  <a:cubicBezTo>
                    <a:pt x="17" y="4918"/>
                    <a:pt x="170" y="4942"/>
                    <a:pt x="333" y="4942"/>
                  </a:cubicBezTo>
                  <a:cubicBezTo>
                    <a:pt x="356" y="4942"/>
                    <a:pt x="379" y="4938"/>
                    <a:pt x="402" y="4938"/>
                  </a:cubicBezTo>
                  <a:cubicBezTo>
                    <a:pt x="319" y="5038"/>
                    <a:pt x="339" y="5085"/>
                    <a:pt x="469" y="5128"/>
                  </a:cubicBezTo>
                  <a:cubicBezTo>
                    <a:pt x="439" y="5151"/>
                    <a:pt x="406" y="5181"/>
                    <a:pt x="376" y="5181"/>
                  </a:cubicBezTo>
                  <a:cubicBezTo>
                    <a:pt x="356" y="5181"/>
                    <a:pt x="336" y="5164"/>
                    <a:pt x="322" y="5121"/>
                  </a:cubicBezTo>
                  <a:lnTo>
                    <a:pt x="322" y="5121"/>
                  </a:lnTo>
                  <a:cubicBezTo>
                    <a:pt x="322" y="5177"/>
                    <a:pt x="299" y="5490"/>
                    <a:pt x="429" y="5490"/>
                  </a:cubicBezTo>
                  <a:lnTo>
                    <a:pt x="446" y="5490"/>
                  </a:lnTo>
                  <a:cubicBezTo>
                    <a:pt x="413" y="5516"/>
                    <a:pt x="459" y="5576"/>
                    <a:pt x="479" y="5583"/>
                  </a:cubicBezTo>
                  <a:cubicBezTo>
                    <a:pt x="506" y="5719"/>
                    <a:pt x="496" y="5735"/>
                    <a:pt x="546" y="5862"/>
                  </a:cubicBezTo>
                  <a:lnTo>
                    <a:pt x="559" y="5819"/>
                  </a:lnTo>
                  <a:lnTo>
                    <a:pt x="569" y="5819"/>
                  </a:lnTo>
                  <a:cubicBezTo>
                    <a:pt x="738" y="5819"/>
                    <a:pt x="632" y="5912"/>
                    <a:pt x="689" y="6005"/>
                  </a:cubicBezTo>
                  <a:lnTo>
                    <a:pt x="672" y="6008"/>
                  </a:lnTo>
                  <a:cubicBezTo>
                    <a:pt x="641" y="6284"/>
                    <a:pt x="758" y="6082"/>
                    <a:pt x="728" y="6364"/>
                  </a:cubicBezTo>
                  <a:lnTo>
                    <a:pt x="818" y="6307"/>
                  </a:lnTo>
                  <a:cubicBezTo>
                    <a:pt x="845" y="6298"/>
                    <a:pt x="861" y="6294"/>
                    <a:pt x="878" y="6294"/>
                  </a:cubicBezTo>
                  <a:cubicBezTo>
                    <a:pt x="994" y="6294"/>
                    <a:pt x="805" y="6570"/>
                    <a:pt x="937" y="6646"/>
                  </a:cubicBezTo>
                  <a:lnTo>
                    <a:pt x="971" y="6570"/>
                  </a:lnTo>
                  <a:lnTo>
                    <a:pt x="971" y="6570"/>
                  </a:lnTo>
                  <a:cubicBezTo>
                    <a:pt x="1071" y="6593"/>
                    <a:pt x="805" y="6919"/>
                    <a:pt x="825" y="7008"/>
                  </a:cubicBezTo>
                  <a:cubicBezTo>
                    <a:pt x="825" y="7015"/>
                    <a:pt x="818" y="7019"/>
                    <a:pt x="811" y="7019"/>
                  </a:cubicBezTo>
                  <a:cubicBezTo>
                    <a:pt x="798" y="7019"/>
                    <a:pt x="771" y="7002"/>
                    <a:pt x="752" y="6991"/>
                  </a:cubicBezTo>
                  <a:lnTo>
                    <a:pt x="752" y="6991"/>
                  </a:lnTo>
                  <a:cubicBezTo>
                    <a:pt x="755" y="7071"/>
                    <a:pt x="768" y="7098"/>
                    <a:pt x="788" y="7098"/>
                  </a:cubicBezTo>
                  <a:cubicBezTo>
                    <a:pt x="808" y="7098"/>
                    <a:pt x="834" y="7078"/>
                    <a:pt x="861" y="7062"/>
                  </a:cubicBezTo>
                  <a:cubicBezTo>
                    <a:pt x="888" y="7042"/>
                    <a:pt x="917" y="7025"/>
                    <a:pt x="951" y="7025"/>
                  </a:cubicBezTo>
                  <a:cubicBezTo>
                    <a:pt x="968" y="7025"/>
                    <a:pt x="988" y="7031"/>
                    <a:pt x="1004" y="7048"/>
                  </a:cubicBezTo>
                  <a:cubicBezTo>
                    <a:pt x="957" y="7118"/>
                    <a:pt x="818" y="7131"/>
                    <a:pt x="871" y="7231"/>
                  </a:cubicBezTo>
                  <a:cubicBezTo>
                    <a:pt x="858" y="7318"/>
                    <a:pt x="1263" y="7327"/>
                    <a:pt x="1247" y="7530"/>
                  </a:cubicBezTo>
                  <a:cubicBezTo>
                    <a:pt x="1263" y="7477"/>
                    <a:pt x="1287" y="7424"/>
                    <a:pt x="1346" y="7424"/>
                  </a:cubicBezTo>
                  <a:cubicBezTo>
                    <a:pt x="1353" y="7424"/>
                    <a:pt x="1366" y="7424"/>
                    <a:pt x="1376" y="7427"/>
                  </a:cubicBezTo>
                  <a:cubicBezTo>
                    <a:pt x="1459" y="7483"/>
                    <a:pt x="1429" y="7749"/>
                    <a:pt x="1578" y="7749"/>
                  </a:cubicBezTo>
                  <a:cubicBezTo>
                    <a:pt x="1592" y="7749"/>
                    <a:pt x="1612" y="7746"/>
                    <a:pt x="1632" y="7739"/>
                  </a:cubicBezTo>
                  <a:lnTo>
                    <a:pt x="1632" y="7739"/>
                  </a:lnTo>
                  <a:cubicBezTo>
                    <a:pt x="1629" y="7759"/>
                    <a:pt x="1622" y="7776"/>
                    <a:pt x="1612" y="7786"/>
                  </a:cubicBezTo>
                  <a:cubicBezTo>
                    <a:pt x="1695" y="7802"/>
                    <a:pt x="1818" y="7869"/>
                    <a:pt x="1917" y="7869"/>
                  </a:cubicBezTo>
                  <a:cubicBezTo>
                    <a:pt x="1941" y="7869"/>
                    <a:pt x="1961" y="7865"/>
                    <a:pt x="1981" y="7856"/>
                  </a:cubicBezTo>
                  <a:lnTo>
                    <a:pt x="1981" y="7856"/>
                  </a:lnTo>
                  <a:cubicBezTo>
                    <a:pt x="1891" y="8032"/>
                    <a:pt x="2031" y="8072"/>
                    <a:pt x="2157" y="8098"/>
                  </a:cubicBezTo>
                  <a:cubicBezTo>
                    <a:pt x="2283" y="8132"/>
                    <a:pt x="2403" y="8138"/>
                    <a:pt x="2313" y="8287"/>
                  </a:cubicBezTo>
                  <a:lnTo>
                    <a:pt x="2552" y="8401"/>
                  </a:lnTo>
                  <a:lnTo>
                    <a:pt x="2529" y="8431"/>
                  </a:lnTo>
                  <a:cubicBezTo>
                    <a:pt x="2586" y="8471"/>
                    <a:pt x="2632" y="8483"/>
                    <a:pt x="2675" y="8483"/>
                  </a:cubicBezTo>
                  <a:cubicBezTo>
                    <a:pt x="2742" y="8483"/>
                    <a:pt x="2799" y="8451"/>
                    <a:pt x="2851" y="8417"/>
                  </a:cubicBezTo>
                  <a:lnTo>
                    <a:pt x="2851" y="8417"/>
                  </a:lnTo>
                  <a:cubicBezTo>
                    <a:pt x="2874" y="8454"/>
                    <a:pt x="2835" y="8474"/>
                    <a:pt x="2828" y="8491"/>
                  </a:cubicBezTo>
                  <a:cubicBezTo>
                    <a:pt x="2928" y="8580"/>
                    <a:pt x="2988" y="8620"/>
                    <a:pt x="3058" y="8620"/>
                  </a:cubicBezTo>
                  <a:cubicBezTo>
                    <a:pt x="3121" y="8620"/>
                    <a:pt x="3190" y="8590"/>
                    <a:pt x="3300" y="8543"/>
                  </a:cubicBezTo>
                  <a:lnTo>
                    <a:pt x="3300" y="8543"/>
                  </a:lnTo>
                  <a:lnTo>
                    <a:pt x="3287" y="8660"/>
                  </a:lnTo>
                  <a:cubicBezTo>
                    <a:pt x="3290" y="8660"/>
                    <a:pt x="3297" y="8657"/>
                    <a:pt x="3300" y="8657"/>
                  </a:cubicBezTo>
                  <a:cubicBezTo>
                    <a:pt x="3337" y="8657"/>
                    <a:pt x="3397" y="8706"/>
                    <a:pt x="3476" y="8756"/>
                  </a:cubicBezTo>
                  <a:cubicBezTo>
                    <a:pt x="3556" y="8806"/>
                    <a:pt x="3649" y="8856"/>
                    <a:pt x="3752" y="8856"/>
                  </a:cubicBezTo>
                  <a:cubicBezTo>
                    <a:pt x="3785" y="8856"/>
                    <a:pt x="3819" y="8853"/>
                    <a:pt x="3851" y="8842"/>
                  </a:cubicBezTo>
                  <a:lnTo>
                    <a:pt x="3851" y="8842"/>
                  </a:lnTo>
                  <a:cubicBezTo>
                    <a:pt x="3848" y="8856"/>
                    <a:pt x="3839" y="8876"/>
                    <a:pt x="3819" y="8889"/>
                  </a:cubicBezTo>
                  <a:cubicBezTo>
                    <a:pt x="3845" y="8879"/>
                    <a:pt x="3871" y="8876"/>
                    <a:pt x="3898" y="8876"/>
                  </a:cubicBezTo>
                  <a:cubicBezTo>
                    <a:pt x="4018" y="8876"/>
                    <a:pt x="4141" y="8956"/>
                    <a:pt x="4254" y="8995"/>
                  </a:cubicBezTo>
                  <a:cubicBezTo>
                    <a:pt x="4307" y="9015"/>
                    <a:pt x="4354" y="9029"/>
                    <a:pt x="4397" y="9029"/>
                  </a:cubicBezTo>
                  <a:cubicBezTo>
                    <a:pt x="4476" y="9029"/>
                    <a:pt x="4543" y="8985"/>
                    <a:pt x="4573" y="8850"/>
                  </a:cubicBezTo>
                  <a:cubicBezTo>
                    <a:pt x="4629" y="8819"/>
                    <a:pt x="4685" y="8779"/>
                    <a:pt x="4742" y="8743"/>
                  </a:cubicBezTo>
                  <a:cubicBezTo>
                    <a:pt x="4523" y="8726"/>
                    <a:pt x="4772" y="8557"/>
                    <a:pt x="4676" y="8494"/>
                  </a:cubicBezTo>
                  <a:cubicBezTo>
                    <a:pt x="4682" y="8494"/>
                    <a:pt x="4693" y="8491"/>
                    <a:pt x="4699" y="8491"/>
                  </a:cubicBezTo>
                  <a:cubicBezTo>
                    <a:pt x="4779" y="8491"/>
                    <a:pt x="4892" y="8610"/>
                    <a:pt x="4799" y="8633"/>
                  </a:cubicBezTo>
                  <a:lnTo>
                    <a:pt x="4782" y="8617"/>
                  </a:lnTo>
                  <a:lnTo>
                    <a:pt x="4782" y="8617"/>
                  </a:lnTo>
                  <a:cubicBezTo>
                    <a:pt x="4756" y="8836"/>
                    <a:pt x="5061" y="8680"/>
                    <a:pt x="5071" y="8819"/>
                  </a:cubicBezTo>
                  <a:cubicBezTo>
                    <a:pt x="5513" y="8756"/>
                    <a:pt x="5972" y="8739"/>
                    <a:pt x="6374" y="8574"/>
                  </a:cubicBezTo>
                  <a:lnTo>
                    <a:pt x="6260" y="8440"/>
                  </a:lnTo>
                  <a:cubicBezTo>
                    <a:pt x="6307" y="8424"/>
                    <a:pt x="6351" y="8404"/>
                    <a:pt x="6397" y="8384"/>
                  </a:cubicBezTo>
                  <a:cubicBezTo>
                    <a:pt x="6447" y="8404"/>
                    <a:pt x="6500" y="8480"/>
                    <a:pt x="6403" y="8523"/>
                  </a:cubicBezTo>
                  <a:cubicBezTo>
                    <a:pt x="6414" y="8531"/>
                    <a:pt x="6423" y="8534"/>
                    <a:pt x="6433" y="8534"/>
                  </a:cubicBezTo>
                  <a:cubicBezTo>
                    <a:pt x="6503" y="8534"/>
                    <a:pt x="6523" y="8364"/>
                    <a:pt x="6510" y="8338"/>
                  </a:cubicBezTo>
                  <a:cubicBezTo>
                    <a:pt x="6523" y="8334"/>
                    <a:pt x="6536" y="8334"/>
                    <a:pt x="6547" y="8334"/>
                  </a:cubicBezTo>
                  <a:cubicBezTo>
                    <a:pt x="6622" y="8334"/>
                    <a:pt x="6622" y="8381"/>
                    <a:pt x="6610" y="8431"/>
                  </a:cubicBezTo>
                  <a:cubicBezTo>
                    <a:pt x="6593" y="8477"/>
                    <a:pt x="6567" y="8523"/>
                    <a:pt x="6579" y="8523"/>
                  </a:cubicBezTo>
                  <a:lnTo>
                    <a:pt x="6587" y="8523"/>
                  </a:lnTo>
                  <a:lnTo>
                    <a:pt x="6662" y="8471"/>
                  </a:lnTo>
                  <a:lnTo>
                    <a:pt x="6636" y="8464"/>
                  </a:lnTo>
                  <a:cubicBezTo>
                    <a:pt x="6666" y="8367"/>
                    <a:pt x="6639" y="8311"/>
                    <a:pt x="6749" y="8247"/>
                  </a:cubicBezTo>
                  <a:lnTo>
                    <a:pt x="6766" y="8247"/>
                  </a:lnTo>
                  <a:cubicBezTo>
                    <a:pt x="6799" y="8247"/>
                    <a:pt x="6815" y="8261"/>
                    <a:pt x="6829" y="8275"/>
                  </a:cubicBezTo>
                  <a:cubicBezTo>
                    <a:pt x="6842" y="8291"/>
                    <a:pt x="6849" y="8304"/>
                    <a:pt x="6862" y="8304"/>
                  </a:cubicBezTo>
                  <a:lnTo>
                    <a:pt x="6869" y="8304"/>
                  </a:lnTo>
                  <a:cubicBezTo>
                    <a:pt x="6872" y="8307"/>
                    <a:pt x="6872" y="8311"/>
                    <a:pt x="6875" y="8311"/>
                  </a:cubicBezTo>
                  <a:cubicBezTo>
                    <a:pt x="6886" y="8311"/>
                    <a:pt x="6895" y="8301"/>
                    <a:pt x="6912" y="8278"/>
                  </a:cubicBezTo>
                  <a:lnTo>
                    <a:pt x="7078" y="8192"/>
                  </a:lnTo>
                  <a:lnTo>
                    <a:pt x="6941" y="8118"/>
                  </a:lnTo>
                  <a:cubicBezTo>
                    <a:pt x="6975" y="8025"/>
                    <a:pt x="7088" y="8032"/>
                    <a:pt x="6941" y="7959"/>
                  </a:cubicBezTo>
                  <a:lnTo>
                    <a:pt x="6941" y="7959"/>
                  </a:lnTo>
                  <a:cubicBezTo>
                    <a:pt x="6965" y="7968"/>
                    <a:pt x="6992" y="7975"/>
                    <a:pt x="7015" y="7975"/>
                  </a:cubicBezTo>
                  <a:cubicBezTo>
                    <a:pt x="7114" y="7975"/>
                    <a:pt x="7228" y="7899"/>
                    <a:pt x="7331" y="7819"/>
                  </a:cubicBezTo>
                  <a:cubicBezTo>
                    <a:pt x="7457" y="7709"/>
                    <a:pt x="7553" y="7583"/>
                    <a:pt x="7610" y="7583"/>
                  </a:cubicBezTo>
                  <a:cubicBezTo>
                    <a:pt x="7626" y="7440"/>
                    <a:pt x="7689" y="7350"/>
                    <a:pt x="7792" y="7255"/>
                  </a:cubicBezTo>
                  <a:lnTo>
                    <a:pt x="7786" y="7255"/>
                  </a:lnTo>
                  <a:cubicBezTo>
                    <a:pt x="7736" y="7255"/>
                    <a:pt x="7623" y="7175"/>
                    <a:pt x="7709" y="7105"/>
                  </a:cubicBezTo>
                  <a:lnTo>
                    <a:pt x="7709" y="7105"/>
                  </a:lnTo>
                  <a:cubicBezTo>
                    <a:pt x="7769" y="7168"/>
                    <a:pt x="7812" y="7188"/>
                    <a:pt x="7852" y="7188"/>
                  </a:cubicBezTo>
                  <a:cubicBezTo>
                    <a:pt x="7898" y="7188"/>
                    <a:pt x="7935" y="7158"/>
                    <a:pt x="7978" y="7125"/>
                  </a:cubicBezTo>
                  <a:cubicBezTo>
                    <a:pt x="8022" y="7091"/>
                    <a:pt x="8068" y="7058"/>
                    <a:pt x="8138" y="7058"/>
                  </a:cubicBezTo>
                  <a:lnTo>
                    <a:pt x="8162" y="7058"/>
                  </a:lnTo>
                  <a:cubicBezTo>
                    <a:pt x="8048" y="7025"/>
                    <a:pt x="8327" y="6756"/>
                    <a:pt x="8098" y="6756"/>
                  </a:cubicBezTo>
                  <a:lnTo>
                    <a:pt x="8091" y="6756"/>
                  </a:lnTo>
                  <a:cubicBezTo>
                    <a:pt x="8108" y="6739"/>
                    <a:pt x="8122" y="6732"/>
                    <a:pt x="8134" y="6732"/>
                  </a:cubicBezTo>
                  <a:cubicBezTo>
                    <a:pt x="8154" y="6732"/>
                    <a:pt x="8171" y="6746"/>
                    <a:pt x="8191" y="6759"/>
                  </a:cubicBezTo>
                  <a:cubicBezTo>
                    <a:pt x="8211" y="6772"/>
                    <a:pt x="8234" y="6786"/>
                    <a:pt x="8264" y="6786"/>
                  </a:cubicBezTo>
                  <a:cubicBezTo>
                    <a:pt x="8274" y="6786"/>
                    <a:pt x="8284" y="6786"/>
                    <a:pt x="8294" y="6782"/>
                  </a:cubicBezTo>
                  <a:cubicBezTo>
                    <a:pt x="8314" y="6520"/>
                    <a:pt x="8620" y="6344"/>
                    <a:pt x="8683" y="6034"/>
                  </a:cubicBezTo>
                  <a:cubicBezTo>
                    <a:pt x="8650" y="6015"/>
                    <a:pt x="8573" y="6042"/>
                    <a:pt x="8536" y="5962"/>
                  </a:cubicBezTo>
                  <a:cubicBezTo>
                    <a:pt x="8616" y="5935"/>
                    <a:pt x="8700" y="5908"/>
                    <a:pt x="8783" y="5875"/>
                  </a:cubicBezTo>
                  <a:cubicBezTo>
                    <a:pt x="8780" y="5812"/>
                    <a:pt x="8576" y="5759"/>
                    <a:pt x="8736" y="5689"/>
                  </a:cubicBezTo>
                  <a:lnTo>
                    <a:pt x="8736" y="5689"/>
                  </a:lnTo>
                  <a:cubicBezTo>
                    <a:pt x="8723" y="5692"/>
                    <a:pt x="8706" y="5696"/>
                    <a:pt x="8689" y="5696"/>
                  </a:cubicBezTo>
                  <a:cubicBezTo>
                    <a:pt x="8666" y="5696"/>
                    <a:pt x="8643" y="5689"/>
                    <a:pt x="8640" y="5666"/>
                  </a:cubicBezTo>
                  <a:cubicBezTo>
                    <a:pt x="8812" y="5407"/>
                    <a:pt x="8823" y="5094"/>
                    <a:pt x="8815" y="4798"/>
                  </a:cubicBezTo>
                  <a:cubicBezTo>
                    <a:pt x="8812" y="4649"/>
                    <a:pt x="8819" y="4499"/>
                    <a:pt x="8826" y="4350"/>
                  </a:cubicBezTo>
                  <a:cubicBezTo>
                    <a:pt x="8839" y="4197"/>
                    <a:pt x="8875" y="4048"/>
                    <a:pt x="8939" y="3881"/>
                  </a:cubicBezTo>
                  <a:lnTo>
                    <a:pt x="8939" y="3881"/>
                  </a:lnTo>
                  <a:cubicBezTo>
                    <a:pt x="8915" y="3918"/>
                    <a:pt x="8895" y="3932"/>
                    <a:pt x="8882" y="3932"/>
                  </a:cubicBezTo>
                  <a:cubicBezTo>
                    <a:pt x="8863" y="3932"/>
                    <a:pt x="8852" y="3898"/>
                    <a:pt x="8846" y="3861"/>
                  </a:cubicBezTo>
                  <a:cubicBezTo>
                    <a:pt x="8839" y="3885"/>
                    <a:pt x="8809" y="3888"/>
                    <a:pt x="8772" y="3888"/>
                  </a:cubicBezTo>
                  <a:lnTo>
                    <a:pt x="8752" y="3888"/>
                  </a:lnTo>
                  <a:cubicBezTo>
                    <a:pt x="8733" y="3888"/>
                    <a:pt x="8713" y="3888"/>
                    <a:pt x="8693" y="3895"/>
                  </a:cubicBezTo>
                  <a:cubicBezTo>
                    <a:pt x="8729" y="3806"/>
                    <a:pt x="8769" y="3712"/>
                    <a:pt x="8800" y="3619"/>
                  </a:cubicBezTo>
                  <a:cubicBezTo>
                    <a:pt x="8643" y="3613"/>
                    <a:pt x="8716" y="3376"/>
                    <a:pt x="8587" y="3376"/>
                  </a:cubicBezTo>
                  <a:lnTo>
                    <a:pt x="8573" y="3376"/>
                  </a:lnTo>
                  <a:lnTo>
                    <a:pt x="8616" y="3447"/>
                  </a:lnTo>
                  <a:cubicBezTo>
                    <a:pt x="8603" y="3443"/>
                    <a:pt x="8587" y="3439"/>
                    <a:pt x="8573" y="3439"/>
                  </a:cubicBezTo>
                  <a:cubicBezTo>
                    <a:pt x="8487" y="3439"/>
                    <a:pt x="8410" y="3502"/>
                    <a:pt x="8331" y="3566"/>
                  </a:cubicBezTo>
                  <a:lnTo>
                    <a:pt x="8327" y="3566"/>
                  </a:lnTo>
                  <a:cubicBezTo>
                    <a:pt x="8248" y="3632"/>
                    <a:pt x="8165" y="3695"/>
                    <a:pt x="8062" y="3712"/>
                  </a:cubicBezTo>
                  <a:cubicBezTo>
                    <a:pt x="8291" y="3772"/>
                    <a:pt x="7826" y="4018"/>
                    <a:pt x="8134" y="4131"/>
                  </a:cubicBezTo>
                  <a:cubicBezTo>
                    <a:pt x="8122" y="4140"/>
                    <a:pt x="8111" y="4144"/>
                    <a:pt x="8102" y="4144"/>
                  </a:cubicBezTo>
                  <a:cubicBezTo>
                    <a:pt x="8091" y="4144"/>
                    <a:pt x="8082" y="4140"/>
                    <a:pt x="8068" y="4137"/>
                  </a:cubicBezTo>
                  <a:cubicBezTo>
                    <a:pt x="8058" y="4134"/>
                    <a:pt x="8045" y="4128"/>
                    <a:pt x="8035" y="4128"/>
                  </a:cubicBezTo>
                  <a:cubicBezTo>
                    <a:pt x="8025" y="4128"/>
                    <a:pt x="8018" y="4131"/>
                    <a:pt x="8008" y="4134"/>
                  </a:cubicBezTo>
                  <a:cubicBezTo>
                    <a:pt x="8111" y="4160"/>
                    <a:pt x="8134" y="4211"/>
                    <a:pt x="8098" y="4304"/>
                  </a:cubicBezTo>
                  <a:lnTo>
                    <a:pt x="8071" y="4297"/>
                  </a:lnTo>
                  <a:lnTo>
                    <a:pt x="8071" y="4297"/>
                  </a:lnTo>
                  <a:cubicBezTo>
                    <a:pt x="8115" y="4546"/>
                    <a:pt x="8015" y="4663"/>
                    <a:pt x="7935" y="4925"/>
                  </a:cubicBezTo>
                  <a:lnTo>
                    <a:pt x="8045" y="4915"/>
                  </a:lnTo>
                  <a:lnTo>
                    <a:pt x="8045" y="4915"/>
                  </a:lnTo>
                  <a:cubicBezTo>
                    <a:pt x="8022" y="4975"/>
                    <a:pt x="7985" y="4982"/>
                    <a:pt x="7955" y="5005"/>
                  </a:cubicBezTo>
                  <a:cubicBezTo>
                    <a:pt x="7978" y="5018"/>
                    <a:pt x="7998" y="5025"/>
                    <a:pt x="8008" y="5025"/>
                  </a:cubicBezTo>
                  <a:cubicBezTo>
                    <a:pt x="8038" y="5025"/>
                    <a:pt x="8045" y="4995"/>
                    <a:pt x="8052" y="4965"/>
                  </a:cubicBezTo>
                  <a:cubicBezTo>
                    <a:pt x="8058" y="4935"/>
                    <a:pt x="8068" y="4905"/>
                    <a:pt x="8105" y="4905"/>
                  </a:cubicBezTo>
                  <a:cubicBezTo>
                    <a:pt x="8118" y="4905"/>
                    <a:pt x="8138" y="4908"/>
                    <a:pt x="8162" y="4922"/>
                  </a:cubicBezTo>
                  <a:cubicBezTo>
                    <a:pt x="8045" y="4951"/>
                    <a:pt x="8028" y="5058"/>
                    <a:pt x="8012" y="5157"/>
                  </a:cubicBezTo>
                  <a:cubicBezTo>
                    <a:pt x="7992" y="5257"/>
                    <a:pt x="7955" y="5350"/>
                    <a:pt x="7835" y="5350"/>
                  </a:cubicBezTo>
                  <a:lnTo>
                    <a:pt x="7829" y="5350"/>
                  </a:lnTo>
                  <a:cubicBezTo>
                    <a:pt x="7806" y="5440"/>
                    <a:pt x="7955" y="5353"/>
                    <a:pt x="7932" y="5444"/>
                  </a:cubicBezTo>
                  <a:lnTo>
                    <a:pt x="7863" y="5450"/>
                  </a:lnTo>
                  <a:lnTo>
                    <a:pt x="7942" y="5493"/>
                  </a:lnTo>
                  <a:cubicBezTo>
                    <a:pt x="7926" y="5533"/>
                    <a:pt x="7872" y="5550"/>
                    <a:pt x="7826" y="5550"/>
                  </a:cubicBezTo>
                  <a:cubicBezTo>
                    <a:pt x="7803" y="5550"/>
                    <a:pt x="7783" y="5546"/>
                    <a:pt x="7763" y="5540"/>
                  </a:cubicBezTo>
                  <a:cubicBezTo>
                    <a:pt x="7776" y="5530"/>
                    <a:pt x="7763" y="5496"/>
                    <a:pt x="7763" y="5483"/>
                  </a:cubicBezTo>
                  <a:cubicBezTo>
                    <a:pt x="7673" y="5523"/>
                    <a:pt x="7706" y="5652"/>
                    <a:pt x="7696" y="5696"/>
                  </a:cubicBezTo>
                  <a:lnTo>
                    <a:pt x="7756" y="5640"/>
                  </a:lnTo>
                  <a:lnTo>
                    <a:pt x="7756" y="5640"/>
                  </a:lnTo>
                  <a:cubicBezTo>
                    <a:pt x="7743" y="5902"/>
                    <a:pt x="7524" y="6128"/>
                    <a:pt x="7524" y="6407"/>
                  </a:cubicBezTo>
                  <a:lnTo>
                    <a:pt x="7576" y="6417"/>
                  </a:lnTo>
                  <a:cubicBezTo>
                    <a:pt x="7556" y="6629"/>
                    <a:pt x="7444" y="6510"/>
                    <a:pt x="7364" y="6706"/>
                  </a:cubicBezTo>
                  <a:cubicBezTo>
                    <a:pt x="7374" y="6766"/>
                    <a:pt x="7357" y="6819"/>
                    <a:pt x="7317" y="6859"/>
                  </a:cubicBezTo>
                  <a:cubicBezTo>
                    <a:pt x="7304" y="6779"/>
                    <a:pt x="7161" y="6856"/>
                    <a:pt x="7158" y="6759"/>
                  </a:cubicBezTo>
                  <a:lnTo>
                    <a:pt x="7158" y="6759"/>
                  </a:lnTo>
                  <a:cubicBezTo>
                    <a:pt x="7105" y="6979"/>
                    <a:pt x="7154" y="6889"/>
                    <a:pt x="7205" y="7121"/>
                  </a:cubicBezTo>
                  <a:lnTo>
                    <a:pt x="7118" y="7085"/>
                  </a:lnTo>
                  <a:lnTo>
                    <a:pt x="7118" y="7085"/>
                  </a:lnTo>
                  <a:cubicBezTo>
                    <a:pt x="7141" y="7171"/>
                    <a:pt x="7168" y="7204"/>
                    <a:pt x="7101" y="7294"/>
                  </a:cubicBezTo>
                  <a:cubicBezTo>
                    <a:pt x="7114" y="7178"/>
                    <a:pt x="6965" y="7244"/>
                    <a:pt x="6965" y="7108"/>
                  </a:cubicBezTo>
                  <a:cubicBezTo>
                    <a:pt x="6746" y="7115"/>
                    <a:pt x="6802" y="7347"/>
                    <a:pt x="6696" y="7347"/>
                  </a:cubicBezTo>
                  <a:cubicBezTo>
                    <a:pt x="6673" y="7347"/>
                    <a:pt x="6639" y="7338"/>
                    <a:pt x="6596" y="7310"/>
                  </a:cubicBezTo>
                  <a:lnTo>
                    <a:pt x="6596" y="7310"/>
                  </a:lnTo>
                  <a:cubicBezTo>
                    <a:pt x="6619" y="7394"/>
                    <a:pt x="6653" y="7420"/>
                    <a:pt x="6686" y="7420"/>
                  </a:cubicBezTo>
                  <a:cubicBezTo>
                    <a:pt x="6713" y="7420"/>
                    <a:pt x="6739" y="7407"/>
                    <a:pt x="6762" y="7390"/>
                  </a:cubicBezTo>
                  <a:cubicBezTo>
                    <a:pt x="6786" y="7374"/>
                    <a:pt x="6802" y="7357"/>
                    <a:pt x="6809" y="7357"/>
                  </a:cubicBezTo>
                  <a:cubicBezTo>
                    <a:pt x="6812" y="7357"/>
                    <a:pt x="6815" y="7361"/>
                    <a:pt x="6812" y="7370"/>
                  </a:cubicBezTo>
                  <a:cubicBezTo>
                    <a:pt x="6898" y="7404"/>
                    <a:pt x="6855" y="7563"/>
                    <a:pt x="6782" y="7590"/>
                  </a:cubicBezTo>
                  <a:cubicBezTo>
                    <a:pt x="6776" y="7597"/>
                    <a:pt x="6769" y="7597"/>
                    <a:pt x="6762" y="7597"/>
                  </a:cubicBezTo>
                  <a:cubicBezTo>
                    <a:pt x="6729" y="7597"/>
                    <a:pt x="6679" y="7570"/>
                    <a:pt x="6622" y="7543"/>
                  </a:cubicBezTo>
                  <a:cubicBezTo>
                    <a:pt x="6570" y="7514"/>
                    <a:pt x="6507" y="7487"/>
                    <a:pt x="6450" y="7487"/>
                  </a:cubicBezTo>
                  <a:cubicBezTo>
                    <a:pt x="6420" y="7487"/>
                    <a:pt x="6394" y="7494"/>
                    <a:pt x="6370" y="7510"/>
                  </a:cubicBezTo>
                  <a:cubicBezTo>
                    <a:pt x="6380" y="7500"/>
                    <a:pt x="6374" y="7483"/>
                    <a:pt x="6390" y="7477"/>
                  </a:cubicBezTo>
                  <a:lnTo>
                    <a:pt x="6377" y="7477"/>
                  </a:lnTo>
                  <a:cubicBezTo>
                    <a:pt x="6347" y="7477"/>
                    <a:pt x="6334" y="7503"/>
                    <a:pt x="6317" y="7527"/>
                  </a:cubicBezTo>
                  <a:cubicBezTo>
                    <a:pt x="6300" y="7554"/>
                    <a:pt x="6284" y="7577"/>
                    <a:pt x="6251" y="7577"/>
                  </a:cubicBezTo>
                  <a:cubicBezTo>
                    <a:pt x="6237" y="7577"/>
                    <a:pt x="6224" y="7574"/>
                    <a:pt x="6208" y="7566"/>
                  </a:cubicBezTo>
                  <a:lnTo>
                    <a:pt x="6208" y="7566"/>
                  </a:lnTo>
                  <a:cubicBezTo>
                    <a:pt x="6237" y="7713"/>
                    <a:pt x="6114" y="7606"/>
                    <a:pt x="6188" y="7776"/>
                  </a:cubicBezTo>
                  <a:lnTo>
                    <a:pt x="6311" y="7663"/>
                  </a:lnTo>
                  <a:lnTo>
                    <a:pt x="6311" y="7663"/>
                  </a:lnTo>
                  <a:cubicBezTo>
                    <a:pt x="6257" y="7743"/>
                    <a:pt x="6268" y="7956"/>
                    <a:pt x="6108" y="7956"/>
                  </a:cubicBezTo>
                  <a:lnTo>
                    <a:pt x="6084" y="7956"/>
                  </a:lnTo>
                  <a:cubicBezTo>
                    <a:pt x="6078" y="7919"/>
                    <a:pt x="6101" y="7853"/>
                    <a:pt x="6114" y="7813"/>
                  </a:cubicBezTo>
                  <a:cubicBezTo>
                    <a:pt x="6108" y="7809"/>
                    <a:pt x="6101" y="7809"/>
                    <a:pt x="6095" y="7809"/>
                  </a:cubicBezTo>
                  <a:cubicBezTo>
                    <a:pt x="6078" y="7809"/>
                    <a:pt x="6064" y="7822"/>
                    <a:pt x="6055" y="7836"/>
                  </a:cubicBezTo>
                  <a:cubicBezTo>
                    <a:pt x="6041" y="7849"/>
                    <a:pt x="6032" y="7862"/>
                    <a:pt x="6015" y="7862"/>
                  </a:cubicBezTo>
                  <a:cubicBezTo>
                    <a:pt x="6004" y="7862"/>
                    <a:pt x="5998" y="7859"/>
                    <a:pt x="5988" y="7853"/>
                  </a:cubicBezTo>
                  <a:cubicBezTo>
                    <a:pt x="5929" y="7683"/>
                    <a:pt x="6151" y="7729"/>
                    <a:pt x="6168" y="7563"/>
                  </a:cubicBezTo>
                  <a:cubicBezTo>
                    <a:pt x="6161" y="7560"/>
                    <a:pt x="6154" y="7557"/>
                    <a:pt x="6148" y="7557"/>
                  </a:cubicBezTo>
                  <a:cubicBezTo>
                    <a:pt x="6128" y="7557"/>
                    <a:pt x="6111" y="7580"/>
                    <a:pt x="6098" y="7600"/>
                  </a:cubicBezTo>
                  <a:cubicBezTo>
                    <a:pt x="6084" y="7620"/>
                    <a:pt x="6071" y="7643"/>
                    <a:pt x="6061" y="7643"/>
                  </a:cubicBezTo>
                  <a:cubicBezTo>
                    <a:pt x="6048" y="7643"/>
                    <a:pt x="6038" y="7623"/>
                    <a:pt x="6024" y="7563"/>
                  </a:cubicBezTo>
                  <a:lnTo>
                    <a:pt x="6024" y="7563"/>
                  </a:lnTo>
                  <a:cubicBezTo>
                    <a:pt x="6075" y="7826"/>
                    <a:pt x="5865" y="7606"/>
                    <a:pt x="5832" y="7822"/>
                  </a:cubicBezTo>
                  <a:lnTo>
                    <a:pt x="5799" y="7716"/>
                  </a:lnTo>
                  <a:cubicBezTo>
                    <a:pt x="5789" y="7743"/>
                    <a:pt x="5772" y="7802"/>
                    <a:pt x="5739" y="7809"/>
                  </a:cubicBezTo>
                  <a:lnTo>
                    <a:pt x="5745" y="7657"/>
                  </a:lnTo>
                  <a:lnTo>
                    <a:pt x="5745" y="7657"/>
                  </a:lnTo>
                  <a:cubicBezTo>
                    <a:pt x="5732" y="7703"/>
                    <a:pt x="5709" y="7716"/>
                    <a:pt x="5679" y="7716"/>
                  </a:cubicBezTo>
                  <a:cubicBezTo>
                    <a:pt x="5656" y="7716"/>
                    <a:pt x="5630" y="7706"/>
                    <a:pt x="5606" y="7700"/>
                  </a:cubicBezTo>
                  <a:cubicBezTo>
                    <a:pt x="5579" y="7689"/>
                    <a:pt x="5553" y="7680"/>
                    <a:pt x="5533" y="7680"/>
                  </a:cubicBezTo>
                  <a:cubicBezTo>
                    <a:pt x="5516" y="7680"/>
                    <a:pt x="5500" y="7686"/>
                    <a:pt x="5490" y="7703"/>
                  </a:cubicBezTo>
                  <a:cubicBezTo>
                    <a:pt x="5510" y="7696"/>
                    <a:pt x="5526" y="7693"/>
                    <a:pt x="5540" y="7693"/>
                  </a:cubicBezTo>
                  <a:cubicBezTo>
                    <a:pt x="5639" y="7693"/>
                    <a:pt x="5579" y="7829"/>
                    <a:pt x="5666" y="7873"/>
                  </a:cubicBezTo>
                  <a:cubicBezTo>
                    <a:pt x="5630" y="7912"/>
                    <a:pt x="5599" y="7928"/>
                    <a:pt x="5573" y="7928"/>
                  </a:cubicBezTo>
                  <a:cubicBezTo>
                    <a:pt x="5526" y="7928"/>
                    <a:pt x="5490" y="7879"/>
                    <a:pt x="5450" y="7829"/>
                  </a:cubicBezTo>
                  <a:cubicBezTo>
                    <a:pt x="5410" y="7779"/>
                    <a:pt x="5366" y="7729"/>
                    <a:pt x="5307" y="7729"/>
                  </a:cubicBezTo>
                  <a:cubicBezTo>
                    <a:pt x="5287" y="7729"/>
                    <a:pt x="5271" y="7733"/>
                    <a:pt x="5247" y="7743"/>
                  </a:cubicBezTo>
                  <a:lnTo>
                    <a:pt x="5251" y="7743"/>
                  </a:lnTo>
                  <a:cubicBezTo>
                    <a:pt x="5291" y="7743"/>
                    <a:pt x="5366" y="7789"/>
                    <a:pt x="5334" y="7846"/>
                  </a:cubicBezTo>
                  <a:cubicBezTo>
                    <a:pt x="5284" y="7839"/>
                    <a:pt x="5211" y="7806"/>
                    <a:pt x="5171" y="7753"/>
                  </a:cubicBezTo>
                  <a:lnTo>
                    <a:pt x="5171" y="7753"/>
                  </a:lnTo>
                  <a:cubicBezTo>
                    <a:pt x="5015" y="7802"/>
                    <a:pt x="5217" y="7859"/>
                    <a:pt x="5161" y="7939"/>
                  </a:cubicBezTo>
                  <a:cubicBezTo>
                    <a:pt x="5141" y="7909"/>
                    <a:pt x="5127" y="7896"/>
                    <a:pt x="5114" y="7896"/>
                  </a:cubicBezTo>
                  <a:cubicBezTo>
                    <a:pt x="5078" y="7896"/>
                    <a:pt x="5071" y="8019"/>
                    <a:pt x="5018" y="8058"/>
                  </a:cubicBezTo>
                  <a:lnTo>
                    <a:pt x="5001" y="7948"/>
                  </a:lnTo>
                  <a:cubicBezTo>
                    <a:pt x="4988" y="7945"/>
                    <a:pt x="4975" y="7945"/>
                    <a:pt x="4961" y="7945"/>
                  </a:cubicBezTo>
                  <a:cubicBezTo>
                    <a:pt x="4902" y="7945"/>
                    <a:pt x="4895" y="7988"/>
                    <a:pt x="4892" y="8035"/>
                  </a:cubicBezTo>
                  <a:cubicBezTo>
                    <a:pt x="4885" y="8082"/>
                    <a:pt x="4885" y="8128"/>
                    <a:pt x="4835" y="8128"/>
                  </a:cubicBezTo>
                  <a:cubicBezTo>
                    <a:pt x="4825" y="8128"/>
                    <a:pt x="4808" y="8125"/>
                    <a:pt x="4785" y="8115"/>
                  </a:cubicBezTo>
                  <a:lnTo>
                    <a:pt x="4848" y="7956"/>
                  </a:lnTo>
                  <a:lnTo>
                    <a:pt x="4762" y="8002"/>
                  </a:lnTo>
                  <a:lnTo>
                    <a:pt x="4762" y="8002"/>
                  </a:lnTo>
                  <a:lnTo>
                    <a:pt x="4772" y="7876"/>
                  </a:lnTo>
                  <a:lnTo>
                    <a:pt x="4772" y="7876"/>
                  </a:lnTo>
                  <a:cubicBezTo>
                    <a:pt x="4722" y="7928"/>
                    <a:pt x="4689" y="7948"/>
                    <a:pt x="4653" y="7948"/>
                  </a:cubicBezTo>
                  <a:cubicBezTo>
                    <a:pt x="4626" y="7948"/>
                    <a:pt x="4596" y="7939"/>
                    <a:pt x="4553" y="7919"/>
                  </a:cubicBezTo>
                  <a:lnTo>
                    <a:pt x="4553" y="7919"/>
                  </a:lnTo>
                  <a:cubicBezTo>
                    <a:pt x="4576" y="7999"/>
                    <a:pt x="4543" y="8118"/>
                    <a:pt x="4449" y="8121"/>
                  </a:cubicBezTo>
                  <a:cubicBezTo>
                    <a:pt x="4400" y="8062"/>
                    <a:pt x="4466" y="8025"/>
                    <a:pt x="4400" y="8025"/>
                  </a:cubicBezTo>
                  <a:cubicBezTo>
                    <a:pt x="4390" y="8025"/>
                    <a:pt x="4380" y="8025"/>
                    <a:pt x="4363" y="8028"/>
                  </a:cubicBezTo>
                  <a:cubicBezTo>
                    <a:pt x="4383" y="7982"/>
                    <a:pt x="4406" y="7928"/>
                    <a:pt x="4433" y="7928"/>
                  </a:cubicBezTo>
                  <a:cubicBezTo>
                    <a:pt x="4446" y="7928"/>
                    <a:pt x="4460" y="7942"/>
                    <a:pt x="4476" y="7979"/>
                  </a:cubicBezTo>
                  <a:cubicBezTo>
                    <a:pt x="4483" y="7942"/>
                    <a:pt x="4503" y="7905"/>
                    <a:pt x="4509" y="7873"/>
                  </a:cubicBezTo>
                  <a:cubicBezTo>
                    <a:pt x="4486" y="7839"/>
                    <a:pt x="4457" y="7829"/>
                    <a:pt x="4426" y="7829"/>
                  </a:cubicBezTo>
                  <a:cubicBezTo>
                    <a:pt x="4406" y="7829"/>
                    <a:pt x="4383" y="7836"/>
                    <a:pt x="4366" y="7839"/>
                  </a:cubicBezTo>
                  <a:cubicBezTo>
                    <a:pt x="4346" y="7842"/>
                    <a:pt x="4330" y="7849"/>
                    <a:pt x="4320" y="7849"/>
                  </a:cubicBezTo>
                  <a:lnTo>
                    <a:pt x="4317" y="7849"/>
                  </a:lnTo>
                  <a:cubicBezTo>
                    <a:pt x="4330" y="7856"/>
                    <a:pt x="4350" y="7859"/>
                    <a:pt x="4360" y="7879"/>
                  </a:cubicBezTo>
                  <a:cubicBezTo>
                    <a:pt x="4300" y="7928"/>
                    <a:pt x="4237" y="7972"/>
                    <a:pt x="4174" y="8019"/>
                  </a:cubicBezTo>
                  <a:cubicBezTo>
                    <a:pt x="4150" y="7972"/>
                    <a:pt x="4177" y="7942"/>
                    <a:pt x="4201" y="7912"/>
                  </a:cubicBezTo>
                  <a:lnTo>
                    <a:pt x="4201" y="7912"/>
                  </a:lnTo>
                  <a:cubicBezTo>
                    <a:pt x="4164" y="7919"/>
                    <a:pt x="4134" y="7965"/>
                    <a:pt x="4078" y="7965"/>
                  </a:cubicBezTo>
                  <a:cubicBezTo>
                    <a:pt x="4107" y="7882"/>
                    <a:pt x="4118" y="7789"/>
                    <a:pt x="4187" y="7756"/>
                  </a:cubicBezTo>
                  <a:lnTo>
                    <a:pt x="4187" y="7756"/>
                  </a:lnTo>
                  <a:lnTo>
                    <a:pt x="4018" y="7833"/>
                  </a:lnTo>
                  <a:cubicBezTo>
                    <a:pt x="4015" y="7793"/>
                    <a:pt x="3955" y="7713"/>
                    <a:pt x="3984" y="7683"/>
                  </a:cubicBezTo>
                  <a:cubicBezTo>
                    <a:pt x="3971" y="7673"/>
                    <a:pt x="3958" y="7666"/>
                    <a:pt x="3941" y="7666"/>
                  </a:cubicBezTo>
                  <a:cubicBezTo>
                    <a:pt x="3911" y="7666"/>
                    <a:pt x="3871" y="7686"/>
                    <a:pt x="3831" y="7703"/>
                  </a:cubicBezTo>
                  <a:cubicBezTo>
                    <a:pt x="3788" y="7720"/>
                    <a:pt x="3748" y="7739"/>
                    <a:pt x="3709" y="7739"/>
                  </a:cubicBezTo>
                  <a:cubicBezTo>
                    <a:pt x="3682" y="7739"/>
                    <a:pt x="3659" y="7729"/>
                    <a:pt x="3639" y="7709"/>
                  </a:cubicBezTo>
                  <a:cubicBezTo>
                    <a:pt x="3626" y="7723"/>
                    <a:pt x="3609" y="7736"/>
                    <a:pt x="3579" y="7739"/>
                  </a:cubicBezTo>
                  <a:cubicBezTo>
                    <a:pt x="3500" y="7689"/>
                    <a:pt x="3446" y="7600"/>
                    <a:pt x="3337" y="7600"/>
                  </a:cubicBezTo>
                  <a:cubicBezTo>
                    <a:pt x="3313" y="7600"/>
                    <a:pt x="3287" y="7603"/>
                    <a:pt x="3257" y="7613"/>
                  </a:cubicBezTo>
                  <a:lnTo>
                    <a:pt x="3257" y="7434"/>
                  </a:lnTo>
                  <a:lnTo>
                    <a:pt x="3253" y="7434"/>
                  </a:lnTo>
                  <a:cubicBezTo>
                    <a:pt x="3204" y="7434"/>
                    <a:pt x="3204" y="7487"/>
                    <a:pt x="3197" y="7540"/>
                  </a:cubicBezTo>
                  <a:cubicBezTo>
                    <a:pt x="3190" y="7594"/>
                    <a:pt x="3177" y="7646"/>
                    <a:pt x="3098" y="7646"/>
                  </a:cubicBezTo>
                  <a:lnTo>
                    <a:pt x="3081" y="7646"/>
                  </a:lnTo>
                  <a:cubicBezTo>
                    <a:pt x="2941" y="7643"/>
                    <a:pt x="3098" y="7503"/>
                    <a:pt x="3081" y="7440"/>
                  </a:cubicBezTo>
                  <a:lnTo>
                    <a:pt x="3081" y="7440"/>
                  </a:lnTo>
                  <a:cubicBezTo>
                    <a:pt x="3034" y="7467"/>
                    <a:pt x="2954" y="7507"/>
                    <a:pt x="2891" y="7507"/>
                  </a:cubicBezTo>
                  <a:cubicBezTo>
                    <a:pt x="2838" y="7507"/>
                    <a:pt x="2795" y="7480"/>
                    <a:pt x="2782" y="7404"/>
                  </a:cubicBezTo>
                  <a:lnTo>
                    <a:pt x="2791" y="7404"/>
                  </a:lnTo>
                  <a:cubicBezTo>
                    <a:pt x="2831" y="7404"/>
                    <a:pt x="2848" y="7434"/>
                    <a:pt x="2878" y="7440"/>
                  </a:cubicBezTo>
                  <a:lnTo>
                    <a:pt x="2851" y="7324"/>
                  </a:lnTo>
                  <a:cubicBezTo>
                    <a:pt x="3018" y="7244"/>
                    <a:pt x="3047" y="7324"/>
                    <a:pt x="3047" y="7175"/>
                  </a:cubicBezTo>
                  <a:lnTo>
                    <a:pt x="3047" y="7175"/>
                  </a:lnTo>
                  <a:cubicBezTo>
                    <a:pt x="3004" y="7247"/>
                    <a:pt x="2958" y="7271"/>
                    <a:pt x="2914" y="7271"/>
                  </a:cubicBezTo>
                  <a:cubicBezTo>
                    <a:pt x="2882" y="7271"/>
                    <a:pt x="2848" y="7258"/>
                    <a:pt x="2815" y="7238"/>
                  </a:cubicBezTo>
                  <a:cubicBezTo>
                    <a:pt x="2782" y="7218"/>
                    <a:pt x="2748" y="7201"/>
                    <a:pt x="2712" y="7201"/>
                  </a:cubicBezTo>
                  <a:cubicBezTo>
                    <a:pt x="2672" y="7201"/>
                    <a:pt x="2629" y="7221"/>
                    <a:pt x="2579" y="7284"/>
                  </a:cubicBezTo>
                  <a:lnTo>
                    <a:pt x="2572" y="7198"/>
                  </a:lnTo>
                  <a:lnTo>
                    <a:pt x="2572" y="7198"/>
                  </a:lnTo>
                  <a:cubicBezTo>
                    <a:pt x="2575" y="7201"/>
                    <a:pt x="2583" y="7201"/>
                    <a:pt x="2586" y="7201"/>
                  </a:cubicBezTo>
                  <a:lnTo>
                    <a:pt x="2595" y="7201"/>
                  </a:lnTo>
                  <a:cubicBezTo>
                    <a:pt x="2599" y="7201"/>
                    <a:pt x="2606" y="7201"/>
                    <a:pt x="2609" y="7208"/>
                  </a:cubicBezTo>
                  <a:cubicBezTo>
                    <a:pt x="2609" y="7164"/>
                    <a:pt x="2595" y="7148"/>
                    <a:pt x="2579" y="7148"/>
                  </a:cubicBezTo>
                  <a:cubicBezTo>
                    <a:pt x="2555" y="7148"/>
                    <a:pt x="2523" y="7171"/>
                    <a:pt x="2486" y="7195"/>
                  </a:cubicBezTo>
                  <a:cubicBezTo>
                    <a:pt x="2449" y="7218"/>
                    <a:pt x="2409" y="7241"/>
                    <a:pt x="2373" y="7241"/>
                  </a:cubicBezTo>
                  <a:cubicBezTo>
                    <a:pt x="2353" y="7241"/>
                    <a:pt x="2333" y="7235"/>
                    <a:pt x="2316" y="7208"/>
                  </a:cubicBezTo>
                  <a:cubicBezTo>
                    <a:pt x="2290" y="7158"/>
                    <a:pt x="2296" y="7101"/>
                    <a:pt x="2343" y="7095"/>
                  </a:cubicBezTo>
                  <a:lnTo>
                    <a:pt x="2207" y="7075"/>
                  </a:lnTo>
                  <a:cubicBezTo>
                    <a:pt x="2190" y="7055"/>
                    <a:pt x="2213" y="7035"/>
                    <a:pt x="2233" y="7035"/>
                  </a:cubicBezTo>
                  <a:lnTo>
                    <a:pt x="2240" y="7035"/>
                  </a:lnTo>
                  <a:cubicBezTo>
                    <a:pt x="2197" y="7005"/>
                    <a:pt x="2153" y="6968"/>
                    <a:pt x="2114" y="6936"/>
                  </a:cubicBezTo>
                  <a:lnTo>
                    <a:pt x="2121" y="6932"/>
                  </a:lnTo>
                  <a:lnTo>
                    <a:pt x="2121" y="6932"/>
                  </a:lnTo>
                  <a:cubicBezTo>
                    <a:pt x="2071" y="6948"/>
                    <a:pt x="1974" y="6959"/>
                    <a:pt x="1931" y="6959"/>
                  </a:cubicBezTo>
                  <a:cubicBezTo>
                    <a:pt x="1931" y="6936"/>
                    <a:pt x="1937" y="6928"/>
                    <a:pt x="1948" y="6928"/>
                  </a:cubicBezTo>
                  <a:cubicBezTo>
                    <a:pt x="1951" y="6928"/>
                    <a:pt x="1954" y="6928"/>
                    <a:pt x="1957" y="6932"/>
                  </a:cubicBezTo>
                  <a:lnTo>
                    <a:pt x="1971" y="6932"/>
                  </a:lnTo>
                  <a:cubicBezTo>
                    <a:pt x="1977" y="6932"/>
                    <a:pt x="1984" y="6928"/>
                    <a:pt x="1991" y="6919"/>
                  </a:cubicBezTo>
                  <a:cubicBezTo>
                    <a:pt x="1948" y="6912"/>
                    <a:pt x="1905" y="6908"/>
                    <a:pt x="1865" y="6896"/>
                  </a:cubicBezTo>
                  <a:cubicBezTo>
                    <a:pt x="1885" y="6856"/>
                    <a:pt x="1925" y="6836"/>
                    <a:pt x="1961" y="6836"/>
                  </a:cubicBezTo>
                  <a:cubicBezTo>
                    <a:pt x="1997" y="6836"/>
                    <a:pt x="2034" y="6852"/>
                    <a:pt x="2054" y="6876"/>
                  </a:cubicBezTo>
                  <a:cubicBezTo>
                    <a:pt x="2139" y="6741"/>
                    <a:pt x="2108" y="6741"/>
                    <a:pt x="2059" y="6741"/>
                  </a:cubicBezTo>
                  <a:cubicBezTo>
                    <a:pt x="2011" y="6741"/>
                    <a:pt x="1944" y="6741"/>
                    <a:pt x="1957" y="6606"/>
                  </a:cubicBezTo>
                  <a:lnTo>
                    <a:pt x="1957" y="6606"/>
                  </a:lnTo>
                  <a:lnTo>
                    <a:pt x="2044" y="6649"/>
                  </a:lnTo>
                  <a:cubicBezTo>
                    <a:pt x="2144" y="6493"/>
                    <a:pt x="2054" y="6483"/>
                    <a:pt x="2087" y="6344"/>
                  </a:cubicBezTo>
                  <a:lnTo>
                    <a:pt x="2087" y="6344"/>
                  </a:lnTo>
                  <a:cubicBezTo>
                    <a:pt x="2051" y="6387"/>
                    <a:pt x="1991" y="6633"/>
                    <a:pt x="1878" y="6633"/>
                  </a:cubicBezTo>
                  <a:lnTo>
                    <a:pt x="1858" y="6633"/>
                  </a:lnTo>
                  <a:cubicBezTo>
                    <a:pt x="1862" y="6593"/>
                    <a:pt x="1845" y="6560"/>
                    <a:pt x="1762" y="6550"/>
                  </a:cubicBezTo>
                  <a:cubicBezTo>
                    <a:pt x="1848" y="6487"/>
                    <a:pt x="1798" y="6457"/>
                    <a:pt x="1758" y="6404"/>
                  </a:cubicBezTo>
                  <a:lnTo>
                    <a:pt x="1885" y="6324"/>
                  </a:lnTo>
                  <a:cubicBezTo>
                    <a:pt x="1862" y="6314"/>
                    <a:pt x="1845" y="6310"/>
                    <a:pt x="1825" y="6310"/>
                  </a:cubicBezTo>
                  <a:cubicBezTo>
                    <a:pt x="1802" y="6310"/>
                    <a:pt x="1778" y="6318"/>
                    <a:pt x="1752" y="6321"/>
                  </a:cubicBezTo>
                  <a:cubicBezTo>
                    <a:pt x="1728" y="6327"/>
                    <a:pt x="1705" y="6330"/>
                    <a:pt x="1675" y="6330"/>
                  </a:cubicBezTo>
                  <a:lnTo>
                    <a:pt x="1669" y="6330"/>
                  </a:lnTo>
                  <a:cubicBezTo>
                    <a:pt x="1638" y="6258"/>
                    <a:pt x="1728" y="6184"/>
                    <a:pt x="1805" y="6121"/>
                  </a:cubicBezTo>
                  <a:cubicBezTo>
                    <a:pt x="1798" y="6098"/>
                    <a:pt x="1791" y="6091"/>
                    <a:pt x="1782" y="6091"/>
                  </a:cubicBezTo>
                  <a:cubicBezTo>
                    <a:pt x="1765" y="6091"/>
                    <a:pt x="1745" y="6118"/>
                    <a:pt x="1718" y="6145"/>
                  </a:cubicBezTo>
                  <a:cubicBezTo>
                    <a:pt x="1695" y="6171"/>
                    <a:pt x="1669" y="6198"/>
                    <a:pt x="1638" y="6198"/>
                  </a:cubicBezTo>
                  <a:cubicBezTo>
                    <a:pt x="1622" y="6198"/>
                    <a:pt x="1606" y="6191"/>
                    <a:pt x="1589" y="6168"/>
                  </a:cubicBezTo>
                  <a:cubicBezTo>
                    <a:pt x="1595" y="6042"/>
                    <a:pt x="1499" y="6008"/>
                    <a:pt x="1370" y="5919"/>
                  </a:cubicBezTo>
                  <a:cubicBezTo>
                    <a:pt x="1379" y="5875"/>
                    <a:pt x="1399" y="5869"/>
                    <a:pt x="1419" y="5869"/>
                  </a:cubicBezTo>
                  <a:lnTo>
                    <a:pt x="1452" y="5869"/>
                  </a:lnTo>
                  <a:cubicBezTo>
                    <a:pt x="1466" y="5869"/>
                    <a:pt x="1476" y="5865"/>
                    <a:pt x="1486" y="5855"/>
                  </a:cubicBezTo>
                  <a:lnTo>
                    <a:pt x="1353" y="5832"/>
                  </a:lnTo>
                  <a:cubicBezTo>
                    <a:pt x="1350" y="5819"/>
                    <a:pt x="1386" y="5809"/>
                    <a:pt x="1403" y="5806"/>
                  </a:cubicBezTo>
                  <a:cubicBezTo>
                    <a:pt x="1393" y="5799"/>
                    <a:pt x="1379" y="5795"/>
                    <a:pt x="1366" y="5795"/>
                  </a:cubicBezTo>
                  <a:cubicBezTo>
                    <a:pt x="1350" y="5795"/>
                    <a:pt x="1333" y="5799"/>
                    <a:pt x="1313" y="5802"/>
                  </a:cubicBezTo>
                  <a:cubicBezTo>
                    <a:pt x="1296" y="5806"/>
                    <a:pt x="1279" y="5812"/>
                    <a:pt x="1263" y="5812"/>
                  </a:cubicBezTo>
                  <a:cubicBezTo>
                    <a:pt x="1240" y="5812"/>
                    <a:pt x="1213" y="5802"/>
                    <a:pt x="1193" y="5779"/>
                  </a:cubicBezTo>
                  <a:cubicBezTo>
                    <a:pt x="1184" y="5782"/>
                    <a:pt x="1177" y="5782"/>
                    <a:pt x="1173" y="5782"/>
                  </a:cubicBezTo>
                  <a:cubicBezTo>
                    <a:pt x="1051" y="5782"/>
                    <a:pt x="1346" y="5523"/>
                    <a:pt x="1150" y="5467"/>
                  </a:cubicBezTo>
                  <a:cubicBezTo>
                    <a:pt x="1184" y="5430"/>
                    <a:pt x="1244" y="5456"/>
                    <a:pt x="1296" y="5433"/>
                  </a:cubicBezTo>
                  <a:cubicBezTo>
                    <a:pt x="1137" y="5314"/>
                    <a:pt x="1170" y="5330"/>
                    <a:pt x="994" y="5231"/>
                  </a:cubicBezTo>
                  <a:lnTo>
                    <a:pt x="1067" y="5105"/>
                  </a:lnTo>
                  <a:lnTo>
                    <a:pt x="1067" y="5105"/>
                  </a:lnTo>
                  <a:cubicBezTo>
                    <a:pt x="1037" y="5134"/>
                    <a:pt x="1000" y="5148"/>
                    <a:pt x="960" y="5148"/>
                  </a:cubicBezTo>
                  <a:cubicBezTo>
                    <a:pt x="881" y="5148"/>
                    <a:pt x="785" y="5091"/>
                    <a:pt x="701" y="5031"/>
                  </a:cubicBezTo>
                  <a:cubicBezTo>
                    <a:pt x="695" y="5038"/>
                    <a:pt x="685" y="5045"/>
                    <a:pt x="681" y="5048"/>
                  </a:cubicBezTo>
                  <a:cubicBezTo>
                    <a:pt x="681" y="5051"/>
                    <a:pt x="678" y="5051"/>
                    <a:pt x="678" y="5051"/>
                  </a:cubicBezTo>
                  <a:cubicBezTo>
                    <a:pt x="641" y="5077"/>
                    <a:pt x="609" y="5108"/>
                    <a:pt x="592" y="5125"/>
                  </a:cubicBezTo>
                  <a:cubicBezTo>
                    <a:pt x="555" y="5074"/>
                    <a:pt x="519" y="5025"/>
                    <a:pt x="492" y="4968"/>
                  </a:cubicBezTo>
                  <a:cubicBezTo>
                    <a:pt x="502" y="4962"/>
                    <a:pt x="515" y="4955"/>
                    <a:pt x="529" y="4955"/>
                  </a:cubicBezTo>
                  <a:cubicBezTo>
                    <a:pt x="555" y="4955"/>
                    <a:pt x="592" y="4965"/>
                    <a:pt x="629" y="4978"/>
                  </a:cubicBezTo>
                  <a:cubicBezTo>
                    <a:pt x="615" y="4971"/>
                    <a:pt x="606" y="4962"/>
                    <a:pt x="595" y="4951"/>
                  </a:cubicBezTo>
                  <a:cubicBezTo>
                    <a:pt x="615" y="4928"/>
                    <a:pt x="635" y="4915"/>
                    <a:pt x="665" y="4915"/>
                  </a:cubicBezTo>
                  <a:cubicBezTo>
                    <a:pt x="672" y="4912"/>
                    <a:pt x="681" y="4912"/>
                    <a:pt x="689" y="4912"/>
                  </a:cubicBezTo>
                  <a:cubicBezTo>
                    <a:pt x="728" y="4912"/>
                    <a:pt x="771" y="4928"/>
                    <a:pt x="815" y="4945"/>
                  </a:cubicBezTo>
                  <a:cubicBezTo>
                    <a:pt x="788" y="4965"/>
                    <a:pt x="758" y="4988"/>
                    <a:pt x="728" y="5011"/>
                  </a:cubicBezTo>
                  <a:cubicBezTo>
                    <a:pt x="798" y="5031"/>
                    <a:pt x="871" y="5048"/>
                    <a:pt x="941" y="5048"/>
                  </a:cubicBezTo>
                  <a:cubicBezTo>
                    <a:pt x="964" y="5048"/>
                    <a:pt x="991" y="5048"/>
                    <a:pt x="1014" y="5042"/>
                  </a:cubicBezTo>
                  <a:cubicBezTo>
                    <a:pt x="994" y="5031"/>
                    <a:pt x="977" y="5018"/>
                    <a:pt x="968" y="4998"/>
                  </a:cubicBezTo>
                  <a:lnTo>
                    <a:pt x="968" y="4998"/>
                  </a:lnTo>
                  <a:cubicBezTo>
                    <a:pt x="980" y="5002"/>
                    <a:pt x="994" y="5005"/>
                    <a:pt x="1008" y="5005"/>
                  </a:cubicBezTo>
                  <a:cubicBezTo>
                    <a:pt x="1014" y="5005"/>
                    <a:pt x="1020" y="5005"/>
                    <a:pt x="1027" y="5002"/>
                  </a:cubicBezTo>
                  <a:cubicBezTo>
                    <a:pt x="1044" y="4995"/>
                    <a:pt x="1004" y="4985"/>
                    <a:pt x="968" y="4962"/>
                  </a:cubicBezTo>
                  <a:lnTo>
                    <a:pt x="1130" y="4912"/>
                  </a:lnTo>
                  <a:lnTo>
                    <a:pt x="1064" y="4912"/>
                  </a:lnTo>
                  <a:lnTo>
                    <a:pt x="1153" y="4715"/>
                  </a:lnTo>
                  <a:cubicBezTo>
                    <a:pt x="974" y="4593"/>
                    <a:pt x="745" y="4467"/>
                    <a:pt x="689" y="4217"/>
                  </a:cubicBezTo>
                  <a:lnTo>
                    <a:pt x="689" y="4217"/>
                  </a:lnTo>
                  <a:cubicBezTo>
                    <a:pt x="748" y="4254"/>
                    <a:pt x="805" y="4260"/>
                    <a:pt x="865" y="4260"/>
                  </a:cubicBezTo>
                  <a:lnTo>
                    <a:pt x="931" y="4260"/>
                  </a:lnTo>
                  <a:cubicBezTo>
                    <a:pt x="960" y="4260"/>
                    <a:pt x="991" y="4260"/>
                    <a:pt x="1024" y="4264"/>
                  </a:cubicBezTo>
                  <a:cubicBezTo>
                    <a:pt x="872" y="4313"/>
                    <a:pt x="1078" y="4438"/>
                    <a:pt x="1048" y="4545"/>
                  </a:cubicBezTo>
                  <a:lnTo>
                    <a:pt x="1048" y="4545"/>
                  </a:lnTo>
                  <a:cubicBezTo>
                    <a:pt x="1058" y="4513"/>
                    <a:pt x="1080" y="4503"/>
                    <a:pt x="1107" y="4503"/>
                  </a:cubicBezTo>
                  <a:cubicBezTo>
                    <a:pt x="1127" y="4503"/>
                    <a:pt x="1147" y="4510"/>
                    <a:pt x="1157" y="4516"/>
                  </a:cubicBezTo>
                  <a:lnTo>
                    <a:pt x="1027" y="4310"/>
                  </a:lnTo>
                  <a:lnTo>
                    <a:pt x="1027" y="4310"/>
                  </a:lnTo>
                  <a:cubicBezTo>
                    <a:pt x="1040" y="4314"/>
                    <a:pt x="1054" y="4314"/>
                    <a:pt x="1064" y="4314"/>
                  </a:cubicBezTo>
                  <a:cubicBezTo>
                    <a:pt x="1137" y="4314"/>
                    <a:pt x="1120" y="4270"/>
                    <a:pt x="1170" y="4231"/>
                  </a:cubicBezTo>
                  <a:lnTo>
                    <a:pt x="1140" y="4231"/>
                  </a:lnTo>
                  <a:cubicBezTo>
                    <a:pt x="945" y="4231"/>
                    <a:pt x="1034" y="4065"/>
                    <a:pt x="977" y="3971"/>
                  </a:cubicBezTo>
                  <a:lnTo>
                    <a:pt x="977" y="3971"/>
                  </a:lnTo>
                  <a:cubicBezTo>
                    <a:pt x="1054" y="3978"/>
                    <a:pt x="1130" y="4011"/>
                    <a:pt x="1100" y="4108"/>
                  </a:cubicBezTo>
                  <a:cubicBezTo>
                    <a:pt x="1287" y="4028"/>
                    <a:pt x="845" y="3921"/>
                    <a:pt x="1017" y="3838"/>
                  </a:cubicBezTo>
                  <a:lnTo>
                    <a:pt x="1017" y="3838"/>
                  </a:lnTo>
                  <a:cubicBezTo>
                    <a:pt x="1014" y="3865"/>
                    <a:pt x="997" y="3875"/>
                    <a:pt x="1037" y="3892"/>
                  </a:cubicBezTo>
                  <a:cubicBezTo>
                    <a:pt x="991" y="3832"/>
                    <a:pt x="1044" y="3732"/>
                    <a:pt x="1097" y="3732"/>
                  </a:cubicBezTo>
                  <a:cubicBezTo>
                    <a:pt x="1107" y="3732"/>
                    <a:pt x="1117" y="3735"/>
                    <a:pt x="1127" y="3742"/>
                  </a:cubicBezTo>
                  <a:lnTo>
                    <a:pt x="1124" y="3766"/>
                  </a:lnTo>
                  <a:cubicBezTo>
                    <a:pt x="1173" y="3609"/>
                    <a:pt x="1270" y="3300"/>
                    <a:pt x="1090" y="3200"/>
                  </a:cubicBezTo>
                  <a:lnTo>
                    <a:pt x="1090" y="3200"/>
                  </a:lnTo>
                  <a:cubicBezTo>
                    <a:pt x="1117" y="3207"/>
                    <a:pt x="1303" y="3307"/>
                    <a:pt x="1336" y="3330"/>
                  </a:cubicBezTo>
                  <a:cubicBezTo>
                    <a:pt x="1216" y="3217"/>
                    <a:pt x="1107" y="3094"/>
                    <a:pt x="997" y="2961"/>
                  </a:cubicBezTo>
                  <a:cubicBezTo>
                    <a:pt x="948" y="2904"/>
                    <a:pt x="901" y="2849"/>
                    <a:pt x="854" y="2785"/>
                  </a:cubicBezTo>
                  <a:lnTo>
                    <a:pt x="854" y="2785"/>
                  </a:lnTo>
                  <a:cubicBezTo>
                    <a:pt x="897" y="2812"/>
                    <a:pt x="968" y="2841"/>
                    <a:pt x="1037" y="2875"/>
                  </a:cubicBezTo>
                  <a:lnTo>
                    <a:pt x="1040" y="2875"/>
                  </a:lnTo>
                  <a:cubicBezTo>
                    <a:pt x="1207" y="2938"/>
                    <a:pt x="1409" y="3018"/>
                    <a:pt x="1433" y="3131"/>
                  </a:cubicBezTo>
                  <a:cubicBezTo>
                    <a:pt x="1469" y="3108"/>
                    <a:pt x="1509" y="3074"/>
                    <a:pt x="1496" y="2978"/>
                  </a:cubicBezTo>
                  <a:lnTo>
                    <a:pt x="1483" y="2978"/>
                  </a:lnTo>
                  <a:cubicBezTo>
                    <a:pt x="1423" y="2978"/>
                    <a:pt x="1247" y="2921"/>
                    <a:pt x="1250" y="2888"/>
                  </a:cubicBezTo>
                  <a:cubicBezTo>
                    <a:pt x="1466" y="2884"/>
                    <a:pt x="1376" y="2869"/>
                    <a:pt x="1566" y="2845"/>
                  </a:cubicBezTo>
                  <a:cubicBezTo>
                    <a:pt x="1503" y="2845"/>
                    <a:pt x="1316" y="2689"/>
                    <a:pt x="1356" y="2632"/>
                  </a:cubicBezTo>
                  <a:lnTo>
                    <a:pt x="1356" y="2632"/>
                  </a:lnTo>
                  <a:cubicBezTo>
                    <a:pt x="1383" y="2662"/>
                    <a:pt x="1566" y="2758"/>
                    <a:pt x="1592" y="2795"/>
                  </a:cubicBezTo>
                  <a:cubicBezTo>
                    <a:pt x="1549" y="2715"/>
                    <a:pt x="1503" y="2632"/>
                    <a:pt x="1469" y="2550"/>
                  </a:cubicBezTo>
                  <a:lnTo>
                    <a:pt x="1469" y="2550"/>
                  </a:lnTo>
                  <a:cubicBezTo>
                    <a:pt x="1515" y="2602"/>
                    <a:pt x="1649" y="2656"/>
                    <a:pt x="1718" y="2669"/>
                  </a:cubicBezTo>
                  <a:cubicBezTo>
                    <a:pt x="1669" y="2652"/>
                    <a:pt x="1798" y="2565"/>
                    <a:pt x="1798" y="2516"/>
                  </a:cubicBezTo>
                  <a:lnTo>
                    <a:pt x="1798" y="2516"/>
                  </a:lnTo>
                  <a:lnTo>
                    <a:pt x="1715" y="2533"/>
                  </a:lnTo>
                  <a:cubicBezTo>
                    <a:pt x="1838" y="2416"/>
                    <a:pt x="1529" y="2171"/>
                    <a:pt x="1662" y="2031"/>
                  </a:cubicBezTo>
                  <a:lnTo>
                    <a:pt x="1662" y="2031"/>
                  </a:lnTo>
                  <a:cubicBezTo>
                    <a:pt x="1682" y="2081"/>
                    <a:pt x="1842" y="2250"/>
                    <a:pt x="1931" y="2250"/>
                  </a:cubicBezTo>
                  <a:cubicBezTo>
                    <a:pt x="1941" y="2250"/>
                    <a:pt x="1951" y="2250"/>
                    <a:pt x="1957" y="2246"/>
                  </a:cubicBezTo>
                  <a:cubicBezTo>
                    <a:pt x="1914" y="2180"/>
                    <a:pt x="1822" y="2021"/>
                    <a:pt x="1752" y="1852"/>
                  </a:cubicBezTo>
                  <a:cubicBezTo>
                    <a:pt x="1692" y="1708"/>
                    <a:pt x="1652" y="1559"/>
                    <a:pt x="1685" y="1466"/>
                  </a:cubicBezTo>
                  <a:lnTo>
                    <a:pt x="1685" y="1466"/>
                  </a:lnTo>
                  <a:lnTo>
                    <a:pt x="1762" y="1499"/>
                  </a:lnTo>
                  <a:cubicBezTo>
                    <a:pt x="1775" y="1443"/>
                    <a:pt x="1788" y="1389"/>
                    <a:pt x="1808" y="1340"/>
                  </a:cubicBezTo>
                  <a:cubicBezTo>
                    <a:pt x="1834" y="1429"/>
                    <a:pt x="1871" y="1562"/>
                    <a:pt x="1908" y="1702"/>
                  </a:cubicBezTo>
                  <a:cubicBezTo>
                    <a:pt x="1954" y="1892"/>
                    <a:pt x="2011" y="2091"/>
                    <a:pt x="2041" y="2200"/>
                  </a:cubicBezTo>
                  <a:lnTo>
                    <a:pt x="2051" y="2200"/>
                  </a:lnTo>
                  <a:cubicBezTo>
                    <a:pt x="2071" y="2200"/>
                    <a:pt x="2087" y="2203"/>
                    <a:pt x="2097" y="2211"/>
                  </a:cubicBezTo>
                  <a:cubicBezTo>
                    <a:pt x="2110" y="2214"/>
                    <a:pt x="2117" y="2217"/>
                    <a:pt x="2127" y="2217"/>
                  </a:cubicBezTo>
                  <a:cubicBezTo>
                    <a:pt x="2141" y="2217"/>
                    <a:pt x="2153" y="2207"/>
                    <a:pt x="2181" y="2180"/>
                  </a:cubicBezTo>
                  <a:cubicBezTo>
                    <a:pt x="2250" y="2207"/>
                    <a:pt x="2220" y="2294"/>
                    <a:pt x="2204" y="2310"/>
                  </a:cubicBezTo>
                  <a:lnTo>
                    <a:pt x="2386" y="2200"/>
                  </a:lnTo>
                  <a:cubicBezTo>
                    <a:pt x="2270" y="2091"/>
                    <a:pt x="2403" y="1975"/>
                    <a:pt x="2316" y="1881"/>
                  </a:cubicBezTo>
                  <a:lnTo>
                    <a:pt x="2316" y="1881"/>
                  </a:lnTo>
                  <a:cubicBezTo>
                    <a:pt x="2283" y="1967"/>
                    <a:pt x="2267" y="2071"/>
                    <a:pt x="2247" y="2160"/>
                  </a:cubicBezTo>
                  <a:cubicBezTo>
                    <a:pt x="2134" y="2064"/>
                    <a:pt x="2041" y="1732"/>
                    <a:pt x="2204" y="1648"/>
                  </a:cubicBezTo>
                  <a:lnTo>
                    <a:pt x="2204" y="1648"/>
                  </a:lnTo>
                  <a:cubicBezTo>
                    <a:pt x="2273" y="1672"/>
                    <a:pt x="2353" y="1884"/>
                    <a:pt x="2386" y="1921"/>
                  </a:cubicBezTo>
                  <a:cubicBezTo>
                    <a:pt x="2373" y="1872"/>
                    <a:pt x="2433" y="1765"/>
                    <a:pt x="2469" y="1765"/>
                  </a:cubicBezTo>
                  <a:cubicBezTo>
                    <a:pt x="2472" y="1765"/>
                    <a:pt x="2476" y="1768"/>
                    <a:pt x="2480" y="1768"/>
                  </a:cubicBezTo>
                  <a:lnTo>
                    <a:pt x="2476" y="1875"/>
                  </a:lnTo>
                  <a:cubicBezTo>
                    <a:pt x="2566" y="1872"/>
                    <a:pt x="2489" y="1675"/>
                    <a:pt x="2592" y="1675"/>
                  </a:cubicBezTo>
                  <a:cubicBezTo>
                    <a:pt x="2606" y="1675"/>
                    <a:pt x="2622" y="1679"/>
                    <a:pt x="2646" y="1685"/>
                  </a:cubicBezTo>
                  <a:lnTo>
                    <a:pt x="2652" y="1685"/>
                  </a:lnTo>
                  <a:cubicBezTo>
                    <a:pt x="2669" y="1685"/>
                    <a:pt x="2699" y="1699"/>
                    <a:pt x="2728" y="1715"/>
                  </a:cubicBezTo>
                  <a:cubicBezTo>
                    <a:pt x="2759" y="1728"/>
                    <a:pt x="2785" y="1745"/>
                    <a:pt x="2799" y="1745"/>
                  </a:cubicBezTo>
                  <a:cubicBezTo>
                    <a:pt x="2808" y="1745"/>
                    <a:pt x="2808" y="1735"/>
                    <a:pt x="2799" y="1719"/>
                  </a:cubicBezTo>
                  <a:cubicBezTo>
                    <a:pt x="2715" y="1645"/>
                    <a:pt x="2566" y="1453"/>
                    <a:pt x="2456" y="1277"/>
                  </a:cubicBezTo>
                  <a:cubicBezTo>
                    <a:pt x="2383" y="1164"/>
                    <a:pt x="2330" y="1061"/>
                    <a:pt x="2316" y="1004"/>
                  </a:cubicBezTo>
                  <a:cubicBezTo>
                    <a:pt x="2350" y="1004"/>
                    <a:pt x="2602" y="1024"/>
                    <a:pt x="2682" y="1090"/>
                  </a:cubicBezTo>
                  <a:cubicBezTo>
                    <a:pt x="2699" y="1097"/>
                    <a:pt x="2709" y="1110"/>
                    <a:pt x="2719" y="1124"/>
                  </a:cubicBezTo>
                  <a:lnTo>
                    <a:pt x="2719" y="1127"/>
                  </a:lnTo>
                  <a:cubicBezTo>
                    <a:pt x="2795" y="1237"/>
                    <a:pt x="2765" y="1433"/>
                    <a:pt x="2862" y="1502"/>
                  </a:cubicBezTo>
                  <a:cubicBezTo>
                    <a:pt x="2842" y="1463"/>
                    <a:pt x="2848" y="1403"/>
                    <a:pt x="2851" y="1383"/>
                  </a:cubicBezTo>
                  <a:lnTo>
                    <a:pt x="2851" y="1383"/>
                  </a:lnTo>
                  <a:cubicBezTo>
                    <a:pt x="2894" y="1393"/>
                    <a:pt x="2901" y="1466"/>
                    <a:pt x="2934" y="1466"/>
                  </a:cubicBezTo>
                  <a:cubicBezTo>
                    <a:pt x="2941" y="1466"/>
                    <a:pt x="2954" y="1459"/>
                    <a:pt x="2964" y="1449"/>
                  </a:cubicBezTo>
                  <a:cubicBezTo>
                    <a:pt x="2911" y="1303"/>
                    <a:pt x="3130" y="1383"/>
                    <a:pt x="2941" y="1313"/>
                  </a:cubicBezTo>
                  <a:cubicBezTo>
                    <a:pt x="2971" y="1277"/>
                    <a:pt x="2994" y="1270"/>
                    <a:pt x="3018" y="1270"/>
                  </a:cubicBezTo>
                  <a:lnTo>
                    <a:pt x="3054" y="1270"/>
                  </a:lnTo>
                  <a:cubicBezTo>
                    <a:pt x="3074" y="1270"/>
                    <a:pt x="3098" y="1270"/>
                    <a:pt x="3127" y="1257"/>
                  </a:cubicBezTo>
                  <a:cubicBezTo>
                    <a:pt x="3078" y="1197"/>
                    <a:pt x="3074" y="1061"/>
                    <a:pt x="3098" y="951"/>
                  </a:cubicBezTo>
                  <a:cubicBezTo>
                    <a:pt x="3107" y="895"/>
                    <a:pt x="3127" y="851"/>
                    <a:pt x="3153" y="821"/>
                  </a:cubicBezTo>
                  <a:cubicBezTo>
                    <a:pt x="3164" y="851"/>
                    <a:pt x="3187" y="884"/>
                    <a:pt x="3207" y="908"/>
                  </a:cubicBezTo>
                  <a:cubicBezTo>
                    <a:pt x="3210" y="915"/>
                    <a:pt x="3217" y="918"/>
                    <a:pt x="3220" y="924"/>
                  </a:cubicBezTo>
                  <a:cubicBezTo>
                    <a:pt x="3297" y="898"/>
                    <a:pt x="3363" y="895"/>
                    <a:pt x="3426" y="895"/>
                  </a:cubicBezTo>
                  <a:lnTo>
                    <a:pt x="3506" y="895"/>
                  </a:lnTo>
                  <a:cubicBezTo>
                    <a:pt x="3563" y="895"/>
                    <a:pt x="3619" y="891"/>
                    <a:pt x="3685" y="871"/>
                  </a:cubicBezTo>
                  <a:cubicBezTo>
                    <a:pt x="3709" y="904"/>
                    <a:pt x="3795" y="931"/>
                    <a:pt x="3779" y="1004"/>
                  </a:cubicBezTo>
                  <a:cubicBezTo>
                    <a:pt x="3795" y="975"/>
                    <a:pt x="3805" y="918"/>
                    <a:pt x="3855" y="904"/>
                  </a:cubicBezTo>
                  <a:lnTo>
                    <a:pt x="3855" y="904"/>
                  </a:lnTo>
                  <a:cubicBezTo>
                    <a:pt x="3981" y="1021"/>
                    <a:pt x="3748" y="944"/>
                    <a:pt x="3855" y="1094"/>
                  </a:cubicBezTo>
                  <a:cubicBezTo>
                    <a:pt x="3842" y="1001"/>
                    <a:pt x="3958" y="947"/>
                    <a:pt x="4024" y="878"/>
                  </a:cubicBezTo>
                  <a:cubicBezTo>
                    <a:pt x="4011" y="838"/>
                    <a:pt x="3988" y="821"/>
                    <a:pt x="3961" y="821"/>
                  </a:cubicBezTo>
                  <a:cubicBezTo>
                    <a:pt x="3905" y="821"/>
                    <a:pt x="3828" y="901"/>
                    <a:pt x="3785" y="951"/>
                  </a:cubicBezTo>
                  <a:cubicBezTo>
                    <a:pt x="3772" y="884"/>
                    <a:pt x="3772" y="811"/>
                    <a:pt x="3791" y="742"/>
                  </a:cubicBezTo>
                  <a:cubicBezTo>
                    <a:pt x="3819" y="612"/>
                    <a:pt x="3898" y="492"/>
                    <a:pt x="4024" y="412"/>
                  </a:cubicBezTo>
                  <a:cubicBezTo>
                    <a:pt x="4047" y="403"/>
                    <a:pt x="4064" y="400"/>
                    <a:pt x="4081" y="400"/>
                  </a:cubicBezTo>
                  <a:cubicBezTo>
                    <a:pt x="4114" y="400"/>
                    <a:pt x="4121" y="426"/>
                    <a:pt x="4124" y="449"/>
                  </a:cubicBezTo>
                  <a:cubicBezTo>
                    <a:pt x="4124" y="476"/>
                    <a:pt x="4121" y="502"/>
                    <a:pt x="4124" y="502"/>
                  </a:cubicBezTo>
                  <a:cubicBezTo>
                    <a:pt x="4124" y="502"/>
                    <a:pt x="4124" y="499"/>
                    <a:pt x="4127" y="499"/>
                  </a:cubicBezTo>
                  <a:lnTo>
                    <a:pt x="4147" y="499"/>
                  </a:lnTo>
                  <a:cubicBezTo>
                    <a:pt x="4257" y="499"/>
                    <a:pt x="4314" y="436"/>
                    <a:pt x="4360" y="372"/>
                  </a:cubicBezTo>
                  <a:cubicBezTo>
                    <a:pt x="4406" y="309"/>
                    <a:pt x="4443" y="243"/>
                    <a:pt x="4513" y="243"/>
                  </a:cubicBezTo>
                  <a:cubicBezTo>
                    <a:pt x="4543" y="243"/>
                    <a:pt x="4573" y="253"/>
                    <a:pt x="4616" y="280"/>
                  </a:cubicBezTo>
                  <a:cubicBezTo>
                    <a:pt x="4713" y="406"/>
                    <a:pt x="4616" y="526"/>
                    <a:pt x="4636" y="616"/>
                  </a:cubicBezTo>
                  <a:cubicBezTo>
                    <a:pt x="4619" y="622"/>
                    <a:pt x="4602" y="625"/>
                    <a:pt x="4589" y="625"/>
                  </a:cubicBezTo>
                  <a:cubicBezTo>
                    <a:pt x="4546" y="625"/>
                    <a:pt x="4509" y="605"/>
                    <a:pt x="4476" y="585"/>
                  </a:cubicBezTo>
                  <a:cubicBezTo>
                    <a:pt x="4440" y="565"/>
                    <a:pt x="4409" y="545"/>
                    <a:pt x="4377" y="545"/>
                  </a:cubicBezTo>
                  <a:lnTo>
                    <a:pt x="4366" y="545"/>
                  </a:lnTo>
                  <a:lnTo>
                    <a:pt x="4469" y="599"/>
                  </a:lnTo>
                  <a:cubicBezTo>
                    <a:pt x="4443" y="632"/>
                    <a:pt x="4394" y="659"/>
                    <a:pt x="4350" y="659"/>
                  </a:cubicBezTo>
                  <a:cubicBezTo>
                    <a:pt x="4334" y="659"/>
                    <a:pt x="4320" y="656"/>
                    <a:pt x="4307" y="645"/>
                  </a:cubicBezTo>
                  <a:lnTo>
                    <a:pt x="4307" y="645"/>
                  </a:lnTo>
                  <a:cubicBezTo>
                    <a:pt x="4314" y="656"/>
                    <a:pt x="4323" y="662"/>
                    <a:pt x="4340" y="671"/>
                  </a:cubicBezTo>
                  <a:lnTo>
                    <a:pt x="4343" y="671"/>
                  </a:lnTo>
                  <a:cubicBezTo>
                    <a:pt x="4469" y="728"/>
                    <a:pt x="4795" y="668"/>
                    <a:pt x="4975" y="785"/>
                  </a:cubicBezTo>
                  <a:cubicBezTo>
                    <a:pt x="5004" y="758"/>
                    <a:pt x="5051" y="731"/>
                    <a:pt x="5061" y="699"/>
                  </a:cubicBezTo>
                  <a:cubicBezTo>
                    <a:pt x="5067" y="688"/>
                    <a:pt x="5067" y="675"/>
                    <a:pt x="5061" y="662"/>
                  </a:cubicBezTo>
                  <a:lnTo>
                    <a:pt x="4992" y="668"/>
                  </a:lnTo>
                  <a:cubicBezTo>
                    <a:pt x="4938" y="562"/>
                    <a:pt x="5138" y="549"/>
                    <a:pt x="5058" y="489"/>
                  </a:cubicBezTo>
                  <a:cubicBezTo>
                    <a:pt x="5127" y="449"/>
                    <a:pt x="5217" y="386"/>
                    <a:pt x="5307" y="386"/>
                  </a:cubicBezTo>
                  <a:cubicBezTo>
                    <a:pt x="5340" y="386"/>
                    <a:pt x="5377" y="396"/>
                    <a:pt x="5414" y="419"/>
                  </a:cubicBezTo>
                  <a:lnTo>
                    <a:pt x="5410" y="552"/>
                  </a:lnTo>
                  <a:cubicBezTo>
                    <a:pt x="5403" y="522"/>
                    <a:pt x="5363" y="486"/>
                    <a:pt x="5327" y="486"/>
                  </a:cubicBezTo>
                  <a:cubicBezTo>
                    <a:pt x="5322" y="486"/>
                    <a:pt x="5318" y="487"/>
                    <a:pt x="5314" y="489"/>
                  </a:cubicBezTo>
                  <a:lnTo>
                    <a:pt x="5314" y="489"/>
                  </a:lnTo>
                  <a:cubicBezTo>
                    <a:pt x="5339" y="491"/>
                    <a:pt x="5364" y="523"/>
                    <a:pt x="5390" y="552"/>
                  </a:cubicBezTo>
                  <a:cubicBezTo>
                    <a:pt x="5420" y="585"/>
                    <a:pt x="5450" y="616"/>
                    <a:pt x="5483" y="616"/>
                  </a:cubicBezTo>
                  <a:cubicBezTo>
                    <a:pt x="5506" y="616"/>
                    <a:pt x="5530" y="602"/>
                    <a:pt x="5553" y="562"/>
                  </a:cubicBezTo>
                  <a:lnTo>
                    <a:pt x="5483" y="449"/>
                  </a:lnTo>
                  <a:cubicBezTo>
                    <a:pt x="5563" y="412"/>
                    <a:pt x="5679" y="333"/>
                    <a:pt x="5776" y="333"/>
                  </a:cubicBezTo>
                  <a:cubicBezTo>
                    <a:pt x="5809" y="333"/>
                    <a:pt x="5839" y="343"/>
                    <a:pt x="5865" y="366"/>
                  </a:cubicBezTo>
                  <a:cubicBezTo>
                    <a:pt x="5849" y="213"/>
                    <a:pt x="5832" y="372"/>
                    <a:pt x="5789" y="183"/>
                  </a:cubicBezTo>
                  <a:lnTo>
                    <a:pt x="5789" y="183"/>
                  </a:lnTo>
                  <a:cubicBezTo>
                    <a:pt x="5795" y="250"/>
                    <a:pt x="5769" y="270"/>
                    <a:pt x="5732" y="270"/>
                  </a:cubicBezTo>
                  <a:cubicBezTo>
                    <a:pt x="5709" y="270"/>
                    <a:pt x="5679" y="263"/>
                    <a:pt x="5653" y="257"/>
                  </a:cubicBezTo>
                  <a:cubicBezTo>
                    <a:pt x="5626" y="250"/>
                    <a:pt x="5599" y="243"/>
                    <a:pt x="5576" y="243"/>
                  </a:cubicBezTo>
                  <a:cubicBezTo>
                    <a:pt x="5546" y="243"/>
                    <a:pt x="5526" y="257"/>
                    <a:pt x="5533" y="303"/>
                  </a:cubicBezTo>
                  <a:cubicBezTo>
                    <a:pt x="5483" y="144"/>
                    <a:pt x="5403" y="207"/>
                    <a:pt x="5314" y="44"/>
                  </a:cubicBezTo>
                  <a:lnTo>
                    <a:pt x="5314" y="44"/>
                  </a:lnTo>
                  <a:cubicBezTo>
                    <a:pt x="5311" y="77"/>
                    <a:pt x="5327" y="113"/>
                    <a:pt x="5294" y="113"/>
                  </a:cubicBezTo>
                  <a:cubicBezTo>
                    <a:pt x="5280" y="113"/>
                    <a:pt x="5264" y="107"/>
                    <a:pt x="5237" y="100"/>
                  </a:cubicBezTo>
                  <a:cubicBezTo>
                    <a:pt x="5231" y="113"/>
                    <a:pt x="5217" y="127"/>
                    <a:pt x="5207" y="137"/>
                  </a:cubicBezTo>
                  <a:lnTo>
                    <a:pt x="5207" y="140"/>
                  </a:lnTo>
                  <a:cubicBezTo>
                    <a:pt x="5231" y="163"/>
                    <a:pt x="5247" y="190"/>
                    <a:pt x="5251" y="220"/>
                  </a:cubicBezTo>
                  <a:cubicBezTo>
                    <a:pt x="5181" y="317"/>
                    <a:pt x="5021" y="293"/>
                    <a:pt x="4961" y="340"/>
                  </a:cubicBezTo>
                  <a:cubicBezTo>
                    <a:pt x="4902" y="313"/>
                    <a:pt x="4988" y="293"/>
                    <a:pt x="4961" y="237"/>
                  </a:cubicBezTo>
                  <a:lnTo>
                    <a:pt x="4961" y="237"/>
                  </a:lnTo>
                  <a:cubicBezTo>
                    <a:pt x="4928" y="260"/>
                    <a:pt x="4898" y="283"/>
                    <a:pt x="4868" y="309"/>
                  </a:cubicBezTo>
                  <a:cubicBezTo>
                    <a:pt x="4872" y="207"/>
                    <a:pt x="4713" y="133"/>
                    <a:pt x="4868" y="81"/>
                  </a:cubicBezTo>
                  <a:lnTo>
                    <a:pt x="4732" y="67"/>
                  </a:lnTo>
                  <a:cubicBezTo>
                    <a:pt x="4679" y="27"/>
                    <a:pt x="4613" y="1"/>
                    <a:pt x="4553"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7"/>
            <p:cNvSpPr/>
            <p:nvPr/>
          </p:nvSpPr>
          <p:spPr>
            <a:xfrm>
              <a:off x="2348650" y="960575"/>
              <a:ext cx="1450" cy="600"/>
            </a:xfrm>
            <a:custGeom>
              <a:avLst/>
              <a:gdLst/>
              <a:ahLst/>
              <a:cxnLst/>
              <a:rect l="l" t="t" r="r" b="b"/>
              <a:pathLst>
                <a:path w="58" h="24" extrusionOk="0">
                  <a:moveTo>
                    <a:pt x="58" y="1"/>
                  </a:moveTo>
                  <a:cubicBezTo>
                    <a:pt x="41" y="10"/>
                    <a:pt x="21" y="17"/>
                    <a:pt x="1" y="21"/>
                  </a:cubicBezTo>
                  <a:cubicBezTo>
                    <a:pt x="7" y="24"/>
                    <a:pt x="14" y="24"/>
                    <a:pt x="21" y="24"/>
                  </a:cubicBezTo>
                  <a:cubicBezTo>
                    <a:pt x="34" y="24"/>
                    <a:pt x="47" y="17"/>
                    <a:pt x="58"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7"/>
            <p:cNvSpPr/>
            <p:nvPr/>
          </p:nvSpPr>
          <p:spPr>
            <a:xfrm>
              <a:off x="2414100" y="1027275"/>
              <a:ext cx="375" cy="525"/>
            </a:xfrm>
            <a:custGeom>
              <a:avLst/>
              <a:gdLst/>
              <a:ahLst/>
              <a:cxnLst/>
              <a:rect l="l" t="t" r="r" b="b"/>
              <a:pathLst>
                <a:path w="15" h="21" extrusionOk="0">
                  <a:moveTo>
                    <a:pt x="15" y="0"/>
                  </a:moveTo>
                  <a:lnTo>
                    <a:pt x="1" y="17"/>
                  </a:lnTo>
                  <a:cubicBezTo>
                    <a:pt x="5" y="17"/>
                    <a:pt x="5" y="20"/>
                    <a:pt x="5" y="20"/>
                  </a:cubicBezTo>
                  <a:cubicBezTo>
                    <a:pt x="8" y="14"/>
                    <a:pt x="11" y="7"/>
                    <a:pt x="15"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7"/>
            <p:cNvSpPr/>
            <p:nvPr/>
          </p:nvSpPr>
          <p:spPr>
            <a:xfrm>
              <a:off x="2394850" y="872600"/>
              <a:ext cx="1750" cy="850"/>
            </a:xfrm>
            <a:custGeom>
              <a:avLst/>
              <a:gdLst/>
              <a:ahLst/>
              <a:cxnLst/>
              <a:rect l="l" t="t" r="r" b="b"/>
              <a:pathLst>
                <a:path w="70" h="34" extrusionOk="0">
                  <a:moveTo>
                    <a:pt x="1" y="0"/>
                  </a:moveTo>
                  <a:cubicBezTo>
                    <a:pt x="10" y="20"/>
                    <a:pt x="24" y="34"/>
                    <a:pt x="47" y="34"/>
                  </a:cubicBezTo>
                  <a:cubicBezTo>
                    <a:pt x="53" y="34"/>
                    <a:pt x="64" y="34"/>
                    <a:pt x="70" y="31"/>
                  </a:cubicBezTo>
                  <a:cubicBezTo>
                    <a:pt x="40" y="27"/>
                    <a:pt x="17" y="14"/>
                    <a:pt x="1"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7"/>
            <p:cNvSpPr/>
            <p:nvPr/>
          </p:nvSpPr>
          <p:spPr>
            <a:xfrm>
              <a:off x="2461300" y="837975"/>
              <a:ext cx="2350" cy="1525"/>
            </a:xfrm>
            <a:custGeom>
              <a:avLst/>
              <a:gdLst/>
              <a:ahLst/>
              <a:cxnLst/>
              <a:rect l="l" t="t" r="r" b="b"/>
              <a:pathLst>
                <a:path w="94" h="61" extrusionOk="0">
                  <a:moveTo>
                    <a:pt x="94" y="0"/>
                  </a:moveTo>
                  <a:lnTo>
                    <a:pt x="1" y="7"/>
                  </a:lnTo>
                  <a:cubicBezTo>
                    <a:pt x="51" y="10"/>
                    <a:pt x="60" y="40"/>
                    <a:pt x="80" y="60"/>
                  </a:cubicBezTo>
                  <a:cubicBezTo>
                    <a:pt x="84" y="40"/>
                    <a:pt x="77" y="7"/>
                    <a:pt x="94"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7"/>
            <p:cNvSpPr/>
            <p:nvPr/>
          </p:nvSpPr>
          <p:spPr>
            <a:xfrm>
              <a:off x="2477250" y="859550"/>
              <a:ext cx="2025" cy="1450"/>
            </a:xfrm>
            <a:custGeom>
              <a:avLst/>
              <a:gdLst/>
              <a:ahLst/>
              <a:cxnLst/>
              <a:rect l="l" t="t" r="r" b="b"/>
              <a:pathLst>
                <a:path w="81" h="58" extrusionOk="0">
                  <a:moveTo>
                    <a:pt x="44" y="1"/>
                  </a:moveTo>
                  <a:cubicBezTo>
                    <a:pt x="17" y="1"/>
                    <a:pt x="1" y="14"/>
                    <a:pt x="4" y="30"/>
                  </a:cubicBezTo>
                  <a:cubicBezTo>
                    <a:pt x="7" y="38"/>
                    <a:pt x="11" y="47"/>
                    <a:pt x="20" y="54"/>
                  </a:cubicBezTo>
                  <a:lnTo>
                    <a:pt x="27" y="54"/>
                  </a:lnTo>
                  <a:cubicBezTo>
                    <a:pt x="34" y="54"/>
                    <a:pt x="37" y="54"/>
                    <a:pt x="40" y="58"/>
                  </a:cubicBezTo>
                  <a:lnTo>
                    <a:pt x="64" y="58"/>
                  </a:lnTo>
                  <a:lnTo>
                    <a:pt x="80" y="7"/>
                  </a:lnTo>
                  <a:cubicBezTo>
                    <a:pt x="67" y="4"/>
                    <a:pt x="57" y="1"/>
                    <a:pt x="44"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7"/>
            <p:cNvSpPr/>
            <p:nvPr/>
          </p:nvSpPr>
          <p:spPr>
            <a:xfrm>
              <a:off x="2463450" y="846950"/>
              <a:ext cx="3925" cy="2900"/>
            </a:xfrm>
            <a:custGeom>
              <a:avLst/>
              <a:gdLst/>
              <a:ahLst/>
              <a:cxnLst/>
              <a:rect l="l" t="t" r="r" b="b"/>
              <a:pathLst>
                <a:path w="157" h="116" extrusionOk="0">
                  <a:moveTo>
                    <a:pt x="104" y="0"/>
                  </a:moveTo>
                  <a:cubicBezTo>
                    <a:pt x="80" y="0"/>
                    <a:pt x="51" y="10"/>
                    <a:pt x="17" y="20"/>
                  </a:cubicBezTo>
                  <a:cubicBezTo>
                    <a:pt x="1" y="116"/>
                    <a:pt x="68" y="93"/>
                    <a:pt x="134" y="100"/>
                  </a:cubicBezTo>
                  <a:cubicBezTo>
                    <a:pt x="131" y="96"/>
                    <a:pt x="127" y="96"/>
                    <a:pt x="124" y="96"/>
                  </a:cubicBezTo>
                  <a:cubicBezTo>
                    <a:pt x="157" y="23"/>
                    <a:pt x="140" y="0"/>
                    <a:pt x="104"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7"/>
            <p:cNvSpPr/>
            <p:nvPr/>
          </p:nvSpPr>
          <p:spPr>
            <a:xfrm>
              <a:off x="2467200" y="849175"/>
              <a:ext cx="1675" cy="675"/>
            </a:xfrm>
            <a:custGeom>
              <a:avLst/>
              <a:gdLst/>
              <a:ahLst/>
              <a:cxnLst/>
              <a:rect l="l" t="t" r="r" b="b"/>
              <a:pathLst>
                <a:path w="67" h="27" extrusionOk="0">
                  <a:moveTo>
                    <a:pt x="54" y="0"/>
                  </a:moveTo>
                  <a:cubicBezTo>
                    <a:pt x="44" y="0"/>
                    <a:pt x="21" y="11"/>
                    <a:pt x="1" y="11"/>
                  </a:cubicBezTo>
                  <a:cubicBezTo>
                    <a:pt x="21" y="14"/>
                    <a:pt x="40" y="17"/>
                    <a:pt x="57" y="27"/>
                  </a:cubicBezTo>
                  <a:cubicBezTo>
                    <a:pt x="67" y="7"/>
                    <a:pt x="64" y="0"/>
                    <a:pt x="54"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7"/>
            <p:cNvSpPr/>
            <p:nvPr/>
          </p:nvSpPr>
          <p:spPr>
            <a:xfrm>
              <a:off x="2445775" y="835725"/>
              <a:ext cx="3425" cy="2850"/>
            </a:xfrm>
            <a:custGeom>
              <a:avLst/>
              <a:gdLst/>
              <a:ahLst/>
              <a:cxnLst/>
              <a:rect l="l" t="t" r="r" b="b"/>
              <a:pathLst>
                <a:path w="137" h="114" extrusionOk="0">
                  <a:moveTo>
                    <a:pt x="123" y="0"/>
                  </a:moveTo>
                  <a:cubicBezTo>
                    <a:pt x="103" y="0"/>
                    <a:pt x="63" y="26"/>
                    <a:pt x="37" y="57"/>
                  </a:cubicBezTo>
                  <a:cubicBezTo>
                    <a:pt x="14" y="83"/>
                    <a:pt x="0" y="113"/>
                    <a:pt x="43" y="113"/>
                  </a:cubicBezTo>
                  <a:cubicBezTo>
                    <a:pt x="50" y="113"/>
                    <a:pt x="63" y="110"/>
                    <a:pt x="80" y="106"/>
                  </a:cubicBezTo>
                  <a:cubicBezTo>
                    <a:pt x="83" y="110"/>
                    <a:pt x="83" y="110"/>
                    <a:pt x="86" y="110"/>
                  </a:cubicBezTo>
                  <a:cubicBezTo>
                    <a:pt x="97" y="110"/>
                    <a:pt x="103" y="90"/>
                    <a:pt x="110" y="66"/>
                  </a:cubicBezTo>
                  <a:cubicBezTo>
                    <a:pt x="114" y="46"/>
                    <a:pt x="117" y="23"/>
                    <a:pt x="123" y="23"/>
                  </a:cubicBezTo>
                  <a:cubicBezTo>
                    <a:pt x="123" y="23"/>
                    <a:pt x="126" y="26"/>
                    <a:pt x="126" y="30"/>
                  </a:cubicBezTo>
                  <a:cubicBezTo>
                    <a:pt x="137" y="6"/>
                    <a:pt x="134" y="0"/>
                    <a:pt x="123"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p:nvPr/>
          </p:nvSpPr>
          <p:spPr>
            <a:xfrm>
              <a:off x="2461875" y="852325"/>
              <a:ext cx="1525" cy="2925"/>
            </a:xfrm>
            <a:custGeom>
              <a:avLst/>
              <a:gdLst/>
              <a:ahLst/>
              <a:cxnLst/>
              <a:rect l="l" t="t" r="r" b="b"/>
              <a:pathLst>
                <a:path w="61" h="117" extrusionOk="0">
                  <a:moveTo>
                    <a:pt x="61" y="0"/>
                  </a:moveTo>
                  <a:lnTo>
                    <a:pt x="1" y="80"/>
                  </a:lnTo>
                  <a:lnTo>
                    <a:pt x="51" y="114"/>
                  </a:lnTo>
                  <a:lnTo>
                    <a:pt x="51" y="117"/>
                  </a:lnTo>
                  <a:lnTo>
                    <a:pt x="61" y="0"/>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a:off x="2451675" y="850325"/>
              <a:ext cx="3175" cy="1525"/>
            </a:xfrm>
            <a:custGeom>
              <a:avLst/>
              <a:gdLst/>
              <a:ahLst/>
              <a:cxnLst/>
              <a:rect l="l" t="t" r="r" b="b"/>
              <a:pathLst>
                <a:path w="127" h="61" extrusionOk="0">
                  <a:moveTo>
                    <a:pt x="20" y="1"/>
                  </a:moveTo>
                  <a:cubicBezTo>
                    <a:pt x="7" y="1"/>
                    <a:pt x="0" y="5"/>
                    <a:pt x="0" y="14"/>
                  </a:cubicBezTo>
                  <a:lnTo>
                    <a:pt x="93" y="60"/>
                  </a:lnTo>
                  <a:cubicBezTo>
                    <a:pt x="93" y="41"/>
                    <a:pt x="110" y="31"/>
                    <a:pt x="126" y="25"/>
                  </a:cubicBezTo>
                  <a:cubicBezTo>
                    <a:pt x="87" y="17"/>
                    <a:pt x="43" y="1"/>
                    <a:pt x="20"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7"/>
            <p:cNvSpPr/>
            <p:nvPr/>
          </p:nvSpPr>
          <p:spPr>
            <a:xfrm>
              <a:off x="2454825" y="850750"/>
              <a:ext cx="2100" cy="350"/>
            </a:xfrm>
            <a:custGeom>
              <a:avLst/>
              <a:gdLst/>
              <a:ahLst/>
              <a:cxnLst/>
              <a:rect l="l" t="t" r="r" b="b"/>
              <a:pathLst>
                <a:path w="84" h="14" extrusionOk="0">
                  <a:moveTo>
                    <a:pt x="37" y="0"/>
                  </a:moveTo>
                  <a:cubicBezTo>
                    <a:pt x="24" y="0"/>
                    <a:pt x="11" y="4"/>
                    <a:pt x="0" y="8"/>
                  </a:cubicBezTo>
                  <a:cubicBezTo>
                    <a:pt x="17" y="11"/>
                    <a:pt x="34" y="14"/>
                    <a:pt x="47" y="14"/>
                  </a:cubicBezTo>
                  <a:cubicBezTo>
                    <a:pt x="60" y="14"/>
                    <a:pt x="74" y="14"/>
                    <a:pt x="83" y="8"/>
                  </a:cubicBezTo>
                  <a:cubicBezTo>
                    <a:pt x="74" y="4"/>
                    <a:pt x="54" y="0"/>
                    <a:pt x="37"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p:nvPr/>
          </p:nvSpPr>
          <p:spPr>
            <a:xfrm>
              <a:off x="2457475" y="854000"/>
              <a:ext cx="2275" cy="1350"/>
            </a:xfrm>
            <a:custGeom>
              <a:avLst/>
              <a:gdLst/>
              <a:ahLst/>
              <a:cxnLst/>
              <a:rect l="l" t="t" r="r" b="b"/>
              <a:pathLst>
                <a:path w="91" h="54" extrusionOk="0">
                  <a:moveTo>
                    <a:pt x="0" y="0"/>
                  </a:moveTo>
                  <a:lnTo>
                    <a:pt x="91" y="53"/>
                  </a:lnTo>
                  <a:lnTo>
                    <a:pt x="67" y="24"/>
                  </a:lnTo>
                  <a:lnTo>
                    <a:pt x="0" y="0"/>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7"/>
            <p:cNvSpPr/>
            <p:nvPr/>
          </p:nvSpPr>
          <p:spPr>
            <a:xfrm>
              <a:off x="2422175" y="849825"/>
              <a:ext cx="3175" cy="2450"/>
            </a:xfrm>
            <a:custGeom>
              <a:avLst/>
              <a:gdLst/>
              <a:ahLst/>
              <a:cxnLst/>
              <a:rect l="l" t="t" r="r" b="b"/>
              <a:pathLst>
                <a:path w="127" h="98" extrusionOk="0">
                  <a:moveTo>
                    <a:pt x="107" y="1"/>
                  </a:moveTo>
                  <a:lnTo>
                    <a:pt x="4" y="51"/>
                  </a:lnTo>
                  <a:cubicBezTo>
                    <a:pt x="1" y="80"/>
                    <a:pt x="14" y="97"/>
                    <a:pt x="37" y="97"/>
                  </a:cubicBezTo>
                  <a:cubicBezTo>
                    <a:pt x="47" y="97"/>
                    <a:pt x="57" y="94"/>
                    <a:pt x="67" y="88"/>
                  </a:cubicBezTo>
                  <a:cubicBezTo>
                    <a:pt x="90" y="57"/>
                    <a:pt x="127" y="34"/>
                    <a:pt x="107"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p:cNvSpPr/>
            <p:nvPr/>
          </p:nvSpPr>
          <p:spPr>
            <a:xfrm>
              <a:off x="2432150" y="855000"/>
              <a:ext cx="1275" cy="3600"/>
            </a:xfrm>
            <a:custGeom>
              <a:avLst/>
              <a:gdLst/>
              <a:ahLst/>
              <a:cxnLst/>
              <a:rect l="l" t="t" r="r" b="b"/>
              <a:pathLst>
                <a:path w="51" h="144" extrusionOk="0">
                  <a:moveTo>
                    <a:pt x="1" y="0"/>
                  </a:moveTo>
                  <a:lnTo>
                    <a:pt x="7" y="143"/>
                  </a:lnTo>
                  <a:lnTo>
                    <a:pt x="50" y="83"/>
                  </a:lnTo>
                  <a:cubicBezTo>
                    <a:pt x="24" y="63"/>
                    <a:pt x="21" y="37"/>
                    <a:pt x="1"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7"/>
            <p:cNvSpPr/>
            <p:nvPr/>
          </p:nvSpPr>
          <p:spPr>
            <a:xfrm>
              <a:off x="2423750" y="858475"/>
              <a:ext cx="4750" cy="2850"/>
            </a:xfrm>
            <a:custGeom>
              <a:avLst/>
              <a:gdLst/>
              <a:ahLst/>
              <a:cxnLst/>
              <a:rect l="l" t="t" r="r" b="b"/>
              <a:pathLst>
                <a:path w="190" h="114" extrusionOk="0">
                  <a:moveTo>
                    <a:pt x="97" y="1"/>
                  </a:moveTo>
                  <a:lnTo>
                    <a:pt x="97" y="1"/>
                  </a:lnTo>
                  <a:cubicBezTo>
                    <a:pt x="90" y="38"/>
                    <a:pt x="1" y="113"/>
                    <a:pt x="58" y="113"/>
                  </a:cubicBezTo>
                  <a:cubicBezTo>
                    <a:pt x="64" y="113"/>
                    <a:pt x="77" y="110"/>
                    <a:pt x="93" y="107"/>
                  </a:cubicBezTo>
                  <a:cubicBezTo>
                    <a:pt x="97" y="64"/>
                    <a:pt x="190" y="21"/>
                    <a:pt x="97"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p:cNvSpPr/>
            <p:nvPr/>
          </p:nvSpPr>
          <p:spPr>
            <a:xfrm>
              <a:off x="2385875" y="861125"/>
              <a:ext cx="3100" cy="5525"/>
            </a:xfrm>
            <a:custGeom>
              <a:avLst/>
              <a:gdLst/>
              <a:ahLst/>
              <a:cxnLst/>
              <a:rect l="l" t="t" r="r" b="b"/>
              <a:pathLst>
                <a:path w="124" h="221" extrusionOk="0">
                  <a:moveTo>
                    <a:pt x="1" y="1"/>
                  </a:moveTo>
                  <a:lnTo>
                    <a:pt x="73" y="160"/>
                  </a:lnTo>
                  <a:lnTo>
                    <a:pt x="100" y="220"/>
                  </a:lnTo>
                  <a:lnTo>
                    <a:pt x="124" y="203"/>
                  </a:lnTo>
                  <a:lnTo>
                    <a:pt x="93" y="151"/>
                  </a:lnTo>
                  <a:lnTo>
                    <a:pt x="1" y="1"/>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a:off x="2369675" y="893950"/>
              <a:ext cx="6425" cy="4175"/>
            </a:xfrm>
            <a:custGeom>
              <a:avLst/>
              <a:gdLst/>
              <a:ahLst/>
              <a:cxnLst/>
              <a:rect l="l" t="t" r="r" b="b"/>
              <a:pathLst>
                <a:path w="257" h="167" extrusionOk="0">
                  <a:moveTo>
                    <a:pt x="47" y="1"/>
                  </a:moveTo>
                  <a:cubicBezTo>
                    <a:pt x="51" y="87"/>
                    <a:pt x="0" y="94"/>
                    <a:pt x="143" y="166"/>
                  </a:cubicBezTo>
                  <a:cubicBezTo>
                    <a:pt x="256" y="123"/>
                    <a:pt x="47" y="54"/>
                    <a:pt x="163" y="27"/>
                  </a:cubicBezTo>
                  <a:cubicBezTo>
                    <a:pt x="157" y="10"/>
                    <a:pt x="147" y="4"/>
                    <a:pt x="134" y="4"/>
                  </a:cubicBezTo>
                  <a:cubicBezTo>
                    <a:pt x="123" y="4"/>
                    <a:pt x="114" y="7"/>
                    <a:pt x="103" y="10"/>
                  </a:cubicBezTo>
                  <a:cubicBezTo>
                    <a:pt x="94" y="14"/>
                    <a:pt x="83" y="17"/>
                    <a:pt x="74" y="17"/>
                  </a:cubicBezTo>
                  <a:cubicBezTo>
                    <a:pt x="63" y="17"/>
                    <a:pt x="54" y="14"/>
                    <a:pt x="47"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7"/>
            <p:cNvSpPr/>
            <p:nvPr/>
          </p:nvSpPr>
          <p:spPr>
            <a:xfrm>
              <a:off x="2370675" y="892700"/>
              <a:ext cx="200" cy="1275"/>
            </a:xfrm>
            <a:custGeom>
              <a:avLst/>
              <a:gdLst/>
              <a:ahLst/>
              <a:cxnLst/>
              <a:rect l="l" t="t" r="r" b="b"/>
              <a:pathLst>
                <a:path w="8" h="51" extrusionOk="0">
                  <a:moveTo>
                    <a:pt x="3" y="0"/>
                  </a:moveTo>
                  <a:lnTo>
                    <a:pt x="3" y="0"/>
                  </a:lnTo>
                  <a:cubicBezTo>
                    <a:pt x="0" y="24"/>
                    <a:pt x="3" y="37"/>
                    <a:pt x="7" y="51"/>
                  </a:cubicBezTo>
                  <a:cubicBezTo>
                    <a:pt x="7" y="34"/>
                    <a:pt x="7" y="20"/>
                    <a:pt x="3"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7"/>
            <p:cNvSpPr/>
            <p:nvPr/>
          </p:nvSpPr>
          <p:spPr>
            <a:xfrm>
              <a:off x="2544200" y="918125"/>
              <a:ext cx="1525" cy="2600"/>
            </a:xfrm>
            <a:custGeom>
              <a:avLst/>
              <a:gdLst/>
              <a:ahLst/>
              <a:cxnLst/>
              <a:rect l="l" t="t" r="r" b="b"/>
              <a:pathLst>
                <a:path w="61" h="104" extrusionOk="0">
                  <a:moveTo>
                    <a:pt x="60" y="0"/>
                  </a:moveTo>
                  <a:lnTo>
                    <a:pt x="0" y="80"/>
                  </a:lnTo>
                  <a:lnTo>
                    <a:pt x="37" y="104"/>
                  </a:lnTo>
                  <a:lnTo>
                    <a:pt x="60" y="0"/>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p:nvPr/>
          </p:nvSpPr>
          <p:spPr>
            <a:xfrm>
              <a:off x="2539625" y="915725"/>
              <a:ext cx="3600" cy="1925"/>
            </a:xfrm>
            <a:custGeom>
              <a:avLst/>
              <a:gdLst/>
              <a:ahLst/>
              <a:cxnLst/>
              <a:rect l="l" t="t" r="r" b="b"/>
              <a:pathLst>
                <a:path w="144" h="77" extrusionOk="0">
                  <a:moveTo>
                    <a:pt x="1" y="0"/>
                  </a:moveTo>
                  <a:cubicBezTo>
                    <a:pt x="11" y="20"/>
                    <a:pt x="34" y="53"/>
                    <a:pt x="8" y="76"/>
                  </a:cubicBezTo>
                  <a:lnTo>
                    <a:pt x="144" y="13"/>
                  </a:lnTo>
                  <a:lnTo>
                    <a:pt x="1" y="0"/>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a:off x="2371675" y="992725"/>
              <a:ext cx="1500" cy="2275"/>
            </a:xfrm>
            <a:custGeom>
              <a:avLst/>
              <a:gdLst/>
              <a:ahLst/>
              <a:cxnLst/>
              <a:rect l="l" t="t" r="r" b="b"/>
              <a:pathLst>
                <a:path w="60" h="91" extrusionOk="0">
                  <a:moveTo>
                    <a:pt x="60" y="0"/>
                  </a:moveTo>
                  <a:lnTo>
                    <a:pt x="27" y="17"/>
                  </a:lnTo>
                  <a:cubicBezTo>
                    <a:pt x="0" y="46"/>
                    <a:pt x="7" y="60"/>
                    <a:pt x="17" y="90"/>
                  </a:cubicBezTo>
                  <a:lnTo>
                    <a:pt x="60" y="0"/>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7"/>
            <p:cNvSpPr/>
            <p:nvPr/>
          </p:nvSpPr>
          <p:spPr>
            <a:xfrm>
              <a:off x="2384125" y="1010650"/>
              <a:ext cx="1850" cy="3100"/>
            </a:xfrm>
            <a:custGeom>
              <a:avLst/>
              <a:gdLst/>
              <a:ahLst/>
              <a:cxnLst/>
              <a:rect l="l" t="t" r="r" b="b"/>
              <a:pathLst>
                <a:path w="74" h="124" extrusionOk="0">
                  <a:moveTo>
                    <a:pt x="64" y="1"/>
                  </a:moveTo>
                  <a:lnTo>
                    <a:pt x="1" y="124"/>
                  </a:lnTo>
                  <a:lnTo>
                    <a:pt x="74" y="14"/>
                  </a:lnTo>
                  <a:lnTo>
                    <a:pt x="64" y="1"/>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7"/>
            <p:cNvSpPr/>
            <p:nvPr/>
          </p:nvSpPr>
          <p:spPr>
            <a:xfrm>
              <a:off x="2401500" y="1016725"/>
              <a:ext cx="2350" cy="2350"/>
            </a:xfrm>
            <a:custGeom>
              <a:avLst/>
              <a:gdLst/>
              <a:ahLst/>
              <a:cxnLst/>
              <a:rect l="l" t="t" r="r" b="b"/>
              <a:pathLst>
                <a:path w="94" h="94" extrusionOk="0">
                  <a:moveTo>
                    <a:pt x="0" y="0"/>
                  </a:moveTo>
                  <a:lnTo>
                    <a:pt x="0" y="0"/>
                  </a:lnTo>
                  <a:cubicBezTo>
                    <a:pt x="7" y="8"/>
                    <a:pt x="14" y="11"/>
                    <a:pt x="20" y="14"/>
                  </a:cubicBezTo>
                  <a:cubicBezTo>
                    <a:pt x="14" y="8"/>
                    <a:pt x="7" y="4"/>
                    <a:pt x="0" y="0"/>
                  </a:cubicBezTo>
                  <a:close/>
                  <a:moveTo>
                    <a:pt x="20" y="14"/>
                  </a:moveTo>
                  <a:cubicBezTo>
                    <a:pt x="43" y="37"/>
                    <a:pt x="43" y="94"/>
                    <a:pt x="54" y="94"/>
                  </a:cubicBezTo>
                  <a:cubicBezTo>
                    <a:pt x="60" y="94"/>
                    <a:pt x="70" y="77"/>
                    <a:pt x="93" y="27"/>
                  </a:cubicBezTo>
                  <a:cubicBezTo>
                    <a:pt x="74" y="17"/>
                    <a:pt x="43" y="20"/>
                    <a:pt x="20" y="14"/>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7"/>
            <p:cNvSpPr/>
            <p:nvPr/>
          </p:nvSpPr>
          <p:spPr>
            <a:xfrm>
              <a:off x="2853825" y="800000"/>
              <a:ext cx="4000" cy="20300"/>
            </a:xfrm>
            <a:custGeom>
              <a:avLst/>
              <a:gdLst/>
              <a:ahLst/>
              <a:cxnLst/>
              <a:rect l="l" t="t" r="r" b="b"/>
              <a:pathLst>
                <a:path w="160" h="812" extrusionOk="0">
                  <a:moveTo>
                    <a:pt x="0" y="0"/>
                  </a:moveTo>
                  <a:cubicBezTo>
                    <a:pt x="60" y="276"/>
                    <a:pt x="113" y="546"/>
                    <a:pt x="160" y="811"/>
                  </a:cubicBezTo>
                  <a:cubicBezTo>
                    <a:pt x="113" y="546"/>
                    <a:pt x="60" y="276"/>
                    <a:pt x="0" y="0"/>
                  </a:cubicBezTo>
                  <a:close/>
                </a:path>
              </a:pathLst>
            </a:custGeom>
            <a:solidFill>
              <a:srgbClr val="F8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a:off x="2802475" y="742275"/>
              <a:ext cx="61575" cy="148550"/>
            </a:xfrm>
            <a:custGeom>
              <a:avLst/>
              <a:gdLst/>
              <a:ahLst/>
              <a:cxnLst/>
              <a:rect l="l" t="t" r="r" b="b"/>
              <a:pathLst>
                <a:path w="2463" h="5942" extrusionOk="0">
                  <a:moveTo>
                    <a:pt x="1226" y="602"/>
                  </a:moveTo>
                  <a:lnTo>
                    <a:pt x="1226" y="602"/>
                  </a:lnTo>
                  <a:cubicBezTo>
                    <a:pt x="1229" y="622"/>
                    <a:pt x="1229" y="638"/>
                    <a:pt x="1229" y="651"/>
                  </a:cubicBezTo>
                  <a:cubicBezTo>
                    <a:pt x="1226" y="642"/>
                    <a:pt x="1223" y="628"/>
                    <a:pt x="1226" y="602"/>
                  </a:cubicBezTo>
                  <a:close/>
                  <a:moveTo>
                    <a:pt x="1229" y="651"/>
                  </a:moveTo>
                  <a:lnTo>
                    <a:pt x="1229" y="651"/>
                  </a:lnTo>
                  <a:cubicBezTo>
                    <a:pt x="1237" y="665"/>
                    <a:pt x="1243" y="668"/>
                    <a:pt x="1253" y="668"/>
                  </a:cubicBezTo>
                  <a:cubicBezTo>
                    <a:pt x="1263" y="668"/>
                    <a:pt x="1273" y="668"/>
                    <a:pt x="1283" y="665"/>
                  </a:cubicBezTo>
                  <a:cubicBezTo>
                    <a:pt x="1296" y="661"/>
                    <a:pt x="1306" y="658"/>
                    <a:pt x="1316" y="658"/>
                  </a:cubicBezTo>
                  <a:cubicBezTo>
                    <a:pt x="1326" y="658"/>
                    <a:pt x="1340" y="661"/>
                    <a:pt x="1346" y="678"/>
                  </a:cubicBezTo>
                  <a:cubicBezTo>
                    <a:pt x="1226" y="708"/>
                    <a:pt x="1436" y="774"/>
                    <a:pt x="1323" y="818"/>
                  </a:cubicBezTo>
                  <a:cubicBezTo>
                    <a:pt x="1183" y="744"/>
                    <a:pt x="1229" y="741"/>
                    <a:pt x="1229" y="651"/>
                  </a:cubicBezTo>
                  <a:close/>
                  <a:moveTo>
                    <a:pt x="921" y="1090"/>
                  </a:moveTo>
                  <a:lnTo>
                    <a:pt x="921" y="1090"/>
                  </a:lnTo>
                  <a:cubicBezTo>
                    <a:pt x="921" y="1093"/>
                    <a:pt x="924" y="1097"/>
                    <a:pt x="924" y="1097"/>
                  </a:cubicBezTo>
                  <a:cubicBezTo>
                    <a:pt x="921" y="1097"/>
                    <a:pt x="921" y="1093"/>
                    <a:pt x="921" y="1090"/>
                  </a:cubicBezTo>
                  <a:close/>
                  <a:moveTo>
                    <a:pt x="472" y="1352"/>
                  </a:moveTo>
                  <a:lnTo>
                    <a:pt x="754" y="1429"/>
                  </a:lnTo>
                  <a:lnTo>
                    <a:pt x="758" y="1425"/>
                  </a:lnTo>
                  <a:cubicBezTo>
                    <a:pt x="761" y="1429"/>
                    <a:pt x="761" y="1432"/>
                    <a:pt x="761" y="1432"/>
                  </a:cubicBezTo>
                  <a:lnTo>
                    <a:pt x="754" y="1429"/>
                  </a:lnTo>
                  <a:lnTo>
                    <a:pt x="754" y="1429"/>
                  </a:lnTo>
                  <a:cubicBezTo>
                    <a:pt x="714" y="1456"/>
                    <a:pt x="685" y="1482"/>
                    <a:pt x="778" y="1579"/>
                  </a:cubicBezTo>
                  <a:cubicBezTo>
                    <a:pt x="674" y="1505"/>
                    <a:pt x="575" y="1429"/>
                    <a:pt x="472" y="1352"/>
                  </a:cubicBezTo>
                  <a:close/>
                  <a:moveTo>
                    <a:pt x="1" y="3310"/>
                  </a:moveTo>
                  <a:lnTo>
                    <a:pt x="7" y="3346"/>
                  </a:lnTo>
                  <a:cubicBezTo>
                    <a:pt x="13" y="3339"/>
                    <a:pt x="21" y="3333"/>
                    <a:pt x="27" y="3330"/>
                  </a:cubicBezTo>
                  <a:cubicBezTo>
                    <a:pt x="21" y="3323"/>
                    <a:pt x="10" y="3316"/>
                    <a:pt x="1" y="3310"/>
                  </a:cubicBezTo>
                  <a:close/>
                  <a:moveTo>
                    <a:pt x="446" y="3316"/>
                  </a:moveTo>
                  <a:cubicBezTo>
                    <a:pt x="432" y="3353"/>
                    <a:pt x="415" y="3379"/>
                    <a:pt x="395" y="3399"/>
                  </a:cubicBezTo>
                  <a:lnTo>
                    <a:pt x="446" y="3316"/>
                  </a:lnTo>
                  <a:close/>
                  <a:moveTo>
                    <a:pt x="1320" y="4602"/>
                  </a:moveTo>
                  <a:lnTo>
                    <a:pt x="1280" y="4695"/>
                  </a:lnTo>
                  <a:cubicBezTo>
                    <a:pt x="1266" y="4666"/>
                    <a:pt x="1260" y="4649"/>
                    <a:pt x="1289" y="4619"/>
                  </a:cubicBezTo>
                  <a:lnTo>
                    <a:pt x="1320" y="4602"/>
                  </a:lnTo>
                  <a:close/>
                  <a:moveTo>
                    <a:pt x="1485" y="5200"/>
                  </a:moveTo>
                  <a:cubicBezTo>
                    <a:pt x="1489" y="5210"/>
                    <a:pt x="1472" y="5220"/>
                    <a:pt x="1449" y="5227"/>
                  </a:cubicBezTo>
                  <a:lnTo>
                    <a:pt x="1485" y="5200"/>
                  </a:lnTo>
                  <a:close/>
                  <a:moveTo>
                    <a:pt x="1685" y="5390"/>
                  </a:moveTo>
                  <a:cubicBezTo>
                    <a:pt x="1695" y="5390"/>
                    <a:pt x="1705" y="5390"/>
                    <a:pt x="1718" y="5393"/>
                  </a:cubicBezTo>
                  <a:lnTo>
                    <a:pt x="1675" y="5390"/>
                  </a:lnTo>
                  <a:close/>
                  <a:moveTo>
                    <a:pt x="1824" y="5320"/>
                  </a:moveTo>
                  <a:lnTo>
                    <a:pt x="1835" y="5333"/>
                  </a:lnTo>
                  <a:lnTo>
                    <a:pt x="1761" y="5446"/>
                  </a:lnTo>
                  <a:lnTo>
                    <a:pt x="1824" y="5320"/>
                  </a:lnTo>
                  <a:close/>
                  <a:moveTo>
                    <a:pt x="1233" y="0"/>
                  </a:moveTo>
                  <a:cubicBezTo>
                    <a:pt x="1180" y="50"/>
                    <a:pt x="1130" y="100"/>
                    <a:pt x="1080" y="150"/>
                  </a:cubicBezTo>
                  <a:cubicBezTo>
                    <a:pt x="1147" y="319"/>
                    <a:pt x="1240" y="479"/>
                    <a:pt x="1283" y="542"/>
                  </a:cubicBezTo>
                  <a:cubicBezTo>
                    <a:pt x="1277" y="545"/>
                    <a:pt x="1266" y="548"/>
                    <a:pt x="1260" y="548"/>
                  </a:cubicBezTo>
                  <a:cubicBezTo>
                    <a:pt x="1170" y="548"/>
                    <a:pt x="1013" y="379"/>
                    <a:pt x="990" y="329"/>
                  </a:cubicBezTo>
                  <a:lnTo>
                    <a:pt x="990" y="329"/>
                  </a:lnTo>
                  <a:cubicBezTo>
                    <a:pt x="858" y="468"/>
                    <a:pt x="1166" y="711"/>
                    <a:pt x="1040" y="831"/>
                  </a:cubicBezTo>
                  <a:lnTo>
                    <a:pt x="1127" y="814"/>
                  </a:lnTo>
                  <a:lnTo>
                    <a:pt x="1127" y="814"/>
                  </a:lnTo>
                  <a:cubicBezTo>
                    <a:pt x="1127" y="861"/>
                    <a:pt x="993" y="947"/>
                    <a:pt x="1044" y="964"/>
                  </a:cubicBezTo>
                  <a:cubicBezTo>
                    <a:pt x="974" y="953"/>
                    <a:pt x="841" y="901"/>
                    <a:pt x="798" y="847"/>
                  </a:cubicBezTo>
                  <a:lnTo>
                    <a:pt x="798" y="847"/>
                  </a:lnTo>
                  <a:cubicBezTo>
                    <a:pt x="834" y="927"/>
                    <a:pt x="874" y="1010"/>
                    <a:pt x="921" y="1090"/>
                  </a:cubicBezTo>
                  <a:cubicBezTo>
                    <a:pt x="891" y="1053"/>
                    <a:pt x="711" y="961"/>
                    <a:pt x="685" y="933"/>
                  </a:cubicBezTo>
                  <a:lnTo>
                    <a:pt x="685" y="933"/>
                  </a:lnTo>
                  <a:cubicBezTo>
                    <a:pt x="642" y="987"/>
                    <a:pt x="831" y="1140"/>
                    <a:pt x="891" y="1140"/>
                  </a:cubicBezTo>
                  <a:lnTo>
                    <a:pt x="894" y="1140"/>
                  </a:lnTo>
                  <a:cubicBezTo>
                    <a:pt x="702" y="1166"/>
                    <a:pt x="794" y="1180"/>
                    <a:pt x="575" y="1183"/>
                  </a:cubicBezTo>
                  <a:cubicBezTo>
                    <a:pt x="575" y="1220"/>
                    <a:pt x="761" y="1276"/>
                    <a:pt x="814" y="1276"/>
                  </a:cubicBezTo>
                  <a:lnTo>
                    <a:pt x="821" y="1276"/>
                  </a:lnTo>
                  <a:cubicBezTo>
                    <a:pt x="838" y="1369"/>
                    <a:pt x="801" y="1402"/>
                    <a:pt x="761" y="1425"/>
                  </a:cubicBezTo>
                  <a:cubicBezTo>
                    <a:pt x="734" y="1316"/>
                    <a:pt x="535" y="1236"/>
                    <a:pt x="369" y="1169"/>
                  </a:cubicBezTo>
                  <a:cubicBezTo>
                    <a:pt x="355" y="1197"/>
                    <a:pt x="340" y="1226"/>
                    <a:pt x="326" y="1260"/>
                  </a:cubicBezTo>
                  <a:cubicBezTo>
                    <a:pt x="435" y="1389"/>
                    <a:pt x="548" y="1512"/>
                    <a:pt x="665" y="1628"/>
                  </a:cubicBezTo>
                  <a:cubicBezTo>
                    <a:pt x="631" y="1605"/>
                    <a:pt x="442" y="1505"/>
                    <a:pt x="419" y="1499"/>
                  </a:cubicBezTo>
                  <a:lnTo>
                    <a:pt x="419" y="1499"/>
                  </a:lnTo>
                  <a:cubicBezTo>
                    <a:pt x="595" y="1599"/>
                    <a:pt x="502" y="1910"/>
                    <a:pt x="449" y="2063"/>
                  </a:cubicBezTo>
                  <a:lnTo>
                    <a:pt x="455" y="2037"/>
                  </a:lnTo>
                  <a:cubicBezTo>
                    <a:pt x="446" y="2030"/>
                    <a:pt x="435" y="2027"/>
                    <a:pt x="426" y="2027"/>
                  </a:cubicBezTo>
                  <a:cubicBezTo>
                    <a:pt x="372" y="2027"/>
                    <a:pt x="316" y="2130"/>
                    <a:pt x="363" y="2186"/>
                  </a:cubicBezTo>
                  <a:cubicBezTo>
                    <a:pt x="326" y="2173"/>
                    <a:pt x="343" y="2160"/>
                    <a:pt x="343" y="2134"/>
                  </a:cubicBezTo>
                  <a:lnTo>
                    <a:pt x="343" y="2134"/>
                  </a:lnTo>
                  <a:cubicBezTo>
                    <a:pt x="170" y="2217"/>
                    <a:pt x="611" y="2326"/>
                    <a:pt x="426" y="2402"/>
                  </a:cubicBezTo>
                  <a:cubicBezTo>
                    <a:pt x="455" y="2309"/>
                    <a:pt x="379" y="2276"/>
                    <a:pt x="303" y="2269"/>
                  </a:cubicBezTo>
                  <a:lnTo>
                    <a:pt x="303" y="2269"/>
                  </a:lnTo>
                  <a:cubicBezTo>
                    <a:pt x="359" y="2359"/>
                    <a:pt x="269" y="2528"/>
                    <a:pt x="469" y="2528"/>
                  </a:cubicBezTo>
                  <a:lnTo>
                    <a:pt x="499" y="2528"/>
                  </a:lnTo>
                  <a:cubicBezTo>
                    <a:pt x="446" y="2568"/>
                    <a:pt x="462" y="2612"/>
                    <a:pt x="386" y="2612"/>
                  </a:cubicBezTo>
                  <a:cubicBezTo>
                    <a:pt x="375" y="2612"/>
                    <a:pt x="366" y="2612"/>
                    <a:pt x="352" y="2608"/>
                  </a:cubicBezTo>
                  <a:lnTo>
                    <a:pt x="352" y="2608"/>
                  </a:lnTo>
                  <a:lnTo>
                    <a:pt x="482" y="2815"/>
                  </a:lnTo>
                  <a:cubicBezTo>
                    <a:pt x="472" y="2807"/>
                    <a:pt x="452" y="2801"/>
                    <a:pt x="432" y="2801"/>
                  </a:cubicBezTo>
                  <a:cubicBezTo>
                    <a:pt x="409" y="2801"/>
                    <a:pt x="383" y="2811"/>
                    <a:pt x="372" y="2841"/>
                  </a:cubicBezTo>
                  <a:cubicBezTo>
                    <a:pt x="409" y="2735"/>
                    <a:pt x="196" y="2608"/>
                    <a:pt x="349" y="2559"/>
                  </a:cubicBezTo>
                  <a:cubicBezTo>
                    <a:pt x="320" y="2555"/>
                    <a:pt x="292" y="2555"/>
                    <a:pt x="269" y="2555"/>
                  </a:cubicBezTo>
                  <a:lnTo>
                    <a:pt x="223" y="2555"/>
                  </a:lnTo>
                  <a:cubicBezTo>
                    <a:pt x="206" y="2555"/>
                    <a:pt x="193" y="2559"/>
                    <a:pt x="176" y="2559"/>
                  </a:cubicBezTo>
                  <a:cubicBezTo>
                    <a:pt x="123" y="2559"/>
                    <a:pt x="73" y="2552"/>
                    <a:pt x="13" y="2516"/>
                  </a:cubicBezTo>
                  <a:lnTo>
                    <a:pt x="13" y="2516"/>
                  </a:lnTo>
                  <a:cubicBezTo>
                    <a:pt x="70" y="2761"/>
                    <a:pt x="300" y="2891"/>
                    <a:pt x="482" y="3014"/>
                  </a:cubicBezTo>
                  <a:lnTo>
                    <a:pt x="389" y="3210"/>
                  </a:lnTo>
                  <a:lnTo>
                    <a:pt x="455" y="3210"/>
                  </a:lnTo>
                  <a:lnTo>
                    <a:pt x="292" y="3263"/>
                  </a:lnTo>
                  <a:cubicBezTo>
                    <a:pt x="332" y="3283"/>
                    <a:pt x="372" y="3290"/>
                    <a:pt x="352" y="3296"/>
                  </a:cubicBezTo>
                  <a:cubicBezTo>
                    <a:pt x="349" y="3300"/>
                    <a:pt x="343" y="3303"/>
                    <a:pt x="336" y="3303"/>
                  </a:cubicBezTo>
                  <a:cubicBezTo>
                    <a:pt x="323" y="3303"/>
                    <a:pt x="309" y="3296"/>
                    <a:pt x="292" y="3293"/>
                  </a:cubicBezTo>
                  <a:lnTo>
                    <a:pt x="292" y="3293"/>
                  </a:lnTo>
                  <a:cubicBezTo>
                    <a:pt x="303" y="3313"/>
                    <a:pt x="323" y="3333"/>
                    <a:pt x="340" y="3336"/>
                  </a:cubicBezTo>
                  <a:cubicBezTo>
                    <a:pt x="359" y="3333"/>
                    <a:pt x="383" y="3330"/>
                    <a:pt x="399" y="3319"/>
                  </a:cubicBezTo>
                  <a:lnTo>
                    <a:pt x="399" y="3319"/>
                  </a:lnTo>
                  <a:cubicBezTo>
                    <a:pt x="386" y="3336"/>
                    <a:pt x="372" y="3343"/>
                    <a:pt x="359" y="3343"/>
                  </a:cubicBezTo>
                  <a:cubicBezTo>
                    <a:pt x="352" y="3343"/>
                    <a:pt x="346" y="3339"/>
                    <a:pt x="340" y="3336"/>
                  </a:cubicBezTo>
                  <a:cubicBezTo>
                    <a:pt x="316" y="3343"/>
                    <a:pt x="292" y="3346"/>
                    <a:pt x="266" y="3346"/>
                  </a:cubicBezTo>
                  <a:cubicBezTo>
                    <a:pt x="200" y="3346"/>
                    <a:pt x="127" y="3330"/>
                    <a:pt x="53" y="3306"/>
                  </a:cubicBezTo>
                  <a:lnTo>
                    <a:pt x="27" y="3330"/>
                  </a:lnTo>
                  <a:cubicBezTo>
                    <a:pt x="113" y="3390"/>
                    <a:pt x="206" y="3445"/>
                    <a:pt x="286" y="3445"/>
                  </a:cubicBezTo>
                  <a:cubicBezTo>
                    <a:pt x="326" y="3445"/>
                    <a:pt x="363" y="3433"/>
                    <a:pt x="395" y="3399"/>
                  </a:cubicBezTo>
                  <a:lnTo>
                    <a:pt x="395" y="3399"/>
                  </a:lnTo>
                  <a:lnTo>
                    <a:pt x="320" y="3525"/>
                  </a:lnTo>
                  <a:cubicBezTo>
                    <a:pt x="499" y="3629"/>
                    <a:pt x="466" y="3612"/>
                    <a:pt x="622" y="3732"/>
                  </a:cubicBezTo>
                  <a:cubicBezTo>
                    <a:pt x="602" y="3741"/>
                    <a:pt x="579" y="3741"/>
                    <a:pt x="559" y="3741"/>
                  </a:cubicBezTo>
                  <a:lnTo>
                    <a:pt x="548" y="3741"/>
                  </a:lnTo>
                  <a:cubicBezTo>
                    <a:pt x="519" y="3741"/>
                    <a:pt x="495" y="3741"/>
                    <a:pt x="479" y="3761"/>
                  </a:cubicBezTo>
                  <a:cubicBezTo>
                    <a:pt x="674" y="3818"/>
                    <a:pt x="375" y="4080"/>
                    <a:pt x="499" y="4080"/>
                  </a:cubicBezTo>
                  <a:cubicBezTo>
                    <a:pt x="505" y="4080"/>
                    <a:pt x="512" y="4080"/>
                    <a:pt x="519" y="4077"/>
                  </a:cubicBezTo>
                  <a:cubicBezTo>
                    <a:pt x="542" y="4100"/>
                    <a:pt x="565" y="4111"/>
                    <a:pt x="588" y="4111"/>
                  </a:cubicBezTo>
                  <a:cubicBezTo>
                    <a:pt x="608" y="4111"/>
                    <a:pt x="625" y="4103"/>
                    <a:pt x="642" y="4100"/>
                  </a:cubicBezTo>
                  <a:cubicBezTo>
                    <a:pt x="662" y="4097"/>
                    <a:pt x="678" y="4091"/>
                    <a:pt x="694" y="4091"/>
                  </a:cubicBezTo>
                  <a:cubicBezTo>
                    <a:pt x="708" y="4091"/>
                    <a:pt x="718" y="4094"/>
                    <a:pt x="731" y="4100"/>
                  </a:cubicBezTo>
                  <a:cubicBezTo>
                    <a:pt x="714" y="4107"/>
                    <a:pt x="678" y="4114"/>
                    <a:pt x="682" y="4134"/>
                  </a:cubicBezTo>
                  <a:lnTo>
                    <a:pt x="811" y="4150"/>
                  </a:lnTo>
                  <a:cubicBezTo>
                    <a:pt x="804" y="4163"/>
                    <a:pt x="791" y="4167"/>
                    <a:pt x="781" y="4167"/>
                  </a:cubicBezTo>
                  <a:cubicBezTo>
                    <a:pt x="774" y="4167"/>
                    <a:pt x="768" y="4167"/>
                    <a:pt x="761" y="4163"/>
                  </a:cubicBezTo>
                  <a:lnTo>
                    <a:pt x="745" y="4163"/>
                  </a:lnTo>
                  <a:cubicBezTo>
                    <a:pt x="725" y="4163"/>
                    <a:pt x="705" y="4170"/>
                    <a:pt x="694" y="4213"/>
                  </a:cubicBezTo>
                  <a:cubicBezTo>
                    <a:pt x="828" y="4307"/>
                    <a:pt x="921" y="4339"/>
                    <a:pt x="918" y="4462"/>
                  </a:cubicBezTo>
                  <a:cubicBezTo>
                    <a:pt x="934" y="4486"/>
                    <a:pt x="950" y="4496"/>
                    <a:pt x="967" y="4496"/>
                  </a:cubicBezTo>
                  <a:cubicBezTo>
                    <a:pt x="993" y="4496"/>
                    <a:pt x="1021" y="4469"/>
                    <a:pt x="1047" y="4439"/>
                  </a:cubicBezTo>
                  <a:cubicBezTo>
                    <a:pt x="1070" y="4413"/>
                    <a:pt x="1090" y="4386"/>
                    <a:pt x="1107" y="4386"/>
                  </a:cubicBezTo>
                  <a:cubicBezTo>
                    <a:pt x="1117" y="4386"/>
                    <a:pt x="1123" y="4396"/>
                    <a:pt x="1130" y="4419"/>
                  </a:cubicBezTo>
                  <a:cubicBezTo>
                    <a:pt x="1053" y="4479"/>
                    <a:pt x="964" y="4552"/>
                    <a:pt x="997" y="4629"/>
                  </a:cubicBezTo>
                  <a:cubicBezTo>
                    <a:pt x="1024" y="4629"/>
                    <a:pt x="1050" y="4626"/>
                    <a:pt x="1077" y="4619"/>
                  </a:cubicBezTo>
                  <a:cubicBezTo>
                    <a:pt x="1100" y="4615"/>
                    <a:pt x="1123" y="4609"/>
                    <a:pt x="1150" y="4609"/>
                  </a:cubicBezTo>
                  <a:cubicBezTo>
                    <a:pt x="1170" y="4609"/>
                    <a:pt x="1190" y="4612"/>
                    <a:pt x="1210" y="4622"/>
                  </a:cubicBezTo>
                  <a:lnTo>
                    <a:pt x="1084" y="4698"/>
                  </a:lnTo>
                  <a:cubicBezTo>
                    <a:pt x="1127" y="4752"/>
                    <a:pt x="1177" y="4785"/>
                    <a:pt x="1087" y="4848"/>
                  </a:cubicBezTo>
                  <a:cubicBezTo>
                    <a:pt x="1170" y="4858"/>
                    <a:pt x="1186" y="4891"/>
                    <a:pt x="1186" y="4931"/>
                  </a:cubicBezTo>
                  <a:lnTo>
                    <a:pt x="1203" y="4931"/>
                  </a:lnTo>
                  <a:cubicBezTo>
                    <a:pt x="1316" y="4931"/>
                    <a:pt x="1379" y="4686"/>
                    <a:pt x="1416" y="4642"/>
                  </a:cubicBezTo>
                  <a:lnTo>
                    <a:pt x="1416" y="4642"/>
                  </a:lnTo>
                  <a:cubicBezTo>
                    <a:pt x="1383" y="4778"/>
                    <a:pt x="1472" y="4792"/>
                    <a:pt x="1369" y="4945"/>
                  </a:cubicBezTo>
                  <a:lnTo>
                    <a:pt x="1283" y="4901"/>
                  </a:lnTo>
                  <a:lnTo>
                    <a:pt x="1283" y="4901"/>
                  </a:lnTo>
                  <a:cubicBezTo>
                    <a:pt x="1260" y="5170"/>
                    <a:pt x="1552" y="4905"/>
                    <a:pt x="1379" y="5174"/>
                  </a:cubicBezTo>
                  <a:cubicBezTo>
                    <a:pt x="1359" y="5150"/>
                    <a:pt x="1323" y="5134"/>
                    <a:pt x="1286" y="5134"/>
                  </a:cubicBezTo>
                  <a:cubicBezTo>
                    <a:pt x="1249" y="5134"/>
                    <a:pt x="1210" y="5150"/>
                    <a:pt x="1193" y="5197"/>
                  </a:cubicBezTo>
                  <a:cubicBezTo>
                    <a:pt x="1229" y="5204"/>
                    <a:pt x="1277" y="5210"/>
                    <a:pt x="1320" y="5213"/>
                  </a:cubicBezTo>
                  <a:cubicBezTo>
                    <a:pt x="1312" y="5227"/>
                    <a:pt x="1303" y="5227"/>
                    <a:pt x="1296" y="5227"/>
                  </a:cubicBezTo>
                  <a:lnTo>
                    <a:pt x="1277" y="5227"/>
                  </a:lnTo>
                  <a:cubicBezTo>
                    <a:pt x="1266" y="5227"/>
                    <a:pt x="1257" y="5230"/>
                    <a:pt x="1257" y="5257"/>
                  </a:cubicBezTo>
                  <a:cubicBezTo>
                    <a:pt x="1300" y="5257"/>
                    <a:pt x="1396" y="5244"/>
                    <a:pt x="1446" y="5227"/>
                  </a:cubicBezTo>
                  <a:lnTo>
                    <a:pt x="1446" y="5227"/>
                  </a:lnTo>
                  <a:lnTo>
                    <a:pt x="1442" y="5233"/>
                  </a:lnTo>
                  <a:cubicBezTo>
                    <a:pt x="1482" y="5267"/>
                    <a:pt x="1522" y="5300"/>
                    <a:pt x="1565" y="5330"/>
                  </a:cubicBezTo>
                  <a:lnTo>
                    <a:pt x="1559" y="5330"/>
                  </a:lnTo>
                  <a:cubicBezTo>
                    <a:pt x="1539" y="5330"/>
                    <a:pt x="1519" y="5356"/>
                    <a:pt x="1536" y="5373"/>
                  </a:cubicBezTo>
                  <a:lnTo>
                    <a:pt x="1668" y="5390"/>
                  </a:lnTo>
                  <a:cubicBezTo>
                    <a:pt x="1622" y="5399"/>
                    <a:pt x="1619" y="5453"/>
                    <a:pt x="1645" y="5503"/>
                  </a:cubicBezTo>
                  <a:cubicBezTo>
                    <a:pt x="1662" y="5529"/>
                    <a:pt x="1682" y="5539"/>
                    <a:pt x="1702" y="5539"/>
                  </a:cubicBezTo>
                  <a:cubicBezTo>
                    <a:pt x="1738" y="5539"/>
                    <a:pt x="1778" y="5516"/>
                    <a:pt x="1815" y="5493"/>
                  </a:cubicBezTo>
                  <a:cubicBezTo>
                    <a:pt x="1851" y="5469"/>
                    <a:pt x="1884" y="5446"/>
                    <a:pt x="1904" y="5446"/>
                  </a:cubicBezTo>
                  <a:cubicBezTo>
                    <a:pt x="1924" y="5446"/>
                    <a:pt x="1934" y="5463"/>
                    <a:pt x="1934" y="5506"/>
                  </a:cubicBezTo>
                  <a:cubicBezTo>
                    <a:pt x="1930" y="5499"/>
                    <a:pt x="1927" y="5499"/>
                    <a:pt x="1921" y="5499"/>
                  </a:cubicBezTo>
                  <a:lnTo>
                    <a:pt x="1915" y="5499"/>
                  </a:lnTo>
                  <a:cubicBezTo>
                    <a:pt x="1907" y="5499"/>
                    <a:pt x="1904" y="5499"/>
                    <a:pt x="1898" y="5493"/>
                  </a:cubicBezTo>
                  <a:lnTo>
                    <a:pt x="1898" y="5493"/>
                  </a:lnTo>
                  <a:lnTo>
                    <a:pt x="1907" y="5579"/>
                  </a:lnTo>
                  <a:cubicBezTo>
                    <a:pt x="1958" y="5516"/>
                    <a:pt x="1997" y="5496"/>
                    <a:pt x="2037" y="5496"/>
                  </a:cubicBezTo>
                  <a:cubicBezTo>
                    <a:pt x="2077" y="5496"/>
                    <a:pt x="2110" y="5516"/>
                    <a:pt x="2147" y="5536"/>
                  </a:cubicBezTo>
                  <a:cubicBezTo>
                    <a:pt x="2177" y="5556"/>
                    <a:pt x="2206" y="5569"/>
                    <a:pt x="2240" y="5569"/>
                  </a:cubicBezTo>
                  <a:cubicBezTo>
                    <a:pt x="2283" y="5569"/>
                    <a:pt x="2329" y="5546"/>
                    <a:pt x="2376" y="5469"/>
                  </a:cubicBezTo>
                  <a:lnTo>
                    <a:pt x="2376" y="5469"/>
                  </a:lnTo>
                  <a:cubicBezTo>
                    <a:pt x="2376" y="5619"/>
                    <a:pt x="2346" y="5543"/>
                    <a:pt x="2177" y="5619"/>
                  </a:cubicBezTo>
                  <a:lnTo>
                    <a:pt x="2206" y="5738"/>
                  </a:lnTo>
                  <a:cubicBezTo>
                    <a:pt x="2174" y="5732"/>
                    <a:pt x="2160" y="5702"/>
                    <a:pt x="2123" y="5702"/>
                  </a:cubicBezTo>
                  <a:lnTo>
                    <a:pt x="2110" y="5702"/>
                  </a:lnTo>
                  <a:cubicBezTo>
                    <a:pt x="2123" y="5778"/>
                    <a:pt x="2167" y="5805"/>
                    <a:pt x="2220" y="5805"/>
                  </a:cubicBezTo>
                  <a:cubicBezTo>
                    <a:pt x="2283" y="5805"/>
                    <a:pt x="2359" y="5765"/>
                    <a:pt x="2409" y="5742"/>
                  </a:cubicBezTo>
                  <a:lnTo>
                    <a:pt x="2409" y="5742"/>
                  </a:lnTo>
                  <a:cubicBezTo>
                    <a:pt x="2426" y="5798"/>
                    <a:pt x="2266" y="5938"/>
                    <a:pt x="2406" y="5942"/>
                  </a:cubicBezTo>
                  <a:lnTo>
                    <a:pt x="2422" y="5942"/>
                  </a:lnTo>
                  <a:cubicBezTo>
                    <a:pt x="2433" y="5942"/>
                    <a:pt x="2442" y="5942"/>
                    <a:pt x="2453" y="5938"/>
                  </a:cubicBezTo>
                  <a:lnTo>
                    <a:pt x="2453" y="5938"/>
                  </a:lnTo>
                  <a:cubicBezTo>
                    <a:pt x="2453" y="5938"/>
                    <a:pt x="2453" y="5938"/>
                    <a:pt x="2453" y="5938"/>
                  </a:cubicBezTo>
                  <a:cubicBezTo>
                    <a:pt x="2459" y="5818"/>
                    <a:pt x="2462" y="5695"/>
                    <a:pt x="2459" y="5566"/>
                  </a:cubicBezTo>
                  <a:cubicBezTo>
                    <a:pt x="2459" y="4841"/>
                    <a:pt x="2369" y="4014"/>
                    <a:pt x="2214" y="3120"/>
                  </a:cubicBezTo>
                  <a:cubicBezTo>
                    <a:pt x="2167" y="2855"/>
                    <a:pt x="2114" y="2585"/>
                    <a:pt x="2054" y="2309"/>
                  </a:cubicBezTo>
                  <a:cubicBezTo>
                    <a:pt x="1934" y="1744"/>
                    <a:pt x="1791" y="1153"/>
                    <a:pt x="1625" y="551"/>
                  </a:cubicBezTo>
                  <a:lnTo>
                    <a:pt x="1529" y="611"/>
                  </a:lnTo>
                  <a:cubicBezTo>
                    <a:pt x="1548" y="588"/>
                    <a:pt x="1579" y="505"/>
                    <a:pt x="1505" y="475"/>
                  </a:cubicBezTo>
                  <a:cubicBezTo>
                    <a:pt x="1482" y="505"/>
                    <a:pt x="1469" y="512"/>
                    <a:pt x="1456" y="512"/>
                  </a:cubicBezTo>
                  <a:cubicBezTo>
                    <a:pt x="1446" y="512"/>
                    <a:pt x="1439" y="508"/>
                    <a:pt x="1426" y="505"/>
                  </a:cubicBezTo>
                  <a:cubicBezTo>
                    <a:pt x="1412" y="502"/>
                    <a:pt x="1399" y="495"/>
                    <a:pt x="1376" y="495"/>
                  </a:cubicBezTo>
                  <a:lnTo>
                    <a:pt x="1366" y="495"/>
                  </a:lnTo>
                  <a:cubicBezTo>
                    <a:pt x="1336" y="386"/>
                    <a:pt x="1283" y="189"/>
                    <a:pt x="1233"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a:off x="2839350" y="742350"/>
              <a:ext cx="2850" cy="10000"/>
            </a:xfrm>
            <a:custGeom>
              <a:avLst/>
              <a:gdLst/>
              <a:ahLst/>
              <a:cxnLst/>
              <a:rect l="l" t="t" r="r" b="b"/>
              <a:pathLst>
                <a:path w="114" h="400" extrusionOk="0">
                  <a:moveTo>
                    <a:pt x="1" y="1"/>
                  </a:moveTo>
                  <a:lnTo>
                    <a:pt x="1" y="1"/>
                  </a:lnTo>
                  <a:lnTo>
                    <a:pt x="1" y="1"/>
                  </a:lnTo>
                  <a:cubicBezTo>
                    <a:pt x="41" y="133"/>
                    <a:pt x="73" y="266"/>
                    <a:pt x="113" y="399"/>
                  </a:cubicBezTo>
                  <a:lnTo>
                    <a:pt x="113" y="399"/>
                  </a:lnTo>
                  <a:cubicBezTo>
                    <a:pt x="73" y="266"/>
                    <a:pt x="41" y="133"/>
                    <a:pt x="1" y="1"/>
                  </a:cubicBezTo>
                  <a:close/>
                </a:path>
              </a:pathLst>
            </a:custGeom>
            <a:solidFill>
              <a:srgbClr val="F8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a:off x="2802300" y="742350"/>
              <a:ext cx="39900" cy="125200"/>
            </a:xfrm>
            <a:custGeom>
              <a:avLst/>
              <a:gdLst/>
              <a:ahLst/>
              <a:cxnLst/>
              <a:rect l="l" t="t" r="r" b="b"/>
              <a:pathLst>
                <a:path w="1596" h="5008" extrusionOk="0">
                  <a:moveTo>
                    <a:pt x="1483" y="1"/>
                  </a:moveTo>
                  <a:cubicBezTo>
                    <a:pt x="1403" y="123"/>
                    <a:pt x="1486" y="372"/>
                    <a:pt x="1579" y="459"/>
                  </a:cubicBezTo>
                  <a:cubicBezTo>
                    <a:pt x="1586" y="439"/>
                    <a:pt x="1589" y="419"/>
                    <a:pt x="1595" y="399"/>
                  </a:cubicBezTo>
                  <a:cubicBezTo>
                    <a:pt x="1555" y="266"/>
                    <a:pt x="1523" y="133"/>
                    <a:pt x="1483" y="1"/>
                  </a:cubicBezTo>
                  <a:close/>
                  <a:moveTo>
                    <a:pt x="233" y="3091"/>
                  </a:moveTo>
                  <a:lnTo>
                    <a:pt x="233" y="3091"/>
                  </a:lnTo>
                  <a:cubicBezTo>
                    <a:pt x="207" y="3127"/>
                    <a:pt x="207" y="3154"/>
                    <a:pt x="217" y="3180"/>
                  </a:cubicBezTo>
                  <a:cubicBezTo>
                    <a:pt x="256" y="3140"/>
                    <a:pt x="273" y="3111"/>
                    <a:pt x="233" y="3091"/>
                  </a:cubicBezTo>
                  <a:close/>
                  <a:moveTo>
                    <a:pt x="20" y="3207"/>
                  </a:moveTo>
                  <a:cubicBezTo>
                    <a:pt x="14" y="3207"/>
                    <a:pt x="8" y="3207"/>
                    <a:pt x="0" y="3210"/>
                  </a:cubicBezTo>
                  <a:cubicBezTo>
                    <a:pt x="0" y="3237"/>
                    <a:pt x="8" y="3260"/>
                    <a:pt x="8" y="3287"/>
                  </a:cubicBezTo>
                  <a:cubicBezTo>
                    <a:pt x="24" y="3293"/>
                    <a:pt x="43" y="3297"/>
                    <a:pt x="60" y="3303"/>
                  </a:cubicBezTo>
                  <a:cubicBezTo>
                    <a:pt x="94" y="3283"/>
                    <a:pt x="120" y="3257"/>
                    <a:pt x="150" y="3237"/>
                  </a:cubicBezTo>
                  <a:cubicBezTo>
                    <a:pt x="103" y="3223"/>
                    <a:pt x="60" y="3207"/>
                    <a:pt x="20" y="3207"/>
                  </a:cubicBezTo>
                  <a:close/>
                  <a:moveTo>
                    <a:pt x="1193" y="4931"/>
                  </a:moveTo>
                  <a:lnTo>
                    <a:pt x="1193" y="4931"/>
                  </a:lnTo>
                  <a:cubicBezTo>
                    <a:pt x="1190" y="4968"/>
                    <a:pt x="1173" y="5008"/>
                    <a:pt x="1207" y="5008"/>
                  </a:cubicBezTo>
                  <a:cubicBezTo>
                    <a:pt x="1220" y="5008"/>
                    <a:pt x="1240" y="5002"/>
                    <a:pt x="1276" y="4985"/>
                  </a:cubicBezTo>
                  <a:cubicBezTo>
                    <a:pt x="1313" y="4928"/>
                    <a:pt x="1227" y="4935"/>
                    <a:pt x="1193" y="493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p:nvPr/>
          </p:nvSpPr>
          <p:spPr>
            <a:xfrm>
              <a:off x="2844350" y="877000"/>
              <a:ext cx="1100" cy="100"/>
            </a:xfrm>
            <a:custGeom>
              <a:avLst/>
              <a:gdLst/>
              <a:ahLst/>
              <a:cxnLst/>
              <a:rect l="l" t="t" r="r" b="b"/>
              <a:pathLst>
                <a:path w="44" h="4" extrusionOk="0">
                  <a:moveTo>
                    <a:pt x="0" y="1"/>
                  </a:moveTo>
                  <a:lnTo>
                    <a:pt x="43" y="4"/>
                  </a:lnTo>
                  <a:cubicBezTo>
                    <a:pt x="30" y="1"/>
                    <a:pt x="20" y="1"/>
                    <a:pt x="10"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7"/>
            <p:cNvSpPr/>
            <p:nvPr/>
          </p:nvSpPr>
          <p:spPr>
            <a:xfrm>
              <a:off x="2838675" y="872250"/>
              <a:ext cx="1025" cy="700"/>
            </a:xfrm>
            <a:custGeom>
              <a:avLst/>
              <a:gdLst/>
              <a:ahLst/>
              <a:cxnLst/>
              <a:rect l="l" t="t" r="r" b="b"/>
              <a:pathLst>
                <a:path w="41" h="28" extrusionOk="0">
                  <a:moveTo>
                    <a:pt x="37" y="1"/>
                  </a:moveTo>
                  <a:lnTo>
                    <a:pt x="1" y="28"/>
                  </a:lnTo>
                  <a:cubicBezTo>
                    <a:pt x="24" y="21"/>
                    <a:pt x="41" y="11"/>
                    <a:pt x="37"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7"/>
            <p:cNvSpPr/>
            <p:nvPr/>
          </p:nvSpPr>
          <p:spPr>
            <a:xfrm>
              <a:off x="2808050" y="741775"/>
              <a:ext cx="5925" cy="2175"/>
            </a:xfrm>
            <a:custGeom>
              <a:avLst/>
              <a:gdLst/>
              <a:ahLst/>
              <a:cxnLst/>
              <a:rect l="l" t="t" r="r" b="b"/>
              <a:pathLst>
                <a:path w="237" h="87" extrusionOk="0">
                  <a:moveTo>
                    <a:pt x="100" y="0"/>
                  </a:moveTo>
                  <a:cubicBezTo>
                    <a:pt x="37" y="0"/>
                    <a:pt x="0" y="10"/>
                    <a:pt x="53" y="44"/>
                  </a:cubicBezTo>
                  <a:lnTo>
                    <a:pt x="143" y="87"/>
                  </a:lnTo>
                  <a:lnTo>
                    <a:pt x="146" y="87"/>
                  </a:lnTo>
                  <a:cubicBezTo>
                    <a:pt x="163" y="36"/>
                    <a:pt x="196" y="16"/>
                    <a:pt x="236" y="4"/>
                  </a:cubicBezTo>
                  <a:cubicBezTo>
                    <a:pt x="189" y="4"/>
                    <a:pt x="140" y="0"/>
                    <a:pt x="100"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7"/>
            <p:cNvSpPr/>
            <p:nvPr/>
          </p:nvSpPr>
          <p:spPr>
            <a:xfrm>
              <a:off x="2801375" y="824175"/>
              <a:ext cx="2450" cy="1350"/>
            </a:xfrm>
            <a:custGeom>
              <a:avLst/>
              <a:gdLst/>
              <a:ahLst/>
              <a:cxnLst/>
              <a:rect l="l" t="t" r="r" b="b"/>
              <a:pathLst>
                <a:path w="98" h="54" extrusionOk="0">
                  <a:moveTo>
                    <a:pt x="1" y="0"/>
                  </a:moveTo>
                  <a:cubicBezTo>
                    <a:pt x="14" y="10"/>
                    <a:pt x="31" y="20"/>
                    <a:pt x="45" y="34"/>
                  </a:cubicBezTo>
                  <a:cubicBezTo>
                    <a:pt x="54" y="40"/>
                    <a:pt x="65" y="47"/>
                    <a:pt x="71" y="54"/>
                  </a:cubicBezTo>
                  <a:lnTo>
                    <a:pt x="97" y="30"/>
                  </a:lnTo>
                  <a:cubicBezTo>
                    <a:pt x="80" y="24"/>
                    <a:pt x="61" y="20"/>
                    <a:pt x="45" y="14"/>
                  </a:cubicBezTo>
                  <a:cubicBezTo>
                    <a:pt x="31" y="7"/>
                    <a:pt x="14" y="4"/>
                    <a:pt x="1"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7"/>
            <p:cNvSpPr/>
            <p:nvPr/>
          </p:nvSpPr>
          <p:spPr>
            <a:xfrm>
              <a:off x="2812350" y="825175"/>
              <a:ext cx="1275" cy="2100"/>
            </a:xfrm>
            <a:custGeom>
              <a:avLst/>
              <a:gdLst/>
              <a:ahLst/>
              <a:cxnLst/>
              <a:rect l="l" t="t" r="r" b="b"/>
              <a:pathLst>
                <a:path w="51" h="84" extrusionOk="0">
                  <a:moveTo>
                    <a:pt x="51" y="0"/>
                  </a:moveTo>
                  <a:lnTo>
                    <a:pt x="0" y="83"/>
                  </a:lnTo>
                  <a:cubicBezTo>
                    <a:pt x="20" y="63"/>
                    <a:pt x="37" y="37"/>
                    <a:pt x="51"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7"/>
            <p:cNvSpPr/>
            <p:nvPr/>
          </p:nvSpPr>
          <p:spPr>
            <a:xfrm>
              <a:off x="2824150" y="894300"/>
              <a:ext cx="1850" cy="600"/>
            </a:xfrm>
            <a:custGeom>
              <a:avLst/>
              <a:gdLst/>
              <a:ahLst/>
              <a:cxnLst/>
              <a:rect l="l" t="t" r="r" b="b"/>
              <a:pathLst>
                <a:path w="74" h="24" extrusionOk="0">
                  <a:moveTo>
                    <a:pt x="44" y="0"/>
                  </a:moveTo>
                  <a:cubicBezTo>
                    <a:pt x="24" y="0"/>
                    <a:pt x="11" y="3"/>
                    <a:pt x="0" y="20"/>
                  </a:cubicBezTo>
                  <a:cubicBezTo>
                    <a:pt x="11" y="20"/>
                    <a:pt x="17" y="23"/>
                    <a:pt x="24" y="23"/>
                  </a:cubicBezTo>
                  <a:cubicBezTo>
                    <a:pt x="47" y="23"/>
                    <a:pt x="63" y="16"/>
                    <a:pt x="74" y="3"/>
                  </a:cubicBezTo>
                  <a:cubicBezTo>
                    <a:pt x="63" y="0"/>
                    <a:pt x="54" y="0"/>
                    <a:pt x="44"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7"/>
            <p:cNvSpPr/>
            <p:nvPr/>
          </p:nvSpPr>
          <p:spPr>
            <a:xfrm>
              <a:off x="2821325" y="777900"/>
              <a:ext cx="200" cy="175"/>
            </a:xfrm>
            <a:custGeom>
              <a:avLst/>
              <a:gdLst/>
              <a:ahLst/>
              <a:cxnLst/>
              <a:rect l="l" t="t" r="r" b="b"/>
              <a:pathLst>
                <a:path w="8" h="7" extrusionOk="0">
                  <a:moveTo>
                    <a:pt x="4" y="0"/>
                  </a:moveTo>
                  <a:lnTo>
                    <a:pt x="0" y="4"/>
                  </a:lnTo>
                  <a:lnTo>
                    <a:pt x="7" y="7"/>
                  </a:lnTo>
                  <a:cubicBezTo>
                    <a:pt x="7" y="7"/>
                    <a:pt x="7" y="4"/>
                    <a:pt x="4"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7"/>
            <p:cNvSpPr/>
            <p:nvPr/>
          </p:nvSpPr>
          <p:spPr>
            <a:xfrm>
              <a:off x="2814250" y="776075"/>
              <a:ext cx="7700" cy="5675"/>
            </a:xfrm>
            <a:custGeom>
              <a:avLst/>
              <a:gdLst/>
              <a:ahLst/>
              <a:cxnLst/>
              <a:rect l="l" t="t" r="r" b="b"/>
              <a:pathLst>
                <a:path w="308" h="227" extrusionOk="0">
                  <a:moveTo>
                    <a:pt x="1" y="0"/>
                  </a:moveTo>
                  <a:cubicBezTo>
                    <a:pt x="104" y="77"/>
                    <a:pt x="203" y="153"/>
                    <a:pt x="307" y="227"/>
                  </a:cubicBezTo>
                  <a:cubicBezTo>
                    <a:pt x="214" y="130"/>
                    <a:pt x="243" y="104"/>
                    <a:pt x="283" y="77"/>
                  </a:cubicBezTo>
                  <a:lnTo>
                    <a:pt x="1" y="0"/>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7"/>
            <p:cNvSpPr/>
            <p:nvPr/>
          </p:nvSpPr>
          <p:spPr>
            <a:xfrm>
              <a:off x="2834625" y="726650"/>
              <a:ext cx="1600" cy="5175"/>
            </a:xfrm>
            <a:custGeom>
              <a:avLst/>
              <a:gdLst/>
              <a:ahLst/>
              <a:cxnLst/>
              <a:rect l="l" t="t" r="r" b="b"/>
              <a:pathLst>
                <a:path w="64" h="207" extrusionOk="0">
                  <a:moveTo>
                    <a:pt x="0" y="0"/>
                  </a:moveTo>
                  <a:cubicBezTo>
                    <a:pt x="20" y="67"/>
                    <a:pt x="43" y="137"/>
                    <a:pt x="63" y="207"/>
                  </a:cubicBezTo>
                  <a:cubicBezTo>
                    <a:pt x="43" y="137"/>
                    <a:pt x="23" y="67"/>
                    <a:pt x="0" y="0"/>
                  </a:cubicBezTo>
                  <a:close/>
                </a:path>
              </a:pathLst>
            </a:custGeom>
            <a:solidFill>
              <a:srgbClr val="F8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7"/>
            <p:cNvSpPr/>
            <p:nvPr/>
          </p:nvSpPr>
          <p:spPr>
            <a:xfrm>
              <a:off x="2785600" y="726650"/>
              <a:ext cx="78200" cy="188350"/>
            </a:xfrm>
            <a:custGeom>
              <a:avLst/>
              <a:gdLst/>
              <a:ahLst/>
              <a:cxnLst/>
              <a:rect l="l" t="t" r="r" b="b"/>
              <a:pathLst>
                <a:path w="3128" h="7534" extrusionOk="0">
                  <a:moveTo>
                    <a:pt x="948" y="1373"/>
                  </a:moveTo>
                  <a:cubicBezTo>
                    <a:pt x="956" y="1378"/>
                    <a:pt x="962" y="1386"/>
                    <a:pt x="972" y="1393"/>
                  </a:cubicBezTo>
                  <a:lnTo>
                    <a:pt x="972" y="1393"/>
                  </a:lnTo>
                  <a:cubicBezTo>
                    <a:pt x="955" y="1384"/>
                    <a:pt x="939" y="1391"/>
                    <a:pt x="948" y="1373"/>
                  </a:cubicBezTo>
                  <a:close/>
                  <a:moveTo>
                    <a:pt x="1596" y="1715"/>
                  </a:moveTo>
                  <a:cubicBezTo>
                    <a:pt x="1596" y="1718"/>
                    <a:pt x="1596" y="1722"/>
                    <a:pt x="1599" y="1722"/>
                  </a:cubicBezTo>
                  <a:cubicBezTo>
                    <a:pt x="1599" y="1722"/>
                    <a:pt x="1596" y="1718"/>
                    <a:pt x="1596" y="1715"/>
                  </a:cubicBezTo>
                  <a:close/>
                  <a:moveTo>
                    <a:pt x="901" y="3719"/>
                  </a:moveTo>
                  <a:cubicBezTo>
                    <a:pt x="941" y="3739"/>
                    <a:pt x="924" y="3768"/>
                    <a:pt x="885" y="3808"/>
                  </a:cubicBezTo>
                  <a:cubicBezTo>
                    <a:pt x="875" y="3782"/>
                    <a:pt x="875" y="3755"/>
                    <a:pt x="901" y="3719"/>
                  </a:cubicBezTo>
                  <a:close/>
                  <a:moveTo>
                    <a:pt x="1861" y="5559"/>
                  </a:moveTo>
                  <a:lnTo>
                    <a:pt x="1861" y="5559"/>
                  </a:lnTo>
                  <a:cubicBezTo>
                    <a:pt x="1895" y="5563"/>
                    <a:pt x="1981" y="5556"/>
                    <a:pt x="1944" y="5613"/>
                  </a:cubicBezTo>
                  <a:cubicBezTo>
                    <a:pt x="1908" y="5630"/>
                    <a:pt x="1888" y="5636"/>
                    <a:pt x="1875" y="5636"/>
                  </a:cubicBezTo>
                  <a:cubicBezTo>
                    <a:pt x="1841" y="5636"/>
                    <a:pt x="1858" y="5596"/>
                    <a:pt x="1861" y="5559"/>
                  </a:cubicBezTo>
                  <a:close/>
                  <a:moveTo>
                    <a:pt x="1961" y="0"/>
                  </a:moveTo>
                  <a:cubicBezTo>
                    <a:pt x="1881" y="27"/>
                    <a:pt x="1795" y="50"/>
                    <a:pt x="1728" y="110"/>
                  </a:cubicBezTo>
                  <a:cubicBezTo>
                    <a:pt x="1712" y="74"/>
                    <a:pt x="1755" y="54"/>
                    <a:pt x="1795" y="50"/>
                  </a:cubicBezTo>
                  <a:cubicBezTo>
                    <a:pt x="1778" y="50"/>
                    <a:pt x="1765" y="47"/>
                    <a:pt x="1752" y="47"/>
                  </a:cubicBezTo>
                  <a:cubicBezTo>
                    <a:pt x="1619" y="47"/>
                    <a:pt x="1562" y="147"/>
                    <a:pt x="1523" y="253"/>
                  </a:cubicBezTo>
                  <a:cubicBezTo>
                    <a:pt x="1476" y="373"/>
                    <a:pt x="1436" y="482"/>
                    <a:pt x="1310" y="499"/>
                  </a:cubicBezTo>
                  <a:cubicBezTo>
                    <a:pt x="1306" y="562"/>
                    <a:pt x="1274" y="582"/>
                    <a:pt x="1230" y="589"/>
                  </a:cubicBezTo>
                  <a:cubicBezTo>
                    <a:pt x="1234" y="586"/>
                    <a:pt x="1234" y="582"/>
                    <a:pt x="1234" y="575"/>
                  </a:cubicBezTo>
                  <a:lnTo>
                    <a:pt x="1234" y="575"/>
                  </a:lnTo>
                  <a:cubicBezTo>
                    <a:pt x="1230" y="582"/>
                    <a:pt x="1227" y="589"/>
                    <a:pt x="1220" y="592"/>
                  </a:cubicBezTo>
                  <a:cubicBezTo>
                    <a:pt x="1190" y="598"/>
                    <a:pt x="1164" y="598"/>
                    <a:pt x="1134" y="609"/>
                  </a:cubicBezTo>
                  <a:lnTo>
                    <a:pt x="1150" y="609"/>
                  </a:lnTo>
                  <a:cubicBezTo>
                    <a:pt x="1177" y="609"/>
                    <a:pt x="1200" y="609"/>
                    <a:pt x="1214" y="601"/>
                  </a:cubicBezTo>
                  <a:lnTo>
                    <a:pt x="1214" y="601"/>
                  </a:lnTo>
                  <a:cubicBezTo>
                    <a:pt x="1190" y="632"/>
                    <a:pt x="1160" y="685"/>
                    <a:pt x="1147" y="745"/>
                  </a:cubicBezTo>
                  <a:lnTo>
                    <a:pt x="1044" y="692"/>
                  </a:lnTo>
                  <a:lnTo>
                    <a:pt x="1041" y="692"/>
                  </a:lnTo>
                  <a:cubicBezTo>
                    <a:pt x="1041" y="698"/>
                    <a:pt x="1038" y="698"/>
                    <a:pt x="1034" y="705"/>
                  </a:cubicBezTo>
                  <a:cubicBezTo>
                    <a:pt x="967" y="721"/>
                    <a:pt x="1047" y="771"/>
                    <a:pt x="1134" y="801"/>
                  </a:cubicBezTo>
                  <a:cubicBezTo>
                    <a:pt x="1130" y="831"/>
                    <a:pt x="1134" y="871"/>
                    <a:pt x="1144" y="901"/>
                  </a:cubicBezTo>
                  <a:cubicBezTo>
                    <a:pt x="1117" y="891"/>
                    <a:pt x="1101" y="888"/>
                    <a:pt x="1087" y="888"/>
                  </a:cubicBezTo>
                  <a:cubicBezTo>
                    <a:pt x="1050" y="888"/>
                    <a:pt x="1044" y="917"/>
                    <a:pt x="1038" y="948"/>
                  </a:cubicBezTo>
                  <a:cubicBezTo>
                    <a:pt x="1027" y="977"/>
                    <a:pt x="1018" y="1007"/>
                    <a:pt x="971" y="1007"/>
                  </a:cubicBezTo>
                  <a:cubicBezTo>
                    <a:pt x="958" y="1007"/>
                    <a:pt x="938" y="1004"/>
                    <a:pt x="915" y="997"/>
                  </a:cubicBezTo>
                  <a:lnTo>
                    <a:pt x="915" y="997"/>
                  </a:lnTo>
                  <a:cubicBezTo>
                    <a:pt x="944" y="1037"/>
                    <a:pt x="918" y="1107"/>
                    <a:pt x="904" y="1176"/>
                  </a:cubicBezTo>
                  <a:cubicBezTo>
                    <a:pt x="898" y="1243"/>
                    <a:pt x="898" y="1313"/>
                    <a:pt x="948" y="1369"/>
                  </a:cubicBezTo>
                  <a:cubicBezTo>
                    <a:pt x="898" y="1406"/>
                    <a:pt x="848" y="1452"/>
                    <a:pt x="871" y="1526"/>
                  </a:cubicBezTo>
                  <a:lnTo>
                    <a:pt x="735" y="1479"/>
                  </a:lnTo>
                  <a:lnTo>
                    <a:pt x="735" y="1479"/>
                  </a:lnTo>
                  <a:cubicBezTo>
                    <a:pt x="768" y="1549"/>
                    <a:pt x="802" y="1618"/>
                    <a:pt x="845" y="1685"/>
                  </a:cubicBezTo>
                  <a:cubicBezTo>
                    <a:pt x="802" y="1698"/>
                    <a:pt x="765" y="1708"/>
                    <a:pt x="735" y="1708"/>
                  </a:cubicBezTo>
                  <a:cubicBezTo>
                    <a:pt x="685" y="1708"/>
                    <a:pt x="648" y="1682"/>
                    <a:pt x="609" y="1609"/>
                  </a:cubicBezTo>
                  <a:lnTo>
                    <a:pt x="609" y="1609"/>
                  </a:lnTo>
                  <a:cubicBezTo>
                    <a:pt x="679" y="1861"/>
                    <a:pt x="599" y="1782"/>
                    <a:pt x="688" y="1997"/>
                  </a:cubicBezTo>
                  <a:lnTo>
                    <a:pt x="605" y="1957"/>
                  </a:lnTo>
                  <a:lnTo>
                    <a:pt x="605" y="1957"/>
                  </a:lnTo>
                  <a:cubicBezTo>
                    <a:pt x="589" y="2014"/>
                    <a:pt x="676" y="2141"/>
                    <a:pt x="596" y="2150"/>
                  </a:cubicBezTo>
                  <a:cubicBezTo>
                    <a:pt x="373" y="2220"/>
                    <a:pt x="389" y="2765"/>
                    <a:pt x="203" y="3084"/>
                  </a:cubicBezTo>
                  <a:cubicBezTo>
                    <a:pt x="230" y="3081"/>
                    <a:pt x="250" y="3081"/>
                    <a:pt x="263" y="3081"/>
                  </a:cubicBezTo>
                  <a:cubicBezTo>
                    <a:pt x="400" y="3081"/>
                    <a:pt x="87" y="3243"/>
                    <a:pt x="280" y="3270"/>
                  </a:cubicBezTo>
                  <a:cubicBezTo>
                    <a:pt x="237" y="3280"/>
                    <a:pt x="207" y="3303"/>
                    <a:pt x="177" y="3303"/>
                  </a:cubicBezTo>
                  <a:cubicBezTo>
                    <a:pt x="160" y="3303"/>
                    <a:pt x="144" y="3293"/>
                    <a:pt x="124" y="3273"/>
                  </a:cubicBezTo>
                  <a:lnTo>
                    <a:pt x="124" y="3273"/>
                  </a:lnTo>
                  <a:cubicBezTo>
                    <a:pt x="184" y="3452"/>
                    <a:pt x="7" y="3546"/>
                    <a:pt x="193" y="3665"/>
                  </a:cubicBezTo>
                  <a:cubicBezTo>
                    <a:pt x="184" y="3669"/>
                    <a:pt x="173" y="3672"/>
                    <a:pt x="164" y="3672"/>
                  </a:cubicBezTo>
                  <a:cubicBezTo>
                    <a:pt x="147" y="3672"/>
                    <a:pt x="133" y="3665"/>
                    <a:pt x="121" y="3659"/>
                  </a:cubicBezTo>
                  <a:cubicBezTo>
                    <a:pt x="104" y="3652"/>
                    <a:pt x="93" y="3645"/>
                    <a:pt x="81" y="3645"/>
                  </a:cubicBezTo>
                  <a:cubicBezTo>
                    <a:pt x="74" y="3645"/>
                    <a:pt x="70" y="3649"/>
                    <a:pt x="64" y="3652"/>
                  </a:cubicBezTo>
                  <a:cubicBezTo>
                    <a:pt x="77" y="3665"/>
                    <a:pt x="121" y="3708"/>
                    <a:pt x="84" y="3725"/>
                  </a:cubicBezTo>
                  <a:cubicBezTo>
                    <a:pt x="77" y="3732"/>
                    <a:pt x="70" y="3732"/>
                    <a:pt x="67" y="3732"/>
                  </a:cubicBezTo>
                  <a:cubicBezTo>
                    <a:pt x="44" y="3732"/>
                    <a:pt x="24" y="3699"/>
                    <a:pt x="1" y="3672"/>
                  </a:cubicBezTo>
                  <a:lnTo>
                    <a:pt x="1" y="3672"/>
                  </a:lnTo>
                  <a:cubicBezTo>
                    <a:pt x="21" y="3842"/>
                    <a:pt x="177" y="3865"/>
                    <a:pt x="340" y="3865"/>
                  </a:cubicBezTo>
                  <a:cubicBezTo>
                    <a:pt x="363" y="3865"/>
                    <a:pt x="383" y="3865"/>
                    <a:pt x="406" y="3862"/>
                  </a:cubicBezTo>
                  <a:lnTo>
                    <a:pt x="406" y="3862"/>
                  </a:lnTo>
                  <a:cubicBezTo>
                    <a:pt x="323" y="3958"/>
                    <a:pt x="340" y="4004"/>
                    <a:pt x="472" y="4051"/>
                  </a:cubicBezTo>
                  <a:cubicBezTo>
                    <a:pt x="440" y="4070"/>
                    <a:pt x="406" y="4104"/>
                    <a:pt x="380" y="4104"/>
                  </a:cubicBezTo>
                  <a:cubicBezTo>
                    <a:pt x="360" y="4104"/>
                    <a:pt x="340" y="4087"/>
                    <a:pt x="323" y="4044"/>
                  </a:cubicBezTo>
                  <a:lnTo>
                    <a:pt x="323" y="4044"/>
                  </a:lnTo>
                  <a:cubicBezTo>
                    <a:pt x="326" y="4101"/>
                    <a:pt x="300" y="4413"/>
                    <a:pt x="429" y="4413"/>
                  </a:cubicBezTo>
                  <a:cubicBezTo>
                    <a:pt x="436" y="4413"/>
                    <a:pt x="442" y="4413"/>
                    <a:pt x="445" y="4410"/>
                  </a:cubicBezTo>
                  <a:lnTo>
                    <a:pt x="445" y="4410"/>
                  </a:lnTo>
                  <a:cubicBezTo>
                    <a:pt x="417" y="4441"/>
                    <a:pt x="460" y="4496"/>
                    <a:pt x="483" y="4506"/>
                  </a:cubicBezTo>
                  <a:cubicBezTo>
                    <a:pt x="506" y="4639"/>
                    <a:pt x="499" y="4659"/>
                    <a:pt x="546" y="4782"/>
                  </a:cubicBezTo>
                  <a:lnTo>
                    <a:pt x="562" y="4739"/>
                  </a:lnTo>
                  <a:lnTo>
                    <a:pt x="569" y="4739"/>
                  </a:lnTo>
                  <a:cubicBezTo>
                    <a:pt x="739" y="4739"/>
                    <a:pt x="632" y="4835"/>
                    <a:pt x="692" y="4925"/>
                  </a:cubicBezTo>
                  <a:lnTo>
                    <a:pt x="672" y="4928"/>
                  </a:lnTo>
                  <a:cubicBezTo>
                    <a:pt x="645" y="5207"/>
                    <a:pt x="759" y="5007"/>
                    <a:pt x="728" y="5287"/>
                  </a:cubicBezTo>
                  <a:lnTo>
                    <a:pt x="822" y="5231"/>
                  </a:lnTo>
                  <a:cubicBezTo>
                    <a:pt x="845" y="5220"/>
                    <a:pt x="865" y="5217"/>
                    <a:pt x="878" y="5217"/>
                  </a:cubicBezTo>
                  <a:cubicBezTo>
                    <a:pt x="995" y="5217"/>
                    <a:pt x="808" y="5490"/>
                    <a:pt x="941" y="5570"/>
                  </a:cubicBezTo>
                  <a:lnTo>
                    <a:pt x="971" y="5493"/>
                  </a:lnTo>
                  <a:lnTo>
                    <a:pt x="971" y="5493"/>
                  </a:lnTo>
                  <a:cubicBezTo>
                    <a:pt x="1074" y="5516"/>
                    <a:pt x="805" y="5838"/>
                    <a:pt x="828" y="5932"/>
                  </a:cubicBezTo>
                  <a:cubicBezTo>
                    <a:pt x="825" y="5938"/>
                    <a:pt x="822" y="5941"/>
                    <a:pt x="815" y="5941"/>
                  </a:cubicBezTo>
                  <a:cubicBezTo>
                    <a:pt x="802" y="5941"/>
                    <a:pt x="775" y="5921"/>
                    <a:pt x="759" y="5912"/>
                  </a:cubicBezTo>
                  <a:lnTo>
                    <a:pt x="759" y="5912"/>
                  </a:lnTo>
                  <a:cubicBezTo>
                    <a:pt x="759" y="5992"/>
                    <a:pt x="771" y="6018"/>
                    <a:pt x="791" y="6018"/>
                  </a:cubicBezTo>
                  <a:cubicBezTo>
                    <a:pt x="811" y="6018"/>
                    <a:pt x="835" y="6001"/>
                    <a:pt x="861" y="5981"/>
                  </a:cubicBezTo>
                  <a:cubicBezTo>
                    <a:pt x="888" y="5964"/>
                    <a:pt x="921" y="5945"/>
                    <a:pt x="951" y="5945"/>
                  </a:cubicBezTo>
                  <a:cubicBezTo>
                    <a:pt x="971" y="5945"/>
                    <a:pt x="987" y="5955"/>
                    <a:pt x="1007" y="5972"/>
                  </a:cubicBezTo>
                  <a:cubicBezTo>
                    <a:pt x="961" y="6041"/>
                    <a:pt x="818" y="6055"/>
                    <a:pt x="871" y="6151"/>
                  </a:cubicBezTo>
                  <a:cubicBezTo>
                    <a:pt x="861" y="6237"/>
                    <a:pt x="1267" y="6251"/>
                    <a:pt x="1247" y="6450"/>
                  </a:cubicBezTo>
                  <a:cubicBezTo>
                    <a:pt x="1267" y="6397"/>
                    <a:pt x="1286" y="6343"/>
                    <a:pt x="1346" y="6343"/>
                  </a:cubicBezTo>
                  <a:cubicBezTo>
                    <a:pt x="1357" y="6343"/>
                    <a:pt x="1366" y="6343"/>
                    <a:pt x="1377" y="6347"/>
                  </a:cubicBezTo>
                  <a:cubicBezTo>
                    <a:pt x="1460" y="6403"/>
                    <a:pt x="1429" y="6669"/>
                    <a:pt x="1579" y="6669"/>
                  </a:cubicBezTo>
                  <a:cubicBezTo>
                    <a:pt x="1593" y="6669"/>
                    <a:pt x="1613" y="6666"/>
                    <a:pt x="1633" y="6659"/>
                  </a:cubicBezTo>
                  <a:lnTo>
                    <a:pt x="1633" y="6659"/>
                  </a:lnTo>
                  <a:cubicBezTo>
                    <a:pt x="1633" y="6682"/>
                    <a:pt x="1622" y="6696"/>
                    <a:pt x="1616" y="6706"/>
                  </a:cubicBezTo>
                  <a:cubicBezTo>
                    <a:pt x="1696" y="6726"/>
                    <a:pt x="1818" y="6792"/>
                    <a:pt x="1915" y="6792"/>
                  </a:cubicBezTo>
                  <a:cubicBezTo>
                    <a:pt x="1938" y="6792"/>
                    <a:pt x="1961" y="6789"/>
                    <a:pt x="1981" y="6779"/>
                  </a:cubicBezTo>
                  <a:lnTo>
                    <a:pt x="1981" y="6779"/>
                  </a:lnTo>
                  <a:cubicBezTo>
                    <a:pt x="1892" y="6952"/>
                    <a:pt x="2034" y="6995"/>
                    <a:pt x="2160" y="7021"/>
                  </a:cubicBezTo>
                  <a:cubicBezTo>
                    <a:pt x="2286" y="7051"/>
                    <a:pt x="2410" y="7058"/>
                    <a:pt x="2317" y="7211"/>
                  </a:cubicBezTo>
                  <a:lnTo>
                    <a:pt x="2553" y="7320"/>
                  </a:lnTo>
                  <a:lnTo>
                    <a:pt x="2533" y="7350"/>
                  </a:lnTo>
                  <a:cubicBezTo>
                    <a:pt x="2586" y="7390"/>
                    <a:pt x="2636" y="7407"/>
                    <a:pt x="2679" y="7407"/>
                  </a:cubicBezTo>
                  <a:cubicBezTo>
                    <a:pt x="2745" y="7407"/>
                    <a:pt x="2798" y="7370"/>
                    <a:pt x="2852" y="7340"/>
                  </a:cubicBezTo>
                  <a:lnTo>
                    <a:pt x="2852" y="7340"/>
                  </a:lnTo>
                  <a:cubicBezTo>
                    <a:pt x="2875" y="7377"/>
                    <a:pt x="2838" y="7397"/>
                    <a:pt x="2829" y="7413"/>
                  </a:cubicBezTo>
                  <a:cubicBezTo>
                    <a:pt x="2908" y="7484"/>
                    <a:pt x="2961" y="7520"/>
                    <a:pt x="3015" y="7533"/>
                  </a:cubicBezTo>
                  <a:cubicBezTo>
                    <a:pt x="3021" y="7504"/>
                    <a:pt x="3028" y="7476"/>
                    <a:pt x="3034" y="7447"/>
                  </a:cubicBezTo>
                  <a:cubicBezTo>
                    <a:pt x="3054" y="7337"/>
                    <a:pt x="3071" y="7224"/>
                    <a:pt x="3084" y="7108"/>
                  </a:cubicBezTo>
                  <a:cubicBezTo>
                    <a:pt x="3108" y="6935"/>
                    <a:pt x="3124" y="6752"/>
                    <a:pt x="3128" y="6563"/>
                  </a:cubicBezTo>
                  <a:lnTo>
                    <a:pt x="3128" y="6563"/>
                  </a:lnTo>
                  <a:cubicBezTo>
                    <a:pt x="3117" y="6567"/>
                    <a:pt x="3108" y="6567"/>
                    <a:pt x="3097" y="6567"/>
                  </a:cubicBezTo>
                  <a:lnTo>
                    <a:pt x="3081" y="6567"/>
                  </a:lnTo>
                  <a:cubicBezTo>
                    <a:pt x="2941" y="6563"/>
                    <a:pt x="3101" y="6423"/>
                    <a:pt x="3084" y="6367"/>
                  </a:cubicBezTo>
                  <a:lnTo>
                    <a:pt x="3084" y="6367"/>
                  </a:lnTo>
                  <a:cubicBezTo>
                    <a:pt x="3034" y="6390"/>
                    <a:pt x="2958" y="6430"/>
                    <a:pt x="2895" y="6430"/>
                  </a:cubicBezTo>
                  <a:cubicBezTo>
                    <a:pt x="2842" y="6430"/>
                    <a:pt x="2798" y="6403"/>
                    <a:pt x="2785" y="6327"/>
                  </a:cubicBezTo>
                  <a:lnTo>
                    <a:pt x="2798" y="6327"/>
                  </a:lnTo>
                  <a:cubicBezTo>
                    <a:pt x="2835" y="6327"/>
                    <a:pt x="2849" y="6357"/>
                    <a:pt x="2881" y="6363"/>
                  </a:cubicBezTo>
                  <a:lnTo>
                    <a:pt x="2852" y="6244"/>
                  </a:lnTo>
                  <a:cubicBezTo>
                    <a:pt x="3021" y="6168"/>
                    <a:pt x="3051" y="6244"/>
                    <a:pt x="3051" y="6094"/>
                  </a:cubicBezTo>
                  <a:lnTo>
                    <a:pt x="3051" y="6094"/>
                  </a:lnTo>
                  <a:cubicBezTo>
                    <a:pt x="3004" y="6171"/>
                    <a:pt x="2958" y="6194"/>
                    <a:pt x="2915" y="6194"/>
                  </a:cubicBezTo>
                  <a:cubicBezTo>
                    <a:pt x="2881" y="6194"/>
                    <a:pt x="2852" y="6181"/>
                    <a:pt x="2822" y="6161"/>
                  </a:cubicBezTo>
                  <a:cubicBezTo>
                    <a:pt x="2785" y="6141"/>
                    <a:pt x="2752" y="6121"/>
                    <a:pt x="2712" y="6121"/>
                  </a:cubicBezTo>
                  <a:cubicBezTo>
                    <a:pt x="2672" y="6121"/>
                    <a:pt x="2633" y="6141"/>
                    <a:pt x="2582" y="6204"/>
                  </a:cubicBezTo>
                  <a:lnTo>
                    <a:pt x="2573" y="6118"/>
                  </a:lnTo>
                  <a:lnTo>
                    <a:pt x="2573" y="6118"/>
                  </a:lnTo>
                  <a:cubicBezTo>
                    <a:pt x="2579" y="6124"/>
                    <a:pt x="2582" y="6124"/>
                    <a:pt x="2590" y="6124"/>
                  </a:cubicBezTo>
                  <a:lnTo>
                    <a:pt x="2596" y="6124"/>
                  </a:lnTo>
                  <a:cubicBezTo>
                    <a:pt x="2602" y="6124"/>
                    <a:pt x="2605" y="6124"/>
                    <a:pt x="2609" y="6131"/>
                  </a:cubicBezTo>
                  <a:cubicBezTo>
                    <a:pt x="2609" y="6088"/>
                    <a:pt x="2599" y="6071"/>
                    <a:pt x="2579" y="6071"/>
                  </a:cubicBezTo>
                  <a:cubicBezTo>
                    <a:pt x="2559" y="6071"/>
                    <a:pt x="2526" y="6094"/>
                    <a:pt x="2490" y="6118"/>
                  </a:cubicBezTo>
                  <a:cubicBezTo>
                    <a:pt x="2453" y="6141"/>
                    <a:pt x="2413" y="6164"/>
                    <a:pt x="2377" y="6164"/>
                  </a:cubicBezTo>
                  <a:cubicBezTo>
                    <a:pt x="2357" y="6164"/>
                    <a:pt x="2337" y="6154"/>
                    <a:pt x="2320" y="6128"/>
                  </a:cubicBezTo>
                  <a:cubicBezTo>
                    <a:pt x="2294" y="6078"/>
                    <a:pt x="2297" y="6024"/>
                    <a:pt x="2343" y="6015"/>
                  </a:cubicBezTo>
                  <a:lnTo>
                    <a:pt x="2211" y="5998"/>
                  </a:lnTo>
                  <a:cubicBezTo>
                    <a:pt x="2194" y="5981"/>
                    <a:pt x="2214" y="5955"/>
                    <a:pt x="2234" y="5955"/>
                  </a:cubicBezTo>
                  <a:lnTo>
                    <a:pt x="2240" y="5955"/>
                  </a:lnTo>
                  <a:cubicBezTo>
                    <a:pt x="2197" y="5925"/>
                    <a:pt x="2157" y="5892"/>
                    <a:pt x="2117" y="5858"/>
                  </a:cubicBezTo>
                  <a:lnTo>
                    <a:pt x="2121" y="5852"/>
                  </a:lnTo>
                  <a:lnTo>
                    <a:pt x="2121" y="5852"/>
                  </a:lnTo>
                  <a:cubicBezTo>
                    <a:pt x="2071" y="5869"/>
                    <a:pt x="1975" y="5882"/>
                    <a:pt x="1932" y="5882"/>
                  </a:cubicBezTo>
                  <a:cubicBezTo>
                    <a:pt x="1932" y="5855"/>
                    <a:pt x="1941" y="5852"/>
                    <a:pt x="1952" y="5852"/>
                  </a:cubicBezTo>
                  <a:lnTo>
                    <a:pt x="1971" y="5852"/>
                  </a:lnTo>
                  <a:cubicBezTo>
                    <a:pt x="1978" y="5852"/>
                    <a:pt x="1987" y="5852"/>
                    <a:pt x="1995" y="5838"/>
                  </a:cubicBezTo>
                  <a:cubicBezTo>
                    <a:pt x="1952" y="5835"/>
                    <a:pt x="1904" y="5829"/>
                    <a:pt x="1868" y="5822"/>
                  </a:cubicBezTo>
                  <a:cubicBezTo>
                    <a:pt x="1885" y="5775"/>
                    <a:pt x="1924" y="5759"/>
                    <a:pt x="1961" y="5759"/>
                  </a:cubicBezTo>
                  <a:cubicBezTo>
                    <a:pt x="1998" y="5759"/>
                    <a:pt x="2034" y="5775"/>
                    <a:pt x="2054" y="5799"/>
                  </a:cubicBezTo>
                  <a:cubicBezTo>
                    <a:pt x="2227" y="5530"/>
                    <a:pt x="1935" y="5795"/>
                    <a:pt x="1958" y="5526"/>
                  </a:cubicBezTo>
                  <a:lnTo>
                    <a:pt x="1958" y="5526"/>
                  </a:lnTo>
                  <a:lnTo>
                    <a:pt x="2044" y="5570"/>
                  </a:lnTo>
                  <a:cubicBezTo>
                    <a:pt x="2147" y="5417"/>
                    <a:pt x="2058" y="5403"/>
                    <a:pt x="2091" y="5267"/>
                  </a:cubicBezTo>
                  <a:lnTo>
                    <a:pt x="2091" y="5267"/>
                  </a:lnTo>
                  <a:cubicBezTo>
                    <a:pt x="2054" y="5311"/>
                    <a:pt x="1991" y="5556"/>
                    <a:pt x="1878" y="5556"/>
                  </a:cubicBezTo>
                  <a:lnTo>
                    <a:pt x="1861" y="5556"/>
                  </a:lnTo>
                  <a:cubicBezTo>
                    <a:pt x="1861" y="5516"/>
                    <a:pt x="1845" y="5483"/>
                    <a:pt x="1762" y="5473"/>
                  </a:cubicBezTo>
                  <a:cubicBezTo>
                    <a:pt x="1852" y="5410"/>
                    <a:pt x="1802" y="5377"/>
                    <a:pt x="1759" y="5323"/>
                  </a:cubicBezTo>
                  <a:lnTo>
                    <a:pt x="1885" y="5247"/>
                  </a:lnTo>
                  <a:cubicBezTo>
                    <a:pt x="1865" y="5237"/>
                    <a:pt x="1845" y="5234"/>
                    <a:pt x="1825" y="5234"/>
                  </a:cubicBezTo>
                  <a:cubicBezTo>
                    <a:pt x="1798" y="5234"/>
                    <a:pt x="1775" y="5240"/>
                    <a:pt x="1752" y="5244"/>
                  </a:cubicBezTo>
                  <a:cubicBezTo>
                    <a:pt x="1725" y="5251"/>
                    <a:pt x="1699" y="5254"/>
                    <a:pt x="1672" y="5254"/>
                  </a:cubicBezTo>
                  <a:cubicBezTo>
                    <a:pt x="1639" y="5177"/>
                    <a:pt x="1728" y="5104"/>
                    <a:pt x="1805" y="5044"/>
                  </a:cubicBezTo>
                  <a:cubicBezTo>
                    <a:pt x="1798" y="5021"/>
                    <a:pt x="1792" y="5011"/>
                    <a:pt x="1782" y="5011"/>
                  </a:cubicBezTo>
                  <a:cubicBezTo>
                    <a:pt x="1765" y="5011"/>
                    <a:pt x="1745" y="5038"/>
                    <a:pt x="1722" y="5064"/>
                  </a:cubicBezTo>
                  <a:cubicBezTo>
                    <a:pt x="1696" y="5094"/>
                    <a:pt x="1668" y="5121"/>
                    <a:pt x="1642" y="5121"/>
                  </a:cubicBezTo>
                  <a:cubicBezTo>
                    <a:pt x="1625" y="5121"/>
                    <a:pt x="1609" y="5111"/>
                    <a:pt x="1593" y="5087"/>
                  </a:cubicBezTo>
                  <a:cubicBezTo>
                    <a:pt x="1596" y="4964"/>
                    <a:pt x="1503" y="4932"/>
                    <a:pt x="1369" y="4838"/>
                  </a:cubicBezTo>
                  <a:cubicBezTo>
                    <a:pt x="1380" y="4795"/>
                    <a:pt x="1400" y="4788"/>
                    <a:pt x="1420" y="4788"/>
                  </a:cubicBezTo>
                  <a:lnTo>
                    <a:pt x="1436" y="4788"/>
                  </a:lnTo>
                  <a:cubicBezTo>
                    <a:pt x="1443" y="4792"/>
                    <a:pt x="1449" y="4792"/>
                    <a:pt x="1456" y="4792"/>
                  </a:cubicBezTo>
                  <a:cubicBezTo>
                    <a:pt x="1466" y="4792"/>
                    <a:pt x="1479" y="4788"/>
                    <a:pt x="1486" y="4775"/>
                  </a:cubicBezTo>
                  <a:lnTo>
                    <a:pt x="1357" y="4759"/>
                  </a:lnTo>
                  <a:cubicBezTo>
                    <a:pt x="1353" y="4739"/>
                    <a:pt x="1389" y="4732"/>
                    <a:pt x="1406" y="4725"/>
                  </a:cubicBezTo>
                  <a:cubicBezTo>
                    <a:pt x="1393" y="4719"/>
                    <a:pt x="1383" y="4716"/>
                    <a:pt x="1369" y="4716"/>
                  </a:cubicBezTo>
                  <a:cubicBezTo>
                    <a:pt x="1353" y="4716"/>
                    <a:pt x="1337" y="4722"/>
                    <a:pt x="1317" y="4725"/>
                  </a:cubicBezTo>
                  <a:cubicBezTo>
                    <a:pt x="1300" y="4728"/>
                    <a:pt x="1283" y="4736"/>
                    <a:pt x="1263" y="4736"/>
                  </a:cubicBezTo>
                  <a:cubicBezTo>
                    <a:pt x="1240" y="4736"/>
                    <a:pt x="1217" y="4725"/>
                    <a:pt x="1194" y="4702"/>
                  </a:cubicBezTo>
                  <a:cubicBezTo>
                    <a:pt x="1187" y="4705"/>
                    <a:pt x="1180" y="4705"/>
                    <a:pt x="1174" y="4705"/>
                  </a:cubicBezTo>
                  <a:cubicBezTo>
                    <a:pt x="1050" y="4705"/>
                    <a:pt x="1349" y="4443"/>
                    <a:pt x="1154" y="4386"/>
                  </a:cubicBezTo>
                  <a:cubicBezTo>
                    <a:pt x="1170" y="4366"/>
                    <a:pt x="1194" y="4366"/>
                    <a:pt x="1223" y="4366"/>
                  </a:cubicBezTo>
                  <a:lnTo>
                    <a:pt x="1234" y="4366"/>
                  </a:lnTo>
                  <a:cubicBezTo>
                    <a:pt x="1254" y="4366"/>
                    <a:pt x="1277" y="4366"/>
                    <a:pt x="1297" y="4357"/>
                  </a:cubicBezTo>
                  <a:cubicBezTo>
                    <a:pt x="1141" y="4237"/>
                    <a:pt x="1174" y="4254"/>
                    <a:pt x="995" y="4150"/>
                  </a:cubicBezTo>
                  <a:lnTo>
                    <a:pt x="1070" y="4024"/>
                  </a:lnTo>
                  <a:lnTo>
                    <a:pt x="1070" y="4024"/>
                  </a:lnTo>
                  <a:cubicBezTo>
                    <a:pt x="1038" y="4058"/>
                    <a:pt x="1001" y="4070"/>
                    <a:pt x="961" y="4070"/>
                  </a:cubicBezTo>
                  <a:cubicBezTo>
                    <a:pt x="881" y="4070"/>
                    <a:pt x="788" y="4015"/>
                    <a:pt x="702" y="3955"/>
                  </a:cubicBezTo>
                  <a:cubicBezTo>
                    <a:pt x="696" y="3958"/>
                    <a:pt x="688" y="3964"/>
                    <a:pt x="682" y="3971"/>
                  </a:cubicBezTo>
                  <a:cubicBezTo>
                    <a:pt x="645" y="4001"/>
                    <a:pt x="609" y="4031"/>
                    <a:pt x="596" y="4047"/>
                  </a:cubicBezTo>
                  <a:cubicBezTo>
                    <a:pt x="559" y="3998"/>
                    <a:pt x="522" y="3944"/>
                    <a:pt x="496" y="3888"/>
                  </a:cubicBezTo>
                  <a:cubicBezTo>
                    <a:pt x="503" y="3881"/>
                    <a:pt x="512" y="3878"/>
                    <a:pt x="529" y="3878"/>
                  </a:cubicBezTo>
                  <a:cubicBezTo>
                    <a:pt x="556" y="3878"/>
                    <a:pt x="592" y="3888"/>
                    <a:pt x="632" y="3901"/>
                  </a:cubicBezTo>
                  <a:cubicBezTo>
                    <a:pt x="619" y="3891"/>
                    <a:pt x="605" y="3881"/>
                    <a:pt x="596" y="3875"/>
                  </a:cubicBezTo>
                  <a:cubicBezTo>
                    <a:pt x="616" y="3851"/>
                    <a:pt x="639" y="3838"/>
                    <a:pt x="665" y="3838"/>
                  </a:cubicBezTo>
                  <a:lnTo>
                    <a:pt x="668" y="3838"/>
                  </a:lnTo>
                  <a:cubicBezTo>
                    <a:pt x="676" y="3835"/>
                    <a:pt x="682" y="3835"/>
                    <a:pt x="688" y="3835"/>
                  </a:cubicBezTo>
                  <a:cubicBezTo>
                    <a:pt x="728" y="3835"/>
                    <a:pt x="771" y="3851"/>
                    <a:pt x="818" y="3865"/>
                  </a:cubicBezTo>
                  <a:cubicBezTo>
                    <a:pt x="788" y="3885"/>
                    <a:pt x="762" y="3911"/>
                    <a:pt x="728" y="3931"/>
                  </a:cubicBezTo>
                  <a:cubicBezTo>
                    <a:pt x="802" y="3955"/>
                    <a:pt x="875" y="3971"/>
                    <a:pt x="941" y="3971"/>
                  </a:cubicBezTo>
                  <a:cubicBezTo>
                    <a:pt x="967" y="3971"/>
                    <a:pt x="991" y="3968"/>
                    <a:pt x="1015" y="3961"/>
                  </a:cubicBezTo>
                  <a:cubicBezTo>
                    <a:pt x="998" y="3958"/>
                    <a:pt x="978" y="3938"/>
                    <a:pt x="967" y="3918"/>
                  </a:cubicBezTo>
                  <a:lnTo>
                    <a:pt x="967" y="3918"/>
                  </a:lnTo>
                  <a:cubicBezTo>
                    <a:pt x="984" y="3921"/>
                    <a:pt x="998" y="3928"/>
                    <a:pt x="1011" y="3928"/>
                  </a:cubicBezTo>
                  <a:cubicBezTo>
                    <a:pt x="1018" y="3928"/>
                    <a:pt x="1024" y="3925"/>
                    <a:pt x="1027" y="3921"/>
                  </a:cubicBezTo>
                  <a:cubicBezTo>
                    <a:pt x="1047" y="3915"/>
                    <a:pt x="1007" y="3908"/>
                    <a:pt x="967" y="3888"/>
                  </a:cubicBezTo>
                  <a:lnTo>
                    <a:pt x="1130" y="3835"/>
                  </a:lnTo>
                  <a:lnTo>
                    <a:pt x="1064" y="3835"/>
                  </a:lnTo>
                  <a:lnTo>
                    <a:pt x="1157" y="3639"/>
                  </a:lnTo>
                  <a:cubicBezTo>
                    <a:pt x="975" y="3516"/>
                    <a:pt x="745" y="3386"/>
                    <a:pt x="688" y="3141"/>
                  </a:cubicBezTo>
                  <a:lnTo>
                    <a:pt x="688" y="3141"/>
                  </a:lnTo>
                  <a:cubicBezTo>
                    <a:pt x="748" y="3177"/>
                    <a:pt x="798" y="3184"/>
                    <a:pt x="851" y="3184"/>
                  </a:cubicBezTo>
                  <a:cubicBezTo>
                    <a:pt x="868" y="3184"/>
                    <a:pt x="881" y="3180"/>
                    <a:pt x="898" y="3180"/>
                  </a:cubicBezTo>
                  <a:lnTo>
                    <a:pt x="944" y="3180"/>
                  </a:lnTo>
                  <a:cubicBezTo>
                    <a:pt x="967" y="3180"/>
                    <a:pt x="995" y="3180"/>
                    <a:pt x="1024" y="3184"/>
                  </a:cubicBezTo>
                  <a:cubicBezTo>
                    <a:pt x="871" y="3233"/>
                    <a:pt x="1084" y="3360"/>
                    <a:pt x="1047" y="3466"/>
                  </a:cubicBezTo>
                  <a:cubicBezTo>
                    <a:pt x="1058" y="3436"/>
                    <a:pt x="1084" y="3426"/>
                    <a:pt x="1107" y="3426"/>
                  </a:cubicBezTo>
                  <a:cubicBezTo>
                    <a:pt x="1127" y="3426"/>
                    <a:pt x="1147" y="3432"/>
                    <a:pt x="1157" y="3440"/>
                  </a:cubicBezTo>
                  <a:lnTo>
                    <a:pt x="1027" y="3233"/>
                  </a:lnTo>
                  <a:lnTo>
                    <a:pt x="1027" y="3233"/>
                  </a:lnTo>
                  <a:cubicBezTo>
                    <a:pt x="1041" y="3237"/>
                    <a:pt x="1050" y="3237"/>
                    <a:pt x="1061" y="3237"/>
                  </a:cubicBezTo>
                  <a:cubicBezTo>
                    <a:pt x="1137" y="3237"/>
                    <a:pt x="1121" y="3193"/>
                    <a:pt x="1174" y="3153"/>
                  </a:cubicBezTo>
                  <a:lnTo>
                    <a:pt x="1144" y="3153"/>
                  </a:lnTo>
                  <a:cubicBezTo>
                    <a:pt x="944" y="3153"/>
                    <a:pt x="1034" y="2984"/>
                    <a:pt x="978" y="2894"/>
                  </a:cubicBezTo>
                  <a:lnTo>
                    <a:pt x="978" y="2894"/>
                  </a:lnTo>
                  <a:cubicBezTo>
                    <a:pt x="1054" y="2901"/>
                    <a:pt x="1130" y="2934"/>
                    <a:pt x="1101" y="3027"/>
                  </a:cubicBezTo>
                  <a:cubicBezTo>
                    <a:pt x="1286" y="2951"/>
                    <a:pt x="845" y="2842"/>
                    <a:pt x="1018" y="2759"/>
                  </a:cubicBezTo>
                  <a:lnTo>
                    <a:pt x="1018" y="2759"/>
                  </a:lnTo>
                  <a:cubicBezTo>
                    <a:pt x="1018" y="2785"/>
                    <a:pt x="1001" y="2798"/>
                    <a:pt x="1038" y="2811"/>
                  </a:cubicBezTo>
                  <a:cubicBezTo>
                    <a:pt x="991" y="2755"/>
                    <a:pt x="1047" y="2652"/>
                    <a:pt x="1101" y="2652"/>
                  </a:cubicBezTo>
                  <a:cubicBezTo>
                    <a:pt x="1110" y="2652"/>
                    <a:pt x="1121" y="2655"/>
                    <a:pt x="1130" y="2662"/>
                  </a:cubicBezTo>
                  <a:lnTo>
                    <a:pt x="1124" y="2688"/>
                  </a:lnTo>
                  <a:cubicBezTo>
                    <a:pt x="1177" y="2535"/>
                    <a:pt x="1270" y="2224"/>
                    <a:pt x="1094" y="2124"/>
                  </a:cubicBezTo>
                  <a:lnTo>
                    <a:pt x="1094" y="2124"/>
                  </a:lnTo>
                  <a:cubicBezTo>
                    <a:pt x="1117" y="2130"/>
                    <a:pt x="1306" y="2230"/>
                    <a:pt x="1340" y="2253"/>
                  </a:cubicBezTo>
                  <a:cubicBezTo>
                    <a:pt x="1223" y="2137"/>
                    <a:pt x="1110" y="2014"/>
                    <a:pt x="1001" y="1885"/>
                  </a:cubicBezTo>
                  <a:cubicBezTo>
                    <a:pt x="951" y="1828"/>
                    <a:pt x="904" y="1768"/>
                    <a:pt x="858" y="1708"/>
                  </a:cubicBezTo>
                  <a:lnTo>
                    <a:pt x="858" y="1708"/>
                  </a:lnTo>
                  <a:cubicBezTo>
                    <a:pt x="901" y="1735"/>
                    <a:pt x="967" y="1765"/>
                    <a:pt x="1044" y="1794"/>
                  </a:cubicBezTo>
                  <a:cubicBezTo>
                    <a:pt x="1210" y="1861"/>
                    <a:pt x="1409" y="1941"/>
                    <a:pt x="1436" y="2050"/>
                  </a:cubicBezTo>
                  <a:cubicBezTo>
                    <a:pt x="1476" y="2027"/>
                    <a:pt x="1513" y="1994"/>
                    <a:pt x="1496" y="1901"/>
                  </a:cubicBezTo>
                  <a:lnTo>
                    <a:pt x="1489" y="1901"/>
                  </a:lnTo>
                  <a:cubicBezTo>
                    <a:pt x="1436" y="1901"/>
                    <a:pt x="1250" y="1845"/>
                    <a:pt x="1250" y="1808"/>
                  </a:cubicBezTo>
                  <a:cubicBezTo>
                    <a:pt x="1469" y="1805"/>
                    <a:pt x="1377" y="1791"/>
                    <a:pt x="1569" y="1765"/>
                  </a:cubicBezTo>
                  <a:lnTo>
                    <a:pt x="1566" y="1765"/>
                  </a:lnTo>
                  <a:cubicBezTo>
                    <a:pt x="1506" y="1765"/>
                    <a:pt x="1317" y="1612"/>
                    <a:pt x="1360" y="1558"/>
                  </a:cubicBezTo>
                  <a:lnTo>
                    <a:pt x="1360" y="1558"/>
                  </a:lnTo>
                  <a:cubicBezTo>
                    <a:pt x="1386" y="1586"/>
                    <a:pt x="1566" y="1678"/>
                    <a:pt x="1596" y="1715"/>
                  </a:cubicBezTo>
                  <a:cubicBezTo>
                    <a:pt x="1549" y="1635"/>
                    <a:pt x="1509" y="1552"/>
                    <a:pt x="1473" y="1472"/>
                  </a:cubicBezTo>
                  <a:lnTo>
                    <a:pt x="1473" y="1472"/>
                  </a:lnTo>
                  <a:cubicBezTo>
                    <a:pt x="1516" y="1526"/>
                    <a:pt x="1649" y="1578"/>
                    <a:pt x="1719" y="1589"/>
                  </a:cubicBezTo>
                  <a:cubicBezTo>
                    <a:pt x="1668" y="1572"/>
                    <a:pt x="1802" y="1486"/>
                    <a:pt x="1802" y="1439"/>
                  </a:cubicBezTo>
                  <a:lnTo>
                    <a:pt x="1802" y="1439"/>
                  </a:lnTo>
                  <a:lnTo>
                    <a:pt x="1715" y="1456"/>
                  </a:lnTo>
                  <a:cubicBezTo>
                    <a:pt x="1841" y="1336"/>
                    <a:pt x="1533" y="1093"/>
                    <a:pt x="1665" y="954"/>
                  </a:cubicBezTo>
                  <a:lnTo>
                    <a:pt x="1665" y="954"/>
                  </a:lnTo>
                  <a:cubicBezTo>
                    <a:pt x="1688" y="1004"/>
                    <a:pt x="1845" y="1173"/>
                    <a:pt x="1935" y="1173"/>
                  </a:cubicBezTo>
                  <a:cubicBezTo>
                    <a:pt x="1941" y="1173"/>
                    <a:pt x="1952" y="1170"/>
                    <a:pt x="1958" y="1167"/>
                  </a:cubicBezTo>
                  <a:cubicBezTo>
                    <a:pt x="1915" y="1104"/>
                    <a:pt x="1822" y="944"/>
                    <a:pt x="1755" y="775"/>
                  </a:cubicBezTo>
                  <a:cubicBezTo>
                    <a:pt x="1692" y="632"/>
                    <a:pt x="1656" y="482"/>
                    <a:pt x="1685" y="386"/>
                  </a:cubicBezTo>
                  <a:lnTo>
                    <a:pt x="1685" y="386"/>
                  </a:lnTo>
                  <a:lnTo>
                    <a:pt x="1762" y="419"/>
                  </a:lnTo>
                  <a:cubicBezTo>
                    <a:pt x="1778" y="366"/>
                    <a:pt x="1792" y="310"/>
                    <a:pt x="1812" y="259"/>
                  </a:cubicBezTo>
                  <a:cubicBezTo>
                    <a:pt x="1838" y="353"/>
                    <a:pt x="1872" y="486"/>
                    <a:pt x="1908" y="625"/>
                  </a:cubicBezTo>
                  <a:cubicBezTo>
                    <a:pt x="1958" y="814"/>
                    <a:pt x="2011" y="1011"/>
                    <a:pt x="2041" y="1120"/>
                  </a:cubicBezTo>
                  <a:lnTo>
                    <a:pt x="2051" y="1120"/>
                  </a:lnTo>
                  <a:cubicBezTo>
                    <a:pt x="2074" y="1120"/>
                    <a:pt x="2087" y="1127"/>
                    <a:pt x="2101" y="1130"/>
                  </a:cubicBezTo>
                  <a:cubicBezTo>
                    <a:pt x="2114" y="1133"/>
                    <a:pt x="2121" y="1137"/>
                    <a:pt x="2131" y="1137"/>
                  </a:cubicBezTo>
                  <a:cubicBezTo>
                    <a:pt x="2144" y="1137"/>
                    <a:pt x="2157" y="1130"/>
                    <a:pt x="2180" y="1100"/>
                  </a:cubicBezTo>
                  <a:cubicBezTo>
                    <a:pt x="2254" y="1130"/>
                    <a:pt x="2223" y="1213"/>
                    <a:pt x="2204" y="1236"/>
                  </a:cubicBezTo>
                  <a:lnTo>
                    <a:pt x="2300" y="1176"/>
                  </a:lnTo>
                  <a:cubicBezTo>
                    <a:pt x="2290" y="1127"/>
                    <a:pt x="2274" y="1077"/>
                    <a:pt x="2263" y="1027"/>
                  </a:cubicBezTo>
                  <a:cubicBezTo>
                    <a:pt x="2257" y="1047"/>
                    <a:pt x="2254" y="1067"/>
                    <a:pt x="2247" y="1087"/>
                  </a:cubicBezTo>
                  <a:cubicBezTo>
                    <a:pt x="2154" y="1000"/>
                    <a:pt x="2071" y="751"/>
                    <a:pt x="2151" y="629"/>
                  </a:cubicBezTo>
                  <a:cubicBezTo>
                    <a:pt x="2147" y="615"/>
                    <a:pt x="2144" y="601"/>
                    <a:pt x="2137" y="589"/>
                  </a:cubicBezTo>
                  <a:cubicBezTo>
                    <a:pt x="2124" y="546"/>
                    <a:pt x="2114" y="502"/>
                    <a:pt x="2101" y="459"/>
                  </a:cubicBezTo>
                  <a:cubicBezTo>
                    <a:pt x="2074" y="373"/>
                    <a:pt x="2051" y="290"/>
                    <a:pt x="2024" y="207"/>
                  </a:cubicBezTo>
                  <a:cubicBezTo>
                    <a:pt x="2004" y="137"/>
                    <a:pt x="1981" y="67"/>
                    <a:pt x="1961"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7"/>
            <p:cNvSpPr/>
            <p:nvPr/>
          </p:nvSpPr>
          <p:spPr>
            <a:xfrm>
              <a:off x="2810950" y="825250"/>
              <a:ext cx="1525" cy="600"/>
            </a:xfrm>
            <a:custGeom>
              <a:avLst/>
              <a:gdLst/>
              <a:ahLst/>
              <a:cxnLst/>
              <a:rect l="l" t="t" r="r" b="b"/>
              <a:pathLst>
                <a:path w="61" h="24" extrusionOk="0">
                  <a:moveTo>
                    <a:pt x="60" y="0"/>
                  </a:moveTo>
                  <a:cubicBezTo>
                    <a:pt x="44" y="11"/>
                    <a:pt x="20" y="14"/>
                    <a:pt x="1" y="17"/>
                  </a:cubicBezTo>
                  <a:cubicBezTo>
                    <a:pt x="7" y="20"/>
                    <a:pt x="13" y="24"/>
                    <a:pt x="20" y="24"/>
                  </a:cubicBezTo>
                  <a:cubicBezTo>
                    <a:pt x="33" y="24"/>
                    <a:pt x="47" y="17"/>
                    <a:pt x="60"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a:off x="2832050" y="758550"/>
              <a:ext cx="6350" cy="4175"/>
            </a:xfrm>
            <a:custGeom>
              <a:avLst/>
              <a:gdLst/>
              <a:ahLst/>
              <a:cxnLst/>
              <a:rect l="l" t="t" r="r" b="b"/>
              <a:pathLst>
                <a:path w="254" h="167" extrusionOk="0">
                  <a:moveTo>
                    <a:pt x="46" y="0"/>
                  </a:moveTo>
                  <a:cubicBezTo>
                    <a:pt x="46" y="90"/>
                    <a:pt x="0" y="93"/>
                    <a:pt x="140" y="167"/>
                  </a:cubicBezTo>
                  <a:cubicBezTo>
                    <a:pt x="253" y="123"/>
                    <a:pt x="43" y="57"/>
                    <a:pt x="163" y="27"/>
                  </a:cubicBezTo>
                  <a:cubicBezTo>
                    <a:pt x="157" y="10"/>
                    <a:pt x="143" y="7"/>
                    <a:pt x="133" y="7"/>
                  </a:cubicBezTo>
                  <a:cubicBezTo>
                    <a:pt x="123" y="7"/>
                    <a:pt x="113" y="10"/>
                    <a:pt x="100" y="14"/>
                  </a:cubicBezTo>
                  <a:cubicBezTo>
                    <a:pt x="90" y="17"/>
                    <a:pt x="80" y="17"/>
                    <a:pt x="70" y="17"/>
                  </a:cubicBezTo>
                  <a:cubicBezTo>
                    <a:pt x="60" y="17"/>
                    <a:pt x="54" y="14"/>
                    <a:pt x="46" y="0"/>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a:off x="2833050" y="757300"/>
              <a:ext cx="175" cy="1275"/>
            </a:xfrm>
            <a:custGeom>
              <a:avLst/>
              <a:gdLst/>
              <a:ahLst/>
              <a:cxnLst/>
              <a:rect l="l" t="t" r="r" b="b"/>
              <a:pathLst>
                <a:path w="7" h="51" extrusionOk="0">
                  <a:moveTo>
                    <a:pt x="3" y="1"/>
                  </a:moveTo>
                  <a:cubicBezTo>
                    <a:pt x="0" y="27"/>
                    <a:pt x="3" y="41"/>
                    <a:pt x="6" y="50"/>
                  </a:cubicBezTo>
                  <a:cubicBezTo>
                    <a:pt x="6" y="37"/>
                    <a:pt x="6" y="21"/>
                    <a:pt x="3" y="1"/>
                  </a:cubicBez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7"/>
            <p:cNvSpPr/>
            <p:nvPr/>
          </p:nvSpPr>
          <p:spPr>
            <a:xfrm>
              <a:off x="2833950" y="857300"/>
              <a:ext cx="1525" cy="2375"/>
            </a:xfrm>
            <a:custGeom>
              <a:avLst/>
              <a:gdLst/>
              <a:ahLst/>
              <a:cxnLst/>
              <a:rect l="l" t="t" r="r" b="b"/>
              <a:pathLst>
                <a:path w="61" h="95" extrusionOk="0">
                  <a:moveTo>
                    <a:pt x="61" y="1"/>
                  </a:moveTo>
                  <a:lnTo>
                    <a:pt x="30" y="18"/>
                  </a:lnTo>
                  <a:cubicBezTo>
                    <a:pt x="1" y="48"/>
                    <a:pt x="7" y="65"/>
                    <a:pt x="21" y="94"/>
                  </a:cubicBezTo>
                  <a:lnTo>
                    <a:pt x="61" y="1"/>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7"/>
            <p:cNvSpPr/>
            <p:nvPr/>
          </p:nvSpPr>
          <p:spPr>
            <a:xfrm>
              <a:off x="2846500" y="875250"/>
              <a:ext cx="1850" cy="3200"/>
            </a:xfrm>
            <a:custGeom>
              <a:avLst/>
              <a:gdLst/>
              <a:ahLst/>
              <a:cxnLst/>
              <a:rect l="l" t="t" r="r" b="b"/>
              <a:pathLst>
                <a:path w="74" h="128" extrusionOk="0">
                  <a:moveTo>
                    <a:pt x="63" y="1"/>
                  </a:moveTo>
                  <a:lnTo>
                    <a:pt x="0" y="127"/>
                  </a:lnTo>
                  <a:lnTo>
                    <a:pt x="74" y="14"/>
                  </a:lnTo>
                  <a:lnTo>
                    <a:pt x="63" y="1"/>
                  </a:lnTo>
                  <a:close/>
                </a:path>
              </a:pathLst>
            </a:custGeom>
            <a:solidFill>
              <a:srgbClr val="F8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7"/>
            <p:cNvSpPr/>
            <p:nvPr/>
          </p:nvSpPr>
          <p:spPr>
            <a:xfrm>
              <a:off x="2541050" y="1154275"/>
              <a:ext cx="350" cy="525"/>
            </a:xfrm>
            <a:custGeom>
              <a:avLst/>
              <a:gdLst/>
              <a:ahLst/>
              <a:cxnLst/>
              <a:rect l="l" t="t" r="r" b="b"/>
              <a:pathLst>
                <a:path w="14" h="21" extrusionOk="0">
                  <a:moveTo>
                    <a:pt x="14" y="1"/>
                  </a:moveTo>
                  <a:cubicBezTo>
                    <a:pt x="7" y="8"/>
                    <a:pt x="4" y="14"/>
                    <a:pt x="0" y="21"/>
                  </a:cubicBezTo>
                  <a:cubicBezTo>
                    <a:pt x="4" y="14"/>
                    <a:pt x="11" y="8"/>
                    <a:pt x="14" y="1"/>
                  </a:cubicBezTo>
                  <a:close/>
                </a:path>
              </a:pathLst>
            </a:custGeom>
            <a:solidFill>
              <a:srgbClr val="95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7"/>
            <p:cNvSpPr/>
            <p:nvPr/>
          </p:nvSpPr>
          <p:spPr>
            <a:xfrm>
              <a:off x="2466625" y="1138525"/>
              <a:ext cx="87825" cy="141725"/>
            </a:xfrm>
            <a:custGeom>
              <a:avLst/>
              <a:gdLst/>
              <a:ahLst/>
              <a:cxnLst/>
              <a:rect l="l" t="t" r="r" b="b"/>
              <a:pathLst>
                <a:path w="3513" h="5669" extrusionOk="0">
                  <a:moveTo>
                    <a:pt x="469" y="864"/>
                  </a:moveTo>
                  <a:cubicBezTo>
                    <a:pt x="462" y="864"/>
                    <a:pt x="452" y="870"/>
                    <a:pt x="432" y="880"/>
                  </a:cubicBezTo>
                  <a:lnTo>
                    <a:pt x="459" y="897"/>
                  </a:lnTo>
                  <a:cubicBezTo>
                    <a:pt x="469" y="880"/>
                    <a:pt x="479" y="864"/>
                    <a:pt x="469" y="864"/>
                  </a:cubicBezTo>
                  <a:close/>
                  <a:moveTo>
                    <a:pt x="3513" y="0"/>
                  </a:moveTo>
                  <a:lnTo>
                    <a:pt x="3513" y="0"/>
                  </a:lnTo>
                  <a:cubicBezTo>
                    <a:pt x="3436" y="26"/>
                    <a:pt x="3356" y="46"/>
                    <a:pt x="3276" y="56"/>
                  </a:cubicBezTo>
                  <a:cubicBezTo>
                    <a:pt x="3243" y="76"/>
                    <a:pt x="3273" y="103"/>
                    <a:pt x="3296" y="120"/>
                  </a:cubicBezTo>
                  <a:cubicBezTo>
                    <a:pt x="3276" y="109"/>
                    <a:pt x="3260" y="106"/>
                    <a:pt x="3247" y="106"/>
                  </a:cubicBezTo>
                  <a:cubicBezTo>
                    <a:pt x="3187" y="106"/>
                    <a:pt x="3217" y="203"/>
                    <a:pt x="3180" y="229"/>
                  </a:cubicBezTo>
                  <a:lnTo>
                    <a:pt x="2997" y="152"/>
                  </a:lnTo>
                  <a:lnTo>
                    <a:pt x="2997" y="152"/>
                  </a:lnTo>
                  <a:cubicBezTo>
                    <a:pt x="2954" y="209"/>
                    <a:pt x="3014" y="232"/>
                    <a:pt x="3017" y="259"/>
                  </a:cubicBezTo>
                  <a:cubicBezTo>
                    <a:pt x="2772" y="379"/>
                    <a:pt x="2479" y="339"/>
                    <a:pt x="2293" y="479"/>
                  </a:cubicBezTo>
                  <a:cubicBezTo>
                    <a:pt x="2213" y="451"/>
                    <a:pt x="2266" y="379"/>
                    <a:pt x="2197" y="379"/>
                  </a:cubicBezTo>
                  <a:cubicBezTo>
                    <a:pt x="2194" y="379"/>
                    <a:pt x="2186" y="379"/>
                    <a:pt x="2183" y="382"/>
                  </a:cubicBezTo>
                  <a:cubicBezTo>
                    <a:pt x="2336" y="475"/>
                    <a:pt x="1981" y="511"/>
                    <a:pt x="2034" y="581"/>
                  </a:cubicBezTo>
                  <a:cubicBezTo>
                    <a:pt x="1997" y="551"/>
                    <a:pt x="1951" y="548"/>
                    <a:pt x="1907" y="548"/>
                  </a:cubicBezTo>
                  <a:lnTo>
                    <a:pt x="1861" y="548"/>
                  </a:lnTo>
                  <a:cubicBezTo>
                    <a:pt x="1844" y="548"/>
                    <a:pt x="1831" y="551"/>
                    <a:pt x="1815" y="551"/>
                  </a:cubicBezTo>
                  <a:cubicBezTo>
                    <a:pt x="1755" y="551"/>
                    <a:pt x="1705" y="534"/>
                    <a:pt x="1701" y="439"/>
                  </a:cubicBezTo>
                  <a:cubicBezTo>
                    <a:pt x="1592" y="451"/>
                    <a:pt x="1635" y="545"/>
                    <a:pt x="1668" y="554"/>
                  </a:cubicBezTo>
                  <a:cubicBezTo>
                    <a:pt x="1545" y="578"/>
                    <a:pt x="1442" y="601"/>
                    <a:pt x="1356" y="691"/>
                  </a:cubicBezTo>
                  <a:cubicBezTo>
                    <a:pt x="1349" y="687"/>
                    <a:pt x="1339" y="684"/>
                    <a:pt x="1329" y="684"/>
                  </a:cubicBezTo>
                  <a:cubicBezTo>
                    <a:pt x="1283" y="684"/>
                    <a:pt x="1200" y="707"/>
                    <a:pt x="1103" y="727"/>
                  </a:cubicBezTo>
                  <a:cubicBezTo>
                    <a:pt x="1007" y="750"/>
                    <a:pt x="901" y="774"/>
                    <a:pt x="811" y="774"/>
                  </a:cubicBezTo>
                  <a:cubicBezTo>
                    <a:pt x="748" y="774"/>
                    <a:pt x="691" y="761"/>
                    <a:pt x="655" y="731"/>
                  </a:cubicBezTo>
                  <a:lnTo>
                    <a:pt x="655" y="731"/>
                  </a:lnTo>
                  <a:cubicBezTo>
                    <a:pt x="735" y="807"/>
                    <a:pt x="648" y="778"/>
                    <a:pt x="582" y="830"/>
                  </a:cubicBezTo>
                  <a:lnTo>
                    <a:pt x="665" y="907"/>
                  </a:lnTo>
                  <a:lnTo>
                    <a:pt x="492" y="920"/>
                  </a:lnTo>
                  <a:cubicBezTo>
                    <a:pt x="476" y="930"/>
                    <a:pt x="465" y="933"/>
                    <a:pt x="459" y="933"/>
                  </a:cubicBezTo>
                  <a:cubicBezTo>
                    <a:pt x="452" y="933"/>
                    <a:pt x="452" y="930"/>
                    <a:pt x="449" y="927"/>
                  </a:cubicBezTo>
                  <a:cubicBezTo>
                    <a:pt x="422" y="927"/>
                    <a:pt x="449" y="873"/>
                    <a:pt x="372" y="864"/>
                  </a:cubicBezTo>
                  <a:cubicBezTo>
                    <a:pt x="296" y="867"/>
                    <a:pt x="312" y="913"/>
                    <a:pt x="303" y="963"/>
                  </a:cubicBezTo>
                  <a:lnTo>
                    <a:pt x="319" y="973"/>
                  </a:lnTo>
                  <a:lnTo>
                    <a:pt x="292" y="987"/>
                  </a:lnTo>
                  <a:cubicBezTo>
                    <a:pt x="280" y="983"/>
                    <a:pt x="286" y="963"/>
                    <a:pt x="292" y="933"/>
                  </a:cubicBezTo>
                  <a:cubicBezTo>
                    <a:pt x="292" y="907"/>
                    <a:pt x="296" y="873"/>
                    <a:pt x="229" y="861"/>
                  </a:cubicBezTo>
                  <a:lnTo>
                    <a:pt x="229" y="861"/>
                  </a:lnTo>
                  <a:cubicBezTo>
                    <a:pt x="233" y="877"/>
                    <a:pt x="246" y="957"/>
                    <a:pt x="220" y="957"/>
                  </a:cubicBezTo>
                  <a:cubicBezTo>
                    <a:pt x="213" y="957"/>
                    <a:pt x="206" y="950"/>
                    <a:pt x="193" y="937"/>
                  </a:cubicBezTo>
                  <a:cubicBezTo>
                    <a:pt x="240" y="937"/>
                    <a:pt x="197" y="884"/>
                    <a:pt x="157" y="861"/>
                  </a:cubicBezTo>
                  <a:lnTo>
                    <a:pt x="67" y="861"/>
                  </a:lnTo>
                  <a:cubicBezTo>
                    <a:pt x="113" y="897"/>
                    <a:pt x="153" y="930"/>
                    <a:pt x="189" y="963"/>
                  </a:cubicBezTo>
                  <a:lnTo>
                    <a:pt x="140" y="963"/>
                  </a:lnTo>
                  <a:cubicBezTo>
                    <a:pt x="110" y="963"/>
                    <a:pt x="77" y="963"/>
                    <a:pt x="44" y="960"/>
                  </a:cubicBezTo>
                  <a:cubicBezTo>
                    <a:pt x="17" y="980"/>
                    <a:pt x="37" y="1033"/>
                    <a:pt x="37" y="1073"/>
                  </a:cubicBezTo>
                  <a:cubicBezTo>
                    <a:pt x="40" y="1117"/>
                    <a:pt x="47" y="1166"/>
                    <a:pt x="60" y="1219"/>
                  </a:cubicBezTo>
                  <a:cubicBezTo>
                    <a:pt x="77" y="1282"/>
                    <a:pt x="83" y="1316"/>
                    <a:pt x="130" y="1425"/>
                  </a:cubicBezTo>
                  <a:cubicBezTo>
                    <a:pt x="33" y="1455"/>
                    <a:pt x="229" y="1688"/>
                    <a:pt x="83" y="1711"/>
                  </a:cubicBezTo>
                  <a:lnTo>
                    <a:pt x="87" y="1691"/>
                  </a:lnTo>
                  <a:cubicBezTo>
                    <a:pt x="77" y="1671"/>
                    <a:pt x="67" y="1664"/>
                    <a:pt x="57" y="1664"/>
                  </a:cubicBezTo>
                  <a:cubicBezTo>
                    <a:pt x="24" y="1664"/>
                    <a:pt x="0" y="1774"/>
                    <a:pt x="40" y="1827"/>
                  </a:cubicBezTo>
                  <a:cubicBezTo>
                    <a:pt x="40" y="1804"/>
                    <a:pt x="53" y="1798"/>
                    <a:pt x="73" y="1798"/>
                  </a:cubicBezTo>
                  <a:cubicBezTo>
                    <a:pt x="83" y="1798"/>
                    <a:pt x="100" y="1801"/>
                    <a:pt x="113" y="1804"/>
                  </a:cubicBezTo>
                  <a:cubicBezTo>
                    <a:pt x="126" y="1807"/>
                    <a:pt x="140" y="1810"/>
                    <a:pt x="153" y="1810"/>
                  </a:cubicBezTo>
                  <a:cubicBezTo>
                    <a:pt x="180" y="1810"/>
                    <a:pt x="197" y="1794"/>
                    <a:pt x="170" y="1715"/>
                  </a:cubicBezTo>
                  <a:lnTo>
                    <a:pt x="170" y="1715"/>
                  </a:lnTo>
                  <a:lnTo>
                    <a:pt x="296" y="1830"/>
                  </a:lnTo>
                  <a:lnTo>
                    <a:pt x="329" y="1830"/>
                  </a:lnTo>
                  <a:cubicBezTo>
                    <a:pt x="575" y="1830"/>
                    <a:pt x="449" y="2226"/>
                    <a:pt x="628" y="2392"/>
                  </a:cubicBezTo>
                  <a:cubicBezTo>
                    <a:pt x="619" y="2388"/>
                    <a:pt x="608" y="2385"/>
                    <a:pt x="602" y="2385"/>
                  </a:cubicBezTo>
                  <a:cubicBezTo>
                    <a:pt x="595" y="2385"/>
                    <a:pt x="588" y="2385"/>
                    <a:pt x="585" y="2388"/>
                  </a:cubicBezTo>
                  <a:cubicBezTo>
                    <a:pt x="758" y="2535"/>
                    <a:pt x="731" y="2837"/>
                    <a:pt x="798" y="2861"/>
                  </a:cubicBezTo>
                  <a:lnTo>
                    <a:pt x="741" y="2914"/>
                  </a:lnTo>
                  <a:cubicBezTo>
                    <a:pt x="927" y="3017"/>
                    <a:pt x="947" y="3026"/>
                    <a:pt x="1014" y="3233"/>
                  </a:cubicBezTo>
                  <a:cubicBezTo>
                    <a:pt x="1001" y="3239"/>
                    <a:pt x="970" y="3230"/>
                    <a:pt x="970" y="3266"/>
                  </a:cubicBezTo>
                  <a:cubicBezTo>
                    <a:pt x="1047" y="3282"/>
                    <a:pt x="1120" y="3293"/>
                    <a:pt x="1183" y="3425"/>
                  </a:cubicBezTo>
                  <a:lnTo>
                    <a:pt x="1163" y="3432"/>
                  </a:lnTo>
                  <a:cubicBezTo>
                    <a:pt x="1206" y="3495"/>
                    <a:pt x="1249" y="3558"/>
                    <a:pt x="1296" y="3618"/>
                  </a:cubicBezTo>
                  <a:cubicBezTo>
                    <a:pt x="1100" y="3751"/>
                    <a:pt x="1632" y="3854"/>
                    <a:pt x="1465" y="4057"/>
                  </a:cubicBezTo>
                  <a:lnTo>
                    <a:pt x="1469" y="4057"/>
                  </a:lnTo>
                  <a:cubicBezTo>
                    <a:pt x="1548" y="4057"/>
                    <a:pt x="1665" y="4173"/>
                    <a:pt x="1735" y="4207"/>
                  </a:cubicBezTo>
                  <a:cubicBezTo>
                    <a:pt x="1741" y="4203"/>
                    <a:pt x="1748" y="4203"/>
                    <a:pt x="1755" y="4203"/>
                  </a:cubicBezTo>
                  <a:cubicBezTo>
                    <a:pt x="1764" y="4203"/>
                    <a:pt x="1775" y="4207"/>
                    <a:pt x="1788" y="4210"/>
                  </a:cubicBezTo>
                  <a:cubicBezTo>
                    <a:pt x="1784" y="4216"/>
                    <a:pt x="1778" y="4219"/>
                    <a:pt x="1772" y="4219"/>
                  </a:cubicBezTo>
                  <a:cubicBezTo>
                    <a:pt x="1761" y="4219"/>
                    <a:pt x="1748" y="4216"/>
                    <a:pt x="1735" y="4210"/>
                  </a:cubicBezTo>
                  <a:cubicBezTo>
                    <a:pt x="1728" y="4216"/>
                    <a:pt x="1721" y="4227"/>
                    <a:pt x="1721" y="4243"/>
                  </a:cubicBezTo>
                  <a:lnTo>
                    <a:pt x="1732" y="4243"/>
                  </a:lnTo>
                  <a:cubicBezTo>
                    <a:pt x="1871" y="4243"/>
                    <a:pt x="1847" y="4462"/>
                    <a:pt x="1924" y="4526"/>
                  </a:cubicBezTo>
                  <a:cubicBezTo>
                    <a:pt x="1938" y="4529"/>
                    <a:pt x="1947" y="4532"/>
                    <a:pt x="1957" y="4532"/>
                  </a:cubicBezTo>
                  <a:cubicBezTo>
                    <a:pt x="1991" y="4532"/>
                    <a:pt x="2001" y="4495"/>
                    <a:pt x="2011" y="4459"/>
                  </a:cubicBezTo>
                  <a:cubicBezTo>
                    <a:pt x="2014" y="4621"/>
                    <a:pt x="2320" y="4629"/>
                    <a:pt x="2316" y="4692"/>
                  </a:cubicBezTo>
                  <a:cubicBezTo>
                    <a:pt x="2370" y="4765"/>
                    <a:pt x="2273" y="4781"/>
                    <a:pt x="2257" y="4834"/>
                  </a:cubicBezTo>
                  <a:cubicBezTo>
                    <a:pt x="2270" y="4845"/>
                    <a:pt x="2286" y="4848"/>
                    <a:pt x="2296" y="4848"/>
                  </a:cubicBezTo>
                  <a:cubicBezTo>
                    <a:pt x="2323" y="4848"/>
                    <a:pt x="2343" y="4831"/>
                    <a:pt x="2359" y="4818"/>
                  </a:cubicBezTo>
                  <a:cubicBezTo>
                    <a:pt x="2376" y="4801"/>
                    <a:pt x="2390" y="4785"/>
                    <a:pt x="2402" y="4785"/>
                  </a:cubicBezTo>
                  <a:cubicBezTo>
                    <a:pt x="2416" y="4785"/>
                    <a:pt x="2430" y="4801"/>
                    <a:pt x="2450" y="4857"/>
                  </a:cubicBezTo>
                  <a:cubicBezTo>
                    <a:pt x="2436" y="4851"/>
                    <a:pt x="2416" y="4841"/>
                    <a:pt x="2402" y="4841"/>
                  </a:cubicBezTo>
                  <a:cubicBezTo>
                    <a:pt x="2399" y="4841"/>
                    <a:pt x="2396" y="4845"/>
                    <a:pt x="2396" y="4851"/>
                  </a:cubicBezTo>
                  <a:cubicBezTo>
                    <a:pt x="2430" y="4911"/>
                    <a:pt x="2330" y="5196"/>
                    <a:pt x="2419" y="5200"/>
                  </a:cubicBezTo>
                  <a:lnTo>
                    <a:pt x="2413" y="5140"/>
                  </a:lnTo>
                  <a:lnTo>
                    <a:pt x="2413" y="5140"/>
                  </a:lnTo>
                  <a:cubicBezTo>
                    <a:pt x="2529" y="5170"/>
                    <a:pt x="2522" y="5396"/>
                    <a:pt x="2592" y="5396"/>
                  </a:cubicBezTo>
                  <a:cubicBezTo>
                    <a:pt x="2602" y="5396"/>
                    <a:pt x="2619" y="5389"/>
                    <a:pt x="2635" y="5373"/>
                  </a:cubicBezTo>
                  <a:lnTo>
                    <a:pt x="2672" y="5310"/>
                  </a:lnTo>
                  <a:cubicBezTo>
                    <a:pt x="2781" y="5519"/>
                    <a:pt x="2765" y="5343"/>
                    <a:pt x="2884" y="5546"/>
                  </a:cubicBezTo>
                  <a:lnTo>
                    <a:pt x="2878" y="5552"/>
                  </a:lnTo>
                  <a:cubicBezTo>
                    <a:pt x="2938" y="5589"/>
                    <a:pt x="2951" y="5655"/>
                    <a:pt x="2997" y="5655"/>
                  </a:cubicBezTo>
                  <a:cubicBezTo>
                    <a:pt x="3011" y="5655"/>
                    <a:pt x="3031" y="5649"/>
                    <a:pt x="3057" y="5632"/>
                  </a:cubicBezTo>
                  <a:lnTo>
                    <a:pt x="3040" y="5598"/>
                  </a:lnTo>
                  <a:lnTo>
                    <a:pt x="3040" y="5598"/>
                  </a:lnTo>
                  <a:cubicBezTo>
                    <a:pt x="3097" y="5629"/>
                    <a:pt x="3120" y="5645"/>
                    <a:pt x="3150" y="5668"/>
                  </a:cubicBezTo>
                  <a:cubicBezTo>
                    <a:pt x="3127" y="5546"/>
                    <a:pt x="3103" y="5419"/>
                    <a:pt x="3080" y="5290"/>
                  </a:cubicBezTo>
                  <a:cubicBezTo>
                    <a:pt x="2761" y="3565"/>
                    <a:pt x="2442" y="1558"/>
                    <a:pt x="2977" y="651"/>
                  </a:cubicBezTo>
                  <a:cubicBezTo>
                    <a:pt x="2981" y="644"/>
                    <a:pt x="2984" y="638"/>
                    <a:pt x="2991" y="631"/>
                  </a:cubicBezTo>
                  <a:cubicBezTo>
                    <a:pt x="3120" y="419"/>
                    <a:pt x="3296" y="206"/>
                    <a:pt x="3513" y="0"/>
                  </a:cubicBez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7"/>
            <p:cNvSpPr/>
            <p:nvPr/>
          </p:nvSpPr>
          <p:spPr>
            <a:xfrm>
              <a:off x="2588175" y="1115675"/>
              <a:ext cx="325" cy="425"/>
            </a:xfrm>
            <a:custGeom>
              <a:avLst/>
              <a:gdLst/>
              <a:ahLst/>
              <a:cxnLst/>
              <a:rect l="l" t="t" r="r" b="b"/>
              <a:pathLst>
                <a:path w="13" h="17" extrusionOk="0">
                  <a:moveTo>
                    <a:pt x="13" y="0"/>
                  </a:moveTo>
                  <a:cubicBezTo>
                    <a:pt x="13" y="3"/>
                    <a:pt x="9" y="10"/>
                    <a:pt x="0" y="17"/>
                  </a:cubicBezTo>
                  <a:lnTo>
                    <a:pt x="0" y="17"/>
                  </a:lnTo>
                  <a:cubicBezTo>
                    <a:pt x="9" y="10"/>
                    <a:pt x="13" y="3"/>
                    <a:pt x="13" y="3"/>
                  </a:cubicBezTo>
                  <a:lnTo>
                    <a:pt x="13" y="0"/>
                  </a:lnTo>
                  <a:close/>
                </a:path>
              </a:pathLst>
            </a:custGeom>
            <a:solidFill>
              <a:srgbClr val="8D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7"/>
            <p:cNvSpPr/>
            <p:nvPr/>
          </p:nvSpPr>
          <p:spPr>
            <a:xfrm>
              <a:off x="2494450" y="1251725"/>
              <a:ext cx="1025" cy="625"/>
            </a:xfrm>
            <a:custGeom>
              <a:avLst/>
              <a:gdLst/>
              <a:ahLst/>
              <a:cxnLst/>
              <a:rect l="l" t="t" r="r" b="b"/>
              <a:pathLst>
                <a:path w="41" h="25" extrusionOk="0">
                  <a:moveTo>
                    <a:pt x="1" y="1"/>
                  </a:moveTo>
                  <a:cubicBezTo>
                    <a:pt x="17" y="14"/>
                    <a:pt x="30" y="21"/>
                    <a:pt x="41" y="24"/>
                  </a:cubicBezTo>
                  <a:lnTo>
                    <a:pt x="1" y="1"/>
                  </a:ln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7"/>
            <p:cNvSpPr/>
            <p:nvPr/>
          </p:nvSpPr>
          <p:spPr>
            <a:xfrm>
              <a:off x="2500175" y="1258300"/>
              <a:ext cx="950" cy="350"/>
            </a:xfrm>
            <a:custGeom>
              <a:avLst/>
              <a:gdLst/>
              <a:ahLst/>
              <a:cxnLst/>
              <a:rect l="l" t="t" r="r" b="b"/>
              <a:pathLst>
                <a:path w="38" h="14" extrusionOk="0">
                  <a:moveTo>
                    <a:pt x="31" y="0"/>
                  </a:moveTo>
                  <a:cubicBezTo>
                    <a:pt x="11" y="0"/>
                    <a:pt x="1" y="3"/>
                    <a:pt x="7" y="14"/>
                  </a:cubicBezTo>
                  <a:lnTo>
                    <a:pt x="37" y="0"/>
                  </a:ln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7"/>
            <p:cNvSpPr/>
            <p:nvPr/>
          </p:nvSpPr>
          <p:spPr>
            <a:xfrm>
              <a:off x="2468550" y="1216500"/>
              <a:ext cx="2075" cy="950"/>
            </a:xfrm>
            <a:custGeom>
              <a:avLst/>
              <a:gdLst/>
              <a:ahLst/>
              <a:cxnLst/>
              <a:rect l="l" t="t" r="r" b="b"/>
              <a:pathLst>
                <a:path w="83" h="38" extrusionOk="0">
                  <a:moveTo>
                    <a:pt x="0" y="1"/>
                  </a:moveTo>
                  <a:lnTo>
                    <a:pt x="0" y="1"/>
                  </a:lnTo>
                  <a:cubicBezTo>
                    <a:pt x="13" y="27"/>
                    <a:pt x="26" y="37"/>
                    <a:pt x="36" y="37"/>
                  </a:cubicBezTo>
                  <a:cubicBezTo>
                    <a:pt x="53" y="37"/>
                    <a:pt x="63" y="18"/>
                    <a:pt x="83" y="11"/>
                  </a:cubicBezTo>
                  <a:lnTo>
                    <a:pt x="0" y="1"/>
                  </a:ln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7"/>
            <p:cNvSpPr/>
            <p:nvPr/>
          </p:nvSpPr>
          <p:spPr>
            <a:xfrm>
              <a:off x="2509975" y="1243575"/>
              <a:ext cx="1350" cy="450"/>
            </a:xfrm>
            <a:custGeom>
              <a:avLst/>
              <a:gdLst/>
              <a:ahLst/>
              <a:cxnLst/>
              <a:rect l="l" t="t" r="r" b="b"/>
              <a:pathLst>
                <a:path w="54" h="18" extrusionOk="0">
                  <a:moveTo>
                    <a:pt x="21" y="1"/>
                  </a:moveTo>
                  <a:cubicBezTo>
                    <a:pt x="14" y="1"/>
                    <a:pt x="7" y="1"/>
                    <a:pt x="1" y="5"/>
                  </a:cubicBezTo>
                  <a:lnTo>
                    <a:pt x="1" y="8"/>
                  </a:lnTo>
                  <a:cubicBezTo>
                    <a:pt x="14" y="14"/>
                    <a:pt x="27" y="17"/>
                    <a:pt x="38" y="17"/>
                  </a:cubicBezTo>
                  <a:cubicBezTo>
                    <a:pt x="44" y="17"/>
                    <a:pt x="50" y="14"/>
                    <a:pt x="54" y="8"/>
                  </a:cubicBezTo>
                  <a:cubicBezTo>
                    <a:pt x="41" y="5"/>
                    <a:pt x="30" y="1"/>
                    <a:pt x="21" y="1"/>
                  </a:cubicBez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7"/>
            <p:cNvSpPr/>
            <p:nvPr/>
          </p:nvSpPr>
          <p:spPr>
            <a:xfrm>
              <a:off x="2541625" y="1126375"/>
              <a:ext cx="375" cy="200"/>
            </a:xfrm>
            <a:custGeom>
              <a:avLst/>
              <a:gdLst/>
              <a:ahLst/>
              <a:cxnLst/>
              <a:rect l="l" t="t" r="r" b="b"/>
              <a:pathLst>
                <a:path w="15" h="8" extrusionOk="0">
                  <a:moveTo>
                    <a:pt x="11" y="0"/>
                  </a:moveTo>
                  <a:cubicBezTo>
                    <a:pt x="8" y="0"/>
                    <a:pt x="4" y="4"/>
                    <a:pt x="1" y="4"/>
                  </a:cubicBezTo>
                  <a:cubicBezTo>
                    <a:pt x="2" y="6"/>
                    <a:pt x="5" y="6"/>
                    <a:pt x="7" y="6"/>
                  </a:cubicBezTo>
                  <a:cubicBezTo>
                    <a:pt x="10" y="6"/>
                    <a:pt x="13" y="6"/>
                    <a:pt x="14" y="8"/>
                  </a:cubicBezTo>
                  <a:cubicBezTo>
                    <a:pt x="14" y="4"/>
                    <a:pt x="11" y="0"/>
                    <a:pt x="11" y="0"/>
                  </a:cubicBez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a:off x="2463125" y="1149800"/>
              <a:ext cx="950" cy="600"/>
            </a:xfrm>
            <a:custGeom>
              <a:avLst/>
              <a:gdLst/>
              <a:ahLst/>
              <a:cxnLst/>
              <a:rect l="l" t="t" r="r" b="b"/>
              <a:pathLst>
                <a:path w="38" h="24" extrusionOk="0">
                  <a:moveTo>
                    <a:pt x="34" y="0"/>
                  </a:moveTo>
                  <a:cubicBezTo>
                    <a:pt x="27" y="0"/>
                    <a:pt x="14" y="11"/>
                    <a:pt x="1" y="20"/>
                  </a:cubicBezTo>
                  <a:cubicBezTo>
                    <a:pt x="4" y="20"/>
                    <a:pt x="11" y="20"/>
                    <a:pt x="18" y="24"/>
                  </a:cubicBezTo>
                  <a:cubicBezTo>
                    <a:pt x="34" y="8"/>
                    <a:pt x="38" y="0"/>
                    <a:pt x="34" y="0"/>
                  </a:cubicBez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a:off x="2572300" y="1117575"/>
              <a:ext cx="9075" cy="6175"/>
            </a:xfrm>
            <a:custGeom>
              <a:avLst/>
              <a:gdLst/>
              <a:ahLst/>
              <a:cxnLst/>
              <a:rect l="l" t="t" r="r" b="b"/>
              <a:pathLst>
                <a:path w="363" h="247" extrusionOk="0">
                  <a:moveTo>
                    <a:pt x="362" y="1"/>
                  </a:moveTo>
                  <a:lnTo>
                    <a:pt x="362" y="1"/>
                  </a:lnTo>
                  <a:cubicBezTo>
                    <a:pt x="252" y="70"/>
                    <a:pt x="149" y="140"/>
                    <a:pt x="53" y="210"/>
                  </a:cubicBezTo>
                  <a:cubicBezTo>
                    <a:pt x="160" y="156"/>
                    <a:pt x="256" y="107"/>
                    <a:pt x="342" y="61"/>
                  </a:cubicBezTo>
                  <a:cubicBezTo>
                    <a:pt x="349" y="41"/>
                    <a:pt x="356" y="21"/>
                    <a:pt x="362" y="1"/>
                  </a:cubicBezTo>
                  <a:close/>
                  <a:moveTo>
                    <a:pt x="46" y="213"/>
                  </a:moveTo>
                  <a:cubicBezTo>
                    <a:pt x="30" y="226"/>
                    <a:pt x="17" y="236"/>
                    <a:pt x="0" y="246"/>
                  </a:cubicBezTo>
                  <a:cubicBezTo>
                    <a:pt x="17" y="236"/>
                    <a:pt x="33" y="226"/>
                    <a:pt x="46" y="213"/>
                  </a:cubicBezTo>
                  <a:close/>
                </a:path>
              </a:pathLst>
            </a:custGeom>
            <a:solidFill>
              <a:srgbClr val="95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a:off x="2580850" y="1112175"/>
              <a:ext cx="10575" cy="6925"/>
            </a:xfrm>
            <a:custGeom>
              <a:avLst/>
              <a:gdLst/>
              <a:ahLst/>
              <a:cxnLst/>
              <a:rect l="l" t="t" r="r" b="b"/>
              <a:pathLst>
                <a:path w="423" h="277" extrusionOk="0">
                  <a:moveTo>
                    <a:pt x="356" y="1"/>
                  </a:moveTo>
                  <a:cubicBezTo>
                    <a:pt x="239" y="73"/>
                    <a:pt x="126" y="143"/>
                    <a:pt x="20" y="217"/>
                  </a:cubicBezTo>
                  <a:cubicBezTo>
                    <a:pt x="14" y="237"/>
                    <a:pt x="7" y="257"/>
                    <a:pt x="0" y="277"/>
                  </a:cubicBezTo>
                  <a:cubicBezTo>
                    <a:pt x="180" y="180"/>
                    <a:pt x="319" y="100"/>
                    <a:pt x="422" y="37"/>
                  </a:cubicBezTo>
                  <a:cubicBezTo>
                    <a:pt x="399" y="27"/>
                    <a:pt x="376" y="17"/>
                    <a:pt x="356" y="1"/>
                  </a:cubicBezTo>
                  <a:close/>
                </a:path>
              </a:pathLst>
            </a:custGeom>
            <a:solidFill>
              <a:srgbClr val="8D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7"/>
            <p:cNvSpPr/>
            <p:nvPr/>
          </p:nvSpPr>
          <p:spPr>
            <a:xfrm>
              <a:off x="2444775" y="1109925"/>
              <a:ext cx="144975" cy="183700"/>
            </a:xfrm>
            <a:custGeom>
              <a:avLst/>
              <a:gdLst/>
              <a:ahLst/>
              <a:cxnLst/>
              <a:rect l="l" t="t" r="r" b="b"/>
              <a:pathLst>
                <a:path w="5799" h="7348" extrusionOk="0">
                  <a:moveTo>
                    <a:pt x="1343" y="2008"/>
                  </a:moveTo>
                  <a:cubicBezTo>
                    <a:pt x="1353" y="2008"/>
                    <a:pt x="1343" y="2024"/>
                    <a:pt x="1333" y="2041"/>
                  </a:cubicBezTo>
                  <a:lnTo>
                    <a:pt x="1306" y="2024"/>
                  </a:lnTo>
                  <a:cubicBezTo>
                    <a:pt x="1326" y="2014"/>
                    <a:pt x="1336" y="2008"/>
                    <a:pt x="1343" y="2008"/>
                  </a:cubicBezTo>
                  <a:close/>
                  <a:moveTo>
                    <a:pt x="2031" y="5696"/>
                  </a:moveTo>
                  <a:cubicBezTo>
                    <a:pt x="2032" y="5697"/>
                    <a:pt x="2033" y="5698"/>
                    <a:pt x="2034" y="5698"/>
                  </a:cubicBezTo>
                  <a:lnTo>
                    <a:pt x="2034" y="5698"/>
                  </a:lnTo>
                  <a:lnTo>
                    <a:pt x="2031" y="5696"/>
                  </a:lnTo>
                  <a:close/>
                  <a:moveTo>
                    <a:pt x="5702" y="1"/>
                  </a:moveTo>
                  <a:cubicBezTo>
                    <a:pt x="5689" y="74"/>
                    <a:pt x="5626" y="74"/>
                    <a:pt x="5549" y="74"/>
                  </a:cubicBezTo>
                  <a:lnTo>
                    <a:pt x="5540" y="74"/>
                  </a:lnTo>
                  <a:cubicBezTo>
                    <a:pt x="5450" y="74"/>
                    <a:pt x="5347" y="77"/>
                    <a:pt x="5313" y="210"/>
                  </a:cubicBezTo>
                  <a:cubicBezTo>
                    <a:pt x="5267" y="200"/>
                    <a:pt x="5320" y="150"/>
                    <a:pt x="5287" y="130"/>
                  </a:cubicBezTo>
                  <a:lnTo>
                    <a:pt x="5287" y="130"/>
                  </a:lnTo>
                  <a:cubicBezTo>
                    <a:pt x="5280" y="207"/>
                    <a:pt x="5237" y="243"/>
                    <a:pt x="5141" y="260"/>
                  </a:cubicBezTo>
                  <a:lnTo>
                    <a:pt x="5141" y="243"/>
                  </a:lnTo>
                  <a:cubicBezTo>
                    <a:pt x="4908" y="376"/>
                    <a:pt x="4779" y="373"/>
                    <a:pt x="4486" y="456"/>
                  </a:cubicBezTo>
                  <a:lnTo>
                    <a:pt x="4536" y="512"/>
                  </a:lnTo>
                  <a:cubicBezTo>
                    <a:pt x="4513" y="519"/>
                    <a:pt x="4496" y="522"/>
                    <a:pt x="4480" y="522"/>
                  </a:cubicBezTo>
                  <a:cubicBezTo>
                    <a:pt x="4456" y="522"/>
                    <a:pt x="4436" y="512"/>
                    <a:pt x="4416" y="509"/>
                  </a:cubicBezTo>
                  <a:lnTo>
                    <a:pt x="4416" y="509"/>
                  </a:lnTo>
                  <a:cubicBezTo>
                    <a:pt x="4410" y="546"/>
                    <a:pt x="4420" y="559"/>
                    <a:pt x="4436" y="559"/>
                  </a:cubicBezTo>
                  <a:cubicBezTo>
                    <a:pt x="4450" y="559"/>
                    <a:pt x="4469" y="552"/>
                    <a:pt x="4489" y="542"/>
                  </a:cubicBezTo>
                  <a:cubicBezTo>
                    <a:pt x="4509" y="536"/>
                    <a:pt x="4529" y="529"/>
                    <a:pt x="4543" y="529"/>
                  </a:cubicBezTo>
                  <a:cubicBezTo>
                    <a:pt x="4563" y="529"/>
                    <a:pt x="4576" y="542"/>
                    <a:pt x="4572" y="579"/>
                  </a:cubicBezTo>
                  <a:cubicBezTo>
                    <a:pt x="4552" y="566"/>
                    <a:pt x="4526" y="559"/>
                    <a:pt x="4500" y="559"/>
                  </a:cubicBezTo>
                  <a:cubicBezTo>
                    <a:pt x="4443" y="559"/>
                    <a:pt x="4376" y="586"/>
                    <a:pt x="4310" y="612"/>
                  </a:cubicBezTo>
                  <a:cubicBezTo>
                    <a:pt x="4244" y="635"/>
                    <a:pt x="4177" y="662"/>
                    <a:pt x="4121" y="662"/>
                  </a:cubicBezTo>
                  <a:cubicBezTo>
                    <a:pt x="4087" y="662"/>
                    <a:pt x="4054" y="652"/>
                    <a:pt x="4031" y="626"/>
                  </a:cubicBezTo>
                  <a:lnTo>
                    <a:pt x="4031" y="626"/>
                  </a:lnTo>
                  <a:cubicBezTo>
                    <a:pt x="3938" y="662"/>
                    <a:pt x="4087" y="692"/>
                    <a:pt x="3994" y="729"/>
                  </a:cubicBezTo>
                  <a:lnTo>
                    <a:pt x="3954" y="695"/>
                  </a:lnTo>
                  <a:lnTo>
                    <a:pt x="3954" y="761"/>
                  </a:lnTo>
                  <a:cubicBezTo>
                    <a:pt x="3945" y="761"/>
                    <a:pt x="3938" y="765"/>
                    <a:pt x="3931" y="765"/>
                  </a:cubicBezTo>
                  <a:cubicBezTo>
                    <a:pt x="3875" y="765"/>
                    <a:pt x="3835" y="729"/>
                    <a:pt x="3818" y="695"/>
                  </a:cubicBezTo>
                  <a:cubicBezTo>
                    <a:pt x="3838" y="695"/>
                    <a:pt x="3858" y="672"/>
                    <a:pt x="3875" y="666"/>
                  </a:cubicBezTo>
                  <a:cubicBezTo>
                    <a:pt x="3865" y="662"/>
                    <a:pt x="3858" y="662"/>
                    <a:pt x="3848" y="662"/>
                  </a:cubicBezTo>
                  <a:cubicBezTo>
                    <a:pt x="3762" y="662"/>
                    <a:pt x="3666" y="749"/>
                    <a:pt x="3629" y="755"/>
                  </a:cubicBezTo>
                  <a:lnTo>
                    <a:pt x="3722" y="749"/>
                  </a:lnTo>
                  <a:lnTo>
                    <a:pt x="3722" y="749"/>
                  </a:lnTo>
                  <a:cubicBezTo>
                    <a:pt x="3486" y="885"/>
                    <a:pt x="3154" y="934"/>
                    <a:pt x="2928" y="1097"/>
                  </a:cubicBezTo>
                  <a:lnTo>
                    <a:pt x="2957" y="1124"/>
                  </a:lnTo>
                  <a:cubicBezTo>
                    <a:pt x="2875" y="1177"/>
                    <a:pt x="2835" y="1184"/>
                    <a:pt x="2792" y="1184"/>
                  </a:cubicBezTo>
                  <a:lnTo>
                    <a:pt x="2752" y="1184"/>
                  </a:lnTo>
                  <a:cubicBezTo>
                    <a:pt x="2715" y="1184"/>
                    <a:pt x="2666" y="1187"/>
                    <a:pt x="2586" y="1224"/>
                  </a:cubicBezTo>
                  <a:cubicBezTo>
                    <a:pt x="2549" y="1260"/>
                    <a:pt x="2502" y="1290"/>
                    <a:pt x="2446" y="1300"/>
                  </a:cubicBezTo>
                  <a:cubicBezTo>
                    <a:pt x="2489" y="1244"/>
                    <a:pt x="2323" y="1247"/>
                    <a:pt x="2386" y="1187"/>
                  </a:cubicBezTo>
                  <a:lnTo>
                    <a:pt x="2386" y="1187"/>
                  </a:lnTo>
                  <a:cubicBezTo>
                    <a:pt x="2190" y="1304"/>
                    <a:pt x="2293" y="1267"/>
                    <a:pt x="2183" y="1426"/>
                  </a:cubicBezTo>
                  <a:lnTo>
                    <a:pt x="2140" y="1376"/>
                  </a:lnTo>
                  <a:cubicBezTo>
                    <a:pt x="2100" y="1439"/>
                    <a:pt x="2103" y="1466"/>
                    <a:pt x="1997" y="1503"/>
                  </a:cubicBezTo>
                  <a:cubicBezTo>
                    <a:pt x="2074" y="1436"/>
                    <a:pt x="1911" y="1430"/>
                    <a:pt x="1994" y="1347"/>
                  </a:cubicBezTo>
                  <a:cubicBezTo>
                    <a:pt x="1961" y="1336"/>
                    <a:pt x="1934" y="1330"/>
                    <a:pt x="1908" y="1330"/>
                  </a:cubicBezTo>
                  <a:cubicBezTo>
                    <a:pt x="1841" y="1330"/>
                    <a:pt x="1792" y="1356"/>
                    <a:pt x="1749" y="1379"/>
                  </a:cubicBezTo>
                  <a:cubicBezTo>
                    <a:pt x="1709" y="1406"/>
                    <a:pt x="1672" y="1430"/>
                    <a:pt x="1635" y="1430"/>
                  </a:cubicBezTo>
                  <a:cubicBezTo>
                    <a:pt x="1605" y="1430"/>
                    <a:pt x="1579" y="1416"/>
                    <a:pt x="1545" y="1376"/>
                  </a:cubicBezTo>
                  <a:lnTo>
                    <a:pt x="1545" y="1376"/>
                  </a:lnTo>
                  <a:cubicBezTo>
                    <a:pt x="1512" y="1456"/>
                    <a:pt x="1552" y="1476"/>
                    <a:pt x="1602" y="1476"/>
                  </a:cubicBezTo>
                  <a:cubicBezTo>
                    <a:pt x="1622" y="1476"/>
                    <a:pt x="1642" y="1473"/>
                    <a:pt x="1662" y="1469"/>
                  </a:cubicBezTo>
                  <a:cubicBezTo>
                    <a:pt x="1682" y="1466"/>
                    <a:pt x="1698" y="1463"/>
                    <a:pt x="1705" y="1463"/>
                  </a:cubicBezTo>
                  <a:cubicBezTo>
                    <a:pt x="1712" y="1463"/>
                    <a:pt x="1715" y="1466"/>
                    <a:pt x="1705" y="1473"/>
                  </a:cubicBezTo>
                  <a:cubicBezTo>
                    <a:pt x="1761" y="1509"/>
                    <a:pt x="1649" y="1603"/>
                    <a:pt x="1572" y="1603"/>
                  </a:cubicBezTo>
                  <a:cubicBezTo>
                    <a:pt x="1569" y="1603"/>
                    <a:pt x="1565" y="1603"/>
                    <a:pt x="1562" y="1599"/>
                  </a:cubicBezTo>
                  <a:cubicBezTo>
                    <a:pt x="1562" y="1603"/>
                    <a:pt x="1559" y="1603"/>
                    <a:pt x="1559" y="1603"/>
                  </a:cubicBezTo>
                  <a:cubicBezTo>
                    <a:pt x="1525" y="1603"/>
                    <a:pt x="1489" y="1563"/>
                    <a:pt x="1442" y="1526"/>
                  </a:cubicBezTo>
                  <a:cubicBezTo>
                    <a:pt x="1396" y="1486"/>
                    <a:pt x="1339" y="1450"/>
                    <a:pt x="1263" y="1450"/>
                  </a:cubicBezTo>
                  <a:lnTo>
                    <a:pt x="1230" y="1450"/>
                  </a:lnTo>
                  <a:cubicBezTo>
                    <a:pt x="1243" y="1450"/>
                    <a:pt x="1246" y="1439"/>
                    <a:pt x="1263" y="1436"/>
                  </a:cubicBezTo>
                  <a:cubicBezTo>
                    <a:pt x="1253" y="1433"/>
                    <a:pt x="1243" y="1430"/>
                    <a:pt x="1233" y="1430"/>
                  </a:cubicBezTo>
                  <a:cubicBezTo>
                    <a:pt x="1210" y="1430"/>
                    <a:pt x="1183" y="1443"/>
                    <a:pt x="1160" y="1456"/>
                  </a:cubicBezTo>
                  <a:cubicBezTo>
                    <a:pt x="1126" y="1469"/>
                    <a:pt x="1091" y="1479"/>
                    <a:pt x="1047" y="1479"/>
                  </a:cubicBezTo>
                  <a:cubicBezTo>
                    <a:pt x="1024" y="1479"/>
                    <a:pt x="1000" y="1476"/>
                    <a:pt x="974" y="1466"/>
                  </a:cubicBezTo>
                  <a:cubicBezTo>
                    <a:pt x="934" y="1566"/>
                    <a:pt x="801" y="1483"/>
                    <a:pt x="844" y="1599"/>
                  </a:cubicBezTo>
                  <a:lnTo>
                    <a:pt x="1067" y="1546"/>
                  </a:lnTo>
                  <a:lnTo>
                    <a:pt x="1067" y="1546"/>
                  </a:lnTo>
                  <a:cubicBezTo>
                    <a:pt x="944" y="1589"/>
                    <a:pt x="914" y="1705"/>
                    <a:pt x="755" y="1705"/>
                  </a:cubicBezTo>
                  <a:cubicBezTo>
                    <a:pt x="732" y="1705"/>
                    <a:pt x="705" y="1702"/>
                    <a:pt x="675" y="1695"/>
                  </a:cubicBezTo>
                  <a:cubicBezTo>
                    <a:pt x="668" y="1672"/>
                    <a:pt x="705" y="1635"/>
                    <a:pt x="735" y="1615"/>
                  </a:cubicBezTo>
                  <a:cubicBezTo>
                    <a:pt x="718" y="1609"/>
                    <a:pt x="705" y="1609"/>
                    <a:pt x="692" y="1609"/>
                  </a:cubicBezTo>
                  <a:cubicBezTo>
                    <a:pt x="672" y="1609"/>
                    <a:pt x="655" y="1615"/>
                    <a:pt x="638" y="1619"/>
                  </a:cubicBezTo>
                  <a:cubicBezTo>
                    <a:pt x="622" y="1626"/>
                    <a:pt x="605" y="1632"/>
                    <a:pt x="582" y="1632"/>
                  </a:cubicBezTo>
                  <a:cubicBezTo>
                    <a:pt x="568" y="1632"/>
                    <a:pt x="556" y="1629"/>
                    <a:pt x="539" y="1626"/>
                  </a:cubicBezTo>
                  <a:cubicBezTo>
                    <a:pt x="456" y="1516"/>
                    <a:pt x="804" y="1569"/>
                    <a:pt x="911" y="1459"/>
                  </a:cubicBezTo>
                  <a:cubicBezTo>
                    <a:pt x="901" y="1456"/>
                    <a:pt x="887" y="1453"/>
                    <a:pt x="874" y="1453"/>
                  </a:cubicBezTo>
                  <a:cubicBezTo>
                    <a:pt x="841" y="1453"/>
                    <a:pt x="808" y="1466"/>
                    <a:pt x="775" y="1476"/>
                  </a:cubicBezTo>
                  <a:cubicBezTo>
                    <a:pt x="745" y="1489"/>
                    <a:pt x="715" y="1499"/>
                    <a:pt x="695" y="1499"/>
                  </a:cubicBezTo>
                  <a:cubicBezTo>
                    <a:pt x="675" y="1499"/>
                    <a:pt x="662" y="1486"/>
                    <a:pt x="662" y="1446"/>
                  </a:cubicBezTo>
                  <a:cubicBezTo>
                    <a:pt x="655" y="1532"/>
                    <a:pt x="588" y="1532"/>
                    <a:pt x="502" y="1536"/>
                  </a:cubicBezTo>
                  <a:cubicBezTo>
                    <a:pt x="416" y="1536"/>
                    <a:pt x="306" y="1536"/>
                    <a:pt x="283" y="1603"/>
                  </a:cubicBezTo>
                  <a:lnTo>
                    <a:pt x="213" y="1539"/>
                  </a:lnTo>
                  <a:cubicBezTo>
                    <a:pt x="197" y="1552"/>
                    <a:pt x="174" y="1589"/>
                    <a:pt x="117" y="1592"/>
                  </a:cubicBezTo>
                  <a:cubicBezTo>
                    <a:pt x="114" y="1563"/>
                    <a:pt x="107" y="1532"/>
                    <a:pt x="107" y="1503"/>
                  </a:cubicBezTo>
                  <a:cubicBezTo>
                    <a:pt x="90" y="1526"/>
                    <a:pt x="57" y="1536"/>
                    <a:pt x="14" y="1536"/>
                  </a:cubicBezTo>
                  <a:cubicBezTo>
                    <a:pt x="10" y="1566"/>
                    <a:pt x="20" y="1603"/>
                    <a:pt x="14" y="1632"/>
                  </a:cubicBezTo>
                  <a:cubicBezTo>
                    <a:pt x="7" y="1689"/>
                    <a:pt x="0" y="1755"/>
                    <a:pt x="47" y="1845"/>
                  </a:cubicBezTo>
                  <a:cubicBezTo>
                    <a:pt x="10" y="1722"/>
                    <a:pt x="14" y="1689"/>
                    <a:pt x="30" y="1689"/>
                  </a:cubicBezTo>
                  <a:cubicBezTo>
                    <a:pt x="44" y="1689"/>
                    <a:pt x="63" y="1705"/>
                    <a:pt x="83" y="1718"/>
                  </a:cubicBezTo>
                  <a:cubicBezTo>
                    <a:pt x="103" y="1732"/>
                    <a:pt x="123" y="1749"/>
                    <a:pt x="140" y="1749"/>
                  </a:cubicBezTo>
                  <a:cubicBezTo>
                    <a:pt x="150" y="1749"/>
                    <a:pt x="157" y="1742"/>
                    <a:pt x="160" y="1729"/>
                  </a:cubicBezTo>
                  <a:lnTo>
                    <a:pt x="160" y="1729"/>
                  </a:lnTo>
                  <a:cubicBezTo>
                    <a:pt x="379" y="2117"/>
                    <a:pt x="7" y="1848"/>
                    <a:pt x="170" y="2293"/>
                  </a:cubicBezTo>
                  <a:cubicBezTo>
                    <a:pt x="157" y="2233"/>
                    <a:pt x="157" y="2164"/>
                    <a:pt x="183" y="2164"/>
                  </a:cubicBezTo>
                  <a:cubicBezTo>
                    <a:pt x="193" y="2164"/>
                    <a:pt x="206" y="2174"/>
                    <a:pt x="223" y="2197"/>
                  </a:cubicBezTo>
                  <a:cubicBezTo>
                    <a:pt x="233" y="2276"/>
                    <a:pt x="240" y="2390"/>
                    <a:pt x="220" y="2446"/>
                  </a:cubicBezTo>
                  <a:cubicBezTo>
                    <a:pt x="260" y="2540"/>
                    <a:pt x="280" y="2566"/>
                    <a:pt x="293" y="2566"/>
                  </a:cubicBezTo>
                  <a:cubicBezTo>
                    <a:pt x="303" y="2566"/>
                    <a:pt x="306" y="2546"/>
                    <a:pt x="313" y="2526"/>
                  </a:cubicBezTo>
                  <a:cubicBezTo>
                    <a:pt x="319" y="2506"/>
                    <a:pt x="326" y="2483"/>
                    <a:pt x="339" y="2483"/>
                  </a:cubicBezTo>
                  <a:cubicBezTo>
                    <a:pt x="346" y="2483"/>
                    <a:pt x="356" y="2489"/>
                    <a:pt x="369" y="2509"/>
                  </a:cubicBezTo>
                  <a:cubicBezTo>
                    <a:pt x="313" y="2612"/>
                    <a:pt x="459" y="2652"/>
                    <a:pt x="516" y="2712"/>
                  </a:cubicBezTo>
                  <a:lnTo>
                    <a:pt x="449" y="2742"/>
                  </a:lnTo>
                  <a:cubicBezTo>
                    <a:pt x="465" y="2839"/>
                    <a:pt x="496" y="2851"/>
                    <a:pt x="528" y="2851"/>
                  </a:cubicBezTo>
                  <a:cubicBezTo>
                    <a:pt x="536" y="2851"/>
                    <a:pt x="542" y="2848"/>
                    <a:pt x="548" y="2848"/>
                  </a:cubicBezTo>
                  <a:lnTo>
                    <a:pt x="568" y="2848"/>
                  </a:lnTo>
                  <a:cubicBezTo>
                    <a:pt x="599" y="2848"/>
                    <a:pt x="622" y="2862"/>
                    <a:pt x="632" y="2945"/>
                  </a:cubicBezTo>
                  <a:lnTo>
                    <a:pt x="505" y="2905"/>
                  </a:lnTo>
                  <a:lnTo>
                    <a:pt x="568" y="2991"/>
                  </a:lnTo>
                  <a:lnTo>
                    <a:pt x="482" y="3005"/>
                  </a:lnTo>
                  <a:cubicBezTo>
                    <a:pt x="585" y="3084"/>
                    <a:pt x="582" y="3124"/>
                    <a:pt x="605" y="3237"/>
                  </a:cubicBezTo>
                  <a:cubicBezTo>
                    <a:pt x="622" y="3221"/>
                    <a:pt x="645" y="3210"/>
                    <a:pt x="672" y="3210"/>
                  </a:cubicBezTo>
                  <a:cubicBezTo>
                    <a:pt x="708" y="3210"/>
                    <a:pt x="752" y="3233"/>
                    <a:pt x="775" y="3287"/>
                  </a:cubicBezTo>
                  <a:cubicBezTo>
                    <a:pt x="761" y="3363"/>
                    <a:pt x="695" y="3280"/>
                    <a:pt x="764" y="3403"/>
                  </a:cubicBezTo>
                  <a:cubicBezTo>
                    <a:pt x="708" y="3393"/>
                    <a:pt x="642" y="3387"/>
                    <a:pt x="678" y="3304"/>
                  </a:cubicBezTo>
                  <a:lnTo>
                    <a:pt x="675" y="3304"/>
                  </a:lnTo>
                  <a:cubicBezTo>
                    <a:pt x="665" y="3304"/>
                    <a:pt x="652" y="3300"/>
                    <a:pt x="642" y="3300"/>
                  </a:cubicBezTo>
                  <a:cubicBezTo>
                    <a:pt x="632" y="3297"/>
                    <a:pt x="622" y="3293"/>
                    <a:pt x="612" y="3293"/>
                  </a:cubicBezTo>
                  <a:cubicBezTo>
                    <a:pt x="605" y="3293"/>
                    <a:pt x="602" y="3293"/>
                    <a:pt x="599" y="3297"/>
                  </a:cubicBezTo>
                  <a:cubicBezTo>
                    <a:pt x="582" y="3383"/>
                    <a:pt x="665" y="3469"/>
                    <a:pt x="685" y="3517"/>
                  </a:cubicBezTo>
                  <a:cubicBezTo>
                    <a:pt x="678" y="3493"/>
                    <a:pt x="675" y="3473"/>
                    <a:pt x="678" y="3457"/>
                  </a:cubicBezTo>
                  <a:lnTo>
                    <a:pt x="678" y="3457"/>
                  </a:lnTo>
                  <a:lnTo>
                    <a:pt x="855" y="3599"/>
                  </a:lnTo>
                  <a:cubicBezTo>
                    <a:pt x="847" y="3619"/>
                    <a:pt x="838" y="3626"/>
                    <a:pt x="824" y="3626"/>
                  </a:cubicBezTo>
                  <a:cubicBezTo>
                    <a:pt x="811" y="3626"/>
                    <a:pt x="798" y="3619"/>
                    <a:pt x="781" y="3612"/>
                  </a:cubicBezTo>
                  <a:lnTo>
                    <a:pt x="781" y="3612"/>
                  </a:lnTo>
                  <a:cubicBezTo>
                    <a:pt x="808" y="3646"/>
                    <a:pt x="851" y="3656"/>
                    <a:pt x="881" y="3709"/>
                  </a:cubicBezTo>
                  <a:cubicBezTo>
                    <a:pt x="851" y="3716"/>
                    <a:pt x="821" y="3725"/>
                    <a:pt x="792" y="3725"/>
                  </a:cubicBezTo>
                  <a:cubicBezTo>
                    <a:pt x="764" y="3725"/>
                    <a:pt x="738" y="3716"/>
                    <a:pt x="708" y="3689"/>
                  </a:cubicBezTo>
                  <a:lnTo>
                    <a:pt x="708" y="3689"/>
                  </a:lnTo>
                  <a:lnTo>
                    <a:pt x="847" y="3832"/>
                  </a:lnTo>
                  <a:cubicBezTo>
                    <a:pt x="831" y="3851"/>
                    <a:pt x="827" y="3942"/>
                    <a:pt x="804" y="3942"/>
                  </a:cubicBezTo>
                  <a:lnTo>
                    <a:pt x="798" y="3942"/>
                  </a:lnTo>
                  <a:cubicBezTo>
                    <a:pt x="818" y="4055"/>
                    <a:pt x="1020" y="4124"/>
                    <a:pt x="1047" y="4274"/>
                  </a:cubicBezTo>
                  <a:lnTo>
                    <a:pt x="1051" y="4274"/>
                  </a:lnTo>
                  <a:lnTo>
                    <a:pt x="1051" y="4277"/>
                  </a:lnTo>
                  <a:cubicBezTo>
                    <a:pt x="1067" y="4277"/>
                    <a:pt x="1080" y="4287"/>
                    <a:pt x="1100" y="4304"/>
                  </a:cubicBezTo>
                  <a:cubicBezTo>
                    <a:pt x="1154" y="4430"/>
                    <a:pt x="1146" y="4573"/>
                    <a:pt x="1303" y="4669"/>
                  </a:cubicBezTo>
                  <a:lnTo>
                    <a:pt x="1253" y="4802"/>
                  </a:lnTo>
                  <a:cubicBezTo>
                    <a:pt x="1266" y="4819"/>
                    <a:pt x="1276" y="4822"/>
                    <a:pt x="1286" y="4822"/>
                  </a:cubicBezTo>
                  <a:cubicBezTo>
                    <a:pt x="1303" y="4822"/>
                    <a:pt x="1313" y="4799"/>
                    <a:pt x="1326" y="4779"/>
                  </a:cubicBezTo>
                  <a:cubicBezTo>
                    <a:pt x="1336" y="4756"/>
                    <a:pt x="1350" y="4733"/>
                    <a:pt x="1373" y="4733"/>
                  </a:cubicBezTo>
                  <a:cubicBezTo>
                    <a:pt x="1393" y="4733"/>
                    <a:pt x="1416" y="4745"/>
                    <a:pt x="1449" y="4782"/>
                  </a:cubicBezTo>
                  <a:cubicBezTo>
                    <a:pt x="1559" y="4892"/>
                    <a:pt x="1402" y="4879"/>
                    <a:pt x="1402" y="4938"/>
                  </a:cubicBezTo>
                  <a:cubicBezTo>
                    <a:pt x="1489" y="4975"/>
                    <a:pt x="1649" y="5021"/>
                    <a:pt x="1652" y="5181"/>
                  </a:cubicBezTo>
                  <a:cubicBezTo>
                    <a:pt x="1609" y="5155"/>
                    <a:pt x="1605" y="5118"/>
                    <a:pt x="1572" y="5088"/>
                  </a:cubicBezTo>
                  <a:lnTo>
                    <a:pt x="1572" y="5088"/>
                  </a:lnTo>
                  <a:lnTo>
                    <a:pt x="1582" y="5207"/>
                  </a:lnTo>
                  <a:cubicBezTo>
                    <a:pt x="1482" y="5174"/>
                    <a:pt x="1439" y="5124"/>
                    <a:pt x="1416" y="5124"/>
                  </a:cubicBezTo>
                  <a:cubicBezTo>
                    <a:pt x="1402" y="5124"/>
                    <a:pt x="1396" y="5141"/>
                    <a:pt x="1390" y="5187"/>
                  </a:cubicBezTo>
                  <a:cubicBezTo>
                    <a:pt x="1410" y="5178"/>
                    <a:pt x="1426" y="5171"/>
                    <a:pt x="1445" y="5171"/>
                  </a:cubicBezTo>
                  <a:cubicBezTo>
                    <a:pt x="1505" y="5171"/>
                    <a:pt x="1556" y="5234"/>
                    <a:pt x="1602" y="5297"/>
                  </a:cubicBezTo>
                  <a:cubicBezTo>
                    <a:pt x="1649" y="5360"/>
                    <a:pt x="1698" y="5423"/>
                    <a:pt x="1758" y="5423"/>
                  </a:cubicBezTo>
                  <a:cubicBezTo>
                    <a:pt x="1778" y="5423"/>
                    <a:pt x="1795" y="5420"/>
                    <a:pt x="1818" y="5407"/>
                  </a:cubicBezTo>
                  <a:lnTo>
                    <a:pt x="1821" y="5486"/>
                  </a:lnTo>
                  <a:cubicBezTo>
                    <a:pt x="1812" y="5470"/>
                    <a:pt x="1798" y="5477"/>
                    <a:pt x="1788" y="5460"/>
                  </a:cubicBezTo>
                  <a:lnTo>
                    <a:pt x="1788" y="5460"/>
                  </a:lnTo>
                  <a:cubicBezTo>
                    <a:pt x="1788" y="5526"/>
                    <a:pt x="1818" y="5540"/>
                    <a:pt x="1858" y="5540"/>
                  </a:cubicBezTo>
                  <a:cubicBezTo>
                    <a:pt x="1871" y="5540"/>
                    <a:pt x="1881" y="5537"/>
                    <a:pt x="1891" y="5537"/>
                  </a:cubicBezTo>
                  <a:lnTo>
                    <a:pt x="1928" y="5537"/>
                  </a:lnTo>
                  <a:cubicBezTo>
                    <a:pt x="1971" y="5537"/>
                    <a:pt x="2017" y="5546"/>
                    <a:pt x="2048" y="5603"/>
                  </a:cubicBezTo>
                  <a:cubicBezTo>
                    <a:pt x="2067" y="5656"/>
                    <a:pt x="2074" y="5699"/>
                    <a:pt x="2044" y="5699"/>
                  </a:cubicBezTo>
                  <a:cubicBezTo>
                    <a:pt x="2041" y="5699"/>
                    <a:pt x="2037" y="5699"/>
                    <a:pt x="2034" y="5698"/>
                  </a:cubicBezTo>
                  <a:lnTo>
                    <a:pt x="2034" y="5698"/>
                  </a:lnTo>
                  <a:lnTo>
                    <a:pt x="2150" y="5769"/>
                  </a:lnTo>
                  <a:cubicBezTo>
                    <a:pt x="2163" y="5789"/>
                    <a:pt x="2154" y="5805"/>
                    <a:pt x="2140" y="5805"/>
                  </a:cubicBezTo>
                  <a:cubicBezTo>
                    <a:pt x="2137" y="5805"/>
                    <a:pt x="2134" y="5802"/>
                    <a:pt x="2130" y="5802"/>
                  </a:cubicBezTo>
                  <a:lnTo>
                    <a:pt x="2130" y="5802"/>
                  </a:lnTo>
                  <a:cubicBezTo>
                    <a:pt x="2174" y="5845"/>
                    <a:pt x="2213" y="5889"/>
                    <a:pt x="2256" y="5935"/>
                  </a:cubicBezTo>
                  <a:lnTo>
                    <a:pt x="2250" y="5935"/>
                  </a:lnTo>
                  <a:cubicBezTo>
                    <a:pt x="2296" y="5935"/>
                    <a:pt x="2376" y="5955"/>
                    <a:pt x="2413" y="5965"/>
                  </a:cubicBezTo>
                  <a:cubicBezTo>
                    <a:pt x="2416" y="5985"/>
                    <a:pt x="2416" y="5989"/>
                    <a:pt x="2410" y="5989"/>
                  </a:cubicBezTo>
                  <a:cubicBezTo>
                    <a:pt x="2406" y="5989"/>
                    <a:pt x="2399" y="5985"/>
                    <a:pt x="2396" y="5985"/>
                  </a:cubicBezTo>
                  <a:cubicBezTo>
                    <a:pt x="2390" y="5982"/>
                    <a:pt x="2386" y="5978"/>
                    <a:pt x="2379" y="5978"/>
                  </a:cubicBezTo>
                  <a:cubicBezTo>
                    <a:pt x="2376" y="5978"/>
                    <a:pt x="2373" y="5978"/>
                    <a:pt x="2370" y="5985"/>
                  </a:cubicBezTo>
                  <a:lnTo>
                    <a:pt x="2482" y="6038"/>
                  </a:lnTo>
                  <a:cubicBezTo>
                    <a:pt x="2476" y="6064"/>
                    <a:pt x="2459" y="6075"/>
                    <a:pt x="2436" y="6075"/>
                  </a:cubicBezTo>
                  <a:cubicBezTo>
                    <a:pt x="2399" y="6075"/>
                    <a:pt x="2353" y="6049"/>
                    <a:pt x="2327" y="6005"/>
                  </a:cubicBezTo>
                  <a:lnTo>
                    <a:pt x="2327" y="6005"/>
                  </a:lnTo>
                  <a:cubicBezTo>
                    <a:pt x="2237" y="6224"/>
                    <a:pt x="2419" y="6049"/>
                    <a:pt x="2486" y="6294"/>
                  </a:cubicBezTo>
                  <a:lnTo>
                    <a:pt x="2393" y="6234"/>
                  </a:lnTo>
                  <a:lnTo>
                    <a:pt x="2393" y="6234"/>
                  </a:lnTo>
                  <a:cubicBezTo>
                    <a:pt x="2353" y="6364"/>
                    <a:pt x="2442" y="6397"/>
                    <a:pt x="2476" y="6540"/>
                  </a:cubicBezTo>
                  <a:cubicBezTo>
                    <a:pt x="2482" y="6497"/>
                    <a:pt x="2449" y="6277"/>
                    <a:pt x="2536" y="6277"/>
                  </a:cubicBezTo>
                  <a:lnTo>
                    <a:pt x="2542" y="6277"/>
                  </a:lnTo>
                  <a:cubicBezTo>
                    <a:pt x="2509" y="6268"/>
                    <a:pt x="2456" y="6254"/>
                    <a:pt x="2473" y="6218"/>
                  </a:cubicBezTo>
                  <a:cubicBezTo>
                    <a:pt x="2493" y="6208"/>
                    <a:pt x="2506" y="6204"/>
                    <a:pt x="2519" y="6204"/>
                  </a:cubicBezTo>
                  <a:cubicBezTo>
                    <a:pt x="2556" y="6204"/>
                    <a:pt x="2549" y="6244"/>
                    <a:pt x="2562" y="6284"/>
                  </a:cubicBezTo>
                  <a:cubicBezTo>
                    <a:pt x="2556" y="6281"/>
                    <a:pt x="2549" y="6281"/>
                    <a:pt x="2542" y="6277"/>
                  </a:cubicBezTo>
                  <a:lnTo>
                    <a:pt x="2542" y="6277"/>
                  </a:lnTo>
                  <a:cubicBezTo>
                    <a:pt x="2549" y="6281"/>
                    <a:pt x="2556" y="6281"/>
                    <a:pt x="2562" y="6288"/>
                  </a:cubicBezTo>
                  <a:cubicBezTo>
                    <a:pt x="2579" y="6324"/>
                    <a:pt x="2602" y="6364"/>
                    <a:pt x="2678" y="6380"/>
                  </a:cubicBezTo>
                  <a:cubicBezTo>
                    <a:pt x="2626" y="6434"/>
                    <a:pt x="2682" y="6467"/>
                    <a:pt x="2749" y="6523"/>
                  </a:cubicBezTo>
                  <a:lnTo>
                    <a:pt x="2675" y="6590"/>
                  </a:lnTo>
                  <a:cubicBezTo>
                    <a:pt x="2701" y="6603"/>
                    <a:pt x="2725" y="6607"/>
                    <a:pt x="2745" y="6607"/>
                  </a:cubicBezTo>
                  <a:cubicBezTo>
                    <a:pt x="2761" y="6607"/>
                    <a:pt x="2778" y="6603"/>
                    <a:pt x="2795" y="6600"/>
                  </a:cubicBezTo>
                  <a:cubicBezTo>
                    <a:pt x="2812" y="6596"/>
                    <a:pt x="2828" y="6593"/>
                    <a:pt x="2848" y="6593"/>
                  </a:cubicBezTo>
                  <a:lnTo>
                    <a:pt x="2855" y="6593"/>
                  </a:lnTo>
                  <a:cubicBezTo>
                    <a:pt x="2921" y="6667"/>
                    <a:pt x="2881" y="6736"/>
                    <a:pt x="2858" y="6802"/>
                  </a:cubicBezTo>
                  <a:cubicBezTo>
                    <a:pt x="2878" y="6822"/>
                    <a:pt x="2891" y="6832"/>
                    <a:pt x="2898" y="6832"/>
                  </a:cubicBezTo>
                  <a:cubicBezTo>
                    <a:pt x="2914" y="6832"/>
                    <a:pt x="2914" y="6802"/>
                    <a:pt x="2918" y="6776"/>
                  </a:cubicBezTo>
                  <a:cubicBezTo>
                    <a:pt x="2921" y="6749"/>
                    <a:pt x="2928" y="6722"/>
                    <a:pt x="2954" y="6722"/>
                  </a:cubicBezTo>
                  <a:cubicBezTo>
                    <a:pt x="2968" y="6722"/>
                    <a:pt x="2985" y="6730"/>
                    <a:pt x="3011" y="6746"/>
                  </a:cubicBezTo>
                  <a:cubicBezTo>
                    <a:pt x="3087" y="6862"/>
                    <a:pt x="3180" y="6895"/>
                    <a:pt x="3343" y="6946"/>
                  </a:cubicBezTo>
                  <a:cubicBezTo>
                    <a:pt x="3393" y="7029"/>
                    <a:pt x="3293" y="6982"/>
                    <a:pt x="3304" y="7025"/>
                  </a:cubicBezTo>
                  <a:lnTo>
                    <a:pt x="3416" y="7012"/>
                  </a:lnTo>
                  <a:lnTo>
                    <a:pt x="3416" y="7012"/>
                  </a:lnTo>
                  <a:cubicBezTo>
                    <a:pt x="3430" y="7025"/>
                    <a:pt x="3410" y="7041"/>
                    <a:pt x="3399" y="7049"/>
                  </a:cubicBezTo>
                  <a:cubicBezTo>
                    <a:pt x="3406" y="7052"/>
                    <a:pt x="3413" y="7052"/>
                    <a:pt x="3419" y="7052"/>
                  </a:cubicBezTo>
                  <a:cubicBezTo>
                    <a:pt x="3439" y="7052"/>
                    <a:pt x="3453" y="7041"/>
                    <a:pt x="3466" y="7029"/>
                  </a:cubicBezTo>
                  <a:cubicBezTo>
                    <a:pt x="3479" y="7018"/>
                    <a:pt x="3493" y="7005"/>
                    <a:pt x="3516" y="7005"/>
                  </a:cubicBezTo>
                  <a:cubicBezTo>
                    <a:pt x="3529" y="7005"/>
                    <a:pt x="3546" y="7009"/>
                    <a:pt x="3566" y="7018"/>
                  </a:cubicBezTo>
                  <a:cubicBezTo>
                    <a:pt x="3572" y="7012"/>
                    <a:pt x="3579" y="7009"/>
                    <a:pt x="3586" y="7009"/>
                  </a:cubicBezTo>
                  <a:cubicBezTo>
                    <a:pt x="3615" y="7009"/>
                    <a:pt x="3639" y="7065"/>
                    <a:pt x="3669" y="7125"/>
                  </a:cubicBezTo>
                  <a:cubicBezTo>
                    <a:pt x="3702" y="7185"/>
                    <a:pt x="3745" y="7245"/>
                    <a:pt x="3815" y="7245"/>
                  </a:cubicBezTo>
                  <a:cubicBezTo>
                    <a:pt x="3822" y="7245"/>
                    <a:pt x="3828" y="7245"/>
                    <a:pt x="3835" y="7241"/>
                  </a:cubicBezTo>
                  <a:lnTo>
                    <a:pt x="3835" y="7241"/>
                  </a:lnTo>
                  <a:cubicBezTo>
                    <a:pt x="3848" y="7285"/>
                    <a:pt x="3792" y="7285"/>
                    <a:pt x="3775" y="7320"/>
                  </a:cubicBezTo>
                  <a:cubicBezTo>
                    <a:pt x="3888" y="7340"/>
                    <a:pt x="3928" y="7348"/>
                    <a:pt x="3971" y="7348"/>
                  </a:cubicBezTo>
                  <a:cubicBezTo>
                    <a:pt x="4008" y="7348"/>
                    <a:pt x="4044" y="7344"/>
                    <a:pt x="4121" y="7334"/>
                  </a:cubicBezTo>
                  <a:lnTo>
                    <a:pt x="4074" y="7092"/>
                  </a:lnTo>
                  <a:cubicBezTo>
                    <a:pt x="4061" y="7001"/>
                    <a:pt x="4041" y="6909"/>
                    <a:pt x="4024" y="6812"/>
                  </a:cubicBezTo>
                  <a:cubicBezTo>
                    <a:pt x="3994" y="6789"/>
                    <a:pt x="3971" y="6773"/>
                    <a:pt x="3914" y="6742"/>
                  </a:cubicBezTo>
                  <a:lnTo>
                    <a:pt x="3914" y="6742"/>
                  </a:lnTo>
                  <a:lnTo>
                    <a:pt x="3931" y="6776"/>
                  </a:lnTo>
                  <a:cubicBezTo>
                    <a:pt x="3905" y="6793"/>
                    <a:pt x="3885" y="6799"/>
                    <a:pt x="3871" y="6799"/>
                  </a:cubicBezTo>
                  <a:cubicBezTo>
                    <a:pt x="3825" y="6799"/>
                    <a:pt x="3812" y="6733"/>
                    <a:pt x="3752" y="6696"/>
                  </a:cubicBezTo>
                  <a:lnTo>
                    <a:pt x="3758" y="6690"/>
                  </a:lnTo>
                  <a:cubicBezTo>
                    <a:pt x="3639" y="6487"/>
                    <a:pt x="3655" y="6663"/>
                    <a:pt x="3546" y="6454"/>
                  </a:cubicBezTo>
                  <a:lnTo>
                    <a:pt x="3509" y="6517"/>
                  </a:lnTo>
                  <a:cubicBezTo>
                    <a:pt x="3493" y="6533"/>
                    <a:pt x="3476" y="6540"/>
                    <a:pt x="3466" y="6540"/>
                  </a:cubicBezTo>
                  <a:cubicBezTo>
                    <a:pt x="3396" y="6540"/>
                    <a:pt x="3403" y="6314"/>
                    <a:pt x="3287" y="6284"/>
                  </a:cubicBezTo>
                  <a:lnTo>
                    <a:pt x="3287" y="6284"/>
                  </a:lnTo>
                  <a:lnTo>
                    <a:pt x="3293" y="6344"/>
                  </a:lnTo>
                  <a:cubicBezTo>
                    <a:pt x="3204" y="6340"/>
                    <a:pt x="3304" y="6055"/>
                    <a:pt x="3270" y="5995"/>
                  </a:cubicBezTo>
                  <a:cubicBezTo>
                    <a:pt x="3270" y="5989"/>
                    <a:pt x="3273" y="5985"/>
                    <a:pt x="3276" y="5985"/>
                  </a:cubicBezTo>
                  <a:cubicBezTo>
                    <a:pt x="3290" y="5985"/>
                    <a:pt x="3310" y="5995"/>
                    <a:pt x="3324" y="6001"/>
                  </a:cubicBezTo>
                  <a:cubicBezTo>
                    <a:pt x="3304" y="5945"/>
                    <a:pt x="3290" y="5929"/>
                    <a:pt x="3276" y="5929"/>
                  </a:cubicBezTo>
                  <a:cubicBezTo>
                    <a:pt x="3264" y="5929"/>
                    <a:pt x="3250" y="5945"/>
                    <a:pt x="3233" y="5962"/>
                  </a:cubicBezTo>
                  <a:cubicBezTo>
                    <a:pt x="3217" y="5975"/>
                    <a:pt x="3197" y="5992"/>
                    <a:pt x="3170" y="5992"/>
                  </a:cubicBezTo>
                  <a:cubicBezTo>
                    <a:pt x="3160" y="5992"/>
                    <a:pt x="3144" y="5989"/>
                    <a:pt x="3131" y="5978"/>
                  </a:cubicBezTo>
                  <a:cubicBezTo>
                    <a:pt x="3147" y="5925"/>
                    <a:pt x="3244" y="5909"/>
                    <a:pt x="3190" y="5836"/>
                  </a:cubicBezTo>
                  <a:cubicBezTo>
                    <a:pt x="3194" y="5773"/>
                    <a:pt x="2888" y="5765"/>
                    <a:pt x="2885" y="5603"/>
                  </a:cubicBezTo>
                  <a:cubicBezTo>
                    <a:pt x="2875" y="5639"/>
                    <a:pt x="2865" y="5676"/>
                    <a:pt x="2831" y="5676"/>
                  </a:cubicBezTo>
                  <a:cubicBezTo>
                    <a:pt x="2821" y="5676"/>
                    <a:pt x="2812" y="5673"/>
                    <a:pt x="2798" y="5670"/>
                  </a:cubicBezTo>
                  <a:cubicBezTo>
                    <a:pt x="2721" y="5606"/>
                    <a:pt x="2745" y="5387"/>
                    <a:pt x="2606" y="5387"/>
                  </a:cubicBezTo>
                  <a:lnTo>
                    <a:pt x="2595" y="5387"/>
                  </a:lnTo>
                  <a:cubicBezTo>
                    <a:pt x="2595" y="5371"/>
                    <a:pt x="2602" y="5360"/>
                    <a:pt x="2609" y="5354"/>
                  </a:cubicBezTo>
                  <a:lnTo>
                    <a:pt x="2609" y="5351"/>
                  </a:lnTo>
                  <a:cubicBezTo>
                    <a:pt x="2539" y="5317"/>
                    <a:pt x="2422" y="5201"/>
                    <a:pt x="2343" y="5201"/>
                  </a:cubicBezTo>
                  <a:lnTo>
                    <a:pt x="2339" y="5201"/>
                  </a:lnTo>
                  <a:cubicBezTo>
                    <a:pt x="2506" y="4998"/>
                    <a:pt x="1974" y="4895"/>
                    <a:pt x="2170" y="4762"/>
                  </a:cubicBezTo>
                  <a:cubicBezTo>
                    <a:pt x="2123" y="4702"/>
                    <a:pt x="2080" y="4639"/>
                    <a:pt x="2037" y="4576"/>
                  </a:cubicBezTo>
                  <a:lnTo>
                    <a:pt x="2057" y="4569"/>
                  </a:lnTo>
                  <a:cubicBezTo>
                    <a:pt x="1994" y="4437"/>
                    <a:pt x="1921" y="4426"/>
                    <a:pt x="1844" y="4410"/>
                  </a:cubicBezTo>
                  <a:cubicBezTo>
                    <a:pt x="1844" y="4374"/>
                    <a:pt x="1875" y="4383"/>
                    <a:pt x="1888" y="4377"/>
                  </a:cubicBezTo>
                  <a:cubicBezTo>
                    <a:pt x="1821" y="4170"/>
                    <a:pt x="1801" y="4161"/>
                    <a:pt x="1615" y="4058"/>
                  </a:cubicBezTo>
                  <a:lnTo>
                    <a:pt x="1672" y="4005"/>
                  </a:lnTo>
                  <a:cubicBezTo>
                    <a:pt x="1605" y="3981"/>
                    <a:pt x="1632" y="3679"/>
                    <a:pt x="1459" y="3532"/>
                  </a:cubicBezTo>
                  <a:cubicBezTo>
                    <a:pt x="1462" y="3529"/>
                    <a:pt x="1469" y="3529"/>
                    <a:pt x="1476" y="3529"/>
                  </a:cubicBezTo>
                  <a:cubicBezTo>
                    <a:pt x="1482" y="3529"/>
                    <a:pt x="1493" y="3532"/>
                    <a:pt x="1502" y="3536"/>
                  </a:cubicBezTo>
                  <a:cubicBezTo>
                    <a:pt x="1323" y="3370"/>
                    <a:pt x="1449" y="2974"/>
                    <a:pt x="1203" y="2974"/>
                  </a:cubicBezTo>
                  <a:lnTo>
                    <a:pt x="1170" y="2974"/>
                  </a:lnTo>
                  <a:lnTo>
                    <a:pt x="1044" y="2859"/>
                  </a:lnTo>
                  <a:lnTo>
                    <a:pt x="1044" y="2859"/>
                  </a:lnTo>
                  <a:cubicBezTo>
                    <a:pt x="1071" y="2938"/>
                    <a:pt x="1054" y="2954"/>
                    <a:pt x="1027" y="2954"/>
                  </a:cubicBezTo>
                  <a:cubicBezTo>
                    <a:pt x="1014" y="2954"/>
                    <a:pt x="1000" y="2951"/>
                    <a:pt x="987" y="2948"/>
                  </a:cubicBezTo>
                  <a:cubicBezTo>
                    <a:pt x="974" y="2945"/>
                    <a:pt x="957" y="2942"/>
                    <a:pt x="947" y="2942"/>
                  </a:cubicBezTo>
                  <a:cubicBezTo>
                    <a:pt x="927" y="2942"/>
                    <a:pt x="914" y="2948"/>
                    <a:pt x="914" y="2971"/>
                  </a:cubicBezTo>
                  <a:cubicBezTo>
                    <a:pt x="874" y="2918"/>
                    <a:pt x="898" y="2808"/>
                    <a:pt x="931" y="2808"/>
                  </a:cubicBezTo>
                  <a:cubicBezTo>
                    <a:pt x="941" y="2808"/>
                    <a:pt x="951" y="2815"/>
                    <a:pt x="961" y="2835"/>
                  </a:cubicBezTo>
                  <a:lnTo>
                    <a:pt x="957" y="2855"/>
                  </a:lnTo>
                  <a:cubicBezTo>
                    <a:pt x="1103" y="2832"/>
                    <a:pt x="907" y="2599"/>
                    <a:pt x="1004" y="2569"/>
                  </a:cubicBezTo>
                  <a:cubicBezTo>
                    <a:pt x="957" y="2460"/>
                    <a:pt x="951" y="2426"/>
                    <a:pt x="934" y="2363"/>
                  </a:cubicBezTo>
                  <a:cubicBezTo>
                    <a:pt x="921" y="2310"/>
                    <a:pt x="914" y="2261"/>
                    <a:pt x="911" y="2217"/>
                  </a:cubicBezTo>
                  <a:cubicBezTo>
                    <a:pt x="911" y="2177"/>
                    <a:pt x="891" y="2124"/>
                    <a:pt x="918" y="2104"/>
                  </a:cubicBezTo>
                  <a:cubicBezTo>
                    <a:pt x="951" y="2107"/>
                    <a:pt x="984" y="2107"/>
                    <a:pt x="1014" y="2107"/>
                  </a:cubicBezTo>
                  <a:lnTo>
                    <a:pt x="1063" y="2107"/>
                  </a:lnTo>
                  <a:cubicBezTo>
                    <a:pt x="1027" y="2074"/>
                    <a:pt x="987" y="2041"/>
                    <a:pt x="941" y="2005"/>
                  </a:cubicBezTo>
                  <a:lnTo>
                    <a:pt x="1031" y="2005"/>
                  </a:lnTo>
                  <a:cubicBezTo>
                    <a:pt x="1071" y="2028"/>
                    <a:pt x="1114" y="2081"/>
                    <a:pt x="1067" y="2081"/>
                  </a:cubicBezTo>
                  <a:cubicBezTo>
                    <a:pt x="1080" y="2094"/>
                    <a:pt x="1087" y="2101"/>
                    <a:pt x="1094" y="2101"/>
                  </a:cubicBezTo>
                  <a:cubicBezTo>
                    <a:pt x="1120" y="2101"/>
                    <a:pt x="1107" y="2021"/>
                    <a:pt x="1103" y="2005"/>
                  </a:cubicBezTo>
                  <a:lnTo>
                    <a:pt x="1103" y="2005"/>
                  </a:lnTo>
                  <a:cubicBezTo>
                    <a:pt x="1170" y="2017"/>
                    <a:pt x="1166" y="2051"/>
                    <a:pt x="1166" y="2077"/>
                  </a:cubicBezTo>
                  <a:cubicBezTo>
                    <a:pt x="1160" y="2107"/>
                    <a:pt x="1154" y="2127"/>
                    <a:pt x="1166" y="2131"/>
                  </a:cubicBezTo>
                  <a:lnTo>
                    <a:pt x="1193" y="2117"/>
                  </a:lnTo>
                  <a:lnTo>
                    <a:pt x="1177" y="2107"/>
                  </a:lnTo>
                  <a:cubicBezTo>
                    <a:pt x="1186" y="2057"/>
                    <a:pt x="1170" y="2011"/>
                    <a:pt x="1246" y="2008"/>
                  </a:cubicBezTo>
                  <a:cubicBezTo>
                    <a:pt x="1323" y="2017"/>
                    <a:pt x="1296" y="2071"/>
                    <a:pt x="1323" y="2071"/>
                  </a:cubicBezTo>
                  <a:cubicBezTo>
                    <a:pt x="1326" y="2074"/>
                    <a:pt x="1326" y="2077"/>
                    <a:pt x="1333" y="2077"/>
                  </a:cubicBezTo>
                  <a:cubicBezTo>
                    <a:pt x="1339" y="2077"/>
                    <a:pt x="1350" y="2074"/>
                    <a:pt x="1366" y="2064"/>
                  </a:cubicBezTo>
                  <a:lnTo>
                    <a:pt x="1539" y="2051"/>
                  </a:lnTo>
                  <a:lnTo>
                    <a:pt x="1456" y="1974"/>
                  </a:lnTo>
                  <a:cubicBezTo>
                    <a:pt x="1522" y="1922"/>
                    <a:pt x="1609" y="1951"/>
                    <a:pt x="1529" y="1875"/>
                  </a:cubicBezTo>
                  <a:lnTo>
                    <a:pt x="1529" y="1875"/>
                  </a:lnTo>
                  <a:cubicBezTo>
                    <a:pt x="1565" y="1905"/>
                    <a:pt x="1622" y="1918"/>
                    <a:pt x="1685" y="1918"/>
                  </a:cubicBezTo>
                  <a:cubicBezTo>
                    <a:pt x="1775" y="1918"/>
                    <a:pt x="1881" y="1894"/>
                    <a:pt x="1977" y="1871"/>
                  </a:cubicBezTo>
                  <a:cubicBezTo>
                    <a:pt x="2074" y="1851"/>
                    <a:pt x="2157" y="1828"/>
                    <a:pt x="2203" y="1828"/>
                  </a:cubicBezTo>
                  <a:cubicBezTo>
                    <a:pt x="2213" y="1828"/>
                    <a:pt x="2223" y="1831"/>
                    <a:pt x="2230" y="1835"/>
                  </a:cubicBezTo>
                  <a:cubicBezTo>
                    <a:pt x="2316" y="1745"/>
                    <a:pt x="2419" y="1722"/>
                    <a:pt x="2542" y="1698"/>
                  </a:cubicBezTo>
                  <a:cubicBezTo>
                    <a:pt x="2509" y="1689"/>
                    <a:pt x="2466" y="1595"/>
                    <a:pt x="2575" y="1583"/>
                  </a:cubicBezTo>
                  <a:cubicBezTo>
                    <a:pt x="2579" y="1678"/>
                    <a:pt x="2629" y="1695"/>
                    <a:pt x="2689" y="1695"/>
                  </a:cubicBezTo>
                  <a:cubicBezTo>
                    <a:pt x="2705" y="1695"/>
                    <a:pt x="2718" y="1692"/>
                    <a:pt x="2735" y="1692"/>
                  </a:cubicBezTo>
                  <a:lnTo>
                    <a:pt x="2781" y="1692"/>
                  </a:lnTo>
                  <a:cubicBezTo>
                    <a:pt x="2825" y="1692"/>
                    <a:pt x="2871" y="1695"/>
                    <a:pt x="2908" y="1725"/>
                  </a:cubicBezTo>
                  <a:cubicBezTo>
                    <a:pt x="2855" y="1655"/>
                    <a:pt x="3210" y="1619"/>
                    <a:pt x="3057" y="1526"/>
                  </a:cubicBezTo>
                  <a:cubicBezTo>
                    <a:pt x="3060" y="1523"/>
                    <a:pt x="3068" y="1523"/>
                    <a:pt x="3071" y="1523"/>
                  </a:cubicBezTo>
                  <a:cubicBezTo>
                    <a:pt x="3140" y="1523"/>
                    <a:pt x="3087" y="1595"/>
                    <a:pt x="3167" y="1623"/>
                  </a:cubicBezTo>
                  <a:cubicBezTo>
                    <a:pt x="3353" y="1483"/>
                    <a:pt x="3646" y="1523"/>
                    <a:pt x="3891" y="1403"/>
                  </a:cubicBezTo>
                  <a:cubicBezTo>
                    <a:pt x="3888" y="1376"/>
                    <a:pt x="3828" y="1353"/>
                    <a:pt x="3871" y="1296"/>
                  </a:cubicBezTo>
                  <a:lnTo>
                    <a:pt x="3871" y="1296"/>
                  </a:lnTo>
                  <a:lnTo>
                    <a:pt x="4054" y="1373"/>
                  </a:lnTo>
                  <a:cubicBezTo>
                    <a:pt x="4091" y="1347"/>
                    <a:pt x="4061" y="1250"/>
                    <a:pt x="4121" y="1250"/>
                  </a:cubicBezTo>
                  <a:cubicBezTo>
                    <a:pt x="4134" y="1250"/>
                    <a:pt x="4150" y="1253"/>
                    <a:pt x="4170" y="1264"/>
                  </a:cubicBezTo>
                  <a:cubicBezTo>
                    <a:pt x="4147" y="1247"/>
                    <a:pt x="4117" y="1220"/>
                    <a:pt x="4150" y="1200"/>
                  </a:cubicBezTo>
                  <a:cubicBezTo>
                    <a:pt x="4230" y="1190"/>
                    <a:pt x="4310" y="1170"/>
                    <a:pt x="4387" y="1144"/>
                  </a:cubicBezTo>
                  <a:cubicBezTo>
                    <a:pt x="4592" y="945"/>
                    <a:pt x="4832" y="749"/>
                    <a:pt x="5101" y="552"/>
                  </a:cubicBezTo>
                  <a:cubicBezTo>
                    <a:pt x="5118" y="542"/>
                    <a:pt x="5134" y="532"/>
                    <a:pt x="5147" y="519"/>
                  </a:cubicBezTo>
                  <a:lnTo>
                    <a:pt x="5151" y="516"/>
                  </a:lnTo>
                  <a:lnTo>
                    <a:pt x="5154" y="516"/>
                  </a:lnTo>
                  <a:cubicBezTo>
                    <a:pt x="5250" y="446"/>
                    <a:pt x="5353" y="376"/>
                    <a:pt x="5463" y="307"/>
                  </a:cubicBezTo>
                  <a:cubicBezTo>
                    <a:pt x="5569" y="233"/>
                    <a:pt x="5682" y="163"/>
                    <a:pt x="5799" y="91"/>
                  </a:cubicBezTo>
                  <a:cubicBezTo>
                    <a:pt x="5756" y="71"/>
                    <a:pt x="5719" y="40"/>
                    <a:pt x="5702" y="1"/>
                  </a:cubicBez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7"/>
            <p:cNvSpPr/>
            <p:nvPr/>
          </p:nvSpPr>
          <p:spPr>
            <a:xfrm>
              <a:off x="2586675" y="1115475"/>
              <a:ext cx="1825" cy="950"/>
            </a:xfrm>
            <a:custGeom>
              <a:avLst/>
              <a:gdLst/>
              <a:ahLst/>
              <a:cxnLst/>
              <a:rect l="l" t="t" r="r" b="b"/>
              <a:pathLst>
                <a:path w="73" h="38" extrusionOk="0">
                  <a:moveTo>
                    <a:pt x="73" y="8"/>
                  </a:moveTo>
                  <a:cubicBezTo>
                    <a:pt x="73" y="9"/>
                    <a:pt x="72" y="10"/>
                    <a:pt x="72" y="11"/>
                  </a:cubicBezTo>
                  <a:lnTo>
                    <a:pt x="73" y="11"/>
                  </a:lnTo>
                  <a:lnTo>
                    <a:pt x="73" y="8"/>
                  </a:lnTo>
                  <a:close/>
                  <a:moveTo>
                    <a:pt x="46" y="1"/>
                  </a:moveTo>
                  <a:cubicBezTo>
                    <a:pt x="40" y="5"/>
                    <a:pt x="36" y="5"/>
                    <a:pt x="33" y="8"/>
                  </a:cubicBezTo>
                  <a:lnTo>
                    <a:pt x="30" y="8"/>
                  </a:lnTo>
                  <a:lnTo>
                    <a:pt x="26" y="11"/>
                  </a:lnTo>
                  <a:lnTo>
                    <a:pt x="23" y="11"/>
                  </a:lnTo>
                  <a:lnTo>
                    <a:pt x="20" y="15"/>
                  </a:lnTo>
                  <a:lnTo>
                    <a:pt x="16" y="15"/>
                  </a:lnTo>
                  <a:cubicBezTo>
                    <a:pt x="13" y="18"/>
                    <a:pt x="6" y="21"/>
                    <a:pt x="3" y="25"/>
                  </a:cubicBezTo>
                  <a:lnTo>
                    <a:pt x="0" y="25"/>
                  </a:lnTo>
                  <a:lnTo>
                    <a:pt x="0" y="28"/>
                  </a:lnTo>
                  <a:cubicBezTo>
                    <a:pt x="10" y="34"/>
                    <a:pt x="16" y="38"/>
                    <a:pt x="26" y="38"/>
                  </a:cubicBezTo>
                  <a:cubicBezTo>
                    <a:pt x="40" y="38"/>
                    <a:pt x="53" y="31"/>
                    <a:pt x="60" y="25"/>
                  </a:cubicBezTo>
                  <a:cubicBezTo>
                    <a:pt x="67" y="20"/>
                    <a:pt x="70" y="15"/>
                    <a:pt x="72" y="11"/>
                  </a:cubicBezTo>
                  <a:lnTo>
                    <a:pt x="69" y="11"/>
                  </a:lnTo>
                  <a:lnTo>
                    <a:pt x="69" y="8"/>
                  </a:lnTo>
                  <a:cubicBezTo>
                    <a:pt x="66" y="5"/>
                    <a:pt x="63" y="1"/>
                    <a:pt x="56" y="1"/>
                  </a:cubicBezTo>
                  <a:close/>
                </a:path>
              </a:pathLst>
            </a:custGeom>
            <a:solidFill>
              <a:srgbClr val="8D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a:off x="2462375" y="1201975"/>
              <a:ext cx="100" cy="175"/>
            </a:xfrm>
            <a:custGeom>
              <a:avLst/>
              <a:gdLst/>
              <a:ahLst/>
              <a:cxnLst/>
              <a:rect l="l" t="t" r="r" b="b"/>
              <a:pathLst>
                <a:path w="4" h="7" extrusionOk="0">
                  <a:moveTo>
                    <a:pt x="1" y="0"/>
                  </a:moveTo>
                  <a:cubicBezTo>
                    <a:pt x="1" y="2"/>
                    <a:pt x="1" y="3"/>
                    <a:pt x="2" y="4"/>
                  </a:cubicBezTo>
                  <a:lnTo>
                    <a:pt x="1" y="0"/>
                  </a:lnTo>
                  <a:close/>
                  <a:moveTo>
                    <a:pt x="2" y="4"/>
                  </a:moveTo>
                  <a:lnTo>
                    <a:pt x="4" y="7"/>
                  </a:lnTo>
                  <a:cubicBezTo>
                    <a:pt x="4" y="5"/>
                    <a:pt x="3" y="4"/>
                    <a:pt x="2" y="4"/>
                  </a:cubicBez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7"/>
            <p:cNvSpPr/>
            <p:nvPr/>
          </p:nvSpPr>
          <p:spPr>
            <a:xfrm>
              <a:off x="2470600" y="1216775"/>
              <a:ext cx="450" cy="100"/>
            </a:xfrm>
            <a:custGeom>
              <a:avLst/>
              <a:gdLst/>
              <a:ahLst/>
              <a:cxnLst/>
              <a:rect l="l" t="t" r="r" b="b"/>
              <a:pathLst>
                <a:path w="18" h="4" extrusionOk="0">
                  <a:moveTo>
                    <a:pt x="1" y="0"/>
                  </a:moveTo>
                  <a:lnTo>
                    <a:pt x="18" y="3"/>
                  </a:lnTo>
                  <a:lnTo>
                    <a:pt x="18" y="0"/>
                  </a:ln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2509150" y="1272600"/>
              <a:ext cx="950" cy="2250"/>
            </a:xfrm>
            <a:custGeom>
              <a:avLst/>
              <a:gdLst/>
              <a:ahLst/>
              <a:cxnLst/>
              <a:rect l="l" t="t" r="r" b="b"/>
              <a:pathLst>
                <a:path w="38" h="90" extrusionOk="0">
                  <a:moveTo>
                    <a:pt x="0" y="0"/>
                  </a:moveTo>
                  <a:lnTo>
                    <a:pt x="7" y="89"/>
                  </a:lnTo>
                  <a:lnTo>
                    <a:pt x="31" y="76"/>
                  </a:lnTo>
                  <a:cubicBezTo>
                    <a:pt x="37" y="46"/>
                    <a:pt x="24" y="33"/>
                    <a:pt x="0" y="0"/>
                  </a:cubicBez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7"/>
            <p:cNvSpPr/>
            <p:nvPr/>
          </p:nvSpPr>
          <p:spPr>
            <a:xfrm>
              <a:off x="2491875" y="1250050"/>
              <a:ext cx="1600" cy="2125"/>
            </a:xfrm>
            <a:custGeom>
              <a:avLst/>
              <a:gdLst/>
              <a:ahLst/>
              <a:cxnLst/>
              <a:rect l="l" t="t" r="r" b="b"/>
              <a:pathLst>
                <a:path w="64" h="85" extrusionOk="0">
                  <a:moveTo>
                    <a:pt x="64" y="1"/>
                  </a:moveTo>
                  <a:lnTo>
                    <a:pt x="0" y="68"/>
                  </a:lnTo>
                  <a:lnTo>
                    <a:pt x="14" y="85"/>
                  </a:lnTo>
                  <a:lnTo>
                    <a:pt x="64" y="1"/>
                  </a:ln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7"/>
            <p:cNvSpPr/>
            <p:nvPr/>
          </p:nvSpPr>
          <p:spPr>
            <a:xfrm>
              <a:off x="2476100" y="1232950"/>
              <a:ext cx="1925" cy="3025"/>
            </a:xfrm>
            <a:custGeom>
              <a:avLst/>
              <a:gdLst/>
              <a:ahLst/>
              <a:cxnLst/>
              <a:rect l="l" t="t" r="r" b="b"/>
              <a:pathLst>
                <a:path w="77" h="121" extrusionOk="0">
                  <a:moveTo>
                    <a:pt x="40" y="1"/>
                  </a:moveTo>
                  <a:cubicBezTo>
                    <a:pt x="33" y="1"/>
                    <a:pt x="23" y="7"/>
                    <a:pt x="0" y="24"/>
                  </a:cubicBezTo>
                  <a:cubicBezTo>
                    <a:pt x="13" y="51"/>
                    <a:pt x="40" y="74"/>
                    <a:pt x="60" y="97"/>
                  </a:cubicBezTo>
                  <a:cubicBezTo>
                    <a:pt x="40" y="51"/>
                    <a:pt x="60" y="1"/>
                    <a:pt x="40" y="1"/>
                  </a:cubicBezTo>
                  <a:close/>
                  <a:moveTo>
                    <a:pt x="60" y="97"/>
                  </a:moveTo>
                  <a:cubicBezTo>
                    <a:pt x="66" y="107"/>
                    <a:pt x="70" y="114"/>
                    <a:pt x="77" y="120"/>
                  </a:cubicBezTo>
                  <a:cubicBezTo>
                    <a:pt x="73" y="114"/>
                    <a:pt x="66" y="104"/>
                    <a:pt x="60" y="97"/>
                  </a:cubicBezTo>
                  <a:close/>
                </a:path>
              </a:pathLst>
            </a:custGeom>
            <a:solidFill>
              <a:srgbClr val="F5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7"/>
            <p:cNvSpPr/>
            <p:nvPr/>
          </p:nvSpPr>
          <p:spPr>
            <a:xfrm>
              <a:off x="2614075" y="985025"/>
              <a:ext cx="35100" cy="36350"/>
            </a:xfrm>
            <a:custGeom>
              <a:avLst/>
              <a:gdLst/>
              <a:ahLst/>
              <a:cxnLst/>
              <a:rect l="l" t="t" r="r" b="b"/>
              <a:pathLst>
                <a:path w="1404" h="1454" extrusionOk="0">
                  <a:moveTo>
                    <a:pt x="752" y="0"/>
                  </a:moveTo>
                  <a:cubicBezTo>
                    <a:pt x="719" y="0"/>
                    <a:pt x="687" y="3"/>
                    <a:pt x="654" y="9"/>
                  </a:cubicBezTo>
                  <a:cubicBezTo>
                    <a:pt x="206" y="95"/>
                    <a:pt x="1" y="554"/>
                    <a:pt x="133" y="960"/>
                  </a:cubicBezTo>
                  <a:cubicBezTo>
                    <a:pt x="234" y="1268"/>
                    <a:pt x="513" y="1453"/>
                    <a:pt x="805" y="1453"/>
                  </a:cubicBezTo>
                  <a:cubicBezTo>
                    <a:pt x="915" y="1453"/>
                    <a:pt x="1028" y="1427"/>
                    <a:pt x="1133" y="1371"/>
                  </a:cubicBezTo>
                  <a:cubicBezTo>
                    <a:pt x="1240" y="1315"/>
                    <a:pt x="1166" y="1285"/>
                    <a:pt x="1073" y="1279"/>
                  </a:cubicBezTo>
                  <a:cubicBezTo>
                    <a:pt x="878" y="1268"/>
                    <a:pt x="645" y="1225"/>
                    <a:pt x="505" y="1039"/>
                  </a:cubicBezTo>
                  <a:cubicBezTo>
                    <a:pt x="402" y="903"/>
                    <a:pt x="389" y="697"/>
                    <a:pt x="446" y="541"/>
                  </a:cubicBezTo>
                  <a:cubicBezTo>
                    <a:pt x="494" y="399"/>
                    <a:pt x="644" y="257"/>
                    <a:pt x="798" y="257"/>
                  </a:cubicBezTo>
                  <a:cubicBezTo>
                    <a:pt x="853" y="257"/>
                    <a:pt x="909" y="275"/>
                    <a:pt x="961" y="319"/>
                  </a:cubicBezTo>
                  <a:cubicBezTo>
                    <a:pt x="1170" y="490"/>
                    <a:pt x="994" y="729"/>
                    <a:pt x="784" y="729"/>
                  </a:cubicBezTo>
                  <a:cubicBezTo>
                    <a:pt x="717" y="729"/>
                    <a:pt x="647" y="705"/>
                    <a:pt x="585" y="647"/>
                  </a:cubicBezTo>
                  <a:cubicBezTo>
                    <a:pt x="580" y="642"/>
                    <a:pt x="573" y="640"/>
                    <a:pt x="566" y="640"/>
                  </a:cubicBezTo>
                  <a:cubicBezTo>
                    <a:pt x="547" y="640"/>
                    <a:pt x="525" y="658"/>
                    <a:pt x="535" y="681"/>
                  </a:cubicBezTo>
                  <a:cubicBezTo>
                    <a:pt x="608" y="843"/>
                    <a:pt x="759" y="926"/>
                    <a:pt x="908" y="926"/>
                  </a:cubicBezTo>
                  <a:cubicBezTo>
                    <a:pt x="1059" y="926"/>
                    <a:pt x="1208" y="841"/>
                    <a:pt x="1273" y="664"/>
                  </a:cubicBezTo>
                  <a:cubicBezTo>
                    <a:pt x="1403" y="315"/>
                    <a:pt x="1088" y="0"/>
                    <a:pt x="752"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7"/>
            <p:cNvSpPr/>
            <p:nvPr/>
          </p:nvSpPr>
          <p:spPr>
            <a:xfrm>
              <a:off x="2693575" y="551650"/>
              <a:ext cx="81425" cy="36300"/>
            </a:xfrm>
            <a:custGeom>
              <a:avLst/>
              <a:gdLst/>
              <a:ahLst/>
              <a:cxnLst/>
              <a:rect l="l" t="t" r="r" b="b"/>
              <a:pathLst>
                <a:path w="3257" h="1452" extrusionOk="0">
                  <a:moveTo>
                    <a:pt x="1568" y="0"/>
                  </a:moveTo>
                  <a:cubicBezTo>
                    <a:pt x="1155" y="0"/>
                    <a:pt x="742" y="82"/>
                    <a:pt x="382" y="269"/>
                  </a:cubicBezTo>
                  <a:cubicBezTo>
                    <a:pt x="136" y="395"/>
                    <a:pt x="0" y="631"/>
                    <a:pt x="34" y="919"/>
                  </a:cubicBezTo>
                  <a:cubicBezTo>
                    <a:pt x="46" y="1036"/>
                    <a:pt x="93" y="1126"/>
                    <a:pt x="166" y="1219"/>
                  </a:cubicBezTo>
                  <a:cubicBezTo>
                    <a:pt x="278" y="1363"/>
                    <a:pt x="463" y="1452"/>
                    <a:pt x="644" y="1452"/>
                  </a:cubicBezTo>
                  <a:cubicBezTo>
                    <a:pt x="672" y="1452"/>
                    <a:pt x="700" y="1449"/>
                    <a:pt x="728" y="1445"/>
                  </a:cubicBezTo>
                  <a:cubicBezTo>
                    <a:pt x="1242" y="1358"/>
                    <a:pt x="1761" y="1262"/>
                    <a:pt x="2276" y="1169"/>
                  </a:cubicBezTo>
                  <a:cubicBezTo>
                    <a:pt x="2602" y="1109"/>
                    <a:pt x="2971" y="1049"/>
                    <a:pt x="3113" y="707"/>
                  </a:cubicBezTo>
                  <a:cubicBezTo>
                    <a:pt x="3256" y="372"/>
                    <a:pt x="2509" y="132"/>
                    <a:pt x="2343" y="92"/>
                  </a:cubicBezTo>
                  <a:cubicBezTo>
                    <a:pt x="2094" y="33"/>
                    <a:pt x="1831" y="0"/>
                    <a:pt x="1568"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a:off x="2445350" y="628875"/>
              <a:ext cx="75775" cy="53350"/>
            </a:xfrm>
            <a:custGeom>
              <a:avLst/>
              <a:gdLst/>
              <a:ahLst/>
              <a:cxnLst/>
              <a:rect l="l" t="t" r="r" b="b"/>
              <a:pathLst>
                <a:path w="3031" h="2134" extrusionOk="0">
                  <a:moveTo>
                    <a:pt x="2399" y="0"/>
                  </a:moveTo>
                  <a:cubicBezTo>
                    <a:pt x="2352" y="0"/>
                    <a:pt x="2305" y="5"/>
                    <a:pt x="2257" y="14"/>
                  </a:cubicBezTo>
                  <a:cubicBezTo>
                    <a:pt x="1592" y="140"/>
                    <a:pt x="988" y="579"/>
                    <a:pt x="565" y="1097"/>
                  </a:cubicBezTo>
                  <a:cubicBezTo>
                    <a:pt x="456" y="1233"/>
                    <a:pt x="1" y="1885"/>
                    <a:pt x="330" y="2060"/>
                  </a:cubicBezTo>
                  <a:cubicBezTo>
                    <a:pt x="426" y="2113"/>
                    <a:pt x="523" y="2134"/>
                    <a:pt x="619" y="2134"/>
                  </a:cubicBezTo>
                  <a:cubicBezTo>
                    <a:pt x="852" y="2134"/>
                    <a:pt x="1082" y="2009"/>
                    <a:pt x="1293" y="1901"/>
                  </a:cubicBezTo>
                  <a:cubicBezTo>
                    <a:pt x="1769" y="1652"/>
                    <a:pt x="2247" y="1406"/>
                    <a:pt x="2718" y="1150"/>
                  </a:cubicBezTo>
                  <a:cubicBezTo>
                    <a:pt x="2905" y="1051"/>
                    <a:pt x="3031" y="835"/>
                    <a:pt x="3031" y="625"/>
                  </a:cubicBezTo>
                  <a:cubicBezTo>
                    <a:pt x="3031" y="505"/>
                    <a:pt x="3014" y="409"/>
                    <a:pt x="2948" y="306"/>
                  </a:cubicBezTo>
                  <a:cubicBezTo>
                    <a:pt x="2821" y="105"/>
                    <a:pt x="2622" y="0"/>
                    <a:pt x="2399"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7"/>
            <p:cNvSpPr/>
            <p:nvPr/>
          </p:nvSpPr>
          <p:spPr>
            <a:xfrm>
              <a:off x="2460025" y="740100"/>
              <a:ext cx="131050" cy="83275"/>
            </a:xfrm>
            <a:custGeom>
              <a:avLst/>
              <a:gdLst/>
              <a:ahLst/>
              <a:cxnLst/>
              <a:rect l="l" t="t" r="r" b="b"/>
              <a:pathLst>
                <a:path w="5242" h="3331" extrusionOk="0">
                  <a:moveTo>
                    <a:pt x="4115" y="1"/>
                  </a:moveTo>
                  <a:cubicBezTo>
                    <a:pt x="4086" y="1"/>
                    <a:pt x="4065" y="13"/>
                    <a:pt x="4076" y="40"/>
                  </a:cubicBezTo>
                  <a:cubicBezTo>
                    <a:pt x="4281" y="622"/>
                    <a:pt x="4783" y="2529"/>
                    <a:pt x="4009" y="2768"/>
                  </a:cubicBezTo>
                  <a:cubicBezTo>
                    <a:pt x="3954" y="2785"/>
                    <a:pt x="3896" y="2793"/>
                    <a:pt x="3837" y="2793"/>
                  </a:cubicBezTo>
                  <a:cubicBezTo>
                    <a:pt x="2916" y="2793"/>
                    <a:pt x="1637" y="848"/>
                    <a:pt x="1633" y="838"/>
                  </a:cubicBezTo>
                  <a:cubicBezTo>
                    <a:pt x="1632" y="836"/>
                    <a:pt x="1629" y="835"/>
                    <a:pt x="1625" y="835"/>
                  </a:cubicBezTo>
                  <a:cubicBezTo>
                    <a:pt x="1568" y="835"/>
                    <a:pt x="1251" y="1019"/>
                    <a:pt x="846" y="1019"/>
                  </a:cubicBezTo>
                  <a:cubicBezTo>
                    <a:pt x="607" y="1019"/>
                    <a:pt x="337" y="954"/>
                    <a:pt x="72" y="748"/>
                  </a:cubicBezTo>
                  <a:cubicBezTo>
                    <a:pt x="64" y="743"/>
                    <a:pt x="56" y="740"/>
                    <a:pt x="49" y="740"/>
                  </a:cubicBezTo>
                  <a:cubicBezTo>
                    <a:pt x="20" y="740"/>
                    <a:pt x="0" y="785"/>
                    <a:pt x="22" y="815"/>
                  </a:cubicBezTo>
                  <a:cubicBezTo>
                    <a:pt x="302" y="1177"/>
                    <a:pt x="685" y="1355"/>
                    <a:pt x="1098" y="1355"/>
                  </a:cubicBezTo>
                  <a:cubicBezTo>
                    <a:pt x="1254" y="1355"/>
                    <a:pt x="1413" y="1330"/>
                    <a:pt x="1573" y="1280"/>
                  </a:cubicBezTo>
                  <a:cubicBezTo>
                    <a:pt x="1942" y="2184"/>
                    <a:pt x="2834" y="3331"/>
                    <a:pt x="3772" y="3331"/>
                  </a:cubicBezTo>
                  <a:cubicBezTo>
                    <a:pt x="3823" y="3331"/>
                    <a:pt x="3874" y="3327"/>
                    <a:pt x="3926" y="3320"/>
                  </a:cubicBezTo>
                  <a:cubicBezTo>
                    <a:pt x="5241" y="3141"/>
                    <a:pt x="4916" y="1343"/>
                    <a:pt x="4218" y="54"/>
                  </a:cubicBezTo>
                  <a:cubicBezTo>
                    <a:pt x="4198" y="19"/>
                    <a:pt x="4150" y="1"/>
                    <a:pt x="4115"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7"/>
            <p:cNvSpPr/>
            <p:nvPr/>
          </p:nvSpPr>
          <p:spPr>
            <a:xfrm>
              <a:off x="2722800" y="646450"/>
              <a:ext cx="84775" cy="100600"/>
            </a:xfrm>
            <a:custGeom>
              <a:avLst/>
              <a:gdLst/>
              <a:ahLst/>
              <a:cxnLst/>
              <a:rect l="l" t="t" r="r" b="b"/>
              <a:pathLst>
                <a:path w="3391" h="4024" extrusionOk="0">
                  <a:moveTo>
                    <a:pt x="3344" y="0"/>
                  </a:moveTo>
                  <a:cubicBezTo>
                    <a:pt x="3333" y="0"/>
                    <a:pt x="3324" y="7"/>
                    <a:pt x="3320" y="21"/>
                  </a:cubicBezTo>
                  <a:cubicBezTo>
                    <a:pt x="3104" y="839"/>
                    <a:pt x="2257" y="819"/>
                    <a:pt x="2260" y="872"/>
                  </a:cubicBezTo>
                  <a:cubicBezTo>
                    <a:pt x="2263" y="883"/>
                    <a:pt x="2426" y="3291"/>
                    <a:pt x="1619" y="3538"/>
                  </a:cubicBezTo>
                  <a:cubicBezTo>
                    <a:pt x="1580" y="3549"/>
                    <a:pt x="1542" y="3555"/>
                    <a:pt x="1503" y="3555"/>
                  </a:cubicBezTo>
                  <a:cubicBezTo>
                    <a:pt x="866" y="3555"/>
                    <a:pt x="257" y="2004"/>
                    <a:pt x="101" y="1487"/>
                  </a:cubicBezTo>
                  <a:cubicBezTo>
                    <a:pt x="96" y="1473"/>
                    <a:pt x="88" y="1467"/>
                    <a:pt x="77" y="1467"/>
                  </a:cubicBezTo>
                  <a:cubicBezTo>
                    <a:pt x="47" y="1467"/>
                    <a:pt x="0" y="1520"/>
                    <a:pt x="7" y="1567"/>
                  </a:cubicBezTo>
                  <a:cubicBezTo>
                    <a:pt x="179" y="2720"/>
                    <a:pt x="755" y="4024"/>
                    <a:pt x="1572" y="4024"/>
                  </a:cubicBezTo>
                  <a:cubicBezTo>
                    <a:pt x="1701" y="4024"/>
                    <a:pt x="1837" y="3991"/>
                    <a:pt x="1978" y="3920"/>
                  </a:cubicBezTo>
                  <a:cubicBezTo>
                    <a:pt x="2752" y="3524"/>
                    <a:pt x="2782" y="2105"/>
                    <a:pt x="2539" y="1182"/>
                  </a:cubicBezTo>
                  <a:cubicBezTo>
                    <a:pt x="3078" y="1009"/>
                    <a:pt x="3383" y="624"/>
                    <a:pt x="3390" y="49"/>
                  </a:cubicBezTo>
                  <a:cubicBezTo>
                    <a:pt x="3390" y="22"/>
                    <a:pt x="3365" y="0"/>
                    <a:pt x="3344"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7"/>
            <p:cNvSpPr/>
            <p:nvPr/>
          </p:nvSpPr>
          <p:spPr>
            <a:xfrm>
              <a:off x="1961225" y="310749"/>
              <a:ext cx="681025" cy="708750"/>
            </a:xfrm>
            <a:custGeom>
              <a:avLst/>
              <a:gdLst/>
              <a:ahLst/>
              <a:cxnLst/>
              <a:rect l="l" t="t" r="r" b="b"/>
              <a:pathLst>
                <a:path w="27241" h="28350" extrusionOk="0">
                  <a:moveTo>
                    <a:pt x="18100" y="1"/>
                  </a:moveTo>
                  <a:cubicBezTo>
                    <a:pt x="14047" y="1"/>
                    <a:pt x="9433" y="1056"/>
                    <a:pt x="6353" y="5003"/>
                  </a:cubicBezTo>
                  <a:cubicBezTo>
                    <a:pt x="1" y="13150"/>
                    <a:pt x="4001" y="25013"/>
                    <a:pt x="10121" y="28349"/>
                  </a:cubicBezTo>
                  <a:cubicBezTo>
                    <a:pt x="10121" y="28349"/>
                    <a:pt x="11853" y="27333"/>
                    <a:pt x="11258" y="24325"/>
                  </a:cubicBezTo>
                  <a:cubicBezTo>
                    <a:pt x="11258" y="24325"/>
                    <a:pt x="15967" y="22581"/>
                    <a:pt x="14711" y="15932"/>
                  </a:cubicBezTo>
                  <a:cubicBezTo>
                    <a:pt x="14711" y="15932"/>
                    <a:pt x="27241" y="10937"/>
                    <a:pt x="26666" y="1392"/>
                  </a:cubicBezTo>
                  <a:cubicBezTo>
                    <a:pt x="26666" y="1392"/>
                    <a:pt x="22753" y="1"/>
                    <a:pt x="18100"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7"/>
            <p:cNvSpPr/>
            <p:nvPr/>
          </p:nvSpPr>
          <p:spPr>
            <a:xfrm>
              <a:off x="2037850" y="869625"/>
              <a:ext cx="231675" cy="176650"/>
            </a:xfrm>
            <a:custGeom>
              <a:avLst/>
              <a:gdLst/>
              <a:ahLst/>
              <a:cxnLst/>
              <a:rect l="l" t="t" r="r" b="b"/>
              <a:pathLst>
                <a:path w="9267" h="7066" extrusionOk="0">
                  <a:moveTo>
                    <a:pt x="3363" y="0"/>
                  </a:moveTo>
                  <a:cubicBezTo>
                    <a:pt x="2656" y="0"/>
                    <a:pt x="1999" y="209"/>
                    <a:pt x="1501" y="761"/>
                  </a:cubicBezTo>
                  <a:cubicBezTo>
                    <a:pt x="1" y="2426"/>
                    <a:pt x="1355" y="7065"/>
                    <a:pt x="6632" y="7065"/>
                  </a:cubicBezTo>
                  <a:cubicBezTo>
                    <a:pt x="7421" y="7065"/>
                    <a:pt x="8298" y="6962"/>
                    <a:pt x="9266" y="6729"/>
                  </a:cubicBezTo>
                  <a:lnTo>
                    <a:pt x="8193" y="1970"/>
                  </a:lnTo>
                  <a:cubicBezTo>
                    <a:pt x="8193" y="1970"/>
                    <a:pt x="5538" y="0"/>
                    <a:pt x="3363"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7"/>
            <p:cNvSpPr/>
            <p:nvPr/>
          </p:nvSpPr>
          <p:spPr>
            <a:xfrm>
              <a:off x="2103575" y="917400"/>
              <a:ext cx="142600" cy="82675"/>
            </a:xfrm>
            <a:custGeom>
              <a:avLst/>
              <a:gdLst/>
              <a:ahLst/>
              <a:cxnLst/>
              <a:rect l="l" t="t" r="r" b="b"/>
              <a:pathLst>
                <a:path w="5704" h="3307" extrusionOk="0">
                  <a:moveTo>
                    <a:pt x="1372" y="1"/>
                  </a:moveTo>
                  <a:cubicBezTo>
                    <a:pt x="919" y="1"/>
                    <a:pt x="465" y="90"/>
                    <a:pt x="29" y="288"/>
                  </a:cubicBezTo>
                  <a:cubicBezTo>
                    <a:pt x="0" y="301"/>
                    <a:pt x="1" y="349"/>
                    <a:pt x="32" y="349"/>
                  </a:cubicBezTo>
                  <a:cubicBezTo>
                    <a:pt x="34" y="349"/>
                    <a:pt x="36" y="348"/>
                    <a:pt x="38" y="348"/>
                  </a:cubicBezTo>
                  <a:cubicBezTo>
                    <a:pt x="253" y="324"/>
                    <a:pt x="466" y="311"/>
                    <a:pt x="678" y="311"/>
                  </a:cubicBezTo>
                  <a:cubicBezTo>
                    <a:pt x="1609" y="311"/>
                    <a:pt x="2504" y="552"/>
                    <a:pt x="3308" y="1070"/>
                  </a:cubicBezTo>
                  <a:cubicBezTo>
                    <a:pt x="3876" y="1432"/>
                    <a:pt x="4312" y="1910"/>
                    <a:pt x="4734" y="2409"/>
                  </a:cubicBezTo>
                  <a:cubicBezTo>
                    <a:pt x="4310" y="2211"/>
                    <a:pt x="3844" y="2109"/>
                    <a:pt x="3380" y="2109"/>
                  </a:cubicBezTo>
                  <a:cubicBezTo>
                    <a:pt x="2670" y="2109"/>
                    <a:pt x="1965" y="2348"/>
                    <a:pt x="1431" y="2847"/>
                  </a:cubicBezTo>
                  <a:cubicBezTo>
                    <a:pt x="1395" y="2877"/>
                    <a:pt x="1429" y="2928"/>
                    <a:pt x="1466" y="2928"/>
                  </a:cubicBezTo>
                  <a:cubicBezTo>
                    <a:pt x="1474" y="2928"/>
                    <a:pt x="1483" y="2925"/>
                    <a:pt x="1490" y="2920"/>
                  </a:cubicBezTo>
                  <a:cubicBezTo>
                    <a:pt x="1982" y="2585"/>
                    <a:pt x="2545" y="2435"/>
                    <a:pt x="3113" y="2435"/>
                  </a:cubicBezTo>
                  <a:cubicBezTo>
                    <a:pt x="3931" y="2435"/>
                    <a:pt x="4758" y="2746"/>
                    <a:pt x="5392" y="3266"/>
                  </a:cubicBezTo>
                  <a:cubicBezTo>
                    <a:pt x="5426" y="3294"/>
                    <a:pt x="5461" y="3306"/>
                    <a:pt x="5495" y="3306"/>
                  </a:cubicBezTo>
                  <a:cubicBezTo>
                    <a:pt x="5612" y="3306"/>
                    <a:pt x="5704" y="3162"/>
                    <a:pt x="5624" y="3047"/>
                  </a:cubicBezTo>
                  <a:cubicBezTo>
                    <a:pt x="5624" y="3036"/>
                    <a:pt x="5624" y="3024"/>
                    <a:pt x="5617" y="3013"/>
                  </a:cubicBezTo>
                  <a:cubicBezTo>
                    <a:pt x="4938" y="1396"/>
                    <a:pt x="3160" y="1"/>
                    <a:pt x="1372"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7"/>
            <p:cNvSpPr/>
            <p:nvPr/>
          </p:nvSpPr>
          <p:spPr>
            <a:xfrm>
              <a:off x="2735500" y="1118925"/>
              <a:ext cx="509925" cy="1197150"/>
            </a:xfrm>
            <a:custGeom>
              <a:avLst/>
              <a:gdLst/>
              <a:ahLst/>
              <a:cxnLst/>
              <a:rect l="l" t="t" r="r" b="b"/>
              <a:pathLst>
                <a:path w="20397" h="47886" extrusionOk="0">
                  <a:moveTo>
                    <a:pt x="15543" y="1"/>
                  </a:moveTo>
                  <a:cubicBezTo>
                    <a:pt x="15508" y="1"/>
                    <a:pt x="15478" y="49"/>
                    <a:pt x="15508" y="82"/>
                  </a:cubicBezTo>
                  <a:cubicBezTo>
                    <a:pt x="19197" y="4322"/>
                    <a:pt x="20064" y="10516"/>
                    <a:pt x="17715" y="15607"/>
                  </a:cubicBezTo>
                  <a:cubicBezTo>
                    <a:pt x="15595" y="20195"/>
                    <a:pt x="11312" y="24140"/>
                    <a:pt x="11073" y="29396"/>
                  </a:cubicBezTo>
                  <a:cubicBezTo>
                    <a:pt x="10006" y="25552"/>
                    <a:pt x="8245" y="21790"/>
                    <a:pt x="8334" y="17753"/>
                  </a:cubicBezTo>
                  <a:cubicBezTo>
                    <a:pt x="8414" y="13938"/>
                    <a:pt x="9773" y="10058"/>
                    <a:pt x="12239" y="7127"/>
                  </a:cubicBezTo>
                  <a:cubicBezTo>
                    <a:pt x="12289" y="7067"/>
                    <a:pt x="12236" y="6987"/>
                    <a:pt x="12179" y="6987"/>
                  </a:cubicBezTo>
                  <a:cubicBezTo>
                    <a:pt x="12160" y="6987"/>
                    <a:pt x="12142" y="6995"/>
                    <a:pt x="12126" y="7014"/>
                  </a:cubicBezTo>
                  <a:cubicBezTo>
                    <a:pt x="9750" y="9752"/>
                    <a:pt x="8195" y="13021"/>
                    <a:pt x="7859" y="16660"/>
                  </a:cubicBezTo>
                  <a:cubicBezTo>
                    <a:pt x="7497" y="20604"/>
                    <a:pt x="8846" y="24216"/>
                    <a:pt x="10049" y="27901"/>
                  </a:cubicBezTo>
                  <a:cubicBezTo>
                    <a:pt x="11398" y="32028"/>
                    <a:pt x="12050" y="36195"/>
                    <a:pt x="9983" y="40209"/>
                  </a:cubicBezTo>
                  <a:cubicBezTo>
                    <a:pt x="7932" y="44182"/>
                    <a:pt x="4247" y="46439"/>
                    <a:pt x="97" y="47721"/>
                  </a:cubicBezTo>
                  <a:cubicBezTo>
                    <a:pt x="1" y="47753"/>
                    <a:pt x="33" y="47886"/>
                    <a:pt x="125" y="47886"/>
                  </a:cubicBezTo>
                  <a:cubicBezTo>
                    <a:pt x="131" y="47886"/>
                    <a:pt x="137" y="47885"/>
                    <a:pt x="144" y="47884"/>
                  </a:cubicBezTo>
                  <a:cubicBezTo>
                    <a:pt x="5846" y="46838"/>
                    <a:pt x="10794" y="42153"/>
                    <a:pt x="11707" y="36367"/>
                  </a:cubicBezTo>
                  <a:cubicBezTo>
                    <a:pt x="12050" y="34218"/>
                    <a:pt x="11774" y="32148"/>
                    <a:pt x="11262" y="30111"/>
                  </a:cubicBezTo>
                  <a:cubicBezTo>
                    <a:pt x="11674" y="23741"/>
                    <a:pt x="17276" y="19631"/>
                    <a:pt x="18994" y="13729"/>
                  </a:cubicBezTo>
                  <a:cubicBezTo>
                    <a:pt x="20396" y="8905"/>
                    <a:pt x="19020" y="3628"/>
                    <a:pt x="15575" y="16"/>
                  </a:cubicBezTo>
                  <a:cubicBezTo>
                    <a:pt x="15565" y="5"/>
                    <a:pt x="15553" y="1"/>
                    <a:pt x="15543"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7"/>
            <p:cNvSpPr/>
            <p:nvPr/>
          </p:nvSpPr>
          <p:spPr>
            <a:xfrm>
              <a:off x="3069325" y="1234200"/>
              <a:ext cx="252925" cy="474700"/>
            </a:xfrm>
            <a:custGeom>
              <a:avLst/>
              <a:gdLst/>
              <a:ahLst/>
              <a:cxnLst/>
              <a:rect l="l" t="t" r="r" b="b"/>
              <a:pathLst>
                <a:path w="10117" h="18988" extrusionOk="0">
                  <a:moveTo>
                    <a:pt x="9576" y="1"/>
                  </a:moveTo>
                  <a:cubicBezTo>
                    <a:pt x="9538" y="1"/>
                    <a:pt x="9502" y="26"/>
                    <a:pt x="9506" y="77"/>
                  </a:cubicBezTo>
                  <a:cubicBezTo>
                    <a:pt x="9821" y="3955"/>
                    <a:pt x="8711" y="7929"/>
                    <a:pt x="6359" y="11035"/>
                  </a:cubicBezTo>
                  <a:cubicBezTo>
                    <a:pt x="4342" y="13701"/>
                    <a:pt x="1458" y="15797"/>
                    <a:pt x="25" y="18884"/>
                  </a:cubicBezTo>
                  <a:cubicBezTo>
                    <a:pt x="0" y="18939"/>
                    <a:pt x="44" y="18987"/>
                    <a:pt x="89" y="18987"/>
                  </a:cubicBezTo>
                  <a:cubicBezTo>
                    <a:pt x="110" y="18987"/>
                    <a:pt x="131" y="18977"/>
                    <a:pt x="145" y="18954"/>
                  </a:cubicBezTo>
                  <a:cubicBezTo>
                    <a:pt x="2116" y="15784"/>
                    <a:pt x="5196" y="13598"/>
                    <a:pt x="7262" y="10520"/>
                  </a:cubicBezTo>
                  <a:cubicBezTo>
                    <a:pt x="9336" y="7427"/>
                    <a:pt x="10117" y="3745"/>
                    <a:pt x="9662" y="77"/>
                  </a:cubicBezTo>
                  <a:cubicBezTo>
                    <a:pt x="9657" y="26"/>
                    <a:pt x="9615" y="1"/>
                    <a:pt x="9576"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7"/>
            <p:cNvSpPr/>
            <p:nvPr/>
          </p:nvSpPr>
          <p:spPr>
            <a:xfrm>
              <a:off x="2936300" y="1471775"/>
              <a:ext cx="81350" cy="111250"/>
            </a:xfrm>
            <a:custGeom>
              <a:avLst/>
              <a:gdLst/>
              <a:ahLst/>
              <a:cxnLst/>
              <a:rect l="l" t="t" r="r" b="b"/>
              <a:pathLst>
                <a:path w="3254" h="4450" extrusionOk="0">
                  <a:moveTo>
                    <a:pt x="3220" y="1"/>
                  </a:moveTo>
                  <a:cubicBezTo>
                    <a:pt x="389" y="1576"/>
                    <a:pt x="0" y="4450"/>
                    <a:pt x="0" y="4450"/>
                  </a:cubicBezTo>
                  <a:cubicBezTo>
                    <a:pt x="0" y="4450"/>
                    <a:pt x="1868" y="3942"/>
                    <a:pt x="2575" y="3058"/>
                  </a:cubicBezTo>
                  <a:cubicBezTo>
                    <a:pt x="3253" y="2217"/>
                    <a:pt x="3220" y="1"/>
                    <a:pt x="3220"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7"/>
            <p:cNvSpPr/>
            <p:nvPr/>
          </p:nvSpPr>
          <p:spPr>
            <a:xfrm>
              <a:off x="3031900" y="1698050"/>
              <a:ext cx="111350" cy="80600"/>
            </a:xfrm>
            <a:custGeom>
              <a:avLst/>
              <a:gdLst/>
              <a:ahLst/>
              <a:cxnLst/>
              <a:rect l="l" t="t" r="r" b="b"/>
              <a:pathLst>
                <a:path w="4454" h="3224" extrusionOk="0">
                  <a:moveTo>
                    <a:pt x="4453" y="1"/>
                  </a:moveTo>
                  <a:lnTo>
                    <a:pt x="4453" y="1"/>
                  </a:lnTo>
                  <a:cubicBezTo>
                    <a:pt x="1270" y="609"/>
                    <a:pt x="1" y="3218"/>
                    <a:pt x="1" y="3218"/>
                  </a:cubicBezTo>
                  <a:cubicBezTo>
                    <a:pt x="1" y="3218"/>
                    <a:pt x="117" y="3224"/>
                    <a:pt x="305" y="3224"/>
                  </a:cubicBezTo>
                  <a:cubicBezTo>
                    <a:pt x="887" y="3224"/>
                    <a:pt x="2164" y="3167"/>
                    <a:pt x="2881" y="2703"/>
                  </a:cubicBezTo>
                  <a:cubicBezTo>
                    <a:pt x="3789" y="2114"/>
                    <a:pt x="4453" y="1"/>
                    <a:pt x="4453"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7"/>
            <p:cNvSpPr/>
            <p:nvPr/>
          </p:nvSpPr>
          <p:spPr>
            <a:xfrm>
              <a:off x="3307700" y="1223975"/>
              <a:ext cx="78350" cy="115250"/>
            </a:xfrm>
            <a:custGeom>
              <a:avLst/>
              <a:gdLst/>
              <a:ahLst/>
              <a:cxnLst/>
              <a:rect l="l" t="t" r="r" b="b"/>
              <a:pathLst>
                <a:path w="3134" h="4610" extrusionOk="0">
                  <a:moveTo>
                    <a:pt x="2987" y="1"/>
                  </a:moveTo>
                  <a:lnTo>
                    <a:pt x="2987" y="1"/>
                  </a:lnTo>
                  <a:cubicBezTo>
                    <a:pt x="239" y="1719"/>
                    <a:pt x="0" y="4609"/>
                    <a:pt x="0" y="4609"/>
                  </a:cubicBezTo>
                  <a:cubicBezTo>
                    <a:pt x="0" y="4609"/>
                    <a:pt x="1838" y="4005"/>
                    <a:pt x="2503" y="3088"/>
                  </a:cubicBezTo>
                  <a:cubicBezTo>
                    <a:pt x="3133" y="2211"/>
                    <a:pt x="2987" y="1"/>
                    <a:pt x="2987"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7"/>
            <p:cNvSpPr/>
            <p:nvPr/>
          </p:nvSpPr>
          <p:spPr>
            <a:xfrm>
              <a:off x="3137225" y="1375500"/>
              <a:ext cx="71575" cy="135025"/>
            </a:xfrm>
            <a:custGeom>
              <a:avLst/>
              <a:gdLst/>
              <a:ahLst/>
              <a:cxnLst/>
              <a:rect l="l" t="t" r="r" b="b"/>
              <a:pathLst>
                <a:path w="2863" h="5401" extrusionOk="0">
                  <a:moveTo>
                    <a:pt x="981" y="1"/>
                  </a:moveTo>
                  <a:cubicBezTo>
                    <a:pt x="981" y="1"/>
                    <a:pt x="1" y="1988"/>
                    <a:pt x="250" y="3037"/>
                  </a:cubicBezTo>
                  <a:cubicBezTo>
                    <a:pt x="513" y="4138"/>
                    <a:pt x="1982" y="5400"/>
                    <a:pt x="1982" y="5400"/>
                  </a:cubicBezTo>
                  <a:cubicBezTo>
                    <a:pt x="1982" y="5400"/>
                    <a:pt x="2862" y="2635"/>
                    <a:pt x="981"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7"/>
            <p:cNvSpPr/>
            <p:nvPr/>
          </p:nvSpPr>
          <p:spPr>
            <a:xfrm>
              <a:off x="2983725" y="995750"/>
              <a:ext cx="146725" cy="129575"/>
            </a:xfrm>
            <a:custGeom>
              <a:avLst/>
              <a:gdLst/>
              <a:ahLst/>
              <a:cxnLst/>
              <a:rect l="l" t="t" r="r" b="b"/>
              <a:pathLst>
                <a:path w="5869" h="5183" extrusionOk="0">
                  <a:moveTo>
                    <a:pt x="1398" y="0"/>
                  </a:moveTo>
                  <a:cubicBezTo>
                    <a:pt x="1182" y="0"/>
                    <a:pt x="1000" y="96"/>
                    <a:pt x="865" y="311"/>
                  </a:cubicBezTo>
                  <a:cubicBezTo>
                    <a:pt x="0" y="1697"/>
                    <a:pt x="5869" y="5182"/>
                    <a:pt x="5869" y="5182"/>
                  </a:cubicBezTo>
                  <a:cubicBezTo>
                    <a:pt x="5141" y="3382"/>
                    <a:pt x="2680" y="0"/>
                    <a:pt x="1398"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7"/>
            <p:cNvSpPr/>
            <p:nvPr/>
          </p:nvSpPr>
          <p:spPr>
            <a:xfrm>
              <a:off x="2997250" y="981175"/>
              <a:ext cx="133200" cy="144150"/>
            </a:xfrm>
            <a:custGeom>
              <a:avLst/>
              <a:gdLst/>
              <a:ahLst/>
              <a:cxnLst/>
              <a:rect l="l" t="t" r="r" b="b"/>
              <a:pathLst>
                <a:path w="5328" h="5766" extrusionOk="0">
                  <a:moveTo>
                    <a:pt x="2593" y="1"/>
                  </a:moveTo>
                  <a:cubicBezTo>
                    <a:pt x="2515" y="1"/>
                    <a:pt x="2438" y="19"/>
                    <a:pt x="2364" y="57"/>
                  </a:cubicBezTo>
                  <a:cubicBezTo>
                    <a:pt x="1194" y="662"/>
                    <a:pt x="3075" y="3250"/>
                    <a:pt x="3075" y="3250"/>
                  </a:cubicBezTo>
                  <a:cubicBezTo>
                    <a:pt x="3075" y="3250"/>
                    <a:pt x="1823" y="2526"/>
                    <a:pt x="940" y="2526"/>
                  </a:cubicBezTo>
                  <a:cubicBezTo>
                    <a:pt x="489" y="2526"/>
                    <a:pt x="135" y="2714"/>
                    <a:pt x="91" y="3284"/>
                  </a:cubicBezTo>
                  <a:cubicBezTo>
                    <a:pt x="1" y="4393"/>
                    <a:pt x="3709" y="5380"/>
                    <a:pt x="4936" y="5672"/>
                  </a:cubicBezTo>
                  <a:cubicBezTo>
                    <a:pt x="5032" y="5696"/>
                    <a:pt x="5112" y="5716"/>
                    <a:pt x="5172" y="5732"/>
                  </a:cubicBezTo>
                  <a:lnTo>
                    <a:pt x="5178" y="5732"/>
                  </a:lnTo>
                  <a:cubicBezTo>
                    <a:pt x="5274" y="5752"/>
                    <a:pt x="5328" y="5765"/>
                    <a:pt x="5328" y="5765"/>
                  </a:cubicBezTo>
                  <a:cubicBezTo>
                    <a:pt x="5328" y="5712"/>
                    <a:pt x="5324" y="5659"/>
                    <a:pt x="5321" y="5603"/>
                  </a:cubicBezTo>
                  <a:lnTo>
                    <a:pt x="5321" y="5592"/>
                  </a:lnTo>
                  <a:cubicBezTo>
                    <a:pt x="5318" y="5503"/>
                    <a:pt x="5308" y="5406"/>
                    <a:pt x="5298" y="5310"/>
                  </a:cubicBezTo>
                  <a:cubicBezTo>
                    <a:pt x="5078" y="3397"/>
                    <a:pt x="3667" y="1"/>
                    <a:pt x="2593"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7"/>
            <p:cNvSpPr/>
            <p:nvPr/>
          </p:nvSpPr>
          <p:spPr>
            <a:xfrm>
              <a:off x="3055550" y="1082050"/>
              <a:ext cx="71000" cy="42425"/>
            </a:xfrm>
            <a:custGeom>
              <a:avLst/>
              <a:gdLst/>
              <a:ahLst/>
              <a:cxnLst/>
              <a:rect l="l" t="t" r="r" b="b"/>
              <a:pathLst>
                <a:path w="2840" h="1697" extrusionOk="0">
                  <a:moveTo>
                    <a:pt x="10" y="1"/>
                  </a:moveTo>
                  <a:cubicBezTo>
                    <a:pt x="1" y="1"/>
                    <a:pt x="0" y="16"/>
                    <a:pt x="12" y="16"/>
                  </a:cubicBezTo>
                  <a:cubicBezTo>
                    <a:pt x="995" y="391"/>
                    <a:pt x="1829" y="956"/>
                    <a:pt x="2604" y="1637"/>
                  </a:cubicBezTo>
                  <a:cubicBezTo>
                    <a:pt x="2700" y="1661"/>
                    <a:pt x="2780" y="1681"/>
                    <a:pt x="2840" y="1697"/>
                  </a:cubicBezTo>
                  <a:cubicBezTo>
                    <a:pt x="2085" y="873"/>
                    <a:pt x="1078" y="318"/>
                    <a:pt x="15" y="2"/>
                  </a:cubicBezTo>
                  <a:cubicBezTo>
                    <a:pt x="13" y="1"/>
                    <a:pt x="11" y="1"/>
                    <a:pt x="10"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7"/>
            <p:cNvSpPr/>
            <p:nvPr/>
          </p:nvSpPr>
          <p:spPr>
            <a:xfrm>
              <a:off x="3097325" y="1062550"/>
              <a:ext cx="32950" cy="58450"/>
            </a:xfrm>
            <a:custGeom>
              <a:avLst/>
              <a:gdLst/>
              <a:ahLst/>
              <a:cxnLst/>
              <a:rect l="l" t="t" r="r" b="b"/>
              <a:pathLst>
                <a:path w="1318" h="2338" extrusionOk="0">
                  <a:moveTo>
                    <a:pt x="36" y="1"/>
                  </a:moveTo>
                  <a:cubicBezTo>
                    <a:pt x="19" y="1"/>
                    <a:pt x="0" y="20"/>
                    <a:pt x="12" y="41"/>
                  </a:cubicBezTo>
                  <a:cubicBezTo>
                    <a:pt x="411" y="819"/>
                    <a:pt x="833" y="1604"/>
                    <a:pt x="1318" y="2337"/>
                  </a:cubicBezTo>
                  <a:cubicBezTo>
                    <a:pt x="1315" y="2248"/>
                    <a:pt x="1305" y="2151"/>
                    <a:pt x="1295" y="2055"/>
                  </a:cubicBezTo>
                  <a:cubicBezTo>
                    <a:pt x="866" y="1384"/>
                    <a:pt x="441" y="716"/>
                    <a:pt x="55" y="12"/>
                  </a:cubicBezTo>
                  <a:cubicBezTo>
                    <a:pt x="50" y="4"/>
                    <a:pt x="43" y="1"/>
                    <a:pt x="36"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7"/>
            <p:cNvSpPr/>
            <p:nvPr/>
          </p:nvSpPr>
          <p:spPr>
            <a:xfrm>
              <a:off x="3075225" y="1075425"/>
              <a:ext cx="55225" cy="49900"/>
            </a:xfrm>
            <a:custGeom>
              <a:avLst/>
              <a:gdLst/>
              <a:ahLst/>
              <a:cxnLst/>
              <a:rect l="l" t="t" r="r" b="b"/>
              <a:pathLst>
                <a:path w="2209" h="1996" extrusionOk="0">
                  <a:moveTo>
                    <a:pt x="27" y="1"/>
                  </a:moveTo>
                  <a:cubicBezTo>
                    <a:pt x="10" y="1"/>
                    <a:pt x="0" y="28"/>
                    <a:pt x="19" y="42"/>
                  </a:cubicBezTo>
                  <a:cubicBezTo>
                    <a:pt x="806" y="586"/>
                    <a:pt x="1454" y="1244"/>
                    <a:pt x="2059" y="1962"/>
                  </a:cubicBezTo>
                  <a:cubicBezTo>
                    <a:pt x="2155" y="1982"/>
                    <a:pt x="2209" y="1995"/>
                    <a:pt x="2209" y="1995"/>
                  </a:cubicBezTo>
                  <a:cubicBezTo>
                    <a:pt x="2209" y="1942"/>
                    <a:pt x="2205" y="1889"/>
                    <a:pt x="2202" y="1833"/>
                  </a:cubicBezTo>
                  <a:cubicBezTo>
                    <a:pt x="1607" y="1095"/>
                    <a:pt x="843" y="494"/>
                    <a:pt x="39" y="5"/>
                  </a:cubicBezTo>
                  <a:cubicBezTo>
                    <a:pt x="35" y="2"/>
                    <a:pt x="31" y="1"/>
                    <a:pt x="27"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7"/>
            <p:cNvSpPr/>
            <p:nvPr/>
          </p:nvSpPr>
          <p:spPr>
            <a:xfrm>
              <a:off x="3077450" y="1075150"/>
              <a:ext cx="72025" cy="79575"/>
            </a:xfrm>
            <a:custGeom>
              <a:avLst/>
              <a:gdLst/>
              <a:ahLst/>
              <a:cxnLst/>
              <a:rect l="l" t="t" r="r" b="b"/>
              <a:pathLst>
                <a:path w="2881" h="3183" extrusionOk="0">
                  <a:moveTo>
                    <a:pt x="1662" y="1"/>
                  </a:moveTo>
                  <a:cubicBezTo>
                    <a:pt x="1650" y="1"/>
                    <a:pt x="1639" y="2"/>
                    <a:pt x="1628" y="6"/>
                  </a:cubicBezTo>
                  <a:cubicBezTo>
                    <a:pt x="1196" y="152"/>
                    <a:pt x="1518" y="870"/>
                    <a:pt x="1518" y="870"/>
                  </a:cubicBezTo>
                  <a:cubicBezTo>
                    <a:pt x="1518" y="870"/>
                    <a:pt x="993" y="124"/>
                    <a:pt x="635" y="124"/>
                  </a:cubicBezTo>
                  <a:cubicBezTo>
                    <a:pt x="579" y="124"/>
                    <a:pt x="526" y="143"/>
                    <a:pt x="481" y="186"/>
                  </a:cubicBezTo>
                  <a:cubicBezTo>
                    <a:pt x="146" y="502"/>
                    <a:pt x="1033" y="1229"/>
                    <a:pt x="1033" y="1229"/>
                  </a:cubicBezTo>
                  <a:cubicBezTo>
                    <a:pt x="869" y="1115"/>
                    <a:pt x="690" y="1066"/>
                    <a:pt x="538" y="1066"/>
                  </a:cubicBezTo>
                  <a:cubicBezTo>
                    <a:pt x="210" y="1066"/>
                    <a:pt x="1" y="1287"/>
                    <a:pt x="302" y="1554"/>
                  </a:cubicBezTo>
                  <a:cubicBezTo>
                    <a:pt x="554" y="1777"/>
                    <a:pt x="1478" y="2106"/>
                    <a:pt x="2126" y="2498"/>
                  </a:cubicBezTo>
                  <a:cubicBezTo>
                    <a:pt x="2602" y="2784"/>
                    <a:pt x="2881" y="3183"/>
                    <a:pt x="2881" y="3183"/>
                  </a:cubicBezTo>
                  <a:cubicBezTo>
                    <a:pt x="2534" y="2581"/>
                    <a:pt x="2081" y="1"/>
                    <a:pt x="1662"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7"/>
            <p:cNvSpPr/>
            <p:nvPr/>
          </p:nvSpPr>
          <p:spPr>
            <a:xfrm>
              <a:off x="3266675" y="1100375"/>
              <a:ext cx="58750" cy="120800"/>
            </a:xfrm>
            <a:custGeom>
              <a:avLst/>
              <a:gdLst/>
              <a:ahLst/>
              <a:cxnLst/>
              <a:rect l="l" t="t" r="r" b="b"/>
              <a:pathLst>
                <a:path w="2350" h="4832" extrusionOk="0">
                  <a:moveTo>
                    <a:pt x="671" y="1"/>
                  </a:moveTo>
                  <a:cubicBezTo>
                    <a:pt x="504" y="1"/>
                    <a:pt x="0" y="1636"/>
                    <a:pt x="339" y="2805"/>
                  </a:cubicBezTo>
                  <a:cubicBezTo>
                    <a:pt x="678" y="3963"/>
                    <a:pt x="1402" y="4832"/>
                    <a:pt x="1580" y="4832"/>
                  </a:cubicBezTo>
                  <a:cubicBezTo>
                    <a:pt x="1581" y="4832"/>
                    <a:pt x="1583" y="4832"/>
                    <a:pt x="1585" y="4832"/>
                  </a:cubicBezTo>
                  <a:cubicBezTo>
                    <a:pt x="1857" y="4802"/>
                    <a:pt x="2349" y="3592"/>
                    <a:pt x="2107" y="2339"/>
                  </a:cubicBezTo>
                  <a:cubicBezTo>
                    <a:pt x="1860" y="1087"/>
                    <a:pt x="837" y="1"/>
                    <a:pt x="671" y="1"/>
                  </a:cubicBezTo>
                  <a:cubicBezTo>
                    <a:pt x="671" y="1"/>
                    <a:pt x="671" y="1"/>
                    <a:pt x="671"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7"/>
            <p:cNvSpPr/>
            <p:nvPr/>
          </p:nvSpPr>
          <p:spPr>
            <a:xfrm>
              <a:off x="3271375" y="1111775"/>
              <a:ext cx="39100" cy="109675"/>
            </a:xfrm>
            <a:custGeom>
              <a:avLst/>
              <a:gdLst/>
              <a:ahLst/>
              <a:cxnLst/>
              <a:rect l="l" t="t" r="r" b="b"/>
              <a:pathLst>
                <a:path w="1564" h="4387" extrusionOk="0">
                  <a:moveTo>
                    <a:pt x="1046" y="0"/>
                  </a:moveTo>
                  <a:cubicBezTo>
                    <a:pt x="1044" y="0"/>
                    <a:pt x="1043" y="1"/>
                    <a:pt x="1042" y="3"/>
                  </a:cubicBezTo>
                  <a:cubicBezTo>
                    <a:pt x="818" y="388"/>
                    <a:pt x="716" y="751"/>
                    <a:pt x="719" y="1163"/>
                  </a:cubicBezTo>
                  <a:cubicBezTo>
                    <a:pt x="530" y="824"/>
                    <a:pt x="314" y="498"/>
                    <a:pt x="68" y="189"/>
                  </a:cubicBezTo>
                  <a:cubicBezTo>
                    <a:pt x="61" y="180"/>
                    <a:pt x="52" y="177"/>
                    <a:pt x="44" y="177"/>
                  </a:cubicBezTo>
                  <a:cubicBezTo>
                    <a:pt x="21" y="177"/>
                    <a:pt x="1" y="205"/>
                    <a:pt x="18" y="229"/>
                  </a:cubicBezTo>
                  <a:cubicBezTo>
                    <a:pt x="862" y="1489"/>
                    <a:pt x="1287" y="2877"/>
                    <a:pt x="1483" y="4369"/>
                  </a:cubicBezTo>
                  <a:cubicBezTo>
                    <a:pt x="1485" y="4381"/>
                    <a:pt x="1496" y="4387"/>
                    <a:pt x="1506" y="4387"/>
                  </a:cubicBezTo>
                  <a:cubicBezTo>
                    <a:pt x="1517" y="4387"/>
                    <a:pt x="1527" y="4381"/>
                    <a:pt x="1527" y="4369"/>
                  </a:cubicBezTo>
                  <a:cubicBezTo>
                    <a:pt x="1563" y="3306"/>
                    <a:pt x="1307" y="2293"/>
                    <a:pt x="835" y="1376"/>
                  </a:cubicBezTo>
                  <a:cubicBezTo>
                    <a:pt x="832" y="920"/>
                    <a:pt x="905" y="425"/>
                    <a:pt x="1051" y="9"/>
                  </a:cubicBezTo>
                  <a:cubicBezTo>
                    <a:pt x="1053" y="5"/>
                    <a:pt x="1049" y="0"/>
                    <a:pt x="1046"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7"/>
            <p:cNvSpPr/>
            <p:nvPr/>
          </p:nvSpPr>
          <p:spPr>
            <a:xfrm>
              <a:off x="3274725" y="1176625"/>
              <a:ext cx="51100" cy="79550"/>
            </a:xfrm>
            <a:custGeom>
              <a:avLst/>
              <a:gdLst/>
              <a:ahLst/>
              <a:cxnLst/>
              <a:rect l="l" t="t" r="r" b="b"/>
              <a:pathLst>
                <a:path w="2044" h="3182" extrusionOk="0">
                  <a:moveTo>
                    <a:pt x="1125" y="1"/>
                  </a:moveTo>
                  <a:cubicBezTo>
                    <a:pt x="1122" y="1"/>
                    <a:pt x="1119" y="1"/>
                    <a:pt x="1117" y="1"/>
                  </a:cubicBezTo>
                  <a:cubicBezTo>
                    <a:pt x="735" y="14"/>
                    <a:pt x="917" y="1018"/>
                    <a:pt x="917" y="1018"/>
                  </a:cubicBezTo>
                  <a:cubicBezTo>
                    <a:pt x="917" y="1018"/>
                    <a:pt x="733" y="546"/>
                    <a:pt x="458" y="546"/>
                  </a:cubicBezTo>
                  <a:cubicBezTo>
                    <a:pt x="420" y="546"/>
                    <a:pt x="380" y="555"/>
                    <a:pt x="339" y="576"/>
                  </a:cubicBezTo>
                  <a:cubicBezTo>
                    <a:pt x="0" y="749"/>
                    <a:pt x="1336" y="2609"/>
                    <a:pt x="1492" y="3181"/>
                  </a:cubicBezTo>
                  <a:cubicBezTo>
                    <a:pt x="1492" y="3181"/>
                    <a:pt x="1419" y="2782"/>
                    <a:pt x="1529" y="2330"/>
                  </a:cubicBezTo>
                  <a:cubicBezTo>
                    <a:pt x="1675" y="1719"/>
                    <a:pt x="2020" y="975"/>
                    <a:pt x="2034" y="699"/>
                  </a:cubicBezTo>
                  <a:cubicBezTo>
                    <a:pt x="2044" y="506"/>
                    <a:pt x="1965" y="422"/>
                    <a:pt x="1859" y="422"/>
                  </a:cubicBezTo>
                  <a:cubicBezTo>
                    <a:pt x="1695" y="422"/>
                    <a:pt x="1467" y="626"/>
                    <a:pt x="1412" y="941"/>
                  </a:cubicBezTo>
                  <a:cubicBezTo>
                    <a:pt x="1412" y="941"/>
                    <a:pt x="1497" y="1"/>
                    <a:pt x="1125"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7"/>
            <p:cNvSpPr/>
            <p:nvPr/>
          </p:nvSpPr>
          <p:spPr>
            <a:xfrm>
              <a:off x="3009975" y="1118300"/>
              <a:ext cx="195075" cy="220425"/>
            </a:xfrm>
            <a:custGeom>
              <a:avLst/>
              <a:gdLst/>
              <a:ahLst/>
              <a:cxnLst/>
              <a:rect l="l" t="t" r="r" b="b"/>
              <a:pathLst>
                <a:path w="7803" h="8817" extrusionOk="0">
                  <a:moveTo>
                    <a:pt x="2816" y="1"/>
                  </a:moveTo>
                  <a:cubicBezTo>
                    <a:pt x="1185" y="1"/>
                    <a:pt x="1" y="8816"/>
                    <a:pt x="1" y="8816"/>
                  </a:cubicBezTo>
                  <a:cubicBezTo>
                    <a:pt x="1456" y="8026"/>
                    <a:pt x="7802" y="4869"/>
                    <a:pt x="7241" y="3481"/>
                  </a:cubicBezTo>
                  <a:cubicBezTo>
                    <a:pt x="7130" y="3207"/>
                    <a:pt x="6888" y="3097"/>
                    <a:pt x="6569" y="3097"/>
                  </a:cubicBezTo>
                  <a:cubicBezTo>
                    <a:pt x="5252" y="3097"/>
                    <a:pt x="2629" y="4982"/>
                    <a:pt x="2629" y="4982"/>
                  </a:cubicBezTo>
                  <a:cubicBezTo>
                    <a:pt x="2629" y="4982"/>
                    <a:pt x="4563" y="297"/>
                    <a:pt x="2895" y="8"/>
                  </a:cubicBezTo>
                  <a:cubicBezTo>
                    <a:pt x="2868" y="3"/>
                    <a:pt x="2842" y="1"/>
                    <a:pt x="2816"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7"/>
            <p:cNvSpPr/>
            <p:nvPr/>
          </p:nvSpPr>
          <p:spPr>
            <a:xfrm>
              <a:off x="2972675" y="1133375"/>
              <a:ext cx="215250" cy="268900"/>
            </a:xfrm>
            <a:custGeom>
              <a:avLst/>
              <a:gdLst/>
              <a:ahLst/>
              <a:cxnLst/>
              <a:rect l="l" t="t" r="r" b="b"/>
              <a:pathLst>
                <a:path w="8610" h="10756" extrusionOk="0">
                  <a:moveTo>
                    <a:pt x="2184" y="1"/>
                  </a:moveTo>
                  <a:cubicBezTo>
                    <a:pt x="2163" y="1"/>
                    <a:pt x="2142" y="1"/>
                    <a:pt x="2120" y="3"/>
                  </a:cubicBezTo>
                  <a:cubicBezTo>
                    <a:pt x="858" y="73"/>
                    <a:pt x="821" y="4269"/>
                    <a:pt x="545" y="6768"/>
                  </a:cubicBezTo>
                  <a:cubicBezTo>
                    <a:pt x="366" y="8387"/>
                    <a:pt x="190" y="9583"/>
                    <a:pt x="91" y="10224"/>
                  </a:cubicBezTo>
                  <a:cubicBezTo>
                    <a:pt x="31" y="10573"/>
                    <a:pt x="1" y="10756"/>
                    <a:pt x="1" y="10756"/>
                  </a:cubicBezTo>
                  <a:cubicBezTo>
                    <a:pt x="127" y="10569"/>
                    <a:pt x="300" y="10387"/>
                    <a:pt x="509" y="10207"/>
                  </a:cubicBezTo>
                  <a:cubicBezTo>
                    <a:pt x="2635" y="8356"/>
                    <a:pt x="8464" y="6788"/>
                    <a:pt x="8454" y="5296"/>
                  </a:cubicBezTo>
                  <a:cubicBezTo>
                    <a:pt x="8450" y="4824"/>
                    <a:pt x="8062" y="4666"/>
                    <a:pt x="7539" y="4666"/>
                  </a:cubicBezTo>
                  <a:cubicBezTo>
                    <a:pt x="6502" y="4666"/>
                    <a:pt x="4938" y="5292"/>
                    <a:pt x="4825" y="5336"/>
                  </a:cubicBezTo>
                  <a:cubicBezTo>
                    <a:pt x="4951" y="5193"/>
                    <a:pt x="8610" y="1216"/>
                    <a:pt x="6842" y="166"/>
                  </a:cubicBezTo>
                  <a:cubicBezTo>
                    <a:pt x="6673" y="65"/>
                    <a:pt x="6500" y="19"/>
                    <a:pt x="6327" y="19"/>
                  </a:cubicBezTo>
                  <a:cubicBezTo>
                    <a:pt x="4654" y="19"/>
                    <a:pt x="2865" y="4260"/>
                    <a:pt x="2865" y="4260"/>
                  </a:cubicBezTo>
                  <a:cubicBezTo>
                    <a:pt x="2865" y="4260"/>
                    <a:pt x="3903" y="1"/>
                    <a:pt x="2184"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7"/>
            <p:cNvSpPr/>
            <p:nvPr/>
          </p:nvSpPr>
          <p:spPr>
            <a:xfrm>
              <a:off x="2972675" y="1261425"/>
              <a:ext cx="115300" cy="140850"/>
            </a:xfrm>
            <a:custGeom>
              <a:avLst/>
              <a:gdLst/>
              <a:ahLst/>
              <a:cxnLst/>
              <a:rect l="l" t="t" r="r" b="b"/>
              <a:pathLst>
                <a:path w="4612" h="5634" extrusionOk="0">
                  <a:moveTo>
                    <a:pt x="3682" y="1"/>
                  </a:moveTo>
                  <a:cubicBezTo>
                    <a:pt x="3676" y="1"/>
                    <a:pt x="3670" y="3"/>
                    <a:pt x="3666" y="8"/>
                  </a:cubicBezTo>
                  <a:cubicBezTo>
                    <a:pt x="2379" y="1364"/>
                    <a:pt x="1367" y="2932"/>
                    <a:pt x="519" y="4594"/>
                  </a:cubicBezTo>
                  <a:cubicBezTo>
                    <a:pt x="1150" y="3174"/>
                    <a:pt x="1559" y="1676"/>
                    <a:pt x="1781" y="124"/>
                  </a:cubicBezTo>
                  <a:cubicBezTo>
                    <a:pt x="1787" y="85"/>
                    <a:pt x="1759" y="65"/>
                    <a:pt x="1729" y="65"/>
                  </a:cubicBezTo>
                  <a:cubicBezTo>
                    <a:pt x="1701" y="65"/>
                    <a:pt x="1672" y="82"/>
                    <a:pt x="1666" y="118"/>
                  </a:cubicBezTo>
                  <a:cubicBezTo>
                    <a:pt x="1367" y="1863"/>
                    <a:pt x="821" y="3510"/>
                    <a:pt x="91" y="5102"/>
                  </a:cubicBezTo>
                  <a:cubicBezTo>
                    <a:pt x="31" y="5451"/>
                    <a:pt x="1" y="5634"/>
                    <a:pt x="1" y="5634"/>
                  </a:cubicBezTo>
                  <a:cubicBezTo>
                    <a:pt x="127" y="5447"/>
                    <a:pt x="300" y="5265"/>
                    <a:pt x="509" y="5085"/>
                  </a:cubicBezTo>
                  <a:cubicBezTo>
                    <a:pt x="513" y="5079"/>
                    <a:pt x="516" y="5068"/>
                    <a:pt x="519" y="5062"/>
                  </a:cubicBezTo>
                  <a:cubicBezTo>
                    <a:pt x="1652" y="3590"/>
                    <a:pt x="2868" y="2311"/>
                    <a:pt x="4576" y="1424"/>
                  </a:cubicBezTo>
                  <a:cubicBezTo>
                    <a:pt x="4611" y="1407"/>
                    <a:pt x="4593" y="1361"/>
                    <a:pt x="4561" y="1361"/>
                  </a:cubicBezTo>
                  <a:cubicBezTo>
                    <a:pt x="4556" y="1361"/>
                    <a:pt x="4551" y="1362"/>
                    <a:pt x="4546" y="1364"/>
                  </a:cubicBezTo>
                  <a:cubicBezTo>
                    <a:pt x="3350" y="1935"/>
                    <a:pt x="2200" y="2696"/>
                    <a:pt x="1283" y="3673"/>
                  </a:cubicBezTo>
                  <a:cubicBezTo>
                    <a:pt x="1991" y="2404"/>
                    <a:pt x="2742" y="1161"/>
                    <a:pt x="3709" y="48"/>
                  </a:cubicBezTo>
                  <a:cubicBezTo>
                    <a:pt x="3724" y="27"/>
                    <a:pt x="3702" y="1"/>
                    <a:pt x="3682"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7"/>
            <p:cNvSpPr/>
            <p:nvPr/>
          </p:nvSpPr>
          <p:spPr>
            <a:xfrm>
              <a:off x="2966350" y="1332675"/>
              <a:ext cx="61300" cy="85625"/>
            </a:xfrm>
            <a:custGeom>
              <a:avLst/>
              <a:gdLst/>
              <a:ahLst/>
              <a:cxnLst/>
              <a:rect l="l" t="t" r="r" b="b"/>
              <a:pathLst>
                <a:path w="2452" h="3425" extrusionOk="0">
                  <a:moveTo>
                    <a:pt x="1690" y="0"/>
                  </a:moveTo>
                  <a:cubicBezTo>
                    <a:pt x="1325" y="0"/>
                    <a:pt x="915" y="903"/>
                    <a:pt x="915" y="903"/>
                  </a:cubicBezTo>
                  <a:cubicBezTo>
                    <a:pt x="915" y="903"/>
                    <a:pt x="1097" y="135"/>
                    <a:pt x="649" y="72"/>
                  </a:cubicBezTo>
                  <a:cubicBezTo>
                    <a:pt x="644" y="72"/>
                    <a:pt x="638" y="71"/>
                    <a:pt x="633" y="71"/>
                  </a:cubicBezTo>
                  <a:cubicBezTo>
                    <a:pt x="198" y="71"/>
                    <a:pt x="234" y="2762"/>
                    <a:pt x="1" y="3425"/>
                  </a:cubicBezTo>
                  <a:cubicBezTo>
                    <a:pt x="1" y="3425"/>
                    <a:pt x="200" y="2983"/>
                    <a:pt x="616" y="2611"/>
                  </a:cubicBezTo>
                  <a:cubicBezTo>
                    <a:pt x="1181" y="2109"/>
                    <a:pt x="2028" y="1614"/>
                    <a:pt x="2234" y="1352"/>
                  </a:cubicBezTo>
                  <a:cubicBezTo>
                    <a:pt x="2451" y="1075"/>
                    <a:pt x="2292" y="903"/>
                    <a:pt x="2034" y="903"/>
                  </a:cubicBezTo>
                  <a:cubicBezTo>
                    <a:pt x="1858" y="903"/>
                    <a:pt x="1636" y="984"/>
                    <a:pt x="1456" y="1166"/>
                  </a:cubicBezTo>
                  <a:cubicBezTo>
                    <a:pt x="1456" y="1166"/>
                    <a:pt x="2198" y="285"/>
                    <a:pt x="1809" y="36"/>
                  </a:cubicBezTo>
                  <a:cubicBezTo>
                    <a:pt x="1770" y="11"/>
                    <a:pt x="1730" y="0"/>
                    <a:pt x="1690"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a:off x="1417950" y="632350"/>
              <a:ext cx="502975" cy="1316725"/>
            </a:xfrm>
            <a:custGeom>
              <a:avLst/>
              <a:gdLst/>
              <a:ahLst/>
              <a:cxnLst/>
              <a:rect l="l" t="t" r="r" b="b"/>
              <a:pathLst>
                <a:path w="20119" h="52669" extrusionOk="0">
                  <a:moveTo>
                    <a:pt x="11732" y="0"/>
                  </a:moveTo>
                  <a:cubicBezTo>
                    <a:pt x="11695" y="0"/>
                    <a:pt x="11656" y="42"/>
                    <a:pt x="11673" y="91"/>
                  </a:cubicBezTo>
                  <a:cubicBezTo>
                    <a:pt x="13428" y="4739"/>
                    <a:pt x="13092" y="9727"/>
                    <a:pt x="11245" y="14296"/>
                  </a:cubicBezTo>
                  <a:cubicBezTo>
                    <a:pt x="10158" y="16981"/>
                    <a:pt x="8527" y="19300"/>
                    <a:pt x="6899" y="21635"/>
                  </a:cubicBezTo>
                  <a:cubicBezTo>
                    <a:pt x="7956" y="18715"/>
                    <a:pt x="8690" y="15688"/>
                    <a:pt x="8620" y="12558"/>
                  </a:cubicBezTo>
                  <a:cubicBezTo>
                    <a:pt x="8550" y="9437"/>
                    <a:pt x="7833" y="6188"/>
                    <a:pt x="5387" y="4062"/>
                  </a:cubicBezTo>
                  <a:cubicBezTo>
                    <a:pt x="5381" y="4056"/>
                    <a:pt x="5374" y="4054"/>
                    <a:pt x="5367" y="4054"/>
                  </a:cubicBezTo>
                  <a:cubicBezTo>
                    <a:pt x="5346" y="4054"/>
                    <a:pt x="5329" y="4078"/>
                    <a:pt x="5347" y="4098"/>
                  </a:cubicBezTo>
                  <a:cubicBezTo>
                    <a:pt x="7776" y="6464"/>
                    <a:pt x="8267" y="10142"/>
                    <a:pt x="8204" y="13378"/>
                  </a:cubicBezTo>
                  <a:cubicBezTo>
                    <a:pt x="8141" y="16599"/>
                    <a:pt x="7281" y="19519"/>
                    <a:pt x="6301" y="22500"/>
                  </a:cubicBezTo>
                  <a:cubicBezTo>
                    <a:pt x="5483" y="23683"/>
                    <a:pt x="4686" y="24882"/>
                    <a:pt x="3978" y="26144"/>
                  </a:cubicBezTo>
                  <a:cubicBezTo>
                    <a:pt x="2200" y="29328"/>
                    <a:pt x="994" y="33007"/>
                    <a:pt x="1220" y="36678"/>
                  </a:cubicBezTo>
                  <a:cubicBezTo>
                    <a:pt x="751" y="34930"/>
                    <a:pt x="656" y="33136"/>
                    <a:pt x="1014" y="31328"/>
                  </a:cubicBezTo>
                  <a:cubicBezTo>
                    <a:pt x="1383" y="29467"/>
                    <a:pt x="2120" y="27707"/>
                    <a:pt x="2715" y="25912"/>
                  </a:cubicBezTo>
                  <a:cubicBezTo>
                    <a:pt x="3699" y="22948"/>
                    <a:pt x="4188" y="19921"/>
                    <a:pt x="2649" y="17057"/>
                  </a:cubicBezTo>
                  <a:cubicBezTo>
                    <a:pt x="2642" y="17045"/>
                    <a:pt x="2630" y="17039"/>
                    <a:pt x="2618" y="17039"/>
                  </a:cubicBezTo>
                  <a:cubicBezTo>
                    <a:pt x="2594" y="17039"/>
                    <a:pt x="2569" y="17064"/>
                    <a:pt x="2582" y="17093"/>
                  </a:cubicBezTo>
                  <a:cubicBezTo>
                    <a:pt x="4410" y="20539"/>
                    <a:pt x="2692" y="24609"/>
                    <a:pt x="1562" y="27983"/>
                  </a:cubicBezTo>
                  <a:cubicBezTo>
                    <a:pt x="459" y="31278"/>
                    <a:pt x="1" y="34538"/>
                    <a:pt x="1340" y="37844"/>
                  </a:cubicBezTo>
                  <a:cubicBezTo>
                    <a:pt x="1343" y="37874"/>
                    <a:pt x="1346" y="37904"/>
                    <a:pt x="1349" y="37931"/>
                  </a:cubicBezTo>
                  <a:cubicBezTo>
                    <a:pt x="1918" y="41599"/>
                    <a:pt x="4071" y="44845"/>
                    <a:pt x="6872" y="47214"/>
                  </a:cubicBezTo>
                  <a:cubicBezTo>
                    <a:pt x="10457" y="50252"/>
                    <a:pt x="15285" y="52116"/>
                    <a:pt x="19930" y="52667"/>
                  </a:cubicBezTo>
                  <a:cubicBezTo>
                    <a:pt x="19935" y="52668"/>
                    <a:pt x="19940" y="52668"/>
                    <a:pt x="19945" y="52668"/>
                  </a:cubicBezTo>
                  <a:cubicBezTo>
                    <a:pt x="20080" y="52668"/>
                    <a:pt x="20118" y="52444"/>
                    <a:pt x="19977" y="52411"/>
                  </a:cubicBezTo>
                  <a:cubicBezTo>
                    <a:pt x="15628" y="51358"/>
                    <a:pt x="11365" y="50255"/>
                    <a:pt x="7776" y="47414"/>
                  </a:cubicBezTo>
                  <a:cubicBezTo>
                    <a:pt x="4483" y="44805"/>
                    <a:pt x="2057" y="40977"/>
                    <a:pt x="1808" y="36715"/>
                  </a:cubicBezTo>
                  <a:cubicBezTo>
                    <a:pt x="1679" y="34502"/>
                    <a:pt x="2041" y="32481"/>
                    <a:pt x="2702" y="30570"/>
                  </a:cubicBezTo>
                  <a:cubicBezTo>
                    <a:pt x="4008" y="27487"/>
                    <a:pt x="6663" y="25244"/>
                    <a:pt x="9228" y="23094"/>
                  </a:cubicBezTo>
                  <a:cubicBezTo>
                    <a:pt x="11840" y="20901"/>
                    <a:pt x="14740" y="18356"/>
                    <a:pt x="15438" y="14837"/>
                  </a:cubicBezTo>
                  <a:cubicBezTo>
                    <a:pt x="15450" y="14778"/>
                    <a:pt x="15402" y="14736"/>
                    <a:pt x="15356" y="14736"/>
                  </a:cubicBezTo>
                  <a:cubicBezTo>
                    <a:pt x="15327" y="14736"/>
                    <a:pt x="15298" y="14752"/>
                    <a:pt x="15285" y="14791"/>
                  </a:cubicBezTo>
                  <a:cubicBezTo>
                    <a:pt x="13913" y="18867"/>
                    <a:pt x="10684" y="21340"/>
                    <a:pt x="7537" y="24038"/>
                  </a:cubicBezTo>
                  <a:cubicBezTo>
                    <a:pt x="6154" y="25224"/>
                    <a:pt x="4792" y="26534"/>
                    <a:pt x="3762" y="28035"/>
                  </a:cubicBezTo>
                  <a:cubicBezTo>
                    <a:pt x="6234" y="22988"/>
                    <a:pt x="10351" y="18548"/>
                    <a:pt x="12112" y="13119"/>
                  </a:cubicBezTo>
                  <a:cubicBezTo>
                    <a:pt x="13488" y="8879"/>
                    <a:pt x="13637" y="4154"/>
                    <a:pt x="11780" y="34"/>
                  </a:cubicBezTo>
                  <a:cubicBezTo>
                    <a:pt x="11769" y="10"/>
                    <a:pt x="11751" y="0"/>
                    <a:pt x="11732"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a:off x="1572475" y="456275"/>
              <a:ext cx="196900" cy="232025"/>
            </a:xfrm>
            <a:custGeom>
              <a:avLst/>
              <a:gdLst/>
              <a:ahLst/>
              <a:cxnLst/>
              <a:rect l="l" t="t" r="r" b="b"/>
              <a:pathLst>
                <a:path w="7876" h="9281" extrusionOk="0">
                  <a:moveTo>
                    <a:pt x="6082" y="0"/>
                  </a:moveTo>
                  <a:cubicBezTo>
                    <a:pt x="4543" y="0"/>
                    <a:pt x="4874" y="4811"/>
                    <a:pt x="4874" y="4811"/>
                  </a:cubicBezTo>
                  <a:cubicBezTo>
                    <a:pt x="4874" y="4811"/>
                    <a:pt x="2643" y="1716"/>
                    <a:pt x="1426" y="1716"/>
                  </a:cubicBezTo>
                  <a:cubicBezTo>
                    <a:pt x="1253" y="1716"/>
                    <a:pt x="1100" y="1779"/>
                    <a:pt x="977" y="1923"/>
                  </a:cubicBezTo>
                  <a:cubicBezTo>
                    <a:pt x="0" y="3067"/>
                    <a:pt x="5021" y="8071"/>
                    <a:pt x="6150" y="9280"/>
                  </a:cubicBezTo>
                  <a:cubicBezTo>
                    <a:pt x="6150" y="9280"/>
                    <a:pt x="7875" y="265"/>
                    <a:pt x="6200" y="9"/>
                  </a:cubicBezTo>
                  <a:cubicBezTo>
                    <a:pt x="6160" y="3"/>
                    <a:pt x="6120" y="0"/>
                    <a:pt x="6082"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a:off x="1572200" y="454450"/>
              <a:ext cx="233625" cy="305950"/>
            </a:xfrm>
            <a:custGeom>
              <a:avLst/>
              <a:gdLst/>
              <a:ahLst/>
              <a:cxnLst/>
              <a:rect l="l" t="t" r="r" b="b"/>
              <a:pathLst>
                <a:path w="9345" h="12238" extrusionOk="0">
                  <a:moveTo>
                    <a:pt x="3868" y="1"/>
                  </a:moveTo>
                  <a:cubicBezTo>
                    <a:pt x="3794" y="1"/>
                    <a:pt x="3718" y="9"/>
                    <a:pt x="3640" y="26"/>
                  </a:cubicBezTo>
                  <a:cubicBezTo>
                    <a:pt x="1629" y="461"/>
                    <a:pt x="3839" y="5396"/>
                    <a:pt x="3912" y="5568"/>
                  </a:cubicBezTo>
                  <a:cubicBezTo>
                    <a:pt x="3802" y="5478"/>
                    <a:pt x="2037" y="3978"/>
                    <a:pt x="1062" y="3978"/>
                  </a:cubicBezTo>
                  <a:cubicBezTo>
                    <a:pt x="793" y="3978"/>
                    <a:pt x="585" y="4092"/>
                    <a:pt x="486" y="4379"/>
                  </a:cubicBezTo>
                  <a:cubicBezTo>
                    <a:pt x="1" y="5795"/>
                    <a:pt x="5032" y="9127"/>
                    <a:pt x="6463" y="11556"/>
                  </a:cubicBezTo>
                  <a:cubicBezTo>
                    <a:pt x="6603" y="11796"/>
                    <a:pt x="6710" y="12021"/>
                    <a:pt x="6773" y="12237"/>
                  </a:cubicBezTo>
                  <a:cubicBezTo>
                    <a:pt x="6773" y="12237"/>
                    <a:pt x="6799" y="12055"/>
                    <a:pt x="6856" y="11709"/>
                  </a:cubicBezTo>
                  <a:cubicBezTo>
                    <a:pt x="6966" y="11068"/>
                    <a:pt x="7175" y="9875"/>
                    <a:pt x="7517" y="8284"/>
                  </a:cubicBezTo>
                  <a:cubicBezTo>
                    <a:pt x="8049" y="5827"/>
                    <a:pt x="9345" y="1837"/>
                    <a:pt x="8168" y="1369"/>
                  </a:cubicBezTo>
                  <a:cubicBezTo>
                    <a:pt x="8051" y="1322"/>
                    <a:pt x="7940" y="1300"/>
                    <a:pt x="7836" y="1300"/>
                  </a:cubicBezTo>
                  <a:cubicBezTo>
                    <a:pt x="6440" y="1300"/>
                    <a:pt x="6115" y="5170"/>
                    <a:pt x="6115" y="5170"/>
                  </a:cubicBezTo>
                  <a:cubicBezTo>
                    <a:pt x="6115" y="5170"/>
                    <a:pt x="5718" y="1"/>
                    <a:pt x="3868"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a:off x="1665750" y="597675"/>
              <a:ext cx="80175" cy="162725"/>
            </a:xfrm>
            <a:custGeom>
              <a:avLst/>
              <a:gdLst/>
              <a:ahLst/>
              <a:cxnLst/>
              <a:rect l="l" t="t" r="r" b="b"/>
              <a:pathLst>
                <a:path w="3207" h="6509" extrusionOk="0">
                  <a:moveTo>
                    <a:pt x="1315" y="0"/>
                  </a:moveTo>
                  <a:cubicBezTo>
                    <a:pt x="1297" y="0"/>
                    <a:pt x="1277" y="16"/>
                    <a:pt x="1286" y="35"/>
                  </a:cubicBezTo>
                  <a:cubicBezTo>
                    <a:pt x="1844" y="1401"/>
                    <a:pt x="2167" y="2814"/>
                    <a:pt x="2436" y="4242"/>
                  </a:cubicBezTo>
                  <a:cubicBezTo>
                    <a:pt x="1875" y="3029"/>
                    <a:pt x="1024" y="1940"/>
                    <a:pt x="70" y="1020"/>
                  </a:cubicBezTo>
                  <a:cubicBezTo>
                    <a:pt x="63" y="1013"/>
                    <a:pt x="55" y="1010"/>
                    <a:pt x="48" y="1010"/>
                  </a:cubicBezTo>
                  <a:cubicBezTo>
                    <a:pt x="23" y="1010"/>
                    <a:pt x="1" y="1042"/>
                    <a:pt x="24" y="1066"/>
                  </a:cubicBezTo>
                  <a:cubicBezTo>
                    <a:pt x="1363" y="2448"/>
                    <a:pt x="2111" y="4046"/>
                    <a:pt x="2718" y="5804"/>
                  </a:cubicBezTo>
                  <a:cubicBezTo>
                    <a:pt x="2718" y="5811"/>
                    <a:pt x="2718" y="5820"/>
                    <a:pt x="2721" y="5827"/>
                  </a:cubicBezTo>
                  <a:cubicBezTo>
                    <a:pt x="2861" y="6067"/>
                    <a:pt x="2968" y="6292"/>
                    <a:pt x="3031" y="6508"/>
                  </a:cubicBezTo>
                  <a:cubicBezTo>
                    <a:pt x="3031" y="6508"/>
                    <a:pt x="3057" y="6326"/>
                    <a:pt x="3114" y="5980"/>
                  </a:cubicBezTo>
                  <a:cubicBezTo>
                    <a:pt x="2925" y="4236"/>
                    <a:pt x="2928" y="2501"/>
                    <a:pt x="3200" y="750"/>
                  </a:cubicBezTo>
                  <a:cubicBezTo>
                    <a:pt x="3206" y="706"/>
                    <a:pt x="3169" y="678"/>
                    <a:pt x="3136" y="678"/>
                  </a:cubicBezTo>
                  <a:cubicBezTo>
                    <a:pt x="3114" y="678"/>
                    <a:pt x="3093" y="691"/>
                    <a:pt x="3087" y="720"/>
                  </a:cubicBezTo>
                  <a:cubicBezTo>
                    <a:pt x="2805" y="2265"/>
                    <a:pt x="2718" y="3817"/>
                    <a:pt x="2868" y="5359"/>
                  </a:cubicBezTo>
                  <a:cubicBezTo>
                    <a:pt x="2589" y="3518"/>
                    <a:pt x="2123" y="1707"/>
                    <a:pt x="1336" y="12"/>
                  </a:cubicBezTo>
                  <a:cubicBezTo>
                    <a:pt x="1332" y="4"/>
                    <a:pt x="1324" y="0"/>
                    <a:pt x="1315"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a:off x="1703525" y="682775"/>
              <a:ext cx="61275" cy="94900"/>
            </a:xfrm>
            <a:custGeom>
              <a:avLst/>
              <a:gdLst/>
              <a:ahLst/>
              <a:cxnLst/>
              <a:rect l="l" t="t" r="r" b="b"/>
              <a:pathLst>
                <a:path w="2451" h="3796" extrusionOk="0">
                  <a:moveTo>
                    <a:pt x="973" y="0"/>
                  </a:moveTo>
                  <a:cubicBezTo>
                    <a:pt x="954" y="0"/>
                    <a:pt x="935" y="3"/>
                    <a:pt x="915" y="8"/>
                  </a:cubicBezTo>
                  <a:cubicBezTo>
                    <a:pt x="466" y="120"/>
                    <a:pt x="888" y="1191"/>
                    <a:pt x="888" y="1191"/>
                  </a:cubicBezTo>
                  <a:cubicBezTo>
                    <a:pt x="742" y="891"/>
                    <a:pt x="472" y="733"/>
                    <a:pt x="280" y="733"/>
                  </a:cubicBezTo>
                  <a:cubicBezTo>
                    <a:pt x="109" y="733"/>
                    <a:pt x="0" y="858"/>
                    <a:pt x="94" y="1120"/>
                  </a:cubicBezTo>
                  <a:cubicBezTo>
                    <a:pt x="204" y="1436"/>
                    <a:pt x="852" y="2174"/>
                    <a:pt x="1227" y="2829"/>
                  </a:cubicBezTo>
                  <a:cubicBezTo>
                    <a:pt x="1506" y="3310"/>
                    <a:pt x="1557" y="3796"/>
                    <a:pt x="1557" y="3796"/>
                  </a:cubicBezTo>
                  <a:cubicBezTo>
                    <a:pt x="1543" y="3081"/>
                    <a:pt x="2451" y="490"/>
                    <a:pt x="2005" y="410"/>
                  </a:cubicBezTo>
                  <a:cubicBezTo>
                    <a:pt x="1982" y="406"/>
                    <a:pt x="1961" y="404"/>
                    <a:pt x="1940" y="404"/>
                  </a:cubicBezTo>
                  <a:cubicBezTo>
                    <a:pt x="1550" y="404"/>
                    <a:pt x="1486" y="1114"/>
                    <a:pt x="1486" y="1114"/>
                  </a:cubicBezTo>
                  <a:cubicBezTo>
                    <a:pt x="1486" y="1114"/>
                    <a:pt x="1371" y="0"/>
                    <a:pt x="973"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1736025" y="788950"/>
              <a:ext cx="93900" cy="100200"/>
            </a:xfrm>
            <a:custGeom>
              <a:avLst/>
              <a:gdLst/>
              <a:ahLst/>
              <a:cxnLst/>
              <a:rect l="l" t="t" r="r" b="b"/>
              <a:pathLst>
                <a:path w="3756" h="4008" extrusionOk="0">
                  <a:moveTo>
                    <a:pt x="3755" y="0"/>
                  </a:moveTo>
                  <a:lnTo>
                    <a:pt x="3755" y="0"/>
                  </a:lnTo>
                  <a:cubicBezTo>
                    <a:pt x="748" y="1207"/>
                    <a:pt x="1" y="4008"/>
                    <a:pt x="1" y="4008"/>
                  </a:cubicBezTo>
                  <a:cubicBezTo>
                    <a:pt x="1" y="4008"/>
                    <a:pt x="1918" y="3739"/>
                    <a:pt x="2732" y="2951"/>
                  </a:cubicBezTo>
                  <a:cubicBezTo>
                    <a:pt x="3509" y="2200"/>
                    <a:pt x="3755" y="0"/>
                    <a:pt x="3755"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a:off x="1459400" y="1402425"/>
              <a:ext cx="93900" cy="100200"/>
            </a:xfrm>
            <a:custGeom>
              <a:avLst/>
              <a:gdLst/>
              <a:ahLst/>
              <a:cxnLst/>
              <a:rect l="l" t="t" r="r" b="b"/>
              <a:pathLst>
                <a:path w="3756" h="4008" extrusionOk="0">
                  <a:moveTo>
                    <a:pt x="3755" y="0"/>
                  </a:moveTo>
                  <a:cubicBezTo>
                    <a:pt x="748" y="1203"/>
                    <a:pt x="1" y="4007"/>
                    <a:pt x="1" y="4007"/>
                  </a:cubicBezTo>
                  <a:cubicBezTo>
                    <a:pt x="1" y="4007"/>
                    <a:pt x="1918" y="3735"/>
                    <a:pt x="2732" y="2948"/>
                  </a:cubicBezTo>
                  <a:cubicBezTo>
                    <a:pt x="3510" y="2200"/>
                    <a:pt x="3755" y="0"/>
                    <a:pt x="3755"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a:off x="1418525" y="1185875"/>
              <a:ext cx="71550" cy="134900"/>
            </a:xfrm>
            <a:custGeom>
              <a:avLst/>
              <a:gdLst/>
              <a:ahLst/>
              <a:cxnLst/>
              <a:rect l="l" t="t" r="r" b="b"/>
              <a:pathLst>
                <a:path w="2862" h="5396" extrusionOk="0">
                  <a:moveTo>
                    <a:pt x="978" y="0"/>
                  </a:moveTo>
                  <a:cubicBezTo>
                    <a:pt x="978" y="0"/>
                    <a:pt x="1" y="1987"/>
                    <a:pt x="250" y="3037"/>
                  </a:cubicBezTo>
                  <a:cubicBezTo>
                    <a:pt x="513" y="4137"/>
                    <a:pt x="1981" y="5396"/>
                    <a:pt x="1981" y="5396"/>
                  </a:cubicBezTo>
                  <a:cubicBezTo>
                    <a:pt x="1981" y="5396"/>
                    <a:pt x="2861" y="2635"/>
                    <a:pt x="978"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a:off x="1544800" y="893450"/>
              <a:ext cx="76775" cy="117150"/>
            </a:xfrm>
            <a:custGeom>
              <a:avLst/>
              <a:gdLst/>
              <a:ahLst/>
              <a:cxnLst/>
              <a:rect l="l" t="t" r="r" b="b"/>
              <a:pathLst>
                <a:path w="3071" h="4686" extrusionOk="0">
                  <a:moveTo>
                    <a:pt x="207" y="1"/>
                  </a:moveTo>
                  <a:cubicBezTo>
                    <a:pt x="207" y="1"/>
                    <a:pt x="0" y="2207"/>
                    <a:pt x="609" y="3097"/>
                  </a:cubicBezTo>
                  <a:cubicBezTo>
                    <a:pt x="1250" y="4034"/>
                    <a:pt x="3071" y="4686"/>
                    <a:pt x="3071" y="4686"/>
                  </a:cubicBezTo>
                  <a:cubicBezTo>
                    <a:pt x="3071" y="4686"/>
                    <a:pt x="2905" y="1792"/>
                    <a:pt x="207"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a:off x="1415700" y="598950"/>
              <a:ext cx="143500" cy="133450"/>
            </a:xfrm>
            <a:custGeom>
              <a:avLst/>
              <a:gdLst/>
              <a:ahLst/>
              <a:cxnLst/>
              <a:rect l="l" t="t" r="r" b="b"/>
              <a:pathLst>
                <a:path w="5740" h="5338" extrusionOk="0">
                  <a:moveTo>
                    <a:pt x="1433" y="1"/>
                  </a:moveTo>
                  <a:cubicBezTo>
                    <a:pt x="1228" y="1"/>
                    <a:pt x="1051" y="91"/>
                    <a:pt x="915" y="294"/>
                  </a:cubicBezTo>
                  <a:cubicBezTo>
                    <a:pt x="1" y="1646"/>
                    <a:pt x="5739" y="5338"/>
                    <a:pt x="5739" y="5338"/>
                  </a:cubicBezTo>
                  <a:cubicBezTo>
                    <a:pt x="5072" y="3500"/>
                    <a:pt x="2707" y="1"/>
                    <a:pt x="1433"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a:off x="1427425" y="585875"/>
              <a:ext cx="131850" cy="146525"/>
            </a:xfrm>
            <a:custGeom>
              <a:avLst/>
              <a:gdLst/>
              <a:ahLst/>
              <a:cxnLst/>
              <a:rect l="l" t="t" r="r" b="b"/>
              <a:pathLst>
                <a:path w="5274" h="5861" extrusionOk="0">
                  <a:moveTo>
                    <a:pt x="2724" y="1"/>
                  </a:moveTo>
                  <a:cubicBezTo>
                    <a:pt x="2652" y="1"/>
                    <a:pt x="2582" y="16"/>
                    <a:pt x="2513" y="49"/>
                  </a:cubicBezTo>
                  <a:cubicBezTo>
                    <a:pt x="1320" y="614"/>
                    <a:pt x="3111" y="3266"/>
                    <a:pt x="3111" y="3266"/>
                  </a:cubicBezTo>
                  <a:cubicBezTo>
                    <a:pt x="3111" y="3266"/>
                    <a:pt x="1833" y="2467"/>
                    <a:pt x="947" y="2467"/>
                  </a:cubicBezTo>
                  <a:cubicBezTo>
                    <a:pt x="523" y="2467"/>
                    <a:pt x="188" y="2650"/>
                    <a:pt x="127" y="3193"/>
                  </a:cubicBezTo>
                  <a:cubicBezTo>
                    <a:pt x="1" y="4303"/>
                    <a:pt x="3669" y="5419"/>
                    <a:pt x="4885" y="5754"/>
                  </a:cubicBezTo>
                  <a:cubicBezTo>
                    <a:pt x="4978" y="5781"/>
                    <a:pt x="5057" y="5801"/>
                    <a:pt x="5117" y="5821"/>
                  </a:cubicBezTo>
                  <a:lnTo>
                    <a:pt x="5124" y="5821"/>
                  </a:lnTo>
                  <a:cubicBezTo>
                    <a:pt x="5221" y="5847"/>
                    <a:pt x="5273" y="5861"/>
                    <a:pt x="5273" y="5861"/>
                  </a:cubicBezTo>
                  <a:lnTo>
                    <a:pt x="5273" y="5698"/>
                  </a:lnTo>
                  <a:lnTo>
                    <a:pt x="5273" y="5688"/>
                  </a:lnTo>
                  <a:cubicBezTo>
                    <a:pt x="5273" y="5598"/>
                    <a:pt x="5267" y="5502"/>
                    <a:pt x="5257" y="5402"/>
                  </a:cubicBezTo>
                  <a:cubicBezTo>
                    <a:pt x="5104" y="3474"/>
                    <a:pt x="3798" y="1"/>
                    <a:pt x="2724"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7"/>
            <p:cNvSpPr/>
            <p:nvPr/>
          </p:nvSpPr>
          <p:spPr>
            <a:xfrm>
              <a:off x="1485925" y="686525"/>
              <a:ext cx="69450" cy="44875"/>
            </a:xfrm>
            <a:custGeom>
              <a:avLst/>
              <a:gdLst/>
              <a:ahLst/>
              <a:cxnLst/>
              <a:rect l="l" t="t" r="r" b="b"/>
              <a:pathLst>
                <a:path w="2778" h="1795" extrusionOk="0">
                  <a:moveTo>
                    <a:pt x="13" y="0"/>
                  </a:moveTo>
                  <a:cubicBezTo>
                    <a:pt x="2" y="0"/>
                    <a:pt x="1" y="14"/>
                    <a:pt x="10" y="17"/>
                  </a:cubicBezTo>
                  <a:cubicBezTo>
                    <a:pt x="980" y="426"/>
                    <a:pt x="1794" y="1021"/>
                    <a:pt x="2545" y="1728"/>
                  </a:cubicBezTo>
                  <a:cubicBezTo>
                    <a:pt x="2638" y="1755"/>
                    <a:pt x="2717" y="1775"/>
                    <a:pt x="2777" y="1795"/>
                  </a:cubicBezTo>
                  <a:cubicBezTo>
                    <a:pt x="2053" y="944"/>
                    <a:pt x="1067" y="356"/>
                    <a:pt x="16" y="1"/>
                  </a:cubicBezTo>
                  <a:cubicBezTo>
                    <a:pt x="15" y="0"/>
                    <a:pt x="14" y="0"/>
                    <a:pt x="13"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7"/>
            <p:cNvSpPr/>
            <p:nvPr/>
          </p:nvSpPr>
          <p:spPr>
            <a:xfrm>
              <a:off x="1528325" y="668500"/>
              <a:ext cx="30950" cy="59575"/>
            </a:xfrm>
            <a:custGeom>
              <a:avLst/>
              <a:gdLst/>
              <a:ahLst/>
              <a:cxnLst/>
              <a:rect l="l" t="t" r="r" b="b"/>
              <a:pathLst>
                <a:path w="1238" h="2383" extrusionOk="0">
                  <a:moveTo>
                    <a:pt x="37" y="1"/>
                  </a:moveTo>
                  <a:cubicBezTo>
                    <a:pt x="19" y="1"/>
                    <a:pt x="0" y="20"/>
                    <a:pt x="12" y="41"/>
                  </a:cubicBezTo>
                  <a:cubicBezTo>
                    <a:pt x="380" y="834"/>
                    <a:pt x="779" y="1632"/>
                    <a:pt x="1237" y="2383"/>
                  </a:cubicBezTo>
                  <a:cubicBezTo>
                    <a:pt x="1237" y="2293"/>
                    <a:pt x="1231" y="2197"/>
                    <a:pt x="1221" y="2097"/>
                  </a:cubicBezTo>
                  <a:cubicBezTo>
                    <a:pt x="819" y="1412"/>
                    <a:pt x="414" y="731"/>
                    <a:pt x="58" y="14"/>
                  </a:cubicBezTo>
                  <a:cubicBezTo>
                    <a:pt x="53" y="4"/>
                    <a:pt x="45" y="1"/>
                    <a:pt x="37"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a:off x="1505775" y="680600"/>
              <a:ext cx="53500" cy="51800"/>
            </a:xfrm>
            <a:custGeom>
              <a:avLst/>
              <a:gdLst/>
              <a:ahLst/>
              <a:cxnLst/>
              <a:rect l="l" t="t" r="r" b="b"/>
              <a:pathLst>
                <a:path w="2140" h="2072" extrusionOk="0">
                  <a:moveTo>
                    <a:pt x="29" y="1"/>
                  </a:moveTo>
                  <a:cubicBezTo>
                    <a:pt x="13" y="1"/>
                    <a:pt x="1" y="28"/>
                    <a:pt x="20" y="41"/>
                  </a:cubicBezTo>
                  <a:cubicBezTo>
                    <a:pt x="787" y="616"/>
                    <a:pt x="1412" y="1294"/>
                    <a:pt x="1990" y="2032"/>
                  </a:cubicBezTo>
                  <a:cubicBezTo>
                    <a:pt x="2087" y="2058"/>
                    <a:pt x="2139" y="2072"/>
                    <a:pt x="2139" y="2072"/>
                  </a:cubicBezTo>
                  <a:lnTo>
                    <a:pt x="2139" y="1909"/>
                  </a:lnTo>
                  <a:cubicBezTo>
                    <a:pt x="1572" y="1152"/>
                    <a:pt x="827" y="520"/>
                    <a:pt x="40" y="5"/>
                  </a:cubicBezTo>
                  <a:cubicBezTo>
                    <a:pt x="36" y="2"/>
                    <a:pt x="32" y="1"/>
                    <a:pt x="29"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a:off x="1507125" y="681850"/>
              <a:ext cx="70100" cy="80625"/>
            </a:xfrm>
            <a:custGeom>
              <a:avLst/>
              <a:gdLst/>
              <a:ahLst/>
              <a:cxnLst/>
              <a:rect l="l" t="t" r="r" b="b"/>
              <a:pathLst>
                <a:path w="2804" h="3225" extrusionOk="0">
                  <a:moveTo>
                    <a:pt x="1695" y="0"/>
                  </a:moveTo>
                  <a:cubicBezTo>
                    <a:pt x="1684" y="0"/>
                    <a:pt x="1674" y="2"/>
                    <a:pt x="1664" y="5"/>
                  </a:cubicBezTo>
                  <a:cubicBezTo>
                    <a:pt x="1228" y="134"/>
                    <a:pt x="1524" y="866"/>
                    <a:pt x="1524" y="866"/>
                  </a:cubicBezTo>
                  <a:cubicBezTo>
                    <a:pt x="1524" y="866"/>
                    <a:pt x="1019" y="88"/>
                    <a:pt x="659" y="88"/>
                  </a:cubicBezTo>
                  <a:cubicBezTo>
                    <a:pt x="606" y="88"/>
                    <a:pt x="555" y="105"/>
                    <a:pt x="510" y="145"/>
                  </a:cubicBezTo>
                  <a:cubicBezTo>
                    <a:pt x="165" y="447"/>
                    <a:pt x="1026" y="1208"/>
                    <a:pt x="1026" y="1208"/>
                  </a:cubicBezTo>
                  <a:cubicBezTo>
                    <a:pt x="857" y="1080"/>
                    <a:pt x="669" y="1026"/>
                    <a:pt x="510" y="1026"/>
                  </a:cubicBezTo>
                  <a:cubicBezTo>
                    <a:pt x="198" y="1026"/>
                    <a:pt x="0" y="1235"/>
                    <a:pt x="285" y="1507"/>
                  </a:cubicBezTo>
                  <a:cubicBezTo>
                    <a:pt x="527" y="1736"/>
                    <a:pt x="1438" y="2098"/>
                    <a:pt x="2073" y="2510"/>
                  </a:cubicBezTo>
                  <a:cubicBezTo>
                    <a:pt x="2541" y="2816"/>
                    <a:pt x="2803" y="3224"/>
                    <a:pt x="2803" y="3224"/>
                  </a:cubicBezTo>
                  <a:cubicBezTo>
                    <a:pt x="2475" y="2608"/>
                    <a:pt x="2117" y="0"/>
                    <a:pt x="1695"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a:off x="1409400" y="924000"/>
              <a:ext cx="72800" cy="121825"/>
            </a:xfrm>
            <a:custGeom>
              <a:avLst/>
              <a:gdLst/>
              <a:ahLst/>
              <a:cxnLst/>
              <a:rect l="l" t="t" r="r" b="b"/>
              <a:pathLst>
                <a:path w="2912" h="4873" extrusionOk="0">
                  <a:moveTo>
                    <a:pt x="374" y="1"/>
                  </a:moveTo>
                  <a:cubicBezTo>
                    <a:pt x="362" y="1"/>
                    <a:pt x="353" y="3"/>
                    <a:pt x="346" y="8"/>
                  </a:cubicBezTo>
                  <a:cubicBezTo>
                    <a:pt x="200" y="118"/>
                    <a:pt x="1" y="1736"/>
                    <a:pt x="599" y="2995"/>
                  </a:cubicBezTo>
                  <a:cubicBezTo>
                    <a:pt x="1142" y="4149"/>
                    <a:pt x="2207" y="4872"/>
                    <a:pt x="2585" y="4872"/>
                  </a:cubicBezTo>
                  <a:cubicBezTo>
                    <a:pt x="2620" y="4872"/>
                    <a:pt x="2650" y="4866"/>
                    <a:pt x="2672" y="4853"/>
                  </a:cubicBezTo>
                  <a:cubicBezTo>
                    <a:pt x="2832" y="4756"/>
                    <a:pt x="2911" y="3513"/>
                    <a:pt x="2456" y="2264"/>
                  </a:cubicBezTo>
                  <a:cubicBezTo>
                    <a:pt x="2019" y="1069"/>
                    <a:pt x="628" y="1"/>
                    <a:pt x="374"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a:off x="1410675" y="932725"/>
              <a:ext cx="68275" cy="114100"/>
            </a:xfrm>
            <a:custGeom>
              <a:avLst/>
              <a:gdLst/>
              <a:ahLst/>
              <a:cxnLst/>
              <a:rect l="l" t="t" r="r" b="b"/>
              <a:pathLst>
                <a:path w="2731" h="4564" extrusionOk="0">
                  <a:moveTo>
                    <a:pt x="1142" y="0"/>
                  </a:moveTo>
                  <a:cubicBezTo>
                    <a:pt x="1128" y="0"/>
                    <a:pt x="1115" y="8"/>
                    <a:pt x="1109" y="25"/>
                  </a:cubicBezTo>
                  <a:cubicBezTo>
                    <a:pt x="956" y="576"/>
                    <a:pt x="973" y="1221"/>
                    <a:pt x="1122" y="1799"/>
                  </a:cubicBezTo>
                  <a:cubicBezTo>
                    <a:pt x="820" y="1446"/>
                    <a:pt x="464" y="1127"/>
                    <a:pt x="22" y="1028"/>
                  </a:cubicBezTo>
                  <a:cubicBezTo>
                    <a:pt x="21" y="1028"/>
                    <a:pt x="20" y="1027"/>
                    <a:pt x="20" y="1027"/>
                  </a:cubicBezTo>
                  <a:cubicBezTo>
                    <a:pt x="8" y="1027"/>
                    <a:pt x="0" y="1045"/>
                    <a:pt x="13" y="1051"/>
                  </a:cubicBezTo>
                  <a:cubicBezTo>
                    <a:pt x="1238" y="1919"/>
                    <a:pt x="1867" y="3221"/>
                    <a:pt x="2537" y="4517"/>
                  </a:cubicBezTo>
                  <a:cubicBezTo>
                    <a:pt x="2556" y="4550"/>
                    <a:pt x="2584" y="4564"/>
                    <a:pt x="2612" y="4564"/>
                  </a:cubicBezTo>
                  <a:cubicBezTo>
                    <a:pt x="2671" y="4564"/>
                    <a:pt x="2730" y="4502"/>
                    <a:pt x="2701" y="4431"/>
                  </a:cubicBezTo>
                  <a:cubicBezTo>
                    <a:pt x="2388" y="3693"/>
                    <a:pt x="2013" y="2982"/>
                    <a:pt x="1537" y="2337"/>
                  </a:cubicBezTo>
                  <a:cubicBezTo>
                    <a:pt x="1478" y="2254"/>
                    <a:pt x="1415" y="2167"/>
                    <a:pt x="1348" y="2081"/>
                  </a:cubicBezTo>
                  <a:cubicBezTo>
                    <a:pt x="1232" y="1390"/>
                    <a:pt x="1192" y="739"/>
                    <a:pt x="1179" y="34"/>
                  </a:cubicBezTo>
                  <a:cubicBezTo>
                    <a:pt x="1179" y="13"/>
                    <a:pt x="1160" y="0"/>
                    <a:pt x="1142"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7"/>
            <p:cNvSpPr/>
            <p:nvPr/>
          </p:nvSpPr>
          <p:spPr>
            <a:xfrm>
              <a:off x="1437325" y="1001375"/>
              <a:ext cx="52425" cy="70450"/>
            </a:xfrm>
            <a:custGeom>
              <a:avLst/>
              <a:gdLst/>
              <a:ahLst/>
              <a:cxnLst/>
              <a:rect l="l" t="t" r="r" b="b"/>
              <a:pathLst>
                <a:path w="2097" h="2818" extrusionOk="0">
                  <a:moveTo>
                    <a:pt x="619" y="0"/>
                  </a:moveTo>
                  <a:cubicBezTo>
                    <a:pt x="583" y="0"/>
                    <a:pt x="548" y="10"/>
                    <a:pt x="515" y="33"/>
                  </a:cubicBezTo>
                  <a:cubicBezTo>
                    <a:pt x="200" y="246"/>
                    <a:pt x="834" y="967"/>
                    <a:pt x="834" y="967"/>
                  </a:cubicBezTo>
                  <a:cubicBezTo>
                    <a:pt x="685" y="822"/>
                    <a:pt x="505" y="759"/>
                    <a:pt x="360" y="759"/>
                  </a:cubicBezTo>
                  <a:cubicBezTo>
                    <a:pt x="138" y="759"/>
                    <a:pt x="0" y="907"/>
                    <a:pt x="189" y="1136"/>
                  </a:cubicBezTo>
                  <a:cubicBezTo>
                    <a:pt x="365" y="1352"/>
                    <a:pt x="1083" y="1744"/>
                    <a:pt x="1565" y="2153"/>
                  </a:cubicBezTo>
                  <a:cubicBezTo>
                    <a:pt x="1920" y="2452"/>
                    <a:pt x="2097" y="2818"/>
                    <a:pt x="2097" y="2818"/>
                  </a:cubicBezTo>
                  <a:cubicBezTo>
                    <a:pt x="1887" y="2271"/>
                    <a:pt x="1858" y="35"/>
                    <a:pt x="1501" y="35"/>
                  </a:cubicBezTo>
                  <a:cubicBezTo>
                    <a:pt x="1496" y="35"/>
                    <a:pt x="1490" y="35"/>
                    <a:pt x="1485" y="36"/>
                  </a:cubicBezTo>
                  <a:cubicBezTo>
                    <a:pt x="1109" y="99"/>
                    <a:pt x="1279" y="734"/>
                    <a:pt x="1279" y="734"/>
                  </a:cubicBezTo>
                  <a:cubicBezTo>
                    <a:pt x="1279" y="734"/>
                    <a:pt x="923" y="0"/>
                    <a:pt x="619"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7"/>
            <p:cNvSpPr/>
            <p:nvPr/>
          </p:nvSpPr>
          <p:spPr>
            <a:xfrm>
              <a:off x="1786950" y="881475"/>
              <a:ext cx="64725" cy="116775"/>
            </a:xfrm>
            <a:custGeom>
              <a:avLst/>
              <a:gdLst/>
              <a:ahLst/>
              <a:cxnLst/>
              <a:rect l="l" t="t" r="r" b="b"/>
              <a:pathLst>
                <a:path w="2589" h="4671" extrusionOk="0">
                  <a:moveTo>
                    <a:pt x="2133" y="1"/>
                  </a:moveTo>
                  <a:cubicBezTo>
                    <a:pt x="1946" y="1"/>
                    <a:pt x="810" y="933"/>
                    <a:pt x="409" y="2131"/>
                  </a:cubicBezTo>
                  <a:cubicBezTo>
                    <a:pt x="0" y="3340"/>
                    <a:pt x="330" y="4606"/>
                    <a:pt x="598" y="4669"/>
                  </a:cubicBezTo>
                  <a:cubicBezTo>
                    <a:pt x="603" y="4670"/>
                    <a:pt x="607" y="4671"/>
                    <a:pt x="612" y="4671"/>
                  </a:cubicBezTo>
                  <a:cubicBezTo>
                    <a:pt x="806" y="4671"/>
                    <a:pt x="1618" y="3911"/>
                    <a:pt x="2097" y="2826"/>
                  </a:cubicBezTo>
                  <a:cubicBezTo>
                    <a:pt x="2589" y="1709"/>
                    <a:pt x="2307" y="21"/>
                    <a:pt x="2140" y="1"/>
                  </a:cubicBezTo>
                  <a:cubicBezTo>
                    <a:pt x="2138" y="1"/>
                    <a:pt x="2136" y="1"/>
                    <a:pt x="2133"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a:off x="1798600" y="890925"/>
              <a:ext cx="51600" cy="107225"/>
            </a:xfrm>
            <a:custGeom>
              <a:avLst/>
              <a:gdLst/>
              <a:ahLst/>
              <a:cxnLst/>
              <a:rect l="l" t="t" r="r" b="b"/>
              <a:pathLst>
                <a:path w="2064" h="4289" extrusionOk="0">
                  <a:moveTo>
                    <a:pt x="1056" y="1"/>
                  </a:moveTo>
                  <a:cubicBezTo>
                    <a:pt x="1052" y="1"/>
                    <a:pt x="1047" y="4"/>
                    <a:pt x="1049" y="8"/>
                  </a:cubicBezTo>
                  <a:cubicBezTo>
                    <a:pt x="1140" y="441"/>
                    <a:pt x="1146" y="942"/>
                    <a:pt x="1083" y="1391"/>
                  </a:cubicBezTo>
                  <a:cubicBezTo>
                    <a:pt x="494" y="2238"/>
                    <a:pt x="106" y="3209"/>
                    <a:pt x="3" y="4265"/>
                  </a:cubicBezTo>
                  <a:cubicBezTo>
                    <a:pt x="1" y="4280"/>
                    <a:pt x="13" y="4289"/>
                    <a:pt x="26" y="4289"/>
                  </a:cubicBezTo>
                  <a:cubicBezTo>
                    <a:pt x="34" y="4289"/>
                    <a:pt x="43" y="4284"/>
                    <a:pt x="46" y="4275"/>
                  </a:cubicBezTo>
                  <a:cubicBezTo>
                    <a:pt x="438" y="2819"/>
                    <a:pt x="1043" y="1500"/>
                    <a:pt x="2043" y="361"/>
                  </a:cubicBezTo>
                  <a:cubicBezTo>
                    <a:pt x="2063" y="337"/>
                    <a:pt x="2044" y="305"/>
                    <a:pt x="2021" y="305"/>
                  </a:cubicBezTo>
                  <a:cubicBezTo>
                    <a:pt x="2014" y="305"/>
                    <a:pt x="2007" y="308"/>
                    <a:pt x="2000" y="315"/>
                  </a:cubicBezTo>
                  <a:cubicBezTo>
                    <a:pt x="1718" y="590"/>
                    <a:pt x="1459" y="882"/>
                    <a:pt x="1226" y="1195"/>
                  </a:cubicBezTo>
                  <a:cubicBezTo>
                    <a:pt x="1286" y="789"/>
                    <a:pt x="1229" y="414"/>
                    <a:pt x="1060" y="2"/>
                  </a:cubicBezTo>
                  <a:cubicBezTo>
                    <a:pt x="1059" y="1"/>
                    <a:pt x="1057" y="1"/>
                    <a:pt x="1056"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a:off x="1785800" y="954425"/>
              <a:ext cx="50775" cy="77700"/>
            </a:xfrm>
            <a:custGeom>
              <a:avLst/>
              <a:gdLst/>
              <a:ahLst/>
              <a:cxnLst/>
              <a:rect l="l" t="t" r="r" b="b"/>
              <a:pathLst>
                <a:path w="2031" h="3108" extrusionOk="0">
                  <a:moveTo>
                    <a:pt x="985" y="0"/>
                  </a:moveTo>
                  <a:cubicBezTo>
                    <a:pt x="642" y="0"/>
                    <a:pt x="605" y="897"/>
                    <a:pt x="605" y="897"/>
                  </a:cubicBezTo>
                  <a:cubicBezTo>
                    <a:pt x="592" y="562"/>
                    <a:pt x="372" y="322"/>
                    <a:pt x="205" y="322"/>
                  </a:cubicBezTo>
                  <a:cubicBezTo>
                    <a:pt x="112" y="322"/>
                    <a:pt x="34" y="398"/>
                    <a:pt x="20" y="575"/>
                  </a:cubicBezTo>
                  <a:cubicBezTo>
                    <a:pt x="0" y="854"/>
                    <a:pt x="242" y="1635"/>
                    <a:pt x="309" y="2260"/>
                  </a:cubicBezTo>
                  <a:cubicBezTo>
                    <a:pt x="356" y="2722"/>
                    <a:pt x="229" y="3107"/>
                    <a:pt x="229" y="3107"/>
                  </a:cubicBezTo>
                  <a:cubicBezTo>
                    <a:pt x="462" y="2559"/>
                    <a:pt x="2030" y="891"/>
                    <a:pt x="1718" y="678"/>
                  </a:cubicBezTo>
                  <a:cubicBezTo>
                    <a:pt x="1669" y="645"/>
                    <a:pt x="1619" y="631"/>
                    <a:pt x="1571" y="631"/>
                  </a:cubicBezTo>
                  <a:cubicBezTo>
                    <a:pt x="1311" y="631"/>
                    <a:pt x="1086" y="1040"/>
                    <a:pt x="1086" y="1040"/>
                  </a:cubicBezTo>
                  <a:cubicBezTo>
                    <a:pt x="1086" y="1040"/>
                    <a:pt x="1399" y="70"/>
                    <a:pt x="1020" y="3"/>
                  </a:cubicBezTo>
                  <a:cubicBezTo>
                    <a:pt x="1008" y="1"/>
                    <a:pt x="996" y="0"/>
                    <a:pt x="985"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a:off x="2334625" y="1703550"/>
              <a:ext cx="412700" cy="612550"/>
            </a:xfrm>
            <a:custGeom>
              <a:avLst/>
              <a:gdLst/>
              <a:ahLst/>
              <a:cxnLst/>
              <a:rect l="l" t="t" r="r" b="b"/>
              <a:pathLst>
                <a:path w="16508" h="24502" extrusionOk="0">
                  <a:moveTo>
                    <a:pt x="1006" y="1"/>
                  </a:moveTo>
                  <a:cubicBezTo>
                    <a:pt x="977" y="1"/>
                    <a:pt x="948" y="17"/>
                    <a:pt x="941" y="54"/>
                  </a:cubicBezTo>
                  <a:cubicBezTo>
                    <a:pt x="0" y="4975"/>
                    <a:pt x="2260" y="8995"/>
                    <a:pt x="5988" y="12075"/>
                  </a:cubicBezTo>
                  <a:cubicBezTo>
                    <a:pt x="10185" y="15541"/>
                    <a:pt x="15531" y="18325"/>
                    <a:pt x="15896" y="24410"/>
                  </a:cubicBezTo>
                  <a:cubicBezTo>
                    <a:pt x="15900" y="24470"/>
                    <a:pt x="15953" y="24501"/>
                    <a:pt x="16004" y="24501"/>
                  </a:cubicBezTo>
                  <a:cubicBezTo>
                    <a:pt x="16051" y="24501"/>
                    <a:pt x="16098" y="24474"/>
                    <a:pt x="16103" y="24416"/>
                  </a:cubicBezTo>
                  <a:cubicBezTo>
                    <a:pt x="16508" y="19555"/>
                    <a:pt x="12085" y="16032"/>
                    <a:pt x="8619" y="13441"/>
                  </a:cubicBezTo>
                  <a:cubicBezTo>
                    <a:pt x="6566" y="11902"/>
                    <a:pt x="4443" y="10338"/>
                    <a:pt x="2931" y="8228"/>
                  </a:cubicBezTo>
                  <a:cubicBezTo>
                    <a:pt x="1256" y="5898"/>
                    <a:pt x="575" y="2905"/>
                    <a:pt x="1071" y="77"/>
                  </a:cubicBezTo>
                  <a:cubicBezTo>
                    <a:pt x="1080" y="28"/>
                    <a:pt x="1043" y="1"/>
                    <a:pt x="1006"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a:off x="2547875" y="1825825"/>
              <a:ext cx="187850" cy="448700"/>
            </a:xfrm>
            <a:custGeom>
              <a:avLst/>
              <a:gdLst/>
              <a:ahLst/>
              <a:cxnLst/>
              <a:rect l="l" t="t" r="r" b="b"/>
              <a:pathLst>
                <a:path w="7514" h="17948" extrusionOk="0">
                  <a:moveTo>
                    <a:pt x="201" y="0"/>
                  </a:moveTo>
                  <a:cubicBezTo>
                    <a:pt x="174" y="0"/>
                    <a:pt x="148" y="15"/>
                    <a:pt x="146" y="47"/>
                  </a:cubicBezTo>
                  <a:cubicBezTo>
                    <a:pt x="0" y="3151"/>
                    <a:pt x="721" y="6094"/>
                    <a:pt x="2385" y="8733"/>
                  </a:cubicBezTo>
                  <a:cubicBezTo>
                    <a:pt x="4259" y="11696"/>
                    <a:pt x="6984" y="14256"/>
                    <a:pt x="7417" y="17907"/>
                  </a:cubicBezTo>
                  <a:cubicBezTo>
                    <a:pt x="7420" y="17934"/>
                    <a:pt x="7440" y="17947"/>
                    <a:pt x="7461" y="17947"/>
                  </a:cubicBezTo>
                  <a:cubicBezTo>
                    <a:pt x="7487" y="17947"/>
                    <a:pt x="7513" y="17929"/>
                    <a:pt x="7513" y="17897"/>
                  </a:cubicBezTo>
                  <a:cubicBezTo>
                    <a:pt x="7423" y="14760"/>
                    <a:pt x="5463" y="12348"/>
                    <a:pt x="3695" y="9932"/>
                  </a:cubicBezTo>
                  <a:cubicBezTo>
                    <a:pt x="1542" y="6999"/>
                    <a:pt x="189" y="3739"/>
                    <a:pt x="259" y="50"/>
                  </a:cubicBezTo>
                  <a:cubicBezTo>
                    <a:pt x="259" y="18"/>
                    <a:pt x="230" y="0"/>
                    <a:pt x="201"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a:off x="2262850" y="1601775"/>
              <a:ext cx="223475" cy="155550"/>
            </a:xfrm>
            <a:custGeom>
              <a:avLst/>
              <a:gdLst/>
              <a:ahLst/>
              <a:cxnLst/>
              <a:rect l="l" t="t" r="r" b="b"/>
              <a:pathLst>
                <a:path w="8939" h="6222" extrusionOk="0">
                  <a:moveTo>
                    <a:pt x="3416" y="1"/>
                  </a:moveTo>
                  <a:cubicBezTo>
                    <a:pt x="1877" y="1"/>
                    <a:pt x="1" y="921"/>
                    <a:pt x="798" y="1407"/>
                  </a:cubicBezTo>
                  <a:cubicBezTo>
                    <a:pt x="2473" y="2427"/>
                    <a:pt x="3174" y="4381"/>
                    <a:pt x="3446" y="5457"/>
                  </a:cubicBezTo>
                  <a:cubicBezTo>
                    <a:pt x="3563" y="5919"/>
                    <a:pt x="3599" y="6221"/>
                    <a:pt x="3599" y="6221"/>
                  </a:cubicBezTo>
                  <a:cubicBezTo>
                    <a:pt x="3726" y="6065"/>
                    <a:pt x="3848" y="5916"/>
                    <a:pt x="3974" y="5776"/>
                  </a:cubicBezTo>
                  <a:cubicBezTo>
                    <a:pt x="6414" y="3028"/>
                    <a:pt x="8939" y="3290"/>
                    <a:pt x="8633" y="2566"/>
                  </a:cubicBezTo>
                  <a:cubicBezTo>
                    <a:pt x="8112" y="1343"/>
                    <a:pt x="6557" y="752"/>
                    <a:pt x="6128" y="605"/>
                  </a:cubicBezTo>
                  <a:cubicBezTo>
                    <a:pt x="6107" y="599"/>
                    <a:pt x="6086" y="595"/>
                    <a:pt x="6063" y="595"/>
                  </a:cubicBezTo>
                  <a:cubicBezTo>
                    <a:pt x="5604" y="595"/>
                    <a:pt x="4695" y="1905"/>
                    <a:pt x="4695" y="1905"/>
                  </a:cubicBezTo>
                  <a:cubicBezTo>
                    <a:pt x="4695" y="1905"/>
                    <a:pt x="4556" y="187"/>
                    <a:pt x="4131" y="81"/>
                  </a:cubicBezTo>
                  <a:cubicBezTo>
                    <a:pt x="3910" y="25"/>
                    <a:pt x="3667" y="1"/>
                    <a:pt x="3416"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2476125" y="1751250"/>
              <a:ext cx="159500" cy="119550"/>
            </a:xfrm>
            <a:custGeom>
              <a:avLst/>
              <a:gdLst/>
              <a:ahLst/>
              <a:cxnLst/>
              <a:rect l="l" t="t" r="r" b="b"/>
              <a:pathLst>
                <a:path w="6380" h="4782" extrusionOk="0">
                  <a:moveTo>
                    <a:pt x="2414" y="1"/>
                  </a:moveTo>
                  <a:cubicBezTo>
                    <a:pt x="1480" y="1"/>
                    <a:pt x="1" y="835"/>
                    <a:pt x="467" y="1113"/>
                  </a:cubicBezTo>
                  <a:cubicBezTo>
                    <a:pt x="1723" y="1857"/>
                    <a:pt x="2684" y="3808"/>
                    <a:pt x="3003" y="4519"/>
                  </a:cubicBezTo>
                  <a:cubicBezTo>
                    <a:pt x="2999" y="4522"/>
                    <a:pt x="3003" y="4522"/>
                    <a:pt x="3003" y="4522"/>
                  </a:cubicBezTo>
                  <a:cubicBezTo>
                    <a:pt x="3076" y="4685"/>
                    <a:pt x="3116" y="4781"/>
                    <a:pt x="3116" y="4781"/>
                  </a:cubicBezTo>
                  <a:cubicBezTo>
                    <a:pt x="3169" y="4662"/>
                    <a:pt x="3226" y="4542"/>
                    <a:pt x="3289" y="4429"/>
                  </a:cubicBezTo>
                  <a:cubicBezTo>
                    <a:pt x="4358" y="2446"/>
                    <a:pt x="6379" y="1847"/>
                    <a:pt x="6229" y="1432"/>
                  </a:cubicBezTo>
                  <a:cubicBezTo>
                    <a:pt x="5964" y="701"/>
                    <a:pt x="4489" y="173"/>
                    <a:pt x="4087" y="173"/>
                  </a:cubicBezTo>
                  <a:cubicBezTo>
                    <a:pt x="4061" y="173"/>
                    <a:pt x="4040" y="175"/>
                    <a:pt x="4023" y="179"/>
                  </a:cubicBezTo>
                  <a:cubicBezTo>
                    <a:pt x="3747" y="248"/>
                    <a:pt x="3372" y="1548"/>
                    <a:pt x="3372" y="1548"/>
                  </a:cubicBezTo>
                  <a:cubicBezTo>
                    <a:pt x="3372" y="1548"/>
                    <a:pt x="3013" y="126"/>
                    <a:pt x="2734" y="43"/>
                  </a:cubicBezTo>
                  <a:cubicBezTo>
                    <a:pt x="2639" y="14"/>
                    <a:pt x="2531" y="1"/>
                    <a:pt x="2414"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a:off x="2267075" y="1886925"/>
              <a:ext cx="384050" cy="251475"/>
            </a:xfrm>
            <a:custGeom>
              <a:avLst/>
              <a:gdLst/>
              <a:ahLst/>
              <a:cxnLst/>
              <a:rect l="l" t="t" r="r" b="b"/>
              <a:pathLst>
                <a:path w="15362" h="10059" extrusionOk="0">
                  <a:moveTo>
                    <a:pt x="76" y="1"/>
                  </a:moveTo>
                  <a:cubicBezTo>
                    <a:pt x="37" y="1"/>
                    <a:pt x="1" y="33"/>
                    <a:pt x="25" y="78"/>
                  </a:cubicBezTo>
                  <a:cubicBezTo>
                    <a:pt x="1420" y="2807"/>
                    <a:pt x="3686" y="4455"/>
                    <a:pt x="6557" y="5408"/>
                  </a:cubicBezTo>
                  <a:cubicBezTo>
                    <a:pt x="8095" y="5920"/>
                    <a:pt x="9690" y="6292"/>
                    <a:pt x="11172" y="6970"/>
                  </a:cubicBezTo>
                  <a:cubicBezTo>
                    <a:pt x="12784" y="7711"/>
                    <a:pt x="13963" y="8807"/>
                    <a:pt x="15209" y="10037"/>
                  </a:cubicBezTo>
                  <a:cubicBezTo>
                    <a:pt x="15225" y="10052"/>
                    <a:pt x="15241" y="10059"/>
                    <a:pt x="15257" y="10059"/>
                  </a:cubicBezTo>
                  <a:cubicBezTo>
                    <a:pt x="15313" y="10059"/>
                    <a:pt x="15362" y="9977"/>
                    <a:pt x="15326" y="9921"/>
                  </a:cubicBezTo>
                  <a:cubicBezTo>
                    <a:pt x="13764" y="7492"/>
                    <a:pt x="10993" y="6302"/>
                    <a:pt x="8341" y="5501"/>
                  </a:cubicBezTo>
                  <a:cubicBezTo>
                    <a:pt x="4969" y="4478"/>
                    <a:pt x="1958" y="3255"/>
                    <a:pt x="131" y="32"/>
                  </a:cubicBezTo>
                  <a:cubicBezTo>
                    <a:pt x="118" y="10"/>
                    <a:pt x="96" y="1"/>
                    <a:pt x="76"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a:off x="2195900" y="1810675"/>
              <a:ext cx="115400" cy="89350"/>
            </a:xfrm>
            <a:custGeom>
              <a:avLst/>
              <a:gdLst/>
              <a:ahLst/>
              <a:cxnLst/>
              <a:rect l="l" t="t" r="r" b="b"/>
              <a:pathLst>
                <a:path w="4616" h="3574" extrusionOk="0">
                  <a:moveTo>
                    <a:pt x="2583" y="1"/>
                  </a:moveTo>
                  <a:cubicBezTo>
                    <a:pt x="2410" y="1"/>
                    <a:pt x="2283" y="24"/>
                    <a:pt x="2234" y="61"/>
                  </a:cubicBezTo>
                  <a:cubicBezTo>
                    <a:pt x="2044" y="201"/>
                    <a:pt x="2194" y="1214"/>
                    <a:pt x="2194" y="1214"/>
                  </a:cubicBezTo>
                  <a:cubicBezTo>
                    <a:pt x="2194" y="1214"/>
                    <a:pt x="1461" y="585"/>
                    <a:pt x="1134" y="585"/>
                  </a:cubicBezTo>
                  <a:cubicBezTo>
                    <a:pt x="1097" y="585"/>
                    <a:pt x="1066" y="593"/>
                    <a:pt x="1041" y="610"/>
                  </a:cubicBezTo>
                  <a:cubicBezTo>
                    <a:pt x="380" y="1072"/>
                    <a:pt x="1" y="2254"/>
                    <a:pt x="349" y="2321"/>
                  </a:cubicBezTo>
                  <a:cubicBezTo>
                    <a:pt x="1702" y="2584"/>
                    <a:pt x="2559" y="3102"/>
                    <a:pt x="2944" y="3384"/>
                  </a:cubicBezTo>
                  <a:cubicBezTo>
                    <a:pt x="3104" y="3498"/>
                    <a:pt x="3183" y="3573"/>
                    <a:pt x="3183" y="3573"/>
                  </a:cubicBezTo>
                  <a:cubicBezTo>
                    <a:pt x="3167" y="3484"/>
                    <a:pt x="3157" y="3394"/>
                    <a:pt x="3154" y="3308"/>
                  </a:cubicBezTo>
                  <a:cubicBezTo>
                    <a:pt x="3111" y="1926"/>
                    <a:pt x="4616" y="995"/>
                    <a:pt x="4363" y="719"/>
                  </a:cubicBezTo>
                  <a:cubicBezTo>
                    <a:pt x="3871" y="176"/>
                    <a:pt x="3056" y="1"/>
                    <a:pt x="2583"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a:off x="2236575" y="1846700"/>
              <a:ext cx="38925" cy="53325"/>
            </a:xfrm>
            <a:custGeom>
              <a:avLst/>
              <a:gdLst/>
              <a:ahLst/>
              <a:cxnLst/>
              <a:rect l="l" t="t" r="r" b="b"/>
              <a:pathLst>
                <a:path w="1557" h="2133" extrusionOk="0">
                  <a:moveTo>
                    <a:pt x="1284" y="1"/>
                  </a:moveTo>
                  <a:cubicBezTo>
                    <a:pt x="1281" y="1"/>
                    <a:pt x="1279" y="3"/>
                    <a:pt x="1277" y="6"/>
                  </a:cubicBezTo>
                  <a:cubicBezTo>
                    <a:pt x="1178" y="521"/>
                    <a:pt x="1174" y="1096"/>
                    <a:pt x="1300" y="1638"/>
                  </a:cubicBezTo>
                  <a:cubicBezTo>
                    <a:pt x="1115" y="1272"/>
                    <a:pt x="942" y="903"/>
                    <a:pt x="792" y="508"/>
                  </a:cubicBezTo>
                  <a:cubicBezTo>
                    <a:pt x="790" y="503"/>
                    <a:pt x="786" y="501"/>
                    <a:pt x="781" y="501"/>
                  </a:cubicBezTo>
                  <a:cubicBezTo>
                    <a:pt x="774" y="501"/>
                    <a:pt x="767" y="506"/>
                    <a:pt x="769" y="514"/>
                  </a:cubicBezTo>
                  <a:cubicBezTo>
                    <a:pt x="839" y="833"/>
                    <a:pt x="949" y="1152"/>
                    <a:pt x="1088" y="1455"/>
                  </a:cubicBezTo>
                  <a:cubicBezTo>
                    <a:pt x="802" y="1089"/>
                    <a:pt x="453" y="770"/>
                    <a:pt x="28" y="574"/>
                  </a:cubicBezTo>
                  <a:cubicBezTo>
                    <a:pt x="26" y="573"/>
                    <a:pt x="25" y="573"/>
                    <a:pt x="23" y="573"/>
                  </a:cubicBezTo>
                  <a:cubicBezTo>
                    <a:pt x="9" y="573"/>
                    <a:pt x="0" y="592"/>
                    <a:pt x="15" y="597"/>
                  </a:cubicBezTo>
                  <a:cubicBezTo>
                    <a:pt x="593" y="930"/>
                    <a:pt x="969" y="1415"/>
                    <a:pt x="1317" y="1943"/>
                  </a:cubicBezTo>
                  <a:cubicBezTo>
                    <a:pt x="1477" y="2057"/>
                    <a:pt x="1556" y="2132"/>
                    <a:pt x="1556" y="2132"/>
                  </a:cubicBezTo>
                  <a:cubicBezTo>
                    <a:pt x="1540" y="2043"/>
                    <a:pt x="1530" y="1953"/>
                    <a:pt x="1527" y="1867"/>
                  </a:cubicBezTo>
                  <a:cubicBezTo>
                    <a:pt x="1294" y="1285"/>
                    <a:pt x="1188" y="704"/>
                    <a:pt x="1288" y="6"/>
                  </a:cubicBezTo>
                  <a:cubicBezTo>
                    <a:pt x="1288" y="3"/>
                    <a:pt x="1286" y="1"/>
                    <a:pt x="1284"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2332450" y="1668675"/>
              <a:ext cx="69575" cy="88650"/>
            </a:xfrm>
            <a:custGeom>
              <a:avLst/>
              <a:gdLst/>
              <a:ahLst/>
              <a:cxnLst/>
              <a:rect l="l" t="t" r="r" b="b"/>
              <a:pathLst>
                <a:path w="2783" h="3546" extrusionOk="0">
                  <a:moveTo>
                    <a:pt x="37" y="1"/>
                  </a:moveTo>
                  <a:cubicBezTo>
                    <a:pt x="18" y="1"/>
                    <a:pt x="1" y="17"/>
                    <a:pt x="14" y="39"/>
                  </a:cubicBezTo>
                  <a:cubicBezTo>
                    <a:pt x="483" y="964"/>
                    <a:pt x="635" y="1854"/>
                    <a:pt x="662" y="2781"/>
                  </a:cubicBezTo>
                  <a:cubicBezTo>
                    <a:pt x="779" y="3243"/>
                    <a:pt x="815" y="3545"/>
                    <a:pt x="815" y="3545"/>
                  </a:cubicBezTo>
                  <a:cubicBezTo>
                    <a:pt x="942" y="3389"/>
                    <a:pt x="1064" y="3240"/>
                    <a:pt x="1190" y="3100"/>
                  </a:cubicBezTo>
                  <a:cubicBezTo>
                    <a:pt x="1552" y="2236"/>
                    <a:pt x="2041" y="1455"/>
                    <a:pt x="2762" y="751"/>
                  </a:cubicBezTo>
                  <a:cubicBezTo>
                    <a:pt x="2783" y="733"/>
                    <a:pt x="2765" y="704"/>
                    <a:pt x="2743" y="704"/>
                  </a:cubicBezTo>
                  <a:cubicBezTo>
                    <a:pt x="2737" y="704"/>
                    <a:pt x="2731" y="706"/>
                    <a:pt x="2725" y="711"/>
                  </a:cubicBezTo>
                  <a:cubicBezTo>
                    <a:pt x="2078" y="1252"/>
                    <a:pt x="1503" y="1947"/>
                    <a:pt x="1104" y="2721"/>
                  </a:cubicBezTo>
                  <a:cubicBezTo>
                    <a:pt x="1261" y="1910"/>
                    <a:pt x="1477" y="1126"/>
                    <a:pt x="1832" y="352"/>
                  </a:cubicBezTo>
                  <a:cubicBezTo>
                    <a:pt x="1843" y="324"/>
                    <a:pt x="1821" y="298"/>
                    <a:pt x="1799" y="298"/>
                  </a:cubicBezTo>
                  <a:cubicBezTo>
                    <a:pt x="1789" y="298"/>
                    <a:pt x="1779" y="303"/>
                    <a:pt x="1772" y="315"/>
                  </a:cubicBezTo>
                  <a:cubicBezTo>
                    <a:pt x="1370" y="1083"/>
                    <a:pt x="1048" y="1910"/>
                    <a:pt x="895" y="2768"/>
                  </a:cubicBezTo>
                  <a:cubicBezTo>
                    <a:pt x="879" y="1784"/>
                    <a:pt x="646" y="807"/>
                    <a:pt x="61" y="13"/>
                  </a:cubicBezTo>
                  <a:cubicBezTo>
                    <a:pt x="55" y="5"/>
                    <a:pt x="46" y="1"/>
                    <a:pt x="37"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2525225" y="1801125"/>
              <a:ext cx="50700" cy="69675"/>
            </a:xfrm>
            <a:custGeom>
              <a:avLst/>
              <a:gdLst/>
              <a:ahLst/>
              <a:cxnLst/>
              <a:rect l="l" t="t" r="r" b="b"/>
              <a:pathLst>
                <a:path w="2028" h="2787" extrusionOk="0">
                  <a:moveTo>
                    <a:pt x="20" y="0"/>
                  </a:moveTo>
                  <a:cubicBezTo>
                    <a:pt x="9" y="0"/>
                    <a:pt x="0" y="13"/>
                    <a:pt x="9" y="21"/>
                  </a:cubicBezTo>
                  <a:cubicBezTo>
                    <a:pt x="587" y="630"/>
                    <a:pt x="866" y="1503"/>
                    <a:pt x="1029" y="2391"/>
                  </a:cubicBezTo>
                  <a:cubicBezTo>
                    <a:pt x="1032" y="2434"/>
                    <a:pt x="1035" y="2480"/>
                    <a:pt x="1039" y="2524"/>
                  </a:cubicBezTo>
                  <a:cubicBezTo>
                    <a:pt x="1035" y="2527"/>
                    <a:pt x="1039" y="2527"/>
                    <a:pt x="1039" y="2527"/>
                  </a:cubicBezTo>
                  <a:cubicBezTo>
                    <a:pt x="1112" y="2690"/>
                    <a:pt x="1152" y="2786"/>
                    <a:pt x="1152" y="2786"/>
                  </a:cubicBezTo>
                  <a:cubicBezTo>
                    <a:pt x="1205" y="2667"/>
                    <a:pt x="1262" y="2547"/>
                    <a:pt x="1325" y="2434"/>
                  </a:cubicBezTo>
                  <a:cubicBezTo>
                    <a:pt x="1405" y="1730"/>
                    <a:pt x="1601" y="1065"/>
                    <a:pt x="2023" y="397"/>
                  </a:cubicBezTo>
                  <a:cubicBezTo>
                    <a:pt x="2027" y="387"/>
                    <a:pt x="2018" y="378"/>
                    <a:pt x="2011" y="378"/>
                  </a:cubicBezTo>
                  <a:cubicBezTo>
                    <a:pt x="2008" y="378"/>
                    <a:pt x="2005" y="380"/>
                    <a:pt x="2003" y="384"/>
                  </a:cubicBezTo>
                  <a:cubicBezTo>
                    <a:pt x="1637" y="885"/>
                    <a:pt x="1331" y="1494"/>
                    <a:pt x="1175" y="2128"/>
                  </a:cubicBezTo>
                  <a:cubicBezTo>
                    <a:pt x="1142" y="1470"/>
                    <a:pt x="1138" y="813"/>
                    <a:pt x="1188" y="144"/>
                  </a:cubicBezTo>
                  <a:cubicBezTo>
                    <a:pt x="1190" y="140"/>
                    <a:pt x="1186" y="138"/>
                    <a:pt x="1182" y="138"/>
                  </a:cubicBezTo>
                  <a:cubicBezTo>
                    <a:pt x="1180" y="138"/>
                    <a:pt x="1178" y="139"/>
                    <a:pt x="1178" y="141"/>
                  </a:cubicBezTo>
                  <a:cubicBezTo>
                    <a:pt x="1098" y="610"/>
                    <a:pt x="1043" y="1088"/>
                    <a:pt x="1026" y="1563"/>
                  </a:cubicBezTo>
                  <a:cubicBezTo>
                    <a:pt x="823" y="925"/>
                    <a:pt x="504" y="351"/>
                    <a:pt x="26" y="2"/>
                  </a:cubicBezTo>
                  <a:cubicBezTo>
                    <a:pt x="24" y="1"/>
                    <a:pt x="22" y="0"/>
                    <a:pt x="20"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a:off x="1803825" y="1065375"/>
              <a:ext cx="242650" cy="911500"/>
            </a:xfrm>
            <a:custGeom>
              <a:avLst/>
              <a:gdLst/>
              <a:ahLst/>
              <a:cxnLst/>
              <a:rect l="l" t="t" r="r" b="b"/>
              <a:pathLst>
                <a:path w="9706" h="36460" extrusionOk="0">
                  <a:moveTo>
                    <a:pt x="6573" y="0"/>
                  </a:moveTo>
                  <a:cubicBezTo>
                    <a:pt x="6558" y="0"/>
                    <a:pt x="6542" y="15"/>
                    <a:pt x="6546" y="35"/>
                  </a:cubicBezTo>
                  <a:cubicBezTo>
                    <a:pt x="7463" y="3879"/>
                    <a:pt x="7821" y="7724"/>
                    <a:pt x="6971" y="11614"/>
                  </a:cubicBezTo>
                  <a:cubicBezTo>
                    <a:pt x="6380" y="14326"/>
                    <a:pt x="5416" y="16938"/>
                    <a:pt x="4628" y="19596"/>
                  </a:cubicBezTo>
                  <a:cubicBezTo>
                    <a:pt x="4964" y="17782"/>
                    <a:pt x="5223" y="15965"/>
                    <a:pt x="4894" y="14114"/>
                  </a:cubicBezTo>
                  <a:cubicBezTo>
                    <a:pt x="4360" y="11123"/>
                    <a:pt x="2641" y="8495"/>
                    <a:pt x="136" y="6790"/>
                  </a:cubicBezTo>
                  <a:cubicBezTo>
                    <a:pt x="125" y="6782"/>
                    <a:pt x="114" y="6779"/>
                    <a:pt x="103" y="6779"/>
                  </a:cubicBezTo>
                  <a:cubicBezTo>
                    <a:pt x="47" y="6779"/>
                    <a:pt x="1" y="6864"/>
                    <a:pt x="57" y="6903"/>
                  </a:cubicBezTo>
                  <a:cubicBezTo>
                    <a:pt x="2635" y="8887"/>
                    <a:pt x="4376" y="11904"/>
                    <a:pt x="4625" y="15170"/>
                  </a:cubicBezTo>
                  <a:cubicBezTo>
                    <a:pt x="4838" y="17922"/>
                    <a:pt x="3821" y="20600"/>
                    <a:pt x="3718" y="23325"/>
                  </a:cubicBezTo>
                  <a:cubicBezTo>
                    <a:pt x="2884" y="28159"/>
                    <a:pt x="3469" y="33692"/>
                    <a:pt x="8034" y="36449"/>
                  </a:cubicBezTo>
                  <a:cubicBezTo>
                    <a:pt x="8046" y="36456"/>
                    <a:pt x="8059" y="36459"/>
                    <a:pt x="8071" y="36459"/>
                  </a:cubicBezTo>
                  <a:cubicBezTo>
                    <a:pt x="8138" y="36459"/>
                    <a:pt x="8196" y="36361"/>
                    <a:pt x="8128" y="36313"/>
                  </a:cubicBezTo>
                  <a:cubicBezTo>
                    <a:pt x="5679" y="34589"/>
                    <a:pt x="4495" y="32189"/>
                    <a:pt x="4077" y="29558"/>
                  </a:cubicBezTo>
                  <a:cubicBezTo>
                    <a:pt x="4073" y="25674"/>
                    <a:pt x="7184" y="22450"/>
                    <a:pt x="9663" y="19520"/>
                  </a:cubicBezTo>
                  <a:cubicBezTo>
                    <a:pt x="9705" y="19472"/>
                    <a:pt x="9663" y="19416"/>
                    <a:pt x="9615" y="19416"/>
                  </a:cubicBezTo>
                  <a:cubicBezTo>
                    <a:pt x="9599" y="19416"/>
                    <a:pt x="9584" y="19421"/>
                    <a:pt x="9570" y="19434"/>
                  </a:cubicBezTo>
                  <a:cubicBezTo>
                    <a:pt x="7177" y="21520"/>
                    <a:pt x="4549" y="24524"/>
                    <a:pt x="3908" y="27767"/>
                  </a:cubicBezTo>
                  <a:cubicBezTo>
                    <a:pt x="3801" y="24803"/>
                    <a:pt x="4483" y="21683"/>
                    <a:pt x="5300" y="18978"/>
                  </a:cubicBezTo>
                  <a:cubicBezTo>
                    <a:pt x="6243" y="15865"/>
                    <a:pt x="7370" y="12771"/>
                    <a:pt x="7729" y="9518"/>
                  </a:cubicBezTo>
                  <a:cubicBezTo>
                    <a:pt x="8088" y="6245"/>
                    <a:pt x="7410" y="3165"/>
                    <a:pt x="6596" y="19"/>
                  </a:cubicBezTo>
                  <a:cubicBezTo>
                    <a:pt x="6592" y="6"/>
                    <a:pt x="6583" y="0"/>
                    <a:pt x="6573"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a:off x="1688625" y="1134100"/>
              <a:ext cx="159575" cy="136825"/>
            </a:xfrm>
            <a:custGeom>
              <a:avLst/>
              <a:gdLst/>
              <a:ahLst/>
              <a:cxnLst/>
              <a:rect l="l" t="t" r="r" b="b"/>
              <a:pathLst>
                <a:path w="6383" h="5473" extrusionOk="0">
                  <a:moveTo>
                    <a:pt x="4698" y="1"/>
                  </a:moveTo>
                  <a:cubicBezTo>
                    <a:pt x="3454" y="1"/>
                    <a:pt x="2245" y="437"/>
                    <a:pt x="2090" y="742"/>
                  </a:cubicBezTo>
                  <a:cubicBezTo>
                    <a:pt x="1873" y="1180"/>
                    <a:pt x="2608" y="2257"/>
                    <a:pt x="2554" y="2297"/>
                  </a:cubicBezTo>
                  <a:cubicBezTo>
                    <a:pt x="2553" y="2298"/>
                    <a:pt x="2551" y="2298"/>
                    <a:pt x="2549" y="2298"/>
                  </a:cubicBezTo>
                  <a:cubicBezTo>
                    <a:pt x="2472" y="2298"/>
                    <a:pt x="1806" y="1829"/>
                    <a:pt x="1288" y="1829"/>
                  </a:cubicBezTo>
                  <a:cubicBezTo>
                    <a:pt x="1129" y="1829"/>
                    <a:pt x="983" y="1874"/>
                    <a:pt x="873" y="1991"/>
                  </a:cubicBezTo>
                  <a:cubicBezTo>
                    <a:pt x="115" y="2787"/>
                    <a:pt x="0" y="5473"/>
                    <a:pt x="576" y="5473"/>
                  </a:cubicBezTo>
                  <a:cubicBezTo>
                    <a:pt x="599" y="5473"/>
                    <a:pt x="622" y="5469"/>
                    <a:pt x="647" y="5460"/>
                  </a:cubicBezTo>
                  <a:cubicBezTo>
                    <a:pt x="1809" y="5057"/>
                    <a:pt x="2895" y="4936"/>
                    <a:pt x="3779" y="4936"/>
                  </a:cubicBezTo>
                  <a:cubicBezTo>
                    <a:pt x="4541" y="4936"/>
                    <a:pt x="5153" y="5026"/>
                    <a:pt x="5535" y="5101"/>
                  </a:cubicBezTo>
                  <a:cubicBezTo>
                    <a:pt x="5818" y="5157"/>
                    <a:pt x="5973" y="5208"/>
                    <a:pt x="5973" y="5208"/>
                  </a:cubicBezTo>
                  <a:cubicBezTo>
                    <a:pt x="5904" y="5015"/>
                    <a:pt x="5841" y="4829"/>
                    <a:pt x="5791" y="4649"/>
                  </a:cubicBezTo>
                  <a:cubicBezTo>
                    <a:pt x="4904" y="1652"/>
                    <a:pt x="6382" y="349"/>
                    <a:pt x="6240" y="286"/>
                  </a:cubicBezTo>
                  <a:cubicBezTo>
                    <a:pt x="5773" y="81"/>
                    <a:pt x="5232" y="1"/>
                    <a:pt x="4698"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a:off x="1837700" y="961525"/>
              <a:ext cx="243750" cy="182900"/>
            </a:xfrm>
            <a:custGeom>
              <a:avLst/>
              <a:gdLst/>
              <a:ahLst/>
              <a:cxnLst/>
              <a:rect l="l" t="t" r="r" b="b"/>
              <a:pathLst>
                <a:path w="9750" h="7316" extrusionOk="0">
                  <a:moveTo>
                    <a:pt x="5593" y="0"/>
                  </a:moveTo>
                  <a:cubicBezTo>
                    <a:pt x="5452" y="0"/>
                    <a:pt x="5337" y="12"/>
                    <a:pt x="5254" y="32"/>
                  </a:cubicBezTo>
                  <a:cubicBezTo>
                    <a:pt x="4675" y="172"/>
                    <a:pt x="4609" y="2259"/>
                    <a:pt x="4609" y="2259"/>
                  </a:cubicBezTo>
                  <a:cubicBezTo>
                    <a:pt x="4609" y="2259"/>
                    <a:pt x="3301" y="838"/>
                    <a:pt x="2763" y="838"/>
                  </a:cubicBezTo>
                  <a:cubicBezTo>
                    <a:pt x="2737" y="838"/>
                    <a:pt x="2712" y="842"/>
                    <a:pt x="2689" y="849"/>
                  </a:cubicBezTo>
                  <a:cubicBezTo>
                    <a:pt x="459" y="1565"/>
                    <a:pt x="0" y="4425"/>
                    <a:pt x="356" y="4425"/>
                  </a:cubicBezTo>
                  <a:cubicBezTo>
                    <a:pt x="357" y="4425"/>
                    <a:pt x="358" y="4425"/>
                    <a:pt x="360" y="4425"/>
                  </a:cubicBezTo>
                  <a:cubicBezTo>
                    <a:pt x="476" y="4419"/>
                    <a:pt x="590" y="4416"/>
                    <a:pt x="702" y="4416"/>
                  </a:cubicBezTo>
                  <a:cubicBezTo>
                    <a:pt x="3432" y="4416"/>
                    <a:pt x="4977" y="5998"/>
                    <a:pt x="5596" y="6824"/>
                  </a:cubicBezTo>
                  <a:cubicBezTo>
                    <a:pt x="5816" y="7116"/>
                    <a:pt x="5922" y="7315"/>
                    <a:pt x="5922" y="7315"/>
                  </a:cubicBezTo>
                  <a:cubicBezTo>
                    <a:pt x="5911" y="7116"/>
                    <a:pt x="5922" y="6921"/>
                    <a:pt x="5951" y="6731"/>
                  </a:cubicBezTo>
                  <a:cubicBezTo>
                    <a:pt x="5951" y="6717"/>
                    <a:pt x="5955" y="6711"/>
                    <a:pt x="5955" y="6701"/>
                  </a:cubicBezTo>
                  <a:cubicBezTo>
                    <a:pt x="5988" y="6472"/>
                    <a:pt x="6045" y="6249"/>
                    <a:pt x="6121" y="6033"/>
                  </a:cubicBezTo>
                  <a:cubicBezTo>
                    <a:pt x="6912" y="3780"/>
                    <a:pt x="9750" y="2225"/>
                    <a:pt x="9577" y="2023"/>
                  </a:cubicBezTo>
                  <a:cubicBezTo>
                    <a:pt x="8203" y="420"/>
                    <a:pt x="6435" y="0"/>
                    <a:pt x="5593"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a:off x="2036400" y="1474800"/>
              <a:ext cx="102875" cy="118850"/>
            </a:xfrm>
            <a:custGeom>
              <a:avLst/>
              <a:gdLst/>
              <a:ahLst/>
              <a:cxnLst/>
              <a:rect l="l" t="t" r="r" b="b"/>
              <a:pathLst>
                <a:path w="4115" h="4754" extrusionOk="0">
                  <a:moveTo>
                    <a:pt x="844" y="1"/>
                  </a:moveTo>
                  <a:cubicBezTo>
                    <a:pt x="566" y="1"/>
                    <a:pt x="403" y="88"/>
                    <a:pt x="479" y="246"/>
                  </a:cubicBezTo>
                  <a:cubicBezTo>
                    <a:pt x="1018" y="1365"/>
                    <a:pt x="489" y="2505"/>
                    <a:pt x="187" y="3013"/>
                  </a:cubicBezTo>
                  <a:cubicBezTo>
                    <a:pt x="81" y="3189"/>
                    <a:pt x="1" y="3289"/>
                    <a:pt x="1" y="3289"/>
                  </a:cubicBezTo>
                  <a:cubicBezTo>
                    <a:pt x="70" y="3286"/>
                    <a:pt x="133" y="3286"/>
                    <a:pt x="200" y="3286"/>
                  </a:cubicBezTo>
                  <a:cubicBezTo>
                    <a:pt x="213" y="3282"/>
                    <a:pt x="227" y="3282"/>
                    <a:pt x="240" y="3282"/>
                  </a:cubicBezTo>
                  <a:cubicBezTo>
                    <a:pt x="270" y="3282"/>
                    <a:pt x="303" y="3282"/>
                    <a:pt x="333" y="3286"/>
                  </a:cubicBezTo>
                  <a:cubicBezTo>
                    <a:pt x="2543" y="3316"/>
                    <a:pt x="3451" y="4754"/>
                    <a:pt x="3736" y="4754"/>
                  </a:cubicBezTo>
                  <a:cubicBezTo>
                    <a:pt x="3765" y="4754"/>
                    <a:pt x="3788" y="4738"/>
                    <a:pt x="3805" y="4704"/>
                  </a:cubicBezTo>
                  <a:cubicBezTo>
                    <a:pt x="4114" y="4073"/>
                    <a:pt x="3835" y="2551"/>
                    <a:pt x="3526" y="2342"/>
                  </a:cubicBezTo>
                  <a:cubicBezTo>
                    <a:pt x="3311" y="2197"/>
                    <a:pt x="2793" y="2176"/>
                    <a:pt x="2502" y="2176"/>
                  </a:cubicBezTo>
                  <a:cubicBezTo>
                    <a:pt x="2379" y="2176"/>
                    <a:pt x="2297" y="2179"/>
                    <a:pt x="2297" y="2179"/>
                  </a:cubicBezTo>
                  <a:cubicBezTo>
                    <a:pt x="2297" y="2179"/>
                    <a:pt x="2998" y="1368"/>
                    <a:pt x="2858" y="1136"/>
                  </a:cubicBezTo>
                  <a:cubicBezTo>
                    <a:pt x="2380" y="338"/>
                    <a:pt x="1390" y="1"/>
                    <a:pt x="844"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a:off x="1751825" y="1218600"/>
              <a:ext cx="86150" cy="45700"/>
            </a:xfrm>
            <a:custGeom>
              <a:avLst/>
              <a:gdLst/>
              <a:ahLst/>
              <a:cxnLst/>
              <a:rect l="l" t="t" r="r" b="b"/>
              <a:pathLst>
                <a:path w="3446" h="1828" extrusionOk="0">
                  <a:moveTo>
                    <a:pt x="1378" y="0"/>
                  </a:moveTo>
                  <a:cubicBezTo>
                    <a:pt x="1357" y="0"/>
                    <a:pt x="1343" y="29"/>
                    <a:pt x="1365" y="43"/>
                  </a:cubicBezTo>
                  <a:cubicBezTo>
                    <a:pt x="1957" y="422"/>
                    <a:pt x="2462" y="854"/>
                    <a:pt x="2920" y="1326"/>
                  </a:cubicBezTo>
                  <a:cubicBezTo>
                    <a:pt x="2165" y="984"/>
                    <a:pt x="1311" y="830"/>
                    <a:pt x="491" y="830"/>
                  </a:cubicBezTo>
                  <a:cubicBezTo>
                    <a:pt x="331" y="830"/>
                    <a:pt x="173" y="836"/>
                    <a:pt x="16" y="847"/>
                  </a:cubicBezTo>
                  <a:cubicBezTo>
                    <a:pt x="0" y="847"/>
                    <a:pt x="0" y="874"/>
                    <a:pt x="16" y="874"/>
                  </a:cubicBezTo>
                  <a:cubicBezTo>
                    <a:pt x="49" y="873"/>
                    <a:pt x="81" y="873"/>
                    <a:pt x="114" y="873"/>
                  </a:cubicBezTo>
                  <a:cubicBezTo>
                    <a:pt x="1230" y="873"/>
                    <a:pt x="2145" y="1205"/>
                    <a:pt x="3007" y="1721"/>
                  </a:cubicBezTo>
                  <a:cubicBezTo>
                    <a:pt x="3290" y="1777"/>
                    <a:pt x="3445" y="1828"/>
                    <a:pt x="3445" y="1828"/>
                  </a:cubicBezTo>
                  <a:cubicBezTo>
                    <a:pt x="3376" y="1635"/>
                    <a:pt x="3313" y="1449"/>
                    <a:pt x="3263" y="1269"/>
                  </a:cubicBezTo>
                  <a:cubicBezTo>
                    <a:pt x="3043" y="904"/>
                    <a:pt x="2861" y="515"/>
                    <a:pt x="2721" y="107"/>
                  </a:cubicBezTo>
                  <a:cubicBezTo>
                    <a:pt x="2718" y="96"/>
                    <a:pt x="2710" y="92"/>
                    <a:pt x="2702" y="92"/>
                  </a:cubicBezTo>
                  <a:cubicBezTo>
                    <a:pt x="2692" y="92"/>
                    <a:pt x="2682" y="100"/>
                    <a:pt x="2688" y="113"/>
                  </a:cubicBezTo>
                  <a:cubicBezTo>
                    <a:pt x="2778" y="485"/>
                    <a:pt x="2901" y="837"/>
                    <a:pt x="3057" y="1173"/>
                  </a:cubicBezTo>
                  <a:cubicBezTo>
                    <a:pt x="2545" y="717"/>
                    <a:pt x="1970" y="326"/>
                    <a:pt x="1389" y="3"/>
                  </a:cubicBezTo>
                  <a:cubicBezTo>
                    <a:pt x="1385" y="1"/>
                    <a:pt x="1381" y="0"/>
                    <a:pt x="1378"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a:off x="1930725" y="1066825"/>
              <a:ext cx="55775" cy="77600"/>
            </a:xfrm>
            <a:custGeom>
              <a:avLst/>
              <a:gdLst/>
              <a:ahLst/>
              <a:cxnLst/>
              <a:rect l="l" t="t" r="r" b="b"/>
              <a:pathLst>
                <a:path w="2231" h="3104" extrusionOk="0">
                  <a:moveTo>
                    <a:pt x="24" y="0"/>
                  </a:moveTo>
                  <a:cubicBezTo>
                    <a:pt x="9" y="0"/>
                    <a:pt x="1" y="23"/>
                    <a:pt x="17" y="37"/>
                  </a:cubicBezTo>
                  <a:cubicBezTo>
                    <a:pt x="978" y="708"/>
                    <a:pt x="1517" y="1605"/>
                    <a:pt x="1875" y="2612"/>
                  </a:cubicBezTo>
                  <a:cubicBezTo>
                    <a:pt x="2095" y="2904"/>
                    <a:pt x="2201" y="3103"/>
                    <a:pt x="2201" y="3103"/>
                  </a:cubicBezTo>
                  <a:cubicBezTo>
                    <a:pt x="2190" y="2904"/>
                    <a:pt x="2201" y="2709"/>
                    <a:pt x="2230" y="2519"/>
                  </a:cubicBezTo>
                  <a:cubicBezTo>
                    <a:pt x="2064" y="1752"/>
                    <a:pt x="1839" y="990"/>
                    <a:pt x="1576" y="246"/>
                  </a:cubicBezTo>
                  <a:cubicBezTo>
                    <a:pt x="1574" y="237"/>
                    <a:pt x="1566" y="233"/>
                    <a:pt x="1559" y="233"/>
                  </a:cubicBezTo>
                  <a:cubicBezTo>
                    <a:pt x="1547" y="233"/>
                    <a:pt x="1535" y="243"/>
                    <a:pt x="1540" y="260"/>
                  </a:cubicBezTo>
                  <a:cubicBezTo>
                    <a:pt x="1712" y="961"/>
                    <a:pt x="1852" y="1665"/>
                    <a:pt x="1975" y="2373"/>
                  </a:cubicBezTo>
                  <a:cubicBezTo>
                    <a:pt x="1569" y="1416"/>
                    <a:pt x="954" y="565"/>
                    <a:pt x="34" y="4"/>
                  </a:cubicBezTo>
                  <a:cubicBezTo>
                    <a:pt x="31" y="1"/>
                    <a:pt x="27" y="0"/>
                    <a:pt x="24"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1985725" y="1053700"/>
              <a:ext cx="16850" cy="75375"/>
            </a:xfrm>
            <a:custGeom>
              <a:avLst/>
              <a:gdLst/>
              <a:ahLst/>
              <a:cxnLst/>
              <a:rect l="l" t="t" r="r" b="b"/>
              <a:pathLst>
                <a:path w="674" h="3015" extrusionOk="0">
                  <a:moveTo>
                    <a:pt x="641" y="1"/>
                  </a:moveTo>
                  <a:cubicBezTo>
                    <a:pt x="631" y="1"/>
                    <a:pt x="620" y="7"/>
                    <a:pt x="616" y="20"/>
                  </a:cubicBezTo>
                  <a:cubicBezTo>
                    <a:pt x="227" y="974"/>
                    <a:pt x="1" y="1998"/>
                    <a:pt x="34" y="3014"/>
                  </a:cubicBezTo>
                  <a:cubicBezTo>
                    <a:pt x="67" y="2785"/>
                    <a:pt x="124" y="2562"/>
                    <a:pt x="200" y="2346"/>
                  </a:cubicBezTo>
                  <a:cubicBezTo>
                    <a:pt x="220" y="1575"/>
                    <a:pt x="360" y="804"/>
                    <a:pt x="665" y="33"/>
                  </a:cubicBezTo>
                  <a:cubicBezTo>
                    <a:pt x="673" y="13"/>
                    <a:pt x="657" y="1"/>
                    <a:pt x="641"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7"/>
            <p:cNvSpPr/>
            <p:nvPr/>
          </p:nvSpPr>
          <p:spPr>
            <a:xfrm>
              <a:off x="2036400" y="1508325"/>
              <a:ext cx="45450" cy="48700"/>
            </a:xfrm>
            <a:custGeom>
              <a:avLst/>
              <a:gdLst/>
              <a:ahLst/>
              <a:cxnLst/>
              <a:rect l="l" t="t" r="r" b="b"/>
              <a:pathLst>
                <a:path w="1818" h="1948" extrusionOk="0">
                  <a:moveTo>
                    <a:pt x="905" y="1"/>
                  </a:moveTo>
                  <a:cubicBezTo>
                    <a:pt x="899" y="1"/>
                    <a:pt x="894" y="4"/>
                    <a:pt x="894" y="11"/>
                  </a:cubicBezTo>
                  <a:cubicBezTo>
                    <a:pt x="881" y="669"/>
                    <a:pt x="589" y="1204"/>
                    <a:pt x="187" y="1672"/>
                  </a:cubicBezTo>
                  <a:cubicBezTo>
                    <a:pt x="81" y="1848"/>
                    <a:pt x="1" y="1948"/>
                    <a:pt x="1" y="1948"/>
                  </a:cubicBezTo>
                  <a:cubicBezTo>
                    <a:pt x="70" y="1945"/>
                    <a:pt x="133" y="1945"/>
                    <a:pt x="200" y="1945"/>
                  </a:cubicBezTo>
                  <a:cubicBezTo>
                    <a:pt x="679" y="1556"/>
                    <a:pt x="1217" y="1260"/>
                    <a:pt x="1808" y="1041"/>
                  </a:cubicBezTo>
                  <a:cubicBezTo>
                    <a:pt x="1817" y="1034"/>
                    <a:pt x="1816" y="1021"/>
                    <a:pt x="1805" y="1021"/>
                  </a:cubicBezTo>
                  <a:cubicBezTo>
                    <a:pt x="1804" y="1021"/>
                    <a:pt x="1803" y="1021"/>
                    <a:pt x="1802" y="1021"/>
                  </a:cubicBezTo>
                  <a:cubicBezTo>
                    <a:pt x="1250" y="1144"/>
                    <a:pt x="748" y="1390"/>
                    <a:pt x="313" y="1728"/>
                  </a:cubicBezTo>
                  <a:cubicBezTo>
                    <a:pt x="695" y="1201"/>
                    <a:pt x="944" y="586"/>
                    <a:pt x="918" y="11"/>
                  </a:cubicBezTo>
                  <a:cubicBezTo>
                    <a:pt x="916" y="4"/>
                    <a:pt x="910" y="1"/>
                    <a:pt x="905"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a:off x="2042400" y="1548250"/>
              <a:ext cx="43450" cy="8700"/>
            </a:xfrm>
            <a:custGeom>
              <a:avLst/>
              <a:gdLst/>
              <a:ahLst/>
              <a:cxnLst/>
              <a:rect l="l" t="t" r="r" b="b"/>
              <a:pathLst>
                <a:path w="1738" h="348" extrusionOk="0">
                  <a:moveTo>
                    <a:pt x="1277" y="1"/>
                  </a:moveTo>
                  <a:cubicBezTo>
                    <a:pt x="833" y="1"/>
                    <a:pt x="395" y="132"/>
                    <a:pt x="0" y="344"/>
                  </a:cubicBezTo>
                  <a:cubicBezTo>
                    <a:pt x="30" y="344"/>
                    <a:pt x="63" y="344"/>
                    <a:pt x="93" y="348"/>
                  </a:cubicBezTo>
                  <a:cubicBezTo>
                    <a:pt x="560" y="148"/>
                    <a:pt x="1046" y="80"/>
                    <a:pt x="1564" y="80"/>
                  </a:cubicBezTo>
                  <a:cubicBezTo>
                    <a:pt x="1614" y="80"/>
                    <a:pt x="1664" y="81"/>
                    <a:pt x="1715" y="82"/>
                  </a:cubicBezTo>
                  <a:cubicBezTo>
                    <a:pt x="1731" y="82"/>
                    <a:pt x="1738" y="52"/>
                    <a:pt x="1718" y="45"/>
                  </a:cubicBezTo>
                  <a:cubicBezTo>
                    <a:pt x="1571" y="15"/>
                    <a:pt x="1424" y="1"/>
                    <a:pt x="1277"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7"/>
            <p:cNvSpPr/>
            <p:nvPr/>
          </p:nvSpPr>
          <p:spPr>
            <a:xfrm>
              <a:off x="1815675" y="1744275"/>
              <a:ext cx="111425" cy="144475"/>
            </a:xfrm>
            <a:custGeom>
              <a:avLst/>
              <a:gdLst/>
              <a:ahLst/>
              <a:cxnLst/>
              <a:rect l="l" t="t" r="r" b="b"/>
              <a:pathLst>
                <a:path w="4457" h="5779" extrusionOk="0">
                  <a:moveTo>
                    <a:pt x="203" y="0"/>
                  </a:moveTo>
                  <a:cubicBezTo>
                    <a:pt x="69" y="0"/>
                    <a:pt x="1" y="149"/>
                    <a:pt x="24" y="495"/>
                  </a:cubicBezTo>
                  <a:cubicBezTo>
                    <a:pt x="193" y="2990"/>
                    <a:pt x="4457" y="5778"/>
                    <a:pt x="4457" y="5778"/>
                  </a:cubicBezTo>
                  <a:cubicBezTo>
                    <a:pt x="4457" y="5778"/>
                    <a:pt x="1040" y="0"/>
                    <a:pt x="203"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a:off x="1809125" y="1501400"/>
              <a:ext cx="87650" cy="147100"/>
            </a:xfrm>
            <a:custGeom>
              <a:avLst/>
              <a:gdLst/>
              <a:ahLst/>
              <a:cxnLst/>
              <a:rect l="l" t="t" r="r" b="b"/>
              <a:pathLst>
                <a:path w="3506" h="5884" extrusionOk="0">
                  <a:moveTo>
                    <a:pt x="1362" y="1"/>
                  </a:moveTo>
                  <a:cubicBezTo>
                    <a:pt x="1292" y="1"/>
                    <a:pt x="1222" y="31"/>
                    <a:pt x="1153" y="95"/>
                  </a:cubicBezTo>
                  <a:cubicBezTo>
                    <a:pt x="1" y="1178"/>
                    <a:pt x="3506" y="5884"/>
                    <a:pt x="3506" y="5884"/>
                  </a:cubicBezTo>
                  <a:cubicBezTo>
                    <a:pt x="3506" y="5884"/>
                    <a:pt x="2354" y="1"/>
                    <a:pt x="1362"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p:nvPr/>
          </p:nvSpPr>
          <p:spPr>
            <a:xfrm>
              <a:off x="1723275" y="1447875"/>
              <a:ext cx="259825" cy="139825"/>
            </a:xfrm>
            <a:custGeom>
              <a:avLst/>
              <a:gdLst/>
              <a:ahLst/>
              <a:cxnLst/>
              <a:rect l="l" t="t" r="r" b="b"/>
              <a:pathLst>
                <a:path w="10393" h="5593" extrusionOk="0">
                  <a:moveTo>
                    <a:pt x="7343" y="0"/>
                  </a:moveTo>
                  <a:cubicBezTo>
                    <a:pt x="6577" y="0"/>
                    <a:pt x="4333" y="1511"/>
                    <a:pt x="3823" y="1897"/>
                  </a:cubicBezTo>
                  <a:cubicBezTo>
                    <a:pt x="4023" y="1642"/>
                    <a:pt x="4535" y="1150"/>
                    <a:pt x="4255" y="1027"/>
                  </a:cubicBezTo>
                  <a:cubicBezTo>
                    <a:pt x="4245" y="1022"/>
                    <a:pt x="4231" y="1020"/>
                    <a:pt x="4214" y="1020"/>
                  </a:cubicBezTo>
                  <a:cubicBezTo>
                    <a:pt x="3665" y="1020"/>
                    <a:pt x="0" y="3460"/>
                    <a:pt x="587" y="4775"/>
                  </a:cubicBezTo>
                  <a:cubicBezTo>
                    <a:pt x="871" y="5408"/>
                    <a:pt x="1922" y="5593"/>
                    <a:pt x="2958" y="5593"/>
                  </a:cubicBezTo>
                  <a:cubicBezTo>
                    <a:pt x="3814" y="5593"/>
                    <a:pt x="4661" y="5466"/>
                    <a:pt x="5056" y="5363"/>
                  </a:cubicBezTo>
                  <a:cubicBezTo>
                    <a:pt x="5358" y="5283"/>
                    <a:pt x="6468" y="4901"/>
                    <a:pt x="5907" y="4445"/>
                  </a:cubicBezTo>
                  <a:cubicBezTo>
                    <a:pt x="5674" y="4253"/>
                    <a:pt x="4727" y="4253"/>
                    <a:pt x="4607" y="4249"/>
                  </a:cubicBezTo>
                  <a:cubicBezTo>
                    <a:pt x="5312" y="4150"/>
                    <a:pt x="9771" y="2764"/>
                    <a:pt x="9582" y="2073"/>
                  </a:cubicBezTo>
                  <a:cubicBezTo>
                    <a:pt x="9558" y="1983"/>
                    <a:pt x="9419" y="1949"/>
                    <a:pt x="9227" y="1949"/>
                  </a:cubicBezTo>
                  <a:cubicBezTo>
                    <a:pt x="8755" y="1949"/>
                    <a:pt x="7956" y="2148"/>
                    <a:pt x="7701" y="2193"/>
                  </a:cubicBezTo>
                  <a:cubicBezTo>
                    <a:pt x="8243" y="1977"/>
                    <a:pt x="10393" y="621"/>
                    <a:pt x="10100" y="289"/>
                  </a:cubicBezTo>
                  <a:cubicBezTo>
                    <a:pt x="10069" y="254"/>
                    <a:pt x="10001" y="238"/>
                    <a:pt x="9904" y="238"/>
                  </a:cubicBezTo>
                  <a:cubicBezTo>
                    <a:pt x="9209" y="238"/>
                    <a:pt x="7042" y="1039"/>
                    <a:pt x="6461" y="1269"/>
                  </a:cubicBezTo>
                  <a:cubicBezTo>
                    <a:pt x="6867" y="947"/>
                    <a:pt x="7701" y="256"/>
                    <a:pt x="7558" y="79"/>
                  </a:cubicBezTo>
                  <a:cubicBezTo>
                    <a:pt x="7515" y="25"/>
                    <a:pt x="7441" y="0"/>
                    <a:pt x="7343" y="0"/>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7"/>
            <p:cNvSpPr/>
            <p:nvPr/>
          </p:nvSpPr>
          <p:spPr>
            <a:xfrm>
              <a:off x="1723425" y="1472800"/>
              <a:ext cx="210025" cy="100400"/>
            </a:xfrm>
            <a:custGeom>
              <a:avLst/>
              <a:gdLst/>
              <a:ahLst/>
              <a:cxnLst/>
              <a:rect l="l" t="t" r="r" b="b"/>
              <a:pathLst>
                <a:path w="8401" h="4016" extrusionOk="0">
                  <a:moveTo>
                    <a:pt x="6061" y="1"/>
                  </a:moveTo>
                  <a:cubicBezTo>
                    <a:pt x="6058" y="1"/>
                    <a:pt x="6056" y="1"/>
                    <a:pt x="6053" y="3"/>
                  </a:cubicBezTo>
                  <a:cubicBezTo>
                    <a:pt x="4501" y="924"/>
                    <a:pt x="3103" y="2036"/>
                    <a:pt x="1757" y="3232"/>
                  </a:cubicBezTo>
                  <a:cubicBezTo>
                    <a:pt x="1501" y="3339"/>
                    <a:pt x="1242" y="3445"/>
                    <a:pt x="986" y="3545"/>
                  </a:cubicBezTo>
                  <a:cubicBezTo>
                    <a:pt x="1604" y="2691"/>
                    <a:pt x="2296" y="1917"/>
                    <a:pt x="3096" y="1223"/>
                  </a:cubicBezTo>
                  <a:cubicBezTo>
                    <a:pt x="3115" y="1207"/>
                    <a:pt x="3100" y="1184"/>
                    <a:pt x="3081" y="1184"/>
                  </a:cubicBezTo>
                  <a:cubicBezTo>
                    <a:pt x="3076" y="1184"/>
                    <a:pt x="3071" y="1186"/>
                    <a:pt x="3066" y="1189"/>
                  </a:cubicBezTo>
                  <a:cubicBezTo>
                    <a:pt x="2193" y="1864"/>
                    <a:pt x="1442" y="2668"/>
                    <a:pt x="850" y="3602"/>
                  </a:cubicBezTo>
                  <a:cubicBezTo>
                    <a:pt x="588" y="3701"/>
                    <a:pt x="328" y="3801"/>
                    <a:pt x="63" y="3897"/>
                  </a:cubicBezTo>
                  <a:cubicBezTo>
                    <a:pt x="0" y="3919"/>
                    <a:pt x="31" y="4015"/>
                    <a:pt x="89" y="4015"/>
                  </a:cubicBezTo>
                  <a:cubicBezTo>
                    <a:pt x="94" y="4015"/>
                    <a:pt x="98" y="4015"/>
                    <a:pt x="103" y="4014"/>
                  </a:cubicBezTo>
                  <a:cubicBezTo>
                    <a:pt x="508" y="3914"/>
                    <a:pt x="903" y="3781"/>
                    <a:pt x="1296" y="3628"/>
                  </a:cubicBezTo>
                  <a:cubicBezTo>
                    <a:pt x="1953" y="3905"/>
                    <a:pt x="2713" y="3982"/>
                    <a:pt x="3454" y="3982"/>
                  </a:cubicBezTo>
                  <a:cubicBezTo>
                    <a:pt x="3818" y="3982"/>
                    <a:pt x="4177" y="3963"/>
                    <a:pt x="4518" y="3941"/>
                  </a:cubicBezTo>
                  <a:cubicBezTo>
                    <a:pt x="4561" y="3937"/>
                    <a:pt x="4568" y="3870"/>
                    <a:pt x="4521" y="3870"/>
                  </a:cubicBezTo>
                  <a:cubicBezTo>
                    <a:pt x="4390" y="3876"/>
                    <a:pt x="4258" y="3879"/>
                    <a:pt x="4126" y="3879"/>
                  </a:cubicBezTo>
                  <a:cubicBezTo>
                    <a:pt x="3200" y="3879"/>
                    <a:pt x="2259" y="3742"/>
                    <a:pt x="1465" y="3562"/>
                  </a:cubicBezTo>
                  <a:cubicBezTo>
                    <a:pt x="1857" y="3402"/>
                    <a:pt x="2242" y="3226"/>
                    <a:pt x="2621" y="3043"/>
                  </a:cubicBezTo>
                  <a:cubicBezTo>
                    <a:pt x="2632" y="3051"/>
                    <a:pt x="2644" y="3059"/>
                    <a:pt x="2659" y="3059"/>
                  </a:cubicBezTo>
                  <a:cubicBezTo>
                    <a:pt x="2663" y="3059"/>
                    <a:pt x="2667" y="3058"/>
                    <a:pt x="2671" y="3057"/>
                  </a:cubicBezTo>
                  <a:cubicBezTo>
                    <a:pt x="4342" y="2711"/>
                    <a:pt x="6013" y="2329"/>
                    <a:pt x="7628" y="1767"/>
                  </a:cubicBezTo>
                  <a:cubicBezTo>
                    <a:pt x="7641" y="1764"/>
                    <a:pt x="7636" y="1747"/>
                    <a:pt x="7625" y="1747"/>
                  </a:cubicBezTo>
                  <a:cubicBezTo>
                    <a:pt x="7624" y="1747"/>
                    <a:pt x="7623" y="1747"/>
                    <a:pt x="7622" y="1747"/>
                  </a:cubicBezTo>
                  <a:cubicBezTo>
                    <a:pt x="6064" y="2133"/>
                    <a:pt x="4518" y="2555"/>
                    <a:pt x="2946" y="2887"/>
                  </a:cubicBezTo>
                  <a:cubicBezTo>
                    <a:pt x="3356" y="2685"/>
                    <a:pt x="3761" y="2482"/>
                    <a:pt x="4167" y="2289"/>
                  </a:cubicBezTo>
                  <a:cubicBezTo>
                    <a:pt x="5592" y="1608"/>
                    <a:pt x="6994" y="900"/>
                    <a:pt x="8389" y="156"/>
                  </a:cubicBezTo>
                  <a:cubicBezTo>
                    <a:pt x="8401" y="150"/>
                    <a:pt x="8395" y="135"/>
                    <a:pt x="8383" y="135"/>
                  </a:cubicBezTo>
                  <a:cubicBezTo>
                    <a:pt x="8381" y="135"/>
                    <a:pt x="8379" y="135"/>
                    <a:pt x="8376" y="136"/>
                  </a:cubicBezTo>
                  <a:cubicBezTo>
                    <a:pt x="6273" y="1103"/>
                    <a:pt x="4193" y="2186"/>
                    <a:pt x="2056" y="3103"/>
                  </a:cubicBezTo>
                  <a:cubicBezTo>
                    <a:pt x="3332" y="2000"/>
                    <a:pt x="4701" y="1010"/>
                    <a:pt x="6080" y="39"/>
                  </a:cubicBezTo>
                  <a:cubicBezTo>
                    <a:pt x="6094" y="28"/>
                    <a:pt x="6078" y="1"/>
                    <a:pt x="6061" y="1"/>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7"/>
            <p:cNvSpPr/>
            <p:nvPr/>
          </p:nvSpPr>
          <p:spPr>
            <a:xfrm>
              <a:off x="1602950" y="1328400"/>
              <a:ext cx="266675" cy="230700"/>
            </a:xfrm>
            <a:custGeom>
              <a:avLst/>
              <a:gdLst/>
              <a:ahLst/>
              <a:cxnLst/>
              <a:rect l="l" t="t" r="r" b="b"/>
              <a:pathLst>
                <a:path w="10667" h="9228" extrusionOk="0">
                  <a:moveTo>
                    <a:pt x="5290" y="0"/>
                  </a:moveTo>
                  <a:cubicBezTo>
                    <a:pt x="5280" y="0"/>
                    <a:pt x="5270" y="2"/>
                    <a:pt x="5261" y="4"/>
                  </a:cubicBezTo>
                  <a:cubicBezTo>
                    <a:pt x="4880" y="111"/>
                    <a:pt x="4760" y="1292"/>
                    <a:pt x="4647" y="1292"/>
                  </a:cubicBezTo>
                  <a:cubicBezTo>
                    <a:pt x="4645" y="1292"/>
                    <a:pt x="4642" y="1291"/>
                    <a:pt x="4639" y="1290"/>
                  </a:cubicBezTo>
                  <a:cubicBezTo>
                    <a:pt x="4545" y="1241"/>
                    <a:pt x="4041" y="486"/>
                    <a:pt x="3759" y="486"/>
                  </a:cubicBezTo>
                  <a:cubicBezTo>
                    <a:pt x="3695" y="486"/>
                    <a:pt x="3642" y="526"/>
                    <a:pt x="3609" y="622"/>
                  </a:cubicBezTo>
                  <a:cubicBezTo>
                    <a:pt x="2937" y="2567"/>
                    <a:pt x="3615" y="4103"/>
                    <a:pt x="3888" y="4604"/>
                  </a:cubicBezTo>
                  <a:lnTo>
                    <a:pt x="3888" y="4604"/>
                  </a:lnTo>
                  <a:cubicBezTo>
                    <a:pt x="3212" y="3533"/>
                    <a:pt x="1654" y="2209"/>
                    <a:pt x="1216" y="2209"/>
                  </a:cubicBezTo>
                  <a:cubicBezTo>
                    <a:pt x="1172" y="2209"/>
                    <a:pt x="1140" y="2222"/>
                    <a:pt x="1120" y="2250"/>
                  </a:cubicBezTo>
                  <a:cubicBezTo>
                    <a:pt x="894" y="2576"/>
                    <a:pt x="1343" y="3410"/>
                    <a:pt x="1306" y="3476"/>
                  </a:cubicBezTo>
                  <a:cubicBezTo>
                    <a:pt x="1304" y="3480"/>
                    <a:pt x="1298" y="3482"/>
                    <a:pt x="1289" y="3482"/>
                  </a:cubicBezTo>
                  <a:cubicBezTo>
                    <a:pt x="1176" y="3482"/>
                    <a:pt x="572" y="3224"/>
                    <a:pt x="267" y="3224"/>
                  </a:cubicBezTo>
                  <a:cubicBezTo>
                    <a:pt x="179" y="3224"/>
                    <a:pt x="116" y="3245"/>
                    <a:pt x="97" y="3300"/>
                  </a:cubicBezTo>
                  <a:cubicBezTo>
                    <a:pt x="0" y="3566"/>
                    <a:pt x="675" y="4968"/>
                    <a:pt x="1519" y="6058"/>
                  </a:cubicBezTo>
                  <a:cubicBezTo>
                    <a:pt x="2343" y="7130"/>
                    <a:pt x="4327" y="9227"/>
                    <a:pt x="5074" y="9227"/>
                  </a:cubicBezTo>
                  <a:cubicBezTo>
                    <a:pt x="5089" y="9227"/>
                    <a:pt x="5104" y="9226"/>
                    <a:pt x="5118" y="9224"/>
                  </a:cubicBezTo>
                  <a:cubicBezTo>
                    <a:pt x="5998" y="9118"/>
                    <a:pt x="7304" y="7523"/>
                    <a:pt x="8490" y="6068"/>
                  </a:cubicBezTo>
                  <a:cubicBezTo>
                    <a:pt x="9706" y="4579"/>
                    <a:pt x="10667" y="2582"/>
                    <a:pt x="10513" y="2423"/>
                  </a:cubicBezTo>
                  <a:cubicBezTo>
                    <a:pt x="10492" y="2401"/>
                    <a:pt x="10455" y="2391"/>
                    <a:pt x="10407" y="2391"/>
                  </a:cubicBezTo>
                  <a:cubicBezTo>
                    <a:pt x="10112" y="2391"/>
                    <a:pt x="9407" y="2745"/>
                    <a:pt x="9407" y="2745"/>
                  </a:cubicBezTo>
                  <a:cubicBezTo>
                    <a:pt x="9407" y="2745"/>
                    <a:pt x="9939" y="1509"/>
                    <a:pt x="9786" y="1403"/>
                  </a:cubicBezTo>
                  <a:cubicBezTo>
                    <a:pt x="9761" y="1386"/>
                    <a:pt x="9718" y="1377"/>
                    <a:pt x="9660" y="1377"/>
                  </a:cubicBezTo>
                  <a:cubicBezTo>
                    <a:pt x="9365" y="1377"/>
                    <a:pt x="8679" y="1609"/>
                    <a:pt x="7985" y="2207"/>
                  </a:cubicBezTo>
                  <a:cubicBezTo>
                    <a:pt x="7155" y="2918"/>
                    <a:pt x="6819" y="3935"/>
                    <a:pt x="6819" y="3935"/>
                  </a:cubicBezTo>
                  <a:cubicBezTo>
                    <a:pt x="7214" y="2192"/>
                    <a:pt x="5725" y="0"/>
                    <a:pt x="5290"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7"/>
            <p:cNvSpPr/>
            <p:nvPr/>
          </p:nvSpPr>
          <p:spPr>
            <a:xfrm>
              <a:off x="1655750" y="1424450"/>
              <a:ext cx="109850" cy="131575"/>
            </a:xfrm>
            <a:custGeom>
              <a:avLst/>
              <a:gdLst/>
              <a:ahLst/>
              <a:cxnLst/>
              <a:rect l="l" t="t" r="r" b="b"/>
              <a:pathLst>
                <a:path w="4394" h="5263" extrusionOk="0">
                  <a:moveTo>
                    <a:pt x="57" y="0"/>
                  </a:moveTo>
                  <a:cubicBezTo>
                    <a:pt x="29" y="0"/>
                    <a:pt x="1" y="22"/>
                    <a:pt x="8" y="59"/>
                  </a:cubicBezTo>
                  <a:cubicBezTo>
                    <a:pt x="514" y="2335"/>
                    <a:pt x="2238" y="4183"/>
                    <a:pt x="4268" y="5253"/>
                  </a:cubicBezTo>
                  <a:cubicBezTo>
                    <a:pt x="4280" y="5260"/>
                    <a:pt x="4291" y="5263"/>
                    <a:pt x="4302" y="5263"/>
                  </a:cubicBezTo>
                  <a:cubicBezTo>
                    <a:pt x="4356" y="5263"/>
                    <a:pt x="4393" y="5188"/>
                    <a:pt x="4334" y="5146"/>
                  </a:cubicBezTo>
                  <a:cubicBezTo>
                    <a:pt x="2440" y="3804"/>
                    <a:pt x="689" y="2402"/>
                    <a:pt x="101" y="36"/>
                  </a:cubicBezTo>
                  <a:cubicBezTo>
                    <a:pt x="96" y="11"/>
                    <a:pt x="77" y="0"/>
                    <a:pt x="57"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7"/>
            <p:cNvSpPr/>
            <p:nvPr/>
          </p:nvSpPr>
          <p:spPr>
            <a:xfrm>
              <a:off x="1648150" y="1411600"/>
              <a:ext cx="17875" cy="16350"/>
            </a:xfrm>
            <a:custGeom>
              <a:avLst/>
              <a:gdLst/>
              <a:ahLst/>
              <a:cxnLst/>
              <a:rect l="l" t="t" r="r" b="b"/>
              <a:pathLst>
                <a:path w="715" h="654" extrusionOk="0">
                  <a:moveTo>
                    <a:pt x="361" y="1"/>
                  </a:moveTo>
                  <a:cubicBezTo>
                    <a:pt x="222" y="1"/>
                    <a:pt x="82" y="90"/>
                    <a:pt x="47" y="228"/>
                  </a:cubicBezTo>
                  <a:cubicBezTo>
                    <a:pt x="0" y="401"/>
                    <a:pt x="86" y="584"/>
                    <a:pt x="260" y="640"/>
                  </a:cubicBezTo>
                  <a:cubicBezTo>
                    <a:pt x="289" y="649"/>
                    <a:pt x="320" y="654"/>
                    <a:pt x="350" y="654"/>
                  </a:cubicBezTo>
                  <a:cubicBezTo>
                    <a:pt x="490" y="654"/>
                    <a:pt x="633" y="565"/>
                    <a:pt x="671" y="424"/>
                  </a:cubicBezTo>
                  <a:cubicBezTo>
                    <a:pt x="714" y="254"/>
                    <a:pt x="631" y="69"/>
                    <a:pt x="455" y="15"/>
                  </a:cubicBezTo>
                  <a:cubicBezTo>
                    <a:pt x="425" y="5"/>
                    <a:pt x="393" y="1"/>
                    <a:pt x="361"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7"/>
            <p:cNvSpPr/>
            <p:nvPr/>
          </p:nvSpPr>
          <p:spPr>
            <a:xfrm>
              <a:off x="1695000" y="1382250"/>
              <a:ext cx="42400" cy="142400"/>
            </a:xfrm>
            <a:custGeom>
              <a:avLst/>
              <a:gdLst/>
              <a:ahLst/>
              <a:cxnLst/>
              <a:rect l="l" t="t" r="r" b="b"/>
              <a:pathLst>
                <a:path w="1696" h="5696" extrusionOk="0">
                  <a:moveTo>
                    <a:pt x="311" y="1"/>
                  </a:moveTo>
                  <a:cubicBezTo>
                    <a:pt x="304" y="1"/>
                    <a:pt x="297" y="5"/>
                    <a:pt x="295" y="16"/>
                  </a:cubicBezTo>
                  <a:cubicBezTo>
                    <a:pt x="0" y="1983"/>
                    <a:pt x="362" y="4047"/>
                    <a:pt x="1565" y="5669"/>
                  </a:cubicBezTo>
                  <a:cubicBezTo>
                    <a:pt x="1579" y="5687"/>
                    <a:pt x="1597" y="5695"/>
                    <a:pt x="1615" y="5695"/>
                  </a:cubicBezTo>
                  <a:cubicBezTo>
                    <a:pt x="1657" y="5695"/>
                    <a:pt x="1696" y="5652"/>
                    <a:pt x="1668" y="5606"/>
                  </a:cubicBezTo>
                  <a:cubicBezTo>
                    <a:pt x="642" y="3894"/>
                    <a:pt x="93" y="2030"/>
                    <a:pt x="332" y="23"/>
                  </a:cubicBezTo>
                  <a:cubicBezTo>
                    <a:pt x="332" y="10"/>
                    <a:pt x="321" y="1"/>
                    <a:pt x="311"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7"/>
            <p:cNvSpPr/>
            <p:nvPr/>
          </p:nvSpPr>
          <p:spPr>
            <a:xfrm>
              <a:off x="1695725" y="1369700"/>
              <a:ext cx="18225" cy="16275"/>
            </a:xfrm>
            <a:custGeom>
              <a:avLst/>
              <a:gdLst/>
              <a:ahLst/>
              <a:cxnLst/>
              <a:rect l="l" t="t" r="r" b="b"/>
              <a:pathLst>
                <a:path w="729" h="651" extrusionOk="0">
                  <a:moveTo>
                    <a:pt x="367" y="1"/>
                  </a:moveTo>
                  <a:cubicBezTo>
                    <a:pt x="248" y="1"/>
                    <a:pt x="128" y="62"/>
                    <a:pt x="74" y="173"/>
                  </a:cubicBezTo>
                  <a:cubicBezTo>
                    <a:pt x="1" y="332"/>
                    <a:pt x="51" y="528"/>
                    <a:pt x="214" y="615"/>
                  </a:cubicBezTo>
                  <a:cubicBezTo>
                    <a:pt x="259" y="639"/>
                    <a:pt x="311" y="650"/>
                    <a:pt x="362" y="650"/>
                  </a:cubicBezTo>
                  <a:cubicBezTo>
                    <a:pt x="481" y="650"/>
                    <a:pt x="602" y="589"/>
                    <a:pt x="656" y="478"/>
                  </a:cubicBezTo>
                  <a:cubicBezTo>
                    <a:pt x="729" y="319"/>
                    <a:pt x="679" y="123"/>
                    <a:pt x="516" y="36"/>
                  </a:cubicBezTo>
                  <a:cubicBezTo>
                    <a:pt x="471" y="12"/>
                    <a:pt x="419" y="1"/>
                    <a:pt x="367"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7"/>
            <p:cNvSpPr/>
            <p:nvPr/>
          </p:nvSpPr>
          <p:spPr>
            <a:xfrm>
              <a:off x="1746100" y="1381575"/>
              <a:ext cx="33800" cy="172450"/>
            </a:xfrm>
            <a:custGeom>
              <a:avLst/>
              <a:gdLst/>
              <a:ahLst/>
              <a:cxnLst/>
              <a:rect l="l" t="t" r="r" b="b"/>
              <a:pathLst>
                <a:path w="1352" h="6898" extrusionOk="0">
                  <a:moveTo>
                    <a:pt x="161" y="1"/>
                  </a:moveTo>
                  <a:cubicBezTo>
                    <a:pt x="153" y="1"/>
                    <a:pt x="147" y="8"/>
                    <a:pt x="149" y="17"/>
                  </a:cubicBezTo>
                  <a:cubicBezTo>
                    <a:pt x="1139" y="2369"/>
                    <a:pt x="843" y="4509"/>
                    <a:pt x="10" y="6849"/>
                  </a:cubicBezTo>
                  <a:cubicBezTo>
                    <a:pt x="1" y="6877"/>
                    <a:pt x="26" y="6898"/>
                    <a:pt x="50" y="6898"/>
                  </a:cubicBezTo>
                  <a:cubicBezTo>
                    <a:pt x="63" y="6898"/>
                    <a:pt x="76" y="6892"/>
                    <a:pt x="82" y="6878"/>
                  </a:cubicBezTo>
                  <a:cubicBezTo>
                    <a:pt x="1169" y="4822"/>
                    <a:pt x="1352" y="2061"/>
                    <a:pt x="173" y="7"/>
                  </a:cubicBezTo>
                  <a:cubicBezTo>
                    <a:pt x="169" y="3"/>
                    <a:pt x="165" y="1"/>
                    <a:pt x="161"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7"/>
            <p:cNvSpPr/>
            <p:nvPr/>
          </p:nvSpPr>
          <p:spPr>
            <a:xfrm>
              <a:off x="1741000" y="1368950"/>
              <a:ext cx="18325" cy="16300"/>
            </a:xfrm>
            <a:custGeom>
              <a:avLst/>
              <a:gdLst/>
              <a:ahLst/>
              <a:cxnLst/>
              <a:rect l="l" t="t" r="r" b="b"/>
              <a:pathLst>
                <a:path w="733" h="652" extrusionOk="0">
                  <a:moveTo>
                    <a:pt x="369" y="0"/>
                  </a:moveTo>
                  <a:cubicBezTo>
                    <a:pt x="255" y="0"/>
                    <a:pt x="139" y="56"/>
                    <a:pt x="84" y="160"/>
                  </a:cubicBezTo>
                  <a:cubicBezTo>
                    <a:pt x="1" y="316"/>
                    <a:pt x="44" y="515"/>
                    <a:pt x="200" y="608"/>
                  </a:cubicBezTo>
                  <a:cubicBezTo>
                    <a:pt x="250" y="637"/>
                    <a:pt x="308" y="651"/>
                    <a:pt x="365" y="651"/>
                  </a:cubicBezTo>
                  <a:cubicBezTo>
                    <a:pt x="479" y="651"/>
                    <a:pt x="593" y="596"/>
                    <a:pt x="648" y="492"/>
                  </a:cubicBezTo>
                  <a:cubicBezTo>
                    <a:pt x="732" y="336"/>
                    <a:pt x="692" y="137"/>
                    <a:pt x="533" y="43"/>
                  </a:cubicBezTo>
                  <a:cubicBezTo>
                    <a:pt x="484" y="14"/>
                    <a:pt x="426" y="0"/>
                    <a:pt x="369"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7"/>
            <p:cNvSpPr/>
            <p:nvPr/>
          </p:nvSpPr>
          <p:spPr>
            <a:xfrm>
              <a:off x="1736375" y="1406075"/>
              <a:ext cx="66475" cy="140125"/>
            </a:xfrm>
            <a:custGeom>
              <a:avLst/>
              <a:gdLst/>
              <a:ahLst/>
              <a:cxnLst/>
              <a:rect l="l" t="t" r="r" b="b"/>
              <a:pathLst>
                <a:path w="2659" h="5605" extrusionOk="0">
                  <a:moveTo>
                    <a:pt x="2479" y="0"/>
                  </a:moveTo>
                  <a:cubicBezTo>
                    <a:pt x="2473" y="0"/>
                    <a:pt x="2468" y="4"/>
                    <a:pt x="2468" y="10"/>
                  </a:cubicBezTo>
                  <a:cubicBezTo>
                    <a:pt x="2485" y="2180"/>
                    <a:pt x="1339" y="3892"/>
                    <a:pt x="33" y="5519"/>
                  </a:cubicBezTo>
                  <a:cubicBezTo>
                    <a:pt x="1" y="5559"/>
                    <a:pt x="33" y="5604"/>
                    <a:pt x="72" y="5604"/>
                  </a:cubicBezTo>
                  <a:cubicBezTo>
                    <a:pt x="86" y="5604"/>
                    <a:pt x="100" y="5599"/>
                    <a:pt x="113" y="5586"/>
                  </a:cubicBezTo>
                  <a:cubicBezTo>
                    <a:pt x="1595" y="4097"/>
                    <a:pt x="2658" y="2157"/>
                    <a:pt x="2492" y="10"/>
                  </a:cubicBezTo>
                  <a:cubicBezTo>
                    <a:pt x="2490" y="4"/>
                    <a:pt x="2484" y="0"/>
                    <a:pt x="2479"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7"/>
            <p:cNvSpPr/>
            <p:nvPr/>
          </p:nvSpPr>
          <p:spPr>
            <a:xfrm>
              <a:off x="1790925" y="1391650"/>
              <a:ext cx="17900" cy="16250"/>
            </a:xfrm>
            <a:custGeom>
              <a:avLst/>
              <a:gdLst/>
              <a:ahLst/>
              <a:cxnLst/>
              <a:rect l="l" t="t" r="r" b="b"/>
              <a:pathLst>
                <a:path w="716" h="650" extrusionOk="0">
                  <a:moveTo>
                    <a:pt x="354" y="0"/>
                  </a:moveTo>
                  <a:cubicBezTo>
                    <a:pt x="262" y="0"/>
                    <a:pt x="170" y="37"/>
                    <a:pt x="111" y="112"/>
                  </a:cubicBezTo>
                  <a:cubicBezTo>
                    <a:pt x="1" y="252"/>
                    <a:pt x="4" y="451"/>
                    <a:pt x="144" y="571"/>
                  </a:cubicBezTo>
                  <a:cubicBezTo>
                    <a:pt x="203" y="623"/>
                    <a:pt x="283" y="649"/>
                    <a:pt x="361" y="649"/>
                  </a:cubicBezTo>
                  <a:cubicBezTo>
                    <a:pt x="454" y="649"/>
                    <a:pt x="546" y="613"/>
                    <a:pt x="605" y="537"/>
                  </a:cubicBezTo>
                  <a:cubicBezTo>
                    <a:pt x="715" y="402"/>
                    <a:pt x="712" y="198"/>
                    <a:pt x="573" y="79"/>
                  </a:cubicBezTo>
                  <a:cubicBezTo>
                    <a:pt x="513" y="27"/>
                    <a:pt x="433" y="0"/>
                    <a:pt x="354"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7"/>
            <p:cNvSpPr/>
            <p:nvPr/>
          </p:nvSpPr>
          <p:spPr>
            <a:xfrm>
              <a:off x="1584525" y="1421375"/>
              <a:ext cx="305875" cy="154875"/>
            </a:xfrm>
            <a:custGeom>
              <a:avLst/>
              <a:gdLst/>
              <a:ahLst/>
              <a:cxnLst/>
              <a:rect l="l" t="t" r="r" b="b"/>
              <a:pathLst>
                <a:path w="12235" h="6195" extrusionOk="0">
                  <a:moveTo>
                    <a:pt x="11228" y="1"/>
                  </a:moveTo>
                  <a:cubicBezTo>
                    <a:pt x="8676" y="1"/>
                    <a:pt x="6254" y="2678"/>
                    <a:pt x="6254" y="2678"/>
                  </a:cubicBezTo>
                  <a:cubicBezTo>
                    <a:pt x="4256" y="1262"/>
                    <a:pt x="2622" y="878"/>
                    <a:pt x="1693" y="878"/>
                  </a:cubicBezTo>
                  <a:cubicBezTo>
                    <a:pt x="1204" y="878"/>
                    <a:pt x="911" y="985"/>
                    <a:pt x="863" y="1103"/>
                  </a:cubicBezTo>
                  <a:cubicBezTo>
                    <a:pt x="727" y="1446"/>
                    <a:pt x="1980" y="2426"/>
                    <a:pt x="1980" y="2426"/>
                  </a:cubicBezTo>
                  <a:cubicBezTo>
                    <a:pt x="1980" y="2426"/>
                    <a:pt x="917" y="2191"/>
                    <a:pt x="350" y="2191"/>
                  </a:cubicBezTo>
                  <a:cubicBezTo>
                    <a:pt x="142" y="2191"/>
                    <a:pt x="0" y="2223"/>
                    <a:pt x="3" y="2309"/>
                  </a:cubicBezTo>
                  <a:cubicBezTo>
                    <a:pt x="13" y="2628"/>
                    <a:pt x="1222" y="2934"/>
                    <a:pt x="2429" y="3734"/>
                  </a:cubicBezTo>
                  <a:cubicBezTo>
                    <a:pt x="3562" y="4486"/>
                    <a:pt x="4628" y="6034"/>
                    <a:pt x="6230" y="6180"/>
                  </a:cubicBezTo>
                  <a:cubicBezTo>
                    <a:pt x="6306" y="6191"/>
                    <a:pt x="6385" y="6195"/>
                    <a:pt x="6465" y="6195"/>
                  </a:cubicBezTo>
                  <a:cubicBezTo>
                    <a:pt x="6490" y="6195"/>
                    <a:pt x="6514" y="6194"/>
                    <a:pt x="6539" y="6194"/>
                  </a:cubicBezTo>
                  <a:cubicBezTo>
                    <a:pt x="6576" y="6194"/>
                    <a:pt x="6608" y="6191"/>
                    <a:pt x="6642" y="6187"/>
                  </a:cubicBezTo>
                  <a:cubicBezTo>
                    <a:pt x="6665" y="6187"/>
                    <a:pt x="6692" y="6187"/>
                    <a:pt x="6712" y="6183"/>
                  </a:cubicBezTo>
                  <a:cubicBezTo>
                    <a:pt x="6918" y="6163"/>
                    <a:pt x="7114" y="6117"/>
                    <a:pt x="7297" y="6047"/>
                  </a:cubicBezTo>
                  <a:cubicBezTo>
                    <a:pt x="8556" y="5579"/>
                    <a:pt x="9247" y="4104"/>
                    <a:pt x="9706" y="3466"/>
                  </a:cubicBezTo>
                  <a:cubicBezTo>
                    <a:pt x="10244" y="2708"/>
                    <a:pt x="11965" y="1884"/>
                    <a:pt x="11632" y="1575"/>
                  </a:cubicBezTo>
                  <a:cubicBezTo>
                    <a:pt x="11555" y="1502"/>
                    <a:pt x="11421" y="1475"/>
                    <a:pt x="11260" y="1475"/>
                  </a:cubicBezTo>
                  <a:cubicBezTo>
                    <a:pt x="10748" y="1475"/>
                    <a:pt x="9970" y="1755"/>
                    <a:pt x="9912" y="1777"/>
                  </a:cubicBezTo>
                  <a:cubicBezTo>
                    <a:pt x="10014" y="1698"/>
                    <a:pt x="12235" y="86"/>
                    <a:pt x="11593" y="20"/>
                  </a:cubicBezTo>
                  <a:cubicBezTo>
                    <a:pt x="11471" y="7"/>
                    <a:pt x="11349" y="1"/>
                    <a:pt x="11228"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7"/>
            <p:cNvSpPr/>
            <p:nvPr/>
          </p:nvSpPr>
          <p:spPr>
            <a:xfrm>
              <a:off x="1635000" y="1487275"/>
              <a:ext cx="115575" cy="88975"/>
            </a:xfrm>
            <a:custGeom>
              <a:avLst/>
              <a:gdLst/>
              <a:ahLst/>
              <a:cxnLst/>
              <a:rect l="l" t="t" r="r" b="b"/>
              <a:pathLst>
                <a:path w="4623" h="3559" extrusionOk="0">
                  <a:moveTo>
                    <a:pt x="778" y="0"/>
                  </a:moveTo>
                  <a:cubicBezTo>
                    <a:pt x="756" y="0"/>
                    <a:pt x="745" y="36"/>
                    <a:pt x="772" y="46"/>
                  </a:cubicBezTo>
                  <a:cubicBezTo>
                    <a:pt x="2290" y="594"/>
                    <a:pt x="2968" y="2115"/>
                    <a:pt x="4035" y="3182"/>
                  </a:cubicBezTo>
                  <a:cubicBezTo>
                    <a:pt x="2703" y="2282"/>
                    <a:pt x="1603" y="1009"/>
                    <a:pt x="34" y="420"/>
                  </a:cubicBezTo>
                  <a:cubicBezTo>
                    <a:pt x="30" y="419"/>
                    <a:pt x="27" y="418"/>
                    <a:pt x="24" y="418"/>
                  </a:cubicBezTo>
                  <a:cubicBezTo>
                    <a:pt x="6" y="418"/>
                    <a:pt x="1" y="446"/>
                    <a:pt x="18" y="454"/>
                  </a:cubicBezTo>
                  <a:cubicBezTo>
                    <a:pt x="1231" y="1035"/>
                    <a:pt x="2154" y="1863"/>
                    <a:pt x="3154" y="2737"/>
                  </a:cubicBezTo>
                  <a:cubicBezTo>
                    <a:pt x="3483" y="3026"/>
                    <a:pt x="3836" y="3311"/>
                    <a:pt x="4211" y="3544"/>
                  </a:cubicBezTo>
                  <a:cubicBezTo>
                    <a:pt x="4287" y="3555"/>
                    <a:pt x="4366" y="3559"/>
                    <a:pt x="4446" y="3559"/>
                  </a:cubicBezTo>
                  <a:cubicBezTo>
                    <a:pt x="4471" y="3559"/>
                    <a:pt x="4495" y="3558"/>
                    <a:pt x="4520" y="3558"/>
                  </a:cubicBezTo>
                  <a:cubicBezTo>
                    <a:pt x="4557" y="3558"/>
                    <a:pt x="4589" y="3555"/>
                    <a:pt x="4623" y="3551"/>
                  </a:cubicBezTo>
                  <a:cubicBezTo>
                    <a:pt x="3287" y="2394"/>
                    <a:pt x="2560" y="524"/>
                    <a:pt x="786" y="2"/>
                  </a:cubicBezTo>
                  <a:cubicBezTo>
                    <a:pt x="783" y="1"/>
                    <a:pt x="780" y="0"/>
                    <a:pt x="778"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7"/>
            <p:cNvSpPr/>
            <p:nvPr/>
          </p:nvSpPr>
          <p:spPr>
            <a:xfrm>
              <a:off x="1752325" y="1486500"/>
              <a:ext cx="88300" cy="89475"/>
            </a:xfrm>
            <a:custGeom>
              <a:avLst/>
              <a:gdLst/>
              <a:ahLst/>
              <a:cxnLst/>
              <a:rect l="l" t="t" r="r" b="b"/>
              <a:pathLst>
                <a:path w="3532" h="3579" extrusionOk="0">
                  <a:moveTo>
                    <a:pt x="3503" y="0"/>
                  </a:moveTo>
                  <a:cubicBezTo>
                    <a:pt x="3500" y="0"/>
                    <a:pt x="3496" y="1"/>
                    <a:pt x="3492" y="3"/>
                  </a:cubicBezTo>
                  <a:cubicBezTo>
                    <a:pt x="2811" y="322"/>
                    <a:pt x="2269" y="810"/>
                    <a:pt x="1807" y="1402"/>
                  </a:cubicBezTo>
                  <a:cubicBezTo>
                    <a:pt x="1279" y="2077"/>
                    <a:pt x="937" y="2980"/>
                    <a:pt x="266" y="3502"/>
                  </a:cubicBezTo>
                  <a:cubicBezTo>
                    <a:pt x="335" y="3399"/>
                    <a:pt x="395" y="3290"/>
                    <a:pt x="459" y="3173"/>
                  </a:cubicBezTo>
                  <a:cubicBezTo>
                    <a:pt x="977" y="2156"/>
                    <a:pt x="1206" y="1026"/>
                    <a:pt x="2180" y="316"/>
                  </a:cubicBezTo>
                  <a:cubicBezTo>
                    <a:pt x="2194" y="305"/>
                    <a:pt x="2182" y="279"/>
                    <a:pt x="2166" y="279"/>
                  </a:cubicBezTo>
                  <a:cubicBezTo>
                    <a:pt x="2163" y="279"/>
                    <a:pt x="2160" y="280"/>
                    <a:pt x="2156" y="282"/>
                  </a:cubicBezTo>
                  <a:cubicBezTo>
                    <a:pt x="1000" y="1026"/>
                    <a:pt x="787" y="2598"/>
                    <a:pt x="0" y="3578"/>
                  </a:cubicBezTo>
                  <a:cubicBezTo>
                    <a:pt x="206" y="3558"/>
                    <a:pt x="402" y="3512"/>
                    <a:pt x="585" y="3442"/>
                  </a:cubicBezTo>
                  <a:cubicBezTo>
                    <a:pt x="844" y="3180"/>
                    <a:pt x="1046" y="2841"/>
                    <a:pt x="1243" y="2515"/>
                  </a:cubicBezTo>
                  <a:cubicBezTo>
                    <a:pt x="1830" y="1528"/>
                    <a:pt x="2459" y="585"/>
                    <a:pt x="3512" y="40"/>
                  </a:cubicBezTo>
                  <a:cubicBezTo>
                    <a:pt x="3532" y="28"/>
                    <a:pt x="3523" y="0"/>
                    <a:pt x="3503"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7"/>
            <p:cNvSpPr/>
            <p:nvPr/>
          </p:nvSpPr>
          <p:spPr>
            <a:xfrm>
              <a:off x="1844675" y="1479750"/>
              <a:ext cx="275" cy="275"/>
            </a:xfrm>
            <a:custGeom>
              <a:avLst/>
              <a:gdLst/>
              <a:ahLst/>
              <a:cxnLst/>
              <a:rect l="l" t="t" r="r" b="b"/>
              <a:pathLst>
                <a:path w="11" h="11" extrusionOk="0">
                  <a:moveTo>
                    <a:pt x="4" y="1"/>
                  </a:moveTo>
                  <a:cubicBezTo>
                    <a:pt x="1" y="1"/>
                    <a:pt x="1" y="11"/>
                    <a:pt x="4" y="11"/>
                  </a:cubicBezTo>
                  <a:cubicBezTo>
                    <a:pt x="10" y="11"/>
                    <a:pt x="10" y="1"/>
                    <a:pt x="4"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a:off x="1663750" y="1745775"/>
              <a:ext cx="366100" cy="184825"/>
            </a:xfrm>
            <a:custGeom>
              <a:avLst/>
              <a:gdLst/>
              <a:ahLst/>
              <a:cxnLst/>
              <a:rect l="l" t="t" r="r" b="b"/>
              <a:pathLst>
                <a:path w="14644" h="7393" extrusionOk="0">
                  <a:moveTo>
                    <a:pt x="11910" y="0"/>
                  </a:moveTo>
                  <a:cubicBezTo>
                    <a:pt x="10448" y="0"/>
                    <a:pt x="5887" y="2377"/>
                    <a:pt x="5181" y="2900"/>
                  </a:cubicBezTo>
                  <a:cubicBezTo>
                    <a:pt x="5298" y="2780"/>
                    <a:pt x="6247" y="1843"/>
                    <a:pt x="6294" y="1418"/>
                  </a:cubicBezTo>
                  <a:cubicBezTo>
                    <a:pt x="6338" y="1021"/>
                    <a:pt x="6136" y="890"/>
                    <a:pt x="5850" y="890"/>
                  </a:cubicBezTo>
                  <a:cubicBezTo>
                    <a:pt x="5407" y="890"/>
                    <a:pt x="4763" y="1207"/>
                    <a:pt x="4533" y="1338"/>
                  </a:cubicBezTo>
                  <a:cubicBezTo>
                    <a:pt x="3430" y="1973"/>
                    <a:pt x="1" y="4678"/>
                    <a:pt x="628" y="6353"/>
                  </a:cubicBezTo>
                  <a:cubicBezTo>
                    <a:pt x="921" y="7131"/>
                    <a:pt x="2119" y="7392"/>
                    <a:pt x="3468" y="7392"/>
                  </a:cubicBezTo>
                  <a:cubicBezTo>
                    <a:pt x="5510" y="7392"/>
                    <a:pt x="7898" y="6795"/>
                    <a:pt x="8018" y="6488"/>
                  </a:cubicBezTo>
                  <a:cubicBezTo>
                    <a:pt x="8178" y="6083"/>
                    <a:pt x="7175" y="6097"/>
                    <a:pt x="6726" y="6037"/>
                  </a:cubicBezTo>
                  <a:cubicBezTo>
                    <a:pt x="7733" y="5907"/>
                    <a:pt x="12361" y="5027"/>
                    <a:pt x="12275" y="4166"/>
                  </a:cubicBezTo>
                  <a:cubicBezTo>
                    <a:pt x="12259" y="4010"/>
                    <a:pt x="11888" y="3962"/>
                    <a:pt x="11428" y="3962"/>
                  </a:cubicBezTo>
                  <a:cubicBezTo>
                    <a:pt x="10946" y="3962"/>
                    <a:pt x="10366" y="4015"/>
                    <a:pt x="9995" y="4056"/>
                  </a:cubicBezTo>
                  <a:cubicBezTo>
                    <a:pt x="10916" y="3665"/>
                    <a:pt x="14644" y="1979"/>
                    <a:pt x="14614" y="1441"/>
                  </a:cubicBezTo>
                  <a:cubicBezTo>
                    <a:pt x="14605" y="1269"/>
                    <a:pt x="14335" y="1202"/>
                    <a:pt x="13933" y="1202"/>
                  </a:cubicBezTo>
                  <a:cubicBezTo>
                    <a:pt x="12868" y="1202"/>
                    <a:pt x="10874" y="1671"/>
                    <a:pt x="10322" y="1903"/>
                  </a:cubicBezTo>
                  <a:cubicBezTo>
                    <a:pt x="10747" y="1614"/>
                    <a:pt x="12554" y="558"/>
                    <a:pt x="12328" y="159"/>
                  </a:cubicBezTo>
                  <a:cubicBezTo>
                    <a:pt x="12266" y="49"/>
                    <a:pt x="12120" y="0"/>
                    <a:pt x="11910" y="0"/>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7"/>
            <p:cNvSpPr/>
            <p:nvPr/>
          </p:nvSpPr>
          <p:spPr>
            <a:xfrm>
              <a:off x="1659750" y="1780575"/>
              <a:ext cx="305950" cy="134000"/>
            </a:xfrm>
            <a:custGeom>
              <a:avLst/>
              <a:gdLst/>
              <a:ahLst/>
              <a:cxnLst/>
              <a:rect l="l" t="t" r="r" b="b"/>
              <a:pathLst>
                <a:path w="12238" h="5360" extrusionOk="0">
                  <a:moveTo>
                    <a:pt x="9857" y="1"/>
                  </a:moveTo>
                  <a:cubicBezTo>
                    <a:pt x="9855" y="1"/>
                    <a:pt x="9852" y="1"/>
                    <a:pt x="9850" y="3"/>
                  </a:cubicBezTo>
                  <a:cubicBezTo>
                    <a:pt x="7677" y="1036"/>
                    <a:pt x="5617" y="2305"/>
                    <a:pt x="3596" y="3615"/>
                  </a:cubicBezTo>
                  <a:cubicBezTo>
                    <a:pt x="3573" y="3631"/>
                    <a:pt x="3564" y="3655"/>
                    <a:pt x="3564" y="3678"/>
                  </a:cubicBezTo>
                  <a:cubicBezTo>
                    <a:pt x="2998" y="3871"/>
                    <a:pt x="2440" y="4076"/>
                    <a:pt x="1892" y="4303"/>
                  </a:cubicBezTo>
                  <a:cubicBezTo>
                    <a:pt x="2596" y="3199"/>
                    <a:pt x="3550" y="1960"/>
                    <a:pt x="4650" y="963"/>
                  </a:cubicBezTo>
                  <a:cubicBezTo>
                    <a:pt x="4686" y="932"/>
                    <a:pt x="4651" y="889"/>
                    <a:pt x="4613" y="889"/>
                  </a:cubicBezTo>
                  <a:cubicBezTo>
                    <a:pt x="4602" y="889"/>
                    <a:pt x="4590" y="892"/>
                    <a:pt x="4580" y="900"/>
                  </a:cubicBezTo>
                  <a:cubicBezTo>
                    <a:pt x="3470" y="1857"/>
                    <a:pt x="2228" y="3023"/>
                    <a:pt x="1653" y="4403"/>
                  </a:cubicBezTo>
                  <a:cubicBezTo>
                    <a:pt x="1107" y="4638"/>
                    <a:pt x="579" y="4897"/>
                    <a:pt x="75" y="5196"/>
                  </a:cubicBezTo>
                  <a:cubicBezTo>
                    <a:pt x="1" y="5238"/>
                    <a:pt x="44" y="5359"/>
                    <a:pt x="117" y="5359"/>
                  </a:cubicBezTo>
                  <a:cubicBezTo>
                    <a:pt x="127" y="5359"/>
                    <a:pt x="137" y="5357"/>
                    <a:pt x="147" y="5352"/>
                  </a:cubicBezTo>
                  <a:cubicBezTo>
                    <a:pt x="506" y="5186"/>
                    <a:pt x="868" y="5027"/>
                    <a:pt x="1234" y="4874"/>
                  </a:cubicBezTo>
                  <a:cubicBezTo>
                    <a:pt x="2195" y="5095"/>
                    <a:pt x="3168" y="5203"/>
                    <a:pt x="4146" y="5203"/>
                  </a:cubicBezTo>
                  <a:cubicBezTo>
                    <a:pt x="4711" y="5203"/>
                    <a:pt x="5277" y="5167"/>
                    <a:pt x="5843" y="5096"/>
                  </a:cubicBezTo>
                  <a:cubicBezTo>
                    <a:pt x="5883" y="5093"/>
                    <a:pt x="5883" y="5033"/>
                    <a:pt x="5843" y="5033"/>
                  </a:cubicBezTo>
                  <a:cubicBezTo>
                    <a:pt x="5447" y="5059"/>
                    <a:pt x="5054" y="5071"/>
                    <a:pt x="4663" y="5071"/>
                  </a:cubicBezTo>
                  <a:cubicBezTo>
                    <a:pt x="3575" y="5071"/>
                    <a:pt x="2501" y="4975"/>
                    <a:pt x="1423" y="4791"/>
                  </a:cubicBezTo>
                  <a:cubicBezTo>
                    <a:pt x="1782" y="4638"/>
                    <a:pt x="2144" y="4489"/>
                    <a:pt x="2507" y="4346"/>
                  </a:cubicBezTo>
                  <a:cubicBezTo>
                    <a:pt x="5042" y="4210"/>
                    <a:pt x="7547" y="3944"/>
                    <a:pt x="10016" y="3332"/>
                  </a:cubicBezTo>
                  <a:cubicBezTo>
                    <a:pt x="10048" y="3323"/>
                    <a:pt x="10040" y="3272"/>
                    <a:pt x="10011" y="3272"/>
                  </a:cubicBezTo>
                  <a:cubicBezTo>
                    <a:pt x="10010" y="3272"/>
                    <a:pt x="10008" y="3272"/>
                    <a:pt x="10006" y="3273"/>
                  </a:cubicBezTo>
                  <a:cubicBezTo>
                    <a:pt x="7663" y="3661"/>
                    <a:pt x="5308" y="4020"/>
                    <a:pt x="2935" y="4176"/>
                  </a:cubicBezTo>
                  <a:cubicBezTo>
                    <a:pt x="5989" y="2983"/>
                    <a:pt x="9149" y="2013"/>
                    <a:pt x="12216" y="900"/>
                  </a:cubicBezTo>
                  <a:cubicBezTo>
                    <a:pt x="12237" y="894"/>
                    <a:pt x="12230" y="866"/>
                    <a:pt x="12211" y="866"/>
                  </a:cubicBezTo>
                  <a:cubicBezTo>
                    <a:pt x="12210" y="866"/>
                    <a:pt x="12208" y="866"/>
                    <a:pt x="12206" y="867"/>
                  </a:cubicBezTo>
                  <a:cubicBezTo>
                    <a:pt x="10072" y="1501"/>
                    <a:pt x="7962" y="2179"/>
                    <a:pt x="5859" y="2907"/>
                  </a:cubicBezTo>
                  <a:cubicBezTo>
                    <a:pt x="5261" y="3113"/>
                    <a:pt x="4653" y="3309"/>
                    <a:pt x="4045" y="3515"/>
                  </a:cubicBezTo>
                  <a:cubicBezTo>
                    <a:pt x="5949" y="2292"/>
                    <a:pt x="7919" y="1186"/>
                    <a:pt x="9867" y="29"/>
                  </a:cubicBezTo>
                  <a:cubicBezTo>
                    <a:pt x="9878" y="24"/>
                    <a:pt x="9870" y="1"/>
                    <a:pt x="9857" y="1"/>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7"/>
            <p:cNvSpPr/>
            <p:nvPr/>
          </p:nvSpPr>
          <p:spPr>
            <a:xfrm>
              <a:off x="1415500" y="1599625"/>
              <a:ext cx="359600" cy="306000"/>
            </a:xfrm>
            <a:custGeom>
              <a:avLst/>
              <a:gdLst/>
              <a:ahLst/>
              <a:cxnLst/>
              <a:rect l="l" t="t" r="r" b="b"/>
              <a:pathLst>
                <a:path w="14384" h="12240" extrusionOk="0">
                  <a:moveTo>
                    <a:pt x="7957" y="0"/>
                  </a:moveTo>
                  <a:cubicBezTo>
                    <a:pt x="7921" y="0"/>
                    <a:pt x="7893" y="21"/>
                    <a:pt x="7877" y="67"/>
                  </a:cubicBezTo>
                  <a:cubicBezTo>
                    <a:pt x="6684" y="3443"/>
                    <a:pt x="8452" y="7653"/>
                    <a:pt x="8452" y="7653"/>
                  </a:cubicBezTo>
                  <a:cubicBezTo>
                    <a:pt x="6364" y="5889"/>
                    <a:pt x="2836" y="5124"/>
                    <a:pt x="1716" y="5124"/>
                  </a:cubicBezTo>
                  <a:cubicBezTo>
                    <a:pt x="1504" y="5124"/>
                    <a:pt x="1379" y="5151"/>
                    <a:pt x="1364" y="5204"/>
                  </a:cubicBezTo>
                  <a:cubicBezTo>
                    <a:pt x="1275" y="5533"/>
                    <a:pt x="2913" y="7523"/>
                    <a:pt x="2913" y="7523"/>
                  </a:cubicBezTo>
                  <a:cubicBezTo>
                    <a:pt x="2913" y="7523"/>
                    <a:pt x="2346" y="7471"/>
                    <a:pt x="1742" y="7471"/>
                  </a:cubicBezTo>
                  <a:cubicBezTo>
                    <a:pt x="906" y="7471"/>
                    <a:pt x="0" y="7571"/>
                    <a:pt x="431" y="8052"/>
                  </a:cubicBezTo>
                  <a:cubicBezTo>
                    <a:pt x="1947" y="9749"/>
                    <a:pt x="6907" y="12239"/>
                    <a:pt x="9999" y="12239"/>
                  </a:cubicBezTo>
                  <a:cubicBezTo>
                    <a:pt x="10744" y="12239"/>
                    <a:pt x="11380" y="12095"/>
                    <a:pt x="11834" y="11760"/>
                  </a:cubicBezTo>
                  <a:cubicBezTo>
                    <a:pt x="14384" y="9878"/>
                    <a:pt x="11259" y="177"/>
                    <a:pt x="10684" y="177"/>
                  </a:cubicBezTo>
                  <a:cubicBezTo>
                    <a:pt x="10683" y="177"/>
                    <a:pt x="10683" y="177"/>
                    <a:pt x="10682" y="177"/>
                  </a:cubicBezTo>
                  <a:cubicBezTo>
                    <a:pt x="10107" y="197"/>
                    <a:pt x="9825" y="2426"/>
                    <a:pt x="9825" y="2426"/>
                  </a:cubicBezTo>
                  <a:cubicBezTo>
                    <a:pt x="9825" y="2426"/>
                    <a:pt x="8353" y="0"/>
                    <a:pt x="7957"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7"/>
            <p:cNvSpPr/>
            <p:nvPr/>
          </p:nvSpPr>
          <p:spPr>
            <a:xfrm>
              <a:off x="1422375" y="1734675"/>
              <a:ext cx="206425" cy="131925"/>
            </a:xfrm>
            <a:custGeom>
              <a:avLst/>
              <a:gdLst/>
              <a:ahLst/>
              <a:cxnLst/>
              <a:rect l="l" t="t" r="r" b="b"/>
              <a:pathLst>
                <a:path w="8257" h="5277" extrusionOk="0">
                  <a:moveTo>
                    <a:pt x="95" y="0"/>
                  </a:moveTo>
                  <a:cubicBezTo>
                    <a:pt x="48" y="0"/>
                    <a:pt x="0" y="50"/>
                    <a:pt x="33" y="101"/>
                  </a:cubicBezTo>
                  <a:cubicBezTo>
                    <a:pt x="1721" y="2972"/>
                    <a:pt x="4877" y="4719"/>
                    <a:pt x="8107" y="5274"/>
                  </a:cubicBezTo>
                  <a:cubicBezTo>
                    <a:pt x="8114" y="5276"/>
                    <a:pt x="8120" y="5276"/>
                    <a:pt x="8126" y="5276"/>
                  </a:cubicBezTo>
                  <a:cubicBezTo>
                    <a:pt x="8225" y="5276"/>
                    <a:pt x="8257" y="5133"/>
                    <a:pt x="8150" y="5102"/>
                  </a:cubicBezTo>
                  <a:cubicBezTo>
                    <a:pt x="4987" y="4112"/>
                    <a:pt x="1990" y="2985"/>
                    <a:pt x="149" y="31"/>
                  </a:cubicBezTo>
                  <a:cubicBezTo>
                    <a:pt x="135" y="9"/>
                    <a:pt x="115" y="0"/>
                    <a:pt x="95"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1409975" y="1716750"/>
              <a:ext cx="24025" cy="23375"/>
            </a:xfrm>
            <a:custGeom>
              <a:avLst/>
              <a:gdLst/>
              <a:ahLst/>
              <a:cxnLst/>
              <a:rect l="l" t="t" r="r" b="b"/>
              <a:pathLst>
                <a:path w="961" h="935" extrusionOk="0">
                  <a:moveTo>
                    <a:pt x="482" y="1"/>
                  </a:moveTo>
                  <a:cubicBezTo>
                    <a:pt x="480" y="1"/>
                    <a:pt x="478" y="1"/>
                    <a:pt x="476" y="1"/>
                  </a:cubicBezTo>
                  <a:cubicBezTo>
                    <a:pt x="230" y="4"/>
                    <a:pt x="1" y="220"/>
                    <a:pt x="14" y="472"/>
                  </a:cubicBezTo>
                  <a:cubicBezTo>
                    <a:pt x="27" y="723"/>
                    <a:pt x="220" y="935"/>
                    <a:pt x="480" y="935"/>
                  </a:cubicBezTo>
                  <a:cubicBezTo>
                    <a:pt x="482" y="935"/>
                    <a:pt x="484" y="935"/>
                    <a:pt x="486" y="935"/>
                  </a:cubicBezTo>
                  <a:cubicBezTo>
                    <a:pt x="728" y="931"/>
                    <a:pt x="961" y="715"/>
                    <a:pt x="947" y="463"/>
                  </a:cubicBezTo>
                  <a:cubicBezTo>
                    <a:pt x="935" y="212"/>
                    <a:pt x="741" y="1"/>
                    <a:pt x="482"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7"/>
            <p:cNvSpPr/>
            <p:nvPr/>
          </p:nvSpPr>
          <p:spPr>
            <a:xfrm>
              <a:off x="1461975" y="1659175"/>
              <a:ext cx="110075" cy="179025"/>
            </a:xfrm>
            <a:custGeom>
              <a:avLst/>
              <a:gdLst/>
              <a:ahLst/>
              <a:cxnLst/>
              <a:rect l="l" t="t" r="r" b="b"/>
              <a:pathLst>
                <a:path w="4403" h="7161" extrusionOk="0">
                  <a:moveTo>
                    <a:pt x="28" y="1"/>
                  </a:moveTo>
                  <a:cubicBezTo>
                    <a:pt x="14" y="1"/>
                    <a:pt x="0" y="10"/>
                    <a:pt x="4" y="28"/>
                  </a:cubicBezTo>
                  <a:cubicBezTo>
                    <a:pt x="473" y="2829"/>
                    <a:pt x="1875" y="5474"/>
                    <a:pt x="4224" y="7141"/>
                  </a:cubicBezTo>
                  <a:cubicBezTo>
                    <a:pt x="4242" y="7155"/>
                    <a:pt x="4261" y="7161"/>
                    <a:pt x="4279" y="7161"/>
                  </a:cubicBezTo>
                  <a:cubicBezTo>
                    <a:pt x="4349" y="7161"/>
                    <a:pt x="4403" y="7071"/>
                    <a:pt x="4333" y="7012"/>
                  </a:cubicBezTo>
                  <a:cubicBezTo>
                    <a:pt x="2187" y="5141"/>
                    <a:pt x="615" y="2852"/>
                    <a:pt x="57" y="24"/>
                  </a:cubicBezTo>
                  <a:cubicBezTo>
                    <a:pt x="54" y="8"/>
                    <a:pt x="41" y="1"/>
                    <a:pt x="28"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7"/>
            <p:cNvSpPr/>
            <p:nvPr/>
          </p:nvSpPr>
          <p:spPr>
            <a:xfrm>
              <a:off x="1451025" y="1640600"/>
              <a:ext cx="24600" cy="23350"/>
            </a:xfrm>
            <a:custGeom>
              <a:avLst/>
              <a:gdLst/>
              <a:ahLst/>
              <a:cxnLst/>
              <a:rect l="l" t="t" r="r" b="b"/>
              <a:pathLst>
                <a:path w="984" h="934" extrusionOk="0">
                  <a:moveTo>
                    <a:pt x="501" y="0"/>
                  </a:moveTo>
                  <a:cubicBezTo>
                    <a:pt x="280" y="0"/>
                    <a:pt x="60" y="163"/>
                    <a:pt x="30" y="388"/>
                  </a:cubicBezTo>
                  <a:cubicBezTo>
                    <a:pt x="0" y="641"/>
                    <a:pt x="156" y="883"/>
                    <a:pt x="412" y="926"/>
                  </a:cubicBezTo>
                  <a:cubicBezTo>
                    <a:pt x="438" y="931"/>
                    <a:pt x="463" y="933"/>
                    <a:pt x="489" y="933"/>
                  </a:cubicBezTo>
                  <a:cubicBezTo>
                    <a:pt x="708" y="933"/>
                    <a:pt x="923" y="771"/>
                    <a:pt x="951" y="544"/>
                  </a:cubicBezTo>
                  <a:cubicBezTo>
                    <a:pt x="983" y="296"/>
                    <a:pt x="828" y="49"/>
                    <a:pt x="572" y="6"/>
                  </a:cubicBezTo>
                  <a:cubicBezTo>
                    <a:pt x="548" y="2"/>
                    <a:pt x="525" y="0"/>
                    <a:pt x="501"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7"/>
            <p:cNvSpPr/>
            <p:nvPr/>
          </p:nvSpPr>
          <p:spPr>
            <a:xfrm>
              <a:off x="1581325" y="1585875"/>
              <a:ext cx="120225" cy="215750"/>
            </a:xfrm>
            <a:custGeom>
              <a:avLst/>
              <a:gdLst/>
              <a:ahLst/>
              <a:cxnLst/>
              <a:rect l="l" t="t" r="r" b="b"/>
              <a:pathLst>
                <a:path w="4809" h="8630" extrusionOk="0">
                  <a:moveTo>
                    <a:pt x="26" y="0"/>
                  </a:moveTo>
                  <a:cubicBezTo>
                    <a:pt x="10" y="0"/>
                    <a:pt x="0" y="21"/>
                    <a:pt x="15" y="32"/>
                  </a:cubicBezTo>
                  <a:cubicBezTo>
                    <a:pt x="2913" y="2238"/>
                    <a:pt x="4065" y="5103"/>
                    <a:pt x="4697" y="8588"/>
                  </a:cubicBezTo>
                  <a:cubicBezTo>
                    <a:pt x="4701" y="8617"/>
                    <a:pt x="4724" y="8629"/>
                    <a:pt x="4748" y="8629"/>
                  </a:cubicBezTo>
                  <a:cubicBezTo>
                    <a:pt x="4778" y="8629"/>
                    <a:pt x="4808" y="8610"/>
                    <a:pt x="4807" y="8575"/>
                  </a:cubicBezTo>
                  <a:cubicBezTo>
                    <a:pt x="4690" y="5256"/>
                    <a:pt x="2956" y="1707"/>
                    <a:pt x="35" y="2"/>
                  </a:cubicBezTo>
                  <a:cubicBezTo>
                    <a:pt x="32" y="1"/>
                    <a:pt x="29" y="0"/>
                    <a:pt x="26"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7"/>
            <p:cNvSpPr/>
            <p:nvPr/>
          </p:nvSpPr>
          <p:spPr>
            <a:xfrm>
              <a:off x="1566725" y="1568650"/>
              <a:ext cx="23775" cy="23350"/>
            </a:xfrm>
            <a:custGeom>
              <a:avLst/>
              <a:gdLst/>
              <a:ahLst/>
              <a:cxnLst/>
              <a:rect l="l" t="t" r="r" b="b"/>
              <a:pathLst>
                <a:path w="951" h="934" extrusionOk="0">
                  <a:moveTo>
                    <a:pt x="479" y="0"/>
                  </a:moveTo>
                  <a:cubicBezTo>
                    <a:pt x="237" y="0"/>
                    <a:pt x="0" y="213"/>
                    <a:pt x="8" y="465"/>
                  </a:cubicBezTo>
                  <a:cubicBezTo>
                    <a:pt x="17" y="718"/>
                    <a:pt x="210" y="933"/>
                    <a:pt x="473" y="933"/>
                  </a:cubicBezTo>
                  <a:cubicBezTo>
                    <a:pt x="475" y="934"/>
                    <a:pt x="477" y="934"/>
                    <a:pt x="479" y="934"/>
                  </a:cubicBezTo>
                  <a:cubicBezTo>
                    <a:pt x="719" y="934"/>
                    <a:pt x="951" y="722"/>
                    <a:pt x="941" y="472"/>
                  </a:cubicBezTo>
                  <a:cubicBezTo>
                    <a:pt x="934" y="220"/>
                    <a:pt x="741" y="4"/>
                    <a:pt x="479"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7"/>
            <p:cNvSpPr/>
            <p:nvPr/>
          </p:nvSpPr>
          <p:spPr>
            <a:xfrm>
              <a:off x="1658600" y="1581925"/>
              <a:ext cx="45725" cy="216525"/>
            </a:xfrm>
            <a:custGeom>
              <a:avLst/>
              <a:gdLst/>
              <a:ahLst/>
              <a:cxnLst/>
              <a:rect l="l" t="t" r="r" b="b"/>
              <a:pathLst>
                <a:path w="1829" h="8661" extrusionOk="0">
                  <a:moveTo>
                    <a:pt x="20" y="1"/>
                  </a:moveTo>
                  <a:cubicBezTo>
                    <a:pt x="10" y="1"/>
                    <a:pt x="0" y="12"/>
                    <a:pt x="7" y="24"/>
                  </a:cubicBezTo>
                  <a:cubicBezTo>
                    <a:pt x="1566" y="2699"/>
                    <a:pt x="1363" y="5633"/>
                    <a:pt x="901" y="8573"/>
                  </a:cubicBezTo>
                  <a:cubicBezTo>
                    <a:pt x="892" y="8629"/>
                    <a:pt x="934" y="8661"/>
                    <a:pt x="975" y="8661"/>
                  </a:cubicBezTo>
                  <a:cubicBezTo>
                    <a:pt x="1006" y="8661"/>
                    <a:pt x="1037" y="8643"/>
                    <a:pt x="1047" y="8604"/>
                  </a:cubicBezTo>
                  <a:cubicBezTo>
                    <a:pt x="1828" y="5706"/>
                    <a:pt x="1762" y="2546"/>
                    <a:pt x="31" y="8"/>
                  </a:cubicBezTo>
                  <a:cubicBezTo>
                    <a:pt x="28" y="3"/>
                    <a:pt x="24" y="1"/>
                    <a:pt x="20"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7"/>
            <p:cNvSpPr/>
            <p:nvPr/>
          </p:nvSpPr>
          <p:spPr>
            <a:xfrm>
              <a:off x="1643825" y="1561475"/>
              <a:ext cx="24850" cy="23350"/>
            </a:xfrm>
            <a:custGeom>
              <a:avLst/>
              <a:gdLst/>
              <a:ahLst/>
              <a:cxnLst/>
              <a:rect l="l" t="t" r="r" b="b"/>
              <a:pathLst>
                <a:path w="994" h="934" extrusionOk="0">
                  <a:moveTo>
                    <a:pt x="502" y="0"/>
                  </a:moveTo>
                  <a:cubicBezTo>
                    <a:pt x="287" y="0"/>
                    <a:pt x="72" y="156"/>
                    <a:pt x="37" y="377"/>
                  </a:cubicBezTo>
                  <a:cubicBezTo>
                    <a:pt x="0" y="626"/>
                    <a:pt x="149" y="875"/>
                    <a:pt x="409" y="925"/>
                  </a:cubicBezTo>
                  <a:cubicBezTo>
                    <a:pt x="436" y="931"/>
                    <a:pt x="463" y="933"/>
                    <a:pt x="490" y="933"/>
                  </a:cubicBezTo>
                  <a:cubicBezTo>
                    <a:pt x="706" y="933"/>
                    <a:pt x="922" y="778"/>
                    <a:pt x="954" y="556"/>
                  </a:cubicBezTo>
                  <a:cubicBezTo>
                    <a:pt x="994" y="303"/>
                    <a:pt x="844" y="58"/>
                    <a:pt x="585" y="8"/>
                  </a:cubicBezTo>
                  <a:cubicBezTo>
                    <a:pt x="558" y="3"/>
                    <a:pt x="530" y="0"/>
                    <a:pt x="502"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7"/>
            <p:cNvSpPr/>
            <p:nvPr/>
          </p:nvSpPr>
          <p:spPr>
            <a:xfrm>
              <a:off x="1437050" y="1613325"/>
              <a:ext cx="366200" cy="313925"/>
            </a:xfrm>
            <a:custGeom>
              <a:avLst/>
              <a:gdLst/>
              <a:ahLst/>
              <a:cxnLst/>
              <a:rect l="l" t="t" r="r" b="b"/>
              <a:pathLst>
                <a:path w="14648" h="12557" extrusionOk="0">
                  <a:moveTo>
                    <a:pt x="4616" y="1"/>
                  </a:moveTo>
                  <a:cubicBezTo>
                    <a:pt x="4507" y="1"/>
                    <a:pt x="4430" y="28"/>
                    <a:pt x="4393" y="84"/>
                  </a:cubicBezTo>
                  <a:cubicBezTo>
                    <a:pt x="3982" y="702"/>
                    <a:pt x="5164" y="3639"/>
                    <a:pt x="5055" y="3679"/>
                  </a:cubicBezTo>
                  <a:cubicBezTo>
                    <a:pt x="5054" y="3680"/>
                    <a:pt x="5053" y="3680"/>
                    <a:pt x="5051" y="3680"/>
                  </a:cubicBezTo>
                  <a:cubicBezTo>
                    <a:pt x="4923" y="3680"/>
                    <a:pt x="2986" y="2471"/>
                    <a:pt x="2120" y="2471"/>
                  </a:cubicBezTo>
                  <a:cubicBezTo>
                    <a:pt x="1831" y="2471"/>
                    <a:pt x="1662" y="2605"/>
                    <a:pt x="1719" y="2965"/>
                  </a:cubicBezTo>
                  <a:cubicBezTo>
                    <a:pt x="2224" y="6198"/>
                    <a:pt x="4174" y="8042"/>
                    <a:pt x="5354" y="8866"/>
                  </a:cubicBezTo>
                  <a:cubicBezTo>
                    <a:pt x="4105" y="8266"/>
                    <a:pt x="2813" y="8063"/>
                    <a:pt x="1865" y="8063"/>
                  </a:cubicBezTo>
                  <a:cubicBezTo>
                    <a:pt x="992" y="8063"/>
                    <a:pt x="410" y="8235"/>
                    <a:pt x="419" y="8427"/>
                  </a:cubicBezTo>
                  <a:cubicBezTo>
                    <a:pt x="450" y="8880"/>
                    <a:pt x="2516" y="9956"/>
                    <a:pt x="2516" y="9956"/>
                  </a:cubicBezTo>
                  <a:cubicBezTo>
                    <a:pt x="2516" y="9956"/>
                    <a:pt x="1" y="10301"/>
                    <a:pt x="81" y="10624"/>
                  </a:cubicBezTo>
                  <a:cubicBezTo>
                    <a:pt x="157" y="10946"/>
                    <a:pt x="1835" y="12085"/>
                    <a:pt x="3679" y="12365"/>
                  </a:cubicBezTo>
                  <a:cubicBezTo>
                    <a:pt x="4419" y="12474"/>
                    <a:pt x="5510" y="12557"/>
                    <a:pt x="6647" y="12557"/>
                  </a:cubicBezTo>
                  <a:cubicBezTo>
                    <a:pt x="7747" y="12557"/>
                    <a:pt x="8891" y="12480"/>
                    <a:pt x="9803" y="12275"/>
                  </a:cubicBezTo>
                  <a:cubicBezTo>
                    <a:pt x="10239" y="12179"/>
                    <a:pt x="10621" y="12053"/>
                    <a:pt x="10920" y="11893"/>
                  </a:cubicBezTo>
                  <a:cubicBezTo>
                    <a:pt x="10923" y="11890"/>
                    <a:pt x="10929" y="11890"/>
                    <a:pt x="10932" y="11886"/>
                  </a:cubicBezTo>
                  <a:cubicBezTo>
                    <a:pt x="10969" y="11866"/>
                    <a:pt x="11009" y="11843"/>
                    <a:pt x="11046" y="11823"/>
                  </a:cubicBezTo>
                  <a:cubicBezTo>
                    <a:pt x="11056" y="11813"/>
                    <a:pt x="11066" y="11806"/>
                    <a:pt x="11076" y="11800"/>
                  </a:cubicBezTo>
                  <a:cubicBezTo>
                    <a:pt x="11082" y="11797"/>
                    <a:pt x="11086" y="11797"/>
                    <a:pt x="11089" y="11794"/>
                  </a:cubicBezTo>
                  <a:cubicBezTo>
                    <a:pt x="11182" y="11734"/>
                    <a:pt x="11275" y="11664"/>
                    <a:pt x="11365" y="11591"/>
                  </a:cubicBezTo>
                  <a:cubicBezTo>
                    <a:pt x="13016" y="10215"/>
                    <a:pt x="13996" y="6533"/>
                    <a:pt x="14315" y="4566"/>
                  </a:cubicBezTo>
                  <a:cubicBezTo>
                    <a:pt x="14647" y="2526"/>
                    <a:pt x="13558" y="393"/>
                    <a:pt x="13238" y="393"/>
                  </a:cubicBezTo>
                  <a:cubicBezTo>
                    <a:pt x="13231" y="393"/>
                    <a:pt x="13225" y="394"/>
                    <a:pt x="13219" y="396"/>
                  </a:cubicBezTo>
                  <a:cubicBezTo>
                    <a:pt x="12923" y="493"/>
                    <a:pt x="12444" y="2702"/>
                    <a:pt x="12444" y="2702"/>
                  </a:cubicBezTo>
                  <a:cubicBezTo>
                    <a:pt x="12444" y="2702"/>
                    <a:pt x="11698" y="242"/>
                    <a:pt x="11237" y="242"/>
                  </a:cubicBezTo>
                  <a:cubicBezTo>
                    <a:pt x="11171" y="242"/>
                    <a:pt x="11111" y="293"/>
                    <a:pt x="11059" y="410"/>
                  </a:cubicBezTo>
                  <a:cubicBezTo>
                    <a:pt x="10162" y="2433"/>
                    <a:pt x="10135" y="4314"/>
                    <a:pt x="10302" y="5610"/>
                  </a:cubicBezTo>
                  <a:cubicBezTo>
                    <a:pt x="9040" y="2072"/>
                    <a:pt x="5573" y="1"/>
                    <a:pt x="4616"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1511325" y="1776275"/>
              <a:ext cx="198725" cy="143950"/>
            </a:xfrm>
            <a:custGeom>
              <a:avLst/>
              <a:gdLst/>
              <a:ahLst/>
              <a:cxnLst/>
              <a:rect l="l" t="t" r="r" b="b"/>
              <a:pathLst>
                <a:path w="7949" h="5758" extrusionOk="0">
                  <a:moveTo>
                    <a:pt x="2107" y="0"/>
                  </a:moveTo>
                  <a:cubicBezTo>
                    <a:pt x="2082" y="0"/>
                    <a:pt x="2057" y="30"/>
                    <a:pt x="2074" y="55"/>
                  </a:cubicBezTo>
                  <a:cubicBezTo>
                    <a:pt x="3646" y="2165"/>
                    <a:pt x="5330" y="4262"/>
                    <a:pt x="7696" y="5492"/>
                  </a:cubicBezTo>
                  <a:cubicBezTo>
                    <a:pt x="7523" y="5495"/>
                    <a:pt x="7351" y="5495"/>
                    <a:pt x="7178" y="5495"/>
                  </a:cubicBezTo>
                  <a:cubicBezTo>
                    <a:pt x="5134" y="5282"/>
                    <a:pt x="3320" y="4740"/>
                    <a:pt x="1376" y="3913"/>
                  </a:cubicBezTo>
                  <a:cubicBezTo>
                    <a:pt x="1370" y="3910"/>
                    <a:pt x="1364" y="3909"/>
                    <a:pt x="1359" y="3909"/>
                  </a:cubicBezTo>
                  <a:cubicBezTo>
                    <a:pt x="1316" y="3909"/>
                    <a:pt x="1292" y="3983"/>
                    <a:pt x="1336" y="4006"/>
                  </a:cubicBezTo>
                  <a:cubicBezTo>
                    <a:pt x="2486" y="4541"/>
                    <a:pt x="3722" y="5113"/>
                    <a:pt x="4991" y="5455"/>
                  </a:cubicBezTo>
                  <a:cubicBezTo>
                    <a:pt x="3340" y="5375"/>
                    <a:pt x="1709" y="5176"/>
                    <a:pt x="67" y="4780"/>
                  </a:cubicBezTo>
                  <a:cubicBezTo>
                    <a:pt x="63" y="4780"/>
                    <a:pt x="60" y="4779"/>
                    <a:pt x="57" y="4779"/>
                  </a:cubicBezTo>
                  <a:cubicBezTo>
                    <a:pt x="15" y="4779"/>
                    <a:pt x="0" y="4841"/>
                    <a:pt x="43" y="4857"/>
                  </a:cubicBezTo>
                  <a:cubicBezTo>
                    <a:pt x="1936" y="5393"/>
                    <a:pt x="3902" y="5723"/>
                    <a:pt x="5871" y="5723"/>
                  </a:cubicBezTo>
                  <a:cubicBezTo>
                    <a:pt x="6025" y="5723"/>
                    <a:pt x="6180" y="5721"/>
                    <a:pt x="6334" y="5717"/>
                  </a:cubicBezTo>
                  <a:cubicBezTo>
                    <a:pt x="6500" y="5734"/>
                    <a:pt x="6670" y="5747"/>
                    <a:pt x="6832" y="5757"/>
                  </a:cubicBezTo>
                  <a:cubicBezTo>
                    <a:pt x="7268" y="5661"/>
                    <a:pt x="7650" y="5535"/>
                    <a:pt x="7949" y="5375"/>
                  </a:cubicBezTo>
                  <a:cubicBezTo>
                    <a:pt x="7128" y="3551"/>
                    <a:pt x="6064" y="1839"/>
                    <a:pt x="4589" y="474"/>
                  </a:cubicBezTo>
                  <a:cubicBezTo>
                    <a:pt x="4577" y="462"/>
                    <a:pt x="4563" y="457"/>
                    <a:pt x="4550" y="457"/>
                  </a:cubicBezTo>
                  <a:cubicBezTo>
                    <a:pt x="4503" y="457"/>
                    <a:pt x="4460" y="516"/>
                    <a:pt x="4506" y="560"/>
                  </a:cubicBezTo>
                  <a:cubicBezTo>
                    <a:pt x="5935" y="1933"/>
                    <a:pt x="6815" y="3681"/>
                    <a:pt x="7842" y="5345"/>
                  </a:cubicBezTo>
                  <a:cubicBezTo>
                    <a:pt x="5516" y="4036"/>
                    <a:pt x="3788" y="2078"/>
                    <a:pt x="2130" y="12"/>
                  </a:cubicBezTo>
                  <a:cubicBezTo>
                    <a:pt x="2124" y="4"/>
                    <a:pt x="2115" y="0"/>
                    <a:pt x="2107"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1633575" y="1740500"/>
              <a:ext cx="80375" cy="170000"/>
            </a:xfrm>
            <a:custGeom>
              <a:avLst/>
              <a:gdLst/>
              <a:ahLst/>
              <a:cxnLst/>
              <a:rect l="l" t="t" r="r" b="b"/>
              <a:pathLst>
                <a:path w="3215" h="6800" extrusionOk="0">
                  <a:moveTo>
                    <a:pt x="22" y="1"/>
                  </a:moveTo>
                  <a:cubicBezTo>
                    <a:pt x="12" y="1"/>
                    <a:pt x="1" y="11"/>
                    <a:pt x="8" y="21"/>
                  </a:cubicBezTo>
                  <a:cubicBezTo>
                    <a:pt x="1504" y="2064"/>
                    <a:pt x="2318" y="4414"/>
                    <a:pt x="3071" y="6799"/>
                  </a:cubicBezTo>
                  <a:cubicBezTo>
                    <a:pt x="3108" y="6779"/>
                    <a:pt x="3148" y="6756"/>
                    <a:pt x="3185" y="6736"/>
                  </a:cubicBezTo>
                  <a:cubicBezTo>
                    <a:pt x="3195" y="6726"/>
                    <a:pt x="3205" y="6719"/>
                    <a:pt x="3215" y="6713"/>
                  </a:cubicBezTo>
                  <a:cubicBezTo>
                    <a:pt x="2600" y="4277"/>
                    <a:pt x="1663" y="1934"/>
                    <a:pt x="32" y="5"/>
                  </a:cubicBezTo>
                  <a:cubicBezTo>
                    <a:pt x="29" y="2"/>
                    <a:pt x="26" y="1"/>
                    <a:pt x="22"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1714250" y="1706725"/>
              <a:ext cx="58100" cy="201450"/>
            </a:xfrm>
            <a:custGeom>
              <a:avLst/>
              <a:gdLst/>
              <a:ahLst/>
              <a:cxnLst/>
              <a:rect l="l" t="t" r="r" b="b"/>
              <a:pathLst>
                <a:path w="2324" h="8058" extrusionOk="0">
                  <a:moveTo>
                    <a:pt x="2236" y="1"/>
                  </a:moveTo>
                  <a:cubicBezTo>
                    <a:pt x="2220" y="1"/>
                    <a:pt x="2204" y="11"/>
                    <a:pt x="2201" y="33"/>
                  </a:cubicBezTo>
                  <a:cubicBezTo>
                    <a:pt x="1942" y="2325"/>
                    <a:pt x="1380" y="4725"/>
                    <a:pt x="499" y="6921"/>
                  </a:cubicBezTo>
                  <a:cubicBezTo>
                    <a:pt x="878" y="5133"/>
                    <a:pt x="948" y="3293"/>
                    <a:pt x="908" y="1462"/>
                  </a:cubicBezTo>
                  <a:cubicBezTo>
                    <a:pt x="908" y="1445"/>
                    <a:pt x="896" y="1437"/>
                    <a:pt x="883" y="1437"/>
                  </a:cubicBezTo>
                  <a:cubicBezTo>
                    <a:pt x="871" y="1437"/>
                    <a:pt x="858" y="1445"/>
                    <a:pt x="858" y="1462"/>
                  </a:cubicBezTo>
                  <a:cubicBezTo>
                    <a:pt x="818" y="3701"/>
                    <a:pt x="413" y="5871"/>
                    <a:pt x="1" y="8058"/>
                  </a:cubicBezTo>
                  <a:cubicBezTo>
                    <a:pt x="94" y="7998"/>
                    <a:pt x="187" y="7928"/>
                    <a:pt x="277" y="7855"/>
                  </a:cubicBezTo>
                  <a:cubicBezTo>
                    <a:pt x="280" y="7835"/>
                    <a:pt x="287" y="7811"/>
                    <a:pt x="293" y="7791"/>
                  </a:cubicBezTo>
                  <a:cubicBezTo>
                    <a:pt x="781" y="6825"/>
                    <a:pt x="1128" y="5794"/>
                    <a:pt x="1423" y="4748"/>
                  </a:cubicBezTo>
                  <a:cubicBezTo>
                    <a:pt x="1865" y="3216"/>
                    <a:pt x="2324" y="1644"/>
                    <a:pt x="2267" y="36"/>
                  </a:cubicBezTo>
                  <a:cubicBezTo>
                    <a:pt x="2267" y="12"/>
                    <a:pt x="2252" y="1"/>
                    <a:pt x="2236"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2661250" y="1874375"/>
              <a:ext cx="332575" cy="248725"/>
            </a:xfrm>
            <a:custGeom>
              <a:avLst/>
              <a:gdLst/>
              <a:ahLst/>
              <a:cxnLst/>
              <a:rect l="l" t="t" r="r" b="b"/>
              <a:pathLst>
                <a:path w="13303" h="9949" extrusionOk="0">
                  <a:moveTo>
                    <a:pt x="632" y="0"/>
                  </a:moveTo>
                  <a:cubicBezTo>
                    <a:pt x="582" y="0"/>
                    <a:pt x="543" y="9"/>
                    <a:pt x="516" y="29"/>
                  </a:cubicBezTo>
                  <a:cubicBezTo>
                    <a:pt x="0" y="387"/>
                    <a:pt x="2489" y="2959"/>
                    <a:pt x="3161" y="3442"/>
                  </a:cubicBezTo>
                  <a:cubicBezTo>
                    <a:pt x="2769" y="3266"/>
                    <a:pt x="1415" y="2551"/>
                    <a:pt x="850" y="2551"/>
                  </a:cubicBezTo>
                  <a:cubicBezTo>
                    <a:pt x="739" y="2551"/>
                    <a:pt x="658" y="2579"/>
                    <a:pt x="622" y="2644"/>
                  </a:cubicBezTo>
                  <a:cubicBezTo>
                    <a:pt x="134" y="3528"/>
                    <a:pt x="5772" y="6920"/>
                    <a:pt x="6706" y="7293"/>
                  </a:cubicBezTo>
                  <a:cubicBezTo>
                    <a:pt x="6579" y="7267"/>
                    <a:pt x="5758" y="7068"/>
                    <a:pt x="5221" y="7068"/>
                  </a:cubicBezTo>
                  <a:cubicBezTo>
                    <a:pt x="5071" y="7068"/>
                    <a:pt x="4943" y="7084"/>
                    <a:pt x="4859" y="7123"/>
                  </a:cubicBezTo>
                  <a:cubicBezTo>
                    <a:pt x="3938" y="7561"/>
                    <a:pt x="5331" y="8459"/>
                    <a:pt x="5716" y="8665"/>
                  </a:cubicBezTo>
                  <a:cubicBezTo>
                    <a:pt x="6498" y="9089"/>
                    <a:pt x="8733" y="9948"/>
                    <a:pt x="10384" y="9948"/>
                  </a:cubicBezTo>
                  <a:cubicBezTo>
                    <a:pt x="11097" y="9948"/>
                    <a:pt x="11702" y="9788"/>
                    <a:pt x="12033" y="9363"/>
                  </a:cubicBezTo>
                  <a:cubicBezTo>
                    <a:pt x="13302" y="7725"/>
                    <a:pt x="8901" y="2994"/>
                    <a:pt x="8288" y="2994"/>
                  </a:cubicBezTo>
                  <a:cubicBezTo>
                    <a:pt x="8282" y="2994"/>
                    <a:pt x="8276" y="2995"/>
                    <a:pt x="8271" y="2996"/>
                  </a:cubicBezTo>
                  <a:cubicBezTo>
                    <a:pt x="7846" y="3072"/>
                    <a:pt x="8384" y="3920"/>
                    <a:pt x="8567" y="4332"/>
                  </a:cubicBezTo>
                  <a:cubicBezTo>
                    <a:pt x="7973" y="3600"/>
                    <a:pt x="5182" y="540"/>
                    <a:pt x="4243" y="540"/>
                  </a:cubicBezTo>
                  <a:cubicBezTo>
                    <a:pt x="4172" y="540"/>
                    <a:pt x="4112" y="557"/>
                    <a:pt x="4064" y="594"/>
                  </a:cubicBezTo>
                  <a:cubicBezTo>
                    <a:pt x="3808" y="790"/>
                    <a:pt x="4719" y="2016"/>
                    <a:pt x="5167" y="2591"/>
                  </a:cubicBezTo>
                  <a:cubicBezTo>
                    <a:pt x="4401" y="2046"/>
                    <a:pt x="1372" y="0"/>
                    <a:pt x="632" y="0"/>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2724900" y="1918275"/>
              <a:ext cx="255650" cy="202450"/>
            </a:xfrm>
            <a:custGeom>
              <a:avLst/>
              <a:gdLst/>
              <a:ahLst/>
              <a:cxnLst/>
              <a:rect l="l" t="t" r="r" b="b"/>
              <a:pathLst>
                <a:path w="10226" h="8098" extrusionOk="0">
                  <a:moveTo>
                    <a:pt x="26" y="0"/>
                  </a:moveTo>
                  <a:cubicBezTo>
                    <a:pt x="12" y="0"/>
                    <a:pt x="0" y="18"/>
                    <a:pt x="13" y="31"/>
                  </a:cubicBezTo>
                  <a:cubicBezTo>
                    <a:pt x="1671" y="1513"/>
                    <a:pt x="3356" y="2954"/>
                    <a:pt x="5081" y="4364"/>
                  </a:cubicBezTo>
                  <a:cubicBezTo>
                    <a:pt x="5569" y="4766"/>
                    <a:pt x="6054" y="5181"/>
                    <a:pt x="6549" y="5593"/>
                  </a:cubicBezTo>
                  <a:cubicBezTo>
                    <a:pt x="4509" y="4609"/>
                    <a:pt x="2532" y="3516"/>
                    <a:pt x="528" y="2463"/>
                  </a:cubicBezTo>
                  <a:cubicBezTo>
                    <a:pt x="525" y="2462"/>
                    <a:pt x="523" y="2461"/>
                    <a:pt x="520" y="2461"/>
                  </a:cubicBezTo>
                  <a:cubicBezTo>
                    <a:pt x="507" y="2461"/>
                    <a:pt x="498" y="2481"/>
                    <a:pt x="512" y="2490"/>
                  </a:cubicBezTo>
                  <a:cubicBezTo>
                    <a:pt x="2535" y="3799"/>
                    <a:pt x="4695" y="4885"/>
                    <a:pt x="6868" y="5919"/>
                  </a:cubicBezTo>
                  <a:cubicBezTo>
                    <a:pt x="6879" y="5925"/>
                    <a:pt x="6890" y="5927"/>
                    <a:pt x="6901" y="5927"/>
                  </a:cubicBezTo>
                  <a:cubicBezTo>
                    <a:pt x="6914" y="5927"/>
                    <a:pt x="6927" y="5923"/>
                    <a:pt x="6938" y="5915"/>
                  </a:cubicBezTo>
                  <a:cubicBezTo>
                    <a:pt x="7400" y="6294"/>
                    <a:pt x="7868" y="6663"/>
                    <a:pt x="8350" y="7012"/>
                  </a:cubicBezTo>
                  <a:cubicBezTo>
                    <a:pt x="7041" y="6989"/>
                    <a:pt x="5486" y="6825"/>
                    <a:pt x="4057" y="6411"/>
                  </a:cubicBezTo>
                  <a:cubicBezTo>
                    <a:pt x="4052" y="6409"/>
                    <a:pt x="4048" y="6409"/>
                    <a:pt x="4044" y="6409"/>
                  </a:cubicBezTo>
                  <a:cubicBezTo>
                    <a:pt x="3998" y="6409"/>
                    <a:pt x="3989" y="6488"/>
                    <a:pt x="4041" y="6503"/>
                  </a:cubicBezTo>
                  <a:cubicBezTo>
                    <a:pt x="5174" y="6864"/>
                    <a:pt x="6466" y="7225"/>
                    <a:pt x="7703" y="7225"/>
                  </a:cubicBezTo>
                  <a:cubicBezTo>
                    <a:pt x="7992" y="7225"/>
                    <a:pt x="8279" y="7205"/>
                    <a:pt x="8559" y="7161"/>
                  </a:cubicBezTo>
                  <a:cubicBezTo>
                    <a:pt x="9045" y="7500"/>
                    <a:pt x="9543" y="7816"/>
                    <a:pt x="10061" y="8089"/>
                  </a:cubicBezTo>
                  <a:cubicBezTo>
                    <a:pt x="10074" y="8095"/>
                    <a:pt x="10086" y="8098"/>
                    <a:pt x="10098" y="8098"/>
                  </a:cubicBezTo>
                  <a:cubicBezTo>
                    <a:pt x="10169" y="8098"/>
                    <a:pt x="10225" y="7990"/>
                    <a:pt x="10154" y="7942"/>
                  </a:cubicBezTo>
                  <a:cubicBezTo>
                    <a:pt x="9825" y="7727"/>
                    <a:pt x="9503" y="7500"/>
                    <a:pt x="9177" y="7271"/>
                  </a:cubicBezTo>
                  <a:cubicBezTo>
                    <a:pt x="8682" y="5799"/>
                    <a:pt x="7924" y="4443"/>
                    <a:pt x="6951" y="3227"/>
                  </a:cubicBezTo>
                  <a:cubicBezTo>
                    <a:pt x="6945" y="3219"/>
                    <a:pt x="6936" y="3215"/>
                    <a:pt x="6927" y="3215"/>
                  </a:cubicBezTo>
                  <a:cubicBezTo>
                    <a:pt x="6904" y="3215"/>
                    <a:pt x="6882" y="3240"/>
                    <a:pt x="6901" y="3264"/>
                  </a:cubicBezTo>
                  <a:cubicBezTo>
                    <a:pt x="7765" y="4483"/>
                    <a:pt x="8453" y="5773"/>
                    <a:pt x="9011" y="7152"/>
                  </a:cubicBezTo>
                  <a:cubicBezTo>
                    <a:pt x="8692" y="6925"/>
                    <a:pt x="8376" y="6696"/>
                    <a:pt x="8061" y="6463"/>
                  </a:cubicBezTo>
                  <a:cubicBezTo>
                    <a:pt x="6619" y="4377"/>
                    <a:pt x="5077" y="2383"/>
                    <a:pt x="3259" y="602"/>
                  </a:cubicBezTo>
                  <a:cubicBezTo>
                    <a:pt x="3254" y="597"/>
                    <a:pt x="3248" y="595"/>
                    <a:pt x="3242" y="595"/>
                  </a:cubicBezTo>
                  <a:cubicBezTo>
                    <a:pt x="3220" y="595"/>
                    <a:pt x="3198" y="621"/>
                    <a:pt x="3216" y="642"/>
                  </a:cubicBezTo>
                  <a:cubicBezTo>
                    <a:pt x="4774" y="2433"/>
                    <a:pt x="6317" y="4250"/>
                    <a:pt x="7692" y="6187"/>
                  </a:cubicBezTo>
                  <a:cubicBezTo>
                    <a:pt x="5077" y="4214"/>
                    <a:pt x="2592" y="2031"/>
                    <a:pt x="37" y="4"/>
                  </a:cubicBezTo>
                  <a:cubicBezTo>
                    <a:pt x="33" y="1"/>
                    <a:pt x="30" y="0"/>
                    <a:pt x="26" y="0"/>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2848075" y="1807300"/>
              <a:ext cx="341700" cy="286050"/>
            </a:xfrm>
            <a:custGeom>
              <a:avLst/>
              <a:gdLst/>
              <a:ahLst/>
              <a:cxnLst/>
              <a:rect l="l" t="t" r="r" b="b"/>
              <a:pathLst>
                <a:path w="13668" h="11442" extrusionOk="0">
                  <a:moveTo>
                    <a:pt x="7940" y="0"/>
                  </a:moveTo>
                  <a:cubicBezTo>
                    <a:pt x="7430" y="0"/>
                    <a:pt x="6838" y="1362"/>
                    <a:pt x="6686" y="1362"/>
                  </a:cubicBezTo>
                  <a:cubicBezTo>
                    <a:pt x="6680" y="1362"/>
                    <a:pt x="6674" y="1360"/>
                    <a:pt x="6670" y="1356"/>
                  </a:cubicBezTo>
                  <a:cubicBezTo>
                    <a:pt x="6564" y="1254"/>
                    <a:pt x="6204" y="1"/>
                    <a:pt x="5835" y="1"/>
                  </a:cubicBezTo>
                  <a:cubicBezTo>
                    <a:pt x="5773" y="1"/>
                    <a:pt x="5710" y="37"/>
                    <a:pt x="5649" y="120"/>
                  </a:cubicBezTo>
                  <a:cubicBezTo>
                    <a:pt x="4050" y="2276"/>
                    <a:pt x="4288" y="4450"/>
                    <a:pt x="4432" y="5183"/>
                  </a:cubicBezTo>
                  <a:lnTo>
                    <a:pt x="4432" y="5183"/>
                  </a:lnTo>
                  <a:cubicBezTo>
                    <a:pt x="3994" y="3523"/>
                    <a:pt x="2478" y="1149"/>
                    <a:pt x="1986" y="1149"/>
                  </a:cubicBezTo>
                  <a:cubicBezTo>
                    <a:pt x="1957" y="1149"/>
                    <a:pt x="1932" y="1157"/>
                    <a:pt x="1911" y="1173"/>
                  </a:cubicBezTo>
                  <a:cubicBezTo>
                    <a:pt x="1499" y="1486"/>
                    <a:pt x="1732" y="2702"/>
                    <a:pt x="1658" y="2768"/>
                  </a:cubicBezTo>
                  <a:cubicBezTo>
                    <a:pt x="1656" y="2770"/>
                    <a:pt x="1653" y="2771"/>
                    <a:pt x="1649" y="2771"/>
                  </a:cubicBezTo>
                  <a:cubicBezTo>
                    <a:pt x="1535" y="2771"/>
                    <a:pt x="695" y="2026"/>
                    <a:pt x="340" y="2026"/>
                  </a:cubicBezTo>
                  <a:cubicBezTo>
                    <a:pt x="288" y="2026"/>
                    <a:pt x="247" y="2042"/>
                    <a:pt x="220" y="2078"/>
                  </a:cubicBezTo>
                  <a:cubicBezTo>
                    <a:pt x="0" y="2369"/>
                    <a:pt x="290" y="4377"/>
                    <a:pt x="908" y="6068"/>
                  </a:cubicBezTo>
                  <a:cubicBezTo>
                    <a:pt x="1529" y="7760"/>
                    <a:pt x="3227" y="11248"/>
                    <a:pt x="4147" y="11421"/>
                  </a:cubicBezTo>
                  <a:cubicBezTo>
                    <a:pt x="4223" y="11435"/>
                    <a:pt x="4303" y="11442"/>
                    <a:pt x="4388" y="11442"/>
                  </a:cubicBezTo>
                  <a:cubicBezTo>
                    <a:pt x="5584" y="11442"/>
                    <a:pt x="7675" y="10073"/>
                    <a:pt x="9587" y="8819"/>
                  </a:cubicBezTo>
                  <a:cubicBezTo>
                    <a:pt x="11686" y="7444"/>
                    <a:pt x="13667" y="5330"/>
                    <a:pt x="13537" y="5074"/>
                  </a:cubicBezTo>
                  <a:cubicBezTo>
                    <a:pt x="13490" y="4981"/>
                    <a:pt x="13277" y="4951"/>
                    <a:pt x="13025" y="4951"/>
                  </a:cubicBezTo>
                  <a:cubicBezTo>
                    <a:pt x="12587" y="4951"/>
                    <a:pt x="12033" y="5041"/>
                    <a:pt x="12033" y="5041"/>
                  </a:cubicBezTo>
                  <a:cubicBezTo>
                    <a:pt x="12033" y="5041"/>
                    <a:pt x="13179" y="3708"/>
                    <a:pt x="13033" y="3519"/>
                  </a:cubicBezTo>
                  <a:cubicBezTo>
                    <a:pt x="12970" y="3438"/>
                    <a:pt x="12735" y="3378"/>
                    <a:pt x="12384" y="3378"/>
                  </a:cubicBezTo>
                  <a:cubicBezTo>
                    <a:pt x="11911" y="3378"/>
                    <a:pt x="11228" y="3488"/>
                    <a:pt x="10474" y="3808"/>
                  </a:cubicBezTo>
                  <a:cubicBezTo>
                    <a:pt x="9158" y="4370"/>
                    <a:pt x="8344" y="5503"/>
                    <a:pt x="8344" y="5503"/>
                  </a:cubicBezTo>
                  <a:cubicBezTo>
                    <a:pt x="9550" y="3446"/>
                    <a:pt x="8477" y="14"/>
                    <a:pt x="7949" y="0"/>
                  </a:cubicBezTo>
                  <a:cubicBezTo>
                    <a:pt x="7946" y="0"/>
                    <a:pt x="7943" y="0"/>
                    <a:pt x="7940"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a:off x="2904050" y="1896300"/>
              <a:ext cx="92675" cy="205625"/>
            </a:xfrm>
            <a:custGeom>
              <a:avLst/>
              <a:gdLst/>
              <a:ahLst/>
              <a:cxnLst/>
              <a:rect l="l" t="t" r="r" b="b"/>
              <a:pathLst>
                <a:path w="3707" h="8225" extrusionOk="0">
                  <a:moveTo>
                    <a:pt x="331" y="1"/>
                  </a:moveTo>
                  <a:cubicBezTo>
                    <a:pt x="302" y="1"/>
                    <a:pt x="273" y="18"/>
                    <a:pt x="270" y="56"/>
                  </a:cubicBezTo>
                  <a:cubicBezTo>
                    <a:pt x="1" y="3089"/>
                    <a:pt x="1423" y="6066"/>
                    <a:pt x="3529" y="8196"/>
                  </a:cubicBezTo>
                  <a:cubicBezTo>
                    <a:pt x="3549" y="8216"/>
                    <a:pt x="3572" y="8225"/>
                    <a:pt x="3594" y="8225"/>
                  </a:cubicBezTo>
                  <a:cubicBezTo>
                    <a:pt x="3655" y="8225"/>
                    <a:pt x="3706" y="8157"/>
                    <a:pt x="3659" y="8094"/>
                  </a:cubicBezTo>
                  <a:cubicBezTo>
                    <a:pt x="1828" y="5675"/>
                    <a:pt x="197" y="3243"/>
                    <a:pt x="393" y="65"/>
                  </a:cubicBezTo>
                  <a:cubicBezTo>
                    <a:pt x="396" y="23"/>
                    <a:pt x="364" y="1"/>
                    <a:pt x="331"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a:off x="2902750" y="1879900"/>
              <a:ext cx="23675" cy="21250"/>
            </a:xfrm>
            <a:custGeom>
              <a:avLst/>
              <a:gdLst/>
              <a:ahLst/>
              <a:cxnLst/>
              <a:rect l="l" t="t" r="r" b="b"/>
              <a:pathLst>
                <a:path w="947" h="850" extrusionOk="0">
                  <a:moveTo>
                    <a:pt x="474" y="1"/>
                  </a:moveTo>
                  <a:cubicBezTo>
                    <a:pt x="336" y="1"/>
                    <a:pt x="198" y="62"/>
                    <a:pt x="123" y="180"/>
                  </a:cubicBezTo>
                  <a:cubicBezTo>
                    <a:pt x="0" y="376"/>
                    <a:pt x="33" y="639"/>
                    <a:pt x="229" y="775"/>
                  </a:cubicBezTo>
                  <a:cubicBezTo>
                    <a:pt x="300" y="825"/>
                    <a:pt x="387" y="850"/>
                    <a:pt x="474" y="850"/>
                  </a:cubicBezTo>
                  <a:cubicBezTo>
                    <a:pt x="611" y="850"/>
                    <a:pt x="749" y="788"/>
                    <a:pt x="824" y="669"/>
                  </a:cubicBezTo>
                  <a:cubicBezTo>
                    <a:pt x="947" y="473"/>
                    <a:pt x="914" y="213"/>
                    <a:pt x="718" y="74"/>
                  </a:cubicBezTo>
                  <a:cubicBezTo>
                    <a:pt x="647" y="25"/>
                    <a:pt x="561" y="1"/>
                    <a:pt x="474"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2948025" y="1861750"/>
              <a:ext cx="38775" cy="190200"/>
            </a:xfrm>
            <a:custGeom>
              <a:avLst/>
              <a:gdLst/>
              <a:ahLst/>
              <a:cxnLst/>
              <a:rect l="l" t="t" r="r" b="b"/>
              <a:pathLst>
                <a:path w="1551" h="7608" extrusionOk="0">
                  <a:moveTo>
                    <a:pt x="1520" y="0"/>
                  </a:moveTo>
                  <a:cubicBezTo>
                    <a:pt x="1513" y="0"/>
                    <a:pt x="1506" y="4"/>
                    <a:pt x="1502" y="12"/>
                  </a:cubicBezTo>
                  <a:cubicBezTo>
                    <a:pt x="362" y="2348"/>
                    <a:pt x="0" y="5059"/>
                    <a:pt x="861" y="7551"/>
                  </a:cubicBezTo>
                  <a:cubicBezTo>
                    <a:pt x="874" y="7590"/>
                    <a:pt x="906" y="7608"/>
                    <a:pt x="937" y="7608"/>
                  </a:cubicBezTo>
                  <a:cubicBezTo>
                    <a:pt x="984" y="7608"/>
                    <a:pt x="1029" y="7571"/>
                    <a:pt x="1013" y="7511"/>
                  </a:cubicBezTo>
                  <a:cubicBezTo>
                    <a:pt x="408" y="4979"/>
                    <a:pt x="455" y="2441"/>
                    <a:pt x="1542" y="35"/>
                  </a:cubicBezTo>
                  <a:cubicBezTo>
                    <a:pt x="1551" y="17"/>
                    <a:pt x="1535" y="0"/>
                    <a:pt x="1520"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978725" y="1846450"/>
              <a:ext cx="23650" cy="21275"/>
            </a:xfrm>
            <a:custGeom>
              <a:avLst/>
              <a:gdLst/>
              <a:ahLst/>
              <a:cxnLst/>
              <a:rect l="l" t="t" r="r" b="b"/>
              <a:pathLst>
                <a:path w="946" h="851" extrusionOk="0">
                  <a:moveTo>
                    <a:pt x="465" y="1"/>
                  </a:moveTo>
                  <a:cubicBezTo>
                    <a:pt x="356" y="1"/>
                    <a:pt x="247" y="40"/>
                    <a:pt x="171" y="122"/>
                  </a:cubicBezTo>
                  <a:cubicBezTo>
                    <a:pt x="15" y="292"/>
                    <a:pt x="1" y="555"/>
                    <a:pt x="168" y="727"/>
                  </a:cubicBezTo>
                  <a:cubicBezTo>
                    <a:pt x="249" y="807"/>
                    <a:pt x="365" y="850"/>
                    <a:pt x="480" y="850"/>
                  </a:cubicBezTo>
                  <a:cubicBezTo>
                    <a:pt x="588" y="850"/>
                    <a:pt x="696" y="811"/>
                    <a:pt x="772" y="727"/>
                  </a:cubicBezTo>
                  <a:cubicBezTo>
                    <a:pt x="928" y="558"/>
                    <a:pt x="945" y="295"/>
                    <a:pt x="775" y="126"/>
                  </a:cubicBezTo>
                  <a:cubicBezTo>
                    <a:pt x="695" y="44"/>
                    <a:pt x="580" y="1"/>
                    <a:pt x="465"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7"/>
            <p:cNvSpPr/>
            <p:nvPr/>
          </p:nvSpPr>
          <p:spPr>
            <a:xfrm>
              <a:off x="2972800" y="1879500"/>
              <a:ext cx="89525" cy="213700"/>
            </a:xfrm>
            <a:custGeom>
              <a:avLst/>
              <a:gdLst/>
              <a:ahLst/>
              <a:cxnLst/>
              <a:rect l="l" t="t" r="r" b="b"/>
              <a:pathLst>
                <a:path w="3581" h="8548" extrusionOk="0">
                  <a:moveTo>
                    <a:pt x="2900" y="1"/>
                  </a:moveTo>
                  <a:cubicBezTo>
                    <a:pt x="2892" y="1"/>
                    <a:pt x="2883" y="7"/>
                    <a:pt x="2883" y="17"/>
                  </a:cubicBezTo>
                  <a:cubicBezTo>
                    <a:pt x="3192" y="3332"/>
                    <a:pt x="1983" y="5884"/>
                    <a:pt x="26" y="8470"/>
                  </a:cubicBezTo>
                  <a:cubicBezTo>
                    <a:pt x="0" y="8505"/>
                    <a:pt x="34" y="8548"/>
                    <a:pt x="71" y="8548"/>
                  </a:cubicBezTo>
                  <a:cubicBezTo>
                    <a:pt x="83" y="8548"/>
                    <a:pt x="95" y="8543"/>
                    <a:pt x="106" y="8533"/>
                  </a:cubicBezTo>
                  <a:cubicBezTo>
                    <a:pt x="2268" y="6399"/>
                    <a:pt x="3581" y="3033"/>
                    <a:pt x="2917" y="13"/>
                  </a:cubicBezTo>
                  <a:cubicBezTo>
                    <a:pt x="2914" y="5"/>
                    <a:pt x="2907" y="1"/>
                    <a:pt x="2900"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a:off x="3035325" y="1863300"/>
              <a:ext cx="23850" cy="21275"/>
            </a:xfrm>
            <a:custGeom>
              <a:avLst/>
              <a:gdLst/>
              <a:ahLst/>
              <a:cxnLst/>
              <a:rect l="l" t="t" r="r" b="b"/>
              <a:pathLst>
                <a:path w="954" h="851" extrusionOk="0">
                  <a:moveTo>
                    <a:pt x="469" y="0"/>
                  </a:moveTo>
                  <a:cubicBezTo>
                    <a:pt x="367" y="0"/>
                    <a:pt x="265" y="35"/>
                    <a:pt x="189" y="109"/>
                  </a:cubicBezTo>
                  <a:cubicBezTo>
                    <a:pt x="27" y="272"/>
                    <a:pt x="0" y="535"/>
                    <a:pt x="160" y="711"/>
                  </a:cubicBezTo>
                  <a:cubicBezTo>
                    <a:pt x="241" y="802"/>
                    <a:pt x="364" y="851"/>
                    <a:pt x="486" y="851"/>
                  </a:cubicBezTo>
                  <a:cubicBezTo>
                    <a:pt x="588" y="851"/>
                    <a:pt x="689" y="817"/>
                    <a:pt x="764" y="744"/>
                  </a:cubicBezTo>
                  <a:cubicBezTo>
                    <a:pt x="927" y="582"/>
                    <a:pt x="954" y="316"/>
                    <a:pt x="794" y="140"/>
                  </a:cubicBezTo>
                  <a:cubicBezTo>
                    <a:pt x="713" y="49"/>
                    <a:pt x="591" y="0"/>
                    <a:pt x="469"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2963900" y="1928975"/>
              <a:ext cx="132300" cy="150875"/>
            </a:xfrm>
            <a:custGeom>
              <a:avLst/>
              <a:gdLst/>
              <a:ahLst/>
              <a:cxnLst/>
              <a:rect l="l" t="t" r="r" b="b"/>
              <a:pathLst>
                <a:path w="5292" h="6035" extrusionOk="0">
                  <a:moveTo>
                    <a:pt x="5277" y="0"/>
                  </a:moveTo>
                  <a:cubicBezTo>
                    <a:pt x="5271" y="0"/>
                    <a:pt x="5264" y="4"/>
                    <a:pt x="5262" y="11"/>
                  </a:cubicBezTo>
                  <a:cubicBezTo>
                    <a:pt x="4429" y="2716"/>
                    <a:pt x="2328" y="4397"/>
                    <a:pt x="63" y="5909"/>
                  </a:cubicBezTo>
                  <a:cubicBezTo>
                    <a:pt x="1" y="5951"/>
                    <a:pt x="41" y="6035"/>
                    <a:pt x="102" y="6035"/>
                  </a:cubicBezTo>
                  <a:cubicBezTo>
                    <a:pt x="112" y="6035"/>
                    <a:pt x="124" y="6032"/>
                    <a:pt x="135" y="6026"/>
                  </a:cubicBezTo>
                  <a:cubicBezTo>
                    <a:pt x="2568" y="4753"/>
                    <a:pt x="4651" y="2753"/>
                    <a:pt x="5289" y="14"/>
                  </a:cubicBezTo>
                  <a:cubicBezTo>
                    <a:pt x="5291" y="5"/>
                    <a:pt x="5284" y="0"/>
                    <a:pt x="5277"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3087975" y="1911025"/>
              <a:ext cx="24450" cy="21375"/>
            </a:xfrm>
            <a:custGeom>
              <a:avLst/>
              <a:gdLst/>
              <a:ahLst/>
              <a:cxnLst/>
              <a:rect l="l" t="t" r="r" b="b"/>
              <a:pathLst>
                <a:path w="978" h="855" extrusionOk="0">
                  <a:moveTo>
                    <a:pt x="480" y="0"/>
                  </a:moveTo>
                  <a:cubicBezTo>
                    <a:pt x="404" y="0"/>
                    <a:pt x="329" y="21"/>
                    <a:pt x="263" y="65"/>
                  </a:cubicBezTo>
                  <a:cubicBezTo>
                    <a:pt x="74" y="194"/>
                    <a:pt x="0" y="447"/>
                    <a:pt x="124" y="650"/>
                  </a:cubicBezTo>
                  <a:cubicBezTo>
                    <a:pt x="203" y="777"/>
                    <a:pt x="351" y="855"/>
                    <a:pt x="498" y="855"/>
                  </a:cubicBezTo>
                  <a:cubicBezTo>
                    <a:pt x="573" y="855"/>
                    <a:pt x="647" y="834"/>
                    <a:pt x="712" y="789"/>
                  </a:cubicBezTo>
                  <a:cubicBezTo>
                    <a:pt x="905" y="660"/>
                    <a:pt x="977" y="407"/>
                    <a:pt x="851" y="205"/>
                  </a:cubicBezTo>
                  <a:cubicBezTo>
                    <a:pt x="774" y="77"/>
                    <a:pt x="627" y="0"/>
                    <a:pt x="480"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2798225" y="1904400"/>
              <a:ext cx="405400" cy="219600"/>
            </a:xfrm>
            <a:custGeom>
              <a:avLst/>
              <a:gdLst/>
              <a:ahLst/>
              <a:cxnLst/>
              <a:rect l="l" t="t" r="r" b="b"/>
              <a:pathLst>
                <a:path w="16216" h="8784" extrusionOk="0">
                  <a:moveTo>
                    <a:pt x="2000" y="1"/>
                  </a:moveTo>
                  <a:cubicBezTo>
                    <a:pt x="1824" y="1"/>
                    <a:pt x="1706" y="37"/>
                    <a:pt x="1655" y="97"/>
                  </a:cubicBezTo>
                  <a:cubicBezTo>
                    <a:pt x="1353" y="470"/>
                    <a:pt x="2529" y="2181"/>
                    <a:pt x="2529" y="2181"/>
                  </a:cubicBezTo>
                  <a:cubicBezTo>
                    <a:pt x="2529" y="2181"/>
                    <a:pt x="794" y="1184"/>
                    <a:pt x="262" y="1184"/>
                  </a:cubicBezTo>
                  <a:cubicBezTo>
                    <a:pt x="182" y="1184"/>
                    <a:pt x="129" y="1207"/>
                    <a:pt x="114" y="1260"/>
                  </a:cubicBezTo>
                  <a:cubicBezTo>
                    <a:pt x="1" y="1663"/>
                    <a:pt x="1383" y="2520"/>
                    <a:pt x="2573" y="3988"/>
                  </a:cubicBezTo>
                  <a:cubicBezTo>
                    <a:pt x="3686" y="5371"/>
                    <a:pt x="4410" y="7716"/>
                    <a:pt x="6344" y="8527"/>
                  </a:cubicBezTo>
                  <a:cubicBezTo>
                    <a:pt x="6463" y="8581"/>
                    <a:pt x="6593" y="8627"/>
                    <a:pt x="6726" y="8667"/>
                  </a:cubicBezTo>
                  <a:cubicBezTo>
                    <a:pt x="6770" y="8676"/>
                    <a:pt x="6813" y="8687"/>
                    <a:pt x="6853" y="8696"/>
                  </a:cubicBezTo>
                  <a:cubicBezTo>
                    <a:pt x="6885" y="8707"/>
                    <a:pt x="6916" y="8713"/>
                    <a:pt x="6945" y="8720"/>
                  </a:cubicBezTo>
                  <a:cubicBezTo>
                    <a:pt x="7159" y="8763"/>
                    <a:pt x="7369" y="8784"/>
                    <a:pt x="7574" y="8784"/>
                  </a:cubicBezTo>
                  <a:cubicBezTo>
                    <a:pt x="7624" y="8784"/>
                    <a:pt x="7673" y="8782"/>
                    <a:pt x="7723" y="8780"/>
                  </a:cubicBezTo>
                  <a:cubicBezTo>
                    <a:pt x="9474" y="8693"/>
                    <a:pt x="10916" y="7125"/>
                    <a:pt x="11737" y="6510"/>
                  </a:cubicBezTo>
                  <a:cubicBezTo>
                    <a:pt x="12707" y="5782"/>
                    <a:pt x="15173" y="5431"/>
                    <a:pt x="14880" y="4915"/>
                  </a:cubicBezTo>
                  <a:cubicBezTo>
                    <a:pt x="14662" y="4529"/>
                    <a:pt x="13526" y="4481"/>
                    <a:pt x="12965" y="4481"/>
                  </a:cubicBezTo>
                  <a:cubicBezTo>
                    <a:pt x="12798" y="4481"/>
                    <a:pt x="12682" y="4486"/>
                    <a:pt x="12657" y="4486"/>
                  </a:cubicBezTo>
                  <a:cubicBezTo>
                    <a:pt x="12820" y="4434"/>
                    <a:pt x="16216" y="3297"/>
                    <a:pt x="15442" y="2962"/>
                  </a:cubicBezTo>
                  <a:cubicBezTo>
                    <a:pt x="14760" y="2666"/>
                    <a:pt x="14023" y="2550"/>
                    <a:pt x="13284" y="2550"/>
                  </a:cubicBezTo>
                  <a:cubicBezTo>
                    <a:pt x="10526" y="2550"/>
                    <a:pt x="7750" y="4175"/>
                    <a:pt x="7750" y="4175"/>
                  </a:cubicBezTo>
                  <a:cubicBezTo>
                    <a:pt x="5284" y="922"/>
                    <a:pt x="2897" y="1"/>
                    <a:pt x="2000"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2856150" y="1973525"/>
              <a:ext cx="113400" cy="148300"/>
            </a:xfrm>
            <a:custGeom>
              <a:avLst/>
              <a:gdLst/>
              <a:ahLst/>
              <a:cxnLst/>
              <a:rect l="l" t="t" r="r" b="b"/>
              <a:pathLst>
                <a:path w="4536" h="5932" extrusionOk="0">
                  <a:moveTo>
                    <a:pt x="1136" y="1"/>
                  </a:moveTo>
                  <a:cubicBezTo>
                    <a:pt x="1113" y="1"/>
                    <a:pt x="1095" y="35"/>
                    <a:pt x="1119" y="54"/>
                  </a:cubicBezTo>
                  <a:cubicBezTo>
                    <a:pt x="2794" y="1336"/>
                    <a:pt x="3040" y="3496"/>
                    <a:pt x="3950" y="5241"/>
                  </a:cubicBezTo>
                  <a:cubicBezTo>
                    <a:pt x="2645" y="3595"/>
                    <a:pt x="1777" y="1579"/>
                    <a:pt x="53" y="229"/>
                  </a:cubicBezTo>
                  <a:cubicBezTo>
                    <a:pt x="48" y="226"/>
                    <a:pt x="43" y="224"/>
                    <a:pt x="38" y="224"/>
                  </a:cubicBezTo>
                  <a:cubicBezTo>
                    <a:pt x="17" y="224"/>
                    <a:pt x="1" y="253"/>
                    <a:pt x="20" y="269"/>
                  </a:cubicBezTo>
                  <a:cubicBezTo>
                    <a:pt x="1303" y="1469"/>
                    <a:pt x="2126" y="2858"/>
                    <a:pt x="3027" y="4340"/>
                  </a:cubicBezTo>
                  <a:cubicBezTo>
                    <a:pt x="3326" y="4832"/>
                    <a:pt x="3651" y="5324"/>
                    <a:pt x="4027" y="5762"/>
                  </a:cubicBezTo>
                  <a:cubicBezTo>
                    <a:pt x="4146" y="5816"/>
                    <a:pt x="4276" y="5862"/>
                    <a:pt x="4409" y="5902"/>
                  </a:cubicBezTo>
                  <a:cubicBezTo>
                    <a:pt x="4453" y="5911"/>
                    <a:pt x="4496" y="5922"/>
                    <a:pt x="4536" y="5931"/>
                  </a:cubicBezTo>
                  <a:cubicBezTo>
                    <a:pt x="3329" y="3965"/>
                    <a:pt x="3160" y="1353"/>
                    <a:pt x="1153" y="7"/>
                  </a:cubicBezTo>
                  <a:cubicBezTo>
                    <a:pt x="1147" y="2"/>
                    <a:pt x="1141" y="1"/>
                    <a:pt x="1136"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2971850" y="2040950"/>
              <a:ext cx="144775" cy="83050"/>
            </a:xfrm>
            <a:custGeom>
              <a:avLst/>
              <a:gdLst/>
              <a:ahLst/>
              <a:cxnLst/>
              <a:rect l="l" t="t" r="r" b="b"/>
              <a:pathLst>
                <a:path w="5791" h="3322" extrusionOk="0">
                  <a:moveTo>
                    <a:pt x="3986" y="1"/>
                  </a:moveTo>
                  <a:cubicBezTo>
                    <a:pt x="3984" y="1"/>
                    <a:pt x="3983" y="1"/>
                    <a:pt x="3981" y="1"/>
                  </a:cubicBezTo>
                  <a:cubicBezTo>
                    <a:pt x="2247" y="473"/>
                    <a:pt x="1363" y="2347"/>
                    <a:pt x="0" y="3258"/>
                  </a:cubicBezTo>
                  <a:cubicBezTo>
                    <a:pt x="214" y="3301"/>
                    <a:pt x="424" y="3322"/>
                    <a:pt x="629" y="3322"/>
                  </a:cubicBezTo>
                  <a:cubicBezTo>
                    <a:pt x="679" y="3322"/>
                    <a:pt x="728" y="3320"/>
                    <a:pt x="778" y="3318"/>
                  </a:cubicBezTo>
                  <a:cubicBezTo>
                    <a:pt x="1207" y="3091"/>
                    <a:pt x="1592" y="2753"/>
                    <a:pt x="1961" y="2424"/>
                  </a:cubicBezTo>
                  <a:cubicBezTo>
                    <a:pt x="3084" y="1427"/>
                    <a:pt x="4237" y="493"/>
                    <a:pt x="5759" y="228"/>
                  </a:cubicBezTo>
                  <a:cubicBezTo>
                    <a:pt x="5790" y="224"/>
                    <a:pt x="5786" y="177"/>
                    <a:pt x="5758" y="177"/>
                  </a:cubicBezTo>
                  <a:cubicBezTo>
                    <a:pt x="5756" y="177"/>
                    <a:pt x="5754" y="177"/>
                    <a:pt x="5752" y="178"/>
                  </a:cubicBezTo>
                  <a:cubicBezTo>
                    <a:pt x="4775" y="308"/>
                    <a:pt x="3912" y="702"/>
                    <a:pt x="3104" y="1257"/>
                  </a:cubicBezTo>
                  <a:cubicBezTo>
                    <a:pt x="2184" y="1889"/>
                    <a:pt x="1403" y="2879"/>
                    <a:pt x="359" y="3268"/>
                  </a:cubicBezTo>
                  <a:cubicBezTo>
                    <a:pt x="486" y="3168"/>
                    <a:pt x="605" y="3055"/>
                    <a:pt x="728" y="2932"/>
                  </a:cubicBezTo>
                  <a:cubicBezTo>
                    <a:pt x="1774" y="1872"/>
                    <a:pt x="2506" y="553"/>
                    <a:pt x="3995" y="48"/>
                  </a:cubicBezTo>
                  <a:cubicBezTo>
                    <a:pt x="4019" y="42"/>
                    <a:pt x="4009" y="1"/>
                    <a:pt x="3986"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7"/>
            <p:cNvSpPr/>
            <p:nvPr/>
          </p:nvSpPr>
          <p:spPr>
            <a:xfrm>
              <a:off x="3124475" y="2038950"/>
              <a:ext cx="400" cy="300"/>
            </a:xfrm>
            <a:custGeom>
              <a:avLst/>
              <a:gdLst/>
              <a:ahLst/>
              <a:cxnLst/>
              <a:rect l="l" t="t" r="r" b="b"/>
              <a:pathLst>
                <a:path w="16" h="12" extrusionOk="0">
                  <a:moveTo>
                    <a:pt x="7" y="1"/>
                  </a:moveTo>
                  <a:cubicBezTo>
                    <a:pt x="2" y="1"/>
                    <a:pt x="0" y="9"/>
                    <a:pt x="6" y="12"/>
                  </a:cubicBezTo>
                  <a:cubicBezTo>
                    <a:pt x="12" y="12"/>
                    <a:pt x="16" y="2"/>
                    <a:pt x="9" y="2"/>
                  </a:cubicBezTo>
                  <a:cubicBezTo>
                    <a:pt x="8" y="1"/>
                    <a:pt x="8" y="1"/>
                    <a:pt x="7"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7"/>
            <p:cNvSpPr/>
            <p:nvPr/>
          </p:nvSpPr>
          <p:spPr>
            <a:xfrm>
              <a:off x="2756950" y="1331100"/>
              <a:ext cx="148125" cy="231175"/>
            </a:xfrm>
            <a:custGeom>
              <a:avLst/>
              <a:gdLst/>
              <a:ahLst/>
              <a:cxnLst/>
              <a:rect l="l" t="t" r="r" b="b"/>
              <a:pathLst>
                <a:path w="5925" h="9247" extrusionOk="0">
                  <a:moveTo>
                    <a:pt x="2506" y="1"/>
                  </a:moveTo>
                  <a:cubicBezTo>
                    <a:pt x="2371" y="1"/>
                    <a:pt x="0" y="6578"/>
                    <a:pt x="4210" y="9243"/>
                  </a:cubicBezTo>
                  <a:cubicBezTo>
                    <a:pt x="4213" y="9245"/>
                    <a:pt x="4217" y="9246"/>
                    <a:pt x="4221" y="9246"/>
                  </a:cubicBezTo>
                  <a:cubicBezTo>
                    <a:pt x="4423" y="9246"/>
                    <a:pt x="5924" y="7068"/>
                    <a:pt x="5397" y="4864"/>
                  </a:cubicBezTo>
                  <a:cubicBezTo>
                    <a:pt x="4858" y="2614"/>
                    <a:pt x="2606" y="119"/>
                    <a:pt x="2509" y="2"/>
                  </a:cubicBezTo>
                  <a:cubicBezTo>
                    <a:pt x="2508" y="1"/>
                    <a:pt x="2507" y="1"/>
                    <a:pt x="2506" y="1"/>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7"/>
            <p:cNvSpPr/>
            <p:nvPr/>
          </p:nvSpPr>
          <p:spPr>
            <a:xfrm>
              <a:off x="2798750" y="1337800"/>
              <a:ext cx="100025" cy="282700"/>
            </a:xfrm>
            <a:custGeom>
              <a:avLst/>
              <a:gdLst/>
              <a:ahLst/>
              <a:cxnLst/>
              <a:rect l="l" t="t" r="r" b="b"/>
              <a:pathLst>
                <a:path w="4001" h="11308" extrusionOk="0">
                  <a:moveTo>
                    <a:pt x="915" y="0"/>
                  </a:moveTo>
                  <a:cubicBezTo>
                    <a:pt x="907" y="0"/>
                    <a:pt x="898" y="7"/>
                    <a:pt x="900" y="17"/>
                  </a:cubicBezTo>
                  <a:cubicBezTo>
                    <a:pt x="1030" y="1017"/>
                    <a:pt x="1236" y="2010"/>
                    <a:pt x="1452" y="2997"/>
                  </a:cubicBezTo>
                  <a:cubicBezTo>
                    <a:pt x="1010" y="2755"/>
                    <a:pt x="492" y="2691"/>
                    <a:pt x="56" y="2432"/>
                  </a:cubicBezTo>
                  <a:cubicBezTo>
                    <a:pt x="52" y="2430"/>
                    <a:pt x="48" y="2429"/>
                    <a:pt x="44" y="2429"/>
                  </a:cubicBezTo>
                  <a:cubicBezTo>
                    <a:pt x="19" y="2429"/>
                    <a:pt x="0" y="2465"/>
                    <a:pt x="23" y="2482"/>
                  </a:cubicBezTo>
                  <a:cubicBezTo>
                    <a:pt x="478" y="2815"/>
                    <a:pt x="1016" y="2950"/>
                    <a:pt x="1501" y="3223"/>
                  </a:cubicBezTo>
                  <a:cubicBezTo>
                    <a:pt x="1681" y="4051"/>
                    <a:pt x="1864" y="4875"/>
                    <a:pt x="2013" y="5706"/>
                  </a:cubicBezTo>
                  <a:cubicBezTo>
                    <a:pt x="2139" y="6410"/>
                    <a:pt x="2219" y="7104"/>
                    <a:pt x="2269" y="7795"/>
                  </a:cubicBezTo>
                  <a:cubicBezTo>
                    <a:pt x="1721" y="7486"/>
                    <a:pt x="1126" y="7244"/>
                    <a:pt x="561" y="6965"/>
                  </a:cubicBezTo>
                  <a:cubicBezTo>
                    <a:pt x="555" y="6962"/>
                    <a:pt x="549" y="6960"/>
                    <a:pt x="543" y="6960"/>
                  </a:cubicBezTo>
                  <a:cubicBezTo>
                    <a:pt x="506" y="6960"/>
                    <a:pt x="484" y="7018"/>
                    <a:pt x="524" y="7041"/>
                  </a:cubicBezTo>
                  <a:cubicBezTo>
                    <a:pt x="1110" y="7353"/>
                    <a:pt x="1678" y="7709"/>
                    <a:pt x="2283" y="7982"/>
                  </a:cubicBezTo>
                  <a:cubicBezTo>
                    <a:pt x="2352" y="9065"/>
                    <a:pt x="2346" y="10144"/>
                    <a:pt x="2312" y="11261"/>
                  </a:cubicBezTo>
                  <a:cubicBezTo>
                    <a:pt x="2312" y="11293"/>
                    <a:pt x="2336" y="11308"/>
                    <a:pt x="2360" y="11308"/>
                  </a:cubicBezTo>
                  <a:cubicBezTo>
                    <a:pt x="2384" y="11308"/>
                    <a:pt x="2409" y="11294"/>
                    <a:pt x="2415" y="11268"/>
                  </a:cubicBezTo>
                  <a:cubicBezTo>
                    <a:pt x="2824" y="9656"/>
                    <a:pt x="2608" y="7859"/>
                    <a:pt x="2312" y="6217"/>
                  </a:cubicBezTo>
                  <a:cubicBezTo>
                    <a:pt x="2894" y="5941"/>
                    <a:pt x="3415" y="5559"/>
                    <a:pt x="3961" y="5223"/>
                  </a:cubicBezTo>
                  <a:cubicBezTo>
                    <a:pt x="4001" y="5200"/>
                    <a:pt x="3976" y="5143"/>
                    <a:pt x="3939" y="5143"/>
                  </a:cubicBezTo>
                  <a:cubicBezTo>
                    <a:pt x="3933" y="5143"/>
                    <a:pt x="3927" y="5144"/>
                    <a:pt x="3921" y="5147"/>
                  </a:cubicBezTo>
                  <a:cubicBezTo>
                    <a:pt x="3355" y="5416"/>
                    <a:pt x="2781" y="5679"/>
                    <a:pt x="2286" y="6074"/>
                  </a:cubicBezTo>
                  <a:cubicBezTo>
                    <a:pt x="2263" y="5945"/>
                    <a:pt x="2239" y="5815"/>
                    <a:pt x="2216" y="5689"/>
                  </a:cubicBezTo>
                  <a:cubicBezTo>
                    <a:pt x="2209" y="5652"/>
                    <a:pt x="2199" y="5619"/>
                    <a:pt x="2193" y="5582"/>
                  </a:cubicBezTo>
                  <a:cubicBezTo>
                    <a:pt x="2199" y="5579"/>
                    <a:pt x="2203" y="5579"/>
                    <a:pt x="2206" y="5576"/>
                  </a:cubicBezTo>
                  <a:cubicBezTo>
                    <a:pt x="2728" y="5151"/>
                    <a:pt x="3240" y="4712"/>
                    <a:pt x="3771" y="4300"/>
                  </a:cubicBezTo>
                  <a:cubicBezTo>
                    <a:pt x="3799" y="4278"/>
                    <a:pt x="3778" y="4241"/>
                    <a:pt x="3751" y="4241"/>
                  </a:cubicBezTo>
                  <a:cubicBezTo>
                    <a:pt x="3745" y="4241"/>
                    <a:pt x="3740" y="4243"/>
                    <a:pt x="3734" y="4246"/>
                  </a:cubicBezTo>
                  <a:cubicBezTo>
                    <a:pt x="3166" y="4572"/>
                    <a:pt x="2634" y="4948"/>
                    <a:pt x="2156" y="5396"/>
                  </a:cubicBezTo>
                  <a:cubicBezTo>
                    <a:pt x="2010" y="4659"/>
                    <a:pt x="1847" y="3924"/>
                    <a:pt x="1678" y="3190"/>
                  </a:cubicBezTo>
                  <a:cubicBezTo>
                    <a:pt x="1678" y="3174"/>
                    <a:pt x="1674" y="3157"/>
                    <a:pt x="1665" y="3143"/>
                  </a:cubicBezTo>
                  <a:cubicBezTo>
                    <a:pt x="1541" y="2605"/>
                    <a:pt x="1412" y="2070"/>
                    <a:pt x="1286" y="1535"/>
                  </a:cubicBezTo>
                  <a:cubicBezTo>
                    <a:pt x="1289" y="1532"/>
                    <a:pt x="1292" y="1532"/>
                    <a:pt x="1292" y="1529"/>
                  </a:cubicBezTo>
                  <a:cubicBezTo>
                    <a:pt x="1481" y="1249"/>
                    <a:pt x="1648" y="957"/>
                    <a:pt x="1824" y="671"/>
                  </a:cubicBezTo>
                  <a:cubicBezTo>
                    <a:pt x="1841" y="645"/>
                    <a:pt x="1814" y="618"/>
                    <a:pt x="1790" y="618"/>
                  </a:cubicBezTo>
                  <a:cubicBezTo>
                    <a:pt x="1780" y="618"/>
                    <a:pt x="1771" y="622"/>
                    <a:pt x="1764" y="631"/>
                  </a:cubicBezTo>
                  <a:cubicBezTo>
                    <a:pt x="1585" y="874"/>
                    <a:pt x="1406" y="1116"/>
                    <a:pt x="1249" y="1375"/>
                  </a:cubicBezTo>
                  <a:cubicBezTo>
                    <a:pt x="1139" y="921"/>
                    <a:pt x="1033" y="465"/>
                    <a:pt x="930" y="10"/>
                  </a:cubicBezTo>
                  <a:cubicBezTo>
                    <a:pt x="927" y="3"/>
                    <a:pt x="921" y="0"/>
                    <a:pt x="915" y="0"/>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7"/>
            <p:cNvSpPr/>
            <p:nvPr/>
          </p:nvSpPr>
          <p:spPr>
            <a:xfrm>
              <a:off x="2860800" y="1521100"/>
              <a:ext cx="199925" cy="102325"/>
            </a:xfrm>
            <a:custGeom>
              <a:avLst/>
              <a:gdLst/>
              <a:ahLst/>
              <a:cxnLst/>
              <a:rect l="l" t="t" r="r" b="b"/>
              <a:pathLst>
                <a:path w="7997" h="4093" extrusionOk="0">
                  <a:moveTo>
                    <a:pt x="5156" y="0"/>
                  </a:moveTo>
                  <a:cubicBezTo>
                    <a:pt x="4452" y="0"/>
                    <a:pt x="3703" y="95"/>
                    <a:pt x="3023" y="367"/>
                  </a:cubicBezTo>
                  <a:cubicBezTo>
                    <a:pt x="947" y="1201"/>
                    <a:pt x="0" y="3653"/>
                    <a:pt x="0" y="3653"/>
                  </a:cubicBezTo>
                  <a:cubicBezTo>
                    <a:pt x="857" y="3962"/>
                    <a:pt x="1645" y="4092"/>
                    <a:pt x="2365" y="4092"/>
                  </a:cubicBezTo>
                  <a:cubicBezTo>
                    <a:pt x="6112" y="4092"/>
                    <a:pt x="7997" y="565"/>
                    <a:pt x="7925" y="473"/>
                  </a:cubicBezTo>
                  <a:cubicBezTo>
                    <a:pt x="7867" y="402"/>
                    <a:pt x="6608" y="0"/>
                    <a:pt x="5156" y="0"/>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7"/>
            <p:cNvSpPr/>
            <p:nvPr/>
          </p:nvSpPr>
          <p:spPr>
            <a:xfrm>
              <a:off x="2824450" y="1521100"/>
              <a:ext cx="220050" cy="112025"/>
            </a:xfrm>
            <a:custGeom>
              <a:avLst/>
              <a:gdLst/>
              <a:ahLst/>
              <a:cxnLst/>
              <a:rect l="l" t="t" r="r" b="b"/>
              <a:pathLst>
                <a:path w="8802" h="4481" extrusionOk="0">
                  <a:moveTo>
                    <a:pt x="5170" y="1"/>
                  </a:moveTo>
                  <a:cubicBezTo>
                    <a:pt x="5167" y="1"/>
                    <a:pt x="5164" y="3"/>
                    <a:pt x="5162" y="8"/>
                  </a:cubicBezTo>
                  <a:cubicBezTo>
                    <a:pt x="4926" y="642"/>
                    <a:pt x="4627" y="1304"/>
                    <a:pt x="4474" y="1972"/>
                  </a:cubicBezTo>
                  <a:cubicBezTo>
                    <a:pt x="2899" y="2590"/>
                    <a:pt x="1387" y="3364"/>
                    <a:pt x="68" y="4331"/>
                  </a:cubicBezTo>
                  <a:cubicBezTo>
                    <a:pt x="0" y="4382"/>
                    <a:pt x="33" y="4481"/>
                    <a:pt x="102" y="4481"/>
                  </a:cubicBezTo>
                  <a:cubicBezTo>
                    <a:pt x="114" y="4481"/>
                    <a:pt x="127" y="4477"/>
                    <a:pt x="142" y="4470"/>
                  </a:cubicBezTo>
                  <a:cubicBezTo>
                    <a:pt x="1051" y="4016"/>
                    <a:pt x="1933" y="3521"/>
                    <a:pt x="2833" y="3062"/>
                  </a:cubicBezTo>
                  <a:cubicBezTo>
                    <a:pt x="2996" y="3265"/>
                    <a:pt x="3192" y="3441"/>
                    <a:pt x="3378" y="3617"/>
                  </a:cubicBezTo>
                  <a:cubicBezTo>
                    <a:pt x="3620" y="3849"/>
                    <a:pt x="3856" y="4108"/>
                    <a:pt x="4142" y="4284"/>
                  </a:cubicBezTo>
                  <a:cubicBezTo>
                    <a:pt x="4152" y="4291"/>
                    <a:pt x="4163" y="4294"/>
                    <a:pt x="4172" y="4294"/>
                  </a:cubicBezTo>
                  <a:cubicBezTo>
                    <a:pt x="4213" y="4294"/>
                    <a:pt x="4239" y="4239"/>
                    <a:pt x="4212" y="4198"/>
                  </a:cubicBezTo>
                  <a:cubicBezTo>
                    <a:pt x="3999" y="3919"/>
                    <a:pt x="3710" y="3690"/>
                    <a:pt x="3454" y="3447"/>
                  </a:cubicBezTo>
                  <a:cubicBezTo>
                    <a:pt x="3292" y="3298"/>
                    <a:pt x="3132" y="3135"/>
                    <a:pt x="2959" y="2999"/>
                  </a:cubicBezTo>
                  <a:cubicBezTo>
                    <a:pt x="3378" y="2786"/>
                    <a:pt x="3800" y="2580"/>
                    <a:pt x="4232" y="2394"/>
                  </a:cubicBezTo>
                  <a:cubicBezTo>
                    <a:pt x="4899" y="2102"/>
                    <a:pt x="5577" y="1829"/>
                    <a:pt x="6262" y="1573"/>
                  </a:cubicBezTo>
                  <a:lnTo>
                    <a:pt x="6262" y="1573"/>
                  </a:lnTo>
                  <a:cubicBezTo>
                    <a:pt x="6259" y="1593"/>
                    <a:pt x="6265" y="1613"/>
                    <a:pt x="6282" y="1633"/>
                  </a:cubicBezTo>
                  <a:cubicBezTo>
                    <a:pt x="6664" y="2058"/>
                    <a:pt x="7040" y="2487"/>
                    <a:pt x="7471" y="2863"/>
                  </a:cubicBezTo>
                  <a:cubicBezTo>
                    <a:pt x="7474" y="2865"/>
                    <a:pt x="7478" y="2866"/>
                    <a:pt x="7482" y="2866"/>
                  </a:cubicBezTo>
                  <a:cubicBezTo>
                    <a:pt x="7495" y="2866"/>
                    <a:pt x="7508" y="2855"/>
                    <a:pt x="7498" y="2839"/>
                  </a:cubicBezTo>
                  <a:cubicBezTo>
                    <a:pt x="7169" y="2371"/>
                    <a:pt x="6777" y="1952"/>
                    <a:pt x="6391" y="1527"/>
                  </a:cubicBezTo>
                  <a:cubicBezTo>
                    <a:pt x="6524" y="1477"/>
                    <a:pt x="6658" y="1427"/>
                    <a:pt x="6790" y="1380"/>
                  </a:cubicBezTo>
                  <a:cubicBezTo>
                    <a:pt x="7252" y="1676"/>
                    <a:pt x="7710" y="2038"/>
                    <a:pt x="8213" y="2257"/>
                  </a:cubicBezTo>
                  <a:cubicBezTo>
                    <a:pt x="8218" y="2260"/>
                    <a:pt x="8224" y="2261"/>
                    <a:pt x="8229" y="2261"/>
                  </a:cubicBezTo>
                  <a:cubicBezTo>
                    <a:pt x="8257" y="2261"/>
                    <a:pt x="8280" y="2230"/>
                    <a:pt x="8256" y="2208"/>
                  </a:cubicBezTo>
                  <a:cubicBezTo>
                    <a:pt x="7877" y="1859"/>
                    <a:pt x="7405" y="1596"/>
                    <a:pt x="6969" y="1314"/>
                  </a:cubicBezTo>
                  <a:cubicBezTo>
                    <a:pt x="7568" y="1105"/>
                    <a:pt x="8169" y="906"/>
                    <a:pt x="8774" y="722"/>
                  </a:cubicBezTo>
                  <a:cubicBezTo>
                    <a:pt x="8802" y="713"/>
                    <a:pt x="8795" y="675"/>
                    <a:pt x="8770" y="675"/>
                  </a:cubicBezTo>
                  <a:cubicBezTo>
                    <a:pt x="8768" y="675"/>
                    <a:pt x="8766" y="676"/>
                    <a:pt x="8764" y="676"/>
                  </a:cubicBezTo>
                  <a:cubicBezTo>
                    <a:pt x="7422" y="975"/>
                    <a:pt x="6043" y="1374"/>
                    <a:pt x="4704" y="1883"/>
                  </a:cubicBezTo>
                  <a:cubicBezTo>
                    <a:pt x="4959" y="1297"/>
                    <a:pt x="5083" y="627"/>
                    <a:pt x="5182" y="15"/>
                  </a:cubicBezTo>
                  <a:cubicBezTo>
                    <a:pt x="5182" y="7"/>
                    <a:pt x="5176" y="1"/>
                    <a:pt x="5170" y="1"/>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7"/>
            <p:cNvSpPr/>
            <p:nvPr/>
          </p:nvSpPr>
          <p:spPr>
            <a:xfrm>
              <a:off x="2659025" y="1509525"/>
              <a:ext cx="267075" cy="257525"/>
            </a:xfrm>
            <a:custGeom>
              <a:avLst/>
              <a:gdLst/>
              <a:ahLst/>
              <a:cxnLst/>
              <a:rect l="l" t="t" r="r" b="b"/>
              <a:pathLst>
                <a:path w="10683" h="10301" extrusionOk="0">
                  <a:moveTo>
                    <a:pt x="5669" y="0"/>
                  </a:moveTo>
                  <a:cubicBezTo>
                    <a:pt x="4123" y="0"/>
                    <a:pt x="2510" y="495"/>
                    <a:pt x="1548" y="1428"/>
                  </a:cubicBezTo>
                  <a:cubicBezTo>
                    <a:pt x="1462" y="1511"/>
                    <a:pt x="1379" y="1604"/>
                    <a:pt x="1302" y="1711"/>
                  </a:cubicBezTo>
                  <a:cubicBezTo>
                    <a:pt x="1216" y="1827"/>
                    <a:pt x="1133" y="1956"/>
                    <a:pt x="1057" y="2096"/>
                  </a:cubicBezTo>
                  <a:cubicBezTo>
                    <a:pt x="0" y="4060"/>
                    <a:pt x="109" y="8134"/>
                    <a:pt x="2193" y="9546"/>
                  </a:cubicBezTo>
                  <a:cubicBezTo>
                    <a:pt x="2972" y="10076"/>
                    <a:pt x="3885" y="10301"/>
                    <a:pt x="4811" y="10301"/>
                  </a:cubicBezTo>
                  <a:cubicBezTo>
                    <a:pt x="5185" y="10301"/>
                    <a:pt x="5560" y="10264"/>
                    <a:pt x="5931" y="10197"/>
                  </a:cubicBezTo>
                  <a:cubicBezTo>
                    <a:pt x="5984" y="10187"/>
                    <a:pt x="6041" y="10177"/>
                    <a:pt x="6093" y="10164"/>
                  </a:cubicBezTo>
                  <a:cubicBezTo>
                    <a:pt x="7533" y="9865"/>
                    <a:pt x="8872" y="9097"/>
                    <a:pt x="9636" y="8167"/>
                  </a:cubicBezTo>
                  <a:cubicBezTo>
                    <a:pt x="10450" y="7173"/>
                    <a:pt x="10683" y="5559"/>
                    <a:pt x="10430" y="4056"/>
                  </a:cubicBezTo>
                  <a:cubicBezTo>
                    <a:pt x="10417" y="3956"/>
                    <a:pt x="10397" y="3861"/>
                    <a:pt x="10377" y="3764"/>
                  </a:cubicBezTo>
                  <a:cubicBezTo>
                    <a:pt x="10145" y="2661"/>
                    <a:pt x="9649" y="1644"/>
                    <a:pt x="8932" y="1016"/>
                  </a:cubicBezTo>
                  <a:cubicBezTo>
                    <a:pt x="8822" y="920"/>
                    <a:pt x="8705" y="834"/>
                    <a:pt x="8579" y="751"/>
                  </a:cubicBezTo>
                  <a:cubicBezTo>
                    <a:pt x="8463" y="674"/>
                    <a:pt x="8340" y="604"/>
                    <a:pt x="8207" y="538"/>
                  </a:cubicBezTo>
                  <a:cubicBezTo>
                    <a:pt x="7485" y="176"/>
                    <a:pt x="6589" y="0"/>
                    <a:pt x="5669"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7"/>
            <p:cNvSpPr/>
            <p:nvPr/>
          </p:nvSpPr>
          <p:spPr>
            <a:xfrm>
              <a:off x="2680975" y="1519150"/>
              <a:ext cx="255850" cy="254900"/>
            </a:xfrm>
            <a:custGeom>
              <a:avLst/>
              <a:gdLst/>
              <a:ahLst/>
              <a:cxnLst/>
              <a:rect l="l" t="t" r="r" b="b"/>
              <a:pathLst>
                <a:path w="10234" h="10196" extrusionOk="0">
                  <a:moveTo>
                    <a:pt x="6196" y="2598"/>
                  </a:moveTo>
                  <a:cubicBezTo>
                    <a:pt x="6332" y="2705"/>
                    <a:pt x="6465" y="2814"/>
                    <a:pt x="6591" y="2927"/>
                  </a:cubicBezTo>
                  <a:cubicBezTo>
                    <a:pt x="6625" y="3456"/>
                    <a:pt x="6568" y="3957"/>
                    <a:pt x="6456" y="4439"/>
                  </a:cubicBezTo>
                  <a:cubicBezTo>
                    <a:pt x="5999" y="4041"/>
                    <a:pt x="5438" y="3830"/>
                    <a:pt x="4851" y="3830"/>
                  </a:cubicBezTo>
                  <a:cubicBezTo>
                    <a:pt x="4737" y="3830"/>
                    <a:pt x="4621" y="3838"/>
                    <a:pt x="4505" y="3855"/>
                  </a:cubicBezTo>
                  <a:cubicBezTo>
                    <a:pt x="4571" y="3791"/>
                    <a:pt x="4631" y="3728"/>
                    <a:pt x="4697" y="3668"/>
                  </a:cubicBezTo>
                  <a:cubicBezTo>
                    <a:pt x="5163" y="3260"/>
                    <a:pt x="5691" y="2950"/>
                    <a:pt x="6196" y="2598"/>
                  </a:cubicBezTo>
                  <a:close/>
                  <a:moveTo>
                    <a:pt x="4688" y="1754"/>
                  </a:moveTo>
                  <a:cubicBezTo>
                    <a:pt x="5206" y="1937"/>
                    <a:pt x="5671" y="2203"/>
                    <a:pt x="6100" y="2525"/>
                  </a:cubicBezTo>
                  <a:cubicBezTo>
                    <a:pt x="5023" y="2964"/>
                    <a:pt x="3890" y="3954"/>
                    <a:pt x="3355" y="4981"/>
                  </a:cubicBezTo>
                  <a:cubicBezTo>
                    <a:pt x="3289" y="4831"/>
                    <a:pt x="3226" y="4685"/>
                    <a:pt x="3172" y="4532"/>
                  </a:cubicBezTo>
                  <a:cubicBezTo>
                    <a:pt x="3169" y="4525"/>
                    <a:pt x="3162" y="4519"/>
                    <a:pt x="3156" y="4516"/>
                  </a:cubicBezTo>
                  <a:cubicBezTo>
                    <a:pt x="3262" y="3827"/>
                    <a:pt x="3425" y="3143"/>
                    <a:pt x="3660" y="2425"/>
                  </a:cubicBezTo>
                  <a:cubicBezTo>
                    <a:pt x="3993" y="2189"/>
                    <a:pt x="4335" y="1964"/>
                    <a:pt x="4688" y="1754"/>
                  </a:cubicBezTo>
                  <a:close/>
                  <a:moveTo>
                    <a:pt x="4850" y="3950"/>
                  </a:moveTo>
                  <a:cubicBezTo>
                    <a:pt x="5089" y="3961"/>
                    <a:pt x="5326" y="3990"/>
                    <a:pt x="5565" y="4074"/>
                  </a:cubicBezTo>
                  <a:cubicBezTo>
                    <a:pt x="5608" y="4090"/>
                    <a:pt x="5651" y="4110"/>
                    <a:pt x="5691" y="4126"/>
                  </a:cubicBezTo>
                  <a:cubicBezTo>
                    <a:pt x="5542" y="4319"/>
                    <a:pt x="5415" y="4528"/>
                    <a:pt x="5259" y="4715"/>
                  </a:cubicBezTo>
                  <a:cubicBezTo>
                    <a:pt x="5080" y="4927"/>
                    <a:pt x="4877" y="5114"/>
                    <a:pt x="4674" y="5303"/>
                  </a:cubicBezTo>
                  <a:cubicBezTo>
                    <a:pt x="4637" y="4841"/>
                    <a:pt x="4691" y="4359"/>
                    <a:pt x="4850" y="3950"/>
                  </a:cubicBezTo>
                  <a:close/>
                  <a:moveTo>
                    <a:pt x="5794" y="4173"/>
                  </a:moveTo>
                  <a:cubicBezTo>
                    <a:pt x="6013" y="4280"/>
                    <a:pt x="6216" y="4419"/>
                    <a:pt x="6432" y="4536"/>
                  </a:cubicBezTo>
                  <a:cubicBezTo>
                    <a:pt x="6345" y="4874"/>
                    <a:pt x="6232" y="5203"/>
                    <a:pt x="6093" y="5529"/>
                  </a:cubicBezTo>
                  <a:cubicBezTo>
                    <a:pt x="6089" y="5525"/>
                    <a:pt x="6089" y="5525"/>
                    <a:pt x="6086" y="5525"/>
                  </a:cubicBezTo>
                  <a:cubicBezTo>
                    <a:pt x="5711" y="5645"/>
                    <a:pt x="5362" y="5798"/>
                    <a:pt x="4963" y="5831"/>
                  </a:cubicBezTo>
                  <a:cubicBezTo>
                    <a:pt x="4930" y="5835"/>
                    <a:pt x="4897" y="5835"/>
                    <a:pt x="4863" y="5835"/>
                  </a:cubicBezTo>
                  <a:cubicBezTo>
                    <a:pt x="4829" y="5835"/>
                    <a:pt x="4796" y="5835"/>
                    <a:pt x="4761" y="5835"/>
                  </a:cubicBezTo>
                  <a:cubicBezTo>
                    <a:pt x="4727" y="5701"/>
                    <a:pt x="4704" y="5562"/>
                    <a:pt x="4688" y="5416"/>
                  </a:cubicBezTo>
                  <a:lnTo>
                    <a:pt x="4701" y="5416"/>
                  </a:lnTo>
                  <a:cubicBezTo>
                    <a:pt x="5166" y="5166"/>
                    <a:pt x="5634" y="4692"/>
                    <a:pt x="5794" y="4173"/>
                  </a:cubicBezTo>
                  <a:close/>
                  <a:moveTo>
                    <a:pt x="4744" y="3947"/>
                  </a:moveTo>
                  <a:cubicBezTo>
                    <a:pt x="4608" y="4253"/>
                    <a:pt x="4502" y="4588"/>
                    <a:pt x="4491" y="4924"/>
                  </a:cubicBezTo>
                  <a:cubicBezTo>
                    <a:pt x="4478" y="5260"/>
                    <a:pt x="4568" y="5532"/>
                    <a:pt x="4697" y="5838"/>
                  </a:cubicBezTo>
                  <a:cubicBezTo>
                    <a:pt x="4372" y="5828"/>
                    <a:pt x="4050" y="5761"/>
                    <a:pt x="3727" y="5682"/>
                  </a:cubicBezTo>
                  <a:cubicBezTo>
                    <a:pt x="3726" y="5683"/>
                    <a:pt x="3724" y="5684"/>
                    <a:pt x="3722" y="5684"/>
                  </a:cubicBezTo>
                  <a:cubicBezTo>
                    <a:pt x="3720" y="5684"/>
                    <a:pt x="3719" y="5683"/>
                    <a:pt x="3717" y="5682"/>
                  </a:cubicBezTo>
                  <a:cubicBezTo>
                    <a:pt x="3601" y="5482"/>
                    <a:pt x="3491" y="5276"/>
                    <a:pt x="3395" y="5067"/>
                  </a:cubicBezTo>
                  <a:cubicBezTo>
                    <a:pt x="3740" y="4698"/>
                    <a:pt x="4053" y="4306"/>
                    <a:pt x="4405" y="3950"/>
                  </a:cubicBezTo>
                  <a:cubicBezTo>
                    <a:pt x="4522" y="3947"/>
                    <a:pt x="4631" y="3947"/>
                    <a:pt x="4744" y="3947"/>
                  </a:cubicBezTo>
                  <a:close/>
                  <a:moveTo>
                    <a:pt x="6747" y="3067"/>
                  </a:moveTo>
                  <a:cubicBezTo>
                    <a:pt x="7276" y="3565"/>
                    <a:pt x="7751" y="4120"/>
                    <a:pt x="8210" y="4665"/>
                  </a:cubicBezTo>
                  <a:cubicBezTo>
                    <a:pt x="7349" y="5493"/>
                    <a:pt x="6462" y="6243"/>
                    <a:pt x="5465" y="6901"/>
                  </a:cubicBezTo>
                  <a:cubicBezTo>
                    <a:pt x="6209" y="5874"/>
                    <a:pt x="7003" y="4369"/>
                    <a:pt x="6747" y="3067"/>
                  </a:cubicBezTo>
                  <a:close/>
                  <a:moveTo>
                    <a:pt x="3425" y="2602"/>
                  </a:moveTo>
                  <a:lnTo>
                    <a:pt x="3425" y="2602"/>
                  </a:lnTo>
                  <a:cubicBezTo>
                    <a:pt x="2813" y="3950"/>
                    <a:pt x="2581" y="5565"/>
                    <a:pt x="2810" y="7048"/>
                  </a:cubicBezTo>
                  <a:cubicBezTo>
                    <a:pt x="2278" y="6247"/>
                    <a:pt x="1833" y="5393"/>
                    <a:pt x="1461" y="4505"/>
                  </a:cubicBezTo>
                  <a:cubicBezTo>
                    <a:pt x="2039" y="3778"/>
                    <a:pt x="2700" y="3150"/>
                    <a:pt x="3425" y="2602"/>
                  </a:cubicBezTo>
                  <a:close/>
                  <a:moveTo>
                    <a:pt x="6000" y="5732"/>
                  </a:moveTo>
                  <a:cubicBezTo>
                    <a:pt x="5804" y="6154"/>
                    <a:pt x="5571" y="6575"/>
                    <a:pt x="5315" y="6994"/>
                  </a:cubicBezTo>
                  <a:cubicBezTo>
                    <a:pt x="5172" y="7087"/>
                    <a:pt x="5026" y="7177"/>
                    <a:pt x="4877" y="7267"/>
                  </a:cubicBezTo>
                  <a:cubicBezTo>
                    <a:pt x="4468" y="6805"/>
                    <a:pt x="4099" y="6316"/>
                    <a:pt x="3787" y="5792"/>
                  </a:cubicBezTo>
                  <a:lnTo>
                    <a:pt x="3787" y="5792"/>
                  </a:lnTo>
                  <a:cubicBezTo>
                    <a:pt x="4089" y="5971"/>
                    <a:pt x="4475" y="6065"/>
                    <a:pt x="4861" y="6065"/>
                  </a:cubicBezTo>
                  <a:cubicBezTo>
                    <a:pt x="5275" y="6065"/>
                    <a:pt x="5689" y="5957"/>
                    <a:pt x="6000" y="5732"/>
                  </a:cubicBezTo>
                  <a:close/>
                  <a:moveTo>
                    <a:pt x="3132" y="4678"/>
                  </a:moveTo>
                  <a:cubicBezTo>
                    <a:pt x="3378" y="5735"/>
                    <a:pt x="3904" y="6666"/>
                    <a:pt x="4787" y="7320"/>
                  </a:cubicBezTo>
                  <a:cubicBezTo>
                    <a:pt x="4375" y="7559"/>
                    <a:pt x="3947" y="7785"/>
                    <a:pt x="3488" y="7991"/>
                  </a:cubicBezTo>
                  <a:cubicBezTo>
                    <a:pt x="3335" y="7798"/>
                    <a:pt x="3192" y="7603"/>
                    <a:pt x="3053" y="7403"/>
                  </a:cubicBezTo>
                  <a:cubicBezTo>
                    <a:pt x="2987" y="6453"/>
                    <a:pt x="3010" y="5562"/>
                    <a:pt x="3132" y="4678"/>
                  </a:cubicBezTo>
                  <a:close/>
                  <a:moveTo>
                    <a:pt x="8010" y="1"/>
                  </a:moveTo>
                  <a:cubicBezTo>
                    <a:pt x="7935" y="1"/>
                    <a:pt x="7842" y="16"/>
                    <a:pt x="7731" y="53"/>
                  </a:cubicBezTo>
                  <a:cubicBezTo>
                    <a:pt x="4475" y="1159"/>
                    <a:pt x="2597" y="2614"/>
                    <a:pt x="1438" y="4453"/>
                  </a:cubicBezTo>
                  <a:cubicBezTo>
                    <a:pt x="1016" y="3442"/>
                    <a:pt x="471" y="2359"/>
                    <a:pt x="208" y="591"/>
                  </a:cubicBezTo>
                  <a:cubicBezTo>
                    <a:pt x="197" y="508"/>
                    <a:pt x="124" y="380"/>
                    <a:pt x="69" y="380"/>
                  </a:cubicBezTo>
                  <a:cubicBezTo>
                    <a:pt x="30" y="380"/>
                    <a:pt x="1" y="447"/>
                    <a:pt x="12" y="648"/>
                  </a:cubicBezTo>
                  <a:cubicBezTo>
                    <a:pt x="195" y="3844"/>
                    <a:pt x="2637" y="8480"/>
                    <a:pt x="5475" y="10158"/>
                  </a:cubicBezTo>
                  <a:cubicBezTo>
                    <a:pt x="5521" y="10185"/>
                    <a:pt x="5559" y="10196"/>
                    <a:pt x="5588" y="10196"/>
                  </a:cubicBezTo>
                  <a:cubicBezTo>
                    <a:pt x="5649" y="10196"/>
                    <a:pt x="5671" y="10150"/>
                    <a:pt x="5641" y="10127"/>
                  </a:cubicBezTo>
                  <a:cubicBezTo>
                    <a:pt x="4933" y="9586"/>
                    <a:pt x="4030" y="8675"/>
                    <a:pt x="3531" y="8051"/>
                  </a:cubicBezTo>
                  <a:cubicBezTo>
                    <a:pt x="5884" y="7304"/>
                    <a:pt x="9140" y="4436"/>
                    <a:pt x="10050" y="3137"/>
                  </a:cubicBezTo>
                  <a:cubicBezTo>
                    <a:pt x="10234" y="2871"/>
                    <a:pt x="10183" y="2795"/>
                    <a:pt x="10107" y="2795"/>
                  </a:cubicBezTo>
                  <a:cubicBezTo>
                    <a:pt x="10066" y="2795"/>
                    <a:pt x="10017" y="2817"/>
                    <a:pt x="9994" y="2844"/>
                  </a:cubicBezTo>
                  <a:cubicBezTo>
                    <a:pt x="9379" y="3532"/>
                    <a:pt x="8731" y="4160"/>
                    <a:pt x="8346" y="4532"/>
                  </a:cubicBezTo>
                  <a:cubicBezTo>
                    <a:pt x="7595" y="3323"/>
                    <a:pt x="6276" y="2024"/>
                    <a:pt x="4857" y="1651"/>
                  </a:cubicBezTo>
                  <a:cubicBezTo>
                    <a:pt x="5761" y="1136"/>
                    <a:pt x="7143" y="505"/>
                    <a:pt x="8057" y="236"/>
                  </a:cubicBezTo>
                  <a:cubicBezTo>
                    <a:pt x="8297" y="164"/>
                    <a:pt x="8256" y="1"/>
                    <a:pt x="8010"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p:nvPr/>
          </p:nvSpPr>
          <p:spPr>
            <a:xfrm>
              <a:off x="1902675" y="809550"/>
              <a:ext cx="251100" cy="121850"/>
            </a:xfrm>
            <a:custGeom>
              <a:avLst/>
              <a:gdLst/>
              <a:ahLst/>
              <a:cxnLst/>
              <a:rect l="l" t="t" r="r" b="b"/>
              <a:pathLst>
                <a:path w="10044" h="4874" extrusionOk="0">
                  <a:moveTo>
                    <a:pt x="6925" y="1"/>
                  </a:moveTo>
                  <a:cubicBezTo>
                    <a:pt x="6258" y="1"/>
                    <a:pt x="5549" y="111"/>
                    <a:pt x="4872" y="409"/>
                  </a:cubicBezTo>
                  <a:cubicBezTo>
                    <a:pt x="2472" y="1466"/>
                    <a:pt x="150" y="4487"/>
                    <a:pt x="40" y="4616"/>
                  </a:cubicBezTo>
                  <a:cubicBezTo>
                    <a:pt x="0" y="4664"/>
                    <a:pt x="1008" y="4873"/>
                    <a:pt x="2412" y="4873"/>
                  </a:cubicBezTo>
                  <a:cubicBezTo>
                    <a:pt x="4899" y="4873"/>
                    <a:pt x="8630" y="4216"/>
                    <a:pt x="9991" y="841"/>
                  </a:cubicBezTo>
                  <a:cubicBezTo>
                    <a:pt x="10044" y="710"/>
                    <a:pt x="8620" y="1"/>
                    <a:pt x="6925" y="1"/>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7"/>
            <p:cNvSpPr/>
            <p:nvPr/>
          </p:nvSpPr>
          <p:spPr>
            <a:xfrm>
              <a:off x="1910425" y="809575"/>
              <a:ext cx="308750" cy="124500"/>
            </a:xfrm>
            <a:custGeom>
              <a:avLst/>
              <a:gdLst/>
              <a:ahLst/>
              <a:cxnLst/>
              <a:rect l="l" t="t" r="r" b="b"/>
              <a:pathLst>
                <a:path w="12350" h="4980" extrusionOk="0">
                  <a:moveTo>
                    <a:pt x="5182" y="1"/>
                  </a:moveTo>
                  <a:cubicBezTo>
                    <a:pt x="5145" y="1"/>
                    <a:pt x="5108" y="44"/>
                    <a:pt x="5136" y="80"/>
                  </a:cubicBezTo>
                  <a:cubicBezTo>
                    <a:pt x="5551" y="654"/>
                    <a:pt x="5963" y="1239"/>
                    <a:pt x="6499" y="1710"/>
                  </a:cubicBezTo>
                  <a:cubicBezTo>
                    <a:pt x="6362" y="1764"/>
                    <a:pt x="6223" y="1817"/>
                    <a:pt x="6086" y="1870"/>
                  </a:cubicBezTo>
                  <a:cubicBezTo>
                    <a:pt x="6050" y="1883"/>
                    <a:pt x="6010" y="1900"/>
                    <a:pt x="5973" y="1914"/>
                  </a:cubicBezTo>
                  <a:cubicBezTo>
                    <a:pt x="5970" y="1910"/>
                    <a:pt x="5967" y="1903"/>
                    <a:pt x="5963" y="1900"/>
                  </a:cubicBezTo>
                  <a:cubicBezTo>
                    <a:pt x="5382" y="1405"/>
                    <a:pt x="4790" y="923"/>
                    <a:pt x="4219" y="419"/>
                  </a:cubicBezTo>
                  <a:cubicBezTo>
                    <a:pt x="4211" y="411"/>
                    <a:pt x="4202" y="407"/>
                    <a:pt x="4194" y="407"/>
                  </a:cubicBezTo>
                  <a:cubicBezTo>
                    <a:pt x="4168" y="407"/>
                    <a:pt x="4146" y="442"/>
                    <a:pt x="4169" y="468"/>
                  </a:cubicBezTo>
                  <a:cubicBezTo>
                    <a:pt x="4648" y="1037"/>
                    <a:pt x="5172" y="1555"/>
                    <a:pt x="5770" y="1994"/>
                  </a:cubicBezTo>
                  <a:cubicBezTo>
                    <a:pt x="4980" y="2305"/>
                    <a:pt x="4192" y="2638"/>
                    <a:pt x="3412" y="2977"/>
                  </a:cubicBezTo>
                  <a:cubicBezTo>
                    <a:pt x="3392" y="2977"/>
                    <a:pt x="3375" y="2986"/>
                    <a:pt x="3358" y="3000"/>
                  </a:cubicBezTo>
                  <a:cubicBezTo>
                    <a:pt x="2787" y="3246"/>
                    <a:pt x="2215" y="3498"/>
                    <a:pt x="1644" y="3751"/>
                  </a:cubicBezTo>
                  <a:cubicBezTo>
                    <a:pt x="1640" y="3748"/>
                    <a:pt x="1637" y="3744"/>
                    <a:pt x="1634" y="3744"/>
                  </a:cubicBezTo>
                  <a:cubicBezTo>
                    <a:pt x="1288" y="3588"/>
                    <a:pt x="926" y="3465"/>
                    <a:pt x="570" y="3325"/>
                  </a:cubicBezTo>
                  <a:cubicBezTo>
                    <a:pt x="565" y="3323"/>
                    <a:pt x="560" y="3322"/>
                    <a:pt x="556" y="3322"/>
                  </a:cubicBezTo>
                  <a:cubicBezTo>
                    <a:pt x="521" y="3322"/>
                    <a:pt x="503" y="3381"/>
                    <a:pt x="541" y="3399"/>
                  </a:cubicBezTo>
                  <a:cubicBezTo>
                    <a:pt x="846" y="3549"/>
                    <a:pt x="1156" y="3701"/>
                    <a:pt x="1475" y="3824"/>
                  </a:cubicBezTo>
                  <a:cubicBezTo>
                    <a:pt x="989" y="4037"/>
                    <a:pt x="504" y="4250"/>
                    <a:pt x="16" y="4458"/>
                  </a:cubicBezTo>
                  <a:cubicBezTo>
                    <a:pt x="0" y="4465"/>
                    <a:pt x="11" y="4489"/>
                    <a:pt x="26" y="4489"/>
                  </a:cubicBezTo>
                  <a:cubicBezTo>
                    <a:pt x="27" y="4489"/>
                    <a:pt x="28" y="4489"/>
                    <a:pt x="29" y="4489"/>
                  </a:cubicBezTo>
                  <a:cubicBezTo>
                    <a:pt x="1122" y="4140"/>
                    <a:pt x="2182" y="3708"/>
                    <a:pt x="3242" y="3269"/>
                  </a:cubicBezTo>
                  <a:lnTo>
                    <a:pt x="3242" y="3269"/>
                  </a:lnTo>
                  <a:cubicBezTo>
                    <a:pt x="3059" y="3811"/>
                    <a:pt x="3096" y="4399"/>
                    <a:pt x="2893" y="4937"/>
                  </a:cubicBezTo>
                  <a:cubicBezTo>
                    <a:pt x="2884" y="4961"/>
                    <a:pt x="2908" y="4980"/>
                    <a:pt x="2929" y="4980"/>
                  </a:cubicBezTo>
                  <a:cubicBezTo>
                    <a:pt x="2940" y="4980"/>
                    <a:pt x="2951" y="4975"/>
                    <a:pt x="2956" y="4964"/>
                  </a:cubicBezTo>
                  <a:cubicBezTo>
                    <a:pt x="3235" y="4389"/>
                    <a:pt x="3278" y="3764"/>
                    <a:pt x="3481" y="3166"/>
                  </a:cubicBezTo>
                  <a:cubicBezTo>
                    <a:pt x="4369" y="2797"/>
                    <a:pt x="5249" y="2425"/>
                    <a:pt x="6149" y="2089"/>
                  </a:cubicBezTo>
                  <a:cubicBezTo>
                    <a:pt x="6907" y="1807"/>
                    <a:pt x="7664" y="1578"/>
                    <a:pt x="8422" y="1382"/>
                  </a:cubicBezTo>
                  <a:lnTo>
                    <a:pt x="8422" y="1382"/>
                  </a:lnTo>
                  <a:cubicBezTo>
                    <a:pt x="8190" y="2057"/>
                    <a:pt x="8040" y="2767"/>
                    <a:pt x="7844" y="3452"/>
                  </a:cubicBezTo>
                  <a:cubicBezTo>
                    <a:pt x="7834" y="3488"/>
                    <a:pt x="7862" y="3511"/>
                    <a:pt x="7891" y="3511"/>
                  </a:cubicBezTo>
                  <a:cubicBezTo>
                    <a:pt x="7910" y="3511"/>
                    <a:pt x="7929" y="3501"/>
                    <a:pt x="7937" y="3478"/>
                  </a:cubicBezTo>
                  <a:cubicBezTo>
                    <a:pt x="8166" y="2764"/>
                    <a:pt x="8449" y="2057"/>
                    <a:pt x="8629" y="1328"/>
                  </a:cubicBezTo>
                  <a:cubicBezTo>
                    <a:pt x="9821" y="1029"/>
                    <a:pt x="11027" y="817"/>
                    <a:pt x="12280" y="627"/>
                  </a:cubicBezTo>
                  <a:cubicBezTo>
                    <a:pt x="12350" y="618"/>
                    <a:pt x="12326" y="514"/>
                    <a:pt x="12263" y="511"/>
                  </a:cubicBezTo>
                  <a:cubicBezTo>
                    <a:pt x="12094" y="500"/>
                    <a:pt x="11924" y="494"/>
                    <a:pt x="11754" y="494"/>
                  </a:cubicBezTo>
                  <a:cubicBezTo>
                    <a:pt x="10032" y="494"/>
                    <a:pt x="8266" y="1049"/>
                    <a:pt x="6658" y="1651"/>
                  </a:cubicBezTo>
                  <a:cubicBezTo>
                    <a:pt x="6229" y="1060"/>
                    <a:pt x="5698" y="558"/>
                    <a:pt x="5215" y="16"/>
                  </a:cubicBezTo>
                  <a:cubicBezTo>
                    <a:pt x="5206" y="5"/>
                    <a:pt x="5194" y="1"/>
                    <a:pt x="5182" y="1"/>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7"/>
            <p:cNvSpPr/>
            <p:nvPr/>
          </p:nvSpPr>
          <p:spPr>
            <a:xfrm>
              <a:off x="1943375" y="631275"/>
              <a:ext cx="162300" cy="185175"/>
            </a:xfrm>
            <a:custGeom>
              <a:avLst/>
              <a:gdLst/>
              <a:ahLst/>
              <a:cxnLst/>
              <a:rect l="l" t="t" r="r" b="b"/>
              <a:pathLst>
                <a:path w="6492" h="7407" extrusionOk="0">
                  <a:moveTo>
                    <a:pt x="137" y="1"/>
                  </a:moveTo>
                  <a:cubicBezTo>
                    <a:pt x="106" y="1"/>
                    <a:pt x="87" y="4"/>
                    <a:pt x="83" y="10"/>
                  </a:cubicBezTo>
                  <a:cubicBezTo>
                    <a:pt x="0" y="140"/>
                    <a:pt x="74" y="3384"/>
                    <a:pt x="1712" y="5324"/>
                  </a:cubicBezTo>
                  <a:cubicBezTo>
                    <a:pt x="3346" y="7264"/>
                    <a:pt x="6323" y="7407"/>
                    <a:pt x="6323" y="7407"/>
                  </a:cubicBezTo>
                  <a:cubicBezTo>
                    <a:pt x="6491" y="1313"/>
                    <a:pt x="760" y="1"/>
                    <a:pt x="137" y="1"/>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7"/>
            <p:cNvSpPr/>
            <p:nvPr/>
          </p:nvSpPr>
          <p:spPr>
            <a:xfrm>
              <a:off x="1956050" y="645325"/>
              <a:ext cx="180725" cy="202925"/>
            </a:xfrm>
            <a:custGeom>
              <a:avLst/>
              <a:gdLst/>
              <a:ahLst/>
              <a:cxnLst/>
              <a:rect l="l" t="t" r="r" b="b"/>
              <a:pathLst>
                <a:path w="7229" h="8117" extrusionOk="0">
                  <a:moveTo>
                    <a:pt x="35" y="1"/>
                  </a:moveTo>
                  <a:cubicBezTo>
                    <a:pt x="17" y="1"/>
                    <a:pt x="0" y="20"/>
                    <a:pt x="12" y="40"/>
                  </a:cubicBezTo>
                  <a:cubicBezTo>
                    <a:pt x="812" y="1379"/>
                    <a:pt x="1729" y="2718"/>
                    <a:pt x="2752" y="3978"/>
                  </a:cubicBezTo>
                  <a:cubicBezTo>
                    <a:pt x="2603" y="3965"/>
                    <a:pt x="2451" y="3959"/>
                    <a:pt x="2299" y="3959"/>
                  </a:cubicBezTo>
                  <a:cubicBezTo>
                    <a:pt x="1718" y="3959"/>
                    <a:pt x="1123" y="4044"/>
                    <a:pt x="573" y="4130"/>
                  </a:cubicBezTo>
                  <a:cubicBezTo>
                    <a:pt x="559" y="4134"/>
                    <a:pt x="559" y="4154"/>
                    <a:pt x="576" y="4154"/>
                  </a:cubicBezTo>
                  <a:cubicBezTo>
                    <a:pt x="1124" y="4173"/>
                    <a:pt x="1698" y="4222"/>
                    <a:pt x="2262" y="4222"/>
                  </a:cubicBezTo>
                  <a:cubicBezTo>
                    <a:pt x="2487" y="4222"/>
                    <a:pt x="2712" y="4214"/>
                    <a:pt x="2932" y="4193"/>
                  </a:cubicBezTo>
                  <a:cubicBezTo>
                    <a:pt x="4155" y="5669"/>
                    <a:pt x="5528" y="7021"/>
                    <a:pt x="7039" y="8098"/>
                  </a:cubicBezTo>
                  <a:cubicBezTo>
                    <a:pt x="7058" y="8111"/>
                    <a:pt x="7078" y="8117"/>
                    <a:pt x="7097" y="8117"/>
                  </a:cubicBezTo>
                  <a:cubicBezTo>
                    <a:pt x="7171" y="8117"/>
                    <a:pt x="7228" y="8034"/>
                    <a:pt x="7162" y="7965"/>
                  </a:cubicBezTo>
                  <a:cubicBezTo>
                    <a:pt x="6348" y="7151"/>
                    <a:pt x="5504" y="6377"/>
                    <a:pt x="4686" y="5573"/>
                  </a:cubicBezTo>
                  <a:cubicBezTo>
                    <a:pt x="4850" y="5327"/>
                    <a:pt x="4965" y="5051"/>
                    <a:pt x="5092" y="4788"/>
                  </a:cubicBezTo>
                  <a:cubicBezTo>
                    <a:pt x="5258" y="4443"/>
                    <a:pt x="5448" y="4098"/>
                    <a:pt x="5540" y="3728"/>
                  </a:cubicBezTo>
                  <a:cubicBezTo>
                    <a:pt x="5551" y="3682"/>
                    <a:pt x="5517" y="3656"/>
                    <a:pt x="5481" y="3656"/>
                  </a:cubicBezTo>
                  <a:cubicBezTo>
                    <a:pt x="5460" y="3656"/>
                    <a:pt x="5438" y="3665"/>
                    <a:pt x="5424" y="3685"/>
                  </a:cubicBezTo>
                  <a:cubicBezTo>
                    <a:pt x="5195" y="4014"/>
                    <a:pt x="5052" y="4406"/>
                    <a:pt x="4882" y="4768"/>
                  </a:cubicBezTo>
                  <a:cubicBezTo>
                    <a:pt x="4776" y="4995"/>
                    <a:pt x="4660" y="5224"/>
                    <a:pt x="4577" y="5460"/>
                  </a:cubicBezTo>
                  <a:cubicBezTo>
                    <a:pt x="4198" y="5084"/>
                    <a:pt x="3829" y="4705"/>
                    <a:pt x="3470" y="4307"/>
                  </a:cubicBezTo>
                  <a:cubicBezTo>
                    <a:pt x="2919" y="3689"/>
                    <a:pt x="2387" y="3057"/>
                    <a:pt x="1869" y="2413"/>
                  </a:cubicBezTo>
                  <a:cubicBezTo>
                    <a:pt x="1889" y="2409"/>
                    <a:pt x="1909" y="2396"/>
                    <a:pt x="1925" y="2370"/>
                  </a:cubicBezTo>
                  <a:cubicBezTo>
                    <a:pt x="2244" y="1811"/>
                    <a:pt x="2573" y="1250"/>
                    <a:pt x="2823" y="655"/>
                  </a:cubicBezTo>
                  <a:cubicBezTo>
                    <a:pt x="2830" y="640"/>
                    <a:pt x="2818" y="624"/>
                    <a:pt x="2804" y="624"/>
                  </a:cubicBezTo>
                  <a:cubicBezTo>
                    <a:pt x="2799" y="624"/>
                    <a:pt x="2794" y="626"/>
                    <a:pt x="2789" y="632"/>
                  </a:cubicBezTo>
                  <a:cubicBezTo>
                    <a:pt x="2404" y="1153"/>
                    <a:pt x="2091" y="1725"/>
                    <a:pt x="1772" y="2290"/>
                  </a:cubicBezTo>
                  <a:lnTo>
                    <a:pt x="1772" y="2293"/>
                  </a:lnTo>
                  <a:cubicBezTo>
                    <a:pt x="1673" y="2167"/>
                    <a:pt x="1570" y="2040"/>
                    <a:pt x="1473" y="1914"/>
                  </a:cubicBezTo>
                  <a:cubicBezTo>
                    <a:pt x="1626" y="1313"/>
                    <a:pt x="1852" y="689"/>
                    <a:pt x="1912" y="70"/>
                  </a:cubicBezTo>
                  <a:cubicBezTo>
                    <a:pt x="1914" y="44"/>
                    <a:pt x="1891" y="22"/>
                    <a:pt x="1869" y="22"/>
                  </a:cubicBezTo>
                  <a:cubicBezTo>
                    <a:pt x="1857" y="22"/>
                    <a:pt x="1846" y="28"/>
                    <a:pt x="1839" y="43"/>
                  </a:cubicBezTo>
                  <a:cubicBezTo>
                    <a:pt x="1600" y="572"/>
                    <a:pt x="1484" y="1173"/>
                    <a:pt x="1337" y="1741"/>
                  </a:cubicBezTo>
                  <a:cubicBezTo>
                    <a:pt x="898" y="1177"/>
                    <a:pt x="470" y="598"/>
                    <a:pt x="58" y="14"/>
                  </a:cubicBezTo>
                  <a:cubicBezTo>
                    <a:pt x="52" y="4"/>
                    <a:pt x="43" y="1"/>
                    <a:pt x="35" y="1"/>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7"/>
            <p:cNvSpPr/>
            <p:nvPr/>
          </p:nvSpPr>
          <p:spPr>
            <a:xfrm>
              <a:off x="2068125" y="659000"/>
              <a:ext cx="314025" cy="289350"/>
            </a:xfrm>
            <a:custGeom>
              <a:avLst/>
              <a:gdLst/>
              <a:ahLst/>
              <a:cxnLst/>
              <a:rect l="l" t="t" r="r" b="b"/>
              <a:pathLst>
                <a:path w="12561" h="11574" extrusionOk="0">
                  <a:moveTo>
                    <a:pt x="6680" y="0"/>
                  </a:moveTo>
                  <a:cubicBezTo>
                    <a:pt x="5852" y="0"/>
                    <a:pt x="4979" y="164"/>
                    <a:pt x="4161" y="460"/>
                  </a:cubicBezTo>
                  <a:cubicBezTo>
                    <a:pt x="4055" y="496"/>
                    <a:pt x="3948" y="536"/>
                    <a:pt x="3845" y="580"/>
                  </a:cubicBezTo>
                  <a:cubicBezTo>
                    <a:pt x="2663" y="1062"/>
                    <a:pt x="1632" y="1823"/>
                    <a:pt x="1077" y="2749"/>
                  </a:cubicBezTo>
                  <a:cubicBezTo>
                    <a:pt x="991" y="2893"/>
                    <a:pt x="918" y="3039"/>
                    <a:pt x="852" y="3195"/>
                  </a:cubicBezTo>
                  <a:cubicBezTo>
                    <a:pt x="789" y="3341"/>
                    <a:pt x="735" y="3494"/>
                    <a:pt x="689" y="3654"/>
                  </a:cubicBezTo>
                  <a:cubicBezTo>
                    <a:pt x="1" y="6009"/>
                    <a:pt x="1065" y="9485"/>
                    <a:pt x="3034" y="10897"/>
                  </a:cubicBezTo>
                  <a:cubicBezTo>
                    <a:pt x="3148" y="10977"/>
                    <a:pt x="3267" y="11050"/>
                    <a:pt x="3404" y="11113"/>
                  </a:cubicBezTo>
                  <a:cubicBezTo>
                    <a:pt x="3549" y="11186"/>
                    <a:pt x="3709" y="11249"/>
                    <a:pt x="3879" y="11309"/>
                  </a:cubicBezTo>
                  <a:cubicBezTo>
                    <a:pt x="4424" y="11486"/>
                    <a:pt x="5077" y="11574"/>
                    <a:pt x="5774" y="11574"/>
                  </a:cubicBezTo>
                  <a:cubicBezTo>
                    <a:pt x="8159" y="11574"/>
                    <a:pt x="11064" y="10546"/>
                    <a:pt x="11956" y="8528"/>
                  </a:cubicBezTo>
                  <a:cubicBezTo>
                    <a:pt x="12561" y="7159"/>
                    <a:pt x="12444" y="5617"/>
                    <a:pt x="11923" y="4229"/>
                  </a:cubicBezTo>
                  <a:cubicBezTo>
                    <a:pt x="11900" y="4169"/>
                    <a:pt x="11880" y="4112"/>
                    <a:pt x="11853" y="4052"/>
                  </a:cubicBezTo>
                  <a:cubicBezTo>
                    <a:pt x="11225" y="2510"/>
                    <a:pt x="10096" y="1174"/>
                    <a:pt x="8906" y="510"/>
                  </a:cubicBezTo>
                  <a:cubicBezTo>
                    <a:pt x="8272" y="160"/>
                    <a:pt x="7498" y="0"/>
                    <a:pt x="6680"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7"/>
            <p:cNvSpPr/>
            <p:nvPr/>
          </p:nvSpPr>
          <p:spPr>
            <a:xfrm>
              <a:off x="2075900" y="657150"/>
              <a:ext cx="299050" cy="295400"/>
            </a:xfrm>
            <a:custGeom>
              <a:avLst/>
              <a:gdLst/>
              <a:ahLst/>
              <a:cxnLst/>
              <a:rect l="l" t="t" r="r" b="b"/>
              <a:pathLst>
                <a:path w="11962" h="11816" extrusionOk="0">
                  <a:moveTo>
                    <a:pt x="5232" y="1830"/>
                  </a:moveTo>
                  <a:cubicBezTo>
                    <a:pt x="6325" y="2621"/>
                    <a:pt x="7349" y="3458"/>
                    <a:pt x="8282" y="4435"/>
                  </a:cubicBezTo>
                  <a:cubicBezTo>
                    <a:pt x="7352" y="3989"/>
                    <a:pt x="6140" y="3563"/>
                    <a:pt x="5013" y="3563"/>
                  </a:cubicBezTo>
                  <a:cubicBezTo>
                    <a:pt x="4571" y="3563"/>
                    <a:pt x="4141" y="3629"/>
                    <a:pt x="3747" y="3784"/>
                  </a:cubicBezTo>
                  <a:cubicBezTo>
                    <a:pt x="4192" y="3096"/>
                    <a:pt x="4717" y="2452"/>
                    <a:pt x="5232" y="1830"/>
                  </a:cubicBezTo>
                  <a:close/>
                  <a:moveTo>
                    <a:pt x="5448" y="3837"/>
                  </a:moveTo>
                  <a:cubicBezTo>
                    <a:pt x="5841" y="3864"/>
                    <a:pt x="6232" y="3927"/>
                    <a:pt x="6625" y="4016"/>
                  </a:cubicBezTo>
                  <a:lnTo>
                    <a:pt x="6621" y="4019"/>
                  </a:lnTo>
                  <a:cubicBezTo>
                    <a:pt x="6830" y="4415"/>
                    <a:pt x="7073" y="4774"/>
                    <a:pt x="7189" y="5209"/>
                  </a:cubicBezTo>
                  <a:cubicBezTo>
                    <a:pt x="7213" y="5286"/>
                    <a:pt x="7223" y="5359"/>
                    <a:pt x="7236" y="5439"/>
                  </a:cubicBezTo>
                  <a:cubicBezTo>
                    <a:pt x="7093" y="5502"/>
                    <a:pt x="6943" y="5559"/>
                    <a:pt x="6784" y="5605"/>
                  </a:cubicBezTo>
                  <a:cubicBezTo>
                    <a:pt x="6784" y="5598"/>
                    <a:pt x="6784" y="5594"/>
                    <a:pt x="6781" y="5588"/>
                  </a:cubicBezTo>
                  <a:cubicBezTo>
                    <a:pt x="6408" y="5120"/>
                    <a:pt x="5784" y="4694"/>
                    <a:pt x="5172" y="4625"/>
                  </a:cubicBezTo>
                  <a:cubicBezTo>
                    <a:pt x="5249" y="4358"/>
                    <a:pt x="5362" y="4103"/>
                    <a:pt x="5448" y="3837"/>
                  </a:cubicBezTo>
                  <a:close/>
                  <a:moveTo>
                    <a:pt x="5146" y="4744"/>
                  </a:moveTo>
                  <a:cubicBezTo>
                    <a:pt x="5388" y="4874"/>
                    <a:pt x="5648" y="4970"/>
                    <a:pt x="5887" y="5106"/>
                  </a:cubicBezTo>
                  <a:cubicBezTo>
                    <a:pt x="6163" y="5266"/>
                    <a:pt x="6408" y="5452"/>
                    <a:pt x="6658" y="5641"/>
                  </a:cubicBezTo>
                  <a:cubicBezTo>
                    <a:pt x="6345" y="5727"/>
                    <a:pt x="6012" y="5773"/>
                    <a:pt x="5688" y="5773"/>
                  </a:cubicBezTo>
                  <a:cubicBezTo>
                    <a:pt x="5493" y="5773"/>
                    <a:pt x="5302" y="5756"/>
                    <a:pt x="5120" y="5721"/>
                  </a:cubicBezTo>
                  <a:cubicBezTo>
                    <a:pt x="5080" y="5448"/>
                    <a:pt x="5063" y="5180"/>
                    <a:pt x="5109" y="4897"/>
                  </a:cubicBezTo>
                  <a:cubicBezTo>
                    <a:pt x="5120" y="4844"/>
                    <a:pt x="5132" y="4794"/>
                    <a:pt x="5146" y="4744"/>
                  </a:cubicBezTo>
                  <a:close/>
                  <a:moveTo>
                    <a:pt x="4993" y="3825"/>
                  </a:moveTo>
                  <a:cubicBezTo>
                    <a:pt x="5107" y="3825"/>
                    <a:pt x="5221" y="3828"/>
                    <a:pt x="5335" y="3834"/>
                  </a:cubicBezTo>
                  <a:cubicBezTo>
                    <a:pt x="4916" y="4535"/>
                    <a:pt x="4827" y="5349"/>
                    <a:pt x="5080" y="6123"/>
                  </a:cubicBezTo>
                  <a:cubicBezTo>
                    <a:pt x="4996" y="6063"/>
                    <a:pt x="4913" y="6010"/>
                    <a:pt x="4833" y="5947"/>
                  </a:cubicBezTo>
                  <a:cubicBezTo>
                    <a:pt x="4282" y="5511"/>
                    <a:pt x="3833" y="4987"/>
                    <a:pt x="3335" y="4495"/>
                  </a:cubicBezTo>
                  <a:cubicBezTo>
                    <a:pt x="3428" y="4322"/>
                    <a:pt x="3521" y="4153"/>
                    <a:pt x="3624" y="3987"/>
                  </a:cubicBezTo>
                  <a:cubicBezTo>
                    <a:pt x="4088" y="3873"/>
                    <a:pt x="4543" y="3825"/>
                    <a:pt x="4993" y="3825"/>
                  </a:cubicBezTo>
                  <a:close/>
                  <a:moveTo>
                    <a:pt x="6867" y="4076"/>
                  </a:moveTo>
                  <a:cubicBezTo>
                    <a:pt x="7382" y="4209"/>
                    <a:pt x="7897" y="4385"/>
                    <a:pt x="8419" y="4582"/>
                  </a:cubicBezTo>
                  <a:cubicBezTo>
                    <a:pt x="8549" y="4724"/>
                    <a:pt x="8678" y="4867"/>
                    <a:pt x="8808" y="5016"/>
                  </a:cubicBezTo>
                  <a:cubicBezTo>
                    <a:pt x="8379" y="5565"/>
                    <a:pt x="7907" y="6077"/>
                    <a:pt x="7385" y="6531"/>
                  </a:cubicBezTo>
                  <a:cubicBezTo>
                    <a:pt x="7675" y="5758"/>
                    <a:pt x="7479" y="4657"/>
                    <a:pt x="6867" y="4076"/>
                  </a:cubicBezTo>
                  <a:close/>
                  <a:moveTo>
                    <a:pt x="7249" y="5508"/>
                  </a:moveTo>
                  <a:cubicBezTo>
                    <a:pt x="7306" y="5874"/>
                    <a:pt x="7299" y="6243"/>
                    <a:pt x="7276" y="6622"/>
                  </a:cubicBezTo>
                  <a:cubicBezTo>
                    <a:pt x="7279" y="6625"/>
                    <a:pt x="7279" y="6628"/>
                    <a:pt x="7279" y="6631"/>
                  </a:cubicBezTo>
                  <a:cubicBezTo>
                    <a:pt x="7080" y="6801"/>
                    <a:pt x="6874" y="6967"/>
                    <a:pt x="6658" y="7117"/>
                  </a:cubicBezTo>
                  <a:cubicBezTo>
                    <a:pt x="6176" y="6804"/>
                    <a:pt x="5678" y="6535"/>
                    <a:pt x="5206" y="6216"/>
                  </a:cubicBezTo>
                  <a:cubicBezTo>
                    <a:pt x="5180" y="6090"/>
                    <a:pt x="5160" y="5964"/>
                    <a:pt x="5136" y="5841"/>
                  </a:cubicBezTo>
                  <a:lnTo>
                    <a:pt x="5136" y="5841"/>
                  </a:lnTo>
                  <a:cubicBezTo>
                    <a:pt x="5398" y="5903"/>
                    <a:pt x="5677" y="5946"/>
                    <a:pt x="5952" y="5946"/>
                  </a:cubicBezTo>
                  <a:cubicBezTo>
                    <a:pt x="6061" y="5946"/>
                    <a:pt x="6169" y="5939"/>
                    <a:pt x="6276" y="5924"/>
                  </a:cubicBezTo>
                  <a:cubicBezTo>
                    <a:pt x="6651" y="5870"/>
                    <a:pt x="6937" y="5711"/>
                    <a:pt x="7249" y="5508"/>
                  </a:cubicBezTo>
                  <a:close/>
                  <a:moveTo>
                    <a:pt x="8884" y="5106"/>
                  </a:moveTo>
                  <a:cubicBezTo>
                    <a:pt x="9236" y="5515"/>
                    <a:pt x="9575" y="5950"/>
                    <a:pt x="9897" y="6419"/>
                  </a:cubicBezTo>
                  <a:cubicBezTo>
                    <a:pt x="9715" y="6625"/>
                    <a:pt x="9526" y="6827"/>
                    <a:pt x="9330" y="7023"/>
                  </a:cubicBezTo>
                  <a:cubicBezTo>
                    <a:pt x="8286" y="7289"/>
                    <a:pt x="7289" y="7445"/>
                    <a:pt x="6279" y="7488"/>
                  </a:cubicBezTo>
                  <a:cubicBezTo>
                    <a:pt x="7405" y="7000"/>
                    <a:pt x="8336" y="6223"/>
                    <a:pt x="8884" y="5106"/>
                  </a:cubicBezTo>
                  <a:close/>
                  <a:moveTo>
                    <a:pt x="3272" y="4614"/>
                  </a:moveTo>
                  <a:cubicBezTo>
                    <a:pt x="3979" y="5728"/>
                    <a:pt x="5319" y="6791"/>
                    <a:pt x="6571" y="7180"/>
                  </a:cubicBezTo>
                  <a:cubicBezTo>
                    <a:pt x="6419" y="7283"/>
                    <a:pt x="6266" y="7379"/>
                    <a:pt x="6109" y="7472"/>
                  </a:cubicBezTo>
                  <a:cubicBezTo>
                    <a:pt x="6100" y="7479"/>
                    <a:pt x="6097" y="7485"/>
                    <a:pt x="6093" y="7496"/>
                  </a:cubicBezTo>
                  <a:cubicBezTo>
                    <a:pt x="5970" y="7499"/>
                    <a:pt x="5847" y="7500"/>
                    <a:pt x="5724" y="7500"/>
                  </a:cubicBezTo>
                  <a:cubicBezTo>
                    <a:pt x="5055" y="7500"/>
                    <a:pt x="4373" y="7454"/>
                    <a:pt x="3657" y="7353"/>
                  </a:cubicBezTo>
                  <a:cubicBezTo>
                    <a:pt x="3329" y="7034"/>
                    <a:pt x="3006" y="6698"/>
                    <a:pt x="2703" y="6346"/>
                  </a:cubicBezTo>
                  <a:cubicBezTo>
                    <a:pt x="2800" y="5734"/>
                    <a:pt x="3002" y="5160"/>
                    <a:pt x="3272" y="4614"/>
                  </a:cubicBezTo>
                  <a:close/>
                  <a:moveTo>
                    <a:pt x="8983" y="7366"/>
                  </a:moveTo>
                  <a:lnTo>
                    <a:pt x="8983" y="7366"/>
                  </a:lnTo>
                  <a:cubicBezTo>
                    <a:pt x="8200" y="8120"/>
                    <a:pt x="7339" y="8788"/>
                    <a:pt x="6425" y="9382"/>
                  </a:cubicBezTo>
                  <a:cubicBezTo>
                    <a:pt x="5498" y="8888"/>
                    <a:pt x="4661" y="8276"/>
                    <a:pt x="3904" y="7585"/>
                  </a:cubicBezTo>
                  <a:lnTo>
                    <a:pt x="3904" y="7585"/>
                  </a:lnTo>
                  <a:cubicBezTo>
                    <a:pt x="4596" y="7758"/>
                    <a:pt x="5329" y="7845"/>
                    <a:pt x="6066" y="7845"/>
                  </a:cubicBezTo>
                  <a:cubicBezTo>
                    <a:pt x="7060" y="7845"/>
                    <a:pt x="8062" y="7686"/>
                    <a:pt x="8983" y="7366"/>
                  </a:cubicBezTo>
                  <a:close/>
                  <a:moveTo>
                    <a:pt x="2856" y="1"/>
                  </a:moveTo>
                  <a:cubicBezTo>
                    <a:pt x="2695" y="1"/>
                    <a:pt x="2767" y="168"/>
                    <a:pt x="2837" y="212"/>
                  </a:cubicBezTo>
                  <a:cubicBezTo>
                    <a:pt x="3731" y="757"/>
                    <a:pt x="4565" y="1352"/>
                    <a:pt x="5056" y="1704"/>
                  </a:cubicBezTo>
                  <a:cubicBezTo>
                    <a:pt x="3860" y="2787"/>
                    <a:pt x="2677" y="4522"/>
                    <a:pt x="2554" y="6177"/>
                  </a:cubicBezTo>
                  <a:cubicBezTo>
                    <a:pt x="1793" y="5279"/>
                    <a:pt x="809" y="3864"/>
                    <a:pt x="325" y="2900"/>
                  </a:cubicBezTo>
                  <a:cubicBezTo>
                    <a:pt x="271" y="2795"/>
                    <a:pt x="210" y="2747"/>
                    <a:pt x="160" y="2747"/>
                  </a:cubicBezTo>
                  <a:cubicBezTo>
                    <a:pt x="54" y="2747"/>
                    <a:pt x="1" y="2963"/>
                    <a:pt x="188" y="3302"/>
                  </a:cubicBezTo>
                  <a:cubicBezTo>
                    <a:pt x="2082" y="6705"/>
                    <a:pt x="4086" y="8502"/>
                    <a:pt x="6372" y="9422"/>
                  </a:cubicBezTo>
                  <a:cubicBezTo>
                    <a:pt x="5329" y="10097"/>
                    <a:pt x="4232" y="10925"/>
                    <a:pt x="2315" y="11579"/>
                  </a:cubicBezTo>
                  <a:cubicBezTo>
                    <a:pt x="2188" y="11622"/>
                    <a:pt x="1985" y="11816"/>
                    <a:pt x="2201" y="11816"/>
                  </a:cubicBezTo>
                  <a:cubicBezTo>
                    <a:pt x="2250" y="11816"/>
                    <a:pt x="2320" y="11806"/>
                    <a:pt x="2418" y="11782"/>
                  </a:cubicBezTo>
                  <a:cubicBezTo>
                    <a:pt x="5943" y="10931"/>
                    <a:pt x="10618" y="7266"/>
                    <a:pt x="11911" y="3760"/>
                  </a:cubicBezTo>
                  <a:cubicBezTo>
                    <a:pt x="11961" y="3628"/>
                    <a:pt x="11913" y="3564"/>
                    <a:pt x="11874" y="3564"/>
                  </a:cubicBezTo>
                  <a:cubicBezTo>
                    <a:pt x="11861" y="3564"/>
                    <a:pt x="11849" y="3571"/>
                    <a:pt x="11842" y="3585"/>
                  </a:cubicBezTo>
                  <a:cubicBezTo>
                    <a:pt x="11383" y="4482"/>
                    <a:pt x="10549" y="5674"/>
                    <a:pt x="9957" y="6356"/>
                  </a:cubicBezTo>
                  <a:cubicBezTo>
                    <a:pt x="8644" y="3887"/>
                    <a:pt x="4784" y="837"/>
                    <a:pt x="3152" y="89"/>
                  </a:cubicBezTo>
                  <a:cubicBezTo>
                    <a:pt x="3012" y="25"/>
                    <a:pt x="2917" y="1"/>
                    <a:pt x="2856"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7"/>
            <p:cNvSpPr/>
            <p:nvPr/>
          </p:nvSpPr>
          <p:spPr>
            <a:xfrm>
              <a:off x="1963225" y="1235400"/>
              <a:ext cx="182800" cy="151800"/>
            </a:xfrm>
            <a:custGeom>
              <a:avLst/>
              <a:gdLst/>
              <a:ahLst/>
              <a:cxnLst/>
              <a:rect l="l" t="t" r="r" b="b"/>
              <a:pathLst>
                <a:path w="7312" h="6072" extrusionOk="0">
                  <a:moveTo>
                    <a:pt x="60" y="0"/>
                  </a:moveTo>
                  <a:cubicBezTo>
                    <a:pt x="20" y="0"/>
                    <a:pt x="0" y="5"/>
                    <a:pt x="4" y="13"/>
                  </a:cubicBezTo>
                  <a:cubicBezTo>
                    <a:pt x="60" y="152"/>
                    <a:pt x="1174" y="3322"/>
                    <a:pt x="2894" y="4870"/>
                  </a:cubicBezTo>
                  <a:cubicBezTo>
                    <a:pt x="3968" y="5834"/>
                    <a:pt x="5425" y="6072"/>
                    <a:pt x="6366" y="6072"/>
                  </a:cubicBezTo>
                  <a:cubicBezTo>
                    <a:pt x="6933" y="6072"/>
                    <a:pt x="7312" y="5985"/>
                    <a:pt x="7307" y="5920"/>
                  </a:cubicBezTo>
                  <a:cubicBezTo>
                    <a:pt x="6994" y="1192"/>
                    <a:pt x="726" y="0"/>
                    <a:pt x="60" y="0"/>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7"/>
            <p:cNvSpPr/>
            <p:nvPr/>
          </p:nvSpPr>
          <p:spPr>
            <a:xfrm>
              <a:off x="1968000" y="1240375"/>
              <a:ext cx="232200" cy="167750"/>
            </a:xfrm>
            <a:custGeom>
              <a:avLst/>
              <a:gdLst/>
              <a:ahLst/>
              <a:cxnLst/>
              <a:rect l="l" t="t" r="r" b="b"/>
              <a:pathLst>
                <a:path w="9288" h="6710" extrusionOk="0">
                  <a:moveTo>
                    <a:pt x="21" y="0"/>
                  </a:moveTo>
                  <a:cubicBezTo>
                    <a:pt x="10" y="0"/>
                    <a:pt x="0" y="15"/>
                    <a:pt x="9" y="23"/>
                  </a:cubicBezTo>
                  <a:cubicBezTo>
                    <a:pt x="361" y="332"/>
                    <a:pt x="710" y="644"/>
                    <a:pt x="1058" y="957"/>
                  </a:cubicBezTo>
                  <a:cubicBezTo>
                    <a:pt x="756" y="973"/>
                    <a:pt x="457" y="1013"/>
                    <a:pt x="158" y="1056"/>
                  </a:cubicBezTo>
                  <a:cubicBezTo>
                    <a:pt x="119" y="1059"/>
                    <a:pt x="121" y="1126"/>
                    <a:pt x="158" y="1126"/>
                  </a:cubicBezTo>
                  <a:cubicBezTo>
                    <a:pt x="159" y="1126"/>
                    <a:pt x="160" y="1126"/>
                    <a:pt x="161" y="1126"/>
                  </a:cubicBezTo>
                  <a:cubicBezTo>
                    <a:pt x="497" y="1106"/>
                    <a:pt x="836" y="1102"/>
                    <a:pt x="1168" y="1070"/>
                  </a:cubicBezTo>
                  <a:cubicBezTo>
                    <a:pt x="1175" y="1070"/>
                    <a:pt x="1175" y="1066"/>
                    <a:pt x="1178" y="1066"/>
                  </a:cubicBezTo>
                  <a:cubicBezTo>
                    <a:pt x="1590" y="1435"/>
                    <a:pt x="1999" y="1800"/>
                    <a:pt x="2411" y="2169"/>
                  </a:cubicBezTo>
                  <a:cubicBezTo>
                    <a:pt x="2418" y="2182"/>
                    <a:pt x="2431" y="2193"/>
                    <a:pt x="2448" y="2199"/>
                  </a:cubicBezTo>
                  <a:cubicBezTo>
                    <a:pt x="3009" y="2701"/>
                    <a:pt x="3578" y="3193"/>
                    <a:pt x="4156" y="3674"/>
                  </a:cubicBezTo>
                  <a:cubicBezTo>
                    <a:pt x="3534" y="3881"/>
                    <a:pt x="2949" y="4170"/>
                    <a:pt x="2394" y="4512"/>
                  </a:cubicBezTo>
                  <a:cubicBezTo>
                    <a:pt x="2363" y="4532"/>
                    <a:pt x="2378" y="4572"/>
                    <a:pt x="2407" y="4572"/>
                  </a:cubicBezTo>
                  <a:cubicBezTo>
                    <a:pt x="2411" y="4572"/>
                    <a:pt x="2416" y="4571"/>
                    <a:pt x="2421" y="4568"/>
                  </a:cubicBezTo>
                  <a:cubicBezTo>
                    <a:pt x="3039" y="4303"/>
                    <a:pt x="3667" y="4060"/>
                    <a:pt x="4292" y="3804"/>
                  </a:cubicBezTo>
                  <a:cubicBezTo>
                    <a:pt x="4295" y="3804"/>
                    <a:pt x="4298" y="3801"/>
                    <a:pt x="4302" y="3797"/>
                  </a:cubicBezTo>
                  <a:cubicBezTo>
                    <a:pt x="4332" y="3821"/>
                    <a:pt x="4358" y="3844"/>
                    <a:pt x="4385" y="3867"/>
                  </a:cubicBezTo>
                  <a:cubicBezTo>
                    <a:pt x="4484" y="3950"/>
                    <a:pt x="4587" y="4030"/>
                    <a:pt x="4687" y="4113"/>
                  </a:cubicBezTo>
                  <a:cubicBezTo>
                    <a:pt x="4109" y="4359"/>
                    <a:pt x="3604" y="4738"/>
                    <a:pt x="3096" y="5107"/>
                  </a:cubicBezTo>
                  <a:cubicBezTo>
                    <a:pt x="3059" y="5132"/>
                    <a:pt x="3087" y="5186"/>
                    <a:pt x="3124" y="5186"/>
                  </a:cubicBezTo>
                  <a:cubicBezTo>
                    <a:pt x="3131" y="5186"/>
                    <a:pt x="3138" y="5184"/>
                    <a:pt x="3145" y="5180"/>
                  </a:cubicBezTo>
                  <a:cubicBezTo>
                    <a:pt x="3700" y="4858"/>
                    <a:pt x="4282" y="4585"/>
                    <a:pt x="4803" y="4206"/>
                  </a:cubicBezTo>
                  <a:cubicBezTo>
                    <a:pt x="6102" y="5249"/>
                    <a:pt x="7578" y="6296"/>
                    <a:pt x="9189" y="6708"/>
                  </a:cubicBezTo>
                  <a:cubicBezTo>
                    <a:pt x="9193" y="6709"/>
                    <a:pt x="9198" y="6709"/>
                    <a:pt x="9202" y="6709"/>
                  </a:cubicBezTo>
                  <a:cubicBezTo>
                    <a:pt x="9250" y="6709"/>
                    <a:pt x="9288" y="6639"/>
                    <a:pt x="9236" y="6612"/>
                  </a:cubicBezTo>
                  <a:cubicBezTo>
                    <a:pt x="8239" y="6110"/>
                    <a:pt x="7286" y="5599"/>
                    <a:pt x="6369" y="5020"/>
                  </a:cubicBezTo>
                  <a:cubicBezTo>
                    <a:pt x="6418" y="4359"/>
                    <a:pt x="6375" y="3688"/>
                    <a:pt x="6378" y="3027"/>
                  </a:cubicBezTo>
                  <a:cubicBezTo>
                    <a:pt x="6378" y="2999"/>
                    <a:pt x="6357" y="2985"/>
                    <a:pt x="6336" y="2985"/>
                  </a:cubicBezTo>
                  <a:cubicBezTo>
                    <a:pt x="6316" y="2985"/>
                    <a:pt x="6297" y="2998"/>
                    <a:pt x="6295" y="3024"/>
                  </a:cubicBezTo>
                  <a:cubicBezTo>
                    <a:pt x="6272" y="3651"/>
                    <a:pt x="6202" y="4289"/>
                    <a:pt x="6209" y="4921"/>
                  </a:cubicBezTo>
                  <a:cubicBezTo>
                    <a:pt x="5628" y="4545"/>
                    <a:pt x="5056" y="4143"/>
                    <a:pt x="4498" y="3697"/>
                  </a:cubicBezTo>
                  <a:cubicBezTo>
                    <a:pt x="3837" y="3169"/>
                    <a:pt x="3199" y="2614"/>
                    <a:pt x="2561" y="2059"/>
                  </a:cubicBezTo>
                  <a:cubicBezTo>
                    <a:pt x="2554" y="1504"/>
                    <a:pt x="2690" y="966"/>
                    <a:pt x="2613" y="412"/>
                  </a:cubicBezTo>
                  <a:cubicBezTo>
                    <a:pt x="2612" y="396"/>
                    <a:pt x="2598" y="388"/>
                    <a:pt x="2584" y="388"/>
                  </a:cubicBezTo>
                  <a:cubicBezTo>
                    <a:pt x="2569" y="388"/>
                    <a:pt x="2554" y="397"/>
                    <a:pt x="2554" y="415"/>
                  </a:cubicBezTo>
                  <a:cubicBezTo>
                    <a:pt x="2574" y="923"/>
                    <a:pt x="2385" y="1405"/>
                    <a:pt x="2385" y="1910"/>
                  </a:cubicBezTo>
                  <a:cubicBezTo>
                    <a:pt x="1621" y="1249"/>
                    <a:pt x="849" y="594"/>
                    <a:pt x="29" y="3"/>
                  </a:cubicBezTo>
                  <a:cubicBezTo>
                    <a:pt x="26" y="1"/>
                    <a:pt x="24" y="0"/>
                    <a:pt x="21" y="0"/>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7"/>
            <p:cNvSpPr/>
            <p:nvPr/>
          </p:nvSpPr>
          <p:spPr>
            <a:xfrm>
              <a:off x="2108575" y="1162325"/>
              <a:ext cx="116425" cy="170600"/>
            </a:xfrm>
            <a:custGeom>
              <a:avLst/>
              <a:gdLst/>
              <a:ahLst/>
              <a:cxnLst/>
              <a:rect l="l" t="t" r="r" b="b"/>
              <a:pathLst>
                <a:path w="4657" h="6824" extrusionOk="0">
                  <a:moveTo>
                    <a:pt x="1392" y="1"/>
                  </a:moveTo>
                  <a:cubicBezTo>
                    <a:pt x="1391" y="1"/>
                    <a:pt x="1391" y="1"/>
                    <a:pt x="1390" y="1"/>
                  </a:cubicBezTo>
                  <a:cubicBezTo>
                    <a:pt x="1290" y="45"/>
                    <a:pt x="1" y="1939"/>
                    <a:pt x="144" y="3726"/>
                  </a:cubicBezTo>
                  <a:cubicBezTo>
                    <a:pt x="287" y="5517"/>
                    <a:pt x="1942" y="6823"/>
                    <a:pt x="1942" y="6823"/>
                  </a:cubicBezTo>
                  <a:cubicBezTo>
                    <a:pt x="4657" y="3233"/>
                    <a:pt x="1531" y="1"/>
                    <a:pt x="1392" y="1"/>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7"/>
            <p:cNvSpPr/>
            <p:nvPr/>
          </p:nvSpPr>
          <p:spPr>
            <a:xfrm>
              <a:off x="2109200" y="1174950"/>
              <a:ext cx="76850" cy="189700"/>
            </a:xfrm>
            <a:custGeom>
              <a:avLst/>
              <a:gdLst/>
              <a:ahLst/>
              <a:cxnLst/>
              <a:rect l="l" t="t" r="r" b="b"/>
              <a:pathLst>
                <a:path w="3074" h="7588" extrusionOk="0">
                  <a:moveTo>
                    <a:pt x="1392" y="1"/>
                  </a:moveTo>
                  <a:cubicBezTo>
                    <a:pt x="1383" y="1"/>
                    <a:pt x="1373" y="7"/>
                    <a:pt x="1371" y="18"/>
                  </a:cubicBezTo>
                  <a:cubicBezTo>
                    <a:pt x="1285" y="1115"/>
                    <a:pt x="1262" y="2264"/>
                    <a:pt x="1332" y="3411"/>
                  </a:cubicBezTo>
                  <a:cubicBezTo>
                    <a:pt x="946" y="3078"/>
                    <a:pt x="461" y="2822"/>
                    <a:pt x="16" y="2600"/>
                  </a:cubicBezTo>
                  <a:cubicBezTo>
                    <a:pt x="14" y="2599"/>
                    <a:pt x="13" y="2599"/>
                    <a:pt x="12" y="2599"/>
                  </a:cubicBezTo>
                  <a:cubicBezTo>
                    <a:pt x="5" y="2599"/>
                    <a:pt x="1" y="2607"/>
                    <a:pt x="6" y="2613"/>
                  </a:cubicBezTo>
                  <a:cubicBezTo>
                    <a:pt x="438" y="2945"/>
                    <a:pt x="873" y="3331"/>
                    <a:pt x="1345" y="3607"/>
                  </a:cubicBezTo>
                  <a:cubicBezTo>
                    <a:pt x="1445" y="4959"/>
                    <a:pt x="1678" y="6298"/>
                    <a:pt x="2106" y="7541"/>
                  </a:cubicBezTo>
                  <a:cubicBezTo>
                    <a:pt x="2116" y="7573"/>
                    <a:pt x="2143" y="7587"/>
                    <a:pt x="2169" y="7587"/>
                  </a:cubicBezTo>
                  <a:cubicBezTo>
                    <a:pt x="2203" y="7587"/>
                    <a:pt x="2236" y="7562"/>
                    <a:pt x="2229" y="7515"/>
                  </a:cubicBezTo>
                  <a:cubicBezTo>
                    <a:pt x="2096" y="6713"/>
                    <a:pt x="1926" y="5920"/>
                    <a:pt x="1790" y="5122"/>
                  </a:cubicBezTo>
                  <a:cubicBezTo>
                    <a:pt x="1983" y="5046"/>
                    <a:pt x="2166" y="4936"/>
                    <a:pt x="2345" y="4836"/>
                  </a:cubicBezTo>
                  <a:cubicBezTo>
                    <a:pt x="2581" y="4707"/>
                    <a:pt x="2834" y="4587"/>
                    <a:pt x="3036" y="4411"/>
                  </a:cubicBezTo>
                  <a:cubicBezTo>
                    <a:pt x="3074" y="4379"/>
                    <a:pt x="3044" y="4334"/>
                    <a:pt x="3004" y="4334"/>
                  </a:cubicBezTo>
                  <a:cubicBezTo>
                    <a:pt x="2998" y="4334"/>
                    <a:pt x="2992" y="4335"/>
                    <a:pt x="2986" y="4337"/>
                  </a:cubicBezTo>
                  <a:cubicBezTo>
                    <a:pt x="2721" y="4434"/>
                    <a:pt x="2478" y="4600"/>
                    <a:pt x="2233" y="4739"/>
                  </a:cubicBezTo>
                  <a:cubicBezTo>
                    <a:pt x="2080" y="4826"/>
                    <a:pt x="1917" y="4909"/>
                    <a:pt x="1770" y="5012"/>
                  </a:cubicBezTo>
                  <a:cubicBezTo>
                    <a:pt x="1707" y="4640"/>
                    <a:pt x="1650" y="4268"/>
                    <a:pt x="1611" y="3892"/>
                  </a:cubicBezTo>
                  <a:cubicBezTo>
                    <a:pt x="1548" y="3311"/>
                    <a:pt x="1498" y="2730"/>
                    <a:pt x="1468" y="2144"/>
                  </a:cubicBezTo>
                  <a:lnTo>
                    <a:pt x="1468" y="2144"/>
                  </a:lnTo>
                  <a:cubicBezTo>
                    <a:pt x="1475" y="2148"/>
                    <a:pt x="1482" y="2150"/>
                    <a:pt x="1490" y="2150"/>
                  </a:cubicBezTo>
                  <a:cubicBezTo>
                    <a:pt x="1498" y="2150"/>
                    <a:pt x="1507" y="2148"/>
                    <a:pt x="1515" y="2144"/>
                  </a:cubicBezTo>
                  <a:cubicBezTo>
                    <a:pt x="1930" y="1952"/>
                    <a:pt x="2348" y="1766"/>
                    <a:pt x="2741" y="1526"/>
                  </a:cubicBezTo>
                  <a:cubicBezTo>
                    <a:pt x="2750" y="1518"/>
                    <a:pt x="2748" y="1499"/>
                    <a:pt x="2736" y="1499"/>
                  </a:cubicBezTo>
                  <a:cubicBezTo>
                    <a:pt x="2735" y="1499"/>
                    <a:pt x="2733" y="1499"/>
                    <a:pt x="2731" y="1500"/>
                  </a:cubicBezTo>
                  <a:cubicBezTo>
                    <a:pt x="2292" y="1643"/>
                    <a:pt x="1877" y="1842"/>
                    <a:pt x="1461" y="2035"/>
                  </a:cubicBezTo>
                  <a:cubicBezTo>
                    <a:pt x="1455" y="1922"/>
                    <a:pt x="1448" y="1809"/>
                    <a:pt x="1445" y="1696"/>
                  </a:cubicBezTo>
                  <a:cubicBezTo>
                    <a:pt x="1780" y="1414"/>
                    <a:pt x="2166" y="1144"/>
                    <a:pt x="2455" y="816"/>
                  </a:cubicBezTo>
                  <a:cubicBezTo>
                    <a:pt x="2469" y="796"/>
                    <a:pt x="2460" y="765"/>
                    <a:pt x="2439" y="765"/>
                  </a:cubicBezTo>
                  <a:cubicBezTo>
                    <a:pt x="2434" y="765"/>
                    <a:pt x="2430" y="766"/>
                    <a:pt x="2425" y="769"/>
                  </a:cubicBezTo>
                  <a:cubicBezTo>
                    <a:pt x="2069" y="979"/>
                    <a:pt x="1754" y="1274"/>
                    <a:pt x="1438" y="1540"/>
                  </a:cubicBezTo>
                  <a:cubicBezTo>
                    <a:pt x="1418" y="1035"/>
                    <a:pt x="1408" y="526"/>
                    <a:pt x="1411" y="22"/>
                  </a:cubicBezTo>
                  <a:cubicBezTo>
                    <a:pt x="1411" y="8"/>
                    <a:pt x="1402" y="1"/>
                    <a:pt x="1392" y="1"/>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7"/>
            <p:cNvSpPr/>
            <p:nvPr/>
          </p:nvSpPr>
          <p:spPr>
            <a:xfrm>
              <a:off x="2118225" y="1276925"/>
              <a:ext cx="230675" cy="217500"/>
            </a:xfrm>
            <a:custGeom>
              <a:avLst/>
              <a:gdLst/>
              <a:ahLst/>
              <a:cxnLst/>
              <a:rect l="l" t="t" r="r" b="b"/>
              <a:pathLst>
                <a:path w="9227" h="8700" extrusionOk="0">
                  <a:moveTo>
                    <a:pt x="4799" y="1"/>
                  </a:moveTo>
                  <a:cubicBezTo>
                    <a:pt x="4773" y="1"/>
                    <a:pt x="4748" y="1"/>
                    <a:pt x="4723" y="2"/>
                  </a:cubicBezTo>
                  <a:cubicBezTo>
                    <a:pt x="2729" y="99"/>
                    <a:pt x="941" y="1767"/>
                    <a:pt x="542" y="3180"/>
                  </a:cubicBezTo>
                  <a:cubicBezTo>
                    <a:pt x="1" y="5100"/>
                    <a:pt x="1429" y="8110"/>
                    <a:pt x="3809" y="8626"/>
                  </a:cubicBezTo>
                  <a:cubicBezTo>
                    <a:pt x="4041" y="8676"/>
                    <a:pt x="4277" y="8700"/>
                    <a:pt x="4514" y="8700"/>
                  </a:cubicBezTo>
                  <a:cubicBezTo>
                    <a:pt x="6702" y="8700"/>
                    <a:pt x="8947" y="6672"/>
                    <a:pt x="9082" y="4838"/>
                  </a:cubicBezTo>
                  <a:cubicBezTo>
                    <a:pt x="9226" y="2830"/>
                    <a:pt x="6593" y="1"/>
                    <a:pt x="4799"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7"/>
            <p:cNvSpPr/>
            <p:nvPr/>
          </p:nvSpPr>
          <p:spPr>
            <a:xfrm>
              <a:off x="2150950" y="1262925"/>
              <a:ext cx="217300" cy="217700"/>
            </a:xfrm>
            <a:custGeom>
              <a:avLst/>
              <a:gdLst/>
              <a:ahLst/>
              <a:cxnLst/>
              <a:rect l="l" t="t" r="r" b="b"/>
              <a:pathLst>
                <a:path w="8692" h="8708" extrusionOk="0">
                  <a:moveTo>
                    <a:pt x="2805" y="3486"/>
                  </a:moveTo>
                  <a:cubicBezTo>
                    <a:pt x="3350" y="3486"/>
                    <a:pt x="3899" y="3530"/>
                    <a:pt x="4446" y="3613"/>
                  </a:cubicBezTo>
                  <a:cubicBezTo>
                    <a:pt x="3204" y="3740"/>
                    <a:pt x="1931" y="4344"/>
                    <a:pt x="1031" y="5198"/>
                  </a:cubicBezTo>
                  <a:cubicBezTo>
                    <a:pt x="1230" y="4634"/>
                    <a:pt x="1473" y="4079"/>
                    <a:pt x="1759" y="3543"/>
                  </a:cubicBezTo>
                  <a:cubicBezTo>
                    <a:pt x="2104" y="3504"/>
                    <a:pt x="2453" y="3486"/>
                    <a:pt x="2805" y="3486"/>
                  </a:cubicBezTo>
                  <a:close/>
                  <a:moveTo>
                    <a:pt x="4842" y="3680"/>
                  </a:moveTo>
                  <a:cubicBezTo>
                    <a:pt x="5068" y="3720"/>
                    <a:pt x="5291" y="3766"/>
                    <a:pt x="5513" y="3819"/>
                  </a:cubicBezTo>
                  <a:cubicBezTo>
                    <a:pt x="5550" y="4401"/>
                    <a:pt x="5527" y="5025"/>
                    <a:pt x="5443" y="5650"/>
                  </a:cubicBezTo>
                  <a:cubicBezTo>
                    <a:pt x="4878" y="5151"/>
                    <a:pt x="4058" y="4834"/>
                    <a:pt x="3300" y="4834"/>
                  </a:cubicBezTo>
                  <a:cubicBezTo>
                    <a:pt x="3195" y="4834"/>
                    <a:pt x="3090" y="4840"/>
                    <a:pt x="2988" y="4853"/>
                  </a:cubicBezTo>
                  <a:cubicBezTo>
                    <a:pt x="3194" y="4557"/>
                    <a:pt x="3420" y="4278"/>
                    <a:pt x="3673" y="4022"/>
                  </a:cubicBezTo>
                  <a:cubicBezTo>
                    <a:pt x="4041" y="3905"/>
                    <a:pt x="4420" y="3799"/>
                    <a:pt x="4825" y="3693"/>
                  </a:cubicBezTo>
                  <a:cubicBezTo>
                    <a:pt x="4832" y="3689"/>
                    <a:pt x="4835" y="3683"/>
                    <a:pt x="4842" y="3680"/>
                  </a:cubicBezTo>
                  <a:close/>
                  <a:moveTo>
                    <a:pt x="3646" y="5012"/>
                  </a:moveTo>
                  <a:cubicBezTo>
                    <a:pt x="3812" y="5045"/>
                    <a:pt x="3978" y="5088"/>
                    <a:pt x="4138" y="5142"/>
                  </a:cubicBezTo>
                  <a:cubicBezTo>
                    <a:pt x="4260" y="5327"/>
                    <a:pt x="4317" y="5517"/>
                    <a:pt x="4334" y="5713"/>
                  </a:cubicBezTo>
                  <a:cubicBezTo>
                    <a:pt x="4233" y="5672"/>
                    <a:pt x="4124" y="5653"/>
                    <a:pt x="4011" y="5653"/>
                  </a:cubicBezTo>
                  <a:cubicBezTo>
                    <a:pt x="3717" y="5653"/>
                    <a:pt x="3400" y="5777"/>
                    <a:pt x="3158" y="5933"/>
                  </a:cubicBezTo>
                  <a:cubicBezTo>
                    <a:pt x="3257" y="5614"/>
                    <a:pt x="3410" y="5318"/>
                    <a:pt x="3646" y="5012"/>
                  </a:cubicBezTo>
                  <a:close/>
                  <a:moveTo>
                    <a:pt x="4343" y="5221"/>
                  </a:moveTo>
                  <a:cubicBezTo>
                    <a:pt x="4736" y="5371"/>
                    <a:pt x="5101" y="5574"/>
                    <a:pt x="5414" y="5853"/>
                  </a:cubicBezTo>
                  <a:cubicBezTo>
                    <a:pt x="5394" y="5976"/>
                    <a:pt x="5367" y="6099"/>
                    <a:pt x="5343" y="6221"/>
                  </a:cubicBezTo>
                  <a:cubicBezTo>
                    <a:pt x="4992" y="6434"/>
                    <a:pt x="4636" y="6591"/>
                    <a:pt x="4274" y="6697"/>
                  </a:cubicBezTo>
                  <a:cubicBezTo>
                    <a:pt x="4506" y="6252"/>
                    <a:pt x="4613" y="5654"/>
                    <a:pt x="4343" y="5221"/>
                  </a:cubicBezTo>
                  <a:close/>
                  <a:moveTo>
                    <a:pt x="3497" y="4079"/>
                  </a:moveTo>
                  <a:lnTo>
                    <a:pt x="3497" y="4079"/>
                  </a:lnTo>
                  <a:cubicBezTo>
                    <a:pt x="2722" y="4816"/>
                    <a:pt x="2161" y="5700"/>
                    <a:pt x="1945" y="6756"/>
                  </a:cubicBezTo>
                  <a:cubicBezTo>
                    <a:pt x="1549" y="6477"/>
                    <a:pt x="1173" y="6165"/>
                    <a:pt x="835" y="5810"/>
                  </a:cubicBezTo>
                  <a:cubicBezTo>
                    <a:pt x="878" y="5660"/>
                    <a:pt x="925" y="5511"/>
                    <a:pt x="977" y="5361"/>
                  </a:cubicBezTo>
                  <a:cubicBezTo>
                    <a:pt x="1792" y="4733"/>
                    <a:pt x="2603" y="4370"/>
                    <a:pt x="3497" y="4079"/>
                  </a:cubicBezTo>
                  <a:close/>
                  <a:moveTo>
                    <a:pt x="4209" y="5802"/>
                  </a:moveTo>
                  <a:cubicBezTo>
                    <a:pt x="4250" y="5802"/>
                    <a:pt x="4292" y="5803"/>
                    <a:pt x="4334" y="5806"/>
                  </a:cubicBezTo>
                  <a:cubicBezTo>
                    <a:pt x="4340" y="6102"/>
                    <a:pt x="4264" y="6404"/>
                    <a:pt x="4191" y="6723"/>
                  </a:cubicBezTo>
                  <a:cubicBezTo>
                    <a:pt x="4087" y="6753"/>
                    <a:pt x="3981" y="6780"/>
                    <a:pt x="3878" y="6799"/>
                  </a:cubicBezTo>
                  <a:cubicBezTo>
                    <a:pt x="3782" y="6683"/>
                    <a:pt x="3689" y="6577"/>
                    <a:pt x="3619" y="6437"/>
                  </a:cubicBezTo>
                  <a:cubicBezTo>
                    <a:pt x="3540" y="6275"/>
                    <a:pt x="3509" y="6099"/>
                    <a:pt x="3480" y="5922"/>
                  </a:cubicBezTo>
                  <a:cubicBezTo>
                    <a:pt x="3717" y="5851"/>
                    <a:pt x="3958" y="5802"/>
                    <a:pt x="4209" y="5802"/>
                  </a:cubicBezTo>
                  <a:close/>
                  <a:moveTo>
                    <a:pt x="3446" y="5929"/>
                  </a:moveTo>
                  <a:cubicBezTo>
                    <a:pt x="3394" y="6232"/>
                    <a:pt x="3500" y="6600"/>
                    <a:pt x="3719" y="6830"/>
                  </a:cubicBezTo>
                  <a:cubicBezTo>
                    <a:pt x="3483" y="6873"/>
                    <a:pt x="3244" y="6899"/>
                    <a:pt x="3001" y="6913"/>
                  </a:cubicBezTo>
                  <a:cubicBezTo>
                    <a:pt x="3015" y="6597"/>
                    <a:pt x="3055" y="6311"/>
                    <a:pt x="3127" y="6039"/>
                  </a:cubicBezTo>
                  <a:cubicBezTo>
                    <a:pt x="3234" y="5999"/>
                    <a:pt x="3340" y="5962"/>
                    <a:pt x="3446" y="5929"/>
                  </a:cubicBezTo>
                  <a:close/>
                  <a:moveTo>
                    <a:pt x="2935" y="4929"/>
                  </a:moveTo>
                  <a:cubicBezTo>
                    <a:pt x="3115" y="4936"/>
                    <a:pt x="3294" y="4956"/>
                    <a:pt x="3473" y="4982"/>
                  </a:cubicBezTo>
                  <a:cubicBezTo>
                    <a:pt x="3018" y="5474"/>
                    <a:pt x="2762" y="6264"/>
                    <a:pt x="2945" y="6916"/>
                  </a:cubicBezTo>
                  <a:cubicBezTo>
                    <a:pt x="2814" y="6923"/>
                    <a:pt x="2681" y="6927"/>
                    <a:pt x="2548" y="6927"/>
                  </a:cubicBezTo>
                  <a:cubicBezTo>
                    <a:pt x="2431" y="6927"/>
                    <a:pt x="2313" y="6924"/>
                    <a:pt x="2193" y="6919"/>
                  </a:cubicBezTo>
                  <a:cubicBezTo>
                    <a:pt x="2130" y="6879"/>
                    <a:pt x="2067" y="6843"/>
                    <a:pt x="2004" y="6799"/>
                  </a:cubicBezTo>
                  <a:cubicBezTo>
                    <a:pt x="2241" y="6142"/>
                    <a:pt x="2543" y="5507"/>
                    <a:pt x="2935" y="4929"/>
                  </a:cubicBezTo>
                  <a:close/>
                  <a:moveTo>
                    <a:pt x="5314" y="6364"/>
                  </a:moveTo>
                  <a:cubicBezTo>
                    <a:pt x="5178" y="6986"/>
                    <a:pt x="4975" y="7584"/>
                    <a:pt x="4690" y="8109"/>
                  </a:cubicBezTo>
                  <a:cubicBezTo>
                    <a:pt x="3892" y="7839"/>
                    <a:pt x="3124" y="7494"/>
                    <a:pt x="2413" y="7059"/>
                  </a:cubicBezTo>
                  <a:lnTo>
                    <a:pt x="2413" y="7059"/>
                  </a:lnTo>
                  <a:cubicBezTo>
                    <a:pt x="2593" y="7088"/>
                    <a:pt x="2780" y="7102"/>
                    <a:pt x="2971" y="7102"/>
                  </a:cubicBezTo>
                  <a:cubicBezTo>
                    <a:pt x="3804" y="7102"/>
                    <a:pt x="4700" y="6832"/>
                    <a:pt x="5314" y="6364"/>
                  </a:cubicBezTo>
                  <a:close/>
                  <a:moveTo>
                    <a:pt x="4113" y="1"/>
                  </a:moveTo>
                  <a:cubicBezTo>
                    <a:pt x="4099" y="1"/>
                    <a:pt x="4084" y="6"/>
                    <a:pt x="4071" y="18"/>
                  </a:cubicBezTo>
                  <a:cubicBezTo>
                    <a:pt x="1902" y="2098"/>
                    <a:pt x="0" y="5500"/>
                    <a:pt x="443" y="8587"/>
                  </a:cubicBezTo>
                  <a:cubicBezTo>
                    <a:pt x="446" y="8606"/>
                    <a:pt x="460" y="8614"/>
                    <a:pt x="473" y="8614"/>
                  </a:cubicBezTo>
                  <a:cubicBezTo>
                    <a:pt x="489" y="8614"/>
                    <a:pt x="505" y="8603"/>
                    <a:pt x="503" y="8581"/>
                  </a:cubicBezTo>
                  <a:cubicBezTo>
                    <a:pt x="449" y="7700"/>
                    <a:pt x="555" y="6827"/>
                    <a:pt x="785" y="5973"/>
                  </a:cubicBezTo>
                  <a:cubicBezTo>
                    <a:pt x="1948" y="7657"/>
                    <a:pt x="4623" y="8604"/>
                    <a:pt x="6547" y="8707"/>
                  </a:cubicBezTo>
                  <a:cubicBezTo>
                    <a:pt x="6548" y="8707"/>
                    <a:pt x="6549" y="8707"/>
                    <a:pt x="6550" y="8707"/>
                  </a:cubicBezTo>
                  <a:cubicBezTo>
                    <a:pt x="6610" y="8707"/>
                    <a:pt x="6622" y="8627"/>
                    <a:pt x="6560" y="8614"/>
                  </a:cubicBezTo>
                  <a:cubicBezTo>
                    <a:pt x="5958" y="8488"/>
                    <a:pt x="5357" y="8328"/>
                    <a:pt x="4765" y="8132"/>
                  </a:cubicBezTo>
                  <a:cubicBezTo>
                    <a:pt x="5627" y="7046"/>
                    <a:pt x="6085" y="5152"/>
                    <a:pt x="5613" y="3842"/>
                  </a:cubicBezTo>
                  <a:lnTo>
                    <a:pt x="5613" y="3842"/>
                  </a:lnTo>
                  <a:cubicBezTo>
                    <a:pt x="6636" y="4091"/>
                    <a:pt x="7630" y="4464"/>
                    <a:pt x="8533" y="4906"/>
                  </a:cubicBezTo>
                  <a:cubicBezTo>
                    <a:pt x="8545" y="4911"/>
                    <a:pt x="8556" y="4914"/>
                    <a:pt x="8567" y="4914"/>
                  </a:cubicBezTo>
                  <a:cubicBezTo>
                    <a:pt x="8639" y="4914"/>
                    <a:pt x="8692" y="4803"/>
                    <a:pt x="8617" y="4760"/>
                  </a:cubicBezTo>
                  <a:cubicBezTo>
                    <a:pt x="7180" y="3914"/>
                    <a:pt x="5108" y="3278"/>
                    <a:pt x="3247" y="3278"/>
                  </a:cubicBezTo>
                  <a:cubicBezTo>
                    <a:pt x="2753" y="3278"/>
                    <a:pt x="2273" y="3323"/>
                    <a:pt x="1825" y="3421"/>
                  </a:cubicBezTo>
                  <a:cubicBezTo>
                    <a:pt x="2483" y="2211"/>
                    <a:pt x="3314" y="1091"/>
                    <a:pt x="4174" y="118"/>
                  </a:cubicBezTo>
                  <a:cubicBezTo>
                    <a:pt x="4216" y="70"/>
                    <a:pt x="4165" y="1"/>
                    <a:pt x="4113"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27"/>
          <p:cNvSpPr txBox="1">
            <a:spLocks noGrp="1"/>
          </p:cNvSpPr>
          <p:nvPr>
            <p:ph type="ctrTitle"/>
          </p:nvPr>
        </p:nvSpPr>
        <p:spPr>
          <a:xfrm>
            <a:off x="311700" y="3443400"/>
            <a:ext cx="8520600" cy="81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Happy Women’s Day</a:t>
            </a:r>
            <a:endParaRPr dirty="0"/>
          </a:p>
        </p:txBody>
      </p:sp>
      <p:sp>
        <p:nvSpPr>
          <p:cNvPr id="407" name="Google Shape;407;p27"/>
          <p:cNvSpPr txBox="1">
            <a:spLocks noGrp="1"/>
          </p:cNvSpPr>
          <p:nvPr>
            <p:ph type="subTitle" idx="1"/>
          </p:nvPr>
        </p:nvSpPr>
        <p:spPr>
          <a:xfrm>
            <a:off x="311700" y="4041275"/>
            <a:ext cx="8520600" cy="46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83"/>
        <p:cNvGrpSpPr/>
        <p:nvPr/>
      </p:nvGrpSpPr>
      <p:grpSpPr>
        <a:xfrm>
          <a:off x="0" y="0"/>
          <a:ext cx="0" cy="0"/>
          <a:chOff x="0" y="0"/>
          <a:chExt cx="0" cy="0"/>
        </a:xfrm>
      </p:grpSpPr>
      <p:sp>
        <p:nvSpPr>
          <p:cNvPr id="2384" name="Google Shape;2384;p36"/>
          <p:cNvSpPr/>
          <p:nvPr/>
        </p:nvSpPr>
        <p:spPr>
          <a:xfrm rot="4868633">
            <a:off x="5420365" y="1794740"/>
            <a:ext cx="2356616" cy="2846477"/>
          </a:xfrm>
          <a:custGeom>
            <a:avLst/>
            <a:gdLst/>
            <a:ahLst/>
            <a:cxnLst/>
            <a:rect l="l" t="t" r="r" b="b"/>
            <a:pathLst>
              <a:path w="2899" h="2791" extrusionOk="0">
                <a:moveTo>
                  <a:pt x="1558" y="0"/>
                </a:moveTo>
                <a:cubicBezTo>
                  <a:pt x="1320" y="0"/>
                  <a:pt x="1086" y="82"/>
                  <a:pt x="898" y="270"/>
                </a:cubicBezTo>
                <a:cubicBezTo>
                  <a:pt x="727" y="356"/>
                  <a:pt x="535" y="548"/>
                  <a:pt x="449" y="719"/>
                </a:cubicBezTo>
                <a:cubicBezTo>
                  <a:pt x="0" y="1339"/>
                  <a:pt x="86" y="2237"/>
                  <a:pt x="727" y="2600"/>
                </a:cubicBezTo>
                <a:cubicBezTo>
                  <a:pt x="944" y="2732"/>
                  <a:pt x="1170" y="2790"/>
                  <a:pt x="1388" y="2790"/>
                </a:cubicBezTo>
                <a:cubicBezTo>
                  <a:pt x="1879" y="2790"/>
                  <a:pt x="2335" y="2495"/>
                  <a:pt x="2587" y="2066"/>
                </a:cubicBezTo>
                <a:cubicBezTo>
                  <a:pt x="2672" y="1788"/>
                  <a:pt x="2672" y="1617"/>
                  <a:pt x="2758" y="1339"/>
                </a:cubicBezTo>
                <a:cubicBezTo>
                  <a:pt x="2899" y="618"/>
                  <a:pt x="2212" y="0"/>
                  <a:pt x="1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6"/>
          <p:cNvSpPr/>
          <p:nvPr/>
        </p:nvSpPr>
        <p:spPr>
          <a:xfrm rot="4868633">
            <a:off x="1367015" y="1794740"/>
            <a:ext cx="2356616" cy="2846477"/>
          </a:xfrm>
          <a:custGeom>
            <a:avLst/>
            <a:gdLst/>
            <a:ahLst/>
            <a:cxnLst/>
            <a:rect l="l" t="t" r="r" b="b"/>
            <a:pathLst>
              <a:path w="2899" h="2791" extrusionOk="0">
                <a:moveTo>
                  <a:pt x="1558" y="0"/>
                </a:moveTo>
                <a:cubicBezTo>
                  <a:pt x="1320" y="0"/>
                  <a:pt x="1086" y="82"/>
                  <a:pt x="898" y="270"/>
                </a:cubicBezTo>
                <a:cubicBezTo>
                  <a:pt x="727" y="356"/>
                  <a:pt x="535" y="548"/>
                  <a:pt x="449" y="719"/>
                </a:cubicBezTo>
                <a:cubicBezTo>
                  <a:pt x="0" y="1339"/>
                  <a:pt x="86" y="2237"/>
                  <a:pt x="727" y="2600"/>
                </a:cubicBezTo>
                <a:cubicBezTo>
                  <a:pt x="944" y="2732"/>
                  <a:pt x="1170" y="2790"/>
                  <a:pt x="1388" y="2790"/>
                </a:cubicBezTo>
                <a:cubicBezTo>
                  <a:pt x="1879" y="2790"/>
                  <a:pt x="2335" y="2495"/>
                  <a:pt x="2587" y="2066"/>
                </a:cubicBezTo>
                <a:cubicBezTo>
                  <a:pt x="2672" y="1788"/>
                  <a:pt x="2672" y="1617"/>
                  <a:pt x="2758" y="1339"/>
                </a:cubicBezTo>
                <a:cubicBezTo>
                  <a:pt x="2899" y="618"/>
                  <a:pt x="2212" y="0"/>
                  <a:pt x="155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6"/>
          <p:cNvSpPr txBox="1">
            <a:spLocks noGrp="1"/>
          </p:cNvSpPr>
          <p:nvPr>
            <p:ph type="subTitle" idx="1"/>
          </p:nvPr>
        </p:nvSpPr>
        <p:spPr>
          <a:xfrm>
            <a:off x="1447625" y="2718625"/>
            <a:ext cx="2195400" cy="998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 and the smallest one in the Solar System</a:t>
            </a:r>
            <a:endParaRPr/>
          </a:p>
        </p:txBody>
      </p:sp>
      <p:sp>
        <p:nvSpPr>
          <p:cNvPr id="2387" name="Google Shape;2387;p36"/>
          <p:cNvSpPr txBox="1">
            <a:spLocks noGrp="1"/>
          </p:cNvSpPr>
          <p:nvPr>
            <p:ph type="ctrTitle"/>
          </p:nvPr>
        </p:nvSpPr>
        <p:spPr>
          <a:xfrm>
            <a:off x="720000" y="361750"/>
            <a:ext cx="7704000" cy="5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Guiding Principles</a:t>
            </a:r>
            <a:endParaRPr/>
          </a:p>
        </p:txBody>
      </p:sp>
      <p:sp>
        <p:nvSpPr>
          <p:cNvPr id="2388" name="Google Shape;2388;p36"/>
          <p:cNvSpPr txBox="1">
            <a:spLocks noGrp="1"/>
          </p:cNvSpPr>
          <p:nvPr>
            <p:ph type="subTitle" idx="2"/>
          </p:nvPr>
        </p:nvSpPr>
        <p:spPr>
          <a:xfrm>
            <a:off x="1439375" y="1723975"/>
            <a:ext cx="2211900" cy="577800"/>
          </a:xfrm>
          <a:prstGeom prst="rect">
            <a:avLst/>
          </a:prstGeom>
        </p:spPr>
        <p:txBody>
          <a:bodyPr spcFirstLastPara="1" wrap="square" lIns="91425" tIns="91425" rIns="91425" bIns="0" anchor="b" anchorCtr="0">
            <a:noAutofit/>
          </a:bodyPr>
          <a:lstStyle/>
          <a:p>
            <a:pPr marL="0" lvl="0" indent="0" algn="ctr" rtl="0">
              <a:spcBef>
                <a:spcPts val="0"/>
              </a:spcBef>
              <a:spcAft>
                <a:spcPts val="1600"/>
              </a:spcAft>
              <a:buNone/>
            </a:pPr>
            <a:r>
              <a:rPr lang="en"/>
              <a:t>Mission</a:t>
            </a:r>
            <a:endParaRPr/>
          </a:p>
        </p:txBody>
      </p:sp>
      <p:sp>
        <p:nvSpPr>
          <p:cNvPr id="2389" name="Google Shape;2389;p36"/>
          <p:cNvSpPr txBox="1">
            <a:spLocks noGrp="1"/>
          </p:cNvSpPr>
          <p:nvPr>
            <p:ph type="subTitle" idx="3"/>
          </p:nvPr>
        </p:nvSpPr>
        <p:spPr>
          <a:xfrm>
            <a:off x="5500975" y="2718625"/>
            <a:ext cx="2195400" cy="998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the ringed planet. It’s a gas giant, composed mostly of hydrogen and helium</a:t>
            </a:r>
            <a:endParaRPr/>
          </a:p>
        </p:txBody>
      </p:sp>
      <p:sp>
        <p:nvSpPr>
          <p:cNvPr id="2390" name="Google Shape;2390;p36"/>
          <p:cNvSpPr txBox="1">
            <a:spLocks noGrp="1"/>
          </p:cNvSpPr>
          <p:nvPr>
            <p:ph type="subTitle" idx="4"/>
          </p:nvPr>
        </p:nvSpPr>
        <p:spPr>
          <a:xfrm>
            <a:off x="5492725" y="1723975"/>
            <a:ext cx="2211900" cy="577800"/>
          </a:xfrm>
          <a:prstGeom prst="rect">
            <a:avLst/>
          </a:prstGeom>
        </p:spPr>
        <p:txBody>
          <a:bodyPr spcFirstLastPara="1" wrap="square" lIns="91425" tIns="91425" rIns="91425" bIns="0" anchor="b" anchorCtr="0">
            <a:noAutofit/>
          </a:bodyPr>
          <a:lstStyle/>
          <a:p>
            <a:pPr marL="0" lvl="0" indent="0" algn="ctr" rtl="0">
              <a:spcBef>
                <a:spcPts val="0"/>
              </a:spcBef>
              <a:spcAft>
                <a:spcPts val="1600"/>
              </a:spcAft>
              <a:buNone/>
            </a:pPr>
            <a:r>
              <a:rPr lang="en"/>
              <a:t>Vision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94"/>
        <p:cNvGrpSpPr/>
        <p:nvPr/>
      </p:nvGrpSpPr>
      <p:grpSpPr>
        <a:xfrm>
          <a:off x="0" y="0"/>
          <a:ext cx="0" cy="0"/>
          <a:chOff x="0" y="0"/>
          <a:chExt cx="0" cy="0"/>
        </a:xfrm>
      </p:grpSpPr>
      <p:grpSp>
        <p:nvGrpSpPr>
          <p:cNvPr id="2395" name="Google Shape;2395;p37"/>
          <p:cNvGrpSpPr/>
          <p:nvPr/>
        </p:nvGrpSpPr>
        <p:grpSpPr>
          <a:xfrm>
            <a:off x="279025" y="991517"/>
            <a:ext cx="2494443" cy="2291910"/>
            <a:chOff x="1813625" y="640417"/>
            <a:chExt cx="2494443" cy="2291910"/>
          </a:xfrm>
        </p:grpSpPr>
        <p:sp>
          <p:nvSpPr>
            <p:cNvPr id="2396" name="Google Shape;2396;p37"/>
            <p:cNvSpPr/>
            <p:nvPr/>
          </p:nvSpPr>
          <p:spPr>
            <a:xfrm>
              <a:off x="1947799" y="640956"/>
              <a:ext cx="1248108" cy="2291371"/>
            </a:xfrm>
            <a:custGeom>
              <a:avLst/>
              <a:gdLst/>
              <a:ahLst/>
              <a:cxnLst/>
              <a:rect l="l" t="t" r="r" b="b"/>
              <a:pathLst>
                <a:path w="16195" h="29732" extrusionOk="0">
                  <a:moveTo>
                    <a:pt x="12607" y="1"/>
                  </a:moveTo>
                  <a:lnTo>
                    <a:pt x="12607" y="1"/>
                  </a:lnTo>
                  <a:cubicBezTo>
                    <a:pt x="11458" y="34"/>
                    <a:pt x="10262" y="216"/>
                    <a:pt x="9084" y="433"/>
                  </a:cubicBezTo>
                  <a:cubicBezTo>
                    <a:pt x="8647" y="514"/>
                    <a:pt x="8206" y="598"/>
                    <a:pt x="7766" y="713"/>
                  </a:cubicBezTo>
                  <a:cubicBezTo>
                    <a:pt x="7229" y="855"/>
                    <a:pt x="6702" y="1044"/>
                    <a:pt x="6206" y="1318"/>
                  </a:cubicBezTo>
                  <a:cubicBezTo>
                    <a:pt x="5449" y="1733"/>
                    <a:pt x="4821" y="2324"/>
                    <a:pt x="4260" y="2940"/>
                  </a:cubicBezTo>
                  <a:cubicBezTo>
                    <a:pt x="1935" y="5486"/>
                    <a:pt x="0" y="9081"/>
                    <a:pt x="81" y="11952"/>
                  </a:cubicBezTo>
                  <a:cubicBezTo>
                    <a:pt x="152" y="14368"/>
                    <a:pt x="1567" y="16327"/>
                    <a:pt x="2209" y="18570"/>
                  </a:cubicBezTo>
                  <a:cubicBezTo>
                    <a:pt x="2672" y="20185"/>
                    <a:pt x="2733" y="21961"/>
                    <a:pt x="3438" y="23472"/>
                  </a:cubicBezTo>
                  <a:cubicBezTo>
                    <a:pt x="4165" y="25018"/>
                    <a:pt x="5526" y="26174"/>
                    <a:pt x="7046" y="27123"/>
                  </a:cubicBezTo>
                  <a:cubicBezTo>
                    <a:pt x="8266" y="27883"/>
                    <a:pt x="9681" y="29015"/>
                    <a:pt x="11181" y="29383"/>
                  </a:cubicBezTo>
                  <a:cubicBezTo>
                    <a:pt x="12124" y="29616"/>
                    <a:pt x="13137" y="29731"/>
                    <a:pt x="14181" y="29731"/>
                  </a:cubicBezTo>
                  <a:cubicBezTo>
                    <a:pt x="14843" y="29731"/>
                    <a:pt x="15515" y="29683"/>
                    <a:pt x="16195" y="29593"/>
                  </a:cubicBezTo>
                  <a:lnTo>
                    <a:pt x="16195" y="29593"/>
                  </a:lnTo>
                  <a:cubicBezTo>
                    <a:pt x="16076" y="29596"/>
                    <a:pt x="15955" y="29596"/>
                    <a:pt x="15839" y="29596"/>
                  </a:cubicBezTo>
                  <a:cubicBezTo>
                    <a:pt x="14793" y="29596"/>
                    <a:pt x="13779" y="29477"/>
                    <a:pt x="12840" y="29248"/>
                  </a:cubicBezTo>
                  <a:cubicBezTo>
                    <a:pt x="11337" y="28880"/>
                    <a:pt x="9921" y="27748"/>
                    <a:pt x="8702" y="26984"/>
                  </a:cubicBezTo>
                  <a:cubicBezTo>
                    <a:pt x="7185" y="26038"/>
                    <a:pt x="5820" y="24883"/>
                    <a:pt x="5097" y="23333"/>
                  </a:cubicBezTo>
                  <a:cubicBezTo>
                    <a:pt x="4388" y="21827"/>
                    <a:pt x="4327" y="20049"/>
                    <a:pt x="3864" y="18431"/>
                  </a:cubicBezTo>
                  <a:cubicBezTo>
                    <a:pt x="3223" y="16192"/>
                    <a:pt x="1807" y="14229"/>
                    <a:pt x="1736" y="11817"/>
                  </a:cubicBezTo>
                  <a:cubicBezTo>
                    <a:pt x="1655" y="8942"/>
                    <a:pt x="3591" y="5352"/>
                    <a:pt x="5919" y="2801"/>
                  </a:cubicBezTo>
                  <a:cubicBezTo>
                    <a:pt x="6475" y="2190"/>
                    <a:pt x="7104" y="1599"/>
                    <a:pt x="7861" y="1180"/>
                  </a:cubicBezTo>
                  <a:cubicBezTo>
                    <a:pt x="8357" y="906"/>
                    <a:pt x="8884" y="720"/>
                    <a:pt x="9422" y="578"/>
                  </a:cubicBezTo>
                  <a:cubicBezTo>
                    <a:pt x="9860" y="464"/>
                    <a:pt x="10303" y="375"/>
                    <a:pt x="10739" y="297"/>
                  </a:cubicBezTo>
                  <a:cubicBezTo>
                    <a:pt x="11360" y="183"/>
                    <a:pt x="11985" y="79"/>
                    <a:pt x="12607"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7"/>
            <p:cNvSpPr/>
            <p:nvPr/>
          </p:nvSpPr>
          <p:spPr>
            <a:xfrm>
              <a:off x="2075268" y="640417"/>
              <a:ext cx="2232800" cy="2281429"/>
            </a:xfrm>
            <a:custGeom>
              <a:avLst/>
              <a:gdLst/>
              <a:ahLst/>
              <a:cxnLst/>
              <a:rect l="l" t="t" r="r" b="b"/>
              <a:pathLst>
                <a:path w="28972" h="29603" extrusionOk="0">
                  <a:moveTo>
                    <a:pt x="11318" y="0"/>
                  </a:moveTo>
                  <a:cubicBezTo>
                    <a:pt x="11196" y="0"/>
                    <a:pt x="11075" y="5"/>
                    <a:pt x="10953" y="8"/>
                  </a:cubicBezTo>
                  <a:cubicBezTo>
                    <a:pt x="10331" y="86"/>
                    <a:pt x="9706" y="190"/>
                    <a:pt x="9085" y="304"/>
                  </a:cubicBezTo>
                  <a:cubicBezTo>
                    <a:pt x="8649" y="382"/>
                    <a:pt x="8206" y="471"/>
                    <a:pt x="7768" y="585"/>
                  </a:cubicBezTo>
                  <a:cubicBezTo>
                    <a:pt x="7230" y="727"/>
                    <a:pt x="6703" y="913"/>
                    <a:pt x="6207" y="1187"/>
                  </a:cubicBezTo>
                  <a:cubicBezTo>
                    <a:pt x="5450" y="1606"/>
                    <a:pt x="4821" y="2197"/>
                    <a:pt x="4265" y="2808"/>
                  </a:cubicBezTo>
                  <a:cubicBezTo>
                    <a:pt x="1937" y="5359"/>
                    <a:pt x="1" y="8949"/>
                    <a:pt x="82" y="11824"/>
                  </a:cubicBezTo>
                  <a:cubicBezTo>
                    <a:pt x="153" y="14236"/>
                    <a:pt x="1569" y="16199"/>
                    <a:pt x="2210" y="18438"/>
                  </a:cubicBezTo>
                  <a:cubicBezTo>
                    <a:pt x="2673" y="20056"/>
                    <a:pt x="2734" y="21834"/>
                    <a:pt x="3443" y="23340"/>
                  </a:cubicBezTo>
                  <a:cubicBezTo>
                    <a:pt x="4166" y="24890"/>
                    <a:pt x="5531" y="26045"/>
                    <a:pt x="7048" y="26991"/>
                  </a:cubicBezTo>
                  <a:cubicBezTo>
                    <a:pt x="8267" y="27755"/>
                    <a:pt x="9683" y="28887"/>
                    <a:pt x="11186" y="29255"/>
                  </a:cubicBezTo>
                  <a:cubicBezTo>
                    <a:pt x="12125" y="29484"/>
                    <a:pt x="13139" y="29603"/>
                    <a:pt x="14185" y="29603"/>
                  </a:cubicBezTo>
                  <a:cubicBezTo>
                    <a:pt x="14301" y="29603"/>
                    <a:pt x="14422" y="29603"/>
                    <a:pt x="14541" y="29600"/>
                  </a:cubicBezTo>
                  <a:cubicBezTo>
                    <a:pt x="16253" y="29360"/>
                    <a:pt x="17989" y="28819"/>
                    <a:pt x="19580" y="27961"/>
                  </a:cubicBezTo>
                  <a:cubicBezTo>
                    <a:pt x="26205" y="24391"/>
                    <a:pt x="28972" y="16462"/>
                    <a:pt x="26242" y="9656"/>
                  </a:cubicBezTo>
                  <a:lnTo>
                    <a:pt x="26242" y="9656"/>
                  </a:lnTo>
                  <a:cubicBezTo>
                    <a:pt x="25827" y="11229"/>
                    <a:pt x="24965" y="12709"/>
                    <a:pt x="24120" y="14124"/>
                  </a:cubicBezTo>
                  <a:cubicBezTo>
                    <a:pt x="23914" y="14476"/>
                    <a:pt x="23621" y="14871"/>
                    <a:pt x="23225" y="14871"/>
                  </a:cubicBezTo>
                  <a:cubicBezTo>
                    <a:pt x="23208" y="14871"/>
                    <a:pt x="23188" y="14871"/>
                    <a:pt x="23168" y="14868"/>
                  </a:cubicBezTo>
                  <a:cubicBezTo>
                    <a:pt x="22938" y="14847"/>
                    <a:pt x="22742" y="14685"/>
                    <a:pt x="22573" y="14526"/>
                  </a:cubicBezTo>
                  <a:cubicBezTo>
                    <a:pt x="21878" y="13868"/>
                    <a:pt x="21313" y="13070"/>
                    <a:pt x="20922" y="12196"/>
                  </a:cubicBezTo>
                  <a:cubicBezTo>
                    <a:pt x="20431" y="11104"/>
                    <a:pt x="20219" y="9916"/>
                    <a:pt x="20006" y="8736"/>
                  </a:cubicBezTo>
                  <a:cubicBezTo>
                    <a:pt x="19857" y="7905"/>
                    <a:pt x="19709" y="7074"/>
                    <a:pt x="19560" y="6240"/>
                  </a:cubicBezTo>
                  <a:cubicBezTo>
                    <a:pt x="19361" y="5115"/>
                    <a:pt x="19158" y="3984"/>
                    <a:pt x="19047" y="2845"/>
                  </a:cubicBezTo>
                  <a:cubicBezTo>
                    <a:pt x="19013" y="2528"/>
                    <a:pt x="18989" y="2214"/>
                    <a:pt x="18972" y="1896"/>
                  </a:cubicBezTo>
                  <a:cubicBezTo>
                    <a:pt x="18212" y="1534"/>
                    <a:pt x="17405" y="1227"/>
                    <a:pt x="16550" y="1007"/>
                  </a:cubicBezTo>
                  <a:cubicBezTo>
                    <a:pt x="15344" y="694"/>
                    <a:pt x="14064" y="304"/>
                    <a:pt x="12794" y="109"/>
                  </a:cubicBezTo>
                  <a:cubicBezTo>
                    <a:pt x="12314" y="35"/>
                    <a:pt x="11821" y="0"/>
                    <a:pt x="1131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7"/>
            <p:cNvSpPr/>
            <p:nvPr/>
          </p:nvSpPr>
          <p:spPr>
            <a:xfrm>
              <a:off x="3450549" y="740073"/>
              <a:ext cx="719421" cy="1382431"/>
            </a:xfrm>
            <a:custGeom>
              <a:avLst/>
              <a:gdLst/>
              <a:ahLst/>
              <a:cxnLst/>
              <a:rect l="l" t="t" r="r" b="b"/>
              <a:pathLst>
                <a:path w="7270" h="12976" extrusionOk="0">
                  <a:moveTo>
                    <a:pt x="0" y="1"/>
                  </a:moveTo>
                  <a:cubicBezTo>
                    <a:pt x="17" y="319"/>
                    <a:pt x="41" y="633"/>
                    <a:pt x="75" y="950"/>
                  </a:cubicBezTo>
                  <a:cubicBezTo>
                    <a:pt x="186" y="2089"/>
                    <a:pt x="389" y="3220"/>
                    <a:pt x="588" y="4345"/>
                  </a:cubicBezTo>
                  <a:cubicBezTo>
                    <a:pt x="737" y="5179"/>
                    <a:pt x="885" y="6010"/>
                    <a:pt x="1034" y="6841"/>
                  </a:cubicBezTo>
                  <a:cubicBezTo>
                    <a:pt x="1247" y="8021"/>
                    <a:pt x="1459" y="9209"/>
                    <a:pt x="1950" y="10301"/>
                  </a:cubicBezTo>
                  <a:cubicBezTo>
                    <a:pt x="2341" y="11175"/>
                    <a:pt x="2906" y="11973"/>
                    <a:pt x="3601" y="12631"/>
                  </a:cubicBezTo>
                  <a:cubicBezTo>
                    <a:pt x="3770" y="12790"/>
                    <a:pt x="3966" y="12952"/>
                    <a:pt x="4196" y="12973"/>
                  </a:cubicBezTo>
                  <a:cubicBezTo>
                    <a:pt x="4216" y="12976"/>
                    <a:pt x="4236" y="12976"/>
                    <a:pt x="4253" y="12976"/>
                  </a:cubicBezTo>
                  <a:cubicBezTo>
                    <a:pt x="4649" y="12976"/>
                    <a:pt x="4942" y="12581"/>
                    <a:pt x="5148" y="12229"/>
                  </a:cubicBezTo>
                  <a:cubicBezTo>
                    <a:pt x="5993" y="10814"/>
                    <a:pt x="6855" y="9334"/>
                    <a:pt x="7270" y="7761"/>
                  </a:cubicBezTo>
                  <a:cubicBezTo>
                    <a:pt x="7064" y="7254"/>
                    <a:pt x="6830" y="6750"/>
                    <a:pt x="6564" y="6257"/>
                  </a:cubicBezTo>
                  <a:cubicBezTo>
                    <a:pt x="5375" y="4051"/>
                    <a:pt x="3625" y="2123"/>
                    <a:pt x="1352" y="737"/>
                  </a:cubicBezTo>
                  <a:cubicBezTo>
                    <a:pt x="923" y="474"/>
                    <a:pt x="470" y="227"/>
                    <a:pt x="0"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7"/>
            <p:cNvSpPr/>
            <p:nvPr/>
          </p:nvSpPr>
          <p:spPr>
            <a:xfrm>
              <a:off x="1833971" y="2573180"/>
              <a:ext cx="16184" cy="4239"/>
            </a:xfrm>
            <a:custGeom>
              <a:avLst/>
              <a:gdLst/>
              <a:ahLst/>
              <a:cxnLst/>
              <a:rect l="l" t="t" r="r" b="b"/>
              <a:pathLst>
                <a:path w="210" h="55" extrusionOk="0">
                  <a:moveTo>
                    <a:pt x="116" y="1"/>
                  </a:moveTo>
                  <a:lnTo>
                    <a:pt x="1" y="28"/>
                  </a:lnTo>
                  <a:cubicBezTo>
                    <a:pt x="24" y="41"/>
                    <a:pt x="129" y="41"/>
                    <a:pt x="92" y="54"/>
                  </a:cubicBezTo>
                  <a:cubicBezTo>
                    <a:pt x="210" y="38"/>
                    <a:pt x="186" y="21"/>
                    <a:pt x="11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7"/>
            <p:cNvSpPr/>
            <p:nvPr/>
          </p:nvSpPr>
          <p:spPr>
            <a:xfrm>
              <a:off x="1846456" y="2569019"/>
              <a:ext cx="4778" cy="1310"/>
            </a:xfrm>
            <a:custGeom>
              <a:avLst/>
              <a:gdLst/>
              <a:ahLst/>
              <a:cxnLst/>
              <a:rect l="l" t="t" r="r" b="b"/>
              <a:pathLst>
                <a:path w="62" h="17" extrusionOk="0">
                  <a:moveTo>
                    <a:pt x="62" y="0"/>
                  </a:moveTo>
                  <a:lnTo>
                    <a:pt x="1" y="14"/>
                  </a:lnTo>
                  <a:cubicBezTo>
                    <a:pt x="6" y="15"/>
                    <a:pt x="11" y="17"/>
                    <a:pt x="17" y="17"/>
                  </a:cubicBezTo>
                  <a:cubicBezTo>
                    <a:pt x="27" y="17"/>
                    <a:pt x="40" y="13"/>
                    <a:pt x="6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7"/>
            <p:cNvSpPr/>
            <p:nvPr/>
          </p:nvSpPr>
          <p:spPr>
            <a:xfrm>
              <a:off x="1836899" y="2568864"/>
              <a:ext cx="9633" cy="3083"/>
            </a:xfrm>
            <a:custGeom>
              <a:avLst/>
              <a:gdLst/>
              <a:ahLst/>
              <a:cxnLst/>
              <a:rect l="l" t="t" r="r" b="b"/>
              <a:pathLst>
                <a:path w="125" h="40" extrusionOk="0">
                  <a:moveTo>
                    <a:pt x="101" y="0"/>
                  </a:moveTo>
                  <a:cubicBezTo>
                    <a:pt x="94" y="0"/>
                    <a:pt x="84" y="7"/>
                    <a:pt x="67" y="26"/>
                  </a:cubicBezTo>
                  <a:cubicBezTo>
                    <a:pt x="71" y="20"/>
                    <a:pt x="71" y="17"/>
                    <a:pt x="68" y="17"/>
                  </a:cubicBezTo>
                  <a:cubicBezTo>
                    <a:pt x="61" y="17"/>
                    <a:pt x="37" y="30"/>
                    <a:pt x="0" y="40"/>
                  </a:cubicBezTo>
                  <a:lnTo>
                    <a:pt x="125" y="16"/>
                  </a:lnTo>
                  <a:cubicBezTo>
                    <a:pt x="115" y="10"/>
                    <a:pt x="110" y="0"/>
                    <a:pt x="10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7"/>
            <p:cNvSpPr/>
            <p:nvPr/>
          </p:nvSpPr>
          <p:spPr>
            <a:xfrm>
              <a:off x="1813625" y="2567940"/>
              <a:ext cx="17571" cy="4162"/>
            </a:xfrm>
            <a:custGeom>
              <a:avLst/>
              <a:gdLst/>
              <a:ahLst/>
              <a:cxnLst/>
              <a:rect l="l" t="t" r="r" b="b"/>
              <a:pathLst>
                <a:path w="228" h="54" extrusionOk="0">
                  <a:moveTo>
                    <a:pt x="190" y="1"/>
                  </a:moveTo>
                  <a:lnTo>
                    <a:pt x="190" y="1"/>
                  </a:lnTo>
                  <a:cubicBezTo>
                    <a:pt x="16" y="22"/>
                    <a:pt x="1" y="54"/>
                    <a:pt x="108" y="54"/>
                  </a:cubicBezTo>
                  <a:cubicBezTo>
                    <a:pt x="139" y="54"/>
                    <a:pt x="179" y="51"/>
                    <a:pt x="228" y="45"/>
                  </a:cubicBezTo>
                  <a:cubicBezTo>
                    <a:pt x="160" y="35"/>
                    <a:pt x="76" y="31"/>
                    <a:pt x="19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7"/>
            <p:cNvSpPr/>
            <p:nvPr/>
          </p:nvSpPr>
          <p:spPr>
            <a:xfrm>
              <a:off x="1888689" y="2570098"/>
              <a:ext cx="11252" cy="4162"/>
            </a:xfrm>
            <a:custGeom>
              <a:avLst/>
              <a:gdLst/>
              <a:ahLst/>
              <a:cxnLst/>
              <a:rect l="l" t="t" r="r" b="b"/>
              <a:pathLst>
                <a:path w="146" h="54" extrusionOk="0">
                  <a:moveTo>
                    <a:pt x="88" y="0"/>
                  </a:moveTo>
                  <a:lnTo>
                    <a:pt x="0" y="17"/>
                  </a:lnTo>
                  <a:cubicBezTo>
                    <a:pt x="47" y="27"/>
                    <a:pt x="132" y="33"/>
                    <a:pt x="139" y="54"/>
                  </a:cubicBezTo>
                  <a:cubicBezTo>
                    <a:pt x="145" y="41"/>
                    <a:pt x="98" y="17"/>
                    <a:pt x="8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7"/>
            <p:cNvSpPr/>
            <p:nvPr/>
          </p:nvSpPr>
          <p:spPr>
            <a:xfrm>
              <a:off x="1895008" y="2568171"/>
              <a:ext cx="10635" cy="2004"/>
            </a:xfrm>
            <a:custGeom>
              <a:avLst/>
              <a:gdLst/>
              <a:ahLst/>
              <a:cxnLst/>
              <a:rect l="l" t="t" r="r" b="b"/>
              <a:pathLst>
                <a:path w="138" h="26" extrusionOk="0">
                  <a:moveTo>
                    <a:pt x="92" y="1"/>
                  </a:moveTo>
                  <a:cubicBezTo>
                    <a:pt x="14" y="1"/>
                    <a:pt x="0" y="11"/>
                    <a:pt x="6" y="25"/>
                  </a:cubicBezTo>
                  <a:lnTo>
                    <a:pt x="138" y="2"/>
                  </a:lnTo>
                  <a:cubicBezTo>
                    <a:pt x="121" y="1"/>
                    <a:pt x="106" y="1"/>
                    <a:pt x="9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7"/>
            <p:cNvSpPr/>
            <p:nvPr/>
          </p:nvSpPr>
          <p:spPr>
            <a:xfrm>
              <a:off x="1836283" y="2563007"/>
              <a:ext cx="19652" cy="5009"/>
            </a:xfrm>
            <a:custGeom>
              <a:avLst/>
              <a:gdLst/>
              <a:ahLst/>
              <a:cxnLst/>
              <a:rect l="l" t="t" r="r" b="b"/>
              <a:pathLst>
                <a:path w="255" h="65" extrusionOk="0">
                  <a:moveTo>
                    <a:pt x="255" y="1"/>
                  </a:moveTo>
                  <a:lnTo>
                    <a:pt x="214" y="4"/>
                  </a:lnTo>
                  <a:lnTo>
                    <a:pt x="1" y="65"/>
                  </a:lnTo>
                  <a:lnTo>
                    <a:pt x="25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7"/>
            <p:cNvSpPr/>
            <p:nvPr/>
          </p:nvSpPr>
          <p:spPr>
            <a:xfrm>
              <a:off x="1931923" y="2573180"/>
              <a:ext cx="10173" cy="3699"/>
            </a:xfrm>
            <a:custGeom>
              <a:avLst/>
              <a:gdLst/>
              <a:ahLst/>
              <a:cxnLst/>
              <a:rect l="l" t="t" r="r" b="b"/>
              <a:pathLst>
                <a:path w="132" h="48" extrusionOk="0">
                  <a:moveTo>
                    <a:pt x="132" y="1"/>
                  </a:moveTo>
                  <a:lnTo>
                    <a:pt x="74" y="18"/>
                  </a:lnTo>
                  <a:lnTo>
                    <a:pt x="0" y="48"/>
                  </a:lnTo>
                  <a:lnTo>
                    <a:pt x="0" y="48"/>
                  </a:lnTo>
                  <a:lnTo>
                    <a:pt x="132"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7"/>
            <p:cNvSpPr/>
            <p:nvPr/>
          </p:nvSpPr>
          <p:spPr>
            <a:xfrm>
              <a:off x="1958974" y="2574182"/>
              <a:ext cx="23968" cy="4778"/>
            </a:xfrm>
            <a:custGeom>
              <a:avLst/>
              <a:gdLst/>
              <a:ahLst/>
              <a:cxnLst/>
              <a:rect l="l" t="t" r="r" b="b"/>
              <a:pathLst>
                <a:path w="311" h="62" extrusionOk="0">
                  <a:moveTo>
                    <a:pt x="58" y="1"/>
                  </a:moveTo>
                  <a:lnTo>
                    <a:pt x="58" y="1"/>
                  </a:lnTo>
                  <a:cubicBezTo>
                    <a:pt x="0" y="28"/>
                    <a:pt x="132" y="49"/>
                    <a:pt x="75" y="62"/>
                  </a:cubicBezTo>
                  <a:cubicBezTo>
                    <a:pt x="162" y="58"/>
                    <a:pt x="240" y="35"/>
                    <a:pt x="311" y="15"/>
                  </a:cubicBezTo>
                  <a:lnTo>
                    <a:pt x="311" y="15"/>
                  </a:lnTo>
                  <a:cubicBezTo>
                    <a:pt x="282" y="20"/>
                    <a:pt x="253" y="23"/>
                    <a:pt x="222" y="23"/>
                  </a:cubicBezTo>
                  <a:cubicBezTo>
                    <a:pt x="173" y="23"/>
                    <a:pt x="120" y="16"/>
                    <a:pt x="5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7"/>
            <p:cNvSpPr/>
            <p:nvPr/>
          </p:nvSpPr>
          <p:spPr>
            <a:xfrm>
              <a:off x="1982865" y="2573180"/>
              <a:ext cx="9248" cy="2158"/>
            </a:xfrm>
            <a:custGeom>
              <a:avLst/>
              <a:gdLst/>
              <a:ahLst/>
              <a:cxnLst/>
              <a:rect l="l" t="t" r="r" b="b"/>
              <a:pathLst>
                <a:path w="120" h="28" extrusionOk="0">
                  <a:moveTo>
                    <a:pt x="119" y="1"/>
                  </a:moveTo>
                  <a:lnTo>
                    <a:pt x="119" y="1"/>
                  </a:lnTo>
                  <a:cubicBezTo>
                    <a:pt x="82" y="4"/>
                    <a:pt x="41" y="18"/>
                    <a:pt x="1" y="28"/>
                  </a:cubicBezTo>
                  <a:cubicBezTo>
                    <a:pt x="41" y="24"/>
                    <a:pt x="79" y="14"/>
                    <a:pt x="11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7"/>
            <p:cNvSpPr/>
            <p:nvPr/>
          </p:nvSpPr>
          <p:spPr>
            <a:xfrm>
              <a:off x="1922752" y="2568787"/>
              <a:ext cx="7938" cy="3160"/>
            </a:xfrm>
            <a:custGeom>
              <a:avLst/>
              <a:gdLst/>
              <a:ahLst/>
              <a:cxnLst/>
              <a:rect l="l" t="t" r="r" b="b"/>
              <a:pathLst>
                <a:path w="103" h="41" extrusionOk="0">
                  <a:moveTo>
                    <a:pt x="1" y="0"/>
                  </a:moveTo>
                  <a:cubicBezTo>
                    <a:pt x="11" y="7"/>
                    <a:pt x="28" y="30"/>
                    <a:pt x="102" y="41"/>
                  </a:cubicBezTo>
                  <a:lnTo>
                    <a:pt x="5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7"/>
            <p:cNvSpPr/>
            <p:nvPr/>
          </p:nvSpPr>
          <p:spPr>
            <a:xfrm>
              <a:off x="1926374" y="2568479"/>
              <a:ext cx="9017" cy="385"/>
            </a:xfrm>
            <a:custGeom>
              <a:avLst/>
              <a:gdLst/>
              <a:ahLst/>
              <a:cxnLst/>
              <a:rect l="l" t="t" r="r" b="b"/>
              <a:pathLst>
                <a:path w="117" h="5" extrusionOk="0">
                  <a:moveTo>
                    <a:pt x="1" y="1"/>
                  </a:moveTo>
                  <a:lnTo>
                    <a:pt x="4" y="4"/>
                  </a:lnTo>
                  <a:lnTo>
                    <a:pt x="116" y="4"/>
                  </a:lnTo>
                  <a:cubicBezTo>
                    <a:pt x="102" y="4"/>
                    <a:pt x="65"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7"/>
            <p:cNvSpPr/>
            <p:nvPr/>
          </p:nvSpPr>
          <p:spPr>
            <a:xfrm>
              <a:off x="1921750" y="2568402"/>
              <a:ext cx="1079" cy="462"/>
            </a:xfrm>
            <a:custGeom>
              <a:avLst/>
              <a:gdLst/>
              <a:ahLst/>
              <a:cxnLst/>
              <a:rect l="l" t="t" r="r" b="b"/>
              <a:pathLst>
                <a:path w="14" h="6" extrusionOk="0">
                  <a:moveTo>
                    <a:pt x="5" y="0"/>
                  </a:moveTo>
                  <a:cubicBezTo>
                    <a:pt x="3" y="0"/>
                    <a:pt x="2" y="2"/>
                    <a:pt x="0" y="5"/>
                  </a:cubicBezTo>
                  <a:lnTo>
                    <a:pt x="14" y="5"/>
                  </a:lnTo>
                  <a:cubicBezTo>
                    <a:pt x="10" y="2"/>
                    <a:pt x="8"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7"/>
            <p:cNvSpPr/>
            <p:nvPr/>
          </p:nvSpPr>
          <p:spPr>
            <a:xfrm>
              <a:off x="1879055" y="2559154"/>
              <a:ext cx="18265" cy="6320"/>
            </a:xfrm>
            <a:custGeom>
              <a:avLst/>
              <a:gdLst/>
              <a:ahLst/>
              <a:cxnLst/>
              <a:rect l="l" t="t" r="r" b="b"/>
              <a:pathLst>
                <a:path w="237" h="82" extrusionOk="0">
                  <a:moveTo>
                    <a:pt x="81" y="0"/>
                  </a:moveTo>
                  <a:lnTo>
                    <a:pt x="81" y="0"/>
                  </a:lnTo>
                  <a:cubicBezTo>
                    <a:pt x="27" y="27"/>
                    <a:pt x="115" y="44"/>
                    <a:pt x="0" y="81"/>
                  </a:cubicBezTo>
                  <a:cubicBezTo>
                    <a:pt x="78" y="58"/>
                    <a:pt x="236" y="30"/>
                    <a:pt x="8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7"/>
            <p:cNvSpPr/>
            <p:nvPr/>
          </p:nvSpPr>
          <p:spPr>
            <a:xfrm>
              <a:off x="1905335" y="2564086"/>
              <a:ext cx="11560" cy="2929"/>
            </a:xfrm>
            <a:custGeom>
              <a:avLst/>
              <a:gdLst/>
              <a:ahLst/>
              <a:cxnLst/>
              <a:rect l="l" t="t" r="r" b="b"/>
              <a:pathLst>
                <a:path w="150" h="38" extrusionOk="0">
                  <a:moveTo>
                    <a:pt x="10" y="0"/>
                  </a:moveTo>
                  <a:cubicBezTo>
                    <a:pt x="10" y="10"/>
                    <a:pt x="37" y="27"/>
                    <a:pt x="1" y="38"/>
                  </a:cubicBezTo>
                  <a:lnTo>
                    <a:pt x="149" y="10"/>
                  </a:lnTo>
                  <a:lnTo>
                    <a:pt x="1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7"/>
            <p:cNvSpPr/>
            <p:nvPr/>
          </p:nvSpPr>
          <p:spPr>
            <a:xfrm>
              <a:off x="1916818" y="2563855"/>
              <a:ext cx="5241" cy="1387"/>
            </a:xfrm>
            <a:custGeom>
              <a:avLst/>
              <a:gdLst/>
              <a:ahLst/>
              <a:cxnLst/>
              <a:rect l="l" t="t" r="r" b="b"/>
              <a:pathLst>
                <a:path w="68" h="18" extrusionOk="0">
                  <a:moveTo>
                    <a:pt x="67" y="0"/>
                  </a:moveTo>
                  <a:lnTo>
                    <a:pt x="0" y="13"/>
                  </a:lnTo>
                  <a:lnTo>
                    <a:pt x="50" y="17"/>
                  </a:lnTo>
                  <a:lnTo>
                    <a:pt x="6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7"/>
            <p:cNvSpPr/>
            <p:nvPr/>
          </p:nvSpPr>
          <p:spPr>
            <a:xfrm>
              <a:off x="1966758" y="2567477"/>
              <a:ext cx="22195" cy="2697"/>
            </a:xfrm>
            <a:custGeom>
              <a:avLst/>
              <a:gdLst/>
              <a:ahLst/>
              <a:cxnLst/>
              <a:rect l="l" t="t" r="r" b="b"/>
              <a:pathLst>
                <a:path w="288" h="35" extrusionOk="0">
                  <a:moveTo>
                    <a:pt x="48" y="0"/>
                  </a:moveTo>
                  <a:cubicBezTo>
                    <a:pt x="38" y="14"/>
                    <a:pt x="1" y="34"/>
                    <a:pt x="88" y="34"/>
                  </a:cubicBezTo>
                  <a:cubicBezTo>
                    <a:pt x="149" y="17"/>
                    <a:pt x="213" y="17"/>
                    <a:pt x="288" y="14"/>
                  </a:cubicBezTo>
                  <a:cubicBezTo>
                    <a:pt x="210" y="7"/>
                    <a:pt x="125" y="0"/>
                    <a:pt x="4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7"/>
            <p:cNvSpPr/>
            <p:nvPr/>
          </p:nvSpPr>
          <p:spPr>
            <a:xfrm>
              <a:off x="1950651" y="2568633"/>
              <a:ext cx="1079" cy="462"/>
            </a:xfrm>
            <a:custGeom>
              <a:avLst/>
              <a:gdLst/>
              <a:ahLst/>
              <a:cxnLst/>
              <a:rect l="l" t="t" r="r" b="b"/>
              <a:pathLst>
                <a:path w="14" h="6" extrusionOk="0">
                  <a:moveTo>
                    <a:pt x="6" y="0"/>
                  </a:moveTo>
                  <a:cubicBezTo>
                    <a:pt x="3" y="0"/>
                    <a:pt x="0" y="2"/>
                    <a:pt x="0" y="5"/>
                  </a:cubicBezTo>
                  <a:cubicBezTo>
                    <a:pt x="4" y="5"/>
                    <a:pt x="10" y="5"/>
                    <a:pt x="13" y="2"/>
                  </a:cubicBezTo>
                  <a:cubicBezTo>
                    <a:pt x="11" y="1"/>
                    <a:pt x="8" y="0"/>
                    <a:pt x="6"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7"/>
            <p:cNvSpPr/>
            <p:nvPr/>
          </p:nvSpPr>
          <p:spPr>
            <a:xfrm>
              <a:off x="2044904" y="2567940"/>
              <a:ext cx="1079" cy="617"/>
            </a:xfrm>
            <a:custGeom>
              <a:avLst/>
              <a:gdLst/>
              <a:ahLst/>
              <a:cxnLst/>
              <a:rect l="l" t="t" r="r" b="b"/>
              <a:pathLst>
                <a:path w="14" h="8" extrusionOk="0">
                  <a:moveTo>
                    <a:pt x="3" y="1"/>
                  </a:moveTo>
                  <a:lnTo>
                    <a:pt x="0" y="8"/>
                  </a:lnTo>
                  <a:lnTo>
                    <a:pt x="14" y="8"/>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7"/>
            <p:cNvSpPr/>
            <p:nvPr/>
          </p:nvSpPr>
          <p:spPr>
            <a:xfrm>
              <a:off x="1959436" y="2566630"/>
              <a:ext cx="11560" cy="1387"/>
            </a:xfrm>
            <a:custGeom>
              <a:avLst/>
              <a:gdLst/>
              <a:ahLst/>
              <a:cxnLst/>
              <a:rect l="l" t="t" r="r" b="b"/>
              <a:pathLst>
                <a:path w="150" h="18" extrusionOk="0">
                  <a:moveTo>
                    <a:pt x="83" y="0"/>
                  </a:moveTo>
                  <a:cubicBezTo>
                    <a:pt x="49" y="0"/>
                    <a:pt x="25" y="8"/>
                    <a:pt x="1" y="18"/>
                  </a:cubicBezTo>
                  <a:cubicBezTo>
                    <a:pt x="45" y="14"/>
                    <a:pt x="92" y="11"/>
                    <a:pt x="143" y="11"/>
                  </a:cubicBezTo>
                  <a:cubicBezTo>
                    <a:pt x="148" y="6"/>
                    <a:pt x="149" y="3"/>
                    <a:pt x="142" y="3"/>
                  </a:cubicBezTo>
                  <a:cubicBezTo>
                    <a:pt x="139" y="3"/>
                    <a:pt x="135" y="4"/>
                    <a:pt x="130" y="5"/>
                  </a:cubicBezTo>
                  <a:cubicBezTo>
                    <a:pt x="112" y="2"/>
                    <a:pt x="97" y="0"/>
                    <a:pt x="8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7"/>
            <p:cNvSpPr/>
            <p:nvPr/>
          </p:nvSpPr>
          <p:spPr>
            <a:xfrm>
              <a:off x="1999820" y="2570098"/>
              <a:ext cx="8169" cy="1850"/>
            </a:xfrm>
            <a:custGeom>
              <a:avLst/>
              <a:gdLst/>
              <a:ahLst/>
              <a:cxnLst/>
              <a:rect l="l" t="t" r="r" b="b"/>
              <a:pathLst>
                <a:path w="106" h="24" extrusionOk="0">
                  <a:moveTo>
                    <a:pt x="1" y="0"/>
                  </a:moveTo>
                  <a:lnTo>
                    <a:pt x="1" y="0"/>
                  </a:lnTo>
                  <a:cubicBezTo>
                    <a:pt x="26" y="8"/>
                    <a:pt x="71" y="23"/>
                    <a:pt x="93" y="23"/>
                  </a:cubicBezTo>
                  <a:cubicBezTo>
                    <a:pt x="99" y="23"/>
                    <a:pt x="103" y="22"/>
                    <a:pt x="105" y="20"/>
                  </a:cubicBezTo>
                  <a:cubicBezTo>
                    <a:pt x="72" y="13"/>
                    <a:pt x="38"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7"/>
            <p:cNvSpPr/>
            <p:nvPr/>
          </p:nvSpPr>
          <p:spPr>
            <a:xfrm>
              <a:off x="1952423" y="2569789"/>
              <a:ext cx="1387" cy="617"/>
            </a:xfrm>
            <a:custGeom>
              <a:avLst/>
              <a:gdLst/>
              <a:ahLst/>
              <a:cxnLst/>
              <a:rect l="l" t="t" r="r" b="b"/>
              <a:pathLst>
                <a:path w="18" h="8" extrusionOk="0">
                  <a:moveTo>
                    <a:pt x="1" y="1"/>
                  </a:moveTo>
                  <a:cubicBezTo>
                    <a:pt x="10" y="5"/>
                    <a:pt x="14" y="7"/>
                    <a:pt x="16" y="7"/>
                  </a:cubicBezTo>
                  <a:cubicBezTo>
                    <a:pt x="17" y="7"/>
                    <a:pt x="15" y="5"/>
                    <a:pt x="1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7"/>
            <p:cNvSpPr/>
            <p:nvPr/>
          </p:nvSpPr>
          <p:spPr>
            <a:xfrm>
              <a:off x="1951653" y="2567940"/>
              <a:ext cx="7861" cy="1927"/>
            </a:xfrm>
            <a:custGeom>
              <a:avLst/>
              <a:gdLst/>
              <a:ahLst/>
              <a:cxnLst/>
              <a:rect l="l" t="t" r="r" b="b"/>
              <a:pathLst>
                <a:path w="102" h="25" extrusionOk="0">
                  <a:moveTo>
                    <a:pt x="102" y="1"/>
                  </a:moveTo>
                  <a:lnTo>
                    <a:pt x="102" y="1"/>
                  </a:lnTo>
                  <a:cubicBezTo>
                    <a:pt x="64" y="5"/>
                    <a:pt x="31" y="8"/>
                    <a:pt x="0" y="11"/>
                  </a:cubicBezTo>
                  <a:cubicBezTo>
                    <a:pt x="8" y="14"/>
                    <a:pt x="14" y="21"/>
                    <a:pt x="21" y="25"/>
                  </a:cubicBezTo>
                  <a:cubicBezTo>
                    <a:pt x="52" y="18"/>
                    <a:pt x="75" y="8"/>
                    <a:pt x="10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7"/>
            <p:cNvSpPr/>
            <p:nvPr/>
          </p:nvSpPr>
          <p:spPr>
            <a:xfrm>
              <a:off x="2029028" y="2548442"/>
              <a:ext cx="48707" cy="19575"/>
            </a:xfrm>
            <a:custGeom>
              <a:avLst/>
              <a:gdLst/>
              <a:ahLst/>
              <a:cxnLst/>
              <a:rect l="l" t="t" r="r" b="b"/>
              <a:pathLst>
                <a:path w="632" h="254" extrusionOk="0">
                  <a:moveTo>
                    <a:pt x="439" y="1"/>
                  </a:moveTo>
                  <a:cubicBezTo>
                    <a:pt x="432" y="27"/>
                    <a:pt x="350" y="53"/>
                    <a:pt x="255" y="53"/>
                  </a:cubicBezTo>
                  <a:cubicBezTo>
                    <a:pt x="216" y="53"/>
                    <a:pt x="174" y="49"/>
                    <a:pt x="135" y="38"/>
                  </a:cubicBezTo>
                  <a:lnTo>
                    <a:pt x="135" y="38"/>
                  </a:lnTo>
                  <a:cubicBezTo>
                    <a:pt x="0" y="65"/>
                    <a:pt x="88" y="186"/>
                    <a:pt x="209" y="254"/>
                  </a:cubicBezTo>
                  <a:cubicBezTo>
                    <a:pt x="213" y="237"/>
                    <a:pt x="213" y="220"/>
                    <a:pt x="351" y="197"/>
                  </a:cubicBezTo>
                  <a:cubicBezTo>
                    <a:pt x="301" y="180"/>
                    <a:pt x="41" y="152"/>
                    <a:pt x="159" y="119"/>
                  </a:cubicBezTo>
                  <a:cubicBezTo>
                    <a:pt x="199" y="115"/>
                    <a:pt x="229" y="113"/>
                    <a:pt x="252" y="113"/>
                  </a:cubicBezTo>
                  <a:cubicBezTo>
                    <a:pt x="332" y="113"/>
                    <a:pt x="327" y="136"/>
                    <a:pt x="398" y="149"/>
                  </a:cubicBezTo>
                  <a:cubicBezTo>
                    <a:pt x="321" y="105"/>
                    <a:pt x="632" y="75"/>
                    <a:pt x="588" y="10"/>
                  </a:cubicBezTo>
                  <a:lnTo>
                    <a:pt x="588" y="10"/>
                  </a:lnTo>
                  <a:lnTo>
                    <a:pt x="429" y="38"/>
                  </a:lnTo>
                  <a:cubicBezTo>
                    <a:pt x="426" y="27"/>
                    <a:pt x="483" y="7"/>
                    <a:pt x="43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7"/>
            <p:cNvSpPr/>
            <p:nvPr/>
          </p:nvSpPr>
          <p:spPr>
            <a:xfrm>
              <a:off x="2020088" y="2567708"/>
              <a:ext cx="24893" cy="4239"/>
            </a:xfrm>
            <a:custGeom>
              <a:avLst/>
              <a:gdLst/>
              <a:ahLst/>
              <a:cxnLst/>
              <a:rect l="l" t="t" r="r" b="b"/>
              <a:pathLst>
                <a:path w="323" h="55" extrusionOk="0">
                  <a:moveTo>
                    <a:pt x="59" y="0"/>
                  </a:moveTo>
                  <a:lnTo>
                    <a:pt x="1" y="4"/>
                  </a:lnTo>
                  <a:cubicBezTo>
                    <a:pt x="65" y="11"/>
                    <a:pt x="113" y="28"/>
                    <a:pt x="200" y="55"/>
                  </a:cubicBezTo>
                  <a:cubicBezTo>
                    <a:pt x="295" y="34"/>
                    <a:pt x="316" y="21"/>
                    <a:pt x="322" y="11"/>
                  </a:cubicBezTo>
                  <a:lnTo>
                    <a:pt x="38" y="8"/>
                  </a:lnTo>
                  <a:lnTo>
                    <a:pt x="59"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7"/>
            <p:cNvSpPr/>
            <p:nvPr/>
          </p:nvSpPr>
          <p:spPr>
            <a:xfrm>
              <a:off x="1987258" y="2560464"/>
              <a:ext cx="32908" cy="9711"/>
            </a:xfrm>
            <a:custGeom>
              <a:avLst/>
              <a:gdLst/>
              <a:ahLst/>
              <a:cxnLst/>
              <a:rect l="l" t="t" r="r" b="b"/>
              <a:pathLst>
                <a:path w="427" h="126" extrusionOk="0">
                  <a:moveTo>
                    <a:pt x="268" y="0"/>
                  </a:moveTo>
                  <a:cubicBezTo>
                    <a:pt x="103" y="0"/>
                    <a:pt x="150" y="34"/>
                    <a:pt x="52" y="51"/>
                  </a:cubicBezTo>
                  <a:cubicBezTo>
                    <a:pt x="88" y="49"/>
                    <a:pt x="113" y="49"/>
                    <a:pt x="130" y="49"/>
                  </a:cubicBezTo>
                  <a:cubicBezTo>
                    <a:pt x="240" y="49"/>
                    <a:pt x="1" y="74"/>
                    <a:pt x="170" y="94"/>
                  </a:cubicBezTo>
                  <a:cubicBezTo>
                    <a:pt x="116" y="102"/>
                    <a:pt x="69" y="105"/>
                    <a:pt x="22" y="105"/>
                  </a:cubicBezTo>
                  <a:cubicBezTo>
                    <a:pt x="73" y="111"/>
                    <a:pt x="120" y="115"/>
                    <a:pt x="164" y="125"/>
                  </a:cubicBezTo>
                  <a:cubicBezTo>
                    <a:pt x="160" y="122"/>
                    <a:pt x="160" y="122"/>
                    <a:pt x="157" y="122"/>
                  </a:cubicBezTo>
                  <a:cubicBezTo>
                    <a:pt x="147" y="117"/>
                    <a:pt x="142" y="113"/>
                    <a:pt x="146" y="113"/>
                  </a:cubicBezTo>
                  <a:cubicBezTo>
                    <a:pt x="148" y="113"/>
                    <a:pt x="150" y="114"/>
                    <a:pt x="154" y="115"/>
                  </a:cubicBezTo>
                  <a:lnTo>
                    <a:pt x="160" y="115"/>
                  </a:lnTo>
                  <a:cubicBezTo>
                    <a:pt x="160" y="108"/>
                    <a:pt x="167" y="105"/>
                    <a:pt x="170" y="98"/>
                  </a:cubicBezTo>
                  <a:lnTo>
                    <a:pt x="170" y="98"/>
                  </a:lnTo>
                  <a:cubicBezTo>
                    <a:pt x="248" y="108"/>
                    <a:pt x="184" y="111"/>
                    <a:pt x="160" y="115"/>
                  </a:cubicBezTo>
                  <a:cubicBezTo>
                    <a:pt x="157" y="118"/>
                    <a:pt x="157" y="118"/>
                    <a:pt x="157" y="122"/>
                  </a:cubicBezTo>
                  <a:lnTo>
                    <a:pt x="427" y="98"/>
                  </a:lnTo>
                  <a:cubicBezTo>
                    <a:pt x="398" y="96"/>
                    <a:pt x="366" y="95"/>
                    <a:pt x="325" y="95"/>
                  </a:cubicBezTo>
                  <a:cubicBezTo>
                    <a:pt x="284" y="95"/>
                    <a:pt x="234" y="96"/>
                    <a:pt x="170" y="98"/>
                  </a:cubicBezTo>
                  <a:cubicBezTo>
                    <a:pt x="218" y="61"/>
                    <a:pt x="352" y="44"/>
                    <a:pt x="26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7"/>
            <p:cNvSpPr/>
            <p:nvPr/>
          </p:nvSpPr>
          <p:spPr>
            <a:xfrm>
              <a:off x="1896241" y="2552064"/>
              <a:ext cx="2620" cy="925"/>
            </a:xfrm>
            <a:custGeom>
              <a:avLst/>
              <a:gdLst/>
              <a:ahLst/>
              <a:cxnLst/>
              <a:rect l="l" t="t" r="r" b="b"/>
              <a:pathLst>
                <a:path w="34" h="12" extrusionOk="0">
                  <a:moveTo>
                    <a:pt x="0" y="1"/>
                  </a:moveTo>
                  <a:cubicBezTo>
                    <a:pt x="10" y="4"/>
                    <a:pt x="10" y="8"/>
                    <a:pt x="10" y="11"/>
                  </a:cubicBezTo>
                  <a:cubicBezTo>
                    <a:pt x="27" y="8"/>
                    <a:pt x="3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7"/>
            <p:cNvSpPr/>
            <p:nvPr/>
          </p:nvSpPr>
          <p:spPr>
            <a:xfrm>
              <a:off x="1886608" y="2552912"/>
              <a:ext cx="28746" cy="8632"/>
            </a:xfrm>
            <a:custGeom>
              <a:avLst/>
              <a:gdLst/>
              <a:ahLst/>
              <a:cxnLst/>
              <a:rect l="l" t="t" r="r" b="b"/>
              <a:pathLst>
                <a:path w="373" h="112" extrusionOk="0">
                  <a:moveTo>
                    <a:pt x="135" y="0"/>
                  </a:moveTo>
                  <a:lnTo>
                    <a:pt x="135" y="0"/>
                  </a:lnTo>
                  <a:cubicBezTo>
                    <a:pt x="95" y="10"/>
                    <a:pt x="0" y="30"/>
                    <a:pt x="122" y="51"/>
                  </a:cubicBezTo>
                  <a:lnTo>
                    <a:pt x="138" y="44"/>
                  </a:lnTo>
                  <a:cubicBezTo>
                    <a:pt x="224" y="55"/>
                    <a:pt x="330" y="88"/>
                    <a:pt x="361" y="104"/>
                  </a:cubicBezTo>
                  <a:lnTo>
                    <a:pt x="361" y="104"/>
                  </a:lnTo>
                  <a:cubicBezTo>
                    <a:pt x="333" y="74"/>
                    <a:pt x="302" y="48"/>
                    <a:pt x="236" y="13"/>
                  </a:cubicBezTo>
                  <a:cubicBezTo>
                    <a:pt x="218" y="20"/>
                    <a:pt x="203" y="34"/>
                    <a:pt x="156" y="34"/>
                  </a:cubicBezTo>
                  <a:cubicBezTo>
                    <a:pt x="150" y="34"/>
                    <a:pt x="145" y="34"/>
                    <a:pt x="138" y="34"/>
                  </a:cubicBezTo>
                  <a:cubicBezTo>
                    <a:pt x="82" y="21"/>
                    <a:pt x="138" y="13"/>
                    <a:pt x="135" y="0"/>
                  </a:cubicBezTo>
                  <a:close/>
                  <a:moveTo>
                    <a:pt x="361" y="104"/>
                  </a:moveTo>
                  <a:cubicBezTo>
                    <a:pt x="364" y="106"/>
                    <a:pt x="366" y="109"/>
                    <a:pt x="369" y="111"/>
                  </a:cubicBezTo>
                  <a:cubicBezTo>
                    <a:pt x="373" y="111"/>
                    <a:pt x="370" y="108"/>
                    <a:pt x="361" y="10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7"/>
            <p:cNvSpPr/>
            <p:nvPr/>
          </p:nvSpPr>
          <p:spPr>
            <a:xfrm>
              <a:off x="1952731" y="2555994"/>
              <a:ext cx="17726" cy="4239"/>
            </a:xfrm>
            <a:custGeom>
              <a:avLst/>
              <a:gdLst/>
              <a:ahLst/>
              <a:cxnLst/>
              <a:rect l="l" t="t" r="r" b="b"/>
              <a:pathLst>
                <a:path w="230" h="55" extrusionOk="0">
                  <a:moveTo>
                    <a:pt x="115" y="1"/>
                  </a:moveTo>
                  <a:lnTo>
                    <a:pt x="122" y="21"/>
                  </a:lnTo>
                  <a:cubicBezTo>
                    <a:pt x="106" y="20"/>
                    <a:pt x="92" y="20"/>
                    <a:pt x="81" y="20"/>
                  </a:cubicBezTo>
                  <a:cubicBezTo>
                    <a:pt x="1" y="20"/>
                    <a:pt x="22" y="40"/>
                    <a:pt x="7" y="54"/>
                  </a:cubicBezTo>
                  <a:lnTo>
                    <a:pt x="230" y="38"/>
                  </a:lnTo>
                  <a:lnTo>
                    <a:pt x="11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7"/>
            <p:cNvSpPr/>
            <p:nvPr/>
          </p:nvSpPr>
          <p:spPr>
            <a:xfrm>
              <a:off x="2045598" y="2568479"/>
              <a:ext cx="10250" cy="4778"/>
            </a:xfrm>
            <a:custGeom>
              <a:avLst/>
              <a:gdLst/>
              <a:ahLst/>
              <a:cxnLst/>
              <a:rect l="l" t="t" r="r" b="b"/>
              <a:pathLst>
                <a:path w="133" h="62" extrusionOk="0">
                  <a:moveTo>
                    <a:pt x="133" y="1"/>
                  </a:moveTo>
                  <a:lnTo>
                    <a:pt x="32" y="18"/>
                  </a:lnTo>
                  <a:lnTo>
                    <a:pt x="1" y="62"/>
                  </a:lnTo>
                  <a:lnTo>
                    <a:pt x="13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7"/>
            <p:cNvSpPr/>
            <p:nvPr/>
          </p:nvSpPr>
          <p:spPr>
            <a:xfrm>
              <a:off x="2069874" y="2569019"/>
              <a:ext cx="6088" cy="2929"/>
            </a:xfrm>
            <a:custGeom>
              <a:avLst/>
              <a:gdLst/>
              <a:ahLst/>
              <a:cxnLst/>
              <a:rect l="l" t="t" r="r" b="b"/>
              <a:pathLst>
                <a:path w="79" h="38" extrusionOk="0">
                  <a:moveTo>
                    <a:pt x="10" y="0"/>
                  </a:moveTo>
                  <a:lnTo>
                    <a:pt x="0" y="38"/>
                  </a:lnTo>
                  <a:lnTo>
                    <a:pt x="0" y="38"/>
                  </a:lnTo>
                  <a:lnTo>
                    <a:pt x="78" y="14"/>
                  </a:lnTo>
                  <a:lnTo>
                    <a:pt x="1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7"/>
            <p:cNvSpPr/>
            <p:nvPr/>
          </p:nvSpPr>
          <p:spPr>
            <a:xfrm>
              <a:off x="3158064" y="1946009"/>
              <a:ext cx="3699" cy="3776"/>
            </a:xfrm>
            <a:custGeom>
              <a:avLst/>
              <a:gdLst/>
              <a:ahLst/>
              <a:cxnLst/>
              <a:rect l="l" t="t" r="r" b="b"/>
              <a:pathLst>
                <a:path w="48" h="49" extrusionOk="0">
                  <a:moveTo>
                    <a:pt x="48" y="1"/>
                  </a:moveTo>
                  <a:lnTo>
                    <a:pt x="7" y="42"/>
                  </a:lnTo>
                  <a:lnTo>
                    <a:pt x="7" y="42"/>
                  </a:lnTo>
                  <a:cubicBezTo>
                    <a:pt x="17" y="33"/>
                    <a:pt x="31" y="20"/>
                    <a:pt x="48" y="1"/>
                  </a:cubicBezTo>
                  <a:close/>
                  <a:moveTo>
                    <a:pt x="7" y="42"/>
                  </a:moveTo>
                  <a:cubicBezTo>
                    <a:pt x="5" y="44"/>
                    <a:pt x="3" y="47"/>
                    <a:pt x="1" y="48"/>
                  </a:cubicBezTo>
                  <a:lnTo>
                    <a:pt x="7" y="42"/>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7"/>
            <p:cNvSpPr/>
            <p:nvPr/>
          </p:nvSpPr>
          <p:spPr>
            <a:xfrm>
              <a:off x="3128393" y="1971287"/>
              <a:ext cx="1156" cy="1927"/>
            </a:xfrm>
            <a:custGeom>
              <a:avLst/>
              <a:gdLst/>
              <a:ahLst/>
              <a:cxnLst/>
              <a:rect l="l" t="t" r="r" b="b"/>
              <a:pathLst>
                <a:path w="15" h="25" extrusionOk="0">
                  <a:moveTo>
                    <a:pt x="10" y="0"/>
                  </a:moveTo>
                  <a:cubicBezTo>
                    <a:pt x="8" y="0"/>
                    <a:pt x="5" y="1"/>
                    <a:pt x="1" y="4"/>
                  </a:cubicBezTo>
                  <a:lnTo>
                    <a:pt x="1" y="24"/>
                  </a:lnTo>
                  <a:cubicBezTo>
                    <a:pt x="10" y="10"/>
                    <a:pt x="15" y="0"/>
                    <a:pt x="1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7"/>
            <p:cNvSpPr/>
            <p:nvPr/>
          </p:nvSpPr>
          <p:spPr>
            <a:xfrm>
              <a:off x="2599172" y="2395155"/>
              <a:ext cx="17186" cy="6011"/>
            </a:xfrm>
            <a:custGeom>
              <a:avLst/>
              <a:gdLst/>
              <a:ahLst/>
              <a:cxnLst/>
              <a:rect l="l" t="t" r="r" b="b"/>
              <a:pathLst>
                <a:path w="223" h="78" extrusionOk="0">
                  <a:moveTo>
                    <a:pt x="145" y="0"/>
                  </a:moveTo>
                  <a:cubicBezTo>
                    <a:pt x="91" y="44"/>
                    <a:pt x="44" y="64"/>
                    <a:pt x="0" y="78"/>
                  </a:cubicBezTo>
                  <a:cubicBezTo>
                    <a:pt x="105" y="61"/>
                    <a:pt x="223" y="47"/>
                    <a:pt x="189" y="17"/>
                  </a:cubicBezTo>
                  <a:lnTo>
                    <a:pt x="14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7"/>
            <p:cNvSpPr/>
            <p:nvPr/>
          </p:nvSpPr>
          <p:spPr>
            <a:xfrm>
              <a:off x="2893800" y="2167577"/>
              <a:ext cx="4547" cy="6088"/>
            </a:xfrm>
            <a:custGeom>
              <a:avLst/>
              <a:gdLst/>
              <a:ahLst/>
              <a:cxnLst/>
              <a:rect l="l" t="t" r="r" b="b"/>
              <a:pathLst>
                <a:path w="59" h="79" extrusionOk="0">
                  <a:moveTo>
                    <a:pt x="58" y="0"/>
                  </a:moveTo>
                  <a:cubicBezTo>
                    <a:pt x="48" y="0"/>
                    <a:pt x="38" y="4"/>
                    <a:pt x="28" y="7"/>
                  </a:cubicBezTo>
                  <a:cubicBezTo>
                    <a:pt x="21" y="31"/>
                    <a:pt x="11" y="55"/>
                    <a:pt x="0" y="78"/>
                  </a:cubicBezTo>
                  <a:cubicBezTo>
                    <a:pt x="17" y="55"/>
                    <a:pt x="38" y="27"/>
                    <a:pt x="5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7"/>
            <p:cNvSpPr/>
            <p:nvPr/>
          </p:nvSpPr>
          <p:spPr>
            <a:xfrm>
              <a:off x="2894648" y="2149620"/>
              <a:ext cx="8940" cy="4470"/>
            </a:xfrm>
            <a:custGeom>
              <a:avLst/>
              <a:gdLst/>
              <a:ahLst/>
              <a:cxnLst/>
              <a:rect l="l" t="t" r="r" b="b"/>
              <a:pathLst>
                <a:path w="116" h="58" extrusionOk="0">
                  <a:moveTo>
                    <a:pt x="115" y="1"/>
                  </a:moveTo>
                  <a:cubicBezTo>
                    <a:pt x="88" y="11"/>
                    <a:pt x="50" y="31"/>
                    <a:pt x="0" y="58"/>
                  </a:cubicBezTo>
                  <a:lnTo>
                    <a:pt x="11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7"/>
            <p:cNvSpPr/>
            <p:nvPr/>
          </p:nvSpPr>
          <p:spPr>
            <a:xfrm>
              <a:off x="3315281" y="1823703"/>
              <a:ext cx="7861" cy="6320"/>
            </a:xfrm>
            <a:custGeom>
              <a:avLst/>
              <a:gdLst/>
              <a:ahLst/>
              <a:cxnLst/>
              <a:rect l="l" t="t" r="r" b="b"/>
              <a:pathLst>
                <a:path w="102" h="82" extrusionOk="0">
                  <a:moveTo>
                    <a:pt x="102" y="0"/>
                  </a:moveTo>
                  <a:lnTo>
                    <a:pt x="102" y="0"/>
                  </a:lnTo>
                  <a:cubicBezTo>
                    <a:pt x="1" y="71"/>
                    <a:pt x="58" y="58"/>
                    <a:pt x="61" y="81"/>
                  </a:cubicBezTo>
                  <a:lnTo>
                    <a:pt x="102"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7"/>
            <p:cNvSpPr/>
            <p:nvPr/>
          </p:nvSpPr>
          <p:spPr>
            <a:xfrm>
              <a:off x="2301769" y="2530485"/>
              <a:ext cx="16261" cy="3160"/>
            </a:xfrm>
            <a:custGeom>
              <a:avLst/>
              <a:gdLst/>
              <a:ahLst/>
              <a:cxnLst/>
              <a:rect l="l" t="t" r="r" b="b"/>
              <a:pathLst>
                <a:path w="211" h="41" extrusionOk="0">
                  <a:moveTo>
                    <a:pt x="211" y="8"/>
                  </a:moveTo>
                  <a:cubicBezTo>
                    <a:pt x="106" y="14"/>
                    <a:pt x="18" y="0"/>
                    <a:pt x="1" y="41"/>
                  </a:cubicBezTo>
                  <a:cubicBezTo>
                    <a:pt x="89" y="34"/>
                    <a:pt x="153" y="20"/>
                    <a:pt x="211" y="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7"/>
            <p:cNvSpPr/>
            <p:nvPr/>
          </p:nvSpPr>
          <p:spPr>
            <a:xfrm>
              <a:off x="3165077" y="1980920"/>
              <a:ext cx="4008" cy="4239"/>
            </a:xfrm>
            <a:custGeom>
              <a:avLst/>
              <a:gdLst/>
              <a:ahLst/>
              <a:cxnLst/>
              <a:rect l="l" t="t" r="r" b="b"/>
              <a:pathLst>
                <a:path w="52" h="55" extrusionOk="0">
                  <a:moveTo>
                    <a:pt x="44" y="1"/>
                  </a:moveTo>
                  <a:lnTo>
                    <a:pt x="44" y="1"/>
                  </a:lnTo>
                  <a:cubicBezTo>
                    <a:pt x="14" y="31"/>
                    <a:pt x="1" y="51"/>
                    <a:pt x="14" y="54"/>
                  </a:cubicBezTo>
                  <a:cubicBezTo>
                    <a:pt x="41" y="24"/>
                    <a:pt x="52" y="7"/>
                    <a:pt x="4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7"/>
            <p:cNvSpPr/>
            <p:nvPr/>
          </p:nvSpPr>
          <p:spPr>
            <a:xfrm>
              <a:off x="2317953" y="2525784"/>
              <a:ext cx="18265" cy="5318"/>
            </a:xfrm>
            <a:custGeom>
              <a:avLst/>
              <a:gdLst/>
              <a:ahLst/>
              <a:cxnLst/>
              <a:rect l="l" t="t" r="r" b="b"/>
              <a:pathLst>
                <a:path w="237" h="69" extrusionOk="0">
                  <a:moveTo>
                    <a:pt x="237" y="0"/>
                  </a:moveTo>
                  <a:cubicBezTo>
                    <a:pt x="220" y="0"/>
                    <a:pt x="207" y="0"/>
                    <a:pt x="190" y="4"/>
                  </a:cubicBezTo>
                  <a:cubicBezTo>
                    <a:pt x="132" y="28"/>
                    <a:pt x="75" y="51"/>
                    <a:pt x="1" y="69"/>
                  </a:cubicBezTo>
                  <a:cubicBezTo>
                    <a:pt x="79" y="65"/>
                    <a:pt x="166" y="51"/>
                    <a:pt x="23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7"/>
            <p:cNvSpPr/>
            <p:nvPr/>
          </p:nvSpPr>
          <p:spPr>
            <a:xfrm>
              <a:off x="3962569" y="1482759"/>
              <a:ext cx="1773" cy="462"/>
            </a:xfrm>
            <a:custGeom>
              <a:avLst/>
              <a:gdLst/>
              <a:ahLst/>
              <a:cxnLst/>
              <a:rect l="l" t="t" r="r" b="b"/>
              <a:pathLst>
                <a:path w="23" h="6" extrusionOk="0">
                  <a:moveTo>
                    <a:pt x="14" y="0"/>
                  </a:moveTo>
                  <a:cubicBezTo>
                    <a:pt x="10" y="0"/>
                    <a:pt x="5" y="1"/>
                    <a:pt x="0" y="2"/>
                  </a:cubicBezTo>
                  <a:lnTo>
                    <a:pt x="20" y="6"/>
                  </a:lnTo>
                  <a:cubicBezTo>
                    <a:pt x="22" y="2"/>
                    <a:pt x="19" y="0"/>
                    <a:pt x="1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7"/>
            <p:cNvSpPr/>
            <p:nvPr/>
          </p:nvSpPr>
          <p:spPr>
            <a:xfrm>
              <a:off x="4161942" y="1537322"/>
              <a:ext cx="8632" cy="1618"/>
            </a:xfrm>
            <a:custGeom>
              <a:avLst/>
              <a:gdLst/>
              <a:ahLst/>
              <a:cxnLst/>
              <a:rect l="l" t="t" r="r" b="b"/>
              <a:pathLst>
                <a:path w="112" h="21" extrusionOk="0">
                  <a:moveTo>
                    <a:pt x="0" y="1"/>
                  </a:moveTo>
                  <a:lnTo>
                    <a:pt x="0" y="1"/>
                  </a:lnTo>
                  <a:cubicBezTo>
                    <a:pt x="20" y="7"/>
                    <a:pt x="54" y="14"/>
                    <a:pt x="112" y="21"/>
                  </a:cubicBezTo>
                  <a:cubicBezTo>
                    <a:pt x="84" y="17"/>
                    <a:pt x="41"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7"/>
            <p:cNvSpPr/>
            <p:nvPr/>
          </p:nvSpPr>
          <p:spPr>
            <a:xfrm>
              <a:off x="2162509" y="2564318"/>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7"/>
            <p:cNvSpPr/>
            <p:nvPr/>
          </p:nvSpPr>
          <p:spPr>
            <a:xfrm>
              <a:off x="2137770" y="2552680"/>
              <a:ext cx="1927" cy="1850"/>
            </a:xfrm>
            <a:custGeom>
              <a:avLst/>
              <a:gdLst/>
              <a:ahLst/>
              <a:cxnLst/>
              <a:rect l="l" t="t" r="r" b="b"/>
              <a:pathLst>
                <a:path w="25" h="24" extrusionOk="0">
                  <a:moveTo>
                    <a:pt x="25" y="0"/>
                  </a:moveTo>
                  <a:cubicBezTo>
                    <a:pt x="23" y="5"/>
                    <a:pt x="21" y="9"/>
                    <a:pt x="17" y="13"/>
                  </a:cubicBezTo>
                  <a:lnTo>
                    <a:pt x="17" y="13"/>
                  </a:lnTo>
                  <a:cubicBezTo>
                    <a:pt x="22" y="9"/>
                    <a:pt x="25" y="5"/>
                    <a:pt x="25" y="0"/>
                  </a:cubicBezTo>
                  <a:close/>
                  <a:moveTo>
                    <a:pt x="17" y="13"/>
                  </a:moveTo>
                  <a:cubicBezTo>
                    <a:pt x="13" y="17"/>
                    <a:pt x="7" y="20"/>
                    <a:pt x="1" y="24"/>
                  </a:cubicBezTo>
                  <a:cubicBezTo>
                    <a:pt x="8" y="22"/>
                    <a:pt x="13" y="18"/>
                    <a:pt x="17"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7"/>
            <p:cNvSpPr/>
            <p:nvPr/>
          </p:nvSpPr>
          <p:spPr>
            <a:xfrm>
              <a:off x="2373673" y="2491181"/>
              <a:ext cx="1618" cy="308"/>
            </a:xfrm>
            <a:custGeom>
              <a:avLst/>
              <a:gdLst/>
              <a:ahLst/>
              <a:cxnLst/>
              <a:rect l="l" t="t" r="r" b="b"/>
              <a:pathLst>
                <a:path w="21" h="4" extrusionOk="0">
                  <a:moveTo>
                    <a:pt x="20" y="0"/>
                  </a:moveTo>
                  <a:cubicBezTo>
                    <a:pt x="0" y="0"/>
                    <a:pt x="4" y="0"/>
                    <a:pt x="17" y="4"/>
                  </a:cubicBezTo>
                  <a:lnTo>
                    <a:pt x="2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7"/>
            <p:cNvSpPr/>
            <p:nvPr/>
          </p:nvSpPr>
          <p:spPr>
            <a:xfrm>
              <a:off x="2155264" y="2563855"/>
              <a:ext cx="6320" cy="308"/>
            </a:xfrm>
            <a:custGeom>
              <a:avLst/>
              <a:gdLst/>
              <a:ahLst/>
              <a:cxnLst/>
              <a:rect l="l" t="t" r="r" b="b"/>
              <a:pathLst>
                <a:path w="82" h="4" extrusionOk="0">
                  <a:moveTo>
                    <a:pt x="1" y="0"/>
                  </a:moveTo>
                  <a:cubicBezTo>
                    <a:pt x="24" y="3"/>
                    <a:pt x="51" y="3"/>
                    <a:pt x="82" y="3"/>
                  </a:cubicBezTo>
                  <a:cubicBezTo>
                    <a:pt x="68" y="3"/>
                    <a:pt x="4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7"/>
            <p:cNvSpPr/>
            <p:nvPr/>
          </p:nvSpPr>
          <p:spPr>
            <a:xfrm>
              <a:off x="2151719" y="2565165"/>
              <a:ext cx="4624" cy="771"/>
            </a:xfrm>
            <a:custGeom>
              <a:avLst/>
              <a:gdLst/>
              <a:ahLst/>
              <a:cxnLst/>
              <a:rect l="l" t="t" r="r" b="b"/>
              <a:pathLst>
                <a:path w="60" h="10" extrusionOk="0">
                  <a:moveTo>
                    <a:pt x="60" y="0"/>
                  </a:moveTo>
                  <a:cubicBezTo>
                    <a:pt x="39" y="0"/>
                    <a:pt x="19" y="3"/>
                    <a:pt x="6" y="3"/>
                  </a:cubicBezTo>
                  <a:cubicBezTo>
                    <a:pt x="1" y="7"/>
                    <a:pt x="1" y="9"/>
                    <a:pt x="9" y="9"/>
                  </a:cubicBezTo>
                  <a:cubicBezTo>
                    <a:pt x="17" y="9"/>
                    <a:pt x="33" y="7"/>
                    <a:pt x="6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7"/>
            <p:cNvSpPr/>
            <p:nvPr/>
          </p:nvSpPr>
          <p:spPr>
            <a:xfrm>
              <a:off x="2161507" y="2563239"/>
              <a:ext cx="7938" cy="1156"/>
            </a:xfrm>
            <a:custGeom>
              <a:avLst/>
              <a:gdLst/>
              <a:ahLst/>
              <a:cxnLst/>
              <a:rect l="l" t="t" r="r" b="b"/>
              <a:pathLst>
                <a:path w="103" h="15" extrusionOk="0">
                  <a:moveTo>
                    <a:pt x="102" y="1"/>
                  </a:moveTo>
                  <a:lnTo>
                    <a:pt x="102" y="1"/>
                  </a:lnTo>
                  <a:cubicBezTo>
                    <a:pt x="65" y="5"/>
                    <a:pt x="31" y="8"/>
                    <a:pt x="1" y="11"/>
                  </a:cubicBezTo>
                  <a:cubicBezTo>
                    <a:pt x="12" y="11"/>
                    <a:pt x="16" y="14"/>
                    <a:pt x="15" y="14"/>
                  </a:cubicBezTo>
                  <a:lnTo>
                    <a:pt x="15" y="14"/>
                  </a:lnTo>
                  <a:cubicBezTo>
                    <a:pt x="35" y="11"/>
                    <a:pt x="58" y="8"/>
                    <a:pt x="102" y="1"/>
                  </a:cubicBezTo>
                  <a:close/>
                  <a:moveTo>
                    <a:pt x="15" y="14"/>
                  </a:moveTo>
                  <a:cubicBezTo>
                    <a:pt x="14" y="15"/>
                    <a:pt x="14" y="15"/>
                    <a:pt x="14" y="15"/>
                  </a:cubicBezTo>
                  <a:cubicBezTo>
                    <a:pt x="14" y="15"/>
                    <a:pt x="14" y="15"/>
                    <a:pt x="15" y="1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7"/>
            <p:cNvSpPr/>
            <p:nvPr/>
          </p:nvSpPr>
          <p:spPr>
            <a:xfrm>
              <a:off x="3606904" y="1646758"/>
              <a:ext cx="2929" cy="2774"/>
            </a:xfrm>
            <a:custGeom>
              <a:avLst/>
              <a:gdLst/>
              <a:ahLst/>
              <a:cxnLst/>
              <a:rect l="l" t="t" r="r" b="b"/>
              <a:pathLst>
                <a:path w="38" h="36" extrusionOk="0">
                  <a:moveTo>
                    <a:pt x="36" y="1"/>
                  </a:moveTo>
                  <a:lnTo>
                    <a:pt x="36" y="1"/>
                  </a:lnTo>
                  <a:cubicBezTo>
                    <a:pt x="35" y="1"/>
                    <a:pt x="20" y="15"/>
                    <a:pt x="0" y="36"/>
                  </a:cubicBezTo>
                  <a:cubicBezTo>
                    <a:pt x="4" y="33"/>
                    <a:pt x="7" y="33"/>
                    <a:pt x="14" y="29"/>
                  </a:cubicBezTo>
                  <a:cubicBezTo>
                    <a:pt x="32" y="9"/>
                    <a:pt x="38" y="1"/>
                    <a:pt x="3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7"/>
            <p:cNvSpPr/>
            <p:nvPr/>
          </p:nvSpPr>
          <p:spPr>
            <a:xfrm>
              <a:off x="2685796" y="2306837"/>
              <a:ext cx="617" cy="308"/>
            </a:xfrm>
            <a:custGeom>
              <a:avLst/>
              <a:gdLst/>
              <a:ahLst/>
              <a:cxnLst/>
              <a:rect l="l" t="t" r="r" b="b"/>
              <a:pathLst>
                <a:path w="8" h="4" extrusionOk="0">
                  <a:moveTo>
                    <a:pt x="4" y="1"/>
                  </a:moveTo>
                  <a:lnTo>
                    <a:pt x="1" y="4"/>
                  </a:lnTo>
                  <a:cubicBezTo>
                    <a:pt x="4" y="4"/>
                    <a:pt x="8" y="4"/>
                    <a:pt x="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7"/>
            <p:cNvSpPr/>
            <p:nvPr/>
          </p:nvSpPr>
          <p:spPr>
            <a:xfrm>
              <a:off x="2686335" y="2295122"/>
              <a:ext cx="12562" cy="15953"/>
            </a:xfrm>
            <a:custGeom>
              <a:avLst/>
              <a:gdLst/>
              <a:ahLst/>
              <a:cxnLst/>
              <a:rect l="l" t="t" r="r" b="b"/>
              <a:pathLst>
                <a:path w="163" h="207" extrusionOk="0">
                  <a:moveTo>
                    <a:pt x="163" y="1"/>
                  </a:moveTo>
                  <a:lnTo>
                    <a:pt x="163" y="1"/>
                  </a:lnTo>
                  <a:cubicBezTo>
                    <a:pt x="112" y="95"/>
                    <a:pt x="68" y="123"/>
                    <a:pt x="1" y="153"/>
                  </a:cubicBezTo>
                  <a:lnTo>
                    <a:pt x="129" y="207"/>
                  </a:lnTo>
                  <a:lnTo>
                    <a:pt x="16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7"/>
            <p:cNvSpPr/>
            <p:nvPr/>
          </p:nvSpPr>
          <p:spPr>
            <a:xfrm>
              <a:off x="2081280" y="1481988"/>
              <a:ext cx="2141629" cy="1088424"/>
            </a:xfrm>
            <a:custGeom>
              <a:avLst/>
              <a:gdLst/>
              <a:ahLst/>
              <a:cxnLst/>
              <a:rect l="l" t="t" r="r" b="b"/>
              <a:pathLst>
                <a:path w="27789" h="14123" extrusionOk="0">
                  <a:moveTo>
                    <a:pt x="22592" y="838"/>
                  </a:moveTo>
                  <a:lnTo>
                    <a:pt x="22592" y="838"/>
                  </a:lnTo>
                  <a:cubicBezTo>
                    <a:pt x="22596" y="839"/>
                    <a:pt x="22601" y="840"/>
                    <a:pt x="22607" y="840"/>
                  </a:cubicBezTo>
                  <a:cubicBezTo>
                    <a:pt x="22602" y="839"/>
                    <a:pt x="22597" y="838"/>
                    <a:pt x="22592" y="838"/>
                  </a:cubicBezTo>
                  <a:close/>
                  <a:moveTo>
                    <a:pt x="20522" y="2027"/>
                  </a:moveTo>
                  <a:cubicBezTo>
                    <a:pt x="20527" y="2027"/>
                    <a:pt x="20520" y="2040"/>
                    <a:pt x="20512" y="2052"/>
                  </a:cubicBezTo>
                  <a:lnTo>
                    <a:pt x="20472" y="2066"/>
                  </a:lnTo>
                  <a:cubicBezTo>
                    <a:pt x="20504" y="2037"/>
                    <a:pt x="20518" y="2027"/>
                    <a:pt x="20522" y="2027"/>
                  </a:cubicBezTo>
                  <a:close/>
                  <a:moveTo>
                    <a:pt x="18537" y="2830"/>
                  </a:moveTo>
                  <a:lnTo>
                    <a:pt x="18537" y="2830"/>
                  </a:lnTo>
                  <a:cubicBezTo>
                    <a:pt x="18534" y="2832"/>
                    <a:pt x="18532" y="2834"/>
                    <a:pt x="18529" y="2836"/>
                  </a:cubicBezTo>
                  <a:cubicBezTo>
                    <a:pt x="18532" y="2834"/>
                    <a:pt x="18535" y="2832"/>
                    <a:pt x="18537" y="2830"/>
                  </a:cubicBezTo>
                  <a:close/>
                  <a:moveTo>
                    <a:pt x="16901" y="3917"/>
                  </a:moveTo>
                  <a:lnTo>
                    <a:pt x="16901" y="3917"/>
                  </a:lnTo>
                  <a:cubicBezTo>
                    <a:pt x="16900" y="3918"/>
                    <a:pt x="16899" y="3919"/>
                    <a:pt x="16897" y="3920"/>
                  </a:cubicBezTo>
                  <a:lnTo>
                    <a:pt x="16897" y="3920"/>
                  </a:lnTo>
                  <a:lnTo>
                    <a:pt x="16901" y="3917"/>
                  </a:lnTo>
                  <a:close/>
                  <a:moveTo>
                    <a:pt x="13831" y="6187"/>
                  </a:moveTo>
                  <a:lnTo>
                    <a:pt x="13831" y="6187"/>
                  </a:lnTo>
                  <a:cubicBezTo>
                    <a:pt x="13822" y="6193"/>
                    <a:pt x="13814" y="6199"/>
                    <a:pt x="13808" y="6205"/>
                  </a:cubicBezTo>
                  <a:lnTo>
                    <a:pt x="13808" y="6205"/>
                  </a:lnTo>
                  <a:lnTo>
                    <a:pt x="13831" y="6187"/>
                  </a:lnTo>
                  <a:close/>
                  <a:moveTo>
                    <a:pt x="13152" y="6684"/>
                  </a:moveTo>
                  <a:cubicBezTo>
                    <a:pt x="13153" y="6684"/>
                    <a:pt x="13154" y="6684"/>
                    <a:pt x="13155" y="6684"/>
                  </a:cubicBezTo>
                  <a:cubicBezTo>
                    <a:pt x="13145" y="6755"/>
                    <a:pt x="13097" y="6759"/>
                    <a:pt x="13027" y="6792"/>
                  </a:cubicBezTo>
                  <a:cubicBezTo>
                    <a:pt x="13056" y="6759"/>
                    <a:pt x="13112" y="6684"/>
                    <a:pt x="13152" y="6684"/>
                  </a:cubicBezTo>
                  <a:close/>
                  <a:moveTo>
                    <a:pt x="10398" y="8957"/>
                  </a:moveTo>
                  <a:cubicBezTo>
                    <a:pt x="10365" y="8984"/>
                    <a:pt x="10328" y="9012"/>
                    <a:pt x="10277" y="9035"/>
                  </a:cubicBezTo>
                  <a:cubicBezTo>
                    <a:pt x="10294" y="9004"/>
                    <a:pt x="10341" y="8978"/>
                    <a:pt x="10398" y="8957"/>
                  </a:cubicBezTo>
                  <a:close/>
                  <a:moveTo>
                    <a:pt x="7392" y="11016"/>
                  </a:moveTo>
                  <a:lnTo>
                    <a:pt x="7392" y="11016"/>
                  </a:lnTo>
                  <a:cubicBezTo>
                    <a:pt x="7390" y="11017"/>
                    <a:pt x="7388" y="11017"/>
                    <a:pt x="7386" y="11018"/>
                  </a:cubicBezTo>
                  <a:cubicBezTo>
                    <a:pt x="7388" y="11018"/>
                    <a:pt x="7390" y="11017"/>
                    <a:pt x="7392" y="11016"/>
                  </a:cubicBezTo>
                  <a:close/>
                  <a:moveTo>
                    <a:pt x="7318" y="11065"/>
                  </a:moveTo>
                  <a:lnTo>
                    <a:pt x="7318" y="11065"/>
                  </a:lnTo>
                  <a:cubicBezTo>
                    <a:pt x="7316" y="11067"/>
                    <a:pt x="7315" y="11068"/>
                    <a:pt x="7314" y="11070"/>
                  </a:cubicBezTo>
                  <a:lnTo>
                    <a:pt x="7314" y="11070"/>
                  </a:lnTo>
                  <a:cubicBezTo>
                    <a:pt x="7315" y="11068"/>
                    <a:pt x="7316" y="11067"/>
                    <a:pt x="7318" y="11065"/>
                  </a:cubicBezTo>
                  <a:close/>
                  <a:moveTo>
                    <a:pt x="7517" y="11268"/>
                  </a:moveTo>
                  <a:cubicBezTo>
                    <a:pt x="7527" y="11278"/>
                    <a:pt x="7547" y="11268"/>
                    <a:pt x="7515" y="11290"/>
                  </a:cubicBezTo>
                  <a:lnTo>
                    <a:pt x="7515" y="11290"/>
                  </a:lnTo>
                  <a:cubicBezTo>
                    <a:pt x="7517" y="11283"/>
                    <a:pt x="7518" y="11275"/>
                    <a:pt x="7517" y="11268"/>
                  </a:cubicBezTo>
                  <a:close/>
                  <a:moveTo>
                    <a:pt x="1799" y="13905"/>
                  </a:moveTo>
                  <a:cubicBezTo>
                    <a:pt x="1820" y="13905"/>
                    <a:pt x="1787" y="13907"/>
                    <a:pt x="1737" y="13909"/>
                  </a:cubicBezTo>
                  <a:lnTo>
                    <a:pt x="1741" y="13906"/>
                  </a:lnTo>
                  <a:cubicBezTo>
                    <a:pt x="1771" y="13905"/>
                    <a:pt x="1790" y="13905"/>
                    <a:pt x="1799" y="13905"/>
                  </a:cubicBezTo>
                  <a:close/>
                  <a:moveTo>
                    <a:pt x="24295" y="0"/>
                  </a:moveTo>
                  <a:cubicBezTo>
                    <a:pt x="24171" y="0"/>
                    <a:pt x="24029" y="29"/>
                    <a:pt x="23977" y="30"/>
                  </a:cubicBezTo>
                  <a:lnTo>
                    <a:pt x="23977" y="30"/>
                  </a:lnTo>
                  <a:lnTo>
                    <a:pt x="23965" y="29"/>
                  </a:lnTo>
                  <a:lnTo>
                    <a:pt x="23965" y="29"/>
                  </a:lnTo>
                  <a:cubicBezTo>
                    <a:pt x="23968" y="30"/>
                    <a:pt x="23971" y="30"/>
                    <a:pt x="23974" y="30"/>
                  </a:cubicBezTo>
                  <a:cubicBezTo>
                    <a:pt x="23975" y="30"/>
                    <a:pt x="23976" y="30"/>
                    <a:pt x="23977" y="30"/>
                  </a:cubicBezTo>
                  <a:lnTo>
                    <a:pt x="23977" y="30"/>
                  </a:lnTo>
                  <a:lnTo>
                    <a:pt x="24127" y="36"/>
                  </a:lnTo>
                  <a:cubicBezTo>
                    <a:pt x="23904" y="56"/>
                    <a:pt x="23651" y="86"/>
                    <a:pt x="23401" y="141"/>
                  </a:cubicBezTo>
                  <a:cubicBezTo>
                    <a:pt x="23158" y="201"/>
                    <a:pt x="22921" y="279"/>
                    <a:pt x="22732" y="387"/>
                  </a:cubicBezTo>
                  <a:lnTo>
                    <a:pt x="22769" y="394"/>
                  </a:lnTo>
                  <a:cubicBezTo>
                    <a:pt x="22620" y="471"/>
                    <a:pt x="22563" y="492"/>
                    <a:pt x="22495" y="516"/>
                  </a:cubicBezTo>
                  <a:cubicBezTo>
                    <a:pt x="22428" y="536"/>
                    <a:pt x="22353" y="552"/>
                    <a:pt x="22198" y="641"/>
                  </a:cubicBezTo>
                  <a:lnTo>
                    <a:pt x="22208" y="630"/>
                  </a:lnTo>
                  <a:lnTo>
                    <a:pt x="22208" y="630"/>
                  </a:lnTo>
                  <a:cubicBezTo>
                    <a:pt x="22151" y="681"/>
                    <a:pt x="22070" y="732"/>
                    <a:pt x="21985" y="775"/>
                  </a:cubicBezTo>
                  <a:cubicBezTo>
                    <a:pt x="22003" y="759"/>
                    <a:pt x="22000" y="753"/>
                    <a:pt x="21986" y="753"/>
                  </a:cubicBezTo>
                  <a:cubicBezTo>
                    <a:pt x="21965" y="753"/>
                    <a:pt x="21918" y="767"/>
                    <a:pt x="21896" y="767"/>
                  </a:cubicBezTo>
                  <a:cubicBezTo>
                    <a:pt x="21879" y="767"/>
                    <a:pt x="21876" y="760"/>
                    <a:pt x="21904" y="735"/>
                  </a:cubicBezTo>
                  <a:lnTo>
                    <a:pt x="21904" y="735"/>
                  </a:lnTo>
                  <a:cubicBezTo>
                    <a:pt x="21614" y="942"/>
                    <a:pt x="21766" y="850"/>
                    <a:pt x="21603" y="1029"/>
                  </a:cubicBezTo>
                  <a:lnTo>
                    <a:pt x="21539" y="1026"/>
                  </a:lnTo>
                  <a:cubicBezTo>
                    <a:pt x="21488" y="1096"/>
                    <a:pt x="21492" y="1113"/>
                    <a:pt x="21343" y="1212"/>
                  </a:cubicBezTo>
                  <a:cubicBezTo>
                    <a:pt x="21387" y="1171"/>
                    <a:pt x="21376" y="1165"/>
                    <a:pt x="21355" y="1165"/>
                  </a:cubicBezTo>
                  <a:cubicBezTo>
                    <a:pt x="21346" y="1165"/>
                    <a:pt x="21336" y="1166"/>
                    <a:pt x="21328" y="1166"/>
                  </a:cubicBezTo>
                  <a:cubicBezTo>
                    <a:pt x="21303" y="1166"/>
                    <a:pt x="21288" y="1159"/>
                    <a:pt x="21340" y="1107"/>
                  </a:cubicBezTo>
                  <a:lnTo>
                    <a:pt x="21340" y="1107"/>
                  </a:lnTo>
                  <a:cubicBezTo>
                    <a:pt x="20982" y="1238"/>
                    <a:pt x="20914" y="1469"/>
                    <a:pt x="20712" y="1469"/>
                  </a:cubicBezTo>
                  <a:cubicBezTo>
                    <a:pt x="20691" y="1507"/>
                    <a:pt x="20695" y="1522"/>
                    <a:pt x="20713" y="1522"/>
                  </a:cubicBezTo>
                  <a:cubicBezTo>
                    <a:pt x="20765" y="1522"/>
                    <a:pt x="20938" y="1394"/>
                    <a:pt x="20949" y="1394"/>
                  </a:cubicBezTo>
                  <a:lnTo>
                    <a:pt x="20949" y="1394"/>
                  </a:lnTo>
                  <a:cubicBezTo>
                    <a:pt x="20950" y="1394"/>
                    <a:pt x="20948" y="1397"/>
                    <a:pt x="20941" y="1404"/>
                  </a:cubicBezTo>
                  <a:cubicBezTo>
                    <a:pt x="20945" y="1403"/>
                    <a:pt x="20949" y="1402"/>
                    <a:pt x="20951" y="1402"/>
                  </a:cubicBezTo>
                  <a:cubicBezTo>
                    <a:pt x="21006" y="1402"/>
                    <a:pt x="20855" y="1545"/>
                    <a:pt x="20759" y="1597"/>
                  </a:cubicBezTo>
                  <a:cubicBezTo>
                    <a:pt x="20661" y="1661"/>
                    <a:pt x="20526" y="1606"/>
                    <a:pt x="20280" y="1776"/>
                  </a:cubicBezTo>
                  <a:cubicBezTo>
                    <a:pt x="20303" y="1759"/>
                    <a:pt x="20303" y="1752"/>
                    <a:pt x="20327" y="1735"/>
                  </a:cubicBezTo>
                  <a:lnTo>
                    <a:pt x="20327" y="1735"/>
                  </a:lnTo>
                  <a:cubicBezTo>
                    <a:pt x="20222" y="1779"/>
                    <a:pt x="20164" y="1884"/>
                    <a:pt x="20029" y="1927"/>
                  </a:cubicBezTo>
                  <a:cubicBezTo>
                    <a:pt x="19999" y="2019"/>
                    <a:pt x="19884" y="2025"/>
                    <a:pt x="19904" y="2097"/>
                  </a:cubicBezTo>
                  <a:lnTo>
                    <a:pt x="20121" y="1931"/>
                  </a:lnTo>
                  <a:lnTo>
                    <a:pt x="20121" y="1931"/>
                  </a:lnTo>
                  <a:cubicBezTo>
                    <a:pt x="20006" y="2032"/>
                    <a:pt x="19935" y="2188"/>
                    <a:pt x="19698" y="2292"/>
                  </a:cubicBezTo>
                  <a:cubicBezTo>
                    <a:pt x="19709" y="2269"/>
                    <a:pt x="19759" y="2211"/>
                    <a:pt x="19796" y="2174"/>
                  </a:cubicBezTo>
                  <a:lnTo>
                    <a:pt x="19796" y="2174"/>
                  </a:lnTo>
                  <a:cubicBezTo>
                    <a:pt x="19722" y="2194"/>
                    <a:pt x="19684" y="2262"/>
                    <a:pt x="19611" y="2286"/>
                  </a:cubicBezTo>
                  <a:cubicBezTo>
                    <a:pt x="19587" y="2214"/>
                    <a:pt x="19874" y="2093"/>
                    <a:pt x="19979" y="1955"/>
                  </a:cubicBezTo>
                  <a:lnTo>
                    <a:pt x="19979" y="1955"/>
                  </a:lnTo>
                  <a:cubicBezTo>
                    <a:pt x="19913" y="1968"/>
                    <a:pt x="19811" y="2093"/>
                    <a:pt x="19782" y="2093"/>
                  </a:cubicBezTo>
                  <a:cubicBezTo>
                    <a:pt x="19774" y="2093"/>
                    <a:pt x="19771" y="2084"/>
                    <a:pt x="19776" y="2060"/>
                  </a:cubicBezTo>
                  <a:lnTo>
                    <a:pt x="19776" y="2060"/>
                  </a:lnTo>
                  <a:cubicBezTo>
                    <a:pt x="19732" y="2211"/>
                    <a:pt x="19530" y="2208"/>
                    <a:pt x="19401" y="2384"/>
                  </a:cubicBezTo>
                  <a:lnTo>
                    <a:pt x="19388" y="2340"/>
                  </a:lnTo>
                  <a:cubicBezTo>
                    <a:pt x="19367" y="2360"/>
                    <a:pt x="19324" y="2414"/>
                    <a:pt x="19273" y="2448"/>
                  </a:cubicBezTo>
                  <a:lnTo>
                    <a:pt x="19330" y="2340"/>
                  </a:lnTo>
                  <a:lnTo>
                    <a:pt x="19330" y="2340"/>
                  </a:lnTo>
                  <a:cubicBezTo>
                    <a:pt x="19222" y="2471"/>
                    <a:pt x="19043" y="2475"/>
                    <a:pt x="18928" y="2583"/>
                  </a:cubicBezTo>
                  <a:cubicBezTo>
                    <a:pt x="19022" y="2522"/>
                    <a:pt x="19062" y="2503"/>
                    <a:pt x="19080" y="2503"/>
                  </a:cubicBezTo>
                  <a:cubicBezTo>
                    <a:pt x="19107" y="2503"/>
                    <a:pt x="19081" y="2548"/>
                    <a:pt x="19114" y="2548"/>
                  </a:cubicBezTo>
                  <a:cubicBezTo>
                    <a:pt x="19122" y="2548"/>
                    <a:pt x="19134" y="2545"/>
                    <a:pt x="19151" y="2539"/>
                  </a:cubicBezTo>
                  <a:lnTo>
                    <a:pt x="19151" y="2539"/>
                  </a:lnTo>
                  <a:cubicBezTo>
                    <a:pt x="18849" y="2807"/>
                    <a:pt x="18893" y="2573"/>
                    <a:pt x="18537" y="2830"/>
                  </a:cubicBezTo>
                  <a:lnTo>
                    <a:pt x="18537" y="2830"/>
                  </a:lnTo>
                  <a:cubicBezTo>
                    <a:pt x="18574" y="2805"/>
                    <a:pt x="18648" y="2771"/>
                    <a:pt x="18675" y="2771"/>
                  </a:cubicBezTo>
                  <a:cubicBezTo>
                    <a:pt x="18688" y="2771"/>
                    <a:pt x="18689" y="2780"/>
                    <a:pt x="18668" y="2802"/>
                  </a:cubicBezTo>
                  <a:cubicBezTo>
                    <a:pt x="18590" y="2843"/>
                    <a:pt x="18485" y="2891"/>
                    <a:pt x="18428" y="2900"/>
                  </a:cubicBezTo>
                  <a:cubicBezTo>
                    <a:pt x="18331" y="2971"/>
                    <a:pt x="18321" y="2987"/>
                    <a:pt x="18340" y="2987"/>
                  </a:cubicBezTo>
                  <a:cubicBezTo>
                    <a:pt x="18355" y="2987"/>
                    <a:pt x="18391" y="2975"/>
                    <a:pt x="18409" y="2975"/>
                  </a:cubicBezTo>
                  <a:cubicBezTo>
                    <a:pt x="18422" y="2975"/>
                    <a:pt x="18425" y="2982"/>
                    <a:pt x="18401" y="3005"/>
                  </a:cubicBezTo>
                  <a:cubicBezTo>
                    <a:pt x="18290" y="3019"/>
                    <a:pt x="18293" y="3106"/>
                    <a:pt x="18195" y="3195"/>
                  </a:cubicBezTo>
                  <a:lnTo>
                    <a:pt x="18168" y="3157"/>
                  </a:lnTo>
                  <a:cubicBezTo>
                    <a:pt x="17868" y="3323"/>
                    <a:pt x="18144" y="3285"/>
                    <a:pt x="17871" y="3427"/>
                  </a:cubicBezTo>
                  <a:lnTo>
                    <a:pt x="17945" y="3302"/>
                  </a:lnTo>
                  <a:lnTo>
                    <a:pt x="17820" y="3407"/>
                  </a:lnTo>
                  <a:lnTo>
                    <a:pt x="17820" y="3346"/>
                  </a:lnTo>
                  <a:cubicBezTo>
                    <a:pt x="17695" y="3475"/>
                    <a:pt x="17645" y="3495"/>
                    <a:pt x="17496" y="3580"/>
                  </a:cubicBezTo>
                  <a:cubicBezTo>
                    <a:pt x="17547" y="3583"/>
                    <a:pt x="17523" y="3661"/>
                    <a:pt x="17401" y="3745"/>
                  </a:cubicBezTo>
                  <a:cubicBezTo>
                    <a:pt x="17384" y="3751"/>
                    <a:pt x="17374" y="3754"/>
                    <a:pt x="17367" y="3754"/>
                  </a:cubicBezTo>
                  <a:cubicBezTo>
                    <a:pt x="17350" y="3754"/>
                    <a:pt x="17358" y="3739"/>
                    <a:pt x="17350" y="3739"/>
                  </a:cubicBezTo>
                  <a:cubicBezTo>
                    <a:pt x="17342" y="3739"/>
                    <a:pt x="17320" y="3752"/>
                    <a:pt x="17249" y="3803"/>
                  </a:cubicBezTo>
                  <a:cubicBezTo>
                    <a:pt x="17277" y="3752"/>
                    <a:pt x="17300" y="3694"/>
                    <a:pt x="17398" y="3678"/>
                  </a:cubicBezTo>
                  <a:cubicBezTo>
                    <a:pt x="17398" y="3657"/>
                    <a:pt x="17422" y="3627"/>
                    <a:pt x="17422" y="3610"/>
                  </a:cubicBezTo>
                  <a:lnTo>
                    <a:pt x="17422" y="3610"/>
                  </a:lnTo>
                  <a:cubicBezTo>
                    <a:pt x="17313" y="3647"/>
                    <a:pt x="17188" y="3759"/>
                    <a:pt x="17124" y="3803"/>
                  </a:cubicBezTo>
                  <a:cubicBezTo>
                    <a:pt x="17151" y="3789"/>
                    <a:pt x="17182" y="3769"/>
                    <a:pt x="17199" y="3765"/>
                  </a:cubicBezTo>
                  <a:lnTo>
                    <a:pt x="17199" y="3765"/>
                  </a:lnTo>
                  <a:lnTo>
                    <a:pt x="16979" y="3992"/>
                  </a:lnTo>
                  <a:cubicBezTo>
                    <a:pt x="16971" y="3994"/>
                    <a:pt x="16965" y="3995"/>
                    <a:pt x="16960" y="3995"/>
                  </a:cubicBezTo>
                  <a:cubicBezTo>
                    <a:pt x="16936" y="3995"/>
                    <a:pt x="16957" y="3967"/>
                    <a:pt x="16979" y="3941"/>
                  </a:cubicBezTo>
                  <a:lnTo>
                    <a:pt x="16979" y="3941"/>
                  </a:lnTo>
                  <a:cubicBezTo>
                    <a:pt x="16928" y="3978"/>
                    <a:pt x="16904" y="4022"/>
                    <a:pt x="16831" y="4076"/>
                  </a:cubicBezTo>
                  <a:cubicBezTo>
                    <a:pt x="16831" y="4033"/>
                    <a:pt x="16804" y="4006"/>
                    <a:pt x="16897" y="3920"/>
                  </a:cubicBezTo>
                  <a:lnTo>
                    <a:pt x="16897" y="3920"/>
                  </a:lnTo>
                  <a:lnTo>
                    <a:pt x="16682" y="4116"/>
                  </a:lnTo>
                  <a:cubicBezTo>
                    <a:pt x="16661" y="4116"/>
                    <a:pt x="16584" y="4147"/>
                    <a:pt x="16561" y="4147"/>
                  </a:cubicBezTo>
                  <a:cubicBezTo>
                    <a:pt x="16554" y="4147"/>
                    <a:pt x="16551" y="4144"/>
                    <a:pt x="16557" y="4137"/>
                  </a:cubicBezTo>
                  <a:lnTo>
                    <a:pt x="16557" y="4137"/>
                  </a:lnTo>
                  <a:cubicBezTo>
                    <a:pt x="16408" y="4211"/>
                    <a:pt x="16266" y="4424"/>
                    <a:pt x="16070" y="4525"/>
                  </a:cubicBezTo>
                  <a:cubicBezTo>
                    <a:pt x="16067" y="4536"/>
                    <a:pt x="16053" y="4556"/>
                    <a:pt x="16016" y="4586"/>
                  </a:cubicBezTo>
                  <a:cubicBezTo>
                    <a:pt x="15844" y="4698"/>
                    <a:pt x="15671" y="4765"/>
                    <a:pt x="15503" y="4944"/>
                  </a:cubicBezTo>
                  <a:lnTo>
                    <a:pt x="15354" y="4971"/>
                  </a:lnTo>
                  <a:cubicBezTo>
                    <a:pt x="15300" y="5016"/>
                    <a:pt x="15314" y="5022"/>
                    <a:pt x="15341" y="5022"/>
                  </a:cubicBezTo>
                  <a:cubicBezTo>
                    <a:pt x="15350" y="5022"/>
                    <a:pt x="15360" y="5022"/>
                    <a:pt x="15369" y="5022"/>
                  </a:cubicBezTo>
                  <a:cubicBezTo>
                    <a:pt x="15407" y="5022"/>
                    <a:pt x="15432" y="5032"/>
                    <a:pt x="15311" y="5133"/>
                  </a:cubicBezTo>
                  <a:cubicBezTo>
                    <a:pt x="15251" y="5185"/>
                    <a:pt x="15221" y="5200"/>
                    <a:pt x="15203" y="5200"/>
                  </a:cubicBezTo>
                  <a:cubicBezTo>
                    <a:pt x="15176" y="5200"/>
                    <a:pt x="15180" y="5163"/>
                    <a:pt x="15153" y="5163"/>
                  </a:cubicBezTo>
                  <a:cubicBezTo>
                    <a:pt x="15148" y="5163"/>
                    <a:pt x="15142" y="5164"/>
                    <a:pt x="15135" y="5167"/>
                  </a:cubicBezTo>
                  <a:cubicBezTo>
                    <a:pt x="15063" y="5259"/>
                    <a:pt x="14946" y="5424"/>
                    <a:pt x="14750" y="5502"/>
                  </a:cubicBezTo>
                  <a:cubicBezTo>
                    <a:pt x="14797" y="5451"/>
                    <a:pt x="14844" y="5431"/>
                    <a:pt x="14895" y="5387"/>
                  </a:cubicBezTo>
                  <a:lnTo>
                    <a:pt x="14895" y="5387"/>
                  </a:lnTo>
                  <a:lnTo>
                    <a:pt x="14746" y="5451"/>
                  </a:lnTo>
                  <a:cubicBezTo>
                    <a:pt x="14840" y="5325"/>
                    <a:pt x="14936" y="5258"/>
                    <a:pt x="14897" y="5258"/>
                  </a:cubicBezTo>
                  <a:cubicBezTo>
                    <a:pt x="14887" y="5258"/>
                    <a:pt x="14868" y="5263"/>
                    <a:pt x="14837" y="5272"/>
                  </a:cubicBezTo>
                  <a:cubicBezTo>
                    <a:pt x="14895" y="5387"/>
                    <a:pt x="14351" y="5640"/>
                    <a:pt x="14408" y="5755"/>
                  </a:cubicBezTo>
                  <a:lnTo>
                    <a:pt x="14310" y="5792"/>
                  </a:lnTo>
                  <a:cubicBezTo>
                    <a:pt x="14334" y="5778"/>
                    <a:pt x="14334" y="5769"/>
                    <a:pt x="14358" y="5752"/>
                  </a:cubicBezTo>
                  <a:lnTo>
                    <a:pt x="14358" y="5752"/>
                  </a:lnTo>
                  <a:cubicBezTo>
                    <a:pt x="14162" y="5822"/>
                    <a:pt x="14293" y="5914"/>
                    <a:pt x="14074" y="6052"/>
                  </a:cubicBezTo>
                  <a:cubicBezTo>
                    <a:pt x="14027" y="6079"/>
                    <a:pt x="13986" y="6098"/>
                    <a:pt x="13968" y="6098"/>
                  </a:cubicBezTo>
                  <a:cubicBezTo>
                    <a:pt x="13957" y="6098"/>
                    <a:pt x="13957" y="6089"/>
                    <a:pt x="13973" y="6069"/>
                  </a:cubicBezTo>
                  <a:lnTo>
                    <a:pt x="13973" y="6069"/>
                  </a:lnTo>
                  <a:lnTo>
                    <a:pt x="13831" y="6215"/>
                  </a:lnTo>
                  <a:cubicBezTo>
                    <a:pt x="13816" y="6225"/>
                    <a:pt x="13805" y="6230"/>
                    <a:pt x="13799" y="6230"/>
                  </a:cubicBezTo>
                  <a:cubicBezTo>
                    <a:pt x="13790" y="6230"/>
                    <a:pt x="13793" y="6219"/>
                    <a:pt x="13808" y="6205"/>
                  </a:cubicBezTo>
                  <a:lnTo>
                    <a:pt x="13808" y="6205"/>
                  </a:lnTo>
                  <a:lnTo>
                    <a:pt x="13588" y="6377"/>
                  </a:lnTo>
                  <a:lnTo>
                    <a:pt x="13588" y="6373"/>
                  </a:lnTo>
                  <a:cubicBezTo>
                    <a:pt x="13563" y="6417"/>
                    <a:pt x="13503" y="6498"/>
                    <a:pt x="13473" y="6539"/>
                  </a:cubicBezTo>
                  <a:cubicBezTo>
                    <a:pt x="13459" y="6545"/>
                    <a:pt x="13452" y="6547"/>
                    <a:pt x="13448" y="6547"/>
                  </a:cubicBezTo>
                  <a:cubicBezTo>
                    <a:pt x="13433" y="6547"/>
                    <a:pt x="13492" y="6505"/>
                    <a:pt x="13473" y="6505"/>
                  </a:cubicBezTo>
                  <a:lnTo>
                    <a:pt x="13473" y="6505"/>
                  </a:lnTo>
                  <a:lnTo>
                    <a:pt x="13354" y="6630"/>
                  </a:lnTo>
                  <a:cubicBezTo>
                    <a:pt x="13350" y="6630"/>
                    <a:pt x="13346" y="6631"/>
                    <a:pt x="13343" y="6631"/>
                  </a:cubicBezTo>
                  <a:cubicBezTo>
                    <a:pt x="13291" y="6631"/>
                    <a:pt x="13377" y="6532"/>
                    <a:pt x="13469" y="6468"/>
                  </a:cubicBezTo>
                  <a:cubicBezTo>
                    <a:pt x="13464" y="6467"/>
                    <a:pt x="13459" y="6467"/>
                    <a:pt x="13454" y="6467"/>
                  </a:cubicBezTo>
                  <a:cubicBezTo>
                    <a:pt x="13272" y="6467"/>
                    <a:pt x="13366" y="6583"/>
                    <a:pt x="13057" y="6721"/>
                  </a:cubicBezTo>
                  <a:lnTo>
                    <a:pt x="13175" y="6613"/>
                  </a:lnTo>
                  <a:lnTo>
                    <a:pt x="13175" y="6613"/>
                  </a:lnTo>
                  <a:cubicBezTo>
                    <a:pt x="13050" y="6617"/>
                    <a:pt x="12966" y="6714"/>
                    <a:pt x="12793" y="6785"/>
                  </a:cubicBezTo>
                  <a:cubicBezTo>
                    <a:pt x="12826" y="6781"/>
                    <a:pt x="12964" y="6731"/>
                    <a:pt x="13025" y="6731"/>
                  </a:cubicBezTo>
                  <a:cubicBezTo>
                    <a:pt x="13059" y="6731"/>
                    <a:pt x="13069" y="6747"/>
                    <a:pt x="13024" y="6795"/>
                  </a:cubicBezTo>
                  <a:cubicBezTo>
                    <a:pt x="12976" y="6819"/>
                    <a:pt x="12919" y="6856"/>
                    <a:pt x="12854" y="6937"/>
                  </a:cubicBezTo>
                  <a:cubicBezTo>
                    <a:pt x="12849" y="6930"/>
                    <a:pt x="12842" y="6927"/>
                    <a:pt x="12834" y="6927"/>
                  </a:cubicBezTo>
                  <a:cubicBezTo>
                    <a:pt x="12799" y="6927"/>
                    <a:pt x="12738" y="6982"/>
                    <a:pt x="12662" y="7042"/>
                  </a:cubicBezTo>
                  <a:lnTo>
                    <a:pt x="12631" y="6991"/>
                  </a:lnTo>
                  <a:cubicBezTo>
                    <a:pt x="12537" y="7083"/>
                    <a:pt x="12564" y="7099"/>
                    <a:pt x="12520" y="7167"/>
                  </a:cubicBezTo>
                  <a:cubicBezTo>
                    <a:pt x="12444" y="7220"/>
                    <a:pt x="12395" y="7233"/>
                    <a:pt x="12357" y="7233"/>
                  </a:cubicBezTo>
                  <a:cubicBezTo>
                    <a:pt x="12335" y="7233"/>
                    <a:pt x="12316" y="7228"/>
                    <a:pt x="12297" y="7225"/>
                  </a:cubicBezTo>
                  <a:cubicBezTo>
                    <a:pt x="12231" y="7270"/>
                    <a:pt x="12230" y="7279"/>
                    <a:pt x="12249" y="7279"/>
                  </a:cubicBezTo>
                  <a:cubicBezTo>
                    <a:pt x="12263" y="7279"/>
                    <a:pt x="12288" y="7274"/>
                    <a:pt x="12305" y="7274"/>
                  </a:cubicBezTo>
                  <a:cubicBezTo>
                    <a:pt x="12334" y="7274"/>
                    <a:pt x="12343" y="7288"/>
                    <a:pt x="12257" y="7359"/>
                  </a:cubicBezTo>
                  <a:cubicBezTo>
                    <a:pt x="12088" y="7461"/>
                    <a:pt x="11993" y="7562"/>
                    <a:pt x="11831" y="7731"/>
                  </a:cubicBezTo>
                  <a:cubicBezTo>
                    <a:pt x="11802" y="7748"/>
                    <a:pt x="11786" y="7754"/>
                    <a:pt x="11779" y="7754"/>
                  </a:cubicBezTo>
                  <a:cubicBezTo>
                    <a:pt x="11758" y="7754"/>
                    <a:pt x="11808" y="7703"/>
                    <a:pt x="11787" y="7703"/>
                  </a:cubicBezTo>
                  <a:cubicBezTo>
                    <a:pt x="11785" y="7703"/>
                    <a:pt x="11783" y="7703"/>
                    <a:pt x="11780" y="7704"/>
                  </a:cubicBezTo>
                  <a:lnTo>
                    <a:pt x="11713" y="7816"/>
                  </a:lnTo>
                  <a:cubicBezTo>
                    <a:pt x="11705" y="7821"/>
                    <a:pt x="11700" y="7823"/>
                    <a:pt x="11696" y="7823"/>
                  </a:cubicBezTo>
                  <a:cubicBezTo>
                    <a:pt x="11687" y="7823"/>
                    <a:pt x="11686" y="7813"/>
                    <a:pt x="11686" y="7808"/>
                  </a:cubicBezTo>
                  <a:lnTo>
                    <a:pt x="11686" y="7808"/>
                  </a:lnTo>
                  <a:cubicBezTo>
                    <a:pt x="11618" y="7883"/>
                    <a:pt x="11716" y="7860"/>
                    <a:pt x="11597" y="7971"/>
                  </a:cubicBezTo>
                  <a:cubicBezTo>
                    <a:pt x="11605" y="8048"/>
                    <a:pt x="11280" y="8096"/>
                    <a:pt x="11172" y="8275"/>
                  </a:cubicBezTo>
                  <a:cubicBezTo>
                    <a:pt x="11166" y="8277"/>
                    <a:pt x="11161" y="8278"/>
                    <a:pt x="11157" y="8278"/>
                  </a:cubicBezTo>
                  <a:cubicBezTo>
                    <a:pt x="11131" y="8278"/>
                    <a:pt x="11162" y="8230"/>
                    <a:pt x="11142" y="8221"/>
                  </a:cubicBezTo>
                  <a:lnTo>
                    <a:pt x="11142" y="8221"/>
                  </a:lnTo>
                  <a:cubicBezTo>
                    <a:pt x="10956" y="8427"/>
                    <a:pt x="10980" y="8393"/>
                    <a:pt x="10844" y="8579"/>
                  </a:cubicBezTo>
                  <a:lnTo>
                    <a:pt x="10669" y="8664"/>
                  </a:lnTo>
                  <a:cubicBezTo>
                    <a:pt x="10687" y="8658"/>
                    <a:pt x="10701" y="8655"/>
                    <a:pt x="10711" y="8655"/>
                  </a:cubicBezTo>
                  <a:cubicBezTo>
                    <a:pt x="10779" y="8655"/>
                    <a:pt x="10686" y="8782"/>
                    <a:pt x="10601" y="8896"/>
                  </a:cubicBezTo>
                  <a:cubicBezTo>
                    <a:pt x="10655" y="8883"/>
                    <a:pt x="10699" y="8873"/>
                    <a:pt x="10726" y="8862"/>
                  </a:cubicBezTo>
                  <a:lnTo>
                    <a:pt x="10726" y="8862"/>
                  </a:lnTo>
                  <a:lnTo>
                    <a:pt x="10551" y="9038"/>
                  </a:lnTo>
                  <a:cubicBezTo>
                    <a:pt x="10547" y="9040"/>
                    <a:pt x="10543" y="9040"/>
                    <a:pt x="10540" y="9040"/>
                  </a:cubicBezTo>
                  <a:cubicBezTo>
                    <a:pt x="10522" y="9040"/>
                    <a:pt x="10529" y="9012"/>
                    <a:pt x="10543" y="8974"/>
                  </a:cubicBezTo>
                  <a:lnTo>
                    <a:pt x="10543" y="8974"/>
                  </a:lnTo>
                  <a:cubicBezTo>
                    <a:pt x="10534" y="8988"/>
                    <a:pt x="10523" y="9001"/>
                    <a:pt x="10517" y="9012"/>
                  </a:cubicBezTo>
                  <a:cubicBezTo>
                    <a:pt x="10498" y="9020"/>
                    <a:pt x="10484" y="9024"/>
                    <a:pt x="10474" y="9024"/>
                  </a:cubicBezTo>
                  <a:cubicBezTo>
                    <a:pt x="10441" y="9024"/>
                    <a:pt x="10456" y="8979"/>
                    <a:pt x="10479" y="8927"/>
                  </a:cubicBezTo>
                  <a:lnTo>
                    <a:pt x="10571" y="8903"/>
                  </a:lnTo>
                  <a:cubicBezTo>
                    <a:pt x="10598" y="8836"/>
                    <a:pt x="10621" y="8768"/>
                    <a:pt x="10588" y="8751"/>
                  </a:cubicBezTo>
                  <a:lnTo>
                    <a:pt x="10588" y="8751"/>
                  </a:lnTo>
                  <a:cubicBezTo>
                    <a:pt x="10581" y="8765"/>
                    <a:pt x="10557" y="8789"/>
                    <a:pt x="10534" y="8812"/>
                  </a:cubicBezTo>
                  <a:cubicBezTo>
                    <a:pt x="10540" y="8795"/>
                    <a:pt x="10543" y="8781"/>
                    <a:pt x="10534" y="8781"/>
                  </a:cubicBezTo>
                  <a:cubicBezTo>
                    <a:pt x="10523" y="8781"/>
                    <a:pt x="10510" y="8809"/>
                    <a:pt x="10487" y="8846"/>
                  </a:cubicBezTo>
                  <a:lnTo>
                    <a:pt x="10402" y="8826"/>
                  </a:lnTo>
                  <a:lnTo>
                    <a:pt x="10409" y="8856"/>
                  </a:lnTo>
                  <a:lnTo>
                    <a:pt x="10125" y="9021"/>
                  </a:lnTo>
                  <a:cubicBezTo>
                    <a:pt x="9980" y="9214"/>
                    <a:pt x="9882" y="9417"/>
                    <a:pt x="9601" y="9660"/>
                  </a:cubicBezTo>
                  <a:cubicBezTo>
                    <a:pt x="9645" y="9565"/>
                    <a:pt x="9567" y="9586"/>
                    <a:pt x="9537" y="9535"/>
                  </a:cubicBezTo>
                  <a:cubicBezTo>
                    <a:pt x="9656" y="9525"/>
                    <a:pt x="9750" y="9346"/>
                    <a:pt x="9912" y="9238"/>
                  </a:cubicBezTo>
                  <a:lnTo>
                    <a:pt x="9912" y="9238"/>
                  </a:lnTo>
                  <a:cubicBezTo>
                    <a:pt x="9879" y="9259"/>
                    <a:pt x="9859" y="9267"/>
                    <a:pt x="9847" y="9267"/>
                  </a:cubicBezTo>
                  <a:cubicBezTo>
                    <a:pt x="9830" y="9267"/>
                    <a:pt x="9833" y="9249"/>
                    <a:pt x="9841" y="9235"/>
                  </a:cubicBezTo>
                  <a:lnTo>
                    <a:pt x="9841" y="9235"/>
                  </a:lnTo>
                  <a:lnTo>
                    <a:pt x="9605" y="9484"/>
                  </a:lnTo>
                  <a:cubicBezTo>
                    <a:pt x="9599" y="9473"/>
                    <a:pt x="9591" y="9469"/>
                    <a:pt x="9580" y="9469"/>
                  </a:cubicBezTo>
                  <a:cubicBezTo>
                    <a:pt x="9550" y="9469"/>
                    <a:pt x="9503" y="9508"/>
                    <a:pt x="9442" y="9539"/>
                  </a:cubicBezTo>
                  <a:cubicBezTo>
                    <a:pt x="9550" y="9572"/>
                    <a:pt x="9277" y="9738"/>
                    <a:pt x="9182" y="9846"/>
                  </a:cubicBezTo>
                  <a:cubicBezTo>
                    <a:pt x="9155" y="9826"/>
                    <a:pt x="9165" y="9779"/>
                    <a:pt x="9304" y="9684"/>
                  </a:cubicBezTo>
                  <a:lnTo>
                    <a:pt x="9304" y="9684"/>
                  </a:lnTo>
                  <a:cubicBezTo>
                    <a:pt x="9115" y="9741"/>
                    <a:pt x="9176" y="9916"/>
                    <a:pt x="8993" y="9977"/>
                  </a:cubicBezTo>
                  <a:cubicBezTo>
                    <a:pt x="9027" y="9950"/>
                    <a:pt x="9048" y="9941"/>
                    <a:pt x="9051" y="9920"/>
                  </a:cubicBezTo>
                  <a:lnTo>
                    <a:pt x="9051" y="9920"/>
                  </a:lnTo>
                  <a:cubicBezTo>
                    <a:pt x="9001" y="9984"/>
                    <a:pt x="8850" y="10079"/>
                    <a:pt x="8818" y="10079"/>
                  </a:cubicBezTo>
                  <a:cubicBezTo>
                    <a:pt x="8811" y="10079"/>
                    <a:pt x="8809" y="10075"/>
                    <a:pt x="8814" y="10066"/>
                  </a:cubicBezTo>
                  <a:lnTo>
                    <a:pt x="8848" y="10042"/>
                  </a:lnTo>
                  <a:lnTo>
                    <a:pt x="8848" y="10042"/>
                  </a:lnTo>
                  <a:cubicBezTo>
                    <a:pt x="8622" y="10197"/>
                    <a:pt x="8169" y="10524"/>
                    <a:pt x="8179" y="10613"/>
                  </a:cubicBezTo>
                  <a:cubicBezTo>
                    <a:pt x="8172" y="10606"/>
                    <a:pt x="8156" y="10515"/>
                    <a:pt x="8159" y="10491"/>
                  </a:cubicBezTo>
                  <a:lnTo>
                    <a:pt x="8159" y="10491"/>
                  </a:lnTo>
                  <a:cubicBezTo>
                    <a:pt x="8078" y="10657"/>
                    <a:pt x="7997" y="10825"/>
                    <a:pt x="7909" y="10987"/>
                  </a:cubicBezTo>
                  <a:cubicBezTo>
                    <a:pt x="7905" y="10910"/>
                    <a:pt x="7676" y="10866"/>
                    <a:pt x="7845" y="10707"/>
                  </a:cubicBezTo>
                  <a:lnTo>
                    <a:pt x="7845" y="10707"/>
                  </a:lnTo>
                  <a:cubicBezTo>
                    <a:pt x="7784" y="10738"/>
                    <a:pt x="7713" y="10772"/>
                    <a:pt x="7612" y="10869"/>
                  </a:cubicBezTo>
                  <a:cubicBezTo>
                    <a:pt x="7619" y="10866"/>
                    <a:pt x="7627" y="10865"/>
                    <a:pt x="7637" y="10865"/>
                  </a:cubicBezTo>
                  <a:cubicBezTo>
                    <a:pt x="7683" y="10865"/>
                    <a:pt x="7749" y="10896"/>
                    <a:pt x="7710" y="10927"/>
                  </a:cubicBezTo>
                  <a:cubicBezTo>
                    <a:pt x="7533" y="10957"/>
                    <a:pt x="7590" y="10957"/>
                    <a:pt x="7392" y="11016"/>
                  </a:cubicBezTo>
                  <a:lnTo>
                    <a:pt x="7392" y="11016"/>
                  </a:lnTo>
                  <a:cubicBezTo>
                    <a:pt x="7395" y="11016"/>
                    <a:pt x="7398" y="11015"/>
                    <a:pt x="7400" y="11015"/>
                  </a:cubicBezTo>
                  <a:cubicBezTo>
                    <a:pt x="7449" y="11015"/>
                    <a:pt x="7439" y="11128"/>
                    <a:pt x="7355" y="11180"/>
                  </a:cubicBezTo>
                  <a:cubicBezTo>
                    <a:pt x="7361" y="11158"/>
                    <a:pt x="7297" y="11102"/>
                    <a:pt x="7314" y="11070"/>
                  </a:cubicBezTo>
                  <a:lnTo>
                    <a:pt x="7314" y="11070"/>
                  </a:lnTo>
                  <a:cubicBezTo>
                    <a:pt x="7264" y="11142"/>
                    <a:pt x="7214" y="11212"/>
                    <a:pt x="7163" y="11284"/>
                  </a:cubicBezTo>
                  <a:lnTo>
                    <a:pt x="7163" y="11284"/>
                  </a:lnTo>
                  <a:cubicBezTo>
                    <a:pt x="7184" y="11245"/>
                    <a:pt x="7125" y="11220"/>
                    <a:pt x="7070" y="11220"/>
                  </a:cubicBezTo>
                  <a:cubicBezTo>
                    <a:pt x="7064" y="11220"/>
                    <a:pt x="7057" y="11220"/>
                    <a:pt x="7051" y="11221"/>
                  </a:cubicBezTo>
                  <a:cubicBezTo>
                    <a:pt x="7085" y="11224"/>
                    <a:pt x="6859" y="11339"/>
                    <a:pt x="6804" y="11383"/>
                  </a:cubicBezTo>
                  <a:lnTo>
                    <a:pt x="6912" y="11346"/>
                  </a:lnTo>
                  <a:lnTo>
                    <a:pt x="6912" y="11346"/>
                  </a:lnTo>
                  <a:cubicBezTo>
                    <a:pt x="6652" y="11488"/>
                    <a:pt x="6744" y="11629"/>
                    <a:pt x="6487" y="11771"/>
                  </a:cubicBezTo>
                  <a:cubicBezTo>
                    <a:pt x="6503" y="11742"/>
                    <a:pt x="6498" y="11658"/>
                    <a:pt x="6426" y="11658"/>
                  </a:cubicBezTo>
                  <a:cubicBezTo>
                    <a:pt x="6408" y="11658"/>
                    <a:pt x="6386" y="11664"/>
                    <a:pt x="6358" y="11676"/>
                  </a:cubicBezTo>
                  <a:cubicBezTo>
                    <a:pt x="6328" y="11758"/>
                    <a:pt x="6226" y="12055"/>
                    <a:pt x="6017" y="12220"/>
                  </a:cubicBezTo>
                  <a:lnTo>
                    <a:pt x="5960" y="12217"/>
                  </a:lnTo>
                  <a:lnTo>
                    <a:pt x="5797" y="12342"/>
                  </a:lnTo>
                  <a:cubicBezTo>
                    <a:pt x="5835" y="12278"/>
                    <a:pt x="5909" y="12166"/>
                    <a:pt x="5990" y="12052"/>
                  </a:cubicBezTo>
                  <a:cubicBezTo>
                    <a:pt x="6071" y="11937"/>
                    <a:pt x="6159" y="11818"/>
                    <a:pt x="6223" y="11741"/>
                  </a:cubicBezTo>
                  <a:lnTo>
                    <a:pt x="6223" y="11741"/>
                  </a:lnTo>
                  <a:cubicBezTo>
                    <a:pt x="6115" y="11775"/>
                    <a:pt x="6179" y="11724"/>
                    <a:pt x="6037" y="11812"/>
                  </a:cubicBezTo>
                  <a:cubicBezTo>
                    <a:pt x="6036" y="11812"/>
                    <a:pt x="6035" y="11812"/>
                    <a:pt x="6034" y="11812"/>
                  </a:cubicBezTo>
                  <a:cubicBezTo>
                    <a:pt x="5978" y="11812"/>
                    <a:pt x="6093" y="11727"/>
                    <a:pt x="6136" y="11700"/>
                  </a:cubicBezTo>
                  <a:lnTo>
                    <a:pt x="6136" y="11700"/>
                  </a:lnTo>
                  <a:cubicBezTo>
                    <a:pt x="6020" y="11758"/>
                    <a:pt x="5909" y="11822"/>
                    <a:pt x="5794" y="11876"/>
                  </a:cubicBezTo>
                  <a:cubicBezTo>
                    <a:pt x="5838" y="11923"/>
                    <a:pt x="5565" y="12069"/>
                    <a:pt x="5602" y="12105"/>
                  </a:cubicBezTo>
                  <a:cubicBezTo>
                    <a:pt x="5713" y="12021"/>
                    <a:pt x="5828" y="11940"/>
                    <a:pt x="5936" y="11852"/>
                  </a:cubicBezTo>
                  <a:lnTo>
                    <a:pt x="5936" y="11852"/>
                  </a:lnTo>
                  <a:cubicBezTo>
                    <a:pt x="5983" y="11899"/>
                    <a:pt x="5811" y="12122"/>
                    <a:pt x="5565" y="12241"/>
                  </a:cubicBezTo>
                  <a:cubicBezTo>
                    <a:pt x="5562" y="12241"/>
                    <a:pt x="5559" y="12241"/>
                    <a:pt x="5557" y="12241"/>
                  </a:cubicBezTo>
                  <a:cubicBezTo>
                    <a:pt x="5495" y="12241"/>
                    <a:pt x="5557" y="12118"/>
                    <a:pt x="5544" y="12102"/>
                  </a:cubicBezTo>
                  <a:lnTo>
                    <a:pt x="5544" y="12102"/>
                  </a:lnTo>
                  <a:cubicBezTo>
                    <a:pt x="5521" y="12139"/>
                    <a:pt x="5339" y="12258"/>
                    <a:pt x="5306" y="12258"/>
                  </a:cubicBezTo>
                  <a:cubicBezTo>
                    <a:pt x="5305" y="12258"/>
                    <a:pt x="5305" y="12258"/>
                    <a:pt x="5305" y="12258"/>
                  </a:cubicBezTo>
                  <a:lnTo>
                    <a:pt x="5392" y="12177"/>
                  </a:lnTo>
                  <a:lnTo>
                    <a:pt x="5392" y="12177"/>
                  </a:lnTo>
                  <a:cubicBezTo>
                    <a:pt x="5247" y="12227"/>
                    <a:pt x="5210" y="12362"/>
                    <a:pt x="5018" y="12386"/>
                  </a:cubicBezTo>
                  <a:cubicBezTo>
                    <a:pt x="4960" y="12409"/>
                    <a:pt x="4815" y="12396"/>
                    <a:pt x="4821" y="12434"/>
                  </a:cubicBezTo>
                  <a:cubicBezTo>
                    <a:pt x="4943" y="12454"/>
                    <a:pt x="5058" y="12643"/>
                    <a:pt x="5018" y="12724"/>
                  </a:cubicBezTo>
                  <a:cubicBezTo>
                    <a:pt x="4998" y="12727"/>
                    <a:pt x="4713" y="12802"/>
                    <a:pt x="4619" y="12802"/>
                  </a:cubicBezTo>
                  <a:cubicBezTo>
                    <a:pt x="4615" y="12802"/>
                    <a:pt x="4612" y="12802"/>
                    <a:pt x="4609" y="12802"/>
                  </a:cubicBezTo>
                  <a:cubicBezTo>
                    <a:pt x="4491" y="12791"/>
                    <a:pt x="4696" y="12616"/>
                    <a:pt x="4595" y="12609"/>
                  </a:cubicBezTo>
                  <a:lnTo>
                    <a:pt x="4595" y="12609"/>
                  </a:lnTo>
                  <a:cubicBezTo>
                    <a:pt x="4598" y="12626"/>
                    <a:pt x="4555" y="12670"/>
                    <a:pt x="4534" y="12683"/>
                  </a:cubicBezTo>
                  <a:cubicBezTo>
                    <a:pt x="4528" y="12685"/>
                    <a:pt x="4524" y="12685"/>
                    <a:pt x="4520" y="12685"/>
                  </a:cubicBezTo>
                  <a:cubicBezTo>
                    <a:pt x="4494" y="12685"/>
                    <a:pt x="4505" y="12662"/>
                    <a:pt x="4482" y="12662"/>
                  </a:cubicBezTo>
                  <a:cubicBezTo>
                    <a:pt x="4470" y="12662"/>
                    <a:pt x="4449" y="12668"/>
                    <a:pt x="4409" y="12687"/>
                  </a:cubicBezTo>
                  <a:cubicBezTo>
                    <a:pt x="4412" y="12738"/>
                    <a:pt x="4256" y="12773"/>
                    <a:pt x="4279" y="12773"/>
                  </a:cubicBezTo>
                  <a:cubicBezTo>
                    <a:pt x="4287" y="12773"/>
                    <a:pt x="4313" y="12769"/>
                    <a:pt x="4369" y="12761"/>
                  </a:cubicBezTo>
                  <a:lnTo>
                    <a:pt x="4369" y="12761"/>
                  </a:lnTo>
                  <a:cubicBezTo>
                    <a:pt x="4247" y="12832"/>
                    <a:pt x="4227" y="12808"/>
                    <a:pt x="4075" y="12872"/>
                  </a:cubicBezTo>
                  <a:cubicBezTo>
                    <a:pt x="4139" y="12889"/>
                    <a:pt x="3990" y="13065"/>
                    <a:pt x="3862" y="13129"/>
                  </a:cubicBezTo>
                  <a:cubicBezTo>
                    <a:pt x="3865" y="13112"/>
                    <a:pt x="3828" y="13103"/>
                    <a:pt x="3811" y="13099"/>
                  </a:cubicBezTo>
                  <a:cubicBezTo>
                    <a:pt x="3535" y="13187"/>
                    <a:pt x="3379" y="13217"/>
                    <a:pt x="3122" y="13298"/>
                  </a:cubicBezTo>
                  <a:cubicBezTo>
                    <a:pt x="3116" y="13296"/>
                    <a:pt x="3105" y="13296"/>
                    <a:pt x="3091" y="13296"/>
                  </a:cubicBezTo>
                  <a:cubicBezTo>
                    <a:pt x="3083" y="13296"/>
                    <a:pt x="3075" y="13296"/>
                    <a:pt x="3067" y="13296"/>
                  </a:cubicBezTo>
                  <a:cubicBezTo>
                    <a:pt x="3024" y="13296"/>
                    <a:pt x="2980" y="13294"/>
                    <a:pt x="3011" y="13268"/>
                  </a:cubicBezTo>
                  <a:lnTo>
                    <a:pt x="3011" y="13268"/>
                  </a:lnTo>
                  <a:cubicBezTo>
                    <a:pt x="2977" y="13288"/>
                    <a:pt x="2947" y="13318"/>
                    <a:pt x="2869" y="13346"/>
                  </a:cubicBezTo>
                  <a:cubicBezTo>
                    <a:pt x="2700" y="13335"/>
                    <a:pt x="3044" y="13285"/>
                    <a:pt x="2906" y="13254"/>
                  </a:cubicBezTo>
                  <a:lnTo>
                    <a:pt x="2906" y="13254"/>
                  </a:lnTo>
                  <a:cubicBezTo>
                    <a:pt x="2906" y="13295"/>
                    <a:pt x="2717" y="13362"/>
                    <a:pt x="2609" y="13420"/>
                  </a:cubicBezTo>
                  <a:cubicBezTo>
                    <a:pt x="2617" y="13427"/>
                    <a:pt x="2629" y="13430"/>
                    <a:pt x="2644" y="13430"/>
                  </a:cubicBezTo>
                  <a:cubicBezTo>
                    <a:pt x="2725" y="13430"/>
                    <a:pt x="2892" y="13344"/>
                    <a:pt x="2980" y="13298"/>
                  </a:cubicBezTo>
                  <a:lnTo>
                    <a:pt x="2980" y="13298"/>
                  </a:lnTo>
                  <a:cubicBezTo>
                    <a:pt x="3004" y="13373"/>
                    <a:pt x="2829" y="13511"/>
                    <a:pt x="2562" y="13622"/>
                  </a:cubicBezTo>
                  <a:cubicBezTo>
                    <a:pt x="2501" y="13644"/>
                    <a:pt x="2466" y="13652"/>
                    <a:pt x="2447" y="13652"/>
                  </a:cubicBezTo>
                  <a:cubicBezTo>
                    <a:pt x="2405" y="13652"/>
                    <a:pt x="2435" y="13616"/>
                    <a:pt x="2427" y="13616"/>
                  </a:cubicBezTo>
                  <a:lnTo>
                    <a:pt x="2427" y="13616"/>
                  </a:lnTo>
                  <a:cubicBezTo>
                    <a:pt x="2426" y="13616"/>
                    <a:pt x="2423" y="13617"/>
                    <a:pt x="2420" y="13619"/>
                  </a:cubicBezTo>
                  <a:cubicBezTo>
                    <a:pt x="2001" y="13694"/>
                    <a:pt x="2096" y="13832"/>
                    <a:pt x="1734" y="13848"/>
                  </a:cubicBezTo>
                  <a:cubicBezTo>
                    <a:pt x="1589" y="13818"/>
                    <a:pt x="1711" y="13751"/>
                    <a:pt x="1673" y="13720"/>
                  </a:cubicBezTo>
                  <a:cubicBezTo>
                    <a:pt x="1852" y="13670"/>
                    <a:pt x="1957" y="13694"/>
                    <a:pt x="2079" y="13666"/>
                  </a:cubicBezTo>
                  <a:lnTo>
                    <a:pt x="2079" y="13666"/>
                  </a:lnTo>
                  <a:lnTo>
                    <a:pt x="1923" y="13677"/>
                  </a:lnTo>
                  <a:cubicBezTo>
                    <a:pt x="1977" y="13646"/>
                    <a:pt x="2096" y="13609"/>
                    <a:pt x="2163" y="13609"/>
                  </a:cubicBezTo>
                  <a:cubicBezTo>
                    <a:pt x="2155" y="13608"/>
                    <a:pt x="2147" y="13607"/>
                    <a:pt x="2136" y="13607"/>
                  </a:cubicBezTo>
                  <a:cubicBezTo>
                    <a:pt x="2058" y="13607"/>
                    <a:pt x="1903" y="13641"/>
                    <a:pt x="1727" y="13677"/>
                  </a:cubicBezTo>
                  <a:cubicBezTo>
                    <a:pt x="1524" y="13703"/>
                    <a:pt x="1295" y="13737"/>
                    <a:pt x="1132" y="13741"/>
                  </a:cubicBezTo>
                  <a:cubicBezTo>
                    <a:pt x="1078" y="13764"/>
                    <a:pt x="981" y="13795"/>
                    <a:pt x="1028" y="13808"/>
                  </a:cubicBezTo>
                  <a:lnTo>
                    <a:pt x="1129" y="13788"/>
                  </a:lnTo>
                  <a:lnTo>
                    <a:pt x="1129" y="13788"/>
                  </a:lnTo>
                  <a:cubicBezTo>
                    <a:pt x="1231" y="13815"/>
                    <a:pt x="944" y="13873"/>
                    <a:pt x="1075" y="13873"/>
                  </a:cubicBezTo>
                  <a:cubicBezTo>
                    <a:pt x="949" y="13921"/>
                    <a:pt x="800" y="13970"/>
                    <a:pt x="614" y="13970"/>
                  </a:cubicBezTo>
                  <a:cubicBezTo>
                    <a:pt x="606" y="13970"/>
                    <a:pt x="599" y="13970"/>
                    <a:pt x="592" y="13970"/>
                  </a:cubicBezTo>
                  <a:lnTo>
                    <a:pt x="554" y="13920"/>
                  </a:lnTo>
                  <a:lnTo>
                    <a:pt x="554" y="13920"/>
                  </a:lnTo>
                  <a:cubicBezTo>
                    <a:pt x="563" y="13927"/>
                    <a:pt x="596" y="13932"/>
                    <a:pt x="633" y="13932"/>
                  </a:cubicBezTo>
                  <a:cubicBezTo>
                    <a:pt x="669" y="13932"/>
                    <a:pt x="709" y="13927"/>
                    <a:pt x="734" y="13917"/>
                  </a:cubicBezTo>
                  <a:lnTo>
                    <a:pt x="734" y="13917"/>
                  </a:lnTo>
                  <a:cubicBezTo>
                    <a:pt x="720" y="13922"/>
                    <a:pt x="701" y="13924"/>
                    <a:pt x="680" y="13924"/>
                  </a:cubicBezTo>
                  <a:cubicBezTo>
                    <a:pt x="621" y="13924"/>
                    <a:pt x="539" y="13908"/>
                    <a:pt x="468" y="13908"/>
                  </a:cubicBezTo>
                  <a:cubicBezTo>
                    <a:pt x="418" y="13908"/>
                    <a:pt x="374" y="13916"/>
                    <a:pt x="345" y="13943"/>
                  </a:cubicBezTo>
                  <a:lnTo>
                    <a:pt x="484" y="13974"/>
                  </a:lnTo>
                  <a:cubicBezTo>
                    <a:pt x="359" y="14004"/>
                    <a:pt x="209" y="14071"/>
                    <a:pt x="51" y="14071"/>
                  </a:cubicBezTo>
                  <a:cubicBezTo>
                    <a:pt x="35" y="14071"/>
                    <a:pt x="18" y="14070"/>
                    <a:pt x="1" y="14068"/>
                  </a:cubicBezTo>
                  <a:lnTo>
                    <a:pt x="1" y="14068"/>
                  </a:lnTo>
                  <a:cubicBezTo>
                    <a:pt x="33" y="14090"/>
                    <a:pt x="46" y="14093"/>
                    <a:pt x="58" y="14093"/>
                  </a:cubicBezTo>
                  <a:cubicBezTo>
                    <a:pt x="63" y="14093"/>
                    <a:pt x="68" y="14093"/>
                    <a:pt x="74" y="14093"/>
                  </a:cubicBezTo>
                  <a:cubicBezTo>
                    <a:pt x="89" y="14093"/>
                    <a:pt x="112" y="14096"/>
                    <a:pt x="166" y="14122"/>
                  </a:cubicBezTo>
                  <a:cubicBezTo>
                    <a:pt x="61" y="14052"/>
                    <a:pt x="561" y="14097"/>
                    <a:pt x="459" y="14035"/>
                  </a:cubicBezTo>
                  <a:lnTo>
                    <a:pt x="459" y="14035"/>
                  </a:lnTo>
                  <a:cubicBezTo>
                    <a:pt x="579" y="14090"/>
                    <a:pt x="669" y="14044"/>
                    <a:pt x="832" y="14092"/>
                  </a:cubicBezTo>
                  <a:cubicBezTo>
                    <a:pt x="825" y="14071"/>
                    <a:pt x="771" y="14062"/>
                    <a:pt x="920" y="14058"/>
                  </a:cubicBezTo>
                  <a:cubicBezTo>
                    <a:pt x="923" y="14051"/>
                    <a:pt x="940" y="14041"/>
                    <a:pt x="950" y="14038"/>
                  </a:cubicBezTo>
                  <a:cubicBezTo>
                    <a:pt x="955" y="14036"/>
                    <a:pt x="956" y="14033"/>
                    <a:pt x="953" y="14033"/>
                  </a:cubicBezTo>
                  <a:cubicBezTo>
                    <a:pt x="952" y="14033"/>
                    <a:pt x="950" y="14034"/>
                    <a:pt x="947" y="14035"/>
                  </a:cubicBezTo>
                  <a:cubicBezTo>
                    <a:pt x="913" y="14031"/>
                    <a:pt x="883" y="14024"/>
                    <a:pt x="869" y="14015"/>
                  </a:cubicBezTo>
                  <a:cubicBezTo>
                    <a:pt x="940" y="13970"/>
                    <a:pt x="1170" y="13937"/>
                    <a:pt x="1244" y="13903"/>
                  </a:cubicBezTo>
                  <a:cubicBezTo>
                    <a:pt x="1249" y="13903"/>
                    <a:pt x="1253" y="13903"/>
                    <a:pt x="1256" y="13903"/>
                  </a:cubicBezTo>
                  <a:cubicBezTo>
                    <a:pt x="1320" y="13903"/>
                    <a:pt x="1216" y="13930"/>
                    <a:pt x="1261" y="13940"/>
                  </a:cubicBezTo>
                  <a:lnTo>
                    <a:pt x="1372" y="13893"/>
                  </a:lnTo>
                  <a:cubicBezTo>
                    <a:pt x="1393" y="13930"/>
                    <a:pt x="1616" y="13926"/>
                    <a:pt x="1413" y="13981"/>
                  </a:cubicBezTo>
                  <a:lnTo>
                    <a:pt x="1599" y="13957"/>
                  </a:lnTo>
                  <a:cubicBezTo>
                    <a:pt x="1614" y="13958"/>
                    <a:pt x="1629" y="13958"/>
                    <a:pt x="1645" y="13958"/>
                  </a:cubicBezTo>
                  <a:cubicBezTo>
                    <a:pt x="1690" y="13958"/>
                    <a:pt x="1737" y="13955"/>
                    <a:pt x="1784" y="13950"/>
                  </a:cubicBezTo>
                  <a:cubicBezTo>
                    <a:pt x="1845" y="13940"/>
                    <a:pt x="1906" y="13926"/>
                    <a:pt x="1950" y="13906"/>
                  </a:cubicBezTo>
                  <a:cubicBezTo>
                    <a:pt x="2018" y="13898"/>
                    <a:pt x="2105" y="13848"/>
                    <a:pt x="2108" y="13848"/>
                  </a:cubicBezTo>
                  <a:lnTo>
                    <a:pt x="2108" y="13848"/>
                  </a:lnTo>
                  <a:cubicBezTo>
                    <a:pt x="2109" y="13848"/>
                    <a:pt x="2103" y="13852"/>
                    <a:pt x="2088" y="13862"/>
                  </a:cubicBezTo>
                  <a:lnTo>
                    <a:pt x="2369" y="13775"/>
                  </a:lnTo>
                  <a:lnTo>
                    <a:pt x="2372" y="13784"/>
                  </a:lnTo>
                  <a:cubicBezTo>
                    <a:pt x="2656" y="13731"/>
                    <a:pt x="2923" y="13561"/>
                    <a:pt x="3261" y="13548"/>
                  </a:cubicBezTo>
                  <a:cubicBezTo>
                    <a:pt x="3348" y="13508"/>
                    <a:pt x="3440" y="13460"/>
                    <a:pt x="3595" y="13420"/>
                  </a:cubicBezTo>
                  <a:lnTo>
                    <a:pt x="3636" y="13443"/>
                  </a:lnTo>
                  <a:cubicBezTo>
                    <a:pt x="3750" y="13390"/>
                    <a:pt x="4001" y="13352"/>
                    <a:pt x="4037" y="13298"/>
                  </a:cubicBezTo>
                  <a:cubicBezTo>
                    <a:pt x="4048" y="13301"/>
                    <a:pt x="4061" y="13302"/>
                    <a:pt x="4074" y="13302"/>
                  </a:cubicBezTo>
                  <a:cubicBezTo>
                    <a:pt x="4252" y="13302"/>
                    <a:pt x="4619" y="13084"/>
                    <a:pt x="4808" y="13014"/>
                  </a:cubicBezTo>
                  <a:lnTo>
                    <a:pt x="4798" y="12967"/>
                  </a:lnTo>
                  <a:cubicBezTo>
                    <a:pt x="4933" y="12906"/>
                    <a:pt x="5058" y="12832"/>
                    <a:pt x="5217" y="12734"/>
                  </a:cubicBezTo>
                  <a:lnTo>
                    <a:pt x="5189" y="12700"/>
                  </a:lnTo>
                  <a:cubicBezTo>
                    <a:pt x="5318" y="12606"/>
                    <a:pt x="5568" y="12545"/>
                    <a:pt x="5791" y="12423"/>
                  </a:cubicBezTo>
                  <a:lnTo>
                    <a:pt x="5791" y="12423"/>
                  </a:lnTo>
                  <a:cubicBezTo>
                    <a:pt x="5780" y="12443"/>
                    <a:pt x="5724" y="12470"/>
                    <a:pt x="5679" y="12484"/>
                  </a:cubicBezTo>
                  <a:cubicBezTo>
                    <a:pt x="5835" y="12454"/>
                    <a:pt x="5967" y="12366"/>
                    <a:pt x="6095" y="12275"/>
                  </a:cubicBezTo>
                  <a:cubicBezTo>
                    <a:pt x="6220" y="12180"/>
                    <a:pt x="6338" y="12082"/>
                    <a:pt x="6474" y="12041"/>
                  </a:cubicBezTo>
                  <a:cubicBezTo>
                    <a:pt x="6524" y="11994"/>
                    <a:pt x="6571" y="11974"/>
                    <a:pt x="6615" y="11960"/>
                  </a:cubicBezTo>
                  <a:lnTo>
                    <a:pt x="6615" y="11960"/>
                  </a:lnTo>
                  <a:cubicBezTo>
                    <a:pt x="6611" y="11963"/>
                    <a:pt x="6605" y="11968"/>
                    <a:pt x="6602" y="11971"/>
                  </a:cubicBezTo>
                  <a:cubicBezTo>
                    <a:pt x="6608" y="11968"/>
                    <a:pt x="6619" y="11960"/>
                    <a:pt x="6628" y="11957"/>
                  </a:cubicBezTo>
                  <a:cubicBezTo>
                    <a:pt x="6656" y="11947"/>
                    <a:pt x="6689" y="11937"/>
                    <a:pt x="6720" y="11927"/>
                  </a:cubicBezTo>
                  <a:lnTo>
                    <a:pt x="6720" y="11927"/>
                  </a:lnTo>
                  <a:cubicBezTo>
                    <a:pt x="6689" y="11933"/>
                    <a:pt x="6662" y="11940"/>
                    <a:pt x="6639" y="11951"/>
                  </a:cubicBezTo>
                  <a:cubicBezTo>
                    <a:pt x="6686" y="11920"/>
                    <a:pt x="6753" y="11879"/>
                    <a:pt x="6811" y="11829"/>
                  </a:cubicBezTo>
                  <a:lnTo>
                    <a:pt x="6865" y="11849"/>
                  </a:lnTo>
                  <a:cubicBezTo>
                    <a:pt x="6868" y="11846"/>
                    <a:pt x="6872" y="11842"/>
                    <a:pt x="6879" y="11839"/>
                  </a:cubicBezTo>
                  <a:cubicBezTo>
                    <a:pt x="6953" y="11812"/>
                    <a:pt x="6919" y="11788"/>
                    <a:pt x="6868" y="11781"/>
                  </a:cubicBezTo>
                  <a:cubicBezTo>
                    <a:pt x="6895" y="11754"/>
                    <a:pt x="6923" y="11728"/>
                    <a:pt x="6940" y="11704"/>
                  </a:cubicBezTo>
                  <a:cubicBezTo>
                    <a:pt x="6947" y="11706"/>
                    <a:pt x="6954" y="11707"/>
                    <a:pt x="6961" y="11707"/>
                  </a:cubicBezTo>
                  <a:cubicBezTo>
                    <a:pt x="7037" y="11707"/>
                    <a:pt x="7102" y="11590"/>
                    <a:pt x="7193" y="11590"/>
                  </a:cubicBezTo>
                  <a:cubicBezTo>
                    <a:pt x="7200" y="11590"/>
                    <a:pt x="7206" y="11591"/>
                    <a:pt x="7213" y="11592"/>
                  </a:cubicBezTo>
                  <a:cubicBezTo>
                    <a:pt x="7235" y="11539"/>
                    <a:pt x="7488" y="11388"/>
                    <a:pt x="7515" y="11291"/>
                  </a:cubicBezTo>
                  <a:lnTo>
                    <a:pt x="7515" y="11291"/>
                  </a:lnTo>
                  <a:cubicBezTo>
                    <a:pt x="7592" y="11250"/>
                    <a:pt x="7670" y="11210"/>
                    <a:pt x="7720" y="11150"/>
                  </a:cubicBezTo>
                  <a:lnTo>
                    <a:pt x="7780" y="11177"/>
                  </a:lnTo>
                  <a:lnTo>
                    <a:pt x="7896" y="11008"/>
                  </a:lnTo>
                  <a:cubicBezTo>
                    <a:pt x="7943" y="10994"/>
                    <a:pt x="7979" y="10984"/>
                    <a:pt x="8001" y="10984"/>
                  </a:cubicBezTo>
                  <a:cubicBezTo>
                    <a:pt x="8032" y="10984"/>
                    <a:pt x="8033" y="11004"/>
                    <a:pt x="7994" y="11062"/>
                  </a:cubicBezTo>
                  <a:cubicBezTo>
                    <a:pt x="8183" y="10853"/>
                    <a:pt x="8162" y="10914"/>
                    <a:pt x="8314" y="10727"/>
                  </a:cubicBezTo>
                  <a:lnTo>
                    <a:pt x="8328" y="10764"/>
                  </a:lnTo>
                  <a:cubicBezTo>
                    <a:pt x="8395" y="10714"/>
                    <a:pt x="8476" y="10596"/>
                    <a:pt x="8534" y="10593"/>
                  </a:cubicBezTo>
                  <a:cubicBezTo>
                    <a:pt x="8730" y="10545"/>
                    <a:pt x="9291" y="10062"/>
                    <a:pt x="9712" y="9822"/>
                  </a:cubicBezTo>
                  <a:cubicBezTo>
                    <a:pt x="9575" y="9792"/>
                    <a:pt x="9919" y="9727"/>
                    <a:pt x="9885" y="9650"/>
                  </a:cubicBezTo>
                  <a:lnTo>
                    <a:pt x="9885" y="9650"/>
                  </a:lnTo>
                  <a:cubicBezTo>
                    <a:pt x="9887" y="9650"/>
                    <a:pt x="9890" y="9650"/>
                    <a:pt x="9892" y="9650"/>
                  </a:cubicBezTo>
                  <a:cubicBezTo>
                    <a:pt x="9907" y="9650"/>
                    <a:pt x="9924" y="9647"/>
                    <a:pt x="9936" y="9647"/>
                  </a:cubicBezTo>
                  <a:cubicBezTo>
                    <a:pt x="9955" y="9647"/>
                    <a:pt x="9962" y="9654"/>
                    <a:pt x="9935" y="9690"/>
                  </a:cubicBezTo>
                  <a:cubicBezTo>
                    <a:pt x="10115" y="9522"/>
                    <a:pt x="10253" y="9498"/>
                    <a:pt x="10345" y="9339"/>
                  </a:cubicBezTo>
                  <a:lnTo>
                    <a:pt x="10345" y="9339"/>
                  </a:lnTo>
                  <a:cubicBezTo>
                    <a:pt x="10380" y="9342"/>
                    <a:pt x="10327" y="9400"/>
                    <a:pt x="10352" y="9400"/>
                  </a:cubicBezTo>
                  <a:cubicBezTo>
                    <a:pt x="10353" y="9400"/>
                    <a:pt x="10354" y="9400"/>
                    <a:pt x="10355" y="9400"/>
                  </a:cubicBezTo>
                  <a:cubicBezTo>
                    <a:pt x="10368" y="9383"/>
                    <a:pt x="10402" y="9336"/>
                    <a:pt x="10432" y="9333"/>
                  </a:cubicBezTo>
                  <a:cubicBezTo>
                    <a:pt x="10434" y="9332"/>
                    <a:pt x="10435" y="9332"/>
                    <a:pt x="10436" y="9332"/>
                  </a:cubicBezTo>
                  <a:cubicBezTo>
                    <a:pt x="10458" y="9332"/>
                    <a:pt x="10414" y="9371"/>
                    <a:pt x="10392" y="9403"/>
                  </a:cubicBezTo>
                  <a:cubicBezTo>
                    <a:pt x="10588" y="9248"/>
                    <a:pt x="10560" y="9170"/>
                    <a:pt x="10530" y="9099"/>
                  </a:cubicBezTo>
                  <a:cubicBezTo>
                    <a:pt x="10652" y="9049"/>
                    <a:pt x="10699" y="9008"/>
                    <a:pt x="10740" y="8913"/>
                  </a:cubicBezTo>
                  <a:cubicBezTo>
                    <a:pt x="10759" y="8909"/>
                    <a:pt x="10783" y="8903"/>
                    <a:pt x="10797" y="8903"/>
                  </a:cubicBezTo>
                  <a:cubicBezTo>
                    <a:pt x="10819" y="8903"/>
                    <a:pt x="10819" y="8919"/>
                    <a:pt x="10746" y="8981"/>
                  </a:cubicBezTo>
                  <a:cubicBezTo>
                    <a:pt x="10817" y="8931"/>
                    <a:pt x="11189" y="8684"/>
                    <a:pt x="11162" y="8633"/>
                  </a:cubicBezTo>
                  <a:cubicBezTo>
                    <a:pt x="11192" y="8626"/>
                    <a:pt x="11260" y="8562"/>
                    <a:pt x="11273" y="8542"/>
                  </a:cubicBezTo>
                  <a:cubicBezTo>
                    <a:pt x="11432" y="8424"/>
                    <a:pt x="11449" y="8417"/>
                    <a:pt x="11594" y="8295"/>
                  </a:cubicBezTo>
                  <a:lnTo>
                    <a:pt x="11594" y="8295"/>
                  </a:lnTo>
                  <a:lnTo>
                    <a:pt x="11547" y="8322"/>
                  </a:lnTo>
                  <a:cubicBezTo>
                    <a:pt x="11564" y="8218"/>
                    <a:pt x="11666" y="8211"/>
                    <a:pt x="11780" y="8109"/>
                  </a:cubicBezTo>
                  <a:lnTo>
                    <a:pt x="11784" y="8117"/>
                  </a:lnTo>
                  <a:cubicBezTo>
                    <a:pt x="12094" y="7944"/>
                    <a:pt x="11888" y="8005"/>
                    <a:pt x="12202" y="7839"/>
                  </a:cubicBezTo>
                  <a:lnTo>
                    <a:pt x="12162" y="7816"/>
                  </a:lnTo>
                  <a:cubicBezTo>
                    <a:pt x="12128" y="7718"/>
                    <a:pt x="12442" y="7671"/>
                    <a:pt x="12581" y="7518"/>
                  </a:cubicBezTo>
                  <a:lnTo>
                    <a:pt x="12581" y="7518"/>
                  </a:lnTo>
                  <a:lnTo>
                    <a:pt x="12506" y="7542"/>
                  </a:lnTo>
                  <a:cubicBezTo>
                    <a:pt x="12574" y="7451"/>
                    <a:pt x="12834" y="7461"/>
                    <a:pt x="12929" y="7403"/>
                  </a:cubicBezTo>
                  <a:cubicBezTo>
                    <a:pt x="12931" y="7402"/>
                    <a:pt x="12933" y="7402"/>
                    <a:pt x="12934" y="7402"/>
                  </a:cubicBezTo>
                  <a:lnTo>
                    <a:pt x="12934" y="7402"/>
                  </a:lnTo>
                  <a:cubicBezTo>
                    <a:pt x="12943" y="7402"/>
                    <a:pt x="12903" y="7439"/>
                    <a:pt x="12885" y="7461"/>
                  </a:cubicBezTo>
                  <a:cubicBezTo>
                    <a:pt x="13152" y="7333"/>
                    <a:pt x="12878" y="7393"/>
                    <a:pt x="13044" y="7251"/>
                  </a:cubicBezTo>
                  <a:cubicBezTo>
                    <a:pt x="13078" y="7251"/>
                    <a:pt x="13068" y="7297"/>
                    <a:pt x="13099" y="7297"/>
                  </a:cubicBezTo>
                  <a:cubicBezTo>
                    <a:pt x="13112" y="7297"/>
                    <a:pt x="13134" y="7288"/>
                    <a:pt x="13172" y="7261"/>
                  </a:cubicBezTo>
                  <a:cubicBezTo>
                    <a:pt x="13243" y="7238"/>
                    <a:pt x="13449" y="6927"/>
                    <a:pt x="13645" y="6856"/>
                  </a:cubicBezTo>
                  <a:lnTo>
                    <a:pt x="13645" y="6856"/>
                  </a:lnTo>
                  <a:cubicBezTo>
                    <a:pt x="13630" y="6858"/>
                    <a:pt x="13615" y="6860"/>
                    <a:pt x="13604" y="6860"/>
                  </a:cubicBezTo>
                  <a:cubicBezTo>
                    <a:pt x="13577" y="6860"/>
                    <a:pt x="13567" y="6848"/>
                    <a:pt x="13615" y="6795"/>
                  </a:cubicBezTo>
                  <a:cubicBezTo>
                    <a:pt x="13736" y="6694"/>
                    <a:pt x="14006" y="6620"/>
                    <a:pt x="14074" y="6475"/>
                  </a:cubicBezTo>
                  <a:cubicBezTo>
                    <a:pt x="14084" y="6473"/>
                    <a:pt x="14092" y="6472"/>
                    <a:pt x="14097" y="6472"/>
                  </a:cubicBezTo>
                  <a:cubicBezTo>
                    <a:pt x="14103" y="6472"/>
                    <a:pt x="14106" y="6473"/>
                    <a:pt x="14107" y="6475"/>
                  </a:cubicBezTo>
                  <a:cubicBezTo>
                    <a:pt x="14192" y="6386"/>
                    <a:pt x="14399" y="6221"/>
                    <a:pt x="14432" y="6146"/>
                  </a:cubicBezTo>
                  <a:cubicBezTo>
                    <a:pt x="14441" y="6149"/>
                    <a:pt x="14450" y="6151"/>
                    <a:pt x="14460" y="6151"/>
                  </a:cubicBezTo>
                  <a:cubicBezTo>
                    <a:pt x="14628" y="6151"/>
                    <a:pt x="14918" y="5755"/>
                    <a:pt x="15032" y="5755"/>
                  </a:cubicBezTo>
                  <a:cubicBezTo>
                    <a:pt x="15045" y="5755"/>
                    <a:pt x="15055" y="5760"/>
                    <a:pt x="15063" y="5772"/>
                  </a:cubicBezTo>
                  <a:lnTo>
                    <a:pt x="15354" y="5552"/>
                  </a:lnTo>
                  <a:lnTo>
                    <a:pt x="15354" y="5569"/>
                  </a:lnTo>
                  <a:cubicBezTo>
                    <a:pt x="15550" y="5441"/>
                    <a:pt x="15598" y="5367"/>
                    <a:pt x="15645" y="5292"/>
                  </a:cubicBezTo>
                  <a:cubicBezTo>
                    <a:pt x="15657" y="5286"/>
                    <a:pt x="15665" y="5284"/>
                    <a:pt x="15670" y="5284"/>
                  </a:cubicBezTo>
                  <a:cubicBezTo>
                    <a:pt x="15684" y="5284"/>
                    <a:pt x="15669" y="5304"/>
                    <a:pt x="15671" y="5309"/>
                  </a:cubicBezTo>
                  <a:cubicBezTo>
                    <a:pt x="15966" y="5137"/>
                    <a:pt x="15989" y="5113"/>
                    <a:pt x="16178" y="4890"/>
                  </a:cubicBezTo>
                  <a:lnTo>
                    <a:pt x="16232" y="4910"/>
                  </a:lnTo>
                  <a:cubicBezTo>
                    <a:pt x="16279" y="4846"/>
                    <a:pt x="16675" y="4687"/>
                    <a:pt x="16918" y="4454"/>
                  </a:cubicBezTo>
                  <a:lnTo>
                    <a:pt x="16918" y="4454"/>
                  </a:lnTo>
                  <a:cubicBezTo>
                    <a:pt x="16918" y="4461"/>
                    <a:pt x="16918" y="4475"/>
                    <a:pt x="16901" y="4495"/>
                  </a:cubicBezTo>
                  <a:cubicBezTo>
                    <a:pt x="17179" y="4235"/>
                    <a:pt x="17712" y="4093"/>
                    <a:pt x="17729" y="3876"/>
                  </a:cubicBezTo>
                  <a:lnTo>
                    <a:pt x="17911" y="3701"/>
                  </a:lnTo>
                  <a:lnTo>
                    <a:pt x="17911" y="3701"/>
                  </a:lnTo>
                  <a:cubicBezTo>
                    <a:pt x="17841" y="3745"/>
                    <a:pt x="17807" y="3760"/>
                    <a:pt x="17793" y="3760"/>
                  </a:cubicBezTo>
                  <a:cubicBezTo>
                    <a:pt x="17757" y="3760"/>
                    <a:pt x="17850" y="3660"/>
                    <a:pt x="17812" y="3660"/>
                  </a:cubicBezTo>
                  <a:cubicBezTo>
                    <a:pt x="17806" y="3660"/>
                    <a:pt x="17798" y="3663"/>
                    <a:pt x="17787" y="3667"/>
                  </a:cubicBezTo>
                  <a:cubicBezTo>
                    <a:pt x="17849" y="3615"/>
                    <a:pt x="17953" y="3572"/>
                    <a:pt x="17988" y="3572"/>
                  </a:cubicBezTo>
                  <a:cubicBezTo>
                    <a:pt x="18008" y="3572"/>
                    <a:pt x="18006" y="3586"/>
                    <a:pt x="17962" y="3620"/>
                  </a:cubicBezTo>
                  <a:lnTo>
                    <a:pt x="17935" y="3627"/>
                  </a:lnTo>
                  <a:cubicBezTo>
                    <a:pt x="17935" y="3642"/>
                    <a:pt x="17943" y="3649"/>
                    <a:pt x="17957" y="3649"/>
                  </a:cubicBezTo>
                  <a:cubicBezTo>
                    <a:pt x="18026" y="3649"/>
                    <a:pt x="18236" y="3477"/>
                    <a:pt x="18296" y="3477"/>
                  </a:cubicBezTo>
                  <a:cubicBezTo>
                    <a:pt x="18303" y="3477"/>
                    <a:pt x="18308" y="3480"/>
                    <a:pt x="18310" y="3485"/>
                  </a:cubicBezTo>
                  <a:cubicBezTo>
                    <a:pt x="18830" y="3126"/>
                    <a:pt x="19367" y="2836"/>
                    <a:pt x="19867" y="2512"/>
                  </a:cubicBezTo>
                  <a:lnTo>
                    <a:pt x="19773" y="2492"/>
                  </a:lnTo>
                  <a:lnTo>
                    <a:pt x="19945" y="2381"/>
                  </a:lnTo>
                  <a:cubicBezTo>
                    <a:pt x="19956" y="2377"/>
                    <a:pt x="19966" y="2375"/>
                    <a:pt x="19974" y="2375"/>
                  </a:cubicBezTo>
                  <a:cubicBezTo>
                    <a:pt x="20008" y="2375"/>
                    <a:pt x="20011" y="2403"/>
                    <a:pt x="19911" y="2465"/>
                  </a:cubicBezTo>
                  <a:cubicBezTo>
                    <a:pt x="19999" y="2454"/>
                    <a:pt x="20100" y="2300"/>
                    <a:pt x="20094" y="2286"/>
                  </a:cubicBezTo>
                  <a:cubicBezTo>
                    <a:pt x="20148" y="2257"/>
                    <a:pt x="20177" y="2245"/>
                    <a:pt x="20190" y="2245"/>
                  </a:cubicBezTo>
                  <a:cubicBezTo>
                    <a:pt x="20234" y="2245"/>
                    <a:pt x="20096" y="2372"/>
                    <a:pt x="20109" y="2372"/>
                  </a:cubicBezTo>
                  <a:cubicBezTo>
                    <a:pt x="20111" y="2372"/>
                    <a:pt x="20114" y="2371"/>
                    <a:pt x="20121" y="2367"/>
                  </a:cubicBezTo>
                  <a:lnTo>
                    <a:pt x="20219" y="2295"/>
                  </a:lnTo>
                  <a:lnTo>
                    <a:pt x="20191" y="2303"/>
                  </a:lnTo>
                  <a:cubicBezTo>
                    <a:pt x="20256" y="2225"/>
                    <a:pt x="20246" y="2198"/>
                    <a:pt x="20394" y="2100"/>
                  </a:cubicBezTo>
                  <a:cubicBezTo>
                    <a:pt x="20429" y="2082"/>
                    <a:pt x="20448" y="2077"/>
                    <a:pt x="20460" y="2077"/>
                  </a:cubicBezTo>
                  <a:cubicBezTo>
                    <a:pt x="20476" y="2077"/>
                    <a:pt x="20478" y="2086"/>
                    <a:pt x="20487" y="2086"/>
                  </a:cubicBezTo>
                  <a:cubicBezTo>
                    <a:pt x="20490" y="2086"/>
                    <a:pt x="20495" y="2084"/>
                    <a:pt x="20503" y="2080"/>
                  </a:cubicBezTo>
                  <a:cubicBezTo>
                    <a:pt x="20503" y="2081"/>
                    <a:pt x="20504" y="2082"/>
                    <a:pt x="20506" y="2082"/>
                  </a:cubicBezTo>
                  <a:cubicBezTo>
                    <a:pt x="20513" y="2082"/>
                    <a:pt x="20529" y="2072"/>
                    <a:pt x="20560" y="2046"/>
                  </a:cubicBezTo>
                  <a:lnTo>
                    <a:pt x="20776" y="1904"/>
                  </a:lnTo>
                  <a:lnTo>
                    <a:pt x="20776" y="1904"/>
                  </a:lnTo>
                  <a:lnTo>
                    <a:pt x="20661" y="1918"/>
                  </a:lnTo>
                  <a:cubicBezTo>
                    <a:pt x="20733" y="1843"/>
                    <a:pt x="20837" y="1797"/>
                    <a:pt x="20768" y="1797"/>
                  </a:cubicBezTo>
                  <a:cubicBezTo>
                    <a:pt x="20759" y="1797"/>
                    <a:pt x="20747" y="1798"/>
                    <a:pt x="20732" y="1799"/>
                  </a:cubicBezTo>
                  <a:cubicBezTo>
                    <a:pt x="20928" y="1776"/>
                    <a:pt x="21560" y="1306"/>
                    <a:pt x="21668" y="1279"/>
                  </a:cubicBezTo>
                  <a:cubicBezTo>
                    <a:pt x="21786" y="1168"/>
                    <a:pt x="21921" y="1087"/>
                    <a:pt x="22096" y="998"/>
                  </a:cubicBezTo>
                  <a:lnTo>
                    <a:pt x="22096" y="998"/>
                  </a:lnTo>
                  <a:cubicBezTo>
                    <a:pt x="22090" y="1000"/>
                    <a:pt x="22083" y="1001"/>
                    <a:pt x="22077" y="1001"/>
                  </a:cubicBezTo>
                  <a:cubicBezTo>
                    <a:pt x="22038" y="1001"/>
                    <a:pt x="22016" y="965"/>
                    <a:pt x="22147" y="901"/>
                  </a:cubicBezTo>
                  <a:cubicBezTo>
                    <a:pt x="22147" y="933"/>
                    <a:pt x="22164" y="945"/>
                    <a:pt x="22190" y="945"/>
                  </a:cubicBezTo>
                  <a:cubicBezTo>
                    <a:pt x="22271" y="945"/>
                    <a:pt x="22447" y="837"/>
                    <a:pt x="22571" y="837"/>
                  </a:cubicBezTo>
                  <a:cubicBezTo>
                    <a:pt x="22579" y="837"/>
                    <a:pt x="22586" y="837"/>
                    <a:pt x="22592" y="838"/>
                  </a:cubicBezTo>
                  <a:lnTo>
                    <a:pt x="22592" y="838"/>
                  </a:lnTo>
                  <a:cubicBezTo>
                    <a:pt x="22559" y="827"/>
                    <a:pt x="22653" y="781"/>
                    <a:pt x="22742" y="735"/>
                  </a:cubicBezTo>
                  <a:cubicBezTo>
                    <a:pt x="22843" y="688"/>
                    <a:pt x="22931" y="644"/>
                    <a:pt x="22830" y="638"/>
                  </a:cubicBezTo>
                  <a:cubicBezTo>
                    <a:pt x="22857" y="629"/>
                    <a:pt x="22874" y="626"/>
                    <a:pt x="22884" y="626"/>
                  </a:cubicBezTo>
                  <a:cubicBezTo>
                    <a:pt x="22923" y="626"/>
                    <a:pt x="22883" y="668"/>
                    <a:pt x="22944" y="668"/>
                  </a:cubicBezTo>
                  <a:cubicBezTo>
                    <a:pt x="22949" y="668"/>
                    <a:pt x="22955" y="668"/>
                    <a:pt x="22961" y="668"/>
                  </a:cubicBezTo>
                  <a:cubicBezTo>
                    <a:pt x="23107" y="590"/>
                    <a:pt x="23283" y="543"/>
                    <a:pt x="23468" y="512"/>
                  </a:cubicBezTo>
                  <a:cubicBezTo>
                    <a:pt x="23651" y="482"/>
                    <a:pt x="23844" y="471"/>
                    <a:pt x="24046" y="448"/>
                  </a:cubicBezTo>
                  <a:cubicBezTo>
                    <a:pt x="24049" y="431"/>
                    <a:pt x="23978" y="411"/>
                    <a:pt x="24066" y="381"/>
                  </a:cubicBezTo>
                  <a:cubicBezTo>
                    <a:pt x="24140" y="404"/>
                    <a:pt x="24212" y="428"/>
                    <a:pt x="24282" y="451"/>
                  </a:cubicBezTo>
                  <a:cubicBezTo>
                    <a:pt x="24344" y="446"/>
                    <a:pt x="24355" y="393"/>
                    <a:pt x="24422" y="393"/>
                  </a:cubicBezTo>
                  <a:cubicBezTo>
                    <a:pt x="24443" y="393"/>
                    <a:pt x="24468" y="398"/>
                    <a:pt x="24502" y="411"/>
                  </a:cubicBezTo>
                  <a:cubicBezTo>
                    <a:pt x="24482" y="398"/>
                    <a:pt x="24452" y="377"/>
                    <a:pt x="24505" y="374"/>
                  </a:cubicBezTo>
                  <a:cubicBezTo>
                    <a:pt x="25299" y="462"/>
                    <a:pt x="26157" y="448"/>
                    <a:pt x="26945" y="745"/>
                  </a:cubicBezTo>
                  <a:cubicBezTo>
                    <a:pt x="26887" y="716"/>
                    <a:pt x="26885" y="707"/>
                    <a:pt x="26909" y="707"/>
                  </a:cubicBezTo>
                  <a:cubicBezTo>
                    <a:pt x="26928" y="707"/>
                    <a:pt x="26962" y="713"/>
                    <a:pt x="26998" y="719"/>
                  </a:cubicBezTo>
                  <a:cubicBezTo>
                    <a:pt x="26948" y="702"/>
                    <a:pt x="27009" y="681"/>
                    <a:pt x="27001" y="654"/>
                  </a:cubicBezTo>
                  <a:lnTo>
                    <a:pt x="27001" y="654"/>
                  </a:lnTo>
                  <a:lnTo>
                    <a:pt x="27330" y="783"/>
                  </a:lnTo>
                  <a:cubicBezTo>
                    <a:pt x="27343" y="773"/>
                    <a:pt x="27364" y="770"/>
                    <a:pt x="27390" y="770"/>
                  </a:cubicBezTo>
                  <a:cubicBezTo>
                    <a:pt x="27478" y="770"/>
                    <a:pt x="27620" y="812"/>
                    <a:pt x="27695" y="812"/>
                  </a:cubicBezTo>
                  <a:cubicBezTo>
                    <a:pt x="27717" y="812"/>
                    <a:pt x="27734" y="809"/>
                    <a:pt x="27742" y="800"/>
                  </a:cubicBezTo>
                  <a:lnTo>
                    <a:pt x="27634" y="786"/>
                  </a:lnTo>
                  <a:cubicBezTo>
                    <a:pt x="27789" y="749"/>
                    <a:pt x="27461" y="597"/>
                    <a:pt x="27502" y="512"/>
                  </a:cubicBezTo>
                  <a:lnTo>
                    <a:pt x="27502" y="512"/>
                  </a:lnTo>
                  <a:cubicBezTo>
                    <a:pt x="27486" y="516"/>
                    <a:pt x="27470" y="518"/>
                    <a:pt x="27453" y="518"/>
                  </a:cubicBezTo>
                  <a:cubicBezTo>
                    <a:pt x="27306" y="518"/>
                    <a:pt x="27124" y="367"/>
                    <a:pt x="26907" y="367"/>
                  </a:cubicBezTo>
                  <a:cubicBezTo>
                    <a:pt x="26875" y="367"/>
                    <a:pt x="26843" y="370"/>
                    <a:pt x="26809" y="377"/>
                  </a:cubicBezTo>
                  <a:cubicBezTo>
                    <a:pt x="26755" y="350"/>
                    <a:pt x="26867" y="360"/>
                    <a:pt x="26839" y="333"/>
                  </a:cubicBezTo>
                  <a:lnTo>
                    <a:pt x="26839" y="333"/>
                  </a:lnTo>
                  <a:cubicBezTo>
                    <a:pt x="26811" y="342"/>
                    <a:pt x="26782" y="347"/>
                    <a:pt x="26749" y="347"/>
                  </a:cubicBezTo>
                  <a:cubicBezTo>
                    <a:pt x="26693" y="347"/>
                    <a:pt x="26625" y="334"/>
                    <a:pt x="26532" y="309"/>
                  </a:cubicBezTo>
                  <a:lnTo>
                    <a:pt x="26552" y="303"/>
                  </a:lnTo>
                  <a:cubicBezTo>
                    <a:pt x="26123" y="242"/>
                    <a:pt x="25947" y="175"/>
                    <a:pt x="25465" y="94"/>
                  </a:cubicBezTo>
                  <a:lnTo>
                    <a:pt x="25465" y="94"/>
                  </a:lnTo>
                  <a:lnTo>
                    <a:pt x="25495" y="144"/>
                  </a:lnTo>
                  <a:cubicBezTo>
                    <a:pt x="25394" y="127"/>
                    <a:pt x="25373" y="111"/>
                    <a:pt x="25326" y="94"/>
                  </a:cubicBezTo>
                  <a:lnTo>
                    <a:pt x="25326" y="94"/>
                  </a:lnTo>
                  <a:cubicBezTo>
                    <a:pt x="25197" y="147"/>
                    <a:pt x="25617" y="127"/>
                    <a:pt x="25501" y="192"/>
                  </a:cubicBezTo>
                  <a:cubicBezTo>
                    <a:pt x="25373" y="80"/>
                    <a:pt x="24765" y="127"/>
                    <a:pt x="24675" y="29"/>
                  </a:cubicBezTo>
                  <a:cubicBezTo>
                    <a:pt x="24665" y="29"/>
                    <a:pt x="24657" y="29"/>
                    <a:pt x="24649" y="29"/>
                  </a:cubicBezTo>
                  <a:cubicBezTo>
                    <a:pt x="24539" y="29"/>
                    <a:pt x="24702" y="77"/>
                    <a:pt x="24572" y="77"/>
                  </a:cubicBezTo>
                  <a:cubicBezTo>
                    <a:pt x="24568" y="77"/>
                    <a:pt x="24564" y="77"/>
                    <a:pt x="24559" y="76"/>
                  </a:cubicBezTo>
                  <a:lnTo>
                    <a:pt x="24516" y="46"/>
                  </a:lnTo>
                  <a:lnTo>
                    <a:pt x="24475" y="83"/>
                  </a:lnTo>
                  <a:cubicBezTo>
                    <a:pt x="24366" y="76"/>
                    <a:pt x="24313" y="42"/>
                    <a:pt x="24306" y="19"/>
                  </a:cubicBezTo>
                  <a:lnTo>
                    <a:pt x="24306" y="19"/>
                  </a:lnTo>
                  <a:cubicBezTo>
                    <a:pt x="24310" y="19"/>
                    <a:pt x="24314" y="20"/>
                    <a:pt x="24319" y="20"/>
                  </a:cubicBezTo>
                  <a:cubicBezTo>
                    <a:pt x="24346" y="20"/>
                    <a:pt x="24385" y="12"/>
                    <a:pt x="24411" y="12"/>
                  </a:cubicBezTo>
                  <a:cubicBezTo>
                    <a:pt x="24377" y="4"/>
                    <a:pt x="24337" y="0"/>
                    <a:pt x="2429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7"/>
            <p:cNvSpPr/>
            <p:nvPr/>
          </p:nvSpPr>
          <p:spPr>
            <a:xfrm>
              <a:off x="2894879" y="2155015"/>
              <a:ext cx="3006" cy="1464"/>
            </a:xfrm>
            <a:custGeom>
              <a:avLst/>
              <a:gdLst/>
              <a:ahLst/>
              <a:cxnLst/>
              <a:rect l="l" t="t" r="r" b="b"/>
              <a:pathLst>
                <a:path w="39" h="19" extrusionOk="0">
                  <a:moveTo>
                    <a:pt x="28" y="1"/>
                  </a:moveTo>
                  <a:cubicBezTo>
                    <a:pt x="23" y="1"/>
                    <a:pt x="14" y="3"/>
                    <a:pt x="0" y="8"/>
                  </a:cubicBezTo>
                  <a:cubicBezTo>
                    <a:pt x="17" y="8"/>
                    <a:pt x="24" y="12"/>
                    <a:pt x="31" y="18"/>
                  </a:cubicBezTo>
                  <a:cubicBezTo>
                    <a:pt x="37" y="8"/>
                    <a:pt x="38" y="1"/>
                    <a:pt x="2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7"/>
            <p:cNvSpPr/>
            <p:nvPr/>
          </p:nvSpPr>
          <p:spPr>
            <a:xfrm>
              <a:off x="3319443" y="1829946"/>
              <a:ext cx="617" cy="1156"/>
            </a:xfrm>
            <a:custGeom>
              <a:avLst/>
              <a:gdLst/>
              <a:ahLst/>
              <a:cxnLst/>
              <a:rect l="l" t="t" r="r" b="b"/>
              <a:pathLst>
                <a:path w="8" h="15" extrusionOk="0">
                  <a:moveTo>
                    <a:pt x="7" y="0"/>
                  </a:moveTo>
                  <a:lnTo>
                    <a:pt x="1" y="14"/>
                  </a:lnTo>
                  <a:lnTo>
                    <a:pt x="4" y="10"/>
                  </a:lnTo>
                  <a:cubicBezTo>
                    <a:pt x="7" y="4"/>
                    <a:pt x="7" y="0"/>
                    <a:pt x="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7"/>
            <p:cNvSpPr/>
            <p:nvPr/>
          </p:nvSpPr>
          <p:spPr>
            <a:xfrm>
              <a:off x="2428853" y="2453187"/>
              <a:ext cx="6628" cy="1387"/>
            </a:xfrm>
            <a:custGeom>
              <a:avLst/>
              <a:gdLst/>
              <a:ahLst/>
              <a:cxnLst/>
              <a:rect l="l" t="t" r="r" b="b"/>
              <a:pathLst>
                <a:path w="86" h="18" extrusionOk="0">
                  <a:moveTo>
                    <a:pt x="71" y="0"/>
                  </a:moveTo>
                  <a:cubicBezTo>
                    <a:pt x="59" y="0"/>
                    <a:pt x="37" y="5"/>
                    <a:pt x="1" y="17"/>
                  </a:cubicBezTo>
                  <a:cubicBezTo>
                    <a:pt x="41" y="10"/>
                    <a:pt x="68" y="7"/>
                    <a:pt x="85" y="7"/>
                  </a:cubicBezTo>
                  <a:cubicBezTo>
                    <a:pt x="84" y="3"/>
                    <a:pt x="80" y="0"/>
                    <a:pt x="7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7"/>
            <p:cNvSpPr/>
            <p:nvPr/>
          </p:nvSpPr>
          <p:spPr>
            <a:xfrm>
              <a:off x="2112569" y="2568248"/>
              <a:ext cx="10481" cy="2158"/>
            </a:xfrm>
            <a:custGeom>
              <a:avLst/>
              <a:gdLst/>
              <a:ahLst/>
              <a:cxnLst/>
              <a:rect l="l" t="t" r="r" b="b"/>
              <a:pathLst>
                <a:path w="136" h="28" extrusionOk="0">
                  <a:moveTo>
                    <a:pt x="11" y="1"/>
                  </a:moveTo>
                  <a:lnTo>
                    <a:pt x="11" y="1"/>
                  </a:lnTo>
                  <a:cubicBezTo>
                    <a:pt x="13" y="9"/>
                    <a:pt x="33" y="20"/>
                    <a:pt x="14" y="25"/>
                  </a:cubicBezTo>
                  <a:lnTo>
                    <a:pt x="14" y="25"/>
                  </a:lnTo>
                  <a:lnTo>
                    <a:pt x="135" y="7"/>
                  </a:lnTo>
                  <a:lnTo>
                    <a:pt x="135" y="7"/>
                  </a:lnTo>
                  <a:cubicBezTo>
                    <a:pt x="119" y="9"/>
                    <a:pt x="106" y="9"/>
                    <a:pt x="94" y="9"/>
                  </a:cubicBezTo>
                  <a:cubicBezTo>
                    <a:pt x="56" y="9"/>
                    <a:pt x="36" y="3"/>
                    <a:pt x="11" y="1"/>
                  </a:cubicBezTo>
                  <a:close/>
                  <a:moveTo>
                    <a:pt x="14" y="25"/>
                  </a:moveTo>
                  <a:lnTo>
                    <a:pt x="0" y="27"/>
                  </a:lnTo>
                  <a:cubicBezTo>
                    <a:pt x="6" y="27"/>
                    <a:pt x="11" y="26"/>
                    <a:pt x="14" y="2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7"/>
            <p:cNvSpPr/>
            <p:nvPr/>
          </p:nvSpPr>
          <p:spPr>
            <a:xfrm>
              <a:off x="2017006" y="2551370"/>
              <a:ext cx="11252" cy="2081"/>
            </a:xfrm>
            <a:custGeom>
              <a:avLst/>
              <a:gdLst/>
              <a:ahLst/>
              <a:cxnLst/>
              <a:rect l="l" t="t" r="r" b="b"/>
              <a:pathLst>
                <a:path w="146" h="27" extrusionOk="0">
                  <a:moveTo>
                    <a:pt x="61" y="0"/>
                  </a:moveTo>
                  <a:lnTo>
                    <a:pt x="61" y="0"/>
                  </a:lnTo>
                  <a:cubicBezTo>
                    <a:pt x="51" y="2"/>
                    <a:pt x="40" y="2"/>
                    <a:pt x="30" y="2"/>
                  </a:cubicBezTo>
                  <a:cubicBezTo>
                    <a:pt x="19" y="2"/>
                    <a:pt x="9" y="2"/>
                    <a:pt x="0" y="3"/>
                  </a:cubicBezTo>
                  <a:lnTo>
                    <a:pt x="4" y="27"/>
                  </a:lnTo>
                  <a:cubicBezTo>
                    <a:pt x="88" y="24"/>
                    <a:pt x="146" y="6"/>
                    <a:pt x="6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7"/>
            <p:cNvSpPr/>
            <p:nvPr/>
          </p:nvSpPr>
          <p:spPr>
            <a:xfrm>
              <a:off x="2087522" y="2557536"/>
              <a:ext cx="14720" cy="3776"/>
            </a:xfrm>
            <a:custGeom>
              <a:avLst/>
              <a:gdLst/>
              <a:ahLst/>
              <a:cxnLst/>
              <a:rect l="l" t="t" r="r" b="b"/>
              <a:pathLst>
                <a:path w="191" h="49" extrusionOk="0">
                  <a:moveTo>
                    <a:pt x="135" y="0"/>
                  </a:moveTo>
                  <a:cubicBezTo>
                    <a:pt x="100" y="0"/>
                    <a:pt x="53" y="9"/>
                    <a:pt x="1" y="14"/>
                  </a:cubicBezTo>
                  <a:lnTo>
                    <a:pt x="18" y="14"/>
                  </a:lnTo>
                  <a:cubicBezTo>
                    <a:pt x="5" y="40"/>
                    <a:pt x="21" y="49"/>
                    <a:pt x="51" y="49"/>
                  </a:cubicBezTo>
                  <a:cubicBezTo>
                    <a:pt x="86" y="49"/>
                    <a:pt x="138" y="37"/>
                    <a:pt x="190" y="25"/>
                  </a:cubicBezTo>
                  <a:cubicBezTo>
                    <a:pt x="184" y="6"/>
                    <a:pt x="164" y="0"/>
                    <a:pt x="13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7"/>
            <p:cNvSpPr/>
            <p:nvPr/>
          </p:nvSpPr>
          <p:spPr>
            <a:xfrm>
              <a:off x="2078736" y="2558615"/>
              <a:ext cx="7090" cy="1310"/>
            </a:xfrm>
            <a:custGeom>
              <a:avLst/>
              <a:gdLst/>
              <a:ahLst/>
              <a:cxnLst/>
              <a:rect l="l" t="t" r="r" b="b"/>
              <a:pathLst>
                <a:path w="92" h="17" extrusionOk="0">
                  <a:moveTo>
                    <a:pt x="91" y="0"/>
                  </a:moveTo>
                  <a:lnTo>
                    <a:pt x="91" y="0"/>
                  </a:lnTo>
                  <a:cubicBezTo>
                    <a:pt x="65" y="4"/>
                    <a:pt x="34" y="7"/>
                    <a:pt x="4" y="7"/>
                  </a:cubicBezTo>
                  <a:cubicBezTo>
                    <a:pt x="0" y="14"/>
                    <a:pt x="3" y="17"/>
                    <a:pt x="11" y="17"/>
                  </a:cubicBezTo>
                  <a:cubicBezTo>
                    <a:pt x="26" y="17"/>
                    <a:pt x="58" y="7"/>
                    <a:pt x="9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7"/>
            <p:cNvSpPr/>
            <p:nvPr/>
          </p:nvSpPr>
          <p:spPr>
            <a:xfrm>
              <a:off x="2173760" y="2558537"/>
              <a:ext cx="14412" cy="5241"/>
            </a:xfrm>
            <a:custGeom>
              <a:avLst/>
              <a:gdLst/>
              <a:ahLst/>
              <a:cxnLst/>
              <a:rect l="l" t="t" r="r" b="b"/>
              <a:pathLst>
                <a:path w="187" h="68" extrusionOk="0">
                  <a:moveTo>
                    <a:pt x="135" y="0"/>
                  </a:moveTo>
                  <a:cubicBezTo>
                    <a:pt x="123" y="0"/>
                    <a:pt x="98" y="5"/>
                    <a:pt x="57" y="15"/>
                  </a:cubicBezTo>
                  <a:cubicBezTo>
                    <a:pt x="56" y="15"/>
                    <a:pt x="55" y="15"/>
                    <a:pt x="54" y="15"/>
                  </a:cubicBezTo>
                  <a:cubicBezTo>
                    <a:pt x="16" y="15"/>
                    <a:pt x="29" y="58"/>
                    <a:pt x="14" y="58"/>
                  </a:cubicBezTo>
                  <a:cubicBezTo>
                    <a:pt x="12" y="58"/>
                    <a:pt x="10" y="57"/>
                    <a:pt x="7" y="55"/>
                  </a:cubicBezTo>
                  <a:lnTo>
                    <a:pt x="7" y="55"/>
                  </a:lnTo>
                  <a:cubicBezTo>
                    <a:pt x="0" y="64"/>
                    <a:pt x="3" y="67"/>
                    <a:pt x="10" y="67"/>
                  </a:cubicBezTo>
                  <a:cubicBezTo>
                    <a:pt x="45" y="67"/>
                    <a:pt x="186" y="0"/>
                    <a:pt x="13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7"/>
            <p:cNvSpPr/>
            <p:nvPr/>
          </p:nvSpPr>
          <p:spPr>
            <a:xfrm>
              <a:off x="2095922" y="2549983"/>
              <a:ext cx="6551" cy="3468"/>
            </a:xfrm>
            <a:custGeom>
              <a:avLst/>
              <a:gdLst/>
              <a:ahLst/>
              <a:cxnLst/>
              <a:rect l="l" t="t" r="r" b="b"/>
              <a:pathLst>
                <a:path w="85" h="45" extrusionOk="0">
                  <a:moveTo>
                    <a:pt x="0" y="1"/>
                  </a:moveTo>
                  <a:lnTo>
                    <a:pt x="34" y="45"/>
                  </a:lnTo>
                  <a:lnTo>
                    <a:pt x="85"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7"/>
            <p:cNvSpPr/>
            <p:nvPr/>
          </p:nvSpPr>
          <p:spPr>
            <a:xfrm>
              <a:off x="2138310" y="2548442"/>
              <a:ext cx="15182" cy="1618"/>
            </a:xfrm>
            <a:custGeom>
              <a:avLst/>
              <a:gdLst/>
              <a:ahLst/>
              <a:cxnLst/>
              <a:rect l="l" t="t" r="r" b="b"/>
              <a:pathLst>
                <a:path w="197" h="21" extrusionOk="0">
                  <a:moveTo>
                    <a:pt x="41" y="1"/>
                  </a:moveTo>
                  <a:cubicBezTo>
                    <a:pt x="45" y="7"/>
                    <a:pt x="24" y="14"/>
                    <a:pt x="1" y="21"/>
                  </a:cubicBezTo>
                  <a:cubicBezTo>
                    <a:pt x="95" y="14"/>
                    <a:pt x="196" y="14"/>
                    <a:pt x="19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7"/>
            <p:cNvSpPr/>
            <p:nvPr/>
          </p:nvSpPr>
          <p:spPr>
            <a:xfrm>
              <a:off x="2129216" y="2549983"/>
              <a:ext cx="9171" cy="1464"/>
            </a:xfrm>
            <a:custGeom>
              <a:avLst/>
              <a:gdLst/>
              <a:ahLst/>
              <a:cxnLst/>
              <a:rect l="l" t="t" r="r" b="b"/>
              <a:pathLst>
                <a:path w="119" h="19" extrusionOk="0">
                  <a:moveTo>
                    <a:pt x="119" y="1"/>
                  </a:moveTo>
                  <a:lnTo>
                    <a:pt x="119" y="1"/>
                  </a:lnTo>
                  <a:cubicBezTo>
                    <a:pt x="71" y="4"/>
                    <a:pt x="27" y="7"/>
                    <a:pt x="1" y="18"/>
                  </a:cubicBezTo>
                  <a:cubicBezTo>
                    <a:pt x="27" y="18"/>
                    <a:pt x="82" y="11"/>
                    <a:pt x="11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7"/>
            <p:cNvSpPr/>
            <p:nvPr/>
          </p:nvSpPr>
          <p:spPr>
            <a:xfrm>
              <a:off x="2111567" y="2547979"/>
              <a:ext cx="11714" cy="771"/>
            </a:xfrm>
            <a:custGeom>
              <a:avLst/>
              <a:gdLst/>
              <a:ahLst/>
              <a:cxnLst/>
              <a:rect l="l" t="t" r="r" b="b"/>
              <a:pathLst>
                <a:path w="152" h="10" extrusionOk="0">
                  <a:moveTo>
                    <a:pt x="0" y="0"/>
                  </a:moveTo>
                  <a:lnTo>
                    <a:pt x="44" y="10"/>
                  </a:lnTo>
                  <a:lnTo>
                    <a:pt x="152"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7"/>
            <p:cNvSpPr/>
            <p:nvPr/>
          </p:nvSpPr>
          <p:spPr>
            <a:xfrm>
              <a:off x="2273640" y="2521391"/>
              <a:ext cx="14643" cy="5549"/>
            </a:xfrm>
            <a:custGeom>
              <a:avLst/>
              <a:gdLst/>
              <a:ahLst/>
              <a:cxnLst/>
              <a:rect l="l" t="t" r="r" b="b"/>
              <a:pathLst>
                <a:path w="190" h="72" extrusionOk="0">
                  <a:moveTo>
                    <a:pt x="170" y="0"/>
                  </a:moveTo>
                  <a:cubicBezTo>
                    <a:pt x="154" y="0"/>
                    <a:pt x="125" y="7"/>
                    <a:pt x="93" y="21"/>
                  </a:cubicBezTo>
                  <a:cubicBezTo>
                    <a:pt x="59" y="41"/>
                    <a:pt x="1" y="65"/>
                    <a:pt x="29" y="71"/>
                  </a:cubicBezTo>
                  <a:lnTo>
                    <a:pt x="183" y="14"/>
                  </a:lnTo>
                  <a:cubicBezTo>
                    <a:pt x="189" y="5"/>
                    <a:pt x="184" y="0"/>
                    <a:pt x="17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7"/>
            <p:cNvSpPr/>
            <p:nvPr/>
          </p:nvSpPr>
          <p:spPr>
            <a:xfrm>
              <a:off x="2236493" y="2522624"/>
              <a:ext cx="6011" cy="4547"/>
            </a:xfrm>
            <a:custGeom>
              <a:avLst/>
              <a:gdLst/>
              <a:ahLst/>
              <a:cxnLst/>
              <a:rect l="l" t="t" r="r" b="b"/>
              <a:pathLst>
                <a:path w="78" h="59" extrusionOk="0">
                  <a:moveTo>
                    <a:pt x="71" y="1"/>
                  </a:moveTo>
                  <a:lnTo>
                    <a:pt x="1" y="38"/>
                  </a:lnTo>
                  <a:cubicBezTo>
                    <a:pt x="44" y="38"/>
                    <a:pt x="51" y="49"/>
                    <a:pt x="78" y="58"/>
                  </a:cubicBezTo>
                  <a:lnTo>
                    <a:pt x="7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7"/>
            <p:cNvSpPr/>
            <p:nvPr/>
          </p:nvSpPr>
          <p:spPr>
            <a:xfrm>
              <a:off x="2264160" y="2511295"/>
              <a:ext cx="17571" cy="5857"/>
            </a:xfrm>
            <a:custGeom>
              <a:avLst/>
              <a:gdLst/>
              <a:ahLst/>
              <a:cxnLst/>
              <a:rect l="l" t="t" r="r" b="b"/>
              <a:pathLst>
                <a:path w="228" h="76" extrusionOk="0">
                  <a:moveTo>
                    <a:pt x="198" y="1"/>
                  </a:moveTo>
                  <a:cubicBezTo>
                    <a:pt x="188" y="1"/>
                    <a:pt x="164" y="6"/>
                    <a:pt x="117" y="20"/>
                  </a:cubicBezTo>
                  <a:cubicBezTo>
                    <a:pt x="109" y="39"/>
                    <a:pt x="0" y="76"/>
                    <a:pt x="49" y="76"/>
                  </a:cubicBezTo>
                  <a:cubicBezTo>
                    <a:pt x="59" y="76"/>
                    <a:pt x="76" y="74"/>
                    <a:pt x="100" y="71"/>
                  </a:cubicBezTo>
                  <a:cubicBezTo>
                    <a:pt x="108" y="55"/>
                    <a:pt x="228" y="1"/>
                    <a:pt x="19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7"/>
            <p:cNvSpPr/>
            <p:nvPr/>
          </p:nvSpPr>
          <p:spPr>
            <a:xfrm>
              <a:off x="2448582" y="2457580"/>
              <a:ext cx="3545" cy="7938"/>
            </a:xfrm>
            <a:custGeom>
              <a:avLst/>
              <a:gdLst/>
              <a:ahLst/>
              <a:cxnLst/>
              <a:rect l="l" t="t" r="r" b="b"/>
              <a:pathLst>
                <a:path w="46" h="103" extrusionOk="0">
                  <a:moveTo>
                    <a:pt x="38" y="1"/>
                  </a:moveTo>
                  <a:lnTo>
                    <a:pt x="1" y="18"/>
                  </a:lnTo>
                  <a:lnTo>
                    <a:pt x="46" y="102"/>
                  </a:lnTo>
                  <a:lnTo>
                    <a:pt x="38"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7"/>
            <p:cNvSpPr/>
            <p:nvPr/>
          </p:nvSpPr>
          <p:spPr>
            <a:xfrm>
              <a:off x="2576052" y="2363327"/>
              <a:ext cx="19806" cy="11560"/>
            </a:xfrm>
            <a:custGeom>
              <a:avLst/>
              <a:gdLst/>
              <a:ahLst/>
              <a:cxnLst/>
              <a:rect l="l" t="t" r="r" b="b"/>
              <a:pathLst>
                <a:path w="257" h="150" extrusionOk="0">
                  <a:moveTo>
                    <a:pt x="178" y="1"/>
                  </a:moveTo>
                  <a:cubicBezTo>
                    <a:pt x="3" y="82"/>
                    <a:pt x="168" y="75"/>
                    <a:pt x="6" y="139"/>
                  </a:cubicBezTo>
                  <a:cubicBezTo>
                    <a:pt x="1" y="147"/>
                    <a:pt x="2" y="150"/>
                    <a:pt x="8" y="150"/>
                  </a:cubicBezTo>
                  <a:cubicBezTo>
                    <a:pt x="28" y="150"/>
                    <a:pt x="92" y="119"/>
                    <a:pt x="110" y="119"/>
                  </a:cubicBezTo>
                  <a:cubicBezTo>
                    <a:pt x="115" y="119"/>
                    <a:pt x="116" y="122"/>
                    <a:pt x="110" y="129"/>
                  </a:cubicBezTo>
                  <a:cubicBezTo>
                    <a:pt x="199" y="48"/>
                    <a:pt x="256" y="25"/>
                    <a:pt x="17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7"/>
            <p:cNvSpPr/>
            <p:nvPr/>
          </p:nvSpPr>
          <p:spPr>
            <a:xfrm>
              <a:off x="2581138" y="2373268"/>
              <a:ext cx="3468" cy="3160"/>
            </a:xfrm>
            <a:custGeom>
              <a:avLst/>
              <a:gdLst/>
              <a:ahLst/>
              <a:cxnLst/>
              <a:rect l="l" t="t" r="r" b="b"/>
              <a:pathLst>
                <a:path w="45" h="41" extrusionOk="0">
                  <a:moveTo>
                    <a:pt x="44" y="0"/>
                  </a:moveTo>
                  <a:lnTo>
                    <a:pt x="44" y="0"/>
                  </a:lnTo>
                  <a:cubicBezTo>
                    <a:pt x="28" y="10"/>
                    <a:pt x="14" y="24"/>
                    <a:pt x="1" y="41"/>
                  </a:cubicBezTo>
                  <a:cubicBezTo>
                    <a:pt x="24" y="21"/>
                    <a:pt x="38" y="7"/>
                    <a:pt x="4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7"/>
            <p:cNvSpPr/>
            <p:nvPr/>
          </p:nvSpPr>
          <p:spPr>
            <a:xfrm>
              <a:off x="4204329" y="1549037"/>
              <a:ext cx="9171" cy="3699"/>
            </a:xfrm>
            <a:custGeom>
              <a:avLst/>
              <a:gdLst/>
              <a:ahLst/>
              <a:cxnLst/>
              <a:rect l="l" t="t" r="r" b="b"/>
              <a:pathLst>
                <a:path w="119" h="48" extrusionOk="0">
                  <a:moveTo>
                    <a:pt x="45" y="0"/>
                  </a:moveTo>
                  <a:lnTo>
                    <a:pt x="1" y="3"/>
                  </a:lnTo>
                  <a:lnTo>
                    <a:pt x="119" y="47"/>
                  </a:lnTo>
                  <a:lnTo>
                    <a:pt x="4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7"/>
            <p:cNvSpPr/>
            <p:nvPr/>
          </p:nvSpPr>
          <p:spPr>
            <a:xfrm>
              <a:off x="4223365" y="1547418"/>
              <a:ext cx="7938" cy="5318"/>
            </a:xfrm>
            <a:custGeom>
              <a:avLst/>
              <a:gdLst/>
              <a:ahLst/>
              <a:cxnLst/>
              <a:rect l="l" t="t" r="r" b="b"/>
              <a:pathLst>
                <a:path w="103" h="69" extrusionOk="0">
                  <a:moveTo>
                    <a:pt x="1" y="1"/>
                  </a:moveTo>
                  <a:lnTo>
                    <a:pt x="21" y="68"/>
                  </a:lnTo>
                  <a:lnTo>
                    <a:pt x="102" y="28"/>
                  </a:lnTo>
                  <a:cubicBezTo>
                    <a:pt x="75" y="24"/>
                    <a:pt x="21"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7"/>
            <p:cNvSpPr/>
            <p:nvPr/>
          </p:nvSpPr>
          <p:spPr>
            <a:xfrm>
              <a:off x="3058108" y="2011593"/>
              <a:ext cx="7938" cy="3853"/>
            </a:xfrm>
            <a:custGeom>
              <a:avLst/>
              <a:gdLst/>
              <a:ahLst/>
              <a:cxnLst/>
              <a:rect l="l" t="t" r="r" b="b"/>
              <a:pathLst>
                <a:path w="103" h="50" extrusionOk="0">
                  <a:moveTo>
                    <a:pt x="102" y="1"/>
                  </a:moveTo>
                  <a:lnTo>
                    <a:pt x="1" y="32"/>
                  </a:lnTo>
                  <a:lnTo>
                    <a:pt x="4" y="49"/>
                  </a:lnTo>
                  <a:cubicBezTo>
                    <a:pt x="6" y="49"/>
                    <a:pt x="8" y="49"/>
                    <a:pt x="10" y="49"/>
                  </a:cubicBezTo>
                  <a:cubicBezTo>
                    <a:pt x="31" y="49"/>
                    <a:pt x="55" y="32"/>
                    <a:pt x="10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7"/>
            <p:cNvSpPr/>
            <p:nvPr/>
          </p:nvSpPr>
          <p:spPr>
            <a:xfrm>
              <a:off x="3163536" y="1938996"/>
              <a:ext cx="5780" cy="2158"/>
            </a:xfrm>
            <a:custGeom>
              <a:avLst/>
              <a:gdLst/>
              <a:ahLst/>
              <a:cxnLst/>
              <a:rect l="l" t="t" r="r" b="b"/>
              <a:pathLst>
                <a:path w="75" h="28" extrusionOk="0">
                  <a:moveTo>
                    <a:pt x="24" y="1"/>
                  </a:moveTo>
                  <a:lnTo>
                    <a:pt x="0" y="18"/>
                  </a:lnTo>
                  <a:lnTo>
                    <a:pt x="75" y="28"/>
                  </a:lnTo>
                  <a:lnTo>
                    <a:pt x="2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7"/>
            <p:cNvSpPr/>
            <p:nvPr/>
          </p:nvSpPr>
          <p:spPr>
            <a:xfrm>
              <a:off x="3239832" y="1870252"/>
              <a:ext cx="14951" cy="8940"/>
            </a:xfrm>
            <a:custGeom>
              <a:avLst/>
              <a:gdLst/>
              <a:ahLst/>
              <a:cxnLst/>
              <a:rect l="l" t="t" r="r" b="b"/>
              <a:pathLst>
                <a:path w="194" h="116" extrusionOk="0">
                  <a:moveTo>
                    <a:pt x="145" y="1"/>
                  </a:moveTo>
                  <a:lnTo>
                    <a:pt x="145" y="1"/>
                  </a:lnTo>
                  <a:cubicBezTo>
                    <a:pt x="109" y="27"/>
                    <a:pt x="72" y="61"/>
                    <a:pt x="34" y="91"/>
                  </a:cubicBezTo>
                  <a:lnTo>
                    <a:pt x="34" y="91"/>
                  </a:lnTo>
                  <a:cubicBezTo>
                    <a:pt x="120" y="37"/>
                    <a:pt x="193" y="43"/>
                    <a:pt x="145" y="1"/>
                  </a:cubicBezTo>
                  <a:close/>
                  <a:moveTo>
                    <a:pt x="34" y="91"/>
                  </a:moveTo>
                  <a:cubicBezTo>
                    <a:pt x="23" y="98"/>
                    <a:pt x="12" y="106"/>
                    <a:pt x="0" y="115"/>
                  </a:cubicBezTo>
                  <a:cubicBezTo>
                    <a:pt x="12" y="108"/>
                    <a:pt x="23" y="100"/>
                    <a:pt x="34" y="9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7"/>
            <p:cNvSpPr/>
            <p:nvPr/>
          </p:nvSpPr>
          <p:spPr>
            <a:xfrm>
              <a:off x="2944742" y="1872718"/>
              <a:ext cx="2004" cy="2851"/>
            </a:xfrm>
            <a:custGeom>
              <a:avLst/>
              <a:gdLst/>
              <a:ahLst/>
              <a:cxnLst/>
              <a:rect l="l" t="t" r="r" b="b"/>
              <a:pathLst>
                <a:path w="26" h="37" extrusionOk="0">
                  <a:moveTo>
                    <a:pt x="1" y="1"/>
                  </a:moveTo>
                  <a:cubicBezTo>
                    <a:pt x="1" y="1"/>
                    <a:pt x="1" y="1"/>
                    <a:pt x="2" y="2"/>
                  </a:cubicBezTo>
                  <a:cubicBezTo>
                    <a:pt x="2" y="2"/>
                    <a:pt x="2" y="2"/>
                    <a:pt x="2" y="2"/>
                  </a:cubicBezTo>
                  <a:lnTo>
                    <a:pt x="2" y="2"/>
                  </a:lnTo>
                  <a:cubicBezTo>
                    <a:pt x="1" y="2"/>
                    <a:pt x="22" y="30"/>
                    <a:pt x="25" y="36"/>
                  </a:cubicBezTo>
                  <a:cubicBezTo>
                    <a:pt x="25" y="28"/>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7"/>
            <p:cNvSpPr/>
            <p:nvPr/>
          </p:nvSpPr>
          <p:spPr>
            <a:xfrm>
              <a:off x="2942507" y="1863470"/>
              <a:ext cx="1695" cy="2929"/>
            </a:xfrm>
            <a:custGeom>
              <a:avLst/>
              <a:gdLst/>
              <a:ahLst/>
              <a:cxnLst/>
              <a:rect l="l" t="t" r="r" b="b"/>
              <a:pathLst>
                <a:path w="22" h="38" extrusionOk="0">
                  <a:moveTo>
                    <a:pt x="1" y="1"/>
                  </a:moveTo>
                  <a:lnTo>
                    <a:pt x="11" y="25"/>
                  </a:lnTo>
                  <a:lnTo>
                    <a:pt x="21" y="3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7"/>
            <p:cNvSpPr/>
            <p:nvPr/>
          </p:nvSpPr>
          <p:spPr>
            <a:xfrm>
              <a:off x="2943046" y="1861929"/>
              <a:ext cx="2929" cy="4239"/>
            </a:xfrm>
            <a:custGeom>
              <a:avLst/>
              <a:gdLst/>
              <a:ahLst/>
              <a:cxnLst/>
              <a:rect l="l" t="t" r="r" b="b"/>
              <a:pathLst>
                <a:path w="38" h="55" extrusionOk="0">
                  <a:moveTo>
                    <a:pt x="18" y="0"/>
                  </a:moveTo>
                  <a:cubicBezTo>
                    <a:pt x="12" y="0"/>
                    <a:pt x="25" y="26"/>
                    <a:pt x="18" y="26"/>
                  </a:cubicBezTo>
                  <a:cubicBezTo>
                    <a:pt x="17" y="26"/>
                    <a:pt x="16" y="26"/>
                    <a:pt x="14" y="25"/>
                  </a:cubicBezTo>
                  <a:lnTo>
                    <a:pt x="0" y="11"/>
                  </a:lnTo>
                  <a:lnTo>
                    <a:pt x="34" y="55"/>
                  </a:lnTo>
                  <a:cubicBezTo>
                    <a:pt x="34" y="46"/>
                    <a:pt x="24" y="16"/>
                    <a:pt x="33" y="16"/>
                  </a:cubicBezTo>
                  <a:lnTo>
                    <a:pt x="33" y="16"/>
                  </a:lnTo>
                  <a:cubicBezTo>
                    <a:pt x="34" y="16"/>
                    <a:pt x="36" y="16"/>
                    <a:pt x="38" y="17"/>
                  </a:cubicBezTo>
                  <a:cubicBezTo>
                    <a:pt x="26" y="5"/>
                    <a:pt x="20" y="0"/>
                    <a:pt x="1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7"/>
            <p:cNvSpPr/>
            <p:nvPr/>
          </p:nvSpPr>
          <p:spPr>
            <a:xfrm>
              <a:off x="2953604" y="1869558"/>
              <a:ext cx="925" cy="1541"/>
            </a:xfrm>
            <a:custGeom>
              <a:avLst/>
              <a:gdLst/>
              <a:ahLst/>
              <a:cxnLst/>
              <a:rect l="l" t="t" r="r" b="b"/>
              <a:pathLst>
                <a:path w="12" h="20" extrusionOk="0">
                  <a:moveTo>
                    <a:pt x="0" y="1"/>
                  </a:moveTo>
                  <a:cubicBezTo>
                    <a:pt x="0" y="1"/>
                    <a:pt x="2" y="5"/>
                    <a:pt x="2" y="13"/>
                  </a:cubicBezTo>
                  <a:cubicBezTo>
                    <a:pt x="5" y="16"/>
                    <a:pt x="5" y="16"/>
                    <a:pt x="5" y="20"/>
                  </a:cubicBezTo>
                  <a:cubicBezTo>
                    <a:pt x="8" y="16"/>
                    <a:pt x="8" y="16"/>
                    <a:pt x="12" y="16"/>
                  </a:cubicBezTo>
                  <a:cubicBezTo>
                    <a:pt x="3" y="6"/>
                    <a:pt x="1"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7"/>
            <p:cNvSpPr/>
            <p:nvPr/>
          </p:nvSpPr>
          <p:spPr>
            <a:xfrm>
              <a:off x="2953990" y="1871023"/>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7"/>
            <p:cNvSpPr/>
            <p:nvPr/>
          </p:nvSpPr>
          <p:spPr>
            <a:xfrm>
              <a:off x="2954683" y="1868942"/>
              <a:ext cx="2466" cy="3468"/>
            </a:xfrm>
            <a:custGeom>
              <a:avLst/>
              <a:gdLst/>
              <a:ahLst/>
              <a:cxnLst/>
              <a:rect l="l" t="t" r="r" b="b"/>
              <a:pathLst>
                <a:path w="32" h="45" extrusionOk="0">
                  <a:moveTo>
                    <a:pt x="1" y="1"/>
                  </a:moveTo>
                  <a:lnTo>
                    <a:pt x="8" y="24"/>
                  </a:lnTo>
                  <a:cubicBezTo>
                    <a:pt x="21" y="35"/>
                    <a:pt x="25" y="35"/>
                    <a:pt x="32" y="45"/>
                  </a:cubicBezTo>
                  <a:cubicBezTo>
                    <a:pt x="28" y="31"/>
                    <a:pt x="1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7"/>
            <p:cNvSpPr/>
            <p:nvPr/>
          </p:nvSpPr>
          <p:spPr>
            <a:xfrm>
              <a:off x="2952680" y="1865859"/>
              <a:ext cx="617" cy="1079"/>
            </a:xfrm>
            <a:custGeom>
              <a:avLst/>
              <a:gdLst/>
              <a:ahLst/>
              <a:cxnLst/>
              <a:rect l="l" t="t" r="r" b="b"/>
              <a:pathLst>
                <a:path w="8" h="14" extrusionOk="0">
                  <a:moveTo>
                    <a:pt x="0" y="0"/>
                  </a:moveTo>
                  <a:lnTo>
                    <a:pt x="3" y="10"/>
                  </a:lnTo>
                  <a:cubicBezTo>
                    <a:pt x="5" y="12"/>
                    <a:pt x="6" y="13"/>
                    <a:pt x="7" y="13"/>
                  </a:cubicBezTo>
                  <a:cubicBezTo>
                    <a:pt x="8" y="13"/>
                    <a:pt x="6" y="1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7"/>
            <p:cNvSpPr/>
            <p:nvPr/>
          </p:nvSpPr>
          <p:spPr>
            <a:xfrm>
              <a:off x="2952140" y="1865782"/>
              <a:ext cx="1387" cy="2466"/>
            </a:xfrm>
            <a:custGeom>
              <a:avLst/>
              <a:gdLst/>
              <a:ahLst/>
              <a:cxnLst/>
              <a:rect l="l" t="t" r="r" b="b"/>
              <a:pathLst>
                <a:path w="18" h="32" extrusionOk="0">
                  <a:moveTo>
                    <a:pt x="0" y="1"/>
                  </a:moveTo>
                  <a:cubicBezTo>
                    <a:pt x="0" y="1"/>
                    <a:pt x="3" y="5"/>
                    <a:pt x="12" y="17"/>
                  </a:cubicBezTo>
                  <a:lnTo>
                    <a:pt x="12" y="17"/>
                  </a:lnTo>
                  <a:lnTo>
                    <a:pt x="10" y="11"/>
                  </a:lnTo>
                  <a:cubicBezTo>
                    <a:pt x="7" y="8"/>
                    <a:pt x="1" y="1"/>
                    <a:pt x="0" y="1"/>
                  </a:cubicBezTo>
                  <a:close/>
                  <a:moveTo>
                    <a:pt x="7" y="13"/>
                  </a:moveTo>
                  <a:cubicBezTo>
                    <a:pt x="6" y="13"/>
                    <a:pt x="13" y="22"/>
                    <a:pt x="18" y="31"/>
                  </a:cubicBezTo>
                  <a:lnTo>
                    <a:pt x="13" y="17"/>
                  </a:lnTo>
                  <a:lnTo>
                    <a:pt x="13" y="17"/>
                  </a:lnTo>
                  <a:cubicBezTo>
                    <a:pt x="13" y="18"/>
                    <a:pt x="13" y="18"/>
                    <a:pt x="14" y="18"/>
                  </a:cubicBezTo>
                  <a:cubicBezTo>
                    <a:pt x="13" y="18"/>
                    <a:pt x="13" y="17"/>
                    <a:pt x="12" y="17"/>
                  </a:cubicBezTo>
                  <a:lnTo>
                    <a:pt x="12" y="17"/>
                  </a:lnTo>
                  <a:lnTo>
                    <a:pt x="13" y="17"/>
                  </a:lnTo>
                  <a:lnTo>
                    <a:pt x="13" y="17"/>
                  </a:lnTo>
                  <a:cubicBezTo>
                    <a:pt x="10" y="14"/>
                    <a:pt x="8" y="13"/>
                    <a:pt x="7"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7"/>
            <p:cNvSpPr/>
            <p:nvPr/>
          </p:nvSpPr>
          <p:spPr>
            <a:xfrm>
              <a:off x="2950059" y="1865011"/>
              <a:ext cx="2697" cy="3083"/>
            </a:xfrm>
            <a:custGeom>
              <a:avLst/>
              <a:gdLst/>
              <a:ahLst/>
              <a:cxnLst/>
              <a:rect l="l" t="t" r="r" b="b"/>
              <a:pathLst>
                <a:path w="35" h="40" extrusionOk="0">
                  <a:moveTo>
                    <a:pt x="4" y="1"/>
                  </a:moveTo>
                  <a:cubicBezTo>
                    <a:pt x="1" y="12"/>
                    <a:pt x="23" y="39"/>
                    <a:pt x="31" y="39"/>
                  </a:cubicBezTo>
                  <a:cubicBezTo>
                    <a:pt x="33" y="39"/>
                    <a:pt x="34" y="38"/>
                    <a:pt x="34" y="35"/>
                  </a:cubicBezTo>
                  <a:cubicBezTo>
                    <a:pt x="24" y="28"/>
                    <a:pt x="14" y="2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7"/>
            <p:cNvSpPr/>
            <p:nvPr/>
          </p:nvSpPr>
          <p:spPr>
            <a:xfrm>
              <a:off x="2941505" y="1858075"/>
              <a:ext cx="1695" cy="1618"/>
            </a:xfrm>
            <a:custGeom>
              <a:avLst/>
              <a:gdLst/>
              <a:ahLst/>
              <a:cxnLst/>
              <a:rect l="l" t="t" r="r" b="b"/>
              <a:pathLst>
                <a:path w="22" h="21" extrusionOk="0">
                  <a:moveTo>
                    <a:pt x="14" y="20"/>
                  </a:moveTo>
                  <a:lnTo>
                    <a:pt x="14" y="20"/>
                  </a:lnTo>
                  <a:cubicBezTo>
                    <a:pt x="14" y="20"/>
                    <a:pt x="14" y="20"/>
                    <a:pt x="14" y="20"/>
                  </a:cubicBezTo>
                  <a:lnTo>
                    <a:pt x="14" y="20"/>
                  </a:lnTo>
                  <a:close/>
                  <a:moveTo>
                    <a:pt x="0" y="0"/>
                  </a:moveTo>
                  <a:lnTo>
                    <a:pt x="14" y="20"/>
                  </a:lnTo>
                  <a:lnTo>
                    <a:pt x="14" y="20"/>
                  </a:lnTo>
                  <a:cubicBezTo>
                    <a:pt x="12" y="18"/>
                    <a:pt x="12" y="17"/>
                    <a:pt x="13" y="17"/>
                  </a:cubicBezTo>
                  <a:lnTo>
                    <a:pt x="13" y="17"/>
                  </a:lnTo>
                  <a:cubicBezTo>
                    <a:pt x="14" y="17"/>
                    <a:pt x="19" y="20"/>
                    <a:pt x="21" y="20"/>
                  </a:cubicBezTo>
                  <a:cubicBezTo>
                    <a:pt x="22" y="20"/>
                    <a:pt x="21" y="19"/>
                    <a:pt x="17" y="1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7"/>
            <p:cNvSpPr/>
            <p:nvPr/>
          </p:nvSpPr>
          <p:spPr>
            <a:xfrm>
              <a:off x="2955762" y="1866090"/>
              <a:ext cx="2929" cy="3468"/>
            </a:xfrm>
            <a:custGeom>
              <a:avLst/>
              <a:gdLst/>
              <a:ahLst/>
              <a:cxnLst/>
              <a:rect l="l" t="t" r="r" b="b"/>
              <a:pathLst>
                <a:path w="38" h="45" extrusionOk="0">
                  <a:moveTo>
                    <a:pt x="1" y="1"/>
                  </a:moveTo>
                  <a:lnTo>
                    <a:pt x="7" y="18"/>
                  </a:lnTo>
                  <a:cubicBezTo>
                    <a:pt x="14" y="24"/>
                    <a:pt x="24" y="27"/>
                    <a:pt x="37" y="44"/>
                  </a:cubicBezTo>
                  <a:lnTo>
                    <a:pt x="37" y="44"/>
                  </a:lnTo>
                  <a:cubicBezTo>
                    <a:pt x="27" y="31"/>
                    <a:pt x="11" y="14"/>
                    <a:pt x="1" y="1"/>
                  </a:cubicBezTo>
                  <a:close/>
                  <a:moveTo>
                    <a:pt x="37" y="44"/>
                  </a:moveTo>
                  <a:cubicBezTo>
                    <a:pt x="38" y="44"/>
                    <a:pt x="38" y="44"/>
                    <a:pt x="38" y="44"/>
                  </a:cubicBezTo>
                  <a:cubicBezTo>
                    <a:pt x="38" y="44"/>
                    <a:pt x="38" y="44"/>
                    <a:pt x="37" y="4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7"/>
            <p:cNvSpPr/>
            <p:nvPr/>
          </p:nvSpPr>
          <p:spPr>
            <a:xfrm>
              <a:off x="2954452" y="1864318"/>
              <a:ext cx="1387" cy="1850"/>
            </a:xfrm>
            <a:custGeom>
              <a:avLst/>
              <a:gdLst/>
              <a:ahLst/>
              <a:cxnLst/>
              <a:rect l="l" t="t" r="r" b="b"/>
              <a:pathLst>
                <a:path w="18" h="24" extrusionOk="0">
                  <a:moveTo>
                    <a:pt x="8" y="0"/>
                  </a:moveTo>
                  <a:lnTo>
                    <a:pt x="8" y="0"/>
                  </a:lnTo>
                  <a:cubicBezTo>
                    <a:pt x="1" y="3"/>
                    <a:pt x="8" y="14"/>
                    <a:pt x="18" y="24"/>
                  </a:cubicBez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7"/>
            <p:cNvSpPr/>
            <p:nvPr/>
          </p:nvSpPr>
          <p:spPr>
            <a:xfrm>
              <a:off x="2949057" y="1861389"/>
              <a:ext cx="1850" cy="3699"/>
            </a:xfrm>
            <a:custGeom>
              <a:avLst/>
              <a:gdLst/>
              <a:ahLst/>
              <a:cxnLst/>
              <a:rect l="l" t="t" r="r" b="b"/>
              <a:pathLst>
                <a:path w="24" h="48" extrusionOk="0">
                  <a:moveTo>
                    <a:pt x="0" y="1"/>
                  </a:moveTo>
                  <a:lnTo>
                    <a:pt x="24" y="48"/>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7"/>
            <p:cNvSpPr/>
            <p:nvPr/>
          </p:nvSpPr>
          <p:spPr>
            <a:xfrm>
              <a:off x="2959384" y="1867169"/>
              <a:ext cx="2235" cy="3468"/>
            </a:xfrm>
            <a:custGeom>
              <a:avLst/>
              <a:gdLst/>
              <a:ahLst/>
              <a:cxnLst/>
              <a:rect l="l" t="t" r="r" b="b"/>
              <a:pathLst>
                <a:path w="29" h="45" extrusionOk="0">
                  <a:moveTo>
                    <a:pt x="1" y="0"/>
                  </a:moveTo>
                  <a:lnTo>
                    <a:pt x="28" y="44"/>
                  </a:lnTo>
                  <a:lnTo>
                    <a:pt x="11" y="13"/>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7"/>
            <p:cNvSpPr/>
            <p:nvPr/>
          </p:nvSpPr>
          <p:spPr>
            <a:xfrm>
              <a:off x="2961003" y="1867169"/>
              <a:ext cx="3160" cy="3699"/>
            </a:xfrm>
            <a:custGeom>
              <a:avLst/>
              <a:gdLst/>
              <a:ahLst/>
              <a:cxnLst/>
              <a:rect l="l" t="t" r="r" b="b"/>
              <a:pathLst>
                <a:path w="41" h="48" extrusionOk="0">
                  <a:moveTo>
                    <a:pt x="17" y="4"/>
                  </a:moveTo>
                  <a:cubicBezTo>
                    <a:pt x="18" y="5"/>
                    <a:pt x="19" y="6"/>
                    <a:pt x="19" y="7"/>
                  </a:cubicBezTo>
                  <a:lnTo>
                    <a:pt x="19" y="7"/>
                  </a:lnTo>
                  <a:cubicBezTo>
                    <a:pt x="19" y="6"/>
                    <a:pt x="18" y="5"/>
                    <a:pt x="17" y="4"/>
                  </a:cubicBezTo>
                  <a:close/>
                  <a:moveTo>
                    <a:pt x="0" y="0"/>
                  </a:moveTo>
                  <a:cubicBezTo>
                    <a:pt x="14" y="24"/>
                    <a:pt x="31" y="34"/>
                    <a:pt x="41" y="47"/>
                  </a:cubicBezTo>
                  <a:cubicBezTo>
                    <a:pt x="41" y="41"/>
                    <a:pt x="29" y="24"/>
                    <a:pt x="19" y="7"/>
                  </a:cubicBezTo>
                  <a:lnTo>
                    <a:pt x="19" y="7"/>
                  </a:lnTo>
                  <a:cubicBezTo>
                    <a:pt x="20" y="10"/>
                    <a:pt x="20" y="11"/>
                    <a:pt x="18" y="11"/>
                  </a:cubicBezTo>
                  <a:cubicBezTo>
                    <a:pt x="15" y="11"/>
                    <a:pt x="9"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7"/>
            <p:cNvSpPr/>
            <p:nvPr/>
          </p:nvSpPr>
          <p:spPr>
            <a:xfrm>
              <a:off x="2961311" y="1865320"/>
              <a:ext cx="1079" cy="2158"/>
            </a:xfrm>
            <a:custGeom>
              <a:avLst/>
              <a:gdLst/>
              <a:ahLst/>
              <a:cxnLst/>
              <a:rect l="l" t="t" r="r" b="b"/>
              <a:pathLst>
                <a:path w="14" h="28" extrusionOk="0">
                  <a:moveTo>
                    <a:pt x="0" y="1"/>
                  </a:moveTo>
                  <a:cubicBezTo>
                    <a:pt x="3" y="7"/>
                    <a:pt x="7" y="17"/>
                    <a:pt x="13" y="28"/>
                  </a:cubicBezTo>
                  <a:cubicBezTo>
                    <a:pt x="13" y="21"/>
                    <a:pt x="7" y="1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7"/>
            <p:cNvSpPr/>
            <p:nvPr/>
          </p:nvSpPr>
          <p:spPr>
            <a:xfrm>
              <a:off x="2955993" y="1864318"/>
              <a:ext cx="2235" cy="2081"/>
            </a:xfrm>
            <a:custGeom>
              <a:avLst/>
              <a:gdLst/>
              <a:ahLst/>
              <a:cxnLst/>
              <a:rect l="l" t="t" r="r" b="b"/>
              <a:pathLst>
                <a:path w="29" h="27" extrusionOk="0">
                  <a:moveTo>
                    <a:pt x="1" y="0"/>
                  </a:moveTo>
                  <a:cubicBezTo>
                    <a:pt x="4" y="7"/>
                    <a:pt x="21" y="24"/>
                    <a:pt x="29" y="2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7"/>
            <p:cNvSpPr/>
            <p:nvPr/>
          </p:nvSpPr>
          <p:spPr>
            <a:xfrm>
              <a:off x="2955993" y="1864010"/>
              <a:ext cx="694" cy="385"/>
            </a:xfrm>
            <a:custGeom>
              <a:avLst/>
              <a:gdLst/>
              <a:ahLst/>
              <a:cxnLst/>
              <a:rect l="l" t="t" r="r" b="b"/>
              <a:pathLst>
                <a:path w="9" h="5" extrusionOk="0">
                  <a:moveTo>
                    <a:pt x="1" y="1"/>
                  </a:moveTo>
                  <a:lnTo>
                    <a:pt x="1" y="4"/>
                  </a:lnTo>
                  <a:cubicBezTo>
                    <a:pt x="4" y="1"/>
                    <a:pt x="8" y="1"/>
                    <a:pt x="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7"/>
            <p:cNvSpPr/>
            <p:nvPr/>
          </p:nvSpPr>
          <p:spPr>
            <a:xfrm>
              <a:off x="2955762" y="1864087"/>
              <a:ext cx="308" cy="308"/>
            </a:xfrm>
            <a:custGeom>
              <a:avLst/>
              <a:gdLst/>
              <a:ahLst/>
              <a:cxnLst/>
              <a:rect l="l" t="t" r="r" b="b"/>
              <a:pathLst>
                <a:path w="4" h="4" extrusionOk="0">
                  <a:moveTo>
                    <a:pt x="1" y="1"/>
                  </a:moveTo>
                  <a:cubicBezTo>
                    <a:pt x="1" y="1"/>
                    <a:pt x="1" y="2"/>
                    <a:pt x="1" y="3"/>
                  </a:cubicBezTo>
                  <a:lnTo>
                    <a:pt x="4" y="3"/>
                  </a:lnTo>
                  <a:cubicBezTo>
                    <a:pt x="2" y="2"/>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7"/>
            <p:cNvSpPr/>
            <p:nvPr/>
          </p:nvSpPr>
          <p:spPr>
            <a:xfrm>
              <a:off x="2948210" y="1857767"/>
              <a:ext cx="3776" cy="5009"/>
            </a:xfrm>
            <a:custGeom>
              <a:avLst/>
              <a:gdLst/>
              <a:ahLst/>
              <a:cxnLst/>
              <a:rect l="l" t="t" r="r" b="b"/>
              <a:pathLst>
                <a:path w="49" h="65" extrusionOk="0">
                  <a:moveTo>
                    <a:pt x="1" y="1"/>
                  </a:moveTo>
                  <a:lnTo>
                    <a:pt x="1" y="1"/>
                  </a:lnTo>
                  <a:cubicBezTo>
                    <a:pt x="18" y="24"/>
                    <a:pt x="31" y="34"/>
                    <a:pt x="48" y="65"/>
                  </a:cubicBezTo>
                  <a:cubicBezTo>
                    <a:pt x="38" y="45"/>
                    <a:pt x="2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7"/>
            <p:cNvSpPr/>
            <p:nvPr/>
          </p:nvSpPr>
          <p:spPr>
            <a:xfrm>
              <a:off x="2952371" y="1861158"/>
              <a:ext cx="1927" cy="2389"/>
            </a:xfrm>
            <a:custGeom>
              <a:avLst/>
              <a:gdLst/>
              <a:ahLst/>
              <a:cxnLst/>
              <a:rect l="l" t="t" r="r" b="b"/>
              <a:pathLst>
                <a:path w="25" h="31" extrusionOk="0">
                  <a:moveTo>
                    <a:pt x="1" y="1"/>
                  </a:moveTo>
                  <a:lnTo>
                    <a:pt x="1" y="1"/>
                  </a:lnTo>
                  <a:cubicBezTo>
                    <a:pt x="7" y="10"/>
                    <a:pt x="18" y="21"/>
                    <a:pt x="24" y="31"/>
                  </a:cubicBez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7"/>
            <p:cNvSpPr/>
            <p:nvPr/>
          </p:nvSpPr>
          <p:spPr>
            <a:xfrm>
              <a:off x="2952911" y="1860696"/>
              <a:ext cx="848" cy="1079"/>
            </a:xfrm>
            <a:custGeom>
              <a:avLst/>
              <a:gdLst/>
              <a:ahLst/>
              <a:cxnLst/>
              <a:rect l="l" t="t" r="r" b="b"/>
              <a:pathLst>
                <a:path w="11" h="14" extrusionOk="0">
                  <a:moveTo>
                    <a:pt x="0" y="0"/>
                  </a:moveTo>
                  <a:lnTo>
                    <a:pt x="4" y="10"/>
                  </a:lnTo>
                  <a:lnTo>
                    <a:pt x="11" y="13"/>
                  </a:lnTo>
                  <a:lnTo>
                    <a:pt x="11" y="13"/>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7"/>
            <p:cNvSpPr/>
            <p:nvPr/>
          </p:nvSpPr>
          <p:spPr>
            <a:xfrm>
              <a:off x="2956841" y="1861543"/>
              <a:ext cx="1850" cy="2158"/>
            </a:xfrm>
            <a:custGeom>
              <a:avLst/>
              <a:gdLst/>
              <a:ahLst/>
              <a:cxnLst/>
              <a:rect l="l" t="t" r="r" b="b"/>
              <a:pathLst>
                <a:path w="24" h="28" extrusionOk="0">
                  <a:moveTo>
                    <a:pt x="4" y="1"/>
                  </a:moveTo>
                  <a:cubicBezTo>
                    <a:pt x="3" y="1"/>
                    <a:pt x="1" y="1"/>
                    <a:pt x="0" y="2"/>
                  </a:cubicBezTo>
                  <a:cubicBezTo>
                    <a:pt x="9" y="11"/>
                    <a:pt x="18" y="27"/>
                    <a:pt x="22" y="27"/>
                  </a:cubicBezTo>
                  <a:cubicBezTo>
                    <a:pt x="23" y="27"/>
                    <a:pt x="24" y="27"/>
                    <a:pt x="24" y="26"/>
                  </a:cubicBezTo>
                  <a:cubicBezTo>
                    <a:pt x="18" y="13"/>
                    <a:pt x="18" y="9"/>
                    <a:pt x="21" y="5"/>
                  </a:cubicBezTo>
                  <a:cubicBezTo>
                    <a:pt x="13" y="3"/>
                    <a:pt x="8"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7"/>
            <p:cNvSpPr/>
            <p:nvPr/>
          </p:nvSpPr>
          <p:spPr>
            <a:xfrm>
              <a:off x="2956995" y="1863316"/>
              <a:ext cx="385" cy="539"/>
            </a:xfrm>
            <a:custGeom>
              <a:avLst/>
              <a:gdLst/>
              <a:ahLst/>
              <a:cxnLst/>
              <a:rect l="l" t="t" r="r" b="b"/>
              <a:pathLst>
                <a:path w="5" h="7" extrusionOk="0">
                  <a:moveTo>
                    <a:pt x="1" y="1"/>
                  </a:moveTo>
                  <a:lnTo>
                    <a:pt x="1" y="1"/>
                  </a:lnTo>
                  <a:cubicBezTo>
                    <a:pt x="1" y="1"/>
                    <a:pt x="1" y="1"/>
                    <a:pt x="2" y="3"/>
                  </a:cubicBezTo>
                  <a:lnTo>
                    <a:pt x="2" y="3"/>
                  </a:lnTo>
                  <a:cubicBezTo>
                    <a:pt x="2" y="1"/>
                    <a:pt x="1" y="1"/>
                    <a:pt x="1" y="1"/>
                  </a:cubicBezTo>
                  <a:close/>
                  <a:moveTo>
                    <a:pt x="2" y="3"/>
                  </a:moveTo>
                  <a:cubicBezTo>
                    <a:pt x="2" y="3"/>
                    <a:pt x="2" y="3"/>
                    <a:pt x="2" y="3"/>
                  </a:cubicBezTo>
                  <a:lnTo>
                    <a:pt x="2" y="3"/>
                  </a:lnTo>
                  <a:lnTo>
                    <a:pt x="2" y="3"/>
                  </a:lnTo>
                  <a:cubicBezTo>
                    <a:pt x="2" y="3"/>
                    <a:pt x="2" y="3"/>
                    <a:pt x="2" y="3"/>
                  </a:cubicBezTo>
                  <a:close/>
                  <a:moveTo>
                    <a:pt x="2" y="3"/>
                  </a:moveTo>
                  <a:cubicBezTo>
                    <a:pt x="3" y="4"/>
                    <a:pt x="4" y="5"/>
                    <a:pt x="5" y="7"/>
                  </a:cubicBezTo>
                  <a:lnTo>
                    <a:pt x="2"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7"/>
            <p:cNvSpPr/>
            <p:nvPr/>
          </p:nvSpPr>
          <p:spPr>
            <a:xfrm>
              <a:off x="2960232" y="1859848"/>
              <a:ext cx="308" cy="308"/>
            </a:xfrm>
            <a:custGeom>
              <a:avLst/>
              <a:gdLst/>
              <a:ahLst/>
              <a:cxnLst/>
              <a:rect l="l" t="t" r="r" b="b"/>
              <a:pathLst>
                <a:path w="4" h="4" extrusionOk="0">
                  <a:moveTo>
                    <a:pt x="4" y="4"/>
                  </a:move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7"/>
            <p:cNvSpPr/>
            <p:nvPr/>
          </p:nvSpPr>
          <p:spPr>
            <a:xfrm>
              <a:off x="2956148" y="1861235"/>
              <a:ext cx="771" cy="1310"/>
            </a:xfrm>
            <a:custGeom>
              <a:avLst/>
              <a:gdLst/>
              <a:ahLst/>
              <a:cxnLst/>
              <a:rect l="l" t="t" r="r" b="b"/>
              <a:pathLst>
                <a:path w="10" h="17" extrusionOk="0">
                  <a:moveTo>
                    <a:pt x="3" y="1"/>
                  </a:moveTo>
                  <a:cubicBezTo>
                    <a:pt x="1" y="1"/>
                    <a:pt x="4" y="8"/>
                    <a:pt x="9" y="17"/>
                  </a:cubicBezTo>
                  <a:lnTo>
                    <a:pt x="9" y="6"/>
                  </a:lnTo>
                  <a:cubicBezTo>
                    <a:pt x="7" y="4"/>
                    <a:pt x="7" y="2"/>
                    <a:pt x="6" y="2"/>
                  </a:cubicBezTo>
                  <a:cubicBezTo>
                    <a:pt x="6" y="2"/>
                    <a:pt x="6" y="2"/>
                    <a:pt x="6" y="3"/>
                  </a:cubicBezTo>
                  <a:cubicBezTo>
                    <a:pt x="5" y="1"/>
                    <a:pt x="4"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7"/>
            <p:cNvSpPr/>
            <p:nvPr/>
          </p:nvSpPr>
          <p:spPr>
            <a:xfrm>
              <a:off x="2959693" y="1862699"/>
              <a:ext cx="1464" cy="1310"/>
            </a:xfrm>
            <a:custGeom>
              <a:avLst/>
              <a:gdLst/>
              <a:ahLst/>
              <a:cxnLst/>
              <a:rect l="l" t="t" r="r" b="b"/>
              <a:pathLst>
                <a:path w="19" h="17" extrusionOk="0">
                  <a:moveTo>
                    <a:pt x="1" y="1"/>
                  </a:moveTo>
                  <a:lnTo>
                    <a:pt x="1" y="1"/>
                  </a:lnTo>
                  <a:cubicBezTo>
                    <a:pt x="6" y="6"/>
                    <a:pt x="18" y="16"/>
                    <a:pt x="19" y="16"/>
                  </a:cubicBezTo>
                  <a:cubicBezTo>
                    <a:pt x="19" y="16"/>
                    <a:pt x="18" y="16"/>
                    <a:pt x="17" y="15"/>
                  </a:cubicBezTo>
                  <a:cubicBezTo>
                    <a:pt x="11" y="7"/>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7"/>
            <p:cNvSpPr/>
            <p:nvPr/>
          </p:nvSpPr>
          <p:spPr>
            <a:xfrm>
              <a:off x="2957843" y="1864010"/>
              <a:ext cx="462" cy="617"/>
            </a:xfrm>
            <a:custGeom>
              <a:avLst/>
              <a:gdLst/>
              <a:ahLst/>
              <a:cxnLst/>
              <a:rect l="l" t="t" r="r" b="b"/>
              <a:pathLst>
                <a:path w="6" h="8" extrusionOk="0">
                  <a:moveTo>
                    <a:pt x="0" y="1"/>
                  </a:moveTo>
                  <a:lnTo>
                    <a:pt x="0" y="4"/>
                  </a:lnTo>
                  <a:cubicBezTo>
                    <a:pt x="3" y="7"/>
                    <a:pt x="5" y="8"/>
                    <a:pt x="5" y="8"/>
                  </a:cubicBezTo>
                  <a:cubicBezTo>
                    <a:pt x="5" y="8"/>
                    <a:pt x="3"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7"/>
            <p:cNvSpPr/>
            <p:nvPr/>
          </p:nvSpPr>
          <p:spPr>
            <a:xfrm>
              <a:off x="2956841" y="1862468"/>
              <a:ext cx="1079" cy="1618"/>
            </a:xfrm>
            <a:custGeom>
              <a:avLst/>
              <a:gdLst/>
              <a:ahLst/>
              <a:cxnLst/>
              <a:rect l="l" t="t" r="r" b="b"/>
              <a:pathLst>
                <a:path w="14" h="21" extrusionOk="0">
                  <a:moveTo>
                    <a:pt x="0" y="1"/>
                  </a:moveTo>
                  <a:cubicBezTo>
                    <a:pt x="0" y="4"/>
                    <a:pt x="4" y="7"/>
                    <a:pt x="4" y="14"/>
                  </a:cubicBezTo>
                  <a:cubicBezTo>
                    <a:pt x="7" y="18"/>
                    <a:pt x="10" y="18"/>
                    <a:pt x="13" y="21"/>
                  </a:cubicBezTo>
                  <a:cubicBezTo>
                    <a:pt x="10" y="18"/>
                    <a:pt x="4"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7"/>
            <p:cNvSpPr/>
            <p:nvPr/>
          </p:nvSpPr>
          <p:spPr>
            <a:xfrm>
              <a:off x="2948749" y="1844203"/>
              <a:ext cx="11560" cy="15722"/>
            </a:xfrm>
            <a:custGeom>
              <a:avLst/>
              <a:gdLst/>
              <a:ahLst/>
              <a:cxnLst/>
              <a:rect l="l" t="t" r="r" b="b"/>
              <a:pathLst>
                <a:path w="150" h="204" extrusionOk="0">
                  <a:moveTo>
                    <a:pt x="1" y="1"/>
                  </a:moveTo>
                  <a:cubicBezTo>
                    <a:pt x="18" y="23"/>
                    <a:pt x="32" y="45"/>
                    <a:pt x="26" y="45"/>
                  </a:cubicBezTo>
                  <a:cubicBezTo>
                    <a:pt x="24" y="45"/>
                    <a:pt x="19" y="42"/>
                    <a:pt x="11" y="35"/>
                  </a:cubicBezTo>
                  <a:lnTo>
                    <a:pt x="11" y="35"/>
                  </a:lnTo>
                  <a:cubicBezTo>
                    <a:pt x="21" y="62"/>
                    <a:pt x="102" y="153"/>
                    <a:pt x="149" y="204"/>
                  </a:cubicBezTo>
                  <a:cubicBezTo>
                    <a:pt x="139" y="190"/>
                    <a:pt x="129" y="177"/>
                    <a:pt x="123" y="157"/>
                  </a:cubicBezTo>
                  <a:cubicBezTo>
                    <a:pt x="105" y="143"/>
                    <a:pt x="78" y="129"/>
                    <a:pt x="62" y="99"/>
                  </a:cubicBezTo>
                  <a:cubicBezTo>
                    <a:pt x="61" y="94"/>
                    <a:pt x="61" y="92"/>
                    <a:pt x="63" y="92"/>
                  </a:cubicBezTo>
                  <a:cubicBezTo>
                    <a:pt x="68" y="92"/>
                    <a:pt x="81" y="109"/>
                    <a:pt x="92" y="119"/>
                  </a:cubicBezTo>
                  <a:cubicBezTo>
                    <a:pt x="62" y="85"/>
                    <a:pt x="62" y="58"/>
                    <a:pt x="17" y="7"/>
                  </a:cubicBezTo>
                  <a:lnTo>
                    <a:pt x="17" y="7"/>
                  </a:lnTo>
                  <a:lnTo>
                    <a:pt x="24" y="32"/>
                  </a:lnTo>
                  <a:cubicBezTo>
                    <a:pt x="17" y="21"/>
                    <a:pt x="11"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7"/>
            <p:cNvSpPr/>
            <p:nvPr/>
          </p:nvSpPr>
          <p:spPr>
            <a:xfrm>
              <a:off x="2959153" y="1860079"/>
              <a:ext cx="3237" cy="3006"/>
            </a:xfrm>
            <a:custGeom>
              <a:avLst/>
              <a:gdLst/>
              <a:ahLst/>
              <a:cxnLst/>
              <a:rect l="l" t="t" r="r" b="b"/>
              <a:pathLst>
                <a:path w="42" h="39" extrusionOk="0">
                  <a:moveTo>
                    <a:pt x="0" y="1"/>
                  </a:moveTo>
                  <a:lnTo>
                    <a:pt x="0" y="8"/>
                  </a:lnTo>
                  <a:cubicBezTo>
                    <a:pt x="8" y="8"/>
                    <a:pt x="18" y="18"/>
                    <a:pt x="41" y="38"/>
                  </a:cubicBezTo>
                  <a:cubicBezTo>
                    <a:pt x="31" y="21"/>
                    <a:pt x="24" y="11"/>
                    <a:pt x="18" y="1"/>
                  </a:cubicBezTo>
                  <a:lnTo>
                    <a:pt x="4"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7"/>
            <p:cNvSpPr/>
            <p:nvPr/>
          </p:nvSpPr>
          <p:spPr>
            <a:xfrm>
              <a:off x="2953450" y="1854916"/>
              <a:ext cx="6320" cy="7861"/>
            </a:xfrm>
            <a:custGeom>
              <a:avLst/>
              <a:gdLst/>
              <a:ahLst/>
              <a:cxnLst/>
              <a:rect l="l" t="t" r="r" b="b"/>
              <a:pathLst>
                <a:path w="82" h="102" extrusionOk="0">
                  <a:moveTo>
                    <a:pt x="65" y="82"/>
                  </a:moveTo>
                  <a:cubicBezTo>
                    <a:pt x="74" y="85"/>
                    <a:pt x="71" y="88"/>
                    <a:pt x="74" y="95"/>
                  </a:cubicBezTo>
                  <a:lnTo>
                    <a:pt x="74" y="95"/>
                  </a:lnTo>
                  <a:cubicBezTo>
                    <a:pt x="74" y="95"/>
                    <a:pt x="74" y="95"/>
                    <a:pt x="74" y="95"/>
                  </a:cubicBezTo>
                  <a:lnTo>
                    <a:pt x="74" y="95"/>
                  </a:lnTo>
                  <a:cubicBezTo>
                    <a:pt x="71" y="88"/>
                    <a:pt x="68" y="85"/>
                    <a:pt x="65" y="82"/>
                  </a:cubicBezTo>
                  <a:close/>
                  <a:moveTo>
                    <a:pt x="7" y="1"/>
                  </a:moveTo>
                  <a:cubicBezTo>
                    <a:pt x="1" y="7"/>
                    <a:pt x="21" y="31"/>
                    <a:pt x="27" y="48"/>
                  </a:cubicBezTo>
                  <a:cubicBezTo>
                    <a:pt x="29" y="44"/>
                    <a:pt x="30" y="43"/>
                    <a:pt x="31" y="43"/>
                  </a:cubicBezTo>
                  <a:cubicBezTo>
                    <a:pt x="37" y="43"/>
                    <a:pt x="45" y="67"/>
                    <a:pt x="62" y="78"/>
                  </a:cubicBezTo>
                  <a:cubicBezTo>
                    <a:pt x="65" y="85"/>
                    <a:pt x="65" y="88"/>
                    <a:pt x="65" y="91"/>
                  </a:cubicBezTo>
                  <a:cubicBezTo>
                    <a:pt x="67" y="91"/>
                    <a:pt x="72" y="94"/>
                    <a:pt x="77" y="98"/>
                  </a:cubicBezTo>
                  <a:lnTo>
                    <a:pt x="77" y="98"/>
                  </a:lnTo>
                  <a:lnTo>
                    <a:pt x="78" y="99"/>
                  </a:lnTo>
                  <a:cubicBezTo>
                    <a:pt x="77" y="98"/>
                    <a:pt x="77" y="98"/>
                    <a:pt x="77" y="98"/>
                  </a:cubicBezTo>
                  <a:lnTo>
                    <a:pt x="77" y="98"/>
                  </a:lnTo>
                  <a:cubicBezTo>
                    <a:pt x="77" y="98"/>
                    <a:pt x="77" y="98"/>
                    <a:pt x="78" y="98"/>
                  </a:cubicBezTo>
                  <a:lnTo>
                    <a:pt x="78" y="98"/>
                  </a:lnTo>
                  <a:lnTo>
                    <a:pt x="74" y="75"/>
                  </a:lnTo>
                  <a:cubicBezTo>
                    <a:pt x="73" y="74"/>
                    <a:pt x="71" y="74"/>
                    <a:pt x="70" y="74"/>
                  </a:cubicBezTo>
                  <a:cubicBezTo>
                    <a:pt x="68" y="74"/>
                    <a:pt x="67" y="77"/>
                    <a:pt x="65" y="82"/>
                  </a:cubicBezTo>
                  <a:cubicBezTo>
                    <a:pt x="41" y="48"/>
                    <a:pt x="37" y="31"/>
                    <a:pt x="7" y="1"/>
                  </a:cubicBezTo>
                  <a:close/>
                  <a:moveTo>
                    <a:pt x="78" y="98"/>
                  </a:moveTo>
                  <a:lnTo>
                    <a:pt x="78" y="99"/>
                  </a:lnTo>
                  <a:lnTo>
                    <a:pt x="82" y="102"/>
                  </a:lnTo>
                  <a:cubicBezTo>
                    <a:pt x="80" y="101"/>
                    <a:pt x="79" y="99"/>
                    <a:pt x="78" y="9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7"/>
            <p:cNvSpPr/>
            <p:nvPr/>
          </p:nvSpPr>
          <p:spPr>
            <a:xfrm>
              <a:off x="2944588" y="1852295"/>
              <a:ext cx="617" cy="617"/>
            </a:xfrm>
            <a:custGeom>
              <a:avLst/>
              <a:gdLst/>
              <a:ahLst/>
              <a:cxnLst/>
              <a:rect l="l" t="t" r="r" b="b"/>
              <a:pathLst>
                <a:path w="8" h="8" extrusionOk="0">
                  <a:moveTo>
                    <a:pt x="1" y="0"/>
                  </a:moveTo>
                  <a:cubicBezTo>
                    <a:pt x="1" y="4"/>
                    <a:pt x="4" y="4"/>
                    <a:pt x="7" y="8"/>
                  </a:cubicBezTo>
                  <a:cubicBezTo>
                    <a:pt x="4" y="4"/>
                    <a:pt x="1" y="1"/>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7"/>
            <p:cNvSpPr/>
            <p:nvPr/>
          </p:nvSpPr>
          <p:spPr>
            <a:xfrm>
              <a:off x="2945127" y="1852835"/>
              <a:ext cx="6011" cy="6320"/>
            </a:xfrm>
            <a:custGeom>
              <a:avLst/>
              <a:gdLst/>
              <a:ahLst/>
              <a:cxnLst/>
              <a:rect l="l" t="t" r="r" b="b"/>
              <a:pathLst>
                <a:path w="78" h="82" extrusionOk="0">
                  <a:moveTo>
                    <a:pt x="0" y="1"/>
                  </a:moveTo>
                  <a:cubicBezTo>
                    <a:pt x="3" y="11"/>
                    <a:pt x="11" y="28"/>
                    <a:pt x="28" y="37"/>
                  </a:cubicBezTo>
                  <a:lnTo>
                    <a:pt x="28" y="34"/>
                  </a:lnTo>
                  <a:cubicBezTo>
                    <a:pt x="35" y="39"/>
                    <a:pt x="55" y="58"/>
                    <a:pt x="68" y="70"/>
                  </a:cubicBezTo>
                  <a:lnTo>
                    <a:pt x="68" y="70"/>
                  </a:lnTo>
                  <a:cubicBezTo>
                    <a:pt x="49" y="48"/>
                    <a:pt x="34" y="30"/>
                    <a:pt x="14" y="7"/>
                  </a:cubicBezTo>
                  <a:lnTo>
                    <a:pt x="14" y="7"/>
                  </a:lnTo>
                  <a:cubicBezTo>
                    <a:pt x="14" y="13"/>
                    <a:pt x="22" y="25"/>
                    <a:pt x="21" y="25"/>
                  </a:cubicBezTo>
                  <a:cubicBezTo>
                    <a:pt x="21" y="25"/>
                    <a:pt x="21" y="25"/>
                    <a:pt x="20" y="24"/>
                  </a:cubicBezTo>
                  <a:cubicBezTo>
                    <a:pt x="11" y="17"/>
                    <a:pt x="7" y="11"/>
                    <a:pt x="0" y="1"/>
                  </a:cubicBezTo>
                  <a:close/>
                  <a:moveTo>
                    <a:pt x="68" y="70"/>
                  </a:moveTo>
                  <a:lnTo>
                    <a:pt x="68" y="70"/>
                  </a:lnTo>
                  <a:cubicBezTo>
                    <a:pt x="71" y="74"/>
                    <a:pt x="74" y="78"/>
                    <a:pt x="78" y="82"/>
                  </a:cubicBezTo>
                  <a:cubicBezTo>
                    <a:pt x="77" y="80"/>
                    <a:pt x="73" y="75"/>
                    <a:pt x="68" y="7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7"/>
            <p:cNvSpPr/>
            <p:nvPr/>
          </p:nvSpPr>
          <p:spPr>
            <a:xfrm>
              <a:off x="2949520" y="1853143"/>
              <a:ext cx="2466" cy="3699"/>
            </a:xfrm>
            <a:custGeom>
              <a:avLst/>
              <a:gdLst/>
              <a:ahLst/>
              <a:cxnLst/>
              <a:rect l="l" t="t" r="r" b="b"/>
              <a:pathLst>
                <a:path w="32" h="48" extrusionOk="0">
                  <a:moveTo>
                    <a:pt x="1" y="0"/>
                  </a:moveTo>
                  <a:lnTo>
                    <a:pt x="14" y="17"/>
                  </a:lnTo>
                  <a:cubicBezTo>
                    <a:pt x="13" y="17"/>
                    <a:pt x="13" y="17"/>
                    <a:pt x="12" y="17"/>
                  </a:cubicBezTo>
                  <a:lnTo>
                    <a:pt x="12" y="17"/>
                  </a:lnTo>
                  <a:cubicBezTo>
                    <a:pt x="7" y="17"/>
                    <a:pt x="22" y="34"/>
                    <a:pt x="31" y="47"/>
                  </a:cubicBezTo>
                  <a:lnTo>
                    <a:pt x="24"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7"/>
            <p:cNvSpPr/>
            <p:nvPr/>
          </p:nvSpPr>
          <p:spPr>
            <a:xfrm>
              <a:off x="2961003" y="1860079"/>
              <a:ext cx="2697" cy="4008"/>
            </a:xfrm>
            <a:custGeom>
              <a:avLst/>
              <a:gdLst/>
              <a:ahLst/>
              <a:cxnLst/>
              <a:rect l="l" t="t" r="r" b="b"/>
              <a:pathLst>
                <a:path w="35" h="52" extrusionOk="0">
                  <a:moveTo>
                    <a:pt x="0" y="1"/>
                  </a:moveTo>
                  <a:lnTo>
                    <a:pt x="7" y="15"/>
                  </a:lnTo>
                  <a:lnTo>
                    <a:pt x="34" y="52"/>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7"/>
            <p:cNvSpPr/>
            <p:nvPr/>
          </p:nvSpPr>
          <p:spPr>
            <a:xfrm>
              <a:off x="2962313" y="1860387"/>
              <a:ext cx="1618" cy="2158"/>
            </a:xfrm>
            <a:custGeom>
              <a:avLst/>
              <a:gdLst/>
              <a:ahLst/>
              <a:cxnLst/>
              <a:rect l="l" t="t" r="r" b="b"/>
              <a:pathLst>
                <a:path w="21" h="28" extrusionOk="0">
                  <a:moveTo>
                    <a:pt x="0" y="0"/>
                  </a:moveTo>
                  <a:lnTo>
                    <a:pt x="20" y="28"/>
                  </a:lnTo>
                  <a:lnTo>
                    <a:pt x="20" y="28"/>
                  </a:lnTo>
                  <a:lnTo>
                    <a:pt x="11"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7"/>
            <p:cNvSpPr/>
            <p:nvPr/>
          </p:nvSpPr>
          <p:spPr>
            <a:xfrm>
              <a:off x="2990982" y="1792723"/>
              <a:ext cx="308" cy="848"/>
            </a:xfrm>
            <a:custGeom>
              <a:avLst/>
              <a:gdLst/>
              <a:ahLst/>
              <a:cxnLst/>
              <a:rect l="l" t="t" r="r" b="b"/>
              <a:pathLst>
                <a:path w="4" h="11" extrusionOk="0">
                  <a:moveTo>
                    <a:pt x="0" y="0"/>
                  </a:moveTo>
                  <a:cubicBezTo>
                    <a:pt x="0" y="3"/>
                    <a:pt x="0" y="7"/>
                    <a:pt x="3"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7"/>
            <p:cNvSpPr/>
            <p:nvPr/>
          </p:nvSpPr>
          <p:spPr>
            <a:xfrm>
              <a:off x="2989672" y="1794495"/>
              <a:ext cx="771" cy="1156"/>
            </a:xfrm>
            <a:custGeom>
              <a:avLst/>
              <a:gdLst/>
              <a:ahLst/>
              <a:cxnLst/>
              <a:rect l="l" t="t" r="r" b="b"/>
              <a:pathLst>
                <a:path w="10" h="15" extrusionOk="0">
                  <a:moveTo>
                    <a:pt x="0" y="1"/>
                  </a:moveTo>
                  <a:lnTo>
                    <a:pt x="10" y="14"/>
                  </a:lnTo>
                  <a:cubicBezTo>
                    <a:pt x="3" y="4"/>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7"/>
            <p:cNvSpPr/>
            <p:nvPr/>
          </p:nvSpPr>
          <p:spPr>
            <a:xfrm>
              <a:off x="2983892" y="1843201"/>
              <a:ext cx="3699" cy="3314"/>
            </a:xfrm>
            <a:custGeom>
              <a:avLst/>
              <a:gdLst/>
              <a:ahLst/>
              <a:cxnLst/>
              <a:rect l="l" t="t" r="r" b="b"/>
              <a:pathLst>
                <a:path w="48" h="43" extrusionOk="0">
                  <a:moveTo>
                    <a:pt x="1" y="0"/>
                  </a:moveTo>
                  <a:cubicBezTo>
                    <a:pt x="20" y="18"/>
                    <a:pt x="45" y="42"/>
                    <a:pt x="47" y="42"/>
                  </a:cubicBezTo>
                  <a:cubicBezTo>
                    <a:pt x="48" y="42"/>
                    <a:pt x="45" y="39"/>
                    <a:pt x="38" y="31"/>
                  </a:cubicBezTo>
                  <a:lnTo>
                    <a:pt x="11" y="0"/>
                  </a:lnTo>
                  <a:lnTo>
                    <a:pt x="11" y="0"/>
                  </a:lnTo>
                  <a:cubicBezTo>
                    <a:pt x="12" y="3"/>
                    <a:pt x="12" y="4"/>
                    <a:pt x="10" y="4"/>
                  </a:cubicBezTo>
                  <a:cubicBezTo>
                    <a:pt x="8" y="4"/>
                    <a:pt x="4" y="2"/>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7"/>
            <p:cNvSpPr/>
            <p:nvPr/>
          </p:nvSpPr>
          <p:spPr>
            <a:xfrm>
              <a:off x="2986743" y="1816151"/>
              <a:ext cx="1927" cy="2697"/>
            </a:xfrm>
            <a:custGeom>
              <a:avLst/>
              <a:gdLst/>
              <a:ahLst/>
              <a:cxnLst/>
              <a:rect l="l" t="t" r="r" b="b"/>
              <a:pathLst>
                <a:path w="25" h="35" extrusionOk="0">
                  <a:moveTo>
                    <a:pt x="1" y="0"/>
                  </a:moveTo>
                  <a:cubicBezTo>
                    <a:pt x="7" y="9"/>
                    <a:pt x="12" y="16"/>
                    <a:pt x="17" y="23"/>
                  </a:cubicBezTo>
                  <a:lnTo>
                    <a:pt x="17" y="23"/>
                  </a:lnTo>
                  <a:cubicBezTo>
                    <a:pt x="15" y="18"/>
                    <a:pt x="13" y="14"/>
                    <a:pt x="11" y="11"/>
                  </a:cubicBezTo>
                  <a:lnTo>
                    <a:pt x="1" y="0"/>
                  </a:lnTo>
                  <a:close/>
                  <a:moveTo>
                    <a:pt x="17" y="23"/>
                  </a:moveTo>
                  <a:cubicBezTo>
                    <a:pt x="19" y="27"/>
                    <a:pt x="21" y="31"/>
                    <a:pt x="24" y="34"/>
                  </a:cubicBezTo>
                  <a:cubicBezTo>
                    <a:pt x="22" y="30"/>
                    <a:pt x="20" y="27"/>
                    <a:pt x="17" y="2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7"/>
            <p:cNvSpPr/>
            <p:nvPr/>
          </p:nvSpPr>
          <p:spPr>
            <a:xfrm>
              <a:off x="2979730" y="1806518"/>
              <a:ext cx="1927" cy="1387"/>
            </a:xfrm>
            <a:custGeom>
              <a:avLst/>
              <a:gdLst/>
              <a:ahLst/>
              <a:cxnLst/>
              <a:rect l="l" t="t" r="r" b="b"/>
              <a:pathLst>
                <a:path w="25" h="18" extrusionOk="0">
                  <a:moveTo>
                    <a:pt x="0" y="0"/>
                  </a:moveTo>
                  <a:lnTo>
                    <a:pt x="25" y="17"/>
                  </a:lnTo>
                  <a:cubicBezTo>
                    <a:pt x="17" y="10"/>
                    <a:pt x="11"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7"/>
            <p:cNvSpPr/>
            <p:nvPr/>
          </p:nvSpPr>
          <p:spPr>
            <a:xfrm>
              <a:off x="2995067" y="1781779"/>
              <a:ext cx="2235" cy="2929"/>
            </a:xfrm>
            <a:custGeom>
              <a:avLst/>
              <a:gdLst/>
              <a:ahLst/>
              <a:cxnLst/>
              <a:rect l="l" t="t" r="r" b="b"/>
              <a:pathLst>
                <a:path w="29" h="38" extrusionOk="0">
                  <a:moveTo>
                    <a:pt x="8" y="0"/>
                  </a:moveTo>
                  <a:cubicBezTo>
                    <a:pt x="1" y="3"/>
                    <a:pt x="18" y="20"/>
                    <a:pt x="28" y="37"/>
                  </a:cubicBez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7"/>
            <p:cNvSpPr/>
            <p:nvPr/>
          </p:nvSpPr>
          <p:spPr>
            <a:xfrm>
              <a:off x="2970020" y="1851371"/>
              <a:ext cx="2543" cy="2081"/>
            </a:xfrm>
            <a:custGeom>
              <a:avLst/>
              <a:gdLst/>
              <a:ahLst/>
              <a:cxnLst/>
              <a:rect l="l" t="t" r="r" b="b"/>
              <a:pathLst>
                <a:path w="33" h="27" extrusionOk="0">
                  <a:moveTo>
                    <a:pt x="2" y="0"/>
                  </a:moveTo>
                  <a:cubicBezTo>
                    <a:pt x="0" y="0"/>
                    <a:pt x="2" y="4"/>
                    <a:pt x="9" y="12"/>
                  </a:cubicBezTo>
                  <a:cubicBezTo>
                    <a:pt x="22" y="23"/>
                    <a:pt x="29" y="26"/>
                    <a:pt x="32" y="26"/>
                  </a:cubicBezTo>
                  <a:cubicBezTo>
                    <a:pt x="21" y="15"/>
                    <a:pt x="5"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7"/>
            <p:cNvSpPr/>
            <p:nvPr/>
          </p:nvSpPr>
          <p:spPr>
            <a:xfrm>
              <a:off x="3009709" y="1818463"/>
              <a:ext cx="1079" cy="1695"/>
            </a:xfrm>
            <a:custGeom>
              <a:avLst/>
              <a:gdLst/>
              <a:ahLst/>
              <a:cxnLst/>
              <a:rect l="l" t="t" r="r" b="b"/>
              <a:pathLst>
                <a:path w="14" h="22" extrusionOk="0">
                  <a:moveTo>
                    <a:pt x="0" y="1"/>
                  </a:moveTo>
                  <a:cubicBezTo>
                    <a:pt x="4" y="7"/>
                    <a:pt x="7" y="14"/>
                    <a:pt x="13" y="21"/>
                  </a:cubicBezTo>
                  <a:cubicBezTo>
                    <a:pt x="10" y="14"/>
                    <a:pt x="7"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7"/>
            <p:cNvSpPr/>
            <p:nvPr/>
          </p:nvSpPr>
          <p:spPr>
            <a:xfrm>
              <a:off x="2972486" y="1852295"/>
              <a:ext cx="1387" cy="1850"/>
            </a:xfrm>
            <a:custGeom>
              <a:avLst/>
              <a:gdLst/>
              <a:ahLst/>
              <a:cxnLst/>
              <a:rect l="l" t="t" r="r" b="b"/>
              <a:pathLst>
                <a:path w="18" h="24" extrusionOk="0">
                  <a:moveTo>
                    <a:pt x="0" y="0"/>
                  </a:moveTo>
                  <a:cubicBezTo>
                    <a:pt x="3" y="8"/>
                    <a:pt x="3" y="14"/>
                    <a:pt x="0" y="14"/>
                  </a:cubicBezTo>
                  <a:cubicBezTo>
                    <a:pt x="7" y="19"/>
                    <a:pt x="13" y="24"/>
                    <a:pt x="15" y="24"/>
                  </a:cubicBezTo>
                  <a:cubicBezTo>
                    <a:pt x="18" y="24"/>
                    <a:pt x="17" y="19"/>
                    <a:pt x="10" y="8"/>
                  </a:cubicBezTo>
                  <a:cubicBezTo>
                    <a:pt x="7" y="4"/>
                    <a:pt x="3"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7"/>
            <p:cNvSpPr/>
            <p:nvPr/>
          </p:nvSpPr>
          <p:spPr>
            <a:xfrm>
              <a:off x="3028128" y="1763899"/>
              <a:ext cx="385" cy="462"/>
            </a:xfrm>
            <a:custGeom>
              <a:avLst/>
              <a:gdLst/>
              <a:ahLst/>
              <a:cxnLst/>
              <a:rect l="l" t="t" r="r" b="b"/>
              <a:pathLst>
                <a:path w="5" h="6" extrusionOk="0">
                  <a:moveTo>
                    <a:pt x="1" y="1"/>
                  </a:moveTo>
                  <a:cubicBezTo>
                    <a:pt x="1" y="1"/>
                    <a:pt x="1" y="1"/>
                    <a:pt x="1" y="3"/>
                  </a:cubicBezTo>
                  <a:lnTo>
                    <a:pt x="5" y="6"/>
                  </a:ln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7"/>
            <p:cNvSpPr/>
            <p:nvPr/>
          </p:nvSpPr>
          <p:spPr>
            <a:xfrm>
              <a:off x="3055025" y="1782781"/>
              <a:ext cx="308" cy="617"/>
            </a:xfrm>
            <a:custGeom>
              <a:avLst/>
              <a:gdLst/>
              <a:ahLst/>
              <a:cxnLst/>
              <a:rect l="l" t="t" r="r" b="b"/>
              <a:pathLst>
                <a:path w="4" h="8" extrusionOk="0">
                  <a:moveTo>
                    <a:pt x="3" y="1"/>
                  </a:moveTo>
                  <a:lnTo>
                    <a:pt x="3" y="1"/>
                  </a:lnTo>
                  <a:cubicBezTo>
                    <a:pt x="3" y="4"/>
                    <a:pt x="0" y="4"/>
                    <a:pt x="0" y="7"/>
                  </a:cubicBezTo>
                  <a:cubicBezTo>
                    <a:pt x="3" y="7"/>
                    <a:pt x="3" y="7"/>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7"/>
            <p:cNvSpPr/>
            <p:nvPr/>
          </p:nvSpPr>
          <p:spPr>
            <a:xfrm>
              <a:off x="2966706" y="1858538"/>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7"/>
            <p:cNvSpPr/>
            <p:nvPr/>
          </p:nvSpPr>
          <p:spPr>
            <a:xfrm>
              <a:off x="2957072" y="1848442"/>
              <a:ext cx="1156" cy="1387"/>
            </a:xfrm>
            <a:custGeom>
              <a:avLst/>
              <a:gdLst/>
              <a:ahLst/>
              <a:cxnLst/>
              <a:rect l="l" t="t" r="r" b="b"/>
              <a:pathLst>
                <a:path w="15" h="18" extrusionOk="0">
                  <a:moveTo>
                    <a:pt x="15" y="17"/>
                  </a:moveTo>
                  <a:cubicBezTo>
                    <a:pt x="10" y="13"/>
                    <a:pt x="7" y="7"/>
                    <a:pt x="1" y="0"/>
                  </a:cubicBezTo>
                  <a:cubicBezTo>
                    <a:pt x="7" y="7"/>
                    <a:pt x="10" y="13"/>
                    <a:pt x="15"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7"/>
            <p:cNvSpPr/>
            <p:nvPr/>
          </p:nvSpPr>
          <p:spPr>
            <a:xfrm>
              <a:off x="2962544" y="1835649"/>
              <a:ext cx="617" cy="617"/>
            </a:xfrm>
            <a:custGeom>
              <a:avLst/>
              <a:gdLst/>
              <a:ahLst/>
              <a:cxnLst/>
              <a:rect l="l" t="t" r="r" b="b"/>
              <a:pathLst>
                <a:path w="8" h="8" extrusionOk="0">
                  <a:moveTo>
                    <a:pt x="8" y="7"/>
                  </a:moveTo>
                  <a:lnTo>
                    <a:pt x="8" y="7"/>
                  </a:lnTo>
                  <a:cubicBezTo>
                    <a:pt x="0" y="1"/>
                    <a:pt x="0" y="1"/>
                    <a:pt x="8"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7"/>
            <p:cNvSpPr/>
            <p:nvPr/>
          </p:nvSpPr>
          <p:spPr>
            <a:xfrm>
              <a:off x="2965396" y="1857767"/>
              <a:ext cx="925" cy="617"/>
            </a:xfrm>
            <a:custGeom>
              <a:avLst/>
              <a:gdLst/>
              <a:ahLst/>
              <a:cxnLst/>
              <a:rect l="l" t="t" r="r" b="b"/>
              <a:pathLst>
                <a:path w="12" h="8" extrusionOk="0">
                  <a:moveTo>
                    <a:pt x="1" y="1"/>
                  </a:moveTo>
                  <a:cubicBezTo>
                    <a:pt x="4" y="4"/>
                    <a:pt x="11" y="4"/>
                    <a:pt x="11" y="7"/>
                  </a:cubicBezTo>
                  <a:cubicBezTo>
                    <a:pt x="11" y="4"/>
                    <a:pt x="8"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7"/>
            <p:cNvSpPr/>
            <p:nvPr/>
          </p:nvSpPr>
          <p:spPr>
            <a:xfrm>
              <a:off x="2966243" y="1858769"/>
              <a:ext cx="385" cy="462"/>
            </a:xfrm>
            <a:custGeom>
              <a:avLst/>
              <a:gdLst/>
              <a:ahLst/>
              <a:cxnLst/>
              <a:rect l="l" t="t" r="r" b="b"/>
              <a:pathLst>
                <a:path w="5" h="6" extrusionOk="0">
                  <a:moveTo>
                    <a:pt x="0" y="1"/>
                  </a:moveTo>
                  <a:cubicBezTo>
                    <a:pt x="2" y="3"/>
                    <a:pt x="4" y="5"/>
                    <a:pt x="4" y="5"/>
                  </a:cubicBezTo>
                  <a:cubicBezTo>
                    <a:pt x="5" y="5"/>
                    <a:pt x="5" y="4"/>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7"/>
            <p:cNvSpPr/>
            <p:nvPr/>
          </p:nvSpPr>
          <p:spPr>
            <a:xfrm>
              <a:off x="2966243" y="1858307"/>
              <a:ext cx="539" cy="308"/>
            </a:xfrm>
            <a:custGeom>
              <a:avLst/>
              <a:gdLst/>
              <a:ahLst/>
              <a:cxnLst/>
              <a:rect l="l" t="t" r="r" b="b"/>
              <a:pathLst>
                <a:path w="7" h="4" extrusionOk="0">
                  <a:moveTo>
                    <a:pt x="0" y="0"/>
                  </a:moveTo>
                  <a:cubicBezTo>
                    <a:pt x="3" y="0"/>
                    <a:pt x="7" y="4"/>
                    <a:pt x="7" y="4"/>
                  </a:cubicBezTo>
                  <a:lnTo>
                    <a:pt x="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7"/>
            <p:cNvSpPr/>
            <p:nvPr/>
          </p:nvSpPr>
          <p:spPr>
            <a:xfrm>
              <a:off x="3017108" y="1782164"/>
              <a:ext cx="462" cy="1002"/>
            </a:xfrm>
            <a:custGeom>
              <a:avLst/>
              <a:gdLst/>
              <a:ahLst/>
              <a:cxnLst/>
              <a:rect l="l" t="t" r="r" b="b"/>
              <a:pathLst>
                <a:path w="6" h="13" extrusionOk="0">
                  <a:moveTo>
                    <a:pt x="0" y="0"/>
                  </a:moveTo>
                  <a:cubicBezTo>
                    <a:pt x="0" y="0"/>
                    <a:pt x="2" y="4"/>
                    <a:pt x="6" y="12"/>
                  </a:cubicBezTo>
                  <a:lnTo>
                    <a:pt x="6" y="9"/>
                  </a:lnTo>
                  <a:cubicBezTo>
                    <a:pt x="2" y="4"/>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7"/>
            <p:cNvSpPr/>
            <p:nvPr/>
          </p:nvSpPr>
          <p:spPr>
            <a:xfrm>
              <a:off x="2968787" y="1813839"/>
              <a:ext cx="385" cy="308"/>
            </a:xfrm>
            <a:custGeom>
              <a:avLst/>
              <a:gdLst/>
              <a:ahLst/>
              <a:cxnLst/>
              <a:rect l="l" t="t" r="r" b="b"/>
              <a:pathLst>
                <a:path w="5" h="4" extrusionOk="0">
                  <a:moveTo>
                    <a:pt x="0" y="0"/>
                  </a:moveTo>
                  <a:lnTo>
                    <a:pt x="4" y="3"/>
                  </a:lnTo>
                  <a:lnTo>
                    <a:pt x="4"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7"/>
            <p:cNvSpPr/>
            <p:nvPr/>
          </p:nvSpPr>
          <p:spPr>
            <a:xfrm>
              <a:off x="2968247" y="1811450"/>
              <a:ext cx="6628" cy="9711"/>
            </a:xfrm>
            <a:custGeom>
              <a:avLst/>
              <a:gdLst/>
              <a:ahLst/>
              <a:cxnLst/>
              <a:rect l="l" t="t" r="r" b="b"/>
              <a:pathLst>
                <a:path w="86" h="126" extrusionOk="0">
                  <a:moveTo>
                    <a:pt x="1" y="0"/>
                  </a:moveTo>
                  <a:cubicBezTo>
                    <a:pt x="19" y="30"/>
                    <a:pt x="22" y="38"/>
                    <a:pt x="19" y="38"/>
                  </a:cubicBezTo>
                  <a:cubicBezTo>
                    <a:pt x="17" y="38"/>
                    <a:pt x="14" y="36"/>
                    <a:pt x="11" y="34"/>
                  </a:cubicBezTo>
                  <a:lnTo>
                    <a:pt x="11" y="34"/>
                  </a:lnTo>
                  <a:lnTo>
                    <a:pt x="85" y="125"/>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7"/>
            <p:cNvSpPr/>
            <p:nvPr/>
          </p:nvSpPr>
          <p:spPr>
            <a:xfrm>
              <a:off x="2952911" y="1761973"/>
              <a:ext cx="103964" cy="99263"/>
            </a:xfrm>
            <a:custGeom>
              <a:avLst/>
              <a:gdLst/>
              <a:ahLst/>
              <a:cxnLst/>
              <a:rect l="l" t="t" r="r" b="b"/>
              <a:pathLst>
                <a:path w="1349" h="1288" extrusionOk="0">
                  <a:moveTo>
                    <a:pt x="774" y="183"/>
                  </a:moveTo>
                  <a:cubicBezTo>
                    <a:pt x="777" y="187"/>
                    <a:pt x="780" y="192"/>
                    <a:pt x="782" y="195"/>
                  </a:cubicBezTo>
                  <a:lnTo>
                    <a:pt x="782" y="195"/>
                  </a:lnTo>
                  <a:cubicBezTo>
                    <a:pt x="780" y="191"/>
                    <a:pt x="777" y="187"/>
                    <a:pt x="774" y="183"/>
                  </a:cubicBezTo>
                  <a:close/>
                  <a:moveTo>
                    <a:pt x="494" y="423"/>
                  </a:moveTo>
                  <a:cubicBezTo>
                    <a:pt x="493" y="423"/>
                    <a:pt x="493" y="423"/>
                    <a:pt x="494" y="424"/>
                  </a:cubicBezTo>
                  <a:lnTo>
                    <a:pt x="494" y="424"/>
                  </a:lnTo>
                  <a:lnTo>
                    <a:pt x="494" y="423"/>
                  </a:lnTo>
                  <a:close/>
                  <a:moveTo>
                    <a:pt x="1155" y="435"/>
                  </a:moveTo>
                  <a:cubicBezTo>
                    <a:pt x="1155" y="435"/>
                    <a:pt x="1155" y="436"/>
                    <a:pt x="1156" y="436"/>
                  </a:cubicBezTo>
                  <a:cubicBezTo>
                    <a:pt x="1155" y="436"/>
                    <a:pt x="1155" y="435"/>
                    <a:pt x="1155" y="435"/>
                  </a:cubicBezTo>
                  <a:close/>
                  <a:moveTo>
                    <a:pt x="1034" y="483"/>
                  </a:moveTo>
                  <a:cubicBezTo>
                    <a:pt x="1034" y="483"/>
                    <a:pt x="1034" y="483"/>
                    <a:pt x="1034" y="483"/>
                  </a:cubicBezTo>
                  <a:lnTo>
                    <a:pt x="1035" y="484"/>
                  </a:lnTo>
                  <a:lnTo>
                    <a:pt x="1035" y="484"/>
                  </a:lnTo>
                  <a:cubicBezTo>
                    <a:pt x="1035" y="484"/>
                    <a:pt x="1034" y="484"/>
                    <a:pt x="1034" y="483"/>
                  </a:cubicBezTo>
                  <a:close/>
                  <a:moveTo>
                    <a:pt x="368" y="607"/>
                  </a:moveTo>
                  <a:lnTo>
                    <a:pt x="368" y="607"/>
                  </a:lnTo>
                  <a:cubicBezTo>
                    <a:pt x="368" y="607"/>
                    <a:pt x="368" y="607"/>
                    <a:pt x="368" y="608"/>
                  </a:cubicBezTo>
                  <a:cubicBezTo>
                    <a:pt x="369" y="608"/>
                    <a:pt x="369" y="608"/>
                    <a:pt x="369" y="608"/>
                  </a:cubicBezTo>
                  <a:lnTo>
                    <a:pt x="369" y="608"/>
                  </a:lnTo>
                  <a:cubicBezTo>
                    <a:pt x="368" y="607"/>
                    <a:pt x="368" y="607"/>
                    <a:pt x="368" y="607"/>
                  </a:cubicBezTo>
                  <a:close/>
                  <a:moveTo>
                    <a:pt x="376" y="612"/>
                  </a:moveTo>
                  <a:lnTo>
                    <a:pt x="376" y="612"/>
                  </a:lnTo>
                  <a:cubicBezTo>
                    <a:pt x="377" y="613"/>
                    <a:pt x="377" y="614"/>
                    <a:pt x="378" y="615"/>
                  </a:cubicBezTo>
                  <a:lnTo>
                    <a:pt x="378" y="615"/>
                  </a:lnTo>
                  <a:cubicBezTo>
                    <a:pt x="377" y="614"/>
                    <a:pt x="377" y="613"/>
                    <a:pt x="376" y="612"/>
                  </a:cubicBezTo>
                  <a:close/>
                  <a:moveTo>
                    <a:pt x="381" y="647"/>
                  </a:moveTo>
                  <a:cubicBezTo>
                    <a:pt x="383" y="647"/>
                    <a:pt x="388" y="652"/>
                    <a:pt x="396" y="659"/>
                  </a:cubicBezTo>
                  <a:cubicBezTo>
                    <a:pt x="396" y="661"/>
                    <a:pt x="396" y="661"/>
                    <a:pt x="394" y="661"/>
                  </a:cubicBezTo>
                  <a:cubicBezTo>
                    <a:pt x="392" y="661"/>
                    <a:pt x="388" y="660"/>
                    <a:pt x="382" y="656"/>
                  </a:cubicBezTo>
                  <a:cubicBezTo>
                    <a:pt x="379" y="650"/>
                    <a:pt x="379" y="647"/>
                    <a:pt x="381" y="647"/>
                  </a:cubicBezTo>
                  <a:close/>
                  <a:moveTo>
                    <a:pt x="227" y="666"/>
                  </a:moveTo>
                  <a:cubicBezTo>
                    <a:pt x="228" y="668"/>
                    <a:pt x="231" y="673"/>
                    <a:pt x="234" y="678"/>
                  </a:cubicBezTo>
                  <a:lnTo>
                    <a:pt x="234" y="678"/>
                  </a:lnTo>
                  <a:lnTo>
                    <a:pt x="227" y="666"/>
                  </a:lnTo>
                  <a:close/>
                  <a:moveTo>
                    <a:pt x="301" y="676"/>
                  </a:moveTo>
                  <a:cubicBezTo>
                    <a:pt x="304" y="681"/>
                    <a:pt x="305" y="684"/>
                    <a:pt x="305" y="686"/>
                  </a:cubicBezTo>
                  <a:lnTo>
                    <a:pt x="305" y="686"/>
                  </a:lnTo>
                  <a:cubicBezTo>
                    <a:pt x="305" y="686"/>
                    <a:pt x="305" y="686"/>
                    <a:pt x="304" y="686"/>
                  </a:cubicBezTo>
                  <a:lnTo>
                    <a:pt x="304" y="686"/>
                  </a:lnTo>
                  <a:cubicBezTo>
                    <a:pt x="305" y="686"/>
                    <a:pt x="305" y="687"/>
                    <a:pt x="305" y="687"/>
                  </a:cubicBezTo>
                  <a:lnTo>
                    <a:pt x="305" y="687"/>
                  </a:lnTo>
                  <a:cubicBezTo>
                    <a:pt x="305" y="687"/>
                    <a:pt x="305" y="686"/>
                    <a:pt x="305" y="686"/>
                  </a:cubicBezTo>
                  <a:lnTo>
                    <a:pt x="305" y="686"/>
                  </a:lnTo>
                  <a:cubicBezTo>
                    <a:pt x="306" y="686"/>
                    <a:pt x="307" y="686"/>
                    <a:pt x="307" y="686"/>
                  </a:cubicBezTo>
                  <a:cubicBezTo>
                    <a:pt x="309" y="686"/>
                    <a:pt x="308" y="685"/>
                    <a:pt x="301" y="676"/>
                  </a:cubicBezTo>
                  <a:close/>
                  <a:moveTo>
                    <a:pt x="186" y="693"/>
                  </a:moveTo>
                  <a:cubicBezTo>
                    <a:pt x="188" y="695"/>
                    <a:pt x="190" y="697"/>
                    <a:pt x="191" y="698"/>
                  </a:cubicBezTo>
                  <a:lnTo>
                    <a:pt x="191" y="698"/>
                  </a:lnTo>
                  <a:cubicBezTo>
                    <a:pt x="189" y="696"/>
                    <a:pt x="187" y="694"/>
                    <a:pt x="186" y="693"/>
                  </a:cubicBezTo>
                  <a:close/>
                  <a:moveTo>
                    <a:pt x="186" y="700"/>
                  </a:moveTo>
                  <a:lnTo>
                    <a:pt x="186" y="700"/>
                  </a:lnTo>
                  <a:cubicBezTo>
                    <a:pt x="187" y="701"/>
                    <a:pt x="188" y="703"/>
                    <a:pt x="190" y="706"/>
                  </a:cubicBezTo>
                  <a:lnTo>
                    <a:pt x="190" y="706"/>
                  </a:lnTo>
                  <a:lnTo>
                    <a:pt x="186" y="700"/>
                  </a:lnTo>
                  <a:close/>
                  <a:moveTo>
                    <a:pt x="386" y="1038"/>
                  </a:moveTo>
                  <a:cubicBezTo>
                    <a:pt x="389" y="1041"/>
                    <a:pt x="396" y="1048"/>
                    <a:pt x="403" y="1054"/>
                  </a:cubicBezTo>
                  <a:cubicBezTo>
                    <a:pt x="399" y="1048"/>
                    <a:pt x="393" y="1044"/>
                    <a:pt x="386" y="1038"/>
                  </a:cubicBezTo>
                  <a:close/>
                  <a:moveTo>
                    <a:pt x="342" y="1068"/>
                  </a:moveTo>
                  <a:cubicBezTo>
                    <a:pt x="343" y="1069"/>
                    <a:pt x="344" y="1070"/>
                    <a:pt x="345" y="1071"/>
                  </a:cubicBezTo>
                  <a:lnTo>
                    <a:pt x="345" y="1071"/>
                  </a:lnTo>
                  <a:cubicBezTo>
                    <a:pt x="344" y="1070"/>
                    <a:pt x="343" y="1069"/>
                    <a:pt x="342" y="1068"/>
                  </a:cubicBezTo>
                  <a:close/>
                  <a:moveTo>
                    <a:pt x="69" y="1139"/>
                  </a:moveTo>
                  <a:cubicBezTo>
                    <a:pt x="69" y="1140"/>
                    <a:pt x="69" y="1140"/>
                    <a:pt x="69" y="1140"/>
                  </a:cubicBezTo>
                  <a:lnTo>
                    <a:pt x="69" y="1140"/>
                  </a:lnTo>
                  <a:cubicBezTo>
                    <a:pt x="69" y="1140"/>
                    <a:pt x="69" y="1140"/>
                    <a:pt x="69" y="1139"/>
                  </a:cubicBezTo>
                  <a:close/>
                  <a:moveTo>
                    <a:pt x="183" y="1203"/>
                  </a:moveTo>
                  <a:cubicBezTo>
                    <a:pt x="189" y="1208"/>
                    <a:pt x="191" y="1209"/>
                    <a:pt x="191" y="1209"/>
                  </a:cubicBezTo>
                  <a:cubicBezTo>
                    <a:pt x="191" y="1209"/>
                    <a:pt x="187" y="1207"/>
                    <a:pt x="183" y="1203"/>
                  </a:cubicBezTo>
                  <a:close/>
                  <a:moveTo>
                    <a:pt x="171" y="1208"/>
                  </a:moveTo>
                  <a:lnTo>
                    <a:pt x="171" y="1208"/>
                  </a:lnTo>
                  <a:cubicBezTo>
                    <a:pt x="172" y="1209"/>
                    <a:pt x="173" y="1209"/>
                    <a:pt x="173" y="1210"/>
                  </a:cubicBezTo>
                  <a:cubicBezTo>
                    <a:pt x="172" y="1209"/>
                    <a:pt x="172" y="1209"/>
                    <a:pt x="171" y="1208"/>
                  </a:cubicBezTo>
                  <a:close/>
                  <a:moveTo>
                    <a:pt x="161" y="1239"/>
                  </a:moveTo>
                  <a:cubicBezTo>
                    <a:pt x="162" y="1240"/>
                    <a:pt x="162" y="1240"/>
                    <a:pt x="163" y="1241"/>
                  </a:cubicBezTo>
                  <a:cubicBezTo>
                    <a:pt x="162" y="1240"/>
                    <a:pt x="162" y="1240"/>
                    <a:pt x="161" y="1239"/>
                  </a:cubicBezTo>
                  <a:close/>
                  <a:moveTo>
                    <a:pt x="1109" y="0"/>
                  </a:moveTo>
                  <a:cubicBezTo>
                    <a:pt x="1124" y="27"/>
                    <a:pt x="1128" y="36"/>
                    <a:pt x="1122" y="36"/>
                  </a:cubicBezTo>
                  <a:cubicBezTo>
                    <a:pt x="1121" y="36"/>
                    <a:pt x="1118" y="36"/>
                    <a:pt x="1115" y="34"/>
                  </a:cubicBezTo>
                  <a:lnTo>
                    <a:pt x="1109" y="24"/>
                  </a:lnTo>
                  <a:cubicBezTo>
                    <a:pt x="1106" y="30"/>
                    <a:pt x="1101" y="32"/>
                    <a:pt x="1095" y="32"/>
                  </a:cubicBezTo>
                  <a:cubicBezTo>
                    <a:pt x="1081" y="32"/>
                    <a:pt x="1058" y="20"/>
                    <a:pt x="1034" y="17"/>
                  </a:cubicBezTo>
                  <a:lnTo>
                    <a:pt x="1034" y="17"/>
                  </a:lnTo>
                  <a:lnTo>
                    <a:pt x="1062" y="51"/>
                  </a:lnTo>
                  <a:cubicBezTo>
                    <a:pt x="1054" y="48"/>
                    <a:pt x="1045" y="37"/>
                    <a:pt x="1034" y="31"/>
                  </a:cubicBezTo>
                  <a:lnTo>
                    <a:pt x="1034" y="31"/>
                  </a:lnTo>
                  <a:cubicBezTo>
                    <a:pt x="1049" y="54"/>
                    <a:pt x="1055" y="58"/>
                    <a:pt x="1059" y="58"/>
                  </a:cubicBezTo>
                  <a:cubicBezTo>
                    <a:pt x="1060" y="58"/>
                    <a:pt x="1062" y="57"/>
                    <a:pt x="1063" y="57"/>
                  </a:cubicBezTo>
                  <a:cubicBezTo>
                    <a:pt x="1067" y="57"/>
                    <a:pt x="1072" y="61"/>
                    <a:pt x="1088" y="89"/>
                  </a:cubicBezTo>
                  <a:cubicBezTo>
                    <a:pt x="1069" y="66"/>
                    <a:pt x="1060" y="61"/>
                    <a:pt x="1053" y="61"/>
                  </a:cubicBezTo>
                  <a:cubicBezTo>
                    <a:pt x="1046" y="61"/>
                    <a:pt x="1042" y="65"/>
                    <a:pt x="1036" y="65"/>
                  </a:cubicBezTo>
                  <a:cubicBezTo>
                    <a:pt x="1028" y="65"/>
                    <a:pt x="1017" y="59"/>
                    <a:pt x="994" y="31"/>
                  </a:cubicBezTo>
                  <a:lnTo>
                    <a:pt x="994" y="31"/>
                  </a:lnTo>
                  <a:cubicBezTo>
                    <a:pt x="987" y="34"/>
                    <a:pt x="1028" y="68"/>
                    <a:pt x="1021" y="75"/>
                  </a:cubicBezTo>
                  <a:lnTo>
                    <a:pt x="1004" y="54"/>
                  </a:lnTo>
                  <a:lnTo>
                    <a:pt x="1021" y="81"/>
                  </a:lnTo>
                  <a:cubicBezTo>
                    <a:pt x="1014" y="81"/>
                    <a:pt x="990" y="54"/>
                    <a:pt x="977" y="37"/>
                  </a:cubicBezTo>
                  <a:cubicBezTo>
                    <a:pt x="981" y="37"/>
                    <a:pt x="977" y="28"/>
                    <a:pt x="977" y="28"/>
                  </a:cubicBezTo>
                  <a:cubicBezTo>
                    <a:pt x="971" y="23"/>
                    <a:pt x="968" y="21"/>
                    <a:pt x="966" y="21"/>
                  </a:cubicBezTo>
                  <a:cubicBezTo>
                    <a:pt x="959" y="21"/>
                    <a:pt x="964" y="40"/>
                    <a:pt x="962" y="41"/>
                  </a:cubicBezTo>
                  <a:lnTo>
                    <a:pt x="962" y="41"/>
                  </a:lnTo>
                  <a:lnTo>
                    <a:pt x="960" y="41"/>
                  </a:lnTo>
                  <a:lnTo>
                    <a:pt x="960" y="41"/>
                  </a:lnTo>
                  <a:cubicBezTo>
                    <a:pt x="961" y="41"/>
                    <a:pt x="961" y="42"/>
                    <a:pt x="962" y="42"/>
                  </a:cubicBezTo>
                  <a:cubicBezTo>
                    <a:pt x="962" y="42"/>
                    <a:pt x="962" y="41"/>
                    <a:pt x="962" y="41"/>
                  </a:cubicBezTo>
                  <a:lnTo>
                    <a:pt x="962" y="41"/>
                  </a:lnTo>
                  <a:lnTo>
                    <a:pt x="977" y="48"/>
                  </a:lnTo>
                  <a:cubicBezTo>
                    <a:pt x="973" y="85"/>
                    <a:pt x="930" y="72"/>
                    <a:pt x="947" y="129"/>
                  </a:cubicBezTo>
                  <a:lnTo>
                    <a:pt x="960" y="146"/>
                  </a:lnTo>
                  <a:cubicBezTo>
                    <a:pt x="963" y="159"/>
                    <a:pt x="962" y="162"/>
                    <a:pt x="959" y="162"/>
                  </a:cubicBezTo>
                  <a:cubicBezTo>
                    <a:pt x="954" y="162"/>
                    <a:pt x="944" y="153"/>
                    <a:pt x="938" y="153"/>
                  </a:cubicBezTo>
                  <a:cubicBezTo>
                    <a:pt x="935" y="153"/>
                    <a:pt x="933" y="154"/>
                    <a:pt x="933" y="159"/>
                  </a:cubicBezTo>
                  <a:lnTo>
                    <a:pt x="930" y="156"/>
                  </a:lnTo>
                  <a:lnTo>
                    <a:pt x="930" y="156"/>
                  </a:lnTo>
                  <a:cubicBezTo>
                    <a:pt x="940" y="173"/>
                    <a:pt x="943" y="187"/>
                    <a:pt x="936" y="187"/>
                  </a:cubicBezTo>
                  <a:cubicBezTo>
                    <a:pt x="926" y="162"/>
                    <a:pt x="903" y="153"/>
                    <a:pt x="892" y="129"/>
                  </a:cubicBezTo>
                  <a:lnTo>
                    <a:pt x="892" y="129"/>
                  </a:lnTo>
                  <a:cubicBezTo>
                    <a:pt x="903" y="173"/>
                    <a:pt x="903" y="159"/>
                    <a:pt x="940" y="230"/>
                  </a:cubicBezTo>
                  <a:lnTo>
                    <a:pt x="920" y="203"/>
                  </a:lnTo>
                  <a:lnTo>
                    <a:pt x="920" y="203"/>
                  </a:lnTo>
                  <a:cubicBezTo>
                    <a:pt x="933" y="230"/>
                    <a:pt x="943" y="243"/>
                    <a:pt x="940" y="257"/>
                  </a:cubicBezTo>
                  <a:cubicBezTo>
                    <a:pt x="930" y="227"/>
                    <a:pt x="906" y="217"/>
                    <a:pt x="889" y="179"/>
                  </a:cubicBezTo>
                  <a:cubicBezTo>
                    <a:pt x="879" y="172"/>
                    <a:pt x="873" y="169"/>
                    <a:pt x="869" y="169"/>
                  </a:cubicBezTo>
                  <a:cubicBezTo>
                    <a:pt x="857" y="169"/>
                    <a:pt x="876" y="206"/>
                    <a:pt x="870" y="206"/>
                  </a:cubicBezTo>
                  <a:cubicBezTo>
                    <a:pt x="866" y="206"/>
                    <a:pt x="858" y="198"/>
                    <a:pt x="839" y="176"/>
                  </a:cubicBezTo>
                  <a:lnTo>
                    <a:pt x="839" y="176"/>
                  </a:lnTo>
                  <a:cubicBezTo>
                    <a:pt x="865" y="218"/>
                    <a:pt x="876" y="226"/>
                    <a:pt x="881" y="226"/>
                  </a:cubicBezTo>
                  <a:cubicBezTo>
                    <a:pt x="885" y="226"/>
                    <a:pt x="886" y="223"/>
                    <a:pt x="888" y="223"/>
                  </a:cubicBezTo>
                  <a:cubicBezTo>
                    <a:pt x="889" y="223"/>
                    <a:pt x="890" y="224"/>
                    <a:pt x="892" y="227"/>
                  </a:cubicBezTo>
                  <a:cubicBezTo>
                    <a:pt x="911" y="249"/>
                    <a:pt x="927" y="285"/>
                    <a:pt x="922" y="285"/>
                  </a:cubicBezTo>
                  <a:cubicBezTo>
                    <a:pt x="921" y="285"/>
                    <a:pt x="921" y="285"/>
                    <a:pt x="920" y="284"/>
                  </a:cubicBezTo>
                  <a:cubicBezTo>
                    <a:pt x="920" y="284"/>
                    <a:pt x="919" y="284"/>
                    <a:pt x="919" y="284"/>
                  </a:cubicBezTo>
                  <a:cubicBezTo>
                    <a:pt x="910" y="284"/>
                    <a:pt x="845" y="202"/>
                    <a:pt x="830" y="202"/>
                  </a:cubicBezTo>
                  <a:cubicBezTo>
                    <a:pt x="829" y="202"/>
                    <a:pt x="829" y="202"/>
                    <a:pt x="828" y="203"/>
                  </a:cubicBezTo>
                  <a:lnTo>
                    <a:pt x="825" y="196"/>
                  </a:lnTo>
                  <a:cubicBezTo>
                    <a:pt x="822" y="194"/>
                    <a:pt x="821" y="193"/>
                    <a:pt x="820" y="193"/>
                  </a:cubicBezTo>
                  <a:lnTo>
                    <a:pt x="820" y="193"/>
                  </a:lnTo>
                  <a:cubicBezTo>
                    <a:pt x="817" y="193"/>
                    <a:pt x="826" y="211"/>
                    <a:pt x="820" y="211"/>
                  </a:cubicBezTo>
                  <a:cubicBezTo>
                    <a:pt x="819" y="211"/>
                    <a:pt x="815" y="209"/>
                    <a:pt x="808" y="203"/>
                  </a:cubicBezTo>
                  <a:lnTo>
                    <a:pt x="808" y="203"/>
                  </a:lnTo>
                  <a:cubicBezTo>
                    <a:pt x="839" y="251"/>
                    <a:pt x="798" y="207"/>
                    <a:pt x="842" y="264"/>
                  </a:cubicBezTo>
                  <a:lnTo>
                    <a:pt x="842" y="243"/>
                  </a:lnTo>
                  <a:cubicBezTo>
                    <a:pt x="847" y="261"/>
                    <a:pt x="880" y="317"/>
                    <a:pt x="869" y="317"/>
                  </a:cubicBezTo>
                  <a:cubicBezTo>
                    <a:pt x="867" y="317"/>
                    <a:pt x="864" y="315"/>
                    <a:pt x="859" y="311"/>
                  </a:cubicBezTo>
                  <a:cubicBezTo>
                    <a:pt x="852" y="298"/>
                    <a:pt x="842" y="281"/>
                    <a:pt x="839" y="271"/>
                  </a:cubicBezTo>
                  <a:cubicBezTo>
                    <a:pt x="835" y="267"/>
                    <a:pt x="833" y="266"/>
                    <a:pt x="832" y="266"/>
                  </a:cubicBezTo>
                  <a:lnTo>
                    <a:pt x="832" y="266"/>
                  </a:lnTo>
                  <a:cubicBezTo>
                    <a:pt x="830" y="266"/>
                    <a:pt x="834" y="276"/>
                    <a:pt x="831" y="276"/>
                  </a:cubicBezTo>
                  <a:cubicBezTo>
                    <a:pt x="830" y="276"/>
                    <a:pt x="829" y="275"/>
                    <a:pt x="825" y="271"/>
                  </a:cubicBezTo>
                  <a:cubicBezTo>
                    <a:pt x="781" y="210"/>
                    <a:pt x="828" y="247"/>
                    <a:pt x="801" y="196"/>
                  </a:cubicBezTo>
                  <a:cubicBezTo>
                    <a:pt x="798" y="194"/>
                    <a:pt x="796" y="193"/>
                    <a:pt x="795" y="193"/>
                  </a:cubicBezTo>
                  <a:lnTo>
                    <a:pt x="795" y="193"/>
                  </a:lnTo>
                  <a:cubicBezTo>
                    <a:pt x="790" y="193"/>
                    <a:pt x="798" y="212"/>
                    <a:pt x="796" y="212"/>
                  </a:cubicBezTo>
                  <a:cubicBezTo>
                    <a:pt x="794" y="212"/>
                    <a:pt x="791" y="208"/>
                    <a:pt x="782" y="195"/>
                  </a:cubicBezTo>
                  <a:lnTo>
                    <a:pt x="782" y="195"/>
                  </a:lnTo>
                  <a:cubicBezTo>
                    <a:pt x="798" y="219"/>
                    <a:pt x="798" y="224"/>
                    <a:pt x="795" y="224"/>
                  </a:cubicBezTo>
                  <a:cubicBezTo>
                    <a:pt x="793" y="224"/>
                    <a:pt x="789" y="222"/>
                    <a:pt x="786" y="222"/>
                  </a:cubicBezTo>
                  <a:cubicBezTo>
                    <a:pt x="782" y="222"/>
                    <a:pt x="781" y="226"/>
                    <a:pt x="794" y="251"/>
                  </a:cubicBezTo>
                  <a:lnTo>
                    <a:pt x="767" y="213"/>
                  </a:lnTo>
                  <a:lnTo>
                    <a:pt x="767" y="213"/>
                  </a:lnTo>
                  <a:cubicBezTo>
                    <a:pt x="771" y="220"/>
                    <a:pt x="781" y="240"/>
                    <a:pt x="778" y="240"/>
                  </a:cubicBezTo>
                  <a:lnTo>
                    <a:pt x="747" y="193"/>
                  </a:lnTo>
                  <a:lnTo>
                    <a:pt x="747" y="193"/>
                  </a:lnTo>
                  <a:cubicBezTo>
                    <a:pt x="753" y="204"/>
                    <a:pt x="754" y="208"/>
                    <a:pt x="751" y="208"/>
                  </a:cubicBezTo>
                  <a:cubicBezTo>
                    <a:pt x="746" y="208"/>
                    <a:pt x="726" y="187"/>
                    <a:pt x="720" y="187"/>
                  </a:cubicBezTo>
                  <a:lnTo>
                    <a:pt x="720" y="187"/>
                  </a:lnTo>
                  <a:cubicBezTo>
                    <a:pt x="719" y="187"/>
                    <a:pt x="719" y="189"/>
                    <a:pt x="720" y="193"/>
                  </a:cubicBezTo>
                  <a:cubicBezTo>
                    <a:pt x="721" y="192"/>
                    <a:pt x="722" y="192"/>
                    <a:pt x="723" y="192"/>
                  </a:cubicBezTo>
                  <a:cubicBezTo>
                    <a:pt x="734" y="192"/>
                    <a:pt x="756" y="236"/>
                    <a:pt x="778" y="257"/>
                  </a:cubicBezTo>
                  <a:cubicBezTo>
                    <a:pt x="781" y="267"/>
                    <a:pt x="781" y="271"/>
                    <a:pt x="779" y="271"/>
                  </a:cubicBezTo>
                  <a:cubicBezTo>
                    <a:pt x="769" y="271"/>
                    <a:pt x="714" y="195"/>
                    <a:pt x="700" y="195"/>
                  </a:cubicBezTo>
                  <a:cubicBezTo>
                    <a:pt x="699" y="195"/>
                    <a:pt x="697" y="196"/>
                    <a:pt x="697" y="199"/>
                  </a:cubicBezTo>
                  <a:lnTo>
                    <a:pt x="697" y="199"/>
                  </a:lnTo>
                  <a:cubicBezTo>
                    <a:pt x="697" y="199"/>
                    <a:pt x="697" y="199"/>
                    <a:pt x="697" y="199"/>
                  </a:cubicBezTo>
                  <a:lnTo>
                    <a:pt x="697" y="199"/>
                  </a:lnTo>
                  <a:cubicBezTo>
                    <a:pt x="696" y="199"/>
                    <a:pt x="696" y="199"/>
                    <a:pt x="697" y="200"/>
                  </a:cubicBezTo>
                  <a:cubicBezTo>
                    <a:pt x="697" y="199"/>
                    <a:pt x="697" y="199"/>
                    <a:pt x="697" y="199"/>
                  </a:cubicBezTo>
                  <a:lnTo>
                    <a:pt x="697" y="199"/>
                  </a:lnTo>
                  <a:cubicBezTo>
                    <a:pt x="701" y="200"/>
                    <a:pt x="721" y="219"/>
                    <a:pt x="727" y="234"/>
                  </a:cubicBezTo>
                  <a:cubicBezTo>
                    <a:pt x="720" y="230"/>
                    <a:pt x="703" y="220"/>
                    <a:pt x="690" y="203"/>
                  </a:cubicBezTo>
                  <a:lnTo>
                    <a:pt x="690" y="203"/>
                  </a:lnTo>
                  <a:cubicBezTo>
                    <a:pt x="683" y="220"/>
                    <a:pt x="717" y="237"/>
                    <a:pt x="730" y="264"/>
                  </a:cubicBezTo>
                  <a:cubicBezTo>
                    <a:pt x="721" y="254"/>
                    <a:pt x="717" y="250"/>
                    <a:pt x="716" y="250"/>
                  </a:cubicBezTo>
                  <a:lnTo>
                    <a:pt x="716" y="250"/>
                  </a:lnTo>
                  <a:cubicBezTo>
                    <a:pt x="712" y="250"/>
                    <a:pt x="738" y="289"/>
                    <a:pt x="741" y="304"/>
                  </a:cubicBezTo>
                  <a:lnTo>
                    <a:pt x="713" y="268"/>
                  </a:lnTo>
                  <a:cubicBezTo>
                    <a:pt x="711" y="267"/>
                    <a:pt x="709" y="266"/>
                    <a:pt x="708" y="266"/>
                  </a:cubicBezTo>
                  <a:lnTo>
                    <a:pt x="708" y="266"/>
                  </a:lnTo>
                  <a:cubicBezTo>
                    <a:pt x="696" y="266"/>
                    <a:pt x="753" y="330"/>
                    <a:pt x="739" y="330"/>
                  </a:cubicBezTo>
                  <a:cubicBezTo>
                    <a:pt x="738" y="330"/>
                    <a:pt x="736" y="330"/>
                    <a:pt x="733" y="329"/>
                  </a:cubicBezTo>
                  <a:lnTo>
                    <a:pt x="703" y="274"/>
                  </a:lnTo>
                  <a:lnTo>
                    <a:pt x="707" y="291"/>
                  </a:lnTo>
                  <a:lnTo>
                    <a:pt x="677" y="251"/>
                  </a:lnTo>
                  <a:lnTo>
                    <a:pt x="677" y="251"/>
                  </a:lnTo>
                  <a:cubicBezTo>
                    <a:pt x="684" y="271"/>
                    <a:pt x="685" y="276"/>
                    <a:pt x="682" y="276"/>
                  </a:cubicBezTo>
                  <a:cubicBezTo>
                    <a:pt x="679" y="276"/>
                    <a:pt x="675" y="274"/>
                    <a:pt x="669" y="271"/>
                  </a:cubicBezTo>
                  <a:lnTo>
                    <a:pt x="669" y="271"/>
                  </a:lnTo>
                  <a:cubicBezTo>
                    <a:pt x="690" y="298"/>
                    <a:pt x="717" y="338"/>
                    <a:pt x="710" y="345"/>
                  </a:cubicBezTo>
                  <a:cubicBezTo>
                    <a:pt x="695" y="330"/>
                    <a:pt x="689" y="317"/>
                    <a:pt x="686" y="317"/>
                  </a:cubicBezTo>
                  <a:cubicBezTo>
                    <a:pt x="685" y="317"/>
                    <a:pt x="684" y="318"/>
                    <a:pt x="683" y="321"/>
                  </a:cubicBezTo>
                  <a:cubicBezTo>
                    <a:pt x="671" y="303"/>
                    <a:pt x="660" y="284"/>
                    <a:pt x="662" y="284"/>
                  </a:cubicBezTo>
                  <a:lnTo>
                    <a:pt x="662" y="284"/>
                  </a:lnTo>
                  <a:cubicBezTo>
                    <a:pt x="664" y="284"/>
                    <a:pt x="668" y="288"/>
                    <a:pt x="677" y="298"/>
                  </a:cubicBezTo>
                  <a:cubicBezTo>
                    <a:pt x="669" y="284"/>
                    <a:pt x="663" y="274"/>
                    <a:pt x="652" y="260"/>
                  </a:cubicBezTo>
                  <a:cubicBezTo>
                    <a:pt x="646" y="254"/>
                    <a:pt x="643" y="252"/>
                    <a:pt x="641" y="252"/>
                  </a:cubicBezTo>
                  <a:cubicBezTo>
                    <a:pt x="635" y="252"/>
                    <a:pt x="638" y="265"/>
                    <a:pt x="636" y="268"/>
                  </a:cubicBezTo>
                  <a:cubicBezTo>
                    <a:pt x="639" y="268"/>
                    <a:pt x="639" y="268"/>
                    <a:pt x="646" y="271"/>
                  </a:cubicBezTo>
                  <a:lnTo>
                    <a:pt x="669" y="332"/>
                  </a:lnTo>
                  <a:cubicBezTo>
                    <a:pt x="660" y="318"/>
                    <a:pt x="652" y="308"/>
                    <a:pt x="646" y="294"/>
                  </a:cubicBezTo>
                  <a:lnTo>
                    <a:pt x="646" y="294"/>
                  </a:lnTo>
                  <a:cubicBezTo>
                    <a:pt x="646" y="301"/>
                    <a:pt x="656" y="318"/>
                    <a:pt x="656" y="324"/>
                  </a:cubicBezTo>
                  <a:cubicBezTo>
                    <a:pt x="632" y="294"/>
                    <a:pt x="612" y="264"/>
                    <a:pt x="605" y="247"/>
                  </a:cubicBezTo>
                  <a:lnTo>
                    <a:pt x="605" y="247"/>
                  </a:lnTo>
                  <a:lnTo>
                    <a:pt x="619" y="288"/>
                  </a:lnTo>
                  <a:cubicBezTo>
                    <a:pt x="608" y="277"/>
                    <a:pt x="585" y="260"/>
                    <a:pt x="578" y="247"/>
                  </a:cubicBezTo>
                  <a:cubicBezTo>
                    <a:pt x="577" y="246"/>
                    <a:pt x="576" y="246"/>
                    <a:pt x="576" y="246"/>
                  </a:cubicBezTo>
                  <a:lnTo>
                    <a:pt x="576" y="246"/>
                  </a:lnTo>
                  <a:cubicBezTo>
                    <a:pt x="569" y="246"/>
                    <a:pt x="598" y="303"/>
                    <a:pt x="586" y="303"/>
                  </a:cubicBezTo>
                  <a:cubicBezTo>
                    <a:pt x="585" y="303"/>
                    <a:pt x="584" y="302"/>
                    <a:pt x="582" y="301"/>
                  </a:cubicBezTo>
                  <a:lnTo>
                    <a:pt x="582" y="301"/>
                  </a:lnTo>
                  <a:cubicBezTo>
                    <a:pt x="585" y="304"/>
                    <a:pt x="588" y="311"/>
                    <a:pt x="588" y="318"/>
                  </a:cubicBezTo>
                  <a:cubicBezTo>
                    <a:pt x="581" y="318"/>
                    <a:pt x="567" y="309"/>
                    <a:pt x="560" y="309"/>
                  </a:cubicBezTo>
                  <a:cubicBezTo>
                    <a:pt x="554" y="309"/>
                    <a:pt x="553" y="314"/>
                    <a:pt x="561" y="335"/>
                  </a:cubicBezTo>
                  <a:lnTo>
                    <a:pt x="518" y="288"/>
                  </a:lnTo>
                  <a:lnTo>
                    <a:pt x="518" y="288"/>
                  </a:lnTo>
                  <a:cubicBezTo>
                    <a:pt x="518" y="304"/>
                    <a:pt x="575" y="349"/>
                    <a:pt x="575" y="376"/>
                  </a:cubicBezTo>
                  <a:cubicBezTo>
                    <a:pt x="576" y="379"/>
                    <a:pt x="575" y="381"/>
                    <a:pt x="574" y="381"/>
                  </a:cubicBezTo>
                  <a:cubicBezTo>
                    <a:pt x="567" y="381"/>
                    <a:pt x="536" y="333"/>
                    <a:pt x="524" y="321"/>
                  </a:cubicBezTo>
                  <a:lnTo>
                    <a:pt x="524" y="321"/>
                  </a:lnTo>
                  <a:cubicBezTo>
                    <a:pt x="537" y="345"/>
                    <a:pt x="558" y="387"/>
                    <a:pt x="548" y="387"/>
                  </a:cubicBezTo>
                  <a:cubicBezTo>
                    <a:pt x="545" y="387"/>
                    <a:pt x="540" y="384"/>
                    <a:pt x="531" y="376"/>
                  </a:cubicBezTo>
                  <a:cubicBezTo>
                    <a:pt x="527" y="362"/>
                    <a:pt x="535" y="369"/>
                    <a:pt x="535" y="365"/>
                  </a:cubicBezTo>
                  <a:lnTo>
                    <a:pt x="507" y="338"/>
                  </a:lnTo>
                  <a:cubicBezTo>
                    <a:pt x="477" y="288"/>
                    <a:pt x="497" y="298"/>
                    <a:pt x="460" y="264"/>
                  </a:cubicBezTo>
                  <a:lnTo>
                    <a:pt x="460" y="264"/>
                  </a:lnTo>
                  <a:cubicBezTo>
                    <a:pt x="535" y="365"/>
                    <a:pt x="443" y="291"/>
                    <a:pt x="518" y="393"/>
                  </a:cubicBezTo>
                  <a:lnTo>
                    <a:pt x="497" y="376"/>
                  </a:lnTo>
                  <a:cubicBezTo>
                    <a:pt x="501" y="376"/>
                    <a:pt x="497" y="369"/>
                    <a:pt x="497" y="369"/>
                  </a:cubicBezTo>
                  <a:cubicBezTo>
                    <a:pt x="491" y="363"/>
                    <a:pt x="487" y="361"/>
                    <a:pt x="486" y="361"/>
                  </a:cubicBezTo>
                  <a:lnTo>
                    <a:pt x="486" y="361"/>
                  </a:lnTo>
                  <a:cubicBezTo>
                    <a:pt x="479" y="361"/>
                    <a:pt x="541" y="440"/>
                    <a:pt x="529" y="440"/>
                  </a:cubicBezTo>
                  <a:cubicBezTo>
                    <a:pt x="528" y="440"/>
                    <a:pt x="528" y="440"/>
                    <a:pt x="527" y="440"/>
                  </a:cubicBezTo>
                  <a:cubicBezTo>
                    <a:pt x="518" y="436"/>
                    <a:pt x="504" y="423"/>
                    <a:pt x="497" y="410"/>
                  </a:cubicBezTo>
                  <a:lnTo>
                    <a:pt x="497" y="410"/>
                  </a:lnTo>
                  <a:lnTo>
                    <a:pt x="507" y="440"/>
                  </a:lnTo>
                  <a:cubicBezTo>
                    <a:pt x="504" y="440"/>
                    <a:pt x="495" y="428"/>
                    <a:pt x="494" y="424"/>
                  </a:cubicBezTo>
                  <a:lnTo>
                    <a:pt x="494" y="424"/>
                  </a:lnTo>
                  <a:lnTo>
                    <a:pt x="488" y="438"/>
                  </a:lnTo>
                  <a:lnTo>
                    <a:pt x="488" y="438"/>
                  </a:lnTo>
                  <a:cubicBezTo>
                    <a:pt x="487" y="437"/>
                    <a:pt x="487" y="437"/>
                    <a:pt x="487" y="436"/>
                  </a:cubicBezTo>
                  <a:lnTo>
                    <a:pt x="487" y="440"/>
                  </a:lnTo>
                  <a:lnTo>
                    <a:pt x="488" y="438"/>
                  </a:lnTo>
                  <a:lnTo>
                    <a:pt x="488" y="438"/>
                  </a:lnTo>
                  <a:cubicBezTo>
                    <a:pt x="498" y="455"/>
                    <a:pt x="511" y="480"/>
                    <a:pt x="518" y="494"/>
                  </a:cubicBezTo>
                  <a:cubicBezTo>
                    <a:pt x="504" y="480"/>
                    <a:pt x="510" y="480"/>
                    <a:pt x="501" y="470"/>
                  </a:cubicBezTo>
                  <a:lnTo>
                    <a:pt x="501" y="470"/>
                  </a:lnTo>
                  <a:lnTo>
                    <a:pt x="510" y="497"/>
                  </a:lnTo>
                  <a:cubicBezTo>
                    <a:pt x="490" y="474"/>
                    <a:pt x="477" y="446"/>
                    <a:pt x="484" y="446"/>
                  </a:cubicBezTo>
                  <a:cubicBezTo>
                    <a:pt x="459" y="417"/>
                    <a:pt x="450" y="408"/>
                    <a:pt x="448" y="408"/>
                  </a:cubicBezTo>
                  <a:lnTo>
                    <a:pt x="448" y="408"/>
                  </a:lnTo>
                  <a:cubicBezTo>
                    <a:pt x="445" y="408"/>
                    <a:pt x="465" y="437"/>
                    <a:pt x="457" y="437"/>
                  </a:cubicBezTo>
                  <a:cubicBezTo>
                    <a:pt x="455" y="437"/>
                    <a:pt x="450" y="434"/>
                    <a:pt x="440" y="426"/>
                  </a:cubicBezTo>
                  <a:lnTo>
                    <a:pt x="437" y="410"/>
                  </a:lnTo>
                  <a:cubicBezTo>
                    <a:pt x="386" y="355"/>
                    <a:pt x="399" y="379"/>
                    <a:pt x="362" y="349"/>
                  </a:cubicBezTo>
                  <a:lnTo>
                    <a:pt x="362" y="349"/>
                  </a:lnTo>
                  <a:cubicBezTo>
                    <a:pt x="379" y="365"/>
                    <a:pt x="446" y="430"/>
                    <a:pt x="460" y="460"/>
                  </a:cubicBezTo>
                  <a:cubicBezTo>
                    <a:pt x="458" y="453"/>
                    <a:pt x="447" y="437"/>
                    <a:pt x="451" y="437"/>
                  </a:cubicBezTo>
                  <a:lnTo>
                    <a:pt x="451" y="437"/>
                  </a:lnTo>
                  <a:cubicBezTo>
                    <a:pt x="452" y="437"/>
                    <a:pt x="455" y="439"/>
                    <a:pt x="460" y="443"/>
                  </a:cubicBezTo>
                  <a:cubicBezTo>
                    <a:pt x="474" y="465"/>
                    <a:pt x="476" y="472"/>
                    <a:pt x="474" y="472"/>
                  </a:cubicBezTo>
                  <a:cubicBezTo>
                    <a:pt x="472" y="472"/>
                    <a:pt x="465" y="465"/>
                    <a:pt x="460" y="460"/>
                  </a:cubicBezTo>
                  <a:cubicBezTo>
                    <a:pt x="456" y="457"/>
                    <a:pt x="453" y="455"/>
                    <a:pt x="451" y="455"/>
                  </a:cubicBezTo>
                  <a:lnTo>
                    <a:pt x="451" y="455"/>
                  </a:lnTo>
                  <a:cubicBezTo>
                    <a:pt x="449" y="455"/>
                    <a:pt x="451" y="460"/>
                    <a:pt x="457" y="474"/>
                  </a:cubicBezTo>
                  <a:cubicBezTo>
                    <a:pt x="442" y="455"/>
                    <a:pt x="436" y="450"/>
                    <a:pt x="434" y="450"/>
                  </a:cubicBezTo>
                  <a:cubicBezTo>
                    <a:pt x="431" y="450"/>
                    <a:pt x="431" y="454"/>
                    <a:pt x="429" y="457"/>
                  </a:cubicBezTo>
                  <a:lnTo>
                    <a:pt x="393" y="410"/>
                  </a:lnTo>
                  <a:lnTo>
                    <a:pt x="393" y="410"/>
                  </a:lnTo>
                  <a:cubicBezTo>
                    <a:pt x="399" y="426"/>
                    <a:pt x="416" y="450"/>
                    <a:pt x="429" y="474"/>
                  </a:cubicBezTo>
                  <a:cubicBezTo>
                    <a:pt x="420" y="474"/>
                    <a:pt x="393" y="440"/>
                    <a:pt x="365" y="410"/>
                  </a:cubicBezTo>
                  <a:lnTo>
                    <a:pt x="365" y="410"/>
                  </a:lnTo>
                  <a:cubicBezTo>
                    <a:pt x="352" y="410"/>
                    <a:pt x="420" y="463"/>
                    <a:pt x="413" y="480"/>
                  </a:cubicBezTo>
                  <a:cubicBezTo>
                    <a:pt x="409" y="477"/>
                    <a:pt x="406" y="476"/>
                    <a:pt x="404" y="476"/>
                  </a:cubicBezTo>
                  <a:lnTo>
                    <a:pt x="404" y="476"/>
                  </a:lnTo>
                  <a:cubicBezTo>
                    <a:pt x="397" y="476"/>
                    <a:pt x="405" y="498"/>
                    <a:pt x="413" y="527"/>
                  </a:cubicBezTo>
                  <a:cubicBezTo>
                    <a:pt x="396" y="514"/>
                    <a:pt x="393" y="497"/>
                    <a:pt x="379" y="483"/>
                  </a:cubicBezTo>
                  <a:lnTo>
                    <a:pt x="379" y="483"/>
                  </a:lnTo>
                  <a:lnTo>
                    <a:pt x="403" y="527"/>
                  </a:lnTo>
                  <a:cubicBezTo>
                    <a:pt x="403" y="527"/>
                    <a:pt x="393" y="514"/>
                    <a:pt x="389" y="507"/>
                  </a:cubicBezTo>
                  <a:lnTo>
                    <a:pt x="389" y="507"/>
                  </a:lnTo>
                  <a:cubicBezTo>
                    <a:pt x="396" y="527"/>
                    <a:pt x="426" y="555"/>
                    <a:pt x="429" y="575"/>
                  </a:cubicBezTo>
                  <a:cubicBezTo>
                    <a:pt x="436" y="584"/>
                    <a:pt x="438" y="588"/>
                    <a:pt x="437" y="588"/>
                  </a:cubicBezTo>
                  <a:cubicBezTo>
                    <a:pt x="433" y="588"/>
                    <a:pt x="398" y="552"/>
                    <a:pt x="390" y="552"/>
                  </a:cubicBezTo>
                  <a:lnTo>
                    <a:pt x="390" y="552"/>
                  </a:lnTo>
                  <a:cubicBezTo>
                    <a:pt x="387" y="552"/>
                    <a:pt x="388" y="557"/>
                    <a:pt x="396" y="572"/>
                  </a:cubicBezTo>
                  <a:cubicBezTo>
                    <a:pt x="382" y="561"/>
                    <a:pt x="373" y="544"/>
                    <a:pt x="359" y="524"/>
                  </a:cubicBezTo>
                  <a:lnTo>
                    <a:pt x="359" y="524"/>
                  </a:lnTo>
                  <a:cubicBezTo>
                    <a:pt x="379" y="572"/>
                    <a:pt x="373" y="561"/>
                    <a:pt x="403" y="619"/>
                  </a:cubicBezTo>
                  <a:lnTo>
                    <a:pt x="373" y="595"/>
                  </a:lnTo>
                  <a:lnTo>
                    <a:pt x="373" y="595"/>
                  </a:lnTo>
                  <a:cubicBezTo>
                    <a:pt x="403" y="625"/>
                    <a:pt x="429" y="673"/>
                    <a:pt x="450" y="714"/>
                  </a:cubicBezTo>
                  <a:cubicBezTo>
                    <a:pt x="463" y="727"/>
                    <a:pt x="477" y="740"/>
                    <a:pt x="484" y="747"/>
                  </a:cubicBezTo>
                  <a:lnTo>
                    <a:pt x="494" y="781"/>
                  </a:lnTo>
                  <a:cubicBezTo>
                    <a:pt x="487" y="774"/>
                    <a:pt x="477" y="757"/>
                    <a:pt x="463" y="737"/>
                  </a:cubicBezTo>
                  <a:lnTo>
                    <a:pt x="463" y="737"/>
                  </a:lnTo>
                  <a:lnTo>
                    <a:pt x="470" y="750"/>
                  </a:lnTo>
                  <a:cubicBezTo>
                    <a:pt x="454" y="734"/>
                    <a:pt x="433" y="706"/>
                    <a:pt x="416" y="676"/>
                  </a:cubicBezTo>
                  <a:lnTo>
                    <a:pt x="416" y="676"/>
                  </a:lnTo>
                  <a:cubicBezTo>
                    <a:pt x="423" y="686"/>
                    <a:pt x="433" y="697"/>
                    <a:pt x="440" y="703"/>
                  </a:cubicBezTo>
                  <a:cubicBezTo>
                    <a:pt x="423" y="674"/>
                    <a:pt x="401" y="641"/>
                    <a:pt x="378" y="615"/>
                  </a:cubicBezTo>
                  <a:lnTo>
                    <a:pt x="378" y="615"/>
                  </a:lnTo>
                  <a:cubicBezTo>
                    <a:pt x="382" y="620"/>
                    <a:pt x="382" y="626"/>
                    <a:pt x="382" y="628"/>
                  </a:cubicBezTo>
                  <a:cubicBezTo>
                    <a:pt x="379" y="619"/>
                    <a:pt x="373" y="613"/>
                    <a:pt x="369" y="608"/>
                  </a:cubicBezTo>
                  <a:lnTo>
                    <a:pt x="369" y="608"/>
                  </a:lnTo>
                  <a:cubicBezTo>
                    <a:pt x="371" y="612"/>
                    <a:pt x="375" y="620"/>
                    <a:pt x="379" y="628"/>
                  </a:cubicBezTo>
                  <a:lnTo>
                    <a:pt x="338" y="578"/>
                  </a:lnTo>
                  <a:lnTo>
                    <a:pt x="352" y="598"/>
                  </a:lnTo>
                  <a:lnTo>
                    <a:pt x="315" y="575"/>
                  </a:lnTo>
                  <a:lnTo>
                    <a:pt x="315" y="575"/>
                  </a:lnTo>
                  <a:cubicBezTo>
                    <a:pt x="345" y="636"/>
                    <a:pt x="399" y="720"/>
                    <a:pt x="399" y="754"/>
                  </a:cubicBezTo>
                  <a:cubicBezTo>
                    <a:pt x="373" y="710"/>
                    <a:pt x="352" y="689"/>
                    <a:pt x="318" y="642"/>
                  </a:cubicBezTo>
                  <a:lnTo>
                    <a:pt x="318" y="642"/>
                  </a:lnTo>
                  <a:cubicBezTo>
                    <a:pt x="328" y="654"/>
                    <a:pt x="333" y="658"/>
                    <a:pt x="334" y="658"/>
                  </a:cubicBezTo>
                  <a:cubicBezTo>
                    <a:pt x="340" y="658"/>
                    <a:pt x="317" y="619"/>
                    <a:pt x="327" y="619"/>
                  </a:cubicBezTo>
                  <a:lnTo>
                    <a:pt x="327" y="619"/>
                  </a:lnTo>
                  <a:cubicBezTo>
                    <a:pt x="327" y="619"/>
                    <a:pt x="328" y="619"/>
                    <a:pt x="328" y="619"/>
                  </a:cubicBezTo>
                  <a:cubicBezTo>
                    <a:pt x="318" y="616"/>
                    <a:pt x="304" y="592"/>
                    <a:pt x="298" y="585"/>
                  </a:cubicBezTo>
                  <a:lnTo>
                    <a:pt x="298" y="585"/>
                  </a:lnTo>
                  <a:lnTo>
                    <a:pt x="318" y="639"/>
                  </a:lnTo>
                  <a:cubicBezTo>
                    <a:pt x="291" y="602"/>
                    <a:pt x="295" y="616"/>
                    <a:pt x="278" y="602"/>
                  </a:cubicBezTo>
                  <a:lnTo>
                    <a:pt x="278" y="602"/>
                  </a:lnTo>
                  <a:cubicBezTo>
                    <a:pt x="338" y="673"/>
                    <a:pt x="308" y="659"/>
                    <a:pt x="318" y="686"/>
                  </a:cubicBezTo>
                  <a:cubicBezTo>
                    <a:pt x="298" y="659"/>
                    <a:pt x="281" y="636"/>
                    <a:pt x="291" y="636"/>
                  </a:cubicBezTo>
                  <a:cubicBezTo>
                    <a:pt x="284" y="628"/>
                    <a:pt x="280" y="625"/>
                    <a:pt x="278" y="625"/>
                  </a:cubicBezTo>
                  <a:lnTo>
                    <a:pt x="278" y="625"/>
                  </a:lnTo>
                  <a:cubicBezTo>
                    <a:pt x="271" y="625"/>
                    <a:pt x="321" y="694"/>
                    <a:pt x="315" y="694"/>
                  </a:cubicBezTo>
                  <a:cubicBezTo>
                    <a:pt x="314" y="694"/>
                    <a:pt x="311" y="692"/>
                    <a:pt x="305" y="687"/>
                  </a:cubicBezTo>
                  <a:lnTo>
                    <a:pt x="305" y="687"/>
                  </a:lnTo>
                  <a:cubicBezTo>
                    <a:pt x="305" y="689"/>
                    <a:pt x="304" y="690"/>
                    <a:pt x="303" y="690"/>
                  </a:cubicBezTo>
                  <a:cubicBezTo>
                    <a:pt x="298" y="690"/>
                    <a:pt x="286" y="680"/>
                    <a:pt x="278" y="666"/>
                  </a:cubicBezTo>
                  <a:cubicBezTo>
                    <a:pt x="261" y="666"/>
                    <a:pt x="244" y="689"/>
                    <a:pt x="291" y="754"/>
                  </a:cubicBezTo>
                  <a:cubicBezTo>
                    <a:pt x="286" y="748"/>
                    <a:pt x="251" y="702"/>
                    <a:pt x="234" y="678"/>
                  </a:cubicBezTo>
                  <a:lnTo>
                    <a:pt x="234" y="678"/>
                  </a:lnTo>
                  <a:lnTo>
                    <a:pt x="368" y="889"/>
                  </a:lnTo>
                  <a:cubicBezTo>
                    <a:pt x="332" y="835"/>
                    <a:pt x="223" y="714"/>
                    <a:pt x="210" y="676"/>
                  </a:cubicBezTo>
                  <a:cubicBezTo>
                    <a:pt x="205" y="673"/>
                    <a:pt x="201" y="670"/>
                    <a:pt x="198" y="670"/>
                  </a:cubicBezTo>
                  <a:lnTo>
                    <a:pt x="198" y="670"/>
                  </a:lnTo>
                  <a:cubicBezTo>
                    <a:pt x="195" y="670"/>
                    <a:pt x="195" y="674"/>
                    <a:pt x="200" y="686"/>
                  </a:cubicBezTo>
                  <a:cubicBezTo>
                    <a:pt x="206" y="693"/>
                    <a:pt x="264" y="761"/>
                    <a:pt x="267" y="767"/>
                  </a:cubicBezTo>
                  <a:cubicBezTo>
                    <a:pt x="216" y="716"/>
                    <a:pt x="236" y="739"/>
                    <a:pt x="191" y="698"/>
                  </a:cubicBezTo>
                  <a:lnTo>
                    <a:pt x="191" y="698"/>
                  </a:lnTo>
                  <a:cubicBezTo>
                    <a:pt x="212" y="719"/>
                    <a:pt x="263" y="791"/>
                    <a:pt x="257" y="791"/>
                  </a:cubicBezTo>
                  <a:cubicBezTo>
                    <a:pt x="248" y="779"/>
                    <a:pt x="204" y="726"/>
                    <a:pt x="190" y="706"/>
                  </a:cubicBezTo>
                  <a:lnTo>
                    <a:pt x="190" y="706"/>
                  </a:lnTo>
                  <a:lnTo>
                    <a:pt x="238" y="784"/>
                  </a:lnTo>
                  <a:lnTo>
                    <a:pt x="238" y="784"/>
                  </a:lnTo>
                  <a:cubicBezTo>
                    <a:pt x="225" y="764"/>
                    <a:pt x="185" y="719"/>
                    <a:pt x="166" y="697"/>
                  </a:cubicBezTo>
                  <a:lnTo>
                    <a:pt x="166" y="697"/>
                  </a:lnTo>
                  <a:cubicBezTo>
                    <a:pt x="180" y="714"/>
                    <a:pt x="156" y="703"/>
                    <a:pt x="159" y="714"/>
                  </a:cubicBezTo>
                  <a:lnTo>
                    <a:pt x="176" y="730"/>
                  </a:lnTo>
                  <a:cubicBezTo>
                    <a:pt x="176" y="730"/>
                    <a:pt x="176" y="730"/>
                    <a:pt x="176" y="730"/>
                  </a:cubicBezTo>
                  <a:lnTo>
                    <a:pt x="176" y="730"/>
                  </a:lnTo>
                  <a:cubicBezTo>
                    <a:pt x="159" y="730"/>
                    <a:pt x="257" y="856"/>
                    <a:pt x="240" y="859"/>
                  </a:cubicBezTo>
                  <a:cubicBezTo>
                    <a:pt x="231" y="842"/>
                    <a:pt x="163" y="750"/>
                    <a:pt x="150" y="744"/>
                  </a:cubicBezTo>
                  <a:lnTo>
                    <a:pt x="150" y="744"/>
                  </a:lnTo>
                  <a:cubicBezTo>
                    <a:pt x="180" y="791"/>
                    <a:pt x="295" y="957"/>
                    <a:pt x="312" y="997"/>
                  </a:cubicBezTo>
                  <a:lnTo>
                    <a:pt x="291" y="977"/>
                  </a:lnTo>
                  <a:lnTo>
                    <a:pt x="304" y="1010"/>
                  </a:lnTo>
                  <a:cubicBezTo>
                    <a:pt x="257" y="943"/>
                    <a:pt x="166" y="798"/>
                    <a:pt x="136" y="740"/>
                  </a:cubicBezTo>
                  <a:cubicBezTo>
                    <a:pt x="120" y="727"/>
                    <a:pt x="114" y="718"/>
                    <a:pt x="109" y="718"/>
                  </a:cubicBezTo>
                  <a:cubicBezTo>
                    <a:pt x="108" y="718"/>
                    <a:pt x="107" y="719"/>
                    <a:pt x="105" y="720"/>
                  </a:cubicBezTo>
                  <a:cubicBezTo>
                    <a:pt x="85" y="700"/>
                    <a:pt x="81" y="683"/>
                    <a:pt x="81" y="680"/>
                  </a:cubicBezTo>
                  <a:lnTo>
                    <a:pt x="55" y="676"/>
                  </a:lnTo>
                  <a:lnTo>
                    <a:pt x="55" y="676"/>
                  </a:lnTo>
                  <a:cubicBezTo>
                    <a:pt x="95" y="727"/>
                    <a:pt x="81" y="737"/>
                    <a:pt x="116" y="778"/>
                  </a:cubicBezTo>
                  <a:lnTo>
                    <a:pt x="92" y="714"/>
                  </a:lnTo>
                  <a:lnTo>
                    <a:pt x="92" y="714"/>
                  </a:lnTo>
                  <a:cubicBezTo>
                    <a:pt x="133" y="761"/>
                    <a:pt x="193" y="859"/>
                    <a:pt x="176" y="859"/>
                  </a:cubicBezTo>
                  <a:cubicBezTo>
                    <a:pt x="156" y="842"/>
                    <a:pt x="109" y="771"/>
                    <a:pt x="95" y="754"/>
                  </a:cubicBezTo>
                  <a:lnTo>
                    <a:pt x="95" y="754"/>
                  </a:lnTo>
                  <a:cubicBezTo>
                    <a:pt x="107" y="768"/>
                    <a:pt x="109" y="787"/>
                    <a:pt x="103" y="787"/>
                  </a:cubicBezTo>
                  <a:cubicBezTo>
                    <a:pt x="102" y="787"/>
                    <a:pt x="100" y="786"/>
                    <a:pt x="99" y="784"/>
                  </a:cubicBezTo>
                  <a:lnTo>
                    <a:pt x="85" y="754"/>
                  </a:lnTo>
                  <a:cubicBezTo>
                    <a:pt x="83" y="753"/>
                    <a:pt x="82" y="753"/>
                    <a:pt x="81" y="753"/>
                  </a:cubicBezTo>
                  <a:lnTo>
                    <a:pt x="81" y="753"/>
                  </a:lnTo>
                  <a:cubicBezTo>
                    <a:pt x="73" y="753"/>
                    <a:pt x="103" y="795"/>
                    <a:pt x="96" y="795"/>
                  </a:cubicBezTo>
                  <a:cubicBezTo>
                    <a:pt x="95" y="795"/>
                    <a:pt x="90" y="792"/>
                    <a:pt x="81" y="784"/>
                  </a:cubicBezTo>
                  <a:cubicBezTo>
                    <a:pt x="76" y="784"/>
                    <a:pt x="44" y="748"/>
                    <a:pt x="40" y="748"/>
                  </a:cubicBezTo>
                  <a:lnTo>
                    <a:pt x="40" y="748"/>
                  </a:lnTo>
                  <a:cubicBezTo>
                    <a:pt x="39" y="748"/>
                    <a:pt x="40" y="751"/>
                    <a:pt x="44" y="757"/>
                  </a:cubicBezTo>
                  <a:cubicBezTo>
                    <a:pt x="95" y="811"/>
                    <a:pt x="234" y="984"/>
                    <a:pt x="264" y="1027"/>
                  </a:cubicBezTo>
                  <a:cubicBezTo>
                    <a:pt x="257" y="1024"/>
                    <a:pt x="206" y="984"/>
                    <a:pt x="183" y="957"/>
                  </a:cubicBezTo>
                  <a:cubicBezTo>
                    <a:pt x="142" y="916"/>
                    <a:pt x="105" y="848"/>
                    <a:pt x="72" y="815"/>
                  </a:cubicBezTo>
                  <a:lnTo>
                    <a:pt x="72" y="815"/>
                  </a:lnTo>
                  <a:cubicBezTo>
                    <a:pt x="81" y="828"/>
                    <a:pt x="92" y="845"/>
                    <a:pt x="95" y="851"/>
                  </a:cubicBezTo>
                  <a:cubicBezTo>
                    <a:pt x="86" y="843"/>
                    <a:pt x="70" y="816"/>
                    <a:pt x="65" y="816"/>
                  </a:cubicBezTo>
                  <a:cubicBezTo>
                    <a:pt x="65" y="816"/>
                    <a:pt x="64" y="817"/>
                    <a:pt x="64" y="818"/>
                  </a:cubicBezTo>
                  <a:cubicBezTo>
                    <a:pt x="83" y="843"/>
                    <a:pt x="79" y="845"/>
                    <a:pt x="76" y="845"/>
                  </a:cubicBezTo>
                  <a:cubicBezTo>
                    <a:pt x="76" y="845"/>
                    <a:pt x="75" y="845"/>
                    <a:pt x="75" y="845"/>
                  </a:cubicBezTo>
                  <a:lnTo>
                    <a:pt x="75" y="845"/>
                  </a:lnTo>
                  <a:cubicBezTo>
                    <a:pt x="73" y="845"/>
                    <a:pt x="75" y="846"/>
                    <a:pt x="95" y="862"/>
                  </a:cubicBezTo>
                  <a:cubicBezTo>
                    <a:pt x="96" y="868"/>
                    <a:pt x="95" y="870"/>
                    <a:pt x="93" y="870"/>
                  </a:cubicBezTo>
                  <a:cubicBezTo>
                    <a:pt x="90" y="870"/>
                    <a:pt x="83" y="864"/>
                    <a:pt x="78" y="864"/>
                  </a:cubicBezTo>
                  <a:cubicBezTo>
                    <a:pt x="77" y="864"/>
                    <a:pt x="76" y="864"/>
                    <a:pt x="75" y="865"/>
                  </a:cubicBezTo>
                  <a:cubicBezTo>
                    <a:pt x="102" y="896"/>
                    <a:pt x="156" y="980"/>
                    <a:pt x="163" y="997"/>
                  </a:cubicBezTo>
                  <a:cubicBezTo>
                    <a:pt x="153" y="984"/>
                    <a:pt x="139" y="970"/>
                    <a:pt x="133" y="963"/>
                  </a:cubicBezTo>
                  <a:cubicBezTo>
                    <a:pt x="131" y="964"/>
                    <a:pt x="130" y="964"/>
                    <a:pt x="128" y="964"/>
                  </a:cubicBezTo>
                  <a:cubicBezTo>
                    <a:pt x="115" y="964"/>
                    <a:pt x="99" y="955"/>
                    <a:pt x="88" y="955"/>
                  </a:cubicBezTo>
                  <a:cubicBezTo>
                    <a:pt x="86" y="955"/>
                    <a:pt x="83" y="956"/>
                    <a:pt x="81" y="957"/>
                  </a:cubicBezTo>
                  <a:cubicBezTo>
                    <a:pt x="72" y="946"/>
                    <a:pt x="55" y="937"/>
                    <a:pt x="38" y="912"/>
                  </a:cubicBezTo>
                  <a:lnTo>
                    <a:pt x="38" y="912"/>
                  </a:lnTo>
                  <a:cubicBezTo>
                    <a:pt x="44" y="923"/>
                    <a:pt x="55" y="940"/>
                    <a:pt x="55" y="943"/>
                  </a:cubicBezTo>
                  <a:cubicBezTo>
                    <a:pt x="14" y="906"/>
                    <a:pt x="55" y="933"/>
                    <a:pt x="11" y="882"/>
                  </a:cubicBezTo>
                  <a:lnTo>
                    <a:pt x="11" y="882"/>
                  </a:lnTo>
                  <a:cubicBezTo>
                    <a:pt x="31" y="912"/>
                    <a:pt x="31" y="929"/>
                    <a:pt x="41" y="953"/>
                  </a:cubicBezTo>
                  <a:cubicBezTo>
                    <a:pt x="52" y="965"/>
                    <a:pt x="59" y="970"/>
                    <a:pt x="62" y="970"/>
                  </a:cubicBezTo>
                  <a:cubicBezTo>
                    <a:pt x="68" y="970"/>
                    <a:pt x="58" y="946"/>
                    <a:pt x="51" y="929"/>
                  </a:cubicBezTo>
                  <a:lnTo>
                    <a:pt x="51" y="929"/>
                  </a:lnTo>
                  <a:cubicBezTo>
                    <a:pt x="99" y="990"/>
                    <a:pt x="142" y="1061"/>
                    <a:pt x="153" y="1099"/>
                  </a:cubicBezTo>
                  <a:cubicBezTo>
                    <a:pt x="153" y="1103"/>
                    <a:pt x="153" y="1104"/>
                    <a:pt x="151" y="1104"/>
                  </a:cubicBezTo>
                  <a:cubicBezTo>
                    <a:pt x="145" y="1104"/>
                    <a:pt x="123" y="1071"/>
                    <a:pt x="122" y="1071"/>
                  </a:cubicBezTo>
                  <a:lnTo>
                    <a:pt x="122" y="1071"/>
                  </a:lnTo>
                  <a:cubicBezTo>
                    <a:pt x="122" y="1071"/>
                    <a:pt x="122" y="1071"/>
                    <a:pt x="122" y="1071"/>
                  </a:cubicBezTo>
                  <a:cubicBezTo>
                    <a:pt x="101" y="1074"/>
                    <a:pt x="176" y="1165"/>
                    <a:pt x="158" y="1165"/>
                  </a:cubicBezTo>
                  <a:cubicBezTo>
                    <a:pt x="155" y="1165"/>
                    <a:pt x="151" y="1163"/>
                    <a:pt x="146" y="1160"/>
                  </a:cubicBezTo>
                  <a:cubicBezTo>
                    <a:pt x="109" y="1122"/>
                    <a:pt x="81" y="1082"/>
                    <a:pt x="58" y="1051"/>
                  </a:cubicBezTo>
                  <a:cubicBezTo>
                    <a:pt x="57" y="1047"/>
                    <a:pt x="58" y="1045"/>
                    <a:pt x="61" y="1045"/>
                  </a:cubicBezTo>
                  <a:cubicBezTo>
                    <a:pt x="69" y="1045"/>
                    <a:pt x="90" y="1065"/>
                    <a:pt x="95" y="1065"/>
                  </a:cubicBezTo>
                  <a:cubicBezTo>
                    <a:pt x="95" y="1065"/>
                    <a:pt x="95" y="1065"/>
                    <a:pt x="95" y="1065"/>
                  </a:cubicBezTo>
                  <a:lnTo>
                    <a:pt x="75" y="1051"/>
                  </a:lnTo>
                  <a:cubicBezTo>
                    <a:pt x="67" y="1038"/>
                    <a:pt x="63" y="1027"/>
                    <a:pt x="68" y="1027"/>
                  </a:cubicBezTo>
                  <a:lnTo>
                    <a:pt x="68" y="1027"/>
                  </a:lnTo>
                  <a:cubicBezTo>
                    <a:pt x="69" y="1027"/>
                    <a:pt x="72" y="1028"/>
                    <a:pt x="75" y="1031"/>
                  </a:cubicBezTo>
                  <a:cubicBezTo>
                    <a:pt x="66" y="1022"/>
                    <a:pt x="59" y="1020"/>
                    <a:pt x="53" y="1020"/>
                  </a:cubicBezTo>
                  <a:cubicBezTo>
                    <a:pt x="42" y="1020"/>
                    <a:pt x="35" y="1030"/>
                    <a:pt x="21" y="1030"/>
                  </a:cubicBezTo>
                  <a:cubicBezTo>
                    <a:pt x="15" y="1030"/>
                    <a:pt x="9" y="1028"/>
                    <a:pt x="0" y="1024"/>
                  </a:cubicBezTo>
                  <a:lnTo>
                    <a:pt x="0" y="1024"/>
                  </a:lnTo>
                  <a:cubicBezTo>
                    <a:pt x="11" y="1038"/>
                    <a:pt x="17" y="1054"/>
                    <a:pt x="31" y="1068"/>
                  </a:cubicBezTo>
                  <a:lnTo>
                    <a:pt x="31" y="1061"/>
                  </a:lnTo>
                  <a:cubicBezTo>
                    <a:pt x="58" y="1088"/>
                    <a:pt x="58" y="1108"/>
                    <a:pt x="75" y="1122"/>
                  </a:cubicBezTo>
                  <a:cubicBezTo>
                    <a:pt x="87" y="1143"/>
                    <a:pt x="105" y="1177"/>
                    <a:pt x="91" y="1177"/>
                  </a:cubicBezTo>
                  <a:cubicBezTo>
                    <a:pt x="90" y="1177"/>
                    <a:pt x="87" y="1177"/>
                    <a:pt x="85" y="1176"/>
                  </a:cubicBezTo>
                  <a:lnTo>
                    <a:pt x="48" y="1132"/>
                  </a:lnTo>
                  <a:lnTo>
                    <a:pt x="48" y="1132"/>
                  </a:lnTo>
                  <a:cubicBezTo>
                    <a:pt x="56" y="1141"/>
                    <a:pt x="65" y="1148"/>
                    <a:pt x="68" y="1148"/>
                  </a:cubicBezTo>
                  <a:cubicBezTo>
                    <a:pt x="70" y="1148"/>
                    <a:pt x="71" y="1146"/>
                    <a:pt x="69" y="1140"/>
                  </a:cubicBezTo>
                  <a:lnTo>
                    <a:pt x="69" y="1140"/>
                  </a:lnTo>
                  <a:cubicBezTo>
                    <a:pt x="70" y="1143"/>
                    <a:pt x="70" y="1144"/>
                    <a:pt x="68" y="1144"/>
                  </a:cubicBezTo>
                  <a:cubicBezTo>
                    <a:pt x="63" y="1144"/>
                    <a:pt x="42" y="1125"/>
                    <a:pt x="38" y="1125"/>
                  </a:cubicBezTo>
                  <a:lnTo>
                    <a:pt x="38" y="1125"/>
                  </a:lnTo>
                  <a:cubicBezTo>
                    <a:pt x="35" y="1125"/>
                    <a:pt x="38" y="1130"/>
                    <a:pt x="51" y="1149"/>
                  </a:cubicBezTo>
                  <a:lnTo>
                    <a:pt x="81" y="1176"/>
                  </a:lnTo>
                  <a:cubicBezTo>
                    <a:pt x="91" y="1202"/>
                    <a:pt x="119" y="1248"/>
                    <a:pt x="108" y="1248"/>
                  </a:cubicBezTo>
                  <a:cubicBezTo>
                    <a:pt x="107" y="1248"/>
                    <a:pt x="106" y="1247"/>
                    <a:pt x="105" y="1247"/>
                  </a:cubicBezTo>
                  <a:lnTo>
                    <a:pt x="105" y="1247"/>
                  </a:lnTo>
                  <a:cubicBezTo>
                    <a:pt x="121" y="1263"/>
                    <a:pt x="124" y="1265"/>
                    <a:pt x="124" y="1265"/>
                  </a:cubicBezTo>
                  <a:cubicBezTo>
                    <a:pt x="125" y="1265"/>
                    <a:pt x="124" y="1265"/>
                    <a:pt x="125" y="1265"/>
                  </a:cubicBezTo>
                  <a:cubicBezTo>
                    <a:pt x="126" y="1265"/>
                    <a:pt x="129" y="1268"/>
                    <a:pt x="150" y="1288"/>
                  </a:cubicBezTo>
                  <a:cubicBezTo>
                    <a:pt x="97" y="1229"/>
                    <a:pt x="165" y="1274"/>
                    <a:pt x="115" y="1219"/>
                  </a:cubicBezTo>
                  <a:lnTo>
                    <a:pt x="115" y="1219"/>
                  </a:lnTo>
                  <a:cubicBezTo>
                    <a:pt x="161" y="1268"/>
                    <a:pt x="138" y="1235"/>
                    <a:pt x="186" y="1281"/>
                  </a:cubicBezTo>
                  <a:cubicBezTo>
                    <a:pt x="175" y="1266"/>
                    <a:pt x="163" y="1256"/>
                    <a:pt x="169" y="1256"/>
                  </a:cubicBezTo>
                  <a:cubicBezTo>
                    <a:pt x="170" y="1256"/>
                    <a:pt x="171" y="1256"/>
                    <a:pt x="173" y="1257"/>
                  </a:cubicBezTo>
                  <a:cubicBezTo>
                    <a:pt x="170" y="1250"/>
                    <a:pt x="166" y="1244"/>
                    <a:pt x="163" y="1241"/>
                  </a:cubicBezTo>
                  <a:cubicBezTo>
                    <a:pt x="160" y="1241"/>
                    <a:pt x="160" y="1239"/>
                    <a:pt x="160" y="1239"/>
                  </a:cubicBezTo>
                  <a:lnTo>
                    <a:pt x="160" y="1239"/>
                  </a:lnTo>
                  <a:cubicBezTo>
                    <a:pt x="161" y="1239"/>
                    <a:pt x="161" y="1239"/>
                    <a:pt x="161" y="1239"/>
                  </a:cubicBezTo>
                  <a:lnTo>
                    <a:pt x="161" y="1239"/>
                  </a:lnTo>
                  <a:cubicBezTo>
                    <a:pt x="155" y="1233"/>
                    <a:pt x="145" y="1226"/>
                    <a:pt x="139" y="1220"/>
                  </a:cubicBezTo>
                  <a:cubicBezTo>
                    <a:pt x="116" y="1183"/>
                    <a:pt x="125" y="1180"/>
                    <a:pt x="116" y="1160"/>
                  </a:cubicBezTo>
                  <a:lnTo>
                    <a:pt x="116" y="1160"/>
                  </a:lnTo>
                  <a:cubicBezTo>
                    <a:pt x="125" y="1163"/>
                    <a:pt x="129" y="1176"/>
                    <a:pt x="142" y="1190"/>
                  </a:cubicBezTo>
                  <a:lnTo>
                    <a:pt x="125" y="1163"/>
                  </a:lnTo>
                  <a:lnTo>
                    <a:pt x="125" y="1163"/>
                  </a:lnTo>
                  <a:cubicBezTo>
                    <a:pt x="153" y="1193"/>
                    <a:pt x="180" y="1210"/>
                    <a:pt x="186" y="1233"/>
                  </a:cubicBezTo>
                  <a:lnTo>
                    <a:pt x="193" y="1230"/>
                  </a:lnTo>
                  <a:cubicBezTo>
                    <a:pt x="204" y="1237"/>
                    <a:pt x="212" y="1242"/>
                    <a:pt x="216" y="1242"/>
                  </a:cubicBezTo>
                  <a:cubicBezTo>
                    <a:pt x="219" y="1242"/>
                    <a:pt x="220" y="1238"/>
                    <a:pt x="217" y="1230"/>
                  </a:cubicBezTo>
                  <a:lnTo>
                    <a:pt x="217" y="1230"/>
                  </a:lnTo>
                  <a:cubicBezTo>
                    <a:pt x="218" y="1230"/>
                    <a:pt x="218" y="1231"/>
                    <a:pt x="218" y="1231"/>
                  </a:cubicBezTo>
                  <a:cubicBezTo>
                    <a:pt x="222" y="1231"/>
                    <a:pt x="208" y="1208"/>
                    <a:pt x="208" y="1208"/>
                  </a:cubicBezTo>
                  <a:lnTo>
                    <a:pt x="208" y="1208"/>
                  </a:lnTo>
                  <a:cubicBezTo>
                    <a:pt x="208" y="1208"/>
                    <a:pt x="210" y="1210"/>
                    <a:pt x="214" y="1216"/>
                  </a:cubicBezTo>
                  <a:lnTo>
                    <a:pt x="210" y="1186"/>
                  </a:lnTo>
                  <a:lnTo>
                    <a:pt x="217" y="1196"/>
                  </a:lnTo>
                  <a:cubicBezTo>
                    <a:pt x="227" y="1191"/>
                    <a:pt x="211" y="1154"/>
                    <a:pt x="225" y="1154"/>
                  </a:cubicBezTo>
                  <a:cubicBezTo>
                    <a:pt x="230" y="1154"/>
                    <a:pt x="239" y="1159"/>
                    <a:pt x="254" y="1172"/>
                  </a:cubicBezTo>
                  <a:cubicBezTo>
                    <a:pt x="254" y="1164"/>
                    <a:pt x="248" y="1152"/>
                    <a:pt x="257" y="1152"/>
                  </a:cubicBezTo>
                  <a:cubicBezTo>
                    <a:pt x="258" y="1152"/>
                    <a:pt x="259" y="1152"/>
                    <a:pt x="261" y="1152"/>
                  </a:cubicBezTo>
                  <a:lnTo>
                    <a:pt x="287" y="1180"/>
                  </a:lnTo>
                  <a:cubicBezTo>
                    <a:pt x="287" y="1177"/>
                    <a:pt x="288" y="1176"/>
                    <a:pt x="290" y="1176"/>
                  </a:cubicBezTo>
                  <a:cubicBezTo>
                    <a:pt x="294" y="1176"/>
                    <a:pt x="301" y="1180"/>
                    <a:pt x="305" y="1180"/>
                  </a:cubicBezTo>
                  <a:cubicBezTo>
                    <a:pt x="308" y="1180"/>
                    <a:pt x="309" y="1177"/>
                    <a:pt x="301" y="1166"/>
                  </a:cubicBezTo>
                  <a:lnTo>
                    <a:pt x="301" y="1166"/>
                  </a:lnTo>
                  <a:cubicBezTo>
                    <a:pt x="324" y="1190"/>
                    <a:pt x="336" y="1198"/>
                    <a:pt x="342" y="1198"/>
                  </a:cubicBezTo>
                  <a:cubicBezTo>
                    <a:pt x="353" y="1198"/>
                    <a:pt x="346" y="1172"/>
                    <a:pt x="356" y="1172"/>
                  </a:cubicBezTo>
                  <a:cubicBezTo>
                    <a:pt x="357" y="1172"/>
                    <a:pt x="358" y="1172"/>
                    <a:pt x="359" y="1172"/>
                  </a:cubicBezTo>
                  <a:lnTo>
                    <a:pt x="328" y="1135"/>
                  </a:lnTo>
                  <a:cubicBezTo>
                    <a:pt x="335" y="1132"/>
                    <a:pt x="335" y="1115"/>
                    <a:pt x="328" y="1095"/>
                  </a:cubicBezTo>
                  <a:lnTo>
                    <a:pt x="301" y="1065"/>
                  </a:lnTo>
                  <a:cubicBezTo>
                    <a:pt x="297" y="1055"/>
                    <a:pt x="299" y="1051"/>
                    <a:pt x="303" y="1051"/>
                  </a:cubicBezTo>
                  <a:cubicBezTo>
                    <a:pt x="312" y="1051"/>
                    <a:pt x="333" y="1066"/>
                    <a:pt x="342" y="1066"/>
                  </a:cubicBezTo>
                  <a:cubicBezTo>
                    <a:pt x="343" y="1066"/>
                    <a:pt x="344" y="1066"/>
                    <a:pt x="345" y="1065"/>
                  </a:cubicBezTo>
                  <a:cubicBezTo>
                    <a:pt x="349" y="1071"/>
                    <a:pt x="349" y="1074"/>
                    <a:pt x="349" y="1074"/>
                  </a:cubicBezTo>
                  <a:cubicBezTo>
                    <a:pt x="348" y="1074"/>
                    <a:pt x="347" y="1073"/>
                    <a:pt x="345" y="1071"/>
                  </a:cubicBezTo>
                  <a:lnTo>
                    <a:pt x="345" y="1071"/>
                  </a:lnTo>
                  <a:cubicBezTo>
                    <a:pt x="357" y="1082"/>
                    <a:pt x="363" y="1087"/>
                    <a:pt x="366" y="1087"/>
                  </a:cubicBezTo>
                  <a:cubicBezTo>
                    <a:pt x="377" y="1087"/>
                    <a:pt x="347" y="1032"/>
                    <a:pt x="360" y="1032"/>
                  </a:cubicBezTo>
                  <a:cubicBezTo>
                    <a:pt x="363" y="1032"/>
                    <a:pt x="368" y="1035"/>
                    <a:pt x="376" y="1041"/>
                  </a:cubicBezTo>
                  <a:cubicBezTo>
                    <a:pt x="372" y="1034"/>
                    <a:pt x="372" y="1032"/>
                    <a:pt x="374" y="1032"/>
                  </a:cubicBezTo>
                  <a:lnTo>
                    <a:pt x="374" y="1032"/>
                  </a:lnTo>
                  <a:cubicBezTo>
                    <a:pt x="376" y="1032"/>
                    <a:pt x="379" y="1034"/>
                    <a:pt x="382" y="1038"/>
                  </a:cubicBezTo>
                  <a:lnTo>
                    <a:pt x="382" y="1041"/>
                  </a:lnTo>
                  <a:lnTo>
                    <a:pt x="386" y="1038"/>
                  </a:lnTo>
                  <a:cubicBezTo>
                    <a:pt x="386" y="1038"/>
                    <a:pt x="386" y="1031"/>
                    <a:pt x="382" y="1021"/>
                  </a:cubicBezTo>
                  <a:lnTo>
                    <a:pt x="382" y="1021"/>
                  </a:lnTo>
                  <a:lnTo>
                    <a:pt x="413" y="1054"/>
                  </a:lnTo>
                  <a:lnTo>
                    <a:pt x="413" y="1051"/>
                  </a:lnTo>
                  <a:cubicBezTo>
                    <a:pt x="415" y="1052"/>
                    <a:pt x="416" y="1053"/>
                    <a:pt x="417" y="1053"/>
                  </a:cubicBezTo>
                  <a:cubicBezTo>
                    <a:pt x="419" y="1053"/>
                    <a:pt x="399" y="1030"/>
                    <a:pt x="379" y="1007"/>
                  </a:cubicBezTo>
                  <a:cubicBezTo>
                    <a:pt x="376" y="1001"/>
                    <a:pt x="373" y="993"/>
                    <a:pt x="365" y="984"/>
                  </a:cubicBezTo>
                  <a:lnTo>
                    <a:pt x="365" y="984"/>
                  </a:lnTo>
                  <a:cubicBezTo>
                    <a:pt x="379" y="999"/>
                    <a:pt x="384" y="1003"/>
                    <a:pt x="386" y="1003"/>
                  </a:cubicBezTo>
                  <a:cubicBezTo>
                    <a:pt x="389" y="1003"/>
                    <a:pt x="385" y="994"/>
                    <a:pt x="388" y="994"/>
                  </a:cubicBezTo>
                  <a:lnTo>
                    <a:pt x="388" y="994"/>
                  </a:lnTo>
                  <a:cubicBezTo>
                    <a:pt x="390" y="994"/>
                    <a:pt x="396" y="999"/>
                    <a:pt x="413" y="1018"/>
                  </a:cubicBezTo>
                  <a:cubicBezTo>
                    <a:pt x="389" y="984"/>
                    <a:pt x="409" y="984"/>
                    <a:pt x="362" y="920"/>
                  </a:cubicBezTo>
                  <a:lnTo>
                    <a:pt x="362" y="920"/>
                  </a:lnTo>
                  <a:cubicBezTo>
                    <a:pt x="368" y="926"/>
                    <a:pt x="373" y="929"/>
                    <a:pt x="373" y="933"/>
                  </a:cubicBezTo>
                  <a:cubicBezTo>
                    <a:pt x="375" y="934"/>
                    <a:pt x="378" y="936"/>
                    <a:pt x="380" y="936"/>
                  </a:cubicBezTo>
                  <a:cubicBezTo>
                    <a:pt x="384" y="936"/>
                    <a:pt x="385" y="932"/>
                    <a:pt x="379" y="920"/>
                  </a:cubicBezTo>
                  <a:lnTo>
                    <a:pt x="379" y="920"/>
                  </a:lnTo>
                  <a:lnTo>
                    <a:pt x="416" y="963"/>
                  </a:lnTo>
                  <a:lnTo>
                    <a:pt x="416" y="963"/>
                  </a:lnTo>
                  <a:lnTo>
                    <a:pt x="376" y="899"/>
                  </a:lnTo>
                  <a:lnTo>
                    <a:pt x="376" y="899"/>
                  </a:lnTo>
                  <a:cubicBezTo>
                    <a:pt x="403" y="923"/>
                    <a:pt x="416" y="937"/>
                    <a:pt x="437" y="973"/>
                  </a:cubicBezTo>
                  <a:cubicBezTo>
                    <a:pt x="406" y="912"/>
                    <a:pt x="429" y="946"/>
                    <a:pt x="399" y="889"/>
                  </a:cubicBezTo>
                  <a:lnTo>
                    <a:pt x="399" y="889"/>
                  </a:lnTo>
                  <a:lnTo>
                    <a:pt x="423" y="916"/>
                  </a:lnTo>
                  <a:cubicBezTo>
                    <a:pt x="423" y="913"/>
                    <a:pt x="408" y="886"/>
                    <a:pt x="412" y="886"/>
                  </a:cubicBezTo>
                  <a:lnTo>
                    <a:pt x="412" y="886"/>
                  </a:lnTo>
                  <a:cubicBezTo>
                    <a:pt x="413" y="886"/>
                    <a:pt x="416" y="888"/>
                    <a:pt x="420" y="892"/>
                  </a:cubicBezTo>
                  <a:cubicBezTo>
                    <a:pt x="434" y="907"/>
                    <a:pt x="444" y="911"/>
                    <a:pt x="452" y="911"/>
                  </a:cubicBezTo>
                  <a:cubicBezTo>
                    <a:pt x="465" y="911"/>
                    <a:pt x="473" y="898"/>
                    <a:pt x="490" y="898"/>
                  </a:cubicBezTo>
                  <a:cubicBezTo>
                    <a:pt x="498" y="898"/>
                    <a:pt x="508" y="901"/>
                    <a:pt x="521" y="909"/>
                  </a:cubicBezTo>
                  <a:cubicBezTo>
                    <a:pt x="500" y="884"/>
                    <a:pt x="495" y="877"/>
                    <a:pt x="497" y="877"/>
                  </a:cubicBezTo>
                  <a:lnTo>
                    <a:pt x="497" y="877"/>
                  </a:lnTo>
                  <a:cubicBezTo>
                    <a:pt x="500" y="877"/>
                    <a:pt x="519" y="894"/>
                    <a:pt x="523" y="894"/>
                  </a:cubicBezTo>
                  <a:cubicBezTo>
                    <a:pt x="525" y="894"/>
                    <a:pt x="524" y="891"/>
                    <a:pt x="517" y="881"/>
                  </a:cubicBezTo>
                  <a:lnTo>
                    <a:pt x="517" y="881"/>
                  </a:lnTo>
                  <a:cubicBezTo>
                    <a:pt x="528" y="896"/>
                    <a:pt x="540" y="906"/>
                    <a:pt x="548" y="923"/>
                  </a:cubicBezTo>
                  <a:cubicBezTo>
                    <a:pt x="546" y="915"/>
                    <a:pt x="548" y="914"/>
                    <a:pt x="552" y="914"/>
                  </a:cubicBezTo>
                  <a:cubicBezTo>
                    <a:pt x="555" y="914"/>
                    <a:pt x="559" y="915"/>
                    <a:pt x="562" y="915"/>
                  </a:cubicBezTo>
                  <a:cubicBezTo>
                    <a:pt x="567" y="915"/>
                    <a:pt x="568" y="910"/>
                    <a:pt x="551" y="882"/>
                  </a:cubicBezTo>
                  <a:lnTo>
                    <a:pt x="551" y="882"/>
                  </a:lnTo>
                  <a:cubicBezTo>
                    <a:pt x="568" y="903"/>
                    <a:pt x="571" y="912"/>
                    <a:pt x="582" y="926"/>
                  </a:cubicBezTo>
                  <a:cubicBezTo>
                    <a:pt x="579" y="921"/>
                    <a:pt x="575" y="912"/>
                    <a:pt x="577" y="912"/>
                  </a:cubicBezTo>
                  <a:lnTo>
                    <a:pt x="577" y="912"/>
                  </a:lnTo>
                  <a:cubicBezTo>
                    <a:pt x="577" y="912"/>
                    <a:pt x="579" y="914"/>
                    <a:pt x="582" y="916"/>
                  </a:cubicBezTo>
                  <a:cubicBezTo>
                    <a:pt x="591" y="926"/>
                    <a:pt x="596" y="933"/>
                    <a:pt x="599" y="943"/>
                  </a:cubicBezTo>
                  <a:cubicBezTo>
                    <a:pt x="605" y="933"/>
                    <a:pt x="558" y="868"/>
                    <a:pt x="514" y="811"/>
                  </a:cubicBezTo>
                  <a:lnTo>
                    <a:pt x="514" y="811"/>
                  </a:lnTo>
                  <a:cubicBezTo>
                    <a:pt x="525" y="820"/>
                    <a:pt x="531" y="825"/>
                    <a:pt x="533" y="825"/>
                  </a:cubicBezTo>
                  <a:cubicBezTo>
                    <a:pt x="537" y="825"/>
                    <a:pt x="531" y="812"/>
                    <a:pt x="514" y="787"/>
                  </a:cubicBezTo>
                  <a:lnTo>
                    <a:pt x="514" y="787"/>
                  </a:lnTo>
                  <a:cubicBezTo>
                    <a:pt x="531" y="804"/>
                    <a:pt x="548" y="821"/>
                    <a:pt x="548" y="835"/>
                  </a:cubicBezTo>
                  <a:cubicBezTo>
                    <a:pt x="550" y="835"/>
                    <a:pt x="554" y="836"/>
                    <a:pt x="559" y="836"/>
                  </a:cubicBezTo>
                  <a:cubicBezTo>
                    <a:pt x="570" y="836"/>
                    <a:pt x="580" y="831"/>
                    <a:pt x="556" y="799"/>
                  </a:cubicBezTo>
                  <a:lnTo>
                    <a:pt x="556" y="799"/>
                  </a:lnTo>
                  <a:cubicBezTo>
                    <a:pt x="558" y="802"/>
                    <a:pt x="560" y="804"/>
                    <a:pt x="561" y="804"/>
                  </a:cubicBezTo>
                  <a:cubicBezTo>
                    <a:pt x="563" y="804"/>
                    <a:pt x="560" y="797"/>
                    <a:pt x="558" y="795"/>
                  </a:cubicBezTo>
                  <a:cubicBezTo>
                    <a:pt x="568" y="791"/>
                    <a:pt x="575" y="795"/>
                    <a:pt x="578" y="784"/>
                  </a:cubicBezTo>
                  <a:lnTo>
                    <a:pt x="568" y="778"/>
                  </a:lnTo>
                  <a:cubicBezTo>
                    <a:pt x="550" y="751"/>
                    <a:pt x="547" y="744"/>
                    <a:pt x="550" y="744"/>
                  </a:cubicBezTo>
                  <a:lnTo>
                    <a:pt x="550" y="744"/>
                  </a:lnTo>
                  <a:cubicBezTo>
                    <a:pt x="553" y="744"/>
                    <a:pt x="560" y="750"/>
                    <a:pt x="564" y="750"/>
                  </a:cubicBezTo>
                  <a:cubicBezTo>
                    <a:pt x="566" y="750"/>
                    <a:pt x="567" y="749"/>
                    <a:pt x="568" y="747"/>
                  </a:cubicBezTo>
                  <a:lnTo>
                    <a:pt x="571" y="754"/>
                  </a:lnTo>
                  <a:cubicBezTo>
                    <a:pt x="582" y="761"/>
                    <a:pt x="587" y="764"/>
                    <a:pt x="589" y="764"/>
                  </a:cubicBezTo>
                  <a:cubicBezTo>
                    <a:pt x="594" y="764"/>
                    <a:pt x="585" y="752"/>
                    <a:pt x="590" y="752"/>
                  </a:cubicBezTo>
                  <a:lnTo>
                    <a:pt x="590" y="752"/>
                  </a:lnTo>
                  <a:cubicBezTo>
                    <a:pt x="593" y="752"/>
                    <a:pt x="599" y="755"/>
                    <a:pt x="612" y="764"/>
                  </a:cubicBezTo>
                  <a:lnTo>
                    <a:pt x="585" y="730"/>
                  </a:lnTo>
                  <a:cubicBezTo>
                    <a:pt x="570" y="710"/>
                    <a:pt x="566" y="703"/>
                    <a:pt x="568" y="703"/>
                  </a:cubicBezTo>
                  <a:lnTo>
                    <a:pt x="568" y="703"/>
                  </a:lnTo>
                  <a:cubicBezTo>
                    <a:pt x="573" y="703"/>
                    <a:pt x="608" y="738"/>
                    <a:pt x="616" y="738"/>
                  </a:cubicBezTo>
                  <a:cubicBezTo>
                    <a:pt x="618" y="738"/>
                    <a:pt x="618" y="735"/>
                    <a:pt x="616" y="730"/>
                  </a:cubicBezTo>
                  <a:lnTo>
                    <a:pt x="599" y="714"/>
                  </a:lnTo>
                  <a:cubicBezTo>
                    <a:pt x="597" y="710"/>
                    <a:pt x="597" y="709"/>
                    <a:pt x="597" y="709"/>
                  </a:cubicBezTo>
                  <a:lnTo>
                    <a:pt x="597" y="709"/>
                  </a:lnTo>
                  <a:cubicBezTo>
                    <a:pt x="604" y="709"/>
                    <a:pt x="691" y="808"/>
                    <a:pt x="703" y="811"/>
                  </a:cubicBezTo>
                  <a:cubicBezTo>
                    <a:pt x="707" y="818"/>
                    <a:pt x="710" y="825"/>
                    <a:pt x="710" y="831"/>
                  </a:cubicBezTo>
                  <a:cubicBezTo>
                    <a:pt x="718" y="837"/>
                    <a:pt x="722" y="839"/>
                    <a:pt x="724" y="839"/>
                  </a:cubicBezTo>
                  <a:cubicBezTo>
                    <a:pt x="732" y="839"/>
                    <a:pt x="677" y="781"/>
                    <a:pt x="677" y="764"/>
                  </a:cubicBezTo>
                  <a:lnTo>
                    <a:pt x="677" y="764"/>
                  </a:lnTo>
                  <a:cubicBezTo>
                    <a:pt x="697" y="787"/>
                    <a:pt x="724" y="831"/>
                    <a:pt x="733" y="831"/>
                  </a:cubicBezTo>
                  <a:cubicBezTo>
                    <a:pt x="735" y="832"/>
                    <a:pt x="735" y="833"/>
                    <a:pt x="736" y="833"/>
                  </a:cubicBezTo>
                  <a:cubicBezTo>
                    <a:pt x="741" y="833"/>
                    <a:pt x="706" y="769"/>
                    <a:pt x="719" y="769"/>
                  </a:cubicBezTo>
                  <a:lnTo>
                    <a:pt x="719" y="769"/>
                  </a:lnTo>
                  <a:cubicBezTo>
                    <a:pt x="721" y="769"/>
                    <a:pt x="726" y="771"/>
                    <a:pt x="733" y="778"/>
                  </a:cubicBezTo>
                  <a:cubicBezTo>
                    <a:pt x="717" y="761"/>
                    <a:pt x="700" y="744"/>
                    <a:pt x="693" y="723"/>
                  </a:cubicBezTo>
                  <a:cubicBezTo>
                    <a:pt x="693" y="723"/>
                    <a:pt x="693" y="722"/>
                    <a:pt x="694" y="722"/>
                  </a:cubicBezTo>
                  <a:cubicBezTo>
                    <a:pt x="699" y="722"/>
                    <a:pt x="727" y="747"/>
                    <a:pt x="734" y="747"/>
                  </a:cubicBezTo>
                  <a:cubicBezTo>
                    <a:pt x="738" y="747"/>
                    <a:pt x="737" y="741"/>
                    <a:pt x="724" y="720"/>
                  </a:cubicBezTo>
                  <a:lnTo>
                    <a:pt x="724" y="720"/>
                  </a:lnTo>
                  <a:cubicBezTo>
                    <a:pt x="730" y="723"/>
                    <a:pt x="733" y="730"/>
                    <a:pt x="737" y="734"/>
                  </a:cubicBezTo>
                  <a:cubicBezTo>
                    <a:pt x="730" y="714"/>
                    <a:pt x="733" y="697"/>
                    <a:pt x="710" y="663"/>
                  </a:cubicBezTo>
                  <a:lnTo>
                    <a:pt x="710" y="663"/>
                  </a:lnTo>
                  <a:cubicBezTo>
                    <a:pt x="734" y="691"/>
                    <a:pt x="745" y="701"/>
                    <a:pt x="750" y="701"/>
                  </a:cubicBezTo>
                  <a:cubicBezTo>
                    <a:pt x="759" y="701"/>
                    <a:pt x="739" y="657"/>
                    <a:pt x="747" y="657"/>
                  </a:cubicBezTo>
                  <a:lnTo>
                    <a:pt x="747" y="657"/>
                  </a:lnTo>
                  <a:cubicBezTo>
                    <a:pt x="751" y="657"/>
                    <a:pt x="760" y="666"/>
                    <a:pt x="781" y="693"/>
                  </a:cubicBezTo>
                  <a:lnTo>
                    <a:pt x="791" y="676"/>
                  </a:lnTo>
                  <a:lnTo>
                    <a:pt x="798" y="686"/>
                  </a:lnTo>
                  <a:cubicBezTo>
                    <a:pt x="811" y="686"/>
                    <a:pt x="794" y="656"/>
                    <a:pt x="778" y="628"/>
                  </a:cubicBezTo>
                  <a:lnTo>
                    <a:pt x="778" y="628"/>
                  </a:lnTo>
                  <a:cubicBezTo>
                    <a:pt x="788" y="633"/>
                    <a:pt x="791" y="646"/>
                    <a:pt x="798" y="653"/>
                  </a:cubicBezTo>
                  <a:cubicBezTo>
                    <a:pt x="806" y="655"/>
                    <a:pt x="811" y="657"/>
                    <a:pt x="815" y="657"/>
                  </a:cubicBezTo>
                  <a:cubicBezTo>
                    <a:pt x="825" y="657"/>
                    <a:pt x="817" y="642"/>
                    <a:pt x="794" y="592"/>
                  </a:cubicBezTo>
                  <a:lnTo>
                    <a:pt x="794" y="592"/>
                  </a:lnTo>
                  <a:lnTo>
                    <a:pt x="822" y="628"/>
                  </a:lnTo>
                  <a:cubicBezTo>
                    <a:pt x="820" y="625"/>
                    <a:pt x="820" y="623"/>
                    <a:pt x="822" y="623"/>
                  </a:cubicBezTo>
                  <a:cubicBezTo>
                    <a:pt x="829" y="623"/>
                    <a:pt x="852" y="640"/>
                    <a:pt x="864" y="640"/>
                  </a:cubicBezTo>
                  <a:cubicBezTo>
                    <a:pt x="870" y="640"/>
                    <a:pt x="874" y="636"/>
                    <a:pt x="869" y="621"/>
                  </a:cubicBezTo>
                  <a:lnTo>
                    <a:pt x="869" y="621"/>
                  </a:lnTo>
                  <a:cubicBezTo>
                    <a:pt x="871" y="625"/>
                    <a:pt x="876" y="630"/>
                    <a:pt x="879" y="636"/>
                  </a:cubicBezTo>
                  <a:cubicBezTo>
                    <a:pt x="876" y="625"/>
                    <a:pt x="878" y="622"/>
                    <a:pt x="883" y="622"/>
                  </a:cubicBezTo>
                  <a:cubicBezTo>
                    <a:pt x="894" y="622"/>
                    <a:pt x="918" y="638"/>
                    <a:pt x="927" y="638"/>
                  </a:cubicBezTo>
                  <a:cubicBezTo>
                    <a:pt x="935" y="638"/>
                    <a:pt x="932" y="624"/>
                    <a:pt x="895" y="572"/>
                  </a:cubicBezTo>
                  <a:lnTo>
                    <a:pt x="879" y="531"/>
                  </a:lnTo>
                  <a:cubicBezTo>
                    <a:pt x="859" y="531"/>
                    <a:pt x="839" y="470"/>
                    <a:pt x="814" y="453"/>
                  </a:cubicBezTo>
                  <a:cubicBezTo>
                    <a:pt x="814" y="452"/>
                    <a:pt x="815" y="452"/>
                    <a:pt x="816" y="452"/>
                  </a:cubicBezTo>
                  <a:cubicBezTo>
                    <a:pt x="824" y="452"/>
                    <a:pt x="859" y="485"/>
                    <a:pt x="859" y="497"/>
                  </a:cubicBezTo>
                  <a:lnTo>
                    <a:pt x="852" y="491"/>
                  </a:lnTo>
                  <a:lnTo>
                    <a:pt x="852" y="491"/>
                  </a:lnTo>
                  <a:cubicBezTo>
                    <a:pt x="877" y="526"/>
                    <a:pt x="886" y="528"/>
                    <a:pt x="893" y="528"/>
                  </a:cubicBezTo>
                  <a:cubicBezTo>
                    <a:pt x="894" y="528"/>
                    <a:pt x="895" y="528"/>
                    <a:pt x="896" y="528"/>
                  </a:cubicBezTo>
                  <a:cubicBezTo>
                    <a:pt x="901" y="528"/>
                    <a:pt x="907" y="530"/>
                    <a:pt x="923" y="551"/>
                  </a:cubicBezTo>
                  <a:cubicBezTo>
                    <a:pt x="935" y="539"/>
                    <a:pt x="953" y="538"/>
                    <a:pt x="972" y="538"/>
                  </a:cubicBezTo>
                  <a:cubicBezTo>
                    <a:pt x="976" y="538"/>
                    <a:pt x="980" y="538"/>
                    <a:pt x="984" y="538"/>
                  </a:cubicBezTo>
                  <a:cubicBezTo>
                    <a:pt x="999" y="538"/>
                    <a:pt x="1013" y="538"/>
                    <a:pt x="1024" y="531"/>
                  </a:cubicBezTo>
                  <a:lnTo>
                    <a:pt x="981" y="480"/>
                  </a:lnTo>
                  <a:lnTo>
                    <a:pt x="990" y="477"/>
                  </a:lnTo>
                  <a:cubicBezTo>
                    <a:pt x="1004" y="487"/>
                    <a:pt x="1028" y="517"/>
                    <a:pt x="1017" y="521"/>
                  </a:cubicBezTo>
                  <a:cubicBezTo>
                    <a:pt x="1022" y="525"/>
                    <a:pt x="1025" y="527"/>
                    <a:pt x="1026" y="527"/>
                  </a:cubicBezTo>
                  <a:cubicBezTo>
                    <a:pt x="1033" y="527"/>
                    <a:pt x="1009" y="484"/>
                    <a:pt x="1001" y="474"/>
                  </a:cubicBezTo>
                  <a:lnTo>
                    <a:pt x="1001" y="474"/>
                  </a:lnTo>
                  <a:cubicBezTo>
                    <a:pt x="1028" y="487"/>
                    <a:pt x="1045" y="541"/>
                    <a:pt x="1048" y="541"/>
                  </a:cubicBezTo>
                  <a:lnTo>
                    <a:pt x="1051" y="531"/>
                  </a:lnTo>
                  <a:lnTo>
                    <a:pt x="1045" y="527"/>
                  </a:lnTo>
                  <a:cubicBezTo>
                    <a:pt x="1031" y="500"/>
                    <a:pt x="1014" y="477"/>
                    <a:pt x="1024" y="474"/>
                  </a:cubicBezTo>
                  <a:lnTo>
                    <a:pt x="1024" y="474"/>
                  </a:lnTo>
                  <a:cubicBezTo>
                    <a:pt x="1027" y="476"/>
                    <a:pt x="1031" y="479"/>
                    <a:pt x="1034" y="483"/>
                  </a:cubicBezTo>
                  <a:lnTo>
                    <a:pt x="1034" y="483"/>
                  </a:lnTo>
                  <a:cubicBezTo>
                    <a:pt x="1033" y="479"/>
                    <a:pt x="1033" y="477"/>
                    <a:pt x="1034" y="477"/>
                  </a:cubicBezTo>
                  <a:lnTo>
                    <a:pt x="1034" y="477"/>
                  </a:lnTo>
                  <a:cubicBezTo>
                    <a:pt x="1035" y="477"/>
                    <a:pt x="1040" y="485"/>
                    <a:pt x="1045" y="494"/>
                  </a:cubicBezTo>
                  <a:lnTo>
                    <a:pt x="1035" y="484"/>
                  </a:lnTo>
                  <a:lnTo>
                    <a:pt x="1035" y="484"/>
                  </a:lnTo>
                  <a:cubicBezTo>
                    <a:pt x="1044" y="494"/>
                    <a:pt x="1052" y="507"/>
                    <a:pt x="1054" y="507"/>
                  </a:cubicBezTo>
                  <a:cubicBezTo>
                    <a:pt x="1056" y="509"/>
                    <a:pt x="1057" y="510"/>
                    <a:pt x="1057" y="510"/>
                  </a:cubicBezTo>
                  <a:cubicBezTo>
                    <a:pt x="1058" y="510"/>
                    <a:pt x="1058" y="509"/>
                    <a:pt x="1058" y="507"/>
                  </a:cubicBezTo>
                  <a:lnTo>
                    <a:pt x="1071" y="504"/>
                  </a:lnTo>
                  <a:lnTo>
                    <a:pt x="1034" y="463"/>
                  </a:lnTo>
                  <a:cubicBezTo>
                    <a:pt x="1026" y="442"/>
                    <a:pt x="1043" y="453"/>
                    <a:pt x="1017" y="426"/>
                  </a:cubicBezTo>
                  <a:lnTo>
                    <a:pt x="1017" y="426"/>
                  </a:lnTo>
                  <a:cubicBezTo>
                    <a:pt x="1032" y="440"/>
                    <a:pt x="1042" y="444"/>
                    <a:pt x="1050" y="444"/>
                  </a:cubicBezTo>
                  <a:cubicBezTo>
                    <a:pt x="1065" y="444"/>
                    <a:pt x="1070" y="426"/>
                    <a:pt x="1078" y="426"/>
                  </a:cubicBezTo>
                  <a:cubicBezTo>
                    <a:pt x="1080" y="426"/>
                    <a:pt x="1083" y="427"/>
                    <a:pt x="1085" y="430"/>
                  </a:cubicBezTo>
                  <a:cubicBezTo>
                    <a:pt x="1068" y="393"/>
                    <a:pt x="1075" y="389"/>
                    <a:pt x="1085" y="385"/>
                  </a:cubicBezTo>
                  <a:cubicBezTo>
                    <a:pt x="1078" y="379"/>
                    <a:pt x="1041" y="332"/>
                    <a:pt x="1051" y="332"/>
                  </a:cubicBezTo>
                  <a:lnTo>
                    <a:pt x="1051" y="332"/>
                  </a:lnTo>
                  <a:cubicBezTo>
                    <a:pt x="1122" y="436"/>
                    <a:pt x="1095" y="366"/>
                    <a:pt x="1155" y="435"/>
                  </a:cubicBezTo>
                  <a:lnTo>
                    <a:pt x="1155" y="435"/>
                  </a:lnTo>
                  <a:cubicBezTo>
                    <a:pt x="1116" y="390"/>
                    <a:pt x="1166" y="409"/>
                    <a:pt x="1109" y="345"/>
                  </a:cubicBezTo>
                  <a:lnTo>
                    <a:pt x="1109" y="345"/>
                  </a:lnTo>
                  <a:cubicBezTo>
                    <a:pt x="1118" y="349"/>
                    <a:pt x="1135" y="382"/>
                    <a:pt x="1156" y="402"/>
                  </a:cubicBezTo>
                  <a:cubicBezTo>
                    <a:pt x="1151" y="386"/>
                    <a:pt x="1156" y="381"/>
                    <a:pt x="1165" y="381"/>
                  </a:cubicBezTo>
                  <a:cubicBezTo>
                    <a:pt x="1175" y="381"/>
                    <a:pt x="1190" y="387"/>
                    <a:pt x="1201" y="387"/>
                  </a:cubicBezTo>
                  <a:cubicBezTo>
                    <a:pt x="1207" y="387"/>
                    <a:pt x="1212" y="385"/>
                    <a:pt x="1213" y="379"/>
                  </a:cubicBezTo>
                  <a:cubicBezTo>
                    <a:pt x="1204" y="365"/>
                    <a:pt x="1187" y="349"/>
                    <a:pt x="1173" y="324"/>
                  </a:cubicBezTo>
                  <a:lnTo>
                    <a:pt x="1173" y="324"/>
                  </a:lnTo>
                  <a:lnTo>
                    <a:pt x="1230" y="385"/>
                  </a:lnTo>
                  <a:cubicBezTo>
                    <a:pt x="1230" y="378"/>
                    <a:pt x="1200" y="336"/>
                    <a:pt x="1203" y="336"/>
                  </a:cubicBezTo>
                  <a:lnTo>
                    <a:pt x="1203" y="336"/>
                  </a:lnTo>
                  <a:cubicBezTo>
                    <a:pt x="1204" y="336"/>
                    <a:pt x="1208" y="340"/>
                    <a:pt x="1217" y="349"/>
                  </a:cubicBezTo>
                  <a:cubicBezTo>
                    <a:pt x="1210" y="338"/>
                    <a:pt x="1196" y="321"/>
                    <a:pt x="1196" y="315"/>
                  </a:cubicBezTo>
                  <a:lnTo>
                    <a:pt x="1196" y="315"/>
                  </a:lnTo>
                  <a:cubicBezTo>
                    <a:pt x="1206" y="320"/>
                    <a:pt x="1214" y="322"/>
                    <a:pt x="1221" y="322"/>
                  </a:cubicBezTo>
                  <a:cubicBezTo>
                    <a:pt x="1251" y="322"/>
                    <a:pt x="1248" y="275"/>
                    <a:pt x="1280" y="275"/>
                  </a:cubicBezTo>
                  <a:cubicBezTo>
                    <a:pt x="1294" y="275"/>
                    <a:pt x="1314" y="284"/>
                    <a:pt x="1345" y="308"/>
                  </a:cubicBezTo>
                  <a:cubicBezTo>
                    <a:pt x="1321" y="284"/>
                    <a:pt x="1321" y="281"/>
                    <a:pt x="1325" y="277"/>
                  </a:cubicBezTo>
                  <a:cubicBezTo>
                    <a:pt x="1318" y="274"/>
                    <a:pt x="1301" y="243"/>
                    <a:pt x="1288" y="227"/>
                  </a:cubicBezTo>
                  <a:lnTo>
                    <a:pt x="1288" y="227"/>
                  </a:lnTo>
                  <a:lnTo>
                    <a:pt x="1338" y="268"/>
                  </a:lnTo>
                  <a:cubicBezTo>
                    <a:pt x="1305" y="213"/>
                    <a:pt x="1349" y="251"/>
                    <a:pt x="1318" y="203"/>
                  </a:cubicBezTo>
                  <a:lnTo>
                    <a:pt x="1318" y="203"/>
                  </a:lnTo>
                  <a:lnTo>
                    <a:pt x="1318" y="213"/>
                  </a:lnTo>
                  <a:cubicBezTo>
                    <a:pt x="1285" y="153"/>
                    <a:pt x="1220" y="95"/>
                    <a:pt x="1170" y="24"/>
                  </a:cubicBezTo>
                  <a:lnTo>
                    <a:pt x="1170" y="24"/>
                  </a:lnTo>
                  <a:cubicBezTo>
                    <a:pt x="1177" y="38"/>
                    <a:pt x="1178" y="42"/>
                    <a:pt x="1175" y="42"/>
                  </a:cubicBezTo>
                  <a:cubicBezTo>
                    <a:pt x="1169" y="42"/>
                    <a:pt x="1134" y="5"/>
                    <a:pt x="1125" y="5"/>
                  </a:cubicBezTo>
                  <a:lnTo>
                    <a:pt x="1125" y="5"/>
                  </a:lnTo>
                  <a:cubicBezTo>
                    <a:pt x="1121" y="5"/>
                    <a:pt x="1124" y="14"/>
                    <a:pt x="1139" y="41"/>
                  </a:cubicBezTo>
                  <a:cubicBezTo>
                    <a:pt x="1126" y="28"/>
                    <a:pt x="1122" y="17"/>
                    <a:pt x="1109"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7"/>
            <p:cNvSpPr/>
            <p:nvPr/>
          </p:nvSpPr>
          <p:spPr>
            <a:xfrm>
              <a:off x="2980809" y="1807828"/>
              <a:ext cx="1079" cy="1387"/>
            </a:xfrm>
            <a:custGeom>
              <a:avLst/>
              <a:gdLst/>
              <a:ahLst/>
              <a:cxnLst/>
              <a:rect l="l" t="t" r="r" b="b"/>
              <a:pathLst>
                <a:path w="14" h="18" extrusionOk="0">
                  <a:moveTo>
                    <a:pt x="0" y="0"/>
                  </a:moveTo>
                  <a:lnTo>
                    <a:pt x="0" y="0"/>
                  </a:lnTo>
                  <a:cubicBezTo>
                    <a:pt x="3" y="3"/>
                    <a:pt x="11" y="10"/>
                    <a:pt x="14" y="17"/>
                  </a:cubicBezTo>
                  <a:cubicBezTo>
                    <a:pt x="11" y="10"/>
                    <a:pt x="6"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7"/>
            <p:cNvSpPr/>
            <p:nvPr/>
          </p:nvSpPr>
          <p:spPr>
            <a:xfrm>
              <a:off x="2997224" y="1784631"/>
              <a:ext cx="539" cy="539"/>
            </a:xfrm>
            <a:custGeom>
              <a:avLst/>
              <a:gdLst/>
              <a:ahLst/>
              <a:cxnLst/>
              <a:rect l="l" t="t" r="r" b="b"/>
              <a:pathLst>
                <a:path w="7" h="7" extrusionOk="0">
                  <a:moveTo>
                    <a:pt x="0" y="0"/>
                  </a:moveTo>
                  <a:lnTo>
                    <a:pt x="3" y="7"/>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7"/>
            <p:cNvSpPr/>
            <p:nvPr/>
          </p:nvSpPr>
          <p:spPr>
            <a:xfrm>
              <a:off x="2957072" y="1823395"/>
              <a:ext cx="1387" cy="1387"/>
            </a:xfrm>
            <a:custGeom>
              <a:avLst/>
              <a:gdLst/>
              <a:ahLst/>
              <a:cxnLst/>
              <a:rect l="l" t="t" r="r" b="b"/>
              <a:pathLst>
                <a:path w="18" h="18" extrusionOk="0">
                  <a:moveTo>
                    <a:pt x="1" y="1"/>
                  </a:moveTo>
                  <a:lnTo>
                    <a:pt x="1" y="1"/>
                  </a:lnTo>
                  <a:cubicBezTo>
                    <a:pt x="7" y="4"/>
                    <a:pt x="10" y="11"/>
                    <a:pt x="18" y="18"/>
                  </a:cubicBezTo>
                  <a:cubicBezTo>
                    <a:pt x="10" y="7"/>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7"/>
            <p:cNvSpPr/>
            <p:nvPr/>
          </p:nvSpPr>
          <p:spPr>
            <a:xfrm>
              <a:off x="2964394" y="1859617"/>
              <a:ext cx="1310" cy="1850"/>
            </a:xfrm>
            <a:custGeom>
              <a:avLst/>
              <a:gdLst/>
              <a:ahLst/>
              <a:cxnLst/>
              <a:rect l="l" t="t" r="r" b="b"/>
              <a:pathLst>
                <a:path w="17" h="24" extrusionOk="0">
                  <a:moveTo>
                    <a:pt x="1" y="0"/>
                  </a:moveTo>
                  <a:cubicBezTo>
                    <a:pt x="6" y="9"/>
                    <a:pt x="15" y="19"/>
                    <a:pt x="17" y="23"/>
                  </a:cubicBezTo>
                  <a:lnTo>
                    <a:pt x="17" y="23"/>
                  </a:lnTo>
                  <a:lnTo>
                    <a:pt x="14" y="10"/>
                  </a:lnTo>
                  <a:cubicBezTo>
                    <a:pt x="14" y="11"/>
                    <a:pt x="13" y="11"/>
                    <a:pt x="13" y="11"/>
                  </a:cubicBezTo>
                  <a:cubicBezTo>
                    <a:pt x="11" y="11"/>
                    <a:pt x="6" y="6"/>
                    <a:pt x="1" y="0"/>
                  </a:cubicBezTo>
                  <a:close/>
                  <a:moveTo>
                    <a:pt x="17" y="23"/>
                  </a:moveTo>
                  <a:lnTo>
                    <a:pt x="17" y="24"/>
                  </a:lnTo>
                  <a:cubicBezTo>
                    <a:pt x="17" y="24"/>
                    <a:pt x="17" y="23"/>
                    <a:pt x="17" y="2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7"/>
            <p:cNvSpPr/>
            <p:nvPr/>
          </p:nvSpPr>
          <p:spPr>
            <a:xfrm>
              <a:off x="2948441" y="1847363"/>
              <a:ext cx="1695" cy="1850"/>
            </a:xfrm>
            <a:custGeom>
              <a:avLst/>
              <a:gdLst/>
              <a:ahLst/>
              <a:cxnLst/>
              <a:rect l="l" t="t" r="r" b="b"/>
              <a:pathLst>
                <a:path w="22" h="24" extrusionOk="0">
                  <a:moveTo>
                    <a:pt x="5" y="0"/>
                  </a:moveTo>
                  <a:cubicBezTo>
                    <a:pt x="5" y="4"/>
                    <a:pt x="1" y="0"/>
                    <a:pt x="5" y="7"/>
                  </a:cubicBezTo>
                  <a:lnTo>
                    <a:pt x="18" y="24"/>
                  </a:lnTo>
                  <a:cubicBezTo>
                    <a:pt x="21" y="21"/>
                    <a:pt x="11" y="4"/>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7"/>
            <p:cNvSpPr/>
            <p:nvPr/>
          </p:nvSpPr>
          <p:spPr>
            <a:xfrm>
              <a:off x="2956533" y="1851216"/>
              <a:ext cx="2235" cy="2851"/>
            </a:xfrm>
            <a:custGeom>
              <a:avLst/>
              <a:gdLst/>
              <a:ahLst/>
              <a:cxnLst/>
              <a:rect l="l" t="t" r="r" b="b"/>
              <a:pathLst>
                <a:path w="29" h="37" extrusionOk="0">
                  <a:moveTo>
                    <a:pt x="3" y="1"/>
                  </a:moveTo>
                  <a:cubicBezTo>
                    <a:pt x="0" y="1"/>
                    <a:pt x="1" y="6"/>
                    <a:pt x="1" y="11"/>
                  </a:cubicBezTo>
                  <a:cubicBezTo>
                    <a:pt x="16" y="30"/>
                    <a:pt x="23" y="36"/>
                    <a:pt x="26" y="36"/>
                  </a:cubicBezTo>
                  <a:cubicBezTo>
                    <a:pt x="29" y="36"/>
                    <a:pt x="25" y="27"/>
                    <a:pt x="22" y="18"/>
                  </a:cubicBezTo>
                  <a:cubicBezTo>
                    <a:pt x="10" y="5"/>
                    <a:pt x="5"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7"/>
            <p:cNvSpPr/>
            <p:nvPr/>
          </p:nvSpPr>
          <p:spPr>
            <a:xfrm>
              <a:off x="2956302" y="1852064"/>
              <a:ext cx="771" cy="925"/>
            </a:xfrm>
            <a:custGeom>
              <a:avLst/>
              <a:gdLst/>
              <a:ahLst/>
              <a:cxnLst/>
              <a:rect l="l" t="t" r="r" b="b"/>
              <a:pathLst>
                <a:path w="10" h="12" extrusionOk="0">
                  <a:moveTo>
                    <a:pt x="4" y="0"/>
                  </a:moveTo>
                  <a:cubicBezTo>
                    <a:pt x="4" y="3"/>
                    <a:pt x="4" y="3"/>
                    <a:pt x="0" y="3"/>
                  </a:cubicBezTo>
                  <a:cubicBezTo>
                    <a:pt x="5" y="10"/>
                    <a:pt x="7" y="12"/>
                    <a:pt x="8" y="12"/>
                  </a:cubicBezTo>
                  <a:cubicBezTo>
                    <a:pt x="10" y="12"/>
                    <a:pt x="6" y="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7"/>
            <p:cNvSpPr/>
            <p:nvPr/>
          </p:nvSpPr>
          <p:spPr>
            <a:xfrm>
              <a:off x="2965550" y="1855840"/>
              <a:ext cx="2543" cy="3314"/>
            </a:xfrm>
            <a:custGeom>
              <a:avLst/>
              <a:gdLst/>
              <a:ahLst/>
              <a:cxnLst/>
              <a:rect l="l" t="t" r="r" b="b"/>
              <a:pathLst>
                <a:path w="33" h="43" extrusionOk="0">
                  <a:moveTo>
                    <a:pt x="3" y="0"/>
                  </a:moveTo>
                  <a:cubicBezTo>
                    <a:pt x="2" y="0"/>
                    <a:pt x="1" y="2"/>
                    <a:pt x="2" y="6"/>
                  </a:cubicBezTo>
                  <a:cubicBezTo>
                    <a:pt x="1" y="5"/>
                    <a:pt x="1" y="5"/>
                    <a:pt x="1" y="5"/>
                  </a:cubicBezTo>
                  <a:lnTo>
                    <a:pt x="1" y="5"/>
                  </a:lnTo>
                  <a:cubicBezTo>
                    <a:pt x="1" y="5"/>
                    <a:pt x="25" y="34"/>
                    <a:pt x="24" y="34"/>
                  </a:cubicBezTo>
                  <a:cubicBezTo>
                    <a:pt x="24" y="34"/>
                    <a:pt x="23" y="33"/>
                    <a:pt x="22" y="32"/>
                  </a:cubicBezTo>
                  <a:lnTo>
                    <a:pt x="22" y="32"/>
                  </a:lnTo>
                  <a:cubicBezTo>
                    <a:pt x="27" y="40"/>
                    <a:pt x="29" y="43"/>
                    <a:pt x="30" y="43"/>
                  </a:cubicBezTo>
                  <a:cubicBezTo>
                    <a:pt x="32" y="43"/>
                    <a:pt x="9"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7"/>
            <p:cNvSpPr/>
            <p:nvPr/>
          </p:nvSpPr>
          <p:spPr>
            <a:xfrm>
              <a:off x="2951909" y="1845282"/>
              <a:ext cx="2389" cy="2929"/>
            </a:xfrm>
            <a:custGeom>
              <a:avLst/>
              <a:gdLst/>
              <a:ahLst/>
              <a:cxnLst/>
              <a:rect l="l" t="t" r="r" b="b"/>
              <a:pathLst>
                <a:path w="31" h="38" extrusionOk="0">
                  <a:moveTo>
                    <a:pt x="0" y="1"/>
                  </a:moveTo>
                  <a:lnTo>
                    <a:pt x="30" y="38"/>
                  </a:lnTo>
                  <a:lnTo>
                    <a:pt x="30" y="38"/>
                  </a:lnTo>
                  <a:lnTo>
                    <a:pt x="10"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7"/>
            <p:cNvSpPr/>
            <p:nvPr/>
          </p:nvSpPr>
          <p:spPr>
            <a:xfrm>
              <a:off x="2954683" y="1845282"/>
              <a:ext cx="2004" cy="1079"/>
            </a:xfrm>
            <a:custGeom>
              <a:avLst/>
              <a:gdLst/>
              <a:ahLst/>
              <a:cxnLst/>
              <a:rect l="l" t="t" r="r" b="b"/>
              <a:pathLst>
                <a:path w="26" h="14" extrusionOk="0">
                  <a:moveTo>
                    <a:pt x="1" y="1"/>
                  </a:moveTo>
                  <a:lnTo>
                    <a:pt x="1" y="1"/>
                  </a:lnTo>
                  <a:cubicBezTo>
                    <a:pt x="5" y="4"/>
                    <a:pt x="8" y="10"/>
                    <a:pt x="8" y="14"/>
                  </a:cubicBezTo>
                  <a:cubicBezTo>
                    <a:pt x="15" y="10"/>
                    <a:pt x="25" y="14"/>
                    <a:pt x="15"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7"/>
            <p:cNvSpPr/>
            <p:nvPr/>
          </p:nvSpPr>
          <p:spPr>
            <a:xfrm>
              <a:off x="2954992" y="1846284"/>
              <a:ext cx="617" cy="925"/>
            </a:xfrm>
            <a:custGeom>
              <a:avLst/>
              <a:gdLst/>
              <a:ahLst/>
              <a:cxnLst/>
              <a:rect l="l" t="t" r="r" b="b"/>
              <a:pathLst>
                <a:path w="8" h="12" extrusionOk="0">
                  <a:moveTo>
                    <a:pt x="4" y="1"/>
                  </a:moveTo>
                  <a:cubicBezTo>
                    <a:pt x="1" y="1"/>
                    <a:pt x="1" y="5"/>
                    <a:pt x="4" y="11"/>
                  </a:cubicBezTo>
                  <a:cubicBezTo>
                    <a:pt x="4" y="8"/>
                    <a:pt x="7" y="5"/>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7"/>
            <p:cNvSpPr/>
            <p:nvPr/>
          </p:nvSpPr>
          <p:spPr>
            <a:xfrm>
              <a:off x="2951909" y="1843972"/>
              <a:ext cx="1079" cy="617"/>
            </a:xfrm>
            <a:custGeom>
              <a:avLst/>
              <a:gdLst/>
              <a:ahLst/>
              <a:cxnLst/>
              <a:rect l="l" t="t" r="r" b="b"/>
              <a:pathLst>
                <a:path w="14" h="8" extrusionOk="0">
                  <a:moveTo>
                    <a:pt x="0" y="1"/>
                  </a:moveTo>
                  <a:lnTo>
                    <a:pt x="7" y="7"/>
                  </a:lnTo>
                  <a:lnTo>
                    <a:pt x="13" y="7"/>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7"/>
            <p:cNvSpPr/>
            <p:nvPr/>
          </p:nvSpPr>
          <p:spPr>
            <a:xfrm>
              <a:off x="2959693" y="1839888"/>
              <a:ext cx="1695" cy="2620"/>
            </a:xfrm>
            <a:custGeom>
              <a:avLst/>
              <a:gdLst/>
              <a:ahLst/>
              <a:cxnLst/>
              <a:rect l="l" t="t" r="r" b="b"/>
              <a:pathLst>
                <a:path w="22" h="34" extrusionOk="0">
                  <a:moveTo>
                    <a:pt x="2" y="0"/>
                  </a:moveTo>
                  <a:cubicBezTo>
                    <a:pt x="1" y="0"/>
                    <a:pt x="1" y="1"/>
                    <a:pt x="1" y="3"/>
                  </a:cubicBezTo>
                  <a:cubicBezTo>
                    <a:pt x="7" y="13"/>
                    <a:pt x="11" y="20"/>
                    <a:pt x="21" y="33"/>
                  </a:cubicBezTo>
                  <a:lnTo>
                    <a:pt x="17" y="16"/>
                  </a:lnTo>
                  <a:cubicBezTo>
                    <a:pt x="10" y="6"/>
                    <a:pt x="4"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7"/>
            <p:cNvSpPr/>
            <p:nvPr/>
          </p:nvSpPr>
          <p:spPr>
            <a:xfrm>
              <a:off x="2952680" y="1834339"/>
              <a:ext cx="2929" cy="3468"/>
            </a:xfrm>
            <a:custGeom>
              <a:avLst/>
              <a:gdLst/>
              <a:ahLst/>
              <a:cxnLst/>
              <a:rect l="l" t="t" r="r" b="b"/>
              <a:pathLst>
                <a:path w="38" h="45" extrusionOk="0">
                  <a:moveTo>
                    <a:pt x="0" y="1"/>
                  </a:moveTo>
                  <a:lnTo>
                    <a:pt x="11" y="21"/>
                  </a:lnTo>
                  <a:cubicBezTo>
                    <a:pt x="17" y="24"/>
                    <a:pt x="24" y="34"/>
                    <a:pt x="37" y="45"/>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7"/>
            <p:cNvSpPr/>
            <p:nvPr/>
          </p:nvSpPr>
          <p:spPr>
            <a:xfrm>
              <a:off x="2952371" y="1831102"/>
              <a:ext cx="1927" cy="2774"/>
            </a:xfrm>
            <a:custGeom>
              <a:avLst/>
              <a:gdLst/>
              <a:ahLst/>
              <a:cxnLst/>
              <a:rect l="l" t="t" r="r" b="b"/>
              <a:pathLst>
                <a:path w="25" h="36" extrusionOk="0">
                  <a:moveTo>
                    <a:pt x="4" y="0"/>
                  </a:moveTo>
                  <a:cubicBezTo>
                    <a:pt x="3" y="0"/>
                    <a:pt x="2" y="1"/>
                    <a:pt x="1" y="2"/>
                  </a:cubicBezTo>
                  <a:cubicBezTo>
                    <a:pt x="11" y="15"/>
                    <a:pt x="11" y="29"/>
                    <a:pt x="24" y="36"/>
                  </a:cubicBezTo>
                  <a:cubicBezTo>
                    <a:pt x="19" y="24"/>
                    <a:pt x="10"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7"/>
            <p:cNvSpPr/>
            <p:nvPr/>
          </p:nvSpPr>
          <p:spPr>
            <a:xfrm>
              <a:off x="2965396" y="1832566"/>
              <a:ext cx="4547" cy="5780"/>
            </a:xfrm>
            <a:custGeom>
              <a:avLst/>
              <a:gdLst/>
              <a:ahLst/>
              <a:cxnLst/>
              <a:rect l="l" t="t" r="r" b="b"/>
              <a:pathLst>
                <a:path w="59" h="75" extrusionOk="0">
                  <a:moveTo>
                    <a:pt x="1" y="0"/>
                  </a:moveTo>
                  <a:lnTo>
                    <a:pt x="1" y="0"/>
                  </a:lnTo>
                  <a:lnTo>
                    <a:pt x="58" y="7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7"/>
            <p:cNvSpPr/>
            <p:nvPr/>
          </p:nvSpPr>
          <p:spPr>
            <a:xfrm>
              <a:off x="2960540" y="1813377"/>
              <a:ext cx="3930" cy="4855"/>
            </a:xfrm>
            <a:custGeom>
              <a:avLst/>
              <a:gdLst/>
              <a:ahLst/>
              <a:cxnLst/>
              <a:rect l="l" t="t" r="r" b="b"/>
              <a:pathLst>
                <a:path w="51" h="63" extrusionOk="0">
                  <a:moveTo>
                    <a:pt x="6" y="0"/>
                  </a:moveTo>
                  <a:lnTo>
                    <a:pt x="6" y="0"/>
                  </a:lnTo>
                  <a:cubicBezTo>
                    <a:pt x="0" y="0"/>
                    <a:pt x="30" y="36"/>
                    <a:pt x="25" y="36"/>
                  </a:cubicBezTo>
                  <a:cubicBezTo>
                    <a:pt x="24" y="36"/>
                    <a:pt x="23" y="35"/>
                    <a:pt x="20" y="33"/>
                  </a:cubicBezTo>
                  <a:lnTo>
                    <a:pt x="20" y="33"/>
                  </a:lnTo>
                  <a:cubicBezTo>
                    <a:pt x="34" y="50"/>
                    <a:pt x="40" y="47"/>
                    <a:pt x="51" y="63"/>
                  </a:cubicBezTo>
                  <a:cubicBezTo>
                    <a:pt x="40" y="39"/>
                    <a:pt x="51" y="50"/>
                    <a:pt x="10" y="2"/>
                  </a:cubicBezTo>
                  <a:cubicBezTo>
                    <a:pt x="8" y="1"/>
                    <a:pt x="7" y="0"/>
                    <a:pt x="6"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7"/>
            <p:cNvSpPr/>
            <p:nvPr/>
          </p:nvSpPr>
          <p:spPr>
            <a:xfrm>
              <a:off x="2964394" y="1818155"/>
              <a:ext cx="617" cy="1156"/>
            </a:xfrm>
            <a:custGeom>
              <a:avLst/>
              <a:gdLst/>
              <a:ahLst/>
              <a:cxnLst/>
              <a:rect l="l" t="t" r="r" b="b"/>
              <a:pathLst>
                <a:path w="8" h="15" extrusionOk="0">
                  <a:moveTo>
                    <a:pt x="1" y="1"/>
                  </a:moveTo>
                  <a:cubicBezTo>
                    <a:pt x="4" y="5"/>
                    <a:pt x="4" y="8"/>
                    <a:pt x="7" y="15"/>
                  </a:cubicBezTo>
                  <a:cubicBezTo>
                    <a:pt x="4" y="8"/>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7"/>
            <p:cNvSpPr/>
            <p:nvPr/>
          </p:nvSpPr>
          <p:spPr>
            <a:xfrm>
              <a:off x="3058339" y="1784091"/>
              <a:ext cx="1927" cy="1927"/>
            </a:xfrm>
            <a:custGeom>
              <a:avLst/>
              <a:gdLst/>
              <a:ahLst/>
              <a:cxnLst/>
              <a:rect l="l" t="t" r="r" b="b"/>
              <a:pathLst>
                <a:path w="25" h="25" extrusionOk="0">
                  <a:moveTo>
                    <a:pt x="1" y="1"/>
                  </a:moveTo>
                  <a:lnTo>
                    <a:pt x="7" y="11"/>
                  </a:lnTo>
                  <a:lnTo>
                    <a:pt x="24" y="24"/>
                  </a:lnTo>
                  <a:lnTo>
                    <a:pt x="24" y="2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7"/>
            <p:cNvSpPr/>
            <p:nvPr/>
          </p:nvSpPr>
          <p:spPr>
            <a:xfrm>
              <a:off x="3056566" y="1779929"/>
              <a:ext cx="2620" cy="3699"/>
            </a:xfrm>
            <a:custGeom>
              <a:avLst/>
              <a:gdLst/>
              <a:ahLst/>
              <a:cxnLst/>
              <a:rect l="l" t="t" r="r" b="b"/>
              <a:pathLst>
                <a:path w="34" h="48" extrusionOk="0">
                  <a:moveTo>
                    <a:pt x="0" y="1"/>
                  </a:moveTo>
                  <a:lnTo>
                    <a:pt x="0" y="1"/>
                  </a:lnTo>
                  <a:cubicBezTo>
                    <a:pt x="1" y="1"/>
                    <a:pt x="1" y="2"/>
                    <a:pt x="2" y="3"/>
                  </a:cubicBezTo>
                  <a:lnTo>
                    <a:pt x="2" y="3"/>
                  </a:lnTo>
                  <a:lnTo>
                    <a:pt x="0" y="1"/>
                  </a:lnTo>
                  <a:close/>
                  <a:moveTo>
                    <a:pt x="2" y="3"/>
                  </a:moveTo>
                  <a:lnTo>
                    <a:pt x="34" y="48"/>
                  </a:lnTo>
                  <a:lnTo>
                    <a:pt x="7" y="4"/>
                  </a:lnTo>
                  <a:cubicBezTo>
                    <a:pt x="7" y="4"/>
                    <a:pt x="7" y="6"/>
                    <a:pt x="6" y="6"/>
                  </a:cubicBezTo>
                  <a:cubicBezTo>
                    <a:pt x="5" y="6"/>
                    <a:pt x="4" y="5"/>
                    <a:pt x="2"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7"/>
            <p:cNvSpPr/>
            <p:nvPr/>
          </p:nvSpPr>
          <p:spPr>
            <a:xfrm>
              <a:off x="2981580" y="1790642"/>
              <a:ext cx="1927" cy="1850"/>
            </a:xfrm>
            <a:custGeom>
              <a:avLst/>
              <a:gdLst/>
              <a:ahLst/>
              <a:cxnLst/>
              <a:rect l="l" t="t" r="r" b="b"/>
              <a:pathLst>
                <a:path w="25" h="24" extrusionOk="0">
                  <a:moveTo>
                    <a:pt x="1" y="0"/>
                  </a:moveTo>
                  <a:lnTo>
                    <a:pt x="7" y="13"/>
                  </a:lnTo>
                  <a:cubicBezTo>
                    <a:pt x="17" y="24"/>
                    <a:pt x="21" y="24"/>
                    <a:pt x="24" y="2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7"/>
            <p:cNvSpPr/>
            <p:nvPr/>
          </p:nvSpPr>
          <p:spPr>
            <a:xfrm>
              <a:off x="2988593" y="1789332"/>
              <a:ext cx="2929" cy="3468"/>
            </a:xfrm>
            <a:custGeom>
              <a:avLst/>
              <a:gdLst/>
              <a:ahLst/>
              <a:cxnLst/>
              <a:rect l="l" t="t" r="r" b="b"/>
              <a:pathLst>
                <a:path w="38" h="45" extrusionOk="0">
                  <a:moveTo>
                    <a:pt x="0" y="0"/>
                  </a:moveTo>
                  <a:lnTo>
                    <a:pt x="38" y="44"/>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7"/>
            <p:cNvSpPr/>
            <p:nvPr/>
          </p:nvSpPr>
          <p:spPr>
            <a:xfrm>
              <a:off x="2989672" y="1781779"/>
              <a:ext cx="1773" cy="1927"/>
            </a:xfrm>
            <a:custGeom>
              <a:avLst/>
              <a:gdLst/>
              <a:ahLst/>
              <a:cxnLst/>
              <a:rect l="l" t="t" r="r" b="b"/>
              <a:pathLst>
                <a:path w="23" h="25" extrusionOk="0">
                  <a:moveTo>
                    <a:pt x="3" y="0"/>
                  </a:moveTo>
                  <a:cubicBezTo>
                    <a:pt x="1" y="0"/>
                    <a:pt x="4" y="7"/>
                    <a:pt x="4" y="9"/>
                  </a:cubicBezTo>
                  <a:lnTo>
                    <a:pt x="4" y="9"/>
                  </a:lnTo>
                  <a:cubicBezTo>
                    <a:pt x="4" y="9"/>
                    <a:pt x="4" y="9"/>
                    <a:pt x="4" y="9"/>
                  </a:cubicBezTo>
                  <a:cubicBezTo>
                    <a:pt x="3" y="9"/>
                    <a:pt x="3" y="10"/>
                    <a:pt x="3" y="11"/>
                  </a:cubicBezTo>
                  <a:cubicBezTo>
                    <a:pt x="4" y="11"/>
                    <a:pt x="4" y="10"/>
                    <a:pt x="4" y="9"/>
                  </a:cubicBezTo>
                  <a:lnTo>
                    <a:pt x="4" y="9"/>
                  </a:lnTo>
                  <a:cubicBezTo>
                    <a:pt x="8" y="11"/>
                    <a:pt x="21" y="25"/>
                    <a:pt x="22" y="25"/>
                  </a:cubicBezTo>
                  <a:cubicBezTo>
                    <a:pt x="23" y="25"/>
                    <a:pt x="18" y="19"/>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7"/>
            <p:cNvSpPr/>
            <p:nvPr/>
          </p:nvSpPr>
          <p:spPr>
            <a:xfrm>
              <a:off x="2802707" y="2095442"/>
              <a:ext cx="1850" cy="3237"/>
            </a:xfrm>
            <a:custGeom>
              <a:avLst/>
              <a:gdLst/>
              <a:ahLst/>
              <a:cxnLst/>
              <a:rect l="l" t="t" r="r" b="b"/>
              <a:pathLst>
                <a:path w="24" h="42" extrusionOk="0">
                  <a:moveTo>
                    <a:pt x="3" y="0"/>
                  </a:moveTo>
                  <a:cubicBezTo>
                    <a:pt x="3" y="0"/>
                    <a:pt x="3" y="0"/>
                    <a:pt x="4" y="1"/>
                  </a:cubicBezTo>
                  <a:cubicBezTo>
                    <a:pt x="0" y="1"/>
                    <a:pt x="21" y="35"/>
                    <a:pt x="24" y="41"/>
                  </a:cubicBezTo>
                  <a:cubicBezTo>
                    <a:pt x="21" y="32"/>
                    <a:pt x="4"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7"/>
            <p:cNvSpPr/>
            <p:nvPr/>
          </p:nvSpPr>
          <p:spPr>
            <a:xfrm>
              <a:off x="2801396" y="2086579"/>
              <a:ext cx="1387" cy="3006"/>
            </a:xfrm>
            <a:custGeom>
              <a:avLst/>
              <a:gdLst/>
              <a:ahLst/>
              <a:cxnLst/>
              <a:rect l="l" t="t" r="r" b="b"/>
              <a:pathLst>
                <a:path w="18" h="39" extrusionOk="0">
                  <a:moveTo>
                    <a:pt x="0" y="1"/>
                  </a:moveTo>
                  <a:lnTo>
                    <a:pt x="17" y="38"/>
                  </a:lnTo>
                  <a:lnTo>
                    <a:pt x="11" y="21"/>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7"/>
            <p:cNvSpPr/>
            <p:nvPr/>
          </p:nvSpPr>
          <p:spPr>
            <a:xfrm>
              <a:off x="2801936" y="2085423"/>
              <a:ext cx="2389" cy="4393"/>
            </a:xfrm>
            <a:custGeom>
              <a:avLst/>
              <a:gdLst/>
              <a:ahLst/>
              <a:cxnLst/>
              <a:rect l="l" t="t" r="r" b="b"/>
              <a:pathLst>
                <a:path w="31" h="57" extrusionOk="0">
                  <a:moveTo>
                    <a:pt x="14" y="0"/>
                  </a:moveTo>
                  <a:cubicBezTo>
                    <a:pt x="10" y="0"/>
                    <a:pt x="17" y="22"/>
                    <a:pt x="14" y="22"/>
                  </a:cubicBezTo>
                  <a:cubicBezTo>
                    <a:pt x="13" y="22"/>
                    <a:pt x="12" y="21"/>
                    <a:pt x="10" y="19"/>
                  </a:cubicBezTo>
                  <a:lnTo>
                    <a:pt x="1" y="6"/>
                  </a:lnTo>
                  <a:lnTo>
                    <a:pt x="24" y="56"/>
                  </a:lnTo>
                  <a:cubicBezTo>
                    <a:pt x="27" y="45"/>
                    <a:pt x="20" y="20"/>
                    <a:pt x="26" y="20"/>
                  </a:cubicBezTo>
                  <a:lnTo>
                    <a:pt x="26" y="20"/>
                  </a:lnTo>
                  <a:cubicBezTo>
                    <a:pt x="27" y="20"/>
                    <a:pt x="28" y="21"/>
                    <a:pt x="31" y="23"/>
                  </a:cubicBezTo>
                  <a:cubicBezTo>
                    <a:pt x="20" y="6"/>
                    <a:pt x="16" y="0"/>
                    <a:pt x="1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7"/>
            <p:cNvSpPr/>
            <p:nvPr/>
          </p:nvSpPr>
          <p:spPr>
            <a:xfrm>
              <a:off x="2810105" y="2094902"/>
              <a:ext cx="694" cy="1387"/>
            </a:xfrm>
            <a:custGeom>
              <a:avLst/>
              <a:gdLst/>
              <a:ahLst/>
              <a:cxnLst/>
              <a:rect l="l" t="t" r="r" b="b"/>
              <a:pathLst>
                <a:path w="9" h="18" extrusionOk="0">
                  <a:moveTo>
                    <a:pt x="1" y="0"/>
                  </a:moveTo>
                  <a:cubicBezTo>
                    <a:pt x="1" y="0"/>
                    <a:pt x="1" y="1"/>
                    <a:pt x="2" y="3"/>
                  </a:cubicBezTo>
                  <a:lnTo>
                    <a:pt x="2" y="3"/>
                  </a:lnTo>
                  <a:cubicBezTo>
                    <a:pt x="1" y="1"/>
                    <a:pt x="1" y="0"/>
                    <a:pt x="1" y="0"/>
                  </a:cubicBezTo>
                  <a:close/>
                  <a:moveTo>
                    <a:pt x="2" y="3"/>
                  </a:moveTo>
                  <a:cubicBezTo>
                    <a:pt x="2" y="4"/>
                    <a:pt x="3" y="7"/>
                    <a:pt x="3" y="11"/>
                  </a:cubicBezTo>
                  <a:cubicBezTo>
                    <a:pt x="3" y="14"/>
                    <a:pt x="3" y="18"/>
                    <a:pt x="6" y="18"/>
                  </a:cubicBezTo>
                  <a:lnTo>
                    <a:pt x="9" y="18"/>
                  </a:lnTo>
                  <a:cubicBezTo>
                    <a:pt x="5" y="10"/>
                    <a:pt x="3" y="5"/>
                    <a:pt x="2"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7"/>
            <p:cNvSpPr/>
            <p:nvPr/>
          </p:nvSpPr>
          <p:spPr>
            <a:xfrm>
              <a:off x="2810490" y="2096212"/>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7"/>
            <p:cNvSpPr/>
            <p:nvPr/>
          </p:nvSpPr>
          <p:spPr>
            <a:xfrm>
              <a:off x="2811030" y="2094671"/>
              <a:ext cx="1927" cy="3776"/>
            </a:xfrm>
            <a:custGeom>
              <a:avLst/>
              <a:gdLst/>
              <a:ahLst/>
              <a:cxnLst/>
              <a:rect l="l" t="t" r="r" b="b"/>
              <a:pathLst>
                <a:path w="25" h="49" extrusionOk="0">
                  <a:moveTo>
                    <a:pt x="0" y="0"/>
                  </a:moveTo>
                  <a:lnTo>
                    <a:pt x="8" y="25"/>
                  </a:lnTo>
                  <a:cubicBezTo>
                    <a:pt x="14" y="34"/>
                    <a:pt x="21" y="38"/>
                    <a:pt x="25" y="48"/>
                  </a:cubicBezTo>
                  <a:cubicBezTo>
                    <a:pt x="21" y="34"/>
                    <a:pt x="14" y="2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7"/>
            <p:cNvSpPr/>
            <p:nvPr/>
          </p:nvSpPr>
          <p:spPr>
            <a:xfrm>
              <a:off x="2809411" y="2091280"/>
              <a:ext cx="617" cy="1079"/>
            </a:xfrm>
            <a:custGeom>
              <a:avLst/>
              <a:gdLst/>
              <a:ahLst/>
              <a:cxnLst/>
              <a:rect l="l" t="t" r="r" b="b"/>
              <a:pathLst>
                <a:path w="8" h="14" extrusionOk="0">
                  <a:moveTo>
                    <a:pt x="1" y="1"/>
                  </a:moveTo>
                  <a:lnTo>
                    <a:pt x="5" y="11"/>
                  </a:lnTo>
                  <a:cubicBezTo>
                    <a:pt x="6" y="12"/>
                    <a:pt x="7" y="14"/>
                    <a:pt x="7" y="14"/>
                  </a:cubicBezTo>
                  <a:cubicBezTo>
                    <a:pt x="7" y="14"/>
                    <a:pt x="5"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7"/>
            <p:cNvSpPr/>
            <p:nvPr/>
          </p:nvSpPr>
          <p:spPr>
            <a:xfrm>
              <a:off x="2809026" y="2090972"/>
              <a:ext cx="1079" cy="2774"/>
            </a:xfrm>
            <a:custGeom>
              <a:avLst/>
              <a:gdLst/>
              <a:ahLst/>
              <a:cxnLst/>
              <a:rect l="l" t="t" r="r" b="b"/>
              <a:pathLst>
                <a:path w="14" h="36" extrusionOk="0">
                  <a:moveTo>
                    <a:pt x="1" y="0"/>
                  </a:moveTo>
                  <a:lnTo>
                    <a:pt x="1" y="0"/>
                  </a:lnTo>
                  <a:cubicBezTo>
                    <a:pt x="0" y="0"/>
                    <a:pt x="3" y="5"/>
                    <a:pt x="10" y="22"/>
                  </a:cubicBezTo>
                  <a:cubicBezTo>
                    <a:pt x="7" y="16"/>
                    <a:pt x="6" y="14"/>
                    <a:pt x="5" y="14"/>
                  </a:cubicBezTo>
                  <a:lnTo>
                    <a:pt x="5" y="14"/>
                  </a:lnTo>
                  <a:cubicBezTo>
                    <a:pt x="5" y="14"/>
                    <a:pt x="11" y="26"/>
                    <a:pt x="13" y="35"/>
                  </a:cubicBezTo>
                  <a:lnTo>
                    <a:pt x="10" y="15"/>
                  </a:lnTo>
                  <a:cubicBezTo>
                    <a:pt x="6" y="9"/>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7"/>
            <p:cNvSpPr/>
            <p:nvPr/>
          </p:nvSpPr>
          <p:spPr>
            <a:xfrm>
              <a:off x="2807408" y="2089970"/>
              <a:ext cx="2081" cy="3160"/>
            </a:xfrm>
            <a:custGeom>
              <a:avLst/>
              <a:gdLst/>
              <a:ahLst/>
              <a:cxnLst/>
              <a:rect l="l" t="t" r="r" b="b"/>
              <a:pathLst>
                <a:path w="27" h="41" extrusionOk="0">
                  <a:moveTo>
                    <a:pt x="3" y="1"/>
                  </a:moveTo>
                  <a:cubicBezTo>
                    <a:pt x="1" y="10"/>
                    <a:pt x="18" y="41"/>
                    <a:pt x="24" y="41"/>
                  </a:cubicBezTo>
                  <a:cubicBezTo>
                    <a:pt x="26" y="41"/>
                    <a:pt x="27" y="40"/>
                    <a:pt x="27" y="38"/>
                  </a:cubicBezTo>
                  <a:cubicBezTo>
                    <a:pt x="17" y="28"/>
                    <a:pt x="11" y="2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7"/>
            <p:cNvSpPr/>
            <p:nvPr/>
          </p:nvSpPr>
          <p:spPr>
            <a:xfrm>
              <a:off x="2800857" y="2081184"/>
              <a:ext cx="1387" cy="1850"/>
            </a:xfrm>
            <a:custGeom>
              <a:avLst/>
              <a:gdLst/>
              <a:ahLst/>
              <a:cxnLst/>
              <a:rect l="l" t="t" r="r" b="b"/>
              <a:pathLst>
                <a:path w="18" h="24" extrusionOk="0">
                  <a:moveTo>
                    <a:pt x="1" y="0"/>
                  </a:moveTo>
                  <a:lnTo>
                    <a:pt x="7" y="24"/>
                  </a:lnTo>
                  <a:cubicBezTo>
                    <a:pt x="7" y="20"/>
                    <a:pt x="7" y="19"/>
                    <a:pt x="9" y="19"/>
                  </a:cubicBezTo>
                  <a:cubicBezTo>
                    <a:pt x="11" y="19"/>
                    <a:pt x="16" y="23"/>
                    <a:pt x="17" y="23"/>
                  </a:cubicBezTo>
                  <a:cubicBezTo>
                    <a:pt x="18" y="23"/>
                    <a:pt x="17" y="22"/>
                    <a:pt x="15" y="1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7"/>
            <p:cNvSpPr/>
            <p:nvPr/>
          </p:nvSpPr>
          <p:spPr>
            <a:xfrm>
              <a:off x="2811801" y="2092359"/>
              <a:ext cx="2389" cy="3699"/>
            </a:xfrm>
            <a:custGeom>
              <a:avLst/>
              <a:gdLst/>
              <a:ahLst/>
              <a:cxnLst/>
              <a:rect l="l" t="t" r="r" b="b"/>
              <a:pathLst>
                <a:path w="31" h="48" extrusionOk="0">
                  <a:moveTo>
                    <a:pt x="1" y="0"/>
                  </a:moveTo>
                  <a:lnTo>
                    <a:pt x="7" y="14"/>
                  </a:lnTo>
                  <a:cubicBezTo>
                    <a:pt x="15" y="24"/>
                    <a:pt x="21" y="30"/>
                    <a:pt x="31" y="47"/>
                  </a:cubicBezTo>
                  <a:cubicBezTo>
                    <a:pt x="24" y="34"/>
                    <a:pt x="11" y="1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7"/>
            <p:cNvSpPr/>
            <p:nvPr/>
          </p:nvSpPr>
          <p:spPr>
            <a:xfrm>
              <a:off x="2811030" y="2090509"/>
              <a:ext cx="848" cy="1927"/>
            </a:xfrm>
            <a:custGeom>
              <a:avLst/>
              <a:gdLst/>
              <a:ahLst/>
              <a:cxnLst/>
              <a:rect l="l" t="t" r="r" b="b"/>
              <a:pathLst>
                <a:path w="11" h="25" extrusionOk="0">
                  <a:moveTo>
                    <a:pt x="4" y="1"/>
                  </a:moveTo>
                  <a:cubicBezTo>
                    <a:pt x="0" y="1"/>
                    <a:pt x="4" y="11"/>
                    <a:pt x="11" y="24"/>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7"/>
            <p:cNvSpPr/>
            <p:nvPr/>
          </p:nvSpPr>
          <p:spPr>
            <a:xfrm>
              <a:off x="2806868" y="2086117"/>
              <a:ext cx="1387" cy="3930"/>
            </a:xfrm>
            <a:custGeom>
              <a:avLst/>
              <a:gdLst/>
              <a:ahLst/>
              <a:cxnLst/>
              <a:rect l="l" t="t" r="r" b="b"/>
              <a:pathLst>
                <a:path w="18" h="51" extrusionOk="0">
                  <a:moveTo>
                    <a:pt x="1" y="0"/>
                  </a:moveTo>
                  <a:lnTo>
                    <a:pt x="1" y="4"/>
                  </a:lnTo>
                  <a:lnTo>
                    <a:pt x="18" y="5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7"/>
            <p:cNvSpPr/>
            <p:nvPr/>
          </p:nvSpPr>
          <p:spPr>
            <a:xfrm>
              <a:off x="2814960" y="2094132"/>
              <a:ext cx="1618" cy="3699"/>
            </a:xfrm>
            <a:custGeom>
              <a:avLst/>
              <a:gdLst/>
              <a:ahLst/>
              <a:cxnLst/>
              <a:rect l="l" t="t" r="r" b="b"/>
              <a:pathLst>
                <a:path w="21" h="48" extrusionOk="0">
                  <a:moveTo>
                    <a:pt x="0" y="1"/>
                  </a:moveTo>
                  <a:lnTo>
                    <a:pt x="7" y="18"/>
                  </a:lnTo>
                  <a:lnTo>
                    <a:pt x="21" y="4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7"/>
            <p:cNvSpPr/>
            <p:nvPr/>
          </p:nvSpPr>
          <p:spPr>
            <a:xfrm>
              <a:off x="2816039" y="2094440"/>
              <a:ext cx="2620" cy="4239"/>
            </a:xfrm>
            <a:custGeom>
              <a:avLst/>
              <a:gdLst/>
              <a:ahLst/>
              <a:cxnLst/>
              <a:rect l="l" t="t" r="r" b="b"/>
              <a:pathLst>
                <a:path w="34" h="55" extrusionOk="0">
                  <a:moveTo>
                    <a:pt x="0" y="0"/>
                  </a:moveTo>
                  <a:lnTo>
                    <a:pt x="0" y="0"/>
                  </a:lnTo>
                  <a:cubicBezTo>
                    <a:pt x="13" y="28"/>
                    <a:pt x="27" y="41"/>
                    <a:pt x="33" y="54"/>
                  </a:cubicBezTo>
                  <a:cubicBezTo>
                    <a:pt x="33" y="51"/>
                    <a:pt x="24" y="28"/>
                    <a:pt x="16" y="7"/>
                  </a:cubicBezTo>
                  <a:lnTo>
                    <a:pt x="16" y="7"/>
                  </a:lnTo>
                  <a:cubicBezTo>
                    <a:pt x="18" y="13"/>
                    <a:pt x="18" y="16"/>
                    <a:pt x="17" y="16"/>
                  </a:cubicBezTo>
                  <a:cubicBezTo>
                    <a:pt x="14" y="16"/>
                    <a:pt x="9" y="1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7"/>
            <p:cNvSpPr/>
            <p:nvPr/>
          </p:nvSpPr>
          <p:spPr>
            <a:xfrm>
              <a:off x="2816502" y="2092822"/>
              <a:ext cx="848" cy="2235"/>
            </a:xfrm>
            <a:custGeom>
              <a:avLst/>
              <a:gdLst/>
              <a:ahLst/>
              <a:cxnLst/>
              <a:rect l="l" t="t" r="r" b="b"/>
              <a:pathLst>
                <a:path w="11" h="29" extrusionOk="0">
                  <a:moveTo>
                    <a:pt x="1" y="1"/>
                  </a:moveTo>
                  <a:cubicBezTo>
                    <a:pt x="1" y="4"/>
                    <a:pt x="2" y="7"/>
                    <a:pt x="3" y="11"/>
                  </a:cubicBezTo>
                  <a:lnTo>
                    <a:pt x="3" y="11"/>
                  </a:lnTo>
                  <a:cubicBezTo>
                    <a:pt x="2" y="8"/>
                    <a:pt x="1" y="4"/>
                    <a:pt x="1" y="1"/>
                  </a:cubicBezTo>
                  <a:close/>
                  <a:moveTo>
                    <a:pt x="3" y="11"/>
                  </a:moveTo>
                  <a:lnTo>
                    <a:pt x="3" y="11"/>
                  </a:lnTo>
                  <a:cubicBezTo>
                    <a:pt x="6" y="19"/>
                    <a:pt x="8" y="25"/>
                    <a:pt x="10" y="28"/>
                  </a:cubicBezTo>
                  <a:cubicBezTo>
                    <a:pt x="8" y="22"/>
                    <a:pt x="5" y="16"/>
                    <a:pt x="3" y="1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7"/>
            <p:cNvSpPr/>
            <p:nvPr/>
          </p:nvSpPr>
          <p:spPr>
            <a:xfrm>
              <a:off x="2812109" y="2090509"/>
              <a:ext cx="1850" cy="2697"/>
            </a:xfrm>
            <a:custGeom>
              <a:avLst/>
              <a:gdLst/>
              <a:ahLst/>
              <a:cxnLst/>
              <a:rect l="l" t="t" r="r" b="b"/>
              <a:pathLst>
                <a:path w="24" h="35" extrusionOk="0">
                  <a:moveTo>
                    <a:pt x="0" y="1"/>
                  </a:moveTo>
                  <a:cubicBezTo>
                    <a:pt x="7" y="7"/>
                    <a:pt x="17" y="28"/>
                    <a:pt x="24" y="3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7"/>
            <p:cNvSpPr/>
            <p:nvPr/>
          </p:nvSpPr>
          <p:spPr>
            <a:xfrm>
              <a:off x="2812340" y="2090509"/>
              <a:ext cx="308" cy="77"/>
            </a:xfrm>
            <a:custGeom>
              <a:avLst/>
              <a:gdLst/>
              <a:ahLst/>
              <a:cxnLst/>
              <a:rect l="l" t="t" r="r" b="b"/>
              <a:pathLst>
                <a:path w="4" h="1" extrusionOk="0">
                  <a:moveTo>
                    <a:pt x="0" y="1"/>
                  </a:moveTo>
                  <a:lnTo>
                    <a:pt x="0" y="1"/>
                  </a:ln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7"/>
            <p:cNvSpPr/>
            <p:nvPr/>
          </p:nvSpPr>
          <p:spPr>
            <a:xfrm>
              <a:off x="2811955" y="2090355"/>
              <a:ext cx="231" cy="231"/>
            </a:xfrm>
            <a:custGeom>
              <a:avLst/>
              <a:gdLst/>
              <a:ahLst/>
              <a:cxnLst/>
              <a:rect l="l" t="t" r="r" b="b"/>
              <a:pathLst>
                <a:path w="3" h="3" extrusionOk="0">
                  <a:moveTo>
                    <a:pt x="1" y="0"/>
                  </a:moveTo>
                  <a:lnTo>
                    <a:pt x="1" y="0"/>
                  </a:lnTo>
                  <a:cubicBezTo>
                    <a:pt x="0" y="0"/>
                    <a:pt x="0" y="1"/>
                    <a:pt x="2" y="3"/>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7"/>
            <p:cNvSpPr/>
            <p:nvPr/>
          </p:nvSpPr>
          <p:spPr>
            <a:xfrm>
              <a:off x="2806098" y="2082726"/>
              <a:ext cx="2929" cy="5549"/>
            </a:xfrm>
            <a:custGeom>
              <a:avLst/>
              <a:gdLst/>
              <a:ahLst/>
              <a:cxnLst/>
              <a:rect l="l" t="t" r="r" b="b"/>
              <a:pathLst>
                <a:path w="38" h="72" extrusionOk="0">
                  <a:moveTo>
                    <a:pt x="0" y="0"/>
                  </a:moveTo>
                  <a:lnTo>
                    <a:pt x="0" y="0"/>
                  </a:lnTo>
                  <a:cubicBezTo>
                    <a:pt x="14" y="24"/>
                    <a:pt x="24" y="41"/>
                    <a:pt x="37" y="71"/>
                  </a:cubicBezTo>
                  <a:cubicBezTo>
                    <a:pt x="31" y="51"/>
                    <a:pt x="24" y="2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7"/>
            <p:cNvSpPr/>
            <p:nvPr/>
          </p:nvSpPr>
          <p:spPr>
            <a:xfrm>
              <a:off x="2809411" y="2086887"/>
              <a:ext cx="1387" cy="2697"/>
            </a:xfrm>
            <a:custGeom>
              <a:avLst/>
              <a:gdLst/>
              <a:ahLst/>
              <a:cxnLst/>
              <a:rect l="l" t="t" r="r" b="b"/>
              <a:pathLst>
                <a:path w="18" h="35" extrusionOk="0">
                  <a:moveTo>
                    <a:pt x="1" y="0"/>
                  </a:moveTo>
                  <a:lnTo>
                    <a:pt x="1" y="0"/>
                  </a:lnTo>
                  <a:cubicBezTo>
                    <a:pt x="5" y="10"/>
                    <a:pt x="14" y="23"/>
                    <a:pt x="17" y="32"/>
                  </a:cubicBezTo>
                  <a:lnTo>
                    <a:pt x="17" y="32"/>
                  </a:lnTo>
                  <a:lnTo>
                    <a:pt x="8" y="7"/>
                  </a:lnTo>
                  <a:lnTo>
                    <a:pt x="1" y="0"/>
                  </a:lnTo>
                  <a:close/>
                  <a:moveTo>
                    <a:pt x="17" y="32"/>
                  </a:moveTo>
                  <a:lnTo>
                    <a:pt x="18" y="34"/>
                  </a:lnTo>
                  <a:cubicBezTo>
                    <a:pt x="18" y="33"/>
                    <a:pt x="18" y="33"/>
                    <a:pt x="17" y="3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7"/>
            <p:cNvSpPr/>
            <p:nvPr/>
          </p:nvSpPr>
          <p:spPr>
            <a:xfrm>
              <a:off x="2809797" y="2086348"/>
              <a:ext cx="539" cy="1156"/>
            </a:xfrm>
            <a:custGeom>
              <a:avLst/>
              <a:gdLst/>
              <a:ahLst/>
              <a:cxnLst/>
              <a:rect l="l" t="t" r="r" b="b"/>
              <a:pathLst>
                <a:path w="7" h="15" extrusionOk="0">
                  <a:moveTo>
                    <a:pt x="0" y="1"/>
                  </a:moveTo>
                  <a:lnTo>
                    <a:pt x="3" y="14"/>
                  </a:lnTo>
                  <a:lnTo>
                    <a:pt x="7" y="1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7"/>
            <p:cNvSpPr/>
            <p:nvPr/>
          </p:nvSpPr>
          <p:spPr>
            <a:xfrm>
              <a:off x="2813111" y="2088429"/>
              <a:ext cx="1387" cy="2466"/>
            </a:xfrm>
            <a:custGeom>
              <a:avLst/>
              <a:gdLst/>
              <a:ahLst/>
              <a:cxnLst/>
              <a:rect l="l" t="t" r="r" b="b"/>
              <a:pathLst>
                <a:path w="18" h="32" extrusionOk="0">
                  <a:moveTo>
                    <a:pt x="1" y="0"/>
                  </a:moveTo>
                  <a:lnTo>
                    <a:pt x="1" y="0"/>
                  </a:lnTo>
                  <a:cubicBezTo>
                    <a:pt x="4" y="11"/>
                    <a:pt x="14" y="31"/>
                    <a:pt x="18" y="31"/>
                  </a:cubicBezTo>
                  <a:cubicBezTo>
                    <a:pt x="11" y="14"/>
                    <a:pt x="11" y="11"/>
                    <a:pt x="14" y="8"/>
                  </a:cubicBezTo>
                  <a:cubicBezTo>
                    <a:pt x="7" y="0"/>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7"/>
            <p:cNvSpPr/>
            <p:nvPr/>
          </p:nvSpPr>
          <p:spPr>
            <a:xfrm>
              <a:off x="2813034" y="2090047"/>
              <a:ext cx="154" cy="308"/>
            </a:xfrm>
            <a:custGeom>
              <a:avLst/>
              <a:gdLst/>
              <a:ahLst/>
              <a:cxnLst/>
              <a:rect l="l" t="t" r="r" b="b"/>
              <a:pathLst>
                <a:path w="2" h="4" extrusionOk="0">
                  <a:moveTo>
                    <a:pt x="1" y="1"/>
                  </a:moveTo>
                  <a:cubicBezTo>
                    <a:pt x="0" y="1"/>
                    <a:pt x="0" y="2"/>
                    <a:pt x="2" y="4"/>
                  </a:cubicBez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7"/>
            <p:cNvSpPr/>
            <p:nvPr/>
          </p:nvSpPr>
          <p:spPr>
            <a:xfrm>
              <a:off x="2815731" y="2087427"/>
              <a:ext cx="385" cy="539"/>
            </a:xfrm>
            <a:custGeom>
              <a:avLst/>
              <a:gdLst/>
              <a:ahLst/>
              <a:cxnLst/>
              <a:rect l="l" t="t" r="r" b="b"/>
              <a:pathLst>
                <a:path w="5" h="7" extrusionOk="0">
                  <a:moveTo>
                    <a:pt x="4" y="7"/>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7"/>
            <p:cNvSpPr/>
            <p:nvPr/>
          </p:nvSpPr>
          <p:spPr>
            <a:xfrm>
              <a:off x="2812417" y="2087812"/>
              <a:ext cx="771" cy="1464"/>
            </a:xfrm>
            <a:custGeom>
              <a:avLst/>
              <a:gdLst/>
              <a:ahLst/>
              <a:cxnLst/>
              <a:rect l="l" t="t" r="r" b="b"/>
              <a:pathLst>
                <a:path w="10" h="19" extrusionOk="0">
                  <a:moveTo>
                    <a:pt x="1" y="1"/>
                  </a:moveTo>
                  <a:cubicBezTo>
                    <a:pt x="0" y="1"/>
                    <a:pt x="3" y="7"/>
                    <a:pt x="7" y="19"/>
                  </a:cubicBezTo>
                  <a:cubicBezTo>
                    <a:pt x="7" y="12"/>
                    <a:pt x="7" y="12"/>
                    <a:pt x="10" y="8"/>
                  </a:cubicBezTo>
                  <a:cubicBezTo>
                    <a:pt x="7" y="5"/>
                    <a:pt x="3" y="2"/>
                    <a:pt x="3" y="2"/>
                  </a:cubicBezTo>
                  <a:cubicBezTo>
                    <a:pt x="2" y="1"/>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7"/>
            <p:cNvSpPr/>
            <p:nvPr/>
          </p:nvSpPr>
          <p:spPr>
            <a:xfrm>
              <a:off x="2815192" y="2089970"/>
              <a:ext cx="1233" cy="1618"/>
            </a:xfrm>
            <a:custGeom>
              <a:avLst/>
              <a:gdLst/>
              <a:ahLst/>
              <a:cxnLst/>
              <a:rect l="l" t="t" r="r" b="b"/>
              <a:pathLst>
                <a:path w="16" h="21" extrusionOk="0">
                  <a:moveTo>
                    <a:pt x="1" y="1"/>
                  </a:moveTo>
                  <a:cubicBezTo>
                    <a:pt x="6" y="9"/>
                    <a:pt x="13" y="21"/>
                    <a:pt x="15" y="21"/>
                  </a:cubicBezTo>
                  <a:cubicBezTo>
                    <a:pt x="15" y="21"/>
                    <a:pt x="15" y="20"/>
                    <a:pt x="14" y="18"/>
                  </a:cubicBezTo>
                  <a:cubicBezTo>
                    <a:pt x="7" y="11"/>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7"/>
            <p:cNvSpPr/>
            <p:nvPr/>
          </p:nvSpPr>
          <p:spPr>
            <a:xfrm>
              <a:off x="2813650" y="2090818"/>
              <a:ext cx="385" cy="539"/>
            </a:xfrm>
            <a:custGeom>
              <a:avLst/>
              <a:gdLst/>
              <a:ahLst/>
              <a:cxnLst/>
              <a:rect l="l" t="t" r="r" b="b"/>
              <a:pathLst>
                <a:path w="5" h="7" extrusionOk="0">
                  <a:moveTo>
                    <a:pt x="0" y="0"/>
                  </a:moveTo>
                  <a:lnTo>
                    <a:pt x="0" y="3"/>
                  </a:lnTo>
                  <a:cubicBezTo>
                    <a:pt x="3" y="6"/>
                    <a:pt x="4" y="7"/>
                    <a:pt x="4" y="7"/>
                  </a:cubicBezTo>
                  <a:cubicBezTo>
                    <a:pt x="4"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7"/>
            <p:cNvSpPr/>
            <p:nvPr/>
          </p:nvSpPr>
          <p:spPr>
            <a:xfrm>
              <a:off x="2812880" y="2089199"/>
              <a:ext cx="848" cy="1695"/>
            </a:xfrm>
            <a:custGeom>
              <a:avLst/>
              <a:gdLst/>
              <a:ahLst/>
              <a:cxnLst/>
              <a:rect l="l" t="t" r="r" b="b"/>
              <a:pathLst>
                <a:path w="11" h="22" extrusionOk="0">
                  <a:moveTo>
                    <a:pt x="1" y="1"/>
                  </a:moveTo>
                  <a:cubicBezTo>
                    <a:pt x="1" y="4"/>
                    <a:pt x="4" y="7"/>
                    <a:pt x="4" y="15"/>
                  </a:cubicBezTo>
                  <a:cubicBezTo>
                    <a:pt x="7" y="15"/>
                    <a:pt x="7" y="18"/>
                    <a:pt x="10" y="21"/>
                  </a:cubicBezTo>
                  <a:cubicBezTo>
                    <a:pt x="7" y="18"/>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7"/>
            <p:cNvSpPr/>
            <p:nvPr/>
          </p:nvSpPr>
          <p:spPr>
            <a:xfrm>
              <a:off x="2806868" y="2070472"/>
              <a:ext cx="8940" cy="17032"/>
            </a:xfrm>
            <a:custGeom>
              <a:avLst/>
              <a:gdLst/>
              <a:ahLst/>
              <a:cxnLst/>
              <a:rect l="l" t="t" r="r" b="b"/>
              <a:pathLst>
                <a:path w="116" h="221" extrusionOk="0">
                  <a:moveTo>
                    <a:pt x="1" y="1"/>
                  </a:moveTo>
                  <a:cubicBezTo>
                    <a:pt x="3" y="5"/>
                    <a:pt x="7" y="15"/>
                    <a:pt x="11" y="24"/>
                  </a:cubicBezTo>
                  <a:lnTo>
                    <a:pt x="11" y="24"/>
                  </a:lnTo>
                  <a:cubicBezTo>
                    <a:pt x="9" y="17"/>
                    <a:pt x="5" y="9"/>
                    <a:pt x="1" y="1"/>
                  </a:cubicBezTo>
                  <a:close/>
                  <a:moveTo>
                    <a:pt x="10" y="10"/>
                  </a:moveTo>
                  <a:lnTo>
                    <a:pt x="18" y="35"/>
                  </a:lnTo>
                  <a:cubicBezTo>
                    <a:pt x="16" y="31"/>
                    <a:pt x="13" y="28"/>
                    <a:pt x="11" y="24"/>
                  </a:cubicBezTo>
                  <a:lnTo>
                    <a:pt x="11" y="24"/>
                  </a:lnTo>
                  <a:cubicBezTo>
                    <a:pt x="17" y="37"/>
                    <a:pt x="20" y="47"/>
                    <a:pt x="17" y="47"/>
                  </a:cubicBezTo>
                  <a:cubicBezTo>
                    <a:pt x="15" y="47"/>
                    <a:pt x="11" y="43"/>
                    <a:pt x="4" y="35"/>
                  </a:cubicBezTo>
                  <a:lnTo>
                    <a:pt x="4" y="35"/>
                  </a:lnTo>
                  <a:cubicBezTo>
                    <a:pt x="13" y="60"/>
                    <a:pt x="70" y="149"/>
                    <a:pt x="107" y="208"/>
                  </a:cubicBezTo>
                  <a:lnTo>
                    <a:pt x="107" y="208"/>
                  </a:lnTo>
                  <a:cubicBezTo>
                    <a:pt x="101" y="198"/>
                    <a:pt x="97" y="187"/>
                    <a:pt x="92" y="172"/>
                  </a:cubicBezTo>
                  <a:cubicBezTo>
                    <a:pt x="82" y="156"/>
                    <a:pt x="58" y="136"/>
                    <a:pt x="48" y="105"/>
                  </a:cubicBezTo>
                  <a:cubicBezTo>
                    <a:pt x="47" y="100"/>
                    <a:pt x="47" y="98"/>
                    <a:pt x="48" y="98"/>
                  </a:cubicBezTo>
                  <a:cubicBezTo>
                    <a:pt x="51" y="98"/>
                    <a:pt x="61" y="119"/>
                    <a:pt x="71" y="129"/>
                  </a:cubicBezTo>
                  <a:cubicBezTo>
                    <a:pt x="45" y="91"/>
                    <a:pt x="45" y="68"/>
                    <a:pt x="10" y="10"/>
                  </a:cubicBezTo>
                  <a:close/>
                  <a:moveTo>
                    <a:pt x="107" y="208"/>
                  </a:moveTo>
                  <a:cubicBezTo>
                    <a:pt x="109" y="212"/>
                    <a:pt x="112" y="216"/>
                    <a:pt x="115" y="220"/>
                  </a:cubicBezTo>
                  <a:cubicBezTo>
                    <a:pt x="112" y="216"/>
                    <a:pt x="110" y="212"/>
                    <a:pt x="107" y="20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7"/>
            <p:cNvSpPr/>
            <p:nvPr/>
          </p:nvSpPr>
          <p:spPr>
            <a:xfrm>
              <a:off x="2814960" y="2087889"/>
              <a:ext cx="2389" cy="3237"/>
            </a:xfrm>
            <a:custGeom>
              <a:avLst/>
              <a:gdLst/>
              <a:ahLst/>
              <a:cxnLst/>
              <a:rect l="l" t="t" r="r" b="b"/>
              <a:pathLst>
                <a:path w="31" h="42" extrusionOk="0">
                  <a:moveTo>
                    <a:pt x="0" y="1"/>
                  </a:moveTo>
                  <a:cubicBezTo>
                    <a:pt x="4" y="4"/>
                    <a:pt x="14" y="18"/>
                    <a:pt x="30" y="41"/>
                  </a:cubicBezTo>
                  <a:cubicBezTo>
                    <a:pt x="24" y="24"/>
                    <a:pt x="17" y="11"/>
                    <a:pt x="1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7"/>
            <p:cNvSpPr/>
            <p:nvPr/>
          </p:nvSpPr>
          <p:spPr>
            <a:xfrm>
              <a:off x="2810259" y="2081416"/>
              <a:ext cx="5009" cy="8632"/>
            </a:xfrm>
            <a:custGeom>
              <a:avLst/>
              <a:gdLst/>
              <a:ahLst/>
              <a:cxnLst/>
              <a:rect l="l" t="t" r="r" b="b"/>
              <a:pathLst>
                <a:path w="65" h="112" extrusionOk="0">
                  <a:moveTo>
                    <a:pt x="7" y="0"/>
                  </a:moveTo>
                  <a:cubicBezTo>
                    <a:pt x="1" y="7"/>
                    <a:pt x="18" y="30"/>
                    <a:pt x="24" y="47"/>
                  </a:cubicBezTo>
                  <a:cubicBezTo>
                    <a:pt x="25" y="46"/>
                    <a:pt x="25" y="45"/>
                    <a:pt x="26" y="45"/>
                  </a:cubicBezTo>
                  <a:cubicBezTo>
                    <a:pt x="28" y="45"/>
                    <a:pt x="33" y="68"/>
                    <a:pt x="46" y="81"/>
                  </a:cubicBezTo>
                  <a:lnTo>
                    <a:pt x="46" y="81"/>
                  </a:lnTo>
                  <a:cubicBezTo>
                    <a:pt x="34" y="51"/>
                    <a:pt x="28" y="34"/>
                    <a:pt x="7" y="0"/>
                  </a:cubicBezTo>
                  <a:close/>
                  <a:moveTo>
                    <a:pt x="46" y="81"/>
                  </a:moveTo>
                  <a:cubicBezTo>
                    <a:pt x="48" y="84"/>
                    <a:pt x="49" y="88"/>
                    <a:pt x="51" y="91"/>
                  </a:cubicBezTo>
                  <a:lnTo>
                    <a:pt x="51" y="85"/>
                  </a:lnTo>
                  <a:cubicBezTo>
                    <a:pt x="49" y="84"/>
                    <a:pt x="48" y="83"/>
                    <a:pt x="46" y="81"/>
                  </a:cubicBezTo>
                  <a:close/>
                  <a:moveTo>
                    <a:pt x="51" y="91"/>
                  </a:moveTo>
                  <a:cubicBezTo>
                    <a:pt x="58" y="95"/>
                    <a:pt x="58" y="99"/>
                    <a:pt x="58" y="105"/>
                  </a:cubicBezTo>
                  <a:cubicBezTo>
                    <a:pt x="58" y="99"/>
                    <a:pt x="55" y="95"/>
                    <a:pt x="51" y="91"/>
                  </a:cubicBezTo>
                  <a:close/>
                  <a:moveTo>
                    <a:pt x="57" y="84"/>
                  </a:moveTo>
                  <a:cubicBezTo>
                    <a:pt x="55" y="84"/>
                    <a:pt x="54" y="87"/>
                    <a:pt x="51" y="91"/>
                  </a:cubicBezTo>
                  <a:lnTo>
                    <a:pt x="51" y="99"/>
                  </a:lnTo>
                  <a:cubicBezTo>
                    <a:pt x="55" y="102"/>
                    <a:pt x="58" y="105"/>
                    <a:pt x="65" y="112"/>
                  </a:cubicBezTo>
                  <a:lnTo>
                    <a:pt x="61" y="108"/>
                  </a:lnTo>
                  <a:lnTo>
                    <a:pt x="61" y="85"/>
                  </a:lnTo>
                  <a:cubicBezTo>
                    <a:pt x="60" y="84"/>
                    <a:pt x="58" y="84"/>
                    <a:pt x="57" y="8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7"/>
            <p:cNvSpPr/>
            <p:nvPr/>
          </p:nvSpPr>
          <p:spPr>
            <a:xfrm>
              <a:off x="2803169" y="2076715"/>
              <a:ext cx="694" cy="617"/>
            </a:xfrm>
            <a:custGeom>
              <a:avLst/>
              <a:gdLst/>
              <a:ahLst/>
              <a:cxnLst/>
              <a:rect l="l" t="t" r="r" b="b"/>
              <a:pathLst>
                <a:path w="9" h="8" extrusionOk="0">
                  <a:moveTo>
                    <a:pt x="1" y="1"/>
                  </a:moveTo>
                  <a:lnTo>
                    <a:pt x="8" y="7"/>
                  </a:lnTo>
                  <a:cubicBezTo>
                    <a:pt x="5" y="4"/>
                    <a:pt x="5"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7"/>
            <p:cNvSpPr/>
            <p:nvPr/>
          </p:nvSpPr>
          <p:spPr>
            <a:xfrm>
              <a:off x="2803786" y="2077254"/>
              <a:ext cx="4701" cy="7321"/>
            </a:xfrm>
            <a:custGeom>
              <a:avLst/>
              <a:gdLst/>
              <a:ahLst/>
              <a:cxnLst/>
              <a:rect l="l" t="t" r="r" b="b"/>
              <a:pathLst>
                <a:path w="61" h="95" extrusionOk="0">
                  <a:moveTo>
                    <a:pt x="0" y="0"/>
                  </a:moveTo>
                  <a:cubicBezTo>
                    <a:pt x="3" y="11"/>
                    <a:pt x="10" y="28"/>
                    <a:pt x="20" y="44"/>
                  </a:cubicBezTo>
                  <a:lnTo>
                    <a:pt x="20" y="37"/>
                  </a:lnTo>
                  <a:cubicBezTo>
                    <a:pt x="26" y="44"/>
                    <a:pt x="38" y="60"/>
                    <a:pt x="47" y="74"/>
                  </a:cubicBezTo>
                  <a:lnTo>
                    <a:pt x="47" y="74"/>
                  </a:lnTo>
                  <a:cubicBezTo>
                    <a:pt x="34" y="53"/>
                    <a:pt x="23" y="33"/>
                    <a:pt x="10" y="11"/>
                  </a:cubicBezTo>
                  <a:lnTo>
                    <a:pt x="10" y="11"/>
                  </a:lnTo>
                  <a:cubicBezTo>
                    <a:pt x="10" y="17"/>
                    <a:pt x="18" y="28"/>
                    <a:pt x="15" y="28"/>
                  </a:cubicBezTo>
                  <a:cubicBezTo>
                    <a:pt x="14" y="28"/>
                    <a:pt x="14" y="28"/>
                    <a:pt x="13" y="28"/>
                  </a:cubicBezTo>
                  <a:cubicBezTo>
                    <a:pt x="7" y="20"/>
                    <a:pt x="7" y="11"/>
                    <a:pt x="0" y="0"/>
                  </a:cubicBezTo>
                  <a:close/>
                  <a:moveTo>
                    <a:pt x="47" y="74"/>
                  </a:moveTo>
                  <a:lnTo>
                    <a:pt x="47" y="74"/>
                  </a:lnTo>
                  <a:cubicBezTo>
                    <a:pt x="52" y="81"/>
                    <a:pt x="56" y="88"/>
                    <a:pt x="61" y="95"/>
                  </a:cubicBezTo>
                  <a:cubicBezTo>
                    <a:pt x="60" y="92"/>
                    <a:pt x="54" y="84"/>
                    <a:pt x="47" y="7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7"/>
            <p:cNvSpPr/>
            <p:nvPr/>
          </p:nvSpPr>
          <p:spPr>
            <a:xfrm>
              <a:off x="2807099" y="2078795"/>
              <a:ext cx="1927" cy="3776"/>
            </a:xfrm>
            <a:custGeom>
              <a:avLst/>
              <a:gdLst/>
              <a:ahLst/>
              <a:cxnLst/>
              <a:rect l="l" t="t" r="r" b="b"/>
              <a:pathLst>
                <a:path w="25" h="49" extrusionOk="0">
                  <a:moveTo>
                    <a:pt x="1" y="0"/>
                  </a:moveTo>
                  <a:lnTo>
                    <a:pt x="11" y="17"/>
                  </a:lnTo>
                  <a:cubicBezTo>
                    <a:pt x="10" y="17"/>
                    <a:pt x="10" y="17"/>
                    <a:pt x="10" y="17"/>
                  </a:cubicBezTo>
                  <a:lnTo>
                    <a:pt x="10" y="17"/>
                  </a:lnTo>
                  <a:cubicBezTo>
                    <a:pt x="6" y="17"/>
                    <a:pt x="18" y="35"/>
                    <a:pt x="24" y="48"/>
                  </a:cubicBezTo>
                  <a:lnTo>
                    <a:pt x="21" y="2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7"/>
            <p:cNvSpPr/>
            <p:nvPr/>
          </p:nvSpPr>
          <p:spPr>
            <a:xfrm>
              <a:off x="2816270" y="2087889"/>
              <a:ext cx="2158" cy="4316"/>
            </a:xfrm>
            <a:custGeom>
              <a:avLst/>
              <a:gdLst/>
              <a:ahLst/>
              <a:cxnLst/>
              <a:rect l="l" t="t" r="r" b="b"/>
              <a:pathLst>
                <a:path w="28" h="56" extrusionOk="0">
                  <a:moveTo>
                    <a:pt x="0" y="1"/>
                  </a:moveTo>
                  <a:lnTo>
                    <a:pt x="7" y="18"/>
                  </a:lnTo>
                  <a:lnTo>
                    <a:pt x="27"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7"/>
            <p:cNvSpPr/>
            <p:nvPr/>
          </p:nvSpPr>
          <p:spPr>
            <a:xfrm>
              <a:off x="2817272" y="2088429"/>
              <a:ext cx="1387" cy="2697"/>
            </a:xfrm>
            <a:custGeom>
              <a:avLst/>
              <a:gdLst/>
              <a:ahLst/>
              <a:cxnLst/>
              <a:rect l="l" t="t" r="r" b="b"/>
              <a:pathLst>
                <a:path w="18" h="35" extrusionOk="0">
                  <a:moveTo>
                    <a:pt x="0" y="0"/>
                  </a:moveTo>
                  <a:lnTo>
                    <a:pt x="17" y="34"/>
                  </a:lnTo>
                  <a:lnTo>
                    <a:pt x="11"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7"/>
            <p:cNvSpPr/>
            <p:nvPr/>
          </p:nvSpPr>
          <p:spPr>
            <a:xfrm>
              <a:off x="2837541" y="2033480"/>
              <a:ext cx="385" cy="925"/>
            </a:xfrm>
            <a:custGeom>
              <a:avLst/>
              <a:gdLst/>
              <a:ahLst/>
              <a:cxnLst/>
              <a:rect l="l" t="t" r="r" b="b"/>
              <a:pathLst>
                <a:path w="5" h="12" extrusionOk="0">
                  <a:moveTo>
                    <a:pt x="1" y="1"/>
                  </a:moveTo>
                  <a:lnTo>
                    <a:pt x="1" y="1"/>
                  </a:lnTo>
                  <a:cubicBezTo>
                    <a:pt x="1" y="2"/>
                    <a:pt x="2" y="4"/>
                    <a:pt x="3" y="6"/>
                  </a:cubicBezTo>
                  <a:lnTo>
                    <a:pt x="1" y="1"/>
                  </a:lnTo>
                  <a:close/>
                  <a:moveTo>
                    <a:pt x="3" y="6"/>
                  </a:moveTo>
                  <a:lnTo>
                    <a:pt x="5" y="11"/>
                  </a:lnTo>
                  <a:cubicBezTo>
                    <a:pt x="5" y="10"/>
                    <a:pt x="4" y="8"/>
                    <a:pt x="3" y="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7"/>
            <p:cNvSpPr/>
            <p:nvPr/>
          </p:nvSpPr>
          <p:spPr>
            <a:xfrm>
              <a:off x="2836847" y="2034790"/>
              <a:ext cx="771" cy="1156"/>
            </a:xfrm>
            <a:custGeom>
              <a:avLst/>
              <a:gdLst/>
              <a:ahLst/>
              <a:cxnLst/>
              <a:rect l="l" t="t" r="r" b="b"/>
              <a:pathLst>
                <a:path w="10" h="15" extrusionOk="0">
                  <a:moveTo>
                    <a:pt x="0" y="1"/>
                  </a:moveTo>
                  <a:cubicBezTo>
                    <a:pt x="0" y="1"/>
                    <a:pt x="3" y="7"/>
                    <a:pt x="10" y="1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7"/>
            <p:cNvSpPr/>
            <p:nvPr/>
          </p:nvSpPr>
          <p:spPr>
            <a:xfrm>
              <a:off x="2834998" y="2077793"/>
              <a:ext cx="2929" cy="3776"/>
            </a:xfrm>
            <a:custGeom>
              <a:avLst/>
              <a:gdLst/>
              <a:ahLst/>
              <a:cxnLst/>
              <a:rect l="l" t="t" r="r" b="b"/>
              <a:pathLst>
                <a:path w="38" h="49" extrusionOk="0">
                  <a:moveTo>
                    <a:pt x="1" y="0"/>
                  </a:moveTo>
                  <a:cubicBezTo>
                    <a:pt x="15" y="20"/>
                    <a:pt x="35" y="48"/>
                    <a:pt x="37" y="48"/>
                  </a:cubicBezTo>
                  <a:cubicBezTo>
                    <a:pt x="38" y="48"/>
                    <a:pt x="36" y="44"/>
                    <a:pt x="31" y="34"/>
                  </a:cubicBezTo>
                  <a:lnTo>
                    <a:pt x="7" y="0"/>
                  </a:lnTo>
                  <a:lnTo>
                    <a:pt x="7" y="0"/>
                  </a:lnTo>
                  <a:cubicBezTo>
                    <a:pt x="9" y="4"/>
                    <a:pt x="9" y="5"/>
                    <a:pt x="7" y="5"/>
                  </a:cubicBezTo>
                  <a:cubicBezTo>
                    <a:pt x="6" y="5"/>
                    <a:pt x="4"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7"/>
            <p:cNvSpPr/>
            <p:nvPr/>
          </p:nvSpPr>
          <p:spPr>
            <a:xfrm>
              <a:off x="2836308" y="2053826"/>
              <a:ext cx="1310" cy="2697"/>
            </a:xfrm>
            <a:custGeom>
              <a:avLst/>
              <a:gdLst/>
              <a:ahLst/>
              <a:cxnLst/>
              <a:rect l="l" t="t" r="r" b="b"/>
              <a:pathLst>
                <a:path w="17" h="35" extrusionOk="0">
                  <a:moveTo>
                    <a:pt x="1" y="0"/>
                  </a:moveTo>
                  <a:lnTo>
                    <a:pt x="1" y="0"/>
                  </a:lnTo>
                  <a:cubicBezTo>
                    <a:pt x="4" y="5"/>
                    <a:pt x="7" y="11"/>
                    <a:pt x="10" y="17"/>
                  </a:cubicBezTo>
                  <a:lnTo>
                    <a:pt x="10" y="17"/>
                  </a:lnTo>
                  <a:cubicBezTo>
                    <a:pt x="9" y="15"/>
                    <a:pt x="8" y="13"/>
                    <a:pt x="7" y="11"/>
                  </a:cubicBezTo>
                  <a:lnTo>
                    <a:pt x="1" y="0"/>
                  </a:lnTo>
                  <a:close/>
                  <a:moveTo>
                    <a:pt x="10" y="17"/>
                  </a:moveTo>
                  <a:cubicBezTo>
                    <a:pt x="12" y="23"/>
                    <a:pt x="14" y="30"/>
                    <a:pt x="17" y="34"/>
                  </a:cubicBezTo>
                  <a:cubicBezTo>
                    <a:pt x="15" y="29"/>
                    <a:pt x="13" y="23"/>
                    <a:pt x="10"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7"/>
            <p:cNvSpPr/>
            <p:nvPr/>
          </p:nvSpPr>
          <p:spPr>
            <a:xfrm>
              <a:off x="2830066" y="2043653"/>
              <a:ext cx="1310" cy="1387"/>
            </a:xfrm>
            <a:custGeom>
              <a:avLst/>
              <a:gdLst/>
              <a:ahLst/>
              <a:cxnLst/>
              <a:rect l="l" t="t" r="r" b="b"/>
              <a:pathLst>
                <a:path w="17" h="18" extrusionOk="0">
                  <a:moveTo>
                    <a:pt x="1" y="1"/>
                  </a:moveTo>
                  <a:lnTo>
                    <a:pt x="17" y="18"/>
                  </a:lnTo>
                  <a:cubicBezTo>
                    <a:pt x="10" y="11"/>
                    <a:pt x="7"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7"/>
            <p:cNvSpPr/>
            <p:nvPr/>
          </p:nvSpPr>
          <p:spPr>
            <a:xfrm>
              <a:off x="2839930" y="2024694"/>
              <a:ext cx="2158" cy="2851"/>
            </a:xfrm>
            <a:custGeom>
              <a:avLst/>
              <a:gdLst/>
              <a:ahLst/>
              <a:cxnLst/>
              <a:rect l="l" t="t" r="r" b="b"/>
              <a:pathLst>
                <a:path w="28" h="37" extrusionOk="0">
                  <a:moveTo>
                    <a:pt x="4" y="0"/>
                  </a:moveTo>
                  <a:lnTo>
                    <a:pt x="4" y="0"/>
                  </a:lnTo>
                  <a:cubicBezTo>
                    <a:pt x="1" y="4"/>
                    <a:pt x="14" y="21"/>
                    <a:pt x="27" y="37"/>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7"/>
            <p:cNvSpPr/>
            <p:nvPr/>
          </p:nvSpPr>
          <p:spPr>
            <a:xfrm>
              <a:off x="2823669" y="2082186"/>
              <a:ext cx="2004" cy="2389"/>
            </a:xfrm>
            <a:custGeom>
              <a:avLst/>
              <a:gdLst/>
              <a:ahLst/>
              <a:cxnLst/>
              <a:rect l="l" t="t" r="r" b="b"/>
              <a:pathLst>
                <a:path w="26" h="31" extrusionOk="0">
                  <a:moveTo>
                    <a:pt x="2" y="1"/>
                  </a:moveTo>
                  <a:lnTo>
                    <a:pt x="2" y="1"/>
                  </a:lnTo>
                  <a:cubicBezTo>
                    <a:pt x="0" y="1"/>
                    <a:pt x="1" y="4"/>
                    <a:pt x="6" y="14"/>
                  </a:cubicBezTo>
                  <a:cubicBezTo>
                    <a:pt x="19" y="25"/>
                    <a:pt x="23" y="31"/>
                    <a:pt x="26" y="31"/>
                  </a:cubicBezTo>
                  <a:cubicBezTo>
                    <a:pt x="17" y="17"/>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7"/>
            <p:cNvSpPr/>
            <p:nvPr/>
          </p:nvSpPr>
          <p:spPr>
            <a:xfrm>
              <a:off x="2855035" y="2060299"/>
              <a:ext cx="1079" cy="1618"/>
            </a:xfrm>
            <a:custGeom>
              <a:avLst/>
              <a:gdLst/>
              <a:ahLst/>
              <a:cxnLst/>
              <a:rect l="l" t="t" r="r" b="b"/>
              <a:pathLst>
                <a:path w="14" h="21" extrusionOk="0">
                  <a:moveTo>
                    <a:pt x="1" y="0"/>
                  </a:moveTo>
                  <a:lnTo>
                    <a:pt x="1" y="0"/>
                  </a:lnTo>
                  <a:cubicBezTo>
                    <a:pt x="4" y="8"/>
                    <a:pt x="7" y="14"/>
                    <a:pt x="14" y="21"/>
                  </a:cubicBezTo>
                  <a:cubicBezTo>
                    <a:pt x="11" y="14"/>
                    <a:pt x="7" y="8"/>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7"/>
            <p:cNvSpPr/>
            <p:nvPr/>
          </p:nvSpPr>
          <p:spPr>
            <a:xfrm>
              <a:off x="2825596" y="2083496"/>
              <a:ext cx="1233" cy="2004"/>
            </a:xfrm>
            <a:custGeom>
              <a:avLst/>
              <a:gdLst/>
              <a:ahLst/>
              <a:cxnLst/>
              <a:rect l="l" t="t" r="r" b="b"/>
              <a:pathLst>
                <a:path w="16" h="26" extrusionOk="0">
                  <a:moveTo>
                    <a:pt x="4" y="0"/>
                  </a:moveTo>
                  <a:cubicBezTo>
                    <a:pt x="4" y="8"/>
                    <a:pt x="4" y="14"/>
                    <a:pt x="1" y="14"/>
                  </a:cubicBezTo>
                  <a:cubicBezTo>
                    <a:pt x="6" y="21"/>
                    <a:pt x="11" y="26"/>
                    <a:pt x="13" y="26"/>
                  </a:cubicBezTo>
                  <a:cubicBezTo>
                    <a:pt x="15" y="26"/>
                    <a:pt x="14" y="21"/>
                    <a:pt x="7" y="8"/>
                  </a:cubicBezTo>
                  <a:cubicBezTo>
                    <a:pt x="7" y="8"/>
                    <a:pt x="4" y="3"/>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7"/>
            <p:cNvSpPr/>
            <p:nvPr/>
          </p:nvSpPr>
          <p:spPr>
            <a:xfrm>
              <a:off x="2864129" y="2014521"/>
              <a:ext cx="385" cy="308"/>
            </a:xfrm>
            <a:custGeom>
              <a:avLst/>
              <a:gdLst/>
              <a:ahLst/>
              <a:cxnLst/>
              <a:rect l="l" t="t" r="r" b="b"/>
              <a:pathLst>
                <a:path w="5" h="4" extrusionOk="0">
                  <a:moveTo>
                    <a:pt x="0" y="0"/>
                  </a:moveTo>
                  <a:lnTo>
                    <a:pt x="4" y="3"/>
                  </a:lnTo>
                  <a:cubicBezTo>
                    <a:pt x="4" y="3"/>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7"/>
            <p:cNvSpPr/>
            <p:nvPr/>
          </p:nvSpPr>
          <p:spPr>
            <a:xfrm>
              <a:off x="2889407" y="2034790"/>
              <a:ext cx="308" cy="539"/>
            </a:xfrm>
            <a:custGeom>
              <a:avLst/>
              <a:gdLst/>
              <a:ahLst/>
              <a:cxnLst/>
              <a:rect l="l" t="t" r="r" b="b"/>
              <a:pathLst>
                <a:path w="4" h="7" extrusionOk="0">
                  <a:moveTo>
                    <a:pt x="1" y="1"/>
                  </a:moveTo>
                  <a:lnTo>
                    <a:pt x="1" y="4"/>
                  </a:lnTo>
                  <a:cubicBezTo>
                    <a:pt x="2" y="5"/>
                    <a:pt x="3" y="6"/>
                    <a:pt x="3" y="6"/>
                  </a:cubicBezTo>
                  <a:cubicBezTo>
                    <a:pt x="3" y="6"/>
                    <a:pt x="3"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7"/>
            <p:cNvSpPr/>
            <p:nvPr/>
          </p:nvSpPr>
          <p:spPr>
            <a:xfrm>
              <a:off x="2820972" y="2087889"/>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7"/>
            <p:cNvSpPr/>
            <p:nvPr/>
          </p:nvSpPr>
          <p:spPr>
            <a:xfrm>
              <a:off x="2813419" y="2076483"/>
              <a:ext cx="539" cy="1387"/>
            </a:xfrm>
            <a:custGeom>
              <a:avLst/>
              <a:gdLst/>
              <a:ahLst/>
              <a:cxnLst/>
              <a:rect l="l" t="t" r="r" b="b"/>
              <a:pathLst>
                <a:path w="7" h="18" extrusionOk="0">
                  <a:moveTo>
                    <a:pt x="7" y="17"/>
                  </a:moveTo>
                  <a:cubicBezTo>
                    <a:pt x="7" y="13"/>
                    <a:pt x="3" y="7"/>
                    <a:pt x="0" y="0"/>
                  </a:cubicBezTo>
                  <a:cubicBezTo>
                    <a:pt x="3" y="7"/>
                    <a:pt x="7" y="13"/>
                    <a:pt x="7"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7"/>
            <p:cNvSpPr/>
            <p:nvPr/>
          </p:nvSpPr>
          <p:spPr>
            <a:xfrm>
              <a:off x="2817581" y="2066079"/>
              <a:ext cx="308" cy="539"/>
            </a:xfrm>
            <a:custGeom>
              <a:avLst/>
              <a:gdLst/>
              <a:ahLst/>
              <a:cxnLst/>
              <a:rect l="l" t="t" r="r" b="b"/>
              <a:pathLst>
                <a:path w="4" h="7" extrusionOk="0">
                  <a:moveTo>
                    <a:pt x="4" y="7"/>
                  </a:moveTo>
                  <a:lnTo>
                    <a:pt x="4" y="7"/>
                  </a:lnTo>
                  <a:cubicBezTo>
                    <a:pt x="0" y="0"/>
                    <a:pt x="0" y="0"/>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7"/>
            <p:cNvSpPr/>
            <p:nvPr/>
          </p:nvSpPr>
          <p:spPr>
            <a:xfrm>
              <a:off x="2819893" y="2086887"/>
              <a:ext cx="848" cy="848"/>
            </a:xfrm>
            <a:custGeom>
              <a:avLst/>
              <a:gdLst/>
              <a:ahLst/>
              <a:cxnLst/>
              <a:rect l="l" t="t" r="r" b="b"/>
              <a:pathLst>
                <a:path w="11" h="11" extrusionOk="0">
                  <a:moveTo>
                    <a:pt x="0" y="0"/>
                  </a:moveTo>
                  <a:cubicBezTo>
                    <a:pt x="4" y="4"/>
                    <a:pt x="7" y="7"/>
                    <a:pt x="11" y="11"/>
                  </a:cubicBezTo>
                  <a:cubicBezTo>
                    <a:pt x="7" y="7"/>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7"/>
            <p:cNvSpPr/>
            <p:nvPr/>
          </p:nvSpPr>
          <p:spPr>
            <a:xfrm>
              <a:off x="2820355" y="2087889"/>
              <a:ext cx="539" cy="617"/>
            </a:xfrm>
            <a:custGeom>
              <a:avLst/>
              <a:gdLst/>
              <a:ahLst/>
              <a:cxnLst/>
              <a:rect l="l" t="t" r="r" b="b"/>
              <a:pathLst>
                <a:path w="7" h="8" extrusionOk="0">
                  <a:moveTo>
                    <a:pt x="1" y="1"/>
                  </a:moveTo>
                  <a:lnTo>
                    <a:pt x="1" y="1"/>
                  </a:lnTo>
                  <a:cubicBezTo>
                    <a:pt x="3" y="5"/>
                    <a:pt x="6" y="8"/>
                    <a:pt x="6" y="8"/>
                  </a:cubicBezTo>
                  <a:cubicBezTo>
                    <a:pt x="6" y="8"/>
                    <a:pt x="6" y="7"/>
                    <a:pt x="5"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7"/>
            <p:cNvSpPr/>
            <p:nvPr/>
          </p:nvSpPr>
          <p:spPr>
            <a:xfrm>
              <a:off x="2820663" y="2087658"/>
              <a:ext cx="385" cy="308"/>
            </a:xfrm>
            <a:custGeom>
              <a:avLst/>
              <a:gdLst/>
              <a:ahLst/>
              <a:cxnLst/>
              <a:rect l="l" t="t" r="r" b="b"/>
              <a:pathLst>
                <a:path w="5" h="4" extrusionOk="0">
                  <a:moveTo>
                    <a:pt x="4" y="1"/>
                  </a:moveTo>
                  <a:cubicBezTo>
                    <a:pt x="4" y="1"/>
                    <a:pt x="4" y="1"/>
                    <a:pt x="4" y="1"/>
                  </a:cubicBezTo>
                  <a:lnTo>
                    <a:pt x="4" y="1"/>
                  </a:lnTo>
                  <a:close/>
                  <a:moveTo>
                    <a:pt x="1" y="1"/>
                  </a:moveTo>
                  <a:lnTo>
                    <a:pt x="4" y="4"/>
                  </a:lnTo>
                  <a:lnTo>
                    <a:pt x="4" y="1"/>
                  </a:lnTo>
                  <a:cubicBezTo>
                    <a:pt x="4" y="2"/>
                    <a:pt x="4" y="2"/>
                    <a:pt x="4" y="2"/>
                  </a:cubicBezTo>
                  <a:cubicBezTo>
                    <a:pt x="4" y="2"/>
                    <a:pt x="3"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7"/>
            <p:cNvSpPr/>
            <p:nvPr/>
          </p:nvSpPr>
          <p:spPr>
            <a:xfrm>
              <a:off x="2857656" y="2028933"/>
              <a:ext cx="617" cy="771"/>
            </a:xfrm>
            <a:custGeom>
              <a:avLst/>
              <a:gdLst/>
              <a:ahLst/>
              <a:cxnLst/>
              <a:rect l="l" t="t" r="r" b="b"/>
              <a:pathLst>
                <a:path w="8" h="10" extrusionOk="0">
                  <a:moveTo>
                    <a:pt x="1" y="0"/>
                  </a:moveTo>
                  <a:cubicBezTo>
                    <a:pt x="1" y="0"/>
                    <a:pt x="2" y="4"/>
                    <a:pt x="3" y="9"/>
                  </a:cubicBezTo>
                  <a:lnTo>
                    <a:pt x="7" y="9"/>
                  </a:lnTo>
                  <a:cubicBezTo>
                    <a:pt x="4" y="3"/>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7"/>
            <p:cNvSpPr/>
            <p:nvPr/>
          </p:nvSpPr>
          <p:spPr>
            <a:xfrm>
              <a:off x="2821665" y="2047814"/>
              <a:ext cx="385" cy="385"/>
            </a:xfrm>
            <a:custGeom>
              <a:avLst/>
              <a:gdLst/>
              <a:ahLst/>
              <a:cxnLst/>
              <a:rect l="l" t="t" r="r" b="b"/>
              <a:pathLst>
                <a:path w="5" h="5" extrusionOk="0">
                  <a:moveTo>
                    <a:pt x="1" y="0"/>
                  </a:moveTo>
                  <a:lnTo>
                    <a:pt x="1" y="0"/>
                  </a:lnTo>
                  <a:lnTo>
                    <a:pt x="4"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7"/>
            <p:cNvSpPr/>
            <p:nvPr/>
          </p:nvSpPr>
          <p:spPr>
            <a:xfrm>
              <a:off x="2820972" y="2045502"/>
              <a:ext cx="6011" cy="10173"/>
            </a:xfrm>
            <a:custGeom>
              <a:avLst/>
              <a:gdLst/>
              <a:ahLst/>
              <a:cxnLst/>
              <a:rect l="l" t="t" r="r" b="b"/>
              <a:pathLst>
                <a:path w="78" h="132" extrusionOk="0">
                  <a:moveTo>
                    <a:pt x="0" y="0"/>
                  </a:moveTo>
                  <a:cubicBezTo>
                    <a:pt x="16" y="30"/>
                    <a:pt x="20" y="38"/>
                    <a:pt x="18" y="38"/>
                  </a:cubicBezTo>
                  <a:cubicBezTo>
                    <a:pt x="17" y="38"/>
                    <a:pt x="15" y="36"/>
                    <a:pt x="13" y="34"/>
                  </a:cubicBezTo>
                  <a:lnTo>
                    <a:pt x="13" y="34"/>
                  </a:lnTo>
                  <a:lnTo>
                    <a:pt x="78" y="132"/>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7"/>
            <p:cNvSpPr/>
            <p:nvPr/>
          </p:nvSpPr>
          <p:spPr>
            <a:xfrm>
              <a:off x="2810028" y="2013905"/>
              <a:ext cx="80998" cy="75911"/>
            </a:xfrm>
            <a:custGeom>
              <a:avLst/>
              <a:gdLst/>
              <a:ahLst/>
              <a:cxnLst/>
              <a:rect l="l" t="t" r="r" b="b"/>
              <a:pathLst>
                <a:path w="1051" h="985" extrusionOk="0">
                  <a:moveTo>
                    <a:pt x="693" y="19"/>
                  </a:moveTo>
                  <a:cubicBezTo>
                    <a:pt x="693" y="19"/>
                    <a:pt x="693" y="19"/>
                    <a:pt x="694" y="19"/>
                  </a:cubicBezTo>
                  <a:lnTo>
                    <a:pt x="694" y="19"/>
                  </a:lnTo>
                  <a:lnTo>
                    <a:pt x="693" y="19"/>
                  </a:lnTo>
                  <a:close/>
                  <a:moveTo>
                    <a:pt x="432" y="140"/>
                  </a:moveTo>
                  <a:lnTo>
                    <a:pt x="432" y="140"/>
                  </a:lnTo>
                  <a:cubicBezTo>
                    <a:pt x="433" y="141"/>
                    <a:pt x="433" y="141"/>
                    <a:pt x="433" y="142"/>
                  </a:cubicBezTo>
                  <a:lnTo>
                    <a:pt x="433" y="142"/>
                  </a:lnTo>
                  <a:lnTo>
                    <a:pt x="432" y="140"/>
                  </a:lnTo>
                  <a:close/>
                  <a:moveTo>
                    <a:pt x="470" y="191"/>
                  </a:moveTo>
                  <a:cubicBezTo>
                    <a:pt x="472" y="195"/>
                    <a:pt x="474" y="200"/>
                    <a:pt x="477" y="204"/>
                  </a:cubicBezTo>
                  <a:lnTo>
                    <a:pt x="477" y="204"/>
                  </a:lnTo>
                  <a:cubicBezTo>
                    <a:pt x="474" y="199"/>
                    <a:pt x="471" y="194"/>
                    <a:pt x="470" y="191"/>
                  </a:cubicBezTo>
                  <a:close/>
                  <a:moveTo>
                    <a:pt x="361" y="228"/>
                  </a:moveTo>
                  <a:lnTo>
                    <a:pt x="361" y="228"/>
                  </a:lnTo>
                  <a:cubicBezTo>
                    <a:pt x="365" y="235"/>
                    <a:pt x="371" y="244"/>
                    <a:pt x="378" y="255"/>
                  </a:cubicBezTo>
                  <a:lnTo>
                    <a:pt x="362" y="234"/>
                  </a:lnTo>
                  <a:cubicBezTo>
                    <a:pt x="362" y="234"/>
                    <a:pt x="359" y="229"/>
                    <a:pt x="361" y="228"/>
                  </a:cubicBezTo>
                  <a:close/>
                  <a:moveTo>
                    <a:pt x="362" y="275"/>
                  </a:moveTo>
                  <a:cubicBezTo>
                    <a:pt x="361" y="275"/>
                    <a:pt x="361" y="276"/>
                    <a:pt x="361" y="277"/>
                  </a:cubicBezTo>
                  <a:lnTo>
                    <a:pt x="361" y="277"/>
                  </a:lnTo>
                  <a:lnTo>
                    <a:pt x="362" y="275"/>
                  </a:lnTo>
                  <a:close/>
                  <a:moveTo>
                    <a:pt x="938" y="314"/>
                  </a:moveTo>
                  <a:cubicBezTo>
                    <a:pt x="942" y="318"/>
                    <a:pt x="946" y="322"/>
                    <a:pt x="950" y="326"/>
                  </a:cubicBezTo>
                  <a:cubicBezTo>
                    <a:pt x="944" y="319"/>
                    <a:pt x="940" y="316"/>
                    <a:pt x="938" y="314"/>
                  </a:cubicBezTo>
                  <a:close/>
                  <a:moveTo>
                    <a:pt x="220" y="379"/>
                  </a:moveTo>
                  <a:cubicBezTo>
                    <a:pt x="220" y="381"/>
                    <a:pt x="221" y="383"/>
                    <a:pt x="222" y="385"/>
                  </a:cubicBezTo>
                  <a:lnTo>
                    <a:pt x="222" y="385"/>
                  </a:lnTo>
                  <a:lnTo>
                    <a:pt x="220" y="379"/>
                  </a:lnTo>
                  <a:close/>
                  <a:moveTo>
                    <a:pt x="902" y="392"/>
                  </a:moveTo>
                  <a:lnTo>
                    <a:pt x="902" y="392"/>
                  </a:lnTo>
                  <a:cubicBezTo>
                    <a:pt x="903" y="394"/>
                    <a:pt x="904" y="395"/>
                    <a:pt x="905" y="397"/>
                  </a:cubicBezTo>
                  <a:cubicBezTo>
                    <a:pt x="904" y="395"/>
                    <a:pt x="903" y="394"/>
                    <a:pt x="902" y="392"/>
                  </a:cubicBezTo>
                  <a:close/>
                  <a:moveTo>
                    <a:pt x="206" y="390"/>
                  </a:moveTo>
                  <a:cubicBezTo>
                    <a:pt x="208" y="393"/>
                    <a:pt x="209" y="395"/>
                    <a:pt x="211" y="397"/>
                  </a:cubicBezTo>
                  <a:lnTo>
                    <a:pt x="211" y="397"/>
                  </a:lnTo>
                  <a:cubicBezTo>
                    <a:pt x="209" y="395"/>
                    <a:pt x="208" y="392"/>
                    <a:pt x="206" y="390"/>
                  </a:cubicBezTo>
                  <a:close/>
                  <a:moveTo>
                    <a:pt x="243" y="416"/>
                  </a:moveTo>
                  <a:lnTo>
                    <a:pt x="243" y="416"/>
                  </a:lnTo>
                  <a:cubicBezTo>
                    <a:pt x="243" y="417"/>
                    <a:pt x="243" y="417"/>
                    <a:pt x="243" y="417"/>
                  </a:cubicBezTo>
                  <a:cubicBezTo>
                    <a:pt x="243" y="417"/>
                    <a:pt x="243" y="417"/>
                    <a:pt x="243" y="416"/>
                  </a:cubicBezTo>
                  <a:close/>
                  <a:moveTo>
                    <a:pt x="276" y="415"/>
                  </a:moveTo>
                  <a:cubicBezTo>
                    <a:pt x="276" y="415"/>
                    <a:pt x="276" y="416"/>
                    <a:pt x="277" y="417"/>
                  </a:cubicBezTo>
                  <a:cubicBezTo>
                    <a:pt x="277" y="417"/>
                    <a:pt x="277" y="417"/>
                    <a:pt x="277" y="417"/>
                  </a:cubicBezTo>
                  <a:lnTo>
                    <a:pt x="277" y="417"/>
                  </a:lnTo>
                  <a:cubicBezTo>
                    <a:pt x="276" y="416"/>
                    <a:pt x="276" y="415"/>
                    <a:pt x="276" y="415"/>
                  </a:cubicBezTo>
                  <a:close/>
                  <a:moveTo>
                    <a:pt x="284" y="424"/>
                  </a:moveTo>
                  <a:lnTo>
                    <a:pt x="284" y="424"/>
                  </a:lnTo>
                  <a:cubicBezTo>
                    <a:pt x="285" y="426"/>
                    <a:pt x="286" y="427"/>
                    <a:pt x="287" y="429"/>
                  </a:cubicBezTo>
                  <a:lnTo>
                    <a:pt x="287" y="429"/>
                  </a:lnTo>
                  <a:cubicBezTo>
                    <a:pt x="286" y="427"/>
                    <a:pt x="285" y="425"/>
                    <a:pt x="284" y="424"/>
                  </a:cubicBezTo>
                  <a:close/>
                  <a:moveTo>
                    <a:pt x="810" y="420"/>
                  </a:moveTo>
                  <a:cubicBezTo>
                    <a:pt x="812" y="420"/>
                    <a:pt x="816" y="427"/>
                    <a:pt x="821" y="434"/>
                  </a:cubicBezTo>
                  <a:lnTo>
                    <a:pt x="811" y="424"/>
                  </a:lnTo>
                  <a:cubicBezTo>
                    <a:pt x="810" y="421"/>
                    <a:pt x="810" y="420"/>
                    <a:pt x="810" y="420"/>
                  </a:cubicBezTo>
                  <a:close/>
                  <a:moveTo>
                    <a:pt x="139" y="454"/>
                  </a:moveTo>
                  <a:cubicBezTo>
                    <a:pt x="140" y="455"/>
                    <a:pt x="141" y="456"/>
                    <a:pt x="141" y="457"/>
                  </a:cubicBezTo>
                  <a:lnTo>
                    <a:pt x="141" y="457"/>
                  </a:lnTo>
                  <a:cubicBezTo>
                    <a:pt x="140" y="456"/>
                    <a:pt x="140" y="455"/>
                    <a:pt x="139" y="454"/>
                  </a:cubicBezTo>
                  <a:close/>
                  <a:moveTo>
                    <a:pt x="288" y="454"/>
                  </a:moveTo>
                  <a:cubicBezTo>
                    <a:pt x="290" y="454"/>
                    <a:pt x="295" y="459"/>
                    <a:pt x="301" y="468"/>
                  </a:cubicBezTo>
                  <a:cubicBezTo>
                    <a:pt x="301" y="469"/>
                    <a:pt x="301" y="470"/>
                    <a:pt x="300" y="470"/>
                  </a:cubicBezTo>
                  <a:cubicBezTo>
                    <a:pt x="298" y="470"/>
                    <a:pt x="295" y="467"/>
                    <a:pt x="291" y="461"/>
                  </a:cubicBezTo>
                  <a:cubicBezTo>
                    <a:pt x="288" y="456"/>
                    <a:pt x="287" y="454"/>
                    <a:pt x="288" y="454"/>
                  </a:cubicBezTo>
                  <a:close/>
                  <a:moveTo>
                    <a:pt x="226" y="465"/>
                  </a:moveTo>
                  <a:cubicBezTo>
                    <a:pt x="229" y="469"/>
                    <a:pt x="231" y="473"/>
                    <a:pt x="231" y="474"/>
                  </a:cubicBezTo>
                  <a:lnTo>
                    <a:pt x="231" y="474"/>
                  </a:lnTo>
                  <a:cubicBezTo>
                    <a:pt x="231" y="474"/>
                    <a:pt x="230" y="474"/>
                    <a:pt x="230" y="474"/>
                  </a:cubicBezTo>
                  <a:lnTo>
                    <a:pt x="230" y="474"/>
                  </a:lnTo>
                  <a:cubicBezTo>
                    <a:pt x="230" y="475"/>
                    <a:pt x="231" y="475"/>
                    <a:pt x="231" y="476"/>
                  </a:cubicBezTo>
                  <a:lnTo>
                    <a:pt x="231" y="476"/>
                  </a:lnTo>
                  <a:cubicBezTo>
                    <a:pt x="231" y="475"/>
                    <a:pt x="231" y="475"/>
                    <a:pt x="231" y="474"/>
                  </a:cubicBezTo>
                  <a:lnTo>
                    <a:pt x="231" y="474"/>
                  </a:lnTo>
                  <a:cubicBezTo>
                    <a:pt x="232" y="475"/>
                    <a:pt x="232" y="475"/>
                    <a:pt x="232" y="475"/>
                  </a:cubicBezTo>
                  <a:cubicBezTo>
                    <a:pt x="234" y="475"/>
                    <a:pt x="233" y="473"/>
                    <a:pt x="226" y="465"/>
                  </a:cubicBezTo>
                  <a:close/>
                  <a:moveTo>
                    <a:pt x="51" y="535"/>
                  </a:moveTo>
                  <a:lnTo>
                    <a:pt x="51" y="535"/>
                  </a:lnTo>
                  <a:cubicBezTo>
                    <a:pt x="52" y="537"/>
                    <a:pt x="54" y="539"/>
                    <a:pt x="55" y="542"/>
                  </a:cubicBezTo>
                  <a:lnTo>
                    <a:pt x="55" y="542"/>
                  </a:lnTo>
                  <a:cubicBezTo>
                    <a:pt x="54" y="539"/>
                    <a:pt x="52" y="537"/>
                    <a:pt x="51" y="535"/>
                  </a:cubicBezTo>
                  <a:close/>
                  <a:moveTo>
                    <a:pt x="27" y="616"/>
                  </a:moveTo>
                  <a:cubicBezTo>
                    <a:pt x="28" y="617"/>
                    <a:pt x="28" y="618"/>
                    <a:pt x="29" y="619"/>
                  </a:cubicBezTo>
                  <a:lnTo>
                    <a:pt x="29" y="619"/>
                  </a:lnTo>
                  <a:cubicBezTo>
                    <a:pt x="28" y="618"/>
                    <a:pt x="28" y="617"/>
                    <a:pt x="27" y="616"/>
                  </a:cubicBezTo>
                  <a:close/>
                  <a:moveTo>
                    <a:pt x="145" y="914"/>
                  </a:moveTo>
                  <a:cubicBezTo>
                    <a:pt x="150" y="920"/>
                    <a:pt x="152" y="923"/>
                    <a:pt x="151" y="923"/>
                  </a:cubicBezTo>
                  <a:cubicBezTo>
                    <a:pt x="151" y="923"/>
                    <a:pt x="149" y="920"/>
                    <a:pt x="145" y="917"/>
                  </a:cubicBezTo>
                  <a:lnTo>
                    <a:pt x="145" y="914"/>
                  </a:lnTo>
                  <a:close/>
                  <a:moveTo>
                    <a:pt x="692" y="1"/>
                  </a:moveTo>
                  <a:cubicBezTo>
                    <a:pt x="687" y="1"/>
                    <a:pt x="696" y="19"/>
                    <a:pt x="694" y="19"/>
                  </a:cubicBezTo>
                  <a:cubicBezTo>
                    <a:pt x="694" y="19"/>
                    <a:pt x="694" y="19"/>
                    <a:pt x="694" y="19"/>
                  </a:cubicBezTo>
                  <a:lnTo>
                    <a:pt x="694" y="19"/>
                  </a:lnTo>
                  <a:lnTo>
                    <a:pt x="706" y="28"/>
                  </a:lnTo>
                  <a:cubicBezTo>
                    <a:pt x="710" y="59"/>
                    <a:pt x="672" y="42"/>
                    <a:pt x="696" y="92"/>
                  </a:cubicBezTo>
                  <a:lnTo>
                    <a:pt x="710" y="110"/>
                  </a:lnTo>
                  <a:cubicBezTo>
                    <a:pt x="713" y="120"/>
                    <a:pt x="713" y="124"/>
                    <a:pt x="711" y="124"/>
                  </a:cubicBezTo>
                  <a:cubicBezTo>
                    <a:pt x="707" y="124"/>
                    <a:pt x="697" y="113"/>
                    <a:pt x="692" y="113"/>
                  </a:cubicBezTo>
                  <a:cubicBezTo>
                    <a:pt x="690" y="113"/>
                    <a:pt x="689" y="115"/>
                    <a:pt x="689" y="120"/>
                  </a:cubicBezTo>
                  <a:lnTo>
                    <a:pt x="686" y="116"/>
                  </a:lnTo>
                  <a:lnTo>
                    <a:pt x="686" y="116"/>
                  </a:lnTo>
                  <a:cubicBezTo>
                    <a:pt x="696" y="133"/>
                    <a:pt x="699" y="144"/>
                    <a:pt x="696" y="144"/>
                  </a:cubicBezTo>
                  <a:cubicBezTo>
                    <a:pt x="682" y="123"/>
                    <a:pt x="662" y="110"/>
                    <a:pt x="649" y="86"/>
                  </a:cubicBezTo>
                  <a:lnTo>
                    <a:pt x="649" y="86"/>
                  </a:lnTo>
                  <a:cubicBezTo>
                    <a:pt x="662" y="127"/>
                    <a:pt x="662" y="116"/>
                    <a:pt x="702" y="181"/>
                  </a:cubicBezTo>
                  <a:lnTo>
                    <a:pt x="679" y="157"/>
                  </a:lnTo>
                  <a:lnTo>
                    <a:pt x="679" y="157"/>
                  </a:lnTo>
                  <a:cubicBezTo>
                    <a:pt x="696" y="181"/>
                    <a:pt x="706" y="194"/>
                    <a:pt x="706" y="208"/>
                  </a:cubicBezTo>
                  <a:cubicBezTo>
                    <a:pt x="693" y="181"/>
                    <a:pt x="672" y="167"/>
                    <a:pt x="655" y="130"/>
                  </a:cubicBezTo>
                  <a:cubicBezTo>
                    <a:pt x="645" y="121"/>
                    <a:pt x="639" y="117"/>
                    <a:pt x="636" y="117"/>
                  </a:cubicBezTo>
                  <a:lnTo>
                    <a:pt x="636" y="117"/>
                  </a:lnTo>
                  <a:cubicBezTo>
                    <a:pt x="627" y="117"/>
                    <a:pt x="646" y="150"/>
                    <a:pt x="641" y="150"/>
                  </a:cubicBezTo>
                  <a:cubicBezTo>
                    <a:pt x="638" y="150"/>
                    <a:pt x="630" y="143"/>
                    <a:pt x="612" y="120"/>
                  </a:cubicBezTo>
                  <a:lnTo>
                    <a:pt x="612" y="120"/>
                  </a:lnTo>
                  <a:cubicBezTo>
                    <a:pt x="640" y="163"/>
                    <a:pt x="650" y="170"/>
                    <a:pt x="654" y="170"/>
                  </a:cubicBezTo>
                  <a:cubicBezTo>
                    <a:pt x="656" y="170"/>
                    <a:pt x="657" y="168"/>
                    <a:pt x="658" y="168"/>
                  </a:cubicBezTo>
                  <a:cubicBezTo>
                    <a:pt x="659" y="168"/>
                    <a:pt x="660" y="169"/>
                    <a:pt x="662" y="174"/>
                  </a:cubicBezTo>
                  <a:cubicBezTo>
                    <a:pt x="681" y="195"/>
                    <a:pt x="699" y="229"/>
                    <a:pt x="694" y="229"/>
                  </a:cubicBezTo>
                  <a:cubicBezTo>
                    <a:pt x="694" y="229"/>
                    <a:pt x="693" y="228"/>
                    <a:pt x="693" y="228"/>
                  </a:cubicBezTo>
                  <a:cubicBezTo>
                    <a:pt x="693" y="228"/>
                    <a:pt x="692" y="228"/>
                    <a:pt x="692" y="228"/>
                  </a:cubicBezTo>
                  <a:cubicBezTo>
                    <a:pt x="684" y="228"/>
                    <a:pt x="622" y="143"/>
                    <a:pt x="610" y="143"/>
                  </a:cubicBezTo>
                  <a:cubicBezTo>
                    <a:pt x="609" y="143"/>
                    <a:pt x="609" y="143"/>
                    <a:pt x="608" y="144"/>
                  </a:cubicBezTo>
                  <a:lnTo>
                    <a:pt x="605" y="136"/>
                  </a:lnTo>
                  <a:cubicBezTo>
                    <a:pt x="602" y="133"/>
                    <a:pt x="601" y="131"/>
                    <a:pt x="600" y="131"/>
                  </a:cubicBezTo>
                  <a:lnTo>
                    <a:pt x="600" y="131"/>
                  </a:lnTo>
                  <a:cubicBezTo>
                    <a:pt x="598" y="131"/>
                    <a:pt x="605" y="146"/>
                    <a:pt x="602" y="146"/>
                  </a:cubicBezTo>
                  <a:cubicBezTo>
                    <a:pt x="601" y="146"/>
                    <a:pt x="598" y="144"/>
                    <a:pt x="591" y="136"/>
                  </a:cubicBezTo>
                  <a:lnTo>
                    <a:pt x="591" y="136"/>
                  </a:lnTo>
                  <a:cubicBezTo>
                    <a:pt x="621" y="187"/>
                    <a:pt x="585" y="140"/>
                    <a:pt x="625" y="197"/>
                  </a:cubicBezTo>
                  <a:lnTo>
                    <a:pt x="625" y="181"/>
                  </a:lnTo>
                  <a:cubicBezTo>
                    <a:pt x="631" y="194"/>
                    <a:pt x="664" y="249"/>
                    <a:pt x="656" y="249"/>
                  </a:cubicBezTo>
                  <a:cubicBezTo>
                    <a:pt x="654" y="249"/>
                    <a:pt x="651" y="247"/>
                    <a:pt x="646" y="242"/>
                  </a:cubicBezTo>
                  <a:cubicBezTo>
                    <a:pt x="638" y="231"/>
                    <a:pt x="629" y="211"/>
                    <a:pt x="621" y="204"/>
                  </a:cubicBezTo>
                  <a:cubicBezTo>
                    <a:pt x="618" y="200"/>
                    <a:pt x="617" y="199"/>
                    <a:pt x="617" y="199"/>
                  </a:cubicBezTo>
                  <a:lnTo>
                    <a:pt x="617" y="199"/>
                  </a:lnTo>
                  <a:cubicBezTo>
                    <a:pt x="616" y="199"/>
                    <a:pt x="620" y="206"/>
                    <a:pt x="618" y="206"/>
                  </a:cubicBezTo>
                  <a:cubicBezTo>
                    <a:pt x="617" y="206"/>
                    <a:pt x="615" y="205"/>
                    <a:pt x="612" y="201"/>
                  </a:cubicBezTo>
                  <a:cubicBezTo>
                    <a:pt x="571" y="140"/>
                    <a:pt x="612" y="181"/>
                    <a:pt x="585" y="133"/>
                  </a:cubicBezTo>
                  <a:cubicBezTo>
                    <a:pt x="582" y="129"/>
                    <a:pt x="580" y="128"/>
                    <a:pt x="579" y="128"/>
                  </a:cubicBezTo>
                  <a:lnTo>
                    <a:pt x="579" y="128"/>
                  </a:lnTo>
                  <a:cubicBezTo>
                    <a:pt x="577" y="128"/>
                    <a:pt x="584" y="144"/>
                    <a:pt x="582" y="144"/>
                  </a:cubicBezTo>
                  <a:cubicBezTo>
                    <a:pt x="581" y="144"/>
                    <a:pt x="575" y="137"/>
                    <a:pt x="560" y="116"/>
                  </a:cubicBezTo>
                  <a:lnTo>
                    <a:pt x="560" y="116"/>
                  </a:lnTo>
                  <a:cubicBezTo>
                    <a:pt x="582" y="148"/>
                    <a:pt x="586" y="155"/>
                    <a:pt x="584" y="155"/>
                  </a:cubicBezTo>
                  <a:cubicBezTo>
                    <a:pt x="582" y="155"/>
                    <a:pt x="577" y="150"/>
                    <a:pt x="574" y="150"/>
                  </a:cubicBezTo>
                  <a:lnTo>
                    <a:pt x="574" y="150"/>
                  </a:lnTo>
                  <a:cubicBezTo>
                    <a:pt x="572" y="150"/>
                    <a:pt x="573" y="155"/>
                    <a:pt x="585" y="177"/>
                  </a:cubicBezTo>
                  <a:lnTo>
                    <a:pt x="560" y="140"/>
                  </a:lnTo>
                  <a:lnTo>
                    <a:pt x="560" y="140"/>
                  </a:lnTo>
                  <a:cubicBezTo>
                    <a:pt x="565" y="147"/>
                    <a:pt x="574" y="167"/>
                    <a:pt x="571" y="167"/>
                  </a:cubicBezTo>
                  <a:lnTo>
                    <a:pt x="540" y="116"/>
                  </a:lnTo>
                  <a:lnTo>
                    <a:pt x="540" y="116"/>
                  </a:lnTo>
                  <a:cubicBezTo>
                    <a:pt x="546" y="127"/>
                    <a:pt x="547" y="131"/>
                    <a:pt x="545" y="131"/>
                  </a:cubicBezTo>
                  <a:cubicBezTo>
                    <a:pt x="541" y="131"/>
                    <a:pt x="521" y="108"/>
                    <a:pt x="516" y="108"/>
                  </a:cubicBezTo>
                  <a:lnTo>
                    <a:pt x="516" y="108"/>
                  </a:lnTo>
                  <a:cubicBezTo>
                    <a:pt x="515" y="108"/>
                    <a:pt x="515" y="109"/>
                    <a:pt x="517" y="113"/>
                  </a:cubicBezTo>
                  <a:cubicBezTo>
                    <a:pt x="517" y="112"/>
                    <a:pt x="518" y="112"/>
                    <a:pt x="519" y="112"/>
                  </a:cubicBezTo>
                  <a:cubicBezTo>
                    <a:pt x="530" y="112"/>
                    <a:pt x="552" y="158"/>
                    <a:pt x="574" y="181"/>
                  </a:cubicBezTo>
                  <a:cubicBezTo>
                    <a:pt x="578" y="189"/>
                    <a:pt x="579" y="193"/>
                    <a:pt x="577" y="193"/>
                  </a:cubicBezTo>
                  <a:cubicBezTo>
                    <a:pt x="570" y="193"/>
                    <a:pt x="513" y="113"/>
                    <a:pt x="502" y="113"/>
                  </a:cubicBezTo>
                  <a:cubicBezTo>
                    <a:pt x="501" y="113"/>
                    <a:pt x="500" y="113"/>
                    <a:pt x="500" y="115"/>
                  </a:cubicBezTo>
                  <a:lnTo>
                    <a:pt x="500" y="115"/>
                  </a:lnTo>
                  <a:cubicBezTo>
                    <a:pt x="500" y="115"/>
                    <a:pt x="500" y="115"/>
                    <a:pt x="500" y="115"/>
                  </a:cubicBezTo>
                  <a:lnTo>
                    <a:pt x="500" y="115"/>
                  </a:lnTo>
                  <a:cubicBezTo>
                    <a:pt x="499" y="115"/>
                    <a:pt x="499" y="115"/>
                    <a:pt x="500" y="116"/>
                  </a:cubicBezTo>
                  <a:cubicBezTo>
                    <a:pt x="500" y="116"/>
                    <a:pt x="500" y="115"/>
                    <a:pt x="500" y="115"/>
                  </a:cubicBezTo>
                  <a:lnTo>
                    <a:pt x="500" y="115"/>
                  </a:lnTo>
                  <a:cubicBezTo>
                    <a:pt x="503" y="116"/>
                    <a:pt x="521" y="136"/>
                    <a:pt x="530" y="153"/>
                  </a:cubicBezTo>
                  <a:cubicBezTo>
                    <a:pt x="524" y="147"/>
                    <a:pt x="510" y="136"/>
                    <a:pt x="493" y="116"/>
                  </a:cubicBezTo>
                  <a:lnTo>
                    <a:pt x="493" y="116"/>
                  </a:lnTo>
                  <a:cubicBezTo>
                    <a:pt x="490" y="130"/>
                    <a:pt x="524" y="153"/>
                    <a:pt x="534" y="177"/>
                  </a:cubicBezTo>
                  <a:cubicBezTo>
                    <a:pt x="526" y="167"/>
                    <a:pt x="522" y="163"/>
                    <a:pt x="521" y="163"/>
                  </a:cubicBezTo>
                  <a:lnTo>
                    <a:pt x="521" y="163"/>
                  </a:lnTo>
                  <a:cubicBezTo>
                    <a:pt x="519" y="163"/>
                    <a:pt x="546" y="201"/>
                    <a:pt x="551" y="214"/>
                  </a:cubicBezTo>
                  <a:lnTo>
                    <a:pt x="524" y="181"/>
                  </a:lnTo>
                  <a:cubicBezTo>
                    <a:pt x="522" y="179"/>
                    <a:pt x="520" y="179"/>
                    <a:pt x="519" y="179"/>
                  </a:cubicBezTo>
                  <a:lnTo>
                    <a:pt x="519" y="179"/>
                  </a:lnTo>
                  <a:cubicBezTo>
                    <a:pt x="510" y="179"/>
                    <a:pt x="558" y="238"/>
                    <a:pt x="553" y="238"/>
                  </a:cubicBezTo>
                  <a:cubicBezTo>
                    <a:pt x="552" y="238"/>
                    <a:pt x="551" y="237"/>
                    <a:pt x="548" y="234"/>
                  </a:cubicBezTo>
                  <a:lnTo>
                    <a:pt x="513" y="181"/>
                  </a:lnTo>
                  <a:lnTo>
                    <a:pt x="517" y="197"/>
                  </a:lnTo>
                  <a:lnTo>
                    <a:pt x="490" y="157"/>
                  </a:lnTo>
                  <a:lnTo>
                    <a:pt x="490" y="157"/>
                  </a:lnTo>
                  <a:cubicBezTo>
                    <a:pt x="500" y="176"/>
                    <a:pt x="501" y="182"/>
                    <a:pt x="499" y="182"/>
                  </a:cubicBezTo>
                  <a:cubicBezTo>
                    <a:pt x="497" y="182"/>
                    <a:pt x="492" y="178"/>
                    <a:pt x="487" y="174"/>
                  </a:cubicBezTo>
                  <a:lnTo>
                    <a:pt x="487" y="174"/>
                  </a:lnTo>
                  <a:cubicBezTo>
                    <a:pt x="507" y="201"/>
                    <a:pt x="534" y="242"/>
                    <a:pt x="530" y="248"/>
                  </a:cubicBezTo>
                  <a:cubicBezTo>
                    <a:pt x="515" y="232"/>
                    <a:pt x="509" y="218"/>
                    <a:pt x="506" y="218"/>
                  </a:cubicBezTo>
                  <a:cubicBezTo>
                    <a:pt x="505" y="218"/>
                    <a:pt x="504" y="219"/>
                    <a:pt x="504" y="221"/>
                  </a:cubicBezTo>
                  <a:cubicBezTo>
                    <a:pt x="494" y="204"/>
                    <a:pt x="481" y="184"/>
                    <a:pt x="484" y="184"/>
                  </a:cubicBezTo>
                  <a:lnTo>
                    <a:pt x="484" y="184"/>
                  </a:lnTo>
                  <a:cubicBezTo>
                    <a:pt x="485" y="184"/>
                    <a:pt x="488" y="188"/>
                    <a:pt x="496" y="197"/>
                  </a:cubicBezTo>
                  <a:cubicBezTo>
                    <a:pt x="490" y="184"/>
                    <a:pt x="479" y="174"/>
                    <a:pt x="473" y="161"/>
                  </a:cubicBezTo>
                  <a:cubicBezTo>
                    <a:pt x="466" y="154"/>
                    <a:pt x="463" y="152"/>
                    <a:pt x="461" y="152"/>
                  </a:cubicBezTo>
                  <a:lnTo>
                    <a:pt x="461" y="152"/>
                  </a:lnTo>
                  <a:cubicBezTo>
                    <a:pt x="458" y="152"/>
                    <a:pt x="462" y="162"/>
                    <a:pt x="459" y="164"/>
                  </a:cubicBezTo>
                  <a:cubicBezTo>
                    <a:pt x="463" y="164"/>
                    <a:pt x="463" y="167"/>
                    <a:pt x="466" y="170"/>
                  </a:cubicBezTo>
                  <a:lnTo>
                    <a:pt x="493" y="228"/>
                  </a:lnTo>
                  <a:cubicBezTo>
                    <a:pt x="487" y="219"/>
                    <a:pt x="482" y="212"/>
                    <a:pt x="477" y="204"/>
                  </a:cubicBezTo>
                  <a:lnTo>
                    <a:pt x="477" y="204"/>
                  </a:lnTo>
                  <a:cubicBezTo>
                    <a:pt x="480" y="211"/>
                    <a:pt x="483" y="217"/>
                    <a:pt x="483" y="221"/>
                  </a:cubicBezTo>
                  <a:cubicBezTo>
                    <a:pt x="464" y="192"/>
                    <a:pt x="440" y="159"/>
                    <a:pt x="433" y="142"/>
                  </a:cubicBezTo>
                  <a:lnTo>
                    <a:pt x="433" y="142"/>
                  </a:lnTo>
                  <a:lnTo>
                    <a:pt x="449" y="181"/>
                  </a:lnTo>
                  <a:cubicBezTo>
                    <a:pt x="439" y="167"/>
                    <a:pt x="419" y="147"/>
                    <a:pt x="412" y="136"/>
                  </a:cubicBezTo>
                  <a:cubicBezTo>
                    <a:pt x="411" y="135"/>
                    <a:pt x="410" y="135"/>
                    <a:pt x="409" y="135"/>
                  </a:cubicBezTo>
                  <a:lnTo>
                    <a:pt x="409" y="135"/>
                  </a:lnTo>
                  <a:cubicBezTo>
                    <a:pt x="403" y="135"/>
                    <a:pt x="433" y="187"/>
                    <a:pt x="424" y="187"/>
                  </a:cubicBezTo>
                  <a:cubicBezTo>
                    <a:pt x="423" y="187"/>
                    <a:pt x="421" y="186"/>
                    <a:pt x="419" y="184"/>
                  </a:cubicBezTo>
                  <a:lnTo>
                    <a:pt x="419" y="184"/>
                  </a:lnTo>
                  <a:cubicBezTo>
                    <a:pt x="423" y="191"/>
                    <a:pt x="426" y="194"/>
                    <a:pt x="426" y="201"/>
                  </a:cubicBezTo>
                  <a:cubicBezTo>
                    <a:pt x="420" y="199"/>
                    <a:pt x="406" y="186"/>
                    <a:pt x="402" y="186"/>
                  </a:cubicBezTo>
                  <a:lnTo>
                    <a:pt x="402" y="186"/>
                  </a:lnTo>
                  <a:cubicBezTo>
                    <a:pt x="399" y="186"/>
                    <a:pt x="399" y="192"/>
                    <a:pt x="409" y="211"/>
                  </a:cubicBezTo>
                  <a:lnTo>
                    <a:pt x="365" y="161"/>
                  </a:lnTo>
                  <a:lnTo>
                    <a:pt x="365" y="161"/>
                  </a:lnTo>
                  <a:cubicBezTo>
                    <a:pt x="368" y="177"/>
                    <a:pt x="419" y="225"/>
                    <a:pt x="423" y="251"/>
                  </a:cubicBezTo>
                  <a:cubicBezTo>
                    <a:pt x="424" y="254"/>
                    <a:pt x="424" y="255"/>
                    <a:pt x="423" y="255"/>
                  </a:cubicBezTo>
                  <a:cubicBezTo>
                    <a:pt x="419" y="255"/>
                    <a:pt x="387" y="206"/>
                    <a:pt x="375" y="194"/>
                  </a:cubicBezTo>
                  <a:lnTo>
                    <a:pt x="375" y="194"/>
                  </a:lnTo>
                  <a:cubicBezTo>
                    <a:pt x="388" y="215"/>
                    <a:pt x="411" y="255"/>
                    <a:pt x="404" y="255"/>
                  </a:cubicBezTo>
                  <a:cubicBezTo>
                    <a:pt x="402" y="255"/>
                    <a:pt x="397" y="251"/>
                    <a:pt x="389" y="242"/>
                  </a:cubicBezTo>
                  <a:cubicBezTo>
                    <a:pt x="382" y="231"/>
                    <a:pt x="392" y="238"/>
                    <a:pt x="389" y="231"/>
                  </a:cubicBezTo>
                  <a:lnTo>
                    <a:pt x="365" y="204"/>
                  </a:lnTo>
                  <a:cubicBezTo>
                    <a:pt x="338" y="150"/>
                    <a:pt x="351" y="167"/>
                    <a:pt x="317" y="127"/>
                  </a:cubicBezTo>
                  <a:lnTo>
                    <a:pt x="317" y="127"/>
                  </a:lnTo>
                  <a:cubicBezTo>
                    <a:pt x="380" y="219"/>
                    <a:pt x="324" y="167"/>
                    <a:pt x="359" y="225"/>
                  </a:cubicBezTo>
                  <a:lnTo>
                    <a:pt x="359" y="225"/>
                  </a:lnTo>
                  <a:cubicBezTo>
                    <a:pt x="355" y="220"/>
                    <a:pt x="352" y="219"/>
                    <a:pt x="351" y="219"/>
                  </a:cubicBezTo>
                  <a:lnTo>
                    <a:pt x="351" y="219"/>
                  </a:lnTo>
                  <a:cubicBezTo>
                    <a:pt x="345" y="219"/>
                    <a:pt x="398" y="299"/>
                    <a:pt x="390" y="299"/>
                  </a:cubicBezTo>
                  <a:cubicBezTo>
                    <a:pt x="390" y="299"/>
                    <a:pt x="389" y="299"/>
                    <a:pt x="389" y="298"/>
                  </a:cubicBezTo>
                  <a:cubicBezTo>
                    <a:pt x="382" y="292"/>
                    <a:pt x="368" y="278"/>
                    <a:pt x="362" y="265"/>
                  </a:cubicBezTo>
                  <a:lnTo>
                    <a:pt x="362" y="265"/>
                  </a:lnTo>
                  <a:lnTo>
                    <a:pt x="375" y="295"/>
                  </a:lnTo>
                  <a:cubicBezTo>
                    <a:pt x="372" y="293"/>
                    <a:pt x="363" y="281"/>
                    <a:pt x="361" y="277"/>
                  </a:cubicBezTo>
                  <a:lnTo>
                    <a:pt x="361" y="277"/>
                  </a:lnTo>
                  <a:lnTo>
                    <a:pt x="358" y="287"/>
                  </a:lnTo>
                  <a:lnTo>
                    <a:pt x="358" y="287"/>
                  </a:lnTo>
                  <a:cubicBezTo>
                    <a:pt x="358" y="286"/>
                    <a:pt x="358" y="286"/>
                    <a:pt x="358" y="285"/>
                  </a:cubicBezTo>
                  <a:lnTo>
                    <a:pt x="358" y="289"/>
                  </a:lnTo>
                  <a:lnTo>
                    <a:pt x="358" y="287"/>
                  </a:lnTo>
                  <a:lnTo>
                    <a:pt x="358" y="287"/>
                  </a:lnTo>
                  <a:cubicBezTo>
                    <a:pt x="366" y="307"/>
                    <a:pt x="382" y="333"/>
                    <a:pt x="385" y="343"/>
                  </a:cubicBezTo>
                  <a:cubicBezTo>
                    <a:pt x="375" y="329"/>
                    <a:pt x="382" y="332"/>
                    <a:pt x="372" y="319"/>
                  </a:cubicBezTo>
                  <a:lnTo>
                    <a:pt x="372" y="319"/>
                  </a:lnTo>
                  <a:lnTo>
                    <a:pt x="382" y="346"/>
                  </a:lnTo>
                  <a:cubicBezTo>
                    <a:pt x="363" y="324"/>
                    <a:pt x="349" y="295"/>
                    <a:pt x="354" y="295"/>
                  </a:cubicBezTo>
                  <a:lnTo>
                    <a:pt x="354" y="295"/>
                  </a:lnTo>
                  <a:cubicBezTo>
                    <a:pt x="354" y="295"/>
                    <a:pt x="354" y="295"/>
                    <a:pt x="355" y="295"/>
                  </a:cubicBezTo>
                  <a:cubicBezTo>
                    <a:pt x="332" y="263"/>
                    <a:pt x="325" y="254"/>
                    <a:pt x="324" y="254"/>
                  </a:cubicBezTo>
                  <a:lnTo>
                    <a:pt x="324" y="254"/>
                  </a:lnTo>
                  <a:cubicBezTo>
                    <a:pt x="322" y="254"/>
                    <a:pt x="338" y="282"/>
                    <a:pt x="333" y="282"/>
                  </a:cubicBezTo>
                  <a:cubicBezTo>
                    <a:pt x="331" y="282"/>
                    <a:pt x="327" y="278"/>
                    <a:pt x="317" y="268"/>
                  </a:cubicBezTo>
                  <a:lnTo>
                    <a:pt x="314" y="251"/>
                  </a:lnTo>
                  <a:cubicBezTo>
                    <a:pt x="270" y="194"/>
                    <a:pt x="281" y="217"/>
                    <a:pt x="250" y="184"/>
                  </a:cubicBezTo>
                  <a:lnTo>
                    <a:pt x="250" y="184"/>
                  </a:lnTo>
                  <a:cubicBezTo>
                    <a:pt x="267" y="204"/>
                    <a:pt x="325" y="272"/>
                    <a:pt x="338" y="302"/>
                  </a:cubicBezTo>
                  <a:cubicBezTo>
                    <a:pt x="335" y="295"/>
                    <a:pt x="328" y="281"/>
                    <a:pt x="329" y="281"/>
                  </a:cubicBezTo>
                  <a:lnTo>
                    <a:pt x="329" y="281"/>
                  </a:lnTo>
                  <a:cubicBezTo>
                    <a:pt x="329" y="281"/>
                    <a:pt x="331" y="283"/>
                    <a:pt x="334" y="289"/>
                  </a:cubicBezTo>
                  <a:cubicBezTo>
                    <a:pt x="347" y="309"/>
                    <a:pt x="351" y="316"/>
                    <a:pt x="350" y="316"/>
                  </a:cubicBezTo>
                  <a:cubicBezTo>
                    <a:pt x="350" y="316"/>
                    <a:pt x="343" y="308"/>
                    <a:pt x="338" y="302"/>
                  </a:cubicBezTo>
                  <a:cubicBezTo>
                    <a:pt x="335" y="299"/>
                    <a:pt x="332" y="297"/>
                    <a:pt x="331" y="297"/>
                  </a:cubicBezTo>
                  <a:lnTo>
                    <a:pt x="331" y="297"/>
                  </a:lnTo>
                  <a:cubicBezTo>
                    <a:pt x="329" y="297"/>
                    <a:pt x="330" y="302"/>
                    <a:pt x="338" y="315"/>
                  </a:cubicBezTo>
                  <a:cubicBezTo>
                    <a:pt x="322" y="293"/>
                    <a:pt x="316" y="288"/>
                    <a:pt x="315" y="288"/>
                  </a:cubicBezTo>
                  <a:cubicBezTo>
                    <a:pt x="313" y="288"/>
                    <a:pt x="314" y="291"/>
                    <a:pt x="314" y="292"/>
                  </a:cubicBezTo>
                  <a:lnTo>
                    <a:pt x="281" y="245"/>
                  </a:lnTo>
                  <a:lnTo>
                    <a:pt x="281" y="245"/>
                  </a:lnTo>
                  <a:cubicBezTo>
                    <a:pt x="287" y="262"/>
                    <a:pt x="304" y="285"/>
                    <a:pt x="314" y="309"/>
                  </a:cubicBezTo>
                  <a:cubicBezTo>
                    <a:pt x="308" y="306"/>
                    <a:pt x="281" y="268"/>
                    <a:pt x="261" y="238"/>
                  </a:cubicBezTo>
                  <a:cubicBezTo>
                    <a:pt x="260" y="238"/>
                    <a:pt x="260" y="237"/>
                    <a:pt x="260" y="237"/>
                  </a:cubicBezTo>
                  <a:lnTo>
                    <a:pt x="260" y="237"/>
                  </a:lnTo>
                  <a:cubicBezTo>
                    <a:pt x="250" y="237"/>
                    <a:pt x="304" y="296"/>
                    <a:pt x="304" y="309"/>
                  </a:cubicBezTo>
                  <a:cubicBezTo>
                    <a:pt x="300" y="306"/>
                    <a:pt x="297" y="305"/>
                    <a:pt x="296" y="305"/>
                  </a:cubicBezTo>
                  <a:lnTo>
                    <a:pt x="296" y="305"/>
                  </a:lnTo>
                  <a:cubicBezTo>
                    <a:pt x="288" y="305"/>
                    <a:pt x="297" y="325"/>
                    <a:pt x="308" y="353"/>
                  </a:cubicBezTo>
                  <a:cubicBezTo>
                    <a:pt x="291" y="339"/>
                    <a:pt x="287" y="323"/>
                    <a:pt x="277" y="309"/>
                  </a:cubicBezTo>
                  <a:lnTo>
                    <a:pt x="277" y="309"/>
                  </a:lnTo>
                  <a:lnTo>
                    <a:pt x="297" y="349"/>
                  </a:lnTo>
                  <a:cubicBezTo>
                    <a:pt x="297" y="349"/>
                    <a:pt x="291" y="339"/>
                    <a:pt x="287" y="332"/>
                  </a:cubicBezTo>
                  <a:lnTo>
                    <a:pt x="287" y="332"/>
                  </a:lnTo>
                  <a:cubicBezTo>
                    <a:pt x="294" y="349"/>
                    <a:pt x="317" y="379"/>
                    <a:pt x="321" y="397"/>
                  </a:cubicBezTo>
                  <a:cubicBezTo>
                    <a:pt x="328" y="408"/>
                    <a:pt x="330" y="412"/>
                    <a:pt x="329" y="412"/>
                  </a:cubicBezTo>
                  <a:cubicBezTo>
                    <a:pt x="326" y="412"/>
                    <a:pt x="294" y="372"/>
                    <a:pt x="288" y="372"/>
                  </a:cubicBezTo>
                  <a:lnTo>
                    <a:pt x="288" y="372"/>
                  </a:lnTo>
                  <a:cubicBezTo>
                    <a:pt x="286" y="372"/>
                    <a:pt x="287" y="377"/>
                    <a:pt x="294" y="390"/>
                  </a:cubicBezTo>
                  <a:cubicBezTo>
                    <a:pt x="284" y="376"/>
                    <a:pt x="277" y="359"/>
                    <a:pt x="264" y="339"/>
                  </a:cubicBezTo>
                  <a:lnTo>
                    <a:pt x="264" y="339"/>
                  </a:lnTo>
                  <a:cubicBezTo>
                    <a:pt x="281" y="387"/>
                    <a:pt x="273" y="373"/>
                    <a:pt x="304" y="434"/>
                  </a:cubicBezTo>
                  <a:lnTo>
                    <a:pt x="277" y="404"/>
                  </a:lnTo>
                  <a:lnTo>
                    <a:pt x="277" y="404"/>
                  </a:lnTo>
                  <a:cubicBezTo>
                    <a:pt x="308" y="440"/>
                    <a:pt x="328" y="488"/>
                    <a:pt x="348" y="529"/>
                  </a:cubicBezTo>
                  <a:cubicBezTo>
                    <a:pt x="362" y="546"/>
                    <a:pt x="372" y="559"/>
                    <a:pt x="378" y="566"/>
                  </a:cubicBezTo>
                  <a:lnTo>
                    <a:pt x="389" y="599"/>
                  </a:lnTo>
                  <a:cubicBezTo>
                    <a:pt x="382" y="589"/>
                    <a:pt x="372" y="572"/>
                    <a:pt x="358" y="552"/>
                  </a:cubicBezTo>
                  <a:lnTo>
                    <a:pt x="358" y="552"/>
                  </a:lnTo>
                  <a:lnTo>
                    <a:pt x="365" y="566"/>
                  </a:lnTo>
                  <a:cubicBezTo>
                    <a:pt x="351" y="549"/>
                    <a:pt x="334" y="518"/>
                    <a:pt x="317" y="488"/>
                  </a:cubicBezTo>
                  <a:lnTo>
                    <a:pt x="317" y="488"/>
                  </a:lnTo>
                  <a:cubicBezTo>
                    <a:pt x="325" y="498"/>
                    <a:pt x="334" y="508"/>
                    <a:pt x="342" y="518"/>
                  </a:cubicBezTo>
                  <a:cubicBezTo>
                    <a:pt x="326" y="487"/>
                    <a:pt x="307" y="455"/>
                    <a:pt x="287" y="429"/>
                  </a:cubicBezTo>
                  <a:lnTo>
                    <a:pt x="287" y="429"/>
                  </a:lnTo>
                  <a:cubicBezTo>
                    <a:pt x="289" y="432"/>
                    <a:pt x="291" y="435"/>
                    <a:pt x="291" y="437"/>
                  </a:cubicBezTo>
                  <a:cubicBezTo>
                    <a:pt x="284" y="427"/>
                    <a:pt x="281" y="420"/>
                    <a:pt x="277" y="417"/>
                  </a:cubicBezTo>
                  <a:lnTo>
                    <a:pt x="277" y="417"/>
                  </a:lnTo>
                  <a:cubicBezTo>
                    <a:pt x="279" y="421"/>
                    <a:pt x="283" y="429"/>
                    <a:pt x="287" y="437"/>
                  </a:cubicBezTo>
                  <a:lnTo>
                    <a:pt x="250" y="379"/>
                  </a:lnTo>
                  <a:lnTo>
                    <a:pt x="264" y="404"/>
                  </a:lnTo>
                  <a:lnTo>
                    <a:pt x="230" y="376"/>
                  </a:lnTo>
                  <a:lnTo>
                    <a:pt x="230" y="376"/>
                  </a:lnTo>
                  <a:cubicBezTo>
                    <a:pt x="261" y="437"/>
                    <a:pt x="308" y="521"/>
                    <a:pt x="311" y="552"/>
                  </a:cubicBezTo>
                  <a:cubicBezTo>
                    <a:pt x="287" y="512"/>
                    <a:pt x="267" y="485"/>
                    <a:pt x="236" y="437"/>
                  </a:cubicBezTo>
                  <a:lnTo>
                    <a:pt x="236" y="437"/>
                  </a:lnTo>
                  <a:cubicBezTo>
                    <a:pt x="246" y="450"/>
                    <a:pt x="250" y="455"/>
                    <a:pt x="252" y="455"/>
                  </a:cubicBezTo>
                  <a:cubicBezTo>
                    <a:pt x="256" y="455"/>
                    <a:pt x="238" y="416"/>
                    <a:pt x="242" y="416"/>
                  </a:cubicBezTo>
                  <a:lnTo>
                    <a:pt x="242" y="416"/>
                  </a:lnTo>
                  <a:cubicBezTo>
                    <a:pt x="243" y="416"/>
                    <a:pt x="243" y="416"/>
                    <a:pt x="243" y="416"/>
                  </a:cubicBezTo>
                  <a:lnTo>
                    <a:pt x="243" y="416"/>
                  </a:lnTo>
                  <a:cubicBezTo>
                    <a:pt x="237" y="413"/>
                    <a:pt x="227" y="396"/>
                    <a:pt x="222" y="385"/>
                  </a:cubicBezTo>
                  <a:lnTo>
                    <a:pt x="222" y="385"/>
                  </a:lnTo>
                  <a:lnTo>
                    <a:pt x="240" y="434"/>
                  </a:lnTo>
                  <a:cubicBezTo>
                    <a:pt x="218" y="401"/>
                    <a:pt x="216" y="404"/>
                    <a:pt x="211" y="397"/>
                  </a:cubicBezTo>
                  <a:lnTo>
                    <a:pt x="211" y="397"/>
                  </a:lnTo>
                  <a:cubicBezTo>
                    <a:pt x="255" y="467"/>
                    <a:pt x="230" y="448"/>
                    <a:pt x="240" y="474"/>
                  </a:cubicBezTo>
                  <a:cubicBezTo>
                    <a:pt x="224" y="449"/>
                    <a:pt x="211" y="424"/>
                    <a:pt x="215" y="424"/>
                  </a:cubicBezTo>
                  <a:lnTo>
                    <a:pt x="215" y="424"/>
                  </a:lnTo>
                  <a:cubicBezTo>
                    <a:pt x="215" y="424"/>
                    <a:pt x="216" y="424"/>
                    <a:pt x="216" y="424"/>
                  </a:cubicBezTo>
                  <a:cubicBezTo>
                    <a:pt x="210" y="416"/>
                    <a:pt x="207" y="412"/>
                    <a:pt x="206" y="412"/>
                  </a:cubicBezTo>
                  <a:lnTo>
                    <a:pt x="206" y="412"/>
                  </a:lnTo>
                  <a:cubicBezTo>
                    <a:pt x="202" y="412"/>
                    <a:pt x="245" y="484"/>
                    <a:pt x="239" y="484"/>
                  </a:cubicBezTo>
                  <a:cubicBezTo>
                    <a:pt x="238" y="484"/>
                    <a:pt x="236" y="481"/>
                    <a:pt x="231" y="476"/>
                  </a:cubicBezTo>
                  <a:lnTo>
                    <a:pt x="231" y="476"/>
                  </a:lnTo>
                  <a:cubicBezTo>
                    <a:pt x="231" y="476"/>
                    <a:pt x="231" y="477"/>
                    <a:pt x="230" y="477"/>
                  </a:cubicBezTo>
                  <a:cubicBezTo>
                    <a:pt x="226" y="477"/>
                    <a:pt x="215" y="466"/>
                    <a:pt x="206" y="451"/>
                  </a:cubicBezTo>
                  <a:lnTo>
                    <a:pt x="209" y="448"/>
                  </a:lnTo>
                  <a:cubicBezTo>
                    <a:pt x="208" y="447"/>
                    <a:pt x="207" y="447"/>
                    <a:pt x="206" y="447"/>
                  </a:cubicBezTo>
                  <a:cubicBezTo>
                    <a:pt x="194" y="447"/>
                    <a:pt x="188" y="462"/>
                    <a:pt x="207" y="503"/>
                  </a:cubicBezTo>
                  <a:lnTo>
                    <a:pt x="207" y="503"/>
                  </a:lnTo>
                  <a:cubicBezTo>
                    <a:pt x="192" y="478"/>
                    <a:pt x="172" y="446"/>
                    <a:pt x="166" y="437"/>
                  </a:cubicBezTo>
                  <a:lnTo>
                    <a:pt x="166" y="437"/>
                  </a:lnTo>
                  <a:lnTo>
                    <a:pt x="294" y="671"/>
                  </a:lnTo>
                  <a:cubicBezTo>
                    <a:pt x="256" y="613"/>
                    <a:pt x="166" y="478"/>
                    <a:pt x="152" y="440"/>
                  </a:cubicBezTo>
                  <a:cubicBezTo>
                    <a:pt x="149" y="437"/>
                    <a:pt x="146" y="434"/>
                    <a:pt x="144" y="434"/>
                  </a:cubicBezTo>
                  <a:lnTo>
                    <a:pt x="144" y="434"/>
                  </a:lnTo>
                  <a:cubicBezTo>
                    <a:pt x="142" y="434"/>
                    <a:pt x="142" y="438"/>
                    <a:pt x="145" y="451"/>
                  </a:cubicBezTo>
                  <a:cubicBezTo>
                    <a:pt x="152" y="457"/>
                    <a:pt x="203" y="532"/>
                    <a:pt x="203" y="538"/>
                  </a:cubicBezTo>
                  <a:cubicBezTo>
                    <a:pt x="160" y="479"/>
                    <a:pt x="179" y="504"/>
                    <a:pt x="141" y="457"/>
                  </a:cubicBezTo>
                  <a:lnTo>
                    <a:pt x="141" y="457"/>
                  </a:lnTo>
                  <a:cubicBezTo>
                    <a:pt x="155" y="476"/>
                    <a:pt x="201" y="555"/>
                    <a:pt x="196" y="555"/>
                  </a:cubicBezTo>
                  <a:cubicBezTo>
                    <a:pt x="196" y="555"/>
                    <a:pt x="196" y="555"/>
                    <a:pt x="196" y="555"/>
                  </a:cubicBezTo>
                  <a:cubicBezTo>
                    <a:pt x="189" y="542"/>
                    <a:pt x="142" y="468"/>
                    <a:pt x="135" y="457"/>
                  </a:cubicBezTo>
                  <a:lnTo>
                    <a:pt x="135" y="457"/>
                  </a:lnTo>
                  <a:lnTo>
                    <a:pt x="176" y="538"/>
                  </a:lnTo>
                  <a:lnTo>
                    <a:pt x="176" y="538"/>
                  </a:lnTo>
                  <a:cubicBezTo>
                    <a:pt x="162" y="514"/>
                    <a:pt x="135" y="470"/>
                    <a:pt x="119" y="451"/>
                  </a:cubicBezTo>
                  <a:lnTo>
                    <a:pt x="119" y="451"/>
                  </a:lnTo>
                  <a:cubicBezTo>
                    <a:pt x="125" y="459"/>
                    <a:pt x="123" y="460"/>
                    <a:pt x="120" y="460"/>
                  </a:cubicBezTo>
                  <a:cubicBezTo>
                    <a:pt x="120" y="460"/>
                    <a:pt x="119" y="460"/>
                    <a:pt x="118" y="460"/>
                  </a:cubicBezTo>
                  <a:cubicBezTo>
                    <a:pt x="116" y="460"/>
                    <a:pt x="113" y="461"/>
                    <a:pt x="115" y="465"/>
                  </a:cubicBezTo>
                  <a:lnTo>
                    <a:pt x="132" y="481"/>
                  </a:lnTo>
                  <a:cubicBezTo>
                    <a:pt x="131" y="481"/>
                    <a:pt x="131" y="481"/>
                    <a:pt x="131" y="481"/>
                  </a:cubicBezTo>
                  <a:lnTo>
                    <a:pt x="131" y="481"/>
                  </a:lnTo>
                  <a:cubicBezTo>
                    <a:pt x="118" y="481"/>
                    <a:pt x="199" y="613"/>
                    <a:pt x="186" y="616"/>
                  </a:cubicBezTo>
                  <a:cubicBezTo>
                    <a:pt x="175" y="596"/>
                    <a:pt x="122" y="498"/>
                    <a:pt x="108" y="491"/>
                  </a:cubicBezTo>
                  <a:lnTo>
                    <a:pt x="108" y="491"/>
                  </a:lnTo>
                  <a:cubicBezTo>
                    <a:pt x="135" y="538"/>
                    <a:pt x="233" y="718"/>
                    <a:pt x="247" y="758"/>
                  </a:cubicBezTo>
                  <a:lnTo>
                    <a:pt x="230" y="731"/>
                  </a:lnTo>
                  <a:lnTo>
                    <a:pt x="243" y="765"/>
                  </a:lnTo>
                  <a:cubicBezTo>
                    <a:pt x="206" y="694"/>
                    <a:pt x="128" y="542"/>
                    <a:pt x="98" y="481"/>
                  </a:cubicBezTo>
                  <a:cubicBezTo>
                    <a:pt x="84" y="467"/>
                    <a:pt x="80" y="456"/>
                    <a:pt x="76" y="456"/>
                  </a:cubicBezTo>
                  <a:cubicBezTo>
                    <a:pt x="75" y="456"/>
                    <a:pt x="75" y="456"/>
                    <a:pt x="74" y="457"/>
                  </a:cubicBezTo>
                  <a:cubicBezTo>
                    <a:pt x="58" y="434"/>
                    <a:pt x="54" y="420"/>
                    <a:pt x="54" y="417"/>
                  </a:cubicBezTo>
                  <a:lnTo>
                    <a:pt x="34" y="407"/>
                  </a:lnTo>
                  <a:lnTo>
                    <a:pt x="34" y="407"/>
                  </a:lnTo>
                  <a:cubicBezTo>
                    <a:pt x="68" y="461"/>
                    <a:pt x="58" y="468"/>
                    <a:pt x="85" y="512"/>
                  </a:cubicBezTo>
                  <a:lnTo>
                    <a:pt x="64" y="448"/>
                  </a:lnTo>
                  <a:lnTo>
                    <a:pt x="64" y="448"/>
                  </a:lnTo>
                  <a:cubicBezTo>
                    <a:pt x="97" y="499"/>
                    <a:pt x="145" y="600"/>
                    <a:pt x="136" y="600"/>
                  </a:cubicBezTo>
                  <a:cubicBezTo>
                    <a:pt x="136" y="600"/>
                    <a:pt x="135" y="599"/>
                    <a:pt x="135" y="599"/>
                  </a:cubicBezTo>
                  <a:cubicBezTo>
                    <a:pt x="119" y="579"/>
                    <a:pt x="78" y="505"/>
                    <a:pt x="68" y="485"/>
                  </a:cubicBezTo>
                  <a:lnTo>
                    <a:pt x="68" y="485"/>
                  </a:lnTo>
                  <a:cubicBezTo>
                    <a:pt x="76" y="501"/>
                    <a:pt x="80" y="518"/>
                    <a:pt x="75" y="518"/>
                  </a:cubicBezTo>
                  <a:cubicBezTo>
                    <a:pt x="74" y="518"/>
                    <a:pt x="73" y="517"/>
                    <a:pt x="71" y="515"/>
                  </a:cubicBezTo>
                  <a:lnTo>
                    <a:pt x="58" y="481"/>
                  </a:lnTo>
                  <a:cubicBezTo>
                    <a:pt x="56" y="480"/>
                    <a:pt x="56" y="479"/>
                    <a:pt x="55" y="479"/>
                  </a:cubicBezTo>
                  <a:lnTo>
                    <a:pt x="55" y="479"/>
                  </a:lnTo>
                  <a:cubicBezTo>
                    <a:pt x="50" y="479"/>
                    <a:pt x="75" y="525"/>
                    <a:pt x="70" y="525"/>
                  </a:cubicBezTo>
                  <a:cubicBezTo>
                    <a:pt x="69" y="525"/>
                    <a:pt x="65" y="521"/>
                    <a:pt x="58" y="512"/>
                  </a:cubicBezTo>
                  <a:cubicBezTo>
                    <a:pt x="55" y="509"/>
                    <a:pt x="26" y="468"/>
                    <a:pt x="25" y="468"/>
                  </a:cubicBezTo>
                  <a:lnTo>
                    <a:pt x="25" y="468"/>
                  </a:lnTo>
                  <a:cubicBezTo>
                    <a:pt x="25" y="468"/>
                    <a:pt x="26" y="471"/>
                    <a:pt x="30" y="478"/>
                  </a:cubicBezTo>
                  <a:cubicBezTo>
                    <a:pt x="68" y="535"/>
                    <a:pt x="183" y="724"/>
                    <a:pt x="209" y="772"/>
                  </a:cubicBezTo>
                  <a:cubicBezTo>
                    <a:pt x="206" y="769"/>
                    <a:pt x="162" y="721"/>
                    <a:pt x="142" y="691"/>
                  </a:cubicBezTo>
                  <a:cubicBezTo>
                    <a:pt x="113" y="649"/>
                    <a:pt x="82" y="581"/>
                    <a:pt x="55" y="542"/>
                  </a:cubicBezTo>
                  <a:lnTo>
                    <a:pt x="55" y="542"/>
                  </a:lnTo>
                  <a:cubicBezTo>
                    <a:pt x="64" y="555"/>
                    <a:pt x="71" y="570"/>
                    <a:pt x="71" y="576"/>
                  </a:cubicBezTo>
                  <a:cubicBezTo>
                    <a:pt x="62" y="564"/>
                    <a:pt x="48" y="537"/>
                    <a:pt x="45" y="537"/>
                  </a:cubicBezTo>
                  <a:cubicBezTo>
                    <a:pt x="44" y="537"/>
                    <a:pt x="44" y="537"/>
                    <a:pt x="44" y="538"/>
                  </a:cubicBezTo>
                  <a:cubicBezTo>
                    <a:pt x="59" y="562"/>
                    <a:pt x="59" y="565"/>
                    <a:pt x="57" y="565"/>
                  </a:cubicBezTo>
                  <a:cubicBezTo>
                    <a:pt x="56" y="565"/>
                    <a:pt x="55" y="564"/>
                    <a:pt x="55" y="564"/>
                  </a:cubicBezTo>
                  <a:lnTo>
                    <a:pt x="55" y="564"/>
                  </a:lnTo>
                  <a:cubicBezTo>
                    <a:pt x="54" y="564"/>
                    <a:pt x="56" y="567"/>
                    <a:pt x="71" y="586"/>
                  </a:cubicBezTo>
                  <a:cubicBezTo>
                    <a:pt x="72" y="590"/>
                    <a:pt x="71" y="592"/>
                    <a:pt x="71" y="592"/>
                  </a:cubicBezTo>
                  <a:cubicBezTo>
                    <a:pt x="69" y="592"/>
                    <a:pt x="62" y="581"/>
                    <a:pt x="56" y="581"/>
                  </a:cubicBezTo>
                  <a:cubicBezTo>
                    <a:pt x="55" y="581"/>
                    <a:pt x="55" y="581"/>
                    <a:pt x="54" y="582"/>
                  </a:cubicBezTo>
                  <a:cubicBezTo>
                    <a:pt x="78" y="616"/>
                    <a:pt x="122" y="704"/>
                    <a:pt x="128" y="724"/>
                  </a:cubicBezTo>
                  <a:cubicBezTo>
                    <a:pt x="119" y="711"/>
                    <a:pt x="108" y="691"/>
                    <a:pt x="102" y="684"/>
                  </a:cubicBezTo>
                  <a:cubicBezTo>
                    <a:pt x="92" y="684"/>
                    <a:pt x="74" y="667"/>
                    <a:pt x="64" y="667"/>
                  </a:cubicBezTo>
                  <a:cubicBezTo>
                    <a:pt x="63" y="667"/>
                    <a:pt x="62" y="667"/>
                    <a:pt x="61" y="667"/>
                  </a:cubicBezTo>
                  <a:cubicBezTo>
                    <a:pt x="54" y="654"/>
                    <a:pt x="42" y="641"/>
                    <a:pt x="29" y="619"/>
                  </a:cubicBezTo>
                  <a:lnTo>
                    <a:pt x="29" y="619"/>
                  </a:lnTo>
                  <a:cubicBezTo>
                    <a:pt x="35" y="630"/>
                    <a:pt x="41" y="643"/>
                    <a:pt x="41" y="647"/>
                  </a:cubicBezTo>
                  <a:cubicBezTo>
                    <a:pt x="7" y="602"/>
                    <a:pt x="41" y="636"/>
                    <a:pt x="4" y="582"/>
                  </a:cubicBezTo>
                  <a:lnTo>
                    <a:pt x="4" y="582"/>
                  </a:lnTo>
                  <a:cubicBezTo>
                    <a:pt x="24" y="613"/>
                    <a:pt x="24" y="630"/>
                    <a:pt x="30" y="654"/>
                  </a:cubicBezTo>
                  <a:cubicBezTo>
                    <a:pt x="40" y="669"/>
                    <a:pt x="45" y="674"/>
                    <a:pt x="47" y="674"/>
                  </a:cubicBezTo>
                  <a:cubicBezTo>
                    <a:pt x="51" y="674"/>
                    <a:pt x="42" y="649"/>
                    <a:pt x="38" y="633"/>
                  </a:cubicBezTo>
                  <a:lnTo>
                    <a:pt x="38" y="633"/>
                  </a:lnTo>
                  <a:cubicBezTo>
                    <a:pt x="78" y="704"/>
                    <a:pt x="111" y="778"/>
                    <a:pt x="122" y="816"/>
                  </a:cubicBezTo>
                  <a:cubicBezTo>
                    <a:pt x="122" y="818"/>
                    <a:pt x="122" y="820"/>
                    <a:pt x="121" y="820"/>
                  </a:cubicBezTo>
                  <a:cubicBezTo>
                    <a:pt x="118" y="820"/>
                    <a:pt x="98" y="781"/>
                    <a:pt x="98" y="781"/>
                  </a:cubicBezTo>
                  <a:lnTo>
                    <a:pt x="98" y="781"/>
                  </a:lnTo>
                  <a:cubicBezTo>
                    <a:pt x="98" y="781"/>
                    <a:pt x="98" y="781"/>
                    <a:pt x="98" y="782"/>
                  </a:cubicBezTo>
                  <a:cubicBezTo>
                    <a:pt x="98" y="782"/>
                    <a:pt x="98" y="782"/>
                    <a:pt x="98" y="782"/>
                  </a:cubicBezTo>
                  <a:lnTo>
                    <a:pt x="98" y="782"/>
                  </a:lnTo>
                  <a:cubicBezTo>
                    <a:pt x="82" y="782"/>
                    <a:pt x="136" y="874"/>
                    <a:pt x="125" y="874"/>
                  </a:cubicBezTo>
                  <a:cubicBezTo>
                    <a:pt x="123" y="874"/>
                    <a:pt x="120" y="871"/>
                    <a:pt x="115" y="866"/>
                  </a:cubicBezTo>
                  <a:cubicBezTo>
                    <a:pt x="85" y="825"/>
                    <a:pt x="64" y="778"/>
                    <a:pt x="47" y="748"/>
                  </a:cubicBezTo>
                  <a:cubicBezTo>
                    <a:pt x="47" y="745"/>
                    <a:pt x="47" y="743"/>
                    <a:pt x="48" y="743"/>
                  </a:cubicBezTo>
                  <a:cubicBezTo>
                    <a:pt x="53" y="743"/>
                    <a:pt x="70" y="769"/>
                    <a:pt x="74" y="769"/>
                  </a:cubicBezTo>
                  <a:cubicBezTo>
                    <a:pt x="74" y="769"/>
                    <a:pt x="74" y="769"/>
                    <a:pt x="74" y="769"/>
                  </a:cubicBezTo>
                  <a:lnTo>
                    <a:pt x="58" y="748"/>
                  </a:lnTo>
                  <a:cubicBezTo>
                    <a:pt x="52" y="738"/>
                    <a:pt x="49" y="728"/>
                    <a:pt x="52" y="728"/>
                  </a:cubicBezTo>
                  <a:lnTo>
                    <a:pt x="52" y="728"/>
                  </a:lnTo>
                  <a:cubicBezTo>
                    <a:pt x="53" y="728"/>
                    <a:pt x="55" y="729"/>
                    <a:pt x="58" y="731"/>
                  </a:cubicBezTo>
                  <a:cubicBezTo>
                    <a:pt x="48" y="719"/>
                    <a:pt x="42" y="715"/>
                    <a:pt x="37" y="715"/>
                  </a:cubicBezTo>
                  <a:cubicBezTo>
                    <a:pt x="31" y="715"/>
                    <a:pt x="27" y="719"/>
                    <a:pt x="20" y="719"/>
                  </a:cubicBezTo>
                  <a:cubicBezTo>
                    <a:pt x="15" y="719"/>
                    <a:pt x="9" y="717"/>
                    <a:pt x="0" y="708"/>
                  </a:cubicBezTo>
                  <a:lnTo>
                    <a:pt x="0" y="708"/>
                  </a:lnTo>
                  <a:cubicBezTo>
                    <a:pt x="7" y="724"/>
                    <a:pt x="13" y="741"/>
                    <a:pt x="24" y="755"/>
                  </a:cubicBezTo>
                  <a:lnTo>
                    <a:pt x="24" y="748"/>
                  </a:lnTo>
                  <a:cubicBezTo>
                    <a:pt x="47" y="782"/>
                    <a:pt x="44" y="799"/>
                    <a:pt x="58" y="816"/>
                  </a:cubicBezTo>
                  <a:cubicBezTo>
                    <a:pt x="66" y="838"/>
                    <a:pt x="79" y="870"/>
                    <a:pt x="73" y="870"/>
                  </a:cubicBezTo>
                  <a:cubicBezTo>
                    <a:pt x="72" y="870"/>
                    <a:pt x="70" y="869"/>
                    <a:pt x="68" y="866"/>
                  </a:cubicBezTo>
                  <a:lnTo>
                    <a:pt x="38" y="819"/>
                  </a:lnTo>
                  <a:lnTo>
                    <a:pt x="38" y="819"/>
                  </a:lnTo>
                  <a:cubicBezTo>
                    <a:pt x="44" y="828"/>
                    <a:pt x="52" y="837"/>
                    <a:pt x="55" y="837"/>
                  </a:cubicBezTo>
                  <a:cubicBezTo>
                    <a:pt x="56" y="837"/>
                    <a:pt x="56" y="835"/>
                    <a:pt x="54" y="829"/>
                  </a:cubicBezTo>
                  <a:lnTo>
                    <a:pt x="54" y="829"/>
                  </a:lnTo>
                  <a:cubicBezTo>
                    <a:pt x="55" y="832"/>
                    <a:pt x="55" y="834"/>
                    <a:pt x="54" y="834"/>
                  </a:cubicBezTo>
                  <a:cubicBezTo>
                    <a:pt x="50" y="834"/>
                    <a:pt x="30" y="808"/>
                    <a:pt x="27" y="808"/>
                  </a:cubicBezTo>
                  <a:lnTo>
                    <a:pt x="27" y="808"/>
                  </a:lnTo>
                  <a:cubicBezTo>
                    <a:pt x="26" y="808"/>
                    <a:pt x="28" y="814"/>
                    <a:pt x="38" y="833"/>
                  </a:cubicBezTo>
                  <a:lnTo>
                    <a:pt x="64" y="866"/>
                  </a:lnTo>
                  <a:cubicBezTo>
                    <a:pt x="73" y="891"/>
                    <a:pt x="95" y="938"/>
                    <a:pt x="85" y="938"/>
                  </a:cubicBezTo>
                  <a:cubicBezTo>
                    <a:pt x="84" y="938"/>
                    <a:pt x="83" y="938"/>
                    <a:pt x="81" y="937"/>
                  </a:cubicBezTo>
                  <a:lnTo>
                    <a:pt x="81" y="937"/>
                  </a:lnTo>
                  <a:cubicBezTo>
                    <a:pt x="93" y="956"/>
                    <a:pt x="96" y="959"/>
                    <a:pt x="97" y="959"/>
                  </a:cubicBezTo>
                  <a:cubicBezTo>
                    <a:pt x="97" y="959"/>
                    <a:pt x="97" y="958"/>
                    <a:pt x="98" y="958"/>
                  </a:cubicBezTo>
                  <a:cubicBezTo>
                    <a:pt x="99" y="958"/>
                    <a:pt x="103" y="962"/>
                    <a:pt x="119" y="984"/>
                  </a:cubicBezTo>
                  <a:cubicBezTo>
                    <a:pt x="74" y="917"/>
                    <a:pt x="135" y="981"/>
                    <a:pt x="85" y="906"/>
                  </a:cubicBezTo>
                  <a:lnTo>
                    <a:pt x="85" y="906"/>
                  </a:lnTo>
                  <a:cubicBezTo>
                    <a:pt x="124" y="965"/>
                    <a:pt x="112" y="941"/>
                    <a:pt x="136" y="971"/>
                  </a:cubicBezTo>
                  <a:lnTo>
                    <a:pt x="136" y="971"/>
                  </a:lnTo>
                  <a:cubicBezTo>
                    <a:pt x="131" y="965"/>
                    <a:pt x="129" y="960"/>
                    <a:pt x="132" y="960"/>
                  </a:cubicBezTo>
                  <a:lnTo>
                    <a:pt x="132" y="960"/>
                  </a:lnTo>
                  <a:cubicBezTo>
                    <a:pt x="133" y="960"/>
                    <a:pt x="134" y="960"/>
                    <a:pt x="135" y="961"/>
                  </a:cubicBezTo>
                  <a:cubicBezTo>
                    <a:pt x="132" y="958"/>
                    <a:pt x="132" y="951"/>
                    <a:pt x="128" y="947"/>
                  </a:cubicBezTo>
                  <a:lnTo>
                    <a:pt x="128" y="944"/>
                  </a:lnTo>
                  <a:cubicBezTo>
                    <a:pt x="122" y="937"/>
                    <a:pt x="115" y="931"/>
                    <a:pt x="111" y="920"/>
                  </a:cubicBezTo>
                  <a:cubicBezTo>
                    <a:pt x="91" y="883"/>
                    <a:pt x="102" y="880"/>
                    <a:pt x="91" y="859"/>
                  </a:cubicBezTo>
                  <a:lnTo>
                    <a:pt x="91" y="859"/>
                  </a:lnTo>
                  <a:cubicBezTo>
                    <a:pt x="98" y="866"/>
                    <a:pt x="102" y="880"/>
                    <a:pt x="111" y="893"/>
                  </a:cubicBezTo>
                  <a:lnTo>
                    <a:pt x="98" y="863"/>
                  </a:lnTo>
                  <a:lnTo>
                    <a:pt x="98" y="863"/>
                  </a:lnTo>
                  <a:cubicBezTo>
                    <a:pt x="122" y="900"/>
                    <a:pt x="142" y="920"/>
                    <a:pt x="149" y="944"/>
                  </a:cubicBezTo>
                  <a:lnTo>
                    <a:pt x="155" y="944"/>
                  </a:lnTo>
                  <a:cubicBezTo>
                    <a:pt x="163" y="954"/>
                    <a:pt x="170" y="960"/>
                    <a:pt x="173" y="960"/>
                  </a:cubicBezTo>
                  <a:cubicBezTo>
                    <a:pt x="175" y="960"/>
                    <a:pt x="175" y="958"/>
                    <a:pt x="172" y="951"/>
                  </a:cubicBezTo>
                  <a:lnTo>
                    <a:pt x="172" y="951"/>
                  </a:lnTo>
                  <a:cubicBezTo>
                    <a:pt x="172" y="951"/>
                    <a:pt x="173" y="951"/>
                    <a:pt x="173" y="951"/>
                  </a:cubicBezTo>
                  <a:cubicBezTo>
                    <a:pt x="177" y="951"/>
                    <a:pt x="165" y="924"/>
                    <a:pt x="166" y="924"/>
                  </a:cubicBezTo>
                  <a:lnTo>
                    <a:pt x="166" y="924"/>
                  </a:lnTo>
                  <a:cubicBezTo>
                    <a:pt x="166" y="924"/>
                    <a:pt x="168" y="927"/>
                    <a:pt x="172" y="934"/>
                  </a:cubicBezTo>
                  <a:lnTo>
                    <a:pt x="166" y="906"/>
                  </a:lnTo>
                  <a:lnTo>
                    <a:pt x="172" y="917"/>
                  </a:lnTo>
                  <a:cubicBezTo>
                    <a:pt x="180" y="915"/>
                    <a:pt x="168" y="880"/>
                    <a:pt x="179" y="880"/>
                  </a:cubicBezTo>
                  <a:cubicBezTo>
                    <a:pt x="183" y="880"/>
                    <a:pt x="191" y="886"/>
                    <a:pt x="206" y="903"/>
                  </a:cubicBezTo>
                  <a:cubicBezTo>
                    <a:pt x="204" y="895"/>
                    <a:pt x="201" y="885"/>
                    <a:pt x="205" y="885"/>
                  </a:cubicBezTo>
                  <a:lnTo>
                    <a:pt x="205" y="885"/>
                  </a:lnTo>
                  <a:cubicBezTo>
                    <a:pt x="206" y="885"/>
                    <a:pt x="208" y="885"/>
                    <a:pt x="209" y="886"/>
                  </a:cubicBezTo>
                  <a:lnTo>
                    <a:pt x="230" y="917"/>
                  </a:lnTo>
                  <a:cubicBezTo>
                    <a:pt x="229" y="916"/>
                    <a:pt x="230" y="915"/>
                    <a:pt x="230" y="915"/>
                  </a:cubicBezTo>
                  <a:cubicBezTo>
                    <a:pt x="233" y="915"/>
                    <a:pt x="243" y="925"/>
                    <a:pt x="247" y="925"/>
                  </a:cubicBezTo>
                  <a:cubicBezTo>
                    <a:pt x="249" y="925"/>
                    <a:pt x="249" y="921"/>
                    <a:pt x="243" y="911"/>
                  </a:cubicBezTo>
                  <a:lnTo>
                    <a:pt x="243" y="911"/>
                  </a:lnTo>
                  <a:cubicBezTo>
                    <a:pt x="263" y="940"/>
                    <a:pt x="272" y="949"/>
                    <a:pt x="277" y="949"/>
                  </a:cubicBezTo>
                  <a:cubicBezTo>
                    <a:pt x="284" y="949"/>
                    <a:pt x="280" y="926"/>
                    <a:pt x="285" y="926"/>
                  </a:cubicBezTo>
                  <a:cubicBezTo>
                    <a:pt x="286" y="926"/>
                    <a:pt x="286" y="926"/>
                    <a:pt x="287" y="927"/>
                  </a:cubicBezTo>
                  <a:lnTo>
                    <a:pt x="264" y="886"/>
                  </a:lnTo>
                  <a:cubicBezTo>
                    <a:pt x="270" y="886"/>
                    <a:pt x="267" y="870"/>
                    <a:pt x="264" y="853"/>
                  </a:cubicBezTo>
                  <a:lnTo>
                    <a:pt x="243" y="816"/>
                  </a:lnTo>
                  <a:cubicBezTo>
                    <a:pt x="240" y="807"/>
                    <a:pt x="240" y="804"/>
                    <a:pt x="242" y="804"/>
                  </a:cubicBezTo>
                  <a:lnTo>
                    <a:pt x="242" y="804"/>
                  </a:lnTo>
                  <a:cubicBezTo>
                    <a:pt x="248" y="804"/>
                    <a:pt x="268" y="826"/>
                    <a:pt x="275" y="826"/>
                  </a:cubicBezTo>
                  <a:cubicBezTo>
                    <a:pt x="276" y="826"/>
                    <a:pt x="276" y="826"/>
                    <a:pt x="277" y="825"/>
                  </a:cubicBezTo>
                  <a:cubicBezTo>
                    <a:pt x="280" y="832"/>
                    <a:pt x="281" y="835"/>
                    <a:pt x="281" y="835"/>
                  </a:cubicBezTo>
                  <a:cubicBezTo>
                    <a:pt x="280" y="835"/>
                    <a:pt x="277" y="833"/>
                    <a:pt x="273" y="829"/>
                  </a:cubicBezTo>
                  <a:lnTo>
                    <a:pt x="273" y="829"/>
                  </a:lnTo>
                  <a:cubicBezTo>
                    <a:pt x="286" y="845"/>
                    <a:pt x="292" y="851"/>
                    <a:pt x="295" y="851"/>
                  </a:cubicBezTo>
                  <a:cubicBezTo>
                    <a:pt x="303" y="851"/>
                    <a:pt x="280" y="800"/>
                    <a:pt x="288" y="800"/>
                  </a:cubicBezTo>
                  <a:lnTo>
                    <a:pt x="288" y="800"/>
                  </a:lnTo>
                  <a:cubicBezTo>
                    <a:pt x="290" y="800"/>
                    <a:pt x="294" y="803"/>
                    <a:pt x="301" y="812"/>
                  </a:cubicBezTo>
                  <a:cubicBezTo>
                    <a:pt x="299" y="806"/>
                    <a:pt x="299" y="803"/>
                    <a:pt x="300" y="803"/>
                  </a:cubicBezTo>
                  <a:lnTo>
                    <a:pt x="300" y="803"/>
                  </a:lnTo>
                  <a:cubicBezTo>
                    <a:pt x="302" y="803"/>
                    <a:pt x="304" y="806"/>
                    <a:pt x="308" y="809"/>
                  </a:cubicBezTo>
                  <a:lnTo>
                    <a:pt x="308" y="812"/>
                  </a:lnTo>
                  <a:cubicBezTo>
                    <a:pt x="314" y="816"/>
                    <a:pt x="317" y="822"/>
                    <a:pt x="325" y="829"/>
                  </a:cubicBezTo>
                  <a:cubicBezTo>
                    <a:pt x="317" y="819"/>
                    <a:pt x="311" y="812"/>
                    <a:pt x="311" y="812"/>
                  </a:cubicBezTo>
                  <a:cubicBezTo>
                    <a:pt x="311" y="809"/>
                    <a:pt x="311" y="802"/>
                    <a:pt x="308" y="792"/>
                  </a:cubicBezTo>
                  <a:lnTo>
                    <a:pt x="308" y="792"/>
                  </a:lnTo>
                  <a:lnTo>
                    <a:pt x="331" y="829"/>
                  </a:lnTo>
                  <a:cubicBezTo>
                    <a:pt x="333" y="831"/>
                    <a:pt x="334" y="832"/>
                    <a:pt x="334" y="832"/>
                  </a:cubicBezTo>
                  <a:cubicBezTo>
                    <a:pt x="335" y="832"/>
                    <a:pt x="319" y="805"/>
                    <a:pt x="304" y="782"/>
                  </a:cubicBezTo>
                  <a:cubicBezTo>
                    <a:pt x="301" y="775"/>
                    <a:pt x="297" y="765"/>
                    <a:pt x="294" y="755"/>
                  </a:cubicBezTo>
                  <a:lnTo>
                    <a:pt x="294" y="755"/>
                  </a:lnTo>
                  <a:cubicBezTo>
                    <a:pt x="305" y="773"/>
                    <a:pt x="309" y="778"/>
                    <a:pt x="310" y="778"/>
                  </a:cubicBezTo>
                  <a:cubicBezTo>
                    <a:pt x="311" y="778"/>
                    <a:pt x="308" y="770"/>
                    <a:pt x="311" y="770"/>
                  </a:cubicBezTo>
                  <a:lnTo>
                    <a:pt x="311" y="770"/>
                  </a:lnTo>
                  <a:cubicBezTo>
                    <a:pt x="312" y="770"/>
                    <a:pt x="317" y="775"/>
                    <a:pt x="331" y="795"/>
                  </a:cubicBezTo>
                  <a:cubicBezTo>
                    <a:pt x="312" y="764"/>
                    <a:pt x="325" y="764"/>
                    <a:pt x="296" y="712"/>
                  </a:cubicBezTo>
                  <a:lnTo>
                    <a:pt x="296" y="712"/>
                  </a:lnTo>
                  <a:cubicBezTo>
                    <a:pt x="299" y="713"/>
                    <a:pt x="301" y="715"/>
                    <a:pt x="303" y="715"/>
                  </a:cubicBezTo>
                  <a:cubicBezTo>
                    <a:pt x="306" y="715"/>
                    <a:pt x="306" y="712"/>
                    <a:pt x="301" y="701"/>
                  </a:cubicBezTo>
                  <a:lnTo>
                    <a:pt x="301" y="701"/>
                  </a:lnTo>
                  <a:lnTo>
                    <a:pt x="331" y="748"/>
                  </a:lnTo>
                  <a:lnTo>
                    <a:pt x="297" y="680"/>
                  </a:lnTo>
                  <a:lnTo>
                    <a:pt x="297" y="680"/>
                  </a:lnTo>
                  <a:cubicBezTo>
                    <a:pt x="317" y="708"/>
                    <a:pt x="331" y="724"/>
                    <a:pt x="351" y="761"/>
                  </a:cubicBezTo>
                  <a:cubicBezTo>
                    <a:pt x="325" y="701"/>
                    <a:pt x="345" y="738"/>
                    <a:pt x="314" y="677"/>
                  </a:cubicBezTo>
                  <a:lnTo>
                    <a:pt x="314" y="677"/>
                  </a:lnTo>
                  <a:lnTo>
                    <a:pt x="334" y="708"/>
                  </a:lnTo>
                  <a:cubicBezTo>
                    <a:pt x="337" y="705"/>
                    <a:pt x="323" y="677"/>
                    <a:pt x="325" y="677"/>
                  </a:cubicBezTo>
                  <a:lnTo>
                    <a:pt x="325" y="677"/>
                  </a:lnTo>
                  <a:cubicBezTo>
                    <a:pt x="326" y="677"/>
                    <a:pt x="327" y="679"/>
                    <a:pt x="331" y="684"/>
                  </a:cubicBezTo>
                  <a:cubicBezTo>
                    <a:pt x="346" y="703"/>
                    <a:pt x="355" y="708"/>
                    <a:pt x="362" y="708"/>
                  </a:cubicBezTo>
                  <a:cubicBezTo>
                    <a:pt x="369" y="708"/>
                    <a:pt x="375" y="703"/>
                    <a:pt x="383" y="703"/>
                  </a:cubicBezTo>
                  <a:cubicBezTo>
                    <a:pt x="391" y="703"/>
                    <a:pt x="400" y="707"/>
                    <a:pt x="415" y="721"/>
                  </a:cubicBezTo>
                  <a:cubicBezTo>
                    <a:pt x="398" y="695"/>
                    <a:pt x="393" y="687"/>
                    <a:pt x="394" y="687"/>
                  </a:cubicBezTo>
                  <a:lnTo>
                    <a:pt x="394" y="687"/>
                  </a:lnTo>
                  <a:cubicBezTo>
                    <a:pt x="396" y="687"/>
                    <a:pt x="415" y="710"/>
                    <a:pt x="417" y="710"/>
                  </a:cubicBezTo>
                  <a:cubicBezTo>
                    <a:pt x="419" y="710"/>
                    <a:pt x="416" y="704"/>
                    <a:pt x="406" y="688"/>
                  </a:cubicBezTo>
                  <a:lnTo>
                    <a:pt x="406" y="688"/>
                  </a:lnTo>
                  <a:cubicBezTo>
                    <a:pt x="419" y="708"/>
                    <a:pt x="429" y="718"/>
                    <a:pt x="439" y="738"/>
                  </a:cubicBezTo>
                  <a:cubicBezTo>
                    <a:pt x="437" y="732"/>
                    <a:pt x="438" y="730"/>
                    <a:pt x="441" y="730"/>
                  </a:cubicBezTo>
                  <a:cubicBezTo>
                    <a:pt x="444" y="730"/>
                    <a:pt x="449" y="734"/>
                    <a:pt x="451" y="734"/>
                  </a:cubicBezTo>
                  <a:cubicBezTo>
                    <a:pt x="454" y="734"/>
                    <a:pt x="453" y="728"/>
                    <a:pt x="439" y="701"/>
                  </a:cubicBezTo>
                  <a:lnTo>
                    <a:pt x="439" y="701"/>
                  </a:lnTo>
                  <a:cubicBezTo>
                    <a:pt x="453" y="724"/>
                    <a:pt x="459" y="735"/>
                    <a:pt x="466" y="748"/>
                  </a:cubicBezTo>
                  <a:cubicBezTo>
                    <a:pt x="466" y="743"/>
                    <a:pt x="461" y="734"/>
                    <a:pt x="462" y="734"/>
                  </a:cubicBezTo>
                  <a:lnTo>
                    <a:pt x="462" y="734"/>
                  </a:lnTo>
                  <a:cubicBezTo>
                    <a:pt x="462" y="734"/>
                    <a:pt x="464" y="735"/>
                    <a:pt x="466" y="738"/>
                  </a:cubicBezTo>
                  <a:cubicBezTo>
                    <a:pt x="476" y="752"/>
                    <a:pt x="476" y="758"/>
                    <a:pt x="483" y="769"/>
                  </a:cubicBezTo>
                  <a:cubicBezTo>
                    <a:pt x="487" y="758"/>
                    <a:pt x="446" y="691"/>
                    <a:pt x="406" y="630"/>
                  </a:cubicBezTo>
                  <a:lnTo>
                    <a:pt x="406" y="630"/>
                  </a:lnTo>
                  <a:cubicBezTo>
                    <a:pt x="415" y="641"/>
                    <a:pt x="421" y="646"/>
                    <a:pt x="423" y="646"/>
                  </a:cubicBezTo>
                  <a:cubicBezTo>
                    <a:pt x="425" y="646"/>
                    <a:pt x="420" y="634"/>
                    <a:pt x="406" y="610"/>
                  </a:cubicBezTo>
                  <a:lnTo>
                    <a:pt x="406" y="610"/>
                  </a:lnTo>
                  <a:cubicBezTo>
                    <a:pt x="419" y="627"/>
                    <a:pt x="436" y="647"/>
                    <a:pt x="436" y="657"/>
                  </a:cubicBezTo>
                  <a:cubicBezTo>
                    <a:pt x="437" y="658"/>
                    <a:pt x="444" y="662"/>
                    <a:pt x="448" y="662"/>
                  </a:cubicBezTo>
                  <a:cubicBezTo>
                    <a:pt x="454" y="662"/>
                    <a:pt x="456" y="655"/>
                    <a:pt x="439" y="627"/>
                  </a:cubicBezTo>
                  <a:lnTo>
                    <a:pt x="439" y="627"/>
                  </a:lnTo>
                  <a:cubicBezTo>
                    <a:pt x="443" y="631"/>
                    <a:pt x="445" y="633"/>
                    <a:pt x="446" y="633"/>
                  </a:cubicBezTo>
                  <a:cubicBezTo>
                    <a:pt x="447" y="633"/>
                    <a:pt x="445" y="627"/>
                    <a:pt x="443" y="623"/>
                  </a:cubicBezTo>
                  <a:cubicBezTo>
                    <a:pt x="444" y="622"/>
                    <a:pt x="446" y="622"/>
                    <a:pt x="447" y="622"/>
                  </a:cubicBezTo>
                  <a:cubicBezTo>
                    <a:pt x="448" y="622"/>
                    <a:pt x="450" y="622"/>
                    <a:pt x="451" y="622"/>
                  </a:cubicBezTo>
                  <a:cubicBezTo>
                    <a:pt x="453" y="622"/>
                    <a:pt x="454" y="621"/>
                    <a:pt x="456" y="616"/>
                  </a:cubicBezTo>
                  <a:lnTo>
                    <a:pt x="449" y="610"/>
                  </a:lnTo>
                  <a:cubicBezTo>
                    <a:pt x="433" y="583"/>
                    <a:pt x="430" y="577"/>
                    <a:pt x="433" y="577"/>
                  </a:cubicBezTo>
                  <a:lnTo>
                    <a:pt x="433" y="577"/>
                  </a:lnTo>
                  <a:cubicBezTo>
                    <a:pt x="435" y="577"/>
                    <a:pt x="442" y="584"/>
                    <a:pt x="445" y="584"/>
                  </a:cubicBezTo>
                  <a:cubicBezTo>
                    <a:pt x="446" y="584"/>
                    <a:pt x="446" y="583"/>
                    <a:pt x="446" y="582"/>
                  </a:cubicBezTo>
                  <a:lnTo>
                    <a:pt x="449" y="589"/>
                  </a:lnTo>
                  <a:cubicBezTo>
                    <a:pt x="460" y="599"/>
                    <a:pt x="464" y="602"/>
                    <a:pt x="466" y="602"/>
                  </a:cubicBezTo>
                  <a:cubicBezTo>
                    <a:pt x="468" y="602"/>
                    <a:pt x="462" y="592"/>
                    <a:pt x="465" y="592"/>
                  </a:cubicBezTo>
                  <a:lnTo>
                    <a:pt x="465" y="592"/>
                  </a:lnTo>
                  <a:cubicBezTo>
                    <a:pt x="466" y="592"/>
                    <a:pt x="471" y="595"/>
                    <a:pt x="483" y="606"/>
                  </a:cubicBezTo>
                  <a:lnTo>
                    <a:pt x="459" y="569"/>
                  </a:lnTo>
                  <a:cubicBezTo>
                    <a:pt x="446" y="549"/>
                    <a:pt x="441" y="541"/>
                    <a:pt x="443" y="541"/>
                  </a:cubicBezTo>
                  <a:lnTo>
                    <a:pt x="443" y="541"/>
                  </a:lnTo>
                  <a:cubicBezTo>
                    <a:pt x="446" y="541"/>
                    <a:pt x="480" y="583"/>
                    <a:pt x="487" y="583"/>
                  </a:cubicBezTo>
                  <a:cubicBezTo>
                    <a:pt x="488" y="583"/>
                    <a:pt x="488" y="581"/>
                    <a:pt x="487" y="576"/>
                  </a:cubicBezTo>
                  <a:lnTo>
                    <a:pt x="470" y="555"/>
                  </a:lnTo>
                  <a:cubicBezTo>
                    <a:pt x="468" y="553"/>
                    <a:pt x="468" y="552"/>
                    <a:pt x="468" y="552"/>
                  </a:cubicBezTo>
                  <a:lnTo>
                    <a:pt x="468" y="552"/>
                  </a:lnTo>
                  <a:cubicBezTo>
                    <a:pt x="470" y="552"/>
                    <a:pt x="552" y="661"/>
                    <a:pt x="560" y="667"/>
                  </a:cubicBezTo>
                  <a:cubicBezTo>
                    <a:pt x="568" y="674"/>
                    <a:pt x="568" y="680"/>
                    <a:pt x="571" y="684"/>
                  </a:cubicBezTo>
                  <a:cubicBezTo>
                    <a:pt x="579" y="692"/>
                    <a:pt x="582" y="696"/>
                    <a:pt x="583" y="696"/>
                  </a:cubicBezTo>
                  <a:cubicBezTo>
                    <a:pt x="586" y="696"/>
                    <a:pt x="537" y="633"/>
                    <a:pt x="537" y="619"/>
                  </a:cubicBezTo>
                  <a:lnTo>
                    <a:pt x="537" y="619"/>
                  </a:lnTo>
                  <a:cubicBezTo>
                    <a:pt x="557" y="647"/>
                    <a:pt x="581" y="688"/>
                    <a:pt x="588" y="691"/>
                  </a:cubicBezTo>
                  <a:cubicBezTo>
                    <a:pt x="589" y="692"/>
                    <a:pt x="590" y="693"/>
                    <a:pt x="591" y="693"/>
                  </a:cubicBezTo>
                  <a:cubicBezTo>
                    <a:pt x="595" y="693"/>
                    <a:pt x="564" y="632"/>
                    <a:pt x="572" y="632"/>
                  </a:cubicBezTo>
                  <a:lnTo>
                    <a:pt x="572" y="632"/>
                  </a:lnTo>
                  <a:cubicBezTo>
                    <a:pt x="574" y="632"/>
                    <a:pt x="578" y="635"/>
                    <a:pt x="585" y="643"/>
                  </a:cubicBezTo>
                  <a:cubicBezTo>
                    <a:pt x="571" y="623"/>
                    <a:pt x="554" y="602"/>
                    <a:pt x="548" y="586"/>
                  </a:cubicBezTo>
                  <a:cubicBezTo>
                    <a:pt x="548" y="586"/>
                    <a:pt x="548" y="585"/>
                    <a:pt x="548" y="585"/>
                  </a:cubicBezTo>
                  <a:cubicBezTo>
                    <a:pt x="553" y="585"/>
                    <a:pt x="579" y="614"/>
                    <a:pt x="585" y="614"/>
                  </a:cubicBezTo>
                  <a:cubicBezTo>
                    <a:pt x="588" y="614"/>
                    <a:pt x="586" y="607"/>
                    <a:pt x="574" y="586"/>
                  </a:cubicBezTo>
                  <a:lnTo>
                    <a:pt x="574" y="586"/>
                  </a:lnTo>
                  <a:lnTo>
                    <a:pt x="585" y="602"/>
                  </a:lnTo>
                  <a:cubicBezTo>
                    <a:pt x="578" y="582"/>
                    <a:pt x="578" y="566"/>
                    <a:pt x="557" y="532"/>
                  </a:cubicBezTo>
                  <a:lnTo>
                    <a:pt x="557" y="532"/>
                  </a:lnTo>
                  <a:cubicBezTo>
                    <a:pt x="581" y="564"/>
                    <a:pt x="591" y="574"/>
                    <a:pt x="594" y="574"/>
                  </a:cubicBezTo>
                  <a:cubicBezTo>
                    <a:pt x="601" y="574"/>
                    <a:pt x="582" y="534"/>
                    <a:pt x="587" y="534"/>
                  </a:cubicBezTo>
                  <a:lnTo>
                    <a:pt x="587" y="534"/>
                  </a:lnTo>
                  <a:cubicBezTo>
                    <a:pt x="590" y="534"/>
                    <a:pt x="598" y="543"/>
                    <a:pt x="618" y="572"/>
                  </a:cubicBezTo>
                  <a:lnTo>
                    <a:pt x="625" y="559"/>
                  </a:lnTo>
                  <a:lnTo>
                    <a:pt x="632" y="569"/>
                  </a:lnTo>
                  <a:cubicBezTo>
                    <a:pt x="633" y="569"/>
                    <a:pt x="633" y="569"/>
                    <a:pt x="634" y="569"/>
                  </a:cubicBezTo>
                  <a:cubicBezTo>
                    <a:pt x="644" y="569"/>
                    <a:pt x="628" y="540"/>
                    <a:pt x="612" y="512"/>
                  </a:cubicBezTo>
                  <a:lnTo>
                    <a:pt x="612" y="512"/>
                  </a:lnTo>
                  <a:cubicBezTo>
                    <a:pt x="618" y="518"/>
                    <a:pt x="625" y="532"/>
                    <a:pt x="629" y="538"/>
                  </a:cubicBezTo>
                  <a:cubicBezTo>
                    <a:pt x="637" y="543"/>
                    <a:pt x="642" y="546"/>
                    <a:pt x="645" y="546"/>
                  </a:cubicBezTo>
                  <a:cubicBezTo>
                    <a:pt x="651" y="546"/>
                    <a:pt x="643" y="530"/>
                    <a:pt x="621" y="485"/>
                  </a:cubicBezTo>
                  <a:lnTo>
                    <a:pt x="621" y="485"/>
                  </a:lnTo>
                  <a:lnTo>
                    <a:pt x="649" y="521"/>
                  </a:lnTo>
                  <a:cubicBezTo>
                    <a:pt x="647" y="518"/>
                    <a:pt x="647" y="516"/>
                    <a:pt x="648" y="516"/>
                  </a:cubicBezTo>
                  <a:lnTo>
                    <a:pt x="648" y="516"/>
                  </a:lnTo>
                  <a:cubicBezTo>
                    <a:pt x="652" y="516"/>
                    <a:pt x="676" y="537"/>
                    <a:pt x="684" y="537"/>
                  </a:cubicBezTo>
                  <a:cubicBezTo>
                    <a:pt x="688" y="537"/>
                    <a:pt x="689" y="532"/>
                    <a:pt x="682" y="518"/>
                  </a:cubicBezTo>
                  <a:lnTo>
                    <a:pt x="682" y="518"/>
                  </a:lnTo>
                  <a:cubicBezTo>
                    <a:pt x="686" y="525"/>
                    <a:pt x="693" y="532"/>
                    <a:pt x="696" y="538"/>
                  </a:cubicBezTo>
                  <a:cubicBezTo>
                    <a:pt x="692" y="529"/>
                    <a:pt x="693" y="525"/>
                    <a:pt x="697" y="525"/>
                  </a:cubicBezTo>
                  <a:cubicBezTo>
                    <a:pt x="705" y="525"/>
                    <a:pt x="730" y="547"/>
                    <a:pt x="737" y="547"/>
                  </a:cubicBezTo>
                  <a:cubicBezTo>
                    <a:pt x="743" y="547"/>
                    <a:pt x="737" y="533"/>
                    <a:pt x="702" y="481"/>
                  </a:cubicBezTo>
                  <a:lnTo>
                    <a:pt x="686" y="444"/>
                  </a:lnTo>
                  <a:cubicBezTo>
                    <a:pt x="669" y="440"/>
                    <a:pt x="646" y="384"/>
                    <a:pt x="625" y="363"/>
                  </a:cubicBezTo>
                  <a:cubicBezTo>
                    <a:pt x="625" y="362"/>
                    <a:pt x="626" y="362"/>
                    <a:pt x="627" y="362"/>
                  </a:cubicBezTo>
                  <a:cubicBezTo>
                    <a:pt x="633" y="362"/>
                    <a:pt x="666" y="398"/>
                    <a:pt x="666" y="407"/>
                  </a:cubicBezTo>
                  <a:lnTo>
                    <a:pt x="659" y="400"/>
                  </a:lnTo>
                  <a:lnTo>
                    <a:pt x="659" y="400"/>
                  </a:lnTo>
                  <a:cubicBezTo>
                    <a:pt x="710" y="474"/>
                    <a:pt x="689" y="417"/>
                    <a:pt x="723" y="468"/>
                  </a:cubicBezTo>
                  <a:cubicBezTo>
                    <a:pt x="727" y="463"/>
                    <a:pt x="734" y="462"/>
                    <a:pt x="743" y="462"/>
                  </a:cubicBezTo>
                  <a:cubicBezTo>
                    <a:pt x="760" y="462"/>
                    <a:pt x="783" y="469"/>
                    <a:pt x="799" y="469"/>
                  </a:cubicBezTo>
                  <a:cubicBezTo>
                    <a:pt x="802" y="469"/>
                    <a:pt x="805" y="469"/>
                    <a:pt x="808" y="468"/>
                  </a:cubicBezTo>
                  <a:lnTo>
                    <a:pt x="767" y="414"/>
                  </a:lnTo>
                  <a:lnTo>
                    <a:pt x="774" y="410"/>
                  </a:lnTo>
                  <a:cubicBezTo>
                    <a:pt x="783" y="424"/>
                    <a:pt x="808" y="454"/>
                    <a:pt x="800" y="454"/>
                  </a:cubicBezTo>
                  <a:cubicBezTo>
                    <a:pt x="806" y="460"/>
                    <a:pt x="809" y="462"/>
                    <a:pt x="810" y="462"/>
                  </a:cubicBezTo>
                  <a:cubicBezTo>
                    <a:pt x="815" y="462"/>
                    <a:pt x="789" y="418"/>
                    <a:pt x="780" y="410"/>
                  </a:cubicBezTo>
                  <a:lnTo>
                    <a:pt x="780" y="410"/>
                  </a:lnTo>
                  <a:cubicBezTo>
                    <a:pt x="807" y="427"/>
                    <a:pt x="823" y="474"/>
                    <a:pt x="828" y="474"/>
                  </a:cubicBezTo>
                  <a:cubicBezTo>
                    <a:pt x="828" y="474"/>
                    <a:pt x="828" y="474"/>
                    <a:pt x="828" y="474"/>
                  </a:cubicBezTo>
                  <a:lnTo>
                    <a:pt x="828" y="468"/>
                  </a:lnTo>
                  <a:lnTo>
                    <a:pt x="824" y="465"/>
                  </a:lnTo>
                  <a:cubicBezTo>
                    <a:pt x="811" y="437"/>
                    <a:pt x="794" y="414"/>
                    <a:pt x="800" y="414"/>
                  </a:cubicBezTo>
                  <a:lnTo>
                    <a:pt x="800" y="414"/>
                  </a:lnTo>
                  <a:cubicBezTo>
                    <a:pt x="811" y="424"/>
                    <a:pt x="828" y="448"/>
                    <a:pt x="828" y="448"/>
                  </a:cubicBezTo>
                  <a:cubicBezTo>
                    <a:pt x="830" y="449"/>
                    <a:pt x="832" y="451"/>
                    <a:pt x="832" y="451"/>
                  </a:cubicBezTo>
                  <a:cubicBezTo>
                    <a:pt x="833" y="451"/>
                    <a:pt x="833" y="450"/>
                    <a:pt x="831" y="448"/>
                  </a:cubicBezTo>
                  <a:lnTo>
                    <a:pt x="844" y="448"/>
                  </a:lnTo>
                  <a:lnTo>
                    <a:pt x="808" y="407"/>
                  </a:lnTo>
                  <a:cubicBezTo>
                    <a:pt x="797" y="379"/>
                    <a:pt x="817" y="404"/>
                    <a:pt x="777" y="356"/>
                  </a:cubicBezTo>
                  <a:lnTo>
                    <a:pt x="777" y="356"/>
                  </a:lnTo>
                  <a:cubicBezTo>
                    <a:pt x="800" y="383"/>
                    <a:pt x="813" y="391"/>
                    <a:pt x="821" y="391"/>
                  </a:cubicBezTo>
                  <a:cubicBezTo>
                    <a:pt x="831" y="391"/>
                    <a:pt x="835" y="379"/>
                    <a:pt x="841" y="379"/>
                  </a:cubicBezTo>
                  <a:cubicBezTo>
                    <a:pt x="843" y="379"/>
                    <a:pt x="845" y="381"/>
                    <a:pt x="848" y="384"/>
                  </a:cubicBezTo>
                  <a:cubicBezTo>
                    <a:pt x="828" y="349"/>
                    <a:pt x="835" y="346"/>
                    <a:pt x="844" y="343"/>
                  </a:cubicBezTo>
                  <a:cubicBezTo>
                    <a:pt x="835" y="336"/>
                    <a:pt x="800" y="292"/>
                    <a:pt x="807" y="292"/>
                  </a:cubicBezTo>
                  <a:lnTo>
                    <a:pt x="807" y="292"/>
                  </a:lnTo>
                  <a:cubicBezTo>
                    <a:pt x="807" y="292"/>
                    <a:pt x="807" y="292"/>
                    <a:pt x="808" y="292"/>
                  </a:cubicBezTo>
                  <a:cubicBezTo>
                    <a:pt x="877" y="391"/>
                    <a:pt x="850" y="329"/>
                    <a:pt x="902" y="392"/>
                  </a:cubicBezTo>
                  <a:lnTo>
                    <a:pt x="902" y="392"/>
                  </a:lnTo>
                  <a:cubicBezTo>
                    <a:pt x="871" y="354"/>
                    <a:pt x="910" y="371"/>
                    <a:pt x="855" y="309"/>
                  </a:cubicBezTo>
                  <a:lnTo>
                    <a:pt x="855" y="309"/>
                  </a:lnTo>
                  <a:cubicBezTo>
                    <a:pt x="865" y="315"/>
                    <a:pt x="885" y="346"/>
                    <a:pt x="905" y="370"/>
                  </a:cubicBezTo>
                  <a:cubicBezTo>
                    <a:pt x="898" y="354"/>
                    <a:pt x="900" y="350"/>
                    <a:pt x="906" y="350"/>
                  </a:cubicBezTo>
                  <a:cubicBezTo>
                    <a:pt x="915" y="350"/>
                    <a:pt x="933" y="361"/>
                    <a:pt x="943" y="361"/>
                  </a:cubicBezTo>
                  <a:cubicBezTo>
                    <a:pt x="947" y="361"/>
                    <a:pt x="949" y="359"/>
                    <a:pt x="950" y="356"/>
                  </a:cubicBezTo>
                  <a:cubicBezTo>
                    <a:pt x="939" y="343"/>
                    <a:pt x="922" y="323"/>
                    <a:pt x="909" y="302"/>
                  </a:cubicBezTo>
                  <a:lnTo>
                    <a:pt x="909" y="302"/>
                  </a:lnTo>
                  <a:lnTo>
                    <a:pt x="966" y="363"/>
                  </a:lnTo>
                  <a:cubicBezTo>
                    <a:pt x="963" y="355"/>
                    <a:pt x="933" y="313"/>
                    <a:pt x="936" y="313"/>
                  </a:cubicBezTo>
                  <a:lnTo>
                    <a:pt x="936" y="313"/>
                  </a:lnTo>
                  <a:cubicBezTo>
                    <a:pt x="936" y="313"/>
                    <a:pt x="937" y="313"/>
                    <a:pt x="938" y="314"/>
                  </a:cubicBezTo>
                  <a:lnTo>
                    <a:pt x="938" y="314"/>
                  </a:lnTo>
                  <a:cubicBezTo>
                    <a:pt x="931" y="307"/>
                    <a:pt x="925" y="300"/>
                    <a:pt x="925" y="295"/>
                  </a:cubicBezTo>
                  <a:lnTo>
                    <a:pt x="925" y="295"/>
                  </a:lnTo>
                  <a:cubicBezTo>
                    <a:pt x="936" y="302"/>
                    <a:pt x="944" y="304"/>
                    <a:pt x="950" y="304"/>
                  </a:cubicBezTo>
                  <a:cubicBezTo>
                    <a:pt x="971" y="304"/>
                    <a:pt x="966" y="268"/>
                    <a:pt x="988" y="268"/>
                  </a:cubicBezTo>
                  <a:cubicBezTo>
                    <a:pt x="1000" y="268"/>
                    <a:pt x="1018" y="278"/>
                    <a:pt x="1051" y="306"/>
                  </a:cubicBezTo>
                  <a:cubicBezTo>
                    <a:pt x="1027" y="282"/>
                    <a:pt x="1027" y="278"/>
                    <a:pt x="1031" y="275"/>
                  </a:cubicBezTo>
                  <a:cubicBezTo>
                    <a:pt x="1023" y="272"/>
                    <a:pt x="1006" y="245"/>
                    <a:pt x="990" y="228"/>
                  </a:cubicBezTo>
                  <a:lnTo>
                    <a:pt x="990" y="228"/>
                  </a:lnTo>
                  <a:lnTo>
                    <a:pt x="1040" y="268"/>
                  </a:lnTo>
                  <a:cubicBezTo>
                    <a:pt x="1003" y="217"/>
                    <a:pt x="1047" y="255"/>
                    <a:pt x="1014" y="208"/>
                  </a:cubicBezTo>
                  <a:lnTo>
                    <a:pt x="1014" y="208"/>
                  </a:lnTo>
                  <a:lnTo>
                    <a:pt x="1017" y="221"/>
                  </a:lnTo>
                  <a:cubicBezTo>
                    <a:pt x="976" y="161"/>
                    <a:pt x="916" y="103"/>
                    <a:pt x="861" y="32"/>
                  </a:cubicBezTo>
                  <a:lnTo>
                    <a:pt x="861" y="32"/>
                  </a:lnTo>
                  <a:cubicBezTo>
                    <a:pt x="870" y="44"/>
                    <a:pt x="872" y="48"/>
                    <a:pt x="870" y="48"/>
                  </a:cubicBezTo>
                  <a:cubicBezTo>
                    <a:pt x="865" y="48"/>
                    <a:pt x="830" y="11"/>
                    <a:pt x="822" y="11"/>
                  </a:cubicBezTo>
                  <a:lnTo>
                    <a:pt x="822" y="11"/>
                  </a:lnTo>
                  <a:cubicBezTo>
                    <a:pt x="819" y="11"/>
                    <a:pt x="822" y="20"/>
                    <a:pt x="838" y="45"/>
                  </a:cubicBezTo>
                  <a:cubicBezTo>
                    <a:pt x="824" y="32"/>
                    <a:pt x="821" y="19"/>
                    <a:pt x="808" y="5"/>
                  </a:cubicBezTo>
                  <a:lnTo>
                    <a:pt x="808" y="5"/>
                  </a:lnTo>
                  <a:cubicBezTo>
                    <a:pt x="825" y="27"/>
                    <a:pt x="830" y="39"/>
                    <a:pt x="825" y="39"/>
                  </a:cubicBezTo>
                  <a:cubicBezTo>
                    <a:pt x="824" y="39"/>
                    <a:pt x="821" y="38"/>
                    <a:pt x="817" y="35"/>
                  </a:cubicBezTo>
                  <a:lnTo>
                    <a:pt x="811" y="25"/>
                  </a:lnTo>
                  <a:cubicBezTo>
                    <a:pt x="809" y="29"/>
                    <a:pt x="806" y="31"/>
                    <a:pt x="802" y="31"/>
                  </a:cubicBezTo>
                  <a:cubicBezTo>
                    <a:pt x="790" y="31"/>
                    <a:pt x="770" y="16"/>
                    <a:pt x="750" y="8"/>
                  </a:cubicBezTo>
                  <a:lnTo>
                    <a:pt x="750" y="8"/>
                  </a:lnTo>
                  <a:lnTo>
                    <a:pt x="777" y="42"/>
                  </a:lnTo>
                  <a:cubicBezTo>
                    <a:pt x="770" y="39"/>
                    <a:pt x="760" y="28"/>
                    <a:pt x="753" y="22"/>
                  </a:cubicBezTo>
                  <a:lnTo>
                    <a:pt x="753" y="22"/>
                  </a:lnTo>
                  <a:cubicBezTo>
                    <a:pt x="791" y="75"/>
                    <a:pt x="763" y="19"/>
                    <a:pt x="804" y="80"/>
                  </a:cubicBezTo>
                  <a:cubicBezTo>
                    <a:pt x="783" y="54"/>
                    <a:pt x="775" y="50"/>
                    <a:pt x="769" y="50"/>
                  </a:cubicBezTo>
                  <a:cubicBezTo>
                    <a:pt x="766" y="50"/>
                    <a:pt x="764" y="51"/>
                    <a:pt x="760" y="51"/>
                  </a:cubicBezTo>
                  <a:cubicBezTo>
                    <a:pt x="755" y="51"/>
                    <a:pt x="745" y="46"/>
                    <a:pt x="719" y="15"/>
                  </a:cubicBezTo>
                  <a:lnTo>
                    <a:pt x="719" y="15"/>
                  </a:lnTo>
                  <a:cubicBezTo>
                    <a:pt x="713" y="19"/>
                    <a:pt x="750" y="52"/>
                    <a:pt x="747" y="55"/>
                  </a:cubicBezTo>
                  <a:lnTo>
                    <a:pt x="730" y="35"/>
                  </a:lnTo>
                  <a:lnTo>
                    <a:pt x="750" y="66"/>
                  </a:lnTo>
                  <a:cubicBezTo>
                    <a:pt x="743" y="62"/>
                    <a:pt x="719" y="35"/>
                    <a:pt x="706" y="19"/>
                  </a:cubicBezTo>
                  <a:cubicBezTo>
                    <a:pt x="710" y="19"/>
                    <a:pt x="702" y="11"/>
                    <a:pt x="702" y="8"/>
                  </a:cubicBezTo>
                  <a:cubicBezTo>
                    <a:pt x="697" y="3"/>
                    <a:pt x="694" y="1"/>
                    <a:pt x="692" y="1"/>
                  </a:cubicBezTo>
                  <a:close/>
                  <a:moveTo>
                    <a:pt x="136" y="971"/>
                  </a:moveTo>
                  <a:lnTo>
                    <a:pt x="136" y="971"/>
                  </a:lnTo>
                  <a:cubicBezTo>
                    <a:pt x="138" y="975"/>
                    <a:pt x="142" y="980"/>
                    <a:pt x="145" y="984"/>
                  </a:cubicBezTo>
                  <a:cubicBezTo>
                    <a:pt x="142" y="979"/>
                    <a:pt x="138" y="975"/>
                    <a:pt x="136" y="97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7"/>
            <p:cNvSpPr/>
            <p:nvPr/>
          </p:nvSpPr>
          <p:spPr>
            <a:xfrm>
              <a:off x="2830836" y="2044963"/>
              <a:ext cx="1156" cy="1695"/>
            </a:xfrm>
            <a:custGeom>
              <a:avLst/>
              <a:gdLst/>
              <a:ahLst/>
              <a:cxnLst/>
              <a:rect l="l" t="t" r="r" b="b"/>
              <a:pathLst>
                <a:path w="15" h="22" extrusionOk="0">
                  <a:moveTo>
                    <a:pt x="0" y="1"/>
                  </a:moveTo>
                  <a:cubicBezTo>
                    <a:pt x="4" y="4"/>
                    <a:pt x="7" y="11"/>
                    <a:pt x="14" y="21"/>
                  </a:cubicBezTo>
                  <a:cubicBezTo>
                    <a:pt x="11" y="14"/>
                    <a:pt x="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7"/>
            <p:cNvSpPr/>
            <p:nvPr/>
          </p:nvSpPr>
          <p:spPr>
            <a:xfrm>
              <a:off x="2842011" y="2027469"/>
              <a:ext cx="308" cy="694"/>
            </a:xfrm>
            <a:custGeom>
              <a:avLst/>
              <a:gdLst/>
              <a:ahLst/>
              <a:cxnLst/>
              <a:rect l="l" t="t" r="r" b="b"/>
              <a:pathLst>
                <a:path w="4" h="9" extrusionOk="0">
                  <a:moveTo>
                    <a:pt x="4" y="8"/>
                  </a:moveTo>
                  <a:lnTo>
                    <a:pt x="4" y="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7"/>
            <p:cNvSpPr/>
            <p:nvPr/>
          </p:nvSpPr>
          <p:spPr>
            <a:xfrm>
              <a:off x="2812880" y="2053517"/>
              <a:ext cx="1079" cy="1695"/>
            </a:xfrm>
            <a:custGeom>
              <a:avLst/>
              <a:gdLst/>
              <a:ahLst/>
              <a:cxnLst/>
              <a:rect l="l" t="t" r="r" b="b"/>
              <a:pathLst>
                <a:path w="14" h="22" extrusionOk="0">
                  <a:moveTo>
                    <a:pt x="1" y="1"/>
                  </a:moveTo>
                  <a:cubicBezTo>
                    <a:pt x="4" y="7"/>
                    <a:pt x="10" y="15"/>
                    <a:pt x="14" y="21"/>
                  </a:cubicBezTo>
                  <a:cubicBezTo>
                    <a:pt x="10" y="11"/>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7"/>
            <p:cNvSpPr/>
            <p:nvPr/>
          </p:nvSpPr>
          <p:spPr>
            <a:xfrm>
              <a:off x="2819122" y="2088429"/>
              <a:ext cx="1079" cy="1927"/>
            </a:xfrm>
            <a:custGeom>
              <a:avLst/>
              <a:gdLst/>
              <a:ahLst/>
              <a:cxnLst/>
              <a:rect l="l" t="t" r="r" b="b"/>
              <a:pathLst>
                <a:path w="14" h="25" extrusionOk="0">
                  <a:moveTo>
                    <a:pt x="1" y="0"/>
                  </a:moveTo>
                  <a:cubicBezTo>
                    <a:pt x="2" y="3"/>
                    <a:pt x="3" y="5"/>
                    <a:pt x="4" y="7"/>
                  </a:cubicBezTo>
                  <a:lnTo>
                    <a:pt x="4" y="7"/>
                  </a:lnTo>
                  <a:cubicBezTo>
                    <a:pt x="3" y="4"/>
                    <a:pt x="2" y="2"/>
                    <a:pt x="1" y="0"/>
                  </a:cubicBezTo>
                  <a:close/>
                  <a:moveTo>
                    <a:pt x="4" y="7"/>
                  </a:moveTo>
                  <a:cubicBezTo>
                    <a:pt x="9" y="16"/>
                    <a:pt x="14" y="25"/>
                    <a:pt x="14" y="25"/>
                  </a:cubicBezTo>
                  <a:lnTo>
                    <a:pt x="10" y="11"/>
                  </a:lnTo>
                  <a:cubicBezTo>
                    <a:pt x="10" y="11"/>
                    <a:pt x="10" y="12"/>
                    <a:pt x="10" y="12"/>
                  </a:cubicBezTo>
                  <a:cubicBezTo>
                    <a:pt x="9" y="12"/>
                    <a:pt x="7" y="10"/>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7"/>
            <p:cNvSpPr/>
            <p:nvPr/>
          </p:nvSpPr>
          <p:spPr>
            <a:xfrm>
              <a:off x="2806637" y="2073324"/>
              <a:ext cx="1079" cy="1927"/>
            </a:xfrm>
            <a:custGeom>
              <a:avLst/>
              <a:gdLst/>
              <a:ahLst/>
              <a:cxnLst/>
              <a:rect l="l" t="t" r="r" b="b"/>
              <a:pathLst>
                <a:path w="14" h="25" extrusionOk="0">
                  <a:moveTo>
                    <a:pt x="0" y="1"/>
                  </a:moveTo>
                  <a:cubicBezTo>
                    <a:pt x="4" y="4"/>
                    <a:pt x="0" y="1"/>
                    <a:pt x="0" y="7"/>
                  </a:cubicBezTo>
                  <a:lnTo>
                    <a:pt x="10" y="24"/>
                  </a:lnTo>
                  <a:cubicBezTo>
                    <a:pt x="13" y="21"/>
                    <a:pt x="7"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7"/>
            <p:cNvSpPr/>
            <p:nvPr/>
          </p:nvSpPr>
          <p:spPr>
            <a:xfrm>
              <a:off x="2812802" y="2078795"/>
              <a:ext cx="1773" cy="3006"/>
            </a:xfrm>
            <a:custGeom>
              <a:avLst/>
              <a:gdLst/>
              <a:ahLst/>
              <a:cxnLst/>
              <a:rect l="l" t="t" r="r" b="b"/>
              <a:pathLst>
                <a:path w="23" h="39" extrusionOk="0">
                  <a:moveTo>
                    <a:pt x="2" y="1"/>
                  </a:moveTo>
                  <a:cubicBezTo>
                    <a:pt x="1" y="1"/>
                    <a:pt x="2" y="6"/>
                    <a:pt x="2" y="11"/>
                  </a:cubicBezTo>
                  <a:cubicBezTo>
                    <a:pt x="14" y="32"/>
                    <a:pt x="19" y="39"/>
                    <a:pt x="21" y="39"/>
                  </a:cubicBezTo>
                  <a:cubicBezTo>
                    <a:pt x="23" y="39"/>
                    <a:pt x="20" y="30"/>
                    <a:pt x="18" y="21"/>
                  </a:cubicBezTo>
                  <a:cubicBezTo>
                    <a:pt x="8" y="6"/>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7"/>
            <p:cNvSpPr/>
            <p:nvPr/>
          </p:nvSpPr>
          <p:spPr>
            <a:xfrm>
              <a:off x="2812571" y="2079566"/>
              <a:ext cx="617" cy="1002"/>
            </a:xfrm>
            <a:custGeom>
              <a:avLst/>
              <a:gdLst/>
              <a:ahLst/>
              <a:cxnLst/>
              <a:rect l="l" t="t" r="r" b="b"/>
              <a:pathLst>
                <a:path w="8" h="13" extrusionOk="0">
                  <a:moveTo>
                    <a:pt x="5" y="1"/>
                  </a:moveTo>
                  <a:cubicBezTo>
                    <a:pt x="5" y="4"/>
                    <a:pt x="5" y="4"/>
                    <a:pt x="1" y="4"/>
                  </a:cubicBezTo>
                  <a:cubicBezTo>
                    <a:pt x="4" y="10"/>
                    <a:pt x="6" y="12"/>
                    <a:pt x="6" y="12"/>
                  </a:cubicBezTo>
                  <a:cubicBezTo>
                    <a:pt x="7" y="12"/>
                    <a:pt x="5" y="5"/>
                    <a:pt x="5"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7"/>
            <p:cNvSpPr/>
            <p:nvPr/>
          </p:nvSpPr>
          <p:spPr>
            <a:xfrm>
              <a:off x="2819970" y="2085192"/>
              <a:ext cx="2081" cy="3545"/>
            </a:xfrm>
            <a:custGeom>
              <a:avLst/>
              <a:gdLst/>
              <a:ahLst/>
              <a:cxnLst/>
              <a:rect l="l" t="t" r="r" b="b"/>
              <a:pathLst>
                <a:path w="27" h="46" extrusionOk="0">
                  <a:moveTo>
                    <a:pt x="3" y="1"/>
                  </a:moveTo>
                  <a:cubicBezTo>
                    <a:pt x="2" y="1"/>
                    <a:pt x="2" y="2"/>
                    <a:pt x="3" y="6"/>
                  </a:cubicBezTo>
                  <a:cubicBezTo>
                    <a:pt x="2" y="5"/>
                    <a:pt x="2" y="5"/>
                    <a:pt x="2" y="5"/>
                  </a:cubicBezTo>
                  <a:lnTo>
                    <a:pt x="2" y="5"/>
                  </a:lnTo>
                  <a:cubicBezTo>
                    <a:pt x="0" y="5"/>
                    <a:pt x="20" y="38"/>
                    <a:pt x="21" y="38"/>
                  </a:cubicBezTo>
                  <a:cubicBezTo>
                    <a:pt x="21" y="38"/>
                    <a:pt x="20" y="37"/>
                    <a:pt x="20" y="36"/>
                  </a:cubicBezTo>
                  <a:lnTo>
                    <a:pt x="20" y="36"/>
                  </a:lnTo>
                  <a:cubicBezTo>
                    <a:pt x="23" y="43"/>
                    <a:pt x="25" y="46"/>
                    <a:pt x="25" y="46"/>
                  </a:cubicBezTo>
                  <a:cubicBezTo>
                    <a:pt x="27" y="46"/>
                    <a:pt x="8"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7"/>
            <p:cNvSpPr/>
            <p:nvPr/>
          </p:nvSpPr>
          <p:spPr>
            <a:xfrm>
              <a:off x="2809180" y="2072322"/>
              <a:ext cx="1927" cy="2929"/>
            </a:xfrm>
            <a:custGeom>
              <a:avLst/>
              <a:gdLst/>
              <a:ahLst/>
              <a:cxnLst/>
              <a:rect l="l" t="t" r="r" b="b"/>
              <a:pathLst>
                <a:path w="25" h="38" extrusionOk="0">
                  <a:moveTo>
                    <a:pt x="1" y="0"/>
                  </a:moveTo>
                  <a:lnTo>
                    <a:pt x="24" y="37"/>
                  </a:lnTo>
                  <a:lnTo>
                    <a:pt x="8" y="3"/>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7"/>
            <p:cNvSpPr/>
            <p:nvPr/>
          </p:nvSpPr>
          <p:spPr>
            <a:xfrm>
              <a:off x="2811338" y="2072784"/>
              <a:ext cx="1310" cy="1233"/>
            </a:xfrm>
            <a:custGeom>
              <a:avLst/>
              <a:gdLst/>
              <a:ahLst/>
              <a:cxnLst/>
              <a:rect l="l" t="t" r="r" b="b"/>
              <a:pathLst>
                <a:path w="17" h="16" extrusionOk="0">
                  <a:moveTo>
                    <a:pt x="0" y="1"/>
                  </a:moveTo>
                  <a:lnTo>
                    <a:pt x="0" y="1"/>
                  </a:lnTo>
                  <a:cubicBezTo>
                    <a:pt x="4" y="8"/>
                    <a:pt x="7" y="11"/>
                    <a:pt x="7" y="14"/>
                  </a:cubicBezTo>
                  <a:cubicBezTo>
                    <a:pt x="8" y="14"/>
                    <a:pt x="12" y="16"/>
                    <a:pt x="14" y="16"/>
                  </a:cubicBezTo>
                  <a:cubicBezTo>
                    <a:pt x="16" y="16"/>
                    <a:pt x="17" y="14"/>
                    <a:pt x="13" y="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7"/>
            <p:cNvSpPr/>
            <p:nvPr/>
          </p:nvSpPr>
          <p:spPr>
            <a:xfrm>
              <a:off x="2811569" y="2073863"/>
              <a:ext cx="617" cy="848"/>
            </a:xfrm>
            <a:custGeom>
              <a:avLst/>
              <a:gdLst/>
              <a:ahLst/>
              <a:cxnLst/>
              <a:rect l="l" t="t" r="r" b="b"/>
              <a:pathLst>
                <a:path w="8" h="11" extrusionOk="0">
                  <a:moveTo>
                    <a:pt x="4" y="0"/>
                  </a:moveTo>
                  <a:cubicBezTo>
                    <a:pt x="4" y="0"/>
                    <a:pt x="1" y="4"/>
                    <a:pt x="4" y="11"/>
                  </a:cubicBezTo>
                  <a:cubicBezTo>
                    <a:pt x="4" y="11"/>
                    <a:pt x="7" y="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7"/>
            <p:cNvSpPr/>
            <p:nvPr/>
          </p:nvSpPr>
          <p:spPr>
            <a:xfrm>
              <a:off x="2808949" y="2071012"/>
              <a:ext cx="1156" cy="617"/>
            </a:xfrm>
            <a:custGeom>
              <a:avLst/>
              <a:gdLst/>
              <a:ahLst/>
              <a:cxnLst/>
              <a:rect l="l" t="t" r="r" b="b"/>
              <a:pathLst>
                <a:path w="15" h="8" extrusionOk="0">
                  <a:moveTo>
                    <a:pt x="0" y="0"/>
                  </a:moveTo>
                  <a:lnTo>
                    <a:pt x="7" y="7"/>
                  </a:lnTo>
                  <a:lnTo>
                    <a:pt x="14"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7"/>
            <p:cNvSpPr/>
            <p:nvPr/>
          </p:nvSpPr>
          <p:spPr>
            <a:xfrm>
              <a:off x="2815346" y="2069239"/>
              <a:ext cx="1233" cy="2620"/>
            </a:xfrm>
            <a:custGeom>
              <a:avLst/>
              <a:gdLst/>
              <a:ahLst/>
              <a:cxnLst/>
              <a:rect l="l" t="t" r="r" b="b"/>
              <a:pathLst>
                <a:path w="16" h="34" extrusionOk="0">
                  <a:moveTo>
                    <a:pt x="1" y="0"/>
                  </a:moveTo>
                  <a:cubicBezTo>
                    <a:pt x="1" y="0"/>
                    <a:pt x="1" y="1"/>
                    <a:pt x="2" y="3"/>
                  </a:cubicBezTo>
                  <a:cubicBezTo>
                    <a:pt x="5" y="13"/>
                    <a:pt x="5" y="20"/>
                    <a:pt x="16" y="34"/>
                  </a:cubicBezTo>
                  <a:lnTo>
                    <a:pt x="16" y="20"/>
                  </a:lnTo>
                  <a:cubicBezTo>
                    <a:pt x="8" y="7"/>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7"/>
            <p:cNvSpPr/>
            <p:nvPr/>
          </p:nvSpPr>
          <p:spPr>
            <a:xfrm>
              <a:off x="2809797" y="2062457"/>
              <a:ext cx="2081" cy="3930"/>
            </a:xfrm>
            <a:custGeom>
              <a:avLst/>
              <a:gdLst/>
              <a:ahLst/>
              <a:cxnLst/>
              <a:rect l="l" t="t" r="r" b="b"/>
              <a:pathLst>
                <a:path w="27" h="51" extrusionOk="0">
                  <a:moveTo>
                    <a:pt x="0" y="0"/>
                  </a:moveTo>
                  <a:lnTo>
                    <a:pt x="7" y="20"/>
                  </a:lnTo>
                  <a:cubicBezTo>
                    <a:pt x="12" y="25"/>
                    <a:pt x="17" y="33"/>
                    <a:pt x="23" y="43"/>
                  </a:cubicBezTo>
                  <a:lnTo>
                    <a:pt x="23" y="43"/>
                  </a:lnTo>
                  <a:lnTo>
                    <a:pt x="0" y="0"/>
                  </a:lnTo>
                  <a:close/>
                  <a:moveTo>
                    <a:pt x="23" y="43"/>
                  </a:moveTo>
                  <a:lnTo>
                    <a:pt x="27" y="50"/>
                  </a:lnTo>
                  <a:cubicBezTo>
                    <a:pt x="25" y="48"/>
                    <a:pt x="24" y="45"/>
                    <a:pt x="23" y="4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7"/>
            <p:cNvSpPr/>
            <p:nvPr/>
          </p:nvSpPr>
          <p:spPr>
            <a:xfrm>
              <a:off x="2809411" y="2059451"/>
              <a:ext cx="1695" cy="3006"/>
            </a:xfrm>
            <a:custGeom>
              <a:avLst/>
              <a:gdLst/>
              <a:ahLst/>
              <a:cxnLst/>
              <a:rect l="l" t="t" r="r" b="b"/>
              <a:pathLst>
                <a:path w="22" h="39" extrusionOk="0">
                  <a:moveTo>
                    <a:pt x="2" y="1"/>
                  </a:moveTo>
                  <a:cubicBezTo>
                    <a:pt x="2" y="1"/>
                    <a:pt x="1" y="1"/>
                    <a:pt x="1" y="2"/>
                  </a:cubicBezTo>
                  <a:cubicBezTo>
                    <a:pt x="8" y="15"/>
                    <a:pt x="8" y="28"/>
                    <a:pt x="21" y="39"/>
                  </a:cubicBezTo>
                  <a:cubicBezTo>
                    <a:pt x="12" y="27"/>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7"/>
            <p:cNvSpPr/>
            <p:nvPr/>
          </p:nvSpPr>
          <p:spPr>
            <a:xfrm>
              <a:off x="2819661" y="2063767"/>
              <a:ext cx="3930" cy="6551"/>
            </a:xfrm>
            <a:custGeom>
              <a:avLst/>
              <a:gdLst/>
              <a:ahLst/>
              <a:cxnLst/>
              <a:rect l="l" t="t" r="r" b="b"/>
              <a:pathLst>
                <a:path w="51" h="85" extrusionOk="0">
                  <a:moveTo>
                    <a:pt x="0" y="0"/>
                  </a:moveTo>
                  <a:lnTo>
                    <a:pt x="0" y="3"/>
                  </a:lnTo>
                  <a:lnTo>
                    <a:pt x="50" y="8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7"/>
            <p:cNvSpPr/>
            <p:nvPr/>
          </p:nvSpPr>
          <p:spPr>
            <a:xfrm>
              <a:off x="2815269" y="2045502"/>
              <a:ext cx="3160" cy="5241"/>
            </a:xfrm>
            <a:custGeom>
              <a:avLst/>
              <a:gdLst/>
              <a:ahLst/>
              <a:cxnLst/>
              <a:rect l="l" t="t" r="r" b="b"/>
              <a:pathLst>
                <a:path w="41" h="68" extrusionOk="0">
                  <a:moveTo>
                    <a:pt x="3" y="1"/>
                  </a:moveTo>
                  <a:cubicBezTo>
                    <a:pt x="0" y="1"/>
                    <a:pt x="25" y="38"/>
                    <a:pt x="21" y="38"/>
                  </a:cubicBezTo>
                  <a:cubicBezTo>
                    <a:pt x="21" y="38"/>
                    <a:pt x="19" y="37"/>
                    <a:pt x="17" y="34"/>
                  </a:cubicBezTo>
                  <a:lnTo>
                    <a:pt x="17" y="34"/>
                  </a:lnTo>
                  <a:cubicBezTo>
                    <a:pt x="26" y="51"/>
                    <a:pt x="34" y="51"/>
                    <a:pt x="40" y="68"/>
                  </a:cubicBezTo>
                  <a:cubicBezTo>
                    <a:pt x="34" y="44"/>
                    <a:pt x="40" y="55"/>
                    <a:pt x="6" y="4"/>
                  </a:cubicBezTo>
                  <a:cubicBezTo>
                    <a:pt x="4" y="2"/>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7"/>
            <p:cNvSpPr/>
            <p:nvPr/>
          </p:nvSpPr>
          <p:spPr>
            <a:xfrm>
              <a:off x="2818351" y="2050666"/>
              <a:ext cx="539" cy="1156"/>
            </a:xfrm>
            <a:custGeom>
              <a:avLst/>
              <a:gdLst/>
              <a:ahLst/>
              <a:cxnLst/>
              <a:rect l="l" t="t" r="r" b="b"/>
              <a:pathLst>
                <a:path w="7" h="15" extrusionOk="0">
                  <a:moveTo>
                    <a:pt x="0" y="1"/>
                  </a:moveTo>
                  <a:cubicBezTo>
                    <a:pt x="3" y="4"/>
                    <a:pt x="3" y="8"/>
                    <a:pt x="7" y="14"/>
                  </a:cubicBezTo>
                  <a:cubicBezTo>
                    <a:pt x="3" y="8"/>
                    <a:pt x="3"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7"/>
            <p:cNvSpPr/>
            <p:nvPr/>
          </p:nvSpPr>
          <p:spPr>
            <a:xfrm>
              <a:off x="2892567" y="2036331"/>
              <a:ext cx="1618" cy="1695"/>
            </a:xfrm>
            <a:custGeom>
              <a:avLst/>
              <a:gdLst/>
              <a:ahLst/>
              <a:cxnLst/>
              <a:rect l="l" t="t" r="r" b="b"/>
              <a:pathLst>
                <a:path w="21" h="22" extrusionOk="0">
                  <a:moveTo>
                    <a:pt x="0" y="1"/>
                  </a:moveTo>
                  <a:lnTo>
                    <a:pt x="7" y="11"/>
                  </a:lnTo>
                  <a:lnTo>
                    <a:pt x="21" y="21"/>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7"/>
            <p:cNvSpPr/>
            <p:nvPr/>
          </p:nvSpPr>
          <p:spPr>
            <a:xfrm>
              <a:off x="2890178" y="2032478"/>
              <a:ext cx="2929" cy="3468"/>
            </a:xfrm>
            <a:custGeom>
              <a:avLst/>
              <a:gdLst/>
              <a:ahLst/>
              <a:cxnLst/>
              <a:rect l="l" t="t" r="r" b="b"/>
              <a:pathLst>
                <a:path w="38" h="45" extrusionOk="0">
                  <a:moveTo>
                    <a:pt x="0" y="1"/>
                  </a:moveTo>
                  <a:lnTo>
                    <a:pt x="0" y="1"/>
                  </a:lnTo>
                  <a:cubicBezTo>
                    <a:pt x="2" y="3"/>
                    <a:pt x="4" y="5"/>
                    <a:pt x="5" y="5"/>
                  </a:cubicBezTo>
                  <a:lnTo>
                    <a:pt x="5" y="5"/>
                  </a:lnTo>
                  <a:lnTo>
                    <a:pt x="0" y="1"/>
                  </a:lnTo>
                  <a:close/>
                  <a:moveTo>
                    <a:pt x="7" y="1"/>
                  </a:moveTo>
                  <a:cubicBezTo>
                    <a:pt x="7" y="3"/>
                    <a:pt x="7" y="6"/>
                    <a:pt x="5" y="6"/>
                  </a:cubicBezTo>
                  <a:cubicBezTo>
                    <a:pt x="5" y="6"/>
                    <a:pt x="5" y="6"/>
                    <a:pt x="5" y="5"/>
                  </a:cubicBezTo>
                  <a:lnTo>
                    <a:pt x="5" y="5"/>
                  </a:lnTo>
                  <a:lnTo>
                    <a:pt x="38" y="44"/>
                  </a:ln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7"/>
            <p:cNvSpPr/>
            <p:nvPr/>
          </p:nvSpPr>
          <p:spPr>
            <a:xfrm>
              <a:off x="2830066" y="2029858"/>
              <a:ext cx="1618" cy="2158"/>
            </a:xfrm>
            <a:custGeom>
              <a:avLst/>
              <a:gdLst/>
              <a:ahLst/>
              <a:cxnLst/>
              <a:rect l="l" t="t" r="r" b="b"/>
              <a:pathLst>
                <a:path w="21" h="28" extrusionOk="0">
                  <a:moveTo>
                    <a:pt x="1" y="1"/>
                  </a:moveTo>
                  <a:lnTo>
                    <a:pt x="7" y="10"/>
                  </a:lnTo>
                  <a:cubicBezTo>
                    <a:pt x="17" y="24"/>
                    <a:pt x="17" y="24"/>
                    <a:pt x="21" y="27"/>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7"/>
            <p:cNvSpPr/>
            <p:nvPr/>
          </p:nvSpPr>
          <p:spPr>
            <a:xfrm>
              <a:off x="2835537" y="2030089"/>
              <a:ext cx="2697" cy="3468"/>
            </a:xfrm>
            <a:custGeom>
              <a:avLst/>
              <a:gdLst/>
              <a:ahLst/>
              <a:cxnLst/>
              <a:rect l="l" t="t" r="r" b="b"/>
              <a:pathLst>
                <a:path w="35" h="45" extrusionOk="0">
                  <a:moveTo>
                    <a:pt x="0" y="1"/>
                  </a:moveTo>
                  <a:lnTo>
                    <a:pt x="34" y="45"/>
                  </a:lnTo>
                  <a:lnTo>
                    <a:pt x="34" y="45"/>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7"/>
            <p:cNvSpPr/>
            <p:nvPr/>
          </p:nvSpPr>
          <p:spPr>
            <a:xfrm>
              <a:off x="2835768" y="2023615"/>
              <a:ext cx="1464" cy="2004"/>
            </a:xfrm>
            <a:custGeom>
              <a:avLst/>
              <a:gdLst/>
              <a:ahLst/>
              <a:cxnLst/>
              <a:rect l="l" t="t" r="r" b="b"/>
              <a:pathLst>
                <a:path w="19" h="26" extrusionOk="0">
                  <a:moveTo>
                    <a:pt x="0" y="1"/>
                  </a:moveTo>
                  <a:cubicBezTo>
                    <a:pt x="0" y="1"/>
                    <a:pt x="2" y="7"/>
                    <a:pt x="2" y="9"/>
                  </a:cubicBezTo>
                  <a:lnTo>
                    <a:pt x="2" y="9"/>
                  </a:lnTo>
                  <a:cubicBezTo>
                    <a:pt x="1" y="9"/>
                    <a:pt x="1" y="9"/>
                    <a:pt x="1" y="9"/>
                  </a:cubicBezTo>
                  <a:cubicBezTo>
                    <a:pt x="1" y="9"/>
                    <a:pt x="0" y="9"/>
                    <a:pt x="0" y="10"/>
                  </a:cubicBezTo>
                  <a:cubicBezTo>
                    <a:pt x="1" y="10"/>
                    <a:pt x="1" y="10"/>
                    <a:pt x="2" y="9"/>
                  </a:cubicBezTo>
                  <a:lnTo>
                    <a:pt x="2" y="9"/>
                  </a:lnTo>
                  <a:cubicBezTo>
                    <a:pt x="6" y="10"/>
                    <a:pt x="18" y="25"/>
                    <a:pt x="18" y="25"/>
                  </a:cubicBezTo>
                  <a:cubicBezTo>
                    <a:pt x="19" y="25"/>
                    <a:pt x="14" y="19"/>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7"/>
            <p:cNvSpPr/>
            <p:nvPr/>
          </p:nvSpPr>
          <p:spPr>
            <a:xfrm>
              <a:off x="2378143" y="1951635"/>
              <a:ext cx="1079" cy="3314"/>
            </a:xfrm>
            <a:custGeom>
              <a:avLst/>
              <a:gdLst/>
              <a:ahLst/>
              <a:cxnLst/>
              <a:rect l="l" t="t" r="r" b="b"/>
              <a:pathLst>
                <a:path w="14" h="43" extrusionOk="0">
                  <a:moveTo>
                    <a:pt x="3" y="0"/>
                  </a:moveTo>
                  <a:cubicBezTo>
                    <a:pt x="3" y="0"/>
                    <a:pt x="3" y="1"/>
                    <a:pt x="3" y="2"/>
                  </a:cubicBezTo>
                  <a:cubicBezTo>
                    <a:pt x="3" y="2"/>
                    <a:pt x="3" y="2"/>
                    <a:pt x="3" y="2"/>
                  </a:cubicBezTo>
                  <a:lnTo>
                    <a:pt x="3" y="2"/>
                  </a:lnTo>
                  <a:cubicBezTo>
                    <a:pt x="1" y="2"/>
                    <a:pt x="10" y="37"/>
                    <a:pt x="13" y="43"/>
                  </a:cubicBezTo>
                  <a:cubicBezTo>
                    <a:pt x="13" y="33"/>
                    <a:pt x="5"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7"/>
            <p:cNvSpPr/>
            <p:nvPr/>
          </p:nvSpPr>
          <p:spPr>
            <a:xfrm>
              <a:off x="2379376" y="1942618"/>
              <a:ext cx="617" cy="3006"/>
            </a:xfrm>
            <a:custGeom>
              <a:avLst/>
              <a:gdLst/>
              <a:ahLst/>
              <a:cxnLst/>
              <a:rect l="l" t="t" r="r" b="b"/>
              <a:pathLst>
                <a:path w="8" h="39" extrusionOk="0">
                  <a:moveTo>
                    <a:pt x="1" y="1"/>
                  </a:moveTo>
                  <a:lnTo>
                    <a:pt x="4" y="24"/>
                  </a:lnTo>
                  <a:lnTo>
                    <a:pt x="7" y="3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7"/>
            <p:cNvSpPr/>
            <p:nvPr/>
          </p:nvSpPr>
          <p:spPr>
            <a:xfrm>
              <a:off x="2380224" y="1941693"/>
              <a:ext cx="2081" cy="4393"/>
            </a:xfrm>
            <a:custGeom>
              <a:avLst/>
              <a:gdLst/>
              <a:ahLst/>
              <a:cxnLst/>
              <a:rect l="l" t="t" r="r" b="b"/>
              <a:pathLst>
                <a:path w="27" h="57" extrusionOk="0">
                  <a:moveTo>
                    <a:pt x="15" y="1"/>
                  </a:moveTo>
                  <a:cubicBezTo>
                    <a:pt x="11" y="1"/>
                    <a:pt x="12" y="23"/>
                    <a:pt x="7" y="23"/>
                  </a:cubicBezTo>
                  <a:cubicBezTo>
                    <a:pt x="6" y="23"/>
                    <a:pt x="5" y="22"/>
                    <a:pt x="3" y="19"/>
                  </a:cubicBezTo>
                  <a:lnTo>
                    <a:pt x="0" y="6"/>
                  </a:lnTo>
                  <a:lnTo>
                    <a:pt x="10" y="57"/>
                  </a:lnTo>
                  <a:cubicBezTo>
                    <a:pt x="15" y="49"/>
                    <a:pt x="16" y="22"/>
                    <a:pt x="22" y="22"/>
                  </a:cubicBezTo>
                  <a:cubicBezTo>
                    <a:pt x="24" y="22"/>
                    <a:pt x="25" y="24"/>
                    <a:pt x="27" y="27"/>
                  </a:cubicBezTo>
                  <a:cubicBezTo>
                    <a:pt x="21" y="7"/>
                    <a:pt x="17" y="1"/>
                    <a:pt x="15"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7"/>
            <p:cNvSpPr/>
            <p:nvPr/>
          </p:nvSpPr>
          <p:spPr>
            <a:xfrm>
              <a:off x="2386158" y="1952560"/>
              <a:ext cx="617" cy="1618"/>
            </a:xfrm>
            <a:custGeom>
              <a:avLst/>
              <a:gdLst/>
              <a:ahLst/>
              <a:cxnLst/>
              <a:rect l="l" t="t" r="r" b="b"/>
              <a:pathLst>
                <a:path w="8" h="21" extrusionOk="0">
                  <a:moveTo>
                    <a:pt x="1" y="1"/>
                  </a:moveTo>
                  <a:cubicBezTo>
                    <a:pt x="1" y="1"/>
                    <a:pt x="1" y="1"/>
                    <a:pt x="2" y="1"/>
                  </a:cubicBezTo>
                  <a:lnTo>
                    <a:pt x="2" y="1"/>
                  </a:lnTo>
                  <a:cubicBezTo>
                    <a:pt x="2" y="1"/>
                    <a:pt x="1" y="1"/>
                    <a:pt x="1" y="1"/>
                  </a:cubicBezTo>
                  <a:close/>
                  <a:moveTo>
                    <a:pt x="2" y="1"/>
                  </a:moveTo>
                  <a:cubicBezTo>
                    <a:pt x="2" y="3"/>
                    <a:pt x="2" y="7"/>
                    <a:pt x="0" y="14"/>
                  </a:cubicBezTo>
                  <a:lnTo>
                    <a:pt x="0" y="20"/>
                  </a:lnTo>
                  <a:cubicBezTo>
                    <a:pt x="0" y="20"/>
                    <a:pt x="2" y="19"/>
                    <a:pt x="4" y="19"/>
                  </a:cubicBezTo>
                  <a:cubicBezTo>
                    <a:pt x="5" y="19"/>
                    <a:pt x="6" y="19"/>
                    <a:pt x="8" y="20"/>
                  </a:cubicBezTo>
                  <a:cubicBezTo>
                    <a:pt x="3" y="9"/>
                    <a:pt x="2" y="3"/>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7"/>
            <p:cNvSpPr/>
            <p:nvPr/>
          </p:nvSpPr>
          <p:spPr>
            <a:xfrm>
              <a:off x="2386158" y="1954101"/>
              <a:ext cx="77" cy="77"/>
            </a:xfrm>
            <a:custGeom>
              <a:avLst/>
              <a:gdLst/>
              <a:ahLst/>
              <a:cxnLst/>
              <a:rect l="l" t="t" r="r" b="b"/>
              <a:pathLst>
                <a:path w="1" h="1" extrusionOk="0">
                  <a:moveTo>
                    <a:pt x="0"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7"/>
            <p:cNvSpPr/>
            <p:nvPr/>
          </p:nvSpPr>
          <p:spPr>
            <a:xfrm>
              <a:off x="2387237" y="1952482"/>
              <a:ext cx="1387" cy="4008"/>
            </a:xfrm>
            <a:custGeom>
              <a:avLst/>
              <a:gdLst/>
              <a:ahLst/>
              <a:cxnLst/>
              <a:rect l="l" t="t" r="r" b="b"/>
              <a:pathLst>
                <a:path w="18" h="52" extrusionOk="0">
                  <a:moveTo>
                    <a:pt x="0" y="1"/>
                  </a:moveTo>
                  <a:lnTo>
                    <a:pt x="3" y="25"/>
                  </a:lnTo>
                  <a:cubicBezTo>
                    <a:pt x="7" y="38"/>
                    <a:pt x="14" y="41"/>
                    <a:pt x="14" y="52"/>
                  </a:cubicBezTo>
                  <a:cubicBezTo>
                    <a:pt x="17" y="38"/>
                    <a:pt x="11" y="2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7"/>
            <p:cNvSpPr/>
            <p:nvPr/>
          </p:nvSpPr>
          <p:spPr>
            <a:xfrm>
              <a:off x="2386697" y="1948860"/>
              <a:ext cx="231" cy="1233"/>
            </a:xfrm>
            <a:custGeom>
              <a:avLst/>
              <a:gdLst/>
              <a:ahLst/>
              <a:cxnLst/>
              <a:rect l="l" t="t" r="r" b="b"/>
              <a:pathLst>
                <a:path w="3" h="16" extrusionOk="0">
                  <a:moveTo>
                    <a:pt x="1" y="1"/>
                  </a:moveTo>
                  <a:lnTo>
                    <a:pt x="1" y="11"/>
                  </a:lnTo>
                  <a:cubicBezTo>
                    <a:pt x="1" y="14"/>
                    <a:pt x="1" y="15"/>
                    <a:pt x="1" y="15"/>
                  </a:cubicBezTo>
                  <a:cubicBezTo>
                    <a:pt x="2" y="15"/>
                    <a:pt x="3"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7"/>
            <p:cNvSpPr/>
            <p:nvPr/>
          </p:nvSpPr>
          <p:spPr>
            <a:xfrm>
              <a:off x="2386235" y="1948552"/>
              <a:ext cx="539" cy="2774"/>
            </a:xfrm>
            <a:custGeom>
              <a:avLst/>
              <a:gdLst/>
              <a:ahLst/>
              <a:cxnLst/>
              <a:rect l="l" t="t" r="r" b="b"/>
              <a:pathLst>
                <a:path w="7" h="36" extrusionOk="0">
                  <a:moveTo>
                    <a:pt x="1" y="0"/>
                  </a:moveTo>
                  <a:cubicBezTo>
                    <a:pt x="1" y="0"/>
                    <a:pt x="2" y="6"/>
                    <a:pt x="7" y="22"/>
                  </a:cubicBezTo>
                  <a:lnTo>
                    <a:pt x="7" y="15"/>
                  </a:lnTo>
                  <a:cubicBezTo>
                    <a:pt x="5" y="9"/>
                    <a:pt x="2" y="0"/>
                    <a:pt x="1" y="0"/>
                  </a:cubicBezTo>
                  <a:close/>
                  <a:moveTo>
                    <a:pt x="3" y="13"/>
                  </a:moveTo>
                  <a:cubicBezTo>
                    <a:pt x="2" y="13"/>
                    <a:pt x="4" y="26"/>
                    <a:pt x="7" y="36"/>
                  </a:cubicBezTo>
                  <a:lnTo>
                    <a:pt x="7" y="22"/>
                  </a:lnTo>
                  <a:cubicBezTo>
                    <a:pt x="4" y="16"/>
                    <a:pt x="3" y="13"/>
                    <a:pt x="3"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7"/>
            <p:cNvSpPr/>
            <p:nvPr/>
          </p:nvSpPr>
          <p:spPr>
            <a:xfrm>
              <a:off x="2384617" y="1947088"/>
              <a:ext cx="1618" cy="3622"/>
            </a:xfrm>
            <a:custGeom>
              <a:avLst/>
              <a:gdLst/>
              <a:ahLst/>
              <a:cxnLst/>
              <a:rect l="l" t="t" r="r" b="b"/>
              <a:pathLst>
                <a:path w="21" h="47" extrusionOk="0">
                  <a:moveTo>
                    <a:pt x="7" y="0"/>
                  </a:moveTo>
                  <a:cubicBezTo>
                    <a:pt x="1" y="12"/>
                    <a:pt x="10" y="47"/>
                    <a:pt x="17" y="47"/>
                  </a:cubicBezTo>
                  <a:cubicBezTo>
                    <a:pt x="18" y="47"/>
                    <a:pt x="19" y="46"/>
                    <a:pt x="20" y="44"/>
                  </a:cubicBezTo>
                  <a:cubicBezTo>
                    <a:pt x="14" y="34"/>
                    <a:pt x="11" y="24"/>
                    <a:pt x="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7"/>
            <p:cNvSpPr/>
            <p:nvPr/>
          </p:nvSpPr>
          <p:spPr>
            <a:xfrm>
              <a:off x="2380455" y="1937223"/>
              <a:ext cx="771" cy="1927"/>
            </a:xfrm>
            <a:custGeom>
              <a:avLst/>
              <a:gdLst/>
              <a:ahLst/>
              <a:cxnLst/>
              <a:rect l="l" t="t" r="r" b="b"/>
              <a:pathLst>
                <a:path w="10" h="25" extrusionOk="0">
                  <a:moveTo>
                    <a:pt x="0" y="0"/>
                  </a:moveTo>
                  <a:lnTo>
                    <a:pt x="0" y="24"/>
                  </a:lnTo>
                  <a:cubicBezTo>
                    <a:pt x="0" y="21"/>
                    <a:pt x="1" y="20"/>
                    <a:pt x="2" y="20"/>
                  </a:cubicBezTo>
                  <a:cubicBezTo>
                    <a:pt x="4" y="20"/>
                    <a:pt x="7" y="24"/>
                    <a:pt x="8" y="24"/>
                  </a:cubicBezTo>
                  <a:cubicBezTo>
                    <a:pt x="9" y="24"/>
                    <a:pt x="9" y="23"/>
                    <a:pt x="7" y="17"/>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7"/>
            <p:cNvSpPr/>
            <p:nvPr/>
          </p:nvSpPr>
          <p:spPr>
            <a:xfrm>
              <a:off x="2389009" y="1950170"/>
              <a:ext cx="1387" cy="4316"/>
            </a:xfrm>
            <a:custGeom>
              <a:avLst/>
              <a:gdLst/>
              <a:ahLst/>
              <a:cxnLst/>
              <a:rect l="l" t="t" r="r" b="b"/>
              <a:pathLst>
                <a:path w="18" h="56" extrusionOk="0">
                  <a:moveTo>
                    <a:pt x="1" y="1"/>
                  </a:moveTo>
                  <a:lnTo>
                    <a:pt x="1" y="18"/>
                  </a:lnTo>
                  <a:cubicBezTo>
                    <a:pt x="8" y="28"/>
                    <a:pt x="11" y="35"/>
                    <a:pt x="18" y="55"/>
                  </a:cubicBezTo>
                  <a:cubicBezTo>
                    <a:pt x="14" y="41"/>
                    <a:pt x="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7"/>
            <p:cNvSpPr/>
            <p:nvPr/>
          </p:nvSpPr>
          <p:spPr>
            <a:xfrm>
              <a:off x="2388547" y="1948398"/>
              <a:ext cx="539" cy="1850"/>
            </a:xfrm>
            <a:custGeom>
              <a:avLst/>
              <a:gdLst/>
              <a:ahLst/>
              <a:cxnLst/>
              <a:rect l="l" t="t" r="r" b="b"/>
              <a:pathLst>
                <a:path w="7" h="24" extrusionOk="0">
                  <a:moveTo>
                    <a:pt x="3" y="0"/>
                  </a:moveTo>
                  <a:cubicBezTo>
                    <a:pt x="0" y="0"/>
                    <a:pt x="3" y="10"/>
                    <a:pt x="7" y="24"/>
                  </a:cubicBez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7"/>
            <p:cNvSpPr/>
            <p:nvPr/>
          </p:nvSpPr>
          <p:spPr>
            <a:xfrm>
              <a:off x="2385156" y="1943157"/>
              <a:ext cx="539" cy="4239"/>
            </a:xfrm>
            <a:custGeom>
              <a:avLst/>
              <a:gdLst/>
              <a:ahLst/>
              <a:cxnLst/>
              <a:rect l="l" t="t" r="r" b="b"/>
              <a:pathLst>
                <a:path w="7" h="55" extrusionOk="0">
                  <a:moveTo>
                    <a:pt x="4" y="0"/>
                  </a:moveTo>
                  <a:lnTo>
                    <a:pt x="0" y="4"/>
                  </a:lnTo>
                  <a:lnTo>
                    <a:pt x="7" y="55"/>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7"/>
            <p:cNvSpPr/>
            <p:nvPr/>
          </p:nvSpPr>
          <p:spPr>
            <a:xfrm>
              <a:off x="2391861" y="1952791"/>
              <a:ext cx="617" cy="3699"/>
            </a:xfrm>
            <a:custGeom>
              <a:avLst/>
              <a:gdLst/>
              <a:ahLst/>
              <a:cxnLst/>
              <a:rect l="l" t="t" r="r" b="b"/>
              <a:pathLst>
                <a:path w="8" h="48" extrusionOk="0">
                  <a:moveTo>
                    <a:pt x="1" y="1"/>
                  </a:moveTo>
                  <a:lnTo>
                    <a:pt x="1" y="17"/>
                  </a:lnTo>
                  <a:lnTo>
                    <a:pt x="7" y="4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7"/>
            <p:cNvSpPr/>
            <p:nvPr/>
          </p:nvSpPr>
          <p:spPr>
            <a:xfrm>
              <a:off x="2392940" y="1953330"/>
              <a:ext cx="1618" cy="4778"/>
            </a:xfrm>
            <a:custGeom>
              <a:avLst/>
              <a:gdLst/>
              <a:ahLst/>
              <a:cxnLst/>
              <a:rect l="l" t="t" r="r" b="b"/>
              <a:pathLst>
                <a:path w="21" h="62" extrusionOk="0">
                  <a:moveTo>
                    <a:pt x="1" y="0"/>
                  </a:moveTo>
                  <a:cubicBezTo>
                    <a:pt x="7" y="27"/>
                    <a:pt x="18" y="44"/>
                    <a:pt x="18" y="61"/>
                  </a:cubicBezTo>
                  <a:cubicBezTo>
                    <a:pt x="21" y="55"/>
                    <a:pt x="18" y="30"/>
                    <a:pt x="14" y="10"/>
                  </a:cubicBezTo>
                  <a:cubicBezTo>
                    <a:pt x="14" y="16"/>
                    <a:pt x="13" y="19"/>
                    <a:pt x="12" y="19"/>
                  </a:cubicBezTo>
                  <a:cubicBezTo>
                    <a:pt x="10" y="19"/>
                    <a:pt x="6" y="1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7"/>
            <p:cNvSpPr/>
            <p:nvPr/>
          </p:nvSpPr>
          <p:spPr>
            <a:xfrm>
              <a:off x="2393711" y="1951789"/>
              <a:ext cx="308" cy="2389"/>
            </a:xfrm>
            <a:custGeom>
              <a:avLst/>
              <a:gdLst/>
              <a:ahLst/>
              <a:cxnLst/>
              <a:rect l="l" t="t" r="r" b="b"/>
              <a:pathLst>
                <a:path w="4" h="31" extrusionOk="0">
                  <a:moveTo>
                    <a:pt x="0" y="0"/>
                  </a:moveTo>
                  <a:cubicBezTo>
                    <a:pt x="0" y="7"/>
                    <a:pt x="4" y="17"/>
                    <a:pt x="4" y="30"/>
                  </a:cubicBezTo>
                  <a:cubicBezTo>
                    <a:pt x="4" y="24"/>
                    <a:pt x="4" y="1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7"/>
            <p:cNvSpPr/>
            <p:nvPr/>
          </p:nvSpPr>
          <p:spPr>
            <a:xfrm>
              <a:off x="2389857" y="1948629"/>
              <a:ext cx="1079" cy="2929"/>
            </a:xfrm>
            <a:custGeom>
              <a:avLst/>
              <a:gdLst/>
              <a:ahLst/>
              <a:cxnLst/>
              <a:rect l="l" t="t" r="r" b="b"/>
              <a:pathLst>
                <a:path w="14" h="38" extrusionOk="0">
                  <a:moveTo>
                    <a:pt x="0" y="1"/>
                  </a:moveTo>
                  <a:cubicBezTo>
                    <a:pt x="3" y="10"/>
                    <a:pt x="10" y="31"/>
                    <a:pt x="13" y="3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7"/>
            <p:cNvSpPr/>
            <p:nvPr/>
          </p:nvSpPr>
          <p:spPr>
            <a:xfrm>
              <a:off x="2389857" y="1948629"/>
              <a:ext cx="539" cy="308"/>
            </a:xfrm>
            <a:custGeom>
              <a:avLst/>
              <a:gdLst/>
              <a:ahLst/>
              <a:cxnLst/>
              <a:rect l="l" t="t" r="r" b="b"/>
              <a:pathLst>
                <a:path w="7" h="4" extrusionOk="0">
                  <a:moveTo>
                    <a:pt x="0" y="1"/>
                  </a:moveTo>
                  <a:cubicBezTo>
                    <a:pt x="3" y="1"/>
                    <a:pt x="7" y="4"/>
                    <a:pt x="7" y="4"/>
                  </a:cubicBezTo>
                  <a:cubicBezTo>
                    <a:pt x="7" y="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7"/>
            <p:cNvSpPr/>
            <p:nvPr/>
          </p:nvSpPr>
          <p:spPr>
            <a:xfrm>
              <a:off x="2389549" y="1948398"/>
              <a:ext cx="385" cy="308"/>
            </a:xfrm>
            <a:custGeom>
              <a:avLst/>
              <a:gdLst/>
              <a:ahLst/>
              <a:cxnLst/>
              <a:rect l="l" t="t" r="r" b="b"/>
              <a:pathLst>
                <a:path w="5" h="4" extrusionOk="0">
                  <a:moveTo>
                    <a:pt x="4" y="4"/>
                  </a:moveTo>
                  <a:lnTo>
                    <a:pt x="4" y="4"/>
                  </a:lnTo>
                  <a:cubicBezTo>
                    <a:pt x="1" y="0"/>
                    <a:pt x="1" y="0"/>
                    <a:pt x="4"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7"/>
            <p:cNvSpPr/>
            <p:nvPr/>
          </p:nvSpPr>
          <p:spPr>
            <a:xfrm>
              <a:off x="2385618" y="1939766"/>
              <a:ext cx="1387" cy="6088"/>
            </a:xfrm>
            <a:custGeom>
              <a:avLst/>
              <a:gdLst/>
              <a:ahLst/>
              <a:cxnLst/>
              <a:rect l="l" t="t" r="r" b="b"/>
              <a:pathLst>
                <a:path w="18" h="79" extrusionOk="0">
                  <a:moveTo>
                    <a:pt x="1" y="1"/>
                  </a:moveTo>
                  <a:cubicBezTo>
                    <a:pt x="4" y="25"/>
                    <a:pt x="12" y="41"/>
                    <a:pt x="17" y="68"/>
                  </a:cubicBezTo>
                  <a:lnTo>
                    <a:pt x="17" y="68"/>
                  </a:lnTo>
                  <a:cubicBezTo>
                    <a:pt x="14" y="48"/>
                    <a:pt x="13" y="27"/>
                    <a:pt x="1" y="1"/>
                  </a:cubicBezTo>
                  <a:close/>
                  <a:moveTo>
                    <a:pt x="17" y="68"/>
                  </a:moveTo>
                  <a:cubicBezTo>
                    <a:pt x="17" y="72"/>
                    <a:pt x="17" y="75"/>
                    <a:pt x="18" y="78"/>
                  </a:cubicBezTo>
                  <a:cubicBezTo>
                    <a:pt x="17" y="75"/>
                    <a:pt x="17" y="71"/>
                    <a:pt x="17" y="6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7"/>
            <p:cNvSpPr/>
            <p:nvPr/>
          </p:nvSpPr>
          <p:spPr>
            <a:xfrm>
              <a:off x="2387699" y="1944468"/>
              <a:ext cx="925" cy="2929"/>
            </a:xfrm>
            <a:custGeom>
              <a:avLst/>
              <a:gdLst/>
              <a:ahLst/>
              <a:cxnLst/>
              <a:rect l="l" t="t" r="r" b="b"/>
              <a:pathLst>
                <a:path w="12" h="38" extrusionOk="0">
                  <a:moveTo>
                    <a:pt x="1" y="0"/>
                  </a:moveTo>
                  <a:cubicBezTo>
                    <a:pt x="5" y="11"/>
                    <a:pt x="11" y="24"/>
                    <a:pt x="11" y="38"/>
                  </a:cubicBezTo>
                  <a:lnTo>
                    <a:pt x="11" y="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7"/>
            <p:cNvSpPr/>
            <p:nvPr/>
          </p:nvSpPr>
          <p:spPr>
            <a:xfrm>
              <a:off x="2388239" y="1944236"/>
              <a:ext cx="617" cy="1079"/>
            </a:xfrm>
            <a:custGeom>
              <a:avLst/>
              <a:gdLst/>
              <a:ahLst/>
              <a:cxnLst/>
              <a:rect l="l" t="t" r="r" b="b"/>
              <a:pathLst>
                <a:path w="8" h="14" extrusionOk="0">
                  <a:moveTo>
                    <a:pt x="1" y="0"/>
                  </a:moveTo>
                  <a:lnTo>
                    <a:pt x="4" y="11"/>
                  </a:lnTo>
                  <a:lnTo>
                    <a:pt x="7" y="1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7"/>
            <p:cNvSpPr/>
            <p:nvPr/>
          </p:nvSpPr>
          <p:spPr>
            <a:xfrm>
              <a:off x="2391398" y="1946857"/>
              <a:ext cx="848" cy="2389"/>
            </a:xfrm>
            <a:custGeom>
              <a:avLst/>
              <a:gdLst/>
              <a:ahLst/>
              <a:cxnLst/>
              <a:rect l="l" t="t" r="r" b="b"/>
              <a:pathLst>
                <a:path w="11" h="31" extrusionOk="0">
                  <a:moveTo>
                    <a:pt x="0" y="0"/>
                  </a:moveTo>
                  <a:cubicBezTo>
                    <a:pt x="3" y="9"/>
                    <a:pt x="6" y="30"/>
                    <a:pt x="9" y="30"/>
                  </a:cubicBezTo>
                  <a:cubicBezTo>
                    <a:pt x="10" y="30"/>
                    <a:pt x="10" y="30"/>
                    <a:pt x="10" y="30"/>
                  </a:cubicBezTo>
                  <a:cubicBezTo>
                    <a:pt x="7" y="13"/>
                    <a:pt x="10" y="10"/>
                    <a:pt x="10" y="7"/>
                  </a:cubicBezTo>
                  <a:cubicBezTo>
                    <a:pt x="7" y="0"/>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7"/>
            <p:cNvSpPr/>
            <p:nvPr/>
          </p:nvSpPr>
          <p:spPr>
            <a:xfrm>
              <a:off x="2390859" y="1948398"/>
              <a:ext cx="77" cy="308"/>
            </a:xfrm>
            <a:custGeom>
              <a:avLst/>
              <a:gdLst/>
              <a:ahLst/>
              <a:cxnLst/>
              <a:rect l="l" t="t" r="r" b="b"/>
              <a:pathLst>
                <a:path w="1" h="4" extrusionOk="0">
                  <a:moveTo>
                    <a:pt x="0" y="4"/>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7"/>
            <p:cNvSpPr/>
            <p:nvPr/>
          </p:nvSpPr>
          <p:spPr>
            <a:xfrm>
              <a:off x="2394250" y="1946240"/>
              <a:ext cx="308" cy="694"/>
            </a:xfrm>
            <a:custGeom>
              <a:avLst/>
              <a:gdLst/>
              <a:ahLst/>
              <a:cxnLst/>
              <a:rect l="l" t="t" r="r" b="b"/>
              <a:pathLst>
                <a:path w="4" h="9" extrusionOk="0">
                  <a:moveTo>
                    <a:pt x="4" y="8"/>
                  </a:move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7"/>
            <p:cNvSpPr/>
            <p:nvPr/>
          </p:nvSpPr>
          <p:spPr>
            <a:xfrm>
              <a:off x="2390705" y="1946086"/>
              <a:ext cx="771" cy="1310"/>
            </a:xfrm>
            <a:custGeom>
              <a:avLst/>
              <a:gdLst/>
              <a:ahLst/>
              <a:cxnLst/>
              <a:rect l="l" t="t" r="r" b="b"/>
              <a:pathLst>
                <a:path w="10" h="17" extrusionOk="0">
                  <a:moveTo>
                    <a:pt x="3" y="1"/>
                  </a:moveTo>
                  <a:cubicBezTo>
                    <a:pt x="0" y="1"/>
                    <a:pt x="2" y="9"/>
                    <a:pt x="2" y="17"/>
                  </a:cubicBezTo>
                  <a:cubicBezTo>
                    <a:pt x="6" y="13"/>
                    <a:pt x="6" y="10"/>
                    <a:pt x="9" y="10"/>
                  </a:cubicBezTo>
                  <a:cubicBezTo>
                    <a:pt x="7" y="5"/>
                    <a:pt x="6" y="2"/>
                    <a:pt x="6" y="2"/>
                  </a:cubicBezTo>
                  <a:cubicBezTo>
                    <a:pt x="6" y="2"/>
                    <a:pt x="6" y="2"/>
                    <a:pt x="6" y="3"/>
                  </a:cubicBezTo>
                  <a:cubicBezTo>
                    <a:pt x="5" y="1"/>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7"/>
            <p:cNvSpPr/>
            <p:nvPr/>
          </p:nvSpPr>
          <p:spPr>
            <a:xfrm>
              <a:off x="2393171" y="1948629"/>
              <a:ext cx="925" cy="1850"/>
            </a:xfrm>
            <a:custGeom>
              <a:avLst/>
              <a:gdLst/>
              <a:ahLst/>
              <a:cxnLst/>
              <a:rect l="l" t="t" r="r" b="b"/>
              <a:pathLst>
                <a:path w="12" h="24" extrusionOk="0">
                  <a:moveTo>
                    <a:pt x="1" y="1"/>
                  </a:moveTo>
                  <a:cubicBezTo>
                    <a:pt x="3" y="12"/>
                    <a:pt x="11" y="24"/>
                    <a:pt x="11" y="24"/>
                  </a:cubicBezTo>
                  <a:cubicBezTo>
                    <a:pt x="12" y="24"/>
                    <a:pt x="11" y="23"/>
                    <a:pt x="11" y="21"/>
                  </a:cubicBezTo>
                  <a:cubicBezTo>
                    <a:pt x="7" y="14"/>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7"/>
            <p:cNvSpPr/>
            <p:nvPr/>
          </p:nvSpPr>
          <p:spPr>
            <a:xfrm>
              <a:off x="2391398" y="1949169"/>
              <a:ext cx="154" cy="617"/>
            </a:xfrm>
            <a:custGeom>
              <a:avLst/>
              <a:gdLst/>
              <a:ahLst/>
              <a:cxnLst/>
              <a:rect l="l" t="t" r="r" b="b"/>
              <a:pathLst>
                <a:path w="2" h="8" extrusionOk="0">
                  <a:moveTo>
                    <a:pt x="0" y="0"/>
                  </a:moveTo>
                  <a:lnTo>
                    <a:pt x="0" y="3"/>
                  </a:lnTo>
                  <a:cubicBezTo>
                    <a:pt x="0" y="4"/>
                    <a:pt x="1" y="4"/>
                    <a:pt x="1" y="4"/>
                  </a:cubicBezTo>
                  <a:lnTo>
                    <a:pt x="1" y="4"/>
                  </a:lnTo>
                  <a:cubicBezTo>
                    <a:pt x="1" y="3"/>
                    <a:pt x="0" y="2"/>
                    <a:pt x="0" y="0"/>
                  </a:cubicBezTo>
                  <a:close/>
                  <a:moveTo>
                    <a:pt x="1" y="4"/>
                  </a:moveTo>
                  <a:cubicBezTo>
                    <a:pt x="1" y="6"/>
                    <a:pt x="2" y="7"/>
                    <a:pt x="2" y="7"/>
                  </a:cubicBezTo>
                  <a:cubicBezTo>
                    <a:pt x="2" y="7"/>
                    <a:pt x="2" y="6"/>
                    <a:pt x="1"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7"/>
            <p:cNvSpPr/>
            <p:nvPr/>
          </p:nvSpPr>
          <p:spPr>
            <a:xfrm>
              <a:off x="2390859" y="1947319"/>
              <a:ext cx="617" cy="1927"/>
            </a:xfrm>
            <a:custGeom>
              <a:avLst/>
              <a:gdLst/>
              <a:ahLst/>
              <a:cxnLst/>
              <a:rect l="l" t="t" r="r" b="b"/>
              <a:pathLst>
                <a:path w="8" h="25" extrusionOk="0">
                  <a:moveTo>
                    <a:pt x="0" y="1"/>
                  </a:moveTo>
                  <a:lnTo>
                    <a:pt x="0" y="14"/>
                  </a:lnTo>
                  <a:cubicBezTo>
                    <a:pt x="4" y="18"/>
                    <a:pt x="4" y="21"/>
                    <a:pt x="7" y="24"/>
                  </a:cubicBezTo>
                  <a:cubicBezTo>
                    <a:pt x="4" y="21"/>
                    <a:pt x="4"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7"/>
            <p:cNvSpPr/>
            <p:nvPr/>
          </p:nvSpPr>
          <p:spPr>
            <a:xfrm>
              <a:off x="2389241" y="1927821"/>
              <a:ext cx="5086" cy="18496"/>
            </a:xfrm>
            <a:custGeom>
              <a:avLst/>
              <a:gdLst/>
              <a:ahLst/>
              <a:cxnLst/>
              <a:rect l="l" t="t" r="r" b="b"/>
              <a:pathLst>
                <a:path w="66" h="240" extrusionOk="0">
                  <a:moveTo>
                    <a:pt x="1" y="1"/>
                  </a:moveTo>
                  <a:cubicBezTo>
                    <a:pt x="8" y="24"/>
                    <a:pt x="14" y="48"/>
                    <a:pt x="10" y="48"/>
                  </a:cubicBezTo>
                  <a:cubicBezTo>
                    <a:pt x="9" y="48"/>
                    <a:pt x="6" y="44"/>
                    <a:pt x="1" y="34"/>
                  </a:cubicBezTo>
                  <a:lnTo>
                    <a:pt x="1" y="34"/>
                  </a:lnTo>
                  <a:cubicBezTo>
                    <a:pt x="5" y="61"/>
                    <a:pt x="41" y="176"/>
                    <a:pt x="66" y="240"/>
                  </a:cubicBezTo>
                  <a:cubicBezTo>
                    <a:pt x="62" y="224"/>
                    <a:pt x="58" y="210"/>
                    <a:pt x="55" y="186"/>
                  </a:cubicBezTo>
                  <a:cubicBezTo>
                    <a:pt x="49" y="169"/>
                    <a:pt x="32" y="146"/>
                    <a:pt x="25" y="112"/>
                  </a:cubicBezTo>
                  <a:cubicBezTo>
                    <a:pt x="26" y="107"/>
                    <a:pt x="27" y="105"/>
                    <a:pt x="28" y="105"/>
                  </a:cubicBezTo>
                  <a:cubicBezTo>
                    <a:pt x="32" y="105"/>
                    <a:pt x="37" y="127"/>
                    <a:pt x="45" y="143"/>
                  </a:cubicBezTo>
                  <a:cubicBezTo>
                    <a:pt x="28" y="98"/>
                    <a:pt x="35" y="74"/>
                    <a:pt x="11" y="10"/>
                  </a:cubicBezTo>
                  <a:lnTo>
                    <a:pt x="11" y="34"/>
                  </a:lnTo>
                  <a:cubicBezTo>
                    <a:pt x="8" y="2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7"/>
            <p:cNvSpPr/>
            <p:nvPr/>
          </p:nvSpPr>
          <p:spPr>
            <a:xfrm>
              <a:off x="2393479" y="1946548"/>
              <a:ext cx="1618" cy="3699"/>
            </a:xfrm>
            <a:custGeom>
              <a:avLst/>
              <a:gdLst/>
              <a:ahLst/>
              <a:cxnLst/>
              <a:rect l="l" t="t" r="r" b="b"/>
              <a:pathLst>
                <a:path w="21" h="48" extrusionOk="0">
                  <a:moveTo>
                    <a:pt x="0" y="1"/>
                  </a:moveTo>
                  <a:lnTo>
                    <a:pt x="0" y="1"/>
                  </a:lnTo>
                  <a:cubicBezTo>
                    <a:pt x="3" y="7"/>
                    <a:pt x="11" y="21"/>
                    <a:pt x="20" y="48"/>
                  </a:cubicBezTo>
                  <a:cubicBezTo>
                    <a:pt x="20" y="28"/>
                    <a:pt x="17" y="14"/>
                    <a:pt x="14"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7"/>
            <p:cNvSpPr/>
            <p:nvPr/>
          </p:nvSpPr>
          <p:spPr>
            <a:xfrm>
              <a:off x="2390088" y="1939304"/>
              <a:ext cx="3468" cy="9402"/>
            </a:xfrm>
            <a:custGeom>
              <a:avLst/>
              <a:gdLst/>
              <a:ahLst/>
              <a:cxnLst/>
              <a:rect l="l" t="t" r="r" b="b"/>
              <a:pathLst>
                <a:path w="45" h="122" extrusionOk="0">
                  <a:moveTo>
                    <a:pt x="7" y="0"/>
                  </a:moveTo>
                  <a:cubicBezTo>
                    <a:pt x="0" y="7"/>
                    <a:pt x="14" y="34"/>
                    <a:pt x="14" y="50"/>
                  </a:cubicBezTo>
                  <a:cubicBezTo>
                    <a:pt x="15" y="49"/>
                    <a:pt x="16" y="49"/>
                    <a:pt x="16" y="49"/>
                  </a:cubicBezTo>
                  <a:cubicBezTo>
                    <a:pt x="20" y="49"/>
                    <a:pt x="19" y="77"/>
                    <a:pt x="30" y="95"/>
                  </a:cubicBezTo>
                  <a:cubicBezTo>
                    <a:pt x="30" y="101"/>
                    <a:pt x="30" y="105"/>
                    <a:pt x="27" y="105"/>
                  </a:cubicBezTo>
                  <a:cubicBezTo>
                    <a:pt x="29" y="109"/>
                    <a:pt x="34" y="113"/>
                    <a:pt x="37" y="117"/>
                  </a:cubicBezTo>
                  <a:lnTo>
                    <a:pt x="37" y="117"/>
                  </a:lnTo>
                  <a:cubicBezTo>
                    <a:pt x="37" y="115"/>
                    <a:pt x="36" y="113"/>
                    <a:pt x="36" y="113"/>
                  </a:cubicBezTo>
                  <a:lnTo>
                    <a:pt x="36" y="113"/>
                  </a:lnTo>
                  <a:cubicBezTo>
                    <a:pt x="36" y="113"/>
                    <a:pt x="37" y="114"/>
                    <a:pt x="38" y="115"/>
                  </a:cubicBezTo>
                  <a:cubicBezTo>
                    <a:pt x="34" y="108"/>
                    <a:pt x="34" y="105"/>
                    <a:pt x="34" y="98"/>
                  </a:cubicBezTo>
                  <a:lnTo>
                    <a:pt x="34" y="98"/>
                  </a:lnTo>
                  <a:cubicBezTo>
                    <a:pt x="38" y="105"/>
                    <a:pt x="38" y="108"/>
                    <a:pt x="38" y="115"/>
                  </a:cubicBezTo>
                  <a:lnTo>
                    <a:pt x="38" y="117"/>
                  </a:lnTo>
                  <a:lnTo>
                    <a:pt x="38" y="117"/>
                  </a:lnTo>
                  <a:cubicBezTo>
                    <a:pt x="38" y="117"/>
                    <a:pt x="37" y="117"/>
                    <a:pt x="37" y="117"/>
                  </a:cubicBezTo>
                  <a:lnTo>
                    <a:pt x="37" y="117"/>
                  </a:lnTo>
                  <a:cubicBezTo>
                    <a:pt x="38" y="117"/>
                    <a:pt x="38" y="118"/>
                    <a:pt x="38" y="118"/>
                  </a:cubicBezTo>
                  <a:lnTo>
                    <a:pt x="38" y="117"/>
                  </a:lnTo>
                  <a:lnTo>
                    <a:pt x="38" y="117"/>
                  </a:lnTo>
                  <a:cubicBezTo>
                    <a:pt x="38" y="117"/>
                    <a:pt x="38" y="117"/>
                    <a:pt x="38" y="117"/>
                  </a:cubicBezTo>
                  <a:lnTo>
                    <a:pt x="38" y="117"/>
                  </a:lnTo>
                  <a:lnTo>
                    <a:pt x="44" y="95"/>
                  </a:lnTo>
                  <a:cubicBezTo>
                    <a:pt x="43" y="93"/>
                    <a:pt x="41" y="92"/>
                    <a:pt x="40" y="92"/>
                  </a:cubicBezTo>
                  <a:cubicBezTo>
                    <a:pt x="38" y="92"/>
                    <a:pt x="36" y="94"/>
                    <a:pt x="34" y="98"/>
                  </a:cubicBezTo>
                  <a:cubicBezTo>
                    <a:pt x="24" y="61"/>
                    <a:pt x="24" y="41"/>
                    <a:pt x="7" y="0"/>
                  </a:cubicBezTo>
                  <a:close/>
                  <a:moveTo>
                    <a:pt x="38" y="117"/>
                  </a:moveTo>
                  <a:lnTo>
                    <a:pt x="38" y="118"/>
                  </a:lnTo>
                  <a:lnTo>
                    <a:pt x="41" y="122"/>
                  </a:lnTo>
                  <a:cubicBezTo>
                    <a:pt x="40" y="120"/>
                    <a:pt x="39" y="119"/>
                    <a:pt x="38" y="1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7"/>
            <p:cNvSpPr/>
            <p:nvPr/>
          </p:nvSpPr>
          <p:spPr>
            <a:xfrm>
              <a:off x="2384077" y="1933293"/>
              <a:ext cx="308" cy="539"/>
            </a:xfrm>
            <a:custGeom>
              <a:avLst/>
              <a:gdLst/>
              <a:ahLst/>
              <a:cxnLst/>
              <a:rect l="l" t="t" r="r" b="b"/>
              <a:pathLst>
                <a:path w="4" h="7" extrusionOk="0">
                  <a:moveTo>
                    <a:pt x="1" y="0"/>
                  </a:moveTo>
                  <a:cubicBezTo>
                    <a:pt x="1" y="3"/>
                    <a:pt x="4" y="3"/>
                    <a:pt x="4" y="7"/>
                  </a:cubicBezTo>
                  <a:cubicBezTo>
                    <a:pt x="4" y="3"/>
                    <a:pt x="4"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7"/>
            <p:cNvSpPr/>
            <p:nvPr/>
          </p:nvSpPr>
          <p:spPr>
            <a:xfrm>
              <a:off x="2384308" y="1933755"/>
              <a:ext cx="3237" cy="8246"/>
            </a:xfrm>
            <a:custGeom>
              <a:avLst/>
              <a:gdLst/>
              <a:ahLst/>
              <a:cxnLst/>
              <a:rect l="l" t="t" r="r" b="b"/>
              <a:pathLst>
                <a:path w="42" h="107" extrusionOk="0">
                  <a:moveTo>
                    <a:pt x="8" y="14"/>
                  </a:moveTo>
                  <a:cubicBezTo>
                    <a:pt x="9" y="17"/>
                    <a:pt x="10" y="20"/>
                    <a:pt x="11" y="22"/>
                  </a:cubicBezTo>
                  <a:lnTo>
                    <a:pt x="11" y="22"/>
                  </a:lnTo>
                  <a:cubicBezTo>
                    <a:pt x="10" y="19"/>
                    <a:pt x="9" y="17"/>
                    <a:pt x="8" y="14"/>
                  </a:cubicBezTo>
                  <a:close/>
                  <a:moveTo>
                    <a:pt x="1" y="1"/>
                  </a:moveTo>
                  <a:cubicBezTo>
                    <a:pt x="1" y="11"/>
                    <a:pt x="4" y="32"/>
                    <a:pt x="15" y="49"/>
                  </a:cubicBezTo>
                  <a:lnTo>
                    <a:pt x="15" y="41"/>
                  </a:lnTo>
                  <a:cubicBezTo>
                    <a:pt x="18" y="49"/>
                    <a:pt x="26" y="68"/>
                    <a:pt x="33" y="83"/>
                  </a:cubicBezTo>
                  <a:lnTo>
                    <a:pt x="33" y="83"/>
                  </a:lnTo>
                  <a:cubicBezTo>
                    <a:pt x="25" y="63"/>
                    <a:pt x="19" y="45"/>
                    <a:pt x="11" y="22"/>
                  </a:cubicBezTo>
                  <a:lnTo>
                    <a:pt x="11" y="22"/>
                  </a:lnTo>
                  <a:cubicBezTo>
                    <a:pt x="12" y="27"/>
                    <a:pt x="13" y="32"/>
                    <a:pt x="12" y="32"/>
                  </a:cubicBezTo>
                  <a:cubicBezTo>
                    <a:pt x="12" y="32"/>
                    <a:pt x="12" y="32"/>
                    <a:pt x="11" y="32"/>
                  </a:cubicBezTo>
                  <a:cubicBezTo>
                    <a:pt x="4" y="21"/>
                    <a:pt x="4" y="14"/>
                    <a:pt x="1" y="1"/>
                  </a:cubicBezTo>
                  <a:close/>
                  <a:moveTo>
                    <a:pt x="33" y="83"/>
                  </a:moveTo>
                  <a:lnTo>
                    <a:pt x="33" y="83"/>
                  </a:lnTo>
                  <a:cubicBezTo>
                    <a:pt x="35" y="91"/>
                    <a:pt x="38" y="98"/>
                    <a:pt x="41" y="106"/>
                  </a:cubicBezTo>
                  <a:cubicBezTo>
                    <a:pt x="41" y="104"/>
                    <a:pt x="38" y="95"/>
                    <a:pt x="33" y="8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7"/>
            <p:cNvSpPr/>
            <p:nvPr/>
          </p:nvSpPr>
          <p:spPr>
            <a:xfrm>
              <a:off x="2387622" y="1935913"/>
              <a:ext cx="1233" cy="4162"/>
            </a:xfrm>
            <a:custGeom>
              <a:avLst/>
              <a:gdLst/>
              <a:ahLst/>
              <a:cxnLst/>
              <a:rect l="l" t="t" r="r" b="b"/>
              <a:pathLst>
                <a:path w="16" h="54" extrusionOk="0">
                  <a:moveTo>
                    <a:pt x="2" y="0"/>
                  </a:moveTo>
                  <a:lnTo>
                    <a:pt x="9" y="21"/>
                  </a:lnTo>
                  <a:cubicBezTo>
                    <a:pt x="8" y="20"/>
                    <a:pt x="7" y="19"/>
                    <a:pt x="6" y="19"/>
                  </a:cubicBezTo>
                  <a:lnTo>
                    <a:pt x="6" y="19"/>
                  </a:lnTo>
                  <a:cubicBezTo>
                    <a:pt x="1" y="19"/>
                    <a:pt x="9" y="42"/>
                    <a:pt x="12" y="54"/>
                  </a:cubicBezTo>
                  <a:lnTo>
                    <a:pt x="15" y="34"/>
                  </a:lnTo>
                  <a:lnTo>
                    <a:pt x="2"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7"/>
            <p:cNvSpPr/>
            <p:nvPr/>
          </p:nvSpPr>
          <p:spPr>
            <a:xfrm>
              <a:off x="2395021" y="1946857"/>
              <a:ext cx="1156" cy="4470"/>
            </a:xfrm>
            <a:custGeom>
              <a:avLst/>
              <a:gdLst/>
              <a:ahLst/>
              <a:cxnLst/>
              <a:rect l="l" t="t" r="r" b="b"/>
              <a:pathLst>
                <a:path w="15" h="58" extrusionOk="0">
                  <a:moveTo>
                    <a:pt x="0" y="0"/>
                  </a:moveTo>
                  <a:lnTo>
                    <a:pt x="0" y="17"/>
                  </a:lnTo>
                  <a:lnTo>
                    <a:pt x="14" y="58"/>
                  </a:lnTo>
                  <a:lnTo>
                    <a:pt x="14" y="58"/>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7"/>
            <p:cNvSpPr/>
            <p:nvPr/>
          </p:nvSpPr>
          <p:spPr>
            <a:xfrm>
              <a:off x="2395791" y="1947550"/>
              <a:ext cx="848" cy="2697"/>
            </a:xfrm>
            <a:custGeom>
              <a:avLst/>
              <a:gdLst/>
              <a:ahLst/>
              <a:cxnLst/>
              <a:rect l="l" t="t" r="r" b="b"/>
              <a:pathLst>
                <a:path w="11" h="35" extrusionOk="0">
                  <a:moveTo>
                    <a:pt x="1" y="1"/>
                  </a:moveTo>
                  <a:lnTo>
                    <a:pt x="11" y="35"/>
                  </a:lnTo>
                  <a:lnTo>
                    <a:pt x="7" y="15"/>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7"/>
            <p:cNvSpPr/>
            <p:nvPr/>
          </p:nvSpPr>
          <p:spPr>
            <a:xfrm>
              <a:off x="2429161" y="1895299"/>
              <a:ext cx="77" cy="848"/>
            </a:xfrm>
            <a:custGeom>
              <a:avLst/>
              <a:gdLst/>
              <a:ahLst/>
              <a:cxnLst/>
              <a:rect l="l" t="t" r="r" b="b"/>
              <a:pathLst>
                <a:path w="1" h="11" extrusionOk="0">
                  <a:moveTo>
                    <a:pt x="0" y="10"/>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7"/>
            <p:cNvSpPr/>
            <p:nvPr/>
          </p:nvSpPr>
          <p:spPr>
            <a:xfrm>
              <a:off x="2427851" y="1896301"/>
              <a:ext cx="848" cy="1387"/>
            </a:xfrm>
            <a:custGeom>
              <a:avLst/>
              <a:gdLst/>
              <a:ahLst/>
              <a:cxnLst/>
              <a:rect l="l" t="t" r="r" b="b"/>
              <a:pathLst>
                <a:path w="11" h="18" extrusionOk="0">
                  <a:moveTo>
                    <a:pt x="0" y="0"/>
                  </a:moveTo>
                  <a:lnTo>
                    <a:pt x="6" y="10"/>
                  </a:lnTo>
                  <a:lnTo>
                    <a:pt x="6" y="10"/>
                  </a:lnTo>
                  <a:cubicBezTo>
                    <a:pt x="3" y="4"/>
                    <a:pt x="2" y="0"/>
                    <a:pt x="0" y="0"/>
                  </a:cubicBezTo>
                  <a:close/>
                  <a:moveTo>
                    <a:pt x="6" y="10"/>
                  </a:moveTo>
                  <a:lnTo>
                    <a:pt x="6" y="10"/>
                  </a:lnTo>
                  <a:cubicBezTo>
                    <a:pt x="7" y="12"/>
                    <a:pt x="9" y="15"/>
                    <a:pt x="11" y="17"/>
                  </a:cubicBezTo>
                  <a:lnTo>
                    <a:pt x="6" y="1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7"/>
            <p:cNvSpPr/>
            <p:nvPr/>
          </p:nvSpPr>
          <p:spPr>
            <a:xfrm>
              <a:off x="2417678" y="1939535"/>
              <a:ext cx="2389" cy="4239"/>
            </a:xfrm>
            <a:custGeom>
              <a:avLst/>
              <a:gdLst/>
              <a:ahLst/>
              <a:cxnLst/>
              <a:rect l="l" t="t" r="r" b="b"/>
              <a:pathLst>
                <a:path w="31" h="55" extrusionOk="0">
                  <a:moveTo>
                    <a:pt x="1" y="0"/>
                  </a:moveTo>
                  <a:cubicBezTo>
                    <a:pt x="1" y="1"/>
                    <a:pt x="1" y="1"/>
                    <a:pt x="1" y="1"/>
                  </a:cubicBezTo>
                  <a:lnTo>
                    <a:pt x="1" y="1"/>
                  </a:lnTo>
                  <a:cubicBezTo>
                    <a:pt x="1" y="1"/>
                    <a:pt x="1" y="1"/>
                    <a:pt x="1" y="0"/>
                  </a:cubicBezTo>
                  <a:close/>
                  <a:moveTo>
                    <a:pt x="1" y="1"/>
                  </a:moveTo>
                  <a:cubicBezTo>
                    <a:pt x="13" y="24"/>
                    <a:pt x="29" y="55"/>
                    <a:pt x="30" y="55"/>
                  </a:cubicBezTo>
                  <a:cubicBezTo>
                    <a:pt x="30" y="55"/>
                    <a:pt x="29" y="51"/>
                    <a:pt x="24" y="41"/>
                  </a:cubicBezTo>
                  <a:lnTo>
                    <a:pt x="7" y="4"/>
                  </a:lnTo>
                  <a:lnTo>
                    <a:pt x="7" y="4"/>
                  </a:lnTo>
                  <a:cubicBezTo>
                    <a:pt x="8" y="6"/>
                    <a:pt x="8" y="7"/>
                    <a:pt x="7" y="7"/>
                  </a:cubicBezTo>
                  <a:cubicBezTo>
                    <a:pt x="6" y="7"/>
                    <a:pt x="3"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7"/>
            <p:cNvSpPr/>
            <p:nvPr/>
          </p:nvSpPr>
          <p:spPr>
            <a:xfrm>
              <a:off x="2424229" y="1915567"/>
              <a:ext cx="1002" cy="2697"/>
            </a:xfrm>
            <a:custGeom>
              <a:avLst/>
              <a:gdLst/>
              <a:ahLst/>
              <a:cxnLst/>
              <a:rect l="l" t="t" r="r" b="b"/>
              <a:pathLst>
                <a:path w="13" h="35" extrusionOk="0">
                  <a:moveTo>
                    <a:pt x="0" y="1"/>
                  </a:moveTo>
                  <a:cubicBezTo>
                    <a:pt x="2" y="9"/>
                    <a:pt x="5" y="15"/>
                    <a:pt x="8" y="22"/>
                  </a:cubicBezTo>
                  <a:lnTo>
                    <a:pt x="8" y="22"/>
                  </a:lnTo>
                  <a:cubicBezTo>
                    <a:pt x="7" y="19"/>
                    <a:pt x="6" y="15"/>
                    <a:pt x="6" y="11"/>
                  </a:cubicBezTo>
                  <a:lnTo>
                    <a:pt x="0" y="1"/>
                  </a:lnTo>
                  <a:close/>
                  <a:moveTo>
                    <a:pt x="8" y="22"/>
                  </a:moveTo>
                  <a:cubicBezTo>
                    <a:pt x="9" y="26"/>
                    <a:pt x="11" y="30"/>
                    <a:pt x="13" y="34"/>
                  </a:cubicBezTo>
                  <a:cubicBezTo>
                    <a:pt x="12" y="30"/>
                    <a:pt x="10" y="26"/>
                    <a:pt x="8"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7"/>
            <p:cNvSpPr/>
            <p:nvPr/>
          </p:nvSpPr>
          <p:spPr>
            <a:xfrm>
              <a:off x="2419528" y="1904393"/>
              <a:ext cx="1079" cy="1927"/>
            </a:xfrm>
            <a:custGeom>
              <a:avLst/>
              <a:gdLst/>
              <a:ahLst/>
              <a:cxnLst/>
              <a:rect l="l" t="t" r="r" b="b"/>
              <a:pathLst>
                <a:path w="14" h="25" extrusionOk="0">
                  <a:moveTo>
                    <a:pt x="0" y="1"/>
                  </a:moveTo>
                  <a:cubicBezTo>
                    <a:pt x="1" y="3"/>
                    <a:pt x="2" y="5"/>
                    <a:pt x="4" y="7"/>
                  </a:cubicBezTo>
                  <a:lnTo>
                    <a:pt x="4" y="7"/>
                  </a:lnTo>
                  <a:lnTo>
                    <a:pt x="0" y="1"/>
                  </a:lnTo>
                  <a:close/>
                  <a:moveTo>
                    <a:pt x="4" y="7"/>
                  </a:moveTo>
                  <a:lnTo>
                    <a:pt x="13" y="24"/>
                  </a:lnTo>
                  <a:cubicBezTo>
                    <a:pt x="11" y="19"/>
                    <a:pt x="7" y="13"/>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7"/>
            <p:cNvSpPr/>
            <p:nvPr/>
          </p:nvSpPr>
          <p:spPr>
            <a:xfrm>
              <a:off x="2432784" y="1886667"/>
              <a:ext cx="1618" cy="2929"/>
            </a:xfrm>
            <a:custGeom>
              <a:avLst/>
              <a:gdLst/>
              <a:ahLst/>
              <a:cxnLst/>
              <a:rect l="l" t="t" r="r" b="b"/>
              <a:pathLst>
                <a:path w="21" h="38" extrusionOk="0">
                  <a:moveTo>
                    <a:pt x="3" y="0"/>
                  </a:moveTo>
                  <a:cubicBezTo>
                    <a:pt x="0" y="4"/>
                    <a:pt x="11" y="21"/>
                    <a:pt x="20" y="38"/>
                  </a:cubicBez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7"/>
            <p:cNvSpPr/>
            <p:nvPr/>
          </p:nvSpPr>
          <p:spPr>
            <a:xfrm>
              <a:off x="2404346" y="1942310"/>
              <a:ext cx="1695" cy="2774"/>
            </a:xfrm>
            <a:custGeom>
              <a:avLst/>
              <a:gdLst/>
              <a:ahLst/>
              <a:cxnLst/>
              <a:rect l="l" t="t" r="r" b="b"/>
              <a:pathLst>
                <a:path w="22" h="36" extrusionOk="0">
                  <a:moveTo>
                    <a:pt x="2" y="1"/>
                  </a:moveTo>
                  <a:cubicBezTo>
                    <a:pt x="1" y="1"/>
                    <a:pt x="1" y="5"/>
                    <a:pt x="4" y="15"/>
                  </a:cubicBezTo>
                  <a:cubicBezTo>
                    <a:pt x="15" y="28"/>
                    <a:pt x="18" y="36"/>
                    <a:pt x="21" y="36"/>
                  </a:cubicBezTo>
                  <a:cubicBezTo>
                    <a:pt x="15" y="22"/>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7"/>
            <p:cNvSpPr/>
            <p:nvPr/>
          </p:nvSpPr>
          <p:spPr>
            <a:xfrm>
              <a:off x="2442957" y="1923891"/>
              <a:ext cx="771" cy="1927"/>
            </a:xfrm>
            <a:custGeom>
              <a:avLst/>
              <a:gdLst/>
              <a:ahLst/>
              <a:cxnLst/>
              <a:rect l="l" t="t" r="r" b="b"/>
              <a:pathLst>
                <a:path w="10" h="25" extrusionOk="0">
                  <a:moveTo>
                    <a:pt x="0" y="1"/>
                  </a:moveTo>
                  <a:cubicBezTo>
                    <a:pt x="3" y="6"/>
                    <a:pt x="5" y="11"/>
                    <a:pt x="8" y="18"/>
                  </a:cubicBezTo>
                  <a:lnTo>
                    <a:pt x="8" y="18"/>
                  </a:lnTo>
                  <a:cubicBezTo>
                    <a:pt x="6" y="12"/>
                    <a:pt x="5" y="5"/>
                    <a:pt x="0" y="1"/>
                  </a:cubicBezTo>
                  <a:close/>
                  <a:moveTo>
                    <a:pt x="8" y="18"/>
                  </a:moveTo>
                  <a:cubicBezTo>
                    <a:pt x="8" y="20"/>
                    <a:pt x="9" y="22"/>
                    <a:pt x="10" y="24"/>
                  </a:cubicBezTo>
                  <a:cubicBezTo>
                    <a:pt x="9" y="22"/>
                    <a:pt x="9" y="20"/>
                    <a:pt x="8"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7"/>
            <p:cNvSpPr/>
            <p:nvPr/>
          </p:nvSpPr>
          <p:spPr>
            <a:xfrm>
              <a:off x="2405964" y="1943928"/>
              <a:ext cx="1156" cy="2158"/>
            </a:xfrm>
            <a:custGeom>
              <a:avLst/>
              <a:gdLst/>
              <a:ahLst/>
              <a:cxnLst/>
              <a:rect l="l" t="t" r="r" b="b"/>
              <a:pathLst>
                <a:path w="15" h="28" extrusionOk="0">
                  <a:moveTo>
                    <a:pt x="4" y="1"/>
                  </a:moveTo>
                  <a:cubicBezTo>
                    <a:pt x="4" y="11"/>
                    <a:pt x="4" y="15"/>
                    <a:pt x="0" y="15"/>
                  </a:cubicBezTo>
                  <a:cubicBezTo>
                    <a:pt x="6" y="22"/>
                    <a:pt x="10" y="28"/>
                    <a:pt x="12" y="28"/>
                  </a:cubicBezTo>
                  <a:cubicBezTo>
                    <a:pt x="14" y="28"/>
                    <a:pt x="14" y="23"/>
                    <a:pt x="11" y="11"/>
                  </a:cubicBezTo>
                  <a:cubicBezTo>
                    <a:pt x="7" y="7"/>
                    <a:pt x="7"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7"/>
            <p:cNvSpPr/>
            <p:nvPr/>
          </p:nvSpPr>
          <p:spPr>
            <a:xfrm>
              <a:off x="2458832" y="1877573"/>
              <a:ext cx="308" cy="385"/>
            </a:xfrm>
            <a:custGeom>
              <a:avLst/>
              <a:gdLst/>
              <a:ahLst/>
              <a:cxnLst/>
              <a:rect l="l" t="t" r="r" b="b"/>
              <a:pathLst>
                <a:path w="4" h="5" extrusionOk="0">
                  <a:moveTo>
                    <a:pt x="0" y="0"/>
                  </a:moveTo>
                  <a:cubicBezTo>
                    <a:pt x="0" y="4"/>
                    <a:pt x="0" y="4"/>
                    <a:pt x="3" y="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7"/>
            <p:cNvSpPr/>
            <p:nvPr/>
          </p:nvSpPr>
          <p:spPr>
            <a:xfrm>
              <a:off x="2483571" y="1898690"/>
              <a:ext cx="308" cy="539"/>
            </a:xfrm>
            <a:custGeom>
              <a:avLst/>
              <a:gdLst/>
              <a:ahLst/>
              <a:cxnLst/>
              <a:rect l="l" t="t" r="r" b="b"/>
              <a:pathLst>
                <a:path w="4" h="7" extrusionOk="0">
                  <a:moveTo>
                    <a:pt x="0" y="0"/>
                  </a:moveTo>
                  <a:lnTo>
                    <a:pt x="0" y="7"/>
                  </a:lnTo>
                  <a:cubicBezTo>
                    <a:pt x="0" y="7"/>
                    <a:pt x="3"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7"/>
            <p:cNvSpPr/>
            <p:nvPr/>
          </p:nvSpPr>
          <p:spPr>
            <a:xfrm>
              <a:off x="2399953" y="1947550"/>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7"/>
            <p:cNvSpPr/>
            <p:nvPr/>
          </p:nvSpPr>
          <p:spPr>
            <a:xfrm>
              <a:off x="2394789" y="1934834"/>
              <a:ext cx="539" cy="1387"/>
            </a:xfrm>
            <a:custGeom>
              <a:avLst/>
              <a:gdLst/>
              <a:ahLst/>
              <a:cxnLst/>
              <a:rect l="l" t="t" r="r" b="b"/>
              <a:pathLst>
                <a:path w="7" h="18" extrusionOk="0">
                  <a:moveTo>
                    <a:pt x="0" y="0"/>
                  </a:moveTo>
                  <a:cubicBezTo>
                    <a:pt x="3" y="11"/>
                    <a:pt x="3" y="14"/>
                    <a:pt x="7" y="18"/>
                  </a:cubicBezTo>
                  <a:cubicBezTo>
                    <a:pt x="3" y="14"/>
                    <a:pt x="3"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7"/>
            <p:cNvSpPr/>
            <p:nvPr/>
          </p:nvSpPr>
          <p:spPr>
            <a:xfrm>
              <a:off x="2401803" y="1925432"/>
              <a:ext cx="308" cy="385"/>
            </a:xfrm>
            <a:custGeom>
              <a:avLst/>
              <a:gdLst/>
              <a:ahLst/>
              <a:cxnLst/>
              <a:rect l="l" t="t" r="r" b="b"/>
              <a:pathLst>
                <a:path w="4" h="5" extrusionOk="0">
                  <a:moveTo>
                    <a:pt x="1" y="0"/>
                  </a:moveTo>
                  <a:cubicBezTo>
                    <a:pt x="1" y="0"/>
                    <a:pt x="2" y="2"/>
                    <a:pt x="4" y="4"/>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7"/>
            <p:cNvSpPr/>
            <p:nvPr/>
          </p:nvSpPr>
          <p:spPr>
            <a:xfrm>
              <a:off x="2399182" y="1946548"/>
              <a:ext cx="617" cy="848"/>
            </a:xfrm>
            <a:custGeom>
              <a:avLst/>
              <a:gdLst/>
              <a:ahLst/>
              <a:cxnLst/>
              <a:rect l="l" t="t" r="r" b="b"/>
              <a:pathLst>
                <a:path w="8" h="11" extrusionOk="0">
                  <a:moveTo>
                    <a:pt x="1" y="1"/>
                  </a:moveTo>
                  <a:lnTo>
                    <a:pt x="1" y="1"/>
                  </a:lnTo>
                  <a:cubicBezTo>
                    <a:pt x="4" y="4"/>
                    <a:pt x="4" y="7"/>
                    <a:pt x="7" y="11"/>
                  </a:cubicBezTo>
                  <a:cubicBezTo>
                    <a:pt x="7" y="7"/>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7"/>
            <p:cNvSpPr/>
            <p:nvPr/>
          </p:nvSpPr>
          <p:spPr>
            <a:xfrm>
              <a:off x="2399413" y="1947550"/>
              <a:ext cx="385" cy="694"/>
            </a:xfrm>
            <a:custGeom>
              <a:avLst/>
              <a:gdLst/>
              <a:ahLst/>
              <a:cxnLst/>
              <a:rect l="l" t="t" r="r" b="b"/>
              <a:pathLst>
                <a:path w="5" h="9" extrusionOk="0">
                  <a:moveTo>
                    <a:pt x="1" y="1"/>
                  </a:moveTo>
                  <a:cubicBezTo>
                    <a:pt x="1" y="5"/>
                    <a:pt x="2" y="8"/>
                    <a:pt x="3" y="8"/>
                  </a:cubicBezTo>
                  <a:cubicBezTo>
                    <a:pt x="4" y="8"/>
                    <a:pt x="4" y="7"/>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7"/>
            <p:cNvSpPr/>
            <p:nvPr/>
          </p:nvSpPr>
          <p:spPr>
            <a:xfrm>
              <a:off x="2399722" y="1947319"/>
              <a:ext cx="539" cy="308"/>
            </a:xfrm>
            <a:custGeom>
              <a:avLst/>
              <a:gdLst/>
              <a:ahLst/>
              <a:cxnLst/>
              <a:rect l="l" t="t" r="r" b="b"/>
              <a:pathLst>
                <a:path w="7" h="4" extrusionOk="0">
                  <a:moveTo>
                    <a:pt x="0" y="1"/>
                  </a:moveTo>
                  <a:lnTo>
                    <a:pt x="3" y="4"/>
                  </a:lnTo>
                  <a:lnTo>
                    <a:pt x="7" y="1"/>
                  </a:lnTo>
                  <a:lnTo>
                    <a:pt x="7" y="1"/>
                  </a:lnTo>
                  <a:cubicBezTo>
                    <a:pt x="6" y="2"/>
                    <a:pt x="5" y="2"/>
                    <a:pt x="4" y="2"/>
                  </a:cubicBezTo>
                  <a:cubicBezTo>
                    <a:pt x="3" y="2"/>
                    <a:pt x="2"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7"/>
            <p:cNvSpPr/>
            <p:nvPr/>
          </p:nvSpPr>
          <p:spPr>
            <a:xfrm>
              <a:off x="2450586" y="1891985"/>
              <a:ext cx="462" cy="1002"/>
            </a:xfrm>
            <a:custGeom>
              <a:avLst/>
              <a:gdLst/>
              <a:ahLst/>
              <a:cxnLst/>
              <a:rect l="l" t="t" r="r" b="b"/>
              <a:pathLst>
                <a:path w="6" h="13" extrusionOk="0">
                  <a:moveTo>
                    <a:pt x="1" y="1"/>
                  </a:moveTo>
                  <a:cubicBezTo>
                    <a:pt x="0" y="1"/>
                    <a:pt x="1" y="4"/>
                    <a:pt x="3" y="9"/>
                  </a:cubicBezTo>
                  <a:cubicBezTo>
                    <a:pt x="3" y="9"/>
                    <a:pt x="4" y="9"/>
                    <a:pt x="5" y="10"/>
                  </a:cubicBezTo>
                  <a:lnTo>
                    <a:pt x="5" y="10"/>
                  </a:lnTo>
                  <a:cubicBezTo>
                    <a:pt x="2" y="3"/>
                    <a:pt x="1" y="1"/>
                    <a:pt x="1" y="1"/>
                  </a:cubicBezTo>
                  <a:close/>
                  <a:moveTo>
                    <a:pt x="5" y="10"/>
                  </a:moveTo>
                  <a:cubicBezTo>
                    <a:pt x="5" y="11"/>
                    <a:pt x="5" y="12"/>
                    <a:pt x="6" y="12"/>
                  </a:cubicBezTo>
                  <a:cubicBezTo>
                    <a:pt x="6" y="11"/>
                    <a:pt x="5" y="11"/>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7"/>
            <p:cNvSpPr/>
            <p:nvPr/>
          </p:nvSpPr>
          <p:spPr>
            <a:xfrm>
              <a:off x="2410126" y="1907784"/>
              <a:ext cx="77" cy="77"/>
            </a:xfrm>
            <a:custGeom>
              <a:avLst/>
              <a:gdLst/>
              <a:ahLst/>
              <a:cxnLst/>
              <a:rect l="l" t="t" r="r" b="b"/>
              <a:pathLst>
                <a:path w="1" h="1" extrusionOk="0">
                  <a:moveTo>
                    <a:pt x="1" y="0"/>
                  </a:move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7"/>
            <p:cNvSpPr/>
            <p:nvPr/>
          </p:nvSpPr>
          <p:spPr>
            <a:xfrm>
              <a:off x="2409895" y="1905163"/>
              <a:ext cx="3930" cy="11021"/>
            </a:xfrm>
            <a:custGeom>
              <a:avLst/>
              <a:gdLst/>
              <a:ahLst/>
              <a:cxnLst/>
              <a:rect l="l" t="t" r="r" b="b"/>
              <a:pathLst>
                <a:path w="51" h="143" extrusionOk="0">
                  <a:moveTo>
                    <a:pt x="0" y="0"/>
                  </a:moveTo>
                  <a:cubicBezTo>
                    <a:pt x="11" y="31"/>
                    <a:pt x="12" y="40"/>
                    <a:pt x="9" y="40"/>
                  </a:cubicBezTo>
                  <a:cubicBezTo>
                    <a:pt x="8" y="40"/>
                    <a:pt x="6" y="38"/>
                    <a:pt x="4" y="34"/>
                  </a:cubicBezTo>
                  <a:lnTo>
                    <a:pt x="4" y="34"/>
                  </a:lnTo>
                  <a:lnTo>
                    <a:pt x="51" y="142"/>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7"/>
            <p:cNvSpPr/>
            <p:nvPr/>
          </p:nvSpPr>
          <p:spPr>
            <a:xfrm>
              <a:off x="2393171" y="1876957"/>
              <a:ext cx="92019" cy="72829"/>
            </a:xfrm>
            <a:custGeom>
              <a:avLst/>
              <a:gdLst/>
              <a:ahLst/>
              <a:cxnLst/>
              <a:rect l="l" t="t" r="r" b="b"/>
              <a:pathLst>
                <a:path w="1194" h="945" extrusionOk="0">
                  <a:moveTo>
                    <a:pt x="838" y="19"/>
                  </a:moveTo>
                  <a:lnTo>
                    <a:pt x="838" y="19"/>
                  </a:lnTo>
                  <a:cubicBezTo>
                    <a:pt x="839" y="19"/>
                    <a:pt x="839" y="19"/>
                    <a:pt x="839" y="19"/>
                  </a:cubicBezTo>
                  <a:lnTo>
                    <a:pt x="839" y="19"/>
                  </a:lnTo>
                  <a:lnTo>
                    <a:pt x="838" y="19"/>
                  </a:lnTo>
                  <a:close/>
                  <a:moveTo>
                    <a:pt x="629" y="109"/>
                  </a:moveTo>
                  <a:cubicBezTo>
                    <a:pt x="629" y="109"/>
                    <a:pt x="629" y="109"/>
                    <a:pt x="629" y="109"/>
                  </a:cubicBezTo>
                  <a:cubicBezTo>
                    <a:pt x="629" y="109"/>
                    <a:pt x="629" y="109"/>
                    <a:pt x="629" y="109"/>
                  </a:cubicBezTo>
                  <a:close/>
                  <a:moveTo>
                    <a:pt x="558" y="130"/>
                  </a:moveTo>
                  <a:cubicBezTo>
                    <a:pt x="558" y="130"/>
                    <a:pt x="558" y="131"/>
                    <a:pt x="558" y="131"/>
                  </a:cubicBezTo>
                  <a:lnTo>
                    <a:pt x="558" y="131"/>
                  </a:lnTo>
                  <a:lnTo>
                    <a:pt x="558" y="130"/>
                  </a:lnTo>
                  <a:close/>
                  <a:moveTo>
                    <a:pt x="589" y="184"/>
                  </a:moveTo>
                  <a:lnTo>
                    <a:pt x="589" y="184"/>
                  </a:lnTo>
                  <a:cubicBezTo>
                    <a:pt x="589" y="185"/>
                    <a:pt x="590" y="186"/>
                    <a:pt x="591" y="188"/>
                  </a:cubicBezTo>
                  <a:lnTo>
                    <a:pt x="591" y="188"/>
                  </a:lnTo>
                  <a:cubicBezTo>
                    <a:pt x="590" y="186"/>
                    <a:pt x="589" y="185"/>
                    <a:pt x="589" y="184"/>
                  </a:cubicBezTo>
                  <a:close/>
                  <a:moveTo>
                    <a:pt x="366" y="154"/>
                  </a:moveTo>
                  <a:cubicBezTo>
                    <a:pt x="373" y="171"/>
                    <a:pt x="401" y="214"/>
                    <a:pt x="420" y="248"/>
                  </a:cubicBezTo>
                  <a:lnTo>
                    <a:pt x="420" y="248"/>
                  </a:lnTo>
                  <a:lnTo>
                    <a:pt x="420" y="231"/>
                  </a:lnTo>
                  <a:cubicBezTo>
                    <a:pt x="383" y="167"/>
                    <a:pt x="392" y="195"/>
                    <a:pt x="366" y="154"/>
                  </a:cubicBezTo>
                  <a:close/>
                  <a:moveTo>
                    <a:pt x="420" y="248"/>
                  </a:moveTo>
                  <a:lnTo>
                    <a:pt x="420" y="248"/>
                  </a:lnTo>
                  <a:cubicBezTo>
                    <a:pt x="420" y="248"/>
                    <a:pt x="420" y="248"/>
                    <a:pt x="420" y="248"/>
                  </a:cubicBezTo>
                  <a:lnTo>
                    <a:pt x="420" y="248"/>
                  </a:lnTo>
                  <a:cubicBezTo>
                    <a:pt x="420" y="248"/>
                    <a:pt x="420" y="248"/>
                    <a:pt x="420" y="248"/>
                  </a:cubicBezTo>
                  <a:close/>
                  <a:moveTo>
                    <a:pt x="467" y="259"/>
                  </a:moveTo>
                  <a:cubicBezTo>
                    <a:pt x="467" y="259"/>
                    <a:pt x="466" y="259"/>
                    <a:pt x="466" y="260"/>
                  </a:cubicBezTo>
                  <a:lnTo>
                    <a:pt x="466" y="260"/>
                  </a:lnTo>
                  <a:lnTo>
                    <a:pt x="467" y="259"/>
                  </a:lnTo>
                  <a:close/>
                  <a:moveTo>
                    <a:pt x="420" y="248"/>
                  </a:moveTo>
                  <a:lnTo>
                    <a:pt x="420" y="248"/>
                  </a:lnTo>
                  <a:cubicBezTo>
                    <a:pt x="428" y="262"/>
                    <a:pt x="434" y="273"/>
                    <a:pt x="436" y="282"/>
                  </a:cubicBezTo>
                  <a:cubicBezTo>
                    <a:pt x="434" y="275"/>
                    <a:pt x="430" y="263"/>
                    <a:pt x="430" y="260"/>
                  </a:cubicBezTo>
                  <a:lnTo>
                    <a:pt x="430" y="260"/>
                  </a:lnTo>
                  <a:cubicBezTo>
                    <a:pt x="431" y="261"/>
                    <a:pt x="432" y="262"/>
                    <a:pt x="433" y="263"/>
                  </a:cubicBezTo>
                  <a:lnTo>
                    <a:pt x="433" y="263"/>
                  </a:lnTo>
                  <a:cubicBezTo>
                    <a:pt x="431" y="260"/>
                    <a:pt x="430" y="259"/>
                    <a:pt x="430" y="259"/>
                  </a:cubicBezTo>
                  <a:lnTo>
                    <a:pt x="430" y="259"/>
                  </a:lnTo>
                  <a:cubicBezTo>
                    <a:pt x="430" y="259"/>
                    <a:pt x="430" y="259"/>
                    <a:pt x="430" y="260"/>
                  </a:cubicBezTo>
                  <a:lnTo>
                    <a:pt x="430" y="260"/>
                  </a:lnTo>
                  <a:cubicBezTo>
                    <a:pt x="427" y="257"/>
                    <a:pt x="424" y="253"/>
                    <a:pt x="420" y="248"/>
                  </a:cubicBezTo>
                  <a:close/>
                  <a:moveTo>
                    <a:pt x="379" y="306"/>
                  </a:moveTo>
                  <a:cubicBezTo>
                    <a:pt x="379" y="308"/>
                    <a:pt x="381" y="312"/>
                    <a:pt x="382" y="315"/>
                  </a:cubicBezTo>
                  <a:lnTo>
                    <a:pt x="382" y="315"/>
                  </a:lnTo>
                  <a:cubicBezTo>
                    <a:pt x="381" y="312"/>
                    <a:pt x="380" y="309"/>
                    <a:pt x="379" y="306"/>
                  </a:cubicBezTo>
                  <a:close/>
                  <a:moveTo>
                    <a:pt x="1081" y="339"/>
                  </a:moveTo>
                  <a:lnTo>
                    <a:pt x="1081" y="339"/>
                  </a:lnTo>
                  <a:cubicBezTo>
                    <a:pt x="1081" y="339"/>
                    <a:pt x="1081" y="340"/>
                    <a:pt x="1082" y="340"/>
                  </a:cubicBezTo>
                  <a:cubicBezTo>
                    <a:pt x="1081" y="340"/>
                    <a:pt x="1081" y="339"/>
                    <a:pt x="1081" y="339"/>
                  </a:cubicBezTo>
                  <a:close/>
                  <a:moveTo>
                    <a:pt x="359" y="397"/>
                  </a:moveTo>
                  <a:cubicBezTo>
                    <a:pt x="359" y="397"/>
                    <a:pt x="359" y="398"/>
                    <a:pt x="359" y="398"/>
                  </a:cubicBezTo>
                  <a:lnTo>
                    <a:pt x="359" y="398"/>
                  </a:lnTo>
                  <a:cubicBezTo>
                    <a:pt x="359" y="398"/>
                    <a:pt x="359" y="397"/>
                    <a:pt x="359" y="397"/>
                  </a:cubicBezTo>
                  <a:close/>
                  <a:moveTo>
                    <a:pt x="1021" y="409"/>
                  </a:moveTo>
                  <a:lnTo>
                    <a:pt x="1021" y="409"/>
                  </a:lnTo>
                  <a:cubicBezTo>
                    <a:pt x="1022" y="410"/>
                    <a:pt x="1023" y="412"/>
                    <a:pt x="1024" y="413"/>
                  </a:cubicBezTo>
                  <a:cubicBezTo>
                    <a:pt x="1023" y="412"/>
                    <a:pt x="1022" y="410"/>
                    <a:pt x="1021" y="409"/>
                  </a:cubicBezTo>
                  <a:close/>
                  <a:moveTo>
                    <a:pt x="294" y="430"/>
                  </a:moveTo>
                  <a:cubicBezTo>
                    <a:pt x="295" y="432"/>
                    <a:pt x="295" y="433"/>
                    <a:pt x="295" y="434"/>
                  </a:cubicBezTo>
                  <a:lnTo>
                    <a:pt x="295" y="434"/>
                  </a:lnTo>
                  <a:cubicBezTo>
                    <a:pt x="295" y="433"/>
                    <a:pt x="295" y="432"/>
                    <a:pt x="294" y="430"/>
                  </a:cubicBezTo>
                  <a:close/>
                  <a:moveTo>
                    <a:pt x="919" y="439"/>
                  </a:moveTo>
                  <a:cubicBezTo>
                    <a:pt x="919" y="440"/>
                    <a:pt x="919" y="440"/>
                    <a:pt x="919" y="441"/>
                  </a:cubicBezTo>
                  <a:lnTo>
                    <a:pt x="922" y="443"/>
                  </a:lnTo>
                  <a:lnTo>
                    <a:pt x="922" y="443"/>
                  </a:lnTo>
                  <a:cubicBezTo>
                    <a:pt x="921" y="442"/>
                    <a:pt x="920" y="440"/>
                    <a:pt x="919" y="439"/>
                  </a:cubicBezTo>
                  <a:close/>
                  <a:moveTo>
                    <a:pt x="295" y="434"/>
                  </a:moveTo>
                  <a:cubicBezTo>
                    <a:pt x="296" y="439"/>
                    <a:pt x="296" y="442"/>
                    <a:pt x="296" y="443"/>
                  </a:cubicBezTo>
                  <a:lnTo>
                    <a:pt x="296" y="443"/>
                  </a:lnTo>
                  <a:cubicBezTo>
                    <a:pt x="298" y="442"/>
                    <a:pt x="298" y="445"/>
                    <a:pt x="295" y="434"/>
                  </a:cubicBezTo>
                  <a:close/>
                  <a:moveTo>
                    <a:pt x="296" y="443"/>
                  </a:moveTo>
                  <a:lnTo>
                    <a:pt x="296" y="443"/>
                  </a:lnTo>
                  <a:cubicBezTo>
                    <a:pt x="295" y="444"/>
                    <a:pt x="295" y="444"/>
                    <a:pt x="294" y="444"/>
                  </a:cubicBezTo>
                  <a:cubicBezTo>
                    <a:pt x="294" y="444"/>
                    <a:pt x="295" y="444"/>
                    <a:pt x="295" y="445"/>
                  </a:cubicBezTo>
                  <a:lnTo>
                    <a:pt x="295" y="445"/>
                  </a:lnTo>
                  <a:cubicBezTo>
                    <a:pt x="295" y="444"/>
                    <a:pt x="295" y="444"/>
                    <a:pt x="296" y="443"/>
                  </a:cubicBezTo>
                  <a:close/>
                  <a:moveTo>
                    <a:pt x="358" y="430"/>
                  </a:moveTo>
                  <a:cubicBezTo>
                    <a:pt x="359" y="430"/>
                    <a:pt x="363" y="436"/>
                    <a:pt x="369" y="444"/>
                  </a:cubicBezTo>
                  <a:cubicBezTo>
                    <a:pt x="369" y="445"/>
                    <a:pt x="369" y="446"/>
                    <a:pt x="368" y="446"/>
                  </a:cubicBezTo>
                  <a:cubicBezTo>
                    <a:pt x="366" y="446"/>
                    <a:pt x="363" y="444"/>
                    <a:pt x="359" y="438"/>
                  </a:cubicBezTo>
                  <a:cubicBezTo>
                    <a:pt x="358" y="432"/>
                    <a:pt x="357" y="430"/>
                    <a:pt x="358" y="430"/>
                  </a:cubicBezTo>
                  <a:close/>
                  <a:moveTo>
                    <a:pt x="96" y="478"/>
                  </a:moveTo>
                  <a:cubicBezTo>
                    <a:pt x="96" y="479"/>
                    <a:pt x="97" y="480"/>
                    <a:pt x="97" y="482"/>
                  </a:cubicBezTo>
                  <a:lnTo>
                    <a:pt x="97" y="482"/>
                  </a:lnTo>
                  <a:cubicBezTo>
                    <a:pt x="97" y="480"/>
                    <a:pt x="96" y="479"/>
                    <a:pt x="96" y="478"/>
                  </a:cubicBezTo>
                  <a:close/>
                  <a:moveTo>
                    <a:pt x="51" y="552"/>
                  </a:moveTo>
                  <a:cubicBezTo>
                    <a:pt x="52" y="555"/>
                    <a:pt x="53" y="558"/>
                    <a:pt x="54" y="560"/>
                  </a:cubicBezTo>
                  <a:lnTo>
                    <a:pt x="54" y="560"/>
                  </a:lnTo>
                  <a:cubicBezTo>
                    <a:pt x="53" y="557"/>
                    <a:pt x="52" y="555"/>
                    <a:pt x="51" y="552"/>
                  </a:cubicBezTo>
                  <a:close/>
                  <a:moveTo>
                    <a:pt x="310" y="798"/>
                  </a:moveTo>
                  <a:cubicBezTo>
                    <a:pt x="311" y="801"/>
                    <a:pt x="314" y="806"/>
                    <a:pt x="319" y="812"/>
                  </a:cubicBezTo>
                  <a:cubicBezTo>
                    <a:pt x="316" y="808"/>
                    <a:pt x="313" y="803"/>
                    <a:pt x="310" y="798"/>
                  </a:cubicBezTo>
                  <a:close/>
                  <a:moveTo>
                    <a:pt x="264" y="806"/>
                  </a:moveTo>
                  <a:lnTo>
                    <a:pt x="264" y="806"/>
                  </a:lnTo>
                  <a:cubicBezTo>
                    <a:pt x="266" y="810"/>
                    <a:pt x="267" y="812"/>
                    <a:pt x="268" y="813"/>
                  </a:cubicBezTo>
                  <a:lnTo>
                    <a:pt x="268" y="813"/>
                  </a:lnTo>
                  <a:cubicBezTo>
                    <a:pt x="267" y="811"/>
                    <a:pt x="266" y="808"/>
                    <a:pt x="264" y="806"/>
                  </a:cubicBezTo>
                  <a:close/>
                  <a:moveTo>
                    <a:pt x="842" y="1"/>
                  </a:moveTo>
                  <a:lnTo>
                    <a:pt x="842" y="1"/>
                  </a:lnTo>
                  <a:cubicBezTo>
                    <a:pt x="836" y="1"/>
                    <a:pt x="842" y="19"/>
                    <a:pt x="840" y="19"/>
                  </a:cubicBezTo>
                  <a:cubicBezTo>
                    <a:pt x="840" y="19"/>
                    <a:pt x="839" y="19"/>
                    <a:pt x="839" y="19"/>
                  </a:cubicBezTo>
                  <a:lnTo>
                    <a:pt x="839" y="19"/>
                  </a:lnTo>
                  <a:lnTo>
                    <a:pt x="852" y="28"/>
                  </a:lnTo>
                  <a:cubicBezTo>
                    <a:pt x="852" y="59"/>
                    <a:pt x="818" y="42"/>
                    <a:pt x="835" y="96"/>
                  </a:cubicBezTo>
                  <a:lnTo>
                    <a:pt x="846" y="113"/>
                  </a:lnTo>
                  <a:cubicBezTo>
                    <a:pt x="849" y="125"/>
                    <a:pt x="849" y="129"/>
                    <a:pt x="847" y="129"/>
                  </a:cubicBezTo>
                  <a:cubicBezTo>
                    <a:pt x="844" y="129"/>
                    <a:pt x="834" y="117"/>
                    <a:pt x="829" y="117"/>
                  </a:cubicBezTo>
                  <a:cubicBezTo>
                    <a:pt x="827" y="117"/>
                    <a:pt x="825" y="119"/>
                    <a:pt x="825" y="123"/>
                  </a:cubicBezTo>
                  <a:lnTo>
                    <a:pt x="821" y="117"/>
                  </a:lnTo>
                  <a:lnTo>
                    <a:pt x="821" y="117"/>
                  </a:lnTo>
                  <a:cubicBezTo>
                    <a:pt x="832" y="137"/>
                    <a:pt x="835" y="147"/>
                    <a:pt x="829" y="147"/>
                  </a:cubicBezTo>
                  <a:cubicBezTo>
                    <a:pt x="818" y="126"/>
                    <a:pt x="798" y="109"/>
                    <a:pt x="788" y="86"/>
                  </a:cubicBezTo>
                  <a:lnTo>
                    <a:pt x="788" y="86"/>
                  </a:lnTo>
                  <a:cubicBezTo>
                    <a:pt x="798" y="126"/>
                    <a:pt x="801" y="117"/>
                    <a:pt x="835" y="187"/>
                  </a:cubicBezTo>
                  <a:lnTo>
                    <a:pt x="815" y="157"/>
                  </a:lnTo>
                  <a:lnTo>
                    <a:pt x="815" y="157"/>
                  </a:lnTo>
                  <a:cubicBezTo>
                    <a:pt x="829" y="187"/>
                    <a:pt x="835" y="201"/>
                    <a:pt x="835" y="211"/>
                  </a:cubicBezTo>
                  <a:cubicBezTo>
                    <a:pt x="825" y="184"/>
                    <a:pt x="805" y="170"/>
                    <a:pt x="788" y="134"/>
                  </a:cubicBezTo>
                  <a:cubicBezTo>
                    <a:pt x="778" y="123"/>
                    <a:pt x="773" y="119"/>
                    <a:pt x="771" y="119"/>
                  </a:cubicBezTo>
                  <a:lnTo>
                    <a:pt x="771" y="119"/>
                  </a:lnTo>
                  <a:cubicBezTo>
                    <a:pt x="764" y="119"/>
                    <a:pt x="779" y="151"/>
                    <a:pt x="774" y="151"/>
                  </a:cubicBezTo>
                  <a:cubicBezTo>
                    <a:pt x="772" y="151"/>
                    <a:pt x="765" y="143"/>
                    <a:pt x="748" y="120"/>
                  </a:cubicBezTo>
                  <a:lnTo>
                    <a:pt x="748" y="120"/>
                  </a:lnTo>
                  <a:cubicBezTo>
                    <a:pt x="772" y="166"/>
                    <a:pt x="780" y="173"/>
                    <a:pt x="785" y="173"/>
                  </a:cubicBezTo>
                  <a:cubicBezTo>
                    <a:pt x="787" y="173"/>
                    <a:pt x="788" y="172"/>
                    <a:pt x="790" y="172"/>
                  </a:cubicBezTo>
                  <a:cubicBezTo>
                    <a:pt x="791" y="172"/>
                    <a:pt x="792" y="173"/>
                    <a:pt x="795" y="177"/>
                  </a:cubicBezTo>
                  <a:cubicBezTo>
                    <a:pt x="810" y="199"/>
                    <a:pt x="823" y="236"/>
                    <a:pt x="819" y="236"/>
                  </a:cubicBezTo>
                  <a:cubicBezTo>
                    <a:pt x="819" y="236"/>
                    <a:pt x="819" y="236"/>
                    <a:pt x="818" y="235"/>
                  </a:cubicBezTo>
                  <a:cubicBezTo>
                    <a:pt x="812" y="235"/>
                    <a:pt x="751" y="140"/>
                    <a:pt x="738" y="140"/>
                  </a:cubicBezTo>
                  <a:cubicBezTo>
                    <a:pt x="738" y="140"/>
                    <a:pt x="737" y="140"/>
                    <a:pt x="737" y="140"/>
                  </a:cubicBezTo>
                  <a:lnTo>
                    <a:pt x="737" y="137"/>
                  </a:lnTo>
                  <a:cubicBezTo>
                    <a:pt x="734" y="133"/>
                    <a:pt x="732" y="132"/>
                    <a:pt x="732" y="132"/>
                  </a:cubicBezTo>
                  <a:lnTo>
                    <a:pt x="732" y="132"/>
                  </a:lnTo>
                  <a:cubicBezTo>
                    <a:pt x="729" y="132"/>
                    <a:pt x="736" y="147"/>
                    <a:pt x="732" y="147"/>
                  </a:cubicBezTo>
                  <a:cubicBezTo>
                    <a:pt x="730" y="147"/>
                    <a:pt x="727" y="144"/>
                    <a:pt x="720" y="137"/>
                  </a:cubicBezTo>
                  <a:lnTo>
                    <a:pt x="720" y="137"/>
                  </a:lnTo>
                  <a:cubicBezTo>
                    <a:pt x="751" y="187"/>
                    <a:pt x="714" y="137"/>
                    <a:pt x="751" y="201"/>
                  </a:cubicBezTo>
                  <a:lnTo>
                    <a:pt x="751" y="181"/>
                  </a:lnTo>
                  <a:cubicBezTo>
                    <a:pt x="756" y="198"/>
                    <a:pt x="785" y="252"/>
                    <a:pt x="777" y="252"/>
                  </a:cubicBezTo>
                  <a:cubicBezTo>
                    <a:pt x="776" y="252"/>
                    <a:pt x="773" y="250"/>
                    <a:pt x="768" y="245"/>
                  </a:cubicBezTo>
                  <a:cubicBezTo>
                    <a:pt x="761" y="231"/>
                    <a:pt x="751" y="215"/>
                    <a:pt x="748" y="204"/>
                  </a:cubicBezTo>
                  <a:cubicBezTo>
                    <a:pt x="745" y="201"/>
                    <a:pt x="743" y="199"/>
                    <a:pt x="742" y="199"/>
                  </a:cubicBezTo>
                  <a:lnTo>
                    <a:pt x="742" y="199"/>
                  </a:lnTo>
                  <a:cubicBezTo>
                    <a:pt x="740" y="199"/>
                    <a:pt x="744" y="208"/>
                    <a:pt x="743" y="208"/>
                  </a:cubicBezTo>
                  <a:cubicBezTo>
                    <a:pt x="742" y="208"/>
                    <a:pt x="740" y="206"/>
                    <a:pt x="737" y="201"/>
                  </a:cubicBezTo>
                  <a:cubicBezTo>
                    <a:pt x="700" y="137"/>
                    <a:pt x="740" y="181"/>
                    <a:pt x="717" y="130"/>
                  </a:cubicBezTo>
                  <a:cubicBezTo>
                    <a:pt x="714" y="126"/>
                    <a:pt x="712" y="125"/>
                    <a:pt x="711" y="125"/>
                  </a:cubicBezTo>
                  <a:lnTo>
                    <a:pt x="711" y="125"/>
                  </a:lnTo>
                  <a:cubicBezTo>
                    <a:pt x="708" y="125"/>
                    <a:pt x="715" y="142"/>
                    <a:pt x="713" y="142"/>
                  </a:cubicBezTo>
                  <a:cubicBezTo>
                    <a:pt x="711" y="142"/>
                    <a:pt x="707" y="136"/>
                    <a:pt x="693" y="113"/>
                  </a:cubicBezTo>
                  <a:lnTo>
                    <a:pt x="693" y="113"/>
                  </a:lnTo>
                  <a:cubicBezTo>
                    <a:pt x="712" y="146"/>
                    <a:pt x="715" y="153"/>
                    <a:pt x="713" y="153"/>
                  </a:cubicBezTo>
                  <a:cubicBezTo>
                    <a:pt x="711" y="153"/>
                    <a:pt x="706" y="149"/>
                    <a:pt x="703" y="149"/>
                  </a:cubicBezTo>
                  <a:lnTo>
                    <a:pt x="703" y="149"/>
                  </a:lnTo>
                  <a:cubicBezTo>
                    <a:pt x="700" y="149"/>
                    <a:pt x="700" y="154"/>
                    <a:pt x="710" y="177"/>
                  </a:cubicBezTo>
                  <a:lnTo>
                    <a:pt x="690" y="140"/>
                  </a:lnTo>
                  <a:lnTo>
                    <a:pt x="690" y="140"/>
                  </a:lnTo>
                  <a:cubicBezTo>
                    <a:pt x="693" y="147"/>
                    <a:pt x="700" y="164"/>
                    <a:pt x="696" y="164"/>
                  </a:cubicBezTo>
                  <a:lnTo>
                    <a:pt x="673" y="113"/>
                  </a:lnTo>
                  <a:lnTo>
                    <a:pt x="673" y="113"/>
                  </a:lnTo>
                  <a:cubicBezTo>
                    <a:pt x="678" y="125"/>
                    <a:pt x="678" y="129"/>
                    <a:pt x="677" y="129"/>
                  </a:cubicBezTo>
                  <a:cubicBezTo>
                    <a:pt x="672" y="129"/>
                    <a:pt x="652" y="104"/>
                    <a:pt x="649" y="104"/>
                  </a:cubicBezTo>
                  <a:lnTo>
                    <a:pt x="649" y="104"/>
                  </a:lnTo>
                  <a:cubicBezTo>
                    <a:pt x="648" y="104"/>
                    <a:pt x="648" y="105"/>
                    <a:pt x="649" y="109"/>
                  </a:cubicBezTo>
                  <a:cubicBezTo>
                    <a:pt x="650" y="109"/>
                    <a:pt x="651" y="109"/>
                    <a:pt x="651" y="109"/>
                  </a:cubicBezTo>
                  <a:cubicBezTo>
                    <a:pt x="662" y="109"/>
                    <a:pt x="681" y="155"/>
                    <a:pt x="700" y="177"/>
                  </a:cubicBezTo>
                  <a:cubicBezTo>
                    <a:pt x="703" y="188"/>
                    <a:pt x="703" y="192"/>
                    <a:pt x="701" y="192"/>
                  </a:cubicBezTo>
                  <a:cubicBezTo>
                    <a:pt x="692" y="192"/>
                    <a:pt x="643" y="106"/>
                    <a:pt x="631" y="106"/>
                  </a:cubicBezTo>
                  <a:cubicBezTo>
                    <a:pt x="630" y="106"/>
                    <a:pt x="630" y="107"/>
                    <a:pt x="629" y="109"/>
                  </a:cubicBezTo>
                  <a:lnTo>
                    <a:pt x="629" y="109"/>
                  </a:lnTo>
                  <a:cubicBezTo>
                    <a:pt x="629" y="109"/>
                    <a:pt x="630" y="108"/>
                    <a:pt x="630" y="108"/>
                  </a:cubicBezTo>
                  <a:cubicBezTo>
                    <a:pt x="633" y="108"/>
                    <a:pt x="650" y="131"/>
                    <a:pt x="656" y="147"/>
                  </a:cubicBezTo>
                  <a:cubicBezTo>
                    <a:pt x="649" y="140"/>
                    <a:pt x="639" y="130"/>
                    <a:pt x="626" y="109"/>
                  </a:cubicBezTo>
                  <a:lnTo>
                    <a:pt x="626" y="109"/>
                  </a:lnTo>
                  <a:cubicBezTo>
                    <a:pt x="619" y="123"/>
                    <a:pt x="649" y="147"/>
                    <a:pt x="659" y="174"/>
                  </a:cubicBezTo>
                  <a:cubicBezTo>
                    <a:pt x="652" y="164"/>
                    <a:pt x="649" y="159"/>
                    <a:pt x="648" y="159"/>
                  </a:cubicBezTo>
                  <a:lnTo>
                    <a:pt x="648" y="159"/>
                  </a:lnTo>
                  <a:cubicBezTo>
                    <a:pt x="645" y="159"/>
                    <a:pt x="667" y="202"/>
                    <a:pt x="670" y="215"/>
                  </a:cubicBezTo>
                  <a:lnTo>
                    <a:pt x="646" y="174"/>
                  </a:lnTo>
                  <a:cubicBezTo>
                    <a:pt x="644" y="173"/>
                    <a:pt x="643" y="172"/>
                    <a:pt x="642" y="172"/>
                  </a:cubicBezTo>
                  <a:lnTo>
                    <a:pt x="642" y="172"/>
                  </a:lnTo>
                  <a:cubicBezTo>
                    <a:pt x="634" y="172"/>
                    <a:pt x="676" y="239"/>
                    <a:pt x="669" y="239"/>
                  </a:cubicBezTo>
                  <a:cubicBezTo>
                    <a:pt x="668" y="239"/>
                    <a:pt x="666" y="238"/>
                    <a:pt x="663" y="235"/>
                  </a:cubicBezTo>
                  <a:lnTo>
                    <a:pt x="636" y="177"/>
                  </a:lnTo>
                  <a:lnTo>
                    <a:pt x="639" y="195"/>
                  </a:lnTo>
                  <a:lnTo>
                    <a:pt x="615" y="147"/>
                  </a:lnTo>
                  <a:lnTo>
                    <a:pt x="615" y="147"/>
                  </a:lnTo>
                  <a:cubicBezTo>
                    <a:pt x="623" y="168"/>
                    <a:pt x="625" y="175"/>
                    <a:pt x="622" y="175"/>
                  </a:cubicBezTo>
                  <a:cubicBezTo>
                    <a:pt x="619" y="175"/>
                    <a:pt x="615" y="171"/>
                    <a:pt x="609" y="167"/>
                  </a:cubicBezTo>
                  <a:lnTo>
                    <a:pt x="609" y="167"/>
                  </a:lnTo>
                  <a:cubicBezTo>
                    <a:pt x="626" y="195"/>
                    <a:pt x="649" y="238"/>
                    <a:pt x="643" y="245"/>
                  </a:cubicBezTo>
                  <a:cubicBezTo>
                    <a:pt x="629" y="226"/>
                    <a:pt x="627" y="212"/>
                    <a:pt x="624" y="212"/>
                  </a:cubicBezTo>
                  <a:cubicBezTo>
                    <a:pt x="624" y="212"/>
                    <a:pt x="623" y="213"/>
                    <a:pt x="623" y="215"/>
                  </a:cubicBezTo>
                  <a:cubicBezTo>
                    <a:pt x="613" y="198"/>
                    <a:pt x="602" y="176"/>
                    <a:pt x="604" y="176"/>
                  </a:cubicBezTo>
                  <a:lnTo>
                    <a:pt x="604" y="176"/>
                  </a:lnTo>
                  <a:cubicBezTo>
                    <a:pt x="605" y="176"/>
                    <a:pt x="608" y="180"/>
                    <a:pt x="615" y="190"/>
                  </a:cubicBezTo>
                  <a:cubicBezTo>
                    <a:pt x="609" y="177"/>
                    <a:pt x="602" y="167"/>
                    <a:pt x="598" y="154"/>
                  </a:cubicBezTo>
                  <a:cubicBezTo>
                    <a:pt x="592" y="146"/>
                    <a:pt x="588" y="143"/>
                    <a:pt x="586" y="143"/>
                  </a:cubicBezTo>
                  <a:cubicBezTo>
                    <a:pt x="582" y="143"/>
                    <a:pt x="584" y="154"/>
                    <a:pt x="582" y="154"/>
                  </a:cubicBezTo>
                  <a:cubicBezTo>
                    <a:pt x="585" y="157"/>
                    <a:pt x="585" y="157"/>
                    <a:pt x="589" y="164"/>
                  </a:cubicBezTo>
                  <a:lnTo>
                    <a:pt x="612" y="221"/>
                  </a:lnTo>
                  <a:cubicBezTo>
                    <a:pt x="604" y="209"/>
                    <a:pt x="597" y="197"/>
                    <a:pt x="591" y="188"/>
                  </a:cubicBezTo>
                  <a:lnTo>
                    <a:pt x="591" y="188"/>
                  </a:lnTo>
                  <a:cubicBezTo>
                    <a:pt x="594" y="195"/>
                    <a:pt x="598" y="208"/>
                    <a:pt x="598" y="211"/>
                  </a:cubicBezTo>
                  <a:cubicBezTo>
                    <a:pt x="583" y="182"/>
                    <a:pt x="563" y="149"/>
                    <a:pt x="558" y="131"/>
                  </a:cubicBezTo>
                  <a:lnTo>
                    <a:pt x="558" y="131"/>
                  </a:lnTo>
                  <a:lnTo>
                    <a:pt x="568" y="170"/>
                  </a:lnTo>
                  <a:cubicBezTo>
                    <a:pt x="562" y="157"/>
                    <a:pt x="542" y="137"/>
                    <a:pt x="538" y="123"/>
                  </a:cubicBezTo>
                  <a:cubicBezTo>
                    <a:pt x="536" y="122"/>
                    <a:pt x="535" y="121"/>
                    <a:pt x="534" y="121"/>
                  </a:cubicBezTo>
                  <a:lnTo>
                    <a:pt x="534" y="121"/>
                  </a:lnTo>
                  <a:cubicBezTo>
                    <a:pt x="528" y="121"/>
                    <a:pt x="550" y="173"/>
                    <a:pt x="542" y="173"/>
                  </a:cubicBezTo>
                  <a:cubicBezTo>
                    <a:pt x="541" y="173"/>
                    <a:pt x="540" y="172"/>
                    <a:pt x="538" y="170"/>
                  </a:cubicBezTo>
                  <a:lnTo>
                    <a:pt x="538" y="170"/>
                  </a:lnTo>
                  <a:cubicBezTo>
                    <a:pt x="542" y="177"/>
                    <a:pt x="545" y="184"/>
                    <a:pt x="545" y="190"/>
                  </a:cubicBezTo>
                  <a:cubicBezTo>
                    <a:pt x="539" y="187"/>
                    <a:pt x="526" y="173"/>
                    <a:pt x="521" y="173"/>
                  </a:cubicBezTo>
                  <a:lnTo>
                    <a:pt x="521" y="173"/>
                  </a:lnTo>
                  <a:cubicBezTo>
                    <a:pt x="517" y="173"/>
                    <a:pt x="516" y="179"/>
                    <a:pt x="521" y="198"/>
                  </a:cubicBezTo>
                  <a:lnTo>
                    <a:pt x="487" y="143"/>
                  </a:lnTo>
                  <a:lnTo>
                    <a:pt x="487" y="143"/>
                  </a:lnTo>
                  <a:cubicBezTo>
                    <a:pt x="487" y="160"/>
                    <a:pt x="531" y="211"/>
                    <a:pt x="534" y="238"/>
                  </a:cubicBezTo>
                  <a:cubicBezTo>
                    <a:pt x="534" y="242"/>
                    <a:pt x="534" y="243"/>
                    <a:pt x="533" y="243"/>
                  </a:cubicBezTo>
                  <a:cubicBezTo>
                    <a:pt x="526" y="243"/>
                    <a:pt x="503" y="189"/>
                    <a:pt x="494" y="177"/>
                  </a:cubicBezTo>
                  <a:lnTo>
                    <a:pt x="494" y="177"/>
                  </a:lnTo>
                  <a:cubicBezTo>
                    <a:pt x="502" y="200"/>
                    <a:pt x="519" y="243"/>
                    <a:pt x="512" y="243"/>
                  </a:cubicBezTo>
                  <a:cubicBezTo>
                    <a:pt x="510" y="243"/>
                    <a:pt x="505" y="238"/>
                    <a:pt x="497" y="228"/>
                  </a:cubicBezTo>
                  <a:cubicBezTo>
                    <a:pt x="495" y="219"/>
                    <a:pt x="497" y="219"/>
                    <a:pt x="499" y="219"/>
                  </a:cubicBezTo>
                  <a:lnTo>
                    <a:pt x="499" y="219"/>
                  </a:lnTo>
                  <a:cubicBezTo>
                    <a:pt x="500" y="219"/>
                    <a:pt x="501" y="219"/>
                    <a:pt x="501" y="218"/>
                  </a:cubicBezTo>
                  <a:lnTo>
                    <a:pt x="477" y="187"/>
                  </a:lnTo>
                  <a:cubicBezTo>
                    <a:pt x="457" y="130"/>
                    <a:pt x="470" y="147"/>
                    <a:pt x="444" y="103"/>
                  </a:cubicBezTo>
                  <a:lnTo>
                    <a:pt x="444" y="103"/>
                  </a:lnTo>
                  <a:cubicBezTo>
                    <a:pt x="501" y="218"/>
                    <a:pt x="430" y="126"/>
                    <a:pt x="487" y="238"/>
                  </a:cubicBezTo>
                  <a:lnTo>
                    <a:pt x="470" y="218"/>
                  </a:lnTo>
                  <a:cubicBezTo>
                    <a:pt x="474" y="218"/>
                    <a:pt x="470" y="211"/>
                    <a:pt x="470" y="211"/>
                  </a:cubicBezTo>
                  <a:cubicBezTo>
                    <a:pt x="465" y="203"/>
                    <a:pt x="462" y="199"/>
                    <a:pt x="461" y="199"/>
                  </a:cubicBezTo>
                  <a:lnTo>
                    <a:pt x="461" y="199"/>
                  </a:lnTo>
                  <a:cubicBezTo>
                    <a:pt x="457" y="199"/>
                    <a:pt x="501" y="286"/>
                    <a:pt x="492" y="286"/>
                  </a:cubicBezTo>
                  <a:cubicBezTo>
                    <a:pt x="492" y="286"/>
                    <a:pt x="491" y="286"/>
                    <a:pt x="491" y="285"/>
                  </a:cubicBezTo>
                  <a:cubicBezTo>
                    <a:pt x="484" y="276"/>
                    <a:pt x="474" y="262"/>
                    <a:pt x="467" y="248"/>
                  </a:cubicBezTo>
                  <a:lnTo>
                    <a:pt x="467" y="248"/>
                  </a:lnTo>
                  <a:lnTo>
                    <a:pt x="477" y="279"/>
                  </a:lnTo>
                  <a:cubicBezTo>
                    <a:pt x="474" y="279"/>
                    <a:pt x="467" y="264"/>
                    <a:pt x="466" y="260"/>
                  </a:cubicBezTo>
                  <a:lnTo>
                    <a:pt x="466" y="260"/>
                  </a:lnTo>
                  <a:lnTo>
                    <a:pt x="461" y="270"/>
                  </a:lnTo>
                  <a:lnTo>
                    <a:pt x="461" y="270"/>
                  </a:lnTo>
                  <a:cubicBezTo>
                    <a:pt x="461" y="270"/>
                    <a:pt x="461" y="269"/>
                    <a:pt x="461" y="268"/>
                  </a:cubicBezTo>
                  <a:lnTo>
                    <a:pt x="461" y="272"/>
                  </a:lnTo>
                  <a:lnTo>
                    <a:pt x="461" y="270"/>
                  </a:lnTo>
                  <a:lnTo>
                    <a:pt x="461" y="270"/>
                  </a:lnTo>
                  <a:cubicBezTo>
                    <a:pt x="468" y="290"/>
                    <a:pt x="477" y="317"/>
                    <a:pt x="481" y="329"/>
                  </a:cubicBezTo>
                  <a:cubicBezTo>
                    <a:pt x="470" y="316"/>
                    <a:pt x="477" y="316"/>
                    <a:pt x="467" y="302"/>
                  </a:cubicBezTo>
                  <a:lnTo>
                    <a:pt x="467" y="302"/>
                  </a:lnTo>
                  <a:lnTo>
                    <a:pt x="477" y="332"/>
                  </a:lnTo>
                  <a:cubicBezTo>
                    <a:pt x="461" y="306"/>
                    <a:pt x="450" y="276"/>
                    <a:pt x="457" y="276"/>
                  </a:cubicBezTo>
                  <a:cubicBezTo>
                    <a:pt x="438" y="243"/>
                    <a:pt x="431" y="233"/>
                    <a:pt x="429" y="233"/>
                  </a:cubicBezTo>
                  <a:lnTo>
                    <a:pt x="429" y="233"/>
                  </a:lnTo>
                  <a:cubicBezTo>
                    <a:pt x="427" y="233"/>
                    <a:pt x="441" y="264"/>
                    <a:pt x="435" y="264"/>
                  </a:cubicBezTo>
                  <a:cubicBezTo>
                    <a:pt x="435" y="264"/>
                    <a:pt x="434" y="263"/>
                    <a:pt x="433" y="263"/>
                  </a:cubicBezTo>
                  <a:lnTo>
                    <a:pt x="433" y="263"/>
                  </a:lnTo>
                  <a:cubicBezTo>
                    <a:pt x="434" y="264"/>
                    <a:pt x="435" y="266"/>
                    <a:pt x="436" y="268"/>
                  </a:cubicBezTo>
                  <a:cubicBezTo>
                    <a:pt x="446" y="291"/>
                    <a:pt x="449" y="298"/>
                    <a:pt x="448" y="298"/>
                  </a:cubicBezTo>
                  <a:cubicBezTo>
                    <a:pt x="447" y="298"/>
                    <a:pt x="442" y="289"/>
                    <a:pt x="436" y="282"/>
                  </a:cubicBezTo>
                  <a:cubicBezTo>
                    <a:pt x="434" y="279"/>
                    <a:pt x="431" y="277"/>
                    <a:pt x="430" y="277"/>
                  </a:cubicBezTo>
                  <a:lnTo>
                    <a:pt x="430" y="277"/>
                  </a:lnTo>
                  <a:cubicBezTo>
                    <a:pt x="429" y="277"/>
                    <a:pt x="429" y="282"/>
                    <a:pt x="433" y="296"/>
                  </a:cubicBezTo>
                  <a:cubicBezTo>
                    <a:pt x="421" y="273"/>
                    <a:pt x="418" y="267"/>
                    <a:pt x="416" y="267"/>
                  </a:cubicBezTo>
                  <a:cubicBezTo>
                    <a:pt x="414" y="267"/>
                    <a:pt x="414" y="270"/>
                    <a:pt x="413" y="272"/>
                  </a:cubicBezTo>
                  <a:lnTo>
                    <a:pt x="386" y="218"/>
                  </a:lnTo>
                  <a:lnTo>
                    <a:pt x="386" y="218"/>
                  </a:lnTo>
                  <a:cubicBezTo>
                    <a:pt x="389" y="235"/>
                    <a:pt x="403" y="262"/>
                    <a:pt x="413" y="289"/>
                  </a:cubicBezTo>
                  <a:cubicBezTo>
                    <a:pt x="406" y="285"/>
                    <a:pt x="383" y="245"/>
                    <a:pt x="366" y="207"/>
                  </a:cubicBezTo>
                  <a:cubicBezTo>
                    <a:pt x="365" y="207"/>
                    <a:pt x="365" y="207"/>
                    <a:pt x="365" y="207"/>
                  </a:cubicBezTo>
                  <a:lnTo>
                    <a:pt x="365" y="207"/>
                  </a:lnTo>
                  <a:cubicBezTo>
                    <a:pt x="354" y="207"/>
                    <a:pt x="403" y="272"/>
                    <a:pt x="400" y="289"/>
                  </a:cubicBezTo>
                  <a:cubicBezTo>
                    <a:pt x="396" y="285"/>
                    <a:pt x="393" y="283"/>
                    <a:pt x="392" y="283"/>
                  </a:cubicBezTo>
                  <a:lnTo>
                    <a:pt x="392" y="283"/>
                  </a:lnTo>
                  <a:cubicBezTo>
                    <a:pt x="386" y="283"/>
                    <a:pt x="391" y="303"/>
                    <a:pt x="396" y="329"/>
                  </a:cubicBezTo>
                  <a:cubicBezTo>
                    <a:pt x="383" y="316"/>
                    <a:pt x="383" y="296"/>
                    <a:pt x="372" y="282"/>
                  </a:cubicBezTo>
                  <a:lnTo>
                    <a:pt x="372" y="282"/>
                  </a:lnTo>
                  <a:lnTo>
                    <a:pt x="389" y="326"/>
                  </a:lnTo>
                  <a:cubicBezTo>
                    <a:pt x="387" y="326"/>
                    <a:pt x="384" y="321"/>
                    <a:pt x="382" y="315"/>
                  </a:cubicBezTo>
                  <a:lnTo>
                    <a:pt x="382" y="315"/>
                  </a:lnTo>
                  <a:cubicBezTo>
                    <a:pt x="388" y="336"/>
                    <a:pt x="403" y="362"/>
                    <a:pt x="403" y="377"/>
                  </a:cubicBezTo>
                  <a:cubicBezTo>
                    <a:pt x="408" y="388"/>
                    <a:pt x="409" y="392"/>
                    <a:pt x="408" y="392"/>
                  </a:cubicBezTo>
                  <a:cubicBezTo>
                    <a:pt x="405" y="392"/>
                    <a:pt x="378" y="346"/>
                    <a:pt x="372" y="346"/>
                  </a:cubicBezTo>
                  <a:lnTo>
                    <a:pt x="372" y="346"/>
                  </a:lnTo>
                  <a:cubicBezTo>
                    <a:pt x="370" y="346"/>
                    <a:pt x="371" y="352"/>
                    <a:pt x="375" y="366"/>
                  </a:cubicBezTo>
                  <a:cubicBezTo>
                    <a:pt x="369" y="353"/>
                    <a:pt x="362" y="332"/>
                    <a:pt x="352" y="312"/>
                  </a:cubicBezTo>
                  <a:lnTo>
                    <a:pt x="352" y="312"/>
                  </a:lnTo>
                  <a:cubicBezTo>
                    <a:pt x="362" y="363"/>
                    <a:pt x="359" y="349"/>
                    <a:pt x="379" y="413"/>
                  </a:cubicBezTo>
                  <a:lnTo>
                    <a:pt x="355" y="380"/>
                  </a:lnTo>
                  <a:lnTo>
                    <a:pt x="355" y="380"/>
                  </a:lnTo>
                  <a:cubicBezTo>
                    <a:pt x="379" y="417"/>
                    <a:pt x="396" y="468"/>
                    <a:pt x="409" y="512"/>
                  </a:cubicBezTo>
                  <a:cubicBezTo>
                    <a:pt x="420" y="529"/>
                    <a:pt x="430" y="546"/>
                    <a:pt x="433" y="555"/>
                  </a:cubicBezTo>
                  <a:lnTo>
                    <a:pt x="436" y="589"/>
                  </a:lnTo>
                  <a:cubicBezTo>
                    <a:pt x="433" y="580"/>
                    <a:pt x="423" y="559"/>
                    <a:pt x="416" y="535"/>
                  </a:cubicBezTo>
                  <a:lnTo>
                    <a:pt x="416" y="535"/>
                  </a:lnTo>
                  <a:lnTo>
                    <a:pt x="420" y="552"/>
                  </a:lnTo>
                  <a:cubicBezTo>
                    <a:pt x="406" y="532"/>
                    <a:pt x="396" y="502"/>
                    <a:pt x="383" y="468"/>
                  </a:cubicBezTo>
                  <a:lnTo>
                    <a:pt x="383" y="468"/>
                  </a:lnTo>
                  <a:cubicBezTo>
                    <a:pt x="389" y="478"/>
                    <a:pt x="396" y="491"/>
                    <a:pt x="403" y="502"/>
                  </a:cubicBezTo>
                  <a:cubicBezTo>
                    <a:pt x="389" y="468"/>
                    <a:pt x="376" y="431"/>
                    <a:pt x="359" y="398"/>
                  </a:cubicBezTo>
                  <a:lnTo>
                    <a:pt x="359" y="398"/>
                  </a:lnTo>
                  <a:cubicBezTo>
                    <a:pt x="362" y="404"/>
                    <a:pt x="362" y="410"/>
                    <a:pt x="362" y="413"/>
                  </a:cubicBezTo>
                  <a:cubicBezTo>
                    <a:pt x="359" y="404"/>
                    <a:pt x="355" y="397"/>
                    <a:pt x="355" y="390"/>
                  </a:cubicBezTo>
                  <a:cubicBezTo>
                    <a:pt x="355" y="389"/>
                    <a:pt x="354" y="389"/>
                    <a:pt x="354" y="389"/>
                  </a:cubicBezTo>
                  <a:lnTo>
                    <a:pt x="354" y="389"/>
                  </a:lnTo>
                  <a:cubicBezTo>
                    <a:pt x="353" y="389"/>
                    <a:pt x="356" y="399"/>
                    <a:pt x="359" y="413"/>
                  </a:cubicBezTo>
                  <a:lnTo>
                    <a:pt x="332" y="353"/>
                  </a:lnTo>
                  <a:lnTo>
                    <a:pt x="342" y="377"/>
                  </a:lnTo>
                  <a:lnTo>
                    <a:pt x="311" y="343"/>
                  </a:lnTo>
                  <a:lnTo>
                    <a:pt x="311" y="343"/>
                  </a:lnTo>
                  <a:cubicBezTo>
                    <a:pt x="332" y="410"/>
                    <a:pt x="366" y="502"/>
                    <a:pt x="362" y="532"/>
                  </a:cubicBezTo>
                  <a:cubicBezTo>
                    <a:pt x="345" y="488"/>
                    <a:pt x="332" y="461"/>
                    <a:pt x="308" y="407"/>
                  </a:cubicBezTo>
                  <a:lnTo>
                    <a:pt x="308" y="407"/>
                  </a:lnTo>
                  <a:cubicBezTo>
                    <a:pt x="316" y="421"/>
                    <a:pt x="320" y="426"/>
                    <a:pt x="321" y="426"/>
                  </a:cubicBezTo>
                  <a:cubicBezTo>
                    <a:pt x="326" y="426"/>
                    <a:pt x="312" y="386"/>
                    <a:pt x="318" y="386"/>
                  </a:cubicBezTo>
                  <a:lnTo>
                    <a:pt x="318" y="386"/>
                  </a:lnTo>
                  <a:cubicBezTo>
                    <a:pt x="318" y="386"/>
                    <a:pt x="318" y="386"/>
                    <a:pt x="319" y="387"/>
                  </a:cubicBezTo>
                  <a:cubicBezTo>
                    <a:pt x="315" y="383"/>
                    <a:pt x="305" y="357"/>
                    <a:pt x="302" y="349"/>
                  </a:cubicBezTo>
                  <a:lnTo>
                    <a:pt x="302" y="349"/>
                  </a:lnTo>
                  <a:lnTo>
                    <a:pt x="311" y="404"/>
                  </a:lnTo>
                  <a:cubicBezTo>
                    <a:pt x="291" y="360"/>
                    <a:pt x="294" y="373"/>
                    <a:pt x="285" y="357"/>
                  </a:cubicBezTo>
                  <a:lnTo>
                    <a:pt x="285" y="357"/>
                  </a:lnTo>
                  <a:cubicBezTo>
                    <a:pt x="322" y="441"/>
                    <a:pt x="298" y="417"/>
                    <a:pt x="305" y="444"/>
                  </a:cubicBezTo>
                  <a:cubicBezTo>
                    <a:pt x="295" y="419"/>
                    <a:pt x="283" y="390"/>
                    <a:pt x="290" y="390"/>
                  </a:cubicBezTo>
                  <a:lnTo>
                    <a:pt x="290" y="390"/>
                  </a:lnTo>
                  <a:cubicBezTo>
                    <a:pt x="290" y="390"/>
                    <a:pt x="291" y="390"/>
                    <a:pt x="291" y="390"/>
                  </a:cubicBezTo>
                  <a:cubicBezTo>
                    <a:pt x="286" y="380"/>
                    <a:pt x="283" y="376"/>
                    <a:pt x="282" y="376"/>
                  </a:cubicBezTo>
                  <a:lnTo>
                    <a:pt x="282" y="376"/>
                  </a:lnTo>
                  <a:cubicBezTo>
                    <a:pt x="278" y="376"/>
                    <a:pt x="308" y="454"/>
                    <a:pt x="302" y="454"/>
                  </a:cubicBezTo>
                  <a:cubicBezTo>
                    <a:pt x="301" y="454"/>
                    <a:pt x="299" y="451"/>
                    <a:pt x="295" y="445"/>
                  </a:cubicBezTo>
                  <a:lnTo>
                    <a:pt x="295" y="445"/>
                  </a:lnTo>
                  <a:cubicBezTo>
                    <a:pt x="294" y="445"/>
                    <a:pt x="294" y="445"/>
                    <a:pt x="294" y="445"/>
                  </a:cubicBezTo>
                  <a:cubicBezTo>
                    <a:pt x="290" y="445"/>
                    <a:pt x="281" y="432"/>
                    <a:pt x="274" y="417"/>
                  </a:cubicBezTo>
                  <a:lnTo>
                    <a:pt x="278" y="413"/>
                  </a:lnTo>
                  <a:cubicBezTo>
                    <a:pt x="277" y="413"/>
                    <a:pt x="276" y="413"/>
                    <a:pt x="274" y="413"/>
                  </a:cubicBezTo>
                  <a:cubicBezTo>
                    <a:pt x="260" y="413"/>
                    <a:pt x="250" y="431"/>
                    <a:pt x="270" y="491"/>
                  </a:cubicBezTo>
                  <a:lnTo>
                    <a:pt x="270" y="491"/>
                  </a:lnTo>
                  <a:cubicBezTo>
                    <a:pt x="261" y="466"/>
                    <a:pt x="240" y="408"/>
                    <a:pt x="234" y="397"/>
                  </a:cubicBezTo>
                  <a:lnTo>
                    <a:pt x="234" y="397"/>
                  </a:lnTo>
                  <a:lnTo>
                    <a:pt x="319" y="650"/>
                  </a:lnTo>
                  <a:cubicBezTo>
                    <a:pt x="294" y="586"/>
                    <a:pt x="227" y="441"/>
                    <a:pt x="221" y="400"/>
                  </a:cubicBezTo>
                  <a:cubicBezTo>
                    <a:pt x="217" y="397"/>
                    <a:pt x="213" y="392"/>
                    <a:pt x="211" y="392"/>
                  </a:cubicBezTo>
                  <a:cubicBezTo>
                    <a:pt x="209" y="392"/>
                    <a:pt x="209" y="396"/>
                    <a:pt x="210" y="407"/>
                  </a:cubicBezTo>
                  <a:cubicBezTo>
                    <a:pt x="217" y="417"/>
                    <a:pt x="254" y="499"/>
                    <a:pt x="254" y="505"/>
                  </a:cubicBezTo>
                  <a:cubicBezTo>
                    <a:pt x="217" y="438"/>
                    <a:pt x="234" y="468"/>
                    <a:pt x="204" y="410"/>
                  </a:cubicBezTo>
                  <a:lnTo>
                    <a:pt x="204" y="410"/>
                  </a:lnTo>
                  <a:cubicBezTo>
                    <a:pt x="210" y="424"/>
                    <a:pt x="247" y="522"/>
                    <a:pt x="244" y="522"/>
                  </a:cubicBezTo>
                  <a:cubicBezTo>
                    <a:pt x="238" y="508"/>
                    <a:pt x="204" y="424"/>
                    <a:pt x="200" y="413"/>
                  </a:cubicBezTo>
                  <a:lnTo>
                    <a:pt x="200" y="413"/>
                  </a:lnTo>
                  <a:lnTo>
                    <a:pt x="230" y="515"/>
                  </a:lnTo>
                  <a:cubicBezTo>
                    <a:pt x="224" y="494"/>
                    <a:pt x="197" y="430"/>
                    <a:pt x="183" y="404"/>
                  </a:cubicBezTo>
                  <a:lnTo>
                    <a:pt x="183" y="404"/>
                  </a:lnTo>
                  <a:cubicBezTo>
                    <a:pt x="188" y="413"/>
                    <a:pt x="187" y="414"/>
                    <a:pt x="185" y="414"/>
                  </a:cubicBezTo>
                  <a:cubicBezTo>
                    <a:pt x="183" y="414"/>
                    <a:pt x="181" y="414"/>
                    <a:pt x="180" y="414"/>
                  </a:cubicBezTo>
                  <a:cubicBezTo>
                    <a:pt x="178" y="414"/>
                    <a:pt x="177" y="414"/>
                    <a:pt x="177" y="417"/>
                  </a:cubicBezTo>
                  <a:lnTo>
                    <a:pt x="190" y="438"/>
                  </a:lnTo>
                  <a:cubicBezTo>
                    <a:pt x="189" y="437"/>
                    <a:pt x="189" y="437"/>
                    <a:pt x="188" y="437"/>
                  </a:cubicBezTo>
                  <a:lnTo>
                    <a:pt x="188" y="437"/>
                  </a:lnTo>
                  <a:cubicBezTo>
                    <a:pt x="177" y="437"/>
                    <a:pt x="233" y="580"/>
                    <a:pt x="221" y="580"/>
                  </a:cubicBezTo>
                  <a:cubicBezTo>
                    <a:pt x="213" y="559"/>
                    <a:pt x="177" y="454"/>
                    <a:pt x="166" y="444"/>
                  </a:cubicBezTo>
                  <a:lnTo>
                    <a:pt x="166" y="444"/>
                  </a:lnTo>
                  <a:cubicBezTo>
                    <a:pt x="183" y="494"/>
                    <a:pt x="247" y="687"/>
                    <a:pt x="254" y="731"/>
                  </a:cubicBezTo>
                  <a:lnTo>
                    <a:pt x="241" y="701"/>
                  </a:lnTo>
                  <a:lnTo>
                    <a:pt x="244" y="738"/>
                  </a:lnTo>
                  <a:cubicBezTo>
                    <a:pt x="221" y="661"/>
                    <a:pt x="173" y="499"/>
                    <a:pt x="157" y="434"/>
                  </a:cubicBezTo>
                  <a:cubicBezTo>
                    <a:pt x="144" y="413"/>
                    <a:pt x="140" y="403"/>
                    <a:pt x="138" y="403"/>
                  </a:cubicBezTo>
                  <a:cubicBezTo>
                    <a:pt x="137" y="403"/>
                    <a:pt x="137" y="403"/>
                    <a:pt x="136" y="404"/>
                  </a:cubicBezTo>
                  <a:cubicBezTo>
                    <a:pt x="122" y="380"/>
                    <a:pt x="122" y="363"/>
                    <a:pt x="122" y="360"/>
                  </a:cubicBezTo>
                  <a:lnTo>
                    <a:pt x="105" y="349"/>
                  </a:lnTo>
                  <a:lnTo>
                    <a:pt x="105" y="349"/>
                  </a:lnTo>
                  <a:cubicBezTo>
                    <a:pt x="126" y="407"/>
                    <a:pt x="116" y="410"/>
                    <a:pt x="136" y="461"/>
                  </a:cubicBezTo>
                  <a:lnTo>
                    <a:pt x="126" y="393"/>
                  </a:lnTo>
                  <a:lnTo>
                    <a:pt x="126" y="393"/>
                  </a:lnTo>
                  <a:cubicBezTo>
                    <a:pt x="149" y="449"/>
                    <a:pt x="181" y="556"/>
                    <a:pt x="171" y="556"/>
                  </a:cubicBezTo>
                  <a:cubicBezTo>
                    <a:pt x="170" y="556"/>
                    <a:pt x="170" y="556"/>
                    <a:pt x="170" y="555"/>
                  </a:cubicBezTo>
                  <a:cubicBezTo>
                    <a:pt x="157" y="532"/>
                    <a:pt x="129" y="451"/>
                    <a:pt x="123" y="430"/>
                  </a:cubicBezTo>
                  <a:lnTo>
                    <a:pt x="123" y="430"/>
                  </a:lnTo>
                  <a:cubicBezTo>
                    <a:pt x="128" y="447"/>
                    <a:pt x="129" y="465"/>
                    <a:pt x="126" y="465"/>
                  </a:cubicBezTo>
                  <a:cubicBezTo>
                    <a:pt x="125" y="465"/>
                    <a:pt x="124" y="464"/>
                    <a:pt x="122" y="461"/>
                  </a:cubicBezTo>
                  <a:lnTo>
                    <a:pt x="116" y="427"/>
                  </a:lnTo>
                  <a:cubicBezTo>
                    <a:pt x="114" y="425"/>
                    <a:pt x="113" y="424"/>
                    <a:pt x="113" y="424"/>
                  </a:cubicBezTo>
                  <a:lnTo>
                    <a:pt x="113" y="424"/>
                  </a:lnTo>
                  <a:cubicBezTo>
                    <a:pt x="107" y="424"/>
                    <a:pt x="122" y="470"/>
                    <a:pt x="117" y="470"/>
                  </a:cubicBezTo>
                  <a:cubicBezTo>
                    <a:pt x="116" y="470"/>
                    <a:pt x="112" y="466"/>
                    <a:pt x="105" y="454"/>
                  </a:cubicBezTo>
                  <a:cubicBezTo>
                    <a:pt x="103" y="451"/>
                    <a:pt x="83" y="407"/>
                    <a:pt x="82" y="407"/>
                  </a:cubicBezTo>
                  <a:lnTo>
                    <a:pt x="82" y="407"/>
                  </a:lnTo>
                  <a:cubicBezTo>
                    <a:pt x="81" y="407"/>
                    <a:pt x="82" y="410"/>
                    <a:pt x="85" y="417"/>
                  </a:cubicBezTo>
                  <a:cubicBezTo>
                    <a:pt x="112" y="481"/>
                    <a:pt x="191" y="681"/>
                    <a:pt x="206" y="739"/>
                  </a:cubicBezTo>
                  <a:lnTo>
                    <a:pt x="206" y="739"/>
                  </a:lnTo>
                  <a:cubicBezTo>
                    <a:pt x="201" y="726"/>
                    <a:pt x="168" y="678"/>
                    <a:pt x="157" y="647"/>
                  </a:cubicBezTo>
                  <a:cubicBezTo>
                    <a:pt x="133" y="597"/>
                    <a:pt x="117" y="526"/>
                    <a:pt x="97" y="482"/>
                  </a:cubicBezTo>
                  <a:lnTo>
                    <a:pt x="97" y="482"/>
                  </a:lnTo>
                  <a:cubicBezTo>
                    <a:pt x="103" y="495"/>
                    <a:pt x="106" y="515"/>
                    <a:pt x="109" y="522"/>
                  </a:cubicBezTo>
                  <a:cubicBezTo>
                    <a:pt x="103" y="509"/>
                    <a:pt x="93" y="477"/>
                    <a:pt x="89" y="477"/>
                  </a:cubicBezTo>
                  <a:cubicBezTo>
                    <a:pt x="89" y="477"/>
                    <a:pt x="89" y="478"/>
                    <a:pt x="88" y="478"/>
                  </a:cubicBezTo>
                  <a:cubicBezTo>
                    <a:pt x="97" y="504"/>
                    <a:pt x="96" y="508"/>
                    <a:pt x="94" y="508"/>
                  </a:cubicBezTo>
                  <a:cubicBezTo>
                    <a:pt x="93" y="508"/>
                    <a:pt x="93" y="507"/>
                    <a:pt x="92" y="507"/>
                  </a:cubicBezTo>
                  <a:lnTo>
                    <a:pt x="92" y="507"/>
                  </a:lnTo>
                  <a:cubicBezTo>
                    <a:pt x="92" y="507"/>
                    <a:pt x="94" y="511"/>
                    <a:pt x="105" y="532"/>
                  </a:cubicBezTo>
                  <a:cubicBezTo>
                    <a:pt x="105" y="536"/>
                    <a:pt x="105" y="537"/>
                    <a:pt x="104" y="537"/>
                  </a:cubicBezTo>
                  <a:cubicBezTo>
                    <a:pt x="101" y="537"/>
                    <a:pt x="95" y="525"/>
                    <a:pt x="90" y="525"/>
                  </a:cubicBezTo>
                  <a:cubicBezTo>
                    <a:pt x="89" y="525"/>
                    <a:pt x="89" y="525"/>
                    <a:pt x="88" y="525"/>
                  </a:cubicBezTo>
                  <a:cubicBezTo>
                    <a:pt x="105" y="563"/>
                    <a:pt x="132" y="657"/>
                    <a:pt x="132" y="677"/>
                  </a:cubicBezTo>
                  <a:cubicBezTo>
                    <a:pt x="126" y="664"/>
                    <a:pt x="119" y="644"/>
                    <a:pt x="116" y="633"/>
                  </a:cubicBezTo>
                  <a:cubicBezTo>
                    <a:pt x="103" y="633"/>
                    <a:pt x="90" y="609"/>
                    <a:pt x="78" y="609"/>
                  </a:cubicBezTo>
                  <a:cubicBezTo>
                    <a:pt x="77" y="609"/>
                    <a:pt x="76" y="609"/>
                    <a:pt x="75" y="610"/>
                  </a:cubicBezTo>
                  <a:cubicBezTo>
                    <a:pt x="72" y="597"/>
                    <a:pt x="61" y="583"/>
                    <a:pt x="54" y="560"/>
                  </a:cubicBezTo>
                  <a:lnTo>
                    <a:pt x="54" y="560"/>
                  </a:lnTo>
                  <a:cubicBezTo>
                    <a:pt x="57" y="573"/>
                    <a:pt x="61" y="587"/>
                    <a:pt x="58" y="589"/>
                  </a:cubicBezTo>
                  <a:cubicBezTo>
                    <a:pt x="35" y="539"/>
                    <a:pt x="62" y="580"/>
                    <a:pt x="35" y="519"/>
                  </a:cubicBezTo>
                  <a:lnTo>
                    <a:pt x="35" y="519"/>
                  </a:lnTo>
                  <a:cubicBezTo>
                    <a:pt x="48" y="552"/>
                    <a:pt x="45" y="569"/>
                    <a:pt x="48" y="589"/>
                  </a:cubicBezTo>
                  <a:cubicBezTo>
                    <a:pt x="55" y="608"/>
                    <a:pt x="59" y="615"/>
                    <a:pt x="61" y="615"/>
                  </a:cubicBezTo>
                  <a:cubicBezTo>
                    <a:pt x="64" y="615"/>
                    <a:pt x="61" y="591"/>
                    <a:pt x="58" y="576"/>
                  </a:cubicBezTo>
                  <a:lnTo>
                    <a:pt x="58" y="576"/>
                  </a:lnTo>
                  <a:cubicBezTo>
                    <a:pt x="85" y="650"/>
                    <a:pt x="105" y="728"/>
                    <a:pt x="105" y="769"/>
                  </a:cubicBezTo>
                  <a:cubicBezTo>
                    <a:pt x="105" y="771"/>
                    <a:pt x="104" y="772"/>
                    <a:pt x="104" y="772"/>
                  </a:cubicBezTo>
                  <a:cubicBezTo>
                    <a:pt x="98" y="772"/>
                    <a:pt x="87" y="730"/>
                    <a:pt x="85" y="730"/>
                  </a:cubicBezTo>
                  <a:cubicBezTo>
                    <a:pt x="85" y="730"/>
                    <a:pt x="85" y="731"/>
                    <a:pt x="85" y="731"/>
                  </a:cubicBezTo>
                  <a:cubicBezTo>
                    <a:pt x="85" y="731"/>
                    <a:pt x="84" y="731"/>
                    <a:pt x="84" y="731"/>
                  </a:cubicBezTo>
                  <a:lnTo>
                    <a:pt x="84" y="731"/>
                  </a:lnTo>
                  <a:cubicBezTo>
                    <a:pt x="70" y="731"/>
                    <a:pt x="102" y="829"/>
                    <a:pt x="94" y="829"/>
                  </a:cubicBezTo>
                  <a:cubicBezTo>
                    <a:pt x="92" y="829"/>
                    <a:pt x="90" y="826"/>
                    <a:pt x="85" y="819"/>
                  </a:cubicBezTo>
                  <a:cubicBezTo>
                    <a:pt x="65" y="772"/>
                    <a:pt x="55" y="725"/>
                    <a:pt x="41" y="691"/>
                  </a:cubicBezTo>
                  <a:cubicBezTo>
                    <a:pt x="41" y="687"/>
                    <a:pt x="42" y="685"/>
                    <a:pt x="43" y="685"/>
                  </a:cubicBezTo>
                  <a:cubicBezTo>
                    <a:pt x="48" y="685"/>
                    <a:pt x="61" y="711"/>
                    <a:pt x="65" y="711"/>
                  </a:cubicBezTo>
                  <a:cubicBezTo>
                    <a:pt x="65" y="711"/>
                    <a:pt x="65" y="711"/>
                    <a:pt x="65" y="711"/>
                  </a:cubicBezTo>
                  <a:lnTo>
                    <a:pt x="51" y="691"/>
                  </a:lnTo>
                  <a:cubicBezTo>
                    <a:pt x="49" y="678"/>
                    <a:pt x="48" y="668"/>
                    <a:pt x="52" y="668"/>
                  </a:cubicBezTo>
                  <a:cubicBezTo>
                    <a:pt x="53" y="668"/>
                    <a:pt x="55" y="670"/>
                    <a:pt x="58" y="674"/>
                  </a:cubicBezTo>
                  <a:cubicBezTo>
                    <a:pt x="51" y="658"/>
                    <a:pt x="44" y="655"/>
                    <a:pt x="38" y="655"/>
                  </a:cubicBezTo>
                  <a:cubicBezTo>
                    <a:pt x="34" y="655"/>
                    <a:pt x="29" y="656"/>
                    <a:pt x="25" y="656"/>
                  </a:cubicBezTo>
                  <a:cubicBezTo>
                    <a:pt x="18" y="656"/>
                    <a:pt x="11" y="654"/>
                    <a:pt x="1" y="640"/>
                  </a:cubicBezTo>
                  <a:lnTo>
                    <a:pt x="1" y="640"/>
                  </a:lnTo>
                  <a:cubicBezTo>
                    <a:pt x="4" y="657"/>
                    <a:pt x="7" y="674"/>
                    <a:pt x="15" y="694"/>
                  </a:cubicBezTo>
                  <a:lnTo>
                    <a:pt x="18" y="684"/>
                  </a:lnTo>
                  <a:cubicBezTo>
                    <a:pt x="31" y="721"/>
                    <a:pt x="28" y="742"/>
                    <a:pt x="38" y="758"/>
                  </a:cubicBezTo>
                  <a:cubicBezTo>
                    <a:pt x="41" y="781"/>
                    <a:pt x="46" y="816"/>
                    <a:pt x="40" y="816"/>
                  </a:cubicBezTo>
                  <a:cubicBezTo>
                    <a:pt x="38" y="816"/>
                    <a:pt x="37" y="815"/>
                    <a:pt x="35" y="812"/>
                  </a:cubicBezTo>
                  <a:lnTo>
                    <a:pt x="15" y="758"/>
                  </a:lnTo>
                  <a:lnTo>
                    <a:pt x="15" y="758"/>
                  </a:lnTo>
                  <a:cubicBezTo>
                    <a:pt x="19" y="768"/>
                    <a:pt x="25" y="779"/>
                    <a:pt x="27" y="779"/>
                  </a:cubicBezTo>
                  <a:cubicBezTo>
                    <a:pt x="28" y="779"/>
                    <a:pt x="29" y="777"/>
                    <a:pt x="28" y="772"/>
                  </a:cubicBezTo>
                  <a:lnTo>
                    <a:pt x="28" y="772"/>
                  </a:lnTo>
                  <a:cubicBezTo>
                    <a:pt x="28" y="774"/>
                    <a:pt x="28" y="776"/>
                    <a:pt x="27" y="776"/>
                  </a:cubicBezTo>
                  <a:cubicBezTo>
                    <a:pt x="24" y="776"/>
                    <a:pt x="9" y="745"/>
                    <a:pt x="6" y="745"/>
                  </a:cubicBezTo>
                  <a:lnTo>
                    <a:pt x="6" y="745"/>
                  </a:lnTo>
                  <a:cubicBezTo>
                    <a:pt x="4" y="745"/>
                    <a:pt x="5" y="752"/>
                    <a:pt x="11" y="772"/>
                  </a:cubicBezTo>
                  <a:lnTo>
                    <a:pt x="28" y="809"/>
                  </a:lnTo>
                  <a:cubicBezTo>
                    <a:pt x="31" y="836"/>
                    <a:pt x="42" y="886"/>
                    <a:pt x="34" y="886"/>
                  </a:cubicBezTo>
                  <a:cubicBezTo>
                    <a:pt x="33" y="886"/>
                    <a:pt x="32" y="885"/>
                    <a:pt x="31" y="884"/>
                  </a:cubicBezTo>
                  <a:lnTo>
                    <a:pt x="31" y="884"/>
                  </a:lnTo>
                  <a:cubicBezTo>
                    <a:pt x="39" y="905"/>
                    <a:pt x="41" y="908"/>
                    <a:pt x="41" y="908"/>
                  </a:cubicBezTo>
                  <a:cubicBezTo>
                    <a:pt x="41" y="908"/>
                    <a:pt x="41" y="907"/>
                    <a:pt x="42" y="907"/>
                  </a:cubicBezTo>
                  <a:cubicBezTo>
                    <a:pt x="43" y="907"/>
                    <a:pt x="45" y="911"/>
                    <a:pt x="55" y="937"/>
                  </a:cubicBezTo>
                  <a:cubicBezTo>
                    <a:pt x="32" y="872"/>
                    <a:pt x="61" y="913"/>
                    <a:pt x="52" y="884"/>
                  </a:cubicBezTo>
                  <a:lnTo>
                    <a:pt x="52" y="884"/>
                  </a:lnTo>
                  <a:cubicBezTo>
                    <a:pt x="66" y="915"/>
                    <a:pt x="63" y="894"/>
                    <a:pt x="85" y="944"/>
                  </a:cubicBezTo>
                  <a:cubicBezTo>
                    <a:pt x="82" y="930"/>
                    <a:pt x="74" y="915"/>
                    <a:pt x="79" y="915"/>
                  </a:cubicBezTo>
                  <a:lnTo>
                    <a:pt x="79" y="915"/>
                  </a:lnTo>
                  <a:cubicBezTo>
                    <a:pt x="79" y="915"/>
                    <a:pt x="80" y="916"/>
                    <a:pt x="82" y="917"/>
                  </a:cubicBezTo>
                  <a:cubicBezTo>
                    <a:pt x="82" y="910"/>
                    <a:pt x="79" y="904"/>
                    <a:pt x="79" y="900"/>
                  </a:cubicBezTo>
                  <a:cubicBezTo>
                    <a:pt x="71" y="893"/>
                    <a:pt x="68" y="884"/>
                    <a:pt x="65" y="873"/>
                  </a:cubicBezTo>
                  <a:cubicBezTo>
                    <a:pt x="55" y="829"/>
                    <a:pt x="65" y="829"/>
                    <a:pt x="62" y="806"/>
                  </a:cubicBezTo>
                  <a:lnTo>
                    <a:pt x="62" y="806"/>
                  </a:lnTo>
                  <a:cubicBezTo>
                    <a:pt x="68" y="816"/>
                    <a:pt x="65" y="829"/>
                    <a:pt x="75" y="846"/>
                  </a:cubicBezTo>
                  <a:lnTo>
                    <a:pt x="68" y="812"/>
                  </a:lnTo>
                  <a:lnTo>
                    <a:pt x="68" y="812"/>
                  </a:lnTo>
                  <a:cubicBezTo>
                    <a:pt x="82" y="853"/>
                    <a:pt x="99" y="876"/>
                    <a:pt x="99" y="904"/>
                  </a:cubicBezTo>
                  <a:lnTo>
                    <a:pt x="105" y="900"/>
                  </a:lnTo>
                  <a:cubicBezTo>
                    <a:pt x="114" y="914"/>
                    <a:pt x="119" y="922"/>
                    <a:pt x="122" y="922"/>
                  </a:cubicBezTo>
                  <a:cubicBezTo>
                    <a:pt x="125" y="922"/>
                    <a:pt x="126" y="919"/>
                    <a:pt x="126" y="910"/>
                  </a:cubicBezTo>
                  <a:cubicBezTo>
                    <a:pt x="126" y="911"/>
                    <a:pt x="126" y="911"/>
                    <a:pt x="127" y="911"/>
                  </a:cubicBezTo>
                  <a:cubicBezTo>
                    <a:pt x="129" y="911"/>
                    <a:pt x="127" y="902"/>
                    <a:pt x="126" y="895"/>
                  </a:cubicBezTo>
                  <a:lnTo>
                    <a:pt x="126" y="895"/>
                  </a:lnTo>
                  <a:lnTo>
                    <a:pt x="129" y="867"/>
                  </a:lnTo>
                  <a:lnTo>
                    <a:pt x="132" y="876"/>
                  </a:lnTo>
                  <a:cubicBezTo>
                    <a:pt x="133" y="876"/>
                    <a:pt x="133" y="876"/>
                    <a:pt x="133" y="876"/>
                  </a:cubicBezTo>
                  <a:cubicBezTo>
                    <a:pt x="142" y="876"/>
                    <a:pt x="138" y="844"/>
                    <a:pt x="147" y="844"/>
                  </a:cubicBezTo>
                  <a:cubicBezTo>
                    <a:pt x="152" y="844"/>
                    <a:pt x="158" y="850"/>
                    <a:pt x="170" y="870"/>
                  </a:cubicBezTo>
                  <a:cubicBezTo>
                    <a:pt x="170" y="862"/>
                    <a:pt x="170" y="853"/>
                    <a:pt x="174" y="853"/>
                  </a:cubicBezTo>
                  <a:cubicBezTo>
                    <a:pt x="175" y="853"/>
                    <a:pt x="177" y="854"/>
                    <a:pt x="180" y="856"/>
                  </a:cubicBezTo>
                  <a:lnTo>
                    <a:pt x="193" y="890"/>
                  </a:lnTo>
                  <a:cubicBezTo>
                    <a:pt x="194" y="888"/>
                    <a:pt x="195" y="887"/>
                    <a:pt x="196" y="887"/>
                  </a:cubicBezTo>
                  <a:cubicBezTo>
                    <a:pt x="201" y="887"/>
                    <a:pt x="209" y="897"/>
                    <a:pt x="212" y="897"/>
                  </a:cubicBezTo>
                  <a:cubicBezTo>
                    <a:pt x="213" y="897"/>
                    <a:pt x="213" y="894"/>
                    <a:pt x="210" y="884"/>
                  </a:cubicBezTo>
                  <a:lnTo>
                    <a:pt x="210" y="884"/>
                  </a:lnTo>
                  <a:cubicBezTo>
                    <a:pt x="224" y="916"/>
                    <a:pt x="232" y="926"/>
                    <a:pt x="237" y="926"/>
                  </a:cubicBezTo>
                  <a:cubicBezTo>
                    <a:pt x="245" y="926"/>
                    <a:pt x="247" y="905"/>
                    <a:pt x="254" y="905"/>
                  </a:cubicBezTo>
                  <a:cubicBezTo>
                    <a:pt x="255" y="905"/>
                    <a:pt x="256" y="906"/>
                    <a:pt x="258" y="907"/>
                  </a:cubicBezTo>
                  <a:lnTo>
                    <a:pt x="241" y="863"/>
                  </a:lnTo>
                  <a:cubicBezTo>
                    <a:pt x="247" y="863"/>
                    <a:pt x="247" y="846"/>
                    <a:pt x="247" y="826"/>
                  </a:cubicBezTo>
                  <a:lnTo>
                    <a:pt x="234" y="789"/>
                  </a:lnTo>
                  <a:cubicBezTo>
                    <a:pt x="232" y="781"/>
                    <a:pt x="233" y="777"/>
                    <a:pt x="235" y="777"/>
                  </a:cubicBezTo>
                  <a:cubicBezTo>
                    <a:pt x="240" y="777"/>
                    <a:pt x="257" y="803"/>
                    <a:pt x="266" y="803"/>
                  </a:cubicBezTo>
                  <a:cubicBezTo>
                    <a:pt x="266" y="803"/>
                    <a:pt x="267" y="803"/>
                    <a:pt x="268" y="803"/>
                  </a:cubicBezTo>
                  <a:cubicBezTo>
                    <a:pt x="269" y="810"/>
                    <a:pt x="269" y="813"/>
                    <a:pt x="268" y="813"/>
                  </a:cubicBezTo>
                  <a:cubicBezTo>
                    <a:pt x="268" y="813"/>
                    <a:pt x="268" y="813"/>
                    <a:pt x="268" y="813"/>
                  </a:cubicBezTo>
                  <a:lnTo>
                    <a:pt x="268" y="813"/>
                  </a:lnTo>
                  <a:cubicBezTo>
                    <a:pt x="275" y="826"/>
                    <a:pt x="280" y="831"/>
                    <a:pt x="282" y="831"/>
                  </a:cubicBezTo>
                  <a:cubicBezTo>
                    <a:pt x="290" y="831"/>
                    <a:pt x="279" y="778"/>
                    <a:pt x="287" y="778"/>
                  </a:cubicBezTo>
                  <a:lnTo>
                    <a:pt x="287" y="778"/>
                  </a:lnTo>
                  <a:cubicBezTo>
                    <a:pt x="289" y="778"/>
                    <a:pt x="293" y="782"/>
                    <a:pt x="298" y="792"/>
                  </a:cubicBezTo>
                  <a:cubicBezTo>
                    <a:pt x="296" y="785"/>
                    <a:pt x="296" y="783"/>
                    <a:pt x="298" y="783"/>
                  </a:cubicBezTo>
                  <a:lnTo>
                    <a:pt x="298" y="783"/>
                  </a:lnTo>
                  <a:cubicBezTo>
                    <a:pt x="299" y="783"/>
                    <a:pt x="302" y="785"/>
                    <a:pt x="305" y="789"/>
                  </a:cubicBezTo>
                  <a:lnTo>
                    <a:pt x="305" y="792"/>
                  </a:lnTo>
                  <a:cubicBezTo>
                    <a:pt x="307" y="794"/>
                    <a:pt x="308" y="796"/>
                    <a:pt x="310" y="798"/>
                  </a:cubicBezTo>
                  <a:lnTo>
                    <a:pt x="310" y="798"/>
                  </a:lnTo>
                  <a:cubicBezTo>
                    <a:pt x="309" y="795"/>
                    <a:pt x="308" y="793"/>
                    <a:pt x="308" y="792"/>
                  </a:cubicBezTo>
                  <a:lnTo>
                    <a:pt x="308" y="775"/>
                  </a:lnTo>
                  <a:lnTo>
                    <a:pt x="325" y="816"/>
                  </a:lnTo>
                  <a:lnTo>
                    <a:pt x="328" y="812"/>
                  </a:lnTo>
                  <a:cubicBezTo>
                    <a:pt x="330" y="815"/>
                    <a:pt x="330" y="817"/>
                    <a:pt x="330" y="817"/>
                  </a:cubicBezTo>
                  <a:cubicBezTo>
                    <a:pt x="330" y="817"/>
                    <a:pt x="320" y="787"/>
                    <a:pt x="308" y="762"/>
                  </a:cubicBezTo>
                  <a:cubicBezTo>
                    <a:pt x="305" y="755"/>
                    <a:pt x="305" y="745"/>
                    <a:pt x="302" y="734"/>
                  </a:cubicBezTo>
                  <a:lnTo>
                    <a:pt x="302" y="734"/>
                  </a:lnTo>
                  <a:cubicBezTo>
                    <a:pt x="311" y="755"/>
                    <a:pt x="314" y="761"/>
                    <a:pt x="316" y="761"/>
                  </a:cubicBezTo>
                  <a:cubicBezTo>
                    <a:pt x="318" y="761"/>
                    <a:pt x="316" y="752"/>
                    <a:pt x="318" y="752"/>
                  </a:cubicBezTo>
                  <a:cubicBezTo>
                    <a:pt x="319" y="752"/>
                    <a:pt x="323" y="758"/>
                    <a:pt x="332" y="778"/>
                  </a:cubicBezTo>
                  <a:cubicBezTo>
                    <a:pt x="322" y="746"/>
                    <a:pt x="334" y="748"/>
                    <a:pt x="310" y="680"/>
                  </a:cubicBezTo>
                  <a:lnTo>
                    <a:pt x="310" y="680"/>
                  </a:lnTo>
                  <a:cubicBezTo>
                    <a:pt x="313" y="685"/>
                    <a:pt x="315" y="687"/>
                    <a:pt x="315" y="687"/>
                  </a:cubicBezTo>
                  <a:cubicBezTo>
                    <a:pt x="319" y="691"/>
                    <a:pt x="322" y="695"/>
                    <a:pt x="324" y="695"/>
                  </a:cubicBezTo>
                  <a:cubicBezTo>
                    <a:pt x="325" y="695"/>
                    <a:pt x="325" y="692"/>
                    <a:pt x="322" y="681"/>
                  </a:cubicBezTo>
                  <a:lnTo>
                    <a:pt x="322" y="681"/>
                  </a:lnTo>
                  <a:lnTo>
                    <a:pt x="345" y="734"/>
                  </a:lnTo>
                  <a:lnTo>
                    <a:pt x="322" y="661"/>
                  </a:lnTo>
                  <a:lnTo>
                    <a:pt x="322" y="661"/>
                  </a:lnTo>
                  <a:cubicBezTo>
                    <a:pt x="339" y="691"/>
                    <a:pt x="349" y="708"/>
                    <a:pt x="362" y="748"/>
                  </a:cubicBezTo>
                  <a:cubicBezTo>
                    <a:pt x="345" y="684"/>
                    <a:pt x="362" y="721"/>
                    <a:pt x="342" y="657"/>
                  </a:cubicBezTo>
                  <a:lnTo>
                    <a:pt x="342" y="657"/>
                  </a:lnTo>
                  <a:lnTo>
                    <a:pt x="359" y="691"/>
                  </a:lnTo>
                  <a:cubicBezTo>
                    <a:pt x="359" y="688"/>
                    <a:pt x="351" y="659"/>
                    <a:pt x="354" y="659"/>
                  </a:cubicBezTo>
                  <a:lnTo>
                    <a:pt x="354" y="659"/>
                  </a:lnTo>
                  <a:cubicBezTo>
                    <a:pt x="354" y="659"/>
                    <a:pt x="356" y="661"/>
                    <a:pt x="359" y="667"/>
                  </a:cubicBezTo>
                  <a:cubicBezTo>
                    <a:pt x="372" y="692"/>
                    <a:pt x="381" y="697"/>
                    <a:pt x="389" y="697"/>
                  </a:cubicBezTo>
                  <a:cubicBezTo>
                    <a:pt x="396" y="697"/>
                    <a:pt x="402" y="694"/>
                    <a:pt x="410" y="694"/>
                  </a:cubicBezTo>
                  <a:cubicBezTo>
                    <a:pt x="419" y="694"/>
                    <a:pt x="429" y="698"/>
                    <a:pt x="444" y="714"/>
                  </a:cubicBezTo>
                  <a:cubicBezTo>
                    <a:pt x="430" y="686"/>
                    <a:pt x="426" y="678"/>
                    <a:pt x="427" y="678"/>
                  </a:cubicBezTo>
                  <a:lnTo>
                    <a:pt x="427" y="678"/>
                  </a:lnTo>
                  <a:cubicBezTo>
                    <a:pt x="429" y="678"/>
                    <a:pt x="443" y="702"/>
                    <a:pt x="445" y="702"/>
                  </a:cubicBezTo>
                  <a:cubicBezTo>
                    <a:pt x="446" y="702"/>
                    <a:pt x="444" y="696"/>
                    <a:pt x="436" y="677"/>
                  </a:cubicBezTo>
                  <a:lnTo>
                    <a:pt x="436" y="677"/>
                  </a:lnTo>
                  <a:cubicBezTo>
                    <a:pt x="450" y="701"/>
                    <a:pt x="457" y="714"/>
                    <a:pt x="464" y="734"/>
                  </a:cubicBezTo>
                  <a:cubicBezTo>
                    <a:pt x="464" y="729"/>
                    <a:pt x="465" y="727"/>
                    <a:pt x="467" y="727"/>
                  </a:cubicBezTo>
                  <a:cubicBezTo>
                    <a:pt x="471" y="727"/>
                    <a:pt x="476" y="732"/>
                    <a:pt x="478" y="732"/>
                  </a:cubicBezTo>
                  <a:cubicBezTo>
                    <a:pt x="481" y="732"/>
                    <a:pt x="480" y="725"/>
                    <a:pt x="470" y="697"/>
                  </a:cubicBezTo>
                  <a:lnTo>
                    <a:pt x="470" y="697"/>
                  </a:lnTo>
                  <a:cubicBezTo>
                    <a:pt x="484" y="721"/>
                    <a:pt x="484" y="734"/>
                    <a:pt x="491" y="748"/>
                  </a:cubicBezTo>
                  <a:cubicBezTo>
                    <a:pt x="491" y="743"/>
                    <a:pt x="489" y="733"/>
                    <a:pt x="490" y="733"/>
                  </a:cubicBezTo>
                  <a:lnTo>
                    <a:pt x="490" y="733"/>
                  </a:lnTo>
                  <a:cubicBezTo>
                    <a:pt x="491" y="733"/>
                    <a:pt x="492" y="734"/>
                    <a:pt x="494" y="738"/>
                  </a:cubicBezTo>
                  <a:cubicBezTo>
                    <a:pt x="501" y="751"/>
                    <a:pt x="501" y="758"/>
                    <a:pt x="504" y="769"/>
                  </a:cubicBezTo>
                  <a:cubicBezTo>
                    <a:pt x="511" y="762"/>
                    <a:pt x="481" y="687"/>
                    <a:pt x="450" y="620"/>
                  </a:cubicBezTo>
                  <a:lnTo>
                    <a:pt x="450" y="620"/>
                  </a:lnTo>
                  <a:cubicBezTo>
                    <a:pt x="458" y="632"/>
                    <a:pt x="463" y="639"/>
                    <a:pt x="465" y="639"/>
                  </a:cubicBezTo>
                  <a:cubicBezTo>
                    <a:pt x="467" y="639"/>
                    <a:pt x="463" y="626"/>
                    <a:pt x="453" y="600"/>
                  </a:cubicBezTo>
                  <a:lnTo>
                    <a:pt x="453" y="600"/>
                  </a:lnTo>
                  <a:cubicBezTo>
                    <a:pt x="464" y="620"/>
                    <a:pt x="477" y="644"/>
                    <a:pt x="474" y="653"/>
                  </a:cubicBezTo>
                  <a:cubicBezTo>
                    <a:pt x="477" y="653"/>
                    <a:pt x="485" y="659"/>
                    <a:pt x="491" y="659"/>
                  </a:cubicBezTo>
                  <a:cubicBezTo>
                    <a:pt x="496" y="659"/>
                    <a:pt x="498" y="652"/>
                    <a:pt x="484" y="623"/>
                  </a:cubicBezTo>
                  <a:lnTo>
                    <a:pt x="484" y="623"/>
                  </a:lnTo>
                  <a:cubicBezTo>
                    <a:pt x="487" y="627"/>
                    <a:pt x="489" y="629"/>
                    <a:pt x="490" y="629"/>
                  </a:cubicBezTo>
                  <a:cubicBezTo>
                    <a:pt x="492" y="629"/>
                    <a:pt x="491" y="621"/>
                    <a:pt x="491" y="616"/>
                  </a:cubicBezTo>
                  <a:lnTo>
                    <a:pt x="491" y="616"/>
                  </a:lnTo>
                  <a:cubicBezTo>
                    <a:pt x="494" y="616"/>
                    <a:pt x="497" y="619"/>
                    <a:pt x="500" y="619"/>
                  </a:cubicBezTo>
                  <a:cubicBezTo>
                    <a:pt x="503" y="619"/>
                    <a:pt x="505" y="617"/>
                    <a:pt x="508" y="613"/>
                  </a:cubicBezTo>
                  <a:lnTo>
                    <a:pt x="501" y="606"/>
                  </a:lnTo>
                  <a:cubicBezTo>
                    <a:pt x="490" y="578"/>
                    <a:pt x="488" y="571"/>
                    <a:pt x="489" y="571"/>
                  </a:cubicBezTo>
                  <a:lnTo>
                    <a:pt x="489" y="571"/>
                  </a:lnTo>
                  <a:cubicBezTo>
                    <a:pt x="491" y="571"/>
                    <a:pt x="498" y="581"/>
                    <a:pt x="500" y="581"/>
                  </a:cubicBezTo>
                  <a:cubicBezTo>
                    <a:pt x="501" y="581"/>
                    <a:pt x="501" y="581"/>
                    <a:pt x="501" y="580"/>
                  </a:cubicBezTo>
                  <a:lnTo>
                    <a:pt x="504" y="586"/>
                  </a:lnTo>
                  <a:cubicBezTo>
                    <a:pt x="513" y="596"/>
                    <a:pt x="517" y="600"/>
                    <a:pt x="519" y="600"/>
                  </a:cubicBezTo>
                  <a:cubicBezTo>
                    <a:pt x="522" y="600"/>
                    <a:pt x="518" y="589"/>
                    <a:pt x="521" y="589"/>
                  </a:cubicBezTo>
                  <a:lnTo>
                    <a:pt x="521" y="589"/>
                  </a:lnTo>
                  <a:cubicBezTo>
                    <a:pt x="523" y="589"/>
                    <a:pt x="527" y="593"/>
                    <a:pt x="538" y="606"/>
                  </a:cubicBezTo>
                  <a:lnTo>
                    <a:pt x="517" y="566"/>
                  </a:lnTo>
                  <a:cubicBezTo>
                    <a:pt x="507" y="544"/>
                    <a:pt x="504" y="536"/>
                    <a:pt x="506" y="536"/>
                  </a:cubicBezTo>
                  <a:lnTo>
                    <a:pt x="506" y="536"/>
                  </a:lnTo>
                  <a:cubicBezTo>
                    <a:pt x="510" y="536"/>
                    <a:pt x="539" y="582"/>
                    <a:pt x="545" y="582"/>
                  </a:cubicBezTo>
                  <a:cubicBezTo>
                    <a:pt x="546" y="582"/>
                    <a:pt x="546" y="580"/>
                    <a:pt x="545" y="576"/>
                  </a:cubicBezTo>
                  <a:lnTo>
                    <a:pt x="531" y="552"/>
                  </a:lnTo>
                  <a:cubicBezTo>
                    <a:pt x="530" y="549"/>
                    <a:pt x="530" y="548"/>
                    <a:pt x="531" y="548"/>
                  </a:cubicBezTo>
                  <a:lnTo>
                    <a:pt x="531" y="548"/>
                  </a:lnTo>
                  <a:cubicBezTo>
                    <a:pt x="535" y="548"/>
                    <a:pt x="599" y="668"/>
                    <a:pt x="609" y="674"/>
                  </a:cubicBezTo>
                  <a:cubicBezTo>
                    <a:pt x="615" y="681"/>
                    <a:pt x="612" y="687"/>
                    <a:pt x="615" y="694"/>
                  </a:cubicBezTo>
                  <a:cubicBezTo>
                    <a:pt x="622" y="702"/>
                    <a:pt x="626" y="705"/>
                    <a:pt x="627" y="705"/>
                  </a:cubicBezTo>
                  <a:cubicBezTo>
                    <a:pt x="633" y="705"/>
                    <a:pt x="592" y="637"/>
                    <a:pt x="592" y="623"/>
                  </a:cubicBezTo>
                  <a:lnTo>
                    <a:pt x="592" y="623"/>
                  </a:lnTo>
                  <a:cubicBezTo>
                    <a:pt x="609" y="650"/>
                    <a:pt x="626" y="697"/>
                    <a:pt x="636" y="701"/>
                  </a:cubicBezTo>
                  <a:cubicBezTo>
                    <a:pt x="637" y="703"/>
                    <a:pt x="637" y="704"/>
                    <a:pt x="638" y="704"/>
                  </a:cubicBezTo>
                  <a:cubicBezTo>
                    <a:pt x="642" y="704"/>
                    <a:pt x="620" y="638"/>
                    <a:pt x="628" y="638"/>
                  </a:cubicBezTo>
                  <a:lnTo>
                    <a:pt x="628" y="638"/>
                  </a:lnTo>
                  <a:cubicBezTo>
                    <a:pt x="630" y="638"/>
                    <a:pt x="633" y="641"/>
                    <a:pt x="639" y="650"/>
                  </a:cubicBezTo>
                  <a:cubicBezTo>
                    <a:pt x="626" y="630"/>
                    <a:pt x="615" y="610"/>
                    <a:pt x="609" y="589"/>
                  </a:cubicBezTo>
                  <a:cubicBezTo>
                    <a:pt x="609" y="589"/>
                    <a:pt x="609" y="589"/>
                    <a:pt x="610" y="589"/>
                  </a:cubicBezTo>
                  <a:cubicBezTo>
                    <a:pt x="615" y="589"/>
                    <a:pt x="639" y="622"/>
                    <a:pt x="644" y="622"/>
                  </a:cubicBezTo>
                  <a:cubicBezTo>
                    <a:pt x="647" y="622"/>
                    <a:pt x="645" y="614"/>
                    <a:pt x="636" y="593"/>
                  </a:cubicBezTo>
                  <a:lnTo>
                    <a:pt x="636" y="593"/>
                  </a:lnTo>
                  <a:lnTo>
                    <a:pt x="646" y="610"/>
                  </a:lnTo>
                  <a:cubicBezTo>
                    <a:pt x="643" y="589"/>
                    <a:pt x="646" y="572"/>
                    <a:pt x="629" y="535"/>
                  </a:cubicBezTo>
                  <a:lnTo>
                    <a:pt x="629" y="535"/>
                  </a:lnTo>
                  <a:cubicBezTo>
                    <a:pt x="648" y="570"/>
                    <a:pt x="657" y="581"/>
                    <a:pt x="661" y="581"/>
                  </a:cubicBezTo>
                  <a:cubicBezTo>
                    <a:pt x="668" y="581"/>
                    <a:pt x="656" y="539"/>
                    <a:pt x="661" y="539"/>
                  </a:cubicBezTo>
                  <a:lnTo>
                    <a:pt x="661" y="539"/>
                  </a:lnTo>
                  <a:cubicBezTo>
                    <a:pt x="664" y="539"/>
                    <a:pt x="671" y="549"/>
                    <a:pt x="687" y="580"/>
                  </a:cubicBezTo>
                  <a:lnTo>
                    <a:pt x="696" y="566"/>
                  </a:lnTo>
                  <a:lnTo>
                    <a:pt x="704" y="580"/>
                  </a:lnTo>
                  <a:cubicBezTo>
                    <a:pt x="704" y="580"/>
                    <a:pt x="705" y="580"/>
                    <a:pt x="706" y="580"/>
                  </a:cubicBezTo>
                  <a:cubicBezTo>
                    <a:pt x="715" y="580"/>
                    <a:pt x="703" y="551"/>
                    <a:pt x="690" y="522"/>
                  </a:cubicBezTo>
                  <a:lnTo>
                    <a:pt x="690" y="522"/>
                  </a:lnTo>
                  <a:cubicBezTo>
                    <a:pt x="696" y="529"/>
                    <a:pt x="704" y="542"/>
                    <a:pt x="707" y="546"/>
                  </a:cubicBezTo>
                  <a:cubicBezTo>
                    <a:pt x="714" y="552"/>
                    <a:pt x="719" y="556"/>
                    <a:pt x="722" y="556"/>
                  </a:cubicBezTo>
                  <a:cubicBezTo>
                    <a:pt x="728" y="556"/>
                    <a:pt x="723" y="538"/>
                    <a:pt x="707" y="491"/>
                  </a:cubicBezTo>
                  <a:lnTo>
                    <a:pt x="707" y="491"/>
                  </a:lnTo>
                  <a:lnTo>
                    <a:pt x="731" y="532"/>
                  </a:lnTo>
                  <a:cubicBezTo>
                    <a:pt x="729" y="529"/>
                    <a:pt x="729" y="527"/>
                    <a:pt x="730" y="527"/>
                  </a:cubicBezTo>
                  <a:lnTo>
                    <a:pt x="730" y="527"/>
                  </a:lnTo>
                  <a:cubicBezTo>
                    <a:pt x="734" y="527"/>
                    <a:pt x="755" y="551"/>
                    <a:pt x="765" y="551"/>
                  </a:cubicBezTo>
                  <a:cubicBezTo>
                    <a:pt x="769" y="551"/>
                    <a:pt x="771" y="546"/>
                    <a:pt x="768" y="532"/>
                  </a:cubicBezTo>
                  <a:lnTo>
                    <a:pt x="768" y="532"/>
                  </a:lnTo>
                  <a:cubicBezTo>
                    <a:pt x="771" y="535"/>
                    <a:pt x="774" y="546"/>
                    <a:pt x="778" y="549"/>
                  </a:cubicBezTo>
                  <a:cubicBezTo>
                    <a:pt x="775" y="540"/>
                    <a:pt x="777" y="536"/>
                    <a:pt x="780" y="536"/>
                  </a:cubicBezTo>
                  <a:cubicBezTo>
                    <a:pt x="789" y="536"/>
                    <a:pt x="813" y="563"/>
                    <a:pt x="821" y="563"/>
                  </a:cubicBezTo>
                  <a:cubicBezTo>
                    <a:pt x="827" y="563"/>
                    <a:pt x="822" y="548"/>
                    <a:pt x="795" y="494"/>
                  </a:cubicBezTo>
                  <a:lnTo>
                    <a:pt x="785" y="454"/>
                  </a:lnTo>
                  <a:cubicBezTo>
                    <a:pt x="765" y="447"/>
                    <a:pt x="748" y="390"/>
                    <a:pt x="731" y="366"/>
                  </a:cubicBezTo>
                  <a:cubicBezTo>
                    <a:pt x="731" y="365"/>
                    <a:pt x="731" y="365"/>
                    <a:pt x="731" y="365"/>
                  </a:cubicBezTo>
                  <a:cubicBezTo>
                    <a:pt x="737" y="365"/>
                    <a:pt x="768" y="405"/>
                    <a:pt x="765" y="417"/>
                  </a:cubicBezTo>
                  <a:lnTo>
                    <a:pt x="761" y="410"/>
                  </a:lnTo>
                  <a:lnTo>
                    <a:pt x="761" y="410"/>
                  </a:lnTo>
                  <a:cubicBezTo>
                    <a:pt x="801" y="485"/>
                    <a:pt x="791" y="427"/>
                    <a:pt x="818" y="478"/>
                  </a:cubicBezTo>
                  <a:cubicBezTo>
                    <a:pt x="822" y="475"/>
                    <a:pt x="828" y="474"/>
                    <a:pt x="834" y="474"/>
                  </a:cubicBezTo>
                  <a:cubicBezTo>
                    <a:pt x="853" y="474"/>
                    <a:pt x="878" y="484"/>
                    <a:pt x="897" y="484"/>
                  </a:cubicBezTo>
                  <a:cubicBezTo>
                    <a:pt x="902" y="484"/>
                    <a:pt x="906" y="483"/>
                    <a:pt x="910" y="482"/>
                  </a:cubicBezTo>
                  <a:lnTo>
                    <a:pt x="872" y="424"/>
                  </a:lnTo>
                  <a:lnTo>
                    <a:pt x="882" y="424"/>
                  </a:lnTo>
                  <a:cubicBezTo>
                    <a:pt x="893" y="438"/>
                    <a:pt x="913" y="468"/>
                    <a:pt x="906" y="468"/>
                  </a:cubicBezTo>
                  <a:cubicBezTo>
                    <a:pt x="911" y="475"/>
                    <a:pt x="913" y="478"/>
                    <a:pt x="913" y="478"/>
                  </a:cubicBezTo>
                  <a:cubicBezTo>
                    <a:pt x="915" y="478"/>
                    <a:pt x="895" y="435"/>
                    <a:pt x="889" y="424"/>
                  </a:cubicBezTo>
                  <a:lnTo>
                    <a:pt x="889" y="424"/>
                  </a:lnTo>
                  <a:cubicBezTo>
                    <a:pt x="913" y="441"/>
                    <a:pt x="927" y="494"/>
                    <a:pt x="930" y="494"/>
                  </a:cubicBezTo>
                  <a:lnTo>
                    <a:pt x="933" y="485"/>
                  </a:lnTo>
                  <a:lnTo>
                    <a:pt x="927" y="482"/>
                  </a:lnTo>
                  <a:cubicBezTo>
                    <a:pt x="916" y="454"/>
                    <a:pt x="899" y="427"/>
                    <a:pt x="910" y="427"/>
                  </a:cubicBezTo>
                  <a:lnTo>
                    <a:pt x="910" y="427"/>
                  </a:lnTo>
                  <a:cubicBezTo>
                    <a:pt x="913" y="430"/>
                    <a:pt x="916" y="435"/>
                    <a:pt x="919" y="439"/>
                  </a:cubicBezTo>
                  <a:lnTo>
                    <a:pt x="919" y="439"/>
                  </a:lnTo>
                  <a:cubicBezTo>
                    <a:pt x="918" y="436"/>
                    <a:pt x="918" y="434"/>
                    <a:pt x="919" y="434"/>
                  </a:cubicBezTo>
                  <a:lnTo>
                    <a:pt x="919" y="434"/>
                  </a:lnTo>
                  <a:cubicBezTo>
                    <a:pt x="920" y="434"/>
                    <a:pt x="924" y="441"/>
                    <a:pt x="927" y="447"/>
                  </a:cubicBezTo>
                  <a:lnTo>
                    <a:pt x="922" y="443"/>
                  </a:lnTo>
                  <a:lnTo>
                    <a:pt x="922" y="443"/>
                  </a:lnTo>
                  <a:cubicBezTo>
                    <a:pt x="928" y="453"/>
                    <a:pt x="934" y="462"/>
                    <a:pt x="936" y="464"/>
                  </a:cubicBezTo>
                  <a:cubicBezTo>
                    <a:pt x="938" y="466"/>
                    <a:pt x="939" y="468"/>
                    <a:pt x="939" y="468"/>
                  </a:cubicBezTo>
                  <a:cubicBezTo>
                    <a:pt x="940" y="468"/>
                    <a:pt x="940" y="467"/>
                    <a:pt x="940" y="464"/>
                  </a:cubicBezTo>
                  <a:lnTo>
                    <a:pt x="950" y="464"/>
                  </a:lnTo>
                  <a:lnTo>
                    <a:pt x="919" y="421"/>
                  </a:lnTo>
                  <a:cubicBezTo>
                    <a:pt x="910" y="393"/>
                    <a:pt x="930" y="417"/>
                    <a:pt x="893" y="366"/>
                  </a:cubicBezTo>
                  <a:lnTo>
                    <a:pt x="893" y="366"/>
                  </a:lnTo>
                  <a:cubicBezTo>
                    <a:pt x="915" y="397"/>
                    <a:pt x="928" y="405"/>
                    <a:pt x="937" y="405"/>
                  </a:cubicBezTo>
                  <a:cubicBezTo>
                    <a:pt x="947" y="405"/>
                    <a:pt x="951" y="393"/>
                    <a:pt x="957" y="393"/>
                  </a:cubicBezTo>
                  <a:cubicBezTo>
                    <a:pt x="959" y="393"/>
                    <a:pt x="961" y="394"/>
                    <a:pt x="963" y="397"/>
                  </a:cubicBezTo>
                  <a:cubicBezTo>
                    <a:pt x="950" y="360"/>
                    <a:pt x="953" y="357"/>
                    <a:pt x="963" y="357"/>
                  </a:cubicBezTo>
                  <a:cubicBezTo>
                    <a:pt x="957" y="350"/>
                    <a:pt x="925" y="302"/>
                    <a:pt x="932" y="302"/>
                  </a:cubicBezTo>
                  <a:lnTo>
                    <a:pt x="932" y="302"/>
                  </a:lnTo>
                  <a:cubicBezTo>
                    <a:pt x="933" y="302"/>
                    <a:pt x="933" y="302"/>
                    <a:pt x="933" y="302"/>
                  </a:cubicBezTo>
                  <a:cubicBezTo>
                    <a:pt x="996" y="405"/>
                    <a:pt x="975" y="342"/>
                    <a:pt x="1021" y="409"/>
                  </a:cubicBezTo>
                  <a:lnTo>
                    <a:pt x="1021" y="409"/>
                  </a:lnTo>
                  <a:cubicBezTo>
                    <a:pt x="994" y="368"/>
                    <a:pt x="1033" y="388"/>
                    <a:pt x="980" y="323"/>
                  </a:cubicBezTo>
                  <a:lnTo>
                    <a:pt x="980" y="323"/>
                  </a:lnTo>
                  <a:cubicBezTo>
                    <a:pt x="991" y="329"/>
                    <a:pt x="1008" y="363"/>
                    <a:pt x="1028" y="383"/>
                  </a:cubicBezTo>
                  <a:cubicBezTo>
                    <a:pt x="1024" y="369"/>
                    <a:pt x="1026" y="364"/>
                    <a:pt x="1032" y="364"/>
                  </a:cubicBezTo>
                  <a:cubicBezTo>
                    <a:pt x="1042" y="364"/>
                    <a:pt x="1059" y="376"/>
                    <a:pt x="1068" y="376"/>
                  </a:cubicBezTo>
                  <a:cubicBezTo>
                    <a:pt x="1072" y="376"/>
                    <a:pt x="1074" y="374"/>
                    <a:pt x="1075" y="370"/>
                  </a:cubicBezTo>
                  <a:cubicBezTo>
                    <a:pt x="1069" y="357"/>
                    <a:pt x="1052" y="336"/>
                    <a:pt x="1041" y="316"/>
                  </a:cubicBezTo>
                  <a:lnTo>
                    <a:pt x="1041" y="316"/>
                  </a:lnTo>
                  <a:lnTo>
                    <a:pt x="1092" y="377"/>
                  </a:lnTo>
                  <a:cubicBezTo>
                    <a:pt x="1092" y="371"/>
                    <a:pt x="1063" y="327"/>
                    <a:pt x="1068" y="327"/>
                  </a:cubicBezTo>
                  <a:lnTo>
                    <a:pt x="1068" y="327"/>
                  </a:lnTo>
                  <a:cubicBezTo>
                    <a:pt x="1069" y="327"/>
                    <a:pt x="1073" y="331"/>
                    <a:pt x="1081" y="339"/>
                  </a:cubicBezTo>
                  <a:lnTo>
                    <a:pt x="1081" y="339"/>
                  </a:lnTo>
                  <a:cubicBezTo>
                    <a:pt x="1072" y="329"/>
                    <a:pt x="1058" y="312"/>
                    <a:pt x="1058" y="309"/>
                  </a:cubicBezTo>
                  <a:lnTo>
                    <a:pt x="1058" y="309"/>
                  </a:lnTo>
                  <a:cubicBezTo>
                    <a:pt x="1069" y="316"/>
                    <a:pt x="1078" y="319"/>
                    <a:pt x="1084" y="319"/>
                  </a:cubicBezTo>
                  <a:cubicBezTo>
                    <a:pt x="1107" y="319"/>
                    <a:pt x="1103" y="280"/>
                    <a:pt x="1127" y="280"/>
                  </a:cubicBezTo>
                  <a:cubicBezTo>
                    <a:pt x="1139" y="280"/>
                    <a:pt x="1158" y="290"/>
                    <a:pt x="1190" y="319"/>
                  </a:cubicBezTo>
                  <a:cubicBezTo>
                    <a:pt x="1170" y="296"/>
                    <a:pt x="1170" y="289"/>
                    <a:pt x="1173" y="289"/>
                  </a:cubicBezTo>
                  <a:cubicBezTo>
                    <a:pt x="1166" y="282"/>
                    <a:pt x="1150" y="255"/>
                    <a:pt x="1136" y="238"/>
                  </a:cubicBezTo>
                  <a:lnTo>
                    <a:pt x="1136" y="238"/>
                  </a:lnTo>
                  <a:lnTo>
                    <a:pt x="1183" y="279"/>
                  </a:lnTo>
                  <a:cubicBezTo>
                    <a:pt x="1150" y="228"/>
                    <a:pt x="1193" y="265"/>
                    <a:pt x="1159" y="218"/>
                  </a:cubicBezTo>
                  <a:lnTo>
                    <a:pt x="1159" y="218"/>
                  </a:lnTo>
                  <a:lnTo>
                    <a:pt x="1163" y="228"/>
                  </a:lnTo>
                  <a:cubicBezTo>
                    <a:pt x="1125" y="170"/>
                    <a:pt x="1065" y="109"/>
                    <a:pt x="1014" y="36"/>
                  </a:cubicBezTo>
                  <a:lnTo>
                    <a:pt x="1014" y="36"/>
                  </a:lnTo>
                  <a:cubicBezTo>
                    <a:pt x="1022" y="49"/>
                    <a:pt x="1024" y="53"/>
                    <a:pt x="1022" y="53"/>
                  </a:cubicBezTo>
                  <a:cubicBezTo>
                    <a:pt x="1016" y="53"/>
                    <a:pt x="981" y="15"/>
                    <a:pt x="973" y="15"/>
                  </a:cubicBezTo>
                  <a:lnTo>
                    <a:pt x="973" y="15"/>
                  </a:lnTo>
                  <a:cubicBezTo>
                    <a:pt x="970" y="15"/>
                    <a:pt x="973" y="23"/>
                    <a:pt x="988" y="49"/>
                  </a:cubicBezTo>
                  <a:cubicBezTo>
                    <a:pt x="977" y="36"/>
                    <a:pt x="974" y="22"/>
                    <a:pt x="960" y="8"/>
                  </a:cubicBezTo>
                  <a:lnTo>
                    <a:pt x="960" y="8"/>
                  </a:lnTo>
                  <a:cubicBezTo>
                    <a:pt x="975" y="31"/>
                    <a:pt x="981" y="42"/>
                    <a:pt x="976" y="42"/>
                  </a:cubicBezTo>
                  <a:cubicBezTo>
                    <a:pt x="974" y="42"/>
                    <a:pt x="971" y="41"/>
                    <a:pt x="967" y="39"/>
                  </a:cubicBezTo>
                  <a:lnTo>
                    <a:pt x="963" y="28"/>
                  </a:lnTo>
                  <a:cubicBezTo>
                    <a:pt x="961" y="33"/>
                    <a:pt x="957" y="34"/>
                    <a:pt x="953" y="34"/>
                  </a:cubicBezTo>
                  <a:cubicBezTo>
                    <a:pt x="940" y="34"/>
                    <a:pt x="920" y="18"/>
                    <a:pt x="899" y="8"/>
                  </a:cubicBezTo>
                  <a:lnTo>
                    <a:pt x="899" y="8"/>
                  </a:lnTo>
                  <a:lnTo>
                    <a:pt x="923" y="45"/>
                  </a:lnTo>
                  <a:cubicBezTo>
                    <a:pt x="916" y="42"/>
                    <a:pt x="910" y="32"/>
                    <a:pt x="902" y="25"/>
                  </a:cubicBezTo>
                  <a:lnTo>
                    <a:pt x="902" y="25"/>
                  </a:lnTo>
                  <a:cubicBezTo>
                    <a:pt x="917" y="50"/>
                    <a:pt x="921" y="53"/>
                    <a:pt x="924" y="53"/>
                  </a:cubicBezTo>
                  <a:cubicBezTo>
                    <a:pt x="925" y="53"/>
                    <a:pt x="925" y="53"/>
                    <a:pt x="926" y="53"/>
                  </a:cubicBezTo>
                  <a:cubicBezTo>
                    <a:pt x="929" y="53"/>
                    <a:pt x="934" y="55"/>
                    <a:pt x="950" y="83"/>
                  </a:cubicBezTo>
                  <a:cubicBezTo>
                    <a:pt x="931" y="58"/>
                    <a:pt x="922" y="53"/>
                    <a:pt x="917" y="53"/>
                  </a:cubicBezTo>
                  <a:cubicBezTo>
                    <a:pt x="913" y="53"/>
                    <a:pt x="910" y="55"/>
                    <a:pt x="906" y="55"/>
                  </a:cubicBezTo>
                  <a:cubicBezTo>
                    <a:pt x="900" y="55"/>
                    <a:pt x="890" y="49"/>
                    <a:pt x="866" y="15"/>
                  </a:cubicBezTo>
                  <a:lnTo>
                    <a:pt x="866" y="15"/>
                  </a:lnTo>
                  <a:cubicBezTo>
                    <a:pt x="862" y="19"/>
                    <a:pt x="896" y="56"/>
                    <a:pt x="893" y="59"/>
                  </a:cubicBezTo>
                  <a:lnTo>
                    <a:pt x="876" y="39"/>
                  </a:lnTo>
                  <a:lnTo>
                    <a:pt x="893" y="69"/>
                  </a:lnTo>
                  <a:cubicBezTo>
                    <a:pt x="886" y="66"/>
                    <a:pt x="866" y="39"/>
                    <a:pt x="852" y="19"/>
                  </a:cubicBezTo>
                  <a:lnTo>
                    <a:pt x="852" y="19"/>
                  </a:lnTo>
                  <a:cubicBezTo>
                    <a:pt x="853" y="19"/>
                    <a:pt x="853" y="19"/>
                    <a:pt x="853" y="19"/>
                  </a:cubicBezTo>
                  <a:cubicBezTo>
                    <a:pt x="855" y="19"/>
                    <a:pt x="852" y="12"/>
                    <a:pt x="852" y="8"/>
                  </a:cubicBezTo>
                  <a:cubicBezTo>
                    <a:pt x="847" y="3"/>
                    <a:pt x="844" y="1"/>
                    <a:pt x="84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7"/>
            <p:cNvSpPr/>
            <p:nvPr/>
          </p:nvSpPr>
          <p:spPr>
            <a:xfrm>
              <a:off x="2419990" y="1905934"/>
              <a:ext cx="925" cy="1695"/>
            </a:xfrm>
            <a:custGeom>
              <a:avLst/>
              <a:gdLst/>
              <a:ahLst/>
              <a:cxnLst/>
              <a:rect l="l" t="t" r="r" b="b"/>
              <a:pathLst>
                <a:path w="12" h="22" extrusionOk="0">
                  <a:moveTo>
                    <a:pt x="1" y="1"/>
                  </a:moveTo>
                  <a:cubicBezTo>
                    <a:pt x="4" y="7"/>
                    <a:pt x="7" y="14"/>
                    <a:pt x="11" y="21"/>
                  </a:cubicBezTo>
                  <a:cubicBezTo>
                    <a:pt x="7" y="14"/>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7"/>
            <p:cNvSpPr/>
            <p:nvPr/>
          </p:nvSpPr>
          <p:spPr>
            <a:xfrm>
              <a:off x="2434325" y="1889519"/>
              <a:ext cx="308" cy="617"/>
            </a:xfrm>
            <a:custGeom>
              <a:avLst/>
              <a:gdLst/>
              <a:ahLst/>
              <a:cxnLst/>
              <a:rect l="l" t="t" r="r" b="b"/>
              <a:pathLst>
                <a:path w="4" h="8" extrusionOk="0">
                  <a:moveTo>
                    <a:pt x="4" y="7"/>
                  </a:moveTo>
                  <a:lnTo>
                    <a:pt x="4" y="7"/>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7"/>
            <p:cNvSpPr/>
            <p:nvPr/>
          </p:nvSpPr>
          <p:spPr>
            <a:xfrm>
              <a:off x="2399722" y="1912176"/>
              <a:ext cx="848" cy="1695"/>
            </a:xfrm>
            <a:custGeom>
              <a:avLst/>
              <a:gdLst/>
              <a:ahLst/>
              <a:cxnLst/>
              <a:rect l="l" t="t" r="r" b="b"/>
              <a:pathLst>
                <a:path w="11" h="22" extrusionOk="0">
                  <a:moveTo>
                    <a:pt x="0" y="1"/>
                  </a:moveTo>
                  <a:lnTo>
                    <a:pt x="0" y="1"/>
                  </a:lnTo>
                  <a:cubicBezTo>
                    <a:pt x="3" y="4"/>
                    <a:pt x="7" y="11"/>
                    <a:pt x="11" y="21"/>
                  </a:cubicBezTo>
                  <a:cubicBezTo>
                    <a:pt x="7" y="1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7"/>
            <p:cNvSpPr/>
            <p:nvPr/>
          </p:nvSpPr>
          <p:spPr>
            <a:xfrm>
              <a:off x="2397872" y="1947858"/>
              <a:ext cx="848" cy="1927"/>
            </a:xfrm>
            <a:custGeom>
              <a:avLst/>
              <a:gdLst/>
              <a:ahLst/>
              <a:cxnLst/>
              <a:rect l="l" t="t" r="r" b="b"/>
              <a:pathLst>
                <a:path w="11" h="25" extrusionOk="0">
                  <a:moveTo>
                    <a:pt x="1" y="0"/>
                  </a:moveTo>
                  <a:cubicBezTo>
                    <a:pt x="4" y="11"/>
                    <a:pt x="7" y="24"/>
                    <a:pt x="7" y="24"/>
                  </a:cubicBezTo>
                  <a:lnTo>
                    <a:pt x="10" y="14"/>
                  </a:lnTo>
                  <a:lnTo>
                    <a:pt x="10" y="14"/>
                  </a:lnTo>
                  <a:cubicBezTo>
                    <a:pt x="10" y="14"/>
                    <a:pt x="10" y="15"/>
                    <a:pt x="9" y="15"/>
                  </a:cubicBezTo>
                  <a:cubicBezTo>
                    <a:pt x="6" y="15"/>
                    <a:pt x="3"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7"/>
            <p:cNvSpPr/>
            <p:nvPr/>
          </p:nvSpPr>
          <p:spPr>
            <a:xfrm>
              <a:off x="2388547" y="1930364"/>
              <a:ext cx="771" cy="2235"/>
            </a:xfrm>
            <a:custGeom>
              <a:avLst/>
              <a:gdLst/>
              <a:ahLst/>
              <a:cxnLst/>
              <a:rect l="l" t="t" r="r" b="b"/>
              <a:pathLst>
                <a:path w="10" h="29" extrusionOk="0">
                  <a:moveTo>
                    <a:pt x="0" y="1"/>
                  </a:moveTo>
                  <a:lnTo>
                    <a:pt x="0" y="8"/>
                  </a:lnTo>
                  <a:lnTo>
                    <a:pt x="7" y="28"/>
                  </a:lnTo>
                  <a:cubicBezTo>
                    <a:pt x="10" y="24"/>
                    <a:pt x="7" y="8"/>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7"/>
            <p:cNvSpPr/>
            <p:nvPr/>
          </p:nvSpPr>
          <p:spPr>
            <a:xfrm>
              <a:off x="2393479" y="1937069"/>
              <a:ext cx="1310" cy="3314"/>
            </a:xfrm>
            <a:custGeom>
              <a:avLst/>
              <a:gdLst/>
              <a:ahLst/>
              <a:cxnLst/>
              <a:rect l="l" t="t" r="r" b="b"/>
              <a:pathLst>
                <a:path w="17" h="43" extrusionOk="0">
                  <a:moveTo>
                    <a:pt x="4" y="1"/>
                  </a:moveTo>
                  <a:cubicBezTo>
                    <a:pt x="2" y="1"/>
                    <a:pt x="2" y="6"/>
                    <a:pt x="0" y="9"/>
                  </a:cubicBezTo>
                  <a:lnTo>
                    <a:pt x="3" y="9"/>
                  </a:lnTo>
                  <a:cubicBezTo>
                    <a:pt x="10" y="34"/>
                    <a:pt x="14" y="43"/>
                    <a:pt x="15" y="43"/>
                  </a:cubicBezTo>
                  <a:cubicBezTo>
                    <a:pt x="16" y="43"/>
                    <a:pt x="16" y="34"/>
                    <a:pt x="14" y="26"/>
                  </a:cubicBezTo>
                  <a:cubicBezTo>
                    <a:pt x="8" y="6"/>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7"/>
            <p:cNvSpPr/>
            <p:nvPr/>
          </p:nvSpPr>
          <p:spPr>
            <a:xfrm>
              <a:off x="2393171" y="1937994"/>
              <a:ext cx="462" cy="848"/>
            </a:xfrm>
            <a:custGeom>
              <a:avLst/>
              <a:gdLst/>
              <a:ahLst/>
              <a:cxnLst/>
              <a:rect l="l" t="t" r="r" b="b"/>
              <a:pathLst>
                <a:path w="6" h="11" extrusionOk="0">
                  <a:moveTo>
                    <a:pt x="4" y="0"/>
                  </a:moveTo>
                  <a:cubicBezTo>
                    <a:pt x="4" y="0"/>
                    <a:pt x="4" y="1"/>
                    <a:pt x="3" y="1"/>
                  </a:cubicBezTo>
                  <a:cubicBezTo>
                    <a:pt x="3" y="1"/>
                    <a:pt x="2" y="1"/>
                    <a:pt x="1" y="0"/>
                  </a:cubicBezTo>
                  <a:lnTo>
                    <a:pt x="1" y="0"/>
                  </a:lnTo>
                  <a:cubicBezTo>
                    <a:pt x="3" y="8"/>
                    <a:pt x="4" y="11"/>
                    <a:pt x="5" y="11"/>
                  </a:cubicBezTo>
                  <a:cubicBezTo>
                    <a:pt x="5" y="11"/>
                    <a:pt x="4" y="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7"/>
            <p:cNvSpPr/>
            <p:nvPr/>
          </p:nvSpPr>
          <p:spPr>
            <a:xfrm>
              <a:off x="2399645" y="1944930"/>
              <a:ext cx="1387" cy="3699"/>
            </a:xfrm>
            <a:custGeom>
              <a:avLst/>
              <a:gdLst/>
              <a:ahLst/>
              <a:cxnLst/>
              <a:rect l="l" t="t" r="r" b="b"/>
              <a:pathLst>
                <a:path w="18" h="48" extrusionOk="0">
                  <a:moveTo>
                    <a:pt x="3" y="0"/>
                  </a:moveTo>
                  <a:cubicBezTo>
                    <a:pt x="2" y="0"/>
                    <a:pt x="2" y="1"/>
                    <a:pt x="1" y="4"/>
                  </a:cubicBezTo>
                  <a:lnTo>
                    <a:pt x="1" y="4"/>
                  </a:lnTo>
                  <a:cubicBezTo>
                    <a:pt x="1" y="4"/>
                    <a:pt x="1" y="4"/>
                    <a:pt x="1" y="4"/>
                  </a:cubicBezTo>
                  <a:lnTo>
                    <a:pt x="1" y="4"/>
                  </a:lnTo>
                  <a:cubicBezTo>
                    <a:pt x="1" y="4"/>
                    <a:pt x="1" y="4"/>
                    <a:pt x="1" y="5"/>
                  </a:cubicBezTo>
                  <a:cubicBezTo>
                    <a:pt x="1" y="5"/>
                    <a:pt x="1" y="5"/>
                    <a:pt x="1" y="4"/>
                  </a:cubicBezTo>
                  <a:lnTo>
                    <a:pt x="1" y="4"/>
                  </a:lnTo>
                  <a:cubicBezTo>
                    <a:pt x="3" y="10"/>
                    <a:pt x="13" y="38"/>
                    <a:pt x="13" y="38"/>
                  </a:cubicBezTo>
                  <a:cubicBezTo>
                    <a:pt x="13" y="38"/>
                    <a:pt x="13" y="37"/>
                    <a:pt x="12" y="35"/>
                  </a:cubicBezTo>
                  <a:lnTo>
                    <a:pt x="12" y="35"/>
                  </a:lnTo>
                  <a:cubicBezTo>
                    <a:pt x="14" y="44"/>
                    <a:pt x="15" y="48"/>
                    <a:pt x="16" y="48"/>
                  </a:cubicBezTo>
                  <a:cubicBezTo>
                    <a:pt x="17" y="48"/>
                    <a:pt x="8"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7"/>
            <p:cNvSpPr/>
            <p:nvPr/>
          </p:nvSpPr>
          <p:spPr>
            <a:xfrm>
              <a:off x="2391398" y="1929902"/>
              <a:ext cx="1387" cy="3468"/>
            </a:xfrm>
            <a:custGeom>
              <a:avLst/>
              <a:gdLst/>
              <a:ahLst/>
              <a:cxnLst/>
              <a:rect l="l" t="t" r="r" b="b"/>
              <a:pathLst>
                <a:path w="18" h="45" extrusionOk="0">
                  <a:moveTo>
                    <a:pt x="0" y="0"/>
                  </a:moveTo>
                  <a:lnTo>
                    <a:pt x="17" y="44"/>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7"/>
            <p:cNvSpPr/>
            <p:nvPr/>
          </p:nvSpPr>
          <p:spPr>
            <a:xfrm>
              <a:off x="2393711" y="1930981"/>
              <a:ext cx="1002" cy="1464"/>
            </a:xfrm>
            <a:custGeom>
              <a:avLst/>
              <a:gdLst/>
              <a:ahLst/>
              <a:cxnLst/>
              <a:rect l="l" t="t" r="r" b="b"/>
              <a:pathLst>
                <a:path w="13" h="19" extrusionOk="0">
                  <a:moveTo>
                    <a:pt x="0" y="0"/>
                  </a:moveTo>
                  <a:cubicBezTo>
                    <a:pt x="0" y="7"/>
                    <a:pt x="4" y="10"/>
                    <a:pt x="4" y="13"/>
                  </a:cubicBezTo>
                  <a:cubicBezTo>
                    <a:pt x="6" y="15"/>
                    <a:pt x="9" y="18"/>
                    <a:pt x="11" y="18"/>
                  </a:cubicBezTo>
                  <a:cubicBezTo>
                    <a:pt x="12" y="18"/>
                    <a:pt x="12" y="16"/>
                    <a:pt x="11" y="1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7"/>
            <p:cNvSpPr/>
            <p:nvPr/>
          </p:nvSpPr>
          <p:spPr>
            <a:xfrm>
              <a:off x="2393711" y="1931983"/>
              <a:ext cx="308" cy="848"/>
            </a:xfrm>
            <a:custGeom>
              <a:avLst/>
              <a:gdLst/>
              <a:ahLst/>
              <a:cxnLst/>
              <a:rect l="l" t="t" r="r" b="b"/>
              <a:pathLst>
                <a:path w="4" h="11" extrusionOk="0">
                  <a:moveTo>
                    <a:pt x="4" y="0"/>
                  </a:moveTo>
                  <a:cubicBezTo>
                    <a:pt x="0" y="0"/>
                    <a:pt x="0" y="3"/>
                    <a:pt x="0" y="11"/>
                  </a:cubicBezTo>
                  <a:cubicBezTo>
                    <a:pt x="0" y="11"/>
                    <a:pt x="4" y="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7"/>
            <p:cNvSpPr/>
            <p:nvPr/>
          </p:nvSpPr>
          <p:spPr>
            <a:xfrm>
              <a:off x="2391630" y="1928592"/>
              <a:ext cx="848" cy="848"/>
            </a:xfrm>
            <a:custGeom>
              <a:avLst/>
              <a:gdLst/>
              <a:ahLst/>
              <a:cxnLst/>
              <a:rect l="l" t="t" r="r" b="b"/>
              <a:pathLst>
                <a:path w="11" h="11" extrusionOk="0">
                  <a:moveTo>
                    <a:pt x="1" y="0"/>
                  </a:moveTo>
                  <a:lnTo>
                    <a:pt x="7" y="11"/>
                  </a:lnTo>
                  <a:lnTo>
                    <a:pt x="10"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7"/>
            <p:cNvSpPr/>
            <p:nvPr/>
          </p:nvSpPr>
          <p:spPr>
            <a:xfrm>
              <a:off x="2398643" y="1928129"/>
              <a:ext cx="848" cy="2620"/>
            </a:xfrm>
            <a:custGeom>
              <a:avLst/>
              <a:gdLst/>
              <a:ahLst/>
              <a:cxnLst/>
              <a:rect l="l" t="t" r="r" b="b"/>
              <a:pathLst>
                <a:path w="11" h="34" extrusionOk="0">
                  <a:moveTo>
                    <a:pt x="2" y="1"/>
                  </a:moveTo>
                  <a:cubicBezTo>
                    <a:pt x="1" y="1"/>
                    <a:pt x="0" y="2"/>
                    <a:pt x="0" y="3"/>
                  </a:cubicBezTo>
                  <a:cubicBezTo>
                    <a:pt x="4" y="13"/>
                    <a:pt x="4" y="20"/>
                    <a:pt x="11" y="33"/>
                  </a:cubicBezTo>
                  <a:lnTo>
                    <a:pt x="11" y="20"/>
                  </a:lnTo>
                  <a:cubicBezTo>
                    <a:pt x="9" y="8"/>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7"/>
            <p:cNvSpPr/>
            <p:nvPr/>
          </p:nvSpPr>
          <p:spPr>
            <a:xfrm>
              <a:off x="2394481" y="1920268"/>
              <a:ext cx="1387" cy="4239"/>
            </a:xfrm>
            <a:custGeom>
              <a:avLst/>
              <a:gdLst/>
              <a:ahLst/>
              <a:cxnLst/>
              <a:rect l="l" t="t" r="r" b="b"/>
              <a:pathLst>
                <a:path w="18" h="55" extrusionOk="0">
                  <a:moveTo>
                    <a:pt x="1" y="1"/>
                  </a:moveTo>
                  <a:lnTo>
                    <a:pt x="4" y="21"/>
                  </a:lnTo>
                  <a:cubicBezTo>
                    <a:pt x="7" y="31"/>
                    <a:pt x="11" y="41"/>
                    <a:pt x="18" y="5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7"/>
            <p:cNvSpPr/>
            <p:nvPr/>
          </p:nvSpPr>
          <p:spPr>
            <a:xfrm>
              <a:off x="2394789" y="1917340"/>
              <a:ext cx="1079" cy="3237"/>
            </a:xfrm>
            <a:custGeom>
              <a:avLst/>
              <a:gdLst/>
              <a:ahLst/>
              <a:cxnLst/>
              <a:rect l="l" t="t" r="r" b="b"/>
              <a:pathLst>
                <a:path w="14" h="42" extrusionOk="0">
                  <a:moveTo>
                    <a:pt x="2" y="0"/>
                  </a:moveTo>
                  <a:cubicBezTo>
                    <a:pt x="1" y="0"/>
                    <a:pt x="1" y="1"/>
                    <a:pt x="0" y="1"/>
                  </a:cubicBezTo>
                  <a:cubicBezTo>
                    <a:pt x="3" y="15"/>
                    <a:pt x="3" y="31"/>
                    <a:pt x="14" y="42"/>
                  </a:cubicBezTo>
                  <a:cubicBezTo>
                    <a:pt x="7" y="26"/>
                    <a:pt x="7"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7"/>
            <p:cNvSpPr/>
            <p:nvPr/>
          </p:nvSpPr>
          <p:spPr>
            <a:xfrm>
              <a:off x="2404654" y="1923428"/>
              <a:ext cx="2466" cy="6782"/>
            </a:xfrm>
            <a:custGeom>
              <a:avLst/>
              <a:gdLst/>
              <a:ahLst/>
              <a:cxnLst/>
              <a:rect l="l" t="t" r="r" b="b"/>
              <a:pathLst>
                <a:path w="32" h="88" extrusionOk="0">
                  <a:moveTo>
                    <a:pt x="0" y="0"/>
                  </a:moveTo>
                  <a:lnTo>
                    <a:pt x="0" y="0"/>
                  </a:lnTo>
                  <a:lnTo>
                    <a:pt x="31" y="88"/>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7"/>
            <p:cNvSpPr/>
            <p:nvPr/>
          </p:nvSpPr>
          <p:spPr>
            <a:xfrm>
              <a:off x="2403729" y="1904470"/>
              <a:ext cx="2543" cy="5703"/>
            </a:xfrm>
            <a:custGeom>
              <a:avLst/>
              <a:gdLst/>
              <a:ahLst/>
              <a:cxnLst/>
              <a:rect l="l" t="t" r="r" b="b"/>
              <a:pathLst>
                <a:path w="33" h="74" extrusionOk="0">
                  <a:moveTo>
                    <a:pt x="5" y="0"/>
                  </a:moveTo>
                  <a:lnTo>
                    <a:pt x="5" y="0"/>
                  </a:lnTo>
                  <a:cubicBezTo>
                    <a:pt x="0" y="0"/>
                    <a:pt x="19" y="38"/>
                    <a:pt x="17" y="38"/>
                  </a:cubicBezTo>
                  <a:cubicBezTo>
                    <a:pt x="16" y="38"/>
                    <a:pt x="15" y="36"/>
                    <a:pt x="12" y="33"/>
                  </a:cubicBezTo>
                  <a:lnTo>
                    <a:pt x="12" y="33"/>
                  </a:lnTo>
                  <a:cubicBezTo>
                    <a:pt x="20" y="56"/>
                    <a:pt x="26" y="53"/>
                    <a:pt x="29" y="73"/>
                  </a:cubicBezTo>
                  <a:cubicBezTo>
                    <a:pt x="26" y="50"/>
                    <a:pt x="33" y="60"/>
                    <a:pt x="9" y="3"/>
                  </a:cubicBezTo>
                  <a:cubicBezTo>
                    <a:pt x="7" y="1"/>
                    <a:pt x="6"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7"/>
            <p:cNvSpPr/>
            <p:nvPr/>
          </p:nvSpPr>
          <p:spPr>
            <a:xfrm>
              <a:off x="2405964" y="1910096"/>
              <a:ext cx="308" cy="1156"/>
            </a:xfrm>
            <a:custGeom>
              <a:avLst/>
              <a:gdLst/>
              <a:ahLst/>
              <a:cxnLst/>
              <a:rect l="l" t="t" r="r" b="b"/>
              <a:pathLst>
                <a:path w="4" h="15" extrusionOk="0">
                  <a:moveTo>
                    <a:pt x="0" y="0"/>
                  </a:moveTo>
                  <a:cubicBezTo>
                    <a:pt x="4" y="4"/>
                    <a:pt x="4" y="8"/>
                    <a:pt x="4" y="14"/>
                  </a:cubicBezTo>
                  <a:cubicBezTo>
                    <a:pt x="4" y="8"/>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7"/>
            <p:cNvSpPr/>
            <p:nvPr/>
          </p:nvSpPr>
          <p:spPr>
            <a:xfrm>
              <a:off x="2486654" y="1900231"/>
              <a:ext cx="1618" cy="1850"/>
            </a:xfrm>
            <a:custGeom>
              <a:avLst/>
              <a:gdLst/>
              <a:ahLst/>
              <a:cxnLst/>
              <a:rect l="l" t="t" r="r" b="b"/>
              <a:pathLst>
                <a:path w="21" h="24" extrusionOk="0">
                  <a:moveTo>
                    <a:pt x="1" y="0"/>
                  </a:moveTo>
                  <a:lnTo>
                    <a:pt x="7" y="10"/>
                  </a:lnTo>
                  <a:lnTo>
                    <a:pt x="21"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7"/>
            <p:cNvSpPr/>
            <p:nvPr/>
          </p:nvSpPr>
          <p:spPr>
            <a:xfrm>
              <a:off x="2484573" y="1896069"/>
              <a:ext cx="2929" cy="4008"/>
            </a:xfrm>
            <a:custGeom>
              <a:avLst/>
              <a:gdLst/>
              <a:ahLst/>
              <a:cxnLst/>
              <a:rect l="l" t="t" r="r" b="b"/>
              <a:pathLst>
                <a:path w="38" h="52" extrusionOk="0">
                  <a:moveTo>
                    <a:pt x="0" y="0"/>
                  </a:moveTo>
                  <a:cubicBezTo>
                    <a:pt x="3" y="6"/>
                    <a:pt x="5" y="8"/>
                    <a:pt x="6" y="8"/>
                  </a:cubicBezTo>
                  <a:lnTo>
                    <a:pt x="6" y="8"/>
                  </a:lnTo>
                  <a:lnTo>
                    <a:pt x="0" y="0"/>
                  </a:lnTo>
                  <a:close/>
                  <a:moveTo>
                    <a:pt x="7" y="3"/>
                  </a:moveTo>
                  <a:cubicBezTo>
                    <a:pt x="7" y="5"/>
                    <a:pt x="7" y="8"/>
                    <a:pt x="6" y="8"/>
                  </a:cubicBezTo>
                  <a:cubicBezTo>
                    <a:pt x="6" y="8"/>
                    <a:pt x="6" y="8"/>
                    <a:pt x="6" y="8"/>
                  </a:cubicBezTo>
                  <a:lnTo>
                    <a:pt x="6" y="8"/>
                  </a:lnTo>
                  <a:lnTo>
                    <a:pt x="37" y="51"/>
                  </a:lnTo>
                  <a:lnTo>
                    <a:pt x="7"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7"/>
            <p:cNvSpPr/>
            <p:nvPr/>
          </p:nvSpPr>
          <p:spPr>
            <a:xfrm>
              <a:off x="2421840" y="1890598"/>
              <a:ext cx="1387" cy="2389"/>
            </a:xfrm>
            <a:custGeom>
              <a:avLst/>
              <a:gdLst/>
              <a:ahLst/>
              <a:cxnLst/>
              <a:rect l="l" t="t" r="r" b="b"/>
              <a:pathLst>
                <a:path w="18" h="31" extrusionOk="0">
                  <a:moveTo>
                    <a:pt x="0" y="0"/>
                  </a:moveTo>
                  <a:lnTo>
                    <a:pt x="3" y="13"/>
                  </a:lnTo>
                  <a:cubicBezTo>
                    <a:pt x="14" y="27"/>
                    <a:pt x="14" y="30"/>
                    <a:pt x="17" y="3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7"/>
            <p:cNvSpPr/>
            <p:nvPr/>
          </p:nvSpPr>
          <p:spPr>
            <a:xfrm>
              <a:off x="2427312" y="1891600"/>
              <a:ext cx="2158" cy="3776"/>
            </a:xfrm>
            <a:custGeom>
              <a:avLst/>
              <a:gdLst/>
              <a:ahLst/>
              <a:cxnLst/>
              <a:rect l="l" t="t" r="r" b="b"/>
              <a:pathLst>
                <a:path w="28" h="49" extrusionOk="0">
                  <a:moveTo>
                    <a:pt x="1" y="0"/>
                  </a:moveTo>
                  <a:lnTo>
                    <a:pt x="27" y="48"/>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7"/>
            <p:cNvSpPr/>
            <p:nvPr/>
          </p:nvSpPr>
          <p:spPr>
            <a:xfrm>
              <a:off x="2428314" y="1885126"/>
              <a:ext cx="1541" cy="2158"/>
            </a:xfrm>
            <a:custGeom>
              <a:avLst/>
              <a:gdLst/>
              <a:ahLst/>
              <a:cxnLst/>
              <a:rect l="l" t="t" r="r" b="b"/>
              <a:pathLst>
                <a:path w="20" h="28" extrusionOk="0">
                  <a:moveTo>
                    <a:pt x="5" y="0"/>
                  </a:moveTo>
                  <a:cubicBezTo>
                    <a:pt x="1" y="0"/>
                    <a:pt x="3" y="7"/>
                    <a:pt x="2" y="10"/>
                  </a:cubicBezTo>
                  <a:lnTo>
                    <a:pt x="2" y="10"/>
                  </a:lnTo>
                  <a:cubicBezTo>
                    <a:pt x="2" y="10"/>
                    <a:pt x="1" y="9"/>
                    <a:pt x="1" y="9"/>
                  </a:cubicBezTo>
                  <a:cubicBezTo>
                    <a:pt x="1" y="9"/>
                    <a:pt x="1" y="10"/>
                    <a:pt x="1" y="11"/>
                  </a:cubicBezTo>
                  <a:cubicBezTo>
                    <a:pt x="1" y="11"/>
                    <a:pt x="2" y="10"/>
                    <a:pt x="2" y="10"/>
                  </a:cubicBezTo>
                  <a:lnTo>
                    <a:pt x="2" y="10"/>
                  </a:lnTo>
                  <a:cubicBezTo>
                    <a:pt x="6" y="12"/>
                    <a:pt x="17" y="28"/>
                    <a:pt x="18" y="28"/>
                  </a:cubicBezTo>
                  <a:cubicBezTo>
                    <a:pt x="19" y="28"/>
                    <a:pt x="16" y="21"/>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7"/>
            <p:cNvSpPr/>
            <p:nvPr/>
          </p:nvSpPr>
          <p:spPr>
            <a:xfrm>
              <a:off x="2602409" y="1961345"/>
              <a:ext cx="2004" cy="3006"/>
            </a:xfrm>
            <a:custGeom>
              <a:avLst/>
              <a:gdLst/>
              <a:ahLst/>
              <a:cxnLst/>
              <a:rect l="l" t="t" r="r" b="b"/>
              <a:pathLst>
                <a:path w="26" h="39" extrusionOk="0">
                  <a:moveTo>
                    <a:pt x="1" y="0"/>
                  </a:moveTo>
                  <a:lnTo>
                    <a:pt x="1" y="0"/>
                  </a:lnTo>
                  <a:cubicBezTo>
                    <a:pt x="1" y="0"/>
                    <a:pt x="1" y="1"/>
                    <a:pt x="2" y="2"/>
                  </a:cubicBezTo>
                  <a:lnTo>
                    <a:pt x="2" y="2"/>
                  </a:lnTo>
                  <a:cubicBezTo>
                    <a:pt x="2" y="1"/>
                    <a:pt x="2" y="1"/>
                    <a:pt x="2" y="1"/>
                  </a:cubicBezTo>
                  <a:cubicBezTo>
                    <a:pt x="1" y="0"/>
                    <a:pt x="1" y="0"/>
                    <a:pt x="1" y="0"/>
                  </a:cubicBezTo>
                  <a:close/>
                  <a:moveTo>
                    <a:pt x="2" y="2"/>
                  </a:moveTo>
                  <a:lnTo>
                    <a:pt x="2" y="2"/>
                  </a:lnTo>
                  <a:cubicBezTo>
                    <a:pt x="2" y="5"/>
                    <a:pt x="22" y="32"/>
                    <a:pt x="25" y="38"/>
                  </a:cubicBezTo>
                  <a:cubicBezTo>
                    <a:pt x="23" y="30"/>
                    <a:pt x="5" y="7"/>
                    <a:pt x="2" y="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7"/>
            <p:cNvSpPr/>
            <p:nvPr/>
          </p:nvSpPr>
          <p:spPr>
            <a:xfrm>
              <a:off x="2599634" y="1953099"/>
              <a:ext cx="1387" cy="2620"/>
            </a:xfrm>
            <a:custGeom>
              <a:avLst/>
              <a:gdLst/>
              <a:ahLst/>
              <a:cxnLst/>
              <a:rect l="l" t="t" r="r" b="b"/>
              <a:pathLst>
                <a:path w="18" h="34" extrusionOk="0">
                  <a:moveTo>
                    <a:pt x="1" y="0"/>
                  </a:moveTo>
                  <a:lnTo>
                    <a:pt x="18" y="33"/>
                  </a:lnTo>
                  <a:lnTo>
                    <a:pt x="11" y="20"/>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7"/>
            <p:cNvSpPr/>
            <p:nvPr/>
          </p:nvSpPr>
          <p:spPr>
            <a:xfrm>
              <a:off x="2599866" y="1951866"/>
              <a:ext cx="2235" cy="3853"/>
            </a:xfrm>
            <a:custGeom>
              <a:avLst/>
              <a:gdLst/>
              <a:ahLst/>
              <a:cxnLst/>
              <a:rect l="l" t="t" r="r" b="b"/>
              <a:pathLst>
                <a:path w="29" h="50" extrusionOk="0">
                  <a:moveTo>
                    <a:pt x="10" y="0"/>
                  </a:moveTo>
                  <a:cubicBezTo>
                    <a:pt x="7" y="0"/>
                    <a:pt x="18" y="22"/>
                    <a:pt x="15" y="22"/>
                  </a:cubicBezTo>
                  <a:cubicBezTo>
                    <a:pt x="15" y="22"/>
                    <a:pt x="13" y="21"/>
                    <a:pt x="11" y="19"/>
                  </a:cubicBezTo>
                  <a:lnTo>
                    <a:pt x="1" y="6"/>
                  </a:lnTo>
                  <a:lnTo>
                    <a:pt x="28" y="49"/>
                  </a:lnTo>
                  <a:cubicBezTo>
                    <a:pt x="28" y="41"/>
                    <a:pt x="18" y="17"/>
                    <a:pt x="24" y="17"/>
                  </a:cubicBezTo>
                  <a:lnTo>
                    <a:pt x="24" y="17"/>
                  </a:lnTo>
                  <a:cubicBezTo>
                    <a:pt x="25" y="17"/>
                    <a:pt x="26" y="18"/>
                    <a:pt x="28" y="19"/>
                  </a:cubicBezTo>
                  <a:cubicBezTo>
                    <a:pt x="17" y="5"/>
                    <a:pt x="12" y="0"/>
                    <a:pt x="1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7"/>
            <p:cNvSpPr/>
            <p:nvPr/>
          </p:nvSpPr>
          <p:spPr>
            <a:xfrm>
              <a:off x="2608497" y="1960575"/>
              <a:ext cx="1079" cy="1387"/>
            </a:xfrm>
            <a:custGeom>
              <a:avLst/>
              <a:gdLst/>
              <a:ahLst/>
              <a:cxnLst/>
              <a:rect l="l" t="t" r="r" b="b"/>
              <a:pathLst>
                <a:path w="14" h="18" extrusionOk="0">
                  <a:moveTo>
                    <a:pt x="1" y="0"/>
                  </a:moveTo>
                  <a:cubicBezTo>
                    <a:pt x="1" y="0"/>
                    <a:pt x="2" y="4"/>
                    <a:pt x="4" y="11"/>
                  </a:cubicBezTo>
                  <a:cubicBezTo>
                    <a:pt x="7" y="14"/>
                    <a:pt x="7" y="14"/>
                    <a:pt x="10" y="18"/>
                  </a:cubicBezTo>
                  <a:cubicBezTo>
                    <a:pt x="10" y="16"/>
                    <a:pt x="10" y="15"/>
                    <a:pt x="11" y="15"/>
                  </a:cubicBezTo>
                  <a:cubicBezTo>
                    <a:pt x="11" y="15"/>
                    <a:pt x="12" y="16"/>
                    <a:pt x="14" y="18"/>
                  </a:cubicBezTo>
                  <a:cubicBezTo>
                    <a:pt x="5" y="5"/>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7"/>
            <p:cNvSpPr/>
            <p:nvPr/>
          </p:nvSpPr>
          <p:spPr>
            <a:xfrm>
              <a:off x="2609268" y="1961885"/>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7"/>
            <p:cNvSpPr/>
            <p:nvPr/>
          </p:nvSpPr>
          <p:spPr>
            <a:xfrm>
              <a:off x="2609268" y="1960343"/>
              <a:ext cx="2466" cy="3468"/>
            </a:xfrm>
            <a:custGeom>
              <a:avLst/>
              <a:gdLst/>
              <a:ahLst/>
              <a:cxnLst/>
              <a:rect l="l" t="t" r="r" b="b"/>
              <a:pathLst>
                <a:path w="32" h="45" extrusionOk="0">
                  <a:moveTo>
                    <a:pt x="0" y="0"/>
                  </a:moveTo>
                  <a:lnTo>
                    <a:pt x="11" y="21"/>
                  </a:lnTo>
                  <a:cubicBezTo>
                    <a:pt x="21" y="34"/>
                    <a:pt x="28" y="34"/>
                    <a:pt x="31" y="45"/>
                  </a:cubicBezTo>
                  <a:cubicBezTo>
                    <a:pt x="28" y="31"/>
                    <a:pt x="17" y="1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7"/>
            <p:cNvSpPr/>
            <p:nvPr/>
          </p:nvSpPr>
          <p:spPr>
            <a:xfrm>
              <a:off x="2607418" y="1956952"/>
              <a:ext cx="694" cy="1233"/>
            </a:xfrm>
            <a:custGeom>
              <a:avLst/>
              <a:gdLst/>
              <a:ahLst/>
              <a:cxnLst/>
              <a:rect l="l" t="t" r="r" b="b"/>
              <a:pathLst>
                <a:path w="9" h="16" extrusionOk="0">
                  <a:moveTo>
                    <a:pt x="1" y="0"/>
                  </a:moveTo>
                  <a:lnTo>
                    <a:pt x="4" y="11"/>
                  </a:lnTo>
                  <a:cubicBezTo>
                    <a:pt x="5" y="13"/>
                    <a:pt x="7" y="15"/>
                    <a:pt x="7" y="15"/>
                  </a:cubicBezTo>
                  <a:cubicBezTo>
                    <a:pt x="8" y="15"/>
                    <a:pt x="7" y="11"/>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7"/>
            <p:cNvSpPr/>
            <p:nvPr/>
          </p:nvSpPr>
          <p:spPr>
            <a:xfrm>
              <a:off x="2606956" y="1956798"/>
              <a:ext cx="1618" cy="2620"/>
            </a:xfrm>
            <a:custGeom>
              <a:avLst/>
              <a:gdLst/>
              <a:ahLst/>
              <a:cxnLst/>
              <a:rect l="l" t="t" r="r" b="b"/>
              <a:pathLst>
                <a:path w="21" h="34" extrusionOk="0">
                  <a:moveTo>
                    <a:pt x="0" y="0"/>
                  </a:moveTo>
                  <a:lnTo>
                    <a:pt x="0" y="0"/>
                  </a:lnTo>
                  <a:cubicBezTo>
                    <a:pt x="0" y="0"/>
                    <a:pt x="3" y="5"/>
                    <a:pt x="13" y="20"/>
                  </a:cubicBezTo>
                  <a:cubicBezTo>
                    <a:pt x="9" y="14"/>
                    <a:pt x="8" y="12"/>
                    <a:pt x="8" y="12"/>
                  </a:cubicBezTo>
                  <a:lnTo>
                    <a:pt x="8" y="12"/>
                  </a:lnTo>
                  <a:cubicBezTo>
                    <a:pt x="8" y="12"/>
                    <a:pt x="16" y="24"/>
                    <a:pt x="21" y="33"/>
                  </a:cubicBezTo>
                  <a:lnTo>
                    <a:pt x="10" y="13"/>
                  </a:lnTo>
                  <a:cubicBezTo>
                    <a:pt x="6" y="9"/>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7"/>
            <p:cNvSpPr/>
            <p:nvPr/>
          </p:nvSpPr>
          <p:spPr>
            <a:xfrm>
              <a:off x="2605646" y="1955950"/>
              <a:ext cx="2158" cy="3006"/>
            </a:xfrm>
            <a:custGeom>
              <a:avLst/>
              <a:gdLst/>
              <a:ahLst/>
              <a:cxnLst/>
              <a:rect l="l" t="t" r="r" b="b"/>
              <a:pathLst>
                <a:path w="28" h="39" extrusionOk="0">
                  <a:moveTo>
                    <a:pt x="0" y="1"/>
                  </a:moveTo>
                  <a:cubicBezTo>
                    <a:pt x="0" y="9"/>
                    <a:pt x="21" y="39"/>
                    <a:pt x="26" y="39"/>
                  </a:cubicBezTo>
                  <a:cubicBezTo>
                    <a:pt x="27" y="39"/>
                    <a:pt x="27" y="38"/>
                    <a:pt x="27" y="37"/>
                  </a:cubicBezTo>
                  <a:cubicBezTo>
                    <a:pt x="17" y="27"/>
                    <a:pt x="10" y="2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7"/>
            <p:cNvSpPr/>
            <p:nvPr/>
          </p:nvSpPr>
          <p:spPr>
            <a:xfrm>
              <a:off x="2598093" y="1947858"/>
              <a:ext cx="1387" cy="1618"/>
            </a:xfrm>
            <a:custGeom>
              <a:avLst/>
              <a:gdLst/>
              <a:ahLst/>
              <a:cxnLst/>
              <a:rect l="l" t="t" r="r" b="b"/>
              <a:pathLst>
                <a:path w="18" h="21" extrusionOk="0">
                  <a:moveTo>
                    <a:pt x="0" y="0"/>
                  </a:moveTo>
                  <a:lnTo>
                    <a:pt x="9" y="18"/>
                  </a:lnTo>
                  <a:lnTo>
                    <a:pt x="9" y="18"/>
                  </a:lnTo>
                  <a:cubicBezTo>
                    <a:pt x="9" y="18"/>
                    <a:pt x="9" y="18"/>
                    <a:pt x="9" y="18"/>
                  </a:cubicBezTo>
                  <a:lnTo>
                    <a:pt x="9" y="18"/>
                  </a:lnTo>
                  <a:cubicBezTo>
                    <a:pt x="9" y="18"/>
                    <a:pt x="9" y="18"/>
                    <a:pt x="11" y="20"/>
                  </a:cubicBezTo>
                  <a:lnTo>
                    <a:pt x="9" y="18"/>
                  </a:lnTo>
                  <a:lnTo>
                    <a:pt x="9" y="18"/>
                  </a:lnTo>
                  <a:cubicBezTo>
                    <a:pt x="10" y="18"/>
                    <a:pt x="14" y="21"/>
                    <a:pt x="16" y="21"/>
                  </a:cubicBezTo>
                  <a:cubicBezTo>
                    <a:pt x="17" y="21"/>
                    <a:pt x="17" y="19"/>
                    <a:pt x="14" y="1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7"/>
            <p:cNvSpPr/>
            <p:nvPr/>
          </p:nvSpPr>
          <p:spPr>
            <a:xfrm>
              <a:off x="2609807" y="1958031"/>
              <a:ext cx="2620" cy="3468"/>
            </a:xfrm>
            <a:custGeom>
              <a:avLst/>
              <a:gdLst/>
              <a:ahLst/>
              <a:cxnLst/>
              <a:rect l="l" t="t" r="r" b="b"/>
              <a:pathLst>
                <a:path w="34" h="45" extrusionOk="0">
                  <a:moveTo>
                    <a:pt x="1" y="0"/>
                  </a:moveTo>
                  <a:lnTo>
                    <a:pt x="7" y="14"/>
                  </a:lnTo>
                  <a:cubicBezTo>
                    <a:pt x="11" y="18"/>
                    <a:pt x="14" y="21"/>
                    <a:pt x="19" y="26"/>
                  </a:cubicBezTo>
                  <a:lnTo>
                    <a:pt x="19" y="26"/>
                  </a:lnTo>
                  <a:cubicBezTo>
                    <a:pt x="13" y="18"/>
                    <a:pt x="6" y="8"/>
                    <a:pt x="1" y="0"/>
                  </a:cubicBezTo>
                  <a:close/>
                  <a:moveTo>
                    <a:pt x="19" y="26"/>
                  </a:moveTo>
                  <a:lnTo>
                    <a:pt x="19" y="26"/>
                  </a:lnTo>
                  <a:cubicBezTo>
                    <a:pt x="25" y="33"/>
                    <a:pt x="30" y="40"/>
                    <a:pt x="34" y="44"/>
                  </a:cubicBezTo>
                  <a:cubicBezTo>
                    <a:pt x="28" y="36"/>
                    <a:pt x="23" y="31"/>
                    <a:pt x="19" y="2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7"/>
            <p:cNvSpPr/>
            <p:nvPr/>
          </p:nvSpPr>
          <p:spPr>
            <a:xfrm>
              <a:off x="2608497" y="1956182"/>
              <a:ext cx="1387" cy="1927"/>
            </a:xfrm>
            <a:custGeom>
              <a:avLst/>
              <a:gdLst/>
              <a:ahLst/>
              <a:cxnLst/>
              <a:rect l="l" t="t" r="r" b="b"/>
              <a:pathLst>
                <a:path w="18" h="25" extrusionOk="0">
                  <a:moveTo>
                    <a:pt x="7" y="1"/>
                  </a:moveTo>
                  <a:cubicBezTo>
                    <a:pt x="1" y="1"/>
                    <a:pt x="7" y="10"/>
                    <a:pt x="18" y="24"/>
                  </a:cubicBez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7"/>
            <p:cNvSpPr/>
            <p:nvPr/>
          </p:nvSpPr>
          <p:spPr>
            <a:xfrm>
              <a:off x="2604104" y="1952251"/>
              <a:ext cx="1850" cy="3776"/>
            </a:xfrm>
            <a:custGeom>
              <a:avLst/>
              <a:gdLst/>
              <a:ahLst/>
              <a:cxnLst/>
              <a:rect l="l" t="t" r="r" b="b"/>
              <a:pathLst>
                <a:path w="24" h="49" extrusionOk="0">
                  <a:moveTo>
                    <a:pt x="0" y="1"/>
                  </a:moveTo>
                  <a:lnTo>
                    <a:pt x="24" y="49"/>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7"/>
            <p:cNvSpPr/>
            <p:nvPr/>
          </p:nvSpPr>
          <p:spPr>
            <a:xfrm>
              <a:off x="2612967" y="1959573"/>
              <a:ext cx="1850" cy="3468"/>
            </a:xfrm>
            <a:custGeom>
              <a:avLst/>
              <a:gdLst/>
              <a:ahLst/>
              <a:cxnLst/>
              <a:rect l="l" t="t" r="r" b="b"/>
              <a:pathLst>
                <a:path w="24" h="45" extrusionOk="0">
                  <a:moveTo>
                    <a:pt x="0" y="1"/>
                  </a:moveTo>
                  <a:lnTo>
                    <a:pt x="7" y="18"/>
                  </a:lnTo>
                  <a:lnTo>
                    <a:pt x="24" y="4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7"/>
            <p:cNvSpPr/>
            <p:nvPr/>
          </p:nvSpPr>
          <p:spPr>
            <a:xfrm>
              <a:off x="2613969" y="1960112"/>
              <a:ext cx="2697" cy="4008"/>
            </a:xfrm>
            <a:custGeom>
              <a:avLst/>
              <a:gdLst/>
              <a:ahLst/>
              <a:cxnLst/>
              <a:rect l="l" t="t" r="r" b="b"/>
              <a:pathLst>
                <a:path w="35" h="52" extrusionOk="0">
                  <a:moveTo>
                    <a:pt x="0" y="0"/>
                  </a:moveTo>
                  <a:lnTo>
                    <a:pt x="0" y="0"/>
                  </a:lnTo>
                  <a:cubicBezTo>
                    <a:pt x="14" y="20"/>
                    <a:pt x="28" y="34"/>
                    <a:pt x="34" y="51"/>
                  </a:cubicBezTo>
                  <a:cubicBezTo>
                    <a:pt x="34" y="44"/>
                    <a:pt x="24" y="24"/>
                    <a:pt x="14" y="3"/>
                  </a:cubicBezTo>
                  <a:lnTo>
                    <a:pt x="14" y="3"/>
                  </a:lnTo>
                  <a:cubicBezTo>
                    <a:pt x="15" y="9"/>
                    <a:pt x="16" y="12"/>
                    <a:pt x="14" y="12"/>
                  </a:cubicBezTo>
                  <a:cubicBezTo>
                    <a:pt x="12" y="12"/>
                    <a:pt x="8" y="8"/>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7"/>
            <p:cNvSpPr/>
            <p:nvPr/>
          </p:nvSpPr>
          <p:spPr>
            <a:xfrm>
              <a:off x="2613661" y="1958263"/>
              <a:ext cx="1387" cy="2158"/>
            </a:xfrm>
            <a:custGeom>
              <a:avLst/>
              <a:gdLst/>
              <a:ahLst/>
              <a:cxnLst/>
              <a:rect l="l" t="t" r="r" b="b"/>
              <a:pathLst>
                <a:path w="18" h="28" extrusionOk="0">
                  <a:moveTo>
                    <a:pt x="1" y="1"/>
                  </a:moveTo>
                  <a:cubicBezTo>
                    <a:pt x="4" y="6"/>
                    <a:pt x="9" y="14"/>
                    <a:pt x="15" y="22"/>
                  </a:cubicBezTo>
                  <a:lnTo>
                    <a:pt x="15" y="22"/>
                  </a:lnTo>
                  <a:cubicBezTo>
                    <a:pt x="12" y="18"/>
                    <a:pt x="8" y="10"/>
                    <a:pt x="1" y="1"/>
                  </a:cubicBezTo>
                  <a:close/>
                  <a:moveTo>
                    <a:pt x="15" y="22"/>
                  </a:moveTo>
                  <a:lnTo>
                    <a:pt x="15" y="22"/>
                  </a:lnTo>
                  <a:cubicBezTo>
                    <a:pt x="16" y="25"/>
                    <a:pt x="17" y="26"/>
                    <a:pt x="18" y="27"/>
                  </a:cubicBezTo>
                  <a:cubicBezTo>
                    <a:pt x="17" y="26"/>
                    <a:pt x="16" y="24"/>
                    <a:pt x="15"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7"/>
            <p:cNvSpPr/>
            <p:nvPr/>
          </p:nvSpPr>
          <p:spPr>
            <a:xfrm>
              <a:off x="2609807" y="1956413"/>
              <a:ext cx="1927" cy="2389"/>
            </a:xfrm>
            <a:custGeom>
              <a:avLst/>
              <a:gdLst/>
              <a:ahLst/>
              <a:cxnLst/>
              <a:rect l="l" t="t" r="r" b="b"/>
              <a:pathLst>
                <a:path w="25" h="31" extrusionOk="0">
                  <a:moveTo>
                    <a:pt x="1" y="1"/>
                  </a:moveTo>
                  <a:cubicBezTo>
                    <a:pt x="4" y="7"/>
                    <a:pt x="17" y="25"/>
                    <a:pt x="24" y="31"/>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7"/>
            <p:cNvSpPr/>
            <p:nvPr/>
          </p:nvSpPr>
          <p:spPr>
            <a:xfrm>
              <a:off x="2609807" y="1956182"/>
              <a:ext cx="308" cy="308"/>
            </a:xfrm>
            <a:custGeom>
              <a:avLst/>
              <a:gdLst/>
              <a:ahLst/>
              <a:cxnLst/>
              <a:rect l="l" t="t" r="r" b="b"/>
              <a:pathLst>
                <a:path w="4" h="4" extrusionOk="0">
                  <a:moveTo>
                    <a:pt x="1" y="1"/>
                  </a:moveTo>
                  <a:lnTo>
                    <a:pt x="1" y="4"/>
                  </a:ln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7"/>
            <p:cNvSpPr/>
            <p:nvPr/>
          </p:nvSpPr>
          <p:spPr>
            <a:xfrm>
              <a:off x="2609576" y="1956182"/>
              <a:ext cx="308" cy="308"/>
            </a:xfrm>
            <a:custGeom>
              <a:avLst/>
              <a:gdLst/>
              <a:ahLst/>
              <a:cxnLst/>
              <a:rect l="l" t="t" r="r" b="b"/>
              <a:pathLst>
                <a:path w="4" h="4" extrusionOk="0">
                  <a:moveTo>
                    <a:pt x="1" y="0"/>
                  </a:moveTo>
                  <a:cubicBezTo>
                    <a:pt x="0" y="0"/>
                    <a:pt x="1" y="2"/>
                    <a:pt x="4" y="4"/>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7"/>
            <p:cNvSpPr/>
            <p:nvPr/>
          </p:nvSpPr>
          <p:spPr>
            <a:xfrm>
              <a:off x="2603025" y="1949169"/>
              <a:ext cx="3468" cy="5009"/>
            </a:xfrm>
            <a:custGeom>
              <a:avLst/>
              <a:gdLst/>
              <a:ahLst/>
              <a:cxnLst/>
              <a:rect l="l" t="t" r="r" b="b"/>
              <a:pathLst>
                <a:path w="45" h="65" extrusionOk="0">
                  <a:moveTo>
                    <a:pt x="0" y="0"/>
                  </a:moveTo>
                  <a:lnTo>
                    <a:pt x="0" y="0"/>
                  </a:lnTo>
                  <a:cubicBezTo>
                    <a:pt x="14" y="20"/>
                    <a:pt x="28" y="37"/>
                    <a:pt x="44" y="64"/>
                  </a:cubicBezTo>
                  <a:cubicBezTo>
                    <a:pt x="34" y="48"/>
                    <a:pt x="24" y="2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7"/>
            <p:cNvSpPr/>
            <p:nvPr/>
          </p:nvSpPr>
          <p:spPr>
            <a:xfrm>
              <a:off x="2606725" y="1953099"/>
              <a:ext cx="1618" cy="2389"/>
            </a:xfrm>
            <a:custGeom>
              <a:avLst/>
              <a:gdLst/>
              <a:ahLst/>
              <a:cxnLst/>
              <a:rect l="l" t="t" r="r" b="b"/>
              <a:pathLst>
                <a:path w="21" h="31" extrusionOk="0">
                  <a:moveTo>
                    <a:pt x="0" y="0"/>
                  </a:moveTo>
                  <a:cubicBezTo>
                    <a:pt x="7" y="7"/>
                    <a:pt x="13" y="20"/>
                    <a:pt x="20" y="30"/>
                  </a:cubicBezTo>
                  <a:lnTo>
                    <a:pt x="7" y="3"/>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7"/>
            <p:cNvSpPr/>
            <p:nvPr/>
          </p:nvSpPr>
          <p:spPr>
            <a:xfrm>
              <a:off x="2606956" y="1952482"/>
              <a:ext cx="539" cy="1156"/>
            </a:xfrm>
            <a:custGeom>
              <a:avLst/>
              <a:gdLst/>
              <a:ahLst/>
              <a:cxnLst/>
              <a:rect l="l" t="t" r="r" b="b"/>
              <a:pathLst>
                <a:path w="7" h="15" extrusionOk="0">
                  <a:moveTo>
                    <a:pt x="0" y="1"/>
                  </a:moveTo>
                  <a:lnTo>
                    <a:pt x="4" y="11"/>
                  </a:lnTo>
                  <a:lnTo>
                    <a:pt x="7" y="1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7"/>
            <p:cNvSpPr/>
            <p:nvPr/>
          </p:nvSpPr>
          <p:spPr>
            <a:xfrm>
              <a:off x="2610038" y="1954255"/>
              <a:ext cx="1695" cy="2312"/>
            </a:xfrm>
            <a:custGeom>
              <a:avLst/>
              <a:gdLst/>
              <a:ahLst/>
              <a:cxnLst/>
              <a:rect l="l" t="t" r="r" b="b"/>
              <a:pathLst>
                <a:path w="22" h="30" extrusionOk="0">
                  <a:moveTo>
                    <a:pt x="4" y="1"/>
                  </a:moveTo>
                  <a:cubicBezTo>
                    <a:pt x="3" y="1"/>
                    <a:pt x="2" y="1"/>
                    <a:pt x="1" y="2"/>
                  </a:cubicBezTo>
                  <a:cubicBezTo>
                    <a:pt x="7" y="11"/>
                    <a:pt x="19" y="29"/>
                    <a:pt x="21" y="29"/>
                  </a:cubicBezTo>
                  <a:cubicBezTo>
                    <a:pt x="21" y="29"/>
                    <a:pt x="21" y="29"/>
                    <a:pt x="21" y="29"/>
                  </a:cubicBezTo>
                  <a:cubicBezTo>
                    <a:pt x="14" y="12"/>
                    <a:pt x="14" y="9"/>
                    <a:pt x="14" y="5"/>
                  </a:cubicBezTo>
                  <a:cubicBezTo>
                    <a:pt x="9" y="3"/>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7"/>
            <p:cNvSpPr/>
            <p:nvPr/>
          </p:nvSpPr>
          <p:spPr>
            <a:xfrm>
              <a:off x="2610347" y="1955719"/>
              <a:ext cx="308" cy="539"/>
            </a:xfrm>
            <a:custGeom>
              <a:avLst/>
              <a:gdLst/>
              <a:ahLst/>
              <a:cxnLst/>
              <a:rect l="l" t="t" r="r" b="b"/>
              <a:pathLst>
                <a:path w="4" h="7" extrusionOk="0">
                  <a:moveTo>
                    <a:pt x="1" y="1"/>
                  </a:moveTo>
                  <a:cubicBezTo>
                    <a:pt x="1" y="1"/>
                    <a:pt x="2" y="3"/>
                    <a:pt x="3" y="7"/>
                  </a:cubicBezTo>
                  <a:lnTo>
                    <a:pt x="3" y="4"/>
                  </a:ln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7"/>
            <p:cNvSpPr/>
            <p:nvPr/>
          </p:nvSpPr>
          <p:spPr>
            <a:xfrm>
              <a:off x="2612119" y="1953330"/>
              <a:ext cx="617" cy="308"/>
            </a:xfrm>
            <a:custGeom>
              <a:avLst/>
              <a:gdLst/>
              <a:ahLst/>
              <a:cxnLst/>
              <a:rect l="l" t="t" r="r" b="b"/>
              <a:pathLst>
                <a:path w="8" h="4" extrusionOk="0">
                  <a:moveTo>
                    <a:pt x="7" y="4"/>
                  </a:moveTo>
                  <a:cubicBezTo>
                    <a:pt x="4" y="4"/>
                    <a:pt x="4" y="0"/>
                    <a:pt x="1" y="0"/>
                  </a:cubicBezTo>
                  <a:cubicBezTo>
                    <a:pt x="4" y="0"/>
                    <a:pt x="4" y="4"/>
                    <a:pt x="7"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7"/>
            <p:cNvSpPr/>
            <p:nvPr/>
          </p:nvSpPr>
          <p:spPr>
            <a:xfrm>
              <a:off x="2609345" y="1953793"/>
              <a:ext cx="771" cy="1156"/>
            </a:xfrm>
            <a:custGeom>
              <a:avLst/>
              <a:gdLst/>
              <a:ahLst/>
              <a:cxnLst/>
              <a:rect l="l" t="t" r="r" b="b"/>
              <a:pathLst>
                <a:path w="10" h="15" extrusionOk="0">
                  <a:moveTo>
                    <a:pt x="4" y="0"/>
                  </a:moveTo>
                  <a:cubicBezTo>
                    <a:pt x="1" y="0"/>
                    <a:pt x="4" y="6"/>
                    <a:pt x="10" y="15"/>
                  </a:cubicBezTo>
                  <a:lnTo>
                    <a:pt x="10" y="8"/>
                  </a:lnTo>
                  <a:lnTo>
                    <a:pt x="7" y="1"/>
                  </a:lnTo>
                  <a:cubicBezTo>
                    <a:pt x="5" y="0"/>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7"/>
            <p:cNvSpPr/>
            <p:nvPr/>
          </p:nvSpPr>
          <p:spPr>
            <a:xfrm>
              <a:off x="2612119" y="1955642"/>
              <a:ext cx="1541" cy="1541"/>
            </a:xfrm>
            <a:custGeom>
              <a:avLst/>
              <a:gdLst/>
              <a:ahLst/>
              <a:cxnLst/>
              <a:rect l="l" t="t" r="r" b="b"/>
              <a:pathLst>
                <a:path w="20" h="20" extrusionOk="0">
                  <a:moveTo>
                    <a:pt x="1" y="0"/>
                  </a:moveTo>
                  <a:lnTo>
                    <a:pt x="1" y="0"/>
                  </a:lnTo>
                  <a:cubicBezTo>
                    <a:pt x="9" y="9"/>
                    <a:pt x="19" y="20"/>
                    <a:pt x="19" y="20"/>
                  </a:cubicBezTo>
                  <a:cubicBezTo>
                    <a:pt x="20" y="20"/>
                    <a:pt x="19" y="19"/>
                    <a:pt x="18" y="17"/>
                  </a:cubicBezTo>
                  <a:cubicBezTo>
                    <a:pt x="11" y="11"/>
                    <a:pt x="7" y="5"/>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7"/>
            <p:cNvSpPr/>
            <p:nvPr/>
          </p:nvSpPr>
          <p:spPr>
            <a:xfrm>
              <a:off x="2611040" y="1956721"/>
              <a:ext cx="462" cy="308"/>
            </a:xfrm>
            <a:custGeom>
              <a:avLst/>
              <a:gdLst/>
              <a:ahLst/>
              <a:cxnLst/>
              <a:rect l="l" t="t" r="r" b="b"/>
              <a:pathLst>
                <a:path w="6" h="4" extrusionOk="0">
                  <a:moveTo>
                    <a:pt x="1" y="0"/>
                  </a:moveTo>
                  <a:lnTo>
                    <a:pt x="1" y="0"/>
                  </a:lnTo>
                  <a:cubicBezTo>
                    <a:pt x="4" y="3"/>
                    <a:pt x="5" y="4"/>
                    <a:pt x="5" y="4"/>
                  </a:cubicBezTo>
                  <a:cubicBezTo>
                    <a:pt x="5" y="4"/>
                    <a:pt x="3" y="2"/>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7"/>
            <p:cNvSpPr/>
            <p:nvPr/>
          </p:nvSpPr>
          <p:spPr>
            <a:xfrm>
              <a:off x="2610038" y="1954872"/>
              <a:ext cx="1079" cy="1927"/>
            </a:xfrm>
            <a:custGeom>
              <a:avLst/>
              <a:gdLst/>
              <a:ahLst/>
              <a:cxnLst/>
              <a:rect l="l" t="t" r="r" b="b"/>
              <a:pathLst>
                <a:path w="14" h="25" extrusionOk="0">
                  <a:moveTo>
                    <a:pt x="1" y="1"/>
                  </a:moveTo>
                  <a:cubicBezTo>
                    <a:pt x="2" y="2"/>
                    <a:pt x="3" y="4"/>
                    <a:pt x="4" y="5"/>
                  </a:cubicBezTo>
                  <a:lnTo>
                    <a:pt x="4" y="5"/>
                  </a:lnTo>
                  <a:cubicBezTo>
                    <a:pt x="3" y="4"/>
                    <a:pt x="2" y="2"/>
                    <a:pt x="1" y="1"/>
                  </a:cubicBezTo>
                  <a:close/>
                  <a:moveTo>
                    <a:pt x="4" y="5"/>
                  </a:moveTo>
                  <a:lnTo>
                    <a:pt x="4" y="5"/>
                  </a:lnTo>
                  <a:cubicBezTo>
                    <a:pt x="5" y="8"/>
                    <a:pt x="6" y="10"/>
                    <a:pt x="7" y="15"/>
                  </a:cubicBezTo>
                  <a:cubicBezTo>
                    <a:pt x="7" y="18"/>
                    <a:pt x="11" y="21"/>
                    <a:pt x="14" y="24"/>
                  </a:cubicBezTo>
                  <a:cubicBezTo>
                    <a:pt x="11" y="19"/>
                    <a:pt x="8" y="13"/>
                    <a:pt x="4" y="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7"/>
            <p:cNvSpPr/>
            <p:nvPr/>
          </p:nvSpPr>
          <p:spPr>
            <a:xfrm>
              <a:off x="2601715" y="1937454"/>
              <a:ext cx="10481" cy="15953"/>
            </a:xfrm>
            <a:custGeom>
              <a:avLst/>
              <a:gdLst/>
              <a:ahLst/>
              <a:cxnLst/>
              <a:rect l="l" t="t" r="r" b="b"/>
              <a:pathLst>
                <a:path w="136" h="207" extrusionOk="0">
                  <a:moveTo>
                    <a:pt x="0" y="1"/>
                  </a:moveTo>
                  <a:lnTo>
                    <a:pt x="0" y="1"/>
                  </a:lnTo>
                  <a:cubicBezTo>
                    <a:pt x="15" y="20"/>
                    <a:pt x="28" y="43"/>
                    <a:pt x="24" y="43"/>
                  </a:cubicBezTo>
                  <a:cubicBezTo>
                    <a:pt x="22" y="43"/>
                    <a:pt x="18" y="39"/>
                    <a:pt x="11" y="31"/>
                  </a:cubicBezTo>
                  <a:lnTo>
                    <a:pt x="11" y="31"/>
                  </a:lnTo>
                  <a:cubicBezTo>
                    <a:pt x="21" y="54"/>
                    <a:pt x="95" y="152"/>
                    <a:pt x="136" y="206"/>
                  </a:cubicBezTo>
                  <a:cubicBezTo>
                    <a:pt x="129" y="193"/>
                    <a:pt x="119" y="180"/>
                    <a:pt x="109" y="159"/>
                  </a:cubicBezTo>
                  <a:cubicBezTo>
                    <a:pt x="98" y="146"/>
                    <a:pt x="75" y="129"/>
                    <a:pt x="58" y="99"/>
                  </a:cubicBezTo>
                  <a:cubicBezTo>
                    <a:pt x="56" y="93"/>
                    <a:pt x="56" y="91"/>
                    <a:pt x="58" y="91"/>
                  </a:cubicBezTo>
                  <a:lnTo>
                    <a:pt x="58" y="91"/>
                  </a:lnTo>
                  <a:cubicBezTo>
                    <a:pt x="61" y="91"/>
                    <a:pt x="75" y="109"/>
                    <a:pt x="85" y="119"/>
                  </a:cubicBezTo>
                  <a:cubicBezTo>
                    <a:pt x="55" y="85"/>
                    <a:pt x="51" y="61"/>
                    <a:pt x="11" y="7"/>
                  </a:cubicBezTo>
                  <a:lnTo>
                    <a:pt x="11" y="7"/>
                  </a:lnTo>
                  <a:lnTo>
                    <a:pt x="21" y="27"/>
                  </a:lnTo>
                  <a:cubicBezTo>
                    <a:pt x="14" y="21"/>
                    <a:pt x="8"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7"/>
            <p:cNvSpPr/>
            <p:nvPr/>
          </p:nvSpPr>
          <p:spPr>
            <a:xfrm>
              <a:off x="2611657" y="1953330"/>
              <a:ext cx="2620" cy="3468"/>
            </a:xfrm>
            <a:custGeom>
              <a:avLst/>
              <a:gdLst/>
              <a:ahLst/>
              <a:cxnLst/>
              <a:rect l="l" t="t" r="r" b="b"/>
              <a:pathLst>
                <a:path w="34" h="45" extrusionOk="0">
                  <a:moveTo>
                    <a:pt x="0" y="0"/>
                  </a:moveTo>
                  <a:lnTo>
                    <a:pt x="0" y="7"/>
                  </a:lnTo>
                  <a:cubicBezTo>
                    <a:pt x="7" y="10"/>
                    <a:pt x="17" y="21"/>
                    <a:pt x="33" y="44"/>
                  </a:cubicBezTo>
                  <a:cubicBezTo>
                    <a:pt x="27" y="27"/>
                    <a:pt x="20" y="14"/>
                    <a:pt x="13" y="4"/>
                  </a:cubicBezTo>
                  <a:lnTo>
                    <a:pt x="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7"/>
            <p:cNvSpPr/>
            <p:nvPr/>
          </p:nvSpPr>
          <p:spPr>
            <a:xfrm>
              <a:off x="2606725" y="1947550"/>
              <a:ext cx="5472" cy="8169"/>
            </a:xfrm>
            <a:custGeom>
              <a:avLst/>
              <a:gdLst/>
              <a:ahLst/>
              <a:cxnLst/>
              <a:rect l="l" t="t" r="r" b="b"/>
              <a:pathLst>
                <a:path w="71" h="106" extrusionOk="0">
                  <a:moveTo>
                    <a:pt x="57" y="85"/>
                  </a:moveTo>
                  <a:cubicBezTo>
                    <a:pt x="64" y="92"/>
                    <a:pt x="64" y="96"/>
                    <a:pt x="67" y="99"/>
                  </a:cubicBezTo>
                  <a:lnTo>
                    <a:pt x="67" y="99"/>
                  </a:lnTo>
                  <a:cubicBezTo>
                    <a:pt x="64" y="96"/>
                    <a:pt x="61" y="89"/>
                    <a:pt x="57" y="85"/>
                  </a:cubicBezTo>
                  <a:close/>
                  <a:moveTo>
                    <a:pt x="67" y="99"/>
                  </a:moveTo>
                  <a:cubicBezTo>
                    <a:pt x="67" y="99"/>
                    <a:pt x="67" y="99"/>
                    <a:pt x="68" y="100"/>
                  </a:cubicBezTo>
                  <a:lnTo>
                    <a:pt x="68" y="100"/>
                  </a:lnTo>
                  <a:cubicBezTo>
                    <a:pt x="66" y="99"/>
                    <a:pt x="65" y="99"/>
                    <a:pt x="67" y="99"/>
                  </a:cubicBezTo>
                  <a:close/>
                  <a:moveTo>
                    <a:pt x="3" y="1"/>
                  </a:moveTo>
                  <a:cubicBezTo>
                    <a:pt x="0" y="8"/>
                    <a:pt x="20" y="32"/>
                    <a:pt x="27" y="49"/>
                  </a:cubicBezTo>
                  <a:cubicBezTo>
                    <a:pt x="27" y="46"/>
                    <a:pt x="27" y="45"/>
                    <a:pt x="28" y="45"/>
                  </a:cubicBezTo>
                  <a:cubicBezTo>
                    <a:pt x="30" y="45"/>
                    <a:pt x="39" y="71"/>
                    <a:pt x="54" y="82"/>
                  </a:cubicBezTo>
                  <a:cubicBezTo>
                    <a:pt x="57" y="89"/>
                    <a:pt x="57" y="92"/>
                    <a:pt x="57" y="92"/>
                  </a:cubicBezTo>
                  <a:cubicBezTo>
                    <a:pt x="61" y="96"/>
                    <a:pt x="67" y="102"/>
                    <a:pt x="71" y="105"/>
                  </a:cubicBezTo>
                  <a:lnTo>
                    <a:pt x="71" y="102"/>
                  </a:lnTo>
                  <a:lnTo>
                    <a:pt x="64" y="82"/>
                  </a:lnTo>
                  <a:cubicBezTo>
                    <a:pt x="63" y="81"/>
                    <a:pt x="61" y="80"/>
                    <a:pt x="60" y="80"/>
                  </a:cubicBezTo>
                  <a:cubicBezTo>
                    <a:pt x="58" y="80"/>
                    <a:pt x="57" y="81"/>
                    <a:pt x="57" y="85"/>
                  </a:cubicBezTo>
                  <a:cubicBezTo>
                    <a:pt x="37" y="52"/>
                    <a:pt x="30" y="35"/>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7"/>
            <p:cNvSpPr/>
            <p:nvPr/>
          </p:nvSpPr>
          <p:spPr>
            <a:xfrm>
              <a:off x="2599403" y="1943466"/>
              <a:ext cx="539" cy="539"/>
            </a:xfrm>
            <a:custGeom>
              <a:avLst/>
              <a:gdLst/>
              <a:ahLst/>
              <a:cxnLst/>
              <a:rect l="l" t="t" r="r" b="b"/>
              <a:pathLst>
                <a:path w="7" h="7" extrusionOk="0">
                  <a:moveTo>
                    <a:pt x="0" y="0"/>
                  </a:moveTo>
                  <a:lnTo>
                    <a:pt x="0" y="0"/>
                  </a:lnTo>
                  <a:cubicBezTo>
                    <a:pt x="4" y="4"/>
                    <a:pt x="4" y="4"/>
                    <a:pt x="7" y="7"/>
                  </a:cubicBezTo>
                  <a:cubicBezTo>
                    <a:pt x="4" y="4"/>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7"/>
            <p:cNvSpPr/>
            <p:nvPr/>
          </p:nvSpPr>
          <p:spPr>
            <a:xfrm>
              <a:off x="2599866" y="1943928"/>
              <a:ext cx="5626" cy="6859"/>
            </a:xfrm>
            <a:custGeom>
              <a:avLst/>
              <a:gdLst/>
              <a:ahLst/>
              <a:cxnLst/>
              <a:rect l="l" t="t" r="r" b="b"/>
              <a:pathLst>
                <a:path w="73" h="89" extrusionOk="0">
                  <a:moveTo>
                    <a:pt x="1" y="1"/>
                  </a:moveTo>
                  <a:lnTo>
                    <a:pt x="1" y="1"/>
                  </a:lnTo>
                  <a:cubicBezTo>
                    <a:pt x="4" y="11"/>
                    <a:pt x="15" y="28"/>
                    <a:pt x="28" y="41"/>
                  </a:cubicBezTo>
                  <a:lnTo>
                    <a:pt x="24" y="35"/>
                  </a:lnTo>
                  <a:lnTo>
                    <a:pt x="24" y="35"/>
                  </a:lnTo>
                  <a:cubicBezTo>
                    <a:pt x="35" y="43"/>
                    <a:pt x="58" y="69"/>
                    <a:pt x="67" y="82"/>
                  </a:cubicBezTo>
                  <a:lnTo>
                    <a:pt x="67" y="82"/>
                  </a:lnTo>
                  <a:cubicBezTo>
                    <a:pt x="49" y="55"/>
                    <a:pt x="33" y="36"/>
                    <a:pt x="11" y="11"/>
                  </a:cubicBezTo>
                  <a:lnTo>
                    <a:pt x="11" y="11"/>
                  </a:lnTo>
                  <a:cubicBezTo>
                    <a:pt x="14" y="17"/>
                    <a:pt x="22" y="28"/>
                    <a:pt x="22" y="28"/>
                  </a:cubicBezTo>
                  <a:cubicBezTo>
                    <a:pt x="22" y="28"/>
                    <a:pt x="21" y="28"/>
                    <a:pt x="21" y="28"/>
                  </a:cubicBezTo>
                  <a:cubicBezTo>
                    <a:pt x="11" y="18"/>
                    <a:pt x="8" y="11"/>
                    <a:pt x="1" y="1"/>
                  </a:cubicBezTo>
                  <a:close/>
                  <a:moveTo>
                    <a:pt x="67" y="82"/>
                  </a:moveTo>
                  <a:lnTo>
                    <a:pt x="67" y="82"/>
                  </a:lnTo>
                  <a:cubicBezTo>
                    <a:pt x="69" y="84"/>
                    <a:pt x="71" y="86"/>
                    <a:pt x="72" y="88"/>
                  </a:cubicBezTo>
                  <a:cubicBezTo>
                    <a:pt x="72" y="87"/>
                    <a:pt x="70" y="85"/>
                    <a:pt x="67" y="8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7"/>
            <p:cNvSpPr/>
            <p:nvPr/>
          </p:nvSpPr>
          <p:spPr>
            <a:xfrm>
              <a:off x="2603256" y="1945238"/>
              <a:ext cx="2466" cy="3699"/>
            </a:xfrm>
            <a:custGeom>
              <a:avLst/>
              <a:gdLst/>
              <a:ahLst/>
              <a:cxnLst/>
              <a:rect l="l" t="t" r="r" b="b"/>
              <a:pathLst>
                <a:path w="32" h="48" extrusionOk="0">
                  <a:moveTo>
                    <a:pt x="1" y="1"/>
                  </a:moveTo>
                  <a:lnTo>
                    <a:pt x="14" y="18"/>
                  </a:lnTo>
                  <a:cubicBezTo>
                    <a:pt x="13" y="18"/>
                    <a:pt x="13" y="17"/>
                    <a:pt x="12" y="17"/>
                  </a:cubicBezTo>
                  <a:lnTo>
                    <a:pt x="12" y="17"/>
                  </a:lnTo>
                  <a:cubicBezTo>
                    <a:pt x="7" y="17"/>
                    <a:pt x="22" y="35"/>
                    <a:pt x="31" y="48"/>
                  </a:cubicBezTo>
                  <a:lnTo>
                    <a:pt x="25" y="2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7"/>
            <p:cNvSpPr/>
            <p:nvPr/>
          </p:nvSpPr>
          <p:spPr>
            <a:xfrm>
              <a:off x="2612967" y="1953561"/>
              <a:ext cx="2389" cy="4316"/>
            </a:xfrm>
            <a:custGeom>
              <a:avLst/>
              <a:gdLst/>
              <a:ahLst/>
              <a:cxnLst/>
              <a:rect l="l" t="t" r="r" b="b"/>
              <a:pathLst>
                <a:path w="31" h="56" extrusionOk="0">
                  <a:moveTo>
                    <a:pt x="0" y="1"/>
                  </a:moveTo>
                  <a:lnTo>
                    <a:pt x="7" y="18"/>
                  </a:lnTo>
                  <a:lnTo>
                    <a:pt x="30"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7"/>
            <p:cNvSpPr/>
            <p:nvPr/>
          </p:nvSpPr>
          <p:spPr>
            <a:xfrm>
              <a:off x="2613969" y="1954101"/>
              <a:ext cx="1618" cy="2389"/>
            </a:xfrm>
            <a:custGeom>
              <a:avLst/>
              <a:gdLst/>
              <a:ahLst/>
              <a:cxnLst/>
              <a:rect l="l" t="t" r="r" b="b"/>
              <a:pathLst>
                <a:path w="21" h="31" extrusionOk="0">
                  <a:moveTo>
                    <a:pt x="0" y="0"/>
                  </a:moveTo>
                  <a:lnTo>
                    <a:pt x="20" y="31"/>
                  </a:lnTo>
                  <a:lnTo>
                    <a:pt x="11" y="11"/>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7"/>
            <p:cNvSpPr/>
            <p:nvPr/>
          </p:nvSpPr>
          <p:spPr>
            <a:xfrm>
              <a:off x="2625914" y="1901310"/>
              <a:ext cx="617" cy="771"/>
            </a:xfrm>
            <a:custGeom>
              <a:avLst/>
              <a:gdLst/>
              <a:ahLst/>
              <a:cxnLst/>
              <a:rect l="l" t="t" r="r" b="b"/>
              <a:pathLst>
                <a:path w="8" h="10" extrusionOk="0">
                  <a:moveTo>
                    <a:pt x="1" y="0"/>
                  </a:moveTo>
                  <a:lnTo>
                    <a:pt x="4" y="5"/>
                  </a:lnTo>
                  <a:cubicBezTo>
                    <a:pt x="3" y="3"/>
                    <a:pt x="2" y="2"/>
                    <a:pt x="1" y="0"/>
                  </a:cubicBezTo>
                  <a:close/>
                  <a:moveTo>
                    <a:pt x="4" y="5"/>
                  </a:moveTo>
                  <a:cubicBezTo>
                    <a:pt x="5" y="7"/>
                    <a:pt x="6" y="8"/>
                    <a:pt x="7" y="10"/>
                  </a:cubicBezTo>
                  <a:lnTo>
                    <a:pt x="4"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7"/>
            <p:cNvSpPr/>
            <p:nvPr/>
          </p:nvSpPr>
          <p:spPr>
            <a:xfrm>
              <a:off x="2625144" y="1902543"/>
              <a:ext cx="848" cy="1387"/>
            </a:xfrm>
            <a:custGeom>
              <a:avLst/>
              <a:gdLst/>
              <a:ahLst/>
              <a:cxnLst/>
              <a:rect l="l" t="t" r="r" b="b"/>
              <a:pathLst>
                <a:path w="11" h="18" extrusionOk="0">
                  <a:moveTo>
                    <a:pt x="0" y="0"/>
                  </a:moveTo>
                  <a:lnTo>
                    <a:pt x="11" y="17"/>
                  </a:lnTo>
                  <a:cubicBezTo>
                    <a:pt x="8" y="8"/>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7"/>
            <p:cNvSpPr/>
            <p:nvPr/>
          </p:nvSpPr>
          <p:spPr>
            <a:xfrm>
              <a:off x="2627995" y="1943697"/>
              <a:ext cx="3237" cy="3622"/>
            </a:xfrm>
            <a:custGeom>
              <a:avLst/>
              <a:gdLst/>
              <a:ahLst/>
              <a:cxnLst/>
              <a:rect l="l" t="t" r="r" b="b"/>
              <a:pathLst>
                <a:path w="42" h="47" extrusionOk="0">
                  <a:moveTo>
                    <a:pt x="1" y="1"/>
                  </a:moveTo>
                  <a:cubicBezTo>
                    <a:pt x="18" y="20"/>
                    <a:pt x="40" y="47"/>
                    <a:pt x="41" y="47"/>
                  </a:cubicBezTo>
                  <a:cubicBezTo>
                    <a:pt x="41" y="47"/>
                    <a:pt x="39" y="43"/>
                    <a:pt x="31" y="34"/>
                  </a:cubicBezTo>
                  <a:lnTo>
                    <a:pt x="8" y="4"/>
                  </a:lnTo>
                  <a:lnTo>
                    <a:pt x="8" y="4"/>
                  </a:lnTo>
                  <a:cubicBezTo>
                    <a:pt x="9" y="6"/>
                    <a:pt x="9" y="7"/>
                    <a:pt x="9" y="7"/>
                  </a:cubicBezTo>
                  <a:cubicBezTo>
                    <a:pt x="8" y="7"/>
                    <a:pt x="5"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7"/>
            <p:cNvSpPr/>
            <p:nvPr/>
          </p:nvSpPr>
          <p:spPr>
            <a:xfrm>
              <a:off x="2626454" y="1920808"/>
              <a:ext cx="1618" cy="2697"/>
            </a:xfrm>
            <a:custGeom>
              <a:avLst/>
              <a:gdLst/>
              <a:ahLst/>
              <a:cxnLst/>
              <a:rect l="l" t="t" r="r" b="b"/>
              <a:pathLst>
                <a:path w="21" h="35" extrusionOk="0">
                  <a:moveTo>
                    <a:pt x="0" y="0"/>
                  </a:moveTo>
                  <a:lnTo>
                    <a:pt x="0" y="0"/>
                  </a:lnTo>
                  <a:cubicBezTo>
                    <a:pt x="8" y="14"/>
                    <a:pt x="14" y="24"/>
                    <a:pt x="21" y="34"/>
                  </a:cubicBezTo>
                  <a:cubicBezTo>
                    <a:pt x="17" y="27"/>
                    <a:pt x="14" y="20"/>
                    <a:pt x="8" y="11"/>
                  </a:cubicBezTo>
                  <a:cubicBezTo>
                    <a:pt x="4" y="7"/>
                    <a:pt x="4"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7"/>
            <p:cNvSpPr/>
            <p:nvPr/>
          </p:nvSpPr>
          <p:spPr>
            <a:xfrm>
              <a:off x="2619672" y="1910866"/>
              <a:ext cx="1387" cy="1695"/>
            </a:xfrm>
            <a:custGeom>
              <a:avLst/>
              <a:gdLst/>
              <a:ahLst/>
              <a:cxnLst/>
              <a:rect l="l" t="t" r="r" b="b"/>
              <a:pathLst>
                <a:path w="18" h="22" extrusionOk="0">
                  <a:moveTo>
                    <a:pt x="1" y="1"/>
                  </a:moveTo>
                  <a:lnTo>
                    <a:pt x="18" y="21"/>
                  </a:lnTo>
                  <a:cubicBezTo>
                    <a:pt x="15" y="14"/>
                    <a:pt x="7"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7"/>
            <p:cNvSpPr/>
            <p:nvPr/>
          </p:nvSpPr>
          <p:spPr>
            <a:xfrm>
              <a:off x="2627764" y="1892910"/>
              <a:ext cx="1850" cy="2929"/>
            </a:xfrm>
            <a:custGeom>
              <a:avLst/>
              <a:gdLst/>
              <a:ahLst/>
              <a:cxnLst/>
              <a:rect l="l" t="t" r="r" b="b"/>
              <a:pathLst>
                <a:path w="24" h="38" extrusionOk="0">
                  <a:moveTo>
                    <a:pt x="4" y="0"/>
                  </a:moveTo>
                  <a:cubicBezTo>
                    <a:pt x="0" y="4"/>
                    <a:pt x="14" y="21"/>
                    <a:pt x="24" y="38"/>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7"/>
            <p:cNvSpPr/>
            <p:nvPr/>
          </p:nvSpPr>
          <p:spPr>
            <a:xfrm>
              <a:off x="2618670" y="1948013"/>
              <a:ext cx="2158" cy="2235"/>
            </a:xfrm>
            <a:custGeom>
              <a:avLst/>
              <a:gdLst/>
              <a:ahLst/>
              <a:cxnLst/>
              <a:rect l="l" t="t" r="r" b="b"/>
              <a:pathLst>
                <a:path w="28" h="29" extrusionOk="0">
                  <a:moveTo>
                    <a:pt x="1" y="1"/>
                  </a:moveTo>
                  <a:lnTo>
                    <a:pt x="1" y="1"/>
                  </a:lnTo>
                  <a:cubicBezTo>
                    <a:pt x="0" y="1"/>
                    <a:pt x="2" y="4"/>
                    <a:pt x="7" y="12"/>
                  </a:cubicBezTo>
                  <a:cubicBezTo>
                    <a:pt x="17" y="26"/>
                    <a:pt x="24" y="29"/>
                    <a:pt x="28" y="29"/>
                  </a:cubicBezTo>
                  <a:cubicBezTo>
                    <a:pt x="16" y="17"/>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7"/>
            <p:cNvSpPr/>
            <p:nvPr/>
          </p:nvSpPr>
          <p:spPr>
            <a:xfrm>
              <a:off x="2644179" y="1927513"/>
              <a:ext cx="1079" cy="1927"/>
            </a:xfrm>
            <a:custGeom>
              <a:avLst/>
              <a:gdLst/>
              <a:ahLst/>
              <a:cxnLst/>
              <a:rect l="l" t="t" r="r" b="b"/>
              <a:pathLst>
                <a:path w="14" h="25" extrusionOk="0">
                  <a:moveTo>
                    <a:pt x="1" y="1"/>
                  </a:moveTo>
                  <a:lnTo>
                    <a:pt x="1" y="1"/>
                  </a:lnTo>
                  <a:cubicBezTo>
                    <a:pt x="2" y="6"/>
                    <a:pt x="5" y="11"/>
                    <a:pt x="8" y="15"/>
                  </a:cubicBezTo>
                  <a:lnTo>
                    <a:pt x="8" y="15"/>
                  </a:lnTo>
                  <a:cubicBezTo>
                    <a:pt x="5" y="10"/>
                    <a:pt x="3" y="5"/>
                    <a:pt x="1" y="1"/>
                  </a:cubicBezTo>
                  <a:close/>
                  <a:moveTo>
                    <a:pt x="8" y="15"/>
                  </a:moveTo>
                  <a:cubicBezTo>
                    <a:pt x="9" y="18"/>
                    <a:pt x="11" y="21"/>
                    <a:pt x="14" y="25"/>
                  </a:cubicBezTo>
                  <a:cubicBezTo>
                    <a:pt x="12" y="22"/>
                    <a:pt x="10" y="18"/>
                    <a:pt x="8" y="1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7"/>
            <p:cNvSpPr/>
            <p:nvPr/>
          </p:nvSpPr>
          <p:spPr>
            <a:xfrm>
              <a:off x="2620751" y="1949400"/>
              <a:ext cx="1156" cy="1850"/>
            </a:xfrm>
            <a:custGeom>
              <a:avLst/>
              <a:gdLst/>
              <a:ahLst/>
              <a:cxnLst/>
              <a:rect l="l" t="t" r="r" b="b"/>
              <a:pathLst>
                <a:path w="15" h="24" extrusionOk="0">
                  <a:moveTo>
                    <a:pt x="1" y="0"/>
                  </a:moveTo>
                  <a:lnTo>
                    <a:pt x="1" y="0"/>
                  </a:lnTo>
                  <a:cubicBezTo>
                    <a:pt x="1" y="8"/>
                    <a:pt x="4" y="11"/>
                    <a:pt x="1" y="11"/>
                  </a:cubicBezTo>
                  <a:cubicBezTo>
                    <a:pt x="6" y="18"/>
                    <a:pt x="11" y="23"/>
                    <a:pt x="13" y="23"/>
                  </a:cubicBezTo>
                  <a:cubicBezTo>
                    <a:pt x="15" y="23"/>
                    <a:pt x="14" y="19"/>
                    <a:pt x="7" y="8"/>
                  </a:cubicBezTo>
                  <a:cubicBezTo>
                    <a:pt x="4" y="4"/>
                    <a:pt x="1"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7"/>
            <p:cNvSpPr/>
            <p:nvPr/>
          </p:nvSpPr>
          <p:spPr>
            <a:xfrm>
              <a:off x="2649882" y="1884355"/>
              <a:ext cx="308" cy="308"/>
            </a:xfrm>
            <a:custGeom>
              <a:avLst/>
              <a:gdLst/>
              <a:ahLst/>
              <a:cxnLst/>
              <a:rect l="l" t="t" r="r" b="b"/>
              <a:pathLst>
                <a:path w="4" h="4" extrusionOk="0">
                  <a:moveTo>
                    <a:pt x="0" y="0"/>
                  </a:moveTo>
                  <a:lnTo>
                    <a:pt x="4" y="4"/>
                  </a:lnTo>
                  <a:cubicBezTo>
                    <a:pt x="4" y="0"/>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7"/>
            <p:cNvSpPr/>
            <p:nvPr/>
          </p:nvSpPr>
          <p:spPr>
            <a:xfrm>
              <a:off x="2673542" y="1906242"/>
              <a:ext cx="385" cy="385"/>
            </a:xfrm>
            <a:custGeom>
              <a:avLst/>
              <a:gdLst/>
              <a:ahLst/>
              <a:cxnLst/>
              <a:rect l="l" t="t" r="r" b="b"/>
              <a:pathLst>
                <a:path w="5" h="5" extrusionOk="0">
                  <a:moveTo>
                    <a:pt x="5" y="0"/>
                  </a:moveTo>
                  <a:lnTo>
                    <a:pt x="1" y="3"/>
                  </a:lnTo>
                  <a:cubicBezTo>
                    <a:pt x="2" y="4"/>
                    <a:pt x="3" y="5"/>
                    <a:pt x="3" y="5"/>
                  </a:cubicBezTo>
                  <a:cubicBezTo>
                    <a:pt x="5" y="5"/>
                    <a:pt x="5" y="2"/>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7"/>
            <p:cNvSpPr/>
            <p:nvPr/>
          </p:nvSpPr>
          <p:spPr>
            <a:xfrm>
              <a:off x="2617052" y="1953561"/>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7"/>
            <p:cNvSpPr/>
            <p:nvPr/>
          </p:nvSpPr>
          <p:spPr>
            <a:xfrm>
              <a:off x="2608497" y="1942618"/>
              <a:ext cx="848" cy="1387"/>
            </a:xfrm>
            <a:custGeom>
              <a:avLst/>
              <a:gdLst/>
              <a:ahLst/>
              <a:cxnLst/>
              <a:rect l="l" t="t" r="r" b="b"/>
              <a:pathLst>
                <a:path w="11" h="18" extrusionOk="0">
                  <a:moveTo>
                    <a:pt x="1" y="1"/>
                  </a:moveTo>
                  <a:lnTo>
                    <a:pt x="1" y="1"/>
                  </a:lnTo>
                  <a:cubicBezTo>
                    <a:pt x="4" y="11"/>
                    <a:pt x="7" y="15"/>
                    <a:pt x="10" y="18"/>
                  </a:cubicBezTo>
                  <a:cubicBezTo>
                    <a:pt x="10" y="15"/>
                    <a:pt x="7"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7"/>
            <p:cNvSpPr/>
            <p:nvPr/>
          </p:nvSpPr>
          <p:spPr>
            <a:xfrm>
              <a:off x="2610809" y="1932753"/>
              <a:ext cx="308" cy="617"/>
            </a:xfrm>
            <a:custGeom>
              <a:avLst/>
              <a:gdLst/>
              <a:ahLst/>
              <a:cxnLst/>
              <a:rect l="l" t="t" r="r" b="b"/>
              <a:pathLst>
                <a:path w="4" h="8" extrusionOk="0">
                  <a:moveTo>
                    <a:pt x="4" y="7"/>
                  </a:moveTo>
                  <a:lnTo>
                    <a:pt x="4" y="7"/>
                  </a:lnTo>
                  <a:cubicBezTo>
                    <a:pt x="1" y="1"/>
                    <a:pt x="1" y="1"/>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7"/>
            <p:cNvSpPr/>
            <p:nvPr/>
          </p:nvSpPr>
          <p:spPr>
            <a:xfrm>
              <a:off x="2616050" y="1952482"/>
              <a:ext cx="848" cy="925"/>
            </a:xfrm>
            <a:custGeom>
              <a:avLst/>
              <a:gdLst/>
              <a:ahLst/>
              <a:cxnLst/>
              <a:rect l="l" t="t" r="r" b="b"/>
              <a:pathLst>
                <a:path w="11" h="12" extrusionOk="0">
                  <a:moveTo>
                    <a:pt x="1" y="1"/>
                  </a:moveTo>
                  <a:cubicBezTo>
                    <a:pt x="4" y="5"/>
                    <a:pt x="7" y="8"/>
                    <a:pt x="10" y="11"/>
                  </a:cubicBezTo>
                  <a:cubicBezTo>
                    <a:pt x="7" y="8"/>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7"/>
            <p:cNvSpPr/>
            <p:nvPr/>
          </p:nvSpPr>
          <p:spPr>
            <a:xfrm>
              <a:off x="2616589" y="1953561"/>
              <a:ext cx="462" cy="617"/>
            </a:xfrm>
            <a:custGeom>
              <a:avLst/>
              <a:gdLst/>
              <a:ahLst/>
              <a:cxnLst/>
              <a:rect l="l" t="t" r="r" b="b"/>
              <a:pathLst>
                <a:path w="6" h="8" extrusionOk="0">
                  <a:moveTo>
                    <a:pt x="0" y="1"/>
                  </a:moveTo>
                  <a:cubicBezTo>
                    <a:pt x="2" y="5"/>
                    <a:pt x="4" y="8"/>
                    <a:pt x="5" y="8"/>
                  </a:cubicBezTo>
                  <a:cubicBezTo>
                    <a:pt x="5" y="8"/>
                    <a:pt x="5" y="7"/>
                    <a:pt x="3" y="4"/>
                  </a:cubicBezTo>
                  <a:cubicBezTo>
                    <a:pt x="3" y="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7"/>
            <p:cNvSpPr/>
            <p:nvPr/>
          </p:nvSpPr>
          <p:spPr>
            <a:xfrm>
              <a:off x="2616820" y="1953330"/>
              <a:ext cx="308" cy="308"/>
            </a:xfrm>
            <a:custGeom>
              <a:avLst/>
              <a:gdLst/>
              <a:ahLst/>
              <a:cxnLst/>
              <a:rect l="l" t="t" r="r" b="b"/>
              <a:pathLst>
                <a:path w="4" h="4" extrusionOk="0">
                  <a:moveTo>
                    <a:pt x="4" y="0"/>
                  </a:moveTo>
                  <a:cubicBezTo>
                    <a:pt x="4" y="2"/>
                    <a:pt x="3" y="2"/>
                    <a:pt x="3" y="2"/>
                  </a:cubicBezTo>
                  <a:cubicBezTo>
                    <a:pt x="2" y="2"/>
                    <a:pt x="1" y="1"/>
                    <a:pt x="0" y="0"/>
                  </a:cubicBezTo>
                  <a:lnTo>
                    <a:pt x="0" y="0"/>
                  </a:lnTo>
                  <a:lnTo>
                    <a:pt x="4" y="4"/>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7"/>
            <p:cNvSpPr/>
            <p:nvPr/>
          </p:nvSpPr>
          <p:spPr>
            <a:xfrm>
              <a:off x="2644487" y="1897765"/>
              <a:ext cx="539" cy="1002"/>
            </a:xfrm>
            <a:custGeom>
              <a:avLst/>
              <a:gdLst/>
              <a:ahLst/>
              <a:cxnLst/>
              <a:rect l="l" t="t" r="r" b="b"/>
              <a:pathLst>
                <a:path w="7" h="13" extrusionOk="0">
                  <a:moveTo>
                    <a:pt x="1" y="0"/>
                  </a:moveTo>
                  <a:cubicBezTo>
                    <a:pt x="1" y="0"/>
                    <a:pt x="1" y="4"/>
                    <a:pt x="3" y="9"/>
                  </a:cubicBezTo>
                  <a:cubicBezTo>
                    <a:pt x="3" y="9"/>
                    <a:pt x="4" y="9"/>
                    <a:pt x="5" y="10"/>
                  </a:cubicBezTo>
                  <a:lnTo>
                    <a:pt x="5" y="10"/>
                  </a:lnTo>
                  <a:cubicBezTo>
                    <a:pt x="3" y="3"/>
                    <a:pt x="1" y="0"/>
                    <a:pt x="1" y="0"/>
                  </a:cubicBezTo>
                  <a:close/>
                  <a:moveTo>
                    <a:pt x="5" y="10"/>
                  </a:moveTo>
                  <a:lnTo>
                    <a:pt x="5" y="10"/>
                  </a:lnTo>
                  <a:cubicBezTo>
                    <a:pt x="6" y="10"/>
                    <a:pt x="6" y="11"/>
                    <a:pt x="6" y="12"/>
                  </a:cubicBezTo>
                  <a:cubicBezTo>
                    <a:pt x="6" y="11"/>
                    <a:pt x="6" y="10"/>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7"/>
            <p:cNvSpPr/>
            <p:nvPr/>
          </p:nvSpPr>
          <p:spPr>
            <a:xfrm>
              <a:off x="2612350" y="1915028"/>
              <a:ext cx="385" cy="385"/>
            </a:xfrm>
            <a:custGeom>
              <a:avLst/>
              <a:gdLst/>
              <a:ahLst/>
              <a:cxnLst/>
              <a:rect l="l" t="t" r="r" b="b"/>
              <a:pathLst>
                <a:path w="5" h="5" extrusionOk="0">
                  <a:moveTo>
                    <a:pt x="1" y="0"/>
                  </a:moveTo>
                  <a:lnTo>
                    <a:pt x="4" y="5"/>
                  </a:lnTo>
                  <a:lnTo>
                    <a:pt x="4"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7"/>
            <p:cNvSpPr/>
            <p:nvPr/>
          </p:nvSpPr>
          <p:spPr>
            <a:xfrm>
              <a:off x="2611657" y="1912947"/>
              <a:ext cx="6320" cy="9711"/>
            </a:xfrm>
            <a:custGeom>
              <a:avLst/>
              <a:gdLst/>
              <a:ahLst/>
              <a:cxnLst/>
              <a:rect l="l" t="t" r="r" b="b"/>
              <a:pathLst>
                <a:path w="82" h="126" extrusionOk="0">
                  <a:moveTo>
                    <a:pt x="0" y="1"/>
                  </a:moveTo>
                  <a:lnTo>
                    <a:pt x="7" y="11"/>
                  </a:lnTo>
                  <a:lnTo>
                    <a:pt x="7" y="11"/>
                  </a:lnTo>
                  <a:cubicBezTo>
                    <a:pt x="5" y="8"/>
                    <a:pt x="3" y="5"/>
                    <a:pt x="0" y="1"/>
                  </a:cubicBezTo>
                  <a:close/>
                  <a:moveTo>
                    <a:pt x="7" y="11"/>
                  </a:moveTo>
                  <a:cubicBezTo>
                    <a:pt x="19" y="30"/>
                    <a:pt x="21" y="35"/>
                    <a:pt x="19" y="35"/>
                  </a:cubicBezTo>
                  <a:cubicBezTo>
                    <a:pt x="18" y="35"/>
                    <a:pt x="16" y="34"/>
                    <a:pt x="13" y="32"/>
                  </a:cubicBezTo>
                  <a:lnTo>
                    <a:pt x="13" y="32"/>
                  </a:lnTo>
                  <a:lnTo>
                    <a:pt x="81" y="126"/>
                  </a:lnTo>
                  <a:lnTo>
                    <a:pt x="81" y="126"/>
                  </a:lnTo>
                  <a:lnTo>
                    <a:pt x="7" y="1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7"/>
            <p:cNvSpPr/>
            <p:nvPr/>
          </p:nvSpPr>
          <p:spPr>
            <a:xfrm>
              <a:off x="2603256" y="1883739"/>
              <a:ext cx="71904" cy="71750"/>
            </a:xfrm>
            <a:custGeom>
              <a:avLst/>
              <a:gdLst/>
              <a:ahLst/>
              <a:cxnLst/>
              <a:rect l="l" t="t" r="r" b="b"/>
              <a:pathLst>
                <a:path w="933" h="931" extrusionOk="0">
                  <a:moveTo>
                    <a:pt x="596" y="18"/>
                  </a:moveTo>
                  <a:cubicBezTo>
                    <a:pt x="596" y="19"/>
                    <a:pt x="596" y="19"/>
                    <a:pt x="597" y="19"/>
                  </a:cubicBezTo>
                  <a:lnTo>
                    <a:pt x="597" y="19"/>
                  </a:lnTo>
                  <a:lnTo>
                    <a:pt x="596" y="18"/>
                  </a:lnTo>
                  <a:close/>
                  <a:moveTo>
                    <a:pt x="457" y="102"/>
                  </a:moveTo>
                  <a:lnTo>
                    <a:pt x="460" y="107"/>
                  </a:lnTo>
                  <a:lnTo>
                    <a:pt x="460" y="107"/>
                  </a:lnTo>
                  <a:cubicBezTo>
                    <a:pt x="459" y="105"/>
                    <a:pt x="458" y="104"/>
                    <a:pt x="457" y="102"/>
                  </a:cubicBezTo>
                  <a:close/>
                  <a:moveTo>
                    <a:pt x="477" y="102"/>
                  </a:moveTo>
                  <a:cubicBezTo>
                    <a:pt x="484" y="112"/>
                    <a:pt x="488" y="119"/>
                    <a:pt x="491" y="124"/>
                  </a:cubicBezTo>
                  <a:lnTo>
                    <a:pt x="491" y="124"/>
                  </a:lnTo>
                  <a:cubicBezTo>
                    <a:pt x="488" y="118"/>
                    <a:pt x="483" y="111"/>
                    <a:pt x="477" y="102"/>
                  </a:cubicBezTo>
                  <a:close/>
                  <a:moveTo>
                    <a:pt x="359" y="123"/>
                  </a:moveTo>
                  <a:cubicBezTo>
                    <a:pt x="360" y="126"/>
                    <a:pt x="362" y="129"/>
                    <a:pt x="364" y="133"/>
                  </a:cubicBezTo>
                  <a:lnTo>
                    <a:pt x="364" y="133"/>
                  </a:lnTo>
                  <a:lnTo>
                    <a:pt x="359" y="123"/>
                  </a:lnTo>
                  <a:close/>
                  <a:moveTo>
                    <a:pt x="420" y="180"/>
                  </a:moveTo>
                  <a:cubicBezTo>
                    <a:pt x="420" y="180"/>
                    <a:pt x="420" y="180"/>
                    <a:pt x="420" y="180"/>
                  </a:cubicBezTo>
                  <a:cubicBezTo>
                    <a:pt x="420" y="180"/>
                    <a:pt x="420" y="180"/>
                    <a:pt x="420" y="180"/>
                  </a:cubicBezTo>
                  <a:close/>
                  <a:moveTo>
                    <a:pt x="301" y="248"/>
                  </a:moveTo>
                  <a:lnTo>
                    <a:pt x="301" y="248"/>
                  </a:lnTo>
                  <a:cubicBezTo>
                    <a:pt x="301" y="248"/>
                    <a:pt x="301" y="249"/>
                    <a:pt x="301" y="250"/>
                  </a:cubicBezTo>
                  <a:lnTo>
                    <a:pt x="301" y="250"/>
                  </a:lnTo>
                  <a:lnTo>
                    <a:pt x="301" y="248"/>
                  </a:lnTo>
                  <a:close/>
                  <a:moveTo>
                    <a:pt x="176" y="350"/>
                  </a:moveTo>
                  <a:cubicBezTo>
                    <a:pt x="177" y="351"/>
                    <a:pt x="178" y="353"/>
                    <a:pt x="179" y="355"/>
                  </a:cubicBezTo>
                  <a:lnTo>
                    <a:pt x="179" y="355"/>
                  </a:lnTo>
                  <a:lnTo>
                    <a:pt x="176" y="350"/>
                  </a:lnTo>
                  <a:close/>
                  <a:moveTo>
                    <a:pt x="800" y="387"/>
                  </a:moveTo>
                  <a:cubicBezTo>
                    <a:pt x="802" y="390"/>
                    <a:pt x="805" y="393"/>
                    <a:pt x="808" y="397"/>
                  </a:cubicBezTo>
                  <a:cubicBezTo>
                    <a:pt x="805" y="393"/>
                    <a:pt x="802" y="390"/>
                    <a:pt x="800" y="387"/>
                  </a:cubicBezTo>
                  <a:close/>
                  <a:moveTo>
                    <a:pt x="721" y="410"/>
                  </a:moveTo>
                  <a:lnTo>
                    <a:pt x="721" y="410"/>
                  </a:lnTo>
                  <a:cubicBezTo>
                    <a:pt x="722" y="410"/>
                    <a:pt x="726" y="417"/>
                    <a:pt x="730" y="424"/>
                  </a:cubicBezTo>
                  <a:lnTo>
                    <a:pt x="724" y="417"/>
                  </a:lnTo>
                  <a:cubicBezTo>
                    <a:pt x="722" y="412"/>
                    <a:pt x="721" y="410"/>
                    <a:pt x="721" y="410"/>
                  </a:cubicBezTo>
                  <a:close/>
                  <a:moveTo>
                    <a:pt x="109" y="420"/>
                  </a:moveTo>
                  <a:lnTo>
                    <a:pt x="109" y="420"/>
                  </a:lnTo>
                  <a:cubicBezTo>
                    <a:pt x="111" y="423"/>
                    <a:pt x="113" y="425"/>
                    <a:pt x="114" y="427"/>
                  </a:cubicBezTo>
                  <a:lnTo>
                    <a:pt x="114" y="427"/>
                  </a:lnTo>
                  <a:cubicBezTo>
                    <a:pt x="112" y="424"/>
                    <a:pt x="110" y="421"/>
                    <a:pt x="109" y="420"/>
                  </a:cubicBezTo>
                  <a:close/>
                  <a:moveTo>
                    <a:pt x="246" y="420"/>
                  </a:moveTo>
                  <a:cubicBezTo>
                    <a:pt x="247" y="420"/>
                    <a:pt x="253" y="425"/>
                    <a:pt x="261" y="434"/>
                  </a:cubicBezTo>
                  <a:cubicBezTo>
                    <a:pt x="261" y="435"/>
                    <a:pt x="260" y="436"/>
                    <a:pt x="260" y="436"/>
                  </a:cubicBezTo>
                  <a:cubicBezTo>
                    <a:pt x="258" y="436"/>
                    <a:pt x="255" y="434"/>
                    <a:pt x="251" y="427"/>
                  </a:cubicBezTo>
                  <a:cubicBezTo>
                    <a:pt x="247" y="422"/>
                    <a:pt x="246" y="420"/>
                    <a:pt x="246" y="420"/>
                  </a:cubicBezTo>
                  <a:close/>
                  <a:moveTo>
                    <a:pt x="5" y="435"/>
                  </a:moveTo>
                  <a:cubicBezTo>
                    <a:pt x="5" y="435"/>
                    <a:pt x="6" y="437"/>
                    <a:pt x="8" y="440"/>
                  </a:cubicBezTo>
                  <a:lnTo>
                    <a:pt x="8" y="440"/>
                  </a:lnTo>
                  <a:cubicBezTo>
                    <a:pt x="6" y="437"/>
                    <a:pt x="5" y="435"/>
                    <a:pt x="5" y="435"/>
                  </a:cubicBezTo>
                  <a:close/>
                  <a:moveTo>
                    <a:pt x="625" y="515"/>
                  </a:moveTo>
                  <a:cubicBezTo>
                    <a:pt x="625" y="515"/>
                    <a:pt x="626" y="515"/>
                    <a:pt x="626" y="515"/>
                  </a:cubicBezTo>
                  <a:cubicBezTo>
                    <a:pt x="626" y="515"/>
                    <a:pt x="625" y="515"/>
                    <a:pt x="625" y="515"/>
                  </a:cubicBezTo>
                  <a:close/>
                  <a:moveTo>
                    <a:pt x="322" y="515"/>
                  </a:moveTo>
                  <a:lnTo>
                    <a:pt x="322" y="515"/>
                  </a:lnTo>
                  <a:cubicBezTo>
                    <a:pt x="322" y="516"/>
                    <a:pt x="323" y="517"/>
                    <a:pt x="323" y="518"/>
                  </a:cubicBezTo>
                  <a:lnTo>
                    <a:pt x="323" y="518"/>
                  </a:lnTo>
                  <a:cubicBezTo>
                    <a:pt x="323" y="517"/>
                    <a:pt x="322" y="516"/>
                    <a:pt x="322" y="515"/>
                  </a:cubicBezTo>
                  <a:close/>
                  <a:moveTo>
                    <a:pt x="1" y="548"/>
                  </a:moveTo>
                  <a:lnTo>
                    <a:pt x="1" y="548"/>
                  </a:lnTo>
                  <a:cubicBezTo>
                    <a:pt x="21" y="579"/>
                    <a:pt x="25" y="593"/>
                    <a:pt x="35" y="613"/>
                  </a:cubicBezTo>
                  <a:cubicBezTo>
                    <a:pt x="46" y="629"/>
                    <a:pt x="51" y="635"/>
                    <a:pt x="53" y="635"/>
                  </a:cubicBezTo>
                  <a:cubicBezTo>
                    <a:pt x="56" y="635"/>
                    <a:pt x="45" y="613"/>
                    <a:pt x="38" y="597"/>
                  </a:cubicBezTo>
                  <a:lnTo>
                    <a:pt x="38" y="597"/>
                  </a:lnTo>
                  <a:cubicBezTo>
                    <a:pt x="39" y="598"/>
                    <a:pt x="39" y="599"/>
                    <a:pt x="40" y="599"/>
                  </a:cubicBezTo>
                  <a:lnTo>
                    <a:pt x="40" y="599"/>
                  </a:lnTo>
                  <a:cubicBezTo>
                    <a:pt x="39" y="598"/>
                    <a:pt x="39" y="597"/>
                    <a:pt x="38" y="596"/>
                  </a:cubicBezTo>
                  <a:lnTo>
                    <a:pt x="38" y="596"/>
                  </a:lnTo>
                  <a:cubicBezTo>
                    <a:pt x="38" y="597"/>
                    <a:pt x="38" y="597"/>
                    <a:pt x="38" y="597"/>
                  </a:cubicBezTo>
                  <a:lnTo>
                    <a:pt x="38" y="597"/>
                  </a:lnTo>
                  <a:cubicBezTo>
                    <a:pt x="34" y="592"/>
                    <a:pt x="30" y="586"/>
                    <a:pt x="25" y="579"/>
                  </a:cubicBezTo>
                  <a:lnTo>
                    <a:pt x="25" y="579"/>
                  </a:lnTo>
                  <a:cubicBezTo>
                    <a:pt x="31" y="589"/>
                    <a:pt x="45" y="606"/>
                    <a:pt x="41" y="609"/>
                  </a:cubicBezTo>
                  <a:cubicBezTo>
                    <a:pt x="5" y="569"/>
                    <a:pt x="41" y="599"/>
                    <a:pt x="1" y="548"/>
                  </a:cubicBezTo>
                  <a:close/>
                  <a:moveTo>
                    <a:pt x="278" y="779"/>
                  </a:moveTo>
                  <a:lnTo>
                    <a:pt x="278" y="779"/>
                  </a:lnTo>
                  <a:cubicBezTo>
                    <a:pt x="280" y="782"/>
                    <a:pt x="282" y="784"/>
                    <a:pt x="283" y="785"/>
                  </a:cubicBezTo>
                  <a:lnTo>
                    <a:pt x="283" y="785"/>
                  </a:lnTo>
                  <a:cubicBezTo>
                    <a:pt x="282" y="783"/>
                    <a:pt x="280" y="781"/>
                    <a:pt x="278" y="779"/>
                  </a:cubicBezTo>
                  <a:close/>
                  <a:moveTo>
                    <a:pt x="67" y="773"/>
                  </a:moveTo>
                  <a:cubicBezTo>
                    <a:pt x="73" y="782"/>
                    <a:pt x="80" y="790"/>
                    <a:pt x="82" y="790"/>
                  </a:cubicBezTo>
                  <a:cubicBezTo>
                    <a:pt x="83" y="790"/>
                    <a:pt x="82" y="787"/>
                    <a:pt x="78" y="782"/>
                  </a:cubicBezTo>
                  <a:lnTo>
                    <a:pt x="78" y="782"/>
                  </a:lnTo>
                  <a:cubicBezTo>
                    <a:pt x="80" y="785"/>
                    <a:pt x="81" y="786"/>
                    <a:pt x="80" y="786"/>
                  </a:cubicBezTo>
                  <a:cubicBezTo>
                    <a:pt x="79" y="786"/>
                    <a:pt x="73" y="780"/>
                    <a:pt x="67" y="773"/>
                  </a:cubicBezTo>
                  <a:close/>
                  <a:moveTo>
                    <a:pt x="173" y="863"/>
                  </a:moveTo>
                  <a:lnTo>
                    <a:pt x="173" y="863"/>
                  </a:lnTo>
                  <a:cubicBezTo>
                    <a:pt x="175" y="864"/>
                    <a:pt x="176" y="865"/>
                    <a:pt x="177" y="866"/>
                  </a:cubicBezTo>
                  <a:lnTo>
                    <a:pt x="177" y="866"/>
                  </a:lnTo>
                  <a:cubicBezTo>
                    <a:pt x="177" y="866"/>
                    <a:pt x="177" y="866"/>
                    <a:pt x="176" y="866"/>
                  </a:cubicBezTo>
                  <a:lnTo>
                    <a:pt x="173" y="863"/>
                  </a:lnTo>
                  <a:close/>
                  <a:moveTo>
                    <a:pt x="165" y="861"/>
                  </a:moveTo>
                  <a:lnTo>
                    <a:pt x="165" y="861"/>
                  </a:lnTo>
                  <a:cubicBezTo>
                    <a:pt x="167" y="864"/>
                    <a:pt x="168" y="866"/>
                    <a:pt x="170" y="869"/>
                  </a:cubicBezTo>
                  <a:cubicBezTo>
                    <a:pt x="167" y="866"/>
                    <a:pt x="165" y="863"/>
                    <a:pt x="165" y="861"/>
                  </a:cubicBezTo>
                  <a:close/>
                  <a:moveTo>
                    <a:pt x="597" y="1"/>
                  </a:moveTo>
                  <a:lnTo>
                    <a:pt x="597" y="1"/>
                  </a:lnTo>
                  <a:cubicBezTo>
                    <a:pt x="592" y="1"/>
                    <a:pt x="599" y="19"/>
                    <a:pt x="597" y="19"/>
                  </a:cubicBezTo>
                  <a:cubicBezTo>
                    <a:pt x="597" y="19"/>
                    <a:pt x="597" y="19"/>
                    <a:pt x="597" y="19"/>
                  </a:cubicBezTo>
                  <a:lnTo>
                    <a:pt x="597" y="19"/>
                  </a:lnTo>
                  <a:lnTo>
                    <a:pt x="609" y="29"/>
                  </a:lnTo>
                  <a:cubicBezTo>
                    <a:pt x="613" y="55"/>
                    <a:pt x="579" y="38"/>
                    <a:pt x="602" y="89"/>
                  </a:cubicBezTo>
                  <a:lnTo>
                    <a:pt x="613" y="107"/>
                  </a:lnTo>
                  <a:cubicBezTo>
                    <a:pt x="617" y="117"/>
                    <a:pt x="618" y="120"/>
                    <a:pt x="616" y="120"/>
                  </a:cubicBezTo>
                  <a:cubicBezTo>
                    <a:pt x="614" y="120"/>
                    <a:pt x="603" y="108"/>
                    <a:pt x="598" y="108"/>
                  </a:cubicBezTo>
                  <a:cubicBezTo>
                    <a:pt x="597" y="108"/>
                    <a:pt x="596" y="109"/>
                    <a:pt x="596" y="113"/>
                  </a:cubicBezTo>
                  <a:lnTo>
                    <a:pt x="592" y="110"/>
                  </a:lnTo>
                  <a:lnTo>
                    <a:pt x="592" y="110"/>
                  </a:lnTo>
                  <a:cubicBezTo>
                    <a:pt x="601" y="125"/>
                    <a:pt x="605" y="137"/>
                    <a:pt x="603" y="137"/>
                  </a:cubicBezTo>
                  <a:cubicBezTo>
                    <a:pt x="603" y="137"/>
                    <a:pt x="602" y="137"/>
                    <a:pt x="602" y="137"/>
                  </a:cubicBezTo>
                  <a:cubicBezTo>
                    <a:pt x="592" y="116"/>
                    <a:pt x="572" y="102"/>
                    <a:pt x="558" y="79"/>
                  </a:cubicBezTo>
                  <a:lnTo>
                    <a:pt x="558" y="79"/>
                  </a:lnTo>
                  <a:cubicBezTo>
                    <a:pt x="572" y="119"/>
                    <a:pt x="572" y="110"/>
                    <a:pt x="613" y="177"/>
                  </a:cubicBezTo>
                  <a:lnTo>
                    <a:pt x="588" y="147"/>
                  </a:lnTo>
                  <a:lnTo>
                    <a:pt x="588" y="147"/>
                  </a:lnTo>
                  <a:cubicBezTo>
                    <a:pt x="605" y="174"/>
                    <a:pt x="616" y="188"/>
                    <a:pt x="616" y="201"/>
                  </a:cubicBezTo>
                  <a:cubicBezTo>
                    <a:pt x="602" y="174"/>
                    <a:pt x="582" y="157"/>
                    <a:pt x="565" y="123"/>
                  </a:cubicBezTo>
                  <a:cubicBezTo>
                    <a:pt x="555" y="113"/>
                    <a:pt x="550" y="109"/>
                    <a:pt x="547" y="109"/>
                  </a:cubicBezTo>
                  <a:lnTo>
                    <a:pt x="547" y="109"/>
                  </a:lnTo>
                  <a:cubicBezTo>
                    <a:pt x="541" y="109"/>
                    <a:pt x="559" y="141"/>
                    <a:pt x="554" y="141"/>
                  </a:cubicBezTo>
                  <a:cubicBezTo>
                    <a:pt x="551" y="141"/>
                    <a:pt x="544" y="133"/>
                    <a:pt x="524" y="110"/>
                  </a:cubicBezTo>
                  <a:lnTo>
                    <a:pt x="524" y="110"/>
                  </a:lnTo>
                  <a:cubicBezTo>
                    <a:pt x="552" y="154"/>
                    <a:pt x="562" y="161"/>
                    <a:pt x="566" y="161"/>
                  </a:cubicBezTo>
                  <a:cubicBezTo>
                    <a:pt x="569" y="161"/>
                    <a:pt x="570" y="159"/>
                    <a:pt x="571" y="159"/>
                  </a:cubicBezTo>
                  <a:cubicBezTo>
                    <a:pt x="572" y="159"/>
                    <a:pt x="573" y="160"/>
                    <a:pt x="575" y="163"/>
                  </a:cubicBezTo>
                  <a:cubicBezTo>
                    <a:pt x="595" y="187"/>
                    <a:pt x="611" y="221"/>
                    <a:pt x="603" y="221"/>
                  </a:cubicBezTo>
                  <a:cubicBezTo>
                    <a:pt x="603" y="221"/>
                    <a:pt x="603" y="221"/>
                    <a:pt x="602" y="221"/>
                  </a:cubicBezTo>
                  <a:cubicBezTo>
                    <a:pt x="599" y="221"/>
                    <a:pt x="533" y="130"/>
                    <a:pt x="522" y="130"/>
                  </a:cubicBezTo>
                  <a:cubicBezTo>
                    <a:pt x="522" y="130"/>
                    <a:pt x="521" y="130"/>
                    <a:pt x="521" y="130"/>
                  </a:cubicBezTo>
                  <a:lnTo>
                    <a:pt x="518" y="123"/>
                  </a:lnTo>
                  <a:cubicBezTo>
                    <a:pt x="515" y="120"/>
                    <a:pt x="514" y="119"/>
                    <a:pt x="513" y="119"/>
                  </a:cubicBezTo>
                  <a:lnTo>
                    <a:pt x="513" y="119"/>
                  </a:lnTo>
                  <a:cubicBezTo>
                    <a:pt x="510" y="119"/>
                    <a:pt x="519" y="137"/>
                    <a:pt x="515" y="137"/>
                  </a:cubicBezTo>
                  <a:cubicBezTo>
                    <a:pt x="514" y="137"/>
                    <a:pt x="511" y="134"/>
                    <a:pt x="504" y="127"/>
                  </a:cubicBezTo>
                  <a:lnTo>
                    <a:pt x="504" y="127"/>
                  </a:lnTo>
                  <a:cubicBezTo>
                    <a:pt x="538" y="174"/>
                    <a:pt x="498" y="127"/>
                    <a:pt x="541" y="188"/>
                  </a:cubicBezTo>
                  <a:lnTo>
                    <a:pt x="538" y="167"/>
                  </a:lnTo>
                  <a:lnTo>
                    <a:pt x="538" y="167"/>
                  </a:lnTo>
                  <a:cubicBezTo>
                    <a:pt x="544" y="184"/>
                    <a:pt x="578" y="237"/>
                    <a:pt x="571" y="237"/>
                  </a:cubicBezTo>
                  <a:cubicBezTo>
                    <a:pt x="569" y="237"/>
                    <a:pt x="566" y="236"/>
                    <a:pt x="562" y="231"/>
                  </a:cubicBezTo>
                  <a:cubicBezTo>
                    <a:pt x="552" y="218"/>
                    <a:pt x="545" y="201"/>
                    <a:pt x="538" y="191"/>
                  </a:cubicBezTo>
                  <a:cubicBezTo>
                    <a:pt x="535" y="187"/>
                    <a:pt x="533" y="185"/>
                    <a:pt x="533" y="185"/>
                  </a:cubicBezTo>
                  <a:lnTo>
                    <a:pt x="533" y="185"/>
                  </a:lnTo>
                  <a:cubicBezTo>
                    <a:pt x="532" y="185"/>
                    <a:pt x="536" y="193"/>
                    <a:pt x="534" y="193"/>
                  </a:cubicBezTo>
                  <a:cubicBezTo>
                    <a:pt x="533" y="193"/>
                    <a:pt x="531" y="191"/>
                    <a:pt x="528" y="188"/>
                  </a:cubicBezTo>
                  <a:cubicBezTo>
                    <a:pt x="487" y="127"/>
                    <a:pt x="528" y="167"/>
                    <a:pt x="498" y="119"/>
                  </a:cubicBezTo>
                  <a:cubicBezTo>
                    <a:pt x="495" y="116"/>
                    <a:pt x="494" y="115"/>
                    <a:pt x="493" y="115"/>
                  </a:cubicBezTo>
                  <a:lnTo>
                    <a:pt x="493" y="115"/>
                  </a:lnTo>
                  <a:cubicBezTo>
                    <a:pt x="492" y="115"/>
                    <a:pt x="500" y="132"/>
                    <a:pt x="498" y="132"/>
                  </a:cubicBezTo>
                  <a:cubicBezTo>
                    <a:pt x="498" y="132"/>
                    <a:pt x="496" y="130"/>
                    <a:pt x="491" y="124"/>
                  </a:cubicBezTo>
                  <a:lnTo>
                    <a:pt x="491" y="124"/>
                  </a:lnTo>
                  <a:cubicBezTo>
                    <a:pt x="500" y="138"/>
                    <a:pt x="502" y="141"/>
                    <a:pt x="500" y="141"/>
                  </a:cubicBezTo>
                  <a:cubicBezTo>
                    <a:pt x="499" y="141"/>
                    <a:pt x="494" y="136"/>
                    <a:pt x="492" y="136"/>
                  </a:cubicBezTo>
                  <a:lnTo>
                    <a:pt x="492" y="136"/>
                  </a:lnTo>
                  <a:cubicBezTo>
                    <a:pt x="490" y="136"/>
                    <a:pt x="491" y="142"/>
                    <a:pt x="504" y="163"/>
                  </a:cubicBezTo>
                  <a:lnTo>
                    <a:pt x="477" y="127"/>
                  </a:lnTo>
                  <a:lnTo>
                    <a:pt x="477" y="127"/>
                  </a:lnTo>
                  <a:cubicBezTo>
                    <a:pt x="481" y="133"/>
                    <a:pt x="491" y="154"/>
                    <a:pt x="487" y="154"/>
                  </a:cubicBezTo>
                  <a:lnTo>
                    <a:pt x="460" y="107"/>
                  </a:lnTo>
                  <a:lnTo>
                    <a:pt x="460" y="107"/>
                  </a:lnTo>
                  <a:cubicBezTo>
                    <a:pt x="464" y="115"/>
                    <a:pt x="465" y="117"/>
                    <a:pt x="464" y="117"/>
                  </a:cubicBezTo>
                  <a:cubicBezTo>
                    <a:pt x="460" y="117"/>
                    <a:pt x="440" y="94"/>
                    <a:pt x="436" y="94"/>
                  </a:cubicBezTo>
                  <a:lnTo>
                    <a:pt x="436" y="94"/>
                  </a:lnTo>
                  <a:cubicBezTo>
                    <a:pt x="435" y="94"/>
                    <a:pt x="435" y="96"/>
                    <a:pt x="437" y="99"/>
                  </a:cubicBezTo>
                  <a:cubicBezTo>
                    <a:pt x="437" y="99"/>
                    <a:pt x="438" y="99"/>
                    <a:pt x="438" y="99"/>
                  </a:cubicBezTo>
                  <a:cubicBezTo>
                    <a:pt x="447" y="99"/>
                    <a:pt x="472" y="141"/>
                    <a:pt x="491" y="163"/>
                  </a:cubicBezTo>
                  <a:cubicBezTo>
                    <a:pt x="495" y="173"/>
                    <a:pt x="496" y="177"/>
                    <a:pt x="494" y="177"/>
                  </a:cubicBezTo>
                  <a:cubicBezTo>
                    <a:pt x="486" y="177"/>
                    <a:pt x="431" y="97"/>
                    <a:pt x="421" y="97"/>
                  </a:cubicBezTo>
                  <a:cubicBezTo>
                    <a:pt x="420" y="97"/>
                    <a:pt x="420" y="97"/>
                    <a:pt x="420" y="99"/>
                  </a:cubicBezTo>
                  <a:cubicBezTo>
                    <a:pt x="420" y="99"/>
                    <a:pt x="419" y="99"/>
                    <a:pt x="419" y="99"/>
                  </a:cubicBezTo>
                  <a:lnTo>
                    <a:pt x="419" y="99"/>
                  </a:lnTo>
                  <a:cubicBezTo>
                    <a:pt x="419" y="99"/>
                    <a:pt x="441" y="121"/>
                    <a:pt x="451" y="137"/>
                  </a:cubicBezTo>
                  <a:cubicBezTo>
                    <a:pt x="443" y="130"/>
                    <a:pt x="430" y="119"/>
                    <a:pt x="416" y="99"/>
                  </a:cubicBezTo>
                  <a:lnTo>
                    <a:pt x="416" y="99"/>
                  </a:lnTo>
                  <a:cubicBezTo>
                    <a:pt x="413" y="113"/>
                    <a:pt x="443" y="137"/>
                    <a:pt x="454" y="160"/>
                  </a:cubicBezTo>
                  <a:cubicBezTo>
                    <a:pt x="446" y="151"/>
                    <a:pt x="442" y="147"/>
                    <a:pt x="441" y="147"/>
                  </a:cubicBezTo>
                  <a:lnTo>
                    <a:pt x="441" y="147"/>
                  </a:lnTo>
                  <a:cubicBezTo>
                    <a:pt x="438" y="147"/>
                    <a:pt x="465" y="187"/>
                    <a:pt x="471" y="197"/>
                  </a:cubicBezTo>
                  <a:lnTo>
                    <a:pt x="443" y="163"/>
                  </a:lnTo>
                  <a:cubicBezTo>
                    <a:pt x="441" y="161"/>
                    <a:pt x="440" y="160"/>
                    <a:pt x="439" y="160"/>
                  </a:cubicBezTo>
                  <a:lnTo>
                    <a:pt x="439" y="160"/>
                  </a:lnTo>
                  <a:cubicBezTo>
                    <a:pt x="434" y="160"/>
                    <a:pt x="481" y="221"/>
                    <a:pt x="473" y="221"/>
                  </a:cubicBezTo>
                  <a:cubicBezTo>
                    <a:pt x="472" y="221"/>
                    <a:pt x="470" y="220"/>
                    <a:pt x="467" y="218"/>
                  </a:cubicBezTo>
                  <a:lnTo>
                    <a:pt x="437" y="163"/>
                  </a:lnTo>
                  <a:lnTo>
                    <a:pt x="440" y="180"/>
                  </a:lnTo>
                  <a:lnTo>
                    <a:pt x="413" y="137"/>
                  </a:lnTo>
                  <a:lnTo>
                    <a:pt x="413" y="137"/>
                  </a:lnTo>
                  <a:cubicBezTo>
                    <a:pt x="423" y="157"/>
                    <a:pt x="425" y="163"/>
                    <a:pt x="422" y="163"/>
                  </a:cubicBezTo>
                  <a:cubicBezTo>
                    <a:pt x="420" y="163"/>
                    <a:pt x="416" y="160"/>
                    <a:pt x="410" y="157"/>
                  </a:cubicBezTo>
                  <a:lnTo>
                    <a:pt x="410" y="157"/>
                  </a:lnTo>
                  <a:cubicBezTo>
                    <a:pt x="430" y="180"/>
                    <a:pt x="457" y="224"/>
                    <a:pt x="454" y="228"/>
                  </a:cubicBezTo>
                  <a:cubicBezTo>
                    <a:pt x="440" y="212"/>
                    <a:pt x="433" y="198"/>
                    <a:pt x="431" y="198"/>
                  </a:cubicBezTo>
                  <a:cubicBezTo>
                    <a:pt x="431" y="198"/>
                    <a:pt x="430" y="199"/>
                    <a:pt x="430" y="201"/>
                  </a:cubicBezTo>
                  <a:cubicBezTo>
                    <a:pt x="419" y="185"/>
                    <a:pt x="406" y="166"/>
                    <a:pt x="407" y="166"/>
                  </a:cubicBezTo>
                  <a:lnTo>
                    <a:pt x="407" y="166"/>
                  </a:lnTo>
                  <a:cubicBezTo>
                    <a:pt x="407" y="166"/>
                    <a:pt x="411" y="170"/>
                    <a:pt x="420" y="180"/>
                  </a:cubicBezTo>
                  <a:cubicBezTo>
                    <a:pt x="413" y="167"/>
                    <a:pt x="406" y="157"/>
                    <a:pt x="396" y="143"/>
                  </a:cubicBezTo>
                  <a:cubicBezTo>
                    <a:pt x="389" y="135"/>
                    <a:pt x="386" y="133"/>
                    <a:pt x="384" y="133"/>
                  </a:cubicBezTo>
                  <a:lnTo>
                    <a:pt x="384" y="133"/>
                  </a:lnTo>
                  <a:cubicBezTo>
                    <a:pt x="381" y="133"/>
                    <a:pt x="385" y="143"/>
                    <a:pt x="382" y="143"/>
                  </a:cubicBezTo>
                  <a:cubicBezTo>
                    <a:pt x="386" y="147"/>
                    <a:pt x="390" y="147"/>
                    <a:pt x="393" y="150"/>
                  </a:cubicBezTo>
                  <a:lnTo>
                    <a:pt x="420" y="208"/>
                  </a:lnTo>
                  <a:cubicBezTo>
                    <a:pt x="410" y="194"/>
                    <a:pt x="403" y="184"/>
                    <a:pt x="396" y="171"/>
                  </a:cubicBezTo>
                  <a:lnTo>
                    <a:pt x="396" y="171"/>
                  </a:lnTo>
                  <a:cubicBezTo>
                    <a:pt x="396" y="177"/>
                    <a:pt x="410" y="194"/>
                    <a:pt x="406" y="201"/>
                  </a:cubicBezTo>
                  <a:cubicBezTo>
                    <a:pt x="389" y="176"/>
                    <a:pt x="373" y="151"/>
                    <a:pt x="364" y="133"/>
                  </a:cubicBezTo>
                  <a:lnTo>
                    <a:pt x="364" y="133"/>
                  </a:lnTo>
                  <a:lnTo>
                    <a:pt x="376" y="160"/>
                  </a:lnTo>
                  <a:cubicBezTo>
                    <a:pt x="365" y="147"/>
                    <a:pt x="345" y="127"/>
                    <a:pt x="339" y="116"/>
                  </a:cubicBezTo>
                  <a:cubicBezTo>
                    <a:pt x="337" y="115"/>
                    <a:pt x="336" y="115"/>
                    <a:pt x="336" y="115"/>
                  </a:cubicBezTo>
                  <a:lnTo>
                    <a:pt x="336" y="115"/>
                  </a:lnTo>
                  <a:cubicBezTo>
                    <a:pt x="330" y="115"/>
                    <a:pt x="360" y="166"/>
                    <a:pt x="353" y="166"/>
                  </a:cubicBezTo>
                  <a:cubicBezTo>
                    <a:pt x="353" y="166"/>
                    <a:pt x="351" y="165"/>
                    <a:pt x="349" y="163"/>
                  </a:cubicBezTo>
                  <a:lnTo>
                    <a:pt x="349" y="163"/>
                  </a:lnTo>
                  <a:cubicBezTo>
                    <a:pt x="352" y="167"/>
                    <a:pt x="356" y="174"/>
                    <a:pt x="356" y="180"/>
                  </a:cubicBezTo>
                  <a:cubicBezTo>
                    <a:pt x="349" y="178"/>
                    <a:pt x="336" y="165"/>
                    <a:pt x="331" y="165"/>
                  </a:cubicBezTo>
                  <a:lnTo>
                    <a:pt x="331" y="165"/>
                  </a:lnTo>
                  <a:cubicBezTo>
                    <a:pt x="328" y="165"/>
                    <a:pt x="330" y="170"/>
                    <a:pt x="339" y="188"/>
                  </a:cubicBezTo>
                  <a:lnTo>
                    <a:pt x="298" y="137"/>
                  </a:lnTo>
                  <a:lnTo>
                    <a:pt x="298" y="137"/>
                  </a:lnTo>
                  <a:cubicBezTo>
                    <a:pt x="301" y="154"/>
                    <a:pt x="349" y="201"/>
                    <a:pt x="356" y="228"/>
                  </a:cubicBezTo>
                  <a:cubicBezTo>
                    <a:pt x="357" y="231"/>
                    <a:pt x="357" y="232"/>
                    <a:pt x="356" y="232"/>
                  </a:cubicBezTo>
                  <a:cubicBezTo>
                    <a:pt x="352" y="232"/>
                    <a:pt x="320" y="182"/>
                    <a:pt x="309" y="171"/>
                  </a:cubicBezTo>
                  <a:lnTo>
                    <a:pt x="309" y="171"/>
                  </a:lnTo>
                  <a:cubicBezTo>
                    <a:pt x="321" y="191"/>
                    <a:pt x="344" y="231"/>
                    <a:pt x="337" y="231"/>
                  </a:cubicBezTo>
                  <a:cubicBezTo>
                    <a:pt x="335" y="231"/>
                    <a:pt x="330" y="227"/>
                    <a:pt x="322" y="218"/>
                  </a:cubicBezTo>
                  <a:cubicBezTo>
                    <a:pt x="318" y="208"/>
                    <a:pt x="325" y="214"/>
                    <a:pt x="322" y="208"/>
                  </a:cubicBezTo>
                  <a:lnTo>
                    <a:pt x="298" y="180"/>
                  </a:lnTo>
                  <a:cubicBezTo>
                    <a:pt x="268" y="130"/>
                    <a:pt x="284" y="143"/>
                    <a:pt x="251" y="102"/>
                  </a:cubicBezTo>
                  <a:lnTo>
                    <a:pt x="251" y="102"/>
                  </a:lnTo>
                  <a:cubicBezTo>
                    <a:pt x="322" y="208"/>
                    <a:pt x="241" y="127"/>
                    <a:pt x="315" y="228"/>
                  </a:cubicBezTo>
                  <a:lnTo>
                    <a:pt x="295" y="211"/>
                  </a:lnTo>
                  <a:cubicBezTo>
                    <a:pt x="298" y="211"/>
                    <a:pt x="295" y="204"/>
                    <a:pt x="295" y="204"/>
                  </a:cubicBezTo>
                  <a:cubicBezTo>
                    <a:pt x="289" y="197"/>
                    <a:pt x="286" y="194"/>
                    <a:pt x="285" y="194"/>
                  </a:cubicBezTo>
                  <a:lnTo>
                    <a:pt x="285" y="194"/>
                  </a:lnTo>
                  <a:cubicBezTo>
                    <a:pt x="280" y="194"/>
                    <a:pt x="337" y="272"/>
                    <a:pt x="330" y="272"/>
                  </a:cubicBezTo>
                  <a:cubicBezTo>
                    <a:pt x="330" y="272"/>
                    <a:pt x="330" y="272"/>
                    <a:pt x="329" y="272"/>
                  </a:cubicBezTo>
                  <a:cubicBezTo>
                    <a:pt x="318" y="265"/>
                    <a:pt x="309" y="252"/>
                    <a:pt x="301" y="238"/>
                  </a:cubicBezTo>
                  <a:lnTo>
                    <a:pt x="301" y="238"/>
                  </a:lnTo>
                  <a:lnTo>
                    <a:pt x="312" y="269"/>
                  </a:lnTo>
                  <a:cubicBezTo>
                    <a:pt x="309" y="269"/>
                    <a:pt x="302" y="255"/>
                    <a:pt x="301" y="250"/>
                  </a:cubicBezTo>
                  <a:lnTo>
                    <a:pt x="301" y="250"/>
                  </a:lnTo>
                  <a:lnTo>
                    <a:pt x="298" y="261"/>
                  </a:lnTo>
                  <a:lnTo>
                    <a:pt x="295" y="261"/>
                  </a:lnTo>
                  <a:cubicBezTo>
                    <a:pt x="309" y="278"/>
                    <a:pt x="322" y="305"/>
                    <a:pt x="329" y="316"/>
                  </a:cubicBezTo>
                  <a:cubicBezTo>
                    <a:pt x="315" y="302"/>
                    <a:pt x="322" y="305"/>
                    <a:pt x="312" y="292"/>
                  </a:cubicBezTo>
                  <a:lnTo>
                    <a:pt x="312" y="292"/>
                  </a:lnTo>
                  <a:lnTo>
                    <a:pt x="325" y="319"/>
                  </a:lnTo>
                  <a:cubicBezTo>
                    <a:pt x="306" y="297"/>
                    <a:pt x="290" y="268"/>
                    <a:pt x="294" y="268"/>
                  </a:cubicBezTo>
                  <a:lnTo>
                    <a:pt x="294" y="268"/>
                  </a:lnTo>
                  <a:cubicBezTo>
                    <a:pt x="294" y="268"/>
                    <a:pt x="294" y="268"/>
                    <a:pt x="295" y="269"/>
                  </a:cubicBezTo>
                  <a:cubicBezTo>
                    <a:pt x="271" y="238"/>
                    <a:pt x="264" y="228"/>
                    <a:pt x="263" y="228"/>
                  </a:cubicBezTo>
                  <a:lnTo>
                    <a:pt x="263" y="228"/>
                  </a:lnTo>
                  <a:cubicBezTo>
                    <a:pt x="261" y="228"/>
                    <a:pt x="279" y="255"/>
                    <a:pt x="275" y="255"/>
                  </a:cubicBezTo>
                  <a:cubicBezTo>
                    <a:pt x="273" y="255"/>
                    <a:pt x="268" y="251"/>
                    <a:pt x="258" y="241"/>
                  </a:cubicBezTo>
                  <a:lnTo>
                    <a:pt x="254" y="224"/>
                  </a:lnTo>
                  <a:cubicBezTo>
                    <a:pt x="211" y="171"/>
                    <a:pt x="220" y="194"/>
                    <a:pt x="190" y="160"/>
                  </a:cubicBezTo>
                  <a:lnTo>
                    <a:pt x="190" y="160"/>
                  </a:lnTo>
                  <a:cubicBezTo>
                    <a:pt x="203" y="177"/>
                    <a:pt x="264" y="244"/>
                    <a:pt x="278" y="275"/>
                  </a:cubicBezTo>
                  <a:cubicBezTo>
                    <a:pt x="276" y="268"/>
                    <a:pt x="268" y="253"/>
                    <a:pt x="270" y="253"/>
                  </a:cubicBezTo>
                  <a:lnTo>
                    <a:pt x="270" y="253"/>
                  </a:lnTo>
                  <a:cubicBezTo>
                    <a:pt x="271" y="253"/>
                    <a:pt x="273" y="256"/>
                    <a:pt x="278" y="261"/>
                  </a:cubicBezTo>
                  <a:cubicBezTo>
                    <a:pt x="290" y="282"/>
                    <a:pt x="294" y="288"/>
                    <a:pt x="293" y="288"/>
                  </a:cubicBezTo>
                  <a:cubicBezTo>
                    <a:pt x="292" y="288"/>
                    <a:pt x="285" y="280"/>
                    <a:pt x="278" y="275"/>
                  </a:cubicBezTo>
                  <a:cubicBezTo>
                    <a:pt x="275" y="272"/>
                    <a:pt x="273" y="270"/>
                    <a:pt x="272" y="270"/>
                  </a:cubicBezTo>
                  <a:lnTo>
                    <a:pt x="272" y="270"/>
                  </a:lnTo>
                  <a:cubicBezTo>
                    <a:pt x="271" y="270"/>
                    <a:pt x="272" y="275"/>
                    <a:pt x="278" y="289"/>
                  </a:cubicBezTo>
                  <a:cubicBezTo>
                    <a:pt x="264" y="266"/>
                    <a:pt x="259" y="261"/>
                    <a:pt x="257" y="261"/>
                  </a:cubicBezTo>
                  <a:cubicBezTo>
                    <a:pt x="256" y="261"/>
                    <a:pt x="256" y="263"/>
                    <a:pt x="254" y="265"/>
                  </a:cubicBezTo>
                  <a:lnTo>
                    <a:pt x="220" y="218"/>
                  </a:lnTo>
                  <a:lnTo>
                    <a:pt x="220" y="218"/>
                  </a:lnTo>
                  <a:cubicBezTo>
                    <a:pt x="228" y="235"/>
                    <a:pt x="244" y="258"/>
                    <a:pt x="261" y="282"/>
                  </a:cubicBezTo>
                  <a:cubicBezTo>
                    <a:pt x="251" y="278"/>
                    <a:pt x="224" y="241"/>
                    <a:pt x="200" y="211"/>
                  </a:cubicBezTo>
                  <a:cubicBezTo>
                    <a:pt x="200" y="211"/>
                    <a:pt x="200" y="211"/>
                    <a:pt x="199" y="211"/>
                  </a:cubicBezTo>
                  <a:lnTo>
                    <a:pt x="199" y="211"/>
                  </a:lnTo>
                  <a:cubicBezTo>
                    <a:pt x="193" y="211"/>
                    <a:pt x="248" y="269"/>
                    <a:pt x="248" y="282"/>
                  </a:cubicBezTo>
                  <a:cubicBezTo>
                    <a:pt x="244" y="279"/>
                    <a:pt x="242" y="278"/>
                    <a:pt x="240" y="278"/>
                  </a:cubicBezTo>
                  <a:lnTo>
                    <a:pt x="240" y="278"/>
                  </a:lnTo>
                  <a:cubicBezTo>
                    <a:pt x="235" y="278"/>
                    <a:pt x="243" y="296"/>
                    <a:pt x="254" y="322"/>
                  </a:cubicBezTo>
                  <a:cubicBezTo>
                    <a:pt x="241" y="309"/>
                    <a:pt x="234" y="292"/>
                    <a:pt x="224" y="278"/>
                  </a:cubicBezTo>
                  <a:lnTo>
                    <a:pt x="224" y="278"/>
                  </a:lnTo>
                  <a:lnTo>
                    <a:pt x="245" y="317"/>
                  </a:lnTo>
                  <a:lnTo>
                    <a:pt x="245" y="317"/>
                  </a:lnTo>
                  <a:cubicBezTo>
                    <a:pt x="242" y="313"/>
                    <a:pt x="236" y="307"/>
                    <a:pt x="234" y="302"/>
                  </a:cubicBezTo>
                  <a:lnTo>
                    <a:pt x="234" y="302"/>
                  </a:lnTo>
                  <a:cubicBezTo>
                    <a:pt x="241" y="319"/>
                    <a:pt x="268" y="353"/>
                    <a:pt x="275" y="366"/>
                  </a:cubicBezTo>
                  <a:cubicBezTo>
                    <a:pt x="282" y="376"/>
                    <a:pt x="284" y="380"/>
                    <a:pt x="283" y="380"/>
                  </a:cubicBezTo>
                  <a:cubicBezTo>
                    <a:pt x="280" y="380"/>
                    <a:pt x="246" y="341"/>
                    <a:pt x="240" y="341"/>
                  </a:cubicBezTo>
                  <a:lnTo>
                    <a:pt x="240" y="341"/>
                  </a:lnTo>
                  <a:cubicBezTo>
                    <a:pt x="238" y="341"/>
                    <a:pt x="240" y="346"/>
                    <a:pt x="248" y="359"/>
                  </a:cubicBezTo>
                  <a:cubicBezTo>
                    <a:pt x="237" y="346"/>
                    <a:pt x="228" y="329"/>
                    <a:pt x="214" y="312"/>
                  </a:cubicBezTo>
                  <a:lnTo>
                    <a:pt x="214" y="312"/>
                  </a:lnTo>
                  <a:cubicBezTo>
                    <a:pt x="234" y="356"/>
                    <a:pt x="228" y="342"/>
                    <a:pt x="261" y="403"/>
                  </a:cubicBezTo>
                  <a:lnTo>
                    <a:pt x="231" y="373"/>
                  </a:lnTo>
                  <a:lnTo>
                    <a:pt x="231" y="373"/>
                  </a:lnTo>
                  <a:cubicBezTo>
                    <a:pt x="261" y="406"/>
                    <a:pt x="288" y="454"/>
                    <a:pt x="309" y="492"/>
                  </a:cubicBezTo>
                  <a:cubicBezTo>
                    <a:pt x="322" y="508"/>
                    <a:pt x="335" y="525"/>
                    <a:pt x="342" y="532"/>
                  </a:cubicBezTo>
                  <a:lnTo>
                    <a:pt x="352" y="562"/>
                  </a:lnTo>
                  <a:cubicBezTo>
                    <a:pt x="345" y="553"/>
                    <a:pt x="336" y="537"/>
                    <a:pt x="323" y="518"/>
                  </a:cubicBezTo>
                  <a:lnTo>
                    <a:pt x="323" y="518"/>
                  </a:lnTo>
                  <a:cubicBezTo>
                    <a:pt x="325" y="520"/>
                    <a:pt x="325" y="523"/>
                    <a:pt x="327" y="525"/>
                  </a:cubicBezTo>
                  <a:lnTo>
                    <a:pt x="327" y="525"/>
                  </a:lnTo>
                  <a:cubicBezTo>
                    <a:pt x="313" y="509"/>
                    <a:pt x="294" y="480"/>
                    <a:pt x="278" y="454"/>
                  </a:cubicBezTo>
                  <a:lnTo>
                    <a:pt x="278" y="454"/>
                  </a:lnTo>
                  <a:cubicBezTo>
                    <a:pt x="284" y="464"/>
                    <a:pt x="295" y="475"/>
                    <a:pt x="301" y="481"/>
                  </a:cubicBezTo>
                  <a:cubicBezTo>
                    <a:pt x="281" y="451"/>
                    <a:pt x="261" y="417"/>
                    <a:pt x="241" y="390"/>
                  </a:cubicBezTo>
                  <a:lnTo>
                    <a:pt x="241" y="390"/>
                  </a:lnTo>
                  <a:cubicBezTo>
                    <a:pt x="243" y="396"/>
                    <a:pt x="244" y="399"/>
                    <a:pt x="246" y="402"/>
                  </a:cubicBezTo>
                  <a:lnTo>
                    <a:pt x="246" y="402"/>
                  </a:lnTo>
                  <a:cubicBezTo>
                    <a:pt x="240" y="396"/>
                    <a:pt x="237" y="390"/>
                    <a:pt x="234" y="383"/>
                  </a:cubicBezTo>
                  <a:cubicBezTo>
                    <a:pt x="234" y="383"/>
                    <a:pt x="233" y="382"/>
                    <a:pt x="233" y="382"/>
                  </a:cubicBezTo>
                  <a:lnTo>
                    <a:pt x="233" y="382"/>
                  </a:lnTo>
                  <a:cubicBezTo>
                    <a:pt x="232" y="382"/>
                    <a:pt x="238" y="392"/>
                    <a:pt x="244" y="403"/>
                  </a:cubicBezTo>
                  <a:lnTo>
                    <a:pt x="203" y="350"/>
                  </a:lnTo>
                  <a:lnTo>
                    <a:pt x="220" y="373"/>
                  </a:lnTo>
                  <a:lnTo>
                    <a:pt x="187" y="346"/>
                  </a:lnTo>
                  <a:lnTo>
                    <a:pt x="187" y="346"/>
                  </a:lnTo>
                  <a:cubicBezTo>
                    <a:pt x="220" y="403"/>
                    <a:pt x="271" y="488"/>
                    <a:pt x="278" y="515"/>
                  </a:cubicBezTo>
                  <a:cubicBezTo>
                    <a:pt x="251" y="475"/>
                    <a:pt x="231" y="451"/>
                    <a:pt x="197" y="403"/>
                  </a:cubicBezTo>
                  <a:lnTo>
                    <a:pt x="197" y="403"/>
                  </a:lnTo>
                  <a:cubicBezTo>
                    <a:pt x="207" y="415"/>
                    <a:pt x="211" y="419"/>
                    <a:pt x="213" y="419"/>
                  </a:cubicBezTo>
                  <a:cubicBezTo>
                    <a:pt x="218" y="419"/>
                    <a:pt x="196" y="383"/>
                    <a:pt x="202" y="383"/>
                  </a:cubicBezTo>
                  <a:lnTo>
                    <a:pt x="202" y="383"/>
                  </a:lnTo>
                  <a:cubicBezTo>
                    <a:pt x="202" y="383"/>
                    <a:pt x="203" y="383"/>
                    <a:pt x="203" y="383"/>
                  </a:cubicBezTo>
                  <a:cubicBezTo>
                    <a:pt x="198" y="380"/>
                    <a:pt x="185" y="365"/>
                    <a:pt x="179" y="355"/>
                  </a:cubicBezTo>
                  <a:lnTo>
                    <a:pt x="179" y="355"/>
                  </a:lnTo>
                  <a:lnTo>
                    <a:pt x="200" y="400"/>
                  </a:lnTo>
                  <a:cubicBezTo>
                    <a:pt x="173" y="363"/>
                    <a:pt x="176" y="373"/>
                    <a:pt x="163" y="359"/>
                  </a:cubicBezTo>
                  <a:lnTo>
                    <a:pt x="163" y="359"/>
                  </a:lnTo>
                  <a:cubicBezTo>
                    <a:pt x="220" y="434"/>
                    <a:pt x="194" y="414"/>
                    <a:pt x="207" y="441"/>
                  </a:cubicBezTo>
                  <a:cubicBezTo>
                    <a:pt x="187" y="414"/>
                    <a:pt x="170" y="390"/>
                    <a:pt x="180" y="390"/>
                  </a:cubicBezTo>
                  <a:cubicBezTo>
                    <a:pt x="173" y="382"/>
                    <a:pt x="169" y="379"/>
                    <a:pt x="168" y="379"/>
                  </a:cubicBezTo>
                  <a:lnTo>
                    <a:pt x="168" y="379"/>
                  </a:lnTo>
                  <a:cubicBezTo>
                    <a:pt x="162" y="379"/>
                    <a:pt x="211" y="449"/>
                    <a:pt x="206" y="449"/>
                  </a:cubicBezTo>
                  <a:cubicBezTo>
                    <a:pt x="205" y="449"/>
                    <a:pt x="202" y="446"/>
                    <a:pt x="197" y="441"/>
                  </a:cubicBezTo>
                  <a:cubicBezTo>
                    <a:pt x="197" y="437"/>
                    <a:pt x="200" y="441"/>
                    <a:pt x="190" y="431"/>
                  </a:cubicBezTo>
                  <a:lnTo>
                    <a:pt x="190" y="431"/>
                  </a:lnTo>
                  <a:cubicBezTo>
                    <a:pt x="196" y="439"/>
                    <a:pt x="198" y="443"/>
                    <a:pt x="196" y="443"/>
                  </a:cubicBezTo>
                  <a:cubicBezTo>
                    <a:pt x="193" y="443"/>
                    <a:pt x="182" y="432"/>
                    <a:pt x="173" y="417"/>
                  </a:cubicBezTo>
                  <a:lnTo>
                    <a:pt x="173" y="414"/>
                  </a:lnTo>
                  <a:cubicBezTo>
                    <a:pt x="172" y="414"/>
                    <a:pt x="171" y="413"/>
                    <a:pt x="171" y="413"/>
                  </a:cubicBezTo>
                  <a:cubicBezTo>
                    <a:pt x="158" y="413"/>
                    <a:pt x="153" y="435"/>
                    <a:pt x="197" y="495"/>
                  </a:cubicBezTo>
                  <a:cubicBezTo>
                    <a:pt x="190" y="488"/>
                    <a:pt x="142" y="417"/>
                    <a:pt x="133" y="403"/>
                  </a:cubicBezTo>
                  <a:lnTo>
                    <a:pt x="133" y="403"/>
                  </a:lnTo>
                  <a:lnTo>
                    <a:pt x="275" y="629"/>
                  </a:lnTo>
                  <a:cubicBezTo>
                    <a:pt x="237" y="573"/>
                    <a:pt x="136" y="444"/>
                    <a:pt x="122" y="411"/>
                  </a:cubicBezTo>
                  <a:cubicBezTo>
                    <a:pt x="117" y="407"/>
                    <a:pt x="113" y="402"/>
                    <a:pt x="111" y="402"/>
                  </a:cubicBezTo>
                  <a:lnTo>
                    <a:pt x="111" y="402"/>
                  </a:lnTo>
                  <a:cubicBezTo>
                    <a:pt x="110" y="402"/>
                    <a:pt x="111" y="406"/>
                    <a:pt x="116" y="417"/>
                  </a:cubicBezTo>
                  <a:cubicBezTo>
                    <a:pt x="122" y="424"/>
                    <a:pt x="176" y="495"/>
                    <a:pt x="176" y="501"/>
                  </a:cubicBezTo>
                  <a:cubicBezTo>
                    <a:pt x="132" y="446"/>
                    <a:pt x="148" y="469"/>
                    <a:pt x="114" y="427"/>
                  </a:cubicBezTo>
                  <a:lnTo>
                    <a:pt x="114" y="427"/>
                  </a:lnTo>
                  <a:cubicBezTo>
                    <a:pt x="131" y="450"/>
                    <a:pt x="177" y="518"/>
                    <a:pt x="174" y="518"/>
                  </a:cubicBezTo>
                  <a:cubicBezTo>
                    <a:pt x="173" y="518"/>
                    <a:pt x="173" y="518"/>
                    <a:pt x="173" y="518"/>
                  </a:cubicBezTo>
                  <a:cubicBezTo>
                    <a:pt x="167" y="505"/>
                    <a:pt x="112" y="434"/>
                    <a:pt x="106" y="424"/>
                  </a:cubicBezTo>
                  <a:lnTo>
                    <a:pt x="106" y="424"/>
                  </a:lnTo>
                  <a:lnTo>
                    <a:pt x="145" y="491"/>
                  </a:lnTo>
                  <a:lnTo>
                    <a:pt x="145" y="491"/>
                  </a:lnTo>
                  <a:cubicBezTo>
                    <a:pt x="129" y="467"/>
                    <a:pt x="104" y="434"/>
                    <a:pt x="92" y="417"/>
                  </a:cubicBezTo>
                  <a:lnTo>
                    <a:pt x="92" y="417"/>
                  </a:lnTo>
                  <a:cubicBezTo>
                    <a:pt x="97" y="426"/>
                    <a:pt x="95" y="426"/>
                    <a:pt x="93" y="426"/>
                  </a:cubicBezTo>
                  <a:cubicBezTo>
                    <a:pt x="92" y="426"/>
                    <a:pt x="92" y="426"/>
                    <a:pt x="91" y="426"/>
                  </a:cubicBezTo>
                  <a:cubicBezTo>
                    <a:pt x="89" y="426"/>
                    <a:pt x="88" y="427"/>
                    <a:pt x="89" y="431"/>
                  </a:cubicBezTo>
                  <a:lnTo>
                    <a:pt x="106" y="447"/>
                  </a:lnTo>
                  <a:cubicBezTo>
                    <a:pt x="106" y="447"/>
                    <a:pt x="105" y="447"/>
                    <a:pt x="105" y="447"/>
                  </a:cubicBezTo>
                  <a:lnTo>
                    <a:pt x="105" y="447"/>
                  </a:lnTo>
                  <a:cubicBezTo>
                    <a:pt x="93" y="447"/>
                    <a:pt x="183" y="576"/>
                    <a:pt x="173" y="576"/>
                  </a:cubicBezTo>
                  <a:cubicBezTo>
                    <a:pt x="159" y="556"/>
                    <a:pt x="99" y="464"/>
                    <a:pt x="86" y="458"/>
                  </a:cubicBezTo>
                  <a:lnTo>
                    <a:pt x="86" y="458"/>
                  </a:lnTo>
                  <a:cubicBezTo>
                    <a:pt x="116" y="501"/>
                    <a:pt x="228" y="674"/>
                    <a:pt x="244" y="711"/>
                  </a:cubicBezTo>
                  <a:lnTo>
                    <a:pt x="224" y="687"/>
                  </a:lnTo>
                  <a:lnTo>
                    <a:pt x="241" y="721"/>
                  </a:lnTo>
                  <a:cubicBezTo>
                    <a:pt x="197" y="650"/>
                    <a:pt x="109" y="508"/>
                    <a:pt x="75" y="451"/>
                  </a:cubicBezTo>
                  <a:cubicBezTo>
                    <a:pt x="62" y="435"/>
                    <a:pt x="55" y="425"/>
                    <a:pt x="51" y="425"/>
                  </a:cubicBezTo>
                  <a:cubicBezTo>
                    <a:pt x="50" y="425"/>
                    <a:pt x="49" y="425"/>
                    <a:pt x="48" y="427"/>
                  </a:cubicBezTo>
                  <a:cubicBezTo>
                    <a:pt x="31" y="403"/>
                    <a:pt x="28" y="390"/>
                    <a:pt x="28" y="386"/>
                  </a:cubicBezTo>
                  <a:lnTo>
                    <a:pt x="8" y="376"/>
                  </a:lnTo>
                  <a:lnTo>
                    <a:pt x="8" y="376"/>
                  </a:lnTo>
                  <a:cubicBezTo>
                    <a:pt x="41" y="431"/>
                    <a:pt x="35" y="434"/>
                    <a:pt x="65" y="478"/>
                  </a:cubicBezTo>
                  <a:lnTo>
                    <a:pt x="38" y="417"/>
                  </a:lnTo>
                  <a:lnTo>
                    <a:pt x="38" y="417"/>
                  </a:lnTo>
                  <a:cubicBezTo>
                    <a:pt x="75" y="466"/>
                    <a:pt x="134" y="562"/>
                    <a:pt x="123" y="562"/>
                  </a:cubicBezTo>
                  <a:cubicBezTo>
                    <a:pt x="123" y="562"/>
                    <a:pt x="122" y="562"/>
                    <a:pt x="122" y="562"/>
                  </a:cubicBezTo>
                  <a:cubicBezTo>
                    <a:pt x="106" y="542"/>
                    <a:pt x="58" y="471"/>
                    <a:pt x="48" y="454"/>
                  </a:cubicBezTo>
                  <a:lnTo>
                    <a:pt x="48" y="454"/>
                  </a:lnTo>
                  <a:cubicBezTo>
                    <a:pt x="56" y="467"/>
                    <a:pt x="62" y="482"/>
                    <a:pt x="60" y="482"/>
                  </a:cubicBezTo>
                  <a:cubicBezTo>
                    <a:pt x="59" y="482"/>
                    <a:pt x="57" y="481"/>
                    <a:pt x="55" y="478"/>
                  </a:cubicBezTo>
                  <a:lnTo>
                    <a:pt x="38" y="451"/>
                  </a:lnTo>
                  <a:cubicBezTo>
                    <a:pt x="36" y="450"/>
                    <a:pt x="35" y="449"/>
                    <a:pt x="35" y="449"/>
                  </a:cubicBezTo>
                  <a:lnTo>
                    <a:pt x="35" y="449"/>
                  </a:lnTo>
                  <a:cubicBezTo>
                    <a:pt x="31" y="449"/>
                    <a:pt x="57" y="490"/>
                    <a:pt x="54" y="490"/>
                  </a:cubicBezTo>
                  <a:cubicBezTo>
                    <a:pt x="52" y="490"/>
                    <a:pt x="49" y="487"/>
                    <a:pt x="41" y="478"/>
                  </a:cubicBezTo>
                  <a:cubicBezTo>
                    <a:pt x="37" y="476"/>
                    <a:pt x="16" y="450"/>
                    <a:pt x="8" y="440"/>
                  </a:cubicBezTo>
                  <a:lnTo>
                    <a:pt x="8" y="440"/>
                  </a:lnTo>
                  <a:cubicBezTo>
                    <a:pt x="9" y="441"/>
                    <a:pt x="10" y="442"/>
                    <a:pt x="11" y="444"/>
                  </a:cubicBezTo>
                  <a:cubicBezTo>
                    <a:pt x="55" y="501"/>
                    <a:pt x="183" y="681"/>
                    <a:pt x="211" y="728"/>
                  </a:cubicBezTo>
                  <a:cubicBezTo>
                    <a:pt x="207" y="724"/>
                    <a:pt x="163" y="677"/>
                    <a:pt x="142" y="650"/>
                  </a:cubicBezTo>
                  <a:cubicBezTo>
                    <a:pt x="106" y="606"/>
                    <a:pt x="69" y="539"/>
                    <a:pt x="38" y="501"/>
                  </a:cubicBezTo>
                  <a:lnTo>
                    <a:pt x="38" y="501"/>
                  </a:lnTo>
                  <a:cubicBezTo>
                    <a:pt x="48" y="515"/>
                    <a:pt x="58" y="532"/>
                    <a:pt x="61" y="539"/>
                  </a:cubicBezTo>
                  <a:cubicBezTo>
                    <a:pt x="53" y="529"/>
                    <a:pt x="36" y="503"/>
                    <a:pt x="32" y="503"/>
                  </a:cubicBezTo>
                  <a:cubicBezTo>
                    <a:pt x="32" y="503"/>
                    <a:pt x="31" y="503"/>
                    <a:pt x="31" y="505"/>
                  </a:cubicBezTo>
                  <a:cubicBezTo>
                    <a:pt x="47" y="526"/>
                    <a:pt x="48" y="529"/>
                    <a:pt x="46" y="529"/>
                  </a:cubicBezTo>
                  <a:cubicBezTo>
                    <a:pt x="45" y="529"/>
                    <a:pt x="44" y="529"/>
                    <a:pt x="44" y="529"/>
                  </a:cubicBezTo>
                  <a:lnTo>
                    <a:pt x="44" y="529"/>
                  </a:lnTo>
                  <a:cubicBezTo>
                    <a:pt x="43" y="529"/>
                    <a:pt x="46" y="532"/>
                    <a:pt x="61" y="548"/>
                  </a:cubicBezTo>
                  <a:cubicBezTo>
                    <a:pt x="63" y="553"/>
                    <a:pt x="64" y="555"/>
                    <a:pt x="63" y="555"/>
                  </a:cubicBezTo>
                  <a:cubicBezTo>
                    <a:pt x="61" y="555"/>
                    <a:pt x="52" y="545"/>
                    <a:pt x="49" y="545"/>
                  </a:cubicBezTo>
                  <a:cubicBezTo>
                    <a:pt x="49" y="545"/>
                    <a:pt x="49" y="545"/>
                    <a:pt x="48" y="545"/>
                  </a:cubicBezTo>
                  <a:cubicBezTo>
                    <a:pt x="72" y="579"/>
                    <a:pt x="126" y="663"/>
                    <a:pt x="133" y="681"/>
                  </a:cubicBezTo>
                  <a:cubicBezTo>
                    <a:pt x="122" y="667"/>
                    <a:pt x="109" y="650"/>
                    <a:pt x="102" y="643"/>
                  </a:cubicBezTo>
                  <a:cubicBezTo>
                    <a:pt x="93" y="643"/>
                    <a:pt x="75" y="626"/>
                    <a:pt x="67" y="626"/>
                  </a:cubicBezTo>
                  <a:cubicBezTo>
                    <a:pt x="66" y="626"/>
                    <a:pt x="66" y="626"/>
                    <a:pt x="65" y="626"/>
                  </a:cubicBezTo>
                  <a:cubicBezTo>
                    <a:pt x="58" y="620"/>
                    <a:pt x="50" y="611"/>
                    <a:pt x="40" y="599"/>
                  </a:cubicBezTo>
                  <a:lnTo>
                    <a:pt x="40" y="599"/>
                  </a:lnTo>
                  <a:cubicBezTo>
                    <a:pt x="83" y="663"/>
                    <a:pt x="126" y="731"/>
                    <a:pt x="139" y="768"/>
                  </a:cubicBezTo>
                  <a:cubicBezTo>
                    <a:pt x="140" y="771"/>
                    <a:pt x="140" y="772"/>
                    <a:pt x="140" y="772"/>
                  </a:cubicBezTo>
                  <a:cubicBezTo>
                    <a:pt x="137" y="772"/>
                    <a:pt x="115" y="737"/>
                    <a:pt x="112" y="737"/>
                  </a:cubicBezTo>
                  <a:lnTo>
                    <a:pt x="112" y="737"/>
                  </a:lnTo>
                  <a:cubicBezTo>
                    <a:pt x="112" y="737"/>
                    <a:pt x="112" y="737"/>
                    <a:pt x="112" y="738"/>
                  </a:cubicBezTo>
                  <a:cubicBezTo>
                    <a:pt x="112" y="738"/>
                    <a:pt x="112" y="738"/>
                    <a:pt x="112" y="738"/>
                  </a:cubicBezTo>
                  <a:lnTo>
                    <a:pt x="112" y="738"/>
                  </a:lnTo>
                  <a:cubicBezTo>
                    <a:pt x="100" y="738"/>
                    <a:pt x="160" y="824"/>
                    <a:pt x="153" y="824"/>
                  </a:cubicBezTo>
                  <a:cubicBezTo>
                    <a:pt x="151" y="824"/>
                    <a:pt x="148" y="822"/>
                    <a:pt x="142" y="816"/>
                  </a:cubicBezTo>
                  <a:cubicBezTo>
                    <a:pt x="109" y="779"/>
                    <a:pt x="82" y="735"/>
                    <a:pt x="61" y="707"/>
                  </a:cubicBezTo>
                  <a:cubicBezTo>
                    <a:pt x="60" y="703"/>
                    <a:pt x="60" y="702"/>
                    <a:pt x="62" y="702"/>
                  </a:cubicBezTo>
                  <a:cubicBezTo>
                    <a:pt x="67" y="702"/>
                    <a:pt x="87" y="724"/>
                    <a:pt x="89" y="724"/>
                  </a:cubicBezTo>
                  <a:cubicBezTo>
                    <a:pt x="89" y="724"/>
                    <a:pt x="89" y="724"/>
                    <a:pt x="89" y="724"/>
                  </a:cubicBezTo>
                  <a:lnTo>
                    <a:pt x="72" y="707"/>
                  </a:lnTo>
                  <a:cubicBezTo>
                    <a:pt x="67" y="695"/>
                    <a:pt x="62" y="686"/>
                    <a:pt x="64" y="686"/>
                  </a:cubicBezTo>
                  <a:lnTo>
                    <a:pt x="64" y="686"/>
                  </a:lnTo>
                  <a:cubicBezTo>
                    <a:pt x="64" y="686"/>
                    <a:pt x="66" y="688"/>
                    <a:pt x="69" y="690"/>
                  </a:cubicBezTo>
                  <a:cubicBezTo>
                    <a:pt x="59" y="679"/>
                    <a:pt x="54" y="676"/>
                    <a:pt x="49" y="676"/>
                  </a:cubicBezTo>
                  <a:cubicBezTo>
                    <a:pt x="44" y="676"/>
                    <a:pt x="41" y="679"/>
                    <a:pt x="35" y="679"/>
                  </a:cubicBezTo>
                  <a:cubicBezTo>
                    <a:pt x="30" y="679"/>
                    <a:pt x="24" y="677"/>
                    <a:pt x="14" y="667"/>
                  </a:cubicBezTo>
                  <a:lnTo>
                    <a:pt x="14" y="667"/>
                  </a:lnTo>
                  <a:cubicBezTo>
                    <a:pt x="21" y="684"/>
                    <a:pt x="28" y="698"/>
                    <a:pt x="41" y="715"/>
                  </a:cubicBezTo>
                  <a:lnTo>
                    <a:pt x="41" y="707"/>
                  </a:lnTo>
                  <a:cubicBezTo>
                    <a:pt x="65" y="738"/>
                    <a:pt x="69" y="755"/>
                    <a:pt x="82" y="768"/>
                  </a:cubicBezTo>
                  <a:cubicBezTo>
                    <a:pt x="93" y="792"/>
                    <a:pt x="110" y="822"/>
                    <a:pt x="104" y="822"/>
                  </a:cubicBezTo>
                  <a:cubicBezTo>
                    <a:pt x="103" y="822"/>
                    <a:pt x="101" y="821"/>
                    <a:pt x="99" y="819"/>
                  </a:cubicBezTo>
                  <a:lnTo>
                    <a:pt x="67" y="773"/>
                  </a:lnTo>
                  <a:lnTo>
                    <a:pt x="67" y="773"/>
                  </a:lnTo>
                  <a:cubicBezTo>
                    <a:pt x="67" y="773"/>
                    <a:pt x="67" y="773"/>
                    <a:pt x="67" y="773"/>
                  </a:cubicBezTo>
                  <a:lnTo>
                    <a:pt x="67" y="773"/>
                  </a:lnTo>
                  <a:cubicBezTo>
                    <a:pt x="66" y="773"/>
                    <a:pt x="66" y="772"/>
                    <a:pt x="65" y="771"/>
                  </a:cubicBezTo>
                  <a:lnTo>
                    <a:pt x="65" y="771"/>
                  </a:lnTo>
                  <a:lnTo>
                    <a:pt x="67" y="773"/>
                  </a:lnTo>
                  <a:lnTo>
                    <a:pt x="67" y="773"/>
                  </a:lnTo>
                  <a:cubicBezTo>
                    <a:pt x="62" y="768"/>
                    <a:pt x="57" y="763"/>
                    <a:pt x="55" y="763"/>
                  </a:cubicBezTo>
                  <a:lnTo>
                    <a:pt x="55" y="763"/>
                  </a:lnTo>
                  <a:cubicBezTo>
                    <a:pt x="54" y="763"/>
                    <a:pt x="57" y="769"/>
                    <a:pt x="69" y="788"/>
                  </a:cubicBezTo>
                  <a:lnTo>
                    <a:pt x="95" y="819"/>
                  </a:lnTo>
                  <a:cubicBezTo>
                    <a:pt x="105" y="841"/>
                    <a:pt x="134" y="888"/>
                    <a:pt x="126" y="888"/>
                  </a:cubicBezTo>
                  <a:cubicBezTo>
                    <a:pt x="125" y="888"/>
                    <a:pt x="124" y="887"/>
                    <a:pt x="122" y="886"/>
                  </a:cubicBezTo>
                  <a:lnTo>
                    <a:pt x="122" y="886"/>
                  </a:lnTo>
                  <a:cubicBezTo>
                    <a:pt x="135" y="904"/>
                    <a:pt x="138" y="906"/>
                    <a:pt x="139" y="906"/>
                  </a:cubicBezTo>
                  <a:cubicBezTo>
                    <a:pt x="139" y="906"/>
                    <a:pt x="139" y="906"/>
                    <a:pt x="139" y="906"/>
                  </a:cubicBezTo>
                  <a:cubicBezTo>
                    <a:pt x="140" y="906"/>
                    <a:pt x="144" y="909"/>
                    <a:pt x="163" y="930"/>
                  </a:cubicBezTo>
                  <a:cubicBezTo>
                    <a:pt x="114" y="868"/>
                    <a:pt x="173" y="920"/>
                    <a:pt x="124" y="865"/>
                  </a:cubicBezTo>
                  <a:lnTo>
                    <a:pt x="124" y="865"/>
                  </a:lnTo>
                  <a:cubicBezTo>
                    <a:pt x="168" y="914"/>
                    <a:pt x="148" y="882"/>
                    <a:pt x="186" y="929"/>
                  </a:cubicBezTo>
                  <a:lnTo>
                    <a:pt x="186" y="929"/>
                  </a:lnTo>
                  <a:cubicBezTo>
                    <a:pt x="177" y="917"/>
                    <a:pt x="169" y="906"/>
                    <a:pt x="172" y="906"/>
                  </a:cubicBezTo>
                  <a:lnTo>
                    <a:pt x="172" y="906"/>
                  </a:lnTo>
                  <a:cubicBezTo>
                    <a:pt x="172" y="906"/>
                    <a:pt x="173" y="906"/>
                    <a:pt x="173" y="907"/>
                  </a:cubicBezTo>
                  <a:cubicBezTo>
                    <a:pt x="170" y="903"/>
                    <a:pt x="167" y="897"/>
                    <a:pt x="167" y="893"/>
                  </a:cubicBezTo>
                  <a:lnTo>
                    <a:pt x="163" y="893"/>
                  </a:lnTo>
                  <a:cubicBezTo>
                    <a:pt x="159" y="886"/>
                    <a:pt x="153" y="880"/>
                    <a:pt x="146" y="869"/>
                  </a:cubicBezTo>
                  <a:cubicBezTo>
                    <a:pt x="122" y="832"/>
                    <a:pt x="129" y="829"/>
                    <a:pt x="119" y="809"/>
                  </a:cubicBezTo>
                  <a:lnTo>
                    <a:pt x="119" y="809"/>
                  </a:lnTo>
                  <a:cubicBezTo>
                    <a:pt x="126" y="816"/>
                    <a:pt x="129" y="829"/>
                    <a:pt x="142" y="843"/>
                  </a:cubicBezTo>
                  <a:lnTo>
                    <a:pt x="126" y="816"/>
                  </a:lnTo>
                  <a:lnTo>
                    <a:pt x="126" y="816"/>
                  </a:lnTo>
                  <a:cubicBezTo>
                    <a:pt x="150" y="849"/>
                    <a:pt x="173" y="866"/>
                    <a:pt x="180" y="890"/>
                  </a:cubicBezTo>
                  <a:lnTo>
                    <a:pt x="187" y="890"/>
                  </a:lnTo>
                  <a:cubicBezTo>
                    <a:pt x="197" y="900"/>
                    <a:pt x="204" y="905"/>
                    <a:pt x="207" y="905"/>
                  </a:cubicBezTo>
                  <a:cubicBezTo>
                    <a:pt x="208" y="905"/>
                    <a:pt x="208" y="902"/>
                    <a:pt x="203" y="897"/>
                  </a:cubicBezTo>
                  <a:lnTo>
                    <a:pt x="203" y="897"/>
                  </a:lnTo>
                  <a:cubicBezTo>
                    <a:pt x="204" y="897"/>
                    <a:pt x="204" y="897"/>
                    <a:pt x="204" y="897"/>
                  </a:cubicBezTo>
                  <a:cubicBezTo>
                    <a:pt x="208" y="897"/>
                    <a:pt x="203" y="887"/>
                    <a:pt x="199" y="880"/>
                  </a:cubicBezTo>
                  <a:lnTo>
                    <a:pt x="199" y="880"/>
                  </a:lnTo>
                  <a:lnTo>
                    <a:pt x="194" y="856"/>
                  </a:lnTo>
                  <a:lnTo>
                    <a:pt x="200" y="863"/>
                  </a:lnTo>
                  <a:cubicBezTo>
                    <a:pt x="207" y="863"/>
                    <a:pt x="191" y="830"/>
                    <a:pt x="200" y="830"/>
                  </a:cubicBezTo>
                  <a:lnTo>
                    <a:pt x="200" y="830"/>
                  </a:lnTo>
                  <a:cubicBezTo>
                    <a:pt x="203" y="830"/>
                    <a:pt x="211" y="836"/>
                    <a:pt x="228" y="852"/>
                  </a:cubicBezTo>
                  <a:cubicBezTo>
                    <a:pt x="224" y="845"/>
                    <a:pt x="219" y="834"/>
                    <a:pt x="223" y="834"/>
                  </a:cubicBezTo>
                  <a:lnTo>
                    <a:pt x="223" y="834"/>
                  </a:lnTo>
                  <a:cubicBezTo>
                    <a:pt x="224" y="834"/>
                    <a:pt x="226" y="835"/>
                    <a:pt x="228" y="836"/>
                  </a:cubicBezTo>
                  <a:lnTo>
                    <a:pt x="251" y="866"/>
                  </a:lnTo>
                  <a:cubicBezTo>
                    <a:pt x="250" y="864"/>
                    <a:pt x="251" y="863"/>
                    <a:pt x="252" y="863"/>
                  </a:cubicBezTo>
                  <a:cubicBezTo>
                    <a:pt x="256" y="863"/>
                    <a:pt x="264" y="869"/>
                    <a:pt x="267" y="869"/>
                  </a:cubicBezTo>
                  <a:cubicBezTo>
                    <a:pt x="268" y="869"/>
                    <a:pt x="267" y="866"/>
                    <a:pt x="261" y="856"/>
                  </a:cubicBezTo>
                  <a:lnTo>
                    <a:pt x="261" y="856"/>
                  </a:lnTo>
                  <a:cubicBezTo>
                    <a:pt x="283" y="884"/>
                    <a:pt x="293" y="893"/>
                    <a:pt x="297" y="893"/>
                  </a:cubicBezTo>
                  <a:cubicBezTo>
                    <a:pt x="303" y="893"/>
                    <a:pt x="296" y="872"/>
                    <a:pt x="302" y="872"/>
                  </a:cubicBezTo>
                  <a:lnTo>
                    <a:pt x="302" y="872"/>
                  </a:lnTo>
                  <a:cubicBezTo>
                    <a:pt x="303" y="872"/>
                    <a:pt x="304" y="872"/>
                    <a:pt x="305" y="873"/>
                  </a:cubicBezTo>
                  <a:lnTo>
                    <a:pt x="278" y="832"/>
                  </a:lnTo>
                  <a:cubicBezTo>
                    <a:pt x="281" y="832"/>
                    <a:pt x="278" y="819"/>
                    <a:pt x="271" y="802"/>
                  </a:cubicBezTo>
                  <a:lnTo>
                    <a:pt x="248" y="768"/>
                  </a:lnTo>
                  <a:cubicBezTo>
                    <a:pt x="244" y="761"/>
                    <a:pt x="243" y="758"/>
                    <a:pt x="245" y="758"/>
                  </a:cubicBezTo>
                  <a:lnTo>
                    <a:pt x="245" y="758"/>
                  </a:lnTo>
                  <a:cubicBezTo>
                    <a:pt x="249" y="758"/>
                    <a:pt x="269" y="777"/>
                    <a:pt x="276" y="777"/>
                  </a:cubicBezTo>
                  <a:cubicBezTo>
                    <a:pt x="277" y="777"/>
                    <a:pt x="278" y="776"/>
                    <a:pt x="278" y="775"/>
                  </a:cubicBezTo>
                  <a:cubicBezTo>
                    <a:pt x="283" y="782"/>
                    <a:pt x="285" y="786"/>
                    <a:pt x="284" y="786"/>
                  </a:cubicBezTo>
                  <a:cubicBezTo>
                    <a:pt x="284" y="786"/>
                    <a:pt x="284" y="785"/>
                    <a:pt x="283" y="785"/>
                  </a:cubicBezTo>
                  <a:lnTo>
                    <a:pt x="283" y="785"/>
                  </a:lnTo>
                  <a:cubicBezTo>
                    <a:pt x="293" y="796"/>
                    <a:pt x="298" y="800"/>
                    <a:pt x="300" y="800"/>
                  </a:cubicBezTo>
                  <a:cubicBezTo>
                    <a:pt x="307" y="800"/>
                    <a:pt x="281" y="752"/>
                    <a:pt x="287" y="752"/>
                  </a:cubicBezTo>
                  <a:lnTo>
                    <a:pt x="287" y="752"/>
                  </a:lnTo>
                  <a:cubicBezTo>
                    <a:pt x="289" y="752"/>
                    <a:pt x="293" y="756"/>
                    <a:pt x="301" y="765"/>
                  </a:cubicBezTo>
                  <a:cubicBezTo>
                    <a:pt x="297" y="758"/>
                    <a:pt x="296" y="756"/>
                    <a:pt x="297" y="756"/>
                  </a:cubicBezTo>
                  <a:lnTo>
                    <a:pt x="297" y="756"/>
                  </a:lnTo>
                  <a:cubicBezTo>
                    <a:pt x="298" y="756"/>
                    <a:pt x="301" y="758"/>
                    <a:pt x="305" y="762"/>
                  </a:cubicBezTo>
                  <a:cubicBezTo>
                    <a:pt x="312" y="768"/>
                    <a:pt x="318" y="775"/>
                    <a:pt x="322" y="779"/>
                  </a:cubicBezTo>
                  <a:cubicBezTo>
                    <a:pt x="315" y="771"/>
                    <a:pt x="309" y="765"/>
                    <a:pt x="309" y="762"/>
                  </a:cubicBezTo>
                  <a:cubicBezTo>
                    <a:pt x="309" y="762"/>
                    <a:pt x="309" y="755"/>
                    <a:pt x="301" y="745"/>
                  </a:cubicBezTo>
                  <a:lnTo>
                    <a:pt x="301" y="745"/>
                  </a:lnTo>
                  <a:lnTo>
                    <a:pt x="329" y="782"/>
                  </a:lnTo>
                  <a:lnTo>
                    <a:pt x="329" y="779"/>
                  </a:lnTo>
                  <a:cubicBezTo>
                    <a:pt x="331" y="781"/>
                    <a:pt x="332" y="782"/>
                    <a:pt x="333" y="782"/>
                  </a:cubicBezTo>
                  <a:cubicBezTo>
                    <a:pt x="334" y="782"/>
                    <a:pt x="315" y="757"/>
                    <a:pt x="298" y="735"/>
                  </a:cubicBezTo>
                  <a:cubicBezTo>
                    <a:pt x="295" y="728"/>
                    <a:pt x="292" y="721"/>
                    <a:pt x="284" y="711"/>
                  </a:cubicBezTo>
                  <a:lnTo>
                    <a:pt x="284" y="711"/>
                  </a:lnTo>
                  <a:cubicBezTo>
                    <a:pt x="298" y="728"/>
                    <a:pt x="302" y="732"/>
                    <a:pt x="303" y="732"/>
                  </a:cubicBezTo>
                  <a:cubicBezTo>
                    <a:pt x="305" y="732"/>
                    <a:pt x="300" y="724"/>
                    <a:pt x="301" y="724"/>
                  </a:cubicBezTo>
                  <a:lnTo>
                    <a:pt x="301" y="724"/>
                  </a:lnTo>
                  <a:cubicBezTo>
                    <a:pt x="302" y="724"/>
                    <a:pt x="307" y="729"/>
                    <a:pt x="322" y="748"/>
                  </a:cubicBezTo>
                  <a:cubicBezTo>
                    <a:pt x="301" y="718"/>
                    <a:pt x="315" y="718"/>
                    <a:pt x="271" y="654"/>
                  </a:cubicBezTo>
                  <a:lnTo>
                    <a:pt x="271" y="654"/>
                  </a:lnTo>
                  <a:cubicBezTo>
                    <a:pt x="278" y="660"/>
                    <a:pt x="281" y="663"/>
                    <a:pt x="281" y="667"/>
                  </a:cubicBezTo>
                  <a:cubicBezTo>
                    <a:pt x="285" y="668"/>
                    <a:pt x="288" y="671"/>
                    <a:pt x="289" y="671"/>
                  </a:cubicBezTo>
                  <a:cubicBezTo>
                    <a:pt x="291" y="671"/>
                    <a:pt x="290" y="668"/>
                    <a:pt x="284" y="657"/>
                  </a:cubicBezTo>
                  <a:lnTo>
                    <a:pt x="284" y="657"/>
                  </a:lnTo>
                  <a:lnTo>
                    <a:pt x="318" y="704"/>
                  </a:lnTo>
                  <a:lnTo>
                    <a:pt x="278" y="637"/>
                  </a:lnTo>
                  <a:lnTo>
                    <a:pt x="278" y="637"/>
                  </a:lnTo>
                  <a:cubicBezTo>
                    <a:pt x="301" y="663"/>
                    <a:pt x="315" y="681"/>
                    <a:pt x="339" y="718"/>
                  </a:cubicBezTo>
                  <a:cubicBezTo>
                    <a:pt x="305" y="657"/>
                    <a:pt x="329" y="694"/>
                    <a:pt x="295" y="633"/>
                  </a:cubicBezTo>
                  <a:lnTo>
                    <a:pt x="295" y="633"/>
                  </a:lnTo>
                  <a:lnTo>
                    <a:pt x="318" y="663"/>
                  </a:lnTo>
                  <a:cubicBezTo>
                    <a:pt x="318" y="661"/>
                    <a:pt x="302" y="636"/>
                    <a:pt x="305" y="636"/>
                  </a:cubicBezTo>
                  <a:lnTo>
                    <a:pt x="305" y="636"/>
                  </a:lnTo>
                  <a:cubicBezTo>
                    <a:pt x="305" y="636"/>
                    <a:pt x="307" y="638"/>
                    <a:pt x="312" y="643"/>
                  </a:cubicBezTo>
                  <a:cubicBezTo>
                    <a:pt x="328" y="662"/>
                    <a:pt x="336" y="666"/>
                    <a:pt x="343" y="666"/>
                  </a:cubicBezTo>
                  <a:cubicBezTo>
                    <a:pt x="350" y="666"/>
                    <a:pt x="354" y="661"/>
                    <a:pt x="362" y="661"/>
                  </a:cubicBezTo>
                  <a:cubicBezTo>
                    <a:pt x="369" y="661"/>
                    <a:pt x="378" y="664"/>
                    <a:pt x="393" y="677"/>
                  </a:cubicBezTo>
                  <a:cubicBezTo>
                    <a:pt x="374" y="654"/>
                    <a:pt x="368" y="646"/>
                    <a:pt x="369" y="646"/>
                  </a:cubicBezTo>
                  <a:lnTo>
                    <a:pt x="369" y="646"/>
                  </a:lnTo>
                  <a:cubicBezTo>
                    <a:pt x="369" y="646"/>
                    <a:pt x="388" y="667"/>
                    <a:pt x="390" y="667"/>
                  </a:cubicBezTo>
                  <a:cubicBezTo>
                    <a:pt x="392" y="667"/>
                    <a:pt x="388" y="661"/>
                    <a:pt x="376" y="643"/>
                  </a:cubicBezTo>
                  <a:lnTo>
                    <a:pt x="376" y="643"/>
                  </a:lnTo>
                  <a:cubicBezTo>
                    <a:pt x="393" y="663"/>
                    <a:pt x="403" y="677"/>
                    <a:pt x="413" y="694"/>
                  </a:cubicBezTo>
                  <a:cubicBezTo>
                    <a:pt x="412" y="689"/>
                    <a:pt x="412" y="687"/>
                    <a:pt x="414" y="687"/>
                  </a:cubicBezTo>
                  <a:cubicBezTo>
                    <a:pt x="417" y="687"/>
                    <a:pt x="422" y="692"/>
                    <a:pt x="424" y="692"/>
                  </a:cubicBezTo>
                  <a:cubicBezTo>
                    <a:pt x="427" y="692"/>
                    <a:pt x="425" y="686"/>
                    <a:pt x="410" y="660"/>
                  </a:cubicBezTo>
                  <a:lnTo>
                    <a:pt x="410" y="660"/>
                  </a:lnTo>
                  <a:cubicBezTo>
                    <a:pt x="426" y="681"/>
                    <a:pt x="430" y="694"/>
                    <a:pt x="440" y="704"/>
                  </a:cubicBezTo>
                  <a:cubicBezTo>
                    <a:pt x="438" y="702"/>
                    <a:pt x="434" y="692"/>
                    <a:pt x="435" y="692"/>
                  </a:cubicBezTo>
                  <a:lnTo>
                    <a:pt x="435" y="692"/>
                  </a:lnTo>
                  <a:cubicBezTo>
                    <a:pt x="436" y="692"/>
                    <a:pt x="437" y="694"/>
                    <a:pt x="440" y="698"/>
                  </a:cubicBezTo>
                  <a:cubicBezTo>
                    <a:pt x="446" y="707"/>
                    <a:pt x="451" y="715"/>
                    <a:pt x="457" y="724"/>
                  </a:cubicBezTo>
                  <a:cubicBezTo>
                    <a:pt x="460" y="718"/>
                    <a:pt x="413" y="650"/>
                    <a:pt x="373" y="589"/>
                  </a:cubicBezTo>
                  <a:lnTo>
                    <a:pt x="373" y="589"/>
                  </a:lnTo>
                  <a:cubicBezTo>
                    <a:pt x="383" y="600"/>
                    <a:pt x="388" y="607"/>
                    <a:pt x="390" y="607"/>
                  </a:cubicBezTo>
                  <a:cubicBezTo>
                    <a:pt x="392" y="607"/>
                    <a:pt x="385" y="595"/>
                    <a:pt x="369" y="569"/>
                  </a:cubicBezTo>
                  <a:lnTo>
                    <a:pt x="369" y="569"/>
                  </a:lnTo>
                  <a:cubicBezTo>
                    <a:pt x="382" y="589"/>
                    <a:pt x="399" y="609"/>
                    <a:pt x="403" y="620"/>
                  </a:cubicBezTo>
                  <a:cubicBezTo>
                    <a:pt x="404" y="620"/>
                    <a:pt x="410" y="623"/>
                    <a:pt x="414" y="623"/>
                  </a:cubicBezTo>
                  <a:cubicBezTo>
                    <a:pt x="420" y="623"/>
                    <a:pt x="422" y="618"/>
                    <a:pt x="407" y="595"/>
                  </a:cubicBezTo>
                  <a:lnTo>
                    <a:pt x="407" y="595"/>
                  </a:lnTo>
                  <a:cubicBezTo>
                    <a:pt x="407" y="594"/>
                    <a:pt x="405" y="588"/>
                    <a:pt x="403" y="586"/>
                  </a:cubicBezTo>
                  <a:cubicBezTo>
                    <a:pt x="405" y="585"/>
                    <a:pt x="406" y="585"/>
                    <a:pt x="407" y="585"/>
                  </a:cubicBezTo>
                  <a:cubicBezTo>
                    <a:pt x="409" y="585"/>
                    <a:pt x="410" y="585"/>
                    <a:pt x="411" y="585"/>
                  </a:cubicBezTo>
                  <a:cubicBezTo>
                    <a:pt x="413" y="585"/>
                    <a:pt x="415" y="584"/>
                    <a:pt x="416" y="579"/>
                  </a:cubicBezTo>
                  <a:lnTo>
                    <a:pt x="410" y="573"/>
                  </a:lnTo>
                  <a:cubicBezTo>
                    <a:pt x="392" y="546"/>
                    <a:pt x="389" y="540"/>
                    <a:pt x="390" y="540"/>
                  </a:cubicBezTo>
                  <a:lnTo>
                    <a:pt x="390" y="540"/>
                  </a:lnTo>
                  <a:cubicBezTo>
                    <a:pt x="392" y="540"/>
                    <a:pt x="399" y="547"/>
                    <a:pt x="401" y="547"/>
                  </a:cubicBezTo>
                  <a:cubicBezTo>
                    <a:pt x="402" y="547"/>
                    <a:pt x="403" y="546"/>
                    <a:pt x="403" y="545"/>
                  </a:cubicBezTo>
                  <a:lnTo>
                    <a:pt x="406" y="552"/>
                  </a:lnTo>
                  <a:cubicBezTo>
                    <a:pt x="416" y="562"/>
                    <a:pt x="421" y="565"/>
                    <a:pt x="422" y="565"/>
                  </a:cubicBezTo>
                  <a:cubicBezTo>
                    <a:pt x="425" y="565"/>
                    <a:pt x="419" y="556"/>
                    <a:pt x="421" y="556"/>
                  </a:cubicBezTo>
                  <a:lnTo>
                    <a:pt x="421" y="556"/>
                  </a:lnTo>
                  <a:cubicBezTo>
                    <a:pt x="422" y="556"/>
                    <a:pt x="427" y="560"/>
                    <a:pt x="440" y="573"/>
                  </a:cubicBezTo>
                  <a:lnTo>
                    <a:pt x="413" y="535"/>
                  </a:lnTo>
                  <a:cubicBezTo>
                    <a:pt x="399" y="515"/>
                    <a:pt x="395" y="508"/>
                    <a:pt x="397" y="508"/>
                  </a:cubicBezTo>
                  <a:lnTo>
                    <a:pt x="397" y="508"/>
                  </a:lnTo>
                  <a:cubicBezTo>
                    <a:pt x="400" y="508"/>
                    <a:pt x="434" y="548"/>
                    <a:pt x="440" y="548"/>
                  </a:cubicBezTo>
                  <a:cubicBezTo>
                    <a:pt x="442" y="548"/>
                    <a:pt x="442" y="546"/>
                    <a:pt x="440" y="542"/>
                  </a:cubicBezTo>
                  <a:lnTo>
                    <a:pt x="423" y="522"/>
                  </a:lnTo>
                  <a:cubicBezTo>
                    <a:pt x="421" y="519"/>
                    <a:pt x="421" y="518"/>
                    <a:pt x="421" y="518"/>
                  </a:cubicBezTo>
                  <a:lnTo>
                    <a:pt x="421" y="518"/>
                  </a:lnTo>
                  <a:cubicBezTo>
                    <a:pt x="424" y="518"/>
                    <a:pt x="505" y="624"/>
                    <a:pt x="515" y="633"/>
                  </a:cubicBezTo>
                  <a:cubicBezTo>
                    <a:pt x="521" y="637"/>
                    <a:pt x="521" y="643"/>
                    <a:pt x="524" y="650"/>
                  </a:cubicBezTo>
                  <a:cubicBezTo>
                    <a:pt x="532" y="657"/>
                    <a:pt x="535" y="660"/>
                    <a:pt x="536" y="660"/>
                  </a:cubicBezTo>
                  <a:cubicBezTo>
                    <a:pt x="541" y="660"/>
                    <a:pt x="491" y="597"/>
                    <a:pt x="491" y="586"/>
                  </a:cubicBezTo>
                  <a:lnTo>
                    <a:pt x="491" y="586"/>
                  </a:lnTo>
                  <a:cubicBezTo>
                    <a:pt x="511" y="609"/>
                    <a:pt x="535" y="654"/>
                    <a:pt x="541" y="654"/>
                  </a:cubicBezTo>
                  <a:cubicBezTo>
                    <a:pt x="543" y="655"/>
                    <a:pt x="544" y="656"/>
                    <a:pt x="544" y="656"/>
                  </a:cubicBezTo>
                  <a:cubicBezTo>
                    <a:pt x="547" y="656"/>
                    <a:pt x="515" y="598"/>
                    <a:pt x="522" y="598"/>
                  </a:cubicBezTo>
                  <a:lnTo>
                    <a:pt x="522" y="598"/>
                  </a:lnTo>
                  <a:cubicBezTo>
                    <a:pt x="524" y="598"/>
                    <a:pt x="528" y="601"/>
                    <a:pt x="535" y="609"/>
                  </a:cubicBezTo>
                  <a:cubicBezTo>
                    <a:pt x="518" y="589"/>
                    <a:pt x="504" y="569"/>
                    <a:pt x="498" y="552"/>
                  </a:cubicBezTo>
                  <a:cubicBezTo>
                    <a:pt x="497" y="552"/>
                    <a:pt x="497" y="551"/>
                    <a:pt x="498" y="551"/>
                  </a:cubicBezTo>
                  <a:cubicBezTo>
                    <a:pt x="501" y="551"/>
                    <a:pt x="528" y="581"/>
                    <a:pt x="532" y="581"/>
                  </a:cubicBezTo>
                  <a:cubicBezTo>
                    <a:pt x="534" y="581"/>
                    <a:pt x="531" y="575"/>
                    <a:pt x="518" y="556"/>
                  </a:cubicBezTo>
                  <a:lnTo>
                    <a:pt x="518" y="556"/>
                  </a:lnTo>
                  <a:cubicBezTo>
                    <a:pt x="524" y="562"/>
                    <a:pt x="528" y="565"/>
                    <a:pt x="532" y="569"/>
                  </a:cubicBezTo>
                  <a:cubicBezTo>
                    <a:pt x="521" y="552"/>
                    <a:pt x="521" y="535"/>
                    <a:pt x="501" y="501"/>
                  </a:cubicBezTo>
                  <a:lnTo>
                    <a:pt x="501" y="501"/>
                  </a:lnTo>
                  <a:cubicBezTo>
                    <a:pt x="524" y="534"/>
                    <a:pt x="534" y="544"/>
                    <a:pt x="537" y="544"/>
                  </a:cubicBezTo>
                  <a:cubicBezTo>
                    <a:pt x="542" y="544"/>
                    <a:pt x="522" y="505"/>
                    <a:pt x="527" y="505"/>
                  </a:cubicBezTo>
                  <a:lnTo>
                    <a:pt x="527" y="505"/>
                  </a:lnTo>
                  <a:cubicBezTo>
                    <a:pt x="529" y="505"/>
                    <a:pt x="538" y="514"/>
                    <a:pt x="558" y="542"/>
                  </a:cubicBezTo>
                  <a:lnTo>
                    <a:pt x="562" y="528"/>
                  </a:lnTo>
                  <a:lnTo>
                    <a:pt x="572" y="542"/>
                  </a:lnTo>
                  <a:cubicBezTo>
                    <a:pt x="573" y="542"/>
                    <a:pt x="573" y="542"/>
                    <a:pt x="573" y="542"/>
                  </a:cubicBezTo>
                  <a:cubicBezTo>
                    <a:pt x="580" y="542"/>
                    <a:pt x="564" y="514"/>
                    <a:pt x="548" y="488"/>
                  </a:cubicBezTo>
                  <a:lnTo>
                    <a:pt x="548" y="488"/>
                  </a:lnTo>
                  <a:cubicBezTo>
                    <a:pt x="555" y="495"/>
                    <a:pt x="562" y="505"/>
                    <a:pt x="565" y="512"/>
                  </a:cubicBezTo>
                  <a:cubicBezTo>
                    <a:pt x="572" y="517"/>
                    <a:pt x="577" y="519"/>
                    <a:pt x="579" y="519"/>
                  </a:cubicBezTo>
                  <a:cubicBezTo>
                    <a:pt x="585" y="519"/>
                    <a:pt x="579" y="504"/>
                    <a:pt x="555" y="461"/>
                  </a:cubicBezTo>
                  <a:lnTo>
                    <a:pt x="555" y="461"/>
                  </a:lnTo>
                  <a:lnTo>
                    <a:pt x="582" y="498"/>
                  </a:lnTo>
                  <a:cubicBezTo>
                    <a:pt x="580" y="495"/>
                    <a:pt x="580" y="493"/>
                    <a:pt x="581" y="493"/>
                  </a:cubicBezTo>
                  <a:lnTo>
                    <a:pt x="581" y="493"/>
                  </a:lnTo>
                  <a:cubicBezTo>
                    <a:pt x="585" y="493"/>
                    <a:pt x="608" y="515"/>
                    <a:pt x="615" y="515"/>
                  </a:cubicBezTo>
                  <a:cubicBezTo>
                    <a:pt x="619" y="515"/>
                    <a:pt x="619" y="510"/>
                    <a:pt x="613" y="498"/>
                  </a:cubicBezTo>
                  <a:lnTo>
                    <a:pt x="613" y="498"/>
                  </a:lnTo>
                  <a:cubicBezTo>
                    <a:pt x="616" y="501"/>
                    <a:pt x="622" y="508"/>
                    <a:pt x="625" y="515"/>
                  </a:cubicBezTo>
                  <a:lnTo>
                    <a:pt x="625" y="515"/>
                  </a:lnTo>
                  <a:cubicBezTo>
                    <a:pt x="622" y="506"/>
                    <a:pt x="622" y="503"/>
                    <a:pt x="624" y="503"/>
                  </a:cubicBezTo>
                  <a:lnTo>
                    <a:pt x="624" y="503"/>
                  </a:lnTo>
                  <a:cubicBezTo>
                    <a:pt x="632" y="503"/>
                    <a:pt x="658" y="528"/>
                    <a:pt x="664" y="528"/>
                  </a:cubicBezTo>
                  <a:cubicBezTo>
                    <a:pt x="669" y="528"/>
                    <a:pt x="663" y="514"/>
                    <a:pt x="629" y="464"/>
                  </a:cubicBezTo>
                  <a:lnTo>
                    <a:pt x="613" y="424"/>
                  </a:lnTo>
                  <a:cubicBezTo>
                    <a:pt x="596" y="420"/>
                    <a:pt x="568" y="363"/>
                    <a:pt x="552" y="342"/>
                  </a:cubicBezTo>
                  <a:cubicBezTo>
                    <a:pt x="551" y="342"/>
                    <a:pt x="551" y="341"/>
                    <a:pt x="552" y="341"/>
                  </a:cubicBezTo>
                  <a:lnTo>
                    <a:pt x="552" y="341"/>
                  </a:lnTo>
                  <a:cubicBezTo>
                    <a:pt x="555" y="341"/>
                    <a:pt x="588" y="381"/>
                    <a:pt x="588" y="390"/>
                  </a:cubicBezTo>
                  <a:lnTo>
                    <a:pt x="582" y="383"/>
                  </a:lnTo>
                  <a:lnTo>
                    <a:pt x="582" y="383"/>
                  </a:lnTo>
                  <a:cubicBezTo>
                    <a:pt x="633" y="454"/>
                    <a:pt x="613" y="400"/>
                    <a:pt x="646" y="451"/>
                  </a:cubicBezTo>
                  <a:cubicBezTo>
                    <a:pt x="649" y="447"/>
                    <a:pt x="655" y="445"/>
                    <a:pt x="661" y="445"/>
                  </a:cubicBezTo>
                  <a:cubicBezTo>
                    <a:pt x="677" y="445"/>
                    <a:pt x="700" y="455"/>
                    <a:pt x="714" y="455"/>
                  </a:cubicBezTo>
                  <a:cubicBezTo>
                    <a:pt x="716" y="455"/>
                    <a:pt x="719" y="455"/>
                    <a:pt x="720" y="454"/>
                  </a:cubicBezTo>
                  <a:lnTo>
                    <a:pt x="680" y="400"/>
                  </a:lnTo>
                  <a:lnTo>
                    <a:pt x="686" y="400"/>
                  </a:lnTo>
                  <a:cubicBezTo>
                    <a:pt x="697" y="411"/>
                    <a:pt x="720" y="441"/>
                    <a:pt x="714" y="441"/>
                  </a:cubicBezTo>
                  <a:cubicBezTo>
                    <a:pt x="719" y="447"/>
                    <a:pt x="722" y="449"/>
                    <a:pt x="723" y="449"/>
                  </a:cubicBezTo>
                  <a:cubicBezTo>
                    <a:pt x="727" y="449"/>
                    <a:pt x="702" y="408"/>
                    <a:pt x="694" y="400"/>
                  </a:cubicBezTo>
                  <a:lnTo>
                    <a:pt x="694" y="400"/>
                  </a:lnTo>
                  <a:cubicBezTo>
                    <a:pt x="717" y="416"/>
                    <a:pt x="736" y="464"/>
                    <a:pt x="740" y="464"/>
                  </a:cubicBezTo>
                  <a:cubicBezTo>
                    <a:pt x="741" y="464"/>
                    <a:pt x="741" y="464"/>
                    <a:pt x="741" y="464"/>
                  </a:cubicBezTo>
                  <a:lnTo>
                    <a:pt x="741" y="461"/>
                  </a:lnTo>
                  <a:lnTo>
                    <a:pt x="734" y="454"/>
                  </a:lnTo>
                  <a:cubicBezTo>
                    <a:pt x="720" y="431"/>
                    <a:pt x="703" y="403"/>
                    <a:pt x="710" y="403"/>
                  </a:cubicBezTo>
                  <a:lnTo>
                    <a:pt x="710" y="403"/>
                  </a:lnTo>
                  <a:cubicBezTo>
                    <a:pt x="724" y="414"/>
                    <a:pt x="738" y="437"/>
                    <a:pt x="741" y="437"/>
                  </a:cubicBezTo>
                  <a:cubicBezTo>
                    <a:pt x="743" y="441"/>
                    <a:pt x="743" y="443"/>
                    <a:pt x="744" y="443"/>
                  </a:cubicBezTo>
                  <a:cubicBezTo>
                    <a:pt x="744" y="443"/>
                    <a:pt x="744" y="442"/>
                    <a:pt x="744" y="441"/>
                  </a:cubicBezTo>
                  <a:lnTo>
                    <a:pt x="755" y="441"/>
                  </a:lnTo>
                  <a:lnTo>
                    <a:pt x="720" y="397"/>
                  </a:lnTo>
                  <a:cubicBezTo>
                    <a:pt x="707" y="374"/>
                    <a:pt x="726" y="393"/>
                    <a:pt x="692" y="348"/>
                  </a:cubicBezTo>
                  <a:lnTo>
                    <a:pt x="692" y="348"/>
                  </a:lnTo>
                  <a:cubicBezTo>
                    <a:pt x="713" y="376"/>
                    <a:pt x="725" y="383"/>
                    <a:pt x="731" y="383"/>
                  </a:cubicBezTo>
                  <a:cubicBezTo>
                    <a:pt x="739" y="383"/>
                    <a:pt x="741" y="374"/>
                    <a:pt x="746" y="374"/>
                  </a:cubicBezTo>
                  <a:cubicBezTo>
                    <a:pt x="749" y="374"/>
                    <a:pt x="751" y="376"/>
                    <a:pt x="755" y="380"/>
                  </a:cubicBezTo>
                  <a:cubicBezTo>
                    <a:pt x="734" y="342"/>
                    <a:pt x="738" y="342"/>
                    <a:pt x="747" y="342"/>
                  </a:cubicBezTo>
                  <a:cubicBezTo>
                    <a:pt x="741" y="333"/>
                    <a:pt x="706" y="289"/>
                    <a:pt x="709" y="289"/>
                  </a:cubicBezTo>
                  <a:lnTo>
                    <a:pt x="709" y="289"/>
                  </a:lnTo>
                  <a:cubicBezTo>
                    <a:pt x="710" y="289"/>
                    <a:pt x="710" y="289"/>
                    <a:pt x="710" y="289"/>
                  </a:cubicBezTo>
                  <a:cubicBezTo>
                    <a:pt x="778" y="385"/>
                    <a:pt x="753" y="332"/>
                    <a:pt x="800" y="387"/>
                  </a:cubicBezTo>
                  <a:lnTo>
                    <a:pt x="800" y="387"/>
                  </a:lnTo>
                  <a:cubicBezTo>
                    <a:pt x="774" y="353"/>
                    <a:pt x="807" y="371"/>
                    <a:pt x="758" y="309"/>
                  </a:cubicBezTo>
                  <a:lnTo>
                    <a:pt x="758" y="309"/>
                  </a:lnTo>
                  <a:cubicBezTo>
                    <a:pt x="768" y="316"/>
                    <a:pt x="785" y="350"/>
                    <a:pt x="805" y="370"/>
                  </a:cubicBezTo>
                  <a:cubicBezTo>
                    <a:pt x="799" y="357"/>
                    <a:pt x="800" y="353"/>
                    <a:pt x="804" y="353"/>
                  </a:cubicBezTo>
                  <a:cubicBezTo>
                    <a:pt x="811" y="353"/>
                    <a:pt x="830" y="367"/>
                    <a:pt x="838" y="367"/>
                  </a:cubicBezTo>
                  <a:cubicBezTo>
                    <a:pt x="841" y="367"/>
                    <a:pt x="842" y="366"/>
                    <a:pt x="842" y="363"/>
                  </a:cubicBezTo>
                  <a:cubicBezTo>
                    <a:pt x="836" y="350"/>
                    <a:pt x="819" y="329"/>
                    <a:pt x="805" y="305"/>
                  </a:cubicBezTo>
                  <a:lnTo>
                    <a:pt x="805" y="305"/>
                  </a:lnTo>
                  <a:lnTo>
                    <a:pt x="859" y="370"/>
                  </a:lnTo>
                  <a:cubicBezTo>
                    <a:pt x="857" y="364"/>
                    <a:pt x="826" y="322"/>
                    <a:pt x="829" y="322"/>
                  </a:cubicBezTo>
                  <a:lnTo>
                    <a:pt x="829" y="322"/>
                  </a:lnTo>
                  <a:cubicBezTo>
                    <a:pt x="829" y="322"/>
                    <a:pt x="833" y="326"/>
                    <a:pt x="842" y="336"/>
                  </a:cubicBezTo>
                  <a:cubicBezTo>
                    <a:pt x="836" y="325"/>
                    <a:pt x="822" y="309"/>
                    <a:pt x="819" y="302"/>
                  </a:cubicBezTo>
                  <a:lnTo>
                    <a:pt x="819" y="302"/>
                  </a:lnTo>
                  <a:cubicBezTo>
                    <a:pt x="830" y="311"/>
                    <a:pt x="838" y="314"/>
                    <a:pt x="843" y="314"/>
                  </a:cubicBezTo>
                  <a:cubicBezTo>
                    <a:pt x="860" y="314"/>
                    <a:pt x="856" y="282"/>
                    <a:pt x="873" y="282"/>
                  </a:cubicBezTo>
                  <a:cubicBezTo>
                    <a:pt x="883" y="282"/>
                    <a:pt x="900" y="293"/>
                    <a:pt x="933" y="325"/>
                  </a:cubicBezTo>
                  <a:cubicBezTo>
                    <a:pt x="913" y="302"/>
                    <a:pt x="913" y="299"/>
                    <a:pt x="913" y="295"/>
                  </a:cubicBezTo>
                  <a:cubicBezTo>
                    <a:pt x="909" y="289"/>
                    <a:pt x="889" y="261"/>
                    <a:pt x="876" y="244"/>
                  </a:cubicBezTo>
                  <a:lnTo>
                    <a:pt x="876" y="244"/>
                  </a:lnTo>
                  <a:lnTo>
                    <a:pt x="923" y="289"/>
                  </a:lnTo>
                  <a:cubicBezTo>
                    <a:pt x="889" y="238"/>
                    <a:pt x="930" y="278"/>
                    <a:pt x="896" y="228"/>
                  </a:cubicBezTo>
                  <a:lnTo>
                    <a:pt x="896" y="228"/>
                  </a:lnTo>
                  <a:lnTo>
                    <a:pt x="900" y="241"/>
                  </a:lnTo>
                  <a:cubicBezTo>
                    <a:pt x="862" y="180"/>
                    <a:pt x="805" y="116"/>
                    <a:pt x="755" y="46"/>
                  </a:cubicBezTo>
                  <a:lnTo>
                    <a:pt x="755" y="46"/>
                  </a:lnTo>
                  <a:cubicBezTo>
                    <a:pt x="762" y="58"/>
                    <a:pt x="764" y="63"/>
                    <a:pt x="762" y="63"/>
                  </a:cubicBezTo>
                  <a:cubicBezTo>
                    <a:pt x="758" y="63"/>
                    <a:pt x="723" y="22"/>
                    <a:pt x="718" y="22"/>
                  </a:cubicBezTo>
                  <a:lnTo>
                    <a:pt x="718" y="22"/>
                  </a:lnTo>
                  <a:cubicBezTo>
                    <a:pt x="715" y="22"/>
                    <a:pt x="719" y="31"/>
                    <a:pt x="734" y="55"/>
                  </a:cubicBezTo>
                  <a:cubicBezTo>
                    <a:pt x="720" y="38"/>
                    <a:pt x="717" y="29"/>
                    <a:pt x="703" y="15"/>
                  </a:cubicBezTo>
                  <a:lnTo>
                    <a:pt x="703" y="15"/>
                  </a:lnTo>
                  <a:cubicBezTo>
                    <a:pt x="718" y="37"/>
                    <a:pt x="724" y="46"/>
                    <a:pt x="721" y="46"/>
                  </a:cubicBezTo>
                  <a:cubicBezTo>
                    <a:pt x="720" y="46"/>
                    <a:pt x="718" y="45"/>
                    <a:pt x="714" y="42"/>
                  </a:cubicBezTo>
                  <a:lnTo>
                    <a:pt x="707" y="35"/>
                  </a:lnTo>
                  <a:cubicBezTo>
                    <a:pt x="706" y="38"/>
                    <a:pt x="705" y="39"/>
                    <a:pt x="702" y="39"/>
                  </a:cubicBezTo>
                  <a:cubicBezTo>
                    <a:pt x="693" y="39"/>
                    <a:pt x="671" y="19"/>
                    <a:pt x="649" y="12"/>
                  </a:cubicBezTo>
                  <a:lnTo>
                    <a:pt x="649" y="12"/>
                  </a:lnTo>
                  <a:lnTo>
                    <a:pt x="677" y="46"/>
                  </a:lnTo>
                  <a:cubicBezTo>
                    <a:pt x="669" y="42"/>
                    <a:pt x="660" y="32"/>
                    <a:pt x="653" y="25"/>
                  </a:cubicBezTo>
                  <a:lnTo>
                    <a:pt x="653" y="25"/>
                  </a:lnTo>
                  <a:cubicBezTo>
                    <a:pt x="670" y="52"/>
                    <a:pt x="673" y="53"/>
                    <a:pt x="676" y="53"/>
                  </a:cubicBezTo>
                  <a:cubicBezTo>
                    <a:pt x="676" y="53"/>
                    <a:pt x="677" y="53"/>
                    <a:pt x="677" y="53"/>
                  </a:cubicBezTo>
                  <a:cubicBezTo>
                    <a:pt x="680" y="53"/>
                    <a:pt x="683" y="54"/>
                    <a:pt x="703" y="86"/>
                  </a:cubicBezTo>
                  <a:cubicBezTo>
                    <a:pt x="681" y="58"/>
                    <a:pt x="673" y="54"/>
                    <a:pt x="668" y="54"/>
                  </a:cubicBezTo>
                  <a:cubicBezTo>
                    <a:pt x="665" y="54"/>
                    <a:pt x="664" y="55"/>
                    <a:pt x="662" y="55"/>
                  </a:cubicBezTo>
                  <a:cubicBezTo>
                    <a:pt x="656" y="55"/>
                    <a:pt x="648" y="49"/>
                    <a:pt x="622" y="15"/>
                  </a:cubicBezTo>
                  <a:lnTo>
                    <a:pt x="622" y="15"/>
                  </a:lnTo>
                  <a:cubicBezTo>
                    <a:pt x="616" y="18"/>
                    <a:pt x="653" y="55"/>
                    <a:pt x="649" y="59"/>
                  </a:cubicBezTo>
                  <a:lnTo>
                    <a:pt x="633" y="35"/>
                  </a:lnTo>
                  <a:lnTo>
                    <a:pt x="649" y="66"/>
                  </a:lnTo>
                  <a:cubicBezTo>
                    <a:pt x="646" y="62"/>
                    <a:pt x="622" y="35"/>
                    <a:pt x="609" y="18"/>
                  </a:cubicBezTo>
                  <a:cubicBezTo>
                    <a:pt x="613" y="18"/>
                    <a:pt x="609" y="12"/>
                    <a:pt x="605" y="8"/>
                  </a:cubicBezTo>
                  <a:cubicBezTo>
                    <a:pt x="601" y="3"/>
                    <a:pt x="598" y="1"/>
                    <a:pt x="597" y="1"/>
                  </a:cubicBezTo>
                  <a:close/>
                  <a:moveTo>
                    <a:pt x="186" y="929"/>
                  </a:moveTo>
                  <a:cubicBezTo>
                    <a:pt x="186" y="929"/>
                    <a:pt x="187" y="930"/>
                    <a:pt x="187" y="930"/>
                  </a:cubicBezTo>
                  <a:cubicBezTo>
                    <a:pt x="187" y="930"/>
                    <a:pt x="186" y="929"/>
                    <a:pt x="186" y="929"/>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7"/>
            <p:cNvSpPr/>
            <p:nvPr/>
          </p:nvSpPr>
          <p:spPr>
            <a:xfrm>
              <a:off x="2620442" y="1912176"/>
              <a:ext cx="1387" cy="1695"/>
            </a:xfrm>
            <a:custGeom>
              <a:avLst/>
              <a:gdLst/>
              <a:ahLst/>
              <a:cxnLst/>
              <a:rect l="l" t="t" r="r" b="b"/>
              <a:pathLst>
                <a:path w="18" h="22" extrusionOk="0">
                  <a:moveTo>
                    <a:pt x="1" y="1"/>
                  </a:moveTo>
                  <a:cubicBezTo>
                    <a:pt x="8" y="7"/>
                    <a:pt x="11" y="14"/>
                    <a:pt x="18" y="21"/>
                  </a:cubicBezTo>
                  <a:cubicBezTo>
                    <a:pt x="11" y="1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7"/>
            <p:cNvSpPr/>
            <p:nvPr/>
          </p:nvSpPr>
          <p:spPr>
            <a:xfrm>
              <a:off x="2629536" y="1895761"/>
              <a:ext cx="694" cy="617"/>
            </a:xfrm>
            <a:custGeom>
              <a:avLst/>
              <a:gdLst/>
              <a:ahLst/>
              <a:cxnLst/>
              <a:rect l="l" t="t" r="r" b="b"/>
              <a:pathLst>
                <a:path w="9" h="8" extrusionOk="0">
                  <a:moveTo>
                    <a:pt x="1" y="1"/>
                  </a:moveTo>
                  <a:lnTo>
                    <a:pt x="4" y="4"/>
                  </a:lnTo>
                  <a:lnTo>
                    <a:pt x="8" y="7"/>
                  </a:lnTo>
                  <a:cubicBezTo>
                    <a:pt x="4" y="4"/>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7"/>
            <p:cNvSpPr/>
            <p:nvPr/>
          </p:nvSpPr>
          <p:spPr>
            <a:xfrm>
              <a:off x="2604798" y="1920808"/>
              <a:ext cx="1387" cy="1618"/>
            </a:xfrm>
            <a:custGeom>
              <a:avLst/>
              <a:gdLst/>
              <a:ahLst/>
              <a:cxnLst/>
              <a:rect l="l" t="t" r="r" b="b"/>
              <a:pathLst>
                <a:path w="18" h="21" extrusionOk="0">
                  <a:moveTo>
                    <a:pt x="1" y="0"/>
                  </a:moveTo>
                  <a:cubicBezTo>
                    <a:pt x="8" y="7"/>
                    <a:pt x="11" y="14"/>
                    <a:pt x="18" y="20"/>
                  </a:cubicBezTo>
                  <a:cubicBezTo>
                    <a:pt x="11" y="11"/>
                    <a:pt x="5"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7"/>
            <p:cNvSpPr/>
            <p:nvPr/>
          </p:nvSpPr>
          <p:spPr>
            <a:xfrm>
              <a:off x="2615510" y="1954101"/>
              <a:ext cx="1233" cy="1927"/>
            </a:xfrm>
            <a:custGeom>
              <a:avLst/>
              <a:gdLst/>
              <a:ahLst/>
              <a:cxnLst/>
              <a:rect l="l" t="t" r="r" b="b"/>
              <a:pathLst>
                <a:path w="16" h="25" extrusionOk="0">
                  <a:moveTo>
                    <a:pt x="0" y="0"/>
                  </a:moveTo>
                  <a:cubicBezTo>
                    <a:pt x="2" y="5"/>
                    <a:pt x="6" y="9"/>
                    <a:pt x="8" y="10"/>
                  </a:cubicBezTo>
                  <a:lnTo>
                    <a:pt x="8" y="10"/>
                  </a:lnTo>
                  <a:cubicBezTo>
                    <a:pt x="6" y="7"/>
                    <a:pt x="3" y="4"/>
                    <a:pt x="0" y="0"/>
                  </a:cubicBezTo>
                  <a:close/>
                  <a:moveTo>
                    <a:pt x="8" y="10"/>
                  </a:moveTo>
                  <a:cubicBezTo>
                    <a:pt x="10" y="13"/>
                    <a:pt x="11" y="14"/>
                    <a:pt x="12" y="16"/>
                  </a:cubicBezTo>
                  <a:lnTo>
                    <a:pt x="12" y="16"/>
                  </a:lnTo>
                  <a:lnTo>
                    <a:pt x="11" y="11"/>
                  </a:lnTo>
                  <a:cubicBezTo>
                    <a:pt x="11" y="11"/>
                    <a:pt x="11" y="12"/>
                    <a:pt x="10" y="12"/>
                  </a:cubicBezTo>
                  <a:cubicBezTo>
                    <a:pt x="10" y="12"/>
                    <a:pt x="9" y="11"/>
                    <a:pt x="8" y="10"/>
                  </a:cubicBezTo>
                  <a:close/>
                  <a:moveTo>
                    <a:pt x="12" y="16"/>
                  </a:moveTo>
                  <a:lnTo>
                    <a:pt x="14" y="25"/>
                  </a:lnTo>
                  <a:cubicBezTo>
                    <a:pt x="16" y="23"/>
                    <a:pt x="15" y="20"/>
                    <a:pt x="12" y="1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7"/>
            <p:cNvSpPr/>
            <p:nvPr/>
          </p:nvSpPr>
          <p:spPr>
            <a:xfrm>
              <a:off x="2602023" y="1939998"/>
              <a:ext cx="1079" cy="2004"/>
            </a:xfrm>
            <a:custGeom>
              <a:avLst/>
              <a:gdLst/>
              <a:ahLst/>
              <a:cxnLst/>
              <a:rect l="l" t="t" r="r" b="b"/>
              <a:pathLst>
                <a:path w="14" h="26" extrusionOk="0">
                  <a:moveTo>
                    <a:pt x="0" y="1"/>
                  </a:moveTo>
                  <a:cubicBezTo>
                    <a:pt x="4" y="5"/>
                    <a:pt x="0" y="1"/>
                    <a:pt x="0" y="8"/>
                  </a:cubicBezTo>
                  <a:lnTo>
                    <a:pt x="13" y="25"/>
                  </a:lnTo>
                  <a:cubicBezTo>
                    <a:pt x="13" y="21"/>
                    <a:pt x="7"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7"/>
            <p:cNvSpPr/>
            <p:nvPr/>
          </p:nvSpPr>
          <p:spPr>
            <a:xfrm>
              <a:off x="2608343" y="1945084"/>
              <a:ext cx="2081" cy="2929"/>
            </a:xfrm>
            <a:custGeom>
              <a:avLst/>
              <a:gdLst/>
              <a:ahLst/>
              <a:cxnLst/>
              <a:rect l="l" t="t" r="r" b="b"/>
              <a:pathLst>
                <a:path w="27" h="38" extrusionOk="0">
                  <a:moveTo>
                    <a:pt x="2" y="1"/>
                  </a:moveTo>
                  <a:cubicBezTo>
                    <a:pt x="1" y="1"/>
                    <a:pt x="3" y="6"/>
                    <a:pt x="3" y="9"/>
                  </a:cubicBezTo>
                  <a:cubicBezTo>
                    <a:pt x="17" y="30"/>
                    <a:pt x="23" y="37"/>
                    <a:pt x="25" y="37"/>
                  </a:cubicBezTo>
                  <a:cubicBezTo>
                    <a:pt x="27" y="37"/>
                    <a:pt x="23" y="28"/>
                    <a:pt x="20" y="20"/>
                  </a:cubicBezTo>
                  <a:cubicBezTo>
                    <a:pt x="8" y="5"/>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7"/>
            <p:cNvSpPr/>
            <p:nvPr/>
          </p:nvSpPr>
          <p:spPr>
            <a:xfrm>
              <a:off x="2608497" y="1945778"/>
              <a:ext cx="539" cy="925"/>
            </a:xfrm>
            <a:custGeom>
              <a:avLst/>
              <a:gdLst/>
              <a:ahLst/>
              <a:cxnLst/>
              <a:rect l="l" t="t" r="r" b="b"/>
              <a:pathLst>
                <a:path w="7" h="12" extrusionOk="0">
                  <a:moveTo>
                    <a:pt x="1" y="0"/>
                  </a:moveTo>
                  <a:lnTo>
                    <a:pt x="1" y="4"/>
                  </a:lnTo>
                  <a:cubicBezTo>
                    <a:pt x="4" y="10"/>
                    <a:pt x="6" y="12"/>
                    <a:pt x="6" y="12"/>
                  </a:cubicBezTo>
                  <a:cubicBezTo>
                    <a:pt x="6" y="12"/>
                    <a:pt x="3" y="5"/>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7"/>
            <p:cNvSpPr/>
            <p:nvPr/>
          </p:nvSpPr>
          <p:spPr>
            <a:xfrm>
              <a:off x="2615973" y="1951095"/>
              <a:ext cx="2235" cy="3314"/>
            </a:xfrm>
            <a:custGeom>
              <a:avLst/>
              <a:gdLst/>
              <a:ahLst/>
              <a:cxnLst/>
              <a:rect l="l" t="t" r="r" b="b"/>
              <a:pathLst>
                <a:path w="29" h="43" extrusionOk="0">
                  <a:moveTo>
                    <a:pt x="2" y="1"/>
                  </a:moveTo>
                  <a:cubicBezTo>
                    <a:pt x="1" y="1"/>
                    <a:pt x="1" y="2"/>
                    <a:pt x="2" y="6"/>
                  </a:cubicBezTo>
                  <a:lnTo>
                    <a:pt x="2" y="6"/>
                  </a:lnTo>
                  <a:cubicBezTo>
                    <a:pt x="1" y="5"/>
                    <a:pt x="1" y="4"/>
                    <a:pt x="1" y="4"/>
                  </a:cubicBezTo>
                  <a:lnTo>
                    <a:pt x="1" y="4"/>
                  </a:lnTo>
                  <a:cubicBezTo>
                    <a:pt x="1" y="4"/>
                    <a:pt x="1" y="5"/>
                    <a:pt x="2" y="6"/>
                  </a:cubicBezTo>
                  <a:cubicBezTo>
                    <a:pt x="2" y="6"/>
                    <a:pt x="2" y="6"/>
                    <a:pt x="2" y="6"/>
                  </a:cubicBezTo>
                  <a:lnTo>
                    <a:pt x="2" y="6"/>
                  </a:lnTo>
                  <a:cubicBezTo>
                    <a:pt x="6" y="12"/>
                    <a:pt x="22" y="34"/>
                    <a:pt x="20" y="34"/>
                  </a:cubicBezTo>
                  <a:cubicBezTo>
                    <a:pt x="20" y="34"/>
                    <a:pt x="19" y="34"/>
                    <a:pt x="18" y="33"/>
                  </a:cubicBezTo>
                  <a:lnTo>
                    <a:pt x="18" y="33"/>
                  </a:lnTo>
                  <a:cubicBezTo>
                    <a:pt x="23" y="40"/>
                    <a:pt x="25" y="43"/>
                    <a:pt x="26" y="43"/>
                  </a:cubicBezTo>
                  <a:cubicBezTo>
                    <a:pt x="29" y="43"/>
                    <a:pt x="5"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7"/>
            <p:cNvSpPr/>
            <p:nvPr/>
          </p:nvSpPr>
          <p:spPr>
            <a:xfrm>
              <a:off x="2604104" y="1938996"/>
              <a:ext cx="2081" cy="3006"/>
            </a:xfrm>
            <a:custGeom>
              <a:avLst/>
              <a:gdLst/>
              <a:ahLst/>
              <a:cxnLst/>
              <a:rect l="l" t="t" r="r" b="b"/>
              <a:pathLst>
                <a:path w="27" h="39" extrusionOk="0">
                  <a:moveTo>
                    <a:pt x="0" y="1"/>
                  </a:moveTo>
                  <a:lnTo>
                    <a:pt x="27" y="38"/>
                  </a:lnTo>
                  <a:lnTo>
                    <a:pt x="7"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7"/>
            <p:cNvSpPr/>
            <p:nvPr/>
          </p:nvSpPr>
          <p:spPr>
            <a:xfrm>
              <a:off x="2606108" y="1939304"/>
              <a:ext cx="1310" cy="1387"/>
            </a:xfrm>
            <a:custGeom>
              <a:avLst/>
              <a:gdLst/>
              <a:ahLst/>
              <a:cxnLst/>
              <a:rect l="l" t="t" r="r" b="b"/>
              <a:pathLst>
                <a:path w="17" h="18" extrusionOk="0">
                  <a:moveTo>
                    <a:pt x="1" y="0"/>
                  </a:moveTo>
                  <a:cubicBezTo>
                    <a:pt x="4" y="7"/>
                    <a:pt x="8" y="14"/>
                    <a:pt x="8" y="17"/>
                  </a:cubicBezTo>
                  <a:cubicBezTo>
                    <a:pt x="9" y="16"/>
                    <a:pt x="10" y="16"/>
                    <a:pt x="12" y="16"/>
                  </a:cubicBezTo>
                  <a:cubicBezTo>
                    <a:pt x="13" y="16"/>
                    <a:pt x="14" y="16"/>
                    <a:pt x="14" y="16"/>
                  </a:cubicBezTo>
                  <a:cubicBezTo>
                    <a:pt x="16" y="16"/>
                    <a:pt x="17" y="15"/>
                    <a:pt x="11" y="10"/>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7"/>
            <p:cNvSpPr/>
            <p:nvPr/>
          </p:nvSpPr>
          <p:spPr>
            <a:xfrm>
              <a:off x="2606725" y="1940614"/>
              <a:ext cx="308" cy="539"/>
            </a:xfrm>
            <a:custGeom>
              <a:avLst/>
              <a:gdLst/>
              <a:ahLst/>
              <a:cxnLst/>
              <a:rect l="l" t="t" r="r" b="b"/>
              <a:pathLst>
                <a:path w="4" h="7" extrusionOk="0">
                  <a:moveTo>
                    <a:pt x="0" y="0"/>
                  </a:moveTo>
                  <a:lnTo>
                    <a:pt x="3" y="7"/>
                  </a:lnTo>
                  <a:cubicBezTo>
                    <a:pt x="3" y="7"/>
                    <a:pt x="3"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7"/>
            <p:cNvSpPr/>
            <p:nvPr/>
          </p:nvSpPr>
          <p:spPr>
            <a:xfrm>
              <a:off x="2603796" y="1937686"/>
              <a:ext cx="848" cy="617"/>
            </a:xfrm>
            <a:custGeom>
              <a:avLst/>
              <a:gdLst/>
              <a:ahLst/>
              <a:cxnLst/>
              <a:rect l="l" t="t" r="r" b="b"/>
              <a:pathLst>
                <a:path w="11" h="8" extrusionOk="0">
                  <a:moveTo>
                    <a:pt x="1" y="1"/>
                  </a:moveTo>
                  <a:lnTo>
                    <a:pt x="7" y="7"/>
                  </a:lnTo>
                  <a:lnTo>
                    <a:pt x="11"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7"/>
            <p:cNvSpPr/>
            <p:nvPr/>
          </p:nvSpPr>
          <p:spPr>
            <a:xfrm>
              <a:off x="2609268" y="1935913"/>
              <a:ext cx="1387" cy="2389"/>
            </a:xfrm>
            <a:custGeom>
              <a:avLst/>
              <a:gdLst/>
              <a:ahLst/>
              <a:cxnLst/>
              <a:rect l="l" t="t" r="r" b="b"/>
              <a:pathLst>
                <a:path w="18" h="31" extrusionOk="0">
                  <a:moveTo>
                    <a:pt x="2" y="1"/>
                  </a:moveTo>
                  <a:cubicBezTo>
                    <a:pt x="1" y="1"/>
                    <a:pt x="0" y="2"/>
                    <a:pt x="0" y="4"/>
                  </a:cubicBezTo>
                  <a:cubicBezTo>
                    <a:pt x="8" y="13"/>
                    <a:pt x="8" y="21"/>
                    <a:pt x="17" y="30"/>
                  </a:cubicBezTo>
                  <a:lnTo>
                    <a:pt x="14" y="17"/>
                  </a:lnTo>
                  <a:cubicBezTo>
                    <a:pt x="9" y="7"/>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7"/>
            <p:cNvSpPr/>
            <p:nvPr/>
          </p:nvSpPr>
          <p:spPr>
            <a:xfrm>
              <a:off x="2603025" y="1929362"/>
              <a:ext cx="2697" cy="3699"/>
            </a:xfrm>
            <a:custGeom>
              <a:avLst/>
              <a:gdLst/>
              <a:ahLst/>
              <a:cxnLst/>
              <a:rect l="l" t="t" r="r" b="b"/>
              <a:pathLst>
                <a:path w="35" h="48" extrusionOk="0">
                  <a:moveTo>
                    <a:pt x="0" y="1"/>
                  </a:moveTo>
                  <a:lnTo>
                    <a:pt x="14" y="21"/>
                  </a:lnTo>
                  <a:cubicBezTo>
                    <a:pt x="21" y="28"/>
                    <a:pt x="24" y="37"/>
                    <a:pt x="34" y="4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7"/>
            <p:cNvSpPr/>
            <p:nvPr/>
          </p:nvSpPr>
          <p:spPr>
            <a:xfrm>
              <a:off x="2602486" y="1926665"/>
              <a:ext cx="1927" cy="2774"/>
            </a:xfrm>
            <a:custGeom>
              <a:avLst/>
              <a:gdLst/>
              <a:ahLst/>
              <a:cxnLst/>
              <a:rect l="l" t="t" r="r" b="b"/>
              <a:pathLst>
                <a:path w="25" h="36" extrusionOk="0">
                  <a:moveTo>
                    <a:pt x="2" y="1"/>
                  </a:moveTo>
                  <a:cubicBezTo>
                    <a:pt x="2" y="1"/>
                    <a:pt x="1" y="1"/>
                    <a:pt x="1" y="2"/>
                  </a:cubicBezTo>
                  <a:cubicBezTo>
                    <a:pt x="7" y="16"/>
                    <a:pt x="15" y="29"/>
                    <a:pt x="24" y="36"/>
                  </a:cubicBezTo>
                  <a:cubicBezTo>
                    <a:pt x="16" y="24"/>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7"/>
            <p:cNvSpPr/>
            <p:nvPr/>
          </p:nvSpPr>
          <p:spPr>
            <a:xfrm>
              <a:off x="2612350" y="1930364"/>
              <a:ext cx="4547" cy="6320"/>
            </a:xfrm>
            <a:custGeom>
              <a:avLst/>
              <a:gdLst/>
              <a:ahLst/>
              <a:cxnLst/>
              <a:rect l="l" t="t" r="r" b="b"/>
              <a:pathLst>
                <a:path w="59" h="82" extrusionOk="0">
                  <a:moveTo>
                    <a:pt x="1" y="1"/>
                  </a:moveTo>
                  <a:lnTo>
                    <a:pt x="1" y="4"/>
                  </a:lnTo>
                  <a:lnTo>
                    <a:pt x="58" y="82"/>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7"/>
            <p:cNvSpPr/>
            <p:nvPr/>
          </p:nvSpPr>
          <p:spPr>
            <a:xfrm>
              <a:off x="2606262" y="1913024"/>
              <a:ext cx="3622" cy="4932"/>
            </a:xfrm>
            <a:custGeom>
              <a:avLst/>
              <a:gdLst/>
              <a:ahLst/>
              <a:cxnLst/>
              <a:rect l="l" t="t" r="r" b="b"/>
              <a:pathLst>
                <a:path w="47" h="64" extrusionOk="0">
                  <a:moveTo>
                    <a:pt x="3" y="0"/>
                  </a:moveTo>
                  <a:cubicBezTo>
                    <a:pt x="0" y="0"/>
                    <a:pt x="26" y="34"/>
                    <a:pt x="24" y="34"/>
                  </a:cubicBezTo>
                  <a:cubicBezTo>
                    <a:pt x="23" y="34"/>
                    <a:pt x="22" y="33"/>
                    <a:pt x="19" y="31"/>
                  </a:cubicBezTo>
                  <a:lnTo>
                    <a:pt x="19" y="31"/>
                  </a:lnTo>
                  <a:cubicBezTo>
                    <a:pt x="30" y="51"/>
                    <a:pt x="36" y="47"/>
                    <a:pt x="47" y="64"/>
                  </a:cubicBezTo>
                  <a:cubicBezTo>
                    <a:pt x="36" y="44"/>
                    <a:pt x="43" y="51"/>
                    <a:pt x="6" y="3"/>
                  </a:cubicBezTo>
                  <a:cubicBezTo>
                    <a:pt x="4" y="1"/>
                    <a:pt x="3"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7"/>
            <p:cNvSpPr/>
            <p:nvPr/>
          </p:nvSpPr>
          <p:spPr>
            <a:xfrm>
              <a:off x="2609807" y="1917879"/>
              <a:ext cx="617" cy="1156"/>
            </a:xfrm>
            <a:custGeom>
              <a:avLst/>
              <a:gdLst/>
              <a:ahLst/>
              <a:cxnLst/>
              <a:rect l="l" t="t" r="r" b="b"/>
              <a:pathLst>
                <a:path w="8" h="15" extrusionOk="0">
                  <a:moveTo>
                    <a:pt x="1" y="1"/>
                  </a:moveTo>
                  <a:cubicBezTo>
                    <a:pt x="1" y="4"/>
                    <a:pt x="4" y="8"/>
                    <a:pt x="7" y="15"/>
                  </a:cubicBezTo>
                  <a:cubicBezTo>
                    <a:pt x="4" y="8"/>
                    <a:pt x="1"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7"/>
            <p:cNvSpPr/>
            <p:nvPr/>
          </p:nvSpPr>
          <p:spPr>
            <a:xfrm>
              <a:off x="2676393" y="1907784"/>
              <a:ext cx="1695" cy="1850"/>
            </a:xfrm>
            <a:custGeom>
              <a:avLst/>
              <a:gdLst/>
              <a:ahLst/>
              <a:cxnLst/>
              <a:rect l="l" t="t" r="r" b="b"/>
              <a:pathLst>
                <a:path w="22" h="24" extrusionOk="0">
                  <a:moveTo>
                    <a:pt x="1" y="0"/>
                  </a:moveTo>
                  <a:lnTo>
                    <a:pt x="8" y="10"/>
                  </a:lnTo>
                  <a:lnTo>
                    <a:pt x="21" y="24"/>
                  </a:lnTo>
                  <a:lnTo>
                    <a:pt x="21"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7"/>
            <p:cNvSpPr/>
            <p:nvPr/>
          </p:nvSpPr>
          <p:spPr>
            <a:xfrm>
              <a:off x="2674390" y="1903853"/>
              <a:ext cx="2697" cy="4008"/>
            </a:xfrm>
            <a:custGeom>
              <a:avLst/>
              <a:gdLst/>
              <a:ahLst/>
              <a:cxnLst/>
              <a:rect l="l" t="t" r="r" b="b"/>
              <a:pathLst>
                <a:path w="35" h="52" extrusionOk="0">
                  <a:moveTo>
                    <a:pt x="0" y="0"/>
                  </a:moveTo>
                  <a:cubicBezTo>
                    <a:pt x="2" y="3"/>
                    <a:pt x="3" y="5"/>
                    <a:pt x="4" y="6"/>
                  </a:cubicBezTo>
                  <a:lnTo>
                    <a:pt x="4" y="6"/>
                  </a:lnTo>
                  <a:lnTo>
                    <a:pt x="0" y="0"/>
                  </a:lnTo>
                  <a:close/>
                  <a:moveTo>
                    <a:pt x="3" y="4"/>
                  </a:moveTo>
                  <a:lnTo>
                    <a:pt x="5" y="7"/>
                  </a:lnTo>
                  <a:lnTo>
                    <a:pt x="5" y="7"/>
                  </a:lnTo>
                  <a:cubicBezTo>
                    <a:pt x="5" y="6"/>
                    <a:pt x="4" y="5"/>
                    <a:pt x="3" y="4"/>
                  </a:cubicBezTo>
                  <a:close/>
                  <a:moveTo>
                    <a:pt x="4" y="6"/>
                  </a:moveTo>
                  <a:lnTo>
                    <a:pt x="34" y="51"/>
                  </a:lnTo>
                  <a:lnTo>
                    <a:pt x="5" y="7"/>
                  </a:lnTo>
                  <a:lnTo>
                    <a:pt x="5" y="7"/>
                  </a:lnTo>
                  <a:cubicBezTo>
                    <a:pt x="6" y="7"/>
                    <a:pt x="6" y="7"/>
                    <a:pt x="5" y="7"/>
                  </a:cubicBezTo>
                  <a:cubicBezTo>
                    <a:pt x="5" y="7"/>
                    <a:pt x="5" y="7"/>
                    <a:pt x="4" y="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7"/>
            <p:cNvSpPr/>
            <p:nvPr/>
          </p:nvSpPr>
          <p:spPr>
            <a:xfrm>
              <a:off x="2618670" y="1897611"/>
              <a:ext cx="1618" cy="2158"/>
            </a:xfrm>
            <a:custGeom>
              <a:avLst/>
              <a:gdLst/>
              <a:ahLst/>
              <a:cxnLst/>
              <a:rect l="l" t="t" r="r" b="b"/>
              <a:pathLst>
                <a:path w="21" h="28" extrusionOk="0">
                  <a:moveTo>
                    <a:pt x="0" y="0"/>
                  </a:moveTo>
                  <a:lnTo>
                    <a:pt x="7" y="14"/>
                  </a:lnTo>
                  <a:cubicBezTo>
                    <a:pt x="17" y="28"/>
                    <a:pt x="20" y="28"/>
                    <a:pt x="20" y="28"/>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7"/>
            <p:cNvSpPr/>
            <p:nvPr/>
          </p:nvSpPr>
          <p:spPr>
            <a:xfrm>
              <a:off x="2623911" y="1898150"/>
              <a:ext cx="2620" cy="3468"/>
            </a:xfrm>
            <a:custGeom>
              <a:avLst/>
              <a:gdLst/>
              <a:ahLst/>
              <a:cxnLst/>
              <a:rect l="l" t="t" r="r" b="b"/>
              <a:pathLst>
                <a:path w="34" h="45" extrusionOk="0">
                  <a:moveTo>
                    <a:pt x="0" y="1"/>
                  </a:moveTo>
                  <a:lnTo>
                    <a:pt x="33" y="44"/>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7"/>
            <p:cNvSpPr/>
            <p:nvPr/>
          </p:nvSpPr>
          <p:spPr>
            <a:xfrm>
              <a:off x="2623602" y="1891600"/>
              <a:ext cx="1618" cy="2081"/>
            </a:xfrm>
            <a:custGeom>
              <a:avLst/>
              <a:gdLst/>
              <a:ahLst/>
              <a:cxnLst/>
              <a:rect l="l" t="t" r="r" b="b"/>
              <a:pathLst>
                <a:path w="21" h="27" extrusionOk="0">
                  <a:moveTo>
                    <a:pt x="4" y="0"/>
                  </a:moveTo>
                  <a:cubicBezTo>
                    <a:pt x="1" y="0"/>
                    <a:pt x="3" y="7"/>
                    <a:pt x="2" y="10"/>
                  </a:cubicBezTo>
                  <a:lnTo>
                    <a:pt x="2" y="10"/>
                  </a:lnTo>
                  <a:cubicBezTo>
                    <a:pt x="1" y="10"/>
                    <a:pt x="1" y="10"/>
                    <a:pt x="1" y="10"/>
                  </a:cubicBezTo>
                  <a:cubicBezTo>
                    <a:pt x="0" y="10"/>
                    <a:pt x="0" y="10"/>
                    <a:pt x="0" y="11"/>
                  </a:cubicBezTo>
                  <a:cubicBezTo>
                    <a:pt x="1" y="11"/>
                    <a:pt x="1" y="11"/>
                    <a:pt x="2" y="10"/>
                  </a:cubicBezTo>
                  <a:lnTo>
                    <a:pt x="2" y="10"/>
                  </a:lnTo>
                  <a:cubicBezTo>
                    <a:pt x="6" y="12"/>
                    <a:pt x="18" y="26"/>
                    <a:pt x="19" y="26"/>
                  </a:cubicBezTo>
                  <a:cubicBezTo>
                    <a:pt x="20" y="26"/>
                    <a:pt x="17" y="2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7"/>
            <p:cNvSpPr/>
            <p:nvPr/>
          </p:nvSpPr>
          <p:spPr>
            <a:xfrm>
              <a:off x="2374135" y="1706716"/>
              <a:ext cx="1927" cy="3006"/>
            </a:xfrm>
            <a:custGeom>
              <a:avLst/>
              <a:gdLst/>
              <a:ahLst/>
              <a:cxnLst/>
              <a:rect l="l" t="t" r="r" b="b"/>
              <a:pathLst>
                <a:path w="25" h="39" extrusionOk="0">
                  <a:moveTo>
                    <a:pt x="0" y="0"/>
                  </a:moveTo>
                  <a:cubicBezTo>
                    <a:pt x="0" y="0"/>
                    <a:pt x="0" y="1"/>
                    <a:pt x="1" y="3"/>
                  </a:cubicBezTo>
                  <a:lnTo>
                    <a:pt x="1" y="3"/>
                  </a:lnTo>
                  <a:cubicBezTo>
                    <a:pt x="1" y="2"/>
                    <a:pt x="1" y="1"/>
                    <a:pt x="1" y="1"/>
                  </a:cubicBezTo>
                  <a:cubicBezTo>
                    <a:pt x="1" y="1"/>
                    <a:pt x="0" y="0"/>
                    <a:pt x="0" y="0"/>
                  </a:cubicBezTo>
                  <a:close/>
                  <a:moveTo>
                    <a:pt x="1" y="3"/>
                  </a:moveTo>
                  <a:lnTo>
                    <a:pt x="1" y="3"/>
                  </a:lnTo>
                  <a:cubicBezTo>
                    <a:pt x="4" y="9"/>
                    <a:pt x="22" y="33"/>
                    <a:pt x="25" y="39"/>
                  </a:cubicBezTo>
                  <a:cubicBezTo>
                    <a:pt x="22" y="31"/>
                    <a:pt x="6" y="9"/>
                    <a:pt x="1"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7"/>
            <p:cNvSpPr/>
            <p:nvPr/>
          </p:nvSpPr>
          <p:spPr>
            <a:xfrm>
              <a:off x="2371361" y="1698238"/>
              <a:ext cx="1618" cy="2851"/>
            </a:xfrm>
            <a:custGeom>
              <a:avLst/>
              <a:gdLst/>
              <a:ahLst/>
              <a:cxnLst/>
              <a:rect l="l" t="t" r="r" b="b"/>
              <a:pathLst>
                <a:path w="21" h="37" extrusionOk="0">
                  <a:moveTo>
                    <a:pt x="0" y="0"/>
                  </a:moveTo>
                  <a:lnTo>
                    <a:pt x="10" y="24"/>
                  </a:lnTo>
                  <a:lnTo>
                    <a:pt x="20" y="3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7"/>
            <p:cNvSpPr/>
            <p:nvPr/>
          </p:nvSpPr>
          <p:spPr>
            <a:xfrm>
              <a:off x="2371592" y="1697159"/>
              <a:ext cx="2466" cy="3930"/>
            </a:xfrm>
            <a:custGeom>
              <a:avLst/>
              <a:gdLst/>
              <a:ahLst/>
              <a:cxnLst/>
              <a:rect l="l" t="t" r="r" b="b"/>
              <a:pathLst>
                <a:path w="32" h="51" extrusionOk="0">
                  <a:moveTo>
                    <a:pt x="12" y="1"/>
                  </a:moveTo>
                  <a:cubicBezTo>
                    <a:pt x="8" y="1"/>
                    <a:pt x="19" y="23"/>
                    <a:pt x="14" y="23"/>
                  </a:cubicBezTo>
                  <a:cubicBezTo>
                    <a:pt x="14" y="23"/>
                    <a:pt x="13" y="22"/>
                    <a:pt x="11" y="21"/>
                  </a:cubicBezTo>
                  <a:lnTo>
                    <a:pt x="0" y="7"/>
                  </a:lnTo>
                  <a:lnTo>
                    <a:pt x="31" y="51"/>
                  </a:lnTo>
                  <a:cubicBezTo>
                    <a:pt x="31" y="43"/>
                    <a:pt x="22" y="17"/>
                    <a:pt x="26" y="17"/>
                  </a:cubicBezTo>
                  <a:lnTo>
                    <a:pt x="26" y="17"/>
                  </a:lnTo>
                  <a:cubicBezTo>
                    <a:pt x="27" y="17"/>
                    <a:pt x="29" y="18"/>
                    <a:pt x="31" y="21"/>
                  </a:cubicBezTo>
                  <a:cubicBezTo>
                    <a:pt x="19" y="6"/>
                    <a:pt x="14" y="1"/>
                    <a:pt x="1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7"/>
            <p:cNvSpPr/>
            <p:nvPr/>
          </p:nvSpPr>
          <p:spPr>
            <a:xfrm>
              <a:off x="2380378" y="1705791"/>
              <a:ext cx="925" cy="1541"/>
            </a:xfrm>
            <a:custGeom>
              <a:avLst/>
              <a:gdLst/>
              <a:ahLst/>
              <a:cxnLst/>
              <a:rect l="l" t="t" r="r" b="b"/>
              <a:pathLst>
                <a:path w="12" h="20" extrusionOk="0">
                  <a:moveTo>
                    <a:pt x="0" y="1"/>
                  </a:moveTo>
                  <a:cubicBezTo>
                    <a:pt x="0" y="1"/>
                    <a:pt x="1" y="2"/>
                    <a:pt x="2" y="5"/>
                  </a:cubicBezTo>
                  <a:lnTo>
                    <a:pt x="2" y="5"/>
                  </a:lnTo>
                  <a:cubicBezTo>
                    <a:pt x="1" y="2"/>
                    <a:pt x="1" y="1"/>
                    <a:pt x="0" y="1"/>
                  </a:cubicBezTo>
                  <a:close/>
                  <a:moveTo>
                    <a:pt x="2" y="5"/>
                  </a:moveTo>
                  <a:cubicBezTo>
                    <a:pt x="3" y="7"/>
                    <a:pt x="4" y="10"/>
                    <a:pt x="5" y="13"/>
                  </a:cubicBezTo>
                  <a:cubicBezTo>
                    <a:pt x="5" y="17"/>
                    <a:pt x="8" y="17"/>
                    <a:pt x="8" y="20"/>
                  </a:cubicBezTo>
                  <a:cubicBezTo>
                    <a:pt x="8" y="17"/>
                    <a:pt x="8" y="17"/>
                    <a:pt x="11" y="17"/>
                  </a:cubicBezTo>
                  <a:cubicBezTo>
                    <a:pt x="7" y="11"/>
                    <a:pt x="4" y="7"/>
                    <a:pt x="2" y="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7"/>
            <p:cNvSpPr/>
            <p:nvPr/>
          </p:nvSpPr>
          <p:spPr>
            <a:xfrm>
              <a:off x="2380917" y="1707255"/>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7"/>
            <p:cNvSpPr/>
            <p:nvPr/>
          </p:nvSpPr>
          <p:spPr>
            <a:xfrm>
              <a:off x="2381226" y="1705714"/>
              <a:ext cx="2466" cy="3545"/>
            </a:xfrm>
            <a:custGeom>
              <a:avLst/>
              <a:gdLst/>
              <a:ahLst/>
              <a:cxnLst/>
              <a:rect l="l" t="t" r="r" b="b"/>
              <a:pathLst>
                <a:path w="32" h="46" extrusionOk="0">
                  <a:moveTo>
                    <a:pt x="0" y="1"/>
                  </a:moveTo>
                  <a:lnTo>
                    <a:pt x="11" y="21"/>
                  </a:lnTo>
                  <a:cubicBezTo>
                    <a:pt x="17" y="31"/>
                    <a:pt x="24" y="35"/>
                    <a:pt x="31" y="45"/>
                  </a:cubicBezTo>
                  <a:cubicBezTo>
                    <a:pt x="24" y="31"/>
                    <a:pt x="14" y="18"/>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7"/>
            <p:cNvSpPr/>
            <p:nvPr/>
          </p:nvSpPr>
          <p:spPr>
            <a:xfrm>
              <a:off x="2379145" y="1702323"/>
              <a:ext cx="694" cy="1079"/>
            </a:xfrm>
            <a:custGeom>
              <a:avLst/>
              <a:gdLst/>
              <a:ahLst/>
              <a:cxnLst/>
              <a:rect l="l" t="t" r="r" b="b"/>
              <a:pathLst>
                <a:path w="9" h="14" extrusionOk="0">
                  <a:moveTo>
                    <a:pt x="0" y="1"/>
                  </a:moveTo>
                  <a:lnTo>
                    <a:pt x="4" y="11"/>
                  </a:lnTo>
                  <a:cubicBezTo>
                    <a:pt x="6" y="13"/>
                    <a:pt x="8" y="14"/>
                    <a:pt x="8" y="14"/>
                  </a:cubicBezTo>
                  <a:cubicBezTo>
                    <a:pt x="9" y="14"/>
                    <a:pt x="6"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7"/>
            <p:cNvSpPr/>
            <p:nvPr/>
          </p:nvSpPr>
          <p:spPr>
            <a:xfrm>
              <a:off x="2378682" y="1702169"/>
              <a:ext cx="1618" cy="2620"/>
            </a:xfrm>
            <a:custGeom>
              <a:avLst/>
              <a:gdLst/>
              <a:ahLst/>
              <a:cxnLst/>
              <a:rect l="l" t="t" r="r" b="b"/>
              <a:pathLst>
                <a:path w="21" h="34" extrusionOk="0">
                  <a:moveTo>
                    <a:pt x="1" y="1"/>
                  </a:moveTo>
                  <a:cubicBezTo>
                    <a:pt x="1" y="1"/>
                    <a:pt x="4" y="6"/>
                    <a:pt x="7" y="10"/>
                  </a:cubicBezTo>
                  <a:lnTo>
                    <a:pt x="7" y="10"/>
                  </a:lnTo>
                  <a:cubicBezTo>
                    <a:pt x="3" y="3"/>
                    <a:pt x="1" y="1"/>
                    <a:pt x="1" y="1"/>
                  </a:cubicBezTo>
                  <a:close/>
                  <a:moveTo>
                    <a:pt x="7" y="10"/>
                  </a:moveTo>
                  <a:lnTo>
                    <a:pt x="7" y="10"/>
                  </a:lnTo>
                  <a:cubicBezTo>
                    <a:pt x="8" y="12"/>
                    <a:pt x="9" y="14"/>
                    <a:pt x="11" y="16"/>
                  </a:cubicBezTo>
                  <a:lnTo>
                    <a:pt x="11" y="16"/>
                  </a:lnTo>
                  <a:cubicBezTo>
                    <a:pt x="13" y="20"/>
                    <a:pt x="17" y="27"/>
                    <a:pt x="20" y="34"/>
                  </a:cubicBezTo>
                  <a:lnTo>
                    <a:pt x="10" y="13"/>
                  </a:lnTo>
                  <a:cubicBezTo>
                    <a:pt x="9" y="12"/>
                    <a:pt x="8" y="11"/>
                    <a:pt x="7"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7"/>
            <p:cNvSpPr/>
            <p:nvPr/>
          </p:nvSpPr>
          <p:spPr>
            <a:xfrm>
              <a:off x="2377295" y="1701321"/>
              <a:ext cx="2389" cy="3083"/>
            </a:xfrm>
            <a:custGeom>
              <a:avLst/>
              <a:gdLst/>
              <a:ahLst/>
              <a:cxnLst/>
              <a:rect l="l" t="t" r="r" b="b"/>
              <a:pathLst>
                <a:path w="31" h="40" extrusionOk="0">
                  <a:moveTo>
                    <a:pt x="1" y="1"/>
                  </a:moveTo>
                  <a:cubicBezTo>
                    <a:pt x="1" y="9"/>
                    <a:pt x="22" y="39"/>
                    <a:pt x="29" y="39"/>
                  </a:cubicBezTo>
                  <a:cubicBezTo>
                    <a:pt x="30" y="39"/>
                    <a:pt x="31" y="39"/>
                    <a:pt x="31" y="37"/>
                  </a:cubicBezTo>
                  <a:cubicBezTo>
                    <a:pt x="21" y="28"/>
                    <a:pt x="11"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7"/>
            <p:cNvSpPr/>
            <p:nvPr/>
          </p:nvSpPr>
          <p:spPr>
            <a:xfrm>
              <a:off x="2369743" y="1693229"/>
              <a:ext cx="1541" cy="1695"/>
            </a:xfrm>
            <a:custGeom>
              <a:avLst/>
              <a:gdLst/>
              <a:ahLst/>
              <a:cxnLst/>
              <a:rect l="l" t="t" r="r" b="b"/>
              <a:pathLst>
                <a:path w="20" h="22" extrusionOk="0">
                  <a:moveTo>
                    <a:pt x="1" y="0"/>
                  </a:moveTo>
                  <a:lnTo>
                    <a:pt x="11" y="21"/>
                  </a:lnTo>
                  <a:cubicBezTo>
                    <a:pt x="10" y="19"/>
                    <a:pt x="10" y="18"/>
                    <a:pt x="11" y="18"/>
                  </a:cubicBezTo>
                  <a:cubicBezTo>
                    <a:pt x="13" y="18"/>
                    <a:pt x="18" y="21"/>
                    <a:pt x="19" y="21"/>
                  </a:cubicBezTo>
                  <a:cubicBezTo>
                    <a:pt x="20" y="21"/>
                    <a:pt x="19" y="20"/>
                    <a:pt x="15" y="1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7"/>
            <p:cNvSpPr/>
            <p:nvPr/>
          </p:nvSpPr>
          <p:spPr>
            <a:xfrm>
              <a:off x="2381457" y="1703402"/>
              <a:ext cx="2697" cy="3468"/>
            </a:xfrm>
            <a:custGeom>
              <a:avLst/>
              <a:gdLst/>
              <a:ahLst/>
              <a:cxnLst/>
              <a:rect l="l" t="t" r="r" b="b"/>
              <a:pathLst>
                <a:path w="35" h="45" extrusionOk="0">
                  <a:moveTo>
                    <a:pt x="0" y="1"/>
                  </a:moveTo>
                  <a:lnTo>
                    <a:pt x="8" y="14"/>
                  </a:lnTo>
                  <a:cubicBezTo>
                    <a:pt x="14" y="21"/>
                    <a:pt x="25" y="27"/>
                    <a:pt x="35" y="44"/>
                  </a:cubicBezTo>
                  <a:cubicBezTo>
                    <a:pt x="28" y="31"/>
                    <a:pt x="11" y="1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7"/>
            <p:cNvSpPr/>
            <p:nvPr/>
          </p:nvSpPr>
          <p:spPr>
            <a:xfrm>
              <a:off x="2380455" y="1701629"/>
              <a:ext cx="1079" cy="1850"/>
            </a:xfrm>
            <a:custGeom>
              <a:avLst/>
              <a:gdLst/>
              <a:ahLst/>
              <a:cxnLst/>
              <a:rect l="l" t="t" r="r" b="b"/>
              <a:pathLst>
                <a:path w="14" h="24" extrusionOk="0">
                  <a:moveTo>
                    <a:pt x="4" y="0"/>
                  </a:moveTo>
                  <a:cubicBezTo>
                    <a:pt x="0" y="0"/>
                    <a:pt x="7" y="10"/>
                    <a:pt x="13" y="24"/>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7"/>
            <p:cNvSpPr/>
            <p:nvPr/>
          </p:nvSpPr>
          <p:spPr>
            <a:xfrm>
              <a:off x="2375985" y="1697622"/>
              <a:ext cx="1927" cy="3776"/>
            </a:xfrm>
            <a:custGeom>
              <a:avLst/>
              <a:gdLst/>
              <a:ahLst/>
              <a:cxnLst/>
              <a:rect l="l" t="t" r="r" b="b"/>
              <a:pathLst>
                <a:path w="25" h="49" extrusionOk="0">
                  <a:moveTo>
                    <a:pt x="1" y="1"/>
                  </a:moveTo>
                  <a:lnTo>
                    <a:pt x="24" y="49"/>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7"/>
            <p:cNvSpPr/>
            <p:nvPr/>
          </p:nvSpPr>
          <p:spPr>
            <a:xfrm>
              <a:off x="2384540" y="1704943"/>
              <a:ext cx="2004" cy="3468"/>
            </a:xfrm>
            <a:custGeom>
              <a:avLst/>
              <a:gdLst/>
              <a:ahLst/>
              <a:cxnLst/>
              <a:rect l="l" t="t" r="r" b="b"/>
              <a:pathLst>
                <a:path w="26" h="45" extrusionOk="0">
                  <a:moveTo>
                    <a:pt x="1" y="1"/>
                  </a:moveTo>
                  <a:lnTo>
                    <a:pt x="8" y="18"/>
                  </a:lnTo>
                  <a:lnTo>
                    <a:pt x="25" y="45"/>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7"/>
            <p:cNvSpPr/>
            <p:nvPr/>
          </p:nvSpPr>
          <p:spPr>
            <a:xfrm>
              <a:off x="2385618" y="1705251"/>
              <a:ext cx="3006" cy="4008"/>
            </a:xfrm>
            <a:custGeom>
              <a:avLst/>
              <a:gdLst/>
              <a:ahLst/>
              <a:cxnLst/>
              <a:rect l="l" t="t" r="r" b="b"/>
              <a:pathLst>
                <a:path w="39" h="52" extrusionOk="0">
                  <a:moveTo>
                    <a:pt x="1" y="0"/>
                  </a:moveTo>
                  <a:cubicBezTo>
                    <a:pt x="15" y="24"/>
                    <a:pt x="28" y="37"/>
                    <a:pt x="38" y="51"/>
                  </a:cubicBezTo>
                  <a:cubicBezTo>
                    <a:pt x="38" y="47"/>
                    <a:pt x="24" y="27"/>
                    <a:pt x="15" y="7"/>
                  </a:cubicBezTo>
                  <a:lnTo>
                    <a:pt x="15" y="7"/>
                  </a:lnTo>
                  <a:cubicBezTo>
                    <a:pt x="17" y="12"/>
                    <a:pt x="18" y="15"/>
                    <a:pt x="17" y="15"/>
                  </a:cubicBezTo>
                  <a:cubicBezTo>
                    <a:pt x="16" y="15"/>
                    <a:pt x="11"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7"/>
            <p:cNvSpPr/>
            <p:nvPr/>
          </p:nvSpPr>
          <p:spPr>
            <a:xfrm>
              <a:off x="2385618" y="1703633"/>
              <a:ext cx="1156" cy="2158"/>
            </a:xfrm>
            <a:custGeom>
              <a:avLst/>
              <a:gdLst/>
              <a:ahLst/>
              <a:cxnLst/>
              <a:rect l="l" t="t" r="r" b="b"/>
              <a:pathLst>
                <a:path w="15" h="28" extrusionOk="0">
                  <a:moveTo>
                    <a:pt x="1" y="1"/>
                  </a:moveTo>
                  <a:lnTo>
                    <a:pt x="1" y="1"/>
                  </a:lnTo>
                  <a:cubicBezTo>
                    <a:pt x="1" y="2"/>
                    <a:pt x="2" y="3"/>
                    <a:pt x="2" y="3"/>
                  </a:cubicBezTo>
                  <a:lnTo>
                    <a:pt x="2" y="3"/>
                  </a:lnTo>
                  <a:cubicBezTo>
                    <a:pt x="2" y="2"/>
                    <a:pt x="1" y="2"/>
                    <a:pt x="1" y="1"/>
                  </a:cubicBezTo>
                  <a:close/>
                  <a:moveTo>
                    <a:pt x="2" y="3"/>
                  </a:moveTo>
                  <a:cubicBezTo>
                    <a:pt x="4" y="9"/>
                    <a:pt x="7" y="15"/>
                    <a:pt x="11" y="22"/>
                  </a:cubicBezTo>
                  <a:lnTo>
                    <a:pt x="11" y="22"/>
                  </a:lnTo>
                  <a:cubicBezTo>
                    <a:pt x="9" y="18"/>
                    <a:pt x="6" y="11"/>
                    <a:pt x="2" y="3"/>
                  </a:cubicBezTo>
                  <a:close/>
                  <a:moveTo>
                    <a:pt x="11" y="22"/>
                  </a:moveTo>
                  <a:cubicBezTo>
                    <a:pt x="12" y="25"/>
                    <a:pt x="13" y="26"/>
                    <a:pt x="15" y="28"/>
                  </a:cubicBezTo>
                  <a:cubicBezTo>
                    <a:pt x="13" y="26"/>
                    <a:pt x="12" y="24"/>
                    <a:pt x="11"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7"/>
            <p:cNvSpPr/>
            <p:nvPr/>
          </p:nvSpPr>
          <p:spPr>
            <a:xfrm>
              <a:off x="2381457" y="1701629"/>
              <a:ext cx="2235" cy="2620"/>
            </a:xfrm>
            <a:custGeom>
              <a:avLst/>
              <a:gdLst/>
              <a:ahLst/>
              <a:cxnLst/>
              <a:rect l="l" t="t" r="r" b="b"/>
              <a:pathLst>
                <a:path w="29" h="34" extrusionOk="0">
                  <a:moveTo>
                    <a:pt x="5" y="0"/>
                  </a:moveTo>
                  <a:lnTo>
                    <a:pt x="0" y="3"/>
                  </a:lnTo>
                  <a:cubicBezTo>
                    <a:pt x="8" y="10"/>
                    <a:pt x="21" y="27"/>
                    <a:pt x="28" y="33"/>
                  </a:cubicBezTo>
                  <a:lnTo>
                    <a:pt x="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7"/>
            <p:cNvSpPr/>
            <p:nvPr/>
          </p:nvSpPr>
          <p:spPr>
            <a:xfrm>
              <a:off x="2381457" y="1701629"/>
              <a:ext cx="617" cy="0"/>
            </a:xfrm>
            <a:custGeom>
              <a:avLst/>
              <a:gdLst/>
              <a:ahLst/>
              <a:cxnLst/>
              <a:rect l="l" t="t" r="r" b="b"/>
              <a:pathLst>
                <a:path w="8" extrusionOk="0">
                  <a:moveTo>
                    <a:pt x="0" y="0"/>
                  </a:moveTo>
                  <a:lnTo>
                    <a:pt x="5" y="0"/>
                  </a:ln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7"/>
            <p:cNvSpPr/>
            <p:nvPr/>
          </p:nvSpPr>
          <p:spPr>
            <a:xfrm>
              <a:off x="2381226" y="1701552"/>
              <a:ext cx="308" cy="385"/>
            </a:xfrm>
            <a:custGeom>
              <a:avLst/>
              <a:gdLst/>
              <a:ahLst/>
              <a:cxnLst/>
              <a:rect l="l" t="t" r="r" b="b"/>
              <a:pathLst>
                <a:path w="4" h="5" extrusionOk="0">
                  <a:moveTo>
                    <a:pt x="1" y="1"/>
                  </a:moveTo>
                  <a:lnTo>
                    <a:pt x="1" y="1"/>
                  </a:lnTo>
                  <a:cubicBezTo>
                    <a:pt x="1" y="1"/>
                    <a:pt x="2" y="2"/>
                    <a:pt x="3" y="4"/>
                  </a:cubicBez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7"/>
            <p:cNvSpPr/>
            <p:nvPr/>
          </p:nvSpPr>
          <p:spPr>
            <a:xfrm>
              <a:off x="2374675" y="1694308"/>
              <a:ext cx="3468" cy="5241"/>
            </a:xfrm>
            <a:custGeom>
              <a:avLst/>
              <a:gdLst/>
              <a:ahLst/>
              <a:cxnLst/>
              <a:rect l="l" t="t" r="r" b="b"/>
              <a:pathLst>
                <a:path w="45" h="68" extrusionOk="0">
                  <a:moveTo>
                    <a:pt x="1" y="0"/>
                  </a:moveTo>
                  <a:cubicBezTo>
                    <a:pt x="12" y="16"/>
                    <a:pt x="22" y="27"/>
                    <a:pt x="32" y="42"/>
                  </a:cubicBezTo>
                  <a:lnTo>
                    <a:pt x="32" y="42"/>
                  </a:lnTo>
                  <a:cubicBezTo>
                    <a:pt x="24" y="30"/>
                    <a:pt x="15" y="16"/>
                    <a:pt x="1" y="0"/>
                  </a:cubicBezTo>
                  <a:close/>
                  <a:moveTo>
                    <a:pt x="32" y="42"/>
                  </a:moveTo>
                  <a:cubicBezTo>
                    <a:pt x="37" y="51"/>
                    <a:pt x="41" y="59"/>
                    <a:pt x="45" y="67"/>
                  </a:cubicBezTo>
                  <a:cubicBezTo>
                    <a:pt x="40" y="58"/>
                    <a:pt x="36" y="50"/>
                    <a:pt x="32" y="4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7"/>
            <p:cNvSpPr/>
            <p:nvPr/>
          </p:nvSpPr>
          <p:spPr>
            <a:xfrm>
              <a:off x="2378297" y="1698470"/>
              <a:ext cx="1695" cy="2158"/>
            </a:xfrm>
            <a:custGeom>
              <a:avLst/>
              <a:gdLst/>
              <a:ahLst/>
              <a:cxnLst/>
              <a:rect l="l" t="t" r="r" b="b"/>
              <a:pathLst>
                <a:path w="22" h="28" extrusionOk="0">
                  <a:moveTo>
                    <a:pt x="1" y="0"/>
                  </a:moveTo>
                  <a:cubicBezTo>
                    <a:pt x="8" y="7"/>
                    <a:pt x="18" y="21"/>
                    <a:pt x="21" y="27"/>
                  </a:cubicBezTo>
                  <a:lnTo>
                    <a:pt x="11" y="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7"/>
            <p:cNvSpPr/>
            <p:nvPr/>
          </p:nvSpPr>
          <p:spPr>
            <a:xfrm>
              <a:off x="2378605" y="1697930"/>
              <a:ext cx="848" cy="848"/>
            </a:xfrm>
            <a:custGeom>
              <a:avLst/>
              <a:gdLst/>
              <a:ahLst/>
              <a:cxnLst/>
              <a:rect l="l" t="t" r="r" b="b"/>
              <a:pathLst>
                <a:path w="11" h="11" extrusionOk="0">
                  <a:moveTo>
                    <a:pt x="1" y="0"/>
                  </a:moveTo>
                  <a:lnTo>
                    <a:pt x="7" y="11"/>
                  </a:lnTo>
                  <a:lnTo>
                    <a:pt x="11"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7"/>
            <p:cNvSpPr/>
            <p:nvPr/>
          </p:nvSpPr>
          <p:spPr>
            <a:xfrm>
              <a:off x="2381996" y="1699626"/>
              <a:ext cx="1695" cy="2312"/>
            </a:xfrm>
            <a:custGeom>
              <a:avLst/>
              <a:gdLst/>
              <a:ahLst/>
              <a:cxnLst/>
              <a:rect l="l" t="t" r="r" b="b"/>
              <a:pathLst>
                <a:path w="22" h="30" extrusionOk="0">
                  <a:moveTo>
                    <a:pt x="2" y="1"/>
                  </a:moveTo>
                  <a:cubicBezTo>
                    <a:pt x="1" y="1"/>
                    <a:pt x="1" y="1"/>
                    <a:pt x="1" y="2"/>
                  </a:cubicBezTo>
                  <a:cubicBezTo>
                    <a:pt x="7" y="12"/>
                    <a:pt x="18" y="29"/>
                    <a:pt x="21" y="29"/>
                  </a:cubicBezTo>
                  <a:cubicBezTo>
                    <a:pt x="10" y="12"/>
                    <a:pt x="10" y="9"/>
                    <a:pt x="14" y="6"/>
                  </a:cubicBezTo>
                  <a:cubicBezTo>
                    <a:pt x="9" y="3"/>
                    <a:pt x="5"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7"/>
            <p:cNvSpPr/>
            <p:nvPr/>
          </p:nvSpPr>
          <p:spPr>
            <a:xfrm>
              <a:off x="2382150" y="1701167"/>
              <a:ext cx="154" cy="462"/>
            </a:xfrm>
            <a:custGeom>
              <a:avLst/>
              <a:gdLst/>
              <a:ahLst/>
              <a:cxnLst/>
              <a:rect l="l" t="t" r="r" b="b"/>
              <a:pathLst>
                <a:path w="2" h="6" extrusionOk="0">
                  <a:moveTo>
                    <a:pt x="1" y="0"/>
                  </a:moveTo>
                  <a:lnTo>
                    <a:pt x="1" y="0"/>
                  </a:lnTo>
                  <a:cubicBezTo>
                    <a:pt x="0" y="0"/>
                    <a:pt x="0" y="2"/>
                    <a:pt x="2" y="6"/>
                  </a:cubicBezTo>
                  <a:lnTo>
                    <a:pt x="2" y="3"/>
                  </a:ln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7"/>
            <p:cNvSpPr/>
            <p:nvPr/>
          </p:nvSpPr>
          <p:spPr>
            <a:xfrm>
              <a:off x="2384077" y="1698701"/>
              <a:ext cx="308" cy="308"/>
            </a:xfrm>
            <a:custGeom>
              <a:avLst/>
              <a:gdLst/>
              <a:ahLst/>
              <a:cxnLst/>
              <a:rect l="l" t="t" r="r" b="b"/>
              <a:pathLst>
                <a:path w="4" h="4" extrusionOk="0">
                  <a:moveTo>
                    <a:pt x="4" y="4"/>
                  </a:move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7"/>
            <p:cNvSpPr/>
            <p:nvPr/>
          </p:nvSpPr>
          <p:spPr>
            <a:xfrm>
              <a:off x="2381226" y="1699086"/>
              <a:ext cx="848" cy="1233"/>
            </a:xfrm>
            <a:custGeom>
              <a:avLst/>
              <a:gdLst/>
              <a:ahLst/>
              <a:cxnLst/>
              <a:rect l="l" t="t" r="r" b="b"/>
              <a:pathLst>
                <a:path w="11" h="16" extrusionOk="0">
                  <a:moveTo>
                    <a:pt x="1" y="0"/>
                  </a:moveTo>
                  <a:cubicBezTo>
                    <a:pt x="0" y="0"/>
                    <a:pt x="4" y="6"/>
                    <a:pt x="9" y="13"/>
                  </a:cubicBezTo>
                  <a:lnTo>
                    <a:pt x="9" y="13"/>
                  </a:lnTo>
                  <a:cubicBezTo>
                    <a:pt x="8" y="11"/>
                    <a:pt x="9" y="9"/>
                    <a:pt x="11" y="9"/>
                  </a:cubicBezTo>
                  <a:cubicBezTo>
                    <a:pt x="8" y="4"/>
                    <a:pt x="6" y="1"/>
                    <a:pt x="4" y="1"/>
                  </a:cubicBezTo>
                  <a:cubicBezTo>
                    <a:pt x="4" y="1"/>
                    <a:pt x="3" y="1"/>
                    <a:pt x="3" y="2"/>
                  </a:cubicBezTo>
                  <a:cubicBezTo>
                    <a:pt x="2" y="1"/>
                    <a:pt x="1" y="0"/>
                    <a:pt x="1" y="0"/>
                  </a:cubicBezTo>
                  <a:close/>
                  <a:moveTo>
                    <a:pt x="9" y="13"/>
                  </a:moveTo>
                  <a:lnTo>
                    <a:pt x="9" y="13"/>
                  </a:lnTo>
                  <a:cubicBezTo>
                    <a:pt x="9" y="14"/>
                    <a:pt x="10" y="15"/>
                    <a:pt x="11" y="16"/>
                  </a:cubicBezTo>
                  <a:cubicBezTo>
                    <a:pt x="10" y="15"/>
                    <a:pt x="9" y="14"/>
                    <a:pt x="9"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7"/>
            <p:cNvSpPr/>
            <p:nvPr/>
          </p:nvSpPr>
          <p:spPr>
            <a:xfrm>
              <a:off x="2384077" y="1701013"/>
              <a:ext cx="1310" cy="1541"/>
            </a:xfrm>
            <a:custGeom>
              <a:avLst/>
              <a:gdLst/>
              <a:ahLst/>
              <a:cxnLst/>
              <a:rect l="l" t="t" r="r" b="b"/>
              <a:pathLst>
                <a:path w="17" h="20" extrusionOk="0">
                  <a:moveTo>
                    <a:pt x="1" y="1"/>
                  </a:moveTo>
                  <a:cubicBezTo>
                    <a:pt x="6" y="9"/>
                    <a:pt x="16" y="20"/>
                    <a:pt x="16" y="20"/>
                  </a:cubicBezTo>
                  <a:cubicBezTo>
                    <a:pt x="16" y="20"/>
                    <a:pt x="16" y="19"/>
                    <a:pt x="14" y="18"/>
                  </a:cubicBezTo>
                  <a:cubicBezTo>
                    <a:pt x="11" y="11"/>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7"/>
            <p:cNvSpPr/>
            <p:nvPr/>
          </p:nvSpPr>
          <p:spPr>
            <a:xfrm>
              <a:off x="2382767" y="1701861"/>
              <a:ext cx="385" cy="617"/>
            </a:xfrm>
            <a:custGeom>
              <a:avLst/>
              <a:gdLst/>
              <a:ahLst/>
              <a:cxnLst/>
              <a:rect l="l" t="t" r="r" b="b"/>
              <a:pathLst>
                <a:path w="5" h="8" extrusionOk="0">
                  <a:moveTo>
                    <a:pt x="0" y="0"/>
                  </a:moveTo>
                  <a:lnTo>
                    <a:pt x="0" y="3"/>
                  </a:lnTo>
                  <a:cubicBezTo>
                    <a:pt x="3" y="6"/>
                    <a:pt x="4" y="7"/>
                    <a:pt x="5" y="7"/>
                  </a:cubicBezTo>
                  <a:cubicBezTo>
                    <a:pt x="5"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7"/>
            <p:cNvSpPr/>
            <p:nvPr/>
          </p:nvSpPr>
          <p:spPr>
            <a:xfrm>
              <a:off x="2381996" y="1700242"/>
              <a:ext cx="848" cy="1695"/>
            </a:xfrm>
            <a:custGeom>
              <a:avLst/>
              <a:gdLst/>
              <a:ahLst/>
              <a:cxnLst/>
              <a:rect l="l" t="t" r="r" b="b"/>
              <a:pathLst>
                <a:path w="11" h="22" extrusionOk="0">
                  <a:moveTo>
                    <a:pt x="1" y="1"/>
                  </a:moveTo>
                  <a:cubicBezTo>
                    <a:pt x="1" y="4"/>
                    <a:pt x="1" y="7"/>
                    <a:pt x="4" y="15"/>
                  </a:cubicBezTo>
                  <a:cubicBezTo>
                    <a:pt x="7" y="18"/>
                    <a:pt x="10" y="21"/>
                    <a:pt x="10" y="21"/>
                  </a:cubicBezTo>
                  <a:cubicBezTo>
                    <a:pt x="7" y="18"/>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7"/>
            <p:cNvSpPr/>
            <p:nvPr/>
          </p:nvSpPr>
          <p:spPr>
            <a:xfrm>
              <a:off x="2373365" y="1682594"/>
              <a:ext cx="10789" cy="16184"/>
            </a:xfrm>
            <a:custGeom>
              <a:avLst/>
              <a:gdLst/>
              <a:ahLst/>
              <a:cxnLst/>
              <a:rect l="l" t="t" r="r" b="b"/>
              <a:pathLst>
                <a:path w="140" h="210" extrusionOk="0">
                  <a:moveTo>
                    <a:pt x="1" y="1"/>
                  </a:moveTo>
                  <a:cubicBezTo>
                    <a:pt x="16" y="22"/>
                    <a:pt x="29" y="45"/>
                    <a:pt x="24" y="45"/>
                  </a:cubicBezTo>
                  <a:cubicBezTo>
                    <a:pt x="23" y="45"/>
                    <a:pt x="19" y="41"/>
                    <a:pt x="11" y="34"/>
                  </a:cubicBezTo>
                  <a:lnTo>
                    <a:pt x="11" y="34"/>
                  </a:lnTo>
                  <a:cubicBezTo>
                    <a:pt x="24" y="57"/>
                    <a:pt x="96" y="155"/>
                    <a:pt x="140" y="210"/>
                  </a:cubicBezTo>
                  <a:cubicBezTo>
                    <a:pt x="130" y="196"/>
                    <a:pt x="122" y="183"/>
                    <a:pt x="113" y="163"/>
                  </a:cubicBezTo>
                  <a:cubicBezTo>
                    <a:pt x="99" y="149"/>
                    <a:pt x="75" y="129"/>
                    <a:pt x="62" y="102"/>
                  </a:cubicBezTo>
                  <a:cubicBezTo>
                    <a:pt x="60" y="97"/>
                    <a:pt x="60" y="95"/>
                    <a:pt x="61" y="95"/>
                  </a:cubicBezTo>
                  <a:lnTo>
                    <a:pt x="61" y="95"/>
                  </a:lnTo>
                  <a:cubicBezTo>
                    <a:pt x="64" y="95"/>
                    <a:pt x="76" y="112"/>
                    <a:pt x="85" y="122"/>
                  </a:cubicBezTo>
                  <a:cubicBezTo>
                    <a:pt x="58" y="88"/>
                    <a:pt x="52" y="65"/>
                    <a:pt x="11" y="10"/>
                  </a:cubicBezTo>
                  <a:lnTo>
                    <a:pt x="11" y="10"/>
                  </a:lnTo>
                  <a:lnTo>
                    <a:pt x="21" y="31"/>
                  </a:lnTo>
                  <a:cubicBezTo>
                    <a:pt x="15" y="2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7"/>
            <p:cNvSpPr/>
            <p:nvPr/>
          </p:nvSpPr>
          <p:spPr>
            <a:xfrm>
              <a:off x="2383615" y="1698932"/>
              <a:ext cx="2620" cy="3237"/>
            </a:xfrm>
            <a:custGeom>
              <a:avLst/>
              <a:gdLst/>
              <a:ahLst/>
              <a:cxnLst/>
              <a:rect l="l" t="t" r="r" b="b"/>
              <a:pathLst>
                <a:path w="34" h="42" extrusionOk="0">
                  <a:moveTo>
                    <a:pt x="10" y="1"/>
                  </a:moveTo>
                  <a:lnTo>
                    <a:pt x="0" y="4"/>
                  </a:lnTo>
                  <a:cubicBezTo>
                    <a:pt x="3" y="7"/>
                    <a:pt x="13" y="18"/>
                    <a:pt x="33" y="41"/>
                  </a:cubicBezTo>
                  <a:cubicBezTo>
                    <a:pt x="24" y="24"/>
                    <a:pt x="17" y="11"/>
                    <a:pt x="1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7"/>
            <p:cNvSpPr/>
            <p:nvPr/>
          </p:nvSpPr>
          <p:spPr>
            <a:xfrm>
              <a:off x="2378297" y="1692998"/>
              <a:ext cx="5857" cy="8092"/>
            </a:xfrm>
            <a:custGeom>
              <a:avLst/>
              <a:gdLst/>
              <a:ahLst/>
              <a:cxnLst/>
              <a:rect l="l" t="t" r="r" b="b"/>
              <a:pathLst>
                <a:path w="76" h="105" extrusionOk="0">
                  <a:moveTo>
                    <a:pt x="62" y="84"/>
                  </a:moveTo>
                  <a:cubicBezTo>
                    <a:pt x="69" y="92"/>
                    <a:pt x="69" y="95"/>
                    <a:pt x="69" y="98"/>
                  </a:cubicBezTo>
                  <a:cubicBezTo>
                    <a:pt x="66" y="92"/>
                    <a:pt x="62" y="88"/>
                    <a:pt x="62" y="84"/>
                  </a:cubicBezTo>
                  <a:close/>
                  <a:moveTo>
                    <a:pt x="5" y="0"/>
                  </a:moveTo>
                  <a:cubicBezTo>
                    <a:pt x="1" y="7"/>
                    <a:pt x="21" y="31"/>
                    <a:pt x="28" y="48"/>
                  </a:cubicBezTo>
                  <a:cubicBezTo>
                    <a:pt x="29" y="46"/>
                    <a:pt x="30" y="44"/>
                    <a:pt x="31" y="44"/>
                  </a:cubicBezTo>
                  <a:cubicBezTo>
                    <a:pt x="34" y="44"/>
                    <a:pt x="42" y="67"/>
                    <a:pt x="58" y="81"/>
                  </a:cubicBezTo>
                  <a:cubicBezTo>
                    <a:pt x="62" y="88"/>
                    <a:pt x="62" y="92"/>
                    <a:pt x="62" y="92"/>
                  </a:cubicBezTo>
                  <a:cubicBezTo>
                    <a:pt x="66" y="95"/>
                    <a:pt x="69" y="98"/>
                    <a:pt x="76" y="105"/>
                  </a:cubicBezTo>
                  <a:lnTo>
                    <a:pt x="72" y="101"/>
                  </a:lnTo>
                  <a:lnTo>
                    <a:pt x="69" y="81"/>
                  </a:lnTo>
                  <a:cubicBezTo>
                    <a:pt x="66" y="80"/>
                    <a:pt x="64" y="79"/>
                    <a:pt x="63" y="79"/>
                  </a:cubicBezTo>
                  <a:cubicBezTo>
                    <a:pt x="62" y="79"/>
                    <a:pt x="62" y="81"/>
                    <a:pt x="62" y="84"/>
                  </a:cubicBezTo>
                  <a:cubicBezTo>
                    <a:pt x="38" y="51"/>
                    <a:pt x="32" y="34"/>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7"/>
            <p:cNvSpPr/>
            <p:nvPr/>
          </p:nvSpPr>
          <p:spPr>
            <a:xfrm>
              <a:off x="2371361" y="1688836"/>
              <a:ext cx="308" cy="617"/>
            </a:xfrm>
            <a:custGeom>
              <a:avLst/>
              <a:gdLst/>
              <a:ahLst/>
              <a:cxnLst/>
              <a:rect l="l" t="t" r="r" b="b"/>
              <a:pathLst>
                <a:path w="4" h="8" extrusionOk="0">
                  <a:moveTo>
                    <a:pt x="0" y="1"/>
                  </a:moveTo>
                  <a:cubicBezTo>
                    <a:pt x="0" y="4"/>
                    <a:pt x="3" y="4"/>
                    <a:pt x="3" y="7"/>
                  </a:cubicBezTo>
                  <a:cubicBezTo>
                    <a:pt x="3" y="4"/>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7"/>
            <p:cNvSpPr/>
            <p:nvPr/>
          </p:nvSpPr>
          <p:spPr>
            <a:xfrm>
              <a:off x="2371592" y="1689376"/>
              <a:ext cx="5549" cy="6782"/>
            </a:xfrm>
            <a:custGeom>
              <a:avLst/>
              <a:gdLst/>
              <a:ahLst/>
              <a:cxnLst/>
              <a:rect l="l" t="t" r="r" b="b"/>
              <a:pathLst>
                <a:path w="72" h="88" extrusionOk="0">
                  <a:moveTo>
                    <a:pt x="0" y="0"/>
                  </a:moveTo>
                  <a:lnTo>
                    <a:pt x="0" y="0"/>
                  </a:lnTo>
                  <a:cubicBezTo>
                    <a:pt x="7" y="10"/>
                    <a:pt x="14" y="27"/>
                    <a:pt x="31" y="41"/>
                  </a:cubicBezTo>
                  <a:lnTo>
                    <a:pt x="27" y="34"/>
                  </a:lnTo>
                  <a:lnTo>
                    <a:pt x="27" y="34"/>
                  </a:lnTo>
                  <a:cubicBezTo>
                    <a:pt x="33" y="39"/>
                    <a:pt x="45" y="52"/>
                    <a:pt x="55" y="64"/>
                  </a:cubicBezTo>
                  <a:lnTo>
                    <a:pt x="55" y="64"/>
                  </a:lnTo>
                  <a:cubicBezTo>
                    <a:pt x="42" y="46"/>
                    <a:pt x="29" y="30"/>
                    <a:pt x="14" y="10"/>
                  </a:cubicBezTo>
                  <a:lnTo>
                    <a:pt x="14" y="10"/>
                  </a:lnTo>
                  <a:cubicBezTo>
                    <a:pt x="14" y="14"/>
                    <a:pt x="24" y="27"/>
                    <a:pt x="21" y="27"/>
                  </a:cubicBezTo>
                  <a:cubicBezTo>
                    <a:pt x="11" y="17"/>
                    <a:pt x="11" y="10"/>
                    <a:pt x="0" y="0"/>
                  </a:cubicBezTo>
                  <a:close/>
                  <a:moveTo>
                    <a:pt x="55" y="64"/>
                  </a:moveTo>
                  <a:cubicBezTo>
                    <a:pt x="61" y="72"/>
                    <a:pt x="66" y="79"/>
                    <a:pt x="72" y="88"/>
                  </a:cubicBezTo>
                  <a:cubicBezTo>
                    <a:pt x="72" y="85"/>
                    <a:pt x="64" y="75"/>
                    <a:pt x="55" y="6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7"/>
            <p:cNvSpPr/>
            <p:nvPr/>
          </p:nvSpPr>
          <p:spPr>
            <a:xfrm>
              <a:off x="2374983" y="1690686"/>
              <a:ext cx="2389" cy="3699"/>
            </a:xfrm>
            <a:custGeom>
              <a:avLst/>
              <a:gdLst/>
              <a:ahLst/>
              <a:cxnLst/>
              <a:rect l="l" t="t" r="r" b="b"/>
              <a:pathLst>
                <a:path w="31" h="48" extrusionOk="0">
                  <a:moveTo>
                    <a:pt x="0" y="0"/>
                  </a:moveTo>
                  <a:lnTo>
                    <a:pt x="14" y="17"/>
                  </a:lnTo>
                  <a:cubicBezTo>
                    <a:pt x="13" y="16"/>
                    <a:pt x="13" y="16"/>
                    <a:pt x="12" y="16"/>
                  </a:cubicBezTo>
                  <a:lnTo>
                    <a:pt x="12" y="16"/>
                  </a:lnTo>
                  <a:cubicBezTo>
                    <a:pt x="11" y="16"/>
                    <a:pt x="22" y="35"/>
                    <a:pt x="31" y="47"/>
                  </a:cubicBezTo>
                  <a:lnTo>
                    <a:pt x="24" y="2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7"/>
            <p:cNvSpPr/>
            <p:nvPr/>
          </p:nvSpPr>
          <p:spPr>
            <a:xfrm>
              <a:off x="2384925" y="1698932"/>
              <a:ext cx="2389" cy="4085"/>
            </a:xfrm>
            <a:custGeom>
              <a:avLst/>
              <a:gdLst/>
              <a:ahLst/>
              <a:cxnLst/>
              <a:rect l="l" t="t" r="r" b="b"/>
              <a:pathLst>
                <a:path w="31" h="53" extrusionOk="0">
                  <a:moveTo>
                    <a:pt x="0" y="1"/>
                  </a:moveTo>
                  <a:lnTo>
                    <a:pt x="7" y="18"/>
                  </a:lnTo>
                  <a:lnTo>
                    <a:pt x="30" y="52"/>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7"/>
            <p:cNvSpPr/>
            <p:nvPr/>
          </p:nvSpPr>
          <p:spPr>
            <a:xfrm>
              <a:off x="2385618" y="1699471"/>
              <a:ext cx="1695" cy="2466"/>
            </a:xfrm>
            <a:custGeom>
              <a:avLst/>
              <a:gdLst/>
              <a:ahLst/>
              <a:cxnLst/>
              <a:rect l="l" t="t" r="r" b="b"/>
              <a:pathLst>
                <a:path w="22" h="32" extrusionOk="0">
                  <a:moveTo>
                    <a:pt x="1" y="0"/>
                  </a:moveTo>
                  <a:lnTo>
                    <a:pt x="21" y="31"/>
                  </a:lnTo>
                  <a:lnTo>
                    <a:pt x="11"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7"/>
            <p:cNvSpPr/>
            <p:nvPr/>
          </p:nvSpPr>
          <p:spPr>
            <a:xfrm>
              <a:off x="2397872" y="1646681"/>
              <a:ext cx="308" cy="848"/>
            </a:xfrm>
            <a:custGeom>
              <a:avLst/>
              <a:gdLst/>
              <a:ahLst/>
              <a:cxnLst/>
              <a:rect l="l" t="t" r="r" b="b"/>
              <a:pathLst>
                <a:path w="4" h="11" extrusionOk="0">
                  <a:moveTo>
                    <a:pt x="1" y="0"/>
                  </a:moveTo>
                  <a:cubicBezTo>
                    <a:pt x="1" y="4"/>
                    <a:pt x="1" y="7"/>
                    <a:pt x="4" y="10"/>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7"/>
            <p:cNvSpPr/>
            <p:nvPr/>
          </p:nvSpPr>
          <p:spPr>
            <a:xfrm>
              <a:off x="2397101" y="1647914"/>
              <a:ext cx="848" cy="1156"/>
            </a:xfrm>
            <a:custGeom>
              <a:avLst/>
              <a:gdLst/>
              <a:ahLst/>
              <a:cxnLst/>
              <a:rect l="l" t="t" r="r" b="b"/>
              <a:pathLst>
                <a:path w="11" h="15" extrusionOk="0">
                  <a:moveTo>
                    <a:pt x="0" y="1"/>
                  </a:moveTo>
                  <a:lnTo>
                    <a:pt x="0" y="1"/>
                  </a:lnTo>
                  <a:cubicBezTo>
                    <a:pt x="0" y="1"/>
                    <a:pt x="4" y="8"/>
                    <a:pt x="11" y="1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7"/>
            <p:cNvSpPr/>
            <p:nvPr/>
          </p:nvSpPr>
          <p:spPr>
            <a:xfrm>
              <a:off x="2399722" y="1689067"/>
              <a:ext cx="3314" cy="3699"/>
            </a:xfrm>
            <a:custGeom>
              <a:avLst/>
              <a:gdLst/>
              <a:ahLst/>
              <a:cxnLst/>
              <a:rect l="l" t="t" r="r" b="b"/>
              <a:pathLst>
                <a:path w="43" h="48" extrusionOk="0">
                  <a:moveTo>
                    <a:pt x="0" y="1"/>
                  </a:moveTo>
                  <a:cubicBezTo>
                    <a:pt x="17" y="20"/>
                    <a:pt x="40" y="47"/>
                    <a:pt x="42" y="47"/>
                  </a:cubicBezTo>
                  <a:cubicBezTo>
                    <a:pt x="43" y="47"/>
                    <a:pt x="41" y="43"/>
                    <a:pt x="34" y="34"/>
                  </a:cubicBezTo>
                  <a:lnTo>
                    <a:pt x="11" y="4"/>
                  </a:lnTo>
                  <a:cubicBezTo>
                    <a:pt x="11" y="7"/>
                    <a:pt x="10" y="8"/>
                    <a:pt x="9" y="8"/>
                  </a:cubicBezTo>
                  <a:cubicBezTo>
                    <a:pt x="7" y="8"/>
                    <a:pt x="4"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7"/>
            <p:cNvSpPr/>
            <p:nvPr/>
          </p:nvSpPr>
          <p:spPr>
            <a:xfrm>
              <a:off x="2398103" y="1666179"/>
              <a:ext cx="1695" cy="2697"/>
            </a:xfrm>
            <a:custGeom>
              <a:avLst/>
              <a:gdLst/>
              <a:ahLst/>
              <a:cxnLst/>
              <a:rect l="l" t="t" r="r" b="b"/>
              <a:pathLst>
                <a:path w="22" h="35" extrusionOk="0">
                  <a:moveTo>
                    <a:pt x="1" y="0"/>
                  </a:moveTo>
                  <a:lnTo>
                    <a:pt x="1" y="0"/>
                  </a:lnTo>
                  <a:cubicBezTo>
                    <a:pt x="7" y="8"/>
                    <a:pt x="12" y="15"/>
                    <a:pt x="15" y="21"/>
                  </a:cubicBezTo>
                  <a:lnTo>
                    <a:pt x="15" y="21"/>
                  </a:lnTo>
                  <a:cubicBezTo>
                    <a:pt x="14" y="18"/>
                    <a:pt x="13" y="15"/>
                    <a:pt x="11" y="11"/>
                  </a:cubicBezTo>
                  <a:cubicBezTo>
                    <a:pt x="7" y="7"/>
                    <a:pt x="4" y="4"/>
                    <a:pt x="1" y="0"/>
                  </a:cubicBezTo>
                  <a:close/>
                  <a:moveTo>
                    <a:pt x="15" y="21"/>
                  </a:moveTo>
                  <a:cubicBezTo>
                    <a:pt x="17" y="26"/>
                    <a:pt x="19" y="30"/>
                    <a:pt x="21" y="34"/>
                  </a:cubicBezTo>
                  <a:cubicBezTo>
                    <a:pt x="20" y="30"/>
                    <a:pt x="18" y="26"/>
                    <a:pt x="15" y="2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7"/>
            <p:cNvSpPr/>
            <p:nvPr/>
          </p:nvSpPr>
          <p:spPr>
            <a:xfrm>
              <a:off x="2391398" y="1656314"/>
              <a:ext cx="1618" cy="1618"/>
            </a:xfrm>
            <a:custGeom>
              <a:avLst/>
              <a:gdLst/>
              <a:ahLst/>
              <a:cxnLst/>
              <a:rect l="l" t="t" r="r" b="b"/>
              <a:pathLst>
                <a:path w="21" h="21" extrusionOk="0">
                  <a:moveTo>
                    <a:pt x="0" y="0"/>
                  </a:moveTo>
                  <a:lnTo>
                    <a:pt x="21" y="20"/>
                  </a:lnTo>
                  <a:cubicBezTo>
                    <a:pt x="13" y="13"/>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7"/>
            <p:cNvSpPr/>
            <p:nvPr/>
          </p:nvSpPr>
          <p:spPr>
            <a:xfrm>
              <a:off x="2399413" y="1638280"/>
              <a:ext cx="2158" cy="2697"/>
            </a:xfrm>
            <a:custGeom>
              <a:avLst/>
              <a:gdLst/>
              <a:ahLst/>
              <a:cxnLst/>
              <a:rect l="l" t="t" r="r" b="b"/>
              <a:pathLst>
                <a:path w="28" h="35" extrusionOk="0">
                  <a:moveTo>
                    <a:pt x="4" y="1"/>
                  </a:moveTo>
                  <a:cubicBezTo>
                    <a:pt x="1" y="4"/>
                    <a:pt x="15" y="21"/>
                    <a:pt x="28" y="35"/>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7"/>
            <p:cNvSpPr/>
            <p:nvPr/>
          </p:nvSpPr>
          <p:spPr>
            <a:xfrm>
              <a:off x="2390474" y="1693383"/>
              <a:ext cx="2004" cy="2312"/>
            </a:xfrm>
            <a:custGeom>
              <a:avLst/>
              <a:gdLst/>
              <a:ahLst/>
              <a:cxnLst/>
              <a:rect l="l" t="t" r="r" b="b"/>
              <a:pathLst>
                <a:path w="26" h="30" extrusionOk="0">
                  <a:moveTo>
                    <a:pt x="1" y="1"/>
                  </a:moveTo>
                  <a:cubicBezTo>
                    <a:pt x="1" y="1"/>
                    <a:pt x="3" y="4"/>
                    <a:pt x="9" y="12"/>
                  </a:cubicBezTo>
                  <a:cubicBezTo>
                    <a:pt x="19" y="26"/>
                    <a:pt x="25" y="29"/>
                    <a:pt x="25" y="29"/>
                  </a:cubicBezTo>
                  <a:cubicBezTo>
                    <a:pt x="16" y="17"/>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7"/>
            <p:cNvSpPr/>
            <p:nvPr/>
          </p:nvSpPr>
          <p:spPr>
            <a:xfrm>
              <a:off x="2415829" y="1672883"/>
              <a:ext cx="1156" cy="2004"/>
            </a:xfrm>
            <a:custGeom>
              <a:avLst/>
              <a:gdLst/>
              <a:ahLst/>
              <a:cxnLst/>
              <a:rect l="l" t="t" r="r" b="b"/>
              <a:pathLst>
                <a:path w="15" h="26" extrusionOk="0">
                  <a:moveTo>
                    <a:pt x="0" y="1"/>
                  </a:moveTo>
                  <a:cubicBezTo>
                    <a:pt x="4" y="8"/>
                    <a:pt x="8" y="15"/>
                    <a:pt x="14" y="25"/>
                  </a:cubicBezTo>
                  <a:cubicBezTo>
                    <a:pt x="11" y="18"/>
                    <a:pt x="8"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7"/>
            <p:cNvSpPr/>
            <p:nvPr/>
          </p:nvSpPr>
          <p:spPr>
            <a:xfrm>
              <a:off x="2392400" y="1694770"/>
              <a:ext cx="1233" cy="1850"/>
            </a:xfrm>
            <a:custGeom>
              <a:avLst/>
              <a:gdLst/>
              <a:ahLst/>
              <a:cxnLst/>
              <a:rect l="l" t="t" r="r" b="b"/>
              <a:pathLst>
                <a:path w="16" h="24" extrusionOk="0">
                  <a:moveTo>
                    <a:pt x="0" y="1"/>
                  </a:moveTo>
                  <a:lnTo>
                    <a:pt x="0" y="1"/>
                  </a:lnTo>
                  <a:cubicBezTo>
                    <a:pt x="4" y="8"/>
                    <a:pt x="4" y="11"/>
                    <a:pt x="0" y="11"/>
                  </a:cubicBezTo>
                  <a:cubicBezTo>
                    <a:pt x="8" y="18"/>
                    <a:pt x="13" y="24"/>
                    <a:pt x="14" y="24"/>
                  </a:cubicBezTo>
                  <a:cubicBezTo>
                    <a:pt x="16" y="24"/>
                    <a:pt x="14" y="19"/>
                    <a:pt x="8" y="8"/>
                  </a:cubicBezTo>
                  <a:cubicBezTo>
                    <a:pt x="4" y="5"/>
                    <a:pt x="4"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7"/>
            <p:cNvSpPr/>
            <p:nvPr/>
          </p:nvSpPr>
          <p:spPr>
            <a:xfrm>
              <a:off x="2421840" y="1629726"/>
              <a:ext cx="308" cy="308"/>
            </a:xfrm>
            <a:custGeom>
              <a:avLst/>
              <a:gdLst/>
              <a:ahLst/>
              <a:cxnLst/>
              <a:rect l="l" t="t" r="r" b="b"/>
              <a:pathLst>
                <a:path w="4" h="4" extrusionOk="0">
                  <a:moveTo>
                    <a:pt x="0" y="1"/>
                  </a:moveTo>
                  <a:cubicBezTo>
                    <a:pt x="0" y="1"/>
                    <a:pt x="0" y="4"/>
                    <a:pt x="3"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7"/>
            <p:cNvSpPr/>
            <p:nvPr/>
          </p:nvSpPr>
          <p:spPr>
            <a:xfrm>
              <a:off x="2445500" y="1651382"/>
              <a:ext cx="77" cy="539"/>
            </a:xfrm>
            <a:custGeom>
              <a:avLst/>
              <a:gdLst/>
              <a:ahLst/>
              <a:cxnLst/>
              <a:rect l="l" t="t" r="r" b="b"/>
              <a:pathLst>
                <a:path w="1" h="7" extrusionOk="0">
                  <a:moveTo>
                    <a:pt x="0" y="0"/>
                  </a:moveTo>
                  <a:lnTo>
                    <a:pt x="0" y="7"/>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7"/>
            <p:cNvSpPr/>
            <p:nvPr/>
          </p:nvSpPr>
          <p:spPr>
            <a:xfrm>
              <a:off x="2388778" y="1698932"/>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7"/>
            <p:cNvSpPr/>
            <p:nvPr/>
          </p:nvSpPr>
          <p:spPr>
            <a:xfrm>
              <a:off x="2380224" y="1688066"/>
              <a:ext cx="771" cy="1387"/>
            </a:xfrm>
            <a:custGeom>
              <a:avLst/>
              <a:gdLst/>
              <a:ahLst/>
              <a:cxnLst/>
              <a:rect l="l" t="t" r="r" b="b"/>
              <a:pathLst>
                <a:path w="10" h="18" extrusionOk="0">
                  <a:moveTo>
                    <a:pt x="0" y="0"/>
                  </a:moveTo>
                  <a:cubicBezTo>
                    <a:pt x="7" y="11"/>
                    <a:pt x="10" y="14"/>
                    <a:pt x="10" y="17"/>
                  </a:cubicBezTo>
                  <a:cubicBezTo>
                    <a:pt x="10" y="14"/>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7"/>
            <p:cNvSpPr/>
            <p:nvPr/>
          </p:nvSpPr>
          <p:spPr>
            <a:xfrm>
              <a:off x="2382690" y="1678278"/>
              <a:ext cx="385" cy="462"/>
            </a:xfrm>
            <a:custGeom>
              <a:avLst/>
              <a:gdLst/>
              <a:ahLst/>
              <a:cxnLst/>
              <a:rect l="l" t="t" r="r" b="b"/>
              <a:pathLst>
                <a:path w="5" h="6" extrusionOk="0">
                  <a:moveTo>
                    <a:pt x="1" y="1"/>
                  </a:moveTo>
                  <a:cubicBezTo>
                    <a:pt x="1" y="1"/>
                    <a:pt x="1" y="2"/>
                    <a:pt x="5" y="5"/>
                  </a:cubicBezTo>
                  <a:cubicBezTo>
                    <a:pt x="3"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7"/>
            <p:cNvSpPr/>
            <p:nvPr/>
          </p:nvSpPr>
          <p:spPr>
            <a:xfrm>
              <a:off x="2387699" y="1697930"/>
              <a:ext cx="925" cy="848"/>
            </a:xfrm>
            <a:custGeom>
              <a:avLst/>
              <a:gdLst/>
              <a:ahLst/>
              <a:cxnLst/>
              <a:rect l="l" t="t" r="r" b="b"/>
              <a:pathLst>
                <a:path w="12" h="11" extrusionOk="0">
                  <a:moveTo>
                    <a:pt x="1" y="0"/>
                  </a:moveTo>
                  <a:lnTo>
                    <a:pt x="1" y="0"/>
                  </a:lnTo>
                  <a:cubicBezTo>
                    <a:pt x="5" y="4"/>
                    <a:pt x="8" y="7"/>
                    <a:pt x="11" y="11"/>
                  </a:cubicBezTo>
                  <a:cubicBezTo>
                    <a:pt x="8" y="7"/>
                    <a:pt x="8"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7"/>
            <p:cNvSpPr/>
            <p:nvPr/>
          </p:nvSpPr>
          <p:spPr>
            <a:xfrm>
              <a:off x="2388547" y="1698932"/>
              <a:ext cx="308" cy="694"/>
            </a:xfrm>
            <a:custGeom>
              <a:avLst/>
              <a:gdLst/>
              <a:ahLst/>
              <a:cxnLst/>
              <a:rect l="l" t="t" r="r" b="b"/>
              <a:pathLst>
                <a:path w="4" h="9" extrusionOk="0">
                  <a:moveTo>
                    <a:pt x="0" y="1"/>
                  </a:moveTo>
                  <a:lnTo>
                    <a:pt x="0" y="1"/>
                  </a:lnTo>
                  <a:cubicBezTo>
                    <a:pt x="2" y="5"/>
                    <a:pt x="3" y="8"/>
                    <a:pt x="3" y="8"/>
                  </a:cubicBezTo>
                  <a:cubicBezTo>
                    <a:pt x="3" y="8"/>
                    <a:pt x="3" y="7"/>
                    <a:pt x="3"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7"/>
            <p:cNvSpPr/>
            <p:nvPr/>
          </p:nvSpPr>
          <p:spPr>
            <a:xfrm>
              <a:off x="2388547" y="1698701"/>
              <a:ext cx="308" cy="308"/>
            </a:xfrm>
            <a:custGeom>
              <a:avLst/>
              <a:gdLst/>
              <a:ahLst/>
              <a:cxnLst/>
              <a:rect l="l" t="t" r="r" b="b"/>
              <a:pathLst>
                <a:path w="4" h="4" extrusionOk="0">
                  <a:moveTo>
                    <a:pt x="0" y="1"/>
                  </a:moveTo>
                  <a:cubicBezTo>
                    <a:pt x="3" y="1"/>
                    <a:pt x="3" y="4"/>
                    <a:pt x="3" y="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7"/>
            <p:cNvSpPr/>
            <p:nvPr/>
          </p:nvSpPr>
          <p:spPr>
            <a:xfrm>
              <a:off x="2416291" y="1643135"/>
              <a:ext cx="385" cy="1002"/>
            </a:xfrm>
            <a:custGeom>
              <a:avLst/>
              <a:gdLst/>
              <a:ahLst/>
              <a:cxnLst/>
              <a:rect l="l" t="t" r="r" b="b"/>
              <a:pathLst>
                <a:path w="5" h="13" extrusionOk="0">
                  <a:moveTo>
                    <a:pt x="0" y="0"/>
                  </a:moveTo>
                  <a:cubicBezTo>
                    <a:pt x="0" y="1"/>
                    <a:pt x="2" y="4"/>
                    <a:pt x="5" y="12"/>
                  </a:cubicBezTo>
                  <a:lnTo>
                    <a:pt x="5" y="9"/>
                  </a:lnTo>
                  <a:cubicBezTo>
                    <a:pt x="2" y="4"/>
                    <a:pt x="0" y="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7"/>
            <p:cNvSpPr/>
            <p:nvPr/>
          </p:nvSpPr>
          <p:spPr>
            <a:xfrm>
              <a:off x="2384308" y="1660398"/>
              <a:ext cx="77" cy="385"/>
            </a:xfrm>
            <a:custGeom>
              <a:avLst/>
              <a:gdLst/>
              <a:ahLst/>
              <a:cxnLst/>
              <a:rect l="l" t="t" r="r" b="b"/>
              <a:pathLst>
                <a:path w="1" h="5" extrusionOk="0">
                  <a:moveTo>
                    <a:pt x="1" y="1"/>
                  </a:moveTo>
                  <a:lnTo>
                    <a:pt x="1" y="5"/>
                  </a:lnTo>
                  <a:lnTo>
                    <a:pt x="1"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7"/>
            <p:cNvSpPr/>
            <p:nvPr/>
          </p:nvSpPr>
          <p:spPr>
            <a:xfrm>
              <a:off x="2383306" y="1658318"/>
              <a:ext cx="6628" cy="9711"/>
            </a:xfrm>
            <a:custGeom>
              <a:avLst/>
              <a:gdLst/>
              <a:ahLst/>
              <a:cxnLst/>
              <a:rect l="l" t="t" r="r" b="b"/>
              <a:pathLst>
                <a:path w="86" h="126" extrusionOk="0">
                  <a:moveTo>
                    <a:pt x="1" y="1"/>
                  </a:moveTo>
                  <a:cubicBezTo>
                    <a:pt x="19" y="28"/>
                    <a:pt x="23" y="36"/>
                    <a:pt x="21" y="36"/>
                  </a:cubicBezTo>
                  <a:cubicBezTo>
                    <a:pt x="20" y="36"/>
                    <a:pt x="17" y="34"/>
                    <a:pt x="14" y="32"/>
                  </a:cubicBezTo>
                  <a:lnTo>
                    <a:pt x="14" y="32"/>
                  </a:lnTo>
                  <a:lnTo>
                    <a:pt x="85" y="126"/>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7"/>
            <p:cNvSpPr/>
            <p:nvPr/>
          </p:nvSpPr>
          <p:spPr>
            <a:xfrm>
              <a:off x="2374983" y="1629186"/>
              <a:ext cx="71904" cy="71673"/>
            </a:xfrm>
            <a:custGeom>
              <a:avLst/>
              <a:gdLst/>
              <a:ahLst/>
              <a:cxnLst/>
              <a:rect l="l" t="t" r="r" b="b"/>
              <a:pathLst>
                <a:path w="933" h="930" extrusionOk="0">
                  <a:moveTo>
                    <a:pt x="418" y="172"/>
                  </a:moveTo>
                  <a:lnTo>
                    <a:pt x="418" y="172"/>
                  </a:lnTo>
                  <a:cubicBezTo>
                    <a:pt x="420" y="173"/>
                    <a:pt x="421" y="175"/>
                    <a:pt x="423" y="176"/>
                  </a:cubicBezTo>
                  <a:cubicBezTo>
                    <a:pt x="421" y="175"/>
                    <a:pt x="420" y="173"/>
                    <a:pt x="418" y="172"/>
                  </a:cubicBezTo>
                  <a:close/>
                  <a:moveTo>
                    <a:pt x="396" y="170"/>
                  </a:moveTo>
                  <a:cubicBezTo>
                    <a:pt x="397" y="173"/>
                    <a:pt x="399" y="175"/>
                    <a:pt x="400" y="178"/>
                  </a:cubicBezTo>
                  <a:lnTo>
                    <a:pt x="400" y="178"/>
                  </a:lnTo>
                  <a:cubicBezTo>
                    <a:pt x="398" y="175"/>
                    <a:pt x="397" y="172"/>
                    <a:pt x="396" y="170"/>
                  </a:cubicBezTo>
                  <a:close/>
                  <a:moveTo>
                    <a:pt x="301" y="248"/>
                  </a:moveTo>
                  <a:lnTo>
                    <a:pt x="301" y="248"/>
                  </a:lnTo>
                  <a:cubicBezTo>
                    <a:pt x="300" y="248"/>
                    <a:pt x="300" y="248"/>
                    <a:pt x="301" y="249"/>
                  </a:cubicBezTo>
                  <a:lnTo>
                    <a:pt x="301" y="249"/>
                  </a:lnTo>
                  <a:lnTo>
                    <a:pt x="301" y="248"/>
                  </a:lnTo>
                  <a:close/>
                  <a:moveTo>
                    <a:pt x="202" y="382"/>
                  </a:moveTo>
                  <a:cubicBezTo>
                    <a:pt x="202" y="382"/>
                    <a:pt x="203" y="382"/>
                    <a:pt x="203" y="382"/>
                  </a:cubicBezTo>
                  <a:cubicBezTo>
                    <a:pt x="203" y="382"/>
                    <a:pt x="202" y="382"/>
                    <a:pt x="202" y="382"/>
                  </a:cubicBezTo>
                  <a:close/>
                  <a:moveTo>
                    <a:pt x="802" y="389"/>
                  </a:moveTo>
                  <a:cubicBezTo>
                    <a:pt x="804" y="391"/>
                    <a:pt x="806" y="394"/>
                    <a:pt x="808" y="396"/>
                  </a:cubicBezTo>
                  <a:cubicBezTo>
                    <a:pt x="806" y="394"/>
                    <a:pt x="804" y="391"/>
                    <a:pt x="802" y="389"/>
                  </a:cubicBezTo>
                  <a:close/>
                  <a:moveTo>
                    <a:pt x="723" y="415"/>
                  </a:moveTo>
                  <a:cubicBezTo>
                    <a:pt x="723" y="415"/>
                    <a:pt x="723" y="416"/>
                    <a:pt x="723" y="416"/>
                  </a:cubicBezTo>
                  <a:lnTo>
                    <a:pt x="725" y="417"/>
                  </a:lnTo>
                  <a:lnTo>
                    <a:pt x="725" y="417"/>
                  </a:lnTo>
                  <a:cubicBezTo>
                    <a:pt x="724" y="416"/>
                    <a:pt x="724" y="416"/>
                    <a:pt x="723" y="415"/>
                  </a:cubicBezTo>
                  <a:close/>
                  <a:moveTo>
                    <a:pt x="109" y="420"/>
                  </a:moveTo>
                  <a:cubicBezTo>
                    <a:pt x="109" y="420"/>
                    <a:pt x="110" y="421"/>
                    <a:pt x="110" y="421"/>
                  </a:cubicBezTo>
                  <a:lnTo>
                    <a:pt x="110" y="421"/>
                  </a:lnTo>
                  <a:cubicBezTo>
                    <a:pt x="110" y="420"/>
                    <a:pt x="109" y="420"/>
                    <a:pt x="109" y="420"/>
                  </a:cubicBezTo>
                  <a:close/>
                  <a:moveTo>
                    <a:pt x="248" y="419"/>
                  </a:moveTo>
                  <a:cubicBezTo>
                    <a:pt x="249" y="419"/>
                    <a:pt x="254" y="425"/>
                    <a:pt x="260" y="433"/>
                  </a:cubicBezTo>
                  <a:cubicBezTo>
                    <a:pt x="260" y="434"/>
                    <a:pt x="260" y="435"/>
                    <a:pt x="260" y="435"/>
                  </a:cubicBezTo>
                  <a:cubicBezTo>
                    <a:pt x="259" y="435"/>
                    <a:pt x="257" y="433"/>
                    <a:pt x="251" y="426"/>
                  </a:cubicBezTo>
                  <a:cubicBezTo>
                    <a:pt x="248" y="421"/>
                    <a:pt x="247" y="419"/>
                    <a:pt x="248" y="419"/>
                  </a:cubicBezTo>
                  <a:close/>
                  <a:moveTo>
                    <a:pt x="109" y="423"/>
                  </a:moveTo>
                  <a:cubicBezTo>
                    <a:pt x="109" y="425"/>
                    <a:pt x="113" y="430"/>
                    <a:pt x="117" y="437"/>
                  </a:cubicBezTo>
                  <a:lnTo>
                    <a:pt x="117" y="437"/>
                  </a:lnTo>
                  <a:lnTo>
                    <a:pt x="109" y="423"/>
                  </a:lnTo>
                  <a:close/>
                  <a:moveTo>
                    <a:pt x="193" y="426"/>
                  </a:moveTo>
                  <a:cubicBezTo>
                    <a:pt x="196" y="432"/>
                    <a:pt x="197" y="437"/>
                    <a:pt x="197" y="439"/>
                  </a:cubicBezTo>
                  <a:lnTo>
                    <a:pt x="197" y="439"/>
                  </a:lnTo>
                  <a:cubicBezTo>
                    <a:pt x="200" y="437"/>
                    <a:pt x="202" y="438"/>
                    <a:pt x="193" y="426"/>
                  </a:cubicBezTo>
                  <a:close/>
                  <a:moveTo>
                    <a:pt x="197" y="439"/>
                  </a:moveTo>
                  <a:lnTo>
                    <a:pt x="197" y="439"/>
                  </a:lnTo>
                  <a:cubicBezTo>
                    <a:pt x="197" y="439"/>
                    <a:pt x="197" y="439"/>
                    <a:pt x="196" y="440"/>
                  </a:cubicBezTo>
                  <a:cubicBezTo>
                    <a:pt x="197" y="440"/>
                    <a:pt x="197" y="440"/>
                    <a:pt x="197" y="440"/>
                  </a:cubicBezTo>
                  <a:lnTo>
                    <a:pt x="197" y="440"/>
                  </a:lnTo>
                  <a:cubicBezTo>
                    <a:pt x="197" y="440"/>
                    <a:pt x="197" y="440"/>
                    <a:pt x="197" y="439"/>
                  </a:cubicBezTo>
                  <a:close/>
                  <a:moveTo>
                    <a:pt x="329" y="525"/>
                  </a:moveTo>
                  <a:lnTo>
                    <a:pt x="329" y="525"/>
                  </a:lnTo>
                  <a:cubicBezTo>
                    <a:pt x="330" y="526"/>
                    <a:pt x="331" y="527"/>
                    <a:pt x="332" y="527"/>
                  </a:cubicBezTo>
                  <a:cubicBezTo>
                    <a:pt x="331" y="527"/>
                    <a:pt x="330" y="526"/>
                    <a:pt x="329" y="525"/>
                  </a:cubicBezTo>
                  <a:close/>
                  <a:moveTo>
                    <a:pt x="0" y="548"/>
                  </a:moveTo>
                  <a:lnTo>
                    <a:pt x="0" y="548"/>
                  </a:lnTo>
                  <a:cubicBezTo>
                    <a:pt x="20" y="578"/>
                    <a:pt x="24" y="592"/>
                    <a:pt x="34" y="612"/>
                  </a:cubicBezTo>
                  <a:cubicBezTo>
                    <a:pt x="45" y="628"/>
                    <a:pt x="51" y="633"/>
                    <a:pt x="52" y="633"/>
                  </a:cubicBezTo>
                  <a:cubicBezTo>
                    <a:pt x="55" y="633"/>
                    <a:pt x="50" y="621"/>
                    <a:pt x="44" y="608"/>
                  </a:cubicBezTo>
                  <a:lnTo>
                    <a:pt x="44" y="608"/>
                  </a:lnTo>
                  <a:cubicBezTo>
                    <a:pt x="44" y="608"/>
                    <a:pt x="44" y="608"/>
                    <a:pt x="44" y="608"/>
                  </a:cubicBezTo>
                  <a:cubicBezTo>
                    <a:pt x="44" y="607"/>
                    <a:pt x="43" y="605"/>
                    <a:pt x="40" y="601"/>
                  </a:cubicBezTo>
                  <a:lnTo>
                    <a:pt x="40" y="601"/>
                  </a:lnTo>
                  <a:cubicBezTo>
                    <a:pt x="42" y="604"/>
                    <a:pt x="43" y="606"/>
                    <a:pt x="44" y="608"/>
                  </a:cubicBezTo>
                  <a:lnTo>
                    <a:pt x="44" y="608"/>
                  </a:lnTo>
                  <a:cubicBezTo>
                    <a:pt x="7" y="568"/>
                    <a:pt x="41" y="599"/>
                    <a:pt x="0" y="548"/>
                  </a:cubicBezTo>
                  <a:close/>
                  <a:moveTo>
                    <a:pt x="69" y="687"/>
                  </a:moveTo>
                  <a:lnTo>
                    <a:pt x="69" y="687"/>
                  </a:lnTo>
                  <a:cubicBezTo>
                    <a:pt x="70" y="688"/>
                    <a:pt x="71" y="689"/>
                    <a:pt x="71" y="689"/>
                  </a:cubicBezTo>
                  <a:cubicBezTo>
                    <a:pt x="71" y="688"/>
                    <a:pt x="70" y="688"/>
                    <a:pt x="69" y="687"/>
                  </a:cubicBezTo>
                  <a:close/>
                  <a:moveTo>
                    <a:pt x="307" y="761"/>
                  </a:moveTo>
                  <a:cubicBezTo>
                    <a:pt x="311" y="767"/>
                    <a:pt x="318" y="775"/>
                    <a:pt x="321" y="778"/>
                  </a:cubicBezTo>
                  <a:cubicBezTo>
                    <a:pt x="315" y="771"/>
                    <a:pt x="311" y="764"/>
                    <a:pt x="307" y="761"/>
                  </a:cubicBezTo>
                  <a:close/>
                  <a:moveTo>
                    <a:pt x="81" y="781"/>
                  </a:moveTo>
                  <a:cubicBezTo>
                    <a:pt x="81" y="782"/>
                    <a:pt x="82" y="782"/>
                    <a:pt x="82" y="783"/>
                  </a:cubicBezTo>
                  <a:lnTo>
                    <a:pt x="82" y="783"/>
                  </a:lnTo>
                  <a:cubicBezTo>
                    <a:pt x="82" y="782"/>
                    <a:pt x="82" y="782"/>
                    <a:pt x="81" y="781"/>
                  </a:cubicBezTo>
                  <a:close/>
                  <a:moveTo>
                    <a:pt x="167" y="865"/>
                  </a:moveTo>
                  <a:lnTo>
                    <a:pt x="167" y="865"/>
                  </a:lnTo>
                  <a:cubicBezTo>
                    <a:pt x="168" y="866"/>
                    <a:pt x="168" y="867"/>
                    <a:pt x="170" y="869"/>
                  </a:cubicBezTo>
                  <a:cubicBezTo>
                    <a:pt x="169" y="867"/>
                    <a:pt x="168" y="866"/>
                    <a:pt x="167" y="865"/>
                  </a:cubicBezTo>
                  <a:close/>
                  <a:moveTo>
                    <a:pt x="176" y="862"/>
                  </a:moveTo>
                  <a:cubicBezTo>
                    <a:pt x="182" y="868"/>
                    <a:pt x="184" y="870"/>
                    <a:pt x="184" y="870"/>
                  </a:cubicBezTo>
                  <a:cubicBezTo>
                    <a:pt x="184" y="870"/>
                    <a:pt x="180" y="867"/>
                    <a:pt x="176" y="865"/>
                  </a:cubicBezTo>
                  <a:lnTo>
                    <a:pt x="176" y="862"/>
                  </a:lnTo>
                  <a:close/>
                  <a:moveTo>
                    <a:pt x="598" y="0"/>
                  </a:moveTo>
                  <a:cubicBezTo>
                    <a:pt x="594" y="0"/>
                    <a:pt x="599" y="13"/>
                    <a:pt x="600" y="16"/>
                  </a:cubicBezTo>
                  <a:lnTo>
                    <a:pt x="600" y="16"/>
                  </a:lnTo>
                  <a:lnTo>
                    <a:pt x="598" y="14"/>
                  </a:lnTo>
                  <a:lnTo>
                    <a:pt x="598" y="14"/>
                  </a:lnTo>
                  <a:cubicBezTo>
                    <a:pt x="599" y="15"/>
                    <a:pt x="600" y="16"/>
                    <a:pt x="600" y="16"/>
                  </a:cubicBezTo>
                  <a:cubicBezTo>
                    <a:pt x="600" y="16"/>
                    <a:pt x="600" y="16"/>
                    <a:pt x="600" y="16"/>
                  </a:cubicBezTo>
                  <a:lnTo>
                    <a:pt x="600" y="16"/>
                  </a:lnTo>
                  <a:lnTo>
                    <a:pt x="611" y="28"/>
                  </a:lnTo>
                  <a:cubicBezTo>
                    <a:pt x="615" y="55"/>
                    <a:pt x="581" y="34"/>
                    <a:pt x="602" y="89"/>
                  </a:cubicBezTo>
                  <a:lnTo>
                    <a:pt x="615" y="106"/>
                  </a:lnTo>
                  <a:cubicBezTo>
                    <a:pt x="619" y="116"/>
                    <a:pt x="619" y="119"/>
                    <a:pt x="617" y="119"/>
                  </a:cubicBezTo>
                  <a:cubicBezTo>
                    <a:pt x="614" y="119"/>
                    <a:pt x="603" y="107"/>
                    <a:pt x="598" y="107"/>
                  </a:cubicBezTo>
                  <a:cubicBezTo>
                    <a:pt x="597" y="107"/>
                    <a:pt x="596" y="108"/>
                    <a:pt x="596" y="110"/>
                  </a:cubicBezTo>
                  <a:lnTo>
                    <a:pt x="596" y="110"/>
                  </a:lnTo>
                  <a:cubicBezTo>
                    <a:pt x="595" y="109"/>
                    <a:pt x="595" y="109"/>
                    <a:pt x="595" y="109"/>
                  </a:cubicBezTo>
                  <a:lnTo>
                    <a:pt x="595" y="112"/>
                  </a:lnTo>
                  <a:cubicBezTo>
                    <a:pt x="595" y="111"/>
                    <a:pt x="595" y="110"/>
                    <a:pt x="596" y="110"/>
                  </a:cubicBezTo>
                  <a:lnTo>
                    <a:pt x="596" y="110"/>
                  </a:lnTo>
                  <a:cubicBezTo>
                    <a:pt x="605" y="126"/>
                    <a:pt x="608" y="136"/>
                    <a:pt x="602" y="136"/>
                  </a:cubicBezTo>
                  <a:cubicBezTo>
                    <a:pt x="591" y="115"/>
                    <a:pt x="571" y="102"/>
                    <a:pt x="558" y="78"/>
                  </a:cubicBezTo>
                  <a:lnTo>
                    <a:pt x="558" y="78"/>
                  </a:lnTo>
                  <a:cubicBezTo>
                    <a:pt x="575" y="119"/>
                    <a:pt x="575" y="106"/>
                    <a:pt x="611" y="173"/>
                  </a:cubicBezTo>
                  <a:lnTo>
                    <a:pt x="591" y="146"/>
                  </a:lnTo>
                  <a:lnTo>
                    <a:pt x="591" y="146"/>
                  </a:lnTo>
                  <a:cubicBezTo>
                    <a:pt x="608" y="173"/>
                    <a:pt x="615" y="187"/>
                    <a:pt x="615" y="197"/>
                  </a:cubicBezTo>
                  <a:cubicBezTo>
                    <a:pt x="605" y="173"/>
                    <a:pt x="585" y="156"/>
                    <a:pt x="564" y="122"/>
                  </a:cubicBezTo>
                  <a:cubicBezTo>
                    <a:pt x="554" y="112"/>
                    <a:pt x="549" y="108"/>
                    <a:pt x="547" y="108"/>
                  </a:cubicBezTo>
                  <a:lnTo>
                    <a:pt x="547" y="108"/>
                  </a:lnTo>
                  <a:cubicBezTo>
                    <a:pt x="540" y="108"/>
                    <a:pt x="558" y="139"/>
                    <a:pt x="554" y="139"/>
                  </a:cubicBezTo>
                  <a:cubicBezTo>
                    <a:pt x="553" y="139"/>
                    <a:pt x="545" y="132"/>
                    <a:pt x="527" y="109"/>
                  </a:cubicBezTo>
                  <a:lnTo>
                    <a:pt x="527" y="109"/>
                  </a:lnTo>
                  <a:cubicBezTo>
                    <a:pt x="555" y="153"/>
                    <a:pt x="563" y="160"/>
                    <a:pt x="567" y="160"/>
                  </a:cubicBezTo>
                  <a:cubicBezTo>
                    <a:pt x="569" y="160"/>
                    <a:pt x="570" y="158"/>
                    <a:pt x="571" y="158"/>
                  </a:cubicBezTo>
                  <a:cubicBezTo>
                    <a:pt x="572" y="158"/>
                    <a:pt x="573" y="159"/>
                    <a:pt x="575" y="163"/>
                  </a:cubicBezTo>
                  <a:cubicBezTo>
                    <a:pt x="594" y="186"/>
                    <a:pt x="610" y="220"/>
                    <a:pt x="606" y="220"/>
                  </a:cubicBezTo>
                  <a:cubicBezTo>
                    <a:pt x="605" y="220"/>
                    <a:pt x="605" y="220"/>
                    <a:pt x="605" y="220"/>
                  </a:cubicBezTo>
                  <a:cubicBezTo>
                    <a:pt x="599" y="220"/>
                    <a:pt x="532" y="129"/>
                    <a:pt x="522" y="129"/>
                  </a:cubicBezTo>
                  <a:cubicBezTo>
                    <a:pt x="521" y="129"/>
                    <a:pt x="521" y="129"/>
                    <a:pt x="521" y="129"/>
                  </a:cubicBezTo>
                  <a:lnTo>
                    <a:pt x="521" y="122"/>
                  </a:lnTo>
                  <a:cubicBezTo>
                    <a:pt x="518" y="119"/>
                    <a:pt x="517" y="118"/>
                    <a:pt x="516" y="118"/>
                  </a:cubicBezTo>
                  <a:lnTo>
                    <a:pt x="516" y="118"/>
                  </a:lnTo>
                  <a:cubicBezTo>
                    <a:pt x="513" y="118"/>
                    <a:pt x="522" y="134"/>
                    <a:pt x="518" y="134"/>
                  </a:cubicBezTo>
                  <a:cubicBezTo>
                    <a:pt x="516" y="134"/>
                    <a:pt x="513" y="132"/>
                    <a:pt x="507" y="126"/>
                  </a:cubicBezTo>
                  <a:lnTo>
                    <a:pt x="507" y="126"/>
                  </a:lnTo>
                  <a:cubicBezTo>
                    <a:pt x="538" y="173"/>
                    <a:pt x="500" y="126"/>
                    <a:pt x="541" y="187"/>
                  </a:cubicBezTo>
                  <a:lnTo>
                    <a:pt x="541" y="167"/>
                  </a:lnTo>
                  <a:cubicBezTo>
                    <a:pt x="546" y="183"/>
                    <a:pt x="577" y="235"/>
                    <a:pt x="571" y="235"/>
                  </a:cubicBezTo>
                  <a:cubicBezTo>
                    <a:pt x="569" y="235"/>
                    <a:pt x="566" y="233"/>
                    <a:pt x="561" y="227"/>
                  </a:cubicBezTo>
                  <a:cubicBezTo>
                    <a:pt x="555" y="217"/>
                    <a:pt x="544" y="200"/>
                    <a:pt x="541" y="190"/>
                  </a:cubicBezTo>
                  <a:cubicBezTo>
                    <a:pt x="537" y="186"/>
                    <a:pt x="535" y="185"/>
                    <a:pt x="534" y="185"/>
                  </a:cubicBezTo>
                  <a:lnTo>
                    <a:pt x="534" y="185"/>
                  </a:lnTo>
                  <a:cubicBezTo>
                    <a:pt x="532" y="185"/>
                    <a:pt x="536" y="192"/>
                    <a:pt x="535" y="192"/>
                  </a:cubicBezTo>
                  <a:cubicBezTo>
                    <a:pt x="535" y="192"/>
                    <a:pt x="534" y="191"/>
                    <a:pt x="530" y="187"/>
                  </a:cubicBezTo>
                  <a:cubicBezTo>
                    <a:pt x="487" y="126"/>
                    <a:pt x="527" y="167"/>
                    <a:pt x="500" y="119"/>
                  </a:cubicBezTo>
                  <a:cubicBezTo>
                    <a:pt x="497" y="115"/>
                    <a:pt x="496" y="114"/>
                    <a:pt x="495" y="114"/>
                  </a:cubicBezTo>
                  <a:lnTo>
                    <a:pt x="495" y="114"/>
                  </a:lnTo>
                  <a:cubicBezTo>
                    <a:pt x="493" y="114"/>
                    <a:pt x="502" y="130"/>
                    <a:pt x="500" y="130"/>
                  </a:cubicBezTo>
                  <a:cubicBezTo>
                    <a:pt x="499" y="130"/>
                    <a:pt x="495" y="123"/>
                    <a:pt x="480" y="102"/>
                  </a:cubicBezTo>
                  <a:lnTo>
                    <a:pt x="480" y="102"/>
                  </a:lnTo>
                  <a:cubicBezTo>
                    <a:pt x="500" y="133"/>
                    <a:pt x="503" y="141"/>
                    <a:pt x="501" y="141"/>
                  </a:cubicBezTo>
                  <a:cubicBezTo>
                    <a:pt x="499" y="141"/>
                    <a:pt x="493" y="136"/>
                    <a:pt x="491" y="136"/>
                  </a:cubicBezTo>
                  <a:lnTo>
                    <a:pt x="491" y="136"/>
                  </a:lnTo>
                  <a:cubicBezTo>
                    <a:pt x="489" y="136"/>
                    <a:pt x="491" y="141"/>
                    <a:pt x="504" y="163"/>
                  </a:cubicBezTo>
                  <a:lnTo>
                    <a:pt x="477" y="126"/>
                  </a:lnTo>
                  <a:lnTo>
                    <a:pt x="477" y="126"/>
                  </a:lnTo>
                  <a:cubicBezTo>
                    <a:pt x="480" y="133"/>
                    <a:pt x="490" y="153"/>
                    <a:pt x="490" y="153"/>
                  </a:cubicBezTo>
                  <a:lnTo>
                    <a:pt x="460" y="102"/>
                  </a:lnTo>
                  <a:lnTo>
                    <a:pt x="460" y="102"/>
                  </a:lnTo>
                  <a:cubicBezTo>
                    <a:pt x="466" y="113"/>
                    <a:pt x="467" y="117"/>
                    <a:pt x="465" y="117"/>
                  </a:cubicBezTo>
                  <a:cubicBezTo>
                    <a:pt x="460" y="117"/>
                    <a:pt x="439" y="94"/>
                    <a:pt x="436" y="94"/>
                  </a:cubicBezTo>
                  <a:lnTo>
                    <a:pt x="436" y="94"/>
                  </a:lnTo>
                  <a:cubicBezTo>
                    <a:pt x="435" y="94"/>
                    <a:pt x="435" y="95"/>
                    <a:pt x="436" y="98"/>
                  </a:cubicBezTo>
                  <a:cubicBezTo>
                    <a:pt x="437" y="98"/>
                    <a:pt x="438" y="98"/>
                    <a:pt x="438" y="98"/>
                  </a:cubicBezTo>
                  <a:cubicBezTo>
                    <a:pt x="449" y="98"/>
                    <a:pt x="471" y="140"/>
                    <a:pt x="494" y="163"/>
                  </a:cubicBezTo>
                  <a:cubicBezTo>
                    <a:pt x="498" y="172"/>
                    <a:pt x="498" y="176"/>
                    <a:pt x="496" y="176"/>
                  </a:cubicBezTo>
                  <a:cubicBezTo>
                    <a:pt x="488" y="176"/>
                    <a:pt x="431" y="96"/>
                    <a:pt x="421" y="96"/>
                  </a:cubicBezTo>
                  <a:cubicBezTo>
                    <a:pt x="420" y="96"/>
                    <a:pt x="419" y="97"/>
                    <a:pt x="419" y="98"/>
                  </a:cubicBezTo>
                  <a:lnTo>
                    <a:pt x="419" y="98"/>
                  </a:lnTo>
                  <a:cubicBezTo>
                    <a:pt x="419" y="98"/>
                    <a:pt x="420" y="97"/>
                    <a:pt x="420" y="97"/>
                  </a:cubicBezTo>
                  <a:cubicBezTo>
                    <a:pt x="424" y="97"/>
                    <a:pt x="444" y="118"/>
                    <a:pt x="449" y="136"/>
                  </a:cubicBezTo>
                  <a:cubicBezTo>
                    <a:pt x="443" y="129"/>
                    <a:pt x="429" y="119"/>
                    <a:pt x="416" y="98"/>
                  </a:cubicBezTo>
                  <a:lnTo>
                    <a:pt x="416" y="98"/>
                  </a:lnTo>
                  <a:cubicBezTo>
                    <a:pt x="413" y="112"/>
                    <a:pt x="443" y="136"/>
                    <a:pt x="457" y="159"/>
                  </a:cubicBezTo>
                  <a:cubicBezTo>
                    <a:pt x="448" y="149"/>
                    <a:pt x="445" y="146"/>
                    <a:pt x="444" y="146"/>
                  </a:cubicBezTo>
                  <a:lnTo>
                    <a:pt x="444" y="146"/>
                  </a:lnTo>
                  <a:cubicBezTo>
                    <a:pt x="441" y="146"/>
                    <a:pt x="467" y="184"/>
                    <a:pt x="470" y="197"/>
                  </a:cubicBezTo>
                  <a:lnTo>
                    <a:pt x="446" y="159"/>
                  </a:lnTo>
                  <a:cubicBezTo>
                    <a:pt x="444" y="158"/>
                    <a:pt x="442" y="157"/>
                    <a:pt x="442" y="157"/>
                  </a:cubicBezTo>
                  <a:lnTo>
                    <a:pt x="442" y="157"/>
                  </a:lnTo>
                  <a:cubicBezTo>
                    <a:pt x="432" y="157"/>
                    <a:pt x="481" y="220"/>
                    <a:pt x="475" y="220"/>
                  </a:cubicBezTo>
                  <a:cubicBezTo>
                    <a:pt x="474" y="220"/>
                    <a:pt x="473" y="219"/>
                    <a:pt x="470" y="217"/>
                  </a:cubicBezTo>
                  <a:lnTo>
                    <a:pt x="436" y="163"/>
                  </a:lnTo>
                  <a:lnTo>
                    <a:pt x="443" y="180"/>
                  </a:lnTo>
                  <a:lnTo>
                    <a:pt x="413" y="136"/>
                  </a:lnTo>
                  <a:lnTo>
                    <a:pt x="413" y="136"/>
                  </a:lnTo>
                  <a:cubicBezTo>
                    <a:pt x="422" y="156"/>
                    <a:pt x="424" y="162"/>
                    <a:pt x="421" y="162"/>
                  </a:cubicBezTo>
                  <a:cubicBezTo>
                    <a:pt x="419" y="162"/>
                    <a:pt x="414" y="159"/>
                    <a:pt x="409" y="156"/>
                  </a:cubicBezTo>
                  <a:lnTo>
                    <a:pt x="409" y="156"/>
                  </a:lnTo>
                  <a:cubicBezTo>
                    <a:pt x="429" y="180"/>
                    <a:pt x="457" y="223"/>
                    <a:pt x="453" y="227"/>
                  </a:cubicBezTo>
                  <a:cubicBezTo>
                    <a:pt x="440" y="211"/>
                    <a:pt x="432" y="197"/>
                    <a:pt x="430" y="197"/>
                  </a:cubicBezTo>
                  <a:cubicBezTo>
                    <a:pt x="429" y="197"/>
                    <a:pt x="429" y="198"/>
                    <a:pt x="429" y="200"/>
                  </a:cubicBezTo>
                  <a:cubicBezTo>
                    <a:pt x="418" y="183"/>
                    <a:pt x="406" y="164"/>
                    <a:pt x="409" y="164"/>
                  </a:cubicBezTo>
                  <a:lnTo>
                    <a:pt x="409" y="164"/>
                  </a:lnTo>
                  <a:cubicBezTo>
                    <a:pt x="410" y="164"/>
                    <a:pt x="413" y="166"/>
                    <a:pt x="418" y="172"/>
                  </a:cubicBezTo>
                  <a:lnTo>
                    <a:pt x="418" y="172"/>
                  </a:lnTo>
                  <a:cubicBezTo>
                    <a:pt x="411" y="163"/>
                    <a:pt x="405" y="151"/>
                    <a:pt x="399" y="142"/>
                  </a:cubicBezTo>
                  <a:cubicBezTo>
                    <a:pt x="392" y="134"/>
                    <a:pt x="388" y="132"/>
                    <a:pt x="386" y="132"/>
                  </a:cubicBezTo>
                  <a:cubicBezTo>
                    <a:pt x="382" y="132"/>
                    <a:pt x="385" y="142"/>
                    <a:pt x="385" y="142"/>
                  </a:cubicBezTo>
                  <a:cubicBezTo>
                    <a:pt x="385" y="142"/>
                    <a:pt x="388" y="146"/>
                    <a:pt x="393" y="150"/>
                  </a:cubicBezTo>
                  <a:lnTo>
                    <a:pt x="423" y="207"/>
                  </a:lnTo>
                  <a:cubicBezTo>
                    <a:pt x="412" y="196"/>
                    <a:pt x="406" y="188"/>
                    <a:pt x="400" y="178"/>
                  </a:cubicBezTo>
                  <a:lnTo>
                    <a:pt x="400" y="178"/>
                  </a:lnTo>
                  <a:cubicBezTo>
                    <a:pt x="404" y="186"/>
                    <a:pt x="409" y="194"/>
                    <a:pt x="409" y="197"/>
                  </a:cubicBezTo>
                  <a:cubicBezTo>
                    <a:pt x="388" y="170"/>
                    <a:pt x="365" y="136"/>
                    <a:pt x="358" y="122"/>
                  </a:cubicBezTo>
                  <a:lnTo>
                    <a:pt x="358" y="122"/>
                  </a:lnTo>
                  <a:lnTo>
                    <a:pt x="376" y="159"/>
                  </a:lnTo>
                  <a:cubicBezTo>
                    <a:pt x="365" y="146"/>
                    <a:pt x="345" y="126"/>
                    <a:pt x="338" y="115"/>
                  </a:cubicBezTo>
                  <a:cubicBezTo>
                    <a:pt x="337" y="114"/>
                    <a:pt x="336" y="114"/>
                    <a:pt x="335" y="114"/>
                  </a:cubicBezTo>
                  <a:lnTo>
                    <a:pt x="335" y="114"/>
                  </a:lnTo>
                  <a:cubicBezTo>
                    <a:pt x="329" y="114"/>
                    <a:pt x="358" y="163"/>
                    <a:pt x="352" y="163"/>
                  </a:cubicBezTo>
                  <a:cubicBezTo>
                    <a:pt x="352" y="163"/>
                    <a:pt x="350" y="162"/>
                    <a:pt x="348" y="159"/>
                  </a:cubicBezTo>
                  <a:lnTo>
                    <a:pt x="348" y="159"/>
                  </a:lnTo>
                  <a:cubicBezTo>
                    <a:pt x="352" y="167"/>
                    <a:pt x="355" y="173"/>
                    <a:pt x="358" y="180"/>
                  </a:cubicBezTo>
                  <a:cubicBezTo>
                    <a:pt x="352" y="178"/>
                    <a:pt x="338" y="164"/>
                    <a:pt x="333" y="164"/>
                  </a:cubicBezTo>
                  <a:lnTo>
                    <a:pt x="333" y="164"/>
                  </a:lnTo>
                  <a:cubicBezTo>
                    <a:pt x="330" y="164"/>
                    <a:pt x="330" y="170"/>
                    <a:pt x="338" y="187"/>
                  </a:cubicBezTo>
                  <a:lnTo>
                    <a:pt x="298" y="136"/>
                  </a:lnTo>
                  <a:lnTo>
                    <a:pt x="298" y="136"/>
                  </a:lnTo>
                  <a:cubicBezTo>
                    <a:pt x="301" y="153"/>
                    <a:pt x="352" y="200"/>
                    <a:pt x="355" y="227"/>
                  </a:cubicBezTo>
                  <a:cubicBezTo>
                    <a:pt x="356" y="230"/>
                    <a:pt x="356" y="231"/>
                    <a:pt x="356" y="231"/>
                  </a:cubicBezTo>
                  <a:cubicBezTo>
                    <a:pt x="351" y="231"/>
                    <a:pt x="319" y="181"/>
                    <a:pt x="307" y="170"/>
                  </a:cubicBezTo>
                  <a:lnTo>
                    <a:pt x="307" y="170"/>
                  </a:lnTo>
                  <a:cubicBezTo>
                    <a:pt x="320" y="190"/>
                    <a:pt x="343" y="230"/>
                    <a:pt x="338" y="230"/>
                  </a:cubicBezTo>
                  <a:cubicBezTo>
                    <a:pt x="337" y="230"/>
                    <a:pt x="333" y="226"/>
                    <a:pt x="324" y="217"/>
                  </a:cubicBezTo>
                  <a:cubicBezTo>
                    <a:pt x="321" y="210"/>
                    <a:pt x="321" y="209"/>
                    <a:pt x="322" y="209"/>
                  </a:cubicBezTo>
                  <a:lnTo>
                    <a:pt x="322" y="209"/>
                  </a:lnTo>
                  <a:cubicBezTo>
                    <a:pt x="322" y="209"/>
                    <a:pt x="323" y="209"/>
                    <a:pt x="323" y="209"/>
                  </a:cubicBezTo>
                  <a:cubicBezTo>
                    <a:pt x="324" y="209"/>
                    <a:pt x="324" y="209"/>
                    <a:pt x="324" y="207"/>
                  </a:cubicBezTo>
                  <a:lnTo>
                    <a:pt x="298" y="180"/>
                  </a:lnTo>
                  <a:cubicBezTo>
                    <a:pt x="267" y="129"/>
                    <a:pt x="284" y="142"/>
                    <a:pt x="251" y="102"/>
                  </a:cubicBezTo>
                  <a:lnTo>
                    <a:pt x="251" y="102"/>
                  </a:lnTo>
                  <a:cubicBezTo>
                    <a:pt x="324" y="207"/>
                    <a:pt x="243" y="126"/>
                    <a:pt x="315" y="227"/>
                  </a:cubicBezTo>
                  <a:lnTo>
                    <a:pt x="298" y="210"/>
                  </a:lnTo>
                  <a:cubicBezTo>
                    <a:pt x="298" y="210"/>
                    <a:pt x="294" y="203"/>
                    <a:pt x="298" y="203"/>
                  </a:cubicBezTo>
                  <a:cubicBezTo>
                    <a:pt x="291" y="196"/>
                    <a:pt x="288" y="192"/>
                    <a:pt x="287" y="192"/>
                  </a:cubicBezTo>
                  <a:lnTo>
                    <a:pt x="287" y="192"/>
                  </a:lnTo>
                  <a:cubicBezTo>
                    <a:pt x="283" y="192"/>
                    <a:pt x="337" y="272"/>
                    <a:pt x="329" y="272"/>
                  </a:cubicBezTo>
                  <a:cubicBezTo>
                    <a:pt x="329" y="272"/>
                    <a:pt x="328" y="272"/>
                    <a:pt x="328" y="271"/>
                  </a:cubicBezTo>
                  <a:cubicBezTo>
                    <a:pt x="321" y="264"/>
                    <a:pt x="307" y="251"/>
                    <a:pt x="301" y="237"/>
                  </a:cubicBezTo>
                  <a:lnTo>
                    <a:pt x="301" y="237"/>
                  </a:lnTo>
                  <a:lnTo>
                    <a:pt x="315" y="268"/>
                  </a:lnTo>
                  <a:cubicBezTo>
                    <a:pt x="312" y="265"/>
                    <a:pt x="302" y="253"/>
                    <a:pt x="301" y="249"/>
                  </a:cubicBezTo>
                  <a:lnTo>
                    <a:pt x="301" y="249"/>
                  </a:lnTo>
                  <a:lnTo>
                    <a:pt x="298" y="258"/>
                  </a:lnTo>
                  <a:lnTo>
                    <a:pt x="298" y="258"/>
                  </a:lnTo>
                  <a:cubicBezTo>
                    <a:pt x="298" y="258"/>
                    <a:pt x="298" y="258"/>
                    <a:pt x="298" y="257"/>
                  </a:cubicBezTo>
                  <a:lnTo>
                    <a:pt x="298" y="261"/>
                  </a:lnTo>
                  <a:lnTo>
                    <a:pt x="298" y="258"/>
                  </a:lnTo>
                  <a:lnTo>
                    <a:pt x="298" y="258"/>
                  </a:lnTo>
                  <a:cubicBezTo>
                    <a:pt x="308" y="278"/>
                    <a:pt x="321" y="301"/>
                    <a:pt x="328" y="315"/>
                  </a:cubicBezTo>
                  <a:cubicBezTo>
                    <a:pt x="318" y="301"/>
                    <a:pt x="321" y="301"/>
                    <a:pt x="311" y="291"/>
                  </a:cubicBezTo>
                  <a:lnTo>
                    <a:pt x="311" y="291"/>
                  </a:lnTo>
                  <a:lnTo>
                    <a:pt x="324" y="318"/>
                  </a:lnTo>
                  <a:cubicBezTo>
                    <a:pt x="306" y="293"/>
                    <a:pt x="293" y="268"/>
                    <a:pt x="297" y="268"/>
                  </a:cubicBezTo>
                  <a:lnTo>
                    <a:pt x="297" y="268"/>
                  </a:lnTo>
                  <a:cubicBezTo>
                    <a:pt x="297" y="268"/>
                    <a:pt x="297" y="268"/>
                    <a:pt x="298" y="268"/>
                  </a:cubicBezTo>
                  <a:cubicBezTo>
                    <a:pt x="274" y="237"/>
                    <a:pt x="266" y="228"/>
                    <a:pt x="265" y="228"/>
                  </a:cubicBezTo>
                  <a:lnTo>
                    <a:pt x="265" y="228"/>
                  </a:lnTo>
                  <a:cubicBezTo>
                    <a:pt x="263" y="228"/>
                    <a:pt x="280" y="254"/>
                    <a:pt x="276" y="254"/>
                  </a:cubicBezTo>
                  <a:cubicBezTo>
                    <a:pt x="275" y="254"/>
                    <a:pt x="270" y="251"/>
                    <a:pt x="260" y="240"/>
                  </a:cubicBezTo>
                  <a:lnTo>
                    <a:pt x="254" y="223"/>
                  </a:lnTo>
                  <a:cubicBezTo>
                    <a:pt x="210" y="170"/>
                    <a:pt x="223" y="190"/>
                    <a:pt x="190" y="159"/>
                  </a:cubicBezTo>
                  <a:lnTo>
                    <a:pt x="190" y="159"/>
                  </a:lnTo>
                  <a:cubicBezTo>
                    <a:pt x="206" y="176"/>
                    <a:pt x="267" y="244"/>
                    <a:pt x="281" y="274"/>
                  </a:cubicBezTo>
                  <a:cubicBezTo>
                    <a:pt x="278" y="267"/>
                    <a:pt x="269" y="253"/>
                    <a:pt x="270" y="253"/>
                  </a:cubicBezTo>
                  <a:lnTo>
                    <a:pt x="270" y="253"/>
                  </a:lnTo>
                  <a:cubicBezTo>
                    <a:pt x="270" y="253"/>
                    <a:pt x="273" y="255"/>
                    <a:pt x="277" y="261"/>
                  </a:cubicBezTo>
                  <a:cubicBezTo>
                    <a:pt x="290" y="281"/>
                    <a:pt x="294" y="288"/>
                    <a:pt x="293" y="288"/>
                  </a:cubicBezTo>
                  <a:cubicBezTo>
                    <a:pt x="292" y="288"/>
                    <a:pt x="286" y="280"/>
                    <a:pt x="281" y="274"/>
                  </a:cubicBezTo>
                  <a:cubicBezTo>
                    <a:pt x="278" y="272"/>
                    <a:pt x="275" y="269"/>
                    <a:pt x="273" y="269"/>
                  </a:cubicBezTo>
                  <a:lnTo>
                    <a:pt x="273" y="269"/>
                  </a:lnTo>
                  <a:cubicBezTo>
                    <a:pt x="272" y="269"/>
                    <a:pt x="273" y="273"/>
                    <a:pt x="281" y="284"/>
                  </a:cubicBezTo>
                  <a:cubicBezTo>
                    <a:pt x="265" y="265"/>
                    <a:pt x="260" y="260"/>
                    <a:pt x="258" y="260"/>
                  </a:cubicBezTo>
                  <a:cubicBezTo>
                    <a:pt x="257" y="260"/>
                    <a:pt x="257" y="262"/>
                    <a:pt x="257" y="264"/>
                  </a:cubicBezTo>
                  <a:lnTo>
                    <a:pt x="223" y="217"/>
                  </a:lnTo>
                  <a:lnTo>
                    <a:pt x="223" y="217"/>
                  </a:lnTo>
                  <a:cubicBezTo>
                    <a:pt x="230" y="234"/>
                    <a:pt x="247" y="257"/>
                    <a:pt x="260" y="281"/>
                  </a:cubicBezTo>
                  <a:cubicBezTo>
                    <a:pt x="254" y="278"/>
                    <a:pt x="226" y="240"/>
                    <a:pt x="203" y="210"/>
                  </a:cubicBezTo>
                  <a:cubicBezTo>
                    <a:pt x="202" y="210"/>
                    <a:pt x="202" y="210"/>
                    <a:pt x="202" y="210"/>
                  </a:cubicBezTo>
                  <a:lnTo>
                    <a:pt x="202" y="210"/>
                  </a:lnTo>
                  <a:cubicBezTo>
                    <a:pt x="193" y="210"/>
                    <a:pt x="251" y="268"/>
                    <a:pt x="247" y="281"/>
                  </a:cubicBezTo>
                  <a:cubicBezTo>
                    <a:pt x="243" y="278"/>
                    <a:pt x="241" y="277"/>
                    <a:pt x="240" y="277"/>
                  </a:cubicBezTo>
                  <a:lnTo>
                    <a:pt x="240" y="277"/>
                  </a:lnTo>
                  <a:cubicBezTo>
                    <a:pt x="235" y="277"/>
                    <a:pt x="244" y="295"/>
                    <a:pt x="257" y="321"/>
                  </a:cubicBezTo>
                  <a:cubicBezTo>
                    <a:pt x="240" y="308"/>
                    <a:pt x="234" y="291"/>
                    <a:pt x="223" y="278"/>
                  </a:cubicBezTo>
                  <a:lnTo>
                    <a:pt x="223" y="278"/>
                  </a:lnTo>
                  <a:lnTo>
                    <a:pt x="247" y="318"/>
                  </a:lnTo>
                  <a:cubicBezTo>
                    <a:pt x="247" y="318"/>
                    <a:pt x="240" y="308"/>
                    <a:pt x="234" y="301"/>
                  </a:cubicBezTo>
                  <a:lnTo>
                    <a:pt x="234" y="301"/>
                  </a:lnTo>
                  <a:cubicBezTo>
                    <a:pt x="243" y="318"/>
                    <a:pt x="267" y="349"/>
                    <a:pt x="274" y="365"/>
                  </a:cubicBezTo>
                  <a:cubicBezTo>
                    <a:pt x="281" y="375"/>
                    <a:pt x="283" y="379"/>
                    <a:pt x="282" y="379"/>
                  </a:cubicBezTo>
                  <a:cubicBezTo>
                    <a:pt x="279" y="379"/>
                    <a:pt x="245" y="340"/>
                    <a:pt x="239" y="340"/>
                  </a:cubicBezTo>
                  <a:lnTo>
                    <a:pt x="239" y="340"/>
                  </a:lnTo>
                  <a:cubicBezTo>
                    <a:pt x="237" y="340"/>
                    <a:pt x="239" y="345"/>
                    <a:pt x="247" y="359"/>
                  </a:cubicBezTo>
                  <a:cubicBezTo>
                    <a:pt x="237" y="345"/>
                    <a:pt x="226" y="329"/>
                    <a:pt x="213" y="308"/>
                  </a:cubicBezTo>
                  <a:lnTo>
                    <a:pt x="213" y="308"/>
                  </a:lnTo>
                  <a:cubicBezTo>
                    <a:pt x="234" y="355"/>
                    <a:pt x="226" y="342"/>
                    <a:pt x="260" y="399"/>
                  </a:cubicBezTo>
                  <a:lnTo>
                    <a:pt x="234" y="372"/>
                  </a:lnTo>
                  <a:lnTo>
                    <a:pt x="234" y="372"/>
                  </a:lnTo>
                  <a:cubicBezTo>
                    <a:pt x="264" y="406"/>
                    <a:pt x="287" y="454"/>
                    <a:pt x="311" y="491"/>
                  </a:cubicBezTo>
                  <a:cubicBezTo>
                    <a:pt x="324" y="507"/>
                    <a:pt x="335" y="521"/>
                    <a:pt x="341" y="527"/>
                  </a:cubicBezTo>
                  <a:lnTo>
                    <a:pt x="355" y="561"/>
                  </a:lnTo>
                  <a:cubicBezTo>
                    <a:pt x="349" y="553"/>
                    <a:pt x="338" y="539"/>
                    <a:pt x="326" y="521"/>
                  </a:cubicBezTo>
                  <a:lnTo>
                    <a:pt x="326" y="521"/>
                  </a:lnTo>
                  <a:cubicBezTo>
                    <a:pt x="327" y="523"/>
                    <a:pt x="328" y="524"/>
                    <a:pt x="329" y="525"/>
                  </a:cubicBezTo>
                  <a:lnTo>
                    <a:pt x="329" y="525"/>
                  </a:lnTo>
                  <a:cubicBezTo>
                    <a:pt x="326" y="521"/>
                    <a:pt x="324" y="517"/>
                    <a:pt x="321" y="514"/>
                  </a:cubicBezTo>
                  <a:lnTo>
                    <a:pt x="321" y="514"/>
                  </a:lnTo>
                  <a:cubicBezTo>
                    <a:pt x="323" y="517"/>
                    <a:pt x="324" y="519"/>
                    <a:pt x="326" y="521"/>
                  </a:cubicBezTo>
                  <a:lnTo>
                    <a:pt x="326" y="521"/>
                  </a:lnTo>
                  <a:cubicBezTo>
                    <a:pt x="311" y="504"/>
                    <a:pt x="295" y="477"/>
                    <a:pt x="277" y="454"/>
                  </a:cubicBezTo>
                  <a:lnTo>
                    <a:pt x="277" y="454"/>
                  </a:lnTo>
                  <a:cubicBezTo>
                    <a:pt x="287" y="463"/>
                    <a:pt x="294" y="471"/>
                    <a:pt x="301" y="480"/>
                  </a:cubicBezTo>
                  <a:cubicBezTo>
                    <a:pt x="284" y="450"/>
                    <a:pt x="260" y="416"/>
                    <a:pt x="240" y="390"/>
                  </a:cubicBezTo>
                  <a:lnTo>
                    <a:pt x="240" y="390"/>
                  </a:lnTo>
                  <a:cubicBezTo>
                    <a:pt x="243" y="396"/>
                    <a:pt x="247" y="399"/>
                    <a:pt x="247" y="402"/>
                  </a:cubicBezTo>
                  <a:cubicBezTo>
                    <a:pt x="243" y="396"/>
                    <a:pt x="237" y="390"/>
                    <a:pt x="234" y="382"/>
                  </a:cubicBezTo>
                  <a:cubicBezTo>
                    <a:pt x="233" y="382"/>
                    <a:pt x="233" y="382"/>
                    <a:pt x="233" y="382"/>
                  </a:cubicBezTo>
                  <a:lnTo>
                    <a:pt x="233" y="382"/>
                  </a:lnTo>
                  <a:cubicBezTo>
                    <a:pt x="232" y="382"/>
                    <a:pt x="238" y="391"/>
                    <a:pt x="243" y="402"/>
                  </a:cubicBezTo>
                  <a:lnTo>
                    <a:pt x="203" y="349"/>
                  </a:lnTo>
                  <a:lnTo>
                    <a:pt x="203" y="349"/>
                  </a:lnTo>
                  <a:lnTo>
                    <a:pt x="220" y="372"/>
                  </a:lnTo>
                  <a:lnTo>
                    <a:pt x="186" y="342"/>
                  </a:lnTo>
                  <a:lnTo>
                    <a:pt x="186" y="342"/>
                  </a:lnTo>
                  <a:cubicBezTo>
                    <a:pt x="220" y="402"/>
                    <a:pt x="271" y="487"/>
                    <a:pt x="277" y="514"/>
                  </a:cubicBezTo>
                  <a:cubicBezTo>
                    <a:pt x="254" y="474"/>
                    <a:pt x="234" y="450"/>
                    <a:pt x="200" y="402"/>
                  </a:cubicBezTo>
                  <a:lnTo>
                    <a:pt x="200" y="402"/>
                  </a:lnTo>
                  <a:cubicBezTo>
                    <a:pt x="209" y="414"/>
                    <a:pt x="213" y="419"/>
                    <a:pt x="214" y="419"/>
                  </a:cubicBezTo>
                  <a:cubicBezTo>
                    <a:pt x="218" y="419"/>
                    <a:pt x="198" y="382"/>
                    <a:pt x="202" y="382"/>
                  </a:cubicBezTo>
                  <a:lnTo>
                    <a:pt x="202" y="382"/>
                  </a:lnTo>
                  <a:cubicBezTo>
                    <a:pt x="202" y="382"/>
                    <a:pt x="202" y="382"/>
                    <a:pt x="202" y="382"/>
                  </a:cubicBezTo>
                  <a:lnTo>
                    <a:pt x="202" y="382"/>
                  </a:lnTo>
                  <a:cubicBezTo>
                    <a:pt x="196" y="378"/>
                    <a:pt x="182" y="355"/>
                    <a:pt x="176" y="349"/>
                  </a:cubicBezTo>
                  <a:lnTo>
                    <a:pt x="176" y="349"/>
                  </a:lnTo>
                  <a:lnTo>
                    <a:pt x="200" y="399"/>
                  </a:lnTo>
                  <a:cubicBezTo>
                    <a:pt x="173" y="362"/>
                    <a:pt x="179" y="372"/>
                    <a:pt x="166" y="359"/>
                  </a:cubicBezTo>
                  <a:lnTo>
                    <a:pt x="166" y="359"/>
                  </a:lnTo>
                  <a:cubicBezTo>
                    <a:pt x="220" y="433"/>
                    <a:pt x="193" y="413"/>
                    <a:pt x="206" y="440"/>
                  </a:cubicBezTo>
                  <a:cubicBezTo>
                    <a:pt x="191" y="415"/>
                    <a:pt x="172" y="389"/>
                    <a:pt x="178" y="389"/>
                  </a:cubicBezTo>
                  <a:lnTo>
                    <a:pt x="178" y="389"/>
                  </a:lnTo>
                  <a:cubicBezTo>
                    <a:pt x="178" y="389"/>
                    <a:pt x="179" y="389"/>
                    <a:pt x="179" y="390"/>
                  </a:cubicBezTo>
                  <a:cubicBezTo>
                    <a:pt x="172" y="381"/>
                    <a:pt x="169" y="377"/>
                    <a:pt x="168" y="377"/>
                  </a:cubicBezTo>
                  <a:lnTo>
                    <a:pt x="168" y="377"/>
                  </a:lnTo>
                  <a:cubicBezTo>
                    <a:pt x="165" y="377"/>
                    <a:pt x="211" y="448"/>
                    <a:pt x="206" y="448"/>
                  </a:cubicBezTo>
                  <a:cubicBezTo>
                    <a:pt x="205" y="448"/>
                    <a:pt x="202" y="446"/>
                    <a:pt x="197" y="440"/>
                  </a:cubicBezTo>
                  <a:lnTo>
                    <a:pt x="197" y="440"/>
                  </a:lnTo>
                  <a:cubicBezTo>
                    <a:pt x="197" y="441"/>
                    <a:pt x="196" y="441"/>
                    <a:pt x="195" y="441"/>
                  </a:cubicBezTo>
                  <a:cubicBezTo>
                    <a:pt x="191" y="441"/>
                    <a:pt x="181" y="431"/>
                    <a:pt x="173" y="416"/>
                  </a:cubicBezTo>
                  <a:lnTo>
                    <a:pt x="173" y="413"/>
                  </a:lnTo>
                  <a:cubicBezTo>
                    <a:pt x="172" y="413"/>
                    <a:pt x="171" y="413"/>
                    <a:pt x="170" y="413"/>
                  </a:cubicBezTo>
                  <a:cubicBezTo>
                    <a:pt x="158" y="413"/>
                    <a:pt x="155" y="434"/>
                    <a:pt x="196" y="494"/>
                  </a:cubicBezTo>
                  <a:cubicBezTo>
                    <a:pt x="190" y="487"/>
                    <a:pt x="142" y="416"/>
                    <a:pt x="132" y="402"/>
                  </a:cubicBezTo>
                  <a:lnTo>
                    <a:pt x="132" y="402"/>
                  </a:lnTo>
                  <a:lnTo>
                    <a:pt x="274" y="629"/>
                  </a:lnTo>
                  <a:cubicBezTo>
                    <a:pt x="237" y="572"/>
                    <a:pt x="139" y="443"/>
                    <a:pt x="122" y="410"/>
                  </a:cubicBezTo>
                  <a:cubicBezTo>
                    <a:pt x="118" y="406"/>
                    <a:pt x="114" y="401"/>
                    <a:pt x="112" y="401"/>
                  </a:cubicBezTo>
                  <a:lnTo>
                    <a:pt x="112" y="401"/>
                  </a:lnTo>
                  <a:cubicBezTo>
                    <a:pt x="110" y="401"/>
                    <a:pt x="110" y="405"/>
                    <a:pt x="115" y="416"/>
                  </a:cubicBezTo>
                  <a:cubicBezTo>
                    <a:pt x="122" y="423"/>
                    <a:pt x="176" y="494"/>
                    <a:pt x="179" y="501"/>
                  </a:cubicBezTo>
                  <a:cubicBezTo>
                    <a:pt x="130" y="440"/>
                    <a:pt x="152" y="470"/>
                    <a:pt x="110" y="421"/>
                  </a:cubicBezTo>
                  <a:lnTo>
                    <a:pt x="110" y="421"/>
                  </a:lnTo>
                  <a:cubicBezTo>
                    <a:pt x="123" y="437"/>
                    <a:pt x="177" y="518"/>
                    <a:pt x="176" y="518"/>
                  </a:cubicBezTo>
                  <a:cubicBezTo>
                    <a:pt x="176" y="518"/>
                    <a:pt x="176" y="518"/>
                    <a:pt x="176" y="518"/>
                  </a:cubicBezTo>
                  <a:cubicBezTo>
                    <a:pt x="168" y="507"/>
                    <a:pt x="133" y="461"/>
                    <a:pt x="117" y="437"/>
                  </a:cubicBezTo>
                  <a:lnTo>
                    <a:pt x="117" y="437"/>
                  </a:lnTo>
                  <a:lnTo>
                    <a:pt x="161" y="513"/>
                  </a:lnTo>
                  <a:lnTo>
                    <a:pt x="161" y="513"/>
                  </a:lnTo>
                  <a:cubicBezTo>
                    <a:pt x="150" y="494"/>
                    <a:pt x="111" y="439"/>
                    <a:pt x="92" y="416"/>
                  </a:cubicBezTo>
                  <a:lnTo>
                    <a:pt x="92" y="416"/>
                  </a:lnTo>
                  <a:cubicBezTo>
                    <a:pt x="98" y="425"/>
                    <a:pt x="96" y="426"/>
                    <a:pt x="93" y="426"/>
                  </a:cubicBezTo>
                  <a:cubicBezTo>
                    <a:pt x="93" y="426"/>
                    <a:pt x="92" y="426"/>
                    <a:pt x="91" y="426"/>
                  </a:cubicBezTo>
                  <a:cubicBezTo>
                    <a:pt x="89" y="426"/>
                    <a:pt x="87" y="426"/>
                    <a:pt x="89" y="430"/>
                  </a:cubicBezTo>
                  <a:lnTo>
                    <a:pt x="105" y="446"/>
                  </a:lnTo>
                  <a:cubicBezTo>
                    <a:pt x="104" y="446"/>
                    <a:pt x="104" y="446"/>
                    <a:pt x="104" y="446"/>
                  </a:cubicBezTo>
                  <a:lnTo>
                    <a:pt x="104" y="446"/>
                  </a:lnTo>
                  <a:cubicBezTo>
                    <a:pt x="93" y="446"/>
                    <a:pt x="182" y="572"/>
                    <a:pt x="173" y="575"/>
                  </a:cubicBezTo>
                  <a:cubicBezTo>
                    <a:pt x="162" y="555"/>
                    <a:pt x="98" y="463"/>
                    <a:pt x="84" y="457"/>
                  </a:cubicBezTo>
                  <a:lnTo>
                    <a:pt x="84" y="457"/>
                  </a:lnTo>
                  <a:cubicBezTo>
                    <a:pt x="115" y="501"/>
                    <a:pt x="226" y="673"/>
                    <a:pt x="247" y="710"/>
                  </a:cubicBezTo>
                  <a:lnTo>
                    <a:pt x="226" y="686"/>
                  </a:lnTo>
                  <a:lnTo>
                    <a:pt x="240" y="720"/>
                  </a:lnTo>
                  <a:cubicBezTo>
                    <a:pt x="196" y="649"/>
                    <a:pt x="109" y="504"/>
                    <a:pt x="75" y="446"/>
                  </a:cubicBezTo>
                  <a:cubicBezTo>
                    <a:pt x="60" y="432"/>
                    <a:pt x="55" y="422"/>
                    <a:pt x="52" y="422"/>
                  </a:cubicBezTo>
                  <a:cubicBezTo>
                    <a:pt x="52" y="422"/>
                    <a:pt x="52" y="422"/>
                    <a:pt x="51" y="423"/>
                  </a:cubicBezTo>
                  <a:cubicBezTo>
                    <a:pt x="31" y="402"/>
                    <a:pt x="28" y="385"/>
                    <a:pt x="28" y="385"/>
                  </a:cubicBezTo>
                  <a:lnTo>
                    <a:pt x="7" y="376"/>
                  </a:lnTo>
                  <a:lnTo>
                    <a:pt x="7" y="376"/>
                  </a:lnTo>
                  <a:cubicBezTo>
                    <a:pt x="44" y="426"/>
                    <a:pt x="37" y="433"/>
                    <a:pt x="68" y="477"/>
                  </a:cubicBezTo>
                  <a:lnTo>
                    <a:pt x="41" y="416"/>
                  </a:lnTo>
                  <a:lnTo>
                    <a:pt x="41" y="416"/>
                  </a:lnTo>
                  <a:cubicBezTo>
                    <a:pt x="77" y="466"/>
                    <a:pt x="134" y="561"/>
                    <a:pt x="122" y="561"/>
                  </a:cubicBezTo>
                  <a:cubicBezTo>
                    <a:pt x="122" y="561"/>
                    <a:pt x="122" y="561"/>
                    <a:pt x="122" y="561"/>
                  </a:cubicBezTo>
                  <a:cubicBezTo>
                    <a:pt x="105" y="541"/>
                    <a:pt x="61" y="471"/>
                    <a:pt x="48" y="454"/>
                  </a:cubicBezTo>
                  <a:lnTo>
                    <a:pt x="48" y="454"/>
                  </a:lnTo>
                  <a:cubicBezTo>
                    <a:pt x="55" y="467"/>
                    <a:pt x="61" y="482"/>
                    <a:pt x="59" y="482"/>
                  </a:cubicBezTo>
                  <a:cubicBezTo>
                    <a:pt x="58" y="482"/>
                    <a:pt x="57" y="480"/>
                    <a:pt x="54" y="477"/>
                  </a:cubicBezTo>
                  <a:lnTo>
                    <a:pt x="37" y="450"/>
                  </a:lnTo>
                  <a:cubicBezTo>
                    <a:pt x="36" y="449"/>
                    <a:pt x="35" y="448"/>
                    <a:pt x="35" y="448"/>
                  </a:cubicBezTo>
                  <a:lnTo>
                    <a:pt x="35" y="448"/>
                  </a:lnTo>
                  <a:cubicBezTo>
                    <a:pt x="32" y="448"/>
                    <a:pt x="59" y="489"/>
                    <a:pt x="54" y="489"/>
                  </a:cubicBezTo>
                  <a:cubicBezTo>
                    <a:pt x="53" y="489"/>
                    <a:pt x="49" y="486"/>
                    <a:pt x="41" y="477"/>
                  </a:cubicBezTo>
                  <a:cubicBezTo>
                    <a:pt x="38" y="474"/>
                    <a:pt x="7" y="435"/>
                    <a:pt x="6" y="435"/>
                  </a:cubicBezTo>
                  <a:lnTo>
                    <a:pt x="6" y="435"/>
                  </a:lnTo>
                  <a:cubicBezTo>
                    <a:pt x="5" y="435"/>
                    <a:pt x="7" y="437"/>
                    <a:pt x="11" y="443"/>
                  </a:cubicBezTo>
                  <a:cubicBezTo>
                    <a:pt x="54" y="501"/>
                    <a:pt x="183" y="680"/>
                    <a:pt x="213" y="724"/>
                  </a:cubicBezTo>
                  <a:cubicBezTo>
                    <a:pt x="210" y="720"/>
                    <a:pt x="166" y="677"/>
                    <a:pt x="142" y="649"/>
                  </a:cubicBezTo>
                  <a:cubicBezTo>
                    <a:pt x="109" y="605"/>
                    <a:pt x="68" y="538"/>
                    <a:pt x="37" y="497"/>
                  </a:cubicBezTo>
                  <a:lnTo>
                    <a:pt x="37" y="497"/>
                  </a:lnTo>
                  <a:cubicBezTo>
                    <a:pt x="48" y="514"/>
                    <a:pt x="58" y="531"/>
                    <a:pt x="61" y="538"/>
                  </a:cubicBezTo>
                  <a:cubicBezTo>
                    <a:pt x="52" y="528"/>
                    <a:pt x="34" y="500"/>
                    <a:pt x="34" y="500"/>
                  </a:cubicBezTo>
                  <a:lnTo>
                    <a:pt x="34" y="500"/>
                  </a:lnTo>
                  <a:cubicBezTo>
                    <a:pt x="34" y="500"/>
                    <a:pt x="34" y="500"/>
                    <a:pt x="34" y="501"/>
                  </a:cubicBezTo>
                  <a:cubicBezTo>
                    <a:pt x="50" y="525"/>
                    <a:pt x="48" y="528"/>
                    <a:pt x="46" y="528"/>
                  </a:cubicBezTo>
                  <a:cubicBezTo>
                    <a:pt x="45" y="528"/>
                    <a:pt x="44" y="528"/>
                    <a:pt x="44" y="528"/>
                  </a:cubicBezTo>
                  <a:lnTo>
                    <a:pt x="44" y="528"/>
                  </a:lnTo>
                  <a:cubicBezTo>
                    <a:pt x="43" y="528"/>
                    <a:pt x="45" y="530"/>
                    <a:pt x="61" y="548"/>
                  </a:cubicBezTo>
                  <a:cubicBezTo>
                    <a:pt x="63" y="552"/>
                    <a:pt x="63" y="553"/>
                    <a:pt x="62" y="553"/>
                  </a:cubicBezTo>
                  <a:cubicBezTo>
                    <a:pt x="61" y="553"/>
                    <a:pt x="53" y="543"/>
                    <a:pt x="50" y="543"/>
                  </a:cubicBezTo>
                  <a:cubicBezTo>
                    <a:pt x="49" y="543"/>
                    <a:pt x="48" y="544"/>
                    <a:pt x="48" y="544"/>
                  </a:cubicBezTo>
                  <a:cubicBezTo>
                    <a:pt x="75" y="578"/>
                    <a:pt x="125" y="663"/>
                    <a:pt x="132" y="680"/>
                  </a:cubicBezTo>
                  <a:cubicBezTo>
                    <a:pt x="122" y="666"/>
                    <a:pt x="109" y="649"/>
                    <a:pt x="105" y="642"/>
                  </a:cubicBezTo>
                  <a:cubicBezTo>
                    <a:pt x="93" y="642"/>
                    <a:pt x="74" y="625"/>
                    <a:pt x="66" y="625"/>
                  </a:cubicBezTo>
                  <a:cubicBezTo>
                    <a:pt x="65" y="625"/>
                    <a:pt x="65" y="625"/>
                    <a:pt x="64" y="625"/>
                  </a:cubicBezTo>
                  <a:cubicBezTo>
                    <a:pt x="54" y="612"/>
                    <a:pt x="41" y="602"/>
                    <a:pt x="28" y="578"/>
                  </a:cubicBezTo>
                  <a:lnTo>
                    <a:pt x="28" y="578"/>
                  </a:lnTo>
                  <a:cubicBezTo>
                    <a:pt x="30" y="585"/>
                    <a:pt x="36" y="595"/>
                    <a:pt x="40" y="601"/>
                  </a:cubicBezTo>
                  <a:lnTo>
                    <a:pt x="40" y="601"/>
                  </a:lnTo>
                  <a:cubicBezTo>
                    <a:pt x="39" y="599"/>
                    <a:pt x="38" y="597"/>
                    <a:pt x="37" y="595"/>
                  </a:cubicBezTo>
                  <a:lnTo>
                    <a:pt x="37" y="595"/>
                  </a:lnTo>
                  <a:cubicBezTo>
                    <a:pt x="84" y="659"/>
                    <a:pt x="125" y="730"/>
                    <a:pt x="139" y="767"/>
                  </a:cubicBezTo>
                  <a:cubicBezTo>
                    <a:pt x="140" y="770"/>
                    <a:pt x="140" y="770"/>
                    <a:pt x="139" y="770"/>
                  </a:cubicBezTo>
                  <a:cubicBezTo>
                    <a:pt x="137" y="770"/>
                    <a:pt x="115" y="736"/>
                    <a:pt x="114" y="736"/>
                  </a:cubicBezTo>
                  <a:lnTo>
                    <a:pt x="114" y="736"/>
                  </a:lnTo>
                  <a:cubicBezTo>
                    <a:pt x="114" y="736"/>
                    <a:pt x="115" y="736"/>
                    <a:pt x="115" y="737"/>
                  </a:cubicBezTo>
                  <a:cubicBezTo>
                    <a:pt x="115" y="737"/>
                    <a:pt x="115" y="737"/>
                    <a:pt x="115" y="737"/>
                  </a:cubicBezTo>
                  <a:lnTo>
                    <a:pt x="115" y="737"/>
                  </a:lnTo>
                  <a:cubicBezTo>
                    <a:pt x="100" y="737"/>
                    <a:pt x="160" y="823"/>
                    <a:pt x="152" y="823"/>
                  </a:cubicBezTo>
                  <a:cubicBezTo>
                    <a:pt x="151" y="823"/>
                    <a:pt x="148" y="821"/>
                    <a:pt x="142" y="815"/>
                  </a:cubicBezTo>
                  <a:cubicBezTo>
                    <a:pt x="109" y="778"/>
                    <a:pt x="84" y="734"/>
                    <a:pt x="61" y="703"/>
                  </a:cubicBezTo>
                  <a:cubicBezTo>
                    <a:pt x="60" y="700"/>
                    <a:pt x="60" y="699"/>
                    <a:pt x="61" y="699"/>
                  </a:cubicBezTo>
                  <a:lnTo>
                    <a:pt x="61" y="699"/>
                  </a:lnTo>
                  <a:cubicBezTo>
                    <a:pt x="65" y="699"/>
                    <a:pt x="85" y="721"/>
                    <a:pt x="91" y="721"/>
                  </a:cubicBezTo>
                  <a:cubicBezTo>
                    <a:pt x="91" y="721"/>
                    <a:pt x="92" y="721"/>
                    <a:pt x="92" y="720"/>
                  </a:cubicBezTo>
                  <a:lnTo>
                    <a:pt x="71" y="707"/>
                  </a:lnTo>
                  <a:cubicBezTo>
                    <a:pt x="66" y="694"/>
                    <a:pt x="63" y="684"/>
                    <a:pt x="66" y="684"/>
                  </a:cubicBezTo>
                  <a:lnTo>
                    <a:pt x="66" y="684"/>
                  </a:lnTo>
                  <a:cubicBezTo>
                    <a:pt x="66" y="684"/>
                    <a:pt x="68" y="685"/>
                    <a:pt x="69" y="687"/>
                  </a:cubicBezTo>
                  <a:lnTo>
                    <a:pt x="69" y="687"/>
                  </a:lnTo>
                  <a:cubicBezTo>
                    <a:pt x="60" y="676"/>
                    <a:pt x="54" y="673"/>
                    <a:pt x="49" y="673"/>
                  </a:cubicBezTo>
                  <a:cubicBezTo>
                    <a:pt x="45" y="673"/>
                    <a:pt x="41" y="676"/>
                    <a:pt x="35" y="676"/>
                  </a:cubicBezTo>
                  <a:cubicBezTo>
                    <a:pt x="30" y="676"/>
                    <a:pt x="24" y="674"/>
                    <a:pt x="14" y="666"/>
                  </a:cubicBezTo>
                  <a:lnTo>
                    <a:pt x="14" y="666"/>
                  </a:lnTo>
                  <a:cubicBezTo>
                    <a:pt x="24" y="683"/>
                    <a:pt x="31" y="697"/>
                    <a:pt x="44" y="714"/>
                  </a:cubicBezTo>
                  <a:lnTo>
                    <a:pt x="41" y="707"/>
                  </a:lnTo>
                  <a:lnTo>
                    <a:pt x="41" y="707"/>
                  </a:lnTo>
                  <a:cubicBezTo>
                    <a:pt x="68" y="737"/>
                    <a:pt x="68" y="754"/>
                    <a:pt x="84" y="767"/>
                  </a:cubicBezTo>
                  <a:cubicBezTo>
                    <a:pt x="93" y="791"/>
                    <a:pt x="112" y="821"/>
                    <a:pt x="104" y="821"/>
                  </a:cubicBezTo>
                  <a:cubicBezTo>
                    <a:pt x="103" y="821"/>
                    <a:pt x="101" y="820"/>
                    <a:pt x="98" y="818"/>
                  </a:cubicBezTo>
                  <a:lnTo>
                    <a:pt x="64" y="771"/>
                  </a:lnTo>
                  <a:lnTo>
                    <a:pt x="64" y="771"/>
                  </a:lnTo>
                  <a:cubicBezTo>
                    <a:pt x="71" y="780"/>
                    <a:pt x="80" y="789"/>
                    <a:pt x="82" y="789"/>
                  </a:cubicBezTo>
                  <a:cubicBezTo>
                    <a:pt x="84" y="789"/>
                    <a:pt x="84" y="787"/>
                    <a:pt x="82" y="783"/>
                  </a:cubicBezTo>
                  <a:lnTo>
                    <a:pt x="82" y="783"/>
                  </a:lnTo>
                  <a:cubicBezTo>
                    <a:pt x="83" y="785"/>
                    <a:pt x="83" y="786"/>
                    <a:pt x="82" y="786"/>
                  </a:cubicBezTo>
                  <a:cubicBezTo>
                    <a:pt x="78" y="786"/>
                    <a:pt x="58" y="762"/>
                    <a:pt x="55" y="762"/>
                  </a:cubicBezTo>
                  <a:lnTo>
                    <a:pt x="55" y="762"/>
                  </a:lnTo>
                  <a:cubicBezTo>
                    <a:pt x="53" y="762"/>
                    <a:pt x="56" y="769"/>
                    <a:pt x="68" y="788"/>
                  </a:cubicBezTo>
                  <a:lnTo>
                    <a:pt x="95" y="818"/>
                  </a:lnTo>
                  <a:cubicBezTo>
                    <a:pt x="107" y="839"/>
                    <a:pt x="132" y="885"/>
                    <a:pt x="128" y="885"/>
                  </a:cubicBezTo>
                  <a:cubicBezTo>
                    <a:pt x="127" y="885"/>
                    <a:pt x="127" y="884"/>
                    <a:pt x="125" y="882"/>
                  </a:cubicBezTo>
                  <a:lnTo>
                    <a:pt x="125" y="882"/>
                  </a:lnTo>
                  <a:cubicBezTo>
                    <a:pt x="140" y="903"/>
                    <a:pt x="141" y="905"/>
                    <a:pt x="141" y="905"/>
                  </a:cubicBezTo>
                  <a:cubicBezTo>
                    <a:pt x="141" y="905"/>
                    <a:pt x="141" y="905"/>
                    <a:pt x="141" y="905"/>
                  </a:cubicBezTo>
                  <a:cubicBezTo>
                    <a:pt x="142" y="905"/>
                    <a:pt x="144" y="907"/>
                    <a:pt x="162" y="929"/>
                  </a:cubicBezTo>
                  <a:cubicBezTo>
                    <a:pt x="115" y="869"/>
                    <a:pt x="169" y="917"/>
                    <a:pt x="130" y="866"/>
                  </a:cubicBezTo>
                  <a:lnTo>
                    <a:pt x="130" y="866"/>
                  </a:lnTo>
                  <a:cubicBezTo>
                    <a:pt x="167" y="912"/>
                    <a:pt x="148" y="882"/>
                    <a:pt x="190" y="929"/>
                  </a:cubicBezTo>
                  <a:cubicBezTo>
                    <a:pt x="178" y="915"/>
                    <a:pt x="168" y="905"/>
                    <a:pt x="173" y="905"/>
                  </a:cubicBezTo>
                  <a:lnTo>
                    <a:pt x="173" y="905"/>
                  </a:lnTo>
                  <a:cubicBezTo>
                    <a:pt x="174" y="905"/>
                    <a:pt x="175" y="906"/>
                    <a:pt x="176" y="906"/>
                  </a:cubicBezTo>
                  <a:cubicBezTo>
                    <a:pt x="173" y="903"/>
                    <a:pt x="170" y="896"/>
                    <a:pt x="166" y="892"/>
                  </a:cubicBezTo>
                  <a:cubicBezTo>
                    <a:pt x="162" y="889"/>
                    <a:pt x="162" y="889"/>
                    <a:pt x="166" y="889"/>
                  </a:cubicBezTo>
                  <a:cubicBezTo>
                    <a:pt x="159" y="886"/>
                    <a:pt x="153" y="876"/>
                    <a:pt x="145" y="869"/>
                  </a:cubicBezTo>
                  <a:cubicBezTo>
                    <a:pt x="122" y="831"/>
                    <a:pt x="129" y="828"/>
                    <a:pt x="119" y="808"/>
                  </a:cubicBezTo>
                  <a:lnTo>
                    <a:pt x="119" y="808"/>
                  </a:lnTo>
                  <a:cubicBezTo>
                    <a:pt x="125" y="815"/>
                    <a:pt x="132" y="828"/>
                    <a:pt x="142" y="842"/>
                  </a:cubicBezTo>
                  <a:lnTo>
                    <a:pt x="129" y="815"/>
                  </a:lnTo>
                  <a:lnTo>
                    <a:pt x="129" y="815"/>
                  </a:lnTo>
                  <a:cubicBezTo>
                    <a:pt x="141" y="832"/>
                    <a:pt x="152" y="845"/>
                    <a:pt x="161" y="856"/>
                  </a:cubicBezTo>
                  <a:lnTo>
                    <a:pt x="161" y="856"/>
                  </a:lnTo>
                  <a:cubicBezTo>
                    <a:pt x="163" y="859"/>
                    <a:pt x="165" y="862"/>
                    <a:pt x="167" y="865"/>
                  </a:cubicBezTo>
                  <a:lnTo>
                    <a:pt x="167" y="865"/>
                  </a:lnTo>
                  <a:cubicBezTo>
                    <a:pt x="166" y="863"/>
                    <a:pt x="166" y="862"/>
                    <a:pt x="166" y="861"/>
                  </a:cubicBezTo>
                  <a:lnTo>
                    <a:pt x="166" y="861"/>
                  </a:lnTo>
                  <a:cubicBezTo>
                    <a:pt x="173" y="871"/>
                    <a:pt x="179" y="879"/>
                    <a:pt x="183" y="889"/>
                  </a:cubicBezTo>
                  <a:lnTo>
                    <a:pt x="190" y="889"/>
                  </a:lnTo>
                  <a:cubicBezTo>
                    <a:pt x="197" y="898"/>
                    <a:pt x="203" y="903"/>
                    <a:pt x="206" y="903"/>
                  </a:cubicBezTo>
                  <a:cubicBezTo>
                    <a:pt x="209" y="903"/>
                    <a:pt x="209" y="900"/>
                    <a:pt x="206" y="892"/>
                  </a:cubicBezTo>
                  <a:lnTo>
                    <a:pt x="206" y="892"/>
                  </a:lnTo>
                  <a:cubicBezTo>
                    <a:pt x="207" y="893"/>
                    <a:pt x="207" y="893"/>
                    <a:pt x="207" y="893"/>
                  </a:cubicBezTo>
                  <a:cubicBezTo>
                    <a:pt x="209" y="893"/>
                    <a:pt x="197" y="871"/>
                    <a:pt x="197" y="871"/>
                  </a:cubicBezTo>
                  <a:lnTo>
                    <a:pt x="197" y="871"/>
                  </a:lnTo>
                  <a:cubicBezTo>
                    <a:pt x="197" y="871"/>
                    <a:pt x="199" y="873"/>
                    <a:pt x="203" y="879"/>
                  </a:cubicBezTo>
                  <a:lnTo>
                    <a:pt x="193" y="856"/>
                  </a:lnTo>
                  <a:lnTo>
                    <a:pt x="193" y="856"/>
                  </a:lnTo>
                  <a:lnTo>
                    <a:pt x="200" y="862"/>
                  </a:lnTo>
                  <a:cubicBezTo>
                    <a:pt x="207" y="862"/>
                    <a:pt x="192" y="829"/>
                    <a:pt x="201" y="829"/>
                  </a:cubicBezTo>
                  <a:lnTo>
                    <a:pt x="201" y="829"/>
                  </a:lnTo>
                  <a:cubicBezTo>
                    <a:pt x="204" y="829"/>
                    <a:pt x="211" y="835"/>
                    <a:pt x="226" y="852"/>
                  </a:cubicBezTo>
                  <a:cubicBezTo>
                    <a:pt x="224" y="844"/>
                    <a:pt x="221" y="833"/>
                    <a:pt x="226" y="833"/>
                  </a:cubicBezTo>
                  <a:lnTo>
                    <a:pt x="226" y="833"/>
                  </a:lnTo>
                  <a:cubicBezTo>
                    <a:pt x="227" y="833"/>
                    <a:pt x="228" y="834"/>
                    <a:pt x="230" y="835"/>
                  </a:cubicBezTo>
                  <a:lnTo>
                    <a:pt x="251" y="865"/>
                  </a:lnTo>
                  <a:cubicBezTo>
                    <a:pt x="250" y="863"/>
                    <a:pt x="250" y="862"/>
                    <a:pt x="252" y="862"/>
                  </a:cubicBezTo>
                  <a:cubicBezTo>
                    <a:pt x="255" y="862"/>
                    <a:pt x="263" y="868"/>
                    <a:pt x="266" y="868"/>
                  </a:cubicBezTo>
                  <a:cubicBezTo>
                    <a:pt x="268" y="868"/>
                    <a:pt x="267" y="866"/>
                    <a:pt x="260" y="856"/>
                  </a:cubicBezTo>
                  <a:lnTo>
                    <a:pt x="260" y="856"/>
                  </a:lnTo>
                  <a:cubicBezTo>
                    <a:pt x="282" y="884"/>
                    <a:pt x="292" y="892"/>
                    <a:pt x="296" y="892"/>
                  </a:cubicBezTo>
                  <a:cubicBezTo>
                    <a:pt x="302" y="892"/>
                    <a:pt x="295" y="871"/>
                    <a:pt x="301" y="871"/>
                  </a:cubicBezTo>
                  <a:lnTo>
                    <a:pt x="301" y="871"/>
                  </a:lnTo>
                  <a:cubicBezTo>
                    <a:pt x="302" y="871"/>
                    <a:pt x="303" y="871"/>
                    <a:pt x="304" y="872"/>
                  </a:cubicBezTo>
                  <a:lnTo>
                    <a:pt x="277" y="831"/>
                  </a:lnTo>
                  <a:cubicBezTo>
                    <a:pt x="284" y="831"/>
                    <a:pt x="277" y="818"/>
                    <a:pt x="274" y="801"/>
                  </a:cubicBezTo>
                  <a:lnTo>
                    <a:pt x="247" y="767"/>
                  </a:lnTo>
                  <a:cubicBezTo>
                    <a:pt x="243" y="759"/>
                    <a:pt x="243" y="756"/>
                    <a:pt x="246" y="756"/>
                  </a:cubicBezTo>
                  <a:lnTo>
                    <a:pt x="246" y="756"/>
                  </a:lnTo>
                  <a:cubicBezTo>
                    <a:pt x="251" y="756"/>
                    <a:pt x="270" y="776"/>
                    <a:pt x="278" y="776"/>
                  </a:cubicBezTo>
                  <a:cubicBezTo>
                    <a:pt x="279" y="776"/>
                    <a:pt x="280" y="776"/>
                    <a:pt x="281" y="775"/>
                  </a:cubicBezTo>
                  <a:cubicBezTo>
                    <a:pt x="284" y="781"/>
                    <a:pt x="285" y="784"/>
                    <a:pt x="284" y="784"/>
                  </a:cubicBezTo>
                  <a:cubicBezTo>
                    <a:pt x="283" y="784"/>
                    <a:pt x="281" y="781"/>
                    <a:pt x="277" y="778"/>
                  </a:cubicBezTo>
                  <a:lnTo>
                    <a:pt x="277" y="778"/>
                  </a:lnTo>
                  <a:cubicBezTo>
                    <a:pt x="291" y="794"/>
                    <a:pt x="298" y="800"/>
                    <a:pt x="301" y="800"/>
                  </a:cubicBezTo>
                  <a:cubicBezTo>
                    <a:pt x="308" y="800"/>
                    <a:pt x="280" y="749"/>
                    <a:pt x="288" y="749"/>
                  </a:cubicBezTo>
                  <a:lnTo>
                    <a:pt x="288" y="749"/>
                  </a:lnTo>
                  <a:cubicBezTo>
                    <a:pt x="289" y="749"/>
                    <a:pt x="293" y="753"/>
                    <a:pt x="301" y="761"/>
                  </a:cubicBezTo>
                  <a:cubicBezTo>
                    <a:pt x="298" y="754"/>
                    <a:pt x="297" y="752"/>
                    <a:pt x="298" y="752"/>
                  </a:cubicBezTo>
                  <a:lnTo>
                    <a:pt x="298" y="752"/>
                  </a:lnTo>
                  <a:cubicBezTo>
                    <a:pt x="298" y="752"/>
                    <a:pt x="301" y="755"/>
                    <a:pt x="304" y="761"/>
                  </a:cubicBezTo>
                  <a:lnTo>
                    <a:pt x="307" y="761"/>
                  </a:lnTo>
                  <a:cubicBezTo>
                    <a:pt x="307" y="761"/>
                    <a:pt x="307" y="754"/>
                    <a:pt x="304" y="744"/>
                  </a:cubicBezTo>
                  <a:lnTo>
                    <a:pt x="304" y="744"/>
                  </a:lnTo>
                  <a:lnTo>
                    <a:pt x="332" y="781"/>
                  </a:lnTo>
                  <a:lnTo>
                    <a:pt x="332" y="778"/>
                  </a:lnTo>
                  <a:lnTo>
                    <a:pt x="332" y="778"/>
                  </a:lnTo>
                  <a:cubicBezTo>
                    <a:pt x="333" y="780"/>
                    <a:pt x="334" y="781"/>
                    <a:pt x="334" y="781"/>
                  </a:cubicBezTo>
                  <a:cubicBezTo>
                    <a:pt x="334" y="781"/>
                    <a:pt x="333" y="780"/>
                    <a:pt x="332" y="778"/>
                  </a:cubicBezTo>
                  <a:lnTo>
                    <a:pt x="332" y="778"/>
                  </a:lnTo>
                  <a:lnTo>
                    <a:pt x="332" y="778"/>
                  </a:lnTo>
                  <a:cubicBezTo>
                    <a:pt x="326" y="771"/>
                    <a:pt x="311" y="752"/>
                    <a:pt x="298" y="734"/>
                  </a:cubicBezTo>
                  <a:cubicBezTo>
                    <a:pt x="294" y="727"/>
                    <a:pt x="291" y="720"/>
                    <a:pt x="284" y="710"/>
                  </a:cubicBezTo>
                  <a:lnTo>
                    <a:pt x="284" y="710"/>
                  </a:lnTo>
                  <a:cubicBezTo>
                    <a:pt x="297" y="727"/>
                    <a:pt x="302" y="732"/>
                    <a:pt x="303" y="732"/>
                  </a:cubicBezTo>
                  <a:cubicBezTo>
                    <a:pt x="305" y="732"/>
                    <a:pt x="301" y="723"/>
                    <a:pt x="303" y="723"/>
                  </a:cubicBezTo>
                  <a:lnTo>
                    <a:pt x="303" y="723"/>
                  </a:lnTo>
                  <a:cubicBezTo>
                    <a:pt x="305" y="723"/>
                    <a:pt x="310" y="728"/>
                    <a:pt x="324" y="747"/>
                  </a:cubicBezTo>
                  <a:cubicBezTo>
                    <a:pt x="306" y="720"/>
                    <a:pt x="316" y="717"/>
                    <a:pt x="284" y="668"/>
                  </a:cubicBezTo>
                  <a:lnTo>
                    <a:pt x="284" y="668"/>
                  </a:lnTo>
                  <a:cubicBezTo>
                    <a:pt x="286" y="669"/>
                    <a:pt x="288" y="670"/>
                    <a:pt x="290" y="670"/>
                  </a:cubicBezTo>
                  <a:cubicBezTo>
                    <a:pt x="292" y="670"/>
                    <a:pt x="291" y="667"/>
                    <a:pt x="284" y="656"/>
                  </a:cubicBezTo>
                  <a:lnTo>
                    <a:pt x="284" y="656"/>
                  </a:lnTo>
                  <a:lnTo>
                    <a:pt x="318" y="703"/>
                  </a:lnTo>
                  <a:lnTo>
                    <a:pt x="281" y="636"/>
                  </a:lnTo>
                  <a:lnTo>
                    <a:pt x="281" y="636"/>
                  </a:lnTo>
                  <a:cubicBezTo>
                    <a:pt x="304" y="663"/>
                    <a:pt x="315" y="680"/>
                    <a:pt x="338" y="717"/>
                  </a:cubicBezTo>
                  <a:cubicBezTo>
                    <a:pt x="307" y="656"/>
                    <a:pt x="328" y="694"/>
                    <a:pt x="298" y="633"/>
                  </a:cubicBezTo>
                  <a:lnTo>
                    <a:pt x="298" y="633"/>
                  </a:lnTo>
                  <a:lnTo>
                    <a:pt x="318" y="663"/>
                  </a:lnTo>
                  <a:cubicBezTo>
                    <a:pt x="318" y="660"/>
                    <a:pt x="304" y="635"/>
                    <a:pt x="305" y="635"/>
                  </a:cubicBezTo>
                  <a:lnTo>
                    <a:pt x="305" y="635"/>
                  </a:lnTo>
                  <a:cubicBezTo>
                    <a:pt x="306" y="635"/>
                    <a:pt x="308" y="637"/>
                    <a:pt x="311" y="642"/>
                  </a:cubicBezTo>
                  <a:cubicBezTo>
                    <a:pt x="327" y="661"/>
                    <a:pt x="336" y="666"/>
                    <a:pt x="342" y="666"/>
                  </a:cubicBezTo>
                  <a:cubicBezTo>
                    <a:pt x="349" y="666"/>
                    <a:pt x="354" y="660"/>
                    <a:pt x="362" y="660"/>
                  </a:cubicBezTo>
                  <a:cubicBezTo>
                    <a:pt x="368" y="660"/>
                    <a:pt x="378" y="664"/>
                    <a:pt x="393" y="677"/>
                  </a:cubicBezTo>
                  <a:cubicBezTo>
                    <a:pt x="374" y="651"/>
                    <a:pt x="369" y="644"/>
                    <a:pt x="370" y="644"/>
                  </a:cubicBezTo>
                  <a:lnTo>
                    <a:pt x="370" y="644"/>
                  </a:lnTo>
                  <a:cubicBezTo>
                    <a:pt x="371" y="644"/>
                    <a:pt x="389" y="665"/>
                    <a:pt x="392" y="665"/>
                  </a:cubicBezTo>
                  <a:cubicBezTo>
                    <a:pt x="393" y="665"/>
                    <a:pt x="390" y="660"/>
                    <a:pt x="379" y="642"/>
                  </a:cubicBezTo>
                  <a:lnTo>
                    <a:pt x="379" y="642"/>
                  </a:lnTo>
                  <a:cubicBezTo>
                    <a:pt x="393" y="663"/>
                    <a:pt x="402" y="673"/>
                    <a:pt x="416" y="694"/>
                  </a:cubicBezTo>
                  <a:cubicBezTo>
                    <a:pt x="414" y="688"/>
                    <a:pt x="414" y="686"/>
                    <a:pt x="415" y="686"/>
                  </a:cubicBezTo>
                  <a:lnTo>
                    <a:pt x="415" y="686"/>
                  </a:lnTo>
                  <a:cubicBezTo>
                    <a:pt x="417" y="686"/>
                    <a:pt x="423" y="691"/>
                    <a:pt x="425" y="691"/>
                  </a:cubicBezTo>
                  <a:cubicBezTo>
                    <a:pt x="428" y="691"/>
                    <a:pt x="427" y="685"/>
                    <a:pt x="413" y="659"/>
                  </a:cubicBezTo>
                  <a:lnTo>
                    <a:pt x="413" y="659"/>
                  </a:lnTo>
                  <a:cubicBezTo>
                    <a:pt x="426" y="680"/>
                    <a:pt x="433" y="689"/>
                    <a:pt x="440" y="703"/>
                  </a:cubicBezTo>
                  <a:cubicBezTo>
                    <a:pt x="440" y="699"/>
                    <a:pt x="435" y="691"/>
                    <a:pt x="435" y="691"/>
                  </a:cubicBezTo>
                  <a:lnTo>
                    <a:pt x="435" y="691"/>
                  </a:lnTo>
                  <a:cubicBezTo>
                    <a:pt x="435" y="691"/>
                    <a:pt x="436" y="692"/>
                    <a:pt x="440" y="697"/>
                  </a:cubicBezTo>
                  <a:cubicBezTo>
                    <a:pt x="449" y="707"/>
                    <a:pt x="449" y="714"/>
                    <a:pt x="457" y="724"/>
                  </a:cubicBezTo>
                  <a:cubicBezTo>
                    <a:pt x="460" y="717"/>
                    <a:pt x="416" y="649"/>
                    <a:pt x="372" y="588"/>
                  </a:cubicBezTo>
                  <a:lnTo>
                    <a:pt x="372" y="588"/>
                  </a:lnTo>
                  <a:cubicBezTo>
                    <a:pt x="382" y="600"/>
                    <a:pt x="388" y="606"/>
                    <a:pt x="389" y="606"/>
                  </a:cubicBezTo>
                  <a:cubicBezTo>
                    <a:pt x="391" y="606"/>
                    <a:pt x="384" y="594"/>
                    <a:pt x="368" y="568"/>
                  </a:cubicBezTo>
                  <a:lnTo>
                    <a:pt x="368" y="568"/>
                  </a:lnTo>
                  <a:cubicBezTo>
                    <a:pt x="385" y="588"/>
                    <a:pt x="402" y="608"/>
                    <a:pt x="402" y="619"/>
                  </a:cubicBezTo>
                  <a:cubicBezTo>
                    <a:pt x="404" y="619"/>
                    <a:pt x="410" y="622"/>
                    <a:pt x="414" y="622"/>
                  </a:cubicBezTo>
                  <a:cubicBezTo>
                    <a:pt x="420" y="622"/>
                    <a:pt x="422" y="616"/>
                    <a:pt x="402" y="588"/>
                  </a:cubicBezTo>
                  <a:lnTo>
                    <a:pt x="402" y="588"/>
                  </a:lnTo>
                  <a:cubicBezTo>
                    <a:pt x="406" y="591"/>
                    <a:pt x="407" y="593"/>
                    <a:pt x="408" y="593"/>
                  </a:cubicBezTo>
                  <a:cubicBezTo>
                    <a:pt x="410" y="593"/>
                    <a:pt x="408" y="587"/>
                    <a:pt x="406" y="585"/>
                  </a:cubicBezTo>
                  <a:cubicBezTo>
                    <a:pt x="407" y="584"/>
                    <a:pt x="409" y="584"/>
                    <a:pt x="410" y="584"/>
                  </a:cubicBezTo>
                  <a:cubicBezTo>
                    <a:pt x="412" y="584"/>
                    <a:pt x="413" y="584"/>
                    <a:pt x="414" y="584"/>
                  </a:cubicBezTo>
                  <a:cubicBezTo>
                    <a:pt x="415" y="584"/>
                    <a:pt x="416" y="583"/>
                    <a:pt x="416" y="578"/>
                  </a:cubicBezTo>
                  <a:lnTo>
                    <a:pt x="409" y="572"/>
                  </a:lnTo>
                  <a:cubicBezTo>
                    <a:pt x="393" y="546"/>
                    <a:pt x="390" y="539"/>
                    <a:pt x="392" y="539"/>
                  </a:cubicBezTo>
                  <a:lnTo>
                    <a:pt x="392" y="539"/>
                  </a:lnTo>
                  <a:cubicBezTo>
                    <a:pt x="394" y="539"/>
                    <a:pt x="400" y="546"/>
                    <a:pt x="402" y="546"/>
                  </a:cubicBezTo>
                  <a:cubicBezTo>
                    <a:pt x="403" y="546"/>
                    <a:pt x="403" y="546"/>
                    <a:pt x="402" y="544"/>
                  </a:cubicBezTo>
                  <a:lnTo>
                    <a:pt x="402" y="544"/>
                  </a:lnTo>
                  <a:lnTo>
                    <a:pt x="409" y="552"/>
                  </a:lnTo>
                  <a:cubicBezTo>
                    <a:pt x="418" y="561"/>
                    <a:pt x="422" y="564"/>
                    <a:pt x="424" y="564"/>
                  </a:cubicBezTo>
                  <a:cubicBezTo>
                    <a:pt x="426" y="564"/>
                    <a:pt x="420" y="555"/>
                    <a:pt x="422" y="555"/>
                  </a:cubicBezTo>
                  <a:lnTo>
                    <a:pt x="422" y="555"/>
                  </a:lnTo>
                  <a:cubicBezTo>
                    <a:pt x="423" y="555"/>
                    <a:pt x="428" y="559"/>
                    <a:pt x="440" y="572"/>
                  </a:cubicBezTo>
                  <a:lnTo>
                    <a:pt x="416" y="535"/>
                  </a:lnTo>
                  <a:cubicBezTo>
                    <a:pt x="401" y="515"/>
                    <a:pt x="397" y="508"/>
                    <a:pt x="398" y="508"/>
                  </a:cubicBezTo>
                  <a:lnTo>
                    <a:pt x="398" y="508"/>
                  </a:lnTo>
                  <a:cubicBezTo>
                    <a:pt x="401" y="508"/>
                    <a:pt x="436" y="547"/>
                    <a:pt x="441" y="547"/>
                  </a:cubicBezTo>
                  <a:cubicBezTo>
                    <a:pt x="442" y="547"/>
                    <a:pt x="442" y="546"/>
                    <a:pt x="440" y="541"/>
                  </a:cubicBezTo>
                  <a:lnTo>
                    <a:pt x="423" y="521"/>
                  </a:lnTo>
                  <a:cubicBezTo>
                    <a:pt x="421" y="518"/>
                    <a:pt x="420" y="517"/>
                    <a:pt x="421" y="517"/>
                  </a:cubicBezTo>
                  <a:lnTo>
                    <a:pt x="421" y="517"/>
                  </a:lnTo>
                  <a:cubicBezTo>
                    <a:pt x="424" y="517"/>
                    <a:pt x="508" y="623"/>
                    <a:pt x="517" y="629"/>
                  </a:cubicBezTo>
                  <a:cubicBezTo>
                    <a:pt x="521" y="636"/>
                    <a:pt x="524" y="642"/>
                    <a:pt x="527" y="649"/>
                  </a:cubicBezTo>
                  <a:cubicBezTo>
                    <a:pt x="534" y="656"/>
                    <a:pt x="538" y="659"/>
                    <a:pt x="539" y="659"/>
                  </a:cubicBezTo>
                  <a:cubicBezTo>
                    <a:pt x="543" y="659"/>
                    <a:pt x="493" y="596"/>
                    <a:pt x="490" y="585"/>
                  </a:cubicBezTo>
                  <a:lnTo>
                    <a:pt x="490" y="585"/>
                  </a:lnTo>
                  <a:cubicBezTo>
                    <a:pt x="510" y="608"/>
                    <a:pt x="538" y="649"/>
                    <a:pt x="544" y="653"/>
                  </a:cubicBezTo>
                  <a:cubicBezTo>
                    <a:pt x="546" y="655"/>
                    <a:pt x="546" y="655"/>
                    <a:pt x="547" y="655"/>
                  </a:cubicBezTo>
                  <a:cubicBezTo>
                    <a:pt x="550" y="655"/>
                    <a:pt x="516" y="597"/>
                    <a:pt x="522" y="597"/>
                  </a:cubicBezTo>
                  <a:lnTo>
                    <a:pt x="522" y="597"/>
                  </a:lnTo>
                  <a:cubicBezTo>
                    <a:pt x="523" y="597"/>
                    <a:pt x="527" y="600"/>
                    <a:pt x="534" y="608"/>
                  </a:cubicBezTo>
                  <a:cubicBezTo>
                    <a:pt x="521" y="588"/>
                    <a:pt x="504" y="568"/>
                    <a:pt x="497" y="552"/>
                  </a:cubicBezTo>
                  <a:cubicBezTo>
                    <a:pt x="497" y="551"/>
                    <a:pt x="497" y="551"/>
                    <a:pt x="498" y="551"/>
                  </a:cubicBezTo>
                  <a:cubicBezTo>
                    <a:pt x="503" y="551"/>
                    <a:pt x="529" y="580"/>
                    <a:pt x="533" y="580"/>
                  </a:cubicBezTo>
                  <a:cubicBezTo>
                    <a:pt x="535" y="580"/>
                    <a:pt x="533" y="574"/>
                    <a:pt x="521" y="555"/>
                  </a:cubicBezTo>
                  <a:lnTo>
                    <a:pt x="521" y="555"/>
                  </a:lnTo>
                  <a:cubicBezTo>
                    <a:pt x="524" y="558"/>
                    <a:pt x="527" y="565"/>
                    <a:pt x="530" y="568"/>
                  </a:cubicBezTo>
                  <a:cubicBezTo>
                    <a:pt x="524" y="552"/>
                    <a:pt x="524" y="535"/>
                    <a:pt x="500" y="501"/>
                  </a:cubicBezTo>
                  <a:lnTo>
                    <a:pt x="500" y="501"/>
                  </a:lnTo>
                  <a:cubicBezTo>
                    <a:pt x="524" y="533"/>
                    <a:pt x="534" y="543"/>
                    <a:pt x="537" y="543"/>
                  </a:cubicBezTo>
                  <a:cubicBezTo>
                    <a:pt x="542" y="543"/>
                    <a:pt x="523" y="504"/>
                    <a:pt x="528" y="504"/>
                  </a:cubicBezTo>
                  <a:lnTo>
                    <a:pt x="528" y="504"/>
                  </a:lnTo>
                  <a:cubicBezTo>
                    <a:pt x="530" y="504"/>
                    <a:pt x="538" y="513"/>
                    <a:pt x="558" y="541"/>
                  </a:cubicBezTo>
                  <a:lnTo>
                    <a:pt x="564" y="527"/>
                  </a:lnTo>
                  <a:lnTo>
                    <a:pt x="571" y="541"/>
                  </a:lnTo>
                  <a:cubicBezTo>
                    <a:pt x="572" y="541"/>
                    <a:pt x="572" y="541"/>
                    <a:pt x="573" y="541"/>
                  </a:cubicBezTo>
                  <a:cubicBezTo>
                    <a:pt x="583" y="541"/>
                    <a:pt x="564" y="513"/>
                    <a:pt x="547" y="487"/>
                  </a:cubicBezTo>
                  <a:lnTo>
                    <a:pt x="547" y="487"/>
                  </a:lnTo>
                  <a:cubicBezTo>
                    <a:pt x="555" y="494"/>
                    <a:pt x="561" y="504"/>
                    <a:pt x="564" y="511"/>
                  </a:cubicBezTo>
                  <a:cubicBezTo>
                    <a:pt x="572" y="516"/>
                    <a:pt x="578" y="519"/>
                    <a:pt x="580" y="519"/>
                  </a:cubicBezTo>
                  <a:cubicBezTo>
                    <a:pt x="587" y="519"/>
                    <a:pt x="578" y="503"/>
                    <a:pt x="555" y="460"/>
                  </a:cubicBezTo>
                  <a:lnTo>
                    <a:pt x="555" y="460"/>
                  </a:lnTo>
                  <a:lnTo>
                    <a:pt x="581" y="497"/>
                  </a:lnTo>
                  <a:cubicBezTo>
                    <a:pt x="579" y="494"/>
                    <a:pt x="579" y="492"/>
                    <a:pt x="580" y="492"/>
                  </a:cubicBezTo>
                  <a:lnTo>
                    <a:pt x="580" y="492"/>
                  </a:lnTo>
                  <a:cubicBezTo>
                    <a:pt x="584" y="492"/>
                    <a:pt x="608" y="514"/>
                    <a:pt x="616" y="514"/>
                  </a:cubicBezTo>
                  <a:cubicBezTo>
                    <a:pt x="620" y="514"/>
                    <a:pt x="621" y="510"/>
                    <a:pt x="615" y="497"/>
                  </a:cubicBezTo>
                  <a:lnTo>
                    <a:pt x="615" y="497"/>
                  </a:lnTo>
                  <a:cubicBezTo>
                    <a:pt x="619" y="501"/>
                    <a:pt x="622" y="507"/>
                    <a:pt x="625" y="514"/>
                  </a:cubicBezTo>
                  <a:cubicBezTo>
                    <a:pt x="622" y="506"/>
                    <a:pt x="622" y="502"/>
                    <a:pt x="625" y="502"/>
                  </a:cubicBezTo>
                  <a:lnTo>
                    <a:pt x="625" y="502"/>
                  </a:lnTo>
                  <a:cubicBezTo>
                    <a:pt x="633" y="502"/>
                    <a:pt x="658" y="526"/>
                    <a:pt x="664" y="526"/>
                  </a:cubicBezTo>
                  <a:cubicBezTo>
                    <a:pt x="669" y="526"/>
                    <a:pt x="663" y="512"/>
                    <a:pt x="628" y="460"/>
                  </a:cubicBezTo>
                  <a:lnTo>
                    <a:pt x="611" y="423"/>
                  </a:lnTo>
                  <a:cubicBezTo>
                    <a:pt x="595" y="420"/>
                    <a:pt x="571" y="362"/>
                    <a:pt x="551" y="342"/>
                  </a:cubicBezTo>
                  <a:cubicBezTo>
                    <a:pt x="550" y="341"/>
                    <a:pt x="550" y="340"/>
                    <a:pt x="551" y="340"/>
                  </a:cubicBezTo>
                  <a:cubicBezTo>
                    <a:pt x="554" y="340"/>
                    <a:pt x="581" y="372"/>
                    <a:pt x="587" y="386"/>
                  </a:cubicBezTo>
                  <a:lnTo>
                    <a:pt x="587" y="386"/>
                  </a:lnTo>
                  <a:cubicBezTo>
                    <a:pt x="586" y="384"/>
                    <a:pt x="585" y="383"/>
                    <a:pt x="585" y="382"/>
                  </a:cubicBezTo>
                  <a:lnTo>
                    <a:pt x="585" y="382"/>
                  </a:lnTo>
                  <a:lnTo>
                    <a:pt x="588" y="390"/>
                  </a:lnTo>
                  <a:cubicBezTo>
                    <a:pt x="588" y="388"/>
                    <a:pt x="588" y="387"/>
                    <a:pt x="587" y="386"/>
                  </a:cubicBezTo>
                  <a:lnTo>
                    <a:pt x="587" y="386"/>
                  </a:lnTo>
                  <a:cubicBezTo>
                    <a:pt x="631" y="452"/>
                    <a:pt x="612" y="400"/>
                    <a:pt x="645" y="446"/>
                  </a:cubicBezTo>
                  <a:cubicBezTo>
                    <a:pt x="648" y="444"/>
                    <a:pt x="652" y="443"/>
                    <a:pt x="657" y="443"/>
                  </a:cubicBezTo>
                  <a:cubicBezTo>
                    <a:pt x="674" y="443"/>
                    <a:pt x="701" y="455"/>
                    <a:pt x="717" y="455"/>
                  </a:cubicBezTo>
                  <a:cubicBezTo>
                    <a:pt x="719" y="455"/>
                    <a:pt x="721" y="454"/>
                    <a:pt x="723" y="454"/>
                  </a:cubicBezTo>
                  <a:lnTo>
                    <a:pt x="680" y="399"/>
                  </a:lnTo>
                  <a:lnTo>
                    <a:pt x="689" y="399"/>
                  </a:lnTo>
                  <a:cubicBezTo>
                    <a:pt x="700" y="410"/>
                    <a:pt x="720" y="440"/>
                    <a:pt x="717" y="440"/>
                  </a:cubicBezTo>
                  <a:cubicBezTo>
                    <a:pt x="722" y="446"/>
                    <a:pt x="724" y="448"/>
                    <a:pt x="724" y="448"/>
                  </a:cubicBezTo>
                  <a:cubicBezTo>
                    <a:pt x="727" y="448"/>
                    <a:pt x="702" y="408"/>
                    <a:pt x="697" y="399"/>
                  </a:cubicBezTo>
                  <a:lnTo>
                    <a:pt x="697" y="399"/>
                  </a:lnTo>
                  <a:cubicBezTo>
                    <a:pt x="720" y="416"/>
                    <a:pt x="737" y="463"/>
                    <a:pt x="740" y="463"/>
                  </a:cubicBezTo>
                  <a:lnTo>
                    <a:pt x="740" y="457"/>
                  </a:lnTo>
                  <a:lnTo>
                    <a:pt x="737" y="454"/>
                  </a:lnTo>
                  <a:cubicBezTo>
                    <a:pt x="723" y="426"/>
                    <a:pt x="706" y="402"/>
                    <a:pt x="713" y="402"/>
                  </a:cubicBezTo>
                  <a:lnTo>
                    <a:pt x="713" y="402"/>
                  </a:lnTo>
                  <a:cubicBezTo>
                    <a:pt x="716" y="406"/>
                    <a:pt x="720" y="410"/>
                    <a:pt x="723" y="415"/>
                  </a:cubicBezTo>
                  <a:lnTo>
                    <a:pt x="723" y="415"/>
                  </a:lnTo>
                  <a:cubicBezTo>
                    <a:pt x="722" y="411"/>
                    <a:pt x="722" y="410"/>
                    <a:pt x="723" y="410"/>
                  </a:cubicBezTo>
                  <a:lnTo>
                    <a:pt x="723" y="410"/>
                  </a:lnTo>
                  <a:cubicBezTo>
                    <a:pt x="725" y="410"/>
                    <a:pt x="729" y="416"/>
                    <a:pt x="733" y="423"/>
                  </a:cubicBezTo>
                  <a:lnTo>
                    <a:pt x="725" y="417"/>
                  </a:lnTo>
                  <a:lnTo>
                    <a:pt x="725" y="417"/>
                  </a:lnTo>
                  <a:cubicBezTo>
                    <a:pt x="732" y="427"/>
                    <a:pt x="738" y="437"/>
                    <a:pt x="740" y="437"/>
                  </a:cubicBezTo>
                  <a:cubicBezTo>
                    <a:pt x="742" y="438"/>
                    <a:pt x="744" y="440"/>
                    <a:pt x="745" y="440"/>
                  </a:cubicBezTo>
                  <a:cubicBezTo>
                    <a:pt x="745" y="440"/>
                    <a:pt x="745" y="439"/>
                    <a:pt x="744" y="437"/>
                  </a:cubicBezTo>
                  <a:lnTo>
                    <a:pt x="753" y="437"/>
                  </a:lnTo>
                  <a:lnTo>
                    <a:pt x="720" y="396"/>
                  </a:lnTo>
                  <a:cubicBezTo>
                    <a:pt x="707" y="373"/>
                    <a:pt x="726" y="392"/>
                    <a:pt x="691" y="348"/>
                  </a:cubicBezTo>
                  <a:lnTo>
                    <a:pt x="691" y="348"/>
                  </a:lnTo>
                  <a:cubicBezTo>
                    <a:pt x="713" y="375"/>
                    <a:pt x="724" y="382"/>
                    <a:pt x="731" y="382"/>
                  </a:cubicBezTo>
                  <a:cubicBezTo>
                    <a:pt x="738" y="382"/>
                    <a:pt x="740" y="373"/>
                    <a:pt x="745" y="373"/>
                  </a:cubicBezTo>
                  <a:cubicBezTo>
                    <a:pt x="747" y="373"/>
                    <a:pt x="750" y="375"/>
                    <a:pt x="753" y="379"/>
                  </a:cubicBezTo>
                  <a:cubicBezTo>
                    <a:pt x="737" y="342"/>
                    <a:pt x="740" y="342"/>
                    <a:pt x="747" y="342"/>
                  </a:cubicBezTo>
                  <a:cubicBezTo>
                    <a:pt x="741" y="332"/>
                    <a:pt x="706" y="288"/>
                    <a:pt x="712" y="288"/>
                  </a:cubicBezTo>
                  <a:lnTo>
                    <a:pt x="712" y="288"/>
                  </a:lnTo>
                  <a:cubicBezTo>
                    <a:pt x="712" y="288"/>
                    <a:pt x="712" y="288"/>
                    <a:pt x="713" y="288"/>
                  </a:cubicBezTo>
                  <a:cubicBezTo>
                    <a:pt x="782" y="386"/>
                    <a:pt x="755" y="329"/>
                    <a:pt x="802" y="389"/>
                  </a:cubicBezTo>
                  <a:lnTo>
                    <a:pt x="802" y="389"/>
                  </a:lnTo>
                  <a:cubicBezTo>
                    <a:pt x="774" y="352"/>
                    <a:pt x="808" y="372"/>
                    <a:pt x="757" y="308"/>
                  </a:cubicBezTo>
                  <a:lnTo>
                    <a:pt x="757" y="308"/>
                  </a:lnTo>
                  <a:cubicBezTo>
                    <a:pt x="767" y="315"/>
                    <a:pt x="784" y="349"/>
                    <a:pt x="804" y="369"/>
                  </a:cubicBezTo>
                  <a:cubicBezTo>
                    <a:pt x="798" y="356"/>
                    <a:pt x="799" y="352"/>
                    <a:pt x="804" y="352"/>
                  </a:cubicBezTo>
                  <a:cubicBezTo>
                    <a:pt x="811" y="352"/>
                    <a:pt x="829" y="365"/>
                    <a:pt x="839" y="365"/>
                  </a:cubicBezTo>
                  <a:cubicBezTo>
                    <a:pt x="842" y="365"/>
                    <a:pt x="844" y="363"/>
                    <a:pt x="845" y="359"/>
                  </a:cubicBezTo>
                  <a:cubicBezTo>
                    <a:pt x="834" y="345"/>
                    <a:pt x="818" y="329"/>
                    <a:pt x="808" y="304"/>
                  </a:cubicBezTo>
                  <a:lnTo>
                    <a:pt x="808" y="304"/>
                  </a:lnTo>
                  <a:lnTo>
                    <a:pt x="859" y="369"/>
                  </a:lnTo>
                  <a:cubicBezTo>
                    <a:pt x="859" y="364"/>
                    <a:pt x="829" y="321"/>
                    <a:pt x="831" y="321"/>
                  </a:cubicBezTo>
                  <a:lnTo>
                    <a:pt x="831" y="321"/>
                  </a:lnTo>
                  <a:cubicBezTo>
                    <a:pt x="832" y="321"/>
                    <a:pt x="836" y="325"/>
                    <a:pt x="845" y="335"/>
                  </a:cubicBezTo>
                  <a:cubicBezTo>
                    <a:pt x="834" y="321"/>
                    <a:pt x="821" y="308"/>
                    <a:pt x="821" y="301"/>
                  </a:cubicBezTo>
                  <a:lnTo>
                    <a:pt x="821" y="301"/>
                  </a:lnTo>
                  <a:cubicBezTo>
                    <a:pt x="833" y="310"/>
                    <a:pt x="841" y="313"/>
                    <a:pt x="846" y="313"/>
                  </a:cubicBezTo>
                  <a:cubicBezTo>
                    <a:pt x="862" y="313"/>
                    <a:pt x="857" y="282"/>
                    <a:pt x="873" y="282"/>
                  </a:cubicBezTo>
                  <a:cubicBezTo>
                    <a:pt x="883" y="282"/>
                    <a:pt x="900" y="292"/>
                    <a:pt x="932" y="325"/>
                  </a:cubicBezTo>
                  <a:cubicBezTo>
                    <a:pt x="912" y="301"/>
                    <a:pt x="912" y="298"/>
                    <a:pt x="915" y="295"/>
                  </a:cubicBezTo>
                  <a:cubicBezTo>
                    <a:pt x="909" y="288"/>
                    <a:pt x="892" y="261"/>
                    <a:pt x="879" y="244"/>
                  </a:cubicBezTo>
                  <a:lnTo>
                    <a:pt x="879" y="244"/>
                  </a:lnTo>
                  <a:lnTo>
                    <a:pt x="923" y="288"/>
                  </a:lnTo>
                  <a:cubicBezTo>
                    <a:pt x="889" y="237"/>
                    <a:pt x="929" y="278"/>
                    <a:pt x="895" y="227"/>
                  </a:cubicBezTo>
                  <a:lnTo>
                    <a:pt x="895" y="227"/>
                  </a:lnTo>
                  <a:lnTo>
                    <a:pt x="899" y="237"/>
                  </a:lnTo>
                  <a:cubicBezTo>
                    <a:pt x="865" y="180"/>
                    <a:pt x="804" y="115"/>
                    <a:pt x="753" y="45"/>
                  </a:cubicBezTo>
                  <a:lnTo>
                    <a:pt x="753" y="45"/>
                  </a:lnTo>
                  <a:cubicBezTo>
                    <a:pt x="761" y="58"/>
                    <a:pt x="763" y="62"/>
                    <a:pt x="762" y="62"/>
                  </a:cubicBezTo>
                  <a:cubicBezTo>
                    <a:pt x="757" y="62"/>
                    <a:pt x="723" y="20"/>
                    <a:pt x="718" y="20"/>
                  </a:cubicBezTo>
                  <a:lnTo>
                    <a:pt x="718" y="20"/>
                  </a:lnTo>
                  <a:cubicBezTo>
                    <a:pt x="716" y="20"/>
                    <a:pt x="719" y="28"/>
                    <a:pt x="733" y="51"/>
                  </a:cubicBezTo>
                  <a:cubicBezTo>
                    <a:pt x="720" y="38"/>
                    <a:pt x="720" y="28"/>
                    <a:pt x="706" y="11"/>
                  </a:cubicBezTo>
                  <a:lnTo>
                    <a:pt x="706" y="11"/>
                  </a:lnTo>
                  <a:cubicBezTo>
                    <a:pt x="721" y="35"/>
                    <a:pt x="725" y="46"/>
                    <a:pt x="721" y="46"/>
                  </a:cubicBezTo>
                  <a:cubicBezTo>
                    <a:pt x="720" y="46"/>
                    <a:pt x="717" y="44"/>
                    <a:pt x="713" y="41"/>
                  </a:cubicBezTo>
                  <a:lnTo>
                    <a:pt x="710" y="34"/>
                  </a:lnTo>
                  <a:cubicBezTo>
                    <a:pt x="708" y="37"/>
                    <a:pt x="706" y="38"/>
                    <a:pt x="704" y="38"/>
                  </a:cubicBezTo>
                  <a:cubicBezTo>
                    <a:pt x="693" y="38"/>
                    <a:pt x="671" y="19"/>
                    <a:pt x="649" y="11"/>
                  </a:cubicBezTo>
                  <a:lnTo>
                    <a:pt x="649" y="11"/>
                  </a:lnTo>
                  <a:lnTo>
                    <a:pt x="676" y="45"/>
                  </a:lnTo>
                  <a:cubicBezTo>
                    <a:pt x="669" y="41"/>
                    <a:pt x="663" y="31"/>
                    <a:pt x="656" y="25"/>
                  </a:cubicBezTo>
                  <a:lnTo>
                    <a:pt x="656" y="25"/>
                  </a:lnTo>
                  <a:cubicBezTo>
                    <a:pt x="670" y="49"/>
                    <a:pt x="673" y="52"/>
                    <a:pt x="676" y="52"/>
                  </a:cubicBezTo>
                  <a:cubicBezTo>
                    <a:pt x="676" y="52"/>
                    <a:pt x="677" y="51"/>
                    <a:pt x="678" y="51"/>
                  </a:cubicBezTo>
                  <a:cubicBezTo>
                    <a:pt x="680" y="51"/>
                    <a:pt x="685" y="55"/>
                    <a:pt x="703" y="81"/>
                  </a:cubicBezTo>
                  <a:cubicBezTo>
                    <a:pt x="683" y="56"/>
                    <a:pt x="675" y="51"/>
                    <a:pt x="670" y="51"/>
                  </a:cubicBezTo>
                  <a:cubicBezTo>
                    <a:pt x="667" y="51"/>
                    <a:pt x="664" y="53"/>
                    <a:pt x="661" y="53"/>
                  </a:cubicBezTo>
                  <a:cubicBezTo>
                    <a:pt x="655" y="53"/>
                    <a:pt x="646" y="47"/>
                    <a:pt x="622" y="14"/>
                  </a:cubicBezTo>
                  <a:lnTo>
                    <a:pt x="622" y="14"/>
                  </a:lnTo>
                  <a:cubicBezTo>
                    <a:pt x="619" y="17"/>
                    <a:pt x="652" y="55"/>
                    <a:pt x="649" y="58"/>
                  </a:cubicBezTo>
                  <a:lnTo>
                    <a:pt x="632" y="34"/>
                  </a:lnTo>
                  <a:lnTo>
                    <a:pt x="652" y="65"/>
                  </a:lnTo>
                  <a:cubicBezTo>
                    <a:pt x="645" y="61"/>
                    <a:pt x="625" y="34"/>
                    <a:pt x="611" y="17"/>
                  </a:cubicBezTo>
                  <a:cubicBezTo>
                    <a:pt x="611" y="17"/>
                    <a:pt x="608" y="11"/>
                    <a:pt x="608" y="8"/>
                  </a:cubicBezTo>
                  <a:cubicBezTo>
                    <a:pt x="603" y="2"/>
                    <a:pt x="600" y="0"/>
                    <a:pt x="59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7"/>
            <p:cNvSpPr/>
            <p:nvPr/>
          </p:nvSpPr>
          <p:spPr>
            <a:xfrm>
              <a:off x="2392400" y="1657624"/>
              <a:ext cx="1156" cy="1618"/>
            </a:xfrm>
            <a:custGeom>
              <a:avLst/>
              <a:gdLst/>
              <a:ahLst/>
              <a:cxnLst/>
              <a:rect l="l" t="t" r="r" b="b"/>
              <a:pathLst>
                <a:path w="15" h="21" extrusionOk="0">
                  <a:moveTo>
                    <a:pt x="0" y="0"/>
                  </a:moveTo>
                  <a:cubicBezTo>
                    <a:pt x="4" y="7"/>
                    <a:pt x="11" y="13"/>
                    <a:pt x="14" y="21"/>
                  </a:cubicBezTo>
                  <a:cubicBezTo>
                    <a:pt x="11" y="13"/>
                    <a:pt x="4"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7"/>
            <p:cNvSpPr/>
            <p:nvPr/>
          </p:nvSpPr>
          <p:spPr>
            <a:xfrm>
              <a:off x="2401494" y="1640901"/>
              <a:ext cx="308" cy="617"/>
            </a:xfrm>
            <a:custGeom>
              <a:avLst/>
              <a:gdLst/>
              <a:ahLst/>
              <a:cxnLst/>
              <a:rect l="l" t="t" r="r" b="b"/>
              <a:pathLst>
                <a:path w="4" h="8" extrusionOk="0">
                  <a:moveTo>
                    <a:pt x="1" y="1"/>
                  </a:moveTo>
                  <a:cubicBezTo>
                    <a:pt x="1" y="4"/>
                    <a:pt x="1" y="7"/>
                    <a:pt x="4" y="7"/>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7"/>
            <p:cNvSpPr/>
            <p:nvPr/>
          </p:nvSpPr>
          <p:spPr>
            <a:xfrm>
              <a:off x="2376756" y="1666179"/>
              <a:ext cx="1156" cy="1387"/>
            </a:xfrm>
            <a:custGeom>
              <a:avLst/>
              <a:gdLst/>
              <a:ahLst/>
              <a:cxnLst/>
              <a:rect l="l" t="t" r="r" b="b"/>
              <a:pathLst>
                <a:path w="15" h="18" extrusionOk="0">
                  <a:moveTo>
                    <a:pt x="1" y="0"/>
                  </a:moveTo>
                  <a:cubicBezTo>
                    <a:pt x="2" y="3"/>
                    <a:pt x="4" y="5"/>
                    <a:pt x="7" y="7"/>
                  </a:cubicBezTo>
                  <a:lnTo>
                    <a:pt x="7" y="7"/>
                  </a:lnTo>
                  <a:cubicBezTo>
                    <a:pt x="4" y="4"/>
                    <a:pt x="3" y="2"/>
                    <a:pt x="1" y="0"/>
                  </a:cubicBezTo>
                  <a:close/>
                  <a:moveTo>
                    <a:pt x="7" y="7"/>
                  </a:moveTo>
                  <a:lnTo>
                    <a:pt x="7" y="7"/>
                  </a:lnTo>
                  <a:cubicBezTo>
                    <a:pt x="9" y="11"/>
                    <a:pt x="11" y="14"/>
                    <a:pt x="14" y="17"/>
                  </a:cubicBezTo>
                  <a:cubicBezTo>
                    <a:pt x="13" y="14"/>
                    <a:pt x="10" y="11"/>
                    <a:pt x="7"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7"/>
            <p:cNvSpPr/>
            <p:nvPr/>
          </p:nvSpPr>
          <p:spPr>
            <a:xfrm>
              <a:off x="2387237" y="1699471"/>
              <a:ext cx="1387" cy="1618"/>
            </a:xfrm>
            <a:custGeom>
              <a:avLst/>
              <a:gdLst/>
              <a:ahLst/>
              <a:cxnLst/>
              <a:rect l="l" t="t" r="r" b="b"/>
              <a:pathLst>
                <a:path w="18" h="21" extrusionOk="0">
                  <a:moveTo>
                    <a:pt x="0" y="0"/>
                  </a:moveTo>
                  <a:lnTo>
                    <a:pt x="0" y="0"/>
                  </a:lnTo>
                  <a:cubicBezTo>
                    <a:pt x="7" y="11"/>
                    <a:pt x="17" y="21"/>
                    <a:pt x="17" y="21"/>
                  </a:cubicBezTo>
                  <a:lnTo>
                    <a:pt x="14" y="11"/>
                  </a:lnTo>
                  <a:cubicBezTo>
                    <a:pt x="14" y="12"/>
                    <a:pt x="14" y="12"/>
                    <a:pt x="13" y="12"/>
                  </a:cubicBezTo>
                  <a:cubicBezTo>
                    <a:pt x="11" y="12"/>
                    <a:pt x="5" y="6"/>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7"/>
            <p:cNvSpPr/>
            <p:nvPr/>
          </p:nvSpPr>
          <p:spPr>
            <a:xfrm>
              <a:off x="2373673" y="1685445"/>
              <a:ext cx="1387" cy="1618"/>
            </a:xfrm>
            <a:custGeom>
              <a:avLst/>
              <a:gdLst/>
              <a:ahLst/>
              <a:cxnLst/>
              <a:rect l="l" t="t" r="r" b="b"/>
              <a:pathLst>
                <a:path w="18" h="21" extrusionOk="0">
                  <a:moveTo>
                    <a:pt x="0" y="0"/>
                  </a:moveTo>
                  <a:lnTo>
                    <a:pt x="4" y="4"/>
                  </a:lnTo>
                  <a:lnTo>
                    <a:pt x="14" y="20"/>
                  </a:lnTo>
                  <a:cubicBezTo>
                    <a:pt x="17" y="20"/>
                    <a:pt x="7"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7"/>
            <p:cNvSpPr/>
            <p:nvPr/>
          </p:nvSpPr>
          <p:spPr>
            <a:xfrm>
              <a:off x="2380147" y="1690455"/>
              <a:ext cx="2004" cy="2929"/>
            </a:xfrm>
            <a:custGeom>
              <a:avLst/>
              <a:gdLst/>
              <a:ahLst/>
              <a:cxnLst/>
              <a:rect l="l" t="t" r="r" b="b"/>
              <a:pathLst>
                <a:path w="26" h="38" extrusionOk="0">
                  <a:moveTo>
                    <a:pt x="2" y="1"/>
                  </a:moveTo>
                  <a:cubicBezTo>
                    <a:pt x="1" y="1"/>
                    <a:pt x="3" y="6"/>
                    <a:pt x="4" y="10"/>
                  </a:cubicBezTo>
                  <a:cubicBezTo>
                    <a:pt x="19" y="30"/>
                    <a:pt x="24" y="37"/>
                    <a:pt x="25" y="37"/>
                  </a:cubicBezTo>
                  <a:cubicBezTo>
                    <a:pt x="26" y="37"/>
                    <a:pt x="21" y="29"/>
                    <a:pt x="17" y="20"/>
                  </a:cubicBezTo>
                  <a:cubicBezTo>
                    <a:pt x="8" y="5"/>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7"/>
            <p:cNvSpPr/>
            <p:nvPr/>
          </p:nvSpPr>
          <p:spPr>
            <a:xfrm>
              <a:off x="2380224" y="1691148"/>
              <a:ext cx="617" cy="1002"/>
            </a:xfrm>
            <a:custGeom>
              <a:avLst/>
              <a:gdLst/>
              <a:ahLst/>
              <a:cxnLst/>
              <a:rect l="l" t="t" r="r" b="b"/>
              <a:pathLst>
                <a:path w="8" h="13" extrusionOk="0">
                  <a:moveTo>
                    <a:pt x="3" y="1"/>
                  </a:moveTo>
                  <a:cubicBezTo>
                    <a:pt x="3" y="4"/>
                    <a:pt x="3" y="4"/>
                    <a:pt x="0" y="4"/>
                  </a:cubicBezTo>
                  <a:cubicBezTo>
                    <a:pt x="5" y="10"/>
                    <a:pt x="7" y="12"/>
                    <a:pt x="7" y="12"/>
                  </a:cubicBezTo>
                  <a:cubicBezTo>
                    <a:pt x="8" y="12"/>
                    <a:pt x="3" y="5"/>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7"/>
            <p:cNvSpPr/>
            <p:nvPr/>
          </p:nvSpPr>
          <p:spPr>
            <a:xfrm>
              <a:off x="2387622" y="1696312"/>
              <a:ext cx="2466" cy="3545"/>
            </a:xfrm>
            <a:custGeom>
              <a:avLst/>
              <a:gdLst/>
              <a:ahLst/>
              <a:cxnLst/>
              <a:rect l="l" t="t" r="r" b="b"/>
              <a:pathLst>
                <a:path w="32" h="46" extrusionOk="0">
                  <a:moveTo>
                    <a:pt x="2" y="1"/>
                  </a:moveTo>
                  <a:lnTo>
                    <a:pt x="2" y="1"/>
                  </a:lnTo>
                  <a:cubicBezTo>
                    <a:pt x="1" y="1"/>
                    <a:pt x="1" y="2"/>
                    <a:pt x="2" y="5"/>
                  </a:cubicBezTo>
                  <a:cubicBezTo>
                    <a:pt x="1" y="4"/>
                    <a:pt x="1" y="4"/>
                    <a:pt x="1" y="4"/>
                  </a:cubicBezTo>
                  <a:lnTo>
                    <a:pt x="1" y="4"/>
                  </a:lnTo>
                  <a:cubicBezTo>
                    <a:pt x="0" y="4"/>
                    <a:pt x="25" y="36"/>
                    <a:pt x="24" y="36"/>
                  </a:cubicBezTo>
                  <a:cubicBezTo>
                    <a:pt x="23" y="36"/>
                    <a:pt x="23" y="36"/>
                    <a:pt x="22" y="35"/>
                  </a:cubicBezTo>
                  <a:lnTo>
                    <a:pt x="22" y="35"/>
                  </a:lnTo>
                  <a:cubicBezTo>
                    <a:pt x="27" y="42"/>
                    <a:pt x="29" y="45"/>
                    <a:pt x="30" y="45"/>
                  </a:cubicBezTo>
                  <a:cubicBezTo>
                    <a:pt x="31" y="45"/>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7"/>
            <p:cNvSpPr/>
            <p:nvPr/>
          </p:nvSpPr>
          <p:spPr>
            <a:xfrm>
              <a:off x="2375754" y="1684135"/>
              <a:ext cx="2389" cy="2929"/>
            </a:xfrm>
            <a:custGeom>
              <a:avLst/>
              <a:gdLst/>
              <a:ahLst/>
              <a:cxnLst/>
              <a:rect l="l" t="t" r="r" b="b"/>
              <a:pathLst>
                <a:path w="31" h="38" extrusionOk="0">
                  <a:moveTo>
                    <a:pt x="1" y="1"/>
                  </a:moveTo>
                  <a:lnTo>
                    <a:pt x="31" y="37"/>
                  </a:lnTo>
                  <a:lnTo>
                    <a:pt x="7"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7"/>
            <p:cNvSpPr/>
            <p:nvPr/>
          </p:nvSpPr>
          <p:spPr>
            <a:xfrm>
              <a:off x="2377835" y="1684675"/>
              <a:ext cx="1387" cy="1310"/>
            </a:xfrm>
            <a:custGeom>
              <a:avLst/>
              <a:gdLst/>
              <a:ahLst/>
              <a:cxnLst/>
              <a:rect l="l" t="t" r="r" b="b"/>
              <a:pathLst>
                <a:path w="18" h="17" extrusionOk="0">
                  <a:moveTo>
                    <a:pt x="0" y="0"/>
                  </a:moveTo>
                  <a:cubicBezTo>
                    <a:pt x="7" y="7"/>
                    <a:pt x="7" y="10"/>
                    <a:pt x="11" y="14"/>
                  </a:cubicBezTo>
                  <a:cubicBezTo>
                    <a:pt x="13" y="14"/>
                    <a:pt x="16" y="16"/>
                    <a:pt x="17" y="16"/>
                  </a:cubicBezTo>
                  <a:cubicBezTo>
                    <a:pt x="17" y="16"/>
                    <a:pt x="17" y="15"/>
                    <a:pt x="14" y="1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7"/>
            <p:cNvSpPr/>
            <p:nvPr/>
          </p:nvSpPr>
          <p:spPr>
            <a:xfrm>
              <a:off x="2378297" y="1685754"/>
              <a:ext cx="694" cy="771"/>
            </a:xfrm>
            <a:custGeom>
              <a:avLst/>
              <a:gdLst/>
              <a:ahLst/>
              <a:cxnLst/>
              <a:rect l="l" t="t" r="r" b="b"/>
              <a:pathLst>
                <a:path w="9" h="10" extrusionOk="0">
                  <a:moveTo>
                    <a:pt x="5" y="0"/>
                  </a:moveTo>
                  <a:cubicBezTo>
                    <a:pt x="1" y="0"/>
                    <a:pt x="1" y="3"/>
                    <a:pt x="5" y="10"/>
                  </a:cubicBezTo>
                  <a:cubicBezTo>
                    <a:pt x="5" y="10"/>
                    <a:pt x="8" y="7"/>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7"/>
            <p:cNvSpPr/>
            <p:nvPr/>
          </p:nvSpPr>
          <p:spPr>
            <a:xfrm>
              <a:off x="2375523" y="1683133"/>
              <a:ext cx="1079" cy="539"/>
            </a:xfrm>
            <a:custGeom>
              <a:avLst/>
              <a:gdLst/>
              <a:ahLst/>
              <a:cxnLst/>
              <a:rect l="l" t="t" r="r" b="b"/>
              <a:pathLst>
                <a:path w="14" h="7" extrusionOk="0">
                  <a:moveTo>
                    <a:pt x="0" y="0"/>
                  </a:moveTo>
                  <a:lnTo>
                    <a:pt x="7" y="7"/>
                  </a:lnTo>
                  <a:lnTo>
                    <a:pt x="1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7"/>
            <p:cNvSpPr/>
            <p:nvPr/>
          </p:nvSpPr>
          <p:spPr>
            <a:xfrm>
              <a:off x="2381149" y="1681361"/>
              <a:ext cx="1464" cy="2312"/>
            </a:xfrm>
            <a:custGeom>
              <a:avLst/>
              <a:gdLst/>
              <a:ahLst/>
              <a:cxnLst/>
              <a:rect l="l" t="t" r="r" b="b"/>
              <a:pathLst>
                <a:path w="19" h="30" extrusionOk="0">
                  <a:moveTo>
                    <a:pt x="1" y="0"/>
                  </a:moveTo>
                  <a:cubicBezTo>
                    <a:pt x="0" y="0"/>
                    <a:pt x="0" y="1"/>
                    <a:pt x="1" y="3"/>
                  </a:cubicBezTo>
                  <a:cubicBezTo>
                    <a:pt x="4" y="12"/>
                    <a:pt x="9" y="17"/>
                    <a:pt x="18" y="30"/>
                  </a:cubicBezTo>
                  <a:lnTo>
                    <a:pt x="15" y="17"/>
                  </a:lnTo>
                  <a:cubicBezTo>
                    <a:pt x="7" y="6"/>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7"/>
            <p:cNvSpPr/>
            <p:nvPr/>
          </p:nvSpPr>
          <p:spPr>
            <a:xfrm>
              <a:off x="2374983" y="1674810"/>
              <a:ext cx="2697" cy="3699"/>
            </a:xfrm>
            <a:custGeom>
              <a:avLst/>
              <a:gdLst/>
              <a:ahLst/>
              <a:cxnLst/>
              <a:rect l="l" t="t" r="r" b="b"/>
              <a:pathLst>
                <a:path w="35" h="48" extrusionOk="0">
                  <a:moveTo>
                    <a:pt x="0" y="0"/>
                  </a:moveTo>
                  <a:lnTo>
                    <a:pt x="11" y="20"/>
                  </a:lnTo>
                  <a:cubicBezTo>
                    <a:pt x="17" y="27"/>
                    <a:pt x="24" y="33"/>
                    <a:pt x="34" y="47"/>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7"/>
            <p:cNvSpPr/>
            <p:nvPr/>
          </p:nvSpPr>
          <p:spPr>
            <a:xfrm>
              <a:off x="2374212" y="1672113"/>
              <a:ext cx="1850" cy="2774"/>
            </a:xfrm>
            <a:custGeom>
              <a:avLst/>
              <a:gdLst/>
              <a:ahLst/>
              <a:cxnLst/>
              <a:rect l="l" t="t" r="r" b="b"/>
              <a:pathLst>
                <a:path w="24" h="36" extrusionOk="0">
                  <a:moveTo>
                    <a:pt x="2" y="0"/>
                  </a:moveTo>
                  <a:cubicBezTo>
                    <a:pt x="1" y="0"/>
                    <a:pt x="1" y="0"/>
                    <a:pt x="0" y="1"/>
                  </a:cubicBezTo>
                  <a:cubicBezTo>
                    <a:pt x="10" y="15"/>
                    <a:pt x="13" y="28"/>
                    <a:pt x="24" y="35"/>
                  </a:cubicBezTo>
                  <a:cubicBezTo>
                    <a:pt x="18" y="23"/>
                    <a:pt x="6"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7"/>
            <p:cNvSpPr/>
            <p:nvPr/>
          </p:nvSpPr>
          <p:spPr>
            <a:xfrm>
              <a:off x="2384308" y="1675812"/>
              <a:ext cx="4316" cy="6011"/>
            </a:xfrm>
            <a:custGeom>
              <a:avLst/>
              <a:gdLst/>
              <a:ahLst/>
              <a:cxnLst/>
              <a:rect l="l" t="t" r="r" b="b"/>
              <a:pathLst>
                <a:path w="56" h="78" extrusionOk="0">
                  <a:moveTo>
                    <a:pt x="1" y="0"/>
                  </a:moveTo>
                  <a:lnTo>
                    <a:pt x="1" y="3"/>
                  </a:lnTo>
                  <a:lnTo>
                    <a:pt x="55" y="7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7"/>
            <p:cNvSpPr/>
            <p:nvPr/>
          </p:nvSpPr>
          <p:spPr>
            <a:xfrm>
              <a:off x="2377989" y="1658395"/>
              <a:ext cx="3545" cy="5009"/>
            </a:xfrm>
            <a:custGeom>
              <a:avLst/>
              <a:gdLst/>
              <a:ahLst/>
              <a:cxnLst/>
              <a:rect l="l" t="t" r="r" b="b"/>
              <a:pathLst>
                <a:path w="46" h="65" extrusionOk="0">
                  <a:moveTo>
                    <a:pt x="5" y="0"/>
                  </a:moveTo>
                  <a:cubicBezTo>
                    <a:pt x="0" y="0"/>
                    <a:pt x="26" y="35"/>
                    <a:pt x="23" y="35"/>
                  </a:cubicBezTo>
                  <a:cubicBezTo>
                    <a:pt x="23" y="35"/>
                    <a:pt x="21" y="34"/>
                    <a:pt x="19" y="31"/>
                  </a:cubicBezTo>
                  <a:lnTo>
                    <a:pt x="19" y="31"/>
                  </a:lnTo>
                  <a:cubicBezTo>
                    <a:pt x="32" y="51"/>
                    <a:pt x="36" y="47"/>
                    <a:pt x="45" y="64"/>
                  </a:cubicBezTo>
                  <a:cubicBezTo>
                    <a:pt x="36" y="41"/>
                    <a:pt x="45" y="51"/>
                    <a:pt x="9" y="3"/>
                  </a:cubicBezTo>
                  <a:cubicBezTo>
                    <a:pt x="7" y="1"/>
                    <a:pt x="5"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7"/>
            <p:cNvSpPr/>
            <p:nvPr/>
          </p:nvSpPr>
          <p:spPr>
            <a:xfrm>
              <a:off x="2381457" y="1663327"/>
              <a:ext cx="617" cy="1079"/>
            </a:xfrm>
            <a:custGeom>
              <a:avLst/>
              <a:gdLst/>
              <a:ahLst/>
              <a:cxnLst/>
              <a:rect l="l" t="t" r="r" b="b"/>
              <a:pathLst>
                <a:path w="8" h="14" extrusionOk="0">
                  <a:moveTo>
                    <a:pt x="0" y="0"/>
                  </a:moveTo>
                  <a:cubicBezTo>
                    <a:pt x="5" y="3"/>
                    <a:pt x="5" y="7"/>
                    <a:pt x="8" y="14"/>
                  </a:cubicBezTo>
                  <a:cubicBezTo>
                    <a:pt x="5" y="7"/>
                    <a:pt x="5"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7"/>
            <p:cNvSpPr/>
            <p:nvPr/>
          </p:nvSpPr>
          <p:spPr>
            <a:xfrm>
              <a:off x="2448351" y="1653154"/>
              <a:ext cx="1695" cy="1927"/>
            </a:xfrm>
            <a:custGeom>
              <a:avLst/>
              <a:gdLst/>
              <a:ahLst/>
              <a:cxnLst/>
              <a:rect l="l" t="t" r="r" b="b"/>
              <a:pathLst>
                <a:path w="22" h="25" extrusionOk="0">
                  <a:moveTo>
                    <a:pt x="1" y="1"/>
                  </a:moveTo>
                  <a:lnTo>
                    <a:pt x="4" y="10"/>
                  </a:lnTo>
                  <a:lnTo>
                    <a:pt x="21" y="2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7"/>
            <p:cNvSpPr/>
            <p:nvPr/>
          </p:nvSpPr>
          <p:spPr>
            <a:xfrm>
              <a:off x="2446039" y="1649224"/>
              <a:ext cx="3006" cy="3776"/>
            </a:xfrm>
            <a:custGeom>
              <a:avLst/>
              <a:gdLst/>
              <a:ahLst/>
              <a:cxnLst/>
              <a:rect l="l" t="t" r="r" b="b"/>
              <a:pathLst>
                <a:path w="39" h="49" extrusionOk="0">
                  <a:moveTo>
                    <a:pt x="1" y="1"/>
                  </a:moveTo>
                  <a:lnTo>
                    <a:pt x="38" y="48"/>
                  </a:lnTo>
                  <a:lnTo>
                    <a:pt x="7" y="4"/>
                  </a:lnTo>
                  <a:lnTo>
                    <a:pt x="7" y="4"/>
                  </a:lnTo>
                  <a:cubicBezTo>
                    <a:pt x="7" y="6"/>
                    <a:pt x="8" y="8"/>
                    <a:pt x="8" y="8"/>
                  </a:cubicBezTo>
                  <a:cubicBezTo>
                    <a:pt x="7" y="8"/>
                    <a:pt x="6" y="6"/>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7"/>
            <p:cNvSpPr/>
            <p:nvPr/>
          </p:nvSpPr>
          <p:spPr>
            <a:xfrm>
              <a:off x="2390320" y="1642981"/>
              <a:ext cx="1927" cy="2235"/>
            </a:xfrm>
            <a:custGeom>
              <a:avLst/>
              <a:gdLst/>
              <a:ahLst/>
              <a:cxnLst/>
              <a:rect l="l" t="t" r="r" b="b"/>
              <a:pathLst>
                <a:path w="25" h="29" extrusionOk="0">
                  <a:moveTo>
                    <a:pt x="1" y="1"/>
                  </a:moveTo>
                  <a:lnTo>
                    <a:pt x="11" y="14"/>
                  </a:lnTo>
                  <a:cubicBezTo>
                    <a:pt x="21" y="24"/>
                    <a:pt x="21" y="28"/>
                    <a:pt x="24" y="28"/>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7"/>
            <p:cNvSpPr/>
            <p:nvPr/>
          </p:nvSpPr>
          <p:spPr>
            <a:xfrm>
              <a:off x="2395791" y="1643521"/>
              <a:ext cx="2389" cy="3468"/>
            </a:xfrm>
            <a:custGeom>
              <a:avLst/>
              <a:gdLst/>
              <a:ahLst/>
              <a:cxnLst/>
              <a:rect l="l" t="t" r="r" b="b"/>
              <a:pathLst>
                <a:path w="31" h="45" extrusionOk="0">
                  <a:moveTo>
                    <a:pt x="1" y="1"/>
                  </a:moveTo>
                  <a:lnTo>
                    <a:pt x="1" y="1"/>
                  </a:lnTo>
                  <a:lnTo>
                    <a:pt x="31" y="4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7"/>
            <p:cNvSpPr/>
            <p:nvPr/>
          </p:nvSpPr>
          <p:spPr>
            <a:xfrm>
              <a:off x="2395329" y="1636970"/>
              <a:ext cx="1618" cy="2081"/>
            </a:xfrm>
            <a:custGeom>
              <a:avLst/>
              <a:gdLst/>
              <a:ahLst/>
              <a:cxnLst/>
              <a:rect l="l" t="t" r="r" b="b"/>
              <a:pathLst>
                <a:path w="21" h="27" extrusionOk="0">
                  <a:moveTo>
                    <a:pt x="3" y="1"/>
                  </a:moveTo>
                  <a:cubicBezTo>
                    <a:pt x="0" y="1"/>
                    <a:pt x="5" y="8"/>
                    <a:pt x="4" y="10"/>
                  </a:cubicBezTo>
                  <a:lnTo>
                    <a:pt x="4" y="10"/>
                  </a:lnTo>
                  <a:cubicBezTo>
                    <a:pt x="4" y="10"/>
                    <a:pt x="3" y="10"/>
                    <a:pt x="3" y="10"/>
                  </a:cubicBezTo>
                  <a:cubicBezTo>
                    <a:pt x="3" y="10"/>
                    <a:pt x="3" y="10"/>
                    <a:pt x="3" y="11"/>
                  </a:cubicBezTo>
                  <a:cubicBezTo>
                    <a:pt x="4" y="11"/>
                    <a:pt x="4" y="11"/>
                    <a:pt x="4" y="10"/>
                  </a:cubicBezTo>
                  <a:lnTo>
                    <a:pt x="4" y="10"/>
                  </a:lnTo>
                  <a:cubicBezTo>
                    <a:pt x="8" y="13"/>
                    <a:pt x="19" y="27"/>
                    <a:pt x="20" y="27"/>
                  </a:cubicBezTo>
                  <a:cubicBezTo>
                    <a:pt x="21" y="27"/>
                    <a:pt x="17" y="2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7"/>
            <p:cNvSpPr/>
            <p:nvPr/>
          </p:nvSpPr>
          <p:spPr>
            <a:xfrm>
              <a:off x="2470392" y="2310921"/>
              <a:ext cx="2081" cy="3083"/>
            </a:xfrm>
            <a:custGeom>
              <a:avLst/>
              <a:gdLst/>
              <a:ahLst/>
              <a:cxnLst/>
              <a:rect l="l" t="t" r="r" b="b"/>
              <a:pathLst>
                <a:path w="27" h="40" extrusionOk="0">
                  <a:moveTo>
                    <a:pt x="4" y="0"/>
                  </a:moveTo>
                  <a:cubicBezTo>
                    <a:pt x="4" y="0"/>
                    <a:pt x="5" y="1"/>
                    <a:pt x="5" y="2"/>
                  </a:cubicBezTo>
                  <a:lnTo>
                    <a:pt x="5" y="2"/>
                  </a:lnTo>
                  <a:cubicBezTo>
                    <a:pt x="5" y="2"/>
                    <a:pt x="5" y="2"/>
                    <a:pt x="5" y="2"/>
                  </a:cubicBezTo>
                  <a:lnTo>
                    <a:pt x="5" y="2"/>
                  </a:lnTo>
                  <a:cubicBezTo>
                    <a:pt x="1" y="2"/>
                    <a:pt x="22" y="32"/>
                    <a:pt x="26" y="39"/>
                  </a:cubicBezTo>
                  <a:cubicBezTo>
                    <a:pt x="23" y="31"/>
                    <a:pt x="9" y="8"/>
                    <a:pt x="5" y="2"/>
                  </a:cubicBezTo>
                  <a:lnTo>
                    <a:pt x="5" y="2"/>
                  </a:lnTo>
                  <a:cubicBezTo>
                    <a:pt x="5" y="2"/>
                    <a:pt x="6" y="2"/>
                    <a:pt x="6" y="2"/>
                  </a:cubicBezTo>
                  <a:cubicBezTo>
                    <a:pt x="5" y="1"/>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7"/>
            <p:cNvSpPr/>
            <p:nvPr/>
          </p:nvSpPr>
          <p:spPr>
            <a:xfrm>
              <a:off x="2468697" y="2302136"/>
              <a:ext cx="1387" cy="2697"/>
            </a:xfrm>
            <a:custGeom>
              <a:avLst/>
              <a:gdLst/>
              <a:ahLst/>
              <a:cxnLst/>
              <a:rect l="l" t="t" r="r" b="b"/>
              <a:pathLst>
                <a:path w="18" h="35" extrusionOk="0">
                  <a:moveTo>
                    <a:pt x="0" y="1"/>
                  </a:moveTo>
                  <a:lnTo>
                    <a:pt x="8" y="21"/>
                  </a:lnTo>
                  <a:lnTo>
                    <a:pt x="17" y="3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7"/>
            <p:cNvSpPr/>
            <p:nvPr/>
          </p:nvSpPr>
          <p:spPr>
            <a:xfrm>
              <a:off x="2469776" y="2300825"/>
              <a:ext cx="1850" cy="4316"/>
            </a:xfrm>
            <a:custGeom>
              <a:avLst/>
              <a:gdLst/>
              <a:ahLst/>
              <a:cxnLst/>
              <a:rect l="l" t="t" r="r" b="b"/>
              <a:pathLst>
                <a:path w="24" h="56" extrusionOk="0">
                  <a:moveTo>
                    <a:pt x="6" y="1"/>
                  </a:moveTo>
                  <a:lnTo>
                    <a:pt x="6" y="1"/>
                  </a:lnTo>
                  <a:cubicBezTo>
                    <a:pt x="1" y="1"/>
                    <a:pt x="9" y="24"/>
                    <a:pt x="4" y="24"/>
                  </a:cubicBezTo>
                  <a:cubicBezTo>
                    <a:pt x="3" y="24"/>
                    <a:pt x="2" y="23"/>
                    <a:pt x="0" y="21"/>
                  </a:cubicBezTo>
                  <a:lnTo>
                    <a:pt x="0" y="21"/>
                  </a:lnTo>
                  <a:lnTo>
                    <a:pt x="17" y="55"/>
                  </a:lnTo>
                  <a:cubicBezTo>
                    <a:pt x="20" y="47"/>
                    <a:pt x="13" y="18"/>
                    <a:pt x="19" y="18"/>
                  </a:cubicBezTo>
                  <a:lnTo>
                    <a:pt x="19" y="18"/>
                  </a:lnTo>
                  <a:cubicBezTo>
                    <a:pt x="20" y="18"/>
                    <a:pt x="22" y="19"/>
                    <a:pt x="24" y="21"/>
                  </a:cubicBezTo>
                  <a:cubicBezTo>
                    <a:pt x="13" y="6"/>
                    <a:pt x="8" y="1"/>
                    <a:pt x="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7"/>
            <p:cNvSpPr/>
            <p:nvPr/>
          </p:nvSpPr>
          <p:spPr>
            <a:xfrm>
              <a:off x="2477560" y="2310073"/>
              <a:ext cx="848" cy="1310"/>
            </a:xfrm>
            <a:custGeom>
              <a:avLst/>
              <a:gdLst/>
              <a:ahLst/>
              <a:cxnLst/>
              <a:rect l="l" t="t" r="r" b="b"/>
              <a:pathLst>
                <a:path w="11" h="17" extrusionOk="0">
                  <a:moveTo>
                    <a:pt x="1" y="1"/>
                  </a:moveTo>
                  <a:cubicBezTo>
                    <a:pt x="1" y="1"/>
                    <a:pt x="2" y="5"/>
                    <a:pt x="4" y="13"/>
                  </a:cubicBezTo>
                  <a:lnTo>
                    <a:pt x="7" y="16"/>
                  </a:lnTo>
                  <a:lnTo>
                    <a:pt x="10" y="16"/>
                  </a:lnTo>
                  <a:cubicBezTo>
                    <a:pt x="3" y="6"/>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7"/>
            <p:cNvSpPr/>
            <p:nvPr/>
          </p:nvSpPr>
          <p:spPr>
            <a:xfrm>
              <a:off x="2478022" y="2311306"/>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7"/>
            <p:cNvSpPr/>
            <p:nvPr/>
          </p:nvSpPr>
          <p:spPr>
            <a:xfrm>
              <a:off x="2478639" y="2309688"/>
              <a:ext cx="1850" cy="3699"/>
            </a:xfrm>
            <a:custGeom>
              <a:avLst/>
              <a:gdLst/>
              <a:ahLst/>
              <a:cxnLst/>
              <a:rect l="l" t="t" r="r" b="b"/>
              <a:pathLst>
                <a:path w="24" h="48" extrusionOk="0">
                  <a:moveTo>
                    <a:pt x="0" y="1"/>
                  </a:moveTo>
                  <a:lnTo>
                    <a:pt x="7" y="24"/>
                  </a:lnTo>
                  <a:cubicBezTo>
                    <a:pt x="13" y="38"/>
                    <a:pt x="20" y="38"/>
                    <a:pt x="24" y="48"/>
                  </a:cubicBezTo>
                  <a:cubicBezTo>
                    <a:pt x="20" y="35"/>
                    <a:pt x="13" y="2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7"/>
            <p:cNvSpPr/>
            <p:nvPr/>
          </p:nvSpPr>
          <p:spPr>
            <a:xfrm>
              <a:off x="2476712" y="2306374"/>
              <a:ext cx="694" cy="1156"/>
            </a:xfrm>
            <a:custGeom>
              <a:avLst/>
              <a:gdLst/>
              <a:ahLst/>
              <a:cxnLst/>
              <a:rect l="l" t="t" r="r" b="b"/>
              <a:pathLst>
                <a:path w="9" h="15" extrusionOk="0">
                  <a:moveTo>
                    <a:pt x="1" y="0"/>
                  </a:moveTo>
                  <a:lnTo>
                    <a:pt x="5" y="10"/>
                  </a:lnTo>
                  <a:cubicBezTo>
                    <a:pt x="6" y="13"/>
                    <a:pt x="7" y="14"/>
                    <a:pt x="8" y="14"/>
                  </a:cubicBezTo>
                  <a:cubicBezTo>
                    <a:pt x="9" y="14"/>
                    <a:pt x="7"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7"/>
            <p:cNvSpPr/>
            <p:nvPr/>
          </p:nvSpPr>
          <p:spPr>
            <a:xfrm>
              <a:off x="2476404" y="2306066"/>
              <a:ext cx="1233" cy="2697"/>
            </a:xfrm>
            <a:custGeom>
              <a:avLst/>
              <a:gdLst/>
              <a:ahLst/>
              <a:cxnLst/>
              <a:rect l="l" t="t" r="r" b="b"/>
              <a:pathLst>
                <a:path w="16" h="35" extrusionOk="0">
                  <a:moveTo>
                    <a:pt x="1" y="1"/>
                  </a:moveTo>
                  <a:cubicBezTo>
                    <a:pt x="1" y="1"/>
                    <a:pt x="3" y="5"/>
                    <a:pt x="10" y="18"/>
                  </a:cubicBezTo>
                  <a:lnTo>
                    <a:pt x="10" y="18"/>
                  </a:lnTo>
                  <a:lnTo>
                    <a:pt x="9" y="14"/>
                  </a:lnTo>
                  <a:cubicBezTo>
                    <a:pt x="7" y="8"/>
                    <a:pt x="2" y="1"/>
                    <a:pt x="1" y="1"/>
                  </a:cubicBezTo>
                  <a:close/>
                  <a:moveTo>
                    <a:pt x="8" y="14"/>
                  </a:moveTo>
                  <a:lnTo>
                    <a:pt x="8" y="14"/>
                  </a:lnTo>
                  <a:cubicBezTo>
                    <a:pt x="7" y="14"/>
                    <a:pt x="10" y="20"/>
                    <a:pt x="13" y="27"/>
                  </a:cubicBezTo>
                  <a:lnTo>
                    <a:pt x="13" y="27"/>
                  </a:lnTo>
                  <a:lnTo>
                    <a:pt x="10" y="18"/>
                  </a:lnTo>
                  <a:lnTo>
                    <a:pt x="10" y="18"/>
                  </a:lnTo>
                  <a:cubicBezTo>
                    <a:pt x="11" y="19"/>
                    <a:pt x="11" y="20"/>
                    <a:pt x="12" y="21"/>
                  </a:cubicBezTo>
                  <a:cubicBezTo>
                    <a:pt x="11" y="20"/>
                    <a:pt x="11" y="19"/>
                    <a:pt x="10" y="18"/>
                  </a:cubicBezTo>
                  <a:lnTo>
                    <a:pt x="10" y="18"/>
                  </a:lnTo>
                  <a:lnTo>
                    <a:pt x="10" y="18"/>
                  </a:lnTo>
                  <a:lnTo>
                    <a:pt x="10" y="18"/>
                  </a:lnTo>
                  <a:cubicBezTo>
                    <a:pt x="8" y="15"/>
                    <a:pt x="8" y="14"/>
                    <a:pt x="8" y="14"/>
                  </a:cubicBezTo>
                  <a:close/>
                  <a:moveTo>
                    <a:pt x="13" y="27"/>
                  </a:moveTo>
                  <a:lnTo>
                    <a:pt x="15" y="34"/>
                  </a:lnTo>
                  <a:cubicBezTo>
                    <a:pt x="15" y="32"/>
                    <a:pt x="14" y="29"/>
                    <a:pt x="13" y="2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7"/>
            <p:cNvSpPr/>
            <p:nvPr/>
          </p:nvSpPr>
          <p:spPr>
            <a:xfrm>
              <a:off x="2474939" y="2305064"/>
              <a:ext cx="2158" cy="3314"/>
            </a:xfrm>
            <a:custGeom>
              <a:avLst/>
              <a:gdLst/>
              <a:ahLst/>
              <a:cxnLst/>
              <a:rect l="l" t="t" r="r" b="b"/>
              <a:pathLst>
                <a:path w="28" h="43" extrusionOk="0">
                  <a:moveTo>
                    <a:pt x="4" y="0"/>
                  </a:moveTo>
                  <a:cubicBezTo>
                    <a:pt x="1" y="12"/>
                    <a:pt x="19" y="42"/>
                    <a:pt x="26" y="42"/>
                  </a:cubicBezTo>
                  <a:cubicBezTo>
                    <a:pt x="27" y="42"/>
                    <a:pt x="27" y="42"/>
                    <a:pt x="28" y="41"/>
                  </a:cubicBezTo>
                  <a:cubicBezTo>
                    <a:pt x="17" y="27"/>
                    <a:pt x="11" y="2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7"/>
            <p:cNvSpPr/>
            <p:nvPr/>
          </p:nvSpPr>
          <p:spPr>
            <a:xfrm>
              <a:off x="2467926" y="2296741"/>
              <a:ext cx="1310" cy="1850"/>
            </a:xfrm>
            <a:custGeom>
              <a:avLst/>
              <a:gdLst/>
              <a:ahLst/>
              <a:cxnLst/>
              <a:rect l="l" t="t" r="r" b="b"/>
              <a:pathLst>
                <a:path w="17" h="24" extrusionOk="0">
                  <a:moveTo>
                    <a:pt x="9" y="18"/>
                  </a:moveTo>
                  <a:cubicBezTo>
                    <a:pt x="9" y="18"/>
                    <a:pt x="9" y="19"/>
                    <a:pt x="10" y="21"/>
                  </a:cubicBezTo>
                  <a:lnTo>
                    <a:pt x="9" y="18"/>
                  </a:lnTo>
                  <a:close/>
                  <a:moveTo>
                    <a:pt x="1" y="0"/>
                  </a:moveTo>
                  <a:lnTo>
                    <a:pt x="9" y="18"/>
                  </a:lnTo>
                  <a:lnTo>
                    <a:pt x="9" y="18"/>
                  </a:lnTo>
                  <a:cubicBezTo>
                    <a:pt x="9" y="18"/>
                    <a:pt x="9" y="18"/>
                    <a:pt x="9" y="18"/>
                  </a:cubicBezTo>
                  <a:lnTo>
                    <a:pt x="9" y="18"/>
                  </a:lnTo>
                  <a:cubicBezTo>
                    <a:pt x="10" y="18"/>
                    <a:pt x="15" y="23"/>
                    <a:pt x="16" y="23"/>
                  </a:cubicBezTo>
                  <a:cubicBezTo>
                    <a:pt x="17" y="23"/>
                    <a:pt x="16" y="22"/>
                    <a:pt x="13" y="1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7"/>
            <p:cNvSpPr/>
            <p:nvPr/>
          </p:nvSpPr>
          <p:spPr>
            <a:xfrm>
              <a:off x="2479332" y="2307376"/>
              <a:ext cx="2466" cy="3699"/>
            </a:xfrm>
            <a:custGeom>
              <a:avLst/>
              <a:gdLst/>
              <a:ahLst/>
              <a:cxnLst/>
              <a:rect l="l" t="t" r="r" b="b"/>
              <a:pathLst>
                <a:path w="32" h="48" extrusionOk="0">
                  <a:moveTo>
                    <a:pt x="1" y="1"/>
                  </a:moveTo>
                  <a:lnTo>
                    <a:pt x="7" y="17"/>
                  </a:lnTo>
                  <a:cubicBezTo>
                    <a:pt x="11" y="23"/>
                    <a:pt x="15" y="28"/>
                    <a:pt x="24" y="39"/>
                  </a:cubicBezTo>
                  <a:lnTo>
                    <a:pt x="24" y="39"/>
                  </a:lnTo>
                  <a:cubicBezTo>
                    <a:pt x="16" y="28"/>
                    <a:pt x="9" y="13"/>
                    <a:pt x="1" y="1"/>
                  </a:cubicBezTo>
                  <a:close/>
                  <a:moveTo>
                    <a:pt x="24" y="39"/>
                  </a:moveTo>
                  <a:lnTo>
                    <a:pt x="24" y="39"/>
                  </a:lnTo>
                  <a:cubicBezTo>
                    <a:pt x="27" y="42"/>
                    <a:pt x="29" y="45"/>
                    <a:pt x="32" y="48"/>
                  </a:cubicBezTo>
                  <a:cubicBezTo>
                    <a:pt x="29" y="44"/>
                    <a:pt x="26" y="41"/>
                    <a:pt x="24" y="39"/>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7"/>
            <p:cNvSpPr/>
            <p:nvPr/>
          </p:nvSpPr>
          <p:spPr>
            <a:xfrm>
              <a:off x="2478330" y="2305526"/>
              <a:ext cx="1079" cy="1927"/>
            </a:xfrm>
            <a:custGeom>
              <a:avLst/>
              <a:gdLst/>
              <a:ahLst/>
              <a:cxnLst/>
              <a:rect l="l" t="t" r="r" b="b"/>
              <a:pathLst>
                <a:path w="14" h="25" extrusionOk="0">
                  <a:moveTo>
                    <a:pt x="7" y="1"/>
                  </a:moveTo>
                  <a:cubicBezTo>
                    <a:pt x="0" y="1"/>
                    <a:pt x="7" y="11"/>
                    <a:pt x="14" y="25"/>
                  </a:cubicBez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7"/>
            <p:cNvSpPr/>
            <p:nvPr/>
          </p:nvSpPr>
          <p:spPr>
            <a:xfrm>
              <a:off x="2474169" y="2301442"/>
              <a:ext cx="1387" cy="3699"/>
            </a:xfrm>
            <a:custGeom>
              <a:avLst/>
              <a:gdLst/>
              <a:ahLst/>
              <a:cxnLst/>
              <a:rect l="l" t="t" r="r" b="b"/>
              <a:pathLst>
                <a:path w="18" h="48" extrusionOk="0">
                  <a:moveTo>
                    <a:pt x="1" y="0"/>
                  </a:moveTo>
                  <a:lnTo>
                    <a:pt x="18" y="47"/>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7"/>
            <p:cNvSpPr/>
            <p:nvPr/>
          </p:nvSpPr>
          <p:spPr>
            <a:xfrm>
              <a:off x="2482492" y="2309226"/>
              <a:ext cx="1387" cy="3699"/>
            </a:xfrm>
            <a:custGeom>
              <a:avLst/>
              <a:gdLst/>
              <a:ahLst/>
              <a:cxnLst/>
              <a:rect l="l" t="t" r="r" b="b"/>
              <a:pathLst>
                <a:path w="18" h="48" extrusionOk="0">
                  <a:moveTo>
                    <a:pt x="0" y="0"/>
                  </a:moveTo>
                  <a:lnTo>
                    <a:pt x="4" y="17"/>
                  </a:lnTo>
                  <a:lnTo>
                    <a:pt x="17" y="4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7"/>
            <p:cNvSpPr/>
            <p:nvPr/>
          </p:nvSpPr>
          <p:spPr>
            <a:xfrm>
              <a:off x="2483571" y="2309688"/>
              <a:ext cx="2389" cy="4316"/>
            </a:xfrm>
            <a:custGeom>
              <a:avLst/>
              <a:gdLst/>
              <a:ahLst/>
              <a:cxnLst/>
              <a:rect l="l" t="t" r="r" b="b"/>
              <a:pathLst>
                <a:path w="31" h="56" extrusionOk="0">
                  <a:moveTo>
                    <a:pt x="0" y="1"/>
                  </a:moveTo>
                  <a:lnTo>
                    <a:pt x="0" y="1"/>
                  </a:lnTo>
                  <a:cubicBezTo>
                    <a:pt x="10" y="24"/>
                    <a:pt x="24" y="38"/>
                    <a:pt x="30" y="55"/>
                  </a:cubicBezTo>
                  <a:cubicBezTo>
                    <a:pt x="30" y="48"/>
                    <a:pt x="20" y="28"/>
                    <a:pt x="13" y="7"/>
                  </a:cubicBezTo>
                  <a:lnTo>
                    <a:pt x="13" y="7"/>
                  </a:lnTo>
                  <a:cubicBezTo>
                    <a:pt x="15" y="13"/>
                    <a:pt x="15" y="16"/>
                    <a:pt x="14" y="16"/>
                  </a:cubicBezTo>
                  <a:cubicBezTo>
                    <a:pt x="12" y="16"/>
                    <a:pt x="8"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7"/>
            <p:cNvSpPr/>
            <p:nvPr/>
          </p:nvSpPr>
          <p:spPr>
            <a:xfrm>
              <a:off x="2483802" y="2308147"/>
              <a:ext cx="848" cy="2158"/>
            </a:xfrm>
            <a:custGeom>
              <a:avLst/>
              <a:gdLst/>
              <a:ahLst/>
              <a:cxnLst/>
              <a:rect l="l" t="t" r="r" b="b"/>
              <a:pathLst>
                <a:path w="11" h="28" extrusionOk="0">
                  <a:moveTo>
                    <a:pt x="0" y="1"/>
                  </a:moveTo>
                  <a:cubicBezTo>
                    <a:pt x="2" y="4"/>
                    <a:pt x="3" y="7"/>
                    <a:pt x="5" y="10"/>
                  </a:cubicBezTo>
                  <a:lnTo>
                    <a:pt x="5" y="10"/>
                  </a:lnTo>
                  <a:cubicBezTo>
                    <a:pt x="3" y="5"/>
                    <a:pt x="2" y="2"/>
                    <a:pt x="0" y="1"/>
                  </a:cubicBezTo>
                  <a:close/>
                  <a:moveTo>
                    <a:pt x="5" y="10"/>
                  </a:moveTo>
                  <a:lnTo>
                    <a:pt x="5" y="10"/>
                  </a:lnTo>
                  <a:cubicBezTo>
                    <a:pt x="7" y="15"/>
                    <a:pt x="8" y="22"/>
                    <a:pt x="10" y="27"/>
                  </a:cubicBezTo>
                  <a:cubicBezTo>
                    <a:pt x="10" y="23"/>
                    <a:pt x="8" y="18"/>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7"/>
            <p:cNvSpPr/>
            <p:nvPr/>
          </p:nvSpPr>
          <p:spPr>
            <a:xfrm>
              <a:off x="2479641" y="2305835"/>
              <a:ext cx="1850" cy="2620"/>
            </a:xfrm>
            <a:custGeom>
              <a:avLst/>
              <a:gdLst/>
              <a:ahLst/>
              <a:cxnLst/>
              <a:rect l="l" t="t" r="r" b="b"/>
              <a:pathLst>
                <a:path w="24" h="34" extrusionOk="0">
                  <a:moveTo>
                    <a:pt x="0" y="1"/>
                  </a:moveTo>
                  <a:cubicBezTo>
                    <a:pt x="3" y="7"/>
                    <a:pt x="17" y="27"/>
                    <a:pt x="24" y="3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7"/>
            <p:cNvSpPr/>
            <p:nvPr/>
          </p:nvSpPr>
          <p:spPr>
            <a:xfrm>
              <a:off x="2479641" y="2305526"/>
              <a:ext cx="617" cy="385"/>
            </a:xfrm>
            <a:custGeom>
              <a:avLst/>
              <a:gdLst/>
              <a:ahLst/>
              <a:cxnLst/>
              <a:rect l="l" t="t" r="r" b="b"/>
              <a:pathLst>
                <a:path w="8" h="5" extrusionOk="0">
                  <a:moveTo>
                    <a:pt x="0" y="1"/>
                  </a:moveTo>
                  <a:lnTo>
                    <a:pt x="3" y="5"/>
                  </a:lnTo>
                  <a:lnTo>
                    <a:pt x="7" y="5"/>
                  </a:lnTo>
                  <a:cubicBezTo>
                    <a:pt x="7" y="5"/>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7"/>
            <p:cNvSpPr/>
            <p:nvPr/>
          </p:nvSpPr>
          <p:spPr>
            <a:xfrm>
              <a:off x="2479409" y="2305526"/>
              <a:ext cx="308" cy="385"/>
            </a:xfrm>
            <a:custGeom>
              <a:avLst/>
              <a:gdLst/>
              <a:ahLst/>
              <a:cxnLst/>
              <a:rect l="l" t="t" r="r" b="b"/>
              <a:pathLst>
                <a:path w="4" h="5" extrusionOk="0">
                  <a:moveTo>
                    <a:pt x="1" y="0"/>
                  </a:moveTo>
                  <a:cubicBezTo>
                    <a:pt x="0" y="0"/>
                    <a:pt x="1" y="2"/>
                    <a:pt x="3" y="5"/>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7"/>
            <p:cNvSpPr/>
            <p:nvPr/>
          </p:nvSpPr>
          <p:spPr>
            <a:xfrm>
              <a:off x="2473629" y="2297743"/>
              <a:ext cx="2697" cy="5780"/>
            </a:xfrm>
            <a:custGeom>
              <a:avLst/>
              <a:gdLst/>
              <a:ahLst/>
              <a:cxnLst/>
              <a:rect l="l" t="t" r="r" b="b"/>
              <a:pathLst>
                <a:path w="35" h="75" extrusionOk="0">
                  <a:moveTo>
                    <a:pt x="0" y="0"/>
                  </a:moveTo>
                  <a:lnTo>
                    <a:pt x="0" y="0"/>
                  </a:lnTo>
                  <a:cubicBezTo>
                    <a:pt x="11" y="28"/>
                    <a:pt x="25" y="41"/>
                    <a:pt x="34" y="75"/>
                  </a:cubicBezTo>
                  <a:cubicBezTo>
                    <a:pt x="28" y="51"/>
                    <a:pt x="21" y="28"/>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7"/>
            <p:cNvSpPr/>
            <p:nvPr/>
          </p:nvSpPr>
          <p:spPr>
            <a:xfrm>
              <a:off x="2476712" y="2302136"/>
              <a:ext cx="1695" cy="2466"/>
            </a:xfrm>
            <a:custGeom>
              <a:avLst/>
              <a:gdLst/>
              <a:ahLst/>
              <a:cxnLst/>
              <a:rect l="l" t="t" r="r" b="b"/>
              <a:pathLst>
                <a:path w="22" h="32" extrusionOk="0">
                  <a:moveTo>
                    <a:pt x="1" y="1"/>
                  </a:moveTo>
                  <a:lnTo>
                    <a:pt x="1" y="1"/>
                  </a:lnTo>
                  <a:cubicBezTo>
                    <a:pt x="8" y="8"/>
                    <a:pt x="15" y="21"/>
                    <a:pt x="21" y="32"/>
                  </a:cubicBez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7"/>
            <p:cNvSpPr/>
            <p:nvPr/>
          </p:nvSpPr>
          <p:spPr>
            <a:xfrm>
              <a:off x="2477329" y="2301673"/>
              <a:ext cx="539" cy="1156"/>
            </a:xfrm>
            <a:custGeom>
              <a:avLst/>
              <a:gdLst/>
              <a:ahLst/>
              <a:cxnLst/>
              <a:rect l="l" t="t" r="r" b="b"/>
              <a:pathLst>
                <a:path w="7" h="15" extrusionOk="0">
                  <a:moveTo>
                    <a:pt x="0" y="0"/>
                  </a:moveTo>
                  <a:lnTo>
                    <a:pt x="3" y="10"/>
                  </a:lnTo>
                  <a:lnTo>
                    <a:pt x="7"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7"/>
            <p:cNvSpPr/>
            <p:nvPr/>
          </p:nvSpPr>
          <p:spPr>
            <a:xfrm>
              <a:off x="2480411" y="2303600"/>
              <a:ext cx="1387" cy="2312"/>
            </a:xfrm>
            <a:custGeom>
              <a:avLst/>
              <a:gdLst/>
              <a:ahLst/>
              <a:cxnLst/>
              <a:rect l="l" t="t" r="r" b="b"/>
              <a:pathLst>
                <a:path w="18" h="30" extrusionOk="0">
                  <a:moveTo>
                    <a:pt x="4" y="1"/>
                  </a:moveTo>
                  <a:cubicBezTo>
                    <a:pt x="3" y="1"/>
                    <a:pt x="2" y="1"/>
                    <a:pt x="1" y="2"/>
                  </a:cubicBezTo>
                  <a:cubicBezTo>
                    <a:pt x="7" y="12"/>
                    <a:pt x="16" y="30"/>
                    <a:pt x="18" y="30"/>
                  </a:cubicBezTo>
                  <a:cubicBezTo>
                    <a:pt x="18" y="30"/>
                    <a:pt x="18" y="30"/>
                    <a:pt x="18" y="30"/>
                  </a:cubicBezTo>
                  <a:cubicBezTo>
                    <a:pt x="14" y="13"/>
                    <a:pt x="14" y="9"/>
                    <a:pt x="14" y="5"/>
                  </a:cubicBezTo>
                  <a:cubicBezTo>
                    <a:pt x="9" y="3"/>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7"/>
            <p:cNvSpPr/>
            <p:nvPr/>
          </p:nvSpPr>
          <p:spPr>
            <a:xfrm>
              <a:off x="2480488" y="2305141"/>
              <a:ext cx="231" cy="462"/>
            </a:xfrm>
            <a:custGeom>
              <a:avLst/>
              <a:gdLst/>
              <a:ahLst/>
              <a:cxnLst/>
              <a:rect l="l" t="t" r="r" b="b"/>
              <a:pathLst>
                <a:path w="3" h="6" extrusionOk="0">
                  <a:moveTo>
                    <a:pt x="1" y="0"/>
                  </a:moveTo>
                  <a:lnTo>
                    <a:pt x="1" y="0"/>
                  </a:lnTo>
                  <a:cubicBezTo>
                    <a:pt x="0" y="0"/>
                    <a:pt x="1" y="2"/>
                    <a:pt x="3" y="6"/>
                  </a:cubicBezTo>
                  <a:lnTo>
                    <a:pt x="3" y="2"/>
                  </a:ln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7"/>
            <p:cNvSpPr/>
            <p:nvPr/>
          </p:nvSpPr>
          <p:spPr>
            <a:xfrm>
              <a:off x="2483263" y="2302752"/>
              <a:ext cx="385" cy="539"/>
            </a:xfrm>
            <a:custGeom>
              <a:avLst/>
              <a:gdLst/>
              <a:ahLst/>
              <a:cxnLst/>
              <a:rect l="l" t="t" r="r" b="b"/>
              <a:pathLst>
                <a:path w="5" h="7" extrusionOk="0">
                  <a:moveTo>
                    <a:pt x="1" y="0"/>
                  </a:moveTo>
                  <a:lnTo>
                    <a:pt x="1" y="7"/>
                  </a:lnTo>
                  <a:lnTo>
                    <a:pt x="4" y="7"/>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7"/>
            <p:cNvSpPr/>
            <p:nvPr/>
          </p:nvSpPr>
          <p:spPr>
            <a:xfrm>
              <a:off x="2479872" y="2303060"/>
              <a:ext cx="617" cy="1310"/>
            </a:xfrm>
            <a:custGeom>
              <a:avLst/>
              <a:gdLst/>
              <a:ahLst/>
              <a:cxnLst/>
              <a:rect l="l" t="t" r="r" b="b"/>
              <a:pathLst>
                <a:path w="8" h="17" extrusionOk="0">
                  <a:moveTo>
                    <a:pt x="2" y="0"/>
                  </a:moveTo>
                  <a:cubicBezTo>
                    <a:pt x="0" y="0"/>
                    <a:pt x="5" y="8"/>
                    <a:pt x="8" y="16"/>
                  </a:cubicBezTo>
                  <a:lnTo>
                    <a:pt x="8" y="9"/>
                  </a:lnTo>
                  <a:cubicBezTo>
                    <a:pt x="8" y="4"/>
                    <a:pt x="6" y="1"/>
                    <a:pt x="5" y="1"/>
                  </a:cubicBezTo>
                  <a:cubicBezTo>
                    <a:pt x="5" y="1"/>
                    <a:pt x="4" y="2"/>
                    <a:pt x="4" y="3"/>
                  </a:cubicBezTo>
                  <a:cubicBezTo>
                    <a:pt x="3" y="1"/>
                    <a:pt x="2"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7"/>
            <p:cNvSpPr/>
            <p:nvPr/>
          </p:nvSpPr>
          <p:spPr>
            <a:xfrm>
              <a:off x="2482492" y="2305064"/>
              <a:ext cx="1233" cy="1773"/>
            </a:xfrm>
            <a:custGeom>
              <a:avLst/>
              <a:gdLst/>
              <a:ahLst/>
              <a:cxnLst/>
              <a:rect l="l" t="t" r="r" b="b"/>
              <a:pathLst>
                <a:path w="16" h="23" extrusionOk="0">
                  <a:moveTo>
                    <a:pt x="0" y="0"/>
                  </a:moveTo>
                  <a:lnTo>
                    <a:pt x="0" y="0"/>
                  </a:lnTo>
                  <a:cubicBezTo>
                    <a:pt x="4" y="8"/>
                    <a:pt x="11" y="16"/>
                    <a:pt x="14" y="20"/>
                  </a:cubicBezTo>
                  <a:lnTo>
                    <a:pt x="14" y="20"/>
                  </a:lnTo>
                  <a:cubicBezTo>
                    <a:pt x="11" y="14"/>
                    <a:pt x="4" y="6"/>
                    <a:pt x="0" y="0"/>
                  </a:cubicBezTo>
                  <a:close/>
                  <a:moveTo>
                    <a:pt x="14" y="20"/>
                  </a:moveTo>
                  <a:cubicBezTo>
                    <a:pt x="14" y="20"/>
                    <a:pt x="14" y="20"/>
                    <a:pt x="14" y="20"/>
                  </a:cubicBezTo>
                  <a:cubicBezTo>
                    <a:pt x="15" y="22"/>
                    <a:pt x="16" y="22"/>
                    <a:pt x="16" y="22"/>
                  </a:cubicBezTo>
                  <a:lnTo>
                    <a:pt x="16" y="22"/>
                  </a:lnTo>
                  <a:cubicBezTo>
                    <a:pt x="16" y="22"/>
                    <a:pt x="15" y="21"/>
                    <a:pt x="14" y="2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7"/>
            <p:cNvSpPr/>
            <p:nvPr/>
          </p:nvSpPr>
          <p:spPr>
            <a:xfrm>
              <a:off x="2481182" y="2306066"/>
              <a:ext cx="308" cy="385"/>
            </a:xfrm>
            <a:custGeom>
              <a:avLst/>
              <a:gdLst/>
              <a:ahLst/>
              <a:cxnLst/>
              <a:rect l="l" t="t" r="r" b="b"/>
              <a:pathLst>
                <a:path w="4" h="5" extrusionOk="0">
                  <a:moveTo>
                    <a:pt x="0" y="1"/>
                  </a:moveTo>
                  <a:cubicBezTo>
                    <a:pt x="2" y="4"/>
                    <a:pt x="3" y="5"/>
                    <a:pt x="3" y="5"/>
                  </a:cubicBezTo>
                  <a:cubicBezTo>
                    <a:pt x="3" y="5"/>
                    <a:pt x="2" y="3"/>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7"/>
            <p:cNvSpPr/>
            <p:nvPr/>
          </p:nvSpPr>
          <p:spPr>
            <a:xfrm>
              <a:off x="2480411" y="2304293"/>
              <a:ext cx="848" cy="1850"/>
            </a:xfrm>
            <a:custGeom>
              <a:avLst/>
              <a:gdLst/>
              <a:ahLst/>
              <a:cxnLst/>
              <a:rect l="l" t="t" r="r" b="b"/>
              <a:pathLst>
                <a:path w="11" h="24" extrusionOk="0">
                  <a:moveTo>
                    <a:pt x="1" y="0"/>
                  </a:moveTo>
                  <a:cubicBezTo>
                    <a:pt x="1" y="4"/>
                    <a:pt x="1" y="7"/>
                    <a:pt x="4" y="13"/>
                  </a:cubicBezTo>
                  <a:cubicBezTo>
                    <a:pt x="4" y="17"/>
                    <a:pt x="7" y="21"/>
                    <a:pt x="10" y="24"/>
                  </a:cubicBezTo>
                  <a:cubicBezTo>
                    <a:pt x="7" y="17"/>
                    <a:pt x="4"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7"/>
            <p:cNvSpPr/>
            <p:nvPr/>
          </p:nvSpPr>
          <p:spPr>
            <a:xfrm>
              <a:off x="2475171" y="2285258"/>
              <a:ext cx="8169" cy="17571"/>
            </a:xfrm>
            <a:custGeom>
              <a:avLst/>
              <a:gdLst/>
              <a:ahLst/>
              <a:cxnLst/>
              <a:rect l="l" t="t" r="r" b="b"/>
              <a:pathLst>
                <a:path w="106" h="228" extrusionOk="0">
                  <a:moveTo>
                    <a:pt x="1" y="0"/>
                  </a:moveTo>
                  <a:cubicBezTo>
                    <a:pt x="10" y="24"/>
                    <a:pt x="18" y="48"/>
                    <a:pt x="14" y="48"/>
                  </a:cubicBezTo>
                  <a:cubicBezTo>
                    <a:pt x="12" y="48"/>
                    <a:pt x="8" y="44"/>
                    <a:pt x="1" y="34"/>
                  </a:cubicBezTo>
                  <a:lnTo>
                    <a:pt x="1" y="34"/>
                  </a:lnTo>
                  <a:cubicBezTo>
                    <a:pt x="10" y="58"/>
                    <a:pt x="59" y="151"/>
                    <a:pt x="95" y="210"/>
                  </a:cubicBezTo>
                  <a:lnTo>
                    <a:pt x="95" y="210"/>
                  </a:lnTo>
                  <a:cubicBezTo>
                    <a:pt x="91" y="201"/>
                    <a:pt x="88" y="190"/>
                    <a:pt x="86" y="176"/>
                  </a:cubicBezTo>
                  <a:cubicBezTo>
                    <a:pt x="75" y="159"/>
                    <a:pt x="52" y="139"/>
                    <a:pt x="41" y="109"/>
                  </a:cubicBezTo>
                  <a:cubicBezTo>
                    <a:pt x="40" y="104"/>
                    <a:pt x="41" y="102"/>
                    <a:pt x="41" y="102"/>
                  </a:cubicBezTo>
                  <a:cubicBezTo>
                    <a:pt x="44" y="102"/>
                    <a:pt x="55" y="122"/>
                    <a:pt x="65" y="132"/>
                  </a:cubicBezTo>
                  <a:cubicBezTo>
                    <a:pt x="41" y="95"/>
                    <a:pt x="41" y="68"/>
                    <a:pt x="11" y="11"/>
                  </a:cubicBezTo>
                  <a:lnTo>
                    <a:pt x="11" y="11"/>
                  </a:lnTo>
                  <a:lnTo>
                    <a:pt x="14" y="34"/>
                  </a:lnTo>
                  <a:cubicBezTo>
                    <a:pt x="11" y="24"/>
                    <a:pt x="5" y="7"/>
                    <a:pt x="1" y="0"/>
                  </a:cubicBezTo>
                  <a:close/>
                  <a:moveTo>
                    <a:pt x="95" y="210"/>
                  </a:moveTo>
                  <a:cubicBezTo>
                    <a:pt x="98" y="216"/>
                    <a:pt x="102" y="222"/>
                    <a:pt x="106" y="227"/>
                  </a:cubicBezTo>
                  <a:cubicBezTo>
                    <a:pt x="103" y="222"/>
                    <a:pt x="99" y="216"/>
                    <a:pt x="95" y="2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7"/>
            <p:cNvSpPr/>
            <p:nvPr/>
          </p:nvSpPr>
          <p:spPr>
            <a:xfrm>
              <a:off x="2482261" y="2302752"/>
              <a:ext cx="2389" cy="3699"/>
            </a:xfrm>
            <a:custGeom>
              <a:avLst/>
              <a:gdLst/>
              <a:ahLst/>
              <a:cxnLst/>
              <a:rect l="l" t="t" r="r" b="b"/>
              <a:pathLst>
                <a:path w="31" h="48" extrusionOk="0">
                  <a:moveTo>
                    <a:pt x="0" y="0"/>
                  </a:moveTo>
                  <a:lnTo>
                    <a:pt x="0" y="7"/>
                  </a:lnTo>
                  <a:cubicBezTo>
                    <a:pt x="7" y="10"/>
                    <a:pt x="14" y="24"/>
                    <a:pt x="30" y="47"/>
                  </a:cubicBezTo>
                  <a:cubicBezTo>
                    <a:pt x="27" y="30"/>
                    <a:pt x="20" y="16"/>
                    <a:pt x="14" y="7"/>
                  </a:cubicBezTo>
                  <a:lnTo>
                    <a:pt x="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7"/>
            <p:cNvSpPr/>
            <p:nvPr/>
          </p:nvSpPr>
          <p:spPr>
            <a:xfrm>
              <a:off x="2478022" y="2296510"/>
              <a:ext cx="4547" cy="8632"/>
            </a:xfrm>
            <a:custGeom>
              <a:avLst/>
              <a:gdLst/>
              <a:ahLst/>
              <a:cxnLst/>
              <a:rect l="l" t="t" r="r" b="b"/>
              <a:pathLst>
                <a:path w="59" h="112" extrusionOk="0">
                  <a:moveTo>
                    <a:pt x="4" y="0"/>
                  </a:moveTo>
                  <a:cubicBezTo>
                    <a:pt x="1" y="7"/>
                    <a:pt x="15" y="33"/>
                    <a:pt x="21" y="50"/>
                  </a:cubicBezTo>
                  <a:cubicBezTo>
                    <a:pt x="22" y="48"/>
                    <a:pt x="22" y="47"/>
                    <a:pt x="23" y="47"/>
                  </a:cubicBezTo>
                  <a:cubicBezTo>
                    <a:pt x="26" y="47"/>
                    <a:pt x="31" y="73"/>
                    <a:pt x="45" y="88"/>
                  </a:cubicBezTo>
                  <a:cubicBezTo>
                    <a:pt x="49" y="94"/>
                    <a:pt x="49" y="97"/>
                    <a:pt x="45" y="97"/>
                  </a:cubicBezTo>
                  <a:cubicBezTo>
                    <a:pt x="49" y="101"/>
                    <a:pt x="55" y="108"/>
                    <a:pt x="58" y="111"/>
                  </a:cubicBezTo>
                  <a:cubicBezTo>
                    <a:pt x="55" y="105"/>
                    <a:pt x="52" y="105"/>
                    <a:pt x="55" y="105"/>
                  </a:cubicBezTo>
                  <a:cubicBezTo>
                    <a:pt x="52" y="101"/>
                    <a:pt x="52" y="94"/>
                    <a:pt x="49" y="91"/>
                  </a:cubicBezTo>
                  <a:lnTo>
                    <a:pt x="49" y="91"/>
                  </a:lnTo>
                  <a:cubicBezTo>
                    <a:pt x="55" y="97"/>
                    <a:pt x="55" y="101"/>
                    <a:pt x="55" y="105"/>
                  </a:cubicBezTo>
                  <a:lnTo>
                    <a:pt x="58" y="111"/>
                  </a:lnTo>
                  <a:lnTo>
                    <a:pt x="55" y="88"/>
                  </a:lnTo>
                  <a:cubicBezTo>
                    <a:pt x="54" y="85"/>
                    <a:pt x="53" y="84"/>
                    <a:pt x="53" y="84"/>
                  </a:cubicBezTo>
                  <a:cubicBezTo>
                    <a:pt x="51" y="84"/>
                    <a:pt x="51" y="87"/>
                    <a:pt x="49" y="91"/>
                  </a:cubicBezTo>
                  <a:cubicBezTo>
                    <a:pt x="32" y="54"/>
                    <a:pt x="28" y="3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7"/>
            <p:cNvSpPr/>
            <p:nvPr/>
          </p:nvSpPr>
          <p:spPr>
            <a:xfrm>
              <a:off x="2470778" y="2291809"/>
              <a:ext cx="385" cy="771"/>
            </a:xfrm>
            <a:custGeom>
              <a:avLst/>
              <a:gdLst/>
              <a:ahLst/>
              <a:cxnLst/>
              <a:rect l="l" t="t" r="r" b="b"/>
              <a:pathLst>
                <a:path w="5" h="10" extrusionOk="0">
                  <a:moveTo>
                    <a:pt x="1" y="0"/>
                  </a:moveTo>
                  <a:cubicBezTo>
                    <a:pt x="1" y="3"/>
                    <a:pt x="4" y="7"/>
                    <a:pt x="4" y="10"/>
                  </a:cubicBezTo>
                  <a:cubicBezTo>
                    <a:pt x="4" y="3"/>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7"/>
            <p:cNvSpPr/>
            <p:nvPr/>
          </p:nvSpPr>
          <p:spPr>
            <a:xfrm>
              <a:off x="2471086" y="2292502"/>
              <a:ext cx="5009" cy="7167"/>
            </a:xfrm>
            <a:custGeom>
              <a:avLst/>
              <a:gdLst/>
              <a:ahLst/>
              <a:cxnLst/>
              <a:rect l="l" t="t" r="r" b="b"/>
              <a:pathLst>
                <a:path w="65" h="93" extrusionOk="0">
                  <a:moveTo>
                    <a:pt x="10" y="11"/>
                  </a:moveTo>
                  <a:lnTo>
                    <a:pt x="10" y="11"/>
                  </a:lnTo>
                  <a:cubicBezTo>
                    <a:pt x="11" y="13"/>
                    <a:pt x="12" y="14"/>
                    <a:pt x="12" y="15"/>
                  </a:cubicBezTo>
                  <a:lnTo>
                    <a:pt x="12" y="15"/>
                  </a:lnTo>
                  <a:cubicBezTo>
                    <a:pt x="11" y="14"/>
                    <a:pt x="11" y="12"/>
                    <a:pt x="10" y="11"/>
                  </a:cubicBezTo>
                  <a:close/>
                  <a:moveTo>
                    <a:pt x="0" y="1"/>
                  </a:moveTo>
                  <a:cubicBezTo>
                    <a:pt x="3" y="11"/>
                    <a:pt x="10" y="28"/>
                    <a:pt x="24" y="41"/>
                  </a:cubicBezTo>
                  <a:lnTo>
                    <a:pt x="20" y="38"/>
                  </a:lnTo>
                  <a:lnTo>
                    <a:pt x="20" y="38"/>
                  </a:lnTo>
                  <a:cubicBezTo>
                    <a:pt x="30" y="48"/>
                    <a:pt x="61" y="89"/>
                    <a:pt x="64" y="93"/>
                  </a:cubicBezTo>
                  <a:cubicBezTo>
                    <a:pt x="45" y="63"/>
                    <a:pt x="31" y="43"/>
                    <a:pt x="12" y="15"/>
                  </a:cubicBezTo>
                  <a:lnTo>
                    <a:pt x="12" y="15"/>
                  </a:lnTo>
                  <a:cubicBezTo>
                    <a:pt x="15" y="21"/>
                    <a:pt x="19" y="28"/>
                    <a:pt x="18" y="28"/>
                  </a:cubicBezTo>
                  <a:cubicBezTo>
                    <a:pt x="18" y="28"/>
                    <a:pt x="17" y="28"/>
                    <a:pt x="17" y="28"/>
                  </a:cubicBezTo>
                  <a:cubicBezTo>
                    <a:pt x="7" y="18"/>
                    <a:pt x="7"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7"/>
            <p:cNvSpPr/>
            <p:nvPr/>
          </p:nvSpPr>
          <p:spPr>
            <a:xfrm>
              <a:off x="2474708" y="2293812"/>
              <a:ext cx="1850" cy="4008"/>
            </a:xfrm>
            <a:custGeom>
              <a:avLst/>
              <a:gdLst/>
              <a:ahLst/>
              <a:cxnLst/>
              <a:rect l="l" t="t" r="r" b="b"/>
              <a:pathLst>
                <a:path w="24" h="52" extrusionOk="0">
                  <a:moveTo>
                    <a:pt x="0" y="1"/>
                  </a:moveTo>
                  <a:lnTo>
                    <a:pt x="11" y="18"/>
                  </a:lnTo>
                  <a:cubicBezTo>
                    <a:pt x="10" y="18"/>
                    <a:pt x="10" y="18"/>
                    <a:pt x="9" y="18"/>
                  </a:cubicBezTo>
                  <a:lnTo>
                    <a:pt x="9" y="18"/>
                  </a:lnTo>
                  <a:cubicBezTo>
                    <a:pt x="5" y="18"/>
                    <a:pt x="18" y="36"/>
                    <a:pt x="24" y="51"/>
                  </a:cubicBezTo>
                  <a:lnTo>
                    <a:pt x="24" y="2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7"/>
            <p:cNvSpPr/>
            <p:nvPr/>
          </p:nvSpPr>
          <p:spPr>
            <a:xfrm>
              <a:off x="2483802" y="2303214"/>
              <a:ext cx="1850" cy="4239"/>
            </a:xfrm>
            <a:custGeom>
              <a:avLst/>
              <a:gdLst/>
              <a:ahLst/>
              <a:cxnLst/>
              <a:rect l="l" t="t" r="r" b="b"/>
              <a:pathLst>
                <a:path w="24" h="55" extrusionOk="0">
                  <a:moveTo>
                    <a:pt x="0" y="1"/>
                  </a:moveTo>
                  <a:lnTo>
                    <a:pt x="7" y="18"/>
                  </a:lnTo>
                  <a:lnTo>
                    <a:pt x="24" y="55"/>
                  </a:lnTo>
                  <a:lnTo>
                    <a:pt x="24"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7"/>
            <p:cNvSpPr/>
            <p:nvPr/>
          </p:nvSpPr>
          <p:spPr>
            <a:xfrm>
              <a:off x="2484881" y="2303754"/>
              <a:ext cx="1310" cy="2697"/>
            </a:xfrm>
            <a:custGeom>
              <a:avLst/>
              <a:gdLst/>
              <a:ahLst/>
              <a:cxnLst/>
              <a:rect l="l" t="t" r="r" b="b"/>
              <a:pathLst>
                <a:path w="17" h="35" extrusionOk="0">
                  <a:moveTo>
                    <a:pt x="0" y="0"/>
                  </a:moveTo>
                  <a:lnTo>
                    <a:pt x="7" y="14"/>
                  </a:lnTo>
                  <a:lnTo>
                    <a:pt x="16" y="3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7"/>
            <p:cNvSpPr/>
            <p:nvPr/>
          </p:nvSpPr>
          <p:spPr>
            <a:xfrm>
              <a:off x="2523877" y="2253506"/>
              <a:ext cx="77" cy="848"/>
            </a:xfrm>
            <a:custGeom>
              <a:avLst/>
              <a:gdLst/>
              <a:ahLst/>
              <a:cxnLst/>
              <a:rect l="l" t="t" r="r" b="b"/>
              <a:pathLst>
                <a:path w="1" h="11" extrusionOk="0">
                  <a:moveTo>
                    <a:pt x="1" y="11"/>
                  </a:move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7"/>
            <p:cNvSpPr/>
            <p:nvPr/>
          </p:nvSpPr>
          <p:spPr>
            <a:xfrm>
              <a:off x="2522028" y="2254277"/>
              <a:ext cx="385" cy="1695"/>
            </a:xfrm>
            <a:custGeom>
              <a:avLst/>
              <a:gdLst/>
              <a:ahLst/>
              <a:cxnLst/>
              <a:rect l="l" t="t" r="r" b="b"/>
              <a:pathLst>
                <a:path w="5" h="22" extrusionOk="0">
                  <a:moveTo>
                    <a:pt x="1" y="1"/>
                  </a:moveTo>
                  <a:cubicBezTo>
                    <a:pt x="1" y="2"/>
                    <a:pt x="1" y="2"/>
                    <a:pt x="1" y="4"/>
                  </a:cubicBezTo>
                  <a:lnTo>
                    <a:pt x="1" y="4"/>
                  </a:lnTo>
                  <a:lnTo>
                    <a:pt x="1" y="1"/>
                  </a:lnTo>
                  <a:close/>
                  <a:moveTo>
                    <a:pt x="1" y="4"/>
                  </a:moveTo>
                  <a:lnTo>
                    <a:pt x="5" y="21"/>
                  </a:lnTo>
                  <a:cubicBezTo>
                    <a:pt x="5" y="13"/>
                    <a:pt x="2" y="7"/>
                    <a:pt x="1"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7"/>
            <p:cNvSpPr/>
            <p:nvPr/>
          </p:nvSpPr>
          <p:spPr>
            <a:xfrm>
              <a:off x="2503608" y="2295431"/>
              <a:ext cx="2235" cy="4316"/>
            </a:xfrm>
            <a:custGeom>
              <a:avLst/>
              <a:gdLst/>
              <a:ahLst/>
              <a:cxnLst/>
              <a:rect l="l" t="t" r="r" b="b"/>
              <a:pathLst>
                <a:path w="29" h="56" extrusionOk="0">
                  <a:moveTo>
                    <a:pt x="0" y="0"/>
                  </a:moveTo>
                  <a:cubicBezTo>
                    <a:pt x="10" y="22"/>
                    <a:pt x="25" y="56"/>
                    <a:pt x="27" y="56"/>
                  </a:cubicBezTo>
                  <a:cubicBezTo>
                    <a:pt x="28" y="56"/>
                    <a:pt x="27" y="51"/>
                    <a:pt x="24" y="41"/>
                  </a:cubicBezTo>
                  <a:lnTo>
                    <a:pt x="7" y="3"/>
                  </a:lnTo>
                  <a:cubicBezTo>
                    <a:pt x="7" y="6"/>
                    <a:pt x="6" y="7"/>
                    <a:pt x="6" y="7"/>
                  </a:cubicBezTo>
                  <a:cubicBezTo>
                    <a:pt x="4"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7"/>
            <p:cNvSpPr/>
            <p:nvPr/>
          </p:nvSpPr>
          <p:spPr>
            <a:xfrm>
              <a:off x="2512394" y="2272465"/>
              <a:ext cx="694" cy="2929"/>
            </a:xfrm>
            <a:custGeom>
              <a:avLst/>
              <a:gdLst/>
              <a:ahLst/>
              <a:cxnLst/>
              <a:rect l="l" t="t" r="r" b="b"/>
              <a:pathLst>
                <a:path w="9" h="38" extrusionOk="0">
                  <a:moveTo>
                    <a:pt x="1" y="1"/>
                  </a:moveTo>
                  <a:cubicBezTo>
                    <a:pt x="1" y="10"/>
                    <a:pt x="2" y="18"/>
                    <a:pt x="5" y="26"/>
                  </a:cubicBezTo>
                  <a:lnTo>
                    <a:pt x="5" y="26"/>
                  </a:lnTo>
                  <a:cubicBezTo>
                    <a:pt x="4" y="21"/>
                    <a:pt x="4" y="16"/>
                    <a:pt x="4" y="11"/>
                  </a:cubicBezTo>
                  <a:lnTo>
                    <a:pt x="1" y="1"/>
                  </a:lnTo>
                  <a:close/>
                  <a:moveTo>
                    <a:pt x="5" y="26"/>
                  </a:moveTo>
                  <a:cubicBezTo>
                    <a:pt x="5" y="30"/>
                    <a:pt x="6" y="35"/>
                    <a:pt x="8" y="38"/>
                  </a:cubicBezTo>
                  <a:cubicBezTo>
                    <a:pt x="7" y="34"/>
                    <a:pt x="6" y="30"/>
                    <a:pt x="5" y="2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7"/>
            <p:cNvSpPr/>
            <p:nvPr/>
          </p:nvSpPr>
          <p:spPr>
            <a:xfrm>
              <a:off x="2509851" y="2260828"/>
              <a:ext cx="848" cy="1850"/>
            </a:xfrm>
            <a:custGeom>
              <a:avLst/>
              <a:gdLst/>
              <a:ahLst/>
              <a:cxnLst/>
              <a:rect l="l" t="t" r="r" b="b"/>
              <a:pathLst>
                <a:path w="11" h="24" extrusionOk="0">
                  <a:moveTo>
                    <a:pt x="1" y="0"/>
                  </a:moveTo>
                  <a:lnTo>
                    <a:pt x="10" y="24"/>
                  </a:lnTo>
                  <a:cubicBezTo>
                    <a:pt x="7" y="13"/>
                    <a:pt x="4"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7"/>
            <p:cNvSpPr/>
            <p:nvPr/>
          </p:nvSpPr>
          <p:spPr>
            <a:xfrm>
              <a:off x="2531969" y="2246493"/>
              <a:ext cx="539" cy="3468"/>
            </a:xfrm>
            <a:custGeom>
              <a:avLst/>
              <a:gdLst/>
              <a:ahLst/>
              <a:cxnLst/>
              <a:rect l="l" t="t" r="r" b="b"/>
              <a:pathLst>
                <a:path w="7" h="45" extrusionOk="0">
                  <a:moveTo>
                    <a:pt x="7" y="0"/>
                  </a:moveTo>
                  <a:cubicBezTo>
                    <a:pt x="1" y="4"/>
                    <a:pt x="7" y="24"/>
                    <a:pt x="7" y="44"/>
                  </a:cubicBezTo>
                  <a:lnTo>
                    <a:pt x="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7"/>
            <p:cNvSpPr/>
            <p:nvPr/>
          </p:nvSpPr>
          <p:spPr>
            <a:xfrm>
              <a:off x="2491740" y="2298051"/>
              <a:ext cx="1773" cy="2620"/>
            </a:xfrm>
            <a:custGeom>
              <a:avLst/>
              <a:gdLst/>
              <a:ahLst/>
              <a:cxnLst/>
              <a:rect l="l" t="t" r="r" b="b"/>
              <a:pathLst>
                <a:path w="23" h="34" extrusionOk="0">
                  <a:moveTo>
                    <a:pt x="1" y="1"/>
                  </a:moveTo>
                  <a:cubicBezTo>
                    <a:pt x="0" y="1"/>
                    <a:pt x="1" y="4"/>
                    <a:pt x="5" y="13"/>
                  </a:cubicBezTo>
                  <a:cubicBezTo>
                    <a:pt x="16" y="27"/>
                    <a:pt x="19" y="30"/>
                    <a:pt x="22" y="34"/>
                  </a:cubicBezTo>
                  <a:cubicBezTo>
                    <a:pt x="13" y="19"/>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7"/>
            <p:cNvSpPr/>
            <p:nvPr/>
          </p:nvSpPr>
          <p:spPr>
            <a:xfrm>
              <a:off x="2528578" y="2284950"/>
              <a:ext cx="308" cy="2235"/>
            </a:xfrm>
            <a:custGeom>
              <a:avLst/>
              <a:gdLst/>
              <a:ahLst/>
              <a:cxnLst/>
              <a:rect l="l" t="t" r="r" b="b"/>
              <a:pathLst>
                <a:path w="4" h="29" extrusionOk="0">
                  <a:moveTo>
                    <a:pt x="1" y="1"/>
                  </a:moveTo>
                  <a:lnTo>
                    <a:pt x="1" y="28"/>
                  </a:lnTo>
                  <a:cubicBezTo>
                    <a:pt x="4" y="21"/>
                    <a:pt x="1"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7"/>
            <p:cNvSpPr/>
            <p:nvPr/>
          </p:nvSpPr>
          <p:spPr>
            <a:xfrm>
              <a:off x="2493436" y="2299592"/>
              <a:ext cx="1002" cy="2158"/>
            </a:xfrm>
            <a:custGeom>
              <a:avLst/>
              <a:gdLst/>
              <a:ahLst/>
              <a:cxnLst/>
              <a:rect l="l" t="t" r="r" b="b"/>
              <a:pathLst>
                <a:path w="13" h="28" extrusionOk="0">
                  <a:moveTo>
                    <a:pt x="4" y="1"/>
                  </a:moveTo>
                  <a:cubicBezTo>
                    <a:pt x="4" y="7"/>
                    <a:pt x="4" y="14"/>
                    <a:pt x="0" y="14"/>
                  </a:cubicBezTo>
                  <a:cubicBezTo>
                    <a:pt x="6" y="21"/>
                    <a:pt x="10" y="27"/>
                    <a:pt x="12" y="27"/>
                  </a:cubicBezTo>
                  <a:cubicBezTo>
                    <a:pt x="13" y="27"/>
                    <a:pt x="12" y="23"/>
                    <a:pt x="7" y="10"/>
                  </a:cubicBezTo>
                  <a:cubicBezTo>
                    <a:pt x="4" y="7"/>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7"/>
            <p:cNvSpPr/>
            <p:nvPr/>
          </p:nvSpPr>
          <p:spPr>
            <a:xfrm>
              <a:off x="2566341" y="2251425"/>
              <a:ext cx="77" cy="308"/>
            </a:xfrm>
            <a:custGeom>
              <a:avLst/>
              <a:gdLst/>
              <a:ahLst/>
              <a:cxnLst/>
              <a:rect l="l" t="t" r="r" b="b"/>
              <a:pathLst>
                <a:path w="1" h="4" extrusionOk="0">
                  <a:moveTo>
                    <a:pt x="0" y="0"/>
                  </a:moveTo>
                  <a:lnTo>
                    <a:pt x="0"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7"/>
            <p:cNvSpPr/>
            <p:nvPr/>
          </p:nvSpPr>
          <p:spPr>
            <a:xfrm>
              <a:off x="2572044" y="2283408"/>
              <a:ext cx="617" cy="539"/>
            </a:xfrm>
            <a:custGeom>
              <a:avLst/>
              <a:gdLst/>
              <a:ahLst/>
              <a:cxnLst/>
              <a:rect l="l" t="t" r="r" b="b"/>
              <a:pathLst>
                <a:path w="8" h="7" extrusionOk="0">
                  <a:moveTo>
                    <a:pt x="7" y="1"/>
                  </a:moveTo>
                  <a:cubicBezTo>
                    <a:pt x="4" y="4"/>
                    <a:pt x="4" y="4"/>
                    <a:pt x="0" y="4"/>
                  </a:cubicBezTo>
                  <a:cubicBezTo>
                    <a:pt x="2" y="6"/>
                    <a:pt x="3" y="7"/>
                    <a:pt x="4" y="7"/>
                  </a:cubicBezTo>
                  <a:cubicBezTo>
                    <a:pt x="5" y="7"/>
                    <a:pt x="6" y="5"/>
                    <a:pt x="7"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7"/>
            <p:cNvSpPr/>
            <p:nvPr/>
          </p:nvSpPr>
          <p:spPr>
            <a:xfrm>
              <a:off x="2488503" y="2303446"/>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7"/>
            <p:cNvSpPr/>
            <p:nvPr/>
          </p:nvSpPr>
          <p:spPr>
            <a:xfrm>
              <a:off x="2481721" y="2291192"/>
              <a:ext cx="617" cy="1695"/>
            </a:xfrm>
            <a:custGeom>
              <a:avLst/>
              <a:gdLst/>
              <a:ahLst/>
              <a:cxnLst/>
              <a:rect l="l" t="t" r="r" b="b"/>
              <a:pathLst>
                <a:path w="8" h="22" extrusionOk="0">
                  <a:moveTo>
                    <a:pt x="1" y="1"/>
                  </a:moveTo>
                  <a:cubicBezTo>
                    <a:pt x="4" y="11"/>
                    <a:pt x="4" y="18"/>
                    <a:pt x="7" y="21"/>
                  </a:cubicBezTo>
                  <a:cubicBezTo>
                    <a:pt x="7" y="18"/>
                    <a:pt x="4"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7"/>
            <p:cNvSpPr/>
            <p:nvPr/>
          </p:nvSpPr>
          <p:spPr>
            <a:xfrm>
              <a:off x="2487964" y="2281096"/>
              <a:ext cx="308" cy="617"/>
            </a:xfrm>
            <a:custGeom>
              <a:avLst/>
              <a:gdLst/>
              <a:ahLst/>
              <a:cxnLst/>
              <a:rect l="l" t="t" r="r" b="b"/>
              <a:pathLst>
                <a:path w="4" h="8" extrusionOk="0">
                  <a:moveTo>
                    <a:pt x="4" y="7"/>
                  </a:moveTo>
                  <a:lnTo>
                    <a:pt x="4" y="7"/>
                  </a:lnTo>
                  <a:cubicBezTo>
                    <a:pt x="1" y="1"/>
                    <a:pt x="1" y="1"/>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7"/>
            <p:cNvSpPr/>
            <p:nvPr/>
          </p:nvSpPr>
          <p:spPr>
            <a:xfrm>
              <a:off x="2487424" y="2302444"/>
              <a:ext cx="848" cy="617"/>
            </a:xfrm>
            <a:custGeom>
              <a:avLst/>
              <a:gdLst/>
              <a:ahLst/>
              <a:cxnLst/>
              <a:rect l="l" t="t" r="r" b="b"/>
              <a:pathLst>
                <a:path w="11" h="8" extrusionOk="0">
                  <a:moveTo>
                    <a:pt x="0" y="0"/>
                  </a:moveTo>
                  <a:cubicBezTo>
                    <a:pt x="4" y="4"/>
                    <a:pt x="8" y="7"/>
                    <a:pt x="11" y="7"/>
                  </a:cubicBezTo>
                  <a:cubicBezTo>
                    <a:pt x="8" y="7"/>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7"/>
            <p:cNvSpPr/>
            <p:nvPr/>
          </p:nvSpPr>
          <p:spPr>
            <a:xfrm>
              <a:off x="2487964" y="2303446"/>
              <a:ext cx="308" cy="617"/>
            </a:xfrm>
            <a:custGeom>
              <a:avLst/>
              <a:gdLst/>
              <a:ahLst/>
              <a:cxnLst/>
              <a:rect l="l" t="t" r="r" b="b"/>
              <a:pathLst>
                <a:path w="4" h="8" extrusionOk="0">
                  <a:moveTo>
                    <a:pt x="1" y="1"/>
                  </a:moveTo>
                  <a:cubicBezTo>
                    <a:pt x="3" y="5"/>
                    <a:pt x="4" y="8"/>
                    <a:pt x="4" y="8"/>
                  </a:cubicBezTo>
                  <a:cubicBezTo>
                    <a:pt x="4" y="8"/>
                    <a:pt x="4" y="7"/>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7"/>
            <p:cNvSpPr/>
            <p:nvPr/>
          </p:nvSpPr>
          <p:spPr>
            <a:xfrm>
              <a:off x="2488272" y="2302983"/>
              <a:ext cx="308" cy="539"/>
            </a:xfrm>
            <a:custGeom>
              <a:avLst/>
              <a:gdLst/>
              <a:ahLst/>
              <a:cxnLst/>
              <a:rect l="l" t="t" r="r" b="b"/>
              <a:pathLst>
                <a:path w="4" h="7" extrusionOk="0">
                  <a:moveTo>
                    <a:pt x="0" y="0"/>
                  </a:moveTo>
                  <a:cubicBezTo>
                    <a:pt x="0" y="4"/>
                    <a:pt x="0" y="7"/>
                    <a:pt x="3" y="7"/>
                  </a:cubicBezTo>
                  <a:lnTo>
                    <a:pt x="3" y="4"/>
                  </a:lnTo>
                  <a:cubicBezTo>
                    <a:pt x="3" y="4"/>
                    <a:pt x="0"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7"/>
            <p:cNvSpPr/>
            <p:nvPr/>
          </p:nvSpPr>
          <p:spPr>
            <a:xfrm>
              <a:off x="2548616" y="2258824"/>
              <a:ext cx="308" cy="1002"/>
            </a:xfrm>
            <a:custGeom>
              <a:avLst/>
              <a:gdLst/>
              <a:ahLst/>
              <a:cxnLst/>
              <a:rect l="l" t="t" r="r" b="b"/>
              <a:pathLst>
                <a:path w="4" h="13" extrusionOk="0">
                  <a:moveTo>
                    <a:pt x="3" y="0"/>
                  </a:moveTo>
                  <a:lnTo>
                    <a:pt x="3" y="0"/>
                  </a:lnTo>
                  <a:cubicBezTo>
                    <a:pt x="3" y="1"/>
                    <a:pt x="2" y="4"/>
                    <a:pt x="0" y="9"/>
                  </a:cubicBezTo>
                  <a:lnTo>
                    <a:pt x="0" y="12"/>
                  </a:lnTo>
                  <a:cubicBezTo>
                    <a:pt x="2" y="4"/>
                    <a:pt x="3" y="1"/>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7"/>
            <p:cNvSpPr/>
            <p:nvPr/>
          </p:nvSpPr>
          <p:spPr>
            <a:xfrm>
              <a:off x="2498368" y="2263140"/>
              <a:ext cx="77" cy="308"/>
            </a:xfrm>
            <a:custGeom>
              <a:avLst/>
              <a:gdLst/>
              <a:ahLst/>
              <a:cxnLst/>
              <a:rect l="l" t="t" r="r" b="b"/>
              <a:pathLst>
                <a:path w="1" h="4" extrusionOk="0">
                  <a:moveTo>
                    <a:pt x="0" y="0"/>
                  </a:moveTo>
                  <a:lnTo>
                    <a:pt x="0" y="0"/>
                  </a:lnTo>
                  <a:lnTo>
                    <a:pt x="0"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7"/>
            <p:cNvSpPr/>
            <p:nvPr/>
          </p:nvSpPr>
          <p:spPr>
            <a:xfrm>
              <a:off x="2498368" y="2260519"/>
              <a:ext cx="2929" cy="11252"/>
            </a:xfrm>
            <a:custGeom>
              <a:avLst/>
              <a:gdLst/>
              <a:ahLst/>
              <a:cxnLst/>
              <a:rect l="l" t="t" r="r" b="b"/>
              <a:pathLst>
                <a:path w="38" h="146" extrusionOk="0">
                  <a:moveTo>
                    <a:pt x="0" y="1"/>
                  </a:moveTo>
                  <a:cubicBezTo>
                    <a:pt x="7" y="34"/>
                    <a:pt x="8" y="42"/>
                    <a:pt x="6" y="42"/>
                  </a:cubicBezTo>
                  <a:cubicBezTo>
                    <a:pt x="5" y="42"/>
                    <a:pt x="3" y="40"/>
                    <a:pt x="0" y="37"/>
                  </a:cubicBezTo>
                  <a:lnTo>
                    <a:pt x="0" y="37"/>
                  </a:lnTo>
                  <a:lnTo>
                    <a:pt x="38" y="146"/>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7"/>
            <p:cNvSpPr/>
            <p:nvPr/>
          </p:nvSpPr>
          <p:spPr>
            <a:xfrm>
              <a:off x="2479101" y="2243025"/>
              <a:ext cx="97182" cy="62348"/>
            </a:xfrm>
            <a:custGeom>
              <a:avLst/>
              <a:gdLst/>
              <a:ahLst/>
              <a:cxnLst/>
              <a:rect l="l" t="t" r="r" b="b"/>
              <a:pathLst>
                <a:path w="1261" h="809" extrusionOk="0">
                  <a:moveTo>
                    <a:pt x="740" y="66"/>
                  </a:moveTo>
                  <a:lnTo>
                    <a:pt x="740" y="66"/>
                  </a:lnTo>
                  <a:cubicBezTo>
                    <a:pt x="739" y="68"/>
                    <a:pt x="738" y="71"/>
                    <a:pt x="738" y="75"/>
                  </a:cubicBezTo>
                  <a:lnTo>
                    <a:pt x="738" y="75"/>
                  </a:lnTo>
                  <a:lnTo>
                    <a:pt x="740" y="66"/>
                  </a:lnTo>
                  <a:close/>
                  <a:moveTo>
                    <a:pt x="832" y="75"/>
                  </a:moveTo>
                  <a:cubicBezTo>
                    <a:pt x="832" y="75"/>
                    <a:pt x="832" y="75"/>
                    <a:pt x="832" y="75"/>
                  </a:cubicBezTo>
                  <a:cubicBezTo>
                    <a:pt x="832" y="75"/>
                    <a:pt x="832" y="75"/>
                    <a:pt x="832" y="75"/>
                  </a:cubicBezTo>
                  <a:close/>
                  <a:moveTo>
                    <a:pt x="1112" y="106"/>
                  </a:moveTo>
                  <a:lnTo>
                    <a:pt x="1112" y="106"/>
                  </a:lnTo>
                  <a:cubicBezTo>
                    <a:pt x="1112" y="107"/>
                    <a:pt x="1112" y="107"/>
                    <a:pt x="1112" y="107"/>
                  </a:cubicBezTo>
                  <a:lnTo>
                    <a:pt x="1112" y="107"/>
                  </a:lnTo>
                  <a:lnTo>
                    <a:pt x="1112" y="106"/>
                  </a:lnTo>
                  <a:close/>
                  <a:moveTo>
                    <a:pt x="902" y="106"/>
                  </a:moveTo>
                  <a:lnTo>
                    <a:pt x="902" y="106"/>
                  </a:lnTo>
                  <a:cubicBezTo>
                    <a:pt x="902" y="110"/>
                    <a:pt x="902" y="113"/>
                    <a:pt x="902" y="116"/>
                  </a:cubicBezTo>
                  <a:lnTo>
                    <a:pt x="902" y="116"/>
                  </a:lnTo>
                  <a:cubicBezTo>
                    <a:pt x="902" y="113"/>
                    <a:pt x="902" y="110"/>
                    <a:pt x="902" y="106"/>
                  </a:cubicBezTo>
                  <a:close/>
                  <a:moveTo>
                    <a:pt x="575" y="157"/>
                  </a:moveTo>
                  <a:cubicBezTo>
                    <a:pt x="574" y="157"/>
                    <a:pt x="574" y="157"/>
                    <a:pt x="574" y="158"/>
                  </a:cubicBezTo>
                  <a:lnTo>
                    <a:pt x="574" y="158"/>
                  </a:lnTo>
                  <a:lnTo>
                    <a:pt x="575" y="157"/>
                  </a:lnTo>
                  <a:close/>
                  <a:moveTo>
                    <a:pt x="531" y="172"/>
                  </a:moveTo>
                  <a:cubicBezTo>
                    <a:pt x="531" y="173"/>
                    <a:pt x="531" y="173"/>
                    <a:pt x="531" y="173"/>
                  </a:cubicBezTo>
                  <a:lnTo>
                    <a:pt x="531" y="173"/>
                  </a:lnTo>
                  <a:cubicBezTo>
                    <a:pt x="531" y="173"/>
                    <a:pt x="531" y="173"/>
                    <a:pt x="531" y="172"/>
                  </a:cubicBezTo>
                  <a:close/>
                  <a:moveTo>
                    <a:pt x="267" y="258"/>
                  </a:moveTo>
                  <a:cubicBezTo>
                    <a:pt x="268" y="259"/>
                    <a:pt x="268" y="261"/>
                    <a:pt x="269" y="263"/>
                  </a:cubicBezTo>
                  <a:lnTo>
                    <a:pt x="269" y="263"/>
                  </a:lnTo>
                  <a:lnTo>
                    <a:pt x="267" y="258"/>
                  </a:lnTo>
                  <a:close/>
                  <a:moveTo>
                    <a:pt x="403" y="263"/>
                  </a:moveTo>
                  <a:cubicBezTo>
                    <a:pt x="403" y="263"/>
                    <a:pt x="403" y="263"/>
                    <a:pt x="403" y="264"/>
                  </a:cubicBezTo>
                  <a:cubicBezTo>
                    <a:pt x="403" y="266"/>
                    <a:pt x="404" y="267"/>
                    <a:pt x="404" y="268"/>
                  </a:cubicBezTo>
                  <a:lnTo>
                    <a:pt x="404" y="268"/>
                  </a:lnTo>
                  <a:cubicBezTo>
                    <a:pt x="404" y="265"/>
                    <a:pt x="403" y="263"/>
                    <a:pt x="403" y="263"/>
                  </a:cubicBezTo>
                  <a:close/>
                  <a:moveTo>
                    <a:pt x="207" y="268"/>
                  </a:moveTo>
                  <a:lnTo>
                    <a:pt x="207" y="268"/>
                  </a:lnTo>
                  <a:cubicBezTo>
                    <a:pt x="207" y="269"/>
                    <a:pt x="207" y="269"/>
                    <a:pt x="207" y="269"/>
                  </a:cubicBezTo>
                  <a:lnTo>
                    <a:pt x="207" y="269"/>
                  </a:lnTo>
                  <a:cubicBezTo>
                    <a:pt x="207" y="269"/>
                    <a:pt x="207" y="269"/>
                    <a:pt x="207" y="268"/>
                  </a:cubicBezTo>
                  <a:close/>
                  <a:moveTo>
                    <a:pt x="227" y="272"/>
                  </a:moveTo>
                  <a:cubicBezTo>
                    <a:pt x="227" y="272"/>
                    <a:pt x="228" y="273"/>
                    <a:pt x="228" y="274"/>
                  </a:cubicBezTo>
                  <a:lnTo>
                    <a:pt x="228" y="274"/>
                  </a:lnTo>
                  <a:cubicBezTo>
                    <a:pt x="228" y="273"/>
                    <a:pt x="227" y="272"/>
                    <a:pt x="227" y="272"/>
                  </a:cubicBezTo>
                  <a:close/>
                  <a:moveTo>
                    <a:pt x="224" y="275"/>
                  </a:moveTo>
                  <a:lnTo>
                    <a:pt x="224" y="275"/>
                  </a:lnTo>
                  <a:cubicBezTo>
                    <a:pt x="224" y="276"/>
                    <a:pt x="224" y="279"/>
                    <a:pt x="225" y="282"/>
                  </a:cubicBezTo>
                  <a:lnTo>
                    <a:pt x="225" y="282"/>
                  </a:lnTo>
                  <a:lnTo>
                    <a:pt x="224" y="275"/>
                  </a:lnTo>
                  <a:close/>
                  <a:moveTo>
                    <a:pt x="401" y="305"/>
                  </a:moveTo>
                  <a:cubicBezTo>
                    <a:pt x="402" y="305"/>
                    <a:pt x="405" y="311"/>
                    <a:pt x="409" y="322"/>
                  </a:cubicBezTo>
                  <a:cubicBezTo>
                    <a:pt x="409" y="323"/>
                    <a:pt x="409" y="324"/>
                    <a:pt x="408" y="324"/>
                  </a:cubicBezTo>
                  <a:cubicBezTo>
                    <a:pt x="407" y="324"/>
                    <a:pt x="404" y="321"/>
                    <a:pt x="400" y="312"/>
                  </a:cubicBezTo>
                  <a:cubicBezTo>
                    <a:pt x="400" y="307"/>
                    <a:pt x="400" y="305"/>
                    <a:pt x="401" y="305"/>
                  </a:cubicBezTo>
                  <a:close/>
                  <a:moveTo>
                    <a:pt x="1048" y="437"/>
                  </a:moveTo>
                  <a:lnTo>
                    <a:pt x="1048" y="437"/>
                  </a:lnTo>
                  <a:cubicBezTo>
                    <a:pt x="1049" y="441"/>
                    <a:pt x="1049" y="450"/>
                    <a:pt x="1048" y="461"/>
                  </a:cubicBezTo>
                  <a:lnTo>
                    <a:pt x="1048" y="461"/>
                  </a:lnTo>
                  <a:cubicBezTo>
                    <a:pt x="1048" y="454"/>
                    <a:pt x="1048" y="447"/>
                    <a:pt x="1048" y="437"/>
                  </a:cubicBezTo>
                  <a:close/>
                  <a:moveTo>
                    <a:pt x="938" y="498"/>
                  </a:moveTo>
                  <a:cubicBezTo>
                    <a:pt x="939" y="498"/>
                    <a:pt x="939" y="506"/>
                    <a:pt x="939" y="515"/>
                  </a:cubicBezTo>
                  <a:lnTo>
                    <a:pt x="936" y="504"/>
                  </a:lnTo>
                  <a:cubicBezTo>
                    <a:pt x="937" y="500"/>
                    <a:pt x="938" y="498"/>
                    <a:pt x="938" y="498"/>
                  </a:cubicBezTo>
                  <a:close/>
                  <a:moveTo>
                    <a:pt x="1031" y="529"/>
                  </a:moveTo>
                  <a:lnTo>
                    <a:pt x="1031" y="529"/>
                  </a:lnTo>
                  <a:cubicBezTo>
                    <a:pt x="1031" y="531"/>
                    <a:pt x="1031" y="533"/>
                    <a:pt x="1031" y="535"/>
                  </a:cubicBezTo>
                  <a:cubicBezTo>
                    <a:pt x="1031" y="533"/>
                    <a:pt x="1031" y="531"/>
                    <a:pt x="1031" y="529"/>
                  </a:cubicBezTo>
                  <a:close/>
                  <a:moveTo>
                    <a:pt x="314" y="542"/>
                  </a:moveTo>
                  <a:lnTo>
                    <a:pt x="314" y="542"/>
                  </a:lnTo>
                  <a:cubicBezTo>
                    <a:pt x="318" y="551"/>
                    <a:pt x="318" y="555"/>
                    <a:pt x="318" y="558"/>
                  </a:cubicBezTo>
                  <a:lnTo>
                    <a:pt x="318" y="558"/>
                  </a:lnTo>
                  <a:cubicBezTo>
                    <a:pt x="317" y="553"/>
                    <a:pt x="316" y="547"/>
                    <a:pt x="314" y="542"/>
                  </a:cubicBezTo>
                  <a:close/>
                  <a:moveTo>
                    <a:pt x="308" y="660"/>
                  </a:moveTo>
                  <a:cubicBezTo>
                    <a:pt x="311" y="666"/>
                    <a:pt x="314" y="674"/>
                    <a:pt x="318" y="680"/>
                  </a:cubicBezTo>
                  <a:cubicBezTo>
                    <a:pt x="314" y="670"/>
                    <a:pt x="311" y="663"/>
                    <a:pt x="308" y="660"/>
                  </a:cubicBezTo>
                  <a:close/>
                  <a:moveTo>
                    <a:pt x="119" y="733"/>
                  </a:moveTo>
                  <a:cubicBezTo>
                    <a:pt x="119" y="733"/>
                    <a:pt x="119" y="734"/>
                    <a:pt x="119" y="735"/>
                  </a:cubicBezTo>
                  <a:cubicBezTo>
                    <a:pt x="119" y="734"/>
                    <a:pt x="119" y="734"/>
                    <a:pt x="119" y="733"/>
                  </a:cubicBezTo>
                  <a:lnTo>
                    <a:pt x="119" y="733"/>
                  </a:lnTo>
                  <a:cubicBezTo>
                    <a:pt x="119" y="733"/>
                    <a:pt x="119" y="733"/>
                    <a:pt x="119" y="733"/>
                  </a:cubicBezTo>
                  <a:close/>
                  <a:moveTo>
                    <a:pt x="129" y="738"/>
                  </a:moveTo>
                  <a:cubicBezTo>
                    <a:pt x="134" y="746"/>
                    <a:pt x="136" y="748"/>
                    <a:pt x="135" y="748"/>
                  </a:cubicBezTo>
                  <a:cubicBezTo>
                    <a:pt x="135" y="748"/>
                    <a:pt x="133" y="745"/>
                    <a:pt x="129" y="741"/>
                  </a:cubicBezTo>
                  <a:lnTo>
                    <a:pt x="129" y="738"/>
                  </a:lnTo>
                  <a:close/>
                  <a:moveTo>
                    <a:pt x="612" y="1"/>
                  </a:moveTo>
                  <a:cubicBezTo>
                    <a:pt x="632" y="127"/>
                    <a:pt x="588" y="18"/>
                    <a:pt x="605" y="143"/>
                  </a:cubicBezTo>
                  <a:lnTo>
                    <a:pt x="595" y="119"/>
                  </a:lnTo>
                  <a:cubicBezTo>
                    <a:pt x="598" y="119"/>
                    <a:pt x="598" y="113"/>
                    <a:pt x="598" y="113"/>
                  </a:cubicBezTo>
                  <a:cubicBezTo>
                    <a:pt x="595" y="103"/>
                    <a:pt x="593" y="99"/>
                    <a:pt x="592" y="99"/>
                  </a:cubicBezTo>
                  <a:lnTo>
                    <a:pt x="592" y="99"/>
                  </a:lnTo>
                  <a:cubicBezTo>
                    <a:pt x="586" y="99"/>
                    <a:pt x="601" y="189"/>
                    <a:pt x="593" y="189"/>
                  </a:cubicBezTo>
                  <a:cubicBezTo>
                    <a:pt x="593" y="189"/>
                    <a:pt x="592" y="188"/>
                    <a:pt x="592" y="187"/>
                  </a:cubicBezTo>
                  <a:cubicBezTo>
                    <a:pt x="585" y="180"/>
                    <a:pt x="582" y="163"/>
                    <a:pt x="582" y="147"/>
                  </a:cubicBezTo>
                  <a:lnTo>
                    <a:pt x="578" y="180"/>
                  </a:lnTo>
                  <a:cubicBezTo>
                    <a:pt x="575" y="177"/>
                    <a:pt x="572" y="162"/>
                    <a:pt x="574" y="158"/>
                  </a:cubicBezTo>
                  <a:lnTo>
                    <a:pt x="574" y="158"/>
                  </a:lnTo>
                  <a:lnTo>
                    <a:pt x="562" y="170"/>
                  </a:lnTo>
                  <a:lnTo>
                    <a:pt x="562" y="170"/>
                  </a:lnTo>
                  <a:cubicBezTo>
                    <a:pt x="562" y="169"/>
                    <a:pt x="562" y="168"/>
                    <a:pt x="562" y="167"/>
                  </a:cubicBezTo>
                  <a:lnTo>
                    <a:pt x="562" y="170"/>
                  </a:lnTo>
                  <a:lnTo>
                    <a:pt x="562" y="170"/>
                  </a:lnTo>
                  <a:lnTo>
                    <a:pt x="562" y="170"/>
                  </a:lnTo>
                  <a:cubicBezTo>
                    <a:pt x="562" y="190"/>
                    <a:pt x="565" y="218"/>
                    <a:pt x="565" y="231"/>
                  </a:cubicBezTo>
                  <a:cubicBezTo>
                    <a:pt x="558" y="214"/>
                    <a:pt x="565" y="217"/>
                    <a:pt x="558" y="200"/>
                  </a:cubicBezTo>
                  <a:lnTo>
                    <a:pt x="558" y="231"/>
                  </a:lnTo>
                  <a:cubicBezTo>
                    <a:pt x="549" y="203"/>
                    <a:pt x="548" y="173"/>
                    <a:pt x="553" y="173"/>
                  </a:cubicBezTo>
                  <a:lnTo>
                    <a:pt x="553" y="173"/>
                  </a:lnTo>
                  <a:cubicBezTo>
                    <a:pt x="553" y="173"/>
                    <a:pt x="554" y="173"/>
                    <a:pt x="554" y="174"/>
                  </a:cubicBezTo>
                  <a:cubicBezTo>
                    <a:pt x="545" y="135"/>
                    <a:pt x="542" y="123"/>
                    <a:pt x="540" y="123"/>
                  </a:cubicBezTo>
                  <a:lnTo>
                    <a:pt x="540" y="123"/>
                  </a:lnTo>
                  <a:cubicBezTo>
                    <a:pt x="538" y="123"/>
                    <a:pt x="542" y="154"/>
                    <a:pt x="538" y="154"/>
                  </a:cubicBezTo>
                  <a:cubicBezTo>
                    <a:pt x="536" y="154"/>
                    <a:pt x="533" y="149"/>
                    <a:pt x="528" y="136"/>
                  </a:cubicBezTo>
                  <a:lnTo>
                    <a:pt x="531" y="116"/>
                  </a:lnTo>
                  <a:cubicBezTo>
                    <a:pt x="514" y="49"/>
                    <a:pt x="511" y="75"/>
                    <a:pt x="494" y="32"/>
                  </a:cubicBezTo>
                  <a:lnTo>
                    <a:pt x="494" y="32"/>
                  </a:lnTo>
                  <a:cubicBezTo>
                    <a:pt x="501" y="55"/>
                    <a:pt x="530" y="138"/>
                    <a:pt x="531" y="172"/>
                  </a:cubicBezTo>
                  <a:lnTo>
                    <a:pt x="531" y="172"/>
                  </a:lnTo>
                  <a:cubicBezTo>
                    <a:pt x="531" y="165"/>
                    <a:pt x="529" y="149"/>
                    <a:pt x="531" y="149"/>
                  </a:cubicBezTo>
                  <a:lnTo>
                    <a:pt x="531" y="149"/>
                  </a:lnTo>
                  <a:cubicBezTo>
                    <a:pt x="531" y="149"/>
                    <a:pt x="532" y="152"/>
                    <a:pt x="534" y="160"/>
                  </a:cubicBezTo>
                  <a:cubicBezTo>
                    <a:pt x="537" y="183"/>
                    <a:pt x="538" y="191"/>
                    <a:pt x="538" y="191"/>
                  </a:cubicBezTo>
                  <a:cubicBezTo>
                    <a:pt x="537" y="191"/>
                    <a:pt x="534" y="181"/>
                    <a:pt x="531" y="174"/>
                  </a:cubicBezTo>
                  <a:cubicBezTo>
                    <a:pt x="528" y="169"/>
                    <a:pt x="526" y="166"/>
                    <a:pt x="524" y="166"/>
                  </a:cubicBezTo>
                  <a:cubicBezTo>
                    <a:pt x="522" y="166"/>
                    <a:pt x="521" y="172"/>
                    <a:pt x="521" y="187"/>
                  </a:cubicBezTo>
                  <a:cubicBezTo>
                    <a:pt x="517" y="159"/>
                    <a:pt x="514" y="152"/>
                    <a:pt x="512" y="152"/>
                  </a:cubicBezTo>
                  <a:cubicBezTo>
                    <a:pt x="510" y="152"/>
                    <a:pt x="509" y="155"/>
                    <a:pt x="507" y="157"/>
                  </a:cubicBezTo>
                  <a:lnTo>
                    <a:pt x="494" y="99"/>
                  </a:lnTo>
                  <a:lnTo>
                    <a:pt x="494" y="99"/>
                  </a:lnTo>
                  <a:cubicBezTo>
                    <a:pt x="494" y="116"/>
                    <a:pt x="501" y="147"/>
                    <a:pt x="501" y="174"/>
                  </a:cubicBezTo>
                  <a:cubicBezTo>
                    <a:pt x="494" y="170"/>
                    <a:pt x="484" y="122"/>
                    <a:pt x="473" y="86"/>
                  </a:cubicBezTo>
                  <a:cubicBezTo>
                    <a:pt x="473" y="86"/>
                    <a:pt x="472" y="85"/>
                    <a:pt x="472" y="85"/>
                  </a:cubicBezTo>
                  <a:lnTo>
                    <a:pt x="472" y="85"/>
                  </a:lnTo>
                  <a:cubicBezTo>
                    <a:pt x="463" y="85"/>
                    <a:pt x="496" y="157"/>
                    <a:pt x="487" y="170"/>
                  </a:cubicBezTo>
                  <a:cubicBezTo>
                    <a:pt x="484" y="165"/>
                    <a:pt x="481" y="163"/>
                    <a:pt x="478" y="163"/>
                  </a:cubicBezTo>
                  <a:cubicBezTo>
                    <a:pt x="472" y="163"/>
                    <a:pt x="469" y="183"/>
                    <a:pt x="467" y="211"/>
                  </a:cubicBezTo>
                  <a:cubicBezTo>
                    <a:pt x="456" y="194"/>
                    <a:pt x="460" y="177"/>
                    <a:pt x="456" y="160"/>
                  </a:cubicBezTo>
                  <a:lnTo>
                    <a:pt x="456" y="160"/>
                  </a:lnTo>
                  <a:lnTo>
                    <a:pt x="460" y="208"/>
                  </a:lnTo>
                  <a:cubicBezTo>
                    <a:pt x="460" y="208"/>
                    <a:pt x="456" y="194"/>
                    <a:pt x="453" y="183"/>
                  </a:cubicBezTo>
                  <a:lnTo>
                    <a:pt x="453" y="183"/>
                  </a:lnTo>
                  <a:cubicBezTo>
                    <a:pt x="453" y="204"/>
                    <a:pt x="467" y="244"/>
                    <a:pt x="464" y="261"/>
                  </a:cubicBezTo>
                  <a:cubicBezTo>
                    <a:pt x="466" y="273"/>
                    <a:pt x="466" y="277"/>
                    <a:pt x="465" y="277"/>
                  </a:cubicBezTo>
                  <a:cubicBezTo>
                    <a:pt x="462" y="277"/>
                    <a:pt x="444" y="224"/>
                    <a:pt x="438" y="224"/>
                  </a:cubicBezTo>
                  <a:cubicBezTo>
                    <a:pt x="436" y="224"/>
                    <a:pt x="435" y="229"/>
                    <a:pt x="436" y="244"/>
                  </a:cubicBezTo>
                  <a:cubicBezTo>
                    <a:pt x="430" y="228"/>
                    <a:pt x="430" y="211"/>
                    <a:pt x="423" y="187"/>
                  </a:cubicBezTo>
                  <a:lnTo>
                    <a:pt x="423" y="187"/>
                  </a:lnTo>
                  <a:cubicBezTo>
                    <a:pt x="423" y="238"/>
                    <a:pt x="420" y="224"/>
                    <a:pt x="426" y="292"/>
                  </a:cubicBezTo>
                  <a:lnTo>
                    <a:pt x="409" y="255"/>
                  </a:lnTo>
                  <a:lnTo>
                    <a:pt x="409" y="255"/>
                  </a:lnTo>
                  <a:cubicBezTo>
                    <a:pt x="426" y="295"/>
                    <a:pt x="433" y="349"/>
                    <a:pt x="436" y="393"/>
                  </a:cubicBezTo>
                  <a:cubicBezTo>
                    <a:pt x="443" y="414"/>
                    <a:pt x="450" y="431"/>
                    <a:pt x="453" y="440"/>
                  </a:cubicBezTo>
                  <a:lnTo>
                    <a:pt x="450" y="474"/>
                  </a:lnTo>
                  <a:cubicBezTo>
                    <a:pt x="447" y="464"/>
                    <a:pt x="443" y="444"/>
                    <a:pt x="440" y="420"/>
                  </a:cubicBezTo>
                  <a:lnTo>
                    <a:pt x="440" y="434"/>
                  </a:lnTo>
                  <a:cubicBezTo>
                    <a:pt x="430" y="414"/>
                    <a:pt x="423" y="379"/>
                    <a:pt x="420" y="345"/>
                  </a:cubicBezTo>
                  <a:lnTo>
                    <a:pt x="420" y="345"/>
                  </a:lnTo>
                  <a:cubicBezTo>
                    <a:pt x="423" y="359"/>
                    <a:pt x="426" y="370"/>
                    <a:pt x="433" y="383"/>
                  </a:cubicBezTo>
                  <a:cubicBezTo>
                    <a:pt x="426" y="345"/>
                    <a:pt x="420" y="305"/>
                    <a:pt x="409" y="272"/>
                  </a:cubicBezTo>
                  <a:lnTo>
                    <a:pt x="409" y="289"/>
                  </a:lnTo>
                  <a:cubicBezTo>
                    <a:pt x="409" y="280"/>
                    <a:pt x="407" y="274"/>
                    <a:pt x="404" y="268"/>
                  </a:cubicBezTo>
                  <a:lnTo>
                    <a:pt x="404" y="268"/>
                  </a:lnTo>
                  <a:cubicBezTo>
                    <a:pt x="405" y="273"/>
                    <a:pt x="406" y="280"/>
                    <a:pt x="406" y="289"/>
                  </a:cubicBezTo>
                  <a:lnTo>
                    <a:pt x="389" y="224"/>
                  </a:lnTo>
                  <a:lnTo>
                    <a:pt x="392" y="248"/>
                  </a:lnTo>
                  <a:lnTo>
                    <a:pt x="369" y="214"/>
                  </a:lnTo>
                  <a:lnTo>
                    <a:pt x="369" y="214"/>
                  </a:lnTo>
                  <a:cubicBezTo>
                    <a:pt x="375" y="281"/>
                    <a:pt x="392" y="376"/>
                    <a:pt x="386" y="406"/>
                  </a:cubicBezTo>
                  <a:cubicBezTo>
                    <a:pt x="375" y="359"/>
                    <a:pt x="365" y="332"/>
                    <a:pt x="348" y="275"/>
                  </a:cubicBezTo>
                  <a:lnTo>
                    <a:pt x="348" y="275"/>
                  </a:lnTo>
                  <a:cubicBezTo>
                    <a:pt x="354" y="290"/>
                    <a:pt x="357" y="295"/>
                    <a:pt x="358" y="295"/>
                  </a:cubicBezTo>
                  <a:cubicBezTo>
                    <a:pt x="363" y="295"/>
                    <a:pt x="358" y="257"/>
                    <a:pt x="364" y="257"/>
                  </a:cubicBezTo>
                  <a:cubicBezTo>
                    <a:pt x="364" y="257"/>
                    <a:pt x="365" y="257"/>
                    <a:pt x="365" y="258"/>
                  </a:cubicBezTo>
                  <a:cubicBezTo>
                    <a:pt x="362" y="251"/>
                    <a:pt x="355" y="224"/>
                    <a:pt x="352" y="214"/>
                  </a:cubicBezTo>
                  <a:lnTo>
                    <a:pt x="352" y="272"/>
                  </a:lnTo>
                  <a:cubicBezTo>
                    <a:pt x="342" y="228"/>
                    <a:pt x="342" y="238"/>
                    <a:pt x="331" y="221"/>
                  </a:cubicBezTo>
                  <a:lnTo>
                    <a:pt x="331" y="221"/>
                  </a:lnTo>
                  <a:cubicBezTo>
                    <a:pt x="359" y="312"/>
                    <a:pt x="339" y="285"/>
                    <a:pt x="339" y="315"/>
                  </a:cubicBezTo>
                  <a:cubicBezTo>
                    <a:pt x="329" y="287"/>
                    <a:pt x="323" y="257"/>
                    <a:pt x="329" y="257"/>
                  </a:cubicBezTo>
                  <a:lnTo>
                    <a:pt x="329" y="257"/>
                  </a:lnTo>
                  <a:cubicBezTo>
                    <a:pt x="330" y="257"/>
                    <a:pt x="331" y="257"/>
                    <a:pt x="331" y="258"/>
                  </a:cubicBezTo>
                  <a:cubicBezTo>
                    <a:pt x="327" y="248"/>
                    <a:pt x="325" y="243"/>
                    <a:pt x="324" y="243"/>
                  </a:cubicBezTo>
                  <a:lnTo>
                    <a:pt x="324" y="243"/>
                  </a:lnTo>
                  <a:cubicBezTo>
                    <a:pt x="319" y="243"/>
                    <a:pt x="339" y="323"/>
                    <a:pt x="334" y="323"/>
                  </a:cubicBezTo>
                  <a:cubicBezTo>
                    <a:pt x="333" y="323"/>
                    <a:pt x="331" y="320"/>
                    <a:pt x="328" y="312"/>
                  </a:cubicBezTo>
                  <a:cubicBezTo>
                    <a:pt x="328" y="309"/>
                    <a:pt x="331" y="315"/>
                    <a:pt x="328" y="298"/>
                  </a:cubicBezTo>
                  <a:lnTo>
                    <a:pt x="328" y="298"/>
                  </a:lnTo>
                  <a:cubicBezTo>
                    <a:pt x="329" y="308"/>
                    <a:pt x="328" y="312"/>
                    <a:pt x="325" y="312"/>
                  </a:cubicBezTo>
                  <a:cubicBezTo>
                    <a:pt x="321" y="312"/>
                    <a:pt x="313" y="299"/>
                    <a:pt x="311" y="281"/>
                  </a:cubicBezTo>
                  <a:cubicBezTo>
                    <a:pt x="310" y="281"/>
                    <a:pt x="308" y="280"/>
                    <a:pt x="306" y="280"/>
                  </a:cubicBezTo>
                  <a:cubicBezTo>
                    <a:pt x="293" y="280"/>
                    <a:pt x="277" y="301"/>
                    <a:pt x="298" y="366"/>
                  </a:cubicBezTo>
                  <a:cubicBezTo>
                    <a:pt x="294" y="357"/>
                    <a:pt x="274" y="287"/>
                    <a:pt x="269" y="263"/>
                  </a:cubicBezTo>
                  <a:lnTo>
                    <a:pt x="269" y="263"/>
                  </a:lnTo>
                  <a:lnTo>
                    <a:pt x="325" y="521"/>
                  </a:lnTo>
                  <a:cubicBezTo>
                    <a:pt x="308" y="454"/>
                    <a:pt x="250" y="302"/>
                    <a:pt x="250" y="261"/>
                  </a:cubicBezTo>
                  <a:cubicBezTo>
                    <a:pt x="247" y="258"/>
                    <a:pt x="244" y="253"/>
                    <a:pt x="241" y="253"/>
                  </a:cubicBezTo>
                  <a:cubicBezTo>
                    <a:pt x="239" y="253"/>
                    <a:pt x="237" y="257"/>
                    <a:pt x="237" y="268"/>
                  </a:cubicBezTo>
                  <a:cubicBezTo>
                    <a:pt x="244" y="278"/>
                    <a:pt x="274" y="362"/>
                    <a:pt x="271" y="370"/>
                  </a:cubicBezTo>
                  <a:cubicBezTo>
                    <a:pt x="241" y="299"/>
                    <a:pt x="253" y="331"/>
                    <a:pt x="228" y="274"/>
                  </a:cubicBezTo>
                  <a:lnTo>
                    <a:pt x="228" y="274"/>
                  </a:lnTo>
                  <a:cubicBezTo>
                    <a:pt x="236" y="294"/>
                    <a:pt x="263" y="386"/>
                    <a:pt x="258" y="386"/>
                  </a:cubicBezTo>
                  <a:cubicBezTo>
                    <a:pt x="258" y="386"/>
                    <a:pt x="258" y="386"/>
                    <a:pt x="258" y="386"/>
                  </a:cubicBezTo>
                  <a:cubicBezTo>
                    <a:pt x="254" y="372"/>
                    <a:pt x="231" y="306"/>
                    <a:pt x="225" y="282"/>
                  </a:cubicBezTo>
                  <a:lnTo>
                    <a:pt x="225" y="282"/>
                  </a:lnTo>
                  <a:lnTo>
                    <a:pt x="243" y="375"/>
                  </a:lnTo>
                  <a:lnTo>
                    <a:pt x="243" y="375"/>
                  </a:lnTo>
                  <a:cubicBezTo>
                    <a:pt x="238" y="352"/>
                    <a:pt x="217" y="294"/>
                    <a:pt x="207" y="269"/>
                  </a:cubicBezTo>
                  <a:lnTo>
                    <a:pt x="207" y="269"/>
                  </a:lnTo>
                  <a:cubicBezTo>
                    <a:pt x="209" y="275"/>
                    <a:pt x="208" y="276"/>
                    <a:pt x="206" y="276"/>
                  </a:cubicBezTo>
                  <a:cubicBezTo>
                    <a:pt x="204" y="276"/>
                    <a:pt x="202" y="275"/>
                    <a:pt x="200" y="275"/>
                  </a:cubicBezTo>
                  <a:cubicBezTo>
                    <a:pt x="198" y="275"/>
                    <a:pt x="197" y="275"/>
                    <a:pt x="197" y="278"/>
                  </a:cubicBezTo>
                  <a:lnTo>
                    <a:pt x="207" y="302"/>
                  </a:lnTo>
                  <a:cubicBezTo>
                    <a:pt x="206" y="301"/>
                    <a:pt x="205" y="301"/>
                    <a:pt x="205" y="301"/>
                  </a:cubicBezTo>
                  <a:lnTo>
                    <a:pt x="205" y="301"/>
                  </a:lnTo>
                  <a:cubicBezTo>
                    <a:pt x="194" y="301"/>
                    <a:pt x="243" y="444"/>
                    <a:pt x="230" y="444"/>
                  </a:cubicBezTo>
                  <a:cubicBezTo>
                    <a:pt x="224" y="423"/>
                    <a:pt x="190" y="315"/>
                    <a:pt x="180" y="305"/>
                  </a:cubicBezTo>
                  <a:lnTo>
                    <a:pt x="180" y="305"/>
                  </a:lnTo>
                  <a:cubicBezTo>
                    <a:pt x="193" y="356"/>
                    <a:pt x="254" y="552"/>
                    <a:pt x="258" y="596"/>
                  </a:cubicBezTo>
                  <a:lnTo>
                    <a:pt x="244" y="568"/>
                  </a:lnTo>
                  <a:lnTo>
                    <a:pt x="250" y="602"/>
                  </a:lnTo>
                  <a:cubicBezTo>
                    <a:pt x="227" y="525"/>
                    <a:pt x="183" y="359"/>
                    <a:pt x="169" y="295"/>
                  </a:cubicBezTo>
                  <a:cubicBezTo>
                    <a:pt x="159" y="279"/>
                    <a:pt x="157" y="266"/>
                    <a:pt x="152" y="266"/>
                  </a:cubicBezTo>
                  <a:cubicBezTo>
                    <a:pt x="151" y="266"/>
                    <a:pt x="150" y="267"/>
                    <a:pt x="149" y="268"/>
                  </a:cubicBezTo>
                  <a:cubicBezTo>
                    <a:pt x="136" y="241"/>
                    <a:pt x="139" y="224"/>
                    <a:pt x="139" y="221"/>
                  </a:cubicBezTo>
                  <a:lnTo>
                    <a:pt x="116" y="211"/>
                  </a:lnTo>
                  <a:lnTo>
                    <a:pt x="116" y="211"/>
                  </a:lnTo>
                  <a:cubicBezTo>
                    <a:pt x="139" y="268"/>
                    <a:pt x="125" y="275"/>
                    <a:pt x="143" y="322"/>
                  </a:cubicBezTo>
                  <a:lnTo>
                    <a:pt x="139" y="255"/>
                  </a:lnTo>
                  <a:lnTo>
                    <a:pt x="139" y="255"/>
                  </a:lnTo>
                  <a:cubicBezTo>
                    <a:pt x="162" y="314"/>
                    <a:pt x="188" y="420"/>
                    <a:pt x="178" y="420"/>
                  </a:cubicBezTo>
                  <a:cubicBezTo>
                    <a:pt x="177" y="420"/>
                    <a:pt x="177" y="420"/>
                    <a:pt x="177" y="420"/>
                  </a:cubicBezTo>
                  <a:cubicBezTo>
                    <a:pt x="163" y="396"/>
                    <a:pt x="139" y="315"/>
                    <a:pt x="132" y="295"/>
                  </a:cubicBezTo>
                  <a:lnTo>
                    <a:pt x="132" y="295"/>
                  </a:lnTo>
                  <a:cubicBezTo>
                    <a:pt x="135" y="311"/>
                    <a:pt x="136" y="329"/>
                    <a:pt x="132" y="329"/>
                  </a:cubicBezTo>
                  <a:cubicBezTo>
                    <a:pt x="131" y="329"/>
                    <a:pt x="130" y="328"/>
                    <a:pt x="129" y="325"/>
                  </a:cubicBezTo>
                  <a:lnTo>
                    <a:pt x="122" y="292"/>
                  </a:lnTo>
                  <a:cubicBezTo>
                    <a:pt x="121" y="290"/>
                    <a:pt x="120" y="289"/>
                    <a:pt x="119" y="289"/>
                  </a:cubicBezTo>
                  <a:lnTo>
                    <a:pt x="119" y="289"/>
                  </a:lnTo>
                  <a:cubicBezTo>
                    <a:pt x="113" y="289"/>
                    <a:pt x="126" y="335"/>
                    <a:pt x="122" y="335"/>
                  </a:cubicBezTo>
                  <a:cubicBezTo>
                    <a:pt x="121" y="335"/>
                    <a:pt x="118" y="330"/>
                    <a:pt x="112" y="319"/>
                  </a:cubicBezTo>
                  <a:cubicBezTo>
                    <a:pt x="109" y="316"/>
                    <a:pt x="87" y="272"/>
                    <a:pt x="85" y="272"/>
                  </a:cubicBezTo>
                  <a:lnTo>
                    <a:pt x="85" y="272"/>
                  </a:lnTo>
                  <a:cubicBezTo>
                    <a:pt x="85" y="272"/>
                    <a:pt x="86" y="275"/>
                    <a:pt x="88" y="281"/>
                  </a:cubicBezTo>
                  <a:cubicBezTo>
                    <a:pt x="118" y="344"/>
                    <a:pt x="194" y="544"/>
                    <a:pt x="212" y="602"/>
                  </a:cubicBezTo>
                  <a:lnTo>
                    <a:pt x="212" y="602"/>
                  </a:lnTo>
                  <a:cubicBezTo>
                    <a:pt x="206" y="589"/>
                    <a:pt x="175" y="542"/>
                    <a:pt x="163" y="515"/>
                  </a:cubicBezTo>
                  <a:cubicBezTo>
                    <a:pt x="136" y="464"/>
                    <a:pt x="119" y="386"/>
                    <a:pt x="99" y="342"/>
                  </a:cubicBezTo>
                  <a:lnTo>
                    <a:pt x="99" y="342"/>
                  </a:lnTo>
                  <a:cubicBezTo>
                    <a:pt x="102" y="359"/>
                    <a:pt x="108" y="379"/>
                    <a:pt x="112" y="386"/>
                  </a:cubicBezTo>
                  <a:cubicBezTo>
                    <a:pt x="103" y="377"/>
                    <a:pt x="94" y="344"/>
                    <a:pt x="89" y="344"/>
                  </a:cubicBezTo>
                  <a:cubicBezTo>
                    <a:pt x="89" y="344"/>
                    <a:pt x="89" y="344"/>
                    <a:pt x="88" y="345"/>
                  </a:cubicBezTo>
                  <a:cubicBezTo>
                    <a:pt x="98" y="371"/>
                    <a:pt x="97" y="375"/>
                    <a:pt x="95" y="375"/>
                  </a:cubicBezTo>
                  <a:cubicBezTo>
                    <a:pt x="95" y="375"/>
                    <a:pt x="93" y="374"/>
                    <a:pt x="93" y="374"/>
                  </a:cubicBezTo>
                  <a:lnTo>
                    <a:pt x="93" y="374"/>
                  </a:lnTo>
                  <a:cubicBezTo>
                    <a:pt x="92" y="374"/>
                    <a:pt x="94" y="377"/>
                    <a:pt x="105" y="396"/>
                  </a:cubicBezTo>
                  <a:cubicBezTo>
                    <a:pt x="106" y="402"/>
                    <a:pt x="106" y="404"/>
                    <a:pt x="105" y="404"/>
                  </a:cubicBezTo>
                  <a:cubicBezTo>
                    <a:pt x="102" y="404"/>
                    <a:pt x="95" y="393"/>
                    <a:pt x="90" y="393"/>
                  </a:cubicBezTo>
                  <a:cubicBezTo>
                    <a:pt x="89" y="393"/>
                    <a:pt x="89" y="393"/>
                    <a:pt x="88" y="393"/>
                  </a:cubicBezTo>
                  <a:cubicBezTo>
                    <a:pt x="105" y="431"/>
                    <a:pt x="136" y="525"/>
                    <a:pt x="139" y="545"/>
                  </a:cubicBezTo>
                  <a:cubicBezTo>
                    <a:pt x="132" y="528"/>
                    <a:pt x="122" y="512"/>
                    <a:pt x="119" y="501"/>
                  </a:cubicBezTo>
                  <a:cubicBezTo>
                    <a:pt x="106" y="501"/>
                    <a:pt x="90" y="480"/>
                    <a:pt x="80" y="480"/>
                  </a:cubicBezTo>
                  <a:cubicBezTo>
                    <a:pt x="80" y="480"/>
                    <a:pt x="79" y="481"/>
                    <a:pt x="78" y="481"/>
                  </a:cubicBezTo>
                  <a:cubicBezTo>
                    <a:pt x="71" y="467"/>
                    <a:pt x="58" y="454"/>
                    <a:pt x="48" y="426"/>
                  </a:cubicBezTo>
                  <a:lnTo>
                    <a:pt x="48" y="426"/>
                  </a:lnTo>
                  <a:cubicBezTo>
                    <a:pt x="51" y="437"/>
                    <a:pt x="58" y="457"/>
                    <a:pt x="55" y="461"/>
                  </a:cubicBezTo>
                  <a:cubicBezTo>
                    <a:pt x="27" y="414"/>
                    <a:pt x="61" y="451"/>
                    <a:pt x="27" y="390"/>
                  </a:cubicBezTo>
                  <a:lnTo>
                    <a:pt x="27" y="390"/>
                  </a:lnTo>
                  <a:cubicBezTo>
                    <a:pt x="44" y="423"/>
                    <a:pt x="41" y="440"/>
                    <a:pt x="44" y="464"/>
                  </a:cubicBezTo>
                  <a:cubicBezTo>
                    <a:pt x="52" y="481"/>
                    <a:pt x="57" y="487"/>
                    <a:pt x="59" y="487"/>
                  </a:cubicBezTo>
                  <a:cubicBezTo>
                    <a:pt x="64" y="487"/>
                    <a:pt x="59" y="463"/>
                    <a:pt x="55" y="447"/>
                  </a:cubicBezTo>
                  <a:lnTo>
                    <a:pt x="55" y="447"/>
                  </a:lnTo>
                  <a:cubicBezTo>
                    <a:pt x="88" y="518"/>
                    <a:pt x="112" y="599"/>
                    <a:pt x="116" y="636"/>
                  </a:cubicBezTo>
                  <a:cubicBezTo>
                    <a:pt x="116" y="639"/>
                    <a:pt x="115" y="640"/>
                    <a:pt x="115" y="640"/>
                  </a:cubicBezTo>
                  <a:cubicBezTo>
                    <a:pt x="110" y="640"/>
                    <a:pt x="98" y="608"/>
                    <a:pt x="95" y="602"/>
                  </a:cubicBezTo>
                  <a:lnTo>
                    <a:pt x="95" y="602"/>
                  </a:lnTo>
                  <a:cubicBezTo>
                    <a:pt x="95" y="602"/>
                    <a:pt x="95" y="602"/>
                    <a:pt x="95" y="602"/>
                  </a:cubicBezTo>
                  <a:cubicBezTo>
                    <a:pt x="95" y="602"/>
                    <a:pt x="95" y="601"/>
                    <a:pt x="95" y="601"/>
                  </a:cubicBezTo>
                  <a:lnTo>
                    <a:pt x="95" y="601"/>
                  </a:lnTo>
                  <a:cubicBezTo>
                    <a:pt x="95" y="601"/>
                    <a:pt x="95" y="602"/>
                    <a:pt x="95" y="602"/>
                  </a:cubicBezTo>
                  <a:lnTo>
                    <a:pt x="95" y="602"/>
                  </a:lnTo>
                  <a:cubicBezTo>
                    <a:pt x="95" y="602"/>
                    <a:pt x="95" y="602"/>
                    <a:pt x="94" y="602"/>
                  </a:cubicBezTo>
                  <a:lnTo>
                    <a:pt x="94" y="602"/>
                  </a:lnTo>
                  <a:cubicBezTo>
                    <a:pt x="81" y="602"/>
                    <a:pt x="122" y="697"/>
                    <a:pt x="112" y="697"/>
                  </a:cubicBezTo>
                  <a:cubicBezTo>
                    <a:pt x="111" y="697"/>
                    <a:pt x="107" y="694"/>
                    <a:pt x="102" y="687"/>
                  </a:cubicBezTo>
                  <a:cubicBezTo>
                    <a:pt x="78" y="643"/>
                    <a:pt x="61" y="596"/>
                    <a:pt x="44" y="565"/>
                  </a:cubicBezTo>
                  <a:cubicBezTo>
                    <a:pt x="44" y="561"/>
                    <a:pt x="45" y="560"/>
                    <a:pt x="47" y="560"/>
                  </a:cubicBezTo>
                  <a:cubicBezTo>
                    <a:pt x="52" y="560"/>
                    <a:pt x="67" y="586"/>
                    <a:pt x="71" y="586"/>
                  </a:cubicBezTo>
                  <a:cubicBezTo>
                    <a:pt x="71" y="586"/>
                    <a:pt x="71" y="585"/>
                    <a:pt x="71" y="585"/>
                  </a:cubicBezTo>
                  <a:lnTo>
                    <a:pt x="58" y="565"/>
                  </a:lnTo>
                  <a:cubicBezTo>
                    <a:pt x="53" y="553"/>
                    <a:pt x="51" y="543"/>
                    <a:pt x="55" y="543"/>
                  </a:cubicBezTo>
                  <a:lnTo>
                    <a:pt x="55" y="543"/>
                  </a:lnTo>
                  <a:cubicBezTo>
                    <a:pt x="56" y="543"/>
                    <a:pt x="58" y="544"/>
                    <a:pt x="61" y="548"/>
                  </a:cubicBezTo>
                  <a:cubicBezTo>
                    <a:pt x="53" y="533"/>
                    <a:pt x="46" y="530"/>
                    <a:pt x="40" y="530"/>
                  </a:cubicBezTo>
                  <a:cubicBezTo>
                    <a:pt x="34" y="530"/>
                    <a:pt x="28" y="533"/>
                    <a:pt x="21" y="533"/>
                  </a:cubicBezTo>
                  <a:cubicBezTo>
                    <a:pt x="15" y="533"/>
                    <a:pt x="9" y="531"/>
                    <a:pt x="1" y="521"/>
                  </a:cubicBezTo>
                  <a:lnTo>
                    <a:pt x="1" y="521"/>
                  </a:lnTo>
                  <a:cubicBezTo>
                    <a:pt x="4" y="535"/>
                    <a:pt x="7" y="555"/>
                    <a:pt x="18" y="572"/>
                  </a:cubicBezTo>
                  <a:lnTo>
                    <a:pt x="21" y="562"/>
                  </a:lnTo>
                  <a:cubicBezTo>
                    <a:pt x="41" y="599"/>
                    <a:pt x="38" y="616"/>
                    <a:pt x="48" y="633"/>
                  </a:cubicBezTo>
                  <a:cubicBezTo>
                    <a:pt x="57" y="656"/>
                    <a:pt x="67" y="691"/>
                    <a:pt x="61" y="691"/>
                  </a:cubicBezTo>
                  <a:cubicBezTo>
                    <a:pt x="59" y="691"/>
                    <a:pt x="57" y="689"/>
                    <a:pt x="55" y="687"/>
                  </a:cubicBezTo>
                  <a:lnTo>
                    <a:pt x="27" y="636"/>
                  </a:lnTo>
                  <a:lnTo>
                    <a:pt x="27" y="636"/>
                  </a:lnTo>
                  <a:cubicBezTo>
                    <a:pt x="32" y="645"/>
                    <a:pt x="40" y="654"/>
                    <a:pt x="42" y="654"/>
                  </a:cubicBezTo>
                  <a:cubicBezTo>
                    <a:pt x="43" y="654"/>
                    <a:pt x="43" y="652"/>
                    <a:pt x="41" y="646"/>
                  </a:cubicBezTo>
                  <a:lnTo>
                    <a:pt x="41" y="646"/>
                  </a:lnTo>
                  <a:cubicBezTo>
                    <a:pt x="42" y="649"/>
                    <a:pt x="42" y="650"/>
                    <a:pt x="41" y="650"/>
                  </a:cubicBezTo>
                  <a:cubicBezTo>
                    <a:pt x="38" y="650"/>
                    <a:pt x="21" y="623"/>
                    <a:pt x="18" y="623"/>
                  </a:cubicBezTo>
                  <a:lnTo>
                    <a:pt x="18" y="623"/>
                  </a:lnTo>
                  <a:cubicBezTo>
                    <a:pt x="17" y="623"/>
                    <a:pt x="19" y="630"/>
                    <a:pt x="27" y="649"/>
                  </a:cubicBezTo>
                  <a:lnTo>
                    <a:pt x="48" y="683"/>
                  </a:lnTo>
                  <a:cubicBezTo>
                    <a:pt x="57" y="712"/>
                    <a:pt x="75" y="759"/>
                    <a:pt x="67" y="759"/>
                  </a:cubicBezTo>
                  <a:cubicBezTo>
                    <a:pt x="67" y="759"/>
                    <a:pt x="66" y="759"/>
                    <a:pt x="65" y="758"/>
                  </a:cubicBezTo>
                  <a:lnTo>
                    <a:pt x="65" y="758"/>
                  </a:lnTo>
                  <a:cubicBezTo>
                    <a:pt x="75" y="777"/>
                    <a:pt x="77" y="779"/>
                    <a:pt x="77" y="779"/>
                  </a:cubicBezTo>
                  <a:cubicBezTo>
                    <a:pt x="77" y="779"/>
                    <a:pt x="77" y="779"/>
                    <a:pt x="77" y="779"/>
                  </a:cubicBezTo>
                  <a:cubicBezTo>
                    <a:pt x="78" y="779"/>
                    <a:pt x="80" y="782"/>
                    <a:pt x="95" y="808"/>
                  </a:cubicBezTo>
                  <a:cubicBezTo>
                    <a:pt x="59" y="743"/>
                    <a:pt x="100" y="789"/>
                    <a:pt x="79" y="747"/>
                  </a:cubicBezTo>
                  <a:lnTo>
                    <a:pt x="79" y="747"/>
                  </a:lnTo>
                  <a:cubicBezTo>
                    <a:pt x="102" y="787"/>
                    <a:pt x="92" y="761"/>
                    <a:pt x="122" y="808"/>
                  </a:cubicBezTo>
                  <a:cubicBezTo>
                    <a:pt x="117" y="794"/>
                    <a:pt x="109" y="783"/>
                    <a:pt x="112" y="783"/>
                  </a:cubicBezTo>
                  <a:lnTo>
                    <a:pt x="112" y="783"/>
                  </a:lnTo>
                  <a:cubicBezTo>
                    <a:pt x="113" y="783"/>
                    <a:pt x="114" y="784"/>
                    <a:pt x="116" y="785"/>
                  </a:cubicBezTo>
                  <a:cubicBezTo>
                    <a:pt x="112" y="778"/>
                    <a:pt x="112" y="771"/>
                    <a:pt x="108" y="768"/>
                  </a:cubicBezTo>
                  <a:cubicBezTo>
                    <a:pt x="102" y="761"/>
                    <a:pt x="99" y="751"/>
                    <a:pt x="91" y="744"/>
                  </a:cubicBezTo>
                  <a:cubicBezTo>
                    <a:pt x="78" y="704"/>
                    <a:pt x="85" y="701"/>
                    <a:pt x="78" y="677"/>
                  </a:cubicBezTo>
                  <a:lnTo>
                    <a:pt x="78" y="677"/>
                  </a:lnTo>
                  <a:cubicBezTo>
                    <a:pt x="85" y="683"/>
                    <a:pt x="85" y="697"/>
                    <a:pt x="95" y="718"/>
                  </a:cubicBezTo>
                  <a:lnTo>
                    <a:pt x="85" y="683"/>
                  </a:lnTo>
                  <a:lnTo>
                    <a:pt x="85" y="683"/>
                  </a:lnTo>
                  <a:cubicBezTo>
                    <a:pt x="97" y="706"/>
                    <a:pt x="109" y="723"/>
                    <a:pt x="118" y="739"/>
                  </a:cubicBezTo>
                  <a:lnTo>
                    <a:pt x="118" y="739"/>
                  </a:lnTo>
                  <a:cubicBezTo>
                    <a:pt x="118" y="738"/>
                    <a:pt x="118" y="737"/>
                    <a:pt x="118" y="736"/>
                  </a:cubicBezTo>
                  <a:lnTo>
                    <a:pt x="118" y="736"/>
                  </a:lnTo>
                  <a:cubicBezTo>
                    <a:pt x="118" y="738"/>
                    <a:pt x="118" y="739"/>
                    <a:pt x="119" y="740"/>
                  </a:cubicBezTo>
                  <a:lnTo>
                    <a:pt x="119" y="740"/>
                  </a:lnTo>
                  <a:cubicBezTo>
                    <a:pt x="118" y="740"/>
                    <a:pt x="118" y="739"/>
                    <a:pt x="118" y="739"/>
                  </a:cubicBezTo>
                  <a:lnTo>
                    <a:pt x="118" y="739"/>
                  </a:lnTo>
                  <a:cubicBezTo>
                    <a:pt x="118" y="740"/>
                    <a:pt x="118" y="742"/>
                    <a:pt x="119" y="744"/>
                  </a:cubicBezTo>
                  <a:cubicBezTo>
                    <a:pt x="119" y="743"/>
                    <a:pt x="119" y="742"/>
                    <a:pt x="119" y="740"/>
                  </a:cubicBezTo>
                  <a:lnTo>
                    <a:pt x="119" y="740"/>
                  </a:lnTo>
                  <a:cubicBezTo>
                    <a:pt x="124" y="750"/>
                    <a:pt x="128" y="759"/>
                    <a:pt x="129" y="768"/>
                  </a:cubicBezTo>
                  <a:lnTo>
                    <a:pt x="136" y="768"/>
                  </a:lnTo>
                  <a:cubicBezTo>
                    <a:pt x="143" y="779"/>
                    <a:pt x="149" y="785"/>
                    <a:pt x="152" y="785"/>
                  </a:cubicBezTo>
                  <a:cubicBezTo>
                    <a:pt x="154" y="785"/>
                    <a:pt x="154" y="782"/>
                    <a:pt x="152" y="775"/>
                  </a:cubicBezTo>
                  <a:lnTo>
                    <a:pt x="152" y="775"/>
                  </a:lnTo>
                  <a:cubicBezTo>
                    <a:pt x="153" y="775"/>
                    <a:pt x="153" y="776"/>
                    <a:pt x="153" y="776"/>
                  </a:cubicBezTo>
                  <a:cubicBezTo>
                    <a:pt x="156" y="776"/>
                    <a:pt x="147" y="751"/>
                    <a:pt x="148" y="751"/>
                  </a:cubicBezTo>
                  <a:lnTo>
                    <a:pt x="148" y="751"/>
                  </a:lnTo>
                  <a:cubicBezTo>
                    <a:pt x="148" y="751"/>
                    <a:pt x="149" y="754"/>
                    <a:pt x="152" y="761"/>
                  </a:cubicBezTo>
                  <a:lnTo>
                    <a:pt x="149" y="735"/>
                  </a:lnTo>
                  <a:lnTo>
                    <a:pt x="156" y="744"/>
                  </a:lnTo>
                  <a:cubicBezTo>
                    <a:pt x="163" y="744"/>
                    <a:pt x="155" y="708"/>
                    <a:pt x="165" y="708"/>
                  </a:cubicBezTo>
                  <a:cubicBezTo>
                    <a:pt x="169" y="708"/>
                    <a:pt x="176" y="715"/>
                    <a:pt x="190" y="735"/>
                  </a:cubicBezTo>
                  <a:cubicBezTo>
                    <a:pt x="187" y="726"/>
                    <a:pt x="186" y="715"/>
                    <a:pt x="192" y="715"/>
                  </a:cubicBezTo>
                  <a:cubicBezTo>
                    <a:pt x="193" y="715"/>
                    <a:pt x="195" y="716"/>
                    <a:pt x="197" y="718"/>
                  </a:cubicBezTo>
                  <a:lnTo>
                    <a:pt x="210" y="751"/>
                  </a:lnTo>
                  <a:cubicBezTo>
                    <a:pt x="210" y="749"/>
                    <a:pt x="210" y="748"/>
                    <a:pt x="211" y="748"/>
                  </a:cubicBezTo>
                  <a:cubicBezTo>
                    <a:pt x="215" y="748"/>
                    <a:pt x="224" y="760"/>
                    <a:pt x="226" y="760"/>
                  </a:cubicBezTo>
                  <a:cubicBezTo>
                    <a:pt x="228" y="760"/>
                    <a:pt x="228" y="756"/>
                    <a:pt x="224" y="744"/>
                  </a:cubicBezTo>
                  <a:lnTo>
                    <a:pt x="224" y="744"/>
                  </a:lnTo>
                  <a:cubicBezTo>
                    <a:pt x="240" y="778"/>
                    <a:pt x="249" y="788"/>
                    <a:pt x="253" y="788"/>
                  </a:cubicBezTo>
                  <a:cubicBezTo>
                    <a:pt x="260" y="788"/>
                    <a:pt x="259" y="767"/>
                    <a:pt x="265" y="767"/>
                  </a:cubicBezTo>
                  <a:cubicBezTo>
                    <a:pt x="266" y="767"/>
                    <a:pt x="266" y="767"/>
                    <a:pt x="267" y="768"/>
                  </a:cubicBezTo>
                  <a:lnTo>
                    <a:pt x="250" y="724"/>
                  </a:lnTo>
                  <a:lnTo>
                    <a:pt x="250" y="724"/>
                  </a:lnTo>
                  <a:cubicBezTo>
                    <a:pt x="251" y="724"/>
                    <a:pt x="251" y="724"/>
                    <a:pt x="251" y="724"/>
                  </a:cubicBezTo>
                  <a:cubicBezTo>
                    <a:pt x="254" y="724"/>
                    <a:pt x="254" y="709"/>
                    <a:pt x="254" y="690"/>
                  </a:cubicBezTo>
                  <a:lnTo>
                    <a:pt x="241" y="653"/>
                  </a:lnTo>
                  <a:cubicBezTo>
                    <a:pt x="239" y="645"/>
                    <a:pt x="239" y="642"/>
                    <a:pt x="241" y="642"/>
                  </a:cubicBezTo>
                  <a:cubicBezTo>
                    <a:pt x="246" y="642"/>
                    <a:pt x="263" y="667"/>
                    <a:pt x="269" y="667"/>
                  </a:cubicBezTo>
                  <a:cubicBezTo>
                    <a:pt x="270" y="667"/>
                    <a:pt x="270" y="667"/>
                    <a:pt x="271" y="666"/>
                  </a:cubicBezTo>
                  <a:cubicBezTo>
                    <a:pt x="274" y="675"/>
                    <a:pt x="275" y="678"/>
                    <a:pt x="274" y="678"/>
                  </a:cubicBezTo>
                  <a:cubicBezTo>
                    <a:pt x="273" y="678"/>
                    <a:pt x="271" y="675"/>
                    <a:pt x="267" y="670"/>
                  </a:cubicBezTo>
                  <a:lnTo>
                    <a:pt x="267" y="670"/>
                  </a:lnTo>
                  <a:cubicBezTo>
                    <a:pt x="277" y="689"/>
                    <a:pt x="283" y="696"/>
                    <a:pt x="285" y="696"/>
                  </a:cubicBezTo>
                  <a:cubicBezTo>
                    <a:pt x="293" y="696"/>
                    <a:pt x="283" y="645"/>
                    <a:pt x="290" y="645"/>
                  </a:cubicBezTo>
                  <a:lnTo>
                    <a:pt x="290" y="645"/>
                  </a:lnTo>
                  <a:cubicBezTo>
                    <a:pt x="292" y="645"/>
                    <a:pt x="296" y="650"/>
                    <a:pt x="301" y="660"/>
                  </a:cubicBezTo>
                  <a:cubicBezTo>
                    <a:pt x="300" y="652"/>
                    <a:pt x="300" y="649"/>
                    <a:pt x="301" y="649"/>
                  </a:cubicBezTo>
                  <a:lnTo>
                    <a:pt x="301" y="649"/>
                  </a:lnTo>
                  <a:cubicBezTo>
                    <a:pt x="302" y="649"/>
                    <a:pt x="304" y="653"/>
                    <a:pt x="308" y="657"/>
                  </a:cubicBezTo>
                  <a:cubicBezTo>
                    <a:pt x="308" y="657"/>
                    <a:pt x="305" y="660"/>
                    <a:pt x="308" y="660"/>
                  </a:cubicBezTo>
                  <a:cubicBezTo>
                    <a:pt x="311" y="660"/>
                    <a:pt x="311" y="653"/>
                    <a:pt x="311" y="643"/>
                  </a:cubicBezTo>
                  <a:lnTo>
                    <a:pt x="325" y="683"/>
                  </a:lnTo>
                  <a:cubicBezTo>
                    <a:pt x="326" y="686"/>
                    <a:pt x="327" y="687"/>
                    <a:pt x="328" y="687"/>
                  </a:cubicBezTo>
                  <a:cubicBezTo>
                    <a:pt x="331" y="687"/>
                    <a:pt x="320" y="658"/>
                    <a:pt x="308" y="629"/>
                  </a:cubicBezTo>
                  <a:cubicBezTo>
                    <a:pt x="308" y="623"/>
                    <a:pt x="305" y="613"/>
                    <a:pt x="305" y="602"/>
                  </a:cubicBezTo>
                  <a:lnTo>
                    <a:pt x="305" y="602"/>
                  </a:lnTo>
                  <a:cubicBezTo>
                    <a:pt x="312" y="623"/>
                    <a:pt x="315" y="629"/>
                    <a:pt x="316" y="629"/>
                  </a:cubicBezTo>
                  <a:cubicBezTo>
                    <a:pt x="317" y="629"/>
                    <a:pt x="316" y="621"/>
                    <a:pt x="318" y="621"/>
                  </a:cubicBezTo>
                  <a:cubicBezTo>
                    <a:pt x="319" y="621"/>
                    <a:pt x="323" y="627"/>
                    <a:pt x="331" y="649"/>
                  </a:cubicBezTo>
                  <a:cubicBezTo>
                    <a:pt x="322" y="616"/>
                    <a:pt x="333" y="619"/>
                    <a:pt x="319" y="559"/>
                  </a:cubicBezTo>
                  <a:lnTo>
                    <a:pt x="319" y="559"/>
                  </a:lnTo>
                  <a:cubicBezTo>
                    <a:pt x="322" y="562"/>
                    <a:pt x="324" y="565"/>
                    <a:pt x="325" y="565"/>
                  </a:cubicBezTo>
                  <a:cubicBezTo>
                    <a:pt x="327" y="565"/>
                    <a:pt x="327" y="562"/>
                    <a:pt x="325" y="552"/>
                  </a:cubicBezTo>
                  <a:lnTo>
                    <a:pt x="325" y="552"/>
                  </a:lnTo>
                  <a:lnTo>
                    <a:pt x="345" y="602"/>
                  </a:lnTo>
                  <a:lnTo>
                    <a:pt x="328" y="528"/>
                  </a:lnTo>
                  <a:lnTo>
                    <a:pt x="328" y="528"/>
                  </a:lnTo>
                  <a:cubicBezTo>
                    <a:pt x="342" y="562"/>
                    <a:pt x="352" y="579"/>
                    <a:pt x="359" y="623"/>
                  </a:cubicBezTo>
                  <a:cubicBezTo>
                    <a:pt x="348" y="555"/>
                    <a:pt x="362" y="596"/>
                    <a:pt x="348" y="528"/>
                  </a:cubicBezTo>
                  <a:lnTo>
                    <a:pt x="348" y="528"/>
                  </a:lnTo>
                  <a:lnTo>
                    <a:pt x="359" y="565"/>
                  </a:lnTo>
                  <a:cubicBezTo>
                    <a:pt x="362" y="563"/>
                    <a:pt x="356" y="533"/>
                    <a:pt x="359" y="533"/>
                  </a:cubicBezTo>
                  <a:lnTo>
                    <a:pt x="359" y="533"/>
                  </a:lnTo>
                  <a:cubicBezTo>
                    <a:pt x="361" y="533"/>
                    <a:pt x="362" y="536"/>
                    <a:pt x="365" y="542"/>
                  </a:cubicBezTo>
                  <a:cubicBezTo>
                    <a:pt x="377" y="569"/>
                    <a:pt x="386" y="573"/>
                    <a:pt x="394" y="573"/>
                  </a:cubicBezTo>
                  <a:cubicBezTo>
                    <a:pt x="397" y="573"/>
                    <a:pt x="401" y="572"/>
                    <a:pt x="404" y="572"/>
                  </a:cubicBezTo>
                  <a:cubicBezTo>
                    <a:pt x="413" y="572"/>
                    <a:pt x="423" y="576"/>
                    <a:pt x="436" y="599"/>
                  </a:cubicBezTo>
                  <a:cubicBezTo>
                    <a:pt x="428" y="570"/>
                    <a:pt x="425" y="560"/>
                    <a:pt x="426" y="560"/>
                  </a:cubicBezTo>
                  <a:lnTo>
                    <a:pt x="426" y="560"/>
                  </a:lnTo>
                  <a:cubicBezTo>
                    <a:pt x="428" y="560"/>
                    <a:pt x="438" y="587"/>
                    <a:pt x="441" y="587"/>
                  </a:cubicBezTo>
                  <a:cubicBezTo>
                    <a:pt x="442" y="587"/>
                    <a:pt x="441" y="581"/>
                    <a:pt x="436" y="562"/>
                  </a:cubicBezTo>
                  <a:lnTo>
                    <a:pt x="436" y="562"/>
                  </a:lnTo>
                  <a:cubicBezTo>
                    <a:pt x="443" y="585"/>
                    <a:pt x="450" y="599"/>
                    <a:pt x="453" y="623"/>
                  </a:cubicBezTo>
                  <a:cubicBezTo>
                    <a:pt x="454" y="617"/>
                    <a:pt x="455" y="616"/>
                    <a:pt x="457" y="616"/>
                  </a:cubicBezTo>
                  <a:cubicBezTo>
                    <a:pt x="460" y="616"/>
                    <a:pt x="465" y="624"/>
                    <a:pt x="467" y="624"/>
                  </a:cubicBezTo>
                  <a:cubicBezTo>
                    <a:pt x="470" y="624"/>
                    <a:pt x="471" y="617"/>
                    <a:pt x="467" y="589"/>
                  </a:cubicBezTo>
                  <a:lnTo>
                    <a:pt x="467" y="589"/>
                  </a:lnTo>
                  <a:cubicBezTo>
                    <a:pt x="473" y="613"/>
                    <a:pt x="473" y="626"/>
                    <a:pt x="477" y="640"/>
                  </a:cubicBezTo>
                  <a:cubicBezTo>
                    <a:pt x="477" y="635"/>
                    <a:pt x="475" y="626"/>
                    <a:pt x="476" y="626"/>
                  </a:cubicBezTo>
                  <a:lnTo>
                    <a:pt x="476" y="626"/>
                  </a:lnTo>
                  <a:cubicBezTo>
                    <a:pt x="477" y="626"/>
                    <a:pt x="478" y="628"/>
                    <a:pt x="481" y="633"/>
                  </a:cubicBezTo>
                  <a:cubicBezTo>
                    <a:pt x="484" y="646"/>
                    <a:pt x="484" y="653"/>
                    <a:pt x="487" y="663"/>
                  </a:cubicBezTo>
                  <a:cubicBezTo>
                    <a:pt x="494" y="657"/>
                    <a:pt x="473" y="582"/>
                    <a:pt x="456" y="508"/>
                  </a:cubicBezTo>
                  <a:lnTo>
                    <a:pt x="456" y="508"/>
                  </a:lnTo>
                  <a:cubicBezTo>
                    <a:pt x="462" y="522"/>
                    <a:pt x="465" y="529"/>
                    <a:pt x="467" y="529"/>
                  </a:cubicBezTo>
                  <a:cubicBezTo>
                    <a:pt x="469" y="529"/>
                    <a:pt x="467" y="515"/>
                    <a:pt x="464" y="487"/>
                  </a:cubicBezTo>
                  <a:lnTo>
                    <a:pt x="464" y="487"/>
                  </a:lnTo>
                  <a:cubicBezTo>
                    <a:pt x="470" y="512"/>
                    <a:pt x="481" y="535"/>
                    <a:pt x="477" y="545"/>
                  </a:cubicBezTo>
                  <a:cubicBezTo>
                    <a:pt x="479" y="546"/>
                    <a:pt x="486" y="554"/>
                    <a:pt x="490" y="554"/>
                  </a:cubicBezTo>
                  <a:cubicBezTo>
                    <a:pt x="495" y="554"/>
                    <a:pt x="497" y="547"/>
                    <a:pt x="490" y="518"/>
                  </a:cubicBezTo>
                  <a:lnTo>
                    <a:pt x="490" y="518"/>
                  </a:lnTo>
                  <a:cubicBezTo>
                    <a:pt x="491" y="522"/>
                    <a:pt x="492" y="524"/>
                    <a:pt x="493" y="524"/>
                  </a:cubicBezTo>
                  <a:cubicBezTo>
                    <a:pt x="495" y="524"/>
                    <a:pt x="497" y="516"/>
                    <a:pt x="497" y="512"/>
                  </a:cubicBezTo>
                  <a:cubicBezTo>
                    <a:pt x="501" y="513"/>
                    <a:pt x="504" y="515"/>
                    <a:pt x="506" y="515"/>
                  </a:cubicBezTo>
                  <a:cubicBezTo>
                    <a:pt x="508" y="515"/>
                    <a:pt x="509" y="514"/>
                    <a:pt x="511" y="512"/>
                  </a:cubicBezTo>
                  <a:lnTo>
                    <a:pt x="507" y="504"/>
                  </a:lnTo>
                  <a:cubicBezTo>
                    <a:pt x="502" y="475"/>
                    <a:pt x="501" y="467"/>
                    <a:pt x="503" y="467"/>
                  </a:cubicBezTo>
                  <a:lnTo>
                    <a:pt x="503" y="467"/>
                  </a:lnTo>
                  <a:cubicBezTo>
                    <a:pt x="505" y="467"/>
                    <a:pt x="510" y="479"/>
                    <a:pt x="513" y="479"/>
                  </a:cubicBezTo>
                  <a:cubicBezTo>
                    <a:pt x="513" y="479"/>
                    <a:pt x="514" y="478"/>
                    <a:pt x="514" y="478"/>
                  </a:cubicBezTo>
                  <a:lnTo>
                    <a:pt x="517" y="484"/>
                  </a:lnTo>
                  <a:cubicBezTo>
                    <a:pt x="524" y="497"/>
                    <a:pt x="527" y="501"/>
                    <a:pt x="528" y="501"/>
                  </a:cubicBezTo>
                  <a:cubicBezTo>
                    <a:pt x="530" y="501"/>
                    <a:pt x="529" y="492"/>
                    <a:pt x="531" y="492"/>
                  </a:cubicBezTo>
                  <a:cubicBezTo>
                    <a:pt x="533" y="492"/>
                    <a:pt x="536" y="497"/>
                    <a:pt x="545" y="515"/>
                  </a:cubicBezTo>
                  <a:lnTo>
                    <a:pt x="534" y="471"/>
                  </a:lnTo>
                  <a:cubicBezTo>
                    <a:pt x="529" y="447"/>
                    <a:pt x="528" y="438"/>
                    <a:pt x="529" y="438"/>
                  </a:cubicBezTo>
                  <a:lnTo>
                    <a:pt x="529" y="438"/>
                  </a:lnTo>
                  <a:cubicBezTo>
                    <a:pt x="533" y="438"/>
                    <a:pt x="550" y="490"/>
                    <a:pt x="556" y="490"/>
                  </a:cubicBezTo>
                  <a:cubicBezTo>
                    <a:pt x="557" y="490"/>
                    <a:pt x="558" y="488"/>
                    <a:pt x="558" y="484"/>
                  </a:cubicBezTo>
                  <a:lnTo>
                    <a:pt x="548" y="461"/>
                  </a:lnTo>
                  <a:cubicBezTo>
                    <a:pt x="548" y="457"/>
                    <a:pt x="548" y="456"/>
                    <a:pt x="549" y="456"/>
                  </a:cubicBezTo>
                  <a:cubicBezTo>
                    <a:pt x="555" y="456"/>
                    <a:pt x="589" y="586"/>
                    <a:pt x="592" y="596"/>
                  </a:cubicBezTo>
                  <a:cubicBezTo>
                    <a:pt x="595" y="606"/>
                    <a:pt x="595" y="609"/>
                    <a:pt x="595" y="616"/>
                  </a:cubicBezTo>
                  <a:cubicBezTo>
                    <a:pt x="599" y="626"/>
                    <a:pt x="601" y="631"/>
                    <a:pt x="602" y="631"/>
                  </a:cubicBezTo>
                  <a:cubicBezTo>
                    <a:pt x="605" y="631"/>
                    <a:pt x="586" y="556"/>
                    <a:pt x="592" y="545"/>
                  </a:cubicBezTo>
                  <a:lnTo>
                    <a:pt x="592" y="545"/>
                  </a:lnTo>
                  <a:cubicBezTo>
                    <a:pt x="598" y="576"/>
                    <a:pt x="602" y="623"/>
                    <a:pt x="609" y="629"/>
                  </a:cubicBezTo>
                  <a:cubicBezTo>
                    <a:pt x="610" y="631"/>
                    <a:pt x="610" y="632"/>
                    <a:pt x="611" y="632"/>
                  </a:cubicBezTo>
                  <a:cubicBezTo>
                    <a:pt x="615" y="632"/>
                    <a:pt x="610" y="567"/>
                    <a:pt x="617" y="567"/>
                  </a:cubicBezTo>
                  <a:cubicBezTo>
                    <a:pt x="619" y="567"/>
                    <a:pt x="622" y="571"/>
                    <a:pt x="626" y="582"/>
                  </a:cubicBezTo>
                  <a:cubicBezTo>
                    <a:pt x="618" y="559"/>
                    <a:pt x="612" y="535"/>
                    <a:pt x="615" y="518"/>
                  </a:cubicBezTo>
                  <a:cubicBezTo>
                    <a:pt x="615" y="518"/>
                    <a:pt x="616" y="517"/>
                    <a:pt x="616" y="517"/>
                  </a:cubicBezTo>
                  <a:cubicBezTo>
                    <a:pt x="620" y="517"/>
                    <a:pt x="633" y="558"/>
                    <a:pt x="638" y="558"/>
                  </a:cubicBezTo>
                  <a:cubicBezTo>
                    <a:pt x="640" y="558"/>
                    <a:pt x="641" y="550"/>
                    <a:pt x="639" y="528"/>
                  </a:cubicBezTo>
                  <a:lnTo>
                    <a:pt x="639" y="528"/>
                  </a:lnTo>
                  <a:lnTo>
                    <a:pt x="643" y="545"/>
                  </a:lnTo>
                  <a:cubicBezTo>
                    <a:pt x="643" y="525"/>
                    <a:pt x="652" y="512"/>
                    <a:pt x="649" y="471"/>
                  </a:cubicBezTo>
                  <a:lnTo>
                    <a:pt x="649" y="471"/>
                  </a:lnTo>
                  <a:cubicBezTo>
                    <a:pt x="656" y="512"/>
                    <a:pt x="661" y="525"/>
                    <a:pt x="664" y="525"/>
                  </a:cubicBezTo>
                  <a:cubicBezTo>
                    <a:pt x="670" y="525"/>
                    <a:pt x="671" y="485"/>
                    <a:pt x="676" y="485"/>
                  </a:cubicBezTo>
                  <a:cubicBezTo>
                    <a:pt x="678" y="485"/>
                    <a:pt x="681" y="497"/>
                    <a:pt x="687" y="532"/>
                  </a:cubicBezTo>
                  <a:lnTo>
                    <a:pt x="699" y="521"/>
                  </a:lnTo>
                  <a:lnTo>
                    <a:pt x="699" y="538"/>
                  </a:lnTo>
                  <a:cubicBezTo>
                    <a:pt x="700" y="539"/>
                    <a:pt x="701" y="539"/>
                    <a:pt x="702" y="539"/>
                  </a:cubicBezTo>
                  <a:cubicBezTo>
                    <a:pt x="710" y="539"/>
                    <a:pt x="710" y="509"/>
                    <a:pt x="707" y="478"/>
                  </a:cubicBezTo>
                  <a:lnTo>
                    <a:pt x="707" y="478"/>
                  </a:lnTo>
                  <a:cubicBezTo>
                    <a:pt x="710" y="487"/>
                    <a:pt x="710" y="501"/>
                    <a:pt x="713" y="508"/>
                  </a:cubicBezTo>
                  <a:cubicBezTo>
                    <a:pt x="719" y="517"/>
                    <a:pt x="723" y="522"/>
                    <a:pt x="726" y="522"/>
                  </a:cubicBezTo>
                  <a:cubicBezTo>
                    <a:pt x="730" y="522"/>
                    <a:pt x="730" y="503"/>
                    <a:pt x="730" y="457"/>
                  </a:cubicBezTo>
                  <a:lnTo>
                    <a:pt x="737" y="501"/>
                  </a:lnTo>
                  <a:cubicBezTo>
                    <a:pt x="737" y="498"/>
                    <a:pt x="737" y="496"/>
                    <a:pt x="738" y="496"/>
                  </a:cubicBezTo>
                  <a:cubicBezTo>
                    <a:pt x="742" y="496"/>
                    <a:pt x="755" y="535"/>
                    <a:pt x="764" y="535"/>
                  </a:cubicBezTo>
                  <a:cubicBezTo>
                    <a:pt x="767" y="535"/>
                    <a:pt x="769" y="530"/>
                    <a:pt x="771" y="518"/>
                  </a:cubicBezTo>
                  <a:cubicBezTo>
                    <a:pt x="774" y="521"/>
                    <a:pt x="774" y="532"/>
                    <a:pt x="774" y="538"/>
                  </a:cubicBezTo>
                  <a:cubicBezTo>
                    <a:pt x="775" y="530"/>
                    <a:pt x="777" y="526"/>
                    <a:pt x="779" y="526"/>
                  </a:cubicBezTo>
                  <a:cubicBezTo>
                    <a:pt x="786" y="526"/>
                    <a:pt x="798" y="567"/>
                    <a:pt x="805" y="567"/>
                  </a:cubicBezTo>
                  <a:cubicBezTo>
                    <a:pt x="809" y="567"/>
                    <a:pt x="811" y="550"/>
                    <a:pt x="808" y="495"/>
                  </a:cubicBezTo>
                  <a:lnTo>
                    <a:pt x="815" y="451"/>
                  </a:lnTo>
                  <a:cubicBezTo>
                    <a:pt x="801" y="440"/>
                    <a:pt x="811" y="379"/>
                    <a:pt x="805" y="353"/>
                  </a:cubicBezTo>
                  <a:cubicBezTo>
                    <a:pt x="805" y="352"/>
                    <a:pt x="805" y="351"/>
                    <a:pt x="806" y="351"/>
                  </a:cubicBezTo>
                  <a:cubicBezTo>
                    <a:pt x="810" y="351"/>
                    <a:pt x="820" y="399"/>
                    <a:pt x="815" y="410"/>
                  </a:cubicBezTo>
                  <a:lnTo>
                    <a:pt x="815" y="410"/>
                  </a:lnTo>
                  <a:cubicBezTo>
                    <a:pt x="815" y="408"/>
                    <a:pt x="815" y="405"/>
                    <a:pt x="815" y="403"/>
                  </a:cubicBezTo>
                  <a:lnTo>
                    <a:pt x="815" y="410"/>
                  </a:lnTo>
                  <a:cubicBezTo>
                    <a:pt x="815" y="410"/>
                    <a:pt x="815" y="410"/>
                    <a:pt x="815" y="410"/>
                  </a:cubicBezTo>
                  <a:lnTo>
                    <a:pt x="815" y="410"/>
                  </a:lnTo>
                  <a:cubicBezTo>
                    <a:pt x="819" y="484"/>
                    <a:pt x="832" y="432"/>
                    <a:pt x="835" y="491"/>
                  </a:cubicBezTo>
                  <a:cubicBezTo>
                    <a:pt x="837" y="491"/>
                    <a:pt x="839" y="491"/>
                    <a:pt x="841" y="491"/>
                  </a:cubicBezTo>
                  <a:cubicBezTo>
                    <a:pt x="865" y="491"/>
                    <a:pt x="888" y="532"/>
                    <a:pt x="909" y="535"/>
                  </a:cubicBezTo>
                  <a:lnTo>
                    <a:pt x="902" y="467"/>
                  </a:lnTo>
                  <a:lnTo>
                    <a:pt x="902" y="467"/>
                  </a:lnTo>
                  <a:lnTo>
                    <a:pt x="913" y="471"/>
                  </a:lnTo>
                  <a:cubicBezTo>
                    <a:pt x="916" y="487"/>
                    <a:pt x="916" y="522"/>
                    <a:pt x="913" y="522"/>
                  </a:cubicBezTo>
                  <a:cubicBezTo>
                    <a:pt x="913" y="522"/>
                    <a:pt x="913" y="521"/>
                    <a:pt x="913" y="521"/>
                  </a:cubicBezTo>
                  <a:lnTo>
                    <a:pt x="913" y="521"/>
                  </a:lnTo>
                  <a:cubicBezTo>
                    <a:pt x="913" y="529"/>
                    <a:pt x="914" y="532"/>
                    <a:pt x="915" y="532"/>
                  </a:cubicBezTo>
                  <a:cubicBezTo>
                    <a:pt x="917" y="532"/>
                    <a:pt x="919" y="485"/>
                    <a:pt x="919" y="474"/>
                  </a:cubicBezTo>
                  <a:lnTo>
                    <a:pt x="919" y="474"/>
                  </a:lnTo>
                  <a:cubicBezTo>
                    <a:pt x="930" y="501"/>
                    <a:pt x="916" y="552"/>
                    <a:pt x="919" y="555"/>
                  </a:cubicBezTo>
                  <a:lnTo>
                    <a:pt x="926" y="548"/>
                  </a:lnTo>
                  <a:lnTo>
                    <a:pt x="922" y="542"/>
                  </a:lnTo>
                  <a:cubicBezTo>
                    <a:pt x="926" y="516"/>
                    <a:pt x="926" y="487"/>
                    <a:pt x="932" y="487"/>
                  </a:cubicBezTo>
                  <a:cubicBezTo>
                    <a:pt x="932" y="487"/>
                    <a:pt x="933" y="487"/>
                    <a:pt x="933" y="487"/>
                  </a:cubicBezTo>
                  <a:cubicBezTo>
                    <a:pt x="936" y="501"/>
                    <a:pt x="936" y="528"/>
                    <a:pt x="939" y="532"/>
                  </a:cubicBezTo>
                  <a:lnTo>
                    <a:pt x="939" y="535"/>
                  </a:lnTo>
                  <a:lnTo>
                    <a:pt x="950" y="538"/>
                  </a:lnTo>
                  <a:lnTo>
                    <a:pt x="947" y="484"/>
                  </a:lnTo>
                  <a:cubicBezTo>
                    <a:pt x="950" y="461"/>
                    <a:pt x="955" y="481"/>
                    <a:pt x="952" y="445"/>
                  </a:cubicBezTo>
                  <a:lnTo>
                    <a:pt x="952" y="445"/>
                  </a:lnTo>
                  <a:cubicBezTo>
                    <a:pt x="956" y="478"/>
                    <a:pt x="965" y="483"/>
                    <a:pt x="973" y="483"/>
                  </a:cubicBezTo>
                  <a:cubicBezTo>
                    <a:pt x="977" y="483"/>
                    <a:pt x="981" y="482"/>
                    <a:pt x="985" y="482"/>
                  </a:cubicBezTo>
                  <a:cubicBezTo>
                    <a:pt x="989" y="482"/>
                    <a:pt x="992" y="483"/>
                    <a:pt x="994" y="491"/>
                  </a:cubicBezTo>
                  <a:cubicBezTo>
                    <a:pt x="996" y="462"/>
                    <a:pt x="1000" y="454"/>
                    <a:pt x="1006" y="454"/>
                  </a:cubicBezTo>
                  <a:cubicBezTo>
                    <a:pt x="1008" y="454"/>
                    <a:pt x="1011" y="455"/>
                    <a:pt x="1014" y="457"/>
                  </a:cubicBezTo>
                  <a:cubicBezTo>
                    <a:pt x="1011" y="444"/>
                    <a:pt x="1011" y="393"/>
                    <a:pt x="1016" y="393"/>
                  </a:cubicBezTo>
                  <a:cubicBezTo>
                    <a:pt x="1017" y="393"/>
                    <a:pt x="1017" y="393"/>
                    <a:pt x="1017" y="393"/>
                  </a:cubicBezTo>
                  <a:cubicBezTo>
                    <a:pt x="1014" y="515"/>
                    <a:pt x="1027" y="450"/>
                    <a:pt x="1031" y="529"/>
                  </a:cubicBezTo>
                  <a:lnTo>
                    <a:pt x="1031" y="529"/>
                  </a:lnTo>
                  <a:cubicBezTo>
                    <a:pt x="1030" y="490"/>
                    <a:pt x="1044" y="507"/>
                    <a:pt x="1048" y="471"/>
                  </a:cubicBezTo>
                  <a:lnTo>
                    <a:pt x="1048" y="471"/>
                  </a:lnTo>
                  <a:cubicBezTo>
                    <a:pt x="1047" y="485"/>
                    <a:pt x="1046" y="500"/>
                    <a:pt x="1048" y="515"/>
                  </a:cubicBezTo>
                  <a:cubicBezTo>
                    <a:pt x="1052" y="502"/>
                    <a:pt x="1056" y="498"/>
                    <a:pt x="1059" y="498"/>
                  </a:cubicBezTo>
                  <a:cubicBezTo>
                    <a:pt x="1069" y="498"/>
                    <a:pt x="1077" y="533"/>
                    <a:pt x="1088" y="533"/>
                  </a:cubicBezTo>
                  <a:cubicBezTo>
                    <a:pt x="1089" y="533"/>
                    <a:pt x="1091" y="533"/>
                    <a:pt x="1092" y="532"/>
                  </a:cubicBezTo>
                  <a:cubicBezTo>
                    <a:pt x="1092" y="515"/>
                    <a:pt x="1092" y="487"/>
                    <a:pt x="1095" y="464"/>
                  </a:cubicBezTo>
                  <a:lnTo>
                    <a:pt x="1102" y="548"/>
                  </a:lnTo>
                  <a:cubicBezTo>
                    <a:pt x="1104" y="541"/>
                    <a:pt x="1107" y="492"/>
                    <a:pt x="1110" y="492"/>
                  </a:cubicBezTo>
                  <a:cubicBezTo>
                    <a:pt x="1110" y="492"/>
                    <a:pt x="1111" y="497"/>
                    <a:pt x="1112" y="512"/>
                  </a:cubicBezTo>
                  <a:cubicBezTo>
                    <a:pt x="1112" y="498"/>
                    <a:pt x="1112" y="474"/>
                    <a:pt x="1115" y="471"/>
                  </a:cubicBezTo>
                  <a:cubicBezTo>
                    <a:pt x="1122" y="492"/>
                    <a:pt x="1129" y="498"/>
                    <a:pt x="1138" y="498"/>
                  </a:cubicBezTo>
                  <a:cubicBezTo>
                    <a:pt x="1149" y="498"/>
                    <a:pt x="1161" y="488"/>
                    <a:pt x="1172" y="488"/>
                  </a:cubicBezTo>
                  <a:cubicBezTo>
                    <a:pt x="1185" y="488"/>
                    <a:pt x="1196" y="502"/>
                    <a:pt x="1203" y="562"/>
                  </a:cubicBezTo>
                  <a:cubicBezTo>
                    <a:pt x="1200" y="532"/>
                    <a:pt x="1203" y="528"/>
                    <a:pt x="1206" y="528"/>
                  </a:cubicBezTo>
                  <a:cubicBezTo>
                    <a:pt x="1206" y="518"/>
                    <a:pt x="1213" y="487"/>
                    <a:pt x="1213" y="464"/>
                  </a:cubicBezTo>
                  <a:lnTo>
                    <a:pt x="1220" y="528"/>
                  </a:lnTo>
                  <a:cubicBezTo>
                    <a:pt x="1231" y="467"/>
                    <a:pt x="1237" y="525"/>
                    <a:pt x="1243" y="467"/>
                  </a:cubicBezTo>
                  <a:lnTo>
                    <a:pt x="1243" y="467"/>
                  </a:lnTo>
                  <a:lnTo>
                    <a:pt x="1237" y="478"/>
                  </a:lnTo>
                  <a:cubicBezTo>
                    <a:pt x="1254" y="406"/>
                    <a:pt x="1251" y="322"/>
                    <a:pt x="1261" y="234"/>
                  </a:cubicBezTo>
                  <a:lnTo>
                    <a:pt x="1261" y="234"/>
                  </a:lnTo>
                  <a:cubicBezTo>
                    <a:pt x="1258" y="248"/>
                    <a:pt x="1255" y="253"/>
                    <a:pt x="1254" y="253"/>
                  </a:cubicBezTo>
                  <a:cubicBezTo>
                    <a:pt x="1248" y="253"/>
                    <a:pt x="1249" y="192"/>
                    <a:pt x="1242" y="192"/>
                  </a:cubicBezTo>
                  <a:cubicBezTo>
                    <a:pt x="1240" y="192"/>
                    <a:pt x="1236" y="202"/>
                    <a:pt x="1231" y="228"/>
                  </a:cubicBezTo>
                  <a:cubicBezTo>
                    <a:pt x="1231" y="208"/>
                    <a:pt x="1237" y="197"/>
                    <a:pt x="1237" y="177"/>
                  </a:cubicBezTo>
                  <a:lnTo>
                    <a:pt x="1237" y="177"/>
                  </a:lnTo>
                  <a:cubicBezTo>
                    <a:pt x="1233" y="201"/>
                    <a:pt x="1228" y="214"/>
                    <a:pt x="1225" y="214"/>
                  </a:cubicBezTo>
                  <a:cubicBezTo>
                    <a:pt x="1223" y="214"/>
                    <a:pt x="1221" y="210"/>
                    <a:pt x="1220" y="204"/>
                  </a:cubicBezTo>
                  <a:lnTo>
                    <a:pt x="1220" y="197"/>
                  </a:lnTo>
                  <a:cubicBezTo>
                    <a:pt x="1219" y="198"/>
                    <a:pt x="1218" y="198"/>
                    <a:pt x="1216" y="198"/>
                  </a:cubicBezTo>
                  <a:cubicBezTo>
                    <a:pt x="1202" y="198"/>
                    <a:pt x="1195" y="161"/>
                    <a:pt x="1176" y="136"/>
                  </a:cubicBezTo>
                  <a:lnTo>
                    <a:pt x="1176" y="180"/>
                  </a:lnTo>
                  <a:cubicBezTo>
                    <a:pt x="1173" y="177"/>
                    <a:pt x="1173" y="160"/>
                    <a:pt x="1170" y="150"/>
                  </a:cubicBezTo>
                  <a:lnTo>
                    <a:pt x="1170" y="150"/>
                  </a:lnTo>
                  <a:cubicBezTo>
                    <a:pt x="1159" y="217"/>
                    <a:pt x="1183" y="153"/>
                    <a:pt x="1173" y="228"/>
                  </a:cubicBezTo>
                  <a:cubicBezTo>
                    <a:pt x="1173" y="139"/>
                    <a:pt x="1139" y="224"/>
                    <a:pt x="1142" y="122"/>
                  </a:cubicBezTo>
                  <a:lnTo>
                    <a:pt x="1142" y="122"/>
                  </a:lnTo>
                  <a:cubicBezTo>
                    <a:pt x="1136" y="122"/>
                    <a:pt x="1142" y="174"/>
                    <a:pt x="1136" y="174"/>
                  </a:cubicBezTo>
                  <a:lnTo>
                    <a:pt x="1136" y="147"/>
                  </a:lnTo>
                  <a:lnTo>
                    <a:pt x="1129" y="180"/>
                  </a:lnTo>
                  <a:cubicBezTo>
                    <a:pt x="1125" y="174"/>
                    <a:pt x="1125" y="139"/>
                    <a:pt x="1125" y="116"/>
                  </a:cubicBezTo>
                  <a:lnTo>
                    <a:pt x="1125" y="116"/>
                  </a:lnTo>
                  <a:cubicBezTo>
                    <a:pt x="1126" y="116"/>
                    <a:pt x="1126" y="117"/>
                    <a:pt x="1127" y="117"/>
                  </a:cubicBezTo>
                  <a:cubicBezTo>
                    <a:pt x="1129" y="117"/>
                    <a:pt x="1130" y="109"/>
                    <a:pt x="1132" y="109"/>
                  </a:cubicBezTo>
                  <a:cubicBezTo>
                    <a:pt x="1131" y="100"/>
                    <a:pt x="1130" y="96"/>
                    <a:pt x="1127" y="96"/>
                  </a:cubicBezTo>
                  <a:cubicBezTo>
                    <a:pt x="1123" y="96"/>
                    <a:pt x="1117" y="109"/>
                    <a:pt x="1114" y="109"/>
                  </a:cubicBezTo>
                  <a:cubicBezTo>
                    <a:pt x="1113" y="109"/>
                    <a:pt x="1113" y="108"/>
                    <a:pt x="1112" y="107"/>
                  </a:cubicBezTo>
                  <a:lnTo>
                    <a:pt x="1112" y="107"/>
                  </a:lnTo>
                  <a:lnTo>
                    <a:pt x="1119" y="127"/>
                  </a:lnTo>
                  <a:cubicBezTo>
                    <a:pt x="1112" y="134"/>
                    <a:pt x="1105" y="135"/>
                    <a:pt x="1098" y="135"/>
                  </a:cubicBezTo>
                  <a:cubicBezTo>
                    <a:pt x="1095" y="135"/>
                    <a:pt x="1092" y="135"/>
                    <a:pt x="1089" y="135"/>
                  </a:cubicBezTo>
                  <a:cubicBezTo>
                    <a:pt x="1077" y="135"/>
                    <a:pt x="1065" y="138"/>
                    <a:pt x="1055" y="167"/>
                  </a:cubicBezTo>
                  <a:lnTo>
                    <a:pt x="1055" y="191"/>
                  </a:lnTo>
                  <a:cubicBezTo>
                    <a:pt x="1051" y="200"/>
                    <a:pt x="1049" y="203"/>
                    <a:pt x="1047" y="203"/>
                  </a:cubicBezTo>
                  <a:cubicBezTo>
                    <a:pt x="1042" y="203"/>
                    <a:pt x="1041" y="180"/>
                    <a:pt x="1033" y="180"/>
                  </a:cubicBezTo>
                  <a:cubicBezTo>
                    <a:pt x="1032" y="180"/>
                    <a:pt x="1030" y="181"/>
                    <a:pt x="1028" y="183"/>
                  </a:cubicBezTo>
                  <a:lnTo>
                    <a:pt x="1028" y="177"/>
                  </a:lnTo>
                  <a:cubicBezTo>
                    <a:pt x="1024" y="198"/>
                    <a:pt x="1021" y="208"/>
                    <a:pt x="1018" y="208"/>
                  </a:cubicBezTo>
                  <a:cubicBezTo>
                    <a:pt x="1018" y="208"/>
                    <a:pt x="1018" y="208"/>
                    <a:pt x="1017" y="208"/>
                  </a:cubicBezTo>
                  <a:cubicBezTo>
                    <a:pt x="1021" y="183"/>
                    <a:pt x="1011" y="160"/>
                    <a:pt x="1014" y="133"/>
                  </a:cubicBezTo>
                  <a:lnTo>
                    <a:pt x="1014" y="133"/>
                  </a:lnTo>
                  <a:cubicBezTo>
                    <a:pt x="1000" y="174"/>
                    <a:pt x="1008" y="163"/>
                    <a:pt x="997" y="241"/>
                  </a:cubicBezTo>
                  <a:lnTo>
                    <a:pt x="994" y="208"/>
                  </a:lnTo>
                  <a:cubicBezTo>
                    <a:pt x="991" y="238"/>
                    <a:pt x="991" y="255"/>
                    <a:pt x="983" y="264"/>
                  </a:cubicBezTo>
                  <a:cubicBezTo>
                    <a:pt x="991" y="234"/>
                    <a:pt x="977" y="211"/>
                    <a:pt x="983" y="174"/>
                  </a:cubicBezTo>
                  <a:cubicBezTo>
                    <a:pt x="980" y="156"/>
                    <a:pt x="977" y="150"/>
                    <a:pt x="974" y="150"/>
                  </a:cubicBezTo>
                  <a:cubicBezTo>
                    <a:pt x="967" y="150"/>
                    <a:pt x="963" y="180"/>
                    <a:pt x="959" y="180"/>
                  </a:cubicBezTo>
                  <a:cubicBezTo>
                    <a:pt x="957" y="180"/>
                    <a:pt x="955" y="170"/>
                    <a:pt x="953" y="139"/>
                  </a:cubicBezTo>
                  <a:lnTo>
                    <a:pt x="953" y="139"/>
                  </a:lnTo>
                  <a:cubicBezTo>
                    <a:pt x="947" y="234"/>
                    <a:pt x="967" y="191"/>
                    <a:pt x="963" y="211"/>
                  </a:cubicBezTo>
                  <a:cubicBezTo>
                    <a:pt x="967" y="241"/>
                    <a:pt x="959" y="276"/>
                    <a:pt x="954" y="276"/>
                  </a:cubicBezTo>
                  <a:cubicBezTo>
                    <a:pt x="954" y="276"/>
                    <a:pt x="954" y="276"/>
                    <a:pt x="953" y="275"/>
                  </a:cubicBezTo>
                  <a:cubicBezTo>
                    <a:pt x="947" y="272"/>
                    <a:pt x="943" y="153"/>
                    <a:pt x="930" y="153"/>
                  </a:cubicBezTo>
                  <a:lnTo>
                    <a:pt x="930" y="147"/>
                  </a:lnTo>
                  <a:cubicBezTo>
                    <a:pt x="929" y="142"/>
                    <a:pt x="928" y="141"/>
                    <a:pt x="928" y="141"/>
                  </a:cubicBezTo>
                  <a:cubicBezTo>
                    <a:pt x="926" y="141"/>
                    <a:pt x="924" y="154"/>
                    <a:pt x="921" y="154"/>
                  </a:cubicBezTo>
                  <a:cubicBezTo>
                    <a:pt x="919" y="154"/>
                    <a:pt x="918" y="151"/>
                    <a:pt x="916" y="139"/>
                  </a:cubicBezTo>
                  <a:cubicBezTo>
                    <a:pt x="913" y="200"/>
                    <a:pt x="906" y="139"/>
                    <a:pt x="909" y="211"/>
                  </a:cubicBezTo>
                  <a:lnTo>
                    <a:pt x="919" y="194"/>
                  </a:lnTo>
                  <a:lnTo>
                    <a:pt x="919" y="194"/>
                  </a:lnTo>
                  <a:cubicBezTo>
                    <a:pt x="914" y="210"/>
                    <a:pt x="911" y="270"/>
                    <a:pt x="904" y="270"/>
                  </a:cubicBezTo>
                  <a:cubicBezTo>
                    <a:pt x="903" y="270"/>
                    <a:pt x="901" y="266"/>
                    <a:pt x="899" y="258"/>
                  </a:cubicBezTo>
                  <a:cubicBezTo>
                    <a:pt x="899" y="244"/>
                    <a:pt x="899" y="224"/>
                    <a:pt x="902" y="214"/>
                  </a:cubicBezTo>
                  <a:cubicBezTo>
                    <a:pt x="901" y="208"/>
                    <a:pt x="900" y="206"/>
                    <a:pt x="900" y="206"/>
                  </a:cubicBezTo>
                  <a:cubicBezTo>
                    <a:pt x="898" y="206"/>
                    <a:pt x="896" y="214"/>
                    <a:pt x="895" y="214"/>
                  </a:cubicBezTo>
                  <a:cubicBezTo>
                    <a:pt x="894" y="214"/>
                    <a:pt x="893" y="212"/>
                    <a:pt x="892" y="208"/>
                  </a:cubicBezTo>
                  <a:cubicBezTo>
                    <a:pt x="892" y="133"/>
                    <a:pt x="906" y="191"/>
                    <a:pt x="913" y="133"/>
                  </a:cubicBezTo>
                  <a:cubicBezTo>
                    <a:pt x="912" y="128"/>
                    <a:pt x="911" y="126"/>
                    <a:pt x="909" y="126"/>
                  </a:cubicBezTo>
                  <a:cubicBezTo>
                    <a:pt x="906" y="126"/>
                    <a:pt x="903" y="142"/>
                    <a:pt x="902" y="142"/>
                  </a:cubicBezTo>
                  <a:cubicBezTo>
                    <a:pt x="901" y="142"/>
                    <a:pt x="901" y="136"/>
                    <a:pt x="902" y="116"/>
                  </a:cubicBezTo>
                  <a:lnTo>
                    <a:pt x="902" y="116"/>
                  </a:lnTo>
                  <a:cubicBezTo>
                    <a:pt x="901" y="144"/>
                    <a:pt x="898" y="152"/>
                    <a:pt x="896" y="152"/>
                  </a:cubicBezTo>
                  <a:cubicBezTo>
                    <a:pt x="893" y="152"/>
                    <a:pt x="890" y="144"/>
                    <a:pt x="888" y="144"/>
                  </a:cubicBezTo>
                  <a:cubicBezTo>
                    <a:pt x="885" y="144"/>
                    <a:pt x="883" y="150"/>
                    <a:pt x="882" y="174"/>
                  </a:cubicBezTo>
                  <a:lnTo>
                    <a:pt x="879" y="130"/>
                  </a:lnTo>
                  <a:cubicBezTo>
                    <a:pt x="879" y="136"/>
                    <a:pt x="876" y="154"/>
                    <a:pt x="875" y="154"/>
                  </a:cubicBezTo>
                  <a:cubicBezTo>
                    <a:pt x="875" y="154"/>
                    <a:pt x="875" y="153"/>
                    <a:pt x="875" y="153"/>
                  </a:cubicBezTo>
                  <a:lnTo>
                    <a:pt x="875" y="96"/>
                  </a:lnTo>
                  <a:cubicBezTo>
                    <a:pt x="875" y="107"/>
                    <a:pt x="873" y="111"/>
                    <a:pt x="872" y="111"/>
                  </a:cubicBezTo>
                  <a:cubicBezTo>
                    <a:pt x="867" y="111"/>
                    <a:pt x="861" y="77"/>
                    <a:pt x="857" y="77"/>
                  </a:cubicBezTo>
                  <a:cubicBezTo>
                    <a:pt x="856" y="77"/>
                    <a:pt x="856" y="78"/>
                    <a:pt x="855" y="82"/>
                  </a:cubicBezTo>
                  <a:cubicBezTo>
                    <a:pt x="856" y="82"/>
                    <a:pt x="856" y="82"/>
                    <a:pt x="856" y="82"/>
                  </a:cubicBezTo>
                  <a:cubicBezTo>
                    <a:pt x="868" y="82"/>
                    <a:pt x="859" y="137"/>
                    <a:pt x="869" y="167"/>
                  </a:cubicBezTo>
                  <a:cubicBezTo>
                    <a:pt x="866" y="176"/>
                    <a:pt x="864" y="180"/>
                    <a:pt x="862" y="180"/>
                  </a:cubicBezTo>
                  <a:cubicBezTo>
                    <a:pt x="852" y="180"/>
                    <a:pt x="849" y="73"/>
                    <a:pt x="835" y="73"/>
                  </a:cubicBezTo>
                  <a:cubicBezTo>
                    <a:pt x="834" y="73"/>
                    <a:pt x="833" y="74"/>
                    <a:pt x="832" y="75"/>
                  </a:cubicBezTo>
                  <a:lnTo>
                    <a:pt x="832" y="75"/>
                  </a:lnTo>
                  <a:cubicBezTo>
                    <a:pt x="833" y="75"/>
                    <a:pt x="833" y="75"/>
                    <a:pt x="833" y="75"/>
                  </a:cubicBezTo>
                  <a:cubicBezTo>
                    <a:pt x="837" y="75"/>
                    <a:pt x="845" y="101"/>
                    <a:pt x="841" y="122"/>
                  </a:cubicBezTo>
                  <a:cubicBezTo>
                    <a:pt x="835" y="113"/>
                    <a:pt x="828" y="96"/>
                    <a:pt x="825" y="72"/>
                  </a:cubicBezTo>
                  <a:lnTo>
                    <a:pt x="825" y="72"/>
                  </a:lnTo>
                  <a:cubicBezTo>
                    <a:pt x="811" y="82"/>
                    <a:pt x="832" y="119"/>
                    <a:pt x="828" y="147"/>
                  </a:cubicBezTo>
                  <a:cubicBezTo>
                    <a:pt x="826" y="133"/>
                    <a:pt x="824" y="127"/>
                    <a:pt x="823" y="127"/>
                  </a:cubicBezTo>
                  <a:cubicBezTo>
                    <a:pt x="819" y="127"/>
                    <a:pt x="820" y="172"/>
                    <a:pt x="818" y="187"/>
                  </a:cubicBezTo>
                  <a:lnTo>
                    <a:pt x="815" y="139"/>
                  </a:lnTo>
                  <a:cubicBezTo>
                    <a:pt x="813" y="137"/>
                    <a:pt x="812" y="136"/>
                    <a:pt x="811" y="136"/>
                  </a:cubicBezTo>
                  <a:lnTo>
                    <a:pt x="811" y="136"/>
                  </a:lnTo>
                  <a:cubicBezTo>
                    <a:pt x="803" y="136"/>
                    <a:pt x="812" y="206"/>
                    <a:pt x="806" y="206"/>
                  </a:cubicBezTo>
                  <a:cubicBezTo>
                    <a:pt x="804" y="206"/>
                    <a:pt x="803" y="205"/>
                    <a:pt x="801" y="200"/>
                  </a:cubicBezTo>
                  <a:lnTo>
                    <a:pt x="801" y="139"/>
                  </a:lnTo>
                  <a:lnTo>
                    <a:pt x="794" y="157"/>
                  </a:lnTo>
                  <a:lnTo>
                    <a:pt x="794" y="102"/>
                  </a:lnTo>
                  <a:cubicBezTo>
                    <a:pt x="791" y="124"/>
                    <a:pt x="788" y="131"/>
                    <a:pt x="785" y="131"/>
                  </a:cubicBezTo>
                  <a:cubicBezTo>
                    <a:pt x="782" y="131"/>
                    <a:pt x="779" y="126"/>
                    <a:pt x="774" y="119"/>
                  </a:cubicBezTo>
                  <a:lnTo>
                    <a:pt x="774" y="119"/>
                  </a:lnTo>
                  <a:cubicBezTo>
                    <a:pt x="781" y="150"/>
                    <a:pt x="781" y="200"/>
                    <a:pt x="774" y="200"/>
                  </a:cubicBezTo>
                  <a:cubicBezTo>
                    <a:pt x="769" y="181"/>
                    <a:pt x="772" y="165"/>
                    <a:pt x="768" y="165"/>
                  </a:cubicBezTo>
                  <a:cubicBezTo>
                    <a:pt x="767" y="165"/>
                    <a:pt x="766" y="166"/>
                    <a:pt x="764" y="167"/>
                  </a:cubicBezTo>
                  <a:cubicBezTo>
                    <a:pt x="764" y="148"/>
                    <a:pt x="764" y="125"/>
                    <a:pt x="766" y="125"/>
                  </a:cubicBezTo>
                  <a:cubicBezTo>
                    <a:pt x="767" y="125"/>
                    <a:pt x="769" y="130"/>
                    <a:pt x="771" y="143"/>
                  </a:cubicBezTo>
                  <a:lnTo>
                    <a:pt x="771" y="102"/>
                  </a:lnTo>
                  <a:cubicBezTo>
                    <a:pt x="768" y="90"/>
                    <a:pt x="766" y="87"/>
                    <a:pt x="763" y="87"/>
                  </a:cubicBezTo>
                  <a:cubicBezTo>
                    <a:pt x="759" y="87"/>
                    <a:pt x="756" y="96"/>
                    <a:pt x="754" y="96"/>
                  </a:cubicBezTo>
                  <a:cubicBezTo>
                    <a:pt x="754" y="96"/>
                    <a:pt x="757" y="99"/>
                    <a:pt x="757" y="106"/>
                  </a:cubicBezTo>
                  <a:lnTo>
                    <a:pt x="751" y="170"/>
                  </a:lnTo>
                  <a:cubicBezTo>
                    <a:pt x="747" y="153"/>
                    <a:pt x="747" y="139"/>
                    <a:pt x="747" y="127"/>
                  </a:cubicBezTo>
                  <a:cubicBezTo>
                    <a:pt x="744" y="130"/>
                    <a:pt x="744" y="153"/>
                    <a:pt x="740" y="157"/>
                  </a:cubicBezTo>
                  <a:cubicBezTo>
                    <a:pt x="740" y="125"/>
                    <a:pt x="735" y="93"/>
                    <a:pt x="738" y="75"/>
                  </a:cubicBezTo>
                  <a:lnTo>
                    <a:pt x="738" y="75"/>
                  </a:lnTo>
                  <a:lnTo>
                    <a:pt x="730" y="106"/>
                  </a:lnTo>
                  <a:cubicBezTo>
                    <a:pt x="727" y="89"/>
                    <a:pt x="717" y="62"/>
                    <a:pt x="717" y="49"/>
                  </a:cubicBezTo>
                  <a:cubicBezTo>
                    <a:pt x="716" y="47"/>
                    <a:pt x="715" y="46"/>
                    <a:pt x="714" y="46"/>
                  </a:cubicBezTo>
                  <a:cubicBezTo>
                    <a:pt x="708" y="46"/>
                    <a:pt x="706" y="101"/>
                    <a:pt x="698" y="101"/>
                  </a:cubicBezTo>
                  <a:cubicBezTo>
                    <a:pt x="696" y="101"/>
                    <a:pt x="695" y="99"/>
                    <a:pt x="693" y="96"/>
                  </a:cubicBezTo>
                  <a:lnTo>
                    <a:pt x="693" y="116"/>
                  </a:lnTo>
                  <a:cubicBezTo>
                    <a:pt x="687" y="112"/>
                    <a:pt x="679" y="92"/>
                    <a:pt x="672" y="92"/>
                  </a:cubicBezTo>
                  <a:cubicBezTo>
                    <a:pt x="669" y="92"/>
                    <a:pt x="665" y="98"/>
                    <a:pt x="663" y="116"/>
                  </a:cubicBezTo>
                  <a:lnTo>
                    <a:pt x="649" y="52"/>
                  </a:lnTo>
                  <a:lnTo>
                    <a:pt x="649" y="52"/>
                  </a:lnTo>
                  <a:cubicBezTo>
                    <a:pt x="643" y="66"/>
                    <a:pt x="669" y="133"/>
                    <a:pt x="656" y="157"/>
                  </a:cubicBezTo>
                  <a:cubicBezTo>
                    <a:pt x="655" y="160"/>
                    <a:pt x="654" y="161"/>
                    <a:pt x="653" y="161"/>
                  </a:cubicBezTo>
                  <a:cubicBezTo>
                    <a:pt x="648" y="161"/>
                    <a:pt x="645" y="100"/>
                    <a:pt x="639" y="86"/>
                  </a:cubicBezTo>
                  <a:cubicBezTo>
                    <a:pt x="639" y="111"/>
                    <a:pt x="639" y="155"/>
                    <a:pt x="632" y="155"/>
                  </a:cubicBezTo>
                  <a:cubicBezTo>
                    <a:pt x="630" y="155"/>
                    <a:pt x="627" y="149"/>
                    <a:pt x="622" y="136"/>
                  </a:cubicBezTo>
                  <a:cubicBezTo>
                    <a:pt x="624" y="130"/>
                    <a:pt x="626" y="129"/>
                    <a:pt x="627" y="129"/>
                  </a:cubicBezTo>
                  <a:cubicBezTo>
                    <a:pt x="627" y="129"/>
                    <a:pt x="628" y="129"/>
                    <a:pt x="628" y="129"/>
                  </a:cubicBezTo>
                  <a:cubicBezTo>
                    <a:pt x="629" y="129"/>
                    <a:pt x="629" y="128"/>
                    <a:pt x="629" y="127"/>
                  </a:cubicBezTo>
                  <a:lnTo>
                    <a:pt x="618" y="92"/>
                  </a:lnTo>
                  <a:cubicBezTo>
                    <a:pt x="618" y="32"/>
                    <a:pt x="629" y="52"/>
                    <a:pt x="61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7"/>
            <p:cNvSpPr/>
            <p:nvPr/>
          </p:nvSpPr>
          <p:spPr>
            <a:xfrm>
              <a:off x="2510082" y="2262138"/>
              <a:ext cx="617" cy="1850"/>
            </a:xfrm>
            <a:custGeom>
              <a:avLst/>
              <a:gdLst/>
              <a:ahLst/>
              <a:cxnLst/>
              <a:rect l="l" t="t" r="r" b="b"/>
              <a:pathLst>
                <a:path w="8" h="24" extrusionOk="0">
                  <a:moveTo>
                    <a:pt x="1" y="0"/>
                  </a:moveTo>
                  <a:cubicBezTo>
                    <a:pt x="4" y="10"/>
                    <a:pt x="4" y="16"/>
                    <a:pt x="7" y="24"/>
                  </a:cubicBezTo>
                  <a:cubicBezTo>
                    <a:pt x="7" y="16"/>
                    <a:pt x="4"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7"/>
            <p:cNvSpPr/>
            <p:nvPr/>
          </p:nvSpPr>
          <p:spPr>
            <a:xfrm>
              <a:off x="2532509" y="2249884"/>
              <a:ext cx="0" cy="539"/>
            </a:xfrm>
            <a:custGeom>
              <a:avLst/>
              <a:gdLst/>
              <a:ahLst/>
              <a:cxnLst/>
              <a:rect l="l" t="t" r="r" b="b"/>
              <a:pathLst>
                <a:path h="7" extrusionOk="0">
                  <a:moveTo>
                    <a:pt x="0" y="7"/>
                  </a:moveTo>
                  <a:lnTo>
                    <a:pt x="0"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7"/>
            <p:cNvSpPr/>
            <p:nvPr/>
          </p:nvSpPr>
          <p:spPr>
            <a:xfrm>
              <a:off x="2485575" y="2267764"/>
              <a:ext cx="1156" cy="1695"/>
            </a:xfrm>
            <a:custGeom>
              <a:avLst/>
              <a:gdLst/>
              <a:ahLst/>
              <a:cxnLst/>
              <a:rect l="l" t="t" r="r" b="b"/>
              <a:pathLst>
                <a:path w="15" h="22" extrusionOk="0">
                  <a:moveTo>
                    <a:pt x="1" y="1"/>
                  </a:moveTo>
                  <a:cubicBezTo>
                    <a:pt x="3" y="5"/>
                    <a:pt x="6" y="9"/>
                    <a:pt x="9" y="12"/>
                  </a:cubicBezTo>
                  <a:lnTo>
                    <a:pt x="9" y="12"/>
                  </a:lnTo>
                  <a:cubicBezTo>
                    <a:pt x="5" y="7"/>
                    <a:pt x="3" y="3"/>
                    <a:pt x="1" y="1"/>
                  </a:cubicBezTo>
                  <a:close/>
                  <a:moveTo>
                    <a:pt x="9" y="12"/>
                  </a:moveTo>
                  <a:lnTo>
                    <a:pt x="9" y="12"/>
                  </a:lnTo>
                  <a:cubicBezTo>
                    <a:pt x="10" y="15"/>
                    <a:pt x="12" y="18"/>
                    <a:pt x="15" y="21"/>
                  </a:cubicBezTo>
                  <a:cubicBezTo>
                    <a:pt x="13" y="18"/>
                    <a:pt x="11" y="15"/>
                    <a:pt x="9" y="1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7"/>
            <p:cNvSpPr/>
            <p:nvPr/>
          </p:nvSpPr>
          <p:spPr>
            <a:xfrm>
              <a:off x="2486654" y="2303754"/>
              <a:ext cx="848" cy="2158"/>
            </a:xfrm>
            <a:custGeom>
              <a:avLst/>
              <a:gdLst/>
              <a:ahLst/>
              <a:cxnLst/>
              <a:rect l="l" t="t" r="r" b="b"/>
              <a:pathLst>
                <a:path w="11" h="28" extrusionOk="0">
                  <a:moveTo>
                    <a:pt x="1" y="0"/>
                  </a:moveTo>
                  <a:cubicBezTo>
                    <a:pt x="4" y="11"/>
                    <a:pt x="10" y="24"/>
                    <a:pt x="10" y="28"/>
                  </a:cubicBezTo>
                  <a:lnTo>
                    <a:pt x="10" y="14"/>
                  </a:lnTo>
                  <a:cubicBezTo>
                    <a:pt x="10" y="14"/>
                    <a:pt x="10" y="14"/>
                    <a:pt x="9" y="14"/>
                  </a:cubicBezTo>
                  <a:cubicBezTo>
                    <a:pt x="6" y="14"/>
                    <a:pt x="4"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7"/>
            <p:cNvSpPr/>
            <p:nvPr/>
          </p:nvSpPr>
          <p:spPr>
            <a:xfrm>
              <a:off x="2474554" y="2288109"/>
              <a:ext cx="1002" cy="1850"/>
            </a:xfrm>
            <a:custGeom>
              <a:avLst/>
              <a:gdLst/>
              <a:ahLst/>
              <a:cxnLst/>
              <a:rect l="l" t="t" r="r" b="b"/>
              <a:pathLst>
                <a:path w="13" h="24" extrusionOk="0">
                  <a:moveTo>
                    <a:pt x="2" y="0"/>
                  </a:moveTo>
                  <a:cubicBezTo>
                    <a:pt x="2" y="4"/>
                    <a:pt x="1" y="4"/>
                    <a:pt x="1" y="4"/>
                  </a:cubicBezTo>
                  <a:cubicBezTo>
                    <a:pt x="0" y="4"/>
                    <a:pt x="0" y="4"/>
                    <a:pt x="2" y="8"/>
                  </a:cubicBezTo>
                  <a:lnTo>
                    <a:pt x="13" y="24"/>
                  </a:lnTo>
                  <a:cubicBezTo>
                    <a:pt x="13" y="24"/>
                    <a:pt x="9" y="8"/>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7"/>
            <p:cNvSpPr/>
            <p:nvPr/>
          </p:nvSpPr>
          <p:spPr>
            <a:xfrm>
              <a:off x="2480874" y="2293812"/>
              <a:ext cx="1541" cy="3237"/>
            </a:xfrm>
            <a:custGeom>
              <a:avLst/>
              <a:gdLst/>
              <a:ahLst/>
              <a:cxnLst/>
              <a:rect l="l" t="t" r="r" b="b"/>
              <a:pathLst>
                <a:path w="20" h="42" extrusionOk="0">
                  <a:moveTo>
                    <a:pt x="2" y="1"/>
                  </a:moveTo>
                  <a:cubicBezTo>
                    <a:pt x="0" y="1"/>
                    <a:pt x="1" y="6"/>
                    <a:pt x="1" y="11"/>
                  </a:cubicBezTo>
                  <a:cubicBezTo>
                    <a:pt x="12" y="33"/>
                    <a:pt x="17" y="42"/>
                    <a:pt x="18" y="42"/>
                  </a:cubicBezTo>
                  <a:cubicBezTo>
                    <a:pt x="19" y="42"/>
                    <a:pt x="17" y="32"/>
                    <a:pt x="15" y="21"/>
                  </a:cubicBezTo>
                  <a:cubicBezTo>
                    <a:pt x="6" y="6"/>
                    <a:pt x="3"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7"/>
            <p:cNvSpPr/>
            <p:nvPr/>
          </p:nvSpPr>
          <p:spPr>
            <a:xfrm>
              <a:off x="2480642" y="2294583"/>
              <a:ext cx="539" cy="1156"/>
            </a:xfrm>
            <a:custGeom>
              <a:avLst/>
              <a:gdLst/>
              <a:ahLst/>
              <a:cxnLst/>
              <a:rect l="l" t="t" r="r" b="b"/>
              <a:pathLst>
                <a:path w="7" h="15" extrusionOk="0">
                  <a:moveTo>
                    <a:pt x="4" y="1"/>
                  </a:moveTo>
                  <a:cubicBezTo>
                    <a:pt x="4" y="5"/>
                    <a:pt x="1" y="5"/>
                    <a:pt x="1" y="5"/>
                  </a:cubicBezTo>
                  <a:cubicBezTo>
                    <a:pt x="4" y="12"/>
                    <a:pt x="6" y="14"/>
                    <a:pt x="6" y="14"/>
                  </a:cubicBezTo>
                  <a:cubicBezTo>
                    <a:pt x="7" y="14"/>
                    <a:pt x="4" y="5"/>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7"/>
            <p:cNvSpPr/>
            <p:nvPr/>
          </p:nvSpPr>
          <p:spPr>
            <a:xfrm>
              <a:off x="2487810" y="2300748"/>
              <a:ext cx="1695" cy="3622"/>
            </a:xfrm>
            <a:custGeom>
              <a:avLst/>
              <a:gdLst/>
              <a:ahLst/>
              <a:cxnLst/>
              <a:rect l="l" t="t" r="r" b="b"/>
              <a:pathLst>
                <a:path w="22" h="47" extrusionOk="0">
                  <a:moveTo>
                    <a:pt x="3" y="1"/>
                  </a:moveTo>
                  <a:cubicBezTo>
                    <a:pt x="2" y="1"/>
                    <a:pt x="2" y="2"/>
                    <a:pt x="3" y="6"/>
                  </a:cubicBezTo>
                  <a:cubicBezTo>
                    <a:pt x="2" y="5"/>
                    <a:pt x="2" y="4"/>
                    <a:pt x="2" y="4"/>
                  </a:cubicBezTo>
                  <a:lnTo>
                    <a:pt x="2" y="4"/>
                  </a:lnTo>
                  <a:cubicBezTo>
                    <a:pt x="0" y="4"/>
                    <a:pt x="17" y="38"/>
                    <a:pt x="15" y="38"/>
                  </a:cubicBezTo>
                  <a:cubicBezTo>
                    <a:pt x="14" y="38"/>
                    <a:pt x="14" y="37"/>
                    <a:pt x="12" y="36"/>
                  </a:cubicBezTo>
                  <a:lnTo>
                    <a:pt x="12" y="36"/>
                  </a:lnTo>
                  <a:cubicBezTo>
                    <a:pt x="16" y="44"/>
                    <a:pt x="18" y="47"/>
                    <a:pt x="19" y="47"/>
                  </a:cubicBezTo>
                  <a:cubicBezTo>
                    <a:pt x="21" y="47"/>
                    <a:pt x="6"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7"/>
            <p:cNvSpPr/>
            <p:nvPr/>
          </p:nvSpPr>
          <p:spPr>
            <a:xfrm>
              <a:off x="2477560" y="2287107"/>
              <a:ext cx="1618" cy="3160"/>
            </a:xfrm>
            <a:custGeom>
              <a:avLst/>
              <a:gdLst/>
              <a:ahLst/>
              <a:cxnLst/>
              <a:rect l="l" t="t" r="r" b="b"/>
              <a:pathLst>
                <a:path w="21" h="41" extrusionOk="0">
                  <a:moveTo>
                    <a:pt x="0" y="0"/>
                  </a:moveTo>
                  <a:lnTo>
                    <a:pt x="21" y="41"/>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7"/>
            <p:cNvSpPr/>
            <p:nvPr/>
          </p:nvSpPr>
          <p:spPr>
            <a:xfrm>
              <a:off x="2479872" y="2287570"/>
              <a:ext cx="1156" cy="1541"/>
            </a:xfrm>
            <a:custGeom>
              <a:avLst/>
              <a:gdLst/>
              <a:ahLst/>
              <a:cxnLst/>
              <a:rect l="l" t="t" r="r" b="b"/>
              <a:pathLst>
                <a:path w="15" h="20" extrusionOk="0">
                  <a:moveTo>
                    <a:pt x="0" y="1"/>
                  </a:moveTo>
                  <a:lnTo>
                    <a:pt x="0" y="1"/>
                  </a:lnTo>
                  <a:cubicBezTo>
                    <a:pt x="4" y="7"/>
                    <a:pt x="8" y="15"/>
                    <a:pt x="8" y="18"/>
                  </a:cubicBezTo>
                  <a:cubicBezTo>
                    <a:pt x="9" y="18"/>
                    <a:pt x="12" y="19"/>
                    <a:pt x="13" y="19"/>
                  </a:cubicBezTo>
                  <a:cubicBezTo>
                    <a:pt x="14" y="19"/>
                    <a:pt x="14" y="18"/>
                    <a:pt x="11" y="11"/>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7"/>
            <p:cNvSpPr/>
            <p:nvPr/>
          </p:nvSpPr>
          <p:spPr>
            <a:xfrm>
              <a:off x="2480180" y="2288880"/>
              <a:ext cx="308" cy="617"/>
            </a:xfrm>
            <a:custGeom>
              <a:avLst/>
              <a:gdLst/>
              <a:ahLst/>
              <a:cxnLst/>
              <a:rect l="l" t="t" r="r" b="b"/>
              <a:pathLst>
                <a:path w="4" h="8" extrusionOk="0">
                  <a:moveTo>
                    <a:pt x="4" y="1"/>
                  </a:moveTo>
                  <a:cubicBezTo>
                    <a:pt x="0" y="1"/>
                    <a:pt x="0" y="1"/>
                    <a:pt x="0" y="7"/>
                  </a:cubicBezTo>
                  <a:cubicBezTo>
                    <a:pt x="4" y="7"/>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7"/>
            <p:cNvSpPr/>
            <p:nvPr/>
          </p:nvSpPr>
          <p:spPr>
            <a:xfrm>
              <a:off x="2477560" y="2285797"/>
              <a:ext cx="1156" cy="848"/>
            </a:xfrm>
            <a:custGeom>
              <a:avLst/>
              <a:gdLst/>
              <a:ahLst/>
              <a:cxnLst/>
              <a:rect l="l" t="t" r="r" b="b"/>
              <a:pathLst>
                <a:path w="15" h="11" extrusionOk="0">
                  <a:moveTo>
                    <a:pt x="0" y="0"/>
                  </a:moveTo>
                  <a:lnTo>
                    <a:pt x="7" y="7"/>
                  </a:lnTo>
                  <a:lnTo>
                    <a:pt x="14" y="10"/>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7"/>
            <p:cNvSpPr/>
            <p:nvPr/>
          </p:nvSpPr>
          <p:spPr>
            <a:xfrm>
              <a:off x="2484881" y="2284256"/>
              <a:ext cx="1079" cy="2620"/>
            </a:xfrm>
            <a:custGeom>
              <a:avLst/>
              <a:gdLst/>
              <a:ahLst/>
              <a:cxnLst/>
              <a:rect l="l" t="t" r="r" b="b"/>
              <a:pathLst>
                <a:path w="14" h="34" extrusionOk="0">
                  <a:moveTo>
                    <a:pt x="1" y="1"/>
                  </a:moveTo>
                  <a:cubicBezTo>
                    <a:pt x="1" y="1"/>
                    <a:pt x="0" y="2"/>
                    <a:pt x="0" y="3"/>
                  </a:cubicBezTo>
                  <a:cubicBezTo>
                    <a:pt x="3" y="13"/>
                    <a:pt x="3" y="20"/>
                    <a:pt x="10" y="33"/>
                  </a:cubicBezTo>
                  <a:lnTo>
                    <a:pt x="13" y="20"/>
                  </a:lnTo>
                  <a:cubicBezTo>
                    <a:pt x="8" y="8"/>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7"/>
            <p:cNvSpPr/>
            <p:nvPr/>
          </p:nvSpPr>
          <p:spPr>
            <a:xfrm>
              <a:off x="2479641" y="2276935"/>
              <a:ext cx="1850" cy="4008"/>
            </a:xfrm>
            <a:custGeom>
              <a:avLst/>
              <a:gdLst/>
              <a:ahLst/>
              <a:cxnLst/>
              <a:rect l="l" t="t" r="r" b="b"/>
              <a:pathLst>
                <a:path w="24" h="52" extrusionOk="0">
                  <a:moveTo>
                    <a:pt x="0" y="0"/>
                  </a:moveTo>
                  <a:lnTo>
                    <a:pt x="7" y="21"/>
                  </a:lnTo>
                  <a:cubicBezTo>
                    <a:pt x="14" y="31"/>
                    <a:pt x="17" y="38"/>
                    <a:pt x="24" y="5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7"/>
            <p:cNvSpPr/>
            <p:nvPr/>
          </p:nvSpPr>
          <p:spPr>
            <a:xfrm>
              <a:off x="2479872" y="2273698"/>
              <a:ext cx="1387" cy="3314"/>
            </a:xfrm>
            <a:custGeom>
              <a:avLst/>
              <a:gdLst/>
              <a:ahLst/>
              <a:cxnLst/>
              <a:rect l="l" t="t" r="r" b="b"/>
              <a:pathLst>
                <a:path w="18" h="43" extrusionOk="0">
                  <a:moveTo>
                    <a:pt x="2" y="1"/>
                  </a:moveTo>
                  <a:cubicBezTo>
                    <a:pt x="2" y="1"/>
                    <a:pt x="1" y="1"/>
                    <a:pt x="0" y="2"/>
                  </a:cubicBezTo>
                  <a:cubicBezTo>
                    <a:pt x="8" y="19"/>
                    <a:pt x="8" y="33"/>
                    <a:pt x="17" y="42"/>
                  </a:cubicBezTo>
                  <a:cubicBezTo>
                    <a:pt x="11" y="30"/>
                    <a:pt x="8"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7"/>
            <p:cNvSpPr/>
            <p:nvPr/>
          </p:nvSpPr>
          <p:spPr>
            <a:xfrm>
              <a:off x="2490815" y="2279015"/>
              <a:ext cx="2697" cy="7090"/>
            </a:xfrm>
            <a:custGeom>
              <a:avLst/>
              <a:gdLst/>
              <a:ahLst/>
              <a:cxnLst/>
              <a:rect l="l" t="t" r="r" b="b"/>
              <a:pathLst>
                <a:path w="35" h="92" extrusionOk="0">
                  <a:moveTo>
                    <a:pt x="0" y="0"/>
                  </a:moveTo>
                  <a:lnTo>
                    <a:pt x="0" y="0"/>
                  </a:lnTo>
                  <a:lnTo>
                    <a:pt x="34" y="92"/>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7"/>
            <p:cNvSpPr/>
            <p:nvPr/>
          </p:nvSpPr>
          <p:spPr>
            <a:xfrm>
              <a:off x="2491124" y="2259749"/>
              <a:ext cx="2620" cy="5780"/>
            </a:xfrm>
            <a:custGeom>
              <a:avLst/>
              <a:gdLst/>
              <a:ahLst/>
              <a:cxnLst/>
              <a:rect l="l" t="t" r="r" b="b"/>
              <a:pathLst>
                <a:path w="34" h="75" extrusionOk="0">
                  <a:moveTo>
                    <a:pt x="6" y="1"/>
                  </a:moveTo>
                  <a:cubicBezTo>
                    <a:pt x="1" y="1"/>
                    <a:pt x="17" y="40"/>
                    <a:pt x="15" y="40"/>
                  </a:cubicBezTo>
                  <a:cubicBezTo>
                    <a:pt x="14" y="40"/>
                    <a:pt x="13" y="38"/>
                    <a:pt x="10" y="34"/>
                  </a:cubicBezTo>
                  <a:lnTo>
                    <a:pt x="10" y="34"/>
                  </a:lnTo>
                  <a:cubicBezTo>
                    <a:pt x="17" y="58"/>
                    <a:pt x="24" y="55"/>
                    <a:pt x="27" y="75"/>
                  </a:cubicBezTo>
                  <a:cubicBezTo>
                    <a:pt x="24" y="51"/>
                    <a:pt x="34" y="61"/>
                    <a:pt x="10" y="4"/>
                  </a:cubicBezTo>
                  <a:cubicBezTo>
                    <a:pt x="8" y="2"/>
                    <a:pt x="7" y="1"/>
                    <a:pt x="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7"/>
            <p:cNvSpPr/>
            <p:nvPr/>
          </p:nvSpPr>
          <p:spPr>
            <a:xfrm>
              <a:off x="2493204" y="2265452"/>
              <a:ext cx="308" cy="1079"/>
            </a:xfrm>
            <a:custGeom>
              <a:avLst/>
              <a:gdLst/>
              <a:ahLst/>
              <a:cxnLst/>
              <a:rect l="l" t="t" r="r" b="b"/>
              <a:pathLst>
                <a:path w="4" h="14" extrusionOk="0">
                  <a:moveTo>
                    <a:pt x="0" y="1"/>
                  </a:moveTo>
                  <a:cubicBezTo>
                    <a:pt x="0" y="4"/>
                    <a:pt x="3" y="7"/>
                    <a:pt x="3" y="14"/>
                  </a:cubicBezTo>
                  <a:cubicBezTo>
                    <a:pt x="3" y="7"/>
                    <a:pt x="0"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7"/>
            <p:cNvSpPr/>
            <p:nvPr/>
          </p:nvSpPr>
          <p:spPr>
            <a:xfrm>
              <a:off x="2573354" y="2286568"/>
              <a:ext cx="308" cy="2389"/>
            </a:xfrm>
            <a:custGeom>
              <a:avLst/>
              <a:gdLst/>
              <a:ahLst/>
              <a:cxnLst/>
              <a:rect l="l" t="t" r="r" b="b"/>
              <a:pathLst>
                <a:path w="4" h="31" extrusionOk="0">
                  <a:moveTo>
                    <a:pt x="3" y="0"/>
                  </a:moveTo>
                  <a:lnTo>
                    <a:pt x="0" y="11"/>
                  </a:lnTo>
                  <a:lnTo>
                    <a:pt x="3" y="31"/>
                  </a:ln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7"/>
            <p:cNvSpPr/>
            <p:nvPr/>
          </p:nvSpPr>
          <p:spPr>
            <a:xfrm>
              <a:off x="2574125" y="2282098"/>
              <a:ext cx="848" cy="4778"/>
            </a:xfrm>
            <a:custGeom>
              <a:avLst/>
              <a:gdLst/>
              <a:ahLst/>
              <a:cxnLst/>
              <a:rect l="l" t="t" r="r" b="b"/>
              <a:pathLst>
                <a:path w="11" h="62" extrusionOk="0">
                  <a:moveTo>
                    <a:pt x="10" y="8"/>
                  </a:moveTo>
                  <a:lnTo>
                    <a:pt x="10" y="10"/>
                  </a:lnTo>
                  <a:lnTo>
                    <a:pt x="10" y="10"/>
                  </a:lnTo>
                  <a:cubicBezTo>
                    <a:pt x="10" y="9"/>
                    <a:pt x="10" y="8"/>
                    <a:pt x="10" y="8"/>
                  </a:cubicBezTo>
                  <a:close/>
                  <a:moveTo>
                    <a:pt x="7" y="1"/>
                  </a:moveTo>
                  <a:lnTo>
                    <a:pt x="1" y="61"/>
                  </a:lnTo>
                  <a:lnTo>
                    <a:pt x="10" y="10"/>
                  </a:lnTo>
                  <a:lnTo>
                    <a:pt x="10" y="10"/>
                  </a:lnTo>
                  <a:cubicBezTo>
                    <a:pt x="10" y="10"/>
                    <a:pt x="10" y="11"/>
                    <a:pt x="9" y="11"/>
                  </a:cubicBezTo>
                  <a:cubicBezTo>
                    <a:pt x="8" y="11"/>
                    <a:pt x="7" y="8"/>
                    <a:pt x="7"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7"/>
            <p:cNvSpPr/>
            <p:nvPr/>
          </p:nvSpPr>
          <p:spPr>
            <a:xfrm>
              <a:off x="2516864" y="2247264"/>
              <a:ext cx="1156" cy="2697"/>
            </a:xfrm>
            <a:custGeom>
              <a:avLst/>
              <a:gdLst/>
              <a:ahLst/>
              <a:cxnLst/>
              <a:rect l="l" t="t" r="r" b="b"/>
              <a:pathLst>
                <a:path w="15" h="35" extrusionOk="0">
                  <a:moveTo>
                    <a:pt x="0" y="0"/>
                  </a:moveTo>
                  <a:lnTo>
                    <a:pt x="4" y="17"/>
                  </a:lnTo>
                  <a:cubicBezTo>
                    <a:pt x="7" y="31"/>
                    <a:pt x="11" y="31"/>
                    <a:pt x="14" y="3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7"/>
            <p:cNvSpPr/>
            <p:nvPr/>
          </p:nvSpPr>
          <p:spPr>
            <a:xfrm>
              <a:off x="2523569" y="2249576"/>
              <a:ext cx="925" cy="4239"/>
            </a:xfrm>
            <a:custGeom>
              <a:avLst/>
              <a:gdLst/>
              <a:ahLst/>
              <a:cxnLst/>
              <a:rect l="l" t="t" r="r" b="b"/>
              <a:pathLst>
                <a:path w="12" h="55" extrusionOk="0">
                  <a:moveTo>
                    <a:pt x="1" y="1"/>
                  </a:moveTo>
                  <a:lnTo>
                    <a:pt x="1" y="1"/>
                  </a:lnTo>
                  <a:lnTo>
                    <a:pt x="11" y="5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7"/>
            <p:cNvSpPr/>
            <p:nvPr/>
          </p:nvSpPr>
          <p:spPr>
            <a:xfrm>
              <a:off x="2527268" y="2243565"/>
              <a:ext cx="1156" cy="2389"/>
            </a:xfrm>
            <a:custGeom>
              <a:avLst/>
              <a:gdLst/>
              <a:ahLst/>
              <a:cxnLst/>
              <a:rect l="l" t="t" r="r" b="b"/>
              <a:pathLst>
                <a:path w="15" h="31" extrusionOk="0">
                  <a:moveTo>
                    <a:pt x="9" y="1"/>
                  </a:moveTo>
                  <a:cubicBezTo>
                    <a:pt x="7" y="1"/>
                    <a:pt x="5" y="6"/>
                    <a:pt x="3" y="9"/>
                  </a:cubicBezTo>
                  <a:lnTo>
                    <a:pt x="3" y="9"/>
                  </a:lnTo>
                  <a:cubicBezTo>
                    <a:pt x="3" y="9"/>
                    <a:pt x="3" y="9"/>
                    <a:pt x="3" y="9"/>
                  </a:cubicBezTo>
                  <a:cubicBezTo>
                    <a:pt x="2" y="9"/>
                    <a:pt x="1" y="10"/>
                    <a:pt x="1" y="11"/>
                  </a:cubicBezTo>
                  <a:cubicBezTo>
                    <a:pt x="1" y="11"/>
                    <a:pt x="2" y="10"/>
                    <a:pt x="3" y="9"/>
                  </a:cubicBezTo>
                  <a:lnTo>
                    <a:pt x="3" y="9"/>
                  </a:lnTo>
                  <a:cubicBezTo>
                    <a:pt x="7" y="10"/>
                    <a:pt x="13" y="31"/>
                    <a:pt x="14" y="31"/>
                  </a:cubicBezTo>
                  <a:cubicBezTo>
                    <a:pt x="15" y="31"/>
                    <a:pt x="14" y="24"/>
                    <a:pt x="10" y="1"/>
                  </a:cubicBezTo>
                  <a:cubicBezTo>
                    <a:pt x="10" y="1"/>
                    <a:pt x="10" y="1"/>
                    <a:pt x="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7"/>
            <p:cNvSpPr/>
            <p:nvPr/>
          </p:nvSpPr>
          <p:spPr>
            <a:xfrm>
              <a:off x="2725023" y="1667335"/>
              <a:ext cx="2004" cy="3083"/>
            </a:xfrm>
            <a:custGeom>
              <a:avLst/>
              <a:gdLst/>
              <a:ahLst/>
              <a:cxnLst/>
              <a:rect l="l" t="t" r="r" b="b"/>
              <a:pathLst>
                <a:path w="26" h="40" extrusionOk="0">
                  <a:moveTo>
                    <a:pt x="0" y="0"/>
                  </a:moveTo>
                  <a:lnTo>
                    <a:pt x="0" y="0"/>
                  </a:lnTo>
                  <a:cubicBezTo>
                    <a:pt x="0" y="0"/>
                    <a:pt x="1" y="1"/>
                    <a:pt x="1" y="2"/>
                  </a:cubicBezTo>
                  <a:cubicBezTo>
                    <a:pt x="1" y="2"/>
                    <a:pt x="1" y="2"/>
                    <a:pt x="1" y="2"/>
                  </a:cubicBezTo>
                  <a:lnTo>
                    <a:pt x="1" y="2"/>
                  </a:lnTo>
                  <a:cubicBezTo>
                    <a:pt x="0" y="2"/>
                    <a:pt x="22" y="33"/>
                    <a:pt x="26" y="40"/>
                  </a:cubicBezTo>
                  <a:cubicBezTo>
                    <a:pt x="22" y="30"/>
                    <a:pt x="1"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7"/>
            <p:cNvSpPr/>
            <p:nvPr/>
          </p:nvSpPr>
          <p:spPr>
            <a:xfrm>
              <a:off x="2722557" y="1658857"/>
              <a:ext cx="1387" cy="2697"/>
            </a:xfrm>
            <a:custGeom>
              <a:avLst/>
              <a:gdLst/>
              <a:ahLst/>
              <a:cxnLst/>
              <a:rect l="l" t="t" r="r" b="b"/>
              <a:pathLst>
                <a:path w="18" h="35" extrusionOk="0">
                  <a:moveTo>
                    <a:pt x="0" y="0"/>
                  </a:moveTo>
                  <a:lnTo>
                    <a:pt x="10" y="21"/>
                  </a:lnTo>
                  <a:lnTo>
                    <a:pt x="17" y="35"/>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7"/>
            <p:cNvSpPr/>
            <p:nvPr/>
          </p:nvSpPr>
          <p:spPr>
            <a:xfrm>
              <a:off x="2722788" y="1657778"/>
              <a:ext cx="2158" cy="4008"/>
            </a:xfrm>
            <a:custGeom>
              <a:avLst/>
              <a:gdLst/>
              <a:ahLst/>
              <a:cxnLst/>
              <a:rect l="l" t="t" r="r" b="b"/>
              <a:pathLst>
                <a:path w="28" h="52" extrusionOk="0">
                  <a:moveTo>
                    <a:pt x="10" y="1"/>
                  </a:moveTo>
                  <a:cubicBezTo>
                    <a:pt x="6" y="1"/>
                    <a:pt x="15" y="22"/>
                    <a:pt x="11" y="22"/>
                  </a:cubicBezTo>
                  <a:cubicBezTo>
                    <a:pt x="11" y="22"/>
                    <a:pt x="9" y="21"/>
                    <a:pt x="7" y="19"/>
                  </a:cubicBezTo>
                  <a:lnTo>
                    <a:pt x="0" y="8"/>
                  </a:lnTo>
                  <a:lnTo>
                    <a:pt x="27" y="52"/>
                  </a:lnTo>
                  <a:cubicBezTo>
                    <a:pt x="27" y="44"/>
                    <a:pt x="18" y="19"/>
                    <a:pt x="23" y="19"/>
                  </a:cubicBezTo>
                  <a:lnTo>
                    <a:pt x="23" y="19"/>
                  </a:lnTo>
                  <a:cubicBezTo>
                    <a:pt x="24" y="19"/>
                    <a:pt x="25" y="19"/>
                    <a:pt x="27" y="22"/>
                  </a:cubicBezTo>
                  <a:cubicBezTo>
                    <a:pt x="17" y="6"/>
                    <a:pt x="12" y="1"/>
                    <a:pt x="1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7"/>
            <p:cNvSpPr/>
            <p:nvPr/>
          </p:nvSpPr>
          <p:spPr>
            <a:xfrm>
              <a:off x="2730957" y="1667026"/>
              <a:ext cx="771" cy="1310"/>
            </a:xfrm>
            <a:custGeom>
              <a:avLst/>
              <a:gdLst/>
              <a:ahLst/>
              <a:cxnLst/>
              <a:rect l="l" t="t" r="r" b="b"/>
              <a:pathLst>
                <a:path w="10" h="17" extrusionOk="0">
                  <a:moveTo>
                    <a:pt x="1" y="0"/>
                  </a:moveTo>
                  <a:cubicBezTo>
                    <a:pt x="1" y="0"/>
                    <a:pt x="1" y="1"/>
                    <a:pt x="1" y="1"/>
                  </a:cubicBezTo>
                  <a:lnTo>
                    <a:pt x="1" y="1"/>
                  </a:lnTo>
                  <a:cubicBezTo>
                    <a:pt x="1" y="1"/>
                    <a:pt x="1" y="0"/>
                    <a:pt x="1" y="0"/>
                  </a:cubicBezTo>
                  <a:close/>
                  <a:moveTo>
                    <a:pt x="1" y="1"/>
                  </a:moveTo>
                  <a:cubicBezTo>
                    <a:pt x="1" y="2"/>
                    <a:pt x="2" y="6"/>
                    <a:pt x="2" y="13"/>
                  </a:cubicBezTo>
                  <a:cubicBezTo>
                    <a:pt x="6" y="13"/>
                    <a:pt x="6" y="16"/>
                    <a:pt x="10" y="16"/>
                  </a:cubicBezTo>
                  <a:cubicBezTo>
                    <a:pt x="4" y="8"/>
                    <a:pt x="2" y="3"/>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7"/>
            <p:cNvSpPr/>
            <p:nvPr/>
          </p:nvSpPr>
          <p:spPr>
            <a:xfrm>
              <a:off x="2731651" y="1668259"/>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7"/>
            <p:cNvSpPr/>
            <p:nvPr/>
          </p:nvSpPr>
          <p:spPr>
            <a:xfrm>
              <a:off x="2731651" y="1666641"/>
              <a:ext cx="2389" cy="3776"/>
            </a:xfrm>
            <a:custGeom>
              <a:avLst/>
              <a:gdLst/>
              <a:ahLst/>
              <a:cxnLst/>
              <a:rect l="l" t="t" r="r" b="b"/>
              <a:pathLst>
                <a:path w="31" h="49" extrusionOk="0">
                  <a:moveTo>
                    <a:pt x="1" y="1"/>
                  </a:moveTo>
                  <a:lnTo>
                    <a:pt x="10" y="25"/>
                  </a:lnTo>
                  <a:cubicBezTo>
                    <a:pt x="21" y="35"/>
                    <a:pt x="24" y="38"/>
                    <a:pt x="31" y="49"/>
                  </a:cubicBezTo>
                  <a:cubicBezTo>
                    <a:pt x="24" y="35"/>
                    <a:pt x="17"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7"/>
            <p:cNvSpPr/>
            <p:nvPr/>
          </p:nvSpPr>
          <p:spPr>
            <a:xfrm>
              <a:off x="2729801" y="1663558"/>
              <a:ext cx="771" cy="1079"/>
            </a:xfrm>
            <a:custGeom>
              <a:avLst/>
              <a:gdLst/>
              <a:ahLst/>
              <a:cxnLst/>
              <a:rect l="l" t="t" r="r" b="b"/>
              <a:pathLst>
                <a:path w="10" h="14" extrusionOk="0">
                  <a:moveTo>
                    <a:pt x="0" y="0"/>
                  </a:moveTo>
                  <a:lnTo>
                    <a:pt x="4" y="11"/>
                  </a:lnTo>
                  <a:cubicBezTo>
                    <a:pt x="7" y="12"/>
                    <a:pt x="9" y="13"/>
                    <a:pt x="9" y="13"/>
                  </a:cubicBezTo>
                  <a:cubicBezTo>
                    <a:pt x="9" y="13"/>
                    <a:pt x="7" y="1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7"/>
            <p:cNvSpPr/>
            <p:nvPr/>
          </p:nvSpPr>
          <p:spPr>
            <a:xfrm>
              <a:off x="2729493" y="1663327"/>
              <a:ext cx="1464" cy="2389"/>
            </a:xfrm>
            <a:custGeom>
              <a:avLst/>
              <a:gdLst/>
              <a:ahLst/>
              <a:cxnLst/>
              <a:rect l="l" t="t" r="r" b="b"/>
              <a:pathLst>
                <a:path w="19" h="31" extrusionOk="0">
                  <a:moveTo>
                    <a:pt x="1" y="0"/>
                  </a:moveTo>
                  <a:cubicBezTo>
                    <a:pt x="0" y="0"/>
                    <a:pt x="3" y="5"/>
                    <a:pt x="12" y="20"/>
                  </a:cubicBezTo>
                  <a:cubicBezTo>
                    <a:pt x="8" y="15"/>
                    <a:pt x="7" y="13"/>
                    <a:pt x="7" y="13"/>
                  </a:cubicBezTo>
                  <a:lnTo>
                    <a:pt x="7" y="13"/>
                  </a:lnTo>
                  <a:cubicBezTo>
                    <a:pt x="7" y="13"/>
                    <a:pt x="14" y="24"/>
                    <a:pt x="18" y="31"/>
                  </a:cubicBezTo>
                  <a:lnTo>
                    <a:pt x="8" y="14"/>
                  </a:lnTo>
                  <a:cubicBezTo>
                    <a:pt x="6" y="8"/>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7"/>
            <p:cNvSpPr/>
            <p:nvPr/>
          </p:nvSpPr>
          <p:spPr>
            <a:xfrm>
              <a:off x="2728260" y="1662325"/>
              <a:ext cx="2158" cy="3006"/>
            </a:xfrm>
            <a:custGeom>
              <a:avLst/>
              <a:gdLst/>
              <a:ahLst/>
              <a:cxnLst/>
              <a:rect l="l" t="t" r="r" b="b"/>
              <a:pathLst>
                <a:path w="28" h="39" extrusionOk="0">
                  <a:moveTo>
                    <a:pt x="0" y="0"/>
                  </a:moveTo>
                  <a:cubicBezTo>
                    <a:pt x="0" y="9"/>
                    <a:pt x="19" y="38"/>
                    <a:pt x="26" y="38"/>
                  </a:cubicBezTo>
                  <a:cubicBezTo>
                    <a:pt x="26" y="38"/>
                    <a:pt x="27" y="38"/>
                    <a:pt x="28" y="37"/>
                  </a:cubicBezTo>
                  <a:cubicBezTo>
                    <a:pt x="17" y="27"/>
                    <a:pt x="11" y="2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7"/>
            <p:cNvSpPr/>
            <p:nvPr/>
          </p:nvSpPr>
          <p:spPr>
            <a:xfrm>
              <a:off x="2720938" y="1653925"/>
              <a:ext cx="1541" cy="1695"/>
            </a:xfrm>
            <a:custGeom>
              <a:avLst/>
              <a:gdLst/>
              <a:ahLst/>
              <a:cxnLst/>
              <a:rect l="l" t="t" r="r" b="b"/>
              <a:pathLst>
                <a:path w="20" h="22" extrusionOk="0">
                  <a:moveTo>
                    <a:pt x="1" y="0"/>
                  </a:moveTo>
                  <a:lnTo>
                    <a:pt x="11" y="21"/>
                  </a:lnTo>
                  <a:cubicBezTo>
                    <a:pt x="10" y="19"/>
                    <a:pt x="10" y="18"/>
                    <a:pt x="11" y="18"/>
                  </a:cubicBezTo>
                  <a:cubicBezTo>
                    <a:pt x="13" y="18"/>
                    <a:pt x="18" y="21"/>
                    <a:pt x="19" y="21"/>
                  </a:cubicBezTo>
                  <a:cubicBezTo>
                    <a:pt x="19" y="21"/>
                    <a:pt x="18" y="20"/>
                    <a:pt x="14" y="1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7"/>
            <p:cNvSpPr/>
            <p:nvPr/>
          </p:nvSpPr>
          <p:spPr>
            <a:xfrm>
              <a:off x="2732190" y="1664637"/>
              <a:ext cx="2389" cy="3391"/>
            </a:xfrm>
            <a:custGeom>
              <a:avLst/>
              <a:gdLst/>
              <a:ahLst/>
              <a:cxnLst/>
              <a:rect l="l" t="t" r="r" b="b"/>
              <a:pathLst>
                <a:path w="31" h="44" extrusionOk="0">
                  <a:moveTo>
                    <a:pt x="0" y="0"/>
                  </a:moveTo>
                  <a:lnTo>
                    <a:pt x="7" y="14"/>
                  </a:lnTo>
                  <a:cubicBezTo>
                    <a:pt x="10" y="17"/>
                    <a:pt x="13" y="20"/>
                    <a:pt x="17" y="24"/>
                  </a:cubicBezTo>
                  <a:lnTo>
                    <a:pt x="17" y="24"/>
                  </a:lnTo>
                  <a:cubicBezTo>
                    <a:pt x="11" y="16"/>
                    <a:pt x="5" y="7"/>
                    <a:pt x="0" y="0"/>
                  </a:cubicBezTo>
                  <a:close/>
                  <a:moveTo>
                    <a:pt x="17" y="24"/>
                  </a:moveTo>
                  <a:lnTo>
                    <a:pt x="17" y="24"/>
                  </a:lnTo>
                  <a:cubicBezTo>
                    <a:pt x="22" y="32"/>
                    <a:pt x="27" y="39"/>
                    <a:pt x="30" y="44"/>
                  </a:cubicBezTo>
                  <a:cubicBezTo>
                    <a:pt x="25" y="35"/>
                    <a:pt x="21" y="29"/>
                    <a:pt x="17" y="2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7"/>
            <p:cNvSpPr/>
            <p:nvPr/>
          </p:nvSpPr>
          <p:spPr>
            <a:xfrm>
              <a:off x="2731111" y="1662788"/>
              <a:ext cx="1156" cy="1927"/>
            </a:xfrm>
            <a:custGeom>
              <a:avLst/>
              <a:gdLst/>
              <a:ahLst/>
              <a:cxnLst/>
              <a:rect l="l" t="t" r="r" b="b"/>
              <a:pathLst>
                <a:path w="15" h="25" extrusionOk="0">
                  <a:moveTo>
                    <a:pt x="4" y="1"/>
                  </a:moveTo>
                  <a:cubicBezTo>
                    <a:pt x="0" y="1"/>
                    <a:pt x="4" y="10"/>
                    <a:pt x="14" y="24"/>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7"/>
            <p:cNvSpPr/>
            <p:nvPr/>
          </p:nvSpPr>
          <p:spPr>
            <a:xfrm>
              <a:off x="2726641" y="1658626"/>
              <a:ext cx="2004" cy="3776"/>
            </a:xfrm>
            <a:custGeom>
              <a:avLst/>
              <a:gdLst/>
              <a:ahLst/>
              <a:cxnLst/>
              <a:rect l="l" t="t" r="r" b="b"/>
              <a:pathLst>
                <a:path w="26" h="49" extrusionOk="0">
                  <a:moveTo>
                    <a:pt x="1" y="0"/>
                  </a:moveTo>
                  <a:lnTo>
                    <a:pt x="25" y="48"/>
                  </a:lnTo>
                  <a:lnTo>
                    <a:pt x="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7"/>
            <p:cNvSpPr/>
            <p:nvPr/>
          </p:nvSpPr>
          <p:spPr>
            <a:xfrm>
              <a:off x="2735042" y="1666410"/>
              <a:ext cx="1850" cy="3468"/>
            </a:xfrm>
            <a:custGeom>
              <a:avLst/>
              <a:gdLst/>
              <a:ahLst/>
              <a:cxnLst/>
              <a:rect l="l" t="t" r="r" b="b"/>
              <a:pathLst>
                <a:path w="24" h="45" extrusionOk="0">
                  <a:moveTo>
                    <a:pt x="0" y="1"/>
                  </a:moveTo>
                  <a:lnTo>
                    <a:pt x="7" y="14"/>
                  </a:lnTo>
                  <a:lnTo>
                    <a:pt x="24" y="4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7"/>
            <p:cNvSpPr/>
            <p:nvPr/>
          </p:nvSpPr>
          <p:spPr>
            <a:xfrm>
              <a:off x="2736043" y="1666641"/>
              <a:ext cx="2697" cy="4316"/>
            </a:xfrm>
            <a:custGeom>
              <a:avLst/>
              <a:gdLst/>
              <a:ahLst/>
              <a:cxnLst/>
              <a:rect l="l" t="t" r="r" b="b"/>
              <a:pathLst>
                <a:path w="35" h="56" extrusionOk="0">
                  <a:moveTo>
                    <a:pt x="0" y="1"/>
                  </a:moveTo>
                  <a:lnTo>
                    <a:pt x="0" y="1"/>
                  </a:lnTo>
                  <a:cubicBezTo>
                    <a:pt x="14" y="25"/>
                    <a:pt x="28" y="38"/>
                    <a:pt x="34" y="55"/>
                  </a:cubicBezTo>
                  <a:cubicBezTo>
                    <a:pt x="34" y="49"/>
                    <a:pt x="25" y="28"/>
                    <a:pt x="14" y="11"/>
                  </a:cubicBezTo>
                  <a:lnTo>
                    <a:pt x="14" y="11"/>
                  </a:lnTo>
                  <a:cubicBezTo>
                    <a:pt x="15" y="15"/>
                    <a:pt x="16" y="17"/>
                    <a:pt x="15" y="17"/>
                  </a:cubicBezTo>
                  <a:cubicBezTo>
                    <a:pt x="14" y="17"/>
                    <a:pt x="9" y="12"/>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7"/>
            <p:cNvSpPr/>
            <p:nvPr/>
          </p:nvSpPr>
          <p:spPr>
            <a:xfrm>
              <a:off x="2736043" y="1665100"/>
              <a:ext cx="1156" cy="2466"/>
            </a:xfrm>
            <a:custGeom>
              <a:avLst/>
              <a:gdLst/>
              <a:ahLst/>
              <a:cxnLst/>
              <a:rect l="l" t="t" r="r" b="b"/>
              <a:pathLst>
                <a:path w="15" h="32" extrusionOk="0">
                  <a:moveTo>
                    <a:pt x="0" y="1"/>
                  </a:moveTo>
                  <a:cubicBezTo>
                    <a:pt x="1" y="2"/>
                    <a:pt x="2" y="3"/>
                    <a:pt x="2" y="4"/>
                  </a:cubicBezTo>
                  <a:lnTo>
                    <a:pt x="2" y="4"/>
                  </a:lnTo>
                  <a:cubicBezTo>
                    <a:pt x="2" y="3"/>
                    <a:pt x="1" y="2"/>
                    <a:pt x="0" y="1"/>
                  </a:cubicBezTo>
                  <a:close/>
                  <a:moveTo>
                    <a:pt x="2" y="4"/>
                  </a:moveTo>
                  <a:lnTo>
                    <a:pt x="2" y="4"/>
                  </a:lnTo>
                  <a:cubicBezTo>
                    <a:pt x="5" y="10"/>
                    <a:pt x="8" y="18"/>
                    <a:pt x="13" y="28"/>
                  </a:cubicBezTo>
                  <a:lnTo>
                    <a:pt x="13" y="28"/>
                  </a:lnTo>
                  <a:cubicBezTo>
                    <a:pt x="10" y="23"/>
                    <a:pt x="7" y="14"/>
                    <a:pt x="2" y="4"/>
                  </a:cubicBezTo>
                  <a:close/>
                  <a:moveTo>
                    <a:pt x="13" y="28"/>
                  </a:moveTo>
                  <a:lnTo>
                    <a:pt x="13" y="28"/>
                  </a:lnTo>
                  <a:cubicBezTo>
                    <a:pt x="13" y="29"/>
                    <a:pt x="14" y="30"/>
                    <a:pt x="14" y="31"/>
                  </a:cubicBezTo>
                  <a:cubicBezTo>
                    <a:pt x="14" y="30"/>
                    <a:pt x="13" y="29"/>
                    <a:pt x="13" y="2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7"/>
            <p:cNvSpPr/>
            <p:nvPr/>
          </p:nvSpPr>
          <p:spPr>
            <a:xfrm>
              <a:off x="2732190" y="1663019"/>
              <a:ext cx="1850" cy="2466"/>
            </a:xfrm>
            <a:custGeom>
              <a:avLst/>
              <a:gdLst/>
              <a:ahLst/>
              <a:cxnLst/>
              <a:rect l="l" t="t" r="r" b="b"/>
              <a:pathLst>
                <a:path w="24" h="32" extrusionOk="0">
                  <a:moveTo>
                    <a:pt x="0" y="1"/>
                  </a:moveTo>
                  <a:cubicBezTo>
                    <a:pt x="3" y="7"/>
                    <a:pt x="17" y="24"/>
                    <a:pt x="24" y="32"/>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7"/>
            <p:cNvSpPr/>
            <p:nvPr/>
          </p:nvSpPr>
          <p:spPr>
            <a:xfrm>
              <a:off x="2732190" y="1662788"/>
              <a:ext cx="308" cy="308"/>
            </a:xfrm>
            <a:custGeom>
              <a:avLst/>
              <a:gdLst/>
              <a:ahLst/>
              <a:cxnLst/>
              <a:rect l="l" t="t" r="r" b="b"/>
              <a:pathLst>
                <a:path w="4" h="4" extrusionOk="0">
                  <a:moveTo>
                    <a:pt x="0" y="1"/>
                  </a:moveTo>
                  <a:lnTo>
                    <a:pt x="0" y="4"/>
                  </a:lnTo>
                  <a:lnTo>
                    <a:pt x="3"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7"/>
            <p:cNvSpPr/>
            <p:nvPr/>
          </p:nvSpPr>
          <p:spPr>
            <a:xfrm>
              <a:off x="2731882" y="1662788"/>
              <a:ext cx="385" cy="308"/>
            </a:xfrm>
            <a:custGeom>
              <a:avLst/>
              <a:gdLst/>
              <a:ahLst/>
              <a:cxnLst/>
              <a:rect l="l" t="t" r="r" b="b"/>
              <a:pathLst>
                <a:path w="5" h="4" extrusionOk="0">
                  <a:moveTo>
                    <a:pt x="4" y="4"/>
                  </a:moveTo>
                  <a:lnTo>
                    <a:pt x="4" y="4"/>
                  </a:lnTo>
                  <a:cubicBezTo>
                    <a:pt x="1" y="1"/>
                    <a:pt x="1" y="1"/>
                    <a:pt x="4"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7"/>
            <p:cNvSpPr/>
            <p:nvPr/>
          </p:nvSpPr>
          <p:spPr>
            <a:xfrm>
              <a:off x="2725948" y="1655235"/>
              <a:ext cx="3160" cy="5549"/>
            </a:xfrm>
            <a:custGeom>
              <a:avLst/>
              <a:gdLst/>
              <a:ahLst/>
              <a:cxnLst/>
              <a:rect l="l" t="t" r="r" b="b"/>
              <a:pathLst>
                <a:path w="41" h="72" extrusionOk="0">
                  <a:moveTo>
                    <a:pt x="0" y="0"/>
                  </a:moveTo>
                  <a:lnTo>
                    <a:pt x="0" y="0"/>
                  </a:lnTo>
                  <a:cubicBezTo>
                    <a:pt x="14" y="24"/>
                    <a:pt x="24" y="41"/>
                    <a:pt x="41" y="72"/>
                  </a:cubicBezTo>
                  <a:cubicBezTo>
                    <a:pt x="30" y="52"/>
                    <a:pt x="20" y="2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7"/>
            <p:cNvSpPr/>
            <p:nvPr/>
          </p:nvSpPr>
          <p:spPr>
            <a:xfrm>
              <a:off x="2729262" y="1659397"/>
              <a:ext cx="1387" cy="2389"/>
            </a:xfrm>
            <a:custGeom>
              <a:avLst/>
              <a:gdLst/>
              <a:ahLst/>
              <a:cxnLst/>
              <a:rect l="l" t="t" r="r" b="b"/>
              <a:pathLst>
                <a:path w="18" h="31" extrusionOk="0">
                  <a:moveTo>
                    <a:pt x="1" y="1"/>
                  </a:moveTo>
                  <a:cubicBezTo>
                    <a:pt x="3" y="9"/>
                    <a:pt x="11" y="17"/>
                    <a:pt x="15" y="25"/>
                  </a:cubicBezTo>
                  <a:lnTo>
                    <a:pt x="15" y="25"/>
                  </a:lnTo>
                  <a:lnTo>
                    <a:pt x="7" y="7"/>
                  </a:lnTo>
                  <a:lnTo>
                    <a:pt x="1" y="1"/>
                  </a:lnTo>
                  <a:close/>
                  <a:moveTo>
                    <a:pt x="15" y="25"/>
                  </a:moveTo>
                  <a:lnTo>
                    <a:pt x="18" y="31"/>
                  </a:lnTo>
                  <a:cubicBezTo>
                    <a:pt x="17" y="29"/>
                    <a:pt x="16" y="27"/>
                    <a:pt x="15" y="2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7"/>
            <p:cNvSpPr/>
            <p:nvPr/>
          </p:nvSpPr>
          <p:spPr>
            <a:xfrm>
              <a:off x="2729570" y="1658857"/>
              <a:ext cx="617" cy="1156"/>
            </a:xfrm>
            <a:custGeom>
              <a:avLst/>
              <a:gdLst/>
              <a:ahLst/>
              <a:cxnLst/>
              <a:rect l="l" t="t" r="r" b="b"/>
              <a:pathLst>
                <a:path w="8" h="15" extrusionOk="0">
                  <a:moveTo>
                    <a:pt x="0" y="0"/>
                  </a:moveTo>
                  <a:lnTo>
                    <a:pt x="3" y="14"/>
                  </a:lnTo>
                  <a:lnTo>
                    <a:pt x="7"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7"/>
            <p:cNvSpPr/>
            <p:nvPr/>
          </p:nvSpPr>
          <p:spPr>
            <a:xfrm>
              <a:off x="2732421" y="1661015"/>
              <a:ext cx="1618" cy="2158"/>
            </a:xfrm>
            <a:custGeom>
              <a:avLst/>
              <a:gdLst/>
              <a:ahLst/>
              <a:cxnLst/>
              <a:rect l="l" t="t" r="r" b="b"/>
              <a:pathLst>
                <a:path w="21" h="28" extrusionOk="0">
                  <a:moveTo>
                    <a:pt x="0" y="0"/>
                  </a:moveTo>
                  <a:cubicBezTo>
                    <a:pt x="6" y="9"/>
                    <a:pt x="19" y="27"/>
                    <a:pt x="20" y="27"/>
                  </a:cubicBezTo>
                  <a:cubicBezTo>
                    <a:pt x="21" y="27"/>
                    <a:pt x="21" y="27"/>
                    <a:pt x="21" y="27"/>
                  </a:cubicBezTo>
                  <a:cubicBezTo>
                    <a:pt x="14" y="13"/>
                    <a:pt x="14" y="10"/>
                    <a:pt x="14" y="7"/>
                  </a:cubicBezTo>
                  <a:cubicBezTo>
                    <a:pt x="7" y="0"/>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7"/>
            <p:cNvSpPr/>
            <p:nvPr/>
          </p:nvSpPr>
          <p:spPr>
            <a:xfrm>
              <a:off x="2732730" y="1662479"/>
              <a:ext cx="231" cy="385"/>
            </a:xfrm>
            <a:custGeom>
              <a:avLst/>
              <a:gdLst/>
              <a:ahLst/>
              <a:cxnLst/>
              <a:rect l="l" t="t" r="r" b="b"/>
              <a:pathLst>
                <a:path w="3" h="5" extrusionOk="0">
                  <a:moveTo>
                    <a:pt x="0" y="0"/>
                  </a:moveTo>
                  <a:cubicBezTo>
                    <a:pt x="0" y="1"/>
                    <a:pt x="1" y="1"/>
                    <a:pt x="3" y="5"/>
                  </a:cubicBezTo>
                  <a:lnTo>
                    <a:pt x="3" y="1"/>
                  </a:lnTo>
                  <a:cubicBezTo>
                    <a:pt x="1" y="1"/>
                    <a:pt x="0" y="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7"/>
            <p:cNvSpPr/>
            <p:nvPr/>
          </p:nvSpPr>
          <p:spPr>
            <a:xfrm>
              <a:off x="2734502" y="1660167"/>
              <a:ext cx="385" cy="617"/>
            </a:xfrm>
            <a:custGeom>
              <a:avLst/>
              <a:gdLst/>
              <a:ahLst/>
              <a:cxnLst/>
              <a:rect l="l" t="t" r="r" b="b"/>
              <a:pathLst>
                <a:path w="5" h="8" extrusionOk="0">
                  <a:moveTo>
                    <a:pt x="0" y="0"/>
                  </a:moveTo>
                  <a:cubicBezTo>
                    <a:pt x="0" y="0"/>
                    <a:pt x="4" y="4"/>
                    <a:pt x="4" y="8"/>
                  </a:cubicBezTo>
                  <a:cubicBezTo>
                    <a:pt x="4" y="4"/>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7"/>
            <p:cNvSpPr/>
            <p:nvPr/>
          </p:nvSpPr>
          <p:spPr>
            <a:xfrm>
              <a:off x="2731805" y="1660321"/>
              <a:ext cx="694" cy="1464"/>
            </a:xfrm>
            <a:custGeom>
              <a:avLst/>
              <a:gdLst/>
              <a:ahLst/>
              <a:cxnLst/>
              <a:rect l="l" t="t" r="r" b="b"/>
              <a:pathLst>
                <a:path w="9" h="19" extrusionOk="0">
                  <a:moveTo>
                    <a:pt x="3" y="1"/>
                  </a:moveTo>
                  <a:cubicBezTo>
                    <a:pt x="1" y="1"/>
                    <a:pt x="6" y="8"/>
                    <a:pt x="8" y="19"/>
                  </a:cubicBezTo>
                  <a:lnTo>
                    <a:pt x="8" y="9"/>
                  </a:lnTo>
                  <a:cubicBezTo>
                    <a:pt x="5" y="6"/>
                    <a:pt x="5" y="2"/>
                    <a:pt x="5" y="2"/>
                  </a:cubicBezTo>
                  <a:cubicBezTo>
                    <a:pt x="4" y="1"/>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7"/>
            <p:cNvSpPr/>
            <p:nvPr/>
          </p:nvSpPr>
          <p:spPr>
            <a:xfrm>
              <a:off x="2734502" y="1662556"/>
              <a:ext cx="1233" cy="1464"/>
            </a:xfrm>
            <a:custGeom>
              <a:avLst/>
              <a:gdLst/>
              <a:ahLst/>
              <a:cxnLst/>
              <a:rect l="l" t="t" r="r" b="b"/>
              <a:pathLst>
                <a:path w="16" h="19" extrusionOk="0">
                  <a:moveTo>
                    <a:pt x="0" y="0"/>
                  </a:moveTo>
                  <a:lnTo>
                    <a:pt x="0" y="0"/>
                  </a:lnTo>
                  <a:cubicBezTo>
                    <a:pt x="4" y="6"/>
                    <a:pt x="10" y="13"/>
                    <a:pt x="13" y="16"/>
                  </a:cubicBezTo>
                  <a:lnTo>
                    <a:pt x="13" y="16"/>
                  </a:lnTo>
                  <a:cubicBezTo>
                    <a:pt x="10" y="9"/>
                    <a:pt x="4" y="3"/>
                    <a:pt x="0" y="0"/>
                  </a:cubicBezTo>
                  <a:close/>
                  <a:moveTo>
                    <a:pt x="13" y="16"/>
                  </a:moveTo>
                  <a:lnTo>
                    <a:pt x="13" y="16"/>
                  </a:lnTo>
                  <a:cubicBezTo>
                    <a:pt x="14" y="17"/>
                    <a:pt x="14" y="17"/>
                    <a:pt x="14" y="17"/>
                  </a:cubicBezTo>
                  <a:cubicBezTo>
                    <a:pt x="15" y="18"/>
                    <a:pt x="16" y="19"/>
                    <a:pt x="16" y="19"/>
                  </a:cubicBezTo>
                  <a:cubicBezTo>
                    <a:pt x="16" y="19"/>
                    <a:pt x="15" y="18"/>
                    <a:pt x="13" y="1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7"/>
            <p:cNvSpPr/>
            <p:nvPr/>
          </p:nvSpPr>
          <p:spPr>
            <a:xfrm>
              <a:off x="2733500" y="1663327"/>
              <a:ext cx="231" cy="462"/>
            </a:xfrm>
            <a:custGeom>
              <a:avLst/>
              <a:gdLst/>
              <a:ahLst/>
              <a:cxnLst/>
              <a:rect l="l" t="t" r="r" b="b"/>
              <a:pathLst>
                <a:path w="3" h="6" extrusionOk="0">
                  <a:moveTo>
                    <a:pt x="0" y="0"/>
                  </a:moveTo>
                  <a:cubicBezTo>
                    <a:pt x="1" y="4"/>
                    <a:pt x="2" y="6"/>
                    <a:pt x="2" y="6"/>
                  </a:cubicBezTo>
                  <a:cubicBezTo>
                    <a:pt x="3" y="6"/>
                    <a:pt x="2" y="2"/>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7"/>
            <p:cNvSpPr/>
            <p:nvPr/>
          </p:nvSpPr>
          <p:spPr>
            <a:xfrm>
              <a:off x="2732421" y="1661709"/>
              <a:ext cx="1156" cy="1695"/>
            </a:xfrm>
            <a:custGeom>
              <a:avLst/>
              <a:gdLst/>
              <a:ahLst/>
              <a:cxnLst/>
              <a:rect l="l" t="t" r="r" b="b"/>
              <a:pathLst>
                <a:path w="15" h="22" extrusionOk="0">
                  <a:moveTo>
                    <a:pt x="0" y="1"/>
                  </a:moveTo>
                  <a:cubicBezTo>
                    <a:pt x="1" y="1"/>
                    <a:pt x="1" y="1"/>
                    <a:pt x="1" y="2"/>
                  </a:cubicBezTo>
                  <a:lnTo>
                    <a:pt x="1" y="2"/>
                  </a:lnTo>
                  <a:cubicBezTo>
                    <a:pt x="1" y="1"/>
                    <a:pt x="1" y="1"/>
                    <a:pt x="0" y="1"/>
                  </a:cubicBezTo>
                  <a:close/>
                  <a:moveTo>
                    <a:pt x="1" y="2"/>
                  </a:moveTo>
                  <a:lnTo>
                    <a:pt x="1" y="2"/>
                  </a:lnTo>
                  <a:cubicBezTo>
                    <a:pt x="4" y="5"/>
                    <a:pt x="4" y="8"/>
                    <a:pt x="7" y="11"/>
                  </a:cubicBezTo>
                  <a:cubicBezTo>
                    <a:pt x="7" y="15"/>
                    <a:pt x="11" y="18"/>
                    <a:pt x="14" y="21"/>
                  </a:cubicBezTo>
                  <a:cubicBezTo>
                    <a:pt x="11" y="15"/>
                    <a:pt x="7" y="9"/>
                    <a:pt x="1" y="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7"/>
            <p:cNvSpPr/>
            <p:nvPr/>
          </p:nvSpPr>
          <p:spPr>
            <a:xfrm>
              <a:off x="2724637" y="1643829"/>
              <a:ext cx="9942" cy="16415"/>
            </a:xfrm>
            <a:custGeom>
              <a:avLst/>
              <a:gdLst/>
              <a:ahLst/>
              <a:cxnLst/>
              <a:rect l="l" t="t" r="r" b="b"/>
              <a:pathLst>
                <a:path w="129" h="213" extrusionOk="0">
                  <a:moveTo>
                    <a:pt x="0" y="0"/>
                  </a:moveTo>
                  <a:cubicBezTo>
                    <a:pt x="14" y="21"/>
                    <a:pt x="25" y="43"/>
                    <a:pt x="22" y="43"/>
                  </a:cubicBezTo>
                  <a:cubicBezTo>
                    <a:pt x="21" y="43"/>
                    <a:pt x="17" y="39"/>
                    <a:pt x="11" y="30"/>
                  </a:cubicBezTo>
                  <a:lnTo>
                    <a:pt x="11" y="30"/>
                  </a:lnTo>
                  <a:cubicBezTo>
                    <a:pt x="20" y="58"/>
                    <a:pt x="88" y="159"/>
                    <a:pt x="128" y="212"/>
                  </a:cubicBezTo>
                  <a:cubicBezTo>
                    <a:pt x="122" y="200"/>
                    <a:pt x="112" y="186"/>
                    <a:pt x="105" y="165"/>
                  </a:cubicBezTo>
                  <a:cubicBezTo>
                    <a:pt x="92" y="148"/>
                    <a:pt x="71" y="131"/>
                    <a:pt x="54" y="101"/>
                  </a:cubicBezTo>
                  <a:cubicBezTo>
                    <a:pt x="53" y="96"/>
                    <a:pt x="54" y="94"/>
                    <a:pt x="55" y="94"/>
                  </a:cubicBezTo>
                  <a:cubicBezTo>
                    <a:pt x="58" y="94"/>
                    <a:pt x="68" y="112"/>
                    <a:pt x="78" y="125"/>
                  </a:cubicBezTo>
                  <a:cubicBezTo>
                    <a:pt x="51" y="88"/>
                    <a:pt x="47" y="64"/>
                    <a:pt x="11" y="10"/>
                  </a:cubicBezTo>
                  <a:lnTo>
                    <a:pt x="11" y="10"/>
                  </a:lnTo>
                  <a:lnTo>
                    <a:pt x="20" y="30"/>
                  </a:lnTo>
                  <a:cubicBezTo>
                    <a:pt x="14" y="24"/>
                    <a:pt x="6"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7"/>
            <p:cNvSpPr/>
            <p:nvPr/>
          </p:nvSpPr>
          <p:spPr>
            <a:xfrm>
              <a:off x="2733963" y="1660707"/>
              <a:ext cx="2466" cy="2929"/>
            </a:xfrm>
            <a:custGeom>
              <a:avLst/>
              <a:gdLst/>
              <a:ahLst/>
              <a:cxnLst/>
              <a:rect l="l" t="t" r="r" b="b"/>
              <a:pathLst>
                <a:path w="32" h="38" extrusionOk="0">
                  <a:moveTo>
                    <a:pt x="1" y="1"/>
                  </a:moveTo>
                  <a:cubicBezTo>
                    <a:pt x="4" y="4"/>
                    <a:pt x="14" y="14"/>
                    <a:pt x="31" y="37"/>
                  </a:cubicBezTo>
                  <a:cubicBezTo>
                    <a:pt x="24" y="21"/>
                    <a:pt x="18" y="11"/>
                    <a:pt x="1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7"/>
            <p:cNvSpPr/>
            <p:nvPr/>
          </p:nvSpPr>
          <p:spPr>
            <a:xfrm>
              <a:off x="2729262" y="1654156"/>
              <a:ext cx="5318" cy="8477"/>
            </a:xfrm>
            <a:custGeom>
              <a:avLst/>
              <a:gdLst/>
              <a:ahLst/>
              <a:cxnLst/>
              <a:rect l="l" t="t" r="r" b="b"/>
              <a:pathLst>
                <a:path w="69" h="110" extrusionOk="0">
                  <a:moveTo>
                    <a:pt x="55" y="89"/>
                  </a:moveTo>
                  <a:cubicBezTo>
                    <a:pt x="62" y="96"/>
                    <a:pt x="62" y="96"/>
                    <a:pt x="62" y="102"/>
                  </a:cubicBezTo>
                  <a:cubicBezTo>
                    <a:pt x="62" y="96"/>
                    <a:pt x="58" y="92"/>
                    <a:pt x="55" y="89"/>
                  </a:cubicBezTo>
                  <a:close/>
                  <a:moveTo>
                    <a:pt x="64" y="101"/>
                  </a:moveTo>
                  <a:lnTo>
                    <a:pt x="64" y="102"/>
                  </a:lnTo>
                  <a:lnTo>
                    <a:pt x="65" y="102"/>
                  </a:lnTo>
                  <a:cubicBezTo>
                    <a:pt x="65" y="102"/>
                    <a:pt x="64" y="101"/>
                    <a:pt x="64" y="101"/>
                  </a:cubicBezTo>
                  <a:close/>
                  <a:moveTo>
                    <a:pt x="4" y="1"/>
                  </a:moveTo>
                  <a:cubicBezTo>
                    <a:pt x="1" y="8"/>
                    <a:pt x="18" y="31"/>
                    <a:pt x="24" y="48"/>
                  </a:cubicBezTo>
                  <a:cubicBezTo>
                    <a:pt x="25" y="46"/>
                    <a:pt x="25" y="45"/>
                    <a:pt x="26" y="45"/>
                  </a:cubicBezTo>
                  <a:cubicBezTo>
                    <a:pt x="30" y="45"/>
                    <a:pt x="38" y="72"/>
                    <a:pt x="52" y="86"/>
                  </a:cubicBezTo>
                  <a:cubicBezTo>
                    <a:pt x="55" y="92"/>
                    <a:pt x="55" y="92"/>
                    <a:pt x="55" y="96"/>
                  </a:cubicBezTo>
                  <a:cubicBezTo>
                    <a:pt x="58" y="98"/>
                    <a:pt x="60" y="100"/>
                    <a:pt x="64" y="104"/>
                  </a:cubicBezTo>
                  <a:lnTo>
                    <a:pt x="64" y="104"/>
                  </a:lnTo>
                  <a:cubicBezTo>
                    <a:pt x="63" y="104"/>
                    <a:pt x="63" y="103"/>
                    <a:pt x="63" y="102"/>
                  </a:cubicBezTo>
                  <a:lnTo>
                    <a:pt x="63" y="102"/>
                  </a:lnTo>
                  <a:cubicBezTo>
                    <a:pt x="64" y="103"/>
                    <a:pt x="64" y="104"/>
                    <a:pt x="65" y="104"/>
                  </a:cubicBezTo>
                  <a:lnTo>
                    <a:pt x="65" y="104"/>
                  </a:lnTo>
                  <a:lnTo>
                    <a:pt x="64" y="102"/>
                  </a:lnTo>
                  <a:lnTo>
                    <a:pt x="63" y="102"/>
                  </a:lnTo>
                  <a:cubicBezTo>
                    <a:pt x="62" y="101"/>
                    <a:pt x="62" y="101"/>
                    <a:pt x="63" y="101"/>
                  </a:cubicBezTo>
                  <a:lnTo>
                    <a:pt x="63" y="101"/>
                  </a:lnTo>
                  <a:cubicBezTo>
                    <a:pt x="63" y="101"/>
                    <a:pt x="64" y="101"/>
                    <a:pt x="64" y="101"/>
                  </a:cubicBezTo>
                  <a:lnTo>
                    <a:pt x="64" y="101"/>
                  </a:lnTo>
                  <a:lnTo>
                    <a:pt x="62" y="86"/>
                  </a:lnTo>
                  <a:cubicBezTo>
                    <a:pt x="60" y="83"/>
                    <a:pt x="59" y="82"/>
                    <a:pt x="58" y="82"/>
                  </a:cubicBezTo>
                  <a:cubicBezTo>
                    <a:pt x="56" y="82"/>
                    <a:pt x="55" y="85"/>
                    <a:pt x="55" y="89"/>
                  </a:cubicBezTo>
                  <a:cubicBezTo>
                    <a:pt x="35" y="55"/>
                    <a:pt x="28" y="38"/>
                    <a:pt x="4" y="1"/>
                  </a:cubicBezTo>
                  <a:close/>
                  <a:moveTo>
                    <a:pt x="64" y="104"/>
                  </a:moveTo>
                  <a:cubicBezTo>
                    <a:pt x="64" y="105"/>
                    <a:pt x="64" y="105"/>
                    <a:pt x="65" y="106"/>
                  </a:cubicBezTo>
                  <a:lnTo>
                    <a:pt x="68" y="109"/>
                  </a:lnTo>
                  <a:cubicBezTo>
                    <a:pt x="67" y="108"/>
                    <a:pt x="66" y="107"/>
                    <a:pt x="65" y="106"/>
                  </a:cubicBezTo>
                  <a:lnTo>
                    <a:pt x="65" y="106"/>
                  </a:lnTo>
                  <a:cubicBezTo>
                    <a:pt x="65" y="105"/>
                    <a:pt x="65" y="105"/>
                    <a:pt x="65" y="104"/>
                  </a:cubicBezTo>
                  <a:lnTo>
                    <a:pt x="65" y="104"/>
                  </a:lnTo>
                  <a:lnTo>
                    <a:pt x="65" y="106"/>
                  </a:lnTo>
                  <a:lnTo>
                    <a:pt x="65" y="106"/>
                  </a:lnTo>
                  <a:cubicBezTo>
                    <a:pt x="64" y="105"/>
                    <a:pt x="64" y="105"/>
                    <a:pt x="64" y="10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7"/>
            <p:cNvSpPr/>
            <p:nvPr/>
          </p:nvSpPr>
          <p:spPr>
            <a:xfrm>
              <a:off x="2722557" y="1649455"/>
              <a:ext cx="308" cy="925"/>
            </a:xfrm>
            <a:custGeom>
              <a:avLst/>
              <a:gdLst/>
              <a:ahLst/>
              <a:cxnLst/>
              <a:rect l="l" t="t" r="r" b="b"/>
              <a:pathLst>
                <a:path w="4" h="12" extrusionOk="0">
                  <a:moveTo>
                    <a:pt x="0" y="1"/>
                  </a:moveTo>
                  <a:cubicBezTo>
                    <a:pt x="0" y="5"/>
                    <a:pt x="3" y="8"/>
                    <a:pt x="3" y="11"/>
                  </a:cubicBezTo>
                  <a:cubicBezTo>
                    <a:pt x="3" y="5"/>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7"/>
            <p:cNvSpPr/>
            <p:nvPr/>
          </p:nvSpPr>
          <p:spPr>
            <a:xfrm>
              <a:off x="2722788" y="1650303"/>
              <a:ext cx="5241" cy="6782"/>
            </a:xfrm>
            <a:custGeom>
              <a:avLst/>
              <a:gdLst/>
              <a:ahLst/>
              <a:cxnLst/>
              <a:rect l="l" t="t" r="r" b="b"/>
              <a:pathLst>
                <a:path w="68" h="88" extrusionOk="0">
                  <a:moveTo>
                    <a:pt x="10" y="10"/>
                  </a:moveTo>
                  <a:cubicBezTo>
                    <a:pt x="11" y="11"/>
                    <a:pt x="12" y="13"/>
                    <a:pt x="13" y="14"/>
                  </a:cubicBezTo>
                  <a:lnTo>
                    <a:pt x="13" y="14"/>
                  </a:lnTo>
                  <a:cubicBezTo>
                    <a:pt x="12" y="12"/>
                    <a:pt x="11" y="11"/>
                    <a:pt x="10" y="10"/>
                  </a:cubicBezTo>
                  <a:close/>
                  <a:moveTo>
                    <a:pt x="0" y="0"/>
                  </a:moveTo>
                  <a:cubicBezTo>
                    <a:pt x="7" y="10"/>
                    <a:pt x="10" y="17"/>
                    <a:pt x="18" y="27"/>
                  </a:cubicBezTo>
                  <a:cubicBezTo>
                    <a:pt x="18" y="27"/>
                    <a:pt x="18" y="27"/>
                    <a:pt x="18" y="27"/>
                  </a:cubicBezTo>
                  <a:lnTo>
                    <a:pt x="18" y="27"/>
                  </a:lnTo>
                  <a:cubicBezTo>
                    <a:pt x="21" y="32"/>
                    <a:pt x="24" y="36"/>
                    <a:pt x="27" y="41"/>
                  </a:cubicBezTo>
                  <a:lnTo>
                    <a:pt x="24" y="34"/>
                  </a:lnTo>
                  <a:lnTo>
                    <a:pt x="24" y="34"/>
                  </a:lnTo>
                  <a:cubicBezTo>
                    <a:pt x="35" y="44"/>
                    <a:pt x="65" y="85"/>
                    <a:pt x="68" y="88"/>
                  </a:cubicBezTo>
                  <a:cubicBezTo>
                    <a:pt x="48" y="59"/>
                    <a:pt x="36" y="40"/>
                    <a:pt x="13" y="14"/>
                  </a:cubicBezTo>
                  <a:lnTo>
                    <a:pt x="13" y="14"/>
                  </a:lnTo>
                  <a:cubicBezTo>
                    <a:pt x="18" y="19"/>
                    <a:pt x="22" y="27"/>
                    <a:pt x="18" y="27"/>
                  </a:cubicBezTo>
                  <a:lnTo>
                    <a:pt x="18" y="27"/>
                  </a:lnTo>
                  <a:cubicBezTo>
                    <a:pt x="10" y="15"/>
                    <a:pt x="5" y="5"/>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7"/>
            <p:cNvSpPr/>
            <p:nvPr/>
          </p:nvSpPr>
          <p:spPr>
            <a:xfrm>
              <a:off x="2726179" y="1651613"/>
              <a:ext cx="2158" cy="3699"/>
            </a:xfrm>
            <a:custGeom>
              <a:avLst/>
              <a:gdLst/>
              <a:ahLst/>
              <a:cxnLst/>
              <a:rect l="l" t="t" r="r" b="b"/>
              <a:pathLst>
                <a:path w="28" h="48" extrusionOk="0">
                  <a:moveTo>
                    <a:pt x="0" y="0"/>
                  </a:moveTo>
                  <a:lnTo>
                    <a:pt x="11" y="17"/>
                  </a:lnTo>
                  <a:cubicBezTo>
                    <a:pt x="10" y="17"/>
                    <a:pt x="10" y="17"/>
                    <a:pt x="9" y="17"/>
                  </a:cubicBezTo>
                  <a:lnTo>
                    <a:pt x="9" y="17"/>
                  </a:lnTo>
                  <a:cubicBezTo>
                    <a:pt x="6" y="17"/>
                    <a:pt x="18" y="35"/>
                    <a:pt x="27" y="47"/>
                  </a:cubicBezTo>
                  <a:lnTo>
                    <a:pt x="21" y="2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7"/>
            <p:cNvSpPr/>
            <p:nvPr/>
          </p:nvSpPr>
          <p:spPr>
            <a:xfrm>
              <a:off x="2735273" y="1660707"/>
              <a:ext cx="2158" cy="4008"/>
            </a:xfrm>
            <a:custGeom>
              <a:avLst/>
              <a:gdLst/>
              <a:ahLst/>
              <a:cxnLst/>
              <a:rect l="l" t="t" r="r" b="b"/>
              <a:pathLst>
                <a:path w="28" h="52" extrusionOk="0">
                  <a:moveTo>
                    <a:pt x="1" y="1"/>
                  </a:moveTo>
                  <a:lnTo>
                    <a:pt x="7" y="14"/>
                  </a:lnTo>
                  <a:lnTo>
                    <a:pt x="27" y="51"/>
                  </a:lnTo>
                  <a:lnTo>
                    <a:pt x="27" y="51"/>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7"/>
            <p:cNvSpPr/>
            <p:nvPr/>
          </p:nvSpPr>
          <p:spPr>
            <a:xfrm>
              <a:off x="2736043" y="1661246"/>
              <a:ext cx="1618" cy="2389"/>
            </a:xfrm>
            <a:custGeom>
              <a:avLst/>
              <a:gdLst/>
              <a:ahLst/>
              <a:cxnLst/>
              <a:rect l="l" t="t" r="r" b="b"/>
              <a:pathLst>
                <a:path w="21" h="31" extrusionOk="0">
                  <a:moveTo>
                    <a:pt x="0" y="0"/>
                  </a:moveTo>
                  <a:lnTo>
                    <a:pt x="21" y="30"/>
                  </a:lnTo>
                  <a:lnTo>
                    <a:pt x="11" y="10"/>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7"/>
            <p:cNvSpPr/>
            <p:nvPr/>
          </p:nvSpPr>
          <p:spPr>
            <a:xfrm>
              <a:off x="2748066" y="1610459"/>
              <a:ext cx="308" cy="848"/>
            </a:xfrm>
            <a:custGeom>
              <a:avLst/>
              <a:gdLst/>
              <a:ahLst/>
              <a:cxnLst/>
              <a:rect l="l" t="t" r="r" b="b"/>
              <a:pathLst>
                <a:path w="4" h="11" extrusionOk="0">
                  <a:moveTo>
                    <a:pt x="0" y="0"/>
                  </a:moveTo>
                  <a:cubicBezTo>
                    <a:pt x="0" y="4"/>
                    <a:pt x="0" y="7"/>
                    <a:pt x="3"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7"/>
            <p:cNvSpPr/>
            <p:nvPr/>
          </p:nvSpPr>
          <p:spPr>
            <a:xfrm>
              <a:off x="2747295" y="1611461"/>
              <a:ext cx="848" cy="1387"/>
            </a:xfrm>
            <a:custGeom>
              <a:avLst/>
              <a:gdLst/>
              <a:ahLst/>
              <a:cxnLst/>
              <a:rect l="l" t="t" r="r" b="b"/>
              <a:pathLst>
                <a:path w="11" h="18" extrusionOk="0">
                  <a:moveTo>
                    <a:pt x="0" y="1"/>
                  </a:moveTo>
                  <a:lnTo>
                    <a:pt x="0" y="1"/>
                  </a:lnTo>
                  <a:cubicBezTo>
                    <a:pt x="0" y="1"/>
                    <a:pt x="4" y="7"/>
                    <a:pt x="10" y="1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7"/>
            <p:cNvSpPr/>
            <p:nvPr/>
          </p:nvSpPr>
          <p:spPr>
            <a:xfrm>
              <a:off x="2749607" y="1652075"/>
              <a:ext cx="3083" cy="3699"/>
            </a:xfrm>
            <a:custGeom>
              <a:avLst/>
              <a:gdLst/>
              <a:ahLst/>
              <a:cxnLst/>
              <a:rect l="l" t="t" r="r" b="b"/>
              <a:pathLst>
                <a:path w="40" h="48" extrusionOk="0">
                  <a:moveTo>
                    <a:pt x="0" y="1"/>
                  </a:moveTo>
                  <a:cubicBezTo>
                    <a:pt x="15" y="20"/>
                    <a:pt x="37" y="47"/>
                    <a:pt x="39" y="47"/>
                  </a:cubicBezTo>
                  <a:cubicBezTo>
                    <a:pt x="40" y="47"/>
                    <a:pt x="37" y="44"/>
                    <a:pt x="31" y="35"/>
                  </a:cubicBezTo>
                  <a:lnTo>
                    <a:pt x="7" y="1"/>
                  </a:lnTo>
                  <a:lnTo>
                    <a:pt x="7" y="1"/>
                  </a:lnTo>
                  <a:cubicBezTo>
                    <a:pt x="9" y="4"/>
                    <a:pt x="9" y="6"/>
                    <a:pt x="7" y="6"/>
                  </a:cubicBezTo>
                  <a:cubicBezTo>
                    <a:pt x="6" y="6"/>
                    <a:pt x="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7"/>
            <p:cNvSpPr/>
            <p:nvPr/>
          </p:nvSpPr>
          <p:spPr>
            <a:xfrm>
              <a:off x="2748297" y="1629495"/>
              <a:ext cx="1387" cy="2620"/>
            </a:xfrm>
            <a:custGeom>
              <a:avLst/>
              <a:gdLst/>
              <a:ahLst/>
              <a:cxnLst/>
              <a:rect l="l" t="t" r="r" b="b"/>
              <a:pathLst>
                <a:path w="18" h="34" extrusionOk="0">
                  <a:moveTo>
                    <a:pt x="0" y="0"/>
                  </a:moveTo>
                  <a:cubicBezTo>
                    <a:pt x="0" y="3"/>
                    <a:pt x="2" y="5"/>
                    <a:pt x="4" y="7"/>
                  </a:cubicBezTo>
                  <a:lnTo>
                    <a:pt x="4" y="7"/>
                  </a:lnTo>
                  <a:cubicBezTo>
                    <a:pt x="3" y="5"/>
                    <a:pt x="2" y="3"/>
                    <a:pt x="0" y="0"/>
                  </a:cubicBezTo>
                  <a:close/>
                  <a:moveTo>
                    <a:pt x="4" y="7"/>
                  </a:moveTo>
                  <a:lnTo>
                    <a:pt x="4" y="7"/>
                  </a:lnTo>
                  <a:cubicBezTo>
                    <a:pt x="6" y="11"/>
                    <a:pt x="8" y="15"/>
                    <a:pt x="10" y="18"/>
                  </a:cubicBezTo>
                  <a:lnTo>
                    <a:pt x="10" y="18"/>
                  </a:lnTo>
                  <a:cubicBezTo>
                    <a:pt x="9" y="16"/>
                    <a:pt x="9" y="13"/>
                    <a:pt x="8" y="10"/>
                  </a:cubicBezTo>
                  <a:cubicBezTo>
                    <a:pt x="6" y="9"/>
                    <a:pt x="5" y="8"/>
                    <a:pt x="4" y="7"/>
                  </a:cubicBezTo>
                  <a:close/>
                  <a:moveTo>
                    <a:pt x="10" y="18"/>
                  </a:moveTo>
                  <a:lnTo>
                    <a:pt x="10" y="18"/>
                  </a:lnTo>
                  <a:cubicBezTo>
                    <a:pt x="13" y="24"/>
                    <a:pt x="15" y="29"/>
                    <a:pt x="17" y="34"/>
                  </a:cubicBezTo>
                  <a:cubicBezTo>
                    <a:pt x="16" y="29"/>
                    <a:pt x="13" y="24"/>
                    <a:pt x="10"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7"/>
            <p:cNvSpPr/>
            <p:nvPr/>
          </p:nvSpPr>
          <p:spPr>
            <a:xfrm>
              <a:off x="2741746" y="1619322"/>
              <a:ext cx="1695" cy="1618"/>
            </a:xfrm>
            <a:custGeom>
              <a:avLst/>
              <a:gdLst/>
              <a:ahLst/>
              <a:cxnLst/>
              <a:rect l="l" t="t" r="r" b="b"/>
              <a:pathLst>
                <a:path w="22" h="21" extrusionOk="0">
                  <a:moveTo>
                    <a:pt x="1" y="0"/>
                  </a:moveTo>
                  <a:lnTo>
                    <a:pt x="21" y="21"/>
                  </a:lnTo>
                  <a:cubicBezTo>
                    <a:pt x="15" y="14"/>
                    <a:pt x="7"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7"/>
            <p:cNvSpPr/>
            <p:nvPr/>
          </p:nvSpPr>
          <p:spPr>
            <a:xfrm>
              <a:off x="2749607" y="1602367"/>
              <a:ext cx="1850" cy="2929"/>
            </a:xfrm>
            <a:custGeom>
              <a:avLst/>
              <a:gdLst/>
              <a:ahLst/>
              <a:cxnLst/>
              <a:rect l="l" t="t" r="r" b="b"/>
              <a:pathLst>
                <a:path w="24" h="38" extrusionOk="0">
                  <a:moveTo>
                    <a:pt x="4" y="1"/>
                  </a:moveTo>
                  <a:cubicBezTo>
                    <a:pt x="0" y="4"/>
                    <a:pt x="14" y="21"/>
                    <a:pt x="24" y="38"/>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7"/>
            <p:cNvSpPr/>
            <p:nvPr/>
          </p:nvSpPr>
          <p:spPr>
            <a:xfrm>
              <a:off x="2740667" y="1655543"/>
              <a:ext cx="2004" cy="2389"/>
            </a:xfrm>
            <a:custGeom>
              <a:avLst/>
              <a:gdLst/>
              <a:ahLst/>
              <a:cxnLst/>
              <a:rect l="l" t="t" r="r" b="b"/>
              <a:pathLst>
                <a:path w="26" h="31" extrusionOk="0">
                  <a:moveTo>
                    <a:pt x="1" y="0"/>
                  </a:moveTo>
                  <a:lnTo>
                    <a:pt x="1" y="0"/>
                  </a:lnTo>
                  <a:cubicBezTo>
                    <a:pt x="0" y="0"/>
                    <a:pt x="2" y="4"/>
                    <a:pt x="8" y="13"/>
                  </a:cubicBezTo>
                  <a:cubicBezTo>
                    <a:pt x="18" y="23"/>
                    <a:pt x="21" y="30"/>
                    <a:pt x="25" y="30"/>
                  </a:cubicBezTo>
                  <a:cubicBezTo>
                    <a:pt x="16" y="19"/>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7"/>
            <p:cNvSpPr/>
            <p:nvPr/>
          </p:nvSpPr>
          <p:spPr>
            <a:xfrm>
              <a:off x="2764944" y="1637587"/>
              <a:ext cx="1156" cy="1618"/>
            </a:xfrm>
            <a:custGeom>
              <a:avLst/>
              <a:gdLst/>
              <a:ahLst/>
              <a:cxnLst/>
              <a:rect l="l" t="t" r="r" b="b"/>
              <a:pathLst>
                <a:path w="15" h="21" extrusionOk="0">
                  <a:moveTo>
                    <a:pt x="1" y="0"/>
                  </a:moveTo>
                  <a:lnTo>
                    <a:pt x="1" y="0"/>
                  </a:lnTo>
                  <a:cubicBezTo>
                    <a:pt x="4" y="6"/>
                    <a:pt x="7" y="13"/>
                    <a:pt x="15" y="20"/>
                  </a:cubicBezTo>
                  <a:cubicBezTo>
                    <a:pt x="10" y="13"/>
                    <a:pt x="7"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7"/>
            <p:cNvSpPr/>
            <p:nvPr/>
          </p:nvSpPr>
          <p:spPr>
            <a:xfrm>
              <a:off x="2742594" y="1657008"/>
              <a:ext cx="1156" cy="1850"/>
            </a:xfrm>
            <a:custGeom>
              <a:avLst/>
              <a:gdLst/>
              <a:ahLst/>
              <a:cxnLst/>
              <a:rect l="l" t="t" r="r" b="b"/>
              <a:pathLst>
                <a:path w="15" h="24" extrusionOk="0">
                  <a:moveTo>
                    <a:pt x="0" y="1"/>
                  </a:moveTo>
                  <a:lnTo>
                    <a:pt x="0" y="1"/>
                  </a:lnTo>
                  <a:cubicBezTo>
                    <a:pt x="4" y="8"/>
                    <a:pt x="4" y="11"/>
                    <a:pt x="0" y="11"/>
                  </a:cubicBezTo>
                  <a:cubicBezTo>
                    <a:pt x="6" y="18"/>
                    <a:pt x="11" y="24"/>
                    <a:pt x="13" y="24"/>
                  </a:cubicBezTo>
                  <a:cubicBezTo>
                    <a:pt x="15" y="24"/>
                    <a:pt x="13" y="19"/>
                    <a:pt x="7" y="8"/>
                  </a:cubicBezTo>
                  <a:cubicBezTo>
                    <a:pt x="4" y="4"/>
                    <a:pt x="4"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7"/>
            <p:cNvSpPr/>
            <p:nvPr/>
          </p:nvSpPr>
          <p:spPr>
            <a:xfrm>
              <a:off x="2770955" y="1595585"/>
              <a:ext cx="308" cy="385"/>
            </a:xfrm>
            <a:custGeom>
              <a:avLst/>
              <a:gdLst/>
              <a:ahLst/>
              <a:cxnLst/>
              <a:rect l="l" t="t" r="r" b="b"/>
              <a:pathLst>
                <a:path w="4" h="5" extrusionOk="0">
                  <a:moveTo>
                    <a:pt x="1" y="1"/>
                  </a:moveTo>
                  <a:cubicBezTo>
                    <a:pt x="1" y="1"/>
                    <a:pt x="1" y="4"/>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7"/>
            <p:cNvSpPr/>
            <p:nvPr/>
          </p:nvSpPr>
          <p:spPr>
            <a:xfrm>
              <a:off x="2793073" y="1618551"/>
              <a:ext cx="308" cy="462"/>
            </a:xfrm>
            <a:custGeom>
              <a:avLst/>
              <a:gdLst/>
              <a:ahLst/>
              <a:cxnLst/>
              <a:rect l="l" t="t" r="r" b="b"/>
              <a:pathLst>
                <a:path w="4" h="6" extrusionOk="0">
                  <a:moveTo>
                    <a:pt x="4" y="1"/>
                  </a:moveTo>
                  <a:lnTo>
                    <a:pt x="4" y="1"/>
                  </a:lnTo>
                  <a:cubicBezTo>
                    <a:pt x="4" y="4"/>
                    <a:pt x="4" y="4"/>
                    <a:pt x="1" y="4"/>
                  </a:cubicBezTo>
                  <a:cubicBezTo>
                    <a:pt x="2" y="5"/>
                    <a:pt x="3" y="6"/>
                    <a:pt x="3" y="6"/>
                  </a:cubicBezTo>
                  <a:cubicBezTo>
                    <a:pt x="4" y="6"/>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7"/>
            <p:cNvSpPr/>
            <p:nvPr/>
          </p:nvSpPr>
          <p:spPr>
            <a:xfrm>
              <a:off x="2739126" y="1661015"/>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7"/>
            <p:cNvSpPr/>
            <p:nvPr/>
          </p:nvSpPr>
          <p:spPr>
            <a:xfrm>
              <a:off x="2731111" y="1649455"/>
              <a:ext cx="848" cy="1387"/>
            </a:xfrm>
            <a:custGeom>
              <a:avLst/>
              <a:gdLst/>
              <a:ahLst/>
              <a:cxnLst/>
              <a:rect l="l" t="t" r="r" b="b"/>
              <a:pathLst>
                <a:path w="11" h="18" extrusionOk="0">
                  <a:moveTo>
                    <a:pt x="11" y="18"/>
                  </a:moveTo>
                  <a:cubicBezTo>
                    <a:pt x="8" y="15"/>
                    <a:pt x="4" y="11"/>
                    <a:pt x="0" y="1"/>
                  </a:cubicBezTo>
                  <a:cubicBezTo>
                    <a:pt x="4" y="11"/>
                    <a:pt x="8" y="15"/>
                    <a:pt x="11"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7"/>
            <p:cNvSpPr/>
            <p:nvPr/>
          </p:nvSpPr>
          <p:spPr>
            <a:xfrm>
              <a:off x="2733423" y="1640053"/>
              <a:ext cx="385" cy="462"/>
            </a:xfrm>
            <a:custGeom>
              <a:avLst/>
              <a:gdLst/>
              <a:ahLst/>
              <a:cxnLst/>
              <a:rect l="l" t="t" r="r" b="b"/>
              <a:pathLst>
                <a:path w="5" h="6" extrusionOk="0">
                  <a:moveTo>
                    <a:pt x="1" y="1"/>
                  </a:moveTo>
                  <a:cubicBezTo>
                    <a:pt x="1" y="1"/>
                    <a:pt x="2" y="2"/>
                    <a:pt x="4" y="5"/>
                  </a:cubicBezTo>
                  <a:cubicBezTo>
                    <a:pt x="3" y="3"/>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7"/>
            <p:cNvSpPr/>
            <p:nvPr/>
          </p:nvSpPr>
          <p:spPr>
            <a:xfrm>
              <a:off x="2738124" y="1659705"/>
              <a:ext cx="617" cy="771"/>
            </a:xfrm>
            <a:custGeom>
              <a:avLst/>
              <a:gdLst/>
              <a:ahLst/>
              <a:cxnLst/>
              <a:rect l="l" t="t" r="r" b="b"/>
              <a:pathLst>
                <a:path w="8" h="10" extrusionOk="0">
                  <a:moveTo>
                    <a:pt x="1" y="0"/>
                  </a:moveTo>
                  <a:lnTo>
                    <a:pt x="1" y="0"/>
                  </a:lnTo>
                  <a:cubicBezTo>
                    <a:pt x="4" y="6"/>
                    <a:pt x="7" y="6"/>
                    <a:pt x="7" y="10"/>
                  </a:cubicBezTo>
                  <a:cubicBezTo>
                    <a:pt x="7" y="6"/>
                    <a:pt x="4"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7"/>
            <p:cNvSpPr/>
            <p:nvPr/>
          </p:nvSpPr>
          <p:spPr>
            <a:xfrm>
              <a:off x="2738664" y="1660707"/>
              <a:ext cx="462" cy="617"/>
            </a:xfrm>
            <a:custGeom>
              <a:avLst/>
              <a:gdLst/>
              <a:ahLst/>
              <a:cxnLst/>
              <a:rect l="l" t="t" r="r" b="b"/>
              <a:pathLst>
                <a:path w="6" h="8" extrusionOk="0">
                  <a:moveTo>
                    <a:pt x="0" y="1"/>
                  </a:moveTo>
                  <a:cubicBezTo>
                    <a:pt x="0" y="2"/>
                    <a:pt x="1" y="3"/>
                    <a:pt x="2" y="4"/>
                  </a:cubicBezTo>
                  <a:lnTo>
                    <a:pt x="2" y="4"/>
                  </a:lnTo>
                  <a:cubicBezTo>
                    <a:pt x="1" y="3"/>
                    <a:pt x="1" y="2"/>
                    <a:pt x="0" y="1"/>
                  </a:cubicBezTo>
                  <a:close/>
                  <a:moveTo>
                    <a:pt x="2" y="4"/>
                  </a:moveTo>
                  <a:cubicBezTo>
                    <a:pt x="3" y="6"/>
                    <a:pt x="5" y="8"/>
                    <a:pt x="5" y="8"/>
                  </a:cubicBezTo>
                  <a:cubicBezTo>
                    <a:pt x="5" y="8"/>
                    <a:pt x="5" y="7"/>
                    <a:pt x="4" y="4"/>
                  </a:cubicBezTo>
                  <a:cubicBezTo>
                    <a:pt x="4" y="4"/>
                    <a:pt x="3" y="4"/>
                    <a:pt x="2"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7"/>
            <p:cNvSpPr/>
            <p:nvPr/>
          </p:nvSpPr>
          <p:spPr>
            <a:xfrm>
              <a:off x="2738664" y="1660398"/>
              <a:ext cx="539" cy="694"/>
            </a:xfrm>
            <a:custGeom>
              <a:avLst/>
              <a:gdLst/>
              <a:ahLst/>
              <a:cxnLst/>
              <a:rect l="l" t="t" r="r" b="b"/>
              <a:pathLst>
                <a:path w="7" h="9" extrusionOk="0">
                  <a:moveTo>
                    <a:pt x="0" y="1"/>
                  </a:moveTo>
                  <a:cubicBezTo>
                    <a:pt x="4" y="5"/>
                    <a:pt x="4" y="5"/>
                    <a:pt x="7" y="8"/>
                  </a:cubicBezTo>
                  <a:lnTo>
                    <a:pt x="7" y="5"/>
                  </a:lnTo>
                  <a:cubicBezTo>
                    <a:pt x="7" y="5"/>
                    <a:pt x="4"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7"/>
            <p:cNvSpPr/>
            <p:nvPr/>
          </p:nvSpPr>
          <p:spPr>
            <a:xfrm>
              <a:off x="2765560" y="1608224"/>
              <a:ext cx="539" cy="1002"/>
            </a:xfrm>
            <a:custGeom>
              <a:avLst/>
              <a:gdLst/>
              <a:ahLst/>
              <a:cxnLst/>
              <a:rect l="l" t="t" r="r" b="b"/>
              <a:pathLst>
                <a:path w="7" h="13" extrusionOk="0">
                  <a:moveTo>
                    <a:pt x="1" y="1"/>
                  </a:moveTo>
                  <a:lnTo>
                    <a:pt x="1" y="1"/>
                  </a:lnTo>
                  <a:cubicBezTo>
                    <a:pt x="0" y="1"/>
                    <a:pt x="1" y="4"/>
                    <a:pt x="2" y="9"/>
                  </a:cubicBezTo>
                  <a:lnTo>
                    <a:pt x="7" y="13"/>
                  </a:lnTo>
                  <a:cubicBezTo>
                    <a:pt x="3" y="4"/>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7"/>
            <p:cNvSpPr/>
            <p:nvPr/>
          </p:nvSpPr>
          <p:spPr>
            <a:xfrm>
              <a:off x="2735042" y="1622944"/>
              <a:ext cx="308" cy="385"/>
            </a:xfrm>
            <a:custGeom>
              <a:avLst/>
              <a:gdLst/>
              <a:ahLst/>
              <a:cxnLst/>
              <a:rect l="l" t="t" r="r" b="b"/>
              <a:pathLst>
                <a:path w="4" h="5" extrusionOk="0">
                  <a:moveTo>
                    <a:pt x="0" y="0"/>
                  </a:moveTo>
                  <a:lnTo>
                    <a:pt x="0" y="0"/>
                  </a:lnTo>
                  <a:lnTo>
                    <a:pt x="4"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7"/>
            <p:cNvSpPr/>
            <p:nvPr/>
          </p:nvSpPr>
          <p:spPr>
            <a:xfrm>
              <a:off x="2734194" y="1620632"/>
              <a:ext cx="6088" cy="9942"/>
            </a:xfrm>
            <a:custGeom>
              <a:avLst/>
              <a:gdLst/>
              <a:ahLst/>
              <a:cxnLst/>
              <a:rect l="l" t="t" r="r" b="b"/>
              <a:pathLst>
                <a:path w="79" h="129" extrusionOk="0">
                  <a:moveTo>
                    <a:pt x="1" y="0"/>
                  </a:moveTo>
                  <a:lnTo>
                    <a:pt x="1" y="0"/>
                  </a:lnTo>
                  <a:cubicBezTo>
                    <a:pt x="17" y="30"/>
                    <a:pt x="20" y="38"/>
                    <a:pt x="19" y="38"/>
                  </a:cubicBezTo>
                  <a:cubicBezTo>
                    <a:pt x="18" y="38"/>
                    <a:pt x="17" y="36"/>
                    <a:pt x="15" y="34"/>
                  </a:cubicBezTo>
                  <a:lnTo>
                    <a:pt x="15" y="34"/>
                  </a:lnTo>
                  <a:lnTo>
                    <a:pt x="79" y="128"/>
                  </a:lnTo>
                  <a:lnTo>
                    <a:pt x="79" y="12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7"/>
            <p:cNvSpPr/>
            <p:nvPr/>
          </p:nvSpPr>
          <p:spPr>
            <a:xfrm>
              <a:off x="2726179" y="1594892"/>
              <a:ext cx="68513" cy="67742"/>
            </a:xfrm>
            <a:custGeom>
              <a:avLst/>
              <a:gdLst/>
              <a:ahLst/>
              <a:cxnLst/>
              <a:rect l="l" t="t" r="r" b="b"/>
              <a:pathLst>
                <a:path w="889" h="879" extrusionOk="0">
                  <a:moveTo>
                    <a:pt x="457" y="91"/>
                  </a:moveTo>
                  <a:cubicBezTo>
                    <a:pt x="458" y="94"/>
                    <a:pt x="460" y="97"/>
                    <a:pt x="462" y="99"/>
                  </a:cubicBezTo>
                  <a:lnTo>
                    <a:pt x="462" y="99"/>
                  </a:lnTo>
                  <a:cubicBezTo>
                    <a:pt x="460" y="97"/>
                    <a:pt x="458" y="94"/>
                    <a:pt x="457" y="91"/>
                  </a:cubicBezTo>
                  <a:close/>
                  <a:moveTo>
                    <a:pt x="345" y="101"/>
                  </a:moveTo>
                  <a:cubicBezTo>
                    <a:pt x="345" y="104"/>
                    <a:pt x="347" y="108"/>
                    <a:pt x="349" y="112"/>
                  </a:cubicBezTo>
                  <a:lnTo>
                    <a:pt x="349" y="112"/>
                  </a:lnTo>
                  <a:lnTo>
                    <a:pt x="345" y="101"/>
                  </a:lnTo>
                  <a:close/>
                  <a:moveTo>
                    <a:pt x="457" y="118"/>
                  </a:moveTo>
                  <a:lnTo>
                    <a:pt x="461" y="125"/>
                  </a:lnTo>
                  <a:lnTo>
                    <a:pt x="461" y="125"/>
                  </a:lnTo>
                  <a:cubicBezTo>
                    <a:pt x="459" y="122"/>
                    <a:pt x="458" y="119"/>
                    <a:pt x="457" y="118"/>
                  </a:cubicBezTo>
                  <a:close/>
                  <a:moveTo>
                    <a:pt x="183" y="128"/>
                  </a:moveTo>
                  <a:cubicBezTo>
                    <a:pt x="192" y="140"/>
                    <a:pt x="224" y="180"/>
                    <a:pt x="247" y="212"/>
                  </a:cubicBezTo>
                  <a:lnTo>
                    <a:pt x="247" y="212"/>
                  </a:lnTo>
                  <a:lnTo>
                    <a:pt x="243" y="196"/>
                  </a:lnTo>
                  <a:cubicBezTo>
                    <a:pt x="200" y="138"/>
                    <a:pt x="213" y="162"/>
                    <a:pt x="183" y="128"/>
                  </a:cubicBezTo>
                  <a:close/>
                  <a:moveTo>
                    <a:pt x="247" y="212"/>
                  </a:moveTo>
                  <a:lnTo>
                    <a:pt x="247" y="213"/>
                  </a:lnTo>
                  <a:cubicBezTo>
                    <a:pt x="247" y="213"/>
                    <a:pt x="247" y="213"/>
                    <a:pt x="248" y="214"/>
                  </a:cubicBezTo>
                  <a:lnTo>
                    <a:pt x="248" y="214"/>
                  </a:lnTo>
                  <a:cubicBezTo>
                    <a:pt x="247" y="213"/>
                    <a:pt x="247" y="213"/>
                    <a:pt x="247" y="212"/>
                  </a:cubicBezTo>
                  <a:close/>
                  <a:moveTo>
                    <a:pt x="287" y="222"/>
                  </a:moveTo>
                  <a:lnTo>
                    <a:pt x="287" y="222"/>
                  </a:lnTo>
                  <a:cubicBezTo>
                    <a:pt x="287" y="222"/>
                    <a:pt x="287" y="223"/>
                    <a:pt x="287" y="224"/>
                  </a:cubicBezTo>
                  <a:lnTo>
                    <a:pt x="287" y="224"/>
                  </a:lnTo>
                  <a:lnTo>
                    <a:pt x="287" y="222"/>
                  </a:lnTo>
                  <a:close/>
                  <a:moveTo>
                    <a:pt x="248" y="214"/>
                  </a:moveTo>
                  <a:cubicBezTo>
                    <a:pt x="256" y="226"/>
                    <a:pt x="263" y="238"/>
                    <a:pt x="267" y="247"/>
                  </a:cubicBezTo>
                  <a:cubicBezTo>
                    <a:pt x="265" y="240"/>
                    <a:pt x="259" y="228"/>
                    <a:pt x="258" y="224"/>
                  </a:cubicBezTo>
                  <a:lnTo>
                    <a:pt x="258" y="224"/>
                  </a:lnTo>
                  <a:cubicBezTo>
                    <a:pt x="258" y="225"/>
                    <a:pt x="259" y="225"/>
                    <a:pt x="259" y="226"/>
                  </a:cubicBezTo>
                  <a:lnTo>
                    <a:pt x="259" y="226"/>
                  </a:lnTo>
                  <a:cubicBezTo>
                    <a:pt x="258" y="224"/>
                    <a:pt x="258" y="224"/>
                    <a:pt x="258" y="224"/>
                  </a:cubicBezTo>
                  <a:lnTo>
                    <a:pt x="258" y="224"/>
                  </a:lnTo>
                  <a:cubicBezTo>
                    <a:pt x="258" y="224"/>
                    <a:pt x="258" y="224"/>
                    <a:pt x="258" y="224"/>
                  </a:cubicBezTo>
                  <a:lnTo>
                    <a:pt x="258" y="224"/>
                  </a:lnTo>
                  <a:cubicBezTo>
                    <a:pt x="256" y="222"/>
                    <a:pt x="252" y="219"/>
                    <a:pt x="248" y="214"/>
                  </a:cubicBezTo>
                  <a:close/>
                  <a:moveTo>
                    <a:pt x="193" y="348"/>
                  </a:moveTo>
                  <a:cubicBezTo>
                    <a:pt x="193" y="348"/>
                    <a:pt x="193" y="348"/>
                    <a:pt x="193" y="348"/>
                  </a:cubicBezTo>
                  <a:cubicBezTo>
                    <a:pt x="193" y="348"/>
                    <a:pt x="193" y="348"/>
                    <a:pt x="193" y="348"/>
                  </a:cubicBezTo>
                  <a:close/>
                  <a:moveTo>
                    <a:pt x="230" y="355"/>
                  </a:moveTo>
                  <a:lnTo>
                    <a:pt x="230" y="355"/>
                  </a:lnTo>
                  <a:cubicBezTo>
                    <a:pt x="230" y="355"/>
                    <a:pt x="230" y="356"/>
                    <a:pt x="231" y="356"/>
                  </a:cubicBezTo>
                  <a:lnTo>
                    <a:pt x="231" y="356"/>
                  </a:lnTo>
                  <a:cubicBezTo>
                    <a:pt x="230" y="356"/>
                    <a:pt x="230" y="355"/>
                    <a:pt x="230" y="355"/>
                  </a:cubicBezTo>
                  <a:close/>
                  <a:moveTo>
                    <a:pt x="183" y="389"/>
                  </a:moveTo>
                  <a:cubicBezTo>
                    <a:pt x="185" y="394"/>
                    <a:pt x="186" y="397"/>
                    <a:pt x="187" y="398"/>
                  </a:cubicBezTo>
                  <a:lnTo>
                    <a:pt x="187" y="398"/>
                  </a:lnTo>
                  <a:cubicBezTo>
                    <a:pt x="186" y="396"/>
                    <a:pt x="185" y="393"/>
                    <a:pt x="183" y="389"/>
                  </a:cubicBezTo>
                  <a:close/>
                  <a:moveTo>
                    <a:pt x="234" y="386"/>
                  </a:moveTo>
                  <a:cubicBezTo>
                    <a:pt x="236" y="386"/>
                    <a:pt x="241" y="390"/>
                    <a:pt x="247" y="398"/>
                  </a:cubicBezTo>
                  <a:cubicBezTo>
                    <a:pt x="247" y="400"/>
                    <a:pt x="247" y="400"/>
                    <a:pt x="246" y="400"/>
                  </a:cubicBezTo>
                  <a:cubicBezTo>
                    <a:pt x="245" y="400"/>
                    <a:pt x="243" y="398"/>
                    <a:pt x="237" y="392"/>
                  </a:cubicBezTo>
                  <a:cubicBezTo>
                    <a:pt x="234" y="388"/>
                    <a:pt x="234" y="386"/>
                    <a:pt x="234" y="386"/>
                  </a:cubicBezTo>
                  <a:close/>
                  <a:moveTo>
                    <a:pt x="187" y="398"/>
                  </a:moveTo>
                  <a:cubicBezTo>
                    <a:pt x="187" y="399"/>
                    <a:pt x="188" y="400"/>
                    <a:pt x="188" y="400"/>
                  </a:cubicBezTo>
                  <a:lnTo>
                    <a:pt x="188" y="400"/>
                  </a:lnTo>
                  <a:cubicBezTo>
                    <a:pt x="188" y="400"/>
                    <a:pt x="188" y="400"/>
                    <a:pt x="187" y="398"/>
                  </a:cubicBezTo>
                  <a:close/>
                  <a:moveTo>
                    <a:pt x="188" y="400"/>
                  </a:moveTo>
                  <a:cubicBezTo>
                    <a:pt x="187" y="401"/>
                    <a:pt x="187" y="401"/>
                    <a:pt x="186" y="402"/>
                  </a:cubicBezTo>
                  <a:cubicBezTo>
                    <a:pt x="186" y="402"/>
                    <a:pt x="187" y="403"/>
                    <a:pt x="187" y="403"/>
                  </a:cubicBezTo>
                  <a:lnTo>
                    <a:pt x="187" y="403"/>
                  </a:lnTo>
                  <a:cubicBezTo>
                    <a:pt x="188" y="403"/>
                    <a:pt x="188" y="402"/>
                    <a:pt x="188" y="400"/>
                  </a:cubicBezTo>
                  <a:close/>
                  <a:moveTo>
                    <a:pt x="38" y="368"/>
                  </a:moveTo>
                  <a:cubicBezTo>
                    <a:pt x="71" y="417"/>
                    <a:pt x="125" y="514"/>
                    <a:pt x="116" y="514"/>
                  </a:cubicBezTo>
                  <a:cubicBezTo>
                    <a:pt x="116" y="514"/>
                    <a:pt x="116" y="514"/>
                    <a:pt x="115" y="513"/>
                  </a:cubicBezTo>
                  <a:cubicBezTo>
                    <a:pt x="105" y="501"/>
                    <a:pt x="78" y="454"/>
                    <a:pt x="59" y="424"/>
                  </a:cubicBezTo>
                  <a:lnTo>
                    <a:pt x="59" y="424"/>
                  </a:lnTo>
                  <a:lnTo>
                    <a:pt x="38" y="368"/>
                  </a:lnTo>
                  <a:close/>
                  <a:moveTo>
                    <a:pt x="0" y="493"/>
                  </a:moveTo>
                  <a:cubicBezTo>
                    <a:pt x="10" y="508"/>
                    <a:pt x="16" y="518"/>
                    <a:pt x="20" y="528"/>
                  </a:cubicBezTo>
                  <a:lnTo>
                    <a:pt x="20" y="528"/>
                  </a:lnTo>
                  <a:cubicBezTo>
                    <a:pt x="20" y="524"/>
                    <a:pt x="18" y="518"/>
                    <a:pt x="0" y="493"/>
                  </a:cubicBezTo>
                  <a:close/>
                  <a:moveTo>
                    <a:pt x="24" y="523"/>
                  </a:moveTo>
                  <a:lnTo>
                    <a:pt x="24" y="523"/>
                  </a:lnTo>
                  <a:cubicBezTo>
                    <a:pt x="26" y="526"/>
                    <a:pt x="27" y="529"/>
                    <a:pt x="29" y="532"/>
                  </a:cubicBezTo>
                  <a:lnTo>
                    <a:pt x="29" y="532"/>
                  </a:lnTo>
                  <a:cubicBezTo>
                    <a:pt x="27" y="529"/>
                    <a:pt x="25" y="526"/>
                    <a:pt x="24" y="523"/>
                  </a:cubicBezTo>
                  <a:close/>
                  <a:moveTo>
                    <a:pt x="20" y="528"/>
                  </a:moveTo>
                  <a:lnTo>
                    <a:pt x="20" y="528"/>
                  </a:lnTo>
                  <a:cubicBezTo>
                    <a:pt x="20" y="531"/>
                    <a:pt x="20" y="532"/>
                    <a:pt x="24" y="539"/>
                  </a:cubicBezTo>
                  <a:lnTo>
                    <a:pt x="24" y="539"/>
                  </a:lnTo>
                  <a:cubicBezTo>
                    <a:pt x="23" y="535"/>
                    <a:pt x="22" y="532"/>
                    <a:pt x="20" y="528"/>
                  </a:cubicBezTo>
                  <a:close/>
                  <a:moveTo>
                    <a:pt x="24" y="539"/>
                  </a:moveTo>
                  <a:cubicBezTo>
                    <a:pt x="27" y="546"/>
                    <a:pt x="29" y="553"/>
                    <a:pt x="31" y="560"/>
                  </a:cubicBezTo>
                  <a:cubicBezTo>
                    <a:pt x="42" y="576"/>
                    <a:pt x="47" y="581"/>
                    <a:pt x="49" y="581"/>
                  </a:cubicBezTo>
                  <a:cubicBezTo>
                    <a:pt x="52" y="581"/>
                    <a:pt x="43" y="563"/>
                    <a:pt x="37" y="549"/>
                  </a:cubicBezTo>
                  <a:lnTo>
                    <a:pt x="37" y="549"/>
                  </a:lnTo>
                  <a:cubicBezTo>
                    <a:pt x="38" y="553"/>
                    <a:pt x="39" y="556"/>
                    <a:pt x="38" y="557"/>
                  </a:cubicBezTo>
                  <a:cubicBezTo>
                    <a:pt x="31" y="549"/>
                    <a:pt x="27" y="543"/>
                    <a:pt x="24" y="539"/>
                  </a:cubicBezTo>
                  <a:close/>
                  <a:moveTo>
                    <a:pt x="75" y="726"/>
                  </a:moveTo>
                  <a:lnTo>
                    <a:pt x="75" y="726"/>
                  </a:lnTo>
                  <a:cubicBezTo>
                    <a:pt x="75" y="727"/>
                    <a:pt x="76" y="728"/>
                    <a:pt x="76" y="728"/>
                  </a:cubicBezTo>
                  <a:lnTo>
                    <a:pt x="76" y="728"/>
                  </a:lnTo>
                  <a:cubicBezTo>
                    <a:pt x="76" y="728"/>
                    <a:pt x="75" y="727"/>
                    <a:pt x="75" y="726"/>
                  </a:cubicBezTo>
                  <a:close/>
                  <a:moveTo>
                    <a:pt x="300" y="736"/>
                  </a:moveTo>
                  <a:cubicBezTo>
                    <a:pt x="301" y="738"/>
                    <a:pt x="303" y="740"/>
                    <a:pt x="304" y="743"/>
                  </a:cubicBezTo>
                  <a:cubicBezTo>
                    <a:pt x="303" y="741"/>
                    <a:pt x="302" y="738"/>
                    <a:pt x="300" y="736"/>
                  </a:cubicBezTo>
                  <a:close/>
                  <a:moveTo>
                    <a:pt x="151" y="876"/>
                  </a:moveTo>
                  <a:cubicBezTo>
                    <a:pt x="151" y="877"/>
                    <a:pt x="152" y="877"/>
                    <a:pt x="153" y="878"/>
                  </a:cubicBezTo>
                  <a:cubicBezTo>
                    <a:pt x="152" y="877"/>
                    <a:pt x="151" y="877"/>
                    <a:pt x="151" y="876"/>
                  </a:cubicBezTo>
                  <a:close/>
                  <a:moveTo>
                    <a:pt x="572" y="1"/>
                  </a:moveTo>
                  <a:cubicBezTo>
                    <a:pt x="569" y="1"/>
                    <a:pt x="575" y="17"/>
                    <a:pt x="572" y="17"/>
                  </a:cubicBezTo>
                  <a:cubicBezTo>
                    <a:pt x="572" y="17"/>
                    <a:pt x="572" y="17"/>
                    <a:pt x="571" y="16"/>
                  </a:cubicBezTo>
                  <a:lnTo>
                    <a:pt x="571" y="16"/>
                  </a:lnTo>
                  <a:lnTo>
                    <a:pt x="585" y="30"/>
                  </a:lnTo>
                  <a:cubicBezTo>
                    <a:pt x="588" y="57"/>
                    <a:pt x="554" y="37"/>
                    <a:pt x="574" y="91"/>
                  </a:cubicBezTo>
                  <a:lnTo>
                    <a:pt x="585" y="108"/>
                  </a:lnTo>
                  <a:cubicBezTo>
                    <a:pt x="589" y="118"/>
                    <a:pt x="589" y="122"/>
                    <a:pt x="588" y="122"/>
                  </a:cubicBezTo>
                  <a:cubicBezTo>
                    <a:pt x="585" y="122"/>
                    <a:pt x="575" y="107"/>
                    <a:pt x="570" y="107"/>
                  </a:cubicBezTo>
                  <a:cubicBezTo>
                    <a:pt x="569" y="107"/>
                    <a:pt x="568" y="108"/>
                    <a:pt x="568" y="111"/>
                  </a:cubicBezTo>
                  <a:lnTo>
                    <a:pt x="565" y="108"/>
                  </a:lnTo>
                  <a:lnTo>
                    <a:pt x="565" y="108"/>
                  </a:lnTo>
                  <a:cubicBezTo>
                    <a:pt x="574" y="125"/>
                    <a:pt x="578" y="135"/>
                    <a:pt x="574" y="135"/>
                  </a:cubicBezTo>
                  <a:cubicBezTo>
                    <a:pt x="565" y="115"/>
                    <a:pt x="544" y="98"/>
                    <a:pt x="534" y="74"/>
                  </a:cubicBezTo>
                  <a:lnTo>
                    <a:pt x="534" y="74"/>
                  </a:lnTo>
                  <a:cubicBezTo>
                    <a:pt x="548" y="115"/>
                    <a:pt x="548" y="105"/>
                    <a:pt x="585" y="172"/>
                  </a:cubicBezTo>
                  <a:lnTo>
                    <a:pt x="565" y="145"/>
                  </a:lnTo>
                  <a:lnTo>
                    <a:pt x="565" y="145"/>
                  </a:lnTo>
                  <a:cubicBezTo>
                    <a:pt x="578" y="172"/>
                    <a:pt x="588" y="186"/>
                    <a:pt x="588" y="196"/>
                  </a:cubicBezTo>
                  <a:cubicBezTo>
                    <a:pt x="574" y="169"/>
                    <a:pt x="558" y="155"/>
                    <a:pt x="538" y="118"/>
                  </a:cubicBezTo>
                  <a:cubicBezTo>
                    <a:pt x="529" y="107"/>
                    <a:pt x="524" y="103"/>
                    <a:pt x="522" y="103"/>
                  </a:cubicBezTo>
                  <a:lnTo>
                    <a:pt x="522" y="103"/>
                  </a:lnTo>
                  <a:cubicBezTo>
                    <a:pt x="517" y="103"/>
                    <a:pt x="533" y="134"/>
                    <a:pt x="530" y="134"/>
                  </a:cubicBezTo>
                  <a:cubicBezTo>
                    <a:pt x="528" y="134"/>
                    <a:pt x="521" y="126"/>
                    <a:pt x="504" y="101"/>
                  </a:cubicBezTo>
                  <a:lnTo>
                    <a:pt x="504" y="101"/>
                  </a:lnTo>
                  <a:cubicBezTo>
                    <a:pt x="530" y="148"/>
                    <a:pt x="539" y="155"/>
                    <a:pt x="542" y="155"/>
                  </a:cubicBezTo>
                  <a:cubicBezTo>
                    <a:pt x="544" y="155"/>
                    <a:pt x="544" y="154"/>
                    <a:pt x="545" y="154"/>
                  </a:cubicBezTo>
                  <a:cubicBezTo>
                    <a:pt x="546" y="154"/>
                    <a:pt x="546" y="155"/>
                    <a:pt x="548" y="158"/>
                  </a:cubicBezTo>
                  <a:cubicBezTo>
                    <a:pt x="566" y="184"/>
                    <a:pt x="582" y="217"/>
                    <a:pt x="576" y="217"/>
                  </a:cubicBezTo>
                  <a:cubicBezTo>
                    <a:pt x="576" y="217"/>
                    <a:pt x="575" y="216"/>
                    <a:pt x="574" y="216"/>
                  </a:cubicBezTo>
                  <a:cubicBezTo>
                    <a:pt x="571" y="216"/>
                    <a:pt x="508" y="121"/>
                    <a:pt x="498" y="121"/>
                  </a:cubicBezTo>
                  <a:cubicBezTo>
                    <a:pt x="498" y="121"/>
                    <a:pt x="497" y="121"/>
                    <a:pt x="497" y="121"/>
                  </a:cubicBezTo>
                  <a:lnTo>
                    <a:pt x="497" y="115"/>
                  </a:lnTo>
                  <a:cubicBezTo>
                    <a:pt x="495" y="112"/>
                    <a:pt x="493" y="111"/>
                    <a:pt x="492" y="111"/>
                  </a:cubicBezTo>
                  <a:lnTo>
                    <a:pt x="492" y="111"/>
                  </a:lnTo>
                  <a:cubicBezTo>
                    <a:pt x="489" y="111"/>
                    <a:pt x="496" y="128"/>
                    <a:pt x="493" y="128"/>
                  </a:cubicBezTo>
                  <a:cubicBezTo>
                    <a:pt x="492" y="128"/>
                    <a:pt x="489" y="125"/>
                    <a:pt x="483" y="118"/>
                  </a:cubicBezTo>
                  <a:lnTo>
                    <a:pt x="483" y="118"/>
                  </a:lnTo>
                  <a:cubicBezTo>
                    <a:pt x="513" y="166"/>
                    <a:pt x="477" y="118"/>
                    <a:pt x="518" y="179"/>
                  </a:cubicBezTo>
                  <a:lnTo>
                    <a:pt x="513" y="158"/>
                  </a:lnTo>
                  <a:lnTo>
                    <a:pt x="513" y="158"/>
                  </a:lnTo>
                  <a:cubicBezTo>
                    <a:pt x="520" y="175"/>
                    <a:pt x="551" y="230"/>
                    <a:pt x="543" y="230"/>
                  </a:cubicBezTo>
                  <a:cubicBezTo>
                    <a:pt x="542" y="230"/>
                    <a:pt x="539" y="228"/>
                    <a:pt x="534" y="222"/>
                  </a:cubicBezTo>
                  <a:cubicBezTo>
                    <a:pt x="527" y="209"/>
                    <a:pt x="518" y="192"/>
                    <a:pt x="513" y="182"/>
                  </a:cubicBezTo>
                  <a:cubicBezTo>
                    <a:pt x="511" y="178"/>
                    <a:pt x="509" y="177"/>
                    <a:pt x="509" y="177"/>
                  </a:cubicBezTo>
                  <a:lnTo>
                    <a:pt x="509" y="177"/>
                  </a:lnTo>
                  <a:cubicBezTo>
                    <a:pt x="507" y="177"/>
                    <a:pt x="511" y="184"/>
                    <a:pt x="509" y="184"/>
                  </a:cubicBezTo>
                  <a:cubicBezTo>
                    <a:pt x="509" y="184"/>
                    <a:pt x="507" y="183"/>
                    <a:pt x="504" y="179"/>
                  </a:cubicBezTo>
                  <a:cubicBezTo>
                    <a:pt x="463" y="118"/>
                    <a:pt x="504" y="158"/>
                    <a:pt x="477" y="111"/>
                  </a:cubicBezTo>
                  <a:cubicBezTo>
                    <a:pt x="474" y="107"/>
                    <a:pt x="473" y="105"/>
                    <a:pt x="472" y="105"/>
                  </a:cubicBezTo>
                  <a:lnTo>
                    <a:pt x="472" y="105"/>
                  </a:lnTo>
                  <a:cubicBezTo>
                    <a:pt x="471" y="105"/>
                    <a:pt x="478" y="120"/>
                    <a:pt x="476" y="120"/>
                  </a:cubicBezTo>
                  <a:cubicBezTo>
                    <a:pt x="475" y="120"/>
                    <a:pt x="471" y="115"/>
                    <a:pt x="462" y="99"/>
                  </a:cubicBezTo>
                  <a:lnTo>
                    <a:pt x="462" y="99"/>
                  </a:lnTo>
                  <a:cubicBezTo>
                    <a:pt x="477" y="125"/>
                    <a:pt x="480" y="131"/>
                    <a:pt x="478" y="131"/>
                  </a:cubicBezTo>
                  <a:cubicBezTo>
                    <a:pt x="476" y="131"/>
                    <a:pt x="471" y="127"/>
                    <a:pt x="469" y="127"/>
                  </a:cubicBezTo>
                  <a:lnTo>
                    <a:pt x="469" y="127"/>
                  </a:lnTo>
                  <a:cubicBezTo>
                    <a:pt x="467" y="127"/>
                    <a:pt x="468" y="132"/>
                    <a:pt x="480" y="155"/>
                  </a:cubicBezTo>
                  <a:lnTo>
                    <a:pt x="461" y="125"/>
                  </a:lnTo>
                  <a:lnTo>
                    <a:pt x="461" y="125"/>
                  </a:lnTo>
                  <a:cubicBezTo>
                    <a:pt x="465" y="132"/>
                    <a:pt x="469" y="141"/>
                    <a:pt x="466" y="141"/>
                  </a:cubicBezTo>
                  <a:lnTo>
                    <a:pt x="440" y="91"/>
                  </a:lnTo>
                  <a:lnTo>
                    <a:pt x="440" y="91"/>
                  </a:lnTo>
                  <a:cubicBezTo>
                    <a:pt x="444" y="101"/>
                    <a:pt x="445" y="105"/>
                    <a:pt x="443" y="105"/>
                  </a:cubicBezTo>
                  <a:cubicBezTo>
                    <a:pt x="439" y="105"/>
                    <a:pt x="419" y="80"/>
                    <a:pt x="417" y="80"/>
                  </a:cubicBezTo>
                  <a:lnTo>
                    <a:pt x="417" y="80"/>
                  </a:lnTo>
                  <a:cubicBezTo>
                    <a:pt x="417" y="80"/>
                    <a:pt x="417" y="81"/>
                    <a:pt x="419" y="85"/>
                  </a:cubicBezTo>
                  <a:cubicBezTo>
                    <a:pt x="420" y="84"/>
                    <a:pt x="420" y="84"/>
                    <a:pt x="420" y="84"/>
                  </a:cubicBezTo>
                  <a:cubicBezTo>
                    <a:pt x="428" y="84"/>
                    <a:pt x="450" y="129"/>
                    <a:pt x="470" y="155"/>
                  </a:cubicBezTo>
                  <a:cubicBezTo>
                    <a:pt x="473" y="164"/>
                    <a:pt x="474" y="167"/>
                    <a:pt x="473" y="167"/>
                  </a:cubicBezTo>
                  <a:cubicBezTo>
                    <a:pt x="468" y="167"/>
                    <a:pt x="414" y="82"/>
                    <a:pt x="404" y="82"/>
                  </a:cubicBezTo>
                  <a:cubicBezTo>
                    <a:pt x="403" y="82"/>
                    <a:pt x="402" y="83"/>
                    <a:pt x="402" y="84"/>
                  </a:cubicBezTo>
                  <a:lnTo>
                    <a:pt x="402" y="84"/>
                  </a:lnTo>
                  <a:cubicBezTo>
                    <a:pt x="402" y="84"/>
                    <a:pt x="402" y="84"/>
                    <a:pt x="402" y="84"/>
                  </a:cubicBezTo>
                  <a:lnTo>
                    <a:pt x="402" y="84"/>
                  </a:lnTo>
                  <a:cubicBezTo>
                    <a:pt x="402" y="84"/>
                    <a:pt x="402" y="84"/>
                    <a:pt x="402" y="85"/>
                  </a:cubicBezTo>
                  <a:cubicBezTo>
                    <a:pt x="402" y="85"/>
                    <a:pt x="402" y="84"/>
                    <a:pt x="402" y="84"/>
                  </a:cubicBezTo>
                  <a:lnTo>
                    <a:pt x="402" y="84"/>
                  </a:lnTo>
                  <a:cubicBezTo>
                    <a:pt x="405" y="87"/>
                    <a:pt x="424" y="108"/>
                    <a:pt x="429" y="125"/>
                  </a:cubicBezTo>
                  <a:cubicBezTo>
                    <a:pt x="423" y="118"/>
                    <a:pt x="412" y="105"/>
                    <a:pt x="399" y="85"/>
                  </a:cubicBezTo>
                  <a:lnTo>
                    <a:pt x="399" y="85"/>
                  </a:lnTo>
                  <a:cubicBezTo>
                    <a:pt x="396" y="98"/>
                    <a:pt x="423" y="125"/>
                    <a:pt x="436" y="149"/>
                  </a:cubicBezTo>
                  <a:cubicBezTo>
                    <a:pt x="428" y="138"/>
                    <a:pt x="424" y="134"/>
                    <a:pt x="423" y="134"/>
                  </a:cubicBezTo>
                  <a:lnTo>
                    <a:pt x="423" y="134"/>
                  </a:lnTo>
                  <a:cubicBezTo>
                    <a:pt x="420" y="134"/>
                    <a:pt x="445" y="173"/>
                    <a:pt x="449" y="186"/>
                  </a:cubicBezTo>
                  <a:lnTo>
                    <a:pt x="426" y="149"/>
                  </a:lnTo>
                  <a:cubicBezTo>
                    <a:pt x="424" y="147"/>
                    <a:pt x="422" y="146"/>
                    <a:pt x="422" y="146"/>
                  </a:cubicBezTo>
                  <a:lnTo>
                    <a:pt x="422" y="146"/>
                  </a:lnTo>
                  <a:cubicBezTo>
                    <a:pt x="416" y="146"/>
                    <a:pt x="457" y="207"/>
                    <a:pt x="452" y="207"/>
                  </a:cubicBezTo>
                  <a:cubicBezTo>
                    <a:pt x="451" y="207"/>
                    <a:pt x="449" y="205"/>
                    <a:pt x="446" y="202"/>
                  </a:cubicBezTo>
                  <a:lnTo>
                    <a:pt x="416" y="149"/>
                  </a:lnTo>
                  <a:lnTo>
                    <a:pt x="423" y="166"/>
                  </a:lnTo>
                  <a:lnTo>
                    <a:pt x="396" y="121"/>
                  </a:lnTo>
                  <a:lnTo>
                    <a:pt x="396" y="121"/>
                  </a:lnTo>
                  <a:cubicBezTo>
                    <a:pt x="403" y="140"/>
                    <a:pt x="404" y="147"/>
                    <a:pt x="402" y="147"/>
                  </a:cubicBezTo>
                  <a:cubicBezTo>
                    <a:pt x="400" y="147"/>
                    <a:pt x="396" y="143"/>
                    <a:pt x="392" y="138"/>
                  </a:cubicBezTo>
                  <a:lnTo>
                    <a:pt x="392" y="138"/>
                  </a:lnTo>
                  <a:cubicBezTo>
                    <a:pt x="409" y="166"/>
                    <a:pt x="436" y="209"/>
                    <a:pt x="432" y="213"/>
                  </a:cubicBezTo>
                  <a:cubicBezTo>
                    <a:pt x="420" y="197"/>
                    <a:pt x="414" y="183"/>
                    <a:pt x="411" y="183"/>
                  </a:cubicBezTo>
                  <a:cubicBezTo>
                    <a:pt x="410" y="183"/>
                    <a:pt x="410" y="184"/>
                    <a:pt x="409" y="186"/>
                  </a:cubicBezTo>
                  <a:cubicBezTo>
                    <a:pt x="400" y="167"/>
                    <a:pt x="389" y="147"/>
                    <a:pt x="391" y="147"/>
                  </a:cubicBezTo>
                  <a:lnTo>
                    <a:pt x="391" y="147"/>
                  </a:lnTo>
                  <a:cubicBezTo>
                    <a:pt x="392" y="147"/>
                    <a:pt x="395" y="151"/>
                    <a:pt x="402" y="162"/>
                  </a:cubicBezTo>
                  <a:cubicBezTo>
                    <a:pt x="396" y="152"/>
                    <a:pt x="389" y="138"/>
                    <a:pt x="379" y="125"/>
                  </a:cubicBezTo>
                  <a:cubicBezTo>
                    <a:pt x="373" y="117"/>
                    <a:pt x="370" y="114"/>
                    <a:pt x="369" y="114"/>
                  </a:cubicBezTo>
                  <a:cubicBezTo>
                    <a:pt x="365" y="114"/>
                    <a:pt x="368" y="125"/>
                    <a:pt x="368" y="125"/>
                  </a:cubicBezTo>
                  <a:cubicBezTo>
                    <a:pt x="368" y="128"/>
                    <a:pt x="372" y="128"/>
                    <a:pt x="376" y="135"/>
                  </a:cubicBezTo>
                  <a:lnTo>
                    <a:pt x="402" y="192"/>
                  </a:lnTo>
                  <a:cubicBezTo>
                    <a:pt x="392" y="179"/>
                    <a:pt x="385" y="166"/>
                    <a:pt x="379" y="155"/>
                  </a:cubicBezTo>
                  <a:lnTo>
                    <a:pt x="379" y="155"/>
                  </a:lnTo>
                  <a:cubicBezTo>
                    <a:pt x="379" y="158"/>
                    <a:pt x="389" y="175"/>
                    <a:pt x="389" y="182"/>
                  </a:cubicBezTo>
                  <a:cubicBezTo>
                    <a:pt x="375" y="158"/>
                    <a:pt x="357" y="131"/>
                    <a:pt x="349" y="112"/>
                  </a:cubicBezTo>
                  <a:lnTo>
                    <a:pt x="349" y="112"/>
                  </a:lnTo>
                  <a:lnTo>
                    <a:pt x="359" y="141"/>
                  </a:lnTo>
                  <a:cubicBezTo>
                    <a:pt x="348" y="128"/>
                    <a:pt x="331" y="108"/>
                    <a:pt x="325" y="94"/>
                  </a:cubicBezTo>
                  <a:cubicBezTo>
                    <a:pt x="323" y="93"/>
                    <a:pt x="322" y="93"/>
                    <a:pt x="322" y="93"/>
                  </a:cubicBezTo>
                  <a:lnTo>
                    <a:pt x="322" y="93"/>
                  </a:lnTo>
                  <a:cubicBezTo>
                    <a:pt x="315" y="93"/>
                    <a:pt x="342" y="145"/>
                    <a:pt x="336" y="145"/>
                  </a:cubicBezTo>
                  <a:cubicBezTo>
                    <a:pt x="335" y="145"/>
                    <a:pt x="333" y="144"/>
                    <a:pt x="331" y="141"/>
                  </a:cubicBezTo>
                  <a:lnTo>
                    <a:pt x="331" y="141"/>
                  </a:lnTo>
                  <a:cubicBezTo>
                    <a:pt x="335" y="149"/>
                    <a:pt x="338" y="152"/>
                    <a:pt x="342" y="158"/>
                  </a:cubicBezTo>
                  <a:cubicBezTo>
                    <a:pt x="335" y="156"/>
                    <a:pt x="321" y="141"/>
                    <a:pt x="317" y="141"/>
                  </a:cubicBezTo>
                  <a:lnTo>
                    <a:pt x="317" y="141"/>
                  </a:lnTo>
                  <a:cubicBezTo>
                    <a:pt x="314" y="141"/>
                    <a:pt x="316" y="147"/>
                    <a:pt x="325" y="166"/>
                  </a:cubicBezTo>
                  <a:lnTo>
                    <a:pt x="284" y="111"/>
                  </a:lnTo>
                  <a:lnTo>
                    <a:pt x="284" y="111"/>
                  </a:lnTo>
                  <a:cubicBezTo>
                    <a:pt x="287" y="128"/>
                    <a:pt x="335" y="179"/>
                    <a:pt x="342" y="206"/>
                  </a:cubicBezTo>
                  <a:cubicBezTo>
                    <a:pt x="342" y="209"/>
                    <a:pt x="342" y="210"/>
                    <a:pt x="341" y="210"/>
                  </a:cubicBezTo>
                  <a:cubicBezTo>
                    <a:pt x="336" y="210"/>
                    <a:pt x="306" y="157"/>
                    <a:pt x="295" y="145"/>
                  </a:cubicBezTo>
                  <a:lnTo>
                    <a:pt x="295" y="145"/>
                  </a:lnTo>
                  <a:cubicBezTo>
                    <a:pt x="307" y="168"/>
                    <a:pt x="327" y="206"/>
                    <a:pt x="322" y="206"/>
                  </a:cubicBezTo>
                  <a:cubicBezTo>
                    <a:pt x="320" y="206"/>
                    <a:pt x="316" y="202"/>
                    <a:pt x="308" y="192"/>
                  </a:cubicBezTo>
                  <a:cubicBezTo>
                    <a:pt x="304" y="182"/>
                    <a:pt x="311" y="189"/>
                    <a:pt x="308" y="182"/>
                  </a:cubicBezTo>
                  <a:lnTo>
                    <a:pt x="284" y="155"/>
                  </a:lnTo>
                  <a:cubicBezTo>
                    <a:pt x="257" y="101"/>
                    <a:pt x="270" y="118"/>
                    <a:pt x="240" y="77"/>
                  </a:cubicBezTo>
                  <a:lnTo>
                    <a:pt x="240" y="77"/>
                  </a:lnTo>
                  <a:cubicBezTo>
                    <a:pt x="308" y="182"/>
                    <a:pt x="234" y="98"/>
                    <a:pt x="301" y="202"/>
                  </a:cubicBezTo>
                  <a:lnTo>
                    <a:pt x="284" y="182"/>
                  </a:lnTo>
                  <a:cubicBezTo>
                    <a:pt x="284" y="183"/>
                    <a:pt x="284" y="183"/>
                    <a:pt x="284" y="183"/>
                  </a:cubicBezTo>
                  <a:cubicBezTo>
                    <a:pt x="283" y="183"/>
                    <a:pt x="281" y="179"/>
                    <a:pt x="284" y="179"/>
                  </a:cubicBezTo>
                  <a:cubicBezTo>
                    <a:pt x="278" y="171"/>
                    <a:pt x="274" y="168"/>
                    <a:pt x="273" y="168"/>
                  </a:cubicBezTo>
                  <a:lnTo>
                    <a:pt x="273" y="168"/>
                  </a:lnTo>
                  <a:cubicBezTo>
                    <a:pt x="268" y="168"/>
                    <a:pt x="320" y="247"/>
                    <a:pt x="312" y="247"/>
                  </a:cubicBezTo>
                  <a:cubicBezTo>
                    <a:pt x="312" y="247"/>
                    <a:pt x="311" y="247"/>
                    <a:pt x="311" y="247"/>
                  </a:cubicBezTo>
                  <a:cubicBezTo>
                    <a:pt x="304" y="239"/>
                    <a:pt x="295" y="226"/>
                    <a:pt x="287" y="213"/>
                  </a:cubicBezTo>
                  <a:lnTo>
                    <a:pt x="287" y="213"/>
                  </a:lnTo>
                  <a:lnTo>
                    <a:pt x="298" y="239"/>
                  </a:lnTo>
                  <a:cubicBezTo>
                    <a:pt x="298" y="239"/>
                    <a:pt x="288" y="228"/>
                    <a:pt x="287" y="224"/>
                  </a:cubicBezTo>
                  <a:lnTo>
                    <a:pt x="287" y="224"/>
                  </a:lnTo>
                  <a:lnTo>
                    <a:pt x="285" y="234"/>
                  </a:lnTo>
                  <a:lnTo>
                    <a:pt x="285" y="234"/>
                  </a:lnTo>
                  <a:cubicBezTo>
                    <a:pt x="284" y="234"/>
                    <a:pt x="284" y="233"/>
                    <a:pt x="284" y="233"/>
                  </a:cubicBezTo>
                  <a:lnTo>
                    <a:pt x="284" y="236"/>
                  </a:lnTo>
                  <a:lnTo>
                    <a:pt x="285" y="234"/>
                  </a:lnTo>
                  <a:lnTo>
                    <a:pt x="285" y="234"/>
                  </a:lnTo>
                  <a:cubicBezTo>
                    <a:pt x="295" y="251"/>
                    <a:pt x="308" y="277"/>
                    <a:pt x="315" y="291"/>
                  </a:cubicBezTo>
                  <a:cubicBezTo>
                    <a:pt x="301" y="277"/>
                    <a:pt x="308" y="277"/>
                    <a:pt x="298" y="263"/>
                  </a:cubicBezTo>
                  <a:lnTo>
                    <a:pt x="298" y="263"/>
                  </a:lnTo>
                  <a:lnTo>
                    <a:pt x="311" y="294"/>
                  </a:lnTo>
                  <a:cubicBezTo>
                    <a:pt x="292" y="268"/>
                    <a:pt x="279" y="239"/>
                    <a:pt x="283" y="239"/>
                  </a:cubicBezTo>
                  <a:lnTo>
                    <a:pt x="283" y="239"/>
                  </a:lnTo>
                  <a:cubicBezTo>
                    <a:pt x="283" y="239"/>
                    <a:pt x="284" y="239"/>
                    <a:pt x="284" y="239"/>
                  </a:cubicBezTo>
                  <a:cubicBezTo>
                    <a:pt x="262" y="208"/>
                    <a:pt x="254" y="198"/>
                    <a:pt x="253" y="198"/>
                  </a:cubicBezTo>
                  <a:lnTo>
                    <a:pt x="253" y="198"/>
                  </a:lnTo>
                  <a:cubicBezTo>
                    <a:pt x="251" y="198"/>
                    <a:pt x="267" y="228"/>
                    <a:pt x="263" y="228"/>
                  </a:cubicBezTo>
                  <a:cubicBezTo>
                    <a:pt x="262" y="228"/>
                    <a:pt x="261" y="227"/>
                    <a:pt x="259" y="226"/>
                  </a:cubicBezTo>
                  <a:lnTo>
                    <a:pt x="259" y="226"/>
                  </a:lnTo>
                  <a:cubicBezTo>
                    <a:pt x="260" y="227"/>
                    <a:pt x="262" y="229"/>
                    <a:pt x="264" y="233"/>
                  </a:cubicBezTo>
                  <a:cubicBezTo>
                    <a:pt x="276" y="254"/>
                    <a:pt x="280" y="260"/>
                    <a:pt x="280" y="260"/>
                  </a:cubicBezTo>
                  <a:cubicBezTo>
                    <a:pt x="279" y="260"/>
                    <a:pt x="273" y="252"/>
                    <a:pt x="267" y="247"/>
                  </a:cubicBezTo>
                  <a:cubicBezTo>
                    <a:pt x="264" y="242"/>
                    <a:pt x="262" y="240"/>
                    <a:pt x="261" y="240"/>
                  </a:cubicBezTo>
                  <a:lnTo>
                    <a:pt x="261" y="240"/>
                  </a:lnTo>
                  <a:cubicBezTo>
                    <a:pt x="260" y="240"/>
                    <a:pt x="261" y="245"/>
                    <a:pt x="267" y="256"/>
                  </a:cubicBezTo>
                  <a:cubicBezTo>
                    <a:pt x="254" y="236"/>
                    <a:pt x="249" y="230"/>
                    <a:pt x="247" y="230"/>
                  </a:cubicBezTo>
                  <a:cubicBezTo>
                    <a:pt x="245" y="230"/>
                    <a:pt x="245" y="233"/>
                    <a:pt x="243" y="236"/>
                  </a:cubicBezTo>
                  <a:lnTo>
                    <a:pt x="213" y="186"/>
                  </a:lnTo>
                  <a:lnTo>
                    <a:pt x="213" y="186"/>
                  </a:lnTo>
                  <a:cubicBezTo>
                    <a:pt x="220" y="202"/>
                    <a:pt x="237" y="226"/>
                    <a:pt x="247" y="250"/>
                  </a:cubicBezTo>
                  <a:cubicBezTo>
                    <a:pt x="240" y="247"/>
                    <a:pt x="217" y="209"/>
                    <a:pt x="193" y="179"/>
                  </a:cubicBezTo>
                  <a:cubicBezTo>
                    <a:pt x="193" y="178"/>
                    <a:pt x="192" y="178"/>
                    <a:pt x="192" y="178"/>
                  </a:cubicBezTo>
                  <a:lnTo>
                    <a:pt x="192" y="178"/>
                  </a:lnTo>
                  <a:cubicBezTo>
                    <a:pt x="188" y="178"/>
                    <a:pt x="237" y="237"/>
                    <a:pt x="237" y="250"/>
                  </a:cubicBezTo>
                  <a:cubicBezTo>
                    <a:pt x="233" y="247"/>
                    <a:pt x="231" y="246"/>
                    <a:pt x="229" y="246"/>
                  </a:cubicBezTo>
                  <a:lnTo>
                    <a:pt x="229" y="246"/>
                  </a:lnTo>
                  <a:cubicBezTo>
                    <a:pt x="224" y="246"/>
                    <a:pt x="233" y="264"/>
                    <a:pt x="243" y="291"/>
                  </a:cubicBezTo>
                  <a:cubicBezTo>
                    <a:pt x="230" y="277"/>
                    <a:pt x="223" y="260"/>
                    <a:pt x="213" y="247"/>
                  </a:cubicBezTo>
                  <a:lnTo>
                    <a:pt x="213" y="247"/>
                  </a:lnTo>
                  <a:lnTo>
                    <a:pt x="237" y="287"/>
                  </a:lnTo>
                  <a:cubicBezTo>
                    <a:pt x="237" y="287"/>
                    <a:pt x="226" y="277"/>
                    <a:pt x="223" y="270"/>
                  </a:cubicBezTo>
                  <a:lnTo>
                    <a:pt x="223" y="270"/>
                  </a:lnTo>
                  <a:cubicBezTo>
                    <a:pt x="230" y="287"/>
                    <a:pt x="257" y="321"/>
                    <a:pt x="261" y="334"/>
                  </a:cubicBezTo>
                  <a:cubicBezTo>
                    <a:pt x="267" y="345"/>
                    <a:pt x="269" y="349"/>
                    <a:pt x="268" y="349"/>
                  </a:cubicBezTo>
                  <a:cubicBezTo>
                    <a:pt x="265" y="349"/>
                    <a:pt x="233" y="308"/>
                    <a:pt x="229" y="308"/>
                  </a:cubicBezTo>
                  <a:lnTo>
                    <a:pt x="229" y="308"/>
                  </a:lnTo>
                  <a:cubicBezTo>
                    <a:pt x="227" y="308"/>
                    <a:pt x="229" y="313"/>
                    <a:pt x="237" y="328"/>
                  </a:cubicBezTo>
                  <a:cubicBezTo>
                    <a:pt x="226" y="314"/>
                    <a:pt x="217" y="294"/>
                    <a:pt x="203" y="277"/>
                  </a:cubicBezTo>
                  <a:lnTo>
                    <a:pt x="203" y="277"/>
                  </a:lnTo>
                  <a:cubicBezTo>
                    <a:pt x="223" y="321"/>
                    <a:pt x="217" y="311"/>
                    <a:pt x="247" y="368"/>
                  </a:cubicBezTo>
                  <a:lnTo>
                    <a:pt x="223" y="338"/>
                  </a:lnTo>
                  <a:lnTo>
                    <a:pt x="223" y="338"/>
                  </a:lnTo>
                  <a:cubicBezTo>
                    <a:pt x="250" y="375"/>
                    <a:pt x="274" y="422"/>
                    <a:pt x="295" y="459"/>
                  </a:cubicBezTo>
                  <a:cubicBezTo>
                    <a:pt x="308" y="476"/>
                    <a:pt x="318" y="493"/>
                    <a:pt x="325" y="500"/>
                  </a:cubicBezTo>
                  <a:lnTo>
                    <a:pt x="335" y="530"/>
                  </a:lnTo>
                  <a:cubicBezTo>
                    <a:pt x="328" y="523"/>
                    <a:pt x="318" y="506"/>
                    <a:pt x="304" y="483"/>
                  </a:cubicBezTo>
                  <a:lnTo>
                    <a:pt x="304" y="483"/>
                  </a:lnTo>
                  <a:cubicBezTo>
                    <a:pt x="308" y="490"/>
                    <a:pt x="311" y="493"/>
                    <a:pt x="311" y="496"/>
                  </a:cubicBezTo>
                  <a:cubicBezTo>
                    <a:pt x="298" y="479"/>
                    <a:pt x="281" y="449"/>
                    <a:pt x="264" y="422"/>
                  </a:cubicBezTo>
                  <a:lnTo>
                    <a:pt x="264" y="422"/>
                  </a:lnTo>
                  <a:cubicBezTo>
                    <a:pt x="270" y="429"/>
                    <a:pt x="278" y="439"/>
                    <a:pt x="287" y="449"/>
                  </a:cubicBezTo>
                  <a:cubicBezTo>
                    <a:pt x="267" y="419"/>
                    <a:pt x="248" y="386"/>
                    <a:pt x="231" y="356"/>
                  </a:cubicBezTo>
                  <a:lnTo>
                    <a:pt x="231" y="356"/>
                  </a:lnTo>
                  <a:cubicBezTo>
                    <a:pt x="233" y="361"/>
                    <a:pt x="234" y="366"/>
                    <a:pt x="235" y="369"/>
                  </a:cubicBezTo>
                  <a:lnTo>
                    <a:pt x="235" y="369"/>
                  </a:lnTo>
                  <a:cubicBezTo>
                    <a:pt x="229" y="360"/>
                    <a:pt x="226" y="354"/>
                    <a:pt x="223" y="348"/>
                  </a:cubicBezTo>
                  <a:cubicBezTo>
                    <a:pt x="223" y="347"/>
                    <a:pt x="222" y="347"/>
                    <a:pt x="222" y="347"/>
                  </a:cubicBezTo>
                  <a:lnTo>
                    <a:pt x="222" y="347"/>
                  </a:lnTo>
                  <a:cubicBezTo>
                    <a:pt x="222" y="347"/>
                    <a:pt x="228" y="357"/>
                    <a:pt x="234" y="368"/>
                  </a:cubicBezTo>
                  <a:lnTo>
                    <a:pt x="196" y="314"/>
                  </a:lnTo>
                  <a:lnTo>
                    <a:pt x="209" y="338"/>
                  </a:lnTo>
                  <a:lnTo>
                    <a:pt x="179" y="308"/>
                  </a:lnTo>
                  <a:lnTo>
                    <a:pt x="179" y="308"/>
                  </a:lnTo>
                  <a:cubicBezTo>
                    <a:pt x="209" y="368"/>
                    <a:pt x="257" y="453"/>
                    <a:pt x="264" y="483"/>
                  </a:cubicBezTo>
                  <a:cubicBezTo>
                    <a:pt x="240" y="439"/>
                    <a:pt x="220" y="415"/>
                    <a:pt x="189" y="364"/>
                  </a:cubicBezTo>
                  <a:lnTo>
                    <a:pt x="189" y="364"/>
                  </a:lnTo>
                  <a:cubicBezTo>
                    <a:pt x="199" y="377"/>
                    <a:pt x="203" y="382"/>
                    <a:pt x="204" y="382"/>
                  </a:cubicBezTo>
                  <a:cubicBezTo>
                    <a:pt x="207" y="382"/>
                    <a:pt x="188" y="348"/>
                    <a:pt x="192" y="348"/>
                  </a:cubicBezTo>
                  <a:lnTo>
                    <a:pt x="192" y="348"/>
                  </a:lnTo>
                  <a:cubicBezTo>
                    <a:pt x="192" y="348"/>
                    <a:pt x="192" y="348"/>
                    <a:pt x="193" y="348"/>
                  </a:cubicBezTo>
                  <a:lnTo>
                    <a:pt x="193" y="348"/>
                  </a:lnTo>
                  <a:cubicBezTo>
                    <a:pt x="185" y="343"/>
                    <a:pt x="173" y="320"/>
                    <a:pt x="169" y="311"/>
                  </a:cubicBezTo>
                  <a:lnTo>
                    <a:pt x="169" y="311"/>
                  </a:lnTo>
                  <a:lnTo>
                    <a:pt x="189" y="364"/>
                  </a:lnTo>
                  <a:cubicBezTo>
                    <a:pt x="166" y="324"/>
                    <a:pt x="169" y="334"/>
                    <a:pt x="156" y="321"/>
                  </a:cubicBezTo>
                  <a:lnTo>
                    <a:pt x="156" y="321"/>
                  </a:lnTo>
                  <a:cubicBezTo>
                    <a:pt x="209" y="398"/>
                    <a:pt x="183" y="375"/>
                    <a:pt x="196" y="402"/>
                  </a:cubicBezTo>
                  <a:cubicBezTo>
                    <a:pt x="180" y="376"/>
                    <a:pt x="164" y="351"/>
                    <a:pt x="168" y="351"/>
                  </a:cubicBezTo>
                  <a:lnTo>
                    <a:pt x="168" y="351"/>
                  </a:lnTo>
                  <a:cubicBezTo>
                    <a:pt x="168" y="351"/>
                    <a:pt x="169" y="351"/>
                    <a:pt x="169" y="351"/>
                  </a:cubicBezTo>
                  <a:cubicBezTo>
                    <a:pt x="163" y="343"/>
                    <a:pt x="160" y="339"/>
                    <a:pt x="159" y="339"/>
                  </a:cubicBezTo>
                  <a:lnTo>
                    <a:pt x="159" y="339"/>
                  </a:lnTo>
                  <a:cubicBezTo>
                    <a:pt x="155" y="339"/>
                    <a:pt x="199" y="411"/>
                    <a:pt x="195" y="411"/>
                  </a:cubicBezTo>
                  <a:cubicBezTo>
                    <a:pt x="194" y="411"/>
                    <a:pt x="192" y="409"/>
                    <a:pt x="187" y="403"/>
                  </a:cubicBezTo>
                  <a:lnTo>
                    <a:pt x="187" y="403"/>
                  </a:lnTo>
                  <a:cubicBezTo>
                    <a:pt x="187" y="403"/>
                    <a:pt x="187" y="403"/>
                    <a:pt x="187" y="403"/>
                  </a:cubicBezTo>
                  <a:cubicBezTo>
                    <a:pt x="184" y="403"/>
                    <a:pt x="174" y="391"/>
                    <a:pt x="166" y="375"/>
                  </a:cubicBezTo>
                  <a:cubicBezTo>
                    <a:pt x="165" y="375"/>
                    <a:pt x="164" y="374"/>
                    <a:pt x="163" y="374"/>
                  </a:cubicBezTo>
                  <a:cubicBezTo>
                    <a:pt x="153" y="374"/>
                    <a:pt x="147" y="390"/>
                    <a:pt x="175" y="439"/>
                  </a:cubicBezTo>
                  <a:lnTo>
                    <a:pt x="175" y="439"/>
                  </a:lnTo>
                  <a:cubicBezTo>
                    <a:pt x="160" y="414"/>
                    <a:pt x="133" y="371"/>
                    <a:pt x="125" y="361"/>
                  </a:cubicBezTo>
                  <a:lnTo>
                    <a:pt x="125" y="361"/>
                  </a:lnTo>
                  <a:lnTo>
                    <a:pt x="261" y="591"/>
                  </a:lnTo>
                  <a:cubicBezTo>
                    <a:pt x="223" y="534"/>
                    <a:pt x="132" y="402"/>
                    <a:pt x="115" y="364"/>
                  </a:cubicBezTo>
                  <a:cubicBezTo>
                    <a:pt x="112" y="361"/>
                    <a:pt x="108" y="358"/>
                    <a:pt x="107" y="358"/>
                  </a:cubicBezTo>
                  <a:lnTo>
                    <a:pt x="107" y="358"/>
                  </a:lnTo>
                  <a:cubicBezTo>
                    <a:pt x="106" y="358"/>
                    <a:pt x="107" y="361"/>
                    <a:pt x="112" y="372"/>
                  </a:cubicBezTo>
                  <a:cubicBezTo>
                    <a:pt x="119" y="378"/>
                    <a:pt x="166" y="453"/>
                    <a:pt x="169" y="459"/>
                  </a:cubicBezTo>
                  <a:cubicBezTo>
                    <a:pt x="122" y="398"/>
                    <a:pt x="142" y="429"/>
                    <a:pt x="105" y="375"/>
                  </a:cubicBezTo>
                  <a:lnTo>
                    <a:pt x="105" y="375"/>
                  </a:lnTo>
                  <a:cubicBezTo>
                    <a:pt x="112" y="388"/>
                    <a:pt x="167" y="476"/>
                    <a:pt x="166" y="476"/>
                  </a:cubicBezTo>
                  <a:cubicBezTo>
                    <a:pt x="166" y="476"/>
                    <a:pt x="166" y="476"/>
                    <a:pt x="166" y="476"/>
                  </a:cubicBezTo>
                  <a:cubicBezTo>
                    <a:pt x="156" y="462"/>
                    <a:pt x="108" y="389"/>
                    <a:pt x="102" y="378"/>
                  </a:cubicBezTo>
                  <a:lnTo>
                    <a:pt x="102" y="378"/>
                  </a:lnTo>
                  <a:lnTo>
                    <a:pt x="144" y="457"/>
                  </a:lnTo>
                  <a:lnTo>
                    <a:pt x="144" y="457"/>
                  </a:lnTo>
                  <a:cubicBezTo>
                    <a:pt x="129" y="432"/>
                    <a:pt x="101" y="390"/>
                    <a:pt x="88" y="372"/>
                  </a:cubicBezTo>
                  <a:lnTo>
                    <a:pt x="88" y="372"/>
                  </a:lnTo>
                  <a:cubicBezTo>
                    <a:pt x="93" y="380"/>
                    <a:pt x="92" y="381"/>
                    <a:pt x="89" y="381"/>
                  </a:cubicBezTo>
                  <a:cubicBezTo>
                    <a:pt x="88" y="381"/>
                    <a:pt x="87" y="381"/>
                    <a:pt x="86" y="381"/>
                  </a:cubicBezTo>
                  <a:cubicBezTo>
                    <a:pt x="85" y="381"/>
                    <a:pt x="83" y="381"/>
                    <a:pt x="85" y="385"/>
                  </a:cubicBezTo>
                  <a:lnTo>
                    <a:pt x="102" y="402"/>
                  </a:lnTo>
                  <a:cubicBezTo>
                    <a:pt x="101" y="401"/>
                    <a:pt x="101" y="401"/>
                    <a:pt x="101" y="401"/>
                  </a:cubicBezTo>
                  <a:lnTo>
                    <a:pt x="101" y="401"/>
                  </a:lnTo>
                  <a:cubicBezTo>
                    <a:pt x="89" y="401"/>
                    <a:pt x="173" y="530"/>
                    <a:pt x="162" y="530"/>
                  </a:cubicBezTo>
                  <a:cubicBezTo>
                    <a:pt x="153" y="513"/>
                    <a:pt x="92" y="419"/>
                    <a:pt x="81" y="409"/>
                  </a:cubicBezTo>
                  <a:lnTo>
                    <a:pt x="81" y="409"/>
                  </a:lnTo>
                  <a:cubicBezTo>
                    <a:pt x="108" y="456"/>
                    <a:pt x="217" y="632"/>
                    <a:pt x="230" y="668"/>
                  </a:cubicBezTo>
                  <a:lnTo>
                    <a:pt x="213" y="645"/>
                  </a:lnTo>
                  <a:lnTo>
                    <a:pt x="226" y="679"/>
                  </a:lnTo>
                  <a:cubicBezTo>
                    <a:pt x="186" y="608"/>
                    <a:pt x="102" y="459"/>
                    <a:pt x="72" y="402"/>
                  </a:cubicBezTo>
                  <a:cubicBezTo>
                    <a:pt x="57" y="384"/>
                    <a:pt x="52" y="374"/>
                    <a:pt x="49" y="374"/>
                  </a:cubicBezTo>
                  <a:cubicBezTo>
                    <a:pt x="48" y="374"/>
                    <a:pt x="48" y="374"/>
                    <a:pt x="47" y="375"/>
                  </a:cubicBezTo>
                  <a:cubicBezTo>
                    <a:pt x="31" y="355"/>
                    <a:pt x="27" y="338"/>
                    <a:pt x="27" y="338"/>
                  </a:cubicBezTo>
                  <a:lnTo>
                    <a:pt x="7" y="328"/>
                  </a:lnTo>
                  <a:lnTo>
                    <a:pt x="7" y="328"/>
                  </a:lnTo>
                  <a:cubicBezTo>
                    <a:pt x="36" y="370"/>
                    <a:pt x="35" y="382"/>
                    <a:pt x="51" y="411"/>
                  </a:cubicBezTo>
                  <a:lnTo>
                    <a:pt x="51" y="411"/>
                  </a:lnTo>
                  <a:cubicBezTo>
                    <a:pt x="48" y="407"/>
                    <a:pt x="46" y="404"/>
                    <a:pt x="44" y="402"/>
                  </a:cubicBezTo>
                  <a:lnTo>
                    <a:pt x="44" y="402"/>
                  </a:lnTo>
                  <a:cubicBezTo>
                    <a:pt x="52" y="417"/>
                    <a:pt x="58" y="433"/>
                    <a:pt x="56" y="433"/>
                  </a:cubicBezTo>
                  <a:cubicBezTo>
                    <a:pt x="55" y="433"/>
                    <a:pt x="53" y="432"/>
                    <a:pt x="51" y="429"/>
                  </a:cubicBezTo>
                  <a:lnTo>
                    <a:pt x="38" y="398"/>
                  </a:lnTo>
                  <a:cubicBezTo>
                    <a:pt x="36" y="397"/>
                    <a:pt x="35" y="396"/>
                    <a:pt x="35" y="396"/>
                  </a:cubicBezTo>
                  <a:lnTo>
                    <a:pt x="35" y="396"/>
                  </a:lnTo>
                  <a:cubicBezTo>
                    <a:pt x="31" y="396"/>
                    <a:pt x="55" y="439"/>
                    <a:pt x="50" y="439"/>
                  </a:cubicBezTo>
                  <a:cubicBezTo>
                    <a:pt x="49" y="439"/>
                    <a:pt x="45" y="435"/>
                    <a:pt x="38" y="425"/>
                  </a:cubicBezTo>
                  <a:cubicBezTo>
                    <a:pt x="35" y="423"/>
                    <a:pt x="7" y="383"/>
                    <a:pt x="6" y="383"/>
                  </a:cubicBezTo>
                  <a:lnTo>
                    <a:pt x="6" y="383"/>
                  </a:lnTo>
                  <a:cubicBezTo>
                    <a:pt x="5" y="383"/>
                    <a:pt x="7" y="386"/>
                    <a:pt x="11" y="392"/>
                  </a:cubicBezTo>
                  <a:cubicBezTo>
                    <a:pt x="51" y="449"/>
                    <a:pt x="173" y="635"/>
                    <a:pt x="200" y="682"/>
                  </a:cubicBezTo>
                  <a:cubicBezTo>
                    <a:pt x="196" y="679"/>
                    <a:pt x="156" y="632"/>
                    <a:pt x="132" y="601"/>
                  </a:cubicBezTo>
                  <a:cubicBezTo>
                    <a:pt x="102" y="557"/>
                    <a:pt x="64" y="486"/>
                    <a:pt x="38" y="449"/>
                  </a:cubicBezTo>
                  <a:lnTo>
                    <a:pt x="38" y="449"/>
                  </a:lnTo>
                  <a:cubicBezTo>
                    <a:pt x="44" y="462"/>
                    <a:pt x="55" y="479"/>
                    <a:pt x="58" y="486"/>
                  </a:cubicBezTo>
                  <a:cubicBezTo>
                    <a:pt x="49" y="477"/>
                    <a:pt x="35" y="451"/>
                    <a:pt x="32" y="451"/>
                  </a:cubicBezTo>
                  <a:cubicBezTo>
                    <a:pt x="31" y="451"/>
                    <a:pt x="31" y="451"/>
                    <a:pt x="31" y="453"/>
                  </a:cubicBezTo>
                  <a:cubicBezTo>
                    <a:pt x="45" y="474"/>
                    <a:pt x="45" y="477"/>
                    <a:pt x="44" y="477"/>
                  </a:cubicBezTo>
                  <a:cubicBezTo>
                    <a:pt x="43" y="477"/>
                    <a:pt x="42" y="477"/>
                    <a:pt x="42" y="477"/>
                  </a:cubicBezTo>
                  <a:lnTo>
                    <a:pt x="42" y="477"/>
                  </a:lnTo>
                  <a:cubicBezTo>
                    <a:pt x="41" y="477"/>
                    <a:pt x="43" y="479"/>
                    <a:pt x="58" y="496"/>
                  </a:cubicBezTo>
                  <a:cubicBezTo>
                    <a:pt x="60" y="501"/>
                    <a:pt x="60" y="503"/>
                    <a:pt x="59" y="503"/>
                  </a:cubicBezTo>
                  <a:cubicBezTo>
                    <a:pt x="56" y="503"/>
                    <a:pt x="48" y="493"/>
                    <a:pt x="45" y="493"/>
                  </a:cubicBezTo>
                  <a:cubicBezTo>
                    <a:pt x="45" y="493"/>
                    <a:pt x="44" y="493"/>
                    <a:pt x="44" y="493"/>
                  </a:cubicBezTo>
                  <a:cubicBezTo>
                    <a:pt x="68" y="526"/>
                    <a:pt x="119" y="615"/>
                    <a:pt x="125" y="632"/>
                  </a:cubicBezTo>
                  <a:cubicBezTo>
                    <a:pt x="115" y="618"/>
                    <a:pt x="102" y="601"/>
                    <a:pt x="98" y="591"/>
                  </a:cubicBezTo>
                  <a:cubicBezTo>
                    <a:pt x="89" y="591"/>
                    <a:pt x="71" y="574"/>
                    <a:pt x="63" y="574"/>
                  </a:cubicBezTo>
                  <a:cubicBezTo>
                    <a:pt x="62" y="574"/>
                    <a:pt x="62" y="574"/>
                    <a:pt x="61" y="574"/>
                  </a:cubicBezTo>
                  <a:cubicBezTo>
                    <a:pt x="53" y="562"/>
                    <a:pt x="41" y="550"/>
                    <a:pt x="29" y="532"/>
                  </a:cubicBezTo>
                  <a:lnTo>
                    <a:pt x="29" y="532"/>
                  </a:lnTo>
                  <a:cubicBezTo>
                    <a:pt x="32" y="536"/>
                    <a:pt x="34" y="541"/>
                    <a:pt x="36" y="545"/>
                  </a:cubicBezTo>
                  <a:lnTo>
                    <a:pt x="36" y="545"/>
                  </a:lnTo>
                  <a:cubicBezTo>
                    <a:pt x="35" y="545"/>
                    <a:pt x="35" y="544"/>
                    <a:pt x="34" y="543"/>
                  </a:cubicBezTo>
                  <a:lnTo>
                    <a:pt x="34" y="543"/>
                  </a:lnTo>
                  <a:cubicBezTo>
                    <a:pt x="35" y="545"/>
                    <a:pt x="36" y="547"/>
                    <a:pt x="37" y="549"/>
                  </a:cubicBezTo>
                  <a:lnTo>
                    <a:pt x="37" y="549"/>
                  </a:lnTo>
                  <a:cubicBezTo>
                    <a:pt x="37" y="548"/>
                    <a:pt x="36" y="547"/>
                    <a:pt x="36" y="545"/>
                  </a:cubicBezTo>
                  <a:lnTo>
                    <a:pt x="36" y="545"/>
                  </a:lnTo>
                  <a:cubicBezTo>
                    <a:pt x="79" y="609"/>
                    <a:pt x="119" y="682"/>
                    <a:pt x="132" y="716"/>
                  </a:cubicBezTo>
                  <a:cubicBezTo>
                    <a:pt x="133" y="719"/>
                    <a:pt x="133" y="720"/>
                    <a:pt x="132" y="720"/>
                  </a:cubicBezTo>
                  <a:cubicBezTo>
                    <a:pt x="127" y="720"/>
                    <a:pt x="106" y="684"/>
                    <a:pt x="105" y="684"/>
                  </a:cubicBezTo>
                  <a:lnTo>
                    <a:pt x="105" y="684"/>
                  </a:lnTo>
                  <a:cubicBezTo>
                    <a:pt x="105" y="684"/>
                    <a:pt x="105" y="685"/>
                    <a:pt x="105" y="685"/>
                  </a:cubicBezTo>
                  <a:cubicBezTo>
                    <a:pt x="105" y="685"/>
                    <a:pt x="104" y="685"/>
                    <a:pt x="104" y="685"/>
                  </a:cubicBezTo>
                  <a:lnTo>
                    <a:pt x="104" y="685"/>
                  </a:lnTo>
                  <a:cubicBezTo>
                    <a:pt x="92" y="685"/>
                    <a:pt x="150" y="772"/>
                    <a:pt x="143" y="772"/>
                  </a:cubicBezTo>
                  <a:cubicBezTo>
                    <a:pt x="142" y="772"/>
                    <a:pt x="138" y="770"/>
                    <a:pt x="132" y="763"/>
                  </a:cubicBezTo>
                  <a:cubicBezTo>
                    <a:pt x="102" y="726"/>
                    <a:pt x="78" y="682"/>
                    <a:pt x="58" y="652"/>
                  </a:cubicBezTo>
                  <a:cubicBezTo>
                    <a:pt x="57" y="648"/>
                    <a:pt x="57" y="646"/>
                    <a:pt x="58" y="646"/>
                  </a:cubicBezTo>
                  <a:cubicBezTo>
                    <a:pt x="62" y="646"/>
                    <a:pt x="80" y="669"/>
                    <a:pt x="84" y="669"/>
                  </a:cubicBezTo>
                  <a:cubicBezTo>
                    <a:pt x="84" y="669"/>
                    <a:pt x="84" y="669"/>
                    <a:pt x="85" y="668"/>
                  </a:cubicBezTo>
                  <a:lnTo>
                    <a:pt x="68" y="652"/>
                  </a:lnTo>
                  <a:cubicBezTo>
                    <a:pt x="60" y="642"/>
                    <a:pt x="57" y="631"/>
                    <a:pt x="59" y="631"/>
                  </a:cubicBezTo>
                  <a:lnTo>
                    <a:pt x="59" y="631"/>
                  </a:lnTo>
                  <a:cubicBezTo>
                    <a:pt x="60" y="631"/>
                    <a:pt x="62" y="632"/>
                    <a:pt x="64" y="635"/>
                  </a:cubicBezTo>
                  <a:cubicBezTo>
                    <a:pt x="55" y="623"/>
                    <a:pt x="49" y="620"/>
                    <a:pt x="44" y="620"/>
                  </a:cubicBezTo>
                  <a:cubicBezTo>
                    <a:pt x="40" y="620"/>
                    <a:pt x="36" y="622"/>
                    <a:pt x="31" y="622"/>
                  </a:cubicBezTo>
                  <a:cubicBezTo>
                    <a:pt x="26" y="622"/>
                    <a:pt x="20" y="620"/>
                    <a:pt x="11" y="612"/>
                  </a:cubicBezTo>
                  <a:lnTo>
                    <a:pt x="11" y="612"/>
                  </a:lnTo>
                  <a:cubicBezTo>
                    <a:pt x="21" y="625"/>
                    <a:pt x="27" y="642"/>
                    <a:pt x="38" y="659"/>
                  </a:cubicBezTo>
                  <a:lnTo>
                    <a:pt x="38" y="652"/>
                  </a:lnTo>
                  <a:cubicBezTo>
                    <a:pt x="61" y="682"/>
                    <a:pt x="64" y="699"/>
                    <a:pt x="78" y="713"/>
                  </a:cubicBezTo>
                  <a:cubicBezTo>
                    <a:pt x="86" y="735"/>
                    <a:pt x="102" y="767"/>
                    <a:pt x="97" y="767"/>
                  </a:cubicBezTo>
                  <a:cubicBezTo>
                    <a:pt x="96" y="767"/>
                    <a:pt x="95" y="766"/>
                    <a:pt x="92" y="763"/>
                  </a:cubicBezTo>
                  <a:lnTo>
                    <a:pt x="69" y="728"/>
                  </a:lnTo>
                  <a:lnTo>
                    <a:pt x="69" y="728"/>
                  </a:lnTo>
                  <a:cubicBezTo>
                    <a:pt x="72" y="732"/>
                    <a:pt x="74" y="734"/>
                    <a:pt x="76" y="734"/>
                  </a:cubicBezTo>
                  <a:cubicBezTo>
                    <a:pt x="77" y="734"/>
                    <a:pt x="77" y="732"/>
                    <a:pt x="76" y="728"/>
                  </a:cubicBezTo>
                  <a:lnTo>
                    <a:pt x="76" y="728"/>
                  </a:lnTo>
                  <a:cubicBezTo>
                    <a:pt x="76" y="730"/>
                    <a:pt x="76" y="730"/>
                    <a:pt x="75" y="730"/>
                  </a:cubicBezTo>
                  <a:cubicBezTo>
                    <a:pt x="74" y="730"/>
                    <a:pt x="69" y="725"/>
                    <a:pt x="64" y="720"/>
                  </a:cubicBezTo>
                  <a:lnTo>
                    <a:pt x="64" y="720"/>
                  </a:lnTo>
                  <a:lnTo>
                    <a:pt x="61" y="716"/>
                  </a:lnTo>
                  <a:lnTo>
                    <a:pt x="61" y="716"/>
                  </a:lnTo>
                  <a:cubicBezTo>
                    <a:pt x="62" y="717"/>
                    <a:pt x="62" y="718"/>
                    <a:pt x="63" y="719"/>
                  </a:cubicBezTo>
                  <a:lnTo>
                    <a:pt x="63" y="719"/>
                  </a:lnTo>
                  <a:cubicBezTo>
                    <a:pt x="57" y="713"/>
                    <a:pt x="51" y="707"/>
                    <a:pt x="49" y="707"/>
                  </a:cubicBezTo>
                  <a:lnTo>
                    <a:pt x="49" y="707"/>
                  </a:lnTo>
                  <a:cubicBezTo>
                    <a:pt x="48" y="707"/>
                    <a:pt x="50" y="714"/>
                    <a:pt x="61" y="733"/>
                  </a:cubicBezTo>
                  <a:lnTo>
                    <a:pt x="88" y="763"/>
                  </a:lnTo>
                  <a:cubicBezTo>
                    <a:pt x="97" y="787"/>
                    <a:pt x="123" y="832"/>
                    <a:pt x="118" y="832"/>
                  </a:cubicBezTo>
                  <a:cubicBezTo>
                    <a:pt x="117" y="832"/>
                    <a:pt x="117" y="831"/>
                    <a:pt x="115" y="830"/>
                  </a:cubicBezTo>
                  <a:lnTo>
                    <a:pt x="115" y="830"/>
                  </a:lnTo>
                  <a:cubicBezTo>
                    <a:pt x="128" y="849"/>
                    <a:pt x="129" y="851"/>
                    <a:pt x="130" y="851"/>
                  </a:cubicBezTo>
                  <a:cubicBezTo>
                    <a:pt x="130" y="851"/>
                    <a:pt x="130" y="851"/>
                    <a:pt x="130" y="851"/>
                  </a:cubicBezTo>
                  <a:cubicBezTo>
                    <a:pt x="131" y="851"/>
                    <a:pt x="134" y="853"/>
                    <a:pt x="151" y="876"/>
                  </a:cubicBezTo>
                  <a:lnTo>
                    <a:pt x="151" y="876"/>
                  </a:lnTo>
                  <a:cubicBezTo>
                    <a:pt x="103" y="812"/>
                    <a:pt x="162" y="874"/>
                    <a:pt x="112" y="804"/>
                  </a:cubicBezTo>
                  <a:lnTo>
                    <a:pt x="112" y="804"/>
                  </a:lnTo>
                  <a:cubicBezTo>
                    <a:pt x="156" y="865"/>
                    <a:pt x="136" y="827"/>
                    <a:pt x="176" y="878"/>
                  </a:cubicBezTo>
                  <a:cubicBezTo>
                    <a:pt x="167" y="866"/>
                    <a:pt x="156" y="854"/>
                    <a:pt x="160" y="854"/>
                  </a:cubicBezTo>
                  <a:lnTo>
                    <a:pt x="160" y="854"/>
                  </a:lnTo>
                  <a:cubicBezTo>
                    <a:pt x="160" y="854"/>
                    <a:pt x="161" y="854"/>
                    <a:pt x="162" y="855"/>
                  </a:cubicBezTo>
                  <a:cubicBezTo>
                    <a:pt x="159" y="851"/>
                    <a:pt x="156" y="844"/>
                    <a:pt x="156" y="841"/>
                  </a:cubicBezTo>
                  <a:lnTo>
                    <a:pt x="153" y="841"/>
                  </a:lnTo>
                  <a:cubicBezTo>
                    <a:pt x="149" y="835"/>
                    <a:pt x="142" y="827"/>
                    <a:pt x="136" y="817"/>
                  </a:cubicBezTo>
                  <a:cubicBezTo>
                    <a:pt x="115" y="780"/>
                    <a:pt x="122" y="777"/>
                    <a:pt x="112" y="757"/>
                  </a:cubicBezTo>
                  <a:lnTo>
                    <a:pt x="112" y="757"/>
                  </a:lnTo>
                  <a:cubicBezTo>
                    <a:pt x="119" y="763"/>
                    <a:pt x="122" y="777"/>
                    <a:pt x="132" y="794"/>
                  </a:cubicBezTo>
                  <a:lnTo>
                    <a:pt x="119" y="763"/>
                  </a:lnTo>
                  <a:lnTo>
                    <a:pt x="119" y="763"/>
                  </a:lnTo>
                  <a:cubicBezTo>
                    <a:pt x="142" y="797"/>
                    <a:pt x="162" y="817"/>
                    <a:pt x="169" y="841"/>
                  </a:cubicBezTo>
                  <a:lnTo>
                    <a:pt x="176" y="838"/>
                  </a:lnTo>
                  <a:cubicBezTo>
                    <a:pt x="184" y="850"/>
                    <a:pt x="191" y="856"/>
                    <a:pt x="194" y="856"/>
                  </a:cubicBezTo>
                  <a:cubicBezTo>
                    <a:pt x="196" y="856"/>
                    <a:pt x="196" y="853"/>
                    <a:pt x="193" y="847"/>
                  </a:cubicBezTo>
                  <a:lnTo>
                    <a:pt x="193" y="847"/>
                  </a:lnTo>
                  <a:cubicBezTo>
                    <a:pt x="193" y="848"/>
                    <a:pt x="194" y="848"/>
                    <a:pt x="194" y="848"/>
                  </a:cubicBezTo>
                  <a:cubicBezTo>
                    <a:pt x="196" y="848"/>
                    <a:pt x="192" y="840"/>
                    <a:pt x="189" y="833"/>
                  </a:cubicBezTo>
                  <a:lnTo>
                    <a:pt x="189" y="833"/>
                  </a:lnTo>
                  <a:lnTo>
                    <a:pt x="183" y="807"/>
                  </a:lnTo>
                  <a:lnTo>
                    <a:pt x="186" y="814"/>
                  </a:lnTo>
                  <a:cubicBezTo>
                    <a:pt x="193" y="814"/>
                    <a:pt x="179" y="782"/>
                    <a:pt x="187" y="782"/>
                  </a:cubicBezTo>
                  <a:lnTo>
                    <a:pt x="187" y="782"/>
                  </a:lnTo>
                  <a:cubicBezTo>
                    <a:pt x="190" y="782"/>
                    <a:pt x="198" y="788"/>
                    <a:pt x="213" y="807"/>
                  </a:cubicBezTo>
                  <a:cubicBezTo>
                    <a:pt x="210" y="799"/>
                    <a:pt x="207" y="788"/>
                    <a:pt x="212" y="788"/>
                  </a:cubicBezTo>
                  <a:lnTo>
                    <a:pt x="212" y="788"/>
                  </a:lnTo>
                  <a:cubicBezTo>
                    <a:pt x="213" y="788"/>
                    <a:pt x="215" y="789"/>
                    <a:pt x="217" y="790"/>
                  </a:cubicBezTo>
                  <a:lnTo>
                    <a:pt x="237" y="821"/>
                  </a:lnTo>
                  <a:cubicBezTo>
                    <a:pt x="236" y="818"/>
                    <a:pt x="237" y="818"/>
                    <a:pt x="238" y="818"/>
                  </a:cubicBezTo>
                  <a:cubicBezTo>
                    <a:pt x="241" y="818"/>
                    <a:pt x="248" y="825"/>
                    <a:pt x="251" y="825"/>
                  </a:cubicBezTo>
                  <a:cubicBezTo>
                    <a:pt x="253" y="825"/>
                    <a:pt x="252" y="822"/>
                    <a:pt x="247" y="810"/>
                  </a:cubicBezTo>
                  <a:lnTo>
                    <a:pt x="247" y="810"/>
                  </a:lnTo>
                  <a:cubicBezTo>
                    <a:pt x="267" y="841"/>
                    <a:pt x="275" y="850"/>
                    <a:pt x="279" y="850"/>
                  </a:cubicBezTo>
                  <a:cubicBezTo>
                    <a:pt x="284" y="850"/>
                    <a:pt x="278" y="830"/>
                    <a:pt x="284" y="830"/>
                  </a:cubicBezTo>
                  <a:cubicBezTo>
                    <a:pt x="285" y="830"/>
                    <a:pt x="286" y="830"/>
                    <a:pt x="287" y="830"/>
                  </a:cubicBezTo>
                  <a:lnTo>
                    <a:pt x="261" y="790"/>
                  </a:lnTo>
                  <a:cubicBezTo>
                    <a:pt x="267" y="790"/>
                    <a:pt x="261" y="777"/>
                    <a:pt x="257" y="760"/>
                  </a:cubicBezTo>
                  <a:lnTo>
                    <a:pt x="234" y="726"/>
                  </a:lnTo>
                  <a:cubicBezTo>
                    <a:pt x="230" y="717"/>
                    <a:pt x="230" y="714"/>
                    <a:pt x="232" y="714"/>
                  </a:cubicBezTo>
                  <a:lnTo>
                    <a:pt x="232" y="714"/>
                  </a:lnTo>
                  <a:cubicBezTo>
                    <a:pt x="238" y="714"/>
                    <a:pt x="258" y="737"/>
                    <a:pt x="263" y="737"/>
                  </a:cubicBezTo>
                  <a:cubicBezTo>
                    <a:pt x="263" y="737"/>
                    <a:pt x="264" y="737"/>
                    <a:pt x="264" y="736"/>
                  </a:cubicBezTo>
                  <a:cubicBezTo>
                    <a:pt x="267" y="743"/>
                    <a:pt x="268" y="745"/>
                    <a:pt x="267" y="745"/>
                  </a:cubicBezTo>
                  <a:cubicBezTo>
                    <a:pt x="266" y="745"/>
                    <a:pt x="264" y="743"/>
                    <a:pt x="261" y="740"/>
                  </a:cubicBezTo>
                  <a:lnTo>
                    <a:pt x="261" y="740"/>
                  </a:lnTo>
                  <a:cubicBezTo>
                    <a:pt x="274" y="756"/>
                    <a:pt x="280" y="762"/>
                    <a:pt x="283" y="762"/>
                  </a:cubicBezTo>
                  <a:cubicBezTo>
                    <a:pt x="290" y="762"/>
                    <a:pt x="265" y="713"/>
                    <a:pt x="271" y="713"/>
                  </a:cubicBezTo>
                  <a:lnTo>
                    <a:pt x="271" y="713"/>
                  </a:lnTo>
                  <a:cubicBezTo>
                    <a:pt x="273" y="713"/>
                    <a:pt x="277" y="717"/>
                    <a:pt x="284" y="726"/>
                  </a:cubicBezTo>
                  <a:cubicBezTo>
                    <a:pt x="281" y="718"/>
                    <a:pt x="280" y="715"/>
                    <a:pt x="281" y="715"/>
                  </a:cubicBezTo>
                  <a:lnTo>
                    <a:pt x="281" y="715"/>
                  </a:lnTo>
                  <a:cubicBezTo>
                    <a:pt x="281" y="715"/>
                    <a:pt x="284" y="719"/>
                    <a:pt x="287" y="723"/>
                  </a:cubicBezTo>
                  <a:lnTo>
                    <a:pt x="287" y="726"/>
                  </a:lnTo>
                  <a:lnTo>
                    <a:pt x="291" y="726"/>
                  </a:lnTo>
                  <a:cubicBezTo>
                    <a:pt x="293" y="728"/>
                    <a:pt x="297" y="732"/>
                    <a:pt x="300" y="736"/>
                  </a:cubicBezTo>
                  <a:lnTo>
                    <a:pt x="300" y="736"/>
                  </a:lnTo>
                  <a:cubicBezTo>
                    <a:pt x="296" y="730"/>
                    <a:pt x="294" y="725"/>
                    <a:pt x="291" y="723"/>
                  </a:cubicBezTo>
                  <a:cubicBezTo>
                    <a:pt x="291" y="723"/>
                    <a:pt x="291" y="716"/>
                    <a:pt x="287" y="706"/>
                  </a:cubicBezTo>
                  <a:lnTo>
                    <a:pt x="287" y="706"/>
                  </a:lnTo>
                  <a:lnTo>
                    <a:pt x="311" y="743"/>
                  </a:lnTo>
                  <a:cubicBezTo>
                    <a:pt x="312" y="745"/>
                    <a:pt x="313" y="746"/>
                    <a:pt x="314" y="746"/>
                  </a:cubicBezTo>
                  <a:cubicBezTo>
                    <a:pt x="315" y="746"/>
                    <a:pt x="298" y="718"/>
                    <a:pt x="281" y="696"/>
                  </a:cubicBezTo>
                  <a:cubicBezTo>
                    <a:pt x="278" y="689"/>
                    <a:pt x="274" y="682"/>
                    <a:pt x="270" y="672"/>
                  </a:cubicBezTo>
                  <a:lnTo>
                    <a:pt x="270" y="672"/>
                  </a:lnTo>
                  <a:cubicBezTo>
                    <a:pt x="282" y="691"/>
                    <a:pt x="286" y="696"/>
                    <a:pt x="287" y="696"/>
                  </a:cubicBezTo>
                  <a:cubicBezTo>
                    <a:pt x="288" y="696"/>
                    <a:pt x="284" y="687"/>
                    <a:pt x="285" y="687"/>
                  </a:cubicBezTo>
                  <a:lnTo>
                    <a:pt x="285" y="687"/>
                  </a:lnTo>
                  <a:cubicBezTo>
                    <a:pt x="286" y="687"/>
                    <a:pt x="291" y="693"/>
                    <a:pt x="304" y="713"/>
                  </a:cubicBezTo>
                  <a:cubicBezTo>
                    <a:pt x="287" y="679"/>
                    <a:pt x="301" y="682"/>
                    <a:pt x="257" y="615"/>
                  </a:cubicBezTo>
                  <a:lnTo>
                    <a:pt x="257" y="615"/>
                  </a:lnTo>
                  <a:cubicBezTo>
                    <a:pt x="264" y="621"/>
                    <a:pt x="267" y="628"/>
                    <a:pt x="267" y="628"/>
                  </a:cubicBezTo>
                  <a:cubicBezTo>
                    <a:pt x="271" y="631"/>
                    <a:pt x="274" y="635"/>
                    <a:pt x="275" y="635"/>
                  </a:cubicBezTo>
                  <a:cubicBezTo>
                    <a:pt x="277" y="635"/>
                    <a:pt x="276" y="631"/>
                    <a:pt x="270" y="621"/>
                  </a:cubicBezTo>
                  <a:lnTo>
                    <a:pt x="270" y="621"/>
                  </a:lnTo>
                  <a:lnTo>
                    <a:pt x="301" y="668"/>
                  </a:lnTo>
                  <a:lnTo>
                    <a:pt x="264" y="601"/>
                  </a:lnTo>
                  <a:lnTo>
                    <a:pt x="264" y="601"/>
                  </a:lnTo>
                  <a:cubicBezTo>
                    <a:pt x="287" y="628"/>
                    <a:pt x="298" y="645"/>
                    <a:pt x="318" y="682"/>
                  </a:cubicBezTo>
                  <a:cubicBezTo>
                    <a:pt x="291" y="621"/>
                    <a:pt x="311" y="659"/>
                    <a:pt x="281" y="598"/>
                  </a:cubicBezTo>
                  <a:lnTo>
                    <a:pt x="281" y="598"/>
                  </a:lnTo>
                  <a:lnTo>
                    <a:pt x="301" y="628"/>
                  </a:lnTo>
                  <a:cubicBezTo>
                    <a:pt x="301" y="625"/>
                    <a:pt x="287" y="600"/>
                    <a:pt x="289" y="600"/>
                  </a:cubicBezTo>
                  <a:lnTo>
                    <a:pt x="289" y="600"/>
                  </a:lnTo>
                  <a:cubicBezTo>
                    <a:pt x="289" y="600"/>
                    <a:pt x="291" y="602"/>
                    <a:pt x="295" y="608"/>
                  </a:cubicBezTo>
                  <a:cubicBezTo>
                    <a:pt x="311" y="627"/>
                    <a:pt x="319" y="632"/>
                    <a:pt x="325" y="632"/>
                  </a:cubicBezTo>
                  <a:cubicBezTo>
                    <a:pt x="331" y="632"/>
                    <a:pt x="335" y="629"/>
                    <a:pt x="341" y="629"/>
                  </a:cubicBezTo>
                  <a:cubicBezTo>
                    <a:pt x="347" y="629"/>
                    <a:pt x="356" y="632"/>
                    <a:pt x="372" y="648"/>
                  </a:cubicBezTo>
                  <a:cubicBezTo>
                    <a:pt x="354" y="622"/>
                    <a:pt x="349" y="614"/>
                    <a:pt x="350" y="614"/>
                  </a:cubicBezTo>
                  <a:lnTo>
                    <a:pt x="350" y="614"/>
                  </a:lnTo>
                  <a:cubicBezTo>
                    <a:pt x="351" y="614"/>
                    <a:pt x="369" y="637"/>
                    <a:pt x="371" y="637"/>
                  </a:cubicBezTo>
                  <a:cubicBezTo>
                    <a:pt x="372" y="637"/>
                    <a:pt x="369" y="631"/>
                    <a:pt x="359" y="615"/>
                  </a:cubicBezTo>
                  <a:lnTo>
                    <a:pt x="359" y="615"/>
                  </a:lnTo>
                  <a:cubicBezTo>
                    <a:pt x="372" y="635"/>
                    <a:pt x="382" y="645"/>
                    <a:pt x="392" y="665"/>
                  </a:cubicBezTo>
                  <a:cubicBezTo>
                    <a:pt x="391" y="660"/>
                    <a:pt x="391" y="659"/>
                    <a:pt x="392" y="659"/>
                  </a:cubicBezTo>
                  <a:cubicBezTo>
                    <a:pt x="395" y="659"/>
                    <a:pt x="400" y="664"/>
                    <a:pt x="402" y="664"/>
                  </a:cubicBezTo>
                  <a:cubicBezTo>
                    <a:pt x="405" y="664"/>
                    <a:pt x="403" y="658"/>
                    <a:pt x="389" y="632"/>
                  </a:cubicBezTo>
                  <a:lnTo>
                    <a:pt x="389" y="632"/>
                  </a:lnTo>
                  <a:cubicBezTo>
                    <a:pt x="402" y="652"/>
                    <a:pt x="409" y="665"/>
                    <a:pt x="416" y="676"/>
                  </a:cubicBezTo>
                  <a:cubicBezTo>
                    <a:pt x="416" y="673"/>
                    <a:pt x="410" y="665"/>
                    <a:pt x="412" y="665"/>
                  </a:cubicBezTo>
                  <a:lnTo>
                    <a:pt x="412" y="665"/>
                  </a:lnTo>
                  <a:cubicBezTo>
                    <a:pt x="412" y="665"/>
                    <a:pt x="414" y="666"/>
                    <a:pt x="416" y="668"/>
                  </a:cubicBezTo>
                  <a:cubicBezTo>
                    <a:pt x="426" y="682"/>
                    <a:pt x="426" y="689"/>
                    <a:pt x="432" y="699"/>
                  </a:cubicBezTo>
                  <a:cubicBezTo>
                    <a:pt x="436" y="689"/>
                    <a:pt x="392" y="625"/>
                    <a:pt x="351" y="560"/>
                  </a:cubicBezTo>
                  <a:lnTo>
                    <a:pt x="351" y="560"/>
                  </a:lnTo>
                  <a:cubicBezTo>
                    <a:pt x="361" y="572"/>
                    <a:pt x="367" y="578"/>
                    <a:pt x="369" y="578"/>
                  </a:cubicBezTo>
                  <a:cubicBezTo>
                    <a:pt x="371" y="578"/>
                    <a:pt x="366" y="566"/>
                    <a:pt x="351" y="540"/>
                  </a:cubicBezTo>
                  <a:lnTo>
                    <a:pt x="351" y="540"/>
                  </a:lnTo>
                  <a:cubicBezTo>
                    <a:pt x="365" y="560"/>
                    <a:pt x="379" y="581"/>
                    <a:pt x="382" y="591"/>
                  </a:cubicBezTo>
                  <a:cubicBezTo>
                    <a:pt x="384" y="591"/>
                    <a:pt x="390" y="595"/>
                    <a:pt x="393" y="595"/>
                  </a:cubicBezTo>
                  <a:cubicBezTo>
                    <a:pt x="398" y="595"/>
                    <a:pt x="399" y="590"/>
                    <a:pt x="386" y="567"/>
                  </a:cubicBezTo>
                  <a:lnTo>
                    <a:pt x="386" y="567"/>
                  </a:lnTo>
                  <a:cubicBezTo>
                    <a:pt x="386" y="566"/>
                    <a:pt x="384" y="561"/>
                    <a:pt x="382" y="557"/>
                  </a:cubicBezTo>
                  <a:cubicBezTo>
                    <a:pt x="385" y="557"/>
                    <a:pt x="388" y="558"/>
                    <a:pt x="390" y="558"/>
                  </a:cubicBezTo>
                  <a:cubicBezTo>
                    <a:pt x="392" y="558"/>
                    <a:pt x="394" y="557"/>
                    <a:pt x="396" y="554"/>
                  </a:cubicBezTo>
                  <a:lnTo>
                    <a:pt x="389" y="547"/>
                  </a:lnTo>
                  <a:cubicBezTo>
                    <a:pt x="373" y="521"/>
                    <a:pt x="370" y="514"/>
                    <a:pt x="371" y="514"/>
                  </a:cubicBezTo>
                  <a:lnTo>
                    <a:pt x="371" y="514"/>
                  </a:lnTo>
                  <a:cubicBezTo>
                    <a:pt x="373" y="514"/>
                    <a:pt x="380" y="522"/>
                    <a:pt x="382" y="522"/>
                  </a:cubicBezTo>
                  <a:cubicBezTo>
                    <a:pt x="382" y="522"/>
                    <a:pt x="383" y="521"/>
                    <a:pt x="382" y="520"/>
                  </a:cubicBezTo>
                  <a:lnTo>
                    <a:pt x="382" y="520"/>
                  </a:lnTo>
                  <a:lnTo>
                    <a:pt x="385" y="526"/>
                  </a:lnTo>
                  <a:cubicBezTo>
                    <a:pt x="395" y="536"/>
                    <a:pt x="399" y="539"/>
                    <a:pt x="401" y="539"/>
                  </a:cubicBezTo>
                  <a:cubicBezTo>
                    <a:pt x="404" y="539"/>
                    <a:pt x="399" y="530"/>
                    <a:pt x="401" y="530"/>
                  </a:cubicBezTo>
                  <a:lnTo>
                    <a:pt x="401" y="530"/>
                  </a:lnTo>
                  <a:cubicBezTo>
                    <a:pt x="403" y="530"/>
                    <a:pt x="408" y="534"/>
                    <a:pt x="419" y="547"/>
                  </a:cubicBezTo>
                  <a:lnTo>
                    <a:pt x="392" y="510"/>
                  </a:lnTo>
                  <a:cubicBezTo>
                    <a:pt x="379" y="490"/>
                    <a:pt x="375" y="482"/>
                    <a:pt x="377" y="482"/>
                  </a:cubicBezTo>
                  <a:lnTo>
                    <a:pt x="377" y="482"/>
                  </a:lnTo>
                  <a:cubicBezTo>
                    <a:pt x="380" y="482"/>
                    <a:pt x="414" y="526"/>
                    <a:pt x="418" y="526"/>
                  </a:cubicBezTo>
                  <a:cubicBezTo>
                    <a:pt x="419" y="526"/>
                    <a:pt x="418" y="524"/>
                    <a:pt x="416" y="520"/>
                  </a:cubicBezTo>
                  <a:lnTo>
                    <a:pt x="402" y="500"/>
                  </a:lnTo>
                  <a:cubicBezTo>
                    <a:pt x="401" y="497"/>
                    <a:pt x="400" y="495"/>
                    <a:pt x="400" y="495"/>
                  </a:cubicBezTo>
                  <a:lnTo>
                    <a:pt x="400" y="495"/>
                  </a:lnTo>
                  <a:cubicBezTo>
                    <a:pt x="403" y="495"/>
                    <a:pt x="481" y="605"/>
                    <a:pt x="490" y="612"/>
                  </a:cubicBezTo>
                  <a:cubicBezTo>
                    <a:pt x="493" y="618"/>
                    <a:pt x="497" y="625"/>
                    <a:pt x="497" y="628"/>
                  </a:cubicBezTo>
                  <a:cubicBezTo>
                    <a:pt x="505" y="636"/>
                    <a:pt x="509" y="640"/>
                    <a:pt x="510" y="640"/>
                  </a:cubicBezTo>
                  <a:cubicBezTo>
                    <a:pt x="513" y="640"/>
                    <a:pt x="466" y="577"/>
                    <a:pt x="466" y="564"/>
                  </a:cubicBezTo>
                  <a:lnTo>
                    <a:pt x="466" y="564"/>
                  </a:lnTo>
                  <a:cubicBezTo>
                    <a:pt x="483" y="591"/>
                    <a:pt x="507" y="632"/>
                    <a:pt x="513" y="635"/>
                  </a:cubicBezTo>
                  <a:cubicBezTo>
                    <a:pt x="515" y="637"/>
                    <a:pt x="516" y="638"/>
                    <a:pt x="516" y="638"/>
                  </a:cubicBezTo>
                  <a:cubicBezTo>
                    <a:pt x="520" y="638"/>
                    <a:pt x="490" y="579"/>
                    <a:pt x="495" y="579"/>
                  </a:cubicBezTo>
                  <a:lnTo>
                    <a:pt x="495" y="579"/>
                  </a:lnTo>
                  <a:cubicBezTo>
                    <a:pt x="497" y="579"/>
                    <a:pt x="500" y="583"/>
                    <a:pt x="507" y="591"/>
                  </a:cubicBezTo>
                  <a:cubicBezTo>
                    <a:pt x="493" y="571"/>
                    <a:pt x="480" y="551"/>
                    <a:pt x="470" y="534"/>
                  </a:cubicBezTo>
                  <a:cubicBezTo>
                    <a:pt x="470" y="533"/>
                    <a:pt x="470" y="533"/>
                    <a:pt x="470" y="533"/>
                  </a:cubicBezTo>
                  <a:cubicBezTo>
                    <a:pt x="475" y="533"/>
                    <a:pt x="500" y="564"/>
                    <a:pt x="505" y="564"/>
                  </a:cubicBezTo>
                  <a:cubicBezTo>
                    <a:pt x="507" y="564"/>
                    <a:pt x="504" y="557"/>
                    <a:pt x="493" y="537"/>
                  </a:cubicBezTo>
                  <a:lnTo>
                    <a:pt x="493" y="537"/>
                  </a:lnTo>
                  <a:cubicBezTo>
                    <a:pt x="497" y="543"/>
                    <a:pt x="500" y="547"/>
                    <a:pt x="504" y="554"/>
                  </a:cubicBezTo>
                  <a:cubicBezTo>
                    <a:pt x="497" y="534"/>
                    <a:pt x="497" y="520"/>
                    <a:pt x="477" y="483"/>
                  </a:cubicBezTo>
                  <a:lnTo>
                    <a:pt x="477" y="483"/>
                  </a:lnTo>
                  <a:cubicBezTo>
                    <a:pt x="499" y="516"/>
                    <a:pt x="508" y="527"/>
                    <a:pt x="510" y="527"/>
                  </a:cubicBezTo>
                  <a:cubicBezTo>
                    <a:pt x="515" y="527"/>
                    <a:pt x="497" y="488"/>
                    <a:pt x="501" y="488"/>
                  </a:cubicBezTo>
                  <a:lnTo>
                    <a:pt x="501" y="488"/>
                  </a:lnTo>
                  <a:cubicBezTo>
                    <a:pt x="504" y="488"/>
                    <a:pt x="511" y="498"/>
                    <a:pt x="530" y="526"/>
                  </a:cubicBezTo>
                  <a:lnTo>
                    <a:pt x="534" y="517"/>
                  </a:lnTo>
                  <a:lnTo>
                    <a:pt x="541" y="526"/>
                  </a:lnTo>
                  <a:cubicBezTo>
                    <a:pt x="542" y="527"/>
                    <a:pt x="543" y="528"/>
                    <a:pt x="544" y="528"/>
                  </a:cubicBezTo>
                  <a:cubicBezTo>
                    <a:pt x="551" y="528"/>
                    <a:pt x="536" y="500"/>
                    <a:pt x="521" y="473"/>
                  </a:cubicBezTo>
                  <a:lnTo>
                    <a:pt x="521" y="473"/>
                  </a:lnTo>
                  <a:cubicBezTo>
                    <a:pt x="527" y="479"/>
                    <a:pt x="534" y="490"/>
                    <a:pt x="538" y="496"/>
                  </a:cubicBezTo>
                  <a:cubicBezTo>
                    <a:pt x="545" y="503"/>
                    <a:pt x="550" y="507"/>
                    <a:pt x="552" y="507"/>
                  </a:cubicBezTo>
                  <a:cubicBezTo>
                    <a:pt x="556" y="507"/>
                    <a:pt x="548" y="490"/>
                    <a:pt x="527" y="445"/>
                  </a:cubicBezTo>
                  <a:lnTo>
                    <a:pt x="527" y="445"/>
                  </a:lnTo>
                  <a:lnTo>
                    <a:pt x="554" y="486"/>
                  </a:lnTo>
                  <a:cubicBezTo>
                    <a:pt x="552" y="483"/>
                    <a:pt x="552" y="481"/>
                    <a:pt x="553" y="481"/>
                  </a:cubicBezTo>
                  <a:lnTo>
                    <a:pt x="553" y="481"/>
                  </a:lnTo>
                  <a:cubicBezTo>
                    <a:pt x="556" y="481"/>
                    <a:pt x="578" y="504"/>
                    <a:pt x="586" y="504"/>
                  </a:cubicBezTo>
                  <a:cubicBezTo>
                    <a:pt x="589" y="504"/>
                    <a:pt x="590" y="502"/>
                    <a:pt x="588" y="496"/>
                  </a:cubicBezTo>
                  <a:lnTo>
                    <a:pt x="588" y="496"/>
                  </a:lnTo>
                  <a:cubicBezTo>
                    <a:pt x="590" y="499"/>
                    <a:pt x="593" y="503"/>
                    <a:pt x="595" y="506"/>
                  </a:cubicBezTo>
                  <a:cubicBezTo>
                    <a:pt x="591" y="497"/>
                    <a:pt x="591" y="494"/>
                    <a:pt x="594" y="494"/>
                  </a:cubicBezTo>
                  <a:lnTo>
                    <a:pt x="594" y="494"/>
                  </a:lnTo>
                  <a:cubicBezTo>
                    <a:pt x="601" y="494"/>
                    <a:pt x="626" y="520"/>
                    <a:pt x="631" y="520"/>
                  </a:cubicBezTo>
                  <a:cubicBezTo>
                    <a:pt x="636" y="520"/>
                    <a:pt x="629" y="506"/>
                    <a:pt x="599" y="456"/>
                  </a:cubicBezTo>
                  <a:lnTo>
                    <a:pt x="582" y="415"/>
                  </a:lnTo>
                  <a:cubicBezTo>
                    <a:pt x="565" y="409"/>
                    <a:pt x="541" y="355"/>
                    <a:pt x="524" y="334"/>
                  </a:cubicBezTo>
                  <a:cubicBezTo>
                    <a:pt x="524" y="333"/>
                    <a:pt x="524" y="332"/>
                    <a:pt x="525" y="332"/>
                  </a:cubicBezTo>
                  <a:cubicBezTo>
                    <a:pt x="530" y="332"/>
                    <a:pt x="561" y="372"/>
                    <a:pt x="561" y="378"/>
                  </a:cubicBezTo>
                  <a:lnTo>
                    <a:pt x="554" y="372"/>
                  </a:lnTo>
                  <a:lnTo>
                    <a:pt x="554" y="372"/>
                  </a:lnTo>
                  <a:cubicBezTo>
                    <a:pt x="602" y="449"/>
                    <a:pt x="582" y="392"/>
                    <a:pt x="615" y="442"/>
                  </a:cubicBezTo>
                  <a:cubicBezTo>
                    <a:pt x="617" y="440"/>
                    <a:pt x="621" y="439"/>
                    <a:pt x="625" y="439"/>
                  </a:cubicBezTo>
                  <a:cubicBezTo>
                    <a:pt x="640" y="439"/>
                    <a:pt x="665" y="454"/>
                    <a:pt x="680" y="454"/>
                  </a:cubicBezTo>
                  <a:cubicBezTo>
                    <a:pt x="683" y="454"/>
                    <a:pt x="684" y="453"/>
                    <a:pt x="686" y="453"/>
                  </a:cubicBezTo>
                  <a:lnTo>
                    <a:pt x="649" y="398"/>
                  </a:lnTo>
                  <a:lnTo>
                    <a:pt x="655" y="398"/>
                  </a:lnTo>
                  <a:cubicBezTo>
                    <a:pt x="666" y="409"/>
                    <a:pt x="686" y="442"/>
                    <a:pt x="680" y="442"/>
                  </a:cubicBezTo>
                  <a:cubicBezTo>
                    <a:pt x="684" y="448"/>
                    <a:pt x="687" y="450"/>
                    <a:pt x="687" y="450"/>
                  </a:cubicBezTo>
                  <a:cubicBezTo>
                    <a:pt x="691" y="450"/>
                    <a:pt x="667" y="407"/>
                    <a:pt x="659" y="398"/>
                  </a:cubicBezTo>
                  <a:lnTo>
                    <a:pt x="659" y="398"/>
                  </a:lnTo>
                  <a:cubicBezTo>
                    <a:pt x="683" y="415"/>
                    <a:pt x="700" y="466"/>
                    <a:pt x="703" y="466"/>
                  </a:cubicBezTo>
                  <a:lnTo>
                    <a:pt x="703" y="459"/>
                  </a:lnTo>
                  <a:lnTo>
                    <a:pt x="700" y="453"/>
                  </a:lnTo>
                  <a:cubicBezTo>
                    <a:pt x="686" y="429"/>
                    <a:pt x="669" y="405"/>
                    <a:pt x="676" y="405"/>
                  </a:cubicBezTo>
                  <a:lnTo>
                    <a:pt x="676" y="405"/>
                  </a:lnTo>
                  <a:cubicBezTo>
                    <a:pt x="686" y="412"/>
                    <a:pt x="703" y="439"/>
                    <a:pt x="703" y="439"/>
                  </a:cubicBezTo>
                  <a:cubicBezTo>
                    <a:pt x="705" y="441"/>
                    <a:pt x="707" y="443"/>
                    <a:pt x="708" y="443"/>
                  </a:cubicBezTo>
                  <a:cubicBezTo>
                    <a:pt x="708" y="443"/>
                    <a:pt x="708" y="442"/>
                    <a:pt x="706" y="439"/>
                  </a:cubicBezTo>
                  <a:lnTo>
                    <a:pt x="706" y="439"/>
                  </a:lnTo>
                  <a:lnTo>
                    <a:pt x="716" y="442"/>
                  </a:lnTo>
                  <a:lnTo>
                    <a:pt x="683" y="398"/>
                  </a:lnTo>
                  <a:cubicBezTo>
                    <a:pt x="674" y="378"/>
                    <a:pt x="688" y="391"/>
                    <a:pt x="667" y="363"/>
                  </a:cubicBezTo>
                  <a:lnTo>
                    <a:pt x="667" y="363"/>
                  </a:lnTo>
                  <a:cubicBezTo>
                    <a:pt x="681" y="380"/>
                    <a:pt x="690" y="385"/>
                    <a:pt x="695" y="385"/>
                  </a:cubicBezTo>
                  <a:cubicBezTo>
                    <a:pt x="703" y="385"/>
                    <a:pt x="705" y="376"/>
                    <a:pt x="710" y="376"/>
                  </a:cubicBezTo>
                  <a:cubicBezTo>
                    <a:pt x="711" y="376"/>
                    <a:pt x="713" y="377"/>
                    <a:pt x="716" y="381"/>
                  </a:cubicBezTo>
                  <a:cubicBezTo>
                    <a:pt x="700" y="348"/>
                    <a:pt x="703" y="344"/>
                    <a:pt x="710" y="344"/>
                  </a:cubicBezTo>
                  <a:cubicBezTo>
                    <a:pt x="703" y="338"/>
                    <a:pt x="671" y="290"/>
                    <a:pt x="679" y="290"/>
                  </a:cubicBezTo>
                  <a:lnTo>
                    <a:pt x="679" y="290"/>
                  </a:lnTo>
                  <a:cubicBezTo>
                    <a:pt x="679" y="290"/>
                    <a:pt x="679" y="290"/>
                    <a:pt x="680" y="291"/>
                  </a:cubicBezTo>
                  <a:cubicBezTo>
                    <a:pt x="744" y="395"/>
                    <a:pt x="716" y="331"/>
                    <a:pt x="767" y="402"/>
                  </a:cubicBezTo>
                  <a:cubicBezTo>
                    <a:pt x="733" y="355"/>
                    <a:pt x="770" y="385"/>
                    <a:pt x="720" y="314"/>
                  </a:cubicBezTo>
                  <a:lnTo>
                    <a:pt x="720" y="314"/>
                  </a:lnTo>
                  <a:cubicBezTo>
                    <a:pt x="730" y="321"/>
                    <a:pt x="747" y="355"/>
                    <a:pt x="764" y="378"/>
                  </a:cubicBezTo>
                  <a:cubicBezTo>
                    <a:pt x="759" y="364"/>
                    <a:pt x="760" y="360"/>
                    <a:pt x="764" y="360"/>
                  </a:cubicBezTo>
                  <a:cubicBezTo>
                    <a:pt x="772" y="360"/>
                    <a:pt x="790" y="376"/>
                    <a:pt x="798" y="376"/>
                  </a:cubicBezTo>
                  <a:cubicBezTo>
                    <a:pt x="800" y="376"/>
                    <a:pt x="801" y="375"/>
                    <a:pt x="801" y="372"/>
                  </a:cubicBezTo>
                  <a:cubicBezTo>
                    <a:pt x="794" y="358"/>
                    <a:pt x="777" y="338"/>
                    <a:pt x="767" y="317"/>
                  </a:cubicBezTo>
                  <a:lnTo>
                    <a:pt x="767" y="317"/>
                  </a:lnTo>
                  <a:lnTo>
                    <a:pt x="817" y="381"/>
                  </a:lnTo>
                  <a:cubicBezTo>
                    <a:pt x="815" y="374"/>
                    <a:pt x="787" y="330"/>
                    <a:pt x="789" y="330"/>
                  </a:cubicBezTo>
                  <a:lnTo>
                    <a:pt x="789" y="330"/>
                  </a:lnTo>
                  <a:cubicBezTo>
                    <a:pt x="790" y="330"/>
                    <a:pt x="793" y="334"/>
                    <a:pt x="801" y="344"/>
                  </a:cubicBezTo>
                  <a:cubicBezTo>
                    <a:pt x="794" y="334"/>
                    <a:pt x="781" y="317"/>
                    <a:pt x="781" y="311"/>
                  </a:cubicBezTo>
                  <a:lnTo>
                    <a:pt x="781" y="311"/>
                  </a:lnTo>
                  <a:cubicBezTo>
                    <a:pt x="793" y="320"/>
                    <a:pt x="800" y="324"/>
                    <a:pt x="805" y="324"/>
                  </a:cubicBezTo>
                  <a:cubicBezTo>
                    <a:pt x="820" y="324"/>
                    <a:pt x="817" y="296"/>
                    <a:pt x="831" y="296"/>
                  </a:cubicBezTo>
                  <a:cubicBezTo>
                    <a:pt x="840" y="296"/>
                    <a:pt x="857" y="308"/>
                    <a:pt x="889" y="344"/>
                  </a:cubicBezTo>
                  <a:cubicBezTo>
                    <a:pt x="869" y="317"/>
                    <a:pt x="869" y="314"/>
                    <a:pt x="869" y="311"/>
                  </a:cubicBezTo>
                  <a:cubicBezTo>
                    <a:pt x="865" y="308"/>
                    <a:pt x="848" y="277"/>
                    <a:pt x="835" y="260"/>
                  </a:cubicBezTo>
                  <a:lnTo>
                    <a:pt x="835" y="260"/>
                  </a:lnTo>
                  <a:lnTo>
                    <a:pt x="878" y="308"/>
                  </a:lnTo>
                  <a:cubicBezTo>
                    <a:pt x="845" y="253"/>
                    <a:pt x="886" y="297"/>
                    <a:pt x="855" y="247"/>
                  </a:cubicBezTo>
                  <a:lnTo>
                    <a:pt x="855" y="247"/>
                  </a:lnTo>
                  <a:lnTo>
                    <a:pt x="858" y="256"/>
                  </a:lnTo>
                  <a:cubicBezTo>
                    <a:pt x="822" y="196"/>
                    <a:pt x="767" y="132"/>
                    <a:pt x="720" y="54"/>
                  </a:cubicBezTo>
                  <a:lnTo>
                    <a:pt x="720" y="54"/>
                  </a:lnTo>
                  <a:cubicBezTo>
                    <a:pt x="727" y="67"/>
                    <a:pt x="729" y="73"/>
                    <a:pt x="727" y="73"/>
                  </a:cubicBezTo>
                  <a:cubicBezTo>
                    <a:pt x="722" y="73"/>
                    <a:pt x="691" y="30"/>
                    <a:pt x="685" y="30"/>
                  </a:cubicBezTo>
                  <a:lnTo>
                    <a:pt x="685" y="30"/>
                  </a:lnTo>
                  <a:cubicBezTo>
                    <a:pt x="683" y="30"/>
                    <a:pt x="686" y="39"/>
                    <a:pt x="700" y="64"/>
                  </a:cubicBezTo>
                  <a:cubicBezTo>
                    <a:pt x="689" y="51"/>
                    <a:pt x="686" y="37"/>
                    <a:pt x="672" y="20"/>
                  </a:cubicBezTo>
                  <a:lnTo>
                    <a:pt x="672" y="20"/>
                  </a:lnTo>
                  <a:cubicBezTo>
                    <a:pt x="687" y="44"/>
                    <a:pt x="693" y="56"/>
                    <a:pt x="690" y="56"/>
                  </a:cubicBezTo>
                  <a:cubicBezTo>
                    <a:pt x="689" y="56"/>
                    <a:pt x="687" y="54"/>
                    <a:pt x="683" y="51"/>
                  </a:cubicBezTo>
                  <a:lnTo>
                    <a:pt x="676" y="44"/>
                  </a:lnTo>
                  <a:cubicBezTo>
                    <a:pt x="675" y="46"/>
                    <a:pt x="674" y="47"/>
                    <a:pt x="672" y="47"/>
                  </a:cubicBezTo>
                  <a:cubicBezTo>
                    <a:pt x="663" y="47"/>
                    <a:pt x="642" y="25"/>
                    <a:pt x="622" y="16"/>
                  </a:cubicBezTo>
                  <a:lnTo>
                    <a:pt x="622" y="16"/>
                  </a:lnTo>
                  <a:lnTo>
                    <a:pt x="646" y="51"/>
                  </a:lnTo>
                  <a:cubicBezTo>
                    <a:pt x="639" y="47"/>
                    <a:pt x="632" y="37"/>
                    <a:pt x="625" y="30"/>
                  </a:cubicBezTo>
                  <a:lnTo>
                    <a:pt x="625" y="30"/>
                  </a:lnTo>
                  <a:cubicBezTo>
                    <a:pt x="641" y="58"/>
                    <a:pt x="644" y="58"/>
                    <a:pt x="646" y="58"/>
                  </a:cubicBezTo>
                  <a:cubicBezTo>
                    <a:pt x="646" y="58"/>
                    <a:pt x="646" y="58"/>
                    <a:pt x="646" y="58"/>
                  </a:cubicBezTo>
                  <a:cubicBezTo>
                    <a:pt x="649" y="58"/>
                    <a:pt x="652" y="59"/>
                    <a:pt x="672" y="91"/>
                  </a:cubicBezTo>
                  <a:cubicBezTo>
                    <a:pt x="651" y="61"/>
                    <a:pt x="644" y="57"/>
                    <a:pt x="639" y="57"/>
                  </a:cubicBezTo>
                  <a:cubicBezTo>
                    <a:pt x="636" y="57"/>
                    <a:pt x="635" y="58"/>
                    <a:pt x="632" y="58"/>
                  </a:cubicBezTo>
                  <a:cubicBezTo>
                    <a:pt x="627" y="58"/>
                    <a:pt x="619" y="53"/>
                    <a:pt x="595" y="16"/>
                  </a:cubicBezTo>
                  <a:lnTo>
                    <a:pt x="595" y="16"/>
                  </a:lnTo>
                  <a:cubicBezTo>
                    <a:pt x="591" y="20"/>
                    <a:pt x="622" y="60"/>
                    <a:pt x="619" y="60"/>
                  </a:cubicBezTo>
                  <a:lnTo>
                    <a:pt x="602" y="40"/>
                  </a:lnTo>
                  <a:lnTo>
                    <a:pt x="622" y="71"/>
                  </a:lnTo>
                  <a:cubicBezTo>
                    <a:pt x="615" y="68"/>
                    <a:pt x="595" y="37"/>
                    <a:pt x="582" y="20"/>
                  </a:cubicBezTo>
                  <a:cubicBezTo>
                    <a:pt x="585" y="20"/>
                    <a:pt x="582" y="13"/>
                    <a:pt x="582" y="10"/>
                  </a:cubicBezTo>
                  <a:cubicBezTo>
                    <a:pt x="576" y="3"/>
                    <a:pt x="574" y="1"/>
                    <a:pt x="57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7"/>
            <p:cNvSpPr/>
            <p:nvPr/>
          </p:nvSpPr>
          <p:spPr>
            <a:xfrm>
              <a:off x="2742594" y="1620632"/>
              <a:ext cx="1310" cy="1618"/>
            </a:xfrm>
            <a:custGeom>
              <a:avLst/>
              <a:gdLst/>
              <a:ahLst/>
              <a:cxnLst/>
              <a:rect l="l" t="t" r="r" b="b"/>
              <a:pathLst>
                <a:path w="17" h="21" extrusionOk="0">
                  <a:moveTo>
                    <a:pt x="0" y="0"/>
                  </a:moveTo>
                  <a:cubicBezTo>
                    <a:pt x="7" y="7"/>
                    <a:pt x="10" y="14"/>
                    <a:pt x="17" y="21"/>
                  </a:cubicBezTo>
                  <a:cubicBezTo>
                    <a:pt x="10" y="14"/>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7"/>
            <p:cNvSpPr/>
            <p:nvPr/>
          </p:nvSpPr>
          <p:spPr>
            <a:xfrm>
              <a:off x="2751380" y="1605219"/>
              <a:ext cx="385" cy="617"/>
            </a:xfrm>
            <a:custGeom>
              <a:avLst/>
              <a:gdLst/>
              <a:ahLst/>
              <a:cxnLst/>
              <a:rect l="l" t="t" r="r" b="b"/>
              <a:pathLst>
                <a:path w="5" h="8" extrusionOk="0">
                  <a:moveTo>
                    <a:pt x="1" y="1"/>
                  </a:moveTo>
                  <a:lnTo>
                    <a:pt x="4" y="7"/>
                  </a:lnTo>
                  <a:cubicBezTo>
                    <a:pt x="4" y="4"/>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7"/>
            <p:cNvSpPr/>
            <p:nvPr/>
          </p:nvSpPr>
          <p:spPr>
            <a:xfrm>
              <a:off x="2727720" y="1627953"/>
              <a:ext cx="1387" cy="1618"/>
            </a:xfrm>
            <a:custGeom>
              <a:avLst/>
              <a:gdLst/>
              <a:ahLst/>
              <a:cxnLst/>
              <a:rect l="l" t="t" r="r" b="b"/>
              <a:pathLst>
                <a:path w="18" h="21" extrusionOk="0">
                  <a:moveTo>
                    <a:pt x="1" y="0"/>
                  </a:moveTo>
                  <a:lnTo>
                    <a:pt x="1" y="0"/>
                  </a:lnTo>
                  <a:cubicBezTo>
                    <a:pt x="7" y="7"/>
                    <a:pt x="11" y="13"/>
                    <a:pt x="18" y="20"/>
                  </a:cubicBezTo>
                  <a:cubicBezTo>
                    <a:pt x="11" y="10"/>
                    <a:pt x="4"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7"/>
            <p:cNvSpPr/>
            <p:nvPr/>
          </p:nvSpPr>
          <p:spPr>
            <a:xfrm>
              <a:off x="2737585" y="1661246"/>
              <a:ext cx="1156" cy="1850"/>
            </a:xfrm>
            <a:custGeom>
              <a:avLst/>
              <a:gdLst/>
              <a:ahLst/>
              <a:cxnLst/>
              <a:rect l="l" t="t" r="r" b="b"/>
              <a:pathLst>
                <a:path w="15" h="24" extrusionOk="0">
                  <a:moveTo>
                    <a:pt x="1" y="0"/>
                  </a:moveTo>
                  <a:cubicBezTo>
                    <a:pt x="2" y="2"/>
                    <a:pt x="4" y="5"/>
                    <a:pt x="5" y="7"/>
                  </a:cubicBezTo>
                  <a:lnTo>
                    <a:pt x="5" y="7"/>
                  </a:lnTo>
                  <a:cubicBezTo>
                    <a:pt x="4" y="5"/>
                    <a:pt x="2" y="2"/>
                    <a:pt x="1" y="0"/>
                  </a:cubicBezTo>
                  <a:close/>
                  <a:moveTo>
                    <a:pt x="5" y="7"/>
                  </a:moveTo>
                  <a:cubicBezTo>
                    <a:pt x="9" y="13"/>
                    <a:pt x="13" y="18"/>
                    <a:pt x="14" y="22"/>
                  </a:cubicBezTo>
                  <a:lnTo>
                    <a:pt x="14" y="22"/>
                  </a:lnTo>
                  <a:lnTo>
                    <a:pt x="11" y="10"/>
                  </a:lnTo>
                  <a:cubicBezTo>
                    <a:pt x="11" y="11"/>
                    <a:pt x="11" y="11"/>
                    <a:pt x="10" y="11"/>
                  </a:cubicBezTo>
                  <a:cubicBezTo>
                    <a:pt x="9" y="11"/>
                    <a:pt x="7" y="9"/>
                    <a:pt x="5" y="7"/>
                  </a:cubicBezTo>
                  <a:close/>
                  <a:moveTo>
                    <a:pt x="14" y="22"/>
                  </a:moveTo>
                  <a:lnTo>
                    <a:pt x="14" y="24"/>
                  </a:lnTo>
                  <a:cubicBezTo>
                    <a:pt x="14" y="23"/>
                    <a:pt x="14" y="22"/>
                    <a:pt x="14"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7"/>
            <p:cNvSpPr/>
            <p:nvPr/>
          </p:nvSpPr>
          <p:spPr>
            <a:xfrm>
              <a:off x="2724715" y="1646372"/>
              <a:ext cx="1310" cy="1927"/>
            </a:xfrm>
            <a:custGeom>
              <a:avLst/>
              <a:gdLst/>
              <a:ahLst/>
              <a:cxnLst/>
              <a:rect l="l" t="t" r="r" b="b"/>
              <a:pathLst>
                <a:path w="17" h="25" extrusionOk="0">
                  <a:moveTo>
                    <a:pt x="2" y="0"/>
                  </a:moveTo>
                  <a:cubicBezTo>
                    <a:pt x="2" y="4"/>
                    <a:pt x="1" y="4"/>
                    <a:pt x="1" y="4"/>
                  </a:cubicBezTo>
                  <a:cubicBezTo>
                    <a:pt x="1" y="4"/>
                    <a:pt x="1" y="4"/>
                    <a:pt x="2" y="8"/>
                  </a:cubicBezTo>
                  <a:lnTo>
                    <a:pt x="16" y="25"/>
                  </a:lnTo>
                  <a:cubicBezTo>
                    <a:pt x="16" y="21"/>
                    <a:pt x="10" y="8"/>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7"/>
            <p:cNvSpPr/>
            <p:nvPr/>
          </p:nvSpPr>
          <p:spPr>
            <a:xfrm>
              <a:off x="2730880" y="1651844"/>
              <a:ext cx="1850" cy="3006"/>
            </a:xfrm>
            <a:custGeom>
              <a:avLst/>
              <a:gdLst/>
              <a:ahLst/>
              <a:cxnLst/>
              <a:rect l="l" t="t" r="r" b="b"/>
              <a:pathLst>
                <a:path w="24" h="39" extrusionOk="0">
                  <a:moveTo>
                    <a:pt x="1" y="0"/>
                  </a:moveTo>
                  <a:cubicBezTo>
                    <a:pt x="0" y="0"/>
                    <a:pt x="2" y="6"/>
                    <a:pt x="3" y="10"/>
                  </a:cubicBezTo>
                  <a:lnTo>
                    <a:pt x="3" y="7"/>
                  </a:lnTo>
                  <a:cubicBezTo>
                    <a:pt x="17" y="30"/>
                    <a:pt x="22" y="38"/>
                    <a:pt x="23" y="38"/>
                  </a:cubicBezTo>
                  <a:cubicBezTo>
                    <a:pt x="24" y="38"/>
                    <a:pt x="20" y="30"/>
                    <a:pt x="17" y="21"/>
                  </a:cubicBezTo>
                  <a:cubicBezTo>
                    <a:pt x="7" y="6"/>
                    <a:pt x="3"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7"/>
            <p:cNvSpPr/>
            <p:nvPr/>
          </p:nvSpPr>
          <p:spPr>
            <a:xfrm>
              <a:off x="2730880" y="1652615"/>
              <a:ext cx="617" cy="1002"/>
            </a:xfrm>
            <a:custGeom>
              <a:avLst/>
              <a:gdLst/>
              <a:ahLst/>
              <a:cxnLst/>
              <a:rect l="l" t="t" r="r" b="b"/>
              <a:pathLst>
                <a:path w="8" h="13" extrusionOk="0">
                  <a:moveTo>
                    <a:pt x="3" y="0"/>
                  </a:moveTo>
                  <a:cubicBezTo>
                    <a:pt x="3" y="4"/>
                    <a:pt x="3" y="4"/>
                    <a:pt x="0" y="4"/>
                  </a:cubicBezTo>
                  <a:cubicBezTo>
                    <a:pt x="5" y="10"/>
                    <a:pt x="7" y="12"/>
                    <a:pt x="7" y="12"/>
                  </a:cubicBezTo>
                  <a:cubicBezTo>
                    <a:pt x="8" y="12"/>
                    <a:pt x="3" y="5"/>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7"/>
            <p:cNvSpPr/>
            <p:nvPr/>
          </p:nvSpPr>
          <p:spPr>
            <a:xfrm>
              <a:off x="2737970" y="1658241"/>
              <a:ext cx="2158" cy="3391"/>
            </a:xfrm>
            <a:custGeom>
              <a:avLst/>
              <a:gdLst/>
              <a:ahLst/>
              <a:cxnLst/>
              <a:rect l="l" t="t" r="r" b="b"/>
              <a:pathLst>
                <a:path w="28" h="44" extrusionOk="0">
                  <a:moveTo>
                    <a:pt x="3" y="0"/>
                  </a:moveTo>
                  <a:lnTo>
                    <a:pt x="3" y="0"/>
                  </a:lnTo>
                  <a:cubicBezTo>
                    <a:pt x="2" y="0"/>
                    <a:pt x="2" y="2"/>
                    <a:pt x="3" y="5"/>
                  </a:cubicBezTo>
                  <a:cubicBezTo>
                    <a:pt x="2" y="5"/>
                    <a:pt x="2" y="5"/>
                    <a:pt x="2" y="5"/>
                  </a:cubicBezTo>
                  <a:lnTo>
                    <a:pt x="2" y="5"/>
                  </a:lnTo>
                  <a:cubicBezTo>
                    <a:pt x="0" y="5"/>
                    <a:pt x="22" y="35"/>
                    <a:pt x="22" y="35"/>
                  </a:cubicBezTo>
                  <a:cubicBezTo>
                    <a:pt x="22" y="35"/>
                    <a:pt x="21" y="34"/>
                    <a:pt x="20" y="33"/>
                  </a:cubicBezTo>
                  <a:lnTo>
                    <a:pt x="20" y="33"/>
                  </a:lnTo>
                  <a:cubicBezTo>
                    <a:pt x="24" y="40"/>
                    <a:pt x="26" y="43"/>
                    <a:pt x="26" y="43"/>
                  </a:cubicBezTo>
                  <a:cubicBezTo>
                    <a:pt x="28" y="43"/>
                    <a:pt x="6"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7"/>
            <p:cNvSpPr/>
            <p:nvPr/>
          </p:nvSpPr>
          <p:spPr>
            <a:xfrm>
              <a:off x="2726641" y="1645602"/>
              <a:ext cx="2235" cy="2929"/>
            </a:xfrm>
            <a:custGeom>
              <a:avLst/>
              <a:gdLst/>
              <a:ahLst/>
              <a:cxnLst/>
              <a:rect l="l" t="t" r="r" b="b"/>
              <a:pathLst>
                <a:path w="29" h="38" extrusionOk="0">
                  <a:moveTo>
                    <a:pt x="1" y="1"/>
                  </a:moveTo>
                  <a:lnTo>
                    <a:pt x="28" y="38"/>
                  </a:lnTo>
                  <a:lnTo>
                    <a:pt x="28" y="38"/>
                  </a:ln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7"/>
            <p:cNvSpPr/>
            <p:nvPr/>
          </p:nvSpPr>
          <p:spPr>
            <a:xfrm>
              <a:off x="2728799" y="1646141"/>
              <a:ext cx="1233" cy="1233"/>
            </a:xfrm>
            <a:custGeom>
              <a:avLst/>
              <a:gdLst/>
              <a:ahLst/>
              <a:cxnLst/>
              <a:rect l="l" t="t" r="r" b="b"/>
              <a:pathLst>
                <a:path w="16" h="16" extrusionOk="0">
                  <a:moveTo>
                    <a:pt x="0" y="0"/>
                  </a:moveTo>
                  <a:lnTo>
                    <a:pt x="0" y="0"/>
                  </a:lnTo>
                  <a:cubicBezTo>
                    <a:pt x="7" y="7"/>
                    <a:pt x="7" y="11"/>
                    <a:pt x="7" y="14"/>
                  </a:cubicBezTo>
                  <a:cubicBezTo>
                    <a:pt x="9" y="14"/>
                    <a:pt x="13" y="16"/>
                    <a:pt x="14" y="16"/>
                  </a:cubicBezTo>
                  <a:cubicBezTo>
                    <a:pt x="15" y="16"/>
                    <a:pt x="15" y="15"/>
                    <a:pt x="10"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7"/>
            <p:cNvSpPr/>
            <p:nvPr/>
          </p:nvSpPr>
          <p:spPr>
            <a:xfrm>
              <a:off x="2729262" y="1647143"/>
              <a:ext cx="385" cy="848"/>
            </a:xfrm>
            <a:custGeom>
              <a:avLst/>
              <a:gdLst/>
              <a:ahLst/>
              <a:cxnLst/>
              <a:rect l="l" t="t" r="r" b="b"/>
              <a:pathLst>
                <a:path w="5" h="11" extrusionOk="0">
                  <a:moveTo>
                    <a:pt x="1" y="1"/>
                  </a:moveTo>
                  <a:cubicBezTo>
                    <a:pt x="1" y="1"/>
                    <a:pt x="1" y="4"/>
                    <a:pt x="4" y="11"/>
                  </a:cubicBezTo>
                  <a:cubicBezTo>
                    <a:pt x="4" y="7"/>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7"/>
            <p:cNvSpPr/>
            <p:nvPr/>
          </p:nvSpPr>
          <p:spPr>
            <a:xfrm>
              <a:off x="2726641" y="1644291"/>
              <a:ext cx="925" cy="925"/>
            </a:xfrm>
            <a:custGeom>
              <a:avLst/>
              <a:gdLst/>
              <a:ahLst/>
              <a:cxnLst/>
              <a:rect l="l" t="t" r="r" b="b"/>
              <a:pathLst>
                <a:path w="12" h="12" extrusionOk="0">
                  <a:moveTo>
                    <a:pt x="1" y="1"/>
                  </a:moveTo>
                  <a:lnTo>
                    <a:pt x="11" y="11"/>
                  </a:lnTo>
                  <a:lnTo>
                    <a:pt x="8"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7"/>
            <p:cNvSpPr/>
            <p:nvPr/>
          </p:nvSpPr>
          <p:spPr>
            <a:xfrm>
              <a:off x="2731805" y="1643058"/>
              <a:ext cx="1464" cy="2389"/>
            </a:xfrm>
            <a:custGeom>
              <a:avLst/>
              <a:gdLst/>
              <a:ahLst/>
              <a:cxnLst/>
              <a:rect l="l" t="t" r="r" b="b"/>
              <a:pathLst>
                <a:path w="19" h="31" extrusionOk="0">
                  <a:moveTo>
                    <a:pt x="1" y="0"/>
                  </a:moveTo>
                  <a:cubicBezTo>
                    <a:pt x="1" y="0"/>
                    <a:pt x="1" y="1"/>
                    <a:pt x="2" y="3"/>
                  </a:cubicBezTo>
                  <a:cubicBezTo>
                    <a:pt x="5" y="13"/>
                    <a:pt x="8" y="17"/>
                    <a:pt x="19" y="30"/>
                  </a:cubicBezTo>
                  <a:lnTo>
                    <a:pt x="15" y="17"/>
                  </a:lnTo>
                  <a:cubicBezTo>
                    <a:pt x="8" y="6"/>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7"/>
            <p:cNvSpPr/>
            <p:nvPr/>
          </p:nvSpPr>
          <p:spPr>
            <a:xfrm>
              <a:off x="2725948" y="1636199"/>
              <a:ext cx="2697" cy="3699"/>
            </a:xfrm>
            <a:custGeom>
              <a:avLst/>
              <a:gdLst/>
              <a:ahLst/>
              <a:cxnLst/>
              <a:rect l="l" t="t" r="r" b="b"/>
              <a:pathLst>
                <a:path w="35" h="48" extrusionOk="0">
                  <a:moveTo>
                    <a:pt x="0" y="1"/>
                  </a:moveTo>
                  <a:lnTo>
                    <a:pt x="10" y="21"/>
                  </a:lnTo>
                  <a:cubicBezTo>
                    <a:pt x="17" y="28"/>
                    <a:pt x="24" y="35"/>
                    <a:pt x="34" y="4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7"/>
            <p:cNvSpPr/>
            <p:nvPr/>
          </p:nvSpPr>
          <p:spPr>
            <a:xfrm>
              <a:off x="2725408" y="1633271"/>
              <a:ext cx="1927" cy="3006"/>
            </a:xfrm>
            <a:custGeom>
              <a:avLst/>
              <a:gdLst/>
              <a:ahLst/>
              <a:cxnLst/>
              <a:rect l="l" t="t" r="r" b="b"/>
              <a:pathLst>
                <a:path w="25" h="39" extrusionOk="0">
                  <a:moveTo>
                    <a:pt x="2" y="1"/>
                  </a:moveTo>
                  <a:cubicBezTo>
                    <a:pt x="1" y="1"/>
                    <a:pt x="1" y="1"/>
                    <a:pt x="1" y="2"/>
                  </a:cubicBezTo>
                  <a:cubicBezTo>
                    <a:pt x="10" y="15"/>
                    <a:pt x="10" y="32"/>
                    <a:pt x="24" y="39"/>
                  </a:cubicBezTo>
                  <a:cubicBezTo>
                    <a:pt x="15" y="27"/>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7"/>
            <p:cNvSpPr/>
            <p:nvPr/>
          </p:nvSpPr>
          <p:spPr>
            <a:xfrm>
              <a:off x="2734810" y="1637818"/>
              <a:ext cx="4162" cy="6320"/>
            </a:xfrm>
            <a:custGeom>
              <a:avLst/>
              <a:gdLst/>
              <a:ahLst/>
              <a:cxnLst/>
              <a:rect l="l" t="t" r="r" b="b"/>
              <a:pathLst>
                <a:path w="54" h="82" extrusionOk="0">
                  <a:moveTo>
                    <a:pt x="3" y="0"/>
                  </a:moveTo>
                  <a:lnTo>
                    <a:pt x="0" y="3"/>
                  </a:lnTo>
                  <a:lnTo>
                    <a:pt x="54" y="81"/>
                  </a:ln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7"/>
            <p:cNvSpPr/>
            <p:nvPr/>
          </p:nvSpPr>
          <p:spPr>
            <a:xfrm>
              <a:off x="2729030" y="1620401"/>
              <a:ext cx="3468" cy="5009"/>
            </a:xfrm>
            <a:custGeom>
              <a:avLst/>
              <a:gdLst/>
              <a:ahLst/>
              <a:cxnLst/>
              <a:rect l="l" t="t" r="r" b="b"/>
              <a:pathLst>
                <a:path w="45" h="65" extrusionOk="0">
                  <a:moveTo>
                    <a:pt x="4" y="0"/>
                  </a:moveTo>
                  <a:cubicBezTo>
                    <a:pt x="1" y="0"/>
                    <a:pt x="25" y="35"/>
                    <a:pt x="23" y="35"/>
                  </a:cubicBezTo>
                  <a:cubicBezTo>
                    <a:pt x="22" y="35"/>
                    <a:pt x="21" y="34"/>
                    <a:pt x="18" y="30"/>
                  </a:cubicBezTo>
                  <a:lnTo>
                    <a:pt x="18" y="30"/>
                  </a:lnTo>
                  <a:cubicBezTo>
                    <a:pt x="27" y="50"/>
                    <a:pt x="35" y="47"/>
                    <a:pt x="44" y="64"/>
                  </a:cubicBezTo>
                  <a:cubicBezTo>
                    <a:pt x="35" y="44"/>
                    <a:pt x="41" y="54"/>
                    <a:pt x="7" y="3"/>
                  </a:cubicBezTo>
                  <a:cubicBezTo>
                    <a:pt x="5" y="1"/>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7"/>
            <p:cNvSpPr/>
            <p:nvPr/>
          </p:nvSpPr>
          <p:spPr>
            <a:xfrm>
              <a:off x="2732421" y="1625333"/>
              <a:ext cx="539" cy="1079"/>
            </a:xfrm>
            <a:custGeom>
              <a:avLst/>
              <a:gdLst/>
              <a:ahLst/>
              <a:cxnLst/>
              <a:rect l="l" t="t" r="r" b="b"/>
              <a:pathLst>
                <a:path w="7" h="14" extrusionOk="0">
                  <a:moveTo>
                    <a:pt x="0" y="0"/>
                  </a:moveTo>
                  <a:cubicBezTo>
                    <a:pt x="0" y="3"/>
                    <a:pt x="4" y="10"/>
                    <a:pt x="7" y="14"/>
                  </a:cubicBezTo>
                  <a:cubicBezTo>
                    <a:pt x="4" y="10"/>
                    <a:pt x="0"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7"/>
            <p:cNvSpPr/>
            <p:nvPr/>
          </p:nvSpPr>
          <p:spPr>
            <a:xfrm>
              <a:off x="2795925" y="1620401"/>
              <a:ext cx="1387" cy="2081"/>
            </a:xfrm>
            <a:custGeom>
              <a:avLst/>
              <a:gdLst/>
              <a:ahLst/>
              <a:cxnLst/>
              <a:rect l="l" t="t" r="r" b="b"/>
              <a:pathLst>
                <a:path w="18" h="27" extrusionOk="0">
                  <a:moveTo>
                    <a:pt x="1" y="0"/>
                  </a:moveTo>
                  <a:lnTo>
                    <a:pt x="4" y="13"/>
                  </a:lnTo>
                  <a:lnTo>
                    <a:pt x="18" y="27"/>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7"/>
            <p:cNvSpPr/>
            <p:nvPr/>
          </p:nvSpPr>
          <p:spPr>
            <a:xfrm>
              <a:off x="2793844" y="1616393"/>
              <a:ext cx="2697" cy="4085"/>
            </a:xfrm>
            <a:custGeom>
              <a:avLst/>
              <a:gdLst/>
              <a:ahLst/>
              <a:cxnLst/>
              <a:rect l="l" t="t" r="r" b="b"/>
              <a:pathLst>
                <a:path w="35" h="53" extrusionOk="0">
                  <a:moveTo>
                    <a:pt x="4" y="4"/>
                  </a:moveTo>
                  <a:lnTo>
                    <a:pt x="6" y="7"/>
                  </a:lnTo>
                  <a:lnTo>
                    <a:pt x="6" y="7"/>
                  </a:lnTo>
                  <a:cubicBezTo>
                    <a:pt x="6" y="7"/>
                    <a:pt x="5" y="5"/>
                    <a:pt x="4" y="4"/>
                  </a:cubicBezTo>
                  <a:close/>
                  <a:moveTo>
                    <a:pt x="0" y="1"/>
                  </a:moveTo>
                  <a:lnTo>
                    <a:pt x="34" y="52"/>
                  </a:lnTo>
                  <a:lnTo>
                    <a:pt x="6" y="7"/>
                  </a:lnTo>
                  <a:lnTo>
                    <a:pt x="6" y="7"/>
                  </a:lnTo>
                  <a:cubicBezTo>
                    <a:pt x="6" y="8"/>
                    <a:pt x="6" y="8"/>
                    <a:pt x="6" y="8"/>
                  </a:cubicBezTo>
                  <a:cubicBezTo>
                    <a:pt x="6" y="8"/>
                    <a:pt x="4" y="6"/>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7"/>
            <p:cNvSpPr/>
            <p:nvPr/>
          </p:nvSpPr>
          <p:spPr>
            <a:xfrm>
              <a:off x="2741053" y="1606297"/>
              <a:ext cx="1618" cy="2158"/>
            </a:xfrm>
            <a:custGeom>
              <a:avLst/>
              <a:gdLst/>
              <a:ahLst/>
              <a:cxnLst/>
              <a:rect l="l" t="t" r="r" b="b"/>
              <a:pathLst>
                <a:path w="21" h="28" extrusionOk="0">
                  <a:moveTo>
                    <a:pt x="0" y="1"/>
                  </a:moveTo>
                  <a:lnTo>
                    <a:pt x="7" y="14"/>
                  </a:lnTo>
                  <a:cubicBezTo>
                    <a:pt x="16" y="27"/>
                    <a:pt x="16" y="27"/>
                    <a:pt x="20" y="27"/>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7"/>
            <p:cNvSpPr/>
            <p:nvPr/>
          </p:nvSpPr>
          <p:spPr>
            <a:xfrm>
              <a:off x="2745985" y="1607068"/>
              <a:ext cx="2389" cy="3468"/>
            </a:xfrm>
            <a:custGeom>
              <a:avLst/>
              <a:gdLst/>
              <a:ahLst/>
              <a:cxnLst/>
              <a:rect l="l" t="t" r="r" b="b"/>
              <a:pathLst>
                <a:path w="31" h="45" extrusionOk="0">
                  <a:moveTo>
                    <a:pt x="0" y="0"/>
                  </a:moveTo>
                  <a:lnTo>
                    <a:pt x="0" y="0"/>
                  </a:lnTo>
                  <a:lnTo>
                    <a:pt x="30" y="4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7"/>
            <p:cNvSpPr/>
            <p:nvPr/>
          </p:nvSpPr>
          <p:spPr>
            <a:xfrm>
              <a:off x="2745754" y="1600826"/>
              <a:ext cx="1541" cy="2081"/>
            </a:xfrm>
            <a:custGeom>
              <a:avLst/>
              <a:gdLst/>
              <a:ahLst/>
              <a:cxnLst/>
              <a:rect l="l" t="t" r="r" b="b"/>
              <a:pathLst>
                <a:path w="20" h="27" extrusionOk="0">
                  <a:moveTo>
                    <a:pt x="3" y="0"/>
                  </a:moveTo>
                  <a:cubicBezTo>
                    <a:pt x="1" y="0"/>
                    <a:pt x="2" y="7"/>
                    <a:pt x="1" y="10"/>
                  </a:cubicBezTo>
                  <a:lnTo>
                    <a:pt x="1" y="10"/>
                  </a:lnTo>
                  <a:cubicBezTo>
                    <a:pt x="1" y="10"/>
                    <a:pt x="1" y="10"/>
                    <a:pt x="1" y="10"/>
                  </a:cubicBezTo>
                  <a:cubicBezTo>
                    <a:pt x="0" y="10"/>
                    <a:pt x="0" y="10"/>
                    <a:pt x="0" y="11"/>
                  </a:cubicBezTo>
                  <a:cubicBezTo>
                    <a:pt x="1" y="11"/>
                    <a:pt x="1" y="10"/>
                    <a:pt x="1" y="10"/>
                  </a:cubicBezTo>
                  <a:lnTo>
                    <a:pt x="1" y="10"/>
                  </a:lnTo>
                  <a:cubicBezTo>
                    <a:pt x="5" y="11"/>
                    <a:pt x="18" y="26"/>
                    <a:pt x="19" y="26"/>
                  </a:cubicBezTo>
                  <a:cubicBezTo>
                    <a:pt x="20" y="26"/>
                    <a:pt x="16" y="2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1" name="Google Shape;3041;p37"/>
          <p:cNvSpPr txBox="1">
            <a:spLocks noGrp="1"/>
          </p:cNvSpPr>
          <p:nvPr>
            <p:ph type="title"/>
          </p:nvPr>
        </p:nvSpPr>
        <p:spPr>
          <a:xfrm>
            <a:off x="720000" y="1385000"/>
            <a:ext cx="3852000" cy="110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042" name="Google Shape;3042;p37"/>
          <p:cNvSpPr txBox="1">
            <a:spLocks noGrp="1"/>
          </p:cNvSpPr>
          <p:nvPr>
            <p:ph type="title" idx="2"/>
          </p:nvPr>
        </p:nvSpPr>
        <p:spPr>
          <a:xfrm>
            <a:off x="720000" y="2494400"/>
            <a:ext cx="7704000" cy="10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Analysis</a:t>
            </a:r>
            <a:endParaRPr/>
          </a:p>
        </p:txBody>
      </p:sp>
      <p:sp>
        <p:nvSpPr>
          <p:cNvPr id="3043" name="Google Shape;3043;p37"/>
          <p:cNvSpPr txBox="1">
            <a:spLocks noGrp="1"/>
          </p:cNvSpPr>
          <p:nvPr>
            <p:ph type="subTitle" idx="1"/>
          </p:nvPr>
        </p:nvSpPr>
        <p:spPr>
          <a:xfrm>
            <a:off x="720000" y="3446675"/>
            <a:ext cx="7703700" cy="7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47"/>
        <p:cNvGrpSpPr/>
        <p:nvPr/>
      </p:nvGrpSpPr>
      <p:grpSpPr>
        <a:xfrm>
          <a:off x="0" y="0"/>
          <a:ext cx="0" cy="0"/>
          <a:chOff x="0" y="0"/>
          <a:chExt cx="0" cy="0"/>
        </a:xfrm>
      </p:grpSpPr>
      <p:sp>
        <p:nvSpPr>
          <p:cNvPr id="3048" name="Google Shape;3048;p38"/>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Audience Demographics</a:t>
            </a:r>
            <a:endParaRPr/>
          </a:p>
        </p:txBody>
      </p:sp>
      <p:sp>
        <p:nvSpPr>
          <p:cNvPr id="3049" name="Google Shape;3049;p38"/>
          <p:cNvSpPr txBox="1"/>
          <p:nvPr/>
        </p:nvSpPr>
        <p:spPr>
          <a:xfrm>
            <a:off x="3424575" y="3120300"/>
            <a:ext cx="2295000" cy="2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200"/>
              </a:spcAft>
              <a:buNone/>
            </a:pPr>
            <a:r>
              <a:rPr lang="en" sz="1600">
                <a:solidFill>
                  <a:schemeClr val="dk1"/>
                </a:solidFill>
                <a:latin typeface="Glass Antiqua"/>
                <a:ea typeface="Glass Antiqua"/>
                <a:cs typeface="Glass Antiqua"/>
                <a:sym typeface="Glass Antiqua"/>
              </a:rPr>
              <a:t>Interests</a:t>
            </a:r>
            <a:endParaRPr sz="1600">
              <a:solidFill>
                <a:schemeClr val="dk1"/>
              </a:solidFill>
              <a:latin typeface="Glass Antiqua"/>
              <a:ea typeface="Glass Antiqua"/>
              <a:cs typeface="Glass Antiqua"/>
              <a:sym typeface="Glass Antiqua"/>
            </a:endParaRPr>
          </a:p>
        </p:txBody>
      </p:sp>
      <p:sp>
        <p:nvSpPr>
          <p:cNvPr id="3050" name="Google Shape;3050;p38"/>
          <p:cNvSpPr txBox="1"/>
          <p:nvPr/>
        </p:nvSpPr>
        <p:spPr>
          <a:xfrm>
            <a:off x="5956575" y="1276875"/>
            <a:ext cx="877800" cy="2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200"/>
              </a:spcAft>
              <a:buNone/>
            </a:pPr>
            <a:r>
              <a:rPr lang="en" sz="1600">
                <a:solidFill>
                  <a:schemeClr val="dk1"/>
                </a:solidFill>
                <a:latin typeface="Glass Antiqua"/>
                <a:ea typeface="Glass Antiqua"/>
                <a:cs typeface="Glass Antiqua"/>
                <a:sym typeface="Glass Antiqua"/>
              </a:rPr>
              <a:t>Age</a:t>
            </a:r>
            <a:endParaRPr sz="1600">
              <a:solidFill>
                <a:schemeClr val="dk1"/>
              </a:solidFill>
              <a:latin typeface="Glass Antiqua"/>
              <a:ea typeface="Glass Antiqua"/>
              <a:cs typeface="Glass Antiqua"/>
              <a:sym typeface="Glass Antiqua"/>
            </a:endParaRPr>
          </a:p>
        </p:txBody>
      </p:sp>
      <p:sp>
        <p:nvSpPr>
          <p:cNvPr id="3051" name="Google Shape;3051;p38"/>
          <p:cNvSpPr txBox="1"/>
          <p:nvPr/>
        </p:nvSpPr>
        <p:spPr>
          <a:xfrm>
            <a:off x="2425625" y="1276875"/>
            <a:ext cx="877800" cy="2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200"/>
              </a:spcAft>
              <a:buNone/>
            </a:pPr>
            <a:r>
              <a:rPr lang="en" sz="1600">
                <a:solidFill>
                  <a:schemeClr val="dk1"/>
                </a:solidFill>
                <a:latin typeface="Glass Antiqua"/>
                <a:ea typeface="Glass Antiqua"/>
                <a:cs typeface="Glass Antiqua"/>
                <a:sym typeface="Glass Antiqua"/>
              </a:rPr>
              <a:t>Gender</a:t>
            </a:r>
            <a:endParaRPr sz="1600">
              <a:solidFill>
                <a:schemeClr val="dk1"/>
              </a:solidFill>
              <a:latin typeface="Glass Antiqua"/>
              <a:ea typeface="Glass Antiqua"/>
              <a:cs typeface="Glass Antiqua"/>
              <a:sym typeface="Glass Antiqua"/>
            </a:endParaRPr>
          </a:p>
        </p:txBody>
      </p:sp>
      <p:sp>
        <p:nvSpPr>
          <p:cNvPr id="3052" name="Google Shape;3052;p38"/>
          <p:cNvSpPr/>
          <p:nvPr/>
        </p:nvSpPr>
        <p:spPr>
          <a:xfrm>
            <a:off x="2838411" y="3630050"/>
            <a:ext cx="528083" cy="528158"/>
          </a:xfrm>
          <a:custGeom>
            <a:avLst/>
            <a:gdLst/>
            <a:ahLst/>
            <a:cxnLst/>
            <a:rect l="l" t="t" r="r" b="b"/>
            <a:pathLst>
              <a:path w="17889" h="17890" extrusionOk="0">
                <a:moveTo>
                  <a:pt x="8952" y="1"/>
                </a:moveTo>
                <a:cubicBezTo>
                  <a:pt x="3977" y="1"/>
                  <a:pt x="0" y="3977"/>
                  <a:pt x="0" y="8952"/>
                </a:cubicBezTo>
                <a:cubicBezTo>
                  <a:pt x="0" y="13927"/>
                  <a:pt x="3977" y="17889"/>
                  <a:pt x="8952" y="17889"/>
                </a:cubicBezTo>
                <a:cubicBezTo>
                  <a:pt x="13927" y="17889"/>
                  <a:pt x="17889" y="13927"/>
                  <a:pt x="17889" y="8952"/>
                </a:cubicBezTo>
                <a:cubicBezTo>
                  <a:pt x="17889" y="3977"/>
                  <a:pt x="13927" y="1"/>
                  <a:pt x="8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3" name="Google Shape;3053;p38"/>
          <p:cNvGrpSpPr/>
          <p:nvPr/>
        </p:nvGrpSpPr>
        <p:grpSpPr>
          <a:xfrm>
            <a:off x="2201573" y="2015544"/>
            <a:ext cx="477679" cy="745062"/>
            <a:chOff x="1377875" y="2018150"/>
            <a:chExt cx="1262700" cy="1969500"/>
          </a:xfrm>
        </p:grpSpPr>
        <p:cxnSp>
          <p:nvCxnSpPr>
            <p:cNvPr id="3054" name="Google Shape;3054;p38"/>
            <p:cNvCxnSpPr/>
            <p:nvPr/>
          </p:nvCxnSpPr>
          <p:spPr>
            <a:xfrm>
              <a:off x="2009225" y="3280850"/>
              <a:ext cx="0" cy="706800"/>
            </a:xfrm>
            <a:prstGeom prst="straightConnector1">
              <a:avLst/>
            </a:prstGeom>
            <a:noFill/>
            <a:ln w="19050" cap="flat" cmpd="sng">
              <a:solidFill>
                <a:schemeClr val="dk1"/>
              </a:solidFill>
              <a:prstDash val="solid"/>
              <a:round/>
              <a:headEnd type="none" w="med" len="med"/>
              <a:tailEnd type="none" w="med" len="med"/>
            </a:ln>
          </p:spPr>
        </p:cxnSp>
        <p:sp>
          <p:nvSpPr>
            <p:cNvPr id="3055" name="Google Shape;3055;p38"/>
            <p:cNvSpPr/>
            <p:nvPr/>
          </p:nvSpPr>
          <p:spPr>
            <a:xfrm>
              <a:off x="1377875" y="2018150"/>
              <a:ext cx="1262700" cy="1262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6" name="Google Shape;3056;p38"/>
            <p:cNvCxnSpPr/>
            <p:nvPr/>
          </p:nvCxnSpPr>
          <p:spPr>
            <a:xfrm rot="10800000">
              <a:off x="1739075" y="3757625"/>
              <a:ext cx="540300" cy="0"/>
            </a:xfrm>
            <a:prstGeom prst="straightConnector1">
              <a:avLst/>
            </a:prstGeom>
            <a:noFill/>
            <a:ln w="19050" cap="flat" cmpd="sng">
              <a:solidFill>
                <a:schemeClr val="dk1"/>
              </a:solidFill>
              <a:prstDash val="solid"/>
              <a:round/>
              <a:headEnd type="none" w="med" len="med"/>
              <a:tailEnd type="none" w="med" len="med"/>
            </a:ln>
          </p:spPr>
        </p:cxnSp>
      </p:grpSp>
      <p:sp>
        <p:nvSpPr>
          <p:cNvPr id="3057" name="Google Shape;3057;p38"/>
          <p:cNvSpPr/>
          <p:nvPr/>
        </p:nvSpPr>
        <p:spPr>
          <a:xfrm>
            <a:off x="2254600" y="2068566"/>
            <a:ext cx="371700" cy="371700"/>
          </a:xfrm>
          <a:prstGeom prst="pie">
            <a:avLst>
              <a:gd name="adj1" fmla="val 20648674"/>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8"/>
          <p:cNvSpPr/>
          <p:nvPr/>
        </p:nvSpPr>
        <p:spPr>
          <a:xfrm>
            <a:off x="3102750" y="2068565"/>
            <a:ext cx="371700" cy="371700"/>
          </a:xfrm>
          <a:prstGeom prst="pie">
            <a:avLst>
              <a:gd name="adj1" fmla="val 3954044"/>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8"/>
          <p:cNvSpPr txBox="1"/>
          <p:nvPr/>
        </p:nvSpPr>
        <p:spPr>
          <a:xfrm>
            <a:off x="4721999" y="1933950"/>
            <a:ext cx="617400" cy="27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200"/>
              </a:spcAft>
              <a:buNone/>
            </a:pPr>
            <a:r>
              <a:rPr lang="en">
                <a:solidFill>
                  <a:schemeClr val="dk1"/>
                </a:solidFill>
                <a:latin typeface="Barlow Semi Condensed Light"/>
                <a:ea typeface="Barlow Semi Condensed Light"/>
                <a:cs typeface="Barlow Semi Condensed Light"/>
                <a:sym typeface="Barlow Semi Condensed Light"/>
              </a:rPr>
              <a:t>20-35</a:t>
            </a:r>
            <a:endParaRPr>
              <a:solidFill>
                <a:schemeClr val="dk1"/>
              </a:solidFill>
              <a:latin typeface="Barlow Semi Condensed Light"/>
              <a:ea typeface="Barlow Semi Condensed Light"/>
              <a:cs typeface="Barlow Semi Condensed Light"/>
              <a:sym typeface="Barlow Semi Condensed Light"/>
            </a:endParaRPr>
          </a:p>
        </p:txBody>
      </p:sp>
      <p:sp>
        <p:nvSpPr>
          <p:cNvPr id="3060" name="Google Shape;3060;p38"/>
          <p:cNvSpPr txBox="1"/>
          <p:nvPr/>
        </p:nvSpPr>
        <p:spPr>
          <a:xfrm>
            <a:off x="7451638" y="1933950"/>
            <a:ext cx="573000" cy="27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200"/>
              </a:spcAft>
              <a:buNone/>
            </a:pPr>
            <a:r>
              <a:rPr lang="en">
                <a:solidFill>
                  <a:schemeClr val="dk1"/>
                </a:solidFill>
                <a:latin typeface="Barlow Semi Condensed Light"/>
                <a:ea typeface="Barlow Semi Condensed Light"/>
                <a:cs typeface="Barlow Semi Condensed Light"/>
                <a:sym typeface="Barlow Semi Condensed Light"/>
              </a:rPr>
              <a:t>36-65</a:t>
            </a:r>
            <a:endParaRPr>
              <a:solidFill>
                <a:schemeClr val="dk1"/>
              </a:solidFill>
              <a:latin typeface="Barlow Semi Condensed Light"/>
              <a:ea typeface="Barlow Semi Condensed Light"/>
              <a:cs typeface="Barlow Semi Condensed Light"/>
              <a:sym typeface="Barlow Semi Condensed Light"/>
            </a:endParaRPr>
          </a:p>
        </p:txBody>
      </p:sp>
      <p:sp>
        <p:nvSpPr>
          <p:cNvPr id="3061" name="Google Shape;3061;p38"/>
          <p:cNvSpPr txBox="1"/>
          <p:nvPr/>
        </p:nvSpPr>
        <p:spPr>
          <a:xfrm>
            <a:off x="4721949" y="2318800"/>
            <a:ext cx="617400" cy="27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200"/>
              </a:spcAft>
              <a:buNone/>
            </a:pPr>
            <a:r>
              <a:rPr lang="en">
                <a:solidFill>
                  <a:schemeClr val="dk1"/>
                </a:solidFill>
                <a:latin typeface="Barlow Semi Condensed Light"/>
                <a:ea typeface="Barlow Semi Condensed Light"/>
                <a:cs typeface="Barlow Semi Condensed Light"/>
                <a:sym typeface="Barlow Semi Condensed Light"/>
              </a:rPr>
              <a:t>20-35</a:t>
            </a:r>
            <a:endParaRPr>
              <a:solidFill>
                <a:schemeClr val="dk1"/>
              </a:solidFill>
              <a:latin typeface="Barlow Semi Condensed Light"/>
              <a:ea typeface="Barlow Semi Condensed Light"/>
              <a:cs typeface="Barlow Semi Condensed Light"/>
              <a:sym typeface="Barlow Semi Condensed Light"/>
            </a:endParaRPr>
          </a:p>
        </p:txBody>
      </p:sp>
      <p:sp>
        <p:nvSpPr>
          <p:cNvPr id="3062" name="Google Shape;3062;p38"/>
          <p:cNvSpPr txBox="1"/>
          <p:nvPr/>
        </p:nvSpPr>
        <p:spPr>
          <a:xfrm>
            <a:off x="7451638" y="2318800"/>
            <a:ext cx="573000" cy="27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200"/>
              </a:spcAft>
              <a:buNone/>
            </a:pPr>
            <a:r>
              <a:rPr lang="en">
                <a:solidFill>
                  <a:schemeClr val="dk1"/>
                </a:solidFill>
                <a:latin typeface="Barlow Semi Condensed Light"/>
                <a:ea typeface="Barlow Semi Condensed Light"/>
                <a:cs typeface="Barlow Semi Condensed Light"/>
                <a:sym typeface="Barlow Semi Condensed Light"/>
              </a:rPr>
              <a:t>36-65</a:t>
            </a:r>
            <a:endParaRPr>
              <a:solidFill>
                <a:schemeClr val="dk1"/>
              </a:solidFill>
              <a:latin typeface="Barlow Semi Condensed Light"/>
              <a:ea typeface="Barlow Semi Condensed Light"/>
              <a:cs typeface="Barlow Semi Condensed Light"/>
              <a:sym typeface="Barlow Semi Condensed Light"/>
            </a:endParaRPr>
          </a:p>
        </p:txBody>
      </p:sp>
      <p:grpSp>
        <p:nvGrpSpPr>
          <p:cNvPr id="3063" name="Google Shape;3063;p38"/>
          <p:cNvGrpSpPr/>
          <p:nvPr/>
        </p:nvGrpSpPr>
        <p:grpSpPr>
          <a:xfrm>
            <a:off x="3049777" y="1740494"/>
            <a:ext cx="477600" cy="752695"/>
            <a:chOff x="3049777" y="1618050"/>
            <a:chExt cx="477600" cy="752695"/>
          </a:xfrm>
        </p:grpSpPr>
        <p:sp>
          <p:nvSpPr>
            <p:cNvPr id="3064" name="Google Shape;3064;p38"/>
            <p:cNvSpPr/>
            <p:nvPr/>
          </p:nvSpPr>
          <p:spPr>
            <a:xfrm rot="10800000">
              <a:off x="3049777" y="1893145"/>
              <a:ext cx="477600" cy="477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5" name="Google Shape;3065;p38"/>
            <p:cNvGrpSpPr/>
            <p:nvPr/>
          </p:nvGrpSpPr>
          <p:grpSpPr>
            <a:xfrm>
              <a:off x="3154761" y="1618050"/>
              <a:ext cx="267664" cy="275062"/>
              <a:chOff x="3154761" y="1618050"/>
              <a:chExt cx="267664" cy="275062"/>
            </a:xfrm>
          </p:grpSpPr>
          <p:cxnSp>
            <p:nvCxnSpPr>
              <p:cNvPr id="3066" name="Google Shape;3066;p38"/>
              <p:cNvCxnSpPr/>
              <p:nvPr/>
            </p:nvCxnSpPr>
            <p:spPr>
              <a:xfrm rot="10800000">
                <a:off x="3288538" y="1625730"/>
                <a:ext cx="0" cy="267382"/>
              </a:xfrm>
              <a:prstGeom prst="straightConnector1">
                <a:avLst/>
              </a:prstGeom>
              <a:noFill/>
              <a:ln w="19050" cap="flat" cmpd="sng">
                <a:solidFill>
                  <a:schemeClr val="dk1"/>
                </a:solidFill>
                <a:prstDash val="solid"/>
                <a:round/>
                <a:headEnd type="none" w="med" len="med"/>
                <a:tailEnd type="none" w="med" len="med"/>
              </a:ln>
            </p:spPr>
          </p:cxnSp>
          <p:cxnSp>
            <p:nvCxnSpPr>
              <p:cNvPr id="3067" name="Google Shape;3067;p38"/>
              <p:cNvCxnSpPr/>
              <p:nvPr/>
            </p:nvCxnSpPr>
            <p:spPr>
              <a:xfrm flipH="1">
                <a:off x="3154761" y="1618050"/>
                <a:ext cx="138900" cy="89400"/>
              </a:xfrm>
              <a:prstGeom prst="straightConnector1">
                <a:avLst/>
              </a:prstGeom>
              <a:noFill/>
              <a:ln w="19050" cap="flat" cmpd="sng">
                <a:solidFill>
                  <a:schemeClr val="dk1"/>
                </a:solidFill>
                <a:prstDash val="solid"/>
                <a:round/>
                <a:headEnd type="none" w="med" len="med"/>
                <a:tailEnd type="none" w="med" len="med"/>
              </a:ln>
            </p:spPr>
          </p:cxnSp>
          <p:cxnSp>
            <p:nvCxnSpPr>
              <p:cNvPr id="3068" name="Google Shape;3068;p38"/>
              <p:cNvCxnSpPr/>
              <p:nvPr/>
            </p:nvCxnSpPr>
            <p:spPr>
              <a:xfrm>
                <a:off x="3283525" y="1618050"/>
                <a:ext cx="138900" cy="89400"/>
              </a:xfrm>
              <a:prstGeom prst="straightConnector1">
                <a:avLst/>
              </a:prstGeom>
              <a:noFill/>
              <a:ln w="19050" cap="flat" cmpd="sng">
                <a:solidFill>
                  <a:schemeClr val="dk1"/>
                </a:solidFill>
                <a:prstDash val="solid"/>
                <a:round/>
                <a:headEnd type="none" w="med" len="med"/>
                <a:tailEnd type="none" w="med" len="med"/>
              </a:ln>
            </p:spPr>
          </p:cxnSp>
        </p:grpSp>
      </p:grpSp>
      <p:sp>
        <p:nvSpPr>
          <p:cNvPr id="3069" name="Google Shape;3069;p38"/>
          <p:cNvSpPr txBox="1"/>
          <p:nvPr/>
        </p:nvSpPr>
        <p:spPr>
          <a:xfrm>
            <a:off x="1184888" y="2319079"/>
            <a:ext cx="877800" cy="27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200"/>
              </a:spcAft>
              <a:buNone/>
            </a:pPr>
            <a:r>
              <a:rPr lang="en">
                <a:solidFill>
                  <a:schemeClr val="dk1"/>
                </a:solidFill>
                <a:latin typeface="Barlow Semi Condensed Light"/>
                <a:ea typeface="Barlow Semi Condensed Light"/>
                <a:cs typeface="Barlow Semi Condensed Light"/>
                <a:sym typeface="Barlow Semi Condensed Light"/>
              </a:rPr>
              <a:t>90%</a:t>
            </a:r>
            <a:endParaRPr>
              <a:solidFill>
                <a:schemeClr val="dk1"/>
              </a:solidFill>
              <a:latin typeface="Barlow Semi Condensed Light"/>
              <a:ea typeface="Barlow Semi Condensed Light"/>
              <a:cs typeface="Barlow Semi Condensed Light"/>
              <a:sym typeface="Barlow Semi Condensed Light"/>
            </a:endParaRPr>
          </a:p>
        </p:txBody>
      </p:sp>
      <p:sp>
        <p:nvSpPr>
          <p:cNvPr id="3070" name="Google Shape;3070;p38"/>
          <p:cNvSpPr txBox="1"/>
          <p:nvPr/>
        </p:nvSpPr>
        <p:spPr>
          <a:xfrm>
            <a:off x="3617863" y="2319079"/>
            <a:ext cx="877800" cy="27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200"/>
              </a:spcAft>
              <a:buNone/>
            </a:pPr>
            <a:r>
              <a:rPr lang="en">
                <a:solidFill>
                  <a:schemeClr val="dk1"/>
                </a:solidFill>
                <a:latin typeface="Barlow Semi Condensed Light"/>
                <a:ea typeface="Barlow Semi Condensed Light"/>
                <a:cs typeface="Barlow Semi Condensed Light"/>
                <a:sym typeface="Barlow Semi Condensed Light"/>
              </a:rPr>
              <a:t>10%</a:t>
            </a:r>
            <a:endParaRPr>
              <a:solidFill>
                <a:schemeClr val="dk1"/>
              </a:solidFill>
              <a:latin typeface="Barlow Semi Condensed Light"/>
              <a:ea typeface="Barlow Semi Condensed Light"/>
              <a:cs typeface="Barlow Semi Condensed Light"/>
              <a:sym typeface="Barlow Semi Condensed Light"/>
            </a:endParaRPr>
          </a:p>
        </p:txBody>
      </p:sp>
      <p:sp>
        <p:nvSpPr>
          <p:cNvPr id="3071" name="Google Shape;3071;p38"/>
          <p:cNvSpPr/>
          <p:nvPr/>
        </p:nvSpPr>
        <p:spPr>
          <a:xfrm>
            <a:off x="2947813" y="3740963"/>
            <a:ext cx="309262" cy="308294"/>
          </a:xfrm>
          <a:custGeom>
            <a:avLst/>
            <a:gdLst/>
            <a:ahLst/>
            <a:cxnLst/>
            <a:rect l="l" t="t" r="r" b="b"/>
            <a:pathLst>
              <a:path w="14697" h="14651" extrusionOk="0">
                <a:moveTo>
                  <a:pt x="7348" y="434"/>
                </a:moveTo>
                <a:cubicBezTo>
                  <a:pt x="7468" y="434"/>
                  <a:pt x="7562" y="529"/>
                  <a:pt x="7562" y="643"/>
                </a:cubicBezTo>
                <a:lnTo>
                  <a:pt x="7562" y="1084"/>
                </a:lnTo>
                <a:lnTo>
                  <a:pt x="7135" y="1084"/>
                </a:lnTo>
                <a:lnTo>
                  <a:pt x="7135" y="643"/>
                </a:lnTo>
                <a:cubicBezTo>
                  <a:pt x="7135" y="529"/>
                  <a:pt x="7229" y="434"/>
                  <a:pt x="7348" y="434"/>
                </a:cubicBezTo>
                <a:close/>
                <a:moveTo>
                  <a:pt x="7786" y="1518"/>
                </a:moveTo>
                <a:cubicBezTo>
                  <a:pt x="7852" y="1518"/>
                  <a:pt x="7914" y="1575"/>
                  <a:pt x="7914" y="1646"/>
                </a:cubicBezTo>
                <a:lnTo>
                  <a:pt x="7914" y="2521"/>
                </a:lnTo>
                <a:cubicBezTo>
                  <a:pt x="7914" y="2525"/>
                  <a:pt x="7909" y="2534"/>
                  <a:pt x="7909" y="2539"/>
                </a:cubicBezTo>
                <a:lnTo>
                  <a:pt x="7909" y="2549"/>
                </a:lnTo>
                <a:cubicBezTo>
                  <a:pt x="7896" y="2602"/>
                  <a:pt x="7843" y="2644"/>
                  <a:pt x="7786" y="2644"/>
                </a:cubicBezTo>
                <a:lnTo>
                  <a:pt x="6911" y="2644"/>
                </a:lnTo>
                <a:cubicBezTo>
                  <a:pt x="6854" y="2644"/>
                  <a:pt x="6802" y="2602"/>
                  <a:pt x="6788" y="2549"/>
                </a:cubicBezTo>
                <a:lnTo>
                  <a:pt x="6788" y="2539"/>
                </a:lnTo>
                <a:cubicBezTo>
                  <a:pt x="6788" y="2534"/>
                  <a:pt x="6783" y="2525"/>
                  <a:pt x="6783" y="2521"/>
                </a:cubicBezTo>
                <a:lnTo>
                  <a:pt x="6783" y="1646"/>
                </a:lnTo>
                <a:cubicBezTo>
                  <a:pt x="6783" y="1575"/>
                  <a:pt x="6845" y="1518"/>
                  <a:pt x="6911" y="1518"/>
                </a:cubicBezTo>
                <a:close/>
                <a:moveTo>
                  <a:pt x="6356" y="2021"/>
                </a:moveTo>
                <a:lnTo>
                  <a:pt x="6356" y="2435"/>
                </a:lnTo>
                <a:cubicBezTo>
                  <a:pt x="6160" y="2464"/>
                  <a:pt x="2519" y="2972"/>
                  <a:pt x="2443" y="2986"/>
                </a:cubicBezTo>
                <a:lnTo>
                  <a:pt x="2429" y="2986"/>
                </a:lnTo>
                <a:cubicBezTo>
                  <a:pt x="2419" y="2987"/>
                  <a:pt x="2410" y="2988"/>
                  <a:pt x="2400" y="2988"/>
                </a:cubicBezTo>
                <a:cubicBezTo>
                  <a:pt x="2306" y="2988"/>
                  <a:pt x="2218" y="2923"/>
                  <a:pt x="2192" y="2824"/>
                </a:cubicBezTo>
                <a:lnTo>
                  <a:pt x="2115" y="2510"/>
                </a:lnTo>
                <a:cubicBezTo>
                  <a:pt x="2081" y="2374"/>
                  <a:pt x="2186" y="2244"/>
                  <a:pt x="2322" y="2244"/>
                </a:cubicBezTo>
                <a:cubicBezTo>
                  <a:pt x="2337" y="2244"/>
                  <a:pt x="2352" y="2246"/>
                  <a:pt x="2368" y="2249"/>
                </a:cubicBezTo>
                <a:lnTo>
                  <a:pt x="3333" y="2444"/>
                </a:lnTo>
                <a:cubicBezTo>
                  <a:pt x="3374" y="2452"/>
                  <a:pt x="3415" y="2456"/>
                  <a:pt x="3457" y="2456"/>
                </a:cubicBezTo>
                <a:cubicBezTo>
                  <a:pt x="3491" y="2456"/>
                  <a:pt x="3526" y="2453"/>
                  <a:pt x="3561" y="2449"/>
                </a:cubicBezTo>
                <a:lnTo>
                  <a:pt x="6356" y="2021"/>
                </a:lnTo>
                <a:close/>
                <a:moveTo>
                  <a:pt x="8342" y="2021"/>
                </a:moveTo>
                <a:lnTo>
                  <a:pt x="11136" y="2449"/>
                </a:lnTo>
                <a:cubicBezTo>
                  <a:pt x="11171" y="2453"/>
                  <a:pt x="11206" y="2456"/>
                  <a:pt x="11240" y="2456"/>
                </a:cubicBezTo>
                <a:cubicBezTo>
                  <a:pt x="11282" y="2456"/>
                  <a:pt x="11323" y="2452"/>
                  <a:pt x="11365" y="2444"/>
                </a:cubicBezTo>
                <a:lnTo>
                  <a:pt x="12330" y="2249"/>
                </a:lnTo>
                <a:cubicBezTo>
                  <a:pt x="12345" y="2246"/>
                  <a:pt x="12361" y="2244"/>
                  <a:pt x="12375" y="2244"/>
                </a:cubicBezTo>
                <a:cubicBezTo>
                  <a:pt x="12512" y="2244"/>
                  <a:pt x="12616" y="2374"/>
                  <a:pt x="12582" y="2510"/>
                </a:cubicBezTo>
                <a:lnTo>
                  <a:pt x="12505" y="2824"/>
                </a:lnTo>
                <a:cubicBezTo>
                  <a:pt x="12479" y="2923"/>
                  <a:pt x="12392" y="2988"/>
                  <a:pt x="12297" y="2988"/>
                </a:cubicBezTo>
                <a:cubicBezTo>
                  <a:pt x="12287" y="2988"/>
                  <a:pt x="12278" y="2987"/>
                  <a:pt x="12268" y="2986"/>
                </a:cubicBezTo>
                <a:cubicBezTo>
                  <a:pt x="12130" y="2967"/>
                  <a:pt x="8528" y="2464"/>
                  <a:pt x="8342" y="2435"/>
                </a:cubicBezTo>
                <a:lnTo>
                  <a:pt x="8342" y="2021"/>
                </a:lnTo>
                <a:close/>
                <a:moveTo>
                  <a:pt x="2629" y="3394"/>
                </a:moveTo>
                <a:lnTo>
                  <a:pt x="3921" y="6303"/>
                </a:lnTo>
                <a:lnTo>
                  <a:pt x="1331" y="6303"/>
                </a:lnTo>
                <a:lnTo>
                  <a:pt x="2624" y="3394"/>
                </a:lnTo>
                <a:close/>
                <a:moveTo>
                  <a:pt x="12073" y="3394"/>
                </a:moveTo>
                <a:lnTo>
                  <a:pt x="13365" y="6303"/>
                </a:lnTo>
                <a:lnTo>
                  <a:pt x="10776" y="6303"/>
                </a:lnTo>
                <a:lnTo>
                  <a:pt x="12068" y="3394"/>
                </a:lnTo>
                <a:close/>
                <a:moveTo>
                  <a:pt x="4610" y="6737"/>
                </a:moveTo>
                <a:cubicBezTo>
                  <a:pt x="4724" y="6737"/>
                  <a:pt x="4820" y="6831"/>
                  <a:pt x="4820" y="6950"/>
                </a:cubicBezTo>
                <a:cubicBezTo>
                  <a:pt x="4820" y="7055"/>
                  <a:pt x="4739" y="7150"/>
                  <a:pt x="4625" y="7159"/>
                </a:cubicBezTo>
                <a:cubicBezTo>
                  <a:pt x="4615" y="7162"/>
                  <a:pt x="3619" y="7163"/>
                  <a:pt x="2623" y="7163"/>
                </a:cubicBezTo>
                <a:cubicBezTo>
                  <a:pt x="1627" y="7163"/>
                  <a:pt x="630" y="7162"/>
                  <a:pt x="618" y="7159"/>
                </a:cubicBezTo>
                <a:cubicBezTo>
                  <a:pt x="509" y="7150"/>
                  <a:pt x="428" y="7060"/>
                  <a:pt x="428" y="6950"/>
                </a:cubicBezTo>
                <a:cubicBezTo>
                  <a:pt x="428" y="6831"/>
                  <a:pt x="523" y="6737"/>
                  <a:pt x="642" y="6737"/>
                </a:cubicBezTo>
                <a:close/>
                <a:moveTo>
                  <a:pt x="14056" y="6737"/>
                </a:moveTo>
                <a:cubicBezTo>
                  <a:pt x="14174" y="6737"/>
                  <a:pt x="14269" y="6831"/>
                  <a:pt x="14269" y="6950"/>
                </a:cubicBezTo>
                <a:cubicBezTo>
                  <a:pt x="14269" y="7060"/>
                  <a:pt x="14188" y="7150"/>
                  <a:pt x="14078" y="7159"/>
                </a:cubicBezTo>
                <a:cubicBezTo>
                  <a:pt x="14067" y="7162"/>
                  <a:pt x="13069" y="7163"/>
                  <a:pt x="12071" y="7163"/>
                </a:cubicBezTo>
                <a:cubicBezTo>
                  <a:pt x="11073" y="7163"/>
                  <a:pt x="10074" y="7162"/>
                  <a:pt x="10063" y="7159"/>
                </a:cubicBezTo>
                <a:cubicBezTo>
                  <a:pt x="9958" y="7150"/>
                  <a:pt x="9877" y="7060"/>
                  <a:pt x="9877" y="6950"/>
                </a:cubicBezTo>
                <a:cubicBezTo>
                  <a:pt x="9877" y="6831"/>
                  <a:pt x="9972" y="6737"/>
                  <a:pt x="10086" y="6737"/>
                </a:cubicBezTo>
                <a:close/>
                <a:moveTo>
                  <a:pt x="4439" y="7592"/>
                </a:moveTo>
                <a:lnTo>
                  <a:pt x="4439" y="7801"/>
                </a:lnTo>
                <a:cubicBezTo>
                  <a:pt x="4439" y="8709"/>
                  <a:pt x="3708" y="9440"/>
                  <a:pt x="2804" y="9440"/>
                </a:cubicBezTo>
                <a:lnTo>
                  <a:pt x="2449" y="9440"/>
                </a:lnTo>
                <a:cubicBezTo>
                  <a:pt x="1545" y="9440"/>
                  <a:pt x="808" y="8709"/>
                  <a:pt x="808" y="7801"/>
                </a:cubicBezTo>
                <a:lnTo>
                  <a:pt x="808" y="7592"/>
                </a:lnTo>
                <a:close/>
                <a:moveTo>
                  <a:pt x="13889" y="7592"/>
                </a:moveTo>
                <a:lnTo>
                  <a:pt x="13889" y="7801"/>
                </a:lnTo>
                <a:cubicBezTo>
                  <a:pt x="13889" y="8709"/>
                  <a:pt x="13152" y="9440"/>
                  <a:pt x="12249" y="9440"/>
                </a:cubicBezTo>
                <a:lnTo>
                  <a:pt x="11893" y="9440"/>
                </a:lnTo>
                <a:cubicBezTo>
                  <a:pt x="10989" y="9440"/>
                  <a:pt x="10252" y="8709"/>
                  <a:pt x="10252" y="7801"/>
                </a:cubicBezTo>
                <a:lnTo>
                  <a:pt x="10252" y="7592"/>
                </a:lnTo>
                <a:close/>
                <a:moveTo>
                  <a:pt x="8413" y="11346"/>
                </a:moveTo>
                <a:cubicBezTo>
                  <a:pt x="8723" y="11346"/>
                  <a:pt x="8974" y="11594"/>
                  <a:pt x="8974" y="11903"/>
                </a:cubicBezTo>
                <a:lnTo>
                  <a:pt x="8974" y="13367"/>
                </a:lnTo>
                <a:lnTo>
                  <a:pt x="5722" y="13367"/>
                </a:lnTo>
                <a:lnTo>
                  <a:pt x="5722" y="11903"/>
                </a:lnTo>
                <a:cubicBezTo>
                  <a:pt x="5722" y="11594"/>
                  <a:pt x="5975" y="11346"/>
                  <a:pt x="6284" y="11346"/>
                </a:cubicBezTo>
                <a:close/>
                <a:moveTo>
                  <a:pt x="7348" y="1"/>
                </a:moveTo>
                <a:cubicBezTo>
                  <a:pt x="6992" y="1"/>
                  <a:pt x="6707" y="292"/>
                  <a:pt x="6707" y="643"/>
                </a:cubicBezTo>
                <a:lnTo>
                  <a:pt x="6707" y="1128"/>
                </a:lnTo>
                <a:cubicBezTo>
                  <a:pt x="6516" y="1204"/>
                  <a:pt x="6378" y="1375"/>
                  <a:pt x="6356" y="1584"/>
                </a:cubicBezTo>
                <a:lnTo>
                  <a:pt x="3493" y="2021"/>
                </a:lnTo>
                <a:cubicBezTo>
                  <a:pt x="3479" y="2023"/>
                  <a:pt x="3466" y="2024"/>
                  <a:pt x="3454" y="2024"/>
                </a:cubicBezTo>
                <a:cubicBezTo>
                  <a:pt x="3441" y="2024"/>
                  <a:pt x="3430" y="2023"/>
                  <a:pt x="3418" y="2021"/>
                </a:cubicBezTo>
                <a:lnTo>
                  <a:pt x="2449" y="1826"/>
                </a:lnTo>
                <a:cubicBezTo>
                  <a:pt x="2404" y="1817"/>
                  <a:pt x="2361" y="1813"/>
                  <a:pt x="2318" y="1813"/>
                </a:cubicBezTo>
                <a:cubicBezTo>
                  <a:pt x="1911" y="1813"/>
                  <a:pt x="1594" y="2202"/>
                  <a:pt x="1697" y="2615"/>
                </a:cubicBezTo>
                <a:lnTo>
                  <a:pt x="1773" y="2929"/>
                </a:lnTo>
                <a:cubicBezTo>
                  <a:pt x="1826" y="3138"/>
                  <a:pt x="1977" y="3300"/>
                  <a:pt x="2163" y="3372"/>
                </a:cubicBezTo>
                <a:lnTo>
                  <a:pt x="856" y="6303"/>
                </a:lnTo>
                <a:lnTo>
                  <a:pt x="642" y="6303"/>
                </a:lnTo>
                <a:cubicBezTo>
                  <a:pt x="286" y="6303"/>
                  <a:pt x="0" y="6594"/>
                  <a:pt x="0" y="6950"/>
                </a:cubicBezTo>
                <a:cubicBezTo>
                  <a:pt x="0" y="7211"/>
                  <a:pt x="152" y="7435"/>
                  <a:pt x="380" y="7535"/>
                </a:cubicBezTo>
                <a:lnTo>
                  <a:pt x="380" y="7801"/>
                </a:lnTo>
                <a:cubicBezTo>
                  <a:pt x="380" y="8946"/>
                  <a:pt x="1308" y="9874"/>
                  <a:pt x="2449" y="9874"/>
                </a:cubicBezTo>
                <a:lnTo>
                  <a:pt x="2804" y="9874"/>
                </a:lnTo>
                <a:cubicBezTo>
                  <a:pt x="3945" y="9874"/>
                  <a:pt x="4873" y="8946"/>
                  <a:pt x="4873" y="7801"/>
                </a:cubicBezTo>
                <a:lnTo>
                  <a:pt x="4873" y="7535"/>
                </a:lnTo>
                <a:cubicBezTo>
                  <a:pt x="5095" y="7435"/>
                  <a:pt x="5252" y="7211"/>
                  <a:pt x="5252" y="6950"/>
                </a:cubicBezTo>
                <a:cubicBezTo>
                  <a:pt x="5252" y="6594"/>
                  <a:pt x="4963" y="6303"/>
                  <a:pt x="4610" y="6303"/>
                </a:cubicBezTo>
                <a:lnTo>
                  <a:pt x="4392" y="6303"/>
                </a:lnTo>
                <a:lnTo>
                  <a:pt x="3070" y="3333"/>
                </a:lnTo>
                <a:lnTo>
                  <a:pt x="6470" y="2853"/>
                </a:lnTo>
                <a:cubicBezTo>
                  <a:pt x="6531" y="2934"/>
                  <a:pt x="6612" y="3001"/>
                  <a:pt x="6707" y="3038"/>
                </a:cubicBezTo>
                <a:lnTo>
                  <a:pt x="6707" y="10914"/>
                </a:lnTo>
                <a:lnTo>
                  <a:pt x="6284" y="10914"/>
                </a:lnTo>
                <a:cubicBezTo>
                  <a:pt x="5737" y="10914"/>
                  <a:pt x="5295" y="11357"/>
                  <a:pt x="5295" y="11903"/>
                </a:cubicBezTo>
                <a:lnTo>
                  <a:pt x="5295" y="13386"/>
                </a:lnTo>
                <a:cubicBezTo>
                  <a:pt x="5015" y="13457"/>
                  <a:pt x="4805" y="13709"/>
                  <a:pt x="4805" y="14009"/>
                </a:cubicBezTo>
                <a:cubicBezTo>
                  <a:pt x="4805" y="14365"/>
                  <a:pt x="5095" y="14650"/>
                  <a:pt x="5452" y="14650"/>
                </a:cubicBezTo>
                <a:lnTo>
                  <a:pt x="6830" y="14650"/>
                </a:lnTo>
                <a:cubicBezTo>
                  <a:pt x="6949" y="14650"/>
                  <a:pt x="7045" y="14555"/>
                  <a:pt x="7045" y="14437"/>
                </a:cubicBezTo>
                <a:cubicBezTo>
                  <a:pt x="7045" y="14317"/>
                  <a:pt x="6949" y="14222"/>
                  <a:pt x="6830" y="14222"/>
                </a:cubicBezTo>
                <a:lnTo>
                  <a:pt x="5452" y="14222"/>
                </a:lnTo>
                <a:cubicBezTo>
                  <a:pt x="5333" y="14222"/>
                  <a:pt x="5238" y="14128"/>
                  <a:pt x="5238" y="14009"/>
                </a:cubicBezTo>
                <a:cubicBezTo>
                  <a:pt x="5238" y="13889"/>
                  <a:pt x="5333" y="13795"/>
                  <a:pt x="5452" y="13795"/>
                </a:cubicBezTo>
                <a:lnTo>
                  <a:pt x="9245" y="13795"/>
                </a:lnTo>
                <a:cubicBezTo>
                  <a:pt x="9364" y="13795"/>
                  <a:pt x="9458" y="13889"/>
                  <a:pt x="9458" y="14009"/>
                </a:cubicBezTo>
                <a:cubicBezTo>
                  <a:pt x="9458" y="14128"/>
                  <a:pt x="9364" y="14222"/>
                  <a:pt x="9245" y="14222"/>
                </a:cubicBezTo>
                <a:lnTo>
                  <a:pt x="7833" y="14222"/>
                </a:lnTo>
                <a:cubicBezTo>
                  <a:pt x="7714" y="14222"/>
                  <a:pt x="7620" y="14317"/>
                  <a:pt x="7620" y="14437"/>
                </a:cubicBezTo>
                <a:cubicBezTo>
                  <a:pt x="7620" y="14555"/>
                  <a:pt x="7714" y="14650"/>
                  <a:pt x="7833" y="14650"/>
                </a:cubicBezTo>
                <a:lnTo>
                  <a:pt x="9245" y="14650"/>
                </a:lnTo>
                <a:cubicBezTo>
                  <a:pt x="9601" y="14650"/>
                  <a:pt x="9892" y="14365"/>
                  <a:pt x="9892" y="14009"/>
                </a:cubicBezTo>
                <a:cubicBezTo>
                  <a:pt x="9892" y="13709"/>
                  <a:pt x="9682" y="13457"/>
                  <a:pt x="9401" y="13386"/>
                </a:cubicBezTo>
                <a:lnTo>
                  <a:pt x="9401" y="11903"/>
                </a:lnTo>
                <a:cubicBezTo>
                  <a:pt x="9401" y="11357"/>
                  <a:pt x="8960" y="10914"/>
                  <a:pt x="8413" y="10914"/>
                </a:cubicBezTo>
                <a:lnTo>
                  <a:pt x="7990" y="10914"/>
                </a:lnTo>
                <a:lnTo>
                  <a:pt x="7990" y="7496"/>
                </a:lnTo>
                <a:cubicBezTo>
                  <a:pt x="7990" y="7378"/>
                  <a:pt x="7896" y="7283"/>
                  <a:pt x="7776" y="7283"/>
                </a:cubicBezTo>
                <a:cubicBezTo>
                  <a:pt x="7657" y="7283"/>
                  <a:pt x="7562" y="7378"/>
                  <a:pt x="7562" y="7496"/>
                </a:cubicBezTo>
                <a:lnTo>
                  <a:pt x="7562" y="10914"/>
                </a:lnTo>
                <a:lnTo>
                  <a:pt x="7135" y="10914"/>
                </a:lnTo>
                <a:lnTo>
                  <a:pt x="7135" y="3076"/>
                </a:lnTo>
                <a:lnTo>
                  <a:pt x="7562" y="3076"/>
                </a:lnTo>
                <a:lnTo>
                  <a:pt x="7562" y="6494"/>
                </a:lnTo>
                <a:cubicBezTo>
                  <a:pt x="7562" y="6612"/>
                  <a:pt x="7657" y="6708"/>
                  <a:pt x="7776" y="6708"/>
                </a:cubicBezTo>
                <a:cubicBezTo>
                  <a:pt x="7896" y="6708"/>
                  <a:pt x="7990" y="6612"/>
                  <a:pt x="7990" y="6494"/>
                </a:cubicBezTo>
                <a:lnTo>
                  <a:pt x="7990" y="3038"/>
                </a:lnTo>
                <a:cubicBezTo>
                  <a:pt x="8085" y="3001"/>
                  <a:pt x="8166" y="2934"/>
                  <a:pt x="8228" y="2853"/>
                </a:cubicBezTo>
                <a:lnTo>
                  <a:pt x="11626" y="3333"/>
                </a:lnTo>
                <a:lnTo>
                  <a:pt x="10305" y="6303"/>
                </a:lnTo>
                <a:lnTo>
                  <a:pt x="10086" y="6303"/>
                </a:lnTo>
                <a:cubicBezTo>
                  <a:pt x="9734" y="6303"/>
                  <a:pt x="9445" y="6594"/>
                  <a:pt x="9445" y="6950"/>
                </a:cubicBezTo>
                <a:cubicBezTo>
                  <a:pt x="9445" y="7211"/>
                  <a:pt x="9601" y="7435"/>
                  <a:pt x="9825" y="7535"/>
                </a:cubicBezTo>
                <a:lnTo>
                  <a:pt x="9825" y="7801"/>
                </a:lnTo>
                <a:cubicBezTo>
                  <a:pt x="9825" y="8946"/>
                  <a:pt x="10752" y="9874"/>
                  <a:pt x="11893" y="9874"/>
                </a:cubicBezTo>
                <a:lnTo>
                  <a:pt x="12249" y="9874"/>
                </a:lnTo>
                <a:cubicBezTo>
                  <a:pt x="13389" y="9874"/>
                  <a:pt x="14317" y="8946"/>
                  <a:pt x="14317" y="7801"/>
                </a:cubicBezTo>
                <a:lnTo>
                  <a:pt x="14317" y="7535"/>
                </a:lnTo>
                <a:cubicBezTo>
                  <a:pt x="14545" y="7435"/>
                  <a:pt x="14697" y="7211"/>
                  <a:pt x="14697" y="6950"/>
                </a:cubicBezTo>
                <a:cubicBezTo>
                  <a:pt x="14697" y="6594"/>
                  <a:pt x="14412" y="6303"/>
                  <a:pt x="14056" y="6303"/>
                </a:cubicBezTo>
                <a:lnTo>
                  <a:pt x="13841" y="6303"/>
                </a:lnTo>
                <a:lnTo>
                  <a:pt x="12534" y="3372"/>
                </a:lnTo>
                <a:cubicBezTo>
                  <a:pt x="12720" y="3300"/>
                  <a:pt x="12872" y="3138"/>
                  <a:pt x="12919" y="2929"/>
                </a:cubicBezTo>
                <a:lnTo>
                  <a:pt x="13000" y="2615"/>
                </a:lnTo>
                <a:cubicBezTo>
                  <a:pt x="13108" y="2197"/>
                  <a:pt x="12777" y="1814"/>
                  <a:pt x="12374" y="1814"/>
                </a:cubicBezTo>
                <a:cubicBezTo>
                  <a:pt x="12333" y="1814"/>
                  <a:pt x="12291" y="1818"/>
                  <a:pt x="12249" y="1826"/>
                </a:cubicBezTo>
                <a:lnTo>
                  <a:pt x="11279" y="2021"/>
                </a:lnTo>
                <a:cubicBezTo>
                  <a:pt x="11267" y="2023"/>
                  <a:pt x="11255" y="2024"/>
                  <a:pt x="11243" y="2024"/>
                </a:cubicBezTo>
                <a:cubicBezTo>
                  <a:pt x="11231" y="2024"/>
                  <a:pt x="11218" y="2023"/>
                  <a:pt x="11204" y="2021"/>
                </a:cubicBezTo>
                <a:lnTo>
                  <a:pt x="8342" y="1584"/>
                </a:lnTo>
                <a:cubicBezTo>
                  <a:pt x="8318" y="1375"/>
                  <a:pt x="8181" y="1204"/>
                  <a:pt x="7990" y="1128"/>
                </a:cubicBezTo>
                <a:lnTo>
                  <a:pt x="7990" y="643"/>
                </a:lnTo>
                <a:cubicBezTo>
                  <a:pt x="7990" y="292"/>
                  <a:pt x="7705" y="1"/>
                  <a:pt x="7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3072" name="Google Shape;3072;p38"/>
          <p:cNvSpPr/>
          <p:nvPr/>
        </p:nvSpPr>
        <p:spPr>
          <a:xfrm>
            <a:off x="3573186" y="3630050"/>
            <a:ext cx="528083" cy="528158"/>
          </a:xfrm>
          <a:custGeom>
            <a:avLst/>
            <a:gdLst/>
            <a:ahLst/>
            <a:cxnLst/>
            <a:rect l="l" t="t" r="r" b="b"/>
            <a:pathLst>
              <a:path w="17889" h="17890" extrusionOk="0">
                <a:moveTo>
                  <a:pt x="8952" y="1"/>
                </a:moveTo>
                <a:cubicBezTo>
                  <a:pt x="3977" y="1"/>
                  <a:pt x="0" y="3977"/>
                  <a:pt x="0" y="8952"/>
                </a:cubicBezTo>
                <a:cubicBezTo>
                  <a:pt x="0" y="13927"/>
                  <a:pt x="3977" y="17889"/>
                  <a:pt x="8952" y="17889"/>
                </a:cubicBezTo>
                <a:cubicBezTo>
                  <a:pt x="13927" y="17889"/>
                  <a:pt x="17889" y="13927"/>
                  <a:pt x="17889" y="8952"/>
                </a:cubicBezTo>
                <a:cubicBezTo>
                  <a:pt x="17889" y="3977"/>
                  <a:pt x="13927" y="1"/>
                  <a:pt x="8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8"/>
          <p:cNvSpPr/>
          <p:nvPr/>
        </p:nvSpPr>
        <p:spPr>
          <a:xfrm>
            <a:off x="4307961" y="3630050"/>
            <a:ext cx="528083" cy="528158"/>
          </a:xfrm>
          <a:custGeom>
            <a:avLst/>
            <a:gdLst/>
            <a:ahLst/>
            <a:cxnLst/>
            <a:rect l="l" t="t" r="r" b="b"/>
            <a:pathLst>
              <a:path w="17889" h="17890" extrusionOk="0">
                <a:moveTo>
                  <a:pt x="8952" y="1"/>
                </a:moveTo>
                <a:cubicBezTo>
                  <a:pt x="3977" y="1"/>
                  <a:pt x="0" y="3977"/>
                  <a:pt x="0" y="8952"/>
                </a:cubicBezTo>
                <a:cubicBezTo>
                  <a:pt x="0" y="13927"/>
                  <a:pt x="3977" y="17889"/>
                  <a:pt x="8952" y="17889"/>
                </a:cubicBezTo>
                <a:cubicBezTo>
                  <a:pt x="13927" y="17889"/>
                  <a:pt x="17889" y="13927"/>
                  <a:pt x="17889" y="8952"/>
                </a:cubicBezTo>
                <a:cubicBezTo>
                  <a:pt x="17889" y="3977"/>
                  <a:pt x="13927" y="1"/>
                  <a:pt x="8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8"/>
          <p:cNvSpPr/>
          <p:nvPr/>
        </p:nvSpPr>
        <p:spPr>
          <a:xfrm>
            <a:off x="5042736" y="3630050"/>
            <a:ext cx="528083" cy="528158"/>
          </a:xfrm>
          <a:custGeom>
            <a:avLst/>
            <a:gdLst/>
            <a:ahLst/>
            <a:cxnLst/>
            <a:rect l="l" t="t" r="r" b="b"/>
            <a:pathLst>
              <a:path w="17889" h="17890" extrusionOk="0">
                <a:moveTo>
                  <a:pt x="8952" y="1"/>
                </a:moveTo>
                <a:cubicBezTo>
                  <a:pt x="3977" y="1"/>
                  <a:pt x="0" y="3977"/>
                  <a:pt x="0" y="8952"/>
                </a:cubicBezTo>
                <a:cubicBezTo>
                  <a:pt x="0" y="13927"/>
                  <a:pt x="3977" y="17889"/>
                  <a:pt x="8952" y="17889"/>
                </a:cubicBezTo>
                <a:cubicBezTo>
                  <a:pt x="13927" y="17889"/>
                  <a:pt x="17889" y="13927"/>
                  <a:pt x="17889" y="8952"/>
                </a:cubicBezTo>
                <a:cubicBezTo>
                  <a:pt x="17889" y="3977"/>
                  <a:pt x="13927" y="1"/>
                  <a:pt x="8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8"/>
          <p:cNvSpPr/>
          <p:nvPr/>
        </p:nvSpPr>
        <p:spPr>
          <a:xfrm>
            <a:off x="5777511" y="3630050"/>
            <a:ext cx="528083" cy="528158"/>
          </a:xfrm>
          <a:custGeom>
            <a:avLst/>
            <a:gdLst/>
            <a:ahLst/>
            <a:cxnLst/>
            <a:rect l="l" t="t" r="r" b="b"/>
            <a:pathLst>
              <a:path w="17889" h="17890" extrusionOk="0">
                <a:moveTo>
                  <a:pt x="8952" y="1"/>
                </a:moveTo>
                <a:cubicBezTo>
                  <a:pt x="3977" y="1"/>
                  <a:pt x="0" y="3977"/>
                  <a:pt x="0" y="8952"/>
                </a:cubicBezTo>
                <a:cubicBezTo>
                  <a:pt x="0" y="13927"/>
                  <a:pt x="3977" y="17889"/>
                  <a:pt x="8952" y="17889"/>
                </a:cubicBezTo>
                <a:cubicBezTo>
                  <a:pt x="13927" y="17889"/>
                  <a:pt x="17889" y="13927"/>
                  <a:pt x="17889" y="8952"/>
                </a:cubicBezTo>
                <a:cubicBezTo>
                  <a:pt x="17889" y="3977"/>
                  <a:pt x="13927" y="1"/>
                  <a:pt x="8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8"/>
          <p:cNvSpPr/>
          <p:nvPr/>
        </p:nvSpPr>
        <p:spPr>
          <a:xfrm>
            <a:off x="3720599" y="3733532"/>
            <a:ext cx="233261" cy="315725"/>
          </a:xfrm>
          <a:custGeom>
            <a:avLst/>
            <a:gdLst/>
            <a:ahLst/>
            <a:cxnLst/>
            <a:rect l="l" t="t" r="r" b="b"/>
            <a:pathLst>
              <a:path w="10862" h="14702" extrusionOk="0">
                <a:moveTo>
                  <a:pt x="6974" y="3627"/>
                </a:moveTo>
                <a:cubicBezTo>
                  <a:pt x="7207" y="3679"/>
                  <a:pt x="7411" y="3864"/>
                  <a:pt x="7411" y="4097"/>
                </a:cubicBezTo>
                <a:cubicBezTo>
                  <a:pt x="7411" y="4325"/>
                  <a:pt x="7207" y="4511"/>
                  <a:pt x="6974" y="4563"/>
                </a:cubicBezTo>
                <a:lnTo>
                  <a:pt x="6974" y="3627"/>
                </a:lnTo>
                <a:close/>
                <a:moveTo>
                  <a:pt x="5443" y="2585"/>
                </a:moveTo>
                <a:cubicBezTo>
                  <a:pt x="5776" y="2909"/>
                  <a:pt x="6166" y="3147"/>
                  <a:pt x="6542" y="3270"/>
                </a:cubicBezTo>
                <a:lnTo>
                  <a:pt x="6542" y="4739"/>
                </a:lnTo>
                <a:cubicBezTo>
                  <a:pt x="6542" y="5595"/>
                  <a:pt x="5847" y="6312"/>
                  <a:pt x="4973" y="6312"/>
                </a:cubicBezTo>
                <a:cubicBezTo>
                  <a:pt x="3960" y="6312"/>
                  <a:pt x="3348" y="5518"/>
                  <a:pt x="3348" y="4739"/>
                </a:cubicBezTo>
                <a:lnTo>
                  <a:pt x="3348" y="4112"/>
                </a:lnTo>
                <a:cubicBezTo>
                  <a:pt x="3390" y="4097"/>
                  <a:pt x="3433" y="4079"/>
                  <a:pt x="3475" y="4059"/>
                </a:cubicBezTo>
                <a:cubicBezTo>
                  <a:pt x="4403" y="3669"/>
                  <a:pt x="5134" y="2932"/>
                  <a:pt x="5443" y="2585"/>
                </a:cubicBezTo>
                <a:close/>
                <a:moveTo>
                  <a:pt x="7231" y="4934"/>
                </a:moveTo>
                <a:lnTo>
                  <a:pt x="7231" y="6198"/>
                </a:lnTo>
                <a:cubicBezTo>
                  <a:pt x="7231" y="6260"/>
                  <a:pt x="7178" y="6312"/>
                  <a:pt x="7117" y="6312"/>
                </a:cubicBezTo>
                <a:lnTo>
                  <a:pt x="6213" y="6312"/>
                </a:lnTo>
                <a:cubicBezTo>
                  <a:pt x="6612" y="5994"/>
                  <a:pt x="6889" y="5527"/>
                  <a:pt x="6955" y="5005"/>
                </a:cubicBezTo>
                <a:cubicBezTo>
                  <a:pt x="7045" y="4991"/>
                  <a:pt x="7141" y="4972"/>
                  <a:pt x="7231" y="4934"/>
                </a:cubicBezTo>
                <a:close/>
                <a:moveTo>
                  <a:pt x="7421" y="7791"/>
                </a:moveTo>
                <a:lnTo>
                  <a:pt x="7735" y="7909"/>
                </a:lnTo>
                <a:cubicBezTo>
                  <a:pt x="7578" y="7923"/>
                  <a:pt x="7406" y="7947"/>
                  <a:pt x="7240" y="7990"/>
                </a:cubicBezTo>
                <a:cubicBezTo>
                  <a:pt x="7302" y="7923"/>
                  <a:pt x="7364" y="7857"/>
                  <a:pt x="7421" y="7791"/>
                </a:cubicBezTo>
                <a:close/>
                <a:moveTo>
                  <a:pt x="4136" y="6578"/>
                </a:moveTo>
                <a:cubicBezTo>
                  <a:pt x="4393" y="6687"/>
                  <a:pt x="4678" y="6744"/>
                  <a:pt x="4969" y="6744"/>
                </a:cubicBezTo>
                <a:lnTo>
                  <a:pt x="4973" y="6744"/>
                </a:lnTo>
                <a:cubicBezTo>
                  <a:pt x="5230" y="6744"/>
                  <a:pt x="5500" y="6692"/>
                  <a:pt x="5752" y="6588"/>
                </a:cubicBezTo>
                <a:lnTo>
                  <a:pt x="5752" y="6849"/>
                </a:lnTo>
                <a:cubicBezTo>
                  <a:pt x="5752" y="7025"/>
                  <a:pt x="5862" y="7187"/>
                  <a:pt x="6024" y="7249"/>
                </a:cubicBezTo>
                <a:lnTo>
                  <a:pt x="6233" y="7330"/>
                </a:lnTo>
                <a:cubicBezTo>
                  <a:pt x="6085" y="7491"/>
                  <a:pt x="5928" y="7666"/>
                  <a:pt x="5752" y="7852"/>
                </a:cubicBezTo>
                <a:cubicBezTo>
                  <a:pt x="5529" y="8097"/>
                  <a:pt x="5226" y="8219"/>
                  <a:pt x="4923" y="8219"/>
                </a:cubicBezTo>
                <a:cubicBezTo>
                  <a:pt x="4620" y="8219"/>
                  <a:pt x="4317" y="8097"/>
                  <a:pt x="4094" y="7852"/>
                </a:cubicBezTo>
                <a:cubicBezTo>
                  <a:pt x="3923" y="7672"/>
                  <a:pt x="3765" y="7501"/>
                  <a:pt x="3623" y="7343"/>
                </a:cubicBezTo>
                <a:cubicBezTo>
                  <a:pt x="3932" y="7225"/>
                  <a:pt x="3851" y="7253"/>
                  <a:pt x="3870" y="7244"/>
                </a:cubicBezTo>
                <a:cubicBezTo>
                  <a:pt x="4037" y="7177"/>
                  <a:pt x="4136" y="7021"/>
                  <a:pt x="4136" y="6849"/>
                </a:cubicBezTo>
                <a:lnTo>
                  <a:pt x="4136" y="6578"/>
                </a:lnTo>
                <a:close/>
                <a:moveTo>
                  <a:pt x="6665" y="7495"/>
                </a:moveTo>
                <a:lnTo>
                  <a:pt x="6988" y="7624"/>
                </a:lnTo>
                <a:cubicBezTo>
                  <a:pt x="6784" y="7852"/>
                  <a:pt x="6560" y="8094"/>
                  <a:pt x="6323" y="8351"/>
                </a:cubicBezTo>
                <a:cubicBezTo>
                  <a:pt x="5945" y="8762"/>
                  <a:pt x="5433" y="8968"/>
                  <a:pt x="4921" y="8968"/>
                </a:cubicBezTo>
                <a:cubicBezTo>
                  <a:pt x="4409" y="8968"/>
                  <a:pt x="3896" y="8762"/>
                  <a:pt x="3519" y="8351"/>
                </a:cubicBezTo>
                <a:cubicBezTo>
                  <a:pt x="3280" y="8100"/>
                  <a:pt x="3062" y="7857"/>
                  <a:pt x="2863" y="7638"/>
                </a:cubicBezTo>
                <a:lnTo>
                  <a:pt x="3190" y="7510"/>
                </a:lnTo>
                <a:cubicBezTo>
                  <a:pt x="3366" y="7700"/>
                  <a:pt x="3561" y="7914"/>
                  <a:pt x="3775" y="8146"/>
                </a:cubicBezTo>
                <a:cubicBezTo>
                  <a:pt x="4084" y="8482"/>
                  <a:pt x="4504" y="8650"/>
                  <a:pt x="4923" y="8650"/>
                </a:cubicBezTo>
                <a:cubicBezTo>
                  <a:pt x="5343" y="8650"/>
                  <a:pt x="5762" y="8482"/>
                  <a:pt x="6071" y="8146"/>
                </a:cubicBezTo>
                <a:cubicBezTo>
                  <a:pt x="6290" y="7905"/>
                  <a:pt x="6489" y="7690"/>
                  <a:pt x="6665" y="7495"/>
                </a:cubicBezTo>
                <a:close/>
                <a:moveTo>
                  <a:pt x="7939" y="9107"/>
                </a:moveTo>
                <a:cubicBezTo>
                  <a:pt x="9223" y="9107"/>
                  <a:pt x="10035" y="10438"/>
                  <a:pt x="9532" y="11564"/>
                </a:cubicBezTo>
                <a:cubicBezTo>
                  <a:pt x="8661" y="12139"/>
                  <a:pt x="7839" y="12007"/>
                  <a:pt x="6950" y="12292"/>
                </a:cubicBezTo>
                <a:cubicBezTo>
                  <a:pt x="6470" y="11963"/>
                  <a:pt x="6189" y="11436"/>
                  <a:pt x="6189" y="10851"/>
                </a:cubicBezTo>
                <a:cubicBezTo>
                  <a:pt x="6189" y="9891"/>
                  <a:pt x="6974" y="9107"/>
                  <a:pt x="7939" y="9107"/>
                </a:cubicBezTo>
                <a:close/>
                <a:moveTo>
                  <a:pt x="6189" y="12158"/>
                </a:moveTo>
                <a:cubicBezTo>
                  <a:pt x="6275" y="12273"/>
                  <a:pt x="6375" y="12377"/>
                  <a:pt x="6485" y="12477"/>
                </a:cubicBezTo>
                <a:cubicBezTo>
                  <a:pt x="6380" y="12525"/>
                  <a:pt x="6285" y="12577"/>
                  <a:pt x="6189" y="12628"/>
                </a:cubicBezTo>
                <a:lnTo>
                  <a:pt x="6189" y="12158"/>
                </a:lnTo>
                <a:close/>
                <a:moveTo>
                  <a:pt x="7931" y="8337"/>
                </a:moveTo>
                <a:cubicBezTo>
                  <a:pt x="7940" y="8337"/>
                  <a:pt x="7949" y="8337"/>
                  <a:pt x="7957" y="8337"/>
                </a:cubicBezTo>
                <a:cubicBezTo>
                  <a:pt x="8600" y="8342"/>
                  <a:pt x="9223" y="8594"/>
                  <a:pt x="9693" y="9059"/>
                </a:cubicBezTo>
                <a:cubicBezTo>
                  <a:pt x="10059" y="9421"/>
                  <a:pt x="10296" y="9877"/>
                  <a:pt x="10387" y="10371"/>
                </a:cubicBezTo>
                <a:cubicBezTo>
                  <a:pt x="10344" y="10552"/>
                  <a:pt x="10267" y="10775"/>
                  <a:pt x="10116" y="10998"/>
                </a:cubicBezTo>
                <a:cubicBezTo>
                  <a:pt x="10116" y="10851"/>
                  <a:pt x="10140" y="10504"/>
                  <a:pt x="9964" y="10062"/>
                </a:cubicBezTo>
                <a:cubicBezTo>
                  <a:pt x="9640" y="9235"/>
                  <a:pt x="8852" y="8675"/>
                  <a:pt x="7939" y="8675"/>
                </a:cubicBezTo>
                <a:cubicBezTo>
                  <a:pt x="6737" y="8675"/>
                  <a:pt x="5757" y="9653"/>
                  <a:pt x="5757" y="10851"/>
                </a:cubicBezTo>
                <a:lnTo>
                  <a:pt x="5757" y="12952"/>
                </a:lnTo>
                <a:cubicBezTo>
                  <a:pt x="5634" y="13071"/>
                  <a:pt x="5529" y="13185"/>
                  <a:pt x="5443" y="13299"/>
                </a:cubicBezTo>
                <a:lnTo>
                  <a:pt x="5443" y="10860"/>
                </a:lnTo>
                <a:cubicBezTo>
                  <a:pt x="5443" y="9467"/>
                  <a:pt x="6574" y="8337"/>
                  <a:pt x="7931" y="8337"/>
                </a:cubicBezTo>
                <a:close/>
                <a:moveTo>
                  <a:pt x="2431" y="7804"/>
                </a:moveTo>
                <a:cubicBezTo>
                  <a:pt x="2663" y="8061"/>
                  <a:pt x="2920" y="8342"/>
                  <a:pt x="3201" y="8646"/>
                </a:cubicBezTo>
                <a:cubicBezTo>
                  <a:pt x="3635" y="9119"/>
                  <a:pt x="4256" y="9402"/>
                  <a:pt x="4916" y="9402"/>
                </a:cubicBezTo>
                <a:cubicBezTo>
                  <a:pt x="5085" y="9402"/>
                  <a:pt x="5257" y="9383"/>
                  <a:pt x="5430" y="9344"/>
                </a:cubicBezTo>
                <a:lnTo>
                  <a:pt x="5430" y="9344"/>
                </a:lnTo>
                <a:cubicBezTo>
                  <a:pt x="5163" y="9791"/>
                  <a:pt x="5011" y="10314"/>
                  <a:pt x="5011" y="10860"/>
                </a:cubicBezTo>
                <a:lnTo>
                  <a:pt x="5011" y="14269"/>
                </a:lnTo>
                <a:lnTo>
                  <a:pt x="2326" y="14269"/>
                </a:lnTo>
                <a:lnTo>
                  <a:pt x="2326" y="10837"/>
                </a:lnTo>
                <a:cubicBezTo>
                  <a:pt x="2326" y="10718"/>
                  <a:pt x="2225" y="10618"/>
                  <a:pt x="2107" y="10618"/>
                </a:cubicBezTo>
                <a:cubicBezTo>
                  <a:pt x="1988" y="10618"/>
                  <a:pt x="1893" y="10718"/>
                  <a:pt x="1893" y="10837"/>
                </a:cubicBezTo>
                <a:lnTo>
                  <a:pt x="1893" y="14269"/>
                </a:lnTo>
                <a:lnTo>
                  <a:pt x="880" y="14269"/>
                </a:lnTo>
                <a:cubicBezTo>
                  <a:pt x="634" y="14269"/>
                  <a:pt x="434" y="14069"/>
                  <a:pt x="434" y="13826"/>
                </a:cubicBezTo>
                <a:lnTo>
                  <a:pt x="434" y="9596"/>
                </a:lnTo>
                <a:cubicBezTo>
                  <a:pt x="434" y="8627"/>
                  <a:pt x="1251" y="8265"/>
                  <a:pt x="1299" y="8242"/>
                </a:cubicBezTo>
                <a:lnTo>
                  <a:pt x="2431" y="7804"/>
                </a:lnTo>
                <a:close/>
                <a:moveTo>
                  <a:pt x="5430" y="1"/>
                </a:moveTo>
                <a:cubicBezTo>
                  <a:pt x="5331" y="1"/>
                  <a:pt x="5241" y="72"/>
                  <a:pt x="5220" y="176"/>
                </a:cubicBezTo>
                <a:cubicBezTo>
                  <a:pt x="5197" y="290"/>
                  <a:pt x="5272" y="404"/>
                  <a:pt x="5391" y="428"/>
                </a:cubicBezTo>
                <a:cubicBezTo>
                  <a:pt x="6456" y="637"/>
                  <a:pt x="7231" y="1583"/>
                  <a:pt x="7231" y="2671"/>
                </a:cubicBezTo>
                <a:lnTo>
                  <a:pt x="7231" y="3256"/>
                </a:lnTo>
                <a:cubicBezTo>
                  <a:pt x="7150" y="3223"/>
                  <a:pt x="7064" y="3199"/>
                  <a:pt x="6974" y="3189"/>
                </a:cubicBezTo>
                <a:cubicBezTo>
                  <a:pt x="6955" y="3037"/>
                  <a:pt x="6851" y="2914"/>
                  <a:pt x="6703" y="2866"/>
                </a:cubicBezTo>
                <a:cubicBezTo>
                  <a:pt x="6380" y="2767"/>
                  <a:pt x="6024" y="2557"/>
                  <a:pt x="5719" y="2243"/>
                </a:cubicBezTo>
                <a:cubicBezTo>
                  <a:pt x="5643" y="2166"/>
                  <a:pt x="5544" y="2128"/>
                  <a:pt x="5444" y="2128"/>
                </a:cubicBezTo>
                <a:cubicBezTo>
                  <a:pt x="5338" y="2128"/>
                  <a:pt x="5232" y="2172"/>
                  <a:pt x="5158" y="2258"/>
                </a:cubicBezTo>
                <a:cubicBezTo>
                  <a:pt x="4873" y="2581"/>
                  <a:pt x="4113" y="3370"/>
                  <a:pt x="3166" y="3722"/>
                </a:cubicBezTo>
                <a:cubicBezTo>
                  <a:pt x="3129" y="3736"/>
                  <a:pt x="3096" y="3755"/>
                  <a:pt x="3062" y="3779"/>
                </a:cubicBezTo>
                <a:cubicBezTo>
                  <a:pt x="2972" y="3850"/>
                  <a:pt x="2915" y="3959"/>
                  <a:pt x="2915" y="4079"/>
                </a:cubicBezTo>
                <a:lnTo>
                  <a:pt x="2915" y="4739"/>
                </a:lnTo>
                <a:cubicBezTo>
                  <a:pt x="2915" y="5356"/>
                  <a:pt x="3201" y="5937"/>
                  <a:pt x="3680" y="6312"/>
                </a:cubicBezTo>
                <a:lnTo>
                  <a:pt x="2777" y="6312"/>
                </a:lnTo>
                <a:cubicBezTo>
                  <a:pt x="2716" y="6312"/>
                  <a:pt x="2663" y="6260"/>
                  <a:pt x="2663" y="6198"/>
                </a:cubicBezTo>
                <a:lnTo>
                  <a:pt x="2663" y="2671"/>
                </a:lnTo>
                <a:cubicBezTo>
                  <a:pt x="2663" y="1597"/>
                  <a:pt x="3423" y="656"/>
                  <a:pt x="4469" y="437"/>
                </a:cubicBezTo>
                <a:cubicBezTo>
                  <a:pt x="4583" y="409"/>
                  <a:pt x="4660" y="295"/>
                  <a:pt x="4636" y="181"/>
                </a:cubicBezTo>
                <a:cubicBezTo>
                  <a:pt x="4615" y="79"/>
                  <a:pt x="4528" y="8"/>
                  <a:pt x="4429" y="8"/>
                </a:cubicBezTo>
                <a:cubicBezTo>
                  <a:pt x="4412" y="8"/>
                  <a:pt x="4396" y="10"/>
                  <a:pt x="4379" y="14"/>
                </a:cubicBezTo>
                <a:cubicBezTo>
                  <a:pt x="3143" y="275"/>
                  <a:pt x="2231" y="1369"/>
                  <a:pt x="2231" y="2671"/>
                </a:cubicBezTo>
                <a:lnTo>
                  <a:pt x="2231" y="6198"/>
                </a:lnTo>
                <a:cubicBezTo>
                  <a:pt x="2231" y="6497"/>
                  <a:pt x="2473" y="6744"/>
                  <a:pt x="2777" y="6744"/>
                </a:cubicBezTo>
                <a:lnTo>
                  <a:pt x="3704" y="6744"/>
                </a:lnTo>
                <a:lnTo>
                  <a:pt x="3704" y="6849"/>
                </a:lnTo>
                <a:cubicBezTo>
                  <a:pt x="3438" y="6949"/>
                  <a:pt x="1404" y="7738"/>
                  <a:pt x="1141" y="7843"/>
                </a:cubicBezTo>
                <a:lnTo>
                  <a:pt x="1137" y="7843"/>
                </a:lnTo>
                <a:cubicBezTo>
                  <a:pt x="1090" y="7861"/>
                  <a:pt x="1" y="8322"/>
                  <a:pt x="1" y="9596"/>
                </a:cubicBezTo>
                <a:lnTo>
                  <a:pt x="1" y="13826"/>
                </a:lnTo>
                <a:cubicBezTo>
                  <a:pt x="1" y="14306"/>
                  <a:pt x="395" y="14701"/>
                  <a:pt x="880" y="14701"/>
                </a:cubicBezTo>
                <a:lnTo>
                  <a:pt x="9982" y="14701"/>
                </a:lnTo>
                <a:cubicBezTo>
                  <a:pt x="10467" y="14701"/>
                  <a:pt x="10862" y="14306"/>
                  <a:pt x="10862" y="13826"/>
                </a:cubicBezTo>
                <a:lnTo>
                  <a:pt x="10862" y="13166"/>
                </a:lnTo>
                <a:cubicBezTo>
                  <a:pt x="10862" y="13047"/>
                  <a:pt x="10767" y="12948"/>
                  <a:pt x="10644" y="12948"/>
                </a:cubicBezTo>
                <a:cubicBezTo>
                  <a:pt x="10524" y="12948"/>
                  <a:pt x="10429" y="13047"/>
                  <a:pt x="10429" y="13166"/>
                </a:cubicBezTo>
                <a:lnTo>
                  <a:pt x="10429" y="13826"/>
                </a:lnTo>
                <a:cubicBezTo>
                  <a:pt x="10429" y="14069"/>
                  <a:pt x="10230" y="14269"/>
                  <a:pt x="9982" y="14269"/>
                </a:cubicBezTo>
                <a:lnTo>
                  <a:pt x="5467" y="14269"/>
                </a:lnTo>
                <a:cubicBezTo>
                  <a:pt x="5695" y="13161"/>
                  <a:pt x="6832" y="12652"/>
                  <a:pt x="7963" y="12520"/>
                </a:cubicBezTo>
                <a:cubicBezTo>
                  <a:pt x="8909" y="12411"/>
                  <a:pt x="9868" y="12077"/>
                  <a:pt x="10429" y="11307"/>
                </a:cubicBezTo>
                <a:lnTo>
                  <a:pt x="10429" y="12158"/>
                </a:lnTo>
                <a:cubicBezTo>
                  <a:pt x="10429" y="12277"/>
                  <a:pt x="10524" y="12372"/>
                  <a:pt x="10644" y="12372"/>
                </a:cubicBezTo>
                <a:cubicBezTo>
                  <a:pt x="10767" y="12372"/>
                  <a:pt x="10862" y="12277"/>
                  <a:pt x="10862" y="12158"/>
                </a:cubicBezTo>
                <a:lnTo>
                  <a:pt x="10862" y="10827"/>
                </a:lnTo>
                <a:cubicBezTo>
                  <a:pt x="10862" y="10072"/>
                  <a:pt x="10572" y="9326"/>
                  <a:pt x="9997" y="8756"/>
                </a:cubicBezTo>
                <a:cubicBezTo>
                  <a:pt x="9802" y="8561"/>
                  <a:pt x="9589" y="8399"/>
                  <a:pt x="9361" y="8271"/>
                </a:cubicBezTo>
                <a:cubicBezTo>
                  <a:pt x="9070" y="7975"/>
                  <a:pt x="8766" y="7848"/>
                  <a:pt x="8756" y="7843"/>
                </a:cubicBezTo>
                <a:lnTo>
                  <a:pt x="8751" y="7843"/>
                </a:lnTo>
                <a:cubicBezTo>
                  <a:pt x="8457" y="7729"/>
                  <a:pt x="6474" y="6959"/>
                  <a:pt x="6185" y="6845"/>
                </a:cubicBezTo>
                <a:lnTo>
                  <a:pt x="6185" y="6744"/>
                </a:lnTo>
                <a:lnTo>
                  <a:pt x="7117" y="6744"/>
                </a:lnTo>
                <a:cubicBezTo>
                  <a:pt x="7416" y="6744"/>
                  <a:pt x="7663" y="6497"/>
                  <a:pt x="7663" y="6198"/>
                </a:cubicBezTo>
                <a:lnTo>
                  <a:pt x="7663" y="4615"/>
                </a:lnTo>
                <a:cubicBezTo>
                  <a:pt x="7777" y="4463"/>
                  <a:pt x="7843" y="4283"/>
                  <a:pt x="7843" y="4097"/>
                </a:cubicBezTo>
                <a:cubicBezTo>
                  <a:pt x="7843" y="3907"/>
                  <a:pt x="7777" y="3726"/>
                  <a:pt x="7663" y="3574"/>
                </a:cubicBezTo>
                <a:lnTo>
                  <a:pt x="7663" y="2671"/>
                </a:lnTo>
                <a:cubicBezTo>
                  <a:pt x="7663" y="1374"/>
                  <a:pt x="6741" y="257"/>
                  <a:pt x="5472" y="5"/>
                </a:cubicBezTo>
                <a:cubicBezTo>
                  <a:pt x="5458" y="2"/>
                  <a:pt x="5444"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3077" name="Google Shape;3077;p38"/>
          <p:cNvGrpSpPr/>
          <p:nvPr/>
        </p:nvGrpSpPr>
        <p:grpSpPr>
          <a:xfrm>
            <a:off x="4455360" y="3739869"/>
            <a:ext cx="233277" cy="309388"/>
            <a:chOff x="2925138" y="2078275"/>
            <a:chExt cx="277150" cy="367575"/>
          </a:xfrm>
        </p:grpSpPr>
        <p:sp>
          <p:nvSpPr>
            <p:cNvPr id="3078" name="Google Shape;3078;p38"/>
            <p:cNvSpPr/>
            <p:nvPr/>
          </p:nvSpPr>
          <p:spPr>
            <a:xfrm>
              <a:off x="3025788" y="2105525"/>
              <a:ext cx="75975" cy="118700"/>
            </a:xfrm>
            <a:custGeom>
              <a:avLst/>
              <a:gdLst/>
              <a:ahLst/>
              <a:cxnLst/>
              <a:rect l="l" t="t" r="r" b="b"/>
              <a:pathLst>
                <a:path w="3039" h="4748" extrusionOk="0">
                  <a:moveTo>
                    <a:pt x="1621" y="428"/>
                  </a:moveTo>
                  <a:lnTo>
                    <a:pt x="1621" y="689"/>
                  </a:lnTo>
                  <a:cubicBezTo>
                    <a:pt x="1621" y="856"/>
                    <a:pt x="1760" y="993"/>
                    <a:pt x="1926" y="993"/>
                  </a:cubicBezTo>
                  <a:lnTo>
                    <a:pt x="2097" y="993"/>
                  </a:lnTo>
                  <a:lnTo>
                    <a:pt x="2097" y="1198"/>
                  </a:lnTo>
                  <a:lnTo>
                    <a:pt x="1926" y="1198"/>
                  </a:lnTo>
                  <a:cubicBezTo>
                    <a:pt x="1760" y="1198"/>
                    <a:pt x="1621" y="1335"/>
                    <a:pt x="1621" y="1501"/>
                  </a:cubicBezTo>
                  <a:lnTo>
                    <a:pt x="1621" y="1968"/>
                  </a:lnTo>
                  <a:cubicBezTo>
                    <a:pt x="1621" y="2067"/>
                    <a:pt x="1688" y="2153"/>
                    <a:pt x="1783" y="2177"/>
                  </a:cubicBezTo>
                  <a:cubicBezTo>
                    <a:pt x="2268" y="2300"/>
                    <a:pt x="2605" y="2732"/>
                    <a:pt x="2605" y="3232"/>
                  </a:cubicBezTo>
                  <a:cubicBezTo>
                    <a:pt x="2605" y="3831"/>
                    <a:pt x="2115" y="4320"/>
                    <a:pt x="1517" y="4320"/>
                  </a:cubicBezTo>
                  <a:cubicBezTo>
                    <a:pt x="918" y="4320"/>
                    <a:pt x="428" y="3831"/>
                    <a:pt x="428" y="3232"/>
                  </a:cubicBezTo>
                  <a:cubicBezTo>
                    <a:pt x="428" y="2747"/>
                    <a:pt x="742" y="2328"/>
                    <a:pt x="1203" y="2190"/>
                  </a:cubicBezTo>
                  <a:cubicBezTo>
                    <a:pt x="1332" y="2153"/>
                    <a:pt x="1417" y="2034"/>
                    <a:pt x="1417" y="1901"/>
                  </a:cubicBezTo>
                  <a:lnTo>
                    <a:pt x="1417" y="1501"/>
                  </a:lnTo>
                  <a:cubicBezTo>
                    <a:pt x="1417" y="1335"/>
                    <a:pt x="1279" y="1198"/>
                    <a:pt x="1113" y="1198"/>
                  </a:cubicBezTo>
                  <a:lnTo>
                    <a:pt x="942" y="1198"/>
                  </a:lnTo>
                  <a:lnTo>
                    <a:pt x="942" y="993"/>
                  </a:lnTo>
                  <a:lnTo>
                    <a:pt x="1113" y="993"/>
                  </a:lnTo>
                  <a:cubicBezTo>
                    <a:pt x="1279" y="993"/>
                    <a:pt x="1417" y="856"/>
                    <a:pt x="1417" y="689"/>
                  </a:cubicBezTo>
                  <a:lnTo>
                    <a:pt x="1417" y="428"/>
                  </a:lnTo>
                  <a:close/>
                  <a:moveTo>
                    <a:pt x="1288" y="0"/>
                  </a:moveTo>
                  <a:cubicBezTo>
                    <a:pt x="1122" y="0"/>
                    <a:pt x="985" y="132"/>
                    <a:pt x="985" y="304"/>
                  </a:cubicBezTo>
                  <a:lnTo>
                    <a:pt x="985" y="565"/>
                  </a:lnTo>
                  <a:lnTo>
                    <a:pt x="814" y="565"/>
                  </a:lnTo>
                  <a:cubicBezTo>
                    <a:pt x="647" y="565"/>
                    <a:pt x="509" y="698"/>
                    <a:pt x="509" y="869"/>
                  </a:cubicBezTo>
                  <a:lnTo>
                    <a:pt x="509" y="1326"/>
                  </a:lnTo>
                  <a:cubicBezTo>
                    <a:pt x="509" y="1492"/>
                    <a:pt x="647" y="1630"/>
                    <a:pt x="814" y="1630"/>
                  </a:cubicBezTo>
                  <a:lnTo>
                    <a:pt x="985" y="1630"/>
                  </a:lnTo>
                  <a:lnTo>
                    <a:pt x="985" y="1810"/>
                  </a:lnTo>
                  <a:cubicBezTo>
                    <a:pt x="391" y="2029"/>
                    <a:pt x="0" y="2590"/>
                    <a:pt x="0" y="3232"/>
                  </a:cubicBezTo>
                  <a:cubicBezTo>
                    <a:pt x="0" y="4068"/>
                    <a:pt x="680" y="4748"/>
                    <a:pt x="1517" y="4748"/>
                  </a:cubicBezTo>
                  <a:cubicBezTo>
                    <a:pt x="2354" y="4748"/>
                    <a:pt x="3038" y="4068"/>
                    <a:pt x="3038" y="3232"/>
                  </a:cubicBezTo>
                  <a:cubicBezTo>
                    <a:pt x="3038" y="2595"/>
                    <a:pt x="2639" y="2029"/>
                    <a:pt x="2054" y="1810"/>
                  </a:cubicBezTo>
                  <a:lnTo>
                    <a:pt x="2054" y="1630"/>
                  </a:lnTo>
                  <a:lnTo>
                    <a:pt x="2220" y="1630"/>
                  </a:lnTo>
                  <a:cubicBezTo>
                    <a:pt x="2387" y="1630"/>
                    <a:pt x="2525" y="1492"/>
                    <a:pt x="2525" y="1326"/>
                  </a:cubicBezTo>
                  <a:lnTo>
                    <a:pt x="2525" y="869"/>
                  </a:lnTo>
                  <a:cubicBezTo>
                    <a:pt x="2525" y="698"/>
                    <a:pt x="2387" y="565"/>
                    <a:pt x="2220" y="565"/>
                  </a:cubicBezTo>
                  <a:lnTo>
                    <a:pt x="2054" y="565"/>
                  </a:lnTo>
                  <a:lnTo>
                    <a:pt x="2054" y="304"/>
                  </a:lnTo>
                  <a:cubicBezTo>
                    <a:pt x="2054" y="132"/>
                    <a:pt x="1916"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3079" name="Google Shape;3079;p38"/>
            <p:cNvSpPr/>
            <p:nvPr/>
          </p:nvSpPr>
          <p:spPr>
            <a:xfrm>
              <a:off x="3041713" y="2164175"/>
              <a:ext cx="44100" cy="44250"/>
            </a:xfrm>
            <a:custGeom>
              <a:avLst/>
              <a:gdLst/>
              <a:ahLst/>
              <a:cxnLst/>
              <a:rect l="l" t="t" r="r" b="b"/>
              <a:pathLst>
                <a:path w="1764" h="1770" extrusionOk="0">
                  <a:moveTo>
                    <a:pt x="913" y="434"/>
                  </a:moveTo>
                  <a:cubicBezTo>
                    <a:pt x="1151" y="453"/>
                    <a:pt x="1331" y="649"/>
                    <a:pt x="1331" y="886"/>
                  </a:cubicBezTo>
                  <a:cubicBezTo>
                    <a:pt x="1331" y="1133"/>
                    <a:pt x="1132" y="1338"/>
                    <a:pt x="880" y="1338"/>
                  </a:cubicBezTo>
                  <a:cubicBezTo>
                    <a:pt x="633" y="1338"/>
                    <a:pt x="428" y="1133"/>
                    <a:pt x="428" y="886"/>
                  </a:cubicBezTo>
                  <a:cubicBezTo>
                    <a:pt x="428" y="649"/>
                    <a:pt x="614" y="453"/>
                    <a:pt x="846" y="434"/>
                  </a:cubicBezTo>
                  <a:close/>
                  <a:moveTo>
                    <a:pt x="878" y="0"/>
                  </a:moveTo>
                  <a:cubicBezTo>
                    <a:pt x="861" y="0"/>
                    <a:pt x="844" y="1"/>
                    <a:pt x="827" y="2"/>
                  </a:cubicBezTo>
                  <a:cubicBezTo>
                    <a:pt x="362" y="30"/>
                    <a:pt x="0" y="420"/>
                    <a:pt x="0" y="886"/>
                  </a:cubicBezTo>
                  <a:cubicBezTo>
                    <a:pt x="0" y="1371"/>
                    <a:pt x="395" y="1770"/>
                    <a:pt x="880" y="1770"/>
                  </a:cubicBezTo>
                  <a:cubicBezTo>
                    <a:pt x="1369" y="1770"/>
                    <a:pt x="1764" y="1371"/>
                    <a:pt x="1764" y="886"/>
                  </a:cubicBezTo>
                  <a:cubicBezTo>
                    <a:pt x="1764" y="386"/>
                    <a:pt x="1352"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3080" name="Google Shape;3080;p38"/>
            <p:cNvSpPr/>
            <p:nvPr/>
          </p:nvSpPr>
          <p:spPr>
            <a:xfrm>
              <a:off x="2995963" y="2324975"/>
              <a:ext cx="35325" cy="44700"/>
            </a:xfrm>
            <a:custGeom>
              <a:avLst/>
              <a:gdLst/>
              <a:ahLst/>
              <a:cxnLst/>
              <a:rect l="l" t="t" r="r" b="b"/>
              <a:pathLst>
                <a:path w="1413" h="1788" extrusionOk="0">
                  <a:moveTo>
                    <a:pt x="243" y="0"/>
                  </a:moveTo>
                  <a:cubicBezTo>
                    <a:pt x="138" y="0"/>
                    <a:pt x="0" y="63"/>
                    <a:pt x="0" y="153"/>
                  </a:cubicBezTo>
                  <a:cubicBezTo>
                    <a:pt x="0" y="162"/>
                    <a:pt x="5" y="171"/>
                    <a:pt x="5" y="181"/>
                  </a:cubicBezTo>
                  <a:lnTo>
                    <a:pt x="461" y="1660"/>
                  </a:lnTo>
                  <a:cubicBezTo>
                    <a:pt x="485" y="1745"/>
                    <a:pt x="595" y="1788"/>
                    <a:pt x="709" y="1788"/>
                  </a:cubicBezTo>
                  <a:cubicBezTo>
                    <a:pt x="818" y="1788"/>
                    <a:pt x="928" y="1745"/>
                    <a:pt x="956" y="1660"/>
                  </a:cubicBezTo>
                  <a:lnTo>
                    <a:pt x="1408" y="181"/>
                  </a:lnTo>
                  <a:cubicBezTo>
                    <a:pt x="1408" y="171"/>
                    <a:pt x="1413" y="162"/>
                    <a:pt x="1413" y="153"/>
                  </a:cubicBezTo>
                  <a:cubicBezTo>
                    <a:pt x="1413" y="63"/>
                    <a:pt x="1274" y="0"/>
                    <a:pt x="1170" y="0"/>
                  </a:cubicBezTo>
                  <a:cubicBezTo>
                    <a:pt x="1108" y="0"/>
                    <a:pt x="1060" y="19"/>
                    <a:pt x="1046" y="67"/>
                  </a:cubicBezTo>
                  <a:lnTo>
                    <a:pt x="709" y="1312"/>
                  </a:lnTo>
                  <a:lnTo>
                    <a:pt x="366" y="67"/>
                  </a:lnTo>
                  <a:cubicBezTo>
                    <a:pt x="353" y="19"/>
                    <a:pt x="305"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3081" name="Google Shape;3081;p38"/>
            <p:cNvSpPr/>
            <p:nvPr/>
          </p:nvSpPr>
          <p:spPr>
            <a:xfrm>
              <a:off x="3034238" y="2324975"/>
              <a:ext cx="29850" cy="44700"/>
            </a:xfrm>
            <a:custGeom>
              <a:avLst/>
              <a:gdLst/>
              <a:ahLst/>
              <a:cxnLst/>
              <a:rect l="l" t="t" r="r" b="b"/>
              <a:pathLst>
                <a:path w="1194" h="1788" extrusionOk="0">
                  <a:moveTo>
                    <a:pt x="594" y="329"/>
                  </a:moveTo>
                  <a:cubicBezTo>
                    <a:pt x="733" y="329"/>
                    <a:pt x="812" y="405"/>
                    <a:pt x="812" y="570"/>
                  </a:cubicBezTo>
                  <a:lnTo>
                    <a:pt x="812" y="1213"/>
                  </a:lnTo>
                  <a:cubicBezTo>
                    <a:pt x="812" y="1384"/>
                    <a:pt x="733" y="1455"/>
                    <a:pt x="594" y="1455"/>
                  </a:cubicBezTo>
                  <a:cubicBezTo>
                    <a:pt x="461" y="1455"/>
                    <a:pt x="380" y="1384"/>
                    <a:pt x="380" y="1213"/>
                  </a:cubicBezTo>
                  <a:lnTo>
                    <a:pt x="380" y="570"/>
                  </a:lnTo>
                  <a:cubicBezTo>
                    <a:pt x="380" y="405"/>
                    <a:pt x="461" y="329"/>
                    <a:pt x="594" y="329"/>
                  </a:cubicBezTo>
                  <a:close/>
                  <a:moveTo>
                    <a:pt x="594" y="0"/>
                  </a:moveTo>
                  <a:cubicBezTo>
                    <a:pt x="261" y="0"/>
                    <a:pt x="0" y="153"/>
                    <a:pt x="0" y="570"/>
                  </a:cubicBezTo>
                  <a:lnTo>
                    <a:pt x="0" y="1213"/>
                  </a:lnTo>
                  <a:cubicBezTo>
                    <a:pt x="0" y="1631"/>
                    <a:pt x="261" y="1788"/>
                    <a:pt x="594" y="1788"/>
                  </a:cubicBezTo>
                  <a:cubicBezTo>
                    <a:pt x="932" y="1788"/>
                    <a:pt x="1193" y="1631"/>
                    <a:pt x="1193" y="1213"/>
                  </a:cubicBezTo>
                  <a:lnTo>
                    <a:pt x="1193" y="570"/>
                  </a:lnTo>
                  <a:cubicBezTo>
                    <a:pt x="1193" y="153"/>
                    <a:pt x="932"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3082" name="Google Shape;3082;p38"/>
            <p:cNvSpPr/>
            <p:nvPr/>
          </p:nvSpPr>
          <p:spPr>
            <a:xfrm>
              <a:off x="3066663" y="2324975"/>
              <a:ext cx="31875" cy="44350"/>
            </a:xfrm>
            <a:custGeom>
              <a:avLst/>
              <a:gdLst/>
              <a:ahLst/>
              <a:cxnLst/>
              <a:rect l="l" t="t" r="r" b="b"/>
              <a:pathLst>
                <a:path w="1275" h="1774" extrusionOk="0">
                  <a:moveTo>
                    <a:pt x="114" y="0"/>
                  </a:moveTo>
                  <a:cubicBezTo>
                    <a:pt x="34" y="0"/>
                    <a:pt x="0" y="86"/>
                    <a:pt x="0" y="167"/>
                  </a:cubicBezTo>
                  <a:cubicBezTo>
                    <a:pt x="0" y="257"/>
                    <a:pt x="39" y="338"/>
                    <a:pt x="114" y="338"/>
                  </a:cubicBezTo>
                  <a:lnTo>
                    <a:pt x="447" y="338"/>
                  </a:lnTo>
                  <a:lnTo>
                    <a:pt x="447" y="1654"/>
                  </a:lnTo>
                  <a:cubicBezTo>
                    <a:pt x="447" y="1731"/>
                    <a:pt x="542" y="1774"/>
                    <a:pt x="638" y="1774"/>
                  </a:cubicBezTo>
                  <a:cubicBezTo>
                    <a:pt x="733" y="1774"/>
                    <a:pt x="827" y="1731"/>
                    <a:pt x="827" y="1654"/>
                  </a:cubicBezTo>
                  <a:lnTo>
                    <a:pt x="827" y="338"/>
                  </a:lnTo>
                  <a:lnTo>
                    <a:pt x="1160" y="338"/>
                  </a:lnTo>
                  <a:cubicBezTo>
                    <a:pt x="1232" y="338"/>
                    <a:pt x="1274" y="257"/>
                    <a:pt x="1274" y="167"/>
                  </a:cubicBezTo>
                  <a:cubicBezTo>
                    <a:pt x="1274" y="86"/>
                    <a:pt x="1241"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3083" name="Google Shape;3083;p38"/>
            <p:cNvSpPr/>
            <p:nvPr/>
          </p:nvSpPr>
          <p:spPr>
            <a:xfrm>
              <a:off x="3102313" y="2324975"/>
              <a:ext cx="28525" cy="44350"/>
            </a:xfrm>
            <a:custGeom>
              <a:avLst/>
              <a:gdLst/>
              <a:ahLst/>
              <a:cxnLst/>
              <a:rect l="l" t="t" r="r" b="b"/>
              <a:pathLst>
                <a:path w="1141" h="1774" extrusionOk="0">
                  <a:moveTo>
                    <a:pt x="162" y="0"/>
                  </a:moveTo>
                  <a:cubicBezTo>
                    <a:pt x="81" y="0"/>
                    <a:pt x="0" y="39"/>
                    <a:pt x="0" y="114"/>
                  </a:cubicBezTo>
                  <a:lnTo>
                    <a:pt x="0" y="1654"/>
                  </a:lnTo>
                  <a:cubicBezTo>
                    <a:pt x="0" y="1731"/>
                    <a:pt x="81" y="1774"/>
                    <a:pt x="162" y="1774"/>
                  </a:cubicBezTo>
                  <a:lnTo>
                    <a:pt x="1027" y="1774"/>
                  </a:lnTo>
                  <a:cubicBezTo>
                    <a:pt x="1108" y="1774"/>
                    <a:pt x="1141" y="1688"/>
                    <a:pt x="1141" y="1607"/>
                  </a:cubicBezTo>
                  <a:cubicBezTo>
                    <a:pt x="1141" y="1522"/>
                    <a:pt x="1099" y="1441"/>
                    <a:pt x="1027" y="1441"/>
                  </a:cubicBezTo>
                  <a:lnTo>
                    <a:pt x="377" y="1441"/>
                  </a:lnTo>
                  <a:lnTo>
                    <a:pt x="377" y="1032"/>
                  </a:lnTo>
                  <a:lnTo>
                    <a:pt x="742" y="1032"/>
                  </a:lnTo>
                  <a:cubicBezTo>
                    <a:pt x="823" y="1032"/>
                    <a:pt x="856" y="951"/>
                    <a:pt x="856" y="884"/>
                  </a:cubicBezTo>
                  <a:cubicBezTo>
                    <a:pt x="856" y="809"/>
                    <a:pt x="813" y="737"/>
                    <a:pt x="742" y="737"/>
                  </a:cubicBezTo>
                  <a:lnTo>
                    <a:pt x="377" y="737"/>
                  </a:lnTo>
                  <a:lnTo>
                    <a:pt x="377" y="329"/>
                  </a:lnTo>
                  <a:lnTo>
                    <a:pt x="1027" y="329"/>
                  </a:lnTo>
                  <a:cubicBezTo>
                    <a:pt x="1099" y="329"/>
                    <a:pt x="1141" y="252"/>
                    <a:pt x="1141" y="162"/>
                  </a:cubicBezTo>
                  <a:cubicBezTo>
                    <a:pt x="1141" y="86"/>
                    <a:pt x="1108"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3084" name="Google Shape;3084;p38"/>
            <p:cNvSpPr/>
            <p:nvPr/>
          </p:nvSpPr>
          <p:spPr>
            <a:xfrm>
              <a:off x="2971963" y="2302750"/>
              <a:ext cx="183600" cy="87250"/>
            </a:xfrm>
            <a:custGeom>
              <a:avLst/>
              <a:gdLst/>
              <a:ahLst/>
              <a:cxnLst/>
              <a:rect l="l" t="t" r="r" b="b"/>
              <a:pathLst>
                <a:path w="7344" h="3490" extrusionOk="0">
                  <a:moveTo>
                    <a:pt x="6912" y="433"/>
                  </a:moveTo>
                  <a:lnTo>
                    <a:pt x="6912" y="3056"/>
                  </a:lnTo>
                  <a:lnTo>
                    <a:pt x="429" y="3056"/>
                  </a:lnTo>
                  <a:lnTo>
                    <a:pt x="429" y="433"/>
                  </a:lnTo>
                  <a:close/>
                  <a:moveTo>
                    <a:pt x="414" y="0"/>
                  </a:moveTo>
                  <a:cubicBezTo>
                    <a:pt x="186" y="0"/>
                    <a:pt x="1" y="191"/>
                    <a:pt x="1" y="419"/>
                  </a:cubicBezTo>
                  <a:lnTo>
                    <a:pt x="1" y="3071"/>
                  </a:lnTo>
                  <a:cubicBezTo>
                    <a:pt x="1" y="3299"/>
                    <a:pt x="186" y="3490"/>
                    <a:pt x="414" y="3490"/>
                  </a:cubicBezTo>
                  <a:lnTo>
                    <a:pt x="6925" y="3490"/>
                  </a:lnTo>
                  <a:cubicBezTo>
                    <a:pt x="7159" y="3490"/>
                    <a:pt x="7344" y="3299"/>
                    <a:pt x="7344" y="3071"/>
                  </a:cubicBezTo>
                  <a:lnTo>
                    <a:pt x="7344" y="419"/>
                  </a:lnTo>
                  <a:cubicBezTo>
                    <a:pt x="7344" y="191"/>
                    <a:pt x="7159" y="0"/>
                    <a:pt x="6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3085" name="Google Shape;3085;p38"/>
            <p:cNvSpPr/>
            <p:nvPr/>
          </p:nvSpPr>
          <p:spPr>
            <a:xfrm>
              <a:off x="2925138" y="2078275"/>
              <a:ext cx="277150" cy="367575"/>
            </a:xfrm>
            <a:custGeom>
              <a:avLst/>
              <a:gdLst/>
              <a:ahLst/>
              <a:cxnLst/>
              <a:rect l="l" t="t" r="r" b="b"/>
              <a:pathLst>
                <a:path w="11086" h="14703" extrusionOk="0">
                  <a:moveTo>
                    <a:pt x="9340" y="5634"/>
                  </a:moveTo>
                  <a:cubicBezTo>
                    <a:pt x="9421" y="5634"/>
                    <a:pt x="9483" y="5682"/>
                    <a:pt x="9497" y="5704"/>
                  </a:cubicBezTo>
                  <a:lnTo>
                    <a:pt x="10287" y="7012"/>
                  </a:lnTo>
                  <a:lnTo>
                    <a:pt x="799" y="7012"/>
                  </a:lnTo>
                  <a:lnTo>
                    <a:pt x="1593" y="5704"/>
                  </a:lnTo>
                  <a:cubicBezTo>
                    <a:pt x="1602" y="5686"/>
                    <a:pt x="1659" y="5653"/>
                    <a:pt x="1731" y="5638"/>
                  </a:cubicBezTo>
                  <a:cubicBezTo>
                    <a:pt x="1788" y="5634"/>
                    <a:pt x="2002" y="5634"/>
                    <a:pt x="2553" y="5634"/>
                  </a:cubicBezTo>
                  <a:lnTo>
                    <a:pt x="2553" y="6175"/>
                  </a:lnTo>
                  <a:lnTo>
                    <a:pt x="2234" y="6175"/>
                  </a:lnTo>
                  <a:cubicBezTo>
                    <a:pt x="2116" y="6175"/>
                    <a:pt x="2021" y="6270"/>
                    <a:pt x="2021" y="6389"/>
                  </a:cubicBezTo>
                  <a:cubicBezTo>
                    <a:pt x="2021" y="6509"/>
                    <a:pt x="2116" y="6608"/>
                    <a:pt x="2234" y="6608"/>
                  </a:cubicBezTo>
                  <a:lnTo>
                    <a:pt x="8855" y="6608"/>
                  </a:lnTo>
                  <a:cubicBezTo>
                    <a:pt x="8975" y="6608"/>
                    <a:pt x="9070" y="6509"/>
                    <a:pt x="9070" y="6389"/>
                  </a:cubicBezTo>
                  <a:cubicBezTo>
                    <a:pt x="9070" y="6270"/>
                    <a:pt x="8975" y="6175"/>
                    <a:pt x="8855" y="6175"/>
                  </a:cubicBezTo>
                  <a:lnTo>
                    <a:pt x="8532" y="6175"/>
                  </a:lnTo>
                  <a:lnTo>
                    <a:pt x="8532" y="5634"/>
                  </a:lnTo>
                  <a:close/>
                  <a:moveTo>
                    <a:pt x="2995" y="1"/>
                  </a:moveTo>
                  <a:cubicBezTo>
                    <a:pt x="2752" y="1"/>
                    <a:pt x="2553" y="200"/>
                    <a:pt x="2553" y="443"/>
                  </a:cubicBezTo>
                  <a:lnTo>
                    <a:pt x="2553" y="5206"/>
                  </a:lnTo>
                  <a:cubicBezTo>
                    <a:pt x="1750" y="5206"/>
                    <a:pt x="1679" y="5206"/>
                    <a:pt x="1640" y="5215"/>
                  </a:cubicBezTo>
                  <a:cubicBezTo>
                    <a:pt x="1493" y="5248"/>
                    <a:pt x="1313" y="5329"/>
                    <a:pt x="1223" y="5482"/>
                  </a:cubicBezTo>
                  <a:lnTo>
                    <a:pt x="238" y="7107"/>
                  </a:lnTo>
                  <a:cubicBezTo>
                    <a:pt x="95" y="7207"/>
                    <a:pt x="1" y="7373"/>
                    <a:pt x="1" y="7558"/>
                  </a:cubicBezTo>
                  <a:lnTo>
                    <a:pt x="1" y="14156"/>
                  </a:lnTo>
                  <a:cubicBezTo>
                    <a:pt x="1" y="14460"/>
                    <a:pt x="248" y="14703"/>
                    <a:pt x="547" y="14703"/>
                  </a:cubicBezTo>
                  <a:lnTo>
                    <a:pt x="10544" y="14703"/>
                  </a:lnTo>
                  <a:cubicBezTo>
                    <a:pt x="10842" y="14703"/>
                    <a:pt x="11085" y="14460"/>
                    <a:pt x="11085" y="14156"/>
                  </a:cubicBezTo>
                  <a:lnTo>
                    <a:pt x="11085" y="11414"/>
                  </a:lnTo>
                  <a:cubicBezTo>
                    <a:pt x="11085" y="11289"/>
                    <a:pt x="10990" y="11195"/>
                    <a:pt x="10871" y="11195"/>
                  </a:cubicBezTo>
                  <a:cubicBezTo>
                    <a:pt x="10752" y="11195"/>
                    <a:pt x="10658" y="11289"/>
                    <a:pt x="10658" y="11414"/>
                  </a:cubicBezTo>
                  <a:lnTo>
                    <a:pt x="10658" y="14156"/>
                  </a:lnTo>
                  <a:cubicBezTo>
                    <a:pt x="10658" y="14222"/>
                    <a:pt x="10605" y="14270"/>
                    <a:pt x="10544" y="14270"/>
                  </a:cubicBezTo>
                  <a:lnTo>
                    <a:pt x="547" y="14270"/>
                  </a:lnTo>
                  <a:cubicBezTo>
                    <a:pt x="486" y="14270"/>
                    <a:pt x="433" y="14222"/>
                    <a:pt x="433" y="14156"/>
                  </a:cubicBezTo>
                  <a:lnTo>
                    <a:pt x="433" y="7558"/>
                  </a:lnTo>
                  <a:cubicBezTo>
                    <a:pt x="433" y="7496"/>
                    <a:pt x="486" y="7444"/>
                    <a:pt x="547" y="7444"/>
                  </a:cubicBezTo>
                  <a:lnTo>
                    <a:pt x="10544" y="7444"/>
                  </a:lnTo>
                  <a:cubicBezTo>
                    <a:pt x="10601" y="7444"/>
                    <a:pt x="10658" y="7492"/>
                    <a:pt x="10658" y="7558"/>
                  </a:cubicBezTo>
                  <a:lnTo>
                    <a:pt x="10658" y="10405"/>
                  </a:lnTo>
                  <a:cubicBezTo>
                    <a:pt x="10658" y="10524"/>
                    <a:pt x="10752" y="10620"/>
                    <a:pt x="10871" y="10620"/>
                  </a:cubicBezTo>
                  <a:cubicBezTo>
                    <a:pt x="10990" y="10620"/>
                    <a:pt x="11085" y="10524"/>
                    <a:pt x="11085" y="10405"/>
                  </a:cubicBezTo>
                  <a:lnTo>
                    <a:pt x="11085" y="7558"/>
                  </a:lnTo>
                  <a:cubicBezTo>
                    <a:pt x="11085" y="7373"/>
                    <a:pt x="10990" y="7207"/>
                    <a:pt x="10847" y="7107"/>
                  </a:cubicBezTo>
                  <a:lnTo>
                    <a:pt x="9864" y="5482"/>
                  </a:lnTo>
                  <a:cubicBezTo>
                    <a:pt x="9763" y="5315"/>
                    <a:pt x="9555" y="5206"/>
                    <a:pt x="9340" y="5206"/>
                  </a:cubicBezTo>
                  <a:lnTo>
                    <a:pt x="8532" y="5206"/>
                  </a:lnTo>
                  <a:lnTo>
                    <a:pt x="8532" y="443"/>
                  </a:lnTo>
                  <a:cubicBezTo>
                    <a:pt x="8532" y="200"/>
                    <a:pt x="8333" y="1"/>
                    <a:pt x="8091" y="1"/>
                  </a:cubicBezTo>
                  <a:lnTo>
                    <a:pt x="6047" y="1"/>
                  </a:lnTo>
                  <a:cubicBezTo>
                    <a:pt x="5928" y="1"/>
                    <a:pt x="5832" y="96"/>
                    <a:pt x="5832" y="215"/>
                  </a:cubicBezTo>
                  <a:cubicBezTo>
                    <a:pt x="5832" y="334"/>
                    <a:pt x="5928" y="434"/>
                    <a:pt x="6047" y="434"/>
                  </a:cubicBezTo>
                  <a:lnTo>
                    <a:pt x="8091" y="434"/>
                  </a:lnTo>
                  <a:cubicBezTo>
                    <a:pt x="8096" y="434"/>
                    <a:pt x="8105" y="439"/>
                    <a:pt x="8105" y="443"/>
                  </a:cubicBezTo>
                  <a:lnTo>
                    <a:pt x="8105" y="6175"/>
                  </a:lnTo>
                  <a:lnTo>
                    <a:pt x="2986" y="6175"/>
                  </a:lnTo>
                  <a:lnTo>
                    <a:pt x="2986" y="443"/>
                  </a:lnTo>
                  <a:cubicBezTo>
                    <a:pt x="2986" y="439"/>
                    <a:pt x="2991" y="434"/>
                    <a:pt x="2995" y="434"/>
                  </a:cubicBezTo>
                  <a:lnTo>
                    <a:pt x="5044" y="434"/>
                  </a:lnTo>
                  <a:cubicBezTo>
                    <a:pt x="5163" y="434"/>
                    <a:pt x="5257" y="334"/>
                    <a:pt x="5257" y="215"/>
                  </a:cubicBezTo>
                  <a:cubicBezTo>
                    <a:pt x="5257" y="96"/>
                    <a:pt x="5163" y="1"/>
                    <a:pt x="50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
        <p:nvSpPr>
          <p:cNvPr id="3086" name="Google Shape;3086;p38"/>
          <p:cNvSpPr/>
          <p:nvPr/>
        </p:nvSpPr>
        <p:spPr>
          <a:xfrm>
            <a:off x="5152150" y="3744738"/>
            <a:ext cx="309241" cy="300744"/>
          </a:xfrm>
          <a:custGeom>
            <a:avLst/>
            <a:gdLst/>
            <a:ahLst/>
            <a:cxnLst/>
            <a:rect l="l" t="t" r="r" b="b"/>
            <a:pathLst>
              <a:path w="14703" h="14299" extrusionOk="0">
                <a:moveTo>
                  <a:pt x="10804" y="909"/>
                </a:moveTo>
                <a:cubicBezTo>
                  <a:pt x="11151" y="909"/>
                  <a:pt x="11432" y="1189"/>
                  <a:pt x="11432" y="1536"/>
                </a:cubicBezTo>
                <a:lnTo>
                  <a:pt x="11432" y="2644"/>
                </a:lnTo>
                <a:lnTo>
                  <a:pt x="3266" y="2644"/>
                </a:lnTo>
                <a:lnTo>
                  <a:pt x="3266" y="1536"/>
                </a:lnTo>
                <a:cubicBezTo>
                  <a:pt x="3266" y="1189"/>
                  <a:pt x="3552" y="909"/>
                  <a:pt x="3894" y="909"/>
                </a:cubicBezTo>
                <a:lnTo>
                  <a:pt x="4131" y="909"/>
                </a:lnTo>
                <a:cubicBezTo>
                  <a:pt x="4179" y="1185"/>
                  <a:pt x="4421" y="1389"/>
                  <a:pt x="4701" y="1389"/>
                </a:cubicBezTo>
                <a:lnTo>
                  <a:pt x="9997" y="1389"/>
                </a:lnTo>
                <a:cubicBezTo>
                  <a:pt x="10277" y="1389"/>
                  <a:pt x="10519" y="1180"/>
                  <a:pt x="10572" y="909"/>
                </a:cubicBezTo>
                <a:close/>
                <a:moveTo>
                  <a:pt x="13724" y="3076"/>
                </a:moveTo>
                <a:cubicBezTo>
                  <a:pt x="13818" y="3076"/>
                  <a:pt x="13908" y="3100"/>
                  <a:pt x="13985" y="3142"/>
                </a:cubicBezTo>
                <a:cubicBezTo>
                  <a:pt x="14156" y="3234"/>
                  <a:pt x="14270" y="3414"/>
                  <a:pt x="14270" y="3618"/>
                </a:cubicBezTo>
                <a:lnTo>
                  <a:pt x="14270" y="5481"/>
                </a:lnTo>
                <a:cubicBezTo>
                  <a:pt x="14270" y="6551"/>
                  <a:pt x="13410" y="7420"/>
                  <a:pt x="12340" y="7435"/>
                </a:cubicBezTo>
                <a:lnTo>
                  <a:pt x="12340" y="6646"/>
                </a:lnTo>
                <a:cubicBezTo>
                  <a:pt x="12416" y="6613"/>
                  <a:pt x="12469" y="6536"/>
                  <a:pt x="12469" y="6451"/>
                </a:cubicBezTo>
                <a:cubicBezTo>
                  <a:pt x="12469" y="6327"/>
                  <a:pt x="12373" y="6233"/>
                  <a:pt x="12254" y="6233"/>
                </a:cubicBezTo>
                <a:lnTo>
                  <a:pt x="11043" y="6233"/>
                </a:lnTo>
                <a:cubicBezTo>
                  <a:pt x="10923" y="6233"/>
                  <a:pt x="10824" y="6327"/>
                  <a:pt x="10824" y="6451"/>
                </a:cubicBezTo>
                <a:cubicBezTo>
                  <a:pt x="10824" y="6536"/>
                  <a:pt x="10881" y="6613"/>
                  <a:pt x="10952" y="6646"/>
                </a:cubicBezTo>
                <a:lnTo>
                  <a:pt x="10952" y="7435"/>
                </a:lnTo>
                <a:lnTo>
                  <a:pt x="8951" y="7435"/>
                </a:lnTo>
                <a:cubicBezTo>
                  <a:pt x="9132" y="6675"/>
                  <a:pt x="8654" y="6233"/>
                  <a:pt x="8159" y="6233"/>
                </a:cubicBezTo>
                <a:cubicBezTo>
                  <a:pt x="7890" y="6233"/>
                  <a:pt x="7615" y="6364"/>
                  <a:pt x="7439" y="6646"/>
                </a:cubicBezTo>
                <a:cubicBezTo>
                  <a:pt x="7418" y="6682"/>
                  <a:pt x="7384" y="6699"/>
                  <a:pt x="7350" y="6699"/>
                </a:cubicBezTo>
                <a:cubicBezTo>
                  <a:pt x="7317" y="6699"/>
                  <a:pt x="7285" y="6684"/>
                  <a:pt x="7263" y="6656"/>
                </a:cubicBezTo>
                <a:cubicBezTo>
                  <a:pt x="7099" y="6367"/>
                  <a:pt x="6824" y="6236"/>
                  <a:pt x="6550" y="6236"/>
                </a:cubicBezTo>
                <a:cubicBezTo>
                  <a:pt x="6125" y="6236"/>
                  <a:pt x="5704" y="6549"/>
                  <a:pt x="5704" y="7069"/>
                </a:cubicBezTo>
                <a:cubicBezTo>
                  <a:pt x="5704" y="7069"/>
                  <a:pt x="5704" y="7245"/>
                  <a:pt x="5747" y="7435"/>
                </a:cubicBezTo>
                <a:lnTo>
                  <a:pt x="3747" y="7435"/>
                </a:lnTo>
                <a:lnTo>
                  <a:pt x="3747" y="6650"/>
                </a:lnTo>
                <a:cubicBezTo>
                  <a:pt x="3832" y="6622"/>
                  <a:pt x="3894" y="6542"/>
                  <a:pt x="3894" y="6451"/>
                </a:cubicBezTo>
                <a:cubicBezTo>
                  <a:pt x="3894" y="6327"/>
                  <a:pt x="3799" y="6233"/>
                  <a:pt x="3675" y="6233"/>
                </a:cubicBezTo>
                <a:lnTo>
                  <a:pt x="2463" y="6233"/>
                </a:lnTo>
                <a:cubicBezTo>
                  <a:pt x="2345" y="6233"/>
                  <a:pt x="2249" y="6327"/>
                  <a:pt x="2249" y="6451"/>
                </a:cubicBezTo>
                <a:cubicBezTo>
                  <a:pt x="2249" y="6527"/>
                  <a:pt x="2292" y="6599"/>
                  <a:pt x="2358" y="6637"/>
                </a:cubicBezTo>
                <a:lnTo>
                  <a:pt x="2358" y="7435"/>
                </a:lnTo>
                <a:cubicBezTo>
                  <a:pt x="1294" y="7420"/>
                  <a:pt x="428" y="6551"/>
                  <a:pt x="428" y="5481"/>
                </a:cubicBezTo>
                <a:lnTo>
                  <a:pt x="428" y="3618"/>
                </a:lnTo>
                <a:cubicBezTo>
                  <a:pt x="428" y="3319"/>
                  <a:pt x="676" y="3076"/>
                  <a:pt x="976" y="3076"/>
                </a:cubicBezTo>
                <a:close/>
                <a:moveTo>
                  <a:pt x="3314" y="6665"/>
                </a:moveTo>
                <a:lnTo>
                  <a:pt x="3314" y="8172"/>
                </a:lnTo>
                <a:cubicBezTo>
                  <a:pt x="3314" y="8219"/>
                  <a:pt x="3275" y="8257"/>
                  <a:pt x="3229" y="8257"/>
                </a:cubicBezTo>
                <a:lnTo>
                  <a:pt x="2876" y="8257"/>
                </a:lnTo>
                <a:cubicBezTo>
                  <a:pt x="2829" y="8257"/>
                  <a:pt x="2791" y="8219"/>
                  <a:pt x="2791" y="8172"/>
                </a:cubicBezTo>
                <a:lnTo>
                  <a:pt x="2791" y="6665"/>
                </a:lnTo>
                <a:close/>
                <a:moveTo>
                  <a:pt x="11912" y="6665"/>
                </a:moveTo>
                <a:lnTo>
                  <a:pt x="11912" y="8172"/>
                </a:lnTo>
                <a:cubicBezTo>
                  <a:pt x="11912" y="8219"/>
                  <a:pt x="11870" y="8257"/>
                  <a:pt x="11826" y="8257"/>
                </a:cubicBezTo>
                <a:lnTo>
                  <a:pt x="11471" y="8257"/>
                </a:lnTo>
                <a:cubicBezTo>
                  <a:pt x="11423" y="8257"/>
                  <a:pt x="11385" y="8219"/>
                  <a:pt x="11385" y="8172"/>
                </a:cubicBezTo>
                <a:lnTo>
                  <a:pt x="11385" y="6665"/>
                </a:lnTo>
                <a:close/>
                <a:moveTo>
                  <a:pt x="8156" y="6663"/>
                </a:moveTo>
                <a:cubicBezTo>
                  <a:pt x="8250" y="6663"/>
                  <a:pt x="8343" y="6698"/>
                  <a:pt x="8419" y="6760"/>
                </a:cubicBezTo>
                <a:cubicBezTo>
                  <a:pt x="8499" y="6827"/>
                  <a:pt x="8562" y="6926"/>
                  <a:pt x="8562" y="7069"/>
                </a:cubicBezTo>
                <a:cubicBezTo>
                  <a:pt x="8566" y="7749"/>
                  <a:pt x="7948" y="8304"/>
                  <a:pt x="7349" y="8628"/>
                </a:cubicBezTo>
                <a:cubicBezTo>
                  <a:pt x="6912" y="8390"/>
                  <a:pt x="6456" y="8029"/>
                  <a:pt x="6246" y="7563"/>
                </a:cubicBezTo>
                <a:cubicBezTo>
                  <a:pt x="5976" y="6962"/>
                  <a:pt x="6258" y="6665"/>
                  <a:pt x="6543" y="6665"/>
                </a:cubicBezTo>
                <a:cubicBezTo>
                  <a:pt x="6679" y="6665"/>
                  <a:pt x="6816" y="6734"/>
                  <a:pt x="6893" y="6869"/>
                </a:cubicBezTo>
                <a:cubicBezTo>
                  <a:pt x="6986" y="7036"/>
                  <a:pt x="7167" y="7128"/>
                  <a:pt x="7351" y="7128"/>
                </a:cubicBezTo>
                <a:cubicBezTo>
                  <a:pt x="7523" y="7128"/>
                  <a:pt x="7697" y="7048"/>
                  <a:pt x="7805" y="6874"/>
                </a:cubicBezTo>
                <a:cubicBezTo>
                  <a:pt x="7896" y="6728"/>
                  <a:pt x="8027" y="6663"/>
                  <a:pt x="8156" y="6663"/>
                </a:cubicBezTo>
                <a:close/>
                <a:moveTo>
                  <a:pt x="4701" y="1"/>
                </a:moveTo>
                <a:cubicBezTo>
                  <a:pt x="4416" y="1"/>
                  <a:pt x="4179" y="205"/>
                  <a:pt x="4131" y="477"/>
                </a:cubicBezTo>
                <a:lnTo>
                  <a:pt x="3894" y="477"/>
                </a:lnTo>
                <a:cubicBezTo>
                  <a:pt x="3314" y="477"/>
                  <a:pt x="2839" y="952"/>
                  <a:pt x="2839" y="1536"/>
                </a:cubicBezTo>
                <a:lnTo>
                  <a:pt x="2839" y="2644"/>
                </a:lnTo>
                <a:lnTo>
                  <a:pt x="976" y="2644"/>
                </a:lnTo>
                <a:cubicBezTo>
                  <a:pt x="438" y="2644"/>
                  <a:pt x="0" y="3081"/>
                  <a:pt x="0" y="3618"/>
                </a:cubicBezTo>
                <a:lnTo>
                  <a:pt x="0" y="13324"/>
                </a:lnTo>
                <a:cubicBezTo>
                  <a:pt x="0" y="13861"/>
                  <a:pt x="438" y="14299"/>
                  <a:pt x="976" y="14299"/>
                </a:cubicBezTo>
                <a:lnTo>
                  <a:pt x="13724" y="14299"/>
                </a:lnTo>
                <a:cubicBezTo>
                  <a:pt x="14260" y="14299"/>
                  <a:pt x="14702" y="13861"/>
                  <a:pt x="14702" y="13324"/>
                </a:cubicBezTo>
                <a:lnTo>
                  <a:pt x="14702" y="9859"/>
                </a:lnTo>
                <a:cubicBezTo>
                  <a:pt x="14702" y="9740"/>
                  <a:pt x="14602" y="9640"/>
                  <a:pt x="14483" y="9640"/>
                </a:cubicBezTo>
                <a:cubicBezTo>
                  <a:pt x="14365" y="9640"/>
                  <a:pt x="14270" y="9740"/>
                  <a:pt x="14270" y="9859"/>
                </a:cubicBezTo>
                <a:lnTo>
                  <a:pt x="14270" y="13324"/>
                </a:lnTo>
                <a:cubicBezTo>
                  <a:pt x="14270" y="13624"/>
                  <a:pt x="14022" y="13871"/>
                  <a:pt x="13724" y="13871"/>
                </a:cubicBezTo>
                <a:lnTo>
                  <a:pt x="976" y="13871"/>
                </a:lnTo>
                <a:cubicBezTo>
                  <a:pt x="676" y="13871"/>
                  <a:pt x="428" y="13624"/>
                  <a:pt x="428" y="13324"/>
                </a:cubicBezTo>
                <a:lnTo>
                  <a:pt x="428" y="6845"/>
                </a:lnTo>
                <a:cubicBezTo>
                  <a:pt x="856" y="7454"/>
                  <a:pt x="1560" y="7858"/>
                  <a:pt x="2358" y="7867"/>
                </a:cubicBezTo>
                <a:lnTo>
                  <a:pt x="2358" y="8172"/>
                </a:lnTo>
                <a:cubicBezTo>
                  <a:pt x="2358" y="8457"/>
                  <a:pt x="2591" y="8690"/>
                  <a:pt x="2876" y="8690"/>
                </a:cubicBezTo>
                <a:lnTo>
                  <a:pt x="3229" y="8690"/>
                </a:lnTo>
                <a:cubicBezTo>
                  <a:pt x="3514" y="8690"/>
                  <a:pt x="3747" y="8457"/>
                  <a:pt x="3747" y="8172"/>
                </a:cubicBezTo>
                <a:lnTo>
                  <a:pt x="3747" y="7867"/>
                </a:lnTo>
                <a:lnTo>
                  <a:pt x="5919" y="7867"/>
                </a:lnTo>
                <a:cubicBezTo>
                  <a:pt x="6156" y="8315"/>
                  <a:pt x="6598" y="8723"/>
                  <a:pt x="7193" y="9032"/>
                </a:cubicBezTo>
                <a:cubicBezTo>
                  <a:pt x="7241" y="9055"/>
                  <a:pt x="7294" y="9067"/>
                  <a:pt x="7348" y="9067"/>
                </a:cubicBezTo>
                <a:cubicBezTo>
                  <a:pt x="7404" y="9067"/>
                  <a:pt x="7460" y="9054"/>
                  <a:pt x="7511" y="9027"/>
                </a:cubicBezTo>
                <a:cubicBezTo>
                  <a:pt x="8100" y="8723"/>
                  <a:pt x="8538" y="8315"/>
                  <a:pt x="8780" y="7867"/>
                </a:cubicBezTo>
                <a:lnTo>
                  <a:pt x="10952" y="7867"/>
                </a:lnTo>
                <a:lnTo>
                  <a:pt x="10952" y="8172"/>
                </a:lnTo>
                <a:cubicBezTo>
                  <a:pt x="10952" y="8457"/>
                  <a:pt x="11185" y="8690"/>
                  <a:pt x="11471" y="8690"/>
                </a:cubicBezTo>
                <a:lnTo>
                  <a:pt x="11826" y="8690"/>
                </a:lnTo>
                <a:cubicBezTo>
                  <a:pt x="12112" y="8690"/>
                  <a:pt x="12340" y="8457"/>
                  <a:pt x="12340" y="8172"/>
                </a:cubicBezTo>
                <a:lnTo>
                  <a:pt x="12340" y="7867"/>
                </a:lnTo>
                <a:cubicBezTo>
                  <a:pt x="13138" y="7858"/>
                  <a:pt x="13842" y="7454"/>
                  <a:pt x="14270" y="6845"/>
                </a:cubicBezTo>
                <a:lnTo>
                  <a:pt x="14270" y="8852"/>
                </a:lnTo>
                <a:cubicBezTo>
                  <a:pt x="14270" y="8970"/>
                  <a:pt x="14365" y="9070"/>
                  <a:pt x="14483" y="9070"/>
                </a:cubicBezTo>
                <a:cubicBezTo>
                  <a:pt x="14602" y="9070"/>
                  <a:pt x="14702" y="8970"/>
                  <a:pt x="14702" y="8852"/>
                </a:cubicBezTo>
                <a:lnTo>
                  <a:pt x="14702" y="3618"/>
                </a:lnTo>
                <a:cubicBezTo>
                  <a:pt x="14702" y="3300"/>
                  <a:pt x="14545" y="3015"/>
                  <a:pt x="14308" y="2839"/>
                </a:cubicBezTo>
                <a:cubicBezTo>
                  <a:pt x="14146" y="2715"/>
                  <a:pt x="13941" y="2644"/>
                  <a:pt x="13724" y="2644"/>
                </a:cubicBezTo>
                <a:lnTo>
                  <a:pt x="11864" y="2644"/>
                </a:lnTo>
                <a:lnTo>
                  <a:pt x="11864" y="1536"/>
                </a:lnTo>
                <a:cubicBezTo>
                  <a:pt x="11864" y="952"/>
                  <a:pt x="11390" y="477"/>
                  <a:pt x="10804" y="477"/>
                </a:cubicBezTo>
                <a:lnTo>
                  <a:pt x="10572" y="477"/>
                </a:lnTo>
                <a:cubicBezTo>
                  <a:pt x="10519" y="205"/>
                  <a:pt x="10282" y="1"/>
                  <a:pt x="9997" y="1"/>
                </a:cubicBezTo>
                <a:lnTo>
                  <a:pt x="7853" y="1"/>
                </a:lnTo>
                <a:cubicBezTo>
                  <a:pt x="7735" y="1"/>
                  <a:pt x="7639" y="97"/>
                  <a:pt x="7639" y="215"/>
                </a:cubicBezTo>
                <a:cubicBezTo>
                  <a:pt x="7639" y="334"/>
                  <a:pt x="7735" y="429"/>
                  <a:pt x="7853" y="429"/>
                </a:cubicBezTo>
                <a:lnTo>
                  <a:pt x="9997" y="429"/>
                </a:lnTo>
                <a:cubicBezTo>
                  <a:pt x="10082" y="429"/>
                  <a:pt x="10148" y="496"/>
                  <a:pt x="10148" y="581"/>
                </a:cubicBezTo>
                <a:lnTo>
                  <a:pt x="10148" y="804"/>
                </a:lnTo>
                <a:cubicBezTo>
                  <a:pt x="10148" y="889"/>
                  <a:pt x="10082" y="957"/>
                  <a:pt x="9997" y="957"/>
                </a:cubicBezTo>
                <a:lnTo>
                  <a:pt x="4701" y="957"/>
                </a:lnTo>
                <a:cubicBezTo>
                  <a:pt x="4620" y="957"/>
                  <a:pt x="4550" y="889"/>
                  <a:pt x="4550" y="804"/>
                </a:cubicBezTo>
                <a:lnTo>
                  <a:pt x="4550" y="581"/>
                </a:lnTo>
                <a:cubicBezTo>
                  <a:pt x="4550" y="496"/>
                  <a:pt x="4620" y="429"/>
                  <a:pt x="4701" y="429"/>
                </a:cubicBezTo>
                <a:lnTo>
                  <a:pt x="6845" y="429"/>
                </a:lnTo>
                <a:cubicBezTo>
                  <a:pt x="6965" y="429"/>
                  <a:pt x="7064" y="334"/>
                  <a:pt x="7064" y="215"/>
                </a:cubicBezTo>
                <a:cubicBezTo>
                  <a:pt x="7064" y="97"/>
                  <a:pt x="6965" y="1"/>
                  <a:pt x="6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3087" name="Google Shape;3087;p38"/>
          <p:cNvGrpSpPr/>
          <p:nvPr/>
        </p:nvGrpSpPr>
        <p:grpSpPr>
          <a:xfrm>
            <a:off x="5924930" y="3758704"/>
            <a:ext cx="233257" cy="272803"/>
            <a:chOff x="2236525" y="3353202"/>
            <a:chExt cx="304832" cy="356512"/>
          </a:xfrm>
        </p:grpSpPr>
        <p:sp>
          <p:nvSpPr>
            <p:cNvPr id="3088" name="Google Shape;3088;p38"/>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8"/>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8"/>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1" name="Google Shape;3091;p38"/>
          <p:cNvGrpSpPr/>
          <p:nvPr/>
        </p:nvGrpSpPr>
        <p:grpSpPr>
          <a:xfrm>
            <a:off x="5426775" y="2016888"/>
            <a:ext cx="838500" cy="105900"/>
            <a:chOff x="5426775" y="2016888"/>
            <a:chExt cx="838500" cy="105900"/>
          </a:xfrm>
        </p:grpSpPr>
        <p:sp>
          <p:nvSpPr>
            <p:cNvPr id="3092" name="Google Shape;3092;p38"/>
            <p:cNvSpPr/>
            <p:nvPr/>
          </p:nvSpPr>
          <p:spPr>
            <a:xfrm>
              <a:off x="5609925" y="2016888"/>
              <a:ext cx="105900" cy="1059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8"/>
            <p:cNvSpPr/>
            <p:nvPr/>
          </p:nvSpPr>
          <p:spPr>
            <a:xfrm>
              <a:off x="5793075" y="2016888"/>
              <a:ext cx="105900" cy="1059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8"/>
            <p:cNvSpPr/>
            <p:nvPr/>
          </p:nvSpPr>
          <p:spPr>
            <a:xfrm>
              <a:off x="5976225" y="2016888"/>
              <a:ext cx="105900" cy="1059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8"/>
            <p:cNvSpPr/>
            <p:nvPr/>
          </p:nvSpPr>
          <p:spPr>
            <a:xfrm>
              <a:off x="6159375" y="2016888"/>
              <a:ext cx="105900" cy="1059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8"/>
            <p:cNvSpPr/>
            <p:nvPr/>
          </p:nvSpPr>
          <p:spPr>
            <a:xfrm>
              <a:off x="5426775" y="2016888"/>
              <a:ext cx="105900" cy="1059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7" name="Google Shape;3097;p38"/>
          <p:cNvGrpSpPr/>
          <p:nvPr/>
        </p:nvGrpSpPr>
        <p:grpSpPr>
          <a:xfrm>
            <a:off x="5426775" y="2401738"/>
            <a:ext cx="838500" cy="105900"/>
            <a:chOff x="5426775" y="2401738"/>
            <a:chExt cx="838500" cy="105900"/>
          </a:xfrm>
        </p:grpSpPr>
        <p:sp>
          <p:nvSpPr>
            <p:cNvPr id="3098" name="Google Shape;3098;p38"/>
            <p:cNvSpPr/>
            <p:nvPr/>
          </p:nvSpPr>
          <p:spPr>
            <a:xfrm>
              <a:off x="5609925" y="2401738"/>
              <a:ext cx="105900" cy="1059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8"/>
            <p:cNvSpPr/>
            <p:nvPr/>
          </p:nvSpPr>
          <p:spPr>
            <a:xfrm>
              <a:off x="5793075" y="2401738"/>
              <a:ext cx="105900" cy="1059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8"/>
            <p:cNvSpPr/>
            <p:nvPr/>
          </p:nvSpPr>
          <p:spPr>
            <a:xfrm>
              <a:off x="5976225" y="2401738"/>
              <a:ext cx="105900" cy="105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8"/>
            <p:cNvSpPr/>
            <p:nvPr/>
          </p:nvSpPr>
          <p:spPr>
            <a:xfrm>
              <a:off x="6159375" y="2401738"/>
              <a:ext cx="105900" cy="105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8"/>
            <p:cNvSpPr/>
            <p:nvPr/>
          </p:nvSpPr>
          <p:spPr>
            <a:xfrm>
              <a:off x="5426775" y="2401738"/>
              <a:ext cx="105900" cy="1059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3" name="Google Shape;3103;p38"/>
          <p:cNvGrpSpPr/>
          <p:nvPr/>
        </p:nvGrpSpPr>
        <p:grpSpPr>
          <a:xfrm>
            <a:off x="6525675" y="2016888"/>
            <a:ext cx="838500" cy="105900"/>
            <a:chOff x="6525675" y="2016888"/>
            <a:chExt cx="838500" cy="105900"/>
          </a:xfrm>
        </p:grpSpPr>
        <p:sp>
          <p:nvSpPr>
            <p:cNvPr id="3104" name="Google Shape;3104;p38"/>
            <p:cNvSpPr/>
            <p:nvPr/>
          </p:nvSpPr>
          <p:spPr>
            <a:xfrm>
              <a:off x="6525675" y="2016888"/>
              <a:ext cx="105900" cy="105900"/>
            </a:xfrm>
            <a:prstGeom prst="ellipse">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8"/>
            <p:cNvSpPr/>
            <p:nvPr/>
          </p:nvSpPr>
          <p:spPr>
            <a:xfrm>
              <a:off x="6708825" y="2016888"/>
              <a:ext cx="105900" cy="1059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8"/>
            <p:cNvSpPr/>
            <p:nvPr/>
          </p:nvSpPr>
          <p:spPr>
            <a:xfrm>
              <a:off x="6891975" y="2016888"/>
              <a:ext cx="105900" cy="1059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8"/>
            <p:cNvSpPr/>
            <p:nvPr/>
          </p:nvSpPr>
          <p:spPr>
            <a:xfrm>
              <a:off x="7075125" y="2016888"/>
              <a:ext cx="105900" cy="1059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8"/>
            <p:cNvSpPr/>
            <p:nvPr/>
          </p:nvSpPr>
          <p:spPr>
            <a:xfrm>
              <a:off x="7258275" y="2016888"/>
              <a:ext cx="105900" cy="1059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9" name="Google Shape;3109;p38"/>
          <p:cNvGrpSpPr/>
          <p:nvPr/>
        </p:nvGrpSpPr>
        <p:grpSpPr>
          <a:xfrm>
            <a:off x="6525675" y="2401738"/>
            <a:ext cx="838500" cy="105900"/>
            <a:chOff x="6525675" y="2401738"/>
            <a:chExt cx="838500" cy="105900"/>
          </a:xfrm>
        </p:grpSpPr>
        <p:sp>
          <p:nvSpPr>
            <p:cNvPr id="3110" name="Google Shape;3110;p38"/>
            <p:cNvSpPr/>
            <p:nvPr/>
          </p:nvSpPr>
          <p:spPr>
            <a:xfrm>
              <a:off x="6525675" y="2401738"/>
              <a:ext cx="105900" cy="105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8"/>
            <p:cNvSpPr/>
            <p:nvPr/>
          </p:nvSpPr>
          <p:spPr>
            <a:xfrm>
              <a:off x="6708825" y="2401738"/>
              <a:ext cx="105900" cy="105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8"/>
            <p:cNvSpPr/>
            <p:nvPr/>
          </p:nvSpPr>
          <p:spPr>
            <a:xfrm>
              <a:off x="6891975" y="2401738"/>
              <a:ext cx="105900" cy="105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8"/>
            <p:cNvSpPr/>
            <p:nvPr/>
          </p:nvSpPr>
          <p:spPr>
            <a:xfrm>
              <a:off x="7075125" y="2401738"/>
              <a:ext cx="105900" cy="1059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8"/>
            <p:cNvSpPr/>
            <p:nvPr/>
          </p:nvSpPr>
          <p:spPr>
            <a:xfrm>
              <a:off x="7258275" y="2401738"/>
              <a:ext cx="105900" cy="1059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18"/>
        <p:cNvGrpSpPr/>
        <p:nvPr/>
      </p:nvGrpSpPr>
      <p:grpSpPr>
        <a:xfrm>
          <a:off x="0" y="0"/>
          <a:ext cx="0" cy="0"/>
          <a:chOff x="0" y="0"/>
          <a:chExt cx="0" cy="0"/>
        </a:xfrm>
      </p:grpSpPr>
      <p:sp>
        <p:nvSpPr>
          <p:cNvPr id="3119" name="Google Shape;3119;p39"/>
          <p:cNvSpPr txBox="1">
            <a:spLocks noGrp="1"/>
          </p:cNvSpPr>
          <p:nvPr>
            <p:ph type="ctrTitle"/>
          </p:nvPr>
        </p:nvSpPr>
        <p:spPr>
          <a:xfrm>
            <a:off x="720000" y="361750"/>
            <a:ext cx="7704000" cy="5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Top Social Networking Sites</a:t>
            </a:r>
            <a:endParaRPr/>
          </a:p>
        </p:txBody>
      </p:sp>
      <p:sp>
        <p:nvSpPr>
          <p:cNvPr id="3120" name="Google Shape;3120;p39"/>
          <p:cNvSpPr txBox="1"/>
          <p:nvPr/>
        </p:nvSpPr>
        <p:spPr>
          <a:xfrm flipH="1">
            <a:off x="6161500" y="2122700"/>
            <a:ext cx="1584000" cy="50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dk1"/>
                </a:solidFill>
                <a:latin typeface="Glass Antiqua"/>
                <a:ea typeface="Glass Antiqua"/>
                <a:cs typeface="Glass Antiqua"/>
                <a:sym typeface="Glass Antiqua"/>
              </a:rPr>
              <a:t>Saturn</a:t>
            </a:r>
            <a:endParaRPr sz="1800">
              <a:solidFill>
                <a:schemeClr val="dk1"/>
              </a:solidFill>
              <a:latin typeface="Glass Antiqua"/>
              <a:ea typeface="Glass Antiqua"/>
              <a:cs typeface="Glass Antiqua"/>
              <a:sym typeface="Glass Antiqua"/>
            </a:endParaRPr>
          </a:p>
        </p:txBody>
      </p:sp>
      <p:sp>
        <p:nvSpPr>
          <p:cNvPr id="3121" name="Google Shape;3121;p39"/>
          <p:cNvSpPr txBox="1"/>
          <p:nvPr/>
        </p:nvSpPr>
        <p:spPr>
          <a:xfrm flipH="1">
            <a:off x="5627200" y="2504275"/>
            <a:ext cx="2118300" cy="57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Saturn is the ringed planet</a:t>
            </a:r>
            <a:endParaRPr>
              <a:solidFill>
                <a:schemeClr val="dk1"/>
              </a:solidFill>
              <a:latin typeface="Barlow Semi Condensed Light"/>
              <a:ea typeface="Barlow Semi Condensed Light"/>
              <a:cs typeface="Barlow Semi Condensed Light"/>
              <a:sym typeface="Barlow Semi Condensed Light"/>
            </a:endParaRPr>
          </a:p>
        </p:txBody>
      </p:sp>
      <p:sp>
        <p:nvSpPr>
          <p:cNvPr id="3122" name="Google Shape;3122;p39"/>
          <p:cNvSpPr txBox="1"/>
          <p:nvPr/>
        </p:nvSpPr>
        <p:spPr>
          <a:xfrm flipH="1">
            <a:off x="6161500" y="3400596"/>
            <a:ext cx="1584000" cy="50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dk1"/>
                </a:solidFill>
                <a:latin typeface="Glass Antiqua"/>
                <a:ea typeface="Glass Antiqua"/>
                <a:cs typeface="Glass Antiqua"/>
                <a:sym typeface="Glass Antiqua"/>
              </a:rPr>
              <a:t>Mars</a:t>
            </a:r>
            <a:endParaRPr sz="1800">
              <a:solidFill>
                <a:schemeClr val="dk1"/>
              </a:solidFill>
              <a:latin typeface="Glass Antiqua"/>
              <a:ea typeface="Glass Antiqua"/>
              <a:cs typeface="Glass Antiqua"/>
              <a:sym typeface="Glass Antiqua"/>
            </a:endParaRPr>
          </a:p>
        </p:txBody>
      </p:sp>
      <p:sp>
        <p:nvSpPr>
          <p:cNvPr id="3123" name="Google Shape;3123;p39"/>
          <p:cNvSpPr txBox="1"/>
          <p:nvPr/>
        </p:nvSpPr>
        <p:spPr>
          <a:xfrm flipH="1">
            <a:off x="5627200" y="3789000"/>
            <a:ext cx="2118300" cy="57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Mars is actually a cold place</a:t>
            </a:r>
            <a:endParaRPr>
              <a:solidFill>
                <a:schemeClr val="dk1"/>
              </a:solidFill>
              <a:latin typeface="Barlow Semi Condensed Light"/>
              <a:ea typeface="Barlow Semi Condensed Light"/>
              <a:cs typeface="Barlow Semi Condensed Light"/>
              <a:sym typeface="Barlow Semi Condensed Light"/>
            </a:endParaRPr>
          </a:p>
        </p:txBody>
      </p:sp>
      <p:sp>
        <p:nvSpPr>
          <p:cNvPr id="3124" name="Google Shape;3124;p39"/>
          <p:cNvSpPr txBox="1"/>
          <p:nvPr/>
        </p:nvSpPr>
        <p:spPr>
          <a:xfrm flipH="1">
            <a:off x="719850" y="3789005"/>
            <a:ext cx="45840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To modify these graphs, click on them, follow the link, change the data and paste the resulting graphs here</a:t>
            </a:r>
            <a:endParaRPr>
              <a:solidFill>
                <a:schemeClr val="dk1"/>
              </a:solidFill>
              <a:latin typeface="Barlow Semi Condensed Light"/>
              <a:ea typeface="Barlow Semi Condensed Light"/>
              <a:cs typeface="Barlow Semi Condensed Light"/>
              <a:sym typeface="Barlow Semi Condensed Light"/>
            </a:endParaRPr>
          </a:p>
        </p:txBody>
      </p:sp>
      <p:pic>
        <p:nvPicPr>
          <p:cNvPr id="3125" name="Google Shape;3125;p39" title="Gráfico">
            <a:hlinkClick r:id="rId4"/>
          </p:cNvPr>
          <p:cNvPicPr preferRelativeResize="0"/>
          <p:nvPr/>
        </p:nvPicPr>
        <p:blipFill rotWithShape="1">
          <a:blip r:embed="rId5">
            <a:alphaModFix/>
          </a:blip>
          <a:srcRect l="21482" r="21230"/>
          <a:stretch/>
        </p:blipFill>
        <p:spPr>
          <a:xfrm>
            <a:off x="720950" y="1346625"/>
            <a:ext cx="2118374" cy="2285801"/>
          </a:xfrm>
          <a:prstGeom prst="rect">
            <a:avLst/>
          </a:prstGeom>
          <a:noFill/>
          <a:ln>
            <a:noFill/>
          </a:ln>
        </p:spPr>
      </p:pic>
      <p:pic>
        <p:nvPicPr>
          <p:cNvPr id="3126" name="Google Shape;3126;p39" title="Gráfico">
            <a:hlinkClick r:id="rId4"/>
          </p:cNvPr>
          <p:cNvPicPr preferRelativeResize="0"/>
          <p:nvPr/>
        </p:nvPicPr>
        <p:blipFill rotWithShape="1">
          <a:blip r:embed="rId6">
            <a:alphaModFix/>
          </a:blip>
          <a:srcRect l="21356" r="21356"/>
          <a:stretch/>
        </p:blipFill>
        <p:spPr>
          <a:xfrm>
            <a:off x="3184376" y="1346625"/>
            <a:ext cx="2118374" cy="2285801"/>
          </a:xfrm>
          <a:prstGeom prst="rect">
            <a:avLst/>
          </a:prstGeom>
          <a:noFill/>
          <a:ln>
            <a:noFill/>
          </a:ln>
        </p:spPr>
      </p:pic>
      <p:sp>
        <p:nvSpPr>
          <p:cNvPr id="3127" name="Google Shape;3127;p39"/>
          <p:cNvSpPr txBox="1"/>
          <p:nvPr/>
        </p:nvSpPr>
        <p:spPr>
          <a:xfrm flipH="1">
            <a:off x="1217150" y="2200625"/>
            <a:ext cx="1125900" cy="57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42075E"/>
                </a:solidFill>
                <a:latin typeface="Glass Antiqua"/>
                <a:ea typeface="Glass Antiqua"/>
                <a:cs typeface="Glass Antiqua"/>
                <a:sym typeface="Glass Antiqua"/>
              </a:rPr>
              <a:t>2019</a:t>
            </a:r>
            <a:endParaRPr sz="2400">
              <a:solidFill>
                <a:srgbClr val="42075E"/>
              </a:solidFill>
              <a:latin typeface="Glass Antiqua"/>
              <a:ea typeface="Glass Antiqua"/>
              <a:cs typeface="Glass Antiqua"/>
              <a:sym typeface="Glass Antiqua"/>
            </a:endParaRPr>
          </a:p>
        </p:txBody>
      </p:sp>
      <p:sp>
        <p:nvSpPr>
          <p:cNvPr id="3128" name="Google Shape;3128;p39"/>
          <p:cNvSpPr txBox="1"/>
          <p:nvPr/>
        </p:nvSpPr>
        <p:spPr>
          <a:xfrm flipH="1">
            <a:off x="3656650" y="2200625"/>
            <a:ext cx="1173900" cy="57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42075E"/>
                </a:solidFill>
                <a:latin typeface="Glass Antiqua"/>
                <a:ea typeface="Glass Antiqua"/>
                <a:cs typeface="Glass Antiqua"/>
                <a:sym typeface="Glass Antiqua"/>
              </a:rPr>
              <a:t>2020</a:t>
            </a:r>
            <a:endParaRPr sz="2400">
              <a:solidFill>
                <a:srgbClr val="42075E"/>
              </a:solidFill>
              <a:latin typeface="Glass Antiqua"/>
              <a:ea typeface="Glass Antiqua"/>
              <a:cs typeface="Glass Antiqua"/>
              <a:sym typeface="Glass Antiqua"/>
            </a:endParaRPr>
          </a:p>
        </p:txBody>
      </p:sp>
      <p:sp>
        <p:nvSpPr>
          <p:cNvPr id="3129" name="Google Shape;3129;p39"/>
          <p:cNvSpPr/>
          <p:nvPr/>
        </p:nvSpPr>
        <p:spPr>
          <a:xfrm>
            <a:off x="7816153" y="3632437"/>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9"/>
          <p:cNvSpPr/>
          <p:nvPr/>
        </p:nvSpPr>
        <p:spPr>
          <a:xfrm>
            <a:off x="7816153" y="2298012"/>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1" name="Google Shape;3131;p39"/>
          <p:cNvGrpSpPr/>
          <p:nvPr/>
        </p:nvGrpSpPr>
        <p:grpSpPr>
          <a:xfrm>
            <a:off x="7963043" y="3733149"/>
            <a:ext cx="346056" cy="345674"/>
            <a:chOff x="3303268" y="3817349"/>
            <a:chExt cx="346056" cy="345674"/>
          </a:xfrm>
        </p:grpSpPr>
        <p:sp>
          <p:nvSpPr>
            <p:cNvPr id="3132" name="Google Shape;3132;p3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6" name="Google Shape;3136;p39"/>
          <p:cNvGrpSpPr/>
          <p:nvPr/>
        </p:nvGrpSpPr>
        <p:grpSpPr>
          <a:xfrm>
            <a:off x="7960072" y="2398924"/>
            <a:ext cx="346024" cy="345674"/>
            <a:chOff x="4201447" y="3817349"/>
            <a:chExt cx="346024" cy="345674"/>
          </a:xfrm>
        </p:grpSpPr>
        <p:sp>
          <p:nvSpPr>
            <p:cNvPr id="3137" name="Google Shape;3137;p3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42"/>
        <p:cNvGrpSpPr/>
        <p:nvPr/>
      </p:nvGrpSpPr>
      <p:grpSpPr>
        <a:xfrm>
          <a:off x="0" y="0"/>
          <a:ext cx="0" cy="0"/>
          <a:chOff x="0" y="0"/>
          <a:chExt cx="0" cy="0"/>
        </a:xfrm>
      </p:grpSpPr>
      <p:sp>
        <p:nvSpPr>
          <p:cNvPr id="3143" name="Google Shape;3143;p40"/>
          <p:cNvSpPr/>
          <p:nvPr/>
        </p:nvSpPr>
        <p:spPr>
          <a:xfrm>
            <a:off x="3425250" y="1167376"/>
            <a:ext cx="4987800" cy="33039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0"/>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Buyer Persona</a:t>
            </a:r>
            <a:endParaRPr/>
          </a:p>
        </p:txBody>
      </p:sp>
      <p:grpSp>
        <p:nvGrpSpPr>
          <p:cNvPr id="3145" name="Google Shape;3145;p40"/>
          <p:cNvGrpSpPr/>
          <p:nvPr/>
        </p:nvGrpSpPr>
        <p:grpSpPr>
          <a:xfrm>
            <a:off x="719847" y="1464547"/>
            <a:ext cx="2002231" cy="2511501"/>
            <a:chOff x="719847" y="1315997"/>
            <a:chExt cx="2002231" cy="2511501"/>
          </a:xfrm>
        </p:grpSpPr>
        <p:sp>
          <p:nvSpPr>
            <p:cNvPr id="3146" name="Google Shape;3146;p40"/>
            <p:cNvSpPr/>
            <p:nvPr/>
          </p:nvSpPr>
          <p:spPr>
            <a:xfrm flipH="1">
              <a:off x="764753" y="1315997"/>
              <a:ext cx="1946046" cy="2432671"/>
            </a:xfrm>
            <a:custGeom>
              <a:avLst/>
              <a:gdLst/>
              <a:ahLst/>
              <a:cxnLst/>
              <a:rect l="l" t="t" r="r" b="b"/>
              <a:pathLst>
                <a:path w="36576" h="45720" extrusionOk="0">
                  <a:moveTo>
                    <a:pt x="13276" y="1"/>
                  </a:moveTo>
                  <a:cubicBezTo>
                    <a:pt x="11251" y="1"/>
                    <a:pt x="8435" y="563"/>
                    <a:pt x="5980" y="3185"/>
                  </a:cubicBezTo>
                  <a:cubicBezTo>
                    <a:pt x="646" y="8870"/>
                    <a:pt x="4890" y="19786"/>
                    <a:pt x="4639" y="23660"/>
                  </a:cubicBezTo>
                  <a:cubicBezTo>
                    <a:pt x="4387" y="27537"/>
                    <a:pt x="1642" y="30304"/>
                    <a:pt x="805" y="34390"/>
                  </a:cubicBezTo>
                  <a:cubicBezTo>
                    <a:pt x="1" y="38327"/>
                    <a:pt x="2762" y="45720"/>
                    <a:pt x="15054" y="45720"/>
                  </a:cubicBezTo>
                  <a:cubicBezTo>
                    <a:pt x="15518" y="45720"/>
                    <a:pt x="15996" y="45709"/>
                    <a:pt x="16489" y="45687"/>
                  </a:cubicBezTo>
                  <a:cubicBezTo>
                    <a:pt x="31871" y="45009"/>
                    <a:pt x="36274" y="38966"/>
                    <a:pt x="36413" y="32043"/>
                  </a:cubicBezTo>
                  <a:cubicBezTo>
                    <a:pt x="36576" y="23812"/>
                    <a:pt x="26544" y="17253"/>
                    <a:pt x="24967" y="12681"/>
                  </a:cubicBezTo>
                  <a:cubicBezTo>
                    <a:pt x="22196" y="4646"/>
                    <a:pt x="19293" y="239"/>
                    <a:pt x="13723" y="10"/>
                  </a:cubicBezTo>
                  <a:cubicBezTo>
                    <a:pt x="13579" y="4"/>
                    <a:pt x="13430" y="1"/>
                    <a:pt x="13276" y="1"/>
                  </a:cubicBezTo>
                  <a:close/>
                </a:path>
              </a:pathLst>
            </a:custGeom>
            <a:solidFill>
              <a:srgbClr val="340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7" name="Google Shape;3147;p40"/>
            <p:cNvGrpSpPr/>
            <p:nvPr/>
          </p:nvGrpSpPr>
          <p:grpSpPr>
            <a:xfrm>
              <a:off x="961265" y="1678283"/>
              <a:ext cx="887792" cy="1762349"/>
              <a:chOff x="5330307" y="1192500"/>
              <a:chExt cx="452978" cy="899204"/>
            </a:xfrm>
          </p:grpSpPr>
          <p:sp>
            <p:nvSpPr>
              <p:cNvPr id="3148" name="Google Shape;3148;p40"/>
              <p:cNvSpPr/>
              <p:nvPr/>
            </p:nvSpPr>
            <p:spPr>
              <a:xfrm>
                <a:off x="5330307" y="1192500"/>
                <a:ext cx="428400" cy="855875"/>
              </a:xfrm>
              <a:custGeom>
                <a:avLst/>
                <a:gdLst/>
                <a:ahLst/>
                <a:cxnLst/>
                <a:rect l="l" t="t" r="r" b="b"/>
                <a:pathLst>
                  <a:path w="17136" h="34235" extrusionOk="0">
                    <a:moveTo>
                      <a:pt x="17055" y="1"/>
                    </a:moveTo>
                    <a:cubicBezTo>
                      <a:pt x="17052" y="1"/>
                      <a:pt x="17049" y="1"/>
                      <a:pt x="17046" y="1"/>
                    </a:cubicBezTo>
                    <a:cubicBezTo>
                      <a:pt x="14760" y="357"/>
                      <a:pt x="13138" y="2268"/>
                      <a:pt x="12268" y="4261"/>
                    </a:cubicBezTo>
                    <a:cubicBezTo>
                      <a:pt x="11178" y="6753"/>
                      <a:pt x="10999" y="9508"/>
                      <a:pt x="10062" y="12046"/>
                    </a:cubicBezTo>
                    <a:cubicBezTo>
                      <a:pt x="9018" y="14877"/>
                      <a:pt x="6642" y="16838"/>
                      <a:pt x="4725" y="19094"/>
                    </a:cubicBezTo>
                    <a:cubicBezTo>
                      <a:pt x="3097" y="21011"/>
                      <a:pt x="1492" y="23091"/>
                      <a:pt x="791" y="25531"/>
                    </a:cubicBezTo>
                    <a:cubicBezTo>
                      <a:pt x="0" y="28268"/>
                      <a:pt x="692" y="31083"/>
                      <a:pt x="2379" y="33352"/>
                    </a:cubicBezTo>
                    <a:cubicBezTo>
                      <a:pt x="2384" y="33358"/>
                      <a:pt x="2390" y="33360"/>
                      <a:pt x="2397" y="33360"/>
                    </a:cubicBezTo>
                    <a:cubicBezTo>
                      <a:pt x="2412" y="33360"/>
                      <a:pt x="2428" y="33345"/>
                      <a:pt x="2416" y="33329"/>
                    </a:cubicBezTo>
                    <a:cubicBezTo>
                      <a:pt x="877" y="31169"/>
                      <a:pt x="219" y="28527"/>
                      <a:pt x="897" y="25939"/>
                    </a:cubicBezTo>
                    <a:cubicBezTo>
                      <a:pt x="1552" y="23440"/>
                      <a:pt x="3180" y="21304"/>
                      <a:pt x="4835" y="19357"/>
                    </a:cubicBezTo>
                    <a:cubicBezTo>
                      <a:pt x="5489" y="18585"/>
                      <a:pt x="6164" y="17831"/>
                      <a:pt x="6849" y="17087"/>
                    </a:cubicBezTo>
                    <a:lnTo>
                      <a:pt x="6849" y="17087"/>
                    </a:lnTo>
                    <a:cubicBezTo>
                      <a:pt x="5137" y="19383"/>
                      <a:pt x="3881" y="22031"/>
                      <a:pt x="3064" y="24769"/>
                    </a:cubicBezTo>
                    <a:cubicBezTo>
                      <a:pt x="2130" y="27889"/>
                      <a:pt x="1934" y="31421"/>
                      <a:pt x="3851" y="34226"/>
                    </a:cubicBezTo>
                    <a:cubicBezTo>
                      <a:pt x="3855" y="34232"/>
                      <a:pt x="3861" y="34234"/>
                      <a:pt x="3866" y="34234"/>
                    </a:cubicBezTo>
                    <a:cubicBezTo>
                      <a:pt x="3880" y="34234"/>
                      <a:pt x="3894" y="34220"/>
                      <a:pt x="3885" y="34206"/>
                    </a:cubicBezTo>
                    <a:cubicBezTo>
                      <a:pt x="2054" y="31305"/>
                      <a:pt x="2349" y="27763"/>
                      <a:pt x="3296" y="24613"/>
                    </a:cubicBezTo>
                    <a:cubicBezTo>
                      <a:pt x="4197" y="21616"/>
                      <a:pt x="5629" y="18818"/>
                      <a:pt x="7536" y="16346"/>
                    </a:cubicBezTo>
                    <a:cubicBezTo>
                      <a:pt x="7576" y="16306"/>
                      <a:pt x="7613" y="16266"/>
                      <a:pt x="7649" y="16226"/>
                    </a:cubicBezTo>
                    <a:cubicBezTo>
                      <a:pt x="8493" y="15326"/>
                      <a:pt x="9267" y="14406"/>
                      <a:pt x="9809" y="13293"/>
                    </a:cubicBezTo>
                    <a:cubicBezTo>
                      <a:pt x="10922" y="11006"/>
                      <a:pt x="11145" y="8434"/>
                      <a:pt x="11846" y="6019"/>
                    </a:cubicBezTo>
                    <a:cubicBezTo>
                      <a:pt x="12610" y="3387"/>
                      <a:pt x="14185" y="769"/>
                      <a:pt x="17072" y="101"/>
                    </a:cubicBezTo>
                    <a:cubicBezTo>
                      <a:pt x="17136" y="85"/>
                      <a:pt x="17112" y="1"/>
                      <a:pt x="17055"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0"/>
              <p:cNvSpPr/>
              <p:nvPr/>
            </p:nvSpPr>
            <p:spPr>
              <a:xfrm>
                <a:off x="5457616" y="1195779"/>
                <a:ext cx="318575" cy="895925"/>
              </a:xfrm>
              <a:custGeom>
                <a:avLst/>
                <a:gdLst/>
                <a:ahLst/>
                <a:cxnLst/>
                <a:rect l="l" t="t" r="r" b="b"/>
                <a:pathLst>
                  <a:path w="12743" h="35837" extrusionOk="0">
                    <a:moveTo>
                      <a:pt x="12691" y="0"/>
                    </a:moveTo>
                    <a:cubicBezTo>
                      <a:pt x="12683" y="0"/>
                      <a:pt x="12674" y="3"/>
                      <a:pt x="12667" y="10"/>
                    </a:cubicBezTo>
                    <a:cubicBezTo>
                      <a:pt x="8842" y="3386"/>
                      <a:pt x="8477" y="8975"/>
                      <a:pt x="6281" y="13311"/>
                    </a:cubicBezTo>
                    <a:cubicBezTo>
                      <a:pt x="5117" y="15603"/>
                      <a:pt x="3772" y="17787"/>
                      <a:pt x="2762" y="20156"/>
                    </a:cubicBezTo>
                    <a:cubicBezTo>
                      <a:pt x="1785" y="22449"/>
                      <a:pt x="1044" y="24851"/>
                      <a:pt x="718" y="27326"/>
                    </a:cubicBezTo>
                    <a:cubicBezTo>
                      <a:pt x="346" y="30157"/>
                      <a:pt x="509" y="33078"/>
                      <a:pt x="1432" y="35793"/>
                    </a:cubicBezTo>
                    <a:cubicBezTo>
                      <a:pt x="1443" y="35823"/>
                      <a:pt x="1469" y="35837"/>
                      <a:pt x="1496" y="35837"/>
                    </a:cubicBezTo>
                    <a:cubicBezTo>
                      <a:pt x="1536" y="35837"/>
                      <a:pt x="1575" y="35806"/>
                      <a:pt x="1559" y="35756"/>
                    </a:cubicBezTo>
                    <a:cubicBezTo>
                      <a:pt x="1" y="30789"/>
                      <a:pt x="781" y="25545"/>
                      <a:pt x="2708" y="20797"/>
                    </a:cubicBezTo>
                    <a:cubicBezTo>
                      <a:pt x="3672" y="18418"/>
                      <a:pt x="4971" y="16225"/>
                      <a:pt x="6164" y="13962"/>
                    </a:cubicBezTo>
                    <a:cubicBezTo>
                      <a:pt x="7317" y="11775"/>
                      <a:pt x="8048" y="9467"/>
                      <a:pt x="8825" y="7127"/>
                    </a:cubicBezTo>
                    <a:cubicBezTo>
                      <a:pt x="9680" y="4555"/>
                      <a:pt x="10733" y="1977"/>
                      <a:pt x="12716" y="60"/>
                    </a:cubicBezTo>
                    <a:cubicBezTo>
                      <a:pt x="12742" y="34"/>
                      <a:pt x="12718" y="0"/>
                      <a:pt x="12691" y="0"/>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0"/>
              <p:cNvSpPr/>
              <p:nvPr/>
            </p:nvSpPr>
            <p:spPr>
              <a:xfrm>
                <a:off x="5510860" y="1196576"/>
                <a:ext cx="272425" cy="893025"/>
              </a:xfrm>
              <a:custGeom>
                <a:avLst/>
                <a:gdLst/>
                <a:ahLst/>
                <a:cxnLst/>
                <a:rect l="l" t="t" r="r" b="b"/>
                <a:pathLst>
                  <a:path w="10897" h="35721" extrusionOk="0">
                    <a:moveTo>
                      <a:pt x="10855" y="1"/>
                    </a:moveTo>
                    <a:cubicBezTo>
                      <a:pt x="10845" y="1"/>
                      <a:pt x="10835" y="6"/>
                      <a:pt x="10829" y="17"/>
                    </a:cubicBezTo>
                    <a:cubicBezTo>
                      <a:pt x="6579" y="8674"/>
                      <a:pt x="3532" y="18020"/>
                      <a:pt x="1492" y="27434"/>
                    </a:cubicBezTo>
                    <a:cubicBezTo>
                      <a:pt x="904" y="30155"/>
                      <a:pt x="412" y="32897"/>
                      <a:pt x="6" y="35651"/>
                    </a:cubicBezTo>
                    <a:cubicBezTo>
                      <a:pt x="1" y="35693"/>
                      <a:pt x="36" y="35721"/>
                      <a:pt x="67" y="35721"/>
                    </a:cubicBezTo>
                    <a:cubicBezTo>
                      <a:pt x="87" y="35721"/>
                      <a:pt x="105" y="35709"/>
                      <a:pt x="109" y="35681"/>
                    </a:cubicBezTo>
                    <a:cubicBezTo>
                      <a:pt x="1581" y="26118"/>
                      <a:pt x="4081" y="16724"/>
                      <a:pt x="7613" y="7717"/>
                    </a:cubicBezTo>
                    <a:cubicBezTo>
                      <a:pt x="8626" y="5128"/>
                      <a:pt x="9746" y="2586"/>
                      <a:pt x="10885" y="47"/>
                    </a:cubicBezTo>
                    <a:cubicBezTo>
                      <a:pt x="10897" y="22"/>
                      <a:pt x="10876" y="1"/>
                      <a:pt x="10855"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1" name="Google Shape;3151;p40"/>
            <p:cNvSpPr/>
            <p:nvPr/>
          </p:nvSpPr>
          <p:spPr>
            <a:xfrm rot="1088117" flipH="1">
              <a:off x="1869320" y="1740501"/>
              <a:ext cx="533930" cy="1750252"/>
            </a:xfrm>
            <a:custGeom>
              <a:avLst/>
              <a:gdLst/>
              <a:ahLst/>
              <a:cxnLst/>
              <a:rect l="l" t="t" r="r" b="b"/>
              <a:pathLst>
                <a:path w="10897" h="35721" extrusionOk="0">
                  <a:moveTo>
                    <a:pt x="10855" y="1"/>
                  </a:moveTo>
                  <a:cubicBezTo>
                    <a:pt x="10845" y="1"/>
                    <a:pt x="10835" y="6"/>
                    <a:pt x="10829" y="17"/>
                  </a:cubicBezTo>
                  <a:cubicBezTo>
                    <a:pt x="6579" y="8674"/>
                    <a:pt x="3532" y="18020"/>
                    <a:pt x="1492" y="27434"/>
                  </a:cubicBezTo>
                  <a:cubicBezTo>
                    <a:pt x="904" y="30155"/>
                    <a:pt x="412" y="32897"/>
                    <a:pt x="6" y="35651"/>
                  </a:cubicBezTo>
                  <a:cubicBezTo>
                    <a:pt x="1" y="35693"/>
                    <a:pt x="36" y="35721"/>
                    <a:pt x="67" y="35721"/>
                  </a:cubicBezTo>
                  <a:cubicBezTo>
                    <a:pt x="87" y="35721"/>
                    <a:pt x="105" y="35709"/>
                    <a:pt x="109" y="35681"/>
                  </a:cubicBezTo>
                  <a:cubicBezTo>
                    <a:pt x="1581" y="26118"/>
                    <a:pt x="4081" y="16724"/>
                    <a:pt x="7613" y="7717"/>
                  </a:cubicBezTo>
                  <a:cubicBezTo>
                    <a:pt x="8626" y="5128"/>
                    <a:pt x="9746" y="2586"/>
                    <a:pt x="10885" y="47"/>
                  </a:cubicBezTo>
                  <a:cubicBezTo>
                    <a:pt x="10897" y="22"/>
                    <a:pt x="10876" y="1"/>
                    <a:pt x="10855"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0"/>
            <p:cNvSpPr/>
            <p:nvPr/>
          </p:nvSpPr>
          <p:spPr>
            <a:xfrm rot="1088117" flipH="1">
              <a:off x="1750290" y="1740501"/>
              <a:ext cx="533930" cy="1750252"/>
            </a:xfrm>
            <a:custGeom>
              <a:avLst/>
              <a:gdLst/>
              <a:ahLst/>
              <a:cxnLst/>
              <a:rect l="l" t="t" r="r" b="b"/>
              <a:pathLst>
                <a:path w="10897" h="35721" extrusionOk="0">
                  <a:moveTo>
                    <a:pt x="10855" y="1"/>
                  </a:moveTo>
                  <a:cubicBezTo>
                    <a:pt x="10845" y="1"/>
                    <a:pt x="10835" y="6"/>
                    <a:pt x="10829" y="17"/>
                  </a:cubicBezTo>
                  <a:cubicBezTo>
                    <a:pt x="6579" y="8674"/>
                    <a:pt x="3532" y="18020"/>
                    <a:pt x="1492" y="27434"/>
                  </a:cubicBezTo>
                  <a:cubicBezTo>
                    <a:pt x="904" y="30155"/>
                    <a:pt x="412" y="32897"/>
                    <a:pt x="6" y="35651"/>
                  </a:cubicBezTo>
                  <a:cubicBezTo>
                    <a:pt x="1" y="35693"/>
                    <a:pt x="36" y="35721"/>
                    <a:pt x="67" y="35721"/>
                  </a:cubicBezTo>
                  <a:cubicBezTo>
                    <a:pt x="87" y="35721"/>
                    <a:pt x="105" y="35709"/>
                    <a:pt x="109" y="35681"/>
                  </a:cubicBezTo>
                  <a:cubicBezTo>
                    <a:pt x="1581" y="26118"/>
                    <a:pt x="4081" y="16724"/>
                    <a:pt x="7613" y="7717"/>
                  </a:cubicBezTo>
                  <a:cubicBezTo>
                    <a:pt x="8626" y="5128"/>
                    <a:pt x="9746" y="2586"/>
                    <a:pt x="10885" y="47"/>
                  </a:cubicBezTo>
                  <a:cubicBezTo>
                    <a:pt x="10897" y="22"/>
                    <a:pt x="10876" y="1"/>
                    <a:pt x="10855"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0"/>
            <p:cNvSpPr/>
            <p:nvPr/>
          </p:nvSpPr>
          <p:spPr>
            <a:xfrm flipH="1">
              <a:off x="719847" y="2254959"/>
              <a:ext cx="477626" cy="1258210"/>
            </a:xfrm>
            <a:custGeom>
              <a:avLst/>
              <a:gdLst/>
              <a:ahLst/>
              <a:cxnLst/>
              <a:rect l="l" t="t" r="r" b="b"/>
              <a:pathLst>
                <a:path w="8977" h="23647" extrusionOk="0">
                  <a:moveTo>
                    <a:pt x="0" y="0"/>
                  </a:moveTo>
                  <a:lnTo>
                    <a:pt x="0" y="0"/>
                  </a:lnTo>
                  <a:cubicBezTo>
                    <a:pt x="914" y="745"/>
                    <a:pt x="1768" y="1557"/>
                    <a:pt x="2590" y="2401"/>
                  </a:cubicBezTo>
                  <a:cubicBezTo>
                    <a:pt x="3411" y="3245"/>
                    <a:pt x="4189" y="4132"/>
                    <a:pt x="4907" y="5063"/>
                  </a:cubicBezTo>
                  <a:cubicBezTo>
                    <a:pt x="5622" y="5993"/>
                    <a:pt x="6291" y="6966"/>
                    <a:pt x="6858" y="7996"/>
                  </a:cubicBezTo>
                  <a:cubicBezTo>
                    <a:pt x="7424" y="9022"/>
                    <a:pt x="7894" y="10105"/>
                    <a:pt x="8212" y="11234"/>
                  </a:cubicBezTo>
                  <a:cubicBezTo>
                    <a:pt x="8857" y="13489"/>
                    <a:pt x="8735" y="15952"/>
                    <a:pt x="7874" y="18134"/>
                  </a:cubicBezTo>
                  <a:cubicBezTo>
                    <a:pt x="7447" y="19226"/>
                    <a:pt x="6844" y="20250"/>
                    <a:pt x="6123" y="21176"/>
                  </a:cubicBezTo>
                  <a:cubicBezTo>
                    <a:pt x="5761" y="21640"/>
                    <a:pt x="5374" y="22084"/>
                    <a:pt x="4954" y="22498"/>
                  </a:cubicBezTo>
                  <a:cubicBezTo>
                    <a:pt x="4537" y="22912"/>
                    <a:pt x="4097" y="23305"/>
                    <a:pt x="3616" y="23647"/>
                  </a:cubicBezTo>
                  <a:cubicBezTo>
                    <a:pt x="4100" y="23312"/>
                    <a:pt x="4550" y="22925"/>
                    <a:pt x="4977" y="22518"/>
                  </a:cubicBezTo>
                  <a:cubicBezTo>
                    <a:pt x="5401" y="22110"/>
                    <a:pt x="5801" y="21673"/>
                    <a:pt x="6169" y="21213"/>
                  </a:cubicBezTo>
                  <a:cubicBezTo>
                    <a:pt x="6907" y="20293"/>
                    <a:pt x="7520" y="19266"/>
                    <a:pt x="7963" y="18170"/>
                  </a:cubicBezTo>
                  <a:cubicBezTo>
                    <a:pt x="8860" y="15975"/>
                    <a:pt x="8976" y="13479"/>
                    <a:pt x="8338" y="11198"/>
                  </a:cubicBezTo>
                  <a:cubicBezTo>
                    <a:pt x="8026" y="10055"/>
                    <a:pt x="7540" y="8966"/>
                    <a:pt x="6967" y="7933"/>
                  </a:cubicBezTo>
                  <a:cubicBezTo>
                    <a:pt x="6391" y="6900"/>
                    <a:pt x="5722" y="5923"/>
                    <a:pt x="4991" y="4997"/>
                  </a:cubicBezTo>
                  <a:cubicBezTo>
                    <a:pt x="3524" y="3146"/>
                    <a:pt x="1848" y="1464"/>
                    <a:pt x="0" y="0"/>
                  </a:cubicBezTo>
                  <a:close/>
                </a:path>
              </a:pathLst>
            </a:custGeom>
            <a:solidFill>
              <a:srgbClr val="1E16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0"/>
            <p:cNvSpPr/>
            <p:nvPr/>
          </p:nvSpPr>
          <p:spPr>
            <a:xfrm flipH="1">
              <a:off x="2538839" y="2844557"/>
              <a:ext cx="183240" cy="533357"/>
            </a:xfrm>
            <a:custGeom>
              <a:avLst/>
              <a:gdLst/>
              <a:ahLst/>
              <a:cxnLst/>
              <a:rect l="l" t="t" r="r" b="b"/>
              <a:pathLst>
                <a:path w="3444" h="10024" extrusionOk="0">
                  <a:moveTo>
                    <a:pt x="3443" y="1"/>
                  </a:moveTo>
                  <a:lnTo>
                    <a:pt x="3443" y="1"/>
                  </a:lnTo>
                  <a:cubicBezTo>
                    <a:pt x="2841" y="693"/>
                    <a:pt x="2308" y="1441"/>
                    <a:pt x="1825" y="2222"/>
                  </a:cubicBezTo>
                  <a:cubicBezTo>
                    <a:pt x="1341" y="3004"/>
                    <a:pt x="924" y="3828"/>
                    <a:pt x="590" y="4689"/>
                  </a:cubicBezTo>
                  <a:cubicBezTo>
                    <a:pt x="275" y="5553"/>
                    <a:pt x="34" y="6457"/>
                    <a:pt x="14" y="7384"/>
                  </a:cubicBezTo>
                  <a:cubicBezTo>
                    <a:pt x="0" y="7844"/>
                    <a:pt x="37" y="8311"/>
                    <a:pt x="153" y="8758"/>
                  </a:cubicBezTo>
                  <a:cubicBezTo>
                    <a:pt x="268" y="9205"/>
                    <a:pt x="447" y="9635"/>
                    <a:pt x="692" y="10023"/>
                  </a:cubicBezTo>
                  <a:cubicBezTo>
                    <a:pt x="248" y="9218"/>
                    <a:pt x="60" y="8295"/>
                    <a:pt x="116" y="7387"/>
                  </a:cubicBezTo>
                  <a:cubicBezTo>
                    <a:pt x="156" y="6477"/>
                    <a:pt x="394" y="5586"/>
                    <a:pt x="715" y="4735"/>
                  </a:cubicBezTo>
                  <a:cubicBezTo>
                    <a:pt x="1036" y="3881"/>
                    <a:pt x="1450" y="3063"/>
                    <a:pt x="1910" y="2276"/>
                  </a:cubicBezTo>
                  <a:cubicBezTo>
                    <a:pt x="2143" y="1882"/>
                    <a:pt x="2387" y="1494"/>
                    <a:pt x="2642" y="1116"/>
                  </a:cubicBezTo>
                  <a:cubicBezTo>
                    <a:pt x="2897" y="733"/>
                    <a:pt x="3162" y="361"/>
                    <a:pt x="3443" y="1"/>
                  </a:cubicBezTo>
                  <a:close/>
                </a:path>
              </a:pathLst>
            </a:custGeom>
            <a:solidFill>
              <a:srgbClr val="1E16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0"/>
            <p:cNvSpPr/>
            <p:nvPr/>
          </p:nvSpPr>
          <p:spPr>
            <a:xfrm flipH="1">
              <a:off x="1739106" y="1828762"/>
              <a:ext cx="76456" cy="92954"/>
            </a:xfrm>
            <a:custGeom>
              <a:avLst/>
              <a:gdLst/>
              <a:ahLst/>
              <a:cxnLst/>
              <a:rect l="l" t="t" r="r" b="b"/>
              <a:pathLst>
                <a:path w="1437" h="1747" extrusionOk="0">
                  <a:moveTo>
                    <a:pt x="876" y="0"/>
                  </a:moveTo>
                  <a:cubicBezTo>
                    <a:pt x="721" y="0"/>
                    <a:pt x="566" y="61"/>
                    <a:pt x="447" y="163"/>
                  </a:cubicBezTo>
                  <a:cubicBezTo>
                    <a:pt x="291" y="302"/>
                    <a:pt x="199" y="488"/>
                    <a:pt x="129" y="673"/>
                  </a:cubicBezTo>
                  <a:cubicBezTo>
                    <a:pt x="66" y="862"/>
                    <a:pt x="23" y="1051"/>
                    <a:pt x="7" y="1249"/>
                  </a:cubicBezTo>
                  <a:lnTo>
                    <a:pt x="0" y="1338"/>
                  </a:lnTo>
                  <a:lnTo>
                    <a:pt x="86" y="1312"/>
                  </a:lnTo>
                  <a:lnTo>
                    <a:pt x="219" y="1269"/>
                  </a:lnTo>
                  <a:cubicBezTo>
                    <a:pt x="265" y="1259"/>
                    <a:pt x="311" y="1249"/>
                    <a:pt x="354" y="1243"/>
                  </a:cubicBezTo>
                  <a:cubicBezTo>
                    <a:pt x="378" y="1241"/>
                    <a:pt x="402" y="1240"/>
                    <a:pt x="426" y="1240"/>
                  </a:cubicBezTo>
                  <a:cubicBezTo>
                    <a:pt x="492" y="1240"/>
                    <a:pt x="558" y="1249"/>
                    <a:pt x="616" y="1276"/>
                  </a:cubicBezTo>
                  <a:cubicBezTo>
                    <a:pt x="696" y="1315"/>
                    <a:pt x="758" y="1385"/>
                    <a:pt x="798" y="1471"/>
                  </a:cubicBezTo>
                  <a:cubicBezTo>
                    <a:pt x="838" y="1554"/>
                    <a:pt x="858" y="1650"/>
                    <a:pt x="864" y="1746"/>
                  </a:cubicBezTo>
                  <a:cubicBezTo>
                    <a:pt x="878" y="1650"/>
                    <a:pt x="870" y="1551"/>
                    <a:pt x="841" y="1455"/>
                  </a:cubicBezTo>
                  <a:cubicBezTo>
                    <a:pt x="811" y="1355"/>
                    <a:pt x="748" y="1263"/>
                    <a:pt x="652" y="1210"/>
                  </a:cubicBezTo>
                  <a:cubicBezTo>
                    <a:pt x="560" y="1153"/>
                    <a:pt x="450" y="1140"/>
                    <a:pt x="348" y="1140"/>
                  </a:cubicBezTo>
                  <a:cubicBezTo>
                    <a:pt x="298" y="1144"/>
                    <a:pt x="245" y="1150"/>
                    <a:pt x="195" y="1160"/>
                  </a:cubicBezTo>
                  <a:lnTo>
                    <a:pt x="139" y="1173"/>
                  </a:lnTo>
                  <a:lnTo>
                    <a:pt x="139" y="1173"/>
                  </a:lnTo>
                  <a:cubicBezTo>
                    <a:pt x="165" y="1019"/>
                    <a:pt x="202" y="864"/>
                    <a:pt x="255" y="716"/>
                  </a:cubicBezTo>
                  <a:cubicBezTo>
                    <a:pt x="318" y="544"/>
                    <a:pt x="404" y="379"/>
                    <a:pt x="526" y="253"/>
                  </a:cubicBezTo>
                  <a:cubicBezTo>
                    <a:pt x="635" y="158"/>
                    <a:pt x="778" y="89"/>
                    <a:pt x="927" y="89"/>
                  </a:cubicBezTo>
                  <a:cubicBezTo>
                    <a:pt x="956" y="89"/>
                    <a:pt x="985" y="92"/>
                    <a:pt x="1013" y="97"/>
                  </a:cubicBezTo>
                  <a:cubicBezTo>
                    <a:pt x="1182" y="131"/>
                    <a:pt x="1367" y="233"/>
                    <a:pt x="1437" y="415"/>
                  </a:cubicBezTo>
                  <a:cubicBezTo>
                    <a:pt x="1423" y="319"/>
                    <a:pt x="1364" y="233"/>
                    <a:pt x="1292" y="166"/>
                  </a:cubicBezTo>
                  <a:cubicBezTo>
                    <a:pt x="1218" y="97"/>
                    <a:pt x="1129" y="47"/>
                    <a:pt x="1029" y="21"/>
                  </a:cubicBezTo>
                  <a:cubicBezTo>
                    <a:pt x="979" y="7"/>
                    <a:pt x="928" y="0"/>
                    <a:pt x="876"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0"/>
            <p:cNvSpPr/>
            <p:nvPr/>
          </p:nvSpPr>
          <p:spPr>
            <a:xfrm flipH="1">
              <a:off x="1289906" y="1403737"/>
              <a:ext cx="1372476" cy="2423761"/>
            </a:xfrm>
            <a:custGeom>
              <a:avLst/>
              <a:gdLst/>
              <a:ahLst/>
              <a:cxnLst/>
              <a:rect l="l" t="t" r="r" b="b"/>
              <a:pathLst>
                <a:path w="25796" h="45553" extrusionOk="0">
                  <a:moveTo>
                    <a:pt x="2610" y="42972"/>
                  </a:moveTo>
                  <a:cubicBezTo>
                    <a:pt x="2832" y="43155"/>
                    <a:pt x="3064" y="43313"/>
                    <a:pt x="3279" y="43434"/>
                  </a:cubicBezTo>
                  <a:lnTo>
                    <a:pt x="3279" y="43434"/>
                  </a:lnTo>
                  <a:cubicBezTo>
                    <a:pt x="3255" y="43423"/>
                    <a:pt x="3232" y="43413"/>
                    <a:pt x="3212" y="43403"/>
                  </a:cubicBezTo>
                  <a:cubicBezTo>
                    <a:pt x="2851" y="43217"/>
                    <a:pt x="2749" y="43097"/>
                    <a:pt x="2610" y="42972"/>
                  </a:cubicBezTo>
                  <a:close/>
                  <a:moveTo>
                    <a:pt x="11007" y="1"/>
                  </a:moveTo>
                  <a:cubicBezTo>
                    <a:pt x="10950" y="1"/>
                    <a:pt x="10894" y="2"/>
                    <a:pt x="10837" y="3"/>
                  </a:cubicBezTo>
                  <a:cubicBezTo>
                    <a:pt x="7493" y="103"/>
                    <a:pt x="5106" y="1576"/>
                    <a:pt x="4156" y="5129"/>
                  </a:cubicBezTo>
                  <a:cubicBezTo>
                    <a:pt x="3580" y="7280"/>
                    <a:pt x="4378" y="10135"/>
                    <a:pt x="5388" y="12333"/>
                  </a:cubicBezTo>
                  <a:cubicBezTo>
                    <a:pt x="5629" y="12859"/>
                    <a:pt x="5884" y="13350"/>
                    <a:pt x="6132" y="13783"/>
                  </a:cubicBezTo>
                  <a:cubicBezTo>
                    <a:pt x="6563" y="14528"/>
                    <a:pt x="6980" y="15107"/>
                    <a:pt x="7307" y="15422"/>
                  </a:cubicBezTo>
                  <a:cubicBezTo>
                    <a:pt x="7706" y="15809"/>
                    <a:pt x="8349" y="15943"/>
                    <a:pt x="9047" y="15943"/>
                  </a:cubicBezTo>
                  <a:cubicBezTo>
                    <a:pt x="10589" y="15943"/>
                    <a:pt x="12405" y="15290"/>
                    <a:pt x="12483" y="15263"/>
                  </a:cubicBezTo>
                  <a:lnTo>
                    <a:pt x="12483" y="15260"/>
                  </a:lnTo>
                  <a:cubicBezTo>
                    <a:pt x="12483" y="15260"/>
                    <a:pt x="12658" y="16144"/>
                    <a:pt x="12658" y="17011"/>
                  </a:cubicBezTo>
                  <a:cubicBezTo>
                    <a:pt x="12654" y="17028"/>
                    <a:pt x="12658" y="17048"/>
                    <a:pt x="12654" y="17068"/>
                  </a:cubicBezTo>
                  <a:cubicBezTo>
                    <a:pt x="12658" y="17071"/>
                    <a:pt x="12658" y="17074"/>
                    <a:pt x="12654" y="17078"/>
                  </a:cubicBezTo>
                  <a:lnTo>
                    <a:pt x="12654" y="17121"/>
                  </a:lnTo>
                  <a:lnTo>
                    <a:pt x="12654" y="17138"/>
                  </a:lnTo>
                  <a:cubicBezTo>
                    <a:pt x="12654" y="17157"/>
                    <a:pt x="12654" y="17173"/>
                    <a:pt x="12651" y="17193"/>
                  </a:cubicBezTo>
                  <a:cubicBezTo>
                    <a:pt x="12654" y="17197"/>
                    <a:pt x="12654" y="17200"/>
                    <a:pt x="12651" y="17200"/>
                  </a:cubicBezTo>
                  <a:lnTo>
                    <a:pt x="12651" y="17280"/>
                  </a:lnTo>
                  <a:cubicBezTo>
                    <a:pt x="12631" y="17674"/>
                    <a:pt x="12565" y="18044"/>
                    <a:pt x="12423" y="18302"/>
                  </a:cubicBezTo>
                  <a:cubicBezTo>
                    <a:pt x="12387" y="18372"/>
                    <a:pt x="12330" y="18449"/>
                    <a:pt x="12264" y="18528"/>
                  </a:cubicBezTo>
                  <a:cubicBezTo>
                    <a:pt x="12264" y="18528"/>
                    <a:pt x="12261" y="18531"/>
                    <a:pt x="12261" y="18534"/>
                  </a:cubicBezTo>
                  <a:cubicBezTo>
                    <a:pt x="11502" y="19451"/>
                    <a:pt x="9158" y="20958"/>
                    <a:pt x="7891" y="22226"/>
                  </a:cubicBezTo>
                  <a:cubicBezTo>
                    <a:pt x="5463" y="24656"/>
                    <a:pt x="4537" y="30715"/>
                    <a:pt x="4537" y="30715"/>
                  </a:cubicBezTo>
                  <a:cubicBezTo>
                    <a:pt x="2520" y="32315"/>
                    <a:pt x="2003" y="34572"/>
                    <a:pt x="1878" y="35453"/>
                  </a:cubicBezTo>
                  <a:cubicBezTo>
                    <a:pt x="1841" y="35688"/>
                    <a:pt x="1835" y="35824"/>
                    <a:pt x="1835" y="35824"/>
                  </a:cubicBezTo>
                  <a:cubicBezTo>
                    <a:pt x="1835" y="35824"/>
                    <a:pt x="0" y="38135"/>
                    <a:pt x="646" y="40542"/>
                  </a:cubicBezTo>
                  <a:cubicBezTo>
                    <a:pt x="1345" y="43148"/>
                    <a:pt x="3148" y="43844"/>
                    <a:pt x="3702" y="43844"/>
                  </a:cubicBezTo>
                  <a:cubicBezTo>
                    <a:pt x="3796" y="43844"/>
                    <a:pt x="3854" y="43824"/>
                    <a:pt x="3864" y="43790"/>
                  </a:cubicBezTo>
                  <a:cubicBezTo>
                    <a:pt x="3877" y="43747"/>
                    <a:pt x="3814" y="43695"/>
                    <a:pt x="3718" y="43641"/>
                  </a:cubicBezTo>
                  <a:lnTo>
                    <a:pt x="3718" y="43641"/>
                  </a:lnTo>
                  <a:cubicBezTo>
                    <a:pt x="3837" y="43684"/>
                    <a:pt x="3940" y="43706"/>
                    <a:pt x="4019" y="43706"/>
                  </a:cubicBezTo>
                  <a:cubicBezTo>
                    <a:pt x="4093" y="43706"/>
                    <a:pt x="4146" y="43687"/>
                    <a:pt x="4172" y="43644"/>
                  </a:cubicBezTo>
                  <a:cubicBezTo>
                    <a:pt x="4212" y="43568"/>
                    <a:pt x="3891" y="43395"/>
                    <a:pt x="3616" y="43174"/>
                  </a:cubicBezTo>
                  <a:cubicBezTo>
                    <a:pt x="3351" y="42958"/>
                    <a:pt x="3133" y="42694"/>
                    <a:pt x="3083" y="42631"/>
                  </a:cubicBezTo>
                  <a:lnTo>
                    <a:pt x="3083" y="42631"/>
                  </a:lnTo>
                  <a:cubicBezTo>
                    <a:pt x="3521" y="43114"/>
                    <a:pt x="4041" y="43466"/>
                    <a:pt x="4209" y="43466"/>
                  </a:cubicBezTo>
                  <a:cubicBezTo>
                    <a:pt x="4214" y="43466"/>
                    <a:pt x="4218" y="43466"/>
                    <a:pt x="4222" y="43465"/>
                  </a:cubicBezTo>
                  <a:cubicBezTo>
                    <a:pt x="4378" y="43445"/>
                    <a:pt x="4315" y="43224"/>
                    <a:pt x="4315" y="43224"/>
                  </a:cubicBezTo>
                  <a:lnTo>
                    <a:pt x="4315" y="43224"/>
                  </a:lnTo>
                  <a:cubicBezTo>
                    <a:pt x="4456" y="43300"/>
                    <a:pt x="4754" y="43421"/>
                    <a:pt x="4800" y="43442"/>
                  </a:cubicBezTo>
                  <a:lnTo>
                    <a:pt x="4800" y="43442"/>
                  </a:lnTo>
                  <a:cubicBezTo>
                    <a:pt x="4791" y="43441"/>
                    <a:pt x="4769" y="43439"/>
                    <a:pt x="4739" y="43439"/>
                  </a:cubicBezTo>
                  <a:cubicBezTo>
                    <a:pt x="4643" y="43439"/>
                    <a:pt x="4472" y="43459"/>
                    <a:pt x="4460" y="43601"/>
                  </a:cubicBezTo>
                  <a:cubicBezTo>
                    <a:pt x="4450" y="43757"/>
                    <a:pt x="5275" y="44035"/>
                    <a:pt x="5639" y="44150"/>
                  </a:cubicBezTo>
                  <a:cubicBezTo>
                    <a:pt x="5320" y="44059"/>
                    <a:pt x="4668" y="43843"/>
                    <a:pt x="4353" y="43843"/>
                  </a:cubicBezTo>
                  <a:cubicBezTo>
                    <a:pt x="4255" y="43843"/>
                    <a:pt x="4189" y="43864"/>
                    <a:pt x="4176" y="43916"/>
                  </a:cubicBezTo>
                  <a:cubicBezTo>
                    <a:pt x="4128" y="44103"/>
                    <a:pt x="4788" y="44383"/>
                    <a:pt x="5218" y="44541"/>
                  </a:cubicBezTo>
                  <a:lnTo>
                    <a:pt x="5218" y="44541"/>
                  </a:lnTo>
                  <a:cubicBezTo>
                    <a:pt x="4855" y="44426"/>
                    <a:pt x="4616" y="44382"/>
                    <a:pt x="4472" y="44382"/>
                  </a:cubicBezTo>
                  <a:cubicBezTo>
                    <a:pt x="4229" y="44382"/>
                    <a:pt x="4262" y="44509"/>
                    <a:pt x="4434" y="44627"/>
                  </a:cubicBezTo>
                  <a:cubicBezTo>
                    <a:pt x="5531" y="45387"/>
                    <a:pt x="6998" y="45553"/>
                    <a:pt x="8065" y="45553"/>
                  </a:cubicBezTo>
                  <a:cubicBezTo>
                    <a:pt x="8885" y="45553"/>
                    <a:pt x="9470" y="45455"/>
                    <a:pt x="9470" y="45455"/>
                  </a:cubicBezTo>
                  <a:cubicBezTo>
                    <a:pt x="13234" y="45021"/>
                    <a:pt x="24037" y="40797"/>
                    <a:pt x="24879" y="38757"/>
                  </a:cubicBezTo>
                  <a:cubicBezTo>
                    <a:pt x="25796" y="36542"/>
                    <a:pt x="21548" y="24610"/>
                    <a:pt x="20640" y="22769"/>
                  </a:cubicBezTo>
                  <a:cubicBezTo>
                    <a:pt x="19800" y="21057"/>
                    <a:pt x="17515" y="19140"/>
                    <a:pt x="17095" y="18004"/>
                  </a:cubicBezTo>
                  <a:cubicBezTo>
                    <a:pt x="17061" y="17919"/>
                    <a:pt x="17041" y="17836"/>
                    <a:pt x="17032" y="17760"/>
                  </a:cubicBezTo>
                  <a:cubicBezTo>
                    <a:pt x="16780" y="15624"/>
                    <a:pt x="16416" y="10280"/>
                    <a:pt x="16416" y="10280"/>
                  </a:cubicBezTo>
                  <a:lnTo>
                    <a:pt x="16416" y="10280"/>
                  </a:lnTo>
                  <a:cubicBezTo>
                    <a:pt x="16473" y="10288"/>
                    <a:pt x="16529" y="10292"/>
                    <a:pt x="16584" y="10292"/>
                  </a:cubicBezTo>
                  <a:cubicBezTo>
                    <a:pt x="17398" y="10292"/>
                    <a:pt x="17998" y="9422"/>
                    <a:pt x="17883" y="8420"/>
                  </a:cubicBezTo>
                  <a:cubicBezTo>
                    <a:pt x="17769" y="7422"/>
                    <a:pt x="16957" y="7333"/>
                    <a:pt x="16671" y="7333"/>
                  </a:cubicBezTo>
                  <a:cubicBezTo>
                    <a:pt x="16609" y="7333"/>
                    <a:pt x="16572" y="7337"/>
                    <a:pt x="16572" y="7337"/>
                  </a:cubicBezTo>
                  <a:cubicBezTo>
                    <a:pt x="17189" y="2627"/>
                    <a:pt x="14152" y="1"/>
                    <a:pt x="11007" y="1"/>
                  </a:cubicBezTo>
                  <a:close/>
                </a:path>
              </a:pathLst>
            </a:custGeom>
            <a:solidFill>
              <a:srgbClr val="FFD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0"/>
            <p:cNvSpPr/>
            <p:nvPr/>
          </p:nvSpPr>
          <p:spPr>
            <a:xfrm flipH="1">
              <a:off x="1715057" y="1372238"/>
              <a:ext cx="784197" cy="514734"/>
            </a:xfrm>
            <a:custGeom>
              <a:avLst/>
              <a:gdLst/>
              <a:ahLst/>
              <a:cxnLst/>
              <a:rect l="l" t="t" r="r" b="b"/>
              <a:pathLst>
                <a:path w="14739" h="9674" extrusionOk="0">
                  <a:moveTo>
                    <a:pt x="7963" y="1"/>
                  </a:moveTo>
                  <a:cubicBezTo>
                    <a:pt x="7534" y="1"/>
                    <a:pt x="7079" y="40"/>
                    <a:pt x="6596" y="125"/>
                  </a:cubicBezTo>
                  <a:cubicBezTo>
                    <a:pt x="1341" y="1049"/>
                    <a:pt x="1" y="5128"/>
                    <a:pt x="1043" y="9674"/>
                  </a:cubicBezTo>
                  <a:cubicBezTo>
                    <a:pt x="1043" y="9674"/>
                    <a:pt x="2427" y="8025"/>
                    <a:pt x="3301" y="3913"/>
                  </a:cubicBezTo>
                  <a:cubicBezTo>
                    <a:pt x="3305" y="3895"/>
                    <a:pt x="3313" y="3887"/>
                    <a:pt x="3324" y="3887"/>
                  </a:cubicBezTo>
                  <a:cubicBezTo>
                    <a:pt x="3530" y="3887"/>
                    <a:pt x="5022" y="6643"/>
                    <a:pt x="8118" y="7889"/>
                  </a:cubicBezTo>
                  <a:cubicBezTo>
                    <a:pt x="9999" y="8644"/>
                    <a:pt x="11267" y="8538"/>
                    <a:pt x="11628" y="8780"/>
                  </a:cubicBezTo>
                  <a:cubicBezTo>
                    <a:pt x="11989" y="9019"/>
                    <a:pt x="12080" y="9660"/>
                    <a:pt x="12328" y="9660"/>
                  </a:cubicBezTo>
                  <a:cubicBezTo>
                    <a:pt x="12330" y="9660"/>
                    <a:pt x="12332" y="9660"/>
                    <a:pt x="12334" y="9660"/>
                  </a:cubicBezTo>
                  <a:cubicBezTo>
                    <a:pt x="12582" y="9651"/>
                    <a:pt x="12184" y="8158"/>
                    <a:pt x="13506" y="7929"/>
                  </a:cubicBezTo>
                  <a:cubicBezTo>
                    <a:pt x="14738" y="7713"/>
                    <a:pt x="13947" y="1"/>
                    <a:pt x="7963" y="1"/>
                  </a:cubicBezTo>
                  <a:close/>
                </a:path>
              </a:pathLst>
            </a:custGeom>
            <a:solidFill>
              <a:srgbClr val="340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8" name="Google Shape;3158;p40"/>
            <p:cNvGrpSpPr/>
            <p:nvPr/>
          </p:nvGrpSpPr>
          <p:grpSpPr>
            <a:xfrm rot="3079705">
              <a:off x="1812854" y="1428784"/>
              <a:ext cx="237294" cy="405160"/>
              <a:chOff x="5744700" y="1104225"/>
              <a:chExt cx="121075" cy="206725"/>
            </a:xfrm>
          </p:grpSpPr>
          <p:sp>
            <p:nvSpPr>
              <p:cNvPr id="3159" name="Google Shape;3159;p40"/>
              <p:cNvSpPr/>
              <p:nvPr/>
            </p:nvSpPr>
            <p:spPr>
              <a:xfrm>
                <a:off x="5757875" y="1104225"/>
                <a:ext cx="107900" cy="203000"/>
              </a:xfrm>
              <a:custGeom>
                <a:avLst/>
                <a:gdLst/>
                <a:ahLst/>
                <a:cxnLst/>
                <a:rect l="l" t="t" r="r" b="b"/>
                <a:pathLst>
                  <a:path w="4316" h="8120" extrusionOk="0">
                    <a:moveTo>
                      <a:pt x="2846" y="1"/>
                    </a:moveTo>
                    <a:cubicBezTo>
                      <a:pt x="2828" y="1"/>
                      <a:pt x="2810" y="18"/>
                      <a:pt x="2820" y="40"/>
                    </a:cubicBezTo>
                    <a:cubicBezTo>
                      <a:pt x="3524" y="1405"/>
                      <a:pt x="3248" y="3256"/>
                      <a:pt x="2713" y="4635"/>
                    </a:cubicBezTo>
                    <a:cubicBezTo>
                      <a:pt x="2168" y="6037"/>
                      <a:pt x="1225" y="7137"/>
                      <a:pt x="32" y="8047"/>
                    </a:cubicBezTo>
                    <a:cubicBezTo>
                      <a:pt x="1" y="8072"/>
                      <a:pt x="31" y="8119"/>
                      <a:pt x="64" y="8119"/>
                    </a:cubicBezTo>
                    <a:cubicBezTo>
                      <a:pt x="70" y="8119"/>
                      <a:pt x="76" y="8117"/>
                      <a:pt x="81" y="8114"/>
                    </a:cubicBezTo>
                    <a:cubicBezTo>
                      <a:pt x="2627" y="6615"/>
                      <a:pt x="4315" y="2741"/>
                      <a:pt x="2866" y="12"/>
                    </a:cubicBezTo>
                    <a:cubicBezTo>
                      <a:pt x="2861" y="4"/>
                      <a:pt x="2853" y="1"/>
                      <a:pt x="2846"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0"/>
              <p:cNvSpPr/>
              <p:nvPr/>
            </p:nvSpPr>
            <p:spPr>
              <a:xfrm>
                <a:off x="5744700" y="1109575"/>
                <a:ext cx="82700" cy="201375"/>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1" name="Google Shape;3161;p40"/>
            <p:cNvSpPr/>
            <p:nvPr/>
          </p:nvSpPr>
          <p:spPr>
            <a:xfrm flipH="1">
              <a:off x="1989917" y="1904371"/>
              <a:ext cx="159670" cy="87208"/>
            </a:xfrm>
            <a:custGeom>
              <a:avLst/>
              <a:gdLst/>
              <a:ahLst/>
              <a:cxnLst/>
              <a:rect l="l" t="t" r="r" b="b"/>
              <a:pathLst>
                <a:path w="3001" h="1639" extrusionOk="0">
                  <a:moveTo>
                    <a:pt x="3001" y="1"/>
                  </a:moveTo>
                  <a:lnTo>
                    <a:pt x="3001" y="1"/>
                  </a:lnTo>
                  <a:cubicBezTo>
                    <a:pt x="2885" y="50"/>
                    <a:pt x="2762" y="57"/>
                    <a:pt x="2639" y="61"/>
                  </a:cubicBezTo>
                  <a:cubicBezTo>
                    <a:pt x="2520" y="61"/>
                    <a:pt x="2394" y="50"/>
                    <a:pt x="2278" y="34"/>
                  </a:cubicBezTo>
                  <a:lnTo>
                    <a:pt x="2209" y="24"/>
                  </a:lnTo>
                  <a:lnTo>
                    <a:pt x="2189" y="103"/>
                  </a:lnTo>
                  <a:cubicBezTo>
                    <a:pt x="2113" y="365"/>
                    <a:pt x="2010" y="629"/>
                    <a:pt x="1875" y="861"/>
                  </a:cubicBezTo>
                  <a:cubicBezTo>
                    <a:pt x="1742" y="1094"/>
                    <a:pt x="1560" y="1295"/>
                    <a:pt x="1335" y="1361"/>
                  </a:cubicBezTo>
                  <a:cubicBezTo>
                    <a:pt x="1267" y="1382"/>
                    <a:pt x="1196" y="1392"/>
                    <a:pt x="1124" y="1392"/>
                  </a:cubicBezTo>
                  <a:cubicBezTo>
                    <a:pt x="951" y="1392"/>
                    <a:pt x="772" y="1336"/>
                    <a:pt x="613" y="1236"/>
                  </a:cubicBezTo>
                  <a:cubicBezTo>
                    <a:pt x="385" y="1094"/>
                    <a:pt x="183" y="891"/>
                    <a:pt x="1" y="669"/>
                  </a:cubicBezTo>
                  <a:lnTo>
                    <a:pt x="1" y="669"/>
                  </a:lnTo>
                  <a:cubicBezTo>
                    <a:pt x="103" y="941"/>
                    <a:pt x="272" y="1189"/>
                    <a:pt x="507" y="1384"/>
                  </a:cubicBezTo>
                  <a:cubicBezTo>
                    <a:pt x="684" y="1535"/>
                    <a:pt x="927" y="1639"/>
                    <a:pt x="1179" y="1639"/>
                  </a:cubicBezTo>
                  <a:cubicBezTo>
                    <a:pt x="1254" y="1639"/>
                    <a:pt x="1329" y="1630"/>
                    <a:pt x="1404" y="1610"/>
                  </a:cubicBezTo>
                  <a:cubicBezTo>
                    <a:pt x="1563" y="1563"/>
                    <a:pt x="1716" y="1477"/>
                    <a:pt x="1824" y="1361"/>
                  </a:cubicBezTo>
                  <a:cubicBezTo>
                    <a:pt x="1937" y="1248"/>
                    <a:pt x="2027" y="1120"/>
                    <a:pt x="2099" y="984"/>
                  </a:cubicBezTo>
                  <a:cubicBezTo>
                    <a:pt x="2225" y="733"/>
                    <a:pt x="2305" y="471"/>
                    <a:pt x="2345" y="200"/>
                  </a:cubicBezTo>
                  <a:lnTo>
                    <a:pt x="2345" y="200"/>
                  </a:lnTo>
                  <a:cubicBezTo>
                    <a:pt x="2449" y="195"/>
                    <a:pt x="2550" y="183"/>
                    <a:pt x="2652" y="160"/>
                  </a:cubicBezTo>
                  <a:cubicBezTo>
                    <a:pt x="2778" y="130"/>
                    <a:pt x="2904" y="87"/>
                    <a:pt x="3001" y="1"/>
                  </a:cubicBezTo>
                  <a:close/>
                </a:path>
              </a:pathLst>
            </a:custGeom>
            <a:solidFill>
              <a:srgbClr val="340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0"/>
            <p:cNvSpPr/>
            <p:nvPr/>
          </p:nvSpPr>
          <p:spPr>
            <a:xfrm flipH="1">
              <a:off x="2317397" y="1988067"/>
              <a:ext cx="104549" cy="68106"/>
            </a:xfrm>
            <a:custGeom>
              <a:avLst/>
              <a:gdLst/>
              <a:ahLst/>
              <a:cxnLst/>
              <a:rect l="l" t="t" r="r" b="b"/>
              <a:pathLst>
                <a:path w="1965" h="1280" extrusionOk="0">
                  <a:moveTo>
                    <a:pt x="1891" y="0"/>
                  </a:moveTo>
                  <a:cubicBezTo>
                    <a:pt x="1858" y="209"/>
                    <a:pt x="1822" y="414"/>
                    <a:pt x="1755" y="603"/>
                  </a:cubicBezTo>
                  <a:cubicBezTo>
                    <a:pt x="1693" y="788"/>
                    <a:pt x="1587" y="951"/>
                    <a:pt x="1451" y="997"/>
                  </a:cubicBezTo>
                  <a:cubicBezTo>
                    <a:pt x="1417" y="1010"/>
                    <a:pt x="1381" y="1016"/>
                    <a:pt x="1345" y="1016"/>
                  </a:cubicBezTo>
                  <a:cubicBezTo>
                    <a:pt x="1232" y="1016"/>
                    <a:pt x="1109" y="959"/>
                    <a:pt x="991" y="875"/>
                  </a:cubicBezTo>
                  <a:cubicBezTo>
                    <a:pt x="835" y="768"/>
                    <a:pt x="693" y="619"/>
                    <a:pt x="560" y="470"/>
                  </a:cubicBezTo>
                  <a:lnTo>
                    <a:pt x="464" y="361"/>
                  </a:lnTo>
                  <a:lnTo>
                    <a:pt x="418" y="477"/>
                  </a:lnTo>
                  <a:cubicBezTo>
                    <a:pt x="408" y="510"/>
                    <a:pt x="382" y="550"/>
                    <a:pt x="355" y="583"/>
                  </a:cubicBezTo>
                  <a:cubicBezTo>
                    <a:pt x="328" y="616"/>
                    <a:pt x="296" y="649"/>
                    <a:pt x="259" y="676"/>
                  </a:cubicBezTo>
                  <a:cubicBezTo>
                    <a:pt x="189" y="728"/>
                    <a:pt x="100" y="765"/>
                    <a:pt x="1" y="785"/>
                  </a:cubicBezTo>
                  <a:cubicBezTo>
                    <a:pt x="39" y="792"/>
                    <a:pt x="77" y="796"/>
                    <a:pt x="116" y="796"/>
                  </a:cubicBezTo>
                  <a:cubicBezTo>
                    <a:pt x="180" y="796"/>
                    <a:pt x="244" y="785"/>
                    <a:pt x="305" y="759"/>
                  </a:cubicBezTo>
                  <a:cubicBezTo>
                    <a:pt x="359" y="739"/>
                    <a:pt x="405" y="712"/>
                    <a:pt x="448" y="679"/>
                  </a:cubicBezTo>
                  <a:cubicBezTo>
                    <a:pt x="457" y="671"/>
                    <a:pt x="466" y="663"/>
                    <a:pt x="475" y="655"/>
                  </a:cubicBezTo>
                  <a:lnTo>
                    <a:pt x="475" y="655"/>
                  </a:lnTo>
                  <a:cubicBezTo>
                    <a:pt x="572" y="814"/>
                    <a:pt x="689" y="955"/>
                    <a:pt x="839" y="1080"/>
                  </a:cubicBezTo>
                  <a:cubicBezTo>
                    <a:pt x="928" y="1149"/>
                    <a:pt x="1031" y="1215"/>
                    <a:pt x="1153" y="1252"/>
                  </a:cubicBezTo>
                  <a:cubicBezTo>
                    <a:pt x="1208" y="1270"/>
                    <a:pt x="1268" y="1280"/>
                    <a:pt x="1329" y="1280"/>
                  </a:cubicBezTo>
                  <a:cubicBezTo>
                    <a:pt x="1403" y="1280"/>
                    <a:pt x="1477" y="1266"/>
                    <a:pt x="1544" y="1235"/>
                  </a:cubicBezTo>
                  <a:cubicBezTo>
                    <a:pt x="1673" y="1185"/>
                    <a:pt x="1769" y="1080"/>
                    <a:pt x="1829" y="974"/>
                  </a:cubicBezTo>
                  <a:cubicBezTo>
                    <a:pt x="1888" y="867"/>
                    <a:pt x="1914" y="755"/>
                    <a:pt x="1934" y="646"/>
                  </a:cubicBezTo>
                  <a:cubicBezTo>
                    <a:pt x="1964" y="424"/>
                    <a:pt x="1951" y="205"/>
                    <a:pt x="1891" y="0"/>
                  </a:cubicBezTo>
                  <a:close/>
                </a:path>
              </a:pathLst>
            </a:custGeom>
            <a:solidFill>
              <a:srgbClr val="340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0"/>
            <p:cNvSpPr/>
            <p:nvPr/>
          </p:nvSpPr>
          <p:spPr>
            <a:xfrm flipH="1">
              <a:off x="2345330" y="1867285"/>
              <a:ext cx="115403" cy="72150"/>
            </a:xfrm>
            <a:custGeom>
              <a:avLst/>
              <a:gdLst/>
              <a:ahLst/>
              <a:cxnLst/>
              <a:rect l="l" t="t" r="r" b="b"/>
              <a:pathLst>
                <a:path w="2169" h="1356" extrusionOk="0">
                  <a:moveTo>
                    <a:pt x="1752" y="1"/>
                  </a:moveTo>
                  <a:cubicBezTo>
                    <a:pt x="1241" y="1"/>
                    <a:pt x="0" y="922"/>
                    <a:pt x="299" y="1314"/>
                  </a:cubicBezTo>
                  <a:cubicBezTo>
                    <a:pt x="321" y="1342"/>
                    <a:pt x="359" y="1355"/>
                    <a:pt x="408" y="1355"/>
                  </a:cubicBezTo>
                  <a:cubicBezTo>
                    <a:pt x="838" y="1355"/>
                    <a:pt x="2169" y="389"/>
                    <a:pt x="1925" y="69"/>
                  </a:cubicBezTo>
                  <a:cubicBezTo>
                    <a:pt x="1889" y="22"/>
                    <a:pt x="1829" y="1"/>
                    <a:pt x="1752" y="1"/>
                  </a:cubicBezTo>
                  <a:close/>
                </a:path>
              </a:pathLst>
            </a:custGeom>
            <a:solidFill>
              <a:srgbClr val="340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0"/>
            <p:cNvSpPr/>
            <p:nvPr/>
          </p:nvSpPr>
          <p:spPr>
            <a:xfrm flipH="1">
              <a:off x="2026629" y="1798753"/>
              <a:ext cx="132748" cy="45546"/>
            </a:xfrm>
            <a:custGeom>
              <a:avLst/>
              <a:gdLst/>
              <a:ahLst/>
              <a:cxnLst/>
              <a:rect l="l" t="t" r="r" b="b"/>
              <a:pathLst>
                <a:path w="2495" h="856" extrusionOk="0">
                  <a:moveTo>
                    <a:pt x="929" y="1"/>
                  </a:moveTo>
                  <a:cubicBezTo>
                    <a:pt x="449" y="1"/>
                    <a:pt x="39" y="112"/>
                    <a:pt x="19" y="386"/>
                  </a:cubicBezTo>
                  <a:cubicBezTo>
                    <a:pt x="1" y="643"/>
                    <a:pt x="919" y="856"/>
                    <a:pt x="1637" y="856"/>
                  </a:cubicBezTo>
                  <a:cubicBezTo>
                    <a:pt x="2086" y="856"/>
                    <a:pt x="2457" y="773"/>
                    <a:pt x="2473" y="565"/>
                  </a:cubicBezTo>
                  <a:cubicBezTo>
                    <a:pt x="2494" y="244"/>
                    <a:pt x="1636" y="1"/>
                    <a:pt x="929" y="1"/>
                  </a:cubicBezTo>
                  <a:close/>
                </a:path>
              </a:pathLst>
            </a:custGeom>
            <a:solidFill>
              <a:srgbClr val="340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0"/>
            <p:cNvSpPr/>
            <p:nvPr/>
          </p:nvSpPr>
          <p:spPr>
            <a:xfrm flipH="1">
              <a:off x="1899414" y="2168283"/>
              <a:ext cx="98856" cy="147333"/>
            </a:xfrm>
            <a:custGeom>
              <a:avLst/>
              <a:gdLst/>
              <a:ahLst/>
              <a:cxnLst/>
              <a:rect l="l" t="t" r="r" b="b"/>
              <a:pathLst>
                <a:path w="1858" h="2769" extrusionOk="0">
                  <a:moveTo>
                    <a:pt x="1858" y="0"/>
                  </a:moveTo>
                  <a:lnTo>
                    <a:pt x="1858" y="0"/>
                  </a:lnTo>
                  <a:cubicBezTo>
                    <a:pt x="1801" y="37"/>
                    <a:pt x="1749" y="73"/>
                    <a:pt x="1696" y="110"/>
                  </a:cubicBezTo>
                  <a:cubicBezTo>
                    <a:pt x="1686" y="113"/>
                    <a:pt x="1676" y="119"/>
                    <a:pt x="1669" y="126"/>
                  </a:cubicBezTo>
                  <a:cubicBezTo>
                    <a:pt x="1662" y="130"/>
                    <a:pt x="1656" y="133"/>
                    <a:pt x="1650" y="136"/>
                  </a:cubicBezTo>
                  <a:cubicBezTo>
                    <a:pt x="1646" y="139"/>
                    <a:pt x="1639" y="142"/>
                    <a:pt x="1636" y="146"/>
                  </a:cubicBezTo>
                  <a:lnTo>
                    <a:pt x="1633" y="146"/>
                  </a:lnTo>
                  <a:cubicBezTo>
                    <a:pt x="1000" y="544"/>
                    <a:pt x="351" y="775"/>
                    <a:pt x="106" y="857"/>
                  </a:cubicBezTo>
                  <a:lnTo>
                    <a:pt x="97" y="861"/>
                  </a:lnTo>
                  <a:cubicBezTo>
                    <a:pt x="87" y="865"/>
                    <a:pt x="73" y="868"/>
                    <a:pt x="64" y="871"/>
                  </a:cubicBezTo>
                  <a:cubicBezTo>
                    <a:pt x="64" y="871"/>
                    <a:pt x="57" y="874"/>
                    <a:pt x="53" y="874"/>
                  </a:cubicBezTo>
                  <a:cubicBezTo>
                    <a:pt x="44" y="877"/>
                    <a:pt x="33" y="881"/>
                    <a:pt x="27" y="884"/>
                  </a:cubicBezTo>
                  <a:cubicBezTo>
                    <a:pt x="21" y="884"/>
                    <a:pt x="13" y="888"/>
                    <a:pt x="4" y="888"/>
                  </a:cubicBezTo>
                  <a:cubicBezTo>
                    <a:pt x="4" y="891"/>
                    <a:pt x="4" y="891"/>
                    <a:pt x="1" y="891"/>
                  </a:cubicBezTo>
                  <a:cubicBezTo>
                    <a:pt x="1" y="891"/>
                    <a:pt x="176" y="1775"/>
                    <a:pt x="176" y="2642"/>
                  </a:cubicBezTo>
                  <a:cubicBezTo>
                    <a:pt x="172" y="2659"/>
                    <a:pt x="176" y="2679"/>
                    <a:pt x="172" y="2699"/>
                  </a:cubicBezTo>
                  <a:cubicBezTo>
                    <a:pt x="176" y="2702"/>
                    <a:pt x="176" y="2705"/>
                    <a:pt x="172" y="2709"/>
                  </a:cubicBezTo>
                  <a:lnTo>
                    <a:pt x="172" y="2752"/>
                  </a:lnTo>
                  <a:lnTo>
                    <a:pt x="172" y="2769"/>
                  </a:lnTo>
                  <a:cubicBezTo>
                    <a:pt x="249" y="2745"/>
                    <a:pt x="322" y="2718"/>
                    <a:pt x="391" y="2689"/>
                  </a:cubicBezTo>
                  <a:cubicBezTo>
                    <a:pt x="467" y="2656"/>
                    <a:pt x="537" y="2619"/>
                    <a:pt x="606" y="2583"/>
                  </a:cubicBezTo>
                  <a:lnTo>
                    <a:pt x="606" y="2579"/>
                  </a:lnTo>
                  <a:cubicBezTo>
                    <a:pt x="609" y="2579"/>
                    <a:pt x="613" y="2576"/>
                    <a:pt x="617" y="2573"/>
                  </a:cubicBezTo>
                  <a:cubicBezTo>
                    <a:pt x="636" y="2563"/>
                    <a:pt x="656" y="2550"/>
                    <a:pt x="676" y="2536"/>
                  </a:cubicBezTo>
                  <a:cubicBezTo>
                    <a:pt x="686" y="2530"/>
                    <a:pt x="696" y="2526"/>
                    <a:pt x="702" y="2520"/>
                  </a:cubicBezTo>
                  <a:cubicBezTo>
                    <a:pt x="706" y="2520"/>
                    <a:pt x="706" y="2517"/>
                    <a:pt x="706" y="2517"/>
                  </a:cubicBezTo>
                  <a:cubicBezTo>
                    <a:pt x="722" y="2506"/>
                    <a:pt x="739" y="2497"/>
                    <a:pt x="752" y="2483"/>
                  </a:cubicBezTo>
                  <a:cubicBezTo>
                    <a:pt x="868" y="2401"/>
                    <a:pt x="967" y="2312"/>
                    <a:pt x="1060" y="2208"/>
                  </a:cubicBezTo>
                  <a:lnTo>
                    <a:pt x="1083" y="2182"/>
                  </a:lnTo>
                  <a:lnTo>
                    <a:pt x="1086" y="2182"/>
                  </a:lnTo>
                  <a:cubicBezTo>
                    <a:pt x="1196" y="2057"/>
                    <a:pt x="1292" y="1917"/>
                    <a:pt x="1371" y="1778"/>
                  </a:cubicBezTo>
                  <a:lnTo>
                    <a:pt x="1378" y="1768"/>
                  </a:lnTo>
                  <a:lnTo>
                    <a:pt x="1375" y="1768"/>
                  </a:lnTo>
                  <a:cubicBezTo>
                    <a:pt x="1388" y="1748"/>
                    <a:pt x="1401" y="1728"/>
                    <a:pt x="1411" y="1705"/>
                  </a:cubicBezTo>
                  <a:cubicBezTo>
                    <a:pt x="1414" y="1702"/>
                    <a:pt x="1418" y="1696"/>
                    <a:pt x="1421" y="1689"/>
                  </a:cubicBezTo>
                  <a:cubicBezTo>
                    <a:pt x="1434" y="1662"/>
                    <a:pt x="1451" y="1632"/>
                    <a:pt x="1464" y="1603"/>
                  </a:cubicBezTo>
                  <a:cubicBezTo>
                    <a:pt x="1471" y="1589"/>
                    <a:pt x="1477" y="1577"/>
                    <a:pt x="1484" y="1560"/>
                  </a:cubicBezTo>
                  <a:lnTo>
                    <a:pt x="1514" y="1500"/>
                  </a:lnTo>
                  <a:cubicBezTo>
                    <a:pt x="1841" y="762"/>
                    <a:pt x="1858" y="0"/>
                    <a:pt x="1858"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0"/>
            <p:cNvSpPr/>
            <p:nvPr/>
          </p:nvSpPr>
          <p:spPr>
            <a:xfrm flipH="1">
              <a:off x="1917557" y="2235751"/>
              <a:ext cx="4416" cy="10269"/>
            </a:xfrm>
            <a:custGeom>
              <a:avLst/>
              <a:gdLst/>
              <a:ahLst/>
              <a:cxnLst/>
              <a:rect l="l" t="t" r="r" b="b"/>
              <a:pathLst>
                <a:path w="83" h="193" extrusionOk="0">
                  <a:moveTo>
                    <a:pt x="69" y="0"/>
                  </a:moveTo>
                  <a:lnTo>
                    <a:pt x="69" y="0"/>
                  </a:lnTo>
                  <a:cubicBezTo>
                    <a:pt x="54" y="33"/>
                    <a:pt x="75" y="34"/>
                    <a:pt x="61" y="69"/>
                  </a:cubicBezTo>
                  <a:lnTo>
                    <a:pt x="61" y="69"/>
                  </a:lnTo>
                  <a:cubicBezTo>
                    <a:pt x="65" y="59"/>
                    <a:pt x="60" y="53"/>
                    <a:pt x="60" y="50"/>
                  </a:cubicBezTo>
                  <a:cubicBezTo>
                    <a:pt x="40" y="100"/>
                    <a:pt x="20" y="146"/>
                    <a:pt x="0" y="193"/>
                  </a:cubicBezTo>
                  <a:cubicBezTo>
                    <a:pt x="5" y="193"/>
                    <a:pt x="21" y="171"/>
                    <a:pt x="26" y="171"/>
                  </a:cubicBezTo>
                  <a:cubicBezTo>
                    <a:pt x="28" y="171"/>
                    <a:pt x="28" y="174"/>
                    <a:pt x="26" y="182"/>
                  </a:cubicBezTo>
                  <a:cubicBezTo>
                    <a:pt x="39" y="174"/>
                    <a:pt x="48" y="141"/>
                    <a:pt x="45" y="129"/>
                  </a:cubicBezTo>
                  <a:lnTo>
                    <a:pt x="45" y="129"/>
                  </a:lnTo>
                  <a:lnTo>
                    <a:pt x="50" y="139"/>
                  </a:lnTo>
                  <a:cubicBezTo>
                    <a:pt x="50" y="114"/>
                    <a:pt x="63" y="101"/>
                    <a:pt x="73" y="101"/>
                  </a:cubicBezTo>
                  <a:cubicBezTo>
                    <a:pt x="79" y="101"/>
                    <a:pt x="83" y="105"/>
                    <a:pt x="83" y="113"/>
                  </a:cubicBezTo>
                  <a:lnTo>
                    <a:pt x="83" y="110"/>
                  </a:lnTo>
                  <a:lnTo>
                    <a:pt x="69"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0"/>
            <p:cNvSpPr/>
            <p:nvPr/>
          </p:nvSpPr>
          <p:spPr>
            <a:xfrm flipH="1">
              <a:off x="1985182" y="2211754"/>
              <a:ext cx="1277" cy="426"/>
            </a:xfrm>
            <a:custGeom>
              <a:avLst/>
              <a:gdLst/>
              <a:ahLst/>
              <a:cxnLst/>
              <a:rect l="l" t="t" r="r" b="b"/>
              <a:pathLst>
                <a:path w="24" h="8" extrusionOk="0">
                  <a:moveTo>
                    <a:pt x="20" y="1"/>
                  </a:moveTo>
                  <a:cubicBezTo>
                    <a:pt x="15" y="1"/>
                    <a:pt x="11" y="4"/>
                    <a:pt x="3" y="7"/>
                  </a:cubicBezTo>
                  <a:lnTo>
                    <a:pt x="3" y="7"/>
                  </a:lnTo>
                  <a:cubicBezTo>
                    <a:pt x="21" y="1"/>
                    <a:pt x="23" y="1"/>
                    <a:pt x="20" y="1"/>
                  </a:cubicBezTo>
                  <a:close/>
                  <a:moveTo>
                    <a:pt x="3" y="7"/>
                  </a:moveTo>
                  <a:lnTo>
                    <a:pt x="3" y="7"/>
                  </a:lnTo>
                  <a:cubicBezTo>
                    <a:pt x="2" y="7"/>
                    <a:pt x="1" y="8"/>
                    <a:pt x="0" y="8"/>
                  </a:cubicBezTo>
                  <a:cubicBezTo>
                    <a:pt x="1" y="8"/>
                    <a:pt x="2" y="7"/>
                    <a:pt x="3" y="7"/>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0"/>
            <p:cNvSpPr/>
            <p:nvPr/>
          </p:nvSpPr>
          <p:spPr>
            <a:xfrm flipH="1">
              <a:off x="1918409" y="2232558"/>
              <a:ext cx="426" cy="1862"/>
            </a:xfrm>
            <a:custGeom>
              <a:avLst/>
              <a:gdLst/>
              <a:ahLst/>
              <a:cxnLst/>
              <a:rect l="l" t="t" r="r" b="b"/>
              <a:pathLst>
                <a:path w="8" h="35" extrusionOk="0">
                  <a:moveTo>
                    <a:pt x="1" y="1"/>
                  </a:moveTo>
                  <a:cubicBezTo>
                    <a:pt x="1" y="14"/>
                    <a:pt x="4" y="24"/>
                    <a:pt x="7" y="34"/>
                  </a:cubicBezTo>
                  <a:lnTo>
                    <a:pt x="1"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0"/>
            <p:cNvSpPr/>
            <p:nvPr/>
          </p:nvSpPr>
          <p:spPr>
            <a:xfrm flipH="1">
              <a:off x="1909789" y="2249478"/>
              <a:ext cx="213" cy="958"/>
            </a:xfrm>
            <a:custGeom>
              <a:avLst/>
              <a:gdLst/>
              <a:ahLst/>
              <a:cxnLst/>
              <a:rect l="l" t="t" r="r" b="b"/>
              <a:pathLst>
                <a:path w="4" h="18" extrusionOk="0">
                  <a:moveTo>
                    <a:pt x="0" y="1"/>
                  </a:moveTo>
                  <a:lnTo>
                    <a:pt x="0" y="17"/>
                  </a:lnTo>
                  <a:lnTo>
                    <a:pt x="3" y="17"/>
                  </a:lnTo>
                  <a:lnTo>
                    <a:pt x="0"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0"/>
            <p:cNvSpPr/>
            <p:nvPr/>
          </p:nvSpPr>
          <p:spPr>
            <a:xfrm flipH="1">
              <a:off x="1911173" y="2197494"/>
              <a:ext cx="266" cy="585"/>
            </a:xfrm>
            <a:custGeom>
              <a:avLst/>
              <a:gdLst/>
              <a:ahLst/>
              <a:cxnLst/>
              <a:rect l="l" t="t" r="r" b="b"/>
              <a:pathLst>
                <a:path w="5" h="11" extrusionOk="0">
                  <a:moveTo>
                    <a:pt x="1" y="10"/>
                  </a:moveTo>
                  <a:cubicBezTo>
                    <a:pt x="1" y="7"/>
                    <a:pt x="1" y="4"/>
                    <a:pt x="4" y="1"/>
                  </a:cubicBezTo>
                  <a:cubicBezTo>
                    <a:pt x="1" y="4"/>
                    <a:pt x="1" y="7"/>
                    <a:pt x="1" y="1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0"/>
            <p:cNvSpPr/>
            <p:nvPr/>
          </p:nvSpPr>
          <p:spPr>
            <a:xfrm flipH="1">
              <a:off x="1913514" y="2264430"/>
              <a:ext cx="3192" cy="9950"/>
            </a:xfrm>
            <a:custGeom>
              <a:avLst/>
              <a:gdLst/>
              <a:ahLst/>
              <a:cxnLst/>
              <a:rect l="l" t="t" r="r" b="b"/>
              <a:pathLst>
                <a:path w="60" h="187" extrusionOk="0">
                  <a:moveTo>
                    <a:pt x="40" y="1"/>
                  </a:moveTo>
                  <a:cubicBezTo>
                    <a:pt x="10" y="31"/>
                    <a:pt x="14" y="54"/>
                    <a:pt x="10" y="77"/>
                  </a:cubicBezTo>
                  <a:cubicBezTo>
                    <a:pt x="7" y="83"/>
                    <a:pt x="7" y="91"/>
                    <a:pt x="4" y="97"/>
                  </a:cubicBezTo>
                  <a:lnTo>
                    <a:pt x="1" y="167"/>
                  </a:lnTo>
                  <a:lnTo>
                    <a:pt x="4" y="187"/>
                  </a:lnTo>
                  <a:lnTo>
                    <a:pt x="30" y="114"/>
                  </a:lnTo>
                  <a:cubicBezTo>
                    <a:pt x="31" y="116"/>
                    <a:pt x="32" y="117"/>
                    <a:pt x="33" y="117"/>
                  </a:cubicBezTo>
                  <a:cubicBezTo>
                    <a:pt x="37" y="117"/>
                    <a:pt x="43" y="106"/>
                    <a:pt x="45" y="106"/>
                  </a:cubicBezTo>
                  <a:cubicBezTo>
                    <a:pt x="46" y="106"/>
                    <a:pt x="47" y="107"/>
                    <a:pt x="47" y="110"/>
                  </a:cubicBezTo>
                  <a:cubicBezTo>
                    <a:pt x="50" y="107"/>
                    <a:pt x="59" y="83"/>
                    <a:pt x="55" y="83"/>
                  </a:cubicBezTo>
                  <a:lnTo>
                    <a:pt x="55" y="83"/>
                  </a:lnTo>
                  <a:cubicBezTo>
                    <a:pt x="54" y="83"/>
                    <a:pt x="54" y="83"/>
                    <a:pt x="54" y="83"/>
                  </a:cubicBezTo>
                  <a:lnTo>
                    <a:pt x="47" y="97"/>
                  </a:lnTo>
                  <a:cubicBezTo>
                    <a:pt x="43" y="51"/>
                    <a:pt x="27" y="68"/>
                    <a:pt x="40"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0"/>
            <p:cNvSpPr/>
            <p:nvPr/>
          </p:nvSpPr>
          <p:spPr>
            <a:xfrm flipH="1">
              <a:off x="1939744" y="2189406"/>
              <a:ext cx="53" cy="53"/>
            </a:xfrm>
            <a:custGeom>
              <a:avLst/>
              <a:gdLst/>
              <a:ahLst/>
              <a:cxnLst/>
              <a:rect l="l" t="t" r="r" b="b"/>
              <a:pathLst>
                <a:path w="1" h="1" extrusionOk="0">
                  <a:moveTo>
                    <a:pt x="1" y="0"/>
                  </a:move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0"/>
            <p:cNvSpPr/>
            <p:nvPr/>
          </p:nvSpPr>
          <p:spPr>
            <a:xfrm flipH="1">
              <a:off x="1939265" y="2188928"/>
              <a:ext cx="532" cy="532"/>
            </a:xfrm>
            <a:custGeom>
              <a:avLst/>
              <a:gdLst/>
              <a:ahLst/>
              <a:cxnLst/>
              <a:rect l="l" t="t" r="r" b="b"/>
              <a:pathLst>
                <a:path w="10" h="10" extrusionOk="0">
                  <a:moveTo>
                    <a:pt x="7" y="1"/>
                  </a:moveTo>
                  <a:cubicBezTo>
                    <a:pt x="6" y="1"/>
                    <a:pt x="4" y="2"/>
                    <a:pt x="1" y="3"/>
                  </a:cubicBezTo>
                  <a:lnTo>
                    <a:pt x="1" y="9"/>
                  </a:lnTo>
                  <a:cubicBezTo>
                    <a:pt x="3" y="7"/>
                    <a:pt x="10" y="1"/>
                    <a:pt x="7"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0"/>
            <p:cNvSpPr/>
            <p:nvPr/>
          </p:nvSpPr>
          <p:spPr>
            <a:xfrm flipH="1">
              <a:off x="1917877" y="2234367"/>
              <a:ext cx="585" cy="1437"/>
            </a:xfrm>
            <a:custGeom>
              <a:avLst/>
              <a:gdLst/>
              <a:ahLst/>
              <a:cxnLst/>
              <a:rect l="l" t="t" r="r" b="b"/>
              <a:pathLst>
                <a:path w="11" h="27" extrusionOk="0">
                  <a:moveTo>
                    <a:pt x="0" y="0"/>
                  </a:moveTo>
                  <a:lnTo>
                    <a:pt x="3" y="26"/>
                  </a:lnTo>
                  <a:cubicBezTo>
                    <a:pt x="3" y="23"/>
                    <a:pt x="7" y="20"/>
                    <a:pt x="11" y="17"/>
                  </a:cubicBezTo>
                  <a:cubicBezTo>
                    <a:pt x="7" y="13"/>
                    <a:pt x="3" y="6"/>
                    <a:pt x="0"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0"/>
            <p:cNvSpPr/>
            <p:nvPr/>
          </p:nvSpPr>
          <p:spPr>
            <a:xfrm flipH="1">
              <a:off x="1916493" y="2238730"/>
              <a:ext cx="1117" cy="4310"/>
            </a:xfrm>
            <a:custGeom>
              <a:avLst/>
              <a:gdLst/>
              <a:ahLst/>
              <a:cxnLst/>
              <a:rect l="l" t="t" r="r" b="b"/>
              <a:pathLst>
                <a:path w="21" h="81" extrusionOk="0">
                  <a:moveTo>
                    <a:pt x="21" y="1"/>
                  </a:moveTo>
                  <a:lnTo>
                    <a:pt x="1" y="54"/>
                  </a:lnTo>
                  <a:lnTo>
                    <a:pt x="4" y="80"/>
                  </a:lnTo>
                  <a:cubicBezTo>
                    <a:pt x="7" y="57"/>
                    <a:pt x="14" y="30"/>
                    <a:pt x="21"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0"/>
            <p:cNvSpPr/>
            <p:nvPr/>
          </p:nvSpPr>
          <p:spPr>
            <a:xfrm flipH="1">
              <a:off x="1910853" y="2188502"/>
              <a:ext cx="10641" cy="44109"/>
            </a:xfrm>
            <a:custGeom>
              <a:avLst/>
              <a:gdLst/>
              <a:ahLst/>
              <a:cxnLst/>
              <a:rect l="l" t="t" r="r" b="b"/>
              <a:pathLst>
                <a:path w="200" h="829" extrusionOk="0">
                  <a:moveTo>
                    <a:pt x="173" y="1"/>
                  </a:moveTo>
                  <a:cubicBezTo>
                    <a:pt x="150" y="5"/>
                    <a:pt x="160" y="8"/>
                    <a:pt x="144" y="8"/>
                  </a:cubicBezTo>
                  <a:lnTo>
                    <a:pt x="152" y="8"/>
                  </a:lnTo>
                  <a:cubicBezTo>
                    <a:pt x="149" y="10"/>
                    <a:pt x="146" y="22"/>
                    <a:pt x="144" y="31"/>
                  </a:cubicBezTo>
                  <a:cubicBezTo>
                    <a:pt x="147" y="22"/>
                    <a:pt x="150" y="19"/>
                    <a:pt x="153" y="19"/>
                  </a:cubicBezTo>
                  <a:cubicBezTo>
                    <a:pt x="160" y="19"/>
                    <a:pt x="163" y="45"/>
                    <a:pt x="160" y="57"/>
                  </a:cubicBezTo>
                  <a:cubicBezTo>
                    <a:pt x="160" y="70"/>
                    <a:pt x="154" y="94"/>
                    <a:pt x="151" y="94"/>
                  </a:cubicBezTo>
                  <a:cubicBezTo>
                    <a:pt x="151" y="94"/>
                    <a:pt x="150" y="94"/>
                    <a:pt x="150" y="94"/>
                  </a:cubicBezTo>
                  <a:lnTo>
                    <a:pt x="150" y="74"/>
                  </a:lnTo>
                  <a:cubicBezTo>
                    <a:pt x="137" y="97"/>
                    <a:pt x="150" y="133"/>
                    <a:pt x="133" y="156"/>
                  </a:cubicBezTo>
                  <a:cubicBezTo>
                    <a:pt x="133" y="157"/>
                    <a:pt x="133" y="157"/>
                    <a:pt x="133" y="157"/>
                  </a:cubicBezTo>
                  <a:cubicBezTo>
                    <a:pt x="130" y="157"/>
                    <a:pt x="130" y="147"/>
                    <a:pt x="127" y="147"/>
                  </a:cubicBezTo>
                  <a:lnTo>
                    <a:pt x="127" y="147"/>
                  </a:lnTo>
                  <a:cubicBezTo>
                    <a:pt x="133" y="179"/>
                    <a:pt x="127" y="210"/>
                    <a:pt x="127" y="256"/>
                  </a:cubicBezTo>
                  <a:lnTo>
                    <a:pt x="110" y="226"/>
                  </a:lnTo>
                  <a:lnTo>
                    <a:pt x="110" y="226"/>
                  </a:lnTo>
                  <a:cubicBezTo>
                    <a:pt x="127" y="266"/>
                    <a:pt x="100" y="346"/>
                    <a:pt x="71" y="398"/>
                  </a:cubicBezTo>
                  <a:cubicBezTo>
                    <a:pt x="75" y="396"/>
                    <a:pt x="80" y="388"/>
                    <a:pt x="83" y="388"/>
                  </a:cubicBezTo>
                  <a:cubicBezTo>
                    <a:pt x="84" y="388"/>
                    <a:pt x="84" y="389"/>
                    <a:pt x="84" y="392"/>
                  </a:cubicBezTo>
                  <a:cubicBezTo>
                    <a:pt x="81" y="417"/>
                    <a:pt x="67" y="434"/>
                    <a:pt x="58" y="434"/>
                  </a:cubicBezTo>
                  <a:cubicBezTo>
                    <a:pt x="55" y="434"/>
                    <a:pt x="52" y="432"/>
                    <a:pt x="51" y="428"/>
                  </a:cubicBezTo>
                  <a:lnTo>
                    <a:pt x="51" y="428"/>
                  </a:lnTo>
                  <a:cubicBezTo>
                    <a:pt x="60" y="465"/>
                    <a:pt x="1" y="544"/>
                    <a:pt x="11" y="593"/>
                  </a:cubicBezTo>
                  <a:cubicBezTo>
                    <a:pt x="25" y="670"/>
                    <a:pt x="41" y="749"/>
                    <a:pt x="51" y="829"/>
                  </a:cubicBezTo>
                  <a:cubicBezTo>
                    <a:pt x="51" y="819"/>
                    <a:pt x="51" y="809"/>
                    <a:pt x="54" y="802"/>
                  </a:cubicBezTo>
                  <a:cubicBezTo>
                    <a:pt x="66" y="796"/>
                    <a:pt x="73" y="791"/>
                    <a:pt x="77" y="791"/>
                  </a:cubicBezTo>
                  <a:cubicBezTo>
                    <a:pt x="82" y="791"/>
                    <a:pt x="84" y="798"/>
                    <a:pt x="87" y="819"/>
                  </a:cubicBezTo>
                  <a:cubicBezTo>
                    <a:pt x="87" y="783"/>
                    <a:pt x="71" y="789"/>
                    <a:pt x="84" y="743"/>
                  </a:cubicBezTo>
                  <a:lnTo>
                    <a:pt x="84" y="743"/>
                  </a:lnTo>
                  <a:cubicBezTo>
                    <a:pt x="86" y="753"/>
                    <a:pt x="92" y="761"/>
                    <a:pt x="100" y="761"/>
                  </a:cubicBezTo>
                  <a:cubicBezTo>
                    <a:pt x="109" y="761"/>
                    <a:pt x="119" y="753"/>
                    <a:pt x="127" y="729"/>
                  </a:cubicBezTo>
                  <a:cubicBezTo>
                    <a:pt x="147" y="610"/>
                    <a:pt x="114" y="517"/>
                    <a:pt x="114" y="405"/>
                  </a:cubicBezTo>
                  <a:cubicBezTo>
                    <a:pt x="130" y="405"/>
                    <a:pt x="147" y="319"/>
                    <a:pt x="160" y="279"/>
                  </a:cubicBezTo>
                  <a:cubicBezTo>
                    <a:pt x="173" y="299"/>
                    <a:pt x="170" y="329"/>
                    <a:pt x="164" y="362"/>
                  </a:cubicBezTo>
                  <a:cubicBezTo>
                    <a:pt x="170" y="342"/>
                    <a:pt x="180" y="309"/>
                    <a:pt x="187" y="283"/>
                  </a:cubicBezTo>
                  <a:lnTo>
                    <a:pt x="160" y="266"/>
                  </a:lnTo>
                  <a:cubicBezTo>
                    <a:pt x="167" y="232"/>
                    <a:pt x="171" y="221"/>
                    <a:pt x="174" y="221"/>
                  </a:cubicBezTo>
                  <a:cubicBezTo>
                    <a:pt x="180" y="221"/>
                    <a:pt x="181" y="258"/>
                    <a:pt x="187" y="258"/>
                  </a:cubicBezTo>
                  <a:cubicBezTo>
                    <a:pt x="188" y="258"/>
                    <a:pt x="190" y="255"/>
                    <a:pt x="193" y="246"/>
                  </a:cubicBezTo>
                  <a:cubicBezTo>
                    <a:pt x="199" y="216"/>
                    <a:pt x="190" y="203"/>
                    <a:pt x="190" y="179"/>
                  </a:cubicBezTo>
                  <a:cubicBezTo>
                    <a:pt x="186" y="212"/>
                    <a:pt x="181" y="219"/>
                    <a:pt x="175" y="219"/>
                  </a:cubicBezTo>
                  <a:cubicBezTo>
                    <a:pt x="170" y="219"/>
                    <a:pt x="164" y="213"/>
                    <a:pt x="159" y="213"/>
                  </a:cubicBezTo>
                  <a:cubicBezTo>
                    <a:pt x="152" y="213"/>
                    <a:pt x="146" y="221"/>
                    <a:pt x="140" y="253"/>
                  </a:cubicBezTo>
                  <a:cubicBezTo>
                    <a:pt x="124" y="236"/>
                    <a:pt x="133" y="183"/>
                    <a:pt x="147" y="153"/>
                  </a:cubicBezTo>
                  <a:cubicBezTo>
                    <a:pt x="152" y="148"/>
                    <a:pt x="155" y="146"/>
                    <a:pt x="157" y="146"/>
                  </a:cubicBezTo>
                  <a:cubicBezTo>
                    <a:pt x="167" y="146"/>
                    <a:pt x="157" y="189"/>
                    <a:pt x="173" y="199"/>
                  </a:cubicBezTo>
                  <a:cubicBezTo>
                    <a:pt x="176" y="160"/>
                    <a:pt x="170" y="167"/>
                    <a:pt x="164" y="150"/>
                  </a:cubicBezTo>
                  <a:cubicBezTo>
                    <a:pt x="173" y="120"/>
                    <a:pt x="173" y="91"/>
                    <a:pt x="176" y="64"/>
                  </a:cubicBezTo>
                  <a:cubicBezTo>
                    <a:pt x="176" y="37"/>
                    <a:pt x="182" y="10"/>
                    <a:pt x="193" y="10"/>
                  </a:cubicBezTo>
                  <a:cubicBezTo>
                    <a:pt x="194" y="10"/>
                    <a:pt x="195" y="10"/>
                    <a:pt x="196" y="11"/>
                  </a:cubicBezTo>
                  <a:cubicBezTo>
                    <a:pt x="193" y="1"/>
                    <a:pt x="184" y="1"/>
                    <a:pt x="173"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0"/>
            <p:cNvSpPr/>
            <p:nvPr/>
          </p:nvSpPr>
          <p:spPr>
            <a:xfrm flipH="1">
              <a:off x="1913833" y="2217075"/>
              <a:ext cx="426" cy="585"/>
            </a:xfrm>
            <a:custGeom>
              <a:avLst/>
              <a:gdLst/>
              <a:ahLst/>
              <a:cxnLst/>
              <a:rect l="l" t="t" r="r" b="b"/>
              <a:pathLst>
                <a:path w="8" h="11" extrusionOk="0">
                  <a:moveTo>
                    <a:pt x="8" y="0"/>
                  </a:moveTo>
                  <a:cubicBezTo>
                    <a:pt x="4" y="0"/>
                    <a:pt x="4" y="4"/>
                    <a:pt x="1" y="10"/>
                  </a:cubicBezTo>
                  <a:cubicBezTo>
                    <a:pt x="4" y="7"/>
                    <a:pt x="4" y="4"/>
                    <a:pt x="8"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0"/>
            <p:cNvSpPr/>
            <p:nvPr/>
          </p:nvSpPr>
          <p:spPr>
            <a:xfrm flipH="1">
              <a:off x="1912769" y="2207763"/>
              <a:ext cx="53" cy="532"/>
            </a:xfrm>
            <a:custGeom>
              <a:avLst/>
              <a:gdLst/>
              <a:ahLst/>
              <a:cxnLst/>
              <a:rect l="l" t="t" r="r" b="b"/>
              <a:pathLst>
                <a:path w="1" h="10" extrusionOk="0">
                  <a:moveTo>
                    <a:pt x="1" y="10"/>
                  </a:moveTo>
                  <a:lnTo>
                    <a:pt x="1" y="10"/>
                  </a:lnTo>
                  <a:lnTo>
                    <a:pt x="1"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0"/>
            <p:cNvSpPr/>
            <p:nvPr/>
          </p:nvSpPr>
          <p:spPr>
            <a:xfrm flipH="1">
              <a:off x="1915429" y="2234367"/>
              <a:ext cx="213" cy="1277"/>
            </a:xfrm>
            <a:custGeom>
              <a:avLst/>
              <a:gdLst/>
              <a:ahLst/>
              <a:cxnLst/>
              <a:rect l="l" t="t" r="r" b="b"/>
              <a:pathLst>
                <a:path w="4" h="24" extrusionOk="0">
                  <a:moveTo>
                    <a:pt x="0" y="0"/>
                  </a:moveTo>
                  <a:cubicBezTo>
                    <a:pt x="0" y="10"/>
                    <a:pt x="0" y="13"/>
                    <a:pt x="4" y="23"/>
                  </a:cubicBezTo>
                  <a:lnTo>
                    <a:pt x="4" y="6"/>
                  </a:lnTo>
                  <a:cubicBezTo>
                    <a:pt x="4" y="3"/>
                    <a:pt x="4" y="0"/>
                    <a:pt x="0"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0"/>
            <p:cNvSpPr/>
            <p:nvPr/>
          </p:nvSpPr>
          <p:spPr>
            <a:xfrm flipH="1">
              <a:off x="1917557" y="2234846"/>
              <a:ext cx="372" cy="426"/>
            </a:xfrm>
            <a:custGeom>
              <a:avLst/>
              <a:gdLst/>
              <a:ahLst/>
              <a:cxnLst/>
              <a:rect l="l" t="t" r="r" b="b"/>
              <a:pathLst>
                <a:path w="7" h="8" extrusionOk="0">
                  <a:moveTo>
                    <a:pt x="4" y="1"/>
                  </a:moveTo>
                  <a:cubicBezTo>
                    <a:pt x="1" y="4"/>
                    <a:pt x="1" y="4"/>
                    <a:pt x="1" y="8"/>
                  </a:cubicBezTo>
                  <a:cubicBezTo>
                    <a:pt x="4" y="8"/>
                    <a:pt x="7" y="8"/>
                    <a:pt x="7" y="4"/>
                  </a:cubicBezTo>
                  <a:lnTo>
                    <a:pt x="4"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0"/>
            <p:cNvSpPr/>
            <p:nvPr/>
          </p:nvSpPr>
          <p:spPr>
            <a:xfrm flipH="1">
              <a:off x="1902553" y="2180946"/>
              <a:ext cx="213" cy="585"/>
            </a:xfrm>
            <a:custGeom>
              <a:avLst/>
              <a:gdLst/>
              <a:ahLst/>
              <a:cxnLst/>
              <a:rect l="l" t="t" r="r" b="b"/>
              <a:pathLst>
                <a:path w="4" h="11" extrusionOk="0">
                  <a:moveTo>
                    <a:pt x="0" y="0"/>
                  </a:moveTo>
                  <a:cubicBezTo>
                    <a:pt x="0" y="5"/>
                    <a:pt x="2" y="7"/>
                    <a:pt x="2" y="8"/>
                  </a:cubicBezTo>
                  <a:lnTo>
                    <a:pt x="2" y="8"/>
                  </a:lnTo>
                  <a:lnTo>
                    <a:pt x="0" y="0"/>
                  </a:lnTo>
                  <a:close/>
                  <a:moveTo>
                    <a:pt x="2" y="8"/>
                  </a:moveTo>
                  <a:lnTo>
                    <a:pt x="3" y="11"/>
                  </a:lnTo>
                  <a:cubicBezTo>
                    <a:pt x="3" y="10"/>
                    <a:pt x="3" y="9"/>
                    <a:pt x="2" y="8"/>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0"/>
            <p:cNvSpPr/>
            <p:nvPr/>
          </p:nvSpPr>
          <p:spPr>
            <a:xfrm flipH="1">
              <a:off x="1906437" y="2192067"/>
              <a:ext cx="7449" cy="25646"/>
            </a:xfrm>
            <a:custGeom>
              <a:avLst/>
              <a:gdLst/>
              <a:ahLst/>
              <a:cxnLst/>
              <a:rect l="l" t="t" r="r" b="b"/>
              <a:pathLst>
                <a:path w="140" h="482" extrusionOk="0">
                  <a:moveTo>
                    <a:pt x="100" y="0"/>
                  </a:moveTo>
                  <a:cubicBezTo>
                    <a:pt x="100" y="20"/>
                    <a:pt x="93" y="50"/>
                    <a:pt x="96" y="80"/>
                  </a:cubicBezTo>
                  <a:lnTo>
                    <a:pt x="67" y="77"/>
                  </a:lnTo>
                  <a:lnTo>
                    <a:pt x="67" y="77"/>
                  </a:lnTo>
                  <a:cubicBezTo>
                    <a:pt x="60" y="116"/>
                    <a:pt x="87" y="83"/>
                    <a:pt x="76" y="143"/>
                  </a:cubicBezTo>
                  <a:lnTo>
                    <a:pt x="80" y="126"/>
                  </a:lnTo>
                  <a:lnTo>
                    <a:pt x="80" y="126"/>
                  </a:lnTo>
                  <a:cubicBezTo>
                    <a:pt x="80" y="166"/>
                    <a:pt x="64" y="239"/>
                    <a:pt x="50" y="288"/>
                  </a:cubicBezTo>
                  <a:cubicBezTo>
                    <a:pt x="50" y="288"/>
                    <a:pt x="49" y="287"/>
                    <a:pt x="48" y="287"/>
                  </a:cubicBezTo>
                  <a:cubicBezTo>
                    <a:pt x="43" y="287"/>
                    <a:pt x="35" y="307"/>
                    <a:pt x="26" y="307"/>
                  </a:cubicBezTo>
                  <a:cubicBezTo>
                    <a:pt x="24" y="307"/>
                    <a:pt x="22" y="306"/>
                    <a:pt x="21" y="305"/>
                  </a:cubicBezTo>
                  <a:cubicBezTo>
                    <a:pt x="17" y="338"/>
                    <a:pt x="10" y="371"/>
                    <a:pt x="21" y="395"/>
                  </a:cubicBezTo>
                  <a:cubicBezTo>
                    <a:pt x="7" y="410"/>
                    <a:pt x="14" y="447"/>
                    <a:pt x="1" y="470"/>
                  </a:cubicBezTo>
                  <a:cubicBezTo>
                    <a:pt x="2" y="469"/>
                    <a:pt x="2" y="469"/>
                    <a:pt x="3" y="469"/>
                  </a:cubicBezTo>
                  <a:cubicBezTo>
                    <a:pt x="8" y="469"/>
                    <a:pt x="12" y="482"/>
                    <a:pt x="16" y="482"/>
                  </a:cubicBezTo>
                  <a:cubicBezTo>
                    <a:pt x="18" y="482"/>
                    <a:pt x="21" y="475"/>
                    <a:pt x="24" y="450"/>
                  </a:cubicBezTo>
                  <a:cubicBezTo>
                    <a:pt x="24" y="454"/>
                    <a:pt x="27" y="450"/>
                    <a:pt x="27" y="457"/>
                  </a:cubicBezTo>
                  <a:cubicBezTo>
                    <a:pt x="50" y="421"/>
                    <a:pt x="33" y="398"/>
                    <a:pt x="44" y="361"/>
                  </a:cubicBezTo>
                  <a:cubicBezTo>
                    <a:pt x="45" y="359"/>
                    <a:pt x="47" y="358"/>
                    <a:pt x="48" y="358"/>
                  </a:cubicBezTo>
                  <a:cubicBezTo>
                    <a:pt x="53" y="358"/>
                    <a:pt x="50" y="385"/>
                    <a:pt x="53" y="385"/>
                  </a:cubicBezTo>
                  <a:cubicBezTo>
                    <a:pt x="54" y="385"/>
                    <a:pt x="55" y="384"/>
                    <a:pt x="56" y="381"/>
                  </a:cubicBezTo>
                  <a:cubicBezTo>
                    <a:pt x="60" y="335"/>
                    <a:pt x="100" y="245"/>
                    <a:pt x="70" y="242"/>
                  </a:cubicBezTo>
                  <a:cubicBezTo>
                    <a:pt x="73" y="209"/>
                    <a:pt x="80" y="205"/>
                    <a:pt x="90" y="196"/>
                  </a:cubicBezTo>
                  <a:cubicBezTo>
                    <a:pt x="70" y="140"/>
                    <a:pt x="140" y="7"/>
                    <a:pt x="100"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0"/>
            <p:cNvSpPr/>
            <p:nvPr/>
          </p:nvSpPr>
          <p:spPr>
            <a:xfrm flipH="1">
              <a:off x="1914365" y="2230430"/>
              <a:ext cx="213" cy="426"/>
            </a:xfrm>
            <a:custGeom>
              <a:avLst/>
              <a:gdLst/>
              <a:ahLst/>
              <a:cxnLst/>
              <a:rect l="l" t="t" r="r" b="b"/>
              <a:pathLst>
                <a:path w="4" h="8" extrusionOk="0">
                  <a:moveTo>
                    <a:pt x="0" y="7"/>
                  </a:moveTo>
                  <a:lnTo>
                    <a:pt x="3"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0"/>
            <p:cNvSpPr/>
            <p:nvPr/>
          </p:nvSpPr>
          <p:spPr>
            <a:xfrm flipH="1">
              <a:off x="1919845" y="2229046"/>
              <a:ext cx="13035" cy="24210"/>
            </a:xfrm>
            <a:custGeom>
              <a:avLst/>
              <a:gdLst/>
              <a:ahLst/>
              <a:cxnLst/>
              <a:rect l="l" t="t" r="r" b="b"/>
              <a:pathLst>
                <a:path w="245" h="455" extrusionOk="0">
                  <a:moveTo>
                    <a:pt x="53" y="385"/>
                  </a:moveTo>
                  <a:lnTo>
                    <a:pt x="36" y="408"/>
                  </a:lnTo>
                  <a:cubicBezTo>
                    <a:pt x="40" y="398"/>
                    <a:pt x="46" y="388"/>
                    <a:pt x="53" y="385"/>
                  </a:cubicBezTo>
                  <a:close/>
                  <a:moveTo>
                    <a:pt x="202" y="1"/>
                  </a:moveTo>
                  <a:lnTo>
                    <a:pt x="202" y="1"/>
                  </a:lnTo>
                  <a:cubicBezTo>
                    <a:pt x="199" y="13"/>
                    <a:pt x="195" y="24"/>
                    <a:pt x="195" y="33"/>
                  </a:cubicBezTo>
                  <a:cubicBezTo>
                    <a:pt x="195" y="29"/>
                    <a:pt x="194" y="27"/>
                    <a:pt x="192" y="27"/>
                  </a:cubicBezTo>
                  <a:cubicBezTo>
                    <a:pt x="185" y="27"/>
                    <a:pt x="167" y="57"/>
                    <a:pt x="162" y="73"/>
                  </a:cubicBezTo>
                  <a:cubicBezTo>
                    <a:pt x="155" y="115"/>
                    <a:pt x="122" y="191"/>
                    <a:pt x="98" y="243"/>
                  </a:cubicBezTo>
                  <a:lnTo>
                    <a:pt x="98" y="243"/>
                  </a:lnTo>
                  <a:cubicBezTo>
                    <a:pt x="99" y="240"/>
                    <a:pt x="98" y="237"/>
                    <a:pt x="96" y="237"/>
                  </a:cubicBezTo>
                  <a:lnTo>
                    <a:pt x="96" y="237"/>
                  </a:lnTo>
                  <a:cubicBezTo>
                    <a:pt x="95" y="237"/>
                    <a:pt x="94" y="238"/>
                    <a:pt x="92" y="239"/>
                  </a:cubicBezTo>
                  <a:cubicBezTo>
                    <a:pt x="60" y="315"/>
                    <a:pt x="36" y="342"/>
                    <a:pt x="0" y="427"/>
                  </a:cubicBezTo>
                  <a:lnTo>
                    <a:pt x="13" y="444"/>
                  </a:lnTo>
                  <a:cubicBezTo>
                    <a:pt x="16" y="454"/>
                    <a:pt x="20" y="454"/>
                    <a:pt x="20" y="454"/>
                  </a:cubicBezTo>
                  <a:cubicBezTo>
                    <a:pt x="21" y="455"/>
                    <a:pt x="21" y="455"/>
                    <a:pt x="22" y="455"/>
                  </a:cubicBezTo>
                  <a:cubicBezTo>
                    <a:pt x="27" y="455"/>
                    <a:pt x="30" y="439"/>
                    <a:pt x="33" y="421"/>
                  </a:cubicBezTo>
                  <a:cubicBezTo>
                    <a:pt x="34" y="424"/>
                    <a:pt x="37" y="428"/>
                    <a:pt x="41" y="428"/>
                  </a:cubicBezTo>
                  <a:cubicBezTo>
                    <a:pt x="44" y="428"/>
                    <a:pt x="48" y="425"/>
                    <a:pt x="53" y="415"/>
                  </a:cubicBezTo>
                  <a:cubicBezTo>
                    <a:pt x="83" y="378"/>
                    <a:pt x="69" y="345"/>
                    <a:pt x="86" y="315"/>
                  </a:cubicBezTo>
                  <a:lnTo>
                    <a:pt x="86" y="315"/>
                  </a:lnTo>
                  <a:lnTo>
                    <a:pt x="83" y="325"/>
                  </a:lnTo>
                  <a:cubicBezTo>
                    <a:pt x="103" y="302"/>
                    <a:pt x="115" y="262"/>
                    <a:pt x="115" y="236"/>
                  </a:cubicBezTo>
                  <a:cubicBezTo>
                    <a:pt x="118" y="235"/>
                    <a:pt x="119" y="235"/>
                    <a:pt x="121" y="235"/>
                  </a:cubicBezTo>
                  <a:cubicBezTo>
                    <a:pt x="137" y="235"/>
                    <a:pt x="102" y="293"/>
                    <a:pt x="113" y="293"/>
                  </a:cubicBezTo>
                  <a:cubicBezTo>
                    <a:pt x="115" y="293"/>
                    <a:pt x="119" y="291"/>
                    <a:pt x="126" y="285"/>
                  </a:cubicBezTo>
                  <a:lnTo>
                    <a:pt x="126" y="285"/>
                  </a:lnTo>
                  <a:cubicBezTo>
                    <a:pt x="103" y="315"/>
                    <a:pt x="96" y="365"/>
                    <a:pt x="86" y="391"/>
                  </a:cubicBezTo>
                  <a:cubicBezTo>
                    <a:pt x="106" y="360"/>
                    <a:pt x="133" y="339"/>
                    <a:pt x="149" y="339"/>
                  </a:cubicBezTo>
                  <a:cubicBezTo>
                    <a:pt x="153" y="339"/>
                    <a:pt x="157" y="341"/>
                    <a:pt x="159" y="345"/>
                  </a:cubicBezTo>
                  <a:cubicBezTo>
                    <a:pt x="185" y="249"/>
                    <a:pt x="109" y="325"/>
                    <a:pt x="135" y="242"/>
                  </a:cubicBezTo>
                  <a:cubicBezTo>
                    <a:pt x="146" y="226"/>
                    <a:pt x="152" y="209"/>
                    <a:pt x="162" y="192"/>
                  </a:cubicBezTo>
                  <a:lnTo>
                    <a:pt x="146" y="163"/>
                  </a:lnTo>
                  <a:cubicBezTo>
                    <a:pt x="149" y="155"/>
                    <a:pt x="151" y="152"/>
                    <a:pt x="153" y="152"/>
                  </a:cubicBezTo>
                  <a:cubicBezTo>
                    <a:pt x="156" y="152"/>
                    <a:pt x="158" y="160"/>
                    <a:pt x="162" y="160"/>
                  </a:cubicBezTo>
                  <a:cubicBezTo>
                    <a:pt x="165" y="160"/>
                    <a:pt x="169" y="156"/>
                    <a:pt x="175" y="140"/>
                  </a:cubicBezTo>
                  <a:cubicBezTo>
                    <a:pt x="169" y="123"/>
                    <a:pt x="195" y="93"/>
                    <a:pt x="189" y="80"/>
                  </a:cubicBezTo>
                  <a:lnTo>
                    <a:pt x="189" y="80"/>
                  </a:lnTo>
                  <a:cubicBezTo>
                    <a:pt x="191" y="81"/>
                    <a:pt x="193" y="82"/>
                    <a:pt x="195" y="82"/>
                  </a:cubicBezTo>
                  <a:cubicBezTo>
                    <a:pt x="200" y="82"/>
                    <a:pt x="205" y="78"/>
                    <a:pt x="212" y="60"/>
                  </a:cubicBezTo>
                  <a:cubicBezTo>
                    <a:pt x="208" y="57"/>
                    <a:pt x="199" y="57"/>
                    <a:pt x="205" y="37"/>
                  </a:cubicBezTo>
                  <a:cubicBezTo>
                    <a:pt x="206" y="37"/>
                    <a:pt x="207" y="37"/>
                    <a:pt x="208" y="37"/>
                  </a:cubicBezTo>
                  <a:cubicBezTo>
                    <a:pt x="229" y="37"/>
                    <a:pt x="200" y="79"/>
                    <a:pt x="215" y="79"/>
                  </a:cubicBezTo>
                  <a:cubicBezTo>
                    <a:pt x="217" y="79"/>
                    <a:pt x="219" y="78"/>
                    <a:pt x="222" y="77"/>
                  </a:cubicBezTo>
                  <a:cubicBezTo>
                    <a:pt x="245" y="21"/>
                    <a:pt x="219" y="30"/>
                    <a:pt x="208" y="21"/>
                  </a:cubicBezTo>
                  <a:cubicBezTo>
                    <a:pt x="208" y="24"/>
                    <a:pt x="205" y="24"/>
                    <a:pt x="205" y="30"/>
                  </a:cubicBezTo>
                  <a:cubicBezTo>
                    <a:pt x="195" y="27"/>
                    <a:pt x="212" y="4"/>
                    <a:pt x="202"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0"/>
            <p:cNvSpPr/>
            <p:nvPr/>
          </p:nvSpPr>
          <p:spPr>
            <a:xfrm flipH="1">
              <a:off x="1960335" y="2310614"/>
              <a:ext cx="904" cy="585"/>
            </a:xfrm>
            <a:custGeom>
              <a:avLst/>
              <a:gdLst/>
              <a:ahLst/>
              <a:cxnLst/>
              <a:rect l="l" t="t" r="r" b="b"/>
              <a:pathLst>
                <a:path w="17" h="11" extrusionOk="0">
                  <a:moveTo>
                    <a:pt x="17" y="1"/>
                  </a:moveTo>
                  <a:cubicBezTo>
                    <a:pt x="12" y="3"/>
                    <a:pt x="9" y="5"/>
                    <a:pt x="6" y="7"/>
                  </a:cubicBezTo>
                  <a:lnTo>
                    <a:pt x="6" y="7"/>
                  </a:lnTo>
                  <a:lnTo>
                    <a:pt x="17" y="1"/>
                  </a:lnTo>
                  <a:close/>
                  <a:moveTo>
                    <a:pt x="6" y="7"/>
                  </a:moveTo>
                  <a:lnTo>
                    <a:pt x="0" y="10"/>
                  </a:lnTo>
                  <a:cubicBezTo>
                    <a:pt x="2" y="9"/>
                    <a:pt x="4" y="8"/>
                    <a:pt x="6" y="7"/>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0"/>
            <p:cNvSpPr/>
            <p:nvPr/>
          </p:nvSpPr>
          <p:spPr>
            <a:xfrm flipH="1">
              <a:off x="1980606" y="2325246"/>
              <a:ext cx="1437" cy="745"/>
            </a:xfrm>
            <a:custGeom>
              <a:avLst/>
              <a:gdLst/>
              <a:ahLst/>
              <a:cxnLst/>
              <a:rect l="l" t="t" r="r" b="b"/>
              <a:pathLst>
                <a:path w="27" h="14" extrusionOk="0">
                  <a:moveTo>
                    <a:pt x="26" y="0"/>
                  </a:moveTo>
                  <a:lnTo>
                    <a:pt x="26" y="0"/>
                  </a:lnTo>
                  <a:cubicBezTo>
                    <a:pt x="20" y="4"/>
                    <a:pt x="10" y="10"/>
                    <a:pt x="0" y="13"/>
                  </a:cubicBezTo>
                  <a:cubicBezTo>
                    <a:pt x="14" y="10"/>
                    <a:pt x="20" y="4"/>
                    <a:pt x="26"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0"/>
            <p:cNvSpPr/>
            <p:nvPr/>
          </p:nvSpPr>
          <p:spPr>
            <a:xfrm flipH="1">
              <a:off x="1980234" y="2325087"/>
              <a:ext cx="426" cy="213"/>
            </a:xfrm>
            <a:custGeom>
              <a:avLst/>
              <a:gdLst/>
              <a:ahLst/>
              <a:cxnLst/>
              <a:rect l="l" t="t" r="r" b="b"/>
              <a:pathLst>
                <a:path w="8" h="4" extrusionOk="0">
                  <a:moveTo>
                    <a:pt x="4" y="0"/>
                  </a:moveTo>
                  <a:lnTo>
                    <a:pt x="0" y="3"/>
                  </a:lnTo>
                  <a:lnTo>
                    <a:pt x="0" y="3"/>
                  </a:lnTo>
                  <a:lnTo>
                    <a:pt x="7"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0"/>
            <p:cNvSpPr/>
            <p:nvPr/>
          </p:nvSpPr>
          <p:spPr>
            <a:xfrm flipH="1">
              <a:off x="1948523" y="2307635"/>
              <a:ext cx="426" cy="585"/>
            </a:xfrm>
            <a:custGeom>
              <a:avLst/>
              <a:gdLst/>
              <a:ahLst/>
              <a:cxnLst/>
              <a:rect l="l" t="t" r="r" b="b"/>
              <a:pathLst>
                <a:path w="8" h="11" extrusionOk="0">
                  <a:moveTo>
                    <a:pt x="7" y="0"/>
                  </a:moveTo>
                  <a:cubicBezTo>
                    <a:pt x="4" y="3"/>
                    <a:pt x="0" y="6"/>
                    <a:pt x="0" y="10"/>
                  </a:cubicBezTo>
                  <a:cubicBezTo>
                    <a:pt x="4" y="6"/>
                    <a:pt x="4" y="3"/>
                    <a:pt x="7"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0"/>
            <p:cNvSpPr/>
            <p:nvPr/>
          </p:nvSpPr>
          <p:spPr>
            <a:xfrm flipH="1">
              <a:off x="1952247" y="2305187"/>
              <a:ext cx="585" cy="532"/>
            </a:xfrm>
            <a:custGeom>
              <a:avLst/>
              <a:gdLst/>
              <a:ahLst/>
              <a:cxnLst/>
              <a:rect l="l" t="t" r="r" b="b"/>
              <a:pathLst>
                <a:path w="11" h="10" extrusionOk="0">
                  <a:moveTo>
                    <a:pt x="1" y="10"/>
                  </a:moveTo>
                  <a:cubicBezTo>
                    <a:pt x="4" y="6"/>
                    <a:pt x="7" y="3"/>
                    <a:pt x="11"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0"/>
            <p:cNvSpPr/>
            <p:nvPr/>
          </p:nvSpPr>
          <p:spPr>
            <a:xfrm flipH="1">
              <a:off x="1924048" y="2279966"/>
              <a:ext cx="745" cy="1437"/>
            </a:xfrm>
            <a:custGeom>
              <a:avLst/>
              <a:gdLst/>
              <a:ahLst/>
              <a:cxnLst/>
              <a:rect l="l" t="t" r="r" b="b"/>
              <a:pathLst>
                <a:path w="14" h="27" extrusionOk="0">
                  <a:moveTo>
                    <a:pt x="14" y="0"/>
                  </a:moveTo>
                  <a:cubicBezTo>
                    <a:pt x="7" y="10"/>
                    <a:pt x="3" y="20"/>
                    <a:pt x="0" y="27"/>
                  </a:cubicBezTo>
                  <a:lnTo>
                    <a:pt x="14"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0"/>
            <p:cNvSpPr/>
            <p:nvPr/>
          </p:nvSpPr>
          <p:spPr>
            <a:xfrm flipH="1">
              <a:off x="1949055" y="2303910"/>
              <a:ext cx="266" cy="266"/>
            </a:xfrm>
            <a:custGeom>
              <a:avLst/>
              <a:gdLst/>
              <a:ahLst/>
              <a:cxnLst/>
              <a:rect l="l" t="t" r="r" b="b"/>
              <a:pathLst>
                <a:path w="5" h="5" extrusionOk="0">
                  <a:moveTo>
                    <a:pt x="4" y="1"/>
                  </a:moveTo>
                  <a:cubicBezTo>
                    <a:pt x="1" y="4"/>
                    <a:pt x="1" y="4"/>
                    <a:pt x="4" y="4"/>
                  </a:cubicBezTo>
                  <a:lnTo>
                    <a:pt x="4"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0"/>
            <p:cNvSpPr/>
            <p:nvPr/>
          </p:nvSpPr>
          <p:spPr>
            <a:xfrm flipH="1">
              <a:off x="1940595" y="2269378"/>
              <a:ext cx="266" cy="585"/>
            </a:xfrm>
            <a:custGeom>
              <a:avLst/>
              <a:gdLst/>
              <a:ahLst/>
              <a:cxnLst/>
              <a:rect l="l" t="t" r="r" b="b"/>
              <a:pathLst>
                <a:path w="5" h="11" extrusionOk="0">
                  <a:moveTo>
                    <a:pt x="1" y="1"/>
                  </a:moveTo>
                  <a:cubicBezTo>
                    <a:pt x="1" y="7"/>
                    <a:pt x="1" y="10"/>
                    <a:pt x="4" y="10"/>
                  </a:cubicBezTo>
                  <a:lnTo>
                    <a:pt x="1"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0"/>
            <p:cNvSpPr/>
            <p:nvPr/>
          </p:nvSpPr>
          <p:spPr>
            <a:xfrm flipH="1">
              <a:off x="2017797" y="2240859"/>
              <a:ext cx="53" cy="53"/>
            </a:xfrm>
            <a:custGeom>
              <a:avLst/>
              <a:gdLst/>
              <a:ahLst/>
              <a:cxnLst/>
              <a:rect l="l" t="t" r="r" b="b"/>
              <a:pathLst>
                <a:path w="1" h="1" extrusionOk="0">
                  <a:moveTo>
                    <a:pt x="1" y="0"/>
                  </a:move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0"/>
            <p:cNvSpPr/>
            <p:nvPr/>
          </p:nvSpPr>
          <p:spPr>
            <a:xfrm flipH="1">
              <a:off x="1946608" y="2277519"/>
              <a:ext cx="213" cy="53"/>
            </a:xfrm>
            <a:custGeom>
              <a:avLst/>
              <a:gdLst/>
              <a:ahLst/>
              <a:cxnLst/>
              <a:rect l="l" t="t" r="r" b="b"/>
              <a:pathLst>
                <a:path w="4" h="1" extrusionOk="0">
                  <a:moveTo>
                    <a:pt x="4" y="0"/>
                  </a:moveTo>
                  <a:lnTo>
                    <a:pt x="0"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0"/>
            <p:cNvSpPr/>
            <p:nvPr/>
          </p:nvSpPr>
          <p:spPr>
            <a:xfrm flipH="1">
              <a:off x="1932774" y="2293268"/>
              <a:ext cx="319" cy="160"/>
            </a:xfrm>
            <a:custGeom>
              <a:avLst/>
              <a:gdLst/>
              <a:ahLst/>
              <a:cxnLst/>
              <a:rect l="l" t="t" r="r" b="b"/>
              <a:pathLst>
                <a:path w="6" h="3" extrusionOk="0">
                  <a:moveTo>
                    <a:pt x="6" y="1"/>
                  </a:moveTo>
                  <a:cubicBezTo>
                    <a:pt x="5" y="1"/>
                    <a:pt x="3" y="2"/>
                    <a:pt x="0" y="2"/>
                  </a:cubicBezTo>
                  <a:lnTo>
                    <a:pt x="4" y="2"/>
                  </a:lnTo>
                  <a:cubicBezTo>
                    <a:pt x="5" y="1"/>
                    <a:pt x="6" y="1"/>
                    <a:pt x="6"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0"/>
            <p:cNvSpPr/>
            <p:nvPr/>
          </p:nvSpPr>
          <p:spPr>
            <a:xfrm flipH="1">
              <a:off x="1946608" y="2277519"/>
              <a:ext cx="53" cy="53"/>
            </a:xfrm>
            <a:custGeom>
              <a:avLst/>
              <a:gdLst/>
              <a:ahLst/>
              <a:cxnLst/>
              <a:rect l="l" t="t" r="r" b="b"/>
              <a:pathLst>
                <a:path w="1" h="1" extrusionOk="0">
                  <a:moveTo>
                    <a:pt x="1" y="0"/>
                  </a:move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0"/>
            <p:cNvSpPr/>
            <p:nvPr/>
          </p:nvSpPr>
          <p:spPr>
            <a:xfrm flipH="1">
              <a:off x="1981830" y="2307635"/>
              <a:ext cx="585" cy="213"/>
            </a:xfrm>
            <a:custGeom>
              <a:avLst/>
              <a:gdLst/>
              <a:ahLst/>
              <a:cxnLst/>
              <a:rect l="l" t="t" r="r" b="b"/>
              <a:pathLst>
                <a:path w="11" h="4" extrusionOk="0">
                  <a:moveTo>
                    <a:pt x="1" y="0"/>
                  </a:moveTo>
                  <a:cubicBezTo>
                    <a:pt x="1" y="0"/>
                    <a:pt x="4" y="3"/>
                    <a:pt x="7" y="3"/>
                  </a:cubicBezTo>
                  <a:cubicBezTo>
                    <a:pt x="10" y="3"/>
                    <a:pt x="7" y="0"/>
                    <a:pt x="1"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0"/>
            <p:cNvSpPr/>
            <p:nvPr/>
          </p:nvSpPr>
          <p:spPr>
            <a:xfrm flipH="1">
              <a:off x="1972998" y="2304974"/>
              <a:ext cx="266" cy="53"/>
            </a:xfrm>
            <a:custGeom>
              <a:avLst/>
              <a:gdLst/>
              <a:ahLst/>
              <a:cxnLst/>
              <a:rect l="l" t="t" r="r" b="b"/>
              <a:pathLst>
                <a:path w="5" h="1" extrusionOk="0">
                  <a:moveTo>
                    <a:pt x="0" y="1"/>
                  </a:moveTo>
                  <a:lnTo>
                    <a:pt x="4"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0"/>
            <p:cNvSpPr/>
            <p:nvPr/>
          </p:nvSpPr>
          <p:spPr>
            <a:xfrm flipH="1">
              <a:off x="1946608" y="2276774"/>
              <a:ext cx="213" cy="798"/>
            </a:xfrm>
            <a:custGeom>
              <a:avLst/>
              <a:gdLst/>
              <a:ahLst/>
              <a:cxnLst/>
              <a:rect l="l" t="t" r="r" b="b"/>
              <a:pathLst>
                <a:path w="4" h="15" extrusionOk="0">
                  <a:moveTo>
                    <a:pt x="0" y="14"/>
                  </a:moveTo>
                  <a:cubicBezTo>
                    <a:pt x="0" y="10"/>
                    <a:pt x="0" y="7"/>
                    <a:pt x="4" y="1"/>
                  </a:cubicBezTo>
                  <a:cubicBezTo>
                    <a:pt x="0" y="7"/>
                    <a:pt x="0" y="10"/>
                    <a:pt x="0" y="14"/>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0"/>
            <p:cNvSpPr/>
            <p:nvPr/>
          </p:nvSpPr>
          <p:spPr>
            <a:xfrm flipH="1">
              <a:off x="1918409" y="2244902"/>
              <a:ext cx="1809" cy="2341"/>
            </a:xfrm>
            <a:custGeom>
              <a:avLst/>
              <a:gdLst/>
              <a:ahLst/>
              <a:cxnLst/>
              <a:rect l="l" t="t" r="r" b="b"/>
              <a:pathLst>
                <a:path w="34" h="44" extrusionOk="0">
                  <a:moveTo>
                    <a:pt x="33" y="1"/>
                  </a:moveTo>
                  <a:cubicBezTo>
                    <a:pt x="30" y="1"/>
                    <a:pt x="1" y="40"/>
                    <a:pt x="13" y="44"/>
                  </a:cubicBezTo>
                  <a:lnTo>
                    <a:pt x="33" y="7"/>
                  </a:lnTo>
                  <a:lnTo>
                    <a:pt x="33"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0"/>
            <p:cNvSpPr/>
            <p:nvPr/>
          </p:nvSpPr>
          <p:spPr>
            <a:xfrm flipH="1">
              <a:off x="1893562" y="2159450"/>
              <a:ext cx="100612" cy="167605"/>
            </a:xfrm>
            <a:custGeom>
              <a:avLst/>
              <a:gdLst/>
              <a:ahLst/>
              <a:cxnLst/>
              <a:rect l="l" t="t" r="r" b="b"/>
              <a:pathLst>
                <a:path w="1891" h="3150" extrusionOk="0">
                  <a:moveTo>
                    <a:pt x="1877" y="193"/>
                  </a:moveTo>
                  <a:lnTo>
                    <a:pt x="1877" y="193"/>
                  </a:lnTo>
                  <a:cubicBezTo>
                    <a:pt x="1879" y="197"/>
                    <a:pt x="1881" y="208"/>
                    <a:pt x="1882" y="208"/>
                  </a:cubicBezTo>
                  <a:cubicBezTo>
                    <a:pt x="1883" y="208"/>
                    <a:pt x="1883" y="206"/>
                    <a:pt x="1883" y="199"/>
                  </a:cubicBezTo>
                  <a:lnTo>
                    <a:pt x="1877" y="193"/>
                  </a:lnTo>
                  <a:close/>
                  <a:moveTo>
                    <a:pt x="957" y="603"/>
                  </a:moveTo>
                  <a:lnTo>
                    <a:pt x="957" y="603"/>
                  </a:lnTo>
                  <a:cubicBezTo>
                    <a:pt x="955" y="604"/>
                    <a:pt x="954" y="605"/>
                    <a:pt x="952" y="605"/>
                  </a:cubicBezTo>
                  <a:lnTo>
                    <a:pt x="952" y="605"/>
                  </a:lnTo>
                  <a:lnTo>
                    <a:pt x="957" y="603"/>
                  </a:lnTo>
                  <a:close/>
                  <a:moveTo>
                    <a:pt x="1657" y="693"/>
                  </a:moveTo>
                  <a:lnTo>
                    <a:pt x="1657" y="693"/>
                  </a:lnTo>
                  <a:cubicBezTo>
                    <a:pt x="1656" y="694"/>
                    <a:pt x="1656" y="695"/>
                    <a:pt x="1655" y="696"/>
                  </a:cubicBezTo>
                  <a:cubicBezTo>
                    <a:pt x="1656" y="695"/>
                    <a:pt x="1656" y="694"/>
                    <a:pt x="1657" y="693"/>
                  </a:cubicBezTo>
                  <a:close/>
                  <a:moveTo>
                    <a:pt x="830" y="725"/>
                  </a:moveTo>
                  <a:cubicBezTo>
                    <a:pt x="829" y="725"/>
                    <a:pt x="828" y="725"/>
                    <a:pt x="827" y="725"/>
                  </a:cubicBezTo>
                  <a:cubicBezTo>
                    <a:pt x="828" y="725"/>
                    <a:pt x="829" y="725"/>
                    <a:pt x="830" y="725"/>
                  </a:cubicBezTo>
                  <a:close/>
                  <a:moveTo>
                    <a:pt x="43" y="1016"/>
                  </a:moveTo>
                  <a:cubicBezTo>
                    <a:pt x="39" y="1017"/>
                    <a:pt x="35" y="1018"/>
                    <a:pt x="33" y="1020"/>
                  </a:cubicBezTo>
                  <a:cubicBezTo>
                    <a:pt x="36" y="1019"/>
                    <a:pt x="40" y="1018"/>
                    <a:pt x="43" y="1016"/>
                  </a:cubicBezTo>
                  <a:close/>
                  <a:moveTo>
                    <a:pt x="34" y="1023"/>
                  </a:moveTo>
                  <a:cubicBezTo>
                    <a:pt x="23" y="1027"/>
                    <a:pt x="12" y="1030"/>
                    <a:pt x="0" y="1034"/>
                  </a:cubicBezTo>
                  <a:cubicBezTo>
                    <a:pt x="11" y="1032"/>
                    <a:pt x="22" y="1028"/>
                    <a:pt x="34" y="1023"/>
                  </a:cubicBezTo>
                  <a:close/>
                  <a:moveTo>
                    <a:pt x="1744" y="1257"/>
                  </a:moveTo>
                  <a:lnTo>
                    <a:pt x="1744" y="1259"/>
                  </a:lnTo>
                  <a:cubicBezTo>
                    <a:pt x="1744" y="1258"/>
                    <a:pt x="1744" y="1257"/>
                    <a:pt x="1744" y="1257"/>
                  </a:cubicBezTo>
                  <a:close/>
                  <a:moveTo>
                    <a:pt x="1781" y="1182"/>
                  </a:moveTo>
                  <a:lnTo>
                    <a:pt x="1781" y="1182"/>
                  </a:lnTo>
                  <a:cubicBezTo>
                    <a:pt x="1768" y="1242"/>
                    <a:pt x="1794" y="1249"/>
                    <a:pt x="1771" y="1318"/>
                  </a:cubicBezTo>
                  <a:cubicBezTo>
                    <a:pt x="1760" y="1341"/>
                    <a:pt x="1755" y="1348"/>
                    <a:pt x="1753" y="1348"/>
                  </a:cubicBezTo>
                  <a:cubicBezTo>
                    <a:pt x="1748" y="1348"/>
                    <a:pt x="1750" y="1329"/>
                    <a:pt x="1743" y="1329"/>
                  </a:cubicBezTo>
                  <a:cubicBezTo>
                    <a:pt x="1740" y="1329"/>
                    <a:pt x="1736" y="1332"/>
                    <a:pt x="1728" y="1341"/>
                  </a:cubicBezTo>
                  <a:lnTo>
                    <a:pt x="1724" y="1401"/>
                  </a:lnTo>
                  <a:lnTo>
                    <a:pt x="1735" y="1375"/>
                  </a:lnTo>
                  <a:lnTo>
                    <a:pt x="1735" y="1375"/>
                  </a:lnTo>
                  <a:cubicBezTo>
                    <a:pt x="1755" y="1391"/>
                    <a:pt x="1704" y="1464"/>
                    <a:pt x="1732" y="1464"/>
                  </a:cubicBezTo>
                  <a:cubicBezTo>
                    <a:pt x="1695" y="1514"/>
                    <a:pt x="1701" y="1534"/>
                    <a:pt x="1658" y="1590"/>
                  </a:cubicBezTo>
                  <a:cubicBezTo>
                    <a:pt x="1659" y="1594"/>
                    <a:pt x="1660" y="1596"/>
                    <a:pt x="1662" y="1596"/>
                  </a:cubicBezTo>
                  <a:cubicBezTo>
                    <a:pt x="1666" y="1596"/>
                    <a:pt x="1672" y="1582"/>
                    <a:pt x="1677" y="1570"/>
                  </a:cubicBezTo>
                  <a:lnTo>
                    <a:pt x="1677" y="1570"/>
                  </a:lnTo>
                  <a:cubicBezTo>
                    <a:pt x="1666" y="1600"/>
                    <a:pt x="1688" y="1611"/>
                    <a:pt x="1658" y="1646"/>
                  </a:cubicBezTo>
                  <a:cubicBezTo>
                    <a:pt x="1655" y="1652"/>
                    <a:pt x="1656" y="1656"/>
                    <a:pt x="1660" y="1656"/>
                  </a:cubicBezTo>
                  <a:cubicBezTo>
                    <a:pt x="1665" y="1656"/>
                    <a:pt x="1677" y="1647"/>
                    <a:pt x="1685" y="1628"/>
                  </a:cubicBezTo>
                  <a:lnTo>
                    <a:pt x="1685" y="1628"/>
                  </a:lnTo>
                  <a:cubicBezTo>
                    <a:pt x="1674" y="1658"/>
                    <a:pt x="1667" y="1689"/>
                    <a:pt x="1649" y="1719"/>
                  </a:cubicBezTo>
                  <a:lnTo>
                    <a:pt x="1681" y="1689"/>
                  </a:lnTo>
                  <a:lnTo>
                    <a:pt x="1665" y="1726"/>
                  </a:lnTo>
                  <a:lnTo>
                    <a:pt x="1689" y="1699"/>
                  </a:lnTo>
                  <a:lnTo>
                    <a:pt x="1689" y="1699"/>
                  </a:lnTo>
                  <a:cubicBezTo>
                    <a:pt x="1662" y="1762"/>
                    <a:pt x="1632" y="1828"/>
                    <a:pt x="1599" y="1865"/>
                  </a:cubicBezTo>
                  <a:cubicBezTo>
                    <a:pt x="1639" y="1822"/>
                    <a:pt x="1672" y="1802"/>
                    <a:pt x="1689" y="1735"/>
                  </a:cubicBezTo>
                  <a:lnTo>
                    <a:pt x="1689" y="1735"/>
                  </a:lnTo>
                  <a:cubicBezTo>
                    <a:pt x="1682" y="1747"/>
                    <a:pt x="1677" y="1764"/>
                    <a:pt x="1671" y="1764"/>
                  </a:cubicBezTo>
                  <a:cubicBezTo>
                    <a:pt x="1670" y="1764"/>
                    <a:pt x="1670" y="1763"/>
                    <a:pt x="1669" y="1762"/>
                  </a:cubicBezTo>
                  <a:cubicBezTo>
                    <a:pt x="1675" y="1696"/>
                    <a:pt x="1724" y="1693"/>
                    <a:pt x="1735" y="1639"/>
                  </a:cubicBezTo>
                  <a:lnTo>
                    <a:pt x="1735" y="1639"/>
                  </a:lnTo>
                  <a:lnTo>
                    <a:pt x="1708" y="1643"/>
                  </a:lnTo>
                  <a:cubicBezTo>
                    <a:pt x="1712" y="1627"/>
                    <a:pt x="1721" y="1587"/>
                    <a:pt x="1728" y="1567"/>
                  </a:cubicBezTo>
                  <a:cubicBezTo>
                    <a:pt x="1735" y="1565"/>
                    <a:pt x="1754" y="1539"/>
                    <a:pt x="1761" y="1539"/>
                  </a:cubicBezTo>
                  <a:cubicBezTo>
                    <a:pt x="1765" y="1539"/>
                    <a:pt x="1766" y="1544"/>
                    <a:pt x="1764" y="1557"/>
                  </a:cubicBezTo>
                  <a:cubicBezTo>
                    <a:pt x="1804" y="1471"/>
                    <a:pt x="1748" y="1461"/>
                    <a:pt x="1784" y="1361"/>
                  </a:cubicBezTo>
                  <a:lnTo>
                    <a:pt x="1784" y="1361"/>
                  </a:lnTo>
                  <a:cubicBezTo>
                    <a:pt x="1764" y="1408"/>
                    <a:pt x="1764" y="1414"/>
                    <a:pt x="1751" y="1451"/>
                  </a:cubicBezTo>
                  <a:cubicBezTo>
                    <a:pt x="1753" y="1432"/>
                    <a:pt x="1752" y="1427"/>
                    <a:pt x="1749" y="1427"/>
                  </a:cubicBezTo>
                  <a:cubicBezTo>
                    <a:pt x="1746" y="1427"/>
                    <a:pt x="1742" y="1433"/>
                    <a:pt x="1736" y="1433"/>
                  </a:cubicBezTo>
                  <a:cubicBezTo>
                    <a:pt x="1735" y="1433"/>
                    <a:pt x="1733" y="1432"/>
                    <a:pt x="1732" y="1431"/>
                  </a:cubicBezTo>
                  <a:cubicBezTo>
                    <a:pt x="1749" y="1416"/>
                    <a:pt x="1758" y="1368"/>
                    <a:pt x="1764" y="1368"/>
                  </a:cubicBezTo>
                  <a:cubicBezTo>
                    <a:pt x="1766" y="1368"/>
                    <a:pt x="1767" y="1374"/>
                    <a:pt x="1768" y="1388"/>
                  </a:cubicBezTo>
                  <a:cubicBezTo>
                    <a:pt x="1778" y="1358"/>
                    <a:pt x="1797" y="1292"/>
                    <a:pt x="1794" y="1275"/>
                  </a:cubicBezTo>
                  <a:lnTo>
                    <a:pt x="1794" y="1275"/>
                  </a:lnTo>
                  <a:lnTo>
                    <a:pt x="1778" y="1302"/>
                  </a:lnTo>
                  <a:cubicBezTo>
                    <a:pt x="1791" y="1256"/>
                    <a:pt x="1791" y="1206"/>
                    <a:pt x="1781" y="1182"/>
                  </a:cubicBezTo>
                  <a:close/>
                  <a:moveTo>
                    <a:pt x="1347" y="1865"/>
                  </a:moveTo>
                  <a:lnTo>
                    <a:pt x="1347" y="1865"/>
                  </a:lnTo>
                  <a:cubicBezTo>
                    <a:pt x="1341" y="1871"/>
                    <a:pt x="1337" y="1882"/>
                    <a:pt x="1331" y="1888"/>
                  </a:cubicBezTo>
                  <a:lnTo>
                    <a:pt x="1331" y="1885"/>
                  </a:lnTo>
                  <a:cubicBezTo>
                    <a:pt x="1337" y="1871"/>
                    <a:pt x="1344" y="1868"/>
                    <a:pt x="1347" y="1865"/>
                  </a:cubicBezTo>
                  <a:close/>
                  <a:moveTo>
                    <a:pt x="1085" y="1931"/>
                  </a:moveTo>
                  <a:lnTo>
                    <a:pt x="1085" y="1931"/>
                  </a:lnTo>
                  <a:cubicBezTo>
                    <a:pt x="1084" y="1934"/>
                    <a:pt x="1083" y="1939"/>
                    <a:pt x="1082" y="1943"/>
                  </a:cubicBezTo>
                  <a:lnTo>
                    <a:pt x="1082" y="1943"/>
                  </a:lnTo>
                  <a:cubicBezTo>
                    <a:pt x="1083" y="1940"/>
                    <a:pt x="1084" y="1936"/>
                    <a:pt x="1085" y="1931"/>
                  </a:cubicBezTo>
                  <a:close/>
                  <a:moveTo>
                    <a:pt x="1293" y="1932"/>
                  </a:moveTo>
                  <a:cubicBezTo>
                    <a:pt x="1295" y="1932"/>
                    <a:pt x="1297" y="1933"/>
                    <a:pt x="1298" y="1934"/>
                  </a:cubicBezTo>
                  <a:cubicBezTo>
                    <a:pt x="1298" y="1937"/>
                    <a:pt x="1298" y="1941"/>
                    <a:pt x="1294" y="1944"/>
                  </a:cubicBezTo>
                  <a:lnTo>
                    <a:pt x="1287" y="1954"/>
                  </a:lnTo>
                  <a:lnTo>
                    <a:pt x="1278" y="1941"/>
                  </a:lnTo>
                  <a:cubicBezTo>
                    <a:pt x="1284" y="1935"/>
                    <a:pt x="1289" y="1932"/>
                    <a:pt x="1293" y="1932"/>
                  </a:cubicBezTo>
                  <a:close/>
                  <a:moveTo>
                    <a:pt x="1141" y="2068"/>
                  </a:moveTo>
                  <a:cubicBezTo>
                    <a:pt x="1143" y="2068"/>
                    <a:pt x="1145" y="2070"/>
                    <a:pt x="1145" y="2073"/>
                  </a:cubicBezTo>
                  <a:cubicBezTo>
                    <a:pt x="1119" y="2100"/>
                    <a:pt x="1159" y="2126"/>
                    <a:pt x="1116" y="2143"/>
                  </a:cubicBezTo>
                  <a:cubicBezTo>
                    <a:pt x="1118" y="2147"/>
                    <a:pt x="1121" y="2149"/>
                    <a:pt x="1125" y="2149"/>
                  </a:cubicBezTo>
                  <a:cubicBezTo>
                    <a:pt x="1130" y="2149"/>
                    <a:pt x="1136" y="2144"/>
                    <a:pt x="1142" y="2136"/>
                  </a:cubicBezTo>
                  <a:cubicBezTo>
                    <a:pt x="1142" y="2143"/>
                    <a:pt x="1142" y="2146"/>
                    <a:pt x="1145" y="2149"/>
                  </a:cubicBezTo>
                  <a:cubicBezTo>
                    <a:pt x="1136" y="2163"/>
                    <a:pt x="1125" y="2172"/>
                    <a:pt x="1119" y="2183"/>
                  </a:cubicBezTo>
                  <a:cubicBezTo>
                    <a:pt x="1111" y="2191"/>
                    <a:pt x="1105" y="2197"/>
                    <a:pt x="1101" y="2197"/>
                  </a:cubicBezTo>
                  <a:cubicBezTo>
                    <a:pt x="1100" y="2197"/>
                    <a:pt x="1100" y="2196"/>
                    <a:pt x="1099" y="2196"/>
                  </a:cubicBezTo>
                  <a:cubicBezTo>
                    <a:pt x="1085" y="2180"/>
                    <a:pt x="1113" y="2136"/>
                    <a:pt x="1105" y="2113"/>
                  </a:cubicBezTo>
                  <a:cubicBezTo>
                    <a:pt x="1108" y="2102"/>
                    <a:pt x="1131" y="2068"/>
                    <a:pt x="1141" y="2068"/>
                  </a:cubicBezTo>
                  <a:close/>
                  <a:moveTo>
                    <a:pt x="1319" y="2248"/>
                  </a:moveTo>
                  <a:lnTo>
                    <a:pt x="1319" y="2248"/>
                  </a:lnTo>
                  <a:cubicBezTo>
                    <a:pt x="1318" y="2250"/>
                    <a:pt x="1318" y="2251"/>
                    <a:pt x="1318" y="2252"/>
                  </a:cubicBezTo>
                  <a:cubicBezTo>
                    <a:pt x="1318" y="2251"/>
                    <a:pt x="1318" y="2250"/>
                    <a:pt x="1319" y="2248"/>
                  </a:cubicBezTo>
                  <a:close/>
                  <a:moveTo>
                    <a:pt x="900" y="2421"/>
                  </a:moveTo>
                  <a:cubicBezTo>
                    <a:pt x="904" y="2424"/>
                    <a:pt x="907" y="2424"/>
                    <a:pt x="910" y="2424"/>
                  </a:cubicBezTo>
                  <a:lnTo>
                    <a:pt x="887" y="2454"/>
                  </a:lnTo>
                  <a:cubicBezTo>
                    <a:pt x="884" y="2444"/>
                    <a:pt x="870" y="2441"/>
                    <a:pt x="900" y="2421"/>
                  </a:cubicBezTo>
                  <a:close/>
                  <a:moveTo>
                    <a:pt x="827" y="2467"/>
                  </a:moveTo>
                  <a:lnTo>
                    <a:pt x="827" y="2467"/>
                  </a:lnTo>
                  <a:cubicBezTo>
                    <a:pt x="828" y="2468"/>
                    <a:pt x="828" y="2468"/>
                    <a:pt x="828" y="2469"/>
                  </a:cubicBezTo>
                  <a:lnTo>
                    <a:pt x="828" y="2469"/>
                  </a:lnTo>
                  <a:cubicBezTo>
                    <a:pt x="828" y="2468"/>
                    <a:pt x="828" y="2468"/>
                    <a:pt x="827" y="2467"/>
                  </a:cubicBezTo>
                  <a:close/>
                  <a:moveTo>
                    <a:pt x="1069" y="2239"/>
                  </a:moveTo>
                  <a:lnTo>
                    <a:pt x="1066" y="2249"/>
                  </a:lnTo>
                  <a:cubicBezTo>
                    <a:pt x="1006" y="2325"/>
                    <a:pt x="989" y="2345"/>
                    <a:pt x="1006" y="2348"/>
                  </a:cubicBezTo>
                  <a:lnTo>
                    <a:pt x="1009" y="2348"/>
                  </a:lnTo>
                  <a:cubicBezTo>
                    <a:pt x="1029" y="2348"/>
                    <a:pt x="1073" y="2325"/>
                    <a:pt x="1122" y="2292"/>
                  </a:cubicBezTo>
                  <a:lnTo>
                    <a:pt x="1122" y="2292"/>
                  </a:lnTo>
                  <a:cubicBezTo>
                    <a:pt x="1082" y="2342"/>
                    <a:pt x="1033" y="2388"/>
                    <a:pt x="983" y="2434"/>
                  </a:cubicBezTo>
                  <a:lnTo>
                    <a:pt x="996" y="2434"/>
                  </a:lnTo>
                  <a:cubicBezTo>
                    <a:pt x="980" y="2447"/>
                    <a:pt x="977" y="2470"/>
                    <a:pt x="960" y="2470"/>
                  </a:cubicBezTo>
                  <a:cubicBezTo>
                    <a:pt x="957" y="2470"/>
                    <a:pt x="966" y="2441"/>
                    <a:pt x="973" y="2405"/>
                  </a:cubicBezTo>
                  <a:cubicBezTo>
                    <a:pt x="977" y="2394"/>
                    <a:pt x="980" y="2385"/>
                    <a:pt x="983" y="2374"/>
                  </a:cubicBezTo>
                  <a:cubicBezTo>
                    <a:pt x="989" y="2351"/>
                    <a:pt x="996" y="2328"/>
                    <a:pt x="1000" y="2319"/>
                  </a:cubicBezTo>
                  <a:cubicBezTo>
                    <a:pt x="1023" y="2288"/>
                    <a:pt x="1049" y="2252"/>
                    <a:pt x="1069" y="2239"/>
                  </a:cubicBezTo>
                  <a:close/>
                  <a:moveTo>
                    <a:pt x="598" y="2644"/>
                  </a:moveTo>
                  <a:lnTo>
                    <a:pt x="598" y="2644"/>
                  </a:lnTo>
                  <a:cubicBezTo>
                    <a:pt x="599" y="2645"/>
                    <a:pt x="599" y="2646"/>
                    <a:pt x="599" y="2646"/>
                  </a:cubicBezTo>
                  <a:cubicBezTo>
                    <a:pt x="599" y="2645"/>
                    <a:pt x="599" y="2645"/>
                    <a:pt x="598" y="2644"/>
                  </a:cubicBezTo>
                  <a:close/>
                  <a:moveTo>
                    <a:pt x="850" y="2414"/>
                  </a:moveTo>
                  <a:cubicBezTo>
                    <a:pt x="867" y="2424"/>
                    <a:pt x="827" y="2431"/>
                    <a:pt x="824" y="2447"/>
                  </a:cubicBezTo>
                  <a:lnTo>
                    <a:pt x="857" y="2441"/>
                  </a:lnTo>
                  <a:lnTo>
                    <a:pt x="857" y="2441"/>
                  </a:lnTo>
                  <a:cubicBezTo>
                    <a:pt x="849" y="2449"/>
                    <a:pt x="841" y="2471"/>
                    <a:pt x="833" y="2471"/>
                  </a:cubicBezTo>
                  <a:cubicBezTo>
                    <a:pt x="831" y="2471"/>
                    <a:pt x="830" y="2470"/>
                    <a:pt x="828" y="2469"/>
                  </a:cubicBezTo>
                  <a:lnTo>
                    <a:pt x="828" y="2469"/>
                  </a:lnTo>
                  <a:cubicBezTo>
                    <a:pt x="832" y="2473"/>
                    <a:pt x="831" y="2484"/>
                    <a:pt x="835" y="2484"/>
                  </a:cubicBezTo>
                  <a:cubicBezTo>
                    <a:pt x="837" y="2484"/>
                    <a:pt x="842" y="2480"/>
                    <a:pt x="850" y="2467"/>
                  </a:cubicBezTo>
                  <a:lnTo>
                    <a:pt x="850" y="2467"/>
                  </a:lnTo>
                  <a:lnTo>
                    <a:pt x="838" y="2497"/>
                  </a:lnTo>
                  <a:lnTo>
                    <a:pt x="847" y="2497"/>
                  </a:lnTo>
                  <a:lnTo>
                    <a:pt x="827" y="2517"/>
                  </a:lnTo>
                  <a:cubicBezTo>
                    <a:pt x="818" y="2521"/>
                    <a:pt x="801" y="2533"/>
                    <a:pt x="778" y="2537"/>
                  </a:cubicBezTo>
                  <a:cubicBezTo>
                    <a:pt x="775" y="2533"/>
                    <a:pt x="788" y="2517"/>
                    <a:pt x="795" y="2510"/>
                  </a:cubicBezTo>
                  <a:lnTo>
                    <a:pt x="795" y="2510"/>
                  </a:lnTo>
                  <a:cubicBezTo>
                    <a:pt x="768" y="2521"/>
                    <a:pt x="751" y="2540"/>
                    <a:pt x="741" y="2553"/>
                  </a:cubicBezTo>
                  <a:cubicBezTo>
                    <a:pt x="753" y="2544"/>
                    <a:pt x="760" y="2541"/>
                    <a:pt x="764" y="2541"/>
                  </a:cubicBezTo>
                  <a:cubicBezTo>
                    <a:pt x="771" y="2541"/>
                    <a:pt x="770" y="2551"/>
                    <a:pt x="781" y="2553"/>
                  </a:cubicBezTo>
                  <a:cubicBezTo>
                    <a:pt x="764" y="2577"/>
                    <a:pt x="728" y="2600"/>
                    <a:pt x="718" y="2617"/>
                  </a:cubicBezTo>
                  <a:cubicBezTo>
                    <a:pt x="702" y="2624"/>
                    <a:pt x="686" y="2629"/>
                    <a:pt x="674" y="2629"/>
                  </a:cubicBezTo>
                  <a:cubicBezTo>
                    <a:pt x="661" y="2629"/>
                    <a:pt x="655" y="2624"/>
                    <a:pt x="662" y="2610"/>
                  </a:cubicBezTo>
                  <a:lnTo>
                    <a:pt x="662" y="2610"/>
                  </a:lnTo>
                  <a:cubicBezTo>
                    <a:pt x="645" y="2629"/>
                    <a:pt x="622" y="2637"/>
                    <a:pt x="609" y="2666"/>
                  </a:cubicBezTo>
                  <a:cubicBezTo>
                    <a:pt x="616" y="2656"/>
                    <a:pt x="621" y="2653"/>
                    <a:pt x="625" y="2653"/>
                  </a:cubicBezTo>
                  <a:cubicBezTo>
                    <a:pt x="633" y="2653"/>
                    <a:pt x="637" y="2664"/>
                    <a:pt x="645" y="2664"/>
                  </a:cubicBezTo>
                  <a:cubicBezTo>
                    <a:pt x="650" y="2664"/>
                    <a:pt x="657" y="2659"/>
                    <a:pt x="668" y="2643"/>
                  </a:cubicBezTo>
                  <a:cubicBezTo>
                    <a:pt x="675" y="2643"/>
                    <a:pt x="675" y="2646"/>
                    <a:pt x="675" y="2649"/>
                  </a:cubicBezTo>
                  <a:cubicBezTo>
                    <a:pt x="672" y="2660"/>
                    <a:pt x="652" y="2672"/>
                    <a:pt x="629" y="2683"/>
                  </a:cubicBezTo>
                  <a:cubicBezTo>
                    <a:pt x="629" y="2683"/>
                    <a:pt x="629" y="2686"/>
                    <a:pt x="625" y="2686"/>
                  </a:cubicBezTo>
                  <a:cubicBezTo>
                    <a:pt x="619" y="2689"/>
                    <a:pt x="612" y="2692"/>
                    <a:pt x="606" y="2692"/>
                  </a:cubicBezTo>
                  <a:cubicBezTo>
                    <a:pt x="616" y="2679"/>
                    <a:pt x="602" y="2683"/>
                    <a:pt x="599" y="2676"/>
                  </a:cubicBezTo>
                  <a:cubicBezTo>
                    <a:pt x="580" y="2696"/>
                    <a:pt x="581" y="2703"/>
                    <a:pt x="592" y="2703"/>
                  </a:cubicBezTo>
                  <a:cubicBezTo>
                    <a:pt x="594" y="2703"/>
                    <a:pt x="597" y="2703"/>
                    <a:pt x="599" y="2702"/>
                  </a:cubicBezTo>
                  <a:cubicBezTo>
                    <a:pt x="606" y="2702"/>
                    <a:pt x="616" y="2699"/>
                    <a:pt x="625" y="2696"/>
                  </a:cubicBezTo>
                  <a:lnTo>
                    <a:pt x="625" y="2696"/>
                  </a:lnTo>
                  <a:cubicBezTo>
                    <a:pt x="612" y="2709"/>
                    <a:pt x="599" y="2726"/>
                    <a:pt x="586" y="2739"/>
                  </a:cubicBezTo>
                  <a:cubicBezTo>
                    <a:pt x="572" y="2749"/>
                    <a:pt x="559" y="2759"/>
                    <a:pt x="546" y="2768"/>
                  </a:cubicBezTo>
                  <a:cubicBezTo>
                    <a:pt x="540" y="2759"/>
                    <a:pt x="529" y="2752"/>
                    <a:pt x="529" y="2749"/>
                  </a:cubicBezTo>
                  <a:lnTo>
                    <a:pt x="529" y="2745"/>
                  </a:lnTo>
                  <a:cubicBezTo>
                    <a:pt x="529" y="2745"/>
                    <a:pt x="532" y="2742"/>
                    <a:pt x="540" y="2739"/>
                  </a:cubicBezTo>
                  <a:lnTo>
                    <a:pt x="540" y="2739"/>
                  </a:lnTo>
                  <a:lnTo>
                    <a:pt x="506" y="2742"/>
                  </a:lnTo>
                  <a:lnTo>
                    <a:pt x="543" y="2719"/>
                  </a:lnTo>
                  <a:cubicBezTo>
                    <a:pt x="540" y="2718"/>
                    <a:pt x="538" y="2718"/>
                    <a:pt x="536" y="2718"/>
                  </a:cubicBezTo>
                  <a:cubicBezTo>
                    <a:pt x="516" y="2718"/>
                    <a:pt x="498" y="2743"/>
                    <a:pt x="480" y="2752"/>
                  </a:cubicBezTo>
                  <a:cubicBezTo>
                    <a:pt x="479" y="2752"/>
                    <a:pt x="478" y="2752"/>
                    <a:pt x="477" y="2752"/>
                  </a:cubicBezTo>
                  <a:cubicBezTo>
                    <a:pt x="456" y="2752"/>
                    <a:pt x="523" y="2708"/>
                    <a:pt x="532" y="2676"/>
                  </a:cubicBezTo>
                  <a:cubicBezTo>
                    <a:pt x="546" y="2660"/>
                    <a:pt x="582" y="2644"/>
                    <a:pt x="595" y="2644"/>
                  </a:cubicBezTo>
                  <a:cubicBezTo>
                    <a:pt x="596" y="2644"/>
                    <a:pt x="598" y="2644"/>
                    <a:pt x="598" y="2644"/>
                  </a:cubicBezTo>
                  <a:lnTo>
                    <a:pt x="598" y="2644"/>
                  </a:lnTo>
                  <a:cubicBezTo>
                    <a:pt x="589" y="2621"/>
                    <a:pt x="656" y="2589"/>
                    <a:pt x="672" y="2560"/>
                  </a:cubicBezTo>
                  <a:cubicBezTo>
                    <a:pt x="728" y="2517"/>
                    <a:pt x="731" y="2560"/>
                    <a:pt x="771" y="2507"/>
                  </a:cubicBezTo>
                  <a:lnTo>
                    <a:pt x="771" y="2507"/>
                  </a:lnTo>
                  <a:lnTo>
                    <a:pt x="745" y="2513"/>
                  </a:lnTo>
                  <a:cubicBezTo>
                    <a:pt x="788" y="2474"/>
                    <a:pt x="801" y="2454"/>
                    <a:pt x="850" y="2414"/>
                  </a:cubicBezTo>
                  <a:close/>
                  <a:moveTo>
                    <a:pt x="526" y="2961"/>
                  </a:moveTo>
                  <a:cubicBezTo>
                    <a:pt x="528" y="2961"/>
                    <a:pt x="529" y="2961"/>
                    <a:pt x="531" y="2961"/>
                  </a:cubicBezTo>
                  <a:lnTo>
                    <a:pt x="531" y="2961"/>
                  </a:lnTo>
                  <a:cubicBezTo>
                    <a:pt x="529" y="2961"/>
                    <a:pt x="528" y="2961"/>
                    <a:pt x="526" y="2961"/>
                  </a:cubicBezTo>
                  <a:close/>
                  <a:moveTo>
                    <a:pt x="129" y="2974"/>
                  </a:moveTo>
                  <a:lnTo>
                    <a:pt x="129" y="2974"/>
                  </a:lnTo>
                  <a:cubicBezTo>
                    <a:pt x="112" y="2981"/>
                    <a:pt x="103" y="2984"/>
                    <a:pt x="92" y="2990"/>
                  </a:cubicBezTo>
                  <a:cubicBezTo>
                    <a:pt x="109" y="2981"/>
                    <a:pt x="132" y="2981"/>
                    <a:pt x="129" y="2974"/>
                  </a:cubicBezTo>
                  <a:close/>
                  <a:moveTo>
                    <a:pt x="1854" y="1"/>
                  </a:moveTo>
                  <a:cubicBezTo>
                    <a:pt x="1850" y="1"/>
                    <a:pt x="1847" y="1"/>
                    <a:pt x="1844" y="1"/>
                  </a:cubicBezTo>
                  <a:cubicBezTo>
                    <a:pt x="1880" y="10"/>
                    <a:pt x="1814" y="24"/>
                    <a:pt x="1844" y="41"/>
                  </a:cubicBezTo>
                  <a:cubicBezTo>
                    <a:pt x="1837" y="43"/>
                    <a:pt x="1828" y="45"/>
                    <a:pt x="1819" y="45"/>
                  </a:cubicBezTo>
                  <a:cubicBezTo>
                    <a:pt x="1815" y="45"/>
                    <a:pt x="1812" y="45"/>
                    <a:pt x="1808" y="44"/>
                  </a:cubicBezTo>
                  <a:cubicBezTo>
                    <a:pt x="1791" y="57"/>
                    <a:pt x="1772" y="70"/>
                    <a:pt x="1755" y="83"/>
                  </a:cubicBezTo>
                  <a:lnTo>
                    <a:pt x="1755" y="83"/>
                  </a:lnTo>
                  <a:cubicBezTo>
                    <a:pt x="1807" y="41"/>
                    <a:pt x="1712" y="86"/>
                    <a:pt x="1817" y="18"/>
                  </a:cubicBezTo>
                  <a:cubicBezTo>
                    <a:pt x="1818" y="15"/>
                    <a:pt x="1817" y="14"/>
                    <a:pt x="1816" y="14"/>
                  </a:cubicBezTo>
                  <a:cubicBezTo>
                    <a:pt x="1805" y="14"/>
                    <a:pt x="1752" y="68"/>
                    <a:pt x="1712" y="97"/>
                  </a:cubicBezTo>
                  <a:cubicBezTo>
                    <a:pt x="1728" y="83"/>
                    <a:pt x="1751" y="60"/>
                    <a:pt x="1771" y="41"/>
                  </a:cubicBezTo>
                  <a:lnTo>
                    <a:pt x="1771" y="41"/>
                  </a:lnTo>
                  <a:cubicBezTo>
                    <a:pt x="1675" y="120"/>
                    <a:pt x="1565" y="166"/>
                    <a:pt x="1536" y="203"/>
                  </a:cubicBezTo>
                  <a:cubicBezTo>
                    <a:pt x="1506" y="229"/>
                    <a:pt x="1476" y="259"/>
                    <a:pt x="1443" y="288"/>
                  </a:cubicBezTo>
                  <a:cubicBezTo>
                    <a:pt x="1414" y="315"/>
                    <a:pt x="1383" y="345"/>
                    <a:pt x="1371" y="358"/>
                  </a:cubicBezTo>
                  <a:cubicBezTo>
                    <a:pt x="1324" y="375"/>
                    <a:pt x="1284" y="408"/>
                    <a:pt x="1238" y="431"/>
                  </a:cubicBezTo>
                  <a:lnTo>
                    <a:pt x="1244" y="421"/>
                  </a:lnTo>
                  <a:lnTo>
                    <a:pt x="1244" y="421"/>
                  </a:lnTo>
                  <a:cubicBezTo>
                    <a:pt x="1215" y="435"/>
                    <a:pt x="1178" y="461"/>
                    <a:pt x="1142" y="481"/>
                  </a:cubicBezTo>
                  <a:lnTo>
                    <a:pt x="1128" y="481"/>
                  </a:lnTo>
                  <a:cubicBezTo>
                    <a:pt x="1105" y="497"/>
                    <a:pt x="1056" y="527"/>
                    <a:pt x="1016" y="547"/>
                  </a:cubicBezTo>
                  <a:cubicBezTo>
                    <a:pt x="1021" y="547"/>
                    <a:pt x="1035" y="541"/>
                    <a:pt x="1041" y="541"/>
                  </a:cubicBezTo>
                  <a:cubicBezTo>
                    <a:pt x="1044" y="541"/>
                    <a:pt x="1044" y="542"/>
                    <a:pt x="1039" y="547"/>
                  </a:cubicBezTo>
                  <a:cubicBezTo>
                    <a:pt x="1059" y="534"/>
                    <a:pt x="1076" y="524"/>
                    <a:pt x="1066" y="524"/>
                  </a:cubicBezTo>
                  <a:cubicBezTo>
                    <a:pt x="1085" y="514"/>
                    <a:pt x="1089" y="520"/>
                    <a:pt x="1109" y="514"/>
                  </a:cubicBezTo>
                  <a:lnTo>
                    <a:pt x="1109" y="514"/>
                  </a:lnTo>
                  <a:lnTo>
                    <a:pt x="1033" y="560"/>
                  </a:lnTo>
                  <a:cubicBezTo>
                    <a:pt x="1026" y="563"/>
                    <a:pt x="1023" y="563"/>
                    <a:pt x="1023" y="563"/>
                  </a:cubicBezTo>
                  <a:lnTo>
                    <a:pt x="1023" y="574"/>
                  </a:lnTo>
                  <a:cubicBezTo>
                    <a:pt x="1008" y="580"/>
                    <a:pt x="1000" y="583"/>
                    <a:pt x="997" y="583"/>
                  </a:cubicBezTo>
                  <a:cubicBezTo>
                    <a:pt x="995" y="583"/>
                    <a:pt x="995" y="582"/>
                    <a:pt x="996" y="580"/>
                  </a:cubicBezTo>
                  <a:lnTo>
                    <a:pt x="996" y="580"/>
                  </a:lnTo>
                  <a:cubicBezTo>
                    <a:pt x="954" y="606"/>
                    <a:pt x="943" y="626"/>
                    <a:pt x="894" y="646"/>
                  </a:cubicBezTo>
                  <a:cubicBezTo>
                    <a:pt x="913" y="631"/>
                    <a:pt x="923" y="621"/>
                    <a:pt x="952" y="605"/>
                  </a:cubicBezTo>
                  <a:lnTo>
                    <a:pt x="952" y="605"/>
                  </a:lnTo>
                  <a:lnTo>
                    <a:pt x="904" y="630"/>
                  </a:lnTo>
                  <a:cubicBezTo>
                    <a:pt x="923" y="610"/>
                    <a:pt x="1016" y="563"/>
                    <a:pt x="993" y="560"/>
                  </a:cubicBezTo>
                  <a:lnTo>
                    <a:pt x="993" y="560"/>
                  </a:lnTo>
                  <a:cubicBezTo>
                    <a:pt x="940" y="597"/>
                    <a:pt x="857" y="646"/>
                    <a:pt x="811" y="683"/>
                  </a:cubicBezTo>
                  <a:cubicBezTo>
                    <a:pt x="778" y="686"/>
                    <a:pt x="741" y="716"/>
                    <a:pt x="695" y="736"/>
                  </a:cubicBezTo>
                  <a:cubicBezTo>
                    <a:pt x="691" y="736"/>
                    <a:pt x="682" y="739"/>
                    <a:pt x="678" y="739"/>
                  </a:cubicBezTo>
                  <a:cubicBezTo>
                    <a:pt x="677" y="739"/>
                    <a:pt x="676" y="738"/>
                    <a:pt x="679" y="736"/>
                  </a:cubicBezTo>
                  <a:lnTo>
                    <a:pt x="679" y="736"/>
                  </a:lnTo>
                  <a:cubicBezTo>
                    <a:pt x="622" y="762"/>
                    <a:pt x="559" y="795"/>
                    <a:pt x="513" y="822"/>
                  </a:cubicBezTo>
                  <a:lnTo>
                    <a:pt x="483" y="829"/>
                  </a:lnTo>
                  <a:cubicBezTo>
                    <a:pt x="387" y="869"/>
                    <a:pt x="503" y="829"/>
                    <a:pt x="407" y="872"/>
                  </a:cubicBezTo>
                  <a:cubicBezTo>
                    <a:pt x="384" y="878"/>
                    <a:pt x="291" y="918"/>
                    <a:pt x="281" y="918"/>
                  </a:cubicBezTo>
                  <a:cubicBezTo>
                    <a:pt x="265" y="924"/>
                    <a:pt x="254" y="928"/>
                    <a:pt x="254" y="931"/>
                  </a:cubicBezTo>
                  <a:cubicBezTo>
                    <a:pt x="267" y="926"/>
                    <a:pt x="290" y="918"/>
                    <a:pt x="293" y="918"/>
                  </a:cubicBezTo>
                  <a:lnTo>
                    <a:pt x="293" y="918"/>
                  </a:lnTo>
                  <a:cubicBezTo>
                    <a:pt x="294" y="918"/>
                    <a:pt x="293" y="919"/>
                    <a:pt x="288" y="921"/>
                  </a:cubicBezTo>
                  <a:cubicBezTo>
                    <a:pt x="254" y="938"/>
                    <a:pt x="238" y="941"/>
                    <a:pt x="215" y="948"/>
                  </a:cubicBezTo>
                  <a:cubicBezTo>
                    <a:pt x="171" y="967"/>
                    <a:pt x="101" y="994"/>
                    <a:pt x="43" y="1016"/>
                  </a:cubicBezTo>
                  <a:lnTo>
                    <a:pt x="43" y="1016"/>
                  </a:lnTo>
                  <a:cubicBezTo>
                    <a:pt x="45" y="1016"/>
                    <a:pt x="47" y="1015"/>
                    <a:pt x="49" y="1014"/>
                  </a:cubicBezTo>
                  <a:lnTo>
                    <a:pt x="49" y="1014"/>
                  </a:lnTo>
                  <a:lnTo>
                    <a:pt x="29" y="1023"/>
                  </a:lnTo>
                  <a:lnTo>
                    <a:pt x="52" y="1017"/>
                  </a:lnTo>
                  <a:lnTo>
                    <a:pt x="52" y="1017"/>
                  </a:lnTo>
                  <a:cubicBezTo>
                    <a:pt x="46" y="1019"/>
                    <a:pt x="40" y="1021"/>
                    <a:pt x="34" y="1023"/>
                  </a:cubicBezTo>
                  <a:lnTo>
                    <a:pt x="34" y="1023"/>
                  </a:lnTo>
                  <a:cubicBezTo>
                    <a:pt x="74" y="1011"/>
                    <a:pt x="108" y="999"/>
                    <a:pt x="155" y="984"/>
                  </a:cubicBezTo>
                  <a:lnTo>
                    <a:pt x="165" y="984"/>
                  </a:lnTo>
                  <a:cubicBezTo>
                    <a:pt x="192" y="974"/>
                    <a:pt x="222" y="961"/>
                    <a:pt x="238" y="954"/>
                  </a:cubicBezTo>
                  <a:lnTo>
                    <a:pt x="242" y="954"/>
                  </a:lnTo>
                  <a:cubicBezTo>
                    <a:pt x="245" y="954"/>
                    <a:pt x="245" y="951"/>
                    <a:pt x="245" y="951"/>
                  </a:cubicBezTo>
                  <a:lnTo>
                    <a:pt x="281" y="941"/>
                  </a:lnTo>
                  <a:lnTo>
                    <a:pt x="281" y="941"/>
                  </a:lnTo>
                  <a:cubicBezTo>
                    <a:pt x="281" y="944"/>
                    <a:pt x="271" y="948"/>
                    <a:pt x="251" y="958"/>
                  </a:cubicBezTo>
                  <a:cubicBezTo>
                    <a:pt x="390" y="908"/>
                    <a:pt x="497" y="858"/>
                    <a:pt x="639" y="802"/>
                  </a:cubicBezTo>
                  <a:lnTo>
                    <a:pt x="639" y="802"/>
                  </a:lnTo>
                  <a:lnTo>
                    <a:pt x="636" y="805"/>
                  </a:lnTo>
                  <a:cubicBezTo>
                    <a:pt x="642" y="802"/>
                    <a:pt x="656" y="795"/>
                    <a:pt x="662" y="792"/>
                  </a:cubicBezTo>
                  <a:cubicBezTo>
                    <a:pt x="665" y="792"/>
                    <a:pt x="668" y="789"/>
                    <a:pt x="672" y="789"/>
                  </a:cubicBezTo>
                  <a:lnTo>
                    <a:pt x="675" y="785"/>
                  </a:lnTo>
                  <a:cubicBezTo>
                    <a:pt x="745" y="756"/>
                    <a:pt x="788" y="749"/>
                    <a:pt x="830" y="722"/>
                  </a:cubicBezTo>
                  <a:lnTo>
                    <a:pt x="830" y="722"/>
                  </a:lnTo>
                  <a:cubicBezTo>
                    <a:pt x="830" y="722"/>
                    <a:pt x="830" y="724"/>
                    <a:pt x="830" y="725"/>
                  </a:cubicBezTo>
                  <a:lnTo>
                    <a:pt x="830" y="725"/>
                  </a:lnTo>
                  <a:cubicBezTo>
                    <a:pt x="888" y="702"/>
                    <a:pt x="921" y="673"/>
                    <a:pt x="986" y="643"/>
                  </a:cubicBezTo>
                  <a:lnTo>
                    <a:pt x="986" y="643"/>
                  </a:lnTo>
                  <a:cubicBezTo>
                    <a:pt x="980" y="649"/>
                    <a:pt x="980" y="651"/>
                    <a:pt x="982" y="651"/>
                  </a:cubicBezTo>
                  <a:cubicBezTo>
                    <a:pt x="988" y="651"/>
                    <a:pt x="1013" y="639"/>
                    <a:pt x="1029" y="637"/>
                  </a:cubicBezTo>
                  <a:cubicBezTo>
                    <a:pt x="1089" y="600"/>
                    <a:pt x="1218" y="531"/>
                    <a:pt x="1304" y="478"/>
                  </a:cubicBezTo>
                  <a:lnTo>
                    <a:pt x="1304" y="478"/>
                  </a:lnTo>
                  <a:cubicBezTo>
                    <a:pt x="1302" y="483"/>
                    <a:pt x="1304" y="485"/>
                    <a:pt x="1308" y="485"/>
                  </a:cubicBezTo>
                  <a:cubicBezTo>
                    <a:pt x="1326" y="485"/>
                    <a:pt x="1396" y="433"/>
                    <a:pt x="1418" y="433"/>
                  </a:cubicBezTo>
                  <a:cubicBezTo>
                    <a:pt x="1420" y="433"/>
                    <a:pt x="1422" y="434"/>
                    <a:pt x="1423" y="435"/>
                  </a:cubicBezTo>
                  <a:cubicBezTo>
                    <a:pt x="1443" y="421"/>
                    <a:pt x="1466" y="408"/>
                    <a:pt x="1466" y="398"/>
                  </a:cubicBezTo>
                  <a:lnTo>
                    <a:pt x="1466" y="398"/>
                  </a:lnTo>
                  <a:cubicBezTo>
                    <a:pt x="1459" y="405"/>
                    <a:pt x="1444" y="411"/>
                    <a:pt x="1437" y="411"/>
                  </a:cubicBezTo>
                  <a:cubicBezTo>
                    <a:pt x="1434" y="411"/>
                    <a:pt x="1433" y="410"/>
                    <a:pt x="1434" y="408"/>
                  </a:cubicBezTo>
                  <a:cubicBezTo>
                    <a:pt x="1460" y="392"/>
                    <a:pt x="1499" y="365"/>
                    <a:pt x="1503" y="352"/>
                  </a:cubicBezTo>
                  <a:lnTo>
                    <a:pt x="1536" y="345"/>
                  </a:lnTo>
                  <a:cubicBezTo>
                    <a:pt x="1536" y="335"/>
                    <a:pt x="1542" y="325"/>
                    <a:pt x="1556" y="312"/>
                  </a:cubicBezTo>
                  <a:lnTo>
                    <a:pt x="1559" y="312"/>
                  </a:lnTo>
                  <a:cubicBezTo>
                    <a:pt x="1562" y="308"/>
                    <a:pt x="1565" y="302"/>
                    <a:pt x="1573" y="302"/>
                  </a:cubicBezTo>
                  <a:cubicBezTo>
                    <a:pt x="1589" y="302"/>
                    <a:pt x="1589" y="299"/>
                    <a:pt x="1592" y="292"/>
                  </a:cubicBezTo>
                  <a:cubicBezTo>
                    <a:pt x="1596" y="282"/>
                    <a:pt x="1602" y="269"/>
                    <a:pt x="1632" y="256"/>
                  </a:cubicBezTo>
                  <a:lnTo>
                    <a:pt x="1632" y="256"/>
                  </a:lnTo>
                  <a:cubicBezTo>
                    <a:pt x="1625" y="265"/>
                    <a:pt x="1622" y="269"/>
                    <a:pt x="1619" y="276"/>
                  </a:cubicBezTo>
                  <a:cubicBezTo>
                    <a:pt x="1602" y="292"/>
                    <a:pt x="1596" y="302"/>
                    <a:pt x="1589" y="312"/>
                  </a:cubicBezTo>
                  <a:cubicBezTo>
                    <a:pt x="1615" y="299"/>
                    <a:pt x="1612" y="292"/>
                    <a:pt x="1635" y="276"/>
                  </a:cubicBezTo>
                  <a:lnTo>
                    <a:pt x="1635" y="276"/>
                  </a:lnTo>
                  <a:cubicBezTo>
                    <a:pt x="1635" y="282"/>
                    <a:pt x="1602" y="315"/>
                    <a:pt x="1582" y="335"/>
                  </a:cubicBezTo>
                  <a:lnTo>
                    <a:pt x="1609" y="325"/>
                  </a:lnTo>
                  <a:cubicBezTo>
                    <a:pt x="1629" y="302"/>
                    <a:pt x="1655" y="279"/>
                    <a:pt x="1689" y="249"/>
                  </a:cubicBezTo>
                  <a:cubicBezTo>
                    <a:pt x="1704" y="236"/>
                    <a:pt x="1718" y="223"/>
                    <a:pt x="1735" y="209"/>
                  </a:cubicBezTo>
                  <a:cubicBezTo>
                    <a:pt x="1744" y="205"/>
                    <a:pt x="1756" y="194"/>
                    <a:pt x="1761" y="194"/>
                  </a:cubicBezTo>
                  <a:cubicBezTo>
                    <a:pt x="1764" y="194"/>
                    <a:pt x="1764" y="197"/>
                    <a:pt x="1761" y="206"/>
                  </a:cubicBezTo>
                  <a:cubicBezTo>
                    <a:pt x="1759" y="208"/>
                    <a:pt x="1758" y="208"/>
                    <a:pt x="1757" y="208"/>
                  </a:cubicBezTo>
                  <a:cubicBezTo>
                    <a:pt x="1755" y="208"/>
                    <a:pt x="1754" y="207"/>
                    <a:pt x="1753" y="207"/>
                  </a:cubicBezTo>
                  <a:cubicBezTo>
                    <a:pt x="1753" y="207"/>
                    <a:pt x="1752" y="207"/>
                    <a:pt x="1751" y="209"/>
                  </a:cubicBezTo>
                  <a:cubicBezTo>
                    <a:pt x="1741" y="216"/>
                    <a:pt x="1741" y="219"/>
                    <a:pt x="1735" y="229"/>
                  </a:cubicBezTo>
                  <a:cubicBezTo>
                    <a:pt x="1741" y="249"/>
                    <a:pt x="1758" y="259"/>
                    <a:pt x="1744" y="308"/>
                  </a:cubicBezTo>
                  <a:cubicBezTo>
                    <a:pt x="1744" y="307"/>
                    <a:pt x="1744" y="307"/>
                    <a:pt x="1744" y="307"/>
                  </a:cubicBezTo>
                  <a:cubicBezTo>
                    <a:pt x="1744" y="307"/>
                    <a:pt x="1743" y="308"/>
                    <a:pt x="1741" y="308"/>
                  </a:cubicBezTo>
                  <a:cubicBezTo>
                    <a:pt x="1755" y="352"/>
                    <a:pt x="1735" y="358"/>
                    <a:pt x="1728" y="412"/>
                  </a:cubicBezTo>
                  <a:cubicBezTo>
                    <a:pt x="1724" y="412"/>
                    <a:pt x="1721" y="415"/>
                    <a:pt x="1721" y="415"/>
                  </a:cubicBezTo>
                  <a:lnTo>
                    <a:pt x="1728" y="441"/>
                  </a:lnTo>
                  <a:cubicBezTo>
                    <a:pt x="1748" y="501"/>
                    <a:pt x="1701" y="527"/>
                    <a:pt x="1689" y="560"/>
                  </a:cubicBezTo>
                  <a:lnTo>
                    <a:pt x="1685" y="551"/>
                  </a:lnTo>
                  <a:cubicBezTo>
                    <a:pt x="1672" y="563"/>
                    <a:pt x="1669" y="666"/>
                    <a:pt x="1657" y="693"/>
                  </a:cubicBezTo>
                  <a:lnTo>
                    <a:pt x="1657" y="693"/>
                  </a:lnTo>
                  <a:cubicBezTo>
                    <a:pt x="1672" y="664"/>
                    <a:pt x="1669" y="685"/>
                    <a:pt x="1689" y="663"/>
                  </a:cubicBezTo>
                  <a:cubicBezTo>
                    <a:pt x="1692" y="633"/>
                    <a:pt x="1669" y="640"/>
                    <a:pt x="1681" y="590"/>
                  </a:cubicBezTo>
                  <a:lnTo>
                    <a:pt x="1681" y="590"/>
                  </a:lnTo>
                  <a:cubicBezTo>
                    <a:pt x="1698" y="600"/>
                    <a:pt x="1695" y="663"/>
                    <a:pt x="1704" y="679"/>
                  </a:cubicBezTo>
                  <a:cubicBezTo>
                    <a:pt x="1701" y="706"/>
                    <a:pt x="1672" y="719"/>
                    <a:pt x="1662" y="722"/>
                  </a:cubicBezTo>
                  <a:cubicBezTo>
                    <a:pt x="1649" y="792"/>
                    <a:pt x="1635" y="829"/>
                    <a:pt x="1619" y="915"/>
                  </a:cubicBezTo>
                  <a:cubicBezTo>
                    <a:pt x="1625" y="944"/>
                    <a:pt x="1655" y="977"/>
                    <a:pt x="1615" y="1040"/>
                  </a:cubicBezTo>
                  <a:lnTo>
                    <a:pt x="1609" y="1040"/>
                  </a:lnTo>
                  <a:cubicBezTo>
                    <a:pt x="1615" y="1047"/>
                    <a:pt x="1599" y="1070"/>
                    <a:pt x="1602" y="1087"/>
                  </a:cubicBezTo>
                  <a:cubicBezTo>
                    <a:pt x="1606" y="1084"/>
                    <a:pt x="1610" y="1082"/>
                    <a:pt x="1612" y="1082"/>
                  </a:cubicBezTo>
                  <a:cubicBezTo>
                    <a:pt x="1621" y="1082"/>
                    <a:pt x="1617" y="1101"/>
                    <a:pt x="1623" y="1101"/>
                  </a:cubicBezTo>
                  <a:cubicBezTo>
                    <a:pt x="1624" y="1101"/>
                    <a:pt x="1627" y="1099"/>
                    <a:pt x="1632" y="1093"/>
                  </a:cubicBezTo>
                  <a:lnTo>
                    <a:pt x="1632" y="1093"/>
                  </a:lnTo>
                  <a:cubicBezTo>
                    <a:pt x="1622" y="1136"/>
                    <a:pt x="1596" y="1133"/>
                    <a:pt x="1579" y="1136"/>
                  </a:cubicBezTo>
                  <a:cubicBezTo>
                    <a:pt x="1596" y="1170"/>
                    <a:pt x="1542" y="1213"/>
                    <a:pt x="1536" y="1275"/>
                  </a:cubicBezTo>
                  <a:cubicBezTo>
                    <a:pt x="1533" y="1264"/>
                    <a:pt x="1545" y="1214"/>
                    <a:pt x="1536" y="1214"/>
                  </a:cubicBezTo>
                  <a:lnTo>
                    <a:pt x="1536" y="1214"/>
                  </a:lnTo>
                  <a:cubicBezTo>
                    <a:pt x="1535" y="1214"/>
                    <a:pt x="1533" y="1216"/>
                    <a:pt x="1530" y="1219"/>
                  </a:cubicBezTo>
                  <a:lnTo>
                    <a:pt x="1533" y="1306"/>
                  </a:lnTo>
                  <a:lnTo>
                    <a:pt x="1542" y="1272"/>
                  </a:lnTo>
                  <a:lnTo>
                    <a:pt x="1542" y="1272"/>
                  </a:lnTo>
                  <a:cubicBezTo>
                    <a:pt x="1542" y="1335"/>
                    <a:pt x="1516" y="1348"/>
                    <a:pt x="1496" y="1378"/>
                  </a:cubicBezTo>
                  <a:cubicBezTo>
                    <a:pt x="1495" y="1378"/>
                    <a:pt x="1495" y="1378"/>
                    <a:pt x="1494" y="1378"/>
                  </a:cubicBezTo>
                  <a:cubicBezTo>
                    <a:pt x="1490" y="1378"/>
                    <a:pt x="1490" y="1370"/>
                    <a:pt x="1493" y="1358"/>
                  </a:cubicBezTo>
                  <a:lnTo>
                    <a:pt x="1493" y="1358"/>
                  </a:lnTo>
                  <a:cubicBezTo>
                    <a:pt x="1486" y="1375"/>
                    <a:pt x="1483" y="1398"/>
                    <a:pt x="1480" y="1414"/>
                  </a:cubicBezTo>
                  <a:lnTo>
                    <a:pt x="1480" y="1421"/>
                  </a:lnTo>
                  <a:cubicBezTo>
                    <a:pt x="1480" y="1448"/>
                    <a:pt x="1466" y="1504"/>
                    <a:pt x="1470" y="1530"/>
                  </a:cubicBezTo>
                  <a:lnTo>
                    <a:pt x="1466" y="1540"/>
                  </a:lnTo>
                  <a:cubicBezTo>
                    <a:pt x="1463" y="1537"/>
                    <a:pt x="1463" y="1537"/>
                    <a:pt x="1463" y="1534"/>
                  </a:cubicBezTo>
                  <a:cubicBezTo>
                    <a:pt x="1463" y="1540"/>
                    <a:pt x="1463" y="1544"/>
                    <a:pt x="1460" y="1547"/>
                  </a:cubicBezTo>
                  <a:lnTo>
                    <a:pt x="1443" y="1577"/>
                  </a:lnTo>
                  <a:lnTo>
                    <a:pt x="1443" y="1584"/>
                  </a:lnTo>
                  <a:lnTo>
                    <a:pt x="1423" y="1613"/>
                  </a:lnTo>
                  <a:lnTo>
                    <a:pt x="1423" y="1630"/>
                  </a:lnTo>
                  <a:lnTo>
                    <a:pt x="1426" y="1623"/>
                  </a:lnTo>
                  <a:cubicBezTo>
                    <a:pt x="1437" y="1630"/>
                    <a:pt x="1440" y="1646"/>
                    <a:pt x="1437" y="1666"/>
                  </a:cubicBezTo>
                  <a:cubicBezTo>
                    <a:pt x="1437" y="1683"/>
                    <a:pt x="1430" y="1703"/>
                    <a:pt x="1420" y="1723"/>
                  </a:cubicBezTo>
                  <a:cubicBezTo>
                    <a:pt x="1423" y="1719"/>
                    <a:pt x="1434" y="1699"/>
                    <a:pt x="1453" y="1666"/>
                  </a:cubicBezTo>
                  <a:lnTo>
                    <a:pt x="1453" y="1679"/>
                  </a:lnTo>
                  <a:cubicBezTo>
                    <a:pt x="1430" y="1729"/>
                    <a:pt x="1400" y="1772"/>
                    <a:pt x="1377" y="1815"/>
                  </a:cubicBezTo>
                  <a:cubicBezTo>
                    <a:pt x="1380" y="1798"/>
                    <a:pt x="1383" y="1778"/>
                    <a:pt x="1397" y="1762"/>
                  </a:cubicBezTo>
                  <a:lnTo>
                    <a:pt x="1397" y="1762"/>
                  </a:lnTo>
                  <a:cubicBezTo>
                    <a:pt x="1394" y="1762"/>
                    <a:pt x="1391" y="1766"/>
                    <a:pt x="1387" y="1769"/>
                  </a:cubicBezTo>
                  <a:cubicBezTo>
                    <a:pt x="1367" y="1795"/>
                    <a:pt x="1357" y="1828"/>
                    <a:pt x="1344" y="1855"/>
                  </a:cubicBezTo>
                  <a:cubicBezTo>
                    <a:pt x="1341" y="1862"/>
                    <a:pt x="1337" y="1868"/>
                    <a:pt x="1334" y="1871"/>
                  </a:cubicBezTo>
                  <a:cubicBezTo>
                    <a:pt x="1327" y="1882"/>
                    <a:pt x="1321" y="1891"/>
                    <a:pt x="1311" y="1891"/>
                  </a:cubicBezTo>
                  <a:cubicBezTo>
                    <a:pt x="1327" y="1812"/>
                    <a:pt x="1354" y="1782"/>
                    <a:pt x="1383" y="1706"/>
                  </a:cubicBezTo>
                  <a:cubicBezTo>
                    <a:pt x="1389" y="1701"/>
                    <a:pt x="1393" y="1699"/>
                    <a:pt x="1395" y="1699"/>
                  </a:cubicBezTo>
                  <a:cubicBezTo>
                    <a:pt x="1406" y="1699"/>
                    <a:pt x="1372" y="1760"/>
                    <a:pt x="1380" y="1766"/>
                  </a:cubicBezTo>
                  <a:lnTo>
                    <a:pt x="1407" y="1726"/>
                  </a:lnTo>
                  <a:lnTo>
                    <a:pt x="1407" y="1726"/>
                  </a:lnTo>
                  <a:cubicBezTo>
                    <a:pt x="1406" y="1726"/>
                    <a:pt x="1406" y="1726"/>
                    <a:pt x="1406" y="1726"/>
                  </a:cubicBezTo>
                  <a:cubicBezTo>
                    <a:pt x="1396" y="1726"/>
                    <a:pt x="1435" y="1649"/>
                    <a:pt x="1409" y="1649"/>
                  </a:cubicBezTo>
                  <a:cubicBezTo>
                    <a:pt x="1407" y="1649"/>
                    <a:pt x="1405" y="1649"/>
                    <a:pt x="1403" y="1650"/>
                  </a:cubicBezTo>
                  <a:cubicBezTo>
                    <a:pt x="1351" y="1746"/>
                    <a:pt x="1301" y="1828"/>
                    <a:pt x="1258" y="1905"/>
                  </a:cubicBezTo>
                  <a:cubicBezTo>
                    <a:pt x="1232" y="1858"/>
                    <a:pt x="1202" y="1809"/>
                    <a:pt x="1172" y="1762"/>
                  </a:cubicBezTo>
                  <a:cubicBezTo>
                    <a:pt x="1172" y="1762"/>
                    <a:pt x="1168" y="1762"/>
                    <a:pt x="1165" y="1752"/>
                  </a:cubicBezTo>
                  <a:lnTo>
                    <a:pt x="1165" y="1752"/>
                  </a:lnTo>
                  <a:cubicBezTo>
                    <a:pt x="1125" y="1825"/>
                    <a:pt x="1195" y="1815"/>
                    <a:pt x="1192" y="1835"/>
                  </a:cubicBezTo>
                  <a:cubicBezTo>
                    <a:pt x="1182" y="1851"/>
                    <a:pt x="1185" y="1871"/>
                    <a:pt x="1168" y="1882"/>
                  </a:cubicBezTo>
                  <a:lnTo>
                    <a:pt x="1165" y="1871"/>
                  </a:lnTo>
                  <a:lnTo>
                    <a:pt x="1165" y="1871"/>
                  </a:lnTo>
                  <a:cubicBezTo>
                    <a:pt x="1148" y="1921"/>
                    <a:pt x="1175" y="1894"/>
                    <a:pt x="1148" y="1934"/>
                  </a:cubicBezTo>
                  <a:cubicBezTo>
                    <a:pt x="1146" y="1943"/>
                    <a:pt x="1146" y="1946"/>
                    <a:pt x="1147" y="1946"/>
                  </a:cubicBezTo>
                  <a:cubicBezTo>
                    <a:pt x="1150" y="1946"/>
                    <a:pt x="1161" y="1927"/>
                    <a:pt x="1166" y="1927"/>
                  </a:cubicBezTo>
                  <a:cubicBezTo>
                    <a:pt x="1167" y="1927"/>
                    <a:pt x="1168" y="1929"/>
                    <a:pt x="1168" y="1934"/>
                  </a:cubicBezTo>
                  <a:cubicBezTo>
                    <a:pt x="1136" y="1974"/>
                    <a:pt x="1185" y="1981"/>
                    <a:pt x="1125" y="2041"/>
                  </a:cubicBezTo>
                  <a:cubicBezTo>
                    <a:pt x="1122" y="2033"/>
                    <a:pt x="1102" y="2033"/>
                    <a:pt x="1125" y="1994"/>
                  </a:cubicBezTo>
                  <a:lnTo>
                    <a:pt x="1125" y="1994"/>
                  </a:lnTo>
                  <a:cubicBezTo>
                    <a:pt x="1113" y="2004"/>
                    <a:pt x="1102" y="2014"/>
                    <a:pt x="1089" y="2021"/>
                  </a:cubicBezTo>
                  <a:cubicBezTo>
                    <a:pt x="1109" y="1974"/>
                    <a:pt x="1096" y="2001"/>
                    <a:pt x="1122" y="1957"/>
                  </a:cubicBezTo>
                  <a:cubicBezTo>
                    <a:pt x="1119" y="1925"/>
                    <a:pt x="1102" y="1921"/>
                    <a:pt x="1102" y="1894"/>
                  </a:cubicBezTo>
                  <a:lnTo>
                    <a:pt x="1102" y="1894"/>
                  </a:lnTo>
                  <a:cubicBezTo>
                    <a:pt x="1093" y="1914"/>
                    <a:pt x="1109" y="1917"/>
                    <a:pt x="1093" y="1944"/>
                  </a:cubicBezTo>
                  <a:cubicBezTo>
                    <a:pt x="1087" y="1951"/>
                    <a:pt x="1084" y="1954"/>
                    <a:pt x="1082" y="1954"/>
                  </a:cubicBezTo>
                  <a:cubicBezTo>
                    <a:pt x="1080" y="1954"/>
                    <a:pt x="1080" y="1949"/>
                    <a:pt x="1082" y="1943"/>
                  </a:cubicBezTo>
                  <a:lnTo>
                    <a:pt x="1082" y="1943"/>
                  </a:lnTo>
                  <a:cubicBezTo>
                    <a:pt x="1069" y="1974"/>
                    <a:pt x="1039" y="1966"/>
                    <a:pt x="1033" y="2007"/>
                  </a:cubicBezTo>
                  <a:cubicBezTo>
                    <a:pt x="1047" y="2011"/>
                    <a:pt x="1052" y="2014"/>
                    <a:pt x="1058" y="2014"/>
                  </a:cubicBezTo>
                  <a:cubicBezTo>
                    <a:pt x="1063" y="2014"/>
                    <a:pt x="1069" y="2012"/>
                    <a:pt x="1082" y="2004"/>
                  </a:cubicBezTo>
                  <a:lnTo>
                    <a:pt x="1082" y="2004"/>
                  </a:lnTo>
                  <a:cubicBezTo>
                    <a:pt x="1075" y="2027"/>
                    <a:pt x="1051" y="2046"/>
                    <a:pt x="1033" y="2046"/>
                  </a:cubicBezTo>
                  <a:cubicBezTo>
                    <a:pt x="1028" y="2046"/>
                    <a:pt x="1023" y="2044"/>
                    <a:pt x="1020" y="2041"/>
                  </a:cubicBezTo>
                  <a:lnTo>
                    <a:pt x="1020" y="2041"/>
                  </a:lnTo>
                  <a:lnTo>
                    <a:pt x="1033" y="2056"/>
                  </a:lnTo>
                  <a:cubicBezTo>
                    <a:pt x="1023" y="2060"/>
                    <a:pt x="1013" y="2076"/>
                    <a:pt x="1006" y="2076"/>
                  </a:cubicBezTo>
                  <a:lnTo>
                    <a:pt x="1006" y="2093"/>
                  </a:lnTo>
                  <a:cubicBezTo>
                    <a:pt x="1033" y="2083"/>
                    <a:pt x="1049" y="2073"/>
                    <a:pt x="1066" y="2037"/>
                  </a:cubicBezTo>
                  <a:cubicBezTo>
                    <a:pt x="1066" y="2056"/>
                    <a:pt x="1102" y="2037"/>
                    <a:pt x="1076" y="2080"/>
                  </a:cubicBezTo>
                  <a:cubicBezTo>
                    <a:pt x="1073" y="2085"/>
                    <a:pt x="1071" y="2086"/>
                    <a:pt x="1070" y="2086"/>
                  </a:cubicBezTo>
                  <a:cubicBezTo>
                    <a:pt x="1067" y="2086"/>
                    <a:pt x="1067" y="2075"/>
                    <a:pt x="1062" y="2073"/>
                  </a:cubicBezTo>
                  <a:cubicBezTo>
                    <a:pt x="1009" y="2176"/>
                    <a:pt x="966" y="2146"/>
                    <a:pt x="923" y="2223"/>
                  </a:cubicBezTo>
                  <a:cubicBezTo>
                    <a:pt x="930" y="2200"/>
                    <a:pt x="973" y="2166"/>
                    <a:pt x="989" y="2123"/>
                  </a:cubicBezTo>
                  <a:lnTo>
                    <a:pt x="989" y="2123"/>
                  </a:lnTo>
                  <a:cubicBezTo>
                    <a:pt x="960" y="2133"/>
                    <a:pt x="960" y="2169"/>
                    <a:pt x="940" y="2186"/>
                  </a:cubicBezTo>
                  <a:cubicBezTo>
                    <a:pt x="946" y="2173"/>
                    <a:pt x="946" y="2166"/>
                    <a:pt x="939" y="2166"/>
                  </a:cubicBezTo>
                  <a:cubicBezTo>
                    <a:pt x="936" y="2166"/>
                    <a:pt x="930" y="2168"/>
                    <a:pt x="923" y="2172"/>
                  </a:cubicBezTo>
                  <a:lnTo>
                    <a:pt x="927" y="2189"/>
                  </a:lnTo>
                  <a:cubicBezTo>
                    <a:pt x="917" y="2203"/>
                    <a:pt x="900" y="2223"/>
                    <a:pt x="894" y="2223"/>
                  </a:cubicBezTo>
                  <a:cubicBezTo>
                    <a:pt x="897" y="2223"/>
                    <a:pt x="904" y="2223"/>
                    <a:pt x="917" y="2212"/>
                  </a:cubicBezTo>
                  <a:lnTo>
                    <a:pt x="917" y="2212"/>
                  </a:lnTo>
                  <a:cubicBezTo>
                    <a:pt x="900" y="2252"/>
                    <a:pt x="861" y="2315"/>
                    <a:pt x="804" y="2354"/>
                  </a:cubicBezTo>
                  <a:cubicBezTo>
                    <a:pt x="793" y="2338"/>
                    <a:pt x="840" y="2293"/>
                    <a:pt x="829" y="2293"/>
                  </a:cubicBezTo>
                  <a:cubicBezTo>
                    <a:pt x="826" y="2293"/>
                    <a:pt x="822" y="2295"/>
                    <a:pt x="815" y="2299"/>
                  </a:cubicBezTo>
                  <a:cubicBezTo>
                    <a:pt x="798" y="2322"/>
                    <a:pt x="801" y="2354"/>
                    <a:pt x="755" y="2378"/>
                  </a:cubicBezTo>
                  <a:cubicBezTo>
                    <a:pt x="757" y="2371"/>
                    <a:pt x="755" y="2369"/>
                    <a:pt x="752" y="2369"/>
                  </a:cubicBezTo>
                  <a:cubicBezTo>
                    <a:pt x="745" y="2369"/>
                    <a:pt x="732" y="2379"/>
                    <a:pt x="727" y="2379"/>
                  </a:cubicBezTo>
                  <a:cubicBezTo>
                    <a:pt x="726" y="2379"/>
                    <a:pt x="725" y="2379"/>
                    <a:pt x="725" y="2378"/>
                  </a:cubicBezTo>
                  <a:cubicBezTo>
                    <a:pt x="715" y="2401"/>
                    <a:pt x="705" y="2421"/>
                    <a:pt x="695" y="2444"/>
                  </a:cubicBezTo>
                  <a:cubicBezTo>
                    <a:pt x="672" y="2458"/>
                    <a:pt x="648" y="2478"/>
                    <a:pt x="632" y="2494"/>
                  </a:cubicBezTo>
                  <a:cubicBezTo>
                    <a:pt x="636" y="2490"/>
                    <a:pt x="642" y="2487"/>
                    <a:pt x="648" y="2481"/>
                  </a:cubicBezTo>
                  <a:lnTo>
                    <a:pt x="648" y="2481"/>
                  </a:lnTo>
                  <a:cubicBezTo>
                    <a:pt x="629" y="2537"/>
                    <a:pt x="576" y="2524"/>
                    <a:pt x="536" y="2570"/>
                  </a:cubicBezTo>
                  <a:lnTo>
                    <a:pt x="552" y="2547"/>
                  </a:lnTo>
                  <a:lnTo>
                    <a:pt x="552" y="2547"/>
                  </a:lnTo>
                  <a:cubicBezTo>
                    <a:pt x="513" y="2567"/>
                    <a:pt x="490" y="2593"/>
                    <a:pt x="463" y="2617"/>
                  </a:cubicBezTo>
                  <a:lnTo>
                    <a:pt x="457" y="2606"/>
                  </a:lnTo>
                  <a:cubicBezTo>
                    <a:pt x="457" y="2623"/>
                    <a:pt x="424" y="2652"/>
                    <a:pt x="404" y="2669"/>
                  </a:cubicBezTo>
                  <a:cubicBezTo>
                    <a:pt x="477" y="2617"/>
                    <a:pt x="486" y="2649"/>
                    <a:pt x="559" y="2580"/>
                  </a:cubicBezTo>
                  <a:lnTo>
                    <a:pt x="559" y="2580"/>
                  </a:lnTo>
                  <a:cubicBezTo>
                    <a:pt x="540" y="2623"/>
                    <a:pt x="517" y="2640"/>
                    <a:pt x="490" y="2683"/>
                  </a:cubicBezTo>
                  <a:cubicBezTo>
                    <a:pt x="482" y="2686"/>
                    <a:pt x="477" y="2688"/>
                    <a:pt x="472" y="2688"/>
                  </a:cubicBezTo>
                  <a:cubicBezTo>
                    <a:pt x="469" y="2688"/>
                    <a:pt x="466" y="2687"/>
                    <a:pt x="463" y="2686"/>
                  </a:cubicBezTo>
                  <a:cubicBezTo>
                    <a:pt x="457" y="2702"/>
                    <a:pt x="460" y="2716"/>
                    <a:pt x="440" y="2736"/>
                  </a:cubicBezTo>
                  <a:lnTo>
                    <a:pt x="430" y="2732"/>
                  </a:lnTo>
                  <a:cubicBezTo>
                    <a:pt x="358" y="2756"/>
                    <a:pt x="387" y="2795"/>
                    <a:pt x="318" y="2822"/>
                  </a:cubicBezTo>
                  <a:cubicBezTo>
                    <a:pt x="294" y="2805"/>
                    <a:pt x="361" y="2768"/>
                    <a:pt x="393" y="2736"/>
                  </a:cubicBezTo>
                  <a:cubicBezTo>
                    <a:pt x="354" y="2736"/>
                    <a:pt x="453" y="2696"/>
                    <a:pt x="404" y="2689"/>
                  </a:cubicBezTo>
                  <a:lnTo>
                    <a:pt x="404" y="2689"/>
                  </a:lnTo>
                  <a:lnTo>
                    <a:pt x="390" y="2709"/>
                  </a:lnTo>
                  <a:cubicBezTo>
                    <a:pt x="385" y="2712"/>
                    <a:pt x="381" y="2713"/>
                    <a:pt x="379" y="2713"/>
                  </a:cubicBezTo>
                  <a:cubicBezTo>
                    <a:pt x="374" y="2713"/>
                    <a:pt x="373" y="2710"/>
                    <a:pt x="377" y="2706"/>
                  </a:cubicBezTo>
                  <a:lnTo>
                    <a:pt x="377" y="2706"/>
                  </a:lnTo>
                  <a:cubicBezTo>
                    <a:pt x="358" y="2716"/>
                    <a:pt x="361" y="2712"/>
                    <a:pt x="358" y="2726"/>
                  </a:cubicBezTo>
                  <a:cubicBezTo>
                    <a:pt x="332" y="2738"/>
                    <a:pt x="320" y="2743"/>
                    <a:pt x="313" y="2743"/>
                  </a:cubicBezTo>
                  <a:cubicBezTo>
                    <a:pt x="299" y="2743"/>
                    <a:pt x="314" y="2722"/>
                    <a:pt x="293" y="2722"/>
                  </a:cubicBezTo>
                  <a:cubicBezTo>
                    <a:pt x="286" y="2722"/>
                    <a:pt x="274" y="2725"/>
                    <a:pt x="254" y="2732"/>
                  </a:cubicBezTo>
                  <a:cubicBezTo>
                    <a:pt x="265" y="2722"/>
                    <a:pt x="291" y="2709"/>
                    <a:pt x="281" y="2702"/>
                  </a:cubicBezTo>
                  <a:lnTo>
                    <a:pt x="331" y="2683"/>
                  </a:lnTo>
                  <a:lnTo>
                    <a:pt x="327" y="2666"/>
                  </a:lnTo>
                  <a:cubicBezTo>
                    <a:pt x="261" y="2699"/>
                    <a:pt x="234" y="2732"/>
                    <a:pt x="211" y="2768"/>
                  </a:cubicBezTo>
                  <a:cubicBezTo>
                    <a:pt x="227" y="2759"/>
                    <a:pt x="235" y="2755"/>
                    <a:pt x="239" y="2755"/>
                  </a:cubicBezTo>
                  <a:cubicBezTo>
                    <a:pt x="250" y="2755"/>
                    <a:pt x="236" y="2779"/>
                    <a:pt x="258" y="2779"/>
                  </a:cubicBezTo>
                  <a:cubicBezTo>
                    <a:pt x="259" y="2779"/>
                    <a:pt x="260" y="2779"/>
                    <a:pt x="261" y="2779"/>
                  </a:cubicBezTo>
                  <a:lnTo>
                    <a:pt x="261" y="2779"/>
                  </a:lnTo>
                  <a:cubicBezTo>
                    <a:pt x="255" y="2787"/>
                    <a:pt x="247" y="2790"/>
                    <a:pt x="240" y="2790"/>
                  </a:cubicBezTo>
                  <a:cubicBezTo>
                    <a:pt x="237" y="2790"/>
                    <a:pt x="234" y="2789"/>
                    <a:pt x="231" y="2788"/>
                  </a:cubicBezTo>
                  <a:cubicBezTo>
                    <a:pt x="228" y="2795"/>
                    <a:pt x="198" y="2810"/>
                    <a:pt x="204" y="2817"/>
                  </a:cubicBezTo>
                  <a:lnTo>
                    <a:pt x="204" y="2817"/>
                  </a:lnTo>
                  <a:cubicBezTo>
                    <a:pt x="194" y="2809"/>
                    <a:pt x="173" y="2807"/>
                    <a:pt x="151" y="2807"/>
                  </a:cubicBezTo>
                  <a:cubicBezTo>
                    <a:pt x="134" y="2807"/>
                    <a:pt x="115" y="2808"/>
                    <a:pt x="99" y="2808"/>
                  </a:cubicBezTo>
                  <a:cubicBezTo>
                    <a:pt x="95" y="2825"/>
                    <a:pt x="99" y="2845"/>
                    <a:pt x="95" y="2865"/>
                  </a:cubicBezTo>
                  <a:cubicBezTo>
                    <a:pt x="105" y="2863"/>
                    <a:pt x="118" y="2861"/>
                    <a:pt x="129" y="2861"/>
                  </a:cubicBezTo>
                  <a:cubicBezTo>
                    <a:pt x="136" y="2861"/>
                    <a:pt x="143" y="2862"/>
                    <a:pt x="145" y="2865"/>
                  </a:cubicBezTo>
                  <a:cubicBezTo>
                    <a:pt x="132" y="2871"/>
                    <a:pt x="112" y="2875"/>
                    <a:pt x="95" y="2875"/>
                  </a:cubicBezTo>
                  <a:lnTo>
                    <a:pt x="95" y="2918"/>
                  </a:lnTo>
                  <a:cubicBezTo>
                    <a:pt x="129" y="2904"/>
                    <a:pt x="155" y="2888"/>
                    <a:pt x="192" y="2884"/>
                  </a:cubicBezTo>
                  <a:lnTo>
                    <a:pt x="192" y="2884"/>
                  </a:lnTo>
                  <a:lnTo>
                    <a:pt x="182" y="2891"/>
                  </a:lnTo>
                  <a:cubicBezTo>
                    <a:pt x="245" y="2865"/>
                    <a:pt x="285" y="2855"/>
                    <a:pt x="314" y="2855"/>
                  </a:cubicBezTo>
                  <a:cubicBezTo>
                    <a:pt x="347" y="2855"/>
                    <a:pt x="367" y="2865"/>
                    <a:pt x="387" y="2871"/>
                  </a:cubicBezTo>
                  <a:cubicBezTo>
                    <a:pt x="370" y="2884"/>
                    <a:pt x="354" y="2895"/>
                    <a:pt x="338" y="2904"/>
                  </a:cubicBezTo>
                  <a:lnTo>
                    <a:pt x="327" y="2891"/>
                  </a:lnTo>
                  <a:cubicBezTo>
                    <a:pt x="238" y="2918"/>
                    <a:pt x="188" y="2981"/>
                    <a:pt x="92" y="2997"/>
                  </a:cubicBezTo>
                  <a:lnTo>
                    <a:pt x="92" y="3074"/>
                  </a:lnTo>
                  <a:cubicBezTo>
                    <a:pt x="132" y="3063"/>
                    <a:pt x="169" y="3054"/>
                    <a:pt x="211" y="3043"/>
                  </a:cubicBezTo>
                  <a:cubicBezTo>
                    <a:pt x="248" y="3030"/>
                    <a:pt x="291" y="3017"/>
                    <a:pt x="331" y="3007"/>
                  </a:cubicBezTo>
                  <a:lnTo>
                    <a:pt x="331" y="3007"/>
                  </a:lnTo>
                  <a:cubicBezTo>
                    <a:pt x="318" y="3027"/>
                    <a:pt x="268" y="3050"/>
                    <a:pt x="211" y="3070"/>
                  </a:cubicBezTo>
                  <a:lnTo>
                    <a:pt x="231" y="3054"/>
                  </a:lnTo>
                  <a:lnTo>
                    <a:pt x="231" y="3054"/>
                  </a:lnTo>
                  <a:cubicBezTo>
                    <a:pt x="188" y="3066"/>
                    <a:pt x="175" y="3080"/>
                    <a:pt x="155" y="3093"/>
                  </a:cubicBezTo>
                  <a:cubicBezTo>
                    <a:pt x="159" y="3086"/>
                    <a:pt x="152" y="3086"/>
                    <a:pt x="145" y="3086"/>
                  </a:cubicBezTo>
                  <a:cubicBezTo>
                    <a:pt x="106" y="3100"/>
                    <a:pt x="89" y="3123"/>
                    <a:pt x="112" y="3129"/>
                  </a:cubicBezTo>
                  <a:lnTo>
                    <a:pt x="126" y="3120"/>
                  </a:lnTo>
                  <a:lnTo>
                    <a:pt x="159" y="3126"/>
                  </a:lnTo>
                  <a:cubicBezTo>
                    <a:pt x="159" y="3097"/>
                    <a:pt x="248" y="3089"/>
                    <a:pt x="291" y="3060"/>
                  </a:cubicBezTo>
                  <a:lnTo>
                    <a:pt x="291" y="3060"/>
                  </a:lnTo>
                  <a:cubicBezTo>
                    <a:pt x="267" y="3078"/>
                    <a:pt x="248" y="3114"/>
                    <a:pt x="208" y="3114"/>
                  </a:cubicBezTo>
                  <a:cubicBezTo>
                    <a:pt x="205" y="3114"/>
                    <a:pt x="202" y="3114"/>
                    <a:pt x="199" y="3113"/>
                  </a:cubicBezTo>
                  <a:lnTo>
                    <a:pt x="199" y="3113"/>
                  </a:lnTo>
                  <a:lnTo>
                    <a:pt x="208" y="3126"/>
                  </a:lnTo>
                  <a:cubicBezTo>
                    <a:pt x="172" y="3136"/>
                    <a:pt x="139" y="3129"/>
                    <a:pt x="122" y="3149"/>
                  </a:cubicBezTo>
                  <a:lnTo>
                    <a:pt x="165" y="3136"/>
                  </a:lnTo>
                  <a:lnTo>
                    <a:pt x="165" y="3143"/>
                  </a:lnTo>
                  <a:cubicBezTo>
                    <a:pt x="195" y="3136"/>
                    <a:pt x="228" y="3116"/>
                    <a:pt x="258" y="3113"/>
                  </a:cubicBezTo>
                  <a:cubicBezTo>
                    <a:pt x="278" y="3094"/>
                    <a:pt x="294" y="3070"/>
                    <a:pt x="360" y="3054"/>
                  </a:cubicBezTo>
                  <a:lnTo>
                    <a:pt x="360" y="3054"/>
                  </a:lnTo>
                  <a:cubicBezTo>
                    <a:pt x="359" y="3055"/>
                    <a:pt x="358" y="3056"/>
                    <a:pt x="358" y="3057"/>
                  </a:cubicBezTo>
                  <a:lnTo>
                    <a:pt x="361" y="3054"/>
                  </a:lnTo>
                  <a:lnTo>
                    <a:pt x="361" y="3054"/>
                  </a:lnTo>
                  <a:cubicBezTo>
                    <a:pt x="361" y="3054"/>
                    <a:pt x="360" y="3054"/>
                    <a:pt x="360" y="3054"/>
                  </a:cubicBezTo>
                  <a:lnTo>
                    <a:pt x="360" y="3054"/>
                  </a:lnTo>
                  <a:cubicBezTo>
                    <a:pt x="394" y="3014"/>
                    <a:pt x="481" y="3020"/>
                    <a:pt x="506" y="2997"/>
                  </a:cubicBezTo>
                  <a:cubicBezTo>
                    <a:pt x="508" y="2988"/>
                    <a:pt x="504" y="2984"/>
                    <a:pt x="497" y="2984"/>
                  </a:cubicBezTo>
                  <a:cubicBezTo>
                    <a:pt x="477" y="2984"/>
                    <a:pt x="430" y="3014"/>
                    <a:pt x="410" y="3014"/>
                  </a:cubicBezTo>
                  <a:cubicBezTo>
                    <a:pt x="430" y="2990"/>
                    <a:pt x="466" y="2994"/>
                    <a:pt x="437" y="2987"/>
                  </a:cubicBezTo>
                  <a:cubicBezTo>
                    <a:pt x="456" y="2973"/>
                    <a:pt x="467" y="2970"/>
                    <a:pt x="476" y="2970"/>
                  </a:cubicBezTo>
                  <a:cubicBezTo>
                    <a:pt x="482" y="2970"/>
                    <a:pt x="487" y="2972"/>
                    <a:pt x="493" y="2972"/>
                  </a:cubicBezTo>
                  <a:cubicBezTo>
                    <a:pt x="500" y="2972"/>
                    <a:pt x="509" y="2969"/>
                    <a:pt x="523" y="2954"/>
                  </a:cubicBezTo>
                  <a:lnTo>
                    <a:pt x="523" y="2954"/>
                  </a:lnTo>
                  <a:lnTo>
                    <a:pt x="490" y="2961"/>
                  </a:lnTo>
                  <a:cubicBezTo>
                    <a:pt x="506" y="2938"/>
                    <a:pt x="546" y="2927"/>
                    <a:pt x="559" y="2904"/>
                  </a:cubicBezTo>
                  <a:cubicBezTo>
                    <a:pt x="558" y="2900"/>
                    <a:pt x="556" y="2899"/>
                    <a:pt x="553" y="2899"/>
                  </a:cubicBezTo>
                  <a:cubicBezTo>
                    <a:pt x="541" y="2899"/>
                    <a:pt x="517" y="2927"/>
                    <a:pt x="480" y="2938"/>
                  </a:cubicBezTo>
                  <a:lnTo>
                    <a:pt x="493" y="2915"/>
                  </a:lnTo>
                  <a:lnTo>
                    <a:pt x="417" y="2967"/>
                  </a:lnTo>
                  <a:cubicBezTo>
                    <a:pt x="404" y="3000"/>
                    <a:pt x="427" y="2990"/>
                    <a:pt x="381" y="3030"/>
                  </a:cubicBezTo>
                  <a:cubicBezTo>
                    <a:pt x="358" y="3027"/>
                    <a:pt x="338" y="3017"/>
                    <a:pt x="331" y="3007"/>
                  </a:cubicBezTo>
                  <a:cubicBezTo>
                    <a:pt x="327" y="3000"/>
                    <a:pt x="324" y="2994"/>
                    <a:pt x="327" y="2987"/>
                  </a:cubicBezTo>
                  <a:cubicBezTo>
                    <a:pt x="345" y="2987"/>
                    <a:pt x="373" y="2973"/>
                    <a:pt x="386" y="2973"/>
                  </a:cubicBezTo>
                  <a:cubicBezTo>
                    <a:pt x="390" y="2973"/>
                    <a:pt x="393" y="2974"/>
                    <a:pt x="393" y="2977"/>
                  </a:cubicBezTo>
                  <a:cubicBezTo>
                    <a:pt x="413" y="2950"/>
                    <a:pt x="473" y="2908"/>
                    <a:pt x="453" y="2901"/>
                  </a:cubicBezTo>
                  <a:lnTo>
                    <a:pt x="460" y="2895"/>
                  </a:lnTo>
                  <a:cubicBezTo>
                    <a:pt x="467" y="2896"/>
                    <a:pt x="473" y="2897"/>
                    <a:pt x="481" y="2897"/>
                  </a:cubicBezTo>
                  <a:cubicBezTo>
                    <a:pt x="514" y="2897"/>
                    <a:pt x="556" y="2884"/>
                    <a:pt x="619" y="2851"/>
                  </a:cubicBezTo>
                  <a:cubicBezTo>
                    <a:pt x="632" y="2845"/>
                    <a:pt x="629" y="2831"/>
                    <a:pt x="616" y="2822"/>
                  </a:cubicBezTo>
                  <a:cubicBezTo>
                    <a:pt x="632" y="2815"/>
                    <a:pt x="648" y="2811"/>
                    <a:pt x="665" y="2802"/>
                  </a:cubicBezTo>
                  <a:lnTo>
                    <a:pt x="665" y="2802"/>
                  </a:lnTo>
                  <a:cubicBezTo>
                    <a:pt x="659" y="2819"/>
                    <a:pt x="656" y="2828"/>
                    <a:pt x="636" y="2842"/>
                  </a:cubicBezTo>
                  <a:cubicBezTo>
                    <a:pt x="675" y="2822"/>
                    <a:pt x="708" y="2799"/>
                    <a:pt x="748" y="2776"/>
                  </a:cubicBezTo>
                  <a:lnTo>
                    <a:pt x="748" y="2776"/>
                  </a:lnTo>
                  <a:lnTo>
                    <a:pt x="741" y="2788"/>
                  </a:lnTo>
                  <a:lnTo>
                    <a:pt x="778" y="2749"/>
                  </a:lnTo>
                  <a:lnTo>
                    <a:pt x="778" y="2749"/>
                  </a:lnTo>
                  <a:cubicBezTo>
                    <a:pt x="763" y="2763"/>
                    <a:pt x="738" y="2779"/>
                    <a:pt x="725" y="2779"/>
                  </a:cubicBezTo>
                  <a:cubicBezTo>
                    <a:pt x="720" y="2779"/>
                    <a:pt x="716" y="2777"/>
                    <a:pt x="715" y="2772"/>
                  </a:cubicBezTo>
                  <a:cubicBezTo>
                    <a:pt x="755" y="2726"/>
                    <a:pt x="795" y="2722"/>
                    <a:pt x="818" y="2676"/>
                  </a:cubicBezTo>
                  <a:cubicBezTo>
                    <a:pt x="838" y="2699"/>
                    <a:pt x="854" y="2692"/>
                    <a:pt x="854" y="2719"/>
                  </a:cubicBezTo>
                  <a:lnTo>
                    <a:pt x="847" y="2719"/>
                  </a:lnTo>
                  <a:cubicBezTo>
                    <a:pt x="844" y="2745"/>
                    <a:pt x="824" y="2785"/>
                    <a:pt x="798" y="2805"/>
                  </a:cubicBezTo>
                  <a:cubicBezTo>
                    <a:pt x="897" y="2749"/>
                    <a:pt x="864" y="2756"/>
                    <a:pt x="943" y="2699"/>
                  </a:cubicBezTo>
                  <a:lnTo>
                    <a:pt x="943" y="2699"/>
                  </a:lnTo>
                  <a:cubicBezTo>
                    <a:pt x="963" y="2709"/>
                    <a:pt x="891" y="2769"/>
                    <a:pt x="912" y="2769"/>
                  </a:cubicBezTo>
                  <a:cubicBezTo>
                    <a:pt x="913" y="2769"/>
                    <a:pt x="913" y="2769"/>
                    <a:pt x="914" y="2768"/>
                  </a:cubicBezTo>
                  <a:lnTo>
                    <a:pt x="914" y="2768"/>
                  </a:lnTo>
                  <a:cubicBezTo>
                    <a:pt x="887" y="2785"/>
                    <a:pt x="861" y="2802"/>
                    <a:pt x="834" y="2819"/>
                  </a:cubicBezTo>
                  <a:cubicBezTo>
                    <a:pt x="847" y="2808"/>
                    <a:pt x="844" y="2802"/>
                    <a:pt x="850" y="2795"/>
                  </a:cubicBezTo>
                  <a:lnTo>
                    <a:pt x="850" y="2795"/>
                  </a:lnTo>
                  <a:cubicBezTo>
                    <a:pt x="804" y="2842"/>
                    <a:pt x="778" y="2842"/>
                    <a:pt x="748" y="2888"/>
                  </a:cubicBezTo>
                  <a:cubicBezTo>
                    <a:pt x="745" y="2889"/>
                    <a:pt x="743" y="2889"/>
                    <a:pt x="742" y="2889"/>
                  </a:cubicBezTo>
                  <a:cubicBezTo>
                    <a:pt x="731" y="2889"/>
                    <a:pt x="764" y="2861"/>
                    <a:pt x="759" y="2861"/>
                  </a:cubicBezTo>
                  <a:lnTo>
                    <a:pt x="759" y="2861"/>
                  </a:lnTo>
                  <a:cubicBezTo>
                    <a:pt x="758" y="2861"/>
                    <a:pt x="755" y="2862"/>
                    <a:pt x="751" y="2865"/>
                  </a:cubicBezTo>
                  <a:cubicBezTo>
                    <a:pt x="771" y="2845"/>
                    <a:pt x="784" y="2815"/>
                    <a:pt x="784" y="2795"/>
                  </a:cubicBezTo>
                  <a:lnTo>
                    <a:pt x="784" y="2795"/>
                  </a:lnTo>
                  <a:cubicBezTo>
                    <a:pt x="725" y="2828"/>
                    <a:pt x="764" y="2838"/>
                    <a:pt x="718" y="2878"/>
                  </a:cubicBezTo>
                  <a:cubicBezTo>
                    <a:pt x="705" y="2881"/>
                    <a:pt x="688" y="2884"/>
                    <a:pt x="672" y="2888"/>
                  </a:cubicBezTo>
                  <a:cubicBezTo>
                    <a:pt x="662" y="2895"/>
                    <a:pt x="663" y="2897"/>
                    <a:pt x="668" y="2897"/>
                  </a:cubicBezTo>
                  <a:cubicBezTo>
                    <a:pt x="673" y="2897"/>
                    <a:pt x="683" y="2895"/>
                    <a:pt x="688" y="2895"/>
                  </a:cubicBezTo>
                  <a:cubicBezTo>
                    <a:pt x="662" y="2918"/>
                    <a:pt x="645" y="2915"/>
                    <a:pt x="622" y="2927"/>
                  </a:cubicBezTo>
                  <a:cubicBezTo>
                    <a:pt x="627" y="2926"/>
                    <a:pt x="634" y="2924"/>
                    <a:pt x="639" y="2924"/>
                  </a:cubicBezTo>
                  <a:cubicBezTo>
                    <a:pt x="644" y="2924"/>
                    <a:pt x="648" y="2926"/>
                    <a:pt x="648" y="2931"/>
                  </a:cubicBezTo>
                  <a:cubicBezTo>
                    <a:pt x="607" y="2937"/>
                    <a:pt x="578" y="2962"/>
                    <a:pt x="539" y="2962"/>
                  </a:cubicBezTo>
                  <a:cubicBezTo>
                    <a:pt x="536" y="2962"/>
                    <a:pt x="533" y="2962"/>
                    <a:pt x="531" y="2961"/>
                  </a:cubicBezTo>
                  <a:lnTo>
                    <a:pt x="531" y="2961"/>
                  </a:lnTo>
                  <a:cubicBezTo>
                    <a:pt x="548" y="2966"/>
                    <a:pt x="515" y="3001"/>
                    <a:pt x="500" y="3010"/>
                  </a:cubicBezTo>
                  <a:cubicBezTo>
                    <a:pt x="529" y="3007"/>
                    <a:pt x="559" y="3004"/>
                    <a:pt x="586" y="2997"/>
                  </a:cubicBezTo>
                  <a:cubicBezTo>
                    <a:pt x="672" y="2941"/>
                    <a:pt x="738" y="2918"/>
                    <a:pt x="821" y="2842"/>
                  </a:cubicBezTo>
                  <a:lnTo>
                    <a:pt x="824" y="2855"/>
                  </a:lnTo>
                  <a:cubicBezTo>
                    <a:pt x="907" y="2819"/>
                    <a:pt x="923" y="2779"/>
                    <a:pt x="940" y="2749"/>
                  </a:cubicBezTo>
                  <a:cubicBezTo>
                    <a:pt x="957" y="2716"/>
                    <a:pt x="966" y="2679"/>
                    <a:pt x="1020" y="2629"/>
                  </a:cubicBezTo>
                  <a:cubicBezTo>
                    <a:pt x="1022" y="2631"/>
                    <a:pt x="1024" y="2632"/>
                    <a:pt x="1027" y="2632"/>
                  </a:cubicBezTo>
                  <a:cubicBezTo>
                    <a:pt x="1042" y="2632"/>
                    <a:pt x="1061" y="2596"/>
                    <a:pt x="1073" y="2596"/>
                  </a:cubicBezTo>
                  <a:cubicBezTo>
                    <a:pt x="1075" y="2596"/>
                    <a:pt x="1077" y="2597"/>
                    <a:pt x="1079" y="2600"/>
                  </a:cubicBezTo>
                  <a:cubicBezTo>
                    <a:pt x="1052" y="2624"/>
                    <a:pt x="1056" y="2630"/>
                    <a:pt x="1067" y="2630"/>
                  </a:cubicBezTo>
                  <a:cubicBezTo>
                    <a:pt x="1070" y="2630"/>
                    <a:pt x="1073" y="2630"/>
                    <a:pt x="1076" y="2629"/>
                  </a:cubicBezTo>
                  <a:cubicBezTo>
                    <a:pt x="1089" y="2606"/>
                    <a:pt x="1089" y="2583"/>
                    <a:pt x="1128" y="2550"/>
                  </a:cubicBezTo>
                  <a:lnTo>
                    <a:pt x="1128" y="2550"/>
                  </a:lnTo>
                  <a:cubicBezTo>
                    <a:pt x="1125" y="2573"/>
                    <a:pt x="1165" y="2547"/>
                    <a:pt x="1136" y="2586"/>
                  </a:cubicBezTo>
                  <a:cubicBezTo>
                    <a:pt x="1185" y="2544"/>
                    <a:pt x="1208" y="2510"/>
                    <a:pt x="1215" y="2470"/>
                  </a:cubicBezTo>
                  <a:cubicBezTo>
                    <a:pt x="1267" y="2371"/>
                    <a:pt x="1258" y="2464"/>
                    <a:pt x="1318" y="2368"/>
                  </a:cubicBezTo>
                  <a:lnTo>
                    <a:pt x="1318" y="2368"/>
                  </a:lnTo>
                  <a:lnTo>
                    <a:pt x="1314" y="2388"/>
                  </a:lnTo>
                  <a:cubicBezTo>
                    <a:pt x="1327" y="2368"/>
                    <a:pt x="1341" y="2348"/>
                    <a:pt x="1354" y="2328"/>
                  </a:cubicBezTo>
                  <a:lnTo>
                    <a:pt x="1354" y="2328"/>
                  </a:lnTo>
                  <a:lnTo>
                    <a:pt x="1331" y="2342"/>
                  </a:lnTo>
                  <a:lnTo>
                    <a:pt x="1364" y="2265"/>
                  </a:lnTo>
                  <a:cubicBezTo>
                    <a:pt x="1369" y="2250"/>
                    <a:pt x="1369" y="2244"/>
                    <a:pt x="1365" y="2244"/>
                  </a:cubicBezTo>
                  <a:lnTo>
                    <a:pt x="1365" y="2244"/>
                  </a:lnTo>
                  <a:cubicBezTo>
                    <a:pt x="1359" y="2244"/>
                    <a:pt x="1343" y="2263"/>
                    <a:pt x="1336" y="2263"/>
                  </a:cubicBezTo>
                  <a:cubicBezTo>
                    <a:pt x="1335" y="2263"/>
                    <a:pt x="1335" y="2263"/>
                    <a:pt x="1334" y="2262"/>
                  </a:cubicBezTo>
                  <a:lnTo>
                    <a:pt x="1334" y="2262"/>
                  </a:lnTo>
                  <a:lnTo>
                    <a:pt x="1341" y="2285"/>
                  </a:lnTo>
                  <a:cubicBezTo>
                    <a:pt x="1318" y="2307"/>
                    <a:pt x="1305" y="2355"/>
                    <a:pt x="1293" y="2355"/>
                  </a:cubicBezTo>
                  <a:cubicBezTo>
                    <a:pt x="1292" y="2355"/>
                    <a:pt x="1292" y="2355"/>
                    <a:pt x="1291" y="2354"/>
                  </a:cubicBezTo>
                  <a:cubicBezTo>
                    <a:pt x="1321" y="2312"/>
                    <a:pt x="1298" y="2312"/>
                    <a:pt x="1304" y="2292"/>
                  </a:cubicBezTo>
                  <a:lnTo>
                    <a:pt x="1304" y="2292"/>
                  </a:lnTo>
                  <a:cubicBezTo>
                    <a:pt x="1298" y="2305"/>
                    <a:pt x="1291" y="2322"/>
                    <a:pt x="1281" y="2335"/>
                  </a:cubicBezTo>
                  <a:lnTo>
                    <a:pt x="1261" y="2339"/>
                  </a:lnTo>
                  <a:cubicBezTo>
                    <a:pt x="1232" y="2378"/>
                    <a:pt x="1205" y="2408"/>
                    <a:pt x="1198" y="2441"/>
                  </a:cubicBezTo>
                  <a:cubicBezTo>
                    <a:pt x="1215" y="2428"/>
                    <a:pt x="1208" y="2405"/>
                    <a:pt x="1228" y="2398"/>
                  </a:cubicBezTo>
                  <a:lnTo>
                    <a:pt x="1228" y="2398"/>
                  </a:lnTo>
                  <a:cubicBezTo>
                    <a:pt x="1232" y="2431"/>
                    <a:pt x="1192" y="2481"/>
                    <a:pt x="1155" y="2530"/>
                  </a:cubicBezTo>
                  <a:cubicBezTo>
                    <a:pt x="1155" y="2530"/>
                    <a:pt x="1154" y="2530"/>
                    <a:pt x="1153" y="2530"/>
                  </a:cubicBezTo>
                  <a:cubicBezTo>
                    <a:pt x="1148" y="2530"/>
                    <a:pt x="1142" y="2534"/>
                    <a:pt x="1139" y="2534"/>
                  </a:cubicBezTo>
                  <a:cubicBezTo>
                    <a:pt x="1138" y="2534"/>
                    <a:pt x="1138" y="2533"/>
                    <a:pt x="1139" y="2530"/>
                  </a:cubicBezTo>
                  <a:cubicBezTo>
                    <a:pt x="1139" y="2530"/>
                    <a:pt x="1145" y="2521"/>
                    <a:pt x="1148" y="2517"/>
                  </a:cubicBezTo>
                  <a:cubicBezTo>
                    <a:pt x="1142" y="2515"/>
                    <a:pt x="1148" y="2503"/>
                    <a:pt x="1143" y="2503"/>
                  </a:cubicBezTo>
                  <a:lnTo>
                    <a:pt x="1143" y="2503"/>
                  </a:lnTo>
                  <a:cubicBezTo>
                    <a:pt x="1140" y="2503"/>
                    <a:pt x="1133" y="2508"/>
                    <a:pt x="1116" y="2524"/>
                  </a:cubicBezTo>
                  <a:cubicBezTo>
                    <a:pt x="1116" y="2497"/>
                    <a:pt x="1125" y="2447"/>
                    <a:pt x="1119" y="2447"/>
                  </a:cubicBezTo>
                  <a:cubicBezTo>
                    <a:pt x="1139" y="2421"/>
                    <a:pt x="1165" y="2381"/>
                    <a:pt x="1185" y="2365"/>
                  </a:cubicBezTo>
                  <a:lnTo>
                    <a:pt x="1188" y="2371"/>
                  </a:lnTo>
                  <a:cubicBezTo>
                    <a:pt x="1207" y="2349"/>
                    <a:pt x="1229" y="2298"/>
                    <a:pt x="1245" y="2298"/>
                  </a:cubicBezTo>
                  <a:cubicBezTo>
                    <a:pt x="1246" y="2298"/>
                    <a:pt x="1247" y="2298"/>
                    <a:pt x="1248" y="2299"/>
                  </a:cubicBezTo>
                  <a:cubicBezTo>
                    <a:pt x="1253" y="2287"/>
                    <a:pt x="1265" y="2263"/>
                    <a:pt x="1258" y="2263"/>
                  </a:cubicBezTo>
                  <a:lnTo>
                    <a:pt x="1258" y="2263"/>
                  </a:lnTo>
                  <a:cubicBezTo>
                    <a:pt x="1256" y="2263"/>
                    <a:pt x="1250" y="2266"/>
                    <a:pt x="1241" y="2275"/>
                  </a:cubicBezTo>
                  <a:lnTo>
                    <a:pt x="1278" y="2206"/>
                  </a:lnTo>
                  <a:cubicBezTo>
                    <a:pt x="1281" y="2211"/>
                    <a:pt x="1286" y="2213"/>
                    <a:pt x="1292" y="2213"/>
                  </a:cubicBezTo>
                  <a:cubicBezTo>
                    <a:pt x="1300" y="2213"/>
                    <a:pt x="1310" y="2209"/>
                    <a:pt x="1317" y="2209"/>
                  </a:cubicBezTo>
                  <a:cubicBezTo>
                    <a:pt x="1326" y="2209"/>
                    <a:pt x="1329" y="2216"/>
                    <a:pt x="1319" y="2248"/>
                  </a:cubicBezTo>
                  <a:lnTo>
                    <a:pt x="1319" y="2248"/>
                  </a:lnTo>
                  <a:cubicBezTo>
                    <a:pt x="1322" y="2242"/>
                    <a:pt x="1330" y="2227"/>
                    <a:pt x="1344" y="2206"/>
                  </a:cubicBezTo>
                  <a:cubicBezTo>
                    <a:pt x="1347" y="2200"/>
                    <a:pt x="1351" y="2189"/>
                    <a:pt x="1354" y="2183"/>
                  </a:cubicBezTo>
                  <a:lnTo>
                    <a:pt x="1354" y="2186"/>
                  </a:lnTo>
                  <a:cubicBezTo>
                    <a:pt x="1354" y="2189"/>
                    <a:pt x="1354" y="2192"/>
                    <a:pt x="1357" y="2192"/>
                  </a:cubicBezTo>
                  <a:cubicBezTo>
                    <a:pt x="1351" y="2203"/>
                    <a:pt x="1347" y="2206"/>
                    <a:pt x="1344" y="2206"/>
                  </a:cubicBezTo>
                  <a:cubicBezTo>
                    <a:pt x="1344" y="2216"/>
                    <a:pt x="1347" y="2220"/>
                    <a:pt x="1351" y="2220"/>
                  </a:cubicBezTo>
                  <a:cubicBezTo>
                    <a:pt x="1361" y="2220"/>
                    <a:pt x="1381" y="2198"/>
                    <a:pt x="1397" y="2172"/>
                  </a:cubicBezTo>
                  <a:lnTo>
                    <a:pt x="1387" y="2156"/>
                  </a:lnTo>
                  <a:cubicBezTo>
                    <a:pt x="1417" y="2126"/>
                    <a:pt x="1440" y="2116"/>
                    <a:pt x="1460" y="2070"/>
                  </a:cubicBezTo>
                  <a:lnTo>
                    <a:pt x="1463" y="1937"/>
                  </a:lnTo>
                  <a:lnTo>
                    <a:pt x="1476" y="1905"/>
                  </a:lnTo>
                  <a:cubicBezTo>
                    <a:pt x="1487" y="1899"/>
                    <a:pt x="1499" y="1867"/>
                    <a:pt x="1509" y="1867"/>
                  </a:cubicBezTo>
                  <a:cubicBezTo>
                    <a:pt x="1512" y="1867"/>
                    <a:pt x="1514" y="1869"/>
                    <a:pt x="1516" y="1875"/>
                  </a:cubicBezTo>
                  <a:cubicBezTo>
                    <a:pt x="1517" y="1874"/>
                    <a:pt x="1517" y="1874"/>
                    <a:pt x="1518" y="1874"/>
                  </a:cubicBezTo>
                  <a:cubicBezTo>
                    <a:pt x="1525" y="1874"/>
                    <a:pt x="1518" y="1892"/>
                    <a:pt x="1506" y="1908"/>
                  </a:cubicBezTo>
                  <a:cubicBezTo>
                    <a:pt x="1505" y="1909"/>
                    <a:pt x="1505" y="1909"/>
                    <a:pt x="1505" y="1909"/>
                  </a:cubicBezTo>
                  <a:cubicBezTo>
                    <a:pt x="1504" y="1909"/>
                    <a:pt x="1504" y="1907"/>
                    <a:pt x="1502" y="1907"/>
                  </a:cubicBezTo>
                  <a:cubicBezTo>
                    <a:pt x="1502" y="1907"/>
                    <a:pt x="1501" y="1907"/>
                    <a:pt x="1499" y="1908"/>
                  </a:cubicBezTo>
                  <a:cubicBezTo>
                    <a:pt x="1503" y="1913"/>
                    <a:pt x="1508" y="1919"/>
                    <a:pt x="1516" y="1919"/>
                  </a:cubicBezTo>
                  <a:cubicBezTo>
                    <a:pt x="1522" y="1919"/>
                    <a:pt x="1530" y="1916"/>
                    <a:pt x="1539" y="1908"/>
                  </a:cubicBezTo>
                  <a:lnTo>
                    <a:pt x="1539" y="1908"/>
                  </a:lnTo>
                  <a:cubicBezTo>
                    <a:pt x="1526" y="1931"/>
                    <a:pt x="1523" y="1934"/>
                    <a:pt x="1519" y="1954"/>
                  </a:cubicBezTo>
                  <a:lnTo>
                    <a:pt x="1533" y="1928"/>
                  </a:lnTo>
                  <a:lnTo>
                    <a:pt x="1533" y="1928"/>
                  </a:lnTo>
                  <a:cubicBezTo>
                    <a:pt x="1516" y="1967"/>
                    <a:pt x="1506" y="2037"/>
                    <a:pt x="1519" y="2041"/>
                  </a:cubicBezTo>
                  <a:cubicBezTo>
                    <a:pt x="1510" y="2021"/>
                    <a:pt x="1539" y="2007"/>
                    <a:pt x="1553" y="1987"/>
                  </a:cubicBezTo>
                  <a:lnTo>
                    <a:pt x="1553" y="1987"/>
                  </a:lnTo>
                  <a:cubicBezTo>
                    <a:pt x="1547" y="2000"/>
                    <a:pt x="1542" y="2028"/>
                    <a:pt x="1548" y="2028"/>
                  </a:cubicBezTo>
                  <a:cubicBezTo>
                    <a:pt x="1550" y="2028"/>
                    <a:pt x="1552" y="2026"/>
                    <a:pt x="1556" y="2021"/>
                  </a:cubicBezTo>
                  <a:cubicBezTo>
                    <a:pt x="1553" y="2010"/>
                    <a:pt x="1569" y="1964"/>
                    <a:pt x="1560" y="1964"/>
                  </a:cubicBezTo>
                  <a:lnTo>
                    <a:pt x="1560" y="1964"/>
                  </a:lnTo>
                  <a:cubicBezTo>
                    <a:pt x="1557" y="1964"/>
                    <a:pt x="1553" y="1967"/>
                    <a:pt x="1546" y="1977"/>
                  </a:cubicBezTo>
                  <a:cubicBezTo>
                    <a:pt x="1553" y="1954"/>
                    <a:pt x="1559" y="1921"/>
                    <a:pt x="1576" y="1902"/>
                  </a:cubicBezTo>
                  <a:lnTo>
                    <a:pt x="1576" y="1902"/>
                  </a:lnTo>
                  <a:cubicBezTo>
                    <a:pt x="1569" y="1931"/>
                    <a:pt x="1585" y="1917"/>
                    <a:pt x="1592" y="1931"/>
                  </a:cubicBezTo>
                  <a:cubicBezTo>
                    <a:pt x="1596" y="1902"/>
                    <a:pt x="1582" y="1894"/>
                    <a:pt x="1579" y="1888"/>
                  </a:cubicBezTo>
                  <a:cubicBezTo>
                    <a:pt x="1585" y="1878"/>
                    <a:pt x="1592" y="1871"/>
                    <a:pt x="1599" y="1865"/>
                  </a:cubicBezTo>
                  <a:lnTo>
                    <a:pt x="1599" y="1865"/>
                  </a:lnTo>
                  <a:cubicBezTo>
                    <a:pt x="1592" y="1868"/>
                    <a:pt x="1589" y="1871"/>
                    <a:pt x="1582" y="1875"/>
                  </a:cubicBezTo>
                  <a:cubicBezTo>
                    <a:pt x="1599" y="1809"/>
                    <a:pt x="1645" y="1712"/>
                    <a:pt x="1635" y="1666"/>
                  </a:cubicBezTo>
                  <a:lnTo>
                    <a:pt x="1635" y="1666"/>
                  </a:lnTo>
                  <a:cubicBezTo>
                    <a:pt x="1622" y="1676"/>
                    <a:pt x="1632" y="1723"/>
                    <a:pt x="1602" y="1729"/>
                  </a:cubicBezTo>
                  <a:lnTo>
                    <a:pt x="1609" y="1755"/>
                  </a:lnTo>
                  <a:cubicBezTo>
                    <a:pt x="1605" y="1778"/>
                    <a:pt x="1590" y="1825"/>
                    <a:pt x="1574" y="1825"/>
                  </a:cubicBezTo>
                  <a:cubicBezTo>
                    <a:pt x="1574" y="1825"/>
                    <a:pt x="1573" y="1825"/>
                    <a:pt x="1573" y="1825"/>
                  </a:cubicBezTo>
                  <a:cubicBezTo>
                    <a:pt x="1589" y="1762"/>
                    <a:pt x="1579" y="1743"/>
                    <a:pt x="1582" y="1709"/>
                  </a:cubicBezTo>
                  <a:cubicBezTo>
                    <a:pt x="1579" y="1706"/>
                    <a:pt x="1579" y="1699"/>
                    <a:pt x="1582" y="1693"/>
                  </a:cubicBezTo>
                  <a:cubicBezTo>
                    <a:pt x="1585" y="1673"/>
                    <a:pt x="1602" y="1646"/>
                    <a:pt x="1605" y="1630"/>
                  </a:cubicBezTo>
                  <a:cubicBezTo>
                    <a:pt x="1609" y="1624"/>
                    <a:pt x="1611" y="1622"/>
                    <a:pt x="1613" y="1622"/>
                  </a:cubicBezTo>
                  <a:cubicBezTo>
                    <a:pt x="1617" y="1622"/>
                    <a:pt x="1619" y="1631"/>
                    <a:pt x="1619" y="1633"/>
                  </a:cubicBezTo>
                  <a:cubicBezTo>
                    <a:pt x="1665" y="1570"/>
                    <a:pt x="1635" y="1504"/>
                    <a:pt x="1672" y="1434"/>
                  </a:cubicBezTo>
                  <a:cubicBezTo>
                    <a:pt x="1672" y="1434"/>
                    <a:pt x="1673" y="1434"/>
                    <a:pt x="1673" y="1434"/>
                  </a:cubicBezTo>
                  <a:cubicBezTo>
                    <a:pt x="1684" y="1434"/>
                    <a:pt x="1702" y="1397"/>
                    <a:pt x="1707" y="1397"/>
                  </a:cubicBezTo>
                  <a:cubicBezTo>
                    <a:pt x="1708" y="1397"/>
                    <a:pt x="1708" y="1398"/>
                    <a:pt x="1708" y="1401"/>
                  </a:cubicBezTo>
                  <a:cubicBezTo>
                    <a:pt x="1724" y="1358"/>
                    <a:pt x="1718" y="1329"/>
                    <a:pt x="1718" y="1298"/>
                  </a:cubicBezTo>
                  <a:cubicBezTo>
                    <a:pt x="1729" y="1296"/>
                    <a:pt x="1738" y="1252"/>
                    <a:pt x="1742" y="1252"/>
                  </a:cubicBezTo>
                  <a:cubicBezTo>
                    <a:pt x="1743" y="1252"/>
                    <a:pt x="1743" y="1254"/>
                    <a:pt x="1744" y="1257"/>
                  </a:cubicBezTo>
                  <a:lnTo>
                    <a:pt x="1744" y="1257"/>
                  </a:lnTo>
                  <a:lnTo>
                    <a:pt x="1738" y="1213"/>
                  </a:lnTo>
                  <a:cubicBezTo>
                    <a:pt x="1751" y="1186"/>
                    <a:pt x="1758" y="1127"/>
                    <a:pt x="1774" y="1120"/>
                  </a:cubicBezTo>
                  <a:cubicBezTo>
                    <a:pt x="1778" y="1090"/>
                    <a:pt x="1755" y="1107"/>
                    <a:pt x="1771" y="1067"/>
                  </a:cubicBezTo>
                  <a:lnTo>
                    <a:pt x="1771" y="1067"/>
                  </a:lnTo>
                  <a:cubicBezTo>
                    <a:pt x="1774" y="1070"/>
                    <a:pt x="1778" y="1067"/>
                    <a:pt x="1774" y="1077"/>
                  </a:cubicBezTo>
                  <a:cubicBezTo>
                    <a:pt x="1784" y="1057"/>
                    <a:pt x="1797" y="1011"/>
                    <a:pt x="1791" y="988"/>
                  </a:cubicBezTo>
                  <a:lnTo>
                    <a:pt x="1791" y="988"/>
                  </a:lnTo>
                  <a:cubicBezTo>
                    <a:pt x="1781" y="1017"/>
                    <a:pt x="1788" y="994"/>
                    <a:pt x="1774" y="1031"/>
                  </a:cubicBezTo>
                  <a:cubicBezTo>
                    <a:pt x="1768" y="1027"/>
                    <a:pt x="1764" y="984"/>
                    <a:pt x="1784" y="948"/>
                  </a:cubicBezTo>
                  <a:cubicBezTo>
                    <a:pt x="1786" y="962"/>
                    <a:pt x="1788" y="967"/>
                    <a:pt x="1791" y="967"/>
                  </a:cubicBezTo>
                  <a:cubicBezTo>
                    <a:pt x="1798" y="967"/>
                    <a:pt x="1808" y="930"/>
                    <a:pt x="1812" y="930"/>
                  </a:cubicBezTo>
                  <a:cubicBezTo>
                    <a:pt x="1813" y="930"/>
                    <a:pt x="1814" y="931"/>
                    <a:pt x="1814" y="934"/>
                  </a:cubicBezTo>
                  <a:cubicBezTo>
                    <a:pt x="1834" y="849"/>
                    <a:pt x="1817" y="792"/>
                    <a:pt x="1811" y="719"/>
                  </a:cubicBezTo>
                  <a:cubicBezTo>
                    <a:pt x="1817" y="673"/>
                    <a:pt x="1824" y="633"/>
                    <a:pt x="1831" y="574"/>
                  </a:cubicBezTo>
                  <a:cubicBezTo>
                    <a:pt x="1834" y="514"/>
                    <a:pt x="1840" y="455"/>
                    <a:pt x="1834" y="415"/>
                  </a:cubicBezTo>
                  <a:lnTo>
                    <a:pt x="1834" y="415"/>
                  </a:lnTo>
                  <a:lnTo>
                    <a:pt x="1834" y="428"/>
                  </a:lnTo>
                  <a:lnTo>
                    <a:pt x="1828" y="381"/>
                  </a:lnTo>
                  <a:cubicBezTo>
                    <a:pt x="1831" y="352"/>
                    <a:pt x="1848" y="368"/>
                    <a:pt x="1844" y="328"/>
                  </a:cubicBezTo>
                  <a:lnTo>
                    <a:pt x="1844" y="328"/>
                  </a:lnTo>
                  <a:cubicBezTo>
                    <a:pt x="1860" y="332"/>
                    <a:pt x="1840" y="404"/>
                    <a:pt x="1851" y="447"/>
                  </a:cubicBezTo>
                  <a:cubicBezTo>
                    <a:pt x="1856" y="427"/>
                    <a:pt x="1859" y="420"/>
                    <a:pt x="1861" y="420"/>
                  </a:cubicBezTo>
                  <a:cubicBezTo>
                    <a:pt x="1868" y="420"/>
                    <a:pt x="1866" y="478"/>
                    <a:pt x="1871" y="478"/>
                  </a:cubicBezTo>
                  <a:cubicBezTo>
                    <a:pt x="1872" y="478"/>
                    <a:pt x="1874" y="474"/>
                    <a:pt x="1877" y="464"/>
                  </a:cubicBezTo>
                  <a:cubicBezTo>
                    <a:pt x="1848" y="441"/>
                    <a:pt x="1887" y="276"/>
                    <a:pt x="1867" y="216"/>
                  </a:cubicBezTo>
                  <a:cubicBezTo>
                    <a:pt x="1871" y="196"/>
                    <a:pt x="1871" y="189"/>
                    <a:pt x="1874" y="189"/>
                  </a:cubicBezTo>
                  <a:cubicBezTo>
                    <a:pt x="1877" y="157"/>
                    <a:pt x="1880" y="146"/>
                    <a:pt x="1887" y="140"/>
                  </a:cubicBezTo>
                  <a:cubicBezTo>
                    <a:pt x="1890" y="100"/>
                    <a:pt x="1890" y="57"/>
                    <a:pt x="1890" y="24"/>
                  </a:cubicBezTo>
                  <a:cubicBezTo>
                    <a:pt x="1882" y="3"/>
                    <a:pt x="1868" y="1"/>
                    <a:pt x="1854"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0"/>
            <p:cNvSpPr/>
            <p:nvPr/>
          </p:nvSpPr>
          <p:spPr>
            <a:xfrm flipH="1">
              <a:off x="1948044" y="2190311"/>
              <a:ext cx="11280" cy="6545"/>
            </a:xfrm>
            <a:custGeom>
              <a:avLst/>
              <a:gdLst/>
              <a:ahLst/>
              <a:cxnLst/>
              <a:rect l="l" t="t" r="r" b="b"/>
              <a:pathLst>
                <a:path w="212" h="123" extrusionOk="0">
                  <a:moveTo>
                    <a:pt x="212" y="0"/>
                  </a:moveTo>
                  <a:cubicBezTo>
                    <a:pt x="120" y="57"/>
                    <a:pt x="60" y="86"/>
                    <a:pt x="1" y="122"/>
                  </a:cubicBezTo>
                  <a:cubicBezTo>
                    <a:pt x="73" y="83"/>
                    <a:pt x="143" y="43"/>
                    <a:pt x="212"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0"/>
            <p:cNvSpPr/>
            <p:nvPr/>
          </p:nvSpPr>
          <p:spPr>
            <a:xfrm flipH="1">
              <a:off x="1971455" y="2322426"/>
              <a:ext cx="6704" cy="2501"/>
            </a:xfrm>
            <a:custGeom>
              <a:avLst/>
              <a:gdLst/>
              <a:ahLst/>
              <a:cxnLst/>
              <a:rect l="l" t="t" r="r" b="b"/>
              <a:pathLst>
                <a:path w="126" h="47" extrusionOk="0">
                  <a:moveTo>
                    <a:pt x="126" y="0"/>
                  </a:moveTo>
                  <a:lnTo>
                    <a:pt x="126" y="0"/>
                  </a:lnTo>
                  <a:cubicBezTo>
                    <a:pt x="99" y="7"/>
                    <a:pt x="82" y="11"/>
                    <a:pt x="72" y="11"/>
                  </a:cubicBezTo>
                  <a:cubicBezTo>
                    <a:pt x="63" y="11"/>
                    <a:pt x="60" y="8"/>
                    <a:pt x="60" y="3"/>
                  </a:cubicBezTo>
                  <a:cubicBezTo>
                    <a:pt x="10" y="17"/>
                    <a:pt x="26" y="34"/>
                    <a:pt x="0" y="46"/>
                  </a:cubicBezTo>
                  <a:cubicBezTo>
                    <a:pt x="49" y="26"/>
                    <a:pt x="66" y="30"/>
                    <a:pt x="126"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0"/>
            <p:cNvSpPr/>
            <p:nvPr/>
          </p:nvSpPr>
          <p:spPr>
            <a:xfrm flipH="1">
              <a:off x="1978105" y="2324874"/>
              <a:ext cx="1117" cy="585"/>
            </a:xfrm>
            <a:custGeom>
              <a:avLst/>
              <a:gdLst/>
              <a:ahLst/>
              <a:cxnLst/>
              <a:rect l="l" t="t" r="r" b="b"/>
              <a:pathLst>
                <a:path w="21" h="11" extrusionOk="0">
                  <a:moveTo>
                    <a:pt x="20" y="0"/>
                  </a:moveTo>
                  <a:cubicBezTo>
                    <a:pt x="13" y="4"/>
                    <a:pt x="7" y="7"/>
                    <a:pt x="0" y="11"/>
                  </a:cubicBezTo>
                  <a:cubicBezTo>
                    <a:pt x="7" y="7"/>
                    <a:pt x="13" y="4"/>
                    <a:pt x="20"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0"/>
            <p:cNvSpPr/>
            <p:nvPr/>
          </p:nvSpPr>
          <p:spPr>
            <a:xfrm flipH="1">
              <a:off x="1967198" y="2320830"/>
              <a:ext cx="2022" cy="798"/>
            </a:xfrm>
            <a:custGeom>
              <a:avLst/>
              <a:gdLst/>
              <a:ahLst/>
              <a:cxnLst/>
              <a:rect l="l" t="t" r="r" b="b"/>
              <a:pathLst>
                <a:path w="38" h="15" extrusionOk="0">
                  <a:moveTo>
                    <a:pt x="35" y="0"/>
                  </a:moveTo>
                  <a:cubicBezTo>
                    <a:pt x="35" y="0"/>
                    <a:pt x="35" y="1"/>
                    <a:pt x="34" y="1"/>
                  </a:cubicBezTo>
                  <a:cubicBezTo>
                    <a:pt x="24" y="4"/>
                    <a:pt x="11" y="10"/>
                    <a:pt x="1" y="10"/>
                  </a:cubicBezTo>
                  <a:cubicBezTo>
                    <a:pt x="1" y="13"/>
                    <a:pt x="3" y="14"/>
                    <a:pt x="6" y="14"/>
                  </a:cubicBezTo>
                  <a:cubicBezTo>
                    <a:pt x="17" y="14"/>
                    <a:pt x="38" y="0"/>
                    <a:pt x="35"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0"/>
            <p:cNvSpPr/>
            <p:nvPr/>
          </p:nvSpPr>
          <p:spPr>
            <a:xfrm flipH="1">
              <a:off x="1981830" y="2313594"/>
              <a:ext cx="2501" cy="745"/>
            </a:xfrm>
            <a:custGeom>
              <a:avLst/>
              <a:gdLst/>
              <a:ahLst/>
              <a:cxnLst/>
              <a:rect l="l" t="t" r="r" b="b"/>
              <a:pathLst>
                <a:path w="47" h="14" extrusionOk="0">
                  <a:moveTo>
                    <a:pt x="44" y="0"/>
                  </a:moveTo>
                  <a:cubicBezTo>
                    <a:pt x="35" y="0"/>
                    <a:pt x="17" y="9"/>
                    <a:pt x="4" y="13"/>
                  </a:cubicBezTo>
                  <a:lnTo>
                    <a:pt x="4" y="13"/>
                  </a:lnTo>
                  <a:cubicBezTo>
                    <a:pt x="6" y="12"/>
                    <a:pt x="8" y="12"/>
                    <a:pt x="10" y="12"/>
                  </a:cubicBezTo>
                  <a:cubicBezTo>
                    <a:pt x="17" y="12"/>
                    <a:pt x="24" y="14"/>
                    <a:pt x="30" y="14"/>
                  </a:cubicBezTo>
                  <a:cubicBezTo>
                    <a:pt x="37" y="14"/>
                    <a:pt x="43" y="11"/>
                    <a:pt x="46" y="1"/>
                  </a:cubicBezTo>
                  <a:cubicBezTo>
                    <a:pt x="46" y="1"/>
                    <a:pt x="45" y="0"/>
                    <a:pt x="44" y="0"/>
                  </a:cubicBezTo>
                  <a:close/>
                  <a:moveTo>
                    <a:pt x="4" y="13"/>
                  </a:moveTo>
                  <a:cubicBezTo>
                    <a:pt x="3" y="13"/>
                    <a:pt x="2" y="13"/>
                    <a:pt x="0" y="14"/>
                  </a:cubicBezTo>
                  <a:cubicBezTo>
                    <a:pt x="1" y="13"/>
                    <a:pt x="3" y="13"/>
                    <a:pt x="4" y="13"/>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0"/>
            <p:cNvSpPr/>
            <p:nvPr/>
          </p:nvSpPr>
          <p:spPr>
            <a:xfrm flipH="1">
              <a:off x="1961399" y="2314498"/>
              <a:ext cx="2075" cy="1277"/>
            </a:xfrm>
            <a:custGeom>
              <a:avLst/>
              <a:gdLst/>
              <a:ahLst/>
              <a:cxnLst/>
              <a:rect l="l" t="t" r="r" b="b"/>
              <a:pathLst>
                <a:path w="39" h="24" extrusionOk="0">
                  <a:moveTo>
                    <a:pt x="12" y="1"/>
                  </a:moveTo>
                  <a:cubicBezTo>
                    <a:pt x="6" y="9"/>
                    <a:pt x="1" y="23"/>
                    <a:pt x="9" y="23"/>
                  </a:cubicBezTo>
                  <a:cubicBezTo>
                    <a:pt x="14" y="23"/>
                    <a:pt x="23" y="19"/>
                    <a:pt x="39" y="7"/>
                  </a:cubicBezTo>
                  <a:lnTo>
                    <a:pt x="39" y="7"/>
                  </a:lnTo>
                  <a:cubicBezTo>
                    <a:pt x="35" y="10"/>
                    <a:pt x="29" y="11"/>
                    <a:pt x="24" y="11"/>
                  </a:cubicBezTo>
                  <a:cubicBezTo>
                    <a:pt x="18" y="11"/>
                    <a:pt x="12" y="8"/>
                    <a:pt x="12"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0"/>
            <p:cNvSpPr/>
            <p:nvPr/>
          </p:nvSpPr>
          <p:spPr>
            <a:xfrm flipH="1">
              <a:off x="1977467" y="2311998"/>
              <a:ext cx="1915" cy="1117"/>
            </a:xfrm>
            <a:custGeom>
              <a:avLst/>
              <a:gdLst/>
              <a:ahLst/>
              <a:cxnLst/>
              <a:rect l="l" t="t" r="r" b="b"/>
              <a:pathLst>
                <a:path w="36" h="21" extrusionOk="0">
                  <a:moveTo>
                    <a:pt x="30" y="1"/>
                  </a:moveTo>
                  <a:lnTo>
                    <a:pt x="0" y="21"/>
                  </a:lnTo>
                  <a:lnTo>
                    <a:pt x="36" y="4"/>
                  </a:lnTo>
                  <a:lnTo>
                    <a:pt x="30"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0"/>
            <p:cNvSpPr/>
            <p:nvPr/>
          </p:nvSpPr>
          <p:spPr>
            <a:xfrm flipH="1">
              <a:off x="1981670" y="2305826"/>
              <a:ext cx="6012" cy="2394"/>
            </a:xfrm>
            <a:custGeom>
              <a:avLst/>
              <a:gdLst/>
              <a:ahLst/>
              <a:cxnLst/>
              <a:rect l="l" t="t" r="r" b="b"/>
              <a:pathLst>
                <a:path w="113" h="45" extrusionOk="0">
                  <a:moveTo>
                    <a:pt x="27" y="1"/>
                  </a:moveTo>
                  <a:cubicBezTo>
                    <a:pt x="0" y="25"/>
                    <a:pt x="86" y="11"/>
                    <a:pt x="37" y="44"/>
                  </a:cubicBezTo>
                  <a:cubicBezTo>
                    <a:pt x="112" y="28"/>
                    <a:pt x="23" y="28"/>
                    <a:pt x="77" y="8"/>
                  </a:cubicBezTo>
                  <a:lnTo>
                    <a:pt x="77" y="8"/>
                  </a:lnTo>
                  <a:cubicBezTo>
                    <a:pt x="68" y="11"/>
                    <a:pt x="59" y="12"/>
                    <a:pt x="52" y="12"/>
                  </a:cubicBezTo>
                  <a:cubicBezTo>
                    <a:pt x="35" y="12"/>
                    <a:pt x="24" y="6"/>
                    <a:pt x="27"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0"/>
            <p:cNvSpPr/>
            <p:nvPr/>
          </p:nvSpPr>
          <p:spPr>
            <a:xfrm flipH="1">
              <a:off x="1982734" y="2306038"/>
              <a:ext cx="904" cy="213"/>
            </a:xfrm>
            <a:custGeom>
              <a:avLst/>
              <a:gdLst/>
              <a:ahLst/>
              <a:cxnLst/>
              <a:rect l="l" t="t" r="r" b="b"/>
              <a:pathLst>
                <a:path w="17" h="4" extrusionOk="0">
                  <a:moveTo>
                    <a:pt x="17" y="1"/>
                  </a:moveTo>
                  <a:lnTo>
                    <a:pt x="17" y="1"/>
                  </a:lnTo>
                  <a:cubicBezTo>
                    <a:pt x="10" y="4"/>
                    <a:pt x="4" y="4"/>
                    <a:pt x="1" y="4"/>
                  </a:cubicBezTo>
                  <a:cubicBezTo>
                    <a:pt x="7" y="4"/>
                    <a:pt x="10" y="4"/>
                    <a:pt x="17"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0"/>
            <p:cNvSpPr/>
            <p:nvPr/>
          </p:nvSpPr>
          <p:spPr>
            <a:xfrm flipH="1">
              <a:off x="1958579" y="2297738"/>
              <a:ext cx="426" cy="585"/>
            </a:xfrm>
            <a:custGeom>
              <a:avLst/>
              <a:gdLst/>
              <a:ahLst/>
              <a:cxnLst/>
              <a:rect l="l" t="t" r="r" b="b"/>
              <a:pathLst>
                <a:path w="8" h="11" extrusionOk="0">
                  <a:moveTo>
                    <a:pt x="7" y="1"/>
                  </a:moveTo>
                  <a:lnTo>
                    <a:pt x="7" y="1"/>
                  </a:lnTo>
                  <a:cubicBezTo>
                    <a:pt x="4" y="4"/>
                    <a:pt x="1" y="7"/>
                    <a:pt x="1" y="11"/>
                  </a:cubicBezTo>
                  <a:cubicBezTo>
                    <a:pt x="4" y="7"/>
                    <a:pt x="4" y="4"/>
                    <a:pt x="7"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0"/>
            <p:cNvSpPr/>
            <p:nvPr/>
          </p:nvSpPr>
          <p:spPr>
            <a:xfrm flipH="1">
              <a:off x="1971774" y="2299707"/>
              <a:ext cx="5321" cy="4469"/>
            </a:xfrm>
            <a:custGeom>
              <a:avLst/>
              <a:gdLst/>
              <a:ahLst/>
              <a:cxnLst/>
              <a:rect l="l" t="t" r="r" b="b"/>
              <a:pathLst>
                <a:path w="100" h="84" extrusionOk="0">
                  <a:moveTo>
                    <a:pt x="83" y="1"/>
                  </a:moveTo>
                  <a:cubicBezTo>
                    <a:pt x="60" y="10"/>
                    <a:pt x="29" y="27"/>
                    <a:pt x="23" y="43"/>
                  </a:cubicBezTo>
                  <a:lnTo>
                    <a:pt x="33" y="40"/>
                  </a:lnTo>
                  <a:lnTo>
                    <a:pt x="33" y="40"/>
                  </a:lnTo>
                  <a:lnTo>
                    <a:pt x="0" y="83"/>
                  </a:lnTo>
                  <a:cubicBezTo>
                    <a:pt x="23" y="53"/>
                    <a:pt x="99" y="16"/>
                    <a:pt x="83"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0"/>
            <p:cNvSpPr/>
            <p:nvPr/>
          </p:nvSpPr>
          <p:spPr>
            <a:xfrm flipH="1">
              <a:off x="1934956" y="2297898"/>
              <a:ext cx="1490" cy="1649"/>
            </a:xfrm>
            <a:custGeom>
              <a:avLst/>
              <a:gdLst/>
              <a:ahLst/>
              <a:cxnLst/>
              <a:rect l="l" t="t" r="r" b="b"/>
              <a:pathLst>
                <a:path w="28" h="31" extrusionOk="0">
                  <a:moveTo>
                    <a:pt x="16" y="0"/>
                  </a:moveTo>
                  <a:cubicBezTo>
                    <a:pt x="15" y="0"/>
                    <a:pt x="15" y="1"/>
                    <a:pt x="14" y="4"/>
                  </a:cubicBezTo>
                  <a:lnTo>
                    <a:pt x="0" y="31"/>
                  </a:lnTo>
                  <a:lnTo>
                    <a:pt x="0" y="31"/>
                  </a:lnTo>
                  <a:lnTo>
                    <a:pt x="28" y="8"/>
                  </a:lnTo>
                  <a:lnTo>
                    <a:pt x="28" y="8"/>
                  </a:lnTo>
                  <a:cubicBezTo>
                    <a:pt x="26" y="8"/>
                    <a:pt x="25" y="9"/>
                    <a:pt x="24" y="9"/>
                  </a:cubicBezTo>
                  <a:cubicBezTo>
                    <a:pt x="19" y="9"/>
                    <a:pt x="17" y="0"/>
                    <a:pt x="16"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0"/>
            <p:cNvSpPr/>
            <p:nvPr/>
          </p:nvSpPr>
          <p:spPr>
            <a:xfrm flipH="1">
              <a:off x="1934796" y="2298110"/>
              <a:ext cx="213" cy="213"/>
            </a:xfrm>
            <a:custGeom>
              <a:avLst/>
              <a:gdLst/>
              <a:ahLst/>
              <a:cxnLst/>
              <a:rect l="l" t="t" r="r" b="b"/>
              <a:pathLst>
                <a:path w="4" h="4" extrusionOk="0">
                  <a:moveTo>
                    <a:pt x="4" y="0"/>
                  </a:moveTo>
                  <a:lnTo>
                    <a:pt x="1" y="4"/>
                  </a:lnTo>
                  <a:cubicBezTo>
                    <a:pt x="1" y="4"/>
                    <a:pt x="4" y="4"/>
                    <a:pt x="4"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0"/>
            <p:cNvSpPr/>
            <p:nvPr/>
          </p:nvSpPr>
          <p:spPr>
            <a:xfrm flipH="1">
              <a:off x="1962250" y="2301250"/>
              <a:ext cx="2554" cy="1703"/>
            </a:xfrm>
            <a:custGeom>
              <a:avLst/>
              <a:gdLst/>
              <a:ahLst/>
              <a:cxnLst/>
              <a:rect l="l" t="t" r="r" b="b"/>
              <a:pathLst>
                <a:path w="48" h="32" extrusionOk="0">
                  <a:moveTo>
                    <a:pt x="40" y="1"/>
                  </a:moveTo>
                  <a:cubicBezTo>
                    <a:pt x="24" y="11"/>
                    <a:pt x="14" y="18"/>
                    <a:pt x="0" y="31"/>
                  </a:cubicBezTo>
                  <a:cubicBezTo>
                    <a:pt x="11" y="31"/>
                    <a:pt x="47" y="11"/>
                    <a:pt x="40"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0"/>
            <p:cNvSpPr/>
            <p:nvPr/>
          </p:nvSpPr>
          <p:spPr>
            <a:xfrm flipH="1">
              <a:off x="1930061" y="2289810"/>
              <a:ext cx="1596" cy="2022"/>
            </a:xfrm>
            <a:custGeom>
              <a:avLst/>
              <a:gdLst/>
              <a:ahLst/>
              <a:cxnLst/>
              <a:rect l="l" t="t" r="r" b="b"/>
              <a:pathLst>
                <a:path w="30" h="38" extrusionOk="0">
                  <a:moveTo>
                    <a:pt x="27" y="1"/>
                  </a:moveTo>
                  <a:lnTo>
                    <a:pt x="4" y="33"/>
                  </a:lnTo>
                  <a:lnTo>
                    <a:pt x="4" y="33"/>
                  </a:lnTo>
                  <a:cubicBezTo>
                    <a:pt x="12" y="21"/>
                    <a:pt x="21" y="10"/>
                    <a:pt x="30" y="1"/>
                  </a:cubicBezTo>
                  <a:close/>
                  <a:moveTo>
                    <a:pt x="4" y="33"/>
                  </a:moveTo>
                  <a:cubicBezTo>
                    <a:pt x="2" y="34"/>
                    <a:pt x="1" y="36"/>
                    <a:pt x="0" y="37"/>
                  </a:cubicBezTo>
                  <a:lnTo>
                    <a:pt x="4" y="33"/>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0"/>
            <p:cNvSpPr/>
            <p:nvPr/>
          </p:nvSpPr>
          <p:spPr>
            <a:xfrm flipH="1">
              <a:off x="1921069" y="2280658"/>
              <a:ext cx="1277" cy="1969"/>
            </a:xfrm>
            <a:custGeom>
              <a:avLst/>
              <a:gdLst/>
              <a:ahLst/>
              <a:cxnLst/>
              <a:rect l="l" t="t" r="r" b="b"/>
              <a:pathLst>
                <a:path w="24" h="37" extrusionOk="0">
                  <a:moveTo>
                    <a:pt x="24" y="1"/>
                  </a:moveTo>
                  <a:lnTo>
                    <a:pt x="17" y="4"/>
                  </a:lnTo>
                  <a:lnTo>
                    <a:pt x="1" y="37"/>
                  </a:lnTo>
                  <a:lnTo>
                    <a:pt x="10" y="34"/>
                  </a:lnTo>
                  <a:lnTo>
                    <a:pt x="24"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0"/>
            <p:cNvSpPr/>
            <p:nvPr/>
          </p:nvSpPr>
          <p:spPr>
            <a:xfrm flipH="1">
              <a:off x="1946767" y="2278370"/>
              <a:ext cx="2181" cy="2394"/>
            </a:xfrm>
            <a:custGeom>
              <a:avLst/>
              <a:gdLst/>
              <a:ahLst/>
              <a:cxnLst/>
              <a:rect l="l" t="t" r="r" b="b"/>
              <a:pathLst>
                <a:path w="41" h="45" extrusionOk="0">
                  <a:moveTo>
                    <a:pt x="17" y="0"/>
                  </a:moveTo>
                  <a:lnTo>
                    <a:pt x="17" y="0"/>
                  </a:lnTo>
                  <a:cubicBezTo>
                    <a:pt x="1" y="16"/>
                    <a:pt x="0" y="44"/>
                    <a:pt x="6" y="44"/>
                  </a:cubicBezTo>
                  <a:cubicBezTo>
                    <a:pt x="7" y="44"/>
                    <a:pt x="7" y="44"/>
                    <a:pt x="7" y="44"/>
                  </a:cubicBezTo>
                  <a:lnTo>
                    <a:pt x="40" y="7"/>
                  </a:lnTo>
                  <a:cubicBezTo>
                    <a:pt x="20" y="7"/>
                    <a:pt x="30" y="17"/>
                    <a:pt x="11" y="37"/>
                  </a:cubicBezTo>
                  <a:lnTo>
                    <a:pt x="17"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0"/>
            <p:cNvSpPr/>
            <p:nvPr/>
          </p:nvSpPr>
          <p:spPr>
            <a:xfrm flipH="1">
              <a:off x="1889358" y="2159823"/>
              <a:ext cx="8673" cy="65233"/>
            </a:xfrm>
            <a:custGeom>
              <a:avLst/>
              <a:gdLst/>
              <a:ahLst/>
              <a:cxnLst/>
              <a:rect l="l" t="t" r="r" b="b"/>
              <a:pathLst>
                <a:path w="163" h="1226" extrusionOk="0">
                  <a:moveTo>
                    <a:pt x="37" y="842"/>
                  </a:moveTo>
                  <a:lnTo>
                    <a:pt x="37" y="842"/>
                  </a:lnTo>
                  <a:cubicBezTo>
                    <a:pt x="36" y="849"/>
                    <a:pt x="36" y="853"/>
                    <a:pt x="37" y="857"/>
                  </a:cubicBezTo>
                  <a:lnTo>
                    <a:pt x="37" y="857"/>
                  </a:lnTo>
                  <a:lnTo>
                    <a:pt x="37" y="842"/>
                  </a:lnTo>
                  <a:close/>
                  <a:moveTo>
                    <a:pt x="96" y="995"/>
                  </a:moveTo>
                  <a:lnTo>
                    <a:pt x="96" y="995"/>
                  </a:lnTo>
                  <a:cubicBezTo>
                    <a:pt x="96" y="996"/>
                    <a:pt x="96" y="996"/>
                    <a:pt x="96" y="997"/>
                  </a:cubicBezTo>
                  <a:cubicBezTo>
                    <a:pt x="96" y="996"/>
                    <a:pt x="96" y="996"/>
                    <a:pt x="96" y="995"/>
                  </a:cubicBezTo>
                  <a:close/>
                  <a:moveTo>
                    <a:pt x="156" y="0"/>
                  </a:moveTo>
                  <a:lnTo>
                    <a:pt x="156" y="0"/>
                  </a:lnTo>
                  <a:cubicBezTo>
                    <a:pt x="156" y="43"/>
                    <a:pt x="149" y="87"/>
                    <a:pt x="149" y="130"/>
                  </a:cubicBezTo>
                  <a:cubicBezTo>
                    <a:pt x="146" y="122"/>
                    <a:pt x="144" y="119"/>
                    <a:pt x="142" y="119"/>
                  </a:cubicBezTo>
                  <a:lnTo>
                    <a:pt x="142" y="119"/>
                  </a:lnTo>
                  <a:cubicBezTo>
                    <a:pt x="134" y="119"/>
                    <a:pt x="143" y="196"/>
                    <a:pt x="130" y="196"/>
                  </a:cubicBezTo>
                  <a:cubicBezTo>
                    <a:pt x="130" y="196"/>
                    <a:pt x="130" y="196"/>
                    <a:pt x="130" y="196"/>
                  </a:cubicBezTo>
                  <a:cubicBezTo>
                    <a:pt x="123" y="173"/>
                    <a:pt x="126" y="133"/>
                    <a:pt x="130" y="107"/>
                  </a:cubicBezTo>
                  <a:lnTo>
                    <a:pt x="130" y="107"/>
                  </a:lnTo>
                  <a:cubicBezTo>
                    <a:pt x="120" y="107"/>
                    <a:pt x="113" y="146"/>
                    <a:pt x="103" y="150"/>
                  </a:cubicBezTo>
                  <a:cubicBezTo>
                    <a:pt x="93" y="252"/>
                    <a:pt x="133" y="235"/>
                    <a:pt x="123" y="348"/>
                  </a:cubicBezTo>
                  <a:cubicBezTo>
                    <a:pt x="119" y="348"/>
                    <a:pt x="115" y="343"/>
                    <a:pt x="112" y="343"/>
                  </a:cubicBezTo>
                  <a:cubicBezTo>
                    <a:pt x="108" y="343"/>
                    <a:pt x="105" y="350"/>
                    <a:pt x="104" y="384"/>
                  </a:cubicBezTo>
                  <a:lnTo>
                    <a:pt x="104" y="384"/>
                  </a:lnTo>
                  <a:cubicBezTo>
                    <a:pt x="103" y="380"/>
                    <a:pt x="103" y="376"/>
                    <a:pt x="103" y="371"/>
                  </a:cubicBezTo>
                  <a:lnTo>
                    <a:pt x="103" y="371"/>
                  </a:lnTo>
                  <a:lnTo>
                    <a:pt x="103" y="388"/>
                  </a:lnTo>
                  <a:cubicBezTo>
                    <a:pt x="103" y="386"/>
                    <a:pt x="103" y="385"/>
                    <a:pt x="104" y="384"/>
                  </a:cubicBezTo>
                  <a:lnTo>
                    <a:pt x="104" y="384"/>
                  </a:lnTo>
                  <a:cubicBezTo>
                    <a:pt x="104" y="476"/>
                    <a:pt x="74" y="463"/>
                    <a:pt x="96" y="524"/>
                  </a:cubicBezTo>
                  <a:lnTo>
                    <a:pt x="80" y="524"/>
                  </a:lnTo>
                  <a:cubicBezTo>
                    <a:pt x="83" y="533"/>
                    <a:pt x="83" y="550"/>
                    <a:pt x="83" y="567"/>
                  </a:cubicBezTo>
                  <a:cubicBezTo>
                    <a:pt x="87" y="583"/>
                    <a:pt x="83" y="606"/>
                    <a:pt x="83" y="616"/>
                  </a:cubicBezTo>
                  <a:cubicBezTo>
                    <a:pt x="80" y="639"/>
                    <a:pt x="80" y="663"/>
                    <a:pt x="76" y="679"/>
                  </a:cubicBezTo>
                  <a:cubicBezTo>
                    <a:pt x="76" y="778"/>
                    <a:pt x="73" y="732"/>
                    <a:pt x="60" y="845"/>
                  </a:cubicBezTo>
                  <a:lnTo>
                    <a:pt x="53" y="792"/>
                  </a:lnTo>
                  <a:lnTo>
                    <a:pt x="53" y="792"/>
                  </a:lnTo>
                  <a:cubicBezTo>
                    <a:pt x="37" y="828"/>
                    <a:pt x="56" y="838"/>
                    <a:pt x="50" y="865"/>
                  </a:cubicBezTo>
                  <a:cubicBezTo>
                    <a:pt x="49" y="865"/>
                    <a:pt x="48" y="865"/>
                    <a:pt x="47" y="865"/>
                  </a:cubicBezTo>
                  <a:cubicBezTo>
                    <a:pt x="44" y="865"/>
                    <a:pt x="39" y="864"/>
                    <a:pt x="37" y="857"/>
                  </a:cubicBezTo>
                  <a:lnTo>
                    <a:pt x="37" y="857"/>
                  </a:lnTo>
                  <a:lnTo>
                    <a:pt x="41" y="977"/>
                  </a:lnTo>
                  <a:cubicBezTo>
                    <a:pt x="42" y="988"/>
                    <a:pt x="43" y="992"/>
                    <a:pt x="45" y="992"/>
                  </a:cubicBezTo>
                  <a:cubicBezTo>
                    <a:pt x="49" y="992"/>
                    <a:pt x="55" y="973"/>
                    <a:pt x="60" y="970"/>
                  </a:cubicBezTo>
                  <a:lnTo>
                    <a:pt x="60" y="970"/>
                  </a:lnTo>
                  <a:cubicBezTo>
                    <a:pt x="67" y="987"/>
                    <a:pt x="50" y="1043"/>
                    <a:pt x="41" y="1043"/>
                  </a:cubicBezTo>
                  <a:cubicBezTo>
                    <a:pt x="37" y="1035"/>
                    <a:pt x="39" y="1014"/>
                    <a:pt x="35" y="1014"/>
                  </a:cubicBezTo>
                  <a:cubicBezTo>
                    <a:pt x="34" y="1014"/>
                    <a:pt x="33" y="1016"/>
                    <a:pt x="30" y="1020"/>
                  </a:cubicBezTo>
                  <a:lnTo>
                    <a:pt x="44" y="1070"/>
                  </a:lnTo>
                  <a:cubicBezTo>
                    <a:pt x="38" y="1081"/>
                    <a:pt x="33" y="1086"/>
                    <a:pt x="30" y="1086"/>
                  </a:cubicBezTo>
                  <a:cubicBezTo>
                    <a:pt x="17" y="1086"/>
                    <a:pt x="23" y="1011"/>
                    <a:pt x="21" y="987"/>
                  </a:cubicBezTo>
                  <a:lnTo>
                    <a:pt x="21" y="987"/>
                  </a:lnTo>
                  <a:cubicBezTo>
                    <a:pt x="4" y="1047"/>
                    <a:pt x="14" y="1067"/>
                    <a:pt x="1" y="1132"/>
                  </a:cubicBezTo>
                  <a:cubicBezTo>
                    <a:pt x="7" y="1113"/>
                    <a:pt x="17" y="1103"/>
                    <a:pt x="24" y="1096"/>
                  </a:cubicBezTo>
                  <a:lnTo>
                    <a:pt x="24" y="1096"/>
                  </a:lnTo>
                  <a:cubicBezTo>
                    <a:pt x="41" y="1096"/>
                    <a:pt x="21" y="1156"/>
                    <a:pt x="10" y="1199"/>
                  </a:cubicBezTo>
                  <a:cubicBezTo>
                    <a:pt x="15" y="1191"/>
                    <a:pt x="18" y="1188"/>
                    <a:pt x="21" y="1188"/>
                  </a:cubicBezTo>
                  <a:cubicBezTo>
                    <a:pt x="26" y="1188"/>
                    <a:pt x="28" y="1200"/>
                    <a:pt x="30" y="1215"/>
                  </a:cubicBezTo>
                  <a:cubicBezTo>
                    <a:pt x="27" y="1219"/>
                    <a:pt x="30" y="1222"/>
                    <a:pt x="30" y="1222"/>
                  </a:cubicBezTo>
                  <a:lnTo>
                    <a:pt x="30" y="1225"/>
                  </a:lnTo>
                  <a:cubicBezTo>
                    <a:pt x="33" y="1225"/>
                    <a:pt x="37" y="1225"/>
                    <a:pt x="41" y="1222"/>
                  </a:cubicBezTo>
                  <a:cubicBezTo>
                    <a:pt x="44" y="1186"/>
                    <a:pt x="67" y="1160"/>
                    <a:pt x="73" y="1136"/>
                  </a:cubicBezTo>
                  <a:lnTo>
                    <a:pt x="73" y="1136"/>
                  </a:lnTo>
                  <a:cubicBezTo>
                    <a:pt x="70" y="1137"/>
                    <a:pt x="68" y="1138"/>
                    <a:pt x="66" y="1138"/>
                  </a:cubicBezTo>
                  <a:cubicBezTo>
                    <a:pt x="43" y="1138"/>
                    <a:pt x="83" y="1051"/>
                    <a:pt x="80" y="1024"/>
                  </a:cubicBezTo>
                  <a:lnTo>
                    <a:pt x="83" y="987"/>
                  </a:lnTo>
                  <a:lnTo>
                    <a:pt x="87" y="974"/>
                  </a:lnTo>
                  <a:cubicBezTo>
                    <a:pt x="90" y="974"/>
                    <a:pt x="93" y="977"/>
                    <a:pt x="96" y="995"/>
                  </a:cubicBezTo>
                  <a:lnTo>
                    <a:pt x="96" y="995"/>
                  </a:lnTo>
                  <a:cubicBezTo>
                    <a:pt x="94" y="978"/>
                    <a:pt x="106" y="927"/>
                    <a:pt x="97" y="927"/>
                  </a:cubicBezTo>
                  <a:lnTo>
                    <a:pt x="97" y="927"/>
                  </a:lnTo>
                  <a:cubicBezTo>
                    <a:pt x="97" y="927"/>
                    <a:pt x="96" y="927"/>
                    <a:pt x="96" y="927"/>
                  </a:cubicBezTo>
                  <a:lnTo>
                    <a:pt x="116" y="805"/>
                  </a:lnTo>
                  <a:cubicBezTo>
                    <a:pt x="116" y="802"/>
                    <a:pt x="120" y="795"/>
                    <a:pt x="123" y="795"/>
                  </a:cubicBezTo>
                  <a:cubicBezTo>
                    <a:pt x="120" y="788"/>
                    <a:pt x="120" y="788"/>
                    <a:pt x="116" y="788"/>
                  </a:cubicBezTo>
                  <a:lnTo>
                    <a:pt x="136" y="653"/>
                  </a:lnTo>
                  <a:lnTo>
                    <a:pt x="140" y="616"/>
                  </a:lnTo>
                  <a:cubicBezTo>
                    <a:pt x="143" y="606"/>
                    <a:pt x="143" y="579"/>
                    <a:pt x="143" y="560"/>
                  </a:cubicBezTo>
                  <a:lnTo>
                    <a:pt x="149" y="440"/>
                  </a:lnTo>
                  <a:cubicBezTo>
                    <a:pt x="163" y="278"/>
                    <a:pt x="160" y="136"/>
                    <a:pt x="156"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0"/>
            <p:cNvSpPr/>
            <p:nvPr/>
          </p:nvSpPr>
          <p:spPr>
            <a:xfrm flipH="1">
              <a:off x="1897978" y="2220054"/>
              <a:ext cx="426" cy="1277"/>
            </a:xfrm>
            <a:custGeom>
              <a:avLst/>
              <a:gdLst/>
              <a:ahLst/>
              <a:cxnLst/>
              <a:rect l="l" t="t" r="r" b="b"/>
              <a:pathLst>
                <a:path w="8" h="24" extrusionOk="0">
                  <a:moveTo>
                    <a:pt x="8" y="1"/>
                  </a:moveTo>
                  <a:lnTo>
                    <a:pt x="8" y="1"/>
                  </a:lnTo>
                  <a:cubicBezTo>
                    <a:pt x="4" y="8"/>
                    <a:pt x="1" y="14"/>
                    <a:pt x="1" y="24"/>
                  </a:cubicBezTo>
                  <a:cubicBezTo>
                    <a:pt x="4" y="14"/>
                    <a:pt x="4" y="8"/>
                    <a:pt x="8"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0"/>
            <p:cNvSpPr/>
            <p:nvPr/>
          </p:nvSpPr>
          <p:spPr>
            <a:xfrm flipH="1">
              <a:off x="1889518" y="2156790"/>
              <a:ext cx="266" cy="3086"/>
            </a:xfrm>
            <a:custGeom>
              <a:avLst/>
              <a:gdLst/>
              <a:ahLst/>
              <a:cxnLst/>
              <a:rect l="l" t="t" r="r" b="b"/>
              <a:pathLst>
                <a:path w="5" h="58" extrusionOk="0">
                  <a:moveTo>
                    <a:pt x="1" y="1"/>
                  </a:moveTo>
                  <a:lnTo>
                    <a:pt x="1" y="57"/>
                  </a:lnTo>
                  <a:cubicBezTo>
                    <a:pt x="5" y="40"/>
                    <a:pt x="5" y="21"/>
                    <a:pt x="1"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0"/>
            <p:cNvSpPr/>
            <p:nvPr/>
          </p:nvSpPr>
          <p:spPr>
            <a:xfrm flipH="1">
              <a:off x="1896914" y="2227131"/>
              <a:ext cx="1969" cy="5002"/>
            </a:xfrm>
            <a:custGeom>
              <a:avLst/>
              <a:gdLst/>
              <a:ahLst/>
              <a:cxnLst/>
              <a:rect l="l" t="t" r="r" b="b"/>
              <a:pathLst>
                <a:path w="37" h="94" extrusionOk="0">
                  <a:moveTo>
                    <a:pt x="17" y="0"/>
                  </a:moveTo>
                  <a:lnTo>
                    <a:pt x="0" y="66"/>
                  </a:lnTo>
                  <a:cubicBezTo>
                    <a:pt x="3" y="62"/>
                    <a:pt x="6" y="61"/>
                    <a:pt x="7" y="61"/>
                  </a:cubicBezTo>
                  <a:cubicBezTo>
                    <a:pt x="13" y="61"/>
                    <a:pt x="8" y="87"/>
                    <a:pt x="13" y="93"/>
                  </a:cubicBezTo>
                  <a:lnTo>
                    <a:pt x="37" y="10"/>
                  </a:lnTo>
                  <a:cubicBezTo>
                    <a:pt x="30" y="10"/>
                    <a:pt x="23" y="0"/>
                    <a:pt x="17"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0"/>
            <p:cNvSpPr/>
            <p:nvPr/>
          </p:nvSpPr>
          <p:spPr>
            <a:xfrm flipH="1">
              <a:off x="1896062" y="2225162"/>
              <a:ext cx="904" cy="2501"/>
            </a:xfrm>
            <a:custGeom>
              <a:avLst/>
              <a:gdLst/>
              <a:ahLst/>
              <a:cxnLst/>
              <a:rect l="l" t="t" r="r" b="b"/>
              <a:pathLst>
                <a:path w="17" h="47" extrusionOk="0">
                  <a:moveTo>
                    <a:pt x="10" y="1"/>
                  </a:moveTo>
                  <a:lnTo>
                    <a:pt x="1" y="47"/>
                  </a:lnTo>
                  <a:cubicBezTo>
                    <a:pt x="4" y="47"/>
                    <a:pt x="10" y="44"/>
                    <a:pt x="17" y="27"/>
                  </a:cubicBezTo>
                  <a:cubicBezTo>
                    <a:pt x="13" y="24"/>
                    <a:pt x="10" y="14"/>
                    <a:pt x="10"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0"/>
            <p:cNvSpPr/>
            <p:nvPr/>
          </p:nvSpPr>
          <p:spPr>
            <a:xfrm flipH="1">
              <a:off x="1913301" y="2220054"/>
              <a:ext cx="213" cy="2022"/>
            </a:xfrm>
            <a:custGeom>
              <a:avLst/>
              <a:gdLst/>
              <a:ahLst/>
              <a:cxnLst/>
              <a:rect l="l" t="t" r="r" b="b"/>
              <a:pathLst>
                <a:path w="4" h="38" extrusionOk="0">
                  <a:moveTo>
                    <a:pt x="3" y="0"/>
                  </a:moveTo>
                  <a:lnTo>
                    <a:pt x="0" y="37"/>
                  </a:lnTo>
                  <a:lnTo>
                    <a:pt x="3" y="24"/>
                  </a:lnTo>
                  <a:lnTo>
                    <a:pt x="3"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0"/>
            <p:cNvSpPr/>
            <p:nvPr/>
          </p:nvSpPr>
          <p:spPr>
            <a:xfrm flipH="1">
              <a:off x="1908938" y="2211115"/>
              <a:ext cx="904" cy="3192"/>
            </a:xfrm>
            <a:custGeom>
              <a:avLst/>
              <a:gdLst/>
              <a:ahLst/>
              <a:cxnLst/>
              <a:rect l="l" t="t" r="r" b="b"/>
              <a:pathLst>
                <a:path w="17" h="60" extrusionOk="0">
                  <a:moveTo>
                    <a:pt x="17" y="0"/>
                  </a:moveTo>
                  <a:lnTo>
                    <a:pt x="17" y="0"/>
                  </a:lnTo>
                  <a:cubicBezTo>
                    <a:pt x="4" y="13"/>
                    <a:pt x="0" y="46"/>
                    <a:pt x="0" y="60"/>
                  </a:cubicBezTo>
                  <a:cubicBezTo>
                    <a:pt x="11" y="23"/>
                    <a:pt x="11" y="40"/>
                    <a:pt x="17"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0"/>
            <p:cNvSpPr/>
            <p:nvPr/>
          </p:nvSpPr>
          <p:spPr>
            <a:xfrm flipH="1">
              <a:off x="1914525" y="2210370"/>
              <a:ext cx="213" cy="1809"/>
            </a:xfrm>
            <a:custGeom>
              <a:avLst/>
              <a:gdLst/>
              <a:ahLst/>
              <a:cxnLst/>
              <a:rect l="l" t="t" r="r" b="b"/>
              <a:pathLst>
                <a:path w="4" h="34" extrusionOk="0">
                  <a:moveTo>
                    <a:pt x="0" y="1"/>
                  </a:moveTo>
                  <a:lnTo>
                    <a:pt x="0" y="34"/>
                  </a:lnTo>
                  <a:lnTo>
                    <a:pt x="3"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0"/>
            <p:cNvSpPr/>
            <p:nvPr/>
          </p:nvSpPr>
          <p:spPr>
            <a:xfrm flipH="1">
              <a:off x="1907289" y="2164771"/>
              <a:ext cx="1490" cy="1117"/>
            </a:xfrm>
            <a:custGeom>
              <a:avLst/>
              <a:gdLst/>
              <a:ahLst/>
              <a:cxnLst/>
              <a:rect l="l" t="t" r="r" b="b"/>
              <a:pathLst>
                <a:path w="28" h="21" extrusionOk="0">
                  <a:moveTo>
                    <a:pt x="27" y="0"/>
                  </a:moveTo>
                  <a:cubicBezTo>
                    <a:pt x="24" y="2"/>
                    <a:pt x="21" y="4"/>
                    <a:pt x="18" y="7"/>
                  </a:cubicBezTo>
                  <a:lnTo>
                    <a:pt x="18" y="7"/>
                  </a:lnTo>
                  <a:cubicBezTo>
                    <a:pt x="21" y="5"/>
                    <a:pt x="24" y="3"/>
                    <a:pt x="27" y="0"/>
                  </a:cubicBezTo>
                  <a:close/>
                  <a:moveTo>
                    <a:pt x="18" y="7"/>
                  </a:moveTo>
                  <a:cubicBezTo>
                    <a:pt x="13" y="10"/>
                    <a:pt x="6" y="14"/>
                    <a:pt x="0" y="20"/>
                  </a:cubicBezTo>
                  <a:cubicBezTo>
                    <a:pt x="7" y="16"/>
                    <a:pt x="12" y="11"/>
                    <a:pt x="18" y="7"/>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0"/>
            <p:cNvSpPr/>
            <p:nvPr/>
          </p:nvSpPr>
          <p:spPr>
            <a:xfrm flipH="1">
              <a:off x="1890050" y="2149234"/>
              <a:ext cx="34211" cy="26498"/>
            </a:xfrm>
            <a:custGeom>
              <a:avLst/>
              <a:gdLst/>
              <a:ahLst/>
              <a:cxnLst/>
              <a:rect l="l" t="t" r="r" b="b"/>
              <a:pathLst>
                <a:path w="643" h="498" extrusionOk="0">
                  <a:moveTo>
                    <a:pt x="633" y="1"/>
                  </a:moveTo>
                  <a:lnTo>
                    <a:pt x="503" y="103"/>
                  </a:lnTo>
                  <a:lnTo>
                    <a:pt x="503" y="103"/>
                  </a:lnTo>
                  <a:lnTo>
                    <a:pt x="517" y="87"/>
                  </a:lnTo>
                  <a:lnTo>
                    <a:pt x="517" y="87"/>
                  </a:lnTo>
                  <a:cubicBezTo>
                    <a:pt x="503" y="100"/>
                    <a:pt x="497" y="107"/>
                    <a:pt x="490" y="113"/>
                  </a:cubicBezTo>
                  <a:lnTo>
                    <a:pt x="421" y="167"/>
                  </a:lnTo>
                  <a:lnTo>
                    <a:pt x="361" y="213"/>
                  </a:lnTo>
                  <a:lnTo>
                    <a:pt x="236" y="302"/>
                  </a:lnTo>
                  <a:lnTo>
                    <a:pt x="116" y="391"/>
                  </a:lnTo>
                  <a:cubicBezTo>
                    <a:pt x="93" y="405"/>
                    <a:pt x="77" y="421"/>
                    <a:pt x="60" y="441"/>
                  </a:cubicBezTo>
                  <a:lnTo>
                    <a:pt x="17" y="468"/>
                  </a:lnTo>
                  <a:cubicBezTo>
                    <a:pt x="1" y="483"/>
                    <a:pt x="3" y="485"/>
                    <a:pt x="9" y="485"/>
                  </a:cubicBezTo>
                  <a:cubicBezTo>
                    <a:pt x="12" y="485"/>
                    <a:pt x="17" y="485"/>
                    <a:pt x="21" y="485"/>
                  </a:cubicBezTo>
                  <a:cubicBezTo>
                    <a:pt x="27" y="485"/>
                    <a:pt x="30" y="487"/>
                    <a:pt x="20" y="497"/>
                  </a:cubicBezTo>
                  <a:cubicBezTo>
                    <a:pt x="27" y="494"/>
                    <a:pt x="33" y="488"/>
                    <a:pt x="40" y="484"/>
                  </a:cubicBezTo>
                  <a:cubicBezTo>
                    <a:pt x="50" y="477"/>
                    <a:pt x="66" y="471"/>
                    <a:pt x="77" y="461"/>
                  </a:cubicBezTo>
                  <a:cubicBezTo>
                    <a:pt x="96" y="438"/>
                    <a:pt x="126" y="425"/>
                    <a:pt x="149" y="408"/>
                  </a:cubicBezTo>
                  <a:cubicBezTo>
                    <a:pt x="188" y="380"/>
                    <a:pt x="220" y="355"/>
                    <a:pt x="233" y="340"/>
                  </a:cubicBezTo>
                  <a:lnTo>
                    <a:pt x="233" y="340"/>
                  </a:lnTo>
                  <a:cubicBezTo>
                    <a:pt x="233" y="340"/>
                    <a:pt x="233" y="340"/>
                    <a:pt x="233" y="340"/>
                  </a:cubicBezTo>
                  <a:cubicBezTo>
                    <a:pt x="235" y="340"/>
                    <a:pt x="239" y="338"/>
                    <a:pt x="245" y="335"/>
                  </a:cubicBezTo>
                  <a:lnTo>
                    <a:pt x="305" y="275"/>
                  </a:lnTo>
                  <a:lnTo>
                    <a:pt x="251" y="309"/>
                  </a:lnTo>
                  <a:cubicBezTo>
                    <a:pt x="282" y="279"/>
                    <a:pt x="344" y="229"/>
                    <a:pt x="404" y="186"/>
                  </a:cubicBezTo>
                  <a:cubicBezTo>
                    <a:pt x="470" y="136"/>
                    <a:pt x="530" y="93"/>
                    <a:pt x="543" y="90"/>
                  </a:cubicBezTo>
                  <a:lnTo>
                    <a:pt x="543" y="90"/>
                  </a:lnTo>
                  <a:cubicBezTo>
                    <a:pt x="480" y="140"/>
                    <a:pt x="464" y="163"/>
                    <a:pt x="441" y="182"/>
                  </a:cubicBezTo>
                  <a:cubicBezTo>
                    <a:pt x="418" y="206"/>
                    <a:pt x="390" y="229"/>
                    <a:pt x="325" y="269"/>
                  </a:cubicBezTo>
                  <a:cubicBezTo>
                    <a:pt x="328" y="272"/>
                    <a:pt x="351" y="266"/>
                    <a:pt x="318" y="292"/>
                  </a:cubicBezTo>
                  <a:cubicBezTo>
                    <a:pt x="398" y="236"/>
                    <a:pt x="490" y="163"/>
                    <a:pt x="573" y="100"/>
                  </a:cubicBezTo>
                  <a:cubicBezTo>
                    <a:pt x="583" y="117"/>
                    <a:pt x="589" y="136"/>
                    <a:pt x="599" y="153"/>
                  </a:cubicBezTo>
                  <a:cubicBezTo>
                    <a:pt x="603" y="159"/>
                    <a:pt x="603" y="179"/>
                    <a:pt x="606" y="196"/>
                  </a:cubicBezTo>
                  <a:cubicBezTo>
                    <a:pt x="606" y="210"/>
                    <a:pt x="609" y="226"/>
                    <a:pt x="609" y="246"/>
                  </a:cubicBezTo>
                  <a:cubicBezTo>
                    <a:pt x="613" y="207"/>
                    <a:pt x="617" y="194"/>
                    <a:pt x="619" y="194"/>
                  </a:cubicBezTo>
                  <a:cubicBezTo>
                    <a:pt x="624" y="194"/>
                    <a:pt x="627" y="261"/>
                    <a:pt x="635" y="261"/>
                  </a:cubicBezTo>
                  <a:cubicBezTo>
                    <a:pt x="637" y="261"/>
                    <a:pt x="640" y="258"/>
                    <a:pt x="642" y="249"/>
                  </a:cubicBezTo>
                  <a:lnTo>
                    <a:pt x="636" y="186"/>
                  </a:lnTo>
                  <a:lnTo>
                    <a:pt x="639" y="186"/>
                  </a:lnTo>
                  <a:cubicBezTo>
                    <a:pt x="639" y="159"/>
                    <a:pt x="639" y="130"/>
                    <a:pt x="636" y="103"/>
                  </a:cubicBezTo>
                  <a:cubicBezTo>
                    <a:pt x="629" y="130"/>
                    <a:pt x="629" y="147"/>
                    <a:pt x="619" y="156"/>
                  </a:cubicBezTo>
                  <a:cubicBezTo>
                    <a:pt x="613" y="60"/>
                    <a:pt x="626" y="113"/>
                    <a:pt x="633" y="24"/>
                  </a:cubicBezTo>
                  <a:lnTo>
                    <a:pt x="633"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0"/>
            <p:cNvSpPr/>
            <p:nvPr/>
          </p:nvSpPr>
          <p:spPr>
            <a:xfrm flipH="1">
              <a:off x="1946980" y="2190311"/>
              <a:ext cx="213" cy="53"/>
            </a:xfrm>
            <a:custGeom>
              <a:avLst/>
              <a:gdLst/>
              <a:ahLst/>
              <a:cxnLst/>
              <a:rect l="l" t="t" r="r" b="b"/>
              <a:pathLst>
                <a:path w="4" h="1" extrusionOk="0">
                  <a:moveTo>
                    <a:pt x="4" y="0"/>
                  </a:moveTo>
                  <a:lnTo>
                    <a:pt x="4" y="0"/>
                  </a:lnTo>
                  <a:cubicBezTo>
                    <a:pt x="1" y="0"/>
                    <a:pt x="1" y="0"/>
                    <a:pt x="4"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0"/>
            <p:cNvSpPr/>
            <p:nvPr/>
          </p:nvSpPr>
          <p:spPr>
            <a:xfrm flipH="1">
              <a:off x="1943256" y="2187438"/>
              <a:ext cx="3778" cy="2926"/>
            </a:xfrm>
            <a:custGeom>
              <a:avLst/>
              <a:gdLst/>
              <a:ahLst/>
              <a:cxnLst/>
              <a:rect l="l" t="t" r="r" b="b"/>
              <a:pathLst>
                <a:path w="71" h="55" extrusionOk="0">
                  <a:moveTo>
                    <a:pt x="71" y="1"/>
                  </a:moveTo>
                  <a:lnTo>
                    <a:pt x="1" y="45"/>
                  </a:lnTo>
                  <a:lnTo>
                    <a:pt x="1" y="54"/>
                  </a:lnTo>
                  <a:cubicBezTo>
                    <a:pt x="4" y="48"/>
                    <a:pt x="28" y="31"/>
                    <a:pt x="37" y="28"/>
                  </a:cubicBezTo>
                  <a:lnTo>
                    <a:pt x="37" y="28"/>
                  </a:lnTo>
                  <a:lnTo>
                    <a:pt x="31" y="37"/>
                  </a:lnTo>
                  <a:lnTo>
                    <a:pt x="31" y="37"/>
                  </a:lnTo>
                  <a:lnTo>
                    <a:pt x="71"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0"/>
            <p:cNvSpPr/>
            <p:nvPr/>
          </p:nvSpPr>
          <p:spPr>
            <a:xfrm flipH="1">
              <a:off x="1940595" y="2185575"/>
              <a:ext cx="2713" cy="2714"/>
            </a:xfrm>
            <a:custGeom>
              <a:avLst/>
              <a:gdLst/>
              <a:ahLst/>
              <a:cxnLst/>
              <a:rect l="l" t="t" r="r" b="b"/>
              <a:pathLst>
                <a:path w="51" h="51" extrusionOk="0">
                  <a:moveTo>
                    <a:pt x="47" y="0"/>
                  </a:moveTo>
                  <a:cubicBezTo>
                    <a:pt x="21" y="20"/>
                    <a:pt x="20" y="29"/>
                    <a:pt x="29" y="29"/>
                  </a:cubicBezTo>
                  <a:cubicBezTo>
                    <a:pt x="32" y="29"/>
                    <a:pt x="36" y="28"/>
                    <a:pt x="40" y="26"/>
                  </a:cubicBezTo>
                  <a:lnTo>
                    <a:pt x="40" y="26"/>
                  </a:lnTo>
                  <a:cubicBezTo>
                    <a:pt x="25" y="38"/>
                    <a:pt x="20" y="38"/>
                    <a:pt x="16" y="38"/>
                  </a:cubicBezTo>
                  <a:cubicBezTo>
                    <a:pt x="11" y="38"/>
                    <a:pt x="9" y="38"/>
                    <a:pt x="1" y="49"/>
                  </a:cubicBezTo>
                  <a:cubicBezTo>
                    <a:pt x="1" y="50"/>
                    <a:pt x="2" y="50"/>
                    <a:pt x="3" y="50"/>
                  </a:cubicBezTo>
                  <a:cubicBezTo>
                    <a:pt x="12" y="50"/>
                    <a:pt x="44" y="29"/>
                    <a:pt x="50" y="23"/>
                  </a:cubicBezTo>
                  <a:lnTo>
                    <a:pt x="47"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0"/>
            <p:cNvSpPr/>
            <p:nvPr/>
          </p:nvSpPr>
          <p:spPr>
            <a:xfrm flipH="1">
              <a:off x="1926336" y="2177275"/>
              <a:ext cx="1277" cy="958"/>
            </a:xfrm>
            <a:custGeom>
              <a:avLst/>
              <a:gdLst/>
              <a:ahLst/>
              <a:cxnLst/>
              <a:rect l="l" t="t" r="r" b="b"/>
              <a:pathLst>
                <a:path w="24" h="18" extrusionOk="0">
                  <a:moveTo>
                    <a:pt x="24" y="0"/>
                  </a:moveTo>
                  <a:lnTo>
                    <a:pt x="7" y="4"/>
                  </a:lnTo>
                  <a:lnTo>
                    <a:pt x="1" y="17"/>
                  </a:lnTo>
                  <a:lnTo>
                    <a:pt x="24"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0"/>
            <p:cNvSpPr/>
            <p:nvPr/>
          </p:nvSpPr>
          <p:spPr>
            <a:xfrm flipH="1">
              <a:off x="1927560" y="2178180"/>
              <a:ext cx="1330" cy="851"/>
            </a:xfrm>
            <a:custGeom>
              <a:avLst/>
              <a:gdLst/>
              <a:ahLst/>
              <a:cxnLst/>
              <a:rect l="l" t="t" r="r" b="b"/>
              <a:pathLst>
                <a:path w="25" h="16" extrusionOk="0">
                  <a:moveTo>
                    <a:pt x="25" y="0"/>
                  </a:moveTo>
                  <a:lnTo>
                    <a:pt x="1" y="13"/>
                  </a:lnTo>
                  <a:cubicBezTo>
                    <a:pt x="5" y="13"/>
                    <a:pt x="8" y="16"/>
                    <a:pt x="11" y="16"/>
                  </a:cubicBezTo>
                  <a:lnTo>
                    <a:pt x="25"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0"/>
            <p:cNvSpPr/>
            <p:nvPr/>
          </p:nvSpPr>
          <p:spPr>
            <a:xfrm flipH="1">
              <a:off x="1932189" y="2180627"/>
              <a:ext cx="1969" cy="1277"/>
            </a:xfrm>
            <a:custGeom>
              <a:avLst/>
              <a:gdLst/>
              <a:ahLst/>
              <a:cxnLst/>
              <a:rect l="l" t="t" r="r" b="b"/>
              <a:pathLst>
                <a:path w="37" h="24" extrusionOk="0">
                  <a:moveTo>
                    <a:pt x="37" y="0"/>
                  </a:moveTo>
                  <a:cubicBezTo>
                    <a:pt x="24" y="6"/>
                    <a:pt x="14" y="14"/>
                    <a:pt x="0" y="23"/>
                  </a:cubicBezTo>
                  <a:lnTo>
                    <a:pt x="37"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0"/>
            <p:cNvSpPr/>
            <p:nvPr/>
          </p:nvSpPr>
          <p:spPr>
            <a:xfrm flipH="1">
              <a:off x="1930752" y="2179882"/>
              <a:ext cx="1490" cy="798"/>
            </a:xfrm>
            <a:custGeom>
              <a:avLst/>
              <a:gdLst/>
              <a:ahLst/>
              <a:cxnLst/>
              <a:rect l="l" t="t" r="r" b="b"/>
              <a:pathLst>
                <a:path w="28" h="15" extrusionOk="0">
                  <a:moveTo>
                    <a:pt x="28" y="1"/>
                  </a:moveTo>
                  <a:lnTo>
                    <a:pt x="1" y="14"/>
                  </a:lnTo>
                  <a:cubicBezTo>
                    <a:pt x="11" y="11"/>
                    <a:pt x="18" y="8"/>
                    <a:pt x="28"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0"/>
            <p:cNvSpPr/>
            <p:nvPr/>
          </p:nvSpPr>
          <p:spPr>
            <a:xfrm flipH="1">
              <a:off x="1928837" y="2178605"/>
              <a:ext cx="2660" cy="1330"/>
            </a:xfrm>
            <a:custGeom>
              <a:avLst/>
              <a:gdLst/>
              <a:ahLst/>
              <a:cxnLst/>
              <a:rect l="l" t="t" r="r" b="b"/>
              <a:pathLst>
                <a:path w="50" h="25" extrusionOk="0">
                  <a:moveTo>
                    <a:pt x="38" y="0"/>
                  </a:moveTo>
                  <a:cubicBezTo>
                    <a:pt x="31" y="0"/>
                    <a:pt x="20" y="5"/>
                    <a:pt x="0" y="18"/>
                  </a:cubicBezTo>
                  <a:lnTo>
                    <a:pt x="14" y="25"/>
                  </a:lnTo>
                  <a:lnTo>
                    <a:pt x="50" y="5"/>
                  </a:lnTo>
                  <a:cubicBezTo>
                    <a:pt x="46" y="2"/>
                    <a:pt x="43" y="0"/>
                    <a:pt x="38"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0"/>
            <p:cNvSpPr/>
            <p:nvPr/>
          </p:nvSpPr>
          <p:spPr>
            <a:xfrm flipH="1">
              <a:off x="1910641" y="2197707"/>
              <a:ext cx="53" cy="1809"/>
            </a:xfrm>
            <a:custGeom>
              <a:avLst/>
              <a:gdLst/>
              <a:ahLst/>
              <a:cxnLst/>
              <a:rect l="l" t="t" r="r" b="b"/>
              <a:pathLst>
                <a:path w="1" h="34" extrusionOk="0">
                  <a:moveTo>
                    <a:pt x="0" y="30"/>
                  </a:moveTo>
                  <a:lnTo>
                    <a:pt x="0" y="0"/>
                  </a:lnTo>
                  <a:lnTo>
                    <a:pt x="0" y="3"/>
                  </a:lnTo>
                  <a:lnTo>
                    <a:pt x="0" y="34"/>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0"/>
            <p:cNvSpPr/>
            <p:nvPr/>
          </p:nvSpPr>
          <p:spPr>
            <a:xfrm flipH="1">
              <a:off x="1908193" y="2189247"/>
              <a:ext cx="213" cy="745"/>
            </a:xfrm>
            <a:custGeom>
              <a:avLst/>
              <a:gdLst/>
              <a:ahLst/>
              <a:cxnLst/>
              <a:rect l="l" t="t" r="r" b="b"/>
              <a:pathLst>
                <a:path w="4" h="14" extrusionOk="0">
                  <a:moveTo>
                    <a:pt x="0" y="0"/>
                  </a:moveTo>
                  <a:cubicBezTo>
                    <a:pt x="0" y="7"/>
                    <a:pt x="0" y="7"/>
                    <a:pt x="3" y="14"/>
                  </a:cubicBezTo>
                  <a:cubicBezTo>
                    <a:pt x="3" y="7"/>
                    <a:pt x="0" y="3"/>
                    <a:pt x="0"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0"/>
            <p:cNvSpPr/>
            <p:nvPr/>
          </p:nvSpPr>
          <p:spPr>
            <a:xfrm flipH="1">
              <a:off x="1907502" y="2185150"/>
              <a:ext cx="5693" cy="4150"/>
            </a:xfrm>
            <a:custGeom>
              <a:avLst/>
              <a:gdLst/>
              <a:ahLst/>
              <a:cxnLst/>
              <a:rect l="l" t="t" r="r" b="b"/>
              <a:pathLst>
                <a:path w="107" h="78" extrusionOk="0">
                  <a:moveTo>
                    <a:pt x="87" y="1"/>
                  </a:moveTo>
                  <a:lnTo>
                    <a:pt x="87" y="1"/>
                  </a:lnTo>
                  <a:cubicBezTo>
                    <a:pt x="67" y="4"/>
                    <a:pt x="40" y="34"/>
                    <a:pt x="11" y="54"/>
                  </a:cubicBezTo>
                  <a:cubicBezTo>
                    <a:pt x="4" y="58"/>
                    <a:pt x="1" y="61"/>
                    <a:pt x="4" y="61"/>
                  </a:cubicBezTo>
                  <a:cubicBezTo>
                    <a:pt x="5" y="61"/>
                    <a:pt x="10" y="60"/>
                    <a:pt x="17" y="57"/>
                  </a:cubicBezTo>
                  <a:cubicBezTo>
                    <a:pt x="23" y="54"/>
                    <a:pt x="26" y="53"/>
                    <a:pt x="29" y="53"/>
                  </a:cubicBezTo>
                  <a:cubicBezTo>
                    <a:pt x="30" y="53"/>
                    <a:pt x="30" y="53"/>
                    <a:pt x="31" y="53"/>
                  </a:cubicBezTo>
                  <a:cubicBezTo>
                    <a:pt x="34" y="53"/>
                    <a:pt x="37" y="53"/>
                    <a:pt x="40" y="44"/>
                  </a:cubicBezTo>
                  <a:cubicBezTo>
                    <a:pt x="45" y="42"/>
                    <a:pt x="49" y="41"/>
                    <a:pt x="53" y="41"/>
                  </a:cubicBezTo>
                  <a:cubicBezTo>
                    <a:pt x="60" y="41"/>
                    <a:pt x="65" y="45"/>
                    <a:pt x="60" y="54"/>
                  </a:cubicBezTo>
                  <a:cubicBezTo>
                    <a:pt x="52" y="54"/>
                    <a:pt x="52" y="51"/>
                    <a:pt x="49" y="51"/>
                  </a:cubicBezTo>
                  <a:cubicBezTo>
                    <a:pt x="47" y="51"/>
                    <a:pt x="45" y="52"/>
                    <a:pt x="40" y="54"/>
                  </a:cubicBezTo>
                  <a:cubicBezTo>
                    <a:pt x="50" y="56"/>
                    <a:pt x="47" y="59"/>
                    <a:pt x="51" y="59"/>
                  </a:cubicBezTo>
                  <a:cubicBezTo>
                    <a:pt x="53" y="59"/>
                    <a:pt x="55" y="58"/>
                    <a:pt x="60" y="57"/>
                  </a:cubicBezTo>
                  <a:cubicBezTo>
                    <a:pt x="70" y="64"/>
                    <a:pt x="80" y="68"/>
                    <a:pt x="90" y="77"/>
                  </a:cubicBezTo>
                  <a:cubicBezTo>
                    <a:pt x="83" y="61"/>
                    <a:pt x="107" y="11"/>
                    <a:pt x="87"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0"/>
            <p:cNvSpPr/>
            <p:nvPr/>
          </p:nvSpPr>
          <p:spPr>
            <a:xfrm flipH="1">
              <a:off x="1913673" y="2188874"/>
              <a:ext cx="213" cy="53"/>
            </a:xfrm>
            <a:custGeom>
              <a:avLst/>
              <a:gdLst/>
              <a:ahLst/>
              <a:cxnLst/>
              <a:rect l="l" t="t" r="r" b="b"/>
              <a:pathLst>
                <a:path w="4" h="1" extrusionOk="0">
                  <a:moveTo>
                    <a:pt x="1" y="1"/>
                  </a:moveTo>
                  <a:lnTo>
                    <a:pt x="4"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0"/>
            <p:cNvSpPr/>
            <p:nvPr/>
          </p:nvSpPr>
          <p:spPr>
            <a:xfrm flipH="1">
              <a:off x="1903245" y="2172327"/>
              <a:ext cx="2022" cy="1969"/>
            </a:xfrm>
            <a:custGeom>
              <a:avLst/>
              <a:gdLst/>
              <a:ahLst/>
              <a:cxnLst/>
              <a:rect l="l" t="t" r="r" b="b"/>
              <a:pathLst>
                <a:path w="38" h="37" extrusionOk="0">
                  <a:moveTo>
                    <a:pt x="33" y="0"/>
                  </a:moveTo>
                  <a:cubicBezTo>
                    <a:pt x="27" y="7"/>
                    <a:pt x="1" y="31"/>
                    <a:pt x="1" y="37"/>
                  </a:cubicBezTo>
                  <a:lnTo>
                    <a:pt x="37" y="7"/>
                  </a:lnTo>
                  <a:lnTo>
                    <a:pt x="37" y="7"/>
                  </a:lnTo>
                  <a:cubicBezTo>
                    <a:pt x="36" y="8"/>
                    <a:pt x="35" y="8"/>
                    <a:pt x="34" y="8"/>
                  </a:cubicBezTo>
                  <a:cubicBezTo>
                    <a:pt x="31" y="8"/>
                    <a:pt x="33" y="3"/>
                    <a:pt x="33"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0"/>
            <p:cNvSpPr/>
            <p:nvPr/>
          </p:nvSpPr>
          <p:spPr>
            <a:xfrm flipH="1">
              <a:off x="1902181" y="2172007"/>
              <a:ext cx="1117" cy="692"/>
            </a:xfrm>
            <a:custGeom>
              <a:avLst/>
              <a:gdLst/>
              <a:ahLst/>
              <a:cxnLst/>
              <a:rect l="l" t="t" r="r" b="b"/>
              <a:pathLst>
                <a:path w="21" h="13" extrusionOk="0">
                  <a:moveTo>
                    <a:pt x="20" y="0"/>
                  </a:moveTo>
                  <a:cubicBezTo>
                    <a:pt x="10" y="6"/>
                    <a:pt x="4" y="10"/>
                    <a:pt x="0" y="13"/>
                  </a:cubicBezTo>
                  <a:lnTo>
                    <a:pt x="20" y="0"/>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0"/>
            <p:cNvSpPr/>
            <p:nvPr/>
          </p:nvSpPr>
          <p:spPr>
            <a:xfrm flipH="1">
              <a:off x="1903245" y="2172167"/>
              <a:ext cx="266" cy="213"/>
            </a:xfrm>
            <a:custGeom>
              <a:avLst/>
              <a:gdLst/>
              <a:ahLst/>
              <a:cxnLst/>
              <a:rect l="l" t="t" r="r" b="b"/>
              <a:pathLst>
                <a:path w="5" h="4" extrusionOk="0">
                  <a:moveTo>
                    <a:pt x="0" y="0"/>
                  </a:moveTo>
                  <a:lnTo>
                    <a:pt x="0" y="3"/>
                  </a:lnTo>
                  <a:cubicBezTo>
                    <a:pt x="4" y="0"/>
                    <a:pt x="4" y="0"/>
                    <a:pt x="0" y="0"/>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0"/>
            <p:cNvSpPr/>
            <p:nvPr/>
          </p:nvSpPr>
          <p:spPr>
            <a:xfrm flipH="1">
              <a:off x="1937616" y="2183660"/>
              <a:ext cx="1437" cy="905"/>
            </a:xfrm>
            <a:custGeom>
              <a:avLst/>
              <a:gdLst/>
              <a:ahLst/>
              <a:cxnLst/>
              <a:rect l="l" t="t" r="r" b="b"/>
              <a:pathLst>
                <a:path w="27" h="17" extrusionOk="0">
                  <a:moveTo>
                    <a:pt x="25" y="1"/>
                  </a:moveTo>
                  <a:cubicBezTo>
                    <a:pt x="20" y="1"/>
                    <a:pt x="8" y="10"/>
                    <a:pt x="0" y="16"/>
                  </a:cubicBezTo>
                  <a:cubicBezTo>
                    <a:pt x="10" y="12"/>
                    <a:pt x="20" y="9"/>
                    <a:pt x="26" y="3"/>
                  </a:cubicBezTo>
                  <a:cubicBezTo>
                    <a:pt x="26" y="2"/>
                    <a:pt x="26" y="1"/>
                    <a:pt x="25"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0"/>
            <p:cNvSpPr/>
            <p:nvPr/>
          </p:nvSpPr>
          <p:spPr>
            <a:xfrm flipH="1">
              <a:off x="1974807" y="2204943"/>
              <a:ext cx="904" cy="372"/>
            </a:xfrm>
            <a:custGeom>
              <a:avLst/>
              <a:gdLst/>
              <a:ahLst/>
              <a:cxnLst/>
              <a:rect l="l" t="t" r="r" b="b"/>
              <a:pathLst>
                <a:path w="17" h="7" extrusionOk="0">
                  <a:moveTo>
                    <a:pt x="17" y="0"/>
                  </a:moveTo>
                  <a:lnTo>
                    <a:pt x="9" y="3"/>
                  </a:lnTo>
                  <a:lnTo>
                    <a:pt x="9" y="3"/>
                  </a:lnTo>
                  <a:cubicBezTo>
                    <a:pt x="11" y="2"/>
                    <a:pt x="14" y="2"/>
                    <a:pt x="17" y="0"/>
                  </a:cubicBezTo>
                  <a:close/>
                  <a:moveTo>
                    <a:pt x="9" y="3"/>
                  </a:moveTo>
                  <a:cubicBezTo>
                    <a:pt x="6" y="4"/>
                    <a:pt x="3" y="5"/>
                    <a:pt x="0" y="6"/>
                  </a:cubicBezTo>
                  <a:lnTo>
                    <a:pt x="9" y="3"/>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0"/>
            <p:cNvSpPr/>
            <p:nvPr/>
          </p:nvSpPr>
          <p:spPr>
            <a:xfrm flipH="1">
              <a:off x="1988534" y="2212818"/>
              <a:ext cx="213" cy="53"/>
            </a:xfrm>
            <a:custGeom>
              <a:avLst/>
              <a:gdLst/>
              <a:ahLst/>
              <a:cxnLst/>
              <a:rect l="l" t="t" r="r" b="b"/>
              <a:pathLst>
                <a:path w="4" h="1" extrusionOk="0">
                  <a:moveTo>
                    <a:pt x="4" y="1"/>
                  </a:moveTo>
                  <a:lnTo>
                    <a:pt x="1" y="1"/>
                  </a:ln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0"/>
            <p:cNvSpPr/>
            <p:nvPr/>
          </p:nvSpPr>
          <p:spPr>
            <a:xfrm flipH="1">
              <a:off x="1988693" y="2212818"/>
              <a:ext cx="4682" cy="1649"/>
            </a:xfrm>
            <a:custGeom>
              <a:avLst/>
              <a:gdLst/>
              <a:ahLst/>
              <a:cxnLst/>
              <a:rect l="l" t="t" r="r" b="b"/>
              <a:pathLst>
                <a:path w="88" h="31" extrusionOk="0">
                  <a:moveTo>
                    <a:pt x="88" y="1"/>
                  </a:moveTo>
                  <a:lnTo>
                    <a:pt x="88" y="1"/>
                  </a:lnTo>
                  <a:cubicBezTo>
                    <a:pt x="65" y="11"/>
                    <a:pt x="61" y="11"/>
                    <a:pt x="25" y="20"/>
                  </a:cubicBezTo>
                  <a:lnTo>
                    <a:pt x="1" y="31"/>
                  </a:lnTo>
                  <a:cubicBezTo>
                    <a:pt x="25" y="24"/>
                    <a:pt x="74" y="8"/>
                    <a:pt x="88"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0"/>
            <p:cNvSpPr/>
            <p:nvPr/>
          </p:nvSpPr>
          <p:spPr>
            <a:xfrm flipH="1">
              <a:off x="1307343" y="2361694"/>
              <a:ext cx="1267675" cy="1448855"/>
            </a:xfrm>
            <a:custGeom>
              <a:avLst/>
              <a:gdLst/>
              <a:ahLst/>
              <a:cxnLst/>
              <a:rect l="l" t="t" r="r" b="b"/>
              <a:pathLst>
                <a:path w="23826" h="27230" extrusionOk="0">
                  <a:moveTo>
                    <a:pt x="15453" y="0"/>
                  </a:moveTo>
                  <a:cubicBezTo>
                    <a:pt x="13968" y="1876"/>
                    <a:pt x="11715" y="3155"/>
                    <a:pt x="10604" y="3155"/>
                  </a:cubicBezTo>
                  <a:cubicBezTo>
                    <a:pt x="10400" y="3155"/>
                    <a:pt x="10234" y="3111"/>
                    <a:pt x="10118" y="3020"/>
                  </a:cubicBezTo>
                  <a:cubicBezTo>
                    <a:pt x="9403" y="2451"/>
                    <a:pt x="10543" y="650"/>
                    <a:pt x="10619" y="530"/>
                  </a:cubicBezTo>
                  <a:lnTo>
                    <a:pt x="10619" y="530"/>
                  </a:lnTo>
                  <a:cubicBezTo>
                    <a:pt x="9860" y="1447"/>
                    <a:pt x="7513" y="2954"/>
                    <a:pt x="6249" y="4222"/>
                  </a:cubicBezTo>
                  <a:cubicBezTo>
                    <a:pt x="3821" y="6652"/>
                    <a:pt x="2895" y="12711"/>
                    <a:pt x="2895" y="12711"/>
                  </a:cubicBezTo>
                  <a:cubicBezTo>
                    <a:pt x="881" y="14311"/>
                    <a:pt x="361" y="16568"/>
                    <a:pt x="236" y="17449"/>
                  </a:cubicBezTo>
                  <a:cubicBezTo>
                    <a:pt x="219" y="17598"/>
                    <a:pt x="206" y="17720"/>
                    <a:pt x="193" y="17820"/>
                  </a:cubicBezTo>
                  <a:cubicBezTo>
                    <a:pt x="1" y="19303"/>
                    <a:pt x="173" y="20575"/>
                    <a:pt x="547" y="21154"/>
                  </a:cubicBezTo>
                  <a:cubicBezTo>
                    <a:pt x="726" y="21429"/>
                    <a:pt x="2574" y="22428"/>
                    <a:pt x="2421" y="22836"/>
                  </a:cubicBezTo>
                  <a:cubicBezTo>
                    <a:pt x="2391" y="22915"/>
                    <a:pt x="2320" y="22946"/>
                    <a:pt x="2225" y="22946"/>
                  </a:cubicBezTo>
                  <a:cubicBezTo>
                    <a:pt x="2044" y="22946"/>
                    <a:pt x="1775" y="22834"/>
                    <a:pt x="1537" y="22723"/>
                  </a:cubicBezTo>
                  <a:cubicBezTo>
                    <a:pt x="1298" y="22609"/>
                    <a:pt x="1091" y="22498"/>
                    <a:pt x="1033" y="22498"/>
                  </a:cubicBezTo>
                  <a:cubicBezTo>
                    <a:pt x="1024" y="22498"/>
                    <a:pt x="1018" y="22501"/>
                    <a:pt x="1017" y="22508"/>
                  </a:cubicBezTo>
                  <a:cubicBezTo>
                    <a:pt x="1004" y="22621"/>
                    <a:pt x="1398" y="23333"/>
                    <a:pt x="2001" y="24170"/>
                  </a:cubicBezTo>
                  <a:cubicBezTo>
                    <a:pt x="2600" y="25008"/>
                    <a:pt x="2673" y="25220"/>
                    <a:pt x="2673" y="25220"/>
                  </a:cubicBezTo>
                  <a:cubicBezTo>
                    <a:pt x="2967" y="25451"/>
                    <a:pt x="3120" y="25431"/>
                    <a:pt x="3159" y="25438"/>
                  </a:cubicBezTo>
                  <a:lnTo>
                    <a:pt x="3162" y="25438"/>
                  </a:lnTo>
                  <a:cubicBezTo>
                    <a:pt x="3513" y="25492"/>
                    <a:pt x="4528" y="25547"/>
                    <a:pt x="5303" y="25547"/>
                  </a:cubicBezTo>
                  <a:cubicBezTo>
                    <a:pt x="5816" y="25547"/>
                    <a:pt x="6224" y="25523"/>
                    <a:pt x="6265" y="25458"/>
                  </a:cubicBezTo>
                  <a:cubicBezTo>
                    <a:pt x="6368" y="25296"/>
                    <a:pt x="4672" y="24422"/>
                    <a:pt x="5030" y="24130"/>
                  </a:cubicBezTo>
                  <a:cubicBezTo>
                    <a:pt x="5071" y="24097"/>
                    <a:pt x="5135" y="24082"/>
                    <a:pt x="5218" y="24082"/>
                  </a:cubicBezTo>
                  <a:cubicBezTo>
                    <a:pt x="5860" y="24082"/>
                    <a:pt x="7599" y="24978"/>
                    <a:pt x="7858" y="25081"/>
                  </a:cubicBezTo>
                  <a:cubicBezTo>
                    <a:pt x="7981" y="25129"/>
                    <a:pt x="8114" y="25147"/>
                    <a:pt x="8247" y="25147"/>
                  </a:cubicBezTo>
                  <a:cubicBezTo>
                    <a:pt x="8750" y="25147"/>
                    <a:pt x="9261" y="24879"/>
                    <a:pt x="9261" y="24879"/>
                  </a:cubicBezTo>
                  <a:lnTo>
                    <a:pt x="9261" y="24879"/>
                  </a:lnTo>
                  <a:cubicBezTo>
                    <a:pt x="9093" y="25614"/>
                    <a:pt x="9344" y="26796"/>
                    <a:pt x="10003" y="27229"/>
                  </a:cubicBezTo>
                  <a:cubicBezTo>
                    <a:pt x="10612" y="27156"/>
                    <a:pt x="10447" y="27159"/>
                    <a:pt x="11099" y="27011"/>
                  </a:cubicBezTo>
                  <a:lnTo>
                    <a:pt x="11105" y="27011"/>
                  </a:lnTo>
                  <a:cubicBezTo>
                    <a:pt x="11125" y="27008"/>
                    <a:pt x="11142" y="27001"/>
                    <a:pt x="11162" y="26997"/>
                  </a:cubicBezTo>
                  <a:cubicBezTo>
                    <a:pt x="11165" y="26994"/>
                    <a:pt x="11165" y="26994"/>
                    <a:pt x="11168" y="26994"/>
                  </a:cubicBezTo>
                  <a:cubicBezTo>
                    <a:pt x="11188" y="26991"/>
                    <a:pt x="11208" y="26985"/>
                    <a:pt x="11231" y="26981"/>
                  </a:cubicBezTo>
                  <a:cubicBezTo>
                    <a:pt x="11235" y="26977"/>
                    <a:pt x="11235" y="26977"/>
                    <a:pt x="11238" y="26977"/>
                  </a:cubicBezTo>
                  <a:cubicBezTo>
                    <a:pt x="11255" y="26974"/>
                    <a:pt x="11271" y="26971"/>
                    <a:pt x="11287" y="26968"/>
                  </a:cubicBezTo>
                  <a:cubicBezTo>
                    <a:pt x="11625" y="26888"/>
                    <a:pt x="11966" y="26799"/>
                    <a:pt x="12314" y="26703"/>
                  </a:cubicBezTo>
                  <a:cubicBezTo>
                    <a:pt x="17207" y="25339"/>
                    <a:pt x="22545" y="22425"/>
                    <a:pt x="23237" y="20753"/>
                  </a:cubicBezTo>
                  <a:cubicBezTo>
                    <a:pt x="23825" y="19333"/>
                    <a:pt x="22293" y="13926"/>
                    <a:pt x="20876" y="9738"/>
                  </a:cubicBezTo>
                  <a:cubicBezTo>
                    <a:pt x="20081" y="7390"/>
                    <a:pt x="19326" y="5427"/>
                    <a:pt x="18998" y="4765"/>
                  </a:cubicBezTo>
                  <a:cubicBezTo>
                    <a:pt x="18158" y="3053"/>
                    <a:pt x="15873" y="1136"/>
                    <a:pt x="15453"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0"/>
            <p:cNvSpPr/>
            <p:nvPr/>
          </p:nvSpPr>
          <p:spPr>
            <a:xfrm flipH="1">
              <a:off x="2189491" y="2607302"/>
              <a:ext cx="231551" cy="430772"/>
            </a:xfrm>
            <a:custGeom>
              <a:avLst/>
              <a:gdLst/>
              <a:ahLst/>
              <a:cxnLst/>
              <a:rect l="l" t="t" r="r" b="b"/>
              <a:pathLst>
                <a:path w="4352" h="8096" extrusionOk="0">
                  <a:moveTo>
                    <a:pt x="2215" y="6072"/>
                  </a:moveTo>
                  <a:lnTo>
                    <a:pt x="2212" y="6075"/>
                  </a:lnTo>
                  <a:cubicBezTo>
                    <a:pt x="2212" y="6072"/>
                    <a:pt x="2212" y="6072"/>
                    <a:pt x="2215" y="6072"/>
                  </a:cubicBezTo>
                  <a:close/>
                  <a:moveTo>
                    <a:pt x="4351" y="0"/>
                  </a:moveTo>
                  <a:lnTo>
                    <a:pt x="4351" y="0"/>
                  </a:lnTo>
                  <a:cubicBezTo>
                    <a:pt x="3712" y="546"/>
                    <a:pt x="3112" y="1145"/>
                    <a:pt x="2590" y="1814"/>
                  </a:cubicBezTo>
                  <a:cubicBezTo>
                    <a:pt x="2328" y="2149"/>
                    <a:pt x="2087" y="2503"/>
                    <a:pt x="1901" y="2901"/>
                  </a:cubicBezTo>
                  <a:cubicBezTo>
                    <a:pt x="1815" y="3099"/>
                    <a:pt x="1742" y="3314"/>
                    <a:pt x="1726" y="3549"/>
                  </a:cubicBezTo>
                  <a:cubicBezTo>
                    <a:pt x="1715" y="3768"/>
                    <a:pt x="1726" y="3983"/>
                    <a:pt x="1749" y="4198"/>
                  </a:cubicBezTo>
                  <a:cubicBezTo>
                    <a:pt x="1798" y="4629"/>
                    <a:pt x="1908" y="5046"/>
                    <a:pt x="2033" y="5450"/>
                  </a:cubicBezTo>
                  <a:cubicBezTo>
                    <a:pt x="2093" y="5648"/>
                    <a:pt x="2172" y="5853"/>
                    <a:pt x="2206" y="6032"/>
                  </a:cubicBezTo>
                  <a:cubicBezTo>
                    <a:pt x="2209" y="6052"/>
                    <a:pt x="2209" y="6072"/>
                    <a:pt x="2209" y="6079"/>
                  </a:cubicBezTo>
                  <a:lnTo>
                    <a:pt x="2199" y="6089"/>
                  </a:lnTo>
                  <a:cubicBezTo>
                    <a:pt x="2172" y="6119"/>
                    <a:pt x="2133" y="6155"/>
                    <a:pt x="2096" y="6188"/>
                  </a:cubicBezTo>
                  <a:cubicBezTo>
                    <a:pt x="2024" y="6261"/>
                    <a:pt x="1944" y="6327"/>
                    <a:pt x="1865" y="6397"/>
                  </a:cubicBezTo>
                  <a:cubicBezTo>
                    <a:pt x="1229" y="6940"/>
                    <a:pt x="580" y="7486"/>
                    <a:pt x="1" y="8095"/>
                  </a:cubicBezTo>
                  <a:cubicBezTo>
                    <a:pt x="653" y="7562"/>
                    <a:pt x="1335" y="7076"/>
                    <a:pt x="1997" y="6556"/>
                  </a:cubicBezTo>
                  <a:cubicBezTo>
                    <a:pt x="2079" y="6492"/>
                    <a:pt x="2163" y="6426"/>
                    <a:pt x="2245" y="6357"/>
                  </a:cubicBezTo>
                  <a:cubicBezTo>
                    <a:pt x="2288" y="6321"/>
                    <a:pt x="2328" y="6287"/>
                    <a:pt x="2371" y="6241"/>
                  </a:cubicBezTo>
                  <a:lnTo>
                    <a:pt x="2408" y="6198"/>
                  </a:lnTo>
                  <a:cubicBezTo>
                    <a:pt x="2414" y="6185"/>
                    <a:pt x="2424" y="6168"/>
                    <a:pt x="2427" y="6151"/>
                  </a:cubicBezTo>
                  <a:cubicBezTo>
                    <a:pt x="2434" y="6139"/>
                    <a:pt x="2434" y="6128"/>
                    <a:pt x="2437" y="6115"/>
                  </a:cubicBezTo>
                  <a:cubicBezTo>
                    <a:pt x="2444" y="6069"/>
                    <a:pt x="2441" y="6035"/>
                    <a:pt x="2437" y="6006"/>
                  </a:cubicBezTo>
                  <a:cubicBezTo>
                    <a:pt x="2401" y="5768"/>
                    <a:pt x="2331" y="5579"/>
                    <a:pt x="2275" y="5377"/>
                  </a:cubicBezTo>
                  <a:cubicBezTo>
                    <a:pt x="2156" y="4976"/>
                    <a:pt x="2056" y="4576"/>
                    <a:pt x="2013" y="4168"/>
                  </a:cubicBezTo>
                  <a:cubicBezTo>
                    <a:pt x="1987" y="3966"/>
                    <a:pt x="1977" y="3761"/>
                    <a:pt x="1987" y="3563"/>
                  </a:cubicBezTo>
                  <a:cubicBezTo>
                    <a:pt x="1997" y="3377"/>
                    <a:pt x="2056" y="3185"/>
                    <a:pt x="2133" y="3000"/>
                  </a:cubicBezTo>
                  <a:cubicBezTo>
                    <a:pt x="2292" y="2629"/>
                    <a:pt x="2520" y="2281"/>
                    <a:pt x="2755" y="1937"/>
                  </a:cubicBezTo>
                  <a:cubicBezTo>
                    <a:pt x="2997" y="1599"/>
                    <a:pt x="3255" y="1272"/>
                    <a:pt x="3523" y="950"/>
                  </a:cubicBezTo>
                  <a:cubicBezTo>
                    <a:pt x="3788" y="623"/>
                    <a:pt x="4066" y="311"/>
                    <a:pt x="4351"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0"/>
            <p:cNvSpPr/>
            <p:nvPr/>
          </p:nvSpPr>
          <p:spPr>
            <a:xfrm flipH="1">
              <a:off x="1809018" y="2935809"/>
              <a:ext cx="261505" cy="49217"/>
            </a:xfrm>
            <a:custGeom>
              <a:avLst/>
              <a:gdLst/>
              <a:ahLst/>
              <a:cxnLst/>
              <a:rect l="l" t="t" r="r" b="b"/>
              <a:pathLst>
                <a:path w="4915" h="925" extrusionOk="0">
                  <a:moveTo>
                    <a:pt x="1" y="0"/>
                  </a:moveTo>
                  <a:lnTo>
                    <a:pt x="1" y="0"/>
                  </a:lnTo>
                  <a:cubicBezTo>
                    <a:pt x="332" y="286"/>
                    <a:pt x="726" y="501"/>
                    <a:pt x="1140" y="660"/>
                  </a:cubicBezTo>
                  <a:cubicBezTo>
                    <a:pt x="1554" y="815"/>
                    <a:pt x="1998" y="902"/>
                    <a:pt x="2444" y="921"/>
                  </a:cubicBezTo>
                  <a:cubicBezTo>
                    <a:pt x="2488" y="925"/>
                    <a:pt x="2534" y="925"/>
                    <a:pt x="2580" y="925"/>
                  </a:cubicBezTo>
                  <a:cubicBezTo>
                    <a:pt x="2756" y="925"/>
                    <a:pt x="2934" y="905"/>
                    <a:pt x="3113" y="891"/>
                  </a:cubicBezTo>
                  <a:cubicBezTo>
                    <a:pt x="3332" y="842"/>
                    <a:pt x="3553" y="815"/>
                    <a:pt x="3762" y="729"/>
                  </a:cubicBezTo>
                  <a:lnTo>
                    <a:pt x="3921" y="676"/>
                  </a:lnTo>
                  <a:cubicBezTo>
                    <a:pt x="3974" y="660"/>
                    <a:pt x="4024" y="640"/>
                    <a:pt x="4073" y="613"/>
                  </a:cubicBezTo>
                  <a:lnTo>
                    <a:pt x="4371" y="465"/>
                  </a:lnTo>
                  <a:cubicBezTo>
                    <a:pt x="4470" y="418"/>
                    <a:pt x="4560" y="352"/>
                    <a:pt x="4649" y="289"/>
                  </a:cubicBezTo>
                  <a:cubicBezTo>
                    <a:pt x="4739" y="226"/>
                    <a:pt x="4828" y="159"/>
                    <a:pt x="4915" y="97"/>
                  </a:cubicBezTo>
                  <a:lnTo>
                    <a:pt x="4915" y="97"/>
                  </a:lnTo>
                  <a:cubicBezTo>
                    <a:pt x="4812" y="136"/>
                    <a:pt x="4713" y="179"/>
                    <a:pt x="4613" y="223"/>
                  </a:cubicBezTo>
                  <a:cubicBezTo>
                    <a:pt x="4514" y="266"/>
                    <a:pt x="4421" y="318"/>
                    <a:pt x="4316" y="345"/>
                  </a:cubicBezTo>
                  <a:lnTo>
                    <a:pt x="4014" y="451"/>
                  </a:lnTo>
                  <a:cubicBezTo>
                    <a:pt x="3914" y="488"/>
                    <a:pt x="3809" y="504"/>
                    <a:pt x="3706" y="530"/>
                  </a:cubicBezTo>
                  <a:cubicBezTo>
                    <a:pt x="3501" y="587"/>
                    <a:pt x="3289" y="607"/>
                    <a:pt x="3084" y="640"/>
                  </a:cubicBezTo>
                  <a:cubicBezTo>
                    <a:pt x="2928" y="646"/>
                    <a:pt x="2776" y="660"/>
                    <a:pt x="2620" y="660"/>
                  </a:cubicBezTo>
                  <a:cubicBezTo>
                    <a:pt x="2563" y="660"/>
                    <a:pt x="2508" y="660"/>
                    <a:pt x="2451" y="653"/>
                  </a:cubicBezTo>
                  <a:cubicBezTo>
                    <a:pt x="2034" y="643"/>
                    <a:pt x="1614" y="573"/>
                    <a:pt x="1203" y="461"/>
                  </a:cubicBezTo>
                  <a:cubicBezTo>
                    <a:pt x="792" y="345"/>
                    <a:pt x="392" y="193"/>
                    <a:pt x="1"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0"/>
            <p:cNvSpPr/>
            <p:nvPr/>
          </p:nvSpPr>
          <p:spPr>
            <a:xfrm flipH="1">
              <a:off x="1799867" y="2749102"/>
              <a:ext cx="40543" cy="27721"/>
            </a:xfrm>
            <a:custGeom>
              <a:avLst/>
              <a:gdLst/>
              <a:ahLst/>
              <a:cxnLst/>
              <a:rect l="l" t="t" r="r" b="b"/>
              <a:pathLst>
                <a:path w="762" h="521" extrusionOk="0">
                  <a:moveTo>
                    <a:pt x="0" y="0"/>
                  </a:moveTo>
                  <a:lnTo>
                    <a:pt x="0" y="0"/>
                  </a:lnTo>
                  <a:cubicBezTo>
                    <a:pt x="96" y="129"/>
                    <a:pt x="215" y="225"/>
                    <a:pt x="341" y="315"/>
                  </a:cubicBezTo>
                  <a:cubicBezTo>
                    <a:pt x="470" y="401"/>
                    <a:pt x="602" y="477"/>
                    <a:pt x="761" y="520"/>
                  </a:cubicBezTo>
                  <a:cubicBezTo>
                    <a:pt x="662" y="391"/>
                    <a:pt x="543" y="295"/>
                    <a:pt x="417" y="205"/>
                  </a:cubicBezTo>
                  <a:cubicBezTo>
                    <a:pt x="288" y="120"/>
                    <a:pt x="156" y="43"/>
                    <a:pt x="0"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0"/>
            <p:cNvSpPr/>
            <p:nvPr/>
          </p:nvSpPr>
          <p:spPr>
            <a:xfrm flipH="1">
              <a:off x="2082229" y="3685403"/>
              <a:ext cx="8353" cy="3937"/>
            </a:xfrm>
            <a:custGeom>
              <a:avLst/>
              <a:gdLst/>
              <a:ahLst/>
              <a:cxnLst/>
              <a:rect l="l" t="t" r="r" b="b"/>
              <a:pathLst>
                <a:path w="157" h="74" extrusionOk="0">
                  <a:moveTo>
                    <a:pt x="156" y="1"/>
                  </a:moveTo>
                  <a:cubicBezTo>
                    <a:pt x="147" y="7"/>
                    <a:pt x="90" y="37"/>
                    <a:pt x="0" y="73"/>
                  </a:cubicBezTo>
                  <a:cubicBezTo>
                    <a:pt x="54" y="57"/>
                    <a:pt x="104" y="44"/>
                    <a:pt x="153" y="27"/>
                  </a:cubicBezTo>
                  <a:cubicBezTo>
                    <a:pt x="153" y="21"/>
                    <a:pt x="156" y="10"/>
                    <a:pt x="156"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0"/>
            <p:cNvSpPr/>
            <p:nvPr/>
          </p:nvSpPr>
          <p:spPr>
            <a:xfrm flipH="1">
              <a:off x="1559378" y="2724786"/>
              <a:ext cx="543016" cy="967694"/>
            </a:xfrm>
            <a:custGeom>
              <a:avLst/>
              <a:gdLst/>
              <a:ahLst/>
              <a:cxnLst/>
              <a:rect l="l" t="t" r="r" b="b"/>
              <a:pathLst>
                <a:path w="10206" h="18187" extrusionOk="0">
                  <a:moveTo>
                    <a:pt x="5318" y="1"/>
                  </a:moveTo>
                  <a:lnTo>
                    <a:pt x="5318" y="1"/>
                  </a:lnTo>
                  <a:cubicBezTo>
                    <a:pt x="5682" y="974"/>
                    <a:pt x="6056" y="1937"/>
                    <a:pt x="6427" y="2907"/>
                  </a:cubicBezTo>
                  <a:lnTo>
                    <a:pt x="7453" y="5560"/>
                  </a:lnTo>
                  <a:lnTo>
                    <a:pt x="7477" y="5612"/>
                  </a:lnTo>
                  <a:lnTo>
                    <a:pt x="7480" y="5612"/>
                  </a:lnTo>
                  <a:cubicBezTo>
                    <a:pt x="7477" y="5612"/>
                    <a:pt x="7477" y="5615"/>
                    <a:pt x="7477" y="5615"/>
                  </a:cubicBezTo>
                  <a:lnTo>
                    <a:pt x="7549" y="5804"/>
                  </a:lnTo>
                  <a:cubicBezTo>
                    <a:pt x="8292" y="7738"/>
                    <a:pt x="9073" y="9661"/>
                    <a:pt x="9765" y="11605"/>
                  </a:cubicBezTo>
                  <a:cubicBezTo>
                    <a:pt x="9808" y="11727"/>
                    <a:pt x="9851" y="11850"/>
                    <a:pt x="9890" y="11969"/>
                  </a:cubicBezTo>
                  <a:cubicBezTo>
                    <a:pt x="9907" y="12029"/>
                    <a:pt x="9927" y="12091"/>
                    <a:pt x="9940" y="12145"/>
                  </a:cubicBezTo>
                  <a:lnTo>
                    <a:pt x="9940" y="12148"/>
                  </a:lnTo>
                  <a:lnTo>
                    <a:pt x="9901" y="12188"/>
                  </a:lnTo>
                  <a:cubicBezTo>
                    <a:pt x="9725" y="12357"/>
                    <a:pt x="9516" y="12516"/>
                    <a:pt x="9314" y="12675"/>
                  </a:cubicBezTo>
                  <a:cubicBezTo>
                    <a:pt x="8907" y="12985"/>
                    <a:pt x="8486" y="13287"/>
                    <a:pt x="8063" y="13585"/>
                  </a:cubicBezTo>
                  <a:cubicBezTo>
                    <a:pt x="7219" y="14177"/>
                    <a:pt x="6348" y="14744"/>
                    <a:pt x="5480" y="15303"/>
                  </a:cubicBezTo>
                  <a:cubicBezTo>
                    <a:pt x="4606" y="15856"/>
                    <a:pt x="3723" y="16393"/>
                    <a:pt x="2815" y="16892"/>
                  </a:cubicBezTo>
                  <a:cubicBezTo>
                    <a:pt x="2441" y="17094"/>
                    <a:pt x="2070" y="17296"/>
                    <a:pt x="1686" y="17485"/>
                  </a:cubicBezTo>
                  <a:cubicBezTo>
                    <a:pt x="1683" y="17485"/>
                    <a:pt x="1683" y="17485"/>
                    <a:pt x="1680" y="17488"/>
                  </a:cubicBezTo>
                  <a:cubicBezTo>
                    <a:pt x="1663" y="17495"/>
                    <a:pt x="1646" y="17505"/>
                    <a:pt x="1630" y="17511"/>
                  </a:cubicBezTo>
                  <a:cubicBezTo>
                    <a:pt x="1587" y="17531"/>
                    <a:pt x="1547" y="17554"/>
                    <a:pt x="1504" y="17574"/>
                  </a:cubicBezTo>
                  <a:lnTo>
                    <a:pt x="1501" y="17574"/>
                  </a:lnTo>
                  <a:cubicBezTo>
                    <a:pt x="1487" y="17581"/>
                    <a:pt x="1474" y="17588"/>
                    <a:pt x="1458" y="17594"/>
                  </a:cubicBezTo>
                  <a:cubicBezTo>
                    <a:pt x="1391" y="17627"/>
                    <a:pt x="1322" y="17661"/>
                    <a:pt x="1252" y="17690"/>
                  </a:cubicBezTo>
                  <a:cubicBezTo>
                    <a:pt x="1249" y="17693"/>
                    <a:pt x="1246" y="17697"/>
                    <a:pt x="1243" y="17697"/>
                  </a:cubicBezTo>
                  <a:cubicBezTo>
                    <a:pt x="1107" y="17757"/>
                    <a:pt x="974" y="17817"/>
                    <a:pt x="838" y="17872"/>
                  </a:cubicBezTo>
                  <a:lnTo>
                    <a:pt x="835" y="17876"/>
                  </a:lnTo>
                  <a:cubicBezTo>
                    <a:pt x="683" y="17939"/>
                    <a:pt x="534" y="17998"/>
                    <a:pt x="378" y="18055"/>
                  </a:cubicBezTo>
                  <a:cubicBezTo>
                    <a:pt x="378" y="18055"/>
                    <a:pt x="378" y="18055"/>
                    <a:pt x="378" y="18055"/>
                  </a:cubicBezTo>
                  <a:lnTo>
                    <a:pt x="378" y="18055"/>
                  </a:lnTo>
                  <a:cubicBezTo>
                    <a:pt x="378" y="18064"/>
                    <a:pt x="375" y="18075"/>
                    <a:pt x="375" y="18081"/>
                  </a:cubicBezTo>
                  <a:cubicBezTo>
                    <a:pt x="534" y="18031"/>
                    <a:pt x="693" y="17975"/>
                    <a:pt x="852" y="17916"/>
                  </a:cubicBezTo>
                  <a:lnTo>
                    <a:pt x="858" y="17916"/>
                  </a:lnTo>
                  <a:cubicBezTo>
                    <a:pt x="862" y="17912"/>
                    <a:pt x="862" y="17912"/>
                    <a:pt x="865" y="17912"/>
                  </a:cubicBezTo>
                  <a:cubicBezTo>
                    <a:pt x="885" y="17906"/>
                    <a:pt x="902" y="17899"/>
                    <a:pt x="918" y="17892"/>
                  </a:cubicBezTo>
                  <a:cubicBezTo>
                    <a:pt x="954" y="17879"/>
                    <a:pt x="991" y="17866"/>
                    <a:pt x="1024" y="17849"/>
                  </a:cubicBezTo>
                  <a:cubicBezTo>
                    <a:pt x="1037" y="17846"/>
                    <a:pt x="1050" y="17840"/>
                    <a:pt x="1064" y="17836"/>
                  </a:cubicBezTo>
                  <a:lnTo>
                    <a:pt x="1067" y="17836"/>
                  </a:lnTo>
                  <a:cubicBezTo>
                    <a:pt x="1104" y="17823"/>
                    <a:pt x="1136" y="17806"/>
                    <a:pt x="1173" y="17790"/>
                  </a:cubicBezTo>
                  <a:lnTo>
                    <a:pt x="1176" y="17790"/>
                  </a:lnTo>
                  <a:cubicBezTo>
                    <a:pt x="1186" y="17786"/>
                    <a:pt x="1193" y="17783"/>
                    <a:pt x="1203" y="17780"/>
                  </a:cubicBezTo>
                  <a:lnTo>
                    <a:pt x="1206" y="17780"/>
                  </a:lnTo>
                  <a:lnTo>
                    <a:pt x="1206" y="17777"/>
                  </a:lnTo>
                  <a:cubicBezTo>
                    <a:pt x="1235" y="17766"/>
                    <a:pt x="1269" y="17753"/>
                    <a:pt x="1299" y="17740"/>
                  </a:cubicBezTo>
                  <a:cubicBezTo>
                    <a:pt x="1302" y="17740"/>
                    <a:pt x="1305" y="17737"/>
                    <a:pt x="1309" y="17737"/>
                  </a:cubicBezTo>
                  <a:cubicBezTo>
                    <a:pt x="1362" y="17717"/>
                    <a:pt x="1414" y="17693"/>
                    <a:pt x="1467" y="17670"/>
                  </a:cubicBezTo>
                  <a:lnTo>
                    <a:pt x="1527" y="17641"/>
                  </a:lnTo>
                  <a:lnTo>
                    <a:pt x="1530" y="17641"/>
                  </a:lnTo>
                  <a:cubicBezTo>
                    <a:pt x="1590" y="17618"/>
                    <a:pt x="1649" y="17591"/>
                    <a:pt x="1706" y="17565"/>
                  </a:cubicBezTo>
                  <a:cubicBezTo>
                    <a:pt x="1769" y="17538"/>
                    <a:pt x="1828" y="17508"/>
                    <a:pt x="1888" y="17482"/>
                  </a:cubicBezTo>
                  <a:cubicBezTo>
                    <a:pt x="1964" y="17449"/>
                    <a:pt x="2037" y="17415"/>
                    <a:pt x="2110" y="17379"/>
                  </a:cubicBezTo>
                  <a:cubicBezTo>
                    <a:pt x="2173" y="17349"/>
                    <a:pt x="2239" y="17320"/>
                    <a:pt x="2305" y="17287"/>
                  </a:cubicBezTo>
                  <a:lnTo>
                    <a:pt x="2305" y="17283"/>
                  </a:lnTo>
                  <a:cubicBezTo>
                    <a:pt x="2322" y="17280"/>
                    <a:pt x="2335" y="17273"/>
                    <a:pt x="2348" y="17263"/>
                  </a:cubicBezTo>
                  <a:cubicBezTo>
                    <a:pt x="2408" y="17236"/>
                    <a:pt x="2467" y="17210"/>
                    <a:pt x="2524" y="17181"/>
                  </a:cubicBezTo>
                  <a:cubicBezTo>
                    <a:pt x="2643" y="17124"/>
                    <a:pt x="2759" y="17065"/>
                    <a:pt x="2875" y="17005"/>
                  </a:cubicBezTo>
                  <a:cubicBezTo>
                    <a:pt x="3020" y="16932"/>
                    <a:pt x="3162" y="16856"/>
                    <a:pt x="3305" y="16780"/>
                  </a:cubicBezTo>
                  <a:cubicBezTo>
                    <a:pt x="3312" y="16776"/>
                    <a:pt x="3318" y="16773"/>
                    <a:pt x="3325" y="16770"/>
                  </a:cubicBezTo>
                  <a:cubicBezTo>
                    <a:pt x="3398" y="16730"/>
                    <a:pt x="3471" y="16691"/>
                    <a:pt x="3544" y="16651"/>
                  </a:cubicBezTo>
                  <a:cubicBezTo>
                    <a:pt x="3732" y="16548"/>
                    <a:pt x="3921" y="16446"/>
                    <a:pt x="4110" y="16339"/>
                  </a:cubicBezTo>
                  <a:cubicBezTo>
                    <a:pt x="4255" y="16257"/>
                    <a:pt x="4401" y="16174"/>
                    <a:pt x="4543" y="16091"/>
                  </a:cubicBezTo>
                  <a:cubicBezTo>
                    <a:pt x="4553" y="16088"/>
                    <a:pt x="4563" y="16081"/>
                    <a:pt x="4573" y="16075"/>
                  </a:cubicBezTo>
                  <a:cubicBezTo>
                    <a:pt x="4593" y="16064"/>
                    <a:pt x="4609" y="16055"/>
                    <a:pt x="4626" y="16045"/>
                  </a:cubicBezTo>
                  <a:lnTo>
                    <a:pt x="4629" y="16041"/>
                  </a:lnTo>
                  <a:cubicBezTo>
                    <a:pt x="4689" y="16009"/>
                    <a:pt x="4752" y="15972"/>
                    <a:pt x="4811" y="15939"/>
                  </a:cubicBezTo>
                  <a:lnTo>
                    <a:pt x="4811" y="15936"/>
                  </a:lnTo>
                  <a:cubicBezTo>
                    <a:pt x="4864" y="15905"/>
                    <a:pt x="4918" y="15876"/>
                    <a:pt x="4970" y="15843"/>
                  </a:cubicBezTo>
                  <a:cubicBezTo>
                    <a:pt x="4977" y="15840"/>
                    <a:pt x="4984" y="15833"/>
                    <a:pt x="4990" y="15830"/>
                  </a:cubicBezTo>
                  <a:cubicBezTo>
                    <a:pt x="5083" y="15780"/>
                    <a:pt x="5173" y="15724"/>
                    <a:pt x="5262" y="15671"/>
                  </a:cubicBezTo>
                  <a:cubicBezTo>
                    <a:pt x="5265" y="15671"/>
                    <a:pt x="5265" y="15671"/>
                    <a:pt x="5268" y="15667"/>
                  </a:cubicBezTo>
                  <a:cubicBezTo>
                    <a:pt x="5361" y="15611"/>
                    <a:pt x="5457" y="15555"/>
                    <a:pt x="5550" y="15499"/>
                  </a:cubicBezTo>
                  <a:cubicBezTo>
                    <a:pt x="5563" y="15488"/>
                    <a:pt x="5580" y="15482"/>
                    <a:pt x="5593" y="15472"/>
                  </a:cubicBezTo>
                  <a:cubicBezTo>
                    <a:pt x="5639" y="15445"/>
                    <a:pt x="5682" y="15419"/>
                    <a:pt x="5725" y="15393"/>
                  </a:cubicBezTo>
                  <a:cubicBezTo>
                    <a:pt x="5732" y="15389"/>
                    <a:pt x="5735" y="15386"/>
                    <a:pt x="5739" y="15383"/>
                  </a:cubicBezTo>
                  <a:cubicBezTo>
                    <a:pt x="5844" y="15320"/>
                    <a:pt x="5951" y="15257"/>
                    <a:pt x="6053" y="15190"/>
                  </a:cubicBezTo>
                  <a:cubicBezTo>
                    <a:pt x="6056" y="15190"/>
                    <a:pt x="6056" y="15190"/>
                    <a:pt x="6060" y="15187"/>
                  </a:cubicBezTo>
                  <a:cubicBezTo>
                    <a:pt x="6073" y="15178"/>
                    <a:pt x="6090" y="15167"/>
                    <a:pt x="6106" y="15158"/>
                  </a:cubicBezTo>
                  <a:cubicBezTo>
                    <a:pt x="6110" y="15155"/>
                    <a:pt x="6113" y="15155"/>
                    <a:pt x="6113" y="15155"/>
                  </a:cubicBezTo>
                  <a:cubicBezTo>
                    <a:pt x="6126" y="15147"/>
                    <a:pt x="6136" y="15141"/>
                    <a:pt x="6149" y="15131"/>
                  </a:cubicBezTo>
                  <a:cubicBezTo>
                    <a:pt x="6295" y="15042"/>
                    <a:pt x="6437" y="14952"/>
                    <a:pt x="6579" y="14860"/>
                  </a:cubicBezTo>
                  <a:cubicBezTo>
                    <a:pt x="6616" y="14840"/>
                    <a:pt x="6652" y="14817"/>
                    <a:pt x="6686" y="14790"/>
                  </a:cubicBezTo>
                  <a:lnTo>
                    <a:pt x="7103" y="14522"/>
                  </a:lnTo>
                  <a:cubicBezTo>
                    <a:pt x="7146" y="14492"/>
                    <a:pt x="7189" y="14466"/>
                    <a:pt x="7232" y="14435"/>
                  </a:cubicBezTo>
                  <a:cubicBezTo>
                    <a:pt x="7384" y="14336"/>
                    <a:pt x="7533" y="14237"/>
                    <a:pt x="7682" y="14134"/>
                  </a:cubicBezTo>
                  <a:cubicBezTo>
                    <a:pt x="7855" y="14018"/>
                    <a:pt x="8029" y="13903"/>
                    <a:pt x="8202" y="13784"/>
                  </a:cubicBezTo>
                  <a:cubicBezTo>
                    <a:pt x="8629" y="13489"/>
                    <a:pt x="9053" y="13191"/>
                    <a:pt x="9470" y="12876"/>
                  </a:cubicBezTo>
                  <a:cubicBezTo>
                    <a:pt x="9496" y="12857"/>
                    <a:pt x="9519" y="12840"/>
                    <a:pt x="9546" y="12817"/>
                  </a:cubicBezTo>
                  <a:cubicBezTo>
                    <a:pt x="9553" y="12810"/>
                    <a:pt x="9559" y="12807"/>
                    <a:pt x="9569" y="12800"/>
                  </a:cubicBezTo>
                  <a:cubicBezTo>
                    <a:pt x="9573" y="12797"/>
                    <a:pt x="9579" y="12791"/>
                    <a:pt x="9586" y="12787"/>
                  </a:cubicBezTo>
                  <a:cubicBezTo>
                    <a:pt x="9626" y="12757"/>
                    <a:pt x="9665" y="12727"/>
                    <a:pt x="9702" y="12698"/>
                  </a:cubicBezTo>
                  <a:cubicBezTo>
                    <a:pt x="9705" y="12694"/>
                    <a:pt x="9705" y="12694"/>
                    <a:pt x="9708" y="12691"/>
                  </a:cubicBezTo>
                  <a:lnTo>
                    <a:pt x="9712" y="12687"/>
                  </a:lnTo>
                  <a:cubicBezTo>
                    <a:pt x="9712" y="12687"/>
                    <a:pt x="9715" y="12687"/>
                    <a:pt x="9715" y="12684"/>
                  </a:cubicBezTo>
                  <a:lnTo>
                    <a:pt x="9718" y="12684"/>
                  </a:lnTo>
                  <a:lnTo>
                    <a:pt x="9718" y="12681"/>
                  </a:lnTo>
                  <a:lnTo>
                    <a:pt x="9725" y="12681"/>
                  </a:lnTo>
                  <a:cubicBezTo>
                    <a:pt x="9725" y="12678"/>
                    <a:pt x="9728" y="12675"/>
                    <a:pt x="9728" y="12675"/>
                  </a:cubicBezTo>
                  <a:cubicBezTo>
                    <a:pt x="9731" y="12671"/>
                    <a:pt x="9735" y="12671"/>
                    <a:pt x="9738" y="12667"/>
                  </a:cubicBezTo>
                  <a:lnTo>
                    <a:pt x="9742" y="12667"/>
                  </a:lnTo>
                  <a:lnTo>
                    <a:pt x="9742" y="12664"/>
                  </a:lnTo>
                  <a:cubicBezTo>
                    <a:pt x="9742" y="12664"/>
                    <a:pt x="9745" y="12664"/>
                    <a:pt x="9745" y="12661"/>
                  </a:cubicBezTo>
                  <a:lnTo>
                    <a:pt x="9748" y="12661"/>
                  </a:lnTo>
                  <a:lnTo>
                    <a:pt x="9748" y="12658"/>
                  </a:lnTo>
                  <a:lnTo>
                    <a:pt x="9751" y="12658"/>
                  </a:lnTo>
                  <a:cubicBezTo>
                    <a:pt x="9754" y="12655"/>
                    <a:pt x="9758" y="12652"/>
                    <a:pt x="9762" y="12648"/>
                  </a:cubicBezTo>
                  <a:cubicBezTo>
                    <a:pt x="9765" y="12648"/>
                    <a:pt x="9765" y="12644"/>
                    <a:pt x="9765" y="12644"/>
                  </a:cubicBezTo>
                  <a:cubicBezTo>
                    <a:pt x="9771" y="12641"/>
                    <a:pt x="9778" y="12635"/>
                    <a:pt x="9785" y="12632"/>
                  </a:cubicBezTo>
                  <a:cubicBezTo>
                    <a:pt x="9788" y="12628"/>
                    <a:pt x="9791" y="12625"/>
                    <a:pt x="9794" y="12621"/>
                  </a:cubicBezTo>
                  <a:cubicBezTo>
                    <a:pt x="9805" y="12618"/>
                    <a:pt x="9811" y="12608"/>
                    <a:pt x="9821" y="12601"/>
                  </a:cubicBezTo>
                  <a:cubicBezTo>
                    <a:pt x="9841" y="12585"/>
                    <a:pt x="9861" y="12568"/>
                    <a:pt x="9881" y="12552"/>
                  </a:cubicBezTo>
                  <a:cubicBezTo>
                    <a:pt x="9901" y="12539"/>
                    <a:pt x="9917" y="12522"/>
                    <a:pt x="9936" y="12505"/>
                  </a:cubicBezTo>
                  <a:lnTo>
                    <a:pt x="9940" y="12502"/>
                  </a:lnTo>
                  <a:cubicBezTo>
                    <a:pt x="9950" y="12496"/>
                    <a:pt x="9956" y="12489"/>
                    <a:pt x="9963" y="12482"/>
                  </a:cubicBezTo>
                  <a:lnTo>
                    <a:pt x="9973" y="12476"/>
                  </a:lnTo>
                  <a:lnTo>
                    <a:pt x="9973" y="12473"/>
                  </a:lnTo>
                  <a:lnTo>
                    <a:pt x="9976" y="12473"/>
                  </a:lnTo>
                  <a:lnTo>
                    <a:pt x="9993" y="12456"/>
                  </a:lnTo>
                  <a:lnTo>
                    <a:pt x="9996" y="12456"/>
                  </a:lnTo>
                  <a:lnTo>
                    <a:pt x="9996" y="12453"/>
                  </a:lnTo>
                  <a:lnTo>
                    <a:pt x="10000" y="12453"/>
                  </a:lnTo>
                  <a:lnTo>
                    <a:pt x="10016" y="12436"/>
                  </a:lnTo>
                  <a:cubicBezTo>
                    <a:pt x="10016" y="12436"/>
                    <a:pt x="10023" y="12433"/>
                    <a:pt x="10026" y="12429"/>
                  </a:cubicBezTo>
                  <a:lnTo>
                    <a:pt x="10052" y="12403"/>
                  </a:lnTo>
                  <a:cubicBezTo>
                    <a:pt x="10056" y="12400"/>
                    <a:pt x="10056" y="12400"/>
                    <a:pt x="10060" y="12396"/>
                  </a:cubicBezTo>
                  <a:cubicBezTo>
                    <a:pt x="10063" y="12393"/>
                    <a:pt x="10066" y="12389"/>
                    <a:pt x="10069" y="12389"/>
                  </a:cubicBezTo>
                  <a:cubicBezTo>
                    <a:pt x="10069" y="12386"/>
                    <a:pt x="10072" y="12383"/>
                    <a:pt x="10076" y="12380"/>
                  </a:cubicBezTo>
                  <a:cubicBezTo>
                    <a:pt x="10079" y="12380"/>
                    <a:pt x="10079" y="12377"/>
                    <a:pt x="10083" y="12377"/>
                  </a:cubicBezTo>
                  <a:lnTo>
                    <a:pt x="10083" y="12373"/>
                  </a:lnTo>
                  <a:cubicBezTo>
                    <a:pt x="10086" y="12373"/>
                    <a:pt x="10089" y="12369"/>
                    <a:pt x="10092" y="12366"/>
                  </a:cubicBezTo>
                  <a:lnTo>
                    <a:pt x="10092" y="12363"/>
                  </a:lnTo>
                  <a:lnTo>
                    <a:pt x="10095" y="12360"/>
                  </a:lnTo>
                  <a:cubicBezTo>
                    <a:pt x="10095" y="12360"/>
                    <a:pt x="10099" y="12360"/>
                    <a:pt x="10099" y="12357"/>
                  </a:cubicBezTo>
                  <a:cubicBezTo>
                    <a:pt x="10109" y="12350"/>
                    <a:pt x="10115" y="12343"/>
                    <a:pt x="10119" y="12337"/>
                  </a:cubicBezTo>
                  <a:cubicBezTo>
                    <a:pt x="10132" y="12323"/>
                    <a:pt x="10145" y="12310"/>
                    <a:pt x="10159" y="12290"/>
                  </a:cubicBezTo>
                  <a:cubicBezTo>
                    <a:pt x="10159" y="12287"/>
                    <a:pt x="10162" y="12287"/>
                    <a:pt x="10162" y="12284"/>
                  </a:cubicBezTo>
                  <a:lnTo>
                    <a:pt x="10165" y="12284"/>
                  </a:lnTo>
                  <a:cubicBezTo>
                    <a:pt x="10165" y="12280"/>
                    <a:pt x="10165" y="12280"/>
                    <a:pt x="10168" y="12280"/>
                  </a:cubicBezTo>
                  <a:lnTo>
                    <a:pt x="10168" y="12277"/>
                  </a:lnTo>
                  <a:lnTo>
                    <a:pt x="10168" y="12274"/>
                  </a:lnTo>
                  <a:cubicBezTo>
                    <a:pt x="10172" y="12274"/>
                    <a:pt x="10172" y="12270"/>
                    <a:pt x="10175" y="12270"/>
                  </a:cubicBezTo>
                  <a:lnTo>
                    <a:pt x="10175" y="12267"/>
                  </a:lnTo>
                  <a:cubicBezTo>
                    <a:pt x="10179" y="12264"/>
                    <a:pt x="10179" y="12261"/>
                    <a:pt x="10179" y="12261"/>
                  </a:cubicBezTo>
                  <a:cubicBezTo>
                    <a:pt x="10182" y="12254"/>
                    <a:pt x="10185" y="12250"/>
                    <a:pt x="10185" y="12247"/>
                  </a:cubicBezTo>
                  <a:lnTo>
                    <a:pt x="10185" y="12244"/>
                  </a:lnTo>
                  <a:lnTo>
                    <a:pt x="10192" y="12234"/>
                  </a:lnTo>
                  <a:lnTo>
                    <a:pt x="10192" y="12230"/>
                  </a:lnTo>
                  <a:lnTo>
                    <a:pt x="10195" y="12227"/>
                  </a:lnTo>
                  <a:lnTo>
                    <a:pt x="10195" y="12224"/>
                  </a:lnTo>
                  <a:cubicBezTo>
                    <a:pt x="10199" y="12221"/>
                    <a:pt x="10199" y="12221"/>
                    <a:pt x="10199" y="12218"/>
                  </a:cubicBezTo>
                  <a:lnTo>
                    <a:pt x="10199" y="12215"/>
                  </a:lnTo>
                  <a:cubicBezTo>
                    <a:pt x="10199" y="12211"/>
                    <a:pt x="10202" y="12207"/>
                    <a:pt x="10202" y="12201"/>
                  </a:cubicBezTo>
                  <a:lnTo>
                    <a:pt x="10202" y="12198"/>
                  </a:lnTo>
                  <a:lnTo>
                    <a:pt x="10202" y="12188"/>
                  </a:lnTo>
                  <a:lnTo>
                    <a:pt x="10205" y="12188"/>
                  </a:lnTo>
                  <a:lnTo>
                    <a:pt x="10205" y="12164"/>
                  </a:lnTo>
                  <a:lnTo>
                    <a:pt x="10205" y="12148"/>
                  </a:lnTo>
                  <a:cubicBezTo>
                    <a:pt x="10205" y="12145"/>
                    <a:pt x="10205" y="12138"/>
                    <a:pt x="10202" y="12138"/>
                  </a:cubicBezTo>
                  <a:lnTo>
                    <a:pt x="10202" y="12125"/>
                  </a:lnTo>
                  <a:lnTo>
                    <a:pt x="10202" y="12122"/>
                  </a:lnTo>
                  <a:cubicBezTo>
                    <a:pt x="10202" y="12115"/>
                    <a:pt x="10199" y="12111"/>
                    <a:pt x="10199" y="12105"/>
                  </a:cubicBezTo>
                  <a:lnTo>
                    <a:pt x="10199" y="12102"/>
                  </a:lnTo>
                  <a:lnTo>
                    <a:pt x="10195" y="12088"/>
                  </a:lnTo>
                  <a:lnTo>
                    <a:pt x="10195" y="12079"/>
                  </a:lnTo>
                  <a:lnTo>
                    <a:pt x="10192" y="12079"/>
                  </a:lnTo>
                  <a:lnTo>
                    <a:pt x="10192" y="12075"/>
                  </a:lnTo>
                  <a:lnTo>
                    <a:pt x="10192" y="12071"/>
                  </a:lnTo>
                  <a:cubicBezTo>
                    <a:pt x="10185" y="12042"/>
                    <a:pt x="10179" y="12012"/>
                    <a:pt x="10168" y="11989"/>
                  </a:cubicBezTo>
                  <a:cubicBezTo>
                    <a:pt x="10168" y="11982"/>
                    <a:pt x="10165" y="11976"/>
                    <a:pt x="10165" y="11969"/>
                  </a:cubicBezTo>
                  <a:cubicBezTo>
                    <a:pt x="10162" y="11966"/>
                    <a:pt x="10162" y="11966"/>
                    <a:pt x="10162" y="11963"/>
                  </a:cubicBezTo>
                  <a:lnTo>
                    <a:pt x="10162" y="11959"/>
                  </a:lnTo>
                  <a:cubicBezTo>
                    <a:pt x="10162" y="11956"/>
                    <a:pt x="10159" y="11952"/>
                    <a:pt x="10159" y="11949"/>
                  </a:cubicBezTo>
                  <a:lnTo>
                    <a:pt x="10159" y="11946"/>
                  </a:lnTo>
                  <a:lnTo>
                    <a:pt x="10159" y="11943"/>
                  </a:lnTo>
                  <a:cubicBezTo>
                    <a:pt x="10155" y="11943"/>
                    <a:pt x="10155" y="11940"/>
                    <a:pt x="10155" y="11940"/>
                  </a:cubicBezTo>
                  <a:cubicBezTo>
                    <a:pt x="10155" y="11932"/>
                    <a:pt x="10155" y="11929"/>
                    <a:pt x="10152" y="11926"/>
                  </a:cubicBezTo>
                  <a:lnTo>
                    <a:pt x="10152" y="11923"/>
                  </a:lnTo>
                  <a:cubicBezTo>
                    <a:pt x="10149" y="11920"/>
                    <a:pt x="10149" y="11917"/>
                    <a:pt x="10149" y="11917"/>
                  </a:cubicBezTo>
                  <a:lnTo>
                    <a:pt x="10149" y="11913"/>
                  </a:lnTo>
                  <a:cubicBezTo>
                    <a:pt x="10145" y="11913"/>
                    <a:pt x="10145" y="11909"/>
                    <a:pt x="10145" y="11909"/>
                  </a:cubicBezTo>
                  <a:lnTo>
                    <a:pt x="10145" y="11906"/>
                  </a:lnTo>
                  <a:lnTo>
                    <a:pt x="10145" y="11903"/>
                  </a:lnTo>
                  <a:cubicBezTo>
                    <a:pt x="10145" y="11900"/>
                    <a:pt x="10142" y="11900"/>
                    <a:pt x="10142" y="11900"/>
                  </a:cubicBezTo>
                  <a:cubicBezTo>
                    <a:pt x="10145" y="11897"/>
                    <a:pt x="10142" y="11897"/>
                    <a:pt x="10142" y="11897"/>
                  </a:cubicBezTo>
                  <a:lnTo>
                    <a:pt x="10142" y="11893"/>
                  </a:lnTo>
                  <a:lnTo>
                    <a:pt x="10142" y="11890"/>
                  </a:lnTo>
                  <a:cubicBezTo>
                    <a:pt x="10142" y="11890"/>
                    <a:pt x="10142" y="11886"/>
                    <a:pt x="10139" y="11886"/>
                  </a:cubicBezTo>
                  <a:lnTo>
                    <a:pt x="10139" y="11883"/>
                  </a:lnTo>
                  <a:cubicBezTo>
                    <a:pt x="10139" y="11883"/>
                    <a:pt x="10139" y="11880"/>
                    <a:pt x="10135" y="11877"/>
                  </a:cubicBezTo>
                  <a:lnTo>
                    <a:pt x="10135" y="11873"/>
                  </a:lnTo>
                  <a:lnTo>
                    <a:pt x="10135" y="11870"/>
                  </a:lnTo>
                  <a:cubicBezTo>
                    <a:pt x="10135" y="11870"/>
                    <a:pt x="10135" y="11866"/>
                    <a:pt x="10132" y="11866"/>
                  </a:cubicBezTo>
                  <a:lnTo>
                    <a:pt x="10132" y="11860"/>
                  </a:lnTo>
                  <a:cubicBezTo>
                    <a:pt x="10132" y="11857"/>
                    <a:pt x="10132" y="11857"/>
                    <a:pt x="10129" y="11857"/>
                  </a:cubicBezTo>
                  <a:lnTo>
                    <a:pt x="10129" y="11850"/>
                  </a:lnTo>
                  <a:lnTo>
                    <a:pt x="10129" y="11847"/>
                  </a:lnTo>
                  <a:cubicBezTo>
                    <a:pt x="10129" y="11843"/>
                    <a:pt x="10126" y="11843"/>
                    <a:pt x="10126" y="11843"/>
                  </a:cubicBezTo>
                  <a:lnTo>
                    <a:pt x="10126" y="11840"/>
                  </a:lnTo>
                  <a:lnTo>
                    <a:pt x="10126" y="11837"/>
                  </a:lnTo>
                  <a:lnTo>
                    <a:pt x="10122" y="11833"/>
                  </a:lnTo>
                  <a:lnTo>
                    <a:pt x="10122" y="11827"/>
                  </a:lnTo>
                  <a:lnTo>
                    <a:pt x="10119" y="11827"/>
                  </a:lnTo>
                  <a:lnTo>
                    <a:pt x="10119" y="11824"/>
                  </a:lnTo>
                  <a:cubicBezTo>
                    <a:pt x="10119" y="11817"/>
                    <a:pt x="10115" y="11813"/>
                    <a:pt x="10115" y="11810"/>
                  </a:cubicBezTo>
                  <a:lnTo>
                    <a:pt x="10115" y="11807"/>
                  </a:lnTo>
                  <a:lnTo>
                    <a:pt x="10112" y="11807"/>
                  </a:lnTo>
                  <a:lnTo>
                    <a:pt x="10112" y="11801"/>
                  </a:lnTo>
                  <a:cubicBezTo>
                    <a:pt x="10109" y="11784"/>
                    <a:pt x="10103" y="11767"/>
                    <a:pt x="10095" y="11750"/>
                  </a:cubicBezTo>
                  <a:cubicBezTo>
                    <a:pt x="10092" y="11744"/>
                    <a:pt x="10092" y="11741"/>
                    <a:pt x="10089" y="11734"/>
                  </a:cubicBezTo>
                  <a:lnTo>
                    <a:pt x="10089" y="11731"/>
                  </a:lnTo>
                  <a:lnTo>
                    <a:pt x="10089" y="11724"/>
                  </a:lnTo>
                  <a:cubicBezTo>
                    <a:pt x="10086" y="11724"/>
                    <a:pt x="10086" y="11721"/>
                    <a:pt x="10086" y="11718"/>
                  </a:cubicBezTo>
                  <a:lnTo>
                    <a:pt x="10083" y="11714"/>
                  </a:lnTo>
                  <a:lnTo>
                    <a:pt x="10083" y="11708"/>
                  </a:lnTo>
                  <a:lnTo>
                    <a:pt x="10083" y="11701"/>
                  </a:lnTo>
                  <a:cubicBezTo>
                    <a:pt x="10079" y="11701"/>
                    <a:pt x="10079" y="11701"/>
                    <a:pt x="10079" y="11698"/>
                  </a:cubicBezTo>
                  <a:lnTo>
                    <a:pt x="10076" y="11698"/>
                  </a:lnTo>
                  <a:cubicBezTo>
                    <a:pt x="10076" y="11691"/>
                    <a:pt x="10072" y="11685"/>
                    <a:pt x="10072" y="11681"/>
                  </a:cubicBezTo>
                  <a:lnTo>
                    <a:pt x="10072" y="11678"/>
                  </a:lnTo>
                  <a:cubicBezTo>
                    <a:pt x="10069" y="11678"/>
                    <a:pt x="10069" y="11678"/>
                    <a:pt x="10069" y="11674"/>
                  </a:cubicBezTo>
                  <a:lnTo>
                    <a:pt x="10069" y="11671"/>
                  </a:lnTo>
                  <a:lnTo>
                    <a:pt x="10069" y="11668"/>
                  </a:lnTo>
                  <a:lnTo>
                    <a:pt x="10069" y="11665"/>
                  </a:lnTo>
                  <a:lnTo>
                    <a:pt x="10066" y="11665"/>
                  </a:lnTo>
                  <a:lnTo>
                    <a:pt x="10063" y="11651"/>
                  </a:lnTo>
                  <a:lnTo>
                    <a:pt x="10063" y="11648"/>
                  </a:lnTo>
                  <a:lnTo>
                    <a:pt x="10046" y="11602"/>
                  </a:lnTo>
                  <a:lnTo>
                    <a:pt x="10046" y="11599"/>
                  </a:lnTo>
                  <a:cubicBezTo>
                    <a:pt x="10043" y="11599"/>
                    <a:pt x="10043" y="11592"/>
                    <a:pt x="10043" y="11588"/>
                  </a:cubicBezTo>
                  <a:cubicBezTo>
                    <a:pt x="10040" y="11585"/>
                    <a:pt x="10040" y="11579"/>
                    <a:pt x="10036" y="11575"/>
                  </a:cubicBezTo>
                  <a:lnTo>
                    <a:pt x="10036" y="11569"/>
                  </a:lnTo>
                  <a:cubicBezTo>
                    <a:pt x="10036" y="11569"/>
                    <a:pt x="10033" y="11565"/>
                    <a:pt x="10033" y="11562"/>
                  </a:cubicBezTo>
                  <a:cubicBezTo>
                    <a:pt x="10029" y="11555"/>
                    <a:pt x="10029" y="11549"/>
                    <a:pt x="10029" y="11549"/>
                  </a:cubicBezTo>
                  <a:cubicBezTo>
                    <a:pt x="10026" y="11539"/>
                    <a:pt x="10023" y="11529"/>
                    <a:pt x="10016" y="11519"/>
                  </a:cubicBezTo>
                  <a:cubicBezTo>
                    <a:pt x="10013" y="11506"/>
                    <a:pt x="10010" y="11495"/>
                    <a:pt x="10003" y="11483"/>
                  </a:cubicBezTo>
                  <a:lnTo>
                    <a:pt x="10003" y="11476"/>
                  </a:lnTo>
                  <a:lnTo>
                    <a:pt x="9990" y="11446"/>
                  </a:lnTo>
                  <a:lnTo>
                    <a:pt x="9990" y="11443"/>
                  </a:lnTo>
                  <a:lnTo>
                    <a:pt x="9987" y="11436"/>
                  </a:lnTo>
                  <a:cubicBezTo>
                    <a:pt x="9973" y="11393"/>
                    <a:pt x="9956" y="11353"/>
                    <a:pt x="9944" y="11313"/>
                  </a:cubicBezTo>
                  <a:cubicBezTo>
                    <a:pt x="9877" y="11135"/>
                    <a:pt x="9814" y="10959"/>
                    <a:pt x="9748" y="10787"/>
                  </a:cubicBezTo>
                  <a:cubicBezTo>
                    <a:pt x="9738" y="10768"/>
                    <a:pt x="9731" y="10744"/>
                    <a:pt x="9725" y="10725"/>
                  </a:cubicBezTo>
                  <a:cubicBezTo>
                    <a:pt x="9642" y="10506"/>
                    <a:pt x="9556" y="10288"/>
                    <a:pt x="9473" y="10069"/>
                  </a:cubicBezTo>
                  <a:cubicBezTo>
                    <a:pt x="9467" y="10049"/>
                    <a:pt x="9457" y="10029"/>
                    <a:pt x="9450" y="10009"/>
                  </a:cubicBezTo>
                  <a:cubicBezTo>
                    <a:pt x="9450" y="10006"/>
                    <a:pt x="9447" y="10006"/>
                    <a:pt x="9447" y="10002"/>
                  </a:cubicBezTo>
                  <a:lnTo>
                    <a:pt x="9334" y="9718"/>
                  </a:lnTo>
                  <a:cubicBezTo>
                    <a:pt x="9334" y="9715"/>
                    <a:pt x="9331" y="9711"/>
                    <a:pt x="9331" y="9708"/>
                  </a:cubicBezTo>
                  <a:cubicBezTo>
                    <a:pt x="9317" y="9672"/>
                    <a:pt x="9305" y="9638"/>
                    <a:pt x="9291" y="9602"/>
                  </a:cubicBezTo>
                  <a:cubicBezTo>
                    <a:pt x="9278" y="9565"/>
                    <a:pt x="9265" y="9533"/>
                    <a:pt x="9251" y="9496"/>
                  </a:cubicBezTo>
                  <a:cubicBezTo>
                    <a:pt x="9251" y="9496"/>
                    <a:pt x="9248" y="9496"/>
                    <a:pt x="9248" y="9489"/>
                  </a:cubicBezTo>
                  <a:cubicBezTo>
                    <a:pt x="9238" y="9469"/>
                    <a:pt x="9228" y="9446"/>
                    <a:pt x="9221" y="9426"/>
                  </a:cubicBezTo>
                  <a:cubicBezTo>
                    <a:pt x="9212" y="9397"/>
                    <a:pt x="9198" y="9367"/>
                    <a:pt x="9186" y="9334"/>
                  </a:cubicBezTo>
                  <a:cubicBezTo>
                    <a:pt x="9166" y="9284"/>
                    <a:pt x="9146" y="9231"/>
                    <a:pt x="9122" y="9181"/>
                  </a:cubicBezTo>
                  <a:cubicBezTo>
                    <a:pt x="9096" y="9108"/>
                    <a:pt x="9076" y="9052"/>
                    <a:pt x="9056" y="9006"/>
                  </a:cubicBezTo>
                  <a:cubicBezTo>
                    <a:pt x="9003" y="8877"/>
                    <a:pt x="8954" y="8744"/>
                    <a:pt x="8900" y="8612"/>
                  </a:cubicBezTo>
                  <a:cubicBezTo>
                    <a:pt x="8814" y="8390"/>
                    <a:pt x="8725" y="8168"/>
                    <a:pt x="8639" y="7947"/>
                  </a:cubicBezTo>
                  <a:cubicBezTo>
                    <a:pt x="8629" y="7930"/>
                    <a:pt x="8625" y="7913"/>
                    <a:pt x="8619" y="7900"/>
                  </a:cubicBezTo>
                  <a:cubicBezTo>
                    <a:pt x="8590" y="7824"/>
                    <a:pt x="8559" y="7748"/>
                    <a:pt x="8526" y="7672"/>
                  </a:cubicBezTo>
                  <a:cubicBezTo>
                    <a:pt x="8381" y="7308"/>
                    <a:pt x="8235" y="6943"/>
                    <a:pt x="8089" y="6579"/>
                  </a:cubicBezTo>
                  <a:cubicBezTo>
                    <a:pt x="8040" y="6457"/>
                    <a:pt x="7990" y="6334"/>
                    <a:pt x="7940" y="6215"/>
                  </a:cubicBezTo>
                  <a:cubicBezTo>
                    <a:pt x="7870" y="6052"/>
                    <a:pt x="7805" y="5890"/>
                    <a:pt x="7739" y="5728"/>
                  </a:cubicBezTo>
                  <a:lnTo>
                    <a:pt x="7708" y="5659"/>
                  </a:lnTo>
                  <a:lnTo>
                    <a:pt x="7708" y="5655"/>
                  </a:lnTo>
                  <a:lnTo>
                    <a:pt x="7692" y="5619"/>
                  </a:lnTo>
                  <a:lnTo>
                    <a:pt x="7669" y="5563"/>
                  </a:lnTo>
                  <a:lnTo>
                    <a:pt x="7665" y="5553"/>
                  </a:lnTo>
                  <a:lnTo>
                    <a:pt x="6547" y="2858"/>
                  </a:lnTo>
                  <a:cubicBezTo>
                    <a:pt x="6136" y="1904"/>
                    <a:pt x="5735" y="951"/>
                    <a:pt x="5318" y="1"/>
                  </a:cubicBezTo>
                  <a:close/>
                  <a:moveTo>
                    <a:pt x="378" y="18055"/>
                  </a:moveTo>
                  <a:lnTo>
                    <a:pt x="378" y="18055"/>
                  </a:lnTo>
                  <a:cubicBezTo>
                    <a:pt x="253" y="18101"/>
                    <a:pt x="127" y="18147"/>
                    <a:pt x="1" y="18187"/>
                  </a:cubicBezTo>
                  <a:cubicBezTo>
                    <a:pt x="74" y="18167"/>
                    <a:pt x="150" y="18147"/>
                    <a:pt x="222" y="18127"/>
                  </a:cubicBezTo>
                  <a:cubicBezTo>
                    <a:pt x="312" y="18091"/>
                    <a:pt x="369" y="18061"/>
                    <a:pt x="378" y="18055"/>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0"/>
            <p:cNvSpPr/>
            <p:nvPr/>
          </p:nvSpPr>
          <p:spPr>
            <a:xfrm flipH="1">
              <a:off x="1725698" y="1832859"/>
              <a:ext cx="88162" cy="100297"/>
            </a:xfrm>
            <a:custGeom>
              <a:avLst/>
              <a:gdLst/>
              <a:ahLst/>
              <a:cxnLst/>
              <a:rect l="l" t="t" r="r" b="b"/>
              <a:pathLst>
                <a:path w="1657" h="1885" extrusionOk="0">
                  <a:moveTo>
                    <a:pt x="830" y="1"/>
                  </a:moveTo>
                  <a:cubicBezTo>
                    <a:pt x="788" y="1"/>
                    <a:pt x="746" y="5"/>
                    <a:pt x="703" y="14"/>
                  </a:cubicBezTo>
                  <a:cubicBezTo>
                    <a:pt x="531" y="43"/>
                    <a:pt x="369" y="156"/>
                    <a:pt x="266" y="312"/>
                  </a:cubicBezTo>
                  <a:cubicBezTo>
                    <a:pt x="176" y="434"/>
                    <a:pt x="117" y="590"/>
                    <a:pt x="80" y="778"/>
                  </a:cubicBezTo>
                  <a:cubicBezTo>
                    <a:pt x="57" y="908"/>
                    <a:pt x="44" y="1040"/>
                    <a:pt x="48" y="1189"/>
                  </a:cubicBezTo>
                  <a:lnTo>
                    <a:pt x="1" y="1219"/>
                  </a:lnTo>
                  <a:lnTo>
                    <a:pt x="48" y="1238"/>
                  </a:lnTo>
                  <a:cubicBezTo>
                    <a:pt x="48" y="1246"/>
                    <a:pt x="48" y="1255"/>
                    <a:pt x="51" y="1261"/>
                  </a:cubicBezTo>
                  <a:lnTo>
                    <a:pt x="60" y="1517"/>
                  </a:lnTo>
                  <a:lnTo>
                    <a:pt x="266" y="1354"/>
                  </a:lnTo>
                  <a:cubicBezTo>
                    <a:pt x="269" y="1351"/>
                    <a:pt x="276" y="1345"/>
                    <a:pt x="282" y="1341"/>
                  </a:cubicBezTo>
                  <a:lnTo>
                    <a:pt x="316" y="1354"/>
                  </a:lnTo>
                  <a:lnTo>
                    <a:pt x="316" y="1318"/>
                  </a:lnTo>
                  <a:cubicBezTo>
                    <a:pt x="362" y="1281"/>
                    <a:pt x="412" y="1252"/>
                    <a:pt x="465" y="1238"/>
                  </a:cubicBezTo>
                  <a:cubicBezTo>
                    <a:pt x="507" y="1222"/>
                    <a:pt x="552" y="1213"/>
                    <a:pt x="597" y="1213"/>
                  </a:cubicBezTo>
                  <a:cubicBezTo>
                    <a:pt x="623" y="1213"/>
                    <a:pt x="650" y="1216"/>
                    <a:pt x="676" y="1222"/>
                  </a:cubicBezTo>
                  <a:cubicBezTo>
                    <a:pt x="852" y="1255"/>
                    <a:pt x="1001" y="1381"/>
                    <a:pt x="1097" y="1477"/>
                  </a:cubicBezTo>
                  <a:lnTo>
                    <a:pt x="1488" y="1884"/>
                  </a:lnTo>
                  <a:lnTo>
                    <a:pt x="1206" y="1397"/>
                  </a:lnTo>
                  <a:cubicBezTo>
                    <a:pt x="1160" y="1315"/>
                    <a:pt x="1093" y="1238"/>
                    <a:pt x="1008" y="1162"/>
                  </a:cubicBezTo>
                  <a:cubicBezTo>
                    <a:pt x="925" y="1090"/>
                    <a:pt x="832" y="1037"/>
                    <a:pt x="730" y="1003"/>
                  </a:cubicBezTo>
                  <a:cubicBezTo>
                    <a:pt x="674" y="986"/>
                    <a:pt x="613" y="977"/>
                    <a:pt x="551" y="977"/>
                  </a:cubicBezTo>
                  <a:cubicBezTo>
                    <a:pt x="498" y="977"/>
                    <a:pt x="444" y="983"/>
                    <a:pt x="392" y="997"/>
                  </a:cubicBezTo>
                  <a:cubicBezTo>
                    <a:pt x="366" y="1003"/>
                    <a:pt x="342" y="1014"/>
                    <a:pt x="319" y="1020"/>
                  </a:cubicBezTo>
                  <a:cubicBezTo>
                    <a:pt x="326" y="957"/>
                    <a:pt x="335" y="894"/>
                    <a:pt x="346" y="828"/>
                  </a:cubicBezTo>
                  <a:cubicBezTo>
                    <a:pt x="375" y="673"/>
                    <a:pt x="418" y="546"/>
                    <a:pt x="478" y="447"/>
                  </a:cubicBezTo>
                  <a:cubicBezTo>
                    <a:pt x="544" y="335"/>
                    <a:pt x="640" y="259"/>
                    <a:pt x="749" y="222"/>
                  </a:cubicBezTo>
                  <a:cubicBezTo>
                    <a:pt x="763" y="219"/>
                    <a:pt x="776" y="216"/>
                    <a:pt x="792" y="213"/>
                  </a:cubicBezTo>
                  <a:cubicBezTo>
                    <a:pt x="809" y="205"/>
                    <a:pt x="826" y="199"/>
                    <a:pt x="842" y="199"/>
                  </a:cubicBezTo>
                  <a:lnTo>
                    <a:pt x="951" y="189"/>
                  </a:lnTo>
                  <a:cubicBezTo>
                    <a:pt x="988" y="189"/>
                    <a:pt x="1027" y="193"/>
                    <a:pt x="1070" y="199"/>
                  </a:cubicBezTo>
                  <a:cubicBezTo>
                    <a:pt x="1104" y="202"/>
                    <a:pt x="1136" y="205"/>
                    <a:pt x="1170" y="205"/>
                  </a:cubicBezTo>
                  <a:lnTo>
                    <a:pt x="1657" y="228"/>
                  </a:lnTo>
                  <a:lnTo>
                    <a:pt x="1193" y="74"/>
                  </a:lnTo>
                  <a:cubicBezTo>
                    <a:pt x="1076" y="36"/>
                    <a:pt x="954" y="1"/>
                    <a:pt x="830" y="1"/>
                  </a:cubicBezTo>
                  <a:close/>
                </a:path>
              </a:pathLst>
            </a:custGeom>
            <a:solidFill>
              <a:srgbClr val="EDB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0"/>
            <p:cNvSpPr/>
            <p:nvPr/>
          </p:nvSpPr>
          <p:spPr>
            <a:xfrm flipH="1">
              <a:off x="1331817" y="2879781"/>
              <a:ext cx="647778" cy="917732"/>
            </a:xfrm>
            <a:custGeom>
              <a:avLst/>
              <a:gdLst/>
              <a:ahLst/>
              <a:cxnLst/>
              <a:rect l="l" t="t" r="r" b="b"/>
              <a:pathLst>
                <a:path w="12175" h="17248" extrusionOk="0">
                  <a:moveTo>
                    <a:pt x="9268" y="11768"/>
                  </a:moveTo>
                  <a:lnTo>
                    <a:pt x="9165" y="11851"/>
                  </a:lnTo>
                  <a:lnTo>
                    <a:pt x="9168" y="11831"/>
                  </a:lnTo>
                  <a:lnTo>
                    <a:pt x="9268" y="11768"/>
                  </a:lnTo>
                  <a:close/>
                  <a:moveTo>
                    <a:pt x="9277" y="11805"/>
                  </a:moveTo>
                  <a:cubicBezTo>
                    <a:pt x="9208" y="11880"/>
                    <a:pt x="9125" y="11936"/>
                    <a:pt x="9086" y="11967"/>
                  </a:cubicBezTo>
                  <a:cubicBezTo>
                    <a:pt x="9112" y="11920"/>
                    <a:pt x="9218" y="11837"/>
                    <a:pt x="9277" y="11805"/>
                  </a:cubicBezTo>
                  <a:close/>
                  <a:moveTo>
                    <a:pt x="5315" y="14645"/>
                  </a:moveTo>
                  <a:lnTo>
                    <a:pt x="5315" y="14645"/>
                  </a:lnTo>
                  <a:cubicBezTo>
                    <a:pt x="5284" y="14675"/>
                    <a:pt x="5249" y="14705"/>
                    <a:pt x="5212" y="14731"/>
                  </a:cubicBezTo>
                  <a:lnTo>
                    <a:pt x="5258" y="14760"/>
                  </a:lnTo>
                  <a:lnTo>
                    <a:pt x="5040" y="14830"/>
                  </a:lnTo>
                  <a:cubicBezTo>
                    <a:pt x="5099" y="14811"/>
                    <a:pt x="5159" y="14774"/>
                    <a:pt x="5212" y="14731"/>
                  </a:cubicBezTo>
                  <a:lnTo>
                    <a:pt x="5199" y="14725"/>
                  </a:lnTo>
                  <a:cubicBezTo>
                    <a:pt x="5232" y="14695"/>
                    <a:pt x="5272" y="14668"/>
                    <a:pt x="5315" y="14645"/>
                  </a:cubicBezTo>
                  <a:close/>
                  <a:moveTo>
                    <a:pt x="3967" y="15376"/>
                  </a:moveTo>
                  <a:cubicBezTo>
                    <a:pt x="3858" y="15440"/>
                    <a:pt x="3745" y="15503"/>
                    <a:pt x="3636" y="15562"/>
                  </a:cubicBezTo>
                  <a:cubicBezTo>
                    <a:pt x="3689" y="15549"/>
                    <a:pt x="3762" y="15519"/>
                    <a:pt x="3910" y="15446"/>
                  </a:cubicBezTo>
                  <a:cubicBezTo>
                    <a:pt x="3944" y="15416"/>
                    <a:pt x="3961" y="15393"/>
                    <a:pt x="3967" y="15376"/>
                  </a:cubicBezTo>
                  <a:close/>
                  <a:moveTo>
                    <a:pt x="3199" y="15830"/>
                  </a:moveTo>
                  <a:cubicBezTo>
                    <a:pt x="3169" y="15830"/>
                    <a:pt x="3044" y="15890"/>
                    <a:pt x="3010" y="15903"/>
                  </a:cubicBezTo>
                  <a:lnTo>
                    <a:pt x="3007" y="15903"/>
                  </a:lnTo>
                  <a:lnTo>
                    <a:pt x="2838" y="15992"/>
                  </a:lnTo>
                  <a:cubicBezTo>
                    <a:pt x="2738" y="16065"/>
                    <a:pt x="2613" y="16142"/>
                    <a:pt x="2471" y="16244"/>
                  </a:cubicBezTo>
                  <a:cubicBezTo>
                    <a:pt x="2550" y="16221"/>
                    <a:pt x="2587" y="16211"/>
                    <a:pt x="2596" y="16211"/>
                  </a:cubicBezTo>
                  <a:cubicBezTo>
                    <a:pt x="2613" y="16211"/>
                    <a:pt x="2537" y="16244"/>
                    <a:pt x="2477" y="16277"/>
                  </a:cubicBezTo>
                  <a:cubicBezTo>
                    <a:pt x="2414" y="16307"/>
                    <a:pt x="2364" y="16340"/>
                    <a:pt x="2437" y="16340"/>
                  </a:cubicBezTo>
                  <a:lnTo>
                    <a:pt x="2457" y="16340"/>
                  </a:lnTo>
                  <a:cubicBezTo>
                    <a:pt x="2851" y="16111"/>
                    <a:pt x="2732" y="16095"/>
                    <a:pt x="3163" y="15883"/>
                  </a:cubicBezTo>
                  <a:cubicBezTo>
                    <a:pt x="3212" y="15844"/>
                    <a:pt x="3215" y="15830"/>
                    <a:pt x="3199" y="15830"/>
                  </a:cubicBezTo>
                  <a:close/>
                  <a:moveTo>
                    <a:pt x="1146" y="16803"/>
                  </a:moveTo>
                  <a:lnTo>
                    <a:pt x="1146" y="16803"/>
                  </a:lnTo>
                  <a:cubicBezTo>
                    <a:pt x="1103" y="16823"/>
                    <a:pt x="1060" y="16840"/>
                    <a:pt x="1017" y="16860"/>
                  </a:cubicBezTo>
                  <a:cubicBezTo>
                    <a:pt x="1063" y="16843"/>
                    <a:pt x="1106" y="16823"/>
                    <a:pt x="1146" y="16803"/>
                  </a:cubicBezTo>
                  <a:close/>
                  <a:moveTo>
                    <a:pt x="9685" y="1"/>
                  </a:moveTo>
                  <a:cubicBezTo>
                    <a:pt x="9685" y="1"/>
                    <a:pt x="11062" y="6494"/>
                    <a:pt x="10771" y="9391"/>
                  </a:cubicBezTo>
                  <a:lnTo>
                    <a:pt x="10774" y="9391"/>
                  </a:lnTo>
                  <a:cubicBezTo>
                    <a:pt x="10781" y="9391"/>
                    <a:pt x="10784" y="9404"/>
                    <a:pt x="10791" y="9450"/>
                  </a:cubicBezTo>
                  <a:cubicBezTo>
                    <a:pt x="10781" y="9473"/>
                    <a:pt x="10771" y="9490"/>
                    <a:pt x="10761" y="9503"/>
                  </a:cubicBezTo>
                  <a:cubicBezTo>
                    <a:pt x="10727" y="9765"/>
                    <a:pt x="10681" y="9990"/>
                    <a:pt x="10619" y="10176"/>
                  </a:cubicBezTo>
                  <a:lnTo>
                    <a:pt x="10619" y="10179"/>
                  </a:lnTo>
                  <a:cubicBezTo>
                    <a:pt x="10628" y="10162"/>
                    <a:pt x="10635" y="10149"/>
                    <a:pt x="10642" y="10136"/>
                  </a:cubicBezTo>
                  <a:cubicBezTo>
                    <a:pt x="10661" y="10102"/>
                    <a:pt x="10672" y="10069"/>
                    <a:pt x="10685" y="10056"/>
                  </a:cubicBezTo>
                  <a:lnTo>
                    <a:pt x="10685" y="10056"/>
                  </a:lnTo>
                  <a:cubicBezTo>
                    <a:pt x="10681" y="10109"/>
                    <a:pt x="10675" y="10162"/>
                    <a:pt x="10658" y="10215"/>
                  </a:cubicBezTo>
                  <a:cubicBezTo>
                    <a:pt x="10648" y="10265"/>
                    <a:pt x="10635" y="10311"/>
                    <a:pt x="10615" y="10338"/>
                  </a:cubicBezTo>
                  <a:lnTo>
                    <a:pt x="10625" y="10304"/>
                  </a:lnTo>
                  <a:lnTo>
                    <a:pt x="10625" y="10304"/>
                  </a:lnTo>
                  <a:cubicBezTo>
                    <a:pt x="10576" y="10350"/>
                    <a:pt x="10539" y="10397"/>
                    <a:pt x="10506" y="10440"/>
                  </a:cubicBezTo>
                  <a:cubicBezTo>
                    <a:pt x="10506" y="10443"/>
                    <a:pt x="10499" y="10450"/>
                    <a:pt x="10499" y="10454"/>
                  </a:cubicBezTo>
                  <a:cubicBezTo>
                    <a:pt x="10486" y="10470"/>
                    <a:pt x="10476" y="10489"/>
                    <a:pt x="10466" y="10506"/>
                  </a:cubicBezTo>
                  <a:cubicBezTo>
                    <a:pt x="10456" y="10520"/>
                    <a:pt x="10446" y="10536"/>
                    <a:pt x="10433" y="10549"/>
                  </a:cubicBezTo>
                  <a:lnTo>
                    <a:pt x="10433" y="10553"/>
                  </a:lnTo>
                  <a:lnTo>
                    <a:pt x="10429" y="10556"/>
                  </a:lnTo>
                  <a:cubicBezTo>
                    <a:pt x="10414" y="10582"/>
                    <a:pt x="10397" y="10609"/>
                    <a:pt x="10377" y="10639"/>
                  </a:cubicBezTo>
                  <a:cubicBezTo>
                    <a:pt x="10340" y="10698"/>
                    <a:pt x="10301" y="10764"/>
                    <a:pt x="10247" y="10831"/>
                  </a:cubicBezTo>
                  <a:cubicBezTo>
                    <a:pt x="10201" y="10887"/>
                    <a:pt x="10139" y="10943"/>
                    <a:pt x="10059" y="10996"/>
                  </a:cubicBezTo>
                  <a:lnTo>
                    <a:pt x="10059" y="11000"/>
                  </a:lnTo>
                  <a:cubicBezTo>
                    <a:pt x="9910" y="11152"/>
                    <a:pt x="9738" y="11321"/>
                    <a:pt x="9546" y="11496"/>
                  </a:cubicBezTo>
                  <a:cubicBezTo>
                    <a:pt x="9539" y="11499"/>
                    <a:pt x="9536" y="11503"/>
                    <a:pt x="9529" y="11510"/>
                  </a:cubicBezTo>
                  <a:cubicBezTo>
                    <a:pt x="9480" y="11562"/>
                    <a:pt x="9423" y="11612"/>
                    <a:pt x="9364" y="11658"/>
                  </a:cubicBezTo>
                  <a:lnTo>
                    <a:pt x="9361" y="11662"/>
                  </a:lnTo>
                  <a:cubicBezTo>
                    <a:pt x="9357" y="11665"/>
                    <a:pt x="9354" y="11665"/>
                    <a:pt x="9354" y="11669"/>
                  </a:cubicBezTo>
                  <a:cubicBezTo>
                    <a:pt x="9238" y="11768"/>
                    <a:pt x="9118" y="11870"/>
                    <a:pt x="8990" y="11976"/>
                  </a:cubicBezTo>
                  <a:cubicBezTo>
                    <a:pt x="8967" y="12003"/>
                    <a:pt x="8947" y="12023"/>
                    <a:pt x="8933" y="12039"/>
                  </a:cubicBezTo>
                  <a:lnTo>
                    <a:pt x="8930" y="12026"/>
                  </a:lnTo>
                  <a:cubicBezTo>
                    <a:pt x="8910" y="12043"/>
                    <a:pt x="8890" y="12056"/>
                    <a:pt x="8870" y="12072"/>
                  </a:cubicBezTo>
                  <a:cubicBezTo>
                    <a:pt x="8748" y="12225"/>
                    <a:pt x="8542" y="12407"/>
                    <a:pt x="8383" y="12555"/>
                  </a:cubicBezTo>
                  <a:cubicBezTo>
                    <a:pt x="7950" y="12685"/>
                    <a:pt x="7708" y="13191"/>
                    <a:pt x="7199" y="13414"/>
                  </a:cubicBezTo>
                  <a:lnTo>
                    <a:pt x="7179" y="13344"/>
                  </a:lnTo>
                  <a:cubicBezTo>
                    <a:pt x="7052" y="13433"/>
                    <a:pt x="6927" y="13519"/>
                    <a:pt x="6801" y="13605"/>
                  </a:cubicBezTo>
                  <a:cubicBezTo>
                    <a:pt x="6917" y="13536"/>
                    <a:pt x="7023" y="13473"/>
                    <a:pt x="7089" y="13426"/>
                  </a:cubicBezTo>
                  <a:lnTo>
                    <a:pt x="7089" y="13426"/>
                  </a:lnTo>
                  <a:cubicBezTo>
                    <a:pt x="7089" y="13533"/>
                    <a:pt x="6897" y="13658"/>
                    <a:pt x="6672" y="13794"/>
                  </a:cubicBezTo>
                  <a:cubicBezTo>
                    <a:pt x="6444" y="13926"/>
                    <a:pt x="6189" y="14079"/>
                    <a:pt x="6046" y="14234"/>
                  </a:cubicBezTo>
                  <a:cubicBezTo>
                    <a:pt x="6000" y="14261"/>
                    <a:pt x="5967" y="14261"/>
                    <a:pt x="5940" y="14261"/>
                  </a:cubicBezTo>
                  <a:lnTo>
                    <a:pt x="5917" y="14261"/>
                  </a:lnTo>
                  <a:cubicBezTo>
                    <a:pt x="5880" y="14261"/>
                    <a:pt x="5841" y="14268"/>
                    <a:pt x="5761" y="14334"/>
                  </a:cubicBezTo>
                  <a:cubicBezTo>
                    <a:pt x="5712" y="14463"/>
                    <a:pt x="5483" y="14546"/>
                    <a:pt x="5315" y="14641"/>
                  </a:cubicBezTo>
                  <a:cubicBezTo>
                    <a:pt x="5357" y="14602"/>
                    <a:pt x="5397" y="14562"/>
                    <a:pt x="5417" y="14539"/>
                  </a:cubicBezTo>
                  <a:cubicBezTo>
                    <a:pt x="5417" y="14539"/>
                    <a:pt x="5414" y="14536"/>
                    <a:pt x="5411" y="14536"/>
                  </a:cubicBezTo>
                  <a:cubicBezTo>
                    <a:pt x="5397" y="14536"/>
                    <a:pt x="5371" y="14546"/>
                    <a:pt x="5334" y="14562"/>
                  </a:cubicBezTo>
                  <a:lnTo>
                    <a:pt x="5331" y="14562"/>
                  </a:lnTo>
                  <a:lnTo>
                    <a:pt x="5331" y="14566"/>
                  </a:lnTo>
                  <a:cubicBezTo>
                    <a:pt x="5241" y="14621"/>
                    <a:pt x="5152" y="14675"/>
                    <a:pt x="5063" y="14728"/>
                  </a:cubicBezTo>
                  <a:cubicBezTo>
                    <a:pt x="4970" y="14830"/>
                    <a:pt x="4847" y="14946"/>
                    <a:pt x="4712" y="15049"/>
                  </a:cubicBezTo>
                  <a:cubicBezTo>
                    <a:pt x="4549" y="15171"/>
                    <a:pt x="4361" y="15274"/>
                    <a:pt x="4179" y="15321"/>
                  </a:cubicBezTo>
                  <a:lnTo>
                    <a:pt x="3997" y="15539"/>
                  </a:lnTo>
                  <a:cubicBezTo>
                    <a:pt x="3768" y="15608"/>
                    <a:pt x="3510" y="15761"/>
                    <a:pt x="3311" y="15840"/>
                  </a:cubicBezTo>
                  <a:lnTo>
                    <a:pt x="3348" y="15880"/>
                  </a:lnTo>
                  <a:cubicBezTo>
                    <a:pt x="3218" y="15880"/>
                    <a:pt x="3129" y="15999"/>
                    <a:pt x="3033" y="16076"/>
                  </a:cubicBezTo>
                  <a:cubicBezTo>
                    <a:pt x="2997" y="16076"/>
                    <a:pt x="2990" y="16056"/>
                    <a:pt x="2951" y="16056"/>
                  </a:cubicBezTo>
                  <a:cubicBezTo>
                    <a:pt x="2666" y="16188"/>
                    <a:pt x="2467" y="16397"/>
                    <a:pt x="2292" y="16453"/>
                  </a:cubicBezTo>
                  <a:cubicBezTo>
                    <a:pt x="2471" y="16281"/>
                    <a:pt x="2255" y="16453"/>
                    <a:pt x="2460" y="16264"/>
                  </a:cubicBezTo>
                  <a:lnTo>
                    <a:pt x="2460" y="16264"/>
                  </a:lnTo>
                  <a:cubicBezTo>
                    <a:pt x="2301" y="16397"/>
                    <a:pt x="2130" y="16374"/>
                    <a:pt x="2020" y="16499"/>
                  </a:cubicBezTo>
                  <a:cubicBezTo>
                    <a:pt x="1911" y="16559"/>
                    <a:pt x="1852" y="16572"/>
                    <a:pt x="1812" y="16572"/>
                  </a:cubicBezTo>
                  <a:cubicBezTo>
                    <a:pt x="1792" y="16572"/>
                    <a:pt x="1779" y="16568"/>
                    <a:pt x="1762" y="16565"/>
                  </a:cubicBezTo>
                  <a:cubicBezTo>
                    <a:pt x="1748" y="16562"/>
                    <a:pt x="1732" y="16559"/>
                    <a:pt x="1716" y="16559"/>
                  </a:cubicBezTo>
                  <a:cubicBezTo>
                    <a:pt x="1705" y="16559"/>
                    <a:pt x="1699" y="16562"/>
                    <a:pt x="1689" y="16562"/>
                  </a:cubicBezTo>
                  <a:cubicBezTo>
                    <a:pt x="1742" y="16585"/>
                    <a:pt x="1686" y="16635"/>
                    <a:pt x="1613" y="16687"/>
                  </a:cubicBezTo>
                  <a:cubicBezTo>
                    <a:pt x="1540" y="16741"/>
                    <a:pt x="1447" y="16794"/>
                    <a:pt x="1441" y="16817"/>
                  </a:cubicBezTo>
                  <a:cubicBezTo>
                    <a:pt x="1325" y="16826"/>
                    <a:pt x="1225" y="16886"/>
                    <a:pt x="1152" y="16939"/>
                  </a:cubicBezTo>
                  <a:cubicBezTo>
                    <a:pt x="1143" y="16950"/>
                    <a:pt x="1133" y="16959"/>
                    <a:pt x="1123" y="16966"/>
                  </a:cubicBezTo>
                  <a:cubicBezTo>
                    <a:pt x="6016" y="15602"/>
                    <a:pt x="11354" y="12688"/>
                    <a:pt x="12046" y="11016"/>
                  </a:cubicBezTo>
                  <a:cubicBezTo>
                    <a:pt x="12135" y="10804"/>
                    <a:pt x="12174" y="10500"/>
                    <a:pt x="12174" y="10122"/>
                  </a:cubicBezTo>
                  <a:cubicBezTo>
                    <a:pt x="12174" y="7997"/>
                    <a:pt x="10886" y="3560"/>
                    <a:pt x="9685" y="1"/>
                  </a:cubicBezTo>
                  <a:close/>
                  <a:moveTo>
                    <a:pt x="96" y="17231"/>
                  </a:moveTo>
                  <a:cubicBezTo>
                    <a:pt x="80" y="17231"/>
                    <a:pt x="64" y="17234"/>
                    <a:pt x="40" y="17237"/>
                  </a:cubicBezTo>
                  <a:lnTo>
                    <a:pt x="30" y="17237"/>
                  </a:lnTo>
                  <a:cubicBezTo>
                    <a:pt x="20" y="17244"/>
                    <a:pt x="11" y="17248"/>
                    <a:pt x="0" y="17248"/>
                  </a:cubicBezTo>
                  <a:lnTo>
                    <a:pt x="0" y="17248"/>
                  </a:lnTo>
                  <a:cubicBezTo>
                    <a:pt x="11" y="17248"/>
                    <a:pt x="27" y="17244"/>
                    <a:pt x="40" y="17244"/>
                  </a:cubicBezTo>
                  <a:cubicBezTo>
                    <a:pt x="40" y="17240"/>
                    <a:pt x="44" y="17240"/>
                    <a:pt x="47" y="17240"/>
                  </a:cubicBezTo>
                  <a:cubicBezTo>
                    <a:pt x="64" y="17237"/>
                    <a:pt x="80" y="17234"/>
                    <a:pt x="96" y="1723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0"/>
            <p:cNvSpPr/>
            <p:nvPr/>
          </p:nvSpPr>
          <p:spPr>
            <a:xfrm flipH="1">
              <a:off x="1977467" y="3797247"/>
              <a:ext cx="6704" cy="1649"/>
            </a:xfrm>
            <a:custGeom>
              <a:avLst/>
              <a:gdLst/>
              <a:ahLst/>
              <a:cxnLst/>
              <a:rect l="l" t="t" r="r" b="b"/>
              <a:pathLst>
                <a:path w="126" h="31" extrusionOk="0">
                  <a:moveTo>
                    <a:pt x="126" y="1"/>
                  </a:moveTo>
                  <a:cubicBezTo>
                    <a:pt x="113" y="1"/>
                    <a:pt x="97" y="5"/>
                    <a:pt x="86" y="5"/>
                  </a:cubicBezTo>
                  <a:cubicBezTo>
                    <a:pt x="50" y="14"/>
                    <a:pt x="27" y="21"/>
                    <a:pt x="0" y="31"/>
                  </a:cubicBezTo>
                  <a:cubicBezTo>
                    <a:pt x="20" y="28"/>
                    <a:pt x="37" y="21"/>
                    <a:pt x="57" y="17"/>
                  </a:cubicBezTo>
                  <a:cubicBezTo>
                    <a:pt x="60" y="14"/>
                    <a:pt x="60" y="14"/>
                    <a:pt x="63" y="14"/>
                  </a:cubicBezTo>
                  <a:cubicBezTo>
                    <a:pt x="83" y="11"/>
                    <a:pt x="103" y="5"/>
                    <a:pt x="126"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0"/>
            <p:cNvSpPr/>
            <p:nvPr/>
          </p:nvSpPr>
          <p:spPr>
            <a:xfrm flipH="1">
              <a:off x="1489466" y="3503432"/>
              <a:ext cx="495024" cy="294932"/>
            </a:xfrm>
            <a:custGeom>
              <a:avLst/>
              <a:gdLst/>
              <a:ahLst/>
              <a:cxnLst/>
              <a:rect l="l" t="t" r="r" b="b"/>
              <a:pathLst>
                <a:path w="9304" h="5543" extrusionOk="0">
                  <a:moveTo>
                    <a:pt x="9244" y="0"/>
                  </a:moveTo>
                  <a:cubicBezTo>
                    <a:pt x="9227" y="0"/>
                    <a:pt x="9201" y="10"/>
                    <a:pt x="9158" y="33"/>
                  </a:cubicBezTo>
                  <a:lnTo>
                    <a:pt x="9128" y="99"/>
                  </a:lnTo>
                  <a:cubicBezTo>
                    <a:pt x="8920" y="342"/>
                    <a:pt x="8920" y="206"/>
                    <a:pt x="8711" y="342"/>
                  </a:cubicBezTo>
                  <a:cubicBezTo>
                    <a:pt x="8489" y="533"/>
                    <a:pt x="8436" y="745"/>
                    <a:pt x="8204" y="878"/>
                  </a:cubicBezTo>
                  <a:cubicBezTo>
                    <a:pt x="8168" y="908"/>
                    <a:pt x="8145" y="921"/>
                    <a:pt x="8131" y="921"/>
                  </a:cubicBezTo>
                  <a:cubicBezTo>
                    <a:pt x="8111" y="921"/>
                    <a:pt x="8111" y="898"/>
                    <a:pt x="8118" y="871"/>
                  </a:cubicBezTo>
                  <a:lnTo>
                    <a:pt x="8118" y="871"/>
                  </a:lnTo>
                  <a:cubicBezTo>
                    <a:pt x="7903" y="1024"/>
                    <a:pt x="7876" y="1163"/>
                    <a:pt x="7737" y="1282"/>
                  </a:cubicBezTo>
                  <a:cubicBezTo>
                    <a:pt x="7714" y="1265"/>
                    <a:pt x="7691" y="1259"/>
                    <a:pt x="7665" y="1259"/>
                  </a:cubicBezTo>
                  <a:cubicBezTo>
                    <a:pt x="7569" y="1259"/>
                    <a:pt x="7439" y="1364"/>
                    <a:pt x="7297" y="1497"/>
                  </a:cubicBezTo>
                  <a:cubicBezTo>
                    <a:pt x="7170" y="1610"/>
                    <a:pt x="7030" y="1741"/>
                    <a:pt x="6885" y="1824"/>
                  </a:cubicBezTo>
                  <a:lnTo>
                    <a:pt x="6885" y="1824"/>
                  </a:lnTo>
                  <a:cubicBezTo>
                    <a:pt x="7005" y="1758"/>
                    <a:pt x="7120" y="1696"/>
                    <a:pt x="7257" y="1580"/>
                  </a:cubicBezTo>
                  <a:lnTo>
                    <a:pt x="7271" y="1623"/>
                  </a:lnTo>
                  <a:lnTo>
                    <a:pt x="7291" y="1693"/>
                  </a:lnTo>
                  <a:cubicBezTo>
                    <a:pt x="7800" y="1470"/>
                    <a:pt x="8042" y="964"/>
                    <a:pt x="8475" y="834"/>
                  </a:cubicBezTo>
                  <a:cubicBezTo>
                    <a:pt x="8634" y="686"/>
                    <a:pt x="8840" y="504"/>
                    <a:pt x="8962" y="351"/>
                  </a:cubicBezTo>
                  <a:cubicBezTo>
                    <a:pt x="8982" y="328"/>
                    <a:pt x="9002" y="302"/>
                    <a:pt x="9016" y="282"/>
                  </a:cubicBezTo>
                  <a:lnTo>
                    <a:pt x="9022" y="305"/>
                  </a:lnTo>
                  <a:lnTo>
                    <a:pt x="9025" y="318"/>
                  </a:lnTo>
                  <a:cubicBezTo>
                    <a:pt x="9039" y="302"/>
                    <a:pt x="9059" y="282"/>
                    <a:pt x="9082" y="255"/>
                  </a:cubicBezTo>
                  <a:cubicBezTo>
                    <a:pt x="9175" y="153"/>
                    <a:pt x="9303" y="0"/>
                    <a:pt x="9244" y="0"/>
                  </a:cubicBezTo>
                  <a:close/>
                  <a:moveTo>
                    <a:pt x="6885" y="1824"/>
                  </a:moveTo>
                  <a:cubicBezTo>
                    <a:pt x="6875" y="1829"/>
                    <a:pt x="6865" y="1834"/>
                    <a:pt x="6855" y="1840"/>
                  </a:cubicBezTo>
                  <a:lnTo>
                    <a:pt x="6855" y="1840"/>
                  </a:lnTo>
                  <a:cubicBezTo>
                    <a:pt x="6865" y="1835"/>
                    <a:pt x="6875" y="1829"/>
                    <a:pt x="6885" y="1824"/>
                  </a:cubicBezTo>
                  <a:close/>
                  <a:moveTo>
                    <a:pt x="7181" y="1705"/>
                  </a:moveTo>
                  <a:lnTo>
                    <a:pt x="7181" y="1705"/>
                  </a:lnTo>
                  <a:cubicBezTo>
                    <a:pt x="7115" y="1752"/>
                    <a:pt x="7009" y="1815"/>
                    <a:pt x="6893" y="1884"/>
                  </a:cubicBezTo>
                  <a:cubicBezTo>
                    <a:pt x="6890" y="1887"/>
                    <a:pt x="6890" y="1887"/>
                    <a:pt x="6886" y="1887"/>
                  </a:cubicBezTo>
                  <a:cubicBezTo>
                    <a:pt x="6771" y="1957"/>
                    <a:pt x="6635" y="2037"/>
                    <a:pt x="6509" y="2130"/>
                  </a:cubicBezTo>
                  <a:cubicBezTo>
                    <a:pt x="6565" y="2063"/>
                    <a:pt x="6493" y="2073"/>
                    <a:pt x="6588" y="2003"/>
                  </a:cubicBezTo>
                  <a:cubicBezTo>
                    <a:pt x="6687" y="1933"/>
                    <a:pt x="6773" y="1885"/>
                    <a:pt x="6855" y="1840"/>
                  </a:cubicBezTo>
                  <a:lnTo>
                    <a:pt x="6855" y="1840"/>
                  </a:lnTo>
                  <a:cubicBezTo>
                    <a:pt x="6802" y="1867"/>
                    <a:pt x="6748" y="1888"/>
                    <a:pt x="6695" y="1898"/>
                  </a:cubicBezTo>
                  <a:cubicBezTo>
                    <a:pt x="6499" y="2053"/>
                    <a:pt x="6215" y="2222"/>
                    <a:pt x="5976" y="2431"/>
                  </a:cubicBezTo>
                  <a:cubicBezTo>
                    <a:pt x="5996" y="2401"/>
                    <a:pt x="5999" y="2391"/>
                    <a:pt x="5989" y="2391"/>
                  </a:cubicBezTo>
                  <a:cubicBezTo>
                    <a:pt x="5976" y="2391"/>
                    <a:pt x="5929" y="2420"/>
                    <a:pt x="5880" y="2451"/>
                  </a:cubicBezTo>
                  <a:cubicBezTo>
                    <a:pt x="5830" y="2480"/>
                    <a:pt x="5778" y="2510"/>
                    <a:pt x="5754" y="2510"/>
                  </a:cubicBezTo>
                  <a:cubicBezTo>
                    <a:pt x="5744" y="2510"/>
                    <a:pt x="5741" y="2507"/>
                    <a:pt x="5741" y="2497"/>
                  </a:cubicBezTo>
                  <a:cubicBezTo>
                    <a:pt x="5731" y="2579"/>
                    <a:pt x="5539" y="2689"/>
                    <a:pt x="5347" y="2792"/>
                  </a:cubicBezTo>
                  <a:cubicBezTo>
                    <a:pt x="5151" y="2900"/>
                    <a:pt x="4959" y="3007"/>
                    <a:pt x="4986" y="3099"/>
                  </a:cubicBezTo>
                  <a:cubicBezTo>
                    <a:pt x="4592" y="3278"/>
                    <a:pt x="4979" y="3126"/>
                    <a:pt x="4529" y="3337"/>
                  </a:cubicBezTo>
                  <a:cubicBezTo>
                    <a:pt x="4519" y="3318"/>
                    <a:pt x="4592" y="3278"/>
                    <a:pt x="4618" y="3258"/>
                  </a:cubicBezTo>
                  <a:lnTo>
                    <a:pt x="4618" y="3258"/>
                  </a:lnTo>
                  <a:cubicBezTo>
                    <a:pt x="4427" y="3322"/>
                    <a:pt x="4397" y="3477"/>
                    <a:pt x="4215" y="3487"/>
                  </a:cubicBezTo>
                  <a:cubicBezTo>
                    <a:pt x="3933" y="3635"/>
                    <a:pt x="4085" y="3593"/>
                    <a:pt x="4059" y="3655"/>
                  </a:cubicBezTo>
                  <a:cubicBezTo>
                    <a:pt x="4053" y="3672"/>
                    <a:pt x="4036" y="3695"/>
                    <a:pt x="4002" y="3725"/>
                  </a:cubicBezTo>
                  <a:cubicBezTo>
                    <a:pt x="3854" y="3798"/>
                    <a:pt x="3781" y="3828"/>
                    <a:pt x="3728" y="3841"/>
                  </a:cubicBezTo>
                  <a:cubicBezTo>
                    <a:pt x="3648" y="3864"/>
                    <a:pt x="3625" y="3844"/>
                    <a:pt x="3483" y="3871"/>
                  </a:cubicBezTo>
                  <a:cubicBezTo>
                    <a:pt x="3493" y="3967"/>
                    <a:pt x="3258" y="4046"/>
                    <a:pt x="3102" y="4182"/>
                  </a:cubicBezTo>
                  <a:cubicBezTo>
                    <a:pt x="3136" y="4169"/>
                    <a:pt x="3261" y="4109"/>
                    <a:pt x="3291" y="4109"/>
                  </a:cubicBezTo>
                  <a:cubicBezTo>
                    <a:pt x="3307" y="4109"/>
                    <a:pt x="3304" y="4123"/>
                    <a:pt x="3255" y="4162"/>
                  </a:cubicBezTo>
                  <a:cubicBezTo>
                    <a:pt x="2824" y="4374"/>
                    <a:pt x="2943" y="4390"/>
                    <a:pt x="2549" y="4619"/>
                  </a:cubicBezTo>
                  <a:lnTo>
                    <a:pt x="2529" y="4619"/>
                  </a:lnTo>
                  <a:cubicBezTo>
                    <a:pt x="2456" y="4619"/>
                    <a:pt x="2506" y="4586"/>
                    <a:pt x="2569" y="4556"/>
                  </a:cubicBezTo>
                  <a:cubicBezTo>
                    <a:pt x="2629" y="4523"/>
                    <a:pt x="2705" y="4490"/>
                    <a:pt x="2688" y="4490"/>
                  </a:cubicBezTo>
                  <a:cubicBezTo>
                    <a:pt x="2679" y="4490"/>
                    <a:pt x="2642" y="4500"/>
                    <a:pt x="2563" y="4523"/>
                  </a:cubicBezTo>
                  <a:cubicBezTo>
                    <a:pt x="2705" y="4421"/>
                    <a:pt x="2830" y="4344"/>
                    <a:pt x="2930" y="4271"/>
                  </a:cubicBezTo>
                  <a:cubicBezTo>
                    <a:pt x="2996" y="4225"/>
                    <a:pt x="3049" y="4179"/>
                    <a:pt x="3092" y="4126"/>
                  </a:cubicBezTo>
                  <a:lnTo>
                    <a:pt x="3092" y="4126"/>
                  </a:lnTo>
                  <a:cubicBezTo>
                    <a:pt x="2920" y="4212"/>
                    <a:pt x="2734" y="4308"/>
                    <a:pt x="2546" y="4414"/>
                  </a:cubicBezTo>
                  <a:cubicBezTo>
                    <a:pt x="2357" y="4520"/>
                    <a:pt x="2169" y="4633"/>
                    <a:pt x="1987" y="4735"/>
                  </a:cubicBezTo>
                  <a:cubicBezTo>
                    <a:pt x="1944" y="4755"/>
                    <a:pt x="1920" y="4761"/>
                    <a:pt x="1910" y="4761"/>
                  </a:cubicBezTo>
                  <a:cubicBezTo>
                    <a:pt x="1897" y="4761"/>
                    <a:pt x="1913" y="4745"/>
                    <a:pt x="1930" y="4728"/>
                  </a:cubicBezTo>
                  <a:cubicBezTo>
                    <a:pt x="1947" y="4712"/>
                    <a:pt x="1967" y="4695"/>
                    <a:pt x="1953" y="4695"/>
                  </a:cubicBezTo>
                  <a:cubicBezTo>
                    <a:pt x="1947" y="4695"/>
                    <a:pt x="1933" y="4702"/>
                    <a:pt x="1904" y="4712"/>
                  </a:cubicBezTo>
                  <a:cubicBezTo>
                    <a:pt x="1708" y="4781"/>
                    <a:pt x="1579" y="4871"/>
                    <a:pt x="1450" y="4957"/>
                  </a:cubicBezTo>
                  <a:cubicBezTo>
                    <a:pt x="1374" y="5003"/>
                    <a:pt x="1311" y="5046"/>
                    <a:pt x="1238" y="5082"/>
                  </a:cubicBezTo>
                  <a:cubicBezTo>
                    <a:pt x="1198" y="5102"/>
                    <a:pt x="1155" y="5122"/>
                    <a:pt x="1109" y="5139"/>
                  </a:cubicBezTo>
                  <a:lnTo>
                    <a:pt x="1105" y="5139"/>
                  </a:lnTo>
                  <a:cubicBezTo>
                    <a:pt x="1085" y="5145"/>
                    <a:pt x="1066" y="5152"/>
                    <a:pt x="1046" y="5159"/>
                  </a:cubicBezTo>
                  <a:cubicBezTo>
                    <a:pt x="1050" y="5136"/>
                    <a:pt x="1053" y="5116"/>
                    <a:pt x="1056" y="5096"/>
                  </a:cubicBezTo>
                  <a:lnTo>
                    <a:pt x="1056" y="5096"/>
                  </a:lnTo>
                  <a:cubicBezTo>
                    <a:pt x="993" y="5159"/>
                    <a:pt x="824" y="5232"/>
                    <a:pt x="609" y="5308"/>
                  </a:cubicBezTo>
                  <a:cubicBezTo>
                    <a:pt x="397" y="5380"/>
                    <a:pt x="145" y="5473"/>
                    <a:pt x="0" y="5543"/>
                  </a:cubicBezTo>
                  <a:cubicBezTo>
                    <a:pt x="52" y="5530"/>
                    <a:pt x="89" y="5523"/>
                    <a:pt x="122" y="5516"/>
                  </a:cubicBezTo>
                  <a:lnTo>
                    <a:pt x="132" y="5516"/>
                  </a:lnTo>
                  <a:cubicBezTo>
                    <a:pt x="156" y="5513"/>
                    <a:pt x="172" y="5510"/>
                    <a:pt x="188" y="5510"/>
                  </a:cubicBezTo>
                  <a:cubicBezTo>
                    <a:pt x="526" y="5430"/>
                    <a:pt x="867" y="5341"/>
                    <a:pt x="1215" y="5245"/>
                  </a:cubicBezTo>
                  <a:cubicBezTo>
                    <a:pt x="1225" y="5238"/>
                    <a:pt x="1235" y="5229"/>
                    <a:pt x="1244" y="5218"/>
                  </a:cubicBezTo>
                  <a:cubicBezTo>
                    <a:pt x="1317" y="5165"/>
                    <a:pt x="1417" y="5105"/>
                    <a:pt x="1533" y="5096"/>
                  </a:cubicBezTo>
                  <a:cubicBezTo>
                    <a:pt x="1539" y="5073"/>
                    <a:pt x="1632" y="5020"/>
                    <a:pt x="1705" y="4966"/>
                  </a:cubicBezTo>
                  <a:cubicBezTo>
                    <a:pt x="1778" y="4914"/>
                    <a:pt x="1834" y="4864"/>
                    <a:pt x="1781" y="4841"/>
                  </a:cubicBezTo>
                  <a:cubicBezTo>
                    <a:pt x="1791" y="4841"/>
                    <a:pt x="1797" y="4838"/>
                    <a:pt x="1808" y="4838"/>
                  </a:cubicBezTo>
                  <a:cubicBezTo>
                    <a:pt x="1824" y="4838"/>
                    <a:pt x="1840" y="4841"/>
                    <a:pt x="1854" y="4844"/>
                  </a:cubicBezTo>
                  <a:cubicBezTo>
                    <a:pt x="1871" y="4847"/>
                    <a:pt x="1884" y="4851"/>
                    <a:pt x="1904" y="4851"/>
                  </a:cubicBezTo>
                  <a:cubicBezTo>
                    <a:pt x="1944" y="4851"/>
                    <a:pt x="2003" y="4838"/>
                    <a:pt x="2112" y="4778"/>
                  </a:cubicBezTo>
                  <a:cubicBezTo>
                    <a:pt x="2222" y="4653"/>
                    <a:pt x="2393" y="4676"/>
                    <a:pt x="2552" y="4543"/>
                  </a:cubicBezTo>
                  <a:lnTo>
                    <a:pt x="2552" y="4543"/>
                  </a:lnTo>
                  <a:cubicBezTo>
                    <a:pt x="2347" y="4732"/>
                    <a:pt x="2563" y="4560"/>
                    <a:pt x="2384" y="4732"/>
                  </a:cubicBezTo>
                  <a:cubicBezTo>
                    <a:pt x="2559" y="4676"/>
                    <a:pt x="2758" y="4467"/>
                    <a:pt x="3043" y="4335"/>
                  </a:cubicBezTo>
                  <a:cubicBezTo>
                    <a:pt x="3082" y="4335"/>
                    <a:pt x="3089" y="4355"/>
                    <a:pt x="3125" y="4355"/>
                  </a:cubicBezTo>
                  <a:cubicBezTo>
                    <a:pt x="3221" y="4278"/>
                    <a:pt x="3310" y="4159"/>
                    <a:pt x="3440" y="4159"/>
                  </a:cubicBezTo>
                  <a:lnTo>
                    <a:pt x="3403" y="4119"/>
                  </a:lnTo>
                  <a:cubicBezTo>
                    <a:pt x="3602" y="4040"/>
                    <a:pt x="3860" y="3887"/>
                    <a:pt x="4089" y="3818"/>
                  </a:cubicBezTo>
                  <a:lnTo>
                    <a:pt x="4271" y="3600"/>
                  </a:lnTo>
                  <a:cubicBezTo>
                    <a:pt x="4453" y="3553"/>
                    <a:pt x="4641" y="3450"/>
                    <a:pt x="4804" y="3328"/>
                  </a:cubicBezTo>
                  <a:cubicBezTo>
                    <a:pt x="4939" y="3225"/>
                    <a:pt x="5062" y="3109"/>
                    <a:pt x="5155" y="3007"/>
                  </a:cubicBezTo>
                  <a:cubicBezTo>
                    <a:pt x="5175" y="2987"/>
                    <a:pt x="5191" y="2970"/>
                    <a:pt x="5205" y="2954"/>
                  </a:cubicBezTo>
                  <a:cubicBezTo>
                    <a:pt x="5271" y="2917"/>
                    <a:pt x="5356" y="2871"/>
                    <a:pt x="5423" y="2845"/>
                  </a:cubicBezTo>
                  <a:lnTo>
                    <a:pt x="5423" y="2841"/>
                  </a:lnTo>
                  <a:lnTo>
                    <a:pt x="5426" y="2841"/>
                  </a:lnTo>
                  <a:cubicBezTo>
                    <a:pt x="5463" y="2825"/>
                    <a:pt x="5489" y="2815"/>
                    <a:pt x="5503" y="2815"/>
                  </a:cubicBezTo>
                  <a:cubicBezTo>
                    <a:pt x="5506" y="2815"/>
                    <a:pt x="5509" y="2818"/>
                    <a:pt x="5509" y="2818"/>
                  </a:cubicBezTo>
                  <a:cubicBezTo>
                    <a:pt x="5489" y="2841"/>
                    <a:pt x="5449" y="2881"/>
                    <a:pt x="5407" y="2920"/>
                  </a:cubicBezTo>
                  <a:cubicBezTo>
                    <a:pt x="5575" y="2825"/>
                    <a:pt x="5804" y="2742"/>
                    <a:pt x="5853" y="2613"/>
                  </a:cubicBezTo>
                  <a:cubicBezTo>
                    <a:pt x="5933" y="2547"/>
                    <a:pt x="5972" y="2540"/>
                    <a:pt x="6009" y="2540"/>
                  </a:cubicBezTo>
                  <a:lnTo>
                    <a:pt x="6032" y="2540"/>
                  </a:lnTo>
                  <a:cubicBezTo>
                    <a:pt x="6059" y="2540"/>
                    <a:pt x="6092" y="2540"/>
                    <a:pt x="6138" y="2513"/>
                  </a:cubicBezTo>
                  <a:cubicBezTo>
                    <a:pt x="6281" y="2358"/>
                    <a:pt x="6536" y="2205"/>
                    <a:pt x="6764" y="2073"/>
                  </a:cubicBezTo>
                  <a:cubicBezTo>
                    <a:pt x="6989" y="1937"/>
                    <a:pt x="7181" y="1812"/>
                    <a:pt x="7181" y="1705"/>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0"/>
            <p:cNvSpPr/>
            <p:nvPr/>
          </p:nvSpPr>
          <p:spPr>
            <a:xfrm flipH="1">
              <a:off x="1699787" y="3663588"/>
              <a:ext cx="12184" cy="5480"/>
            </a:xfrm>
            <a:custGeom>
              <a:avLst/>
              <a:gdLst/>
              <a:ahLst/>
              <a:cxnLst/>
              <a:rect l="l" t="t" r="r" b="b"/>
              <a:pathLst>
                <a:path w="229" h="103" extrusionOk="0">
                  <a:moveTo>
                    <a:pt x="182" y="0"/>
                  </a:moveTo>
                  <a:cubicBezTo>
                    <a:pt x="129" y="43"/>
                    <a:pt x="69" y="80"/>
                    <a:pt x="10" y="99"/>
                  </a:cubicBezTo>
                  <a:lnTo>
                    <a:pt x="228" y="29"/>
                  </a:lnTo>
                  <a:lnTo>
                    <a:pt x="182" y="0"/>
                  </a:lnTo>
                  <a:close/>
                  <a:moveTo>
                    <a:pt x="10" y="99"/>
                  </a:moveTo>
                  <a:cubicBezTo>
                    <a:pt x="6" y="99"/>
                    <a:pt x="3" y="99"/>
                    <a:pt x="0" y="103"/>
                  </a:cubicBezTo>
                  <a:lnTo>
                    <a:pt x="10" y="99"/>
                  </a:ln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0"/>
            <p:cNvSpPr/>
            <p:nvPr/>
          </p:nvSpPr>
          <p:spPr>
            <a:xfrm flipH="1">
              <a:off x="1696808" y="3659012"/>
              <a:ext cx="6225" cy="4629"/>
            </a:xfrm>
            <a:custGeom>
              <a:avLst/>
              <a:gdLst/>
              <a:ahLst/>
              <a:cxnLst/>
              <a:rect l="l" t="t" r="r" b="b"/>
              <a:pathLst>
                <a:path w="117" h="87" extrusionOk="0">
                  <a:moveTo>
                    <a:pt x="117" y="0"/>
                  </a:moveTo>
                  <a:lnTo>
                    <a:pt x="117" y="0"/>
                  </a:lnTo>
                  <a:cubicBezTo>
                    <a:pt x="74" y="23"/>
                    <a:pt x="34" y="50"/>
                    <a:pt x="1" y="80"/>
                  </a:cubicBezTo>
                  <a:lnTo>
                    <a:pt x="14" y="86"/>
                  </a:lnTo>
                  <a:cubicBezTo>
                    <a:pt x="51" y="60"/>
                    <a:pt x="86" y="30"/>
                    <a:pt x="117"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0"/>
            <p:cNvSpPr/>
            <p:nvPr/>
          </p:nvSpPr>
          <p:spPr>
            <a:xfrm flipH="1">
              <a:off x="1404922" y="3112140"/>
              <a:ext cx="82149" cy="391877"/>
            </a:xfrm>
            <a:custGeom>
              <a:avLst/>
              <a:gdLst/>
              <a:ahLst/>
              <a:cxnLst/>
              <a:rect l="l" t="t" r="r" b="b"/>
              <a:pathLst>
                <a:path w="1544" h="7365" extrusionOk="0">
                  <a:moveTo>
                    <a:pt x="1030" y="1"/>
                  </a:moveTo>
                  <a:cubicBezTo>
                    <a:pt x="1018" y="1"/>
                    <a:pt x="1007" y="14"/>
                    <a:pt x="994" y="44"/>
                  </a:cubicBezTo>
                  <a:cubicBezTo>
                    <a:pt x="1183" y="1104"/>
                    <a:pt x="1296" y="2583"/>
                    <a:pt x="1421" y="3815"/>
                  </a:cubicBezTo>
                  <a:lnTo>
                    <a:pt x="1371" y="3619"/>
                  </a:lnTo>
                  <a:lnTo>
                    <a:pt x="1371" y="3619"/>
                  </a:lnTo>
                  <a:cubicBezTo>
                    <a:pt x="1398" y="3778"/>
                    <a:pt x="1404" y="3914"/>
                    <a:pt x="1404" y="4037"/>
                  </a:cubicBezTo>
                  <a:cubicBezTo>
                    <a:pt x="1404" y="4156"/>
                    <a:pt x="1391" y="4262"/>
                    <a:pt x="1381" y="4365"/>
                  </a:cubicBezTo>
                  <a:cubicBezTo>
                    <a:pt x="1365" y="4567"/>
                    <a:pt x="1355" y="4752"/>
                    <a:pt x="1418" y="5014"/>
                  </a:cubicBezTo>
                  <a:lnTo>
                    <a:pt x="1331" y="4938"/>
                  </a:lnTo>
                  <a:cubicBezTo>
                    <a:pt x="1305" y="5080"/>
                    <a:pt x="1325" y="5219"/>
                    <a:pt x="1322" y="5361"/>
                  </a:cubicBezTo>
                  <a:cubicBezTo>
                    <a:pt x="1325" y="5431"/>
                    <a:pt x="1322" y="5503"/>
                    <a:pt x="1302" y="5570"/>
                  </a:cubicBezTo>
                  <a:cubicBezTo>
                    <a:pt x="1285" y="5639"/>
                    <a:pt x="1265" y="5709"/>
                    <a:pt x="1216" y="5769"/>
                  </a:cubicBezTo>
                  <a:lnTo>
                    <a:pt x="1259" y="5752"/>
                  </a:lnTo>
                  <a:lnTo>
                    <a:pt x="1259" y="5752"/>
                  </a:lnTo>
                  <a:cubicBezTo>
                    <a:pt x="1232" y="5824"/>
                    <a:pt x="1209" y="5848"/>
                    <a:pt x="1180" y="5917"/>
                  </a:cubicBezTo>
                  <a:cubicBezTo>
                    <a:pt x="1189" y="5914"/>
                    <a:pt x="1196" y="5904"/>
                    <a:pt x="1206" y="5898"/>
                  </a:cubicBezTo>
                  <a:lnTo>
                    <a:pt x="1206" y="5898"/>
                  </a:lnTo>
                  <a:cubicBezTo>
                    <a:pt x="1196" y="5948"/>
                    <a:pt x="1176" y="5987"/>
                    <a:pt x="1163" y="6027"/>
                  </a:cubicBezTo>
                  <a:cubicBezTo>
                    <a:pt x="1153" y="6047"/>
                    <a:pt x="1146" y="6067"/>
                    <a:pt x="1137" y="6087"/>
                  </a:cubicBezTo>
                  <a:cubicBezTo>
                    <a:pt x="1126" y="6103"/>
                    <a:pt x="1113" y="6119"/>
                    <a:pt x="1100" y="6136"/>
                  </a:cubicBezTo>
                  <a:cubicBezTo>
                    <a:pt x="1047" y="6202"/>
                    <a:pt x="987" y="6265"/>
                    <a:pt x="914" y="6338"/>
                  </a:cubicBezTo>
                  <a:cubicBezTo>
                    <a:pt x="882" y="6331"/>
                    <a:pt x="964" y="6255"/>
                    <a:pt x="998" y="6199"/>
                  </a:cubicBezTo>
                  <a:lnTo>
                    <a:pt x="998" y="6199"/>
                  </a:lnTo>
                  <a:cubicBezTo>
                    <a:pt x="914" y="6255"/>
                    <a:pt x="868" y="6424"/>
                    <a:pt x="746" y="6540"/>
                  </a:cubicBezTo>
                  <a:cubicBezTo>
                    <a:pt x="720" y="6559"/>
                    <a:pt x="703" y="6567"/>
                    <a:pt x="696" y="6567"/>
                  </a:cubicBezTo>
                  <a:cubicBezTo>
                    <a:pt x="673" y="6567"/>
                    <a:pt x="720" y="6504"/>
                    <a:pt x="720" y="6490"/>
                  </a:cubicBezTo>
                  <a:lnTo>
                    <a:pt x="720" y="6490"/>
                  </a:lnTo>
                  <a:cubicBezTo>
                    <a:pt x="643" y="6583"/>
                    <a:pt x="570" y="6663"/>
                    <a:pt x="504" y="6732"/>
                  </a:cubicBezTo>
                  <a:cubicBezTo>
                    <a:pt x="434" y="6795"/>
                    <a:pt x="368" y="6851"/>
                    <a:pt x="309" y="6904"/>
                  </a:cubicBezTo>
                  <a:cubicBezTo>
                    <a:pt x="186" y="7010"/>
                    <a:pt x="93" y="7123"/>
                    <a:pt x="4" y="7285"/>
                  </a:cubicBezTo>
                  <a:cubicBezTo>
                    <a:pt x="0" y="7295"/>
                    <a:pt x="8" y="7298"/>
                    <a:pt x="14" y="7298"/>
                  </a:cubicBezTo>
                  <a:cubicBezTo>
                    <a:pt x="20" y="7298"/>
                    <a:pt x="27" y="7295"/>
                    <a:pt x="34" y="7295"/>
                  </a:cubicBezTo>
                  <a:cubicBezTo>
                    <a:pt x="40" y="7295"/>
                    <a:pt x="47" y="7291"/>
                    <a:pt x="50" y="7291"/>
                  </a:cubicBezTo>
                  <a:cubicBezTo>
                    <a:pt x="67" y="7291"/>
                    <a:pt x="64" y="7305"/>
                    <a:pt x="0" y="7364"/>
                  </a:cubicBezTo>
                  <a:cubicBezTo>
                    <a:pt x="40" y="7341"/>
                    <a:pt x="74" y="7318"/>
                    <a:pt x="107" y="7291"/>
                  </a:cubicBezTo>
                  <a:cubicBezTo>
                    <a:pt x="166" y="7245"/>
                    <a:pt x="223" y="7195"/>
                    <a:pt x="272" y="7143"/>
                  </a:cubicBezTo>
                  <a:cubicBezTo>
                    <a:pt x="298" y="7116"/>
                    <a:pt x="325" y="7090"/>
                    <a:pt x="348" y="7063"/>
                  </a:cubicBezTo>
                  <a:cubicBezTo>
                    <a:pt x="445" y="6950"/>
                    <a:pt x="541" y="6845"/>
                    <a:pt x="627" y="6722"/>
                  </a:cubicBezTo>
                  <a:lnTo>
                    <a:pt x="627" y="6722"/>
                  </a:lnTo>
                  <a:lnTo>
                    <a:pt x="570" y="6782"/>
                  </a:lnTo>
                  <a:cubicBezTo>
                    <a:pt x="604" y="6646"/>
                    <a:pt x="640" y="6623"/>
                    <a:pt x="696" y="6587"/>
                  </a:cubicBezTo>
                  <a:cubicBezTo>
                    <a:pt x="746" y="6553"/>
                    <a:pt x="832" y="6517"/>
                    <a:pt x="928" y="6354"/>
                  </a:cubicBezTo>
                  <a:lnTo>
                    <a:pt x="928" y="6354"/>
                  </a:lnTo>
                  <a:cubicBezTo>
                    <a:pt x="914" y="6471"/>
                    <a:pt x="789" y="6583"/>
                    <a:pt x="769" y="6652"/>
                  </a:cubicBezTo>
                  <a:cubicBezTo>
                    <a:pt x="779" y="6646"/>
                    <a:pt x="792" y="6639"/>
                    <a:pt x="802" y="6629"/>
                  </a:cubicBezTo>
                  <a:cubicBezTo>
                    <a:pt x="882" y="6576"/>
                    <a:pt x="944" y="6520"/>
                    <a:pt x="990" y="6464"/>
                  </a:cubicBezTo>
                  <a:cubicBezTo>
                    <a:pt x="1044" y="6397"/>
                    <a:pt x="1083" y="6331"/>
                    <a:pt x="1120" y="6272"/>
                  </a:cubicBezTo>
                  <a:cubicBezTo>
                    <a:pt x="1140" y="6242"/>
                    <a:pt x="1157" y="6215"/>
                    <a:pt x="1172" y="6189"/>
                  </a:cubicBezTo>
                  <a:cubicBezTo>
                    <a:pt x="1172" y="6189"/>
                    <a:pt x="1172" y="6186"/>
                    <a:pt x="1176" y="6186"/>
                  </a:cubicBezTo>
                  <a:lnTo>
                    <a:pt x="1176" y="6182"/>
                  </a:lnTo>
                  <a:cubicBezTo>
                    <a:pt x="1199" y="6146"/>
                    <a:pt x="1223" y="6110"/>
                    <a:pt x="1249" y="6073"/>
                  </a:cubicBezTo>
                  <a:cubicBezTo>
                    <a:pt x="1282" y="6030"/>
                    <a:pt x="1319" y="5983"/>
                    <a:pt x="1368" y="5937"/>
                  </a:cubicBezTo>
                  <a:lnTo>
                    <a:pt x="1368" y="5937"/>
                  </a:lnTo>
                  <a:lnTo>
                    <a:pt x="1358" y="5971"/>
                  </a:lnTo>
                  <a:cubicBezTo>
                    <a:pt x="1378" y="5944"/>
                    <a:pt x="1391" y="5898"/>
                    <a:pt x="1401" y="5848"/>
                  </a:cubicBezTo>
                  <a:cubicBezTo>
                    <a:pt x="1418" y="5795"/>
                    <a:pt x="1424" y="5742"/>
                    <a:pt x="1428" y="5689"/>
                  </a:cubicBezTo>
                  <a:lnTo>
                    <a:pt x="1428" y="5689"/>
                  </a:lnTo>
                  <a:cubicBezTo>
                    <a:pt x="1415" y="5702"/>
                    <a:pt x="1404" y="5735"/>
                    <a:pt x="1385" y="5769"/>
                  </a:cubicBezTo>
                  <a:cubicBezTo>
                    <a:pt x="1378" y="5782"/>
                    <a:pt x="1371" y="5795"/>
                    <a:pt x="1362" y="5812"/>
                  </a:cubicBezTo>
                  <a:cubicBezTo>
                    <a:pt x="1351" y="5832"/>
                    <a:pt x="1342" y="5852"/>
                    <a:pt x="1331" y="5868"/>
                  </a:cubicBezTo>
                  <a:cubicBezTo>
                    <a:pt x="1355" y="5769"/>
                    <a:pt x="1312" y="5702"/>
                    <a:pt x="1296" y="5666"/>
                  </a:cubicBezTo>
                  <a:cubicBezTo>
                    <a:pt x="1378" y="5573"/>
                    <a:pt x="1308" y="5520"/>
                    <a:pt x="1365" y="5352"/>
                  </a:cubicBezTo>
                  <a:cubicBezTo>
                    <a:pt x="1371" y="5345"/>
                    <a:pt x="1378" y="5345"/>
                    <a:pt x="1381" y="5345"/>
                  </a:cubicBezTo>
                  <a:cubicBezTo>
                    <a:pt x="1421" y="5345"/>
                    <a:pt x="1395" y="5517"/>
                    <a:pt x="1401" y="5577"/>
                  </a:cubicBezTo>
                  <a:cubicBezTo>
                    <a:pt x="1408" y="5507"/>
                    <a:pt x="1404" y="5434"/>
                    <a:pt x="1404" y="5361"/>
                  </a:cubicBezTo>
                  <a:cubicBezTo>
                    <a:pt x="1428" y="5216"/>
                    <a:pt x="1467" y="5186"/>
                    <a:pt x="1504" y="5136"/>
                  </a:cubicBezTo>
                  <a:cubicBezTo>
                    <a:pt x="1514" y="5123"/>
                    <a:pt x="1524" y="5106"/>
                    <a:pt x="1534" y="5083"/>
                  </a:cubicBezTo>
                  <a:cubicBezTo>
                    <a:pt x="1527" y="5037"/>
                    <a:pt x="1524" y="5024"/>
                    <a:pt x="1517" y="5024"/>
                  </a:cubicBezTo>
                  <a:lnTo>
                    <a:pt x="1514" y="5024"/>
                  </a:lnTo>
                  <a:cubicBezTo>
                    <a:pt x="1510" y="5027"/>
                    <a:pt x="1504" y="5037"/>
                    <a:pt x="1501" y="5050"/>
                  </a:cubicBezTo>
                  <a:cubicBezTo>
                    <a:pt x="1494" y="5063"/>
                    <a:pt x="1484" y="5080"/>
                    <a:pt x="1478" y="5080"/>
                  </a:cubicBezTo>
                  <a:cubicBezTo>
                    <a:pt x="1470" y="5080"/>
                    <a:pt x="1461" y="5066"/>
                    <a:pt x="1451" y="5037"/>
                  </a:cubicBezTo>
                  <a:cubicBezTo>
                    <a:pt x="1474" y="4984"/>
                    <a:pt x="1497" y="4891"/>
                    <a:pt x="1507" y="4768"/>
                  </a:cubicBezTo>
                  <a:cubicBezTo>
                    <a:pt x="1524" y="4649"/>
                    <a:pt x="1534" y="4501"/>
                    <a:pt x="1534" y="4348"/>
                  </a:cubicBezTo>
                  <a:cubicBezTo>
                    <a:pt x="1540" y="4064"/>
                    <a:pt x="1517" y="3755"/>
                    <a:pt x="1484" y="3540"/>
                  </a:cubicBezTo>
                  <a:lnTo>
                    <a:pt x="1484" y="3540"/>
                  </a:lnTo>
                  <a:cubicBezTo>
                    <a:pt x="1504" y="3613"/>
                    <a:pt x="1537" y="3567"/>
                    <a:pt x="1534" y="3719"/>
                  </a:cubicBezTo>
                  <a:cubicBezTo>
                    <a:pt x="1544" y="3653"/>
                    <a:pt x="1507" y="3421"/>
                    <a:pt x="1467" y="3421"/>
                  </a:cubicBezTo>
                  <a:cubicBezTo>
                    <a:pt x="1415" y="3123"/>
                    <a:pt x="1418" y="2745"/>
                    <a:pt x="1431" y="2464"/>
                  </a:cubicBezTo>
                  <a:lnTo>
                    <a:pt x="1431" y="2464"/>
                  </a:lnTo>
                  <a:lnTo>
                    <a:pt x="1398" y="2547"/>
                  </a:lnTo>
                  <a:cubicBezTo>
                    <a:pt x="1305" y="2319"/>
                    <a:pt x="1398" y="1951"/>
                    <a:pt x="1312" y="1541"/>
                  </a:cubicBezTo>
                  <a:lnTo>
                    <a:pt x="1312" y="1541"/>
                  </a:lnTo>
                  <a:lnTo>
                    <a:pt x="1312" y="1550"/>
                  </a:lnTo>
                  <a:cubicBezTo>
                    <a:pt x="1285" y="1418"/>
                    <a:pt x="1172" y="1319"/>
                    <a:pt x="1163" y="1074"/>
                  </a:cubicBezTo>
                  <a:lnTo>
                    <a:pt x="1163" y="1074"/>
                  </a:lnTo>
                  <a:cubicBezTo>
                    <a:pt x="1219" y="1130"/>
                    <a:pt x="1232" y="1249"/>
                    <a:pt x="1276" y="1249"/>
                  </a:cubicBezTo>
                  <a:cubicBezTo>
                    <a:pt x="1276" y="1249"/>
                    <a:pt x="1279" y="1246"/>
                    <a:pt x="1282" y="1246"/>
                  </a:cubicBezTo>
                  <a:lnTo>
                    <a:pt x="1172" y="888"/>
                  </a:lnTo>
                  <a:cubicBezTo>
                    <a:pt x="1196" y="829"/>
                    <a:pt x="1126" y="517"/>
                    <a:pt x="1157" y="517"/>
                  </a:cubicBezTo>
                  <a:cubicBezTo>
                    <a:pt x="1163" y="517"/>
                    <a:pt x="1169" y="524"/>
                    <a:pt x="1180" y="540"/>
                  </a:cubicBezTo>
                  <a:cubicBezTo>
                    <a:pt x="1090" y="369"/>
                    <a:pt x="1080" y="1"/>
                    <a:pt x="1030"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0"/>
            <p:cNvSpPr/>
            <p:nvPr/>
          </p:nvSpPr>
          <p:spPr>
            <a:xfrm flipH="1">
              <a:off x="1434664" y="2882813"/>
              <a:ext cx="43735" cy="205277"/>
            </a:xfrm>
            <a:custGeom>
              <a:avLst/>
              <a:gdLst/>
              <a:ahLst/>
              <a:cxnLst/>
              <a:rect l="l" t="t" r="r" b="b"/>
              <a:pathLst>
                <a:path w="822" h="3858" extrusionOk="0">
                  <a:moveTo>
                    <a:pt x="0" y="0"/>
                  </a:moveTo>
                  <a:lnTo>
                    <a:pt x="0" y="0"/>
                  </a:lnTo>
                  <a:cubicBezTo>
                    <a:pt x="50" y="507"/>
                    <a:pt x="278" y="874"/>
                    <a:pt x="364" y="1381"/>
                  </a:cubicBezTo>
                  <a:cubicBezTo>
                    <a:pt x="341" y="1328"/>
                    <a:pt x="321" y="1348"/>
                    <a:pt x="301" y="1328"/>
                  </a:cubicBezTo>
                  <a:lnTo>
                    <a:pt x="301" y="1328"/>
                  </a:lnTo>
                  <a:cubicBezTo>
                    <a:pt x="417" y="1904"/>
                    <a:pt x="563" y="2616"/>
                    <a:pt x="557" y="2854"/>
                  </a:cubicBezTo>
                  <a:cubicBezTo>
                    <a:pt x="569" y="3053"/>
                    <a:pt x="662" y="3076"/>
                    <a:pt x="725" y="3318"/>
                  </a:cubicBezTo>
                  <a:lnTo>
                    <a:pt x="682" y="3437"/>
                  </a:lnTo>
                  <a:cubicBezTo>
                    <a:pt x="731" y="3546"/>
                    <a:pt x="738" y="3857"/>
                    <a:pt x="785" y="3857"/>
                  </a:cubicBezTo>
                  <a:cubicBezTo>
                    <a:pt x="791" y="3857"/>
                    <a:pt x="801" y="3848"/>
                    <a:pt x="815" y="3824"/>
                  </a:cubicBezTo>
                  <a:cubicBezTo>
                    <a:pt x="821" y="3808"/>
                    <a:pt x="751" y="3715"/>
                    <a:pt x="748" y="3599"/>
                  </a:cubicBezTo>
                  <a:lnTo>
                    <a:pt x="748" y="3599"/>
                  </a:lnTo>
                  <a:lnTo>
                    <a:pt x="785" y="3612"/>
                  </a:lnTo>
                  <a:lnTo>
                    <a:pt x="735" y="3351"/>
                  </a:lnTo>
                  <a:lnTo>
                    <a:pt x="735" y="3351"/>
                  </a:lnTo>
                  <a:lnTo>
                    <a:pt x="788" y="3427"/>
                  </a:lnTo>
                  <a:cubicBezTo>
                    <a:pt x="791" y="3059"/>
                    <a:pt x="622" y="3195"/>
                    <a:pt x="589" y="2752"/>
                  </a:cubicBezTo>
                  <a:lnTo>
                    <a:pt x="676" y="2741"/>
                  </a:lnTo>
                  <a:cubicBezTo>
                    <a:pt x="629" y="2447"/>
                    <a:pt x="576" y="2301"/>
                    <a:pt x="580" y="2037"/>
                  </a:cubicBezTo>
                  <a:lnTo>
                    <a:pt x="580" y="2037"/>
                  </a:lnTo>
                  <a:cubicBezTo>
                    <a:pt x="580" y="2037"/>
                    <a:pt x="540" y="2040"/>
                    <a:pt x="563" y="2089"/>
                  </a:cubicBezTo>
                  <a:cubicBezTo>
                    <a:pt x="566" y="2129"/>
                    <a:pt x="553" y="2182"/>
                    <a:pt x="530" y="2182"/>
                  </a:cubicBezTo>
                  <a:cubicBezTo>
                    <a:pt x="523" y="2182"/>
                    <a:pt x="520" y="2182"/>
                    <a:pt x="513" y="2176"/>
                  </a:cubicBezTo>
                  <a:cubicBezTo>
                    <a:pt x="464" y="2026"/>
                    <a:pt x="457" y="1990"/>
                    <a:pt x="467" y="1990"/>
                  </a:cubicBezTo>
                  <a:cubicBezTo>
                    <a:pt x="473" y="1990"/>
                    <a:pt x="483" y="2000"/>
                    <a:pt x="497" y="2014"/>
                  </a:cubicBezTo>
                  <a:cubicBezTo>
                    <a:pt x="506" y="2023"/>
                    <a:pt x="523" y="2033"/>
                    <a:pt x="533" y="2033"/>
                  </a:cubicBezTo>
                  <a:cubicBezTo>
                    <a:pt x="549" y="2033"/>
                    <a:pt x="563" y="2010"/>
                    <a:pt x="557" y="1921"/>
                  </a:cubicBezTo>
                  <a:cubicBezTo>
                    <a:pt x="433" y="1560"/>
                    <a:pt x="255" y="865"/>
                    <a:pt x="271" y="636"/>
                  </a:cubicBezTo>
                  <a:lnTo>
                    <a:pt x="271" y="636"/>
                  </a:lnTo>
                  <a:cubicBezTo>
                    <a:pt x="268" y="672"/>
                    <a:pt x="259" y="689"/>
                    <a:pt x="248" y="689"/>
                  </a:cubicBezTo>
                  <a:cubicBezTo>
                    <a:pt x="212" y="689"/>
                    <a:pt x="146" y="507"/>
                    <a:pt x="116" y="348"/>
                  </a:cubicBezTo>
                  <a:cubicBezTo>
                    <a:pt x="119" y="325"/>
                    <a:pt x="123" y="315"/>
                    <a:pt x="129" y="315"/>
                  </a:cubicBezTo>
                  <a:cubicBezTo>
                    <a:pt x="149" y="315"/>
                    <a:pt x="185" y="411"/>
                    <a:pt x="212" y="434"/>
                  </a:cubicBezTo>
                  <a:cubicBezTo>
                    <a:pt x="199" y="335"/>
                    <a:pt x="205" y="252"/>
                    <a:pt x="172" y="156"/>
                  </a:cubicBezTo>
                  <a:cubicBezTo>
                    <a:pt x="166" y="202"/>
                    <a:pt x="152" y="226"/>
                    <a:pt x="132" y="226"/>
                  </a:cubicBezTo>
                  <a:cubicBezTo>
                    <a:pt x="100" y="226"/>
                    <a:pt x="46" y="146"/>
                    <a:pt x="0"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0"/>
            <p:cNvSpPr/>
            <p:nvPr/>
          </p:nvSpPr>
          <p:spPr>
            <a:xfrm flipH="1">
              <a:off x="1573477" y="3023549"/>
              <a:ext cx="448895" cy="636368"/>
            </a:xfrm>
            <a:custGeom>
              <a:avLst/>
              <a:gdLst/>
              <a:ahLst/>
              <a:cxnLst/>
              <a:rect l="l" t="t" r="r" b="b"/>
              <a:pathLst>
                <a:path w="8437" h="11960" extrusionOk="0">
                  <a:moveTo>
                    <a:pt x="5870" y="3944"/>
                  </a:moveTo>
                  <a:cubicBezTo>
                    <a:pt x="5877" y="3944"/>
                    <a:pt x="5880" y="3953"/>
                    <a:pt x="5887" y="3964"/>
                  </a:cubicBezTo>
                  <a:cubicBezTo>
                    <a:pt x="5890" y="3970"/>
                    <a:pt x="5897" y="3980"/>
                    <a:pt x="5903" y="3980"/>
                  </a:cubicBezTo>
                  <a:cubicBezTo>
                    <a:pt x="5887" y="4007"/>
                    <a:pt x="5874" y="4027"/>
                    <a:pt x="5863" y="4027"/>
                  </a:cubicBezTo>
                  <a:cubicBezTo>
                    <a:pt x="5854" y="4027"/>
                    <a:pt x="5854" y="4004"/>
                    <a:pt x="5867" y="3944"/>
                  </a:cubicBezTo>
                  <a:close/>
                  <a:moveTo>
                    <a:pt x="5413" y="5845"/>
                  </a:moveTo>
                  <a:cubicBezTo>
                    <a:pt x="5384" y="5940"/>
                    <a:pt x="5350" y="6036"/>
                    <a:pt x="5314" y="6129"/>
                  </a:cubicBezTo>
                  <a:cubicBezTo>
                    <a:pt x="5330" y="6129"/>
                    <a:pt x="5337" y="6148"/>
                    <a:pt x="5334" y="6202"/>
                  </a:cubicBezTo>
                  <a:lnTo>
                    <a:pt x="5334" y="6202"/>
                  </a:lnTo>
                  <a:cubicBezTo>
                    <a:pt x="5383" y="6106"/>
                    <a:pt x="5370" y="5967"/>
                    <a:pt x="5430" y="5944"/>
                  </a:cubicBezTo>
                  <a:cubicBezTo>
                    <a:pt x="5437" y="5900"/>
                    <a:pt x="5426" y="5871"/>
                    <a:pt x="5413" y="5845"/>
                  </a:cubicBezTo>
                  <a:close/>
                  <a:moveTo>
                    <a:pt x="5334" y="6202"/>
                  </a:moveTo>
                  <a:lnTo>
                    <a:pt x="5334" y="6202"/>
                  </a:lnTo>
                  <a:cubicBezTo>
                    <a:pt x="5334" y="6202"/>
                    <a:pt x="5334" y="6202"/>
                    <a:pt x="5333" y="6202"/>
                  </a:cubicBezTo>
                  <a:lnTo>
                    <a:pt x="5334" y="6202"/>
                  </a:lnTo>
                  <a:cubicBezTo>
                    <a:pt x="5334" y="6202"/>
                    <a:pt x="5334" y="6202"/>
                    <a:pt x="5334" y="6202"/>
                  </a:cubicBezTo>
                  <a:close/>
                  <a:moveTo>
                    <a:pt x="5973" y="0"/>
                  </a:moveTo>
                  <a:cubicBezTo>
                    <a:pt x="5973" y="27"/>
                    <a:pt x="5993" y="255"/>
                    <a:pt x="6006" y="626"/>
                  </a:cubicBezTo>
                  <a:lnTo>
                    <a:pt x="6006" y="630"/>
                  </a:lnTo>
                  <a:cubicBezTo>
                    <a:pt x="6009" y="660"/>
                    <a:pt x="6013" y="689"/>
                    <a:pt x="6016" y="715"/>
                  </a:cubicBezTo>
                  <a:cubicBezTo>
                    <a:pt x="6016" y="723"/>
                    <a:pt x="6013" y="726"/>
                    <a:pt x="6009" y="729"/>
                  </a:cubicBezTo>
                  <a:cubicBezTo>
                    <a:pt x="6013" y="808"/>
                    <a:pt x="6016" y="898"/>
                    <a:pt x="6019" y="990"/>
                  </a:cubicBezTo>
                  <a:lnTo>
                    <a:pt x="6019" y="998"/>
                  </a:lnTo>
                  <a:cubicBezTo>
                    <a:pt x="6019" y="1027"/>
                    <a:pt x="6022" y="1057"/>
                    <a:pt x="6022" y="1093"/>
                  </a:cubicBezTo>
                  <a:cubicBezTo>
                    <a:pt x="6022" y="1097"/>
                    <a:pt x="6019" y="1097"/>
                    <a:pt x="6019" y="1097"/>
                  </a:cubicBezTo>
                  <a:cubicBezTo>
                    <a:pt x="6022" y="1212"/>
                    <a:pt x="6022" y="1338"/>
                    <a:pt x="6022" y="1467"/>
                  </a:cubicBezTo>
                  <a:lnTo>
                    <a:pt x="6022" y="1474"/>
                  </a:lnTo>
                  <a:lnTo>
                    <a:pt x="6022" y="1477"/>
                  </a:lnTo>
                  <a:cubicBezTo>
                    <a:pt x="6026" y="1560"/>
                    <a:pt x="6033" y="1653"/>
                    <a:pt x="6036" y="1733"/>
                  </a:cubicBezTo>
                  <a:lnTo>
                    <a:pt x="6029" y="1699"/>
                  </a:lnTo>
                  <a:cubicBezTo>
                    <a:pt x="6026" y="1693"/>
                    <a:pt x="6022" y="1689"/>
                    <a:pt x="6019" y="1689"/>
                  </a:cubicBezTo>
                  <a:cubicBezTo>
                    <a:pt x="6019" y="1788"/>
                    <a:pt x="6016" y="1895"/>
                    <a:pt x="6013" y="2000"/>
                  </a:cubicBezTo>
                  <a:lnTo>
                    <a:pt x="6013" y="2023"/>
                  </a:lnTo>
                  <a:cubicBezTo>
                    <a:pt x="6009" y="2073"/>
                    <a:pt x="6009" y="2123"/>
                    <a:pt x="6006" y="2173"/>
                  </a:cubicBezTo>
                  <a:cubicBezTo>
                    <a:pt x="6033" y="2398"/>
                    <a:pt x="6009" y="2692"/>
                    <a:pt x="5996" y="2911"/>
                  </a:cubicBezTo>
                  <a:lnTo>
                    <a:pt x="5963" y="2894"/>
                  </a:lnTo>
                  <a:cubicBezTo>
                    <a:pt x="5960" y="2934"/>
                    <a:pt x="5956" y="2974"/>
                    <a:pt x="5953" y="3013"/>
                  </a:cubicBezTo>
                  <a:lnTo>
                    <a:pt x="5953" y="3017"/>
                  </a:lnTo>
                  <a:cubicBezTo>
                    <a:pt x="5969" y="3027"/>
                    <a:pt x="5986" y="3060"/>
                    <a:pt x="5986" y="3169"/>
                  </a:cubicBezTo>
                  <a:cubicBezTo>
                    <a:pt x="5963" y="3322"/>
                    <a:pt x="5973" y="3507"/>
                    <a:pt x="5910" y="3626"/>
                  </a:cubicBezTo>
                  <a:cubicBezTo>
                    <a:pt x="5920" y="3580"/>
                    <a:pt x="5914" y="3563"/>
                    <a:pt x="5900" y="3550"/>
                  </a:cubicBezTo>
                  <a:lnTo>
                    <a:pt x="5900" y="3553"/>
                  </a:lnTo>
                  <a:cubicBezTo>
                    <a:pt x="5894" y="3600"/>
                    <a:pt x="5887" y="3652"/>
                    <a:pt x="5880" y="3702"/>
                  </a:cubicBezTo>
                  <a:lnTo>
                    <a:pt x="5880" y="3706"/>
                  </a:lnTo>
                  <a:lnTo>
                    <a:pt x="5880" y="3709"/>
                  </a:lnTo>
                  <a:cubicBezTo>
                    <a:pt x="5880" y="3735"/>
                    <a:pt x="5880" y="3762"/>
                    <a:pt x="5874" y="3785"/>
                  </a:cubicBezTo>
                  <a:lnTo>
                    <a:pt x="5874" y="3779"/>
                  </a:lnTo>
                  <a:cubicBezTo>
                    <a:pt x="5857" y="3898"/>
                    <a:pt x="5837" y="4013"/>
                    <a:pt x="5821" y="4132"/>
                  </a:cubicBezTo>
                  <a:lnTo>
                    <a:pt x="5821" y="4132"/>
                  </a:lnTo>
                  <a:cubicBezTo>
                    <a:pt x="5821" y="4131"/>
                    <a:pt x="5821" y="4130"/>
                    <a:pt x="5821" y="4129"/>
                  </a:cubicBezTo>
                  <a:lnTo>
                    <a:pt x="5821" y="4129"/>
                  </a:lnTo>
                  <a:lnTo>
                    <a:pt x="5821" y="4132"/>
                  </a:lnTo>
                  <a:cubicBezTo>
                    <a:pt x="5821" y="4132"/>
                    <a:pt x="5821" y="4132"/>
                    <a:pt x="5821" y="4132"/>
                  </a:cubicBezTo>
                  <a:lnTo>
                    <a:pt x="5821" y="4132"/>
                  </a:lnTo>
                  <a:cubicBezTo>
                    <a:pt x="5824" y="4204"/>
                    <a:pt x="5815" y="4288"/>
                    <a:pt x="5840" y="4318"/>
                  </a:cubicBezTo>
                  <a:lnTo>
                    <a:pt x="5874" y="4129"/>
                  </a:lnTo>
                  <a:lnTo>
                    <a:pt x="5874" y="4129"/>
                  </a:lnTo>
                  <a:cubicBezTo>
                    <a:pt x="5824" y="4566"/>
                    <a:pt x="5728" y="5079"/>
                    <a:pt x="5602" y="5440"/>
                  </a:cubicBezTo>
                  <a:cubicBezTo>
                    <a:pt x="5599" y="5397"/>
                    <a:pt x="5592" y="5354"/>
                    <a:pt x="5585" y="5311"/>
                  </a:cubicBezTo>
                  <a:cubicBezTo>
                    <a:pt x="5582" y="5308"/>
                    <a:pt x="5579" y="5308"/>
                    <a:pt x="5576" y="5304"/>
                  </a:cubicBezTo>
                  <a:cubicBezTo>
                    <a:pt x="5559" y="5368"/>
                    <a:pt x="5542" y="5431"/>
                    <a:pt x="5523" y="5493"/>
                  </a:cubicBezTo>
                  <a:lnTo>
                    <a:pt x="5523" y="5497"/>
                  </a:lnTo>
                  <a:cubicBezTo>
                    <a:pt x="5529" y="5527"/>
                    <a:pt x="5536" y="5576"/>
                    <a:pt x="5552" y="5576"/>
                  </a:cubicBezTo>
                  <a:cubicBezTo>
                    <a:pt x="5562" y="5576"/>
                    <a:pt x="5576" y="5559"/>
                    <a:pt x="5599" y="5510"/>
                  </a:cubicBezTo>
                  <a:lnTo>
                    <a:pt x="5599" y="5510"/>
                  </a:lnTo>
                  <a:cubicBezTo>
                    <a:pt x="5589" y="5573"/>
                    <a:pt x="5605" y="5629"/>
                    <a:pt x="5565" y="5679"/>
                  </a:cubicBezTo>
                  <a:cubicBezTo>
                    <a:pt x="5549" y="5689"/>
                    <a:pt x="5536" y="5692"/>
                    <a:pt x="5526" y="5692"/>
                  </a:cubicBezTo>
                  <a:cubicBezTo>
                    <a:pt x="5503" y="5692"/>
                    <a:pt x="5489" y="5666"/>
                    <a:pt x="5486" y="5626"/>
                  </a:cubicBezTo>
                  <a:cubicBezTo>
                    <a:pt x="5477" y="5659"/>
                    <a:pt x="5466" y="5689"/>
                    <a:pt x="5457" y="5721"/>
                  </a:cubicBezTo>
                  <a:cubicBezTo>
                    <a:pt x="5460" y="5721"/>
                    <a:pt x="5463" y="5718"/>
                    <a:pt x="5466" y="5718"/>
                  </a:cubicBezTo>
                  <a:cubicBezTo>
                    <a:pt x="5483" y="5712"/>
                    <a:pt x="5496" y="5706"/>
                    <a:pt x="5509" y="5706"/>
                  </a:cubicBezTo>
                  <a:cubicBezTo>
                    <a:pt x="5529" y="5706"/>
                    <a:pt x="5542" y="5718"/>
                    <a:pt x="5549" y="5758"/>
                  </a:cubicBezTo>
                  <a:cubicBezTo>
                    <a:pt x="5440" y="5957"/>
                    <a:pt x="5449" y="6046"/>
                    <a:pt x="5390" y="6238"/>
                  </a:cubicBezTo>
                  <a:cubicBezTo>
                    <a:pt x="5384" y="6212"/>
                    <a:pt x="5367" y="6202"/>
                    <a:pt x="5347" y="6202"/>
                  </a:cubicBezTo>
                  <a:lnTo>
                    <a:pt x="5334" y="6202"/>
                  </a:lnTo>
                  <a:cubicBezTo>
                    <a:pt x="5334" y="6203"/>
                    <a:pt x="5334" y="6204"/>
                    <a:pt x="5333" y="6205"/>
                  </a:cubicBezTo>
                  <a:cubicBezTo>
                    <a:pt x="5314" y="6209"/>
                    <a:pt x="5287" y="6228"/>
                    <a:pt x="5268" y="6255"/>
                  </a:cubicBezTo>
                  <a:cubicBezTo>
                    <a:pt x="5254" y="6285"/>
                    <a:pt x="5241" y="6314"/>
                    <a:pt x="5231" y="6344"/>
                  </a:cubicBezTo>
                  <a:cubicBezTo>
                    <a:pt x="5231" y="6344"/>
                    <a:pt x="5231" y="6348"/>
                    <a:pt x="5228" y="6348"/>
                  </a:cubicBezTo>
                  <a:lnTo>
                    <a:pt x="5228" y="6351"/>
                  </a:lnTo>
                  <a:lnTo>
                    <a:pt x="5228" y="6397"/>
                  </a:lnTo>
                  <a:lnTo>
                    <a:pt x="5304" y="6291"/>
                  </a:lnTo>
                  <a:lnTo>
                    <a:pt x="5304" y="6291"/>
                  </a:lnTo>
                  <a:cubicBezTo>
                    <a:pt x="5294" y="6364"/>
                    <a:pt x="5244" y="6427"/>
                    <a:pt x="5234" y="6500"/>
                  </a:cubicBezTo>
                  <a:cubicBezTo>
                    <a:pt x="5238" y="6510"/>
                    <a:pt x="5238" y="6523"/>
                    <a:pt x="5234" y="6543"/>
                  </a:cubicBezTo>
                  <a:cubicBezTo>
                    <a:pt x="5231" y="6526"/>
                    <a:pt x="5234" y="6513"/>
                    <a:pt x="5234" y="6500"/>
                  </a:cubicBezTo>
                  <a:cubicBezTo>
                    <a:pt x="5231" y="6464"/>
                    <a:pt x="5208" y="6453"/>
                    <a:pt x="5185" y="6453"/>
                  </a:cubicBezTo>
                  <a:cubicBezTo>
                    <a:pt x="5086" y="6679"/>
                    <a:pt x="4976" y="6897"/>
                    <a:pt x="4854" y="7103"/>
                  </a:cubicBezTo>
                  <a:lnTo>
                    <a:pt x="4916" y="7099"/>
                  </a:lnTo>
                  <a:lnTo>
                    <a:pt x="4916" y="7099"/>
                  </a:lnTo>
                  <a:cubicBezTo>
                    <a:pt x="4751" y="7331"/>
                    <a:pt x="4569" y="7582"/>
                    <a:pt x="4393" y="7827"/>
                  </a:cubicBezTo>
                  <a:cubicBezTo>
                    <a:pt x="4221" y="8073"/>
                    <a:pt x="4059" y="8314"/>
                    <a:pt x="3910" y="8519"/>
                  </a:cubicBezTo>
                  <a:lnTo>
                    <a:pt x="3778" y="8533"/>
                  </a:lnTo>
                  <a:lnTo>
                    <a:pt x="3774" y="8533"/>
                  </a:lnTo>
                  <a:cubicBezTo>
                    <a:pt x="3771" y="8536"/>
                    <a:pt x="3768" y="8542"/>
                    <a:pt x="3764" y="8546"/>
                  </a:cubicBezTo>
                  <a:cubicBezTo>
                    <a:pt x="3761" y="8622"/>
                    <a:pt x="3860" y="8546"/>
                    <a:pt x="3758" y="8658"/>
                  </a:cubicBezTo>
                  <a:cubicBezTo>
                    <a:pt x="3755" y="8652"/>
                    <a:pt x="3744" y="8649"/>
                    <a:pt x="3732" y="8649"/>
                  </a:cubicBezTo>
                  <a:cubicBezTo>
                    <a:pt x="3712" y="8649"/>
                    <a:pt x="3685" y="8655"/>
                    <a:pt x="3658" y="8672"/>
                  </a:cubicBezTo>
                  <a:lnTo>
                    <a:pt x="3655" y="8672"/>
                  </a:lnTo>
                  <a:lnTo>
                    <a:pt x="3655" y="8675"/>
                  </a:lnTo>
                  <a:cubicBezTo>
                    <a:pt x="3635" y="8698"/>
                    <a:pt x="3616" y="8721"/>
                    <a:pt x="3596" y="8748"/>
                  </a:cubicBezTo>
                  <a:cubicBezTo>
                    <a:pt x="3596" y="8751"/>
                    <a:pt x="3599" y="8751"/>
                    <a:pt x="3599" y="8751"/>
                  </a:cubicBezTo>
                  <a:cubicBezTo>
                    <a:pt x="3612" y="8751"/>
                    <a:pt x="3629" y="8741"/>
                    <a:pt x="3649" y="8731"/>
                  </a:cubicBezTo>
                  <a:cubicBezTo>
                    <a:pt x="3665" y="8721"/>
                    <a:pt x="3685" y="8712"/>
                    <a:pt x="3692" y="8712"/>
                  </a:cubicBezTo>
                  <a:cubicBezTo>
                    <a:pt x="3705" y="8712"/>
                    <a:pt x="3698" y="8731"/>
                    <a:pt x="3655" y="8794"/>
                  </a:cubicBezTo>
                  <a:cubicBezTo>
                    <a:pt x="3629" y="8781"/>
                    <a:pt x="3599" y="8785"/>
                    <a:pt x="3569" y="8774"/>
                  </a:cubicBezTo>
                  <a:cubicBezTo>
                    <a:pt x="3569" y="8778"/>
                    <a:pt x="3565" y="8781"/>
                    <a:pt x="3565" y="8781"/>
                  </a:cubicBezTo>
                  <a:cubicBezTo>
                    <a:pt x="3573" y="8871"/>
                    <a:pt x="3394" y="8947"/>
                    <a:pt x="3437" y="9033"/>
                  </a:cubicBezTo>
                  <a:cubicBezTo>
                    <a:pt x="3185" y="9271"/>
                    <a:pt x="2884" y="9625"/>
                    <a:pt x="2711" y="9850"/>
                  </a:cubicBezTo>
                  <a:cubicBezTo>
                    <a:pt x="2679" y="9873"/>
                    <a:pt x="2656" y="9884"/>
                    <a:pt x="2639" y="9884"/>
                  </a:cubicBezTo>
                  <a:cubicBezTo>
                    <a:pt x="2619" y="9884"/>
                    <a:pt x="2609" y="9867"/>
                    <a:pt x="2602" y="9853"/>
                  </a:cubicBezTo>
                  <a:cubicBezTo>
                    <a:pt x="2599" y="9850"/>
                    <a:pt x="2599" y="9847"/>
                    <a:pt x="2596" y="9844"/>
                  </a:cubicBezTo>
                  <a:cubicBezTo>
                    <a:pt x="2540" y="9904"/>
                    <a:pt x="2480" y="9963"/>
                    <a:pt x="2420" y="10023"/>
                  </a:cubicBezTo>
                  <a:cubicBezTo>
                    <a:pt x="2424" y="10023"/>
                    <a:pt x="2424" y="10026"/>
                    <a:pt x="2424" y="10026"/>
                  </a:cubicBezTo>
                  <a:cubicBezTo>
                    <a:pt x="2271" y="10321"/>
                    <a:pt x="1877" y="10582"/>
                    <a:pt x="1583" y="10840"/>
                  </a:cubicBezTo>
                  <a:lnTo>
                    <a:pt x="1573" y="10807"/>
                  </a:lnTo>
                  <a:cubicBezTo>
                    <a:pt x="1533" y="10847"/>
                    <a:pt x="1490" y="10880"/>
                    <a:pt x="1450" y="10917"/>
                  </a:cubicBezTo>
                  <a:lnTo>
                    <a:pt x="1447" y="10917"/>
                  </a:lnTo>
                  <a:cubicBezTo>
                    <a:pt x="1430" y="10966"/>
                    <a:pt x="1427" y="11022"/>
                    <a:pt x="1341" y="11082"/>
                  </a:cubicBezTo>
                  <a:lnTo>
                    <a:pt x="1341" y="11010"/>
                  </a:lnTo>
                  <a:cubicBezTo>
                    <a:pt x="1291" y="11118"/>
                    <a:pt x="1113" y="11218"/>
                    <a:pt x="1016" y="11320"/>
                  </a:cubicBezTo>
                  <a:cubicBezTo>
                    <a:pt x="1043" y="11288"/>
                    <a:pt x="1056" y="11254"/>
                    <a:pt x="1062" y="11224"/>
                  </a:cubicBezTo>
                  <a:lnTo>
                    <a:pt x="1062" y="11224"/>
                  </a:lnTo>
                  <a:cubicBezTo>
                    <a:pt x="943" y="11320"/>
                    <a:pt x="824" y="11407"/>
                    <a:pt x="705" y="11493"/>
                  </a:cubicBezTo>
                  <a:cubicBezTo>
                    <a:pt x="705" y="11496"/>
                    <a:pt x="702" y="11496"/>
                    <a:pt x="702" y="11496"/>
                  </a:cubicBezTo>
                  <a:cubicBezTo>
                    <a:pt x="659" y="11539"/>
                    <a:pt x="625" y="11572"/>
                    <a:pt x="599" y="11572"/>
                  </a:cubicBezTo>
                  <a:lnTo>
                    <a:pt x="593" y="11572"/>
                  </a:lnTo>
                  <a:cubicBezTo>
                    <a:pt x="590" y="11575"/>
                    <a:pt x="582" y="11579"/>
                    <a:pt x="579" y="11582"/>
                  </a:cubicBezTo>
                  <a:cubicBezTo>
                    <a:pt x="586" y="11586"/>
                    <a:pt x="599" y="11586"/>
                    <a:pt x="616" y="11589"/>
                  </a:cubicBezTo>
                  <a:cubicBezTo>
                    <a:pt x="490" y="11705"/>
                    <a:pt x="292" y="11788"/>
                    <a:pt x="182" y="11870"/>
                  </a:cubicBezTo>
                  <a:cubicBezTo>
                    <a:pt x="566" y="11681"/>
                    <a:pt x="937" y="11479"/>
                    <a:pt x="1311" y="11277"/>
                  </a:cubicBezTo>
                  <a:cubicBezTo>
                    <a:pt x="2219" y="10778"/>
                    <a:pt x="3102" y="10241"/>
                    <a:pt x="3976" y="9688"/>
                  </a:cubicBezTo>
                  <a:cubicBezTo>
                    <a:pt x="4844" y="9129"/>
                    <a:pt x="5715" y="8562"/>
                    <a:pt x="6559" y="7970"/>
                  </a:cubicBezTo>
                  <a:cubicBezTo>
                    <a:pt x="6982" y="7672"/>
                    <a:pt x="7403" y="7370"/>
                    <a:pt x="7810" y="7060"/>
                  </a:cubicBezTo>
                  <a:cubicBezTo>
                    <a:pt x="8012" y="6901"/>
                    <a:pt x="8221" y="6742"/>
                    <a:pt x="8397" y="6573"/>
                  </a:cubicBezTo>
                  <a:lnTo>
                    <a:pt x="8436" y="6533"/>
                  </a:lnTo>
                  <a:lnTo>
                    <a:pt x="8436" y="6530"/>
                  </a:lnTo>
                  <a:cubicBezTo>
                    <a:pt x="8423" y="6476"/>
                    <a:pt x="8403" y="6414"/>
                    <a:pt x="8386" y="6354"/>
                  </a:cubicBezTo>
                  <a:cubicBezTo>
                    <a:pt x="8347" y="6235"/>
                    <a:pt x="8304" y="6112"/>
                    <a:pt x="8261" y="5990"/>
                  </a:cubicBezTo>
                  <a:cubicBezTo>
                    <a:pt x="7569" y="4046"/>
                    <a:pt x="6788" y="2123"/>
                    <a:pt x="6045" y="189"/>
                  </a:cubicBezTo>
                  <a:lnTo>
                    <a:pt x="5973" y="0"/>
                  </a:lnTo>
                  <a:close/>
                  <a:moveTo>
                    <a:pt x="122" y="11877"/>
                  </a:moveTo>
                  <a:cubicBezTo>
                    <a:pt x="86" y="11900"/>
                    <a:pt x="53" y="11923"/>
                    <a:pt x="17" y="11943"/>
                  </a:cubicBezTo>
                  <a:lnTo>
                    <a:pt x="14" y="11943"/>
                  </a:lnTo>
                  <a:cubicBezTo>
                    <a:pt x="10" y="11950"/>
                    <a:pt x="3" y="11953"/>
                    <a:pt x="0" y="11959"/>
                  </a:cubicBezTo>
                  <a:cubicBezTo>
                    <a:pt x="43" y="11939"/>
                    <a:pt x="83" y="11916"/>
                    <a:pt x="126" y="11896"/>
                  </a:cubicBezTo>
                  <a:lnTo>
                    <a:pt x="129" y="11877"/>
                  </a:ln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0"/>
            <p:cNvSpPr/>
            <p:nvPr/>
          </p:nvSpPr>
          <p:spPr>
            <a:xfrm flipH="1">
              <a:off x="1716866" y="3268093"/>
              <a:ext cx="212024" cy="322281"/>
            </a:xfrm>
            <a:custGeom>
              <a:avLst/>
              <a:gdLst/>
              <a:ahLst/>
              <a:cxnLst/>
              <a:rect l="l" t="t" r="r" b="b"/>
              <a:pathLst>
                <a:path w="3985" h="6057" extrusionOk="0">
                  <a:moveTo>
                    <a:pt x="3981" y="0"/>
                  </a:moveTo>
                  <a:cubicBezTo>
                    <a:pt x="3978" y="13"/>
                    <a:pt x="3978" y="30"/>
                    <a:pt x="3974" y="46"/>
                  </a:cubicBezTo>
                  <a:cubicBezTo>
                    <a:pt x="3978" y="50"/>
                    <a:pt x="3981" y="57"/>
                    <a:pt x="3984" y="63"/>
                  </a:cubicBezTo>
                  <a:cubicBezTo>
                    <a:pt x="3984" y="50"/>
                    <a:pt x="3984" y="27"/>
                    <a:pt x="3981" y="0"/>
                  </a:cubicBezTo>
                  <a:close/>
                  <a:moveTo>
                    <a:pt x="3911" y="341"/>
                  </a:moveTo>
                  <a:lnTo>
                    <a:pt x="3911" y="341"/>
                  </a:lnTo>
                  <a:cubicBezTo>
                    <a:pt x="3898" y="384"/>
                    <a:pt x="3888" y="430"/>
                    <a:pt x="3878" y="477"/>
                  </a:cubicBezTo>
                  <a:lnTo>
                    <a:pt x="3878" y="480"/>
                  </a:lnTo>
                  <a:cubicBezTo>
                    <a:pt x="3898" y="447"/>
                    <a:pt x="3908" y="390"/>
                    <a:pt x="3911" y="341"/>
                  </a:cubicBezTo>
                  <a:close/>
                  <a:moveTo>
                    <a:pt x="2679" y="3109"/>
                  </a:moveTo>
                  <a:cubicBezTo>
                    <a:pt x="2667" y="3129"/>
                    <a:pt x="2650" y="3149"/>
                    <a:pt x="2636" y="3165"/>
                  </a:cubicBezTo>
                  <a:cubicBezTo>
                    <a:pt x="2636" y="3165"/>
                    <a:pt x="2636" y="3165"/>
                    <a:pt x="2636" y="3166"/>
                  </a:cubicBezTo>
                  <a:lnTo>
                    <a:pt x="2636" y="3166"/>
                  </a:lnTo>
                  <a:cubicBezTo>
                    <a:pt x="2655" y="3150"/>
                    <a:pt x="2674" y="3135"/>
                    <a:pt x="2696" y="3119"/>
                  </a:cubicBezTo>
                  <a:cubicBezTo>
                    <a:pt x="2693" y="3116"/>
                    <a:pt x="2687" y="3112"/>
                    <a:pt x="2679" y="3109"/>
                  </a:cubicBezTo>
                  <a:close/>
                  <a:moveTo>
                    <a:pt x="2636" y="3166"/>
                  </a:moveTo>
                  <a:lnTo>
                    <a:pt x="2636" y="3166"/>
                  </a:lnTo>
                  <a:cubicBezTo>
                    <a:pt x="2635" y="3167"/>
                    <a:pt x="2634" y="3168"/>
                    <a:pt x="2633" y="3168"/>
                  </a:cubicBezTo>
                  <a:cubicBezTo>
                    <a:pt x="2636" y="3168"/>
                    <a:pt x="2636" y="3167"/>
                    <a:pt x="2636" y="3166"/>
                  </a:cubicBezTo>
                  <a:close/>
                  <a:moveTo>
                    <a:pt x="1365" y="4689"/>
                  </a:moveTo>
                  <a:cubicBezTo>
                    <a:pt x="1365" y="4689"/>
                    <a:pt x="1362" y="4689"/>
                    <a:pt x="1362" y="4692"/>
                  </a:cubicBezTo>
                  <a:lnTo>
                    <a:pt x="1362" y="4692"/>
                  </a:lnTo>
                  <a:cubicBezTo>
                    <a:pt x="1363" y="4691"/>
                    <a:pt x="1364" y="4690"/>
                    <a:pt x="1365" y="4689"/>
                  </a:cubicBezTo>
                  <a:close/>
                  <a:moveTo>
                    <a:pt x="1362" y="4692"/>
                  </a:moveTo>
                  <a:lnTo>
                    <a:pt x="1362" y="4692"/>
                  </a:lnTo>
                  <a:cubicBezTo>
                    <a:pt x="1356" y="4697"/>
                    <a:pt x="1351" y="4702"/>
                    <a:pt x="1345" y="4708"/>
                  </a:cubicBezTo>
                  <a:cubicBezTo>
                    <a:pt x="1352" y="4701"/>
                    <a:pt x="1359" y="4698"/>
                    <a:pt x="1362" y="4692"/>
                  </a:cubicBezTo>
                  <a:cubicBezTo>
                    <a:pt x="1362" y="4692"/>
                    <a:pt x="1362" y="4692"/>
                    <a:pt x="1362" y="4692"/>
                  </a:cubicBezTo>
                  <a:close/>
                  <a:moveTo>
                    <a:pt x="147" y="5920"/>
                  </a:moveTo>
                  <a:cubicBezTo>
                    <a:pt x="120" y="5943"/>
                    <a:pt x="97" y="5969"/>
                    <a:pt x="71" y="5989"/>
                  </a:cubicBezTo>
                  <a:cubicBezTo>
                    <a:pt x="110" y="5977"/>
                    <a:pt x="144" y="5989"/>
                    <a:pt x="183" y="5920"/>
                  </a:cubicBezTo>
                  <a:lnTo>
                    <a:pt x="183" y="5920"/>
                  </a:lnTo>
                  <a:cubicBezTo>
                    <a:pt x="173" y="5923"/>
                    <a:pt x="167" y="5927"/>
                    <a:pt x="160" y="5927"/>
                  </a:cubicBezTo>
                  <a:cubicBezTo>
                    <a:pt x="153" y="5927"/>
                    <a:pt x="150" y="5923"/>
                    <a:pt x="147" y="5920"/>
                  </a:cubicBezTo>
                  <a:close/>
                  <a:moveTo>
                    <a:pt x="14" y="6039"/>
                  </a:moveTo>
                  <a:cubicBezTo>
                    <a:pt x="11" y="6043"/>
                    <a:pt x="8" y="6046"/>
                    <a:pt x="1" y="6052"/>
                  </a:cubicBezTo>
                  <a:cubicBezTo>
                    <a:pt x="5" y="6052"/>
                    <a:pt x="5" y="6052"/>
                    <a:pt x="5" y="6056"/>
                  </a:cubicBezTo>
                  <a:cubicBezTo>
                    <a:pt x="8" y="6049"/>
                    <a:pt x="11" y="6043"/>
                    <a:pt x="14" y="6039"/>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0"/>
            <p:cNvSpPr/>
            <p:nvPr/>
          </p:nvSpPr>
          <p:spPr>
            <a:xfrm flipH="1">
              <a:off x="1701915" y="3020569"/>
              <a:ext cx="6757" cy="62785"/>
            </a:xfrm>
            <a:custGeom>
              <a:avLst/>
              <a:gdLst/>
              <a:ahLst/>
              <a:cxnLst/>
              <a:rect l="l" t="t" r="r" b="b"/>
              <a:pathLst>
                <a:path w="127" h="1180" extrusionOk="0">
                  <a:moveTo>
                    <a:pt x="53" y="1"/>
                  </a:moveTo>
                  <a:cubicBezTo>
                    <a:pt x="47" y="1"/>
                    <a:pt x="41" y="4"/>
                    <a:pt x="33" y="4"/>
                  </a:cubicBezTo>
                  <a:cubicBezTo>
                    <a:pt x="24" y="7"/>
                    <a:pt x="27" y="17"/>
                    <a:pt x="24" y="24"/>
                  </a:cubicBezTo>
                  <a:cubicBezTo>
                    <a:pt x="21" y="30"/>
                    <a:pt x="21" y="36"/>
                    <a:pt x="21" y="47"/>
                  </a:cubicBezTo>
                  <a:cubicBezTo>
                    <a:pt x="24" y="90"/>
                    <a:pt x="27" y="126"/>
                    <a:pt x="33" y="166"/>
                  </a:cubicBezTo>
                  <a:cubicBezTo>
                    <a:pt x="37" y="209"/>
                    <a:pt x="41" y="226"/>
                    <a:pt x="37" y="259"/>
                  </a:cubicBezTo>
                  <a:lnTo>
                    <a:pt x="57" y="215"/>
                  </a:lnTo>
                  <a:lnTo>
                    <a:pt x="57" y="215"/>
                  </a:lnTo>
                  <a:cubicBezTo>
                    <a:pt x="73" y="381"/>
                    <a:pt x="53" y="524"/>
                    <a:pt x="64" y="709"/>
                  </a:cubicBezTo>
                  <a:cubicBezTo>
                    <a:pt x="60" y="722"/>
                    <a:pt x="57" y="729"/>
                    <a:pt x="53" y="729"/>
                  </a:cubicBezTo>
                  <a:cubicBezTo>
                    <a:pt x="33" y="729"/>
                    <a:pt x="30" y="547"/>
                    <a:pt x="14" y="484"/>
                  </a:cubicBezTo>
                  <a:cubicBezTo>
                    <a:pt x="10" y="520"/>
                    <a:pt x="10" y="600"/>
                    <a:pt x="1" y="626"/>
                  </a:cubicBezTo>
                  <a:cubicBezTo>
                    <a:pt x="18" y="702"/>
                    <a:pt x="44" y="835"/>
                    <a:pt x="64" y="934"/>
                  </a:cubicBezTo>
                  <a:cubicBezTo>
                    <a:pt x="57" y="918"/>
                    <a:pt x="50" y="910"/>
                    <a:pt x="47" y="910"/>
                  </a:cubicBezTo>
                  <a:cubicBezTo>
                    <a:pt x="21" y="910"/>
                    <a:pt x="24" y="1086"/>
                    <a:pt x="21" y="1139"/>
                  </a:cubicBezTo>
                  <a:cubicBezTo>
                    <a:pt x="37" y="1126"/>
                    <a:pt x="47" y="1083"/>
                    <a:pt x="44" y="984"/>
                  </a:cubicBezTo>
                  <a:lnTo>
                    <a:pt x="44" y="984"/>
                  </a:lnTo>
                  <a:cubicBezTo>
                    <a:pt x="67" y="994"/>
                    <a:pt x="64" y="1123"/>
                    <a:pt x="77" y="1179"/>
                  </a:cubicBezTo>
                  <a:cubicBezTo>
                    <a:pt x="80" y="1136"/>
                    <a:pt x="87" y="1123"/>
                    <a:pt x="90" y="1123"/>
                  </a:cubicBezTo>
                  <a:cubicBezTo>
                    <a:pt x="97" y="1123"/>
                    <a:pt x="100" y="1129"/>
                    <a:pt x="103" y="1139"/>
                  </a:cubicBezTo>
                  <a:cubicBezTo>
                    <a:pt x="110" y="1146"/>
                    <a:pt x="113" y="1156"/>
                    <a:pt x="120" y="1156"/>
                  </a:cubicBezTo>
                  <a:lnTo>
                    <a:pt x="123" y="1153"/>
                  </a:lnTo>
                  <a:cubicBezTo>
                    <a:pt x="123" y="1153"/>
                    <a:pt x="126" y="1153"/>
                    <a:pt x="126" y="1149"/>
                  </a:cubicBezTo>
                  <a:cubicBezTo>
                    <a:pt x="126" y="1113"/>
                    <a:pt x="123" y="1083"/>
                    <a:pt x="123" y="1054"/>
                  </a:cubicBezTo>
                  <a:lnTo>
                    <a:pt x="123" y="1046"/>
                  </a:lnTo>
                  <a:cubicBezTo>
                    <a:pt x="113" y="964"/>
                    <a:pt x="97" y="901"/>
                    <a:pt x="97" y="788"/>
                  </a:cubicBezTo>
                  <a:lnTo>
                    <a:pt x="97" y="788"/>
                  </a:lnTo>
                  <a:cubicBezTo>
                    <a:pt x="100" y="791"/>
                    <a:pt x="103" y="791"/>
                    <a:pt x="103" y="791"/>
                  </a:cubicBezTo>
                  <a:cubicBezTo>
                    <a:pt x="107" y="791"/>
                    <a:pt x="110" y="791"/>
                    <a:pt x="113" y="785"/>
                  </a:cubicBezTo>
                  <a:cubicBezTo>
                    <a:pt x="117" y="782"/>
                    <a:pt x="120" y="779"/>
                    <a:pt x="120" y="771"/>
                  </a:cubicBezTo>
                  <a:cubicBezTo>
                    <a:pt x="117" y="745"/>
                    <a:pt x="113" y="716"/>
                    <a:pt x="110" y="686"/>
                  </a:cubicBezTo>
                  <a:lnTo>
                    <a:pt x="110" y="682"/>
                  </a:lnTo>
                  <a:cubicBezTo>
                    <a:pt x="93" y="497"/>
                    <a:pt x="70" y="255"/>
                    <a:pt x="70" y="90"/>
                  </a:cubicBezTo>
                  <a:cubicBezTo>
                    <a:pt x="64" y="70"/>
                    <a:pt x="67" y="60"/>
                    <a:pt x="77" y="56"/>
                  </a:cubicBezTo>
                  <a:lnTo>
                    <a:pt x="77" y="53"/>
                  </a:lnTo>
                  <a:lnTo>
                    <a:pt x="53" y="1"/>
                  </a:ln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0"/>
            <p:cNvSpPr/>
            <p:nvPr/>
          </p:nvSpPr>
          <p:spPr>
            <a:xfrm flipH="1">
              <a:off x="1704363" y="3023389"/>
              <a:ext cx="213" cy="213"/>
            </a:xfrm>
            <a:custGeom>
              <a:avLst/>
              <a:gdLst/>
              <a:ahLst/>
              <a:cxnLst/>
              <a:rect l="l" t="t" r="r" b="b"/>
              <a:pathLst>
                <a:path w="4" h="4" extrusionOk="0">
                  <a:moveTo>
                    <a:pt x="0" y="0"/>
                  </a:moveTo>
                  <a:lnTo>
                    <a:pt x="0" y="3"/>
                  </a:lnTo>
                  <a:cubicBezTo>
                    <a:pt x="0" y="3"/>
                    <a:pt x="0" y="0"/>
                    <a:pt x="3"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0"/>
            <p:cNvSpPr/>
            <p:nvPr/>
          </p:nvSpPr>
          <p:spPr>
            <a:xfrm flipH="1">
              <a:off x="1708619" y="3051004"/>
              <a:ext cx="904" cy="3459"/>
            </a:xfrm>
            <a:custGeom>
              <a:avLst/>
              <a:gdLst/>
              <a:ahLst/>
              <a:cxnLst/>
              <a:rect l="l" t="t" r="r" b="b"/>
              <a:pathLst>
                <a:path w="17" h="65" extrusionOk="0">
                  <a:moveTo>
                    <a:pt x="0" y="1"/>
                  </a:moveTo>
                  <a:lnTo>
                    <a:pt x="0" y="1"/>
                  </a:lnTo>
                  <a:cubicBezTo>
                    <a:pt x="3" y="17"/>
                    <a:pt x="7" y="34"/>
                    <a:pt x="3" y="64"/>
                  </a:cubicBezTo>
                  <a:lnTo>
                    <a:pt x="7" y="64"/>
                  </a:lnTo>
                  <a:cubicBezTo>
                    <a:pt x="10" y="64"/>
                    <a:pt x="14" y="60"/>
                    <a:pt x="17" y="54"/>
                  </a:cubicBezTo>
                  <a:cubicBezTo>
                    <a:pt x="10" y="31"/>
                    <a:pt x="7" y="11"/>
                    <a:pt x="0"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0"/>
            <p:cNvSpPr/>
            <p:nvPr/>
          </p:nvSpPr>
          <p:spPr>
            <a:xfrm flipH="1">
              <a:off x="1707555" y="3081173"/>
              <a:ext cx="213" cy="958"/>
            </a:xfrm>
            <a:custGeom>
              <a:avLst/>
              <a:gdLst/>
              <a:ahLst/>
              <a:cxnLst/>
              <a:rect l="l" t="t" r="r" b="b"/>
              <a:pathLst>
                <a:path w="4" h="18" extrusionOk="0">
                  <a:moveTo>
                    <a:pt x="4" y="0"/>
                  </a:moveTo>
                  <a:lnTo>
                    <a:pt x="4" y="0"/>
                  </a:lnTo>
                  <a:cubicBezTo>
                    <a:pt x="1" y="0"/>
                    <a:pt x="1" y="4"/>
                    <a:pt x="1" y="4"/>
                  </a:cubicBezTo>
                  <a:lnTo>
                    <a:pt x="1" y="17"/>
                  </a:lnTo>
                  <a:cubicBezTo>
                    <a:pt x="4" y="17"/>
                    <a:pt x="4" y="10"/>
                    <a:pt x="4"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0"/>
            <p:cNvSpPr/>
            <p:nvPr/>
          </p:nvSpPr>
          <p:spPr>
            <a:xfrm flipH="1">
              <a:off x="1704735" y="3024081"/>
              <a:ext cx="266" cy="3086"/>
            </a:xfrm>
            <a:custGeom>
              <a:avLst/>
              <a:gdLst/>
              <a:ahLst/>
              <a:cxnLst/>
              <a:rect l="l" t="t" r="r" b="b"/>
              <a:pathLst>
                <a:path w="5" h="58" extrusionOk="0">
                  <a:moveTo>
                    <a:pt x="1" y="1"/>
                  </a:moveTo>
                  <a:lnTo>
                    <a:pt x="1" y="24"/>
                  </a:lnTo>
                  <a:cubicBezTo>
                    <a:pt x="1" y="34"/>
                    <a:pt x="1" y="44"/>
                    <a:pt x="4" y="57"/>
                  </a:cubicBezTo>
                  <a:lnTo>
                    <a:pt x="1" y="1"/>
                  </a:ln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0"/>
            <p:cNvSpPr/>
            <p:nvPr/>
          </p:nvSpPr>
          <p:spPr>
            <a:xfrm flipH="1">
              <a:off x="1708087" y="3064572"/>
              <a:ext cx="958" cy="10322"/>
            </a:xfrm>
            <a:custGeom>
              <a:avLst/>
              <a:gdLst/>
              <a:ahLst/>
              <a:cxnLst/>
              <a:rect l="l" t="t" r="r" b="b"/>
              <a:pathLst>
                <a:path w="18" h="194" extrusionOk="0">
                  <a:moveTo>
                    <a:pt x="1" y="1"/>
                  </a:moveTo>
                  <a:lnTo>
                    <a:pt x="11" y="140"/>
                  </a:lnTo>
                  <a:lnTo>
                    <a:pt x="17" y="193"/>
                  </a:lnTo>
                  <a:lnTo>
                    <a:pt x="1" y="1"/>
                  </a:ln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0"/>
            <p:cNvSpPr/>
            <p:nvPr/>
          </p:nvSpPr>
          <p:spPr>
            <a:xfrm flipH="1">
              <a:off x="1701224" y="3089048"/>
              <a:ext cx="13940" cy="135947"/>
            </a:xfrm>
            <a:custGeom>
              <a:avLst/>
              <a:gdLst/>
              <a:ahLst/>
              <a:cxnLst/>
              <a:rect l="l" t="t" r="r" b="b"/>
              <a:pathLst>
                <a:path w="262" h="2555" extrusionOk="0">
                  <a:moveTo>
                    <a:pt x="192" y="1"/>
                  </a:moveTo>
                  <a:cubicBezTo>
                    <a:pt x="189" y="31"/>
                    <a:pt x="182" y="37"/>
                    <a:pt x="175" y="37"/>
                  </a:cubicBezTo>
                  <a:cubicBezTo>
                    <a:pt x="166" y="37"/>
                    <a:pt x="159" y="31"/>
                    <a:pt x="149" y="31"/>
                  </a:cubicBezTo>
                  <a:cubicBezTo>
                    <a:pt x="169" y="167"/>
                    <a:pt x="152" y="243"/>
                    <a:pt x="175" y="326"/>
                  </a:cubicBezTo>
                  <a:cubicBezTo>
                    <a:pt x="169" y="346"/>
                    <a:pt x="166" y="352"/>
                    <a:pt x="163" y="352"/>
                  </a:cubicBezTo>
                  <a:cubicBezTo>
                    <a:pt x="163" y="352"/>
                    <a:pt x="159" y="346"/>
                    <a:pt x="159" y="339"/>
                  </a:cubicBezTo>
                  <a:cubicBezTo>
                    <a:pt x="159" y="332"/>
                    <a:pt x="159" y="326"/>
                    <a:pt x="155" y="326"/>
                  </a:cubicBezTo>
                  <a:cubicBezTo>
                    <a:pt x="152" y="326"/>
                    <a:pt x="149" y="332"/>
                    <a:pt x="143" y="349"/>
                  </a:cubicBezTo>
                  <a:lnTo>
                    <a:pt x="163" y="462"/>
                  </a:lnTo>
                  <a:cubicBezTo>
                    <a:pt x="163" y="478"/>
                    <a:pt x="159" y="485"/>
                    <a:pt x="155" y="485"/>
                  </a:cubicBezTo>
                  <a:cubicBezTo>
                    <a:pt x="155" y="485"/>
                    <a:pt x="152" y="478"/>
                    <a:pt x="149" y="468"/>
                  </a:cubicBezTo>
                  <a:cubicBezTo>
                    <a:pt x="146" y="462"/>
                    <a:pt x="143" y="455"/>
                    <a:pt x="140" y="455"/>
                  </a:cubicBezTo>
                  <a:cubicBezTo>
                    <a:pt x="136" y="455"/>
                    <a:pt x="132" y="465"/>
                    <a:pt x="132" y="505"/>
                  </a:cubicBezTo>
                  <a:cubicBezTo>
                    <a:pt x="146" y="517"/>
                    <a:pt x="159" y="621"/>
                    <a:pt x="149" y="720"/>
                  </a:cubicBezTo>
                  <a:lnTo>
                    <a:pt x="143" y="690"/>
                  </a:lnTo>
                  <a:lnTo>
                    <a:pt x="143" y="690"/>
                  </a:lnTo>
                  <a:cubicBezTo>
                    <a:pt x="149" y="756"/>
                    <a:pt x="136" y="846"/>
                    <a:pt x="163" y="846"/>
                  </a:cubicBezTo>
                  <a:cubicBezTo>
                    <a:pt x="166" y="846"/>
                    <a:pt x="172" y="842"/>
                    <a:pt x="179" y="839"/>
                  </a:cubicBezTo>
                  <a:lnTo>
                    <a:pt x="179" y="839"/>
                  </a:lnTo>
                  <a:lnTo>
                    <a:pt x="129" y="925"/>
                  </a:lnTo>
                  <a:lnTo>
                    <a:pt x="159" y="912"/>
                  </a:lnTo>
                  <a:lnTo>
                    <a:pt x="159" y="912"/>
                  </a:lnTo>
                  <a:cubicBezTo>
                    <a:pt x="140" y="1117"/>
                    <a:pt x="56" y="1190"/>
                    <a:pt x="73" y="1461"/>
                  </a:cubicBezTo>
                  <a:cubicBezTo>
                    <a:pt x="80" y="1442"/>
                    <a:pt x="83" y="1431"/>
                    <a:pt x="86" y="1431"/>
                  </a:cubicBezTo>
                  <a:cubicBezTo>
                    <a:pt x="96" y="1431"/>
                    <a:pt x="103" y="1468"/>
                    <a:pt x="106" y="1491"/>
                  </a:cubicBezTo>
                  <a:cubicBezTo>
                    <a:pt x="140" y="1382"/>
                    <a:pt x="93" y="1352"/>
                    <a:pt x="96" y="1246"/>
                  </a:cubicBezTo>
                  <a:lnTo>
                    <a:pt x="100" y="1246"/>
                  </a:lnTo>
                  <a:cubicBezTo>
                    <a:pt x="109" y="1246"/>
                    <a:pt x="123" y="1269"/>
                    <a:pt x="132" y="1289"/>
                  </a:cubicBezTo>
                  <a:cubicBezTo>
                    <a:pt x="143" y="1312"/>
                    <a:pt x="152" y="1332"/>
                    <a:pt x="163" y="1332"/>
                  </a:cubicBezTo>
                  <a:cubicBezTo>
                    <a:pt x="166" y="1332"/>
                    <a:pt x="169" y="1329"/>
                    <a:pt x="172" y="1319"/>
                  </a:cubicBezTo>
                  <a:lnTo>
                    <a:pt x="172" y="1319"/>
                  </a:lnTo>
                  <a:cubicBezTo>
                    <a:pt x="143" y="1445"/>
                    <a:pt x="163" y="1558"/>
                    <a:pt x="80" y="1607"/>
                  </a:cubicBezTo>
                  <a:cubicBezTo>
                    <a:pt x="60" y="1776"/>
                    <a:pt x="96" y="1842"/>
                    <a:pt x="56" y="2014"/>
                  </a:cubicBezTo>
                  <a:lnTo>
                    <a:pt x="43" y="2007"/>
                  </a:lnTo>
                  <a:lnTo>
                    <a:pt x="43" y="2007"/>
                  </a:lnTo>
                  <a:cubicBezTo>
                    <a:pt x="100" y="2044"/>
                    <a:pt x="0" y="2143"/>
                    <a:pt x="47" y="2276"/>
                  </a:cubicBezTo>
                  <a:lnTo>
                    <a:pt x="70" y="2186"/>
                  </a:lnTo>
                  <a:cubicBezTo>
                    <a:pt x="96" y="2193"/>
                    <a:pt x="93" y="2239"/>
                    <a:pt x="89" y="2299"/>
                  </a:cubicBezTo>
                  <a:cubicBezTo>
                    <a:pt x="86" y="2296"/>
                    <a:pt x="83" y="2296"/>
                    <a:pt x="80" y="2296"/>
                  </a:cubicBezTo>
                  <a:cubicBezTo>
                    <a:pt x="76" y="2296"/>
                    <a:pt x="73" y="2299"/>
                    <a:pt x="66" y="2309"/>
                  </a:cubicBezTo>
                  <a:cubicBezTo>
                    <a:pt x="103" y="2332"/>
                    <a:pt x="93" y="2501"/>
                    <a:pt x="100" y="2548"/>
                  </a:cubicBezTo>
                  <a:lnTo>
                    <a:pt x="100" y="2554"/>
                  </a:lnTo>
                  <a:cubicBezTo>
                    <a:pt x="106" y="2531"/>
                    <a:pt x="106" y="2504"/>
                    <a:pt x="106" y="2478"/>
                  </a:cubicBezTo>
                  <a:lnTo>
                    <a:pt x="106" y="2475"/>
                  </a:lnTo>
                  <a:lnTo>
                    <a:pt x="106" y="2471"/>
                  </a:lnTo>
                  <a:cubicBezTo>
                    <a:pt x="106" y="2409"/>
                    <a:pt x="93" y="2339"/>
                    <a:pt x="96" y="2273"/>
                  </a:cubicBezTo>
                  <a:lnTo>
                    <a:pt x="96" y="2273"/>
                  </a:lnTo>
                  <a:cubicBezTo>
                    <a:pt x="103" y="2296"/>
                    <a:pt x="116" y="2305"/>
                    <a:pt x="126" y="2319"/>
                  </a:cubicBezTo>
                  <a:cubicBezTo>
                    <a:pt x="140" y="2332"/>
                    <a:pt x="146" y="2349"/>
                    <a:pt x="136" y="2395"/>
                  </a:cubicBezTo>
                  <a:cubicBezTo>
                    <a:pt x="199" y="2276"/>
                    <a:pt x="189" y="2091"/>
                    <a:pt x="212" y="1938"/>
                  </a:cubicBezTo>
                  <a:cubicBezTo>
                    <a:pt x="212" y="1829"/>
                    <a:pt x="195" y="1796"/>
                    <a:pt x="179" y="1786"/>
                  </a:cubicBezTo>
                  <a:cubicBezTo>
                    <a:pt x="155" y="1766"/>
                    <a:pt x="123" y="1789"/>
                    <a:pt x="136" y="1627"/>
                  </a:cubicBezTo>
                  <a:lnTo>
                    <a:pt x="136" y="1627"/>
                  </a:lnTo>
                  <a:lnTo>
                    <a:pt x="189" y="1663"/>
                  </a:lnTo>
                  <a:lnTo>
                    <a:pt x="222" y="1680"/>
                  </a:lnTo>
                  <a:cubicBezTo>
                    <a:pt x="235" y="1461"/>
                    <a:pt x="259" y="1167"/>
                    <a:pt x="232" y="942"/>
                  </a:cubicBezTo>
                  <a:cubicBezTo>
                    <a:pt x="225" y="892"/>
                    <a:pt x="219" y="849"/>
                    <a:pt x="205" y="806"/>
                  </a:cubicBezTo>
                  <a:cubicBezTo>
                    <a:pt x="212" y="796"/>
                    <a:pt x="222" y="772"/>
                    <a:pt x="229" y="772"/>
                  </a:cubicBezTo>
                  <a:cubicBezTo>
                    <a:pt x="232" y="772"/>
                    <a:pt x="235" y="780"/>
                    <a:pt x="239" y="792"/>
                  </a:cubicBezTo>
                  <a:lnTo>
                    <a:pt x="239" y="769"/>
                  </a:lnTo>
                  <a:cubicBezTo>
                    <a:pt x="222" y="644"/>
                    <a:pt x="136" y="693"/>
                    <a:pt x="166" y="478"/>
                  </a:cubicBezTo>
                  <a:lnTo>
                    <a:pt x="166" y="478"/>
                  </a:lnTo>
                  <a:cubicBezTo>
                    <a:pt x="175" y="541"/>
                    <a:pt x="186" y="564"/>
                    <a:pt x="192" y="564"/>
                  </a:cubicBezTo>
                  <a:cubicBezTo>
                    <a:pt x="202" y="564"/>
                    <a:pt x="209" y="537"/>
                    <a:pt x="215" y="511"/>
                  </a:cubicBezTo>
                  <a:cubicBezTo>
                    <a:pt x="225" y="485"/>
                    <a:pt x="232" y="458"/>
                    <a:pt x="245" y="458"/>
                  </a:cubicBezTo>
                  <a:cubicBezTo>
                    <a:pt x="248" y="458"/>
                    <a:pt x="252" y="462"/>
                    <a:pt x="255" y="468"/>
                  </a:cubicBezTo>
                  <a:lnTo>
                    <a:pt x="262" y="502"/>
                  </a:lnTo>
                  <a:cubicBezTo>
                    <a:pt x="259" y="422"/>
                    <a:pt x="252" y="329"/>
                    <a:pt x="248" y="246"/>
                  </a:cubicBezTo>
                  <a:cubicBezTo>
                    <a:pt x="242" y="170"/>
                    <a:pt x="239" y="100"/>
                    <a:pt x="239" y="54"/>
                  </a:cubicBezTo>
                  <a:lnTo>
                    <a:pt x="239" y="51"/>
                  </a:lnTo>
                  <a:cubicBezTo>
                    <a:pt x="232" y="51"/>
                    <a:pt x="225" y="57"/>
                    <a:pt x="222" y="64"/>
                  </a:cubicBezTo>
                  <a:cubicBezTo>
                    <a:pt x="215" y="71"/>
                    <a:pt x="209" y="77"/>
                    <a:pt x="205" y="77"/>
                  </a:cubicBezTo>
                  <a:cubicBezTo>
                    <a:pt x="199" y="77"/>
                    <a:pt x="192" y="61"/>
                    <a:pt x="192"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0"/>
            <p:cNvSpPr/>
            <p:nvPr/>
          </p:nvSpPr>
          <p:spPr>
            <a:xfrm flipH="1">
              <a:off x="1707555" y="3122888"/>
              <a:ext cx="745" cy="2873"/>
            </a:xfrm>
            <a:custGeom>
              <a:avLst/>
              <a:gdLst/>
              <a:ahLst/>
              <a:cxnLst/>
              <a:rect l="l" t="t" r="r" b="b"/>
              <a:pathLst>
                <a:path w="14" h="54" extrusionOk="0">
                  <a:moveTo>
                    <a:pt x="0" y="1"/>
                  </a:moveTo>
                  <a:lnTo>
                    <a:pt x="14" y="54"/>
                  </a:lnTo>
                  <a:cubicBezTo>
                    <a:pt x="11" y="31"/>
                    <a:pt x="7" y="11"/>
                    <a:pt x="0"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0"/>
            <p:cNvSpPr/>
            <p:nvPr/>
          </p:nvSpPr>
          <p:spPr>
            <a:xfrm flipH="1">
              <a:off x="1709843" y="3227548"/>
              <a:ext cx="21016" cy="98914"/>
            </a:xfrm>
            <a:custGeom>
              <a:avLst/>
              <a:gdLst/>
              <a:ahLst/>
              <a:cxnLst/>
              <a:rect l="l" t="t" r="r" b="b"/>
              <a:pathLst>
                <a:path w="395" h="1859" extrusionOk="0">
                  <a:moveTo>
                    <a:pt x="226" y="0"/>
                  </a:moveTo>
                  <a:lnTo>
                    <a:pt x="226" y="0"/>
                  </a:lnTo>
                  <a:cubicBezTo>
                    <a:pt x="126" y="219"/>
                    <a:pt x="245" y="203"/>
                    <a:pt x="143" y="451"/>
                  </a:cubicBezTo>
                  <a:lnTo>
                    <a:pt x="236" y="544"/>
                  </a:lnTo>
                  <a:cubicBezTo>
                    <a:pt x="226" y="573"/>
                    <a:pt x="219" y="584"/>
                    <a:pt x="212" y="584"/>
                  </a:cubicBezTo>
                  <a:cubicBezTo>
                    <a:pt x="209" y="584"/>
                    <a:pt x="203" y="580"/>
                    <a:pt x="199" y="573"/>
                  </a:cubicBezTo>
                  <a:cubicBezTo>
                    <a:pt x="196" y="570"/>
                    <a:pt x="189" y="567"/>
                    <a:pt x="186" y="567"/>
                  </a:cubicBezTo>
                  <a:cubicBezTo>
                    <a:pt x="179" y="567"/>
                    <a:pt x="169" y="573"/>
                    <a:pt x="160" y="603"/>
                  </a:cubicBezTo>
                  <a:cubicBezTo>
                    <a:pt x="160" y="626"/>
                    <a:pt x="166" y="636"/>
                    <a:pt x="172" y="636"/>
                  </a:cubicBezTo>
                  <a:cubicBezTo>
                    <a:pt x="186" y="636"/>
                    <a:pt x="199" y="620"/>
                    <a:pt x="212" y="603"/>
                  </a:cubicBezTo>
                  <a:cubicBezTo>
                    <a:pt x="226" y="587"/>
                    <a:pt x="242" y="570"/>
                    <a:pt x="256" y="570"/>
                  </a:cubicBezTo>
                  <a:cubicBezTo>
                    <a:pt x="265" y="570"/>
                    <a:pt x="276" y="580"/>
                    <a:pt x="282" y="607"/>
                  </a:cubicBezTo>
                  <a:cubicBezTo>
                    <a:pt x="252" y="646"/>
                    <a:pt x="256" y="709"/>
                    <a:pt x="259" y="762"/>
                  </a:cubicBezTo>
                  <a:cubicBezTo>
                    <a:pt x="262" y="789"/>
                    <a:pt x="262" y="812"/>
                    <a:pt x="262" y="825"/>
                  </a:cubicBezTo>
                  <a:cubicBezTo>
                    <a:pt x="259" y="819"/>
                    <a:pt x="256" y="812"/>
                    <a:pt x="252" y="808"/>
                  </a:cubicBezTo>
                  <a:cubicBezTo>
                    <a:pt x="239" y="792"/>
                    <a:pt x="219" y="789"/>
                    <a:pt x="203" y="789"/>
                  </a:cubicBezTo>
                  <a:cubicBezTo>
                    <a:pt x="183" y="789"/>
                    <a:pt x="163" y="795"/>
                    <a:pt x="152" y="802"/>
                  </a:cubicBezTo>
                  <a:cubicBezTo>
                    <a:pt x="163" y="848"/>
                    <a:pt x="113" y="931"/>
                    <a:pt x="93" y="1001"/>
                  </a:cubicBezTo>
                  <a:cubicBezTo>
                    <a:pt x="110" y="964"/>
                    <a:pt x="120" y="954"/>
                    <a:pt x="126" y="954"/>
                  </a:cubicBezTo>
                  <a:cubicBezTo>
                    <a:pt x="133" y="954"/>
                    <a:pt x="129" y="974"/>
                    <a:pt x="129" y="998"/>
                  </a:cubicBezTo>
                  <a:cubicBezTo>
                    <a:pt x="129" y="1021"/>
                    <a:pt x="126" y="1044"/>
                    <a:pt x="137" y="1044"/>
                  </a:cubicBezTo>
                  <a:cubicBezTo>
                    <a:pt x="140" y="1044"/>
                    <a:pt x="149" y="1033"/>
                    <a:pt x="166" y="1004"/>
                  </a:cubicBezTo>
                  <a:cubicBezTo>
                    <a:pt x="183" y="1013"/>
                    <a:pt x="189" y="1053"/>
                    <a:pt x="189" y="1103"/>
                  </a:cubicBezTo>
                  <a:cubicBezTo>
                    <a:pt x="186" y="1152"/>
                    <a:pt x="176" y="1209"/>
                    <a:pt x="156" y="1242"/>
                  </a:cubicBezTo>
                  <a:cubicBezTo>
                    <a:pt x="152" y="1245"/>
                    <a:pt x="149" y="1249"/>
                    <a:pt x="149" y="1252"/>
                  </a:cubicBezTo>
                  <a:cubicBezTo>
                    <a:pt x="123" y="1239"/>
                    <a:pt x="140" y="1189"/>
                    <a:pt x="149" y="1146"/>
                  </a:cubicBezTo>
                  <a:cubicBezTo>
                    <a:pt x="143" y="1140"/>
                    <a:pt x="137" y="1137"/>
                    <a:pt x="133" y="1137"/>
                  </a:cubicBezTo>
                  <a:cubicBezTo>
                    <a:pt x="100" y="1137"/>
                    <a:pt x="86" y="1249"/>
                    <a:pt x="37" y="1259"/>
                  </a:cubicBezTo>
                  <a:cubicBezTo>
                    <a:pt x="63" y="1381"/>
                    <a:pt x="1" y="1656"/>
                    <a:pt x="7" y="1785"/>
                  </a:cubicBezTo>
                  <a:lnTo>
                    <a:pt x="7" y="1788"/>
                  </a:lnTo>
                  <a:lnTo>
                    <a:pt x="7" y="1792"/>
                  </a:lnTo>
                  <a:cubicBezTo>
                    <a:pt x="10" y="1832"/>
                    <a:pt x="24" y="1858"/>
                    <a:pt x="47" y="1858"/>
                  </a:cubicBezTo>
                  <a:cubicBezTo>
                    <a:pt x="57" y="1858"/>
                    <a:pt x="70" y="1855"/>
                    <a:pt x="86" y="1845"/>
                  </a:cubicBezTo>
                  <a:cubicBezTo>
                    <a:pt x="126" y="1795"/>
                    <a:pt x="110" y="1739"/>
                    <a:pt x="120" y="1676"/>
                  </a:cubicBezTo>
                  <a:lnTo>
                    <a:pt x="120" y="1676"/>
                  </a:lnTo>
                  <a:cubicBezTo>
                    <a:pt x="97" y="1725"/>
                    <a:pt x="83" y="1742"/>
                    <a:pt x="73" y="1742"/>
                  </a:cubicBezTo>
                  <a:cubicBezTo>
                    <a:pt x="57" y="1742"/>
                    <a:pt x="50" y="1693"/>
                    <a:pt x="44" y="1663"/>
                  </a:cubicBezTo>
                  <a:lnTo>
                    <a:pt x="44" y="1659"/>
                  </a:lnTo>
                  <a:cubicBezTo>
                    <a:pt x="44" y="1649"/>
                    <a:pt x="40" y="1643"/>
                    <a:pt x="37" y="1640"/>
                  </a:cubicBezTo>
                  <a:cubicBezTo>
                    <a:pt x="73" y="1580"/>
                    <a:pt x="73" y="1470"/>
                    <a:pt x="97" y="1470"/>
                  </a:cubicBezTo>
                  <a:cubicBezTo>
                    <a:pt x="100" y="1474"/>
                    <a:pt x="103" y="1474"/>
                    <a:pt x="106" y="1477"/>
                  </a:cubicBezTo>
                  <a:cubicBezTo>
                    <a:pt x="113" y="1520"/>
                    <a:pt x="120" y="1563"/>
                    <a:pt x="123" y="1606"/>
                  </a:cubicBezTo>
                  <a:cubicBezTo>
                    <a:pt x="249" y="1245"/>
                    <a:pt x="345" y="732"/>
                    <a:pt x="395" y="295"/>
                  </a:cubicBezTo>
                  <a:lnTo>
                    <a:pt x="395" y="295"/>
                  </a:lnTo>
                  <a:lnTo>
                    <a:pt x="361" y="484"/>
                  </a:lnTo>
                  <a:cubicBezTo>
                    <a:pt x="335" y="454"/>
                    <a:pt x="345" y="368"/>
                    <a:pt x="342" y="295"/>
                  </a:cubicBezTo>
                  <a:lnTo>
                    <a:pt x="342" y="295"/>
                  </a:lnTo>
                  <a:lnTo>
                    <a:pt x="342" y="298"/>
                  </a:lnTo>
                  <a:lnTo>
                    <a:pt x="252" y="375"/>
                  </a:lnTo>
                  <a:cubicBezTo>
                    <a:pt x="265" y="328"/>
                    <a:pt x="265" y="278"/>
                    <a:pt x="285" y="278"/>
                  </a:cubicBezTo>
                  <a:lnTo>
                    <a:pt x="292" y="278"/>
                  </a:lnTo>
                  <a:cubicBezTo>
                    <a:pt x="282" y="246"/>
                    <a:pt x="272" y="235"/>
                    <a:pt x="259" y="235"/>
                  </a:cubicBezTo>
                  <a:cubicBezTo>
                    <a:pt x="245" y="235"/>
                    <a:pt x="232" y="252"/>
                    <a:pt x="216" y="272"/>
                  </a:cubicBezTo>
                  <a:cubicBezTo>
                    <a:pt x="226" y="133"/>
                    <a:pt x="256" y="113"/>
                    <a:pt x="226"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0"/>
            <p:cNvSpPr/>
            <p:nvPr/>
          </p:nvSpPr>
          <p:spPr>
            <a:xfrm flipH="1">
              <a:off x="1714578" y="3227921"/>
              <a:ext cx="1490" cy="4629"/>
            </a:xfrm>
            <a:custGeom>
              <a:avLst/>
              <a:gdLst/>
              <a:ahLst/>
              <a:cxnLst/>
              <a:rect l="l" t="t" r="r" b="b"/>
              <a:pathLst>
                <a:path w="28" h="87" extrusionOk="0">
                  <a:moveTo>
                    <a:pt x="24" y="0"/>
                  </a:moveTo>
                  <a:lnTo>
                    <a:pt x="1" y="27"/>
                  </a:lnTo>
                  <a:lnTo>
                    <a:pt x="27" y="86"/>
                  </a:lnTo>
                  <a:lnTo>
                    <a:pt x="24" y="0"/>
                  </a:ln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0"/>
            <p:cNvSpPr/>
            <p:nvPr/>
          </p:nvSpPr>
          <p:spPr>
            <a:xfrm flipH="1">
              <a:off x="1708247" y="3233348"/>
              <a:ext cx="2713" cy="4469"/>
            </a:xfrm>
            <a:custGeom>
              <a:avLst/>
              <a:gdLst/>
              <a:ahLst/>
              <a:cxnLst/>
              <a:rect l="l" t="t" r="r" b="b"/>
              <a:pathLst>
                <a:path w="51" h="84" extrusionOk="0">
                  <a:moveTo>
                    <a:pt x="14" y="1"/>
                  </a:moveTo>
                  <a:cubicBezTo>
                    <a:pt x="1" y="61"/>
                    <a:pt x="1" y="84"/>
                    <a:pt x="10" y="84"/>
                  </a:cubicBezTo>
                  <a:cubicBezTo>
                    <a:pt x="21" y="84"/>
                    <a:pt x="34" y="64"/>
                    <a:pt x="50" y="37"/>
                  </a:cubicBezTo>
                  <a:cubicBezTo>
                    <a:pt x="44" y="37"/>
                    <a:pt x="37" y="27"/>
                    <a:pt x="34" y="21"/>
                  </a:cubicBezTo>
                  <a:cubicBezTo>
                    <a:pt x="27" y="10"/>
                    <a:pt x="24" y="1"/>
                    <a:pt x="17"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0"/>
            <p:cNvSpPr/>
            <p:nvPr/>
          </p:nvSpPr>
          <p:spPr>
            <a:xfrm flipH="1">
              <a:off x="1729901" y="3301720"/>
              <a:ext cx="2181" cy="7449"/>
            </a:xfrm>
            <a:custGeom>
              <a:avLst/>
              <a:gdLst/>
              <a:ahLst/>
              <a:cxnLst/>
              <a:rect l="l" t="t" r="r" b="b"/>
              <a:pathLst>
                <a:path w="41" h="140" extrusionOk="0">
                  <a:moveTo>
                    <a:pt x="21" y="1"/>
                  </a:moveTo>
                  <a:cubicBezTo>
                    <a:pt x="13" y="47"/>
                    <a:pt x="7" y="93"/>
                    <a:pt x="1" y="140"/>
                  </a:cubicBezTo>
                  <a:cubicBezTo>
                    <a:pt x="13" y="113"/>
                    <a:pt x="27" y="83"/>
                    <a:pt x="40" y="56"/>
                  </a:cubicBezTo>
                  <a:cubicBezTo>
                    <a:pt x="21" y="53"/>
                    <a:pt x="21" y="21"/>
                    <a:pt x="21"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0"/>
            <p:cNvSpPr/>
            <p:nvPr/>
          </p:nvSpPr>
          <p:spPr>
            <a:xfrm flipH="1">
              <a:off x="1727135" y="3327100"/>
              <a:ext cx="11492" cy="28360"/>
            </a:xfrm>
            <a:custGeom>
              <a:avLst/>
              <a:gdLst/>
              <a:ahLst/>
              <a:cxnLst/>
              <a:rect l="l" t="t" r="r" b="b"/>
              <a:pathLst>
                <a:path w="216" h="533" extrusionOk="0">
                  <a:moveTo>
                    <a:pt x="176" y="1"/>
                  </a:moveTo>
                  <a:cubicBezTo>
                    <a:pt x="163" y="1"/>
                    <a:pt x="150" y="7"/>
                    <a:pt x="133" y="13"/>
                  </a:cubicBezTo>
                  <a:cubicBezTo>
                    <a:pt x="130" y="13"/>
                    <a:pt x="127" y="16"/>
                    <a:pt x="124" y="16"/>
                  </a:cubicBezTo>
                  <a:cubicBezTo>
                    <a:pt x="110" y="20"/>
                    <a:pt x="100" y="24"/>
                    <a:pt x="93" y="24"/>
                  </a:cubicBezTo>
                  <a:cubicBezTo>
                    <a:pt x="80" y="24"/>
                    <a:pt x="74" y="20"/>
                    <a:pt x="67" y="7"/>
                  </a:cubicBezTo>
                  <a:lnTo>
                    <a:pt x="67" y="7"/>
                  </a:lnTo>
                  <a:cubicBezTo>
                    <a:pt x="37" y="70"/>
                    <a:pt x="64" y="100"/>
                    <a:pt x="80" y="140"/>
                  </a:cubicBezTo>
                  <a:cubicBezTo>
                    <a:pt x="93" y="166"/>
                    <a:pt x="104" y="195"/>
                    <a:pt x="97" y="239"/>
                  </a:cubicBezTo>
                  <a:cubicBezTo>
                    <a:pt x="37" y="262"/>
                    <a:pt x="51" y="401"/>
                    <a:pt x="0" y="497"/>
                  </a:cubicBezTo>
                  <a:lnTo>
                    <a:pt x="14" y="497"/>
                  </a:lnTo>
                  <a:cubicBezTo>
                    <a:pt x="34" y="497"/>
                    <a:pt x="51" y="507"/>
                    <a:pt x="57" y="533"/>
                  </a:cubicBezTo>
                  <a:cubicBezTo>
                    <a:pt x="116" y="341"/>
                    <a:pt x="107" y="252"/>
                    <a:pt x="216" y="53"/>
                  </a:cubicBezTo>
                  <a:cubicBezTo>
                    <a:pt x="209" y="13"/>
                    <a:pt x="196" y="1"/>
                    <a:pt x="176"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0"/>
            <p:cNvSpPr/>
            <p:nvPr/>
          </p:nvSpPr>
          <p:spPr>
            <a:xfrm flipH="1">
              <a:off x="1738361" y="3349661"/>
              <a:ext cx="149986" cy="199796"/>
            </a:xfrm>
            <a:custGeom>
              <a:avLst/>
              <a:gdLst/>
              <a:ahLst/>
              <a:cxnLst/>
              <a:rect l="l" t="t" r="r" b="b"/>
              <a:pathLst>
                <a:path w="2819" h="3755" extrusionOk="0">
                  <a:moveTo>
                    <a:pt x="2795" y="0"/>
                  </a:moveTo>
                  <a:cubicBezTo>
                    <a:pt x="2755" y="0"/>
                    <a:pt x="2663" y="153"/>
                    <a:pt x="2616" y="162"/>
                  </a:cubicBezTo>
                  <a:cubicBezTo>
                    <a:pt x="2613" y="454"/>
                    <a:pt x="2408" y="364"/>
                    <a:pt x="2338" y="610"/>
                  </a:cubicBezTo>
                  <a:cubicBezTo>
                    <a:pt x="2322" y="665"/>
                    <a:pt x="2325" y="682"/>
                    <a:pt x="2338" y="682"/>
                  </a:cubicBezTo>
                  <a:cubicBezTo>
                    <a:pt x="2348" y="682"/>
                    <a:pt x="2362" y="672"/>
                    <a:pt x="2374" y="662"/>
                  </a:cubicBezTo>
                  <a:cubicBezTo>
                    <a:pt x="2391" y="652"/>
                    <a:pt x="2404" y="642"/>
                    <a:pt x="2414" y="642"/>
                  </a:cubicBezTo>
                  <a:cubicBezTo>
                    <a:pt x="2417" y="642"/>
                    <a:pt x="2421" y="642"/>
                    <a:pt x="2421" y="645"/>
                  </a:cubicBezTo>
                  <a:cubicBezTo>
                    <a:pt x="2377" y="722"/>
                    <a:pt x="2371" y="818"/>
                    <a:pt x="2315" y="868"/>
                  </a:cubicBezTo>
                  <a:cubicBezTo>
                    <a:pt x="2292" y="841"/>
                    <a:pt x="2308" y="792"/>
                    <a:pt x="2342" y="749"/>
                  </a:cubicBezTo>
                  <a:lnTo>
                    <a:pt x="2331" y="749"/>
                  </a:lnTo>
                  <a:cubicBezTo>
                    <a:pt x="2262" y="749"/>
                    <a:pt x="2302" y="841"/>
                    <a:pt x="2212" y="897"/>
                  </a:cubicBezTo>
                  <a:cubicBezTo>
                    <a:pt x="2219" y="894"/>
                    <a:pt x="2235" y="884"/>
                    <a:pt x="2242" y="884"/>
                  </a:cubicBezTo>
                  <a:cubicBezTo>
                    <a:pt x="2249" y="884"/>
                    <a:pt x="2255" y="891"/>
                    <a:pt x="2255" y="900"/>
                  </a:cubicBezTo>
                  <a:cubicBezTo>
                    <a:pt x="2186" y="997"/>
                    <a:pt x="2179" y="1033"/>
                    <a:pt x="2169" y="1073"/>
                  </a:cubicBezTo>
                  <a:cubicBezTo>
                    <a:pt x="2156" y="1116"/>
                    <a:pt x="2136" y="1166"/>
                    <a:pt x="2030" y="1275"/>
                  </a:cubicBezTo>
                  <a:cubicBezTo>
                    <a:pt x="2020" y="1325"/>
                    <a:pt x="1994" y="1360"/>
                    <a:pt x="2040" y="1384"/>
                  </a:cubicBezTo>
                  <a:cubicBezTo>
                    <a:pt x="1881" y="1487"/>
                    <a:pt x="1934" y="1414"/>
                    <a:pt x="1762" y="1550"/>
                  </a:cubicBezTo>
                  <a:cubicBezTo>
                    <a:pt x="1789" y="1559"/>
                    <a:pt x="1868" y="1550"/>
                    <a:pt x="1917" y="1576"/>
                  </a:cubicBezTo>
                  <a:cubicBezTo>
                    <a:pt x="1925" y="1579"/>
                    <a:pt x="1931" y="1583"/>
                    <a:pt x="1934" y="1586"/>
                  </a:cubicBezTo>
                  <a:cubicBezTo>
                    <a:pt x="1911" y="1603"/>
                    <a:pt x="1891" y="1619"/>
                    <a:pt x="1871" y="1635"/>
                  </a:cubicBezTo>
                  <a:cubicBezTo>
                    <a:pt x="1692" y="1782"/>
                    <a:pt x="1739" y="1848"/>
                    <a:pt x="1583" y="1947"/>
                  </a:cubicBezTo>
                  <a:cubicBezTo>
                    <a:pt x="1596" y="1927"/>
                    <a:pt x="1600" y="1897"/>
                    <a:pt x="1636" y="1861"/>
                  </a:cubicBezTo>
                  <a:cubicBezTo>
                    <a:pt x="1630" y="1857"/>
                    <a:pt x="1623" y="1857"/>
                    <a:pt x="1616" y="1857"/>
                  </a:cubicBezTo>
                  <a:cubicBezTo>
                    <a:pt x="1550" y="1857"/>
                    <a:pt x="1543" y="2003"/>
                    <a:pt x="1471" y="2069"/>
                  </a:cubicBezTo>
                  <a:lnTo>
                    <a:pt x="1418" y="2013"/>
                  </a:lnTo>
                  <a:cubicBezTo>
                    <a:pt x="1364" y="2095"/>
                    <a:pt x="1295" y="2258"/>
                    <a:pt x="1176" y="2321"/>
                  </a:cubicBezTo>
                  <a:lnTo>
                    <a:pt x="1162" y="2274"/>
                  </a:lnTo>
                  <a:cubicBezTo>
                    <a:pt x="1046" y="2503"/>
                    <a:pt x="838" y="2708"/>
                    <a:pt x="719" y="2887"/>
                  </a:cubicBezTo>
                  <a:lnTo>
                    <a:pt x="606" y="2943"/>
                  </a:lnTo>
                  <a:cubicBezTo>
                    <a:pt x="570" y="3003"/>
                    <a:pt x="563" y="3023"/>
                    <a:pt x="574" y="3023"/>
                  </a:cubicBezTo>
                  <a:cubicBezTo>
                    <a:pt x="583" y="3023"/>
                    <a:pt x="617" y="2993"/>
                    <a:pt x="653" y="2966"/>
                  </a:cubicBezTo>
                  <a:cubicBezTo>
                    <a:pt x="689" y="2937"/>
                    <a:pt x="725" y="2907"/>
                    <a:pt x="748" y="2907"/>
                  </a:cubicBezTo>
                  <a:cubicBezTo>
                    <a:pt x="765" y="2907"/>
                    <a:pt x="776" y="2923"/>
                    <a:pt x="762" y="2977"/>
                  </a:cubicBezTo>
                  <a:cubicBezTo>
                    <a:pt x="745" y="2966"/>
                    <a:pt x="733" y="2963"/>
                    <a:pt x="719" y="2963"/>
                  </a:cubicBezTo>
                  <a:cubicBezTo>
                    <a:pt x="663" y="2963"/>
                    <a:pt x="669" y="3073"/>
                    <a:pt x="603" y="3156"/>
                  </a:cubicBezTo>
                  <a:cubicBezTo>
                    <a:pt x="597" y="3162"/>
                    <a:pt x="590" y="3168"/>
                    <a:pt x="583" y="3175"/>
                  </a:cubicBezTo>
                  <a:cubicBezTo>
                    <a:pt x="570" y="3188"/>
                    <a:pt x="557" y="3198"/>
                    <a:pt x="540" y="3208"/>
                  </a:cubicBezTo>
                  <a:cubicBezTo>
                    <a:pt x="534" y="3208"/>
                    <a:pt x="530" y="3212"/>
                    <a:pt x="527" y="3212"/>
                  </a:cubicBezTo>
                  <a:cubicBezTo>
                    <a:pt x="497" y="3212"/>
                    <a:pt x="517" y="3179"/>
                    <a:pt x="537" y="3148"/>
                  </a:cubicBezTo>
                  <a:cubicBezTo>
                    <a:pt x="557" y="3116"/>
                    <a:pt x="574" y="3082"/>
                    <a:pt x="543" y="3082"/>
                  </a:cubicBezTo>
                  <a:cubicBezTo>
                    <a:pt x="540" y="3082"/>
                    <a:pt x="534" y="3086"/>
                    <a:pt x="527" y="3086"/>
                  </a:cubicBezTo>
                  <a:cubicBezTo>
                    <a:pt x="554" y="3162"/>
                    <a:pt x="481" y="3165"/>
                    <a:pt x="438" y="3245"/>
                  </a:cubicBezTo>
                  <a:cubicBezTo>
                    <a:pt x="431" y="3238"/>
                    <a:pt x="424" y="3235"/>
                    <a:pt x="418" y="3235"/>
                  </a:cubicBezTo>
                  <a:cubicBezTo>
                    <a:pt x="401" y="3235"/>
                    <a:pt x="381" y="3252"/>
                    <a:pt x="362" y="3272"/>
                  </a:cubicBezTo>
                  <a:cubicBezTo>
                    <a:pt x="342" y="3291"/>
                    <a:pt x="322" y="3311"/>
                    <a:pt x="305" y="3311"/>
                  </a:cubicBezTo>
                  <a:cubicBezTo>
                    <a:pt x="296" y="3311"/>
                    <a:pt x="288" y="3304"/>
                    <a:pt x="285" y="3284"/>
                  </a:cubicBezTo>
                  <a:lnTo>
                    <a:pt x="160" y="3599"/>
                  </a:lnTo>
                  <a:cubicBezTo>
                    <a:pt x="100" y="3609"/>
                    <a:pt x="40" y="3678"/>
                    <a:pt x="1" y="3732"/>
                  </a:cubicBezTo>
                  <a:cubicBezTo>
                    <a:pt x="27" y="3705"/>
                    <a:pt x="44" y="3695"/>
                    <a:pt x="53" y="3695"/>
                  </a:cubicBezTo>
                  <a:cubicBezTo>
                    <a:pt x="67" y="3695"/>
                    <a:pt x="73" y="3705"/>
                    <a:pt x="77" y="3715"/>
                  </a:cubicBezTo>
                  <a:cubicBezTo>
                    <a:pt x="80" y="3718"/>
                    <a:pt x="80" y="3721"/>
                    <a:pt x="83" y="3724"/>
                  </a:cubicBezTo>
                  <a:cubicBezTo>
                    <a:pt x="90" y="3738"/>
                    <a:pt x="100" y="3755"/>
                    <a:pt x="120" y="3755"/>
                  </a:cubicBezTo>
                  <a:cubicBezTo>
                    <a:pt x="137" y="3755"/>
                    <a:pt x="160" y="3744"/>
                    <a:pt x="192" y="3721"/>
                  </a:cubicBezTo>
                  <a:cubicBezTo>
                    <a:pt x="365" y="3496"/>
                    <a:pt x="666" y="3142"/>
                    <a:pt x="918" y="2904"/>
                  </a:cubicBezTo>
                  <a:cubicBezTo>
                    <a:pt x="875" y="2818"/>
                    <a:pt x="1054" y="2742"/>
                    <a:pt x="1046" y="2652"/>
                  </a:cubicBezTo>
                  <a:cubicBezTo>
                    <a:pt x="1046" y="2649"/>
                    <a:pt x="1043" y="2645"/>
                    <a:pt x="1043" y="2642"/>
                  </a:cubicBezTo>
                  <a:lnTo>
                    <a:pt x="1043" y="2642"/>
                  </a:lnTo>
                  <a:cubicBezTo>
                    <a:pt x="1046" y="2645"/>
                    <a:pt x="1050" y="2645"/>
                    <a:pt x="1050" y="2645"/>
                  </a:cubicBezTo>
                  <a:cubicBezTo>
                    <a:pt x="1080" y="2656"/>
                    <a:pt x="1110" y="2652"/>
                    <a:pt x="1136" y="2665"/>
                  </a:cubicBezTo>
                  <a:cubicBezTo>
                    <a:pt x="1179" y="2602"/>
                    <a:pt x="1186" y="2583"/>
                    <a:pt x="1173" y="2583"/>
                  </a:cubicBezTo>
                  <a:cubicBezTo>
                    <a:pt x="1166" y="2583"/>
                    <a:pt x="1146" y="2592"/>
                    <a:pt x="1130" y="2602"/>
                  </a:cubicBezTo>
                  <a:cubicBezTo>
                    <a:pt x="1110" y="2612"/>
                    <a:pt x="1093" y="2622"/>
                    <a:pt x="1080" y="2622"/>
                  </a:cubicBezTo>
                  <a:cubicBezTo>
                    <a:pt x="1080" y="2622"/>
                    <a:pt x="1077" y="2622"/>
                    <a:pt x="1077" y="2619"/>
                  </a:cubicBezTo>
                  <a:cubicBezTo>
                    <a:pt x="1073" y="2619"/>
                    <a:pt x="1073" y="2616"/>
                    <a:pt x="1073" y="2609"/>
                  </a:cubicBezTo>
                  <a:cubicBezTo>
                    <a:pt x="1090" y="2579"/>
                    <a:pt x="1113" y="2560"/>
                    <a:pt x="1139" y="2543"/>
                  </a:cubicBezTo>
                  <a:cubicBezTo>
                    <a:pt x="1166" y="2526"/>
                    <a:pt x="1193" y="2520"/>
                    <a:pt x="1213" y="2520"/>
                  </a:cubicBezTo>
                  <a:cubicBezTo>
                    <a:pt x="1225" y="2520"/>
                    <a:pt x="1236" y="2523"/>
                    <a:pt x="1239" y="2529"/>
                  </a:cubicBezTo>
                  <a:cubicBezTo>
                    <a:pt x="1341" y="2417"/>
                    <a:pt x="1242" y="2493"/>
                    <a:pt x="1245" y="2417"/>
                  </a:cubicBezTo>
                  <a:lnTo>
                    <a:pt x="1245" y="2407"/>
                  </a:lnTo>
                  <a:lnTo>
                    <a:pt x="1259" y="2404"/>
                  </a:lnTo>
                  <a:lnTo>
                    <a:pt x="1391" y="2390"/>
                  </a:lnTo>
                  <a:cubicBezTo>
                    <a:pt x="1540" y="2185"/>
                    <a:pt x="1702" y="1944"/>
                    <a:pt x="1874" y="1698"/>
                  </a:cubicBezTo>
                  <a:cubicBezTo>
                    <a:pt x="2050" y="1453"/>
                    <a:pt x="2232" y="1202"/>
                    <a:pt x="2397" y="970"/>
                  </a:cubicBezTo>
                  <a:lnTo>
                    <a:pt x="2397" y="970"/>
                  </a:lnTo>
                  <a:lnTo>
                    <a:pt x="2335" y="974"/>
                  </a:lnTo>
                  <a:lnTo>
                    <a:pt x="2322" y="977"/>
                  </a:lnTo>
                  <a:cubicBezTo>
                    <a:pt x="2404" y="874"/>
                    <a:pt x="2424" y="758"/>
                    <a:pt x="2454" y="659"/>
                  </a:cubicBezTo>
                  <a:cubicBezTo>
                    <a:pt x="2481" y="556"/>
                    <a:pt x="2513" y="463"/>
                    <a:pt x="2623" y="387"/>
                  </a:cubicBezTo>
                  <a:lnTo>
                    <a:pt x="2607" y="302"/>
                  </a:lnTo>
                  <a:lnTo>
                    <a:pt x="2607" y="302"/>
                  </a:lnTo>
                  <a:cubicBezTo>
                    <a:pt x="2613" y="324"/>
                    <a:pt x="2641" y="321"/>
                    <a:pt x="2666" y="324"/>
                  </a:cubicBezTo>
                  <a:cubicBezTo>
                    <a:pt x="2689" y="324"/>
                    <a:pt x="2712" y="335"/>
                    <a:pt x="2715" y="371"/>
                  </a:cubicBezTo>
                  <a:cubicBezTo>
                    <a:pt x="2725" y="298"/>
                    <a:pt x="2775" y="235"/>
                    <a:pt x="2785" y="162"/>
                  </a:cubicBezTo>
                  <a:lnTo>
                    <a:pt x="2785" y="162"/>
                  </a:lnTo>
                  <a:lnTo>
                    <a:pt x="2709" y="268"/>
                  </a:lnTo>
                  <a:lnTo>
                    <a:pt x="2709" y="222"/>
                  </a:lnTo>
                  <a:cubicBezTo>
                    <a:pt x="2715" y="182"/>
                    <a:pt x="2729" y="149"/>
                    <a:pt x="2749" y="126"/>
                  </a:cubicBezTo>
                  <a:cubicBezTo>
                    <a:pt x="2768" y="99"/>
                    <a:pt x="2795" y="80"/>
                    <a:pt x="2814" y="76"/>
                  </a:cubicBezTo>
                  <a:cubicBezTo>
                    <a:pt x="2818" y="20"/>
                    <a:pt x="2811" y="0"/>
                    <a:pt x="2795"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0"/>
            <p:cNvSpPr/>
            <p:nvPr/>
          </p:nvSpPr>
          <p:spPr>
            <a:xfrm flipH="1">
              <a:off x="1743628" y="3369401"/>
              <a:ext cx="479" cy="2341"/>
            </a:xfrm>
            <a:custGeom>
              <a:avLst/>
              <a:gdLst/>
              <a:ahLst/>
              <a:cxnLst/>
              <a:rect l="l" t="t" r="r" b="b"/>
              <a:pathLst>
                <a:path w="9" h="44" extrusionOk="0">
                  <a:moveTo>
                    <a:pt x="4" y="0"/>
                  </a:moveTo>
                  <a:cubicBezTo>
                    <a:pt x="4" y="13"/>
                    <a:pt x="1" y="26"/>
                    <a:pt x="4" y="43"/>
                  </a:cubicBezTo>
                  <a:cubicBezTo>
                    <a:pt x="8" y="23"/>
                    <a:pt x="8" y="10"/>
                    <a:pt x="4"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0"/>
            <p:cNvSpPr/>
            <p:nvPr/>
          </p:nvSpPr>
          <p:spPr>
            <a:xfrm flipH="1">
              <a:off x="1888294" y="3548180"/>
              <a:ext cx="2873" cy="3565"/>
            </a:xfrm>
            <a:custGeom>
              <a:avLst/>
              <a:gdLst/>
              <a:ahLst/>
              <a:cxnLst/>
              <a:rect l="l" t="t" r="r" b="b"/>
              <a:pathLst>
                <a:path w="54" h="67" extrusionOk="0">
                  <a:moveTo>
                    <a:pt x="54" y="1"/>
                  </a:moveTo>
                  <a:cubicBezTo>
                    <a:pt x="37" y="17"/>
                    <a:pt x="20" y="33"/>
                    <a:pt x="1" y="57"/>
                  </a:cubicBezTo>
                  <a:lnTo>
                    <a:pt x="1" y="67"/>
                  </a:lnTo>
                  <a:cubicBezTo>
                    <a:pt x="7" y="67"/>
                    <a:pt x="24" y="37"/>
                    <a:pt x="54"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0"/>
            <p:cNvSpPr/>
            <p:nvPr/>
          </p:nvSpPr>
          <p:spPr>
            <a:xfrm flipH="1">
              <a:off x="1738574" y="3353545"/>
              <a:ext cx="53" cy="213"/>
            </a:xfrm>
            <a:custGeom>
              <a:avLst/>
              <a:gdLst/>
              <a:ahLst/>
              <a:cxnLst/>
              <a:rect l="l" t="t" r="r" b="b"/>
              <a:pathLst>
                <a:path w="1" h="4" extrusionOk="0">
                  <a:moveTo>
                    <a:pt x="0" y="0"/>
                  </a:moveTo>
                  <a:lnTo>
                    <a:pt x="0" y="3"/>
                  </a:lnTo>
                  <a:lnTo>
                    <a:pt x="0" y="3"/>
                  </a:ln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0"/>
            <p:cNvSpPr/>
            <p:nvPr/>
          </p:nvSpPr>
          <p:spPr>
            <a:xfrm flipH="1">
              <a:off x="1743150" y="3344499"/>
              <a:ext cx="1596" cy="3565"/>
            </a:xfrm>
            <a:custGeom>
              <a:avLst/>
              <a:gdLst/>
              <a:ahLst/>
              <a:cxnLst/>
              <a:rect l="l" t="t" r="r" b="b"/>
              <a:pathLst>
                <a:path w="30" h="67" extrusionOk="0">
                  <a:moveTo>
                    <a:pt x="26" y="1"/>
                  </a:moveTo>
                  <a:lnTo>
                    <a:pt x="0" y="67"/>
                  </a:lnTo>
                  <a:lnTo>
                    <a:pt x="30" y="64"/>
                  </a:lnTo>
                  <a:lnTo>
                    <a:pt x="26" y="1"/>
                  </a:ln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0"/>
            <p:cNvSpPr/>
            <p:nvPr/>
          </p:nvSpPr>
          <p:spPr>
            <a:xfrm flipH="1">
              <a:off x="1918941" y="3573400"/>
              <a:ext cx="1117" cy="1437"/>
            </a:xfrm>
            <a:custGeom>
              <a:avLst/>
              <a:gdLst/>
              <a:ahLst/>
              <a:cxnLst/>
              <a:rect l="l" t="t" r="r" b="b"/>
              <a:pathLst>
                <a:path w="21" h="27" extrusionOk="0">
                  <a:moveTo>
                    <a:pt x="1" y="0"/>
                  </a:moveTo>
                  <a:lnTo>
                    <a:pt x="21" y="26"/>
                  </a:lnTo>
                  <a:cubicBezTo>
                    <a:pt x="21" y="13"/>
                    <a:pt x="14" y="3"/>
                    <a:pt x="1"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0"/>
            <p:cNvSpPr/>
            <p:nvPr/>
          </p:nvSpPr>
          <p:spPr>
            <a:xfrm flipH="1">
              <a:off x="2003005" y="3639591"/>
              <a:ext cx="1969" cy="1277"/>
            </a:xfrm>
            <a:custGeom>
              <a:avLst/>
              <a:gdLst/>
              <a:ahLst/>
              <a:cxnLst/>
              <a:rect l="l" t="t" r="r" b="b"/>
              <a:pathLst>
                <a:path w="37" h="24" extrusionOk="0">
                  <a:moveTo>
                    <a:pt x="37" y="1"/>
                  </a:moveTo>
                  <a:lnTo>
                    <a:pt x="37" y="1"/>
                  </a:lnTo>
                  <a:cubicBezTo>
                    <a:pt x="24" y="4"/>
                    <a:pt x="11" y="14"/>
                    <a:pt x="0" y="24"/>
                  </a:cubicBezTo>
                  <a:lnTo>
                    <a:pt x="37" y="1"/>
                  </a:ln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0"/>
            <p:cNvSpPr/>
            <p:nvPr/>
          </p:nvSpPr>
          <p:spPr>
            <a:xfrm flipH="1">
              <a:off x="2057967" y="3673059"/>
              <a:ext cx="1064" cy="2926"/>
            </a:xfrm>
            <a:custGeom>
              <a:avLst/>
              <a:gdLst/>
              <a:ahLst/>
              <a:cxnLst/>
              <a:rect l="l" t="t" r="r" b="b"/>
              <a:pathLst>
                <a:path w="20" h="55" extrusionOk="0">
                  <a:moveTo>
                    <a:pt x="0" y="1"/>
                  </a:moveTo>
                  <a:lnTo>
                    <a:pt x="20" y="54"/>
                  </a:lnTo>
                  <a:lnTo>
                    <a:pt x="20" y="54"/>
                  </a:ln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0"/>
            <p:cNvSpPr/>
            <p:nvPr/>
          </p:nvSpPr>
          <p:spPr>
            <a:xfrm flipH="1">
              <a:off x="2036259" y="3665503"/>
              <a:ext cx="23144" cy="10269"/>
            </a:xfrm>
            <a:custGeom>
              <a:avLst/>
              <a:gdLst/>
              <a:ahLst/>
              <a:cxnLst/>
              <a:rect l="l" t="t" r="r" b="b"/>
              <a:pathLst>
                <a:path w="435" h="193" extrusionOk="0">
                  <a:moveTo>
                    <a:pt x="368" y="1"/>
                  </a:moveTo>
                  <a:cubicBezTo>
                    <a:pt x="345" y="1"/>
                    <a:pt x="315" y="10"/>
                    <a:pt x="265" y="40"/>
                  </a:cubicBezTo>
                  <a:cubicBezTo>
                    <a:pt x="219" y="129"/>
                    <a:pt x="117" y="100"/>
                    <a:pt x="37" y="183"/>
                  </a:cubicBezTo>
                  <a:cubicBezTo>
                    <a:pt x="137" y="63"/>
                    <a:pt x="34" y="169"/>
                    <a:pt x="117" y="60"/>
                  </a:cubicBezTo>
                  <a:lnTo>
                    <a:pt x="117" y="60"/>
                  </a:lnTo>
                  <a:cubicBezTo>
                    <a:pt x="80" y="67"/>
                    <a:pt x="44" y="97"/>
                    <a:pt x="1" y="129"/>
                  </a:cubicBezTo>
                  <a:lnTo>
                    <a:pt x="7" y="143"/>
                  </a:lnTo>
                  <a:cubicBezTo>
                    <a:pt x="14" y="140"/>
                    <a:pt x="24" y="133"/>
                    <a:pt x="34" y="126"/>
                  </a:cubicBezTo>
                  <a:lnTo>
                    <a:pt x="34" y="126"/>
                  </a:lnTo>
                  <a:cubicBezTo>
                    <a:pt x="94" y="129"/>
                    <a:pt x="60" y="152"/>
                    <a:pt x="21" y="172"/>
                  </a:cubicBezTo>
                  <a:lnTo>
                    <a:pt x="30" y="192"/>
                  </a:lnTo>
                  <a:cubicBezTo>
                    <a:pt x="166" y="137"/>
                    <a:pt x="299" y="77"/>
                    <a:pt x="435" y="17"/>
                  </a:cubicBezTo>
                  <a:cubicBezTo>
                    <a:pt x="408" y="13"/>
                    <a:pt x="395" y="1"/>
                    <a:pt x="368"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0"/>
            <p:cNvSpPr/>
            <p:nvPr/>
          </p:nvSpPr>
          <p:spPr>
            <a:xfrm flipH="1">
              <a:off x="1893402" y="3555948"/>
              <a:ext cx="145038" cy="110141"/>
            </a:xfrm>
            <a:custGeom>
              <a:avLst/>
              <a:gdLst/>
              <a:ahLst/>
              <a:cxnLst/>
              <a:rect l="l" t="t" r="r" b="b"/>
              <a:pathLst>
                <a:path w="2726" h="2070" extrusionOk="0">
                  <a:moveTo>
                    <a:pt x="2672" y="0"/>
                  </a:moveTo>
                  <a:cubicBezTo>
                    <a:pt x="2653" y="0"/>
                    <a:pt x="2626" y="3"/>
                    <a:pt x="2603" y="6"/>
                  </a:cubicBezTo>
                  <a:cubicBezTo>
                    <a:pt x="2576" y="10"/>
                    <a:pt x="2553" y="14"/>
                    <a:pt x="2540" y="14"/>
                  </a:cubicBezTo>
                  <a:cubicBezTo>
                    <a:pt x="2530" y="14"/>
                    <a:pt x="2524" y="10"/>
                    <a:pt x="2521" y="10"/>
                  </a:cubicBezTo>
                  <a:cubicBezTo>
                    <a:pt x="2408" y="162"/>
                    <a:pt x="2378" y="284"/>
                    <a:pt x="2292" y="404"/>
                  </a:cubicBezTo>
                  <a:lnTo>
                    <a:pt x="2246" y="354"/>
                  </a:lnTo>
                  <a:lnTo>
                    <a:pt x="2246" y="354"/>
                  </a:lnTo>
                  <a:cubicBezTo>
                    <a:pt x="2252" y="397"/>
                    <a:pt x="2189" y="490"/>
                    <a:pt x="2206" y="510"/>
                  </a:cubicBezTo>
                  <a:cubicBezTo>
                    <a:pt x="2209" y="513"/>
                    <a:pt x="2212" y="517"/>
                    <a:pt x="2219" y="517"/>
                  </a:cubicBezTo>
                  <a:cubicBezTo>
                    <a:pt x="2226" y="517"/>
                    <a:pt x="2232" y="513"/>
                    <a:pt x="2242" y="510"/>
                  </a:cubicBezTo>
                  <a:lnTo>
                    <a:pt x="2242" y="510"/>
                  </a:lnTo>
                  <a:cubicBezTo>
                    <a:pt x="2203" y="579"/>
                    <a:pt x="2169" y="567"/>
                    <a:pt x="2130" y="579"/>
                  </a:cubicBezTo>
                  <a:cubicBezTo>
                    <a:pt x="2113" y="586"/>
                    <a:pt x="2093" y="599"/>
                    <a:pt x="2073" y="629"/>
                  </a:cubicBezTo>
                  <a:cubicBezTo>
                    <a:pt x="2070" y="633"/>
                    <a:pt x="2067" y="639"/>
                    <a:pt x="2064" y="646"/>
                  </a:cubicBezTo>
                  <a:cubicBezTo>
                    <a:pt x="2064" y="642"/>
                    <a:pt x="2064" y="642"/>
                    <a:pt x="2060" y="642"/>
                  </a:cubicBezTo>
                  <a:cubicBezTo>
                    <a:pt x="2027" y="579"/>
                    <a:pt x="2076" y="523"/>
                    <a:pt x="2040" y="480"/>
                  </a:cubicBezTo>
                  <a:lnTo>
                    <a:pt x="2040" y="480"/>
                  </a:lnTo>
                  <a:cubicBezTo>
                    <a:pt x="2017" y="513"/>
                    <a:pt x="1997" y="550"/>
                    <a:pt x="1977" y="582"/>
                  </a:cubicBezTo>
                  <a:cubicBezTo>
                    <a:pt x="1977" y="570"/>
                    <a:pt x="1974" y="567"/>
                    <a:pt x="1968" y="567"/>
                  </a:cubicBezTo>
                  <a:cubicBezTo>
                    <a:pt x="1960" y="567"/>
                    <a:pt x="1954" y="570"/>
                    <a:pt x="1945" y="573"/>
                  </a:cubicBezTo>
                  <a:cubicBezTo>
                    <a:pt x="1937" y="576"/>
                    <a:pt x="1928" y="579"/>
                    <a:pt x="1925" y="579"/>
                  </a:cubicBezTo>
                  <a:cubicBezTo>
                    <a:pt x="1917" y="579"/>
                    <a:pt x="1914" y="576"/>
                    <a:pt x="1914" y="567"/>
                  </a:cubicBezTo>
                  <a:cubicBezTo>
                    <a:pt x="1812" y="772"/>
                    <a:pt x="1670" y="738"/>
                    <a:pt x="1523" y="911"/>
                  </a:cubicBezTo>
                  <a:lnTo>
                    <a:pt x="1627" y="841"/>
                  </a:lnTo>
                  <a:lnTo>
                    <a:pt x="1627" y="841"/>
                  </a:lnTo>
                  <a:cubicBezTo>
                    <a:pt x="1653" y="871"/>
                    <a:pt x="1593" y="914"/>
                    <a:pt x="1560" y="957"/>
                  </a:cubicBezTo>
                  <a:lnTo>
                    <a:pt x="1547" y="957"/>
                  </a:lnTo>
                  <a:cubicBezTo>
                    <a:pt x="1477" y="957"/>
                    <a:pt x="1451" y="987"/>
                    <a:pt x="1355" y="1033"/>
                  </a:cubicBezTo>
                  <a:cubicBezTo>
                    <a:pt x="1295" y="1119"/>
                    <a:pt x="1295" y="1205"/>
                    <a:pt x="1190" y="1288"/>
                  </a:cubicBezTo>
                  <a:cubicBezTo>
                    <a:pt x="1186" y="1275"/>
                    <a:pt x="1176" y="1268"/>
                    <a:pt x="1163" y="1268"/>
                  </a:cubicBezTo>
                  <a:cubicBezTo>
                    <a:pt x="1140" y="1268"/>
                    <a:pt x="1100" y="1291"/>
                    <a:pt x="1060" y="1314"/>
                  </a:cubicBezTo>
                  <a:cubicBezTo>
                    <a:pt x="1020" y="1334"/>
                    <a:pt x="977" y="1357"/>
                    <a:pt x="951" y="1357"/>
                  </a:cubicBezTo>
                  <a:cubicBezTo>
                    <a:pt x="944" y="1357"/>
                    <a:pt x="938" y="1357"/>
                    <a:pt x="931" y="1354"/>
                  </a:cubicBezTo>
                  <a:lnTo>
                    <a:pt x="931" y="1354"/>
                  </a:lnTo>
                  <a:cubicBezTo>
                    <a:pt x="951" y="1427"/>
                    <a:pt x="739" y="1523"/>
                    <a:pt x="745" y="1566"/>
                  </a:cubicBezTo>
                  <a:cubicBezTo>
                    <a:pt x="706" y="1606"/>
                    <a:pt x="646" y="1642"/>
                    <a:pt x="614" y="1642"/>
                  </a:cubicBezTo>
                  <a:cubicBezTo>
                    <a:pt x="603" y="1642"/>
                    <a:pt x="597" y="1642"/>
                    <a:pt x="590" y="1635"/>
                  </a:cubicBezTo>
                  <a:cubicBezTo>
                    <a:pt x="600" y="1626"/>
                    <a:pt x="614" y="1609"/>
                    <a:pt x="629" y="1596"/>
                  </a:cubicBezTo>
                  <a:lnTo>
                    <a:pt x="629" y="1596"/>
                  </a:lnTo>
                  <a:lnTo>
                    <a:pt x="567" y="1632"/>
                  </a:lnTo>
                  <a:cubicBezTo>
                    <a:pt x="570" y="1623"/>
                    <a:pt x="563" y="1619"/>
                    <a:pt x="570" y="1612"/>
                  </a:cubicBezTo>
                  <a:lnTo>
                    <a:pt x="570" y="1612"/>
                  </a:lnTo>
                  <a:cubicBezTo>
                    <a:pt x="517" y="1646"/>
                    <a:pt x="547" y="1689"/>
                    <a:pt x="458" y="1705"/>
                  </a:cubicBezTo>
                  <a:cubicBezTo>
                    <a:pt x="447" y="1689"/>
                    <a:pt x="487" y="1669"/>
                    <a:pt x="514" y="1639"/>
                  </a:cubicBezTo>
                  <a:lnTo>
                    <a:pt x="514" y="1639"/>
                  </a:lnTo>
                  <a:cubicBezTo>
                    <a:pt x="368" y="1722"/>
                    <a:pt x="319" y="1884"/>
                    <a:pt x="166" y="1904"/>
                  </a:cubicBezTo>
                  <a:cubicBezTo>
                    <a:pt x="160" y="1940"/>
                    <a:pt x="1" y="2029"/>
                    <a:pt x="50" y="2069"/>
                  </a:cubicBezTo>
                  <a:cubicBezTo>
                    <a:pt x="120" y="2040"/>
                    <a:pt x="189" y="2006"/>
                    <a:pt x="256" y="1973"/>
                  </a:cubicBezTo>
                  <a:cubicBezTo>
                    <a:pt x="272" y="1967"/>
                    <a:pt x="285" y="1960"/>
                    <a:pt x="299" y="1953"/>
                  </a:cubicBezTo>
                  <a:lnTo>
                    <a:pt x="302" y="1953"/>
                  </a:lnTo>
                  <a:cubicBezTo>
                    <a:pt x="305" y="1947"/>
                    <a:pt x="312" y="1944"/>
                    <a:pt x="316" y="1937"/>
                  </a:cubicBezTo>
                  <a:lnTo>
                    <a:pt x="319" y="1937"/>
                  </a:lnTo>
                  <a:cubicBezTo>
                    <a:pt x="348" y="1910"/>
                    <a:pt x="382" y="1887"/>
                    <a:pt x="424" y="1871"/>
                  </a:cubicBezTo>
                  <a:lnTo>
                    <a:pt x="431" y="1871"/>
                  </a:lnTo>
                  <a:lnTo>
                    <a:pt x="428" y="1890"/>
                  </a:lnTo>
                  <a:cubicBezTo>
                    <a:pt x="444" y="1884"/>
                    <a:pt x="461" y="1874"/>
                    <a:pt x="478" y="1867"/>
                  </a:cubicBezTo>
                  <a:cubicBezTo>
                    <a:pt x="481" y="1864"/>
                    <a:pt x="481" y="1864"/>
                    <a:pt x="484" y="1864"/>
                  </a:cubicBezTo>
                  <a:cubicBezTo>
                    <a:pt x="594" y="1782"/>
                    <a:pt x="792" y="1699"/>
                    <a:pt x="918" y="1583"/>
                  </a:cubicBezTo>
                  <a:cubicBezTo>
                    <a:pt x="901" y="1580"/>
                    <a:pt x="888" y="1580"/>
                    <a:pt x="881" y="1576"/>
                  </a:cubicBezTo>
                  <a:cubicBezTo>
                    <a:pt x="868" y="1573"/>
                    <a:pt x="865" y="1566"/>
                    <a:pt x="875" y="1550"/>
                  </a:cubicBezTo>
                  <a:lnTo>
                    <a:pt x="875" y="1550"/>
                  </a:lnTo>
                  <a:cubicBezTo>
                    <a:pt x="878" y="1560"/>
                    <a:pt x="888" y="1566"/>
                    <a:pt x="895" y="1566"/>
                  </a:cubicBezTo>
                  <a:lnTo>
                    <a:pt x="901" y="1566"/>
                  </a:lnTo>
                  <a:cubicBezTo>
                    <a:pt x="927" y="1566"/>
                    <a:pt x="961" y="1533"/>
                    <a:pt x="1004" y="1490"/>
                  </a:cubicBezTo>
                  <a:cubicBezTo>
                    <a:pt x="1004" y="1490"/>
                    <a:pt x="1007" y="1490"/>
                    <a:pt x="1007" y="1487"/>
                  </a:cubicBezTo>
                  <a:cubicBezTo>
                    <a:pt x="1077" y="1414"/>
                    <a:pt x="1170" y="1311"/>
                    <a:pt x="1279" y="1278"/>
                  </a:cubicBezTo>
                  <a:cubicBezTo>
                    <a:pt x="1225" y="1228"/>
                    <a:pt x="1355" y="1079"/>
                    <a:pt x="1448" y="996"/>
                  </a:cubicBezTo>
                  <a:cubicBezTo>
                    <a:pt x="1454" y="993"/>
                    <a:pt x="1461" y="993"/>
                    <a:pt x="1468" y="993"/>
                  </a:cubicBezTo>
                  <a:cubicBezTo>
                    <a:pt x="1497" y="993"/>
                    <a:pt x="1507" y="1016"/>
                    <a:pt x="1514" y="1030"/>
                  </a:cubicBezTo>
                  <a:cubicBezTo>
                    <a:pt x="1395" y="1089"/>
                    <a:pt x="1388" y="1149"/>
                    <a:pt x="1364" y="1218"/>
                  </a:cubicBezTo>
                  <a:cubicBezTo>
                    <a:pt x="1358" y="1248"/>
                    <a:pt x="1345" y="1282"/>
                    <a:pt x="1318" y="1314"/>
                  </a:cubicBezTo>
                  <a:cubicBezTo>
                    <a:pt x="1415" y="1212"/>
                    <a:pt x="1593" y="1112"/>
                    <a:pt x="1643" y="1004"/>
                  </a:cubicBezTo>
                  <a:lnTo>
                    <a:pt x="1643" y="1076"/>
                  </a:lnTo>
                  <a:cubicBezTo>
                    <a:pt x="1729" y="1016"/>
                    <a:pt x="1732" y="960"/>
                    <a:pt x="1749" y="911"/>
                  </a:cubicBezTo>
                  <a:lnTo>
                    <a:pt x="1752" y="911"/>
                  </a:lnTo>
                  <a:cubicBezTo>
                    <a:pt x="1766" y="868"/>
                    <a:pt x="1792" y="828"/>
                    <a:pt x="1871" y="788"/>
                  </a:cubicBezTo>
                  <a:lnTo>
                    <a:pt x="1875" y="801"/>
                  </a:lnTo>
                  <a:lnTo>
                    <a:pt x="1885" y="834"/>
                  </a:lnTo>
                  <a:cubicBezTo>
                    <a:pt x="2179" y="576"/>
                    <a:pt x="2573" y="315"/>
                    <a:pt x="2726" y="20"/>
                  </a:cubicBezTo>
                  <a:cubicBezTo>
                    <a:pt x="2726" y="20"/>
                    <a:pt x="2726" y="17"/>
                    <a:pt x="2722" y="17"/>
                  </a:cubicBezTo>
                  <a:cubicBezTo>
                    <a:pt x="2719" y="6"/>
                    <a:pt x="2699" y="0"/>
                    <a:pt x="2672"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0"/>
            <p:cNvSpPr/>
            <p:nvPr/>
          </p:nvSpPr>
          <p:spPr>
            <a:xfrm rot="1450549">
              <a:off x="2160563" y="1948273"/>
              <a:ext cx="118368" cy="196389"/>
            </a:xfrm>
            <a:custGeom>
              <a:avLst/>
              <a:gdLst/>
              <a:ahLst/>
              <a:cxnLst/>
              <a:rect l="l" t="t" r="r" b="b"/>
              <a:pathLst>
                <a:path w="4609" h="7647" extrusionOk="0">
                  <a:moveTo>
                    <a:pt x="366" y="0"/>
                  </a:moveTo>
                  <a:cubicBezTo>
                    <a:pt x="265" y="0"/>
                    <a:pt x="194" y="105"/>
                    <a:pt x="176" y="243"/>
                  </a:cubicBezTo>
                  <a:cubicBezTo>
                    <a:pt x="0" y="1798"/>
                    <a:pt x="744" y="5363"/>
                    <a:pt x="1681" y="6772"/>
                  </a:cubicBezTo>
                  <a:cubicBezTo>
                    <a:pt x="1992" y="7238"/>
                    <a:pt x="2563" y="7646"/>
                    <a:pt x="3191" y="7646"/>
                  </a:cubicBezTo>
                  <a:cubicBezTo>
                    <a:pt x="3517" y="7646"/>
                    <a:pt x="3859" y="7536"/>
                    <a:pt x="4187" y="7267"/>
                  </a:cubicBezTo>
                  <a:cubicBezTo>
                    <a:pt x="4609" y="6918"/>
                    <a:pt x="4592" y="6390"/>
                    <a:pt x="4396" y="6078"/>
                  </a:cubicBezTo>
                  <a:cubicBezTo>
                    <a:pt x="4157" y="5699"/>
                    <a:pt x="3649" y="5559"/>
                    <a:pt x="3197" y="5463"/>
                  </a:cubicBezTo>
                  <a:cubicBezTo>
                    <a:pt x="2083" y="5227"/>
                    <a:pt x="1063" y="479"/>
                    <a:pt x="482" y="43"/>
                  </a:cubicBezTo>
                  <a:cubicBezTo>
                    <a:pt x="440" y="14"/>
                    <a:pt x="401" y="0"/>
                    <a:pt x="366"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0"/>
            <p:cNvSpPr/>
            <p:nvPr/>
          </p:nvSpPr>
          <p:spPr>
            <a:xfrm rot="1450549">
              <a:off x="2000929" y="2070978"/>
              <a:ext cx="87909" cy="62458"/>
            </a:xfrm>
            <a:custGeom>
              <a:avLst/>
              <a:gdLst/>
              <a:ahLst/>
              <a:cxnLst/>
              <a:rect l="l" t="t" r="r" b="b"/>
              <a:pathLst>
                <a:path w="3423" h="2432" extrusionOk="0">
                  <a:moveTo>
                    <a:pt x="137" y="0"/>
                  </a:moveTo>
                  <a:cubicBezTo>
                    <a:pt x="117" y="0"/>
                    <a:pt x="95" y="13"/>
                    <a:pt x="94" y="36"/>
                  </a:cubicBezTo>
                  <a:cubicBezTo>
                    <a:pt x="0" y="933"/>
                    <a:pt x="326" y="2196"/>
                    <a:pt x="1303" y="2412"/>
                  </a:cubicBezTo>
                  <a:cubicBezTo>
                    <a:pt x="1363" y="2425"/>
                    <a:pt x="1424" y="2431"/>
                    <a:pt x="1487" y="2431"/>
                  </a:cubicBezTo>
                  <a:cubicBezTo>
                    <a:pt x="2314" y="2431"/>
                    <a:pt x="3280" y="1310"/>
                    <a:pt x="3409" y="806"/>
                  </a:cubicBezTo>
                  <a:cubicBezTo>
                    <a:pt x="3423" y="754"/>
                    <a:pt x="3381" y="710"/>
                    <a:pt x="3336" y="710"/>
                  </a:cubicBezTo>
                  <a:cubicBezTo>
                    <a:pt x="3315" y="710"/>
                    <a:pt x="3293" y="720"/>
                    <a:pt x="3276" y="743"/>
                  </a:cubicBezTo>
                  <a:cubicBezTo>
                    <a:pt x="2946" y="1190"/>
                    <a:pt x="2236" y="1786"/>
                    <a:pt x="1624" y="1786"/>
                  </a:cubicBezTo>
                  <a:cubicBezTo>
                    <a:pt x="1549" y="1786"/>
                    <a:pt x="1474" y="1777"/>
                    <a:pt x="1402" y="1757"/>
                  </a:cubicBezTo>
                  <a:cubicBezTo>
                    <a:pt x="641" y="1544"/>
                    <a:pt x="250" y="774"/>
                    <a:pt x="173" y="32"/>
                  </a:cubicBezTo>
                  <a:cubicBezTo>
                    <a:pt x="172" y="10"/>
                    <a:pt x="155" y="0"/>
                    <a:pt x="137" y="0"/>
                  </a:cubicBezTo>
                  <a:close/>
                </a:path>
              </a:pathLst>
            </a:custGeom>
            <a:solidFill>
              <a:srgbClr val="340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0"/>
            <p:cNvSpPr/>
            <p:nvPr/>
          </p:nvSpPr>
          <p:spPr>
            <a:xfrm rot="3079705">
              <a:off x="1836682" y="1515421"/>
              <a:ext cx="211473" cy="397859"/>
            </a:xfrm>
            <a:custGeom>
              <a:avLst/>
              <a:gdLst/>
              <a:ahLst/>
              <a:cxnLst/>
              <a:rect l="l" t="t" r="r" b="b"/>
              <a:pathLst>
                <a:path w="4316" h="8120" extrusionOk="0">
                  <a:moveTo>
                    <a:pt x="2846" y="1"/>
                  </a:moveTo>
                  <a:cubicBezTo>
                    <a:pt x="2828" y="1"/>
                    <a:pt x="2810" y="18"/>
                    <a:pt x="2820" y="40"/>
                  </a:cubicBezTo>
                  <a:cubicBezTo>
                    <a:pt x="3524" y="1405"/>
                    <a:pt x="3248" y="3256"/>
                    <a:pt x="2713" y="4635"/>
                  </a:cubicBezTo>
                  <a:cubicBezTo>
                    <a:pt x="2168" y="6037"/>
                    <a:pt x="1225" y="7137"/>
                    <a:pt x="32" y="8047"/>
                  </a:cubicBezTo>
                  <a:cubicBezTo>
                    <a:pt x="1" y="8072"/>
                    <a:pt x="31" y="8119"/>
                    <a:pt x="64" y="8119"/>
                  </a:cubicBezTo>
                  <a:cubicBezTo>
                    <a:pt x="70" y="8119"/>
                    <a:pt x="76" y="8117"/>
                    <a:pt x="81" y="8114"/>
                  </a:cubicBezTo>
                  <a:cubicBezTo>
                    <a:pt x="2627" y="6615"/>
                    <a:pt x="4315" y="2741"/>
                    <a:pt x="2866" y="12"/>
                  </a:cubicBezTo>
                  <a:cubicBezTo>
                    <a:pt x="2861" y="4"/>
                    <a:pt x="2853" y="1"/>
                    <a:pt x="2846"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290" name="Google Shape;3290;p40"/>
          <p:cNvCxnSpPr/>
          <p:nvPr/>
        </p:nvCxnSpPr>
        <p:spPr>
          <a:xfrm>
            <a:off x="3913500" y="3555150"/>
            <a:ext cx="4117500" cy="0"/>
          </a:xfrm>
          <a:prstGeom prst="straightConnector1">
            <a:avLst/>
          </a:prstGeom>
          <a:noFill/>
          <a:ln w="19050" cap="flat" cmpd="sng">
            <a:solidFill>
              <a:schemeClr val="dk1"/>
            </a:solidFill>
            <a:prstDash val="solid"/>
            <a:round/>
            <a:headEnd type="none" w="med" len="med"/>
            <a:tailEnd type="none" w="med" len="med"/>
          </a:ln>
        </p:spPr>
      </p:cxnSp>
      <p:cxnSp>
        <p:nvCxnSpPr>
          <p:cNvPr id="3291" name="Google Shape;3291;p40"/>
          <p:cNvCxnSpPr/>
          <p:nvPr/>
        </p:nvCxnSpPr>
        <p:spPr>
          <a:xfrm>
            <a:off x="3913500" y="4068050"/>
            <a:ext cx="4117500" cy="0"/>
          </a:xfrm>
          <a:prstGeom prst="straightConnector1">
            <a:avLst/>
          </a:prstGeom>
          <a:noFill/>
          <a:ln w="19050" cap="flat" cmpd="sng">
            <a:solidFill>
              <a:schemeClr val="dk1"/>
            </a:solidFill>
            <a:prstDash val="solid"/>
            <a:round/>
            <a:headEnd type="none" w="med" len="med"/>
            <a:tailEnd type="none" w="med" len="med"/>
          </a:ln>
        </p:spPr>
      </p:cxnSp>
      <p:cxnSp>
        <p:nvCxnSpPr>
          <p:cNvPr id="3292" name="Google Shape;3292;p40"/>
          <p:cNvCxnSpPr/>
          <p:nvPr/>
        </p:nvCxnSpPr>
        <p:spPr>
          <a:xfrm>
            <a:off x="3913500" y="3042250"/>
            <a:ext cx="4117500" cy="0"/>
          </a:xfrm>
          <a:prstGeom prst="straightConnector1">
            <a:avLst/>
          </a:prstGeom>
          <a:noFill/>
          <a:ln w="19050" cap="flat" cmpd="sng">
            <a:solidFill>
              <a:schemeClr val="dk1"/>
            </a:solidFill>
            <a:prstDash val="solid"/>
            <a:round/>
            <a:headEnd type="none" w="med" len="med"/>
            <a:tailEnd type="none" w="med" len="med"/>
          </a:ln>
        </p:spPr>
      </p:cxnSp>
      <p:cxnSp>
        <p:nvCxnSpPr>
          <p:cNvPr id="3293" name="Google Shape;3293;p40"/>
          <p:cNvCxnSpPr/>
          <p:nvPr/>
        </p:nvCxnSpPr>
        <p:spPr>
          <a:xfrm>
            <a:off x="3913500" y="2529350"/>
            <a:ext cx="4117500" cy="0"/>
          </a:xfrm>
          <a:prstGeom prst="straightConnector1">
            <a:avLst/>
          </a:prstGeom>
          <a:noFill/>
          <a:ln w="19050" cap="flat" cmpd="sng">
            <a:solidFill>
              <a:schemeClr val="dk1"/>
            </a:solidFill>
            <a:prstDash val="solid"/>
            <a:round/>
            <a:headEnd type="none" w="med" len="med"/>
            <a:tailEnd type="none" w="med" len="med"/>
          </a:ln>
        </p:spPr>
      </p:cxnSp>
      <p:sp>
        <p:nvSpPr>
          <p:cNvPr id="3294" name="Google Shape;3294;p40"/>
          <p:cNvSpPr txBox="1"/>
          <p:nvPr/>
        </p:nvSpPr>
        <p:spPr>
          <a:xfrm flipH="1">
            <a:off x="3807412" y="1507625"/>
            <a:ext cx="30441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Glass Antiqua"/>
                <a:ea typeface="Glass Antiqua"/>
                <a:cs typeface="Glass Antiqua"/>
                <a:sym typeface="Glass Antiqua"/>
              </a:rPr>
              <a:t>Phoebe Williams</a:t>
            </a:r>
            <a:endParaRPr sz="1800">
              <a:solidFill>
                <a:schemeClr val="dk1"/>
              </a:solidFill>
              <a:latin typeface="Glass Antiqua"/>
              <a:ea typeface="Glass Antiqua"/>
              <a:cs typeface="Glass Antiqua"/>
              <a:sym typeface="Glass Antiqua"/>
            </a:endParaRPr>
          </a:p>
        </p:txBody>
      </p:sp>
      <p:cxnSp>
        <p:nvCxnSpPr>
          <p:cNvPr id="3295" name="Google Shape;3295;p40"/>
          <p:cNvCxnSpPr/>
          <p:nvPr/>
        </p:nvCxnSpPr>
        <p:spPr>
          <a:xfrm>
            <a:off x="3913500" y="2016450"/>
            <a:ext cx="4117500" cy="0"/>
          </a:xfrm>
          <a:prstGeom prst="straightConnector1">
            <a:avLst/>
          </a:prstGeom>
          <a:noFill/>
          <a:ln w="19050" cap="flat" cmpd="sng">
            <a:solidFill>
              <a:schemeClr val="dk1"/>
            </a:solidFill>
            <a:prstDash val="solid"/>
            <a:round/>
            <a:headEnd type="none" w="med" len="med"/>
            <a:tailEnd type="none" w="med" len="med"/>
          </a:ln>
        </p:spPr>
      </p:cxnSp>
      <p:sp>
        <p:nvSpPr>
          <p:cNvPr id="3296" name="Google Shape;3296;p40"/>
          <p:cNvSpPr txBox="1"/>
          <p:nvPr/>
        </p:nvSpPr>
        <p:spPr>
          <a:xfrm flipH="1">
            <a:off x="3807296" y="2130475"/>
            <a:ext cx="4223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Age: 34</a:t>
            </a:r>
            <a:endParaRPr>
              <a:solidFill>
                <a:schemeClr val="dk1"/>
              </a:solidFill>
              <a:latin typeface="Barlow Semi Condensed Light"/>
              <a:ea typeface="Barlow Semi Condensed Light"/>
              <a:cs typeface="Barlow Semi Condensed Light"/>
              <a:sym typeface="Barlow Semi Condensed Light"/>
            </a:endParaRPr>
          </a:p>
        </p:txBody>
      </p:sp>
      <p:sp>
        <p:nvSpPr>
          <p:cNvPr id="3297" name="Google Shape;3297;p40"/>
          <p:cNvSpPr txBox="1"/>
          <p:nvPr/>
        </p:nvSpPr>
        <p:spPr>
          <a:xfrm flipH="1">
            <a:off x="3807296" y="2643375"/>
            <a:ext cx="4223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Location: Granada, Spain</a:t>
            </a:r>
            <a:endParaRPr>
              <a:solidFill>
                <a:schemeClr val="dk1"/>
              </a:solidFill>
              <a:latin typeface="Barlow Semi Condensed Light"/>
              <a:ea typeface="Barlow Semi Condensed Light"/>
              <a:cs typeface="Barlow Semi Condensed Light"/>
              <a:sym typeface="Barlow Semi Condensed Light"/>
            </a:endParaRPr>
          </a:p>
        </p:txBody>
      </p:sp>
      <p:sp>
        <p:nvSpPr>
          <p:cNvPr id="3298" name="Google Shape;3298;p40"/>
          <p:cNvSpPr txBox="1"/>
          <p:nvPr/>
        </p:nvSpPr>
        <p:spPr>
          <a:xfrm flipH="1">
            <a:off x="3807296" y="3156275"/>
            <a:ext cx="4223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Marital status: In a relationship</a:t>
            </a:r>
            <a:endParaRPr>
              <a:solidFill>
                <a:schemeClr val="dk1"/>
              </a:solidFill>
              <a:latin typeface="Barlow Semi Condensed Light"/>
              <a:ea typeface="Barlow Semi Condensed Light"/>
              <a:cs typeface="Barlow Semi Condensed Light"/>
              <a:sym typeface="Barlow Semi Condensed Light"/>
            </a:endParaRPr>
          </a:p>
        </p:txBody>
      </p:sp>
      <p:sp>
        <p:nvSpPr>
          <p:cNvPr id="3299" name="Google Shape;3299;p40"/>
          <p:cNvSpPr txBox="1"/>
          <p:nvPr/>
        </p:nvSpPr>
        <p:spPr>
          <a:xfrm flipH="1">
            <a:off x="3807296" y="3669175"/>
            <a:ext cx="4223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Job: Graphic designer, €2,100/month</a:t>
            </a:r>
            <a:endParaRPr>
              <a:solidFill>
                <a:schemeClr val="dk1"/>
              </a:solidFill>
              <a:latin typeface="Barlow Semi Condensed Light"/>
              <a:ea typeface="Barlow Semi Condensed Light"/>
              <a:cs typeface="Barlow Semi Condensed Light"/>
              <a:sym typeface="Barlow Semi Condensed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03"/>
        <p:cNvGrpSpPr/>
        <p:nvPr/>
      </p:nvGrpSpPr>
      <p:grpSpPr>
        <a:xfrm>
          <a:off x="0" y="0"/>
          <a:ext cx="0" cy="0"/>
          <a:chOff x="0" y="0"/>
          <a:chExt cx="0" cy="0"/>
        </a:xfrm>
      </p:grpSpPr>
      <p:sp>
        <p:nvSpPr>
          <p:cNvPr id="3304" name="Google Shape;3304;p41"/>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Analyzing the Competition</a:t>
            </a:r>
            <a:endParaRPr/>
          </a:p>
        </p:txBody>
      </p:sp>
      <p:sp>
        <p:nvSpPr>
          <p:cNvPr id="3305" name="Google Shape;3305;p41"/>
          <p:cNvSpPr/>
          <p:nvPr/>
        </p:nvSpPr>
        <p:spPr>
          <a:xfrm>
            <a:off x="4250778" y="1272987"/>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06" name="Google Shape;3306;p41"/>
          <p:cNvCxnSpPr/>
          <p:nvPr/>
        </p:nvCxnSpPr>
        <p:spPr>
          <a:xfrm rot="10800000">
            <a:off x="4572000" y="1887925"/>
            <a:ext cx="0" cy="843000"/>
          </a:xfrm>
          <a:prstGeom prst="straightConnector1">
            <a:avLst/>
          </a:prstGeom>
          <a:noFill/>
          <a:ln w="19050" cap="flat" cmpd="sng">
            <a:solidFill>
              <a:schemeClr val="dk1"/>
            </a:solidFill>
            <a:prstDash val="solid"/>
            <a:round/>
            <a:headEnd type="none" w="med" len="med"/>
            <a:tailEnd type="none" w="med" len="med"/>
          </a:ln>
        </p:spPr>
      </p:cxnSp>
      <p:sp>
        <p:nvSpPr>
          <p:cNvPr id="3307" name="Google Shape;3307;p41"/>
          <p:cNvSpPr/>
          <p:nvPr/>
        </p:nvSpPr>
        <p:spPr>
          <a:xfrm>
            <a:off x="4231050" y="1205975"/>
            <a:ext cx="681900" cy="68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1"/>
          <p:cNvSpPr/>
          <p:nvPr/>
        </p:nvSpPr>
        <p:spPr>
          <a:xfrm>
            <a:off x="4485288" y="1530338"/>
            <a:ext cx="173775" cy="173775"/>
          </a:xfrm>
          <a:custGeom>
            <a:avLst/>
            <a:gdLst/>
            <a:ahLst/>
            <a:cxnLst/>
            <a:rect l="l" t="t" r="r" b="b"/>
            <a:pathLst>
              <a:path w="6951" h="6951" extrusionOk="0">
                <a:moveTo>
                  <a:pt x="2069" y="780"/>
                </a:moveTo>
                <a:lnTo>
                  <a:pt x="2069" y="780"/>
                </a:lnTo>
                <a:cubicBezTo>
                  <a:pt x="1878" y="1023"/>
                  <a:pt x="1727" y="1298"/>
                  <a:pt x="1608" y="1583"/>
                </a:cubicBezTo>
                <a:cubicBezTo>
                  <a:pt x="1508" y="1508"/>
                  <a:pt x="1413" y="1422"/>
                  <a:pt x="1318" y="1332"/>
                </a:cubicBezTo>
                <a:cubicBezTo>
                  <a:pt x="1541" y="1108"/>
                  <a:pt x="1793" y="923"/>
                  <a:pt x="2069" y="780"/>
                </a:cubicBezTo>
                <a:close/>
                <a:moveTo>
                  <a:pt x="4883" y="780"/>
                </a:moveTo>
                <a:cubicBezTo>
                  <a:pt x="5158" y="923"/>
                  <a:pt x="5410" y="1108"/>
                  <a:pt x="5629" y="1332"/>
                </a:cubicBezTo>
                <a:cubicBezTo>
                  <a:pt x="5539" y="1422"/>
                  <a:pt x="5443" y="1508"/>
                  <a:pt x="5344" y="1583"/>
                </a:cubicBezTo>
                <a:cubicBezTo>
                  <a:pt x="5225" y="1298"/>
                  <a:pt x="5072" y="1023"/>
                  <a:pt x="4883" y="780"/>
                </a:cubicBezTo>
                <a:close/>
                <a:moveTo>
                  <a:pt x="3257" y="457"/>
                </a:moveTo>
                <a:lnTo>
                  <a:pt x="3257" y="2216"/>
                </a:lnTo>
                <a:cubicBezTo>
                  <a:pt x="2806" y="2188"/>
                  <a:pt x="2368" y="2050"/>
                  <a:pt x="1974" y="1831"/>
                </a:cubicBezTo>
                <a:cubicBezTo>
                  <a:pt x="2207" y="1232"/>
                  <a:pt x="2639" y="591"/>
                  <a:pt x="3257" y="457"/>
                </a:cubicBezTo>
                <a:close/>
                <a:moveTo>
                  <a:pt x="3690" y="457"/>
                </a:moveTo>
                <a:cubicBezTo>
                  <a:pt x="4313" y="585"/>
                  <a:pt x="4745" y="1236"/>
                  <a:pt x="4973" y="1831"/>
                </a:cubicBezTo>
                <a:cubicBezTo>
                  <a:pt x="4583" y="2050"/>
                  <a:pt x="4146" y="2188"/>
                  <a:pt x="3690" y="2216"/>
                </a:cubicBezTo>
                <a:lnTo>
                  <a:pt x="3690" y="457"/>
                </a:lnTo>
                <a:close/>
                <a:moveTo>
                  <a:pt x="1038" y="1659"/>
                </a:moveTo>
                <a:cubicBezTo>
                  <a:pt x="1170" y="1788"/>
                  <a:pt x="1308" y="1907"/>
                  <a:pt x="1461" y="2011"/>
                </a:cubicBezTo>
                <a:cubicBezTo>
                  <a:pt x="1347" y="2401"/>
                  <a:pt x="1275" y="2824"/>
                  <a:pt x="1261" y="3261"/>
                </a:cubicBezTo>
                <a:lnTo>
                  <a:pt x="439" y="3261"/>
                </a:lnTo>
                <a:cubicBezTo>
                  <a:pt x="481" y="2662"/>
                  <a:pt x="700" y="2111"/>
                  <a:pt x="1038" y="1659"/>
                </a:cubicBezTo>
                <a:close/>
                <a:moveTo>
                  <a:pt x="1841" y="2249"/>
                </a:moveTo>
                <a:cubicBezTo>
                  <a:pt x="2278" y="2482"/>
                  <a:pt x="2758" y="2620"/>
                  <a:pt x="3257" y="2648"/>
                </a:cubicBezTo>
                <a:lnTo>
                  <a:pt x="3257" y="3261"/>
                </a:lnTo>
                <a:lnTo>
                  <a:pt x="1694" y="3261"/>
                </a:lnTo>
                <a:cubicBezTo>
                  <a:pt x="1707" y="2905"/>
                  <a:pt x="1755" y="2567"/>
                  <a:pt x="1841" y="2249"/>
                </a:cubicBezTo>
                <a:close/>
                <a:moveTo>
                  <a:pt x="5111" y="2249"/>
                </a:moveTo>
                <a:cubicBezTo>
                  <a:pt x="5191" y="2567"/>
                  <a:pt x="5244" y="2905"/>
                  <a:pt x="5258" y="3261"/>
                </a:cubicBezTo>
                <a:lnTo>
                  <a:pt x="3690" y="3261"/>
                </a:lnTo>
                <a:lnTo>
                  <a:pt x="3690" y="2648"/>
                </a:lnTo>
                <a:cubicBezTo>
                  <a:pt x="4188" y="2620"/>
                  <a:pt x="4673" y="2482"/>
                  <a:pt x="5111" y="2249"/>
                </a:cubicBezTo>
                <a:close/>
                <a:moveTo>
                  <a:pt x="5914" y="1659"/>
                </a:moveTo>
                <a:cubicBezTo>
                  <a:pt x="6252" y="2111"/>
                  <a:pt x="6465" y="2662"/>
                  <a:pt x="6509" y="3261"/>
                </a:cubicBezTo>
                <a:lnTo>
                  <a:pt x="5691" y="3261"/>
                </a:lnTo>
                <a:cubicBezTo>
                  <a:pt x="5671" y="2824"/>
                  <a:pt x="5605" y="2401"/>
                  <a:pt x="5491" y="2011"/>
                </a:cubicBezTo>
                <a:cubicBezTo>
                  <a:pt x="5638" y="1907"/>
                  <a:pt x="5781" y="1788"/>
                  <a:pt x="5914" y="1659"/>
                </a:cubicBezTo>
                <a:close/>
                <a:moveTo>
                  <a:pt x="3257" y="3689"/>
                </a:moveTo>
                <a:lnTo>
                  <a:pt x="3257" y="4303"/>
                </a:lnTo>
                <a:cubicBezTo>
                  <a:pt x="2758" y="4331"/>
                  <a:pt x="2278" y="4469"/>
                  <a:pt x="1841" y="4702"/>
                </a:cubicBezTo>
                <a:cubicBezTo>
                  <a:pt x="1755" y="4384"/>
                  <a:pt x="1707" y="4046"/>
                  <a:pt x="1694" y="3689"/>
                </a:cubicBezTo>
                <a:close/>
                <a:moveTo>
                  <a:pt x="5258" y="3689"/>
                </a:moveTo>
                <a:cubicBezTo>
                  <a:pt x="5244" y="4046"/>
                  <a:pt x="5191" y="4384"/>
                  <a:pt x="5111" y="4702"/>
                </a:cubicBezTo>
                <a:cubicBezTo>
                  <a:pt x="4673" y="4469"/>
                  <a:pt x="4188" y="4331"/>
                  <a:pt x="3690" y="4303"/>
                </a:cubicBezTo>
                <a:lnTo>
                  <a:pt x="3690" y="3689"/>
                </a:lnTo>
                <a:close/>
                <a:moveTo>
                  <a:pt x="1261" y="3689"/>
                </a:moveTo>
                <a:cubicBezTo>
                  <a:pt x="1275" y="4127"/>
                  <a:pt x="1347" y="4549"/>
                  <a:pt x="1461" y="4939"/>
                </a:cubicBezTo>
                <a:cubicBezTo>
                  <a:pt x="1308" y="5044"/>
                  <a:pt x="1170" y="5163"/>
                  <a:pt x="1038" y="5290"/>
                </a:cubicBezTo>
                <a:cubicBezTo>
                  <a:pt x="700" y="4844"/>
                  <a:pt x="481" y="4292"/>
                  <a:pt x="439" y="3689"/>
                </a:cubicBezTo>
                <a:close/>
                <a:moveTo>
                  <a:pt x="6509" y="3689"/>
                </a:moveTo>
                <a:cubicBezTo>
                  <a:pt x="6470" y="4269"/>
                  <a:pt x="6266" y="4825"/>
                  <a:pt x="5914" y="5290"/>
                </a:cubicBezTo>
                <a:cubicBezTo>
                  <a:pt x="5781" y="5163"/>
                  <a:pt x="5638" y="5044"/>
                  <a:pt x="5491" y="4939"/>
                </a:cubicBezTo>
                <a:cubicBezTo>
                  <a:pt x="5605" y="4549"/>
                  <a:pt x="5671" y="4127"/>
                  <a:pt x="5691" y="3689"/>
                </a:cubicBezTo>
                <a:close/>
                <a:moveTo>
                  <a:pt x="1608" y="5367"/>
                </a:moveTo>
                <a:cubicBezTo>
                  <a:pt x="1727" y="5652"/>
                  <a:pt x="1878" y="5928"/>
                  <a:pt x="2069" y="6170"/>
                </a:cubicBezTo>
                <a:cubicBezTo>
                  <a:pt x="1793" y="6027"/>
                  <a:pt x="1541" y="5847"/>
                  <a:pt x="1318" y="5619"/>
                </a:cubicBezTo>
                <a:cubicBezTo>
                  <a:pt x="1413" y="5529"/>
                  <a:pt x="1508" y="5443"/>
                  <a:pt x="1608" y="5367"/>
                </a:cubicBezTo>
                <a:close/>
                <a:moveTo>
                  <a:pt x="5344" y="5367"/>
                </a:moveTo>
                <a:cubicBezTo>
                  <a:pt x="5443" y="5443"/>
                  <a:pt x="5539" y="5529"/>
                  <a:pt x="5629" y="5619"/>
                </a:cubicBezTo>
                <a:cubicBezTo>
                  <a:pt x="5415" y="5838"/>
                  <a:pt x="5168" y="6023"/>
                  <a:pt x="4883" y="6170"/>
                </a:cubicBezTo>
                <a:cubicBezTo>
                  <a:pt x="5072" y="5928"/>
                  <a:pt x="5225" y="5652"/>
                  <a:pt x="5344" y="5367"/>
                </a:cubicBezTo>
                <a:close/>
                <a:moveTo>
                  <a:pt x="3257" y="4735"/>
                </a:moveTo>
                <a:lnTo>
                  <a:pt x="3257" y="6494"/>
                </a:lnTo>
                <a:cubicBezTo>
                  <a:pt x="2639" y="6360"/>
                  <a:pt x="2207" y="5718"/>
                  <a:pt x="1974" y="5119"/>
                </a:cubicBezTo>
                <a:cubicBezTo>
                  <a:pt x="2368" y="4901"/>
                  <a:pt x="2806" y="4763"/>
                  <a:pt x="3257" y="4735"/>
                </a:cubicBezTo>
                <a:close/>
                <a:moveTo>
                  <a:pt x="3690" y="4735"/>
                </a:moveTo>
                <a:cubicBezTo>
                  <a:pt x="4146" y="4763"/>
                  <a:pt x="4583" y="4901"/>
                  <a:pt x="4973" y="5119"/>
                </a:cubicBezTo>
                <a:cubicBezTo>
                  <a:pt x="4745" y="5714"/>
                  <a:pt x="4313" y="6365"/>
                  <a:pt x="3690" y="6494"/>
                </a:cubicBezTo>
                <a:lnTo>
                  <a:pt x="3690" y="4735"/>
                </a:lnTo>
                <a:close/>
                <a:moveTo>
                  <a:pt x="3475" y="1"/>
                </a:moveTo>
                <a:cubicBezTo>
                  <a:pt x="1551" y="1"/>
                  <a:pt x="1" y="1565"/>
                  <a:pt x="1" y="3476"/>
                </a:cubicBezTo>
                <a:cubicBezTo>
                  <a:pt x="1" y="5386"/>
                  <a:pt x="1555" y="6950"/>
                  <a:pt x="3475" y="6950"/>
                </a:cubicBezTo>
                <a:cubicBezTo>
                  <a:pt x="5386" y="6950"/>
                  <a:pt x="6950" y="5395"/>
                  <a:pt x="6950" y="3476"/>
                </a:cubicBezTo>
                <a:cubicBezTo>
                  <a:pt x="6950" y="1560"/>
                  <a:pt x="5391" y="1"/>
                  <a:pt x="3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1"/>
          <p:cNvSpPr/>
          <p:nvPr/>
        </p:nvSpPr>
        <p:spPr>
          <a:xfrm>
            <a:off x="4579063" y="1624413"/>
            <a:ext cx="106975" cy="106300"/>
          </a:xfrm>
          <a:custGeom>
            <a:avLst/>
            <a:gdLst/>
            <a:ahLst/>
            <a:cxnLst/>
            <a:rect l="l" t="t" r="r" b="b"/>
            <a:pathLst>
              <a:path w="4279" h="4252" extrusionOk="0">
                <a:moveTo>
                  <a:pt x="4047" y="1"/>
                </a:moveTo>
                <a:cubicBezTo>
                  <a:pt x="3939" y="1"/>
                  <a:pt x="3845" y="82"/>
                  <a:pt x="3836" y="193"/>
                </a:cubicBezTo>
                <a:cubicBezTo>
                  <a:pt x="3613" y="2108"/>
                  <a:pt x="2120" y="3600"/>
                  <a:pt x="205" y="3819"/>
                </a:cubicBezTo>
                <a:cubicBezTo>
                  <a:pt x="86" y="3833"/>
                  <a:pt x="0" y="3942"/>
                  <a:pt x="14" y="4061"/>
                </a:cubicBezTo>
                <a:cubicBezTo>
                  <a:pt x="24" y="4171"/>
                  <a:pt x="119" y="4252"/>
                  <a:pt x="229" y="4252"/>
                </a:cubicBezTo>
                <a:lnTo>
                  <a:pt x="253" y="4252"/>
                </a:lnTo>
                <a:cubicBezTo>
                  <a:pt x="2353" y="4009"/>
                  <a:pt x="4022" y="2341"/>
                  <a:pt x="4263" y="240"/>
                </a:cubicBezTo>
                <a:cubicBezTo>
                  <a:pt x="4278" y="121"/>
                  <a:pt x="4193" y="16"/>
                  <a:pt x="4074" y="2"/>
                </a:cubicBezTo>
                <a:cubicBezTo>
                  <a:pt x="4065" y="1"/>
                  <a:pt x="4056"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1"/>
          <p:cNvSpPr/>
          <p:nvPr/>
        </p:nvSpPr>
        <p:spPr>
          <a:xfrm>
            <a:off x="4457963" y="1363138"/>
            <a:ext cx="228075" cy="367575"/>
          </a:xfrm>
          <a:custGeom>
            <a:avLst/>
            <a:gdLst/>
            <a:ahLst/>
            <a:cxnLst/>
            <a:rect l="l" t="t" r="r" b="b"/>
            <a:pathLst>
              <a:path w="9123" h="14703" extrusionOk="0">
                <a:moveTo>
                  <a:pt x="4122" y="1"/>
                </a:moveTo>
                <a:cubicBezTo>
                  <a:pt x="3946" y="1"/>
                  <a:pt x="3803" y="143"/>
                  <a:pt x="3803" y="320"/>
                </a:cubicBezTo>
                <a:lnTo>
                  <a:pt x="3803" y="1099"/>
                </a:lnTo>
                <a:lnTo>
                  <a:pt x="3028" y="1099"/>
                </a:lnTo>
                <a:cubicBezTo>
                  <a:pt x="2853" y="1099"/>
                  <a:pt x="2715" y="1242"/>
                  <a:pt x="2715" y="1413"/>
                </a:cubicBezTo>
                <a:lnTo>
                  <a:pt x="2715" y="2311"/>
                </a:lnTo>
                <a:cubicBezTo>
                  <a:pt x="2715" y="2487"/>
                  <a:pt x="2853" y="2630"/>
                  <a:pt x="3028" y="2630"/>
                </a:cubicBezTo>
                <a:lnTo>
                  <a:pt x="3803" y="2630"/>
                </a:lnTo>
                <a:lnTo>
                  <a:pt x="3803" y="5658"/>
                </a:lnTo>
                <a:cubicBezTo>
                  <a:pt x="1622" y="6024"/>
                  <a:pt x="1" y="7929"/>
                  <a:pt x="1" y="10164"/>
                </a:cubicBezTo>
                <a:cubicBezTo>
                  <a:pt x="1" y="12483"/>
                  <a:pt x="1736" y="14437"/>
                  <a:pt x="4041" y="14703"/>
                </a:cubicBezTo>
                <a:lnTo>
                  <a:pt x="4065" y="14703"/>
                </a:lnTo>
                <a:cubicBezTo>
                  <a:pt x="4174" y="14703"/>
                  <a:pt x="4265" y="14622"/>
                  <a:pt x="4279" y="14512"/>
                </a:cubicBezTo>
                <a:cubicBezTo>
                  <a:pt x="4293" y="14393"/>
                  <a:pt x="4208" y="14284"/>
                  <a:pt x="4088" y="14270"/>
                </a:cubicBezTo>
                <a:cubicBezTo>
                  <a:pt x="2002" y="14032"/>
                  <a:pt x="429" y="12264"/>
                  <a:pt x="429" y="10164"/>
                </a:cubicBezTo>
                <a:cubicBezTo>
                  <a:pt x="429" y="8082"/>
                  <a:pt x="1983" y="6318"/>
                  <a:pt x="4046" y="6057"/>
                </a:cubicBezTo>
                <a:cubicBezTo>
                  <a:pt x="4155" y="6042"/>
                  <a:pt x="4236" y="5952"/>
                  <a:pt x="4236" y="5842"/>
                </a:cubicBezTo>
                <a:lnTo>
                  <a:pt x="4236" y="2510"/>
                </a:lnTo>
                <a:cubicBezTo>
                  <a:pt x="4236" y="2339"/>
                  <a:pt x="4094" y="2197"/>
                  <a:pt x="3917" y="2197"/>
                </a:cubicBezTo>
                <a:lnTo>
                  <a:pt x="3142" y="2197"/>
                </a:lnTo>
                <a:lnTo>
                  <a:pt x="3142" y="1532"/>
                </a:lnTo>
                <a:lnTo>
                  <a:pt x="3917" y="1532"/>
                </a:lnTo>
                <a:cubicBezTo>
                  <a:pt x="4094" y="1532"/>
                  <a:pt x="4236" y="1389"/>
                  <a:pt x="4236" y="1213"/>
                </a:cubicBezTo>
                <a:lnTo>
                  <a:pt x="4236" y="434"/>
                </a:lnTo>
                <a:lnTo>
                  <a:pt x="4901" y="434"/>
                </a:lnTo>
                <a:lnTo>
                  <a:pt x="4901" y="1213"/>
                </a:lnTo>
                <a:cubicBezTo>
                  <a:pt x="4901" y="1389"/>
                  <a:pt x="5044" y="1532"/>
                  <a:pt x="5220" y="1532"/>
                </a:cubicBezTo>
                <a:lnTo>
                  <a:pt x="5990" y="1532"/>
                </a:lnTo>
                <a:lnTo>
                  <a:pt x="5990" y="2197"/>
                </a:lnTo>
                <a:lnTo>
                  <a:pt x="5220" y="2197"/>
                </a:lnTo>
                <a:cubicBezTo>
                  <a:pt x="5044" y="2197"/>
                  <a:pt x="4901" y="2339"/>
                  <a:pt x="4901" y="2510"/>
                </a:cubicBezTo>
                <a:lnTo>
                  <a:pt x="4901" y="5842"/>
                </a:lnTo>
                <a:cubicBezTo>
                  <a:pt x="4901" y="5952"/>
                  <a:pt x="4982" y="6042"/>
                  <a:pt x="5092" y="6057"/>
                </a:cubicBezTo>
                <a:cubicBezTo>
                  <a:pt x="6983" y="6294"/>
                  <a:pt x="8462" y="7786"/>
                  <a:pt x="8680" y="9683"/>
                </a:cubicBezTo>
                <a:cubicBezTo>
                  <a:pt x="8693" y="9794"/>
                  <a:pt x="8785" y="9875"/>
                  <a:pt x="8893" y="9875"/>
                </a:cubicBezTo>
                <a:cubicBezTo>
                  <a:pt x="8901" y="9875"/>
                  <a:pt x="8910" y="9875"/>
                  <a:pt x="8918" y="9874"/>
                </a:cubicBezTo>
                <a:cubicBezTo>
                  <a:pt x="9037" y="9859"/>
                  <a:pt x="9122" y="9754"/>
                  <a:pt x="9107" y="9635"/>
                </a:cubicBezTo>
                <a:cubicBezTo>
                  <a:pt x="8879" y="7634"/>
                  <a:pt x="7345" y="5995"/>
                  <a:pt x="5334" y="5658"/>
                </a:cubicBezTo>
                <a:lnTo>
                  <a:pt x="5334" y="2630"/>
                </a:lnTo>
                <a:lnTo>
                  <a:pt x="6108" y="2630"/>
                </a:lnTo>
                <a:cubicBezTo>
                  <a:pt x="6279" y="2630"/>
                  <a:pt x="6422" y="2487"/>
                  <a:pt x="6422" y="2311"/>
                </a:cubicBezTo>
                <a:lnTo>
                  <a:pt x="6422" y="1413"/>
                </a:lnTo>
                <a:cubicBezTo>
                  <a:pt x="6422" y="1242"/>
                  <a:pt x="6279" y="1099"/>
                  <a:pt x="6108" y="1099"/>
                </a:cubicBezTo>
                <a:lnTo>
                  <a:pt x="5334" y="1099"/>
                </a:lnTo>
                <a:lnTo>
                  <a:pt x="5334" y="320"/>
                </a:lnTo>
                <a:cubicBezTo>
                  <a:pt x="5334" y="143"/>
                  <a:pt x="5191" y="1"/>
                  <a:pt x="50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1"/>
          <p:cNvSpPr/>
          <p:nvPr/>
        </p:nvSpPr>
        <p:spPr>
          <a:xfrm>
            <a:off x="1828875" y="2235700"/>
            <a:ext cx="5486798" cy="496975"/>
          </a:xfrm>
          <a:custGeom>
            <a:avLst/>
            <a:gdLst/>
            <a:ahLst/>
            <a:cxnLst/>
            <a:rect l="l" t="t" r="r" b="b"/>
            <a:pathLst>
              <a:path w="262056" h="19879" extrusionOk="0">
                <a:moveTo>
                  <a:pt x="41" y="19879"/>
                </a:moveTo>
                <a:lnTo>
                  <a:pt x="0" y="0"/>
                </a:lnTo>
                <a:lnTo>
                  <a:pt x="262056" y="0"/>
                </a:lnTo>
                <a:lnTo>
                  <a:pt x="262056" y="19810"/>
                </a:lnTo>
              </a:path>
            </a:pathLst>
          </a:custGeom>
          <a:noFill/>
          <a:ln w="19050" cap="flat" cmpd="sng">
            <a:solidFill>
              <a:schemeClr val="dk1"/>
            </a:solidFill>
            <a:prstDash val="solid"/>
            <a:round/>
            <a:headEnd type="none" w="med" len="med"/>
            <a:tailEnd type="none" w="med" len="med"/>
          </a:ln>
        </p:spPr>
      </p:sp>
      <p:sp>
        <p:nvSpPr>
          <p:cNvPr id="3312" name="Google Shape;3312;p41"/>
          <p:cNvSpPr/>
          <p:nvPr/>
        </p:nvSpPr>
        <p:spPr>
          <a:xfrm>
            <a:off x="1502103" y="2797937"/>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1"/>
          <p:cNvSpPr/>
          <p:nvPr/>
        </p:nvSpPr>
        <p:spPr>
          <a:xfrm>
            <a:off x="1482375" y="2730925"/>
            <a:ext cx="681900" cy="68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1"/>
          <p:cNvSpPr/>
          <p:nvPr/>
        </p:nvSpPr>
        <p:spPr>
          <a:xfrm>
            <a:off x="4250978" y="2797937"/>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1"/>
          <p:cNvSpPr/>
          <p:nvPr/>
        </p:nvSpPr>
        <p:spPr>
          <a:xfrm>
            <a:off x="4231250" y="2730925"/>
            <a:ext cx="681900" cy="68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1"/>
          <p:cNvSpPr/>
          <p:nvPr/>
        </p:nvSpPr>
        <p:spPr>
          <a:xfrm>
            <a:off x="6999854" y="2797937"/>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1"/>
          <p:cNvSpPr/>
          <p:nvPr/>
        </p:nvSpPr>
        <p:spPr>
          <a:xfrm>
            <a:off x="6980125" y="2730925"/>
            <a:ext cx="681900" cy="68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41"/>
          <p:cNvGrpSpPr/>
          <p:nvPr/>
        </p:nvGrpSpPr>
        <p:grpSpPr>
          <a:xfrm>
            <a:off x="1639550" y="2887900"/>
            <a:ext cx="367550" cy="367550"/>
            <a:chOff x="2617475" y="3491200"/>
            <a:chExt cx="367550" cy="367550"/>
          </a:xfrm>
        </p:grpSpPr>
        <p:sp>
          <p:nvSpPr>
            <p:cNvPr id="3319" name="Google Shape;3319;p41"/>
            <p:cNvSpPr/>
            <p:nvPr/>
          </p:nvSpPr>
          <p:spPr>
            <a:xfrm>
              <a:off x="2759925" y="3665100"/>
              <a:ext cx="54200" cy="48775"/>
            </a:xfrm>
            <a:custGeom>
              <a:avLst/>
              <a:gdLst/>
              <a:ahLst/>
              <a:cxnLst/>
              <a:rect l="l" t="t" r="r" b="b"/>
              <a:pathLst>
                <a:path w="2168" h="1951" extrusionOk="0">
                  <a:moveTo>
                    <a:pt x="1072" y="433"/>
                  </a:moveTo>
                  <a:cubicBezTo>
                    <a:pt x="1199" y="433"/>
                    <a:pt x="1325" y="476"/>
                    <a:pt x="1426" y="563"/>
                  </a:cubicBezTo>
                  <a:lnTo>
                    <a:pt x="1483" y="620"/>
                  </a:lnTo>
                  <a:cubicBezTo>
                    <a:pt x="1669" y="834"/>
                    <a:pt x="1654" y="1157"/>
                    <a:pt x="1455" y="1361"/>
                  </a:cubicBezTo>
                  <a:cubicBezTo>
                    <a:pt x="1348" y="1469"/>
                    <a:pt x="1209" y="1522"/>
                    <a:pt x="1070" y="1522"/>
                  </a:cubicBezTo>
                  <a:cubicBezTo>
                    <a:pt x="931" y="1522"/>
                    <a:pt x="792" y="1469"/>
                    <a:pt x="685" y="1361"/>
                  </a:cubicBezTo>
                  <a:cubicBezTo>
                    <a:pt x="471" y="1148"/>
                    <a:pt x="471" y="806"/>
                    <a:pt x="685" y="591"/>
                  </a:cubicBezTo>
                  <a:cubicBezTo>
                    <a:pt x="790" y="486"/>
                    <a:pt x="931" y="433"/>
                    <a:pt x="1072" y="433"/>
                  </a:cubicBezTo>
                  <a:close/>
                  <a:moveTo>
                    <a:pt x="1072" y="0"/>
                  </a:moveTo>
                  <a:cubicBezTo>
                    <a:pt x="820" y="0"/>
                    <a:pt x="569" y="97"/>
                    <a:pt x="381" y="288"/>
                  </a:cubicBezTo>
                  <a:cubicBezTo>
                    <a:pt x="0" y="668"/>
                    <a:pt x="0" y="1286"/>
                    <a:pt x="381" y="1666"/>
                  </a:cubicBezTo>
                  <a:cubicBezTo>
                    <a:pt x="571" y="1856"/>
                    <a:pt x="821" y="1951"/>
                    <a:pt x="1070" y="1951"/>
                  </a:cubicBezTo>
                  <a:cubicBezTo>
                    <a:pt x="1320" y="1951"/>
                    <a:pt x="1569" y="1856"/>
                    <a:pt x="1759" y="1666"/>
                  </a:cubicBezTo>
                  <a:cubicBezTo>
                    <a:pt x="2168" y="1258"/>
                    <a:pt x="2121" y="602"/>
                    <a:pt x="1717" y="245"/>
                  </a:cubicBezTo>
                  <a:cubicBezTo>
                    <a:pt x="1533" y="81"/>
                    <a:pt x="1302"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1"/>
            <p:cNvSpPr/>
            <p:nvPr/>
          </p:nvSpPr>
          <p:spPr>
            <a:xfrm>
              <a:off x="2740100" y="3618025"/>
              <a:ext cx="118825" cy="113950"/>
            </a:xfrm>
            <a:custGeom>
              <a:avLst/>
              <a:gdLst/>
              <a:ahLst/>
              <a:cxnLst/>
              <a:rect l="l" t="t" r="r" b="b"/>
              <a:pathLst>
                <a:path w="4753" h="4558" extrusionOk="0">
                  <a:moveTo>
                    <a:pt x="4035" y="478"/>
                  </a:moveTo>
                  <a:lnTo>
                    <a:pt x="4244" y="688"/>
                  </a:lnTo>
                  <a:lnTo>
                    <a:pt x="4011" y="916"/>
                  </a:lnTo>
                  <a:cubicBezTo>
                    <a:pt x="3888" y="1039"/>
                    <a:pt x="3888" y="1244"/>
                    <a:pt x="4011" y="1367"/>
                  </a:cubicBezTo>
                  <a:lnTo>
                    <a:pt x="4169" y="1524"/>
                  </a:lnTo>
                  <a:lnTo>
                    <a:pt x="3965" y="1728"/>
                  </a:lnTo>
                  <a:lnTo>
                    <a:pt x="3807" y="1572"/>
                  </a:lnTo>
                  <a:cubicBezTo>
                    <a:pt x="3746" y="1510"/>
                    <a:pt x="3664" y="1479"/>
                    <a:pt x="3582" y="1479"/>
                  </a:cubicBezTo>
                  <a:cubicBezTo>
                    <a:pt x="3500" y="1479"/>
                    <a:pt x="3418" y="1510"/>
                    <a:pt x="3355" y="1572"/>
                  </a:cubicBezTo>
                  <a:lnTo>
                    <a:pt x="2985" y="1947"/>
                  </a:lnTo>
                  <a:cubicBezTo>
                    <a:pt x="2914" y="2014"/>
                    <a:pt x="2899" y="2123"/>
                    <a:pt x="2952" y="2209"/>
                  </a:cubicBezTo>
                  <a:cubicBezTo>
                    <a:pt x="3246" y="2707"/>
                    <a:pt x="3171" y="3345"/>
                    <a:pt x="2761" y="3753"/>
                  </a:cubicBezTo>
                  <a:cubicBezTo>
                    <a:pt x="2514" y="4000"/>
                    <a:pt x="2189" y="4124"/>
                    <a:pt x="1863" y="4124"/>
                  </a:cubicBezTo>
                  <a:cubicBezTo>
                    <a:pt x="1538" y="4124"/>
                    <a:pt x="1212" y="4000"/>
                    <a:pt x="964" y="3753"/>
                  </a:cubicBezTo>
                  <a:cubicBezTo>
                    <a:pt x="470" y="3259"/>
                    <a:pt x="470" y="2456"/>
                    <a:pt x="964" y="1961"/>
                  </a:cubicBezTo>
                  <a:cubicBezTo>
                    <a:pt x="1211" y="1717"/>
                    <a:pt x="1535" y="1589"/>
                    <a:pt x="1863" y="1589"/>
                  </a:cubicBezTo>
                  <a:cubicBezTo>
                    <a:pt x="2065" y="1589"/>
                    <a:pt x="2269" y="1638"/>
                    <a:pt x="2458" y="1738"/>
                  </a:cubicBezTo>
                  <a:cubicBezTo>
                    <a:pt x="2508" y="1764"/>
                    <a:pt x="2561" y="1777"/>
                    <a:pt x="2614" y="1777"/>
                  </a:cubicBezTo>
                  <a:cubicBezTo>
                    <a:pt x="2694" y="1777"/>
                    <a:pt x="2772" y="1746"/>
                    <a:pt x="2833" y="1686"/>
                  </a:cubicBezTo>
                  <a:lnTo>
                    <a:pt x="3151" y="1367"/>
                  </a:lnTo>
                  <a:cubicBezTo>
                    <a:pt x="3274" y="1244"/>
                    <a:pt x="3274" y="1039"/>
                    <a:pt x="3151" y="916"/>
                  </a:cubicBezTo>
                  <a:lnTo>
                    <a:pt x="2995" y="759"/>
                  </a:lnTo>
                  <a:lnTo>
                    <a:pt x="3199" y="555"/>
                  </a:lnTo>
                  <a:lnTo>
                    <a:pt x="3355" y="711"/>
                  </a:lnTo>
                  <a:cubicBezTo>
                    <a:pt x="3418" y="773"/>
                    <a:pt x="3500" y="804"/>
                    <a:pt x="3582" y="804"/>
                  </a:cubicBezTo>
                  <a:cubicBezTo>
                    <a:pt x="3664" y="804"/>
                    <a:pt x="3746" y="773"/>
                    <a:pt x="3807" y="711"/>
                  </a:cubicBezTo>
                  <a:lnTo>
                    <a:pt x="4035" y="478"/>
                  </a:lnTo>
                  <a:close/>
                  <a:moveTo>
                    <a:pt x="4036" y="1"/>
                  </a:moveTo>
                  <a:cubicBezTo>
                    <a:pt x="3955" y="1"/>
                    <a:pt x="3874" y="32"/>
                    <a:pt x="3812" y="94"/>
                  </a:cubicBezTo>
                  <a:lnTo>
                    <a:pt x="3584" y="326"/>
                  </a:lnTo>
                  <a:lnTo>
                    <a:pt x="3423" y="169"/>
                  </a:lnTo>
                  <a:cubicBezTo>
                    <a:pt x="3361" y="107"/>
                    <a:pt x="3280" y="77"/>
                    <a:pt x="3199" y="77"/>
                  </a:cubicBezTo>
                  <a:cubicBezTo>
                    <a:pt x="3118" y="77"/>
                    <a:pt x="3037" y="107"/>
                    <a:pt x="2976" y="169"/>
                  </a:cubicBezTo>
                  <a:lnTo>
                    <a:pt x="2609" y="535"/>
                  </a:lnTo>
                  <a:cubicBezTo>
                    <a:pt x="2486" y="660"/>
                    <a:pt x="2486" y="859"/>
                    <a:pt x="2609" y="982"/>
                  </a:cubicBezTo>
                  <a:lnTo>
                    <a:pt x="2767" y="1144"/>
                  </a:lnTo>
                  <a:lnTo>
                    <a:pt x="2585" y="1320"/>
                  </a:lnTo>
                  <a:cubicBezTo>
                    <a:pt x="2355" y="1211"/>
                    <a:pt x="2109" y="1158"/>
                    <a:pt x="1865" y="1158"/>
                  </a:cubicBezTo>
                  <a:cubicBezTo>
                    <a:pt x="1426" y="1158"/>
                    <a:pt x="991" y="1330"/>
                    <a:pt x="661" y="1658"/>
                  </a:cubicBezTo>
                  <a:cubicBezTo>
                    <a:pt x="0" y="2323"/>
                    <a:pt x="0" y="3397"/>
                    <a:pt x="661" y="4062"/>
                  </a:cubicBezTo>
                  <a:cubicBezTo>
                    <a:pt x="993" y="4393"/>
                    <a:pt x="1428" y="4558"/>
                    <a:pt x="1863" y="4558"/>
                  </a:cubicBezTo>
                  <a:cubicBezTo>
                    <a:pt x="2298" y="4558"/>
                    <a:pt x="2733" y="4393"/>
                    <a:pt x="3066" y="4062"/>
                  </a:cubicBezTo>
                  <a:cubicBezTo>
                    <a:pt x="3574" y="3549"/>
                    <a:pt x="3702" y="2784"/>
                    <a:pt x="3403" y="2137"/>
                  </a:cubicBezTo>
                  <a:lnTo>
                    <a:pt x="3584" y="1957"/>
                  </a:lnTo>
                  <a:lnTo>
                    <a:pt x="3741" y="2114"/>
                  </a:lnTo>
                  <a:cubicBezTo>
                    <a:pt x="3803" y="2176"/>
                    <a:pt x="3883" y="2206"/>
                    <a:pt x="3964" y="2206"/>
                  </a:cubicBezTo>
                  <a:cubicBezTo>
                    <a:pt x="4045" y="2206"/>
                    <a:pt x="4125" y="2176"/>
                    <a:pt x="4187" y="2114"/>
                  </a:cubicBezTo>
                  <a:lnTo>
                    <a:pt x="4553" y="1748"/>
                  </a:lnTo>
                  <a:cubicBezTo>
                    <a:pt x="4678" y="1624"/>
                    <a:pt x="4678" y="1424"/>
                    <a:pt x="4553" y="1301"/>
                  </a:cubicBezTo>
                  <a:lnTo>
                    <a:pt x="4397" y="1144"/>
                  </a:lnTo>
                  <a:lnTo>
                    <a:pt x="4630" y="911"/>
                  </a:lnTo>
                  <a:cubicBezTo>
                    <a:pt x="4753" y="787"/>
                    <a:pt x="4753" y="588"/>
                    <a:pt x="4630" y="465"/>
                  </a:cubicBezTo>
                  <a:lnTo>
                    <a:pt x="4259" y="94"/>
                  </a:lnTo>
                  <a:cubicBezTo>
                    <a:pt x="4197" y="32"/>
                    <a:pt x="4117" y="1"/>
                    <a:pt x="40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1"/>
            <p:cNvSpPr/>
            <p:nvPr/>
          </p:nvSpPr>
          <p:spPr>
            <a:xfrm>
              <a:off x="2617475" y="3491200"/>
              <a:ext cx="367550" cy="367550"/>
            </a:xfrm>
            <a:custGeom>
              <a:avLst/>
              <a:gdLst/>
              <a:ahLst/>
              <a:cxnLst/>
              <a:rect l="l" t="t" r="r" b="b"/>
              <a:pathLst>
                <a:path w="14702" h="14702" extrusionOk="0">
                  <a:moveTo>
                    <a:pt x="3211" y="2148"/>
                  </a:moveTo>
                  <a:cubicBezTo>
                    <a:pt x="3485" y="2148"/>
                    <a:pt x="3760" y="2253"/>
                    <a:pt x="3969" y="2462"/>
                  </a:cubicBezTo>
                  <a:cubicBezTo>
                    <a:pt x="5305" y="3793"/>
                    <a:pt x="5305" y="3765"/>
                    <a:pt x="5409" y="4011"/>
                  </a:cubicBezTo>
                  <a:cubicBezTo>
                    <a:pt x="4824" y="4349"/>
                    <a:pt x="4344" y="4829"/>
                    <a:pt x="4007" y="5413"/>
                  </a:cubicBezTo>
                  <a:cubicBezTo>
                    <a:pt x="3759" y="5309"/>
                    <a:pt x="3783" y="5299"/>
                    <a:pt x="2457" y="3974"/>
                  </a:cubicBezTo>
                  <a:cubicBezTo>
                    <a:pt x="2039" y="3555"/>
                    <a:pt x="2039" y="2875"/>
                    <a:pt x="2457" y="2462"/>
                  </a:cubicBezTo>
                  <a:cubicBezTo>
                    <a:pt x="2664" y="2253"/>
                    <a:pt x="2937" y="2148"/>
                    <a:pt x="3211" y="2148"/>
                  </a:cubicBezTo>
                  <a:close/>
                  <a:moveTo>
                    <a:pt x="11485" y="2148"/>
                  </a:moveTo>
                  <a:cubicBezTo>
                    <a:pt x="11759" y="2148"/>
                    <a:pt x="12032" y="2253"/>
                    <a:pt x="12239" y="2462"/>
                  </a:cubicBezTo>
                  <a:cubicBezTo>
                    <a:pt x="12657" y="2875"/>
                    <a:pt x="12657" y="3555"/>
                    <a:pt x="12239" y="3974"/>
                  </a:cubicBezTo>
                  <a:cubicBezTo>
                    <a:pt x="10908" y="5305"/>
                    <a:pt x="10937" y="5309"/>
                    <a:pt x="10689" y="5413"/>
                  </a:cubicBezTo>
                  <a:cubicBezTo>
                    <a:pt x="10353" y="4829"/>
                    <a:pt x="9872" y="4349"/>
                    <a:pt x="9287" y="4011"/>
                  </a:cubicBezTo>
                  <a:cubicBezTo>
                    <a:pt x="9392" y="3765"/>
                    <a:pt x="9401" y="3788"/>
                    <a:pt x="10728" y="2462"/>
                  </a:cubicBezTo>
                  <a:cubicBezTo>
                    <a:pt x="10937" y="2253"/>
                    <a:pt x="11211" y="2148"/>
                    <a:pt x="11485" y="2148"/>
                  </a:cubicBezTo>
                  <a:close/>
                  <a:moveTo>
                    <a:pt x="2776" y="6281"/>
                  </a:moveTo>
                  <a:cubicBezTo>
                    <a:pt x="3398" y="6281"/>
                    <a:pt x="3443" y="6292"/>
                    <a:pt x="3612" y="6365"/>
                  </a:cubicBezTo>
                  <a:cubicBezTo>
                    <a:pt x="3441" y="7006"/>
                    <a:pt x="3441" y="7700"/>
                    <a:pt x="3612" y="8341"/>
                  </a:cubicBezTo>
                  <a:cubicBezTo>
                    <a:pt x="3443" y="8413"/>
                    <a:pt x="3398" y="8425"/>
                    <a:pt x="2776" y="8425"/>
                  </a:cubicBezTo>
                  <a:cubicBezTo>
                    <a:pt x="2493" y="8425"/>
                    <a:pt x="2088" y="8422"/>
                    <a:pt x="1497" y="8422"/>
                  </a:cubicBezTo>
                  <a:cubicBezTo>
                    <a:pt x="907" y="8422"/>
                    <a:pt x="428" y="7942"/>
                    <a:pt x="428" y="7352"/>
                  </a:cubicBezTo>
                  <a:cubicBezTo>
                    <a:pt x="428" y="6764"/>
                    <a:pt x="907" y="6284"/>
                    <a:pt x="1497" y="6284"/>
                  </a:cubicBezTo>
                  <a:cubicBezTo>
                    <a:pt x="2088" y="6284"/>
                    <a:pt x="2493" y="6281"/>
                    <a:pt x="2776" y="6281"/>
                  </a:cubicBezTo>
                  <a:close/>
                  <a:moveTo>
                    <a:pt x="7347" y="3918"/>
                  </a:moveTo>
                  <a:cubicBezTo>
                    <a:pt x="8869" y="3918"/>
                    <a:pt x="10235" y="4937"/>
                    <a:pt x="10651" y="6417"/>
                  </a:cubicBezTo>
                  <a:cubicBezTo>
                    <a:pt x="11174" y="8260"/>
                    <a:pt x="10076" y="10186"/>
                    <a:pt x="8223" y="10671"/>
                  </a:cubicBezTo>
                  <a:cubicBezTo>
                    <a:pt x="7918" y="10751"/>
                    <a:pt x="7618" y="10789"/>
                    <a:pt x="7326" y="10789"/>
                  </a:cubicBezTo>
                  <a:cubicBezTo>
                    <a:pt x="5121" y="10789"/>
                    <a:pt x="3400" y="8630"/>
                    <a:pt x="4054" y="6389"/>
                  </a:cubicBezTo>
                  <a:cubicBezTo>
                    <a:pt x="4392" y="5233"/>
                    <a:pt x="5342" y="4287"/>
                    <a:pt x="6593" y="4002"/>
                  </a:cubicBezTo>
                  <a:cubicBezTo>
                    <a:pt x="6846" y="3945"/>
                    <a:pt x="7098" y="3918"/>
                    <a:pt x="7347" y="3918"/>
                  </a:cubicBezTo>
                  <a:close/>
                  <a:moveTo>
                    <a:pt x="4007" y="9292"/>
                  </a:moveTo>
                  <a:cubicBezTo>
                    <a:pt x="4344" y="9877"/>
                    <a:pt x="4824" y="10357"/>
                    <a:pt x="5409" y="10695"/>
                  </a:cubicBezTo>
                  <a:cubicBezTo>
                    <a:pt x="5305" y="10941"/>
                    <a:pt x="5294" y="10917"/>
                    <a:pt x="3969" y="12244"/>
                  </a:cubicBezTo>
                  <a:cubicBezTo>
                    <a:pt x="3760" y="12453"/>
                    <a:pt x="3485" y="12558"/>
                    <a:pt x="3211" y="12558"/>
                  </a:cubicBezTo>
                  <a:cubicBezTo>
                    <a:pt x="2937" y="12558"/>
                    <a:pt x="2664" y="12453"/>
                    <a:pt x="2457" y="12244"/>
                  </a:cubicBezTo>
                  <a:cubicBezTo>
                    <a:pt x="2039" y="11830"/>
                    <a:pt x="2039" y="11151"/>
                    <a:pt x="2457" y="10732"/>
                  </a:cubicBezTo>
                  <a:cubicBezTo>
                    <a:pt x="3793" y="9397"/>
                    <a:pt x="3759" y="9397"/>
                    <a:pt x="4007" y="9292"/>
                  </a:cubicBezTo>
                  <a:close/>
                  <a:moveTo>
                    <a:pt x="10689" y="9292"/>
                  </a:moveTo>
                  <a:cubicBezTo>
                    <a:pt x="10937" y="9397"/>
                    <a:pt x="10913" y="9406"/>
                    <a:pt x="12239" y="10732"/>
                  </a:cubicBezTo>
                  <a:cubicBezTo>
                    <a:pt x="12657" y="11151"/>
                    <a:pt x="12657" y="11830"/>
                    <a:pt x="12239" y="12244"/>
                  </a:cubicBezTo>
                  <a:cubicBezTo>
                    <a:pt x="12032" y="12453"/>
                    <a:pt x="11759" y="12558"/>
                    <a:pt x="11485" y="12558"/>
                  </a:cubicBezTo>
                  <a:cubicBezTo>
                    <a:pt x="11211" y="12558"/>
                    <a:pt x="10937" y="12453"/>
                    <a:pt x="10728" y="12244"/>
                  </a:cubicBezTo>
                  <a:cubicBezTo>
                    <a:pt x="9397" y="10908"/>
                    <a:pt x="9392" y="10941"/>
                    <a:pt x="9287" y="10695"/>
                  </a:cubicBezTo>
                  <a:cubicBezTo>
                    <a:pt x="9872" y="10357"/>
                    <a:pt x="10353" y="9877"/>
                    <a:pt x="10689" y="9292"/>
                  </a:cubicBezTo>
                  <a:close/>
                  <a:moveTo>
                    <a:pt x="8337" y="11088"/>
                  </a:moveTo>
                  <a:cubicBezTo>
                    <a:pt x="8442" y="11336"/>
                    <a:pt x="8418" y="11316"/>
                    <a:pt x="8418" y="13204"/>
                  </a:cubicBezTo>
                  <a:cubicBezTo>
                    <a:pt x="8418" y="13793"/>
                    <a:pt x="7938" y="14273"/>
                    <a:pt x="7348" y="14273"/>
                  </a:cubicBezTo>
                  <a:cubicBezTo>
                    <a:pt x="6759" y="14273"/>
                    <a:pt x="6279" y="13793"/>
                    <a:pt x="6279" y="13204"/>
                  </a:cubicBezTo>
                  <a:cubicBezTo>
                    <a:pt x="6279" y="11316"/>
                    <a:pt x="6255" y="11336"/>
                    <a:pt x="6360" y="11088"/>
                  </a:cubicBezTo>
                  <a:cubicBezTo>
                    <a:pt x="6681" y="11174"/>
                    <a:pt x="7013" y="11216"/>
                    <a:pt x="7344" y="11216"/>
                  </a:cubicBezTo>
                  <a:cubicBezTo>
                    <a:pt x="7673" y="11216"/>
                    <a:pt x="8002" y="11174"/>
                    <a:pt x="8317" y="11094"/>
                  </a:cubicBezTo>
                  <a:cubicBezTo>
                    <a:pt x="8322" y="11094"/>
                    <a:pt x="8332" y="11088"/>
                    <a:pt x="8337" y="11088"/>
                  </a:cubicBezTo>
                  <a:close/>
                  <a:moveTo>
                    <a:pt x="7348" y="0"/>
                  </a:moveTo>
                  <a:cubicBezTo>
                    <a:pt x="6521" y="0"/>
                    <a:pt x="5851" y="675"/>
                    <a:pt x="5851" y="1502"/>
                  </a:cubicBezTo>
                  <a:cubicBezTo>
                    <a:pt x="5851" y="3366"/>
                    <a:pt x="5818" y="3417"/>
                    <a:pt x="5946" y="3750"/>
                  </a:cubicBezTo>
                  <a:cubicBezTo>
                    <a:pt x="5893" y="3774"/>
                    <a:pt x="5841" y="3793"/>
                    <a:pt x="5794" y="3816"/>
                  </a:cubicBezTo>
                  <a:cubicBezTo>
                    <a:pt x="5647" y="3489"/>
                    <a:pt x="5584" y="3469"/>
                    <a:pt x="4272" y="2153"/>
                  </a:cubicBezTo>
                  <a:cubicBezTo>
                    <a:pt x="3980" y="1861"/>
                    <a:pt x="3597" y="1715"/>
                    <a:pt x="3213" y="1715"/>
                  </a:cubicBezTo>
                  <a:cubicBezTo>
                    <a:pt x="2829" y="1715"/>
                    <a:pt x="2445" y="1861"/>
                    <a:pt x="2153" y="2153"/>
                  </a:cubicBezTo>
                  <a:cubicBezTo>
                    <a:pt x="1569" y="2738"/>
                    <a:pt x="1569" y="3693"/>
                    <a:pt x="2153" y="4278"/>
                  </a:cubicBezTo>
                  <a:cubicBezTo>
                    <a:pt x="3469" y="5595"/>
                    <a:pt x="3484" y="5652"/>
                    <a:pt x="3811" y="5799"/>
                  </a:cubicBezTo>
                  <a:cubicBezTo>
                    <a:pt x="3788" y="5847"/>
                    <a:pt x="3769" y="5898"/>
                    <a:pt x="3745" y="5950"/>
                  </a:cubicBezTo>
                  <a:cubicBezTo>
                    <a:pt x="3509" y="5862"/>
                    <a:pt x="3416" y="5849"/>
                    <a:pt x="2685" y="5849"/>
                  </a:cubicBezTo>
                  <a:cubicBezTo>
                    <a:pt x="2401" y="5849"/>
                    <a:pt x="2020" y="5851"/>
                    <a:pt x="1497" y="5851"/>
                  </a:cubicBezTo>
                  <a:cubicBezTo>
                    <a:pt x="670" y="5851"/>
                    <a:pt x="0" y="6525"/>
                    <a:pt x="0" y="7352"/>
                  </a:cubicBezTo>
                  <a:cubicBezTo>
                    <a:pt x="0" y="8179"/>
                    <a:pt x="670" y="8850"/>
                    <a:pt x="1497" y="8850"/>
                  </a:cubicBezTo>
                  <a:cubicBezTo>
                    <a:pt x="2132" y="8850"/>
                    <a:pt x="2557" y="8854"/>
                    <a:pt x="2854" y="8854"/>
                  </a:cubicBezTo>
                  <a:cubicBezTo>
                    <a:pt x="3428" y="8854"/>
                    <a:pt x="3526" y="8840"/>
                    <a:pt x="3745" y="8756"/>
                  </a:cubicBezTo>
                  <a:cubicBezTo>
                    <a:pt x="3769" y="8807"/>
                    <a:pt x="3788" y="8855"/>
                    <a:pt x="3811" y="8907"/>
                  </a:cubicBezTo>
                  <a:cubicBezTo>
                    <a:pt x="3484" y="9054"/>
                    <a:pt x="3465" y="9116"/>
                    <a:pt x="2153" y="10428"/>
                  </a:cubicBezTo>
                  <a:cubicBezTo>
                    <a:pt x="1569" y="11013"/>
                    <a:pt x="1569" y="11968"/>
                    <a:pt x="2153" y="12548"/>
                  </a:cubicBezTo>
                  <a:cubicBezTo>
                    <a:pt x="2443" y="12841"/>
                    <a:pt x="2826" y="12987"/>
                    <a:pt x="3211" y="12987"/>
                  </a:cubicBezTo>
                  <a:cubicBezTo>
                    <a:pt x="3595" y="12987"/>
                    <a:pt x="3980" y="12841"/>
                    <a:pt x="4272" y="12548"/>
                  </a:cubicBezTo>
                  <a:cubicBezTo>
                    <a:pt x="5590" y="11231"/>
                    <a:pt x="5647" y="11217"/>
                    <a:pt x="5794" y="10889"/>
                  </a:cubicBezTo>
                  <a:cubicBezTo>
                    <a:pt x="5841" y="10913"/>
                    <a:pt x="5893" y="10932"/>
                    <a:pt x="5946" y="10956"/>
                  </a:cubicBezTo>
                  <a:cubicBezTo>
                    <a:pt x="5823" y="11283"/>
                    <a:pt x="5851" y="11336"/>
                    <a:pt x="5851" y="13204"/>
                  </a:cubicBezTo>
                  <a:cubicBezTo>
                    <a:pt x="5851" y="14031"/>
                    <a:pt x="6521" y="14701"/>
                    <a:pt x="7348" y="14701"/>
                  </a:cubicBezTo>
                  <a:cubicBezTo>
                    <a:pt x="8175" y="14701"/>
                    <a:pt x="8850" y="14031"/>
                    <a:pt x="8850" y="13204"/>
                  </a:cubicBezTo>
                  <a:cubicBezTo>
                    <a:pt x="8850" y="11340"/>
                    <a:pt x="8879" y="11288"/>
                    <a:pt x="8750" y="10956"/>
                  </a:cubicBezTo>
                  <a:cubicBezTo>
                    <a:pt x="8802" y="10932"/>
                    <a:pt x="8855" y="10913"/>
                    <a:pt x="8903" y="10889"/>
                  </a:cubicBezTo>
                  <a:cubicBezTo>
                    <a:pt x="9050" y="11213"/>
                    <a:pt x="9107" y="11231"/>
                    <a:pt x="10423" y="12548"/>
                  </a:cubicBezTo>
                  <a:cubicBezTo>
                    <a:pt x="10716" y="12841"/>
                    <a:pt x="11101" y="12987"/>
                    <a:pt x="11486" y="12987"/>
                  </a:cubicBezTo>
                  <a:cubicBezTo>
                    <a:pt x="11871" y="12987"/>
                    <a:pt x="12256" y="12841"/>
                    <a:pt x="12548" y="12548"/>
                  </a:cubicBezTo>
                  <a:cubicBezTo>
                    <a:pt x="13128" y="11968"/>
                    <a:pt x="13128" y="11013"/>
                    <a:pt x="12548" y="10428"/>
                  </a:cubicBezTo>
                  <a:cubicBezTo>
                    <a:pt x="11231" y="9111"/>
                    <a:pt x="11213" y="9054"/>
                    <a:pt x="10884" y="8907"/>
                  </a:cubicBezTo>
                  <a:cubicBezTo>
                    <a:pt x="10908" y="8855"/>
                    <a:pt x="10927" y="8807"/>
                    <a:pt x="10951" y="8756"/>
                  </a:cubicBezTo>
                  <a:cubicBezTo>
                    <a:pt x="11175" y="8840"/>
                    <a:pt x="11271" y="8853"/>
                    <a:pt x="11905" y="8853"/>
                  </a:cubicBezTo>
                  <a:cubicBezTo>
                    <a:pt x="12199" y="8853"/>
                    <a:pt x="12608" y="8850"/>
                    <a:pt x="13199" y="8850"/>
                  </a:cubicBezTo>
                  <a:cubicBezTo>
                    <a:pt x="14026" y="8850"/>
                    <a:pt x="14701" y="8179"/>
                    <a:pt x="14701" y="7352"/>
                  </a:cubicBezTo>
                  <a:cubicBezTo>
                    <a:pt x="14701" y="6525"/>
                    <a:pt x="14026" y="5851"/>
                    <a:pt x="13199" y="5851"/>
                  </a:cubicBezTo>
                  <a:lnTo>
                    <a:pt x="12942" y="5851"/>
                  </a:lnTo>
                  <a:cubicBezTo>
                    <a:pt x="12823" y="5851"/>
                    <a:pt x="12729" y="5950"/>
                    <a:pt x="12729" y="6069"/>
                  </a:cubicBezTo>
                  <a:cubicBezTo>
                    <a:pt x="12729" y="6189"/>
                    <a:pt x="12823" y="6284"/>
                    <a:pt x="12942" y="6284"/>
                  </a:cubicBezTo>
                  <a:lnTo>
                    <a:pt x="13199" y="6284"/>
                  </a:lnTo>
                  <a:cubicBezTo>
                    <a:pt x="13788" y="6284"/>
                    <a:pt x="14269" y="6764"/>
                    <a:pt x="14269" y="7352"/>
                  </a:cubicBezTo>
                  <a:cubicBezTo>
                    <a:pt x="14269" y="7942"/>
                    <a:pt x="13788" y="8422"/>
                    <a:pt x="13199" y="8422"/>
                  </a:cubicBezTo>
                  <a:cubicBezTo>
                    <a:pt x="12607" y="8422"/>
                    <a:pt x="12203" y="8425"/>
                    <a:pt x="11919" y="8425"/>
                  </a:cubicBezTo>
                  <a:cubicBezTo>
                    <a:pt x="11298" y="8425"/>
                    <a:pt x="11254" y="8413"/>
                    <a:pt x="11084" y="8341"/>
                  </a:cubicBezTo>
                  <a:cubicBezTo>
                    <a:pt x="11255" y="7690"/>
                    <a:pt x="11250" y="6997"/>
                    <a:pt x="11084" y="6365"/>
                  </a:cubicBezTo>
                  <a:cubicBezTo>
                    <a:pt x="11256" y="6292"/>
                    <a:pt x="11375" y="6282"/>
                    <a:pt x="11608" y="6282"/>
                  </a:cubicBezTo>
                  <a:cubicBezTo>
                    <a:pt x="11698" y="6282"/>
                    <a:pt x="11805" y="6284"/>
                    <a:pt x="11939" y="6284"/>
                  </a:cubicBezTo>
                  <a:cubicBezTo>
                    <a:pt x="12058" y="6284"/>
                    <a:pt x="12154" y="6189"/>
                    <a:pt x="12154" y="6069"/>
                  </a:cubicBezTo>
                  <a:cubicBezTo>
                    <a:pt x="12154" y="5950"/>
                    <a:pt x="12058" y="5851"/>
                    <a:pt x="11939" y="5851"/>
                  </a:cubicBezTo>
                  <a:cubicBezTo>
                    <a:pt x="11823" y="5851"/>
                    <a:pt x="11724" y="5850"/>
                    <a:pt x="11635" y="5850"/>
                  </a:cubicBezTo>
                  <a:cubicBezTo>
                    <a:pt x="11362" y="5850"/>
                    <a:pt x="11188" y="5861"/>
                    <a:pt x="10951" y="5950"/>
                  </a:cubicBezTo>
                  <a:cubicBezTo>
                    <a:pt x="10927" y="5898"/>
                    <a:pt x="10908" y="5847"/>
                    <a:pt x="10884" y="5799"/>
                  </a:cubicBezTo>
                  <a:cubicBezTo>
                    <a:pt x="11208" y="5652"/>
                    <a:pt x="11226" y="5595"/>
                    <a:pt x="12548" y="4278"/>
                  </a:cubicBezTo>
                  <a:cubicBezTo>
                    <a:pt x="13128" y="3693"/>
                    <a:pt x="13128" y="2738"/>
                    <a:pt x="12548" y="2153"/>
                  </a:cubicBezTo>
                  <a:cubicBezTo>
                    <a:pt x="12256" y="1861"/>
                    <a:pt x="11871" y="1715"/>
                    <a:pt x="11486" y="1715"/>
                  </a:cubicBezTo>
                  <a:cubicBezTo>
                    <a:pt x="11101" y="1715"/>
                    <a:pt x="10716" y="1861"/>
                    <a:pt x="10423" y="2153"/>
                  </a:cubicBezTo>
                  <a:cubicBezTo>
                    <a:pt x="9107" y="3469"/>
                    <a:pt x="9050" y="3489"/>
                    <a:pt x="8903" y="3816"/>
                  </a:cubicBezTo>
                  <a:cubicBezTo>
                    <a:pt x="8855" y="3793"/>
                    <a:pt x="8802" y="3774"/>
                    <a:pt x="8750" y="3750"/>
                  </a:cubicBezTo>
                  <a:cubicBezTo>
                    <a:pt x="8870" y="3441"/>
                    <a:pt x="8850" y="3232"/>
                    <a:pt x="8850" y="2809"/>
                  </a:cubicBezTo>
                  <a:cubicBezTo>
                    <a:pt x="8850" y="2690"/>
                    <a:pt x="8750" y="2596"/>
                    <a:pt x="8631" y="2596"/>
                  </a:cubicBezTo>
                  <a:cubicBezTo>
                    <a:pt x="8512" y="2596"/>
                    <a:pt x="8418" y="2690"/>
                    <a:pt x="8418" y="2809"/>
                  </a:cubicBezTo>
                  <a:cubicBezTo>
                    <a:pt x="8418" y="3241"/>
                    <a:pt x="8432" y="3384"/>
                    <a:pt x="8337" y="3617"/>
                  </a:cubicBezTo>
                  <a:cubicBezTo>
                    <a:pt x="8023" y="3533"/>
                    <a:pt x="7690" y="3489"/>
                    <a:pt x="7351" y="3489"/>
                  </a:cubicBezTo>
                  <a:cubicBezTo>
                    <a:pt x="7022" y="3489"/>
                    <a:pt x="6687" y="3530"/>
                    <a:pt x="6360" y="3617"/>
                  </a:cubicBezTo>
                  <a:cubicBezTo>
                    <a:pt x="6255" y="3370"/>
                    <a:pt x="6279" y="3384"/>
                    <a:pt x="6279" y="1502"/>
                  </a:cubicBezTo>
                  <a:cubicBezTo>
                    <a:pt x="6279" y="913"/>
                    <a:pt x="6759" y="433"/>
                    <a:pt x="7348" y="433"/>
                  </a:cubicBezTo>
                  <a:cubicBezTo>
                    <a:pt x="7938" y="433"/>
                    <a:pt x="8418" y="913"/>
                    <a:pt x="8418" y="1502"/>
                  </a:cubicBezTo>
                  <a:lnTo>
                    <a:pt x="8418" y="1806"/>
                  </a:lnTo>
                  <a:cubicBezTo>
                    <a:pt x="8418" y="1925"/>
                    <a:pt x="8512" y="2019"/>
                    <a:pt x="8631" y="2019"/>
                  </a:cubicBezTo>
                  <a:cubicBezTo>
                    <a:pt x="8750" y="2019"/>
                    <a:pt x="8850" y="1925"/>
                    <a:pt x="8850" y="1806"/>
                  </a:cubicBezTo>
                  <a:lnTo>
                    <a:pt x="8850" y="1502"/>
                  </a:lnTo>
                  <a:cubicBezTo>
                    <a:pt x="8850" y="675"/>
                    <a:pt x="8175" y="0"/>
                    <a:pt x="7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2" name="Google Shape;3322;p41"/>
          <p:cNvGrpSpPr/>
          <p:nvPr/>
        </p:nvGrpSpPr>
        <p:grpSpPr>
          <a:xfrm>
            <a:off x="4388413" y="2888125"/>
            <a:ext cx="367575" cy="367550"/>
            <a:chOff x="3241175" y="2895875"/>
            <a:chExt cx="367575" cy="367550"/>
          </a:xfrm>
        </p:grpSpPr>
        <p:sp>
          <p:nvSpPr>
            <p:cNvPr id="3323" name="Google Shape;3323;p41"/>
            <p:cNvSpPr/>
            <p:nvPr/>
          </p:nvSpPr>
          <p:spPr>
            <a:xfrm>
              <a:off x="3419550" y="2895875"/>
              <a:ext cx="10725" cy="45875"/>
            </a:xfrm>
            <a:custGeom>
              <a:avLst/>
              <a:gdLst/>
              <a:ahLst/>
              <a:cxnLst/>
              <a:rect l="l" t="t" r="r" b="b"/>
              <a:pathLst>
                <a:path w="429" h="1835" extrusionOk="0">
                  <a:moveTo>
                    <a:pt x="214" y="0"/>
                  </a:moveTo>
                  <a:cubicBezTo>
                    <a:pt x="95" y="0"/>
                    <a:pt x="1" y="95"/>
                    <a:pt x="1" y="214"/>
                  </a:cubicBezTo>
                  <a:lnTo>
                    <a:pt x="1" y="1620"/>
                  </a:lnTo>
                  <a:cubicBezTo>
                    <a:pt x="1" y="1740"/>
                    <a:pt x="95" y="1835"/>
                    <a:pt x="214" y="1835"/>
                  </a:cubicBezTo>
                  <a:cubicBezTo>
                    <a:pt x="333" y="1835"/>
                    <a:pt x="429" y="1740"/>
                    <a:pt x="429" y="1620"/>
                  </a:cubicBezTo>
                  <a:lnTo>
                    <a:pt x="429" y="214"/>
                  </a:lnTo>
                  <a:cubicBezTo>
                    <a:pt x="429" y="95"/>
                    <a:pt x="333" y="0"/>
                    <a:pt x="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1"/>
            <p:cNvSpPr/>
            <p:nvPr/>
          </p:nvSpPr>
          <p:spPr>
            <a:xfrm>
              <a:off x="3419550" y="3217525"/>
              <a:ext cx="10725" cy="45900"/>
            </a:xfrm>
            <a:custGeom>
              <a:avLst/>
              <a:gdLst/>
              <a:ahLst/>
              <a:cxnLst/>
              <a:rect l="l" t="t" r="r" b="b"/>
              <a:pathLst>
                <a:path w="429" h="1836" extrusionOk="0">
                  <a:moveTo>
                    <a:pt x="214" y="1"/>
                  </a:moveTo>
                  <a:cubicBezTo>
                    <a:pt x="95" y="1"/>
                    <a:pt x="1" y="100"/>
                    <a:pt x="1" y="219"/>
                  </a:cubicBezTo>
                  <a:lnTo>
                    <a:pt x="1" y="1622"/>
                  </a:lnTo>
                  <a:cubicBezTo>
                    <a:pt x="1" y="1740"/>
                    <a:pt x="95" y="1835"/>
                    <a:pt x="214" y="1835"/>
                  </a:cubicBezTo>
                  <a:cubicBezTo>
                    <a:pt x="333" y="1835"/>
                    <a:pt x="429" y="1740"/>
                    <a:pt x="429" y="1622"/>
                  </a:cubicBezTo>
                  <a:lnTo>
                    <a:pt x="429" y="219"/>
                  </a:lnTo>
                  <a:cubicBezTo>
                    <a:pt x="429" y="100"/>
                    <a:pt x="333" y="1"/>
                    <a:pt x="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1"/>
            <p:cNvSpPr/>
            <p:nvPr/>
          </p:nvSpPr>
          <p:spPr>
            <a:xfrm>
              <a:off x="3292875" y="2948075"/>
              <a:ext cx="36625" cy="35700"/>
            </a:xfrm>
            <a:custGeom>
              <a:avLst/>
              <a:gdLst/>
              <a:ahLst/>
              <a:cxnLst/>
              <a:rect l="l" t="t" r="r" b="b"/>
              <a:pathLst>
                <a:path w="1465" h="1428" extrusionOk="0">
                  <a:moveTo>
                    <a:pt x="237" y="1"/>
                  </a:moveTo>
                  <a:cubicBezTo>
                    <a:pt x="181" y="1"/>
                    <a:pt x="127" y="22"/>
                    <a:pt x="86" y="65"/>
                  </a:cubicBezTo>
                  <a:cubicBezTo>
                    <a:pt x="1" y="151"/>
                    <a:pt x="1" y="284"/>
                    <a:pt x="86" y="370"/>
                  </a:cubicBezTo>
                  <a:lnTo>
                    <a:pt x="1075" y="1363"/>
                  </a:lnTo>
                  <a:cubicBezTo>
                    <a:pt x="1118" y="1406"/>
                    <a:pt x="1174" y="1427"/>
                    <a:pt x="1229" y="1427"/>
                  </a:cubicBezTo>
                  <a:cubicBezTo>
                    <a:pt x="1284" y="1427"/>
                    <a:pt x="1338" y="1406"/>
                    <a:pt x="1379" y="1363"/>
                  </a:cubicBezTo>
                  <a:cubicBezTo>
                    <a:pt x="1464" y="1278"/>
                    <a:pt x="1464" y="1140"/>
                    <a:pt x="1379" y="1059"/>
                  </a:cubicBezTo>
                  <a:lnTo>
                    <a:pt x="391" y="65"/>
                  </a:lnTo>
                  <a:cubicBezTo>
                    <a:pt x="348" y="22"/>
                    <a:pt x="292" y="1"/>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1"/>
            <p:cNvSpPr/>
            <p:nvPr/>
          </p:nvSpPr>
          <p:spPr>
            <a:xfrm>
              <a:off x="3520300" y="3175600"/>
              <a:ext cx="36625" cy="35600"/>
            </a:xfrm>
            <a:custGeom>
              <a:avLst/>
              <a:gdLst/>
              <a:ahLst/>
              <a:cxnLst/>
              <a:rect l="l" t="t" r="r" b="b"/>
              <a:pathLst>
                <a:path w="1465" h="1424" extrusionOk="0">
                  <a:moveTo>
                    <a:pt x="239" y="1"/>
                  </a:moveTo>
                  <a:cubicBezTo>
                    <a:pt x="184" y="1"/>
                    <a:pt x="129" y="21"/>
                    <a:pt x="87" y="61"/>
                  </a:cubicBezTo>
                  <a:cubicBezTo>
                    <a:pt x="1" y="147"/>
                    <a:pt x="1" y="285"/>
                    <a:pt x="87" y="366"/>
                  </a:cubicBezTo>
                  <a:lnTo>
                    <a:pt x="1080" y="1360"/>
                  </a:lnTo>
                  <a:cubicBezTo>
                    <a:pt x="1121" y="1402"/>
                    <a:pt x="1175" y="1424"/>
                    <a:pt x="1230" y="1424"/>
                  </a:cubicBezTo>
                  <a:cubicBezTo>
                    <a:pt x="1285" y="1424"/>
                    <a:pt x="1341" y="1402"/>
                    <a:pt x="1384" y="1360"/>
                  </a:cubicBezTo>
                  <a:cubicBezTo>
                    <a:pt x="1465" y="1274"/>
                    <a:pt x="1465" y="1141"/>
                    <a:pt x="1384" y="1055"/>
                  </a:cubicBezTo>
                  <a:lnTo>
                    <a:pt x="391" y="61"/>
                  </a:lnTo>
                  <a:cubicBezTo>
                    <a:pt x="348" y="21"/>
                    <a:pt x="294" y="1"/>
                    <a:pt x="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1"/>
            <p:cNvSpPr/>
            <p:nvPr/>
          </p:nvSpPr>
          <p:spPr>
            <a:xfrm>
              <a:off x="3241175" y="3074225"/>
              <a:ext cx="45800" cy="10825"/>
            </a:xfrm>
            <a:custGeom>
              <a:avLst/>
              <a:gdLst/>
              <a:ahLst/>
              <a:cxnLst/>
              <a:rect l="l" t="t" r="r" b="b"/>
              <a:pathLst>
                <a:path w="1832" h="433" extrusionOk="0">
                  <a:moveTo>
                    <a:pt x="215" y="1"/>
                  </a:moveTo>
                  <a:cubicBezTo>
                    <a:pt x="96" y="1"/>
                    <a:pt x="0" y="100"/>
                    <a:pt x="0" y="219"/>
                  </a:cubicBezTo>
                  <a:cubicBezTo>
                    <a:pt x="0" y="338"/>
                    <a:pt x="96" y="433"/>
                    <a:pt x="215" y="433"/>
                  </a:cubicBezTo>
                  <a:lnTo>
                    <a:pt x="1617" y="433"/>
                  </a:lnTo>
                  <a:cubicBezTo>
                    <a:pt x="1735" y="433"/>
                    <a:pt x="1831" y="338"/>
                    <a:pt x="1831" y="219"/>
                  </a:cubicBezTo>
                  <a:cubicBezTo>
                    <a:pt x="1831" y="100"/>
                    <a:pt x="1735" y="1"/>
                    <a:pt x="1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1"/>
            <p:cNvSpPr/>
            <p:nvPr/>
          </p:nvSpPr>
          <p:spPr>
            <a:xfrm>
              <a:off x="3562850" y="3074225"/>
              <a:ext cx="45900" cy="10825"/>
            </a:xfrm>
            <a:custGeom>
              <a:avLst/>
              <a:gdLst/>
              <a:ahLst/>
              <a:cxnLst/>
              <a:rect l="l" t="t" r="r" b="b"/>
              <a:pathLst>
                <a:path w="1836" h="433" extrusionOk="0">
                  <a:moveTo>
                    <a:pt x="214" y="1"/>
                  </a:moveTo>
                  <a:cubicBezTo>
                    <a:pt x="96" y="1"/>
                    <a:pt x="1" y="100"/>
                    <a:pt x="1" y="219"/>
                  </a:cubicBezTo>
                  <a:cubicBezTo>
                    <a:pt x="1" y="338"/>
                    <a:pt x="96" y="433"/>
                    <a:pt x="214" y="433"/>
                  </a:cubicBezTo>
                  <a:lnTo>
                    <a:pt x="1616" y="433"/>
                  </a:lnTo>
                  <a:cubicBezTo>
                    <a:pt x="1735" y="433"/>
                    <a:pt x="1835" y="338"/>
                    <a:pt x="1835" y="219"/>
                  </a:cubicBezTo>
                  <a:cubicBezTo>
                    <a:pt x="1835" y="100"/>
                    <a:pt x="1735" y="1"/>
                    <a:pt x="1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1"/>
            <p:cNvSpPr/>
            <p:nvPr/>
          </p:nvSpPr>
          <p:spPr>
            <a:xfrm>
              <a:off x="3292875" y="3175600"/>
              <a:ext cx="36625" cy="35600"/>
            </a:xfrm>
            <a:custGeom>
              <a:avLst/>
              <a:gdLst/>
              <a:ahLst/>
              <a:cxnLst/>
              <a:rect l="l" t="t" r="r" b="b"/>
              <a:pathLst>
                <a:path w="1465" h="1424" extrusionOk="0">
                  <a:moveTo>
                    <a:pt x="1229" y="1"/>
                  </a:moveTo>
                  <a:cubicBezTo>
                    <a:pt x="1174" y="1"/>
                    <a:pt x="1118" y="21"/>
                    <a:pt x="1075" y="61"/>
                  </a:cubicBezTo>
                  <a:lnTo>
                    <a:pt x="86" y="1055"/>
                  </a:lnTo>
                  <a:cubicBezTo>
                    <a:pt x="1" y="1141"/>
                    <a:pt x="1" y="1274"/>
                    <a:pt x="86" y="1360"/>
                  </a:cubicBezTo>
                  <a:cubicBezTo>
                    <a:pt x="127" y="1402"/>
                    <a:pt x="181" y="1424"/>
                    <a:pt x="237" y="1424"/>
                  </a:cubicBezTo>
                  <a:cubicBezTo>
                    <a:pt x="292" y="1424"/>
                    <a:pt x="348" y="1402"/>
                    <a:pt x="391" y="1360"/>
                  </a:cubicBezTo>
                  <a:lnTo>
                    <a:pt x="1379" y="366"/>
                  </a:lnTo>
                  <a:cubicBezTo>
                    <a:pt x="1464" y="285"/>
                    <a:pt x="1464" y="147"/>
                    <a:pt x="1379" y="61"/>
                  </a:cubicBezTo>
                  <a:cubicBezTo>
                    <a:pt x="1338" y="21"/>
                    <a:pt x="128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1"/>
            <p:cNvSpPr/>
            <p:nvPr/>
          </p:nvSpPr>
          <p:spPr>
            <a:xfrm>
              <a:off x="3520300" y="2948075"/>
              <a:ext cx="36625" cy="35700"/>
            </a:xfrm>
            <a:custGeom>
              <a:avLst/>
              <a:gdLst/>
              <a:ahLst/>
              <a:cxnLst/>
              <a:rect l="l" t="t" r="r" b="b"/>
              <a:pathLst>
                <a:path w="1465" h="1428" extrusionOk="0">
                  <a:moveTo>
                    <a:pt x="1230" y="1"/>
                  </a:moveTo>
                  <a:cubicBezTo>
                    <a:pt x="1175" y="1"/>
                    <a:pt x="1121" y="22"/>
                    <a:pt x="1080" y="65"/>
                  </a:cubicBezTo>
                  <a:lnTo>
                    <a:pt x="87" y="1059"/>
                  </a:lnTo>
                  <a:cubicBezTo>
                    <a:pt x="1" y="1140"/>
                    <a:pt x="1" y="1278"/>
                    <a:pt x="87" y="1363"/>
                  </a:cubicBezTo>
                  <a:cubicBezTo>
                    <a:pt x="129" y="1406"/>
                    <a:pt x="184" y="1427"/>
                    <a:pt x="239" y="1427"/>
                  </a:cubicBezTo>
                  <a:cubicBezTo>
                    <a:pt x="294" y="1427"/>
                    <a:pt x="348" y="1406"/>
                    <a:pt x="391" y="1363"/>
                  </a:cubicBezTo>
                  <a:lnTo>
                    <a:pt x="1384" y="370"/>
                  </a:lnTo>
                  <a:cubicBezTo>
                    <a:pt x="1465" y="284"/>
                    <a:pt x="1465" y="151"/>
                    <a:pt x="1384" y="65"/>
                  </a:cubicBezTo>
                  <a:cubicBezTo>
                    <a:pt x="1341" y="22"/>
                    <a:pt x="1285"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1"/>
            <p:cNvSpPr/>
            <p:nvPr/>
          </p:nvSpPr>
          <p:spPr>
            <a:xfrm>
              <a:off x="3353600" y="3062525"/>
              <a:ext cx="94625" cy="85175"/>
            </a:xfrm>
            <a:custGeom>
              <a:avLst/>
              <a:gdLst/>
              <a:ahLst/>
              <a:cxnLst/>
              <a:rect l="l" t="t" r="r" b="b"/>
              <a:pathLst>
                <a:path w="3785" h="3407" extrusionOk="0">
                  <a:moveTo>
                    <a:pt x="1872" y="432"/>
                  </a:moveTo>
                  <a:cubicBezTo>
                    <a:pt x="2177" y="432"/>
                    <a:pt x="2481" y="541"/>
                    <a:pt x="2724" y="758"/>
                  </a:cubicBezTo>
                  <a:cubicBezTo>
                    <a:pt x="3242" y="1224"/>
                    <a:pt x="3304" y="2070"/>
                    <a:pt x="2771" y="2603"/>
                  </a:cubicBezTo>
                  <a:cubicBezTo>
                    <a:pt x="2522" y="2850"/>
                    <a:pt x="2196" y="2973"/>
                    <a:pt x="1871" y="2973"/>
                  </a:cubicBezTo>
                  <a:cubicBezTo>
                    <a:pt x="1545" y="2973"/>
                    <a:pt x="1220" y="2850"/>
                    <a:pt x="970" y="2603"/>
                  </a:cubicBezTo>
                  <a:cubicBezTo>
                    <a:pt x="476" y="2103"/>
                    <a:pt x="476" y="1300"/>
                    <a:pt x="970" y="806"/>
                  </a:cubicBezTo>
                  <a:cubicBezTo>
                    <a:pt x="1219" y="557"/>
                    <a:pt x="1545" y="432"/>
                    <a:pt x="1872" y="432"/>
                  </a:cubicBezTo>
                  <a:close/>
                  <a:moveTo>
                    <a:pt x="1873" y="0"/>
                  </a:moveTo>
                  <a:cubicBezTo>
                    <a:pt x="1435" y="0"/>
                    <a:pt x="999" y="168"/>
                    <a:pt x="665" y="502"/>
                  </a:cubicBezTo>
                  <a:cubicBezTo>
                    <a:pt x="0" y="1167"/>
                    <a:pt x="0" y="2241"/>
                    <a:pt x="665" y="2906"/>
                  </a:cubicBezTo>
                  <a:cubicBezTo>
                    <a:pt x="998" y="3239"/>
                    <a:pt x="1435" y="3406"/>
                    <a:pt x="1871" y="3406"/>
                  </a:cubicBezTo>
                  <a:cubicBezTo>
                    <a:pt x="2307" y="3406"/>
                    <a:pt x="2743" y="3239"/>
                    <a:pt x="3076" y="2906"/>
                  </a:cubicBezTo>
                  <a:cubicBezTo>
                    <a:pt x="3784" y="2198"/>
                    <a:pt x="3712" y="1068"/>
                    <a:pt x="3009" y="436"/>
                  </a:cubicBezTo>
                  <a:cubicBezTo>
                    <a:pt x="2685" y="145"/>
                    <a:pt x="2278" y="0"/>
                    <a:pt x="18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1"/>
            <p:cNvSpPr/>
            <p:nvPr/>
          </p:nvSpPr>
          <p:spPr>
            <a:xfrm>
              <a:off x="3332425" y="3001800"/>
              <a:ext cx="172000" cy="165175"/>
            </a:xfrm>
            <a:custGeom>
              <a:avLst/>
              <a:gdLst/>
              <a:ahLst/>
              <a:cxnLst/>
              <a:rect l="l" t="t" r="r" b="b"/>
              <a:pathLst>
                <a:path w="6880" h="6607" extrusionOk="0">
                  <a:moveTo>
                    <a:pt x="6123" y="483"/>
                  </a:moveTo>
                  <a:lnTo>
                    <a:pt x="6366" y="726"/>
                  </a:lnTo>
                  <a:lnTo>
                    <a:pt x="5981" y="1115"/>
                  </a:lnTo>
                  <a:cubicBezTo>
                    <a:pt x="5876" y="1220"/>
                    <a:pt x="5876" y="1391"/>
                    <a:pt x="5981" y="1496"/>
                  </a:cubicBezTo>
                  <a:lnTo>
                    <a:pt x="6189" y="1709"/>
                  </a:lnTo>
                  <a:lnTo>
                    <a:pt x="5947" y="1952"/>
                  </a:lnTo>
                  <a:lnTo>
                    <a:pt x="5733" y="1737"/>
                  </a:lnTo>
                  <a:cubicBezTo>
                    <a:pt x="5681" y="1685"/>
                    <a:pt x="5612" y="1659"/>
                    <a:pt x="5543" y="1659"/>
                  </a:cubicBezTo>
                  <a:cubicBezTo>
                    <a:pt x="5475" y="1659"/>
                    <a:pt x="5406" y="1685"/>
                    <a:pt x="5353" y="1737"/>
                  </a:cubicBezTo>
                  <a:lnTo>
                    <a:pt x="4484" y="2608"/>
                  </a:lnTo>
                  <a:cubicBezTo>
                    <a:pt x="4374" y="2716"/>
                    <a:pt x="4355" y="2893"/>
                    <a:pt x="4441" y="3021"/>
                  </a:cubicBezTo>
                  <a:cubicBezTo>
                    <a:pt x="4958" y="3824"/>
                    <a:pt x="4844" y="4898"/>
                    <a:pt x="4164" y="5578"/>
                  </a:cubicBezTo>
                  <a:cubicBezTo>
                    <a:pt x="3767" y="5978"/>
                    <a:pt x="3245" y="6178"/>
                    <a:pt x="2722" y="6178"/>
                  </a:cubicBezTo>
                  <a:cubicBezTo>
                    <a:pt x="2189" y="6178"/>
                    <a:pt x="1654" y="5970"/>
                    <a:pt x="1251" y="5554"/>
                  </a:cubicBezTo>
                  <a:cubicBezTo>
                    <a:pt x="472" y="4756"/>
                    <a:pt x="486" y="3463"/>
                    <a:pt x="1280" y="2674"/>
                  </a:cubicBezTo>
                  <a:cubicBezTo>
                    <a:pt x="1673" y="2286"/>
                    <a:pt x="2197" y="2086"/>
                    <a:pt x="2724" y="2086"/>
                  </a:cubicBezTo>
                  <a:cubicBezTo>
                    <a:pt x="3107" y="2086"/>
                    <a:pt x="3492" y="2192"/>
                    <a:pt x="3828" y="2408"/>
                  </a:cubicBezTo>
                  <a:cubicBezTo>
                    <a:pt x="3884" y="2444"/>
                    <a:pt x="3946" y="2462"/>
                    <a:pt x="4008" y="2462"/>
                  </a:cubicBezTo>
                  <a:cubicBezTo>
                    <a:pt x="4093" y="2462"/>
                    <a:pt x="4177" y="2428"/>
                    <a:pt x="4241" y="2365"/>
                  </a:cubicBezTo>
                  <a:lnTo>
                    <a:pt x="5111" y="1496"/>
                  </a:lnTo>
                  <a:cubicBezTo>
                    <a:pt x="5215" y="1391"/>
                    <a:pt x="5215" y="1220"/>
                    <a:pt x="5111" y="1115"/>
                  </a:cubicBezTo>
                  <a:lnTo>
                    <a:pt x="4901" y="901"/>
                  </a:lnTo>
                  <a:lnTo>
                    <a:pt x="5144" y="658"/>
                  </a:lnTo>
                  <a:lnTo>
                    <a:pt x="5353" y="873"/>
                  </a:lnTo>
                  <a:cubicBezTo>
                    <a:pt x="5406" y="925"/>
                    <a:pt x="5475" y="951"/>
                    <a:pt x="5543" y="951"/>
                  </a:cubicBezTo>
                  <a:cubicBezTo>
                    <a:pt x="5612" y="951"/>
                    <a:pt x="5681" y="925"/>
                    <a:pt x="5733" y="873"/>
                  </a:cubicBezTo>
                  <a:lnTo>
                    <a:pt x="6123" y="483"/>
                  </a:lnTo>
                  <a:close/>
                  <a:moveTo>
                    <a:pt x="6123" y="0"/>
                  </a:moveTo>
                  <a:cubicBezTo>
                    <a:pt x="6045" y="0"/>
                    <a:pt x="5966" y="31"/>
                    <a:pt x="5904" y="93"/>
                  </a:cubicBezTo>
                  <a:lnTo>
                    <a:pt x="5544" y="454"/>
                  </a:lnTo>
                  <a:lnTo>
                    <a:pt x="5353" y="259"/>
                  </a:lnTo>
                  <a:cubicBezTo>
                    <a:pt x="5294" y="202"/>
                    <a:pt x="5218" y="174"/>
                    <a:pt x="5142" y="174"/>
                  </a:cubicBezTo>
                  <a:cubicBezTo>
                    <a:pt x="5067" y="174"/>
                    <a:pt x="4992" y="202"/>
                    <a:pt x="4934" y="259"/>
                  </a:cubicBezTo>
                  <a:lnTo>
                    <a:pt x="4498" y="691"/>
                  </a:lnTo>
                  <a:cubicBezTo>
                    <a:pt x="4383" y="811"/>
                    <a:pt x="4383" y="996"/>
                    <a:pt x="4498" y="1110"/>
                  </a:cubicBezTo>
                  <a:lnTo>
                    <a:pt x="4693" y="1305"/>
                  </a:lnTo>
                  <a:lnTo>
                    <a:pt x="3993" y="2003"/>
                  </a:lnTo>
                  <a:cubicBezTo>
                    <a:pt x="3601" y="1768"/>
                    <a:pt x="3161" y="1652"/>
                    <a:pt x="2723" y="1652"/>
                  </a:cubicBezTo>
                  <a:cubicBezTo>
                    <a:pt x="2089" y="1652"/>
                    <a:pt x="1458" y="1895"/>
                    <a:pt x="981" y="2369"/>
                  </a:cubicBezTo>
                  <a:cubicBezTo>
                    <a:pt x="16" y="3321"/>
                    <a:pt x="1" y="4884"/>
                    <a:pt x="942" y="5859"/>
                  </a:cubicBezTo>
                  <a:cubicBezTo>
                    <a:pt x="1428" y="6357"/>
                    <a:pt x="2073" y="6607"/>
                    <a:pt x="2718" y="6607"/>
                  </a:cubicBezTo>
                  <a:cubicBezTo>
                    <a:pt x="3352" y="6607"/>
                    <a:pt x="3986" y="6365"/>
                    <a:pt x="4469" y="5882"/>
                  </a:cubicBezTo>
                  <a:cubicBezTo>
                    <a:pt x="5282" y="5070"/>
                    <a:pt x="5419" y="3819"/>
                    <a:pt x="4844" y="2859"/>
                  </a:cubicBezTo>
                  <a:lnTo>
                    <a:pt x="5544" y="2156"/>
                  </a:lnTo>
                  <a:lnTo>
                    <a:pt x="5739" y="2351"/>
                  </a:lnTo>
                  <a:cubicBezTo>
                    <a:pt x="5796" y="2408"/>
                    <a:pt x="5872" y="2437"/>
                    <a:pt x="5947" y="2437"/>
                  </a:cubicBezTo>
                  <a:cubicBezTo>
                    <a:pt x="6023" y="2437"/>
                    <a:pt x="6099" y="2408"/>
                    <a:pt x="6156" y="2351"/>
                  </a:cubicBezTo>
                  <a:lnTo>
                    <a:pt x="6589" y="1913"/>
                  </a:lnTo>
                  <a:cubicBezTo>
                    <a:pt x="6708" y="1799"/>
                    <a:pt x="6708" y="1614"/>
                    <a:pt x="6589" y="1500"/>
                  </a:cubicBezTo>
                  <a:lnTo>
                    <a:pt x="6399" y="1305"/>
                  </a:lnTo>
                  <a:lnTo>
                    <a:pt x="6760" y="944"/>
                  </a:lnTo>
                  <a:cubicBezTo>
                    <a:pt x="6879" y="825"/>
                    <a:pt x="6879" y="630"/>
                    <a:pt x="6760" y="511"/>
                  </a:cubicBezTo>
                  <a:lnTo>
                    <a:pt x="6342" y="93"/>
                  </a:lnTo>
                  <a:cubicBezTo>
                    <a:pt x="6280" y="31"/>
                    <a:pt x="6202" y="0"/>
                    <a:pt x="6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1"/>
            <p:cNvSpPr/>
            <p:nvPr/>
          </p:nvSpPr>
          <p:spPr>
            <a:xfrm>
              <a:off x="3431800" y="2952625"/>
              <a:ext cx="120400" cy="119825"/>
            </a:xfrm>
            <a:custGeom>
              <a:avLst/>
              <a:gdLst/>
              <a:ahLst/>
              <a:cxnLst/>
              <a:rect l="l" t="t" r="r" b="b"/>
              <a:pathLst>
                <a:path w="4816" h="4793" extrusionOk="0">
                  <a:moveTo>
                    <a:pt x="230" y="1"/>
                  </a:moveTo>
                  <a:cubicBezTo>
                    <a:pt x="122" y="1"/>
                    <a:pt x="24" y="84"/>
                    <a:pt x="14" y="197"/>
                  </a:cubicBezTo>
                  <a:cubicBezTo>
                    <a:pt x="0" y="315"/>
                    <a:pt x="86" y="420"/>
                    <a:pt x="204" y="429"/>
                  </a:cubicBezTo>
                  <a:cubicBezTo>
                    <a:pt x="2396" y="658"/>
                    <a:pt x="4149" y="2407"/>
                    <a:pt x="4373" y="4598"/>
                  </a:cubicBezTo>
                  <a:cubicBezTo>
                    <a:pt x="4387" y="4712"/>
                    <a:pt x="4478" y="4793"/>
                    <a:pt x="4587" y="4793"/>
                  </a:cubicBezTo>
                  <a:lnTo>
                    <a:pt x="4610" y="4793"/>
                  </a:lnTo>
                  <a:cubicBezTo>
                    <a:pt x="4730" y="4779"/>
                    <a:pt x="4815" y="4674"/>
                    <a:pt x="4800" y="4555"/>
                  </a:cubicBezTo>
                  <a:cubicBezTo>
                    <a:pt x="4682" y="3395"/>
                    <a:pt x="4164" y="2303"/>
                    <a:pt x="3332" y="1471"/>
                  </a:cubicBezTo>
                  <a:cubicBezTo>
                    <a:pt x="2505" y="644"/>
                    <a:pt x="1411" y="120"/>
                    <a:pt x="247" y="2"/>
                  </a:cubicBezTo>
                  <a:cubicBezTo>
                    <a:pt x="241" y="1"/>
                    <a:pt x="235" y="1"/>
                    <a:pt x="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1"/>
            <p:cNvSpPr/>
            <p:nvPr/>
          </p:nvSpPr>
          <p:spPr>
            <a:xfrm>
              <a:off x="3297275" y="2952625"/>
              <a:ext cx="254925" cy="254575"/>
            </a:xfrm>
            <a:custGeom>
              <a:avLst/>
              <a:gdLst/>
              <a:ahLst/>
              <a:cxnLst/>
              <a:rect l="l" t="t" r="r" b="b"/>
              <a:pathLst>
                <a:path w="10197" h="10183" extrusionOk="0">
                  <a:moveTo>
                    <a:pt x="4600" y="1"/>
                  </a:moveTo>
                  <a:cubicBezTo>
                    <a:pt x="4594" y="1"/>
                    <a:pt x="4588" y="1"/>
                    <a:pt x="4583" y="2"/>
                  </a:cubicBezTo>
                  <a:cubicBezTo>
                    <a:pt x="1992" y="269"/>
                    <a:pt x="0" y="2454"/>
                    <a:pt x="0" y="5083"/>
                  </a:cubicBezTo>
                  <a:cubicBezTo>
                    <a:pt x="0" y="7897"/>
                    <a:pt x="2291" y="10183"/>
                    <a:pt x="5105" y="10183"/>
                  </a:cubicBezTo>
                  <a:cubicBezTo>
                    <a:pt x="7733" y="10183"/>
                    <a:pt x="9920" y="8191"/>
                    <a:pt x="10181" y="5606"/>
                  </a:cubicBezTo>
                  <a:cubicBezTo>
                    <a:pt x="10196" y="5487"/>
                    <a:pt x="10111" y="5383"/>
                    <a:pt x="9991" y="5368"/>
                  </a:cubicBezTo>
                  <a:cubicBezTo>
                    <a:pt x="9985" y="5367"/>
                    <a:pt x="9979" y="5367"/>
                    <a:pt x="9974" y="5367"/>
                  </a:cubicBezTo>
                  <a:cubicBezTo>
                    <a:pt x="9862" y="5367"/>
                    <a:pt x="9768" y="5450"/>
                    <a:pt x="9754" y="5563"/>
                  </a:cubicBezTo>
                  <a:cubicBezTo>
                    <a:pt x="9512" y="7954"/>
                    <a:pt x="7510" y="9755"/>
                    <a:pt x="5105" y="9755"/>
                  </a:cubicBezTo>
                  <a:cubicBezTo>
                    <a:pt x="2529" y="9755"/>
                    <a:pt x="433" y="7659"/>
                    <a:pt x="433" y="5083"/>
                  </a:cubicBezTo>
                  <a:cubicBezTo>
                    <a:pt x="433" y="2673"/>
                    <a:pt x="2234" y="677"/>
                    <a:pt x="4625" y="429"/>
                  </a:cubicBezTo>
                  <a:cubicBezTo>
                    <a:pt x="4743" y="420"/>
                    <a:pt x="4829" y="315"/>
                    <a:pt x="4820" y="197"/>
                  </a:cubicBezTo>
                  <a:cubicBezTo>
                    <a:pt x="4807" y="84"/>
                    <a:pt x="4711"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41"/>
          <p:cNvSpPr/>
          <p:nvPr/>
        </p:nvSpPr>
        <p:spPr>
          <a:xfrm>
            <a:off x="7137300" y="2912775"/>
            <a:ext cx="371350" cy="318250"/>
          </a:xfrm>
          <a:custGeom>
            <a:avLst/>
            <a:gdLst/>
            <a:ahLst/>
            <a:cxnLst/>
            <a:rect l="l" t="t" r="r" b="b"/>
            <a:pathLst>
              <a:path w="14854" h="12730" extrusionOk="0">
                <a:moveTo>
                  <a:pt x="6445" y="3903"/>
                </a:moveTo>
                <a:lnTo>
                  <a:pt x="6445" y="3903"/>
                </a:lnTo>
                <a:cubicBezTo>
                  <a:pt x="6288" y="4221"/>
                  <a:pt x="6117" y="4668"/>
                  <a:pt x="6055" y="5172"/>
                </a:cubicBezTo>
                <a:cubicBezTo>
                  <a:pt x="5956" y="6013"/>
                  <a:pt x="6198" y="6746"/>
                  <a:pt x="6773" y="7354"/>
                </a:cubicBezTo>
                <a:cubicBezTo>
                  <a:pt x="8014" y="8656"/>
                  <a:pt x="7733" y="10319"/>
                  <a:pt x="6735" y="11822"/>
                </a:cubicBezTo>
                <a:cubicBezTo>
                  <a:pt x="6773" y="11227"/>
                  <a:pt x="6702" y="10144"/>
                  <a:pt x="6364" y="9654"/>
                </a:cubicBezTo>
                <a:cubicBezTo>
                  <a:pt x="6303" y="9559"/>
                  <a:pt x="6222" y="9479"/>
                  <a:pt x="6136" y="9407"/>
                </a:cubicBezTo>
                <a:cubicBezTo>
                  <a:pt x="5941" y="9251"/>
                  <a:pt x="5699" y="9159"/>
                  <a:pt x="5447" y="9150"/>
                </a:cubicBezTo>
                <a:cubicBezTo>
                  <a:pt x="4938" y="9126"/>
                  <a:pt x="4383" y="9017"/>
                  <a:pt x="3931" y="8770"/>
                </a:cubicBezTo>
                <a:cubicBezTo>
                  <a:pt x="4045" y="8675"/>
                  <a:pt x="4120" y="8571"/>
                  <a:pt x="4168" y="8470"/>
                </a:cubicBezTo>
                <a:cubicBezTo>
                  <a:pt x="4221" y="8352"/>
                  <a:pt x="4225" y="8228"/>
                  <a:pt x="4188" y="8110"/>
                </a:cubicBezTo>
                <a:lnTo>
                  <a:pt x="4249" y="8090"/>
                </a:lnTo>
                <a:cubicBezTo>
                  <a:pt x="4482" y="8009"/>
                  <a:pt x="4539" y="7705"/>
                  <a:pt x="4354" y="7544"/>
                </a:cubicBezTo>
                <a:lnTo>
                  <a:pt x="4197" y="7411"/>
                </a:lnTo>
                <a:lnTo>
                  <a:pt x="4282" y="7259"/>
                </a:lnTo>
                <a:cubicBezTo>
                  <a:pt x="4363" y="7112"/>
                  <a:pt x="4316" y="6921"/>
                  <a:pt x="4168" y="6831"/>
                </a:cubicBezTo>
                <a:cubicBezTo>
                  <a:pt x="4059" y="6769"/>
                  <a:pt x="3978" y="6702"/>
                  <a:pt x="3916" y="6645"/>
                </a:cubicBezTo>
                <a:cubicBezTo>
                  <a:pt x="4568" y="6388"/>
                  <a:pt x="4844" y="5952"/>
                  <a:pt x="4919" y="5814"/>
                </a:cubicBezTo>
                <a:cubicBezTo>
                  <a:pt x="4943" y="5766"/>
                  <a:pt x="4958" y="5709"/>
                  <a:pt x="4953" y="5652"/>
                </a:cubicBezTo>
                <a:cubicBezTo>
                  <a:pt x="4925" y="4815"/>
                  <a:pt x="5680" y="4245"/>
                  <a:pt x="6445" y="3903"/>
                </a:cubicBezTo>
                <a:close/>
                <a:moveTo>
                  <a:pt x="5314" y="9573"/>
                </a:moveTo>
                <a:cubicBezTo>
                  <a:pt x="5338" y="9573"/>
                  <a:pt x="5395" y="9578"/>
                  <a:pt x="5428" y="9578"/>
                </a:cubicBezTo>
                <a:cubicBezTo>
                  <a:pt x="5660" y="9587"/>
                  <a:pt x="5880" y="9707"/>
                  <a:pt x="6013" y="9901"/>
                </a:cubicBezTo>
                <a:cubicBezTo>
                  <a:pt x="6274" y="10277"/>
                  <a:pt x="6345" y="11327"/>
                  <a:pt x="6303" y="11859"/>
                </a:cubicBezTo>
                <a:cubicBezTo>
                  <a:pt x="6055" y="11726"/>
                  <a:pt x="5785" y="11570"/>
                  <a:pt x="5504" y="11389"/>
                </a:cubicBezTo>
                <a:cubicBezTo>
                  <a:pt x="5684" y="10695"/>
                  <a:pt x="5509" y="10006"/>
                  <a:pt x="5314" y="9573"/>
                </a:cubicBezTo>
                <a:close/>
                <a:moveTo>
                  <a:pt x="3778" y="0"/>
                </a:moveTo>
                <a:cubicBezTo>
                  <a:pt x="1696" y="0"/>
                  <a:pt x="0" y="1698"/>
                  <a:pt x="0" y="3784"/>
                </a:cubicBezTo>
                <a:cubicBezTo>
                  <a:pt x="0" y="9194"/>
                  <a:pt x="6488" y="12730"/>
                  <a:pt x="7343" y="12730"/>
                </a:cubicBezTo>
                <a:cubicBezTo>
                  <a:pt x="7501" y="12730"/>
                  <a:pt x="7657" y="12701"/>
                  <a:pt x="7805" y="12644"/>
                </a:cubicBezTo>
                <a:cubicBezTo>
                  <a:pt x="8137" y="12515"/>
                  <a:pt x="11535" y="10852"/>
                  <a:pt x="13413" y="7905"/>
                </a:cubicBezTo>
                <a:cubicBezTo>
                  <a:pt x="14435" y="6313"/>
                  <a:pt x="14854" y="4620"/>
                  <a:pt x="14602" y="3142"/>
                </a:cubicBezTo>
                <a:cubicBezTo>
                  <a:pt x="14312" y="1459"/>
                  <a:pt x="13167" y="262"/>
                  <a:pt x="11489" y="39"/>
                </a:cubicBezTo>
                <a:cubicBezTo>
                  <a:pt x="11480" y="38"/>
                  <a:pt x="11471" y="37"/>
                  <a:pt x="11462" y="37"/>
                </a:cubicBezTo>
                <a:cubicBezTo>
                  <a:pt x="11358" y="37"/>
                  <a:pt x="11264" y="115"/>
                  <a:pt x="11250" y="224"/>
                </a:cubicBezTo>
                <a:cubicBezTo>
                  <a:pt x="11232" y="343"/>
                  <a:pt x="11317" y="452"/>
                  <a:pt x="11436" y="467"/>
                </a:cubicBezTo>
                <a:cubicBezTo>
                  <a:pt x="12891" y="661"/>
                  <a:pt x="13917" y="1687"/>
                  <a:pt x="14178" y="3218"/>
                </a:cubicBezTo>
                <a:cubicBezTo>
                  <a:pt x="14569" y="5500"/>
                  <a:pt x="13224" y="8689"/>
                  <a:pt x="9473" y="11190"/>
                </a:cubicBezTo>
                <a:cubicBezTo>
                  <a:pt x="9706" y="10253"/>
                  <a:pt x="10495" y="9264"/>
                  <a:pt x="10780" y="8490"/>
                </a:cubicBezTo>
                <a:cubicBezTo>
                  <a:pt x="11041" y="7786"/>
                  <a:pt x="11189" y="7125"/>
                  <a:pt x="11222" y="6527"/>
                </a:cubicBezTo>
                <a:cubicBezTo>
                  <a:pt x="11227" y="6412"/>
                  <a:pt x="11136" y="6307"/>
                  <a:pt x="11017" y="6303"/>
                </a:cubicBezTo>
                <a:cubicBezTo>
                  <a:pt x="11015" y="6303"/>
                  <a:pt x="11012" y="6303"/>
                  <a:pt x="11009" y="6303"/>
                </a:cubicBezTo>
                <a:cubicBezTo>
                  <a:pt x="10894" y="6303"/>
                  <a:pt x="10799" y="6391"/>
                  <a:pt x="10789" y="6507"/>
                </a:cubicBezTo>
                <a:cubicBezTo>
                  <a:pt x="10765" y="7059"/>
                  <a:pt x="10623" y="7676"/>
                  <a:pt x="10381" y="8343"/>
                </a:cubicBezTo>
                <a:cubicBezTo>
                  <a:pt x="10072" y="9170"/>
                  <a:pt x="9078" y="10357"/>
                  <a:pt x="8988" y="11498"/>
                </a:cubicBezTo>
                <a:cubicBezTo>
                  <a:pt x="8598" y="11741"/>
                  <a:pt x="8190" y="11974"/>
                  <a:pt x="7720" y="12211"/>
                </a:cubicBezTo>
                <a:cubicBezTo>
                  <a:pt x="7619" y="12263"/>
                  <a:pt x="7510" y="12292"/>
                  <a:pt x="7400" y="12302"/>
                </a:cubicBezTo>
                <a:cubicBezTo>
                  <a:pt x="7391" y="12302"/>
                  <a:pt x="7381" y="12303"/>
                  <a:pt x="7370" y="12303"/>
                </a:cubicBezTo>
                <a:cubicBezTo>
                  <a:pt x="7323" y="12303"/>
                  <a:pt x="7248" y="12294"/>
                  <a:pt x="7001" y="12197"/>
                </a:cubicBezTo>
                <a:cubicBezTo>
                  <a:pt x="8176" y="10457"/>
                  <a:pt x="8527" y="8575"/>
                  <a:pt x="7086" y="7055"/>
                </a:cubicBezTo>
                <a:cubicBezTo>
                  <a:pt x="5970" y="5875"/>
                  <a:pt x="6636" y="4407"/>
                  <a:pt x="6972" y="3832"/>
                </a:cubicBezTo>
                <a:cubicBezTo>
                  <a:pt x="7035" y="3723"/>
                  <a:pt x="7025" y="3585"/>
                  <a:pt x="6954" y="3490"/>
                </a:cubicBezTo>
                <a:cubicBezTo>
                  <a:pt x="7221" y="3351"/>
                  <a:pt x="7510" y="3284"/>
                  <a:pt x="7839" y="3284"/>
                </a:cubicBezTo>
                <a:cubicBezTo>
                  <a:pt x="7984" y="3284"/>
                  <a:pt x="8137" y="3297"/>
                  <a:pt x="8299" y="3323"/>
                </a:cubicBezTo>
                <a:cubicBezTo>
                  <a:pt x="8318" y="3323"/>
                  <a:pt x="10309" y="3684"/>
                  <a:pt x="10723" y="5561"/>
                </a:cubicBezTo>
                <a:cubicBezTo>
                  <a:pt x="10744" y="5659"/>
                  <a:pt x="10831" y="5729"/>
                  <a:pt x="10927" y="5729"/>
                </a:cubicBezTo>
                <a:cubicBezTo>
                  <a:pt x="10943" y="5729"/>
                  <a:pt x="10959" y="5727"/>
                  <a:pt x="10975" y="5723"/>
                </a:cubicBezTo>
                <a:cubicBezTo>
                  <a:pt x="11094" y="5699"/>
                  <a:pt x="11165" y="5585"/>
                  <a:pt x="11142" y="5467"/>
                </a:cubicBezTo>
                <a:cubicBezTo>
                  <a:pt x="10947" y="4574"/>
                  <a:pt x="10400" y="3846"/>
                  <a:pt x="9573" y="3361"/>
                </a:cubicBezTo>
                <a:cubicBezTo>
                  <a:pt x="8950" y="2999"/>
                  <a:pt x="8394" y="2900"/>
                  <a:pt x="8365" y="2896"/>
                </a:cubicBezTo>
                <a:cubicBezTo>
                  <a:pt x="8181" y="2867"/>
                  <a:pt x="8006" y="2853"/>
                  <a:pt x="7840" y="2853"/>
                </a:cubicBezTo>
                <a:cubicBezTo>
                  <a:pt x="7171" y="2853"/>
                  <a:pt x="6629" y="3085"/>
                  <a:pt x="6127" y="3580"/>
                </a:cubicBezTo>
                <a:cubicBezTo>
                  <a:pt x="5428" y="3918"/>
                  <a:pt x="4501" y="4563"/>
                  <a:pt x="4525" y="5638"/>
                </a:cubicBezTo>
                <a:cubicBezTo>
                  <a:pt x="4454" y="5757"/>
                  <a:pt x="4201" y="6114"/>
                  <a:pt x="3622" y="6294"/>
                </a:cubicBezTo>
                <a:cubicBezTo>
                  <a:pt x="3403" y="6365"/>
                  <a:pt x="3328" y="6627"/>
                  <a:pt x="3470" y="6803"/>
                </a:cubicBezTo>
                <a:cubicBezTo>
                  <a:pt x="3541" y="6888"/>
                  <a:pt x="3664" y="7011"/>
                  <a:pt x="3855" y="7140"/>
                </a:cubicBezTo>
                <a:lnTo>
                  <a:pt x="3778" y="7283"/>
                </a:lnTo>
                <a:cubicBezTo>
                  <a:pt x="3703" y="7415"/>
                  <a:pt x="3736" y="7582"/>
                  <a:pt x="3850" y="7676"/>
                </a:cubicBezTo>
                <a:lnTo>
                  <a:pt x="3927" y="7748"/>
                </a:lnTo>
                <a:cubicBezTo>
                  <a:pt x="3835" y="7777"/>
                  <a:pt x="3760" y="7853"/>
                  <a:pt x="3731" y="7943"/>
                </a:cubicBezTo>
                <a:cubicBezTo>
                  <a:pt x="3698" y="8038"/>
                  <a:pt x="3712" y="8143"/>
                  <a:pt x="3765" y="8228"/>
                </a:cubicBezTo>
                <a:cubicBezTo>
                  <a:pt x="3793" y="8262"/>
                  <a:pt x="3784" y="8281"/>
                  <a:pt x="3778" y="8295"/>
                </a:cubicBezTo>
                <a:cubicBezTo>
                  <a:pt x="3750" y="8356"/>
                  <a:pt x="3664" y="8442"/>
                  <a:pt x="3556" y="8518"/>
                </a:cubicBezTo>
                <a:cubicBezTo>
                  <a:pt x="3370" y="8652"/>
                  <a:pt x="3374" y="8927"/>
                  <a:pt x="3560" y="9051"/>
                </a:cubicBezTo>
                <a:cubicBezTo>
                  <a:pt x="3774" y="9188"/>
                  <a:pt x="4178" y="9402"/>
                  <a:pt x="4796" y="9512"/>
                </a:cubicBezTo>
                <a:cubicBezTo>
                  <a:pt x="4953" y="9754"/>
                  <a:pt x="5243" y="10434"/>
                  <a:pt x="5119" y="11133"/>
                </a:cubicBezTo>
                <a:cubicBezTo>
                  <a:pt x="2638" y="9426"/>
                  <a:pt x="432" y="6827"/>
                  <a:pt x="432" y="3784"/>
                </a:cubicBezTo>
                <a:cubicBezTo>
                  <a:pt x="432" y="1935"/>
                  <a:pt x="1935" y="433"/>
                  <a:pt x="3778" y="433"/>
                </a:cubicBezTo>
                <a:cubicBezTo>
                  <a:pt x="4982" y="433"/>
                  <a:pt x="6099" y="1084"/>
                  <a:pt x="6693" y="2135"/>
                </a:cubicBezTo>
                <a:cubicBezTo>
                  <a:pt x="6735" y="2207"/>
                  <a:pt x="7007" y="2486"/>
                  <a:pt x="7343" y="2486"/>
                </a:cubicBezTo>
                <a:cubicBezTo>
                  <a:pt x="7663" y="2486"/>
                  <a:pt x="7937" y="2229"/>
                  <a:pt x="7990" y="2139"/>
                </a:cubicBezTo>
                <a:cubicBezTo>
                  <a:pt x="8512" y="1222"/>
                  <a:pt x="9444" y="595"/>
                  <a:pt x="10486" y="461"/>
                </a:cubicBezTo>
                <a:cubicBezTo>
                  <a:pt x="10604" y="443"/>
                  <a:pt x="10690" y="338"/>
                  <a:pt x="10671" y="219"/>
                </a:cubicBezTo>
                <a:cubicBezTo>
                  <a:pt x="10658" y="109"/>
                  <a:pt x="10567" y="32"/>
                  <a:pt x="10459" y="32"/>
                </a:cubicBezTo>
                <a:cubicBezTo>
                  <a:pt x="10451" y="32"/>
                  <a:pt x="10442" y="32"/>
                  <a:pt x="10433" y="33"/>
                </a:cubicBezTo>
                <a:cubicBezTo>
                  <a:pt x="9264" y="182"/>
                  <a:pt x="8218" y="884"/>
                  <a:pt x="7628" y="1907"/>
                </a:cubicBezTo>
                <a:cubicBezTo>
                  <a:pt x="7567" y="1968"/>
                  <a:pt x="7457" y="2058"/>
                  <a:pt x="7343" y="2058"/>
                </a:cubicBezTo>
                <a:cubicBezTo>
                  <a:pt x="7244" y="2058"/>
                  <a:pt x="7121" y="1973"/>
                  <a:pt x="7058" y="1902"/>
                </a:cubicBezTo>
                <a:cubicBezTo>
                  <a:pt x="6384" y="728"/>
                  <a:pt x="5129" y="0"/>
                  <a:pt x="3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1"/>
          <p:cNvSpPr txBox="1"/>
          <p:nvPr/>
        </p:nvSpPr>
        <p:spPr>
          <a:xfrm>
            <a:off x="3468200" y="3514248"/>
            <a:ext cx="2206800" cy="72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latin typeface="Barlow Semi Condensed Light"/>
                <a:ea typeface="Barlow Semi Condensed Light"/>
                <a:cs typeface="Barlow Semi Condensed Light"/>
                <a:sym typeface="Barlow Semi Condensed Light"/>
              </a:rPr>
              <a:t>Saturn is composed mostly of hydrogen and helium</a:t>
            </a:r>
            <a:endParaRPr>
              <a:solidFill>
                <a:schemeClr val="dk1"/>
              </a:solidFill>
              <a:latin typeface="Barlow Semi Condensed Light"/>
              <a:ea typeface="Barlow Semi Condensed Light"/>
              <a:cs typeface="Barlow Semi Condensed Light"/>
              <a:sym typeface="Barlow Semi Condensed Light"/>
            </a:endParaRPr>
          </a:p>
        </p:txBody>
      </p:sp>
      <p:sp>
        <p:nvSpPr>
          <p:cNvPr id="3337" name="Google Shape;3337;p41"/>
          <p:cNvSpPr txBox="1"/>
          <p:nvPr/>
        </p:nvSpPr>
        <p:spPr>
          <a:xfrm>
            <a:off x="719925" y="3514248"/>
            <a:ext cx="2206800" cy="72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latin typeface="Barlow Semi Condensed Light"/>
                <a:ea typeface="Barlow Semi Condensed Light"/>
                <a:cs typeface="Barlow Semi Condensed Light"/>
                <a:sym typeface="Barlow Semi Condensed Light"/>
              </a:rPr>
              <a:t>Jupiter is the biggest planet in the Solar System</a:t>
            </a:r>
            <a:endParaRPr>
              <a:solidFill>
                <a:schemeClr val="dk1"/>
              </a:solidFill>
              <a:latin typeface="Barlow Semi Condensed Light"/>
              <a:ea typeface="Barlow Semi Condensed Light"/>
              <a:cs typeface="Barlow Semi Condensed Light"/>
              <a:sym typeface="Barlow Semi Condensed Light"/>
            </a:endParaRPr>
          </a:p>
        </p:txBody>
      </p:sp>
      <p:sp>
        <p:nvSpPr>
          <p:cNvPr id="3338" name="Google Shape;3338;p41"/>
          <p:cNvSpPr txBox="1"/>
          <p:nvPr/>
        </p:nvSpPr>
        <p:spPr>
          <a:xfrm>
            <a:off x="6217075" y="3514248"/>
            <a:ext cx="2206800" cy="72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latin typeface="Barlow Semi Condensed Light"/>
                <a:ea typeface="Barlow Semi Condensed Light"/>
                <a:cs typeface="Barlow Semi Condensed Light"/>
                <a:sym typeface="Barlow Semi Condensed Light"/>
              </a:rPr>
              <a:t>Neptune is the fourth-largest planet in the Solar System</a:t>
            </a:r>
            <a:endParaRPr>
              <a:solidFill>
                <a:schemeClr val="dk1"/>
              </a:solidFill>
              <a:latin typeface="Barlow Semi Condensed Light"/>
              <a:ea typeface="Barlow Semi Condensed Light"/>
              <a:cs typeface="Barlow Semi Condensed Light"/>
              <a:sym typeface="Barlow Semi Condensed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42"/>
        <p:cNvGrpSpPr/>
        <p:nvPr/>
      </p:nvGrpSpPr>
      <p:grpSpPr>
        <a:xfrm>
          <a:off x="0" y="0"/>
          <a:ext cx="0" cy="0"/>
          <a:chOff x="0" y="0"/>
          <a:chExt cx="0" cy="0"/>
        </a:xfrm>
      </p:grpSpPr>
      <p:grpSp>
        <p:nvGrpSpPr>
          <p:cNvPr id="3343" name="Google Shape;3343;p42"/>
          <p:cNvGrpSpPr/>
          <p:nvPr/>
        </p:nvGrpSpPr>
        <p:grpSpPr>
          <a:xfrm rot="-5930833">
            <a:off x="6414935" y="793764"/>
            <a:ext cx="2494438" cy="2291906"/>
            <a:chOff x="1813625" y="640417"/>
            <a:chExt cx="2494443" cy="2291910"/>
          </a:xfrm>
        </p:grpSpPr>
        <p:sp>
          <p:nvSpPr>
            <p:cNvPr id="3344" name="Google Shape;3344;p42"/>
            <p:cNvSpPr/>
            <p:nvPr/>
          </p:nvSpPr>
          <p:spPr>
            <a:xfrm>
              <a:off x="1947799" y="640956"/>
              <a:ext cx="1248108" cy="2291371"/>
            </a:xfrm>
            <a:custGeom>
              <a:avLst/>
              <a:gdLst/>
              <a:ahLst/>
              <a:cxnLst/>
              <a:rect l="l" t="t" r="r" b="b"/>
              <a:pathLst>
                <a:path w="16195" h="29732" extrusionOk="0">
                  <a:moveTo>
                    <a:pt x="12607" y="1"/>
                  </a:moveTo>
                  <a:lnTo>
                    <a:pt x="12607" y="1"/>
                  </a:lnTo>
                  <a:cubicBezTo>
                    <a:pt x="11458" y="34"/>
                    <a:pt x="10262" y="216"/>
                    <a:pt x="9084" y="433"/>
                  </a:cubicBezTo>
                  <a:cubicBezTo>
                    <a:pt x="8647" y="514"/>
                    <a:pt x="8206" y="598"/>
                    <a:pt x="7766" y="713"/>
                  </a:cubicBezTo>
                  <a:cubicBezTo>
                    <a:pt x="7229" y="855"/>
                    <a:pt x="6702" y="1044"/>
                    <a:pt x="6206" y="1318"/>
                  </a:cubicBezTo>
                  <a:cubicBezTo>
                    <a:pt x="5449" y="1733"/>
                    <a:pt x="4821" y="2324"/>
                    <a:pt x="4260" y="2940"/>
                  </a:cubicBezTo>
                  <a:cubicBezTo>
                    <a:pt x="1935" y="5486"/>
                    <a:pt x="0" y="9081"/>
                    <a:pt x="81" y="11952"/>
                  </a:cubicBezTo>
                  <a:cubicBezTo>
                    <a:pt x="152" y="14368"/>
                    <a:pt x="1567" y="16327"/>
                    <a:pt x="2209" y="18570"/>
                  </a:cubicBezTo>
                  <a:cubicBezTo>
                    <a:pt x="2672" y="20185"/>
                    <a:pt x="2733" y="21961"/>
                    <a:pt x="3438" y="23472"/>
                  </a:cubicBezTo>
                  <a:cubicBezTo>
                    <a:pt x="4165" y="25018"/>
                    <a:pt x="5526" y="26174"/>
                    <a:pt x="7046" y="27123"/>
                  </a:cubicBezTo>
                  <a:cubicBezTo>
                    <a:pt x="8266" y="27883"/>
                    <a:pt x="9681" y="29015"/>
                    <a:pt x="11181" y="29383"/>
                  </a:cubicBezTo>
                  <a:cubicBezTo>
                    <a:pt x="12124" y="29616"/>
                    <a:pt x="13137" y="29731"/>
                    <a:pt x="14181" y="29731"/>
                  </a:cubicBezTo>
                  <a:cubicBezTo>
                    <a:pt x="14843" y="29731"/>
                    <a:pt x="15515" y="29683"/>
                    <a:pt x="16195" y="29593"/>
                  </a:cubicBezTo>
                  <a:lnTo>
                    <a:pt x="16195" y="29593"/>
                  </a:lnTo>
                  <a:cubicBezTo>
                    <a:pt x="16076" y="29596"/>
                    <a:pt x="15955" y="29596"/>
                    <a:pt x="15839" y="29596"/>
                  </a:cubicBezTo>
                  <a:cubicBezTo>
                    <a:pt x="14793" y="29596"/>
                    <a:pt x="13779" y="29477"/>
                    <a:pt x="12840" y="29248"/>
                  </a:cubicBezTo>
                  <a:cubicBezTo>
                    <a:pt x="11337" y="28880"/>
                    <a:pt x="9921" y="27748"/>
                    <a:pt x="8702" y="26984"/>
                  </a:cubicBezTo>
                  <a:cubicBezTo>
                    <a:pt x="7185" y="26038"/>
                    <a:pt x="5820" y="24883"/>
                    <a:pt x="5097" y="23333"/>
                  </a:cubicBezTo>
                  <a:cubicBezTo>
                    <a:pt x="4388" y="21827"/>
                    <a:pt x="4327" y="20049"/>
                    <a:pt x="3864" y="18431"/>
                  </a:cubicBezTo>
                  <a:cubicBezTo>
                    <a:pt x="3223" y="16192"/>
                    <a:pt x="1807" y="14229"/>
                    <a:pt x="1736" y="11817"/>
                  </a:cubicBezTo>
                  <a:cubicBezTo>
                    <a:pt x="1655" y="8942"/>
                    <a:pt x="3591" y="5352"/>
                    <a:pt x="5919" y="2801"/>
                  </a:cubicBezTo>
                  <a:cubicBezTo>
                    <a:pt x="6475" y="2190"/>
                    <a:pt x="7104" y="1599"/>
                    <a:pt x="7861" y="1180"/>
                  </a:cubicBezTo>
                  <a:cubicBezTo>
                    <a:pt x="8357" y="906"/>
                    <a:pt x="8884" y="720"/>
                    <a:pt x="9422" y="578"/>
                  </a:cubicBezTo>
                  <a:cubicBezTo>
                    <a:pt x="9860" y="464"/>
                    <a:pt x="10303" y="375"/>
                    <a:pt x="10739" y="297"/>
                  </a:cubicBezTo>
                  <a:cubicBezTo>
                    <a:pt x="11360" y="183"/>
                    <a:pt x="11985" y="79"/>
                    <a:pt x="12607"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2"/>
            <p:cNvSpPr/>
            <p:nvPr/>
          </p:nvSpPr>
          <p:spPr>
            <a:xfrm>
              <a:off x="2075268" y="640417"/>
              <a:ext cx="2232800" cy="2281429"/>
            </a:xfrm>
            <a:custGeom>
              <a:avLst/>
              <a:gdLst/>
              <a:ahLst/>
              <a:cxnLst/>
              <a:rect l="l" t="t" r="r" b="b"/>
              <a:pathLst>
                <a:path w="28972" h="29603" extrusionOk="0">
                  <a:moveTo>
                    <a:pt x="11318" y="0"/>
                  </a:moveTo>
                  <a:cubicBezTo>
                    <a:pt x="11196" y="0"/>
                    <a:pt x="11075" y="5"/>
                    <a:pt x="10953" y="8"/>
                  </a:cubicBezTo>
                  <a:cubicBezTo>
                    <a:pt x="10331" y="86"/>
                    <a:pt x="9706" y="190"/>
                    <a:pt x="9085" y="304"/>
                  </a:cubicBezTo>
                  <a:cubicBezTo>
                    <a:pt x="8649" y="382"/>
                    <a:pt x="8206" y="471"/>
                    <a:pt x="7768" y="585"/>
                  </a:cubicBezTo>
                  <a:cubicBezTo>
                    <a:pt x="7230" y="727"/>
                    <a:pt x="6703" y="913"/>
                    <a:pt x="6207" y="1187"/>
                  </a:cubicBezTo>
                  <a:cubicBezTo>
                    <a:pt x="5450" y="1606"/>
                    <a:pt x="4821" y="2197"/>
                    <a:pt x="4265" y="2808"/>
                  </a:cubicBezTo>
                  <a:cubicBezTo>
                    <a:pt x="1937" y="5359"/>
                    <a:pt x="1" y="8949"/>
                    <a:pt x="82" y="11824"/>
                  </a:cubicBezTo>
                  <a:cubicBezTo>
                    <a:pt x="153" y="14236"/>
                    <a:pt x="1569" y="16199"/>
                    <a:pt x="2210" y="18438"/>
                  </a:cubicBezTo>
                  <a:cubicBezTo>
                    <a:pt x="2673" y="20056"/>
                    <a:pt x="2734" y="21834"/>
                    <a:pt x="3443" y="23340"/>
                  </a:cubicBezTo>
                  <a:cubicBezTo>
                    <a:pt x="4166" y="24890"/>
                    <a:pt x="5531" y="26045"/>
                    <a:pt x="7048" y="26991"/>
                  </a:cubicBezTo>
                  <a:cubicBezTo>
                    <a:pt x="8267" y="27755"/>
                    <a:pt x="9683" y="28887"/>
                    <a:pt x="11186" y="29255"/>
                  </a:cubicBezTo>
                  <a:cubicBezTo>
                    <a:pt x="12125" y="29484"/>
                    <a:pt x="13139" y="29603"/>
                    <a:pt x="14185" y="29603"/>
                  </a:cubicBezTo>
                  <a:cubicBezTo>
                    <a:pt x="14301" y="29603"/>
                    <a:pt x="14422" y="29603"/>
                    <a:pt x="14541" y="29600"/>
                  </a:cubicBezTo>
                  <a:cubicBezTo>
                    <a:pt x="16253" y="29360"/>
                    <a:pt x="17989" y="28819"/>
                    <a:pt x="19580" y="27961"/>
                  </a:cubicBezTo>
                  <a:cubicBezTo>
                    <a:pt x="26205" y="24391"/>
                    <a:pt x="28972" y="16462"/>
                    <a:pt x="26242" y="9656"/>
                  </a:cubicBezTo>
                  <a:lnTo>
                    <a:pt x="26242" y="9656"/>
                  </a:lnTo>
                  <a:cubicBezTo>
                    <a:pt x="25827" y="11229"/>
                    <a:pt x="24965" y="12709"/>
                    <a:pt x="24120" y="14124"/>
                  </a:cubicBezTo>
                  <a:cubicBezTo>
                    <a:pt x="23914" y="14476"/>
                    <a:pt x="23621" y="14871"/>
                    <a:pt x="23225" y="14871"/>
                  </a:cubicBezTo>
                  <a:cubicBezTo>
                    <a:pt x="23208" y="14871"/>
                    <a:pt x="23188" y="14871"/>
                    <a:pt x="23168" y="14868"/>
                  </a:cubicBezTo>
                  <a:cubicBezTo>
                    <a:pt x="22938" y="14847"/>
                    <a:pt x="22742" y="14685"/>
                    <a:pt x="22573" y="14526"/>
                  </a:cubicBezTo>
                  <a:cubicBezTo>
                    <a:pt x="21878" y="13868"/>
                    <a:pt x="21313" y="13070"/>
                    <a:pt x="20922" y="12196"/>
                  </a:cubicBezTo>
                  <a:cubicBezTo>
                    <a:pt x="20431" y="11104"/>
                    <a:pt x="20219" y="9916"/>
                    <a:pt x="20006" y="8736"/>
                  </a:cubicBezTo>
                  <a:cubicBezTo>
                    <a:pt x="19857" y="7905"/>
                    <a:pt x="19709" y="7074"/>
                    <a:pt x="19560" y="6240"/>
                  </a:cubicBezTo>
                  <a:cubicBezTo>
                    <a:pt x="19361" y="5115"/>
                    <a:pt x="19158" y="3984"/>
                    <a:pt x="19047" y="2845"/>
                  </a:cubicBezTo>
                  <a:cubicBezTo>
                    <a:pt x="19013" y="2528"/>
                    <a:pt x="18989" y="2214"/>
                    <a:pt x="18972" y="1896"/>
                  </a:cubicBezTo>
                  <a:cubicBezTo>
                    <a:pt x="18212" y="1534"/>
                    <a:pt x="17405" y="1227"/>
                    <a:pt x="16550" y="1007"/>
                  </a:cubicBezTo>
                  <a:cubicBezTo>
                    <a:pt x="15344" y="694"/>
                    <a:pt x="14064" y="304"/>
                    <a:pt x="12794" y="109"/>
                  </a:cubicBezTo>
                  <a:cubicBezTo>
                    <a:pt x="12314" y="35"/>
                    <a:pt x="11821" y="0"/>
                    <a:pt x="1131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2"/>
            <p:cNvSpPr/>
            <p:nvPr/>
          </p:nvSpPr>
          <p:spPr>
            <a:xfrm>
              <a:off x="3450549" y="740073"/>
              <a:ext cx="719421" cy="1382431"/>
            </a:xfrm>
            <a:custGeom>
              <a:avLst/>
              <a:gdLst/>
              <a:ahLst/>
              <a:cxnLst/>
              <a:rect l="l" t="t" r="r" b="b"/>
              <a:pathLst>
                <a:path w="7270" h="12976" extrusionOk="0">
                  <a:moveTo>
                    <a:pt x="0" y="1"/>
                  </a:moveTo>
                  <a:cubicBezTo>
                    <a:pt x="17" y="319"/>
                    <a:pt x="41" y="633"/>
                    <a:pt x="75" y="950"/>
                  </a:cubicBezTo>
                  <a:cubicBezTo>
                    <a:pt x="186" y="2089"/>
                    <a:pt x="389" y="3220"/>
                    <a:pt x="588" y="4345"/>
                  </a:cubicBezTo>
                  <a:cubicBezTo>
                    <a:pt x="737" y="5179"/>
                    <a:pt x="885" y="6010"/>
                    <a:pt x="1034" y="6841"/>
                  </a:cubicBezTo>
                  <a:cubicBezTo>
                    <a:pt x="1247" y="8021"/>
                    <a:pt x="1459" y="9209"/>
                    <a:pt x="1950" y="10301"/>
                  </a:cubicBezTo>
                  <a:cubicBezTo>
                    <a:pt x="2341" y="11175"/>
                    <a:pt x="2906" y="11973"/>
                    <a:pt x="3601" y="12631"/>
                  </a:cubicBezTo>
                  <a:cubicBezTo>
                    <a:pt x="3770" y="12790"/>
                    <a:pt x="3966" y="12952"/>
                    <a:pt x="4196" y="12973"/>
                  </a:cubicBezTo>
                  <a:cubicBezTo>
                    <a:pt x="4216" y="12976"/>
                    <a:pt x="4236" y="12976"/>
                    <a:pt x="4253" y="12976"/>
                  </a:cubicBezTo>
                  <a:cubicBezTo>
                    <a:pt x="4649" y="12976"/>
                    <a:pt x="4942" y="12581"/>
                    <a:pt x="5148" y="12229"/>
                  </a:cubicBezTo>
                  <a:cubicBezTo>
                    <a:pt x="5993" y="10814"/>
                    <a:pt x="6855" y="9334"/>
                    <a:pt x="7270" y="7761"/>
                  </a:cubicBezTo>
                  <a:cubicBezTo>
                    <a:pt x="7064" y="7254"/>
                    <a:pt x="6830" y="6750"/>
                    <a:pt x="6564" y="6257"/>
                  </a:cubicBezTo>
                  <a:cubicBezTo>
                    <a:pt x="5375" y="4051"/>
                    <a:pt x="3625" y="2123"/>
                    <a:pt x="1352" y="737"/>
                  </a:cubicBezTo>
                  <a:cubicBezTo>
                    <a:pt x="923" y="474"/>
                    <a:pt x="470" y="227"/>
                    <a:pt x="0"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2"/>
            <p:cNvSpPr/>
            <p:nvPr/>
          </p:nvSpPr>
          <p:spPr>
            <a:xfrm>
              <a:off x="1833971" y="2573180"/>
              <a:ext cx="16184" cy="4239"/>
            </a:xfrm>
            <a:custGeom>
              <a:avLst/>
              <a:gdLst/>
              <a:ahLst/>
              <a:cxnLst/>
              <a:rect l="l" t="t" r="r" b="b"/>
              <a:pathLst>
                <a:path w="210" h="55" extrusionOk="0">
                  <a:moveTo>
                    <a:pt x="116" y="1"/>
                  </a:moveTo>
                  <a:lnTo>
                    <a:pt x="1" y="28"/>
                  </a:lnTo>
                  <a:cubicBezTo>
                    <a:pt x="24" y="41"/>
                    <a:pt x="129" y="41"/>
                    <a:pt x="92" y="54"/>
                  </a:cubicBezTo>
                  <a:cubicBezTo>
                    <a:pt x="210" y="38"/>
                    <a:pt x="186" y="21"/>
                    <a:pt x="11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2"/>
            <p:cNvSpPr/>
            <p:nvPr/>
          </p:nvSpPr>
          <p:spPr>
            <a:xfrm>
              <a:off x="1846456" y="2569019"/>
              <a:ext cx="4778" cy="1310"/>
            </a:xfrm>
            <a:custGeom>
              <a:avLst/>
              <a:gdLst/>
              <a:ahLst/>
              <a:cxnLst/>
              <a:rect l="l" t="t" r="r" b="b"/>
              <a:pathLst>
                <a:path w="62" h="17" extrusionOk="0">
                  <a:moveTo>
                    <a:pt x="62" y="0"/>
                  </a:moveTo>
                  <a:lnTo>
                    <a:pt x="1" y="14"/>
                  </a:lnTo>
                  <a:cubicBezTo>
                    <a:pt x="6" y="15"/>
                    <a:pt x="11" y="17"/>
                    <a:pt x="17" y="17"/>
                  </a:cubicBezTo>
                  <a:cubicBezTo>
                    <a:pt x="27" y="17"/>
                    <a:pt x="40" y="13"/>
                    <a:pt x="6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2"/>
            <p:cNvSpPr/>
            <p:nvPr/>
          </p:nvSpPr>
          <p:spPr>
            <a:xfrm>
              <a:off x="1836899" y="2568864"/>
              <a:ext cx="9633" cy="3083"/>
            </a:xfrm>
            <a:custGeom>
              <a:avLst/>
              <a:gdLst/>
              <a:ahLst/>
              <a:cxnLst/>
              <a:rect l="l" t="t" r="r" b="b"/>
              <a:pathLst>
                <a:path w="125" h="40" extrusionOk="0">
                  <a:moveTo>
                    <a:pt x="101" y="0"/>
                  </a:moveTo>
                  <a:cubicBezTo>
                    <a:pt x="94" y="0"/>
                    <a:pt x="84" y="7"/>
                    <a:pt x="67" y="26"/>
                  </a:cubicBezTo>
                  <a:cubicBezTo>
                    <a:pt x="71" y="20"/>
                    <a:pt x="71" y="17"/>
                    <a:pt x="68" y="17"/>
                  </a:cubicBezTo>
                  <a:cubicBezTo>
                    <a:pt x="61" y="17"/>
                    <a:pt x="37" y="30"/>
                    <a:pt x="0" y="40"/>
                  </a:cubicBezTo>
                  <a:lnTo>
                    <a:pt x="125" y="16"/>
                  </a:lnTo>
                  <a:cubicBezTo>
                    <a:pt x="115" y="10"/>
                    <a:pt x="110" y="0"/>
                    <a:pt x="10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2"/>
            <p:cNvSpPr/>
            <p:nvPr/>
          </p:nvSpPr>
          <p:spPr>
            <a:xfrm>
              <a:off x="1813625" y="2567940"/>
              <a:ext cx="17571" cy="4162"/>
            </a:xfrm>
            <a:custGeom>
              <a:avLst/>
              <a:gdLst/>
              <a:ahLst/>
              <a:cxnLst/>
              <a:rect l="l" t="t" r="r" b="b"/>
              <a:pathLst>
                <a:path w="228" h="54" extrusionOk="0">
                  <a:moveTo>
                    <a:pt x="190" y="1"/>
                  </a:moveTo>
                  <a:lnTo>
                    <a:pt x="190" y="1"/>
                  </a:lnTo>
                  <a:cubicBezTo>
                    <a:pt x="16" y="22"/>
                    <a:pt x="1" y="54"/>
                    <a:pt x="108" y="54"/>
                  </a:cubicBezTo>
                  <a:cubicBezTo>
                    <a:pt x="139" y="54"/>
                    <a:pt x="179" y="51"/>
                    <a:pt x="228" y="45"/>
                  </a:cubicBezTo>
                  <a:cubicBezTo>
                    <a:pt x="160" y="35"/>
                    <a:pt x="76" y="31"/>
                    <a:pt x="19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2"/>
            <p:cNvSpPr/>
            <p:nvPr/>
          </p:nvSpPr>
          <p:spPr>
            <a:xfrm>
              <a:off x="1888689" y="2570098"/>
              <a:ext cx="11252" cy="4162"/>
            </a:xfrm>
            <a:custGeom>
              <a:avLst/>
              <a:gdLst/>
              <a:ahLst/>
              <a:cxnLst/>
              <a:rect l="l" t="t" r="r" b="b"/>
              <a:pathLst>
                <a:path w="146" h="54" extrusionOk="0">
                  <a:moveTo>
                    <a:pt x="88" y="0"/>
                  </a:moveTo>
                  <a:lnTo>
                    <a:pt x="0" y="17"/>
                  </a:lnTo>
                  <a:cubicBezTo>
                    <a:pt x="47" y="27"/>
                    <a:pt x="132" y="33"/>
                    <a:pt x="139" y="54"/>
                  </a:cubicBezTo>
                  <a:cubicBezTo>
                    <a:pt x="145" y="41"/>
                    <a:pt x="98" y="17"/>
                    <a:pt x="8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2"/>
            <p:cNvSpPr/>
            <p:nvPr/>
          </p:nvSpPr>
          <p:spPr>
            <a:xfrm>
              <a:off x="1895008" y="2568171"/>
              <a:ext cx="10635" cy="2004"/>
            </a:xfrm>
            <a:custGeom>
              <a:avLst/>
              <a:gdLst/>
              <a:ahLst/>
              <a:cxnLst/>
              <a:rect l="l" t="t" r="r" b="b"/>
              <a:pathLst>
                <a:path w="138" h="26" extrusionOk="0">
                  <a:moveTo>
                    <a:pt x="92" y="1"/>
                  </a:moveTo>
                  <a:cubicBezTo>
                    <a:pt x="14" y="1"/>
                    <a:pt x="0" y="11"/>
                    <a:pt x="6" y="25"/>
                  </a:cubicBezTo>
                  <a:lnTo>
                    <a:pt x="138" y="2"/>
                  </a:lnTo>
                  <a:cubicBezTo>
                    <a:pt x="121" y="1"/>
                    <a:pt x="106" y="1"/>
                    <a:pt x="9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2"/>
            <p:cNvSpPr/>
            <p:nvPr/>
          </p:nvSpPr>
          <p:spPr>
            <a:xfrm>
              <a:off x="1836283" y="2563007"/>
              <a:ext cx="19652" cy="5009"/>
            </a:xfrm>
            <a:custGeom>
              <a:avLst/>
              <a:gdLst/>
              <a:ahLst/>
              <a:cxnLst/>
              <a:rect l="l" t="t" r="r" b="b"/>
              <a:pathLst>
                <a:path w="255" h="65" extrusionOk="0">
                  <a:moveTo>
                    <a:pt x="255" y="1"/>
                  </a:moveTo>
                  <a:lnTo>
                    <a:pt x="214" y="4"/>
                  </a:lnTo>
                  <a:lnTo>
                    <a:pt x="1" y="65"/>
                  </a:lnTo>
                  <a:lnTo>
                    <a:pt x="25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2"/>
            <p:cNvSpPr/>
            <p:nvPr/>
          </p:nvSpPr>
          <p:spPr>
            <a:xfrm>
              <a:off x="1931923" y="2573180"/>
              <a:ext cx="10173" cy="3699"/>
            </a:xfrm>
            <a:custGeom>
              <a:avLst/>
              <a:gdLst/>
              <a:ahLst/>
              <a:cxnLst/>
              <a:rect l="l" t="t" r="r" b="b"/>
              <a:pathLst>
                <a:path w="132" h="48" extrusionOk="0">
                  <a:moveTo>
                    <a:pt x="132" y="1"/>
                  </a:moveTo>
                  <a:lnTo>
                    <a:pt x="74" y="18"/>
                  </a:lnTo>
                  <a:lnTo>
                    <a:pt x="0" y="48"/>
                  </a:lnTo>
                  <a:lnTo>
                    <a:pt x="0" y="48"/>
                  </a:lnTo>
                  <a:lnTo>
                    <a:pt x="132"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2"/>
            <p:cNvSpPr/>
            <p:nvPr/>
          </p:nvSpPr>
          <p:spPr>
            <a:xfrm>
              <a:off x="1958974" y="2574182"/>
              <a:ext cx="23968" cy="4778"/>
            </a:xfrm>
            <a:custGeom>
              <a:avLst/>
              <a:gdLst/>
              <a:ahLst/>
              <a:cxnLst/>
              <a:rect l="l" t="t" r="r" b="b"/>
              <a:pathLst>
                <a:path w="311" h="62" extrusionOk="0">
                  <a:moveTo>
                    <a:pt x="58" y="1"/>
                  </a:moveTo>
                  <a:lnTo>
                    <a:pt x="58" y="1"/>
                  </a:lnTo>
                  <a:cubicBezTo>
                    <a:pt x="0" y="28"/>
                    <a:pt x="132" y="49"/>
                    <a:pt x="75" y="62"/>
                  </a:cubicBezTo>
                  <a:cubicBezTo>
                    <a:pt x="162" y="58"/>
                    <a:pt x="240" y="35"/>
                    <a:pt x="311" y="15"/>
                  </a:cubicBezTo>
                  <a:lnTo>
                    <a:pt x="311" y="15"/>
                  </a:lnTo>
                  <a:cubicBezTo>
                    <a:pt x="282" y="20"/>
                    <a:pt x="253" y="23"/>
                    <a:pt x="222" y="23"/>
                  </a:cubicBezTo>
                  <a:cubicBezTo>
                    <a:pt x="173" y="23"/>
                    <a:pt x="120" y="16"/>
                    <a:pt x="5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2"/>
            <p:cNvSpPr/>
            <p:nvPr/>
          </p:nvSpPr>
          <p:spPr>
            <a:xfrm>
              <a:off x="1982865" y="2573180"/>
              <a:ext cx="9248" cy="2158"/>
            </a:xfrm>
            <a:custGeom>
              <a:avLst/>
              <a:gdLst/>
              <a:ahLst/>
              <a:cxnLst/>
              <a:rect l="l" t="t" r="r" b="b"/>
              <a:pathLst>
                <a:path w="120" h="28" extrusionOk="0">
                  <a:moveTo>
                    <a:pt x="119" y="1"/>
                  </a:moveTo>
                  <a:lnTo>
                    <a:pt x="119" y="1"/>
                  </a:lnTo>
                  <a:cubicBezTo>
                    <a:pt x="82" y="4"/>
                    <a:pt x="41" y="18"/>
                    <a:pt x="1" y="28"/>
                  </a:cubicBezTo>
                  <a:cubicBezTo>
                    <a:pt x="41" y="24"/>
                    <a:pt x="79" y="14"/>
                    <a:pt x="11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2"/>
            <p:cNvSpPr/>
            <p:nvPr/>
          </p:nvSpPr>
          <p:spPr>
            <a:xfrm>
              <a:off x="1922752" y="2568787"/>
              <a:ext cx="7938" cy="3160"/>
            </a:xfrm>
            <a:custGeom>
              <a:avLst/>
              <a:gdLst/>
              <a:ahLst/>
              <a:cxnLst/>
              <a:rect l="l" t="t" r="r" b="b"/>
              <a:pathLst>
                <a:path w="103" h="41" extrusionOk="0">
                  <a:moveTo>
                    <a:pt x="1" y="0"/>
                  </a:moveTo>
                  <a:cubicBezTo>
                    <a:pt x="11" y="7"/>
                    <a:pt x="28" y="30"/>
                    <a:pt x="102" y="41"/>
                  </a:cubicBezTo>
                  <a:lnTo>
                    <a:pt x="5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2"/>
            <p:cNvSpPr/>
            <p:nvPr/>
          </p:nvSpPr>
          <p:spPr>
            <a:xfrm>
              <a:off x="1926374" y="2568479"/>
              <a:ext cx="9017" cy="385"/>
            </a:xfrm>
            <a:custGeom>
              <a:avLst/>
              <a:gdLst/>
              <a:ahLst/>
              <a:cxnLst/>
              <a:rect l="l" t="t" r="r" b="b"/>
              <a:pathLst>
                <a:path w="117" h="5" extrusionOk="0">
                  <a:moveTo>
                    <a:pt x="1" y="1"/>
                  </a:moveTo>
                  <a:lnTo>
                    <a:pt x="4" y="4"/>
                  </a:lnTo>
                  <a:lnTo>
                    <a:pt x="116" y="4"/>
                  </a:lnTo>
                  <a:cubicBezTo>
                    <a:pt x="102" y="4"/>
                    <a:pt x="65"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2"/>
            <p:cNvSpPr/>
            <p:nvPr/>
          </p:nvSpPr>
          <p:spPr>
            <a:xfrm>
              <a:off x="1921750" y="2568402"/>
              <a:ext cx="1079" cy="462"/>
            </a:xfrm>
            <a:custGeom>
              <a:avLst/>
              <a:gdLst/>
              <a:ahLst/>
              <a:cxnLst/>
              <a:rect l="l" t="t" r="r" b="b"/>
              <a:pathLst>
                <a:path w="14" h="6" extrusionOk="0">
                  <a:moveTo>
                    <a:pt x="5" y="0"/>
                  </a:moveTo>
                  <a:cubicBezTo>
                    <a:pt x="3" y="0"/>
                    <a:pt x="2" y="2"/>
                    <a:pt x="0" y="5"/>
                  </a:cubicBezTo>
                  <a:lnTo>
                    <a:pt x="14" y="5"/>
                  </a:lnTo>
                  <a:cubicBezTo>
                    <a:pt x="10" y="2"/>
                    <a:pt x="8"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2"/>
            <p:cNvSpPr/>
            <p:nvPr/>
          </p:nvSpPr>
          <p:spPr>
            <a:xfrm>
              <a:off x="1879055" y="2559154"/>
              <a:ext cx="18265" cy="6320"/>
            </a:xfrm>
            <a:custGeom>
              <a:avLst/>
              <a:gdLst/>
              <a:ahLst/>
              <a:cxnLst/>
              <a:rect l="l" t="t" r="r" b="b"/>
              <a:pathLst>
                <a:path w="237" h="82" extrusionOk="0">
                  <a:moveTo>
                    <a:pt x="81" y="0"/>
                  </a:moveTo>
                  <a:lnTo>
                    <a:pt x="81" y="0"/>
                  </a:lnTo>
                  <a:cubicBezTo>
                    <a:pt x="27" y="27"/>
                    <a:pt x="115" y="44"/>
                    <a:pt x="0" y="81"/>
                  </a:cubicBezTo>
                  <a:cubicBezTo>
                    <a:pt x="78" y="58"/>
                    <a:pt x="236" y="30"/>
                    <a:pt x="8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2"/>
            <p:cNvSpPr/>
            <p:nvPr/>
          </p:nvSpPr>
          <p:spPr>
            <a:xfrm>
              <a:off x="1905335" y="2564086"/>
              <a:ext cx="11560" cy="2929"/>
            </a:xfrm>
            <a:custGeom>
              <a:avLst/>
              <a:gdLst/>
              <a:ahLst/>
              <a:cxnLst/>
              <a:rect l="l" t="t" r="r" b="b"/>
              <a:pathLst>
                <a:path w="150" h="38" extrusionOk="0">
                  <a:moveTo>
                    <a:pt x="10" y="0"/>
                  </a:moveTo>
                  <a:cubicBezTo>
                    <a:pt x="10" y="10"/>
                    <a:pt x="37" y="27"/>
                    <a:pt x="1" y="38"/>
                  </a:cubicBezTo>
                  <a:lnTo>
                    <a:pt x="149" y="10"/>
                  </a:lnTo>
                  <a:lnTo>
                    <a:pt x="1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2"/>
            <p:cNvSpPr/>
            <p:nvPr/>
          </p:nvSpPr>
          <p:spPr>
            <a:xfrm>
              <a:off x="1916818" y="2563855"/>
              <a:ext cx="5241" cy="1387"/>
            </a:xfrm>
            <a:custGeom>
              <a:avLst/>
              <a:gdLst/>
              <a:ahLst/>
              <a:cxnLst/>
              <a:rect l="l" t="t" r="r" b="b"/>
              <a:pathLst>
                <a:path w="68" h="18" extrusionOk="0">
                  <a:moveTo>
                    <a:pt x="67" y="0"/>
                  </a:moveTo>
                  <a:lnTo>
                    <a:pt x="0" y="13"/>
                  </a:lnTo>
                  <a:lnTo>
                    <a:pt x="50" y="17"/>
                  </a:lnTo>
                  <a:lnTo>
                    <a:pt x="6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2"/>
            <p:cNvSpPr/>
            <p:nvPr/>
          </p:nvSpPr>
          <p:spPr>
            <a:xfrm>
              <a:off x="1966758" y="2567477"/>
              <a:ext cx="22195" cy="2697"/>
            </a:xfrm>
            <a:custGeom>
              <a:avLst/>
              <a:gdLst/>
              <a:ahLst/>
              <a:cxnLst/>
              <a:rect l="l" t="t" r="r" b="b"/>
              <a:pathLst>
                <a:path w="288" h="35" extrusionOk="0">
                  <a:moveTo>
                    <a:pt x="48" y="0"/>
                  </a:moveTo>
                  <a:cubicBezTo>
                    <a:pt x="38" y="14"/>
                    <a:pt x="1" y="34"/>
                    <a:pt x="88" y="34"/>
                  </a:cubicBezTo>
                  <a:cubicBezTo>
                    <a:pt x="149" y="17"/>
                    <a:pt x="213" y="17"/>
                    <a:pt x="288" y="14"/>
                  </a:cubicBezTo>
                  <a:cubicBezTo>
                    <a:pt x="210" y="7"/>
                    <a:pt x="125" y="0"/>
                    <a:pt x="4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2"/>
            <p:cNvSpPr/>
            <p:nvPr/>
          </p:nvSpPr>
          <p:spPr>
            <a:xfrm>
              <a:off x="1950651" y="2568633"/>
              <a:ext cx="1079" cy="462"/>
            </a:xfrm>
            <a:custGeom>
              <a:avLst/>
              <a:gdLst/>
              <a:ahLst/>
              <a:cxnLst/>
              <a:rect l="l" t="t" r="r" b="b"/>
              <a:pathLst>
                <a:path w="14" h="6" extrusionOk="0">
                  <a:moveTo>
                    <a:pt x="6" y="0"/>
                  </a:moveTo>
                  <a:cubicBezTo>
                    <a:pt x="3" y="0"/>
                    <a:pt x="0" y="2"/>
                    <a:pt x="0" y="5"/>
                  </a:cubicBezTo>
                  <a:cubicBezTo>
                    <a:pt x="4" y="5"/>
                    <a:pt x="10" y="5"/>
                    <a:pt x="13" y="2"/>
                  </a:cubicBezTo>
                  <a:cubicBezTo>
                    <a:pt x="11" y="1"/>
                    <a:pt x="8" y="0"/>
                    <a:pt x="6"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2"/>
            <p:cNvSpPr/>
            <p:nvPr/>
          </p:nvSpPr>
          <p:spPr>
            <a:xfrm>
              <a:off x="2044904" y="2567940"/>
              <a:ext cx="1079" cy="617"/>
            </a:xfrm>
            <a:custGeom>
              <a:avLst/>
              <a:gdLst/>
              <a:ahLst/>
              <a:cxnLst/>
              <a:rect l="l" t="t" r="r" b="b"/>
              <a:pathLst>
                <a:path w="14" h="8" extrusionOk="0">
                  <a:moveTo>
                    <a:pt x="3" y="1"/>
                  </a:moveTo>
                  <a:lnTo>
                    <a:pt x="0" y="8"/>
                  </a:lnTo>
                  <a:lnTo>
                    <a:pt x="14" y="8"/>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2"/>
            <p:cNvSpPr/>
            <p:nvPr/>
          </p:nvSpPr>
          <p:spPr>
            <a:xfrm>
              <a:off x="1959436" y="2566630"/>
              <a:ext cx="11560" cy="1387"/>
            </a:xfrm>
            <a:custGeom>
              <a:avLst/>
              <a:gdLst/>
              <a:ahLst/>
              <a:cxnLst/>
              <a:rect l="l" t="t" r="r" b="b"/>
              <a:pathLst>
                <a:path w="150" h="18" extrusionOk="0">
                  <a:moveTo>
                    <a:pt x="83" y="0"/>
                  </a:moveTo>
                  <a:cubicBezTo>
                    <a:pt x="49" y="0"/>
                    <a:pt x="25" y="8"/>
                    <a:pt x="1" y="18"/>
                  </a:cubicBezTo>
                  <a:cubicBezTo>
                    <a:pt x="45" y="14"/>
                    <a:pt x="92" y="11"/>
                    <a:pt x="143" y="11"/>
                  </a:cubicBezTo>
                  <a:cubicBezTo>
                    <a:pt x="148" y="6"/>
                    <a:pt x="149" y="3"/>
                    <a:pt x="142" y="3"/>
                  </a:cubicBezTo>
                  <a:cubicBezTo>
                    <a:pt x="139" y="3"/>
                    <a:pt x="135" y="4"/>
                    <a:pt x="130" y="5"/>
                  </a:cubicBezTo>
                  <a:cubicBezTo>
                    <a:pt x="112" y="2"/>
                    <a:pt x="97" y="0"/>
                    <a:pt x="8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2"/>
            <p:cNvSpPr/>
            <p:nvPr/>
          </p:nvSpPr>
          <p:spPr>
            <a:xfrm>
              <a:off x="1999820" y="2570098"/>
              <a:ext cx="8169" cy="1850"/>
            </a:xfrm>
            <a:custGeom>
              <a:avLst/>
              <a:gdLst/>
              <a:ahLst/>
              <a:cxnLst/>
              <a:rect l="l" t="t" r="r" b="b"/>
              <a:pathLst>
                <a:path w="106" h="24" extrusionOk="0">
                  <a:moveTo>
                    <a:pt x="1" y="0"/>
                  </a:moveTo>
                  <a:lnTo>
                    <a:pt x="1" y="0"/>
                  </a:lnTo>
                  <a:cubicBezTo>
                    <a:pt x="26" y="8"/>
                    <a:pt x="71" y="23"/>
                    <a:pt x="93" y="23"/>
                  </a:cubicBezTo>
                  <a:cubicBezTo>
                    <a:pt x="99" y="23"/>
                    <a:pt x="103" y="22"/>
                    <a:pt x="105" y="20"/>
                  </a:cubicBezTo>
                  <a:cubicBezTo>
                    <a:pt x="72" y="13"/>
                    <a:pt x="38"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2"/>
            <p:cNvSpPr/>
            <p:nvPr/>
          </p:nvSpPr>
          <p:spPr>
            <a:xfrm>
              <a:off x="1952423" y="2569789"/>
              <a:ext cx="1387" cy="617"/>
            </a:xfrm>
            <a:custGeom>
              <a:avLst/>
              <a:gdLst/>
              <a:ahLst/>
              <a:cxnLst/>
              <a:rect l="l" t="t" r="r" b="b"/>
              <a:pathLst>
                <a:path w="18" h="8" extrusionOk="0">
                  <a:moveTo>
                    <a:pt x="1" y="1"/>
                  </a:moveTo>
                  <a:cubicBezTo>
                    <a:pt x="10" y="5"/>
                    <a:pt x="14" y="7"/>
                    <a:pt x="16" y="7"/>
                  </a:cubicBezTo>
                  <a:cubicBezTo>
                    <a:pt x="17" y="7"/>
                    <a:pt x="15" y="5"/>
                    <a:pt x="1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2"/>
            <p:cNvSpPr/>
            <p:nvPr/>
          </p:nvSpPr>
          <p:spPr>
            <a:xfrm>
              <a:off x="1951653" y="2567940"/>
              <a:ext cx="7861" cy="1927"/>
            </a:xfrm>
            <a:custGeom>
              <a:avLst/>
              <a:gdLst/>
              <a:ahLst/>
              <a:cxnLst/>
              <a:rect l="l" t="t" r="r" b="b"/>
              <a:pathLst>
                <a:path w="102" h="25" extrusionOk="0">
                  <a:moveTo>
                    <a:pt x="102" y="1"/>
                  </a:moveTo>
                  <a:lnTo>
                    <a:pt x="102" y="1"/>
                  </a:lnTo>
                  <a:cubicBezTo>
                    <a:pt x="64" y="5"/>
                    <a:pt x="31" y="8"/>
                    <a:pt x="0" y="11"/>
                  </a:cubicBezTo>
                  <a:cubicBezTo>
                    <a:pt x="8" y="14"/>
                    <a:pt x="14" y="21"/>
                    <a:pt x="21" y="25"/>
                  </a:cubicBezTo>
                  <a:cubicBezTo>
                    <a:pt x="52" y="18"/>
                    <a:pt x="75" y="8"/>
                    <a:pt x="10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2"/>
            <p:cNvSpPr/>
            <p:nvPr/>
          </p:nvSpPr>
          <p:spPr>
            <a:xfrm>
              <a:off x="2029028" y="2548442"/>
              <a:ext cx="48707" cy="19575"/>
            </a:xfrm>
            <a:custGeom>
              <a:avLst/>
              <a:gdLst/>
              <a:ahLst/>
              <a:cxnLst/>
              <a:rect l="l" t="t" r="r" b="b"/>
              <a:pathLst>
                <a:path w="632" h="254" extrusionOk="0">
                  <a:moveTo>
                    <a:pt x="439" y="1"/>
                  </a:moveTo>
                  <a:cubicBezTo>
                    <a:pt x="432" y="27"/>
                    <a:pt x="350" y="53"/>
                    <a:pt x="255" y="53"/>
                  </a:cubicBezTo>
                  <a:cubicBezTo>
                    <a:pt x="216" y="53"/>
                    <a:pt x="174" y="49"/>
                    <a:pt x="135" y="38"/>
                  </a:cubicBezTo>
                  <a:lnTo>
                    <a:pt x="135" y="38"/>
                  </a:lnTo>
                  <a:cubicBezTo>
                    <a:pt x="0" y="65"/>
                    <a:pt x="88" y="186"/>
                    <a:pt x="209" y="254"/>
                  </a:cubicBezTo>
                  <a:cubicBezTo>
                    <a:pt x="213" y="237"/>
                    <a:pt x="213" y="220"/>
                    <a:pt x="351" y="197"/>
                  </a:cubicBezTo>
                  <a:cubicBezTo>
                    <a:pt x="301" y="180"/>
                    <a:pt x="41" y="152"/>
                    <a:pt x="159" y="119"/>
                  </a:cubicBezTo>
                  <a:cubicBezTo>
                    <a:pt x="199" y="115"/>
                    <a:pt x="229" y="113"/>
                    <a:pt x="252" y="113"/>
                  </a:cubicBezTo>
                  <a:cubicBezTo>
                    <a:pt x="332" y="113"/>
                    <a:pt x="327" y="136"/>
                    <a:pt x="398" y="149"/>
                  </a:cubicBezTo>
                  <a:cubicBezTo>
                    <a:pt x="321" y="105"/>
                    <a:pt x="632" y="75"/>
                    <a:pt x="588" y="10"/>
                  </a:cubicBezTo>
                  <a:lnTo>
                    <a:pt x="588" y="10"/>
                  </a:lnTo>
                  <a:lnTo>
                    <a:pt x="429" y="38"/>
                  </a:lnTo>
                  <a:cubicBezTo>
                    <a:pt x="426" y="27"/>
                    <a:pt x="483" y="7"/>
                    <a:pt x="43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2"/>
            <p:cNvSpPr/>
            <p:nvPr/>
          </p:nvSpPr>
          <p:spPr>
            <a:xfrm>
              <a:off x="2020088" y="2567708"/>
              <a:ext cx="24893" cy="4239"/>
            </a:xfrm>
            <a:custGeom>
              <a:avLst/>
              <a:gdLst/>
              <a:ahLst/>
              <a:cxnLst/>
              <a:rect l="l" t="t" r="r" b="b"/>
              <a:pathLst>
                <a:path w="323" h="55" extrusionOk="0">
                  <a:moveTo>
                    <a:pt x="59" y="0"/>
                  </a:moveTo>
                  <a:lnTo>
                    <a:pt x="1" y="4"/>
                  </a:lnTo>
                  <a:cubicBezTo>
                    <a:pt x="65" y="11"/>
                    <a:pt x="113" y="28"/>
                    <a:pt x="200" y="55"/>
                  </a:cubicBezTo>
                  <a:cubicBezTo>
                    <a:pt x="295" y="34"/>
                    <a:pt x="316" y="21"/>
                    <a:pt x="322" y="11"/>
                  </a:cubicBezTo>
                  <a:lnTo>
                    <a:pt x="38" y="8"/>
                  </a:lnTo>
                  <a:lnTo>
                    <a:pt x="59"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2"/>
            <p:cNvSpPr/>
            <p:nvPr/>
          </p:nvSpPr>
          <p:spPr>
            <a:xfrm>
              <a:off x="1987258" y="2560464"/>
              <a:ext cx="32908" cy="9711"/>
            </a:xfrm>
            <a:custGeom>
              <a:avLst/>
              <a:gdLst/>
              <a:ahLst/>
              <a:cxnLst/>
              <a:rect l="l" t="t" r="r" b="b"/>
              <a:pathLst>
                <a:path w="427" h="126" extrusionOk="0">
                  <a:moveTo>
                    <a:pt x="268" y="0"/>
                  </a:moveTo>
                  <a:cubicBezTo>
                    <a:pt x="103" y="0"/>
                    <a:pt x="150" y="34"/>
                    <a:pt x="52" y="51"/>
                  </a:cubicBezTo>
                  <a:cubicBezTo>
                    <a:pt x="88" y="49"/>
                    <a:pt x="113" y="49"/>
                    <a:pt x="130" y="49"/>
                  </a:cubicBezTo>
                  <a:cubicBezTo>
                    <a:pt x="240" y="49"/>
                    <a:pt x="1" y="74"/>
                    <a:pt x="170" y="94"/>
                  </a:cubicBezTo>
                  <a:cubicBezTo>
                    <a:pt x="116" y="102"/>
                    <a:pt x="69" y="105"/>
                    <a:pt x="22" y="105"/>
                  </a:cubicBezTo>
                  <a:cubicBezTo>
                    <a:pt x="73" y="111"/>
                    <a:pt x="120" y="115"/>
                    <a:pt x="164" y="125"/>
                  </a:cubicBezTo>
                  <a:cubicBezTo>
                    <a:pt x="160" y="122"/>
                    <a:pt x="160" y="122"/>
                    <a:pt x="157" y="122"/>
                  </a:cubicBezTo>
                  <a:cubicBezTo>
                    <a:pt x="147" y="117"/>
                    <a:pt x="142" y="113"/>
                    <a:pt x="146" y="113"/>
                  </a:cubicBezTo>
                  <a:cubicBezTo>
                    <a:pt x="148" y="113"/>
                    <a:pt x="150" y="114"/>
                    <a:pt x="154" y="115"/>
                  </a:cubicBezTo>
                  <a:lnTo>
                    <a:pt x="160" y="115"/>
                  </a:lnTo>
                  <a:cubicBezTo>
                    <a:pt x="160" y="108"/>
                    <a:pt x="167" y="105"/>
                    <a:pt x="170" y="98"/>
                  </a:cubicBezTo>
                  <a:lnTo>
                    <a:pt x="170" y="98"/>
                  </a:lnTo>
                  <a:cubicBezTo>
                    <a:pt x="248" y="108"/>
                    <a:pt x="184" y="111"/>
                    <a:pt x="160" y="115"/>
                  </a:cubicBezTo>
                  <a:cubicBezTo>
                    <a:pt x="157" y="118"/>
                    <a:pt x="157" y="118"/>
                    <a:pt x="157" y="122"/>
                  </a:cubicBezTo>
                  <a:lnTo>
                    <a:pt x="427" y="98"/>
                  </a:lnTo>
                  <a:cubicBezTo>
                    <a:pt x="398" y="96"/>
                    <a:pt x="366" y="95"/>
                    <a:pt x="325" y="95"/>
                  </a:cubicBezTo>
                  <a:cubicBezTo>
                    <a:pt x="284" y="95"/>
                    <a:pt x="234" y="96"/>
                    <a:pt x="170" y="98"/>
                  </a:cubicBezTo>
                  <a:cubicBezTo>
                    <a:pt x="218" y="61"/>
                    <a:pt x="352" y="44"/>
                    <a:pt x="26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2"/>
            <p:cNvSpPr/>
            <p:nvPr/>
          </p:nvSpPr>
          <p:spPr>
            <a:xfrm>
              <a:off x="1896241" y="2552064"/>
              <a:ext cx="2620" cy="925"/>
            </a:xfrm>
            <a:custGeom>
              <a:avLst/>
              <a:gdLst/>
              <a:ahLst/>
              <a:cxnLst/>
              <a:rect l="l" t="t" r="r" b="b"/>
              <a:pathLst>
                <a:path w="34" h="12" extrusionOk="0">
                  <a:moveTo>
                    <a:pt x="0" y="1"/>
                  </a:moveTo>
                  <a:cubicBezTo>
                    <a:pt x="10" y="4"/>
                    <a:pt x="10" y="8"/>
                    <a:pt x="10" y="11"/>
                  </a:cubicBezTo>
                  <a:cubicBezTo>
                    <a:pt x="27" y="8"/>
                    <a:pt x="3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2"/>
            <p:cNvSpPr/>
            <p:nvPr/>
          </p:nvSpPr>
          <p:spPr>
            <a:xfrm>
              <a:off x="1886608" y="2552912"/>
              <a:ext cx="28746" cy="8632"/>
            </a:xfrm>
            <a:custGeom>
              <a:avLst/>
              <a:gdLst/>
              <a:ahLst/>
              <a:cxnLst/>
              <a:rect l="l" t="t" r="r" b="b"/>
              <a:pathLst>
                <a:path w="373" h="112" extrusionOk="0">
                  <a:moveTo>
                    <a:pt x="135" y="0"/>
                  </a:moveTo>
                  <a:lnTo>
                    <a:pt x="135" y="0"/>
                  </a:lnTo>
                  <a:cubicBezTo>
                    <a:pt x="95" y="10"/>
                    <a:pt x="0" y="30"/>
                    <a:pt x="122" y="51"/>
                  </a:cubicBezTo>
                  <a:lnTo>
                    <a:pt x="138" y="44"/>
                  </a:lnTo>
                  <a:cubicBezTo>
                    <a:pt x="224" y="55"/>
                    <a:pt x="330" y="88"/>
                    <a:pt x="361" y="104"/>
                  </a:cubicBezTo>
                  <a:lnTo>
                    <a:pt x="361" y="104"/>
                  </a:lnTo>
                  <a:cubicBezTo>
                    <a:pt x="333" y="74"/>
                    <a:pt x="302" y="48"/>
                    <a:pt x="236" y="13"/>
                  </a:cubicBezTo>
                  <a:cubicBezTo>
                    <a:pt x="218" y="20"/>
                    <a:pt x="203" y="34"/>
                    <a:pt x="156" y="34"/>
                  </a:cubicBezTo>
                  <a:cubicBezTo>
                    <a:pt x="150" y="34"/>
                    <a:pt x="145" y="34"/>
                    <a:pt x="138" y="34"/>
                  </a:cubicBezTo>
                  <a:cubicBezTo>
                    <a:pt x="82" y="21"/>
                    <a:pt x="138" y="13"/>
                    <a:pt x="135" y="0"/>
                  </a:cubicBezTo>
                  <a:close/>
                  <a:moveTo>
                    <a:pt x="361" y="104"/>
                  </a:moveTo>
                  <a:cubicBezTo>
                    <a:pt x="364" y="106"/>
                    <a:pt x="366" y="109"/>
                    <a:pt x="369" y="111"/>
                  </a:cubicBezTo>
                  <a:cubicBezTo>
                    <a:pt x="373" y="111"/>
                    <a:pt x="370" y="108"/>
                    <a:pt x="361" y="10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2"/>
            <p:cNvSpPr/>
            <p:nvPr/>
          </p:nvSpPr>
          <p:spPr>
            <a:xfrm>
              <a:off x="1952731" y="2555994"/>
              <a:ext cx="17726" cy="4239"/>
            </a:xfrm>
            <a:custGeom>
              <a:avLst/>
              <a:gdLst/>
              <a:ahLst/>
              <a:cxnLst/>
              <a:rect l="l" t="t" r="r" b="b"/>
              <a:pathLst>
                <a:path w="230" h="55" extrusionOk="0">
                  <a:moveTo>
                    <a:pt x="115" y="1"/>
                  </a:moveTo>
                  <a:lnTo>
                    <a:pt x="122" y="21"/>
                  </a:lnTo>
                  <a:cubicBezTo>
                    <a:pt x="106" y="20"/>
                    <a:pt x="92" y="20"/>
                    <a:pt x="81" y="20"/>
                  </a:cubicBezTo>
                  <a:cubicBezTo>
                    <a:pt x="1" y="20"/>
                    <a:pt x="22" y="40"/>
                    <a:pt x="7" y="54"/>
                  </a:cubicBezTo>
                  <a:lnTo>
                    <a:pt x="230" y="38"/>
                  </a:lnTo>
                  <a:lnTo>
                    <a:pt x="11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2"/>
            <p:cNvSpPr/>
            <p:nvPr/>
          </p:nvSpPr>
          <p:spPr>
            <a:xfrm>
              <a:off x="2045598" y="2568479"/>
              <a:ext cx="10250" cy="4778"/>
            </a:xfrm>
            <a:custGeom>
              <a:avLst/>
              <a:gdLst/>
              <a:ahLst/>
              <a:cxnLst/>
              <a:rect l="l" t="t" r="r" b="b"/>
              <a:pathLst>
                <a:path w="133" h="62" extrusionOk="0">
                  <a:moveTo>
                    <a:pt x="133" y="1"/>
                  </a:moveTo>
                  <a:lnTo>
                    <a:pt x="32" y="18"/>
                  </a:lnTo>
                  <a:lnTo>
                    <a:pt x="1" y="62"/>
                  </a:lnTo>
                  <a:lnTo>
                    <a:pt x="13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2"/>
            <p:cNvSpPr/>
            <p:nvPr/>
          </p:nvSpPr>
          <p:spPr>
            <a:xfrm>
              <a:off x="2069874" y="2569019"/>
              <a:ext cx="6088" cy="2929"/>
            </a:xfrm>
            <a:custGeom>
              <a:avLst/>
              <a:gdLst/>
              <a:ahLst/>
              <a:cxnLst/>
              <a:rect l="l" t="t" r="r" b="b"/>
              <a:pathLst>
                <a:path w="79" h="38" extrusionOk="0">
                  <a:moveTo>
                    <a:pt x="10" y="0"/>
                  </a:moveTo>
                  <a:lnTo>
                    <a:pt x="0" y="38"/>
                  </a:lnTo>
                  <a:lnTo>
                    <a:pt x="0" y="38"/>
                  </a:lnTo>
                  <a:lnTo>
                    <a:pt x="78" y="14"/>
                  </a:lnTo>
                  <a:lnTo>
                    <a:pt x="1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2"/>
            <p:cNvSpPr/>
            <p:nvPr/>
          </p:nvSpPr>
          <p:spPr>
            <a:xfrm>
              <a:off x="3158064" y="1946009"/>
              <a:ext cx="3699" cy="3776"/>
            </a:xfrm>
            <a:custGeom>
              <a:avLst/>
              <a:gdLst/>
              <a:ahLst/>
              <a:cxnLst/>
              <a:rect l="l" t="t" r="r" b="b"/>
              <a:pathLst>
                <a:path w="48" h="49" extrusionOk="0">
                  <a:moveTo>
                    <a:pt x="48" y="1"/>
                  </a:moveTo>
                  <a:lnTo>
                    <a:pt x="7" y="42"/>
                  </a:lnTo>
                  <a:lnTo>
                    <a:pt x="7" y="42"/>
                  </a:lnTo>
                  <a:cubicBezTo>
                    <a:pt x="17" y="33"/>
                    <a:pt x="31" y="20"/>
                    <a:pt x="48" y="1"/>
                  </a:cubicBezTo>
                  <a:close/>
                  <a:moveTo>
                    <a:pt x="7" y="42"/>
                  </a:moveTo>
                  <a:cubicBezTo>
                    <a:pt x="5" y="44"/>
                    <a:pt x="3" y="47"/>
                    <a:pt x="1" y="48"/>
                  </a:cubicBezTo>
                  <a:lnTo>
                    <a:pt x="7" y="42"/>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2"/>
            <p:cNvSpPr/>
            <p:nvPr/>
          </p:nvSpPr>
          <p:spPr>
            <a:xfrm>
              <a:off x="3128393" y="1971287"/>
              <a:ext cx="1156" cy="1927"/>
            </a:xfrm>
            <a:custGeom>
              <a:avLst/>
              <a:gdLst/>
              <a:ahLst/>
              <a:cxnLst/>
              <a:rect l="l" t="t" r="r" b="b"/>
              <a:pathLst>
                <a:path w="15" h="25" extrusionOk="0">
                  <a:moveTo>
                    <a:pt x="10" y="0"/>
                  </a:moveTo>
                  <a:cubicBezTo>
                    <a:pt x="8" y="0"/>
                    <a:pt x="5" y="1"/>
                    <a:pt x="1" y="4"/>
                  </a:cubicBezTo>
                  <a:lnTo>
                    <a:pt x="1" y="24"/>
                  </a:lnTo>
                  <a:cubicBezTo>
                    <a:pt x="10" y="10"/>
                    <a:pt x="15" y="0"/>
                    <a:pt x="1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2"/>
            <p:cNvSpPr/>
            <p:nvPr/>
          </p:nvSpPr>
          <p:spPr>
            <a:xfrm>
              <a:off x="2599172" y="2395155"/>
              <a:ext cx="17186" cy="6011"/>
            </a:xfrm>
            <a:custGeom>
              <a:avLst/>
              <a:gdLst/>
              <a:ahLst/>
              <a:cxnLst/>
              <a:rect l="l" t="t" r="r" b="b"/>
              <a:pathLst>
                <a:path w="223" h="78" extrusionOk="0">
                  <a:moveTo>
                    <a:pt x="145" y="0"/>
                  </a:moveTo>
                  <a:cubicBezTo>
                    <a:pt x="91" y="44"/>
                    <a:pt x="44" y="64"/>
                    <a:pt x="0" y="78"/>
                  </a:cubicBezTo>
                  <a:cubicBezTo>
                    <a:pt x="105" y="61"/>
                    <a:pt x="223" y="47"/>
                    <a:pt x="189" y="17"/>
                  </a:cubicBezTo>
                  <a:lnTo>
                    <a:pt x="14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2"/>
            <p:cNvSpPr/>
            <p:nvPr/>
          </p:nvSpPr>
          <p:spPr>
            <a:xfrm>
              <a:off x="2893800" y="2167577"/>
              <a:ext cx="4547" cy="6088"/>
            </a:xfrm>
            <a:custGeom>
              <a:avLst/>
              <a:gdLst/>
              <a:ahLst/>
              <a:cxnLst/>
              <a:rect l="l" t="t" r="r" b="b"/>
              <a:pathLst>
                <a:path w="59" h="79" extrusionOk="0">
                  <a:moveTo>
                    <a:pt x="58" y="0"/>
                  </a:moveTo>
                  <a:cubicBezTo>
                    <a:pt x="48" y="0"/>
                    <a:pt x="38" y="4"/>
                    <a:pt x="28" y="7"/>
                  </a:cubicBezTo>
                  <a:cubicBezTo>
                    <a:pt x="21" y="31"/>
                    <a:pt x="11" y="55"/>
                    <a:pt x="0" y="78"/>
                  </a:cubicBezTo>
                  <a:cubicBezTo>
                    <a:pt x="17" y="55"/>
                    <a:pt x="38" y="27"/>
                    <a:pt x="5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2"/>
            <p:cNvSpPr/>
            <p:nvPr/>
          </p:nvSpPr>
          <p:spPr>
            <a:xfrm>
              <a:off x="2894648" y="2149620"/>
              <a:ext cx="8940" cy="4470"/>
            </a:xfrm>
            <a:custGeom>
              <a:avLst/>
              <a:gdLst/>
              <a:ahLst/>
              <a:cxnLst/>
              <a:rect l="l" t="t" r="r" b="b"/>
              <a:pathLst>
                <a:path w="116" h="58" extrusionOk="0">
                  <a:moveTo>
                    <a:pt x="115" y="1"/>
                  </a:moveTo>
                  <a:cubicBezTo>
                    <a:pt x="88" y="11"/>
                    <a:pt x="50" y="31"/>
                    <a:pt x="0" y="58"/>
                  </a:cubicBezTo>
                  <a:lnTo>
                    <a:pt x="11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2"/>
            <p:cNvSpPr/>
            <p:nvPr/>
          </p:nvSpPr>
          <p:spPr>
            <a:xfrm>
              <a:off x="3315281" y="1823703"/>
              <a:ext cx="7861" cy="6320"/>
            </a:xfrm>
            <a:custGeom>
              <a:avLst/>
              <a:gdLst/>
              <a:ahLst/>
              <a:cxnLst/>
              <a:rect l="l" t="t" r="r" b="b"/>
              <a:pathLst>
                <a:path w="102" h="82" extrusionOk="0">
                  <a:moveTo>
                    <a:pt x="102" y="0"/>
                  </a:moveTo>
                  <a:lnTo>
                    <a:pt x="102" y="0"/>
                  </a:lnTo>
                  <a:cubicBezTo>
                    <a:pt x="1" y="71"/>
                    <a:pt x="58" y="58"/>
                    <a:pt x="61" y="81"/>
                  </a:cubicBezTo>
                  <a:lnTo>
                    <a:pt x="102"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2"/>
            <p:cNvSpPr/>
            <p:nvPr/>
          </p:nvSpPr>
          <p:spPr>
            <a:xfrm>
              <a:off x="2301769" y="2530485"/>
              <a:ext cx="16261" cy="3160"/>
            </a:xfrm>
            <a:custGeom>
              <a:avLst/>
              <a:gdLst/>
              <a:ahLst/>
              <a:cxnLst/>
              <a:rect l="l" t="t" r="r" b="b"/>
              <a:pathLst>
                <a:path w="211" h="41" extrusionOk="0">
                  <a:moveTo>
                    <a:pt x="211" y="8"/>
                  </a:moveTo>
                  <a:cubicBezTo>
                    <a:pt x="106" y="14"/>
                    <a:pt x="18" y="0"/>
                    <a:pt x="1" y="41"/>
                  </a:cubicBezTo>
                  <a:cubicBezTo>
                    <a:pt x="89" y="34"/>
                    <a:pt x="153" y="20"/>
                    <a:pt x="211" y="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2"/>
            <p:cNvSpPr/>
            <p:nvPr/>
          </p:nvSpPr>
          <p:spPr>
            <a:xfrm>
              <a:off x="3165077" y="1980920"/>
              <a:ext cx="4008" cy="4239"/>
            </a:xfrm>
            <a:custGeom>
              <a:avLst/>
              <a:gdLst/>
              <a:ahLst/>
              <a:cxnLst/>
              <a:rect l="l" t="t" r="r" b="b"/>
              <a:pathLst>
                <a:path w="52" h="55" extrusionOk="0">
                  <a:moveTo>
                    <a:pt x="44" y="1"/>
                  </a:moveTo>
                  <a:lnTo>
                    <a:pt x="44" y="1"/>
                  </a:lnTo>
                  <a:cubicBezTo>
                    <a:pt x="14" y="31"/>
                    <a:pt x="1" y="51"/>
                    <a:pt x="14" y="54"/>
                  </a:cubicBezTo>
                  <a:cubicBezTo>
                    <a:pt x="41" y="24"/>
                    <a:pt x="52" y="7"/>
                    <a:pt x="4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2"/>
            <p:cNvSpPr/>
            <p:nvPr/>
          </p:nvSpPr>
          <p:spPr>
            <a:xfrm>
              <a:off x="2317953" y="2525784"/>
              <a:ext cx="18265" cy="5318"/>
            </a:xfrm>
            <a:custGeom>
              <a:avLst/>
              <a:gdLst/>
              <a:ahLst/>
              <a:cxnLst/>
              <a:rect l="l" t="t" r="r" b="b"/>
              <a:pathLst>
                <a:path w="237" h="69" extrusionOk="0">
                  <a:moveTo>
                    <a:pt x="237" y="0"/>
                  </a:moveTo>
                  <a:cubicBezTo>
                    <a:pt x="220" y="0"/>
                    <a:pt x="207" y="0"/>
                    <a:pt x="190" y="4"/>
                  </a:cubicBezTo>
                  <a:cubicBezTo>
                    <a:pt x="132" y="28"/>
                    <a:pt x="75" y="51"/>
                    <a:pt x="1" y="69"/>
                  </a:cubicBezTo>
                  <a:cubicBezTo>
                    <a:pt x="79" y="65"/>
                    <a:pt x="166" y="51"/>
                    <a:pt x="23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2"/>
            <p:cNvSpPr/>
            <p:nvPr/>
          </p:nvSpPr>
          <p:spPr>
            <a:xfrm>
              <a:off x="3962569" y="1482759"/>
              <a:ext cx="1773" cy="462"/>
            </a:xfrm>
            <a:custGeom>
              <a:avLst/>
              <a:gdLst/>
              <a:ahLst/>
              <a:cxnLst/>
              <a:rect l="l" t="t" r="r" b="b"/>
              <a:pathLst>
                <a:path w="23" h="6" extrusionOk="0">
                  <a:moveTo>
                    <a:pt x="14" y="0"/>
                  </a:moveTo>
                  <a:cubicBezTo>
                    <a:pt x="10" y="0"/>
                    <a:pt x="5" y="1"/>
                    <a:pt x="0" y="2"/>
                  </a:cubicBezTo>
                  <a:lnTo>
                    <a:pt x="20" y="6"/>
                  </a:lnTo>
                  <a:cubicBezTo>
                    <a:pt x="22" y="2"/>
                    <a:pt x="19" y="0"/>
                    <a:pt x="1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2"/>
            <p:cNvSpPr/>
            <p:nvPr/>
          </p:nvSpPr>
          <p:spPr>
            <a:xfrm>
              <a:off x="4161942" y="1537322"/>
              <a:ext cx="8632" cy="1618"/>
            </a:xfrm>
            <a:custGeom>
              <a:avLst/>
              <a:gdLst/>
              <a:ahLst/>
              <a:cxnLst/>
              <a:rect l="l" t="t" r="r" b="b"/>
              <a:pathLst>
                <a:path w="112" h="21" extrusionOk="0">
                  <a:moveTo>
                    <a:pt x="0" y="1"/>
                  </a:moveTo>
                  <a:lnTo>
                    <a:pt x="0" y="1"/>
                  </a:lnTo>
                  <a:cubicBezTo>
                    <a:pt x="20" y="7"/>
                    <a:pt x="54" y="14"/>
                    <a:pt x="112" y="21"/>
                  </a:cubicBezTo>
                  <a:cubicBezTo>
                    <a:pt x="84" y="17"/>
                    <a:pt x="41"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2"/>
            <p:cNvSpPr/>
            <p:nvPr/>
          </p:nvSpPr>
          <p:spPr>
            <a:xfrm>
              <a:off x="2162509" y="2564318"/>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2"/>
            <p:cNvSpPr/>
            <p:nvPr/>
          </p:nvSpPr>
          <p:spPr>
            <a:xfrm>
              <a:off x="2137770" y="2552680"/>
              <a:ext cx="1927" cy="1850"/>
            </a:xfrm>
            <a:custGeom>
              <a:avLst/>
              <a:gdLst/>
              <a:ahLst/>
              <a:cxnLst/>
              <a:rect l="l" t="t" r="r" b="b"/>
              <a:pathLst>
                <a:path w="25" h="24" extrusionOk="0">
                  <a:moveTo>
                    <a:pt x="25" y="0"/>
                  </a:moveTo>
                  <a:cubicBezTo>
                    <a:pt x="23" y="5"/>
                    <a:pt x="21" y="9"/>
                    <a:pt x="17" y="13"/>
                  </a:cubicBezTo>
                  <a:lnTo>
                    <a:pt x="17" y="13"/>
                  </a:lnTo>
                  <a:cubicBezTo>
                    <a:pt x="22" y="9"/>
                    <a:pt x="25" y="5"/>
                    <a:pt x="25" y="0"/>
                  </a:cubicBezTo>
                  <a:close/>
                  <a:moveTo>
                    <a:pt x="17" y="13"/>
                  </a:moveTo>
                  <a:cubicBezTo>
                    <a:pt x="13" y="17"/>
                    <a:pt x="7" y="20"/>
                    <a:pt x="1" y="24"/>
                  </a:cubicBezTo>
                  <a:cubicBezTo>
                    <a:pt x="8" y="22"/>
                    <a:pt x="13" y="18"/>
                    <a:pt x="17"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2"/>
            <p:cNvSpPr/>
            <p:nvPr/>
          </p:nvSpPr>
          <p:spPr>
            <a:xfrm>
              <a:off x="2373673" y="2491181"/>
              <a:ext cx="1618" cy="308"/>
            </a:xfrm>
            <a:custGeom>
              <a:avLst/>
              <a:gdLst/>
              <a:ahLst/>
              <a:cxnLst/>
              <a:rect l="l" t="t" r="r" b="b"/>
              <a:pathLst>
                <a:path w="21" h="4" extrusionOk="0">
                  <a:moveTo>
                    <a:pt x="20" y="0"/>
                  </a:moveTo>
                  <a:cubicBezTo>
                    <a:pt x="0" y="0"/>
                    <a:pt x="4" y="0"/>
                    <a:pt x="17" y="4"/>
                  </a:cubicBezTo>
                  <a:lnTo>
                    <a:pt x="2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2"/>
            <p:cNvSpPr/>
            <p:nvPr/>
          </p:nvSpPr>
          <p:spPr>
            <a:xfrm>
              <a:off x="2155264" y="2563855"/>
              <a:ext cx="6320" cy="308"/>
            </a:xfrm>
            <a:custGeom>
              <a:avLst/>
              <a:gdLst/>
              <a:ahLst/>
              <a:cxnLst/>
              <a:rect l="l" t="t" r="r" b="b"/>
              <a:pathLst>
                <a:path w="82" h="4" extrusionOk="0">
                  <a:moveTo>
                    <a:pt x="1" y="0"/>
                  </a:moveTo>
                  <a:cubicBezTo>
                    <a:pt x="24" y="3"/>
                    <a:pt x="51" y="3"/>
                    <a:pt x="82" y="3"/>
                  </a:cubicBezTo>
                  <a:cubicBezTo>
                    <a:pt x="68" y="3"/>
                    <a:pt x="4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2"/>
            <p:cNvSpPr/>
            <p:nvPr/>
          </p:nvSpPr>
          <p:spPr>
            <a:xfrm>
              <a:off x="2151719" y="2565165"/>
              <a:ext cx="4624" cy="771"/>
            </a:xfrm>
            <a:custGeom>
              <a:avLst/>
              <a:gdLst/>
              <a:ahLst/>
              <a:cxnLst/>
              <a:rect l="l" t="t" r="r" b="b"/>
              <a:pathLst>
                <a:path w="60" h="10" extrusionOk="0">
                  <a:moveTo>
                    <a:pt x="60" y="0"/>
                  </a:moveTo>
                  <a:cubicBezTo>
                    <a:pt x="39" y="0"/>
                    <a:pt x="19" y="3"/>
                    <a:pt x="6" y="3"/>
                  </a:cubicBezTo>
                  <a:cubicBezTo>
                    <a:pt x="1" y="7"/>
                    <a:pt x="1" y="9"/>
                    <a:pt x="9" y="9"/>
                  </a:cubicBezTo>
                  <a:cubicBezTo>
                    <a:pt x="17" y="9"/>
                    <a:pt x="33" y="7"/>
                    <a:pt x="6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2"/>
            <p:cNvSpPr/>
            <p:nvPr/>
          </p:nvSpPr>
          <p:spPr>
            <a:xfrm>
              <a:off x="2161507" y="2563239"/>
              <a:ext cx="7938" cy="1156"/>
            </a:xfrm>
            <a:custGeom>
              <a:avLst/>
              <a:gdLst/>
              <a:ahLst/>
              <a:cxnLst/>
              <a:rect l="l" t="t" r="r" b="b"/>
              <a:pathLst>
                <a:path w="103" h="15" extrusionOk="0">
                  <a:moveTo>
                    <a:pt x="102" y="1"/>
                  </a:moveTo>
                  <a:lnTo>
                    <a:pt x="102" y="1"/>
                  </a:lnTo>
                  <a:cubicBezTo>
                    <a:pt x="65" y="5"/>
                    <a:pt x="31" y="8"/>
                    <a:pt x="1" y="11"/>
                  </a:cubicBezTo>
                  <a:cubicBezTo>
                    <a:pt x="12" y="11"/>
                    <a:pt x="16" y="14"/>
                    <a:pt x="15" y="14"/>
                  </a:cubicBezTo>
                  <a:lnTo>
                    <a:pt x="15" y="14"/>
                  </a:lnTo>
                  <a:cubicBezTo>
                    <a:pt x="35" y="11"/>
                    <a:pt x="58" y="8"/>
                    <a:pt x="102" y="1"/>
                  </a:cubicBezTo>
                  <a:close/>
                  <a:moveTo>
                    <a:pt x="15" y="14"/>
                  </a:moveTo>
                  <a:cubicBezTo>
                    <a:pt x="14" y="15"/>
                    <a:pt x="14" y="15"/>
                    <a:pt x="14" y="15"/>
                  </a:cubicBezTo>
                  <a:cubicBezTo>
                    <a:pt x="14" y="15"/>
                    <a:pt x="14" y="15"/>
                    <a:pt x="15" y="1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2"/>
            <p:cNvSpPr/>
            <p:nvPr/>
          </p:nvSpPr>
          <p:spPr>
            <a:xfrm>
              <a:off x="3606904" y="1646758"/>
              <a:ext cx="2929" cy="2774"/>
            </a:xfrm>
            <a:custGeom>
              <a:avLst/>
              <a:gdLst/>
              <a:ahLst/>
              <a:cxnLst/>
              <a:rect l="l" t="t" r="r" b="b"/>
              <a:pathLst>
                <a:path w="38" h="36" extrusionOk="0">
                  <a:moveTo>
                    <a:pt x="36" y="1"/>
                  </a:moveTo>
                  <a:lnTo>
                    <a:pt x="36" y="1"/>
                  </a:lnTo>
                  <a:cubicBezTo>
                    <a:pt x="35" y="1"/>
                    <a:pt x="20" y="15"/>
                    <a:pt x="0" y="36"/>
                  </a:cubicBezTo>
                  <a:cubicBezTo>
                    <a:pt x="4" y="33"/>
                    <a:pt x="7" y="33"/>
                    <a:pt x="14" y="29"/>
                  </a:cubicBezTo>
                  <a:cubicBezTo>
                    <a:pt x="32" y="9"/>
                    <a:pt x="38" y="1"/>
                    <a:pt x="3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2"/>
            <p:cNvSpPr/>
            <p:nvPr/>
          </p:nvSpPr>
          <p:spPr>
            <a:xfrm>
              <a:off x="2685796" y="2306837"/>
              <a:ext cx="617" cy="308"/>
            </a:xfrm>
            <a:custGeom>
              <a:avLst/>
              <a:gdLst/>
              <a:ahLst/>
              <a:cxnLst/>
              <a:rect l="l" t="t" r="r" b="b"/>
              <a:pathLst>
                <a:path w="8" h="4" extrusionOk="0">
                  <a:moveTo>
                    <a:pt x="4" y="1"/>
                  </a:moveTo>
                  <a:lnTo>
                    <a:pt x="1" y="4"/>
                  </a:lnTo>
                  <a:cubicBezTo>
                    <a:pt x="4" y="4"/>
                    <a:pt x="8" y="4"/>
                    <a:pt x="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2"/>
            <p:cNvSpPr/>
            <p:nvPr/>
          </p:nvSpPr>
          <p:spPr>
            <a:xfrm>
              <a:off x="2686335" y="2295122"/>
              <a:ext cx="12562" cy="15953"/>
            </a:xfrm>
            <a:custGeom>
              <a:avLst/>
              <a:gdLst/>
              <a:ahLst/>
              <a:cxnLst/>
              <a:rect l="l" t="t" r="r" b="b"/>
              <a:pathLst>
                <a:path w="163" h="207" extrusionOk="0">
                  <a:moveTo>
                    <a:pt x="163" y="1"/>
                  </a:moveTo>
                  <a:lnTo>
                    <a:pt x="163" y="1"/>
                  </a:lnTo>
                  <a:cubicBezTo>
                    <a:pt x="112" y="95"/>
                    <a:pt x="68" y="123"/>
                    <a:pt x="1" y="153"/>
                  </a:cubicBezTo>
                  <a:lnTo>
                    <a:pt x="129" y="207"/>
                  </a:lnTo>
                  <a:lnTo>
                    <a:pt x="16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2"/>
            <p:cNvSpPr/>
            <p:nvPr/>
          </p:nvSpPr>
          <p:spPr>
            <a:xfrm>
              <a:off x="2081280" y="1481988"/>
              <a:ext cx="2141629" cy="1088424"/>
            </a:xfrm>
            <a:custGeom>
              <a:avLst/>
              <a:gdLst/>
              <a:ahLst/>
              <a:cxnLst/>
              <a:rect l="l" t="t" r="r" b="b"/>
              <a:pathLst>
                <a:path w="27789" h="14123" extrusionOk="0">
                  <a:moveTo>
                    <a:pt x="22592" y="838"/>
                  </a:moveTo>
                  <a:lnTo>
                    <a:pt x="22592" y="838"/>
                  </a:lnTo>
                  <a:cubicBezTo>
                    <a:pt x="22596" y="839"/>
                    <a:pt x="22601" y="840"/>
                    <a:pt x="22607" y="840"/>
                  </a:cubicBezTo>
                  <a:cubicBezTo>
                    <a:pt x="22602" y="839"/>
                    <a:pt x="22597" y="838"/>
                    <a:pt x="22592" y="838"/>
                  </a:cubicBezTo>
                  <a:close/>
                  <a:moveTo>
                    <a:pt x="20522" y="2027"/>
                  </a:moveTo>
                  <a:cubicBezTo>
                    <a:pt x="20527" y="2027"/>
                    <a:pt x="20520" y="2040"/>
                    <a:pt x="20512" y="2052"/>
                  </a:cubicBezTo>
                  <a:lnTo>
                    <a:pt x="20472" y="2066"/>
                  </a:lnTo>
                  <a:cubicBezTo>
                    <a:pt x="20504" y="2037"/>
                    <a:pt x="20518" y="2027"/>
                    <a:pt x="20522" y="2027"/>
                  </a:cubicBezTo>
                  <a:close/>
                  <a:moveTo>
                    <a:pt x="18537" y="2830"/>
                  </a:moveTo>
                  <a:lnTo>
                    <a:pt x="18537" y="2830"/>
                  </a:lnTo>
                  <a:cubicBezTo>
                    <a:pt x="18534" y="2832"/>
                    <a:pt x="18532" y="2834"/>
                    <a:pt x="18529" y="2836"/>
                  </a:cubicBezTo>
                  <a:cubicBezTo>
                    <a:pt x="18532" y="2834"/>
                    <a:pt x="18535" y="2832"/>
                    <a:pt x="18537" y="2830"/>
                  </a:cubicBezTo>
                  <a:close/>
                  <a:moveTo>
                    <a:pt x="16901" y="3917"/>
                  </a:moveTo>
                  <a:lnTo>
                    <a:pt x="16901" y="3917"/>
                  </a:lnTo>
                  <a:cubicBezTo>
                    <a:pt x="16900" y="3918"/>
                    <a:pt x="16899" y="3919"/>
                    <a:pt x="16897" y="3920"/>
                  </a:cubicBezTo>
                  <a:lnTo>
                    <a:pt x="16897" y="3920"/>
                  </a:lnTo>
                  <a:lnTo>
                    <a:pt x="16901" y="3917"/>
                  </a:lnTo>
                  <a:close/>
                  <a:moveTo>
                    <a:pt x="13831" y="6187"/>
                  </a:moveTo>
                  <a:lnTo>
                    <a:pt x="13831" y="6187"/>
                  </a:lnTo>
                  <a:cubicBezTo>
                    <a:pt x="13822" y="6193"/>
                    <a:pt x="13814" y="6199"/>
                    <a:pt x="13808" y="6205"/>
                  </a:cubicBezTo>
                  <a:lnTo>
                    <a:pt x="13808" y="6205"/>
                  </a:lnTo>
                  <a:lnTo>
                    <a:pt x="13831" y="6187"/>
                  </a:lnTo>
                  <a:close/>
                  <a:moveTo>
                    <a:pt x="13152" y="6684"/>
                  </a:moveTo>
                  <a:cubicBezTo>
                    <a:pt x="13153" y="6684"/>
                    <a:pt x="13154" y="6684"/>
                    <a:pt x="13155" y="6684"/>
                  </a:cubicBezTo>
                  <a:cubicBezTo>
                    <a:pt x="13145" y="6755"/>
                    <a:pt x="13097" y="6759"/>
                    <a:pt x="13027" y="6792"/>
                  </a:cubicBezTo>
                  <a:cubicBezTo>
                    <a:pt x="13056" y="6759"/>
                    <a:pt x="13112" y="6684"/>
                    <a:pt x="13152" y="6684"/>
                  </a:cubicBezTo>
                  <a:close/>
                  <a:moveTo>
                    <a:pt x="10398" y="8957"/>
                  </a:moveTo>
                  <a:cubicBezTo>
                    <a:pt x="10365" y="8984"/>
                    <a:pt x="10328" y="9012"/>
                    <a:pt x="10277" y="9035"/>
                  </a:cubicBezTo>
                  <a:cubicBezTo>
                    <a:pt x="10294" y="9004"/>
                    <a:pt x="10341" y="8978"/>
                    <a:pt x="10398" y="8957"/>
                  </a:cubicBezTo>
                  <a:close/>
                  <a:moveTo>
                    <a:pt x="7392" y="11016"/>
                  </a:moveTo>
                  <a:lnTo>
                    <a:pt x="7392" y="11016"/>
                  </a:lnTo>
                  <a:cubicBezTo>
                    <a:pt x="7390" y="11017"/>
                    <a:pt x="7388" y="11017"/>
                    <a:pt x="7386" y="11018"/>
                  </a:cubicBezTo>
                  <a:cubicBezTo>
                    <a:pt x="7388" y="11018"/>
                    <a:pt x="7390" y="11017"/>
                    <a:pt x="7392" y="11016"/>
                  </a:cubicBezTo>
                  <a:close/>
                  <a:moveTo>
                    <a:pt x="7318" y="11065"/>
                  </a:moveTo>
                  <a:lnTo>
                    <a:pt x="7318" y="11065"/>
                  </a:lnTo>
                  <a:cubicBezTo>
                    <a:pt x="7316" y="11067"/>
                    <a:pt x="7315" y="11068"/>
                    <a:pt x="7314" y="11070"/>
                  </a:cubicBezTo>
                  <a:lnTo>
                    <a:pt x="7314" y="11070"/>
                  </a:lnTo>
                  <a:cubicBezTo>
                    <a:pt x="7315" y="11068"/>
                    <a:pt x="7316" y="11067"/>
                    <a:pt x="7318" y="11065"/>
                  </a:cubicBezTo>
                  <a:close/>
                  <a:moveTo>
                    <a:pt x="7517" y="11268"/>
                  </a:moveTo>
                  <a:cubicBezTo>
                    <a:pt x="7527" y="11278"/>
                    <a:pt x="7547" y="11268"/>
                    <a:pt x="7515" y="11290"/>
                  </a:cubicBezTo>
                  <a:lnTo>
                    <a:pt x="7515" y="11290"/>
                  </a:lnTo>
                  <a:cubicBezTo>
                    <a:pt x="7517" y="11283"/>
                    <a:pt x="7518" y="11275"/>
                    <a:pt x="7517" y="11268"/>
                  </a:cubicBezTo>
                  <a:close/>
                  <a:moveTo>
                    <a:pt x="1799" y="13905"/>
                  </a:moveTo>
                  <a:cubicBezTo>
                    <a:pt x="1820" y="13905"/>
                    <a:pt x="1787" y="13907"/>
                    <a:pt x="1737" y="13909"/>
                  </a:cubicBezTo>
                  <a:lnTo>
                    <a:pt x="1741" y="13906"/>
                  </a:lnTo>
                  <a:cubicBezTo>
                    <a:pt x="1771" y="13905"/>
                    <a:pt x="1790" y="13905"/>
                    <a:pt x="1799" y="13905"/>
                  </a:cubicBezTo>
                  <a:close/>
                  <a:moveTo>
                    <a:pt x="24295" y="0"/>
                  </a:moveTo>
                  <a:cubicBezTo>
                    <a:pt x="24171" y="0"/>
                    <a:pt x="24029" y="29"/>
                    <a:pt x="23977" y="30"/>
                  </a:cubicBezTo>
                  <a:lnTo>
                    <a:pt x="23977" y="30"/>
                  </a:lnTo>
                  <a:lnTo>
                    <a:pt x="23965" y="29"/>
                  </a:lnTo>
                  <a:lnTo>
                    <a:pt x="23965" y="29"/>
                  </a:lnTo>
                  <a:cubicBezTo>
                    <a:pt x="23968" y="30"/>
                    <a:pt x="23971" y="30"/>
                    <a:pt x="23974" y="30"/>
                  </a:cubicBezTo>
                  <a:cubicBezTo>
                    <a:pt x="23975" y="30"/>
                    <a:pt x="23976" y="30"/>
                    <a:pt x="23977" y="30"/>
                  </a:cubicBezTo>
                  <a:lnTo>
                    <a:pt x="23977" y="30"/>
                  </a:lnTo>
                  <a:lnTo>
                    <a:pt x="24127" y="36"/>
                  </a:lnTo>
                  <a:cubicBezTo>
                    <a:pt x="23904" y="56"/>
                    <a:pt x="23651" y="86"/>
                    <a:pt x="23401" y="141"/>
                  </a:cubicBezTo>
                  <a:cubicBezTo>
                    <a:pt x="23158" y="201"/>
                    <a:pt x="22921" y="279"/>
                    <a:pt x="22732" y="387"/>
                  </a:cubicBezTo>
                  <a:lnTo>
                    <a:pt x="22769" y="394"/>
                  </a:lnTo>
                  <a:cubicBezTo>
                    <a:pt x="22620" y="471"/>
                    <a:pt x="22563" y="492"/>
                    <a:pt x="22495" y="516"/>
                  </a:cubicBezTo>
                  <a:cubicBezTo>
                    <a:pt x="22428" y="536"/>
                    <a:pt x="22353" y="552"/>
                    <a:pt x="22198" y="641"/>
                  </a:cubicBezTo>
                  <a:lnTo>
                    <a:pt x="22208" y="630"/>
                  </a:lnTo>
                  <a:lnTo>
                    <a:pt x="22208" y="630"/>
                  </a:lnTo>
                  <a:cubicBezTo>
                    <a:pt x="22151" y="681"/>
                    <a:pt x="22070" y="732"/>
                    <a:pt x="21985" y="775"/>
                  </a:cubicBezTo>
                  <a:cubicBezTo>
                    <a:pt x="22003" y="759"/>
                    <a:pt x="22000" y="753"/>
                    <a:pt x="21986" y="753"/>
                  </a:cubicBezTo>
                  <a:cubicBezTo>
                    <a:pt x="21965" y="753"/>
                    <a:pt x="21918" y="767"/>
                    <a:pt x="21896" y="767"/>
                  </a:cubicBezTo>
                  <a:cubicBezTo>
                    <a:pt x="21879" y="767"/>
                    <a:pt x="21876" y="760"/>
                    <a:pt x="21904" y="735"/>
                  </a:cubicBezTo>
                  <a:lnTo>
                    <a:pt x="21904" y="735"/>
                  </a:lnTo>
                  <a:cubicBezTo>
                    <a:pt x="21614" y="942"/>
                    <a:pt x="21766" y="850"/>
                    <a:pt x="21603" y="1029"/>
                  </a:cubicBezTo>
                  <a:lnTo>
                    <a:pt x="21539" y="1026"/>
                  </a:lnTo>
                  <a:cubicBezTo>
                    <a:pt x="21488" y="1096"/>
                    <a:pt x="21492" y="1113"/>
                    <a:pt x="21343" y="1212"/>
                  </a:cubicBezTo>
                  <a:cubicBezTo>
                    <a:pt x="21387" y="1171"/>
                    <a:pt x="21376" y="1165"/>
                    <a:pt x="21355" y="1165"/>
                  </a:cubicBezTo>
                  <a:cubicBezTo>
                    <a:pt x="21346" y="1165"/>
                    <a:pt x="21336" y="1166"/>
                    <a:pt x="21328" y="1166"/>
                  </a:cubicBezTo>
                  <a:cubicBezTo>
                    <a:pt x="21303" y="1166"/>
                    <a:pt x="21288" y="1159"/>
                    <a:pt x="21340" y="1107"/>
                  </a:cubicBezTo>
                  <a:lnTo>
                    <a:pt x="21340" y="1107"/>
                  </a:lnTo>
                  <a:cubicBezTo>
                    <a:pt x="20982" y="1238"/>
                    <a:pt x="20914" y="1469"/>
                    <a:pt x="20712" y="1469"/>
                  </a:cubicBezTo>
                  <a:cubicBezTo>
                    <a:pt x="20691" y="1507"/>
                    <a:pt x="20695" y="1522"/>
                    <a:pt x="20713" y="1522"/>
                  </a:cubicBezTo>
                  <a:cubicBezTo>
                    <a:pt x="20765" y="1522"/>
                    <a:pt x="20938" y="1394"/>
                    <a:pt x="20949" y="1394"/>
                  </a:cubicBezTo>
                  <a:lnTo>
                    <a:pt x="20949" y="1394"/>
                  </a:lnTo>
                  <a:cubicBezTo>
                    <a:pt x="20950" y="1394"/>
                    <a:pt x="20948" y="1397"/>
                    <a:pt x="20941" y="1404"/>
                  </a:cubicBezTo>
                  <a:cubicBezTo>
                    <a:pt x="20945" y="1403"/>
                    <a:pt x="20949" y="1402"/>
                    <a:pt x="20951" y="1402"/>
                  </a:cubicBezTo>
                  <a:cubicBezTo>
                    <a:pt x="21006" y="1402"/>
                    <a:pt x="20855" y="1545"/>
                    <a:pt x="20759" y="1597"/>
                  </a:cubicBezTo>
                  <a:cubicBezTo>
                    <a:pt x="20661" y="1661"/>
                    <a:pt x="20526" y="1606"/>
                    <a:pt x="20280" y="1776"/>
                  </a:cubicBezTo>
                  <a:cubicBezTo>
                    <a:pt x="20303" y="1759"/>
                    <a:pt x="20303" y="1752"/>
                    <a:pt x="20327" y="1735"/>
                  </a:cubicBezTo>
                  <a:lnTo>
                    <a:pt x="20327" y="1735"/>
                  </a:lnTo>
                  <a:cubicBezTo>
                    <a:pt x="20222" y="1779"/>
                    <a:pt x="20164" y="1884"/>
                    <a:pt x="20029" y="1927"/>
                  </a:cubicBezTo>
                  <a:cubicBezTo>
                    <a:pt x="19999" y="2019"/>
                    <a:pt x="19884" y="2025"/>
                    <a:pt x="19904" y="2097"/>
                  </a:cubicBezTo>
                  <a:lnTo>
                    <a:pt x="20121" y="1931"/>
                  </a:lnTo>
                  <a:lnTo>
                    <a:pt x="20121" y="1931"/>
                  </a:lnTo>
                  <a:cubicBezTo>
                    <a:pt x="20006" y="2032"/>
                    <a:pt x="19935" y="2188"/>
                    <a:pt x="19698" y="2292"/>
                  </a:cubicBezTo>
                  <a:cubicBezTo>
                    <a:pt x="19709" y="2269"/>
                    <a:pt x="19759" y="2211"/>
                    <a:pt x="19796" y="2174"/>
                  </a:cubicBezTo>
                  <a:lnTo>
                    <a:pt x="19796" y="2174"/>
                  </a:lnTo>
                  <a:cubicBezTo>
                    <a:pt x="19722" y="2194"/>
                    <a:pt x="19684" y="2262"/>
                    <a:pt x="19611" y="2286"/>
                  </a:cubicBezTo>
                  <a:cubicBezTo>
                    <a:pt x="19587" y="2214"/>
                    <a:pt x="19874" y="2093"/>
                    <a:pt x="19979" y="1955"/>
                  </a:cubicBezTo>
                  <a:lnTo>
                    <a:pt x="19979" y="1955"/>
                  </a:lnTo>
                  <a:cubicBezTo>
                    <a:pt x="19913" y="1968"/>
                    <a:pt x="19811" y="2093"/>
                    <a:pt x="19782" y="2093"/>
                  </a:cubicBezTo>
                  <a:cubicBezTo>
                    <a:pt x="19774" y="2093"/>
                    <a:pt x="19771" y="2084"/>
                    <a:pt x="19776" y="2060"/>
                  </a:cubicBezTo>
                  <a:lnTo>
                    <a:pt x="19776" y="2060"/>
                  </a:lnTo>
                  <a:cubicBezTo>
                    <a:pt x="19732" y="2211"/>
                    <a:pt x="19530" y="2208"/>
                    <a:pt x="19401" y="2384"/>
                  </a:cubicBezTo>
                  <a:lnTo>
                    <a:pt x="19388" y="2340"/>
                  </a:lnTo>
                  <a:cubicBezTo>
                    <a:pt x="19367" y="2360"/>
                    <a:pt x="19324" y="2414"/>
                    <a:pt x="19273" y="2448"/>
                  </a:cubicBezTo>
                  <a:lnTo>
                    <a:pt x="19330" y="2340"/>
                  </a:lnTo>
                  <a:lnTo>
                    <a:pt x="19330" y="2340"/>
                  </a:lnTo>
                  <a:cubicBezTo>
                    <a:pt x="19222" y="2471"/>
                    <a:pt x="19043" y="2475"/>
                    <a:pt x="18928" y="2583"/>
                  </a:cubicBezTo>
                  <a:cubicBezTo>
                    <a:pt x="19022" y="2522"/>
                    <a:pt x="19062" y="2503"/>
                    <a:pt x="19080" y="2503"/>
                  </a:cubicBezTo>
                  <a:cubicBezTo>
                    <a:pt x="19107" y="2503"/>
                    <a:pt x="19081" y="2548"/>
                    <a:pt x="19114" y="2548"/>
                  </a:cubicBezTo>
                  <a:cubicBezTo>
                    <a:pt x="19122" y="2548"/>
                    <a:pt x="19134" y="2545"/>
                    <a:pt x="19151" y="2539"/>
                  </a:cubicBezTo>
                  <a:lnTo>
                    <a:pt x="19151" y="2539"/>
                  </a:lnTo>
                  <a:cubicBezTo>
                    <a:pt x="18849" y="2807"/>
                    <a:pt x="18893" y="2573"/>
                    <a:pt x="18537" y="2830"/>
                  </a:cubicBezTo>
                  <a:lnTo>
                    <a:pt x="18537" y="2830"/>
                  </a:lnTo>
                  <a:cubicBezTo>
                    <a:pt x="18574" y="2805"/>
                    <a:pt x="18648" y="2771"/>
                    <a:pt x="18675" y="2771"/>
                  </a:cubicBezTo>
                  <a:cubicBezTo>
                    <a:pt x="18688" y="2771"/>
                    <a:pt x="18689" y="2780"/>
                    <a:pt x="18668" y="2802"/>
                  </a:cubicBezTo>
                  <a:cubicBezTo>
                    <a:pt x="18590" y="2843"/>
                    <a:pt x="18485" y="2891"/>
                    <a:pt x="18428" y="2900"/>
                  </a:cubicBezTo>
                  <a:cubicBezTo>
                    <a:pt x="18331" y="2971"/>
                    <a:pt x="18321" y="2987"/>
                    <a:pt x="18340" y="2987"/>
                  </a:cubicBezTo>
                  <a:cubicBezTo>
                    <a:pt x="18355" y="2987"/>
                    <a:pt x="18391" y="2975"/>
                    <a:pt x="18409" y="2975"/>
                  </a:cubicBezTo>
                  <a:cubicBezTo>
                    <a:pt x="18422" y="2975"/>
                    <a:pt x="18425" y="2982"/>
                    <a:pt x="18401" y="3005"/>
                  </a:cubicBezTo>
                  <a:cubicBezTo>
                    <a:pt x="18290" y="3019"/>
                    <a:pt x="18293" y="3106"/>
                    <a:pt x="18195" y="3195"/>
                  </a:cubicBezTo>
                  <a:lnTo>
                    <a:pt x="18168" y="3157"/>
                  </a:lnTo>
                  <a:cubicBezTo>
                    <a:pt x="17868" y="3323"/>
                    <a:pt x="18144" y="3285"/>
                    <a:pt x="17871" y="3427"/>
                  </a:cubicBezTo>
                  <a:lnTo>
                    <a:pt x="17945" y="3302"/>
                  </a:lnTo>
                  <a:lnTo>
                    <a:pt x="17820" y="3407"/>
                  </a:lnTo>
                  <a:lnTo>
                    <a:pt x="17820" y="3346"/>
                  </a:lnTo>
                  <a:cubicBezTo>
                    <a:pt x="17695" y="3475"/>
                    <a:pt x="17645" y="3495"/>
                    <a:pt x="17496" y="3580"/>
                  </a:cubicBezTo>
                  <a:cubicBezTo>
                    <a:pt x="17547" y="3583"/>
                    <a:pt x="17523" y="3661"/>
                    <a:pt x="17401" y="3745"/>
                  </a:cubicBezTo>
                  <a:cubicBezTo>
                    <a:pt x="17384" y="3751"/>
                    <a:pt x="17374" y="3754"/>
                    <a:pt x="17367" y="3754"/>
                  </a:cubicBezTo>
                  <a:cubicBezTo>
                    <a:pt x="17350" y="3754"/>
                    <a:pt x="17358" y="3739"/>
                    <a:pt x="17350" y="3739"/>
                  </a:cubicBezTo>
                  <a:cubicBezTo>
                    <a:pt x="17342" y="3739"/>
                    <a:pt x="17320" y="3752"/>
                    <a:pt x="17249" y="3803"/>
                  </a:cubicBezTo>
                  <a:cubicBezTo>
                    <a:pt x="17277" y="3752"/>
                    <a:pt x="17300" y="3694"/>
                    <a:pt x="17398" y="3678"/>
                  </a:cubicBezTo>
                  <a:cubicBezTo>
                    <a:pt x="17398" y="3657"/>
                    <a:pt x="17422" y="3627"/>
                    <a:pt x="17422" y="3610"/>
                  </a:cubicBezTo>
                  <a:lnTo>
                    <a:pt x="17422" y="3610"/>
                  </a:lnTo>
                  <a:cubicBezTo>
                    <a:pt x="17313" y="3647"/>
                    <a:pt x="17188" y="3759"/>
                    <a:pt x="17124" y="3803"/>
                  </a:cubicBezTo>
                  <a:cubicBezTo>
                    <a:pt x="17151" y="3789"/>
                    <a:pt x="17182" y="3769"/>
                    <a:pt x="17199" y="3765"/>
                  </a:cubicBezTo>
                  <a:lnTo>
                    <a:pt x="17199" y="3765"/>
                  </a:lnTo>
                  <a:lnTo>
                    <a:pt x="16979" y="3992"/>
                  </a:lnTo>
                  <a:cubicBezTo>
                    <a:pt x="16971" y="3994"/>
                    <a:pt x="16965" y="3995"/>
                    <a:pt x="16960" y="3995"/>
                  </a:cubicBezTo>
                  <a:cubicBezTo>
                    <a:pt x="16936" y="3995"/>
                    <a:pt x="16957" y="3967"/>
                    <a:pt x="16979" y="3941"/>
                  </a:cubicBezTo>
                  <a:lnTo>
                    <a:pt x="16979" y="3941"/>
                  </a:lnTo>
                  <a:cubicBezTo>
                    <a:pt x="16928" y="3978"/>
                    <a:pt x="16904" y="4022"/>
                    <a:pt x="16831" y="4076"/>
                  </a:cubicBezTo>
                  <a:cubicBezTo>
                    <a:pt x="16831" y="4033"/>
                    <a:pt x="16804" y="4006"/>
                    <a:pt x="16897" y="3920"/>
                  </a:cubicBezTo>
                  <a:lnTo>
                    <a:pt x="16897" y="3920"/>
                  </a:lnTo>
                  <a:lnTo>
                    <a:pt x="16682" y="4116"/>
                  </a:lnTo>
                  <a:cubicBezTo>
                    <a:pt x="16661" y="4116"/>
                    <a:pt x="16584" y="4147"/>
                    <a:pt x="16561" y="4147"/>
                  </a:cubicBezTo>
                  <a:cubicBezTo>
                    <a:pt x="16554" y="4147"/>
                    <a:pt x="16551" y="4144"/>
                    <a:pt x="16557" y="4137"/>
                  </a:cubicBezTo>
                  <a:lnTo>
                    <a:pt x="16557" y="4137"/>
                  </a:lnTo>
                  <a:cubicBezTo>
                    <a:pt x="16408" y="4211"/>
                    <a:pt x="16266" y="4424"/>
                    <a:pt x="16070" y="4525"/>
                  </a:cubicBezTo>
                  <a:cubicBezTo>
                    <a:pt x="16067" y="4536"/>
                    <a:pt x="16053" y="4556"/>
                    <a:pt x="16016" y="4586"/>
                  </a:cubicBezTo>
                  <a:cubicBezTo>
                    <a:pt x="15844" y="4698"/>
                    <a:pt x="15671" y="4765"/>
                    <a:pt x="15503" y="4944"/>
                  </a:cubicBezTo>
                  <a:lnTo>
                    <a:pt x="15354" y="4971"/>
                  </a:lnTo>
                  <a:cubicBezTo>
                    <a:pt x="15300" y="5016"/>
                    <a:pt x="15314" y="5022"/>
                    <a:pt x="15341" y="5022"/>
                  </a:cubicBezTo>
                  <a:cubicBezTo>
                    <a:pt x="15350" y="5022"/>
                    <a:pt x="15360" y="5022"/>
                    <a:pt x="15369" y="5022"/>
                  </a:cubicBezTo>
                  <a:cubicBezTo>
                    <a:pt x="15407" y="5022"/>
                    <a:pt x="15432" y="5032"/>
                    <a:pt x="15311" y="5133"/>
                  </a:cubicBezTo>
                  <a:cubicBezTo>
                    <a:pt x="15251" y="5185"/>
                    <a:pt x="15221" y="5200"/>
                    <a:pt x="15203" y="5200"/>
                  </a:cubicBezTo>
                  <a:cubicBezTo>
                    <a:pt x="15176" y="5200"/>
                    <a:pt x="15180" y="5163"/>
                    <a:pt x="15153" y="5163"/>
                  </a:cubicBezTo>
                  <a:cubicBezTo>
                    <a:pt x="15148" y="5163"/>
                    <a:pt x="15142" y="5164"/>
                    <a:pt x="15135" y="5167"/>
                  </a:cubicBezTo>
                  <a:cubicBezTo>
                    <a:pt x="15063" y="5259"/>
                    <a:pt x="14946" y="5424"/>
                    <a:pt x="14750" y="5502"/>
                  </a:cubicBezTo>
                  <a:cubicBezTo>
                    <a:pt x="14797" y="5451"/>
                    <a:pt x="14844" y="5431"/>
                    <a:pt x="14895" y="5387"/>
                  </a:cubicBezTo>
                  <a:lnTo>
                    <a:pt x="14895" y="5387"/>
                  </a:lnTo>
                  <a:lnTo>
                    <a:pt x="14746" y="5451"/>
                  </a:lnTo>
                  <a:cubicBezTo>
                    <a:pt x="14840" y="5325"/>
                    <a:pt x="14936" y="5258"/>
                    <a:pt x="14897" y="5258"/>
                  </a:cubicBezTo>
                  <a:cubicBezTo>
                    <a:pt x="14887" y="5258"/>
                    <a:pt x="14868" y="5263"/>
                    <a:pt x="14837" y="5272"/>
                  </a:cubicBezTo>
                  <a:cubicBezTo>
                    <a:pt x="14895" y="5387"/>
                    <a:pt x="14351" y="5640"/>
                    <a:pt x="14408" y="5755"/>
                  </a:cubicBezTo>
                  <a:lnTo>
                    <a:pt x="14310" y="5792"/>
                  </a:lnTo>
                  <a:cubicBezTo>
                    <a:pt x="14334" y="5778"/>
                    <a:pt x="14334" y="5769"/>
                    <a:pt x="14358" y="5752"/>
                  </a:cubicBezTo>
                  <a:lnTo>
                    <a:pt x="14358" y="5752"/>
                  </a:lnTo>
                  <a:cubicBezTo>
                    <a:pt x="14162" y="5822"/>
                    <a:pt x="14293" y="5914"/>
                    <a:pt x="14074" y="6052"/>
                  </a:cubicBezTo>
                  <a:cubicBezTo>
                    <a:pt x="14027" y="6079"/>
                    <a:pt x="13986" y="6098"/>
                    <a:pt x="13968" y="6098"/>
                  </a:cubicBezTo>
                  <a:cubicBezTo>
                    <a:pt x="13957" y="6098"/>
                    <a:pt x="13957" y="6089"/>
                    <a:pt x="13973" y="6069"/>
                  </a:cubicBezTo>
                  <a:lnTo>
                    <a:pt x="13973" y="6069"/>
                  </a:lnTo>
                  <a:lnTo>
                    <a:pt x="13831" y="6215"/>
                  </a:lnTo>
                  <a:cubicBezTo>
                    <a:pt x="13816" y="6225"/>
                    <a:pt x="13805" y="6230"/>
                    <a:pt x="13799" y="6230"/>
                  </a:cubicBezTo>
                  <a:cubicBezTo>
                    <a:pt x="13790" y="6230"/>
                    <a:pt x="13793" y="6219"/>
                    <a:pt x="13808" y="6205"/>
                  </a:cubicBezTo>
                  <a:lnTo>
                    <a:pt x="13808" y="6205"/>
                  </a:lnTo>
                  <a:lnTo>
                    <a:pt x="13588" y="6377"/>
                  </a:lnTo>
                  <a:lnTo>
                    <a:pt x="13588" y="6373"/>
                  </a:lnTo>
                  <a:cubicBezTo>
                    <a:pt x="13563" y="6417"/>
                    <a:pt x="13503" y="6498"/>
                    <a:pt x="13473" y="6539"/>
                  </a:cubicBezTo>
                  <a:cubicBezTo>
                    <a:pt x="13459" y="6545"/>
                    <a:pt x="13452" y="6547"/>
                    <a:pt x="13448" y="6547"/>
                  </a:cubicBezTo>
                  <a:cubicBezTo>
                    <a:pt x="13433" y="6547"/>
                    <a:pt x="13492" y="6505"/>
                    <a:pt x="13473" y="6505"/>
                  </a:cubicBezTo>
                  <a:lnTo>
                    <a:pt x="13473" y="6505"/>
                  </a:lnTo>
                  <a:lnTo>
                    <a:pt x="13354" y="6630"/>
                  </a:lnTo>
                  <a:cubicBezTo>
                    <a:pt x="13350" y="6630"/>
                    <a:pt x="13346" y="6631"/>
                    <a:pt x="13343" y="6631"/>
                  </a:cubicBezTo>
                  <a:cubicBezTo>
                    <a:pt x="13291" y="6631"/>
                    <a:pt x="13377" y="6532"/>
                    <a:pt x="13469" y="6468"/>
                  </a:cubicBezTo>
                  <a:cubicBezTo>
                    <a:pt x="13464" y="6467"/>
                    <a:pt x="13459" y="6467"/>
                    <a:pt x="13454" y="6467"/>
                  </a:cubicBezTo>
                  <a:cubicBezTo>
                    <a:pt x="13272" y="6467"/>
                    <a:pt x="13366" y="6583"/>
                    <a:pt x="13057" y="6721"/>
                  </a:cubicBezTo>
                  <a:lnTo>
                    <a:pt x="13175" y="6613"/>
                  </a:lnTo>
                  <a:lnTo>
                    <a:pt x="13175" y="6613"/>
                  </a:lnTo>
                  <a:cubicBezTo>
                    <a:pt x="13050" y="6617"/>
                    <a:pt x="12966" y="6714"/>
                    <a:pt x="12793" y="6785"/>
                  </a:cubicBezTo>
                  <a:cubicBezTo>
                    <a:pt x="12826" y="6781"/>
                    <a:pt x="12964" y="6731"/>
                    <a:pt x="13025" y="6731"/>
                  </a:cubicBezTo>
                  <a:cubicBezTo>
                    <a:pt x="13059" y="6731"/>
                    <a:pt x="13069" y="6747"/>
                    <a:pt x="13024" y="6795"/>
                  </a:cubicBezTo>
                  <a:cubicBezTo>
                    <a:pt x="12976" y="6819"/>
                    <a:pt x="12919" y="6856"/>
                    <a:pt x="12854" y="6937"/>
                  </a:cubicBezTo>
                  <a:cubicBezTo>
                    <a:pt x="12849" y="6930"/>
                    <a:pt x="12842" y="6927"/>
                    <a:pt x="12834" y="6927"/>
                  </a:cubicBezTo>
                  <a:cubicBezTo>
                    <a:pt x="12799" y="6927"/>
                    <a:pt x="12738" y="6982"/>
                    <a:pt x="12662" y="7042"/>
                  </a:cubicBezTo>
                  <a:lnTo>
                    <a:pt x="12631" y="6991"/>
                  </a:lnTo>
                  <a:cubicBezTo>
                    <a:pt x="12537" y="7083"/>
                    <a:pt x="12564" y="7099"/>
                    <a:pt x="12520" y="7167"/>
                  </a:cubicBezTo>
                  <a:cubicBezTo>
                    <a:pt x="12444" y="7220"/>
                    <a:pt x="12395" y="7233"/>
                    <a:pt x="12357" y="7233"/>
                  </a:cubicBezTo>
                  <a:cubicBezTo>
                    <a:pt x="12335" y="7233"/>
                    <a:pt x="12316" y="7228"/>
                    <a:pt x="12297" y="7225"/>
                  </a:cubicBezTo>
                  <a:cubicBezTo>
                    <a:pt x="12231" y="7270"/>
                    <a:pt x="12230" y="7279"/>
                    <a:pt x="12249" y="7279"/>
                  </a:cubicBezTo>
                  <a:cubicBezTo>
                    <a:pt x="12263" y="7279"/>
                    <a:pt x="12288" y="7274"/>
                    <a:pt x="12305" y="7274"/>
                  </a:cubicBezTo>
                  <a:cubicBezTo>
                    <a:pt x="12334" y="7274"/>
                    <a:pt x="12343" y="7288"/>
                    <a:pt x="12257" y="7359"/>
                  </a:cubicBezTo>
                  <a:cubicBezTo>
                    <a:pt x="12088" y="7461"/>
                    <a:pt x="11993" y="7562"/>
                    <a:pt x="11831" y="7731"/>
                  </a:cubicBezTo>
                  <a:cubicBezTo>
                    <a:pt x="11802" y="7748"/>
                    <a:pt x="11786" y="7754"/>
                    <a:pt x="11779" y="7754"/>
                  </a:cubicBezTo>
                  <a:cubicBezTo>
                    <a:pt x="11758" y="7754"/>
                    <a:pt x="11808" y="7703"/>
                    <a:pt x="11787" y="7703"/>
                  </a:cubicBezTo>
                  <a:cubicBezTo>
                    <a:pt x="11785" y="7703"/>
                    <a:pt x="11783" y="7703"/>
                    <a:pt x="11780" y="7704"/>
                  </a:cubicBezTo>
                  <a:lnTo>
                    <a:pt x="11713" y="7816"/>
                  </a:lnTo>
                  <a:cubicBezTo>
                    <a:pt x="11705" y="7821"/>
                    <a:pt x="11700" y="7823"/>
                    <a:pt x="11696" y="7823"/>
                  </a:cubicBezTo>
                  <a:cubicBezTo>
                    <a:pt x="11687" y="7823"/>
                    <a:pt x="11686" y="7813"/>
                    <a:pt x="11686" y="7808"/>
                  </a:cubicBezTo>
                  <a:lnTo>
                    <a:pt x="11686" y="7808"/>
                  </a:lnTo>
                  <a:cubicBezTo>
                    <a:pt x="11618" y="7883"/>
                    <a:pt x="11716" y="7860"/>
                    <a:pt x="11597" y="7971"/>
                  </a:cubicBezTo>
                  <a:cubicBezTo>
                    <a:pt x="11605" y="8048"/>
                    <a:pt x="11280" y="8096"/>
                    <a:pt x="11172" y="8275"/>
                  </a:cubicBezTo>
                  <a:cubicBezTo>
                    <a:pt x="11166" y="8277"/>
                    <a:pt x="11161" y="8278"/>
                    <a:pt x="11157" y="8278"/>
                  </a:cubicBezTo>
                  <a:cubicBezTo>
                    <a:pt x="11131" y="8278"/>
                    <a:pt x="11162" y="8230"/>
                    <a:pt x="11142" y="8221"/>
                  </a:cubicBezTo>
                  <a:lnTo>
                    <a:pt x="11142" y="8221"/>
                  </a:lnTo>
                  <a:cubicBezTo>
                    <a:pt x="10956" y="8427"/>
                    <a:pt x="10980" y="8393"/>
                    <a:pt x="10844" y="8579"/>
                  </a:cubicBezTo>
                  <a:lnTo>
                    <a:pt x="10669" y="8664"/>
                  </a:lnTo>
                  <a:cubicBezTo>
                    <a:pt x="10687" y="8658"/>
                    <a:pt x="10701" y="8655"/>
                    <a:pt x="10711" y="8655"/>
                  </a:cubicBezTo>
                  <a:cubicBezTo>
                    <a:pt x="10779" y="8655"/>
                    <a:pt x="10686" y="8782"/>
                    <a:pt x="10601" y="8896"/>
                  </a:cubicBezTo>
                  <a:cubicBezTo>
                    <a:pt x="10655" y="8883"/>
                    <a:pt x="10699" y="8873"/>
                    <a:pt x="10726" y="8862"/>
                  </a:cubicBezTo>
                  <a:lnTo>
                    <a:pt x="10726" y="8862"/>
                  </a:lnTo>
                  <a:lnTo>
                    <a:pt x="10551" y="9038"/>
                  </a:lnTo>
                  <a:cubicBezTo>
                    <a:pt x="10547" y="9040"/>
                    <a:pt x="10543" y="9040"/>
                    <a:pt x="10540" y="9040"/>
                  </a:cubicBezTo>
                  <a:cubicBezTo>
                    <a:pt x="10522" y="9040"/>
                    <a:pt x="10529" y="9012"/>
                    <a:pt x="10543" y="8974"/>
                  </a:cubicBezTo>
                  <a:lnTo>
                    <a:pt x="10543" y="8974"/>
                  </a:lnTo>
                  <a:cubicBezTo>
                    <a:pt x="10534" y="8988"/>
                    <a:pt x="10523" y="9001"/>
                    <a:pt x="10517" y="9012"/>
                  </a:cubicBezTo>
                  <a:cubicBezTo>
                    <a:pt x="10498" y="9020"/>
                    <a:pt x="10484" y="9024"/>
                    <a:pt x="10474" y="9024"/>
                  </a:cubicBezTo>
                  <a:cubicBezTo>
                    <a:pt x="10441" y="9024"/>
                    <a:pt x="10456" y="8979"/>
                    <a:pt x="10479" y="8927"/>
                  </a:cubicBezTo>
                  <a:lnTo>
                    <a:pt x="10571" y="8903"/>
                  </a:lnTo>
                  <a:cubicBezTo>
                    <a:pt x="10598" y="8836"/>
                    <a:pt x="10621" y="8768"/>
                    <a:pt x="10588" y="8751"/>
                  </a:cubicBezTo>
                  <a:lnTo>
                    <a:pt x="10588" y="8751"/>
                  </a:lnTo>
                  <a:cubicBezTo>
                    <a:pt x="10581" y="8765"/>
                    <a:pt x="10557" y="8789"/>
                    <a:pt x="10534" y="8812"/>
                  </a:cubicBezTo>
                  <a:cubicBezTo>
                    <a:pt x="10540" y="8795"/>
                    <a:pt x="10543" y="8781"/>
                    <a:pt x="10534" y="8781"/>
                  </a:cubicBezTo>
                  <a:cubicBezTo>
                    <a:pt x="10523" y="8781"/>
                    <a:pt x="10510" y="8809"/>
                    <a:pt x="10487" y="8846"/>
                  </a:cubicBezTo>
                  <a:lnTo>
                    <a:pt x="10402" y="8826"/>
                  </a:lnTo>
                  <a:lnTo>
                    <a:pt x="10409" y="8856"/>
                  </a:lnTo>
                  <a:lnTo>
                    <a:pt x="10125" y="9021"/>
                  </a:lnTo>
                  <a:cubicBezTo>
                    <a:pt x="9980" y="9214"/>
                    <a:pt x="9882" y="9417"/>
                    <a:pt x="9601" y="9660"/>
                  </a:cubicBezTo>
                  <a:cubicBezTo>
                    <a:pt x="9645" y="9565"/>
                    <a:pt x="9567" y="9586"/>
                    <a:pt x="9537" y="9535"/>
                  </a:cubicBezTo>
                  <a:cubicBezTo>
                    <a:pt x="9656" y="9525"/>
                    <a:pt x="9750" y="9346"/>
                    <a:pt x="9912" y="9238"/>
                  </a:cubicBezTo>
                  <a:lnTo>
                    <a:pt x="9912" y="9238"/>
                  </a:lnTo>
                  <a:cubicBezTo>
                    <a:pt x="9879" y="9259"/>
                    <a:pt x="9859" y="9267"/>
                    <a:pt x="9847" y="9267"/>
                  </a:cubicBezTo>
                  <a:cubicBezTo>
                    <a:pt x="9830" y="9267"/>
                    <a:pt x="9833" y="9249"/>
                    <a:pt x="9841" y="9235"/>
                  </a:cubicBezTo>
                  <a:lnTo>
                    <a:pt x="9841" y="9235"/>
                  </a:lnTo>
                  <a:lnTo>
                    <a:pt x="9605" y="9484"/>
                  </a:lnTo>
                  <a:cubicBezTo>
                    <a:pt x="9599" y="9473"/>
                    <a:pt x="9591" y="9469"/>
                    <a:pt x="9580" y="9469"/>
                  </a:cubicBezTo>
                  <a:cubicBezTo>
                    <a:pt x="9550" y="9469"/>
                    <a:pt x="9503" y="9508"/>
                    <a:pt x="9442" y="9539"/>
                  </a:cubicBezTo>
                  <a:cubicBezTo>
                    <a:pt x="9550" y="9572"/>
                    <a:pt x="9277" y="9738"/>
                    <a:pt x="9182" y="9846"/>
                  </a:cubicBezTo>
                  <a:cubicBezTo>
                    <a:pt x="9155" y="9826"/>
                    <a:pt x="9165" y="9779"/>
                    <a:pt x="9304" y="9684"/>
                  </a:cubicBezTo>
                  <a:lnTo>
                    <a:pt x="9304" y="9684"/>
                  </a:lnTo>
                  <a:cubicBezTo>
                    <a:pt x="9115" y="9741"/>
                    <a:pt x="9176" y="9916"/>
                    <a:pt x="8993" y="9977"/>
                  </a:cubicBezTo>
                  <a:cubicBezTo>
                    <a:pt x="9027" y="9950"/>
                    <a:pt x="9048" y="9941"/>
                    <a:pt x="9051" y="9920"/>
                  </a:cubicBezTo>
                  <a:lnTo>
                    <a:pt x="9051" y="9920"/>
                  </a:lnTo>
                  <a:cubicBezTo>
                    <a:pt x="9001" y="9984"/>
                    <a:pt x="8850" y="10079"/>
                    <a:pt x="8818" y="10079"/>
                  </a:cubicBezTo>
                  <a:cubicBezTo>
                    <a:pt x="8811" y="10079"/>
                    <a:pt x="8809" y="10075"/>
                    <a:pt x="8814" y="10066"/>
                  </a:cubicBezTo>
                  <a:lnTo>
                    <a:pt x="8848" y="10042"/>
                  </a:lnTo>
                  <a:lnTo>
                    <a:pt x="8848" y="10042"/>
                  </a:lnTo>
                  <a:cubicBezTo>
                    <a:pt x="8622" y="10197"/>
                    <a:pt x="8169" y="10524"/>
                    <a:pt x="8179" y="10613"/>
                  </a:cubicBezTo>
                  <a:cubicBezTo>
                    <a:pt x="8172" y="10606"/>
                    <a:pt x="8156" y="10515"/>
                    <a:pt x="8159" y="10491"/>
                  </a:cubicBezTo>
                  <a:lnTo>
                    <a:pt x="8159" y="10491"/>
                  </a:lnTo>
                  <a:cubicBezTo>
                    <a:pt x="8078" y="10657"/>
                    <a:pt x="7997" y="10825"/>
                    <a:pt x="7909" y="10987"/>
                  </a:cubicBezTo>
                  <a:cubicBezTo>
                    <a:pt x="7905" y="10910"/>
                    <a:pt x="7676" y="10866"/>
                    <a:pt x="7845" y="10707"/>
                  </a:cubicBezTo>
                  <a:lnTo>
                    <a:pt x="7845" y="10707"/>
                  </a:lnTo>
                  <a:cubicBezTo>
                    <a:pt x="7784" y="10738"/>
                    <a:pt x="7713" y="10772"/>
                    <a:pt x="7612" y="10869"/>
                  </a:cubicBezTo>
                  <a:cubicBezTo>
                    <a:pt x="7619" y="10866"/>
                    <a:pt x="7627" y="10865"/>
                    <a:pt x="7637" y="10865"/>
                  </a:cubicBezTo>
                  <a:cubicBezTo>
                    <a:pt x="7683" y="10865"/>
                    <a:pt x="7749" y="10896"/>
                    <a:pt x="7710" y="10927"/>
                  </a:cubicBezTo>
                  <a:cubicBezTo>
                    <a:pt x="7533" y="10957"/>
                    <a:pt x="7590" y="10957"/>
                    <a:pt x="7392" y="11016"/>
                  </a:cubicBezTo>
                  <a:lnTo>
                    <a:pt x="7392" y="11016"/>
                  </a:lnTo>
                  <a:cubicBezTo>
                    <a:pt x="7395" y="11016"/>
                    <a:pt x="7398" y="11015"/>
                    <a:pt x="7400" y="11015"/>
                  </a:cubicBezTo>
                  <a:cubicBezTo>
                    <a:pt x="7449" y="11015"/>
                    <a:pt x="7439" y="11128"/>
                    <a:pt x="7355" y="11180"/>
                  </a:cubicBezTo>
                  <a:cubicBezTo>
                    <a:pt x="7361" y="11158"/>
                    <a:pt x="7297" y="11102"/>
                    <a:pt x="7314" y="11070"/>
                  </a:cubicBezTo>
                  <a:lnTo>
                    <a:pt x="7314" y="11070"/>
                  </a:lnTo>
                  <a:cubicBezTo>
                    <a:pt x="7264" y="11142"/>
                    <a:pt x="7214" y="11212"/>
                    <a:pt x="7163" y="11284"/>
                  </a:cubicBezTo>
                  <a:lnTo>
                    <a:pt x="7163" y="11284"/>
                  </a:lnTo>
                  <a:cubicBezTo>
                    <a:pt x="7184" y="11245"/>
                    <a:pt x="7125" y="11220"/>
                    <a:pt x="7070" y="11220"/>
                  </a:cubicBezTo>
                  <a:cubicBezTo>
                    <a:pt x="7064" y="11220"/>
                    <a:pt x="7057" y="11220"/>
                    <a:pt x="7051" y="11221"/>
                  </a:cubicBezTo>
                  <a:cubicBezTo>
                    <a:pt x="7085" y="11224"/>
                    <a:pt x="6859" y="11339"/>
                    <a:pt x="6804" y="11383"/>
                  </a:cubicBezTo>
                  <a:lnTo>
                    <a:pt x="6912" y="11346"/>
                  </a:lnTo>
                  <a:lnTo>
                    <a:pt x="6912" y="11346"/>
                  </a:lnTo>
                  <a:cubicBezTo>
                    <a:pt x="6652" y="11488"/>
                    <a:pt x="6744" y="11629"/>
                    <a:pt x="6487" y="11771"/>
                  </a:cubicBezTo>
                  <a:cubicBezTo>
                    <a:pt x="6503" y="11742"/>
                    <a:pt x="6498" y="11658"/>
                    <a:pt x="6426" y="11658"/>
                  </a:cubicBezTo>
                  <a:cubicBezTo>
                    <a:pt x="6408" y="11658"/>
                    <a:pt x="6386" y="11664"/>
                    <a:pt x="6358" y="11676"/>
                  </a:cubicBezTo>
                  <a:cubicBezTo>
                    <a:pt x="6328" y="11758"/>
                    <a:pt x="6226" y="12055"/>
                    <a:pt x="6017" y="12220"/>
                  </a:cubicBezTo>
                  <a:lnTo>
                    <a:pt x="5960" y="12217"/>
                  </a:lnTo>
                  <a:lnTo>
                    <a:pt x="5797" y="12342"/>
                  </a:lnTo>
                  <a:cubicBezTo>
                    <a:pt x="5835" y="12278"/>
                    <a:pt x="5909" y="12166"/>
                    <a:pt x="5990" y="12052"/>
                  </a:cubicBezTo>
                  <a:cubicBezTo>
                    <a:pt x="6071" y="11937"/>
                    <a:pt x="6159" y="11818"/>
                    <a:pt x="6223" y="11741"/>
                  </a:cubicBezTo>
                  <a:lnTo>
                    <a:pt x="6223" y="11741"/>
                  </a:lnTo>
                  <a:cubicBezTo>
                    <a:pt x="6115" y="11775"/>
                    <a:pt x="6179" y="11724"/>
                    <a:pt x="6037" y="11812"/>
                  </a:cubicBezTo>
                  <a:cubicBezTo>
                    <a:pt x="6036" y="11812"/>
                    <a:pt x="6035" y="11812"/>
                    <a:pt x="6034" y="11812"/>
                  </a:cubicBezTo>
                  <a:cubicBezTo>
                    <a:pt x="5978" y="11812"/>
                    <a:pt x="6093" y="11727"/>
                    <a:pt x="6136" y="11700"/>
                  </a:cubicBezTo>
                  <a:lnTo>
                    <a:pt x="6136" y="11700"/>
                  </a:lnTo>
                  <a:cubicBezTo>
                    <a:pt x="6020" y="11758"/>
                    <a:pt x="5909" y="11822"/>
                    <a:pt x="5794" y="11876"/>
                  </a:cubicBezTo>
                  <a:cubicBezTo>
                    <a:pt x="5838" y="11923"/>
                    <a:pt x="5565" y="12069"/>
                    <a:pt x="5602" y="12105"/>
                  </a:cubicBezTo>
                  <a:cubicBezTo>
                    <a:pt x="5713" y="12021"/>
                    <a:pt x="5828" y="11940"/>
                    <a:pt x="5936" y="11852"/>
                  </a:cubicBezTo>
                  <a:lnTo>
                    <a:pt x="5936" y="11852"/>
                  </a:lnTo>
                  <a:cubicBezTo>
                    <a:pt x="5983" y="11899"/>
                    <a:pt x="5811" y="12122"/>
                    <a:pt x="5565" y="12241"/>
                  </a:cubicBezTo>
                  <a:cubicBezTo>
                    <a:pt x="5562" y="12241"/>
                    <a:pt x="5559" y="12241"/>
                    <a:pt x="5557" y="12241"/>
                  </a:cubicBezTo>
                  <a:cubicBezTo>
                    <a:pt x="5495" y="12241"/>
                    <a:pt x="5557" y="12118"/>
                    <a:pt x="5544" y="12102"/>
                  </a:cubicBezTo>
                  <a:lnTo>
                    <a:pt x="5544" y="12102"/>
                  </a:lnTo>
                  <a:cubicBezTo>
                    <a:pt x="5521" y="12139"/>
                    <a:pt x="5339" y="12258"/>
                    <a:pt x="5306" y="12258"/>
                  </a:cubicBezTo>
                  <a:cubicBezTo>
                    <a:pt x="5305" y="12258"/>
                    <a:pt x="5305" y="12258"/>
                    <a:pt x="5305" y="12258"/>
                  </a:cubicBezTo>
                  <a:lnTo>
                    <a:pt x="5392" y="12177"/>
                  </a:lnTo>
                  <a:lnTo>
                    <a:pt x="5392" y="12177"/>
                  </a:lnTo>
                  <a:cubicBezTo>
                    <a:pt x="5247" y="12227"/>
                    <a:pt x="5210" y="12362"/>
                    <a:pt x="5018" y="12386"/>
                  </a:cubicBezTo>
                  <a:cubicBezTo>
                    <a:pt x="4960" y="12409"/>
                    <a:pt x="4815" y="12396"/>
                    <a:pt x="4821" y="12434"/>
                  </a:cubicBezTo>
                  <a:cubicBezTo>
                    <a:pt x="4943" y="12454"/>
                    <a:pt x="5058" y="12643"/>
                    <a:pt x="5018" y="12724"/>
                  </a:cubicBezTo>
                  <a:cubicBezTo>
                    <a:pt x="4998" y="12727"/>
                    <a:pt x="4713" y="12802"/>
                    <a:pt x="4619" y="12802"/>
                  </a:cubicBezTo>
                  <a:cubicBezTo>
                    <a:pt x="4615" y="12802"/>
                    <a:pt x="4612" y="12802"/>
                    <a:pt x="4609" y="12802"/>
                  </a:cubicBezTo>
                  <a:cubicBezTo>
                    <a:pt x="4491" y="12791"/>
                    <a:pt x="4696" y="12616"/>
                    <a:pt x="4595" y="12609"/>
                  </a:cubicBezTo>
                  <a:lnTo>
                    <a:pt x="4595" y="12609"/>
                  </a:lnTo>
                  <a:cubicBezTo>
                    <a:pt x="4598" y="12626"/>
                    <a:pt x="4555" y="12670"/>
                    <a:pt x="4534" y="12683"/>
                  </a:cubicBezTo>
                  <a:cubicBezTo>
                    <a:pt x="4528" y="12685"/>
                    <a:pt x="4524" y="12685"/>
                    <a:pt x="4520" y="12685"/>
                  </a:cubicBezTo>
                  <a:cubicBezTo>
                    <a:pt x="4494" y="12685"/>
                    <a:pt x="4505" y="12662"/>
                    <a:pt x="4482" y="12662"/>
                  </a:cubicBezTo>
                  <a:cubicBezTo>
                    <a:pt x="4470" y="12662"/>
                    <a:pt x="4449" y="12668"/>
                    <a:pt x="4409" y="12687"/>
                  </a:cubicBezTo>
                  <a:cubicBezTo>
                    <a:pt x="4412" y="12738"/>
                    <a:pt x="4256" y="12773"/>
                    <a:pt x="4279" y="12773"/>
                  </a:cubicBezTo>
                  <a:cubicBezTo>
                    <a:pt x="4287" y="12773"/>
                    <a:pt x="4313" y="12769"/>
                    <a:pt x="4369" y="12761"/>
                  </a:cubicBezTo>
                  <a:lnTo>
                    <a:pt x="4369" y="12761"/>
                  </a:lnTo>
                  <a:cubicBezTo>
                    <a:pt x="4247" y="12832"/>
                    <a:pt x="4227" y="12808"/>
                    <a:pt x="4075" y="12872"/>
                  </a:cubicBezTo>
                  <a:cubicBezTo>
                    <a:pt x="4139" y="12889"/>
                    <a:pt x="3990" y="13065"/>
                    <a:pt x="3862" y="13129"/>
                  </a:cubicBezTo>
                  <a:cubicBezTo>
                    <a:pt x="3865" y="13112"/>
                    <a:pt x="3828" y="13103"/>
                    <a:pt x="3811" y="13099"/>
                  </a:cubicBezTo>
                  <a:cubicBezTo>
                    <a:pt x="3535" y="13187"/>
                    <a:pt x="3379" y="13217"/>
                    <a:pt x="3122" y="13298"/>
                  </a:cubicBezTo>
                  <a:cubicBezTo>
                    <a:pt x="3116" y="13296"/>
                    <a:pt x="3105" y="13296"/>
                    <a:pt x="3091" y="13296"/>
                  </a:cubicBezTo>
                  <a:cubicBezTo>
                    <a:pt x="3083" y="13296"/>
                    <a:pt x="3075" y="13296"/>
                    <a:pt x="3067" y="13296"/>
                  </a:cubicBezTo>
                  <a:cubicBezTo>
                    <a:pt x="3024" y="13296"/>
                    <a:pt x="2980" y="13294"/>
                    <a:pt x="3011" y="13268"/>
                  </a:cubicBezTo>
                  <a:lnTo>
                    <a:pt x="3011" y="13268"/>
                  </a:lnTo>
                  <a:cubicBezTo>
                    <a:pt x="2977" y="13288"/>
                    <a:pt x="2947" y="13318"/>
                    <a:pt x="2869" y="13346"/>
                  </a:cubicBezTo>
                  <a:cubicBezTo>
                    <a:pt x="2700" y="13335"/>
                    <a:pt x="3044" y="13285"/>
                    <a:pt x="2906" y="13254"/>
                  </a:cubicBezTo>
                  <a:lnTo>
                    <a:pt x="2906" y="13254"/>
                  </a:lnTo>
                  <a:cubicBezTo>
                    <a:pt x="2906" y="13295"/>
                    <a:pt x="2717" y="13362"/>
                    <a:pt x="2609" y="13420"/>
                  </a:cubicBezTo>
                  <a:cubicBezTo>
                    <a:pt x="2617" y="13427"/>
                    <a:pt x="2629" y="13430"/>
                    <a:pt x="2644" y="13430"/>
                  </a:cubicBezTo>
                  <a:cubicBezTo>
                    <a:pt x="2725" y="13430"/>
                    <a:pt x="2892" y="13344"/>
                    <a:pt x="2980" y="13298"/>
                  </a:cubicBezTo>
                  <a:lnTo>
                    <a:pt x="2980" y="13298"/>
                  </a:lnTo>
                  <a:cubicBezTo>
                    <a:pt x="3004" y="13373"/>
                    <a:pt x="2829" y="13511"/>
                    <a:pt x="2562" y="13622"/>
                  </a:cubicBezTo>
                  <a:cubicBezTo>
                    <a:pt x="2501" y="13644"/>
                    <a:pt x="2466" y="13652"/>
                    <a:pt x="2447" y="13652"/>
                  </a:cubicBezTo>
                  <a:cubicBezTo>
                    <a:pt x="2405" y="13652"/>
                    <a:pt x="2435" y="13616"/>
                    <a:pt x="2427" y="13616"/>
                  </a:cubicBezTo>
                  <a:lnTo>
                    <a:pt x="2427" y="13616"/>
                  </a:lnTo>
                  <a:cubicBezTo>
                    <a:pt x="2426" y="13616"/>
                    <a:pt x="2423" y="13617"/>
                    <a:pt x="2420" y="13619"/>
                  </a:cubicBezTo>
                  <a:cubicBezTo>
                    <a:pt x="2001" y="13694"/>
                    <a:pt x="2096" y="13832"/>
                    <a:pt x="1734" y="13848"/>
                  </a:cubicBezTo>
                  <a:cubicBezTo>
                    <a:pt x="1589" y="13818"/>
                    <a:pt x="1711" y="13751"/>
                    <a:pt x="1673" y="13720"/>
                  </a:cubicBezTo>
                  <a:cubicBezTo>
                    <a:pt x="1852" y="13670"/>
                    <a:pt x="1957" y="13694"/>
                    <a:pt x="2079" y="13666"/>
                  </a:cubicBezTo>
                  <a:lnTo>
                    <a:pt x="2079" y="13666"/>
                  </a:lnTo>
                  <a:lnTo>
                    <a:pt x="1923" y="13677"/>
                  </a:lnTo>
                  <a:cubicBezTo>
                    <a:pt x="1977" y="13646"/>
                    <a:pt x="2096" y="13609"/>
                    <a:pt x="2163" y="13609"/>
                  </a:cubicBezTo>
                  <a:cubicBezTo>
                    <a:pt x="2155" y="13608"/>
                    <a:pt x="2147" y="13607"/>
                    <a:pt x="2136" y="13607"/>
                  </a:cubicBezTo>
                  <a:cubicBezTo>
                    <a:pt x="2058" y="13607"/>
                    <a:pt x="1903" y="13641"/>
                    <a:pt x="1727" y="13677"/>
                  </a:cubicBezTo>
                  <a:cubicBezTo>
                    <a:pt x="1524" y="13703"/>
                    <a:pt x="1295" y="13737"/>
                    <a:pt x="1132" y="13741"/>
                  </a:cubicBezTo>
                  <a:cubicBezTo>
                    <a:pt x="1078" y="13764"/>
                    <a:pt x="981" y="13795"/>
                    <a:pt x="1028" y="13808"/>
                  </a:cubicBezTo>
                  <a:lnTo>
                    <a:pt x="1129" y="13788"/>
                  </a:lnTo>
                  <a:lnTo>
                    <a:pt x="1129" y="13788"/>
                  </a:lnTo>
                  <a:cubicBezTo>
                    <a:pt x="1231" y="13815"/>
                    <a:pt x="944" y="13873"/>
                    <a:pt x="1075" y="13873"/>
                  </a:cubicBezTo>
                  <a:cubicBezTo>
                    <a:pt x="949" y="13921"/>
                    <a:pt x="800" y="13970"/>
                    <a:pt x="614" y="13970"/>
                  </a:cubicBezTo>
                  <a:cubicBezTo>
                    <a:pt x="606" y="13970"/>
                    <a:pt x="599" y="13970"/>
                    <a:pt x="592" y="13970"/>
                  </a:cubicBezTo>
                  <a:lnTo>
                    <a:pt x="554" y="13920"/>
                  </a:lnTo>
                  <a:lnTo>
                    <a:pt x="554" y="13920"/>
                  </a:lnTo>
                  <a:cubicBezTo>
                    <a:pt x="563" y="13927"/>
                    <a:pt x="596" y="13932"/>
                    <a:pt x="633" y="13932"/>
                  </a:cubicBezTo>
                  <a:cubicBezTo>
                    <a:pt x="669" y="13932"/>
                    <a:pt x="709" y="13927"/>
                    <a:pt x="734" y="13917"/>
                  </a:cubicBezTo>
                  <a:lnTo>
                    <a:pt x="734" y="13917"/>
                  </a:lnTo>
                  <a:cubicBezTo>
                    <a:pt x="720" y="13922"/>
                    <a:pt x="701" y="13924"/>
                    <a:pt x="680" y="13924"/>
                  </a:cubicBezTo>
                  <a:cubicBezTo>
                    <a:pt x="621" y="13924"/>
                    <a:pt x="539" y="13908"/>
                    <a:pt x="468" y="13908"/>
                  </a:cubicBezTo>
                  <a:cubicBezTo>
                    <a:pt x="418" y="13908"/>
                    <a:pt x="374" y="13916"/>
                    <a:pt x="345" y="13943"/>
                  </a:cubicBezTo>
                  <a:lnTo>
                    <a:pt x="484" y="13974"/>
                  </a:lnTo>
                  <a:cubicBezTo>
                    <a:pt x="359" y="14004"/>
                    <a:pt x="209" y="14071"/>
                    <a:pt x="51" y="14071"/>
                  </a:cubicBezTo>
                  <a:cubicBezTo>
                    <a:pt x="35" y="14071"/>
                    <a:pt x="18" y="14070"/>
                    <a:pt x="1" y="14068"/>
                  </a:cubicBezTo>
                  <a:lnTo>
                    <a:pt x="1" y="14068"/>
                  </a:lnTo>
                  <a:cubicBezTo>
                    <a:pt x="33" y="14090"/>
                    <a:pt x="46" y="14093"/>
                    <a:pt x="58" y="14093"/>
                  </a:cubicBezTo>
                  <a:cubicBezTo>
                    <a:pt x="63" y="14093"/>
                    <a:pt x="68" y="14093"/>
                    <a:pt x="74" y="14093"/>
                  </a:cubicBezTo>
                  <a:cubicBezTo>
                    <a:pt x="89" y="14093"/>
                    <a:pt x="112" y="14096"/>
                    <a:pt x="166" y="14122"/>
                  </a:cubicBezTo>
                  <a:cubicBezTo>
                    <a:pt x="61" y="14052"/>
                    <a:pt x="561" y="14097"/>
                    <a:pt x="459" y="14035"/>
                  </a:cubicBezTo>
                  <a:lnTo>
                    <a:pt x="459" y="14035"/>
                  </a:lnTo>
                  <a:cubicBezTo>
                    <a:pt x="579" y="14090"/>
                    <a:pt x="669" y="14044"/>
                    <a:pt x="832" y="14092"/>
                  </a:cubicBezTo>
                  <a:cubicBezTo>
                    <a:pt x="825" y="14071"/>
                    <a:pt x="771" y="14062"/>
                    <a:pt x="920" y="14058"/>
                  </a:cubicBezTo>
                  <a:cubicBezTo>
                    <a:pt x="923" y="14051"/>
                    <a:pt x="940" y="14041"/>
                    <a:pt x="950" y="14038"/>
                  </a:cubicBezTo>
                  <a:cubicBezTo>
                    <a:pt x="955" y="14036"/>
                    <a:pt x="956" y="14033"/>
                    <a:pt x="953" y="14033"/>
                  </a:cubicBezTo>
                  <a:cubicBezTo>
                    <a:pt x="952" y="14033"/>
                    <a:pt x="950" y="14034"/>
                    <a:pt x="947" y="14035"/>
                  </a:cubicBezTo>
                  <a:cubicBezTo>
                    <a:pt x="913" y="14031"/>
                    <a:pt x="883" y="14024"/>
                    <a:pt x="869" y="14015"/>
                  </a:cubicBezTo>
                  <a:cubicBezTo>
                    <a:pt x="940" y="13970"/>
                    <a:pt x="1170" y="13937"/>
                    <a:pt x="1244" y="13903"/>
                  </a:cubicBezTo>
                  <a:cubicBezTo>
                    <a:pt x="1249" y="13903"/>
                    <a:pt x="1253" y="13903"/>
                    <a:pt x="1256" y="13903"/>
                  </a:cubicBezTo>
                  <a:cubicBezTo>
                    <a:pt x="1320" y="13903"/>
                    <a:pt x="1216" y="13930"/>
                    <a:pt x="1261" y="13940"/>
                  </a:cubicBezTo>
                  <a:lnTo>
                    <a:pt x="1372" y="13893"/>
                  </a:lnTo>
                  <a:cubicBezTo>
                    <a:pt x="1393" y="13930"/>
                    <a:pt x="1616" y="13926"/>
                    <a:pt x="1413" y="13981"/>
                  </a:cubicBezTo>
                  <a:lnTo>
                    <a:pt x="1599" y="13957"/>
                  </a:lnTo>
                  <a:cubicBezTo>
                    <a:pt x="1614" y="13958"/>
                    <a:pt x="1629" y="13958"/>
                    <a:pt x="1645" y="13958"/>
                  </a:cubicBezTo>
                  <a:cubicBezTo>
                    <a:pt x="1690" y="13958"/>
                    <a:pt x="1737" y="13955"/>
                    <a:pt x="1784" y="13950"/>
                  </a:cubicBezTo>
                  <a:cubicBezTo>
                    <a:pt x="1845" y="13940"/>
                    <a:pt x="1906" y="13926"/>
                    <a:pt x="1950" y="13906"/>
                  </a:cubicBezTo>
                  <a:cubicBezTo>
                    <a:pt x="2018" y="13898"/>
                    <a:pt x="2105" y="13848"/>
                    <a:pt x="2108" y="13848"/>
                  </a:cubicBezTo>
                  <a:lnTo>
                    <a:pt x="2108" y="13848"/>
                  </a:lnTo>
                  <a:cubicBezTo>
                    <a:pt x="2109" y="13848"/>
                    <a:pt x="2103" y="13852"/>
                    <a:pt x="2088" y="13862"/>
                  </a:cubicBezTo>
                  <a:lnTo>
                    <a:pt x="2369" y="13775"/>
                  </a:lnTo>
                  <a:lnTo>
                    <a:pt x="2372" y="13784"/>
                  </a:lnTo>
                  <a:cubicBezTo>
                    <a:pt x="2656" y="13731"/>
                    <a:pt x="2923" y="13561"/>
                    <a:pt x="3261" y="13548"/>
                  </a:cubicBezTo>
                  <a:cubicBezTo>
                    <a:pt x="3348" y="13508"/>
                    <a:pt x="3440" y="13460"/>
                    <a:pt x="3595" y="13420"/>
                  </a:cubicBezTo>
                  <a:lnTo>
                    <a:pt x="3636" y="13443"/>
                  </a:lnTo>
                  <a:cubicBezTo>
                    <a:pt x="3750" y="13390"/>
                    <a:pt x="4001" y="13352"/>
                    <a:pt x="4037" y="13298"/>
                  </a:cubicBezTo>
                  <a:cubicBezTo>
                    <a:pt x="4048" y="13301"/>
                    <a:pt x="4061" y="13302"/>
                    <a:pt x="4074" y="13302"/>
                  </a:cubicBezTo>
                  <a:cubicBezTo>
                    <a:pt x="4252" y="13302"/>
                    <a:pt x="4619" y="13084"/>
                    <a:pt x="4808" y="13014"/>
                  </a:cubicBezTo>
                  <a:lnTo>
                    <a:pt x="4798" y="12967"/>
                  </a:lnTo>
                  <a:cubicBezTo>
                    <a:pt x="4933" y="12906"/>
                    <a:pt x="5058" y="12832"/>
                    <a:pt x="5217" y="12734"/>
                  </a:cubicBezTo>
                  <a:lnTo>
                    <a:pt x="5189" y="12700"/>
                  </a:lnTo>
                  <a:cubicBezTo>
                    <a:pt x="5318" y="12606"/>
                    <a:pt x="5568" y="12545"/>
                    <a:pt x="5791" y="12423"/>
                  </a:cubicBezTo>
                  <a:lnTo>
                    <a:pt x="5791" y="12423"/>
                  </a:lnTo>
                  <a:cubicBezTo>
                    <a:pt x="5780" y="12443"/>
                    <a:pt x="5724" y="12470"/>
                    <a:pt x="5679" y="12484"/>
                  </a:cubicBezTo>
                  <a:cubicBezTo>
                    <a:pt x="5835" y="12454"/>
                    <a:pt x="5967" y="12366"/>
                    <a:pt x="6095" y="12275"/>
                  </a:cubicBezTo>
                  <a:cubicBezTo>
                    <a:pt x="6220" y="12180"/>
                    <a:pt x="6338" y="12082"/>
                    <a:pt x="6474" y="12041"/>
                  </a:cubicBezTo>
                  <a:cubicBezTo>
                    <a:pt x="6524" y="11994"/>
                    <a:pt x="6571" y="11974"/>
                    <a:pt x="6615" y="11960"/>
                  </a:cubicBezTo>
                  <a:lnTo>
                    <a:pt x="6615" y="11960"/>
                  </a:lnTo>
                  <a:cubicBezTo>
                    <a:pt x="6611" y="11963"/>
                    <a:pt x="6605" y="11968"/>
                    <a:pt x="6602" y="11971"/>
                  </a:cubicBezTo>
                  <a:cubicBezTo>
                    <a:pt x="6608" y="11968"/>
                    <a:pt x="6619" y="11960"/>
                    <a:pt x="6628" y="11957"/>
                  </a:cubicBezTo>
                  <a:cubicBezTo>
                    <a:pt x="6656" y="11947"/>
                    <a:pt x="6689" y="11937"/>
                    <a:pt x="6720" y="11927"/>
                  </a:cubicBezTo>
                  <a:lnTo>
                    <a:pt x="6720" y="11927"/>
                  </a:lnTo>
                  <a:cubicBezTo>
                    <a:pt x="6689" y="11933"/>
                    <a:pt x="6662" y="11940"/>
                    <a:pt x="6639" y="11951"/>
                  </a:cubicBezTo>
                  <a:cubicBezTo>
                    <a:pt x="6686" y="11920"/>
                    <a:pt x="6753" y="11879"/>
                    <a:pt x="6811" y="11829"/>
                  </a:cubicBezTo>
                  <a:lnTo>
                    <a:pt x="6865" y="11849"/>
                  </a:lnTo>
                  <a:cubicBezTo>
                    <a:pt x="6868" y="11846"/>
                    <a:pt x="6872" y="11842"/>
                    <a:pt x="6879" y="11839"/>
                  </a:cubicBezTo>
                  <a:cubicBezTo>
                    <a:pt x="6953" y="11812"/>
                    <a:pt x="6919" y="11788"/>
                    <a:pt x="6868" y="11781"/>
                  </a:cubicBezTo>
                  <a:cubicBezTo>
                    <a:pt x="6895" y="11754"/>
                    <a:pt x="6923" y="11728"/>
                    <a:pt x="6940" y="11704"/>
                  </a:cubicBezTo>
                  <a:cubicBezTo>
                    <a:pt x="6947" y="11706"/>
                    <a:pt x="6954" y="11707"/>
                    <a:pt x="6961" y="11707"/>
                  </a:cubicBezTo>
                  <a:cubicBezTo>
                    <a:pt x="7037" y="11707"/>
                    <a:pt x="7102" y="11590"/>
                    <a:pt x="7193" y="11590"/>
                  </a:cubicBezTo>
                  <a:cubicBezTo>
                    <a:pt x="7200" y="11590"/>
                    <a:pt x="7206" y="11591"/>
                    <a:pt x="7213" y="11592"/>
                  </a:cubicBezTo>
                  <a:cubicBezTo>
                    <a:pt x="7235" y="11539"/>
                    <a:pt x="7488" y="11388"/>
                    <a:pt x="7515" y="11291"/>
                  </a:cubicBezTo>
                  <a:lnTo>
                    <a:pt x="7515" y="11291"/>
                  </a:lnTo>
                  <a:cubicBezTo>
                    <a:pt x="7592" y="11250"/>
                    <a:pt x="7670" y="11210"/>
                    <a:pt x="7720" y="11150"/>
                  </a:cubicBezTo>
                  <a:lnTo>
                    <a:pt x="7780" y="11177"/>
                  </a:lnTo>
                  <a:lnTo>
                    <a:pt x="7896" y="11008"/>
                  </a:lnTo>
                  <a:cubicBezTo>
                    <a:pt x="7943" y="10994"/>
                    <a:pt x="7979" y="10984"/>
                    <a:pt x="8001" y="10984"/>
                  </a:cubicBezTo>
                  <a:cubicBezTo>
                    <a:pt x="8032" y="10984"/>
                    <a:pt x="8033" y="11004"/>
                    <a:pt x="7994" y="11062"/>
                  </a:cubicBezTo>
                  <a:cubicBezTo>
                    <a:pt x="8183" y="10853"/>
                    <a:pt x="8162" y="10914"/>
                    <a:pt x="8314" y="10727"/>
                  </a:cubicBezTo>
                  <a:lnTo>
                    <a:pt x="8328" y="10764"/>
                  </a:lnTo>
                  <a:cubicBezTo>
                    <a:pt x="8395" y="10714"/>
                    <a:pt x="8476" y="10596"/>
                    <a:pt x="8534" y="10593"/>
                  </a:cubicBezTo>
                  <a:cubicBezTo>
                    <a:pt x="8730" y="10545"/>
                    <a:pt x="9291" y="10062"/>
                    <a:pt x="9712" y="9822"/>
                  </a:cubicBezTo>
                  <a:cubicBezTo>
                    <a:pt x="9575" y="9792"/>
                    <a:pt x="9919" y="9727"/>
                    <a:pt x="9885" y="9650"/>
                  </a:cubicBezTo>
                  <a:lnTo>
                    <a:pt x="9885" y="9650"/>
                  </a:lnTo>
                  <a:cubicBezTo>
                    <a:pt x="9887" y="9650"/>
                    <a:pt x="9890" y="9650"/>
                    <a:pt x="9892" y="9650"/>
                  </a:cubicBezTo>
                  <a:cubicBezTo>
                    <a:pt x="9907" y="9650"/>
                    <a:pt x="9924" y="9647"/>
                    <a:pt x="9936" y="9647"/>
                  </a:cubicBezTo>
                  <a:cubicBezTo>
                    <a:pt x="9955" y="9647"/>
                    <a:pt x="9962" y="9654"/>
                    <a:pt x="9935" y="9690"/>
                  </a:cubicBezTo>
                  <a:cubicBezTo>
                    <a:pt x="10115" y="9522"/>
                    <a:pt x="10253" y="9498"/>
                    <a:pt x="10345" y="9339"/>
                  </a:cubicBezTo>
                  <a:lnTo>
                    <a:pt x="10345" y="9339"/>
                  </a:lnTo>
                  <a:cubicBezTo>
                    <a:pt x="10380" y="9342"/>
                    <a:pt x="10327" y="9400"/>
                    <a:pt x="10352" y="9400"/>
                  </a:cubicBezTo>
                  <a:cubicBezTo>
                    <a:pt x="10353" y="9400"/>
                    <a:pt x="10354" y="9400"/>
                    <a:pt x="10355" y="9400"/>
                  </a:cubicBezTo>
                  <a:cubicBezTo>
                    <a:pt x="10368" y="9383"/>
                    <a:pt x="10402" y="9336"/>
                    <a:pt x="10432" y="9333"/>
                  </a:cubicBezTo>
                  <a:cubicBezTo>
                    <a:pt x="10434" y="9332"/>
                    <a:pt x="10435" y="9332"/>
                    <a:pt x="10436" y="9332"/>
                  </a:cubicBezTo>
                  <a:cubicBezTo>
                    <a:pt x="10458" y="9332"/>
                    <a:pt x="10414" y="9371"/>
                    <a:pt x="10392" y="9403"/>
                  </a:cubicBezTo>
                  <a:cubicBezTo>
                    <a:pt x="10588" y="9248"/>
                    <a:pt x="10560" y="9170"/>
                    <a:pt x="10530" y="9099"/>
                  </a:cubicBezTo>
                  <a:cubicBezTo>
                    <a:pt x="10652" y="9049"/>
                    <a:pt x="10699" y="9008"/>
                    <a:pt x="10740" y="8913"/>
                  </a:cubicBezTo>
                  <a:cubicBezTo>
                    <a:pt x="10759" y="8909"/>
                    <a:pt x="10783" y="8903"/>
                    <a:pt x="10797" y="8903"/>
                  </a:cubicBezTo>
                  <a:cubicBezTo>
                    <a:pt x="10819" y="8903"/>
                    <a:pt x="10819" y="8919"/>
                    <a:pt x="10746" y="8981"/>
                  </a:cubicBezTo>
                  <a:cubicBezTo>
                    <a:pt x="10817" y="8931"/>
                    <a:pt x="11189" y="8684"/>
                    <a:pt x="11162" y="8633"/>
                  </a:cubicBezTo>
                  <a:cubicBezTo>
                    <a:pt x="11192" y="8626"/>
                    <a:pt x="11260" y="8562"/>
                    <a:pt x="11273" y="8542"/>
                  </a:cubicBezTo>
                  <a:cubicBezTo>
                    <a:pt x="11432" y="8424"/>
                    <a:pt x="11449" y="8417"/>
                    <a:pt x="11594" y="8295"/>
                  </a:cubicBezTo>
                  <a:lnTo>
                    <a:pt x="11594" y="8295"/>
                  </a:lnTo>
                  <a:lnTo>
                    <a:pt x="11547" y="8322"/>
                  </a:lnTo>
                  <a:cubicBezTo>
                    <a:pt x="11564" y="8218"/>
                    <a:pt x="11666" y="8211"/>
                    <a:pt x="11780" y="8109"/>
                  </a:cubicBezTo>
                  <a:lnTo>
                    <a:pt x="11784" y="8117"/>
                  </a:lnTo>
                  <a:cubicBezTo>
                    <a:pt x="12094" y="7944"/>
                    <a:pt x="11888" y="8005"/>
                    <a:pt x="12202" y="7839"/>
                  </a:cubicBezTo>
                  <a:lnTo>
                    <a:pt x="12162" y="7816"/>
                  </a:lnTo>
                  <a:cubicBezTo>
                    <a:pt x="12128" y="7718"/>
                    <a:pt x="12442" y="7671"/>
                    <a:pt x="12581" y="7518"/>
                  </a:cubicBezTo>
                  <a:lnTo>
                    <a:pt x="12581" y="7518"/>
                  </a:lnTo>
                  <a:lnTo>
                    <a:pt x="12506" y="7542"/>
                  </a:lnTo>
                  <a:cubicBezTo>
                    <a:pt x="12574" y="7451"/>
                    <a:pt x="12834" y="7461"/>
                    <a:pt x="12929" y="7403"/>
                  </a:cubicBezTo>
                  <a:cubicBezTo>
                    <a:pt x="12931" y="7402"/>
                    <a:pt x="12933" y="7402"/>
                    <a:pt x="12934" y="7402"/>
                  </a:cubicBezTo>
                  <a:lnTo>
                    <a:pt x="12934" y="7402"/>
                  </a:lnTo>
                  <a:cubicBezTo>
                    <a:pt x="12943" y="7402"/>
                    <a:pt x="12903" y="7439"/>
                    <a:pt x="12885" y="7461"/>
                  </a:cubicBezTo>
                  <a:cubicBezTo>
                    <a:pt x="13152" y="7333"/>
                    <a:pt x="12878" y="7393"/>
                    <a:pt x="13044" y="7251"/>
                  </a:cubicBezTo>
                  <a:cubicBezTo>
                    <a:pt x="13078" y="7251"/>
                    <a:pt x="13068" y="7297"/>
                    <a:pt x="13099" y="7297"/>
                  </a:cubicBezTo>
                  <a:cubicBezTo>
                    <a:pt x="13112" y="7297"/>
                    <a:pt x="13134" y="7288"/>
                    <a:pt x="13172" y="7261"/>
                  </a:cubicBezTo>
                  <a:cubicBezTo>
                    <a:pt x="13243" y="7238"/>
                    <a:pt x="13449" y="6927"/>
                    <a:pt x="13645" y="6856"/>
                  </a:cubicBezTo>
                  <a:lnTo>
                    <a:pt x="13645" y="6856"/>
                  </a:lnTo>
                  <a:cubicBezTo>
                    <a:pt x="13630" y="6858"/>
                    <a:pt x="13615" y="6860"/>
                    <a:pt x="13604" y="6860"/>
                  </a:cubicBezTo>
                  <a:cubicBezTo>
                    <a:pt x="13577" y="6860"/>
                    <a:pt x="13567" y="6848"/>
                    <a:pt x="13615" y="6795"/>
                  </a:cubicBezTo>
                  <a:cubicBezTo>
                    <a:pt x="13736" y="6694"/>
                    <a:pt x="14006" y="6620"/>
                    <a:pt x="14074" y="6475"/>
                  </a:cubicBezTo>
                  <a:cubicBezTo>
                    <a:pt x="14084" y="6473"/>
                    <a:pt x="14092" y="6472"/>
                    <a:pt x="14097" y="6472"/>
                  </a:cubicBezTo>
                  <a:cubicBezTo>
                    <a:pt x="14103" y="6472"/>
                    <a:pt x="14106" y="6473"/>
                    <a:pt x="14107" y="6475"/>
                  </a:cubicBezTo>
                  <a:cubicBezTo>
                    <a:pt x="14192" y="6386"/>
                    <a:pt x="14399" y="6221"/>
                    <a:pt x="14432" y="6146"/>
                  </a:cubicBezTo>
                  <a:cubicBezTo>
                    <a:pt x="14441" y="6149"/>
                    <a:pt x="14450" y="6151"/>
                    <a:pt x="14460" y="6151"/>
                  </a:cubicBezTo>
                  <a:cubicBezTo>
                    <a:pt x="14628" y="6151"/>
                    <a:pt x="14918" y="5755"/>
                    <a:pt x="15032" y="5755"/>
                  </a:cubicBezTo>
                  <a:cubicBezTo>
                    <a:pt x="15045" y="5755"/>
                    <a:pt x="15055" y="5760"/>
                    <a:pt x="15063" y="5772"/>
                  </a:cubicBezTo>
                  <a:lnTo>
                    <a:pt x="15354" y="5552"/>
                  </a:lnTo>
                  <a:lnTo>
                    <a:pt x="15354" y="5569"/>
                  </a:lnTo>
                  <a:cubicBezTo>
                    <a:pt x="15550" y="5441"/>
                    <a:pt x="15598" y="5367"/>
                    <a:pt x="15645" y="5292"/>
                  </a:cubicBezTo>
                  <a:cubicBezTo>
                    <a:pt x="15657" y="5286"/>
                    <a:pt x="15665" y="5284"/>
                    <a:pt x="15670" y="5284"/>
                  </a:cubicBezTo>
                  <a:cubicBezTo>
                    <a:pt x="15684" y="5284"/>
                    <a:pt x="15669" y="5304"/>
                    <a:pt x="15671" y="5309"/>
                  </a:cubicBezTo>
                  <a:cubicBezTo>
                    <a:pt x="15966" y="5137"/>
                    <a:pt x="15989" y="5113"/>
                    <a:pt x="16178" y="4890"/>
                  </a:cubicBezTo>
                  <a:lnTo>
                    <a:pt x="16232" y="4910"/>
                  </a:lnTo>
                  <a:cubicBezTo>
                    <a:pt x="16279" y="4846"/>
                    <a:pt x="16675" y="4687"/>
                    <a:pt x="16918" y="4454"/>
                  </a:cubicBezTo>
                  <a:lnTo>
                    <a:pt x="16918" y="4454"/>
                  </a:lnTo>
                  <a:cubicBezTo>
                    <a:pt x="16918" y="4461"/>
                    <a:pt x="16918" y="4475"/>
                    <a:pt x="16901" y="4495"/>
                  </a:cubicBezTo>
                  <a:cubicBezTo>
                    <a:pt x="17179" y="4235"/>
                    <a:pt x="17712" y="4093"/>
                    <a:pt x="17729" y="3876"/>
                  </a:cubicBezTo>
                  <a:lnTo>
                    <a:pt x="17911" y="3701"/>
                  </a:lnTo>
                  <a:lnTo>
                    <a:pt x="17911" y="3701"/>
                  </a:lnTo>
                  <a:cubicBezTo>
                    <a:pt x="17841" y="3745"/>
                    <a:pt x="17807" y="3760"/>
                    <a:pt x="17793" y="3760"/>
                  </a:cubicBezTo>
                  <a:cubicBezTo>
                    <a:pt x="17757" y="3760"/>
                    <a:pt x="17850" y="3660"/>
                    <a:pt x="17812" y="3660"/>
                  </a:cubicBezTo>
                  <a:cubicBezTo>
                    <a:pt x="17806" y="3660"/>
                    <a:pt x="17798" y="3663"/>
                    <a:pt x="17787" y="3667"/>
                  </a:cubicBezTo>
                  <a:cubicBezTo>
                    <a:pt x="17849" y="3615"/>
                    <a:pt x="17953" y="3572"/>
                    <a:pt x="17988" y="3572"/>
                  </a:cubicBezTo>
                  <a:cubicBezTo>
                    <a:pt x="18008" y="3572"/>
                    <a:pt x="18006" y="3586"/>
                    <a:pt x="17962" y="3620"/>
                  </a:cubicBezTo>
                  <a:lnTo>
                    <a:pt x="17935" y="3627"/>
                  </a:lnTo>
                  <a:cubicBezTo>
                    <a:pt x="17935" y="3642"/>
                    <a:pt x="17943" y="3649"/>
                    <a:pt x="17957" y="3649"/>
                  </a:cubicBezTo>
                  <a:cubicBezTo>
                    <a:pt x="18026" y="3649"/>
                    <a:pt x="18236" y="3477"/>
                    <a:pt x="18296" y="3477"/>
                  </a:cubicBezTo>
                  <a:cubicBezTo>
                    <a:pt x="18303" y="3477"/>
                    <a:pt x="18308" y="3480"/>
                    <a:pt x="18310" y="3485"/>
                  </a:cubicBezTo>
                  <a:cubicBezTo>
                    <a:pt x="18830" y="3126"/>
                    <a:pt x="19367" y="2836"/>
                    <a:pt x="19867" y="2512"/>
                  </a:cubicBezTo>
                  <a:lnTo>
                    <a:pt x="19773" y="2492"/>
                  </a:lnTo>
                  <a:lnTo>
                    <a:pt x="19945" y="2381"/>
                  </a:lnTo>
                  <a:cubicBezTo>
                    <a:pt x="19956" y="2377"/>
                    <a:pt x="19966" y="2375"/>
                    <a:pt x="19974" y="2375"/>
                  </a:cubicBezTo>
                  <a:cubicBezTo>
                    <a:pt x="20008" y="2375"/>
                    <a:pt x="20011" y="2403"/>
                    <a:pt x="19911" y="2465"/>
                  </a:cubicBezTo>
                  <a:cubicBezTo>
                    <a:pt x="19999" y="2454"/>
                    <a:pt x="20100" y="2300"/>
                    <a:pt x="20094" y="2286"/>
                  </a:cubicBezTo>
                  <a:cubicBezTo>
                    <a:pt x="20148" y="2257"/>
                    <a:pt x="20177" y="2245"/>
                    <a:pt x="20190" y="2245"/>
                  </a:cubicBezTo>
                  <a:cubicBezTo>
                    <a:pt x="20234" y="2245"/>
                    <a:pt x="20096" y="2372"/>
                    <a:pt x="20109" y="2372"/>
                  </a:cubicBezTo>
                  <a:cubicBezTo>
                    <a:pt x="20111" y="2372"/>
                    <a:pt x="20114" y="2371"/>
                    <a:pt x="20121" y="2367"/>
                  </a:cubicBezTo>
                  <a:lnTo>
                    <a:pt x="20219" y="2295"/>
                  </a:lnTo>
                  <a:lnTo>
                    <a:pt x="20191" y="2303"/>
                  </a:lnTo>
                  <a:cubicBezTo>
                    <a:pt x="20256" y="2225"/>
                    <a:pt x="20246" y="2198"/>
                    <a:pt x="20394" y="2100"/>
                  </a:cubicBezTo>
                  <a:cubicBezTo>
                    <a:pt x="20429" y="2082"/>
                    <a:pt x="20448" y="2077"/>
                    <a:pt x="20460" y="2077"/>
                  </a:cubicBezTo>
                  <a:cubicBezTo>
                    <a:pt x="20476" y="2077"/>
                    <a:pt x="20478" y="2086"/>
                    <a:pt x="20487" y="2086"/>
                  </a:cubicBezTo>
                  <a:cubicBezTo>
                    <a:pt x="20490" y="2086"/>
                    <a:pt x="20495" y="2084"/>
                    <a:pt x="20503" y="2080"/>
                  </a:cubicBezTo>
                  <a:cubicBezTo>
                    <a:pt x="20503" y="2081"/>
                    <a:pt x="20504" y="2082"/>
                    <a:pt x="20506" y="2082"/>
                  </a:cubicBezTo>
                  <a:cubicBezTo>
                    <a:pt x="20513" y="2082"/>
                    <a:pt x="20529" y="2072"/>
                    <a:pt x="20560" y="2046"/>
                  </a:cubicBezTo>
                  <a:lnTo>
                    <a:pt x="20776" y="1904"/>
                  </a:lnTo>
                  <a:lnTo>
                    <a:pt x="20776" y="1904"/>
                  </a:lnTo>
                  <a:lnTo>
                    <a:pt x="20661" y="1918"/>
                  </a:lnTo>
                  <a:cubicBezTo>
                    <a:pt x="20733" y="1843"/>
                    <a:pt x="20837" y="1797"/>
                    <a:pt x="20768" y="1797"/>
                  </a:cubicBezTo>
                  <a:cubicBezTo>
                    <a:pt x="20759" y="1797"/>
                    <a:pt x="20747" y="1798"/>
                    <a:pt x="20732" y="1799"/>
                  </a:cubicBezTo>
                  <a:cubicBezTo>
                    <a:pt x="20928" y="1776"/>
                    <a:pt x="21560" y="1306"/>
                    <a:pt x="21668" y="1279"/>
                  </a:cubicBezTo>
                  <a:cubicBezTo>
                    <a:pt x="21786" y="1168"/>
                    <a:pt x="21921" y="1087"/>
                    <a:pt x="22096" y="998"/>
                  </a:cubicBezTo>
                  <a:lnTo>
                    <a:pt x="22096" y="998"/>
                  </a:lnTo>
                  <a:cubicBezTo>
                    <a:pt x="22090" y="1000"/>
                    <a:pt x="22083" y="1001"/>
                    <a:pt x="22077" y="1001"/>
                  </a:cubicBezTo>
                  <a:cubicBezTo>
                    <a:pt x="22038" y="1001"/>
                    <a:pt x="22016" y="965"/>
                    <a:pt x="22147" y="901"/>
                  </a:cubicBezTo>
                  <a:cubicBezTo>
                    <a:pt x="22147" y="933"/>
                    <a:pt x="22164" y="945"/>
                    <a:pt x="22190" y="945"/>
                  </a:cubicBezTo>
                  <a:cubicBezTo>
                    <a:pt x="22271" y="945"/>
                    <a:pt x="22447" y="837"/>
                    <a:pt x="22571" y="837"/>
                  </a:cubicBezTo>
                  <a:cubicBezTo>
                    <a:pt x="22579" y="837"/>
                    <a:pt x="22586" y="837"/>
                    <a:pt x="22592" y="838"/>
                  </a:cubicBezTo>
                  <a:lnTo>
                    <a:pt x="22592" y="838"/>
                  </a:lnTo>
                  <a:cubicBezTo>
                    <a:pt x="22559" y="827"/>
                    <a:pt x="22653" y="781"/>
                    <a:pt x="22742" y="735"/>
                  </a:cubicBezTo>
                  <a:cubicBezTo>
                    <a:pt x="22843" y="688"/>
                    <a:pt x="22931" y="644"/>
                    <a:pt x="22830" y="638"/>
                  </a:cubicBezTo>
                  <a:cubicBezTo>
                    <a:pt x="22857" y="629"/>
                    <a:pt x="22874" y="626"/>
                    <a:pt x="22884" y="626"/>
                  </a:cubicBezTo>
                  <a:cubicBezTo>
                    <a:pt x="22923" y="626"/>
                    <a:pt x="22883" y="668"/>
                    <a:pt x="22944" y="668"/>
                  </a:cubicBezTo>
                  <a:cubicBezTo>
                    <a:pt x="22949" y="668"/>
                    <a:pt x="22955" y="668"/>
                    <a:pt x="22961" y="668"/>
                  </a:cubicBezTo>
                  <a:cubicBezTo>
                    <a:pt x="23107" y="590"/>
                    <a:pt x="23283" y="543"/>
                    <a:pt x="23468" y="512"/>
                  </a:cubicBezTo>
                  <a:cubicBezTo>
                    <a:pt x="23651" y="482"/>
                    <a:pt x="23844" y="471"/>
                    <a:pt x="24046" y="448"/>
                  </a:cubicBezTo>
                  <a:cubicBezTo>
                    <a:pt x="24049" y="431"/>
                    <a:pt x="23978" y="411"/>
                    <a:pt x="24066" y="381"/>
                  </a:cubicBezTo>
                  <a:cubicBezTo>
                    <a:pt x="24140" y="404"/>
                    <a:pt x="24212" y="428"/>
                    <a:pt x="24282" y="451"/>
                  </a:cubicBezTo>
                  <a:cubicBezTo>
                    <a:pt x="24344" y="446"/>
                    <a:pt x="24355" y="393"/>
                    <a:pt x="24422" y="393"/>
                  </a:cubicBezTo>
                  <a:cubicBezTo>
                    <a:pt x="24443" y="393"/>
                    <a:pt x="24468" y="398"/>
                    <a:pt x="24502" y="411"/>
                  </a:cubicBezTo>
                  <a:cubicBezTo>
                    <a:pt x="24482" y="398"/>
                    <a:pt x="24452" y="377"/>
                    <a:pt x="24505" y="374"/>
                  </a:cubicBezTo>
                  <a:cubicBezTo>
                    <a:pt x="25299" y="462"/>
                    <a:pt x="26157" y="448"/>
                    <a:pt x="26945" y="745"/>
                  </a:cubicBezTo>
                  <a:cubicBezTo>
                    <a:pt x="26887" y="716"/>
                    <a:pt x="26885" y="707"/>
                    <a:pt x="26909" y="707"/>
                  </a:cubicBezTo>
                  <a:cubicBezTo>
                    <a:pt x="26928" y="707"/>
                    <a:pt x="26962" y="713"/>
                    <a:pt x="26998" y="719"/>
                  </a:cubicBezTo>
                  <a:cubicBezTo>
                    <a:pt x="26948" y="702"/>
                    <a:pt x="27009" y="681"/>
                    <a:pt x="27001" y="654"/>
                  </a:cubicBezTo>
                  <a:lnTo>
                    <a:pt x="27001" y="654"/>
                  </a:lnTo>
                  <a:lnTo>
                    <a:pt x="27330" y="783"/>
                  </a:lnTo>
                  <a:cubicBezTo>
                    <a:pt x="27343" y="773"/>
                    <a:pt x="27364" y="770"/>
                    <a:pt x="27390" y="770"/>
                  </a:cubicBezTo>
                  <a:cubicBezTo>
                    <a:pt x="27478" y="770"/>
                    <a:pt x="27620" y="812"/>
                    <a:pt x="27695" y="812"/>
                  </a:cubicBezTo>
                  <a:cubicBezTo>
                    <a:pt x="27717" y="812"/>
                    <a:pt x="27734" y="809"/>
                    <a:pt x="27742" y="800"/>
                  </a:cubicBezTo>
                  <a:lnTo>
                    <a:pt x="27634" y="786"/>
                  </a:lnTo>
                  <a:cubicBezTo>
                    <a:pt x="27789" y="749"/>
                    <a:pt x="27461" y="597"/>
                    <a:pt x="27502" y="512"/>
                  </a:cubicBezTo>
                  <a:lnTo>
                    <a:pt x="27502" y="512"/>
                  </a:lnTo>
                  <a:cubicBezTo>
                    <a:pt x="27486" y="516"/>
                    <a:pt x="27470" y="518"/>
                    <a:pt x="27453" y="518"/>
                  </a:cubicBezTo>
                  <a:cubicBezTo>
                    <a:pt x="27306" y="518"/>
                    <a:pt x="27124" y="367"/>
                    <a:pt x="26907" y="367"/>
                  </a:cubicBezTo>
                  <a:cubicBezTo>
                    <a:pt x="26875" y="367"/>
                    <a:pt x="26843" y="370"/>
                    <a:pt x="26809" y="377"/>
                  </a:cubicBezTo>
                  <a:cubicBezTo>
                    <a:pt x="26755" y="350"/>
                    <a:pt x="26867" y="360"/>
                    <a:pt x="26839" y="333"/>
                  </a:cubicBezTo>
                  <a:lnTo>
                    <a:pt x="26839" y="333"/>
                  </a:lnTo>
                  <a:cubicBezTo>
                    <a:pt x="26811" y="342"/>
                    <a:pt x="26782" y="347"/>
                    <a:pt x="26749" y="347"/>
                  </a:cubicBezTo>
                  <a:cubicBezTo>
                    <a:pt x="26693" y="347"/>
                    <a:pt x="26625" y="334"/>
                    <a:pt x="26532" y="309"/>
                  </a:cubicBezTo>
                  <a:lnTo>
                    <a:pt x="26552" y="303"/>
                  </a:lnTo>
                  <a:cubicBezTo>
                    <a:pt x="26123" y="242"/>
                    <a:pt x="25947" y="175"/>
                    <a:pt x="25465" y="94"/>
                  </a:cubicBezTo>
                  <a:lnTo>
                    <a:pt x="25465" y="94"/>
                  </a:lnTo>
                  <a:lnTo>
                    <a:pt x="25495" y="144"/>
                  </a:lnTo>
                  <a:cubicBezTo>
                    <a:pt x="25394" y="127"/>
                    <a:pt x="25373" y="111"/>
                    <a:pt x="25326" y="94"/>
                  </a:cubicBezTo>
                  <a:lnTo>
                    <a:pt x="25326" y="94"/>
                  </a:lnTo>
                  <a:cubicBezTo>
                    <a:pt x="25197" y="147"/>
                    <a:pt x="25617" y="127"/>
                    <a:pt x="25501" y="192"/>
                  </a:cubicBezTo>
                  <a:cubicBezTo>
                    <a:pt x="25373" y="80"/>
                    <a:pt x="24765" y="127"/>
                    <a:pt x="24675" y="29"/>
                  </a:cubicBezTo>
                  <a:cubicBezTo>
                    <a:pt x="24665" y="29"/>
                    <a:pt x="24657" y="29"/>
                    <a:pt x="24649" y="29"/>
                  </a:cubicBezTo>
                  <a:cubicBezTo>
                    <a:pt x="24539" y="29"/>
                    <a:pt x="24702" y="77"/>
                    <a:pt x="24572" y="77"/>
                  </a:cubicBezTo>
                  <a:cubicBezTo>
                    <a:pt x="24568" y="77"/>
                    <a:pt x="24564" y="77"/>
                    <a:pt x="24559" y="76"/>
                  </a:cubicBezTo>
                  <a:lnTo>
                    <a:pt x="24516" y="46"/>
                  </a:lnTo>
                  <a:lnTo>
                    <a:pt x="24475" y="83"/>
                  </a:lnTo>
                  <a:cubicBezTo>
                    <a:pt x="24366" y="76"/>
                    <a:pt x="24313" y="42"/>
                    <a:pt x="24306" y="19"/>
                  </a:cubicBezTo>
                  <a:lnTo>
                    <a:pt x="24306" y="19"/>
                  </a:lnTo>
                  <a:cubicBezTo>
                    <a:pt x="24310" y="19"/>
                    <a:pt x="24314" y="20"/>
                    <a:pt x="24319" y="20"/>
                  </a:cubicBezTo>
                  <a:cubicBezTo>
                    <a:pt x="24346" y="20"/>
                    <a:pt x="24385" y="12"/>
                    <a:pt x="24411" y="12"/>
                  </a:cubicBezTo>
                  <a:cubicBezTo>
                    <a:pt x="24377" y="4"/>
                    <a:pt x="24337" y="0"/>
                    <a:pt x="2429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2"/>
            <p:cNvSpPr/>
            <p:nvPr/>
          </p:nvSpPr>
          <p:spPr>
            <a:xfrm>
              <a:off x="2894879" y="2155015"/>
              <a:ext cx="3006" cy="1464"/>
            </a:xfrm>
            <a:custGeom>
              <a:avLst/>
              <a:gdLst/>
              <a:ahLst/>
              <a:cxnLst/>
              <a:rect l="l" t="t" r="r" b="b"/>
              <a:pathLst>
                <a:path w="39" h="19" extrusionOk="0">
                  <a:moveTo>
                    <a:pt x="28" y="1"/>
                  </a:moveTo>
                  <a:cubicBezTo>
                    <a:pt x="23" y="1"/>
                    <a:pt x="14" y="3"/>
                    <a:pt x="0" y="8"/>
                  </a:cubicBezTo>
                  <a:cubicBezTo>
                    <a:pt x="17" y="8"/>
                    <a:pt x="24" y="12"/>
                    <a:pt x="31" y="18"/>
                  </a:cubicBezTo>
                  <a:cubicBezTo>
                    <a:pt x="37" y="8"/>
                    <a:pt x="38" y="1"/>
                    <a:pt x="2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2"/>
            <p:cNvSpPr/>
            <p:nvPr/>
          </p:nvSpPr>
          <p:spPr>
            <a:xfrm>
              <a:off x="3319443" y="1829946"/>
              <a:ext cx="617" cy="1156"/>
            </a:xfrm>
            <a:custGeom>
              <a:avLst/>
              <a:gdLst/>
              <a:ahLst/>
              <a:cxnLst/>
              <a:rect l="l" t="t" r="r" b="b"/>
              <a:pathLst>
                <a:path w="8" h="15" extrusionOk="0">
                  <a:moveTo>
                    <a:pt x="7" y="0"/>
                  </a:moveTo>
                  <a:lnTo>
                    <a:pt x="1" y="14"/>
                  </a:lnTo>
                  <a:lnTo>
                    <a:pt x="4" y="10"/>
                  </a:lnTo>
                  <a:cubicBezTo>
                    <a:pt x="7" y="4"/>
                    <a:pt x="7" y="0"/>
                    <a:pt x="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2"/>
            <p:cNvSpPr/>
            <p:nvPr/>
          </p:nvSpPr>
          <p:spPr>
            <a:xfrm>
              <a:off x="2428853" y="2453187"/>
              <a:ext cx="6628" cy="1387"/>
            </a:xfrm>
            <a:custGeom>
              <a:avLst/>
              <a:gdLst/>
              <a:ahLst/>
              <a:cxnLst/>
              <a:rect l="l" t="t" r="r" b="b"/>
              <a:pathLst>
                <a:path w="86" h="18" extrusionOk="0">
                  <a:moveTo>
                    <a:pt x="71" y="0"/>
                  </a:moveTo>
                  <a:cubicBezTo>
                    <a:pt x="59" y="0"/>
                    <a:pt x="37" y="5"/>
                    <a:pt x="1" y="17"/>
                  </a:cubicBezTo>
                  <a:cubicBezTo>
                    <a:pt x="41" y="10"/>
                    <a:pt x="68" y="7"/>
                    <a:pt x="85" y="7"/>
                  </a:cubicBezTo>
                  <a:cubicBezTo>
                    <a:pt x="84" y="3"/>
                    <a:pt x="80" y="0"/>
                    <a:pt x="7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2"/>
            <p:cNvSpPr/>
            <p:nvPr/>
          </p:nvSpPr>
          <p:spPr>
            <a:xfrm>
              <a:off x="2112569" y="2568248"/>
              <a:ext cx="10481" cy="2158"/>
            </a:xfrm>
            <a:custGeom>
              <a:avLst/>
              <a:gdLst/>
              <a:ahLst/>
              <a:cxnLst/>
              <a:rect l="l" t="t" r="r" b="b"/>
              <a:pathLst>
                <a:path w="136" h="28" extrusionOk="0">
                  <a:moveTo>
                    <a:pt x="11" y="1"/>
                  </a:moveTo>
                  <a:lnTo>
                    <a:pt x="11" y="1"/>
                  </a:lnTo>
                  <a:cubicBezTo>
                    <a:pt x="13" y="9"/>
                    <a:pt x="33" y="20"/>
                    <a:pt x="14" y="25"/>
                  </a:cubicBezTo>
                  <a:lnTo>
                    <a:pt x="14" y="25"/>
                  </a:lnTo>
                  <a:lnTo>
                    <a:pt x="135" y="7"/>
                  </a:lnTo>
                  <a:lnTo>
                    <a:pt x="135" y="7"/>
                  </a:lnTo>
                  <a:cubicBezTo>
                    <a:pt x="119" y="9"/>
                    <a:pt x="106" y="9"/>
                    <a:pt x="94" y="9"/>
                  </a:cubicBezTo>
                  <a:cubicBezTo>
                    <a:pt x="56" y="9"/>
                    <a:pt x="36" y="3"/>
                    <a:pt x="11" y="1"/>
                  </a:cubicBezTo>
                  <a:close/>
                  <a:moveTo>
                    <a:pt x="14" y="25"/>
                  </a:moveTo>
                  <a:lnTo>
                    <a:pt x="0" y="27"/>
                  </a:lnTo>
                  <a:cubicBezTo>
                    <a:pt x="6" y="27"/>
                    <a:pt x="11" y="26"/>
                    <a:pt x="14" y="2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2"/>
            <p:cNvSpPr/>
            <p:nvPr/>
          </p:nvSpPr>
          <p:spPr>
            <a:xfrm>
              <a:off x="2017006" y="2551370"/>
              <a:ext cx="11252" cy="2081"/>
            </a:xfrm>
            <a:custGeom>
              <a:avLst/>
              <a:gdLst/>
              <a:ahLst/>
              <a:cxnLst/>
              <a:rect l="l" t="t" r="r" b="b"/>
              <a:pathLst>
                <a:path w="146" h="27" extrusionOk="0">
                  <a:moveTo>
                    <a:pt x="61" y="0"/>
                  </a:moveTo>
                  <a:lnTo>
                    <a:pt x="61" y="0"/>
                  </a:lnTo>
                  <a:cubicBezTo>
                    <a:pt x="51" y="2"/>
                    <a:pt x="40" y="2"/>
                    <a:pt x="30" y="2"/>
                  </a:cubicBezTo>
                  <a:cubicBezTo>
                    <a:pt x="19" y="2"/>
                    <a:pt x="9" y="2"/>
                    <a:pt x="0" y="3"/>
                  </a:cubicBezTo>
                  <a:lnTo>
                    <a:pt x="4" y="27"/>
                  </a:lnTo>
                  <a:cubicBezTo>
                    <a:pt x="88" y="24"/>
                    <a:pt x="146" y="6"/>
                    <a:pt x="6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2"/>
            <p:cNvSpPr/>
            <p:nvPr/>
          </p:nvSpPr>
          <p:spPr>
            <a:xfrm>
              <a:off x="2087522" y="2557536"/>
              <a:ext cx="14720" cy="3776"/>
            </a:xfrm>
            <a:custGeom>
              <a:avLst/>
              <a:gdLst/>
              <a:ahLst/>
              <a:cxnLst/>
              <a:rect l="l" t="t" r="r" b="b"/>
              <a:pathLst>
                <a:path w="191" h="49" extrusionOk="0">
                  <a:moveTo>
                    <a:pt x="135" y="0"/>
                  </a:moveTo>
                  <a:cubicBezTo>
                    <a:pt x="100" y="0"/>
                    <a:pt x="53" y="9"/>
                    <a:pt x="1" y="14"/>
                  </a:cubicBezTo>
                  <a:lnTo>
                    <a:pt x="18" y="14"/>
                  </a:lnTo>
                  <a:cubicBezTo>
                    <a:pt x="5" y="40"/>
                    <a:pt x="21" y="49"/>
                    <a:pt x="51" y="49"/>
                  </a:cubicBezTo>
                  <a:cubicBezTo>
                    <a:pt x="86" y="49"/>
                    <a:pt x="138" y="37"/>
                    <a:pt x="190" y="25"/>
                  </a:cubicBezTo>
                  <a:cubicBezTo>
                    <a:pt x="184" y="6"/>
                    <a:pt x="164" y="0"/>
                    <a:pt x="13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2"/>
            <p:cNvSpPr/>
            <p:nvPr/>
          </p:nvSpPr>
          <p:spPr>
            <a:xfrm>
              <a:off x="2078736" y="2558615"/>
              <a:ext cx="7090" cy="1310"/>
            </a:xfrm>
            <a:custGeom>
              <a:avLst/>
              <a:gdLst/>
              <a:ahLst/>
              <a:cxnLst/>
              <a:rect l="l" t="t" r="r" b="b"/>
              <a:pathLst>
                <a:path w="92" h="17" extrusionOk="0">
                  <a:moveTo>
                    <a:pt x="91" y="0"/>
                  </a:moveTo>
                  <a:lnTo>
                    <a:pt x="91" y="0"/>
                  </a:lnTo>
                  <a:cubicBezTo>
                    <a:pt x="65" y="4"/>
                    <a:pt x="34" y="7"/>
                    <a:pt x="4" y="7"/>
                  </a:cubicBezTo>
                  <a:cubicBezTo>
                    <a:pt x="0" y="14"/>
                    <a:pt x="3" y="17"/>
                    <a:pt x="11" y="17"/>
                  </a:cubicBezTo>
                  <a:cubicBezTo>
                    <a:pt x="26" y="17"/>
                    <a:pt x="58" y="7"/>
                    <a:pt x="9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2"/>
            <p:cNvSpPr/>
            <p:nvPr/>
          </p:nvSpPr>
          <p:spPr>
            <a:xfrm>
              <a:off x="2173760" y="2558537"/>
              <a:ext cx="14412" cy="5241"/>
            </a:xfrm>
            <a:custGeom>
              <a:avLst/>
              <a:gdLst/>
              <a:ahLst/>
              <a:cxnLst/>
              <a:rect l="l" t="t" r="r" b="b"/>
              <a:pathLst>
                <a:path w="187" h="68" extrusionOk="0">
                  <a:moveTo>
                    <a:pt x="135" y="0"/>
                  </a:moveTo>
                  <a:cubicBezTo>
                    <a:pt x="123" y="0"/>
                    <a:pt x="98" y="5"/>
                    <a:pt x="57" y="15"/>
                  </a:cubicBezTo>
                  <a:cubicBezTo>
                    <a:pt x="56" y="15"/>
                    <a:pt x="55" y="15"/>
                    <a:pt x="54" y="15"/>
                  </a:cubicBezTo>
                  <a:cubicBezTo>
                    <a:pt x="16" y="15"/>
                    <a:pt x="29" y="58"/>
                    <a:pt x="14" y="58"/>
                  </a:cubicBezTo>
                  <a:cubicBezTo>
                    <a:pt x="12" y="58"/>
                    <a:pt x="10" y="57"/>
                    <a:pt x="7" y="55"/>
                  </a:cubicBezTo>
                  <a:lnTo>
                    <a:pt x="7" y="55"/>
                  </a:lnTo>
                  <a:cubicBezTo>
                    <a:pt x="0" y="64"/>
                    <a:pt x="3" y="67"/>
                    <a:pt x="10" y="67"/>
                  </a:cubicBezTo>
                  <a:cubicBezTo>
                    <a:pt x="45" y="67"/>
                    <a:pt x="186" y="0"/>
                    <a:pt x="13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2"/>
            <p:cNvSpPr/>
            <p:nvPr/>
          </p:nvSpPr>
          <p:spPr>
            <a:xfrm>
              <a:off x="2095922" y="2549983"/>
              <a:ext cx="6551" cy="3468"/>
            </a:xfrm>
            <a:custGeom>
              <a:avLst/>
              <a:gdLst/>
              <a:ahLst/>
              <a:cxnLst/>
              <a:rect l="l" t="t" r="r" b="b"/>
              <a:pathLst>
                <a:path w="85" h="45" extrusionOk="0">
                  <a:moveTo>
                    <a:pt x="0" y="1"/>
                  </a:moveTo>
                  <a:lnTo>
                    <a:pt x="34" y="45"/>
                  </a:lnTo>
                  <a:lnTo>
                    <a:pt x="85"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2"/>
            <p:cNvSpPr/>
            <p:nvPr/>
          </p:nvSpPr>
          <p:spPr>
            <a:xfrm>
              <a:off x="2138310" y="2548442"/>
              <a:ext cx="15182" cy="1618"/>
            </a:xfrm>
            <a:custGeom>
              <a:avLst/>
              <a:gdLst/>
              <a:ahLst/>
              <a:cxnLst/>
              <a:rect l="l" t="t" r="r" b="b"/>
              <a:pathLst>
                <a:path w="197" h="21" extrusionOk="0">
                  <a:moveTo>
                    <a:pt x="41" y="1"/>
                  </a:moveTo>
                  <a:cubicBezTo>
                    <a:pt x="45" y="7"/>
                    <a:pt x="24" y="14"/>
                    <a:pt x="1" y="21"/>
                  </a:cubicBezTo>
                  <a:cubicBezTo>
                    <a:pt x="95" y="14"/>
                    <a:pt x="196" y="14"/>
                    <a:pt x="19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2"/>
            <p:cNvSpPr/>
            <p:nvPr/>
          </p:nvSpPr>
          <p:spPr>
            <a:xfrm>
              <a:off x="2129216" y="2549983"/>
              <a:ext cx="9171" cy="1464"/>
            </a:xfrm>
            <a:custGeom>
              <a:avLst/>
              <a:gdLst/>
              <a:ahLst/>
              <a:cxnLst/>
              <a:rect l="l" t="t" r="r" b="b"/>
              <a:pathLst>
                <a:path w="119" h="19" extrusionOk="0">
                  <a:moveTo>
                    <a:pt x="119" y="1"/>
                  </a:moveTo>
                  <a:lnTo>
                    <a:pt x="119" y="1"/>
                  </a:lnTo>
                  <a:cubicBezTo>
                    <a:pt x="71" y="4"/>
                    <a:pt x="27" y="7"/>
                    <a:pt x="1" y="18"/>
                  </a:cubicBezTo>
                  <a:cubicBezTo>
                    <a:pt x="27" y="18"/>
                    <a:pt x="82" y="11"/>
                    <a:pt x="11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2"/>
            <p:cNvSpPr/>
            <p:nvPr/>
          </p:nvSpPr>
          <p:spPr>
            <a:xfrm>
              <a:off x="2111567" y="2547979"/>
              <a:ext cx="11714" cy="771"/>
            </a:xfrm>
            <a:custGeom>
              <a:avLst/>
              <a:gdLst/>
              <a:ahLst/>
              <a:cxnLst/>
              <a:rect l="l" t="t" r="r" b="b"/>
              <a:pathLst>
                <a:path w="152" h="10" extrusionOk="0">
                  <a:moveTo>
                    <a:pt x="0" y="0"/>
                  </a:moveTo>
                  <a:lnTo>
                    <a:pt x="44" y="10"/>
                  </a:lnTo>
                  <a:lnTo>
                    <a:pt x="152"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2"/>
            <p:cNvSpPr/>
            <p:nvPr/>
          </p:nvSpPr>
          <p:spPr>
            <a:xfrm>
              <a:off x="2273640" y="2521391"/>
              <a:ext cx="14643" cy="5549"/>
            </a:xfrm>
            <a:custGeom>
              <a:avLst/>
              <a:gdLst/>
              <a:ahLst/>
              <a:cxnLst/>
              <a:rect l="l" t="t" r="r" b="b"/>
              <a:pathLst>
                <a:path w="190" h="72" extrusionOk="0">
                  <a:moveTo>
                    <a:pt x="170" y="0"/>
                  </a:moveTo>
                  <a:cubicBezTo>
                    <a:pt x="154" y="0"/>
                    <a:pt x="125" y="7"/>
                    <a:pt x="93" y="21"/>
                  </a:cubicBezTo>
                  <a:cubicBezTo>
                    <a:pt x="59" y="41"/>
                    <a:pt x="1" y="65"/>
                    <a:pt x="29" y="71"/>
                  </a:cubicBezTo>
                  <a:lnTo>
                    <a:pt x="183" y="14"/>
                  </a:lnTo>
                  <a:cubicBezTo>
                    <a:pt x="189" y="5"/>
                    <a:pt x="184" y="0"/>
                    <a:pt x="17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2"/>
            <p:cNvSpPr/>
            <p:nvPr/>
          </p:nvSpPr>
          <p:spPr>
            <a:xfrm>
              <a:off x="2236493" y="2522624"/>
              <a:ext cx="6011" cy="4547"/>
            </a:xfrm>
            <a:custGeom>
              <a:avLst/>
              <a:gdLst/>
              <a:ahLst/>
              <a:cxnLst/>
              <a:rect l="l" t="t" r="r" b="b"/>
              <a:pathLst>
                <a:path w="78" h="59" extrusionOk="0">
                  <a:moveTo>
                    <a:pt x="71" y="1"/>
                  </a:moveTo>
                  <a:lnTo>
                    <a:pt x="1" y="38"/>
                  </a:lnTo>
                  <a:cubicBezTo>
                    <a:pt x="44" y="38"/>
                    <a:pt x="51" y="49"/>
                    <a:pt x="78" y="58"/>
                  </a:cubicBezTo>
                  <a:lnTo>
                    <a:pt x="7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2"/>
            <p:cNvSpPr/>
            <p:nvPr/>
          </p:nvSpPr>
          <p:spPr>
            <a:xfrm>
              <a:off x="2264160" y="2511295"/>
              <a:ext cx="17571" cy="5857"/>
            </a:xfrm>
            <a:custGeom>
              <a:avLst/>
              <a:gdLst/>
              <a:ahLst/>
              <a:cxnLst/>
              <a:rect l="l" t="t" r="r" b="b"/>
              <a:pathLst>
                <a:path w="228" h="76" extrusionOk="0">
                  <a:moveTo>
                    <a:pt x="198" y="1"/>
                  </a:moveTo>
                  <a:cubicBezTo>
                    <a:pt x="188" y="1"/>
                    <a:pt x="164" y="6"/>
                    <a:pt x="117" y="20"/>
                  </a:cubicBezTo>
                  <a:cubicBezTo>
                    <a:pt x="109" y="39"/>
                    <a:pt x="0" y="76"/>
                    <a:pt x="49" y="76"/>
                  </a:cubicBezTo>
                  <a:cubicBezTo>
                    <a:pt x="59" y="76"/>
                    <a:pt x="76" y="74"/>
                    <a:pt x="100" y="71"/>
                  </a:cubicBezTo>
                  <a:cubicBezTo>
                    <a:pt x="108" y="55"/>
                    <a:pt x="228" y="1"/>
                    <a:pt x="19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2"/>
            <p:cNvSpPr/>
            <p:nvPr/>
          </p:nvSpPr>
          <p:spPr>
            <a:xfrm>
              <a:off x="2448582" y="2457580"/>
              <a:ext cx="3545" cy="7938"/>
            </a:xfrm>
            <a:custGeom>
              <a:avLst/>
              <a:gdLst/>
              <a:ahLst/>
              <a:cxnLst/>
              <a:rect l="l" t="t" r="r" b="b"/>
              <a:pathLst>
                <a:path w="46" h="103" extrusionOk="0">
                  <a:moveTo>
                    <a:pt x="38" y="1"/>
                  </a:moveTo>
                  <a:lnTo>
                    <a:pt x="1" y="18"/>
                  </a:lnTo>
                  <a:lnTo>
                    <a:pt x="46" y="102"/>
                  </a:lnTo>
                  <a:lnTo>
                    <a:pt x="38"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2"/>
            <p:cNvSpPr/>
            <p:nvPr/>
          </p:nvSpPr>
          <p:spPr>
            <a:xfrm>
              <a:off x="2576052" y="2363327"/>
              <a:ext cx="19806" cy="11560"/>
            </a:xfrm>
            <a:custGeom>
              <a:avLst/>
              <a:gdLst/>
              <a:ahLst/>
              <a:cxnLst/>
              <a:rect l="l" t="t" r="r" b="b"/>
              <a:pathLst>
                <a:path w="257" h="150" extrusionOk="0">
                  <a:moveTo>
                    <a:pt x="178" y="1"/>
                  </a:moveTo>
                  <a:cubicBezTo>
                    <a:pt x="3" y="82"/>
                    <a:pt x="168" y="75"/>
                    <a:pt x="6" y="139"/>
                  </a:cubicBezTo>
                  <a:cubicBezTo>
                    <a:pt x="1" y="147"/>
                    <a:pt x="2" y="150"/>
                    <a:pt x="8" y="150"/>
                  </a:cubicBezTo>
                  <a:cubicBezTo>
                    <a:pt x="28" y="150"/>
                    <a:pt x="92" y="119"/>
                    <a:pt x="110" y="119"/>
                  </a:cubicBezTo>
                  <a:cubicBezTo>
                    <a:pt x="115" y="119"/>
                    <a:pt x="116" y="122"/>
                    <a:pt x="110" y="129"/>
                  </a:cubicBezTo>
                  <a:cubicBezTo>
                    <a:pt x="199" y="48"/>
                    <a:pt x="256" y="25"/>
                    <a:pt x="17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2"/>
            <p:cNvSpPr/>
            <p:nvPr/>
          </p:nvSpPr>
          <p:spPr>
            <a:xfrm>
              <a:off x="2581138" y="2373268"/>
              <a:ext cx="3468" cy="3160"/>
            </a:xfrm>
            <a:custGeom>
              <a:avLst/>
              <a:gdLst/>
              <a:ahLst/>
              <a:cxnLst/>
              <a:rect l="l" t="t" r="r" b="b"/>
              <a:pathLst>
                <a:path w="45" h="41" extrusionOk="0">
                  <a:moveTo>
                    <a:pt x="44" y="0"/>
                  </a:moveTo>
                  <a:lnTo>
                    <a:pt x="44" y="0"/>
                  </a:lnTo>
                  <a:cubicBezTo>
                    <a:pt x="28" y="10"/>
                    <a:pt x="14" y="24"/>
                    <a:pt x="1" y="41"/>
                  </a:cubicBezTo>
                  <a:cubicBezTo>
                    <a:pt x="24" y="21"/>
                    <a:pt x="38" y="7"/>
                    <a:pt x="4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2"/>
            <p:cNvSpPr/>
            <p:nvPr/>
          </p:nvSpPr>
          <p:spPr>
            <a:xfrm>
              <a:off x="4204329" y="1549037"/>
              <a:ext cx="9171" cy="3699"/>
            </a:xfrm>
            <a:custGeom>
              <a:avLst/>
              <a:gdLst/>
              <a:ahLst/>
              <a:cxnLst/>
              <a:rect l="l" t="t" r="r" b="b"/>
              <a:pathLst>
                <a:path w="119" h="48" extrusionOk="0">
                  <a:moveTo>
                    <a:pt x="45" y="0"/>
                  </a:moveTo>
                  <a:lnTo>
                    <a:pt x="1" y="3"/>
                  </a:lnTo>
                  <a:lnTo>
                    <a:pt x="119" y="47"/>
                  </a:lnTo>
                  <a:lnTo>
                    <a:pt x="4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2"/>
            <p:cNvSpPr/>
            <p:nvPr/>
          </p:nvSpPr>
          <p:spPr>
            <a:xfrm>
              <a:off x="4223365" y="1547418"/>
              <a:ext cx="7938" cy="5318"/>
            </a:xfrm>
            <a:custGeom>
              <a:avLst/>
              <a:gdLst/>
              <a:ahLst/>
              <a:cxnLst/>
              <a:rect l="l" t="t" r="r" b="b"/>
              <a:pathLst>
                <a:path w="103" h="69" extrusionOk="0">
                  <a:moveTo>
                    <a:pt x="1" y="1"/>
                  </a:moveTo>
                  <a:lnTo>
                    <a:pt x="21" y="68"/>
                  </a:lnTo>
                  <a:lnTo>
                    <a:pt x="102" y="28"/>
                  </a:lnTo>
                  <a:cubicBezTo>
                    <a:pt x="75" y="24"/>
                    <a:pt x="21"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2"/>
            <p:cNvSpPr/>
            <p:nvPr/>
          </p:nvSpPr>
          <p:spPr>
            <a:xfrm>
              <a:off x="3058108" y="2011593"/>
              <a:ext cx="7938" cy="3853"/>
            </a:xfrm>
            <a:custGeom>
              <a:avLst/>
              <a:gdLst/>
              <a:ahLst/>
              <a:cxnLst/>
              <a:rect l="l" t="t" r="r" b="b"/>
              <a:pathLst>
                <a:path w="103" h="50" extrusionOk="0">
                  <a:moveTo>
                    <a:pt x="102" y="1"/>
                  </a:moveTo>
                  <a:lnTo>
                    <a:pt x="1" y="32"/>
                  </a:lnTo>
                  <a:lnTo>
                    <a:pt x="4" y="49"/>
                  </a:lnTo>
                  <a:cubicBezTo>
                    <a:pt x="6" y="49"/>
                    <a:pt x="8" y="49"/>
                    <a:pt x="10" y="49"/>
                  </a:cubicBezTo>
                  <a:cubicBezTo>
                    <a:pt x="31" y="49"/>
                    <a:pt x="55" y="32"/>
                    <a:pt x="10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2"/>
            <p:cNvSpPr/>
            <p:nvPr/>
          </p:nvSpPr>
          <p:spPr>
            <a:xfrm>
              <a:off x="3163536" y="1938996"/>
              <a:ext cx="5780" cy="2158"/>
            </a:xfrm>
            <a:custGeom>
              <a:avLst/>
              <a:gdLst/>
              <a:ahLst/>
              <a:cxnLst/>
              <a:rect l="l" t="t" r="r" b="b"/>
              <a:pathLst>
                <a:path w="75" h="28" extrusionOk="0">
                  <a:moveTo>
                    <a:pt x="24" y="1"/>
                  </a:moveTo>
                  <a:lnTo>
                    <a:pt x="0" y="18"/>
                  </a:lnTo>
                  <a:lnTo>
                    <a:pt x="75" y="28"/>
                  </a:lnTo>
                  <a:lnTo>
                    <a:pt x="2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2"/>
            <p:cNvSpPr/>
            <p:nvPr/>
          </p:nvSpPr>
          <p:spPr>
            <a:xfrm>
              <a:off x="3239832" y="1870252"/>
              <a:ext cx="14951" cy="8940"/>
            </a:xfrm>
            <a:custGeom>
              <a:avLst/>
              <a:gdLst/>
              <a:ahLst/>
              <a:cxnLst/>
              <a:rect l="l" t="t" r="r" b="b"/>
              <a:pathLst>
                <a:path w="194" h="116" extrusionOk="0">
                  <a:moveTo>
                    <a:pt x="145" y="1"/>
                  </a:moveTo>
                  <a:lnTo>
                    <a:pt x="145" y="1"/>
                  </a:lnTo>
                  <a:cubicBezTo>
                    <a:pt x="109" y="27"/>
                    <a:pt x="72" y="61"/>
                    <a:pt x="34" y="91"/>
                  </a:cubicBezTo>
                  <a:lnTo>
                    <a:pt x="34" y="91"/>
                  </a:lnTo>
                  <a:cubicBezTo>
                    <a:pt x="120" y="37"/>
                    <a:pt x="193" y="43"/>
                    <a:pt x="145" y="1"/>
                  </a:cubicBezTo>
                  <a:close/>
                  <a:moveTo>
                    <a:pt x="34" y="91"/>
                  </a:moveTo>
                  <a:cubicBezTo>
                    <a:pt x="23" y="98"/>
                    <a:pt x="12" y="106"/>
                    <a:pt x="0" y="115"/>
                  </a:cubicBezTo>
                  <a:cubicBezTo>
                    <a:pt x="12" y="108"/>
                    <a:pt x="23" y="100"/>
                    <a:pt x="34" y="9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2"/>
            <p:cNvSpPr/>
            <p:nvPr/>
          </p:nvSpPr>
          <p:spPr>
            <a:xfrm>
              <a:off x="2944742" y="1872718"/>
              <a:ext cx="2004" cy="2851"/>
            </a:xfrm>
            <a:custGeom>
              <a:avLst/>
              <a:gdLst/>
              <a:ahLst/>
              <a:cxnLst/>
              <a:rect l="l" t="t" r="r" b="b"/>
              <a:pathLst>
                <a:path w="26" h="37" extrusionOk="0">
                  <a:moveTo>
                    <a:pt x="1" y="1"/>
                  </a:moveTo>
                  <a:cubicBezTo>
                    <a:pt x="1" y="1"/>
                    <a:pt x="1" y="1"/>
                    <a:pt x="2" y="2"/>
                  </a:cubicBezTo>
                  <a:cubicBezTo>
                    <a:pt x="2" y="2"/>
                    <a:pt x="2" y="2"/>
                    <a:pt x="2" y="2"/>
                  </a:cubicBezTo>
                  <a:lnTo>
                    <a:pt x="2" y="2"/>
                  </a:lnTo>
                  <a:cubicBezTo>
                    <a:pt x="1" y="2"/>
                    <a:pt x="22" y="30"/>
                    <a:pt x="25" y="36"/>
                  </a:cubicBezTo>
                  <a:cubicBezTo>
                    <a:pt x="25" y="28"/>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2"/>
            <p:cNvSpPr/>
            <p:nvPr/>
          </p:nvSpPr>
          <p:spPr>
            <a:xfrm>
              <a:off x="2942507" y="1863470"/>
              <a:ext cx="1695" cy="2929"/>
            </a:xfrm>
            <a:custGeom>
              <a:avLst/>
              <a:gdLst/>
              <a:ahLst/>
              <a:cxnLst/>
              <a:rect l="l" t="t" r="r" b="b"/>
              <a:pathLst>
                <a:path w="22" h="38" extrusionOk="0">
                  <a:moveTo>
                    <a:pt x="1" y="1"/>
                  </a:moveTo>
                  <a:lnTo>
                    <a:pt x="11" y="25"/>
                  </a:lnTo>
                  <a:lnTo>
                    <a:pt x="21" y="3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2"/>
            <p:cNvSpPr/>
            <p:nvPr/>
          </p:nvSpPr>
          <p:spPr>
            <a:xfrm>
              <a:off x="2943046" y="1861929"/>
              <a:ext cx="2929" cy="4239"/>
            </a:xfrm>
            <a:custGeom>
              <a:avLst/>
              <a:gdLst/>
              <a:ahLst/>
              <a:cxnLst/>
              <a:rect l="l" t="t" r="r" b="b"/>
              <a:pathLst>
                <a:path w="38" h="55" extrusionOk="0">
                  <a:moveTo>
                    <a:pt x="18" y="0"/>
                  </a:moveTo>
                  <a:cubicBezTo>
                    <a:pt x="12" y="0"/>
                    <a:pt x="25" y="26"/>
                    <a:pt x="18" y="26"/>
                  </a:cubicBezTo>
                  <a:cubicBezTo>
                    <a:pt x="17" y="26"/>
                    <a:pt x="16" y="26"/>
                    <a:pt x="14" y="25"/>
                  </a:cubicBezTo>
                  <a:lnTo>
                    <a:pt x="0" y="11"/>
                  </a:lnTo>
                  <a:lnTo>
                    <a:pt x="34" y="55"/>
                  </a:lnTo>
                  <a:cubicBezTo>
                    <a:pt x="34" y="46"/>
                    <a:pt x="24" y="16"/>
                    <a:pt x="33" y="16"/>
                  </a:cubicBezTo>
                  <a:lnTo>
                    <a:pt x="33" y="16"/>
                  </a:lnTo>
                  <a:cubicBezTo>
                    <a:pt x="34" y="16"/>
                    <a:pt x="36" y="16"/>
                    <a:pt x="38" y="17"/>
                  </a:cubicBezTo>
                  <a:cubicBezTo>
                    <a:pt x="26" y="5"/>
                    <a:pt x="20" y="0"/>
                    <a:pt x="1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2"/>
            <p:cNvSpPr/>
            <p:nvPr/>
          </p:nvSpPr>
          <p:spPr>
            <a:xfrm>
              <a:off x="2953604" y="1869558"/>
              <a:ext cx="925" cy="1541"/>
            </a:xfrm>
            <a:custGeom>
              <a:avLst/>
              <a:gdLst/>
              <a:ahLst/>
              <a:cxnLst/>
              <a:rect l="l" t="t" r="r" b="b"/>
              <a:pathLst>
                <a:path w="12" h="20" extrusionOk="0">
                  <a:moveTo>
                    <a:pt x="0" y="1"/>
                  </a:moveTo>
                  <a:cubicBezTo>
                    <a:pt x="0" y="1"/>
                    <a:pt x="2" y="5"/>
                    <a:pt x="2" y="13"/>
                  </a:cubicBezTo>
                  <a:cubicBezTo>
                    <a:pt x="5" y="16"/>
                    <a:pt x="5" y="16"/>
                    <a:pt x="5" y="20"/>
                  </a:cubicBezTo>
                  <a:cubicBezTo>
                    <a:pt x="8" y="16"/>
                    <a:pt x="8" y="16"/>
                    <a:pt x="12" y="16"/>
                  </a:cubicBezTo>
                  <a:cubicBezTo>
                    <a:pt x="3" y="6"/>
                    <a:pt x="1"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2"/>
            <p:cNvSpPr/>
            <p:nvPr/>
          </p:nvSpPr>
          <p:spPr>
            <a:xfrm>
              <a:off x="2953990" y="1871023"/>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2"/>
            <p:cNvSpPr/>
            <p:nvPr/>
          </p:nvSpPr>
          <p:spPr>
            <a:xfrm>
              <a:off x="2954683" y="1868942"/>
              <a:ext cx="2466" cy="3468"/>
            </a:xfrm>
            <a:custGeom>
              <a:avLst/>
              <a:gdLst/>
              <a:ahLst/>
              <a:cxnLst/>
              <a:rect l="l" t="t" r="r" b="b"/>
              <a:pathLst>
                <a:path w="32" h="45" extrusionOk="0">
                  <a:moveTo>
                    <a:pt x="1" y="1"/>
                  </a:moveTo>
                  <a:lnTo>
                    <a:pt x="8" y="24"/>
                  </a:lnTo>
                  <a:cubicBezTo>
                    <a:pt x="21" y="35"/>
                    <a:pt x="25" y="35"/>
                    <a:pt x="32" y="45"/>
                  </a:cubicBezTo>
                  <a:cubicBezTo>
                    <a:pt x="28" y="31"/>
                    <a:pt x="1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2"/>
            <p:cNvSpPr/>
            <p:nvPr/>
          </p:nvSpPr>
          <p:spPr>
            <a:xfrm>
              <a:off x="2952680" y="1865859"/>
              <a:ext cx="617" cy="1079"/>
            </a:xfrm>
            <a:custGeom>
              <a:avLst/>
              <a:gdLst/>
              <a:ahLst/>
              <a:cxnLst/>
              <a:rect l="l" t="t" r="r" b="b"/>
              <a:pathLst>
                <a:path w="8" h="14" extrusionOk="0">
                  <a:moveTo>
                    <a:pt x="0" y="0"/>
                  </a:moveTo>
                  <a:lnTo>
                    <a:pt x="3" y="10"/>
                  </a:lnTo>
                  <a:cubicBezTo>
                    <a:pt x="5" y="12"/>
                    <a:pt x="6" y="13"/>
                    <a:pt x="7" y="13"/>
                  </a:cubicBezTo>
                  <a:cubicBezTo>
                    <a:pt x="8" y="13"/>
                    <a:pt x="6" y="1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2"/>
            <p:cNvSpPr/>
            <p:nvPr/>
          </p:nvSpPr>
          <p:spPr>
            <a:xfrm>
              <a:off x="2952140" y="1865782"/>
              <a:ext cx="1387" cy="2466"/>
            </a:xfrm>
            <a:custGeom>
              <a:avLst/>
              <a:gdLst/>
              <a:ahLst/>
              <a:cxnLst/>
              <a:rect l="l" t="t" r="r" b="b"/>
              <a:pathLst>
                <a:path w="18" h="32" extrusionOk="0">
                  <a:moveTo>
                    <a:pt x="0" y="1"/>
                  </a:moveTo>
                  <a:cubicBezTo>
                    <a:pt x="0" y="1"/>
                    <a:pt x="3" y="5"/>
                    <a:pt x="12" y="17"/>
                  </a:cubicBezTo>
                  <a:lnTo>
                    <a:pt x="12" y="17"/>
                  </a:lnTo>
                  <a:lnTo>
                    <a:pt x="10" y="11"/>
                  </a:lnTo>
                  <a:cubicBezTo>
                    <a:pt x="7" y="8"/>
                    <a:pt x="1" y="1"/>
                    <a:pt x="0" y="1"/>
                  </a:cubicBezTo>
                  <a:close/>
                  <a:moveTo>
                    <a:pt x="7" y="13"/>
                  </a:moveTo>
                  <a:cubicBezTo>
                    <a:pt x="6" y="13"/>
                    <a:pt x="13" y="22"/>
                    <a:pt x="18" y="31"/>
                  </a:cubicBezTo>
                  <a:lnTo>
                    <a:pt x="13" y="17"/>
                  </a:lnTo>
                  <a:lnTo>
                    <a:pt x="13" y="17"/>
                  </a:lnTo>
                  <a:cubicBezTo>
                    <a:pt x="13" y="18"/>
                    <a:pt x="13" y="18"/>
                    <a:pt x="14" y="18"/>
                  </a:cubicBezTo>
                  <a:cubicBezTo>
                    <a:pt x="13" y="18"/>
                    <a:pt x="13" y="17"/>
                    <a:pt x="12" y="17"/>
                  </a:cubicBezTo>
                  <a:lnTo>
                    <a:pt x="12" y="17"/>
                  </a:lnTo>
                  <a:lnTo>
                    <a:pt x="13" y="17"/>
                  </a:lnTo>
                  <a:lnTo>
                    <a:pt x="13" y="17"/>
                  </a:lnTo>
                  <a:cubicBezTo>
                    <a:pt x="10" y="14"/>
                    <a:pt x="8" y="13"/>
                    <a:pt x="7"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2"/>
            <p:cNvSpPr/>
            <p:nvPr/>
          </p:nvSpPr>
          <p:spPr>
            <a:xfrm>
              <a:off x="2950059" y="1865011"/>
              <a:ext cx="2697" cy="3083"/>
            </a:xfrm>
            <a:custGeom>
              <a:avLst/>
              <a:gdLst/>
              <a:ahLst/>
              <a:cxnLst/>
              <a:rect l="l" t="t" r="r" b="b"/>
              <a:pathLst>
                <a:path w="35" h="40" extrusionOk="0">
                  <a:moveTo>
                    <a:pt x="4" y="1"/>
                  </a:moveTo>
                  <a:cubicBezTo>
                    <a:pt x="1" y="12"/>
                    <a:pt x="23" y="39"/>
                    <a:pt x="31" y="39"/>
                  </a:cubicBezTo>
                  <a:cubicBezTo>
                    <a:pt x="33" y="39"/>
                    <a:pt x="34" y="38"/>
                    <a:pt x="34" y="35"/>
                  </a:cubicBezTo>
                  <a:cubicBezTo>
                    <a:pt x="24" y="28"/>
                    <a:pt x="14" y="2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2"/>
            <p:cNvSpPr/>
            <p:nvPr/>
          </p:nvSpPr>
          <p:spPr>
            <a:xfrm>
              <a:off x="2941505" y="1858075"/>
              <a:ext cx="1695" cy="1618"/>
            </a:xfrm>
            <a:custGeom>
              <a:avLst/>
              <a:gdLst/>
              <a:ahLst/>
              <a:cxnLst/>
              <a:rect l="l" t="t" r="r" b="b"/>
              <a:pathLst>
                <a:path w="22" h="21" extrusionOk="0">
                  <a:moveTo>
                    <a:pt x="14" y="20"/>
                  </a:moveTo>
                  <a:lnTo>
                    <a:pt x="14" y="20"/>
                  </a:lnTo>
                  <a:cubicBezTo>
                    <a:pt x="14" y="20"/>
                    <a:pt x="14" y="20"/>
                    <a:pt x="14" y="20"/>
                  </a:cubicBezTo>
                  <a:lnTo>
                    <a:pt x="14" y="20"/>
                  </a:lnTo>
                  <a:close/>
                  <a:moveTo>
                    <a:pt x="0" y="0"/>
                  </a:moveTo>
                  <a:lnTo>
                    <a:pt x="14" y="20"/>
                  </a:lnTo>
                  <a:lnTo>
                    <a:pt x="14" y="20"/>
                  </a:lnTo>
                  <a:cubicBezTo>
                    <a:pt x="12" y="18"/>
                    <a:pt x="12" y="17"/>
                    <a:pt x="13" y="17"/>
                  </a:cubicBezTo>
                  <a:lnTo>
                    <a:pt x="13" y="17"/>
                  </a:lnTo>
                  <a:cubicBezTo>
                    <a:pt x="14" y="17"/>
                    <a:pt x="19" y="20"/>
                    <a:pt x="21" y="20"/>
                  </a:cubicBezTo>
                  <a:cubicBezTo>
                    <a:pt x="22" y="20"/>
                    <a:pt x="21" y="19"/>
                    <a:pt x="17" y="1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2"/>
            <p:cNvSpPr/>
            <p:nvPr/>
          </p:nvSpPr>
          <p:spPr>
            <a:xfrm>
              <a:off x="2955762" y="1866090"/>
              <a:ext cx="2929" cy="3468"/>
            </a:xfrm>
            <a:custGeom>
              <a:avLst/>
              <a:gdLst/>
              <a:ahLst/>
              <a:cxnLst/>
              <a:rect l="l" t="t" r="r" b="b"/>
              <a:pathLst>
                <a:path w="38" h="45" extrusionOk="0">
                  <a:moveTo>
                    <a:pt x="1" y="1"/>
                  </a:moveTo>
                  <a:lnTo>
                    <a:pt x="7" y="18"/>
                  </a:lnTo>
                  <a:cubicBezTo>
                    <a:pt x="14" y="24"/>
                    <a:pt x="24" y="27"/>
                    <a:pt x="37" y="44"/>
                  </a:cubicBezTo>
                  <a:lnTo>
                    <a:pt x="37" y="44"/>
                  </a:lnTo>
                  <a:cubicBezTo>
                    <a:pt x="27" y="31"/>
                    <a:pt x="11" y="14"/>
                    <a:pt x="1" y="1"/>
                  </a:cubicBezTo>
                  <a:close/>
                  <a:moveTo>
                    <a:pt x="37" y="44"/>
                  </a:moveTo>
                  <a:cubicBezTo>
                    <a:pt x="38" y="44"/>
                    <a:pt x="38" y="44"/>
                    <a:pt x="38" y="44"/>
                  </a:cubicBezTo>
                  <a:cubicBezTo>
                    <a:pt x="38" y="44"/>
                    <a:pt x="38" y="44"/>
                    <a:pt x="37" y="4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2"/>
            <p:cNvSpPr/>
            <p:nvPr/>
          </p:nvSpPr>
          <p:spPr>
            <a:xfrm>
              <a:off x="2954452" y="1864318"/>
              <a:ext cx="1387" cy="1850"/>
            </a:xfrm>
            <a:custGeom>
              <a:avLst/>
              <a:gdLst/>
              <a:ahLst/>
              <a:cxnLst/>
              <a:rect l="l" t="t" r="r" b="b"/>
              <a:pathLst>
                <a:path w="18" h="24" extrusionOk="0">
                  <a:moveTo>
                    <a:pt x="8" y="0"/>
                  </a:moveTo>
                  <a:lnTo>
                    <a:pt x="8" y="0"/>
                  </a:lnTo>
                  <a:cubicBezTo>
                    <a:pt x="1" y="3"/>
                    <a:pt x="8" y="14"/>
                    <a:pt x="18" y="24"/>
                  </a:cubicBez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2"/>
            <p:cNvSpPr/>
            <p:nvPr/>
          </p:nvSpPr>
          <p:spPr>
            <a:xfrm>
              <a:off x="2949057" y="1861389"/>
              <a:ext cx="1850" cy="3699"/>
            </a:xfrm>
            <a:custGeom>
              <a:avLst/>
              <a:gdLst/>
              <a:ahLst/>
              <a:cxnLst/>
              <a:rect l="l" t="t" r="r" b="b"/>
              <a:pathLst>
                <a:path w="24" h="48" extrusionOk="0">
                  <a:moveTo>
                    <a:pt x="0" y="1"/>
                  </a:moveTo>
                  <a:lnTo>
                    <a:pt x="24" y="48"/>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2"/>
            <p:cNvSpPr/>
            <p:nvPr/>
          </p:nvSpPr>
          <p:spPr>
            <a:xfrm>
              <a:off x="2959384" y="1867169"/>
              <a:ext cx="2235" cy="3468"/>
            </a:xfrm>
            <a:custGeom>
              <a:avLst/>
              <a:gdLst/>
              <a:ahLst/>
              <a:cxnLst/>
              <a:rect l="l" t="t" r="r" b="b"/>
              <a:pathLst>
                <a:path w="29" h="45" extrusionOk="0">
                  <a:moveTo>
                    <a:pt x="1" y="0"/>
                  </a:moveTo>
                  <a:lnTo>
                    <a:pt x="28" y="44"/>
                  </a:lnTo>
                  <a:lnTo>
                    <a:pt x="11" y="13"/>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2"/>
            <p:cNvSpPr/>
            <p:nvPr/>
          </p:nvSpPr>
          <p:spPr>
            <a:xfrm>
              <a:off x="2961003" y="1867169"/>
              <a:ext cx="3160" cy="3699"/>
            </a:xfrm>
            <a:custGeom>
              <a:avLst/>
              <a:gdLst/>
              <a:ahLst/>
              <a:cxnLst/>
              <a:rect l="l" t="t" r="r" b="b"/>
              <a:pathLst>
                <a:path w="41" h="48" extrusionOk="0">
                  <a:moveTo>
                    <a:pt x="17" y="4"/>
                  </a:moveTo>
                  <a:cubicBezTo>
                    <a:pt x="18" y="5"/>
                    <a:pt x="19" y="6"/>
                    <a:pt x="19" y="7"/>
                  </a:cubicBezTo>
                  <a:lnTo>
                    <a:pt x="19" y="7"/>
                  </a:lnTo>
                  <a:cubicBezTo>
                    <a:pt x="19" y="6"/>
                    <a:pt x="18" y="5"/>
                    <a:pt x="17" y="4"/>
                  </a:cubicBezTo>
                  <a:close/>
                  <a:moveTo>
                    <a:pt x="0" y="0"/>
                  </a:moveTo>
                  <a:cubicBezTo>
                    <a:pt x="14" y="24"/>
                    <a:pt x="31" y="34"/>
                    <a:pt x="41" y="47"/>
                  </a:cubicBezTo>
                  <a:cubicBezTo>
                    <a:pt x="41" y="41"/>
                    <a:pt x="29" y="24"/>
                    <a:pt x="19" y="7"/>
                  </a:cubicBezTo>
                  <a:lnTo>
                    <a:pt x="19" y="7"/>
                  </a:lnTo>
                  <a:cubicBezTo>
                    <a:pt x="20" y="10"/>
                    <a:pt x="20" y="11"/>
                    <a:pt x="18" y="11"/>
                  </a:cubicBezTo>
                  <a:cubicBezTo>
                    <a:pt x="15" y="11"/>
                    <a:pt x="9"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2"/>
            <p:cNvSpPr/>
            <p:nvPr/>
          </p:nvSpPr>
          <p:spPr>
            <a:xfrm>
              <a:off x="2961311" y="1865320"/>
              <a:ext cx="1079" cy="2158"/>
            </a:xfrm>
            <a:custGeom>
              <a:avLst/>
              <a:gdLst/>
              <a:ahLst/>
              <a:cxnLst/>
              <a:rect l="l" t="t" r="r" b="b"/>
              <a:pathLst>
                <a:path w="14" h="28" extrusionOk="0">
                  <a:moveTo>
                    <a:pt x="0" y="1"/>
                  </a:moveTo>
                  <a:cubicBezTo>
                    <a:pt x="3" y="7"/>
                    <a:pt x="7" y="17"/>
                    <a:pt x="13" y="28"/>
                  </a:cubicBezTo>
                  <a:cubicBezTo>
                    <a:pt x="13" y="21"/>
                    <a:pt x="7" y="1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2"/>
            <p:cNvSpPr/>
            <p:nvPr/>
          </p:nvSpPr>
          <p:spPr>
            <a:xfrm>
              <a:off x="2955993" y="1864318"/>
              <a:ext cx="2235" cy="2081"/>
            </a:xfrm>
            <a:custGeom>
              <a:avLst/>
              <a:gdLst/>
              <a:ahLst/>
              <a:cxnLst/>
              <a:rect l="l" t="t" r="r" b="b"/>
              <a:pathLst>
                <a:path w="29" h="27" extrusionOk="0">
                  <a:moveTo>
                    <a:pt x="1" y="0"/>
                  </a:moveTo>
                  <a:cubicBezTo>
                    <a:pt x="4" y="7"/>
                    <a:pt x="21" y="24"/>
                    <a:pt x="29" y="2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2"/>
            <p:cNvSpPr/>
            <p:nvPr/>
          </p:nvSpPr>
          <p:spPr>
            <a:xfrm>
              <a:off x="2955993" y="1864010"/>
              <a:ext cx="694" cy="385"/>
            </a:xfrm>
            <a:custGeom>
              <a:avLst/>
              <a:gdLst/>
              <a:ahLst/>
              <a:cxnLst/>
              <a:rect l="l" t="t" r="r" b="b"/>
              <a:pathLst>
                <a:path w="9" h="5" extrusionOk="0">
                  <a:moveTo>
                    <a:pt x="1" y="1"/>
                  </a:moveTo>
                  <a:lnTo>
                    <a:pt x="1" y="4"/>
                  </a:lnTo>
                  <a:cubicBezTo>
                    <a:pt x="4" y="1"/>
                    <a:pt x="8" y="1"/>
                    <a:pt x="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2"/>
            <p:cNvSpPr/>
            <p:nvPr/>
          </p:nvSpPr>
          <p:spPr>
            <a:xfrm>
              <a:off x="2955762" y="1864087"/>
              <a:ext cx="308" cy="308"/>
            </a:xfrm>
            <a:custGeom>
              <a:avLst/>
              <a:gdLst/>
              <a:ahLst/>
              <a:cxnLst/>
              <a:rect l="l" t="t" r="r" b="b"/>
              <a:pathLst>
                <a:path w="4" h="4" extrusionOk="0">
                  <a:moveTo>
                    <a:pt x="1" y="1"/>
                  </a:moveTo>
                  <a:cubicBezTo>
                    <a:pt x="1" y="1"/>
                    <a:pt x="1" y="2"/>
                    <a:pt x="1" y="3"/>
                  </a:cubicBezTo>
                  <a:lnTo>
                    <a:pt x="4" y="3"/>
                  </a:lnTo>
                  <a:cubicBezTo>
                    <a:pt x="2" y="2"/>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2"/>
            <p:cNvSpPr/>
            <p:nvPr/>
          </p:nvSpPr>
          <p:spPr>
            <a:xfrm>
              <a:off x="2948210" y="1857767"/>
              <a:ext cx="3776" cy="5009"/>
            </a:xfrm>
            <a:custGeom>
              <a:avLst/>
              <a:gdLst/>
              <a:ahLst/>
              <a:cxnLst/>
              <a:rect l="l" t="t" r="r" b="b"/>
              <a:pathLst>
                <a:path w="49" h="65" extrusionOk="0">
                  <a:moveTo>
                    <a:pt x="1" y="1"/>
                  </a:moveTo>
                  <a:lnTo>
                    <a:pt x="1" y="1"/>
                  </a:lnTo>
                  <a:cubicBezTo>
                    <a:pt x="18" y="24"/>
                    <a:pt x="31" y="34"/>
                    <a:pt x="48" y="65"/>
                  </a:cubicBezTo>
                  <a:cubicBezTo>
                    <a:pt x="38" y="45"/>
                    <a:pt x="2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2"/>
            <p:cNvSpPr/>
            <p:nvPr/>
          </p:nvSpPr>
          <p:spPr>
            <a:xfrm>
              <a:off x="2952371" y="1861158"/>
              <a:ext cx="1927" cy="2389"/>
            </a:xfrm>
            <a:custGeom>
              <a:avLst/>
              <a:gdLst/>
              <a:ahLst/>
              <a:cxnLst/>
              <a:rect l="l" t="t" r="r" b="b"/>
              <a:pathLst>
                <a:path w="25" h="31" extrusionOk="0">
                  <a:moveTo>
                    <a:pt x="1" y="1"/>
                  </a:moveTo>
                  <a:lnTo>
                    <a:pt x="1" y="1"/>
                  </a:lnTo>
                  <a:cubicBezTo>
                    <a:pt x="7" y="10"/>
                    <a:pt x="18" y="21"/>
                    <a:pt x="24" y="31"/>
                  </a:cubicBez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2"/>
            <p:cNvSpPr/>
            <p:nvPr/>
          </p:nvSpPr>
          <p:spPr>
            <a:xfrm>
              <a:off x="2952911" y="1860696"/>
              <a:ext cx="848" cy="1079"/>
            </a:xfrm>
            <a:custGeom>
              <a:avLst/>
              <a:gdLst/>
              <a:ahLst/>
              <a:cxnLst/>
              <a:rect l="l" t="t" r="r" b="b"/>
              <a:pathLst>
                <a:path w="11" h="14" extrusionOk="0">
                  <a:moveTo>
                    <a:pt x="0" y="0"/>
                  </a:moveTo>
                  <a:lnTo>
                    <a:pt x="4" y="10"/>
                  </a:lnTo>
                  <a:lnTo>
                    <a:pt x="11" y="13"/>
                  </a:lnTo>
                  <a:lnTo>
                    <a:pt x="11" y="13"/>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2"/>
            <p:cNvSpPr/>
            <p:nvPr/>
          </p:nvSpPr>
          <p:spPr>
            <a:xfrm>
              <a:off x="2956841" y="1861543"/>
              <a:ext cx="1850" cy="2158"/>
            </a:xfrm>
            <a:custGeom>
              <a:avLst/>
              <a:gdLst/>
              <a:ahLst/>
              <a:cxnLst/>
              <a:rect l="l" t="t" r="r" b="b"/>
              <a:pathLst>
                <a:path w="24" h="28" extrusionOk="0">
                  <a:moveTo>
                    <a:pt x="4" y="1"/>
                  </a:moveTo>
                  <a:cubicBezTo>
                    <a:pt x="3" y="1"/>
                    <a:pt x="1" y="1"/>
                    <a:pt x="0" y="2"/>
                  </a:cubicBezTo>
                  <a:cubicBezTo>
                    <a:pt x="9" y="11"/>
                    <a:pt x="18" y="27"/>
                    <a:pt x="22" y="27"/>
                  </a:cubicBezTo>
                  <a:cubicBezTo>
                    <a:pt x="23" y="27"/>
                    <a:pt x="24" y="27"/>
                    <a:pt x="24" y="26"/>
                  </a:cubicBezTo>
                  <a:cubicBezTo>
                    <a:pt x="18" y="13"/>
                    <a:pt x="18" y="9"/>
                    <a:pt x="21" y="5"/>
                  </a:cubicBezTo>
                  <a:cubicBezTo>
                    <a:pt x="13" y="3"/>
                    <a:pt x="8"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2"/>
            <p:cNvSpPr/>
            <p:nvPr/>
          </p:nvSpPr>
          <p:spPr>
            <a:xfrm>
              <a:off x="2956995" y="1863316"/>
              <a:ext cx="385" cy="539"/>
            </a:xfrm>
            <a:custGeom>
              <a:avLst/>
              <a:gdLst/>
              <a:ahLst/>
              <a:cxnLst/>
              <a:rect l="l" t="t" r="r" b="b"/>
              <a:pathLst>
                <a:path w="5" h="7" extrusionOk="0">
                  <a:moveTo>
                    <a:pt x="1" y="1"/>
                  </a:moveTo>
                  <a:lnTo>
                    <a:pt x="1" y="1"/>
                  </a:lnTo>
                  <a:cubicBezTo>
                    <a:pt x="1" y="1"/>
                    <a:pt x="1" y="1"/>
                    <a:pt x="2" y="3"/>
                  </a:cubicBezTo>
                  <a:lnTo>
                    <a:pt x="2" y="3"/>
                  </a:lnTo>
                  <a:cubicBezTo>
                    <a:pt x="2" y="1"/>
                    <a:pt x="1" y="1"/>
                    <a:pt x="1" y="1"/>
                  </a:cubicBezTo>
                  <a:close/>
                  <a:moveTo>
                    <a:pt x="2" y="3"/>
                  </a:moveTo>
                  <a:cubicBezTo>
                    <a:pt x="2" y="3"/>
                    <a:pt x="2" y="3"/>
                    <a:pt x="2" y="3"/>
                  </a:cubicBezTo>
                  <a:lnTo>
                    <a:pt x="2" y="3"/>
                  </a:lnTo>
                  <a:lnTo>
                    <a:pt x="2" y="3"/>
                  </a:lnTo>
                  <a:cubicBezTo>
                    <a:pt x="2" y="3"/>
                    <a:pt x="2" y="3"/>
                    <a:pt x="2" y="3"/>
                  </a:cubicBezTo>
                  <a:close/>
                  <a:moveTo>
                    <a:pt x="2" y="3"/>
                  </a:moveTo>
                  <a:cubicBezTo>
                    <a:pt x="3" y="4"/>
                    <a:pt x="4" y="5"/>
                    <a:pt x="5" y="7"/>
                  </a:cubicBezTo>
                  <a:lnTo>
                    <a:pt x="2"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2"/>
            <p:cNvSpPr/>
            <p:nvPr/>
          </p:nvSpPr>
          <p:spPr>
            <a:xfrm>
              <a:off x="2960232" y="1859848"/>
              <a:ext cx="308" cy="308"/>
            </a:xfrm>
            <a:custGeom>
              <a:avLst/>
              <a:gdLst/>
              <a:ahLst/>
              <a:cxnLst/>
              <a:rect l="l" t="t" r="r" b="b"/>
              <a:pathLst>
                <a:path w="4" h="4" extrusionOk="0">
                  <a:moveTo>
                    <a:pt x="4" y="4"/>
                  </a:move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2"/>
            <p:cNvSpPr/>
            <p:nvPr/>
          </p:nvSpPr>
          <p:spPr>
            <a:xfrm>
              <a:off x="2956148" y="1861235"/>
              <a:ext cx="771" cy="1310"/>
            </a:xfrm>
            <a:custGeom>
              <a:avLst/>
              <a:gdLst/>
              <a:ahLst/>
              <a:cxnLst/>
              <a:rect l="l" t="t" r="r" b="b"/>
              <a:pathLst>
                <a:path w="10" h="17" extrusionOk="0">
                  <a:moveTo>
                    <a:pt x="3" y="1"/>
                  </a:moveTo>
                  <a:cubicBezTo>
                    <a:pt x="1" y="1"/>
                    <a:pt x="4" y="8"/>
                    <a:pt x="9" y="17"/>
                  </a:cubicBezTo>
                  <a:lnTo>
                    <a:pt x="9" y="6"/>
                  </a:lnTo>
                  <a:cubicBezTo>
                    <a:pt x="7" y="4"/>
                    <a:pt x="7" y="2"/>
                    <a:pt x="6" y="2"/>
                  </a:cubicBezTo>
                  <a:cubicBezTo>
                    <a:pt x="6" y="2"/>
                    <a:pt x="6" y="2"/>
                    <a:pt x="6" y="3"/>
                  </a:cubicBezTo>
                  <a:cubicBezTo>
                    <a:pt x="5" y="1"/>
                    <a:pt x="4"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2"/>
            <p:cNvSpPr/>
            <p:nvPr/>
          </p:nvSpPr>
          <p:spPr>
            <a:xfrm>
              <a:off x="2959693" y="1862699"/>
              <a:ext cx="1464" cy="1310"/>
            </a:xfrm>
            <a:custGeom>
              <a:avLst/>
              <a:gdLst/>
              <a:ahLst/>
              <a:cxnLst/>
              <a:rect l="l" t="t" r="r" b="b"/>
              <a:pathLst>
                <a:path w="19" h="17" extrusionOk="0">
                  <a:moveTo>
                    <a:pt x="1" y="1"/>
                  </a:moveTo>
                  <a:lnTo>
                    <a:pt x="1" y="1"/>
                  </a:lnTo>
                  <a:cubicBezTo>
                    <a:pt x="6" y="6"/>
                    <a:pt x="18" y="16"/>
                    <a:pt x="19" y="16"/>
                  </a:cubicBezTo>
                  <a:cubicBezTo>
                    <a:pt x="19" y="16"/>
                    <a:pt x="18" y="16"/>
                    <a:pt x="17" y="15"/>
                  </a:cubicBezTo>
                  <a:cubicBezTo>
                    <a:pt x="11" y="7"/>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2"/>
            <p:cNvSpPr/>
            <p:nvPr/>
          </p:nvSpPr>
          <p:spPr>
            <a:xfrm>
              <a:off x="2957843" y="1864010"/>
              <a:ext cx="462" cy="617"/>
            </a:xfrm>
            <a:custGeom>
              <a:avLst/>
              <a:gdLst/>
              <a:ahLst/>
              <a:cxnLst/>
              <a:rect l="l" t="t" r="r" b="b"/>
              <a:pathLst>
                <a:path w="6" h="8" extrusionOk="0">
                  <a:moveTo>
                    <a:pt x="0" y="1"/>
                  </a:moveTo>
                  <a:lnTo>
                    <a:pt x="0" y="4"/>
                  </a:lnTo>
                  <a:cubicBezTo>
                    <a:pt x="3" y="7"/>
                    <a:pt x="5" y="8"/>
                    <a:pt x="5" y="8"/>
                  </a:cubicBezTo>
                  <a:cubicBezTo>
                    <a:pt x="5" y="8"/>
                    <a:pt x="3"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2"/>
            <p:cNvSpPr/>
            <p:nvPr/>
          </p:nvSpPr>
          <p:spPr>
            <a:xfrm>
              <a:off x="2956841" y="1862468"/>
              <a:ext cx="1079" cy="1618"/>
            </a:xfrm>
            <a:custGeom>
              <a:avLst/>
              <a:gdLst/>
              <a:ahLst/>
              <a:cxnLst/>
              <a:rect l="l" t="t" r="r" b="b"/>
              <a:pathLst>
                <a:path w="14" h="21" extrusionOk="0">
                  <a:moveTo>
                    <a:pt x="0" y="1"/>
                  </a:moveTo>
                  <a:cubicBezTo>
                    <a:pt x="0" y="4"/>
                    <a:pt x="4" y="7"/>
                    <a:pt x="4" y="14"/>
                  </a:cubicBezTo>
                  <a:cubicBezTo>
                    <a:pt x="7" y="18"/>
                    <a:pt x="10" y="18"/>
                    <a:pt x="13" y="21"/>
                  </a:cubicBezTo>
                  <a:cubicBezTo>
                    <a:pt x="10" y="18"/>
                    <a:pt x="4"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2"/>
            <p:cNvSpPr/>
            <p:nvPr/>
          </p:nvSpPr>
          <p:spPr>
            <a:xfrm>
              <a:off x="2948749" y="1844203"/>
              <a:ext cx="11560" cy="15722"/>
            </a:xfrm>
            <a:custGeom>
              <a:avLst/>
              <a:gdLst/>
              <a:ahLst/>
              <a:cxnLst/>
              <a:rect l="l" t="t" r="r" b="b"/>
              <a:pathLst>
                <a:path w="150" h="204" extrusionOk="0">
                  <a:moveTo>
                    <a:pt x="1" y="1"/>
                  </a:moveTo>
                  <a:cubicBezTo>
                    <a:pt x="18" y="23"/>
                    <a:pt x="32" y="45"/>
                    <a:pt x="26" y="45"/>
                  </a:cubicBezTo>
                  <a:cubicBezTo>
                    <a:pt x="24" y="45"/>
                    <a:pt x="19" y="42"/>
                    <a:pt x="11" y="35"/>
                  </a:cubicBezTo>
                  <a:lnTo>
                    <a:pt x="11" y="35"/>
                  </a:lnTo>
                  <a:cubicBezTo>
                    <a:pt x="21" y="62"/>
                    <a:pt x="102" y="153"/>
                    <a:pt x="149" y="204"/>
                  </a:cubicBezTo>
                  <a:cubicBezTo>
                    <a:pt x="139" y="190"/>
                    <a:pt x="129" y="177"/>
                    <a:pt x="123" y="157"/>
                  </a:cubicBezTo>
                  <a:cubicBezTo>
                    <a:pt x="105" y="143"/>
                    <a:pt x="78" y="129"/>
                    <a:pt x="62" y="99"/>
                  </a:cubicBezTo>
                  <a:cubicBezTo>
                    <a:pt x="61" y="94"/>
                    <a:pt x="61" y="92"/>
                    <a:pt x="63" y="92"/>
                  </a:cubicBezTo>
                  <a:cubicBezTo>
                    <a:pt x="68" y="92"/>
                    <a:pt x="81" y="109"/>
                    <a:pt x="92" y="119"/>
                  </a:cubicBezTo>
                  <a:cubicBezTo>
                    <a:pt x="62" y="85"/>
                    <a:pt x="62" y="58"/>
                    <a:pt x="17" y="7"/>
                  </a:cubicBezTo>
                  <a:lnTo>
                    <a:pt x="17" y="7"/>
                  </a:lnTo>
                  <a:lnTo>
                    <a:pt x="24" y="32"/>
                  </a:lnTo>
                  <a:cubicBezTo>
                    <a:pt x="17" y="21"/>
                    <a:pt x="11"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2"/>
            <p:cNvSpPr/>
            <p:nvPr/>
          </p:nvSpPr>
          <p:spPr>
            <a:xfrm>
              <a:off x="2959153" y="1860079"/>
              <a:ext cx="3237" cy="3006"/>
            </a:xfrm>
            <a:custGeom>
              <a:avLst/>
              <a:gdLst/>
              <a:ahLst/>
              <a:cxnLst/>
              <a:rect l="l" t="t" r="r" b="b"/>
              <a:pathLst>
                <a:path w="42" h="39" extrusionOk="0">
                  <a:moveTo>
                    <a:pt x="0" y="1"/>
                  </a:moveTo>
                  <a:lnTo>
                    <a:pt x="0" y="8"/>
                  </a:lnTo>
                  <a:cubicBezTo>
                    <a:pt x="8" y="8"/>
                    <a:pt x="18" y="18"/>
                    <a:pt x="41" y="38"/>
                  </a:cubicBezTo>
                  <a:cubicBezTo>
                    <a:pt x="31" y="21"/>
                    <a:pt x="24" y="11"/>
                    <a:pt x="18" y="1"/>
                  </a:cubicBezTo>
                  <a:lnTo>
                    <a:pt x="4"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2"/>
            <p:cNvSpPr/>
            <p:nvPr/>
          </p:nvSpPr>
          <p:spPr>
            <a:xfrm>
              <a:off x="2953450" y="1854916"/>
              <a:ext cx="6320" cy="7861"/>
            </a:xfrm>
            <a:custGeom>
              <a:avLst/>
              <a:gdLst/>
              <a:ahLst/>
              <a:cxnLst/>
              <a:rect l="l" t="t" r="r" b="b"/>
              <a:pathLst>
                <a:path w="82" h="102" extrusionOk="0">
                  <a:moveTo>
                    <a:pt x="65" y="82"/>
                  </a:moveTo>
                  <a:cubicBezTo>
                    <a:pt x="74" y="85"/>
                    <a:pt x="71" y="88"/>
                    <a:pt x="74" y="95"/>
                  </a:cubicBezTo>
                  <a:lnTo>
                    <a:pt x="74" y="95"/>
                  </a:lnTo>
                  <a:cubicBezTo>
                    <a:pt x="74" y="95"/>
                    <a:pt x="74" y="95"/>
                    <a:pt x="74" y="95"/>
                  </a:cubicBezTo>
                  <a:lnTo>
                    <a:pt x="74" y="95"/>
                  </a:lnTo>
                  <a:cubicBezTo>
                    <a:pt x="71" y="88"/>
                    <a:pt x="68" y="85"/>
                    <a:pt x="65" y="82"/>
                  </a:cubicBezTo>
                  <a:close/>
                  <a:moveTo>
                    <a:pt x="7" y="1"/>
                  </a:moveTo>
                  <a:cubicBezTo>
                    <a:pt x="1" y="7"/>
                    <a:pt x="21" y="31"/>
                    <a:pt x="27" y="48"/>
                  </a:cubicBezTo>
                  <a:cubicBezTo>
                    <a:pt x="29" y="44"/>
                    <a:pt x="30" y="43"/>
                    <a:pt x="31" y="43"/>
                  </a:cubicBezTo>
                  <a:cubicBezTo>
                    <a:pt x="37" y="43"/>
                    <a:pt x="45" y="67"/>
                    <a:pt x="62" y="78"/>
                  </a:cubicBezTo>
                  <a:cubicBezTo>
                    <a:pt x="65" y="85"/>
                    <a:pt x="65" y="88"/>
                    <a:pt x="65" y="91"/>
                  </a:cubicBezTo>
                  <a:cubicBezTo>
                    <a:pt x="67" y="91"/>
                    <a:pt x="72" y="94"/>
                    <a:pt x="77" y="98"/>
                  </a:cubicBezTo>
                  <a:lnTo>
                    <a:pt x="77" y="98"/>
                  </a:lnTo>
                  <a:lnTo>
                    <a:pt x="78" y="99"/>
                  </a:lnTo>
                  <a:cubicBezTo>
                    <a:pt x="77" y="98"/>
                    <a:pt x="77" y="98"/>
                    <a:pt x="77" y="98"/>
                  </a:cubicBezTo>
                  <a:lnTo>
                    <a:pt x="77" y="98"/>
                  </a:lnTo>
                  <a:cubicBezTo>
                    <a:pt x="77" y="98"/>
                    <a:pt x="77" y="98"/>
                    <a:pt x="78" y="98"/>
                  </a:cubicBezTo>
                  <a:lnTo>
                    <a:pt x="78" y="98"/>
                  </a:lnTo>
                  <a:lnTo>
                    <a:pt x="74" y="75"/>
                  </a:lnTo>
                  <a:cubicBezTo>
                    <a:pt x="73" y="74"/>
                    <a:pt x="71" y="74"/>
                    <a:pt x="70" y="74"/>
                  </a:cubicBezTo>
                  <a:cubicBezTo>
                    <a:pt x="68" y="74"/>
                    <a:pt x="67" y="77"/>
                    <a:pt x="65" y="82"/>
                  </a:cubicBezTo>
                  <a:cubicBezTo>
                    <a:pt x="41" y="48"/>
                    <a:pt x="37" y="31"/>
                    <a:pt x="7" y="1"/>
                  </a:cubicBezTo>
                  <a:close/>
                  <a:moveTo>
                    <a:pt x="78" y="98"/>
                  </a:moveTo>
                  <a:lnTo>
                    <a:pt x="78" y="99"/>
                  </a:lnTo>
                  <a:lnTo>
                    <a:pt x="82" y="102"/>
                  </a:lnTo>
                  <a:cubicBezTo>
                    <a:pt x="80" y="101"/>
                    <a:pt x="79" y="99"/>
                    <a:pt x="78" y="9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2"/>
            <p:cNvSpPr/>
            <p:nvPr/>
          </p:nvSpPr>
          <p:spPr>
            <a:xfrm>
              <a:off x="2944588" y="1852295"/>
              <a:ext cx="617" cy="617"/>
            </a:xfrm>
            <a:custGeom>
              <a:avLst/>
              <a:gdLst/>
              <a:ahLst/>
              <a:cxnLst/>
              <a:rect l="l" t="t" r="r" b="b"/>
              <a:pathLst>
                <a:path w="8" h="8" extrusionOk="0">
                  <a:moveTo>
                    <a:pt x="1" y="0"/>
                  </a:moveTo>
                  <a:cubicBezTo>
                    <a:pt x="1" y="4"/>
                    <a:pt x="4" y="4"/>
                    <a:pt x="7" y="8"/>
                  </a:cubicBezTo>
                  <a:cubicBezTo>
                    <a:pt x="4" y="4"/>
                    <a:pt x="1" y="1"/>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2"/>
            <p:cNvSpPr/>
            <p:nvPr/>
          </p:nvSpPr>
          <p:spPr>
            <a:xfrm>
              <a:off x="2945127" y="1852835"/>
              <a:ext cx="6011" cy="6320"/>
            </a:xfrm>
            <a:custGeom>
              <a:avLst/>
              <a:gdLst/>
              <a:ahLst/>
              <a:cxnLst/>
              <a:rect l="l" t="t" r="r" b="b"/>
              <a:pathLst>
                <a:path w="78" h="82" extrusionOk="0">
                  <a:moveTo>
                    <a:pt x="0" y="1"/>
                  </a:moveTo>
                  <a:cubicBezTo>
                    <a:pt x="3" y="11"/>
                    <a:pt x="11" y="28"/>
                    <a:pt x="28" y="37"/>
                  </a:cubicBezTo>
                  <a:lnTo>
                    <a:pt x="28" y="34"/>
                  </a:lnTo>
                  <a:cubicBezTo>
                    <a:pt x="35" y="39"/>
                    <a:pt x="55" y="58"/>
                    <a:pt x="68" y="70"/>
                  </a:cubicBezTo>
                  <a:lnTo>
                    <a:pt x="68" y="70"/>
                  </a:lnTo>
                  <a:cubicBezTo>
                    <a:pt x="49" y="48"/>
                    <a:pt x="34" y="30"/>
                    <a:pt x="14" y="7"/>
                  </a:cubicBezTo>
                  <a:lnTo>
                    <a:pt x="14" y="7"/>
                  </a:lnTo>
                  <a:cubicBezTo>
                    <a:pt x="14" y="13"/>
                    <a:pt x="22" y="25"/>
                    <a:pt x="21" y="25"/>
                  </a:cubicBezTo>
                  <a:cubicBezTo>
                    <a:pt x="21" y="25"/>
                    <a:pt x="21" y="25"/>
                    <a:pt x="20" y="24"/>
                  </a:cubicBezTo>
                  <a:cubicBezTo>
                    <a:pt x="11" y="17"/>
                    <a:pt x="7" y="11"/>
                    <a:pt x="0" y="1"/>
                  </a:cubicBezTo>
                  <a:close/>
                  <a:moveTo>
                    <a:pt x="68" y="70"/>
                  </a:moveTo>
                  <a:lnTo>
                    <a:pt x="68" y="70"/>
                  </a:lnTo>
                  <a:cubicBezTo>
                    <a:pt x="71" y="74"/>
                    <a:pt x="74" y="78"/>
                    <a:pt x="78" y="82"/>
                  </a:cubicBezTo>
                  <a:cubicBezTo>
                    <a:pt x="77" y="80"/>
                    <a:pt x="73" y="75"/>
                    <a:pt x="68" y="7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2"/>
            <p:cNvSpPr/>
            <p:nvPr/>
          </p:nvSpPr>
          <p:spPr>
            <a:xfrm>
              <a:off x="2949520" y="1853143"/>
              <a:ext cx="2466" cy="3699"/>
            </a:xfrm>
            <a:custGeom>
              <a:avLst/>
              <a:gdLst/>
              <a:ahLst/>
              <a:cxnLst/>
              <a:rect l="l" t="t" r="r" b="b"/>
              <a:pathLst>
                <a:path w="32" h="48" extrusionOk="0">
                  <a:moveTo>
                    <a:pt x="1" y="0"/>
                  </a:moveTo>
                  <a:lnTo>
                    <a:pt x="14" y="17"/>
                  </a:lnTo>
                  <a:cubicBezTo>
                    <a:pt x="13" y="17"/>
                    <a:pt x="13" y="17"/>
                    <a:pt x="12" y="17"/>
                  </a:cubicBezTo>
                  <a:lnTo>
                    <a:pt x="12" y="17"/>
                  </a:lnTo>
                  <a:cubicBezTo>
                    <a:pt x="7" y="17"/>
                    <a:pt x="22" y="34"/>
                    <a:pt x="31" y="47"/>
                  </a:cubicBezTo>
                  <a:lnTo>
                    <a:pt x="24"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2"/>
            <p:cNvSpPr/>
            <p:nvPr/>
          </p:nvSpPr>
          <p:spPr>
            <a:xfrm>
              <a:off x="2961003" y="1860079"/>
              <a:ext cx="2697" cy="4008"/>
            </a:xfrm>
            <a:custGeom>
              <a:avLst/>
              <a:gdLst/>
              <a:ahLst/>
              <a:cxnLst/>
              <a:rect l="l" t="t" r="r" b="b"/>
              <a:pathLst>
                <a:path w="35" h="52" extrusionOk="0">
                  <a:moveTo>
                    <a:pt x="0" y="1"/>
                  </a:moveTo>
                  <a:lnTo>
                    <a:pt x="7" y="15"/>
                  </a:lnTo>
                  <a:lnTo>
                    <a:pt x="34" y="52"/>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2"/>
            <p:cNvSpPr/>
            <p:nvPr/>
          </p:nvSpPr>
          <p:spPr>
            <a:xfrm>
              <a:off x="2962313" y="1860387"/>
              <a:ext cx="1618" cy="2158"/>
            </a:xfrm>
            <a:custGeom>
              <a:avLst/>
              <a:gdLst/>
              <a:ahLst/>
              <a:cxnLst/>
              <a:rect l="l" t="t" r="r" b="b"/>
              <a:pathLst>
                <a:path w="21" h="28" extrusionOk="0">
                  <a:moveTo>
                    <a:pt x="0" y="0"/>
                  </a:moveTo>
                  <a:lnTo>
                    <a:pt x="20" y="28"/>
                  </a:lnTo>
                  <a:lnTo>
                    <a:pt x="20" y="28"/>
                  </a:lnTo>
                  <a:lnTo>
                    <a:pt x="11"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2"/>
            <p:cNvSpPr/>
            <p:nvPr/>
          </p:nvSpPr>
          <p:spPr>
            <a:xfrm>
              <a:off x="2990982" y="1792723"/>
              <a:ext cx="308" cy="848"/>
            </a:xfrm>
            <a:custGeom>
              <a:avLst/>
              <a:gdLst/>
              <a:ahLst/>
              <a:cxnLst/>
              <a:rect l="l" t="t" r="r" b="b"/>
              <a:pathLst>
                <a:path w="4" h="11" extrusionOk="0">
                  <a:moveTo>
                    <a:pt x="0" y="0"/>
                  </a:moveTo>
                  <a:cubicBezTo>
                    <a:pt x="0" y="3"/>
                    <a:pt x="0" y="7"/>
                    <a:pt x="3"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2"/>
            <p:cNvSpPr/>
            <p:nvPr/>
          </p:nvSpPr>
          <p:spPr>
            <a:xfrm>
              <a:off x="2989672" y="1794495"/>
              <a:ext cx="771" cy="1156"/>
            </a:xfrm>
            <a:custGeom>
              <a:avLst/>
              <a:gdLst/>
              <a:ahLst/>
              <a:cxnLst/>
              <a:rect l="l" t="t" r="r" b="b"/>
              <a:pathLst>
                <a:path w="10" h="15" extrusionOk="0">
                  <a:moveTo>
                    <a:pt x="0" y="1"/>
                  </a:moveTo>
                  <a:lnTo>
                    <a:pt x="10" y="14"/>
                  </a:lnTo>
                  <a:cubicBezTo>
                    <a:pt x="3" y="4"/>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2"/>
            <p:cNvSpPr/>
            <p:nvPr/>
          </p:nvSpPr>
          <p:spPr>
            <a:xfrm>
              <a:off x="2983892" y="1843201"/>
              <a:ext cx="3699" cy="3314"/>
            </a:xfrm>
            <a:custGeom>
              <a:avLst/>
              <a:gdLst/>
              <a:ahLst/>
              <a:cxnLst/>
              <a:rect l="l" t="t" r="r" b="b"/>
              <a:pathLst>
                <a:path w="48" h="43" extrusionOk="0">
                  <a:moveTo>
                    <a:pt x="1" y="0"/>
                  </a:moveTo>
                  <a:cubicBezTo>
                    <a:pt x="20" y="18"/>
                    <a:pt x="45" y="42"/>
                    <a:pt x="47" y="42"/>
                  </a:cubicBezTo>
                  <a:cubicBezTo>
                    <a:pt x="48" y="42"/>
                    <a:pt x="45" y="39"/>
                    <a:pt x="38" y="31"/>
                  </a:cubicBezTo>
                  <a:lnTo>
                    <a:pt x="11" y="0"/>
                  </a:lnTo>
                  <a:lnTo>
                    <a:pt x="11" y="0"/>
                  </a:lnTo>
                  <a:cubicBezTo>
                    <a:pt x="12" y="3"/>
                    <a:pt x="12" y="4"/>
                    <a:pt x="10" y="4"/>
                  </a:cubicBezTo>
                  <a:cubicBezTo>
                    <a:pt x="8" y="4"/>
                    <a:pt x="4" y="2"/>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2"/>
            <p:cNvSpPr/>
            <p:nvPr/>
          </p:nvSpPr>
          <p:spPr>
            <a:xfrm>
              <a:off x="2986743" y="1816151"/>
              <a:ext cx="1927" cy="2697"/>
            </a:xfrm>
            <a:custGeom>
              <a:avLst/>
              <a:gdLst/>
              <a:ahLst/>
              <a:cxnLst/>
              <a:rect l="l" t="t" r="r" b="b"/>
              <a:pathLst>
                <a:path w="25" h="35" extrusionOk="0">
                  <a:moveTo>
                    <a:pt x="1" y="0"/>
                  </a:moveTo>
                  <a:cubicBezTo>
                    <a:pt x="7" y="9"/>
                    <a:pt x="12" y="16"/>
                    <a:pt x="17" y="23"/>
                  </a:cubicBezTo>
                  <a:lnTo>
                    <a:pt x="17" y="23"/>
                  </a:lnTo>
                  <a:cubicBezTo>
                    <a:pt x="15" y="18"/>
                    <a:pt x="13" y="14"/>
                    <a:pt x="11" y="11"/>
                  </a:cubicBezTo>
                  <a:lnTo>
                    <a:pt x="1" y="0"/>
                  </a:lnTo>
                  <a:close/>
                  <a:moveTo>
                    <a:pt x="17" y="23"/>
                  </a:moveTo>
                  <a:cubicBezTo>
                    <a:pt x="19" y="27"/>
                    <a:pt x="21" y="31"/>
                    <a:pt x="24" y="34"/>
                  </a:cubicBezTo>
                  <a:cubicBezTo>
                    <a:pt x="22" y="30"/>
                    <a:pt x="20" y="27"/>
                    <a:pt x="17" y="2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2"/>
            <p:cNvSpPr/>
            <p:nvPr/>
          </p:nvSpPr>
          <p:spPr>
            <a:xfrm>
              <a:off x="2979730" y="1806518"/>
              <a:ext cx="1927" cy="1387"/>
            </a:xfrm>
            <a:custGeom>
              <a:avLst/>
              <a:gdLst/>
              <a:ahLst/>
              <a:cxnLst/>
              <a:rect l="l" t="t" r="r" b="b"/>
              <a:pathLst>
                <a:path w="25" h="18" extrusionOk="0">
                  <a:moveTo>
                    <a:pt x="0" y="0"/>
                  </a:moveTo>
                  <a:lnTo>
                    <a:pt x="25" y="17"/>
                  </a:lnTo>
                  <a:cubicBezTo>
                    <a:pt x="17" y="10"/>
                    <a:pt x="11"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2"/>
            <p:cNvSpPr/>
            <p:nvPr/>
          </p:nvSpPr>
          <p:spPr>
            <a:xfrm>
              <a:off x="2995067" y="1781779"/>
              <a:ext cx="2235" cy="2929"/>
            </a:xfrm>
            <a:custGeom>
              <a:avLst/>
              <a:gdLst/>
              <a:ahLst/>
              <a:cxnLst/>
              <a:rect l="l" t="t" r="r" b="b"/>
              <a:pathLst>
                <a:path w="29" h="38" extrusionOk="0">
                  <a:moveTo>
                    <a:pt x="8" y="0"/>
                  </a:moveTo>
                  <a:cubicBezTo>
                    <a:pt x="1" y="3"/>
                    <a:pt x="18" y="20"/>
                    <a:pt x="28" y="37"/>
                  </a:cubicBez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2"/>
            <p:cNvSpPr/>
            <p:nvPr/>
          </p:nvSpPr>
          <p:spPr>
            <a:xfrm>
              <a:off x="2970020" y="1851371"/>
              <a:ext cx="2543" cy="2081"/>
            </a:xfrm>
            <a:custGeom>
              <a:avLst/>
              <a:gdLst/>
              <a:ahLst/>
              <a:cxnLst/>
              <a:rect l="l" t="t" r="r" b="b"/>
              <a:pathLst>
                <a:path w="33" h="27" extrusionOk="0">
                  <a:moveTo>
                    <a:pt x="2" y="0"/>
                  </a:moveTo>
                  <a:cubicBezTo>
                    <a:pt x="0" y="0"/>
                    <a:pt x="2" y="4"/>
                    <a:pt x="9" y="12"/>
                  </a:cubicBezTo>
                  <a:cubicBezTo>
                    <a:pt x="22" y="23"/>
                    <a:pt x="29" y="26"/>
                    <a:pt x="32" y="26"/>
                  </a:cubicBezTo>
                  <a:cubicBezTo>
                    <a:pt x="21" y="15"/>
                    <a:pt x="5"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2"/>
            <p:cNvSpPr/>
            <p:nvPr/>
          </p:nvSpPr>
          <p:spPr>
            <a:xfrm>
              <a:off x="3009709" y="1818463"/>
              <a:ext cx="1079" cy="1695"/>
            </a:xfrm>
            <a:custGeom>
              <a:avLst/>
              <a:gdLst/>
              <a:ahLst/>
              <a:cxnLst/>
              <a:rect l="l" t="t" r="r" b="b"/>
              <a:pathLst>
                <a:path w="14" h="22" extrusionOk="0">
                  <a:moveTo>
                    <a:pt x="0" y="1"/>
                  </a:moveTo>
                  <a:cubicBezTo>
                    <a:pt x="4" y="7"/>
                    <a:pt x="7" y="14"/>
                    <a:pt x="13" y="21"/>
                  </a:cubicBezTo>
                  <a:cubicBezTo>
                    <a:pt x="10" y="14"/>
                    <a:pt x="7"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2"/>
            <p:cNvSpPr/>
            <p:nvPr/>
          </p:nvSpPr>
          <p:spPr>
            <a:xfrm>
              <a:off x="2972486" y="1852295"/>
              <a:ext cx="1387" cy="1850"/>
            </a:xfrm>
            <a:custGeom>
              <a:avLst/>
              <a:gdLst/>
              <a:ahLst/>
              <a:cxnLst/>
              <a:rect l="l" t="t" r="r" b="b"/>
              <a:pathLst>
                <a:path w="18" h="24" extrusionOk="0">
                  <a:moveTo>
                    <a:pt x="0" y="0"/>
                  </a:moveTo>
                  <a:cubicBezTo>
                    <a:pt x="3" y="8"/>
                    <a:pt x="3" y="14"/>
                    <a:pt x="0" y="14"/>
                  </a:cubicBezTo>
                  <a:cubicBezTo>
                    <a:pt x="7" y="19"/>
                    <a:pt x="13" y="24"/>
                    <a:pt x="15" y="24"/>
                  </a:cubicBezTo>
                  <a:cubicBezTo>
                    <a:pt x="18" y="24"/>
                    <a:pt x="17" y="19"/>
                    <a:pt x="10" y="8"/>
                  </a:cubicBezTo>
                  <a:cubicBezTo>
                    <a:pt x="7" y="4"/>
                    <a:pt x="3"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2"/>
            <p:cNvSpPr/>
            <p:nvPr/>
          </p:nvSpPr>
          <p:spPr>
            <a:xfrm>
              <a:off x="3028128" y="1763899"/>
              <a:ext cx="385" cy="462"/>
            </a:xfrm>
            <a:custGeom>
              <a:avLst/>
              <a:gdLst/>
              <a:ahLst/>
              <a:cxnLst/>
              <a:rect l="l" t="t" r="r" b="b"/>
              <a:pathLst>
                <a:path w="5" h="6" extrusionOk="0">
                  <a:moveTo>
                    <a:pt x="1" y="1"/>
                  </a:moveTo>
                  <a:cubicBezTo>
                    <a:pt x="1" y="1"/>
                    <a:pt x="1" y="1"/>
                    <a:pt x="1" y="3"/>
                  </a:cubicBezTo>
                  <a:lnTo>
                    <a:pt x="5" y="6"/>
                  </a:ln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2"/>
            <p:cNvSpPr/>
            <p:nvPr/>
          </p:nvSpPr>
          <p:spPr>
            <a:xfrm>
              <a:off x="3055025" y="1782781"/>
              <a:ext cx="308" cy="617"/>
            </a:xfrm>
            <a:custGeom>
              <a:avLst/>
              <a:gdLst/>
              <a:ahLst/>
              <a:cxnLst/>
              <a:rect l="l" t="t" r="r" b="b"/>
              <a:pathLst>
                <a:path w="4" h="8" extrusionOk="0">
                  <a:moveTo>
                    <a:pt x="3" y="1"/>
                  </a:moveTo>
                  <a:lnTo>
                    <a:pt x="3" y="1"/>
                  </a:lnTo>
                  <a:cubicBezTo>
                    <a:pt x="3" y="4"/>
                    <a:pt x="0" y="4"/>
                    <a:pt x="0" y="7"/>
                  </a:cubicBezTo>
                  <a:cubicBezTo>
                    <a:pt x="3" y="7"/>
                    <a:pt x="3" y="7"/>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2"/>
            <p:cNvSpPr/>
            <p:nvPr/>
          </p:nvSpPr>
          <p:spPr>
            <a:xfrm>
              <a:off x="2966706" y="1858538"/>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2"/>
            <p:cNvSpPr/>
            <p:nvPr/>
          </p:nvSpPr>
          <p:spPr>
            <a:xfrm>
              <a:off x="2957072" y="1848442"/>
              <a:ext cx="1156" cy="1387"/>
            </a:xfrm>
            <a:custGeom>
              <a:avLst/>
              <a:gdLst/>
              <a:ahLst/>
              <a:cxnLst/>
              <a:rect l="l" t="t" r="r" b="b"/>
              <a:pathLst>
                <a:path w="15" h="18" extrusionOk="0">
                  <a:moveTo>
                    <a:pt x="15" y="17"/>
                  </a:moveTo>
                  <a:cubicBezTo>
                    <a:pt x="10" y="13"/>
                    <a:pt x="7" y="7"/>
                    <a:pt x="1" y="0"/>
                  </a:cubicBezTo>
                  <a:cubicBezTo>
                    <a:pt x="7" y="7"/>
                    <a:pt x="10" y="13"/>
                    <a:pt x="15"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2"/>
            <p:cNvSpPr/>
            <p:nvPr/>
          </p:nvSpPr>
          <p:spPr>
            <a:xfrm>
              <a:off x="2962544" y="1835649"/>
              <a:ext cx="617" cy="617"/>
            </a:xfrm>
            <a:custGeom>
              <a:avLst/>
              <a:gdLst/>
              <a:ahLst/>
              <a:cxnLst/>
              <a:rect l="l" t="t" r="r" b="b"/>
              <a:pathLst>
                <a:path w="8" h="8" extrusionOk="0">
                  <a:moveTo>
                    <a:pt x="8" y="7"/>
                  </a:moveTo>
                  <a:lnTo>
                    <a:pt x="8" y="7"/>
                  </a:lnTo>
                  <a:cubicBezTo>
                    <a:pt x="0" y="1"/>
                    <a:pt x="0" y="1"/>
                    <a:pt x="8"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2"/>
            <p:cNvSpPr/>
            <p:nvPr/>
          </p:nvSpPr>
          <p:spPr>
            <a:xfrm>
              <a:off x="2965396" y="1857767"/>
              <a:ext cx="925" cy="617"/>
            </a:xfrm>
            <a:custGeom>
              <a:avLst/>
              <a:gdLst/>
              <a:ahLst/>
              <a:cxnLst/>
              <a:rect l="l" t="t" r="r" b="b"/>
              <a:pathLst>
                <a:path w="12" h="8" extrusionOk="0">
                  <a:moveTo>
                    <a:pt x="1" y="1"/>
                  </a:moveTo>
                  <a:cubicBezTo>
                    <a:pt x="4" y="4"/>
                    <a:pt x="11" y="4"/>
                    <a:pt x="11" y="7"/>
                  </a:cubicBezTo>
                  <a:cubicBezTo>
                    <a:pt x="11" y="4"/>
                    <a:pt x="8"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2"/>
            <p:cNvSpPr/>
            <p:nvPr/>
          </p:nvSpPr>
          <p:spPr>
            <a:xfrm>
              <a:off x="2966243" y="1858769"/>
              <a:ext cx="385" cy="462"/>
            </a:xfrm>
            <a:custGeom>
              <a:avLst/>
              <a:gdLst/>
              <a:ahLst/>
              <a:cxnLst/>
              <a:rect l="l" t="t" r="r" b="b"/>
              <a:pathLst>
                <a:path w="5" h="6" extrusionOk="0">
                  <a:moveTo>
                    <a:pt x="0" y="1"/>
                  </a:moveTo>
                  <a:cubicBezTo>
                    <a:pt x="2" y="3"/>
                    <a:pt x="4" y="5"/>
                    <a:pt x="4" y="5"/>
                  </a:cubicBezTo>
                  <a:cubicBezTo>
                    <a:pt x="5" y="5"/>
                    <a:pt x="5" y="4"/>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2"/>
            <p:cNvSpPr/>
            <p:nvPr/>
          </p:nvSpPr>
          <p:spPr>
            <a:xfrm>
              <a:off x="2966243" y="1858307"/>
              <a:ext cx="539" cy="308"/>
            </a:xfrm>
            <a:custGeom>
              <a:avLst/>
              <a:gdLst/>
              <a:ahLst/>
              <a:cxnLst/>
              <a:rect l="l" t="t" r="r" b="b"/>
              <a:pathLst>
                <a:path w="7" h="4" extrusionOk="0">
                  <a:moveTo>
                    <a:pt x="0" y="0"/>
                  </a:moveTo>
                  <a:cubicBezTo>
                    <a:pt x="3" y="0"/>
                    <a:pt x="7" y="4"/>
                    <a:pt x="7" y="4"/>
                  </a:cubicBezTo>
                  <a:lnTo>
                    <a:pt x="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2"/>
            <p:cNvSpPr/>
            <p:nvPr/>
          </p:nvSpPr>
          <p:spPr>
            <a:xfrm>
              <a:off x="3017108" y="1782164"/>
              <a:ext cx="462" cy="1002"/>
            </a:xfrm>
            <a:custGeom>
              <a:avLst/>
              <a:gdLst/>
              <a:ahLst/>
              <a:cxnLst/>
              <a:rect l="l" t="t" r="r" b="b"/>
              <a:pathLst>
                <a:path w="6" h="13" extrusionOk="0">
                  <a:moveTo>
                    <a:pt x="0" y="0"/>
                  </a:moveTo>
                  <a:cubicBezTo>
                    <a:pt x="0" y="0"/>
                    <a:pt x="2" y="4"/>
                    <a:pt x="6" y="12"/>
                  </a:cubicBezTo>
                  <a:lnTo>
                    <a:pt x="6" y="9"/>
                  </a:lnTo>
                  <a:cubicBezTo>
                    <a:pt x="2" y="4"/>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2"/>
            <p:cNvSpPr/>
            <p:nvPr/>
          </p:nvSpPr>
          <p:spPr>
            <a:xfrm>
              <a:off x="2968787" y="1813839"/>
              <a:ext cx="385" cy="308"/>
            </a:xfrm>
            <a:custGeom>
              <a:avLst/>
              <a:gdLst/>
              <a:ahLst/>
              <a:cxnLst/>
              <a:rect l="l" t="t" r="r" b="b"/>
              <a:pathLst>
                <a:path w="5" h="4" extrusionOk="0">
                  <a:moveTo>
                    <a:pt x="0" y="0"/>
                  </a:moveTo>
                  <a:lnTo>
                    <a:pt x="4" y="3"/>
                  </a:lnTo>
                  <a:lnTo>
                    <a:pt x="4"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2"/>
            <p:cNvSpPr/>
            <p:nvPr/>
          </p:nvSpPr>
          <p:spPr>
            <a:xfrm>
              <a:off x="2968247" y="1811450"/>
              <a:ext cx="6628" cy="9711"/>
            </a:xfrm>
            <a:custGeom>
              <a:avLst/>
              <a:gdLst/>
              <a:ahLst/>
              <a:cxnLst/>
              <a:rect l="l" t="t" r="r" b="b"/>
              <a:pathLst>
                <a:path w="86" h="126" extrusionOk="0">
                  <a:moveTo>
                    <a:pt x="1" y="0"/>
                  </a:moveTo>
                  <a:cubicBezTo>
                    <a:pt x="19" y="30"/>
                    <a:pt x="22" y="38"/>
                    <a:pt x="19" y="38"/>
                  </a:cubicBezTo>
                  <a:cubicBezTo>
                    <a:pt x="17" y="38"/>
                    <a:pt x="14" y="36"/>
                    <a:pt x="11" y="34"/>
                  </a:cubicBezTo>
                  <a:lnTo>
                    <a:pt x="11" y="34"/>
                  </a:lnTo>
                  <a:lnTo>
                    <a:pt x="85" y="125"/>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2"/>
            <p:cNvSpPr/>
            <p:nvPr/>
          </p:nvSpPr>
          <p:spPr>
            <a:xfrm>
              <a:off x="2952911" y="1761973"/>
              <a:ext cx="103964" cy="99263"/>
            </a:xfrm>
            <a:custGeom>
              <a:avLst/>
              <a:gdLst/>
              <a:ahLst/>
              <a:cxnLst/>
              <a:rect l="l" t="t" r="r" b="b"/>
              <a:pathLst>
                <a:path w="1349" h="1288" extrusionOk="0">
                  <a:moveTo>
                    <a:pt x="774" y="183"/>
                  </a:moveTo>
                  <a:cubicBezTo>
                    <a:pt x="777" y="187"/>
                    <a:pt x="780" y="192"/>
                    <a:pt x="782" y="195"/>
                  </a:cubicBezTo>
                  <a:lnTo>
                    <a:pt x="782" y="195"/>
                  </a:lnTo>
                  <a:cubicBezTo>
                    <a:pt x="780" y="191"/>
                    <a:pt x="777" y="187"/>
                    <a:pt x="774" y="183"/>
                  </a:cubicBezTo>
                  <a:close/>
                  <a:moveTo>
                    <a:pt x="494" y="423"/>
                  </a:moveTo>
                  <a:cubicBezTo>
                    <a:pt x="493" y="423"/>
                    <a:pt x="493" y="423"/>
                    <a:pt x="494" y="424"/>
                  </a:cubicBezTo>
                  <a:lnTo>
                    <a:pt x="494" y="424"/>
                  </a:lnTo>
                  <a:lnTo>
                    <a:pt x="494" y="423"/>
                  </a:lnTo>
                  <a:close/>
                  <a:moveTo>
                    <a:pt x="1155" y="435"/>
                  </a:moveTo>
                  <a:cubicBezTo>
                    <a:pt x="1155" y="435"/>
                    <a:pt x="1155" y="436"/>
                    <a:pt x="1156" y="436"/>
                  </a:cubicBezTo>
                  <a:cubicBezTo>
                    <a:pt x="1155" y="436"/>
                    <a:pt x="1155" y="435"/>
                    <a:pt x="1155" y="435"/>
                  </a:cubicBezTo>
                  <a:close/>
                  <a:moveTo>
                    <a:pt x="1034" y="483"/>
                  </a:moveTo>
                  <a:cubicBezTo>
                    <a:pt x="1034" y="483"/>
                    <a:pt x="1034" y="483"/>
                    <a:pt x="1034" y="483"/>
                  </a:cubicBezTo>
                  <a:lnTo>
                    <a:pt x="1035" y="484"/>
                  </a:lnTo>
                  <a:lnTo>
                    <a:pt x="1035" y="484"/>
                  </a:lnTo>
                  <a:cubicBezTo>
                    <a:pt x="1035" y="484"/>
                    <a:pt x="1034" y="484"/>
                    <a:pt x="1034" y="483"/>
                  </a:cubicBezTo>
                  <a:close/>
                  <a:moveTo>
                    <a:pt x="368" y="607"/>
                  </a:moveTo>
                  <a:lnTo>
                    <a:pt x="368" y="607"/>
                  </a:lnTo>
                  <a:cubicBezTo>
                    <a:pt x="368" y="607"/>
                    <a:pt x="368" y="607"/>
                    <a:pt x="368" y="608"/>
                  </a:cubicBezTo>
                  <a:cubicBezTo>
                    <a:pt x="369" y="608"/>
                    <a:pt x="369" y="608"/>
                    <a:pt x="369" y="608"/>
                  </a:cubicBezTo>
                  <a:lnTo>
                    <a:pt x="369" y="608"/>
                  </a:lnTo>
                  <a:cubicBezTo>
                    <a:pt x="368" y="607"/>
                    <a:pt x="368" y="607"/>
                    <a:pt x="368" y="607"/>
                  </a:cubicBezTo>
                  <a:close/>
                  <a:moveTo>
                    <a:pt x="376" y="612"/>
                  </a:moveTo>
                  <a:lnTo>
                    <a:pt x="376" y="612"/>
                  </a:lnTo>
                  <a:cubicBezTo>
                    <a:pt x="377" y="613"/>
                    <a:pt x="377" y="614"/>
                    <a:pt x="378" y="615"/>
                  </a:cubicBezTo>
                  <a:lnTo>
                    <a:pt x="378" y="615"/>
                  </a:lnTo>
                  <a:cubicBezTo>
                    <a:pt x="377" y="614"/>
                    <a:pt x="377" y="613"/>
                    <a:pt x="376" y="612"/>
                  </a:cubicBezTo>
                  <a:close/>
                  <a:moveTo>
                    <a:pt x="381" y="647"/>
                  </a:moveTo>
                  <a:cubicBezTo>
                    <a:pt x="383" y="647"/>
                    <a:pt x="388" y="652"/>
                    <a:pt x="396" y="659"/>
                  </a:cubicBezTo>
                  <a:cubicBezTo>
                    <a:pt x="396" y="661"/>
                    <a:pt x="396" y="661"/>
                    <a:pt x="394" y="661"/>
                  </a:cubicBezTo>
                  <a:cubicBezTo>
                    <a:pt x="392" y="661"/>
                    <a:pt x="388" y="660"/>
                    <a:pt x="382" y="656"/>
                  </a:cubicBezTo>
                  <a:cubicBezTo>
                    <a:pt x="379" y="650"/>
                    <a:pt x="379" y="647"/>
                    <a:pt x="381" y="647"/>
                  </a:cubicBezTo>
                  <a:close/>
                  <a:moveTo>
                    <a:pt x="227" y="666"/>
                  </a:moveTo>
                  <a:cubicBezTo>
                    <a:pt x="228" y="668"/>
                    <a:pt x="231" y="673"/>
                    <a:pt x="234" y="678"/>
                  </a:cubicBezTo>
                  <a:lnTo>
                    <a:pt x="234" y="678"/>
                  </a:lnTo>
                  <a:lnTo>
                    <a:pt x="227" y="666"/>
                  </a:lnTo>
                  <a:close/>
                  <a:moveTo>
                    <a:pt x="301" y="676"/>
                  </a:moveTo>
                  <a:cubicBezTo>
                    <a:pt x="304" y="681"/>
                    <a:pt x="305" y="684"/>
                    <a:pt x="305" y="686"/>
                  </a:cubicBezTo>
                  <a:lnTo>
                    <a:pt x="305" y="686"/>
                  </a:lnTo>
                  <a:cubicBezTo>
                    <a:pt x="305" y="686"/>
                    <a:pt x="305" y="686"/>
                    <a:pt x="304" y="686"/>
                  </a:cubicBezTo>
                  <a:lnTo>
                    <a:pt x="304" y="686"/>
                  </a:lnTo>
                  <a:cubicBezTo>
                    <a:pt x="305" y="686"/>
                    <a:pt x="305" y="687"/>
                    <a:pt x="305" y="687"/>
                  </a:cubicBezTo>
                  <a:lnTo>
                    <a:pt x="305" y="687"/>
                  </a:lnTo>
                  <a:cubicBezTo>
                    <a:pt x="305" y="687"/>
                    <a:pt x="305" y="686"/>
                    <a:pt x="305" y="686"/>
                  </a:cubicBezTo>
                  <a:lnTo>
                    <a:pt x="305" y="686"/>
                  </a:lnTo>
                  <a:cubicBezTo>
                    <a:pt x="306" y="686"/>
                    <a:pt x="307" y="686"/>
                    <a:pt x="307" y="686"/>
                  </a:cubicBezTo>
                  <a:cubicBezTo>
                    <a:pt x="309" y="686"/>
                    <a:pt x="308" y="685"/>
                    <a:pt x="301" y="676"/>
                  </a:cubicBezTo>
                  <a:close/>
                  <a:moveTo>
                    <a:pt x="186" y="693"/>
                  </a:moveTo>
                  <a:cubicBezTo>
                    <a:pt x="188" y="695"/>
                    <a:pt x="190" y="697"/>
                    <a:pt x="191" y="698"/>
                  </a:cubicBezTo>
                  <a:lnTo>
                    <a:pt x="191" y="698"/>
                  </a:lnTo>
                  <a:cubicBezTo>
                    <a:pt x="189" y="696"/>
                    <a:pt x="187" y="694"/>
                    <a:pt x="186" y="693"/>
                  </a:cubicBezTo>
                  <a:close/>
                  <a:moveTo>
                    <a:pt x="186" y="700"/>
                  </a:moveTo>
                  <a:lnTo>
                    <a:pt x="186" y="700"/>
                  </a:lnTo>
                  <a:cubicBezTo>
                    <a:pt x="187" y="701"/>
                    <a:pt x="188" y="703"/>
                    <a:pt x="190" y="706"/>
                  </a:cubicBezTo>
                  <a:lnTo>
                    <a:pt x="190" y="706"/>
                  </a:lnTo>
                  <a:lnTo>
                    <a:pt x="186" y="700"/>
                  </a:lnTo>
                  <a:close/>
                  <a:moveTo>
                    <a:pt x="386" y="1038"/>
                  </a:moveTo>
                  <a:cubicBezTo>
                    <a:pt x="389" y="1041"/>
                    <a:pt x="396" y="1048"/>
                    <a:pt x="403" y="1054"/>
                  </a:cubicBezTo>
                  <a:cubicBezTo>
                    <a:pt x="399" y="1048"/>
                    <a:pt x="393" y="1044"/>
                    <a:pt x="386" y="1038"/>
                  </a:cubicBezTo>
                  <a:close/>
                  <a:moveTo>
                    <a:pt x="342" y="1068"/>
                  </a:moveTo>
                  <a:cubicBezTo>
                    <a:pt x="343" y="1069"/>
                    <a:pt x="344" y="1070"/>
                    <a:pt x="345" y="1071"/>
                  </a:cubicBezTo>
                  <a:lnTo>
                    <a:pt x="345" y="1071"/>
                  </a:lnTo>
                  <a:cubicBezTo>
                    <a:pt x="344" y="1070"/>
                    <a:pt x="343" y="1069"/>
                    <a:pt x="342" y="1068"/>
                  </a:cubicBezTo>
                  <a:close/>
                  <a:moveTo>
                    <a:pt x="69" y="1139"/>
                  </a:moveTo>
                  <a:cubicBezTo>
                    <a:pt x="69" y="1140"/>
                    <a:pt x="69" y="1140"/>
                    <a:pt x="69" y="1140"/>
                  </a:cubicBezTo>
                  <a:lnTo>
                    <a:pt x="69" y="1140"/>
                  </a:lnTo>
                  <a:cubicBezTo>
                    <a:pt x="69" y="1140"/>
                    <a:pt x="69" y="1140"/>
                    <a:pt x="69" y="1139"/>
                  </a:cubicBezTo>
                  <a:close/>
                  <a:moveTo>
                    <a:pt x="183" y="1203"/>
                  </a:moveTo>
                  <a:cubicBezTo>
                    <a:pt x="189" y="1208"/>
                    <a:pt x="191" y="1209"/>
                    <a:pt x="191" y="1209"/>
                  </a:cubicBezTo>
                  <a:cubicBezTo>
                    <a:pt x="191" y="1209"/>
                    <a:pt x="187" y="1207"/>
                    <a:pt x="183" y="1203"/>
                  </a:cubicBezTo>
                  <a:close/>
                  <a:moveTo>
                    <a:pt x="171" y="1208"/>
                  </a:moveTo>
                  <a:lnTo>
                    <a:pt x="171" y="1208"/>
                  </a:lnTo>
                  <a:cubicBezTo>
                    <a:pt x="172" y="1209"/>
                    <a:pt x="173" y="1209"/>
                    <a:pt x="173" y="1210"/>
                  </a:cubicBezTo>
                  <a:cubicBezTo>
                    <a:pt x="172" y="1209"/>
                    <a:pt x="172" y="1209"/>
                    <a:pt x="171" y="1208"/>
                  </a:cubicBezTo>
                  <a:close/>
                  <a:moveTo>
                    <a:pt x="161" y="1239"/>
                  </a:moveTo>
                  <a:cubicBezTo>
                    <a:pt x="162" y="1240"/>
                    <a:pt x="162" y="1240"/>
                    <a:pt x="163" y="1241"/>
                  </a:cubicBezTo>
                  <a:cubicBezTo>
                    <a:pt x="162" y="1240"/>
                    <a:pt x="162" y="1240"/>
                    <a:pt x="161" y="1239"/>
                  </a:cubicBezTo>
                  <a:close/>
                  <a:moveTo>
                    <a:pt x="1109" y="0"/>
                  </a:moveTo>
                  <a:cubicBezTo>
                    <a:pt x="1124" y="27"/>
                    <a:pt x="1128" y="36"/>
                    <a:pt x="1122" y="36"/>
                  </a:cubicBezTo>
                  <a:cubicBezTo>
                    <a:pt x="1121" y="36"/>
                    <a:pt x="1118" y="36"/>
                    <a:pt x="1115" y="34"/>
                  </a:cubicBezTo>
                  <a:lnTo>
                    <a:pt x="1109" y="24"/>
                  </a:lnTo>
                  <a:cubicBezTo>
                    <a:pt x="1106" y="30"/>
                    <a:pt x="1101" y="32"/>
                    <a:pt x="1095" y="32"/>
                  </a:cubicBezTo>
                  <a:cubicBezTo>
                    <a:pt x="1081" y="32"/>
                    <a:pt x="1058" y="20"/>
                    <a:pt x="1034" y="17"/>
                  </a:cubicBezTo>
                  <a:lnTo>
                    <a:pt x="1034" y="17"/>
                  </a:lnTo>
                  <a:lnTo>
                    <a:pt x="1062" y="51"/>
                  </a:lnTo>
                  <a:cubicBezTo>
                    <a:pt x="1054" y="48"/>
                    <a:pt x="1045" y="37"/>
                    <a:pt x="1034" y="31"/>
                  </a:cubicBezTo>
                  <a:lnTo>
                    <a:pt x="1034" y="31"/>
                  </a:lnTo>
                  <a:cubicBezTo>
                    <a:pt x="1049" y="54"/>
                    <a:pt x="1055" y="58"/>
                    <a:pt x="1059" y="58"/>
                  </a:cubicBezTo>
                  <a:cubicBezTo>
                    <a:pt x="1060" y="58"/>
                    <a:pt x="1062" y="57"/>
                    <a:pt x="1063" y="57"/>
                  </a:cubicBezTo>
                  <a:cubicBezTo>
                    <a:pt x="1067" y="57"/>
                    <a:pt x="1072" y="61"/>
                    <a:pt x="1088" y="89"/>
                  </a:cubicBezTo>
                  <a:cubicBezTo>
                    <a:pt x="1069" y="66"/>
                    <a:pt x="1060" y="61"/>
                    <a:pt x="1053" y="61"/>
                  </a:cubicBezTo>
                  <a:cubicBezTo>
                    <a:pt x="1046" y="61"/>
                    <a:pt x="1042" y="65"/>
                    <a:pt x="1036" y="65"/>
                  </a:cubicBezTo>
                  <a:cubicBezTo>
                    <a:pt x="1028" y="65"/>
                    <a:pt x="1017" y="59"/>
                    <a:pt x="994" y="31"/>
                  </a:cubicBezTo>
                  <a:lnTo>
                    <a:pt x="994" y="31"/>
                  </a:lnTo>
                  <a:cubicBezTo>
                    <a:pt x="987" y="34"/>
                    <a:pt x="1028" y="68"/>
                    <a:pt x="1021" y="75"/>
                  </a:cubicBezTo>
                  <a:lnTo>
                    <a:pt x="1004" y="54"/>
                  </a:lnTo>
                  <a:lnTo>
                    <a:pt x="1021" y="81"/>
                  </a:lnTo>
                  <a:cubicBezTo>
                    <a:pt x="1014" y="81"/>
                    <a:pt x="990" y="54"/>
                    <a:pt x="977" y="37"/>
                  </a:cubicBezTo>
                  <a:cubicBezTo>
                    <a:pt x="981" y="37"/>
                    <a:pt x="977" y="28"/>
                    <a:pt x="977" y="28"/>
                  </a:cubicBezTo>
                  <a:cubicBezTo>
                    <a:pt x="971" y="23"/>
                    <a:pt x="968" y="21"/>
                    <a:pt x="966" y="21"/>
                  </a:cubicBezTo>
                  <a:cubicBezTo>
                    <a:pt x="959" y="21"/>
                    <a:pt x="964" y="40"/>
                    <a:pt x="962" y="41"/>
                  </a:cubicBezTo>
                  <a:lnTo>
                    <a:pt x="962" y="41"/>
                  </a:lnTo>
                  <a:lnTo>
                    <a:pt x="960" y="41"/>
                  </a:lnTo>
                  <a:lnTo>
                    <a:pt x="960" y="41"/>
                  </a:lnTo>
                  <a:cubicBezTo>
                    <a:pt x="961" y="41"/>
                    <a:pt x="961" y="42"/>
                    <a:pt x="962" y="42"/>
                  </a:cubicBezTo>
                  <a:cubicBezTo>
                    <a:pt x="962" y="42"/>
                    <a:pt x="962" y="41"/>
                    <a:pt x="962" y="41"/>
                  </a:cubicBezTo>
                  <a:lnTo>
                    <a:pt x="962" y="41"/>
                  </a:lnTo>
                  <a:lnTo>
                    <a:pt x="977" y="48"/>
                  </a:lnTo>
                  <a:cubicBezTo>
                    <a:pt x="973" y="85"/>
                    <a:pt x="930" y="72"/>
                    <a:pt x="947" y="129"/>
                  </a:cubicBezTo>
                  <a:lnTo>
                    <a:pt x="960" y="146"/>
                  </a:lnTo>
                  <a:cubicBezTo>
                    <a:pt x="963" y="159"/>
                    <a:pt x="962" y="162"/>
                    <a:pt x="959" y="162"/>
                  </a:cubicBezTo>
                  <a:cubicBezTo>
                    <a:pt x="954" y="162"/>
                    <a:pt x="944" y="153"/>
                    <a:pt x="938" y="153"/>
                  </a:cubicBezTo>
                  <a:cubicBezTo>
                    <a:pt x="935" y="153"/>
                    <a:pt x="933" y="154"/>
                    <a:pt x="933" y="159"/>
                  </a:cubicBezTo>
                  <a:lnTo>
                    <a:pt x="930" y="156"/>
                  </a:lnTo>
                  <a:lnTo>
                    <a:pt x="930" y="156"/>
                  </a:lnTo>
                  <a:cubicBezTo>
                    <a:pt x="940" y="173"/>
                    <a:pt x="943" y="187"/>
                    <a:pt x="936" y="187"/>
                  </a:cubicBezTo>
                  <a:cubicBezTo>
                    <a:pt x="926" y="162"/>
                    <a:pt x="903" y="153"/>
                    <a:pt x="892" y="129"/>
                  </a:cubicBezTo>
                  <a:lnTo>
                    <a:pt x="892" y="129"/>
                  </a:lnTo>
                  <a:cubicBezTo>
                    <a:pt x="903" y="173"/>
                    <a:pt x="903" y="159"/>
                    <a:pt x="940" y="230"/>
                  </a:cubicBezTo>
                  <a:lnTo>
                    <a:pt x="920" y="203"/>
                  </a:lnTo>
                  <a:lnTo>
                    <a:pt x="920" y="203"/>
                  </a:lnTo>
                  <a:cubicBezTo>
                    <a:pt x="933" y="230"/>
                    <a:pt x="943" y="243"/>
                    <a:pt x="940" y="257"/>
                  </a:cubicBezTo>
                  <a:cubicBezTo>
                    <a:pt x="930" y="227"/>
                    <a:pt x="906" y="217"/>
                    <a:pt x="889" y="179"/>
                  </a:cubicBezTo>
                  <a:cubicBezTo>
                    <a:pt x="879" y="172"/>
                    <a:pt x="873" y="169"/>
                    <a:pt x="869" y="169"/>
                  </a:cubicBezTo>
                  <a:cubicBezTo>
                    <a:pt x="857" y="169"/>
                    <a:pt x="876" y="206"/>
                    <a:pt x="870" y="206"/>
                  </a:cubicBezTo>
                  <a:cubicBezTo>
                    <a:pt x="866" y="206"/>
                    <a:pt x="858" y="198"/>
                    <a:pt x="839" y="176"/>
                  </a:cubicBezTo>
                  <a:lnTo>
                    <a:pt x="839" y="176"/>
                  </a:lnTo>
                  <a:cubicBezTo>
                    <a:pt x="865" y="218"/>
                    <a:pt x="876" y="226"/>
                    <a:pt x="881" y="226"/>
                  </a:cubicBezTo>
                  <a:cubicBezTo>
                    <a:pt x="885" y="226"/>
                    <a:pt x="886" y="223"/>
                    <a:pt x="888" y="223"/>
                  </a:cubicBezTo>
                  <a:cubicBezTo>
                    <a:pt x="889" y="223"/>
                    <a:pt x="890" y="224"/>
                    <a:pt x="892" y="227"/>
                  </a:cubicBezTo>
                  <a:cubicBezTo>
                    <a:pt x="911" y="249"/>
                    <a:pt x="927" y="285"/>
                    <a:pt x="922" y="285"/>
                  </a:cubicBezTo>
                  <a:cubicBezTo>
                    <a:pt x="921" y="285"/>
                    <a:pt x="921" y="285"/>
                    <a:pt x="920" y="284"/>
                  </a:cubicBezTo>
                  <a:cubicBezTo>
                    <a:pt x="920" y="284"/>
                    <a:pt x="919" y="284"/>
                    <a:pt x="919" y="284"/>
                  </a:cubicBezTo>
                  <a:cubicBezTo>
                    <a:pt x="910" y="284"/>
                    <a:pt x="845" y="202"/>
                    <a:pt x="830" y="202"/>
                  </a:cubicBezTo>
                  <a:cubicBezTo>
                    <a:pt x="829" y="202"/>
                    <a:pt x="829" y="202"/>
                    <a:pt x="828" y="203"/>
                  </a:cubicBezTo>
                  <a:lnTo>
                    <a:pt x="825" y="196"/>
                  </a:lnTo>
                  <a:cubicBezTo>
                    <a:pt x="822" y="194"/>
                    <a:pt x="821" y="193"/>
                    <a:pt x="820" y="193"/>
                  </a:cubicBezTo>
                  <a:lnTo>
                    <a:pt x="820" y="193"/>
                  </a:lnTo>
                  <a:cubicBezTo>
                    <a:pt x="817" y="193"/>
                    <a:pt x="826" y="211"/>
                    <a:pt x="820" y="211"/>
                  </a:cubicBezTo>
                  <a:cubicBezTo>
                    <a:pt x="819" y="211"/>
                    <a:pt x="815" y="209"/>
                    <a:pt x="808" y="203"/>
                  </a:cubicBezTo>
                  <a:lnTo>
                    <a:pt x="808" y="203"/>
                  </a:lnTo>
                  <a:cubicBezTo>
                    <a:pt x="839" y="251"/>
                    <a:pt x="798" y="207"/>
                    <a:pt x="842" y="264"/>
                  </a:cubicBezTo>
                  <a:lnTo>
                    <a:pt x="842" y="243"/>
                  </a:lnTo>
                  <a:cubicBezTo>
                    <a:pt x="847" y="261"/>
                    <a:pt x="880" y="317"/>
                    <a:pt x="869" y="317"/>
                  </a:cubicBezTo>
                  <a:cubicBezTo>
                    <a:pt x="867" y="317"/>
                    <a:pt x="864" y="315"/>
                    <a:pt x="859" y="311"/>
                  </a:cubicBezTo>
                  <a:cubicBezTo>
                    <a:pt x="852" y="298"/>
                    <a:pt x="842" y="281"/>
                    <a:pt x="839" y="271"/>
                  </a:cubicBezTo>
                  <a:cubicBezTo>
                    <a:pt x="835" y="267"/>
                    <a:pt x="833" y="266"/>
                    <a:pt x="832" y="266"/>
                  </a:cubicBezTo>
                  <a:lnTo>
                    <a:pt x="832" y="266"/>
                  </a:lnTo>
                  <a:cubicBezTo>
                    <a:pt x="830" y="266"/>
                    <a:pt x="834" y="276"/>
                    <a:pt x="831" y="276"/>
                  </a:cubicBezTo>
                  <a:cubicBezTo>
                    <a:pt x="830" y="276"/>
                    <a:pt x="829" y="275"/>
                    <a:pt x="825" y="271"/>
                  </a:cubicBezTo>
                  <a:cubicBezTo>
                    <a:pt x="781" y="210"/>
                    <a:pt x="828" y="247"/>
                    <a:pt x="801" y="196"/>
                  </a:cubicBezTo>
                  <a:cubicBezTo>
                    <a:pt x="798" y="194"/>
                    <a:pt x="796" y="193"/>
                    <a:pt x="795" y="193"/>
                  </a:cubicBezTo>
                  <a:lnTo>
                    <a:pt x="795" y="193"/>
                  </a:lnTo>
                  <a:cubicBezTo>
                    <a:pt x="790" y="193"/>
                    <a:pt x="798" y="212"/>
                    <a:pt x="796" y="212"/>
                  </a:cubicBezTo>
                  <a:cubicBezTo>
                    <a:pt x="794" y="212"/>
                    <a:pt x="791" y="208"/>
                    <a:pt x="782" y="195"/>
                  </a:cubicBezTo>
                  <a:lnTo>
                    <a:pt x="782" y="195"/>
                  </a:lnTo>
                  <a:cubicBezTo>
                    <a:pt x="798" y="219"/>
                    <a:pt x="798" y="224"/>
                    <a:pt x="795" y="224"/>
                  </a:cubicBezTo>
                  <a:cubicBezTo>
                    <a:pt x="793" y="224"/>
                    <a:pt x="789" y="222"/>
                    <a:pt x="786" y="222"/>
                  </a:cubicBezTo>
                  <a:cubicBezTo>
                    <a:pt x="782" y="222"/>
                    <a:pt x="781" y="226"/>
                    <a:pt x="794" y="251"/>
                  </a:cubicBezTo>
                  <a:lnTo>
                    <a:pt x="767" y="213"/>
                  </a:lnTo>
                  <a:lnTo>
                    <a:pt x="767" y="213"/>
                  </a:lnTo>
                  <a:cubicBezTo>
                    <a:pt x="771" y="220"/>
                    <a:pt x="781" y="240"/>
                    <a:pt x="778" y="240"/>
                  </a:cubicBezTo>
                  <a:lnTo>
                    <a:pt x="747" y="193"/>
                  </a:lnTo>
                  <a:lnTo>
                    <a:pt x="747" y="193"/>
                  </a:lnTo>
                  <a:cubicBezTo>
                    <a:pt x="753" y="204"/>
                    <a:pt x="754" y="208"/>
                    <a:pt x="751" y="208"/>
                  </a:cubicBezTo>
                  <a:cubicBezTo>
                    <a:pt x="746" y="208"/>
                    <a:pt x="726" y="187"/>
                    <a:pt x="720" y="187"/>
                  </a:cubicBezTo>
                  <a:lnTo>
                    <a:pt x="720" y="187"/>
                  </a:lnTo>
                  <a:cubicBezTo>
                    <a:pt x="719" y="187"/>
                    <a:pt x="719" y="189"/>
                    <a:pt x="720" y="193"/>
                  </a:cubicBezTo>
                  <a:cubicBezTo>
                    <a:pt x="721" y="192"/>
                    <a:pt x="722" y="192"/>
                    <a:pt x="723" y="192"/>
                  </a:cubicBezTo>
                  <a:cubicBezTo>
                    <a:pt x="734" y="192"/>
                    <a:pt x="756" y="236"/>
                    <a:pt x="778" y="257"/>
                  </a:cubicBezTo>
                  <a:cubicBezTo>
                    <a:pt x="781" y="267"/>
                    <a:pt x="781" y="271"/>
                    <a:pt x="779" y="271"/>
                  </a:cubicBezTo>
                  <a:cubicBezTo>
                    <a:pt x="769" y="271"/>
                    <a:pt x="714" y="195"/>
                    <a:pt x="700" y="195"/>
                  </a:cubicBezTo>
                  <a:cubicBezTo>
                    <a:pt x="699" y="195"/>
                    <a:pt x="697" y="196"/>
                    <a:pt x="697" y="199"/>
                  </a:cubicBezTo>
                  <a:lnTo>
                    <a:pt x="697" y="199"/>
                  </a:lnTo>
                  <a:cubicBezTo>
                    <a:pt x="697" y="199"/>
                    <a:pt x="697" y="199"/>
                    <a:pt x="697" y="199"/>
                  </a:cubicBezTo>
                  <a:lnTo>
                    <a:pt x="697" y="199"/>
                  </a:lnTo>
                  <a:cubicBezTo>
                    <a:pt x="696" y="199"/>
                    <a:pt x="696" y="199"/>
                    <a:pt x="697" y="200"/>
                  </a:cubicBezTo>
                  <a:cubicBezTo>
                    <a:pt x="697" y="199"/>
                    <a:pt x="697" y="199"/>
                    <a:pt x="697" y="199"/>
                  </a:cubicBezTo>
                  <a:lnTo>
                    <a:pt x="697" y="199"/>
                  </a:lnTo>
                  <a:cubicBezTo>
                    <a:pt x="701" y="200"/>
                    <a:pt x="721" y="219"/>
                    <a:pt x="727" y="234"/>
                  </a:cubicBezTo>
                  <a:cubicBezTo>
                    <a:pt x="720" y="230"/>
                    <a:pt x="703" y="220"/>
                    <a:pt x="690" y="203"/>
                  </a:cubicBezTo>
                  <a:lnTo>
                    <a:pt x="690" y="203"/>
                  </a:lnTo>
                  <a:cubicBezTo>
                    <a:pt x="683" y="220"/>
                    <a:pt x="717" y="237"/>
                    <a:pt x="730" y="264"/>
                  </a:cubicBezTo>
                  <a:cubicBezTo>
                    <a:pt x="721" y="254"/>
                    <a:pt x="717" y="250"/>
                    <a:pt x="716" y="250"/>
                  </a:cubicBezTo>
                  <a:lnTo>
                    <a:pt x="716" y="250"/>
                  </a:lnTo>
                  <a:cubicBezTo>
                    <a:pt x="712" y="250"/>
                    <a:pt x="738" y="289"/>
                    <a:pt x="741" y="304"/>
                  </a:cubicBezTo>
                  <a:lnTo>
                    <a:pt x="713" y="268"/>
                  </a:lnTo>
                  <a:cubicBezTo>
                    <a:pt x="711" y="267"/>
                    <a:pt x="709" y="266"/>
                    <a:pt x="708" y="266"/>
                  </a:cubicBezTo>
                  <a:lnTo>
                    <a:pt x="708" y="266"/>
                  </a:lnTo>
                  <a:cubicBezTo>
                    <a:pt x="696" y="266"/>
                    <a:pt x="753" y="330"/>
                    <a:pt x="739" y="330"/>
                  </a:cubicBezTo>
                  <a:cubicBezTo>
                    <a:pt x="738" y="330"/>
                    <a:pt x="736" y="330"/>
                    <a:pt x="733" y="329"/>
                  </a:cubicBezTo>
                  <a:lnTo>
                    <a:pt x="703" y="274"/>
                  </a:lnTo>
                  <a:lnTo>
                    <a:pt x="707" y="291"/>
                  </a:lnTo>
                  <a:lnTo>
                    <a:pt x="677" y="251"/>
                  </a:lnTo>
                  <a:lnTo>
                    <a:pt x="677" y="251"/>
                  </a:lnTo>
                  <a:cubicBezTo>
                    <a:pt x="684" y="271"/>
                    <a:pt x="685" y="276"/>
                    <a:pt x="682" y="276"/>
                  </a:cubicBezTo>
                  <a:cubicBezTo>
                    <a:pt x="679" y="276"/>
                    <a:pt x="675" y="274"/>
                    <a:pt x="669" y="271"/>
                  </a:cubicBezTo>
                  <a:lnTo>
                    <a:pt x="669" y="271"/>
                  </a:lnTo>
                  <a:cubicBezTo>
                    <a:pt x="690" y="298"/>
                    <a:pt x="717" y="338"/>
                    <a:pt x="710" y="345"/>
                  </a:cubicBezTo>
                  <a:cubicBezTo>
                    <a:pt x="695" y="330"/>
                    <a:pt x="689" y="317"/>
                    <a:pt x="686" y="317"/>
                  </a:cubicBezTo>
                  <a:cubicBezTo>
                    <a:pt x="685" y="317"/>
                    <a:pt x="684" y="318"/>
                    <a:pt x="683" y="321"/>
                  </a:cubicBezTo>
                  <a:cubicBezTo>
                    <a:pt x="671" y="303"/>
                    <a:pt x="660" y="284"/>
                    <a:pt x="662" y="284"/>
                  </a:cubicBezTo>
                  <a:lnTo>
                    <a:pt x="662" y="284"/>
                  </a:lnTo>
                  <a:cubicBezTo>
                    <a:pt x="664" y="284"/>
                    <a:pt x="668" y="288"/>
                    <a:pt x="677" y="298"/>
                  </a:cubicBezTo>
                  <a:cubicBezTo>
                    <a:pt x="669" y="284"/>
                    <a:pt x="663" y="274"/>
                    <a:pt x="652" y="260"/>
                  </a:cubicBezTo>
                  <a:cubicBezTo>
                    <a:pt x="646" y="254"/>
                    <a:pt x="643" y="252"/>
                    <a:pt x="641" y="252"/>
                  </a:cubicBezTo>
                  <a:cubicBezTo>
                    <a:pt x="635" y="252"/>
                    <a:pt x="638" y="265"/>
                    <a:pt x="636" y="268"/>
                  </a:cubicBezTo>
                  <a:cubicBezTo>
                    <a:pt x="639" y="268"/>
                    <a:pt x="639" y="268"/>
                    <a:pt x="646" y="271"/>
                  </a:cubicBezTo>
                  <a:lnTo>
                    <a:pt x="669" y="332"/>
                  </a:lnTo>
                  <a:cubicBezTo>
                    <a:pt x="660" y="318"/>
                    <a:pt x="652" y="308"/>
                    <a:pt x="646" y="294"/>
                  </a:cubicBezTo>
                  <a:lnTo>
                    <a:pt x="646" y="294"/>
                  </a:lnTo>
                  <a:cubicBezTo>
                    <a:pt x="646" y="301"/>
                    <a:pt x="656" y="318"/>
                    <a:pt x="656" y="324"/>
                  </a:cubicBezTo>
                  <a:cubicBezTo>
                    <a:pt x="632" y="294"/>
                    <a:pt x="612" y="264"/>
                    <a:pt x="605" y="247"/>
                  </a:cubicBezTo>
                  <a:lnTo>
                    <a:pt x="605" y="247"/>
                  </a:lnTo>
                  <a:lnTo>
                    <a:pt x="619" y="288"/>
                  </a:lnTo>
                  <a:cubicBezTo>
                    <a:pt x="608" y="277"/>
                    <a:pt x="585" y="260"/>
                    <a:pt x="578" y="247"/>
                  </a:cubicBezTo>
                  <a:cubicBezTo>
                    <a:pt x="577" y="246"/>
                    <a:pt x="576" y="246"/>
                    <a:pt x="576" y="246"/>
                  </a:cubicBezTo>
                  <a:lnTo>
                    <a:pt x="576" y="246"/>
                  </a:lnTo>
                  <a:cubicBezTo>
                    <a:pt x="569" y="246"/>
                    <a:pt x="598" y="303"/>
                    <a:pt x="586" y="303"/>
                  </a:cubicBezTo>
                  <a:cubicBezTo>
                    <a:pt x="585" y="303"/>
                    <a:pt x="584" y="302"/>
                    <a:pt x="582" y="301"/>
                  </a:cubicBezTo>
                  <a:lnTo>
                    <a:pt x="582" y="301"/>
                  </a:lnTo>
                  <a:cubicBezTo>
                    <a:pt x="585" y="304"/>
                    <a:pt x="588" y="311"/>
                    <a:pt x="588" y="318"/>
                  </a:cubicBezTo>
                  <a:cubicBezTo>
                    <a:pt x="581" y="318"/>
                    <a:pt x="567" y="309"/>
                    <a:pt x="560" y="309"/>
                  </a:cubicBezTo>
                  <a:cubicBezTo>
                    <a:pt x="554" y="309"/>
                    <a:pt x="553" y="314"/>
                    <a:pt x="561" y="335"/>
                  </a:cubicBezTo>
                  <a:lnTo>
                    <a:pt x="518" y="288"/>
                  </a:lnTo>
                  <a:lnTo>
                    <a:pt x="518" y="288"/>
                  </a:lnTo>
                  <a:cubicBezTo>
                    <a:pt x="518" y="304"/>
                    <a:pt x="575" y="349"/>
                    <a:pt x="575" y="376"/>
                  </a:cubicBezTo>
                  <a:cubicBezTo>
                    <a:pt x="576" y="379"/>
                    <a:pt x="575" y="381"/>
                    <a:pt x="574" y="381"/>
                  </a:cubicBezTo>
                  <a:cubicBezTo>
                    <a:pt x="567" y="381"/>
                    <a:pt x="536" y="333"/>
                    <a:pt x="524" y="321"/>
                  </a:cubicBezTo>
                  <a:lnTo>
                    <a:pt x="524" y="321"/>
                  </a:lnTo>
                  <a:cubicBezTo>
                    <a:pt x="537" y="345"/>
                    <a:pt x="558" y="387"/>
                    <a:pt x="548" y="387"/>
                  </a:cubicBezTo>
                  <a:cubicBezTo>
                    <a:pt x="545" y="387"/>
                    <a:pt x="540" y="384"/>
                    <a:pt x="531" y="376"/>
                  </a:cubicBezTo>
                  <a:cubicBezTo>
                    <a:pt x="527" y="362"/>
                    <a:pt x="535" y="369"/>
                    <a:pt x="535" y="365"/>
                  </a:cubicBezTo>
                  <a:lnTo>
                    <a:pt x="507" y="338"/>
                  </a:lnTo>
                  <a:cubicBezTo>
                    <a:pt x="477" y="288"/>
                    <a:pt x="497" y="298"/>
                    <a:pt x="460" y="264"/>
                  </a:cubicBezTo>
                  <a:lnTo>
                    <a:pt x="460" y="264"/>
                  </a:lnTo>
                  <a:cubicBezTo>
                    <a:pt x="535" y="365"/>
                    <a:pt x="443" y="291"/>
                    <a:pt x="518" y="393"/>
                  </a:cubicBezTo>
                  <a:lnTo>
                    <a:pt x="497" y="376"/>
                  </a:lnTo>
                  <a:cubicBezTo>
                    <a:pt x="501" y="376"/>
                    <a:pt x="497" y="369"/>
                    <a:pt x="497" y="369"/>
                  </a:cubicBezTo>
                  <a:cubicBezTo>
                    <a:pt x="491" y="363"/>
                    <a:pt x="487" y="361"/>
                    <a:pt x="486" y="361"/>
                  </a:cubicBezTo>
                  <a:lnTo>
                    <a:pt x="486" y="361"/>
                  </a:lnTo>
                  <a:cubicBezTo>
                    <a:pt x="479" y="361"/>
                    <a:pt x="541" y="440"/>
                    <a:pt x="529" y="440"/>
                  </a:cubicBezTo>
                  <a:cubicBezTo>
                    <a:pt x="528" y="440"/>
                    <a:pt x="528" y="440"/>
                    <a:pt x="527" y="440"/>
                  </a:cubicBezTo>
                  <a:cubicBezTo>
                    <a:pt x="518" y="436"/>
                    <a:pt x="504" y="423"/>
                    <a:pt x="497" y="410"/>
                  </a:cubicBezTo>
                  <a:lnTo>
                    <a:pt x="497" y="410"/>
                  </a:lnTo>
                  <a:lnTo>
                    <a:pt x="507" y="440"/>
                  </a:lnTo>
                  <a:cubicBezTo>
                    <a:pt x="504" y="440"/>
                    <a:pt x="495" y="428"/>
                    <a:pt x="494" y="424"/>
                  </a:cubicBezTo>
                  <a:lnTo>
                    <a:pt x="494" y="424"/>
                  </a:lnTo>
                  <a:lnTo>
                    <a:pt x="488" y="438"/>
                  </a:lnTo>
                  <a:lnTo>
                    <a:pt x="488" y="438"/>
                  </a:lnTo>
                  <a:cubicBezTo>
                    <a:pt x="487" y="437"/>
                    <a:pt x="487" y="437"/>
                    <a:pt x="487" y="436"/>
                  </a:cubicBezTo>
                  <a:lnTo>
                    <a:pt x="487" y="440"/>
                  </a:lnTo>
                  <a:lnTo>
                    <a:pt x="488" y="438"/>
                  </a:lnTo>
                  <a:lnTo>
                    <a:pt x="488" y="438"/>
                  </a:lnTo>
                  <a:cubicBezTo>
                    <a:pt x="498" y="455"/>
                    <a:pt x="511" y="480"/>
                    <a:pt x="518" y="494"/>
                  </a:cubicBezTo>
                  <a:cubicBezTo>
                    <a:pt x="504" y="480"/>
                    <a:pt x="510" y="480"/>
                    <a:pt x="501" y="470"/>
                  </a:cubicBezTo>
                  <a:lnTo>
                    <a:pt x="501" y="470"/>
                  </a:lnTo>
                  <a:lnTo>
                    <a:pt x="510" y="497"/>
                  </a:lnTo>
                  <a:cubicBezTo>
                    <a:pt x="490" y="474"/>
                    <a:pt x="477" y="446"/>
                    <a:pt x="484" y="446"/>
                  </a:cubicBezTo>
                  <a:cubicBezTo>
                    <a:pt x="459" y="417"/>
                    <a:pt x="450" y="408"/>
                    <a:pt x="448" y="408"/>
                  </a:cubicBezTo>
                  <a:lnTo>
                    <a:pt x="448" y="408"/>
                  </a:lnTo>
                  <a:cubicBezTo>
                    <a:pt x="445" y="408"/>
                    <a:pt x="465" y="437"/>
                    <a:pt x="457" y="437"/>
                  </a:cubicBezTo>
                  <a:cubicBezTo>
                    <a:pt x="455" y="437"/>
                    <a:pt x="450" y="434"/>
                    <a:pt x="440" y="426"/>
                  </a:cubicBezTo>
                  <a:lnTo>
                    <a:pt x="437" y="410"/>
                  </a:lnTo>
                  <a:cubicBezTo>
                    <a:pt x="386" y="355"/>
                    <a:pt x="399" y="379"/>
                    <a:pt x="362" y="349"/>
                  </a:cubicBezTo>
                  <a:lnTo>
                    <a:pt x="362" y="349"/>
                  </a:lnTo>
                  <a:cubicBezTo>
                    <a:pt x="379" y="365"/>
                    <a:pt x="446" y="430"/>
                    <a:pt x="460" y="460"/>
                  </a:cubicBezTo>
                  <a:cubicBezTo>
                    <a:pt x="458" y="453"/>
                    <a:pt x="447" y="437"/>
                    <a:pt x="451" y="437"/>
                  </a:cubicBezTo>
                  <a:lnTo>
                    <a:pt x="451" y="437"/>
                  </a:lnTo>
                  <a:cubicBezTo>
                    <a:pt x="452" y="437"/>
                    <a:pt x="455" y="439"/>
                    <a:pt x="460" y="443"/>
                  </a:cubicBezTo>
                  <a:cubicBezTo>
                    <a:pt x="474" y="465"/>
                    <a:pt x="476" y="472"/>
                    <a:pt x="474" y="472"/>
                  </a:cubicBezTo>
                  <a:cubicBezTo>
                    <a:pt x="472" y="472"/>
                    <a:pt x="465" y="465"/>
                    <a:pt x="460" y="460"/>
                  </a:cubicBezTo>
                  <a:cubicBezTo>
                    <a:pt x="456" y="457"/>
                    <a:pt x="453" y="455"/>
                    <a:pt x="451" y="455"/>
                  </a:cubicBezTo>
                  <a:lnTo>
                    <a:pt x="451" y="455"/>
                  </a:lnTo>
                  <a:cubicBezTo>
                    <a:pt x="449" y="455"/>
                    <a:pt x="451" y="460"/>
                    <a:pt x="457" y="474"/>
                  </a:cubicBezTo>
                  <a:cubicBezTo>
                    <a:pt x="442" y="455"/>
                    <a:pt x="436" y="450"/>
                    <a:pt x="434" y="450"/>
                  </a:cubicBezTo>
                  <a:cubicBezTo>
                    <a:pt x="431" y="450"/>
                    <a:pt x="431" y="454"/>
                    <a:pt x="429" y="457"/>
                  </a:cubicBezTo>
                  <a:lnTo>
                    <a:pt x="393" y="410"/>
                  </a:lnTo>
                  <a:lnTo>
                    <a:pt x="393" y="410"/>
                  </a:lnTo>
                  <a:cubicBezTo>
                    <a:pt x="399" y="426"/>
                    <a:pt x="416" y="450"/>
                    <a:pt x="429" y="474"/>
                  </a:cubicBezTo>
                  <a:cubicBezTo>
                    <a:pt x="420" y="474"/>
                    <a:pt x="393" y="440"/>
                    <a:pt x="365" y="410"/>
                  </a:cubicBezTo>
                  <a:lnTo>
                    <a:pt x="365" y="410"/>
                  </a:lnTo>
                  <a:cubicBezTo>
                    <a:pt x="352" y="410"/>
                    <a:pt x="420" y="463"/>
                    <a:pt x="413" y="480"/>
                  </a:cubicBezTo>
                  <a:cubicBezTo>
                    <a:pt x="409" y="477"/>
                    <a:pt x="406" y="476"/>
                    <a:pt x="404" y="476"/>
                  </a:cubicBezTo>
                  <a:lnTo>
                    <a:pt x="404" y="476"/>
                  </a:lnTo>
                  <a:cubicBezTo>
                    <a:pt x="397" y="476"/>
                    <a:pt x="405" y="498"/>
                    <a:pt x="413" y="527"/>
                  </a:cubicBezTo>
                  <a:cubicBezTo>
                    <a:pt x="396" y="514"/>
                    <a:pt x="393" y="497"/>
                    <a:pt x="379" y="483"/>
                  </a:cubicBezTo>
                  <a:lnTo>
                    <a:pt x="379" y="483"/>
                  </a:lnTo>
                  <a:lnTo>
                    <a:pt x="403" y="527"/>
                  </a:lnTo>
                  <a:cubicBezTo>
                    <a:pt x="403" y="527"/>
                    <a:pt x="393" y="514"/>
                    <a:pt x="389" y="507"/>
                  </a:cubicBezTo>
                  <a:lnTo>
                    <a:pt x="389" y="507"/>
                  </a:lnTo>
                  <a:cubicBezTo>
                    <a:pt x="396" y="527"/>
                    <a:pt x="426" y="555"/>
                    <a:pt x="429" y="575"/>
                  </a:cubicBezTo>
                  <a:cubicBezTo>
                    <a:pt x="436" y="584"/>
                    <a:pt x="438" y="588"/>
                    <a:pt x="437" y="588"/>
                  </a:cubicBezTo>
                  <a:cubicBezTo>
                    <a:pt x="433" y="588"/>
                    <a:pt x="398" y="552"/>
                    <a:pt x="390" y="552"/>
                  </a:cubicBezTo>
                  <a:lnTo>
                    <a:pt x="390" y="552"/>
                  </a:lnTo>
                  <a:cubicBezTo>
                    <a:pt x="387" y="552"/>
                    <a:pt x="388" y="557"/>
                    <a:pt x="396" y="572"/>
                  </a:cubicBezTo>
                  <a:cubicBezTo>
                    <a:pt x="382" y="561"/>
                    <a:pt x="373" y="544"/>
                    <a:pt x="359" y="524"/>
                  </a:cubicBezTo>
                  <a:lnTo>
                    <a:pt x="359" y="524"/>
                  </a:lnTo>
                  <a:cubicBezTo>
                    <a:pt x="379" y="572"/>
                    <a:pt x="373" y="561"/>
                    <a:pt x="403" y="619"/>
                  </a:cubicBezTo>
                  <a:lnTo>
                    <a:pt x="373" y="595"/>
                  </a:lnTo>
                  <a:lnTo>
                    <a:pt x="373" y="595"/>
                  </a:lnTo>
                  <a:cubicBezTo>
                    <a:pt x="403" y="625"/>
                    <a:pt x="429" y="673"/>
                    <a:pt x="450" y="714"/>
                  </a:cubicBezTo>
                  <a:cubicBezTo>
                    <a:pt x="463" y="727"/>
                    <a:pt x="477" y="740"/>
                    <a:pt x="484" y="747"/>
                  </a:cubicBezTo>
                  <a:lnTo>
                    <a:pt x="494" y="781"/>
                  </a:lnTo>
                  <a:cubicBezTo>
                    <a:pt x="487" y="774"/>
                    <a:pt x="477" y="757"/>
                    <a:pt x="463" y="737"/>
                  </a:cubicBezTo>
                  <a:lnTo>
                    <a:pt x="463" y="737"/>
                  </a:lnTo>
                  <a:lnTo>
                    <a:pt x="470" y="750"/>
                  </a:lnTo>
                  <a:cubicBezTo>
                    <a:pt x="454" y="734"/>
                    <a:pt x="433" y="706"/>
                    <a:pt x="416" y="676"/>
                  </a:cubicBezTo>
                  <a:lnTo>
                    <a:pt x="416" y="676"/>
                  </a:lnTo>
                  <a:cubicBezTo>
                    <a:pt x="423" y="686"/>
                    <a:pt x="433" y="697"/>
                    <a:pt x="440" y="703"/>
                  </a:cubicBezTo>
                  <a:cubicBezTo>
                    <a:pt x="423" y="674"/>
                    <a:pt x="401" y="641"/>
                    <a:pt x="378" y="615"/>
                  </a:cubicBezTo>
                  <a:lnTo>
                    <a:pt x="378" y="615"/>
                  </a:lnTo>
                  <a:cubicBezTo>
                    <a:pt x="382" y="620"/>
                    <a:pt x="382" y="626"/>
                    <a:pt x="382" y="628"/>
                  </a:cubicBezTo>
                  <a:cubicBezTo>
                    <a:pt x="379" y="619"/>
                    <a:pt x="373" y="613"/>
                    <a:pt x="369" y="608"/>
                  </a:cubicBezTo>
                  <a:lnTo>
                    <a:pt x="369" y="608"/>
                  </a:lnTo>
                  <a:cubicBezTo>
                    <a:pt x="371" y="612"/>
                    <a:pt x="375" y="620"/>
                    <a:pt x="379" y="628"/>
                  </a:cubicBezTo>
                  <a:lnTo>
                    <a:pt x="338" y="578"/>
                  </a:lnTo>
                  <a:lnTo>
                    <a:pt x="352" y="598"/>
                  </a:lnTo>
                  <a:lnTo>
                    <a:pt x="315" y="575"/>
                  </a:lnTo>
                  <a:lnTo>
                    <a:pt x="315" y="575"/>
                  </a:lnTo>
                  <a:cubicBezTo>
                    <a:pt x="345" y="636"/>
                    <a:pt x="399" y="720"/>
                    <a:pt x="399" y="754"/>
                  </a:cubicBezTo>
                  <a:cubicBezTo>
                    <a:pt x="373" y="710"/>
                    <a:pt x="352" y="689"/>
                    <a:pt x="318" y="642"/>
                  </a:cubicBezTo>
                  <a:lnTo>
                    <a:pt x="318" y="642"/>
                  </a:lnTo>
                  <a:cubicBezTo>
                    <a:pt x="328" y="654"/>
                    <a:pt x="333" y="658"/>
                    <a:pt x="334" y="658"/>
                  </a:cubicBezTo>
                  <a:cubicBezTo>
                    <a:pt x="340" y="658"/>
                    <a:pt x="317" y="619"/>
                    <a:pt x="327" y="619"/>
                  </a:cubicBezTo>
                  <a:lnTo>
                    <a:pt x="327" y="619"/>
                  </a:lnTo>
                  <a:cubicBezTo>
                    <a:pt x="327" y="619"/>
                    <a:pt x="328" y="619"/>
                    <a:pt x="328" y="619"/>
                  </a:cubicBezTo>
                  <a:cubicBezTo>
                    <a:pt x="318" y="616"/>
                    <a:pt x="304" y="592"/>
                    <a:pt x="298" y="585"/>
                  </a:cubicBezTo>
                  <a:lnTo>
                    <a:pt x="298" y="585"/>
                  </a:lnTo>
                  <a:lnTo>
                    <a:pt x="318" y="639"/>
                  </a:lnTo>
                  <a:cubicBezTo>
                    <a:pt x="291" y="602"/>
                    <a:pt x="295" y="616"/>
                    <a:pt x="278" y="602"/>
                  </a:cubicBezTo>
                  <a:lnTo>
                    <a:pt x="278" y="602"/>
                  </a:lnTo>
                  <a:cubicBezTo>
                    <a:pt x="338" y="673"/>
                    <a:pt x="308" y="659"/>
                    <a:pt x="318" y="686"/>
                  </a:cubicBezTo>
                  <a:cubicBezTo>
                    <a:pt x="298" y="659"/>
                    <a:pt x="281" y="636"/>
                    <a:pt x="291" y="636"/>
                  </a:cubicBezTo>
                  <a:cubicBezTo>
                    <a:pt x="284" y="628"/>
                    <a:pt x="280" y="625"/>
                    <a:pt x="278" y="625"/>
                  </a:cubicBezTo>
                  <a:lnTo>
                    <a:pt x="278" y="625"/>
                  </a:lnTo>
                  <a:cubicBezTo>
                    <a:pt x="271" y="625"/>
                    <a:pt x="321" y="694"/>
                    <a:pt x="315" y="694"/>
                  </a:cubicBezTo>
                  <a:cubicBezTo>
                    <a:pt x="314" y="694"/>
                    <a:pt x="311" y="692"/>
                    <a:pt x="305" y="687"/>
                  </a:cubicBezTo>
                  <a:lnTo>
                    <a:pt x="305" y="687"/>
                  </a:lnTo>
                  <a:cubicBezTo>
                    <a:pt x="305" y="689"/>
                    <a:pt x="304" y="690"/>
                    <a:pt x="303" y="690"/>
                  </a:cubicBezTo>
                  <a:cubicBezTo>
                    <a:pt x="298" y="690"/>
                    <a:pt x="286" y="680"/>
                    <a:pt x="278" y="666"/>
                  </a:cubicBezTo>
                  <a:cubicBezTo>
                    <a:pt x="261" y="666"/>
                    <a:pt x="244" y="689"/>
                    <a:pt x="291" y="754"/>
                  </a:cubicBezTo>
                  <a:cubicBezTo>
                    <a:pt x="286" y="748"/>
                    <a:pt x="251" y="702"/>
                    <a:pt x="234" y="678"/>
                  </a:cubicBezTo>
                  <a:lnTo>
                    <a:pt x="234" y="678"/>
                  </a:lnTo>
                  <a:lnTo>
                    <a:pt x="368" y="889"/>
                  </a:lnTo>
                  <a:cubicBezTo>
                    <a:pt x="332" y="835"/>
                    <a:pt x="223" y="714"/>
                    <a:pt x="210" y="676"/>
                  </a:cubicBezTo>
                  <a:cubicBezTo>
                    <a:pt x="205" y="673"/>
                    <a:pt x="201" y="670"/>
                    <a:pt x="198" y="670"/>
                  </a:cubicBezTo>
                  <a:lnTo>
                    <a:pt x="198" y="670"/>
                  </a:lnTo>
                  <a:cubicBezTo>
                    <a:pt x="195" y="670"/>
                    <a:pt x="195" y="674"/>
                    <a:pt x="200" y="686"/>
                  </a:cubicBezTo>
                  <a:cubicBezTo>
                    <a:pt x="206" y="693"/>
                    <a:pt x="264" y="761"/>
                    <a:pt x="267" y="767"/>
                  </a:cubicBezTo>
                  <a:cubicBezTo>
                    <a:pt x="216" y="716"/>
                    <a:pt x="236" y="739"/>
                    <a:pt x="191" y="698"/>
                  </a:cubicBezTo>
                  <a:lnTo>
                    <a:pt x="191" y="698"/>
                  </a:lnTo>
                  <a:cubicBezTo>
                    <a:pt x="212" y="719"/>
                    <a:pt x="263" y="791"/>
                    <a:pt x="257" y="791"/>
                  </a:cubicBezTo>
                  <a:cubicBezTo>
                    <a:pt x="248" y="779"/>
                    <a:pt x="204" y="726"/>
                    <a:pt x="190" y="706"/>
                  </a:cubicBezTo>
                  <a:lnTo>
                    <a:pt x="190" y="706"/>
                  </a:lnTo>
                  <a:lnTo>
                    <a:pt x="238" y="784"/>
                  </a:lnTo>
                  <a:lnTo>
                    <a:pt x="238" y="784"/>
                  </a:lnTo>
                  <a:cubicBezTo>
                    <a:pt x="225" y="764"/>
                    <a:pt x="185" y="719"/>
                    <a:pt x="166" y="697"/>
                  </a:cubicBezTo>
                  <a:lnTo>
                    <a:pt x="166" y="697"/>
                  </a:lnTo>
                  <a:cubicBezTo>
                    <a:pt x="180" y="714"/>
                    <a:pt x="156" y="703"/>
                    <a:pt x="159" y="714"/>
                  </a:cubicBezTo>
                  <a:lnTo>
                    <a:pt x="176" y="730"/>
                  </a:lnTo>
                  <a:cubicBezTo>
                    <a:pt x="176" y="730"/>
                    <a:pt x="176" y="730"/>
                    <a:pt x="176" y="730"/>
                  </a:cubicBezTo>
                  <a:lnTo>
                    <a:pt x="176" y="730"/>
                  </a:lnTo>
                  <a:cubicBezTo>
                    <a:pt x="159" y="730"/>
                    <a:pt x="257" y="856"/>
                    <a:pt x="240" y="859"/>
                  </a:cubicBezTo>
                  <a:cubicBezTo>
                    <a:pt x="231" y="842"/>
                    <a:pt x="163" y="750"/>
                    <a:pt x="150" y="744"/>
                  </a:cubicBezTo>
                  <a:lnTo>
                    <a:pt x="150" y="744"/>
                  </a:lnTo>
                  <a:cubicBezTo>
                    <a:pt x="180" y="791"/>
                    <a:pt x="295" y="957"/>
                    <a:pt x="312" y="997"/>
                  </a:cubicBezTo>
                  <a:lnTo>
                    <a:pt x="291" y="977"/>
                  </a:lnTo>
                  <a:lnTo>
                    <a:pt x="304" y="1010"/>
                  </a:lnTo>
                  <a:cubicBezTo>
                    <a:pt x="257" y="943"/>
                    <a:pt x="166" y="798"/>
                    <a:pt x="136" y="740"/>
                  </a:cubicBezTo>
                  <a:cubicBezTo>
                    <a:pt x="120" y="727"/>
                    <a:pt x="114" y="718"/>
                    <a:pt x="109" y="718"/>
                  </a:cubicBezTo>
                  <a:cubicBezTo>
                    <a:pt x="108" y="718"/>
                    <a:pt x="107" y="719"/>
                    <a:pt x="105" y="720"/>
                  </a:cubicBezTo>
                  <a:cubicBezTo>
                    <a:pt x="85" y="700"/>
                    <a:pt x="81" y="683"/>
                    <a:pt x="81" y="680"/>
                  </a:cubicBezTo>
                  <a:lnTo>
                    <a:pt x="55" y="676"/>
                  </a:lnTo>
                  <a:lnTo>
                    <a:pt x="55" y="676"/>
                  </a:lnTo>
                  <a:cubicBezTo>
                    <a:pt x="95" y="727"/>
                    <a:pt x="81" y="737"/>
                    <a:pt x="116" y="778"/>
                  </a:cubicBezTo>
                  <a:lnTo>
                    <a:pt x="92" y="714"/>
                  </a:lnTo>
                  <a:lnTo>
                    <a:pt x="92" y="714"/>
                  </a:lnTo>
                  <a:cubicBezTo>
                    <a:pt x="133" y="761"/>
                    <a:pt x="193" y="859"/>
                    <a:pt x="176" y="859"/>
                  </a:cubicBezTo>
                  <a:cubicBezTo>
                    <a:pt x="156" y="842"/>
                    <a:pt x="109" y="771"/>
                    <a:pt x="95" y="754"/>
                  </a:cubicBezTo>
                  <a:lnTo>
                    <a:pt x="95" y="754"/>
                  </a:lnTo>
                  <a:cubicBezTo>
                    <a:pt x="107" y="768"/>
                    <a:pt x="109" y="787"/>
                    <a:pt x="103" y="787"/>
                  </a:cubicBezTo>
                  <a:cubicBezTo>
                    <a:pt x="102" y="787"/>
                    <a:pt x="100" y="786"/>
                    <a:pt x="99" y="784"/>
                  </a:cubicBezTo>
                  <a:lnTo>
                    <a:pt x="85" y="754"/>
                  </a:lnTo>
                  <a:cubicBezTo>
                    <a:pt x="83" y="753"/>
                    <a:pt x="82" y="753"/>
                    <a:pt x="81" y="753"/>
                  </a:cubicBezTo>
                  <a:lnTo>
                    <a:pt x="81" y="753"/>
                  </a:lnTo>
                  <a:cubicBezTo>
                    <a:pt x="73" y="753"/>
                    <a:pt x="103" y="795"/>
                    <a:pt x="96" y="795"/>
                  </a:cubicBezTo>
                  <a:cubicBezTo>
                    <a:pt x="95" y="795"/>
                    <a:pt x="90" y="792"/>
                    <a:pt x="81" y="784"/>
                  </a:cubicBezTo>
                  <a:cubicBezTo>
                    <a:pt x="76" y="784"/>
                    <a:pt x="44" y="748"/>
                    <a:pt x="40" y="748"/>
                  </a:cubicBezTo>
                  <a:lnTo>
                    <a:pt x="40" y="748"/>
                  </a:lnTo>
                  <a:cubicBezTo>
                    <a:pt x="39" y="748"/>
                    <a:pt x="40" y="751"/>
                    <a:pt x="44" y="757"/>
                  </a:cubicBezTo>
                  <a:cubicBezTo>
                    <a:pt x="95" y="811"/>
                    <a:pt x="234" y="984"/>
                    <a:pt x="264" y="1027"/>
                  </a:cubicBezTo>
                  <a:cubicBezTo>
                    <a:pt x="257" y="1024"/>
                    <a:pt x="206" y="984"/>
                    <a:pt x="183" y="957"/>
                  </a:cubicBezTo>
                  <a:cubicBezTo>
                    <a:pt x="142" y="916"/>
                    <a:pt x="105" y="848"/>
                    <a:pt x="72" y="815"/>
                  </a:cubicBezTo>
                  <a:lnTo>
                    <a:pt x="72" y="815"/>
                  </a:lnTo>
                  <a:cubicBezTo>
                    <a:pt x="81" y="828"/>
                    <a:pt x="92" y="845"/>
                    <a:pt x="95" y="851"/>
                  </a:cubicBezTo>
                  <a:cubicBezTo>
                    <a:pt x="86" y="843"/>
                    <a:pt x="70" y="816"/>
                    <a:pt x="65" y="816"/>
                  </a:cubicBezTo>
                  <a:cubicBezTo>
                    <a:pt x="65" y="816"/>
                    <a:pt x="64" y="817"/>
                    <a:pt x="64" y="818"/>
                  </a:cubicBezTo>
                  <a:cubicBezTo>
                    <a:pt x="83" y="843"/>
                    <a:pt x="79" y="845"/>
                    <a:pt x="76" y="845"/>
                  </a:cubicBezTo>
                  <a:cubicBezTo>
                    <a:pt x="76" y="845"/>
                    <a:pt x="75" y="845"/>
                    <a:pt x="75" y="845"/>
                  </a:cubicBezTo>
                  <a:lnTo>
                    <a:pt x="75" y="845"/>
                  </a:lnTo>
                  <a:cubicBezTo>
                    <a:pt x="73" y="845"/>
                    <a:pt x="75" y="846"/>
                    <a:pt x="95" y="862"/>
                  </a:cubicBezTo>
                  <a:cubicBezTo>
                    <a:pt x="96" y="868"/>
                    <a:pt x="95" y="870"/>
                    <a:pt x="93" y="870"/>
                  </a:cubicBezTo>
                  <a:cubicBezTo>
                    <a:pt x="90" y="870"/>
                    <a:pt x="83" y="864"/>
                    <a:pt x="78" y="864"/>
                  </a:cubicBezTo>
                  <a:cubicBezTo>
                    <a:pt x="77" y="864"/>
                    <a:pt x="76" y="864"/>
                    <a:pt x="75" y="865"/>
                  </a:cubicBezTo>
                  <a:cubicBezTo>
                    <a:pt x="102" y="896"/>
                    <a:pt x="156" y="980"/>
                    <a:pt x="163" y="997"/>
                  </a:cubicBezTo>
                  <a:cubicBezTo>
                    <a:pt x="153" y="984"/>
                    <a:pt x="139" y="970"/>
                    <a:pt x="133" y="963"/>
                  </a:cubicBezTo>
                  <a:cubicBezTo>
                    <a:pt x="131" y="964"/>
                    <a:pt x="130" y="964"/>
                    <a:pt x="128" y="964"/>
                  </a:cubicBezTo>
                  <a:cubicBezTo>
                    <a:pt x="115" y="964"/>
                    <a:pt x="99" y="955"/>
                    <a:pt x="88" y="955"/>
                  </a:cubicBezTo>
                  <a:cubicBezTo>
                    <a:pt x="86" y="955"/>
                    <a:pt x="83" y="956"/>
                    <a:pt x="81" y="957"/>
                  </a:cubicBezTo>
                  <a:cubicBezTo>
                    <a:pt x="72" y="946"/>
                    <a:pt x="55" y="937"/>
                    <a:pt x="38" y="912"/>
                  </a:cubicBezTo>
                  <a:lnTo>
                    <a:pt x="38" y="912"/>
                  </a:lnTo>
                  <a:cubicBezTo>
                    <a:pt x="44" y="923"/>
                    <a:pt x="55" y="940"/>
                    <a:pt x="55" y="943"/>
                  </a:cubicBezTo>
                  <a:cubicBezTo>
                    <a:pt x="14" y="906"/>
                    <a:pt x="55" y="933"/>
                    <a:pt x="11" y="882"/>
                  </a:cubicBezTo>
                  <a:lnTo>
                    <a:pt x="11" y="882"/>
                  </a:lnTo>
                  <a:cubicBezTo>
                    <a:pt x="31" y="912"/>
                    <a:pt x="31" y="929"/>
                    <a:pt x="41" y="953"/>
                  </a:cubicBezTo>
                  <a:cubicBezTo>
                    <a:pt x="52" y="965"/>
                    <a:pt x="59" y="970"/>
                    <a:pt x="62" y="970"/>
                  </a:cubicBezTo>
                  <a:cubicBezTo>
                    <a:pt x="68" y="970"/>
                    <a:pt x="58" y="946"/>
                    <a:pt x="51" y="929"/>
                  </a:cubicBezTo>
                  <a:lnTo>
                    <a:pt x="51" y="929"/>
                  </a:lnTo>
                  <a:cubicBezTo>
                    <a:pt x="99" y="990"/>
                    <a:pt x="142" y="1061"/>
                    <a:pt x="153" y="1099"/>
                  </a:cubicBezTo>
                  <a:cubicBezTo>
                    <a:pt x="153" y="1103"/>
                    <a:pt x="153" y="1104"/>
                    <a:pt x="151" y="1104"/>
                  </a:cubicBezTo>
                  <a:cubicBezTo>
                    <a:pt x="145" y="1104"/>
                    <a:pt x="123" y="1071"/>
                    <a:pt x="122" y="1071"/>
                  </a:cubicBezTo>
                  <a:lnTo>
                    <a:pt x="122" y="1071"/>
                  </a:lnTo>
                  <a:cubicBezTo>
                    <a:pt x="122" y="1071"/>
                    <a:pt x="122" y="1071"/>
                    <a:pt x="122" y="1071"/>
                  </a:cubicBezTo>
                  <a:cubicBezTo>
                    <a:pt x="101" y="1074"/>
                    <a:pt x="176" y="1165"/>
                    <a:pt x="158" y="1165"/>
                  </a:cubicBezTo>
                  <a:cubicBezTo>
                    <a:pt x="155" y="1165"/>
                    <a:pt x="151" y="1163"/>
                    <a:pt x="146" y="1160"/>
                  </a:cubicBezTo>
                  <a:cubicBezTo>
                    <a:pt x="109" y="1122"/>
                    <a:pt x="81" y="1082"/>
                    <a:pt x="58" y="1051"/>
                  </a:cubicBezTo>
                  <a:cubicBezTo>
                    <a:pt x="57" y="1047"/>
                    <a:pt x="58" y="1045"/>
                    <a:pt x="61" y="1045"/>
                  </a:cubicBezTo>
                  <a:cubicBezTo>
                    <a:pt x="69" y="1045"/>
                    <a:pt x="90" y="1065"/>
                    <a:pt x="95" y="1065"/>
                  </a:cubicBezTo>
                  <a:cubicBezTo>
                    <a:pt x="95" y="1065"/>
                    <a:pt x="95" y="1065"/>
                    <a:pt x="95" y="1065"/>
                  </a:cubicBezTo>
                  <a:lnTo>
                    <a:pt x="75" y="1051"/>
                  </a:lnTo>
                  <a:cubicBezTo>
                    <a:pt x="67" y="1038"/>
                    <a:pt x="63" y="1027"/>
                    <a:pt x="68" y="1027"/>
                  </a:cubicBezTo>
                  <a:lnTo>
                    <a:pt x="68" y="1027"/>
                  </a:lnTo>
                  <a:cubicBezTo>
                    <a:pt x="69" y="1027"/>
                    <a:pt x="72" y="1028"/>
                    <a:pt x="75" y="1031"/>
                  </a:cubicBezTo>
                  <a:cubicBezTo>
                    <a:pt x="66" y="1022"/>
                    <a:pt x="59" y="1020"/>
                    <a:pt x="53" y="1020"/>
                  </a:cubicBezTo>
                  <a:cubicBezTo>
                    <a:pt x="42" y="1020"/>
                    <a:pt x="35" y="1030"/>
                    <a:pt x="21" y="1030"/>
                  </a:cubicBezTo>
                  <a:cubicBezTo>
                    <a:pt x="15" y="1030"/>
                    <a:pt x="9" y="1028"/>
                    <a:pt x="0" y="1024"/>
                  </a:cubicBezTo>
                  <a:lnTo>
                    <a:pt x="0" y="1024"/>
                  </a:lnTo>
                  <a:cubicBezTo>
                    <a:pt x="11" y="1038"/>
                    <a:pt x="17" y="1054"/>
                    <a:pt x="31" y="1068"/>
                  </a:cubicBezTo>
                  <a:lnTo>
                    <a:pt x="31" y="1061"/>
                  </a:lnTo>
                  <a:cubicBezTo>
                    <a:pt x="58" y="1088"/>
                    <a:pt x="58" y="1108"/>
                    <a:pt x="75" y="1122"/>
                  </a:cubicBezTo>
                  <a:cubicBezTo>
                    <a:pt x="87" y="1143"/>
                    <a:pt x="105" y="1177"/>
                    <a:pt x="91" y="1177"/>
                  </a:cubicBezTo>
                  <a:cubicBezTo>
                    <a:pt x="90" y="1177"/>
                    <a:pt x="87" y="1177"/>
                    <a:pt x="85" y="1176"/>
                  </a:cubicBezTo>
                  <a:lnTo>
                    <a:pt x="48" y="1132"/>
                  </a:lnTo>
                  <a:lnTo>
                    <a:pt x="48" y="1132"/>
                  </a:lnTo>
                  <a:cubicBezTo>
                    <a:pt x="56" y="1141"/>
                    <a:pt x="65" y="1148"/>
                    <a:pt x="68" y="1148"/>
                  </a:cubicBezTo>
                  <a:cubicBezTo>
                    <a:pt x="70" y="1148"/>
                    <a:pt x="71" y="1146"/>
                    <a:pt x="69" y="1140"/>
                  </a:cubicBezTo>
                  <a:lnTo>
                    <a:pt x="69" y="1140"/>
                  </a:lnTo>
                  <a:cubicBezTo>
                    <a:pt x="70" y="1143"/>
                    <a:pt x="70" y="1144"/>
                    <a:pt x="68" y="1144"/>
                  </a:cubicBezTo>
                  <a:cubicBezTo>
                    <a:pt x="63" y="1144"/>
                    <a:pt x="42" y="1125"/>
                    <a:pt x="38" y="1125"/>
                  </a:cubicBezTo>
                  <a:lnTo>
                    <a:pt x="38" y="1125"/>
                  </a:lnTo>
                  <a:cubicBezTo>
                    <a:pt x="35" y="1125"/>
                    <a:pt x="38" y="1130"/>
                    <a:pt x="51" y="1149"/>
                  </a:cubicBezTo>
                  <a:lnTo>
                    <a:pt x="81" y="1176"/>
                  </a:lnTo>
                  <a:cubicBezTo>
                    <a:pt x="91" y="1202"/>
                    <a:pt x="119" y="1248"/>
                    <a:pt x="108" y="1248"/>
                  </a:cubicBezTo>
                  <a:cubicBezTo>
                    <a:pt x="107" y="1248"/>
                    <a:pt x="106" y="1247"/>
                    <a:pt x="105" y="1247"/>
                  </a:cubicBezTo>
                  <a:lnTo>
                    <a:pt x="105" y="1247"/>
                  </a:lnTo>
                  <a:cubicBezTo>
                    <a:pt x="121" y="1263"/>
                    <a:pt x="124" y="1265"/>
                    <a:pt x="124" y="1265"/>
                  </a:cubicBezTo>
                  <a:cubicBezTo>
                    <a:pt x="125" y="1265"/>
                    <a:pt x="124" y="1265"/>
                    <a:pt x="125" y="1265"/>
                  </a:cubicBezTo>
                  <a:cubicBezTo>
                    <a:pt x="126" y="1265"/>
                    <a:pt x="129" y="1268"/>
                    <a:pt x="150" y="1288"/>
                  </a:cubicBezTo>
                  <a:cubicBezTo>
                    <a:pt x="97" y="1229"/>
                    <a:pt x="165" y="1274"/>
                    <a:pt x="115" y="1219"/>
                  </a:cubicBezTo>
                  <a:lnTo>
                    <a:pt x="115" y="1219"/>
                  </a:lnTo>
                  <a:cubicBezTo>
                    <a:pt x="161" y="1268"/>
                    <a:pt x="138" y="1235"/>
                    <a:pt x="186" y="1281"/>
                  </a:cubicBezTo>
                  <a:cubicBezTo>
                    <a:pt x="175" y="1266"/>
                    <a:pt x="163" y="1256"/>
                    <a:pt x="169" y="1256"/>
                  </a:cubicBezTo>
                  <a:cubicBezTo>
                    <a:pt x="170" y="1256"/>
                    <a:pt x="171" y="1256"/>
                    <a:pt x="173" y="1257"/>
                  </a:cubicBezTo>
                  <a:cubicBezTo>
                    <a:pt x="170" y="1250"/>
                    <a:pt x="166" y="1244"/>
                    <a:pt x="163" y="1241"/>
                  </a:cubicBezTo>
                  <a:cubicBezTo>
                    <a:pt x="160" y="1241"/>
                    <a:pt x="160" y="1239"/>
                    <a:pt x="160" y="1239"/>
                  </a:cubicBezTo>
                  <a:lnTo>
                    <a:pt x="160" y="1239"/>
                  </a:lnTo>
                  <a:cubicBezTo>
                    <a:pt x="161" y="1239"/>
                    <a:pt x="161" y="1239"/>
                    <a:pt x="161" y="1239"/>
                  </a:cubicBezTo>
                  <a:lnTo>
                    <a:pt x="161" y="1239"/>
                  </a:lnTo>
                  <a:cubicBezTo>
                    <a:pt x="155" y="1233"/>
                    <a:pt x="145" y="1226"/>
                    <a:pt x="139" y="1220"/>
                  </a:cubicBezTo>
                  <a:cubicBezTo>
                    <a:pt x="116" y="1183"/>
                    <a:pt x="125" y="1180"/>
                    <a:pt x="116" y="1160"/>
                  </a:cubicBezTo>
                  <a:lnTo>
                    <a:pt x="116" y="1160"/>
                  </a:lnTo>
                  <a:cubicBezTo>
                    <a:pt x="125" y="1163"/>
                    <a:pt x="129" y="1176"/>
                    <a:pt x="142" y="1190"/>
                  </a:cubicBezTo>
                  <a:lnTo>
                    <a:pt x="125" y="1163"/>
                  </a:lnTo>
                  <a:lnTo>
                    <a:pt x="125" y="1163"/>
                  </a:lnTo>
                  <a:cubicBezTo>
                    <a:pt x="153" y="1193"/>
                    <a:pt x="180" y="1210"/>
                    <a:pt x="186" y="1233"/>
                  </a:cubicBezTo>
                  <a:lnTo>
                    <a:pt x="193" y="1230"/>
                  </a:lnTo>
                  <a:cubicBezTo>
                    <a:pt x="204" y="1237"/>
                    <a:pt x="212" y="1242"/>
                    <a:pt x="216" y="1242"/>
                  </a:cubicBezTo>
                  <a:cubicBezTo>
                    <a:pt x="219" y="1242"/>
                    <a:pt x="220" y="1238"/>
                    <a:pt x="217" y="1230"/>
                  </a:cubicBezTo>
                  <a:lnTo>
                    <a:pt x="217" y="1230"/>
                  </a:lnTo>
                  <a:cubicBezTo>
                    <a:pt x="218" y="1230"/>
                    <a:pt x="218" y="1231"/>
                    <a:pt x="218" y="1231"/>
                  </a:cubicBezTo>
                  <a:cubicBezTo>
                    <a:pt x="222" y="1231"/>
                    <a:pt x="208" y="1208"/>
                    <a:pt x="208" y="1208"/>
                  </a:cubicBezTo>
                  <a:lnTo>
                    <a:pt x="208" y="1208"/>
                  </a:lnTo>
                  <a:cubicBezTo>
                    <a:pt x="208" y="1208"/>
                    <a:pt x="210" y="1210"/>
                    <a:pt x="214" y="1216"/>
                  </a:cubicBezTo>
                  <a:lnTo>
                    <a:pt x="210" y="1186"/>
                  </a:lnTo>
                  <a:lnTo>
                    <a:pt x="217" y="1196"/>
                  </a:lnTo>
                  <a:cubicBezTo>
                    <a:pt x="227" y="1191"/>
                    <a:pt x="211" y="1154"/>
                    <a:pt x="225" y="1154"/>
                  </a:cubicBezTo>
                  <a:cubicBezTo>
                    <a:pt x="230" y="1154"/>
                    <a:pt x="239" y="1159"/>
                    <a:pt x="254" y="1172"/>
                  </a:cubicBezTo>
                  <a:cubicBezTo>
                    <a:pt x="254" y="1164"/>
                    <a:pt x="248" y="1152"/>
                    <a:pt x="257" y="1152"/>
                  </a:cubicBezTo>
                  <a:cubicBezTo>
                    <a:pt x="258" y="1152"/>
                    <a:pt x="259" y="1152"/>
                    <a:pt x="261" y="1152"/>
                  </a:cubicBezTo>
                  <a:lnTo>
                    <a:pt x="287" y="1180"/>
                  </a:lnTo>
                  <a:cubicBezTo>
                    <a:pt x="287" y="1177"/>
                    <a:pt x="288" y="1176"/>
                    <a:pt x="290" y="1176"/>
                  </a:cubicBezTo>
                  <a:cubicBezTo>
                    <a:pt x="294" y="1176"/>
                    <a:pt x="301" y="1180"/>
                    <a:pt x="305" y="1180"/>
                  </a:cubicBezTo>
                  <a:cubicBezTo>
                    <a:pt x="308" y="1180"/>
                    <a:pt x="309" y="1177"/>
                    <a:pt x="301" y="1166"/>
                  </a:cubicBezTo>
                  <a:lnTo>
                    <a:pt x="301" y="1166"/>
                  </a:lnTo>
                  <a:cubicBezTo>
                    <a:pt x="324" y="1190"/>
                    <a:pt x="336" y="1198"/>
                    <a:pt x="342" y="1198"/>
                  </a:cubicBezTo>
                  <a:cubicBezTo>
                    <a:pt x="353" y="1198"/>
                    <a:pt x="346" y="1172"/>
                    <a:pt x="356" y="1172"/>
                  </a:cubicBezTo>
                  <a:cubicBezTo>
                    <a:pt x="357" y="1172"/>
                    <a:pt x="358" y="1172"/>
                    <a:pt x="359" y="1172"/>
                  </a:cubicBezTo>
                  <a:lnTo>
                    <a:pt x="328" y="1135"/>
                  </a:lnTo>
                  <a:cubicBezTo>
                    <a:pt x="335" y="1132"/>
                    <a:pt x="335" y="1115"/>
                    <a:pt x="328" y="1095"/>
                  </a:cubicBezTo>
                  <a:lnTo>
                    <a:pt x="301" y="1065"/>
                  </a:lnTo>
                  <a:cubicBezTo>
                    <a:pt x="297" y="1055"/>
                    <a:pt x="299" y="1051"/>
                    <a:pt x="303" y="1051"/>
                  </a:cubicBezTo>
                  <a:cubicBezTo>
                    <a:pt x="312" y="1051"/>
                    <a:pt x="333" y="1066"/>
                    <a:pt x="342" y="1066"/>
                  </a:cubicBezTo>
                  <a:cubicBezTo>
                    <a:pt x="343" y="1066"/>
                    <a:pt x="344" y="1066"/>
                    <a:pt x="345" y="1065"/>
                  </a:cubicBezTo>
                  <a:cubicBezTo>
                    <a:pt x="349" y="1071"/>
                    <a:pt x="349" y="1074"/>
                    <a:pt x="349" y="1074"/>
                  </a:cubicBezTo>
                  <a:cubicBezTo>
                    <a:pt x="348" y="1074"/>
                    <a:pt x="347" y="1073"/>
                    <a:pt x="345" y="1071"/>
                  </a:cubicBezTo>
                  <a:lnTo>
                    <a:pt x="345" y="1071"/>
                  </a:lnTo>
                  <a:cubicBezTo>
                    <a:pt x="357" y="1082"/>
                    <a:pt x="363" y="1087"/>
                    <a:pt x="366" y="1087"/>
                  </a:cubicBezTo>
                  <a:cubicBezTo>
                    <a:pt x="377" y="1087"/>
                    <a:pt x="347" y="1032"/>
                    <a:pt x="360" y="1032"/>
                  </a:cubicBezTo>
                  <a:cubicBezTo>
                    <a:pt x="363" y="1032"/>
                    <a:pt x="368" y="1035"/>
                    <a:pt x="376" y="1041"/>
                  </a:cubicBezTo>
                  <a:cubicBezTo>
                    <a:pt x="372" y="1034"/>
                    <a:pt x="372" y="1032"/>
                    <a:pt x="374" y="1032"/>
                  </a:cubicBezTo>
                  <a:lnTo>
                    <a:pt x="374" y="1032"/>
                  </a:lnTo>
                  <a:cubicBezTo>
                    <a:pt x="376" y="1032"/>
                    <a:pt x="379" y="1034"/>
                    <a:pt x="382" y="1038"/>
                  </a:cubicBezTo>
                  <a:lnTo>
                    <a:pt x="382" y="1041"/>
                  </a:lnTo>
                  <a:lnTo>
                    <a:pt x="386" y="1038"/>
                  </a:lnTo>
                  <a:cubicBezTo>
                    <a:pt x="386" y="1038"/>
                    <a:pt x="386" y="1031"/>
                    <a:pt x="382" y="1021"/>
                  </a:cubicBezTo>
                  <a:lnTo>
                    <a:pt x="382" y="1021"/>
                  </a:lnTo>
                  <a:lnTo>
                    <a:pt x="413" y="1054"/>
                  </a:lnTo>
                  <a:lnTo>
                    <a:pt x="413" y="1051"/>
                  </a:lnTo>
                  <a:cubicBezTo>
                    <a:pt x="415" y="1052"/>
                    <a:pt x="416" y="1053"/>
                    <a:pt x="417" y="1053"/>
                  </a:cubicBezTo>
                  <a:cubicBezTo>
                    <a:pt x="419" y="1053"/>
                    <a:pt x="399" y="1030"/>
                    <a:pt x="379" y="1007"/>
                  </a:cubicBezTo>
                  <a:cubicBezTo>
                    <a:pt x="376" y="1001"/>
                    <a:pt x="373" y="993"/>
                    <a:pt x="365" y="984"/>
                  </a:cubicBezTo>
                  <a:lnTo>
                    <a:pt x="365" y="984"/>
                  </a:lnTo>
                  <a:cubicBezTo>
                    <a:pt x="379" y="999"/>
                    <a:pt x="384" y="1003"/>
                    <a:pt x="386" y="1003"/>
                  </a:cubicBezTo>
                  <a:cubicBezTo>
                    <a:pt x="389" y="1003"/>
                    <a:pt x="385" y="994"/>
                    <a:pt x="388" y="994"/>
                  </a:cubicBezTo>
                  <a:lnTo>
                    <a:pt x="388" y="994"/>
                  </a:lnTo>
                  <a:cubicBezTo>
                    <a:pt x="390" y="994"/>
                    <a:pt x="396" y="999"/>
                    <a:pt x="413" y="1018"/>
                  </a:cubicBezTo>
                  <a:cubicBezTo>
                    <a:pt x="389" y="984"/>
                    <a:pt x="409" y="984"/>
                    <a:pt x="362" y="920"/>
                  </a:cubicBezTo>
                  <a:lnTo>
                    <a:pt x="362" y="920"/>
                  </a:lnTo>
                  <a:cubicBezTo>
                    <a:pt x="368" y="926"/>
                    <a:pt x="373" y="929"/>
                    <a:pt x="373" y="933"/>
                  </a:cubicBezTo>
                  <a:cubicBezTo>
                    <a:pt x="375" y="934"/>
                    <a:pt x="378" y="936"/>
                    <a:pt x="380" y="936"/>
                  </a:cubicBezTo>
                  <a:cubicBezTo>
                    <a:pt x="384" y="936"/>
                    <a:pt x="385" y="932"/>
                    <a:pt x="379" y="920"/>
                  </a:cubicBezTo>
                  <a:lnTo>
                    <a:pt x="379" y="920"/>
                  </a:lnTo>
                  <a:lnTo>
                    <a:pt x="416" y="963"/>
                  </a:lnTo>
                  <a:lnTo>
                    <a:pt x="416" y="963"/>
                  </a:lnTo>
                  <a:lnTo>
                    <a:pt x="376" y="899"/>
                  </a:lnTo>
                  <a:lnTo>
                    <a:pt x="376" y="899"/>
                  </a:lnTo>
                  <a:cubicBezTo>
                    <a:pt x="403" y="923"/>
                    <a:pt x="416" y="937"/>
                    <a:pt x="437" y="973"/>
                  </a:cubicBezTo>
                  <a:cubicBezTo>
                    <a:pt x="406" y="912"/>
                    <a:pt x="429" y="946"/>
                    <a:pt x="399" y="889"/>
                  </a:cubicBezTo>
                  <a:lnTo>
                    <a:pt x="399" y="889"/>
                  </a:lnTo>
                  <a:lnTo>
                    <a:pt x="423" y="916"/>
                  </a:lnTo>
                  <a:cubicBezTo>
                    <a:pt x="423" y="913"/>
                    <a:pt x="408" y="886"/>
                    <a:pt x="412" y="886"/>
                  </a:cubicBezTo>
                  <a:lnTo>
                    <a:pt x="412" y="886"/>
                  </a:lnTo>
                  <a:cubicBezTo>
                    <a:pt x="413" y="886"/>
                    <a:pt x="416" y="888"/>
                    <a:pt x="420" y="892"/>
                  </a:cubicBezTo>
                  <a:cubicBezTo>
                    <a:pt x="434" y="907"/>
                    <a:pt x="444" y="911"/>
                    <a:pt x="452" y="911"/>
                  </a:cubicBezTo>
                  <a:cubicBezTo>
                    <a:pt x="465" y="911"/>
                    <a:pt x="473" y="898"/>
                    <a:pt x="490" y="898"/>
                  </a:cubicBezTo>
                  <a:cubicBezTo>
                    <a:pt x="498" y="898"/>
                    <a:pt x="508" y="901"/>
                    <a:pt x="521" y="909"/>
                  </a:cubicBezTo>
                  <a:cubicBezTo>
                    <a:pt x="500" y="884"/>
                    <a:pt x="495" y="877"/>
                    <a:pt x="497" y="877"/>
                  </a:cubicBezTo>
                  <a:lnTo>
                    <a:pt x="497" y="877"/>
                  </a:lnTo>
                  <a:cubicBezTo>
                    <a:pt x="500" y="877"/>
                    <a:pt x="519" y="894"/>
                    <a:pt x="523" y="894"/>
                  </a:cubicBezTo>
                  <a:cubicBezTo>
                    <a:pt x="525" y="894"/>
                    <a:pt x="524" y="891"/>
                    <a:pt x="517" y="881"/>
                  </a:cubicBezTo>
                  <a:lnTo>
                    <a:pt x="517" y="881"/>
                  </a:lnTo>
                  <a:cubicBezTo>
                    <a:pt x="528" y="896"/>
                    <a:pt x="540" y="906"/>
                    <a:pt x="548" y="923"/>
                  </a:cubicBezTo>
                  <a:cubicBezTo>
                    <a:pt x="546" y="915"/>
                    <a:pt x="548" y="914"/>
                    <a:pt x="552" y="914"/>
                  </a:cubicBezTo>
                  <a:cubicBezTo>
                    <a:pt x="555" y="914"/>
                    <a:pt x="559" y="915"/>
                    <a:pt x="562" y="915"/>
                  </a:cubicBezTo>
                  <a:cubicBezTo>
                    <a:pt x="567" y="915"/>
                    <a:pt x="568" y="910"/>
                    <a:pt x="551" y="882"/>
                  </a:cubicBezTo>
                  <a:lnTo>
                    <a:pt x="551" y="882"/>
                  </a:lnTo>
                  <a:cubicBezTo>
                    <a:pt x="568" y="903"/>
                    <a:pt x="571" y="912"/>
                    <a:pt x="582" y="926"/>
                  </a:cubicBezTo>
                  <a:cubicBezTo>
                    <a:pt x="579" y="921"/>
                    <a:pt x="575" y="912"/>
                    <a:pt x="577" y="912"/>
                  </a:cubicBezTo>
                  <a:lnTo>
                    <a:pt x="577" y="912"/>
                  </a:lnTo>
                  <a:cubicBezTo>
                    <a:pt x="577" y="912"/>
                    <a:pt x="579" y="914"/>
                    <a:pt x="582" y="916"/>
                  </a:cubicBezTo>
                  <a:cubicBezTo>
                    <a:pt x="591" y="926"/>
                    <a:pt x="596" y="933"/>
                    <a:pt x="599" y="943"/>
                  </a:cubicBezTo>
                  <a:cubicBezTo>
                    <a:pt x="605" y="933"/>
                    <a:pt x="558" y="868"/>
                    <a:pt x="514" y="811"/>
                  </a:cubicBezTo>
                  <a:lnTo>
                    <a:pt x="514" y="811"/>
                  </a:lnTo>
                  <a:cubicBezTo>
                    <a:pt x="525" y="820"/>
                    <a:pt x="531" y="825"/>
                    <a:pt x="533" y="825"/>
                  </a:cubicBezTo>
                  <a:cubicBezTo>
                    <a:pt x="537" y="825"/>
                    <a:pt x="531" y="812"/>
                    <a:pt x="514" y="787"/>
                  </a:cubicBezTo>
                  <a:lnTo>
                    <a:pt x="514" y="787"/>
                  </a:lnTo>
                  <a:cubicBezTo>
                    <a:pt x="531" y="804"/>
                    <a:pt x="548" y="821"/>
                    <a:pt x="548" y="835"/>
                  </a:cubicBezTo>
                  <a:cubicBezTo>
                    <a:pt x="550" y="835"/>
                    <a:pt x="554" y="836"/>
                    <a:pt x="559" y="836"/>
                  </a:cubicBezTo>
                  <a:cubicBezTo>
                    <a:pt x="570" y="836"/>
                    <a:pt x="580" y="831"/>
                    <a:pt x="556" y="799"/>
                  </a:cubicBezTo>
                  <a:lnTo>
                    <a:pt x="556" y="799"/>
                  </a:lnTo>
                  <a:cubicBezTo>
                    <a:pt x="558" y="802"/>
                    <a:pt x="560" y="804"/>
                    <a:pt x="561" y="804"/>
                  </a:cubicBezTo>
                  <a:cubicBezTo>
                    <a:pt x="563" y="804"/>
                    <a:pt x="560" y="797"/>
                    <a:pt x="558" y="795"/>
                  </a:cubicBezTo>
                  <a:cubicBezTo>
                    <a:pt x="568" y="791"/>
                    <a:pt x="575" y="795"/>
                    <a:pt x="578" y="784"/>
                  </a:cubicBezTo>
                  <a:lnTo>
                    <a:pt x="568" y="778"/>
                  </a:lnTo>
                  <a:cubicBezTo>
                    <a:pt x="550" y="751"/>
                    <a:pt x="547" y="744"/>
                    <a:pt x="550" y="744"/>
                  </a:cubicBezTo>
                  <a:lnTo>
                    <a:pt x="550" y="744"/>
                  </a:lnTo>
                  <a:cubicBezTo>
                    <a:pt x="553" y="744"/>
                    <a:pt x="560" y="750"/>
                    <a:pt x="564" y="750"/>
                  </a:cubicBezTo>
                  <a:cubicBezTo>
                    <a:pt x="566" y="750"/>
                    <a:pt x="567" y="749"/>
                    <a:pt x="568" y="747"/>
                  </a:cubicBezTo>
                  <a:lnTo>
                    <a:pt x="571" y="754"/>
                  </a:lnTo>
                  <a:cubicBezTo>
                    <a:pt x="582" y="761"/>
                    <a:pt x="587" y="764"/>
                    <a:pt x="589" y="764"/>
                  </a:cubicBezTo>
                  <a:cubicBezTo>
                    <a:pt x="594" y="764"/>
                    <a:pt x="585" y="752"/>
                    <a:pt x="590" y="752"/>
                  </a:cubicBezTo>
                  <a:lnTo>
                    <a:pt x="590" y="752"/>
                  </a:lnTo>
                  <a:cubicBezTo>
                    <a:pt x="593" y="752"/>
                    <a:pt x="599" y="755"/>
                    <a:pt x="612" y="764"/>
                  </a:cubicBezTo>
                  <a:lnTo>
                    <a:pt x="585" y="730"/>
                  </a:lnTo>
                  <a:cubicBezTo>
                    <a:pt x="570" y="710"/>
                    <a:pt x="566" y="703"/>
                    <a:pt x="568" y="703"/>
                  </a:cubicBezTo>
                  <a:lnTo>
                    <a:pt x="568" y="703"/>
                  </a:lnTo>
                  <a:cubicBezTo>
                    <a:pt x="573" y="703"/>
                    <a:pt x="608" y="738"/>
                    <a:pt x="616" y="738"/>
                  </a:cubicBezTo>
                  <a:cubicBezTo>
                    <a:pt x="618" y="738"/>
                    <a:pt x="618" y="735"/>
                    <a:pt x="616" y="730"/>
                  </a:cubicBezTo>
                  <a:lnTo>
                    <a:pt x="599" y="714"/>
                  </a:lnTo>
                  <a:cubicBezTo>
                    <a:pt x="597" y="710"/>
                    <a:pt x="597" y="709"/>
                    <a:pt x="597" y="709"/>
                  </a:cubicBezTo>
                  <a:lnTo>
                    <a:pt x="597" y="709"/>
                  </a:lnTo>
                  <a:cubicBezTo>
                    <a:pt x="604" y="709"/>
                    <a:pt x="691" y="808"/>
                    <a:pt x="703" y="811"/>
                  </a:cubicBezTo>
                  <a:cubicBezTo>
                    <a:pt x="707" y="818"/>
                    <a:pt x="710" y="825"/>
                    <a:pt x="710" y="831"/>
                  </a:cubicBezTo>
                  <a:cubicBezTo>
                    <a:pt x="718" y="837"/>
                    <a:pt x="722" y="839"/>
                    <a:pt x="724" y="839"/>
                  </a:cubicBezTo>
                  <a:cubicBezTo>
                    <a:pt x="732" y="839"/>
                    <a:pt x="677" y="781"/>
                    <a:pt x="677" y="764"/>
                  </a:cubicBezTo>
                  <a:lnTo>
                    <a:pt x="677" y="764"/>
                  </a:lnTo>
                  <a:cubicBezTo>
                    <a:pt x="697" y="787"/>
                    <a:pt x="724" y="831"/>
                    <a:pt x="733" y="831"/>
                  </a:cubicBezTo>
                  <a:cubicBezTo>
                    <a:pt x="735" y="832"/>
                    <a:pt x="735" y="833"/>
                    <a:pt x="736" y="833"/>
                  </a:cubicBezTo>
                  <a:cubicBezTo>
                    <a:pt x="741" y="833"/>
                    <a:pt x="706" y="769"/>
                    <a:pt x="719" y="769"/>
                  </a:cubicBezTo>
                  <a:lnTo>
                    <a:pt x="719" y="769"/>
                  </a:lnTo>
                  <a:cubicBezTo>
                    <a:pt x="721" y="769"/>
                    <a:pt x="726" y="771"/>
                    <a:pt x="733" y="778"/>
                  </a:cubicBezTo>
                  <a:cubicBezTo>
                    <a:pt x="717" y="761"/>
                    <a:pt x="700" y="744"/>
                    <a:pt x="693" y="723"/>
                  </a:cubicBezTo>
                  <a:cubicBezTo>
                    <a:pt x="693" y="723"/>
                    <a:pt x="693" y="722"/>
                    <a:pt x="694" y="722"/>
                  </a:cubicBezTo>
                  <a:cubicBezTo>
                    <a:pt x="699" y="722"/>
                    <a:pt x="727" y="747"/>
                    <a:pt x="734" y="747"/>
                  </a:cubicBezTo>
                  <a:cubicBezTo>
                    <a:pt x="738" y="747"/>
                    <a:pt x="737" y="741"/>
                    <a:pt x="724" y="720"/>
                  </a:cubicBezTo>
                  <a:lnTo>
                    <a:pt x="724" y="720"/>
                  </a:lnTo>
                  <a:cubicBezTo>
                    <a:pt x="730" y="723"/>
                    <a:pt x="733" y="730"/>
                    <a:pt x="737" y="734"/>
                  </a:cubicBezTo>
                  <a:cubicBezTo>
                    <a:pt x="730" y="714"/>
                    <a:pt x="733" y="697"/>
                    <a:pt x="710" y="663"/>
                  </a:cubicBezTo>
                  <a:lnTo>
                    <a:pt x="710" y="663"/>
                  </a:lnTo>
                  <a:cubicBezTo>
                    <a:pt x="734" y="691"/>
                    <a:pt x="745" y="701"/>
                    <a:pt x="750" y="701"/>
                  </a:cubicBezTo>
                  <a:cubicBezTo>
                    <a:pt x="759" y="701"/>
                    <a:pt x="739" y="657"/>
                    <a:pt x="747" y="657"/>
                  </a:cubicBezTo>
                  <a:lnTo>
                    <a:pt x="747" y="657"/>
                  </a:lnTo>
                  <a:cubicBezTo>
                    <a:pt x="751" y="657"/>
                    <a:pt x="760" y="666"/>
                    <a:pt x="781" y="693"/>
                  </a:cubicBezTo>
                  <a:lnTo>
                    <a:pt x="791" y="676"/>
                  </a:lnTo>
                  <a:lnTo>
                    <a:pt x="798" y="686"/>
                  </a:lnTo>
                  <a:cubicBezTo>
                    <a:pt x="811" y="686"/>
                    <a:pt x="794" y="656"/>
                    <a:pt x="778" y="628"/>
                  </a:cubicBezTo>
                  <a:lnTo>
                    <a:pt x="778" y="628"/>
                  </a:lnTo>
                  <a:cubicBezTo>
                    <a:pt x="788" y="633"/>
                    <a:pt x="791" y="646"/>
                    <a:pt x="798" y="653"/>
                  </a:cubicBezTo>
                  <a:cubicBezTo>
                    <a:pt x="806" y="655"/>
                    <a:pt x="811" y="657"/>
                    <a:pt x="815" y="657"/>
                  </a:cubicBezTo>
                  <a:cubicBezTo>
                    <a:pt x="825" y="657"/>
                    <a:pt x="817" y="642"/>
                    <a:pt x="794" y="592"/>
                  </a:cubicBezTo>
                  <a:lnTo>
                    <a:pt x="794" y="592"/>
                  </a:lnTo>
                  <a:lnTo>
                    <a:pt x="822" y="628"/>
                  </a:lnTo>
                  <a:cubicBezTo>
                    <a:pt x="820" y="625"/>
                    <a:pt x="820" y="623"/>
                    <a:pt x="822" y="623"/>
                  </a:cubicBezTo>
                  <a:cubicBezTo>
                    <a:pt x="829" y="623"/>
                    <a:pt x="852" y="640"/>
                    <a:pt x="864" y="640"/>
                  </a:cubicBezTo>
                  <a:cubicBezTo>
                    <a:pt x="870" y="640"/>
                    <a:pt x="874" y="636"/>
                    <a:pt x="869" y="621"/>
                  </a:cubicBezTo>
                  <a:lnTo>
                    <a:pt x="869" y="621"/>
                  </a:lnTo>
                  <a:cubicBezTo>
                    <a:pt x="871" y="625"/>
                    <a:pt x="876" y="630"/>
                    <a:pt x="879" y="636"/>
                  </a:cubicBezTo>
                  <a:cubicBezTo>
                    <a:pt x="876" y="625"/>
                    <a:pt x="878" y="622"/>
                    <a:pt x="883" y="622"/>
                  </a:cubicBezTo>
                  <a:cubicBezTo>
                    <a:pt x="894" y="622"/>
                    <a:pt x="918" y="638"/>
                    <a:pt x="927" y="638"/>
                  </a:cubicBezTo>
                  <a:cubicBezTo>
                    <a:pt x="935" y="638"/>
                    <a:pt x="932" y="624"/>
                    <a:pt x="895" y="572"/>
                  </a:cubicBezTo>
                  <a:lnTo>
                    <a:pt x="879" y="531"/>
                  </a:lnTo>
                  <a:cubicBezTo>
                    <a:pt x="859" y="531"/>
                    <a:pt x="839" y="470"/>
                    <a:pt x="814" y="453"/>
                  </a:cubicBezTo>
                  <a:cubicBezTo>
                    <a:pt x="814" y="452"/>
                    <a:pt x="815" y="452"/>
                    <a:pt x="816" y="452"/>
                  </a:cubicBezTo>
                  <a:cubicBezTo>
                    <a:pt x="824" y="452"/>
                    <a:pt x="859" y="485"/>
                    <a:pt x="859" y="497"/>
                  </a:cubicBezTo>
                  <a:lnTo>
                    <a:pt x="852" y="491"/>
                  </a:lnTo>
                  <a:lnTo>
                    <a:pt x="852" y="491"/>
                  </a:lnTo>
                  <a:cubicBezTo>
                    <a:pt x="877" y="526"/>
                    <a:pt x="886" y="528"/>
                    <a:pt x="893" y="528"/>
                  </a:cubicBezTo>
                  <a:cubicBezTo>
                    <a:pt x="894" y="528"/>
                    <a:pt x="895" y="528"/>
                    <a:pt x="896" y="528"/>
                  </a:cubicBezTo>
                  <a:cubicBezTo>
                    <a:pt x="901" y="528"/>
                    <a:pt x="907" y="530"/>
                    <a:pt x="923" y="551"/>
                  </a:cubicBezTo>
                  <a:cubicBezTo>
                    <a:pt x="935" y="539"/>
                    <a:pt x="953" y="538"/>
                    <a:pt x="972" y="538"/>
                  </a:cubicBezTo>
                  <a:cubicBezTo>
                    <a:pt x="976" y="538"/>
                    <a:pt x="980" y="538"/>
                    <a:pt x="984" y="538"/>
                  </a:cubicBezTo>
                  <a:cubicBezTo>
                    <a:pt x="999" y="538"/>
                    <a:pt x="1013" y="538"/>
                    <a:pt x="1024" y="531"/>
                  </a:cubicBezTo>
                  <a:lnTo>
                    <a:pt x="981" y="480"/>
                  </a:lnTo>
                  <a:lnTo>
                    <a:pt x="990" y="477"/>
                  </a:lnTo>
                  <a:cubicBezTo>
                    <a:pt x="1004" y="487"/>
                    <a:pt x="1028" y="517"/>
                    <a:pt x="1017" y="521"/>
                  </a:cubicBezTo>
                  <a:cubicBezTo>
                    <a:pt x="1022" y="525"/>
                    <a:pt x="1025" y="527"/>
                    <a:pt x="1026" y="527"/>
                  </a:cubicBezTo>
                  <a:cubicBezTo>
                    <a:pt x="1033" y="527"/>
                    <a:pt x="1009" y="484"/>
                    <a:pt x="1001" y="474"/>
                  </a:cubicBezTo>
                  <a:lnTo>
                    <a:pt x="1001" y="474"/>
                  </a:lnTo>
                  <a:cubicBezTo>
                    <a:pt x="1028" y="487"/>
                    <a:pt x="1045" y="541"/>
                    <a:pt x="1048" y="541"/>
                  </a:cubicBezTo>
                  <a:lnTo>
                    <a:pt x="1051" y="531"/>
                  </a:lnTo>
                  <a:lnTo>
                    <a:pt x="1045" y="527"/>
                  </a:lnTo>
                  <a:cubicBezTo>
                    <a:pt x="1031" y="500"/>
                    <a:pt x="1014" y="477"/>
                    <a:pt x="1024" y="474"/>
                  </a:cubicBezTo>
                  <a:lnTo>
                    <a:pt x="1024" y="474"/>
                  </a:lnTo>
                  <a:cubicBezTo>
                    <a:pt x="1027" y="476"/>
                    <a:pt x="1031" y="479"/>
                    <a:pt x="1034" y="483"/>
                  </a:cubicBezTo>
                  <a:lnTo>
                    <a:pt x="1034" y="483"/>
                  </a:lnTo>
                  <a:cubicBezTo>
                    <a:pt x="1033" y="479"/>
                    <a:pt x="1033" y="477"/>
                    <a:pt x="1034" y="477"/>
                  </a:cubicBezTo>
                  <a:lnTo>
                    <a:pt x="1034" y="477"/>
                  </a:lnTo>
                  <a:cubicBezTo>
                    <a:pt x="1035" y="477"/>
                    <a:pt x="1040" y="485"/>
                    <a:pt x="1045" y="494"/>
                  </a:cubicBezTo>
                  <a:lnTo>
                    <a:pt x="1035" y="484"/>
                  </a:lnTo>
                  <a:lnTo>
                    <a:pt x="1035" y="484"/>
                  </a:lnTo>
                  <a:cubicBezTo>
                    <a:pt x="1044" y="494"/>
                    <a:pt x="1052" y="507"/>
                    <a:pt x="1054" y="507"/>
                  </a:cubicBezTo>
                  <a:cubicBezTo>
                    <a:pt x="1056" y="509"/>
                    <a:pt x="1057" y="510"/>
                    <a:pt x="1057" y="510"/>
                  </a:cubicBezTo>
                  <a:cubicBezTo>
                    <a:pt x="1058" y="510"/>
                    <a:pt x="1058" y="509"/>
                    <a:pt x="1058" y="507"/>
                  </a:cubicBezTo>
                  <a:lnTo>
                    <a:pt x="1071" y="504"/>
                  </a:lnTo>
                  <a:lnTo>
                    <a:pt x="1034" y="463"/>
                  </a:lnTo>
                  <a:cubicBezTo>
                    <a:pt x="1026" y="442"/>
                    <a:pt x="1043" y="453"/>
                    <a:pt x="1017" y="426"/>
                  </a:cubicBezTo>
                  <a:lnTo>
                    <a:pt x="1017" y="426"/>
                  </a:lnTo>
                  <a:cubicBezTo>
                    <a:pt x="1032" y="440"/>
                    <a:pt x="1042" y="444"/>
                    <a:pt x="1050" y="444"/>
                  </a:cubicBezTo>
                  <a:cubicBezTo>
                    <a:pt x="1065" y="444"/>
                    <a:pt x="1070" y="426"/>
                    <a:pt x="1078" y="426"/>
                  </a:cubicBezTo>
                  <a:cubicBezTo>
                    <a:pt x="1080" y="426"/>
                    <a:pt x="1083" y="427"/>
                    <a:pt x="1085" y="430"/>
                  </a:cubicBezTo>
                  <a:cubicBezTo>
                    <a:pt x="1068" y="393"/>
                    <a:pt x="1075" y="389"/>
                    <a:pt x="1085" y="385"/>
                  </a:cubicBezTo>
                  <a:cubicBezTo>
                    <a:pt x="1078" y="379"/>
                    <a:pt x="1041" y="332"/>
                    <a:pt x="1051" y="332"/>
                  </a:cubicBezTo>
                  <a:lnTo>
                    <a:pt x="1051" y="332"/>
                  </a:lnTo>
                  <a:cubicBezTo>
                    <a:pt x="1122" y="436"/>
                    <a:pt x="1095" y="366"/>
                    <a:pt x="1155" y="435"/>
                  </a:cubicBezTo>
                  <a:lnTo>
                    <a:pt x="1155" y="435"/>
                  </a:lnTo>
                  <a:cubicBezTo>
                    <a:pt x="1116" y="390"/>
                    <a:pt x="1166" y="409"/>
                    <a:pt x="1109" y="345"/>
                  </a:cubicBezTo>
                  <a:lnTo>
                    <a:pt x="1109" y="345"/>
                  </a:lnTo>
                  <a:cubicBezTo>
                    <a:pt x="1118" y="349"/>
                    <a:pt x="1135" y="382"/>
                    <a:pt x="1156" y="402"/>
                  </a:cubicBezTo>
                  <a:cubicBezTo>
                    <a:pt x="1151" y="386"/>
                    <a:pt x="1156" y="381"/>
                    <a:pt x="1165" y="381"/>
                  </a:cubicBezTo>
                  <a:cubicBezTo>
                    <a:pt x="1175" y="381"/>
                    <a:pt x="1190" y="387"/>
                    <a:pt x="1201" y="387"/>
                  </a:cubicBezTo>
                  <a:cubicBezTo>
                    <a:pt x="1207" y="387"/>
                    <a:pt x="1212" y="385"/>
                    <a:pt x="1213" y="379"/>
                  </a:cubicBezTo>
                  <a:cubicBezTo>
                    <a:pt x="1204" y="365"/>
                    <a:pt x="1187" y="349"/>
                    <a:pt x="1173" y="324"/>
                  </a:cubicBezTo>
                  <a:lnTo>
                    <a:pt x="1173" y="324"/>
                  </a:lnTo>
                  <a:lnTo>
                    <a:pt x="1230" y="385"/>
                  </a:lnTo>
                  <a:cubicBezTo>
                    <a:pt x="1230" y="378"/>
                    <a:pt x="1200" y="336"/>
                    <a:pt x="1203" y="336"/>
                  </a:cubicBezTo>
                  <a:lnTo>
                    <a:pt x="1203" y="336"/>
                  </a:lnTo>
                  <a:cubicBezTo>
                    <a:pt x="1204" y="336"/>
                    <a:pt x="1208" y="340"/>
                    <a:pt x="1217" y="349"/>
                  </a:cubicBezTo>
                  <a:cubicBezTo>
                    <a:pt x="1210" y="338"/>
                    <a:pt x="1196" y="321"/>
                    <a:pt x="1196" y="315"/>
                  </a:cubicBezTo>
                  <a:lnTo>
                    <a:pt x="1196" y="315"/>
                  </a:lnTo>
                  <a:cubicBezTo>
                    <a:pt x="1206" y="320"/>
                    <a:pt x="1214" y="322"/>
                    <a:pt x="1221" y="322"/>
                  </a:cubicBezTo>
                  <a:cubicBezTo>
                    <a:pt x="1251" y="322"/>
                    <a:pt x="1248" y="275"/>
                    <a:pt x="1280" y="275"/>
                  </a:cubicBezTo>
                  <a:cubicBezTo>
                    <a:pt x="1294" y="275"/>
                    <a:pt x="1314" y="284"/>
                    <a:pt x="1345" y="308"/>
                  </a:cubicBezTo>
                  <a:cubicBezTo>
                    <a:pt x="1321" y="284"/>
                    <a:pt x="1321" y="281"/>
                    <a:pt x="1325" y="277"/>
                  </a:cubicBezTo>
                  <a:cubicBezTo>
                    <a:pt x="1318" y="274"/>
                    <a:pt x="1301" y="243"/>
                    <a:pt x="1288" y="227"/>
                  </a:cubicBezTo>
                  <a:lnTo>
                    <a:pt x="1288" y="227"/>
                  </a:lnTo>
                  <a:lnTo>
                    <a:pt x="1338" y="268"/>
                  </a:lnTo>
                  <a:cubicBezTo>
                    <a:pt x="1305" y="213"/>
                    <a:pt x="1349" y="251"/>
                    <a:pt x="1318" y="203"/>
                  </a:cubicBezTo>
                  <a:lnTo>
                    <a:pt x="1318" y="203"/>
                  </a:lnTo>
                  <a:lnTo>
                    <a:pt x="1318" y="213"/>
                  </a:lnTo>
                  <a:cubicBezTo>
                    <a:pt x="1285" y="153"/>
                    <a:pt x="1220" y="95"/>
                    <a:pt x="1170" y="24"/>
                  </a:cubicBezTo>
                  <a:lnTo>
                    <a:pt x="1170" y="24"/>
                  </a:lnTo>
                  <a:cubicBezTo>
                    <a:pt x="1177" y="38"/>
                    <a:pt x="1178" y="42"/>
                    <a:pt x="1175" y="42"/>
                  </a:cubicBezTo>
                  <a:cubicBezTo>
                    <a:pt x="1169" y="42"/>
                    <a:pt x="1134" y="5"/>
                    <a:pt x="1125" y="5"/>
                  </a:cubicBezTo>
                  <a:lnTo>
                    <a:pt x="1125" y="5"/>
                  </a:lnTo>
                  <a:cubicBezTo>
                    <a:pt x="1121" y="5"/>
                    <a:pt x="1124" y="14"/>
                    <a:pt x="1139" y="41"/>
                  </a:cubicBezTo>
                  <a:cubicBezTo>
                    <a:pt x="1126" y="28"/>
                    <a:pt x="1122" y="17"/>
                    <a:pt x="1109"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2"/>
            <p:cNvSpPr/>
            <p:nvPr/>
          </p:nvSpPr>
          <p:spPr>
            <a:xfrm>
              <a:off x="2980809" y="1807828"/>
              <a:ext cx="1079" cy="1387"/>
            </a:xfrm>
            <a:custGeom>
              <a:avLst/>
              <a:gdLst/>
              <a:ahLst/>
              <a:cxnLst/>
              <a:rect l="l" t="t" r="r" b="b"/>
              <a:pathLst>
                <a:path w="14" h="18" extrusionOk="0">
                  <a:moveTo>
                    <a:pt x="0" y="0"/>
                  </a:moveTo>
                  <a:lnTo>
                    <a:pt x="0" y="0"/>
                  </a:lnTo>
                  <a:cubicBezTo>
                    <a:pt x="3" y="3"/>
                    <a:pt x="11" y="10"/>
                    <a:pt x="14" y="17"/>
                  </a:cubicBezTo>
                  <a:cubicBezTo>
                    <a:pt x="11" y="10"/>
                    <a:pt x="6"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2"/>
            <p:cNvSpPr/>
            <p:nvPr/>
          </p:nvSpPr>
          <p:spPr>
            <a:xfrm>
              <a:off x="2997224" y="1784631"/>
              <a:ext cx="539" cy="539"/>
            </a:xfrm>
            <a:custGeom>
              <a:avLst/>
              <a:gdLst/>
              <a:ahLst/>
              <a:cxnLst/>
              <a:rect l="l" t="t" r="r" b="b"/>
              <a:pathLst>
                <a:path w="7" h="7" extrusionOk="0">
                  <a:moveTo>
                    <a:pt x="0" y="0"/>
                  </a:moveTo>
                  <a:lnTo>
                    <a:pt x="3" y="7"/>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2"/>
            <p:cNvSpPr/>
            <p:nvPr/>
          </p:nvSpPr>
          <p:spPr>
            <a:xfrm>
              <a:off x="2957072" y="1823395"/>
              <a:ext cx="1387" cy="1387"/>
            </a:xfrm>
            <a:custGeom>
              <a:avLst/>
              <a:gdLst/>
              <a:ahLst/>
              <a:cxnLst/>
              <a:rect l="l" t="t" r="r" b="b"/>
              <a:pathLst>
                <a:path w="18" h="18" extrusionOk="0">
                  <a:moveTo>
                    <a:pt x="1" y="1"/>
                  </a:moveTo>
                  <a:lnTo>
                    <a:pt x="1" y="1"/>
                  </a:lnTo>
                  <a:cubicBezTo>
                    <a:pt x="7" y="4"/>
                    <a:pt x="10" y="11"/>
                    <a:pt x="18" y="18"/>
                  </a:cubicBezTo>
                  <a:cubicBezTo>
                    <a:pt x="10" y="7"/>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2"/>
            <p:cNvSpPr/>
            <p:nvPr/>
          </p:nvSpPr>
          <p:spPr>
            <a:xfrm>
              <a:off x="2964394" y="1859617"/>
              <a:ext cx="1310" cy="1850"/>
            </a:xfrm>
            <a:custGeom>
              <a:avLst/>
              <a:gdLst/>
              <a:ahLst/>
              <a:cxnLst/>
              <a:rect l="l" t="t" r="r" b="b"/>
              <a:pathLst>
                <a:path w="17" h="24" extrusionOk="0">
                  <a:moveTo>
                    <a:pt x="1" y="0"/>
                  </a:moveTo>
                  <a:cubicBezTo>
                    <a:pt x="6" y="9"/>
                    <a:pt x="15" y="19"/>
                    <a:pt x="17" y="23"/>
                  </a:cubicBezTo>
                  <a:lnTo>
                    <a:pt x="17" y="23"/>
                  </a:lnTo>
                  <a:lnTo>
                    <a:pt x="14" y="10"/>
                  </a:lnTo>
                  <a:cubicBezTo>
                    <a:pt x="14" y="11"/>
                    <a:pt x="13" y="11"/>
                    <a:pt x="13" y="11"/>
                  </a:cubicBezTo>
                  <a:cubicBezTo>
                    <a:pt x="11" y="11"/>
                    <a:pt x="6" y="6"/>
                    <a:pt x="1" y="0"/>
                  </a:cubicBezTo>
                  <a:close/>
                  <a:moveTo>
                    <a:pt x="17" y="23"/>
                  </a:moveTo>
                  <a:lnTo>
                    <a:pt x="17" y="24"/>
                  </a:lnTo>
                  <a:cubicBezTo>
                    <a:pt x="17" y="24"/>
                    <a:pt x="17" y="23"/>
                    <a:pt x="17" y="2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2"/>
            <p:cNvSpPr/>
            <p:nvPr/>
          </p:nvSpPr>
          <p:spPr>
            <a:xfrm>
              <a:off x="2948441" y="1847363"/>
              <a:ext cx="1695" cy="1850"/>
            </a:xfrm>
            <a:custGeom>
              <a:avLst/>
              <a:gdLst/>
              <a:ahLst/>
              <a:cxnLst/>
              <a:rect l="l" t="t" r="r" b="b"/>
              <a:pathLst>
                <a:path w="22" h="24" extrusionOk="0">
                  <a:moveTo>
                    <a:pt x="5" y="0"/>
                  </a:moveTo>
                  <a:cubicBezTo>
                    <a:pt x="5" y="4"/>
                    <a:pt x="1" y="0"/>
                    <a:pt x="5" y="7"/>
                  </a:cubicBezTo>
                  <a:lnTo>
                    <a:pt x="18" y="24"/>
                  </a:lnTo>
                  <a:cubicBezTo>
                    <a:pt x="21" y="21"/>
                    <a:pt x="11" y="4"/>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2"/>
            <p:cNvSpPr/>
            <p:nvPr/>
          </p:nvSpPr>
          <p:spPr>
            <a:xfrm>
              <a:off x="2956533" y="1851216"/>
              <a:ext cx="2235" cy="2851"/>
            </a:xfrm>
            <a:custGeom>
              <a:avLst/>
              <a:gdLst/>
              <a:ahLst/>
              <a:cxnLst/>
              <a:rect l="l" t="t" r="r" b="b"/>
              <a:pathLst>
                <a:path w="29" h="37" extrusionOk="0">
                  <a:moveTo>
                    <a:pt x="3" y="1"/>
                  </a:moveTo>
                  <a:cubicBezTo>
                    <a:pt x="0" y="1"/>
                    <a:pt x="1" y="6"/>
                    <a:pt x="1" y="11"/>
                  </a:cubicBezTo>
                  <a:cubicBezTo>
                    <a:pt x="16" y="30"/>
                    <a:pt x="23" y="36"/>
                    <a:pt x="26" y="36"/>
                  </a:cubicBezTo>
                  <a:cubicBezTo>
                    <a:pt x="29" y="36"/>
                    <a:pt x="25" y="27"/>
                    <a:pt x="22" y="18"/>
                  </a:cubicBezTo>
                  <a:cubicBezTo>
                    <a:pt x="10" y="5"/>
                    <a:pt x="5"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2"/>
            <p:cNvSpPr/>
            <p:nvPr/>
          </p:nvSpPr>
          <p:spPr>
            <a:xfrm>
              <a:off x="2956302" y="1852064"/>
              <a:ext cx="771" cy="925"/>
            </a:xfrm>
            <a:custGeom>
              <a:avLst/>
              <a:gdLst/>
              <a:ahLst/>
              <a:cxnLst/>
              <a:rect l="l" t="t" r="r" b="b"/>
              <a:pathLst>
                <a:path w="10" h="12" extrusionOk="0">
                  <a:moveTo>
                    <a:pt x="4" y="0"/>
                  </a:moveTo>
                  <a:cubicBezTo>
                    <a:pt x="4" y="3"/>
                    <a:pt x="4" y="3"/>
                    <a:pt x="0" y="3"/>
                  </a:cubicBezTo>
                  <a:cubicBezTo>
                    <a:pt x="5" y="10"/>
                    <a:pt x="7" y="12"/>
                    <a:pt x="8" y="12"/>
                  </a:cubicBezTo>
                  <a:cubicBezTo>
                    <a:pt x="10" y="12"/>
                    <a:pt x="6" y="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2"/>
            <p:cNvSpPr/>
            <p:nvPr/>
          </p:nvSpPr>
          <p:spPr>
            <a:xfrm>
              <a:off x="2965550" y="1855840"/>
              <a:ext cx="2543" cy="3314"/>
            </a:xfrm>
            <a:custGeom>
              <a:avLst/>
              <a:gdLst/>
              <a:ahLst/>
              <a:cxnLst/>
              <a:rect l="l" t="t" r="r" b="b"/>
              <a:pathLst>
                <a:path w="33" h="43" extrusionOk="0">
                  <a:moveTo>
                    <a:pt x="3" y="0"/>
                  </a:moveTo>
                  <a:cubicBezTo>
                    <a:pt x="2" y="0"/>
                    <a:pt x="1" y="2"/>
                    <a:pt x="2" y="6"/>
                  </a:cubicBezTo>
                  <a:cubicBezTo>
                    <a:pt x="1" y="5"/>
                    <a:pt x="1" y="5"/>
                    <a:pt x="1" y="5"/>
                  </a:cubicBezTo>
                  <a:lnTo>
                    <a:pt x="1" y="5"/>
                  </a:lnTo>
                  <a:cubicBezTo>
                    <a:pt x="1" y="5"/>
                    <a:pt x="25" y="34"/>
                    <a:pt x="24" y="34"/>
                  </a:cubicBezTo>
                  <a:cubicBezTo>
                    <a:pt x="24" y="34"/>
                    <a:pt x="23" y="33"/>
                    <a:pt x="22" y="32"/>
                  </a:cubicBezTo>
                  <a:lnTo>
                    <a:pt x="22" y="32"/>
                  </a:lnTo>
                  <a:cubicBezTo>
                    <a:pt x="27" y="40"/>
                    <a:pt x="29" y="43"/>
                    <a:pt x="30" y="43"/>
                  </a:cubicBezTo>
                  <a:cubicBezTo>
                    <a:pt x="32" y="43"/>
                    <a:pt x="9"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2"/>
            <p:cNvSpPr/>
            <p:nvPr/>
          </p:nvSpPr>
          <p:spPr>
            <a:xfrm>
              <a:off x="2951909" y="1845282"/>
              <a:ext cx="2389" cy="2929"/>
            </a:xfrm>
            <a:custGeom>
              <a:avLst/>
              <a:gdLst/>
              <a:ahLst/>
              <a:cxnLst/>
              <a:rect l="l" t="t" r="r" b="b"/>
              <a:pathLst>
                <a:path w="31" h="38" extrusionOk="0">
                  <a:moveTo>
                    <a:pt x="0" y="1"/>
                  </a:moveTo>
                  <a:lnTo>
                    <a:pt x="30" y="38"/>
                  </a:lnTo>
                  <a:lnTo>
                    <a:pt x="30" y="38"/>
                  </a:lnTo>
                  <a:lnTo>
                    <a:pt x="10"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2"/>
            <p:cNvSpPr/>
            <p:nvPr/>
          </p:nvSpPr>
          <p:spPr>
            <a:xfrm>
              <a:off x="2954683" y="1845282"/>
              <a:ext cx="2004" cy="1079"/>
            </a:xfrm>
            <a:custGeom>
              <a:avLst/>
              <a:gdLst/>
              <a:ahLst/>
              <a:cxnLst/>
              <a:rect l="l" t="t" r="r" b="b"/>
              <a:pathLst>
                <a:path w="26" h="14" extrusionOk="0">
                  <a:moveTo>
                    <a:pt x="1" y="1"/>
                  </a:moveTo>
                  <a:lnTo>
                    <a:pt x="1" y="1"/>
                  </a:lnTo>
                  <a:cubicBezTo>
                    <a:pt x="5" y="4"/>
                    <a:pt x="8" y="10"/>
                    <a:pt x="8" y="14"/>
                  </a:cubicBezTo>
                  <a:cubicBezTo>
                    <a:pt x="15" y="10"/>
                    <a:pt x="25" y="14"/>
                    <a:pt x="15"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2"/>
            <p:cNvSpPr/>
            <p:nvPr/>
          </p:nvSpPr>
          <p:spPr>
            <a:xfrm>
              <a:off x="2954992" y="1846284"/>
              <a:ext cx="617" cy="925"/>
            </a:xfrm>
            <a:custGeom>
              <a:avLst/>
              <a:gdLst/>
              <a:ahLst/>
              <a:cxnLst/>
              <a:rect l="l" t="t" r="r" b="b"/>
              <a:pathLst>
                <a:path w="8" h="12" extrusionOk="0">
                  <a:moveTo>
                    <a:pt x="4" y="1"/>
                  </a:moveTo>
                  <a:cubicBezTo>
                    <a:pt x="1" y="1"/>
                    <a:pt x="1" y="5"/>
                    <a:pt x="4" y="11"/>
                  </a:cubicBezTo>
                  <a:cubicBezTo>
                    <a:pt x="4" y="8"/>
                    <a:pt x="7" y="5"/>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2"/>
            <p:cNvSpPr/>
            <p:nvPr/>
          </p:nvSpPr>
          <p:spPr>
            <a:xfrm>
              <a:off x="2951909" y="1843972"/>
              <a:ext cx="1079" cy="617"/>
            </a:xfrm>
            <a:custGeom>
              <a:avLst/>
              <a:gdLst/>
              <a:ahLst/>
              <a:cxnLst/>
              <a:rect l="l" t="t" r="r" b="b"/>
              <a:pathLst>
                <a:path w="14" h="8" extrusionOk="0">
                  <a:moveTo>
                    <a:pt x="0" y="1"/>
                  </a:moveTo>
                  <a:lnTo>
                    <a:pt x="7" y="7"/>
                  </a:lnTo>
                  <a:lnTo>
                    <a:pt x="13" y="7"/>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2"/>
            <p:cNvSpPr/>
            <p:nvPr/>
          </p:nvSpPr>
          <p:spPr>
            <a:xfrm>
              <a:off x="2959693" y="1839888"/>
              <a:ext cx="1695" cy="2620"/>
            </a:xfrm>
            <a:custGeom>
              <a:avLst/>
              <a:gdLst/>
              <a:ahLst/>
              <a:cxnLst/>
              <a:rect l="l" t="t" r="r" b="b"/>
              <a:pathLst>
                <a:path w="22" h="34" extrusionOk="0">
                  <a:moveTo>
                    <a:pt x="2" y="0"/>
                  </a:moveTo>
                  <a:cubicBezTo>
                    <a:pt x="1" y="0"/>
                    <a:pt x="1" y="1"/>
                    <a:pt x="1" y="3"/>
                  </a:cubicBezTo>
                  <a:cubicBezTo>
                    <a:pt x="7" y="13"/>
                    <a:pt x="11" y="20"/>
                    <a:pt x="21" y="33"/>
                  </a:cubicBezTo>
                  <a:lnTo>
                    <a:pt x="17" y="16"/>
                  </a:lnTo>
                  <a:cubicBezTo>
                    <a:pt x="10" y="6"/>
                    <a:pt x="4"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2"/>
            <p:cNvSpPr/>
            <p:nvPr/>
          </p:nvSpPr>
          <p:spPr>
            <a:xfrm>
              <a:off x="2952680" y="1834339"/>
              <a:ext cx="2929" cy="3468"/>
            </a:xfrm>
            <a:custGeom>
              <a:avLst/>
              <a:gdLst/>
              <a:ahLst/>
              <a:cxnLst/>
              <a:rect l="l" t="t" r="r" b="b"/>
              <a:pathLst>
                <a:path w="38" h="45" extrusionOk="0">
                  <a:moveTo>
                    <a:pt x="0" y="1"/>
                  </a:moveTo>
                  <a:lnTo>
                    <a:pt x="11" y="21"/>
                  </a:lnTo>
                  <a:cubicBezTo>
                    <a:pt x="17" y="24"/>
                    <a:pt x="24" y="34"/>
                    <a:pt x="37" y="45"/>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2"/>
            <p:cNvSpPr/>
            <p:nvPr/>
          </p:nvSpPr>
          <p:spPr>
            <a:xfrm>
              <a:off x="2952371" y="1831102"/>
              <a:ext cx="1927" cy="2774"/>
            </a:xfrm>
            <a:custGeom>
              <a:avLst/>
              <a:gdLst/>
              <a:ahLst/>
              <a:cxnLst/>
              <a:rect l="l" t="t" r="r" b="b"/>
              <a:pathLst>
                <a:path w="25" h="36" extrusionOk="0">
                  <a:moveTo>
                    <a:pt x="4" y="0"/>
                  </a:moveTo>
                  <a:cubicBezTo>
                    <a:pt x="3" y="0"/>
                    <a:pt x="2" y="1"/>
                    <a:pt x="1" y="2"/>
                  </a:cubicBezTo>
                  <a:cubicBezTo>
                    <a:pt x="11" y="15"/>
                    <a:pt x="11" y="29"/>
                    <a:pt x="24" y="36"/>
                  </a:cubicBezTo>
                  <a:cubicBezTo>
                    <a:pt x="19" y="24"/>
                    <a:pt x="10"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2"/>
            <p:cNvSpPr/>
            <p:nvPr/>
          </p:nvSpPr>
          <p:spPr>
            <a:xfrm>
              <a:off x="2965396" y="1832566"/>
              <a:ext cx="4547" cy="5780"/>
            </a:xfrm>
            <a:custGeom>
              <a:avLst/>
              <a:gdLst/>
              <a:ahLst/>
              <a:cxnLst/>
              <a:rect l="l" t="t" r="r" b="b"/>
              <a:pathLst>
                <a:path w="59" h="75" extrusionOk="0">
                  <a:moveTo>
                    <a:pt x="1" y="0"/>
                  </a:moveTo>
                  <a:lnTo>
                    <a:pt x="1" y="0"/>
                  </a:lnTo>
                  <a:lnTo>
                    <a:pt x="58" y="7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2"/>
            <p:cNvSpPr/>
            <p:nvPr/>
          </p:nvSpPr>
          <p:spPr>
            <a:xfrm>
              <a:off x="2960540" y="1813377"/>
              <a:ext cx="3930" cy="4855"/>
            </a:xfrm>
            <a:custGeom>
              <a:avLst/>
              <a:gdLst/>
              <a:ahLst/>
              <a:cxnLst/>
              <a:rect l="l" t="t" r="r" b="b"/>
              <a:pathLst>
                <a:path w="51" h="63" extrusionOk="0">
                  <a:moveTo>
                    <a:pt x="6" y="0"/>
                  </a:moveTo>
                  <a:lnTo>
                    <a:pt x="6" y="0"/>
                  </a:lnTo>
                  <a:cubicBezTo>
                    <a:pt x="0" y="0"/>
                    <a:pt x="30" y="36"/>
                    <a:pt x="25" y="36"/>
                  </a:cubicBezTo>
                  <a:cubicBezTo>
                    <a:pt x="24" y="36"/>
                    <a:pt x="23" y="35"/>
                    <a:pt x="20" y="33"/>
                  </a:cubicBezTo>
                  <a:lnTo>
                    <a:pt x="20" y="33"/>
                  </a:lnTo>
                  <a:cubicBezTo>
                    <a:pt x="34" y="50"/>
                    <a:pt x="40" y="47"/>
                    <a:pt x="51" y="63"/>
                  </a:cubicBezTo>
                  <a:cubicBezTo>
                    <a:pt x="40" y="39"/>
                    <a:pt x="51" y="50"/>
                    <a:pt x="10" y="2"/>
                  </a:cubicBezTo>
                  <a:cubicBezTo>
                    <a:pt x="8" y="1"/>
                    <a:pt x="7" y="0"/>
                    <a:pt x="6"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2"/>
            <p:cNvSpPr/>
            <p:nvPr/>
          </p:nvSpPr>
          <p:spPr>
            <a:xfrm>
              <a:off x="2964394" y="1818155"/>
              <a:ext cx="617" cy="1156"/>
            </a:xfrm>
            <a:custGeom>
              <a:avLst/>
              <a:gdLst/>
              <a:ahLst/>
              <a:cxnLst/>
              <a:rect l="l" t="t" r="r" b="b"/>
              <a:pathLst>
                <a:path w="8" h="15" extrusionOk="0">
                  <a:moveTo>
                    <a:pt x="1" y="1"/>
                  </a:moveTo>
                  <a:cubicBezTo>
                    <a:pt x="4" y="5"/>
                    <a:pt x="4" y="8"/>
                    <a:pt x="7" y="15"/>
                  </a:cubicBezTo>
                  <a:cubicBezTo>
                    <a:pt x="4" y="8"/>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2"/>
            <p:cNvSpPr/>
            <p:nvPr/>
          </p:nvSpPr>
          <p:spPr>
            <a:xfrm>
              <a:off x="3058339" y="1784091"/>
              <a:ext cx="1927" cy="1927"/>
            </a:xfrm>
            <a:custGeom>
              <a:avLst/>
              <a:gdLst/>
              <a:ahLst/>
              <a:cxnLst/>
              <a:rect l="l" t="t" r="r" b="b"/>
              <a:pathLst>
                <a:path w="25" h="25" extrusionOk="0">
                  <a:moveTo>
                    <a:pt x="1" y="1"/>
                  </a:moveTo>
                  <a:lnTo>
                    <a:pt x="7" y="11"/>
                  </a:lnTo>
                  <a:lnTo>
                    <a:pt x="24" y="24"/>
                  </a:lnTo>
                  <a:lnTo>
                    <a:pt x="24" y="2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2"/>
            <p:cNvSpPr/>
            <p:nvPr/>
          </p:nvSpPr>
          <p:spPr>
            <a:xfrm>
              <a:off x="3056566" y="1779929"/>
              <a:ext cx="2620" cy="3699"/>
            </a:xfrm>
            <a:custGeom>
              <a:avLst/>
              <a:gdLst/>
              <a:ahLst/>
              <a:cxnLst/>
              <a:rect l="l" t="t" r="r" b="b"/>
              <a:pathLst>
                <a:path w="34" h="48" extrusionOk="0">
                  <a:moveTo>
                    <a:pt x="0" y="1"/>
                  </a:moveTo>
                  <a:lnTo>
                    <a:pt x="0" y="1"/>
                  </a:lnTo>
                  <a:cubicBezTo>
                    <a:pt x="1" y="1"/>
                    <a:pt x="1" y="2"/>
                    <a:pt x="2" y="3"/>
                  </a:cubicBezTo>
                  <a:lnTo>
                    <a:pt x="2" y="3"/>
                  </a:lnTo>
                  <a:lnTo>
                    <a:pt x="0" y="1"/>
                  </a:lnTo>
                  <a:close/>
                  <a:moveTo>
                    <a:pt x="2" y="3"/>
                  </a:moveTo>
                  <a:lnTo>
                    <a:pt x="34" y="48"/>
                  </a:lnTo>
                  <a:lnTo>
                    <a:pt x="7" y="4"/>
                  </a:lnTo>
                  <a:cubicBezTo>
                    <a:pt x="7" y="4"/>
                    <a:pt x="7" y="6"/>
                    <a:pt x="6" y="6"/>
                  </a:cubicBezTo>
                  <a:cubicBezTo>
                    <a:pt x="5" y="6"/>
                    <a:pt x="4" y="5"/>
                    <a:pt x="2"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2"/>
            <p:cNvSpPr/>
            <p:nvPr/>
          </p:nvSpPr>
          <p:spPr>
            <a:xfrm>
              <a:off x="2981580" y="1790642"/>
              <a:ext cx="1927" cy="1850"/>
            </a:xfrm>
            <a:custGeom>
              <a:avLst/>
              <a:gdLst/>
              <a:ahLst/>
              <a:cxnLst/>
              <a:rect l="l" t="t" r="r" b="b"/>
              <a:pathLst>
                <a:path w="25" h="24" extrusionOk="0">
                  <a:moveTo>
                    <a:pt x="1" y="0"/>
                  </a:moveTo>
                  <a:lnTo>
                    <a:pt x="7" y="13"/>
                  </a:lnTo>
                  <a:cubicBezTo>
                    <a:pt x="17" y="24"/>
                    <a:pt x="21" y="24"/>
                    <a:pt x="24" y="2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2"/>
            <p:cNvSpPr/>
            <p:nvPr/>
          </p:nvSpPr>
          <p:spPr>
            <a:xfrm>
              <a:off x="2988593" y="1789332"/>
              <a:ext cx="2929" cy="3468"/>
            </a:xfrm>
            <a:custGeom>
              <a:avLst/>
              <a:gdLst/>
              <a:ahLst/>
              <a:cxnLst/>
              <a:rect l="l" t="t" r="r" b="b"/>
              <a:pathLst>
                <a:path w="38" h="45" extrusionOk="0">
                  <a:moveTo>
                    <a:pt x="0" y="0"/>
                  </a:moveTo>
                  <a:lnTo>
                    <a:pt x="38" y="44"/>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2"/>
            <p:cNvSpPr/>
            <p:nvPr/>
          </p:nvSpPr>
          <p:spPr>
            <a:xfrm>
              <a:off x="2989672" y="1781779"/>
              <a:ext cx="1773" cy="1927"/>
            </a:xfrm>
            <a:custGeom>
              <a:avLst/>
              <a:gdLst/>
              <a:ahLst/>
              <a:cxnLst/>
              <a:rect l="l" t="t" r="r" b="b"/>
              <a:pathLst>
                <a:path w="23" h="25" extrusionOk="0">
                  <a:moveTo>
                    <a:pt x="3" y="0"/>
                  </a:moveTo>
                  <a:cubicBezTo>
                    <a:pt x="1" y="0"/>
                    <a:pt x="4" y="7"/>
                    <a:pt x="4" y="9"/>
                  </a:cubicBezTo>
                  <a:lnTo>
                    <a:pt x="4" y="9"/>
                  </a:lnTo>
                  <a:cubicBezTo>
                    <a:pt x="4" y="9"/>
                    <a:pt x="4" y="9"/>
                    <a:pt x="4" y="9"/>
                  </a:cubicBezTo>
                  <a:cubicBezTo>
                    <a:pt x="3" y="9"/>
                    <a:pt x="3" y="10"/>
                    <a:pt x="3" y="11"/>
                  </a:cubicBezTo>
                  <a:cubicBezTo>
                    <a:pt x="4" y="11"/>
                    <a:pt x="4" y="10"/>
                    <a:pt x="4" y="9"/>
                  </a:cubicBezTo>
                  <a:lnTo>
                    <a:pt x="4" y="9"/>
                  </a:lnTo>
                  <a:cubicBezTo>
                    <a:pt x="8" y="11"/>
                    <a:pt x="21" y="25"/>
                    <a:pt x="22" y="25"/>
                  </a:cubicBezTo>
                  <a:cubicBezTo>
                    <a:pt x="23" y="25"/>
                    <a:pt x="18" y="19"/>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2"/>
            <p:cNvSpPr/>
            <p:nvPr/>
          </p:nvSpPr>
          <p:spPr>
            <a:xfrm>
              <a:off x="2802707" y="2095442"/>
              <a:ext cx="1850" cy="3237"/>
            </a:xfrm>
            <a:custGeom>
              <a:avLst/>
              <a:gdLst/>
              <a:ahLst/>
              <a:cxnLst/>
              <a:rect l="l" t="t" r="r" b="b"/>
              <a:pathLst>
                <a:path w="24" h="42" extrusionOk="0">
                  <a:moveTo>
                    <a:pt x="3" y="0"/>
                  </a:moveTo>
                  <a:cubicBezTo>
                    <a:pt x="3" y="0"/>
                    <a:pt x="3" y="0"/>
                    <a:pt x="4" y="1"/>
                  </a:cubicBezTo>
                  <a:cubicBezTo>
                    <a:pt x="0" y="1"/>
                    <a:pt x="21" y="35"/>
                    <a:pt x="24" y="41"/>
                  </a:cubicBezTo>
                  <a:cubicBezTo>
                    <a:pt x="21" y="32"/>
                    <a:pt x="4"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2"/>
            <p:cNvSpPr/>
            <p:nvPr/>
          </p:nvSpPr>
          <p:spPr>
            <a:xfrm>
              <a:off x="2801396" y="2086579"/>
              <a:ext cx="1387" cy="3006"/>
            </a:xfrm>
            <a:custGeom>
              <a:avLst/>
              <a:gdLst/>
              <a:ahLst/>
              <a:cxnLst/>
              <a:rect l="l" t="t" r="r" b="b"/>
              <a:pathLst>
                <a:path w="18" h="39" extrusionOk="0">
                  <a:moveTo>
                    <a:pt x="0" y="1"/>
                  </a:moveTo>
                  <a:lnTo>
                    <a:pt x="17" y="38"/>
                  </a:lnTo>
                  <a:lnTo>
                    <a:pt x="11" y="21"/>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2"/>
            <p:cNvSpPr/>
            <p:nvPr/>
          </p:nvSpPr>
          <p:spPr>
            <a:xfrm>
              <a:off x="2801936" y="2085423"/>
              <a:ext cx="2389" cy="4393"/>
            </a:xfrm>
            <a:custGeom>
              <a:avLst/>
              <a:gdLst/>
              <a:ahLst/>
              <a:cxnLst/>
              <a:rect l="l" t="t" r="r" b="b"/>
              <a:pathLst>
                <a:path w="31" h="57" extrusionOk="0">
                  <a:moveTo>
                    <a:pt x="14" y="0"/>
                  </a:moveTo>
                  <a:cubicBezTo>
                    <a:pt x="10" y="0"/>
                    <a:pt x="17" y="22"/>
                    <a:pt x="14" y="22"/>
                  </a:cubicBezTo>
                  <a:cubicBezTo>
                    <a:pt x="13" y="22"/>
                    <a:pt x="12" y="21"/>
                    <a:pt x="10" y="19"/>
                  </a:cubicBezTo>
                  <a:lnTo>
                    <a:pt x="1" y="6"/>
                  </a:lnTo>
                  <a:lnTo>
                    <a:pt x="24" y="56"/>
                  </a:lnTo>
                  <a:cubicBezTo>
                    <a:pt x="27" y="45"/>
                    <a:pt x="20" y="20"/>
                    <a:pt x="26" y="20"/>
                  </a:cubicBezTo>
                  <a:lnTo>
                    <a:pt x="26" y="20"/>
                  </a:lnTo>
                  <a:cubicBezTo>
                    <a:pt x="27" y="20"/>
                    <a:pt x="28" y="21"/>
                    <a:pt x="31" y="23"/>
                  </a:cubicBezTo>
                  <a:cubicBezTo>
                    <a:pt x="20" y="6"/>
                    <a:pt x="16" y="0"/>
                    <a:pt x="1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2"/>
            <p:cNvSpPr/>
            <p:nvPr/>
          </p:nvSpPr>
          <p:spPr>
            <a:xfrm>
              <a:off x="2810105" y="2094902"/>
              <a:ext cx="694" cy="1387"/>
            </a:xfrm>
            <a:custGeom>
              <a:avLst/>
              <a:gdLst/>
              <a:ahLst/>
              <a:cxnLst/>
              <a:rect l="l" t="t" r="r" b="b"/>
              <a:pathLst>
                <a:path w="9" h="18" extrusionOk="0">
                  <a:moveTo>
                    <a:pt x="1" y="0"/>
                  </a:moveTo>
                  <a:cubicBezTo>
                    <a:pt x="1" y="0"/>
                    <a:pt x="1" y="1"/>
                    <a:pt x="2" y="3"/>
                  </a:cubicBezTo>
                  <a:lnTo>
                    <a:pt x="2" y="3"/>
                  </a:lnTo>
                  <a:cubicBezTo>
                    <a:pt x="1" y="1"/>
                    <a:pt x="1" y="0"/>
                    <a:pt x="1" y="0"/>
                  </a:cubicBezTo>
                  <a:close/>
                  <a:moveTo>
                    <a:pt x="2" y="3"/>
                  </a:moveTo>
                  <a:cubicBezTo>
                    <a:pt x="2" y="4"/>
                    <a:pt x="3" y="7"/>
                    <a:pt x="3" y="11"/>
                  </a:cubicBezTo>
                  <a:cubicBezTo>
                    <a:pt x="3" y="14"/>
                    <a:pt x="3" y="18"/>
                    <a:pt x="6" y="18"/>
                  </a:cubicBezTo>
                  <a:lnTo>
                    <a:pt x="9" y="18"/>
                  </a:lnTo>
                  <a:cubicBezTo>
                    <a:pt x="5" y="10"/>
                    <a:pt x="3" y="5"/>
                    <a:pt x="2"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2"/>
            <p:cNvSpPr/>
            <p:nvPr/>
          </p:nvSpPr>
          <p:spPr>
            <a:xfrm>
              <a:off x="2810490" y="2096212"/>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2"/>
            <p:cNvSpPr/>
            <p:nvPr/>
          </p:nvSpPr>
          <p:spPr>
            <a:xfrm>
              <a:off x="2811030" y="2094671"/>
              <a:ext cx="1927" cy="3776"/>
            </a:xfrm>
            <a:custGeom>
              <a:avLst/>
              <a:gdLst/>
              <a:ahLst/>
              <a:cxnLst/>
              <a:rect l="l" t="t" r="r" b="b"/>
              <a:pathLst>
                <a:path w="25" h="49" extrusionOk="0">
                  <a:moveTo>
                    <a:pt x="0" y="0"/>
                  </a:moveTo>
                  <a:lnTo>
                    <a:pt x="8" y="25"/>
                  </a:lnTo>
                  <a:cubicBezTo>
                    <a:pt x="14" y="34"/>
                    <a:pt x="21" y="38"/>
                    <a:pt x="25" y="48"/>
                  </a:cubicBezTo>
                  <a:cubicBezTo>
                    <a:pt x="21" y="34"/>
                    <a:pt x="14" y="2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2"/>
            <p:cNvSpPr/>
            <p:nvPr/>
          </p:nvSpPr>
          <p:spPr>
            <a:xfrm>
              <a:off x="2809411" y="2091280"/>
              <a:ext cx="617" cy="1079"/>
            </a:xfrm>
            <a:custGeom>
              <a:avLst/>
              <a:gdLst/>
              <a:ahLst/>
              <a:cxnLst/>
              <a:rect l="l" t="t" r="r" b="b"/>
              <a:pathLst>
                <a:path w="8" h="14" extrusionOk="0">
                  <a:moveTo>
                    <a:pt x="1" y="1"/>
                  </a:moveTo>
                  <a:lnTo>
                    <a:pt x="5" y="11"/>
                  </a:lnTo>
                  <a:cubicBezTo>
                    <a:pt x="6" y="12"/>
                    <a:pt x="7" y="14"/>
                    <a:pt x="7" y="14"/>
                  </a:cubicBezTo>
                  <a:cubicBezTo>
                    <a:pt x="7" y="14"/>
                    <a:pt x="5"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2"/>
            <p:cNvSpPr/>
            <p:nvPr/>
          </p:nvSpPr>
          <p:spPr>
            <a:xfrm>
              <a:off x="2809026" y="2090972"/>
              <a:ext cx="1079" cy="2774"/>
            </a:xfrm>
            <a:custGeom>
              <a:avLst/>
              <a:gdLst/>
              <a:ahLst/>
              <a:cxnLst/>
              <a:rect l="l" t="t" r="r" b="b"/>
              <a:pathLst>
                <a:path w="14" h="36" extrusionOk="0">
                  <a:moveTo>
                    <a:pt x="1" y="0"/>
                  </a:moveTo>
                  <a:lnTo>
                    <a:pt x="1" y="0"/>
                  </a:lnTo>
                  <a:cubicBezTo>
                    <a:pt x="0" y="0"/>
                    <a:pt x="3" y="5"/>
                    <a:pt x="10" y="22"/>
                  </a:cubicBezTo>
                  <a:cubicBezTo>
                    <a:pt x="7" y="16"/>
                    <a:pt x="6" y="14"/>
                    <a:pt x="5" y="14"/>
                  </a:cubicBezTo>
                  <a:lnTo>
                    <a:pt x="5" y="14"/>
                  </a:lnTo>
                  <a:cubicBezTo>
                    <a:pt x="5" y="14"/>
                    <a:pt x="11" y="26"/>
                    <a:pt x="13" y="35"/>
                  </a:cubicBezTo>
                  <a:lnTo>
                    <a:pt x="10" y="15"/>
                  </a:lnTo>
                  <a:cubicBezTo>
                    <a:pt x="6" y="9"/>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2"/>
            <p:cNvSpPr/>
            <p:nvPr/>
          </p:nvSpPr>
          <p:spPr>
            <a:xfrm>
              <a:off x="2807408" y="2089970"/>
              <a:ext cx="2081" cy="3160"/>
            </a:xfrm>
            <a:custGeom>
              <a:avLst/>
              <a:gdLst/>
              <a:ahLst/>
              <a:cxnLst/>
              <a:rect l="l" t="t" r="r" b="b"/>
              <a:pathLst>
                <a:path w="27" h="41" extrusionOk="0">
                  <a:moveTo>
                    <a:pt x="3" y="1"/>
                  </a:moveTo>
                  <a:cubicBezTo>
                    <a:pt x="1" y="10"/>
                    <a:pt x="18" y="41"/>
                    <a:pt x="24" y="41"/>
                  </a:cubicBezTo>
                  <a:cubicBezTo>
                    <a:pt x="26" y="41"/>
                    <a:pt x="27" y="40"/>
                    <a:pt x="27" y="38"/>
                  </a:cubicBezTo>
                  <a:cubicBezTo>
                    <a:pt x="17" y="28"/>
                    <a:pt x="11" y="2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2"/>
            <p:cNvSpPr/>
            <p:nvPr/>
          </p:nvSpPr>
          <p:spPr>
            <a:xfrm>
              <a:off x="2800857" y="2081184"/>
              <a:ext cx="1387" cy="1850"/>
            </a:xfrm>
            <a:custGeom>
              <a:avLst/>
              <a:gdLst/>
              <a:ahLst/>
              <a:cxnLst/>
              <a:rect l="l" t="t" r="r" b="b"/>
              <a:pathLst>
                <a:path w="18" h="24" extrusionOk="0">
                  <a:moveTo>
                    <a:pt x="1" y="0"/>
                  </a:moveTo>
                  <a:lnTo>
                    <a:pt x="7" y="24"/>
                  </a:lnTo>
                  <a:cubicBezTo>
                    <a:pt x="7" y="20"/>
                    <a:pt x="7" y="19"/>
                    <a:pt x="9" y="19"/>
                  </a:cubicBezTo>
                  <a:cubicBezTo>
                    <a:pt x="11" y="19"/>
                    <a:pt x="16" y="23"/>
                    <a:pt x="17" y="23"/>
                  </a:cubicBezTo>
                  <a:cubicBezTo>
                    <a:pt x="18" y="23"/>
                    <a:pt x="17" y="22"/>
                    <a:pt x="15" y="1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2"/>
            <p:cNvSpPr/>
            <p:nvPr/>
          </p:nvSpPr>
          <p:spPr>
            <a:xfrm>
              <a:off x="2811801" y="2092359"/>
              <a:ext cx="2389" cy="3699"/>
            </a:xfrm>
            <a:custGeom>
              <a:avLst/>
              <a:gdLst/>
              <a:ahLst/>
              <a:cxnLst/>
              <a:rect l="l" t="t" r="r" b="b"/>
              <a:pathLst>
                <a:path w="31" h="48" extrusionOk="0">
                  <a:moveTo>
                    <a:pt x="1" y="0"/>
                  </a:moveTo>
                  <a:lnTo>
                    <a:pt x="7" y="14"/>
                  </a:lnTo>
                  <a:cubicBezTo>
                    <a:pt x="15" y="24"/>
                    <a:pt x="21" y="30"/>
                    <a:pt x="31" y="47"/>
                  </a:cubicBezTo>
                  <a:cubicBezTo>
                    <a:pt x="24" y="34"/>
                    <a:pt x="11" y="1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2"/>
            <p:cNvSpPr/>
            <p:nvPr/>
          </p:nvSpPr>
          <p:spPr>
            <a:xfrm>
              <a:off x="2811030" y="2090509"/>
              <a:ext cx="848" cy="1927"/>
            </a:xfrm>
            <a:custGeom>
              <a:avLst/>
              <a:gdLst/>
              <a:ahLst/>
              <a:cxnLst/>
              <a:rect l="l" t="t" r="r" b="b"/>
              <a:pathLst>
                <a:path w="11" h="25" extrusionOk="0">
                  <a:moveTo>
                    <a:pt x="4" y="1"/>
                  </a:moveTo>
                  <a:cubicBezTo>
                    <a:pt x="0" y="1"/>
                    <a:pt x="4" y="11"/>
                    <a:pt x="11" y="24"/>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2"/>
            <p:cNvSpPr/>
            <p:nvPr/>
          </p:nvSpPr>
          <p:spPr>
            <a:xfrm>
              <a:off x="2806868" y="2086117"/>
              <a:ext cx="1387" cy="3930"/>
            </a:xfrm>
            <a:custGeom>
              <a:avLst/>
              <a:gdLst/>
              <a:ahLst/>
              <a:cxnLst/>
              <a:rect l="l" t="t" r="r" b="b"/>
              <a:pathLst>
                <a:path w="18" h="51" extrusionOk="0">
                  <a:moveTo>
                    <a:pt x="1" y="0"/>
                  </a:moveTo>
                  <a:lnTo>
                    <a:pt x="1" y="4"/>
                  </a:lnTo>
                  <a:lnTo>
                    <a:pt x="18" y="5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2"/>
            <p:cNvSpPr/>
            <p:nvPr/>
          </p:nvSpPr>
          <p:spPr>
            <a:xfrm>
              <a:off x="2814960" y="2094132"/>
              <a:ext cx="1618" cy="3699"/>
            </a:xfrm>
            <a:custGeom>
              <a:avLst/>
              <a:gdLst/>
              <a:ahLst/>
              <a:cxnLst/>
              <a:rect l="l" t="t" r="r" b="b"/>
              <a:pathLst>
                <a:path w="21" h="48" extrusionOk="0">
                  <a:moveTo>
                    <a:pt x="0" y="1"/>
                  </a:moveTo>
                  <a:lnTo>
                    <a:pt x="7" y="18"/>
                  </a:lnTo>
                  <a:lnTo>
                    <a:pt x="21" y="4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2"/>
            <p:cNvSpPr/>
            <p:nvPr/>
          </p:nvSpPr>
          <p:spPr>
            <a:xfrm>
              <a:off x="2816039" y="2094440"/>
              <a:ext cx="2620" cy="4239"/>
            </a:xfrm>
            <a:custGeom>
              <a:avLst/>
              <a:gdLst/>
              <a:ahLst/>
              <a:cxnLst/>
              <a:rect l="l" t="t" r="r" b="b"/>
              <a:pathLst>
                <a:path w="34" h="55" extrusionOk="0">
                  <a:moveTo>
                    <a:pt x="0" y="0"/>
                  </a:moveTo>
                  <a:lnTo>
                    <a:pt x="0" y="0"/>
                  </a:lnTo>
                  <a:cubicBezTo>
                    <a:pt x="13" y="28"/>
                    <a:pt x="27" y="41"/>
                    <a:pt x="33" y="54"/>
                  </a:cubicBezTo>
                  <a:cubicBezTo>
                    <a:pt x="33" y="51"/>
                    <a:pt x="24" y="28"/>
                    <a:pt x="16" y="7"/>
                  </a:cubicBezTo>
                  <a:lnTo>
                    <a:pt x="16" y="7"/>
                  </a:lnTo>
                  <a:cubicBezTo>
                    <a:pt x="18" y="13"/>
                    <a:pt x="18" y="16"/>
                    <a:pt x="17" y="16"/>
                  </a:cubicBezTo>
                  <a:cubicBezTo>
                    <a:pt x="14" y="16"/>
                    <a:pt x="9" y="1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2"/>
            <p:cNvSpPr/>
            <p:nvPr/>
          </p:nvSpPr>
          <p:spPr>
            <a:xfrm>
              <a:off x="2816502" y="2092822"/>
              <a:ext cx="848" cy="2235"/>
            </a:xfrm>
            <a:custGeom>
              <a:avLst/>
              <a:gdLst/>
              <a:ahLst/>
              <a:cxnLst/>
              <a:rect l="l" t="t" r="r" b="b"/>
              <a:pathLst>
                <a:path w="11" h="29" extrusionOk="0">
                  <a:moveTo>
                    <a:pt x="1" y="1"/>
                  </a:moveTo>
                  <a:cubicBezTo>
                    <a:pt x="1" y="4"/>
                    <a:pt x="2" y="7"/>
                    <a:pt x="3" y="11"/>
                  </a:cubicBezTo>
                  <a:lnTo>
                    <a:pt x="3" y="11"/>
                  </a:lnTo>
                  <a:cubicBezTo>
                    <a:pt x="2" y="8"/>
                    <a:pt x="1" y="4"/>
                    <a:pt x="1" y="1"/>
                  </a:cubicBezTo>
                  <a:close/>
                  <a:moveTo>
                    <a:pt x="3" y="11"/>
                  </a:moveTo>
                  <a:lnTo>
                    <a:pt x="3" y="11"/>
                  </a:lnTo>
                  <a:cubicBezTo>
                    <a:pt x="6" y="19"/>
                    <a:pt x="8" y="25"/>
                    <a:pt x="10" y="28"/>
                  </a:cubicBezTo>
                  <a:cubicBezTo>
                    <a:pt x="8" y="22"/>
                    <a:pt x="5" y="16"/>
                    <a:pt x="3" y="1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2"/>
            <p:cNvSpPr/>
            <p:nvPr/>
          </p:nvSpPr>
          <p:spPr>
            <a:xfrm>
              <a:off x="2812109" y="2090509"/>
              <a:ext cx="1850" cy="2697"/>
            </a:xfrm>
            <a:custGeom>
              <a:avLst/>
              <a:gdLst/>
              <a:ahLst/>
              <a:cxnLst/>
              <a:rect l="l" t="t" r="r" b="b"/>
              <a:pathLst>
                <a:path w="24" h="35" extrusionOk="0">
                  <a:moveTo>
                    <a:pt x="0" y="1"/>
                  </a:moveTo>
                  <a:cubicBezTo>
                    <a:pt x="7" y="7"/>
                    <a:pt x="17" y="28"/>
                    <a:pt x="24" y="3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2"/>
            <p:cNvSpPr/>
            <p:nvPr/>
          </p:nvSpPr>
          <p:spPr>
            <a:xfrm>
              <a:off x="2812340" y="2090509"/>
              <a:ext cx="308" cy="77"/>
            </a:xfrm>
            <a:custGeom>
              <a:avLst/>
              <a:gdLst/>
              <a:ahLst/>
              <a:cxnLst/>
              <a:rect l="l" t="t" r="r" b="b"/>
              <a:pathLst>
                <a:path w="4" h="1" extrusionOk="0">
                  <a:moveTo>
                    <a:pt x="0" y="1"/>
                  </a:moveTo>
                  <a:lnTo>
                    <a:pt x="0" y="1"/>
                  </a:ln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2"/>
            <p:cNvSpPr/>
            <p:nvPr/>
          </p:nvSpPr>
          <p:spPr>
            <a:xfrm>
              <a:off x="2811955" y="2090355"/>
              <a:ext cx="231" cy="231"/>
            </a:xfrm>
            <a:custGeom>
              <a:avLst/>
              <a:gdLst/>
              <a:ahLst/>
              <a:cxnLst/>
              <a:rect l="l" t="t" r="r" b="b"/>
              <a:pathLst>
                <a:path w="3" h="3" extrusionOk="0">
                  <a:moveTo>
                    <a:pt x="1" y="0"/>
                  </a:moveTo>
                  <a:lnTo>
                    <a:pt x="1" y="0"/>
                  </a:lnTo>
                  <a:cubicBezTo>
                    <a:pt x="0" y="0"/>
                    <a:pt x="0" y="1"/>
                    <a:pt x="2" y="3"/>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2"/>
            <p:cNvSpPr/>
            <p:nvPr/>
          </p:nvSpPr>
          <p:spPr>
            <a:xfrm>
              <a:off x="2806098" y="2082726"/>
              <a:ext cx="2929" cy="5549"/>
            </a:xfrm>
            <a:custGeom>
              <a:avLst/>
              <a:gdLst/>
              <a:ahLst/>
              <a:cxnLst/>
              <a:rect l="l" t="t" r="r" b="b"/>
              <a:pathLst>
                <a:path w="38" h="72" extrusionOk="0">
                  <a:moveTo>
                    <a:pt x="0" y="0"/>
                  </a:moveTo>
                  <a:lnTo>
                    <a:pt x="0" y="0"/>
                  </a:lnTo>
                  <a:cubicBezTo>
                    <a:pt x="14" y="24"/>
                    <a:pt x="24" y="41"/>
                    <a:pt x="37" y="71"/>
                  </a:cubicBezTo>
                  <a:cubicBezTo>
                    <a:pt x="31" y="51"/>
                    <a:pt x="24" y="2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2"/>
            <p:cNvSpPr/>
            <p:nvPr/>
          </p:nvSpPr>
          <p:spPr>
            <a:xfrm>
              <a:off x="2809411" y="2086887"/>
              <a:ext cx="1387" cy="2697"/>
            </a:xfrm>
            <a:custGeom>
              <a:avLst/>
              <a:gdLst/>
              <a:ahLst/>
              <a:cxnLst/>
              <a:rect l="l" t="t" r="r" b="b"/>
              <a:pathLst>
                <a:path w="18" h="35" extrusionOk="0">
                  <a:moveTo>
                    <a:pt x="1" y="0"/>
                  </a:moveTo>
                  <a:lnTo>
                    <a:pt x="1" y="0"/>
                  </a:lnTo>
                  <a:cubicBezTo>
                    <a:pt x="5" y="10"/>
                    <a:pt x="14" y="23"/>
                    <a:pt x="17" y="32"/>
                  </a:cubicBezTo>
                  <a:lnTo>
                    <a:pt x="17" y="32"/>
                  </a:lnTo>
                  <a:lnTo>
                    <a:pt x="8" y="7"/>
                  </a:lnTo>
                  <a:lnTo>
                    <a:pt x="1" y="0"/>
                  </a:lnTo>
                  <a:close/>
                  <a:moveTo>
                    <a:pt x="17" y="32"/>
                  </a:moveTo>
                  <a:lnTo>
                    <a:pt x="18" y="34"/>
                  </a:lnTo>
                  <a:cubicBezTo>
                    <a:pt x="18" y="33"/>
                    <a:pt x="18" y="33"/>
                    <a:pt x="17" y="3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2"/>
            <p:cNvSpPr/>
            <p:nvPr/>
          </p:nvSpPr>
          <p:spPr>
            <a:xfrm>
              <a:off x="2809797" y="2086348"/>
              <a:ext cx="539" cy="1156"/>
            </a:xfrm>
            <a:custGeom>
              <a:avLst/>
              <a:gdLst/>
              <a:ahLst/>
              <a:cxnLst/>
              <a:rect l="l" t="t" r="r" b="b"/>
              <a:pathLst>
                <a:path w="7" h="15" extrusionOk="0">
                  <a:moveTo>
                    <a:pt x="0" y="1"/>
                  </a:moveTo>
                  <a:lnTo>
                    <a:pt x="3" y="14"/>
                  </a:lnTo>
                  <a:lnTo>
                    <a:pt x="7" y="1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2"/>
            <p:cNvSpPr/>
            <p:nvPr/>
          </p:nvSpPr>
          <p:spPr>
            <a:xfrm>
              <a:off x="2813111" y="2088429"/>
              <a:ext cx="1387" cy="2466"/>
            </a:xfrm>
            <a:custGeom>
              <a:avLst/>
              <a:gdLst/>
              <a:ahLst/>
              <a:cxnLst/>
              <a:rect l="l" t="t" r="r" b="b"/>
              <a:pathLst>
                <a:path w="18" h="32" extrusionOk="0">
                  <a:moveTo>
                    <a:pt x="1" y="0"/>
                  </a:moveTo>
                  <a:lnTo>
                    <a:pt x="1" y="0"/>
                  </a:lnTo>
                  <a:cubicBezTo>
                    <a:pt x="4" y="11"/>
                    <a:pt x="14" y="31"/>
                    <a:pt x="18" y="31"/>
                  </a:cubicBezTo>
                  <a:cubicBezTo>
                    <a:pt x="11" y="14"/>
                    <a:pt x="11" y="11"/>
                    <a:pt x="14" y="8"/>
                  </a:cubicBezTo>
                  <a:cubicBezTo>
                    <a:pt x="7" y="0"/>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2"/>
            <p:cNvSpPr/>
            <p:nvPr/>
          </p:nvSpPr>
          <p:spPr>
            <a:xfrm>
              <a:off x="2813034" y="2090047"/>
              <a:ext cx="154" cy="308"/>
            </a:xfrm>
            <a:custGeom>
              <a:avLst/>
              <a:gdLst/>
              <a:ahLst/>
              <a:cxnLst/>
              <a:rect l="l" t="t" r="r" b="b"/>
              <a:pathLst>
                <a:path w="2" h="4" extrusionOk="0">
                  <a:moveTo>
                    <a:pt x="1" y="1"/>
                  </a:moveTo>
                  <a:cubicBezTo>
                    <a:pt x="0" y="1"/>
                    <a:pt x="0" y="2"/>
                    <a:pt x="2" y="4"/>
                  </a:cubicBez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2"/>
            <p:cNvSpPr/>
            <p:nvPr/>
          </p:nvSpPr>
          <p:spPr>
            <a:xfrm>
              <a:off x="2815731" y="2087427"/>
              <a:ext cx="385" cy="539"/>
            </a:xfrm>
            <a:custGeom>
              <a:avLst/>
              <a:gdLst/>
              <a:ahLst/>
              <a:cxnLst/>
              <a:rect l="l" t="t" r="r" b="b"/>
              <a:pathLst>
                <a:path w="5" h="7" extrusionOk="0">
                  <a:moveTo>
                    <a:pt x="4" y="7"/>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2"/>
            <p:cNvSpPr/>
            <p:nvPr/>
          </p:nvSpPr>
          <p:spPr>
            <a:xfrm>
              <a:off x="2812417" y="2087812"/>
              <a:ext cx="771" cy="1464"/>
            </a:xfrm>
            <a:custGeom>
              <a:avLst/>
              <a:gdLst/>
              <a:ahLst/>
              <a:cxnLst/>
              <a:rect l="l" t="t" r="r" b="b"/>
              <a:pathLst>
                <a:path w="10" h="19" extrusionOk="0">
                  <a:moveTo>
                    <a:pt x="1" y="1"/>
                  </a:moveTo>
                  <a:cubicBezTo>
                    <a:pt x="0" y="1"/>
                    <a:pt x="3" y="7"/>
                    <a:pt x="7" y="19"/>
                  </a:cubicBezTo>
                  <a:cubicBezTo>
                    <a:pt x="7" y="12"/>
                    <a:pt x="7" y="12"/>
                    <a:pt x="10" y="8"/>
                  </a:cubicBezTo>
                  <a:cubicBezTo>
                    <a:pt x="7" y="5"/>
                    <a:pt x="3" y="2"/>
                    <a:pt x="3" y="2"/>
                  </a:cubicBezTo>
                  <a:cubicBezTo>
                    <a:pt x="2" y="1"/>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2"/>
            <p:cNvSpPr/>
            <p:nvPr/>
          </p:nvSpPr>
          <p:spPr>
            <a:xfrm>
              <a:off x="2815192" y="2089970"/>
              <a:ext cx="1233" cy="1618"/>
            </a:xfrm>
            <a:custGeom>
              <a:avLst/>
              <a:gdLst/>
              <a:ahLst/>
              <a:cxnLst/>
              <a:rect l="l" t="t" r="r" b="b"/>
              <a:pathLst>
                <a:path w="16" h="21" extrusionOk="0">
                  <a:moveTo>
                    <a:pt x="1" y="1"/>
                  </a:moveTo>
                  <a:cubicBezTo>
                    <a:pt x="6" y="9"/>
                    <a:pt x="13" y="21"/>
                    <a:pt x="15" y="21"/>
                  </a:cubicBezTo>
                  <a:cubicBezTo>
                    <a:pt x="15" y="21"/>
                    <a:pt x="15" y="20"/>
                    <a:pt x="14" y="18"/>
                  </a:cubicBezTo>
                  <a:cubicBezTo>
                    <a:pt x="7" y="11"/>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2"/>
            <p:cNvSpPr/>
            <p:nvPr/>
          </p:nvSpPr>
          <p:spPr>
            <a:xfrm>
              <a:off x="2813650" y="2090818"/>
              <a:ext cx="385" cy="539"/>
            </a:xfrm>
            <a:custGeom>
              <a:avLst/>
              <a:gdLst/>
              <a:ahLst/>
              <a:cxnLst/>
              <a:rect l="l" t="t" r="r" b="b"/>
              <a:pathLst>
                <a:path w="5" h="7" extrusionOk="0">
                  <a:moveTo>
                    <a:pt x="0" y="0"/>
                  </a:moveTo>
                  <a:lnTo>
                    <a:pt x="0" y="3"/>
                  </a:lnTo>
                  <a:cubicBezTo>
                    <a:pt x="3" y="6"/>
                    <a:pt x="4" y="7"/>
                    <a:pt x="4" y="7"/>
                  </a:cubicBezTo>
                  <a:cubicBezTo>
                    <a:pt x="4"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2"/>
            <p:cNvSpPr/>
            <p:nvPr/>
          </p:nvSpPr>
          <p:spPr>
            <a:xfrm>
              <a:off x="2812880" y="2089199"/>
              <a:ext cx="848" cy="1695"/>
            </a:xfrm>
            <a:custGeom>
              <a:avLst/>
              <a:gdLst/>
              <a:ahLst/>
              <a:cxnLst/>
              <a:rect l="l" t="t" r="r" b="b"/>
              <a:pathLst>
                <a:path w="11" h="22" extrusionOk="0">
                  <a:moveTo>
                    <a:pt x="1" y="1"/>
                  </a:moveTo>
                  <a:cubicBezTo>
                    <a:pt x="1" y="4"/>
                    <a:pt x="4" y="7"/>
                    <a:pt x="4" y="15"/>
                  </a:cubicBezTo>
                  <a:cubicBezTo>
                    <a:pt x="7" y="15"/>
                    <a:pt x="7" y="18"/>
                    <a:pt x="10" y="21"/>
                  </a:cubicBezTo>
                  <a:cubicBezTo>
                    <a:pt x="7" y="18"/>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2"/>
            <p:cNvSpPr/>
            <p:nvPr/>
          </p:nvSpPr>
          <p:spPr>
            <a:xfrm>
              <a:off x="2806868" y="2070472"/>
              <a:ext cx="8940" cy="17032"/>
            </a:xfrm>
            <a:custGeom>
              <a:avLst/>
              <a:gdLst/>
              <a:ahLst/>
              <a:cxnLst/>
              <a:rect l="l" t="t" r="r" b="b"/>
              <a:pathLst>
                <a:path w="116" h="221" extrusionOk="0">
                  <a:moveTo>
                    <a:pt x="1" y="1"/>
                  </a:moveTo>
                  <a:cubicBezTo>
                    <a:pt x="3" y="5"/>
                    <a:pt x="7" y="15"/>
                    <a:pt x="11" y="24"/>
                  </a:cubicBezTo>
                  <a:lnTo>
                    <a:pt x="11" y="24"/>
                  </a:lnTo>
                  <a:cubicBezTo>
                    <a:pt x="9" y="17"/>
                    <a:pt x="5" y="9"/>
                    <a:pt x="1" y="1"/>
                  </a:cubicBezTo>
                  <a:close/>
                  <a:moveTo>
                    <a:pt x="10" y="10"/>
                  </a:moveTo>
                  <a:lnTo>
                    <a:pt x="18" y="35"/>
                  </a:lnTo>
                  <a:cubicBezTo>
                    <a:pt x="16" y="31"/>
                    <a:pt x="13" y="28"/>
                    <a:pt x="11" y="24"/>
                  </a:cubicBezTo>
                  <a:lnTo>
                    <a:pt x="11" y="24"/>
                  </a:lnTo>
                  <a:cubicBezTo>
                    <a:pt x="17" y="37"/>
                    <a:pt x="20" y="47"/>
                    <a:pt x="17" y="47"/>
                  </a:cubicBezTo>
                  <a:cubicBezTo>
                    <a:pt x="15" y="47"/>
                    <a:pt x="11" y="43"/>
                    <a:pt x="4" y="35"/>
                  </a:cubicBezTo>
                  <a:lnTo>
                    <a:pt x="4" y="35"/>
                  </a:lnTo>
                  <a:cubicBezTo>
                    <a:pt x="13" y="60"/>
                    <a:pt x="70" y="149"/>
                    <a:pt x="107" y="208"/>
                  </a:cubicBezTo>
                  <a:lnTo>
                    <a:pt x="107" y="208"/>
                  </a:lnTo>
                  <a:cubicBezTo>
                    <a:pt x="101" y="198"/>
                    <a:pt x="97" y="187"/>
                    <a:pt x="92" y="172"/>
                  </a:cubicBezTo>
                  <a:cubicBezTo>
                    <a:pt x="82" y="156"/>
                    <a:pt x="58" y="136"/>
                    <a:pt x="48" y="105"/>
                  </a:cubicBezTo>
                  <a:cubicBezTo>
                    <a:pt x="47" y="100"/>
                    <a:pt x="47" y="98"/>
                    <a:pt x="48" y="98"/>
                  </a:cubicBezTo>
                  <a:cubicBezTo>
                    <a:pt x="51" y="98"/>
                    <a:pt x="61" y="119"/>
                    <a:pt x="71" y="129"/>
                  </a:cubicBezTo>
                  <a:cubicBezTo>
                    <a:pt x="45" y="91"/>
                    <a:pt x="45" y="68"/>
                    <a:pt x="10" y="10"/>
                  </a:cubicBezTo>
                  <a:close/>
                  <a:moveTo>
                    <a:pt x="107" y="208"/>
                  </a:moveTo>
                  <a:cubicBezTo>
                    <a:pt x="109" y="212"/>
                    <a:pt x="112" y="216"/>
                    <a:pt x="115" y="220"/>
                  </a:cubicBezTo>
                  <a:cubicBezTo>
                    <a:pt x="112" y="216"/>
                    <a:pt x="110" y="212"/>
                    <a:pt x="107" y="20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2"/>
            <p:cNvSpPr/>
            <p:nvPr/>
          </p:nvSpPr>
          <p:spPr>
            <a:xfrm>
              <a:off x="2814960" y="2087889"/>
              <a:ext cx="2389" cy="3237"/>
            </a:xfrm>
            <a:custGeom>
              <a:avLst/>
              <a:gdLst/>
              <a:ahLst/>
              <a:cxnLst/>
              <a:rect l="l" t="t" r="r" b="b"/>
              <a:pathLst>
                <a:path w="31" h="42" extrusionOk="0">
                  <a:moveTo>
                    <a:pt x="0" y="1"/>
                  </a:moveTo>
                  <a:cubicBezTo>
                    <a:pt x="4" y="4"/>
                    <a:pt x="14" y="18"/>
                    <a:pt x="30" y="41"/>
                  </a:cubicBezTo>
                  <a:cubicBezTo>
                    <a:pt x="24" y="24"/>
                    <a:pt x="17" y="11"/>
                    <a:pt x="1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2"/>
            <p:cNvSpPr/>
            <p:nvPr/>
          </p:nvSpPr>
          <p:spPr>
            <a:xfrm>
              <a:off x="2810259" y="2081416"/>
              <a:ext cx="5009" cy="8632"/>
            </a:xfrm>
            <a:custGeom>
              <a:avLst/>
              <a:gdLst/>
              <a:ahLst/>
              <a:cxnLst/>
              <a:rect l="l" t="t" r="r" b="b"/>
              <a:pathLst>
                <a:path w="65" h="112" extrusionOk="0">
                  <a:moveTo>
                    <a:pt x="7" y="0"/>
                  </a:moveTo>
                  <a:cubicBezTo>
                    <a:pt x="1" y="7"/>
                    <a:pt x="18" y="30"/>
                    <a:pt x="24" y="47"/>
                  </a:cubicBezTo>
                  <a:cubicBezTo>
                    <a:pt x="25" y="46"/>
                    <a:pt x="25" y="45"/>
                    <a:pt x="26" y="45"/>
                  </a:cubicBezTo>
                  <a:cubicBezTo>
                    <a:pt x="28" y="45"/>
                    <a:pt x="33" y="68"/>
                    <a:pt x="46" y="81"/>
                  </a:cubicBezTo>
                  <a:lnTo>
                    <a:pt x="46" y="81"/>
                  </a:lnTo>
                  <a:cubicBezTo>
                    <a:pt x="34" y="51"/>
                    <a:pt x="28" y="34"/>
                    <a:pt x="7" y="0"/>
                  </a:cubicBezTo>
                  <a:close/>
                  <a:moveTo>
                    <a:pt x="46" y="81"/>
                  </a:moveTo>
                  <a:cubicBezTo>
                    <a:pt x="48" y="84"/>
                    <a:pt x="49" y="88"/>
                    <a:pt x="51" y="91"/>
                  </a:cubicBezTo>
                  <a:lnTo>
                    <a:pt x="51" y="85"/>
                  </a:lnTo>
                  <a:cubicBezTo>
                    <a:pt x="49" y="84"/>
                    <a:pt x="48" y="83"/>
                    <a:pt x="46" y="81"/>
                  </a:cubicBezTo>
                  <a:close/>
                  <a:moveTo>
                    <a:pt x="51" y="91"/>
                  </a:moveTo>
                  <a:cubicBezTo>
                    <a:pt x="58" y="95"/>
                    <a:pt x="58" y="99"/>
                    <a:pt x="58" y="105"/>
                  </a:cubicBezTo>
                  <a:cubicBezTo>
                    <a:pt x="58" y="99"/>
                    <a:pt x="55" y="95"/>
                    <a:pt x="51" y="91"/>
                  </a:cubicBezTo>
                  <a:close/>
                  <a:moveTo>
                    <a:pt x="57" y="84"/>
                  </a:moveTo>
                  <a:cubicBezTo>
                    <a:pt x="55" y="84"/>
                    <a:pt x="54" y="87"/>
                    <a:pt x="51" y="91"/>
                  </a:cubicBezTo>
                  <a:lnTo>
                    <a:pt x="51" y="99"/>
                  </a:lnTo>
                  <a:cubicBezTo>
                    <a:pt x="55" y="102"/>
                    <a:pt x="58" y="105"/>
                    <a:pt x="65" y="112"/>
                  </a:cubicBezTo>
                  <a:lnTo>
                    <a:pt x="61" y="108"/>
                  </a:lnTo>
                  <a:lnTo>
                    <a:pt x="61" y="85"/>
                  </a:lnTo>
                  <a:cubicBezTo>
                    <a:pt x="60" y="84"/>
                    <a:pt x="58" y="84"/>
                    <a:pt x="57" y="8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2"/>
            <p:cNvSpPr/>
            <p:nvPr/>
          </p:nvSpPr>
          <p:spPr>
            <a:xfrm>
              <a:off x="2803169" y="2076715"/>
              <a:ext cx="694" cy="617"/>
            </a:xfrm>
            <a:custGeom>
              <a:avLst/>
              <a:gdLst/>
              <a:ahLst/>
              <a:cxnLst/>
              <a:rect l="l" t="t" r="r" b="b"/>
              <a:pathLst>
                <a:path w="9" h="8" extrusionOk="0">
                  <a:moveTo>
                    <a:pt x="1" y="1"/>
                  </a:moveTo>
                  <a:lnTo>
                    <a:pt x="8" y="7"/>
                  </a:lnTo>
                  <a:cubicBezTo>
                    <a:pt x="5" y="4"/>
                    <a:pt x="5"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2"/>
            <p:cNvSpPr/>
            <p:nvPr/>
          </p:nvSpPr>
          <p:spPr>
            <a:xfrm>
              <a:off x="2803786" y="2077254"/>
              <a:ext cx="4701" cy="7321"/>
            </a:xfrm>
            <a:custGeom>
              <a:avLst/>
              <a:gdLst/>
              <a:ahLst/>
              <a:cxnLst/>
              <a:rect l="l" t="t" r="r" b="b"/>
              <a:pathLst>
                <a:path w="61" h="95" extrusionOk="0">
                  <a:moveTo>
                    <a:pt x="0" y="0"/>
                  </a:moveTo>
                  <a:cubicBezTo>
                    <a:pt x="3" y="11"/>
                    <a:pt x="10" y="28"/>
                    <a:pt x="20" y="44"/>
                  </a:cubicBezTo>
                  <a:lnTo>
                    <a:pt x="20" y="37"/>
                  </a:lnTo>
                  <a:cubicBezTo>
                    <a:pt x="26" y="44"/>
                    <a:pt x="38" y="60"/>
                    <a:pt x="47" y="74"/>
                  </a:cubicBezTo>
                  <a:lnTo>
                    <a:pt x="47" y="74"/>
                  </a:lnTo>
                  <a:cubicBezTo>
                    <a:pt x="34" y="53"/>
                    <a:pt x="23" y="33"/>
                    <a:pt x="10" y="11"/>
                  </a:cubicBezTo>
                  <a:lnTo>
                    <a:pt x="10" y="11"/>
                  </a:lnTo>
                  <a:cubicBezTo>
                    <a:pt x="10" y="17"/>
                    <a:pt x="18" y="28"/>
                    <a:pt x="15" y="28"/>
                  </a:cubicBezTo>
                  <a:cubicBezTo>
                    <a:pt x="14" y="28"/>
                    <a:pt x="14" y="28"/>
                    <a:pt x="13" y="28"/>
                  </a:cubicBezTo>
                  <a:cubicBezTo>
                    <a:pt x="7" y="20"/>
                    <a:pt x="7" y="11"/>
                    <a:pt x="0" y="0"/>
                  </a:cubicBezTo>
                  <a:close/>
                  <a:moveTo>
                    <a:pt x="47" y="74"/>
                  </a:moveTo>
                  <a:lnTo>
                    <a:pt x="47" y="74"/>
                  </a:lnTo>
                  <a:cubicBezTo>
                    <a:pt x="52" y="81"/>
                    <a:pt x="56" y="88"/>
                    <a:pt x="61" y="95"/>
                  </a:cubicBezTo>
                  <a:cubicBezTo>
                    <a:pt x="60" y="92"/>
                    <a:pt x="54" y="84"/>
                    <a:pt x="47" y="7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2"/>
            <p:cNvSpPr/>
            <p:nvPr/>
          </p:nvSpPr>
          <p:spPr>
            <a:xfrm>
              <a:off x="2807099" y="2078795"/>
              <a:ext cx="1927" cy="3776"/>
            </a:xfrm>
            <a:custGeom>
              <a:avLst/>
              <a:gdLst/>
              <a:ahLst/>
              <a:cxnLst/>
              <a:rect l="l" t="t" r="r" b="b"/>
              <a:pathLst>
                <a:path w="25" h="49" extrusionOk="0">
                  <a:moveTo>
                    <a:pt x="1" y="0"/>
                  </a:moveTo>
                  <a:lnTo>
                    <a:pt x="11" y="17"/>
                  </a:lnTo>
                  <a:cubicBezTo>
                    <a:pt x="10" y="17"/>
                    <a:pt x="10" y="17"/>
                    <a:pt x="10" y="17"/>
                  </a:cubicBezTo>
                  <a:lnTo>
                    <a:pt x="10" y="17"/>
                  </a:lnTo>
                  <a:cubicBezTo>
                    <a:pt x="6" y="17"/>
                    <a:pt x="18" y="35"/>
                    <a:pt x="24" y="48"/>
                  </a:cubicBezTo>
                  <a:lnTo>
                    <a:pt x="21" y="2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2"/>
            <p:cNvSpPr/>
            <p:nvPr/>
          </p:nvSpPr>
          <p:spPr>
            <a:xfrm>
              <a:off x="2816270" y="2087889"/>
              <a:ext cx="2158" cy="4316"/>
            </a:xfrm>
            <a:custGeom>
              <a:avLst/>
              <a:gdLst/>
              <a:ahLst/>
              <a:cxnLst/>
              <a:rect l="l" t="t" r="r" b="b"/>
              <a:pathLst>
                <a:path w="28" h="56" extrusionOk="0">
                  <a:moveTo>
                    <a:pt x="0" y="1"/>
                  </a:moveTo>
                  <a:lnTo>
                    <a:pt x="7" y="18"/>
                  </a:lnTo>
                  <a:lnTo>
                    <a:pt x="27"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2"/>
            <p:cNvSpPr/>
            <p:nvPr/>
          </p:nvSpPr>
          <p:spPr>
            <a:xfrm>
              <a:off x="2817272" y="2088429"/>
              <a:ext cx="1387" cy="2697"/>
            </a:xfrm>
            <a:custGeom>
              <a:avLst/>
              <a:gdLst/>
              <a:ahLst/>
              <a:cxnLst/>
              <a:rect l="l" t="t" r="r" b="b"/>
              <a:pathLst>
                <a:path w="18" h="35" extrusionOk="0">
                  <a:moveTo>
                    <a:pt x="0" y="0"/>
                  </a:moveTo>
                  <a:lnTo>
                    <a:pt x="17" y="34"/>
                  </a:lnTo>
                  <a:lnTo>
                    <a:pt x="11"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2"/>
            <p:cNvSpPr/>
            <p:nvPr/>
          </p:nvSpPr>
          <p:spPr>
            <a:xfrm>
              <a:off x="2837541" y="2033480"/>
              <a:ext cx="385" cy="925"/>
            </a:xfrm>
            <a:custGeom>
              <a:avLst/>
              <a:gdLst/>
              <a:ahLst/>
              <a:cxnLst/>
              <a:rect l="l" t="t" r="r" b="b"/>
              <a:pathLst>
                <a:path w="5" h="12" extrusionOk="0">
                  <a:moveTo>
                    <a:pt x="1" y="1"/>
                  </a:moveTo>
                  <a:lnTo>
                    <a:pt x="1" y="1"/>
                  </a:lnTo>
                  <a:cubicBezTo>
                    <a:pt x="1" y="2"/>
                    <a:pt x="2" y="4"/>
                    <a:pt x="3" y="6"/>
                  </a:cubicBezTo>
                  <a:lnTo>
                    <a:pt x="1" y="1"/>
                  </a:lnTo>
                  <a:close/>
                  <a:moveTo>
                    <a:pt x="3" y="6"/>
                  </a:moveTo>
                  <a:lnTo>
                    <a:pt x="5" y="11"/>
                  </a:lnTo>
                  <a:cubicBezTo>
                    <a:pt x="5" y="10"/>
                    <a:pt x="4" y="8"/>
                    <a:pt x="3" y="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2"/>
            <p:cNvSpPr/>
            <p:nvPr/>
          </p:nvSpPr>
          <p:spPr>
            <a:xfrm>
              <a:off x="2836847" y="2034790"/>
              <a:ext cx="771" cy="1156"/>
            </a:xfrm>
            <a:custGeom>
              <a:avLst/>
              <a:gdLst/>
              <a:ahLst/>
              <a:cxnLst/>
              <a:rect l="l" t="t" r="r" b="b"/>
              <a:pathLst>
                <a:path w="10" h="15" extrusionOk="0">
                  <a:moveTo>
                    <a:pt x="0" y="1"/>
                  </a:moveTo>
                  <a:cubicBezTo>
                    <a:pt x="0" y="1"/>
                    <a:pt x="3" y="7"/>
                    <a:pt x="10" y="1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2"/>
            <p:cNvSpPr/>
            <p:nvPr/>
          </p:nvSpPr>
          <p:spPr>
            <a:xfrm>
              <a:off x="2834998" y="2077793"/>
              <a:ext cx="2929" cy="3776"/>
            </a:xfrm>
            <a:custGeom>
              <a:avLst/>
              <a:gdLst/>
              <a:ahLst/>
              <a:cxnLst/>
              <a:rect l="l" t="t" r="r" b="b"/>
              <a:pathLst>
                <a:path w="38" h="49" extrusionOk="0">
                  <a:moveTo>
                    <a:pt x="1" y="0"/>
                  </a:moveTo>
                  <a:cubicBezTo>
                    <a:pt x="15" y="20"/>
                    <a:pt x="35" y="48"/>
                    <a:pt x="37" y="48"/>
                  </a:cubicBezTo>
                  <a:cubicBezTo>
                    <a:pt x="38" y="48"/>
                    <a:pt x="36" y="44"/>
                    <a:pt x="31" y="34"/>
                  </a:cubicBezTo>
                  <a:lnTo>
                    <a:pt x="7" y="0"/>
                  </a:lnTo>
                  <a:lnTo>
                    <a:pt x="7" y="0"/>
                  </a:lnTo>
                  <a:cubicBezTo>
                    <a:pt x="9" y="4"/>
                    <a:pt x="9" y="5"/>
                    <a:pt x="7" y="5"/>
                  </a:cubicBezTo>
                  <a:cubicBezTo>
                    <a:pt x="6" y="5"/>
                    <a:pt x="4"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2"/>
            <p:cNvSpPr/>
            <p:nvPr/>
          </p:nvSpPr>
          <p:spPr>
            <a:xfrm>
              <a:off x="2836308" y="2053826"/>
              <a:ext cx="1310" cy="2697"/>
            </a:xfrm>
            <a:custGeom>
              <a:avLst/>
              <a:gdLst/>
              <a:ahLst/>
              <a:cxnLst/>
              <a:rect l="l" t="t" r="r" b="b"/>
              <a:pathLst>
                <a:path w="17" h="35" extrusionOk="0">
                  <a:moveTo>
                    <a:pt x="1" y="0"/>
                  </a:moveTo>
                  <a:lnTo>
                    <a:pt x="1" y="0"/>
                  </a:lnTo>
                  <a:cubicBezTo>
                    <a:pt x="4" y="5"/>
                    <a:pt x="7" y="11"/>
                    <a:pt x="10" y="17"/>
                  </a:cubicBezTo>
                  <a:lnTo>
                    <a:pt x="10" y="17"/>
                  </a:lnTo>
                  <a:cubicBezTo>
                    <a:pt x="9" y="15"/>
                    <a:pt x="8" y="13"/>
                    <a:pt x="7" y="11"/>
                  </a:cubicBezTo>
                  <a:lnTo>
                    <a:pt x="1" y="0"/>
                  </a:lnTo>
                  <a:close/>
                  <a:moveTo>
                    <a:pt x="10" y="17"/>
                  </a:moveTo>
                  <a:cubicBezTo>
                    <a:pt x="12" y="23"/>
                    <a:pt x="14" y="30"/>
                    <a:pt x="17" y="34"/>
                  </a:cubicBezTo>
                  <a:cubicBezTo>
                    <a:pt x="15" y="29"/>
                    <a:pt x="13" y="23"/>
                    <a:pt x="10"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2"/>
            <p:cNvSpPr/>
            <p:nvPr/>
          </p:nvSpPr>
          <p:spPr>
            <a:xfrm>
              <a:off x="2830066" y="2043653"/>
              <a:ext cx="1310" cy="1387"/>
            </a:xfrm>
            <a:custGeom>
              <a:avLst/>
              <a:gdLst/>
              <a:ahLst/>
              <a:cxnLst/>
              <a:rect l="l" t="t" r="r" b="b"/>
              <a:pathLst>
                <a:path w="17" h="18" extrusionOk="0">
                  <a:moveTo>
                    <a:pt x="1" y="1"/>
                  </a:moveTo>
                  <a:lnTo>
                    <a:pt x="17" y="18"/>
                  </a:lnTo>
                  <a:cubicBezTo>
                    <a:pt x="10" y="11"/>
                    <a:pt x="7"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2"/>
            <p:cNvSpPr/>
            <p:nvPr/>
          </p:nvSpPr>
          <p:spPr>
            <a:xfrm>
              <a:off x="2839930" y="2024694"/>
              <a:ext cx="2158" cy="2851"/>
            </a:xfrm>
            <a:custGeom>
              <a:avLst/>
              <a:gdLst/>
              <a:ahLst/>
              <a:cxnLst/>
              <a:rect l="l" t="t" r="r" b="b"/>
              <a:pathLst>
                <a:path w="28" h="37" extrusionOk="0">
                  <a:moveTo>
                    <a:pt x="4" y="0"/>
                  </a:moveTo>
                  <a:lnTo>
                    <a:pt x="4" y="0"/>
                  </a:lnTo>
                  <a:cubicBezTo>
                    <a:pt x="1" y="4"/>
                    <a:pt x="14" y="21"/>
                    <a:pt x="27" y="37"/>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2"/>
            <p:cNvSpPr/>
            <p:nvPr/>
          </p:nvSpPr>
          <p:spPr>
            <a:xfrm>
              <a:off x="2823669" y="2082186"/>
              <a:ext cx="2004" cy="2389"/>
            </a:xfrm>
            <a:custGeom>
              <a:avLst/>
              <a:gdLst/>
              <a:ahLst/>
              <a:cxnLst/>
              <a:rect l="l" t="t" r="r" b="b"/>
              <a:pathLst>
                <a:path w="26" h="31" extrusionOk="0">
                  <a:moveTo>
                    <a:pt x="2" y="1"/>
                  </a:moveTo>
                  <a:lnTo>
                    <a:pt x="2" y="1"/>
                  </a:lnTo>
                  <a:cubicBezTo>
                    <a:pt x="0" y="1"/>
                    <a:pt x="1" y="4"/>
                    <a:pt x="6" y="14"/>
                  </a:cubicBezTo>
                  <a:cubicBezTo>
                    <a:pt x="19" y="25"/>
                    <a:pt x="23" y="31"/>
                    <a:pt x="26" y="31"/>
                  </a:cubicBezTo>
                  <a:cubicBezTo>
                    <a:pt x="17" y="17"/>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2"/>
            <p:cNvSpPr/>
            <p:nvPr/>
          </p:nvSpPr>
          <p:spPr>
            <a:xfrm>
              <a:off x="2855035" y="2060299"/>
              <a:ext cx="1079" cy="1618"/>
            </a:xfrm>
            <a:custGeom>
              <a:avLst/>
              <a:gdLst/>
              <a:ahLst/>
              <a:cxnLst/>
              <a:rect l="l" t="t" r="r" b="b"/>
              <a:pathLst>
                <a:path w="14" h="21" extrusionOk="0">
                  <a:moveTo>
                    <a:pt x="1" y="0"/>
                  </a:moveTo>
                  <a:lnTo>
                    <a:pt x="1" y="0"/>
                  </a:lnTo>
                  <a:cubicBezTo>
                    <a:pt x="4" y="8"/>
                    <a:pt x="7" y="14"/>
                    <a:pt x="14" y="21"/>
                  </a:cubicBezTo>
                  <a:cubicBezTo>
                    <a:pt x="11" y="14"/>
                    <a:pt x="7" y="8"/>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2"/>
            <p:cNvSpPr/>
            <p:nvPr/>
          </p:nvSpPr>
          <p:spPr>
            <a:xfrm>
              <a:off x="2825596" y="2083496"/>
              <a:ext cx="1233" cy="2004"/>
            </a:xfrm>
            <a:custGeom>
              <a:avLst/>
              <a:gdLst/>
              <a:ahLst/>
              <a:cxnLst/>
              <a:rect l="l" t="t" r="r" b="b"/>
              <a:pathLst>
                <a:path w="16" h="26" extrusionOk="0">
                  <a:moveTo>
                    <a:pt x="4" y="0"/>
                  </a:moveTo>
                  <a:cubicBezTo>
                    <a:pt x="4" y="8"/>
                    <a:pt x="4" y="14"/>
                    <a:pt x="1" y="14"/>
                  </a:cubicBezTo>
                  <a:cubicBezTo>
                    <a:pt x="6" y="21"/>
                    <a:pt x="11" y="26"/>
                    <a:pt x="13" y="26"/>
                  </a:cubicBezTo>
                  <a:cubicBezTo>
                    <a:pt x="15" y="26"/>
                    <a:pt x="14" y="21"/>
                    <a:pt x="7" y="8"/>
                  </a:cubicBezTo>
                  <a:cubicBezTo>
                    <a:pt x="7" y="8"/>
                    <a:pt x="4" y="3"/>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2"/>
            <p:cNvSpPr/>
            <p:nvPr/>
          </p:nvSpPr>
          <p:spPr>
            <a:xfrm>
              <a:off x="2864129" y="2014521"/>
              <a:ext cx="385" cy="308"/>
            </a:xfrm>
            <a:custGeom>
              <a:avLst/>
              <a:gdLst/>
              <a:ahLst/>
              <a:cxnLst/>
              <a:rect l="l" t="t" r="r" b="b"/>
              <a:pathLst>
                <a:path w="5" h="4" extrusionOk="0">
                  <a:moveTo>
                    <a:pt x="0" y="0"/>
                  </a:moveTo>
                  <a:lnTo>
                    <a:pt x="4" y="3"/>
                  </a:lnTo>
                  <a:cubicBezTo>
                    <a:pt x="4" y="3"/>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2"/>
            <p:cNvSpPr/>
            <p:nvPr/>
          </p:nvSpPr>
          <p:spPr>
            <a:xfrm>
              <a:off x="2889407" y="2034790"/>
              <a:ext cx="308" cy="539"/>
            </a:xfrm>
            <a:custGeom>
              <a:avLst/>
              <a:gdLst/>
              <a:ahLst/>
              <a:cxnLst/>
              <a:rect l="l" t="t" r="r" b="b"/>
              <a:pathLst>
                <a:path w="4" h="7" extrusionOk="0">
                  <a:moveTo>
                    <a:pt x="1" y="1"/>
                  </a:moveTo>
                  <a:lnTo>
                    <a:pt x="1" y="4"/>
                  </a:lnTo>
                  <a:cubicBezTo>
                    <a:pt x="2" y="5"/>
                    <a:pt x="3" y="6"/>
                    <a:pt x="3" y="6"/>
                  </a:cubicBezTo>
                  <a:cubicBezTo>
                    <a:pt x="3" y="6"/>
                    <a:pt x="3"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2"/>
            <p:cNvSpPr/>
            <p:nvPr/>
          </p:nvSpPr>
          <p:spPr>
            <a:xfrm>
              <a:off x="2820972" y="2087889"/>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2"/>
            <p:cNvSpPr/>
            <p:nvPr/>
          </p:nvSpPr>
          <p:spPr>
            <a:xfrm>
              <a:off x="2813419" y="2076483"/>
              <a:ext cx="539" cy="1387"/>
            </a:xfrm>
            <a:custGeom>
              <a:avLst/>
              <a:gdLst/>
              <a:ahLst/>
              <a:cxnLst/>
              <a:rect l="l" t="t" r="r" b="b"/>
              <a:pathLst>
                <a:path w="7" h="18" extrusionOk="0">
                  <a:moveTo>
                    <a:pt x="7" y="17"/>
                  </a:moveTo>
                  <a:cubicBezTo>
                    <a:pt x="7" y="13"/>
                    <a:pt x="3" y="7"/>
                    <a:pt x="0" y="0"/>
                  </a:cubicBezTo>
                  <a:cubicBezTo>
                    <a:pt x="3" y="7"/>
                    <a:pt x="7" y="13"/>
                    <a:pt x="7"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2"/>
            <p:cNvSpPr/>
            <p:nvPr/>
          </p:nvSpPr>
          <p:spPr>
            <a:xfrm>
              <a:off x="2817581" y="2066079"/>
              <a:ext cx="308" cy="539"/>
            </a:xfrm>
            <a:custGeom>
              <a:avLst/>
              <a:gdLst/>
              <a:ahLst/>
              <a:cxnLst/>
              <a:rect l="l" t="t" r="r" b="b"/>
              <a:pathLst>
                <a:path w="4" h="7" extrusionOk="0">
                  <a:moveTo>
                    <a:pt x="4" y="7"/>
                  </a:moveTo>
                  <a:lnTo>
                    <a:pt x="4" y="7"/>
                  </a:lnTo>
                  <a:cubicBezTo>
                    <a:pt x="0" y="0"/>
                    <a:pt x="0" y="0"/>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2"/>
            <p:cNvSpPr/>
            <p:nvPr/>
          </p:nvSpPr>
          <p:spPr>
            <a:xfrm>
              <a:off x="2819893" y="2086887"/>
              <a:ext cx="848" cy="848"/>
            </a:xfrm>
            <a:custGeom>
              <a:avLst/>
              <a:gdLst/>
              <a:ahLst/>
              <a:cxnLst/>
              <a:rect l="l" t="t" r="r" b="b"/>
              <a:pathLst>
                <a:path w="11" h="11" extrusionOk="0">
                  <a:moveTo>
                    <a:pt x="0" y="0"/>
                  </a:moveTo>
                  <a:cubicBezTo>
                    <a:pt x="4" y="4"/>
                    <a:pt x="7" y="7"/>
                    <a:pt x="11" y="11"/>
                  </a:cubicBezTo>
                  <a:cubicBezTo>
                    <a:pt x="7" y="7"/>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2"/>
            <p:cNvSpPr/>
            <p:nvPr/>
          </p:nvSpPr>
          <p:spPr>
            <a:xfrm>
              <a:off x="2820355" y="2087889"/>
              <a:ext cx="539" cy="617"/>
            </a:xfrm>
            <a:custGeom>
              <a:avLst/>
              <a:gdLst/>
              <a:ahLst/>
              <a:cxnLst/>
              <a:rect l="l" t="t" r="r" b="b"/>
              <a:pathLst>
                <a:path w="7" h="8" extrusionOk="0">
                  <a:moveTo>
                    <a:pt x="1" y="1"/>
                  </a:moveTo>
                  <a:lnTo>
                    <a:pt x="1" y="1"/>
                  </a:lnTo>
                  <a:cubicBezTo>
                    <a:pt x="3" y="5"/>
                    <a:pt x="6" y="8"/>
                    <a:pt x="6" y="8"/>
                  </a:cubicBezTo>
                  <a:cubicBezTo>
                    <a:pt x="6" y="8"/>
                    <a:pt x="6" y="7"/>
                    <a:pt x="5"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2"/>
            <p:cNvSpPr/>
            <p:nvPr/>
          </p:nvSpPr>
          <p:spPr>
            <a:xfrm>
              <a:off x="2820663" y="2087658"/>
              <a:ext cx="385" cy="308"/>
            </a:xfrm>
            <a:custGeom>
              <a:avLst/>
              <a:gdLst/>
              <a:ahLst/>
              <a:cxnLst/>
              <a:rect l="l" t="t" r="r" b="b"/>
              <a:pathLst>
                <a:path w="5" h="4" extrusionOk="0">
                  <a:moveTo>
                    <a:pt x="4" y="1"/>
                  </a:moveTo>
                  <a:cubicBezTo>
                    <a:pt x="4" y="1"/>
                    <a:pt x="4" y="1"/>
                    <a:pt x="4" y="1"/>
                  </a:cubicBezTo>
                  <a:lnTo>
                    <a:pt x="4" y="1"/>
                  </a:lnTo>
                  <a:close/>
                  <a:moveTo>
                    <a:pt x="1" y="1"/>
                  </a:moveTo>
                  <a:lnTo>
                    <a:pt x="4" y="4"/>
                  </a:lnTo>
                  <a:lnTo>
                    <a:pt x="4" y="1"/>
                  </a:lnTo>
                  <a:cubicBezTo>
                    <a:pt x="4" y="2"/>
                    <a:pt x="4" y="2"/>
                    <a:pt x="4" y="2"/>
                  </a:cubicBezTo>
                  <a:cubicBezTo>
                    <a:pt x="4" y="2"/>
                    <a:pt x="3"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2"/>
            <p:cNvSpPr/>
            <p:nvPr/>
          </p:nvSpPr>
          <p:spPr>
            <a:xfrm>
              <a:off x="2857656" y="2028933"/>
              <a:ext cx="617" cy="771"/>
            </a:xfrm>
            <a:custGeom>
              <a:avLst/>
              <a:gdLst/>
              <a:ahLst/>
              <a:cxnLst/>
              <a:rect l="l" t="t" r="r" b="b"/>
              <a:pathLst>
                <a:path w="8" h="10" extrusionOk="0">
                  <a:moveTo>
                    <a:pt x="1" y="0"/>
                  </a:moveTo>
                  <a:cubicBezTo>
                    <a:pt x="1" y="0"/>
                    <a:pt x="2" y="4"/>
                    <a:pt x="3" y="9"/>
                  </a:cubicBezTo>
                  <a:lnTo>
                    <a:pt x="7" y="9"/>
                  </a:lnTo>
                  <a:cubicBezTo>
                    <a:pt x="4" y="3"/>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2"/>
            <p:cNvSpPr/>
            <p:nvPr/>
          </p:nvSpPr>
          <p:spPr>
            <a:xfrm>
              <a:off x="2821665" y="2047814"/>
              <a:ext cx="385" cy="385"/>
            </a:xfrm>
            <a:custGeom>
              <a:avLst/>
              <a:gdLst/>
              <a:ahLst/>
              <a:cxnLst/>
              <a:rect l="l" t="t" r="r" b="b"/>
              <a:pathLst>
                <a:path w="5" h="5" extrusionOk="0">
                  <a:moveTo>
                    <a:pt x="1" y="0"/>
                  </a:moveTo>
                  <a:lnTo>
                    <a:pt x="1" y="0"/>
                  </a:lnTo>
                  <a:lnTo>
                    <a:pt x="4"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2"/>
            <p:cNvSpPr/>
            <p:nvPr/>
          </p:nvSpPr>
          <p:spPr>
            <a:xfrm>
              <a:off x="2820972" y="2045502"/>
              <a:ext cx="6011" cy="10173"/>
            </a:xfrm>
            <a:custGeom>
              <a:avLst/>
              <a:gdLst/>
              <a:ahLst/>
              <a:cxnLst/>
              <a:rect l="l" t="t" r="r" b="b"/>
              <a:pathLst>
                <a:path w="78" h="132" extrusionOk="0">
                  <a:moveTo>
                    <a:pt x="0" y="0"/>
                  </a:moveTo>
                  <a:cubicBezTo>
                    <a:pt x="16" y="30"/>
                    <a:pt x="20" y="38"/>
                    <a:pt x="18" y="38"/>
                  </a:cubicBezTo>
                  <a:cubicBezTo>
                    <a:pt x="17" y="38"/>
                    <a:pt x="15" y="36"/>
                    <a:pt x="13" y="34"/>
                  </a:cubicBezTo>
                  <a:lnTo>
                    <a:pt x="13" y="34"/>
                  </a:lnTo>
                  <a:lnTo>
                    <a:pt x="78" y="132"/>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2"/>
            <p:cNvSpPr/>
            <p:nvPr/>
          </p:nvSpPr>
          <p:spPr>
            <a:xfrm>
              <a:off x="2810028" y="2013905"/>
              <a:ext cx="80998" cy="75911"/>
            </a:xfrm>
            <a:custGeom>
              <a:avLst/>
              <a:gdLst/>
              <a:ahLst/>
              <a:cxnLst/>
              <a:rect l="l" t="t" r="r" b="b"/>
              <a:pathLst>
                <a:path w="1051" h="985" extrusionOk="0">
                  <a:moveTo>
                    <a:pt x="693" y="19"/>
                  </a:moveTo>
                  <a:cubicBezTo>
                    <a:pt x="693" y="19"/>
                    <a:pt x="693" y="19"/>
                    <a:pt x="694" y="19"/>
                  </a:cubicBezTo>
                  <a:lnTo>
                    <a:pt x="694" y="19"/>
                  </a:lnTo>
                  <a:lnTo>
                    <a:pt x="693" y="19"/>
                  </a:lnTo>
                  <a:close/>
                  <a:moveTo>
                    <a:pt x="432" y="140"/>
                  </a:moveTo>
                  <a:lnTo>
                    <a:pt x="432" y="140"/>
                  </a:lnTo>
                  <a:cubicBezTo>
                    <a:pt x="433" y="141"/>
                    <a:pt x="433" y="141"/>
                    <a:pt x="433" y="142"/>
                  </a:cubicBezTo>
                  <a:lnTo>
                    <a:pt x="433" y="142"/>
                  </a:lnTo>
                  <a:lnTo>
                    <a:pt x="432" y="140"/>
                  </a:lnTo>
                  <a:close/>
                  <a:moveTo>
                    <a:pt x="470" y="191"/>
                  </a:moveTo>
                  <a:cubicBezTo>
                    <a:pt x="472" y="195"/>
                    <a:pt x="474" y="200"/>
                    <a:pt x="477" y="204"/>
                  </a:cubicBezTo>
                  <a:lnTo>
                    <a:pt x="477" y="204"/>
                  </a:lnTo>
                  <a:cubicBezTo>
                    <a:pt x="474" y="199"/>
                    <a:pt x="471" y="194"/>
                    <a:pt x="470" y="191"/>
                  </a:cubicBezTo>
                  <a:close/>
                  <a:moveTo>
                    <a:pt x="361" y="228"/>
                  </a:moveTo>
                  <a:lnTo>
                    <a:pt x="361" y="228"/>
                  </a:lnTo>
                  <a:cubicBezTo>
                    <a:pt x="365" y="235"/>
                    <a:pt x="371" y="244"/>
                    <a:pt x="378" y="255"/>
                  </a:cubicBezTo>
                  <a:lnTo>
                    <a:pt x="362" y="234"/>
                  </a:lnTo>
                  <a:cubicBezTo>
                    <a:pt x="362" y="234"/>
                    <a:pt x="359" y="229"/>
                    <a:pt x="361" y="228"/>
                  </a:cubicBezTo>
                  <a:close/>
                  <a:moveTo>
                    <a:pt x="362" y="275"/>
                  </a:moveTo>
                  <a:cubicBezTo>
                    <a:pt x="361" y="275"/>
                    <a:pt x="361" y="276"/>
                    <a:pt x="361" y="277"/>
                  </a:cubicBezTo>
                  <a:lnTo>
                    <a:pt x="361" y="277"/>
                  </a:lnTo>
                  <a:lnTo>
                    <a:pt x="362" y="275"/>
                  </a:lnTo>
                  <a:close/>
                  <a:moveTo>
                    <a:pt x="938" y="314"/>
                  </a:moveTo>
                  <a:cubicBezTo>
                    <a:pt x="942" y="318"/>
                    <a:pt x="946" y="322"/>
                    <a:pt x="950" y="326"/>
                  </a:cubicBezTo>
                  <a:cubicBezTo>
                    <a:pt x="944" y="319"/>
                    <a:pt x="940" y="316"/>
                    <a:pt x="938" y="314"/>
                  </a:cubicBezTo>
                  <a:close/>
                  <a:moveTo>
                    <a:pt x="220" y="379"/>
                  </a:moveTo>
                  <a:cubicBezTo>
                    <a:pt x="220" y="381"/>
                    <a:pt x="221" y="383"/>
                    <a:pt x="222" y="385"/>
                  </a:cubicBezTo>
                  <a:lnTo>
                    <a:pt x="222" y="385"/>
                  </a:lnTo>
                  <a:lnTo>
                    <a:pt x="220" y="379"/>
                  </a:lnTo>
                  <a:close/>
                  <a:moveTo>
                    <a:pt x="902" y="392"/>
                  </a:moveTo>
                  <a:lnTo>
                    <a:pt x="902" y="392"/>
                  </a:lnTo>
                  <a:cubicBezTo>
                    <a:pt x="903" y="394"/>
                    <a:pt x="904" y="395"/>
                    <a:pt x="905" y="397"/>
                  </a:cubicBezTo>
                  <a:cubicBezTo>
                    <a:pt x="904" y="395"/>
                    <a:pt x="903" y="394"/>
                    <a:pt x="902" y="392"/>
                  </a:cubicBezTo>
                  <a:close/>
                  <a:moveTo>
                    <a:pt x="206" y="390"/>
                  </a:moveTo>
                  <a:cubicBezTo>
                    <a:pt x="208" y="393"/>
                    <a:pt x="209" y="395"/>
                    <a:pt x="211" y="397"/>
                  </a:cubicBezTo>
                  <a:lnTo>
                    <a:pt x="211" y="397"/>
                  </a:lnTo>
                  <a:cubicBezTo>
                    <a:pt x="209" y="395"/>
                    <a:pt x="208" y="392"/>
                    <a:pt x="206" y="390"/>
                  </a:cubicBezTo>
                  <a:close/>
                  <a:moveTo>
                    <a:pt x="243" y="416"/>
                  </a:moveTo>
                  <a:lnTo>
                    <a:pt x="243" y="416"/>
                  </a:lnTo>
                  <a:cubicBezTo>
                    <a:pt x="243" y="417"/>
                    <a:pt x="243" y="417"/>
                    <a:pt x="243" y="417"/>
                  </a:cubicBezTo>
                  <a:cubicBezTo>
                    <a:pt x="243" y="417"/>
                    <a:pt x="243" y="417"/>
                    <a:pt x="243" y="416"/>
                  </a:cubicBezTo>
                  <a:close/>
                  <a:moveTo>
                    <a:pt x="276" y="415"/>
                  </a:moveTo>
                  <a:cubicBezTo>
                    <a:pt x="276" y="415"/>
                    <a:pt x="276" y="416"/>
                    <a:pt x="277" y="417"/>
                  </a:cubicBezTo>
                  <a:cubicBezTo>
                    <a:pt x="277" y="417"/>
                    <a:pt x="277" y="417"/>
                    <a:pt x="277" y="417"/>
                  </a:cubicBezTo>
                  <a:lnTo>
                    <a:pt x="277" y="417"/>
                  </a:lnTo>
                  <a:cubicBezTo>
                    <a:pt x="276" y="416"/>
                    <a:pt x="276" y="415"/>
                    <a:pt x="276" y="415"/>
                  </a:cubicBezTo>
                  <a:close/>
                  <a:moveTo>
                    <a:pt x="284" y="424"/>
                  </a:moveTo>
                  <a:lnTo>
                    <a:pt x="284" y="424"/>
                  </a:lnTo>
                  <a:cubicBezTo>
                    <a:pt x="285" y="426"/>
                    <a:pt x="286" y="427"/>
                    <a:pt x="287" y="429"/>
                  </a:cubicBezTo>
                  <a:lnTo>
                    <a:pt x="287" y="429"/>
                  </a:lnTo>
                  <a:cubicBezTo>
                    <a:pt x="286" y="427"/>
                    <a:pt x="285" y="425"/>
                    <a:pt x="284" y="424"/>
                  </a:cubicBezTo>
                  <a:close/>
                  <a:moveTo>
                    <a:pt x="810" y="420"/>
                  </a:moveTo>
                  <a:cubicBezTo>
                    <a:pt x="812" y="420"/>
                    <a:pt x="816" y="427"/>
                    <a:pt x="821" y="434"/>
                  </a:cubicBezTo>
                  <a:lnTo>
                    <a:pt x="811" y="424"/>
                  </a:lnTo>
                  <a:cubicBezTo>
                    <a:pt x="810" y="421"/>
                    <a:pt x="810" y="420"/>
                    <a:pt x="810" y="420"/>
                  </a:cubicBezTo>
                  <a:close/>
                  <a:moveTo>
                    <a:pt x="139" y="454"/>
                  </a:moveTo>
                  <a:cubicBezTo>
                    <a:pt x="140" y="455"/>
                    <a:pt x="141" y="456"/>
                    <a:pt x="141" y="457"/>
                  </a:cubicBezTo>
                  <a:lnTo>
                    <a:pt x="141" y="457"/>
                  </a:lnTo>
                  <a:cubicBezTo>
                    <a:pt x="140" y="456"/>
                    <a:pt x="140" y="455"/>
                    <a:pt x="139" y="454"/>
                  </a:cubicBezTo>
                  <a:close/>
                  <a:moveTo>
                    <a:pt x="288" y="454"/>
                  </a:moveTo>
                  <a:cubicBezTo>
                    <a:pt x="290" y="454"/>
                    <a:pt x="295" y="459"/>
                    <a:pt x="301" y="468"/>
                  </a:cubicBezTo>
                  <a:cubicBezTo>
                    <a:pt x="301" y="469"/>
                    <a:pt x="301" y="470"/>
                    <a:pt x="300" y="470"/>
                  </a:cubicBezTo>
                  <a:cubicBezTo>
                    <a:pt x="298" y="470"/>
                    <a:pt x="295" y="467"/>
                    <a:pt x="291" y="461"/>
                  </a:cubicBezTo>
                  <a:cubicBezTo>
                    <a:pt x="288" y="456"/>
                    <a:pt x="287" y="454"/>
                    <a:pt x="288" y="454"/>
                  </a:cubicBezTo>
                  <a:close/>
                  <a:moveTo>
                    <a:pt x="226" y="465"/>
                  </a:moveTo>
                  <a:cubicBezTo>
                    <a:pt x="229" y="469"/>
                    <a:pt x="231" y="473"/>
                    <a:pt x="231" y="474"/>
                  </a:cubicBezTo>
                  <a:lnTo>
                    <a:pt x="231" y="474"/>
                  </a:lnTo>
                  <a:cubicBezTo>
                    <a:pt x="231" y="474"/>
                    <a:pt x="230" y="474"/>
                    <a:pt x="230" y="474"/>
                  </a:cubicBezTo>
                  <a:lnTo>
                    <a:pt x="230" y="474"/>
                  </a:lnTo>
                  <a:cubicBezTo>
                    <a:pt x="230" y="475"/>
                    <a:pt x="231" y="475"/>
                    <a:pt x="231" y="476"/>
                  </a:cubicBezTo>
                  <a:lnTo>
                    <a:pt x="231" y="476"/>
                  </a:lnTo>
                  <a:cubicBezTo>
                    <a:pt x="231" y="475"/>
                    <a:pt x="231" y="475"/>
                    <a:pt x="231" y="474"/>
                  </a:cubicBezTo>
                  <a:lnTo>
                    <a:pt x="231" y="474"/>
                  </a:lnTo>
                  <a:cubicBezTo>
                    <a:pt x="232" y="475"/>
                    <a:pt x="232" y="475"/>
                    <a:pt x="232" y="475"/>
                  </a:cubicBezTo>
                  <a:cubicBezTo>
                    <a:pt x="234" y="475"/>
                    <a:pt x="233" y="473"/>
                    <a:pt x="226" y="465"/>
                  </a:cubicBezTo>
                  <a:close/>
                  <a:moveTo>
                    <a:pt x="51" y="535"/>
                  </a:moveTo>
                  <a:lnTo>
                    <a:pt x="51" y="535"/>
                  </a:lnTo>
                  <a:cubicBezTo>
                    <a:pt x="52" y="537"/>
                    <a:pt x="54" y="539"/>
                    <a:pt x="55" y="542"/>
                  </a:cubicBezTo>
                  <a:lnTo>
                    <a:pt x="55" y="542"/>
                  </a:lnTo>
                  <a:cubicBezTo>
                    <a:pt x="54" y="539"/>
                    <a:pt x="52" y="537"/>
                    <a:pt x="51" y="535"/>
                  </a:cubicBezTo>
                  <a:close/>
                  <a:moveTo>
                    <a:pt x="27" y="616"/>
                  </a:moveTo>
                  <a:cubicBezTo>
                    <a:pt x="28" y="617"/>
                    <a:pt x="28" y="618"/>
                    <a:pt x="29" y="619"/>
                  </a:cubicBezTo>
                  <a:lnTo>
                    <a:pt x="29" y="619"/>
                  </a:lnTo>
                  <a:cubicBezTo>
                    <a:pt x="28" y="618"/>
                    <a:pt x="28" y="617"/>
                    <a:pt x="27" y="616"/>
                  </a:cubicBezTo>
                  <a:close/>
                  <a:moveTo>
                    <a:pt x="145" y="914"/>
                  </a:moveTo>
                  <a:cubicBezTo>
                    <a:pt x="150" y="920"/>
                    <a:pt x="152" y="923"/>
                    <a:pt x="151" y="923"/>
                  </a:cubicBezTo>
                  <a:cubicBezTo>
                    <a:pt x="151" y="923"/>
                    <a:pt x="149" y="920"/>
                    <a:pt x="145" y="917"/>
                  </a:cubicBezTo>
                  <a:lnTo>
                    <a:pt x="145" y="914"/>
                  </a:lnTo>
                  <a:close/>
                  <a:moveTo>
                    <a:pt x="692" y="1"/>
                  </a:moveTo>
                  <a:cubicBezTo>
                    <a:pt x="687" y="1"/>
                    <a:pt x="696" y="19"/>
                    <a:pt x="694" y="19"/>
                  </a:cubicBezTo>
                  <a:cubicBezTo>
                    <a:pt x="694" y="19"/>
                    <a:pt x="694" y="19"/>
                    <a:pt x="694" y="19"/>
                  </a:cubicBezTo>
                  <a:lnTo>
                    <a:pt x="694" y="19"/>
                  </a:lnTo>
                  <a:lnTo>
                    <a:pt x="706" y="28"/>
                  </a:lnTo>
                  <a:cubicBezTo>
                    <a:pt x="710" y="59"/>
                    <a:pt x="672" y="42"/>
                    <a:pt x="696" y="92"/>
                  </a:cubicBezTo>
                  <a:lnTo>
                    <a:pt x="710" y="110"/>
                  </a:lnTo>
                  <a:cubicBezTo>
                    <a:pt x="713" y="120"/>
                    <a:pt x="713" y="124"/>
                    <a:pt x="711" y="124"/>
                  </a:cubicBezTo>
                  <a:cubicBezTo>
                    <a:pt x="707" y="124"/>
                    <a:pt x="697" y="113"/>
                    <a:pt x="692" y="113"/>
                  </a:cubicBezTo>
                  <a:cubicBezTo>
                    <a:pt x="690" y="113"/>
                    <a:pt x="689" y="115"/>
                    <a:pt x="689" y="120"/>
                  </a:cubicBezTo>
                  <a:lnTo>
                    <a:pt x="686" y="116"/>
                  </a:lnTo>
                  <a:lnTo>
                    <a:pt x="686" y="116"/>
                  </a:lnTo>
                  <a:cubicBezTo>
                    <a:pt x="696" y="133"/>
                    <a:pt x="699" y="144"/>
                    <a:pt x="696" y="144"/>
                  </a:cubicBezTo>
                  <a:cubicBezTo>
                    <a:pt x="682" y="123"/>
                    <a:pt x="662" y="110"/>
                    <a:pt x="649" y="86"/>
                  </a:cubicBezTo>
                  <a:lnTo>
                    <a:pt x="649" y="86"/>
                  </a:lnTo>
                  <a:cubicBezTo>
                    <a:pt x="662" y="127"/>
                    <a:pt x="662" y="116"/>
                    <a:pt x="702" y="181"/>
                  </a:cubicBezTo>
                  <a:lnTo>
                    <a:pt x="679" y="157"/>
                  </a:lnTo>
                  <a:lnTo>
                    <a:pt x="679" y="157"/>
                  </a:lnTo>
                  <a:cubicBezTo>
                    <a:pt x="696" y="181"/>
                    <a:pt x="706" y="194"/>
                    <a:pt x="706" y="208"/>
                  </a:cubicBezTo>
                  <a:cubicBezTo>
                    <a:pt x="693" y="181"/>
                    <a:pt x="672" y="167"/>
                    <a:pt x="655" y="130"/>
                  </a:cubicBezTo>
                  <a:cubicBezTo>
                    <a:pt x="645" y="121"/>
                    <a:pt x="639" y="117"/>
                    <a:pt x="636" y="117"/>
                  </a:cubicBezTo>
                  <a:lnTo>
                    <a:pt x="636" y="117"/>
                  </a:lnTo>
                  <a:cubicBezTo>
                    <a:pt x="627" y="117"/>
                    <a:pt x="646" y="150"/>
                    <a:pt x="641" y="150"/>
                  </a:cubicBezTo>
                  <a:cubicBezTo>
                    <a:pt x="638" y="150"/>
                    <a:pt x="630" y="143"/>
                    <a:pt x="612" y="120"/>
                  </a:cubicBezTo>
                  <a:lnTo>
                    <a:pt x="612" y="120"/>
                  </a:lnTo>
                  <a:cubicBezTo>
                    <a:pt x="640" y="163"/>
                    <a:pt x="650" y="170"/>
                    <a:pt x="654" y="170"/>
                  </a:cubicBezTo>
                  <a:cubicBezTo>
                    <a:pt x="656" y="170"/>
                    <a:pt x="657" y="168"/>
                    <a:pt x="658" y="168"/>
                  </a:cubicBezTo>
                  <a:cubicBezTo>
                    <a:pt x="659" y="168"/>
                    <a:pt x="660" y="169"/>
                    <a:pt x="662" y="174"/>
                  </a:cubicBezTo>
                  <a:cubicBezTo>
                    <a:pt x="681" y="195"/>
                    <a:pt x="699" y="229"/>
                    <a:pt x="694" y="229"/>
                  </a:cubicBezTo>
                  <a:cubicBezTo>
                    <a:pt x="694" y="229"/>
                    <a:pt x="693" y="228"/>
                    <a:pt x="693" y="228"/>
                  </a:cubicBezTo>
                  <a:cubicBezTo>
                    <a:pt x="693" y="228"/>
                    <a:pt x="692" y="228"/>
                    <a:pt x="692" y="228"/>
                  </a:cubicBezTo>
                  <a:cubicBezTo>
                    <a:pt x="684" y="228"/>
                    <a:pt x="622" y="143"/>
                    <a:pt x="610" y="143"/>
                  </a:cubicBezTo>
                  <a:cubicBezTo>
                    <a:pt x="609" y="143"/>
                    <a:pt x="609" y="143"/>
                    <a:pt x="608" y="144"/>
                  </a:cubicBezTo>
                  <a:lnTo>
                    <a:pt x="605" y="136"/>
                  </a:lnTo>
                  <a:cubicBezTo>
                    <a:pt x="602" y="133"/>
                    <a:pt x="601" y="131"/>
                    <a:pt x="600" y="131"/>
                  </a:cubicBezTo>
                  <a:lnTo>
                    <a:pt x="600" y="131"/>
                  </a:lnTo>
                  <a:cubicBezTo>
                    <a:pt x="598" y="131"/>
                    <a:pt x="605" y="146"/>
                    <a:pt x="602" y="146"/>
                  </a:cubicBezTo>
                  <a:cubicBezTo>
                    <a:pt x="601" y="146"/>
                    <a:pt x="598" y="144"/>
                    <a:pt x="591" y="136"/>
                  </a:cubicBezTo>
                  <a:lnTo>
                    <a:pt x="591" y="136"/>
                  </a:lnTo>
                  <a:cubicBezTo>
                    <a:pt x="621" y="187"/>
                    <a:pt x="585" y="140"/>
                    <a:pt x="625" y="197"/>
                  </a:cubicBezTo>
                  <a:lnTo>
                    <a:pt x="625" y="181"/>
                  </a:lnTo>
                  <a:cubicBezTo>
                    <a:pt x="631" y="194"/>
                    <a:pt x="664" y="249"/>
                    <a:pt x="656" y="249"/>
                  </a:cubicBezTo>
                  <a:cubicBezTo>
                    <a:pt x="654" y="249"/>
                    <a:pt x="651" y="247"/>
                    <a:pt x="646" y="242"/>
                  </a:cubicBezTo>
                  <a:cubicBezTo>
                    <a:pt x="638" y="231"/>
                    <a:pt x="629" y="211"/>
                    <a:pt x="621" y="204"/>
                  </a:cubicBezTo>
                  <a:cubicBezTo>
                    <a:pt x="618" y="200"/>
                    <a:pt x="617" y="199"/>
                    <a:pt x="617" y="199"/>
                  </a:cubicBezTo>
                  <a:lnTo>
                    <a:pt x="617" y="199"/>
                  </a:lnTo>
                  <a:cubicBezTo>
                    <a:pt x="616" y="199"/>
                    <a:pt x="620" y="206"/>
                    <a:pt x="618" y="206"/>
                  </a:cubicBezTo>
                  <a:cubicBezTo>
                    <a:pt x="617" y="206"/>
                    <a:pt x="615" y="205"/>
                    <a:pt x="612" y="201"/>
                  </a:cubicBezTo>
                  <a:cubicBezTo>
                    <a:pt x="571" y="140"/>
                    <a:pt x="612" y="181"/>
                    <a:pt x="585" y="133"/>
                  </a:cubicBezTo>
                  <a:cubicBezTo>
                    <a:pt x="582" y="129"/>
                    <a:pt x="580" y="128"/>
                    <a:pt x="579" y="128"/>
                  </a:cubicBezTo>
                  <a:lnTo>
                    <a:pt x="579" y="128"/>
                  </a:lnTo>
                  <a:cubicBezTo>
                    <a:pt x="577" y="128"/>
                    <a:pt x="584" y="144"/>
                    <a:pt x="582" y="144"/>
                  </a:cubicBezTo>
                  <a:cubicBezTo>
                    <a:pt x="581" y="144"/>
                    <a:pt x="575" y="137"/>
                    <a:pt x="560" y="116"/>
                  </a:cubicBezTo>
                  <a:lnTo>
                    <a:pt x="560" y="116"/>
                  </a:lnTo>
                  <a:cubicBezTo>
                    <a:pt x="582" y="148"/>
                    <a:pt x="586" y="155"/>
                    <a:pt x="584" y="155"/>
                  </a:cubicBezTo>
                  <a:cubicBezTo>
                    <a:pt x="582" y="155"/>
                    <a:pt x="577" y="150"/>
                    <a:pt x="574" y="150"/>
                  </a:cubicBezTo>
                  <a:lnTo>
                    <a:pt x="574" y="150"/>
                  </a:lnTo>
                  <a:cubicBezTo>
                    <a:pt x="572" y="150"/>
                    <a:pt x="573" y="155"/>
                    <a:pt x="585" y="177"/>
                  </a:cubicBezTo>
                  <a:lnTo>
                    <a:pt x="560" y="140"/>
                  </a:lnTo>
                  <a:lnTo>
                    <a:pt x="560" y="140"/>
                  </a:lnTo>
                  <a:cubicBezTo>
                    <a:pt x="565" y="147"/>
                    <a:pt x="574" y="167"/>
                    <a:pt x="571" y="167"/>
                  </a:cubicBezTo>
                  <a:lnTo>
                    <a:pt x="540" y="116"/>
                  </a:lnTo>
                  <a:lnTo>
                    <a:pt x="540" y="116"/>
                  </a:lnTo>
                  <a:cubicBezTo>
                    <a:pt x="546" y="127"/>
                    <a:pt x="547" y="131"/>
                    <a:pt x="545" y="131"/>
                  </a:cubicBezTo>
                  <a:cubicBezTo>
                    <a:pt x="541" y="131"/>
                    <a:pt x="521" y="108"/>
                    <a:pt x="516" y="108"/>
                  </a:cubicBezTo>
                  <a:lnTo>
                    <a:pt x="516" y="108"/>
                  </a:lnTo>
                  <a:cubicBezTo>
                    <a:pt x="515" y="108"/>
                    <a:pt x="515" y="109"/>
                    <a:pt x="517" y="113"/>
                  </a:cubicBezTo>
                  <a:cubicBezTo>
                    <a:pt x="517" y="112"/>
                    <a:pt x="518" y="112"/>
                    <a:pt x="519" y="112"/>
                  </a:cubicBezTo>
                  <a:cubicBezTo>
                    <a:pt x="530" y="112"/>
                    <a:pt x="552" y="158"/>
                    <a:pt x="574" y="181"/>
                  </a:cubicBezTo>
                  <a:cubicBezTo>
                    <a:pt x="578" y="189"/>
                    <a:pt x="579" y="193"/>
                    <a:pt x="577" y="193"/>
                  </a:cubicBezTo>
                  <a:cubicBezTo>
                    <a:pt x="570" y="193"/>
                    <a:pt x="513" y="113"/>
                    <a:pt x="502" y="113"/>
                  </a:cubicBezTo>
                  <a:cubicBezTo>
                    <a:pt x="501" y="113"/>
                    <a:pt x="500" y="113"/>
                    <a:pt x="500" y="115"/>
                  </a:cubicBezTo>
                  <a:lnTo>
                    <a:pt x="500" y="115"/>
                  </a:lnTo>
                  <a:cubicBezTo>
                    <a:pt x="500" y="115"/>
                    <a:pt x="500" y="115"/>
                    <a:pt x="500" y="115"/>
                  </a:cubicBezTo>
                  <a:lnTo>
                    <a:pt x="500" y="115"/>
                  </a:lnTo>
                  <a:cubicBezTo>
                    <a:pt x="499" y="115"/>
                    <a:pt x="499" y="115"/>
                    <a:pt x="500" y="116"/>
                  </a:cubicBezTo>
                  <a:cubicBezTo>
                    <a:pt x="500" y="116"/>
                    <a:pt x="500" y="115"/>
                    <a:pt x="500" y="115"/>
                  </a:cubicBezTo>
                  <a:lnTo>
                    <a:pt x="500" y="115"/>
                  </a:lnTo>
                  <a:cubicBezTo>
                    <a:pt x="503" y="116"/>
                    <a:pt x="521" y="136"/>
                    <a:pt x="530" y="153"/>
                  </a:cubicBezTo>
                  <a:cubicBezTo>
                    <a:pt x="524" y="147"/>
                    <a:pt x="510" y="136"/>
                    <a:pt x="493" y="116"/>
                  </a:cubicBezTo>
                  <a:lnTo>
                    <a:pt x="493" y="116"/>
                  </a:lnTo>
                  <a:cubicBezTo>
                    <a:pt x="490" y="130"/>
                    <a:pt x="524" y="153"/>
                    <a:pt x="534" y="177"/>
                  </a:cubicBezTo>
                  <a:cubicBezTo>
                    <a:pt x="526" y="167"/>
                    <a:pt x="522" y="163"/>
                    <a:pt x="521" y="163"/>
                  </a:cubicBezTo>
                  <a:lnTo>
                    <a:pt x="521" y="163"/>
                  </a:lnTo>
                  <a:cubicBezTo>
                    <a:pt x="519" y="163"/>
                    <a:pt x="546" y="201"/>
                    <a:pt x="551" y="214"/>
                  </a:cubicBezTo>
                  <a:lnTo>
                    <a:pt x="524" y="181"/>
                  </a:lnTo>
                  <a:cubicBezTo>
                    <a:pt x="522" y="179"/>
                    <a:pt x="520" y="179"/>
                    <a:pt x="519" y="179"/>
                  </a:cubicBezTo>
                  <a:lnTo>
                    <a:pt x="519" y="179"/>
                  </a:lnTo>
                  <a:cubicBezTo>
                    <a:pt x="510" y="179"/>
                    <a:pt x="558" y="238"/>
                    <a:pt x="553" y="238"/>
                  </a:cubicBezTo>
                  <a:cubicBezTo>
                    <a:pt x="552" y="238"/>
                    <a:pt x="551" y="237"/>
                    <a:pt x="548" y="234"/>
                  </a:cubicBezTo>
                  <a:lnTo>
                    <a:pt x="513" y="181"/>
                  </a:lnTo>
                  <a:lnTo>
                    <a:pt x="517" y="197"/>
                  </a:lnTo>
                  <a:lnTo>
                    <a:pt x="490" y="157"/>
                  </a:lnTo>
                  <a:lnTo>
                    <a:pt x="490" y="157"/>
                  </a:lnTo>
                  <a:cubicBezTo>
                    <a:pt x="500" y="176"/>
                    <a:pt x="501" y="182"/>
                    <a:pt x="499" y="182"/>
                  </a:cubicBezTo>
                  <a:cubicBezTo>
                    <a:pt x="497" y="182"/>
                    <a:pt x="492" y="178"/>
                    <a:pt x="487" y="174"/>
                  </a:cubicBezTo>
                  <a:lnTo>
                    <a:pt x="487" y="174"/>
                  </a:lnTo>
                  <a:cubicBezTo>
                    <a:pt x="507" y="201"/>
                    <a:pt x="534" y="242"/>
                    <a:pt x="530" y="248"/>
                  </a:cubicBezTo>
                  <a:cubicBezTo>
                    <a:pt x="515" y="232"/>
                    <a:pt x="509" y="218"/>
                    <a:pt x="506" y="218"/>
                  </a:cubicBezTo>
                  <a:cubicBezTo>
                    <a:pt x="505" y="218"/>
                    <a:pt x="504" y="219"/>
                    <a:pt x="504" y="221"/>
                  </a:cubicBezTo>
                  <a:cubicBezTo>
                    <a:pt x="494" y="204"/>
                    <a:pt x="481" y="184"/>
                    <a:pt x="484" y="184"/>
                  </a:cubicBezTo>
                  <a:lnTo>
                    <a:pt x="484" y="184"/>
                  </a:lnTo>
                  <a:cubicBezTo>
                    <a:pt x="485" y="184"/>
                    <a:pt x="488" y="188"/>
                    <a:pt x="496" y="197"/>
                  </a:cubicBezTo>
                  <a:cubicBezTo>
                    <a:pt x="490" y="184"/>
                    <a:pt x="479" y="174"/>
                    <a:pt x="473" y="161"/>
                  </a:cubicBezTo>
                  <a:cubicBezTo>
                    <a:pt x="466" y="154"/>
                    <a:pt x="463" y="152"/>
                    <a:pt x="461" y="152"/>
                  </a:cubicBezTo>
                  <a:lnTo>
                    <a:pt x="461" y="152"/>
                  </a:lnTo>
                  <a:cubicBezTo>
                    <a:pt x="458" y="152"/>
                    <a:pt x="462" y="162"/>
                    <a:pt x="459" y="164"/>
                  </a:cubicBezTo>
                  <a:cubicBezTo>
                    <a:pt x="463" y="164"/>
                    <a:pt x="463" y="167"/>
                    <a:pt x="466" y="170"/>
                  </a:cubicBezTo>
                  <a:lnTo>
                    <a:pt x="493" y="228"/>
                  </a:lnTo>
                  <a:cubicBezTo>
                    <a:pt x="487" y="219"/>
                    <a:pt x="482" y="212"/>
                    <a:pt x="477" y="204"/>
                  </a:cubicBezTo>
                  <a:lnTo>
                    <a:pt x="477" y="204"/>
                  </a:lnTo>
                  <a:cubicBezTo>
                    <a:pt x="480" y="211"/>
                    <a:pt x="483" y="217"/>
                    <a:pt x="483" y="221"/>
                  </a:cubicBezTo>
                  <a:cubicBezTo>
                    <a:pt x="464" y="192"/>
                    <a:pt x="440" y="159"/>
                    <a:pt x="433" y="142"/>
                  </a:cubicBezTo>
                  <a:lnTo>
                    <a:pt x="433" y="142"/>
                  </a:lnTo>
                  <a:lnTo>
                    <a:pt x="449" y="181"/>
                  </a:lnTo>
                  <a:cubicBezTo>
                    <a:pt x="439" y="167"/>
                    <a:pt x="419" y="147"/>
                    <a:pt x="412" y="136"/>
                  </a:cubicBezTo>
                  <a:cubicBezTo>
                    <a:pt x="411" y="135"/>
                    <a:pt x="410" y="135"/>
                    <a:pt x="409" y="135"/>
                  </a:cubicBezTo>
                  <a:lnTo>
                    <a:pt x="409" y="135"/>
                  </a:lnTo>
                  <a:cubicBezTo>
                    <a:pt x="403" y="135"/>
                    <a:pt x="433" y="187"/>
                    <a:pt x="424" y="187"/>
                  </a:cubicBezTo>
                  <a:cubicBezTo>
                    <a:pt x="423" y="187"/>
                    <a:pt x="421" y="186"/>
                    <a:pt x="419" y="184"/>
                  </a:cubicBezTo>
                  <a:lnTo>
                    <a:pt x="419" y="184"/>
                  </a:lnTo>
                  <a:cubicBezTo>
                    <a:pt x="423" y="191"/>
                    <a:pt x="426" y="194"/>
                    <a:pt x="426" y="201"/>
                  </a:cubicBezTo>
                  <a:cubicBezTo>
                    <a:pt x="420" y="199"/>
                    <a:pt x="406" y="186"/>
                    <a:pt x="402" y="186"/>
                  </a:cubicBezTo>
                  <a:lnTo>
                    <a:pt x="402" y="186"/>
                  </a:lnTo>
                  <a:cubicBezTo>
                    <a:pt x="399" y="186"/>
                    <a:pt x="399" y="192"/>
                    <a:pt x="409" y="211"/>
                  </a:cubicBezTo>
                  <a:lnTo>
                    <a:pt x="365" y="161"/>
                  </a:lnTo>
                  <a:lnTo>
                    <a:pt x="365" y="161"/>
                  </a:lnTo>
                  <a:cubicBezTo>
                    <a:pt x="368" y="177"/>
                    <a:pt x="419" y="225"/>
                    <a:pt x="423" y="251"/>
                  </a:cubicBezTo>
                  <a:cubicBezTo>
                    <a:pt x="424" y="254"/>
                    <a:pt x="424" y="255"/>
                    <a:pt x="423" y="255"/>
                  </a:cubicBezTo>
                  <a:cubicBezTo>
                    <a:pt x="419" y="255"/>
                    <a:pt x="387" y="206"/>
                    <a:pt x="375" y="194"/>
                  </a:cubicBezTo>
                  <a:lnTo>
                    <a:pt x="375" y="194"/>
                  </a:lnTo>
                  <a:cubicBezTo>
                    <a:pt x="388" y="215"/>
                    <a:pt x="411" y="255"/>
                    <a:pt x="404" y="255"/>
                  </a:cubicBezTo>
                  <a:cubicBezTo>
                    <a:pt x="402" y="255"/>
                    <a:pt x="397" y="251"/>
                    <a:pt x="389" y="242"/>
                  </a:cubicBezTo>
                  <a:cubicBezTo>
                    <a:pt x="382" y="231"/>
                    <a:pt x="392" y="238"/>
                    <a:pt x="389" y="231"/>
                  </a:cubicBezTo>
                  <a:lnTo>
                    <a:pt x="365" y="204"/>
                  </a:lnTo>
                  <a:cubicBezTo>
                    <a:pt x="338" y="150"/>
                    <a:pt x="351" y="167"/>
                    <a:pt x="317" y="127"/>
                  </a:cubicBezTo>
                  <a:lnTo>
                    <a:pt x="317" y="127"/>
                  </a:lnTo>
                  <a:cubicBezTo>
                    <a:pt x="380" y="219"/>
                    <a:pt x="324" y="167"/>
                    <a:pt x="359" y="225"/>
                  </a:cubicBezTo>
                  <a:lnTo>
                    <a:pt x="359" y="225"/>
                  </a:lnTo>
                  <a:cubicBezTo>
                    <a:pt x="355" y="220"/>
                    <a:pt x="352" y="219"/>
                    <a:pt x="351" y="219"/>
                  </a:cubicBezTo>
                  <a:lnTo>
                    <a:pt x="351" y="219"/>
                  </a:lnTo>
                  <a:cubicBezTo>
                    <a:pt x="345" y="219"/>
                    <a:pt x="398" y="299"/>
                    <a:pt x="390" y="299"/>
                  </a:cubicBezTo>
                  <a:cubicBezTo>
                    <a:pt x="390" y="299"/>
                    <a:pt x="389" y="299"/>
                    <a:pt x="389" y="298"/>
                  </a:cubicBezTo>
                  <a:cubicBezTo>
                    <a:pt x="382" y="292"/>
                    <a:pt x="368" y="278"/>
                    <a:pt x="362" y="265"/>
                  </a:cubicBezTo>
                  <a:lnTo>
                    <a:pt x="362" y="265"/>
                  </a:lnTo>
                  <a:lnTo>
                    <a:pt x="375" y="295"/>
                  </a:lnTo>
                  <a:cubicBezTo>
                    <a:pt x="372" y="293"/>
                    <a:pt x="363" y="281"/>
                    <a:pt x="361" y="277"/>
                  </a:cubicBezTo>
                  <a:lnTo>
                    <a:pt x="361" y="277"/>
                  </a:lnTo>
                  <a:lnTo>
                    <a:pt x="358" y="287"/>
                  </a:lnTo>
                  <a:lnTo>
                    <a:pt x="358" y="287"/>
                  </a:lnTo>
                  <a:cubicBezTo>
                    <a:pt x="358" y="286"/>
                    <a:pt x="358" y="286"/>
                    <a:pt x="358" y="285"/>
                  </a:cubicBezTo>
                  <a:lnTo>
                    <a:pt x="358" y="289"/>
                  </a:lnTo>
                  <a:lnTo>
                    <a:pt x="358" y="287"/>
                  </a:lnTo>
                  <a:lnTo>
                    <a:pt x="358" y="287"/>
                  </a:lnTo>
                  <a:cubicBezTo>
                    <a:pt x="366" y="307"/>
                    <a:pt x="382" y="333"/>
                    <a:pt x="385" y="343"/>
                  </a:cubicBezTo>
                  <a:cubicBezTo>
                    <a:pt x="375" y="329"/>
                    <a:pt x="382" y="332"/>
                    <a:pt x="372" y="319"/>
                  </a:cubicBezTo>
                  <a:lnTo>
                    <a:pt x="372" y="319"/>
                  </a:lnTo>
                  <a:lnTo>
                    <a:pt x="382" y="346"/>
                  </a:lnTo>
                  <a:cubicBezTo>
                    <a:pt x="363" y="324"/>
                    <a:pt x="349" y="295"/>
                    <a:pt x="354" y="295"/>
                  </a:cubicBezTo>
                  <a:lnTo>
                    <a:pt x="354" y="295"/>
                  </a:lnTo>
                  <a:cubicBezTo>
                    <a:pt x="354" y="295"/>
                    <a:pt x="354" y="295"/>
                    <a:pt x="355" y="295"/>
                  </a:cubicBezTo>
                  <a:cubicBezTo>
                    <a:pt x="332" y="263"/>
                    <a:pt x="325" y="254"/>
                    <a:pt x="324" y="254"/>
                  </a:cubicBezTo>
                  <a:lnTo>
                    <a:pt x="324" y="254"/>
                  </a:lnTo>
                  <a:cubicBezTo>
                    <a:pt x="322" y="254"/>
                    <a:pt x="338" y="282"/>
                    <a:pt x="333" y="282"/>
                  </a:cubicBezTo>
                  <a:cubicBezTo>
                    <a:pt x="331" y="282"/>
                    <a:pt x="327" y="278"/>
                    <a:pt x="317" y="268"/>
                  </a:cubicBezTo>
                  <a:lnTo>
                    <a:pt x="314" y="251"/>
                  </a:lnTo>
                  <a:cubicBezTo>
                    <a:pt x="270" y="194"/>
                    <a:pt x="281" y="217"/>
                    <a:pt x="250" y="184"/>
                  </a:cubicBezTo>
                  <a:lnTo>
                    <a:pt x="250" y="184"/>
                  </a:lnTo>
                  <a:cubicBezTo>
                    <a:pt x="267" y="204"/>
                    <a:pt x="325" y="272"/>
                    <a:pt x="338" y="302"/>
                  </a:cubicBezTo>
                  <a:cubicBezTo>
                    <a:pt x="335" y="295"/>
                    <a:pt x="328" y="281"/>
                    <a:pt x="329" y="281"/>
                  </a:cubicBezTo>
                  <a:lnTo>
                    <a:pt x="329" y="281"/>
                  </a:lnTo>
                  <a:cubicBezTo>
                    <a:pt x="329" y="281"/>
                    <a:pt x="331" y="283"/>
                    <a:pt x="334" y="289"/>
                  </a:cubicBezTo>
                  <a:cubicBezTo>
                    <a:pt x="347" y="309"/>
                    <a:pt x="351" y="316"/>
                    <a:pt x="350" y="316"/>
                  </a:cubicBezTo>
                  <a:cubicBezTo>
                    <a:pt x="350" y="316"/>
                    <a:pt x="343" y="308"/>
                    <a:pt x="338" y="302"/>
                  </a:cubicBezTo>
                  <a:cubicBezTo>
                    <a:pt x="335" y="299"/>
                    <a:pt x="332" y="297"/>
                    <a:pt x="331" y="297"/>
                  </a:cubicBezTo>
                  <a:lnTo>
                    <a:pt x="331" y="297"/>
                  </a:lnTo>
                  <a:cubicBezTo>
                    <a:pt x="329" y="297"/>
                    <a:pt x="330" y="302"/>
                    <a:pt x="338" y="315"/>
                  </a:cubicBezTo>
                  <a:cubicBezTo>
                    <a:pt x="322" y="293"/>
                    <a:pt x="316" y="288"/>
                    <a:pt x="315" y="288"/>
                  </a:cubicBezTo>
                  <a:cubicBezTo>
                    <a:pt x="313" y="288"/>
                    <a:pt x="314" y="291"/>
                    <a:pt x="314" y="292"/>
                  </a:cubicBezTo>
                  <a:lnTo>
                    <a:pt x="281" y="245"/>
                  </a:lnTo>
                  <a:lnTo>
                    <a:pt x="281" y="245"/>
                  </a:lnTo>
                  <a:cubicBezTo>
                    <a:pt x="287" y="262"/>
                    <a:pt x="304" y="285"/>
                    <a:pt x="314" y="309"/>
                  </a:cubicBezTo>
                  <a:cubicBezTo>
                    <a:pt x="308" y="306"/>
                    <a:pt x="281" y="268"/>
                    <a:pt x="261" y="238"/>
                  </a:cubicBezTo>
                  <a:cubicBezTo>
                    <a:pt x="260" y="238"/>
                    <a:pt x="260" y="237"/>
                    <a:pt x="260" y="237"/>
                  </a:cubicBezTo>
                  <a:lnTo>
                    <a:pt x="260" y="237"/>
                  </a:lnTo>
                  <a:cubicBezTo>
                    <a:pt x="250" y="237"/>
                    <a:pt x="304" y="296"/>
                    <a:pt x="304" y="309"/>
                  </a:cubicBezTo>
                  <a:cubicBezTo>
                    <a:pt x="300" y="306"/>
                    <a:pt x="297" y="305"/>
                    <a:pt x="296" y="305"/>
                  </a:cubicBezTo>
                  <a:lnTo>
                    <a:pt x="296" y="305"/>
                  </a:lnTo>
                  <a:cubicBezTo>
                    <a:pt x="288" y="305"/>
                    <a:pt x="297" y="325"/>
                    <a:pt x="308" y="353"/>
                  </a:cubicBezTo>
                  <a:cubicBezTo>
                    <a:pt x="291" y="339"/>
                    <a:pt x="287" y="323"/>
                    <a:pt x="277" y="309"/>
                  </a:cubicBezTo>
                  <a:lnTo>
                    <a:pt x="277" y="309"/>
                  </a:lnTo>
                  <a:lnTo>
                    <a:pt x="297" y="349"/>
                  </a:lnTo>
                  <a:cubicBezTo>
                    <a:pt x="297" y="349"/>
                    <a:pt x="291" y="339"/>
                    <a:pt x="287" y="332"/>
                  </a:cubicBezTo>
                  <a:lnTo>
                    <a:pt x="287" y="332"/>
                  </a:lnTo>
                  <a:cubicBezTo>
                    <a:pt x="294" y="349"/>
                    <a:pt x="317" y="379"/>
                    <a:pt x="321" y="397"/>
                  </a:cubicBezTo>
                  <a:cubicBezTo>
                    <a:pt x="328" y="408"/>
                    <a:pt x="330" y="412"/>
                    <a:pt x="329" y="412"/>
                  </a:cubicBezTo>
                  <a:cubicBezTo>
                    <a:pt x="326" y="412"/>
                    <a:pt x="294" y="372"/>
                    <a:pt x="288" y="372"/>
                  </a:cubicBezTo>
                  <a:lnTo>
                    <a:pt x="288" y="372"/>
                  </a:lnTo>
                  <a:cubicBezTo>
                    <a:pt x="286" y="372"/>
                    <a:pt x="287" y="377"/>
                    <a:pt x="294" y="390"/>
                  </a:cubicBezTo>
                  <a:cubicBezTo>
                    <a:pt x="284" y="376"/>
                    <a:pt x="277" y="359"/>
                    <a:pt x="264" y="339"/>
                  </a:cubicBezTo>
                  <a:lnTo>
                    <a:pt x="264" y="339"/>
                  </a:lnTo>
                  <a:cubicBezTo>
                    <a:pt x="281" y="387"/>
                    <a:pt x="273" y="373"/>
                    <a:pt x="304" y="434"/>
                  </a:cubicBezTo>
                  <a:lnTo>
                    <a:pt x="277" y="404"/>
                  </a:lnTo>
                  <a:lnTo>
                    <a:pt x="277" y="404"/>
                  </a:lnTo>
                  <a:cubicBezTo>
                    <a:pt x="308" y="440"/>
                    <a:pt x="328" y="488"/>
                    <a:pt x="348" y="529"/>
                  </a:cubicBezTo>
                  <a:cubicBezTo>
                    <a:pt x="362" y="546"/>
                    <a:pt x="372" y="559"/>
                    <a:pt x="378" y="566"/>
                  </a:cubicBezTo>
                  <a:lnTo>
                    <a:pt x="389" y="599"/>
                  </a:lnTo>
                  <a:cubicBezTo>
                    <a:pt x="382" y="589"/>
                    <a:pt x="372" y="572"/>
                    <a:pt x="358" y="552"/>
                  </a:cubicBezTo>
                  <a:lnTo>
                    <a:pt x="358" y="552"/>
                  </a:lnTo>
                  <a:lnTo>
                    <a:pt x="365" y="566"/>
                  </a:lnTo>
                  <a:cubicBezTo>
                    <a:pt x="351" y="549"/>
                    <a:pt x="334" y="518"/>
                    <a:pt x="317" y="488"/>
                  </a:cubicBezTo>
                  <a:lnTo>
                    <a:pt x="317" y="488"/>
                  </a:lnTo>
                  <a:cubicBezTo>
                    <a:pt x="325" y="498"/>
                    <a:pt x="334" y="508"/>
                    <a:pt x="342" y="518"/>
                  </a:cubicBezTo>
                  <a:cubicBezTo>
                    <a:pt x="326" y="487"/>
                    <a:pt x="307" y="455"/>
                    <a:pt x="287" y="429"/>
                  </a:cubicBezTo>
                  <a:lnTo>
                    <a:pt x="287" y="429"/>
                  </a:lnTo>
                  <a:cubicBezTo>
                    <a:pt x="289" y="432"/>
                    <a:pt x="291" y="435"/>
                    <a:pt x="291" y="437"/>
                  </a:cubicBezTo>
                  <a:cubicBezTo>
                    <a:pt x="284" y="427"/>
                    <a:pt x="281" y="420"/>
                    <a:pt x="277" y="417"/>
                  </a:cubicBezTo>
                  <a:lnTo>
                    <a:pt x="277" y="417"/>
                  </a:lnTo>
                  <a:cubicBezTo>
                    <a:pt x="279" y="421"/>
                    <a:pt x="283" y="429"/>
                    <a:pt x="287" y="437"/>
                  </a:cubicBezTo>
                  <a:lnTo>
                    <a:pt x="250" y="379"/>
                  </a:lnTo>
                  <a:lnTo>
                    <a:pt x="264" y="404"/>
                  </a:lnTo>
                  <a:lnTo>
                    <a:pt x="230" y="376"/>
                  </a:lnTo>
                  <a:lnTo>
                    <a:pt x="230" y="376"/>
                  </a:lnTo>
                  <a:cubicBezTo>
                    <a:pt x="261" y="437"/>
                    <a:pt x="308" y="521"/>
                    <a:pt x="311" y="552"/>
                  </a:cubicBezTo>
                  <a:cubicBezTo>
                    <a:pt x="287" y="512"/>
                    <a:pt x="267" y="485"/>
                    <a:pt x="236" y="437"/>
                  </a:cubicBezTo>
                  <a:lnTo>
                    <a:pt x="236" y="437"/>
                  </a:lnTo>
                  <a:cubicBezTo>
                    <a:pt x="246" y="450"/>
                    <a:pt x="250" y="455"/>
                    <a:pt x="252" y="455"/>
                  </a:cubicBezTo>
                  <a:cubicBezTo>
                    <a:pt x="256" y="455"/>
                    <a:pt x="238" y="416"/>
                    <a:pt x="242" y="416"/>
                  </a:cubicBezTo>
                  <a:lnTo>
                    <a:pt x="242" y="416"/>
                  </a:lnTo>
                  <a:cubicBezTo>
                    <a:pt x="243" y="416"/>
                    <a:pt x="243" y="416"/>
                    <a:pt x="243" y="416"/>
                  </a:cubicBezTo>
                  <a:lnTo>
                    <a:pt x="243" y="416"/>
                  </a:lnTo>
                  <a:cubicBezTo>
                    <a:pt x="237" y="413"/>
                    <a:pt x="227" y="396"/>
                    <a:pt x="222" y="385"/>
                  </a:cubicBezTo>
                  <a:lnTo>
                    <a:pt x="222" y="385"/>
                  </a:lnTo>
                  <a:lnTo>
                    <a:pt x="240" y="434"/>
                  </a:lnTo>
                  <a:cubicBezTo>
                    <a:pt x="218" y="401"/>
                    <a:pt x="216" y="404"/>
                    <a:pt x="211" y="397"/>
                  </a:cubicBezTo>
                  <a:lnTo>
                    <a:pt x="211" y="397"/>
                  </a:lnTo>
                  <a:cubicBezTo>
                    <a:pt x="255" y="467"/>
                    <a:pt x="230" y="448"/>
                    <a:pt x="240" y="474"/>
                  </a:cubicBezTo>
                  <a:cubicBezTo>
                    <a:pt x="224" y="449"/>
                    <a:pt x="211" y="424"/>
                    <a:pt x="215" y="424"/>
                  </a:cubicBezTo>
                  <a:lnTo>
                    <a:pt x="215" y="424"/>
                  </a:lnTo>
                  <a:cubicBezTo>
                    <a:pt x="215" y="424"/>
                    <a:pt x="216" y="424"/>
                    <a:pt x="216" y="424"/>
                  </a:cubicBezTo>
                  <a:cubicBezTo>
                    <a:pt x="210" y="416"/>
                    <a:pt x="207" y="412"/>
                    <a:pt x="206" y="412"/>
                  </a:cubicBezTo>
                  <a:lnTo>
                    <a:pt x="206" y="412"/>
                  </a:lnTo>
                  <a:cubicBezTo>
                    <a:pt x="202" y="412"/>
                    <a:pt x="245" y="484"/>
                    <a:pt x="239" y="484"/>
                  </a:cubicBezTo>
                  <a:cubicBezTo>
                    <a:pt x="238" y="484"/>
                    <a:pt x="236" y="481"/>
                    <a:pt x="231" y="476"/>
                  </a:cubicBezTo>
                  <a:lnTo>
                    <a:pt x="231" y="476"/>
                  </a:lnTo>
                  <a:cubicBezTo>
                    <a:pt x="231" y="476"/>
                    <a:pt x="231" y="477"/>
                    <a:pt x="230" y="477"/>
                  </a:cubicBezTo>
                  <a:cubicBezTo>
                    <a:pt x="226" y="477"/>
                    <a:pt x="215" y="466"/>
                    <a:pt x="206" y="451"/>
                  </a:cubicBezTo>
                  <a:lnTo>
                    <a:pt x="209" y="448"/>
                  </a:lnTo>
                  <a:cubicBezTo>
                    <a:pt x="208" y="447"/>
                    <a:pt x="207" y="447"/>
                    <a:pt x="206" y="447"/>
                  </a:cubicBezTo>
                  <a:cubicBezTo>
                    <a:pt x="194" y="447"/>
                    <a:pt x="188" y="462"/>
                    <a:pt x="207" y="503"/>
                  </a:cubicBezTo>
                  <a:lnTo>
                    <a:pt x="207" y="503"/>
                  </a:lnTo>
                  <a:cubicBezTo>
                    <a:pt x="192" y="478"/>
                    <a:pt x="172" y="446"/>
                    <a:pt x="166" y="437"/>
                  </a:cubicBezTo>
                  <a:lnTo>
                    <a:pt x="166" y="437"/>
                  </a:lnTo>
                  <a:lnTo>
                    <a:pt x="294" y="671"/>
                  </a:lnTo>
                  <a:cubicBezTo>
                    <a:pt x="256" y="613"/>
                    <a:pt x="166" y="478"/>
                    <a:pt x="152" y="440"/>
                  </a:cubicBezTo>
                  <a:cubicBezTo>
                    <a:pt x="149" y="437"/>
                    <a:pt x="146" y="434"/>
                    <a:pt x="144" y="434"/>
                  </a:cubicBezTo>
                  <a:lnTo>
                    <a:pt x="144" y="434"/>
                  </a:lnTo>
                  <a:cubicBezTo>
                    <a:pt x="142" y="434"/>
                    <a:pt x="142" y="438"/>
                    <a:pt x="145" y="451"/>
                  </a:cubicBezTo>
                  <a:cubicBezTo>
                    <a:pt x="152" y="457"/>
                    <a:pt x="203" y="532"/>
                    <a:pt x="203" y="538"/>
                  </a:cubicBezTo>
                  <a:cubicBezTo>
                    <a:pt x="160" y="479"/>
                    <a:pt x="179" y="504"/>
                    <a:pt x="141" y="457"/>
                  </a:cubicBezTo>
                  <a:lnTo>
                    <a:pt x="141" y="457"/>
                  </a:lnTo>
                  <a:cubicBezTo>
                    <a:pt x="155" y="476"/>
                    <a:pt x="201" y="555"/>
                    <a:pt x="196" y="555"/>
                  </a:cubicBezTo>
                  <a:cubicBezTo>
                    <a:pt x="196" y="555"/>
                    <a:pt x="196" y="555"/>
                    <a:pt x="196" y="555"/>
                  </a:cubicBezTo>
                  <a:cubicBezTo>
                    <a:pt x="189" y="542"/>
                    <a:pt x="142" y="468"/>
                    <a:pt x="135" y="457"/>
                  </a:cubicBezTo>
                  <a:lnTo>
                    <a:pt x="135" y="457"/>
                  </a:lnTo>
                  <a:lnTo>
                    <a:pt x="176" y="538"/>
                  </a:lnTo>
                  <a:lnTo>
                    <a:pt x="176" y="538"/>
                  </a:lnTo>
                  <a:cubicBezTo>
                    <a:pt x="162" y="514"/>
                    <a:pt x="135" y="470"/>
                    <a:pt x="119" y="451"/>
                  </a:cubicBezTo>
                  <a:lnTo>
                    <a:pt x="119" y="451"/>
                  </a:lnTo>
                  <a:cubicBezTo>
                    <a:pt x="125" y="459"/>
                    <a:pt x="123" y="460"/>
                    <a:pt x="120" y="460"/>
                  </a:cubicBezTo>
                  <a:cubicBezTo>
                    <a:pt x="120" y="460"/>
                    <a:pt x="119" y="460"/>
                    <a:pt x="118" y="460"/>
                  </a:cubicBezTo>
                  <a:cubicBezTo>
                    <a:pt x="116" y="460"/>
                    <a:pt x="113" y="461"/>
                    <a:pt x="115" y="465"/>
                  </a:cubicBezTo>
                  <a:lnTo>
                    <a:pt x="132" y="481"/>
                  </a:lnTo>
                  <a:cubicBezTo>
                    <a:pt x="131" y="481"/>
                    <a:pt x="131" y="481"/>
                    <a:pt x="131" y="481"/>
                  </a:cubicBezTo>
                  <a:lnTo>
                    <a:pt x="131" y="481"/>
                  </a:lnTo>
                  <a:cubicBezTo>
                    <a:pt x="118" y="481"/>
                    <a:pt x="199" y="613"/>
                    <a:pt x="186" y="616"/>
                  </a:cubicBezTo>
                  <a:cubicBezTo>
                    <a:pt x="175" y="596"/>
                    <a:pt x="122" y="498"/>
                    <a:pt x="108" y="491"/>
                  </a:cubicBezTo>
                  <a:lnTo>
                    <a:pt x="108" y="491"/>
                  </a:lnTo>
                  <a:cubicBezTo>
                    <a:pt x="135" y="538"/>
                    <a:pt x="233" y="718"/>
                    <a:pt x="247" y="758"/>
                  </a:cubicBezTo>
                  <a:lnTo>
                    <a:pt x="230" y="731"/>
                  </a:lnTo>
                  <a:lnTo>
                    <a:pt x="243" y="765"/>
                  </a:lnTo>
                  <a:cubicBezTo>
                    <a:pt x="206" y="694"/>
                    <a:pt x="128" y="542"/>
                    <a:pt x="98" y="481"/>
                  </a:cubicBezTo>
                  <a:cubicBezTo>
                    <a:pt x="84" y="467"/>
                    <a:pt x="80" y="456"/>
                    <a:pt x="76" y="456"/>
                  </a:cubicBezTo>
                  <a:cubicBezTo>
                    <a:pt x="75" y="456"/>
                    <a:pt x="75" y="456"/>
                    <a:pt x="74" y="457"/>
                  </a:cubicBezTo>
                  <a:cubicBezTo>
                    <a:pt x="58" y="434"/>
                    <a:pt x="54" y="420"/>
                    <a:pt x="54" y="417"/>
                  </a:cubicBezTo>
                  <a:lnTo>
                    <a:pt x="34" y="407"/>
                  </a:lnTo>
                  <a:lnTo>
                    <a:pt x="34" y="407"/>
                  </a:lnTo>
                  <a:cubicBezTo>
                    <a:pt x="68" y="461"/>
                    <a:pt x="58" y="468"/>
                    <a:pt x="85" y="512"/>
                  </a:cubicBezTo>
                  <a:lnTo>
                    <a:pt x="64" y="448"/>
                  </a:lnTo>
                  <a:lnTo>
                    <a:pt x="64" y="448"/>
                  </a:lnTo>
                  <a:cubicBezTo>
                    <a:pt x="97" y="499"/>
                    <a:pt x="145" y="600"/>
                    <a:pt x="136" y="600"/>
                  </a:cubicBezTo>
                  <a:cubicBezTo>
                    <a:pt x="136" y="600"/>
                    <a:pt x="135" y="599"/>
                    <a:pt x="135" y="599"/>
                  </a:cubicBezTo>
                  <a:cubicBezTo>
                    <a:pt x="119" y="579"/>
                    <a:pt x="78" y="505"/>
                    <a:pt x="68" y="485"/>
                  </a:cubicBezTo>
                  <a:lnTo>
                    <a:pt x="68" y="485"/>
                  </a:lnTo>
                  <a:cubicBezTo>
                    <a:pt x="76" y="501"/>
                    <a:pt x="80" y="518"/>
                    <a:pt x="75" y="518"/>
                  </a:cubicBezTo>
                  <a:cubicBezTo>
                    <a:pt x="74" y="518"/>
                    <a:pt x="73" y="517"/>
                    <a:pt x="71" y="515"/>
                  </a:cubicBezTo>
                  <a:lnTo>
                    <a:pt x="58" y="481"/>
                  </a:lnTo>
                  <a:cubicBezTo>
                    <a:pt x="56" y="480"/>
                    <a:pt x="56" y="479"/>
                    <a:pt x="55" y="479"/>
                  </a:cubicBezTo>
                  <a:lnTo>
                    <a:pt x="55" y="479"/>
                  </a:lnTo>
                  <a:cubicBezTo>
                    <a:pt x="50" y="479"/>
                    <a:pt x="75" y="525"/>
                    <a:pt x="70" y="525"/>
                  </a:cubicBezTo>
                  <a:cubicBezTo>
                    <a:pt x="69" y="525"/>
                    <a:pt x="65" y="521"/>
                    <a:pt x="58" y="512"/>
                  </a:cubicBezTo>
                  <a:cubicBezTo>
                    <a:pt x="55" y="509"/>
                    <a:pt x="26" y="468"/>
                    <a:pt x="25" y="468"/>
                  </a:cubicBezTo>
                  <a:lnTo>
                    <a:pt x="25" y="468"/>
                  </a:lnTo>
                  <a:cubicBezTo>
                    <a:pt x="25" y="468"/>
                    <a:pt x="26" y="471"/>
                    <a:pt x="30" y="478"/>
                  </a:cubicBezTo>
                  <a:cubicBezTo>
                    <a:pt x="68" y="535"/>
                    <a:pt x="183" y="724"/>
                    <a:pt x="209" y="772"/>
                  </a:cubicBezTo>
                  <a:cubicBezTo>
                    <a:pt x="206" y="769"/>
                    <a:pt x="162" y="721"/>
                    <a:pt x="142" y="691"/>
                  </a:cubicBezTo>
                  <a:cubicBezTo>
                    <a:pt x="113" y="649"/>
                    <a:pt x="82" y="581"/>
                    <a:pt x="55" y="542"/>
                  </a:cubicBezTo>
                  <a:lnTo>
                    <a:pt x="55" y="542"/>
                  </a:lnTo>
                  <a:cubicBezTo>
                    <a:pt x="64" y="555"/>
                    <a:pt x="71" y="570"/>
                    <a:pt x="71" y="576"/>
                  </a:cubicBezTo>
                  <a:cubicBezTo>
                    <a:pt x="62" y="564"/>
                    <a:pt x="48" y="537"/>
                    <a:pt x="45" y="537"/>
                  </a:cubicBezTo>
                  <a:cubicBezTo>
                    <a:pt x="44" y="537"/>
                    <a:pt x="44" y="537"/>
                    <a:pt x="44" y="538"/>
                  </a:cubicBezTo>
                  <a:cubicBezTo>
                    <a:pt x="59" y="562"/>
                    <a:pt x="59" y="565"/>
                    <a:pt x="57" y="565"/>
                  </a:cubicBezTo>
                  <a:cubicBezTo>
                    <a:pt x="56" y="565"/>
                    <a:pt x="55" y="564"/>
                    <a:pt x="55" y="564"/>
                  </a:cubicBezTo>
                  <a:lnTo>
                    <a:pt x="55" y="564"/>
                  </a:lnTo>
                  <a:cubicBezTo>
                    <a:pt x="54" y="564"/>
                    <a:pt x="56" y="567"/>
                    <a:pt x="71" y="586"/>
                  </a:cubicBezTo>
                  <a:cubicBezTo>
                    <a:pt x="72" y="590"/>
                    <a:pt x="71" y="592"/>
                    <a:pt x="71" y="592"/>
                  </a:cubicBezTo>
                  <a:cubicBezTo>
                    <a:pt x="69" y="592"/>
                    <a:pt x="62" y="581"/>
                    <a:pt x="56" y="581"/>
                  </a:cubicBezTo>
                  <a:cubicBezTo>
                    <a:pt x="55" y="581"/>
                    <a:pt x="55" y="581"/>
                    <a:pt x="54" y="582"/>
                  </a:cubicBezTo>
                  <a:cubicBezTo>
                    <a:pt x="78" y="616"/>
                    <a:pt x="122" y="704"/>
                    <a:pt x="128" y="724"/>
                  </a:cubicBezTo>
                  <a:cubicBezTo>
                    <a:pt x="119" y="711"/>
                    <a:pt x="108" y="691"/>
                    <a:pt x="102" y="684"/>
                  </a:cubicBezTo>
                  <a:cubicBezTo>
                    <a:pt x="92" y="684"/>
                    <a:pt x="74" y="667"/>
                    <a:pt x="64" y="667"/>
                  </a:cubicBezTo>
                  <a:cubicBezTo>
                    <a:pt x="63" y="667"/>
                    <a:pt x="62" y="667"/>
                    <a:pt x="61" y="667"/>
                  </a:cubicBezTo>
                  <a:cubicBezTo>
                    <a:pt x="54" y="654"/>
                    <a:pt x="42" y="641"/>
                    <a:pt x="29" y="619"/>
                  </a:cubicBezTo>
                  <a:lnTo>
                    <a:pt x="29" y="619"/>
                  </a:lnTo>
                  <a:cubicBezTo>
                    <a:pt x="35" y="630"/>
                    <a:pt x="41" y="643"/>
                    <a:pt x="41" y="647"/>
                  </a:cubicBezTo>
                  <a:cubicBezTo>
                    <a:pt x="7" y="602"/>
                    <a:pt x="41" y="636"/>
                    <a:pt x="4" y="582"/>
                  </a:cubicBezTo>
                  <a:lnTo>
                    <a:pt x="4" y="582"/>
                  </a:lnTo>
                  <a:cubicBezTo>
                    <a:pt x="24" y="613"/>
                    <a:pt x="24" y="630"/>
                    <a:pt x="30" y="654"/>
                  </a:cubicBezTo>
                  <a:cubicBezTo>
                    <a:pt x="40" y="669"/>
                    <a:pt x="45" y="674"/>
                    <a:pt x="47" y="674"/>
                  </a:cubicBezTo>
                  <a:cubicBezTo>
                    <a:pt x="51" y="674"/>
                    <a:pt x="42" y="649"/>
                    <a:pt x="38" y="633"/>
                  </a:cubicBezTo>
                  <a:lnTo>
                    <a:pt x="38" y="633"/>
                  </a:lnTo>
                  <a:cubicBezTo>
                    <a:pt x="78" y="704"/>
                    <a:pt x="111" y="778"/>
                    <a:pt x="122" y="816"/>
                  </a:cubicBezTo>
                  <a:cubicBezTo>
                    <a:pt x="122" y="818"/>
                    <a:pt x="122" y="820"/>
                    <a:pt x="121" y="820"/>
                  </a:cubicBezTo>
                  <a:cubicBezTo>
                    <a:pt x="118" y="820"/>
                    <a:pt x="98" y="781"/>
                    <a:pt x="98" y="781"/>
                  </a:cubicBezTo>
                  <a:lnTo>
                    <a:pt x="98" y="781"/>
                  </a:lnTo>
                  <a:cubicBezTo>
                    <a:pt x="98" y="781"/>
                    <a:pt x="98" y="781"/>
                    <a:pt x="98" y="782"/>
                  </a:cubicBezTo>
                  <a:cubicBezTo>
                    <a:pt x="98" y="782"/>
                    <a:pt x="98" y="782"/>
                    <a:pt x="98" y="782"/>
                  </a:cubicBezTo>
                  <a:lnTo>
                    <a:pt x="98" y="782"/>
                  </a:lnTo>
                  <a:cubicBezTo>
                    <a:pt x="82" y="782"/>
                    <a:pt x="136" y="874"/>
                    <a:pt x="125" y="874"/>
                  </a:cubicBezTo>
                  <a:cubicBezTo>
                    <a:pt x="123" y="874"/>
                    <a:pt x="120" y="871"/>
                    <a:pt x="115" y="866"/>
                  </a:cubicBezTo>
                  <a:cubicBezTo>
                    <a:pt x="85" y="825"/>
                    <a:pt x="64" y="778"/>
                    <a:pt x="47" y="748"/>
                  </a:cubicBezTo>
                  <a:cubicBezTo>
                    <a:pt x="47" y="745"/>
                    <a:pt x="47" y="743"/>
                    <a:pt x="48" y="743"/>
                  </a:cubicBezTo>
                  <a:cubicBezTo>
                    <a:pt x="53" y="743"/>
                    <a:pt x="70" y="769"/>
                    <a:pt x="74" y="769"/>
                  </a:cubicBezTo>
                  <a:cubicBezTo>
                    <a:pt x="74" y="769"/>
                    <a:pt x="74" y="769"/>
                    <a:pt x="74" y="769"/>
                  </a:cubicBezTo>
                  <a:lnTo>
                    <a:pt x="58" y="748"/>
                  </a:lnTo>
                  <a:cubicBezTo>
                    <a:pt x="52" y="738"/>
                    <a:pt x="49" y="728"/>
                    <a:pt x="52" y="728"/>
                  </a:cubicBezTo>
                  <a:lnTo>
                    <a:pt x="52" y="728"/>
                  </a:lnTo>
                  <a:cubicBezTo>
                    <a:pt x="53" y="728"/>
                    <a:pt x="55" y="729"/>
                    <a:pt x="58" y="731"/>
                  </a:cubicBezTo>
                  <a:cubicBezTo>
                    <a:pt x="48" y="719"/>
                    <a:pt x="42" y="715"/>
                    <a:pt x="37" y="715"/>
                  </a:cubicBezTo>
                  <a:cubicBezTo>
                    <a:pt x="31" y="715"/>
                    <a:pt x="27" y="719"/>
                    <a:pt x="20" y="719"/>
                  </a:cubicBezTo>
                  <a:cubicBezTo>
                    <a:pt x="15" y="719"/>
                    <a:pt x="9" y="717"/>
                    <a:pt x="0" y="708"/>
                  </a:cubicBezTo>
                  <a:lnTo>
                    <a:pt x="0" y="708"/>
                  </a:lnTo>
                  <a:cubicBezTo>
                    <a:pt x="7" y="724"/>
                    <a:pt x="13" y="741"/>
                    <a:pt x="24" y="755"/>
                  </a:cubicBezTo>
                  <a:lnTo>
                    <a:pt x="24" y="748"/>
                  </a:lnTo>
                  <a:cubicBezTo>
                    <a:pt x="47" y="782"/>
                    <a:pt x="44" y="799"/>
                    <a:pt x="58" y="816"/>
                  </a:cubicBezTo>
                  <a:cubicBezTo>
                    <a:pt x="66" y="838"/>
                    <a:pt x="79" y="870"/>
                    <a:pt x="73" y="870"/>
                  </a:cubicBezTo>
                  <a:cubicBezTo>
                    <a:pt x="72" y="870"/>
                    <a:pt x="70" y="869"/>
                    <a:pt x="68" y="866"/>
                  </a:cubicBezTo>
                  <a:lnTo>
                    <a:pt x="38" y="819"/>
                  </a:lnTo>
                  <a:lnTo>
                    <a:pt x="38" y="819"/>
                  </a:lnTo>
                  <a:cubicBezTo>
                    <a:pt x="44" y="828"/>
                    <a:pt x="52" y="837"/>
                    <a:pt x="55" y="837"/>
                  </a:cubicBezTo>
                  <a:cubicBezTo>
                    <a:pt x="56" y="837"/>
                    <a:pt x="56" y="835"/>
                    <a:pt x="54" y="829"/>
                  </a:cubicBezTo>
                  <a:lnTo>
                    <a:pt x="54" y="829"/>
                  </a:lnTo>
                  <a:cubicBezTo>
                    <a:pt x="55" y="832"/>
                    <a:pt x="55" y="834"/>
                    <a:pt x="54" y="834"/>
                  </a:cubicBezTo>
                  <a:cubicBezTo>
                    <a:pt x="50" y="834"/>
                    <a:pt x="30" y="808"/>
                    <a:pt x="27" y="808"/>
                  </a:cubicBezTo>
                  <a:lnTo>
                    <a:pt x="27" y="808"/>
                  </a:lnTo>
                  <a:cubicBezTo>
                    <a:pt x="26" y="808"/>
                    <a:pt x="28" y="814"/>
                    <a:pt x="38" y="833"/>
                  </a:cubicBezTo>
                  <a:lnTo>
                    <a:pt x="64" y="866"/>
                  </a:lnTo>
                  <a:cubicBezTo>
                    <a:pt x="73" y="891"/>
                    <a:pt x="95" y="938"/>
                    <a:pt x="85" y="938"/>
                  </a:cubicBezTo>
                  <a:cubicBezTo>
                    <a:pt x="84" y="938"/>
                    <a:pt x="83" y="938"/>
                    <a:pt x="81" y="937"/>
                  </a:cubicBezTo>
                  <a:lnTo>
                    <a:pt x="81" y="937"/>
                  </a:lnTo>
                  <a:cubicBezTo>
                    <a:pt x="93" y="956"/>
                    <a:pt x="96" y="959"/>
                    <a:pt x="97" y="959"/>
                  </a:cubicBezTo>
                  <a:cubicBezTo>
                    <a:pt x="97" y="959"/>
                    <a:pt x="97" y="958"/>
                    <a:pt x="98" y="958"/>
                  </a:cubicBezTo>
                  <a:cubicBezTo>
                    <a:pt x="99" y="958"/>
                    <a:pt x="103" y="962"/>
                    <a:pt x="119" y="984"/>
                  </a:cubicBezTo>
                  <a:cubicBezTo>
                    <a:pt x="74" y="917"/>
                    <a:pt x="135" y="981"/>
                    <a:pt x="85" y="906"/>
                  </a:cubicBezTo>
                  <a:lnTo>
                    <a:pt x="85" y="906"/>
                  </a:lnTo>
                  <a:cubicBezTo>
                    <a:pt x="124" y="965"/>
                    <a:pt x="112" y="941"/>
                    <a:pt x="136" y="971"/>
                  </a:cubicBezTo>
                  <a:lnTo>
                    <a:pt x="136" y="971"/>
                  </a:lnTo>
                  <a:cubicBezTo>
                    <a:pt x="131" y="965"/>
                    <a:pt x="129" y="960"/>
                    <a:pt x="132" y="960"/>
                  </a:cubicBezTo>
                  <a:lnTo>
                    <a:pt x="132" y="960"/>
                  </a:lnTo>
                  <a:cubicBezTo>
                    <a:pt x="133" y="960"/>
                    <a:pt x="134" y="960"/>
                    <a:pt x="135" y="961"/>
                  </a:cubicBezTo>
                  <a:cubicBezTo>
                    <a:pt x="132" y="958"/>
                    <a:pt x="132" y="951"/>
                    <a:pt x="128" y="947"/>
                  </a:cubicBezTo>
                  <a:lnTo>
                    <a:pt x="128" y="944"/>
                  </a:lnTo>
                  <a:cubicBezTo>
                    <a:pt x="122" y="937"/>
                    <a:pt x="115" y="931"/>
                    <a:pt x="111" y="920"/>
                  </a:cubicBezTo>
                  <a:cubicBezTo>
                    <a:pt x="91" y="883"/>
                    <a:pt x="102" y="880"/>
                    <a:pt x="91" y="859"/>
                  </a:cubicBezTo>
                  <a:lnTo>
                    <a:pt x="91" y="859"/>
                  </a:lnTo>
                  <a:cubicBezTo>
                    <a:pt x="98" y="866"/>
                    <a:pt x="102" y="880"/>
                    <a:pt x="111" y="893"/>
                  </a:cubicBezTo>
                  <a:lnTo>
                    <a:pt x="98" y="863"/>
                  </a:lnTo>
                  <a:lnTo>
                    <a:pt x="98" y="863"/>
                  </a:lnTo>
                  <a:cubicBezTo>
                    <a:pt x="122" y="900"/>
                    <a:pt x="142" y="920"/>
                    <a:pt x="149" y="944"/>
                  </a:cubicBezTo>
                  <a:lnTo>
                    <a:pt x="155" y="944"/>
                  </a:lnTo>
                  <a:cubicBezTo>
                    <a:pt x="163" y="954"/>
                    <a:pt x="170" y="960"/>
                    <a:pt x="173" y="960"/>
                  </a:cubicBezTo>
                  <a:cubicBezTo>
                    <a:pt x="175" y="960"/>
                    <a:pt x="175" y="958"/>
                    <a:pt x="172" y="951"/>
                  </a:cubicBezTo>
                  <a:lnTo>
                    <a:pt x="172" y="951"/>
                  </a:lnTo>
                  <a:cubicBezTo>
                    <a:pt x="172" y="951"/>
                    <a:pt x="173" y="951"/>
                    <a:pt x="173" y="951"/>
                  </a:cubicBezTo>
                  <a:cubicBezTo>
                    <a:pt x="177" y="951"/>
                    <a:pt x="165" y="924"/>
                    <a:pt x="166" y="924"/>
                  </a:cubicBezTo>
                  <a:lnTo>
                    <a:pt x="166" y="924"/>
                  </a:lnTo>
                  <a:cubicBezTo>
                    <a:pt x="166" y="924"/>
                    <a:pt x="168" y="927"/>
                    <a:pt x="172" y="934"/>
                  </a:cubicBezTo>
                  <a:lnTo>
                    <a:pt x="166" y="906"/>
                  </a:lnTo>
                  <a:lnTo>
                    <a:pt x="172" y="917"/>
                  </a:lnTo>
                  <a:cubicBezTo>
                    <a:pt x="180" y="915"/>
                    <a:pt x="168" y="880"/>
                    <a:pt x="179" y="880"/>
                  </a:cubicBezTo>
                  <a:cubicBezTo>
                    <a:pt x="183" y="880"/>
                    <a:pt x="191" y="886"/>
                    <a:pt x="206" y="903"/>
                  </a:cubicBezTo>
                  <a:cubicBezTo>
                    <a:pt x="204" y="895"/>
                    <a:pt x="201" y="885"/>
                    <a:pt x="205" y="885"/>
                  </a:cubicBezTo>
                  <a:lnTo>
                    <a:pt x="205" y="885"/>
                  </a:lnTo>
                  <a:cubicBezTo>
                    <a:pt x="206" y="885"/>
                    <a:pt x="208" y="885"/>
                    <a:pt x="209" y="886"/>
                  </a:cubicBezTo>
                  <a:lnTo>
                    <a:pt x="230" y="917"/>
                  </a:lnTo>
                  <a:cubicBezTo>
                    <a:pt x="229" y="916"/>
                    <a:pt x="230" y="915"/>
                    <a:pt x="230" y="915"/>
                  </a:cubicBezTo>
                  <a:cubicBezTo>
                    <a:pt x="233" y="915"/>
                    <a:pt x="243" y="925"/>
                    <a:pt x="247" y="925"/>
                  </a:cubicBezTo>
                  <a:cubicBezTo>
                    <a:pt x="249" y="925"/>
                    <a:pt x="249" y="921"/>
                    <a:pt x="243" y="911"/>
                  </a:cubicBezTo>
                  <a:lnTo>
                    <a:pt x="243" y="911"/>
                  </a:lnTo>
                  <a:cubicBezTo>
                    <a:pt x="263" y="940"/>
                    <a:pt x="272" y="949"/>
                    <a:pt x="277" y="949"/>
                  </a:cubicBezTo>
                  <a:cubicBezTo>
                    <a:pt x="284" y="949"/>
                    <a:pt x="280" y="926"/>
                    <a:pt x="285" y="926"/>
                  </a:cubicBezTo>
                  <a:cubicBezTo>
                    <a:pt x="286" y="926"/>
                    <a:pt x="286" y="926"/>
                    <a:pt x="287" y="927"/>
                  </a:cubicBezTo>
                  <a:lnTo>
                    <a:pt x="264" y="886"/>
                  </a:lnTo>
                  <a:cubicBezTo>
                    <a:pt x="270" y="886"/>
                    <a:pt x="267" y="870"/>
                    <a:pt x="264" y="853"/>
                  </a:cubicBezTo>
                  <a:lnTo>
                    <a:pt x="243" y="816"/>
                  </a:lnTo>
                  <a:cubicBezTo>
                    <a:pt x="240" y="807"/>
                    <a:pt x="240" y="804"/>
                    <a:pt x="242" y="804"/>
                  </a:cubicBezTo>
                  <a:lnTo>
                    <a:pt x="242" y="804"/>
                  </a:lnTo>
                  <a:cubicBezTo>
                    <a:pt x="248" y="804"/>
                    <a:pt x="268" y="826"/>
                    <a:pt x="275" y="826"/>
                  </a:cubicBezTo>
                  <a:cubicBezTo>
                    <a:pt x="276" y="826"/>
                    <a:pt x="276" y="826"/>
                    <a:pt x="277" y="825"/>
                  </a:cubicBezTo>
                  <a:cubicBezTo>
                    <a:pt x="280" y="832"/>
                    <a:pt x="281" y="835"/>
                    <a:pt x="281" y="835"/>
                  </a:cubicBezTo>
                  <a:cubicBezTo>
                    <a:pt x="280" y="835"/>
                    <a:pt x="277" y="833"/>
                    <a:pt x="273" y="829"/>
                  </a:cubicBezTo>
                  <a:lnTo>
                    <a:pt x="273" y="829"/>
                  </a:lnTo>
                  <a:cubicBezTo>
                    <a:pt x="286" y="845"/>
                    <a:pt x="292" y="851"/>
                    <a:pt x="295" y="851"/>
                  </a:cubicBezTo>
                  <a:cubicBezTo>
                    <a:pt x="303" y="851"/>
                    <a:pt x="280" y="800"/>
                    <a:pt x="288" y="800"/>
                  </a:cubicBezTo>
                  <a:lnTo>
                    <a:pt x="288" y="800"/>
                  </a:lnTo>
                  <a:cubicBezTo>
                    <a:pt x="290" y="800"/>
                    <a:pt x="294" y="803"/>
                    <a:pt x="301" y="812"/>
                  </a:cubicBezTo>
                  <a:cubicBezTo>
                    <a:pt x="299" y="806"/>
                    <a:pt x="299" y="803"/>
                    <a:pt x="300" y="803"/>
                  </a:cubicBezTo>
                  <a:lnTo>
                    <a:pt x="300" y="803"/>
                  </a:lnTo>
                  <a:cubicBezTo>
                    <a:pt x="302" y="803"/>
                    <a:pt x="304" y="806"/>
                    <a:pt x="308" y="809"/>
                  </a:cubicBezTo>
                  <a:lnTo>
                    <a:pt x="308" y="812"/>
                  </a:lnTo>
                  <a:cubicBezTo>
                    <a:pt x="314" y="816"/>
                    <a:pt x="317" y="822"/>
                    <a:pt x="325" y="829"/>
                  </a:cubicBezTo>
                  <a:cubicBezTo>
                    <a:pt x="317" y="819"/>
                    <a:pt x="311" y="812"/>
                    <a:pt x="311" y="812"/>
                  </a:cubicBezTo>
                  <a:cubicBezTo>
                    <a:pt x="311" y="809"/>
                    <a:pt x="311" y="802"/>
                    <a:pt x="308" y="792"/>
                  </a:cubicBezTo>
                  <a:lnTo>
                    <a:pt x="308" y="792"/>
                  </a:lnTo>
                  <a:lnTo>
                    <a:pt x="331" y="829"/>
                  </a:lnTo>
                  <a:cubicBezTo>
                    <a:pt x="333" y="831"/>
                    <a:pt x="334" y="832"/>
                    <a:pt x="334" y="832"/>
                  </a:cubicBezTo>
                  <a:cubicBezTo>
                    <a:pt x="335" y="832"/>
                    <a:pt x="319" y="805"/>
                    <a:pt x="304" y="782"/>
                  </a:cubicBezTo>
                  <a:cubicBezTo>
                    <a:pt x="301" y="775"/>
                    <a:pt x="297" y="765"/>
                    <a:pt x="294" y="755"/>
                  </a:cubicBezTo>
                  <a:lnTo>
                    <a:pt x="294" y="755"/>
                  </a:lnTo>
                  <a:cubicBezTo>
                    <a:pt x="305" y="773"/>
                    <a:pt x="309" y="778"/>
                    <a:pt x="310" y="778"/>
                  </a:cubicBezTo>
                  <a:cubicBezTo>
                    <a:pt x="311" y="778"/>
                    <a:pt x="308" y="770"/>
                    <a:pt x="311" y="770"/>
                  </a:cubicBezTo>
                  <a:lnTo>
                    <a:pt x="311" y="770"/>
                  </a:lnTo>
                  <a:cubicBezTo>
                    <a:pt x="312" y="770"/>
                    <a:pt x="317" y="775"/>
                    <a:pt x="331" y="795"/>
                  </a:cubicBezTo>
                  <a:cubicBezTo>
                    <a:pt x="312" y="764"/>
                    <a:pt x="325" y="764"/>
                    <a:pt x="296" y="712"/>
                  </a:cubicBezTo>
                  <a:lnTo>
                    <a:pt x="296" y="712"/>
                  </a:lnTo>
                  <a:cubicBezTo>
                    <a:pt x="299" y="713"/>
                    <a:pt x="301" y="715"/>
                    <a:pt x="303" y="715"/>
                  </a:cubicBezTo>
                  <a:cubicBezTo>
                    <a:pt x="306" y="715"/>
                    <a:pt x="306" y="712"/>
                    <a:pt x="301" y="701"/>
                  </a:cubicBezTo>
                  <a:lnTo>
                    <a:pt x="301" y="701"/>
                  </a:lnTo>
                  <a:lnTo>
                    <a:pt x="331" y="748"/>
                  </a:lnTo>
                  <a:lnTo>
                    <a:pt x="297" y="680"/>
                  </a:lnTo>
                  <a:lnTo>
                    <a:pt x="297" y="680"/>
                  </a:lnTo>
                  <a:cubicBezTo>
                    <a:pt x="317" y="708"/>
                    <a:pt x="331" y="724"/>
                    <a:pt x="351" y="761"/>
                  </a:cubicBezTo>
                  <a:cubicBezTo>
                    <a:pt x="325" y="701"/>
                    <a:pt x="345" y="738"/>
                    <a:pt x="314" y="677"/>
                  </a:cubicBezTo>
                  <a:lnTo>
                    <a:pt x="314" y="677"/>
                  </a:lnTo>
                  <a:lnTo>
                    <a:pt x="334" y="708"/>
                  </a:lnTo>
                  <a:cubicBezTo>
                    <a:pt x="337" y="705"/>
                    <a:pt x="323" y="677"/>
                    <a:pt x="325" y="677"/>
                  </a:cubicBezTo>
                  <a:lnTo>
                    <a:pt x="325" y="677"/>
                  </a:lnTo>
                  <a:cubicBezTo>
                    <a:pt x="326" y="677"/>
                    <a:pt x="327" y="679"/>
                    <a:pt x="331" y="684"/>
                  </a:cubicBezTo>
                  <a:cubicBezTo>
                    <a:pt x="346" y="703"/>
                    <a:pt x="355" y="708"/>
                    <a:pt x="362" y="708"/>
                  </a:cubicBezTo>
                  <a:cubicBezTo>
                    <a:pt x="369" y="708"/>
                    <a:pt x="375" y="703"/>
                    <a:pt x="383" y="703"/>
                  </a:cubicBezTo>
                  <a:cubicBezTo>
                    <a:pt x="391" y="703"/>
                    <a:pt x="400" y="707"/>
                    <a:pt x="415" y="721"/>
                  </a:cubicBezTo>
                  <a:cubicBezTo>
                    <a:pt x="398" y="695"/>
                    <a:pt x="393" y="687"/>
                    <a:pt x="394" y="687"/>
                  </a:cubicBezTo>
                  <a:lnTo>
                    <a:pt x="394" y="687"/>
                  </a:lnTo>
                  <a:cubicBezTo>
                    <a:pt x="396" y="687"/>
                    <a:pt x="415" y="710"/>
                    <a:pt x="417" y="710"/>
                  </a:cubicBezTo>
                  <a:cubicBezTo>
                    <a:pt x="419" y="710"/>
                    <a:pt x="416" y="704"/>
                    <a:pt x="406" y="688"/>
                  </a:cubicBezTo>
                  <a:lnTo>
                    <a:pt x="406" y="688"/>
                  </a:lnTo>
                  <a:cubicBezTo>
                    <a:pt x="419" y="708"/>
                    <a:pt x="429" y="718"/>
                    <a:pt x="439" y="738"/>
                  </a:cubicBezTo>
                  <a:cubicBezTo>
                    <a:pt x="437" y="732"/>
                    <a:pt x="438" y="730"/>
                    <a:pt x="441" y="730"/>
                  </a:cubicBezTo>
                  <a:cubicBezTo>
                    <a:pt x="444" y="730"/>
                    <a:pt x="449" y="734"/>
                    <a:pt x="451" y="734"/>
                  </a:cubicBezTo>
                  <a:cubicBezTo>
                    <a:pt x="454" y="734"/>
                    <a:pt x="453" y="728"/>
                    <a:pt x="439" y="701"/>
                  </a:cubicBezTo>
                  <a:lnTo>
                    <a:pt x="439" y="701"/>
                  </a:lnTo>
                  <a:cubicBezTo>
                    <a:pt x="453" y="724"/>
                    <a:pt x="459" y="735"/>
                    <a:pt x="466" y="748"/>
                  </a:cubicBezTo>
                  <a:cubicBezTo>
                    <a:pt x="466" y="743"/>
                    <a:pt x="461" y="734"/>
                    <a:pt x="462" y="734"/>
                  </a:cubicBezTo>
                  <a:lnTo>
                    <a:pt x="462" y="734"/>
                  </a:lnTo>
                  <a:cubicBezTo>
                    <a:pt x="462" y="734"/>
                    <a:pt x="464" y="735"/>
                    <a:pt x="466" y="738"/>
                  </a:cubicBezTo>
                  <a:cubicBezTo>
                    <a:pt x="476" y="752"/>
                    <a:pt x="476" y="758"/>
                    <a:pt x="483" y="769"/>
                  </a:cubicBezTo>
                  <a:cubicBezTo>
                    <a:pt x="487" y="758"/>
                    <a:pt x="446" y="691"/>
                    <a:pt x="406" y="630"/>
                  </a:cubicBezTo>
                  <a:lnTo>
                    <a:pt x="406" y="630"/>
                  </a:lnTo>
                  <a:cubicBezTo>
                    <a:pt x="415" y="641"/>
                    <a:pt x="421" y="646"/>
                    <a:pt x="423" y="646"/>
                  </a:cubicBezTo>
                  <a:cubicBezTo>
                    <a:pt x="425" y="646"/>
                    <a:pt x="420" y="634"/>
                    <a:pt x="406" y="610"/>
                  </a:cubicBezTo>
                  <a:lnTo>
                    <a:pt x="406" y="610"/>
                  </a:lnTo>
                  <a:cubicBezTo>
                    <a:pt x="419" y="627"/>
                    <a:pt x="436" y="647"/>
                    <a:pt x="436" y="657"/>
                  </a:cubicBezTo>
                  <a:cubicBezTo>
                    <a:pt x="437" y="658"/>
                    <a:pt x="444" y="662"/>
                    <a:pt x="448" y="662"/>
                  </a:cubicBezTo>
                  <a:cubicBezTo>
                    <a:pt x="454" y="662"/>
                    <a:pt x="456" y="655"/>
                    <a:pt x="439" y="627"/>
                  </a:cubicBezTo>
                  <a:lnTo>
                    <a:pt x="439" y="627"/>
                  </a:lnTo>
                  <a:cubicBezTo>
                    <a:pt x="443" y="631"/>
                    <a:pt x="445" y="633"/>
                    <a:pt x="446" y="633"/>
                  </a:cubicBezTo>
                  <a:cubicBezTo>
                    <a:pt x="447" y="633"/>
                    <a:pt x="445" y="627"/>
                    <a:pt x="443" y="623"/>
                  </a:cubicBezTo>
                  <a:cubicBezTo>
                    <a:pt x="444" y="622"/>
                    <a:pt x="446" y="622"/>
                    <a:pt x="447" y="622"/>
                  </a:cubicBezTo>
                  <a:cubicBezTo>
                    <a:pt x="448" y="622"/>
                    <a:pt x="450" y="622"/>
                    <a:pt x="451" y="622"/>
                  </a:cubicBezTo>
                  <a:cubicBezTo>
                    <a:pt x="453" y="622"/>
                    <a:pt x="454" y="621"/>
                    <a:pt x="456" y="616"/>
                  </a:cubicBezTo>
                  <a:lnTo>
                    <a:pt x="449" y="610"/>
                  </a:lnTo>
                  <a:cubicBezTo>
                    <a:pt x="433" y="583"/>
                    <a:pt x="430" y="577"/>
                    <a:pt x="433" y="577"/>
                  </a:cubicBezTo>
                  <a:lnTo>
                    <a:pt x="433" y="577"/>
                  </a:lnTo>
                  <a:cubicBezTo>
                    <a:pt x="435" y="577"/>
                    <a:pt x="442" y="584"/>
                    <a:pt x="445" y="584"/>
                  </a:cubicBezTo>
                  <a:cubicBezTo>
                    <a:pt x="446" y="584"/>
                    <a:pt x="446" y="583"/>
                    <a:pt x="446" y="582"/>
                  </a:cubicBezTo>
                  <a:lnTo>
                    <a:pt x="449" y="589"/>
                  </a:lnTo>
                  <a:cubicBezTo>
                    <a:pt x="460" y="599"/>
                    <a:pt x="464" y="602"/>
                    <a:pt x="466" y="602"/>
                  </a:cubicBezTo>
                  <a:cubicBezTo>
                    <a:pt x="468" y="602"/>
                    <a:pt x="462" y="592"/>
                    <a:pt x="465" y="592"/>
                  </a:cubicBezTo>
                  <a:lnTo>
                    <a:pt x="465" y="592"/>
                  </a:lnTo>
                  <a:cubicBezTo>
                    <a:pt x="466" y="592"/>
                    <a:pt x="471" y="595"/>
                    <a:pt x="483" y="606"/>
                  </a:cubicBezTo>
                  <a:lnTo>
                    <a:pt x="459" y="569"/>
                  </a:lnTo>
                  <a:cubicBezTo>
                    <a:pt x="446" y="549"/>
                    <a:pt x="441" y="541"/>
                    <a:pt x="443" y="541"/>
                  </a:cubicBezTo>
                  <a:lnTo>
                    <a:pt x="443" y="541"/>
                  </a:lnTo>
                  <a:cubicBezTo>
                    <a:pt x="446" y="541"/>
                    <a:pt x="480" y="583"/>
                    <a:pt x="487" y="583"/>
                  </a:cubicBezTo>
                  <a:cubicBezTo>
                    <a:pt x="488" y="583"/>
                    <a:pt x="488" y="581"/>
                    <a:pt x="487" y="576"/>
                  </a:cubicBezTo>
                  <a:lnTo>
                    <a:pt x="470" y="555"/>
                  </a:lnTo>
                  <a:cubicBezTo>
                    <a:pt x="468" y="553"/>
                    <a:pt x="468" y="552"/>
                    <a:pt x="468" y="552"/>
                  </a:cubicBezTo>
                  <a:lnTo>
                    <a:pt x="468" y="552"/>
                  </a:lnTo>
                  <a:cubicBezTo>
                    <a:pt x="470" y="552"/>
                    <a:pt x="552" y="661"/>
                    <a:pt x="560" y="667"/>
                  </a:cubicBezTo>
                  <a:cubicBezTo>
                    <a:pt x="568" y="674"/>
                    <a:pt x="568" y="680"/>
                    <a:pt x="571" y="684"/>
                  </a:cubicBezTo>
                  <a:cubicBezTo>
                    <a:pt x="579" y="692"/>
                    <a:pt x="582" y="696"/>
                    <a:pt x="583" y="696"/>
                  </a:cubicBezTo>
                  <a:cubicBezTo>
                    <a:pt x="586" y="696"/>
                    <a:pt x="537" y="633"/>
                    <a:pt x="537" y="619"/>
                  </a:cubicBezTo>
                  <a:lnTo>
                    <a:pt x="537" y="619"/>
                  </a:lnTo>
                  <a:cubicBezTo>
                    <a:pt x="557" y="647"/>
                    <a:pt x="581" y="688"/>
                    <a:pt x="588" y="691"/>
                  </a:cubicBezTo>
                  <a:cubicBezTo>
                    <a:pt x="589" y="692"/>
                    <a:pt x="590" y="693"/>
                    <a:pt x="591" y="693"/>
                  </a:cubicBezTo>
                  <a:cubicBezTo>
                    <a:pt x="595" y="693"/>
                    <a:pt x="564" y="632"/>
                    <a:pt x="572" y="632"/>
                  </a:cubicBezTo>
                  <a:lnTo>
                    <a:pt x="572" y="632"/>
                  </a:lnTo>
                  <a:cubicBezTo>
                    <a:pt x="574" y="632"/>
                    <a:pt x="578" y="635"/>
                    <a:pt x="585" y="643"/>
                  </a:cubicBezTo>
                  <a:cubicBezTo>
                    <a:pt x="571" y="623"/>
                    <a:pt x="554" y="602"/>
                    <a:pt x="548" y="586"/>
                  </a:cubicBezTo>
                  <a:cubicBezTo>
                    <a:pt x="548" y="586"/>
                    <a:pt x="548" y="585"/>
                    <a:pt x="548" y="585"/>
                  </a:cubicBezTo>
                  <a:cubicBezTo>
                    <a:pt x="553" y="585"/>
                    <a:pt x="579" y="614"/>
                    <a:pt x="585" y="614"/>
                  </a:cubicBezTo>
                  <a:cubicBezTo>
                    <a:pt x="588" y="614"/>
                    <a:pt x="586" y="607"/>
                    <a:pt x="574" y="586"/>
                  </a:cubicBezTo>
                  <a:lnTo>
                    <a:pt x="574" y="586"/>
                  </a:lnTo>
                  <a:lnTo>
                    <a:pt x="585" y="602"/>
                  </a:lnTo>
                  <a:cubicBezTo>
                    <a:pt x="578" y="582"/>
                    <a:pt x="578" y="566"/>
                    <a:pt x="557" y="532"/>
                  </a:cubicBezTo>
                  <a:lnTo>
                    <a:pt x="557" y="532"/>
                  </a:lnTo>
                  <a:cubicBezTo>
                    <a:pt x="581" y="564"/>
                    <a:pt x="591" y="574"/>
                    <a:pt x="594" y="574"/>
                  </a:cubicBezTo>
                  <a:cubicBezTo>
                    <a:pt x="601" y="574"/>
                    <a:pt x="582" y="534"/>
                    <a:pt x="587" y="534"/>
                  </a:cubicBezTo>
                  <a:lnTo>
                    <a:pt x="587" y="534"/>
                  </a:lnTo>
                  <a:cubicBezTo>
                    <a:pt x="590" y="534"/>
                    <a:pt x="598" y="543"/>
                    <a:pt x="618" y="572"/>
                  </a:cubicBezTo>
                  <a:lnTo>
                    <a:pt x="625" y="559"/>
                  </a:lnTo>
                  <a:lnTo>
                    <a:pt x="632" y="569"/>
                  </a:lnTo>
                  <a:cubicBezTo>
                    <a:pt x="633" y="569"/>
                    <a:pt x="633" y="569"/>
                    <a:pt x="634" y="569"/>
                  </a:cubicBezTo>
                  <a:cubicBezTo>
                    <a:pt x="644" y="569"/>
                    <a:pt x="628" y="540"/>
                    <a:pt x="612" y="512"/>
                  </a:cubicBezTo>
                  <a:lnTo>
                    <a:pt x="612" y="512"/>
                  </a:lnTo>
                  <a:cubicBezTo>
                    <a:pt x="618" y="518"/>
                    <a:pt x="625" y="532"/>
                    <a:pt x="629" y="538"/>
                  </a:cubicBezTo>
                  <a:cubicBezTo>
                    <a:pt x="637" y="543"/>
                    <a:pt x="642" y="546"/>
                    <a:pt x="645" y="546"/>
                  </a:cubicBezTo>
                  <a:cubicBezTo>
                    <a:pt x="651" y="546"/>
                    <a:pt x="643" y="530"/>
                    <a:pt x="621" y="485"/>
                  </a:cubicBezTo>
                  <a:lnTo>
                    <a:pt x="621" y="485"/>
                  </a:lnTo>
                  <a:lnTo>
                    <a:pt x="649" y="521"/>
                  </a:lnTo>
                  <a:cubicBezTo>
                    <a:pt x="647" y="518"/>
                    <a:pt x="647" y="516"/>
                    <a:pt x="648" y="516"/>
                  </a:cubicBezTo>
                  <a:lnTo>
                    <a:pt x="648" y="516"/>
                  </a:lnTo>
                  <a:cubicBezTo>
                    <a:pt x="652" y="516"/>
                    <a:pt x="676" y="537"/>
                    <a:pt x="684" y="537"/>
                  </a:cubicBezTo>
                  <a:cubicBezTo>
                    <a:pt x="688" y="537"/>
                    <a:pt x="689" y="532"/>
                    <a:pt x="682" y="518"/>
                  </a:cubicBezTo>
                  <a:lnTo>
                    <a:pt x="682" y="518"/>
                  </a:lnTo>
                  <a:cubicBezTo>
                    <a:pt x="686" y="525"/>
                    <a:pt x="693" y="532"/>
                    <a:pt x="696" y="538"/>
                  </a:cubicBezTo>
                  <a:cubicBezTo>
                    <a:pt x="692" y="529"/>
                    <a:pt x="693" y="525"/>
                    <a:pt x="697" y="525"/>
                  </a:cubicBezTo>
                  <a:cubicBezTo>
                    <a:pt x="705" y="525"/>
                    <a:pt x="730" y="547"/>
                    <a:pt x="737" y="547"/>
                  </a:cubicBezTo>
                  <a:cubicBezTo>
                    <a:pt x="743" y="547"/>
                    <a:pt x="737" y="533"/>
                    <a:pt x="702" y="481"/>
                  </a:cubicBezTo>
                  <a:lnTo>
                    <a:pt x="686" y="444"/>
                  </a:lnTo>
                  <a:cubicBezTo>
                    <a:pt x="669" y="440"/>
                    <a:pt x="646" y="384"/>
                    <a:pt x="625" y="363"/>
                  </a:cubicBezTo>
                  <a:cubicBezTo>
                    <a:pt x="625" y="362"/>
                    <a:pt x="626" y="362"/>
                    <a:pt x="627" y="362"/>
                  </a:cubicBezTo>
                  <a:cubicBezTo>
                    <a:pt x="633" y="362"/>
                    <a:pt x="666" y="398"/>
                    <a:pt x="666" y="407"/>
                  </a:cubicBezTo>
                  <a:lnTo>
                    <a:pt x="659" y="400"/>
                  </a:lnTo>
                  <a:lnTo>
                    <a:pt x="659" y="400"/>
                  </a:lnTo>
                  <a:cubicBezTo>
                    <a:pt x="710" y="474"/>
                    <a:pt x="689" y="417"/>
                    <a:pt x="723" y="468"/>
                  </a:cubicBezTo>
                  <a:cubicBezTo>
                    <a:pt x="727" y="463"/>
                    <a:pt x="734" y="462"/>
                    <a:pt x="743" y="462"/>
                  </a:cubicBezTo>
                  <a:cubicBezTo>
                    <a:pt x="760" y="462"/>
                    <a:pt x="783" y="469"/>
                    <a:pt x="799" y="469"/>
                  </a:cubicBezTo>
                  <a:cubicBezTo>
                    <a:pt x="802" y="469"/>
                    <a:pt x="805" y="469"/>
                    <a:pt x="808" y="468"/>
                  </a:cubicBezTo>
                  <a:lnTo>
                    <a:pt x="767" y="414"/>
                  </a:lnTo>
                  <a:lnTo>
                    <a:pt x="774" y="410"/>
                  </a:lnTo>
                  <a:cubicBezTo>
                    <a:pt x="783" y="424"/>
                    <a:pt x="808" y="454"/>
                    <a:pt x="800" y="454"/>
                  </a:cubicBezTo>
                  <a:cubicBezTo>
                    <a:pt x="806" y="460"/>
                    <a:pt x="809" y="462"/>
                    <a:pt x="810" y="462"/>
                  </a:cubicBezTo>
                  <a:cubicBezTo>
                    <a:pt x="815" y="462"/>
                    <a:pt x="789" y="418"/>
                    <a:pt x="780" y="410"/>
                  </a:cubicBezTo>
                  <a:lnTo>
                    <a:pt x="780" y="410"/>
                  </a:lnTo>
                  <a:cubicBezTo>
                    <a:pt x="807" y="427"/>
                    <a:pt x="823" y="474"/>
                    <a:pt x="828" y="474"/>
                  </a:cubicBezTo>
                  <a:cubicBezTo>
                    <a:pt x="828" y="474"/>
                    <a:pt x="828" y="474"/>
                    <a:pt x="828" y="474"/>
                  </a:cubicBezTo>
                  <a:lnTo>
                    <a:pt x="828" y="468"/>
                  </a:lnTo>
                  <a:lnTo>
                    <a:pt x="824" y="465"/>
                  </a:lnTo>
                  <a:cubicBezTo>
                    <a:pt x="811" y="437"/>
                    <a:pt x="794" y="414"/>
                    <a:pt x="800" y="414"/>
                  </a:cubicBezTo>
                  <a:lnTo>
                    <a:pt x="800" y="414"/>
                  </a:lnTo>
                  <a:cubicBezTo>
                    <a:pt x="811" y="424"/>
                    <a:pt x="828" y="448"/>
                    <a:pt x="828" y="448"/>
                  </a:cubicBezTo>
                  <a:cubicBezTo>
                    <a:pt x="830" y="449"/>
                    <a:pt x="832" y="451"/>
                    <a:pt x="832" y="451"/>
                  </a:cubicBezTo>
                  <a:cubicBezTo>
                    <a:pt x="833" y="451"/>
                    <a:pt x="833" y="450"/>
                    <a:pt x="831" y="448"/>
                  </a:cubicBezTo>
                  <a:lnTo>
                    <a:pt x="844" y="448"/>
                  </a:lnTo>
                  <a:lnTo>
                    <a:pt x="808" y="407"/>
                  </a:lnTo>
                  <a:cubicBezTo>
                    <a:pt x="797" y="379"/>
                    <a:pt x="817" y="404"/>
                    <a:pt x="777" y="356"/>
                  </a:cubicBezTo>
                  <a:lnTo>
                    <a:pt x="777" y="356"/>
                  </a:lnTo>
                  <a:cubicBezTo>
                    <a:pt x="800" y="383"/>
                    <a:pt x="813" y="391"/>
                    <a:pt x="821" y="391"/>
                  </a:cubicBezTo>
                  <a:cubicBezTo>
                    <a:pt x="831" y="391"/>
                    <a:pt x="835" y="379"/>
                    <a:pt x="841" y="379"/>
                  </a:cubicBezTo>
                  <a:cubicBezTo>
                    <a:pt x="843" y="379"/>
                    <a:pt x="845" y="381"/>
                    <a:pt x="848" y="384"/>
                  </a:cubicBezTo>
                  <a:cubicBezTo>
                    <a:pt x="828" y="349"/>
                    <a:pt x="835" y="346"/>
                    <a:pt x="844" y="343"/>
                  </a:cubicBezTo>
                  <a:cubicBezTo>
                    <a:pt x="835" y="336"/>
                    <a:pt x="800" y="292"/>
                    <a:pt x="807" y="292"/>
                  </a:cubicBezTo>
                  <a:lnTo>
                    <a:pt x="807" y="292"/>
                  </a:lnTo>
                  <a:cubicBezTo>
                    <a:pt x="807" y="292"/>
                    <a:pt x="807" y="292"/>
                    <a:pt x="808" y="292"/>
                  </a:cubicBezTo>
                  <a:cubicBezTo>
                    <a:pt x="877" y="391"/>
                    <a:pt x="850" y="329"/>
                    <a:pt x="902" y="392"/>
                  </a:cubicBezTo>
                  <a:lnTo>
                    <a:pt x="902" y="392"/>
                  </a:lnTo>
                  <a:cubicBezTo>
                    <a:pt x="871" y="354"/>
                    <a:pt x="910" y="371"/>
                    <a:pt x="855" y="309"/>
                  </a:cubicBezTo>
                  <a:lnTo>
                    <a:pt x="855" y="309"/>
                  </a:lnTo>
                  <a:cubicBezTo>
                    <a:pt x="865" y="315"/>
                    <a:pt x="885" y="346"/>
                    <a:pt x="905" y="370"/>
                  </a:cubicBezTo>
                  <a:cubicBezTo>
                    <a:pt x="898" y="354"/>
                    <a:pt x="900" y="350"/>
                    <a:pt x="906" y="350"/>
                  </a:cubicBezTo>
                  <a:cubicBezTo>
                    <a:pt x="915" y="350"/>
                    <a:pt x="933" y="361"/>
                    <a:pt x="943" y="361"/>
                  </a:cubicBezTo>
                  <a:cubicBezTo>
                    <a:pt x="947" y="361"/>
                    <a:pt x="949" y="359"/>
                    <a:pt x="950" y="356"/>
                  </a:cubicBezTo>
                  <a:cubicBezTo>
                    <a:pt x="939" y="343"/>
                    <a:pt x="922" y="323"/>
                    <a:pt x="909" y="302"/>
                  </a:cubicBezTo>
                  <a:lnTo>
                    <a:pt x="909" y="302"/>
                  </a:lnTo>
                  <a:lnTo>
                    <a:pt x="966" y="363"/>
                  </a:lnTo>
                  <a:cubicBezTo>
                    <a:pt x="963" y="355"/>
                    <a:pt x="933" y="313"/>
                    <a:pt x="936" y="313"/>
                  </a:cubicBezTo>
                  <a:lnTo>
                    <a:pt x="936" y="313"/>
                  </a:lnTo>
                  <a:cubicBezTo>
                    <a:pt x="936" y="313"/>
                    <a:pt x="937" y="313"/>
                    <a:pt x="938" y="314"/>
                  </a:cubicBezTo>
                  <a:lnTo>
                    <a:pt x="938" y="314"/>
                  </a:lnTo>
                  <a:cubicBezTo>
                    <a:pt x="931" y="307"/>
                    <a:pt x="925" y="300"/>
                    <a:pt x="925" y="295"/>
                  </a:cubicBezTo>
                  <a:lnTo>
                    <a:pt x="925" y="295"/>
                  </a:lnTo>
                  <a:cubicBezTo>
                    <a:pt x="936" y="302"/>
                    <a:pt x="944" y="304"/>
                    <a:pt x="950" y="304"/>
                  </a:cubicBezTo>
                  <a:cubicBezTo>
                    <a:pt x="971" y="304"/>
                    <a:pt x="966" y="268"/>
                    <a:pt x="988" y="268"/>
                  </a:cubicBezTo>
                  <a:cubicBezTo>
                    <a:pt x="1000" y="268"/>
                    <a:pt x="1018" y="278"/>
                    <a:pt x="1051" y="306"/>
                  </a:cubicBezTo>
                  <a:cubicBezTo>
                    <a:pt x="1027" y="282"/>
                    <a:pt x="1027" y="278"/>
                    <a:pt x="1031" y="275"/>
                  </a:cubicBezTo>
                  <a:cubicBezTo>
                    <a:pt x="1023" y="272"/>
                    <a:pt x="1006" y="245"/>
                    <a:pt x="990" y="228"/>
                  </a:cubicBezTo>
                  <a:lnTo>
                    <a:pt x="990" y="228"/>
                  </a:lnTo>
                  <a:lnTo>
                    <a:pt x="1040" y="268"/>
                  </a:lnTo>
                  <a:cubicBezTo>
                    <a:pt x="1003" y="217"/>
                    <a:pt x="1047" y="255"/>
                    <a:pt x="1014" y="208"/>
                  </a:cubicBezTo>
                  <a:lnTo>
                    <a:pt x="1014" y="208"/>
                  </a:lnTo>
                  <a:lnTo>
                    <a:pt x="1017" y="221"/>
                  </a:lnTo>
                  <a:cubicBezTo>
                    <a:pt x="976" y="161"/>
                    <a:pt x="916" y="103"/>
                    <a:pt x="861" y="32"/>
                  </a:cubicBezTo>
                  <a:lnTo>
                    <a:pt x="861" y="32"/>
                  </a:lnTo>
                  <a:cubicBezTo>
                    <a:pt x="870" y="44"/>
                    <a:pt x="872" y="48"/>
                    <a:pt x="870" y="48"/>
                  </a:cubicBezTo>
                  <a:cubicBezTo>
                    <a:pt x="865" y="48"/>
                    <a:pt x="830" y="11"/>
                    <a:pt x="822" y="11"/>
                  </a:cubicBezTo>
                  <a:lnTo>
                    <a:pt x="822" y="11"/>
                  </a:lnTo>
                  <a:cubicBezTo>
                    <a:pt x="819" y="11"/>
                    <a:pt x="822" y="20"/>
                    <a:pt x="838" y="45"/>
                  </a:cubicBezTo>
                  <a:cubicBezTo>
                    <a:pt x="824" y="32"/>
                    <a:pt x="821" y="19"/>
                    <a:pt x="808" y="5"/>
                  </a:cubicBezTo>
                  <a:lnTo>
                    <a:pt x="808" y="5"/>
                  </a:lnTo>
                  <a:cubicBezTo>
                    <a:pt x="825" y="27"/>
                    <a:pt x="830" y="39"/>
                    <a:pt x="825" y="39"/>
                  </a:cubicBezTo>
                  <a:cubicBezTo>
                    <a:pt x="824" y="39"/>
                    <a:pt x="821" y="38"/>
                    <a:pt x="817" y="35"/>
                  </a:cubicBezTo>
                  <a:lnTo>
                    <a:pt x="811" y="25"/>
                  </a:lnTo>
                  <a:cubicBezTo>
                    <a:pt x="809" y="29"/>
                    <a:pt x="806" y="31"/>
                    <a:pt x="802" y="31"/>
                  </a:cubicBezTo>
                  <a:cubicBezTo>
                    <a:pt x="790" y="31"/>
                    <a:pt x="770" y="16"/>
                    <a:pt x="750" y="8"/>
                  </a:cubicBezTo>
                  <a:lnTo>
                    <a:pt x="750" y="8"/>
                  </a:lnTo>
                  <a:lnTo>
                    <a:pt x="777" y="42"/>
                  </a:lnTo>
                  <a:cubicBezTo>
                    <a:pt x="770" y="39"/>
                    <a:pt x="760" y="28"/>
                    <a:pt x="753" y="22"/>
                  </a:cubicBezTo>
                  <a:lnTo>
                    <a:pt x="753" y="22"/>
                  </a:lnTo>
                  <a:cubicBezTo>
                    <a:pt x="791" y="75"/>
                    <a:pt x="763" y="19"/>
                    <a:pt x="804" y="80"/>
                  </a:cubicBezTo>
                  <a:cubicBezTo>
                    <a:pt x="783" y="54"/>
                    <a:pt x="775" y="50"/>
                    <a:pt x="769" y="50"/>
                  </a:cubicBezTo>
                  <a:cubicBezTo>
                    <a:pt x="766" y="50"/>
                    <a:pt x="764" y="51"/>
                    <a:pt x="760" y="51"/>
                  </a:cubicBezTo>
                  <a:cubicBezTo>
                    <a:pt x="755" y="51"/>
                    <a:pt x="745" y="46"/>
                    <a:pt x="719" y="15"/>
                  </a:cubicBezTo>
                  <a:lnTo>
                    <a:pt x="719" y="15"/>
                  </a:lnTo>
                  <a:cubicBezTo>
                    <a:pt x="713" y="19"/>
                    <a:pt x="750" y="52"/>
                    <a:pt x="747" y="55"/>
                  </a:cubicBezTo>
                  <a:lnTo>
                    <a:pt x="730" y="35"/>
                  </a:lnTo>
                  <a:lnTo>
                    <a:pt x="750" y="66"/>
                  </a:lnTo>
                  <a:cubicBezTo>
                    <a:pt x="743" y="62"/>
                    <a:pt x="719" y="35"/>
                    <a:pt x="706" y="19"/>
                  </a:cubicBezTo>
                  <a:cubicBezTo>
                    <a:pt x="710" y="19"/>
                    <a:pt x="702" y="11"/>
                    <a:pt x="702" y="8"/>
                  </a:cubicBezTo>
                  <a:cubicBezTo>
                    <a:pt x="697" y="3"/>
                    <a:pt x="694" y="1"/>
                    <a:pt x="692" y="1"/>
                  </a:cubicBezTo>
                  <a:close/>
                  <a:moveTo>
                    <a:pt x="136" y="971"/>
                  </a:moveTo>
                  <a:lnTo>
                    <a:pt x="136" y="971"/>
                  </a:lnTo>
                  <a:cubicBezTo>
                    <a:pt x="138" y="975"/>
                    <a:pt x="142" y="980"/>
                    <a:pt x="145" y="984"/>
                  </a:cubicBezTo>
                  <a:cubicBezTo>
                    <a:pt x="142" y="979"/>
                    <a:pt x="138" y="975"/>
                    <a:pt x="136" y="97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2"/>
            <p:cNvSpPr/>
            <p:nvPr/>
          </p:nvSpPr>
          <p:spPr>
            <a:xfrm>
              <a:off x="2830836" y="2044963"/>
              <a:ext cx="1156" cy="1695"/>
            </a:xfrm>
            <a:custGeom>
              <a:avLst/>
              <a:gdLst/>
              <a:ahLst/>
              <a:cxnLst/>
              <a:rect l="l" t="t" r="r" b="b"/>
              <a:pathLst>
                <a:path w="15" h="22" extrusionOk="0">
                  <a:moveTo>
                    <a:pt x="0" y="1"/>
                  </a:moveTo>
                  <a:cubicBezTo>
                    <a:pt x="4" y="4"/>
                    <a:pt x="7" y="11"/>
                    <a:pt x="14" y="21"/>
                  </a:cubicBezTo>
                  <a:cubicBezTo>
                    <a:pt x="11" y="14"/>
                    <a:pt x="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2"/>
            <p:cNvSpPr/>
            <p:nvPr/>
          </p:nvSpPr>
          <p:spPr>
            <a:xfrm>
              <a:off x="2842011" y="2027469"/>
              <a:ext cx="308" cy="694"/>
            </a:xfrm>
            <a:custGeom>
              <a:avLst/>
              <a:gdLst/>
              <a:ahLst/>
              <a:cxnLst/>
              <a:rect l="l" t="t" r="r" b="b"/>
              <a:pathLst>
                <a:path w="4" h="9" extrusionOk="0">
                  <a:moveTo>
                    <a:pt x="4" y="8"/>
                  </a:moveTo>
                  <a:lnTo>
                    <a:pt x="4" y="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2"/>
            <p:cNvSpPr/>
            <p:nvPr/>
          </p:nvSpPr>
          <p:spPr>
            <a:xfrm>
              <a:off x="2812880" y="2053517"/>
              <a:ext cx="1079" cy="1695"/>
            </a:xfrm>
            <a:custGeom>
              <a:avLst/>
              <a:gdLst/>
              <a:ahLst/>
              <a:cxnLst/>
              <a:rect l="l" t="t" r="r" b="b"/>
              <a:pathLst>
                <a:path w="14" h="22" extrusionOk="0">
                  <a:moveTo>
                    <a:pt x="1" y="1"/>
                  </a:moveTo>
                  <a:cubicBezTo>
                    <a:pt x="4" y="7"/>
                    <a:pt x="10" y="15"/>
                    <a:pt x="14" y="21"/>
                  </a:cubicBezTo>
                  <a:cubicBezTo>
                    <a:pt x="10" y="11"/>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2"/>
            <p:cNvSpPr/>
            <p:nvPr/>
          </p:nvSpPr>
          <p:spPr>
            <a:xfrm>
              <a:off x="2819122" y="2088429"/>
              <a:ext cx="1079" cy="1927"/>
            </a:xfrm>
            <a:custGeom>
              <a:avLst/>
              <a:gdLst/>
              <a:ahLst/>
              <a:cxnLst/>
              <a:rect l="l" t="t" r="r" b="b"/>
              <a:pathLst>
                <a:path w="14" h="25" extrusionOk="0">
                  <a:moveTo>
                    <a:pt x="1" y="0"/>
                  </a:moveTo>
                  <a:cubicBezTo>
                    <a:pt x="2" y="3"/>
                    <a:pt x="3" y="5"/>
                    <a:pt x="4" y="7"/>
                  </a:cubicBezTo>
                  <a:lnTo>
                    <a:pt x="4" y="7"/>
                  </a:lnTo>
                  <a:cubicBezTo>
                    <a:pt x="3" y="4"/>
                    <a:pt x="2" y="2"/>
                    <a:pt x="1" y="0"/>
                  </a:cubicBezTo>
                  <a:close/>
                  <a:moveTo>
                    <a:pt x="4" y="7"/>
                  </a:moveTo>
                  <a:cubicBezTo>
                    <a:pt x="9" y="16"/>
                    <a:pt x="14" y="25"/>
                    <a:pt x="14" y="25"/>
                  </a:cubicBezTo>
                  <a:lnTo>
                    <a:pt x="10" y="11"/>
                  </a:lnTo>
                  <a:cubicBezTo>
                    <a:pt x="10" y="11"/>
                    <a:pt x="10" y="12"/>
                    <a:pt x="10" y="12"/>
                  </a:cubicBezTo>
                  <a:cubicBezTo>
                    <a:pt x="9" y="12"/>
                    <a:pt x="7" y="10"/>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2"/>
            <p:cNvSpPr/>
            <p:nvPr/>
          </p:nvSpPr>
          <p:spPr>
            <a:xfrm>
              <a:off x="2806637" y="2073324"/>
              <a:ext cx="1079" cy="1927"/>
            </a:xfrm>
            <a:custGeom>
              <a:avLst/>
              <a:gdLst/>
              <a:ahLst/>
              <a:cxnLst/>
              <a:rect l="l" t="t" r="r" b="b"/>
              <a:pathLst>
                <a:path w="14" h="25" extrusionOk="0">
                  <a:moveTo>
                    <a:pt x="0" y="1"/>
                  </a:moveTo>
                  <a:cubicBezTo>
                    <a:pt x="4" y="4"/>
                    <a:pt x="0" y="1"/>
                    <a:pt x="0" y="7"/>
                  </a:cubicBezTo>
                  <a:lnTo>
                    <a:pt x="10" y="24"/>
                  </a:lnTo>
                  <a:cubicBezTo>
                    <a:pt x="13" y="21"/>
                    <a:pt x="7"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2"/>
            <p:cNvSpPr/>
            <p:nvPr/>
          </p:nvSpPr>
          <p:spPr>
            <a:xfrm>
              <a:off x="2812802" y="2078795"/>
              <a:ext cx="1773" cy="3006"/>
            </a:xfrm>
            <a:custGeom>
              <a:avLst/>
              <a:gdLst/>
              <a:ahLst/>
              <a:cxnLst/>
              <a:rect l="l" t="t" r="r" b="b"/>
              <a:pathLst>
                <a:path w="23" h="39" extrusionOk="0">
                  <a:moveTo>
                    <a:pt x="2" y="1"/>
                  </a:moveTo>
                  <a:cubicBezTo>
                    <a:pt x="1" y="1"/>
                    <a:pt x="2" y="6"/>
                    <a:pt x="2" y="11"/>
                  </a:cubicBezTo>
                  <a:cubicBezTo>
                    <a:pt x="14" y="32"/>
                    <a:pt x="19" y="39"/>
                    <a:pt x="21" y="39"/>
                  </a:cubicBezTo>
                  <a:cubicBezTo>
                    <a:pt x="23" y="39"/>
                    <a:pt x="20" y="30"/>
                    <a:pt x="18" y="21"/>
                  </a:cubicBezTo>
                  <a:cubicBezTo>
                    <a:pt x="8" y="6"/>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2"/>
            <p:cNvSpPr/>
            <p:nvPr/>
          </p:nvSpPr>
          <p:spPr>
            <a:xfrm>
              <a:off x="2812571" y="2079566"/>
              <a:ext cx="617" cy="1002"/>
            </a:xfrm>
            <a:custGeom>
              <a:avLst/>
              <a:gdLst/>
              <a:ahLst/>
              <a:cxnLst/>
              <a:rect l="l" t="t" r="r" b="b"/>
              <a:pathLst>
                <a:path w="8" h="13" extrusionOk="0">
                  <a:moveTo>
                    <a:pt x="5" y="1"/>
                  </a:moveTo>
                  <a:cubicBezTo>
                    <a:pt x="5" y="4"/>
                    <a:pt x="5" y="4"/>
                    <a:pt x="1" y="4"/>
                  </a:cubicBezTo>
                  <a:cubicBezTo>
                    <a:pt x="4" y="10"/>
                    <a:pt x="6" y="12"/>
                    <a:pt x="6" y="12"/>
                  </a:cubicBezTo>
                  <a:cubicBezTo>
                    <a:pt x="7" y="12"/>
                    <a:pt x="5" y="5"/>
                    <a:pt x="5"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2"/>
            <p:cNvSpPr/>
            <p:nvPr/>
          </p:nvSpPr>
          <p:spPr>
            <a:xfrm>
              <a:off x="2819970" y="2085192"/>
              <a:ext cx="2081" cy="3545"/>
            </a:xfrm>
            <a:custGeom>
              <a:avLst/>
              <a:gdLst/>
              <a:ahLst/>
              <a:cxnLst/>
              <a:rect l="l" t="t" r="r" b="b"/>
              <a:pathLst>
                <a:path w="27" h="46" extrusionOk="0">
                  <a:moveTo>
                    <a:pt x="3" y="1"/>
                  </a:moveTo>
                  <a:cubicBezTo>
                    <a:pt x="2" y="1"/>
                    <a:pt x="2" y="2"/>
                    <a:pt x="3" y="6"/>
                  </a:cubicBezTo>
                  <a:cubicBezTo>
                    <a:pt x="2" y="5"/>
                    <a:pt x="2" y="5"/>
                    <a:pt x="2" y="5"/>
                  </a:cubicBezTo>
                  <a:lnTo>
                    <a:pt x="2" y="5"/>
                  </a:lnTo>
                  <a:cubicBezTo>
                    <a:pt x="0" y="5"/>
                    <a:pt x="20" y="38"/>
                    <a:pt x="21" y="38"/>
                  </a:cubicBezTo>
                  <a:cubicBezTo>
                    <a:pt x="21" y="38"/>
                    <a:pt x="20" y="37"/>
                    <a:pt x="20" y="36"/>
                  </a:cubicBezTo>
                  <a:lnTo>
                    <a:pt x="20" y="36"/>
                  </a:lnTo>
                  <a:cubicBezTo>
                    <a:pt x="23" y="43"/>
                    <a:pt x="25" y="46"/>
                    <a:pt x="25" y="46"/>
                  </a:cubicBezTo>
                  <a:cubicBezTo>
                    <a:pt x="27" y="46"/>
                    <a:pt x="8"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2"/>
            <p:cNvSpPr/>
            <p:nvPr/>
          </p:nvSpPr>
          <p:spPr>
            <a:xfrm>
              <a:off x="2809180" y="2072322"/>
              <a:ext cx="1927" cy="2929"/>
            </a:xfrm>
            <a:custGeom>
              <a:avLst/>
              <a:gdLst/>
              <a:ahLst/>
              <a:cxnLst/>
              <a:rect l="l" t="t" r="r" b="b"/>
              <a:pathLst>
                <a:path w="25" h="38" extrusionOk="0">
                  <a:moveTo>
                    <a:pt x="1" y="0"/>
                  </a:moveTo>
                  <a:lnTo>
                    <a:pt x="24" y="37"/>
                  </a:lnTo>
                  <a:lnTo>
                    <a:pt x="8" y="3"/>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2"/>
            <p:cNvSpPr/>
            <p:nvPr/>
          </p:nvSpPr>
          <p:spPr>
            <a:xfrm>
              <a:off x="2811338" y="2072784"/>
              <a:ext cx="1310" cy="1233"/>
            </a:xfrm>
            <a:custGeom>
              <a:avLst/>
              <a:gdLst/>
              <a:ahLst/>
              <a:cxnLst/>
              <a:rect l="l" t="t" r="r" b="b"/>
              <a:pathLst>
                <a:path w="17" h="16" extrusionOk="0">
                  <a:moveTo>
                    <a:pt x="0" y="1"/>
                  </a:moveTo>
                  <a:lnTo>
                    <a:pt x="0" y="1"/>
                  </a:lnTo>
                  <a:cubicBezTo>
                    <a:pt x="4" y="8"/>
                    <a:pt x="7" y="11"/>
                    <a:pt x="7" y="14"/>
                  </a:cubicBezTo>
                  <a:cubicBezTo>
                    <a:pt x="8" y="14"/>
                    <a:pt x="12" y="16"/>
                    <a:pt x="14" y="16"/>
                  </a:cubicBezTo>
                  <a:cubicBezTo>
                    <a:pt x="16" y="16"/>
                    <a:pt x="17" y="14"/>
                    <a:pt x="13" y="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2"/>
            <p:cNvSpPr/>
            <p:nvPr/>
          </p:nvSpPr>
          <p:spPr>
            <a:xfrm>
              <a:off x="2811569" y="2073863"/>
              <a:ext cx="617" cy="848"/>
            </a:xfrm>
            <a:custGeom>
              <a:avLst/>
              <a:gdLst/>
              <a:ahLst/>
              <a:cxnLst/>
              <a:rect l="l" t="t" r="r" b="b"/>
              <a:pathLst>
                <a:path w="8" h="11" extrusionOk="0">
                  <a:moveTo>
                    <a:pt x="4" y="0"/>
                  </a:moveTo>
                  <a:cubicBezTo>
                    <a:pt x="4" y="0"/>
                    <a:pt x="1" y="4"/>
                    <a:pt x="4" y="11"/>
                  </a:cubicBezTo>
                  <a:cubicBezTo>
                    <a:pt x="4" y="11"/>
                    <a:pt x="7" y="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2"/>
            <p:cNvSpPr/>
            <p:nvPr/>
          </p:nvSpPr>
          <p:spPr>
            <a:xfrm>
              <a:off x="2808949" y="2071012"/>
              <a:ext cx="1156" cy="617"/>
            </a:xfrm>
            <a:custGeom>
              <a:avLst/>
              <a:gdLst/>
              <a:ahLst/>
              <a:cxnLst/>
              <a:rect l="l" t="t" r="r" b="b"/>
              <a:pathLst>
                <a:path w="15" h="8" extrusionOk="0">
                  <a:moveTo>
                    <a:pt x="0" y="0"/>
                  </a:moveTo>
                  <a:lnTo>
                    <a:pt x="7" y="7"/>
                  </a:lnTo>
                  <a:lnTo>
                    <a:pt x="14"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2"/>
            <p:cNvSpPr/>
            <p:nvPr/>
          </p:nvSpPr>
          <p:spPr>
            <a:xfrm>
              <a:off x="2815346" y="2069239"/>
              <a:ext cx="1233" cy="2620"/>
            </a:xfrm>
            <a:custGeom>
              <a:avLst/>
              <a:gdLst/>
              <a:ahLst/>
              <a:cxnLst/>
              <a:rect l="l" t="t" r="r" b="b"/>
              <a:pathLst>
                <a:path w="16" h="34" extrusionOk="0">
                  <a:moveTo>
                    <a:pt x="1" y="0"/>
                  </a:moveTo>
                  <a:cubicBezTo>
                    <a:pt x="1" y="0"/>
                    <a:pt x="1" y="1"/>
                    <a:pt x="2" y="3"/>
                  </a:cubicBezTo>
                  <a:cubicBezTo>
                    <a:pt x="5" y="13"/>
                    <a:pt x="5" y="20"/>
                    <a:pt x="16" y="34"/>
                  </a:cubicBezTo>
                  <a:lnTo>
                    <a:pt x="16" y="20"/>
                  </a:lnTo>
                  <a:cubicBezTo>
                    <a:pt x="8" y="7"/>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2"/>
            <p:cNvSpPr/>
            <p:nvPr/>
          </p:nvSpPr>
          <p:spPr>
            <a:xfrm>
              <a:off x="2809797" y="2062457"/>
              <a:ext cx="2081" cy="3930"/>
            </a:xfrm>
            <a:custGeom>
              <a:avLst/>
              <a:gdLst/>
              <a:ahLst/>
              <a:cxnLst/>
              <a:rect l="l" t="t" r="r" b="b"/>
              <a:pathLst>
                <a:path w="27" h="51" extrusionOk="0">
                  <a:moveTo>
                    <a:pt x="0" y="0"/>
                  </a:moveTo>
                  <a:lnTo>
                    <a:pt x="7" y="20"/>
                  </a:lnTo>
                  <a:cubicBezTo>
                    <a:pt x="12" y="25"/>
                    <a:pt x="17" y="33"/>
                    <a:pt x="23" y="43"/>
                  </a:cubicBezTo>
                  <a:lnTo>
                    <a:pt x="23" y="43"/>
                  </a:lnTo>
                  <a:lnTo>
                    <a:pt x="0" y="0"/>
                  </a:lnTo>
                  <a:close/>
                  <a:moveTo>
                    <a:pt x="23" y="43"/>
                  </a:moveTo>
                  <a:lnTo>
                    <a:pt x="27" y="50"/>
                  </a:lnTo>
                  <a:cubicBezTo>
                    <a:pt x="25" y="48"/>
                    <a:pt x="24" y="45"/>
                    <a:pt x="23" y="4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2"/>
            <p:cNvSpPr/>
            <p:nvPr/>
          </p:nvSpPr>
          <p:spPr>
            <a:xfrm>
              <a:off x="2809411" y="2059451"/>
              <a:ext cx="1695" cy="3006"/>
            </a:xfrm>
            <a:custGeom>
              <a:avLst/>
              <a:gdLst/>
              <a:ahLst/>
              <a:cxnLst/>
              <a:rect l="l" t="t" r="r" b="b"/>
              <a:pathLst>
                <a:path w="22" h="39" extrusionOk="0">
                  <a:moveTo>
                    <a:pt x="2" y="1"/>
                  </a:moveTo>
                  <a:cubicBezTo>
                    <a:pt x="2" y="1"/>
                    <a:pt x="1" y="1"/>
                    <a:pt x="1" y="2"/>
                  </a:cubicBezTo>
                  <a:cubicBezTo>
                    <a:pt x="8" y="15"/>
                    <a:pt x="8" y="28"/>
                    <a:pt x="21" y="39"/>
                  </a:cubicBezTo>
                  <a:cubicBezTo>
                    <a:pt x="12" y="27"/>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2"/>
            <p:cNvSpPr/>
            <p:nvPr/>
          </p:nvSpPr>
          <p:spPr>
            <a:xfrm>
              <a:off x="2819661" y="2063767"/>
              <a:ext cx="3930" cy="6551"/>
            </a:xfrm>
            <a:custGeom>
              <a:avLst/>
              <a:gdLst/>
              <a:ahLst/>
              <a:cxnLst/>
              <a:rect l="l" t="t" r="r" b="b"/>
              <a:pathLst>
                <a:path w="51" h="85" extrusionOk="0">
                  <a:moveTo>
                    <a:pt x="0" y="0"/>
                  </a:moveTo>
                  <a:lnTo>
                    <a:pt x="0" y="3"/>
                  </a:lnTo>
                  <a:lnTo>
                    <a:pt x="50" y="8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2"/>
            <p:cNvSpPr/>
            <p:nvPr/>
          </p:nvSpPr>
          <p:spPr>
            <a:xfrm>
              <a:off x="2815269" y="2045502"/>
              <a:ext cx="3160" cy="5241"/>
            </a:xfrm>
            <a:custGeom>
              <a:avLst/>
              <a:gdLst/>
              <a:ahLst/>
              <a:cxnLst/>
              <a:rect l="l" t="t" r="r" b="b"/>
              <a:pathLst>
                <a:path w="41" h="68" extrusionOk="0">
                  <a:moveTo>
                    <a:pt x="3" y="1"/>
                  </a:moveTo>
                  <a:cubicBezTo>
                    <a:pt x="0" y="1"/>
                    <a:pt x="25" y="38"/>
                    <a:pt x="21" y="38"/>
                  </a:cubicBezTo>
                  <a:cubicBezTo>
                    <a:pt x="21" y="38"/>
                    <a:pt x="19" y="37"/>
                    <a:pt x="17" y="34"/>
                  </a:cubicBezTo>
                  <a:lnTo>
                    <a:pt x="17" y="34"/>
                  </a:lnTo>
                  <a:cubicBezTo>
                    <a:pt x="26" y="51"/>
                    <a:pt x="34" y="51"/>
                    <a:pt x="40" y="68"/>
                  </a:cubicBezTo>
                  <a:cubicBezTo>
                    <a:pt x="34" y="44"/>
                    <a:pt x="40" y="55"/>
                    <a:pt x="6" y="4"/>
                  </a:cubicBezTo>
                  <a:cubicBezTo>
                    <a:pt x="4" y="2"/>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2"/>
            <p:cNvSpPr/>
            <p:nvPr/>
          </p:nvSpPr>
          <p:spPr>
            <a:xfrm>
              <a:off x="2818351" y="2050666"/>
              <a:ext cx="539" cy="1156"/>
            </a:xfrm>
            <a:custGeom>
              <a:avLst/>
              <a:gdLst/>
              <a:ahLst/>
              <a:cxnLst/>
              <a:rect l="l" t="t" r="r" b="b"/>
              <a:pathLst>
                <a:path w="7" h="15" extrusionOk="0">
                  <a:moveTo>
                    <a:pt x="0" y="1"/>
                  </a:moveTo>
                  <a:cubicBezTo>
                    <a:pt x="3" y="4"/>
                    <a:pt x="3" y="8"/>
                    <a:pt x="7" y="14"/>
                  </a:cubicBezTo>
                  <a:cubicBezTo>
                    <a:pt x="3" y="8"/>
                    <a:pt x="3"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2"/>
            <p:cNvSpPr/>
            <p:nvPr/>
          </p:nvSpPr>
          <p:spPr>
            <a:xfrm>
              <a:off x="2892567" y="2036331"/>
              <a:ext cx="1618" cy="1695"/>
            </a:xfrm>
            <a:custGeom>
              <a:avLst/>
              <a:gdLst/>
              <a:ahLst/>
              <a:cxnLst/>
              <a:rect l="l" t="t" r="r" b="b"/>
              <a:pathLst>
                <a:path w="21" h="22" extrusionOk="0">
                  <a:moveTo>
                    <a:pt x="0" y="1"/>
                  </a:moveTo>
                  <a:lnTo>
                    <a:pt x="7" y="11"/>
                  </a:lnTo>
                  <a:lnTo>
                    <a:pt x="21" y="21"/>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2"/>
            <p:cNvSpPr/>
            <p:nvPr/>
          </p:nvSpPr>
          <p:spPr>
            <a:xfrm>
              <a:off x="2890178" y="2032478"/>
              <a:ext cx="2929" cy="3468"/>
            </a:xfrm>
            <a:custGeom>
              <a:avLst/>
              <a:gdLst/>
              <a:ahLst/>
              <a:cxnLst/>
              <a:rect l="l" t="t" r="r" b="b"/>
              <a:pathLst>
                <a:path w="38" h="45" extrusionOk="0">
                  <a:moveTo>
                    <a:pt x="0" y="1"/>
                  </a:moveTo>
                  <a:lnTo>
                    <a:pt x="0" y="1"/>
                  </a:lnTo>
                  <a:cubicBezTo>
                    <a:pt x="2" y="3"/>
                    <a:pt x="4" y="5"/>
                    <a:pt x="5" y="5"/>
                  </a:cubicBezTo>
                  <a:lnTo>
                    <a:pt x="5" y="5"/>
                  </a:lnTo>
                  <a:lnTo>
                    <a:pt x="0" y="1"/>
                  </a:lnTo>
                  <a:close/>
                  <a:moveTo>
                    <a:pt x="7" y="1"/>
                  </a:moveTo>
                  <a:cubicBezTo>
                    <a:pt x="7" y="3"/>
                    <a:pt x="7" y="6"/>
                    <a:pt x="5" y="6"/>
                  </a:cubicBezTo>
                  <a:cubicBezTo>
                    <a:pt x="5" y="6"/>
                    <a:pt x="5" y="6"/>
                    <a:pt x="5" y="5"/>
                  </a:cubicBezTo>
                  <a:lnTo>
                    <a:pt x="5" y="5"/>
                  </a:lnTo>
                  <a:lnTo>
                    <a:pt x="38" y="44"/>
                  </a:ln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2"/>
            <p:cNvSpPr/>
            <p:nvPr/>
          </p:nvSpPr>
          <p:spPr>
            <a:xfrm>
              <a:off x="2830066" y="2029858"/>
              <a:ext cx="1618" cy="2158"/>
            </a:xfrm>
            <a:custGeom>
              <a:avLst/>
              <a:gdLst/>
              <a:ahLst/>
              <a:cxnLst/>
              <a:rect l="l" t="t" r="r" b="b"/>
              <a:pathLst>
                <a:path w="21" h="28" extrusionOk="0">
                  <a:moveTo>
                    <a:pt x="1" y="1"/>
                  </a:moveTo>
                  <a:lnTo>
                    <a:pt x="7" y="10"/>
                  </a:lnTo>
                  <a:cubicBezTo>
                    <a:pt x="17" y="24"/>
                    <a:pt x="17" y="24"/>
                    <a:pt x="21" y="27"/>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2"/>
            <p:cNvSpPr/>
            <p:nvPr/>
          </p:nvSpPr>
          <p:spPr>
            <a:xfrm>
              <a:off x="2835537" y="2030089"/>
              <a:ext cx="2697" cy="3468"/>
            </a:xfrm>
            <a:custGeom>
              <a:avLst/>
              <a:gdLst/>
              <a:ahLst/>
              <a:cxnLst/>
              <a:rect l="l" t="t" r="r" b="b"/>
              <a:pathLst>
                <a:path w="35" h="45" extrusionOk="0">
                  <a:moveTo>
                    <a:pt x="0" y="1"/>
                  </a:moveTo>
                  <a:lnTo>
                    <a:pt x="34" y="45"/>
                  </a:lnTo>
                  <a:lnTo>
                    <a:pt x="34" y="45"/>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2"/>
            <p:cNvSpPr/>
            <p:nvPr/>
          </p:nvSpPr>
          <p:spPr>
            <a:xfrm>
              <a:off x="2835768" y="2023615"/>
              <a:ext cx="1464" cy="2004"/>
            </a:xfrm>
            <a:custGeom>
              <a:avLst/>
              <a:gdLst/>
              <a:ahLst/>
              <a:cxnLst/>
              <a:rect l="l" t="t" r="r" b="b"/>
              <a:pathLst>
                <a:path w="19" h="26" extrusionOk="0">
                  <a:moveTo>
                    <a:pt x="0" y="1"/>
                  </a:moveTo>
                  <a:cubicBezTo>
                    <a:pt x="0" y="1"/>
                    <a:pt x="2" y="7"/>
                    <a:pt x="2" y="9"/>
                  </a:cubicBezTo>
                  <a:lnTo>
                    <a:pt x="2" y="9"/>
                  </a:lnTo>
                  <a:cubicBezTo>
                    <a:pt x="1" y="9"/>
                    <a:pt x="1" y="9"/>
                    <a:pt x="1" y="9"/>
                  </a:cubicBezTo>
                  <a:cubicBezTo>
                    <a:pt x="1" y="9"/>
                    <a:pt x="0" y="9"/>
                    <a:pt x="0" y="10"/>
                  </a:cubicBezTo>
                  <a:cubicBezTo>
                    <a:pt x="1" y="10"/>
                    <a:pt x="1" y="10"/>
                    <a:pt x="2" y="9"/>
                  </a:cubicBezTo>
                  <a:lnTo>
                    <a:pt x="2" y="9"/>
                  </a:lnTo>
                  <a:cubicBezTo>
                    <a:pt x="6" y="10"/>
                    <a:pt x="18" y="25"/>
                    <a:pt x="18" y="25"/>
                  </a:cubicBezTo>
                  <a:cubicBezTo>
                    <a:pt x="19" y="25"/>
                    <a:pt x="14" y="19"/>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2"/>
            <p:cNvSpPr/>
            <p:nvPr/>
          </p:nvSpPr>
          <p:spPr>
            <a:xfrm>
              <a:off x="2378143" y="1951635"/>
              <a:ext cx="1079" cy="3314"/>
            </a:xfrm>
            <a:custGeom>
              <a:avLst/>
              <a:gdLst/>
              <a:ahLst/>
              <a:cxnLst/>
              <a:rect l="l" t="t" r="r" b="b"/>
              <a:pathLst>
                <a:path w="14" h="43" extrusionOk="0">
                  <a:moveTo>
                    <a:pt x="3" y="0"/>
                  </a:moveTo>
                  <a:cubicBezTo>
                    <a:pt x="3" y="0"/>
                    <a:pt x="3" y="1"/>
                    <a:pt x="3" y="2"/>
                  </a:cubicBezTo>
                  <a:cubicBezTo>
                    <a:pt x="3" y="2"/>
                    <a:pt x="3" y="2"/>
                    <a:pt x="3" y="2"/>
                  </a:cubicBezTo>
                  <a:lnTo>
                    <a:pt x="3" y="2"/>
                  </a:lnTo>
                  <a:cubicBezTo>
                    <a:pt x="1" y="2"/>
                    <a:pt x="10" y="37"/>
                    <a:pt x="13" y="43"/>
                  </a:cubicBezTo>
                  <a:cubicBezTo>
                    <a:pt x="13" y="33"/>
                    <a:pt x="5"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2"/>
            <p:cNvSpPr/>
            <p:nvPr/>
          </p:nvSpPr>
          <p:spPr>
            <a:xfrm>
              <a:off x="2379376" y="1942618"/>
              <a:ext cx="617" cy="3006"/>
            </a:xfrm>
            <a:custGeom>
              <a:avLst/>
              <a:gdLst/>
              <a:ahLst/>
              <a:cxnLst/>
              <a:rect l="l" t="t" r="r" b="b"/>
              <a:pathLst>
                <a:path w="8" h="39" extrusionOk="0">
                  <a:moveTo>
                    <a:pt x="1" y="1"/>
                  </a:moveTo>
                  <a:lnTo>
                    <a:pt x="4" y="24"/>
                  </a:lnTo>
                  <a:lnTo>
                    <a:pt x="7" y="3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2"/>
            <p:cNvSpPr/>
            <p:nvPr/>
          </p:nvSpPr>
          <p:spPr>
            <a:xfrm>
              <a:off x="2380224" y="1941693"/>
              <a:ext cx="2081" cy="4393"/>
            </a:xfrm>
            <a:custGeom>
              <a:avLst/>
              <a:gdLst/>
              <a:ahLst/>
              <a:cxnLst/>
              <a:rect l="l" t="t" r="r" b="b"/>
              <a:pathLst>
                <a:path w="27" h="57" extrusionOk="0">
                  <a:moveTo>
                    <a:pt x="15" y="1"/>
                  </a:moveTo>
                  <a:cubicBezTo>
                    <a:pt x="11" y="1"/>
                    <a:pt x="12" y="23"/>
                    <a:pt x="7" y="23"/>
                  </a:cubicBezTo>
                  <a:cubicBezTo>
                    <a:pt x="6" y="23"/>
                    <a:pt x="5" y="22"/>
                    <a:pt x="3" y="19"/>
                  </a:cubicBezTo>
                  <a:lnTo>
                    <a:pt x="0" y="6"/>
                  </a:lnTo>
                  <a:lnTo>
                    <a:pt x="10" y="57"/>
                  </a:lnTo>
                  <a:cubicBezTo>
                    <a:pt x="15" y="49"/>
                    <a:pt x="16" y="22"/>
                    <a:pt x="22" y="22"/>
                  </a:cubicBezTo>
                  <a:cubicBezTo>
                    <a:pt x="24" y="22"/>
                    <a:pt x="25" y="24"/>
                    <a:pt x="27" y="27"/>
                  </a:cubicBezTo>
                  <a:cubicBezTo>
                    <a:pt x="21" y="7"/>
                    <a:pt x="17" y="1"/>
                    <a:pt x="15"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2"/>
            <p:cNvSpPr/>
            <p:nvPr/>
          </p:nvSpPr>
          <p:spPr>
            <a:xfrm>
              <a:off x="2386158" y="1952560"/>
              <a:ext cx="617" cy="1618"/>
            </a:xfrm>
            <a:custGeom>
              <a:avLst/>
              <a:gdLst/>
              <a:ahLst/>
              <a:cxnLst/>
              <a:rect l="l" t="t" r="r" b="b"/>
              <a:pathLst>
                <a:path w="8" h="21" extrusionOk="0">
                  <a:moveTo>
                    <a:pt x="1" y="1"/>
                  </a:moveTo>
                  <a:cubicBezTo>
                    <a:pt x="1" y="1"/>
                    <a:pt x="1" y="1"/>
                    <a:pt x="2" y="1"/>
                  </a:cubicBezTo>
                  <a:lnTo>
                    <a:pt x="2" y="1"/>
                  </a:lnTo>
                  <a:cubicBezTo>
                    <a:pt x="2" y="1"/>
                    <a:pt x="1" y="1"/>
                    <a:pt x="1" y="1"/>
                  </a:cubicBezTo>
                  <a:close/>
                  <a:moveTo>
                    <a:pt x="2" y="1"/>
                  </a:moveTo>
                  <a:cubicBezTo>
                    <a:pt x="2" y="3"/>
                    <a:pt x="2" y="7"/>
                    <a:pt x="0" y="14"/>
                  </a:cubicBezTo>
                  <a:lnTo>
                    <a:pt x="0" y="20"/>
                  </a:lnTo>
                  <a:cubicBezTo>
                    <a:pt x="0" y="20"/>
                    <a:pt x="2" y="19"/>
                    <a:pt x="4" y="19"/>
                  </a:cubicBezTo>
                  <a:cubicBezTo>
                    <a:pt x="5" y="19"/>
                    <a:pt x="6" y="19"/>
                    <a:pt x="8" y="20"/>
                  </a:cubicBezTo>
                  <a:cubicBezTo>
                    <a:pt x="3" y="9"/>
                    <a:pt x="2" y="3"/>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2"/>
            <p:cNvSpPr/>
            <p:nvPr/>
          </p:nvSpPr>
          <p:spPr>
            <a:xfrm>
              <a:off x="2386158" y="1954101"/>
              <a:ext cx="77" cy="77"/>
            </a:xfrm>
            <a:custGeom>
              <a:avLst/>
              <a:gdLst/>
              <a:ahLst/>
              <a:cxnLst/>
              <a:rect l="l" t="t" r="r" b="b"/>
              <a:pathLst>
                <a:path w="1" h="1" extrusionOk="0">
                  <a:moveTo>
                    <a:pt x="0"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2"/>
            <p:cNvSpPr/>
            <p:nvPr/>
          </p:nvSpPr>
          <p:spPr>
            <a:xfrm>
              <a:off x="2387237" y="1952482"/>
              <a:ext cx="1387" cy="4008"/>
            </a:xfrm>
            <a:custGeom>
              <a:avLst/>
              <a:gdLst/>
              <a:ahLst/>
              <a:cxnLst/>
              <a:rect l="l" t="t" r="r" b="b"/>
              <a:pathLst>
                <a:path w="18" h="52" extrusionOk="0">
                  <a:moveTo>
                    <a:pt x="0" y="1"/>
                  </a:moveTo>
                  <a:lnTo>
                    <a:pt x="3" y="25"/>
                  </a:lnTo>
                  <a:cubicBezTo>
                    <a:pt x="7" y="38"/>
                    <a:pt x="14" y="41"/>
                    <a:pt x="14" y="52"/>
                  </a:cubicBezTo>
                  <a:cubicBezTo>
                    <a:pt x="17" y="38"/>
                    <a:pt x="11" y="2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2"/>
            <p:cNvSpPr/>
            <p:nvPr/>
          </p:nvSpPr>
          <p:spPr>
            <a:xfrm>
              <a:off x="2386697" y="1948860"/>
              <a:ext cx="231" cy="1233"/>
            </a:xfrm>
            <a:custGeom>
              <a:avLst/>
              <a:gdLst/>
              <a:ahLst/>
              <a:cxnLst/>
              <a:rect l="l" t="t" r="r" b="b"/>
              <a:pathLst>
                <a:path w="3" h="16" extrusionOk="0">
                  <a:moveTo>
                    <a:pt x="1" y="1"/>
                  </a:moveTo>
                  <a:lnTo>
                    <a:pt x="1" y="11"/>
                  </a:lnTo>
                  <a:cubicBezTo>
                    <a:pt x="1" y="14"/>
                    <a:pt x="1" y="15"/>
                    <a:pt x="1" y="15"/>
                  </a:cubicBezTo>
                  <a:cubicBezTo>
                    <a:pt x="2" y="15"/>
                    <a:pt x="3"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2"/>
            <p:cNvSpPr/>
            <p:nvPr/>
          </p:nvSpPr>
          <p:spPr>
            <a:xfrm>
              <a:off x="2386235" y="1948552"/>
              <a:ext cx="539" cy="2774"/>
            </a:xfrm>
            <a:custGeom>
              <a:avLst/>
              <a:gdLst/>
              <a:ahLst/>
              <a:cxnLst/>
              <a:rect l="l" t="t" r="r" b="b"/>
              <a:pathLst>
                <a:path w="7" h="36" extrusionOk="0">
                  <a:moveTo>
                    <a:pt x="1" y="0"/>
                  </a:moveTo>
                  <a:cubicBezTo>
                    <a:pt x="1" y="0"/>
                    <a:pt x="2" y="6"/>
                    <a:pt x="7" y="22"/>
                  </a:cubicBezTo>
                  <a:lnTo>
                    <a:pt x="7" y="15"/>
                  </a:lnTo>
                  <a:cubicBezTo>
                    <a:pt x="5" y="9"/>
                    <a:pt x="2" y="0"/>
                    <a:pt x="1" y="0"/>
                  </a:cubicBezTo>
                  <a:close/>
                  <a:moveTo>
                    <a:pt x="3" y="13"/>
                  </a:moveTo>
                  <a:cubicBezTo>
                    <a:pt x="2" y="13"/>
                    <a:pt x="4" y="26"/>
                    <a:pt x="7" y="36"/>
                  </a:cubicBezTo>
                  <a:lnTo>
                    <a:pt x="7" y="22"/>
                  </a:lnTo>
                  <a:cubicBezTo>
                    <a:pt x="4" y="16"/>
                    <a:pt x="3" y="13"/>
                    <a:pt x="3"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2"/>
            <p:cNvSpPr/>
            <p:nvPr/>
          </p:nvSpPr>
          <p:spPr>
            <a:xfrm>
              <a:off x="2384617" y="1947088"/>
              <a:ext cx="1618" cy="3622"/>
            </a:xfrm>
            <a:custGeom>
              <a:avLst/>
              <a:gdLst/>
              <a:ahLst/>
              <a:cxnLst/>
              <a:rect l="l" t="t" r="r" b="b"/>
              <a:pathLst>
                <a:path w="21" h="47" extrusionOk="0">
                  <a:moveTo>
                    <a:pt x="7" y="0"/>
                  </a:moveTo>
                  <a:cubicBezTo>
                    <a:pt x="1" y="12"/>
                    <a:pt x="10" y="47"/>
                    <a:pt x="17" y="47"/>
                  </a:cubicBezTo>
                  <a:cubicBezTo>
                    <a:pt x="18" y="47"/>
                    <a:pt x="19" y="46"/>
                    <a:pt x="20" y="44"/>
                  </a:cubicBezTo>
                  <a:cubicBezTo>
                    <a:pt x="14" y="34"/>
                    <a:pt x="11" y="24"/>
                    <a:pt x="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2"/>
            <p:cNvSpPr/>
            <p:nvPr/>
          </p:nvSpPr>
          <p:spPr>
            <a:xfrm>
              <a:off x="2380455" y="1937223"/>
              <a:ext cx="771" cy="1927"/>
            </a:xfrm>
            <a:custGeom>
              <a:avLst/>
              <a:gdLst/>
              <a:ahLst/>
              <a:cxnLst/>
              <a:rect l="l" t="t" r="r" b="b"/>
              <a:pathLst>
                <a:path w="10" h="25" extrusionOk="0">
                  <a:moveTo>
                    <a:pt x="0" y="0"/>
                  </a:moveTo>
                  <a:lnTo>
                    <a:pt x="0" y="24"/>
                  </a:lnTo>
                  <a:cubicBezTo>
                    <a:pt x="0" y="21"/>
                    <a:pt x="1" y="20"/>
                    <a:pt x="2" y="20"/>
                  </a:cubicBezTo>
                  <a:cubicBezTo>
                    <a:pt x="4" y="20"/>
                    <a:pt x="7" y="24"/>
                    <a:pt x="8" y="24"/>
                  </a:cubicBezTo>
                  <a:cubicBezTo>
                    <a:pt x="9" y="24"/>
                    <a:pt x="9" y="23"/>
                    <a:pt x="7" y="17"/>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2"/>
            <p:cNvSpPr/>
            <p:nvPr/>
          </p:nvSpPr>
          <p:spPr>
            <a:xfrm>
              <a:off x="2389009" y="1950170"/>
              <a:ext cx="1387" cy="4316"/>
            </a:xfrm>
            <a:custGeom>
              <a:avLst/>
              <a:gdLst/>
              <a:ahLst/>
              <a:cxnLst/>
              <a:rect l="l" t="t" r="r" b="b"/>
              <a:pathLst>
                <a:path w="18" h="56" extrusionOk="0">
                  <a:moveTo>
                    <a:pt x="1" y="1"/>
                  </a:moveTo>
                  <a:lnTo>
                    <a:pt x="1" y="18"/>
                  </a:lnTo>
                  <a:cubicBezTo>
                    <a:pt x="8" y="28"/>
                    <a:pt x="11" y="35"/>
                    <a:pt x="18" y="55"/>
                  </a:cubicBezTo>
                  <a:cubicBezTo>
                    <a:pt x="14" y="41"/>
                    <a:pt x="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2"/>
            <p:cNvSpPr/>
            <p:nvPr/>
          </p:nvSpPr>
          <p:spPr>
            <a:xfrm>
              <a:off x="2388547" y="1948398"/>
              <a:ext cx="539" cy="1850"/>
            </a:xfrm>
            <a:custGeom>
              <a:avLst/>
              <a:gdLst/>
              <a:ahLst/>
              <a:cxnLst/>
              <a:rect l="l" t="t" r="r" b="b"/>
              <a:pathLst>
                <a:path w="7" h="24" extrusionOk="0">
                  <a:moveTo>
                    <a:pt x="3" y="0"/>
                  </a:moveTo>
                  <a:cubicBezTo>
                    <a:pt x="0" y="0"/>
                    <a:pt x="3" y="10"/>
                    <a:pt x="7" y="24"/>
                  </a:cubicBez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2"/>
            <p:cNvSpPr/>
            <p:nvPr/>
          </p:nvSpPr>
          <p:spPr>
            <a:xfrm>
              <a:off x="2385156" y="1943157"/>
              <a:ext cx="539" cy="4239"/>
            </a:xfrm>
            <a:custGeom>
              <a:avLst/>
              <a:gdLst/>
              <a:ahLst/>
              <a:cxnLst/>
              <a:rect l="l" t="t" r="r" b="b"/>
              <a:pathLst>
                <a:path w="7" h="55" extrusionOk="0">
                  <a:moveTo>
                    <a:pt x="4" y="0"/>
                  </a:moveTo>
                  <a:lnTo>
                    <a:pt x="0" y="4"/>
                  </a:lnTo>
                  <a:lnTo>
                    <a:pt x="7" y="55"/>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2"/>
            <p:cNvSpPr/>
            <p:nvPr/>
          </p:nvSpPr>
          <p:spPr>
            <a:xfrm>
              <a:off x="2391861" y="1952791"/>
              <a:ext cx="617" cy="3699"/>
            </a:xfrm>
            <a:custGeom>
              <a:avLst/>
              <a:gdLst/>
              <a:ahLst/>
              <a:cxnLst/>
              <a:rect l="l" t="t" r="r" b="b"/>
              <a:pathLst>
                <a:path w="8" h="48" extrusionOk="0">
                  <a:moveTo>
                    <a:pt x="1" y="1"/>
                  </a:moveTo>
                  <a:lnTo>
                    <a:pt x="1" y="17"/>
                  </a:lnTo>
                  <a:lnTo>
                    <a:pt x="7" y="4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2"/>
            <p:cNvSpPr/>
            <p:nvPr/>
          </p:nvSpPr>
          <p:spPr>
            <a:xfrm>
              <a:off x="2392940" y="1953330"/>
              <a:ext cx="1618" cy="4778"/>
            </a:xfrm>
            <a:custGeom>
              <a:avLst/>
              <a:gdLst/>
              <a:ahLst/>
              <a:cxnLst/>
              <a:rect l="l" t="t" r="r" b="b"/>
              <a:pathLst>
                <a:path w="21" h="62" extrusionOk="0">
                  <a:moveTo>
                    <a:pt x="1" y="0"/>
                  </a:moveTo>
                  <a:cubicBezTo>
                    <a:pt x="7" y="27"/>
                    <a:pt x="18" y="44"/>
                    <a:pt x="18" y="61"/>
                  </a:cubicBezTo>
                  <a:cubicBezTo>
                    <a:pt x="21" y="55"/>
                    <a:pt x="18" y="30"/>
                    <a:pt x="14" y="10"/>
                  </a:cubicBezTo>
                  <a:cubicBezTo>
                    <a:pt x="14" y="16"/>
                    <a:pt x="13" y="19"/>
                    <a:pt x="12" y="19"/>
                  </a:cubicBezTo>
                  <a:cubicBezTo>
                    <a:pt x="10" y="19"/>
                    <a:pt x="6" y="1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2"/>
            <p:cNvSpPr/>
            <p:nvPr/>
          </p:nvSpPr>
          <p:spPr>
            <a:xfrm>
              <a:off x="2393711" y="1951789"/>
              <a:ext cx="308" cy="2389"/>
            </a:xfrm>
            <a:custGeom>
              <a:avLst/>
              <a:gdLst/>
              <a:ahLst/>
              <a:cxnLst/>
              <a:rect l="l" t="t" r="r" b="b"/>
              <a:pathLst>
                <a:path w="4" h="31" extrusionOk="0">
                  <a:moveTo>
                    <a:pt x="0" y="0"/>
                  </a:moveTo>
                  <a:cubicBezTo>
                    <a:pt x="0" y="7"/>
                    <a:pt x="4" y="17"/>
                    <a:pt x="4" y="30"/>
                  </a:cubicBezTo>
                  <a:cubicBezTo>
                    <a:pt x="4" y="24"/>
                    <a:pt x="4" y="1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2"/>
            <p:cNvSpPr/>
            <p:nvPr/>
          </p:nvSpPr>
          <p:spPr>
            <a:xfrm>
              <a:off x="2389857" y="1948629"/>
              <a:ext cx="1079" cy="2929"/>
            </a:xfrm>
            <a:custGeom>
              <a:avLst/>
              <a:gdLst/>
              <a:ahLst/>
              <a:cxnLst/>
              <a:rect l="l" t="t" r="r" b="b"/>
              <a:pathLst>
                <a:path w="14" h="38" extrusionOk="0">
                  <a:moveTo>
                    <a:pt x="0" y="1"/>
                  </a:moveTo>
                  <a:cubicBezTo>
                    <a:pt x="3" y="10"/>
                    <a:pt x="10" y="31"/>
                    <a:pt x="13" y="3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2"/>
            <p:cNvSpPr/>
            <p:nvPr/>
          </p:nvSpPr>
          <p:spPr>
            <a:xfrm>
              <a:off x="2389857" y="1948629"/>
              <a:ext cx="539" cy="308"/>
            </a:xfrm>
            <a:custGeom>
              <a:avLst/>
              <a:gdLst/>
              <a:ahLst/>
              <a:cxnLst/>
              <a:rect l="l" t="t" r="r" b="b"/>
              <a:pathLst>
                <a:path w="7" h="4" extrusionOk="0">
                  <a:moveTo>
                    <a:pt x="0" y="1"/>
                  </a:moveTo>
                  <a:cubicBezTo>
                    <a:pt x="3" y="1"/>
                    <a:pt x="7" y="4"/>
                    <a:pt x="7" y="4"/>
                  </a:cubicBezTo>
                  <a:cubicBezTo>
                    <a:pt x="7" y="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2"/>
            <p:cNvSpPr/>
            <p:nvPr/>
          </p:nvSpPr>
          <p:spPr>
            <a:xfrm>
              <a:off x="2389549" y="1948398"/>
              <a:ext cx="385" cy="308"/>
            </a:xfrm>
            <a:custGeom>
              <a:avLst/>
              <a:gdLst/>
              <a:ahLst/>
              <a:cxnLst/>
              <a:rect l="l" t="t" r="r" b="b"/>
              <a:pathLst>
                <a:path w="5" h="4" extrusionOk="0">
                  <a:moveTo>
                    <a:pt x="4" y="4"/>
                  </a:moveTo>
                  <a:lnTo>
                    <a:pt x="4" y="4"/>
                  </a:lnTo>
                  <a:cubicBezTo>
                    <a:pt x="1" y="0"/>
                    <a:pt x="1" y="0"/>
                    <a:pt x="4"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2"/>
            <p:cNvSpPr/>
            <p:nvPr/>
          </p:nvSpPr>
          <p:spPr>
            <a:xfrm>
              <a:off x="2385618" y="1939766"/>
              <a:ext cx="1387" cy="6088"/>
            </a:xfrm>
            <a:custGeom>
              <a:avLst/>
              <a:gdLst/>
              <a:ahLst/>
              <a:cxnLst/>
              <a:rect l="l" t="t" r="r" b="b"/>
              <a:pathLst>
                <a:path w="18" h="79" extrusionOk="0">
                  <a:moveTo>
                    <a:pt x="1" y="1"/>
                  </a:moveTo>
                  <a:cubicBezTo>
                    <a:pt x="4" y="25"/>
                    <a:pt x="12" y="41"/>
                    <a:pt x="17" y="68"/>
                  </a:cubicBezTo>
                  <a:lnTo>
                    <a:pt x="17" y="68"/>
                  </a:lnTo>
                  <a:cubicBezTo>
                    <a:pt x="14" y="48"/>
                    <a:pt x="13" y="27"/>
                    <a:pt x="1" y="1"/>
                  </a:cubicBezTo>
                  <a:close/>
                  <a:moveTo>
                    <a:pt x="17" y="68"/>
                  </a:moveTo>
                  <a:cubicBezTo>
                    <a:pt x="17" y="72"/>
                    <a:pt x="17" y="75"/>
                    <a:pt x="18" y="78"/>
                  </a:cubicBezTo>
                  <a:cubicBezTo>
                    <a:pt x="17" y="75"/>
                    <a:pt x="17" y="71"/>
                    <a:pt x="17" y="6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2"/>
            <p:cNvSpPr/>
            <p:nvPr/>
          </p:nvSpPr>
          <p:spPr>
            <a:xfrm>
              <a:off x="2387699" y="1944468"/>
              <a:ext cx="925" cy="2929"/>
            </a:xfrm>
            <a:custGeom>
              <a:avLst/>
              <a:gdLst/>
              <a:ahLst/>
              <a:cxnLst/>
              <a:rect l="l" t="t" r="r" b="b"/>
              <a:pathLst>
                <a:path w="12" h="38" extrusionOk="0">
                  <a:moveTo>
                    <a:pt x="1" y="0"/>
                  </a:moveTo>
                  <a:cubicBezTo>
                    <a:pt x="5" y="11"/>
                    <a:pt x="11" y="24"/>
                    <a:pt x="11" y="38"/>
                  </a:cubicBezTo>
                  <a:lnTo>
                    <a:pt x="11" y="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2"/>
            <p:cNvSpPr/>
            <p:nvPr/>
          </p:nvSpPr>
          <p:spPr>
            <a:xfrm>
              <a:off x="2388239" y="1944236"/>
              <a:ext cx="617" cy="1079"/>
            </a:xfrm>
            <a:custGeom>
              <a:avLst/>
              <a:gdLst/>
              <a:ahLst/>
              <a:cxnLst/>
              <a:rect l="l" t="t" r="r" b="b"/>
              <a:pathLst>
                <a:path w="8" h="14" extrusionOk="0">
                  <a:moveTo>
                    <a:pt x="1" y="0"/>
                  </a:moveTo>
                  <a:lnTo>
                    <a:pt x="4" y="11"/>
                  </a:lnTo>
                  <a:lnTo>
                    <a:pt x="7" y="1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2"/>
            <p:cNvSpPr/>
            <p:nvPr/>
          </p:nvSpPr>
          <p:spPr>
            <a:xfrm>
              <a:off x="2391398" y="1946857"/>
              <a:ext cx="848" cy="2389"/>
            </a:xfrm>
            <a:custGeom>
              <a:avLst/>
              <a:gdLst/>
              <a:ahLst/>
              <a:cxnLst/>
              <a:rect l="l" t="t" r="r" b="b"/>
              <a:pathLst>
                <a:path w="11" h="31" extrusionOk="0">
                  <a:moveTo>
                    <a:pt x="0" y="0"/>
                  </a:moveTo>
                  <a:cubicBezTo>
                    <a:pt x="3" y="9"/>
                    <a:pt x="6" y="30"/>
                    <a:pt x="9" y="30"/>
                  </a:cubicBezTo>
                  <a:cubicBezTo>
                    <a:pt x="10" y="30"/>
                    <a:pt x="10" y="30"/>
                    <a:pt x="10" y="30"/>
                  </a:cubicBezTo>
                  <a:cubicBezTo>
                    <a:pt x="7" y="13"/>
                    <a:pt x="10" y="10"/>
                    <a:pt x="10" y="7"/>
                  </a:cubicBezTo>
                  <a:cubicBezTo>
                    <a:pt x="7" y="0"/>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2"/>
            <p:cNvSpPr/>
            <p:nvPr/>
          </p:nvSpPr>
          <p:spPr>
            <a:xfrm>
              <a:off x="2390859" y="1948398"/>
              <a:ext cx="77" cy="308"/>
            </a:xfrm>
            <a:custGeom>
              <a:avLst/>
              <a:gdLst/>
              <a:ahLst/>
              <a:cxnLst/>
              <a:rect l="l" t="t" r="r" b="b"/>
              <a:pathLst>
                <a:path w="1" h="4" extrusionOk="0">
                  <a:moveTo>
                    <a:pt x="0" y="4"/>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2"/>
            <p:cNvSpPr/>
            <p:nvPr/>
          </p:nvSpPr>
          <p:spPr>
            <a:xfrm>
              <a:off x="2394250" y="1946240"/>
              <a:ext cx="308" cy="694"/>
            </a:xfrm>
            <a:custGeom>
              <a:avLst/>
              <a:gdLst/>
              <a:ahLst/>
              <a:cxnLst/>
              <a:rect l="l" t="t" r="r" b="b"/>
              <a:pathLst>
                <a:path w="4" h="9" extrusionOk="0">
                  <a:moveTo>
                    <a:pt x="4" y="8"/>
                  </a:move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2"/>
            <p:cNvSpPr/>
            <p:nvPr/>
          </p:nvSpPr>
          <p:spPr>
            <a:xfrm>
              <a:off x="2390705" y="1946086"/>
              <a:ext cx="771" cy="1310"/>
            </a:xfrm>
            <a:custGeom>
              <a:avLst/>
              <a:gdLst/>
              <a:ahLst/>
              <a:cxnLst/>
              <a:rect l="l" t="t" r="r" b="b"/>
              <a:pathLst>
                <a:path w="10" h="17" extrusionOk="0">
                  <a:moveTo>
                    <a:pt x="3" y="1"/>
                  </a:moveTo>
                  <a:cubicBezTo>
                    <a:pt x="0" y="1"/>
                    <a:pt x="2" y="9"/>
                    <a:pt x="2" y="17"/>
                  </a:cubicBezTo>
                  <a:cubicBezTo>
                    <a:pt x="6" y="13"/>
                    <a:pt x="6" y="10"/>
                    <a:pt x="9" y="10"/>
                  </a:cubicBezTo>
                  <a:cubicBezTo>
                    <a:pt x="7" y="5"/>
                    <a:pt x="6" y="2"/>
                    <a:pt x="6" y="2"/>
                  </a:cubicBezTo>
                  <a:cubicBezTo>
                    <a:pt x="6" y="2"/>
                    <a:pt x="6" y="2"/>
                    <a:pt x="6" y="3"/>
                  </a:cubicBezTo>
                  <a:cubicBezTo>
                    <a:pt x="5" y="1"/>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2"/>
            <p:cNvSpPr/>
            <p:nvPr/>
          </p:nvSpPr>
          <p:spPr>
            <a:xfrm>
              <a:off x="2393171" y="1948629"/>
              <a:ext cx="925" cy="1850"/>
            </a:xfrm>
            <a:custGeom>
              <a:avLst/>
              <a:gdLst/>
              <a:ahLst/>
              <a:cxnLst/>
              <a:rect l="l" t="t" r="r" b="b"/>
              <a:pathLst>
                <a:path w="12" h="24" extrusionOk="0">
                  <a:moveTo>
                    <a:pt x="1" y="1"/>
                  </a:moveTo>
                  <a:cubicBezTo>
                    <a:pt x="3" y="12"/>
                    <a:pt x="11" y="24"/>
                    <a:pt x="11" y="24"/>
                  </a:cubicBezTo>
                  <a:cubicBezTo>
                    <a:pt x="12" y="24"/>
                    <a:pt x="11" y="23"/>
                    <a:pt x="11" y="21"/>
                  </a:cubicBezTo>
                  <a:cubicBezTo>
                    <a:pt x="7" y="14"/>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2"/>
            <p:cNvSpPr/>
            <p:nvPr/>
          </p:nvSpPr>
          <p:spPr>
            <a:xfrm>
              <a:off x="2391398" y="1949169"/>
              <a:ext cx="154" cy="617"/>
            </a:xfrm>
            <a:custGeom>
              <a:avLst/>
              <a:gdLst/>
              <a:ahLst/>
              <a:cxnLst/>
              <a:rect l="l" t="t" r="r" b="b"/>
              <a:pathLst>
                <a:path w="2" h="8" extrusionOk="0">
                  <a:moveTo>
                    <a:pt x="0" y="0"/>
                  </a:moveTo>
                  <a:lnTo>
                    <a:pt x="0" y="3"/>
                  </a:lnTo>
                  <a:cubicBezTo>
                    <a:pt x="0" y="4"/>
                    <a:pt x="1" y="4"/>
                    <a:pt x="1" y="4"/>
                  </a:cubicBezTo>
                  <a:lnTo>
                    <a:pt x="1" y="4"/>
                  </a:lnTo>
                  <a:cubicBezTo>
                    <a:pt x="1" y="3"/>
                    <a:pt x="0" y="2"/>
                    <a:pt x="0" y="0"/>
                  </a:cubicBezTo>
                  <a:close/>
                  <a:moveTo>
                    <a:pt x="1" y="4"/>
                  </a:moveTo>
                  <a:cubicBezTo>
                    <a:pt x="1" y="6"/>
                    <a:pt x="2" y="7"/>
                    <a:pt x="2" y="7"/>
                  </a:cubicBezTo>
                  <a:cubicBezTo>
                    <a:pt x="2" y="7"/>
                    <a:pt x="2" y="6"/>
                    <a:pt x="1"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2"/>
            <p:cNvSpPr/>
            <p:nvPr/>
          </p:nvSpPr>
          <p:spPr>
            <a:xfrm>
              <a:off x="2390859" y="1947319"/>
              <a:ext cx="617" cy="1927"/>
            </a:xfrm>
            <a:custGeom>
              <a:avLst/>
              <a:gdLst/>
              <a:ahLst/>
              <a:cxnLst/>
              <a:rect l="l" t="t" r="r" b="b"/>
              <a:pathLst>
                <a:path w="8" h="25" extrusionOk="0">
                  <a:moveTo>
                    <a:pt x="0" y="1"/>
                  </a:moveTo>
                  <a:lnTo>
                    <a:pt x="0" y="14"/>
                  </a:lnTo>
                  <a:cubicBezTo>
                    <a:pt x="4" y="18"/>
                    <a:pt x="4" y="21"/>
                    <a:pt x="7" y="24"/>
                  </a:cubicBezTo>
                  <a:cubicBezTo>
                    <a:pt x="4" y="21"/>
                    <a:pt x="4"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2"/>
            <p:cNvSpPr/>
            <p:nvPr/>
          </p:nvSpPr>
          <p:spPr>
            <a:xfrm>
              <a:off x="2389241" y="1927821"/>
              <a:ext cx="5086" cy="18496"/>
            </a:xfrm>
            <a:custGeom>
              <a:avLst/>
              <a:gdLst/>
              <a:ahLst/>
              <a:cxnLst/>
              <a:rect l="l" t="t" r="r" b="b"/>
              <a:pathLst>
                <a:path w="66" h="240" extrusionOk="0">
                  <a:moveTo>
                    <a:pt x="1" y="1"/>
                  </a:moveTo>
                  <a:cubicBezTo>
                    <a:pt x="8" y="24"/>
                    <a:pt x="14" y="48"/>
                    <a:pt x="10" y="48"/>
                  </a:cubicBezTo>
                  <a:cubicBezTo>
                    <a:pt x="9" y="48"/>
                    <a:pt x="6" y="44"/>
                    <a:pt x="1" y="34"/>
                  </a:cubicBezTo>
                  <a:lnTo>
                    <a:pt x="1" y="34"/>
                  </a:lnTo>
                  <a:cubicBezTo>
                    <a:pt x="5" y="61"/>
                    <a:pt x="41" y="176"/>
                    <a:pt x="66" y="240"/>
                  </a:cubicBezTo>
                  <a:cubicBezTo>
                    <a:pt x="62" y="224"/>
                    <a:pt x="58" y="210"/>
                    <a:pt x="55" y="186"/>
                  </a:cubicBezTo>
                  <a:cubicBezTo>
                    <a:pt x="49" y="169"/>
                    <a:pt x="32" y="146"/>
                    <a:pt x="25" y="112"/>
                  </a:cubicBezTo>
                  <a:cubicBezTo>
                    <a:pt x="26" y="107"/>
                    <a:pt x="27" y="105"/>
                    <a:pt x="28" y="105"/>
                  </a:cubicBezTo>
                  <a:cubicBezTo>
                    <a:pt x="32" y="105"/>
                    <a:pt x="37" y="127"/>
                    <a:pt x="45" y="143"/>
                  </a:cubicBezTo>
                  <a:cubicBezTo>
                    <a:pt x="28" y="98"/>
                    <a:pt x="35" y="74"/>
                    <a:pt x="11" y="10"/>
                  </a:cubicBezTo>
                  <a:lnTo>
                    <a:pt x="11" y="34"/>
                  </a:lnTo>
                  <a:cubicBezTo>
                    <a:pt x="8" y="2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2"/>
            <p:cNvSpPr/>
            <p:nvPr/>
          </p:nvSpPr>
          <p:spPr>
            <a:xfrm>
              <a:off x="2393479" y="1946548"/>
              <a:ext cx="1618" cy="3699"/>
            </a:xfrm>
            <a:custGeom>
              <a:avLst/>
              <a:gdLst/>
              <a:ahLst/>
              <a:cxnLst/>
              <a:rect l="l" t="t" r="r" b="b"/>
              <a:pathLst>
                <a:path w="21" h="48" extrusionOk="0">
                  <a:moveTo>
                    <a:pt x="0" y="1"/>
                  </a:moveTo>
                  <a:lnTo>
                    <a:pt x="0" y="1"/>
                  </a:lnTo>
                  <a:cubicBezTo>
                    <a:pt x="3" y="7"/>
                    <a:pt x="11" y="21"/>
                    <a:pt x="20" y="48"/>
                  </a:cubicBezTo>
                  <a:cubicBezTo>
                    <a:pt x="20" y="28"/>
                    <a:pt x="17" y="14"/>
                    <a:pt x="14"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2"/>
            <p:cNvSpPr/>
            <p:nvPr/>
          </p:nvSpPr>
          <p:spPr>
            <a:xfrm>
              <a:off x="2390088" y="1939304"/>
              <a:ext cx="3468" cy="9402"/>
            </a:xfrm>
            <a:custGeom>
              <a:avLst/>
              <a:gdLst/>
              <a:ahLst/>
              <a:cxnLst/>
              <a:rect l="l" t="t" r="r" b="b"/>
              <a:pathLst>
                <a:path w="45" h="122" extrusionOk="0">
                  <a:moveTo>
                    <a:pt x="7" y="0"/>
                  </a:moveTo>
                  <a:cubicBezTo>
                    <a:pt x="0" y="7"/>
                    <a:pt x="14" y="34"/>
                    <a:pt x="14" y="50"/>
                  </a:cubicBezTo>
                  <a:cubicBezTo>
                    <a:pt x="15" y="49"/>
                    <a:pt x="16" y="49"/>
                    <a:pt x="16" y="49"/>
                  </a:cubicBezTo>
                  <a:cubicBezTo>
                    <a:pt x="20" y="49"/>
                    <a:pt x="19" y="77"/>
                    <a:pt x="30" y="95"/>
                  </a:cubicBezTo>
                  <a:cubicBezTo>
                    <a:pt x="30" y="101"/>
                    <a:pt x="30" y="105"/>
                    <a:pt x="27" y="105"/>
                  </a:cubicBezTo>
                  <a:cubicBezTo>
                    <a:pt x="29" y="109"/>
                    <a:pt x="34" y="113"/>
                    <a:pt x="37" y="117"/>
                  </a:cubicBezTo>
                  <a:lnTo>
                    <a:pt x="37" y="117"/>
                  </a:lnTo>
                  <a:cubicBezTo>
                    <a:pt x="37" y="115"/>
                    <a:pt x="36" y="113"/>
                    <a:pt x="36" y="113"/>
                  </a:cubicBezTo>
                  <a:lnTo>
                    <a:pt x="36" y="113"/>
                  </a:lnTo>
                  <a:cubicBezTo>
                    <a:pt x="36" y="113"/>
                    <a:pt x="37" y="114"/>
                    <a:pt x="38" y="115"/>
                  </a:cubicBezTo>
                  <a:cubicBezTo>
                    <a:pt x="34" y="108"/>
                    <a:pt x="34" y="105"/>
                    <a:pt x="34" y="98"/>
                  </a:cubicBezTo>
                  <a:lnTo>
                    <a:pt x="34" y="98"/>
                  </a:lnTo>
                  <a:cubicBezTo>
                    <a:pt x="38" y="105"/>
                    <a:pt x="38" y="108"/>
                    <a:pt x="38" y="115"/>
                  </a:cubicBezTo>
                  <a:lnTo>
                    <a:pt x="38" y="117"/>
                  </a:lnTo>
                  <a:lnTo>
                    <a:pt x="38" y="117"/>
                  </a:lnTo>
                  <a:cubicBezTo>
                    <a:pt x="38" y="117"/>
                    <a:pt x="37" y="117"/>
                    <a:pt x="37" y="117"/>
                  </a:cubicBezTo>
                  <a:lnTo>
                    <a:pt x="37" y="117"/>
                  </a:lnTo>
                  <a:cubicBezTo>
                    <a:pt x="38" y="117"/>
                    <a:pt x="38" y="118"/>
                    <a:pt x="38" y="118"/>
                  </a:cubicBezTo>
                  <a:lnTo>
                    <a:pt x="38" y="117"/>
                  </a:lnTo>
                  <a:lnTo>
                    <a:pt x="38" y="117"/>
                  </a:lnTo>
                  <a:cubicBezTo>
                    <a:pt x="38" y="117"/>
                    <a:pt x="38" y="117"/>
                    <a:pt x="38" y="117"/>
                  </a:cubicBezTo>
                  <a:lnTo>
                    <a:pt x="38" y="117"/>
                  </a:lnTo>
                  <a:lnTo>
                    <a:pt x="44" y="95"/>
                  </a:lnTo>
                  <a:cubicBezTo>
                    <a:pt x="43" y="93"/>
                    <a:pt x="41" y="92"/>
                    <a:pt x="40" y="92"/>
                  </a:cubicBezTo>
                  <a:cubicBezTo>
                    <a:pt x="38" y="92"/>
                    <a:pt x="36" y="94"/>
                    <a:pt x="34" y="98"/>
                  </a:cubicBezTo>
                  <a:cubicBezTo>
                    <a:pt x="24" y="61"/>
                    <a:pt x="24" y="41"/>
                    <a:pt x="7" y="0"/>
                  </a:cubicBezTo>
                  <a:close/>
                  <a:moveTo>
                    <a:pt x="38" y="117"/>
                  </a:moveTo>
                  <a:lnTo>
                    <a:pt x="38" y="118"/>
                  </a:lnTo>
                  <a:lnTo>
                    <a:pt x="41" y="122"/>
                  </a:lnTo>
                  <a:cubicBezTo>
                    <a:pt x="40" y="120"/>
                    <a:pt x="39" y="119"/>
                    <a:pt x="38" y="1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2"/>
            <p:cNvSpPr/>
            <p:nvPr/>
          </p:nvSpPr>
          <p:spPr>
            <a:xfrm>
              <a:off x="2384077" y="1933293"/>
              <a:ext cx="308" cy="539"/>
            </a:xfrm>
            <a:custGeom>
              <a:avLst/>
              <a:gdLst/>
              <a:ahLst/>
              <a:cxnLst/>
              <a:rect l="l" t="t" r="r" b="b"/>
              <a:pathLst>
                <a:path w="4" h="7" extrusionOk="0">
                  <a:moveTo>
                    <a:pt x="1" y="0"/>
                  </a:moveTo>
                  <a:cubicBezTo>
                    <a:pt x="1" y="3"/>
                    <a:pt x="4" y="3"/>
                    <a:pt x="4" y="7"/>
                  </a:cubicBezTo>
                  <a:cubicBezTo>
                    <a:pt x="4" y="3"/>
                    <a:pt x="4"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2"/>
            <p:cNvSpPr/>
            <p:nvPr/>
          </p:nvSpPr>
          <p:spPr>
            <a:xfrm>
              <a:off x="2384308" y="1933755"/>
              <a:ext cx="3237" cy="8246"/>
            </a:xfrm>
            <a:custGeom>
              <a:avLst/>
              <a:gdLst/>
              <a:ahLst/>
              <a:cxnLst/>
              <a:rect l="l" t="t" r="r" b="b"/>
              <a:pathLst>
                <a:path w="42" h="107" extrusionOk="0">
                  <a:moveTo>
                    <a:pt x="8" y="14"/>
                  </a:moveTo>
                  <a:cubicBezTo>
                    <a:pt x="9" y="17"/>
                    <a:pt x="10" y="20"/>
                    <a:pt x="11" y="22"/>
                  </a:cubicBezTo>
                  <a:lnTo>
                    <a:pt x="11" y="22"/>
                  </a:lnTo>
                  <a:cubicBezTo>
                    <a:pt x="10" y="19"/>
                    <a:pt x="9" y="17"/>
                    <a:pt x="8" y="14"/>
                  </a:cubicBezTo>
                  <a:close/>
                  <a:moveTo>
                    <a:pt x="1" y="1"/>
                  </a:moveTo>
                  <a:cubicBezTo>
                    <a:pt x="1" y="11"/>
                    <a:pt x="4" y="32"/>
                    <a:pt x="15" y="49"/>
                  </a:cubicBezTo>
                  <a:lnTo>
                    <a:pt x="15" y="41"/>
                  </a:lnTo>
                  <a:cubicBezTo>
                    <a:pt x="18" y="49"/>
                    <a:pt x="26" y="68"/>
                    <a:pt x="33" y="83"/>
                  </a:cubicBezTo>
                  <a:lnTo>
                    <a:pt x="33" y="83"/>
                  </a:lnTo>
                  <a:cubicBezTo>
                    <a:pt x="25" y="63"/>
                    <a:pt x="19" y="45"/>
                    <a:pt x="11" y="22"/>
                  </a:cubicBezTo>
                  <a:lnTo>
                    <a:pt x="11" y="22"/>
                  </a:lnTo>
                  <a:cubicBezTo>
                    <a:pt x="12" y="27"/>
                    <a:pt x="13" y="32"/>
                    <a:pt x="12" y="32"/>
                  </a:cubicBezTo>
                  <a:cubicBezTo>
                    <a:pt x="12" y="32"/>
                    <a:pt x="12" y="32"/>
                    <a:pt x="11" y="32"/>
                  </a:cubicBezTo>
                  <a:cubicBezTo>
                    <a:pt x="4" y="21"/>
                    <a:pt x="4" y="14"/>
                    <a:pt x="1" y="1"/>
                  </a:cubicBezTo>
                  <a:close/>
                  <a:moveTo>
                    <a:pt x="33" y="83"/>
                  </a:moveTo>
                  <a:lnTo>
                    <a:pt x="33" y="83"/>
                  </a:lnTo>
                  <a:cubicBezTo>
                    <a:pt x="35" y="91"/>
                    <a:pt x="38" y="98"/>
                    <a:pt x="41" y="106"/>
                  </a:cubicBezTo>
                  <a:cubicBezTo>
                    <a:pt x="41" y="104"/>
                    <a:pt x="38" y="95"/>
                    <a:pt x="33" y="8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2"/>
            <p:cNvSpPr/>
            <p:nvPr/>
          </p:nvSpPr>
          <p:spPr>
            <a:xfrm>
              <a:off x="2387622" y="1935913"/>
              <a:ext cx="1233" cy="4162"/>
            </a:xfrm>
            <a:custGeom>
              <a:avLst/>
              <a:gdLst/>
              <a:ahLst/>
              <a:cxnLst/>
              <a:rect l="l" t="t" r="r" b="b"/>
              <a:pathLst>
                <a:path w="16" h="54" extrusionOk="0">
                  <a:moveTo>
                    <a:pt x="2" y="0"/>
                  </a:moveTo>
                  <a:lnTo>
                    <a:pt x="9" y="21"/>
                  </a:lnTo>
                  <a:cubicBezTo>
                    <a:pt x="8" y="20"/>
                    <a:pt x="7" y="19"/>
                    <a:pt x="6" y="19"/>
                  </a:cubicBezTo>
                  <a:lnTo>
                    <a:pt x="6" y="19"/>
                  </a:lnTo>
                  <a:cubicBezTo>
                    <a:pt x="1" y="19"/>
                    <a:pt x="9" y="42"/>
                    <a:pt x="12" y="54"/>
                  </a:cubicBezTo>
                  <a:lnTo>
                    <a:pt x="15" y="34"/>
                  </a:lnTo>
                  <a:lnTo>
                    <a:pt x="2"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2"/>
            <p:cNvSpPr/>
            <p:nvPr/>
          </p:nvSpPr>
          <p:spPr>
            <a:xfrm>
              <a:off x="2395021" y="1946857"/>
              <a:ext cx="1156" cy="4470"/>
            </a:xfrm>
            <a:custGeom>
              <a:avLst/>
              <a:gdLst/>
              <a:ahLst/>
              <a:cxnLst/>
              <a:rect l="l" t="t" r="r" b="b"/>
              <a:pathLst>
                <a:path w="15" h="58" extrusionOk="0">
                  <a:moveTo>
                    <a:pt x="0" y="0"/>
                  </a:moveTo>
                  <a:lnTo>
                    <a:pt x="0" y="17"/>
                  </a:lnTo>
                  <a:lnTo>
                    <a:pt x="14" y="58"/>
                  </a:lnTo>
                  <a:lnTo>
                    <a:pt x="14" y="58"/>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2"/>
            <p:cNvSpPr/>
            <p:nvPr/>
          </p:nvSpPr>
          <p:spPr>
            <a:xfrm>
              <a:off x="2395791" y="1947550"/>
              <a:ext cx="848" cy="2697"/>
            </a:xfrm>
            <a:custGeom>
              <a:avLst/>
              <a:gdLst/>
              <a:ahLst/>
              <a:cxnLst/>
              <a:rect l="l" t="t" r="r" b="b"/>
              <a:pathLst>
                <a:path w="11" h="35" extrusionOk="0">
                  <a:moveTo>
                    <a:pt x="1" y="1"/>
                  </a:moveTo>
                  <a:lnTo>
                    <a:pt x="11" y="35"/>
                  </a:lnTo>
                  <a:lnTo>
                    <a:pt x="7" y="15"/>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2"/>
            <p:cNvSpPr/>
            <p:nvPr/>
          </p:nvSpPr>
          <p:spPr>
            <a:xfrm>
              <a:off x="2429161" y="1895299"/>
              <a:ext cx="77" cy="848"/>
            </a:xfrm>
            <a:custGeom>
              <a:avLst/>
              <a:gdLst/>
              <a:ahLst/>
              <a:cxnLst/>
              <a:rect l="l" t="t" r="r" b="b"/>
              <a:pathLst>
                <a:path w="1" h="11" extrusionOk="0">
                  <a:moveTo>
                    <a:pt x="0" y="10"/>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2"/>
            <p:cNvSpPr/>
            <p:nvPr/>
          </p:nvSpPr>
          <p:spPr>
            <a:xfrm>
              <a:off x="2427851" y="1896301"/>
              <a:ext cx="848" cy="1387"/>
            </a:xfrm>
            <a:custGeom>
              <a:avLst/>
              <a:gdLst/>
              <a:ahLst/>
              <a:cxnLst/>
              <a:rect l="l" t="t" r="r" b="b"/>
              <a:pathLst>
                <a:path w="11" h="18" extrusionOk="0">
                  <a:moveTo>
                    <a:pt x="0" y="0"/>
                  </a:moveTo>
                  <a:lnTo>
                    <a:pt x="6" y="10"/>
                  </a:lnTo>
                  <a:lnTo>
                    <a:pt x="6" y="10"/>
                  </a:lnTo>
                  <a:cubicBezTo>
                    <a:pt x="3" y="4"/>
                    <a:pt x="2" y="0"/>
                    <a:pt x="0" y="0"/>
                  </a:cubicBezTo>
                  <a:close/>
                  <a:moveTo>
                    <a:pt x="6" y="10"/>
                  </a:moveTo>
                  <a:lnTo>
                    <a:pt x="6" y="10"/>
                  </a:lnTo>
                  <a:cubicBezTo>
                    <a:pt x="7" y="12"/>
                    <a:pt x="9" y="15"/>
                    <a:pt x="11" y="17"/>
                  </a:cubicBezTo>
                  <a:lnTo>
                    <a:pt x="6" y="1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2"/>
            <p:cNvSpPr/>
            <p:nvPr/>
          </p:nvSpPr>
          <p:spPr>
            <a:xfrm>
              <a:off x="2417678" y="1939535"/>
              <a:ext cx="2389" cy="4239"/>
            </a:xfrm>
            <a:custGeom>
              <a:avLst/>
              <a:gdLst/>
              <a:ahLst/>
              <a:cxnLst/>
              <a:rect l="l" t="t" r="r" b="b"/>
              <a:pathLst>
                <a:path w="31" h="55" extrusionOk="0">
                  <a:moveTo>
                    <a:pt x="1" y="0"/>
                  </a:moveTo>
                  <a:cubicBezTo>
                    <a:pt x="1" y="1"/>
                    <a:pt x="1" y="1"/>
                    <a:pt x="1" y="1"/>
                  </a:cubicBezTo>
                  <a:lnTo>
                    <a:pt x="1" y="1"/>
                  </a:lnTo>
                  <a:cubicBezTo>
                    <a:pt x="1" y="1"/>
                    <a:pt x="1" y="1"/>
                    <a:pt x="1" y="0"/>
                  </a:cubicBezTo>
                  <a:close/>
                  <a:moveTo>
                    <a:pt x="1" y="1"/>
                  </a:moveTo>
                  <a:cubicBezTo>
                    <a:pt x="13" y="24"/>
                    <a:pt x="29" y="55"/>
                    <a:pt x="30" y="55"/>
                  </a:cubicBezTo>
                  <a:cubicBezTo>
                    <a:pt x="30" y="55"/>
                    <a:pt x="29" y="51"/>
                    <a:pt x="24" y="41"/>
                  </a:cubicBezTo>
                  <a:lnTo>
                    <a:pt x="7" y="4"/>
                  </a:lnTo>
                  <a:lnTo>
                    <a:pt x="7" y="4"/>
                  </a:lnTo>
                  <a:cubicBezTo>
                    <a:pt x="8" y="6"/>
                    <a:pt x="8" y="7"/>
                    <a:pt x="7" y="7"/>
                  </a:cubicBezTo>
                  <a:cubicBezTo>
                    <a:pt x="6" y="7"/>
                    <a:pt x="3"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2"/>
            <p:cNvSpPr/>
            <p:nvPr/>
          </p:nvSpPr>
          <p:spPr>
            <a:xfrm>
              <a:off x="2424229" y="1915567"/>
              <a:ext cx="1002" cy="2697"/>
            </a:xfrm>
            <a:custGeom>
              <a:avLst/>
              <a:gdLst/>
              <a:ahLst/>
              <a:cxnLst/>
              <a:rect l="l" t="t" r="r" b="b"/>
              <a:pathLst>
                <a:path w="13" h="35" extrusionOk="0">
                  <a:moveTo>
                    <a:pt x="0" y="1"/>
                  </a:moveTo>
                  <a:cubicBezTo>
                    <a:pt x="2" y="9"/>
                    <a:pt x="5" y="15"/>
                    <a:pt x="8" y="22"/>
                  </a:cubicBezTo>
                  <a:lnTo>
                    <a:pt x="8" y="22"/>
                  </a:lnTo>
                  <a:cubicBezTo>
                    <a:pt x="7" y="19"/>
                    <a:pt x="6" y="15"/>
                    <a:pt x="6" y="11"/>
                  </a:cubicBezTo>
                  <a:lnTo>
                    <a:pt x="0" y="1"/>
                  </a:lnTo>
                  <a:close/>
                  <a:moveTo>
                    <a:pt x="8" y="22"/>
                  </a:moveTo>
                  <a:cubicBezTo>
                    <a:pt x="9" y="26"/>
                    <a:pt x="11" y="30"/>
                    <a:pt x="13" y="34"/>
                  </a:cubicBezTo>
                  <a:cubicBezTo>
                    <a:pt x="12" y="30"/>
                    <a:pt x="10" y="26"/>
                    <a:pt x="8"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2"/>
            <p:cNvSpPr/>
            <p:nvPr/>
          </p:nvSpPr>
          <p:spPr>
            <a:xfrm>
              <a:off x="2419528" y="1904393"/>
              <a:ext cx="1079" cy="1927"/>
            </a:xfrm>
            <a:custGeom>
              <a:avLst/>
              <a:gdLst/>
              <a:ahLst/>
              <a:cxnLst/>
              <a:rect l="l" t="t" r="r" b="b"/>
              <a:pathLst>
                <a:path w="14" h="25" extrusionOk="0">
                  <a:moveTo>
                    <a:pt x="0" y="1"/>
                  </a:moveTo>
                  <a:cubicBezTo>
                    <a:pt x="1" y="3"/>
                    <a:pt x="2" y="5"/>
                    <a:pt x="4" y="7"/>
                  </a:cubicBezTo>
                  <a:lnTo>
                    <a:pt x="4" y="7"/>
                  </a:lnTo>
                  <a:lnTo>
                    <a:pt x="0" y="1"/>
                  </a:lnTo>
                  <a:close/>
                  <a:moveTo>
                    <a:pt x="4" y="7"/>
                  </a:moveTo>
                  <a:lnTo>
                    <a:pt x="13" y="24"/>
                  </a:lnTo>
                  <a:cubicBezTo>
                    <a:pt x="11" y="19"/>
                    <a:pt x="7" y="13"/>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2"/>
            <p:cNvSpPr/>
            <p:nvPr/>
          </p:nvSpPr>
          <p:spPr>
            <a:xfrm>
              <a:off x="2432784" y="1886667"/>
              <a:ext cx="1618" cy="2929"/>
            </a:xfrm>
            <a:custGeom>
              <a:avLst/>
              <a:gdLst/>
              <a:ahLst/>
              <a:cxnLst/>
              <a:rect l="l" t="t" r="r" b="b"/>
              <a:pathLst>
                <a:path w="21" h="38" extrusionOk="0">
                  <a:moveTo>
                    <a:pt x="3" y="0"/>
                  </a:moveTo>
                  <a:cubicBezTo>
                    <a:pt x="0" y="4"/>
                    <a:pt x="11" y="21"/>
                    <a:pt x="20" y="38"/>
                  </a:cubicBez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2"/>
            <p:cNvSpPr/>
            <p:nvPr/>
          </p:nvSpPr>
          <p:spPr>
            <a:xfrm>
              <a:off x="2404346" y="1942310"/>
              <a:ext cx="1695" cy="2774"/>
            </a:xfrm>
            <a:custGeom>
              <a:avLst/>
              <a:gdLst/>
              <a:ahLst/>
              <a:cxnLst/>
              <a:rect l="l" t="t" r="r" b="b"/>
              <a:pathLst>
                <a:path w="22" h="36" extrusionOk="0">
                  <a:moveTo>
                    <a:pt x="2" y="1"/>
                  </a:moveTo>
                  <a:cubicBezTo>
                    <a:pt x="1" y="1"/>
                    <a:pt x="1" y="5"/>
                    <a:pt x="4" y="15"/>
                  </a:cubicBezTo>
                  <a:cubicBezTo>
                    <a:pt x="15" y="28"/>
                    <a:pt x="18" y="36"/>
                    <a:pt x="21" y="36"/>
                  </a:cubicBezTo>
                  <a:cubicBezTo>
                    <a:pt x="15" y="22"/>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2"/>
            <p:cNvSpPr/>
            <p:nvPr/>
          </p:nvSpPr>
          <p:spPr>
            <a:xfrm>
              <a:off x="2442957" y="1923891"/>
              <a:ext cx="771" cy="1927"/>
            </a:xfrm>
            <a:custGeom>
              <a:avLst/>
              <a:gdLst/>
              <a:ahLst/>
              <a:cxnLst/>
              <a:rect l="l" t="t" r="r" b="b"/>
              <a:pathLst>
                <a:path w="10" h="25" extrusionOk="0">
                  <a:moveTo>
                    <a:pt x="0" y="1"/>
                  </a:moveTo>
                  <a:cubicBezTo>
                    <a:pt x="3" y="6"/>
                    <a:pt x="5" y="11"/>
                    <a:pt x="8" y="18"/>
                  </a:cubicBezTo>
                  <a:lnTo>
                    <a:pt x="8" y="18"/>
                  </a:lnTo>
                  <a:cubicBezTo>
                    <a:pt x="6" y="12"/>
                    <a:pt x="5" y="5"/>
                    <a:pt x="0" y="1"/>
                  </a:cubicBezTo>
                  <a:close/>
                  <a:moveTo>
                    <a:pt x="8" y="18"/>
                  </a:moveTo>
                  <a:cubicBezTo>
                    <a:pt x="8" y="20"/>
                    <a:pt x="9" y="22"/>
                    <a:pt x="10" y="24"/>
                  </a:cubicBezTo>
                  <a:cubicBezTo>
                    <a:pt x="9" y="22"/>
                    <a:pt x="9" y="20"/>
                    <a:pt x="8"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2"/>
            <p:cNvSpPr/>
            <p:nvPr/>
          </p:nvSpPr>
          <p:spPr>
            <a:xfrm>
              <a:off x="2405964" y="1943928"/>
              <a:ext cx="1156" cy="2158"/>
            </a:xfrm>
            <a:custGeom>
              <a:avLst/>
              <a:gdLst/>
              <a:ahLst/>
              <a:cxnLst/>
              <a:rect l="l" t="t" r="r" b="b"/>
              <a:pathLst>
                <a:path w="15" h="28" extrusionOk="0">
                  <a:moveTo>
                    <a:pt x="4" y="1"/>
                  </a:moveTo>
                  <a:cubicBezTo>
                    <a:pt x="4" y="11"/>
                    <a:pt x="4" y="15"/>
                    <a:pt x="0" y="15"/>
                  </a:cubicBezTo>
                  <a:cubicBezTo>
                    <a:pt x="6" y="22"/>
                    <a:pt x="10" y="28"/>
                    <a:pt x="12" y="28"/>
                  </a:cubicBezTo>
                  <a:cubicBezTo>
                    <a:pt x="14" y="28"/>
                    <a:pt x="14" y="23"/>
                    <a:pt x="11" y="11"/>
                  </a:cubicBezTo>
                  <a:cubicBezTo>
                    <a:pt x="7" y="7"/>
                    <a:pt x="7"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2"/>
            <p:cNvSpPr/>
            <p:nvPr/>
          </p:nvSpPr>
          <p:spPr>
            <a:xfrm>
              <a:off x="2458832" y="1877573"/>
              <a:ext cx="308" cy="385"/>
            </a:xfrm>
            <a:custGeom>
              <a:avLst/>
              <a:gdLst/>
              <a:ahLst/>
              <a:cxnLst/>
              <a:rect l="l" t="t" r="r" b="b"/>
              <a:pathLst>
                <a:path w="4" h="5" extrusionOk="0">
                  <a:moveTo>
                    <a:pt x="0" y="0"/>
                  </a:moveTo>
                  <a:cubicBezTo>
                    <a:pt x="0" y="4"/>
                    <a:pt x="0" y="4"/>
                    <a:pt x="3" y="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2"/>
            <p:cNvSpPr/>
            <p:nvPr/>
          </p:nvSpPr>
          <p:spPr>
            <a:xfrm>
              <a:off x="2483571" y="1898690"/>
              <a:ext cx="308" cy="539"/>
            </a:xfrm>
            <a:custGeom>
              <a:avLst/>
              <a:gdLst/>
              <a:ahLst/>
              <a:cxnLst/>
              <a:rect l="l" t="t" r="r" b="b"/>
              <a:pathLst>
                <a:path w="4" h="7" extrusionOk="0">
                  <a:moveTo>
                    <a:pt x="0" y="0"/>
                  </a:moveTo>
                  <a:lnTo>
                    <a:pt x="0" y="7"/>
                  </a:lnTo>
                  <a:cubicBezTo>
                    <a:pt x="0" y="7"/>
                    <a:pt x="3"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2"/>
            <p:cNvSpPr/>
            <p:nvPr/>
          </p:nvSpPr>
          <p:spPr>
            <a:xfrm>
              <a:off x="2399953" y="1947550"/>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2"/>
            <p:cNvSpPr/>
            <p:nvPr/>
          </p:nvSpPr>
          <p:spPr>
            <a:xfrm>
              <a:off x="2394789" y="1934834"/>
              <a:ext cx="539" cy="1387"/>
            </a:xfrm>
            <a:custGeom>
              <a:avLst/>
              <a:gdLst/>
              <a:ahLst/>
              <a:cxnLst/>
              <a:rect l="l" t="t" r="r" b="b"/>
              <a:pathLst>
                <a:path w="7" h="18" extrusionOk="0">
                  <a:moveTo>
                    <a:pt x="0" y="0"/>
                  </a:moveTo>
                  <a:cubicBezTo>
                    <a:pt x="3" y="11"/>
                    <a:pt x="3" y="14"/>
                    <a:pt x="7" y="18"/>
                  </a:cubicBezTo>
                  <a:cubicBezTo>
                    <a:pt x="3" y="14"/>
                    <a:pt x="3"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2"/>
            <p:cNvSpPr/>
            <p:nvPr/>
          </p:nvSpPr>
          <p:spPr>
            <a:xfrm>
              <a:off x="2401803" y="1925432"/>
              <a:ext cx="308" cy="385"/>
            </a:xfrm>
            <a:custGeom>
              <a:avLst/>
              <a:gdLst/>
              <a:ahLst/>
              <a:cxnLst/>
              <a:rect l="l" t="t" r="r" b="b"/>
              <a:pathLst>
                <a:path w="4" h="5" extrusionOk="0">
                  <a:moveTo>
                    <a:pt x="1" y="0"/>
                  </a:moveTo>
                  <a:cubicBezTo>
                    <a:pt x="1" y="0"/>
                    <a:pt x="2" y="2"/>
                    <a:pt x="4" y="4"/>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2"/>
            <p:cNvSpPr/>
            <p:nvPr/>
          </p:nvSpPr>
          <p:spPr>
            <a:xfrm>
              <a:off x="2399182" y="1946548"/>
              <a:ext cx="617" cy="848"/>
            </a:xfrm>
            <a:custGeom>
              <a:avLst/>
              <a:gdLst/>
              <a:ahLst/>
              <a:cxnLst/>
              <a:rect l="l" t="t" r="r" b="b"/>
              <a:pathLst>
                <a:path w="8" h="11" extrusionOk="0">
                  <a:moveTo>
                    <a:pt x="1" y="1"/>
                  </a:moveTo>
                  <a:lnTo>
                    <a:pt x="1" y="1"/>
                  </a:lnTo>
                  <a:cubicBezTo>
                    <a:pt x="4" y="4"/>
                    <a:pt x="4" y="7"/>
                    <a:pt x="7" y="11"/>
                  </a:cubicBezTo>
                  <a:cubicBezTo>
                    <a:pt x="7" y="7"/>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2"/>
            <p:cNvSpPr/>
            <p:nvPr/>
          </p:nvSpPr>
          <p:spPr>
            <a:xfrm>
              <a:off x="2399413" y="1947550"/>
              <a:ext cx="385" cy="694"/>
            </a:xfrm>
            <a:custGeom>
              <a:avLst/>
              <a:gdLst/>
              <a:ahLst/>
              <a:cxnLst/>
              <a:rect l="l" t="t" r="r" b="b"/>
              <a:pathLst>
                <a:path w="5" h="9" extrusionOk="0">
                  <a:moveTo>
                    <a:pt x="1" y="1"/>
                  </a:moveTo>
                  <a:cubicBezTo>
                    <a:pt x="1" y="5"/>
                    <a:pt x="2" y="8"/>
                    <a:pt x="3" y="8"/>
                  </a:cubicBezTo>
                  <a:cubicBezTo>
                    <a:pt x="4" y="8"/>
                    <a:pt x="4" y="7"/>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2"/>
            <p:cNvSpPr/>
            <p:nvPr/>
          </p:nvSpPr>
          <p:spPr>
            <a:xfrm>
              <a:off x="2399722" y="1947319"/>
              <a:ext cx="539" cy="308"/>
            </a:xfrm>
            <a:custGeom>
              <a:avLst/>
              <a:gdLst/>
              <a:ahLst/>
              <a:cxnLst/>
              <a:rect l="l" t="t" r="r" b="b"/>
              <a:pathLst>
                <a:path w="7" h="4" extrusionOk="0">
                  <a:moveTo>
                    <a:pt x="0" y="1"/>
                  </a:moveTo>
                  <a:lnTo>
                    <a:pt x="3" y="4"/>
                  </a:lnTo>
                  <a:lnTo>
                    <a:pt x="7" y="1"/>
                  </a:lnTo>
                  <a:lnTo>
                    <a:pt x="7" y="1"/>
                  </a:lnTo>
                  <a:cubicBezTo>
                    <a:pt x="6" y="2"/>
                    <a:pt x="5" y="2"/>
                    <a:pt x="4" y="2"/>
                  </a:cubicBezTo>
                  <a:cubicBezTo>
                    <a:pt x="3" y="2"/>
                    <a:pt x="2"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2"/>
            <p:cNvSpPr/>
            <p:nvPr/>
          </p:nvSpPr>
          <p:spPr>
            <a:xfrm>
              <a:off x="2450586" y="1891985"/>
              <a:ext cx="462" cy="1002"/>
            </a:xfrm>
            <a:custGeom>
              <a:avLst/>
              <a:gdLst/>
              <a:ahLst/>
              <a:cxnLst/>
              <a:rect l="l" t="t" r="r" b="b"/>
              <a:pathLst>
                <a:path w="6" h="13" extrusionOk="0">
                  <a:moveTo>
                    <a:pt x="1" y="1"/>
                  </a:moveTo>
                  <a:cubicBezTo>
                    <a:pt x="0" y="1"/>
                    <a:pt x="1" y="4"/>
                    <a:pt x="3" y="9"/>
                  </a:cubicBezTo>
                  <a:cubicBezTo>
                    <a:pt x="3" y="9"/>
                    <a:pt x="4" y="9"/>
                    <a:pt x="5" y="10"/>
                  </a:cubicBezTo>
                  <a:lnTo>
                    <a:pt x="5" y="10"/>
                  </a:lnTo>
                  <a:cubicBezTo>
                    <a:pt x="2" y="3"/>
                    <a:pt x="1" y="1"/>
                    <a:pt x="1" y="1"/>
                  </a:cubicBezTo>
                  <a:close/>
                  <a:moveTo>
                    <a:pt x="5" y="10"/>
                  </a:moveTo>
                  <a:cubicBezTo>
                    <a:pt x="5" y="11"/>
                    <a:pt x="5" y="12"/>
                    <a:pt x="6" y="12"/>
                  </a:cubicBezTo>
                  <a:cubicBezTo>
                    <a:pt x="6" y="11"/>
                    <a:pt x="5" y="11"/>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2"/>
            <p:cNvSpPr/>
            <p:nvPr/>
          </p:nvSpPr>
          <p:spPr>
            <a:xfrm>
              <a:off x="2410126" y="1907784"/>
              <a:ext cx="77" cy="77"/>
            </a:xfrm>
            <a:custGeom>
              <a:avLst/>
              <a:gdLst/>
              <a:ahLst/>
              <a:cxnLst/>
              <a:rect l="l" t="t" r="r" b="b"/>
              <a:pathLst>
                <a:path w="1" h="1" extrusionOk="0">
                  <a:moveTo>
                    <a:pt x="1" y="0"/>
                  </a:move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2"/>
            <p:cNvSpPr/>
            <p:nvPr/>
          </p:nvSpPr>
          <p:spPr>
            <a:xfrm>
              <a:off x="2409895" y="1905163"/>
              <a:ext cx="3930" cy="11021"/>
            </a:xfrm>
            <a:custGeom>
              <a:avLst/>
              <a:gdLst/>
              <a:ahLst/>
              <a:cxnLst/>
              <a:rect l="l" t="t" r="r" b="b"/>
              <a:pathLst>
                <a:path w="51" h="143" extrusionOk="0">
                  <a:moveTo>
                    <a:pt x="0" y="0"/>
                  </a:moveTo>
                  <a:cubicBezTo>
                    <a:pt x="11" y="31"/>
                    <a:pt x="12" y="40"/>
                    <a:pt x="9" y="40"/>
                  </a:cubicBezTo>
                  <a:cubicBezTo>
                    <a:pt x="8" y="40"/>
                    <a:pt x="6" y="38"/>
                    <a:pt x="4" y="34"/>
                  </a:cubicBezTo>
                  <a:lnTo>
                    <a:pt x="4" y="34"/>
                  </a:lnTo>
                  <a:lnTo>
                    <a:pt x="51" y="142"/>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2"/>
            <p:cNvSpPr/>
            <p:nvPr/>
          </p:nvSpPr>
          <p:spPr>
            <a:xfrm>
              <a:off x="2393171" y="1876957"/>
              <a:ext cx="92019" cy="72829"/>
            </a:xfrm>
            <a:custGeom>
              <a:avLst/>
              <a:gdLst/>
              <a:ahLst/>
              <a:cxnLst/>
              <a:rect l="l" t="t" r="r" b="b"/>
              <a:pathLst>
                <a:path w="1194" h="945" extrusionOk="0">
                  <a:moveTo>
                    <a:pt x="838" y="19"/>
                  </a:moveTo>
                  <a:lnTo>
                    <a:pt x="838" y="19"/>
                  </a:lnTo>
                  <a:cubicBezTo>
                    <a:pt x="839" y="19"/>
                    <a:pt x="839" y="19"/>
                    <a:pt x="839" y="19"/>
                  </a:cubicBezTo>
                  <a:lnTo>
                    <a:pt x="839" y="19"/>
                  </a:lnTo>
                  <a:lnTo>
                    <a:pt x="838" y="19"/>
                  </a:lnTo>
                  <a:close/>
                  <a:moveTo>
                    <a:pt x="629" y="109"/>
                  </a:moveTo>
                  <a:cubicBezTo>
                    <a:pt x="629" y="109"/>
                    <a:pt x="629" y="109"/>
                    <a:pt x="629" y="109"/>
                  </a:cubicBezTo>
                  <a:cubicBezTo>
                    <a:pt x="629" y="109"/>
                    <a:pt x="629" y="109"/>
                    <a:pt x="629" y="109"/>
                  </a:cubicBezTo>
                  <a:close/>
                  <a:moveTo>
                    <a:pt x="558" y="130"/>
                  </a:moveTo>
                  <a:cubicBezTo>
                    <a:pt x="558" y="130"/>
                    <a:pt x="558" y="131"/>
                    <a:pt x="558" y="131"/>
                  </a:cubicBezTo>
                  <a:lnTo>
                    <a:pt x="558" y="131"/>
                  </a:lnTo>
                  <a:lnTo>
                    <a:pt x="558" y="130"/>
                  </a:lnTo>
                  <a:close/>
                  <a:moveTo>
                    <a:pt x="589" y="184"/>
                  </a:moveTo>
                  <a:lnTo>
                    <a:pt x="589" y="184"/>
                  </a:lnTo>
                  <a:cubicBezTo>
                    <a:pt x="589" y="185"/>
                    <a:pt x="590" y="186"/>
                    <a:pt x="591" y="188"/>
                  </a:cubicBezTo>
                  <a:lnTo>
                    <a:pt x="591" y="188"/>
                  </a:lnTo>
                  <a:cubicBezTo>
                    <a:pt x="590" y="186"/>
                    <a:pt x="589" y="185"/>
                    <a:pt x="589" y="184"/>
                  </a:cubicBezTo>
                  <a:close/>
                  <a:moveTo>
                    <a:pt x="366" y="154"/>
                  </a:moveTo>
                  <a:cubicBezTo>
                    <a:pt x="373" y="171"/>
                    <a:pt x="401" y="214"/>
                    <a:pt x="420" y="248"/>
                  </a:cubicBezTo>
                  <a:lnTo>
                    <a:pt x="420" y="248"/>
                  </a:lnTo>
                  <a:lnTo>
                    <a:pt x="420" y="231"/>
                  </a:lnTo>
                  <a:cubicBezTo>
                    <a:pt x="383" y="167"/>
                    <a:pt x="392" y="195"/>
                    <a:pt x="366" y="154"/>
                  </a:cubicBezTo>
                  <a:close/>
                  <a:moveTo>
                    <a:pt x="420" y="248"/>
                  </a:moveTo>
                  <a:lnTo>
                    <a:pt x="420" y="248"/>
                  </a:lnTo>
                  <a:cubicBezTo>
                    <a:pt x="420" y="248"/>
                    <a:pt x="420" y="248"/>
                    <a:pt x="420" y="248"/>
                  </a:cubicBezTo>
                  <a:lnTo>
                    <a:pt x="420" y="248"/>
                  </a:lnTo>
                  <a:cubicBezTo>
                    <a:pt x="420" y="248"/>
                    <a:pt x="420" y="248"/>
                    <a:pt x="420" y="248"/>
                  </a:cubicBezTo>
                  <a:close/>
                  <a:moveTo>
                    <a:pt x="467" y="259"/>
                  </a:moveTo>
                  <a:cubicBezTo>
                    <a:pt x="467" y="259"/>
                    <a:pt x="466" y="259"/>
                    <a:pt x="466" y="260"/>
                  </a:cubicBezTo>
                  <a:lnTo>
                    <a:pt x="466" y="260"/>
                  </a:lnTo>
                  <a:lnTo>
                    <a:pt x="467" y="259"/>
                  </a:lnTo>
                  <a:close/>
                  <a:moveTo>
                    <a:pt x="420" y="248"/>
                  </a:moveTo>
                  <a:lnTo>
                    <a:pt x="420" y="248"/>
                  </a:lnTo>
                  <a:cubicBezTo>
                    <a:pt x="428" y="262"/>
                    <a:pt x="434" y="273"/>
                    <a:pt x="436" y="282"/>
                  </a:cubicBezTo>
                  <a:cubicBezTo>
                    <a:pt x="434" y="275"/>
                    <a:pt x="430" y="263"/>
                    <a:pt x="430" y="260"/>
                  </a:cubicBezTo>
                  <a:lnTo>
                    <a:pt x="430" y="260"/>
                  </a:lnTo>
                  <a:cubicBezTo>
                    <a:pt x="431" y="261"/>
                    <a:pt x="432" y="262"/>
                    <a:pt x="433" y="263"/>
                  </a:cubicBezTo>
                  <a:lnTo>
                    <a:pt x="433" y="263"/>
                  </a:lnTo>
                  <a:cubicBezTo>
                    <a:pt x="431" y="260"/>
                    <a:pt x="430" y="259"/>
                    <a:pt x="430" y="259"/>
                  </a:cubicBezTo>
                  <a:lnTo>
                    <a:pt x="430" y="259"/>
                  </a:lnTo>
                  <a:cubicBezTo>
                    <a:pt x="430" y="259"/>
                    <a:pt x="430" y="259"/>
                    <a:pt x="430" y="260"/>
                  </a:cubicBezTo>
                  <a:lnTo>
                    <a:pt x="430" y="260"/>
                  </a:lnTo>
                  <a:cubicBezTo>
                    <a:pt x="427" y="257"/>
                    <a:pt x="424" y="253"/>
                    <a:pt x="420" y="248"/>
                  </a:cubicBezTo>
                  <a:close/>
                  <a:moveTo>
                    <a:pt x="379" y="306"/>
                  </a:moveTo>
                  <a:cubicBezTo>
                    <a:pt x="379" y="308"/>
                    <a:pt x="381" y="312"/>
                    <a:pt x="382" y="315"/>
                  </a:cubicBezTo>
                  <a:lnTo>
                    <a:pt x="382" y="315"/>
                  </a:lnTo>
                  <a:cubicBezTo>
                    <a:pt x="381" y="312"/>
                    <a:pt x="380" y="309"/>
                    <a:pt x="379" y="306"/>
                  </a:cubicBezTo>
                  <a:close/>
                  <a:moveTo>
                    <a:pt x="1081" y="339"/>
                  </a:moveTo>
                  <a:lnTo>
                    <a:pt x="1081" y="339"/>
                  </a:lnTo>
                  <a:cubicBezTo>
                    <a:pt x="1081" y="339"/>
                    <a:pt x="1081" y="340"/>
                    <a:pt x="1082" y="340"/>
                  </a:cubicBezTo>
                  <a:cubicBezTo>
                    <a:pt x="1081" y="340"/>
                    <a:pt x="1081" y="339"/>
                    <a:pt x="1081" y="339"/>
                  </a:cubicBezTo>
                  <a:close/>
                  <a:moveTo>
                    <a:pt x="359" y="397"/>
                  </a:moveTo>
                  <a:cubicBezTo>
                    <a:pt x="359" y="397"/>
                    <a:pt x="359" y="398"/>
                    <a:pt x="359" y="398"/>
                  </a:cubicBezTo>
                  <a:lnTo>
                    <a:pt x="359" y="398"/>
                  </a:lnTo>
                  <a:cubicBezTo>
                    <a:pt x="359" y="398"/>
                    <a:pt x="359" y="397"/>
                    <a:pt x="359" y="397"/>
                  </a:cubicBezTo>
                  <a:close/>
                  <a:moveTo>
                    <a:pt x="1021" y="409"/>
                  </a:moveTo>
                  <a:lnTo>
                    <a:pt x="1021" y="409"/>
                  </a:lnTo>
                  <a:cubicBezTo>
                    <a:pt x="1022" y="410"/>
                    <a:pt x="1023" y="412"/>
                    <a:pt x="1024" y="413"/>
                  </a:cubicBezTo>
                  <a:cubicBezTo>
                    <a:pt x="1023" y="412"/>
                    <a:pt x="1022" y="410"/>
                    <a:pt x="1021" y="409"/>
                  </a:cubicBezTo>
                  <a:close/>
                  <a:moveTo>
                    <a:pt x="294" y="430"/>
                  </a:moveTo>
                  <a:cubicBezTo>
                    <a:pt x="295" y="432"/>
                    <a:pt x="295" y="433"/>
                    <a:pt x="295" y="434"/>
                  </a:cubicBezTo>
                  <a:lnTo>
                    <a:pt x="295" y="434"/>
                  </a:lnTo>
                  <a:cubicBezTo>
                    <a:pt x="295" y="433"/>
                    <a:pt x="295" y="432"/>
                    <a:pt x="294" y="430"/>
                  </a:cubicBezTo>
                  <a:close/>
                  <a:moveTo>
                    <a:pt x="919" y="439"/>
                  </a:moveTo>
                  <a:cubicBezTo>
                    <a:pt x="919" y="440"/>
                    <a:pt x="919" y="440"/>
                    <a:pt x="919" y="441"/>
                  </a:cubicBezTo>
                  <a:lnTo>
                    <a:pt x="922" y="443"/>
                  </a:lnTo>
                  <a:lnTo>
                    <a:pt x="922" y="443"/>
                  </a:lnTo>
                  <a:cubicBezTo>
                    <a:pt x="921" y="442"/>
                    <a:pt x="920" y="440"/>
                    <a:pt x="919" y="439"/>
                  </a:cubicBezTo>
                  <a:close/>
                  <a:moveTo>
                    <a:pt x="295" y="434"/>
                  </a:moveTo>
                  <a:cubicBezTo>
                    <a:pt x="296" y="439"/>
                    <a:pt x="296" y="442"/>
                    <a:pt x="296" y="443"/>
                  </a:cubicBezTo>
                  <a:lnTo>
                    <a:pt x="296" y="443"/>
                  </a:lnTo>
                  <a:cubicBezTo>
                    <a:pt x="298" y="442"/>
                    <a:pt x="298" y="445"/>
                    <a:pt x="295" y="434"/>
                  </a:cubicBezTo>
                  <a:close/>
                  <a:moveTo>
                    <a:pt x="296" y="443"/>
                  </a:moveTo>
                  <a:lnTo>
                    <a:pt x="296" y="443"/>
                  </a:lnTo>
                  <a:cubicBezTo>
                    <a:pt x="295" y="444"/>
                    <a:pt x="295" y="444"/>
                    <a:pt x="294" y="444"/>
                  </a:cubicBezTo>
                  <a:cubicBezTo>
                    <a:pt x="294" y="444"/>
                    <a:pt x="295" y="444"/>
                    <a:pt x="295" y="445"/>
                  </a:cubicBezTo>
                  <a:lnTo>
                    <a:pt x="295" y="445"/>
                  </a:lnTo>
                  <a:cubicBezTo>
                    <a:pt x="295" y="444"/>
                    <a:pt x="295" y="444"/>
                    <a:pt x="296" y="443"/>
                  </a:cubicBezTo>
                  <a:close/>
                  <a:moveTo>
                    <a:pt x="358" y="430"/>
                  </a:moveTo>
                  <a:cubicBezTo>
                    <a:pt x="359" y="430"/>
                    <a:pt x="363" y="436"/>
                    <a:pt x="369" y="444"/>
                  </a:cubicBezTo>
                  <a:cubicBezTo>
                    <a:pt x="369" y="445"/>
                    <a:pt x="369" y="446"/>
                    <a:pt x="368" y="446"/>
                  </a:cubicBezTo>
                  <a:cubicBezTo>
                    <a:pt x="366" y="446"/>
                    <a:pt x="363" y="444"/>
                    <a:pt x="359" y="438"/>
                  </a:cubicBezTo>
                  <a:cubicBezTo>
                    <a:pt x="358" y="432"/>
                    <a:pt x="357" y="430"/>
                    <a:pt x="358" y="430"/>
                  </a:cubicBezTo>
                  <a:close/>
                  <a:moveTo>
                    <a:pt x="96" y="478"/>
                  </a:moveTo>
                  <a:cubicBezTo>
                    <a:pt x="96" y="479"/>
                    <a:pt x="97" y="480"/>
                    <a:pt x="97" y="482"/>
                  </a:cubicBezTo>
                  <a:lnTo>
                    <a:pt x="97" y="482"/>
                  </a:lnTo>
                  <a:cubicBezTo>
                    <a:pt x="97" y="480"/>
                    <a:pt x="96" y="479"/>
                    <a:pt x="96" y="478"/>
                  </a:cubicBezTo>
                  <a:close/>
                  <a:moveTo>
                    <a:pt x="51" y="552"/>
                  </a:moveTo>
                  <a:cubicBezTo>
                    <a:pt x="52" y="555"/>
                    <a:pt x="53" y="558"/>
                    <a:pt x="54" y="560"/>
                  </a:cubicBezTo>
                  <a:lnTo>
                    <a:pt x="54" y="560"/>
                  </a:lnTo>
                  <a:cubicBezTo>
                    <a:pt x="53" y="557"/>
                    <a:pt x="52" y="555"/>
                    <a:pt x="51" y="552"/>
                  </a:cubicBezTo>
                  <a:close/>
                  <a:moveTo>
                    <a:pt x="310" y="798"/>
                  </a:moveTo>
                  <a:cubicBezTo>
                    <a:pt x="311" y="801"/>
                    <a:pt x="314" y="806"/>
                    <a:pt x="319" y="812"/>
                  </a:cubicBezTo>
                  <a:cubicBezTo>
                    <a:pt x="316" y="808"/>
                    <a:pt x="313" y="803"/>
                    <a:pt x="310" y="798"/>
                  </a:cubicBezTo>
                  <a:close/>
                  <a:moveTo>
                    <a:pt x="264" y="806"/>
                  </a:moveTo>
                  <a:lnTo>
                    <a:pt x="264" y="806"/>
                  </a:lnTo>
                  <a:cubicBezTo>
                    <a:pt x="266" y="810"/>
                    <a:pt x="267" y="812"/>
                    <a:pt x="268" y="813"/>
                  </a:cubicBezTo>
                  <a:lnTo>
                    <a:pt x="268" y="813"/>
                  </a:lnTo>
                  <a:cubicBezTo>
                    <a:pt x="267" y="811"/>
                    <a:pt x="266" y="808"/>
                    <a:pt x="264" y="806"/>
                  </a:cubicBezTo>
                  <a:close/>
                  <a:moveTo>
                    <a:pt x="842" y="1"/>
                  </a:moveTo>
                  <a:lnTo>
                    <a:pt x="842" y="1"/>
                  </a:lnTo>
                  <a:cubicBezTo>
                    <a:pt x="836" y="1"/>
                    <a:pt x="842" y="19"/>
                    <a:pt x="840" y="19"/>
                  </a:cubicBezTo>
                  <a:cubicBezTo>
                    <a:pt x="840" y="19"/>
                    <a:pt x="839" y="19"/>
                    <a:pt x="839" y="19"/>
                  </a:cubicBezTo>
                  <a:lnTo>
                    <a:pt x="839" y="19"/>
                  </a:lnTo>
                  <a:lnTo>
                    <a:pt x="852" y="28"/>
                  </a:lnTo>
                  <a:cubicBezTo>
                    <a:pt x="852" y="59"/>
                    <a:pt x="818" y="42"/>
                    <a:pt x="835" y="96"/>
                  </a:cubicBezTo>
                  <a:lnTo>
                    <a:pt x="846" y="113"/>
                  </a:lnTo>
                  <a:cubicBezTo>
                    <a:pt x="849" y="125"/>
                    <a:pt x="849" y="129"/>
                    <a:pt x="847" y="129"/>
                  </a:cubicBezTo>
                  <a:cubicBezTo>
                    <a:pt x="844" y="129"/>
                    <a:pt x="834" y="117"/>
                    <a:pt x="829" y="117"/>
                  </a:cubicBezTo>
                  <a:cubicBezTo>
                    <a:pt x="827" y="117"/>
                    <a:pt x="825" y="119"/>
                    <a:pt x="825" y="123"/>
                  </a:cubicBezTo>
                  <a:lnTo>
                    <a:pt x="821" y="117"/>
                  </a:lnTo>
                  <a:lnTo>
                    <a:pt x="821" y="117"/>
                  </a:lnTo>
                  <a:cubicBezTo>
                    <a:pt x="832" y="137"/>
                    <a:pt x="835" y="147"/>
                    <a:pt x="829" y="147"/>
                  </a:cubicBezTo>
                  <a:cubicBezTo>
                    <a:pt x="818" y="126"/>
                    <a:pt x="798" y="109"/>
                    <a:pt x="788" y="86"/>
                  </a:cubicBezTo>
                  <a:lnTo>
                    <a:pt x="788" y="86"/>
                  </a:lnTo>
                  <a:cubicBezTo>
                    <a:pt x="798" y="126"/>
                    <a:pt x="801" y="117"/>
                    <a:pt x="835" y="187"/>
                  </a:cubicBezTo>
                  <a:lnTo>
                    <a:pt x="815" y="157"/>
                  </a:lnTo>
                  <a:lnTo>
                    <a:pt x="815" y="157"/>
                  </a:lnTo>
                  <a:cubicBezTo>
                    <a:pt x="829" y="187"/>
                    <a:pt x="835" y="201"/>
                    <a:pt x="835" y="211"/>
                  </a:cubicBezTo>
                  <a:cubicBezTo>
                    <a:pt x="825" y="184"/>
                    <a:pt x="805" y="170"/>
                    <a:pt x="788" y="134"/>
                  </a:cubicBezTo>
                  <a:cubicBezTo>
                    <a:pt x="778" y="123"/>
                    <a:pt x="773" y="119"/>
                    <a:pt x="771" y="119"/>
                  </a:cubicBezTo>
                  <a:lnTo>
                    <a:pt x="771" y="119"/>
                  </a:lnTo>
                  <a:cubicBezTo>
                    <a:pt x="764" y="119"/>
                    <a:pt x="779" y="151"/>
                    <a:pt x="774" y="151"/>
                  </a:cubicBezTo>
                  <a:cubicBezTo>
                    <a:pt x="772" y="151"/>
                    <a:pt x="765" y="143"/>
                    <a:pt x="748" y="120"/>
                  </a:cubicBezTo>
                  <a:lnTo>
                    <a:pt x="748" y="120"/>
                  </a:lnTo>
                  <a:cubicBezTo>
                    <a:pt x="772" y="166"/>
                    <a:pt x="780" y="173"/>
                    <a:pt x="785" y="173"/>
                  </a:cubicBezTo>
                  <a:cubicBezTo>
                    <a:pt x="787" y="173"/>
                    <a:pt x="788" y="172"/>
                    <a:pt x="790" y="172"/>
                  </a:cubicBezTo>
                  <a:cubicBezTo>
                    <a:pt x="791" y="172"/>
                    <a:pt x="792" y="173"/>
                    <a:pt x="795" y="177"/>
                  </a:cubicBezTo>
                  <a:cubicBezTo>
                    <a:pt x="810" y="199"/>
                    <a:pt x="823" y="236"/>
                    <a:pt x="819" y="236"/>
                  </a:cubicBezTo>
                  <a:cubicBezTo>
                    <a:pt x="819" y="236"/>
                    <a:pt x="819" y="236"/>
                    <a:pt x="818" y="235"/>
                  </a:cubicBezTo>
                  <a:cubicBezTo>
                    <a:pt x="812" y="235"/>
                    <a:pt x="751" y="140"/>
                    <a:pt x="738" y="140"/>
                  </a:cubicBezTo>
                  <a:cubicBezTo>
                    <a:pt x="738" y="140"/>
                    <a:pt x="737" y="140"/>
                    <a:pt x="737" y="140"/>
                  </a:cubicBezTo>
                  <a:lnTo>
                    <a:pt x="737" y="137"/>
                  </a:lnTo>
                  <a:cubicBezTo>
                    <a:pt x="734" y="133"/>
                    <a:pt x="732" y="132"/>
                    <a:pt x="732" y="132"/>
                  </a:cubicBezTo>
                  <a:lnTo>
                    <a:pt x="732" y="132"/>
                  </a:lnTo>
                  <a:cubicBezTo>
                    <a:pt x="729" y="132"/>
                    <a:pt x="736" y="147"/>
                    <a:pt x="732" y="147"/>
                  </a:cubicBezTo>
                  <a:cubicBezTo>
                    <a:pt x="730" y="147"/>
                    <a:pt x="727" y="144"/>
                    <a:pt x="720" y="137"/>
                  </a:cubicBezTo>
                  <a:lnTo>
                    <a:pt x="720" y="137"/>
                  </a:lnTo>
                  <a:cubicBezTo>
                    <a:pt x="751" y="187"/>
                    <a:pt x="714" y="137"/>
                    <a:pt x="751" y="201"/>
                  </a:cubicBezTo>
                  <a:lnTo>
                    <a:pt x="751" y="181"/>
                  </a:lnTo>
                  <a:cubicBezTo>
                    <a:pt x="756" y="198"/>
                    <a:pt x="785" y="252"/>
                    <a:pt x="777" y="252"/>
                  </a:cubicBezTo>
                  <a:cubicBezTo>
                    <a:pt x="776" y="252"/>
                    <a:pt x="773" y="250"/>
                    <a:pt x="768" y="245"/>
                  </a:cubicBezTo>
                  <a:cubicBezTo>
                    <a:pt x="761" y="231"/>
                    <a:pt x="751" y="215"/>
                    <a:pt x="748" y="204"/>
                  </a:cubicBezTo>
                  <a:cubicBezTo>
                    <a:pt x="745" y="201"/>
                    <a:pt x="743" y="199"/>
                    <a:pt x="742" y="199"/>
                  </a:cubicBezTo>
                  <a:lnTo>
                    <a:pt x="742" y="199"/>
                  </a:lnTo>
                  <a:cubicBezTo>
                    <a:pt x="740" y="199"/>
                    <a:pt x="744" y="208"/>
                    <a:pt x="743" y="208"/>
                  </a:cubicBezTo>
                  <a:cubicBezTo>
                    <a:pt x="742" y="208"/>
                    <a:pt x="740" y="206"/>
                    <a:pt x="737" y="201"/>
                  </a:cubicBezTo>
                  <a:cubicBezTo>
                    <a:pt x="700" y="137"/>
                    <a:pt x="740" y="181"/>
                    <a:pt x="717" y="130"/>
                  </a:cubicBezTo>
                  <a:cubicBezTo>
                    <a:pt x="714" y="126"/>
                    <a:pt x="712" y="125"/>
                    <a:pt x="711" y="125"/>
                  </a:cubicBezTo>
                  <a:lnTo>
                    <a:pt x="711" y="125"/>
                  </a:lnTo>
                  <a:cubicBezTo>
                    <a:pt x="708" y="125"/>
                    <a:pt x="715" y="142"/>
                    <a:pt x="713" y="142"/>
                  </a:cubicBezTo>
                  <a:cubicBezTo>
                    <a:pt x="711" y="142"/>
                    <a:pt x="707" y="136"/>
                    <a:pt x="693" y="113"/>
                  </a:cubicBezTo>
                  <a:lnTo>
                    <a:pt x="693" y="113"/>
                  </a:lnTo>
                  <a:cubicBezTo>
                    <a:pt x="712" y="146"/>
                    <a:pt x="715" y="153"/>
                    <a:pt x="713" y="153"/>
                  </a:cubicBezTo>
                  <a:cubicBezTo>
                    <a:pt x="711" y="153"/>
                    <a:pt x="706" y="149"/>
                    <a:pt x="703" y="149"/>
                  </a:cubicBezTo>
                  <a:lnTo>
                    <a:pt x="703" y="149"/>
                  </a:lnTo>
                  <a:cubicBezTo>
                    <a:pt x="700" y="149"/>
                    <a:pt x="700" y="154"/>
                    <a:pt x="710" y="177"/>
                  </a:cubicBezTo>
                  <a:lnTo>
                    <a:pt x="690" y="140"/>
                  </a:lnTo>
                  <a:lnTo>
                    <a:pt x="690" y="140"/>
                  </a:lnTo>
                  <a:cubicBezTo>
                    <a:pt x="693" y="147"/>
                    <a:pt x="700" y="164"/>
                    <a:pt x="696" y="164"/>
                  </a:cubicBezTo>
                  <a:lnTo>
                    <a:pt x="673" y="113"/>
                  </a:lnTo>
                  <a:lnTo>
                    <a:pt x="673" y="113"/>
                  </a:lnTo>
                  <a:cubicBezTo>
                    <a:pt x="678" y="125"/>
                    <a:pt x="678" y="129"/>
                    <a:pt x="677" y="129"/>
                  </a:cubicBezTo>
                  <a:cubicBezTo>
                    <a:pt x="672" y="129"/>
                    <a:pt x="652" y="104"/>
                    <a:pt x="649" y="104"/>
                  </a:cubicBezTo>
                  <a:lnTo>
                    <a:pt x="649" y="104"/>
                  </a:lnTo>
                  <a:cubicBezTo>
                    <a:pt x="648" y="104"/>
                    <a:pt x="648" y="105"/>
                    <a:pt x="649" y="109"/>
                  </a:cubicBezTo>
                  <a:cubicBezTo>
                    <a:pt x="650" y="109"/>
                    <a:pt x="651" y="109"/>
                    <a:pt x="651" y="109"/>
                  </a:cubicBezTo>
                  <a:cubicBezTo>
                    <a:pt x="662" y="109"/>
                    <a:pt x="681" y="155"/>
                    <a:pt x="700" y="177"/>
                  </a:cubicBezTo>
                  <a:cubicBezTo>
                    <a:pt x="703" y="188"/>
                    <a:pt x="703" y="192"/>
                    <a:pt x="701" y="192"/>
                  </a:cubicBezTo>
                  <a:cubicBezTo>
                    <a:pt x="692" y="192"/>
                    <a:pt x="643" y="106"/>
                    <a:pt x="631" y="106"/>
                  </a:cubicBezTo>
                  <a:cubicBezTo>
                    <a:pt x="630" y="106"/>
                    <a:pt x="630" y="107"/>
                    <a:pt x="629" y="109"/>
                  </a:cubicBezTo>
                  <a:lnTo>
                    <a:pt x="629" y="109"/>
                  </a:lnTo>
                  <a:cubicBezTo>
                    <a:pt x="629" y="109"/>
                    <a:pt x="630" y="108"/>
                    <a:pt x="630" y="108"/>
                  </a:cubicBezTo>
                  <a:cubicBezTo>
                    <a:pt x="633" y="108"/>
                    <a:pt x="650" y="131"/>
                    <a:pt x="656" y="147"/>
                  </a:cubicBezTo>
                  <a:cubicBezTo>
                    <a:pt x="649" y="140"/>
                    <a:pt x="639" y="130"/>
                    <a:pt x="626" y="109"/>
                  </a:cubicBezTo>
                  <a:lnTo>
                    <a:pt x="626" y="109"/>
                  </a:lnTo>
                  <a:cubicBezTo>
                    <a:pt x="619" y="123"/>
                    <a:pt x="649" y="147"/>
                    <a:pt x="659" y="174"/>
                  </a:cubicBezTo>
                  <a:cubicBezTo>
                    <a:pt x="652" y="164"/>
                    <a:pt x="649" y="159"/>
                    <a:pt x="648" y="159"/>
                  </a:cubicBezTo>
                  <a:lnTo>
                    <a:pt x="648" y="159"/>
                  </a:lnTo>
                  <a:cubicBezTo>
                    <a:pt x="645" y="159"/>
                    <a:pt x="667" y="202"/>
                    <a:pt x="670" y="215"/>
                  </a:cubicBezTo>
                  <a:lnTo>
                    <a:pt x="646" y="174"/>
                  </a:lnTo>
                  <a:cubicBezTo>
                    <a:pt x="644" y="173"/>
                    <a:pt x="643" y="172"/>
                    <a:pt x="642" y="172"/>
                  </a:cubicBezTo>
                  <a:lnTo>
                    <a:pt x="642" y="172"/>
                  </a:lnTo>
                  <a:cubicBezTo>
                    <a:pt x="634" y="172"/>
                    <a:pt x="676" y="239"/>
                    <a:pt x="669" y="239"/>
                  </a:cubicBezTo>
                  <a:cubicBezTo>
                    <a:pt x="668" y="239"/>
                    <a:pt x="666" y="238"/>
                    <a:pt x="663" y="235"/>
                  </a:cubicBezTo>
                  <a:lnTo>
                    <a:pt x="636" y="177"/>
                  </a:lnTo>
                  <a:lnTo>
                    <a:pt x="639" y="195"/>
                  </a:lnTo>
                  <a:lnTo>
                    <a:pt x="615" y="147"/>
                  </a:lnTo>
                  <a:lnTo>
                    <a:pt x="615" y="147"/>
                  </a:lnTo>
                  <a:cubicBezTo>
                    <a:pt x="623" y="168"/>
                    <a:pt x="625" y="175"/>
                    <a:pt x="622" y="175"/>
                  </a:cubicBezTo>
                  <a:cubicBezTo>
                    <a:pt x="619" y="175"/>
                    <a:pt x="615" y="171"/>
                    <a:pt x="609" y="167"/>
                  </a:cubicBezTo>
                  <a:lnTo>
                    <a:pt x="609" y="167"/>
                  </a:lnTo>
                  <a:cubicBezTo>
                    <a:pt x="626" y="195"/>
                    <a:pt x="649" y="238"/>
                    <a:pt x="643" y="245"/>
                  </a:cubicBezTo>
                  <a:cubicBezTo>
                    <a:pt x="629" y="226"/>
                    <a:pt x="627" y="212"/>
                    <a:pt x="624" y="212"/>
                  </a:cubicBezTo>
                  <a:cubicBezTo>
                    <a:pt x="624" y="212"/>
                    <a:pt x="623" y="213"/>
                    <a:pt x="623" y="215"/>
                  </a:cubicBezTo>
                  <a:cubicBezTo>
                    <a:pt x="613" y="198"/>
                    <a:pt x="602" y="176"/>
                    <a:pt x="604" y="176"/>
                  </a:cubicBezTo>
                  <a:lnTo>
                    <a:pt x="604" y="176"/>
                  </a:lnTo>
                  <a:cubicBezTo>
                    <a:pt x="605" y="176"/>
                    <a:pt x="608" y="180"/>
                    <a:pt x="615" y="190"/>
                  </a:cubicBezTo>
                  <a:cubicBezTo>
                    <a:pt x="609" y="177"/>
                    <a:pt x="602" y="167"/>
                    <a:pt x="598" y="154"/>
                  </a:cubicBezTo>
                  <a:cubicBezTo>
                    <a:pt x="592" y="146"/>
                    <a:pt x="588" y="143"/>
                    <a:pt x="586" y="143"/>
                  </a:cubicBezTo>
                  <a:cubicBezTo>
                    <a:pt x="582" y="143"/>
                    <a:pt x="584" y="154"/>
                    <a:pt x="582" y="154"/>
                  </a:cubicBezTo>
                  <a:cubicBezTo>
                    <a:pt x="585" y="157"/>
                    <a:pt x="585" y="157"/>
                    <a:pt x="589" y="164"/>
                  </a:cubicBezTo>
                  <a:lnTo>
                    <a:pt x="612" y="221"/>
                  </a:lnTo>
                  <a:cubicBezTo>
                    <a:pt x="604" y="209"/>
                    <a:pt x="597" y="197"/>
                    <a:pt x="591" y="188"/>
                  </a:cubicBezTo>
                  <a:lnTo>
                    <a:pt x="591" y="188"/>
                  </a:lnTo>
                  <a:cubicBezTo>
                    <a:pt x="594" y="195"/>
                    <a:pt x="598" y="208"/>
                    <a:pt x="598" y="211"/>
                  </a:cubicBezTo>
                  <a:cubicBezTo>
                    <a:pt x="583" y="182"/>
                    <a:pt x="563" y="149"/>
                    <a:pt x="558" y="131"/>
                  </a:cubicBezTo>
                  <a:lnTo>
                    <a:pt x="558" y="131"/>
                  </a:lnTo>
                  <a:lnTo>
                    <a:pt x="568" y="170"/>
                  </a:lnTo>
                  <a:cubicBezTo>
                    <a:pt x="562" y="157"/>
                    <a:pt x="542" y="137"/>
                    <a:pt x="538" y="123"/>
                  </a:cubicBezTo>
                  <a:cubicBezTo>
                    <a:pt x="536" y="122"/>
                    <a:pt x="535" y="121"/>
                    <a:pt x="534" y="121"/>
                  </a:cubicBezTo>
                  <a:lnTo>
                    <a:pt x="534" y="121"/>
                  </a:lnTo>
                  <a:cubicBezTo>
                    <a:pt x="528" y="121"/>
                    <a:pt x="550" y="173"/>
                    <a:pt x="542" y="173"/>
                  </a:cubicBezTo>
                  <a:cubicBezTo>
                    <a:pt x="541" y="173"/>
                    <a:pt x="540" y="172"/>
                    <a:pt x="538" y="170"/>
                  </a:cubicBezTo>
                  <a:lnTo>
                    <a:pt x="538" y="170"/>
                  </a:lnTo>
                  <a:cubicBezTo>
                    <a:pt x="542" y="177"/>
                    <a:pt x="545" y="184"/>
                    <a:pt x="545" y="190"/>
                  </a:cubicBezTo>
                  <a:cubicBezTo>
                    <a:pt x="539" y="187"/>
                    <a:pt x="526" y="173"/>
                    <a:pt x="521" y="173"/>
                  </a:cubicBezTo>
                  <a:lnTo>
                    <a:pt x="521" y="173"/>
                  </a:lnTo>
                  <a:cubicBezTo>
                    <a:pt x="517" y="173"/>
                    <a:pt x="516" y="179"/>
                    <a:pt x="521" y="198"/>
                  </a:cubicBezTo>
                  <a:lnTo>
                    <a:pt x="487" y="143"/>
                  </a:lnTo>
                  <a:lnTo>
                    <a:pt x="487" y="143"/>
                  </a:lnTo>
                  <a:cubicBezTo>
                    <a:pt x="487" y="160"/>
                    <a:pt x="531" y="211"/>
                    <a:pt x="534" y="238"/>
                  </a:cubicBezTo>
                  <a:cubicBezTo>
                    <a:pt x="534" y="242"/>
                    <a:pt x="534" y="243"/>
                    <a:pt x="533" y="243"/>
                  </a:cubicBezTo>
                  <a:cubicBezTo>
                    <a:pt x="526" y="243"/>
                    <a:pt x="503" y="189"/>
                    <a:pt x="494" y="177"/>
                  </a:cubicBezTo>
                  <a:lnTo>
                    <a:pt x="494" y="177"/>
                  </a:lnTo>
                  <a:cubicBezTo>
                    <a:pt x="502" y="200"/>
                    <a:pt x="519" y="243"/>
                    <a:pt x="512" y="243"/>
                  </a:cubicBezTo>
                  <a:cubicBezTo>
                    <a:pt x="510" y="243"/>
                    <a:pt x="505" y="238"/>
                    <a:pt x="497" y="228"/>
                  </a:cubicBezTo>
                  <a:cubicBezTo>
                    <a:pt x="495" y="219"/>
                    <a:pt x="497" y="219"/>
                    <a:pt x="499" y="219"/>
                  </a:cubicBezTo>
                  <a:lnTo>
                    <a:pt x="499" y="219"/>
                  </a:lnTo>
                  <a:cubicBezTo>
                    <a:pt x="500" y="219"/>
                    <a:pt x="501" y="219"/>
                    <a:pt x="501" y="218"/>
                  </a:cubicBezTo>
                  <a:lnTo>
                    <a:pt x="477" y="187"/>
                  </a:lnTo>
                  <a:cubicBezTo>
                    <a:pt x="457" y="130"/>
                    <a:pt x="470" y="147"/>
                    <a:pt x="444" y="103"/>
                  </a:cubicBezTo>
                  <a:lnTo>
                    <a:pt x="444" y="103"/>
                  </a:lnTo>
                  <a:cubicBezTo>
                    <a:pt x="501" y="218"/>
                    <a:pt x="430" y="126"/>
                    <a:pt x="487" y="238"/>
                  </a:cubicBezTo>
                  <a:lnTo>
                    <a:pt x="470" y="218"/>
                  </a:lnTo>
                  <a:cubicBezTo>
                    <a:pt x="474" y="218"/>
                    <a:pt x="470" y="211"/>
                    <a:pt x="470" y="211"/>
                  </a:cubicBezTo>
                  <a:cubicBezTo>
                    <a:pt x="465" y="203"/>
                    <a:pt x="462" y="199"/>
                    <a:pt x="461" y="199"/>
                  </a:cubicBezTo>
                  <a:lnTo>
                    <a:pt x="461" y="199"/>
                  </a:lnTo>
                  <a:cubicBezTo>
                    <a:pt x="457" y="199"/>
                    <a:pt x="501" y="286"/>
                    <a:pt x="492" y="286"/>
                  </a:cubicBezTo>
                  <a:cubicBezTo>
                    <a:pt x="492" y="286"/>
                    <a:pt x="491" y="286"/>
                    <a:pt x="491" y="285"/>
                  </a:cubicBezTo>
                  <a:cubicBezTo>
                    <a:pt x="484" y="276"/>
                    <a:pt x="474" y="262"/>
                    <a:pt x="467" y="248"/>
                  </a:cubicBezTo>
                  <a:lnTo>
                    <a:pt x="467" y="248"/>
                  </a:lnTo>
                  <a:lnTo>
                    <a:pt x="477" y="279"/>
                  </a:lnTo>
                  <a:cubicBezTo>
                    <a:pt x="474" y="279"/>
                    <a:pt x="467" y="264"/>
                    <a:pt x="466" y="260"/>
                  </a:cubicBezTo>
                  <a:lnTo>
                    <a:pt x="466" y="260"/>
                  </a:lnTo>
                  <a:lnTo>
                    <a:pt x="461" y="270"/>
                  </a:lnTo>
                  <a:lnTo>
                    <a:pt x="461" y="270"/>
                  </a:lnTo>
                  <a:cubicBezTo>
                    <a:pt x="461" y="270"/>
                    <a:pt x="461" y="269"/>
                    <a:pt x="461" y="268"/>
                  </a:cubicBezTo>
                  <a:lnTo>
                    <a:pt x="461" y="272"/>
                  </a:lnTo>
                  <a:lnTo>
                    <a:pt x="461" y="270"/>
                  </a:lnTo>
                  <a:lnTo>
                    <a:pt x="461" y="270"/>
                  </a:lnTo>
                  <a:cubicBezTo>
                    <a:pt x="468" y="290"/>
                    <a:pt x="477" y="317"/>
                    <a:pt x="481" y="329"/>
                  </a:cubicBezTo>
                  <a:cubicBezTo>
                    <a:pt x="470" y="316"/>
                    <a:pt x="477" y="316"/>
                    <a:pt x="467" y="302"/>
                  </a:cubicBezTo>
                  <a:lnTo>
                    <a:pt x="467" y="302"/>
                  </a:lnTo>
                  <a:lnTo>
                    <a:pt x="477" y="332"/>
                  </a:lnTo>
                  <a:cubicBezTo>
                    <a:pt x="461" y="306"/>
                    <a:pt x="450" y="276"/>
                    <a:pt x="457" y="276"/>
                  </a:cubicBezTo>
                  <a:cubicBezTo>
                    <a:pt x="438" y="243"/>
                    <a:pt x="431" y="233"/>
                    <a:pt x="429" y="233"/>
                  </a:cubicBezTo>
                  <a:lnTo>
                    <a:pt x="429" y="233"/>
                  </a:lnTo>
                  <a:cubicBezTo>
                    <a:pt x="427" y="233"/>
                    <a:pt x="441" y="264"/>
                    <a:pt x="435" y="264"/>
                  </a:cubicBezTo>
                  <a:cubicBezTo>
                    <a:pt x="435" y="264"/>
                    <a:pt x="434" y="263"/>
                    <a:pt x="433" y="263"/>
                  </a:cubicBezTo>
                  <a:lnTo>
                    <a:pt x="433" y="263"/>
                  </a:lnTo>
                  <a:cubicBezTo>
                    <a:pt x="434" y="264"/>
                    <a:pt x="435" y="266"/>
                    <a:pt x="436" y="268"/>
                  </a:cubicBezTo>
                  <a:cubicBezTo>
                    <a:pt x="446" y="291"/>
                    <a:pt x="449" y="298"/>
                    <a:pt x="448" y="298"/>
                  </a:cubicBezTo>
                  <a:cubicBezTo>
                    <a:pt x="447" y="298"/>
                    <a:pt x="442" y="289"/>
                    <a:pt x="436" y="282"/>
                  </a:cubicBezTo>
                  <a:cubicBezTo>
                    <a:pt x="434" y="279"/>
                    <a:pt x="431" y="277"/>
                    <a:pt x="430" y="277"/>
                  </a:cubicBezTo>
                  <a:lnTo>
                    <a:pt x="430" y="277"/>
                  </a:lnTo>
                  <a:cubicBezTo>
                    <a:pt x="429" y="277"/>
                    <a:pt x="429" y="282"/>
                    <a:pt x="433" y="296"/>
                  </a:cubicBezTo>
                  <a:cubicBezTo>
                    <a:pt x="421" y="273"/>
                    <a:pt x="418" y="267"/>
                    <a:pt x="416" y="267"/>
                  </a:cubicBezTo>
                  <a:cubicBezTo>
                    <a:pt x="414" y="267"/>
                    <a:pt x="414" y="270"/>
                    <a:pt x="413" y="272"/>
                  </a:cubicBezTo>
                  <a:lnTo>
                    <a:pt x="386" y="218"/>
                  </a:lnTo>
                  <a:lnTo>
                    <a:pt x="386" y="218"/>
                  </a:lnTo>
                  <a:cubicBezTo>
                    <a:pt x="389" y="235"/>
                    <a:pt x="403" y="262"/>
                    <a:pt x="413" y="289"/>
                  </a:cubicBezTo>
                  <a:cubicBezTo>
                    <a:pt x="406" y="285"/>
                    <a:pt x="383" y="245"/>
                    <a:pt x="366" y="207"/>
                  </a:cubicBezTo>
                  <a:cubicBezTo>
                    <a:pt x="365" y="207"/>
                    <a:pt x="365" y="207"/>
                    <a:pt x="365" y="207"/>
                  </a:cubicBezTo>
                  <a:lnTo>
                    <a:pt x="365" y="207"/>
                  </a:lnTo>
                  <a:cubicBezTo>
                    <a:pt x="354" y="207"/>
                    <a:pt x="403" y="272"/>
                    <a:pt x="400" y="289"/>
                  </a:cubicBezTo>
                  <a:cubicBezTo>
                    <a:pt x="396" y="285"/>
                    <a:pt x="393" y="283"/>
                    <a:pt x="392" y="283"/>
                  </a:cubicBezTo>
                  <a:lnTo>
                    <a:pt x="392" y="283"/>
                  </a:lnTo>
                  <a:cubicBezTo>
                    <a:pt x="386" y="283"/>
                    <a:pt x="391" y="303"/>
                    <a:pt x="396" y="329"/>
                  </a:cubicBezTo>
                  <a:cubicBezTo>
                    <a:pt x="383" y="316"/>
                    <a:pt x="383" y="296"/>
                    <a:pt x="372" y="282"/>
                  </a:cubicBezTo>
                  <a:lnTo>
                    <a:pt x="372" y="282"/>
                  </a:lnTo>
                  <a:lnTo>
                    <a:pt x="389" y="326"/>
                  </a:lnTo>
                  <a:cubicBezTo>
                    <a:pt x="387" y="326"/>
                    <a:pt x="384" y="321"/>
                    <a:pt x="382" y="315"/>
                  </a:cubicBezTo>
                  <a:lnTo>
                    <a:pt x="382" y="315"/>
                  </a:lnTo>
                  <a:cubicBezTo>
                    <a:pt x="388" y="336"/>
                    <a:pt x="403" y="362"/>
                    <a:pt x="403" y="377"/>
                  </a:cubicBezTo>
                  <a:cubicBezTo>
                    <a:pt x="408" y="388"/>
                    <a:pt x="409" y="392"/>
                    <a:pt x="408" y="392"/>
                  </a:cubicBezTo>
                  <a:cubicBezTo>
                    <a:pt x="405" y="392"/>
                    <a:pt x="378" y="346"/>
                    <a:pt x="372" y="346"/>
                  </a:cubicBezTo>
                  <a:lnTo>
                    <a:pt x="372" y="346"/>
                  </a:lnTo>
                  <a:cubicBezTo>
                    <a:pt x="370" y="346"/>
                    <a:pt x="371" y="352"/>
                    <a:pt x="375" y="366"/>
                  </a:cubicBezTo>
                  <a:cubicBezTo>
                    <a:pt x="369" y="353"/>
                    <a:pt x="362" y="332"/>
                    <a:pt x="352" y="312"/>
                  </a:cubicBezTo>
                  <a:lnTo>
                    <a:pt x="352" y="312"/>
                  </a:lnTo>
                  <a:cubicBezTo>
                    <a:pt x="362" y="363"/>
                    <a:pt x="359" y="349"/>
                    <a:pt x="379" y="413"/>
                  </a:cubicBezTo>
                  <a:lnTo>
                    <a:pt x="355" y="380"/>
                  </a:lnTo>
                  <a:lnTo>
                    <a:pt x="355" y="380"/>
                  </a:lnTo>
                  <a:cubicBezTo>
                    <a:pt x="379" y="417"/>
                    <a:pt x="396" y="468"/>
                    <a:pt x="409" y="512"/>
                  </a:cubicBezTo>
                  <a:cubicBezTo>
                    <a:pt x="420" y="529"/>
                    <a:pt x="430" y="546"/>
                    <a:pt x="433" y="555"/>
                  </a:cubicBezTo>
                  <a:lnTo>
                    <a:pt x="436" y="589"/>
                  </a:lnTo>
                  <a:cubicBezTo>
                    <a:pt x="433" y="580"/>
                    <a:pt x="423" y="559"/>
                    <a:pt x="416" y="535"/>
                  </a:cubicBezTo>
                  <a:lnTo>
                    <a:pt x="416" y="535"/>
                  </a:lnTo>
                  <a:lnTo>
                    <a:pt x="420" y="552"/>
                  </a:lnTo>
                  <a:cubicBezTo>
                    <a:pt x="406" y="532"/>
                    <a:pt x="396" y="502"/>
                    <a:pt x="383" y="468"/>
                  </a:cubicBezTo>
                  <a:lnTo>
                    <a:pt x="383" y="468"/>
                  </a:lnTo>
                  <a:cubicBezTo>
                    <a:pt x="389" y="478"/>
                    <a:pt x="396" y="491"/>
                    <a:pt x="403" y="502"/>
                  </a:cubicBezTo>
                  <a:cubicBezTo>
                    <a:pt x="389" y="468"/>
                    <a:pt x="376" y="431"/>
                    <a:pt x="359" y="398"/>
                  </a:cubicBezTo>
                  <a:lnTo>
                    <a:pt x="359" y="398"/>
                  </a:lnTo>
                  <a:cubicBezTo>
                    <a:pt x="362" y="404"/>
                    <a:pt x="362" y="410"/>
                    <a:pt x="362" y="413"/>
                  </a:cubicBezTo>
                  <a:cubicBezTo>
                    <a:pt x="359" y="404"/>
                    <a:pt x="355" y="397"/>
                    <a:pt x="355" y="390"/>
                  </a:cubicBezTo>
                  <a:cubicBezTo>
                    <a:pt x="355" y="389"/>
                    <a:pt x="354" y="389"/>
                    <a:pt x="354" y="389"/>
                  </a:cubicBezTo>
                  <a:lnTo>
                    <a:pt x="354" y="389"/>
                  </a:lnTo>
                  <a:cubicBezTo>
                    <a:pt x="353" y="389"/>
                    <a:pt x="356" y="399"/>
                    <a:pt x="359" y="413"/>
                  </a:cubicBezTo>
                  <a:lnTo>
                    <a:pt x="332" y="353"/>
                  </a:lnTo>
                  <a:lnTo>
                    <a:pt x="342" y="377"/>
                  </a:lnTo>
                  <a:lnTo>
                    <a:pt x="311" y="343"/>
                  </a:lnTo>
                  <a:lnTo>
                    <a:pt x="311" y="343"/>
                  </a:lnTo>
                  <a:cubicBezTo>
                    <a:pt x="332" y="410"/>
                    <a:pt x="366" y="502"/>
                    <a:pt x="362" y="532"/>
                  </a:cubicBezTo>
                  <a:cubicBezTo>
                    <a:pt x="345" y="488"/>
                    <a:pt x="332" y="461"/>
                    <a:pt x="308" y="407"/>
                  </a:cubicBezTo>
                  <a:lnTo>
                    <a:pt x="308" y="407"/>
                  </a:lnTo>
                  <a:cubicBezTo>
                    <a:pt x="316" y="421"/>
                    <a:pt x="320" y="426"/>
                    <a:pt x="321" y="426"/>
                  </a:cubicBezTo>
                  <a:cubicBezTo>
                    <a:pt x="326" y="426"/>
                    <a:pt x="312" y="386"/>
                    <a:pt x="318" y="386"/>
                  </a:cubicBezTo>
                  <a:lnTo>
                    <a:pt x="318" y="386"/>
                  </a:lnTo>
                  <a:cubicBezTo>
                    <a:pt x="318" y="386"/>
                    <a:pt x="318" y="386"/>
                    <a:pt x="319" y="387"/>
                  </a:cubicBezTo>
                  <a:cubicBezTo>
                    <a:pt x="315" y="383"/>
                    <a:pt x="305" y="357"/>
                    <a:pt x="302" y="349"/>
                  </a:cubicBezTo>
                  <a:lnTo>
                    <a:pt x="302" y="349"/>
                  </a:lnTo>
                  <a:lnTo>
                    <a:pt x="311" y="404"/>
                  </a:lnTo>
                  <a:cubicBezTo>
                    <a:pt x="291" y="360"/>
                    <a:pt x="294" y="373"/>
                    <a:pt x="285" y="357"/>
                  </a:cubicBezTo>
                  <a:lnTo>
                    <a:pt x="285" y="357"/>
                  </a:lnTo>
                  <a:cubicBezTo>
                    <a:pt x="322" y="441"/>
                    <a:pt x="298" y="417"/>
                    <a:pt x="305" y="444"/>
                  </a:cubicBezTo>
                  <a:cubicBezTo>
                    <a:pt x="295" y="419"/>
                    <a:pt x="283" y="390"/>
                    <a:pt x="290" y="390"/>
                  </a:cubicBezTo>
                  <a:lnTo>
                    <a:pt x="290" y="390"/>
                  </a:lnTo>
                  <a:cubicBezTo>
                    <a:pt x="290" y="390"/>
                    <a:pt x="291" y="390"/>
                    <a:pt x="291" y="390"/>
                  </a:cubicBezTo>
                  <a:cubicBezTo>
                    <a:pt x="286" y="380"/>
                    <a:pt x="283" y="376"/>
                    <a:pt x="282" y="376"/>
                  </a:cubicBezTo>
                  <a:lnTo>
                    <a:pt x="282" y="376"/>
                  </a:lnTo>
                  <a:cubicBezTo>
                    <a:pt x="278" y="376"/>
                    <a:pt x="308" y="454"/>
                    <a:pt x="302" y="454"/>
                  </a:cubicBezTo>
                  <a:cubicBezTo>
                    <a:pt x="301" y="454"/>
                    <a:pt x="299" y="451"/>
                    <a:pt x="295" y="445"/>
                  </a:cubicBezTo>
                  <a:lnTo>
                    <a:pt x="295" y="445"/>
                  </a:lnTo>
                  <a:cubicBezTo>
                    <a:pt x="294" y="445"/>
                    <a:pt x="294" y="445"/>
                    <a:pt x="294" y="445"/>
                  </a:cubicBezTo>
                  <a:cubicBezTo>
                    <a:pt x="290" y="445"/>
                    <a:pt x="281" y="432"/>
                    <a:pt x="274" y="417"/>
                  </a:cubicBezTo>
                  <a:lnTo>
                    <a:pt x="278" y="413"/>
                  </a:lnTo>
                  <a:cubicBezTo>
                    <a:pt x="277" y="413"/>
                    <a:pt x="276" y="413"/>
                    <a:pt x="274" y="413"/>
                  </a:cubicBezTo>
                  <a:cubicBezTo>
                    <a:pt x="260" y="413"/>
                    <a:pt x="250" y="431"/>
                    <a:pt x="270" y="491"/>
                  </a:cubicBezTo>
                  <a:lnTo>
                    <a:pt x="270" y="491"/>
                  </a:lnTo>
                  <a:cubicBezTo>
                    <a:pt x="261" y="466"/>
                    <a:pt x="240" y="408"/>
                    <a:pt x="234" y="397"/>
                  </a:cubicBezTo>
                  <a:lnTo>
                    <a:pt x="234" y="397"/>
                  </a:lnTo>
                  <a:lnTo>
                    <a:pt x="319" y="650"/>
                  </a:lnTo>
                  <a:cubicBezTo>
                    <a:pt x="294" y="586"/>
                    <a:pt x="227" y="441"/>
                    <a:pt x="221" y="400"/>
                  </a:cubicBezTo>
                  <a:cubicBezTo>
                    <a:pt x="217" y="397"/>
                    <a:pt x="213" y="392"/>
                    <a:pt x="211" y="392"/>
                  </a:cubicBezTo>
                  <a:cubicBezTo>
                    <a:pt x="209" y="392"/>
                    <a:pt x="209" y="396"/>
                    <a:pt x="210" y="407"/>
                  </a:cubicBezTo>
                  <a:cubicBezTo>
                    <a:pt x="217" y="417"/>
                    <a:pt x="254" y="499"/>
                    <a:pt x="254" y="505"/>
                  </a:cubicBezTo>
                  <a:cubicBezTo>
                    <a:pt x="217" y="438"/>
                    <a:pt x="234" y="468"/>
                    <a:pt x="204" y="410"/>
                  </a:cubicBezTo>
                  <a:lnTo>
                    <a:pt x="204" y="410"/>
                  </a:lnTo>
                  <a:cubicBezTo>
                    <a:pt x="210" y="424"/>
                    <a:pt x="247" y="522"/>
                    <a:pt x="244" y="522"/>
                  </a:cubicBezTo>
                  <a:cubicBezTo>
                    <a:pt x="238" y="508"/>
                    <a:pt x="204" y="424"/>
                    <a:pt x="200" y="413"/>
                  </a:cubicBezTo>
                  <a:lnTo>
                    <a:pt x="200" y="413"/>
                  </a:lnTo>
                  <a:lnTo>
                    <a:pt x="230" y="515"/>
                  </a:lnTo>
                  <a:cubicBezTo>
                    <a:pt x="224" y="494"/>
                    <a:pt x="197" y="430"/>
                    <a:pt x="183" y="404"/>
                  </a:cubicBezTo>
                  <a:lnTo>
                    <a:pt x="183" y="404"/>
                  </a:lnTo>
                  <a:cubicBezTo>
                    <a:pt x="188" y="413"/>
                    <a:pt x="187" y="414"/>
                    <a:pt x="185" y="414"/>
                  </a:cubicBezTo>
                  <a:cubicBezTo>
                    <a:pt x="183" y="414"/>
                    <a:pt x="181" y="414"/>
                    <a:pt x="180" y="414"/>
                  </a:cubicBezTo>
                  <a:cubicBezTo>
                    <a:pt x="178" y="414"/>
                    <a:pt x="177" y="414"/>
                    <a:pt x="177" y="417"/>
                  </a:cubicBezTo>
                  <a:lnTo>
                    <a:pt x="190" y="438"/>
                  </a:lnTo>
                  <a:cubicBezTo>
                    <a:pt x="189" y="437"/>
                    <a:pt x="189" y="437"/>
                    <a:pt x="188" y="437"/>
                  </a:cubicBezTo>
                  <a:lnTo>
                    <a:pt x="188" y="437"/>
                  </a:lnTo>
                  <a:cubicBezTo>
                    <a:pt x="177" y="437"/>
                    <a:pt x="233" y="580"/>
                    <a:pt x="221" y="580"/>
                  </a:cubicBezTo>
                  <a:cubicBezTo>
                    <a:pt x="213" y="559"/>
                    <a:pt x="177" y="454"/>
                    <a:pt x="166" y="444"/>
                  </a:cubicBezTo>
                  <a:lnTo>
                    <a:pt x="166" y="444"/>
                  </a:lnTo>
                  <a:cubicBezTo>
                    <a:pt x="183" y="494"/>
                    <a:pt x="247" y="687"/>
                    <a:pt x="254" y="731"/>
                  </a:cubicBezTo>
                  <a:lnTo>
                    <a:pt x="241" y="701"/>
                  </a:lnTo>
                  <a:lnTo>
                    <a:pt x="244" y="738"/>
                  </a:lnTo>
                  <a:cubicBezTo>
                    <a:pt x="221" y="661"/>
                    <a:pt x="173" y="499"/>
                    <a:pt x="157" y="434"/>
                  </a:cubicBezTo>
                  <a:cubicBezTo>
                    <a:pt x="144" y="413"/>
                    <a:pt x="140" y="403"/>
                    <a:pt x="138" y="403"/>
                  </a:cubicBezTo>
                  <a:cubicBezTo>
                    <a:pt x="137" y="403"/>
                    <a:pt x="137" y="403"/>
                    <a:pt x="136" y="404"/>
                  </a:cubicBezTo>
                  <a:cubicBezTo>
                    <a:pt x="122" y="380"/>
                    <a:pt x="122" y="363"/>
                    <a:pt x="122" y="360"/>
                  </a:cubicBezTo>
                  <a:lnTo>
                    <a:pt x="105" y="349"/>
                  </a:lnTo>
                  <a:lnTo>
                    <a:pt x="105" y="349"/>
                  </a:lnTo>
                  <a:cubicBezTo>
                    <a:pt x="126" y="407"/>
                    <a:pt x="116" y="410"/>
                    <a:pt x="136" y="461"/>
                  </a:cubicBezTo>
                  <a:lnTo>
                    <a:pt x="126" y="393"/>
                  </a:lnTo>
                  <a:lnTo>
                    <a:pt x="126" y="393"/>
                  </a:lnTo>
                  <a:cubicBezTo>
                    <a:pt x="149" y="449"/>
                    <a:pt x="181" y="556"/>
                    <a:pt x="171" y="556"/>
                  </a:cubicBezTo>
                  <a:cubicBezTo>
                    <a:pt x="170" y="556"/>
                    <a:pt x="170" y="556"/>
                    <a:pt x="170" y="555"/>
                  </a:cubicBezTo>
                  <a:cubicBezTo>
                    <a:pt x="157" y="532"/>
                    <a:pt x="129" y="451"/>
                    <a:pt x="123" y="430"/>
                  </a:cubicBezTo>
                  <a:lnTo>
                    <a:pt x="123" y="430"/>
                  </a:lnTo>
                  <a:cubicBezTo>
                    <a:pt x="128" y="447"/>
                    <a:pt x="129" y="465"/>
                    <a:pt x="126" y="465"/>
                  </a:cubicBezTo>
                  <a:cubicBezTo>
                    <a:pt x="125" y="465"/>
                    <a:pt x="124" y="464"/>
                    <a:pt x="122" y="461"/>
                  </a:cubicBezTo>
                  <a:lnTo>
                    <a:pt x="116" y="427"/>
                  </a:lnTo>
                  <a:cubicBezTo>
                    <a:pt x="114" y="425"/>
                    <a:pt x="113" y="424"/>
                    <a:pt x="113" y="424"/>
                  </a:cubicBezTo>
                  <a:lnTo>
                    <a:pt x="113" y="424"/>
                  </a:lnTo>
                  <a:cubicBezTo>
                    <a:pt x="107" y="424"/>
                    <a:pt x="122" y="470"/>
                    <a:pt x="117" y="470"/>
                  </a:cubicBezTo>
                  <a:cubicBezTo>
                    <a:pt x="116" y="470"/>
                    <a:pt x="112" y="466"/>
                    <a:pt x="105" y="454"/>
                  </a:cubicBezTo>
                  <a:cubicBezTo>
                    <a:pt x="103" y="451"/>
                    <a:pt x="83" y="407"/>
                    <a:pt x="82" y="407"/>
                  </a:cubicBezTo>
                  <a:lnTo>
                    <a:pt x="82" y="407"/>
                  </a:lnTo>
                  <a:cubicBezTo>
                    <a:pt x="81" y="407"/>
                    <a:pt x="82" y="410"/>
                    <a:pt x="85" y="417"/>
                  </a:cubicBezTo>
                  <a:cubicBezTo>
                    <a:pt x="112" y="481"/>
                    <a:pt x="191" y="681"/>
                    <a:pt x="206" y="739"/>
                  </a:cubicBezTo>
                  <a:lnTo>
                    <a:pt x="206" y="739"/>
                  </a:lnTo>
                  <a:cubicBezTo>
                    <a:pt x="201" y="726"/>
                    <a:pt x="168" y="678"/>
                    <a:pt x="157" y="647"/>
                  </a:cubicBezTo>
                  <a:cubicBezTo>
                    <a:pt x="133" y="597"/>
                    <a:pt x="117" y="526"/>
                    <a:pt x="97" y="482"/>
                  </a:cubicBezTo>
                  <a:lnTo>
                    <a:pt x="97" y="482"/>
                  </a:lnTo>
                  <a:cubicBezTo>
                    <a:pt x="103" y="495"/>
                    <a:pt x="106" y="515"/>
                    <a:pt x="109" y="522"/>
                  </a:cubicBezTo>
                  <a:cubicBezTo>
                    <a:pt x="103" y="509"/>
                    <a:pt x="93" y="477"/>
                    <a:pt x="89" y="477"/>
                  </a:cubicBezTo>
                  <a:cubicBezTo>
                    <a:pt x="89" y="477"/>
                    <a:pt x="89" y="478"/>
                    <a:pt x="88" y="478"/>
                  </a:cubicBezTo>
                  <a:cubicBezTo>
                    <a:pt x="97" y="504"/>
                    <a:pt x="96" y="508"/>
                    <a:pt x="94" y="508"/>
                  </a:cubicBezTo>
                  <a:cubicBezTo>
                    <a:pt x="93" y="508"/>
                    <a:pt x="93" y="507"/>
                    <a:pt x="92" y="507"/>
                  </a:cubicBezTo>
                  <a:lnTo>
                    <a:pt x="92" y="507"/>
                  </a:lnTo>
                  <a:cubicBezTo>
                    <a:pt x="92" y="507"/>
                    <a:pt x="94" y="511"/>
                    <a:pt x="105" y="532"/>
                  </a:cubicBezTo>
                  <a:cubicBezTo>
                    <a:pt x="105" y="536"/>
                    <a:pt x="105" y="537"/>
                    <a:pt x="104" y="537"/>
                  </a:cubicBezTo>
                  <a:cubicBezTo>
                    <a:pt x="101" y="537"/>
                    <a:pt x="95" y="525"/>
                    <a:pt x="90" y="525"/>
                  </a:cubicBezTo>
                  <a:cubicBezTo>
                    <a:pt x="89" y="525"/>
                    <a:pt x="89" y="525"/>
                    <a:pt x="88" y="525"/>
                  </a:cubicBezTo>
                  <a:cubicBezTo>
                    <a:pt x="105" y="563"/>
                    <a:pt x="132" y="657"/>
                    <a:pt x="132" y="677"/>
                  </a:cubicBezTo>
                  <a:cubicBezTo>
                    <a:pt x="126" y="664"/>
                    <a:pt x="119" y="644"/>
                    <a:pt x="116" y="633"/>
                  </a:cubicBezTo>
                  <a:cubicBezTo>
                    <a:pt x="103" y="633"/>
                    <a:pt x="90" y="609"/>
                    <a:pt x="78" y="609"/>
                  </a:cubicBezTo>
                  <a:cubicBezTo>
                    <a:pt x="77" y="609"/>
                    <a:pt x="76" y="609"/>
                    <a:pt x="75" y="610"/>
                  </a:cubicBezTo>
                  <a:cubicBezTo>
                    <a:pt x="72" y="597"/>
                    <a:pt x="61" y="583"/>
                    <a:pt x="54" y="560"/>
                  </a:cubicBezTo>
                  <a:lnTo>
                    <a:pt x="54" y="560"/>
                  </a:lnTo>
                  <a:cubicBezTo>
                    <a:pt x="57" y="573"/>
                    <a:pt x="61" y="587"/>
                    <a:pt x="58" y="589"/>
                  </a:cubicBezTo>
                  <a:cubicBezTo>
                    <a:pt x="35" y="539"/>
                    <a:pt x="62" y="580"/>
                    <a:pt x="35" y="519"/>
                  </a:cubicBezTo>
                  <a:lnTo>
                    <a:pt x="35" y="519"/>
                  </a:lnTo>
                  <a:cubicBezTo>
                    <a:pt x="48" y="552"/>
                    <a:pt x="45" y="569"/>
                    <a:pt x="48" y="589"/>
                  </a:cubicBezTo>
                  <a:cubicBezTo>
                    <a:pt x="55" y="608"/>
                    <a:pt x="59" y="615"/>
                    <a:pt x="61" y="615"/>
                  </a:cubicBezTo>
                  <a:cubicBezTo>
                    <a:pt x="64" y="615"/>
                    <a:pt x="61" y="591"/>
                    <a:pt x="58" y="576"/>
                  </a:cubicBezTo>
                  <a:lnTo>
                    <a:pt x="58" y="576"/>
                  </a:lnTo>
                  <a:cubicBezTo>
                    <a:pt x="85" y="650"/>
                    <a:pt x="105" y="728"/>
                    <a:pt x="105" y="769"/>
                  </a:cubicBezTo>
                  <a:cubicBezTo>
                    <a:pt x="105" y="771"/>
                    <a:pt x="104" y="772"/>
                    <a:pt x="104" y="772"/>
                  </a:cubicBezTo>
                  <a:cubicBezTo>
                    <a:pt x="98" y="772"/>
                    <a:pt x="87" y="730"/>
                    <a:pt x="85" y="730"/>
                  </a:cubicBezTo>
                  <a:cubicBezTo>
                    <a:pt x="85" y="730"/>
                    <a:pt x="85" y="731"/>
                    <a:pt x="85" y="731"/>
                  </a:cubicBezTo>
                  <a:cubicBezTo>
                    <a:pt x="85" y="731"/>
                    <a:pt x="84" y="731"/>
                    <a:pt x="84" y="731"/>
                  </a:cubicBezTo>
                  <a:lnTo>
                    <a:pt x="84" y="731"/>
                  </a:lnTo>
                  <a:cubicBezTo>
                    <a:pt x="70" y="731"/>
                    <a:pt x="102" y="829"/>
                    <a:pt x="94" y="829"/>
                  </a:cubicBezTo>
                  <a:cubicBezTo>
                    <a:pt x="92" y="829"/>
                    <a:pt x="90" y="826"/>
                    <a:pt x="85" y="819"/>
                  </a:cubicBezTo>
                  <a:cubicBezTo>
                    <a:pt x="65" y="772"/>
                    <a:pt x="55" y="725"/>
                    <a:pt x="41" y="691"/>
                  </a:cubicBezTo>
                  <a:cubicBezTo>
                    <a:pt x="41" y="687"/>
                    <a:pt x="42" y="685"/>
                    <a:pt x="43" y="685"/>
                  </a:cubicBezTo>
                  <a:cubicBezTo>
                    <a:pt x="48" y="685"/>
                    <a:pt x="61" y="711"/>
                    <a:pt x="65" y="711"/>
                  </a:cubicBezTo>
                  <a:cubicBezTo>
                    <a:pt x="65" y="711"/>
                    <a:pt x="65" y="711"/>
                    <a:pt x="65" y="711"/>
                  </a:cubicBezTo>
                  <a:lnTo>
                    <a:pt x="51" y="691"/>
                  </a:lnTo>
                  <a:cubicBezTo>
                    <a:pt x="49" y="678"/>
                    <a:pt x="48" y="668"/>
                    <a:pt x="52" y="668"/>
                  </a:cubicBezTo>
                  <a:cubicBezTo>
                    <a:pt x="53" y="668"/>
                    <a:pt x="55" y="670"/>
                    <a:pt x="58" y="674"/>
                  </a:cubicBezTo>
                  <a:cubicBezTo>
                    <a:pt x="51" y="658"/>
                    <a:pt x="44" y="655"/>
                    <a:pt x="38" y="655"/>
                  </a:cubicBezTo>
                  <a:cubicBezTo>
                    <a:pt x="34" y="655"/>
                    <a:pt x="29" y="656"/>
                    <a:pt x="25" y="656"/>
                  </a:cubicBezTo>
                  <a:cubicBezTo>
                    <a:pt x="18" y="656"/>
                    <a:pt x="11" y="654"/>
                    <a:pt x="1" y="640"/>
                  </a:cubicBezTo>
                  <a:lnTo>
                    <a:pt x="1" y="640"/>
                  </a:lnTo>
                  <a:cubicBezTo>
                    <a:pt x="4" y="657"/>
                    <a:pt x="7" y="674"/>
                    <a:pt x="15" y="694"/>
                  </a:cubicBezTo>
                  <a:lnTo>
                    <a:pt x="18" y="684"/>
                  </a:lnTo>
                  <a:cubicBezTo>
                    <a:pt x="31" y="721"/>
                    <a:pt x="28" y="742"/>
                    <a:pt x="38" y="758"/>
                  </a:cubicBezTo>
                  <a:cubicBezTo>
                    <a:pt x="41" y="781"/>
                    <a:pt x="46" y="816"/>
                    <a:pt x="40" y="816"/>
                  </a:cubicBezTo>
                  <a:cubicBezTo>
                    <a:pt x="38" y="816"/>
                    <a:pt x="37" y="815"/>
                    <a:pt x="35" y="812"/>
                  </a:cubicBezTo>
                  <a:lnTo>
                    <a:pt x="15" y="758"/>
                  </a:lnTo>
                  <a:lnTo>
                    <a:pt x="15" y="758"/>
                  </a:lnTo>
                  <a:cubicBezTo>
                    <a:pt x="19" y="768"/>
                    <a:pt x="25" y="779"/>
                    <a:pt x="27" y="779"/>
                  </a:cubicBezTo>
                  <a:cubicBezTo>
                    <a:pt x="28" y="779"/>
                    <a:pt x="29" y="777"/>
                    <a:pt x="28" y="772"/>
                  </a:cubicBezTo>
                  <a:lnTo>
                    <a:pt x="28" y="772"/>
                  </a:lnTo>
                  <a:cubicBezTo>
                    <a:pt x="28" y="774"/>
                    <a:pt x="28" y="776"/>
                    <a:pt x="27" y="776"/>
                  </a:cubicBezTo>
                  <a:cubicBezTo>
                    <a:pt x="24" y="776"/>
                    <a:pt x="9" y="745"/>
                    <a:pt x="6" y="745"/>
                  </a:cubicBezTo>
                  <a:lnTo>
                    <a:pt x="6" y="745"/>
                  </a:lnTo>
                  <a:cubicBezTo>
                    <a:pt x="4" y="745"/>
                    <a:pt x="5" y="752"/>
                    <a:pt x="11" y="772"/>
                  </a:cubicBezTo>
                  <a:lnTo>
                    <a:pt x="28" y="809"/>
                  </a:lnTo>
                  <a:cubicBezTo>
                    <a:pt x="31" y="836"/>
                    <a:pt x="42" y="886"/>
                    <a:pt x="34" y="886"/>
                  </a:cubicBezTo>
                  <a:cubicBezTo>
                    <a:pt x="33" y="886"/>
                    <a:pt x="32" y="885"/>
                    <a:pt x="31" y="884"/>
                  </a:cubicBezTo>
                  <a:lnTo>
                    <a:pt x="31" y="884"/>
                  </a:lnTo>
                  <a:cubicBezTo>
                    <a:pt x="39" y="905"/>
                    <a:pt x="41" y="908"/>
                    <a:pt x="41" y="908"/>
                  </a:cubicBezTo>
                  <a:cubicBezTo>
                    <a:pt x="41" y="908"/>
                    <a:pt x="41" y="907"/>
                    <a:pt x="42" y="907"/>
                  </a:cubicBezTo>
                  <a:cubicBezTo>
                    <a:pt x="43" y="907"/>
                    <a:pt x="45" y="911"/>
                    <a:pt x="55" y="937"/>
                  </a:cubicBezTo>
                  <a:cubicBezTo>
                    <a:pt x="32" y="872"/>
                    <a:pt x="61" y="913"/>
                    <a:pt x="52" y="884"/>
                  </a:cubicBezTo>
                  <a:lnTo>
                    <a:pt x="52" y="884"/>
                  </a:lnTo>
                  <a:cubicBezTo>
                    <a:pt x="66" y="915"/>
                    <a:pt x="63" y="894"/>
                    <a:pt x="85" y="944"/>
                  </a:cubicBezTo>
                  <a:cubicBezTo>
                    <a:pt x="82" y="930"/>
                    <a:pt x="74" y="915"/>
                    <a:pt x="79" y="915"/>
                  </a:cubicBezTo>
                  <a:lnTo>
                    <a:pt x="79" y="915"/>
                  </a:lnTo>
                  <a:cubicBezTo>
                    <a:pt x="79" y="915"/>
                    <a:pt x="80" y="916"/>
                    <a:pt x="82" y="917"/>
                  </a:cubicBezTo>
                  <a:cubicBezTo>
                    <a:pt x="82" y="910"/>
                    <a:pt x="79" y="904"/>
                    <a:pt x="79" y="900"/>
                  </a:cubicBezTo>
                  <a:cubicBezTo>
                    <a:pt x="71" y="893"/>
                    <a:pt x="68" y="884"/>
                    <a:pt x="65" y="873"/>
                  </a:cubicBezTo>
                  <a:cubicBezTo>
                    <a:pt x="55" y="829"/>
                    <a:pt x="65" y="829"/>
                    <a:pt x="62" y="806"/>
                  </a:cubicBezTo>
                  <a:lnTo>
                    <a:pt x="62" y="806"/>
                  </a:lnTo>
                  <a:cubicBezTo>
                    <a:pt x="68" y="816"/>
                    <a:pt x="65" y="829"/>
                    <a:pt x="75" y="846"/>
                  </a:cubicBezTo>
                  <a:lnTo>
                    <a:pt x="68" y="812"/>
                  </a:lnTo>
                  <a:lnTo>
                    <a:pt x="68" y="812"/>
                  </a:lnTo>
                  <a:cubicBezTo>
                    <a:pt x="82" y="853"/>
                    <a:pt x="99" y="876"/>
                    <a:pt x="99" y="904"/>
                  </a:cubicBezTo>
                  <a:lnTo>
                    <a:pt x="105" y="900"/>
                  </a:lnTo>
                  <a:cubicBezTo>
                    <a:pt x="114" y="914"/>
                    <a:pt x="119" y="922"/>
                    <a:pt x="122" y="922"/>
                  </a:cubicBezTo>
                  <a:cubicBezTo>
                    <a:pt x="125" y="922"/>
                    <a:pt x="126" y="919"/>
                    <a:pt x="126" y="910"/>
                  </a:cubicBezTo>
                  <a:cubicBezTo>
                    <a:pt x="126" y="911"/>
                    <a:pt x="126" y="911"/>
                    <a:pt x="127" y="911"/>
                  </a:cubicBezTo>
                  <a:cubicBezTo>
                    <a:pt x="129" y="911"/>
                    <a:pt x="127" y="902"/>
                    <a:pt x="126" y="895"/>
                  </a:cubicBezTo>
                  <a:lnTo>
                    <a:pt x="126" y="895"/>
                  </a:lnTo>
                  <a:lnTo>
                    <a:pt x="129" y="867"/>
                  </a:lnTo>
                  <a:lnTo>
                    <a:pt x="132" y="876"/>
                  </a:lnTo>
                  <a:cubicBezTo>
                    <a:pt x="133" y="876"/>
                    <a:pt x="133" y="876"/>
                    <a:pt x="133" y="876"/>
                  </a:cubicBezTo>
                  <a:cubicBezTo>
                    <a:pt x="142" y="876"/>
                    <a:pt x="138" y="844"/>
                    <a:pt x="147" y="844"/>
                  </a:cubicBezTo>
                  <a:cubicBezTo>
                    <a:pt x="152" y="844"/>
                    <a:pt x="158" y="850"/>
                    <a:pt x="170" y="870"/>
                  </a:cubicBezTo>
                  <a:cubicBezTo>
                    <a:pt x="170" y="862"/>
                    <a:pt x="170" y="853"/>
                    <a:pt x="174" y="853"/>
                  </a:cubicBezTo>
                  <a:cubicBezTo>
                    <a:pt x="175" y="853"/>
                    <a:pt x="177" y="854"/>
                    <a:pt x="180" y="856"/>
                  </a:cubicBezTo>
                  <a:lnTo>
                    <a:pt x="193" y="890"/>
                  </a:lnTo>
                  <a:cubicBezTo>
                    <a:pt x="194" y="888"/>
                    <a:pt x="195" y="887"/>
                    <a:pt x="196" y="887"/>
                  </a:cubicBezTo>
                  <a:cubicBezTo>
                    <a:pt x="201" y="887"/>
                    <a:pt x="209" y="897"/>
                    <a:pt x="212" y="897"/>
                  </a:cubicBezTo>
                  <a:cubicBezTo>
                    <a:pt x="213" y="897"/>
                    <a:pt x="213" y="894"/>
                    <a:pt x="210" y="884"/>
                  </a:cubicBezTo>
                  <a:lnTo>
                    <a:pt x="210" y="884"/>
                  </a:lnTo>
                  <a:cubicBezTo>
                    <a:pt x="224" y="916"/>
                    <a:pt x="232" y="926"/>
                    <a:pt x="237" y="926"/>
                  </a:cubicBezTo>
                  <a:cubicBezTo>
                    <a:pt x="245" y="926"/>
                    <a:pt x="247" y="905"/>
                    <a:pt x="254" y="905"/>
                  </a:cubicBezTo>
                  <a:cubicBezTo>
                    <a:pt x="255" y="905"/>
                    <a:pt x="256" y="906"/>
                    <a:pt x="258" y="907"/>
                  </a:cubicBezTo>
                  <a:lnTo>
                    <a:pt x="241" y="863"/>
                  </a:lnTo>
                  <a:cubicBezTo>
                    <a:pt x="247" y="863"/>
                    <a:pt x="247" y="846"/>
                    <a:pt x="247" y="826"/>
                  </a:cubicBezTo>
                  <a:lnTo>
                    <a:pt x="234" y="789"/>
                  </a:lnTo>
                  <a:cubicBezTo>
                    <a:pt x="232" y="781"/>
                    <a:pt x="233" y="777"/>
                    <a:pt x="235" y="777"/>
                  </a:cubicBezTo>
                  <a:cubicBezTo>
                    <a:pt x="240" y="777"/>
                    <a:pt x="257" y="803"/>
                    <a:pt x="266" y="803"/>
                  </a:cubicBezTo>
                  <a:cubicBezTo>
                    <a:pt x="266" y="803"/>
                    <a:pt x="267" y="803"/>
                    <a:pt x="268" y="803"/>
                  </a:cubicBezTo>
                  <a:cubicBezTo>
                    <a:pt x="269" y="810"/>
                    <a:pt x="269" y="813"/>
                    <a:pt x="268" y="813"/>
                  </a:cubicBezTo>
                  <a:cubicBezTo>
                    <a:pt x="268" y="813"/>
                    <a:pt x="268" y="813"/>
                    <a:pt x="268" y="813"/>
                  </a:cubicBezTo>
                  <a:lnTo>
                    <a:pt x="268" y="813"/>
                  </a:lnTo>
                  <a:cubicBezTo>
                    <a:pt x="275" y="826"/>
                    <a:pt x="280" y="831"/>
                    <a:pt x="282" y="831"/>
                  </a:cubicBezTo>
                  <a:cubicBezTo>
                    <a:pt x="290" y="831"/>
                    <a:pt x="279" y="778"/>
                    <a:pt x="287" y="778"/>
                  </a:cubicBezTo>
                  <a:lnTo>
                    <a:pt x="287" y="778"/>
                  </a:lnTo>
                  <a:cubicBezTo>
                    <a:pt x="289" y="778"/>
                    <a:pt x="293" y="782"/>
                    <a:pt x="298" y="792"/>
                  </a:cubicBezTo>
                  <a:cubicBezTo>
                    <a:pt x="296" y="785"/>
                    <a:pt x="296" y="783"/>
                    <a:pt x="298" y="783"/>
                  </a:cubicBezTo>
                  <a:lnTo>
                    <a:pt x="298" y="783"/>
                  </a:lnTo>
                  <a:cubicBezTo>
                    <a:pt x="299" y="783"/>
                    <a:pt x="302" y="785"/>
                    <a:pt x="305" y="789"/>
                  </a:cubicBezTo>
                  <a:lnTo>
                    <a:pt x="305" y="792"/>
                  </a:lnTo>
                  <a:cubicBezTo>
                    <a:pt x="307" y="794"/>
                    <a:pt x="308" y="796"/>
                    <a:pt x="310" y="798"/>
                  </a:cubicBezTo>
                  <a:lnTo>
                    <a:pt x="310" y="798"/>
                  </a:lnTo>
                  <a:cubicBezTo>
                    <a:pt x="309" y="795"/>
                    <a:pt x="308" y="793"/>
                    <a:pt x="308" y="792"/>
                  </a:cubicBezTo>
                  <a:lnTo>
                    <a:pt x="308" y="775"/>
                  </a:lnTo>
                  <a:lnTo>
                    <a:pt x="325" y="816"/>
                  </a:lnTo>
                  <a:lnTo>
                    <a:pt x="328" y="812"/>
                  </a:lnTo>
                  <a:cubicBezTo>
                    <a:pt x="330" y="815"/>
                    <a:pt x="330" y="817"/>
                    <a:pt x="330" y="817"/>
                  </a:cubicBezTo>
                  <a:cubicBezTo>
                    <a:pt x="330" y="817"/>
                    <a:pt x="320" y="787"/>
                    <a:pt x="308" y="762"/>
                  </a:cubicBezTo>
                  <a:cubicBezTo>
                    <a:pt x="305" y="755"/>
                    <a:pt x="305" y="745"/>
                    <a:pt x="302" y="734"/>
                  </a:cubicBezTo>
                  <a:lnTo>
                    <a:pt x="302" y="734"/>
                  </a:lnTo>
                  <a:cubicBezTo>
                    <a:pt x="311" y="755"/>
                    <a:pt x="314" y="761"/>
                    <a:pt x="316" y="761"/>
                  </a:cubicBezTo>
                  <a:cubicBezTo>
                    <a:pt x="318" y="761"/>
                    <a:pt x="316" y="752"/>
                    <a:pt x="318" y="752"/>
                  </a:cubicBezTo>
                  <a:cubicBezTo>
                    <a:pt x="319" y="752"/>
                    <a:pt x="323" y="758"/>
                    <a:pt x="332" y="778"/>
                  </a:cubicBezTo>
                  <a:cubicBezTo>
                    <a:pt x="322" y="746"/>
                    <a:pt x="334" y="748"/>
                    <a:pt x="310" y="680"/>
                  </a:cubicBezTo>
                  <a:lnTo>
                    <a:pt x="310" y="680"/>
                  </a:lnTo>
                  <a:cubicBezTo>
                    <a:pt x="313" y="685"/>
                    <a:pt x="315" y="687"/>
                    <a:pt x="315" y="687"/>
                  </a:cubicBezTo>
                  <a:cubicBezTo>
                    <a:pt x="319" y="691"/>
                    <a:pt x="322" y="695"/>
                    <a:pt x="324" y="695"/>
                  </a:cubicBezTo>
                  <a:cubicBezTo>
                    <a:pt x="325" y="695"/>
                    <a:pt x="325" y="692"/>
                    <a:pt x="322" y="681"/>
                  </a:cubicBezTo>
                  <a:lnTo>
                    <a:pt x="322" y="681"/>
                  </a:lnTo>
                  <a:lnTo>
                    <a:pt x="345" y="734"/>
                  </a:lnTo>
                  <a:lnTo>
                    <a:pt x="322" y="661"/>
                  </a:lnTo>
                  <a:lnTo>
                    <a:pt x="322" y="661"/>
                  </a:lnTo>
                  <a:cubicBezTo>
                    <a:pt x="339" y="691"/>
                    <a:pt x="349" y="708"/>
                    <a:pt x="362" y="748"/>
                  </a:cubicBezTo>
                  <a:cubicBezTo>
                    <a:pt x="345" y="684"/>
                    <a:pt x="362" y="721"/>
                    <a:pt x="342" y="657"/>
                  </a:cubicBezTo>
                  <a:lnTo>
                    <a:pt x="342" y="657"/>
                  </a:lnTo>
                  <a:lnTo>
                    <a:pt x="359" y="691"/>
                  </a:lnTo>
                  <a:cubicBezTo>
                    <a:pt x="359" y="688"/>
                    <a:pt x="351" y="659"/>
                    <a:pt x="354" y="659"/>
                  </a:cubicBezTo>
                  <a:lnTo>
                    <a:pt x="354" y="659"/>
                  </a:lnTo>
                  <a:cubicBezTo>
                    <a:pt x="354" y="659"/>
                    <a:pt x="356" y="661"/>
                    <a:pt x="359" y="667"/>
                  </a:cubicBezTo>
                  <a:cubicBezTo>
                    <a:pt x="372" y="692"/>
                    <a:pt x="381" y="697"/>
                    <a:pt x="389" y="697"/>
                  </a:cubicBezTo>
                  <a:cubicBezTo>
                    <a:pt x="396" y="697"/>
                    <a:pt x="402" y="694"/>
                    <a:pt x="410" y="694"/>
                  </a:cubicBezTo>
                  <a:cubicBezTo>
                    <a:pt x="419" y="694"/>
                    <a:pt x="429" y="698"/>
                    <a:pt x="444" y="714"/>
                  </a:cubicBezTo>
                  <a:cubicBezTo>
                    <a:pt x="430" y="686"/>
                    <a:pt x="426" y="678"/>
                    <a:pt x="427" y="678"/>
                  </a:cubicBezTo>
                  <a:lnTo>
                    <a:pt x="427" y="678"/>
                  </a:lnTo>
                  <a:cubicBezTo>
                    <a:pt x="429" y="678"/>
                    <a:pt x="443" y="702"/>
                    <a:pt x="445" y="702"/>
                  </a:cubicBezTo>
                  <a:cubicBezTo>
                    <a:pt x="446" y="702"/>
                    <a:pt x="444" y="696"/>
                    <a:pt x="436" y="677"/>
                  </a:cubicBezTo>
                  <a:lnTo>
                    <a:pt x="436" y="677"/>
                  </a:lnTo>
                  <a:cubicBezTo>
                    <a:pt x="450" y="701"/>
                    <a:pt x="457" y="714"/>
                    <a:pt x="464" y="734"/>
                  </a:cubicBezTo>
                  <a:cubicBezTo>
                    <a:pt x="464" y="729"/>
                    <a:pt x="465" y="727"/>
                    <a:pt x="467" y="727"/>
                  </a:cubicBezTo>
                  <a:cubicBezTo>
                    <a:pt x="471" y="727"/>
                    <a:pt x="476" y="732"/>
                    <a:pt x="478" y="732"/>
                  </a:cubicBezTo>
                  <a:cubicBezTo>
                    <a:pt x="481" y="732"/>
                    <a:pt x="480" y="725"/>
                    <a:pt x="470" y="697"/>
                  </a:cubicBezTo>
                  <a:lnTo>
                    <a:pt x="470" y="697"/>
                  </a:lnTo>
                  <a:cubicBezTo>
                    <a:pt x="484" y="721"/>
                    <a:pt x="484" y="734"/>
                    <a:pt x="491" y="748"/>
                  </a:cubicBezTo>
                  <a:cubicBezTo>
                    <a:pt x="491" y="743"/>
                    <a:pt x="489" y="733"/>
                    <a:pt x="490" y="733"/>
                  </a:cubicBezTo>
                  <a:lnTo>
                    <a:pt x="490" y="733"/>
                  </a:lnTo>
                  <a:cubicBezTo>
                    <a:pt x="491" y="733"/>
                    <a:pt x="492" y="734"/>
                    <a:pt x="494" y="738"/>
                  </a:cubicBezTo>
                  <a:cubicBezTo>
                    <a:pt x="501" y="751"/>
                    <a:pt x="501" y="758"/>
                    <a:pt x="504" y="769"/>
                  </a:cubicBezTo>
                  <a:cubicBezTo>
                    <a:pt x="511" y="762"/>
                    <a:pt x="481" y="687"/>
                    <a:pt x="450" y="620"/>
                  </a:cubicBezTo>
                  <a:lnTo>
                    <a:pt x="450" y="620"/>
                  </a:lnTo>
                  <a:cubicBezTo>
                    <a:pt x="458" y="632"/>
                    <a:pt x="463" y="639"/>
                    <a:pt x="465" y="639"/>
                  </a:cubicBezTo>
                  <a:cubicBezTo>
                    <a:pt x="467" y="639"/>
                    <a:pt x="463" y="626"/>
                    <a:pt x="453" y="600"/>
                  </a:cubicBezTo>
                  <a:lnTo>
                    <a:pt x="453" y="600"/>
                  </a:lnTo>
                  <a:cubicBezTo>
                    <a:pt x="464" y="620"/>
                    <a:pt x="477" y="644"/>
                    <a:pt x="474" y="653"/>
                  </a:cubicBezTo>
                  <a:cubicBezTo>
                    <a:pt x="477" y="653"/>
                    <a:pt x="485" y="659"/>
                    <a:pt x="491" y="659"/>
                  </a:cubicBezTo>
                  <a:cubicBezTo>
                    <a:pt x="496" y="659"/>
                    <a:pt x="498" y="652"/>
                    <a:pt x="484" y="623"/>
                  </a:cubicBezTo>
                  <a:lnTo>
                    <a:pt x="484" y="623"/>
                  </a:lnTo>
                  <a:cubicBezTo>
                    <a:pt x="487" y="627"/>
                    <a:pt x="489" y="629"/>
                    <a:pt x="490" y="629"/>
                  </a:cubicBezTo>
                  <a:cubicBezTo>
                    <a:pt x="492" y="629"/>
                    <a:pt x="491" y="621"/>
                    <a:pt x="491" y="616"/>
                  </a:cubicBezTo>
                  <a:lnTo>
                    <a:pt x="491" y="616"/>
                  </a:lnTo>
                  <a:cubicBezTo>
                    <a:pt x="494" y="616"/>
                    <a:pt x="497" y="619"/>
                    <a:pt x="500" y="619"/>
                  </a:cubicBezTo>
                  <a:cubicBezTo>
                    <a:pt x="503" y="619"/>
                    <a:pt x="505" y="617"/>
                    <a:pt x="508" y="613"/>
                  </a:cubicBezTo>
                  <a:lnTo>
                    <a:pt x="501" y="606"/>
                  </a:lnTo>
                  <a:cubicBezTo>
                    <a:pt x="490" y="578"/>
                    <a:pt x="488" y="571"/>
                    <a:pt x="489" y="571"/>
                  </a:cubicBezTo>
                  <a:lnTo>
                    <a:pt x="489" y="571"/>
                  </a:lnTo>
                  <a:cubicBezTo>
                    <a:pt x="491" y="571"/>
                    <a:pt x="498" y="581"/>
                    <a:pt x="500" y="581"/>
                  </a:cubicBezTo>
                  <a:cubicBezTo>
                    <a:pt x="501" y="581"/>
                    <a:pt x="501" y="581"/>
                    <a:pt x="501" y="580"/>
                  </a:cubicBezTo>
                  <a:lnTo>
                    <a:pt x="504" y="586"/>
                  </a:lnTo>
                  <a:cubicBezTo>
                    <a:pt x="513" y="596"/>
                    <a:pt x="517" y="600"/>
                    <a:pt x="519" y="600"/>
                  </a:cubicBezTo>
                  <a:cubicBezTo>
                    <a:pt x="522" y="600"/>
                    <a:pt x="518" y="589"/>
                    <a:pt x="521" y="589"/>
                  </a:cubicBezTo>
                  <a:lnTo>
                    <a:pt x="521" y="589"/>
                  </a:lnTo>
                  <a:cubicBezTo>
                    <a:pt x="523" y="589"/>
                    <a:pt x="527" y="593"/>
                    <a:pt x="538" y="606"/>
                  </a:cubicBezTo>
                  <a:lnTo>
                    <a:pt x="517" y="566"/>
                  </a:lnTo>
                  <a:cubicBezTo>
                    <a:pt x="507" y="544"/>
                    <a:pt x="504" y="536"/>
                    <a:pt x="506" y="536"/>
                  </a:cubicBezTo>
                  <a:lnTo>
                    <a:pt x="506" y="536"/>
                  </a:lnTo>
                  <a:cubicBezTo>
                    <a:pt x="510" y="536"/>
                    <a:pt x="539" y="582"/>
                    <a:pt x="545" y="582"/>
                  </a:cubicBezTo>
                  <a:cubicBezTo>
                    <a:pt x="546" y="582"/>
                    <a:pt x="546" y="580"/>
                    <a:pt x="545" y="576"/>
                  </a:cubicBezTo>
                  <a:lnTo>
                    <a:pt x="531" y="552"/>
                  </a:lnTo>
                  <a:cubicBezTo>
                    <a:pt x="530" y="549"/>
                    <a:pt x="530" y="548"/>
                    <a:pt x="531" y="548"/>
                  </a:cubicBezTo>
                  <a:lnTo>
                    <a:pt x="531" y="548"/>
                  </a:lnTo>
                  <a:cubicBezTo>
                    <a:pt x="535" y="548"/>
                    <a:pt x="599" y="668"/>
                    <a:pt x="609" y="674"/>
                  </a:cubicBezTo>
                  <a:cubicBezTo>
                    <a:pt x="615" y="681"/>
                    <a:pt x="612" y="687"/>
                    <a:pt x="615" y="694"/>
                  </a:cubicBezTo>
                  <a:cubicBezTo>
                    <a:pt x="622" y="702"/>
                    <a:pt x="626" y="705"/>
                    <a:pt x="627" y="705"/>
                  </a:cubicBezTo>
                  <a:cubicBezTo>
                    <a:pt x="633" y="705"/>
                    <a:pt x="592" y="637"/>
                    <a:pt x="592" y="623"/>
                  </a:cubicBezTo>
                  <a:lnTo>
                    <a:pt x="592" y="623"/>
                  </a:lnTo>
                  <a:cubicBezTo>
                    <a:pt x="609" y="650"/>
                    <a:pt x="626" y="697"/>
                    <a:pt x="636" y="701"/>
                  </a:cubicBezTo>
                  <a:cubicBezTo>
                    <a:pt x="637" y="703"/>
                    <a:pt x="637" y="704"/>
                    <a:pt x="638" y="704"/>
                  </a:cubicBezTo>
                  <a:cubicBezTo>
                    <a:pt x="642" y="704"/>
                    <a:pt x="620" y="638"/>
                    <a:pt x="628" y="638"/>
                  </a:cubicBezTo>
                  <a:lnTo>
                    <a:pt x="628" y="638"/>
                  </a:lnTo>
                  <a:cubicBezTo>
                    <a:pt x="630" y="638"/>
                    <a:pt x="633" y="641"/>
                    <a:pt x="639" y="650"/>
                  </a:cubicBezTo>
                  <a:cubicBezTo>
                    <a:pt x="626" y="630"/>
                    <a:pt x="615" y="610"/>
                    <a:pt x="609" y="589"/>
                  </a:cubicBezTo>
                  <a:cubicBezTo>
                    <a:pt x="609" y="589"/>
                    <a:pt x="609" y="589"/>
                    <a:pt x="610" y="589"/>
                  </a:cubicBezTo>
                  <a:cubicBezTo>
                    <a:pt x="615" y="589"/>
                    <a:pt x="639" y="622"/>
                    <a:pt x="644" y="622"/>
                  </a:cubicBezTo>
                  <a:cubicBezTo>
                    <a:pt x="647" y="622"/>
                    <a:pt x="645" y="614"/>
                    <a:pt x="636" y="593"/>
                  </a:cubicBezTo>
                  <a:lnTo>
                    <a:pt x="636" y="593"/>
                  </a:lnTo>
                  <a:lnTo>
                    <a:pt x="646" y="610"/>
                  </a:lnTo>
                  <a:cubicBezTo>
                    <a:pt x="643" y="589"/>
                    <a:pt x="646" y="572"/>
                    <a:pt x="629" y="535"/>
                  </a:cubicBezTo>
                  <a:lnTo>
                    <a:pt x="629" y="535"/>
                  </a:lnTo>
                  <a:cubicBezTo>
                    <a:pt x="648" y="570"/>
                    <a:pt x="657" y="581"/>
                    <a:pt x="661" y="581"/>
                  </a:cubicBezTo>
                  <a:cubicBezTo>
                    <a:pt x="668" y="581"/>
                    <a:pt x="656" y="539"/>
                    <a:pt x="661" y="539"/>
                  </a:cubicBezTo>
                  <a:lnTo>
                    <a:pt x="661" y="539"/>
                  </a:lnTo>
                  <a:cubicBezTo>
                    <a:pt x="664" y="539"/>
                    <a:pt x="671" y="549"/>
                    <a:pt x="687" y="580"/>
                  </a:cubicBezTo>
                  <a:lnTo>
                    <a:pt x="696" y="566"/>
                  </a:lnTo>
                  <a:lnTo>
                    <a:pt x="704" y="580"/>
                  </a:lnTo>
                  <a:cubicBezTo>
                    <a:pt x="704" y="580"/>
                    <a:pt x="705" y="580"/>
                    <a:pt x="706" y="580"/>
                  </a:cubicBezTo>
                  <a:cubicBezTo>
                    <a:pt x="715" y="580"/>
                    <a:pt x="703" y="551"/>
                    <a:pt x="690" y="522"/>
                  </a:cubicBezTo>
                  <a:lnTo>
                    <a:pt x="690" y="522"/>
                  </a:lnTo>
                  <a:cubicBezTo>
                    <a:pt x="696" y="529"/>
                    <a:pt x="704" y="542"/>
                    <a:pt x="707" y="546"/>
                  </a:cubicBezTo>
                  <a:cubicBezTo>
                    <a:pt x="714" y="552"/>
                    <a:pt x="719" y="556"/>
                    <a:pt x="722" y="556"/>
                  </a:cubicBezTo>
                  <a:cubicBezTo>
                    <a:pt x="728" y="556"/>
                    <a:pt x="723" y="538"/>
                    <a:pt x="707" y="491"/>
                  </a:cubicBezTo>
                  <a:lnTo>
                    <a:pt x="707" y="491"/>
                  </a:lnTo>
                  <a:lnTo>
                    <a:pt x="731" y="532"/>
                  </a:lnTo>
                  <a:cubicBezTo>
                    <a:pt x="729" y="529"/>
                    <a:pt x="729" y="527"/>
                    <a:pt x="730" y="527"/>
                  </a:cubicBezTo>
                  <a:lnTo>
                    <a:pt x="730" y="527"/>
                  </a:lnTo>
                  <a:cubicBezTo>
                    <a:pt x="734" y="527"/>
                    <a:pt x="755" y="551"/>
                    <a:pt x="765" y="551"/>
                  </a:cubicBezTo>
                  <a:cubicBezTo>
                    <a:pt x="769" y="551"/>
                    <a:pt x="771" y="546"/>
                    <a:pt x="768" y="532"/>
                  </a:cubicBezTo>
                  <a:lnTo>
                    <a:pt x="768" y="532"/>
                  </a:lnTo>
                  <a:cubicBezTo>
                    <a:pt x="771" y="535"/>
                    <a:pt x="774" y="546"/>
                    <a:pt x="778" y="549"/>
                  </a:cubicBezTo>
                  <a:cubicBezTo>
                    <a:pt x="775" y="540"/>
                    <a:pt x="777" y="536"/>
                    <a:pt x="780" y="536"/>
                  </a:cubicBezTo>
                  <a:cubicBezTo>
                    <a:pt x="789" y="536"/>
                    <a:pt x="813" y="563"/>
                    <a:pt x="821" y="563"/>
                  </a:cubicBezTo>
                  <a:cubicBezTo>
                    <a:pt x="827" y="563"/>
                    <a:pt x="822" y="548"/>
                    <a:pt x="795" y="494"/>
                  </a:cubicBezTo>
                  <a:lnTo>
                    <a:pt x="785" y="454"/>
                  </a:lnTo>
                  <a:cubicBezTo>
                    <a:pt x="765" y="447"/>
                    <a:pt x="748" y="390"/>
                    <a:pt x="731" y="366"/>
                  </a:cubicBezTo>
                  <a:cubicBezTo>
                    <a:pt x="731" y="365"/>
                    <a:pt x="731" y="365"/>
                    <a:pt x="731" y="365"/>
                  </a:cubicBezTo>
                  <a:cubicBezTo>
                    <a:pt x="737" y="365"/>
                    <a:pt x="768" y="405"/>
                    <a:pt x="765" y="417"/>
                  </a:cubicBezTo>
                  <a:lnTo>
                    <a:pt x="761" y="410"/>
                  </a:lnTo>
                  <a:lnTo>
                    <a:pt x="761" y="410"/>
                  </a:lnTo>
                  <a:cubicBezTo>
                    <a:pt x="801" y="485"/>
                    <a:pt x="791" y="427"/>
                    <a:pt x="818" y="478"/>
                  </a:cubicBezTo>
                  <a:cubicBezTo>
                    <a:pt x="822" y="475"/>
                    <a:pt x="828" y="474"/>
                    <a:pt x="834" y="474"/>
                  </a:cubicBezTo>
                  <a:cubicBezTo>
                    <a:pt x="853" y="474"/>
                    <a:pt x="878" y="484"/>
                    <a:pt x="897" y="484"/>
                  </a:cubicBezTo>
                  <a:cubicBezTo>
                    <a:pt x="902" y="484"/>
                    <a:pt x="906" y="483"/>
                    <a:pt x="910" y="482"/>
                  </a:cubicBezTo>
                  <a:lnTo>
                    <a:pt x="872" y="424"/>
                  </a:lnTo>
                  <a:lnTo>
                    <a:pt x="882" y="424"/>
                  </a:lnTo>
                  <a:cubicBezTo>
                    <a:pt x="893" y="438"/>
                    <a:pt x="913" y="468"/>
                    <a:pt x="906" y="468"/>
                  </a:cubicBezTo>
                  <a:cubicBezTo>
                    <a:pt x="911" y="475"/>
                    <a:pt x="913" y="478"/>
                    <a:pt x="913" y="478"/>
                  </a:cubicBezTo>
                  <a:cubicBezTo>
                    <a:pt x="915" y="478"/>
                    <a:pt x="895" y="435"/>
                    <a:pt x="889" y="424"/>
                  </a:cubicBezTo>
                  <a:lnTo>
                    <a:pt x="889" y="424"/>
                  </a:lnTo>
                  <a:cubicBezTo>
                    <a:pt x="913" y="441"/>
                    <a:pt x="927" y="494"/>
                    <a:pt x="930" y="494"/>
                  </a:cubicBezTo>
                  <a:lnTo>
                    <a:pt x="933" y="485"/>
                  </a:lnTo>
                  <a:lnTo>
                    <a:pt x="927" y="482"/>
                  </a:lnTo>
                  <a:cubicBezTo>
                    <a:pt x="916" y="454"/>
                    <a:pt x="899" y="427"/>
                    <a:pt x="910" y="427"/>
                  </a:cubicBezTo>
                  <a:lnTo>
                    <a:pt x="910" y="427"/>
                  </a:lnTo>
                  <a:cubicBezTo>
                    <a:pt x="913" y="430"/>
                    <a:pt x="916" y="435"/>
                    <a:pt x="919" y="439"/>
                  </a:cubicBezTo>
                  <a:lnTo>
                    <a:pt x="919" y="439"/>
                  </a:lnTo>
                  <a:cubicBezTo>
                    <a:pt x="918" y="436"/>
                    <a:pt x="918" y="434"/>
                    <a:pt x="919" y="434"/>
                  </a:cubicBezTo>
                  <a:lnTo>
                    <a:pt x="919" y="434"/>
                  </a:lnTo>
                  <a:cubicBezTo>
                    <a:pt x="920" y="434"/>
                    <a:pt x="924" y="441"/>
                    <a:pt x="927" y="447"/>
                  </a:cubicBezTo>
                  <a:lnTo>
                    <a:pt x="922" y="443"/>
                  </a:lnTo>
                  <a:lnTo>
                    <a:pt x="922" y="443"/>
                  </a:lnTo>
                  <a:cubicBezTo>
                    <a:pt x="928" y="453"/>
                    <a:pt x="934" y="462"/>
                    <a:pt x="936" y="464"/>
                  </a:cubicBezTo>
                  <a:cubicBezTo>
                    <a:pt x="938" y="466"/>
                    <a:pt x="939" y="468"/>
                    <a:pt x="939" y="468"/>
                  </a:cubicBezTo>
                  <a:cubicBezTo>
                    <a:pt x="940" y="468"/>
                    <a:pt x="940" y="467"/>
                    <a:pt x="940" y="464"/>
                  </a:cubicBezTo>
                  <a:lnTo>
                    <a:pt x="950" y="464"/>
                  </a:lnTo>
                  <a:lnTo>
                    <a:pt x="919" y="421"/>
                  </a:lnTo>
                  <a:cubicBezTo>
                    <a:pt x="910" y="393"/>
                    <a:pt x="930" y="417"/>
                    <a:pt x="893" y="366"/>
                  </a:cubicBezTo>
                  <a:lnTo>
                    <a:pt x="893" y="366"/>
                  </a:lnTo>
                  <a:cubicBezTo>
                    <a:pt x="915" y="397"/>
                    <a:pt x="928" y="405"/>
                    <a:pt x="937" y="405"/>
                  </a:cubicBezTo>
                  <a:cubicBezTo>
                    <a:pt x="947" y="405"/>
                    <a:pt x="951" y="393"/>
                    <a:pt x="957" y="393"/>
                  </a:cubicBezTo>
                  <a:cubicBezTo>
                    <a:pt x="959" y="393"/>
                    <a:pt x="961" y="394"/>
                    <a:pt x="963" y="397"/>
                  </a:cubicBezTo>
                  <a:cubicBezTo>
                    <a:pt x="950" y="360"/>
                    <a:pt x="953" y="357"/>
                    <a:pt x="963" y="357"/>
                  </a:cubicBezTo>
                  <a:cubicBezTo>
                    <a:pt x="957" y="350"/>
                    <a:pt x="925" y="302"/>
                    <a:pt x="932" y="302"/>
                  </a:cubicBezTo>
                  <a:lnTo>
                    <a:pt x="932" y="302"/>
                  </a:lnTo>
                  <a:cubicBezTo>
                    <a:pt x="933" y="302"/>
                    <a:pt x="933" y="302"/>
                    <a:pt x="933" y="302"/>
                  </a:cubicBezTo>
                  <a:cubicBezTo>
                    <a:pt x="996" y="405"/>
                    <a:pt x="975" y="342"/>
                    <a:pt x="1021" y="409"/>
                  </a:cubicBezTo>
                  <a:lnTo>
                    <a:pt x="1021" y="409"/>
                  </a:lnTo>
                  <a:cubicBezTo>
                    <a:pt x="994" y="368"/>
                    <a:pt x="1033" y="388"/>
                    <a:pt x="980" y="323"/>
                  </a:cubicBezTo>
                  <a:lnTo>
                    <a:pt x="980" y="323"/>
                  </a:lnTo>
                  <a:cubicBezTo>
                    <a:pt x="991" y="329"/>
                    <a:pt x="1008" y="363"/>
                    <a:pt x="1028" y="383"/>
                  </a:cubicBezTo>
                  <a:cubicBezTo>
                    <a:pt x="1024" y="369"/>
                    <a:pt x="1026" y="364"/>
                    <a:pt x="1032" y="364"/>
                  </a:cubicBezTo>
                  <a:cubicBezTo>
                    <a:pt x="1042" y="364"/>
                    <a:pt x="1059" y="376"/>
                    <a:pt x="1068" y="376"/>
                  </a:cubicBezTo>
                  <a:cubicBezTo>
                    <a:pt x="1072" y="376"/>
                    <a:pt x="1074" y="374"/>
                    <a:pt x="1075" y="370"/>
                  </a:cubicBezTo>
                  <a:cubicBezTo>
                    <a:pt x="1069" y="357"/>
                    <a:pt x="1052" y="336"/>
                    <a:pt x="1041" y="316"/>
                  </a:cubicBezTo>
                  <a:lnTo>
                    <a:pt x="1041" y="316"/>
                  </a:lnTo>
                  <a:lnTo>
                    <a:pt x="1092" y="377"/>
                  </a:lnTo>
                  <a:cubicBezTo>
                    <a:pt x="1092" y="371"/>
                    <a:pt x="1063" y="327"/>
                    <a:pt x="1068" y="327"/>
                  </a:cubicBezTo>
                  <a:lnTo>
                    <a:pt x="1068" y="327"/>
                  </a:lnTo>
                  <a:cubicBezTo>
                    <a:pt x="1069" y="327"/>
                    <a:pt x="1073" y="331"/>
                    <a:pt x="1081" y="339"/>
                  </a:cubicBezTo>
                  <a:lnTo>
                    <a:pt x="1081" y="339"/>
                  </a:lnTo>
                  <a:cubicBezTo>
                    <a:pt x="1072" y="329"/>
                    <a:pt x="1058" y="312"/>
                    <a:pt x="1058" y="309"/>
                  </a:cubicBezTo>
                  <a:lnTo>
                    <a:pt x="1058" y="309"/>
                  </a:lnTo>
                  <a:cubicBezTo>
                    <a:pt x="1069" y="316"/>
                    <a:pt x="1078" y="319"/>
                    <a:pt x="1084" y="319"/>
                  </a:cubicBezTo>
                  <a:cubicBezTo>
                    <a:pt x="1107" y="319"/>
                    <a:pt x="1103" y="280"/>
                    <a:pt x="1127" y="280"/>
                  </a:cubicBezTo>
                  <a:cubicBezTo>
                    <a:pt x="1139" y="280"/>
                    <a:pt x="1158" y="290"/>
                    <a:pt x="1190" y="319"/>
                  </a:cubicBezTo>
                  <a:cubicBezTo>
                    <a:pt x="1170" y="296"/>
                    <a:pt x="1170" y="289"/>
                    <a:pt x="1173" y="289"/>
                  </a:cubicBezTo>
                  <a:cubicBezTo>
                    <a:pt x="1166" y="282"/>
                    <a:pt x="1150" y="255"/>
                    <a:pt x="1136" y="238"/>
                  </a:cubicBezTo>
                  <a:lnTo>
                    <a:pt x="1136" y="238"/>
                  </a:lnTo>
                  <a:lnTo>
                    <a:pt x="1183" y="279"/>
                  </a:lnTo>
                  <a:cubicBezTo>
                    <a:pt x="1150" y="228"/>
                    <a:pt x="1193" y="265"/>
                    <a:pt x="1159" y="218"/>
                  </a:cubicBezTo>
                  <a:lnTo>
                    <a:pt x="1159" y="218"/>
                  </a:lnTo>
                  <a:lnTo>
                    <a:pt x="1163" y="228"/>
                  </a:lnTo>
                  <a:cubicBezTo>
                    <a:pt x="1125" y="170"/>
                    <a:pt x="1065" y="109"/>
                    <a:pt x="1014" y="36"/>
                  </a:cubicBezTo>
                  <a:lnTo>
                    <a:pt x="1014" y="36"/>
                  </a:lnTo>
                  <a:cubicBezTo>
                    <a:pt x="1022" y="49"/>
                    <a:pt x="1024" y="53"/>
                    <a:pt x="1022" y="53"/>
                  </a:cubicBezTo>
                  <a:cubicBezTo>
                    <a:pt x="1016" y="53"/>
                    <a:pt x="981" y="15"/>
                    <a:pt x="973" y="15"/>
                  </a:cubicBezTo>
                  <a:lnTo>
                    <a:pt x="973" y="15"/>
                  </a:lnTo>
                  <a:cubicBezTo>
                    <a:pt x="970" y="15"/>
                    <a:pt x="973" y="23"/>
                    <a:pt x="988" y="49"/>
                  </a:cubicBezTo>
                  <a:cubicBezTo>
                    <a:pt x="977" y="36"/>
                    <a:pt x="974" y="22"/>
                    <a:pt x="960" y="8"/>
                  </a:cubicBezTo>
                  <a:lnTo>
                    <a:pt x="960" y="8"/>
                  </a:lnTo>
                  <a:cubicBezTo>
                    <a:pt x="975" y="31"/>
                    <a:pt x="981" y="42"/>
                    <a:pt x="976" y="42"/>
                  </a:cubicBezTo>
                  <a:cubicBezTo>
                    <a:pt x="974" y="42"/>
                    <a:pt x="971" y="41"/>
                    <a:pt x="967" y="39"/>
                  </a:cubicBezTo>
                  <a:lnTo>
                    <a:pt x="963" y="28"/>
                  </a:lnTo>
                  <a:cubicBezTo>
                    <a:pt x="961" y="33"/>
                    <a:pt x="957" y="34"/>
                    <a:pt x="953" y="34"/>
                  </a:cubicBezTo>
                  <a:cubicBezTo>
                    <a:pt x="940" y="34"/>
                    <a:pt x="920" y="18"/>
                    <a:pt x="899" y="8"/>
                  </a:cubicBezTo>
                  <a:lnTo>
                    <a:pt x="899" y="8"/>
                  </a:lnTo>
                  <a:lnTo>
                    <a:pt x="923" y="45"/>
                  </a:lnTo>
                  <a:cubicBezTo>
                    <a:pt x="916" y="42"/>
                    <a:pt x="910" y="32"/>
                    <a:pt x="902" y="25"/>
                  </a:cubicBezTo>
                  <a:lnTo>
                    <a:pt x="902" y="25"/>
                  </a:lnTo>
                  <a:cubicBezTo>
                    <a:pt x="917" y="50"/>
                    <a:pt x="921" y="53"/>
                    <a:pt x="924" y="53"/>
                  </a:cubicBezTo>
                  <a:cubicBezTo>
                    <a:pt x="925" y="53"/>
                    <a:pt x="925" y="53"/>
                    <a:pt x="926" y="53"/>
                  </a:cubicBezTo>
                  <a:cubicBezTo>
                    <a:pt x="929" y="53"/>
                    <a:pt x="934" y="55"/>
                    <a:pt x="950" y="83"/>
                  </a:cubicBezTo>
                  <a:cubicBezTo>
                    <a:pt x="931" y="58"/>
                    <a:pt x="922" y="53"/>
                    <a:pt x="917" y="53"/>
                  </a:cubicBezTo>
                  <a:cubicBezTo>
                    <a:pt x="913" y="53"/>
                    <a:pt x="910" y="55"/>
                    <a:pt x="906" y="55"/>
                  </a:cubicBezTo>
                  <a:cubicBezTo>
                    <a:pt x="900" y="55"/>
                    <a:pt x="890" y="49"/>
                    <a:pt x="866" y="15"/>
                  </a:cubicBezTo>
                  <a:lnTo>
                    <a:pt x="866" y="15"/>
                  </a:lnTo>
                  <a:cubicBezTo>
                    <a:pt x="862" y="19"/>
                    <a:pt x="896" y="56"/>
                    <a:pt x="893" y="59"/>
                  </a:cubicBezTo>
                  <a:lnTo>
                    <a:pt x="876" y="39"/>
                  </a:lnTo>
                  <a:lnTo>
                    <a:pt x="893" y="69"/>
                  </a:lnTo>
                  <a:cubicBezTo>
                    <a:pt x="886" y="66"/>
                    <a:pt x="866" y="39"/>
                    <a:pt x="852" y="19"/>
                  </a:cubicBezTo>
                  <a:lnTo>
                    <a:pt x="852" y="19"/>
                  </a:lnTo>
                  <a:cubicBezTo>
                    <a:pt x="853" y="19"/>
                    <a:pt x="853" y="19"/>
                    <a:pt x="853" y="19"/>
                  </a:cubicBezTo>
                  <a:cubicBezTo>
                    <a:pt x="855" y="19"/>
                    <a:pt x="852" y="12"/>
                    <a:pt x="852" y="8"/>
                  </a:cubicBezTo>
                  <a:cubicBezTo>
                    <a:pt x="847" y="3"/>
                    <a:pt x="844" y="1"/>
                    <a:pt x="84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2"/>
            <p:cNvSpPr/>
            <p:nvPr/>
          </p:nvSpPr>
          <p:spPr>
            <a:xfrm>
              <a:off x="2419990" y="1905934"/>
              <a:ext cx="925" cy="1695"/>
            </a:xfrm>
            <a:custGeom>
              <a:avLst/>
              <a:gdLst/>
              <a:ahLst/>
              <a:cxnLst/>
              <a:rect l="l" t="t" r="r" b="b"/>
              <a:pathLst>
                <a:path w="12" h="22" extrusionOk="0">
                  <a:moveTo>
                    <a:pt x="1" y="1"/>
                  </a:moveTo>
                  <a:cubicBezTo>
                    <a:pt x="4" y="7"/>
                    <a:pt x="7" y="14"/>
                    <a:pt x="11" y="21"/>
                  </a:cubicBezTo>
                  <a:cubicBezTo>
                    <a:pt x="7" y="14"/>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2"/>
            <p:cNvSpPr/>
            <p:nvPr/>
          </p:nvSpPr>
          <p:spPr>
            <a:xfrm>
              <a:off x="2434325" y="1889519"/>
              <a:ext cx="308" cy="617"/>
            </a:xfrm>
            <a:custGeom>
              <a:avLst/>
              <a:gdLst/>
              <a:ahLst/>
              <a:cxnLst/>
              <a:rect l="l" t="t" r="r" b="b"/>
              <a:pathLst>
                <a:path w="4" h="8" extrusionOk="0">
                  <a:moveTo>
                    <a:pt x="4" y="7"/>
                  </a:moveTo>
                  <a:lnTo>
                    <a:pt x="4" y="7"/>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2"/>
            <p:cNvSpPr/>
            <p:nvPr/>
          </p:nvSpPr>
          <p:spPr>
            <a:xfrm>
              <a:off x="2399722" y="1912176"/>
              <a:ext cx="848" cy="1695"/>
            </a:xfrm>
            <a:custGeom>
              <a:avLst/>
              <a:gdLst/>
              <a:ahLst/>
              <a:cxnLst/>
              <a:rect l="l" t="t" r="r" b="b"/>
              <a:pathLst>
                <a:path w="11" h="22" extrusionOk="0">
                  <a:moveTo>
                    <a:pt x="0" y="1"/>
                  </a:moveTo>
                  <a:lnTo>
                    <a:pt x="0" y="1"/>
                  </a:lnTo>
                  <a:cubicBezTo>
                    <a:pt x="3" y="4"/>
                    <a:pt x="7" y="11"/>
                    <a:pt x="11" y="21"/>
                  </a:cubicBezTo>
                  <a:cubicBezTo>
                    <a:pt x="7" y="1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2"/>
            <p:cNvSpPr/>
            <p:nvPr/>
          </p:nvSpPr>
          <p:spPr>
            <a:xfrm>
              <a:off x="2397872" y="1947858"/>
              <a:ext cx="848" cy="1927"/>
            </a:xfrm>
            <a:custGeom>
              <a:avLst/>
              <a:gdLst/>
              <a:ahLst/>
              <a:cxnLst/>
              <a:rect l="l" t="t" r="r" b="b"/>
              <a:pathLst>
                <a:path w="11" h="25" extrusionOk="0">
                  <a:moveTo>
                    <a:pt x="1" y="0"/>
                  </a:moveTo>
                  <a:cubicBezTo>
                    <a:pt x="4" y="11"/>
                    <a:pt x="7" y="24"/>
                    <a:pt x="7" y="24"/>
                  </a:cubicBezTo>
                  <a:lnTo>
                    <a:pt x="10" y="14"/>
                  </a:lnTo>
                  <a:lnTo>
                    <a:pt x="10" y="14"/>
                  </a:lnTo>
                  <a:cubicBezTo>
                    <a:pt x="10" y="14"/>
                    <a:pt x="10" y="15"/>
                    <a:pt x="9" y="15"/>
                  </a:cubicBezTo>
                  <a:cubicBezTo>
                    <a:pt x="6" y="15"/>
                    <a:pt x="3"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2"/>
            <p:cNvSpPr/>
            <p:nvPr/>
          </p:nvSpPr>
          <p:spPr>
            <a:xfrm>
              <a:off x="2388547" y="1930364"/>
              <a:ext cx="771" cy="2235"/>
            </a:xfrm>
            <a:custGeom>
              <a:avLst/>
              <a:gdLst/>
              <a:ahLst/>
              <a:cxnLst/>
              <a:rect l="l" t="t" r="r" b="b"/>
              <a:pathLst>
                <a:path w="10" h="29" extrusionOk="0">
                  <a:moveTo>
                    <a:pt x="0" y="1"/>
                  </a:moveTo>
                  <a:lnTo>
                    <a:pt x="0" y="8"/>
                  </a:lnTo>
                  <a:lnTo>
                    <a:pt x="7" y="28"/>
                  </a:lnTo>
                  <a:cubicBezTo>
                    <a:pt x="10" y="24"/>
                    <a:pt x="7" y="8"/>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2"/>
            <p:cNvSpPr/>
            <p:nvPr/>
          </p:nvSpPr>
          <p:spPr>
            <a:xfrm>
              <a:off x="2393479" y="1937069"/>
              <a:ext cx="1310" cy="3314"/>
            </a:xfrm>
            <a:custGeom>
              <a:avLst/>
              <a:gdLst/>
              <a:ahLst/>
              <a:cxnLst/>
              <a:rect l="l" t="t" r="r" b="b"/>
              <a:pathLst>
                <a:path w="17" h="43" extrusionOk="0">
                  <a:moveTo>
                    <a:pt x="4" y="1"/>
                  </a:moveTo>
                  <a:cubicBezTo>
                    <a:pt x="2" y="1"/>
                    <a:pt x="2" y="6"/>
                    <a:pt x="0" y="9"/>
                  </a:cubicBezTo>
                  <a:lnTo>
                    <a:pt x="3" y="9"/>
                  </a:lnTo>
                  <a:cubicBezTo>
                    <a:pt x="10" y="34"/>
                    <a:pt x="14" y="43"/>
                    <a:pt x="15" y="43"/>
                  </a:cubicBezTo>
                  <a:cubicBezTo>
                    <a:pt x="16" y="43"/>
                    <a:pt x="16" y="34"/>
                    <a:pt x="14" y="26"/>
                  </a:cubicBezTo>
                  <a:cubicBezTo>
                    <a:pt x="8" y="6"/>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2"/>
            <p:cNvSpPr/>
            <p:nvPr/>
          </p:nvSpPr>
          <p:spPr>
            <a:xfrm>
              <a:off x="2393171" y="1937994"/>
              <a:ext cx="462" cy="848"/>
            </a:xfrm>
            <a:custGeom>
              <a:avLst/>
              <a:gdLst/>
              <a:ahLst/>
              <a:cxnLst/>
              <a:rect l="l" t="t" r="r" b="b"/>
              <a:pathLst>
                <a:path w="6" h="11" extrusionOk="0">
                  <a:moveTo>
                    <a:pt x="4" y="0"/>
                  </a:moveTo>
                  <a:cubicBezTo>
                    <a:pt x="4" y="0"/>
                    <a:pt x="4" y="1"/>
                    <a:pt x="3" y="1"/>
                  </a:cubicBezTo>
                  <a:cubicBezTo>
                    <a:pt x="3" y="1"/>
                    <a:pt x="2" y="1"/>
                    <a:pt x="1" y="0"/>
                  </a:cubicBezTo>
                  <a:lnTo>
                    <a:pt x="1" y="0"/>
                  </a:lnTo>
                  <a:cubicBezTo>
                    <a:pt x="3" y="8"/>
                    <a:pt x="4" y="11"/>
                    <a:pt x="5" y="11"/>
                  </a:cubicBezTo>
                  <a:cubicBezTo>
                    <a:pt x="5" y="11"/>
                    <a:pt x="4" y="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2"/>
            <p:cNvSpPr/>
            <p:nvPr/>
          </p:nvSpPr>
          <p:spPr>
            <a:xfrm>
              <a:off x="2399645" y="1944930"/>
              <a:ext cx="1387" cy="3699"/>
            </a:xfrm>
            <a:custGeom>
              <a:avLst/>
              <a:gdLst/>
              <a:ahLst/>
              <a:cxnLst/>
              <a:rect l="l" t="t" r="r" b="b"/>
              <a:pathLst>
                <a:path w="18" h="48" extrusionOk="0">
                  <a:moveTo>
                    <a:pt x="3" y="0"/>
                  </a:moveTo>
                  <a:cubicBezTo>
                    <a:pt x="2" y="0"/>
                    <a:pt x="2" y="1"/>
                    <a:pt x="1" y="4"/>
                  </a:cubicBezTo>
                  <a:lnTo>
                    <a:pt x="1" y="4"/>
                  </a:lnTo>
                  <a:cubicBezTo>
                    <a:pt x="1" y="4"/>
                    <a:pt x="1" y="4"/>
                    <a:pt x="1" y="4"/>
                  </a:cubicBezTo>
                  <a:lnTo>
                    <a:pt x="1" y="4"/>
                  </a:lnTo>
                  <a:cubicBezTo>
                    <a:pt x="1" y="4"/>
                    <a:pt x="1" y="4"/>
                    <a:pt x="1" y="5"/>
                  </a:cubicBezTo>
                  <a:cubicBezTo>
                    <a:pt x="1" y="5"/>
                    <a:pt x="1" y="5"/>
                    <a:pt x="1" y="4"/>
                  </a:cubicBezTo>
                  <a:lnTo>
                    <a:pt x="1" y="4"/>
                  </a:lnTo>
                  <a:cubicBezTo>
                    <a:pt x="3" y="10"/>
                    <a:pt x="13" y="38"/>
                    <a:pt x="13" y="38"/>
                  </a:cubicBezTo>
                  <a:cubicBezTo>
                    <a:pt x="13" y="38"/>
                    <a:pt x="13" y="37"/>
                    <a:pt x="12" y="35"/>
                  </a:cubicBezTo>
                  <a:lnTo>
                    <a:pt x="12" y="35"/>
                  </a:lnTo>
                  <a:cubicBezTo>
                    <a:pt x="14" y="44"/>
                    <a:pt x="15" y="48"/>
                    <a:pt x="16" y="48"/>
                  </a:cubicBezTo>
                  <a:cubicBezTo>
                    <a:pt x="17" y="48"/>
                    <a:pt x="8"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2"/>
            <p:cNvSpPr/>
            <p:nvPr/>
          </p:nvSpPr>
          <p:spPr>
            <a:xfrm>
              <a:off x="2391398" y="1929902"/>
              <a:ext cx="1387" cy="3468"/>
            </a:xfrm>
            <a:custGeom>
              <a:avLst/>
              <a:gdLst/>
              <a:ahLst/>
              <a:cxnLst/>
              <a:rect l="l" t="t" r="r" b="b"/>
              <a:pathLst>
                <a:path w="18" h="45" extrusionOk="0">
                  <a:moveTo>
                    <a:pt x="0" y="0"/>
                  </a:moveTo>
                  <a:lnTo>
                    <a:pt x="17" y="44"/>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2"/>
            <p:cNvSpPr/>
            <p:nvPr/>
          </p:nvSpPr>
          <p:spPr>
            <a:xfrm>
              <a:off x="2393711" y="1930981"/>
              <a:ext cx="1002" cy="1464"/>
            </a:xfrm>
            <a:custGeom>
              <a:avLst/>
              <a:gdLst/>
              <a:ahLst/>
              <a:cxnLst/>
              <a:rect l="l" t="t" r="r" b="b"/>
              <a:pathLst>
                <a:path w="13" h="19" extrusionOk="0">
                  <a:moveTo>
                    <a:pt x="0" y="0"/>
                  </a:moveTo>
                  <a:cubicBezTo>
                    <a:pt x="0" y="7"/>
                    <a:pt x="4" y="10"/>
                    <a:pt x="4" y="13"/>
                  </a:cubicBezTo>
                  <a:cubicBezTo>
                    <a:pt x="6" y="15"/>
                    <a:pt x="9" y="18"/>
                    <a:pt x="11" y="18"/>
                  </a:cubicBezTo>
                  <a:cubicBezTo>
                    <a:pt x="12" y="18"/>
                    <a:pt x="12" y="16"/>
                    <a:pt x="11" y="1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2"/>
            <p:cNvSpPr/>
            <p:nvPr/>
          </p:nvSpPr>
          <p:spPr>
            <a:xfrm>
              <a:off x="2393711" y="1931983"/>
              <a:ext cx="308" cy="848"/>
            </a:xfrm>
            <a:custGeom>
              <a:avLst/>
              <a:gdLst/>
              <a:ahLst/>
              <a:cxnLst/>
              <a:rect l="l" t="t" r="r" b="b"/>
              <a:pathLst>
                <a:path w="4" h="11" extrusionOk="0">
                  <a:moveTo>
                    <a:pt x="4" y="0"/>
                  </a:moveTo>
                  <a:cubicBezTo>
                    <a:pt x="0" y="0"/>
                    <a:pt x="0" y="3"/>
                    <a:pt x="0" y="11"/>
                  </a:cubicBezTo>
                  <a:cubicBezTo>
                    <a:pt x="0" y="11"/>
                    <a:pt x="4" y="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2"/>
            <p:cNvSpPr/>
            <p:nvPr/>
          </p:nvSpPr>
          <p:spPr>
            <a:xfrm>
              <a:off x="2391630" y="1928592"/>
              <a:ext cx="848" cy="848"/>
            </a:xfrm>
            <a:custGeom>
              <a:avLst/>
              <a:gdLst/>
              <a:ahLst/>
              <a:cxnLst/>
              <a:rect l="l" t="t" r="r" b="b"/>
              <a:pathLst>
                <a:path w="11" h="11" extrusionOk="0">
                  <a:moveTo>
                    <a:pt x="1" y="0"/>
                  </a:moveTo>
                  <a:lnTo>
                    <a:pt x="7" y="11"/>
                  </a:lnTo>
                  <a:lnTo>
                    <a:pt x="10"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2"/>
            <p:cNvSpPr/>
            <p:nvPr/>
          </p:nvSpPr>
          <p:spPr>
            <a:xfrm>
              <a:off x="2398643" y="1928129"/>
              <a:ext cx="848" cy="2620"/>
            </a:xfrm>
            <a:custGeom>
              <a:avLst/>
              <a:gdLst/>
              <a:ahLst/>
              <a:cxnLst/>
              <a:rect l="l" t="t" r="r" b="b"/>
              <a:pathLst>
                <a:path w="11" h="34" extrusionOk="0">
                  <a:moveTo>
                    <a:pt x="2" y="1"/>
                  </a:moveTo>
                  <a:cubicBezTo>
                    <a:pt x="1" y="1"/>
                    <a:pt x="0" y="2"/>
                    <a:pt x="0" y="3"/>
                  </a:cubicBezTo>
                  <a:cubicBezTo>
                    <a:pt x="4" y="13"/>
                    <a:pt x="4" y="20"/>
                    <a:pt x="11" y="33"/>
                  </a:cubicBezTo>
                  <a:lnTo>
                    <a:pt x="11" y="20"/>
                  </a:lnTo>
                  <a:cubicBezTo>
                    <a:pt x="9" y="8"/>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2"/>
            <p:cNvSpPr/>
            <p:nvPr/>
          </p:nvSpPr>
          <p:spPr>
            <a:xfrm>
              <a:off x="2394481" y="1920268"/>
              <a:ext cx="1387" cy="4239"/>
            </a:xfrm>
            <a:custGeom>
              <a:avLst/>
              <a:gdLst/>
              <a:ahLst/>
              <a:cxnLst/>
              <a:rect l="l" t="t" r="r" b="b"/>
              <a:pathLst>
                <a:path w="18" h="55" extrusionOk="0">
                  <a:moveTo>
                    <a:pt x="1" y="1"/>
                  </a:moveTo>
                  <a:lnTo>
                    <a:pt x="4" y="21"/>
                  </a:lnTo>
                  <a:cubicBezTo>
                    <a:pt x="7" y="31"/>
                    <a:pt x="11" y="41"/>
                    <a:pt x="18" y="5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2"/>
            <p:cNvSpPr/>
            <p:nvPr/>
          </p:nvSpPr>
          <p:spPr>
            <a:xfrm>
              <a:off x="2394789" y="1917340"/>
              <a:ext cx="1079" cy="3237"/>
            </a:xfrm>
            <a:custGeom>
              <a:avLst/>
              <a:gdLst/>
              <a:ahLst/>
              <a:cxnLst/>
              <a:rect l="l" t="t" r="r" b="b"/>
              <a:pathLst>
                <a:path w="14" h="42" extrusionOk="0">
                  <a:moveTo>
                    <a:pt x="2" y="0"/>
                  </a:moveTo>
                  <a:cubicBezTo>
                    <a:pt x="1" y="0"/>
                    <a:pt x="1" y="1"/>
                    <a:pt x="0" y="1"/>
                  </a:cubicBezTo>
                  <a:cubicBezTo>
                    <a:pt x="3" y="15"/>
                    <a:pt x="3" y="31"/>
                    <a:pt x="14" y="42"/>
                  </a:cubicBezTo>
                  <a:cubicBezTo>
                    <a:pt x="7" y="26"/>
                    <a:pt x="7"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2"/>
            <p:cNvSpPr/>
            <p:nvPr/>
          </p:nvSpPr>
          <p:spPr>
            <a:xfrm>
              <a:off x="2404654" y="1923428"/>
              <a:ext cx="2466" cy="6782"/>
            </a:xfrm>
            <a:custGeom>
              <a:avLst/>
              <a:gdLst/>
              <a:ahLst/>
              <a:cxnLst/>
              <a:rect l="l" t="t" r="r" b="b"/>
              <a:pathLst>
                <a:path w="32" h="88" extrusionOk="0">
                  <a:moveTo>
                    <a:pt x="0" y="0"/>
                  </a:moveTo>
                  <a:lnTo>
                    <a:pt x="0" y="0"/>
                  </a:lnTo>
                  <a:lnTo>
                    <a:pt x="31" y="88"/>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2"/>
            <p:cNvSpPr/>
            <p:nvPr/>
          </p:nvSpPr>
          <p:spPr>
            <a:xfrm>
              <a:off x="2403729" y="1904470"/>
              <a:ext cx="2543" cy="5703"/>
            </a:xfrm>
            <a:custGeom>
              <a:avLst/>
              <a:gdLst/>
              <a:ahLst/>
              <a:cxnLst/>
              <a:rect l="l" t="t" r="r" b="b"/>
              <a:pathLst>
                <a:path w="33" h="74" extrusionOk="0">
                  <a:moveTo>
                    <a:pt x="5" y="0"/>
                  </a:moveTo>
                  <a:lnTo>
                    <a:pt x="5" y="0"/>
                  </a:lnTo>
                  <a:cubicBezTo>
                    <a:pt x="0" y="0"/>
                    <a:pt x="19" y="38"/>
                    <a:pt x="17" y="38"/>
                  </a:cubicBezTo>
                  <a:cubicBezTo>
                    <a:pt x="16" y="38"/>
                    <a:pt x="15" y="36"/>
                    <a:pt x="12" y="33"/>
                  </a:cubicBezTo>
                  <a:lnTo>
                    <a:pt x="12" y="33"/>
                  </a:lnTo>
                  <a:cubicBezTo>
                    <a:pt x="20" y="56"/>
                    <a:pt x="26" y="53"/>
                    <a:pt x="29" y="73"/>
                  </a:cubicBezTo>
                  <a:cubicBezTo>
                    <a:pt x="26" y="50"/>
                    <a:pt x="33" y="60"/>
                    <a:pt x="9" y="3"/>
                  </a:cubicBezTo>
                  <a:cubicBezTo>
                    <a:pt x="7" y="1"/>
                    <a:pt x="6"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2"/>
            <p:cNvSpPr/>
            <p:nvPr/>
          </p:nvSpPr>
          <p:spPr>
            <a:xfrm>
              <a:off x="2405964" y="1910096"/>
              <a:ext cx="308" cy="1156"/>
            </a:xfrm>
            <a:custGeom>
              <a:avLst/>
              <a:gdLst/>
              <a:ahLst/>
              <a:cxnLst/>
              <a:rect l="l" t="t" r="r" b="b"/>
              <a:pathLst>
                <a:path w="4" h="15" extrusionOk="0">
                  <a:moveTo>
                    <a:pt x="0" y="0"/>
                  </a:moveTo>
                  <a:cubicBezTo>
                    <a:pt x="4" y="4"/>
                    <a:pt x="4" y="8"/>
                    <a:pt x="4" y="14"/>
                  </a:cubicBezTo>
                  <a:cubicBezTo>
                    <a:pt x="4" y="8"/>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2"/>
            <p:cNvSpPr/>
            <p:nvPr/>
          </p:nvSpPr>
          <p:spPr>
            <a:xfrm>
              <a:off x="2486654" y="1900231"/>
              <a:ext cx="1618" cy="1850"/>
            </a:xfrm>
            <a:custGeom>
              <a:avLst/>
              <a:gdLst/>
              <a:ahLst/>
              <a:cxnLst/>
              <a:rect l="l" t="t" r="r" b="b"/>
              <a:pathLst>
                <a:path w="21" h="24" extrusionOk="0">
                  <a:moveTo>
                    <a:pt x="1" y="0"/>
                  </a:moveTo>
                  <a:lnTo>
                    <a:pt x="7" y="10"/>
                  </a:lnTo>
                  <a:lnTo>
                    <a:pt x="21"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2"/>
            <p:cNvSpPr/>
            <p:nvPr/>
          </p:nvSpPr>
          <p:spPr>
            <a:xfrm>
              <a:off x="2484573" y="1896069"/>
              <a:ext cx="2929" cy="4008"/>
            </a:xfrm>
            <a:custGeom>
              <a:avLst/>
              <a:gdLst/>
              <a:ahLst/>
              <a:cxnLst/>
              <a:rect l="l" t="t" r="r" b="b"/>
              <a:pathLst>
                <a:path w="38" h="52" extrusionOk="0">
                  <a:moveTo>
                    <a:pt x="0" y="0"/>
                  </a:moveTo>
                  <a:cubicBezTo>
                    <a:pt x="3" y="6"/>
                    <a:pt x="5" y="8"/>
                    <a:pt x="6" y="8"/>
                  </a:cubicBezTo>
                  <a:lnTo>
                    <a:pt x="6" y="8"/>
                  </a:lnTo>
                  <a:lnTo>
                    <a:pt x="0" y="0"/>
                  </a:lnTo>
                  <a:close/>
                  <a:moveTo>
                    <a:pt x="7" y="3"/>
                  </a:moveTo>
                  <a:cubicBezTo>
                    <a:pt x="7" y="5"/>
                    <a:pt x="7" y="8"/>
                    <a:pt x="6" y="8"/>
                  </a:cubicBezTo>
                  <a:cubicBezTo>
                    <a:pt x="6" y="8"/>
                    <a:pt x="6" y="8"/>
                    <a:pt x="6" y="8"/>
                  </a:cubicBezTo>
                  <a:lnTo>
                    <a:pt x="6" y="8"/>
                  </a:lnTo>
                  <a:lnTo>
                    <a:pt x="37" y="51"/>
                  </a:lnTo>
                  <a:lnTo>
                    <a:pt x="7"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2"/>
            <p:cNvSpPr/>
            <p:nvPr/>
          </p:nvSpPr>
          <p:spPr>
            <a:xfrm>
              <a:off x="2421840" y="1890598"/>
              <a:ext cx="1387" cy="2389"/>
            </a:xfrm>
            <a:custGeom>
              <a:avLst/>
              <a:gdLst/>
              <a:ahLst/>
              <a:cxnLst/>
              <a:rect l="l" t="t" r="r" b="b"/>
              <a:pathLst>
                <a:path w="18" h="31" extrusionOk="0">
                  <a:moveTo>
                    <a:pt x="0" y="0"/>
                  </a:moveTo>
                  <a:lnTo>
                    <a:pt x="3" y="13"/>
                  </a:lnTo>
                  <a:cubicBezTo>
                    <a:pt x="14" y="27"/>
                    <a:pt x="14" y="30"/>
                    <a:pt x="17" y="3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2"/>
            <p:cNvSpPr/>
            <p:nvPr/>
          </p:nvSpPr>
          <p:spPr>
            <a:xfrm>
              <a:off x="2427312" y="1891600"/>
              <a:ext cx="2158" cy="3776"/>
            </a:xfrm>
            <a:custGeom>
              <a:avLst/>
              <a:gdLst/>
              <a:ahLst/>
              <a:cxnLst/>
              <a:rect l="l" t="t" r="r" b="b"/>
              <a:pathLst>
                <a:path w="28" h="49" extrusionOk="0">
                  <a:moveTo>
                    <a:pt x="1" y="0"/>
                  </a:moveTo>
                  <a:lnTo>
                    <a:pt x="27" y="48"/>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2"/>
            <p:cNvSpPr/>
            <p:nvPr/>
          </p:nvSpPr>
          <p:spPr>
            <a:xfrm>
              <a:off x="2428314" y="1885126"/>
              <a:ext cx="1541" cy="2158"/>
            </a:xfrm>
            <a:custGeom>
              <a:avLst/>
              <a:gdLst/>
              <a:ahLst/>
              <a:cxnLst/>
              <a:rect l="l" t="t" r="r" b="b"/>
              <a:pathLst>
                <a:path w="20" h="28" extrusionOk="0">
                  <a:moveTo>
                    <a:pt x="5" y="0"/>
                  </a:moveTo>
                  <a:cubicBezTo>
                    <a:pt x="1" y="0"/>
                    <a:pt x="3" y="7"/>
                    <a:pt x="2" y="10"/>
                  </a:cubicBezTo>
                  <a:lnTo>
                    <a:pt x="2" y="10"/>
                  </a:lnTo>
                  <a:cubicBezTo>
                    <a:pt x="2" y="10"/>
                    <a:pt x="1" y="9"/>
                    <a:pt x="1" y="9"/>
                  </a:cubicBezTo>
                  <a:cubicBezTo>
                    <a:pt x="1" y="9"/>
                    <a:pt x="1" y="10"/>
                    <a:pt x="1" y="11"/>
                  </a:cubicBezTo>
                  <a:cubicBezTo>
                    <a:pt x="1" y="11"/>
                    <a:pt x="2" y="10"/>
                    <a:pt x="2" y="10"/>
                  </a:cubicBezTo>
                  <a:lnTo>
                    <a:pt x="2" y="10"/>
                  </a:lnTo>
                  <a:cubicBezTo>
                    <a:pt x="6" y="12"/>
                    <a:pt x="17" y="28"/>
                    <a:pt x="18" y="28"/>
                  </a:cubicBezTo>
                  <a:cubicBezTo>
                    <a:pt x="19" y="28"/>
                    <a:pt x="16" y="21"/>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2"/>
            <p:cNvSpPr/>
            <p:nvPr/>
          </p:nvSpPr>
          <p:spPr>
            <a:xfrm>
              <a:off x="2602409" y="1961345"/>
              <a:ext cx="2004" cy="3006"/>
            </a:xfrm>
            <a:custGeom>
              <a:avLst/>
              <a:gdLst/>
              <a:ahLst/>
              <a:cxnLst/>
              <a:rect l="l" t="t" r="r" b="b"/>
              <a:pathLst>
                <a:path w="26" h="39" extrusionOk="0">
                  <a:moveTo>
                    <a:pt x="1" y="0"/>
                  </a:moveTo>
                  <a:lnTo>
                    <a:pt x="1" y="0"/>
                  </a:lnTo>
                  <a:cubicBezTo>
                    <a:pt x="1" y="0"/>
                    <a:pt x="1" y="1"/>
                    <a:pt x="2" y="2"/>
                  </a:cubicBezTo>
                  <a:lnTo>
                    <a:pt x="2" y="2"/>
                  </a:lnTo>
                  <a:cubicBezTo>
                    <a:pt x="2" y="1"/>
                    <a:pt x="2" y="1"/>
                    <a:pt x="2" y="1"/>
                  </a:cubicBezTo>
                  <a:cubicBezTo>
                    <a:pt x="1" y="0"/>
                    <a:pt x="1" y="0"/>
                    <a:pt x="1" y="0"/>
                  </a:cubicBezTo>
                  <a:close/>
                  <a:moveTo>
                    <a:pt x="2" y="2"/>
                  </a:moveTo>
                  <a:lnTo>
                    <a:pt x="2" y="2"/>
                  </a:lnTo>
                  <a:cubicBezTo>
                    <a:pt x="2" y="5"/>
                    <a:pt x="22" y="32"/>
                    <a:pt x="25" y="38"/>
                  </a:cubicBezTo>
                  <a:cubicBezTo>
                    <a:pt x="23" y="30"/>
                    <a:pt x="5" y="7"/>
                    <a:pt x="2" y="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2"/>
            <p:cNvSpPr/>
            <p:nvPr/>
          </p:nvSpPr>
          <p:spPr>
            <a:xfrm>
              <a:off x="2599634" y="1953099"/>
              <a:ext cx="1387" cy="2620"/>
            </a:xfrm>
            <a:custGeom>
              <a:avLst/>
              <a:gdLst/>
              <a:ahLst/>
              <a:cxnLst/>
              <a:rect l="l" t="t" r="r" b="b"/>
              <a:pathLst>
                <a:path w="18" h="34" extrusionOk="0">
                  <a:moveTo>
                    <a:pt x="1" y="0"/>
                  </a:moveTo>
                  <a:lnTo>
                    <a:pt x="18" y="33"/>
                  </a:lnTo>
                  <a:lnTo>
                    <a:pt x="11" y="20"/>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2"/>
            <p:cNvSpPr/>
            <p:nvPr/>
          </p:nvSpPr>
          <p:spPr>
            <a:xfrm>
              <a:off x="2599866" y="1951866"/>
              <a:ext cx="2235" cy="3853"/>
            </a:xfrm>
            <a:custGeom>
              <a:avLst/>
              <a:gdLst/>
              <a:ahLst/>
              <a:cxnLst/>
              <a:rect l="l" t="t" r="r" b="b"/>
              <a:pathLst>
                <a:path w="29" h="50" extrusionOk="0">
                  <a:moveTo>
                    <a:pt x="10" y="0"/>
                  </a:moveTo>
                  <a:cubicBezTo>
                    <a:pt x="7" y="0"/>
                    <a:pt x="18" y="22"/>
                    <a:pt x="15" y="22"/>
                  </a:cubicBezTo>
                  <a:cubicBezTo>
                    <a:pt x="15" y="22"/>
                    <a:pt x="13" y="21"/>
                    <a:pt x="11" y="19"/>
                  </a:cubicBezTo>
                  <a:lnTo>
                    <a:pt x="1" y="6"/>
                  </a:lnTo>
                  <a:lnTo>
                    <a:pt x="28" y="49"/>
                  </a:lnTo>
                  <a:cubicBezTo>
                    <a:pt x="28" y="41"/>
                    <a:pt x="18" y="17"/>
                    <a:pt x="24" y="17"/>
                  </a:cubicBezTo>
                  <a:lnTo>
                    <a:pt x="24" y="17"/>
                  </a:lnTo>
                  <a:cubicBezTo>
                    <a:pt x="25" y="17"/>
                    <a:pt x="26" y="18"/>
                    <a:pt x="28" y="19"/>
                  </a:cubicBezTo>
                  <a:cubicBezTo>
                    <a:pt x="17" y="5"/>
                    <a:pt x="12" y="0"/>
                    <a:pt x="1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2"/>
            <p:cNvSpPr/>
            <p:nvPr/>
          </p:nvSpPr>
          <p:spPr>
            <a:xfrm>
              <a:off x="2608497" y="1960575"/>
              <a:ext cx="1079" cy="1387"/>
            </a:xfrm>
            <a:custGeom>
              <a:avLst/>
              <a:gdLst/>
              <a:ahLst/>
              <a:cxnLst/>
              <a:rect l="l" t="t" r="r" b="b"/>
              <a:pathLst>
                <a:path w="14" h="18" extrusionOk="0">
                  <a:moveTo>
                    <a:pt x="1" y="0"/>
                  </a:moveTo>
                  <a:cubicBezTo>
                    <a:pt x="1" y="0"/>
                    <a:pt x="2" y="4"/>
                    <a:pt x="4" y="11"/>
                  </a:cubicBezTo>
                  <a:cubicBezTo>
                    <a:pt x="7" y="14"/>
                    <a:pt x="7" y="14"/>
                    <a:pt x="10" y="18"/>
                  </a:cubicBezTo>
                  <a:cubicBezTo>
                    <a:pt x="10" y="16"/>
                    <a:pt x="10" y="15"/>
                    <a:pt x="11" y="15"/>
                  </a:cubicBezTo>
                  <a:cubicBezTo>
                    <a:pt x="11" y="15"/>
                    <a:pt x="12" y="16"/>
                    <a:pt x="14" y="18"/>
                  </a:cubicBezTo>
                  <a:cubicBezTo>
                    <a:pt x="5" y="5"/>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2"/>
            <p:cNvSpPr/>
            <p:nvPr/>
          </p:nvSpPr>
          <p:spPr>
            <a:xfrm>
              <a:off x="2609268" y="1961885"/>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2"/>
            <p:cNvSpPr/>
            <p:nvPr/>
          </p:nvSpPr>
          <p:spPr>
            <a:xfrm>
              <a:off x="2609268" y="1960343"/>
              <a:ext cx="2466" cy="3468"/>
            </a:xfrm>
            <a:custGeom>
              <a:avLst/>
              <a:gdLst/>
              <a:ahLst/>
              <a:cxnLst/>
              <a:rect l="l" t="t" r="r" b="b"/>
              <a:pathLst>
                <a:path w="32" h="45" extrusionOk="0">
                  <a:moveTo>
                    <a:pt x="0" y="0"/>
                  </a:moveTo>
                  <a:lnTo>
                    <a:pt x="11" y="21"/>
                  </a:lnTo>
                  <a:cubicBezTo>
                    <a:pt x="21" y="34"/>
                    <a:pt x="28" y="34"/>
                    <a:pt x="31" y="45"/>
                  </a:cubicBezTo>
                  <a:cubicBezTo>
                    <a:pt x="28" y="31"/>
                    <a:pt x="17" y="1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2"/>
            <p:cNvSpPr/>
            <p:nvPr/>
          </p:nvSpPr>
          <p:spPr>
            <a:xfrm>
              <a:off x="2607418" y="1956952"/>
              <a:ext cx="694" cy="1233"/>
            </a:xfrm>
            <a:custGeom>
              <a:avLst/>
              <a:gdLst/>
              <a:ahLst/>
              <a:cxnLst/>
              <a:rect l="l" t="t" r="r" b="b"/>
              <a:pathLst>
                <a:path w="9" h="16" extrusionOk="0">
                  <a:moveTo>
                    <a:pt x="1" y="0"/>
                  </a:moveTo>
                  <a:lnTo>
                    <a:pt x="4" y="11"/>
                  </a:lnTo>
                  <a:cubicBezTo>
                    <a:pt x="5" y="13"/>
                    <a:pt x="7" y="15"/>
                    <a:pt x="7" y="15"/>
                  </a:cubicBezTo>
                  <a:cubicBezTo>
                    <a:pt x="8" y="15"/>
                    <a:pt x="7" y="11"/>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2"/>
            <p:cNvSpPr/>
            <p:nvPr/>
          </p:nvSpPr>
          <p:spPr>
            <a:xfrm>
              <a:off x="2606956" y="1956798"/>
              <a:ext cx="1618" cy="2620"/>
            </a:xfrm>
            <a:custGeom>
              <a:avLst/>
              <a:gdLst/>
              <a:ahLst/>
              <a:cxnLst/>
              <a:rect l="l" t="t" r="r" b="b"/>
              <a:pathLst>
                <a:path w="21" h="34" extrusionOk="0">
                  <a:moveTo>
                    <a:pt x="0" y="0"/>
                  </a:moveTo>
                  <a:lnTo>
                    <a:pt x="0" y="0"/>
                  </a:lnTo>
                  <a:cubicBezTo>
                    <a:pt x="0" y="0"/>
                    <a:pt x="3" y="5"/>
                    <a:pt x="13" y="20"/>
                  </a:cubicBezTo>
                  <a:cubicBezTo>
                    <a:pt x="9" y="14"/>
                    <a:pt x="8" y="12"/>
                    <a:pt x="8" y="12"/>
                  </a:cubicBezTo>
                  <a:lnTo>
                    <a:pt x="8" y="12"/>
                  </a:lnTo>
                  <a:cubicBezTo>
                    <a:pt x="8" y="12"/>
                    <a:pt x="16" y="24"/>
                    <a:pt x="21" y="33"/>
                  </a:cubicBezTo>
                  <a:lnTo>
                    <a:pt x="10" y="13"/>
                  </a:lnTo>
                  <a:cubicBezTo>
                    <a:pt x="6" y="9"/>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2"/>
            <p:cNvSpPr/>
            <p:nvPr/>
          </p:nvSpPr>
          <p:spPr>
            <a:xfrm>
              <a:off x="2605646" y="1955950"/>
              <a:ext cx="2158" cy="3006"/>
            </a:xfrm>
            <a:custGeom>
              <a:avLst/>
              <a:gdLst/>
              <a:ahLst/>
              <a:cxnLst/>
              <a:rect l="l" t="t" r="r" b="b"/>
              <a:pathLst>
                <a:path w="28" h="39" extrusionOk="0">
                  <a:moveTo>
                    <a:pt x="0" y="1"/>
                  </a:moveTo>
                  <a:cubicBezTo>
                    <a:pt x="0" y="9"/>
                    <a:pt x="21" y="39"/>
                    <a:pt x="26" y="39"/>
                  </a:cubicBezTo>
                  <a:cubicBezTo>
                    <a:pt x="27" y="39"/>
                    <a:pt x="27" y="38"/>
                    <a:pt x="27" y="37"/>
                  </a:cubicBezTo>
                  <a:cubicBezTo>
                    <a:pt x="17" y="27"/>
                    <a:pt x="10" y="2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2"/>
            <p:cNvSpPr/>
            <p:nvPr/>
          </p:nvSpPr>
          <p:spPr>
            <a:xfrm>
              <a:off x="2598093" y="1947858"/>
              <a:ext cx="1387" cy="1618"/>
            </a:xfrm>
            <a:custGeom>
              <a:avLst/>
              <a:gdLst/>
              <a:ahLst/>
              <a:cxnLst/>
              <a:rect l="l" t="t" r="r" b="b"/>
              <a:pathLst>
                <a:path w="18" h="21" extrusionOk="0">
                  <a:moveTo>
                    <a:pt x="0" y="0"/>
                  </a:moveTo>
                  <a:lnTo>
                    <a:pt x="9" y="18"/>
                  </a:lnTo>
                  <a:lnTo>
                    <a:pt x="9" y="18"/>
                  </a:lnTo>
                  <a:cubicBezTo>
                    <a:pt x="9" y="18"/>
                    <a:pt x="9" y="18"/>
                    <a:pt x="9" y="18"/>
                  </a:cubicBezTo>
                  <a:lnTo>
                    <a:pt x="9" y="18"/>
                  </a:lnTo>
                  <a:cubicBezTo>
                    <a:pt x="9" y="18"/>
                    <a:pt x="9" y="18"/>
                    <a:pt x="11" y="20"/>
                  </a:cubicBezTo>
                  <a:lnTo>
                    <a:pt x="9" y="18"/>
                  </a:lnTo>
                  <a:lnTo>
                    <a:pt x="9" y="18"/>
                  </a:lnTo>
                  <a:cubicBezTo>
                    <a:pt x="10" y="18"/>
                    <a:pt x="14" y="21"/>
                    <a:pt x="16" y="21"/>
                  </a:cubicBezTo>
                  <a:cubicBezTo>
                    <a:pt x="17" y="21"/>
                    <a:pt x="17" y="19"/>
                    <a:pt x="14" y="1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2"/>
            <p:cNvSpPr/>
            <p:nvPr/>
          </p:nvSpPr>
          <p:spPr>
            <a:xfrm>
              <a:off x="2609807" y="1958031"/>
              <a:ext cx="2620" cy="3468"/>
            </a:xfrm>
            <a:custGeom>
              <a:avLst/>
              <a:gdLst/>
              <a:ahLst/>
              <a:cxnLst/>
              <a:rect l="l" t="t" r="r" b="b"/>
              <a:pathLst>
                <a:path w="34" h="45" extrusionOk="0">
                  <a:moveTo>
                    <a:pt x="1" y="0"/>
                  </a:moveTo>
                  <a:lnTo>
                    <a:pt x="7" y="14"/>
                  </a:lnTo>
                  <a:cubicBezTo>
                    <a:pt x="11" y="18"/>
                    <a:pt x="14" y="21"/>
                    <a:pt x="19" y="26"/>
                  </a:cubicBezTo>
                  <a:lnTo>
                    <a:pt x="19" y="26"/>
                  </a:lnTo>
                  <a:cubicBezTo>
                    <a:pt x="13" y="18"/>
                    <a:pt x="6" y="8"/>
                    <a:pt x="1" y="0"/>
                  </a:cubicBezTo>
                  <a:close/>
                  <a:moveTo>
                    <a:pt x="19" y="26"/>
                  </a:moveTo>
                  <a:lnTo>
                    <a:pt x="19" y="26"/>
                  </a:lnTo>
                  <a:cubicBezTo>
                    <a:pt x="25" y="33"/>
                    <a:pt x="30" y="40"/>
                    <a:pt x="34" y="44"/>
                  </a:cubicBezTo>
                  <a:cubicBezTo>
                    <a:pt x="28" y="36"/>
                    <a:pt x="23" y="31"/>
                    <a:pt x="19" y="2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2"/>
            <p:cNvSpPr/>
            <p:nvPr/>
          </p:nvSpPr>
          <p:spPr>
            <a:xfrm>
              <a:off x="2608497" y="1956182"/>
              <a:ext cx="1387" cy="1927"/>
            </a:xfrm>
            <a:custGeom>
              <a:avLst/>
              <a:gdLst/>
              <a:ahLst/>
              <a:cxnLst/>
              <a:rect l="l" t="t" r="r" b="b"/>
              <a:pathLst>
                <a:path w="18" h="25" extrusionOk="0">
                  <a:moveTo>
                    <a:pt x="7" y="1"/>
                  </a:moveTo>
                  <a:cubicBezTo>
                    <a:pt x="1" y="1"/>
                    <a:pt x="7" y="10"/>
                    <a:pt x="18" y="24"/>
                  </a:cubicBez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2"/>
            <p:cNvSpPr/>
            <p:nvPr/>
          </p:nvSpPr>
          <p:spPr>
            <a:xfrm>
              <a:off x="2604104" y="1952251"/>
              <a:ext cx="1850" cy="3776"/>
            </a:xfrm>
            <a:custGeom>
              <a:avLst/>
              <a:gdLst/>
              <a:ahLst/>
              <a:cxnLst/>
              <a:rect l="l" t="t" r="r" b="b"/>
              <a:pathLst>
                <a:path w="24" h="49" extrusionOk="0">
                  <a:moveTo>
                    <a:pt x="0" y="1"/>
                  </a:moveTo>
                  <a:lnTo>
                    <a:pt x="24" y="49"/>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2"/>
            <p:cNvSpPr/>
            <p:nvPr/>
          </p:nvSpPr>
          <p:spPr>
            <a:xfrm>
              <a:off x="2612967" y="1959573"/>
              <a:ext cx="1850" cy="3468"/>
            </a:xfrm>
            <a:custGeom>
              <a:avLst/>
              <a:gdLst/>
              <a:ahLst/>
              <a:cxnLst/>
              <a:rect l="l" t="t" r="r" b="b"/>
              <a:pathLst>
                <a:path w="24" h="45" extrusionOk="0">
                  <a:moveTo>
                    <a:pt x="0" y="1"/>
                  </a:moveTo>
                  <a:lnTo>
                    <a:pt x="7" y="18"/>
                  </a:lnTo>
                  <a:lnTo>
                    <a:pt x="24" y="4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2"/>
            <p:cNvSpPr/>
            <p:nvPr/>
          </p:nvSpPr>
          <p:spPr>
            <a:xfrm>
              <a:off x="2613969" y="1960112"/>
              <a:ext cx="2697" cy="4008"/>
            </a:xfrm>
            <a:custGeom>
              <a:avLst/>
              <a:gdLst/>
              <a:ahLst/>
              <a:cxnLst/>
              <a:rect l="l" t="t" r="r" b="b"/>
              <a:pathLst>
                <a:path w="35" h="52" extrusionOk="0">
                  <a:moveTo>
                    <a:pt x="0" y="0"/>
                  </a:moveTo>
                  <a:lnTo>
                    <a:pt x="0" y="0"/>
                  </a:lnTo>
                  <a:cubicBezTo>
                    <a:pt x="14" y="20"/>
                    <a:pt x="28" y="34"/>
                    <a:pt x="34" y="51"/>
                  </a:cubicBezTo>
                  <a:cubicBezTo>
                    <a:pt x="34" y="44"/>
                    <a:pt x="24" y="24"/>
                    <a:pt x="14" y="3"/>
                  </a:cubicBezTo>
                  <a:lnTo>
                    <a:pt x="14" y="3"/>
                  </a:lnTo>
                  <a:cubicBezTo>
                    <a:pt x="15" y="9"/>
                    <a:pt x="16" y="12"/>
                    <a:pt x="14" y="12"/>
                  </a:cubicBezTo>
                  <a:cubicBezTo>
                    <a:pt x="12" y="12"/>
                    <a:pt x="8" y="8"/>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2"/>
            <p:cNvSpPr/>
            <p:nvPr/>
          </p:nvSpPr>
          <p:spPr>
            <a:xfrm>
              <a:off x="2613661" y="1958263"/>
              <a:ext cx="1387" cy="2158"/>
            </a:xfrm>
            <a:custGeom>
              <a:avLst/>
              <a:gdLst/>
              <a:ahLst/>
              <a:cxnLst/>
              <a:rect l="l" t="t" r="r" b="b"/>
              <a:pathLst>
                <a:path w="18" h="28" extrusionOk="0">
                  <a:moveTo>
                    <a:pt x="1" y="1"/>
                  </a:moveTo>
                  <a:cubicBezTo>
                    <a:pt x="4" y="6"/>
                    <a:pt x="9" y="14"/>
                    <a:pt x="15" y="22"/>
                  </a:cubicBezTo>
                  <a:lnTo>
                    <a:pt x="15" y="22"/>
                  </a:lnTo>
                  <a:cubicBezTo>
                    <a:pt x="12" y="18"/>
                    <a:pt x="8" y="10"/>
                    <a:pt x="1" y="1"/>
                  </a:cubicBezTo>
                  <a:close/>
                  <a:moveTo>
                    <a:pt x="15" y="22"/>
                  </a:moveTo>
                  <a:lnTo>
                    <a:pt x="15" y="22"/>
                  </a:lnTo>
                  <a:cubicBezTo>
                    <a:pt x="16" y="25"/>
                    <a:pt x="17" y="26"/>
                    <a:pt x="18" y="27"/>
                  </a:cubicBezTo>
                  <a:cubicBezTo>
                    <a:pt x="17" y="26"/>
                    <a:pt x="16" y="24"/>
                    <a:pt x="15"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2"/>
            <p:cNvSpPr/>
            <p:nvPr/>
          </p:nvSpPr>
          <p:spPr>
            <a:xfrm>
              <a:off x="2609807" y="1956413"/>
              <a:ext cx="1927" cy="2389"/>
            </a:xfrm>
            <a:custGeom>
              <a:avLst/>
              <a:gdLst/>
              <a:ahLst/>
              <a:cxnLst/>
              <a:rect l="l" t="t" r="r" b="b"/>
              <a:pathLst>
                <a:path w="25" h="31" extrusionOk="0">
                  <a:moveTo>
                    <a:pt x="1" y="1"/>
                  </a:moveTo>
                  <a:cubicBezTo>
                    <a:pt x="4" y="7"/>
                    <a:pt x="17" y="25"/>
                    <a:pt x="24" y="31"/>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2"/>
            <p:cNvSpPr/>
            <p:nvPr/>
          </p:nvSpPr>
          <p:spPr>
            <a:xfrm>
              <a:off x="2609807" y="1956182"/>
              <a:ext cx="308" cy="308"/>
            </a:xfrm>
            <a:custGeom>
              <a:avLst/>
              <a:gdLst/>
              <a:ahLst/>
              <a:cxnLst/>
              <a:rect l="l" t="t" r="r" b="b"/>
              <a:pathLst>
                <a:path w="4" h="4" extrusionOk="0">
                  <a:moveTo>
                    <a:pt x="1" y="1"/>
                  </a:moveTo>
                  <a:lnTo>
                    <a:pt x="1" y="4"/>
                  </a:ln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2"/>
            <p:cNvSpPr/>
            <p:nvPr/>
          </p:nvSpPr>
          <p:spPr>
            <a:xfrm>
              <a:off x="2609576" y="1956182"/>
              <a:ext cx="308" cy="308"/>
            </a:xfrm>
            <a:custGeom>
              <a:avLst/>
              <a:gdLst/>
              <a:ahLst/>
              <a:cxnLst/>
              <a:rect l="l" t="t" r="r" b="b"/>
              <a:pathLst>
                <a:path w="4" h="4" extrusionOk="0">
                  <a:moveTo>
                    <a:pt x="1" y="0"/>
                  </a:moveTo>
                  <a:cubicBezTo>
                    <a:pt x="0" y="0"/>
                    <a:pt x="1" y="2"/>
                    <a:pt x="4" y="4"/>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2"/>
            <p:cNvSpPr/>
            <p:nvPr/>
          </p:nvSpPr>
          <p:spPr>
            <a:xfrm>
              <a:off x="2603025" y="1949169"/>
              <a:ext cx="3468" cy="5009"/>
            </a:xfrm>
            <a:custGeom>
              <a:avLst/>
              <a:gdLst/>
              <a:ahLst/>
              <a:cxnLst/>
              <a:rect l="l" t="t" r="r" b="b"/>
              <a:pathLst>
                <a:path w="45" h="65" extrusionOk="0">
                  <a:moveTo>
                    <a:pt x="0" y="0"/>
                  </a:moveTo>
                  <a:lnTo>
                    <a:pt x="0" y="0"/>
                  </a:lnTo>
                  <a:cubicBezTo>
                    <a:pt x="14" y="20"/>
                    <a:pt x="28" y="37"/>
                    <a:pt x="44" y="64"/>
                  </a:cubicBezTo>
                  <a:cubicBezTo>
                    <a:pt x="34" y="48"/>
                    <a:pt x="24" y="2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2"/>
            <p:cNvSpPr/>
            <p:nvPr/>
          </p:nvSpPr>
          <p:spPr>
            <a:xfrm>
              <a:off x="2606725" y="1953099"/>
              <a:ext cx="1618" cy="2389"/>
            </a:xfrm>
            <a:custGeom>
              <a:avLst/>
              <a:gdLst/>
              <a:ahLst/>
              <a:cxnLst/>
              <a:rect l="l" t="t" r="r" b="b"/>
              <a:pathLst>
                <a:path w="21" h="31" extrusionOk="0">
                  <a:moveTo>
                    <a:pt x="0" y="0"/>
                  </a:moveTo>
                  <a:cubicBezTo>
                    <a:pt x="7" y="7"/>
                    <a:pt x="13" y="20"/>
                    <a:pt x="20" y="30"/>
                  </a:cubicBezTo>
                  <a:lnTo>
                    <a:pt x="7" y="3"/>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2"/>
            <p:cNvSpPr/>
            <p:nvPr/>
          </p:nvSpPr>
          <p:spPr>
            <a:xfrm>
              <a:off x="2606956" y="1952482"/>
              <a:ext cx="539" cy="1156"/>
            </a:xfrm>
            <a:custGeom>
              <a:avLst/>
              <a:gdLst/>
              <a:ahLst/>
              <a:cxnLst/>
              <a:rect l="l" t="t" r="r" b="b"/>
              <a:pathLst>
                <a:path w="7" h="15" extrusionOk="0">
                  <a:moveTo>
                    <a:pt x="0" y="1"/>
                  </a:moveTo>
                  <a:lnTo>
                    <a:pt x="4" y="11"/>
                  </a:lnTo>
                  <a:lnTo>
                    <a:pt x="7" y="1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2"/>
            <p:cNvSpPr/>
            <p:nvPr/>
          </p:nvSpPr>
          <p:spPr>
            <a:xfrm>
              <a:off x="2610038" y="1954255"/>
              <a:ext cx="1695" cy="2312"/>
            </a:xfrm>
            <a:custGeom>
              <a:avLst/>
              <a:gdLst/>
              <a:ahLst/>
              <a:cxnLst/>
              <a:rect l="l" t="t" r="r" b="b"/>
              <a:pathLst>
                <a:path w="22" h="30" extrusionOk="0">
                  <a:moveTo>
                    <a:pt x="4" y="1"/>
                  </a:moveTo>
                  <a:cubicBezTo>
                    <a:pt x="3" y="1"/>
                    <a:pt x="2" y="1"/>
                    <a:pt x="1" y="2"/>
                  </a:cubicBezTo>
                  <a:cubicBezTo>
                    <a:pt x="7" y="11"/>
                    <a:pt x="19" y="29"/>
                    <a:pt x="21" y="29"/>
                  </a:cubicBezTo>
                  <a:cubicBezTo>
                    <a:pt x="21" y="29"/>
                    <a:pt x="21" y="29"/>
                    <a:pt x="21" y="29"/>
                  </a:cubicBezTo>
                  <a:cubicBezTo>
                    <a:pt x="14" y="12"/>
                    <a:pt x="14" y="9"/>
                    <a:pt x="14" y="5"/>
                  </a:cubicBezTo>
                  <a:cubicBezTo>
                    <a:pt x="9" y="3"/>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2"/>
            <p:cNvSpPr/>
            <p:nvPr/>
          </p:nvSpPr>
          <p:spPr>
            <a:xfrm>
              <a:off x="2610347" y="1955719"/>
              <a:ext cx="308" cy="539"/>
            </a:xfrm>
            <a:custGeom>
              <a:avLst/>
              <a:gdLst/>
              <a:ahLst/>
              <a:cxnLst/>
              <a:rect l="l" t="t" r="r" b="b"/>
              <a:pathLst>
                <a:path w="4" h="7" extrusionOk="0">
                  <a:moveTo>
                    <a:pt x="1" y="1"/>
                  </a:moveTo>
                  <a:cubicBezTo>
                    <a:pt x="1" y="1"/>
                    <a:pt x="2" y="3"/>
                    <a:pt x="3" y="7"/>
                  </a:cubicBezTo>
                  <a:lnTo>
                    <a:pt x="3" y="4"/>
                  </a:ln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2"/>
            <p:cNvSpPr/>
            <p:nvPr/>
          </p:nvSpPr>
          <p:spPr>
            <a:xfrm>
              <a:off x="2612119" y="1953330"/>
              <a:ext cx="617" cy="308"/>
            </a:xfrm>
            <a:custGeom>
              <a:avLst/>
              <a:gdLst/>
              <a:ahLst/>
              <a:cxnLst/>
              <a:rect l="l" t="t" r="r" b="b"/>
              <a:pathLst>
                <a:path w="8" h="4" extrusionOk="0">
                  <a:moveTo>
                    <a:pt x="7" y="4"/>
                  </a:moveTo>
                  <a:cubicBezTo>
                    <a:pt x="4" y="4"/>
                    <a:pt x="4" y="0"/>
                    <a:pt x="1" y="0"/>
                  </a:cubicBezTo>
                  <a:cubicBezTo>
                    <a:pt x="4" y="0"/>
                    <a:pt x="4" y="4"/>
                    <a:pt x="7"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2"/>
            <p:cNvSpPr/>
            <p:nvPr/>
          </p:nvSpPr>
          <p:spPr>
            <a:xfrm>
              <a:off x="2609345" y="1953793"/>
              <a:ext cx="771" cy="1156"/>
            </a:xfrm>
            <a:custGeom>
              <a:avLst/>
              <a:gdLst/>
              <a:ahLst/>
              <a:cxnLst/>
              <a:rect l="l" t="t" r="r" b="b"/>
              <a:pathLst>
                <a:path w="10" h="15" extrusionOk="0">
                  <a:moveTo>
                    <a:pt x="4" y="0"/>
                  </a:moveTo>
                  <a:cubicBezTo>
                    <a:pt x="1" y="0"/>
                    <a:pt x="4" y="6"/>
                    <a:pt x="10" y="15"/>
                  </a:cubicBezTo>
                  <a:lnTo>
                    <a:pt x="10" y="8"/>
                  </a:lnTo>
                  <a:lnTo>
                    <a:pt x="7" y="1"/>
                  </a:lnTo>
                  <a:cubicBezTo>
                    <a:pt x="5" y="0"/>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2"/>
            <p:cNvSpPr/>
            <p:nvPr/>
          </p:nvSpPr>
          <p:spPr>
            <a:xfrm>
              <a:off x="2612119" y="1955642"/>
              <a:ext cx="1541" cy="1541"/>
            </a:xfrm>
            <a:custGeom>
              <a:avLst/>
              <a:gdLst/>
              <a:ahLst/>
              <a:cxnLst/>
              <a:rect l="l" t="t" r="r" b="b"/>
              <a:pathLst>
                <a:path w="20" h="20" extrusionOk="0">
                  <a:moveTo>
                    <a:pt x="1" y="0"/>
                  </a:moveTo>
                  <a:lnTo>
                    <a:pt x="1" y="0"/>
                  </a:lnTo>
                  <a:cubicBezTo>
                    <a:pt x="9" y="9"/>
                    <a:pt x="19" y="20"/>
                    <a:pt x="19" y="20"/>
                  </a:cubicBezTo>
                  <a:cubicBezTo>
                    <a:pt x="20" y="20"/>
                    <a:pt x="19" y="19"/>
                    <a:pt x="18" y="17"/>
                  </a:cubicBezTo>
                  <a:cubicBezTo>
                    <a:pt x="11" y="11"/>
                    <a:pt x="7" y="5"/>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2"/>
            <p:cNvSpPr/>
            <p:nvPr/>
          </p:nvSpPr>
          <p:spPr>
            <a:xfrm>
              <a:off x="2611040" y="1956721"/>
              <a:ext cx="462" cy="308"/>
            </a:xfrm>
            <a:custGeom>
              <a:avLst/>
              <a:gdLst/>
              <a:ahLst/>
              <a:cxnLst/>
              <a:rect l="l" t="t" r="r" b="b"/>
              <a:pathLst>
                <a:path w="6" h="4" extrusionOk="0">
                  <a:moveTo>
                    <a:pt x="1" y="0"/>
                  </a:moveTo>
                  <a:lnTo>
                    <a:pt x="1" y="0"/>
                  </a:lnTo>
                  <a:cubicBezTo>
                    <a:pt x="4" y="3"/>
                    <a:pt x="5" y="4"/>
                    <a:pt x="5" y="4"/>
                  </a:cubicBezTo>
                  <a:cubicBezTo>
                    <a:pt x="5" y="4"/>
                    <a:pt x="3" y="2"/>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2"/>
            <p:cNvSpPr/>
            <p:nvPr/>
          </p:nvSpPr>
          <p:spPr>
            <a:xfrm>
              <a:off x="2610038" y="1954872"/>
              <a:ext cx="1079" cy="1927"/>
            </a:xfrm>
            <a:custGeom>
              <a:avLst/>
              <a:gdLst/>
              <a:ahLst/>
              <a:cxnLst/>
              <a:rect l="l" t="t" r="r" b="b"/>
              <a:pathLst>
                <a:path w="14" h="25" extrusionOk="0">
                  <a:moveTo>
                    <a:pt x="1" y="1"/>
                  </a:moveTo>
                  <a:cubicBezTo>
                    <a:pt x="2" y="2"/>
                    <a:pt x="3" y="4"/>
                    <a:pt x="4" y="5"/>
                  </a:cubicBezTo>
                  <a:lnTo>
                    <a:pt x="4" y="5"/>
                  </a:lnTo>
                  <a:cubicBezTo>
                    <a:pt x="3" y="4"/>
                    <a:pt x="2" y="2"/>
                    <a:pt x="1" y="1"/>
                  </a:cubicBezTo>
                  <a:close/>
                  <a:moveTo>
                    <a:pt x="4" y="5"/>
                  </a:moveTo>
                  <a:lnTo>
                    <a:pt x="4" y="5"/>
                  </a:lnTo>
                  <a:cubicBezTo>
                    <a:pt x="5" y="8"/>
                    <a:pt x="6" y="10"/>
                    <a:pt x="7" y="15"/>
                  </a:cubicBezTo>
                  <a:cubicBezTo>
                    <a:pt x="7" y="18"/>
                    <a:pt x="11" y="21"/>
                    <a:pt x="14" y="24"/>
                  </a:cubicBezTo>
                  <a:cubicBezTo>
                    <a:pt x="11" y="19"/>
                    <a:pt x="8" y="13"/>
                    <a:pt x="4" y="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2"/>
            <p:cNvSpPr/>
            <p:nvPr/>
          </p:nvSpPr>
          <p:spPr>
            <a:xfrm>
              <a:off x="2601715" y="1937454"/>
              <a:ext cx="10481" cy="15953"/>
            </a:xfrm>
            <a:custGeom>
              <a:avLst/>
              <a:gdLst/>
              <a:ahLst/>
              <a:cxnLst/>
              <a:rect l="l" t="t" r="r" b="b"/>
              <a:pathLst>
                <a:path w="136" h="207" extrusionOk="0">
                  <a:moveTo>
                    <a:pt x="0" y="1"/>
                  </a:moveTo>
                  <a:lnTo>
                    <a:pt x="0" y="1"/>
                  </a:lnTo>
                  <a:cubicBezTo>
                    <a:pt x="15" y="20"/>
                    <a:pt x="28" y="43"/>
                    <a:pt x="24" y="43"/>
                  </a:cubicBezTo>
                  <a:cubicBezTo>
                    <a:pt x="22" y="43"/>
                    <a:pt x="18" y="39"/>
                    <a:pt x="11" y="31"/>
                  </a:cubicBezTo>
                  <a:lnTo>
                    <a:pt x="11" y="31"/>
                  </a:lnTo>
                  <a:cubicBezTo>
                    <a:pt x="21" y="54"/>
                    <a:pt x="95" y="152"/>
                    <a:pt x="136" y="206"/>
                  </a:cubicBezTo>
                  <a:cubicBezTo>
                    <a:pt x="129" y="193"/>
                    <a:pt x="119" y="180"/>
                    <a:pt x="109" y="159"/>
                  </a:cubicBezTo>
                  <a:cubicBezTo>
                    <a:pt x="98" y="146"/>
                    <a:pt x="75" y="129"/>
                    <a:pt x="58" y="99"/>
                  </a:cubicBezTo>
                  <a:cubicBezTo>
                    <a:pt x="56" y="93"/>
                    <a:pt x="56" y="91"/>
                    <a:pt x="58" y="91"/>
                  </a:cubicBezTo>
                  <a:lnTo>
                    <a:pt x="58" y="91"/>
                  </a:lnTo>
                  <a:cubicBezTo>
                    <a:pt x="61" y="91"/>
                    <a:pt x="75" y="109"/>
                    <a:pt x="85" y="119"/>
                  </a:cubicBezTo>
                  <a:cubicBezTo>
                    <a:pt x="55" y="85"/>
                    <a:pt x="51" y="61"/>
                    <a:pt x="11" y="7"/>
                  </a:cubicBezTo>
                  <a:lnTo>
                    <a:pt x="11" y="7"/>
                  </a:lnTo>
                  <a:lnTo>
                    <a:pt x="21" y="27"/>
                  </a:lnTo>
                  <a:cubicBezTo>
                    <a:pt x="14" y="21"/>
                    <a:pt x="8"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2"/>
            <p:cNvSpPr/>
            <p:nvPr/>
          </p:nvSpPr>
          <p:spPr>
            <a:xfrm>
              <a:off x="2611657" y="1953330"/>
              <a:ext cx="2620" cy="3468"/>
            </a:xfrm>
            <a:custGeom>
              <a:avLst/>
              <a:gdLst/>
              <a:ahLst/>
              <a:cxnLst/>
              <a:rect l="l" t="t" r="r" b="b"/>
              <a:pathLst>
                <a:path w="34" h="45" extrusionOk="0">
                  <a:moveTo>
                    <a:pt x="0" y="0"/>
                  </a:moveTo>
                  <a:lnTo>
                    <a:pt x="0" y="7"/>
                  </a:lnTo>
                  <a:cubicBezTo>
                    <a:pt x="7" y="10"/>
                    <a:pt x="17" y="21"/>
                    <a:pt x="33" y="44"/>
                  </a:cubicBezTo>
                  <a:cubicBezTo>
                    <a:pt x="27" y="27"/>
                    <a:pt x="20" y="14"/>
                    <a:pt x="13" y="4"/>
                  </a:cubicBezTo>
                  <a:lnTo>
                    <a:pt x="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2"/>
            <p:cNvSpPr/>
            <p:nvPr/>
          </p:nvSpPr>
          <p:spPr>
            <a:xfrm>
              <a:off x="2606725" y="1947550"/>
              <a:ext cx="5472" cy="8169"/>
            </a:xfrm>
            <a:custGeom>
              <a:avLst/>
              <a:gdLst/>
              <a:ahLst/>
              <a:cxnLst/>
              <a:rect l="l" t="t" r="r" b="b"/>
              <a:pathLst>
                <a:path w="71" h="106" extrusionOk="0">
                  <a:moveTo>
                    <a:pt x="57" y="85"/>
                  </a:moveTo>
                  <a:cubicBezTo>
                    <a:pt x="64" y="92"/>
                    <a:pt x="64" y="96"/>
                    <a:pt x="67" y="99"/>
                  </a:cubicBezTo>
                  <a:lnTo>
                    <a:pt x="67" y="99"/>
                  </a:lnTo>
                  <a:cubicBezTo>
                    <a:pt x="64" y="96"/>
                    <a:pt x="61" y="89"/>
                    <a:pt x="57" y="85"/>
                  </a:cubicBezTo>
                  <a:close/>
                  <a:moveTo>
                    <a:pt x="67" y="99"/>
                  </a:moveTo>
                  <a:cubicBezTo>
                    <a:pt x="67" y="99"/>
                    <a:pt x="67" y="99"/>
                    <a:pt x="68" y="100"/>
                  </a:cubicBezTo>
                  <a:lnTo>
                    <a:pt x="68" y="100"/>
                  </a:lnTo>
                  <a:cubicBezTo>
                    <a:pt x="66" y="99"/>
                    <a:pt x="65" y="99"/>
                    <a:pt x="67" y="99"/>
                  </a:cubicBezTo>
                  <a:close/>
                  <a:moveTo>
                    <a:pt x="3" y="1"/>
                  </a:moveTo>
                  <a:cubicBezTo>
                    <a:pt x="0" y="8"/>
                    <a:pt x="20" y="32"/>
                    <a:pt x="27" y="49"/>
                  </a:cubicBezTo>
                  <a:cubicBezTo>
                    <a:pt x="27" y="46"/>
                    <a:pt x="27" y="45"/>
                    <a:pt x="28" y="45"/>
                  </a:cubicBezTo>
                  <a:cubicBezTo>
                    <a:pt x="30" y="45"/>
                    <a:pt x="39" y="71"/>
                    <a:pt x="54" y="82"/>
                  </a:cubicBezTo>
                  <a:cubicBezTo>
                    <a:pt x="57" y="89"/>
                    <a:pt x="57" y="92"/>
                    <a:pt x="57" y="92"/>
                  </a:cubicBezTo>
                  <a:cubicBezTo>
                    <a:pt x="61" y="96"/>
                    <a:pt x="67" y="102"/>
                    <a:pt x="71" y="105"/>
                  </a:cubicBezTo>
                  <a:lnTo>
                    <a:pt x="71" y="102"/>
                  </a:lnTo>
                  <a:lnTo>
                    <a:pt x="64" y="82"/>
                  </a:lnTo>
                  <a:cubicBezTo>
                    <a:pt x="63" y="81"/>
                    <a:pt x="61" y="80"/>
                    <a:pt x="60" y="80"/>
                  </a:cubicBezTo>
                  <a:cubicBezTo>
                    <a:pt x="58" y="80"/>
                    <a:pt x="57" y="81"/>
                    <a:pt x="57" y="85"/>
                  </a:cubicBezTo>
                  <a:cubicBezTo>
                    <a:pt x="37" y="52"/>
                    <a:pt x="30" y="35"/>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2"/>
            <p:cNvSpPr/>
            <p:nvPr/>
          </p:nvSpPr>
          <p:spPr>
            <a:xfrm>
              <a:off x="2599403" y="1943466"/>
              <a:ext cx="539" cy="539"/>
            </a:xfrm>
            <a:custGeom>
              <a:avLst/>
              <a:gdLst/>
              <a:ahLst/>
              <a:cxnLst/>
              <a:rect l="l" t="t" r="r" b="b"/>
              <a:pathLst>
                <a:path w="7" h="7" extrusionOk="0">
                  <a:moveTo>
                    <a:pt x="0" y="0"/>
                  </a:moveTo>
                  <a:lnTo>
                    <a:pt x="0" y="0"/>
                  </a:lnTo>
                  <a:cubicBezTo>
                    <a:pt x="4" y="4"/>
                    <a:pt x="4" y="4"/>
                    <a:pt x="7" y="7"/>
                  </a:cubicBezTo>
                  <a:cubicBezTo>
                    <a:pt x="4" y="4"/>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2"/>
            <p:cNvSpPr/>
            <p:nvPr/>
          </p:nvSpPr>
          <p:spPr>
            <a:xfrm>
              <a:off x="2599866" y="1943928"/>
              <a:ext cx="5626" cy="6859"/>
            </a:xfrm>
            <a:custGeom>
              <a:avLst/>
              <a:gdLst/>
              <a:ahLst/>
              <a:cxnLst/>
              <a:rect l="l" t="t" r="r" b="b"/>
              <a:pathLst>
                <a:path w="73" h="89" extrusionOk="0">
                  <a:moveTo>
                    <a:pt x="1" y="1"/>
                  </a:moveTo>
                  <a:lnTo>
                    <a:pt x="1" y="1"/>
                  </a:lnTo>
                  <a:cubicBezTo>
                    <a:pt x="4" y="11"/>
                    <a:pt x="15" y="28"/>
                    <a:pt x="28" y="41"/>
                  </a:cubicBezTo>
                  <a:lnTo>
                    <a:pt x="24" y="35"/>
                  </a:lnTo>
                  <a:lnTo>
                    <a:pt x="24" y="35"/>
                  </a:lnTo>
                  <a:cubicBezTo>
                    <a:pt x="35" y="43"/>
                    <a:pt x="58" y="69"/>
                    <a:pt x="67" y="82"/>
                  </a:cubicBezTo>
                  <a:lnTo>
                    <a:pt x="67" y="82"/>
                  </a:lnTo>
                  <a:cubicBezTo>
                    <a:pt x="49" y="55"/>
                    <a:pt x="33" y="36"/>
                    <a:pt x="11" y="11"/>
                  </a:cubicBezTo>
                  <a:lnTo>
                    <a:pt x="11" y="11"/>
                  </a:lnTo>
                  <a:cubicBezTo>
                    <a:pt x="14" y="17"/>
                    <a:pt x="22" y="28"/>
                    <a:pt x="22" y="28"/>
                  </a:cubicBezTo>
                  <a:cubicBezTo>
                    <a:pt x="22" y="28"/>
                    <a:pt x="21" y="28"/>
                    <a:pt x="21" y="28"/>
                  </a:cubicBezTo>
                  <a:cubicBezTo>
                    <a:pt x="11" y="18"/>
                    <a:pt x="8" y="11"/>
                    <a:pt x="1" y="1"/>
                  </a:cubicBezTo>
                  <a:close/>
                  <a:moveTo>
                    <a:pt x="67" y="82"/>
                  </a:moveTo>
                  <a:lnTo>
                    <a:pt x="67" y="82"/>
                  </a:lnTo>
                  <a:cubicBezTo>
                    <a:pt x="69" y="84"/>
                    <a:pt x="71" y="86"/>
                    <a:pt x="72" y="88"/>
                  </a:cubicBezTo>
                  <a:cubicBezTo>
                    <a:pt x="72" y="87"/>
                    <a:pt x="70" y="85"/>
                    <a:pt x="67" y="8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2"/>
            <p:cNvSpPr/>
            <p:nvPr/>
          </p:nvSpPr>
          <p:spPr>
            <a:xfrm>
              <a:off x="2603256" y="1945238"/>
              <a:ext cx="2466" cy="3699"/>
            </a:xfrm>
            <a:custGeom>
              <a:avLst/>
              <a:gdLst/>
              <a:ahLst/>
              <a:cxnLst/>
              <a:rect l="l" t="t" r="r" b="b"/>
              <a:pathLst>
                <a:path w="32" h="48" extrusionOk="0">
                  <a:moveTo>
                    <a:pt x="1" y="1"/>
                  </a:moveTo>
                  <a:lnTo>
                    <a:pt x="14" y="18"/>
                  </a:lnTo>
                  <a:cubicBezTo>
                    <a:pt x="13" y="18"/>
                    <a:pt x="13" y="17"/>
                    <a:pt x="12" y="17"/>
                  </a:cubicBezTo>
                  <a:lnTo>
                    <a:pt x="12" y="17"/>
                  </a:lnTo>
                  <a:cubicBezTo>
                    <a:pt x="7" y="17"/>
                    <a:pt x="22" y="35"/>
                    <a:pt x="31" y="48"/>
                  </a:cubicBezTo>
                  <a:lnTo>
                    <a:pt x="25" y="2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2"/>
            <p:cNvSpPr/>
            <p:nvPr/>
          </p:nvSpPr>
          <p:spPr>
            <a:xfrm>
              <a:off x="2612967" y="1953561"/>
              <a:ext cx="2389" cy="4316"/>
            </a:xfrm>
            <a:custGeom>
              <a:avLst/>
              <a:gdLst/>
              <a:ahLst/>
              <a:cxnLst/>
              <a:rect l="l" t="t" r="r" b="b"/>
              <a:pathLst>
                <a:path w="31" h="56" extrusionOk="0">
                  <a:moveTo>
                    <a:pt x="0" y="1"/>
                  </a:moveTo>
                  <a:lnTo>
                    <a:pt x="7" y="18"/>
                  </a:lnTo>
                  <a:lnTo>
                    <a:pt x="30"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2"/>
            <p:cNvSpPr/>
            <p:nvPr/>
          </p:nvSpPr>
          <p:spPr>
            <a:xfrm>
              <a:off x="2613969" y="1954101"/>
              <a:ext cx="1618" cy="2389"/>
            </a:xfrm>
            <a:custGeom>
              <a:avLst/>
              <a:gdLst/>
              <a:ahLst/>
              <a:cxnLst/>
              <a:rect l="l" t="t" r="r" b="b"/>
              <a:pathLst>
                <a:path w="21" h="31" extrusionOk="0">
                  <a:moveTo>
                    <a:pt x="0" y="0"/>
                  </a:moveTo>
                  <a:lnTo>
                    <a:pt x="20" y="31"/>
                  </a:lnTo>
                  <a:lnTo>
                    <a:pt x="11" y="11"/>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2"/>
            <p:cNvSpPr/>
            <p:nvPr/>
          </p:nvSpPr>
          <p:spPr>
            <a:xfrm>
              <a:off x="2625914" y="1901310"/>
              <a:ext cx="617" cy="771"/>
            </a:xfrm>
            <a:custGeom>
              <a:avLst/>
              <a:gdLst/>
              <a:ahLst/>
              <a:cxnLst/>
              <a:rect l="l" t="t" r="r" b="b"/>
              <a:pathLst>
                <a:path w="8" h="10" extrusionOk="0">
                  <a:moveTo>
                    <a:pt x="1" y="0"/>
                  </a:moveTo>
                  <a:lnTo>
                    <a:pt x="4" y="5"/>
                  </a:lnTo>
                  <a:cubicBezTo>
                    <a:pt x="3" y="3"/>
                    <a:pt x="2" y="2"/>
                    <a:pt x="1" y="0"/>
                  </a:cubicBezTo>
                  <a:close/>
                  <a:moveTo>
                    <a:pt x="4" y="5"/>
                  </a:moveTo>
                  <a:cubicBezTo>
                    <a:pt x="5" y="7"/>
                    <a:pt x="6" y="8"/>
                    <a:pt x="7" y="10"/>
                  </a:cubicBezTo>
                  <a:lnTo>
                    <a:pt x="4"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2"/>
            <p:cNvSpPr/>
            <p:nvPr/>
          </p:nvSpPr>
          <p:spPr>
            <a:xfrm>
              <a:off x="2625144" y="1902543"/>
              <a:ext cx="848" cy="1387"/>
            </a:xfrm>
            <a:custGeom>
              <a:avLst/>
              <a:gdLst/>
              <a:ahLst/>
              <a:cxnLst/>
              <a:rect l="l" t="t" r="r" b="b"/>
              <a:pathLst>
                <a:path w="11" h="18" extrusionOk="0">
                  <a:moveTo>
                    <a:pt x="0" y="0"/>
                  </a:moveTo>
                  <a:lnTo>
                    <a:pt x="11" y="17"/>
                  </a:lnTo>
                  <a:cubicBezTo>
                    <a:pt x="8" y="8"/>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2"/>
            <p:cNvSpPr/>
            <p:nvPr/>
          </p:nvSpPr>
          <p:spPr>
            <a:xfrm>
              <a:off x="2627995" y="1943697"/>
              <a:ext cx="3237" cy="3622"/>
            </a:xfrm>
            <a:custGeom>
              <a:avLst/>
              <a:gdLst/>
              <a:ahLst/>
              <a:cxnLst/>
              <a:rect l="l" t="t" r="r" b="b"/>
              <a:pathLst>
                <a:path w="42" h="47" extrusionOk="0">
                  <a:moveTo>
                    <a:pt x="1" y="1"/>
                  </a:moveTo>
                  <a:cubicBezTo>
                    <a:pt x="18" y="20"/>
                    <a:pt x="40" y="47"/>
                    <a:pt x="41" y="47"/>
                  </a:cubicBezTo>
                  <a:cubicBezTo>
                    <a:pt x="41" y="47"/>
                    <a:pt x="39" y="43"/>
                    <a:pt x="31" y="34"/>
                  </a:cubicBezTo>
                  <a:lnTo>
                    <a:pt x="8" y="4"/>
                  </a:lnTo>
                  <a:lnTo>
                    <a:pt x="8" y="4"/>
                  </a:lnTo>
                  <a:cubicBezTo>
                    <a:pt x="9" y="6"/>
                    <a:pt x="9" y="7"/>
                    <a:pt x="9" y="7"/>
                  </a:cubicBezTo>
                  <a:cubicBezTo>
                    <a:pt x="8" y="7"/>
                    <a:pt x="5"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2"/>
            <p:cNvSpPr/>
            <p:nvPr/>
          </p:nvSpPr>
          <p:spPr>
            <a:xfrm>
              <a:off x="2626454" y="1920808"/>
              <a:ext cx="1618" cy="2697"/>
            </a:xfrm>
            <a:custGeom>
              <a:avLst/>
              <a:gdLst/>
              <a:ahLst/>
              <a:cxnLst/>
              <a:rect l="l" t="t" r="r" b="b"/>
              <a:pathLst>
                <a:path w="21" h="35" extrusionOk="0">
                  <a:moveTo>
                    <a:pt x="0" y="0"/>
                  </a:moveTo>
                  <a:lnTo>
                    <a:pt x="0" y="0"/>
                  </a:lnTo>
                  <a:cubicBezTo>
                    <a:pt x="8" y="14"/>
                    <a:pt x="14" y="24"/>
                    <a:pt x="21" y="34"/>
                  </a:cubicBezTo>
                  <a:cubicBezTo>
                    <a:pt x="17" y="27"/>
                    <a:pt x="14" y="20"/>
                    <a:pt x="8" y="11"/>
                  </a:cubicBezTo>
                  <a:cubicBezTo>
                    <a:pt x="4" y="7"/>
                    <a:pt x="4"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2"/>
            <p:cNvSpPr/>
            <p:nvPr/>
          </p:nvSpPr>
          <p:spPr>
            <a:xfrm>
              <a:off x="2619672" y="1910866"/>
              <a:ext cx="1387" cy="1695"/>
            </a:xfrm>
            <a:custGeom>
              <a:avLst/>
              <a:gdLst/>
              <a:ahLst/>
              <a:cxnLst/>
              <a:rect l="l" t="t" r="r" b="b"/>
              <a:pathLst>
                <a:path w="18" h="22" extrusionOk="0">
                  <a:moveTo>
                    <a:pt x="1" y="1"/>
                  </a:moveTo>
                  <a:lnTo>
                    <a:pt x="18" y="21"/>
                  </a:lnTo>
                  <a:cubicBezTo>
                    <a:pt x="15" y="14"/>
                    <a:pt x="7"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2"/>
            <p:cNvSpPr/>
            <p:nvPr/>
          </p:nvSpPr>
          <p:spPr>
            <a:xfrm>
              <a:off x="2627764" y="1892910"/>
              <a:ext cx="1850" cy="2929"/>
            </a:xfrm>
            <a:custGeom>
              <a:avLst/>
              <a:gdLst/>
              <a:ahLst/>
              <a:cxnLst/>
              <a:rect l="l" t="t" r="r" b="b"/>
              <a:pathLst>
                <a:path w="24" h="38" extrusionOk="0">
                  <a:moveTo>
                    <a:pt x="4" y="0"/>
                  </a:moveTo>
                  <a:cubicBezTo>
                    <a:pt x="0" y="4"/>
                    <a:pt x="14" y="21"/>
                    <a:pt x="24" y="38"/>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2"/>
            <p:cNvSpPr/>
            <p:nvPr/>
          </p:nvSpPr>
          <p:spPr>
            <a:xfrm>
              <a:off x="2618670" y="1948013"/>
              <a:ext cx="2158" cy="2235"/>
            </a:xfrm>
            <a:custGeom>
              <a:avLst/>
              <a:gdLst/>
              <a:ahLst/>
              <a:cxnLst/>
              <a:rect l="l" t="t" r="r" b="b"/>
              <a:pathLst>
                <a:path w="28" h="29" extrusionOk="0">
                  <a:moveTo>
                    <a:pt x="1" y="1"/>
                  </a:moveTo>
                  <a:lnTo>
                    <a:pt x="1" y="1"/>
                  </a:lnTo>
                  <a:cubicBezTo>
                    <a:pt x="0" y="1"/>
                    <a:pt x="2" y="4"/>
                    <a:pt x="7" y="12"/>
                  </a:cubicBezTo>
                  <a:cubicBezTo>
                    <a:pt x="17" y="26"/>
                    <a:pt x="24" y="29"/>
                    <a:pt x="28" y="29"/>
                  </a:cubicBezTo>
                  <a:cubicBezTo>
                    <a:pt x="16" y="17"/>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2"/>
            <p:cNvSpPr/>
            <p:nvPr/>
          </p:nvSpPr>
          <p:spPr>
            <a:xfrm>
              <a:off x="2644179" y="1927513"/>
              <a:ext cx="1079" cy="1927"/>
            </a:xfrm>
            <a:custGeom>
              <a:avLst/>
              <a:gdLst/>
              <a:ahLst/>
              <a:cxnLst/>
              <a:rect l="l" t="t" r="r" b="b"/>
              <a:pathLst>
                <a:path w="14" h="25" extrusionOk="0">
                  <a:moveTo>
                    <a:pt x="1" y="1"/>
                  </a:moveTo>
                  <a:lnTo>
                    <a:pt x="1" y="1"/>
                  </a:lnTo>
                  <a:cubicBezTo>
                    <a:pt x="2" y="6"/>
                    <a:pt x="5" y="11"/>
                    <a:pt x="8" y="15"/>
                  </a:cubicBezTo>
                  <a:lnTo>
                    <a:pt x="8" y="15"/>
                  </a:lnTo>
                  <a:cubicBezTo>
                    <a:pt x="5" y="10"/>
                    <a:pt x="3" y="5"/>
                    <a:pt x="1" y="1"/>
                  </a:cubicBezTo>
                  <a:close/>
                  <a:moveTo>
                    <a:pt x="8" y="15"/>
                  </a:moveTo>
                  <a:cubicBezTo>
                    <a:pt x="9" y="18"/>
                    <a:pt x="11" y="21"/>
                    <a:pt x="14" y="25"/>
                  </a:cubicBezTo>
                  <a:cubicBezTo>
                    <a:pt x="12" y="22"/>
                    <a:pt x="10" y="18"/>
                    <a:pt x="8" y="1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2"/>
            <p:cNvSpPr/>
            <p:nvPr/>
          </p:nvSpPr>
          <p:spPr>
            <a:xfrm>
              <a:off x="2620751" y="1949400"/>
              <a:ext cx="1156" cy="1850"/>
            </a:xfrm>
            <a:custGeom>
              <a:avLst/>
              <a:gdLst/>
              <a:ahLst/>
              <a:cxnLst/>
              <a:rect l="l" t="t" r="r" b="b"/>
              <a:pathLst>
                <a:path w="15" h="24" extrusionOk="0">
                  <a:moveTo>
                    <a:pt x="1" y="0"/>
                  </a:moveTo>
                  <a:lnTo>
                    <a:pt x="1" y="0"/>
                  </a:lnTo>
                  <a:cubicBezTo>
                    <a:pt x="1" y="8"/>
                    <a:pt x="4" y="11"/>
                    <a:pt x="1" y="11"/>
                  </a:cubicBezTo>
                  <a:cubicBezTo>
                    <a:pt x="6" y="18"/>
                    <a:pt x="11" y="23"/>
                    <a:pt x="13" y="23"/>
                  </a:cubicBezTo>
                  <a:cubicBezTo>
                    <a:pt x="15" y="23"/>
                    <a:pt x="14" y="19"/>
                    <a:pt x="7" y="8"/>
                  </a:cubicBezTo>
                  <a:cubicBezTo>
                    <a:pt x="4" y="4"/>
                    <a:pt x="1"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2"/>
            <p:cNvSpPr/>
            <p:nvPr/>
          </p:nvSpPr>
          <p:spPr>
            <a:xfrm>
              <a:off x="2649882" y="1884355"/>
              <a:ext cx="308" cy="308"/>
            </a:xfrm>
            <a:custGeom>
              <a:avLst/>
              <a:gdLst/>
              <a:ahLst/>
              <a:cxnLst/>
              <a:rect l="l" t="t" r="r" b="b"/>
              <a:pathLst>
                <a:path w="4" h="4" extrusionOk="0">
                  <a:moveTo>
                    <a:pt x="0" y="0"/>
                  </a:moveTo>
                  <a:lnTo>
                    <a:pt x="4" y="4"/>
                  </a:lnTo>
                  <a:cubicBezTo>
                    <a:pt x="4" y="0"/>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2"/>
            <p:cNvSpPr/>
            <p:nvPr/>
          </p:nvSpPr>
          <p:spPr>
            <a:xfrm>
              <a:off x="2673542" y="1906242"/>
              <a:ext cx="385" cy="385"/>
            </a:xfrm>
            <a:custGeom>
              <a:avLst/>
              <a:gdLst/>
              <a:ahLst/>
              <a:cxnLst/>
              <a:rect l="l" t="t" r="r" b="b"/>
              <a:pathLst>
                <a:path w="5" h="5" extrusionOk="0">
                  <a:moveTo>
                    <a:pt x="5" y="0"/>
                  </a:moveTo>
                  <a:lnTo>
                    <a:pt x="1" y="3"/>
                  </a:lnTo>
                  <a:cubicBezTo>
                    <a:pt x="2" y="4"/>
                    <a:pt x="3" y="5"/>
                    <a:pt x="3" y="5"/>
                  </a:cubicBezTo>
                  <a:cubicBezTo>
                    <a:pt x="5" y="5"/>
                    <a:pt x="5" y="2"/>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2"/>
            <p:cNvSpPr/>
            <p:nvPr/>
          </p:nvSpPr>
          <p:spPr>
            <a:xfrm>
              <a:off x="2617052" y="1953561"/>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2"/>
            <p:cNvSpPr/>
            <p:nvPr/>
          </p:nvSpPr>
          <p:spPr>
            <a:xfrm>
              <a:off x="2608497" y="1942618"/>
              <a:ext cx="848" cy="1387"/>
            </a:xfrm>
            <a:custGeom>
              <a:avLst/>
              <a:gdLst/>
              <a:ahLst/>
              <a:cxnLst/>
              <a:rect l="l" t="t" r="r" b="b"/>
              <a:pathLst>
                <a:path w="11" h="18" extrusionOk="0">
                  <a:moveTo>
                    <a:pt x="1" y="1"/>
                  </a:moveTo>
                  <a:lnTo>
                    <a:pt x="1" y="1"/>
                  </a:lnTo>
                  <a:cubicBezTo>
                    <a:pt x="4" y="11"/>
                    <a:pt x="7" y="15"/>
                    <a:pt x="10" y="18"/>
                  </a:cubicBezTo>
                  <a:cubicBezTo>
                    <a:pt x="10" y="15"/>
                    <a:pt x="7"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2"/>
            <p:cNvSpPr/>
            <p:nvPr/>
          </p:nvSpPr>
          <p:spPr>
            <a:xfrm>
              <a:off x="2610809" y="1932753"/>
              <a:ext cx="308" cy="617"/>
            </a:xfrm>
            <a:custGeom>
              <a:avLst/>
              <a:gdLst/>
              <a:ahLst/>
              <a:cxnLst/>
              <a:rect l="l" t="t" r="r" b="b"/>
              <a:pathLst>
                <a:path w="4" h="8" extrusionOk="0">
                  <a:moveTo>
                    <a:pt x="4" y="7"/>
                  </a:moveTo>
                  <a:lnTo>
                    <a:pt x="4" y="7"/>
                  </a:lnTo>
                  <a:cubicBezTo>
                    <a:pt x="1" y="1"/>
                    <a:pt x="1" y="1"/>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2"/>
            <p:cNvSpPr/>
            <p:nvPr/>
          </p:nvSpPr>
          <p:spPr>
            <a:xfrm>
              <a:off x="2616050" y="1952482"/>
              <a:ext cx="848" cy="925"/>
            </a:xfrm>
            <a:custGeom>
              <a:avLst/>
              <a:gdLst/>
              <a:ahLst/>
              <a:cxnLst/>
              <a:rect l="l" t="t" r="r" b="b"/>
              <a:pathLst>
                <a:path w="11" h="12" extrusionOk="0">
                  <a:moveTo>
                    <a:pt x="1" y="1"/>
                  </a:moveTo>
                  <a:cubicBezTo>
                    <a:pt x="4" y="5"/>
                    <a:pt x="7" y="8"/>
                    <a:pt x="10" y="11"/>
                  </a:cubicBezTo>
                  <a:cubicBezTo>
                    <a:pt x="7" y="8"/>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2"/>
            <p:cNvSpPr/>
            <p:nvPr/>
          </p:nvSpPr>
          <p:spPr>
            <a:xfrm>
              <a:off x="2616589" y="1953561"/>
              <a:ext cx="462" cy="617"/>
            </a:xfrm>
            <a:custGeom>
              <a:avLst/>
              <a:gdLst/>
              <a:ahLst/>
              <a:cxnLst/>
              <a:rect l="l" t="t" r="r" b="b"/>
              <a:pathLst>
                <a:path w="6" h="8" extrusionOk="0">
                  <a:moveTo>
                    <a:pt x="0" y="1"/>
                  </a:moveTo>
                  <a:cubicBezTo>
                    <a:pt x="2" y="5"/>
                    <a:pt x="4" y="8"/>
                    <a:pt x="5" y="8"/>
                  </a:cubicBezTo>
                  <a:cubicBezTo>
                    <a:pt x="5" y="8"/>
                    <a:pt x="5" y="7"/>
                    <a:pt x="3" y="4"/>
                  </a:cubicBezTo>
                  <a:cubicBezTo>
                    <a:pt x="3" y="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2"/>
            <p:cNvSpPr/>
            <p:nvPr/>
          </p:nvSpPr>
          <p:spPr>
            <a:xfrm>
              <a:off x="2616820" y="1953330"/>
              <a:ext cx="308" cy="308"/>
            </a:xfrm>
            <a:custGeom>
              <a:avLst/>
              <a:gdLst/>
              <a:ahLst/>
              <a:cxnLst/>
              <a:rect l="l" t="t" r="r" b="b"/>
              <a:pathLst>
                <a:path w="4" h="4" extrusionOk="0">
                  <a:moveTo>
                    <a:pt x="4" y="0"/>
                  </a:moveTo>
                  <a:cubicBezTo>
                    <a:pt x="4" y="2"/>
                    <a:pt x="3" y="2"/>
                    <a:pt x="3" y="2"/>
                  </a:cubicBezTo>
                  <a:cubicBezTo>
                    <a:pt x="2" y="2"/>
                    <a:pt x="1" y="1"/>
                    <a:pt x="0" y="0"/>
                  </a:cubicBezTo>
                  <a:lnTo>
                    <a:pt x="0" y="0"/>
                  </a:lnTo>
                  <a:lnTo>
                    <a:pt x="4" y="4"/>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2"/>
            <p:cNvSpPr/>
            <p:nvPr/>
          </p:nvSpPr>
          <p:spPr>
            <a:xfrm>
              <a:off x="2644487" y="1897765"/>
              <a:ext cx="539" cy="1002"/>
            </a:xfrm>
            <a:custGeom>
              <a:avLst/>
              <a:gdLst/>
              <a:ahLst/>
              <a:cxnLst/>
              <a:rect l="l" t="t" r="r" b="b"/>
              <a:pathLst>
                <a:path w="7" h="13" extrusionOk="0">
                  <a:moveTo>
                    <a:pt x="1" y="0"/>
                  </a:moveTo>
                  <a:cubicBezTo>
                    <a:pt x="1" y="0"/>
                    <a:pt x="1" y="4"/>
                    <a:pt x="3" y="9"/>
                  </a:cubicBezTo>
                  <a:cubicBezTo>
                    <a:pt x="3" y="9"/>
                    <a:pt x="4" y="9"/>
                    <a:pt x="5" y="10"/>
                  </a:cubicBezTo>
                  <a:lnTo>
                    <a:pt x="5" y="10"/>
                  </a:lnTo>
                  <a:cubicBezTo>
                    <a:pt x="3" y="3"/>
                    <a:pt x="1" y="0"/>
                    <a:pt x="1" y="0"/>
                  </a:cubicBezTo>
                  <a:close/>
                  <a:moveTo>
                    <a:pt x="5" y="10"/>
                  </a:moveTo>
                  <a:lnTo>
                    <a:pt x="5" y="10"/>
                  </a:lnTo>
                  <a:cubicBezTo>
                    <a:pt x="6" y="10"/>
                    <a:pt x="6" y="11"/>
                    <a:pt x="6" y="12"/>
                  </a:cubicBezTo>
                  <a:cubicBezTo>
                    <a:pt x="6" y="11"/>
                    <a:pt x="6" y="10"/>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2"/>
            <p:cNvSpPr/>
            <p:nvPr/>
          </p:nvSpPr>
          <p:spPr>
            <a:xfrm>
              <a:off x="2612350" y="1915028"/>
              <a:ext cx="385" cy="385"/>
            </a:xfrm>
            <a:custGeom>
              <a:avLst/>
              <a:gdLst/>
              <a:ahLst/>
              <a:cxnLst/>
              <a:rect l="l" t="t" r="r" b="b"/>
              <a:pathLst>
                <a:path w="5" h="5" extrusionOk="0">
                  <a:moveTo>
                    <a:pt x="1" y="0"/>
                  </a:moveTo>
                  <a:lnTo>
                    <a:pt x="4" y="5"/>
                  </a:lnTo>
                  <a:lnTo>
                    <a:pt x="4"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2"/>
            <p:cNvSpPr/>
            <p:nvPr/>
          </p:nvSpPr>
          <p:spPr>
            <a:xfrm>
              <a:off x="2611657" y="1912947"/>
              <a:ext cx="6320" cy="9711"/>
            </a:xfrm>
            <a:custGeom>
              <a:avLst/>
              <a:gdLst/>
              <a:ahLst/>
              <a:cxnLst/>
              <a:rect l="l" t="t" r="r" b="b"/>
              <a:pathLst>
                <a:path w="82" h="126" extrusionOk="0">
                  <a:moveTo>
                    <a:pt x="0" y="1"/>
                  </a:moveTo>
                  <a:lnTo>
                    <a:pt x="7" y="11"/>
                  </a:lnTo>
                  <a:lnTo>
                    <a:pt x="7" y="11"/>
                  </a:lnTo>
                  <a:cubicBezTo>
                    <a:pt x="5" y="8"/>
                    <a:pt x="3" y="5"/>
                    <a:pt x="0" y="1"/>
                  </a:cubicBezTo>
                  <a:close/>
                  <a:moveTo>
                    <a:pt x="7" y="11"/>
                  </a:moveTo>
                  <a:cubicBezTo>
                    <a:pt x="19" y="30"/>
                    <a:pt x="21" y="35"/>
                    <a:pt x="19" y="35"/>
                  </a:cubicBezTo>
                  <a:cubicBezTo>
                    <a:pt x="18" y="35"/>
                    <a:pt x="16" y="34"/>
                    <a:pt x="13" y="32"/>
                  </a:cubicBezTo>
                  <a:lnTo>
                    <a:pt x="13" y="32"/>
                  </a:lnTo>
                  <a:lnTo>
                    <a:pt x="81" y="126"/>
                  </a:lnTo>
                  <a:lnTo>
                    <a:pt x="81" y="126"/>
                  </a:lnTo>
                  <a:lnTo>
                    <a:pt x="7" y="1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2"/>
            <p:cNvSpPr/>
            <p:nvPr/>
          </p:nvSpPr>
          <p:spPr>
            <a:xfrm>
              <a:off x="2603256" y="1883739"/>
              <a:ext cx="71904" cy="71750"/>
            </a:xfrm>
            <a:custGeom>
              <a:avLst/>
              <a:gdLst/>
              <a:ahLst/>
              <a:cxnLst/>
              <a:rect l="l" t="t" r="r" b="b"/>
              <a:pathLst>
                <a:path w="933" h="931" extrusionOk="0">
                  <a:moveTo>
                    <a:pt x="596" y="18"/>
                  </a:moveTo>
                  <a:cubicBezTo>
                    <a:pt x="596" y="19"/>
                    <a:pt x="596" y="19"/>
                    <a:pt x="597" y="19"/>
                  </a:cubicBezTo>
                  <a:lnTo>
                    <a:pt x="597" y="19"/>
                  </a:lnTo>
                  <a:lnTo>
                    <a:pt x="596" y="18"/>
                  </a:lnTo>
                  <a:close/>
                  <a:moveTo>
                    <a:pt x="457" y="102"/>
                  </a:moveTo>
                  <a:lnTo>
                    <a:pt x="460" y="107"/>
                  </a:lnTo>
                  <a:lnTo>
                    <a:pt x="460" y="107"/>
                  </a:lnTo>
                  <a:cubicBezTo>
                    <a:pt x="459" y="105"/>
                    <a:pt x="458" y="104"/>
                    <a:pt x="457" y="102"/>
                  </a:cubicBezTo>
                  <a:close/>
                  <a:moveTo>
                    <a:pt x="477" y="102"/>
                  </a:moveTo>
                  <a:cubicBezTo>
                    <a:pt x="484" y="112"/>
                    <a:pt x="488" y="119"/>
                    <a:pt x="491" y="124"/>
                  </a:cubicBezTo>
                  <a:lnTo>
                    <a:pt x="491" y="124"/>
                  </a:lnTo>
                  <a:cubicBezTo>
                    <a:pt x="488" y="118"/>
                    <a:pt x="483" y="111"/>
                    <a:pt x="477" y="102"/>
                  </a:cubicBezTo>
                  <a:close/>
                  <a:moveTo>
                    <a:pt x="359" y="123"/>
                  </a:moveTo>
                  <a:cubicBezTo>
                    <a:pt x="360" y="126"/>
                    <a:pt x="362" y="129"/>
                    <a:pt x="364" y="133"/>
                  </a:cubicBezTo>
                  <a:lnTo>
                    <a:pt x="364" y="133"/>
                  </a:lnTo>
                  <a:lnTo>
                    <a:pt x="359" y="123"/>
                  </a:lnTo>
                  <a:close/>
                  <a:moveTo>
                    <a:pt x="420" y="180"/>
                  </a:moveTo>
                  <a:cubicBezTo>
                    <a:pt x="420" y="180"/>
                    <a:pt x="420" y="180"/>
                    <a:pt x="420" y="180"/>
                  </a:cubicBezTo>
                  <a:cubicBezTo>
                    <a:pt x="420" y="180"/>
                    <a:pt x="420" y="180"/>
                    <a:pt x="420" y="180"/>
                  </a:cubicBezTo>
                  <a:close/>
                  <a:moveTo>
                    <a:pt x="301" y="248"/>
                  </a:moveTo>
                  <a:lnTo>
                    <a:pt x="301" y="248"/>
                  </a:lnTo>
                  <a:cubicBezTo>
                    <a:pt x="301" y="248"/>
                    <a:pt x="301" y="249"/>
                    <a:pt x="301" y="250"/>
                  </a:cubicBezTo>
                  <a:lnTo>
                    <a:pt x="301" y="250"/>
                  </a:lnTo>
                  <a:lnTo>
                    <a:pt x="301" y="248"/>
                  </a:lnTo>
                  <a:close/>
                  <a:moveTo>
                    <a:pt x="176" y="350"/>
                  </a:moveTo>
                  <a:cubicBezTo>
                    <a:pt x="177" y="351"/>
                    <a:pt x="178" y="353"/>
                    <a:pt x="179" y="355"/>
                  </a:cubicBezTo>
                  <a:lnTo>
                    <a:pt x="179" y="355"/>
                  </a:lnTo>
                  <a:lnTo>
                    <a:pt x="176" y="350"/>
                  </a:lnTo>
                  <a:close/>
                  <a:moveTo>
                    <a:pt x="800" y="387"/>
                  </a:moveTo>
                  <a:cubicBezTo>
                    <a:pt x="802" y="390"/>
                    <a:pt x="805" y="393"/>
                    <a:pt x="808" y="397"/>
                  </a:cubicBezTo>
                  <a:cubicBezTo>
                    <a:pt x="805" y="393"/>
                    <a:pt x="802" y="390"/>
                    <a:pt x="800" y="387"/>
                  </a:cubicBezTo>
                  <a:close/>
                  <a:moveTo>
                    <a:pt x="721" y="410"/>
                  </a:moveTo>
                  <a:lnTo>
                    <a:pt x="721" y="410"/>
                  </a:lnTo>
                  <a:cubicBezTo>
                    <a:pt x="722" y="410"/>
                    <a:pt x="726" y="417"/>
                    <a:pt x="730" y="424"/>
                  </a:cubicBezTo>
                  <a:lnTo>
                    <a:pt x="724" y="417"/>
                  </a:lnTo>
                  <a:cubicBezTo>
                    <a:pt x="722" y="412"/>
                    <a:pt x="721" y="410"/>
                    <a:pt x="721" y="410"/>
                  </a:cubicBezTo>
                  <a:close/>
                  <a:moveTo>
                    <a:pt x="109" y="420"/>
                  </a:moveTo>
                  <a:lnTo>
                    <a:pt x="109" y="420"/>
                  </a:lnTo>
                  <a:cubicBezTo>
                    <a:pt x="111" y="423"/>
                    <a:pt x="113" y="425"/>
                    <a:pt x="114" y="427"/>
                  </a:cubicBezTo>
                  <a:lnTo>
                    <a:pt x="114" y="427"/>
                  </a:lnTo>
                  <a:cubicBezTo>
                    <a:pt x="112" y="424"/>
                    <a:pt x="110" y="421"/>
                    <a:pt x="109" y="420"/>
                  </a:cubicBezTo>
                  <a:close/>
                  <a:moveTo>
                    <a:pt x="246" y="420"/>
                  </a:moveTo>
                  <a:cubicBezTo>
                    <a:pt x="247" y="420"/>
                    <a:pt x="253" y="425"/>
                    <a:pt x="261" y="434"/>
                  </a:cubicBezTo>
                  <a:cubicBezTo>
                    <a:pt x="261" y="435"/>
                    <a:pt x="260" y="436"/>
                    <a:pt x="260" y="436"/>
                  </a:cubicBezTo>
                  <a:cubicBezTo>
                    <a:pt x="258" y="436"/>
                    <a:pt x="255" y="434"/>
                    <a:pt x="251" y="427"/>
                  </a:cubicBezTo>
                  <a:cubicBezTo>
                    <a:pt x="247" y="422"/>
                    <a:pt x="246" y="420"/>
                    <a:pt x="246" y="420"/>
                  </a:cubicBezTo>
                  <a:close/>
                  <a:moveTo>
                    <a:pt x="5" y="435"/>
                  </a:moveTo>
                  <a:cubicBezTo>
                    <a:pt x="5" y="435"/>
                    <a:pt x="6" y="437"/>
                    <a:pt x="8" y="440"/>
                  </a:cubicBezTo>
                  <a:lnTo>
                    <a:pt x="8" y="440"/>
                  </a:lnTo>
                  <a:cubicBezTo>
                    <a:pt x="6" y="437"/>
                    <a:pt x="5" y="435"/>
                    <a:pt x="5" y="435"/>
                  </a:cubicBezTo>
                  <a:close/>
                  <a:moveTo>
                    <a:pt x="625" y="515"/>
                  </a:moveTo>
                  <a:cubicBezTo>
                    <a:pt x="625" y="515"/>
                    <a:pt x="626" y="515"/>
                    <a:pt x="626" y="515"/>
                  </a:cubicBezTo>
                  <a:cubicBezTo>
                    <a:pt x="626" y="515"/>
                    <a:pt x="625" y="515"/>
                    <a:pt x="625" y="515"/>
                  </a:cubicBezTo>
                  <a:close/>
                  <a:moveTo>
                    <a:pt x="322" y="515"/>
                  </a:moveTo>
                  <a:lnTo>
                    <a:pt x="322" y="515"/>
                  </a:lnTo>
                  <a:cubicBezTo>
                    <a:pt x="322" y="516"/>
                    <a:pt x="323" y="517"/>
                    <a:pt x="323" y="518"/>
                  </a:cubicBezTo>
                  <a:lnTo>
                    <a:pt x="323" y="518"/>
                  </a:lnTo>
                  <a:cubicBezTo>
                    <a:pt x="323" y="517"/>
                    <a:pt x="322" y="516"/>
                    <a:pt x="322" y="515"/>
                  </a:cubicBezTo>
                  <a:close/>
                  <a:moveTo>
                    <a:pt x="1" y="548"/>
                  </a:moveTo>
                  <a:lnTo>
                    <a:pt x="1" y="548"/>
                  </a:lnTo>
                  <a:cubicBezTo>
                    <a:pt x="21" y="579"/>
                    <a:pt x="25" y="593"/>
                    <a:pt x="35" y="613"/>
                  </a:cubicBezTo>
                  <a:cubicBezTo>
                    <a:pt x="46" y="629"/>
                    <a:pt x="51" y="635"/>
                    <a:pt x="53" y="635"/>
                  </a:cubicBezTo>
                  <a:cubicBezTo>
                    <a:pt x="56" y="635"/>
                    <a:pt x="45" y="613"/>
                    <a:pt x="38" y="597"/>
                  </a:cubicBezTo>
                  <a:lnTo>
                    <a:pt x="38" y="597"/>
                  </a:lnTo>
                  <a:cubicBezTo>
                    <a:pt x="39" y="598"/>
                    <a:pt x="39" y="599"/>
                    <a:pt x="40" y="599"/>
                  </a:cubicBezTo>
                  <a:lnTo>
                    <a:pt x="40" y="599"/>
                  </a:lnTo>
                  <a:cubicBezTo>
                    <a:pt x="39" y="598"/>
                    <a:pt x="39" y="597"/>
                    <a:pt x="38" y="596"/>
                  </a:cubicBezTo>
                  <a:lnTo>
                    <a:pt x="38" y="596"/>
                  </a:lnTo>
                  <a:cubicBezTo>
                    <a:pt x="38" y="597"/>
                    <a:pt x="38" y="597"/>
                    <a:pt x="38" y="597"/>
                  </a:cubicBezTo>
                  <a:lnTo>
                    <a:pt x="38" y="597"/>
                  </a:lnTo>
                  <a:cubicBezTo>
                    <a:pt x="34" y="592"/>
                    <a:pt x="30" y="586"/>
                    <a:pt x="25" y="579"/>
                  </a:cubicBezTo>
                  <a:lnTo>
                    <a:pt x="25" y="579"/>
                  </a:lnTo>
                  <a:cubicBezTo>
                    <a:pt x="31" y="589"/>
                    <a:pt x="45" y="606"/>
                    <a:pt x="41" y="609"/>
                  </a:cubicBezTo>
                  <a:cubicBezTo>
                    <a:pt x="5" y="569"/>
                    <a:pt x="41" y="599"/>
                    <a:pt x="1" y="548"/>
                  </a:cubicBezTo>
                  <a:close/>
                  <a:moveTo>
                    <a:pt x="278" y="779"/>
                  </a:moveTo>
                  <a:lnTo>
                    <a:pt x="278" y="779"/>
                  </a:lnTo>
                  <a:cubicBezTo>
                    <a:pt x="280" y="782"/>
                    <a:pt x="282" y="784"/>
                    <a:pt x="283" y="785"/>
                  </a:cubicBezTo>
                  <a:lnTo>
                    <a:pt x="283" y="785"/>
                  </a:lnTo>
                  <a:cubicBezTo>
                    <a:pt x="282" y="783"/>
                    <a:pt x="280" y="781"/>
                    <a:pt x="278" y="779"/>
                  </a:cubicBezTo>
                  <a:close/>
                  <a:moveTo>
                    <a:pt x="67" y="773"/>
                  </a:moveTo>
                  <a:cubicBezTo>
                    <a:pt x="73" y="782"/>
                    <a:pt x="80" y="790"/>
                    <a:pt x="82" y="790"/>
                  </a:cubicBezTo>
                  <a:cubicBezTo>
                    <a:pt x="83" y="790"/>
                    <a:pt x="82" y="787"/>
                    <a:pt x="78" y="782"/>
                  </a:cubicBezTo>
                  <a:lnTo>
                    <a:pt x="78" y="782"/>
                  </a:lnTo>
                  <a:cubicBezTo>
                    <a:pt x="80" y="785"/>
                    <a:pt x="81" y="786"/>
                    <a:pt x="80" y="786"/>
                  </a:cubicBezTo>
                  <a:cubicBezTo>
                    <a:pt x="79" y="786"/>
                    <a:pt x="73" y="780"/>
                    <a:pt x="67" y="773"/>
                  </a:cubicBezTo>
                  <a:close/>
                  <a:moveTo>
                    <a:pt x="173" y="863"/>
                  </a:moveTo>
                  <a:lnTo>
                    <a:pt x="173" y="863"/>
                  </a:lnTo>
                  <a:cubicBezTo>
                    <a:pt x="175" y="864"/>
                    <a:pt x="176" y="865"/>
                    <a:pt x="177" y="866"/>
                  </a:cubicBezTo>
                  <a:lnTo>
                    <a:pt x="177" y="866"/>
                  </a:lnTo>
                  <a:cubicBezTo>
                    <a:pt x="177" y="866"/>
                    <a:pt x="177" y="866"/>
                    <a:pt x="176" y="866"/>
                  </a:cubicBezTo>
                  <a:lnTo>
                    <a:pt x="173" y="863"/>
                  </a:lnTo>
                  <a:close/>
                  <a:moveTo>
                    <a:pt x="165" y="861"/>
                  </a:moveTo>
                  <a:lnTo>
                    <a:pt x="165" y="861"/>
                  </a:lnTo>
                  <a:cubicBezTo>
                    <a:pt x="167" y="864"/>
                    <a:pt x="168" y="866"/>
                    <a:pt x="170" y="869"/>
                  </a:cubicBezTo>
                  <a:cubicBezTo>
                    <a:pt x="167" y="866"/>
                    <a:pt x="165" y="863"/>
                    <a:pt x="165" y="861"/>
                  </a:cubicBezTo>
                  <a:close/>
                  <a:moveTo>
                    <a:pt x="597" y="1"/>
                  </a:moveTo>
                  <a:lnTo>
                    <a:pt x="597" y="1"/>
                  </a:lnTo>
                  <a:cubicBezTo>
                    <a:pt x="592" y="1"/>
                    <a:pt x="599" y="19"/>
                    <a:pt x="597" y="19"/>
                  </a:cubicBezTo>
                  <a:cubicBezTo>
                    <a:pt x="597" y="19"/>
                    <a:pt x="597" y="19"/>
                    <a:pt x="597" y="19"/>
                  </a:cubicBezTo>
                  <a:lnTo>
                    <a:pt x="597" y="19"/>
                  </a:lnTo>
                  <a:lnTo>
                    <a:pt x="609" y="29"/>
                  </a:lnTo>
                  <a:cubicBezTo>
                    <a:pt x="613" y="55"/>
                    <a:pt x="579" y="38"/>
                    <a:pt x="602" y="89"/>
                  </a:cubicBezTo>
                  <a:lnTo>
                    <a:pt x="613" y="107"/>
                  </a:lnTo>
                  <a:cubicBezTo>
                    <a:pt x="617" y="117"/>
                    <a:pt x="618" y="120"/>
                    <a:pt x="616" y="120"/>
                  </a:cubicBezTo>
                  <a:cubicBezTo>
                    <a:pt x="614" y="120"/>
                    <a:pt x="603" y="108"/>
                    <a:pt x="598" y="108"/>
                  </a:cubicBezTo>
                  <a:cubicBezTo>
                    <a:pt x="597" y="108"/>
                    <a:pt x="596" y="109"/>
                    <a:pt x="596" y="113"/>
                  </a:cubicBezTo>
                  <a:lnTo>
                    <a:pt x="592" y="110"/>
                  </a:lnTo>
                  <a:lnTo>
                    <a:pt x="592" y="110"/>
                  </a:lnTo>
                  <a:cubicBezTo>
                    <a:pt x="601" y="125"/>
                    <a:pt x="605" y="137"/>
                    <a:pt x="603" y="137"/>
                  </a:cubicBezTo>
                  <a:cubicBezTo>
                    <a:pt x="603" y="137"/>
                    <a:pt x="602" y="137"/>
                    <a:pt x="602" y="137"/>
                  </a:cubicBezTo>
                  <a:cubicBezTo>
                    <a:pt x="592" y="116"/>
                    <a:pt x="572" y="102"/>
                    <a:pt x="558" y="79"/>
                  </a:cubicBezTo>
                  <a:lnTo>
                    <a:pt x="558" y="79"/>
                  </a:lnTo>
                  <a:cubicBezTo>
                    <a:pt x="572" y="119"/>
                    <a:pt x="572" y="110"/>
                    <a:pt x="613" y="177"/>
                  </a:cubicBezTo>
                  <a:lnTo>
                    <a:pt x="588" y="147"/>
                  </a:lnTo>
                  <a:lnTo>
                    <a:pt x="588" y="147"/>
                  </a:lnTo>
                  <a:cubicBezTo>
                    <a:pt x="605" y="174"/>
                    <a:pt x="616" y="188"/>
                    <a:pt x="616" y="201"/>
                  </a:cubicBezTo>
                  <a:cubicBezTo>
                    <a:pt x="602" y="174"/>
                    <a:pt x="582" y="157"/>
                    <a:pt x="565" y="123"/>
                  </a:cubicBezTo>
                  <a:cubicBezTo>
                    <a:pt x="555" y="113"/>
                    <a:pt x="550" y="109"/>
                    <a:pt x="547" y="109"/>
                  </a:cubicBezTo>
                  <a:lnTo>
                    <a:pt x="547" y="109"/>
                  </a:lnTo>
                  <a:cubicBezTo>
                    <a:pt x="541" y="109"/>
                    <a:pt x="559" y="141"/>
                    <a:pt x="554" y="141"/>
                  </a:cubicBezTo>
                  <a:cubicBezTo>
                    <a:pt x="551" y="141"/>
                    <a:pt x="544" y="133"/>
                    <a:pt x="524" y="110"/>
                  </a:cubicBezTo>
                  <a:lnTo>
                    <a:pt x="524" y="110"/>
                  </a:lnTo>
                  <a:cubicBezTo>
                    <a:pt x="552" y="154"/>
                    <a:pt x="562" y="161"/>
                    <a:pt x="566" y="161"/>
                  </a:cubicBezTo>
                  <a:cubicBezTo>
                    <a:pt x="569" y="161"/>
                    <a:pt x="570" y="159"/>
                    <a:pt x="571" y="159"/>
                  </a:cubicBezTo>
                  <a:cubicBezTo>
                    <a:pt x="572" y="159"/>
                    <a:pt x="573" y="160"/>
                    <a:pt x="575" y="163"/>
                  </a:cubicBezTo>
                  <a:cubicBezTo>
                    <a:pt x="595" y="187"/>
                    <a:pt x="611" y="221"/>
                    <a:pt x="603" y="221"/>
                  </a:cubicBezTo>
                  <a:cubicBezTo>
                    <a:pt x="603" y="221"/>
                    <a:pt x="603" y="221"/>
                    <a:pt x="602" y="221"/>
                  </a:cubicBezTo>
                  <a:cubicBezTo>
                    <a:pt x="599" y="221"/>
                    <a:pt x="533" y="130"/>
                    <a:pt x="522" y="130"/>
                  </a:cubicBezTo>
                  <a:cubicBezTo>
                    <a:pt x="522" y="130"/>
                    <a:pt x="521" y="130"/>
                    <a:pt x="521" y="130"/>
                  </a:cubicBezTo>
                  <a:lnTo>
                    <a:pt x="518" y="123"/>
                  </a:lnTo>
                  <a:cubicBezTo>
                    <a:pt x="515" y="120"/>
                    <a:pt x="514" y="119"/>
                    <a:pt x="513" y="119"/>
                  </a:cubicBezTo>
                  <a:lnTo>
                    <a:pt x="513" y="119"/>
                  </a:lnTo>
                  <a:cubicBezTo>
                    <a:pt x="510" y="119"/>
                    <a:pt x="519" y="137"/>
                    <a:pt x="515" y="137"/>
                  </a:cubicBezTo>
                  <a:cubicBezTo>
                    <a:pt x="514" y="137"/>
                    <a:pt x="511" y="134"/>
                    <a:pt x="504" y="127"/>
                  </a:cubicBezTo>
                  <a:lnTo>
                    <a:pt x="504" y="127"/>
                  </a:lnTo>
                  <a:cubicBezTo>
                    <a:pt x="538" y="174"/>
                    <a:pt x="498" y="127"/>
                    <a:pt x="541" y="188"/>
                  </a:cubicBezTo>
                  <a:lnTo>
                    <a:pt x="538" y="167"/>
                  </a:lnTo>
                  <a:lnTo>
                    <a:pt x="538" y="167"/>
                  </a:lnTo>
                  <a:cubicBezTo>
                    <a:pt x="544" y="184"/>
                    <a:pt x="578" y="237"/>
                    <a:pt x="571" y="237"/>
                  </a:cubicBezTo>
                  <a:cubicBezTo>
                    <a:pt x="569" y="237"/>
                    <a:pt x="566" y="236"/>
                    <a:pt x="562" y="231"/>
                  </a:cubicBezTo>
                  <a:cubicBezTo>
                    <a:pt x="552" y="218"/>
                    <a:pt x="545" y="201"/>
                    <a:pt x="538" y="191"/>
                  </a:cubicBezTo>
                  <a:cubicBezTo>
                    <a:pt x="535" y="187"/>
                    <a:pt x="533" y="185"/>
                    <a:pt x="533" y="185"/>
                  </a:cubicBezTo>
                  <a:lnTo>
                    <a:pt x="533" y="185"/>
                  </a:lnTo>
                  <a:cubicBezTo>
                    <a:pt x="532" y="185"/>
                    <a:pt x="536" y="193"/>
                    <a:pt x="534" y="193"/>
                  </a:cubicBezTo>
                  <a:cubicBezTo>
                    <a:pt x="533" y="193"/>
                    <a:pt x="531" y="191"/>
                    <a:pt x="528" y="188"/>
                  </a:cubicBezTo>
                  <a:cubicBezTo>
                    <a:pt x="487" y="127"/>
                    <a:pt x="528" y="167"/>
                    <a:pt x="498" y="119"/>
                  </a:cubicBezTo>
                  <a:cubicBezTo>
                    <a:pt x="495" y="116"/>
                    <a:pt x="494" y="115"/>
                    <a:pt x="493" y="115"/>
                  </a:cubicBezTo>
                  <a:lnTo>
                    <a:pt x="493" y="115"/>
                  </a:lnTo>
                  <a:cubicBezTo>
                    <a:pt x="492" y="115"/>
                    <a:pt x="500" y="132"/>
                    <a:pt x="498" y="132"/>
                  </a:cubicBezTo>
                  <a:cubicBezTo>
                    <a:pt x="498" y="132"/>
                    <a:pt x="496" y="130"/>
                    <a:pt x="491" y="124"/>
                  </a:cubicBezTo>
                  <a:lnTo>
                    <a:pt x="491" y="124"/>
                  </a:lnTo>
                  <a:cubicBezTo>
                    <a:pt x="500" y="138"/>
                    <a:pt x="502" y="141"/>
                    <a:pt x="500" y="141"/>
                  </a:cubicBezTo>
                  <a:cubicBezTo>
                    <a:pt x="499" y="141"/>
                    <a:pt x="494" y="136"/>
                    <a:pt x="492" y="136"/>
                  </a:cubicBezTo>
                  <a:lnTo>
                    <a:pt x="492" y="136"/>
                  </a:lnTo>
                  <a:cubicBezTo>
                    <a:pt x="490" y="136"/>
                    <a:pt x="491" y="142"/>
                    <a:pt x="504" y="163"/>
                  </a:cubicBezTo>
                  <a:lnTo>
                    <a:pt x="477" y="127"/>
                  </a:lnTo>
                  <a:lnTo>
                    <a:pt x="477" y="127"/>
                  </a:lnTo>
                  <a:cubicBezTo>
                    <a:pt x="481" y="133"/>
                    <a:pt x="491" y="154"/>
                    <a:pt x="487" y="154"/>
                  </a:cubicBezTo>
                  <a:lnTo>
                    <a:pt x="460" y="107"/>
                  </a:lnTo>
                  <a:lnTo>
                    <a:pt x="460" y="107"/>
                  </a:lnTo>
                  <a:cubicBezTo>
                    <a:pt x="464" y="115"/>
                    <a:pt x="465" y="117"/>
                    <a:pt x="464" y="117"/>
                  </a:cubicBezTo>
                  <a:cubicBezTo>
                    <a:pt x="460" y="117"/>
                    <a:pt x="440" y="94"/>
                    <a:pt x="436" y="94"/>
                  </a:cubicBezTo>
                  <a:lnTo>
                    <a:pt x="436" y="94"/>
                  </a:lnTo>
                  <a:cubicBezTo>
                    <a:pt x="435" y="94"/>
                    <a:pt x="435" y="96"/>
                    <a:pt x="437" y="99"/>
                  </a:cubicBezTo>
                  <a:cubicBezTo>
                    <a:pt x="437" y="99"/>
                    <a:pt x="438" y="99"/>
                    <a:pt x="438" y="99"/>
                  </a:cubicBezTo>
                  <a:cubicBezTo>
                    <a:pt x="447" y="99"/>
                    <a:pt x="472" y="141"/>
                    <a:pt x="491" y="163"/>
                  </a:cubicBezTo>
                  <a:cubicBezTo>
                    <a:pt x="495" y="173"/>
                    <a:pt x="496" y="177"/>
                    <a:pt x="494" y="177"/>
                  </a:cubicBezTo>
                  <a:cubicBezTo>
                    <a:pt x="486" y="177"/>
                    <a:pt x="431" y="97"/>
                    <a:pt x="421" y="97"/>
                  </a:cubicBezTo>
                  <a:cubicBezTo>
                    <a:pt x="420" y="97"/>
                    <a:pt x="420" y="97"/>
                    <a:pt x="420" y="99"/>
                  </a:cubicBezTo>
                  <a:cubicBezTo>
                    <a:pt x="420" y="99"/>
                    <a:pt x="419" y="99"/>
                    <a:pt x="419" y="99"/>
                  </a:cubicBezTo>
                  <a:lnTo>
                    <a:pt x="419" y="99"/>
                  </a:lnTo>
                  <a:cubicBezTo>
                    <a:pt x="419" y="99"/>
                    <a:pt x="441" y="121"/>
                    <a:pt x="451" y="137"/>
                  </a:cubicBezTo>
                  <a:cubicBezTo>
                    <a:pt x="443" y="130"/>
                    <a:pt x="430" y="119"/>
                    <a:pt x="416" y="99"/>
                  </a:cubicBezTo>
                  <a:lnTo>
                    <a:pt x="416" y="99"/>
                  </a:lnTo>
                  <a:cubicBezTo>
                    <a:pt x="413" y="113"/>
                    <a:pt x="443" y="137"/>
                    <a:pt x="454" y="160"/>
                  </a:cubicBezTo>
                  <a:cubicBezTo>
                    <a:pt x="446" y="151"/>
                    <a:pt x="442" y="147"/>
                    <a:pt x="441" y="147"/>
                  </a:cubicBezTo>
                  <a:lnTo>
                    <a:pt x="441" y="147"/>
                  </a:lnTo>
                  <a:cubicBezTo>
                    <a:pt x="438" y="147"/>
                    <a:pt x="465" y="187"/>
                    <a:pt x="471" y="197"/>
                  </a:cubicBezTo>
                  <a:lnTo>
                    <a:pt x="443" y="163"/>
                  </a:lnTo>
                  <a:cubicBezTo>
                    <a:pt x="441" y="161"/>
                    <a:pt x="440" y="160"/>
                    <a:pt x="439" y="160"/>
                  </a:cubicBezTo>
                  <a:lnTo>
                    <a:pt x="439" y="160"/>
                  </a:lnTo>
                  <a:cubicBezTo>
                    <a:pt x="434" y="160"/>
                    <a:pt x="481" y="221"/>
                    <a:pt x="473" y="221"/>
                  </a:cubicBezTo>
                  <a:cubicBezTo>
                    <a:pt x="472" y="221"/>
                    <a:pt x="470" y="220"/>
                    <a:pt x="467" y="218"/>
                  </a:cubicBezTo>
                  <a:lnTo>
                    <a:pt x="437" y="163"/>
                  </a:lnTo>
                  <a:lnTo>
                    <a:pt x="440" y="180"/>
                  </a:lnTo>
                  <a:lnTo>
                    <a:pt x="413" y="137"/>
                  </a:lnTo>
                  <a:lnTo>
                    <a:pt x="413" y="137"/>
                  </a:lnTo>
                  <a:cubicBezTo>
                    <a:pt x="423" y="157"/>
                    <a:pt x="425" y="163"/>
                    <a:pt x="422" y="163"/>
                  </a:cubicBezTo>
                  <a:cubicBezTo>
                    <a:pt x="420" y="163"/>
                    <a:pt x="416" y="160"/>
                    <a:pt x="410" y="157"/>
                  </a:cubicBezTo>
                  <a:lnTo>
                    <a:pt x="410" y="157"/>
                  </a:lnTo>
                  <a:cubicBezTo>
                    <a:pt x="430" y="180"/>
                    <a:pt x="457" y="224"/>
                    <a:pt x="454" y="228"/>
                  </a:cubicBezTo>
                  <a:cubicBezTo>
                    <a:pt x="440" y="212"/>
                    <a:pt x="433" y="198"/>
                    <a:pt x="431" y="198"/>
                  </a:cubicBezTo>
                  <a:cubicBezTo>
                    <a:pt x="431" y="198"/>
                    <a:pt x="430" y="199"/>
                    <a:pt x="430" y="201"/>
                  </a:cubicBezTo>
                  <a:cubicBezTo>
                    <a:pt x="419" y="185"/>
                    <a:pt x="406" y="166"/>
                    <a:pt x="407" y="166"/>
                  </a:cubicBezTo>
                  <a:lnTo>
                    <a:pt x="407" y="166"/>
                  </a:lnTo>
                  <a:cubicBezTo>
                    <a:pt x="407" y="166"/>
                    <a:pt x="411" y="170"/>
                    <a:pt x="420" y="180"/>
                  </a:cubicBezTo>
                  <a:cubicBezTo>
                    <a:pt x="413" y="167"/>
                    <a:pt x="406" y="157"/>
                    <a:pt x="396" y="143"/>
                  </a:cubicBezTo>
                  <a:cubicBezTo>
                    <a:pt x="389" y="135"/>
                    <a:pt x="386" y="133"/>
                    <a:pt x="384" y="133"/>
                  </a:cubicBezTo>
                  <a:lnTo>
                    <a:pt x="384" y="133"/>
                  </a:lnTo>
                  <a:cubicBezTo>
                    <a:pt x="381" y="133"/>
                    <a:pt x="385" y="143"/>
                    <a:pt x="382" y="143"/>
                  </a:cubicBezTo>
                  <a:cubicBezTo>
                    <a:pt x="386" y="147"/>
                    <a:pt x="390" y="147"/>
                    <a:pt x="393" y="150"/>
                  </a:cubicBezTo>
                  <a:lnTo>
                    <a:pt x="420" y="208"/>
                  </a:lnTo>
                  <a:cubicBezTo>
                    <a:pt x="410" y="194"/>
                    <a:pt x="403" y="184"/>
                    <a:pt x="396" y="171"/>
                  </a:cubicBezTo>
                  <a:lnTo>
                    <a:pt x="396" y="171"/>
                  </a:lnTo>
                  <a:cubicBezTo>
                    <a:pt x="396" y="177"/>
                    <a:pt x="410" y="194"/>
                    <a:pt x="406" y="201"/>
                  </a:cubicBezTo>
                  <a:cubicBezTo>
                    <a:pt x="389" y="176"/>
                    <a:pt x="373" y="151"/>
                    <a:pt x="364" y="133"/>
                  </a:cubicBezTo>
                  <a:lnTo>
                    <a:pt x="364" y="133"/>
                  </a:lnTo>
                  <a:lnTo>
                    <a:pt x="376" y="160"/>
                  </a:lnTo>
                  <a:cubicBezTo>
                    <a:pt x="365" y="147"/>
                    <a:pt x="345" y="127"/>
                    <a:pt x="339" y="116"/>
                  </a:cubicBezTo>
                  <a:cubicBezTo>
                    <a:pt x="337" y="115"/>
                    <a:pt x="336" y="115"/>
                    <a:pt x="336" y="115"/>
                  </a:cubicBezTo>
                  <a:lnTo>
                    <a:pt x="336" y="115"/>
                  </a:lnTo>
                  <a:cubicBezTo>
                    <a:pt x="330" y="115"/>
                    <a:pt x="360" y="166"/>
                    <a:pt x="353" y="166"/>
                  </a:cubicBezTo>
                  <a:cubicBezTo>
                    <a:pt x="353" y="166"/>
                    <a:pt x="351" y="165"/>
                    <a:pt x="349" y="163"/>
                  </a:cubicBezTo>
                  <a:lnTo>
                    <a:pt x="349" y="163"/>
                  </a:lnTo>
                  <a:cubicBezTo>
                    <a:pt x="352" y="167"/>
                    <a:pt x="356" y="174"/>
                    <a:pt x="356" y="180"/>
                  </a:cubicBezTo>
                  <a:cubicBezTo>
                    <a:pt x="349" y="178"/>
                    <a:pt x="336" y="165"/>
                    <a:pt x="331" y="165"/>
                  </a:cubicBezTo>
                  <a:lnTo>
                    <a:pt x="331" y="165"/>
                  </a:lnTo>
                  <a:cubicBezTo>
                    <a:pt x="328" y="165"/>
                    <a:pt x="330" y="170"/>
                    <a:pt x="339" y="188"/>
                  </a:cubicBezTo>
                  <a:lnTo>
                    <a:pt x="298" y="137"/>
                  </a:lnTo>
                  <a:lnTo>
                    <a:pt x="298" y="137"/>
                  </a:lnTo>
                  <a:cubicBezTo>
                    <a:pt x="301" y="154"/>
                    <a:pt x="349" y="201"/>
                    <a:pt x="356" y="228"/>
                  </a:cubicBezTo>
                  <a:cubicBezTo>
                    <a:pt x="357" y="231"/>
                    <a:pt x="357" y="232"/>
                    <a:pt x="356" y="232"/>
                  </a:cubicBezTo>
                  <a:cubicBezTo>
                    <a:pt x="352" y="232"/>
                    <a:pt x="320" y="182"/>
                    <a:pt x="309" y="171"/>
                  </a:cubicBezTo>
                  <a:lnTo>
                    <a:pt x="309" y="171"/>
                  </a:lnTo>
                  <a:cubicBezTo>
                    <a:pt x="321" y="191"/>
                    <a:pt x="344" y="231"/>
                    <a:pt x="337" y="231"/>
                  </a:cubicBezTo>
                  <a:cubicBezTo>
                    <a:pt x="335" y="231"/>
                    <a:pt x="330" y="227"/>
                    <a:pt x="322" y="218"/>
                  </a:cubicBezTo>
                  <a:cubicBezTo>
                    <a:pt x="318" y="208"/>
                    <a:pt x="325" y="214"/>
                    <a:pt x="322" y="208"/>
                  </a:cubicBezTo>
                  <a:lnTo>
                    <a:pt x="298" y="180"/>
                  </a:lnTo>
                  <a:cubicBezTo>
                    <a:pt x="268" y="130"/>
                    <a:pt x="284" y="143"/>
                    <a:pt x="251" y="102"/>
                  </a:cubicBezTo>
                  <a:lnTo>
                    <a:pt x="251" y="102"/>
                  </a:lnTo>
                  <a:cubicBezTo>
                    <a:pt x="322" y="208"/>
                    <a:pt x="241" y="127"/>
                    <a:pt x="315" y="228"/>
                  </a:cubicBezTo>
                  <a:lnTo>
                    <a:pt x="295" y="211"/>
                  </a:lnTo>
                  <a:cubicBezTo>
                    <a:pt x="298" y="211"/>
                    <a:pt x="295" y="204"/>
                    <a:pt x="295" y="204"/>
                  </a:cubicBezTo>
                  <a:cubicBezTo>
                    <a:pt x="289" y="197"/>
                    <a:pt x="286" y="194"/>
                    <a:pt x="285" y="194"/>
                  </a:cubicBezTo>
                  <a:lnTo>
                    <a:pt x="285" y="194"/>
                  </a:lnTo>
                  <a:cubicBezTo>
                    <a:pt x="280" y="194"/>
                    <a:pt x="337" y="272"/>
                    <a:pt x="330" y="272"/>
                  </a:cubicBezTo>
                  <a:cubicBezTo>
                    <a:pt x="330" y="272"/>
                    <a:pt x="330" y="272"/>
                    <a:pt x="329" y="272"/>
                  </a:cubicBezTo>
                  <a:cubicBezTo>
                    <a:pt x="318" y="265"/>
                    <a:pt x="309" y="252"/>
                    <a:pt x="301" y="238"/>
                  </a:cubicBezTo>
                  <a:lnTo>
                    <a:pt x="301" y="238"/>
                  </a:lnTo>
                  <a:lnTo>
                    <a:pt x="312" y="269"/>
                  </a:lnTo>
                  <a:cubicBezTo>
                    <a:pt x="309" y="269"/>
                    <a:pt x="302" y="255"/>
                    <a:pt x="301" y="250"/>
                  </a:cubicBezTo>
                  <a:lnTo>
                    <a:pt x="301" y="250"/>
                  </a:lnTo>
                  <a:lnTo>
                    <a:pt x="298" y="261"/>
                  </a:lnTo>
                  <a:lnTo>
                    <a:pt x="295" y="261"/>
                  </a:lnTo>
                  <a:cubicBezTo>
                    <a:pt x="309" y="278"/>
                    <a:pt x="322" y="305"/>
                    <a:pt x="329" y="316"/>
                  </a:cubicBezTo>
                  <a:cubicBezTo>
                    <a:pt x="315" y="302"/>
                    <a:pt x="322" y="305"/>
                    <a:pt x="312" y="292"/>
                  </a:cubicBezTo>
                  <a:lnTo>
                    <a:pt x="312" y="292"/>
                  </a:lnTo>
                  <a:lnTo>
                    <a:pt x="325" y="319"/>
                  </a:lnTo>
                  <a:cubicBezTo>
                    <a:pt x="306" y="297"/>
                    <a:pt x="290" y="268"/>
                    <a:pt x="294" y="268"/>
                  </a:cubicBezTo>
                  <a:lnTo>
                    <a:pt x="294" y="268"/>
                  </a:lnTo>
                  <a:cubicBezTo>
                    <a:pt x="294" y="268"/>
                    <a:pt x="294" y="268"/>
                    <a:pt x="295" y="269"/>
                  </a:cubicBezTo>
                  <a:cubicBezTo>
                    <a:pt x="271" y="238"/>
                    <a:pt x="264" y="228"/>
                    <a:pt x="263" y="228"/>
                  </a:cubicBezTo>
                  <a:lnTo>
                    <a:pt x="263" y="228"/>
                  </a:lnTo>
                  <a:cubicBezTo>
                    <a:pt x="261" y="228"/>
                    <a:pt x="279" y="255"/>
                    <a:pt x="275" y="255"/>
                  </a:cubicBezTo>
                  <a:cubicBezTo>
                    <a:pt x="273" y="255"/>
                    <a:pt x="268" y="251"/>
                    <a:pt x="258" y="241"/>
                  </a:cubicBezTo>
                  <a:lnTo>
                    <a:pt x="254" y="224"/>
                  </a:lnTo>
                  <a:cubicBezTo>
                    <a:pt x="211" y="171"/>
                    <a:pt x="220" y="194"/>
                    <a:pt x="190" y="160"/>
                  </a:cubicBezTo>
                  <a:lnTo>
                    <a:pt x="190" y="160"/>
                  </a:lnTo>
                  <a:cubicBezTo>
                    <a:pt x="203" y="177"/>
                    <a:pt x="264" y="244"/>
                    <a:pt x="278" y="275"/>
                  </a:cubicBezTo>
                  <a:cubicBezTo>
                    <a:pt x="276" y="268"/>
                    <a:pt x="268" y="253"/>
                    <a:pt x="270" y="253"/>
                  </a:cubicBezTo>
                  <a:lnTo>
                    <a:pt x="270" y="253"/>
                  </a:lnTo>
                  <a:cubicBezTo>
                    <a:pt x="271" y="253"/>
                    <a:pt x="273" y="256"/>
                    <a:pt x="278" y="261"/>
                  </a:cubicBezTo>
                  <a:cubicBezTo>
                    <a:pt x="290" y="282"/>
                    <a:pt x="294" y="288"/>
                    <a:pt x="293" y="288"/>
                  </a:cubicBezTo>
                  <a:cubicBezTo>
                    <a:pt x="292" y="288"/>
                    <a:pt x="285" y="280"/>
                    <a:pt x="278" y="275"/>
                  </a:cubicBezTo>
                  <a:cubicBezTo>
                    <a:pt x="275" y="272"/>
                    <a:pt x="273" y="270"/>
                    <a:pt x="272" y="270"/>
                  </a:cubicBezTo>
                  <a:lnTo>
                    <a:pt x="272" y="270"/>
                  </a:lnTo>
                  <a:cubicBezTo>
                    <a:pt x="271" y="270"/>
                    <a:pt x="272" y="275"/>
                    <a:pt x="278" y="289"/>
                  </a:cubicBezTo>
                  <a:cubicBezTo>
                    <a:pt x="264" y="266"/>
                    <a:pt x="259" y="261"/>
                    <a:pt x="257" y="261"/>
                  </a:cubicBezTo>
                  <a:cubicBezTo>
                    <a:pt x="256" y="261"/>
                    <a:pt x="256" y="263"/>
                    <a:pt x="254" y="265"/>
                  </a:cubicBezTo>
                  <a:lnTo>
                    <a:pt x="220" y="218"/>
                  </a:lnTo>
                  <a:lnTo>
                    <a:pt x="220" y="218"/>
                  </a:lnTo>
                  <a:cubicBezTo>
                    <a:pt x="228" y="235"/>
                    <a:pt x="244" y="258"/>
                    <a:pt x="261" y="282"/>
                  </a:cubicBezTo>
                  <a:cubicBezTo>
                    <a:pt x="251" y="278"/>
                    <a:pt x="224" y="241"/>
                    <a:pt x="200" y="211"/>
                  </a:cubicBezTo>
                  <a:cubicBezTo>
                    <a:pt x="200" y="211"/>
                    <a:pt x="200" y="211"/>
                    <a:pt x="199" y="211"/>
                  </a:cubicBezTo>
                  <a:lnTo>
                    <a:pt x="199" y="211"/>
                  </a:lnTo>
                  <a:cubicBezTo>
                    <a:pt x="193" y="211"/>
                    <a:pt x="248" y="269"/>
                    <a:pt x="248" y="282"/>
                  </a:cubicBezTo>
                  <a:cubicBezTo>
                    <a:pt x="244" y="279"/>
                    <a:pt x="242" y="278"/>
                    <a:pt x="240" y="278"/>
                  </a:cubicBezTo>
                  <a:lnTo>
                    <a:pt x="240" y="278"/>
                  </a:lnTo>
                  <a:cubicBezTo>
                    <a:pt x="235" y="278"/>
                    <a:pt x="243" y="296"/>
                    <a:pt x="254" y="322"/>
                  </a:cubicBezTo>
                  <a:cubicBezTo>
                    <a:pt x="241" y="309"/>
                    <a:pt x="234" y="292"/>
                    <a:pt x="224" y="278"/>
                  </a:cubicBezTo>
                  <a:lnTo>
                    <a:pt x="224" y="278"/>
                  </a:lnTo>
                  <a:lnTo>
                    <a:pt x="245" y="317"/>
                  </a:lnTo>
                  <a:lnTo>
                    <a:pt x="245" y="317"/>
                  </a:lnTo>
                  <a:cubicBezTo>
                    <a:pt x="242" y="313"/>
                    <a:pt x="236" y="307"/>
                    <a:pt x="234" y="302"/>
                  </a:cubicBezTo>
                  <a:lnTo>
                    <a:pt x="234" y="302"/>
                  </a:lnTo>
                  <a:cubicBezTo>
                    <a:pt x="241" y="319"/>
                    <a:pt x="268" y="353"/>
                    <a:pt x="275" y="366"/>
                  </a:cubicBezTo>
                  <a:cubicBezTo>
                    <a:pt x="282" y="376"/>
                    <a:pt x="284" y="380"/>
                    <a:pt x="283" y="380"/>
                  </a:cubicBezTo>
                  <a:cubicBezTo>
                    <a:pt x="280" y="380"/>
                    <a:pt x="246" y="341"/>
                    <a:pt x="240" y="341"/>
                  </a:cubicBezTo>
                  <a:lnTo>
                    <a:pt x="240" y="341"/>
                  </a:lnTo>
                  <a:cubicBezTo>
                    <a:pt x="238" y="341"/>
                    <a:pt x="240" y="346"/>
                    <a:pt x="248" y="359"/>
                  </a:cubicBezTo>
                  <a:cubicBezTo>
                    <a:pt x="237" y="346"/>
                    <a:pt x="228" y="329"/>
                    <a:pt x="214" y="312"/>
                  </a:cubicBezTo>
                  <a:lnTo>
                    <a:pt x="214" y="312"/>
                  </a:lnTo>
                  <a:cubicBezTo>
                    <a:pt x="234" y="356"/>
                    <a:pt x="228" y="342"/>
                    <a:pt x="261" y="403"/>
                  </a:cubicBezTo>
                  <a:lnTo>
                    <a:pt x="231" y="373"/>
                  </a:lnTo>
                  <a:lnTo>
                    <a:pt x="231" y="373"/>
                  </a:lnTo>
                  <a:cubicBezTo>
                    <a:pt x="261" y="406"/>
                    <a:pt x="288" y="454"/>
                    <a:pt x="309" y="492"/>
                  </a:cubicBezTo>
                  <a:cubicBezTo>
                    <a:pt x="322" y="508"/>
                    <a:pt x="335" y="525"/>
                    <a:pt x="342" y="532"/>
                  </a:cubicBezTo>
                  <a:lnTo>
                    <a:pt x="352" y="562"/>
                  </a:lnTo>
                  <a:cubicBezTo>
                    <a:pt x="345" y="553"/>
                    <a:pt x="336" y="537"/>
                    <a:pt x="323" y="518"/>
                  </a:cubicBezTo>
                  <a:lnTo>
                    <a:pt x="323" y="518"/>
                  </a:lnTo>
                  <a:cubicBezTo>
                    <a:pt x="325" y="520"/>
                    <a:pt x="325" y="523"/>
                    <a:pt x="327" y="525"/>
                  </a:cubicBezTo>
                  <a:lnTo>
                    <a:pt x="327" y="525"/>
                  </a:lnTo>
                  <a:cubicBezTo>
                    <a:pt x="313" y="509"/>
                    <a:pt x="294" y="480"/>
                    <a:pt x="278" y="454"/>
                  </a:cubicBezTo>
                  <a:lnTo>
                    <a:pt x="278" y="454"/>
                  </a:lnTo>
                  <a:cubicBezTo>
                    <a:pt x="284" y="464"/>
                    <a:pt x="295" y="475"/>
                    <a:pt x="301" y="481"/>
                  </a:cubicBezTo>
                  <a:cubicBezTo>
                    <a:pt x="281" y="451"/>
                    <a:pt x="261" y="417"/>
                    <a:pt x="241" y="390"/>
                  </a:cubicBezTo>
                  <a:lnTo>
                    <a:pt x="241" y="390"/>
                  </a:lnTo>
                  <a:cubicBezTo>
                    <a:pt x="243" y="396"/>
                    <a:pt x="244" y="399"/>
                    <a:pt x="246" y="402"/>
                  </a:cubicBezTo>
                  <a:lnTo>
                    <a:pt x="246" y="402"/>
                  </a:lnTo>
                  <a:cubicBezTo>
                    <a:pt x="240" y="396"/>
                    <a:pt x="237" y="390"/>
                    <a:pt x="234" y="383"/>
                  </a:cubicBezTo>
                  <a:cubicBezTo>
                    <a:pt x="234" y="383"/>
                    <a:pt x="233" y="382"/>
                    <a:pt x="233" y="382"/>
                  </a:cubicBezTo>
                  <a:lnTo>
                    <a:pt x="233" y="382"/>
                  </a:lnTo>
                  <a:cubicBezTo>
                    <a:pt x="232" y="382"/>
                    <a:pt x="238" y="392"/>
                    <a:pt x="244" y="403"/>
                  </a:cubicBezTo>
                  <a:lnTo>
                    <a:pt x="203" y="350"/>
                  </a:lnTo>
                  <a:lnTo>
                    <a:pt x="220" y="373"/>
                  </a:lnTo>
                  <a:lnTo>
                    <a:pt x="187" y="346"/>
                  </a:lnTo>
                  <a:lnTo>
                    <a:pt x="187" y="346"/>
                  </a:lnTo>
                  <a:cubicBezTo>
                    <a:pt x="220" y="403"/>
                    <a:pt x="271" y="488"/>
                    <a:pt x="278" y="515"/>
                  </a:cubicBezTo>
                  <a:cubicBezTo>
                    <a:pt x="251" y="475"/>
                    <a:pt x="231" y="451"/>
                    <a:pt x="197" y="403"/>
                  </a:cubicBezTo>
                  <a:lnTo>
                    <a:pt x="197" y="403"/>
                  </a:lnTo>
                  <a:cubicBezTo>
                    <a:pt x="207" y="415"/>
                    <a:pt x="211" y="419"/>
                    <a:pt x="213" y="419"/>
                  </a:cubicBezTo>
                  <a:cubicBezTo>
                    <a:pt x="218" y="419"/>
                    <a:pt x="196" y="383"/>
                    <a:pt x="202" y="383"/>
                  </a:cubicBezTo>
                  <a:lnTo>
                    <a:pt x="202" y="383"/>
                  </a:lnTo>
                  <a:cubicBezTo>
                    <a:pt x="202" y="383"/>
                    <a:pt x="203" y="383"/>
                    <a:pt x="203" y="383"/>
                  </a:cubicBezTo>
                  <a:cubicBezTo>
                    <a:pt x="198" y="380"/>
                    <a:pt x="185" y="365"/>
                    <a:pt x="179" y="355"/>
                  </a:cubicBezTo>
                  <a:lnTo>
                    <a:pt x="179" y="355"/>
                  </a:lnTo>
                  <a:lnTo>
                    <a:pt x="200" y="400"/>
                  </a:lnTo>
                  <a:cubicBezTo>
                    <a:pt x="173" y="363"/>
                    <a:pt x="176" y="373"/>
                    <a:pt x="163" y="359"/>
                  </a:cubicBezTo>
                  <a:lnTo>
                    <a:pt x="163" y="359"/>
                  </a:lnTo>
                  <a:cubicBezTo>
                    <a:pt x="220" y="434"/>
                    <a:pt x="194" y="414"/>
                    <a:pt x="207" y="441"/>
                  </a:cubicBezTo>
                  <a:cubicBezTo>
                    <a:pt x="187" y="414"/>
                    <a:pt x="170" y="390"/>
                    <a:pt x="180" y="390"/>
                  </a:cubicBezTo>
                  <a:cubicBezTo>
                    <a:pt x="173" y="382"/>
                    <a:pt x="169" y="379"/>
                    <a:pt x="168" y="379"/>
                  </a:cubicBezTo>
                  <a:lnTo>
                    <a:pt x="168" y="379"/>
                  </a:lnTo>
                  <a:cubicBezTo>
                    <a:pt x="162" y="379"/>
                    <a:pt x="211" y="449"/>
                    <a:pt x="206" y="449"/>
                  </a:cubicBezTo>
                  <a:cubicBezTo>
                    <a:pt x="205" y="449"/>
                    <a:pt x="202" y="446"/>
                    <a:pt x="197" y="441"/>
                  </a:cubicBezTo>
                  <a:cubicBezTo>
                    <a:pt x="197" y="437"/>
                    <a:pt x="200" y="441"/>
                    <a:pt x="190" y="431"/>
                  </a:cubicBezTo>
                  <a:lnTo>
                    <a:pt x="190" y="431"/>
                  </a:lnTo>
                  <a:cubicBezTo>
                    <a:pt x="196" y="439"/>
                    <a:pt x="198" y="443"/>
                    <a:pt x="196" y="443"/>
                  </a:cubicBezTo>
                  <a:cubicBezTo>
                    <a:pt x="193" y="443"/>
                    <a:pt x="182" y="432"/>
                    <a:pt x="173" y="417"/>
                  </a:cubicBezTo>
                  <a:lnTo>
                    <a:pt x="173" y="414"/>
                  </a:lnTo>
                  <a:cubicBezTo>
                    <a:pt x="172" y="414"/>
                    <a:pt x="171" y="413"/>
                    <a:pt x="171" y="413"/>
                  </a:cubicBezTo>
                  <a:cubicBezTo>
                    <a:pt x="158" y="413"/>
                    <a:pt x="153" y="435"/>
                    <a:pt x="197" y="495"/>
                  </a:cubicBezTo>
                  <a:cubicBezTo>
                    <a:pt x="190" y="488"/>
                    <a:pt x="142" y="417"/>
                    <a:pt x="133" y="403"/>
                  </a:cubicBezTo>
                  <a:lnTo>
                    <a:pt x="133" y="403"/>
                  </a:lnTo>
                  <a:lnTo>
                    <a:pt x="275" y="629"/>
                  </a:lnTo>
                  <a:cubicBezTo>
                    <a:pt x="237" y="573"/>
                    <a:pt x="136" y="444"/>
                    <a:pt x="122" y="411"/>
                  </a:cubicBezTo>
                  <a:cubicBezTo>
                    <a:pt x="117" y="407"/>
                    <a:pt x="113" y="402"/>
                    <a:pt x="111" y="402"/>
                  </a:cubicBezTo>
                  <a:lnTo>
                    <a:pt x="111" y="402"/>
                  </a:lnTo>
                  <a:cubicBezTo>
                    <a:pt x="110" y="402"/>
                    <a:pt x="111" y="406"/>
                    <a:pt x="116" y="417"/>
                  </a:cubicBezTo>
                  <a:cubicBezTo>
                    <a:pt x="122" y="424"/>
                    <a:pt x="176" y="495"/>
                    <a:pt x="176" y="501"/>
                  </a:cubicBezTo>
                  <a:cubicBezTo>
                    <a:pt x="132" y="446"/>
                    <a:pt x="148" y="469"/>
                    <a:pt x="114" y="427"/>
                  </a:cubicBezTo>
                  <a:lnTo>
                    <a:pt x="114" y="427"/>
                  </a:lnTo>
                  <a:cubicBezTo>
                    <a:pt x="131" y="450"/>
                    <a:pt x="177" y="518"/>
                    <a:pt x="174" y="518"/>
                  </a:cubicBezTo>
                  <a:cubicBezTo>
                    <a:pt x="173" y="518"/>
                    <a:pt x="173" y="518"/>
                    <a:pt x="173" y="518"/>
                  </a:cubicBezTo>
                  <a:cubicBezTo>
                    <a:pt x="167" y="505"/>
                    <a:pt x="112" y="434"/>
                    <a:pt x="106" y="424"/>
                  </a:cubicBezTo>
                  <a:lnTo>
                    <a:pt x="106" y="424"/>
                  </a:lnTo>
                  <a:lnTo>
                    <a:pt x="145" y="491"/>
                  </a:lnTo>
                  <a:lnTo>
                    <a:pt x="145" y="491"/>
                  </a:lnTo>
                  <a:cubicBezTo>
                    <a:pt x="129" y="467"/>
                    <a:pt x="104" y="434"/>
                    <a:pt x="92" y="417"/>
                  </a:cubicBezTo>
                  <a:lnTo>
                    <a:pt x="92" y="417"/>
                  </a:lnTo>
                  <a:cubicBezTo>
                    <a:pt x="97" y="426"/>
                    <a:pt x="95" y="426"/>
                    <a:pt x="93" y="426"/>
                  </a:cubicBezTo>
                  <a:cubicBezTo>
                    <a:pt x="92" y="426"/>
                    <a:pt x="92" y="426"/>
                    <a:pt x="91" y="426"/>
                  </a:cubicBezTo>
                  <a:cubicBezTo>
                    <a:pt x="89" y="426"/>
                    <a:pt x="88" y="427"/>
                    <a:pt x="89" y="431"/>
                  </a:cubicBezTo>
                  <a:lnTo>
                    <a:pt x="106" y="447"/>
                  </a:lnTo>
                  <a:cubicBezTo>
                    <a:pt x="106" y="447"/>
                    <a:pt x="105" y="447"/>
                    <a:pt x="105" y="447"/>
                  </a:cubicBezTo>
                  <a:lnTo>
                    <a:pt x="105" y="447"/>
                  </a:lnTo>
                  <a:cubicBezTo>
                    <a:pt x="93" y="447"/>
                    <a:pt x="183" y="576"/>
                    <a:pt x="173" y="576"/>
                  </a:cubicBezTo>
                  <a:cubicBezTo>
                    <a:pt x="159" y="556"/>
                    <a:pt x="99" y="464"/>
                    <a:pt x="86" y="458"/>
                  </a:cubicBezTo>
                  <a:lnTo>
                    <a:pt x="86" y="458"/>
                  </a:lnTo>
                  <a:cubicBezTo>
                    <a:pt x="116" y="501"/>
                    <a:pt x="228" y="674"/>
                    <a:pt x="244" y="711"/>
                  </a:cubicBezTo>
                  <a:lnTo>
                    <a:pt x="224" y="687"/>
                  </a:lnTo>
                  <a:lnTo>
                    <a:pt x="241" y="721"/>
                  </a:lnTo>
                  <a:cubicBezTo>
                    <a:pt x="197" y="650"/>
                    <a:pt x="109" y="508"/>
                    <a:pt x="75" y="451"/>
                  </a:cubicBezTo>
                  <a:cubicBezTo>
                    <a:pt x="62" y="435"/>
                    <a:pt x="55" y="425"/>
                    <a:pt x="51" y="425"/>
                  </a:cubicBezTo>
                  <a:cubicBezTo>
                    <a:pt x="50" y="425"/>
                    <a:pt x="49" y="425"/>
                    <a:pt x="48" y="427"/>
                  </a:cubicBezTo>
                  <a:cubicBezTo>
                    <a:pt x="31" y="403"/>
                    <a:pt x="28" y="390"/>
                    <a:pt x="28" y="386"/>
                  </a:cubicBezTo>
                  <a:lnTo>
                    <a:pt x="8" y="376"/>
                  </a:lnTo>
                  <a:lnTo>
                    <a:pt x="8" y="376"/>
                  </a:lnTo>
                  <a:cubicBezTo>
                    <a:pt x="41" y="431"/>
                    <a:pt x="35" y="434"/>
                    <a:pt x="65" y="478"/>
                  </a:cubicBezTo>
                  <a:lnTo>
                    <a:pt x="38" y="417"/>
                  </a:lnTo>
                  <a:lnTo>
                    <a:pt x="38" y="417"/>
                  </a:lnTo>
                  <a:cubicBezTo>
                    <a:pt x="75" y="466"/>
                    <a:pt x="134" y="562"/>
                    <a:pt x="123" y="562"/>
                  </a:cubicBezTo>
                  <a:cubicBezTo>
                    <a:pt x="123" y="562"/>
                    <a:pt x="122" y="562"/>
                    <a:pt x="122" y="562"/>
                  </a:cubicBezTo>
                  <a:cubicBezTo>
                    <a:pt x="106" y="542"/>
                    <a:pt x="58" y="471"/>
                    <a:pt x="48" y="454"/>
                  </a:cubicBezTo>
                  <a:lnTo>
                    <a:pt x="48" y="454"/>
                  </a:lnTo>
                  <a:cubicBezTo>
                    <a:pt x="56" y="467"/>
                    <a:pt x="62" y="482"/>
                    <a:pt x="60" y="482"/>
                  </a:cubicBezTo>
                  <a:cubicBezTo>
                    <a:pt x="59" y="482"/>
                    <a:pt x="57" y="481"/>
                    <a:pt x="55" y="478"/>
                  </a:cubicBezTo>
                  <a:lnTo>
                    <a:pt x="38" y="451"/>
                  </a:lnTo>
                  <a:cubicBezTo>
                    <a:pt x="36" y="450"/>
                    <a:pt x="35" y="449"/>
                    <a:pt x="35" y="449"/>
                  </a:cubicBezTo>
                  <a:lnTo>
                    <a:pt x="35" y="449"/>
                  </a:lnTo>
                  <a:cubicBezTo>
                    <a:pt x="31" y="449"/>
                    <a:pt x="57" y="490"/>
                    <a:pt x="54" y="490"/>
                  </a:cubicBezTo>
                  <a:cubicBezTo>
                    <a:pt x="52" y="490"/>
                    <a:pt x="49" y="487"/>
                    <a:pt x="41" y="478"/>
                  </a:cubicBezTo>
                  <a:cubicBezTo>
                    <a:pt x="37" y="476"/>
                    <a:pt x="16" y="450"/>
                    <a:pt x="8" y="440"/>
                  </a:cubicBezTo>
                  <a:lnTo>
                    <a:pt x="8" y="440"/>
                  </a:lnTo>
                  <a:cubicBezTo>
                    <a:pt x="9" y="441"/>
                    <a:pt x="10" y="442"/>
                    <a:pt x="11" y="444"/>
                  </a:cubicBezTo>
                  <a:cubicBezTo>
                    <a:pt x="55" y="501"/>
                    <a:pt x="183" y="681"/>
                    <a:pt x="211" y="728"/>
                  </a:cubicBezTo>
                  <a:cubicBezTo>
                    <a:pt x="207" y="724"/>
                    <a:pt x="163" y="677"/>
                    <a:pt x="142" y="650"/>
                  </a:cubicBezTo>
                  <a:cubicBezTo>
                    <a:pt x="106" y="606"/>
                    <a:pt x="69" y="539"/>
                    <a:pt x="38" y="501"/>
                  </a:cubicBezTo>
                  <a:lnTo>
                    <a:pt x="38" y="501"/>
                  </a:lnTo>
                  <a:cubicBezTo>
                    <a:pt x="48" y="515"/>
                    <a:pt x="58" y="532"/>
                    <a:pt x="61" y="539"/>
                  </a:cubicBezTo>
                  <a:cubicBezTo>
                    <a:pt x="53" y="529"/>
                    <a:pt x="36" y="503"/>
                    <a:pt x="32" y="503"/>
                  </a:cubicBezTo>
                  <a:cubicBezTo>
                    <a:pt x="32" y="503"/>
                    <a:pt x="31" y="503"/>
                    <a:pt x="31" y="505"/>
                  </a:cubicBezTo>
                  <a:cubicBezTo>
                    <a:pt x="47" y="526"/>
                    <a:pt x="48" y="529"/>
                    <a:pt x="46" y="529"/>
                  </a:cubicBezTo>
                  <a:cubicBezTo>
                    <a:pt x="45" y="529"/>
                    <a:pt x="44" y="529"/>
                    <a:pt x="44" y="529"/>
                  </a:cubicBezTo>
                  <a:lnTo>
                    <a:pt x="44" y="529"/>
                  </a:lnTo>
                  <a:cubicBezTo>
                    <a:pt x="43" y="529"/>
                    <a:pt x="46" y="532"/>
                    <a:pt x="61" y="548"/>
                  </a:cubicBezTo>
                  <a:cubicBezTo>
                    <a:pt x="63" y="553"/>
                    <a:pt x="64" y="555"/>
                    <a:pt x="63" y="555"/>
                  </a:cubicBezTo>
                  <a:cubicBezTo>
                    <a:pt x="61" y="555"/>
                    <a:pt x="52" y="545"/>
                    <a:pt x="49" y="545"/>
                  </a:cubicBezTo>
                  <a:cubicBezTo>
                    <a:pt x="49" y="545"/>
                    <a:pt x="49" y="545"/>
                    <a:pt x="48" y="545"/>
                  </a:cubicBezTo>
                  <a:cubicBezTo>
                    <a:pt x="72" y="579"/>
                    <a:pt x="126" y="663"/>
                    <a:pt x="133" y="681"/>
                  </a:cubicBezTo>
                  <a:cubicBezTo>
                    <a:pt x="122" y="667"/>
                    <a:pt x="109" y="650"/>
                    <a:pt x="102" y="643"/>
                  </a:cubicBezTo>
                  <a:cubicBezTo>
                    <a:pt x="93" y="643"/>
                    <a:pt x="75" y="626"/>
                    <a:pt x="67" y="626"/>
                  </a:cubicBezTo>
                  <a:cubicBezTo>
                    <a:pt x="66" y="626"/>
                    <a:pt x="66" y="626"/>
                    <a:pt x="65" y="626"/>
                  </a:cubicBezTo>
                  <a:cubicBezTo>
                    <a:pt x="58" y="620"/>
                    <a:pt x="50" y="611"/>
                    <a:pt x="40" y="599"/>
                  </a:cubicBezTo>
                  <a:lnTo>
                    <a:pt x="40" y="599"/>
                  </a:lnTo>
                  <a:cubicBezTo>
                    <a:pt x="83" y="663"/>
                    <a:pt x="126" y="731"/>
                    <a:pt x="139" y="768"/>
                  </a:cubicBezTo>
                  <a:cubicBezTo>
                    <a:pt x="140" y="771"/>
                    <a:pt x="140" y="772"/>
                    <a:pt x="140" y="772"/>
                  </a:cubicBezTo>
                  <a:cubicBezTo>
                    <a:pt x="137" y="772"/>
                    <a:pt x="115" y="737"/>
                    <a:pt x="112" y="737"/>
                  </a:cubicBezTo>
                  <a:lnTo>
                    <a:pt x="112" y="737"/>
                  </a:lnTo>
                  <a:cubicBezTo>
                    <a:pt x="112" y="737"/>
                    <a:pt x="112" y="737"/>
                    <a:pt x="112" y="738"/>
                  </a:cubicBezTo>
                  <a:cubicBezTo>
                    <a:pt x="112" y="738"/>
                    <a:pt x="112" y="738"/>
                    <a:pt x="112" y="738"/>
                  </a:cubicBezTo>
                  <a:lnTo>
                    <a:pt x="112" y="738"/>
                  </a:lnTo>
                  <a:cubicBezTo>
                    <a:pt x="100" y="738"/>
                    <a:pt x="160" y="824"/>
                    <a:pt x="153" y="824"/>
                  </a:cubicBezTo>
                  <a:cubicBezTo>
                    <a:pt x="151" y="824"/>
                    <a:pt x="148" y="822"/>
                    <a:pt x="142" y="816"/>
                  </a:cubicBezTo>
                  <a:cubicBezTo>
                    <a:pt x="109" y="779"/>
                    <a:pt x="82" y="735"/>
                    <a:pt x="61" y="707"/>
                  </a:cubicBezTo>
                  <a:cubicBezTo>
                    <a:pt x="60" y="703"/>
                    <a:pt x="60" y="702"/>
                    <a:pt x="62" y="702"/>
                  </a:cubicBezTo>
                  <a:cubicBezTo>
                    <a:pt x="67" y="702"/>
                    <a:pt x="87" y="724"/>
                    <a:pt x="89" y="724"/>
                  </a:cubicBezTo>
                  <a:cubicBezTo>
                    <a:pt x="89" y="724"/>
                    <a:pt x="89" y="724"/>
                    <a:pt x="89" y="724"/>
                  </a:cubicBezTo>
                  <a:lnTo>
                    <a:pt x="72" y="707"/>
                  </a:lnTo>
                  <a:cubicBezTo>
                    <a:pt x="67" y="695"/>
                    <a:pt x="62" y="686"/>
                    <a:pt x="64" y="686"/>
                  </a:cubicBezTo>
                  <a:lnTo>
                    <a:pt x="64" y="686"/>
                  </a:lnTo>
                  <a:cubicBezTo>
                    <a:pt x="64" y="686"/>
                    <a:pt x="66" y="688"/>
                    <a:pt x="69" y="690"/>
                  </a:cubicBezTo>
                  <a:cubicBezTo>
                    <a:pt x="59" y="679"/>
                    <a:pt x="54" y="676"/>
                    <a:pt x="49" y="676"/>
                  </a:cubicBezTo>
                  <a:cubicBezTo>
                    <a:pt x="44" y="676"/>
                    <a:pt x="41" y="679"/>
                    <a:pt x="35" y="679"/>
                  </a:cubicBezTo>
                  <a:cubicBezTo>
                    <a:pt x="30" y="679"/>
                    <a:pt x="24" y="677"/>
                    <a:pt x="14" y="667"/>
                  </a:cubicBezTo>
                  <a:lnTo>
                    <a:pt x="14" y="667"/>
                  </a:lnTo>
                  <a:cubicBezTo>
                    <a:pt x="21" y="684"/>
                    <a:pt x="28" y="698"/>
                    <a:pt x="41" y="715"/>
                  </a:cubicBezTo>
                  <a:lnTo>
                    <a:pt x="41" y="707"/>
                  </a:lnTo>
                  <a:cubicBezTo>
                    <a:pt x="65" y="738"/>
                    <a:pt x="69" y="755"/>
                    <a:pt x="82" y="768"/>
                  </a:cubicBezTo>
                  <a:cubicBezTo>
                    <a:pt x="93" y="792"/>
                    <a:pt x="110" y="822"/>
                    <a:pt x="104" y="822"/>
                  </a:cubicBezTo>
                  <a:cubicBezTo>
                    <a:pt x="103" y="822"/>
                    <a:pt x="101" y="821"/>
                    <a:pt x="99" y="819"/>
                  </a:cubicBezTo>
                  <a:lnTo>
                    <a:pt x="67" y="773"/>
                  </a:lnTo>
                  <a:lnTo>
                    <a:pt x="67" y="773"/>
                  </a:lnTo>
                  <a:cubicBezTo>
                    <a:pt x="67" y="773"/>
                    <a:pt x="67" y="773"/>
                    <a:pt x="67" y="773"/>
                  </a:cubicBezTo>
                  <a:lnTo>
                    <a:pt x="67" y="773"/>
                  </a:lnTo>
                  <a:cubicBezTo>
                    <a:pt x="66" y="773"/>
                    <a:pt x="66" y="772"/>
                    <a:pt x="65" y="771"/>
                  </a:cubicBezTo>
                  <a:lnTo>
                    <a:pt x="65" y="771"/>
                  </a:lnTo>
                  <a:lnTo>
                    <a:pt x="67" y="773"/>
                  </a:lnTo>
                  <a:lnTo>
                    <a:pt x="67" y="773"/>
                  </a:lnTo>
                  <a:cubicBezTo>
                    <a:pt x="62" y="768"/>
                    <a:pt x="57" y="763"/>
                    <a:pt x="55" y="763"/>
                  </a:cubicBezTo>
                  <a:lnTo>
                    <a:pt x="55" y="763"/>
                  </a:lnTo>
                  <a:cubicBezTo>
                    <a:pt x="54" y="763"/>
                    <a:pt x="57" y="769"/>
                    <a:pt x="69" y="788"/>
                  </a:cubicBezTo>
                  <a:lnTo>
                    <a:pt x="95" y="819"/>
                  </a:lnTo>
                  <a:cubicBezTo>
                    <a:pt x="105" y="841"/>
                    <a:pt x="134" y="888"/>
                    <a:pt x="126" y="888"/>
                  </a:cubicBezTo>
                  <a:cubicBezTo>
                    <a:pt x="125" y="888"/>
                    <a:pt x="124" y="887"/>
                    <a:pt x="122" y="886"/>
                  </a:cubicBezTo>
                  <a:lnTo>
                    <a:pt x="122" y="886"/>
                  </a:lnTo>
                  <a:cubicBezTo>
                    <a:pt x="135" y="904"/>
                    <a:pt x="138" y="906"/>
                    <a:pt x="139" y="906"/>
                  </a:cubicBezTo>
                  <a:cubicBezTo>
                    <a:pt x="139" y="906"/>
                    <a:pt x="139" y="906"/>
                    <a:pt x="139" y="906"/>
                  </a:cubicBezTo>
                  <a:cubicBezTo>
                    <a:pt x="140" y="906"/>
                    <a:pt x="144" y="909"/>
                    <a:pt x="163" y="930"/>
                  </a:cubicBezTo>
                  <a:cubicBezTo>
                    <a:pt x="114" y="868"/>
                    <a:pt x="173" y="920"/>
                    <a:pt x="124" y="865"/>
                  </a:cubicBezTo>
                  <a:lnTo>
                    <a:pt x="124" y="865"/>
                  </a:lnTo>
                  <a:cubicBezTo>
                    <a:pt x="168" y="914"/>
                    <a:pt x="148" y="882"/>
                    <a:pt x="186" y="929"/>
                  </a:cubicBezTo>
                  <a:lnTo>
                    <a:pt x="186" y="929"/>
                  </a:lnTo>
                  <a:cubicBezTo>
                    <a:pt x="177" y="917"/>
                    <a:pt x="169" y="906"/>
                    <a:pt x="172" y="906"/>
                  </a:cubicBezTo>
                  <a:lnTo>
                    <a:pt x="172" y="906"/>
                  </a:lnTo>
                  <a:cubicBezTo>
                    <a:pt x="172" y="906"/>
                    <a:pt x="173" y="906"/>
                    <a:pt x="173" y="907"/>
                  </a:cubicBezTo>
                  <a:cubicBezTo>
                    <a:pt x="170" y="903"/>
                    <a:pt x="167" y="897"/>
                    <a:pt x="167" y="893"/>
                  </a:cubicBezTo>
                  <a:lnTo>
                    <a:pt x="163" y="893"/>
                  </a:lnTo>
                  <a:cubicBezTo>
                    <a:pt x="159" y="886"/>
                    <a:pt x="153" y="880"/>
                    <a:pt x="146" y="869"/>
                  </a:cubicBezTo>
                  <a:cubicBezTo>
                    <a:pt x="122" y="832"/>
                    <a:pt x="129" y="829"/>
                    <a:pt x="119" y="809"/>
                  </a:cubicBezTo>
                  <a:lnTo>
                    <a:pt x="119" y="809"/>
                  </a:lnTo>
                  <a:cubicBezTo>
                    <a:pt x="126" y="816"/>
                    <a:pt x="129" y="829"/>
                    <a:pt x="142" y="843"/>
                  </a:cubicBezTo>
                  <a:lnTo>
                    <a:pt x="126" y="816"/>
                  </a:lnTo>
                  <a:lnTo>
                    <a:pt x="126" y="816"/>
                  </a:lnTo>
                  <a:cubicBezTo>
                    <a:pt x="150" y="849"/>
                    <a:pt x="173" y="866"/>
                    <a:pt x="180" y="890"/>
                  </a:cubicBezTo>
                  <a:lnTo>
                    <a:pt x="187" y="890"/>
                  </a:lnTo>
                  <a:cubicBezTo>
                    <a:pt x="197" y="900"/>
                    <a:pt x="204" y="905"/>
                    <a:pt x="207" y="905"/>
                  </a:cubicBezTo>
                  <a:cubicBezTo>
                    <a:pt x="208" y="905"/>
                    <a:pt x="208" y="902"/>
                    <a:pt x="203" y="897"/>
                  </a:cubicBezTo>
                  <a:lnTo>
                    <a:pt x="203" y="897"/>
                  </a:lnTo>
                  <a:cubicBezTo>
                    <a:pt x="204" y="897"/>
                    <a:pt x="204" y="897"/>
                    <a:pt x="204" y="897"/>
                  </a:cubicBezTo>
                  <a:cubicBezTo>
                    <a:pt x="208" y="897"/>
                    <a:pt x="203" y="887"/>
                    <a:pt x="199" y="880"/>
                  </a:cubicBezTo>
                  <a:lnTo>
                    <a:pt x="199" y="880"/>
                  </a:lnTo>
                  <a:lnTo>
                    <a:pt x="194" y="856"/>
                  </a:lnTo>
                  <a:lnTo>
                    <a:pt x="200" y="863"/>
                  </a:lnTo>
                  <a:cubicBezTo>
                    <a:pt x="207" y="863"/>
                    <a:pt x="191" y="830"/>
                    <a:pt x="200" y="830"/>
                  </a:cubicBezTo>
                  <a:lnTo>
                    <a:pt x="200" y="830"/>
                  </a:lnTo>
                  <a:cubicBezTo>
                    <a:pt x="203" y="830"/>
                    <a:pt x="211" y="836"/>
                    <a:pt x="228" y="852"/>
                  </a:cubicBezTo>
                  <a:cubicBezTo>
                    <a:pt x="224" y="845"/>
                    <a:pt x="219" y="834"/>
                    <a:pt x="223" y="834"/>
                  </a:cubicBezTo>
                  <a:lnTo>
                    <a:pt x="223" y="834"/>
                  </a:lnTo>
                  <a:cubicBezTo>
                    <a:pt x="224" y="834"/>
                    <a:pt x="226" y="835"/>
                    <a:pt x="228" y="836"/>
                  </a:cubicBezTo>
                  <a:lnTo>
                    <a:pt x="251" y="866"/>
                  </a:lnTo>
                  <a:cubicBezTo>
                    <a:pt x="250" y="864"/>
                    <a:pt x="251" y="863"/>
                    <a:pt x="252" y="863"/>
                  </a:cubicBezTo>
                  <a:cubicBezTo>
                    <a:pt x="256" y="863"/>
                    <a:pt x="264" y="869"/>
                    <a:pt x="267" y="869"/>
                  </a:cubicBezTo>
                  <a:cubicBezTo>
                    <a:pt x="268" y="869"/>
                    <a:pt x="267" y="866"/>
                    <a:pt x="261" y="856"/>
                  </a:cubicBezTo>
                  <a:lnTo>
                    <a:pt x="261" y="856"/>
                  </a:lnTo>
                  <a:cubicBezTo>
                    <a:pt x="283" y="884"/>
                    <a:pt x="293" y="893"/>
                    <a:pt x="297" y="893"/>
                  </a:cubicBezTo>
                  <a:cubicBezTo>
                    <a:pt x="303" y="893"/>
                    <a:pt x="296" y="872"/>
                    <a:pt x="302" y="872"/>
                  </a:cubicBezTo>
                  <a:lnTo>
                    <a:pt x="302" y="872"/>
                  </a:lnTo>
                  <a:cubicBezTo>
                    <a:pt x="303" y="872"/>
                    <a:pt x="304" y="872"/>
                    <a:pt x="305" y="873"/>
                  </a:cubicBezTo>
                  <a:lnTo>
                    <a:pt x="278" y="832"/>
                  </a:lnTo>
                  <a:cubicBezTo>
                    <a:pt x="281" y="832"/>
                    <a:pt x="278" y="819"/>
                    <a:pt x="271" y="802"/>
                  </a:cubicBezTo>
                  <a:lnTo>
                    <a:pt x="248" y="768"/>
                  </a:lnTo>
                  <a:cubicBezTo>
                    <a:pt x="244" y="761"/>
                    <a:pt x="243" y="758"/>
                    <a:pt x="245" y="758"/>
                  </a:cubicBezTo>
                  <a:lnTo>
                    <a:pt x="245" y="758"/>
                  </a:lnTo>
                  <a:cubicBezTo>
                    <a:pt x="249" y="758"/>
                    <a:pt x="269" y="777"/>
                    <a:pt x="276" y="777"/>
                  </a:cubicBezTo>
                  <a:cubicBezTo>
                    <a:pt x="277" y="777"/>
                    <a:pt x="278" y="776"/>
                    <a:pt x="278" y="775"/>
                  </a:cubicBezTo>
                  <a:cubicBezTo>
                    <a:pt x="283" y="782"/>
                    <a:pt x="285" y="786"/>
                    <a:pt x="284" y="786"/>
                  </a:cubicBezTo>
                  <a:cubicBezTo>
                    <a:pt x="284" y="786"/>
                    <a:pt x="284" y="785"/>
                    <a:pt x="283" y="785"/>
                  </a:cubicBezTo>
                  <a:lnTo>
                    <a:pt x="283" y="785"/>
                  </a:lnTo>
                  <a:cubicBezTo>
                    <a:pt x="293" y="796"/>
                    <a:pt x="298" y="800"/>
                    <a:pt x="300" y="800"/>
                  </a:cubicBezTo>
                  <a:cubicBezTo>
                    <a:pt x="307" y="800"/>
                    <a:pt x="281" y="752"/>
                    <a:pt x="287" y="752"/>
                  </a:cubicBezTo>
                  <a:lnTo>
                    <a:pt x="287" y="752"/>
                  </a:lnTo>
                  <a:cubicBezTo>
                    <a:pt x="289" y="752"/>
                    <a:pt x="293" y="756"/>
                    <a:pt x="301" y="765"/>
                  </a:cubicBezTo>
                  <a:cubicBezTo>
                    <a:pt x="297" y="758"/>
                    <a:pt x="296" y="756"/>
                    <a:pt x="297" y="756"/>
                  </a:cubicBezTo>
                  <a:lnTo>
                    <a:pt x="297" y="756"/>
                  </a:lnTo>
                  <a:cubicBezTo>
                    <a:pt x="298" y="756"/>
                    <a:pt x="301" y="758"/>
                    <a:pt x="305" y="762"/>
                  </a:cubicBezTo>
                  <a:cubicBezTo>
                    <a:pt x="312" y="768"/>
                    <a:pt x="318" y="775"/>
                    <a:pt x="322" y="779"/>
                  </a:cubicBezTo>
                  <a:cubicBezTo>
                    <a:pt x="315" y="771"/>
                    <a:pt x="309" y="765"/>
                    <a:pt x="309" y="762"/>
                  </a:cubicBezTo>
                  <a:cubicBezTo>
                    <a:pt x="309" y="762"/>
                    <a:pt x="309" y="755"/>
                    <a:pt x="301" y="745"/>
                  </a:cubicBezTo>
                  <a:lnTo>
                    <a:pt x="301" y="745"/>
                  </a:lnTo>
                  <a:lnTo>
                    <a:pt x="329" y="782"/>
                  </a:lnTo>
                  <a:lnTo>
                    <a:pt x="329" y="779"/>
                  </a:lnTo>
                  <a:cubicBezTo>
                    <a:pt x="331" y="781"/>
                    <a:pt x="332" y="782"/>
                    <a:pt x="333" y="782"/>
                  </a:cubicBezTo>
                  <a:cubicBezTo>
                    <a:pt x="334" y="782"/>
                    <a:pt x="315" y="757"/>
                    <a:pt x="298" y="735"/>
                  </a:cubicBezTo>
                  <a:cubicBezTo>
                    <a:pt x="295" y="728"/>
                    <a:pt x="292" y="721"/>
                    <a:pt x="284" y="711"/>
                  </a:cubicBezTo>
                  <a:lnTo>
                    <a:pt x="284" y="711"/>
                  </a:lnTo>
                  <a:cubicBezTo>
                    <a:pt x="298" y="728"/>
                    <a:pt x="302" y="732"/>
                    <a:pt x="303" y="732"/>
                  </a:cubicBezTo>
                  <a:cubicBezTo>
                    <a:pt x="305" y="732"/>
                    <a:pt x="300" y="724"/>
                    <a:pt x="301" y="724"/>
                  </a:cubicBezTo>
                  <a:lnTo>
                    <a:pt x="301" y="724"/>
                  </a:lnTo>
                  <a:cubicBezTo>
                    <a:pt x="302" y="724"/>
                    <a:pt x="307" y="729"/>
                    <a:pt x="322" y="748"/>
                  </a:cubicBezTo>
                  <a:cubicBezTo>
                    <a:pt x="301" y="718"/>
                    <a:pt x="315" y="718"/>
                    <a:pt x="271" y="654"/>
                  </a:cubicBezTo>
                  <a:lnTo>
                    <a:pt x="271" y="654"/>
                  </a:lnTo>
                  <a:cubicBezTo>
                    <a:pt x="278" y="660"/>
                    <a:pt x="281" y="663"/>
                    <a:pt x="281" y="667"/>
                  </a:cubicBezTo>
                  <a:cubicBezTo>
                    <a:pt x="285" y="668"/>
                    <a:pt x="288" y="671"/>
                    <a:pt x="289" y="671"/>
                  </a:cubicBezTo>
                  <a:cubicBezTo>
                    <a:pt x="291" y="671"/>
                    <a:pt x="290" y="668"/>
                    <a:pt x="284" y="657"/>
                  </a:cubicBezTo>
                  <a:lnTo>
                    <a:pt x="284" y="657"/>
                  </a:lnTo>
                  <a:lnTo>
                    <a:pt x="318" y="704"/>
                  </a:lnTo>
                  <a:lnTo>
                    <a:pt x="278" y="637"/>
                  </a:lnTo>
                  <a:lnTo>
                    <a:pt x="278" y="637"/>
                  </a:lnTo>
                  <a:cubicBezTo>
                    <a:pt x="301" y="663"/>
                    <a:pt x="315" y="681"/>
                    <a:pt x="339" y="718"/>
                  </a:cubicBezTo>
                  <a:cubicBezTo>
                    <a:pt x="305" y="657"/>
                    <a:pt x="329" y="694"/>
                    <a:pt x="295" y="633"/>
                  </a:cubicBezTo>
                  <a:lnTo>
                    <a:pt x="295" y="633"/>
                  </a:lnTo>
                  <a:lnTo>
                    <a:pt x="318" y="663"/>
                  </a:lnTo>
                  <a:cubicBezTo>
                    <a:pt x="318" y="661"/>
                    <a:pt x="302" y="636"/>
                    <a:pt x="305" y="636"/>
                  </a:cubicBezTo>
                  <a:lnTo>
                    <a:pt x="305" y="636"/>
                  </a:lnTo>
                  <a:cubicBezTo>
                    <a:pt x="305" y="636"/>
                    <a:pt x="307" y="638"/>
                    <a:pt x="312" y="643"/>
                  </a:cubicBezTo>
                  <a:cubicBezTo>
                    <a:pt x="328" y="662"/>
                    <a:pt x="336" y="666"/>
                    <a:pt x="343" y="666"/>
                  </a:cubicBezTo>
                  <a:cubicBezTo>
                    <a:pt x="350" y="666"/>
                    <a:pt x="354" y="661"/>
                    <a:pt x="362" y="661"/>
                  </a:cubicBezTo>
                  <a:cubicBezTo>
                    <a:pt x="369" y="661"/>
                    <a:pt x="378" y="664"/>
                    <a:pt x="393" y="677"/>
                  </a:cubicBezTo>
                  <a:cubicBezTo>
                    <a:pt x="374" y="654"/>
                    <a:pt x="368" y="646"/>
                    <a:pt x="369" y="646"/>
                  </a:cubicBezTo>
                  <a:lnTo>
                    <a:pt x="369" y="646"/>
                  </a:lnTo>
                  <a:cubicBezTo>
                    <a:pt x="369" y="646"/>
                    <a:pt x="388" y="667"/>
                    <a:pt x="390" y="667"/>
                  </a:cubicBezTo>
                  <a:cubicBezTo>
                    <a:pt x="392" y="667"/>
                    <a:pt x="388" y="661"/>
                    <a:pt x="376" y="643"/>
                  </a:cubicBezTo>
                  <a:lnTo>
                    <a:pt x="376" y="643"/>
                  </a:lnTo>
                  <a:cubicBezTo>
                    <a:pt x="393" y="663"/>
                    <a:pt x="403" y="677"/>
                    <a:pt x="413" y="694"/>
                  </a:cubicBezTo>
                  <a:cubicBezTo>
                    <a:pt x="412" y="689"/>
                    <a:pt x="412" y="687"/>
                    <a:pt x="414" y="687"/>
                  </a:cubicBezTo>
                  <a:cubicBezTo>
                    <a:pt x="417" y="687"/>
                    <a:pt x="422" y="692"/>
                    <a:pt x="424" y="692"/>
                  </a:cubicBezTo>
                  <a:cubicBezTo>
                    <a:pt x="427" y="692"/>
                    <a:pt x="425" y="686"/>
                    <a:pt x="410" y="660"/>
                  </a:cubicBezTo>
                  <a:lnTo>
                    <a:pt x="410" y="660"/>
                  </a:lnTo>
                  <a:cubicBezTo>
                    <a:pt x="426" y="681"/>
                    <a:pt x="430" y="694"/>
                    <a:pt x="440" y="704"/>
                  </a:cubicBezTo>
                  <a:cubicBezTo>
                    <a:pt x="438" y="702"/>
                    <a:pt x="434" y="692"/>
                    <a:pt x="435" y="692"/>
                  </a:cubicBezTo>
                  <a:lnTo>
                    <a:pt x="435" y="692"/>
                  </a:lnTo>
                  <a:cubicBezTo>
                    <a:pt x="436" y="692"/>
                    <a:pt x="437" y="694"/>
                    <a:pt x="440" y="698"/>
                  </a:cubicBezTo>
                  <a:cubicBezTo>
                    <a:pt x="446" y="707"/>
                    <a:pt x="451" y="715"/>
                    <a:pt x="457" y="724"/>
                  </a:cubicBezTo>
                  <a:cubicBezTo>
                    <a:pt x="460" y="718"/>
                    <a:pt x="413" y="650"/>
                    <a:pt x="373" y="589"/>
                  </a:cubicBezTo>
                  <a:lnTo>
                    <a:pt x="373" y="589"/>
                  </a:lnTo>
                  <a:cubicBezTo>
                    <a:pt x="383" y="600"/>
                    <a:pt x="388" y="607"/>
                    <a:pt x="390" y="607"/>
                  </a:cubicBezTo>
                  <a:cubicBezTo>
                    <a:pt x="392" y="607"/>
                    <a:pt x="385" y="595"/>
                    <a:pt x="369" y="569"/>
                  </a:cubicBezTo>
                  <a:lnTo>
                    <a:pt x="369" y="569"/>
                  </a:lnTo>
                  <a:cubicBezTo>
                    <a:pt x="382" y="589"/>
                    <a:pt x="399" y="609"/>
                    <a:pt x="403" y="620"/>
                  </a:cubicBezTo>
                  <a:cubicBezTo>
                    <a:pt x="404" y="620"/>
                    <a:pt x="410" y="623"/>
                    <a:pt x="414" y="623"/>
                  </a:cubicBezTo>
                  <a:cubicBezTo>
                    <a:pt x="420" y="623"/>
                    <a:pt x="422" y="618"/>
                    <a:pt x="407" y="595"/>
                  </a:cubicBezTo>
                  <a:lnTo>
                    <a:pt x="407" y="595"/>
                  </a:lnTo>
                  <a:cubicBezTo>
                    <a:pt x="407" y="594"/>
                    <a:pt x="405" y="588"/>
                    <a:pt x="403" y="586"/>
                  </a:cubicBezTo>
                  <a:cubicBezTo>
                    <a:pt x="405" y="585"/>
                    <a:pt x="406" y="585"/>
                    <a:pt x="407" y="585"/>
                  </a:cubicBezTo>
                  <a:cubicBezTo>
                    <a:pt x="409" y="585"/>
                    <a:pt x="410" y="585"/>
                    <a:pt x="411" y="585"/>
                  </a:cubicBezTo>
                  <a:cubicBezTo>
                    <a:pt x="413" y="585"/>
                    <a:pt x="415" y="584"/>
                    <a:pt x="416" y="579"/>
                  </a:cubicBezTo>
                  <a:lnTo>
                    <a:pt x="410" y="573"/>
                  </a:lnTo>
                  <a:cubicBezTo>
                    <a:pt x="392" y="546"/>
                    <a:pt x="389" y="540"/>
                    <a:pt x="390" y="540"/>
                  </a:cubicBezTo>
                  <a:lnTo>
                    <a:pt x="390" y="540"/>
                  </a:lnTo>
                  <a:cubicBezTo>
                    <a:pt x="392" y="540"/>
                    <a:pt x="399" y="547"/>
                    <a:pt x="401" y="547"/>
                  </a:cubicBezTo>
                  <a:cubicBezTo>
                    <a:pt x="402" y="547"/>
                    <a:pt x="403" y="546"/>
                    <a:pt x="403" y="545"/>
                  </a:cubicBezTo>
                  <a:lnTo>
                    <a:pt x="406" y="552"/>
                  </a:lnTo>
                  <a:cubicBezTo>
                    <a:pt x="416" y="562"/>
                    <a:pt x="421" y="565"/>
                    <a:pt x="422" y="565"/>
                  </a:cubicBezTo>
                  <a:cubicBezTo>
                    <a:pt x="425" y="565"/>
                    <a:pt x="419" y="556"/>
                    <a:pt x="421" y="556"/>
                  </a:cubicBezTo>
                  <a:lnTo>
                    <a:pt x="421" y="556"/>
                  </a:lnTo>
                  <a:cubicBezTo>
                    <a:pt x="422" y="556"/>
                    <a:pt x="427" y="560"/>
                    <a:pt x="440" y="573"/>
                  </a:cubicBezTo>
                  <a:lnTo>
                    <a:pt x="413" y="535"/>
                  </a:lnTo>
                  <a:cubicBezTo>
                    <a:pt x="399" y="515"/>
                    <a:pt x="395" y="508"/>
                    <a:pt x="397" y="508"/>
                  </a:cubicBezTo>
                  <a:lnTo>
                    <a:pt x="397" y="508"/>
                  </a:lnTo>
                  <a:cubicBezTo>
                    <a:pt x="400" y="508"/>
                    <a:pt x="434" y="548"/>
                    <a:pt x="440" y="548"/>
                  </a:cubicBezTo>
                  <a:cubicBezTo>
                    <a:pt x="442" y="548"/>
                    <a:pt x="442" y="546"/>
                    <a:pt x="440" y="542"/>
                  </a:cubicBezTo>
                  <a:lnTo>
                    <a:pt x="423" y="522"/>
                  </a:lnTo>
                  <a:cubicBezTo>
                    <a:pt x="421" y="519"/>
                    <a:pt x="421" y="518"/>
                    <a:pt x="421" y="518"/>
                  </a:cubicBezTo>
                  <a:lnTo>
                    <a:pt x="421" y="518"/>
                  </a:lnTo>
                  <a:cubicBezTo>
                    <a:pt x="424" y="518"/>
                    <a:pt x="505" y="624"/>
                    <a:pt x="515" y="633"/>
                  </a:cubicBezTo>
                  <a:cubicBezTo>
                    <a:pt x="521" y="637"/>
                    <a:pt x="521" y="643"/>
                    <a:pt x="524" y="650"/>
                  </a:cubicBezTo>
                  <a:cubicBezTo>
                    <a:pt x="532" y="657"/>
                    <a:pt x="535" y="660"/>
                    <a:pt x="536" y="660"/>
                  </a:cubicBezTo>
                  <a:cubicBezTo>
                    <a:pt x="541" y="660"/>
                    <a:pt x="491" y="597"/>
                    <a:pt x="491" y="586"/>
                  </a:cubicBezTo>
                  <a:lnTo>
                    <a:pt x="491" y="586"/>
                  </a:lnTo>
                  <a:cubicBezTo>
                    <a:pt x="511" y="609"/>
                    <a:pt x="535" y="654"/>
                    <a:pt x="541" y="654"/>
                  </a:cubicBezTo>
                  <a:cubicBezTo>
                    <a:pt x="543" y="655"/>
                    <a:pt x="544" y="656"/>
                    <a:pt x="544" y="656"/>
                  </a:cubicBezTo>
                  <a:cubicBezTo>
                    <a:pt x="547" y="656"/>
                    <a:pt x="515" y="598"/>
                    <a:pt x="522" y="598"/>
                  </a:cubicBezTo>
                  <a:lnTo>
                    <a:pt x="522" y="598"/>
                  </a:lnTo>
                  <a:cubicBezTo>
                    <a:pt x="524" y="598"/>
                    <a:pt x="528" y="601"/>
                    <a:pt x="535" y="609"/>
                  </a:cubicBezTo>
                  <a:cubicBezTo>
                    <a:pt x="518" y="589"/>
                    <a:pt x="504" y="569"/>
                    <a:pt x="498" y="552"/>
                  </a:cubicBezTo>
                  <a:cubicBezTo>
                    <a:pt x="497" y="552"/>
                    <a:pt x="497" y="551"/>
                    <a:pt x="498" y="551"/>
                  </a:cubicBezTo>
                  <a:cubicBezTo>
                    <a:pt x="501" y="551"/>
                    <a:pt x="528" y="581"/>
                    <a:pt x="532" y="581"/>
                  </a:cubicBezTo>
                  <a:cubicBezTo>
                    <a:pt x="534" y="581"/>
                    <a:pt x="531" y="575"/>
                    <a:pt x="518" y="556"/>
                  </a:cubicBezTo>
                  <a:lnTo>
                    <a:pt x="518" y="556"/>
                  </a:lnTo>
                  <a:cubicBezTo>
                    <a:pt x="524" y="562"/>
                    <a:pt x="528" y="565"/>
                    <a:pt x="532" y="569"/>
                  </a:cubicBezTo>
                  <a:cubicBezTo>
                    <a:pt x="521" y="552"/>
                    <a:pt x="521" y="535"/>
                    <a:pt x="501" y="501"/>
                  </a:cubicBezTo>
                  <a:lnTo>
                    <a:pt x="501" y="501"/>
                  </a:lnTo>
                  <a:cubicBezTo>
                    <a:pt x="524" y="534"/>
                    <a:pt x="534" y="544"/>
                    <a:pt x="537" y="544"/>
                  </a:cubicBezTo>
                  <a:cubicBezTo>
                    <a:pt x="542" y="544"/>
                    <a:pt x="522" y="505"/>
                    <a:pt x="527" y="505"/>
                  </a:cubicBezTo>
                  <a:lnTo>
                    <a:pt x="527" y="505"/>
                  </a:lnTo>
                  <a:cubicBezTo>
                    <a:pt x="529" y="505"/>
                    <a:pt x="538" y="514"/>
                    <a:pt x="558" y="542"/>
                  </a:cubicBezTo>
                  <a:lnTo>
                    <a:pt x="562" y="528"/>
                  </a:lnTo>
                  <a:lnTo>
                    <a:pt x="572" y="542"/>
                  </a:lnTo>
                  <a:cubicBezTo>
                    <a:pt x="573" y="542"/>
                    <a:pt x="573" y="542"/>
                    <a:pt x="573" y="542"/>
                  </a:cubicBezTo>
                  <a:cubicBezTo>
                    <a:pt x="580" y="542"/>
                    <a:pt x="564" y="514"/>
                    <a:pt x="548" y="488"/>
                  </a:cubicBezTo>
                  <a:lnTo>
                    <a:pt x="548" y="488"/>
                  </a:lnTo>
                  <a:cubicBezTo>
                    <a:pt x="555" y="495"/>
                    <a:pt x="562" y="505"/>
                    <a:pt x="565" y="512"/>
                  </a:cubicBezTo>
                  <a:cubicBezTo>
                    <a:pt x="572" y="517"/>
                    <a:pt x="577" y="519"/>
                    <a:pt x="579" y="519"/>
                  </a:cubicBezTo>
                  <a:cubicBezTo>
                    <a:pt x="585" y="519"/>
                    <a:pt x="579" y="504"/>
                    <a:pt x="555" y="461"/>
                  </a:cubicBezTo>
                  <a:lnTo>
                    <a:pt x="555" y="461"/>
                  </a:lnTo>
                  <a:lnTo>
                    <a:pt x="582" y="498"/>
                  </a:lnTo>
                  <a:cubicBezTo>
                    <a:pt x="580" y="495"/>
                    <a:pt x="580" y="493"/>
                    <a:pt x="581" y="493"/>
                  </a:cubicBezTo>
                  <a:lnTo>
                    <a:pt x="581" y="493"/>
                  </a:lnTo>
                  <a:cubicBezTo>
                    <a:pt x="585" y="493"/>
                    <a:pt x="608" y="515"/>
                    <a:pt x="615" y="515"/>
                  </a:cubicBezTo>
                  <a:cubicBezTo>
                    <a:pt x="619" y="515"/>
                    <a:pt x="619" y="510"/>
                    <a:pt x="613" y="498"/>
                  </a:cubicBezTo>
                  <a:lnTo>
                    <a:pt x="613" y="498"/>
                  </a:lnTo>
                  <a:cubicBezTo>
                    <a:pt x="616" y="501"/>
                    <a:pt x="622" y="508"/>
                    <a:pt x="625" y="515"/>
                  </a:cubicBezTo>
                  <a:lnTo>
                    <a:pt x="625" y="515"/>
                  </a:lnTo>
                  <a:cubicBezTo>
                    <a:pt x="622" y="506"/>
                    <a:pt x="622" y="503"/>
                    <a:pt x="624" y="503"/>
                  </a:cubicBezTo>
                  <a:lnTo>
                    <a:pt x="624" y="503"/>
                  </a:lnTo>
                  <a:cubicBezTo>
                    <a:pt x="632" y="503"/>
                    <a:pt x="658" y="528"/>
                    <a:pt x="664" y="528"/>
                  </a:cubicBezTo>
                  <a:cubicBezTo>
                    <a:pt x="669" y="528"/>
                    <a:pt x="663" y="514"/>
                    <a:pt x="629" y="464"/>
                  </a:cubicBezTo>
                  <a:lnTo>
                    <a:pt x="613" y="424"/>
                  </a:lnTo>
                  <a:cubicBezTo>
                    <a:pt x="596" y="420"/>
                    <a:pt x="568" y="363"/>
                    <a:pt x="552" y="342"/>
                  </a:cubicBezTo>
                  <a:cubicBezTo>
                    <a:pt x="551" y="342"/>
                    <a:pt x="551" y="341"/>
                    <a:pt x="552" y="341"/>
                  </a:cubicBezTo>
                  <a:lnTo>
                    <a:pt x="552" y="341"/>
                  </a:lnTo>
                  <a:cubicBezTo>
                    <a:pt x="555" y="341"/>
                    <a:pt x="588" y="381"/>
                    <a:pt x="588" y="390"/>
                  </a:cubicBezTo>
                  <a:lnTo>
                    <a:pt x="582" y="383"/>
                  </a:lnTo>
                  <a:lnTo>
                    <a:pt x="582" y="383"/>
                  </a:lnTo>
                  <a:cubicBezTo>
                    <a:pt x="633" y="454"/>
                    <a:pt x="613" y="400"/>
                    <a:pt x="646" y="451"/>
                  </a:cubicBezTo>
                  <a:cubicBezTo>
                    <a:pt x="649" y="447"/>
                    <a:pt x="655" y="445"/>
                    <a:pt x="661" y="445"/>
                  </a:cubicBezTo>
                  <a:cubicBezTo>
                    <a:pt x="677" y="445"/>
                    <a:pt x="700" y="455"/>
                    <a:pt x="714" y="455"/>
                  </a:cubicBezTo>
                  <a:cubicBezTo>
                    <a:pt x="716" y="455"/>
                    <a:pt x="719" y="455"/>
                    <a:pt x="720" y="454"/>
                  </a:cubicBezTo>
                  <a:lnTo>
                    <a:pt x="680" y="400"/>
                  </a:lnTo>
                  <a:lnTo>
                    <a:pt x="686" y="400"/>
                  </a:lnTo>
                  <a:cubicBezTo>
                    <a:pt x="697" y="411"/>
                    <a:pt x="720" y="441"/>
                    <a:pt x="714" y="441"/>
                  </a:cubicBezTo>
                  <a:cubicBezTo>
                    <a:pt x="719" y="447"/>
                    <a:pt x="722" y="449"/>
                    <a:pt x="723" y="449"/>
                  </a:cubicBezTo>
                  <a:cubicBezTo>
                    <a:pt x="727" y="449"/>
                    <a:pt x="702" y="408"/>
                    <a:pt x="694" y="400"/>
                  </a:cubicBezTo>
                  <a:lnTo>
                    <a:pt x="694" y="400"/>
                  </a:lnTo>
                  <a:cubicBezTo>
                    <a:pt x="717" y="416"/>
                    <a:pt x="736" y="464"/>
                    <a:pt x="740" y="464"/>
                  </a:cubicBezTo>
                  <a:cubicBezTo>
                    <a:pt x="741" y="464"/>
                    <a:pt x="741" y="464"/>
                    <a:pt x="741" y="464"/>
                  </a:cubicBezTo>
                  <a:lnTo>
                    <a:pt x="741" y="461"/>
                  </a:lnTo>
                  <a:lnTo>
                    <a:pt x="734" y="454"/>
                  </a:lnTo>
                  <a:cubicBezTo>
                    <a:pt x="720" y="431"/>
                    <a:pt x="703" y="403"/>
                    <a:pt x="710" y="403"/>
                  </a:cubicBezTo>
                  <a:lnTo>
                    <a:pt x="710" y="403"/>
                  </a:lnTo>
                  <a:cubicBezTo>
                    <a:pt x="724" y="414"/>
                    <a:pt x="738" y="437"/>
                    <a:pt x="741" y="437"/>
                  </a:cubicBezTo>
                  <a:cubicBezTo>
                    <a:pt x="743" y="441"/>
                    <a:pt x="743" y="443"/>
                    <a:pt x="744" y="443"/>
                  </a:cubicBezTo>
                  <a:cubicBezTo>
                    <a:pt x="744" y="443"/>
                    <a:pt x="744" y="442"/>
                    <a:pt x="744" y="441"/>
                  </a:cubicBezTo>
                  <a:lnTo>
                    <a:pt x="755" y="441"/>
                  </a:lnTo>
                  <a:lnTo>
                    <a:pt x="720" y="397"/>
                  </a:lnTo>
                  <a:cubicBezTo>
                    <a:pt x="707" y="374"/>
                    <a:pt x="726" y="393"/>
                    <a:pt x="692" y="348"/>
                  </a:cubicBezTo>
                  <a:lnTo>
                    <a:pt x="692" y="348"/>
                  </a:lnTo>
                  <a:cubicBezTo>
                    <a:pt x="713" y="376"/>
                    <a:pt x="725" y="383"/>
                    <a:pt x="731" y="383"/>
                  </a:cubicBezTo>
                  <a:cubicBezTo>
                    <a:pt x="739" y="383"/>
                    <a:pt x="741" y="374"/>
                    <a:pt x="746" y="374"/>
                  </a:cubicBezTo>
                  <a:cubicBezTo>
                    <a:pt x="749" y="374"/>
                    <a:pt x="751" y="376"/>
                    <a:pt x="755" y="380"/>
                  </a:cubicBezTo>
                  <a:cubicBezTo>
                    <a:pt x="734" y="342"/>
                    <a:pt x="738" y="342"/>
                    <a:pt x="747" y="342"/>
                  </a:cubicBezTo>
                  <a:cubicBezTo>
                    <a:pt x="741" y="333"/>
                    <a:pt x="706" y="289"/>
                    <a:pt x="709" y="289"/>
                  </a:cubicBezTo>
                  <a:lnTo>
                    <a:pt x="709" y="289"/>
                  </a:lnTo>
                  <a:cubicBezTo>
                    <a:pt x="710" y="289"/>
                    <a:pt x="710" y="289"/>
                    <a:pt x="710" y="289"/>
                  </a:cubicBezTo>
                  <a:cubicBezTo>
                    <a:pt x="778" y="385"/>
                    <a:pt x="753" y="332"/>
                    <a:pt x="800" y="387"/>
                  </a:cubicBezTo>
                  <a:lnTo>
                    <a:pt x="800" y="387"/>
                  </a:lnTo>
                  <a:cubicBezTo>
                    <a:pt x="774" y="353"/>
                    <a:pt x="807" y="371"/>
                    <a:pt x="758" y="309"/>
                  </a:cubicBezTo>
                  <a:lnTo>
                    <a:pt x="758" y="309"/>
                  </a:lnTo>
                  <a:cubicBezTo>
                    <a:pt x="768" y="316"/>
                    <a:pt x="785" y="350"/>
                    <a:pt x="805" y="370"/>
                  </a:cubicBezTo>
                  <a:cubicBezTo>
                    <a:pt x="799" y="357"/>
                    <a:pt x="800" y="353"/>
                    <a:pt x="804" y="353"/>
                  </a:cubicBezTo>
                  <a:cubicBezTo>
                    <a:pt x="811" y="353"/>
                    <a:pt x="830" y="367"/>
                    <a:pt x="838" y="367"/>
                  </a:cubicBezTo>
                  <a:cubicBezTo>
                    <a:pt x="841" y="367"/>
                    <a:pt x="842" y="366"/>
                    <a:pt x="842" y="363"/>
                  </a:cubicBezTo>
                  <a:cubicBezTo>
                    <a:pt x="836" y="350"/>
                    <a:pt x="819" y="329"/>
                    <a:pt x="805" y="305"/>
                  </a:cubicBezTo>
                  <a:lnTo>
                    <a:pt x="805" y="305"/>
                  </a:lnTo>
                  <a:lnTo>
                    <a:pt x="859" y="370"/>
                  </a:lnTo>
                  <a:cubicBezTo>
                    <a:pt x="857" y="364"/>
                    <a:pt x="826" y="322"/>
                    <a:pt x="829" y="322"/>
                  </a:cubicBezTo>
                  <a:lnTo>
                    <a:pt x="829" y="322"/>
                  </a:lnTo>
                  <a:cubicBezTo>
                    <a:pt x="829" y="322"/>
                    <a:pt x="833" y="326"/>
                    <a:pt x="842" y="336"/>
                  </a:cubicBezTo>
                  <a:cubicBezTo>
                    <a:pt x="836" y="325"/>
                    <a:pt x="822" y="309"/>
                    <a:pt x="819" y="302"/>
                  </a:cubicBezTo>
                  <a:lnTo>
                    <a:pt x="819" y="302"/>
                  </a:lnTo>
                  <a:cubicBezTo>
                    <a:pt x="830" y="311"/>
                    <a:pt x="838" y="314"/>
                    <a:pt x="843" y="314"/>
                  </a:cubicBezTo>
                  <a:cubicBezTo>
                    <a:pt x="860" y="314"/>
                    <a:pt x="856" y="282"/>
                    <a:pt x="873" y="282"/>
                  </a:cubicBezTo>
                  <a:cubicBezTo>
                    <a:pt x="883" y="282"/>
                    <a:pt x="900" y="293"/>
                    <a:pt x="933" y="325"/>
                  </a:cubicBezTo>
                  <a:cubicBezTo>
                    <a:pt x="913" y="302"/>
                    <a:pt x="913" y="299"/>
                    <a:pt x="913" y="295"/>
                  </a:cubicBezTo>
                  <a:cubicBezTo>
                    <a:pt x="909" y="289"/>
                    <a:pt x="889" y="261"/>
                    <a:pt x="876" y="244"/>
                  </a:cubicBezTo>
                  <a:lnTo>
                    <a:pt x="876" y="244"/>
                  </a:lnTo>
                  <a:lnTo>
                    <a:pt x="923" y="289"/>
                  </a:lnTo>
                  <a:cubicBezTo>
                    <a:pt x="889" y="238"/>
                    <a:pt x="930" y="278"/>
                    <a:pt x="896" y="228"/>
                  </a:cubicBezTo>
                  <a:lnTo>
                    <a:pt x="896" y="228"/>
                  </a:lnTo>
                  <a:lnTo>
                    <a:pt x="900" y="241"/>
                  </a:lnTo>
                  <a:cubicBezTo>
                    <a:pt x="862" y="180"/>
                    <a:pt x="805" y="116"/>
                    <a:pt x="755" y="46"/>
                  </a:cubicBezTo>
                  <a:lnTo>
                    <a:pt x="755" y="46"/>
                  </a:lnTo>
                  <a:cubicBezTo>
                    <a:pt x="762" y="58"/>
                    <a:pt x="764" y="63"/>
                    <a:pt x="762" y="63"/>
                  </a:cubicBezTo>
                  <a:cubicBezTo>
                    <a:pt x="758" y="63"/>
                    <a:pt x="723" y="22"/>
                    <a:pt x="718" y="22"/>
                  </a:cubicBezTo>
                  <a:lnTo>
                    <a:pt x="718" y="22"/>
                  </a:lnTo>
                  <a:cubicBezTo>
                    <a:pt x="715" y="22"/>
                    <a:pt x="719" y="31"/>
                    <a:pt x="734" y="55"/>
                  </a:cubicBezTo>
                  <a:cubicBezTo>
                    <a:pt x="720" y="38"/>
                    <a:pt x="717" y="29"/>
                    <a:pt x="703" y="15"/>
                  </a:cubicBezTo>
                  <a:lnTo>
                    <a:pt x="703" y="15"/>
                  </a:lnTo>
                  <a:cubicBezTo>
                    <a:pt x="718" y="37"/>
                    <a:pt x="724" y="46"/>
                    <a:pt x="721" y="46"/>
                  </a:cubicBezTo>
                  <a:cubicBezTo>
                    <a:pt x="720" y="46"/>
                    <a:pt x="718" y="45"/>
                    <a:pt x="714" y="42"/>
                  </a:cubicBezTo>
                  <a:lnTo>
                    <a:pt x="707" y="35"/>
                  </a:lnTo>
                  <a:cubicBezTo>
                    <a:pt x="706" y="38"/>
                    <a:pt x="705" y="39"/>
                    <a:pt x="702" y="39"/>
                  </a:cubicBezTo>
                  <a:cubicBezTo>
                    <a:pt x="693" y="39"/>
                    <a:pt x="671" y="19"/>
                    <a:pt x="649" y="12"/>
                  </a:cubicBezTo>
                  <a:lnTo>
                    <a:pt x="649" y="12"/>
                  </a:lnTo>
                  <a:lnTo>
                    <a:pt x="677" y="46"/>
                  </a:lnTo>
                  <a:cubicBezTo>
                    <a:pt x="669" y="42"/>
                    <a:pt x="660" y="32"/>
                    <a:pt x="653" y="25"/>
                  </a:cubicBezTo>
                  <a:lnTo>
                    <a:pt x="653" y="25"/>
                  </a:lnTo>
                  <a:cubicBezTo>
                    <a:pt x="670" y="52"/>
                    <a:pt x="673" y="53"/>
                    <a:pt x="676" y="53"/>
                  </a:cubicBezTo>
                  <a:cubicBezTo>
                    <a:pt x="676" y="53"/>
                    <a:pt x="677" y="53"/>
                    <a:pt x="677" y="53"/>
                  </a:cubicBezTo>
                  <a:cubicBezTo>
                    <a:pt x="680" y="53"/>
                    <a:pt x="683" y="54"/>
                    <a:pt x="703" y="86"/>
                  </a:cubicBezTo>
                  <a:cubicBezTo>
                    <a:pt x="681" y="58"/>
                    <a:pt x="673" y="54"/>
                    <a:pt x="668" y="54"/>
                  </a:cubicBezTo>
                  <a:cubicBezTo>
                    <a:pt x="665" y="54"/>
                    <a:pt x="664" y="55"/>
                    <a:pt x="662" y="55"/>
                  </a:cubicBezTo>
                  <a:cubicBezTo>
                    <a:pt x="656" y="55"/>
                    <a:pt x="648" y="49"/>
                    <a:pt x="622" y="15"/>
                  </a:cubicBezTo>
                  <a:lnTo>
                    <a:pt x="622" y="15"/>
                  </a:lnTo>
                  <a:cubicBezTo>
                    <a:pt x="616" y="18"/>
                    <a:pt x="653" y="55"/>
                    <a:pt x="649" y="59"/>
                  </a:cubicBezTo>
                  <a:lnTo>
                    <a:pt x="633" y="35"/>
                  </a:lnTo>
                  <a:lnTo>
                    <a:pt x="649" y="66"/>
                  </a:lnTo>
                  <a:cubicBezTo>
                    <a:pt x="646" y="62"/>
                    <a:pt x="622" y="35"/>
                    <a:pt x="609" y="18"/>
                  </a:cubicBezTo>
                  <a:cubicBezTo>
                    <a:pt x="613" y="18"/>
                    <a:pt x="609" y="12"/>
                    <a:pt x="605" y="8"/>
                  </a:cubicBezTo>
                  <a:cubicBezTo>
                    <a:pt x="601" y="3"/>
                    <a:pt x="598" y="1"/>
                    <a:pt x="597" y="1"/>
                  </a:cubicBezTo>
                  <a:close/>
                  <a:moveTo>
                    <a:pt x="186" y="929"/>
                  </a:moveTo>
                  <a:cubicBezTo>
                    <a:pt x="186" y="929"/>
                    <a:pt x="187" y="930"/>
                    <a:pt x="187" y="930"/>
                  </a:cubicBezTo>
                  <a:cubicBezTo>
                    <a:pt x="187" y="930"/>
                    <a:pt x="186" y="929"/>
                    <a:pt x="186" y="929"/>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2"/>
            <p:cNvSpPr/>
            <p:nvPr/>
          </p:nvSpPr>
          <p:spPr>
            <a:xfrm>
              <a:off x="2620442" y="1912176"/>
              <a:ext cx="1387" cy="1695"/>
            </a:xfrm>
            <a:custGeom>
              <a:avLst/>
              <a:gdLst/>
              <a:ahLst/>
              <a:cxnLst/>
              <a:rect l="l" t="t" r="r" b="b"/>
              <a:pathLst>
                <a:path w="18" h="22" extrusionOk="0">
                  <a:moveTo>
                    <a:pt x="1" y="1"/>
                  </a:moveTo>
                  <a:cubicBezTo>
                    <a:pt x="8" y="7"/>
                    <a:pt x="11" y="14"/>
                    <a:pt x="18" y="21"/>
                  </a:cubicBezTo>
                  <a:cubicBezTo>
                    <a:pt x="11" y="1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2"/>
            <p:cNvSpPr/>
            <p:nvPr/>
          </p:nvSpPr>
          <p:spPr>
            <a:xfrm>
              <a:off x="2629536" y="1895761"/>
              <a:ext cx="694" cy="617"/>
            </a:xfrm>
            <a:custGeom>
              <a:avLst/>
              <a:gdLst/>
              <a:ahLst/>
              <a:cxnLst/>
              <a:rect l="l" t="t" r="r" b="b"/>
              <a:pathLst>
                <a:path w="9" h="8" extrusionOk="0">
                  <a:moveTo>
                    <a:pt x="1" y="1"/>
                  </a:moveTo>
                  <a:lnTo>
                    <a:pt x="4" y="4"/>
                  </a:lnTo>
                  <a:lnTo>
                    <a:pt x="8" y="7"/>
                  </a:lnTo>
                  <a:cubicBezTo>
                    <a:pt x="4" y="4"/>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2"/>
            <p:cNvSpPr/>
            <p:nvPr/>
          </p:nvSpPr>
          <p:spPr>
            <a:xfrm>
              <a:off x="2604798" y="1920808"/>
              <a:ext cx="1387" cy="1618"/>
            </a:xfrm>
            <a:custGeom>
              <a:avLst/>
              <a:gdLst/>
              <a:ahLst/>
              <a:cxnLst/>
              <a:rect l="l" t="t" r="r" b="b"/>
              <a:pathLst>
                <a:path w="18" h="21" extrusionOk="0">
                  <a:moveTo>
                    <a:pt x="1" y="0"/>
                  </a:moveTo>
                  <a:cubicBezTo>
                    <a:pt x="8" y="7"/>
                    <a:pt x="11" y="14"/>
                    <a:pt x="18" y="20"/>
                  </a:cubicBezTo>
                  <a:cubicBezTo>
                    <a:pt x="11" y="11"/>
                    <a:pt x="5"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2"/>
            <p:cNvSpPr/>
            <p:nvPr/>
          </p:nvSpPr>
          <p:spPr>
            <a:xfrm>
              <a:off x="2615510" y="1954101"/>
              <a:ext cx="1233" cy="1927"/>
            </a:xfrm>
            <a:custGeom>
              <a:avLst/>
              <a:gdLst/>
              <a:ahLst/>
              <a:cxnLst/>
              <a:rect l="l" t="t" r="r" b="b"/>
              <a:pathLst>
                <a:path w="16" h="25" extrusionOk="0">
                  <a:moveTo>
                    <a:pt x="0" y="0"/>
                  </a:moveTo>
                  <a:cubicBezTo>
                    <a:pt x="2" y="5"/>
                    <a:pt x="6" y="9"/>
                    <a:pt x="8" y="10"/>
                  </a:cubicBezTo>
                  <a:lnTo>
                    <a:pt x="8" y="10"/>
                  </a:lnTo>
                  <a:cubicBezTo>
                    <a:pt x="6" y="7"/>
                    <a:pt x="3" y="4"/>
                    <a:pt x="0" y="0"/>
                  </a:cubicBezTo>
                  <a:close/>
                  <a:moveTo>
                    <a:pt x="8" y="10"/>
                  </a:moveTo>
                  <a:cubicBezTo>
                    <a:pt x="10" y="13"/>
                    <a:pt x="11" y="14"/>
                    <a:pt x="12" y="16"/>
                  </a:cubicBezTo>
                  <a:lnTo>
                    <a:pt x="12" y="16"/>
                  </a:lnTo>
                  <a:lnTo>
                    <a:pt x="11" y="11"/>
                  </a:lnTo>
                  <a:cubicBezTo>
                    <a:pt x="11" y="11"/>
                    <a:pt x="11" y="12"/>
                    <a:pt x="10" y="12"/>
                  </a:cubicBezTo>
                  <a:cubicBezTo>
                    <a:pt x="10" y="12"/>
                    <a:pt x="9" y="11"/>
                    <a:pt x="8" y="10"/>
                  </a:cubicBezTo>
                  <a:close/>
                  <a:moveTo>
                    <a:pt x="12" y="16"/>
                  </a:moveTo>
                  <a:lnTo>
                    <a:pt x="14" y="25"/>
                  </a:lnTo>
                  <a:cubicBezTo>
                    <a:pt x="16" y="23"/>
                    <a:pt x="15" y="20"/>
                    <a:pt x="12" y="1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2"/>
            <p:cNvSpPr/>
            <p:nvPr/>
          </p:nvSpPr>
          <p:spPr>
            <a:xfrm>
              <a:off x="2602023" y="1939998"/>
              <a:ext cx="1079" cy="2004"/>
            </a:xfrm>
            <a:custGeom>
              <a:avLst/>
              <a:gdLst/>
              <a:ahLst/>
              <a:cxnLst/>
              <a:rect l="l" t="t" r="r" b="b"/>
              <a:pathLst>
                <a:path w="14" h="26" extrusionOk="0">
                  <a:moveTo>
                    <a:pt x="0" y="1"/>
                  </a:moveTo>
                  <a:cubicBezTo>
                    <a:pt x="4" y="5"/>
                    <a:pt x="0" y="1"/>
                    <a:pt x="0" y="8"/>
                  </a:cubicBezTo>
                  <a:lnTo>
                    <a:pt x="13" y="25"/>
                  </a:lnTo>
                  <a:cubicBezTo>
                    <a:pt x="13" y="21"/>
                    <a:pt x="7"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2"/>
            <p:cNvSpPr/>
            <p:nvPr/>
          </p:nvSpPr>
          <p:spPr>
            <a:xfrm>
              <a:off x="2608343" y="1945084"/>
              <a:ext cx="2081" cy="2929"/>
            </a:xfrm>
            <a:custGeom>
              <a:avLst/>
              <a:gdLst/>
              <a:ahLst/>
              <a:cxnLst/>
              <a:rect l="l" t="t" r="r" b="b"/>
              <a:pathLst>
                <a:path w="27" h="38" extrusionOk="0">
                  <a:moveTo>
                    <a:pt x="2" y="1"/>
                  </a:moveTo>
                  <a:cubicBezTo>
                    <a:pt x="1" y="1"/>
                    <a:pt x="3" y="6"/>
                    <a:pt x="3" y="9"/>
                  </a:cubicBezTo>
                  <a:cubicBezTo>
                    <a:pt x="17" y="30"/>
                    <a:pt x="23" y="37"/>
                    <a:pt x="25" y="37"/>
                  </a:cubicBezTo>
                  <a:cubicBezTo>
                    <a:pt x="27" y="37"/>
                    <a:pt x="23" y="28"/>
                    <a:pt x="20" y="20"/>
                  </a:cubicBezTo>
                  <a:cubicBezTo>
                    <a:pt x="8" y="5"/>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2"/>
            <p:cNvSpPr/>
            <p:nvPr/>
          </p:nvSpPr>
          <p:spPr>
            <a:xfrm>
              <a:off x="2608497" y="1945778"/>
              <a:ext cx="539" cy="925"/>
            </a:xfrm>
            <a:custGeom>
              <a:avLst/>
              <a:gdLst/>
              <a:ahLst/>
              <a:cxnLst/>
              <a:rect l="l" t="t" r="r" b="b"/>
              <a:pathLst>
                <a:path w="7" h="12" extrusionOk="0">
                  <a:moveTo>
                    <a:pt x="1" y="0"/>
                  </a:moveTo>
                  <a:lnTo>
                    <a:pt x="1" y="4"/>
                  </a:lnTo>
                  <a:cubicBezTo>
                    <a:pt x="4" y="10"/>
                    <a:pt x="6" y="12"/>
                    <a:pt x="6" y="12"/>
                  </a:cubicBezTo>
                  <a:cubicBezTo>
                    <a:pt x="6" y="12"/>
                    <a:pt x="3" y="5"/>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2"/>
            <p:cNvSpPr/>
            <p:nvPr/>
          </p:nvSpPr>
          <p:spPr>
            <a:xfrm>
              <a:off x="2615973" y="1951095"/>
              <a:ext cx="2235" cy="3314"/>
            </a:xfrm>
            <a:custGeom>
              <a:avLst/>
              <a:gdLst/>
              <a:ahLst/>
              <a:cxnLst/>
              <a:rect l="l" t="t" r="r" b="b"/>
              <a:pathLst>
                <a:path w="29" h="43" extrusionOk="0">
                  <a:moveTo>
                    <a:pt x="2" y="1"/>
                  </a:moveTo>
                  <a:cubicBezTo>
                    <a:pt x="1" y="1"/>
                    <a:pt x="1" y="2"/>
                    <a:pt x="2" y="6"/>
                  </a:cubicBezTo>
                  <a:lnTo>
                    <a:pt x="2" y="6"/>
                  </a:lnTo>
                  <a:cubicBezTo>
                    <a:pt x="1" y="5"/>
                    <a:pt x="1" y="4"/>
                    <a:pt x="1" y="4"/>
                  </a:cubicBezTo>
                  <a:lnTo>
                    <a:pt x="1" y="4"/>
                  </a:lnTo>
                  <a:cubicBezTo>
                    <a:pt x="1" y="4"/>
                    <a:pt x="1" y="5"/>
                    <a:pt x="2" y="6"/>
                  </a:cubicBezTo>
                  <a:cubicBezTo>
                    <a:pt x="2" y="6"/>
                    <a:pt x="2" y="6"/>
                    <a:pt x="2" y="6"/>
                  </a:cubicBezTo>
                  <a:lnTo>
                    <a:pt x="2" y="6"/>
                  </a:lnTo>
                  <a:cubicBezTo>
                    <a:pt x="6" y="12"/>
                    <a:pt x="22" y="34"/>
                    <a:pt x="20" y="34"/>
                  </a:cubicBezTo>
                  <a:cubicBezTo>
                    <a:pt x="20" y="34"/>
                    <a:pt x="19" y="34"/>
                    <a:pt x="18" y="33"/>
                  </a:cubicBezTo>
                  <a:lnTo>
                    <a:pt x="18" y="33"/>
                  </a:lnTo>
                  <a:cubicBezTo>
                    <a:pt x="23" y="40"/>
                    <a:pt x="25" y="43"/>
                    <a:pt x="26" y="43"/>
                  </a:cubicBezTo>
                  <a:cubicBezTo>
                    <a:pt x="29" y="43"/>
                    <a:pt x="5"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2"/>
            <p:cNvSpPr/>
            <p:nvPr/>
          </p:nvSpPr>
          <p:spPr>
            <a:xfrm>
              <a:off x="2604104" y="1938996"/>
              <a:ext cx="2081" cy="3006"/>
            </a:xfrm>
            <a:custGeom>
              <a:avLst/>
              <a:gdLst/>
              <a:ahLst/>
              <a:cxnLst/>
              <a:rect l="l" t="t" r="r" b="b"/>
              <a:pathLst>
                <a:path w="27" h="39" extrusionOk="0">
                  <a:moveTo>
                    <a:pt x="0" y="1"/>
                  </a:moveTo>
                  <a:lnTo>
                    <a:pt x="27" y="38"/>
                  </a:lnTo>
                  <a:lnTo>
                    <a:pt x="7"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2"/>
            <p:cNvSpPr/>
            <p:nvPr/>
          </p:nvSpPr>
          <p:spPr>
            <a:xfrm>
              <a:off x="2606108" y="1939304"/>
              <a:ext cx="1310" cy="1387"/>
            </a:xfrm>
            <a:custGeom>
              <a:avLst/>
              <a:gdLst/>
              <a:ahLst/>
              <a:cxnLst/>
              <a:rect l="l" t="t" r="r" b="b"/>
              <a:pathLst>
                <a:path w="17" h="18" extrusionOk="0">
                  <a:moveTo>
                    <a:pt x="1" y="0"/>
                  </a:moveTo>
                  <a:cubicBezTo>
                    <a:pt x="4" y="7"/>
                    <a:pt x="8" y="14"/>
                    <a:pt x="8" y="17"/>
                  </a:cubicBezTo>
                  <a:cubicBezTo>
                    <a:pt x="9" y="16"/>
                    <a:pt x="10" y="16"/>
                    <a:pt x="12" y="16"/>
                  </a:cubicBezTo>
                  <a:cubicBezTo>
                    <a:pt x="13" y="16"/>
                    <a:pt x="14" y="16"/>
                    <a:pt x="14" y="16"/>
                  </a:cubicBezTo>
                  <a:cubicBezTo>
                    <a:pt x="16" y="16"/>
                    <a:pt x="17" y="15"/>
                    <a:pt x="11" y="10"/>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2"/>
            <p:cNvSpPr/>
            <p:nvPr/>
          </p:nvSpPr>
          <p:spPr>
            <a:xfrm>
              <a:off x="2606725" y="1940614"/>
              <a:ext cx="308" cy="539"/>
            </a:xfrm>
            <a:custGeom>
              <a:avLst/>
              <a:gdLst/>
              <a:ahLst/>
              <a:cxnLst/>
              <a:rect l="l" t="t" r="r" b="b"/>
              <a:pathLst>
                <a:path w="4" h="7" extrusionOk="0">
                  <a:moveTo>
                    <a:pt x="0" y="0"/>
                  </a:moveTo>
                  <a:lnTo>
                    <a:pt x="3" y="7"/>
                  </a:lnTo>
                  <a:cubicBezTo>
                    <a:pt x="3" y="7"/>
                    <a:pt x="3"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2"/>
            <p:cNvSpPr/>
            <p:nvPr/>
          </p:nvSpPr>
          <p:spPr>
            <a:xfrm>
              <a:off x="2603796" y="1937686"/>
              <a:ext cx="848" cy="617"/>
            </a:xfrm>
            <a:custGeom>
              <a:avLst/>
              <a:gdLst/>
              <a:ahLst/>
              <a:cxnLst/>
              <a:rect l="l" t="t" r="r" b="b"/>
              <a:pathLst>
                <a:path w="11" h="8" extrusionOk="0">
                  <a:moveTo>
                    <a:pt x="1" y="1"/>
                  </a:moveTo>
                  <a:lnTo>
                    <a:pt x="7" y="7"/>
                  </a:lnTo>
                  <a:lnTo>
                    <a:pt x="11"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2"/>
            <p:cNvSpPr/>
            <p:nvPr/>
          </p:nvSpPr>
          <p:spPr>
            <a:xfrm>
              <a:off x="2609268" y="1935913"/>
              <a:ext cx="1387" cy="2389"/>
            </a:xfrm>
            <a:custGeom>
              <a:avLst/>
              <a:gdLst/>
              <a:ahLst/>
              <a:cxnLst/>
              <a:rect l="l" t="t" r="r" b="b"/>
              <a:pathLst>
                <a:path w="18" h="31" extrusionOk="0">
                  <a:moveTo>
                    <a:pt x="2" y="1"/>
                  </a:moveTo>
                  <a:cubicBezTo>
                    <a:pt x="1" y="1"/>
                    <a:pt x="0" y="2"/>
                    <a:pt x="0" y="4"/>
                  </a:cubicBezTo>
                  <a:cubicBezTo>
                    <a:pt x="8" y="13"/>
                    <a:pt x="8" y="21"/>
                    <a:pt x="17" y="30"/>
                  </a:cubicBezTo>
                  <a:lnTo>
                    <a:pt x="14" y="17"/>
                  </a:lnTo>
                  <a:cubicBezTo>
                    <a:pt x="9" y="7"/>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2"/>
            <p:cNvSpPr/>
            <p:nvPr/>
          </p:nvSpPr>
          <p:spPr>
            <a:xfrm>
              <a:off x="2603025" y="1929362"/>
              <a:ext cx="2697" cy="3699"/>
            </a:xfrm>
            <a:custGeom>
              <a:avLst/>
              <a:gdLst/>
              <a:ahLst/>
              <a:cxnLst/>
              <a:rect l="l" t="t" r="r" b="b"/>
              <a:pathLst>
                <a:path w="35" h="48" extrusionOk="0">
                  <a:moveTo>
                    <a:pt x="0" y="1"/>
                  </a:moveTo>
                  <a:lnTo>
                    <a:pt x="14" y="21"/>
                  </a:lnTo>
                  <a:cubicBezTo>
                    <a:pt x="21" y="28"/>
                    <a:pt x="24" y="37"/>
                    <a:pt x="34" y="4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2"/>
            <p:cNvSpPr/>
            <p:nvPr/>
          </p:nvSpPr>
          <p:spPr>
            <a:xfrm>
              <a:off x="2602486" y="1926665"/>
              <a:ext cx="1927" cy="2774"/>
            </a:xfrm>
            <a:custGeom>
              <a:avLst/>
              <a:gdLst/>
              <a:ahLst/>
              <a:cxnLst/>
              <a:rect l="l" t="t" r="r" b="b"/>
              <a:pathLst>
                <a:path w="25" h="36" extrusionOk="0">
                  <a:moveTo>
                    <a:pt x="2" y="1"/>
                  </a:moveTo>
                  <a:cubicBezTo>
                    <a:pt x="2" y="1"/>
                    <a:pt x="1" y="1"/>
                    <a:pt x="1" y="2"/>
                  </a:cubicBezTo>
                  <a:cubicBezTo>
                    <a:pt x="7" y="16"/>
                    <a:pt x="15" y="29"/>
                    <a:pt x="24" y="36"/>
                  </a:cubicBezTo>
                  <a:cubicBezTo>
                    <a:pt x="16" y="24"/>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2"/>
            <p:cNvSpPr/>
            <p:nvPr/>
          </p:nvSpPr>
          <p:spPr>
            <a:xfrm>
              <a:off x="2612350" y="1930364"/>
              <a:ext cx="4547" cy="6320"/>
            </a:xfrm>
            <a:custGeom>
              <a:avLst/>
              <a:gdLst/>
              <a:ahLst/>
              <a:cxnLst/>
              <a:rect l="l" t="t" r="r" b="b"/>
              <a:pathLst>
                <a:path w="59" h="82" extrusionOk="0">
                  <a:moveTo>
                    <a:pt x="1" y="1"/>
                  </a:moveTo>
                  <a:lnTo>
                    <a:pt x="1" y="4"/>
                  </a:lnTo>
                  <a:lnTo>
                    <a:pt x="58" y="82"/>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2"/>
            <p:cNvSpPr/>
            <p:nvPr/>
          </p:nvSpPr>
          <p:spPr>
            <a:xfrm>
              <a:off x="2606262" y="1913024"/>
              <a:ext cx="3622" cy="4932"/>
            </a:xfrm>
            <a:custGeom>
              <a:avLst/>
              <a:gdLst/>
              <a:ahLst/>
              <a:cxnLst/>
              <a:rect l="l" t="t" r="r" b="b"/>
              <a:pathLst>
                <a:path w="47" h="64" extrusionOk="0">
                  <a:moveTo>
                    <a:pt x="3" y="0"/>
                  </a:moveTo>
                  <a:cubicBezTo>
                    <a:pt x="0" y="0"/>
                    <a:pt x="26" y="34"/>
                    <a:pt x="24" y="34"/>
                  </a:cubicBezTo>
                  <a:cubicBezTo>
                    <a:pt x="23" y="34"/>
                    <a:pt x="22" y="33"/>
                    <a:pt x="19" y="31"/>
                  </a:cubicBezTo>
                  <a:lnTo>
                    <a:pt x="19" y="31"/>
                  </a:lnTo>
                  <a:cubicBezTo>
                    <a:pt x="30" y="51"/>
                    <a:pt x="36" y="47"/>
                    <a:pt x="47" y="64"/>
                  </a:cubicBezTo>
                  <a:cubicBezTo>
                    <a:pt x="36" y="44"/>
                    <a:pt x="43" y="51"/>
                    <a:pt x="6" y="3"/>
                  </a:cubicBezTo>
                  <a:cubicBezTo>
                    <a:pt x="4" y="1"/>
                    <a:pt x="3"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2"/>
            <p:cNvSpPr/>
            <p:nvPr/>
          </p:nvSpPr>
          <p:spPr>
            <a:xfrm>
              <a:off x="2609807" y="1917879"/>
              <a:ext cx="617" cy="1156"/>
            </a:xfrm>
            <a:custGeom>
              <a:avLst/>
              <a:gdLst/>
              <a:ahLst/>
              <a:cxnLst/>
              <a:rect l="l" t="t" r="r" b="b"/>
              <a:pathLst>
                <a:path w="8" h="15" extrusionOk="0">
                  <a:moveTo>
                    <a:pt x="1" y="1"/>
                  </a:moveTo>
                  <a:cubicBezTo>
                    <a:pt x="1" y="4"/>
                    <a:pt x="4" y="8"/>
                    <a:pt x="7" y="15"/>
                  </a:cubicBezTo>
                  <a:cubicBezTo>
                    <a:pt x="4" y="8"/>
                    <a:pt x="1"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2"/>
            <p:cNvSpPr/>
            <p:nvPr/>
          </p:nvSpPr>
          <p:spPr>
            <a:xfrm>
              <a:off x="2676393" y="1907784"/>
              <a:ext cx="1695" cy="1850"/>
            </a:xfrm>
            <a:custGeom>
              <a:avLst/>
              <a:gdLst/>
              <a:ahLst/>
              <a:cxnLst/>
              <a:rect l="l" t="t" r="r" b="b"/>
              <a:pathLst>
                <a:path w="22" h="24" extrusionOk="0">
                  <a:moveTo>
                    <a:pt x="1" y="0"/>
                  </a:moveTo>
                  <a:lnTo>
                    <a:pt x="8" y="10"/>
                  </a:lnTo>
                  <a:lnTo>
                    <a:pt x="21" y="24"/>
                  </a:lnTo>
                  <a:lnTo>
                    <a:pt x="21"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2"/>
            <p:cNvSpPr/>
            <p:nvPr/>
          </p:nvSpPr>
          <p:spPr>
            <a:xfrm>
              <a:off x="2674390" y="1903853"/>
              <a:ext cx="2697" cy="4008"/>
            </a:xfrm>
            <a:custGeom>
              <a:avLst/>
              <a:gdLst/>
              <a:ahLst/>
              <a:cxnLst/>
              <a:rect l="l" t="t" r="r" b="b"/>
              <a:pathLst>
                <a:path w="35" h="52" extrusionOk="0">
                  <a:moveTo>
                    <a:pt x="0" y="0"/>
                  </a:moveTo>
                  <a:cubicBezTo>
                    <a:pt x="2" y="3"/>
                    <a:pt x="3" y="5"/>
                    <a:pt x="4" y="6"/>
                  </a:cubicBezTo>
                  <a:lnTo>
                    <a:pt x="4" y="6"/>
                  </a:lnTo>
                  <a:lnTo>
                    <a:pt x="0" y="0"/>
                  </a:lnTo>
                  <a:close/>
                  <a:moveTo>
                    <a:pt x="3" y="4"/>
                  </a:moveTo>
                  <a:lnTo>
                    <a:pt x="5" y="7"/>
                  </a:lnTo>
                  <a:lnTo>
                    <a:pt x="5" y="7"/>
                  </a:lnTo>
                  <a:cubicBezTo>
                    <a:pt x="5" y="6"/>
                    <a:pt x="4" y="5"/>
                    <a:pt x="3" y="4"/>
                  </a:cubicBezTo>
                  <a:close/>
                  <a:moveTo>
                    <a:pt x="4" y="6"/>
                  </a:moveTo>
                  <a:lnTo>
                    <a:pt x="34" y="51"/>
                  </a:lnTo>
                  <a:lnTo>
                    <a:pt x="5" y="7"/>
                  </a:lnTo>
                  <a:lnTo>
                    <a:pt x="5" y="7"/>
                  </a:lnTo>
                  <a:cubicBezTo>
                    <a:pt x="6" y="7"/>
                    <a:pt x="6" y="7"/>
                    <a:pt x="5" y="7"/>
                  </a:cubicBezTo>
                  <a:cubicBezTo>
                    <a:pt x="5" y="7"/>
                    <a:pt x="5" y="7"/>
                    <a:pt x="4" y="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2"/>
            <p:cNvSpPr/>
            <p:nvPr/>
          </p:nvSpPr>
          <p:spPr>
            <a:xfrm>
              <a:off x="2618670" y="1897611"/>
              <a:ext cx="1618" cy="2158"/>
            </a:xfrm>
            <a:custGeom>
              <a:avLst/>
              <a:gdLst/>
              <a:ahLst/>
              <a:cxnLst/>
              <a:rect l="l" t="t" r="r" b="b"/>
              <a:pathLst>
                <a:path w="21" h="28" extrusionOk="0">
                  <a:moveTo>
                    <a:pt x="0" y="0"/>
                  </a:moveTo>
                  <a:lnTo>
                    <a:pt x="7" y="14"/>
                  </a:lnTo>
                  <a:cubicBezTo>
                    <a:pt x="17" y="28"/>
                    <a:pt x="20" y="28"/>
                    <a:pt x="20" y="28"/>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2"/>
            <p:cNvSpPr/>
            <p:nvPr/>
          </p:nvSpPr>
          <p:spPr>
            <a:xfrm>
              <a:off x="2623911" y="1898150"/>
              <a:ext cx="2620" cy="3468"/>
            </a:xfrm>
            <a:custGeom>
              <a:avLst/>
              <a:gdLst/>
              <a:ahLst/>
              <a:cxnLst/>
              <a:rect l="l" t="t" r="r" b="b"/>
              <a:pathLst>
                <a:path w="34" h="45" extrusionOk="0">
                  <a:moveTo>
                    <a:pt x="0" y="1"/>
                  </a:moveTo>
                  <a:lnTo>
                    <a:pt x="33" y="44"/>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2"/>
            <p:cNvSpPr/>
            <p:nvPr/>
          </p:nvSpPr>
          <p:spPr>
            <a:xfrm>
              <a:off x="2623602" y="1891600"/>
              <a:ext cx="1618" cy="2081"/>
            </a:xfrm>
            <a:custGeom>
              <a:avLst/>
              <a:gdLst/>
              <a:ahLst/>
              <a:cxnLst/>
              <a:rect l="l" t="t" r="r" b="b"/>
              <a:pathLst>
                <a:path w="21" h="27" extrusionOk="0">
                  <a:moveTo>
                    <a:pt x="4" y="0"/>
                  </a:moveTo>
                  <a:cubicBezTo>
                    <a:pt x="1" y="0"/>
                    <a:pt x="3" y="7"/>
                    <a:pt x="2" y="10"/>
                  </a:cubicBezTo>
                  <a:lnTo>
                    <a:pt x="2" y="10"/>
                  </a:lnTo>
                  <a:cubicBezTo>
                    <a:pt x="1" y="10"/>
                    <a:pt x="1" y="10"/>
                    <a:pt x="1" y="10"/>
                  </a:cubicBezTo>
                  <a:cubicBezTo>
                    <a:pt x="0" y="10"/>
                    <a:pt x="0" y="10"/>
                    <a:pt x="0" y="11"/>
                  </a:cubicBezTo>
                  <a:cubicBezTo>
                    <a:pt x="1" y="11"/>
                    <a:pt x="1" y="11"/>
                    <a:pt x="2" y="10"/>
                  </a:cubicBezTo>
                  <a:lnTo>
                    <a:pt x="2" y="10"/>
                  </a:lnTo>
                  <a:cubicBezTo>
                    <a:pt x="6" y="12"/>
                    <a:pt x="18" y="26"/>
                    <a:pt x="19" y="26"/>
                  </a:cubicBezTo>
                  <a:cubicBezTo>
                    <a:pt x="20" y="26"/>
                    <a:pt x="17" y="2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2"/>
            <p:cNvSpPr/>
            <p:nvPr/>
          </p:nvSpPr>
          <p:spPr>
            <a:xfrm>
              <a:off x="2374135" y="1706716"/>
              <a:ext cx="1927" cy="3006"/>
            </a:xfrm>
            <a:custGeom>
              <a:avLst/>
              <a:gdLst/>
              <a:ahLst/>
              <a:cxnLst/>
              <a:rect l="l" t="t" r="r" b="b"/>
              <a:pathLst>
                <a:path w="25" h="39" extrusionOk="0">
                  <a:moveTo>
                    <a:pt x="0" y="0"/>
                  </a:moveTo>
                  <a:cubicBezTo>
                    <a:pt x="0" y="0"/>
                    <a:pt x="0" y="1"/>
                    <a:pt x="1" y="3"/>
                  </a:cubicBezTo>
                  <a:lnTo>
                    <a:pt x="1" y="3"/>
                  </a:lnTo>
                  <a:cubicBezTo>
                    <a:pt x="1" y="2"/>
                    <a:pt x="1" y="1"/>
                    <a:pt x="1" y="1"/>
                  </a:cubicBezTo>
                  <a:cubicBezTo>
                    <a:pt x="1" y="1"/>
                    <a:pt x="0" y="0"/>
                    <a:pt x="0" y="0"/>
                  </a:cubicBezTo>
                  <a:close/>
                  <a:moveTo>
                    <a:pt x="1" y="3"/>
                  </a:moveTo>
                  <a:lnTo>
                    <a:pt x="1" y="3"/>
                  </a:lnTo>
                  <a:cubicBezTo>
                    <a:pt x="4" y="9"/>
                    <a:pt x="22" y="33"/>
                    <a:pt x="25" y="39"/>
                  </a:cubicBezTo>
                  <a:cubicBezTo>
                    <a:pt x="22" y="31"/>
                    <a:pt x="6" y="9"/>
                    <a:pt x="1"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2"/>
            <p:cNvSpPr/>
            <p:nvPr/>
          </p:nvSpPr>
          <p:spPr>
            <a:xfrm>
              <a:off x="2371361" y="1698238"/>
              <a:ext cx="1618" cy="2851"/>
            </a:xfrm>
            <a:custGeom>
              <a:avLst/>
              <a:gdLst/>
              <a:ahLst/>
              <a:cxnLst/>
              <a:rect l="l" t="t" r="r" b="b"/>
              <a:pathLst>
                <a:path w="21" h="37" extrusionOk="0">
                  <a:moveTo>
                    <a:pt x="0" y="0"/>
                  </a:moveTo>
                  <a:lnTo>
                    <a:pt x="10" y="24"/>
                  </a:lnTo>
                  <a:lnTo>
                    <a:pt x="20" y="3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2"/>
            <p:cNvSpPr/>
            <p:nvPr/>
          </p:nvSpPr>
          <p:spPr>
            <a:xfrm>
              <a:off x="2371592" y="1697159"/>
              <a:ext cx="2466" cy="3930"/>
            </a:xfrm>
            <a:custGeom>
              <a:avLst/>
              <a:gdLst/>
              <a:ahLst/>
              <a:cxnLst/>
              <a:rect l="l" t="t" r="r" b="b"/>
              <a:pathLst>
                <a:path w="32" h="51" extrusionOk="0">
                  <a:moveTo>
                    <a:pt x="12" y="1"/>
                  </a:moveTo>
                  <a:cubicBezTo>
                    <a:pt x="8" y="1"/>
                    <a:pt x="19" y="23"/>
                    <a:pt x="14" y="23"/>
                  </a:cubicBezTo>
                  <a:cubicBezTo>
                    <a:pt x="14" y="23"/>
                    <a:pt x="13" y="22"/>
                    <a:pt x="11" y="21"/>
                  </a:cubicBezTo>
                  <a:lnTo>
                    <a:pt x="0" y="7"/>
                  </a:lnTo>
                  <a:lnTo>
                    <a:pt x="31" y="51"/>
                  </a:lnTo>
                  <a:cubicBezTo>
                    <a:pt x="31" y="43"/>
                    <a:pt x="22" y="17"/>
                    <a:pt x="26" y="17"/>
                  </a:cubicBezTo>
                  <a:lnTo>
                    <a:pt x="26" y="17"/>
                  </a:lnTo>
                  <a:cubicBezTo>
                    <a:pt x="27" y="17"/>
                    <a:pt x="29" y="18"/>
                    <a:pt x="31" y="21"/>
                  </a:cubicBezTo>
                  <a:cubicBezTo>
                    <a:pt x="19" y="6"/>
                    <a:pt x="14" y="1"/>
                    <a:pt x="1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2"/>
            <p:cNvSpPr/>
            <p:nvPr/>
          </p:nvSpPr>
          <p:spPr>
            <a:xfrm>
              <a:off x="2380378" y="1705791"/>
              <a:ext cx="925" cy="1541"/>
            </a:xfrm>
            <a:custGeom>
              <a:avLst/>
              <a:gdLst/>
              <a:ahLst/>
              <a:cxnLst/>
              <a:rect l="l" t="t" r="r" b="b"/>
              <a:pathLst>
                <a:path w="12" h="20" extrusionOk="0">
                  <a:moveTo>
                    <a:pt x="0" y="1"/>
                  </a:moveTo>
                  <a:cubicBezTo>
                    <a:pt x="0" y="1"/>
                    <a:pt x="1" y="2"/>
                    <a:pt x="2" y="5"/>
                  </a:cubicBezTo>
                  <a:lnTo>
                    <a:pt x="2" y="5"/>
                  </a:lnTo>
                  <a:cubicBezTo>
                    <a:pt x="1" y="2"/>
                    <a:pt x="1" y="1"/>
                    <a:pt x="0" y="1"/>
                  </a:cubicBezTo>
                  <a:close/>
                  <a:moveTo>
                    <a:pt x="2" y="5"/>
                  </a:moveTo>
                  <a:cubicBezTo>
                    <a:pt x="3" y="7"/>
                    <a:pt x="4" y="10"/>
                    <a:pt x="5" y="13"/>
                  </a:cubicBezTo>
                  <a:cubicBezTo>
                    <a:pt x="5" y="17"/>
                    <a:pt x="8" y="17"/>
                    <a:pt x="8" y="20"/>
                  </a:cubicBezTo>
                  <a:cubicBezTo>
                    <a:pt x="8" y="17"/>
                    <a:pt x="8" y="17"/>
                    <a:pt x="11" y="17"/>
                  </a:cubicBezTo>
                  <a:cubicBezTo>
                    <a:pt x="7" y="11"/>
                    <a:pt x="4" y="7"/>
                    <a:pt x="2" y="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2"/>
            <p:cNvSpPr/>
            <p:nvPr/>
          </p:nvSpPr>
          <p:spPr>
            <a:xfrm>
              <a:off x="2380917" y="1707255"/>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2"/>
            <p:cNvSpPr/>
            <p:nvPr/>
          </p:nvSpPr>
          <p:spPr>
            <a:xfrm>
              <a:off x="2381226" y="1705714"/>
              <a:ext cx="2466" cy="3545"/>
            </a:xfrm>
            <a:custGeom>
              <a:avLst/>
              <a:gdLst/>
              <a:ahLst/>
              <a:cxnLst/>
              <a:rect l="l" t="t" r="r" b="b"/>
              <a:pathLst>
                <a:path w="32" h="46" extrusionOk="0">
                  <a:moveTo>
                    <a:pt x="0" y="1"/>
                  </a:moveTo>
                  <a:lnTo>
                    <a:pt x="11" y="21"/>
                  </a:lnTo>
                  <a:cubicBezTo>
                    <a:pt x="17" y="31"/>
                    <a:pt x="24" y="35"/>
                    <a:pt x="31" y="45"/>
                  </a:cubicBezTo>
                  <a:cubicBezTo>
                    <a:pt x="24" y="31"/>
                    <a:pt x="14" y="18"/>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2"/>
            <p:cNvSpPr/>
            <p:nvPr/>
          </p:nvSpPr>
          <p:spPr>
            <a:xfrm>
              <a:off x="2379145" y="1702323"/>
              <a:ext cx="694" cy="1079"/>
            </a:xfrm>
            <a:custGeom>
              <a:avLst/>
              <a:gdLst/>
              <a:ahLst/>
              <a:cxnLst/>
              <a:rect l="l" t="t" r="r" b="b"/>
              <a:pathLst>
                <a:path w="9" h="14" extrusionOk="0">
                  <a:moveTo>
                    <a:pt x="0" y="1"/>
                  </a:moveTo>
                  <a:lnTo>
                    <a:pt x="4" y="11"/>
                  </a:lnTo>
                  <a:cubicBezTo>
                    <a:pt x="6" y="13"/>
                    <a:pt x="8" y="14"/>
                    <a:pt x="8" y="14"/>
                  </a:cubicBezTo>
                  <a:cubicBezTo>
                    <a:pt x="9" y="14"/>
                    <a:pt x="6"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2"/>
            <p:cNvSpPr/>
            <p:nvPr/>
          </p:nvSpPr>
          <p:spPr>
            <a:xfrm>
              <a:off x="2378682" y="1702169"/>
              <a:ext cx="1618" cy="2620"/>
            </a:xfrm>
            <a:custGeom>
              <a:avLst/>
              <a:gdLst/>
              <a:ahLst/>
              <a:cxnLst/>
              <a:rect l="l" t="t" r="r" b="b"/>
              <a:pathLst>
                <a:path w="21" h="34" extrusionOk="0">
                  <a:moveTo>
                    <a:pt x="1" y="1"/>
                  </a:moveTo>
                  <a:cubicBezTo>
                    <a:pt x="1" y="1"/>
                    <a:pt x="4" y="6"/>
                    <a:pt x="7" y="10"/>
                  </a:cubicBezTo>
                  <a:lnTo>
                    <a:pt x="7" y="10"/>
                  </a:lnTo>
                  <a:cubicBezTo>
                    <a:pt x="3" y="3"/>
                    <a:pt x="1" y="1"/>
                    <a:pt x="1" y="1"/>
                  </a:cubicBezTo>
                  <a:close/>
                  <a:moveTo>
                    <a:pt x="7" y="10"/>
                  </a:moveTo>
                  <a:lnTo>
                    <a:pt x="7" y="10"/>
                  </a:lnTo>
                  <a:cubicBezTo>
                    <a:pt x="8" y="12"/>
                    <a:pt x="9" y="14"/>
                    <a:pt x="11" y="16"/>
                  </a:cubicBezTo>
                  <a:lnTo>
                    <a:pt x="11" y="16"/>
                  </a:lnTo>
                  <a:cubicBezTo>
                    <a:pt x="13" y="20"/>
                    <a:pt x="17" y="27"/>
                    <a:pt x="20" y="34"/>
                  </a:cubicBezTo>
                  <a:lnTo>
                    <a:pt x="10" y="13"/>
                  </a:lnTo>
                  <a:cubicBezTo>
                    <a:pt x="9" y="12"/>
                    <a:pt x="8" y="11"/>
                    <a:pt x="7"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2"/>
            <p:cNvSpPr/>
            <p:nvPr/>
          </p:nvSpPr>
          <p:spPr>
            <a:xfrm>
              <a:off x="2377295" y="1701321"/>
              <a:ext cx="2389" cy="3083"/>
            </a:xfrm>
            <a:custGeom>
              <a:avLst/>
              <a:gdLst/>
              <a:ahLst/>
              <a:cxnLst/>
              <a:rect l="l" t="t" r="r" b="b"/>
              <a:pathLst>
                <a:path w="31" h="40" extrusionOk="0">
                  <a:moveTo>
                    <a:pt x="1" y="1"/>
                  </a:moveTo>
                  <a:cubicBezTo>
                    <a:pt x="1" y="9"/>
                    <a:pt x="22" y="39"/>
                    <a:pt x="29" y="39"/>
                  </a:cubicBezTo>
                  <a:cubicBezTo>
                    <a:pt x="30" y="39"/>
                    <a:pt x="31" y="39"/>
                    <a:pt x="31" y="37"/>
                  </a:cubicBezTo>
                  <a:cubicBezTo>
                    <a:pt x="21" y="28"/>
                    <a:pt x="11"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2"/>
            <p:cNvSpPr/>
            <p:nvPr/>
          </p:nvSpPr>
          <p:spPr>
            <a:xfrm>
              <a:off x="2369743" y="1693229"/>
              <a:ext cx="1541" cy="1695"/>
            </a:xfrm>
            <a:custGeom>
              <a:avLst/>
              <a:gdLst/>
              <a:ahLst/>
              <a:cxnLst/>
              <a:rect l="l" t="t" r="r" b="b"/>
              <a:pathLst>
                <a:path w="20" h="22" extrusionOk="0">
                  <a:moveTo>
                    <a:pt x="1" y="0"/>
                  </a:moveTo>
                  <a:lnTo>
                    <a:pt x="11" y="21"/>
                  </a:lnTo>
                  <a:cubicBezTo>
                    <a:pt x="10" y="19"/>
                    <a:pt x="10" y="18"/>
                    <a:pt x="11" y="18"/>
                  </a:cubicBezTo>
                  <a:cubicBezTo>
                    <a:pt x="13" y="18"/>
                    <a:pt x="18" y="21"/>
                    <a:pt x="19" y="21"/>
                  </a:cubicBezTo>
                  <a:cubicBezTo>
                    <a:pt x="20" y="21"/>
                    <a:pt x="19" y="20"/>
                    <a:pt x="15" y="1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2"/>
            <p:cNvSpPr/>
            <p:nvPr/>
          </p:nvSpPr>
          <p:spPr>
            <a:xfrm>
              <a:off x="2381457" y="1703402"/>
              <a:ext cx="2697" cy="3468"/>
            </a:xfrm>
            <a:custGeom>
              <a:avLst/>
              <a:gdLst/>
              <a:ahLst/>
              <a:cxnLst/>
              <a:rect l="l" t="t" r="r" b="b"/>
              <a:pathLst>
                <a:path w="35" h="45" extrusionOk="0">
                  <a:moveTo>
                    <a:pt x="0" y="1"/>
                  </a:moveTo>
                  <a:lnTo>
                    <a:pt x="8" y="14"/>
                  </a:lnTo>
                  <a:cubicBezTo>
                    <a:pt x="14" y="21"/>
                    <a:pt x="25" y="27"/>
                    <a:pt x="35" y="44"/>
                  </a:cubicBezTo>
                  <a:cubicBezTo>
                    <a:pt x="28" y="31"/>
                    <a:pt x="11" y="1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2"/>
            <p:cNvSpPr/>
            <p:nvPr/>
          </p:nvSpPr>
          <p:spPr>
            <a:xfrm>
              <a:off x="2380455" y="1701629"/>
              <a:ext cx="1079" cy="1850"/>
            </a:xfrm>
            <a:custGeom>
              <a:avLst/>
              <a:gdLst/>
              <a:ahLst/>
              <a:cxnLst/>
              <a:rect l="l" t="t" r="r" b="b"/>
              <a:pathLst>
                <a:path w="14" h="24" extrusionOk="0">
                  <a:moveTo>
                    <a:pt x="4" y="0"/>
                  </a:moveTo>
                  <a:cubicBezTo>
                    <a:pt x="0" y="0"/>
                    <a:pt x="7" y="10"/>
                    <a:pt x="13" y="24"/>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2"/>
            <p:cNvSpPr/>
            <p:nvPr/>
          </p:nvSpPr>
          <p:spPr>
            <a:xfrm>
              <a:off x="2375985" y="1697622"/>
              <a:ext cx="1927" cy="3776"/>
            </a:xfrm>
            <a:custGeom>
              <a:avLst/>
              <a:gdLst/>
              <a:ahLst/>
              <a:cxnLst/>
              <a:rect l="l" t="t" r="r" b="b"/>
              <a:pathLst>
                <a:path w="25" h="49" extrusionOk="0">
                  <a:moveTo>
                    <a:pt x="1" y="1"/>
                  </a:moveTo>
                  <a:lnTo>
                    <a:pt x="24" y="49"/>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2"/>
            <p:cNvSpPr/>
            <p:nvPr/>
          </p:nvSpPr>
          <p:spPr>
            <a:xfrm>
              <a:off x="2384540" y="1704943"/>
              <a:ext cx="2004" cy="3468"/>
            </a:xfrm>
            <a:custGeom>
              <a:avLst/>
              <a:gdLst/>
              <a:ahLst/>
              <a:cxnLst/>
              <a:rect l="l" t="t" r="r" b="b"/>
              <a:pathLst>
                <a:path w="26" h="45" extrusionOk="0">
                  <a:moveTo>
                    <a:pt x="1" y="1"/>
                  </a:moveTo>
                  <a:lnTo>
                    <a:pt x="8" y="18"/>
                  </a:lnTo>
                  <a:lnTo>
                    <a:pt x="25" y="45"/>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2"/>
            <p:cNvSpPr/>
            <p:nvPr/>
          </p:nvSpPr>
          <p:spPr>
            <a:xfrm>
              <a:off x="2385618" y="1705251"/>
              <a:ext cx="3006" cy="4008"/>
            </a:xfrm>
            <a:custGeom>
              <a:avLst/>
              <a:gdLst/>
              <a:ahLst/>
              <a:cxnLst/>
              <a:rect l="l" t="t" r="r" b="b"/>
              <a:pathLst>
                <a:path w="39" h="52" extrusionOk="0">
                  <a:moveTo>
                    <a:pt x="1" y="0"/>
                  </a:moveTo>
                  <a:cubicBezTo>
                    <a:pt x="15" y="24"/>
                    <a:pt x="28" y="37"/>
                    <a:pt x="38" y="51"/>
                  </a:cubicBezTo>
                  <a:cubicBezTo>
                    <a:pt x="38" y="47"/>
                    <a:pt x="24" y="27"/>
                    <a:pt x="15" y="7"/>
                  </a:cubicBezTo>
                  <a:lnTo>
                    <a:pt x="15" y="7"/>
                  </a:lnTo>
                  <a:cubicBezTo>
                    <a:pt x="17" y="12"/>
                    <a:pt x="18" y="15"/>
                    <a:pt x="17" y="15"/>
                  </a:cubicBezTo>
                  <a:cubicBezTo>
                    <a:pt x="16" y="15"/>
                    <a:pt x="11"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2"/>
            <p:cNvSpPr/>
            <p:nvPr/>
          </p:nvSpPr>
          <p:spPr>
            <a:xfrm>
              <a:off x="2385618" y="1703633"/>
              <a:ext cx="1156" cy="2158"/>
            </a:xfrm>
            <a:custGeom>
              <a:avLst/>
              <a:gdLst/>
              <a:ahLst/>
              <a:cxnLst/>
              <a:rect l="l" t="t" r="r" b="b"/>
              <a:pathLst>
                <a:path w="15" h="28" extrusionOk="0">
                  <a:moveTo>
                    <a:pt x="1" y="1"/>
                  </a:moveTo>
                  <a:lnTo>
                    <a:pt x="1" y="1"/>
                  </a:lnTo>
                  <a:cubicBezTo>
                    <a:pt x="1" y="2"/>
                    <a:pt x="2" y="3"/>
                    <a:pt x="2" y="3"/>
                  </a:cubicBezTo>
                  <a:lnTo>
                    <a:pt x="2" y="3"/>
                  </a:lnTo>
                  <a:cubicBezTo>
                    <a:pt x="2" y="2"/>
                    <a:pt x="1" y="2"/>
                    <a:pt x="1" y="1"/>
                  </a:cubicBezTo>
                  <a:close/>
                  <a:moveTo>
                    <a:pt x="2" y="3"/>
                  </a:moveTo>
                  <a:cubicBezTo>
                    <a:pt x="4" y="9"/>
                    <a:pt x="7" y="15"/>
                    <a:pt x="11" y="22"/>
                  </a:cubicBezTo>
                  <a:lnTo>
                    <a:pt x="11" y="22"/>
                  </a:lnTo>
                  <a:cubicBezTo>
                    <a:pt x="9" y="18"/>
                    <a:pt x="6" y="11"/>
                    <a:pt x="2" y="3"/>
                  </a:cubicBezTo>
                  <a:close/>
                  <a:moveTo>
                    <a:pt x="11" y="22"/>
                  </a:moveTo>
                  <a:cubicBezTo>
                    <a:pt x="12" y="25"/>
                    <a:pt x="13" y="26"/>
                    <a:pt x="15" y="28"/>
                  </a:cubicBezTo>
                  <a:cubicBezTo>
                    <a:pt x="13" y="26"/>
                    <a:pt x="12" y="24"/>
                    <a:pt x="11"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2"/>
            <p:cNvSpPr/>
            <p:nvPr/>
          </p:nvSpPr>
          <p:spPr>
            <a:xfrm>
              <a:off x="2381457" y="1701629"/>
              <a:ext cx="2235" cy="2620"/>
            </a:xfrm>
            <a:custGeom>
              <a:avLst/>
              <a:gdLst/>
              <a:ahLst/>
              <a:cxnLst/>
              <a:rect l="l" t="t" r="r" b="b"/>
              <a:pathLst>
                <a:path w="29" h="34" extrusionOk="0">
                  <a:moveTo>
                    <a:pt x="5" y="0"/>
                  </a:moveTo>
                  <a:lnTo>
                    <a:pt x="0" y="3"/>
                  </a:lnTo>
                  <a:cubicBezTo>
                    <a:pt x="8" y="10"/>
                    <a:pt x="21" y="27"/>
                    <a:pt x="28" y="33"/>
                  </a:cubicBezTo>
                  <a:lnTo>
                    <a:pt x="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2"/>
            <p:cNvSpPr/>
            <p:nvPr/>
          </p:nvSpPr>
          <p:spPr>
            <a:xfrm>
              <a:off x="2381457" y="1701629"/>
              <a:ext cx="617" cy="0"/>
            </a:xfrm>
            <a:custGeom>
              <a:avLst/>
              <a:gdLst/>
              <a:ahLst/>
              <a:cxnLst/>
              <a:rect l="l" t="t" r="r" b="b"/>
              <a:pathLst>
                <a:path w="8" extrusionOk="0">
                  <a:moveTo>
                    <a:pt x="0" y="0"/>
                  </a:moveTo>
                  <a:lnTo>
                    <a:pt x="5" y="0"/>
                  </a:ln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2"/>
            <p:cNvSpPr/>
            <p:nvPr/>
          </p:nvSpPr>
          <p:spPr>
            <a:xfrm>
              <a:off x="2381226" y="1701552"/>
              <a:ext cx="308" cy="385"/>
            </a:xfrm>
            <a:custGeom>
              <a:avLst/>
              <a:gdLst/>
              <a:ahLst/>
              <a:cxnLst/>
              <a:rect l="l" t="t" r="r" b="b"/>
              <a:pathLst>
                <a:path w="4" h="5" extrusionOk="0">
                  <a:moveTo>
                    <a:pt x="1" y="1"/>
                  </a:moveTo>
                  <a:lnTo>
                    <a:pt x="1" y="1"/>
                  </a:lnTo>
                  <a:cubicBezTo>
                    <a:pt x="1" y="1"/>
                    <a:pt x="2" y="2"/>
                    <a:pt x="3" y="4"/>
                  </a:cubicBez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2"/>
            <p:cNvSpPr/>
            <p:nvPr/>
          </p:nvSpPr>
          <p:spPr>
            <a:xfrm>
              <a:off x="2374675" y="1694308"/>
              <a:ext cx="3468" cy="5241"/>
            </a:xfrm>
            <a:custGeom>
              <a:avLst/>
              <a:gdLst/>
              <a:ahLst/>
              <a:cxnLst/>
              <a:rect l="l" t="t" r="r" b="b"/>
              <a:pathLst>
                <a:path w="45" h="68" extrusionOk="0">
                  <a:moveTo>
                    <a:pt x="1" y="0"/>
                  </a:moveTo>
                  <a:cubicBezTo>
                    <a:pt x="12" y="16"/>
                    <a:pt x="22" y="27"/>
                    <a:pt x="32" y="42"/>
                  </a:cubicBezTo>
                  <a:lnTo>
                    <a:pt x="32" y="42"/>
                  </a:lnTo>
                  <a:cubicBezTo>
                    <a:pt x="24" y="30"/>
                    <a:pt x="15" y="16"/>
                    <a:pt x="1" y="0"/>
                  </a:cubicBezTo>
                  <a:close/>
                  <a:moveTo>
                    <a:pt x="32" y="42"/>
                  </a:moveTo>
                  <a:cubicBezTo>
                    <a:pt x="37" y="51"/>
                    <a:pt x="41" y="59"/>
                    <a:pt x="45" y="67"/>
                  </a:cubicBezTo>
                  <a:cubicBezTo>
                    <a:pt x="40" y="58"/>
                    <a:pt x="36" y="50"/>
                    <a:pt x="32" y="4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2"/>
            <p:cNvSpPr/>
            <p:nvPr/>
          </p:nvSpPr>
          <p:spPr>
            <a:xfrm>
              <a:off x="2378297" y="1698470"/>
              <a:ext cx="1695" cy="2158"/>
            </a:xfrm>
            <a:custGeom>
              <a:avLst/>
              <a:gdLst/>
              <a:ahLst/>
              <a:cxnLst/>
              <a:rect l="l" t="t" r="r" b="b"/>
              <a:pathLst>
                <a:path w="22" h="28" extrusionOk="0">
                  <a:moveTo>
                    <a:pt x="1" y="0"/>
                  </a:moveTo>
                  <a:cubicBezTo>
                    <a:pt x="8" y="7"/>
                    <a:pt x="18" y="21"/>
                    <a:pt x="21" y="27"/>
                  </a:cubicBezTo>
                  <a:lnTo>
                    <a:pt x="11" y="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2"/>
            <p:cNvSpPr/>
            <p:nvPr/>
          </p:nvSpPr>
          <p:spPr>
            <a:xfrm>
              <a:off x="2378605" y="1697930"/>
              <a:ext cx="848" cy="848"/>
            </a:xfrm>
            <a:custGeom>
              <a:avLst/>
              <a:gdLst/>
              <a:ahLst/>
              <a:cxnLst/>
              <a:rect l="l" t="t" r="r" b="b"/>
              <a:pathLst>
                <a:path w="11" h="11" extrusionOk="0">
                  <a:moveTo>
                    <a:pt x="1" y="0"/>
                  </a:moveTo>
                  <a:lnTo>
                    <a:pt x="7" y="11"/>
                  </a:lnTo>
                  <a:lnTo>
                    <a:pt x="11"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2"/>
            <p:cNvSpPr/>
            <p:nvPr/>
          </p:nvSpPr>
          <p:spPr>
            <a:xfrm>
              <a:off x="2381996" y="1699626"/>
              <a:ext cx="1695" cy="2312"/>
            </a:xfrm>
            <a:custGeom>
              <a:avLst/>
              <a:gdLst/>
              <a:ahLst/>
              <a:cxnLst/>
              <a:rect l="l" t="t" r="r" b="b"/>
              <a:pathLst>
                <a:path w="22" h="30" extrusionOk="0">
                  <a:moveTo>
                    <a:pt x="2" y="1"/>
                  </a:moveTo>
                  <a:cubicBezTo>
                    <a:pt x="1" y="1"/>
                    <a:pt x="1" y="1"/>
                    <a:pt x="1" y="2"/>
                  </a:cubicBezTo>
                  <a:cubicBezTo>
                    <a:pt x="7" y="12"/>
                    <a:pt x="18" y="29"/>
                    <a:pt x="21" y="29"/>
                  </a:cubicBezTo>
                  <a:cubicBezTo>
                    <a:pt x="10" y="12"/>
                    <a:pt x="10" y="9"/>
                    <a:pt x="14" y="6"/>
                  </a:cubicBezTo>
                  <a:cubicBezTo>
                    <a:pt x="9" y="3"/>
                    <a:pt x="5"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2"/>
            <p:cNvSpPr/>
            <p:nvPr/>
          </p:nvSpPr>
          <p:spPr>
            <a:xfrm>
              <a:off x="2382150" y="1701167"/>
              <a:ext cx="154" cy="462"/>
            </a:xfrm>
            <a:custGeom>
              <a:avLst/>
              <a:gdLst/>
              <a:ahLst/>
              <a:cxnLst/>
              <a:rect l="l" t="t" r="r" b="b"/>
              <a:pathLst>
                <a:path w="2" h="6" extrusionOk="0">
                  <a:moveTo>
                    <a:pt x="1" y="0"/>
                  </a:moveTo>
                  <a:lnTo>
                    <a:pt x="1" y="0"/>
                  </a:lnTo>
                  <a:cubicBezTo>
                    <a:pt x="0" y="0"/>
                    <a:pt x="0" y="2"/>
                    <a:pt x="2" y="6"/>
                  </a:cubicBezTo>
                  <a:lnTo>
                    <a:pt x="2" y="3"/>
                  </a:ln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2"/>
            <p:cNvSpPr/>
            <p:nvPr/>
          </p:nvSpPr>
          <p:spPr>
            <a:xfrm>
              <a:off x="2384077" y="1698701"/>
              <a:ext cx="308" cy="308"/>
            </a:xfrm>
            <a:custGeom>
              <a:avLst/>
              <a:gdLst/>
              <a:ahLst/>
              <a:cxnLst/>
              <a:rect l="l" t="t" r="r" b="b"/>
              <a:pathLst>
                <a:path w="4" h="4" extrusionOk="0">
                  <a:moveTo>
                    <a:pt x="4" y="4"/>
                  </a:move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2"/>
            <p:cNvSpPr/>
            <p:nvPr/>
          </p:nvSpPr>
          <p:spPr>
            <a:xfrm>
              <a:off x="2381226" y="1699086"/>
              <a:ext cx="848" cy="1233"/>
            </a:xfrm>
            <a:custGeom>
              <a:avLst/>
              <a:gdLst/>
              <a:ahLst/>
              <a:cxnLst/>
              <a:rect l="l" t="t" r="r" b="b"/>
              <a:pathLst>
                <a:path w="11" h="16" extrusionOk="0">
                  <a:moveTo>
                    <a:pt x="1" y="0"/>
                  </a:moveTo>
                  <a:cubicBezTo>
                    <a:pt x="0" y="0"/>
                    <a:pt x="4" y="6"/>
                    <a:pt x="9" y="13"/>
                  </a:cubicBezTo>
                  <a:lnTo>
                    <a:pt x="9" y="13"/>
                  </a:lnTo>
                  <a:cubicBezTo>
                    <a:pt x="8" y="11"/>
                    <a:pt x="9" y="9"/>
                    <a:pt x="11" y="9"/>
                  </a:cubicBezTo>
                  <a:cubicBezTo>
                    <a:pt x="8" y="4"/>
                    <a:pt x="6" y="1"/>
                    <a:pt x="4" y="1"/>
                  </a:cubicBezTo>
                  <a:cubicBezTo>
                    <a:pt x="4" y="1"/>
                    <a:pt x="3" y="1"/>
                    <a:pt x="3" y="2"/>
                  </a:cubicBezTo>
                  <a:cubicBezTo>
                    <a:pt x="2" y="1"/>
                    <a:pt x="1" y="0"/>
                    <a:pt x="1" y="0"/>
                  </a:cubicBezTo>
                  <a:close/>
                  <a:moveTo>
                    <a:pt x="9" y="13"/>
                  </a:moveTo>
                  <a:lnTo>
                    <a:pt x="9" y="13"/>
                  </a:lnTo>
                  <a:cubicBezTo>
                    <a:pt x="9" y="14"/>
                    <a:pt x="10" y="15"/>
                    <a:pt x="11" y="16"/>
                  </a:cubicBezTo>
                  <a:cubicBezTo>
                    <a:pt x="10" y="15"/>
                    <a:pt x="9" y="14"/>
                    <a:pt x="9"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2"/>
            <p:cNvSpPr/>
            <p:nvPr/>
          </p:nvSpPr>
          <p:spPr>
            <a:xfrm>
              <a:off x="2384077" y="1701013"/>
              <a:ext cx="1310" cy="1541"/>
            </a:xfrm>
            <a:custGeom>
              <a:avLst/>
              <a:gdLst/>
              <a:ahLst/>
              <a:cxnLst/>
              <a:rect l="l" t="t" r="r" b="b"/>
              <a:pathLst>
                <a:path w="17" h="20" extrusionOk="0">
                  <a:moveTo>
                    <a:pt x="1" y="1"/>
                  </a:moveTo>
                  <a:cubicBezTo>
                    <a:pt x="6" y="9"/>
                    <a:pt x="16" y="20"/>
                    <a:pt x="16" y="20"/>
                  </a:cubicBezTo>
                  <a:cubicBezTo>
                    <a:pt x="16" y="20"/>
                    <a:pt x="16" y="19"/>
                    <a:pt x="14" y="18"/>
                  </a:cubicBezTo>
                  <a:cubicBezTo>
                    <a:pt x="11" y="11"/>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2"/>
            <p:cNvSpPr/>
            <p:nvPr/>
          </p:nvSpPr>
          <p:spPr>
            <a:xfrm>
              <a:off x="2382767" y="1701861"/>
              <a:ext cx="385" cy="617"/>
            </a:xfrm>
            <a:custGeom>
              <a:avLst/>
              <a:gdLst/>
              <a:ahLst/>
              <a:cxnLst/>
              <a:rect l="l" t="t" r="r" b="b"/>
              <a:pathLst>
                <a:path w="5" h="8" extrusionOk="0">
                  <a:moveTo>
                    <a:pt x="0" y="0"/>
                  </a:moveTo>
                  <a:lnTo>
                    <a:pt x="0" y="3"/>
                  </a:lnTo>
                  <a:cubicBezTo>
                    <a:pt x="3" y="6"/>
                    <a:pt x="4" y="7"/>
                    <a:pt x="5" y="7"/>
                  </a:cubicBezTo>
                  <a:cubicBezTo>
                    <a:pt x="5"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2"/>
            <p:cNvSpPr/>
            <p:nvPr/>
          </p:nvSpPr>
          <p:spPr>
            <a:xfrm>
              <a:off x="2381996" y="1700242"/>
              <a:ext cx="848" cy="1695"/>
            </a:xfrm>
            <a:custGeom>
              <a:avLst/>
              <a:gdLst/>
              <a:ahLst/>
              <a:cxnLst/>
              <a:rect l="l" t="t" r="r" b="b"/>
              <a:pathLst>
                <a:path w="11" h="22" extrusionOk="0">
                  <a:moveTo>
                    <a:pt x="1" y="1"/>
                  </a:moveTo>
                  <a:cubicBezTo>
                    <a:pt x="1" y="4"/>
                    <a:pt x="1" y="7"/>
                    <a:pt x="4" y="15"/>
                  </a:cubicBezTo>
                  <a:cubicBezTo>
                    <a:pt x="7" y="18"/>
                    <a:pt x="10" y="21"/>
                    <a:pt x="10" y="21"/>
                  </a:cubicBezTo>
                  <a:cubicBezTo>
                    <a:pt x="7" y="18"/>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2"/>
            <p:cNvSpPr/>
            <p:nvPr/>
          </p:nvSpPr>
          <p:spPr>
            <a:xfrm>
              <a:off x="2373365" y="1682594"/>
              <a:ext cx="10789" cy="16184"/>
            </a:xfrm>
            <a:custGeom>
              <a:avLst/>
              <a:gdLst/>
              <a:ahLst/>
              <a:cxnLst/>
              <a:rect l="l" t="t" r="r" b="b"/>
              <a:pathLst>
                <a:path w="140" h="210" extrusionOk="0">
                  <a:moveTo>
                    <a:pt x="1" y="1"/>
                  </a:moveTo>
                  <a:cubicBezTo>
                    <a:pt x="16" y="22"/>
                    <a:pt x="29" y="45"/>
                    <a:pt x="24" y="45"/>
                  </a:cubicBezTo>
                  <a:cubicBezTo>
                    <a:pt x="23" y="45"/>
                    <a:pt x="19" y="41"/>
                    <a:pt x="11" y="34"/>
                  </a:cubicBezTo>
                  <a:lnTo>
                    <a:pt x="11" y="34"/>
                  </a:lnTo>
                  <a:cubicBezTo>
                    <a:pt x="24" y="57"/>
                    <a:pt x="96" y="155"/>
                    <a:pt x="140" y="210"/>
                  </a:cubicBezTo>
                  <a:cubicBezTo>
                    <a:pt x="130" y="196"/>
                    <a:pt x="122" y="183"/>
                    <a:pt x="113" y="163"/>
                  </a:cubicBezTo>
                  <a:cubicBezTo>
                    <a:pt x="99" y="149"/>
                    <a:pt x="75" y="129"/>
                    <a:pt x="62" y="102"/>
                  </a:cubicBezTo>
                  <a:cubicBezTo>
                    <a:pt x="60" y="97"/>
                    <a:pt x="60" y="95"/>
                    <a:pt x="61" y="95"/>
                  </a:cubicBezTo>
                  <a:lnTo>
                    <a:pt x="61" y="95"/>
                  </a:lnTo>
                  <a:cubicBezTo>
                    <a:pt x="64" y="95"/>
                    <a:pt x="76" y="112"/>
                    <a:pt x="85" y="122"/>
                  </a:cubicBezTo>
                  <a:cubicBezTo>
                    <a:pt x="58" y="88"/>
                    <a:pt x="52" y="65"/>
                    <a:pt x="11" y="10"/>
                  </a:cubicBezTo>
                  <a:lnTo>
                    <a:pt x="11" y="10"/>
                  </a:lnTo>
                  <a:lnTo>
                    <a:pt x="21" y="31"/>
                  </a:lnTo>
                  <a:cubicBezTo>
                    <a:pt x="15" y="2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2"/>
            <p:cNvSpPr/>
            <p:nvPr/>
          </p:nvSpPr>
          <p:spPr>
            <a:xfrm>
              <a:off x="2383615" y="1698932"/>
              <a:ext cx="2620" cy="3237"/>
            </a:xfrm>
            <a:custGeom>
              <a:avLst/>
              <a:gdLst/>
              <a:ahLst/>
              <a:cxnLst/>
              <a:rect l="l" t="t" r="r" b="b"/>
              <a:pathLst>
                <a:path w="34" h="42" extrusionOk="0">
                  <a:moveTo>
                    <a:pt x="10" y="1"/>
                  </a:moveTo>
                  <a:lnTo>
                    <a:pt x="0" y="4"/>
                  </a:lnTo>
                  <a:cubicBezTo>
                    <a:pt x="3" y="7"/>
                    <a:pt x="13" y="18"/>
                    <a:pt x="33" y="41"/>
                  </a:cubicBezTo>
                  <a:cubicBezTo>
                    <a:pt x="24" y="24"/>
                    <a:pt x="17" y="11"/>
                    <a:pt x="1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2"/>
            <p:cNvSpPr/>
            <p:nvPr/>
          </p:nvSpPr>
          <p:spPr>
            <a:xfrm>
              <a:off x="2378297" y="1692998"/>
              <a:ext cx="5857" cy="8092"/>
            </a:xfrm>
            <a:custGeom>
              <a:avLst/>
              <a:gdLst/>
              <a:ahLst/>
              <a:cxnLst/>
              <a:rect l="l" t="t" r="r" b="b"/>
              <a:pathLst>
                <a:path w="76" h="105" extrusionOk="0">
                  <a:moveTo>
                    <a:pt x="62" y="84"/>
                  </a:moveTo>
                  <a:cubicBezTo>
                    <a:pt x="69" y="92"/>
                    <a:pt x="69" y="95"/>
                    <a:pt x="69" y="98"/>
                  </a:cubicBezTo>
                  <a:cubicBezTo>
                    <a:pt x="66" y="92"/>
                    <a:pt x="62" y="88"/>
                    <a:pt x="62" y="84"/>
                  </a:cubicBezTo>
                  <a:close/>
                  <a:moveTo>
                    <a:pt x="5" y="0"/>
                  </a:moveTo>
                  <a:cubicBezTo>
                    <a:pt x="1" y="7"/>
                    <a:pt x="21" y="31"/>
                    <a:pt x="28" y="48"/>
                  </a:cubicBezTo>
                  <a:cubicBezTo>
                    <a:pt x="29" y="46"/>
                    <a:pt x="30" y="44"/>
                    <a:pt x="31" y="44"/>
                  </a:cubicBezTo>
                  <a:cubicBezTo>
                    <a:pt x="34" y="44"/>
                    <a:pt x="42" y="67"/>
                    <a:pt x="58" y="81"/>
                  </a:cubicBezTo>
                  <a:cubicBezTo>
                    <a:pt x="62" y="88"/>
                    <a:pt x="62" y="92"/>
                    <a:pt x="62" y="92"/>
                  </a:cubicBezTo>
                  <a:cubicBezTo>
                    <a:pt x="66" y="95"/>
                    <a:pt x="69" y="98"/>
                    <a:pt x="76" y="105"/>
                  </a:cubicBezTo>
                  <a:lnTo>
                    <a:pt x="72" y="101"/>
                  </a:lnTo>
                  <a:lnTo>
                    <a:pt x="69" y="81"/>
                  </a:lnTo>
                  <a:cubicBezTo>
                    <a:pt x="66" y="80"/>
                    <a:pt x="64" y="79"/>
                    <a:pt x="63" y="79"/>
                  </a:cubicBezTo>
                  <a:cubicBezTo>
                    <a:pt x="62" y="79"/>
                    <a:pt x="62" y="81"/>
                    <a:pt x="62" y="84"/>
                  </a:cubicBezTo>
                  <a:cubicBezTo>
                    <a:pt x="38" y="51"/>
                    <a:pt x="32" y="34"/>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2"/>
            <p:cNvSpPr/>
            <p:nvPr/>
          </p:nvSpPr>
          <p:spPr>
            <a:xfrm>
              <a:off x="2371361" y="1688836"/>
              <a:ext cx="308" cy="617"/>
            </a:xfrm>
            <a:custGeom>
              <a:avLst/>
              <a:gdLst/>
              <a:ahLst/>
              <a:cxnLst/>
              <a:rect l="l" t="t" r="r" b="b"/>
              <a:pathLst>
                <a:path w="4" h="8" extrusionOk="0">
                  <a:moveTo>
                    <a:pt x="0" y="1"/>
                  </a:moveTo>
                  <a:cubicBezTo>
                    <a:pt x="0" y="4"/>
                    <a:pt x="3" y="4"/>
                    <a:pt x="3" y="7"/>
                  </a:cubicBezTo>
                  <a:cubicBezTo>
                    <a:pt x="3" y="4"/>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2"/>
            <p:cNvSpPr/>
            <p:nvPr/>
          </p:nvSpPr>
          <p:spPr>
            <a:xfrm>
              <a:off x="2371592" y="1689376"/>
              <a:ext cx="5549" cy="6782"/>
            </a:xfrm>
            <a:custGeom>
              <a:avLst/>
              <a:gdLst/>
              <a:ahLst/>
              <a:cxnLst/>
              <a:rect l="l" t="t" r="r" b="b"/>
              <a:pathLst>
                <a:path w="72" h="88" extrusionOk="0">
                  <a:moveTo>
                    <a:pt x="0" y="0"/>
                  </a:moveTo>
                  <a:lnTo>
                    <a:pt x="0" y="0"/>
                  </a:lnTo>
                  <a:cubicBezTo>
                    <a:pt x="7" y="10"/>
                    <a:pt x="14" y="27"/>
                    <a:pt x="31" y="41"/>
                  </a:cubicBezTo>
                  <a:lnTo>
                    <a:pt x="27" y="34"/>
                  </a:lnTo>
                  <a:lnTo>
                    <a:pt x="27" y="34"/>
                  </a:lnTo>
                  <a:cubicBezTo>
                    <a:pt x="33" y="39"/>
                    <a:pt x="45" y="52"/>
                    <a:pt x="55" y="64"/>
                  </a:cubicBezTo>
                  <a:lnTo>
                    <a:pt x="55" y="64"/>
                  </a:lnTo>
                  <a:cubicBezTo>
                    <a:pt x="42" y="46"/>
                    <a:pt x="29" y="30"/>
                    <a:pt x="14" y="10"/>
                  </a:cubicBezTo>
                  <a:lnTo>
                    <a:pt x="14" y="10"/>
                  </a:lnTo>
                  <a:cubicBezTo>
                    <a:pt x="14" y="14"/>
                    <a:pt x="24" y="27"/>
                    <a:pt x="21" y="27"/>
                  </a:cubicBezTo>
                  <a:cubicBezTo>
                    <a:pt x="11" y="17"/>
                    <a:pt x="11" y="10"/>
                    <a:pt x="0" y="0"/>
                  </a:cubicBezTo>
                  <a:close/>
                  <a:moveTo>
                    <a:pt x="55" y="64"/>
                  </a:moveTo>
                  <a:cubicBezTo>
                    <a:pt x="61" y="72"/>
                    <a:pt x="66" y="79"/>
                    <a:pt x="72" y="88"/>
                  </a:cubicBezTo>
                  <a:cubicBezTo>
                    <a:pt x="72" y="85"/>
                    <a:pt x="64" y="75"/>
                    <a:pt x="55" y="6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2"/>
            <p:cNvSpPr/>
            <p:nvPr/>
          </p:nvSpPr>
          <p:spPr>
            <a:xfrm>
              <a:off x="2374983" y="1690686"/>
              <a:ext cx="2389" cy="3699"/>
            </a:xfrm>
            <a:custGeom>
              <a:avLst/>
              <a:gdLst/>
              <a:ahLst/>
              <a:cxnLst/>
              <a:rect l="l" t="t" r="r" b="b"/>
              <a:pathLst>
                <a:path w="31" h="48" extrusionOk="0">
                  <a:moveTo>
                    <a:pt x="0" y="0"/>
                  </a:moveTo>
                  <a:lnTo>
                    <a:pt x="14" y="17"/>
                  </a:lnTo>
                  <a:cubicBezTo>
                    <a:pt x="13" y="16"/>
                    <a:pt x="13" y="16"/>
                    <a:pt x="12" y="16"/>
                  </a:cubicBezTo>
                  <a:lnTo>
                    <a:pt x="12" y="16"/>
                  </a:lnTo>
                  <a:cubicBezTo>
                    <a:pt x="11" y="16"/>
                    <a:pt x="22" y="35"/>
                    <a:pt x="31" y="47"/>
                  </a:cubicBezTo>
                  <a:lnTo>
                    <a:pt x="24" y="2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2"/>
            <p:cNvSpPr/>
            <p:nvPr/>
          </p:nvSpPr>
          <p:spPr>
            <a:xfrm>
              <a:off x="2384925" y="1698932"/>
              <a:ext cx="2389" cy="4085"/>
            </a:xfrm>
            <a:custGeom>
              <a:avLst/>
              <a:gdLst/>
              <a:ahLst/>
              <a:cxnLst/>
              <a:rect l="l" t="t" r="r" b="b"/>
              <a:pathLst>
                <a:path w="31" h="53" extrusionOk="0">
                  <a:moveTo>
                    <a:pt x="0" y="1"/>
                  </a:moveTo>
                  <a:lnTo>
                    <a:pt x="7" y="18"/>
                  </a:lnTo>
                  <a:lnTo>
                    <a:pt x="30" y="52"/>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2"/>
            <p:cNvSpPr/>
            <p:nvPr/>
          </p:nvSpPr>
          <p:spPr>
            <a:xfrm>
              <a:off x="2385618" y="1699471"/>
              <a:ext cx="1695" cy="2466"/>
            </a:xfrm>
            <a:custGeom>
              <a:avLst/>
              <a:gdLst/>
              <a:ahLst/>
              <a:cxnLst/>
              <a:rect l="l" t="t" r="r" b="b"/>
              <a:pathLst>
                <a:path w="22" h="32" extrusionOk="0">
                  <a:moveTo>
                    <a:pt x="1" y="0"/>
                  </a:moveTo>
                  <a:lnTo>
                    <a:pt x="21" y="31"/>
                  </a:lnTo>
                  <a:lnTo>
                    <a:pt x="11"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2"/>
            <p:cNvSpPr/>
            <p:nvPr/>
          </p:nvSpPr>
          <p:spPr>
            <a:xfrm>
              <a:off x="2397872" y="1646681"/>
              <a:ext cx="308" cy="848"/>
            </a:xfrm>
            <a:custGeom>
              <a:avLst/>
              <a:gdLst/>
              <a:ahLst/>
              <a:cxnLst/>
              <a:rect l="l" t="t" r="r" b="b"/>
              <a:pathLst>
                <a:path w="4" h="11" extrusionOk="0">
                  <a:moveTo>
                    <a:pt x="1" y="0"/>
                  </a:moveTo>
                  <a:cubicBezTo>
                    <a:pt x="1" y="4"/>
                    <a:pt x="1" y="7"/>
                    <a:pt x="4" y="10"/>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2"/>
            <p:cNvSpPr/>
            <p:nvPr/>
          </p:nvSpPr>
          <p:spPr>
            <a:xfrm>
              <a:off x="2397101" y="1647914"/>
              <a:ext cx="848" cy="1156"/>
            </a:xfrm>
            <a:custGeom>
              <a:avLst/>
              <a:gdLst/>
              <a:ahLst/>
              <a:cxnLst/>
              <a:rect l="l" t="t" r="r" b="b"/>
              <a:pathLst>
                <a:path w="11" h="15" extrusionOk="0">
                  <a:moveTo>
                    <a:pt x="0" y="1"/>
                  </a:moveTo>
                  <a:lnTo>
                    <a:pt x="0" y="1"/>
                  </a:lnTo>
                  <a:cubicBezTo>
                    <a:pt x="0" y="1"/>
                    <a:pt x="4" y="8"/>
                    <a:pt x="11" y="1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2"/>
            <p:cNvSpPr/>
            <p:nvPr/>
          </p:nvSpPr>
          <p:spPr>
            <a:xfrm>
              <a:off x="2399722" y="1689067"/>
              <a:ext cx="3314" cy="3699"/>
            </a:xfrm>
            <a:custGeom>
              <a:avLst/>
              <a:gdLst/>
              <a:ahLst/>
              <a:cxnLst/>
              <a:rect l="l" t="t" r="r" b="b"/>
              <a:pathLst>
                <a:path w="43" h="48" extrusionOk="0">
                  <a:moveTo>
                    <a:pt x="0" y="1"/>
                  </a:moveTo>
                  <a:cubicBezTo>
                    <a:pt x="17" y="20"/>
                    <a:pt x="40" y="47"/>
                    <a:pt x="42" y="47"/>
                  </a:cubicBezTo>
                  <a:cubicBezTo>
                    <a:pt x="43" y="47"/>
                    <a:pt x="41" y="43"/>
                    <a:pt x="34" y="34"/>
                  </a:cubicBezTo>
                  <a:lnTo>
                    <a:pt x="11" y="4"/>
                  </a:lnTo>
                  <a:cubicBezTo>
                    <a:pt x="11" y="7"/>
                    <a:pt x="10" y="8"/>
                    <a:pt x="9" y="8"/>
                  </a:cubicBezTo>
                  <a:cubicBezTo>
                    <a:pt x="7" y="8"/>
                    <a:pt x="4"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2"/>
            <p:cNvSpPr/>
            <p:nvPr/>
          </p:nvSpPr>
          <p:spPr>
            <a:xfrm>
              <a:off x="2398103" y="1666179"/>
              <a:ext cx="1695" cy="2697"/>
            </a:xfrm>
            <a:custGeom>
              <a:avLst/>
              <a:gdLst/>
              <a:ahLst/>
              <a:cxnLst/>
              <a:rect l="l" t="t" r="r" b="b"/>
              <a:pathLst>
                <a:path w="22" h="35" extrusionOk="0">
                  <a:moveTo>
                    <a:pt x="1" y="0"/>
                  </a:moveTo>
                  <a:lnTo>
                    <a:pt x="1" y="0"/>
                  </a:lnTo>
                  <a:cubicBezTo>
                    <a:pt x="7" y="8"/>
                    <a:pt x="12" y="15"/>
                    <a:pt x="15" y="21"/>
                  </a:cubicBezTo>
                  <a:lnTo>
                    <a:pt x="15" y="21"/>
                  </a:lnTo>
                  <a:cubicBezTo>
                    <a:pt x="14" y="18"/>
                    <a:pt x="13" y="15"/>
                    <a:pt x="11" y="11"/>
                  </a:cubicBezTo>
                  <a:cubicBezTo>
                    <a:pt x="7" y="7"/>
                    <a:pt x="4" y="4"/>
                    <a:pt x="1" y="0"/>
                  </a:cubicBezTo>
                  <a:close/>
                  <a:moveTo>
                    <a:pt x="15" y="21"/>
                  </a:moveTo>
                  <a:cubicBezTo>
                    <a:pt x="17" y="26"/>
                    <a:pt x="19" y="30"/>
                    <a:pt x="21" y="34"/>
                  </a:cubicBezTo>
                  <a:cubicBezTo>
                    <a:pt x="20" y="30"/>
                    <a:pt x="18" y="26"/>
                    <a:pt x="15" y="2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2"/>
            <p:cNvSpPr/>
            <p:nvPr/>
          </p:nvSpPr>
          <p:spPr>
            <a:xfrm>
              <a:off x="2391398" y="1656314"/>
              <a:ext cx="1618" cy="1618"/>
            </a:xfrm>
            <a:custGeom>
              <a:avLst/>
              <a:gdLst/>
              <a:ahLst/>
              <a:cxnLst/>
              <a:rect l="l" t="t" r="r" b="b"/>
              <a:pathLst>
                <a:path w="21" h="21" extrusionOk="0">
                  <a:moveTo>
                    <a:pt x="0" y="0"/>
                  </a:moveTo>
                  <a:lnTo>
                    <a:pt x="21" y="20"/>
                  </a:lnTo>
                  <a:cubicBezTo>
                    <a:pt x="13" y="13"/>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2"/>
            <p:cNvSpPr/>
            <p:nvPr/>
          </p:nvSpPr>
          <p:spPr>
            <a:xfrm>
              <a:off x="2399413" y="1638280"/>
              <a:ext cx="2158" cy="2697"/>
            </a:xfrm>
            <a:custGeom>
              <a:avLst/>
              <a:gdLst/>
              <a:ahLst/>
              <a:cxnLst/>
              <a:rect l="l" t="t" r="r" b="b"/>
              <a:pathLst>
                <a:path w="28" h="35" extrusionOk="0">
                  <a:moveTo>
                    <a:pt x="4" y="1"/>
                  </a:moveTo>
                  <a:cubicBezTo>
                    <a:pt x="1" y="4"/>
                    <a:pt x="15" y="21"/>
                    <a:pt x="28" y="35"/>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2"/>
            <p:cNvSpPr/>
            <p:nvPr/>
          </p:nvSpPr>
          <p:spPr>
            <a:xfrm>
              <a:off x="2390474" y="1693383"/>
              <a:ext cx="2004" cy="2312"/>
            </a:xfrm>
            <a:custGeom>
              <a:avLst/>
              <a:gdLst/>
              <a:ahLst/>
              <a:cxnLst/>
              <a:rect l="l" t="t" r="r" b="b"/>
              <a:pathLst>
                <a:path w="26" h="30" extrusionOk="0">
                  <a:moveTo>
                    <a:pt x="1" y="1"/>
                  </a:moveTo>
                  <a:cubicBezTo>
                    <a:pt x="1" y="1"/>
                    <a:pt x="3" y="4"/>
                    <a:pt x="9" y="12"/>
                  </a:cubicBezTo>
                  <a:cubicBezTo>
                    <a:pt x="19" y="26"/>
                    <a:pt x="25" y="29"/>
                    <a:pt x="25" y="29"/>
                  </a:cubicBezTo>
                  <a:cubicBezTo>
                    <a:pt x="16" y="17"/>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2"/>
            <p:cNvSpPr/>
            <p:nvPr/>
          </p:nvSpPr>
          <p:spPr>
            <a:xfrm>
              <a:off x="2415829" y="1672883"/>
              <a:ext cx="1156" cy="2004"/>
            </a:xfrm>
            <a:custGeom>
              <a:avLst/>
              <a:gdLst/>
              <a:ahLst/>
              <a:cxnLst/>
              <a:rect l="l" t="t" r="r" b="b"/>
              <a:pathLst>
                <a:path w="15" h="26" extrusionOk="0">
                  <a:moveTo>
                    <a:pt x="0" y="1"/>
                  </a:moveTo>
                  <a:cubicBezTo>
                    <a:pt x="4" y="8"/>
                    <a:pt x="8" y="15"/>
                    <a:pt x="14" y="25"/>
                  </a:cubicBezTo>
                  <a:cubicBezTo>
                    <a:pt x="11" y="18"/>
                    <a:pt x="8"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2"/>
            <p:cNvSpPr/>
            <p:nvPr/>
          </p:nvSpPr>
          <p:spPr>
            <a:xfrm>
              <a:off x="2392400" y="1694770"/>
              <a:ext cx="1233" cy="1850"/>
            </a:xfrm>
            <a:custGeom>
              <a:avLst/>
              <a:gdLst/>
              <a:ahLst/>
              <a:cxnLst/>
              <a:rect l="l" t="t" r="r" b="b"/>
              <a:pathLst>
                <a:path w="16" h="24" extrusionOk="0">
                  <a:moveTo>
                    <a:pt x="0" y="1"/>
                  </a:moveTo>
                  <a:lnTo>
                    <a:pt x="0" y="1"/>
                  </a:lnTo>
                  <a:cubicBezTo>
                    <a:pt x="4" y="8"/>
                    <a:pt x="4" y="11"/>
                    <a:pt x="0" y="11"/>
                  </a:cubicBezTo>
                  <a:cubicBezTo>
                    <a:pt x="8" y="18"/>
                    <a:pt x="13" y="24"/>
                    <a:pt x="14" y="24"/>
                  </a:cubicBezTo>
                  <a:cubicBezTo>
                    <a:pt x="16" y="24"/>
                    <a:pt x="14" y="19"/>
                    <a:pt x="8" y="8"/>
                  </a:cubicBezTo>
                  <a:cubicBezTo>
                    <a:pt x="4" y="5"/>
                    <a:pt x="4"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2"/>
            <p:cNvSpPr/>
            <p:nvPr/>
          </p:nvSpPr>
          <p:spPr>
            <a:xfrm>
              <a:off x="2421840" y="1629726"/>
              <a:ext cx="308" cy="308"/>
            </a:xfrm>
            <a:custGeom>
              <a:avLst/>
              <a:gdLst/>
              <a:ahLst/>
              <a:cxnLst/>
              <a:rect l="l" t="t" r="r" b="b"/>
              <a:pathLst>
                <a:path w="4" h="4" extrusionOk="0">
                  <a:moveTo>
                    <a:pt x="0" y="1"/>
                  </a:moveTo>
                  <a:cubicBezTo>
                    <a:pt x="0" y="1"/>
                    <a:pt x="0" y="4"/>
                    <a:pt x="3"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2"/>
            <p:cNvSpPr/>
            <p:nvPr/>
          </p:nvSpPr>
          <p:spPr>
            <a:xfrm>
              <a:off x="2445500" y="1651382"/>
              <a:ext cx="77" cy="539"/>
            </a:xfrm>
            <a:custGeom>
              <a:avLst/>
              <a:gdLst/>
              <a:ahLst/>
              <a:cxnLst/>
              <a:rect l="l" t="t" r="r" b="b"/>
              <a:pathLst>
                <a:path w="1" h="7" extrusionOk="0">
                  <a:moveTo>
                    <a:pt x="0" y="0"/>
                  </a:moveTo>
                  <a:lnTo>
                    <a:pt x="0" y="7"/>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2"/>
            <p:cNvSpPr/>
            <p:nvPr/>
          </p:nvSpPr>
          <p:spPr>
            <a:xfrm>
              <a:off x="2388778" y="1698932"/>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2"/>
            <p:cNvSpPr/>
            <p:nvPr/>
          </p:nvSpPr>
          <p:spPr>
            <a:xfrm>
              <a:off x="2380224" y="1688066"/>
              <a:ext cx="771" cy="1387"/>
            </a:xfrm>
            <a:custGeom>
              <a:avLst/>
              <a:gdLst/>
              <a:ahLst/>
              <a:cxnLst/>
              <a:rect l="l" t="t" r="r" b="b"/>
              <a:pathLst>
                <a:path w="10" h="18" extrusionOk="0">
                  <a:moveTo>
                    <a:pt x="0" y="0"/>
                  </a:moveTo>
                  <a:cubicBezTo>
                    <a:pt x="7" y="11"/>
                    <a:pt x="10" y="14"/>
                    <a:pt x="10" y="17"/>
                  </a:cubicBezTo>
                  <a:cubicBezTo>
                    <a:pt x="10" y="14"/>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2"/>
            <p:cNvSpPr/>
            <p:nvPr/>
          </p:nvSpPr>
          <p:spPr>
            <a:xfrm>
              <a:off x="2382690" y="1678278"/>
              <a:ext cx="385" cy="462"/>
            </a:xfrm>
            <a:custGeom>
              <a:avLst/>
              <a:gdLst/>
              <a:ahLst/>
              <a:cxnLst/>
              <a:rect l="l" t="t" r="r" b="b"/>
              <a:pathLst>
                <a:path w="5" h="6" extrusionOk="0">
                  <a:moveTo>
                    <a:pt x="1" y="1"/>
                  </a:moveTo>
                  <a:cubicBezTo>
                    <a:pt x="1" y="1"/>
                    <a:pt x="1" y="2"/>
                    <a:pt x="5" y="5"/>
                  </a:cubicBezTo>
                  <a:cubicBezTo>
                    <a:pt x="3"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2"/>
            <p:cNvSpPr/>
            <p:nvPr/>
          </p:nvSpPr>
          <p:spPr>
            <a:xfrm>
              <a:off x="2387699" y="1697930"/>
              <a:ext cx="925" cy="848"/>
            </a:xfrm>
            <a:custGeom>
              <a:avLst/>
              <a:gdLst/>
              <a:ahLst/>
              <a:cxnLst/>
              <a:rect l="l" t="t" r="r" b="b"/>
              <a:pathLst>
                <a:path w="12" h="11" extrusionOk="0">
                  <a:moveTo>
                    <a:pt x="1" y="0"/>
                  </a:moveTo>
                  <a:lnTo>
                    <a:pt x="1" y="0"/>
                  </a:lnTo>
                  <a:cubicBezTo>
                    <a:pt x="5" y="4"/>
                    <a:pt x="8" y="7"/>
                    <a:pt x="11" y="11"/>
                  </a:cubicBezTo>
                  <a:cubicBezTo>
                    <a:pt x="8" y="7"/>
                    <a:pt x="8"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2"/>
            <p:cNvSpPr/>
            <p:nvPr/>
          </p:nvSpPr>
          <p:spPr>
            <a:xfrm>
              <a:off x="2388547" y="1698932"/>
              <a:ext cx="308" cy="694"/>
            </a:xfrm>
            <a:custGeom>
              <a:avLst/>
              <a:gdLst/>
              <a:ahLst/>
              <a:cxnLst/>
              <a:rect l="l" t="t" r="r" b="b"/>
              <a:pathLst>
                <a:path w="4" h="9" extrusionOk="0">
                  <a:moveTo>
                    <a:pt x="0" y="1"/>
                  </a:moveTo>
                  <a:lnTo>
                    <a:pt x="0" y="1"/>
                  </a:lnTo>
                  <a:cubicBezTo>
                    <a:pt x="2" y="5"/>
                    <a:pt x="3" y="8"/>
                    <a:pt x="3" y="8"/>
                  </a:cubicBezTo>
                  <a:cubicBezTo>
                    <a:pt x="3" y="8"/>
                    <a:pt x="3" y="7"/>
                    <a:pt x="3"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2"/>
            <p:cNvSpPr/>
            <p:nvPr/>
          </p:nvSpPr>
          <p:spPr>
            <a:xfrm>
              <a:off x="2388547" y="1698701"/>
              <a:ext cx="308" cy="308"/>
            </a:xfrm>
            <a:custGeom>
              <a:avLst/>
              <a:gdLst/>
              <a:ahLst/>
              <a:cxnLst/>
              <a:rect l="l" t="t" r="r" b="b"/>
              <a:pathLst>
                <a:path w="4" h="4" extrusionOk="0">
                  <a:moveTo>
                    <a:pt x="0" y="1"/>
                  </a:moveTo>
                  <a:cubicBezTo>
                    <a:pt x="3" y="1"/>
                    <a:pt x="3" y="4"/>
                    <a:pt x="3" y="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2"/>
            <p:cNvSpPr/>
            <p:nvPr/>
          </p:nvSpPr>
          <p:spPr>
            <a:xfrm>
              <a:off x="2416291" y="1643135"/>
              <a:ext cx="385" cy="1002"/>
            </a:xfrm>
            <a:custGeom>
              <a:avLst/>
              <a:gdLst/>
              <a:ahLst/>
              <a:cxnLst/>
              <a:rect l="l" t="t" r="r" b="b"/>
              <a:pathLst>
                <a:path w="5" h="13" extrusionOk="0">
                  <a:moveTo>
                    <a:pt x="0" y="0"/>
                  </a:moveTo>
                  <a:cubicBezTo>
                    <a:pt x="0" y="1"/>
                    <a:pt x="2" y="4"/>
                    <a:pt x="5" y="12"/>
                  </a:cubicBezTo>
                  <a:lnTo>
                    <a:pt x="5" y="9"/>
                  </a:lnTo>
                  <a:cubicBezTo>
                    <a:pt x="2" y="4"/>
                    <a:pt x="0" y="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2"/>
            <p:cNvSpPr/>
            <p:nvPr/>
          </p:nvSpPr>
          <p:spPr>
            <a:xfrm>
              <a:off x="2384308" y="1660398"/>
              <a:ext cx="77" cy="385"/>
            </a:xfrm>
            <a:custGeom>
              <a:avLst/>
              <a:gdLst/>
              <a:ahLst/>
              <a:cxnLst/>
              <a:rect l="l" t="t" r="r" b="b"/>
              <a:pathLst>
                <a:path w="1" h="5" extrusionOk="0">
                  <a:moveTo>
                    <a:pt x="1" y="1"/>
                  </a:moveTo>
                  <a:lnTo>
                    <a:pt x="1" y="5"/>
                  </a:lnTo>
                  <a:lnTo>
                    <a:pt x="1"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2"/>
            <p:cNvSpPr/>
            <p:nvPr/>
          </p:nvSpPr>
          <p:spPr>
            <a:xfrm>
              <a:off x="2383306" y="1658318"/>
              <a:ext cx="6628" cy="9711"/>
            </a:xfrm>
            <a:custGeom>
              <a:avLst/>
              <a:gdLst/>
              <a:ahLst/>
              <a:cxnLst/>
              <a:rect l="l" t="t" r="r" b="b"/>
              <a:pathLst>
                <a:path w="86" h="126" extrusionOk="0">
                  <a:moveTo>
                    <a:pt x="1" y="1"/>
                  </a:moveTo>
                  <a:cubicBezTo>
                    <a:pt x="19" y="28"/>
                    <a:pt x="23" y="36"/>
                    <a:pt x="21" y="36"/>
                  </a:cubicBezTo>
                  <a:cubicBezTo>
                    <a:pt x="20" y="36"/>
                    <a:pt x="17" y="34"/>
                    <a:pt x="14" y="32"/>
                  </a:cubicBezTo>
                  <a:lnTo>
                    <a:pt x="14" y="32"/>
                  </a:lnTo>
                  <a:lnTo>
                    <a:pt x="85" y="126"/>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2"/>
            <p:cNvSpPr/>
            <p:nvPr/>
          </p:nvSpPr>
          <p:spPr>
            <a:xfrm>
              <a:off x="2374983" y="1629186"/>
              <a:ext cx="71904" cy="71673"/>
            </a:xfrm>
            <a:custGeom>
              <a:avLst/>
              <a:gdLst/>
              <a:ahLst/>
              <a:cxnLst/>
              <a:rect l="l" t="t" r="r" b="b"/>
              <a:pathLst>
                <a:path w="933" h="930" extrusionOk="0">
                  <a:moveTo>
                    <a:pt x="418" y="172"/>
                  </a:moveTo>
                  <a:lnTo>
                    <a:pt x="418" y="172"/>
                  </a:lnTo>
                  <a:cubicBezTo>
                    <a:pt x="420" y="173"/>
                    <a:pt x="421" y="175"/>
                    <a:pt x="423" y="176"/>
                  </a:cubicBezTo>
                  <a:cubicBezTo>
                    <a:pt x="421" y="175"/>
                    <a:pt x="420" y="173"/>
                    <a:pt x="418" y="172"/>
                  </a:cubicBezTo>
                  <a:close/>
                  <a:moveTo>
                    <a:pt x="396" y="170"/>
                  </a:moveTo>
                  <a:cubicBezTo>
                    <a:pt x="397" y="173"/>
                    <a:pt x="399" y="175"/>
                    <a:pt x="400" y="178"/>
                  </a:cubicBezTo>
                  <a:lnTo>
                    <a:pt x="400" y="178"/>
                  </a:lnTo>
                  <a:cubicBezTo>
                    <a:pt x="398" y="175"/>
                    <a:pt x="397" y="172"/>
                    <a:pt x="396" y="170"/>
                  </a:cubicBezTo>
                  <a:close/>
                  <a:moveTo>
                    <a:pt x="301" y="248"/>
                  </a:moveTo>
                  <a:lnTo>
                    <a:pt x="301" y="248"/>
                  </a:lnTo>
                  <a:cubicBezTo>
                    <a:pt x="300" y="248"/>
                    <a:pt x="300" y="248"/>
                    <a:pt x="301" y="249"/>
                  </a:cubicBezTo>
                  <a:lnTo>
                    <a:pt x="301" y="249"/>
                  </a:lnTo>
                  <a:lnTo>
                    <a:pt x="301" y="248"/>
                  </a:lnTo>
                  <a:close/>
                  <a:moveTo>
                    <a:pt x="202" y="382"/>
                  </a:moveTo>
                  <a:cubicBezTo>
                    <a:pt x="202" y="382"/>
                    <a:pt x="203" y="382"/>
                    <a:pt x="203" y="382"/>
                  </a:cubicBezTo>
                  <a:cubicBezTo>
                    <a:pt x="203" y="382"/>
                    <a:pt x="202" y="382"/>
                    <a:pt x="202" y="382"/>
                  </a:cubicBezTo>
                  <a:close/>
                  <a:moveTo>
                    <a:pt x="802" y="389"/>
                  </a:moveTo>
                  <a:cubicBezTo>
                    <a:pt x="804" y="391"/>
                    <a:pt x="806" y="394"/>
                    <a:pt x="808" y="396"/>
                  </a:cubicBezTo>
                  <a:cubicBezTo>
                    <a:pt x="806" y="394"/>
                    <a:pt x="804" y="391"/>
                    <a:pt x="802" y="389"/>
                  </a:cubicBezTo>
                  <a:close/>
                  <a:moveTo>
                    <a:pt x="723" y="415"/>
                  </a:moveTo>
                  <a:cubicBezTo>
                    <a:pt x="723" y="415"/>
                    <a:pt x="723" y="416"/>
                    <a:pt x="723" y="416"/>
                  </a:cubicBezTo>
                  <a:lnTo>
                    <a:pt x="725" y="417"/>
                  </a:lnTo>
                  <a:lnTo>
                    <a:pt x="725" y="417"/>
                  </a:lnTo>
                  <a:cubicBezTo>
                    <a:pt x="724" y="416"/>
                    <a:pt x="724" y="416"/>
                    <a:pt x="723" y="415"/>
                  </a:cubicBezTo>
                  <a:close/>
                  <a:moveTo>
                    <a:pt x="109" y="420"/>
                  </a:moveTo>
                  <a:cubicBezTo>
                    <a:pt x="109" y="420"/>
                    <a:pt x="110" y="421"/>
                    <a:pt x="110" y="421"/>
                  </a:cubicBezTo>
                  <a:lnTo>
                    <a:pt x="110" y="421"/>
                  </a:lnTo>
                  <a:cubicBezTo>
                    <a:pt x="110" y="420"/>
                    <a:pt x="109" y="420"/>
                    <a:pt x="109" y="420"/>
                  </a:cubicBezTo>
                  <a:close/>
                  <a:moveTo>
                    <a:pt x="248" y="419"/>
                  </a:moveTo>
                  <a:cubicBezTo>
                    <a:pt x="249" y="419"/>
                    <a:pt x="254" y="425"/>
                    <a:pt x="260" y="433"/>
                  </a:cubicBezTo>
                  <a:cubicBezTo>
                    <a:pt x="260" y="434"/>
                    <a:pt x="260" y="435"/>
                    <a:pt x="260" y="435"/>
                  </a:cubicBezTo>
                  <a:cubicBezTo>
                    <a:pt x="259" y="435"/>
                    <a:pt x="257" y="433"/>
                    <a:pt x="251" y="426"/>
                  </a:cubicBezTo>
                  <a:cubicBezTo>
                    <a:pt x="248" y="421"/>
                    <a:pt x="247" y="419"/>
                    <a:pt x="248" y="419"/>
                  </a:cubicBezTo>
                  <a:close/>
                  <a:moveTo>
                    <a:pt x="109" y="423"/>
                  </a:moveTo>
                  <a:cubicBezTo>
                    <a:pt x="109" y="425"/>
                    <a:pt x="113" y="430"/>
                    <a:pt x="117" y="437"/>
                  </a:cubicBezTo>
                  <a:lnTo>
                    <a:pt x="117" y="437"/>
                  </a:lnTo>
                  <a:lnTo>
                    <a:pt x="109" y="423"/>
                  </a:lnTo>
                  <a:close/>
                  <a:moveTo>
                    <a:pt x="193" y="426"/>
                  </a:moveTo>
                  <a:cubicBezTo>
                    <a:pt x="196" y="432"/>
                    <a:pt x="197" y="437"/>
                    <a:pt x="197" y="439"/>
                  </a:cubicBezTo>
                  <a:lnTo>
                    <a:pt x="197" y="439"/>
                  </a:lnTo>
                  <a:cubicBezTo>
                    <a:pt x="200" y="437"/>
                    <a:pt x="202" y="438"/>
                    <a:pt x="193" y="426"/>
                  </a:cubicBezTo>
                  <a:close/>
                  <a:moveTo>
                    <a:pt x="197" y="439"/>
                  </a:moveTo>
                  <a:lnTo>
                    <a:pt x="197" y="439"/>
                  </a:lnTo>
                  <a:cubicBezTo>
                    <a:pt x="197" y="439"/>
                    <a:pt x="197" y="439"/>
                    <a:pt x="196" y="440"/>
                  </a:cubicBezTo>
                  <a:cubicBezTo>
                    <a:pt x="197" y="440"/>
                    <a:pt x="197" y="440"/>
                    <a:pt x="197" y="440"/>
                  </a:cubicBezTo>
                  <a:lnTo>
                    <a:pt x="197" y="440"/>
                  </a:lnTo>
                  <a:cubicBezTo>
                    <a:pt x="197" y="440"/>
                    <a:pt x="197" y="440"/>
                    <a:pt x="197" y="439"/>
                  </a:cubicBezTo>
                  <a:close/>
                  <a:moveTo>
                    <a:pt x="329" y="525"/>
                  </a:moveTo>
                  <a:lnTo>
                    <a:pt x="329" y="525"/>
                  </a:lnTo>
                  <a:cubicBezTo>
                    <a:pt x="330" y="526"/>
                    <a:pt x="331" y="527"/>
                    <a:pt x="332" y="527"/>
                  </a:cubicBezTo>
                  <a:cubicBezTo>
                    <a:pt x="331" y="527"/>
                    <a:pt x="330" y="526"/>
                    <a:pt x="329" y="525"/>
                  </a:cubicBezTo>
                  <a:close/>
                  <a:moveTo>
                    <a:pt x="0" y="548"/>
                  </a:moveTo>
                  <a:lnTo>
                    <a:pt x="0" y="548"/>
                  </a:lnTo>
                  <a:cubicBezTo>
                    <a:pt x="20" y="578"/>
                    <a:pt x="24" y="592"/>
                    <a:pt x="34" y="612"/>
                  </a:cubicBezTo>
                  <a:cubicBezTo>
                    <a:pt x="45" y="628"/>
                    <a:pt x="51" y="633"/>
                    <a:pt x="52" y="633"/>
                  </a:cubicBezTo>
                  <a:cubicBezTo>
                    <a:pt x="55" y="633"/>
                    <a:pt x="50" y="621"/>
                    <a:pt x="44" y="608"/>
                  </a:cubicBezTo>
                  <a:lnTo>
                    <a:pt x="44" y="608"/>
                  </a:lnTo>
                  <a:cubicBezTo>
                    <a:pt x="44" y="608"/>
                    <a:pt x="44" y="608"/>
                    <a:pt x="44" y="608"/>
                  </a:cubicBezTo>
                  <a:cubicBezTo>
                    <a:pt x="44" y="607"/>
                    <a:pt x="43" y="605"/>
                    <a:pt x="40" y="601"/>
                  </a:cubicBezTo>
                  <a:lnTo>
                    <a:pt x="40" y="601"/>
                  </a:lnTo>
                  <a:cubicBezTo>
                    <a:pt x="42" y="604"/>
                    <a:pt x="43" y="606"/>
                    <a:pt x="44" y="608"/>
                  </a:cubicBezTo>
                  <a:lnTo>
                    <a:pt x="44" y="608"/>
                  </a:lnTo>
                  <a:cubicBezTo>
                    <a:pt x="7" y="568"/>
                    <a:pt x="41" y="599"/>
                    <a:pt x="0" y="548"/>
                  </a:cubicBezTo>
                  <a:close/>
                  <a:moveTo>
                    <a:pt x="69" y="687"/>
                  </a:moveTo>
                  <a:lnTo>
                    <a:pt x="69" y="687"/>
                  </a:lnTo>
                  <a:cubicBezTo>
                    <a:pt x="70" y="688"/>
                    <a:pt x="71" y="689"/>
                    <a:pt x="71" y="689"/>
                  </a:cubicBezTo>
                  <a:cubicBezTo>
                    <a:pt x="71" y="688"/>
                    <a:pt x="70" y="688"/>
                    <a:pt x="69" y="687"/>
                  </a:cubicBezTo>
                  <a:close/>
                  <a:moveTo>
                    <a:pt x="307" y="761"/>
                  </a:moveTo>
                  <a:cubicBezTo>
                    <a:pt x="311" y="767"/>
                    <a:pt x="318" y="775"/>
                    <a:pt x="321" y="778"/>
                  </a:cubicBezTo>
                  <a:cubicBezTo>
                    <a:pt x="315" y="771"/>
                    <a:pt x="311" y="764"/>
                    <a:pt x="307" y="761"/>
                  </a:cubicBezTo>
                  <a:close/>
                  <a:moveTo>
                    <a:pt x="81" y="781"/>
                  </a:moveTo>
                  <a:cubicBezTo>
                    <a:pt x="81" y="782"/>
                    <a:pt x="82" y="782"/>
                    <a:pt x="82" y="783"/>
                  </a:cubicBezTo>
                  <a:lnTo>
                    <a:pt x="82" y="783"/>
                  </a:lnTo>
                  <a:cubicBezTo>
                    <a:pt x="82" y="782"/>
                    <a:pt x="82" y="782"/>
                    <a:pt x="81" y="781"/>
                  </a:cubicBezTo>
                  <a:close/>
                  <a:moveTo>
                    <a:pt x="167" y="865"/>
                  </a:moveTo>
                  <a:lnTo>
                    <a:pt x="167" y="865"/>
                  </a:lnTo>
                  <a:cubicBezTo>
                    <a:pt x="168" y="866"/>
                    <a:pt x="168" y="867"/>
                    <a:pt x="170" y="869"/>
                  </a:cubicBezTo>
                  <a:cubicBezTo>
                    <a:pt x="169" y="867"/>
                    <a:pt x="168" y="866"/>
                    <a:pt x="167" y="865"/>
                  </a:cubicBezTo>
                  <a:close/>
                  <a:moveTo>
                    <a:pt x="176" y="862"/>
                  </a:moveTo>
                  <a:cubicBezTo>
                    <a:pt x="182" y="868"/>
                    <a:pt x="184" y="870"/>
                    <a:pt x="184" y="870"/>
                  </a:cubicBezTo>
                  <a:cubicBezTo>
                    <a:pt x="184" y="870"/>
                    <a:pt x="180" y="867"/>
                    <a:pt x="176" y="865"/>
                  </a:cubicBezTo>
                  <a:lnTo>
                    <a:pt x="176" y="862"/>
                  </a:lnTo>
                  <a:close/>
                  <a:moveTo>
                    <a:pt x="598" y="0"/>
                  </a:moveTo>
                  <a:cubicBezTo>
                    <a:pt x="594" y="0"/>
                    <a:pt x="599" y="13"/>
                    <a:pt x="600" y="16"/>
                  </a:cubicBezTo>
                  <a:lnTo>
                    <a:pt x="600" y="16"/>
                  </a:lnTo>
                  <a:lnTo>
                    <a:pt x="598" y="14"/>
                  </a:lnTo>
                  <a:lnTo>
                    <a:pt x="598" y="14"/>
                  </a:lnTo>
                  <a:cubicBezTo>
                    <a:pt x="599" y="15"/>
                    <a:pt x="600" y="16"/>
                    <a:pt x="600" y="16"/>
                  </a:cubicBezTo>
                  <a:cubicBezTo>
                    <a:pt x="600" y="16"/>
                    <a:pt x="600" y="16"/>
                    <a:pt x="600" y="16"/>
                  </a:cubicBezTo>
                  <a:lnTo>
                    <a:pt x="600" y="16"/>
                  </a:lnTo>
                  <a:lnTo>
                    <a:pt x="611" y="28"/>
                  </a:lnTo>
                  <a:cubicBezTo>
                    <a:pt x="615" y="55"/>
                    <a:pt x="581" y="34"/>
                    <a:pt x="602" y="89"/>
                  </a:cubicBezTo>
                  <a:lnTo>
                    <a:pt x="615" y="106"/>
                  </a:lnTo>
                  <a:cubicBezTo>
                    <a:pt x="619" y="116"/>
                    <a:pt x="619" y="119"/>
                    <a:pt x="617" y="119"/>
                  </a:cubicBezTo>
                  <a:cubicBezTo>
                    <a:pt x="614" y="119"/>
                    <a:pt x="603" y="107"/>
                    <a:pt x="598" y="107"/>
                  </a:cubicBezTo>
                  <a:cubicBezTo>
                    <a:pt x="597" y="107"/>
                    <a:pt x="596" y="108"/>
                    <a:pt x="596" y="110"/>
                  </a:cubicBezTo>
                  <a:lnTo>
                    <a:pt x="596" y="110"/>
                  </a:lnTo>
                  <a:cubicBezTo>
                    <a:pt x="595" y="109"/>
                    <a:pt x="595" y="109"/>
                    <a:pt x="595" y="109"/>
                  </a:cubicBezTo>
                  <a:lnTo>
                    <a:pt x="595" y="112"/>
                  </a:lnTo>
                  <a:cubicBezTo>
                    <a:pt x="595" y="111"/>
                    <a:pt x="595" y="110"/>
                    <a:pt x="596" y="110"/>
                  </a:cubicBezTo>
                  <a:lnTo>
                    <a:pt x="596" y="110"/>
                  </a:lnTo>
                  <a:cubicBezTo>
                    <a:pt x="605" y="126"/>
                    <a:pt x="608" y="136"/>
                    <a:pt x="602" y="136"/>
                  </a:cubicBezTo>
                  <a:cubicBezTo>
                    <a:pt x="591" y="115"/>
                    <a:pt x="571" y="102"/>
                    <a:pt x="558" y="78"/>
                  </a:cubicBezTo>
                  <a:lnTo>
                    <a:pt x="558" y="78"/>
                  </a:lnTo>
                  <a:cubicBezTo>
                    <a:pt x="575" y="119"/>
                    <a:pt x="575" y="106"/>
                    <a:pt x="611" y="173"/>
                  </a:cubicBezTo>
                  <a:lnTo>
                    <a:pt x="591" y="146"/>
                  </a:lnTo>
                  <a:lnTo>
                    <a:pt x="591" y="146"/>
                  </a:lnTo>
                  <a:cubicBezTo>
                    <a:pt x="608" y="173"/>
                    <a:pt x="615" y="187"/>
                    <a:pt x="615" y="197"/>
                  </a:cubicBezTo>
                  <a:cubicBezTo>
                    <a:pt x="605" y="173"/>
                    <a:pt x="585" y="156"/>
                    <a:pt x="564" y="122"/>
                  </a:cubicBezTo>
                  <a:cubicBezTo>
                    <a:pt x="554" y="112"/>
                    <a:pt x="549" y="108"/>
                    <a:pt x="547" y="108"/>
                  </a:cubicBezTo>
                  <a:lnTo>
                    <a:pt x="547" y="108"/>
                  </a:lnTo>
                  <a:cubicBezTo>
                    <a:pt x="540" y="108"/>
                    <a:pt x="558" y="139"/>
                    <a:pt x="554" y="139"/>
                  </a:cubicBezTo>
                  <a:cubicBezTo>
                    <a:pt x="553" y="139"/>
                    <a:pt x="545" y="132"/>
                    <a:pt x="527" y="109"/>
                  </a:cubicBezTo>
                  <a:lnTo>
                    <a:pt x="527" y="109"/>
                  </a:lnTo>
                  <a:cubicBezTo>
                    <a:pt x="555" y="153"/>
                    <a:pt x="563" y="160"/>
                    <a:pt x="567" y="160"/>
                  </a:cubicBezTo>
                  <a:cubicBezTo>
                    <a:pt x="569" y="160"/>
                    <a:pt x="570" y="158"/>
                    <a:pt x="571" y="158"/>
                  </a:cubicBezTo>
                  <a:cubicBezTo>
                    <a:pt x="572" y="158"/>
                    <a:pt x="573" y="159"/>
                    <a:pt x="575" y="163"/>
                  </a:cubicBezTo>
                  <a:cubicBezTo>
                    <a:pt x="594" y="186"/>
                    <a:pt x="610" y="220"/>
                    <a:pt x="606" y="220"/>
                  </a:cubicBezTo>
                  <a:cubicBezTo>
                    <a:pt x="605" y="220"/>
                    <a:pt x="605" y="220"/>
                    <a:pt x="605" y="220"/>
                  </a:cubicBezTo>
                  <a:cubicBezTo>
                    <a:pt x="599" y="220"/>
                    <a:pt x="532" y="129"/>
                    <a:pt x="522" y="129"/>
                  </a:cubicBezTo>
                  <a:cubicBezTo>
                    <a:pt x="521" y="129"/>
                    <a:pt x="521" y="129"/>
                    <a:pt x="521" y="129"/>
                  </a:cubicBezTo>
                  <a:lnTo>
                    <a:pt x="521" y="122"/>
                  </a:lnTo>
                  <a:cubicBezTo>
                    <a:pt x="518" y="119"/>
                    <a:pt x="517" y="118"/>
                    <a:pt x="516" y="118"/>
                  </a:cubicBezTo>
                  <a:lnTo>
                    <a:pt x="516" y="118"/>
                  </a:lnTo>
                  <a:cubicBezTo>
                    <a:pt x="513" y="118"/>
                    <a:pt x="522" y="134"/>
                    <a:pt x="518" y="134"/>
                  </a:cubicBezTo>
                  <a:cubicBezTo>
                    <a:pt x="516" y="134"/>
                    <a:pt x="513" y="132"/>
                    <a:pt x="507" y="126"/>
                  </a:cubicBezTo>
                  <a:lnTo>
                    <a:pt x="507" y="126"/>
                  </a:lnTo>
                  <a:cubicBezTo>
                    <a:pt x="538" y="173"/>
                    <a:pt x="500" y="126"/>
                    <a:pt x="541" y="187"/>
                  </a:cubicBezTo>
                  <a:lnTo>
                    <a:pt x="541" y="167"/>
                  </a:lnTo>
                  <a:cubicBezTo>
                    <a:pt x="546" y="183"/>
                    <a:pt x="577" y="235"/>
                    <a:pt x="571" y="235"/>
                  </a:cubicBezTo>
                  <a:cubicBezTo>
                    <a:pt x="569" y="235"/>
                    <a:pt x="566" y="233"/>
                    <a:pt x="561" y="227"/>
                  </a:cubicBezTo>
                  <a:cubicBezTo>
                    <a:pt x="555" y="217"/>
                    <a:pt x="544" y="200"/>
                    <a:pt x="541" y="190"/>
                  </a:cubicBezTo>
                  <a:cubicBezTo>
                    <a:pt x="537" y="186"/>
                    <a:pt x="535" y="185"/>
                    <a:pt x="534" y="185"/>
                  </a:cubicBezTo>
                  <a:lnTo>
                    <a:pt x="534" y="185"/>
                  </a:lnTo>
                  <a:cubicBezTo>
                    <a:pt x="532" y="185"/>
                    <a:pt x="536" y="192"/>
                    <a:pt x="535" y="192"/>
                  </a:cubicBezTo>
                  <a:cubicBezTo>
                    <a:pt x="535" y="192"/>
                    <a:pt x="534" y="191"/>
                    <a:pt x="530" y="187"/>
                  </a:cubicBezTo>
                  <a:cubicBezTo>
                    <a:pt x="487" y="126"/>
                    <a:pt x="527" y="167"/>
                    <a:pt x="500" y="119"/>
                  </a:cubicBezTo>
                  <a:cubicBezTo>
                    <a:pt x="497" y="115"/>
                    <a:pt x="496" y="114"/>
                    <a:pt x="495" y="114"/>
                  </a:cubicBezTo>
                  <a:lnTo>
                    <a:pt x="495" y="114"/>
                  </a:lnTo>
                  <a:cubicBezTo>
                    <a:pt x="493" y="114"/>
                    <a:pt x="502" y="130"/>
                    <a:pt x="500" y="130"/>
                  </a:cubicBezTo>
                  <a:cubicBezTo>
                    <a:pt x="499" y="130"/>
                    <a:pt x="495" y="123"/>
                    <a:pt x="480" y="102"/>
                  </a:cubicBezTo>
                  <a:lnTo>
                    <a:pt x="480" y="102"/>
                  </a:lnTo>
                  <a:cubicBezTo>
                    <a:pt x="500" y="133"/>
                    <a:pt x="503" y="141"/>
                    <a:pt x="501" y="141"/>
                  </a:cubicBezTo>
                  <a:cubicBezTo>
                    <a:pt x="499" y="141"/>
                    <a:pt x="493" y="136"/>
                    <a:pt x="491" y="136"/>
                  </a:cubicBezTo>
                  <a:lnTo>
                    <a:pt x="491" y="136"/>
                  </a:lnTo>
                  <a:cubicBezTo>
                    <a:pt x="489" y="136"/>
                    <a:pt x="491" y="141"/>
                    <a:pt x="504" y="163"/>
                  </a:cubicBezTo>
                  <a:lnTo>
                    <a:pt x="477" y="126"/>
                  </a:lnTo>
                  <a:lnTo>
                    <a:pt x="477" y="126"/>
                  </a:lnTo>
                  <a:cubicBezTo>
                    <a:pt x="480" y="133"/>
                    <a:pt x="490" y="153"/>
                    <a:pt x="490" y="153"/>
                  </a:cubicBezTo>
                  <a:lnTo>
                    <a:pt x="460" y="102"/>
                  </a:lnTo>
                  <a:lnTo>
                    <a:pt x="460" y="102"/>
                  </a:lnTo>
                  <a:cubicBezTo>
                    <a:pt x="466" y="113"/>
                    <a:pt x="467" y="117"/>
                    <a:pt x="465" y="117"/>
                  </a:cubicBezTo>
                  <a:cubicBezTo>
                    <a:pt x="460" y="117"/>
                    <a:pt x="439" y="94"/>
                    <a:pt x="436" y="94"/>
                  </a:cubicBezTo>
                  <a:lnTo>
                    <a:pt x="436" y="94"/>
                  </a:lnTo>
                  <a:cubicBezTo>
                    <a:pt x="435" y="94"/>
                    <a:pt x="435" y="95"/>
                    <a:pt x="436" y="98"/>
                  </a:cubicBezTo>
                  <a:cubicBezTo>
                    <a:pt x="437" y="98"/>
                    <a:pt x="438" y="98"/>
                    <a:pt x="438" y="98"/>
                  </a:cubicBezTo>
                  <a:cubicBezTo>
                    <a:pt x="449" y="98"/>
                    <a:pt x="471" y="140"/>
                    <a:pt x="494" y="163"/>
                  </a:cubicBezTo>
                  <a:cubicBezTo>
                    <a:pt x="498" y="172"/>
                    <a:pt x="498" y="176"/>
                    <a:pt x="496" y="176"/>
                  </a:cubicBezTo>
                  <a:cubicBezTo>
                    <a:pt x="488" y="176"/>
                    <a:pt x="431" y="96"/>
                    <a:pt x="421" y="96"/>
                  </a:cubicBezTo>
                  <a:cubicBezTo>
                    <a:pt x="420" y="96"/>
                    <a:pt x="419" y="97"/>
                    <a:pt x="419" y="98"/>
                  </a:cubicBezTo>
                  <a:lnTo>
                    <a:pt x="419" y="98"/>
                  </a:lnTo>
                  <a:cubicBezTo>
                    <a:pt x="419" y="98"/>
                    <a:pt x="420" y="97"/>
                    <a:pt x="420" y="97"/>
                  </a:cubicBezTo>
                  <a:cubicBezTo>
                    <a:pt x="424" y="97"/>
                    <a:pt x="444" y="118"/>
                    <a:pt x="449" y="136"/>
                  </a:cubicBezTo>
                  <a:cubicBezTo>
                    <a:pt x="443" y="129"/>
                    <a:pt x="429" y="119"/>
                    <a:pt x="416" y="98"/>
                  </a:cubicBezTo>
                  <a:lnTo>
                    <a:pt x="416" y="98"/>
                  </a:lnTo>
                  <a:cubicBezTo>
                    <a:pt x="413" y="112"/>
                    <a:pt x="443" y="136"/>
                    <a:pt x="457" y="159"/>
                  </a:cubicBezTo>
                  <a:cubicBezTo>
                    <a:pt x="448" y="149"/>
                    <a:pt x="445" y="146"/>
                    <a:pt x="444" y="146"/>
                  </a:cubicBezTo>
                  <a:lnTo>
                    <a:pt x="444" y="146"/>
                  </a:lnTo>
                  <a:cubicBezTo>
                    <a:pt x="441" y="146"/>
                    <a:pt x="467" y="184"/>
                    <a:pt x="470" y="197"/>
                  </a:cubicBezTo>
                  <a:lnTo>
                    <a:pt x="446" y="159"/>
                  </a:lnTo>
                  <a:cubicBezTo>
                    <a:pt x="444" y="158"/>
                    <a:pt x="442" y="157"/>
                    <a:pt x="442" y="157"/>
                  </a:cubicBezTo>
                  <a:lnTo>
                    <a:pt x="442" y="157"/>
                  </a:lnTo>
                  <a:cubicBezTo>
                    <a:pt x="432" y="157"/>
                    <a:pt x="481" y="220"/>
                    <a:pt x="475" y="220"/>
                  </a:cubicBezTo>
                  <a:cubicBezTo>
                    <a:pt x="474" y="220"/>
                    <a:pt x="473" y="219"/>
                    <a:pt x="470" y="217"/>
                  </a:cubicBezTo>
                  <a:lnTo>
                    <a:pt x="436" y="163"/>
                  </a:lnTo>
                  <a:lnTo>
                    <a:pt x="443" y="180"/>
                  </a:lnTo>
                  <a:lnTo>
                    <a:pt x="413" y="136"/>
                  </a:lnTo>
                  <a:lnTo>
                    <a:pt x="413" y="136"/>
                  </a:lnTo>
                  <a:cubicBezTo>
                    <a:pt x="422" y="156"/>
                    <a:pt x="424" y="162"/>
                    <a:pt x="421" y="162"/>
                  </a:cubicBezTo>
                  <a:cubicBezTo>
                    <a:pt x="419" y="162"/>
                    <a:pt x="414" y="159"/>
                    <a:pt x="409" y="156"/>
                  </a:cubicBezTo>
                  <a:lnTo>
                    <a:pt x="409" y="156"/>
                  </a:lnTo>
                  <a:cubicBezTo>
                    <a:pt x="429" y="180"/>
                    <a:pt x="457" y="223"/>
                    <a:pt x="453" y="227"/>
                  </a:cubicBezTo>
                  <a:cubicBezTo>
                    <a:pt x="440" y="211"/>
                    <a:pt x="432" y="197"/>
                    <a:pt x="430" y="197"/>
                  </a:cubicBezTo>
                  <a:cubicBezTo>
                    <a:pt x="429" y="197"/>
                    <a:pt x="429" y="198"/>
                    <a:pt x="429" y="200"/>
                  </a:cubicBezTo>
                  <a:cubicBezTo>
                    <a:pt x="418" y="183"/>
                    <a:pt x="406" y="164"/>
                    <a:pt x="409" y="164"/>
                  </a:cubicBezTo>
                  <a:lnTo>
                    <a:pt x="409" y="164"/>
                  </a:lnTo>
                  <a:cubicBezTo>
                    <a:pt x="410" y="164"/>
                    <a:pt x="413" y="166"/>
                    <a:pt x="418" y="172"/>
                  </a:cubicBezTo>
                  <a:lnTo>
                    <a:pt x="418" y="172"/>
                  </a:lnTo>
                  <a:cubicBezTo>
                    <a:pt x="411" y="163"/>
                    <a:pt x="405" y="151"/>
                    <a:pt x="399" y="142"/>
                  </a:cubicBezTo>
                  <a:cubicBezTo>
                    <a:pt x="392" y="134"/>
                    <a:pt x="388" y="132"/>
                    <a:pt x="386" y="132"/>
                  </a:cubicBezTo>
                  <a:cubicBezTo>
                    <a:pt x="382" y="132"/>
                    <a:pt x="385" y="142"/>
                    <a:pt x="385" y="142"/>
                  </a:cubicBezTo>
                  <a:cubicBezTo>
                    <a:pt x="385" y="142"/>
                    <a:pt x="388" y="146"/>
                    <a:pt x="393" y="150"/>
                  </a:cubicBezTo>
                  <a:lnTo>
                    <a:pt x="423" y="207"/>
                  </a:lnTo>
                  <a:cubicBezTo>
                    <a:pt x="412" y="196"/>
                    <a:pt x="406" y="188"/>
                    <a:pt x="400" y="178"/>
                  </a:cubicBezTo>
                  <a:lnTo>
                    <a:pt x="400" y="178"/>
                  </a:lnTo>
                  <a:cubicBezTo>
                    <a:pt x="404" y="186"/>
                    <a:pt x="409" y="194"/>
                    <a:pt x="409" y="197"/>
                  </a:cubicBezTo>
                  <a:cubicBezTo>
                    <a:pt x="388" y="170"/>
                    <a:pt x="365" y="136"/>
                    <a:pt x="358" y="122"/>
                  </a:cubicBezTo>
                  <a:lnTo>
                    <a:pt x="358" y="122"/>
                  </a:lnTo>
                  <a:lnTo>
                    <a:pt x="376" y="159"/>
                  </a:lnTo>
                  <a:cubicBezTo>
                    <a:pt x="365" y="146"/>
                    <a:pt x="345" y="126"/>
                    <a:pt x="338" y="115"/>
                  </a:cubicBezTo>
                  <a:cubicBezTo>
                    <a:pt x="337" y="114"/>
                    <a:pt x="336" y="114"/>
                    <a:pt x="335" y="114"/>
                  </a:cubicBezTo>
                  <a:lnTo>
                    <a:pt x="335" y="114"/>
                  </a:lnTo>
                  <a:cubicBezTo>
                    <a:pt x="329" y="114"/>
                    <a:pt x="358" y="163"/>
                    <a:pt x="352" y="163"/>
                  </a:cubicBezTo>
                  <a:cubicBezTo>
                    <a:pt x="352" y="163"/>
                    <a:pt x="350" y="162"/>
                    <a:pt x="348" y="159"/>
                  </a:cubicBezTo>
                  <a:lnTo>
                    <a:pt x="348" y="159"/>
                  </a:lnTo>
                  <a:cubicBezTo>
                    <a:pt x="352" y="167"/>
                    <a:pt x="355" y="173"/>
                    <a:pt x="358" y="180"/>
                  </a:cubicBezTo>
                  <a:cubicBezTo>
                    <a:pt x="352" y="178"/>
                    <a:pt x="338" y="164"/>
                    <a:pt x="333" y="164"/>
                  </a:cubicBezTo>
                  <a:lnTo>
                    <a:pt x="333" y="164"/>
                  </a:lnTo>
                  <a:cubicBezTo>
                    <a:pt x="330" y="164"/>
                    <a:pt x="330" y="170"/>
                    <a:pt x="338" y="187"/>
                  </a:cubicBezTo>
                  <a:lnTo>
                    <a:pt x="298" y="136"/>
                  </a:lnTo>
                  <a:lnTo>
                    <a:pt x="298" y="136"/>
                  </a:lnTo>
                  <a:cubicBezTo>
                    <a:pt x="301" y="153"/>
                    <a:pt x="352" y="200"/>
                    <a:pt x="355" y="227"/>
                  </a:cubicBezTo>
                  <a:cubicBezTo>
                    <a:pt x="356" y="230"/>
                    <a:pt x="356" y="231"/>
                    <a:pt x="356" y="231"/>
                  </a:cubicBezTo>
                  <a:cubicBezTo>
                    <a:pt x="351" y="231"/>
                    <a:pt x="319" y="181"/>
                    <a:pt x="307" y="170"/>
                  </a:cubicBezTo>
                  <a:lnTo>
                    <a:pt x="307" y="170"/>
                  </a:lnTo>
                  <a:cubicBezTo>
                    <a:pt x="320" y="190"/>
                    <a:pt x="343" y="230"/>
                    <a:pt x="338" y="230"/>
                  </a:cubicBezTo>
                  <a:cubicBezTo>
                    <a:pt x="337" y="230"/>
                    <a:pt x="333" y="226"/>
                    <a:pt x="324" y="217"/>
                  </a:cubicBezTo>
                  <a:cubicBezTo>
                    <a:pt x="321" y="210"/>
                    <a:pt x="321" y="209"/>
                    <a:pt x="322" y="209"/>
                  </a:cubicBezTo>
                  <a:lnTo>
                    <a:pt x="322" y="209"/>
                  </a:lnTo>
                  <a:cubicBezTo>
                    <a:pt x="322" y="209"/>
                    <a:pt x="323" y="209"/>
                    <a:pt x="323" y="209"/>
                  </a:cubicBezTo>
                  <a:cubicBezTo>
                    <a:pt x="324" y="209"/>
                    <a:pt x="324" y="209"/>
                    <a:pt x="324" y="207"/>
                  </a:cubicBezTo>
                  <a:lnTo>
                    <a:pt x="298" y="180"/>
                  </a:lnTo>
                  <a:cubicBezTo>
                    <a:pt x="267" y="129"/>
                    <a:pt x="284" y="142"/>
                    <a:pt x="251" y="102"/>
                  </a:cubicBezTo>
                  <a:lnTo>
                    <a:pt x="251" y="102"/>
                  </a:lnTo>
                  <a:cubicBezTo>
                    <a:pt x="324" y="207"/>
                    <a:pt x="243" y="126"/>
                    <a:pt x="315" y="227"/>
                  </a:cubicBezTo>
                  <a:lnTo>
                    <a:pt x="298" y="210"/>
                  </a:lnTo>
                  <a:cubicBezTo>
                    <a:pt x="298" y="210"/>
                    <a:pt x="294" y="203"/>
                    <a:pt x="298" y="203"/>
                  </a:cubicBezTo>
                  <a:cubicBezTo>
                    <a:pt x="291" y="196"/>
                    <a:pt x="288" y="192"/>
                    <a:pt x="287" y="192"/>
                  </a:cubicBezTo>
                  <a:lnTo>
                    <a:pt x="287" y="192"/>
                  </a:lnTo>
                  <a:cubicBezTo>
                    <a:pt x="283" y="192"/>
                    <a:pt x="337" y="272"/>
                    <a:pt x="329" y="272"/>
                  </a:cubicBezTo>
                  <a:cubicBezTo>
                    <a:pt x="329" y="272"/>
                    <a:pt x="328" y="272"/>
                    <a:pt x="328" y="271"/>
                  </a:cubicBezTo>
                  <a:cubicBezTo>
                    <a:pt x="321" y="264"/>
                    <a:pt x="307" y="251"/>
                    <a:pt x="301" y="237"/>
                  </a:cubicBezTo>
                  <a:lnTo>
                    <a:pt x="301" y="237"/>
                  </a:lnTo>
                  <a:lnTo>
                    <a:pt x="315" y="268"/>
                  </a:lnTo>
                  <a:cubicBezTo>
                    <a:pt x="312" y="265"/>
                    <a:pt x="302" y="253"/>
                    <a:pt x="301" y="249"/>
                  </a:cubicBezTo>
                  <a:lnTo>
                    <a:pt x="301" y="249"/>
                  </a:lnTo>
                  <a:lnTo>
                    <a:pt x="298" y="258"/>
                  </a:lnTo>
                  <a:lnTo>
                    <a:pt x="298" y="258"/>
                  </a:lnTo>
                  <a:cubicBezTo>
                    <a:pt x="298" y="258"/>
                    <a:pt x="298" y="258"/>
                    <a:pt x="298" y="257"/>
                  </a:cubicBezTo>
                  <a:lnTo>
                    <a:pt x="298" y="261"/>
                  </a:lnTo>
                  <a:lnTo>
                    <a:pt x="298" y="258"/>
                  </a:lnTo>
                  <a:lnTo>
                    <a:pt x="298" y="258"/>
                  </a:lnTo>
                  <a:cubicBezTo>
                    <a:pt x="308" y="278"/>
                    <a:pt x="321" y="301"/>
                    <a:pt x="328" y="315"/>
                  </a:cubicBezTo>
                  <a:cubicBezTo>
                    <a:pt x="318" y="301"/>
                    <a:pt x="321" y="301"/>
                    <a:pt x="311" y="291"/>
                  </a:cubicBezTo>
                  <a:lnTo>
                    <a:pt x="311" y="291"/>
                  </a:lnTo>
                  <a:lnTo>
                    <a:pt x="324" y="318"/>
                  </a:lnTo>
                  <a:cubicBezTo>
                    <a:pt x="306" y="293"/>
                    <a:pt x="293" y="268"/>
                    <a:pt x="297" y="268"/>
                  </a:cubicBezTo>
                  <a:lnTo>
                    <a:pt x="297" y="268"/>
                  </a:lnTo>
                  <a:cubicBezTo>
                    <a:pt x="297" y="268"/>
                    <a:pt x="297" y="268"/>
                    <a:pt x="298" y="268"/>
                  </a:cubicBezTo>
                  <a:cubicBezTo>
                    <a:pt x="274" y="237"/>
                    <a:pt x="266" y="228"/>
                    <a:pt x="265" y="228"/>
                  </a:cubicBezTo>
                  <a:lnTo>
                    <a:pt x="265" y="228"/>
                  </a:lnTo>
                  <a:cubicBezTo>
                    <a:pt x="263" y="228"/>
                    <a:pt x="280" y="254"/>
                    <a:pt x="276" y="254"/>
                  </a:cubicBezTo>
                  <a:cubicBezTo>
                    <a:pt x="275" y="254"/>
                    <a:pt x="270" y="251"/>
                    <a:pt x="260" y="240"/>
                  </a:cubicBezTo>
                  <a:lnTo>
                    <a:pt x="254" y="223"/>
                  </a:lnTo>
                  <a:cubicBezTo>
                    <a:pt x="210" y="170"/>
                    <a:pt x="223" y="190"/>
                    <a:pt x="190" y="159"/>
                  </a:cubicBezTo>
                  <a:lnTo>
                    <a:pt x="190" y="159"/>
                  </a:lnTo>
                  <a:cubicBezTo>
                    <a:pt x="206" y="176"/>
                    <a:pt x="267" y="244"/>
                    <a:pt x="281" y="274"/>
                  </a:cubicBezTo>
                  <a:cubicBezTo>
                    <a:pt x="278" y="267"/>
                    <a:pt x="269" y="253"/>
                    <a:pt x="270" y="253"/>
                  </a:cubicBezTo>
                  <a:lnTo>
                    <a:pt x="270" y="253"/>
                  </a:lnTo>
                  <a:cubicBezTo>
                    <a:pt x="270" y="253"/>
                    <a:pt x="273" y="255"/>
                    <a:pt x="277" y="261"/>
                  </a:cubicBezTo>
                  <a:cubicBezTo>
                    <a:pt x="290" y="281"/>
                    <a:pt x="294" y="288"/>
                    <a:pt x="293" y="288"/>
                  </a:cubicBezTo>
                  <a:cubicBezTo>
                    <a:pt x="292" y="288"/>
                    <a:pt x="286" y="280"/>
                    <a:pt x="281" y="274"/>
                  </a:cubicBezTo>
                  <a:cubicBezTo>
                    <a:pt x="278" y="272"/>
                    <a:pt x="275" y="269"/>
                    <a:pt x="273" y="269"/>
                  </a:cubicBezTo>
                  <a:lnTo>
                    <a:pt x="273" y="269"/>
                  </a:lnTo>
                  <a:cubicBezTo>
                    <a:pt x="272" y="269"/>
                    <a:pt x="273" y="273"/>
                    <a:pt x="281" y="284"/>
                  </a:cubicBezTo>
                  <a:cubicBezTo>
                    <a:pt x="265" y="265"/>
                    <a:pt x="260" y="260"/>
                    <a:pt x="258" y="260"/>
                  </a:cubicBezTo>
                  <a:cubicBezTo>
                    <a:pt x="257" y="260"/>
                    <a:pt x="257" y="262"/>
                    <a:pt x="257" y="264"/>
                  </a:cubicBezTo>
                  <a:lnTo>
                    <a:pt x="223" y="217"/>
                  </a:lnTo>
                  <a:lnTo>
                    <a:pt x="223" y="217"/>
                  </a:lnTo>
                  <a:cubicBezTo>
                    <a:pt x="230" y="234"/>
                    <a:pt x="247" y="257"/>
                    <a:pt x="260" y="281"/>
                  </a:cubicBezTo>
                  <a:cubicBezTo>
                    <a:pt x="254" y="278"/>
                    <a:pt x="226" y="240"/>
                    <a:pt x="203" y="210"/>
                  </a:cubicBezTo>
                  <a:cubicBezTo>
                    <a:pt x="202" y="210"/>
                    <a:pt x="202" y="210"/>
                    <a:pt x="202" y="210"/>
                  </a:cubicBezTo>
                  <a:lnTo>
                    <a:pt x="202" y="210"/>
                  </a:lnTo>
                  <a:cubicBezTo>
                    <a:pt x="193" y="210"/>
                    <a:pt x="251" y="268"/>
                    <a:pt x="247" y="281"/>
                  </a:cubicBezTo>
                  <a:cubicBezTo>
                    <a:pt x="243" y="278"/>
                    <a:pt x="241" y="277"/>
                    <a:pt x="240" y="277"/>
                  </a:cubicBezTo>
                  <a:lnTo>
                    <a:pt x="240" y="277"/>
                  </a:lnTo>
                  <a:cubicBezTo>
                    <a:pt x="235" y="277"/>
                    <a:pt x="244" y="295"/>
                    <a:pt x="257" y="321"/>
                  </a:cubicBezTo>
                  <a:cubicBezTo>
                    <a:pt x="240" y="308"/>
                    <a:pt x="234" y="291"/>
                    <a:pt x="223" y="278"/>
                  </a:cubicBezTo>
                  <a:lnTo>
                    <a:pt x="223" y="278"/>
                  </a:lnTo>
                  <a:lnTo>
                    <a:pt x="247" y="318"/>
                  </a:lnTo>
                  <a:cubicBezTo>
                    <a:pt x="247" y="318"/>
                    <a:pt x="240" y="308"/>
                    <a:pt x="234" y="301"/>
                  </a:cubicBezTo>
                  <a:lnTo>
                    <a:pt x="234" y="301"/>
                  </a:lnTo>
                  <a:cubicBezTo>
                    <a:pt x="243" y="318"/>
                    <a:pt x="267" y="349"/>
                    <a:pt x="274" y="365"/>
                  </a:cubicBezTo>
                  <a:cubicBezTo>
                    <a:pt x="281" y="375"/>
                    <a:pt x="283" y="379"/>
                    <a:pt x="282" y="379"/>
                  </a:cubicBezTo>
                  <a:cubicBezTo>
                    <a:pt x="279" y="379"/>
                    <a:pt x="245" y="340"/>
                    <a:pt x="239" y="340"/>
                  </a:cubicBezTo>
                  <a:lnTo>
                    <a:pt x="239" y="340"/>
                  </a:lnTo>
                  <a:cubicBezTo>
                    <a:pt x="237" y="340"/>
                    <a:pt x="239" y="345"/>
                    <a:pt x="247" y="359"/>
                  </a:cubicBezTo>
                  <a:cubicBezTo>
                    <a:pt x="237" y="345"/>
                    <a:pt x="226" y="329"/>
                    <a:pt x="213" y="308"/>
                  </a:cubicBezTo>
                  <a:lnTo>
                    <a:pt x="213" y="308"/>
                  </a:lnTo>
                  <a:cubicBezTo>
                    <a:pt x="234" y="355"/>
                    <a:pt x="226" y="342"/>
                    <a:pt x="260" y="399"/>
                  </a:cubicBezTo>
                  <a:lnTo>
                    <a:pt x="234" y="372"/>
                  </a:lnTo>
                  <a:lnTo>
                    <a:pt x="234" y="372"/>
                  </a:lnTo>
                  <a:cubicBezTo>
                    <a:pt x="264" y="406"/>
                    <a:pt x="287" y="454"/>
                    <a:pt x="311" y="491"/>
                  </a:cubicBezTo>
                  <a:cubicBezTo>
                    <a:pt x="324" y="507"/>
                    <a:pt x="335" y="521"/>
                    <a:pt x="341" y="527"/>
                  </a:cubicBezTo>
                  <a:lnTo>
                    <a:pt x="355" y="561"/>
                  </a:lnTo>
                  <a:cubicBezTo>
                    <a:pt x="349" y="553"/>
                    <a:pt x="338" y="539"/>
                    <a:pt x="326" y="521"/>
                  </a:cubicBezTo>
                  <a:lnTo>
                    <a:pt x="326" y="521"/>
                  </a:lnTo>
                  <a:cubicBezTo>
                    <a:pt x="327" y="523"/>
                    <a:pt x="328" y="524"/>
                    <a:pt x="329" y="525"/>
                  </a:cubicBezTo>
                  <a:lnTo>
                    <a:pt x="329" y="525"/>
                  </a:lnTo>
                  <a:cubicBezTo>
                    <a:pt x="326" y="521"/>
                    <a:pt x="324" y="517"/>
                    <a:pt x="321" y="514"/>
                  </a:cubicBezTo>
                  <a:lnTo>
                    <a:pt x="321" y="514"/>
                  </a:lnTo>
                  <a:cubicBezTo>
                    <a:pt x="323" y="517"/>
                    <a:pt x="324" y="519"/>
                    <a:pt x="326" y="521"/>
                  </a:cubicBezTo>
                  <a:lnTo>
                    <a:pt x="326" y="521"/>
                  </a:lnTo>
                  <a:cubicBezTo>
                    <a:pt x="311" y="504"/>
                    <a:pt x="295" y="477"/>
                    <a:pt x="277" y="454"/>
                  </a:cubicBezTo>
                  <a:lnTo>
                    <a:pt x="277" y="454"/>
                  </a:lnTo>
                  <a:cubicBezTo>
                    <a:pt x="287" y="463"/>
                    <a:pt x="294" y="471"/>
                    <a:pt x="301" y="480"/>
                  </a:cubicBezTo>
                  <a:cubicBezTo>
                    <a:pt x="284" y="450"/>
                    <a:pt x="260" y="416"/>
                    <a:pt x="240" y="390"/>
                  </a:cubicBezTo>
                  <a:lnTo>
                    <a:pt x="240" y="390"/>
                  </a:lnTo>
                  <a:cubicBezTo>
                    <a:pt x="243" y="396"/>
                    <a:pt x="247" y="399"/>
                    <a:pt x="247" y="402"/>
                  </a:cubicBezTo>
                  <a:cubicBezTo>
                    <a:pt x="243" y="396"/>
                    <a:pt x="237" y="390"/>
                    <a:pt x="234" y="382"/>
                  </a:cubicBezTo>
                  <a:cubicBezTo>
                    <a:pt x="233" y="382"/>
                    <a:pt x="233" y="382"/>
                    <a:pt x="233" y="382"/>
                  </a:cubicBezTo>
                  <a:lnTo>
                    <a:pt x="233" y="382"/>
                  </a:lnTo>
                  <a:cubicBezTo>
                    <a:pt x="232" y="382"/>
                    <a:pt x="238" y="391"/>
                    <a:pt x="243" y="402"/>
                  </a:cubicBezTo>
                  <a:lnTo>
                    <a:pt x="203" y="349"/>
                  </a:lnTo>
                  <a:lnTo>
                    <a:pt x="203" y="349"/>
                  </a:lnTo>
                  <a:lnTo>
                    <a:pt x="220" y="372"/>
                  </a:lnTo>
                  <a:lnTo>
                    <a:pt x="186" y="342"/>
                  </a:lnTo>
                  <a:lnTo>
                    <a:pt x="186" y="342"/>
                  </a:lnTo>
                  <a:cubicBezTo>
                    <a:pt x="220" y="402"/>
                    <a:pt x="271" y="487"/>
                    <a:pt x="277" y="514"/>
                  </a:cubicBezTo>
                  <a:cubicBezTo>
                    <a:pt x="254" y="474"/>
                    <a:pt x="234" y="450"/>
                    <a:pt x="200" y="402"/>
                  </a:cubicBezTo>
                  <a:lnTo>
                    <a:pt x="200" y="402"/>
                  </a:lnTo>
                  <a:cubicBezTo>
                    <a:pt x="209" y="414"/>
                    <a:pt x="213" y="419"/>
                    <a:pt x="214" y="419"/>
                  </a:cubicBezTo>
                  <a:cubicBezTo>
                    <a:pt x="218" y="419"/>
                    <a:pt x="198" y="382"/>
                    <a:pt x="202" y="382"/>
                  </a:cubicBezTo>
                  <a:lnTo>
                    <a:pt x="202" y="382"/>
                  </a:lnTo>
                  <a:cubicBezTo>
                    <a:pt x="202" y="382"/>
                    <a:pt x="202" y="382"/>
                    <a:pt x="202" y="382"/>
                  </a:cubicBezTo>
                  <a:lnTo>
                    <a:pt x="202" y="382"/>
                  </a:lnTo>
                  <a:cubicBezTo>
                    <a:pt x="196" y="378"/>
                    <a:pt x="182" y="355"/>
                    <a:pt x="176" y="349"/>
                  </a:cubicBezTo>
                  <a:lnTo>
                    <a:pt x="176" y="349"/>
                  </a:lnTo>
                  <a:lnTo>
                    <a:pt x="200" y="399"/>
                  </a:lnTo>
                  <a:cubicBezTo>
                    <a:pt x="173" y="362"/>
                    <a:pt x="179" y="372"/>
                    <a:pt x="166" y="359"/>
                  </a:cubicBezTo>
                  <a:lnTo>
                    <a:pt x="166" y="359"/>
                  </a:lnTo>
                  <a:cubicBezTo>
                    <a:pt x="220" y="433"/>
                    <a:pt x="193" y="413"/>
                    <a:pt x="206" y="440"/>
                  </a:cubicBezTo>
                  <a:cubicBezTo>
                    <a:pt x="191" y="415"/>
                    <a:pt x="172" y="389"/>
                    <a:pt x="178" y="389"/>
                  </a:cubicBezTo>
                  <a:lnTo>
                    <a:pt x="178" y="389"/>
                  </a:lnTo>
                  <a:cubicBezTo>
                    <a:pt x="178" y="389"/>
                    <a:pt x="179" y="389"/>
                    <a:pt x="179" y="390"/>
                  </a:cubicBezTo>
                  <a:cubicBezTo>
                    <a:pt x="172" y="381"/>
                    <a:pt x="169" y="377"/>
                    <a:pt x="168" y="377"/>
                  </a:cubicBezTo>
                  <a:lnTo>
                    <a:pt x="168" y="377"/>
                  </a:lnTo>
                  <a:cubicBezTo>
                    <a:pt x="165" y="377"/>
                    <a:pt x="211" y="448"/>
                    <a:pt x="206" y="448"/>
                  </a:cubicBezTo>
                  <a:cubicBezTo>
                    <a:pt x="205" y="448"/>
                    <a:pt x="202" y="446"/>
                    <a:pt x="197" y="440"/>
                  </a:cubicBezTo>
                  <a:lnTo>
                    <a:pt x="197" y="440"/>
                  </a:lnTo>
                  <a:cubicBezTo>
                    <a:pt x="197" y="441"/>
                    <a:pt x="196" y="441"/>
                    <a:pt x="195" y="441"/>
                  </a:cubicBezTo>
                  <a:cubicBezTo>
                    <a:pt x="191" y="441"/>
                    <a:pt x="181" y="431"/>
                    <a:pt x="173" y="416"/>
                  </a:cubicBezTo>
                  <a:lnTo>
                    <a:pt x="173" y="413"/>
                  </a:lnTo>
                  <a:cubicBezTo>
                    <a:pt x="172" y="413"/>
                    <a:pt x="171" y="413"/>
                    <a:pt x="170" y="413"/>
                  </a:cubicBezTo>
                  <a:cubicBezTo>
                    <a:pt x="158" y="413"/>
                    <a:pt x="155" y="434"/>
                    <a:pt x="196" y="494"/>
                  </a:cubicBezTo>
                  <a:cubicBezTo>
                    <a:pt x="190" y="487"/>
                    <a:pt x="142" y="416"/>
                    <a:pt x="132" y="402"/>
                  </a:cubicBezTo>
                  <a:lnTo>
                    <a:pt x="132" y="402"/>
                  </a:lnTo>
                  <a:lnTo>
                    <a:pt x="274" y="629"/>
                  </a:lnTo>
                  <a:cubicBezTo>
                    <a:pt x="237" y="572"/>
                    <a:pt x="139" y="443"/>
                    <a:pt x="122" y="410"/>
                  </a:cubicBezTo>
                  <a:cubicBezTo>
                    <a:pt x="118" y="406"/>
                    <a:pt x="114" y="401"/>
                    <a:pt x="112" y="401"/>
                  </a:cubicBezTo>
                  <a:lnTo>
                    <a:pt x="112" y="401"/>
                  </a:lnTo>
                  <a:cubicBezTo>
                    <a:pt x="110" y="401"/>
                    <a:pt x="110" y="405"/>
                    <a:pt x="115" y="416"/>
                  </a:cubicBezTo>
                  <a:cubicBezTo>
                    <a:pt x="122" y="423"/>
                    <a:pt x="176" y="494"/>
                    <a:pt x="179" y="501"/>
                  </a:cubicBezTo>
                  <a:cubicBezTo>
                    <a:pt x="130" y="440"/>
                    <a:pt x="152" y="470"/>
                    <a:pt x="110" y="421"/>
                  </a:cubicBezTo>
                  <a:lnTo>
                    <a:pt x="110" y="421"/>
                  </a:lnTo>
                  <a:cubicBezTo>
                    <a:pt x="123" y="437"/>
                    <a:pt x="177" y="518"/>
                    <a:pt x="176" y="518"/>
                  </a:cubicBezTo>
                  <a:cubicBezTo>
                    <a:pt x="176" y="518"/>
                    <a:pt x="176" y="518"/>
                    <a:pt x="176" y="518"/>
                  </a:cubicBezTo>
                  <a:cubicBezTo>
                    <a:pt x="168" y="507"/>
                    <a:pt x="133" y="461"/>
                    <a:pt x="117" y="437"/>
                  </a:cubicBezTo>
                  <a:lnTo>
                    <a:pt x="117" y="437"/>
                  </a:lnTo>
                  <a:lnTo>
                    <a:pt x="161" y="513"/>
                  </a:lnTo>
                  <a:lnTo>
                    <a:pt x="161" y="513"/>
                  </a:lnTo>
                  <a:cubicBezTo>
                    <a:pt x="150" y="494"/>
                    <a:pt x="111" y="439"/>
                    <a:pt x="92" y="416"/>
                  </a:cubicBezTo>
                  <a:lnTo>
                    <a:pt x="92" y="416"/>
                  </a:lnTo>
                  <a:cubicBezTo>
                    <a:pt x="98" y="425"/>
                    <a:pt x="96" y="426"/>
                    <a:pt x="93" y="426"/>
                  </a:cubicBezTo>
                  <a:cubicBezTo>
                    <a:pt x="93" y="426"/>
                    <a:pt x="92" y="426"/>
                    <a:pt x="91" y="426"/>
                  </a:cubicBezTo>
                  <a:cubicBezTo>
                    <a:pt x="89" y="426"/>
                    <a:pt x="87" y="426"/>
                    <a:pt x="89" y="430"/>
                  </a:cubicBezTo>
                  <a:lnTo>
                    <a:pt x="105" y="446"/>
                  </a:lnTo>
                  <a:cubicBezTo>
                    <a:pt x="104" y="446"/>
                    <a:pt x="104" y="446"/>
                    <a:pt x="104" y="446"/>
                  </a:cubicBezTo>
                  <a:lnTo>
                    <a:pt x="104" y="446"/>
                  </a:lnTo>
                  <a:cubicBezTo>
                    <a:pt x="93" y="446"/>
                    <a:pt x="182" y="572"/>
                    <a:pt x="173" y="575"/>
                  </a:cubicBezTo>
                  <a:cubicBezTo>
                    <a:pt x="162" y="555"/>
                    <a:pt x="98" y="463"/>
                    <a:pt x="84" y="457"/>
                  </a:cubicBezTo>
                  <a:lnTo>
                    <a:pt x="84" y="457"/>
                  </a:lnTo>
                  <a:cubicBezTo>
                    <a:pt x="115" y="501"/>
                    <a:pt x="226" y="673"/>
                    <a:pt x="247" y="710"/>
                  </a:cubicBezTo>
                  <a:lnTo>
                    <a:pt x="226" y="686"/>
                  </a:lnTo>
                  <a:lnTo>
                    <a:pt x="240" y="720"/>
                  </a:lnTo>
                  <a:cubicBezTo>
                    <a:pt x="196" y="649"/>
                    <a:pt x="109" y="504"/>
                    <a:pt x="75" y="446"/>
                  </a:cubicBezTo>
                  <a:cubicBezTo>
                    <a:pt x="60" y="432"/>
                    <a:pt x="55" y="422"/>
                    <a:pt x="52" y="422"/>
                  </a:cubicBezTo>
                  <a:cubicBezTo>
                    <a:pt x="52" y="422"/>
                    <a:pt x="52" y="422"/>
                    <a:pt x="51" y="423"/>
                  </a:cubicBezTo>
                  <a:cubicBezTo>
                    <a:pt x="31" y="402"/>
                    <a:pt x="28" y="385"/>
                    <a:pt x="28" y="385"/>
                  </a:cubicBezTo>
                  <a:lnTo>
                    <a:pt x="7" y="376"/>
                  </a:lnTo>
                  <a:lnTo>
                    <a:pt x="7" y="376"/>
                  </a:lnTo>
                  <a:cubicBezTo>
                    <a:pt x="44" y="426"/>
                    <a:pt x="37" y="433"/>
                    <a:pt x="68" y="477"/>
                  </a:cubicBezTo>
                  <a:lnTo>
                    <a:pt x="41" y="416"/>
                  </a:lnTo>
                  <a:lnTo>
                    <a:pt x="41" y="416"/>
                  </a:lnTo>
                  <a:cubicBezTo>
                    <a:pt x="77" y="466"/>
                    <a:pt x="134" y="561"/>
                    <a:pt x="122" y="561"/>
                  </a:cubicBezTo>
                  <a:cubicBezTo>
                    <a:pt x="122" y="561"/>
                    <a:pt x="122" y="561"/>
                    <a:pt x="122" y="561"/>
                  </a:cubicBezTo>
                  <a:cubicBezTo>
                    <a:pt x="105" y="541"/>
                    <a:pt x="61" y="471"/>
                    <a:pt x="48" y="454"/>
                  </a:cubicBezTo>
                  <a:lnTo>
                    <a:pt x="48" y="454"/>
                  </a:lnTo>
                  <a:cubicBezTo>
                    <a:pt x="55" y="467"/>
                    <a:pt x="61" y="482"/>
                    <a:pt x="59" y="482"/>
                  </a:cubicBezTo>
                  <a:cubicBezTo>
                    <a:pt x="58" y="482"/>
                    <a:pt x="57" y="480"/>
                    <a:pt x="54" y="477"/>
                  </a:cubicBezTo>
                  <a:lnTo>
                    <a:pt x="37" y="450"/>
                  </a:lnTo>
                  <a:cubicBezTo>
                    <a:pt x="36" y="449"/>
                    <a:pt x="35" y="448"/>
                    <a:pt x="35" y="448"/>
                  </a:cubicBezTo>
                  <a:lnTo>
                    <a:pt x="35" y="448"/>
                  </a:lnTo>
                  <a:cubicBezTo>
                    <a:pt x="32" y="448"/>
                    <a:pt x="59" y="489"/>
                    <a:pt x="54" y="489"/>
                  </a:cubicBezTo>
                  <a:cubicBezTo>
                    <a:pt x="53" y="489"/>
                    <a:pt x="49" y="486"/>
                    <a:pt x="41" y="477"/>
                  </a:cubicBezTo>
                  <a:cubicBezTo>
                    <a:pt x="38" y="474"/>
                    <a:pt x="7" y="435"/>
                    <a:pt x="6" y="435"/>
                  </a:cubicBezTo>
                  <a:lnTo>
                    <a:pt x="6" y="435"/>
                  </a:lnTo>
                  <a:cubicBezTo>
                    <a:pt x="5" y="435"/>
                    <a:pt x="7" y="437"/>
                    <a:pt x="11" y="443"/>
                  </a:cubicBezTo>
                  <a:cubicBezTo>
                    <a:pt x="54" y="501"/>
                    <a:pt x="183" y="680"/>
                    <a:pt x="213" y="724"/>
                  </a:cubicBezTo>
                  <a:cubicBezTo>
                    <a:pt x="210" y="720"/>
                    <a:pt x="166" y="677"/>
                    <a:pt x="142" y="649"/>
                  </a:cubicBezTo>
                  <a:cubicBezTo>
                    <a:pt x="109" y="605"/>
                    <a:pt x="68" y="538"/>
                    <a:pt x="37" y="497"/>
                  </a:cubicBezTo>
                  <a:lnTo>
                    <a:pt x="37" y="497"/>
                  </a:lnTo>
                  <a:cubicBezTo>
                    <a:pt x="48" y="514"/>
                    <a:pt x="58" y="531"/>
                    <a:pt x="61" y="538"/>
                  </a:cubicBezTo>
                  <a:cubicBezTo>
                    <a:pt x="52" y="528"/>
                    <a:pt x="34" y="500"/>
                    <a:pt x="34" y="500"/>
                  </a:cubicBezTo>
                  <a:lnTo>
                    <a:pt x="34" y="500"/>
                  </a:lnTo>
                  <a:cubicBezTo>
                    <a:pt x="34" y="500"/>
                    <a:pt x="34" y="500"/>
                    <a:pt x="34" y="501"/>
                  </a:cubicBezTo>
                  <a:cubicBezTo>
                    <a:pt x="50" y="525"/>
                    <a:pt x="48" y="528"/>
                    <a:pt x="46" y="528"/>
                  </a:cubicBezTo>
                  <a:cubicBezTo>
                    <a:pt x="45" y="528"/>
                    <a:pt x="44" y="528"/>
                    <a:pt x="44" y="528"/>
                  </a:cubicBezTo>
                  <a:lnTo>
                    <a:pt x="44" y="528"/>
                  </a:lnTo>
                  <a:cubicBezTo>
                    <a:pt x="43" y="528"/>
                    <a:pt x="45" y="530"/>
                    <a:pt x="61" y="548"/>
                  </a:cubicBezTo>
                  <a:cubicBezTo>
                    <a:pt x="63" y="552"/>
                    <a:pt x="63" y="553"/>
                    <a:pt x="62" y="553"/>
                  </a:cubicBezTo>
                  <a:cubicBezTo>
                    <a:pt x="61" y="553"/>
                    <a:pt x="53" y="543"/>
                    <a:pt x="50" y="543"/>
                  </a:cubicBezTo>
                  <a:cubicBezTo>
                    <a:pt x="49" y="543"/>
                    <a:pt x="48" y="544"/>
                    <a:pt x="48" y="544"/>
                  </a:cubicBezTo>
                  <a:cubicBezTo>
                    <a:pt x="75" y="578"/>
                    <a:pt x="125" y="663"/>
                    <a:pt x="132" y="680"/>
                  </a:cubicBezTo>
                  <a:cubicBezTo>
                    <a:pt x="122" y="666"/>
                    <a:pt x="109" y="649"/>
                    <a:pt x="105" y="642"/>
                  </a:cubicBezTo>
                  <a:cubicBezTo>
                    <a:pt x="93" y="642"/>
                    <a:pt x="74" y="625"/>
                    <a:pt x="66" y="625"/>
                  </a:cubicBezTo>
                  <a:cubicBezTo>
                    <a:pt x="65" y="625"/>
                    <a:pt x="65" y="625"/>
                    <a:pt x="64" y="625"/>
                  </a:cubicBezTo>
                  <a:cubicBezTo>
                    <a:pt x="54" y="612"/>
                    <a:pt x="41" y="602"/>
                    <a:pt x="28" y="578"/>
                  </a:cubicBezTo>
                  <a:lnTo>
                    <a:pt x="28" y="578"/>
                  </a:lnTo>
                  <a:cubicBezTo>
                    <a:pt x="30" y="585"/>
                    <a:pt x="36" y="595"/>
                    <a:pt x="40" y="601"/>
                  </a:cubicBezTo>
                  <a:lnTo>
                    <a:pt x="40" y="601"/>
                  </a:lnTo>
                  <a:cubicBezTo>
                    <a:pt x="39" y="599"/>
                    <a:pt x="38" y="597"/>
                    <a:pt x="37" y="595"/>
                  </a:cubicBezTo>
                  <a:lnTo>
                    <a:pt x="37" y="595"/>
                  </a:lnTo>
                  <a:cubicBezTo>
                    <a:pt x="84" y="659"/>
                    <a:pt x="125" y="730"/>
                    <a:pt x="139" y="767"/>
                  </a:cubicBezTo>
                  <a:cubicBezTo>
                    <a:pt x="140" y="770"/>
                    <a:pt x="140" y="770"/>
                    <a:pt x="139" y="770"/>
                  </a:cubicBezTo>
                  <a:cubicBezTo>
                    <a:pt x="137" y="770"/>
                    <a:pt x="115" y="736"/>
                    <a:pt x="114" y="736"/>
                  </a:cubicBezTo>
                  <a:lnTo>
                    <a:pt x="114" y="736"/>
                  </a:lnTo>
                  <a:cubicBezTo>
                    <a:pt x="114" y="736"/>
                    <a:pt x="115" y="736"/>
                    <a:pt x="115" y="737"/>
                  </a:cubicBezTo>
                  <a:cubicBezTo>
                    <a:pt x="115" y="737"/>
                    <a:pt x="115" y="737"/>
                    <a:pt x="115" y="737"/>
                  </a:cubicBezTo>
                  <a:lnTo>
                    <a:pt x="115" y="737"/>
                  </a:lnTo>
                  <a:cubicBezTo>
                    <a:pt x="100" y="737"/>
                    <a:pt x="160" y="823"/>
                    <a:pt x="152" y="823"/>
                  </a:cubicBezTo>
                  <a:cubicBezTo>
                    <a:pt x="151" y="823"/>
                    <a:pt x="148" y="821"/>
                    <a:pt x="142" y="815"/>
                  </a:cubicBezTo>
                  <a:cubicBezTo>
                    <a:pt x="109" y="778"/>
                    <a:pt x="84" y="734"/>
                    <a:pt x="61" y="703"/>
                  </a:cubicBezTo>
                  <a:cubicBezTo>
                    <a:pt x="60" y="700"/>
                    <a:pt x="60" y="699"/>
                    <a:pt x="61" y="699"/>
                  </a:cubicBezTo>
                  <a:lnTo>
                    <a:pt x="61" y="699"/>
                  </a:lnTo>
                  <a:cubicBezTo>
                    <a:pt x="65" y="699"/>
                    <a:pt x="85" y="721"/>
                    <a:pt x="91" y="721"/>
                  </a:cubicBezTo>
                  <a:cubicBezTo>
                    <a:pt x="91" y="721"/>
                    <a:pt x="92" y="721"/>
                    <a:pt x="92" y="720"/>
                  </a:cubicBezTo>
                  <a:lnTo>
                    <a:pt x="71" y="707"/>
                  </a:lnTo>
                  <a:cubicBezTo>
                    <a:pt x="66" y="694"/>
                    <a:pt x="63" y="684"/>
                    <a:pt x="66" y="684"/>
                  </a:cubicBezTo>
                  <a:lnTo>
                    <a:pt x="66" y="684"/>
                  </a:lnTo>
                  <a:cubicBezTo>
                    <a:pt x="66" y="684"/>
                    <a:pt x="68" y="685"/>
                    <a:pt x="69" y="687"/>
                  </a:cubicBezTo>
                  <a:lnTo>
                    <a:pt x="69" y="687"/>
                  </a:lnTo>
                  <a:cubicBezTo>
                    <a:pt x="60" y="676"/>
                    <a:pt x="54" y="673"/>
                    <a:pt x="49" y="673"/>
                  </a:cubicBezTo>
                  <a:cubicBezTo>
                    <a:pt x="45" y="673"/>
                    <a:pt x="41" y="676"/>
                    <a:pt x="35" y="676"/>
                  </a:cubicBezTo>
                  <a:cubicBezTo>
                    <a:pt x="30" y="676"/>
                    <a:pt x="24" y="674"/>
                    <a:pt x="14" y="666"/>
                  </a:cubicBezTo>
                  <a:lnTo>
                    <a:pt x="14" y="666"/>
                  </a:lnTo>
                  <a:cubicBezTo>
                    <a:pt x="24" y="683"/>
                    <a:pt x="31" y="697"/>
                    <a:pt x="44" y="714"/>
                  </a:cubicBezTo>
                  <a:lnTo>
                    <a:pt x="41" y="707"/>
                  </a:lnTo>
                  <a:lnTo>
                    <a:pt x="41" y="707"/>
                  </a:lnTo>
                  <a:cubicBezTo>
                    <a:pt x="68" y="737"/>
                    <a:pt x="68" y="754"/>
                    <a:pt x="84" y="767"/>
                  </a:cubicBezTo>
                  <a:cubicBezTo>
                    <a:pt x="93" y="791"/>
                    <a:pt x="112" y="821"/>
                    <a:pt x="104" y="821"/>
                  </a:cubicBezTo>
                  <a:cubicBezTo>
                    <a:pt x="103" y="821"/>
                    <a:pt x="101" y="820"/>
                    <a:pt x="98" y="818"/>
                  </a:cubicBezTo>
                  <a:lnTo>
                    <a:pt x="64" y="771"/>
                  </a:lnTo>
                  <a:lnTo>
                    <a:pt x="64" y="771"/>
                  </a:lnTo>
                  <a:cubicBezTo>
                    <a:pt x="71" y="780"/>
                    <a:pt x="80" y="789"/>
                    <a:pt x="82" y="789"/>
                  </a:cubicBezTo>
                  <a:cubicBezTo>
                    <a:pt x="84" y="789"/>
                    <a:pt x="84" y="787"/>
                    <a:pt x="82" y="783"/>
                  </a:cubicBezTo>
                  <a:lnTo>
                    <a:pt x="82" y="783"/>
                  </a:lnTo>
                  <a:cubicBezTo>
                    <a:pt x="83" y="785"/>
                    <a:pt x="83" y="786"/>
                    <a:pt x="82" y="786"/>
                  </a:cubicBezTo>
                  <a:cubicBezTo>
                    <a:pt x="78" y="786"/>
                    <a:pt x="58" y="762"/>
                    <a:pt x="55" y="762"/>
                  </a:cubicBezTo>
                  <a:lnTo>
                    <a:pt x="55" y="762"/>
                  </a:lnTo>
                  <a:cubicBezTo>
                    <a:pt x="53" y="762"/>
                    <a:pt x="56" y="769"/>
                    <a:pt x="68" y="788"/>
                  </a:cubicBezTo>
                  <a:lnTo>
                    <a:pt x="95" y="818"/>
                  </a:lnTo>
                  <a:cubicBezTo>
                    <a:pt x="107" y="839"/>
                    <a:pt x="132" y="885"/>
                    <a:pt x="128" y="885"/>
                  </a:cubicBezTo>
                  <a:cubicBezTo>
                    <a:pt x="127" y="885"/>
                    <a:pt x="127" y="884"/>
                    <a:pt x="125" y="882"/>
                  </a:cubicBezTo>
                  <a:lnTo>
                    <a:pt x="125" y="882"/>
                  </a:lnTo>
                  <a:cubicBezTo>
                    <a:pt x="140" y="903"/>
                    <a:pt x="141" y="905"/>
                    <a:pt x="141" y="905"/>
                  </a:cubicBezTo>
                  <a:cubicBezTo>
                    <a:pt x="141" y="905"/>
                    <a:pt x="141" y="905"/>
                    <a:pt x="141" y="905"/>
                  </a:cubicBezTo>
                  <a:cubicBezTo>
                    <a:pt x="142" y="905"/>
                    <a:pt x="144" y="907"/>
                    <a:pt x="162" y="929"/>
                  </a:cubicBezTo>
                  <a:cubicBezTo>
                    <a:pt x="115" y="869"/>
                    <a:pt x="169" y="917"/>
                    <a:pt x="130" y="866"/>
                  </a:cubicBezTo>
                  <a:lnTo>
                    <a:pt x="130" y="866"/>
                  </a:lnTo>
                  <a:cubicBezTo>
                    <a:pt x="167" y="912"/>
                    <a:pt x="148" y="882"/>
                    <a:pt x="190" y="929"/>
                  </a:cubicBezTo>
                  <a:cubicBezTo>
                    <a:pt x="178" y="915"/>
                    <a:pt x="168" y="905"/>
                    <a:pt x="173" y="905"/>
                  </a:cubicBezTo>
                  <a:lnTo>
                    <a:pt x="173" y="905"/>
                  </a:lnTo>
                  <a:cubicBezTo>
                    <a:pt x="174" y="905"/>
                    <a:pt x="175" y="906"/>
                    <a:pt x="176" y="906"/>
                  </a:cubicBezTo>
                  <a:cubicBezTo>
                    <a:pt x="173" y="903"/>
                    <a:pt x="170" y="896"/>
                    <a:pt x="166" y="892"/>
                  </a:cubicBezTo>
                  <a:cubicBezTo>
                    <a:pt x="162" y="889"/>
                    <a:pt x="162" y="889"/>
                    <a:pt x="166" y="889"/>
                  </a:cubicBezTo>
                  <a:cubicBezTo>
                    <a:pt x="159" y="886"/>
                    <a:pt x="153" y="876"/>
                    <a:pt x="145" y="869"/>
                  </a:cubicBezTo>
                  <a:cubicBezTo>
                    <a:pt x="122" y="831"/>
                    <a:pt x="129" y="828"/>
                    <a:pt x="119" y="808"/>
                  </a:cubicBezTo>
                  <a:lnTo>
                    <a:pt x="119" y="808"/>
                  </a:lnTo>
                  <a:cubicBezTo>
                    <a:pt x="125" y="815"/>
                    <a:pt x="132" y="828"/>
                    <a:pt x="142" y="842"/>
                  </a:cubicBezTo>
                  <a:lnTo>
                    <a:pt x="129" y="815"/>
                  </a:lnTo>
                  <a:lnTo>
                    <a:pt x="129" y="815"/>
                  </a:lnTo>
                  <a:cubicBezTo>
                    <a:pt x="141" y="832"/>
                    <a:pt x="152" y="845"/>
                    <a:pt x="161" y="856"/>
                  </a:cubicBezTo>
                  <a:lnTo>
                    <a:pt x="161" y="856"/>
                  </a:lnTo>
                  <a:cubicBezTo>
                    <a:pt x="163" y="859"/>
                    <a:pt x="165" y="862"/>
                    <a:pt x="167" y="865"/>
                  </a:cubicBezTo>
                  <a:lnTo>
                    <a:pt x="167" y="865"/>
                  </a:lnTo>
                  <a:cubicBezTo>
                    <a:pt x="166" y="863"/>
                    <a:pt x="166" y="862"/>
                    <a:pt x="166" y="861"/>
                  </a:cubicBezTo>
                  <a:lnTo>
                    <a:pt x="166" y="861"/>
                  </a:lnTo>
                  <a:cubicBezTo>
                    <a:pt x="173" y="871"/>
                    <a:pt x="179" y="879"/>
                    <a:pt x="183" y="889"/>
                  </a:cubicBezTo>
                  <a:lnTo>
                    <a:pt x="190" y="889"/>
                  </a:lnTo>
                  <a:cubicBezTo>
                    <a:pt x="197" y="898"/>
                    <a:pt x="203" y="903"/>
                    <a:pt x="206" y="903"/>
                  </a:cubicBezTo>
                  <a:cubicBezTo>
                    <a:pt x="209" y="903"/>
                    <a:pt x="209" y="900"/>
                    <a:pt x="206" y="892"/>
                  </a:cubicBezTo>
                  <a:lnTo>
                    <a:pt x="206" y="892"/>
                  </a:lnTo>
                  <a:cubicBezTo>
                    <a:pt x="207" y="893"/>
                    <a:pt x="207" y="893"/>
                    <a:pt x="207" y="893"/>
                  </a:cubicBezTo>
                  <a:cubicBezTo>
                    <a:pt x="209" y="893"/>
                    <a:pt x="197" y="871"/>
                    <a:pt x="197" y="871"/>
                  </a:cubicBezTo>
                  <a:lnTo>
                    <a:pt x="197" y="871"/>
                  </a:lnTo>
                  <a:cubicBezTo>
                    <a:pt x="197" y="871"/>
                    <a:pt x="199" y="873"/>
                    <a:pt x="203" y="879"/>
                  </a:cubicBezTo>
                  <a:lnTo>
                    <a:pt x="193" y="856"/>
                  </a:lnTo>
                  <a:lnTo>
                    <a:pt x="193" y="856"/>
                  </a:lnTo>
                  <a:lnTo>
                    <a:pt x="200" y="862"/>
                  </a:lnTo>
                  <a:cubicBezTo>
                    <a:pt x="207" y="862"/>
                    <a:pt x="192" y="829"/>
                    <a:pt x="201" y="829"/>
                  </a:cubicBezTo>
                  <a:lnTo>
                    <a:pt x="201" y="829"/>
                  </a:lnTo>
                  <a:cubicBezTo>
                    <a:pt x="204" y="829"/>
                    <a:pt x="211" y="835"/>
                    <a:pt x="226" y="852"/>
                  </a:cubicBezTo>
                  <a:cubicBezTo>
                    <a:pt x="224" y="844"/>
                    <a:pt x="221" y="833"/>
                    <a:pt x="226" y="833"/>
                  </a:cubicBezTo>
                  <a:lnTo>
                    <a:pt x="226" y="833"/>
                  </a:lnTo>
                  <a:cubicBezTo>
                    <a:pt x="227" y="833"/>
                    <a:pt x="228" y="834"/>
                    <a:pt x="230" y="835"/>
                  </a:cubicBezTo>
                  <a:lnTo>
                    <a:pt x="251" y="865"/>
                  </a:lnTo>
                  <a:cubicBezTo>
                    <a:pt x="250" y="863"/>
                    <a:pt x="250" y="862"/>
                    <a:pt x="252" y="862"/>
                  </a:cubicBezTo>
                  <a:cubicBezTo>
                    <a:pt x="255" y="862"/>
                    <a:pt x="263" y="868"/>
                    <a:pt x="266" y="868"/>
                  </a:cubicBezTo>
                  <a:cubicBezTo>
                    <a:pt x="268" y="868"/>
                    <a:pt x="267" y="866"/>
                    <a:pt x="260" y="856"/>
                  </a:cubicBezTo>
                  <a:lnTo>
                    <a:pt x="260" y="856"/>
                  </a:lnTo>
                  <a:cubicBezTo>
                    <a:pt x="282" y="884"/>
                    <a:pt x="292" y="892"/>
                    <a:pt x="296" y="892"/>
                  </a:cubicBezTo>
                  <a:cubicBezTo>
                    <a:pt x="302" y="892"/>
                    <a:pt x="295" y="871"/>
                    <a:pt x="301" y="871"/>
                  </a:cubicBezTo>
                  <a:lnTo>
                    <a:pt x="301" y="871"/>
                  </a:lnTo>
                  <a:cubicBezTo>
                    <a:pt x="302" y="871"/>
                    <a:pt x="303" y="871"/>
                    <a:pt x="304" y="872"/>
                  </a:cubicBezTo>
                  <a:lnTo>
                    <a:pt x="277" y="831"/>
                  </a:lnTo>
                  <a:cubicBezTo>
                    <a:pt x="284" y="831"/>
                    <a:pt x="277" y="818"/>
                    <a:pt x="274" y="801"/>
                  </a:cubicBezTo>
                  <a:lnTo>
                    <a:pt x="247" y="767"/>
                  </a:lnTo>
                  <a:cubicBezTo>
                    <a:pt x="243" y="759"/>
                    <a:pt x="243" y="756"/>
                    <a:pt x="246" y="756"/>
                  </a:cubicBezTo>
                  <a:lnTo>
                    <a:pt x="246" y="756"/>
                  </a:lnTo>
                  <a:cubicBezTo>
                    <a:pt x="251" y="756"/>
                    <a:pt x="270" y="776"/>
                    <a:pt x="278" y="776"/>
                  </a:cubicBezTo>
                  <a:cubicBezTo>
                    <a:pt x="279" y="776"/>
                    <a:pt x="280" y="776"/>
                    <a:pt x="281" y="775"/>
                  </a:cubicBezTo>
                  <a:cubicBezTo>
                    <a:pt x="284" y="781"/>
                    <a:pt x="285" y="784"/>
                    <a:pt x="284" y="784"/>
                  </a:cubicBezTo>
                  <a:cubicBezTo>
                    <a:pt x="283" y="784"/>
                    <a:pt x="281" y="781"/>
                    <a:pt x="277" y="778"/>
                  </a:cubicBezTo>
                  <a:lnTo>
                    <a:pt x="277" y="778"/>
                  </a:lnTo>
                  <a:cubicBezTo>
                    <a:pt x="291" y="794"/>
                    <a:pt x="298" y="800"/>
                    <a:pt x="301" y="800"/>
                  </a:cubicBezTo>
                  <a:cubicBezTo>
                    <a:pt x="308" y="800"/>
                    <a:pt x="280" y="749"/>
                    <a:pt x="288" y="749"/>
                  </a:cubicBezTo>
                  <a:lnTo>
                    <a:pt x="288" y="749"/>
                  </a:lnTo>
                  <a:cubicBezTo>
                    <a:pt x="289" y="749"/>
                    <a:pt x="293" y="753"/>
                    <a:pt x="301" y="761"/>
                  </a:cubicBezTo>
                  <a:cubicBezTo>
                    <a:pt x="298" y="754"/>
                    <a:pt x="297" y="752"/>
                    <a:pt x="298" y="752"/>
                  </a:cubicBezTo>
                  <a:lnTo>
                    <a:pt x="298" y="752"/>
                  </a:lnTo>
                  <a:cubicBezTo>
                    <a:pt x="298" y="752"/>
                    <a:pt x="301" y="755"/>
                    <a:pt x="304" y="761"/>
                  </a:cubicBezTo>
                  <a:lnTo>
                    <a:pt x="307" y="761"/>
                  </a:lnTo>
                  <a:cubicBezTo>
                    <a:pt x="307" y="761"/>
                    <a:pt x="307" y="754"/>
                    <a:pt x="304" y="744"/>
                  </a:cubicBezTo>
                  <a:lnTo>
                    <a:pt x="304" y="744"/>
                  </a:lnTo>
                  <a:lnTo>
                    <a:pt x="332" y="781"/>
                  </a:lnTo>
                  <a:lnTo>
                    <a:pt x="332" y="778"/>
                  </a:lnTo>
                  <a:lnTo>
                    <a:pt x="332" y="778"/>
                  </a:lnTo>
                  <a:cubicBezTo>
                    <a:pt x="333" y="780"/>
                    <a:pt x="334" y="781"/>
                    <a:pt x="334" y="781"/>
                  </a:cubicBezTo>
                  <a:cubicBezTo>
                    <a:pt x="334" y="781"/>
                    <a:pt x="333" y="780"/>
                    <a:pt x="332" y="778"/>
                  </a:cubicBezTo>
                  <a:lnTo>
                    <a:pt x="332" y="778"/>
                  </a:lnTo>
                  <a:lnTo>
                    <a:pt x="332" y="778"/>
                  </a:lnTo>
                  <a:cubicBezTo>
                    <a:pt x="326" y="771"/>
                    <a:pt x="311" y="752"/>
                    <a:pt x="298" y="734"/>
                  </a:cubicBezTo>
                  <a:cubicBezTo>
                    <a:pt x="294" y="727"/>
                    <a:pt x="291" y="720"/>
                    <a:pt x="284" y="710"/>
                  </a:cubicBezTo>
                  <a:lnTo>
                    <a:pt x="284" y="710"/>
                  </a:lnTo>
                  <a:cubicBezTo>
                    <a:pt x="297" y="727"/>
                    <a:pt x="302" y="732"/>
                    <a:pt x="303" y="732"/>
                  </a:cubicBezTo>
                  <a:cubicBezTo>
                    <a:pt x="305" y="732"/>
                    <a:pt x="301" y="723"/>
                    <a:pt x="303" y="723"/>
                  </a:cubicBezTo>
                  <a:lnTo>
                    <a:pt x="303" y="723"/>
                  </a:lnTo>
                  <a:cubicBezTo>
                    <a:pt x="305" y="723"/>
                    <a:pt x="310" y="728"/>
                    <a:pt x="324" y="747"/>
                  </a:cubicBezTo>
                  <a:cubicBezTo>
                    <a:pt x="306" y="720"/>
                    <a:pt x="316" y="717"/>
                    <a:pt x="284" y="668"/>
                  </a:cubicBezTo>
                  <a:lnTo>
                    <a:pt x="284" y="668"/>
                  </a:lnTo>
                  <a:cubicBezTo>
                    <a:pt x="286" y="669"/>
                    <a:pt x="288" y="670"/>
                    <a:pt x="290" y="670"/>
                  </a:cubicBezTo>
                  <a:cubicBezTo>
                    <a:pt x="292" y="670"/>
                    <a:pt x="291" y="667"/>
                    <a:pt x="284" y="656"/>
                  </a:cubicBezTo>
                  <a:lnTo>
                    <a:pt x="284" y="656"/>
                  </a:lnTo>
                  <a:lnTo>
                    <a:pt x="318" y="703"/>
                  </a:lnTo>
                  <a:lnTo>
                    <a:pt x="281" y="636"/>
                  </a:lnTo>
                  <a:lnTo>
                    <a:pt x="281" y="636"/>
                  </a:lnTo>
                  <a:cubicBezTo>
                    <a:pt x="304" y="663"/>
                    <a:pt x="315" y="680"/>
                    <a:pt x="338" y="717"/>
                  </a:cubicBezTo>
                  <a:cubicBezTo>
                    <a:pt x="307" y="656"/>
                    <a:pt x="328" y="694"/>
                    <a:pt x="298" y="633"/>
                  </a:cubicBezTo>
                  <a:lnTo>
                    <a:pt x="298" y="633"/>
                  </a:lnTo>
                  <a:lnTo>
                    <a:pt x="318" y="663"/>
                  </a:lnTo>
                  <a:cubicBezTo>
                    <a:pt x="318" y="660"/>
                    <a:pt x="304" y="635"/>
                    <a:pt x="305" y="635"/>
                  </a:cubicBezTo>
                  <a:lnTo>
                    <a:pt x="305" y="635"/>
                  </a:lnTo>
                  <a:cubicBezTo>
                    <a:pt x="306" y="635"/>
                    <a:pt x="308" y="637"/>
                    <a:pt x="311" y="642"/>
                  </a:cubicBezTo>
                  <a:cubicBezTo>
                    <a:pt x="327" y="661"/>
                    <a:pt x="336" y="666"/>
                    <a:pt x="342" y="666"/>
                  </a:cubicBezTo>
                  <a:cubicBezTo>
                    <a:pt x="349" y="666"/>
                    <a:pt x="354" y="660"/>
                    <a:pt x="362" y="660"/>
                  </a:cubicBezTo>
                  <a:cubicBezTo>
                    <a:pt x="368" y="660"/>
                    <a:pt x="378" y="664"/>
                    <a:pt x="393" y="677"/>
                  </a:cubicBezTo>
                  <a:cubicBezTo>
                    <a:pt x="374" y="651"/>
                    <a:pt x="369" y="644"/>
                    <a:pt x="370" y="644"/>
                  </a:cubicBezTo>
                  <a:lnTo>
                    <a:pt x="370" y="644"/>
                  </a:lnTo>
                  <a:cubicBezTo>
                    <a:pt x="371" y="644"/>
                    <a:pt x="389" y="665"/>
                    <a:pt x="392" y="665"/>
                  </a:cubicBezTo>
                  <a:cubicBezTo>
                    <a:pt x="393" y="665"/>
                    <a:pt x="390" y="660"/>
                    <a:pt x="379" y="642"/>
                  </a:cubicBezTo>
                  <a:lnTo>
                    <a:pt x="379" y="642"/>
                  </a:lnTo>
                  <a:cubicBezTo>
                    <a:pt x="393" y="663"/>
                    <a:pt x="402" y="673"/>
                    <a:pt x="416" y="694"/>
                  </a:cubicBezTo>
                  <a:cubicBezTo>
                    <a:pt x="414" y="688"/>
                    <a:pt x="414" y="686"/>
                    <a:pt x="415" y="686"/>
                  </a:cubicBezTo>
                  <a:lnTo>
                    <a:pt x="415" y="686"/>
                  </a:lnTo>
                  <a:cubicBezTo>
                    <a:pt x="417" y="686"/>
                    <a:pt x="423" y="691"/>
                    <a:pt x="425" y="691"/>
                  </a:cubicBezTo>
                  <a:cubicBezTo>
                    <a:pt x="428" y="691"/>
                    <a:pt x="427" y="685"/>
                    <a:pt x="413" y="659"/>
                  </a:cubicBezTo>
                  <a:lnTo>
                    <a:pt x="413" y="659"/>
                  </a:lnTo>
                  <a:cubicBezTo>
                    <a:pt x="426" y="680"/>
                    <a:pt x="433" y="689"/>
                    <a:pt x="440" y="703"/>
                  </a:cubicBezTo>
                  <a:cubicBezTo>
                    <a:pt x="440" y="699"/>
                    <a:pt x="435" y="691"/>
                    <a:pt x="435" y="691"/>
                  </a:cubicBezTo>
                  <a:lnTo>
                    <a:pt x="435" y="691"/>
                  </a:lnTo>
                  <a:cubicBezTo>
                    <a:pt x="435" y="691"/>
                    <a:pt x="436" y="692"/>
                    <a:pt x="440" y="697"/>
                  </a:cubicBezTo>
                  <a:cubicBezTo>
                    <a:pt x="449" y="707"/>
                    <a:pt x="449" y="714"/>
                    <a:pt x="457" y="724"/>
                  </a:cubicBezTo>
                  <a:cubicBezTo>
                    <a:pt x="460" y="717"/>
                    <a:pt x="416" y="649"/>
                    <a:pt x="372" y="588"/>
                  </a:cubicBezTo>
                  <a:lnTo>
                    <a:pt x="372" y="588"/>
                  </a:lnTo>
                  <a:cubicBezTo>
                    <a:pt x="382" y="600"/>
                    <a:pt x="388" y="606"/>
                    <a:pt x="389" y="606"/>
                  </a:cubicBezTo>
                  <a:cubicBezTo>
                    <a:pt x="391" y="606"/>
                    <a:pt x="384" y="594"/>
                    <a:pt x="368" y="568"/>
                  </a:cubicBezTo>
                  <a:lnTo>
                    <a:pt x="368" y="568"/>
                  </a:lnTo>
                  <a:cubicBezTo>
                    <a:pt x="385" y="588"/>
                    <a:pt x="402" y="608"/>
                    <a:pt x="402" y="619"/>
                  </a:cubicBezTo>
                  <a:cubicBezTo>
                    <a:pt x="404" y="619"/>
                    <a:pt x="410" y="622"/>
                    <a:pt x="414" y="622"/>
                  </a:cubicBezTo>
                  <a:cubicBezTo>
                    <a:pt x="420" y="622"/>
                    <a:pt x="422" y="616"/>
                    <a:pt x="402" y="588"/>
                  </a:cubicBezTo>
                  <a:lnTo>
                    <a:pt x="402" y="588"/>
                  </a:lnTo>
                  <a:cubicBezTo>
                    <a:pt x="406" y="591"/>
                    <a:pt x="407" y="593"/>
                    <a:pt x="408" y="593"/>
                  </a:cubicBezTo>
                  <a:cubicBezTo>
                    <a:pt x="410" y="593"/>
                    <a:pt x="408" y="587"/>
                    <a:pt x="406" y="585"/>
                  </a:cubicBezTo>
                  <a:cubicBezTo>
                    <a:pt x="407" y="584"/>
                    <a:pt x="409" y="584"/>
                    <a:pt x="410" y="584"/>
                  </a:cubicBezTo>
                  <a:cubicBezTo>
                    <a:pt x="412" y="584"/>
                    <a:pt x="413" y="584"/>
                    <a:pt x="414" y="584"/>
                  </a:cubicBezTo>
                  <a:cubicBezTo>
                    <a:pt x="415" y="584"/>
                    <a:pt x="416" y="583"/>
                    <a:pt x="416" y="578"/>
                  </a:cubicBezTo>
                  <a:lnTo>
                    <a:pt x="409" y="572"/>
                  </a:lnTo>
                  <a:cubicBezTo>
                    <a:pt x="393" y="546"/>
                    <a:pt x="390" y="539"/>
                    <a:pt x="392" y="539"/>
                  </a:cubicBezTo>
                  <a:lnTo>
                    <a:pt x="392" y="539"/>
                  </a:lnTo>
                  <a:cubicBezTo>
                    <a:pt x="394" y="539"/>
                    <a:pt x="400" y="546"/>
                    <a:pt x="402" y="546"/>
                  </a:cubicBezTo>
                  <a:cubicBezTo>
                    <a:pt x="403" y="546"/>
                    <a:pt x="403" y="546"/>
                    <a:pt x="402" y="544"/>
                  </a:cubicBezTo>
                  <a:lnTo>
                    <a:pt x="402" y="544"/>
                  </a:lnTo>
                  <a:lnTo>
                    <a:pt x="409" y="552"/>
                  </a:lnTo>
                  <a:cubicBezTo>
                    <a:pt x="418" y="561"/>
                    <a:pt x="422" y="564"/>
                    <a:pt x="424" y="564"/>
                  </a:cubicBezTo>
                  <a:cubicBezTo>
                    <a:pt x="426" y="564"/>
                    <a:pt x="420" y="555"/>
                    <a:pt x="422" y="555"/>
                  </a:cubicBezTo>
                  <a:lnTo>
                    <a:pt x="422" y="555"/>
                  </a:lnTo>
                  <a:cubicBezTo>
                    <a:pt x="423" y="555"/>
                    <a:pt x="428" y="559"/>
                    <a:pt x="440" y="572"/>
                  </a:cubicBezTo>
                  <a:lnTo>
                    <a:pt x="416" y="535"/>
                  </a:lnTo>
                  <a:cubicBezTo>
                    <a:pt x="401" y="515"/>
                    <a:pt x="397" y="508"/>
                    <a:pt x="398" y="508"/>
                  </a:cubicBezTo>
                  <a:lnTo>
                    <a:pt x="398" y="508"/>
                  </a:lnTo>
                  <a:cubicBezTo>
                    <a:pt x="401" y="508"/>
                    <a:pt x="436" y="547"/>
                    <a:pt x="441" y="547"/>
                  </a:cubicBezTo>
                  <a:cubicBezTo>
                    <a:pt x="442" y="547"/>
                    <a:pt x="442" y="546"/>
                    <a:pt x="440" y="541"/>
                  </a:cubicBezTo>
                  <a:lnTo>
                    <a:pt x="423" y="521"/>
                  </a:lnTo>
                  <a:cubicBezTo>
                    <a:pt x="421" y="518"/>
                    <a:pt x="420" y="517"/>
                    <a:pt x="421" y="517"/>
                  </a:cubicBezTo>
                  <a:lnTo>
                    <a:pt x="421" y="517"/>
                  </a:lnTo>
                  <a:cubicBezTo>
                    <a:pt x="424" y="517"/>
                    <a:pt x="508" y="623"/>
                    <a:pt x="517" y="629"/>
                  </a:cubicBezTo>
                  <a:cubicBezTo>
                    <a:pt x="521" y="636"/>
                    <a:pt x="524" y="642"/>
                    <a:pt x="527" y="649"/>
                  </a:cubicBezTo>
                  <a:cubicBezTo>
                    <a:pt x="534" y="656"/>
                    <a:pt x="538" y="659"/>
                    <a:pt x="539" y="659"/>
                  </a:cubicBezTo>
                  <a:cubicBezTo>
                    <a:pt x="543" y="659"/>
                    <a:pt x="493" y="596"/>
                    <a:pt x="490" y="585"/>
                  </a:cubicBezTo>
                  <a:lnTo>
                    <a:pt x="490" y="585"/>
                  </a:lnTo>
                  <a:cubicBezTo>
                    <a:pt x="510" y="608"/>
                    <a:pt x="538" y="649"/>
                    <a:pt x="544" y="653"/>
                  </a:cubicBezTo>
                  <a:cubicBezTo>
                    <a:pt x="546" y="655"/>
                    <a:pt x="546" y="655"/>
                    <a:pt x="547" y="655"/>
                  </a:cubicBezTo>
                  <a:cubicBezTo>
                    <a:pt x="550" y="655"/>
                    <a:pt x="516" y="597"/>
                    <a:pt x="522" y="597"/>
                  </a:cubicBezTo>
                  <a:lnTo>
                    <a:pt x="522" y="597"/>
                  </a:lnTo>
                  <a:cubicBezTo>
                    <a:pt x="523" y="597"/>
                    <a:pt x="527" y="600"/>
                    <a:pt x="534" y="608"/>
                  </a:cubicBezTo>
                  <a:cubicBezTo>
                    <a:pt x="521" y="588"/>
                    <a:pt x="504" y="568"/>
                    <a:pt x="497" y="552"/>
                  </a:cubicBezTo>
                  <a:cubicBezTo>
                    <a:pt x="497" y="551"/>
                    <a:pt x="497" y="551"/>
                    <a:pt x="498" y="551"/>
                  </a:cubicBezTo>
                  <a:cubicBezTo>
                    <a:pt x="503" y="551"/>
                    <a:pt x="529" y="580"/>
                    <a:pt x="533" y="580"/>
                  </a:cubicBezTo>
                  <a:cubicBezTo>
                    <a:pt x="535" y="580"/>
                    <a:pt x="533" y="574"/>
                    <a:pt x="521" y="555"/>
                  </a:cubicBezTo>
                  <a:lnTo>
                    <a:pt x="521" y="555"/>
                  </a:lnTo>
                  <a:cubicBezTo>
                    <a:pt x="524" y="558"/>
                    <a:pt x="527" y="565"/>
                    <a:pt x="530" y="568"/>
                  </a:cubicBezTo>
                  <a:cubicBezTo>
                    <a:pt x="524" y="552"/>
                    <a:pt x="524" y="535"/>
                    <a:pt x="500" y="501"/>
                  </a:cubicBezTo>
                  <a:lnTo>
                    <a:pt x="500" y="501"/>
                  </a:lnTo>
                  <a:cubicBezTo>
                    <a:pt x="524" y="533"/>
                    <a:pt x="534" y="543"/>
                    <a:pt x="537" y="543"/>
                  </a:cubicBezTo>
                  <a:cubicBezTo>
                    <a:pt x="542" y="543"/>
                    <a:pt x="523" y="504"/>
                    <a:pt x="528" y="504"/>
                  </a:cubicBezTo>
                  <a:lnTo>
                    <a:pt x="528" y="504"/>
                  </a:lnTo>
                  <a:cubicBezTo>
                    <a:pt x="530" y="504"/>
                    <a:pt x="538" y="513"/>
                    <a:pt x="558" y="541"/>
                  </a:cubicBezTo>
                  <a:lnTo>
                    <a:pt x="564" y="527"/>
                  </a:lnTo>
                  <a:lnTo>
                    <a:pt x="571" y="541"/>
                  </a:lnTo>
                  <a:cubicBezTo>
                    <a:pt x="572" y="541"/>
                    <a:pt x="572" y="541"/>
                    <a:pt x="573" y="541"/>
                  </a:cubicBezTo>
                  <a:cubicBezTo>
                    <a:pt x="583" y="541"/>
                    <a:pt x="564" y="513"/>
                    <a:pt x="547" y="487"/>
                  </a:cubicBezTo>
                  <a:lnTo>
                    <a:pt x="547" y="487"/>
                  </a:lnTo>
                  <a:cubicBezTo>
                    <a:pt x="555" y="494"/>
                    <a:pt x="561" y="504"/>
                    <a:pt x="564" y="511"/>
                  </a:cubicBezTo>
                  <a:cubicBezTo>
                    <a:pt x="572" y="516"/>
                    <a:pt x="578" y="519"/>
                    <a:pt x="580" y="519"/>
                  </a:cubicBezTo>
                  <a:cubicBezTo>
                    <a:pt x="587" y="519"/>
                    <a:pt x="578" y="503"/>
                    <a:pt x="555" y="460"/>
                  </a:cubicBezTo>
                  <a:lnTo>
                    <a:pt x="555" y="460"/>
                  </a:lnTo>
                  <a:lnTo>
                    <a:pt x="581" y="497"/>
                  </a:lnTo>
                  <a:cubicBezTo>
                    <a:pt x="579" y="494"/>
                    <a:pt x="579" y="492"/>
                    <a:pt x="580" y="492"/>
                  </a:cubicBezTo>
                  <a:lnTo>
                    <a:pt x="580" y="492"/>
                  </a:lnTo>
                  <a:cubicBezTo>
                    <a:pt x="584" y="492"/>
                    <a:pt x="608" y="514"/>
                    <a:pt x="616" y="514"/>
                  </a:cubicBezTo>
                  <a:cubicBezTo>
                    <a:pt x="620" y="514"/>
                    <a:pt x="621" y="510"/>
                    <a:pt x="615" y="497"/>
                  </a:cubicBezTo>
                  <a:lnTo>
                    <a:pt x="615" y="497"/>
                  </a:lnTo>
                  <a:cubicBezTo>
                    <a:pt x="619" y="501"/>
                    <a:pt x="622" y="507"/>
                    <a:pt x="625" y="514"/>
                  </a:cubicBezTo>
                  <a:cubicBezTo>
                    <a:pt x="622" y="506"/>
                    <a:pt x="622" y="502"/>
                    <a:pt x="625" y="502"/>
                  </a:cubicBezTo>
                  <a:lnTo>
                    <a:pt x="625" y="502"/>
                  </a:lnTo>
                  <a:cubicBezTo>
                    <a:pt x="633" y="502"/>
                    <a:pt x="658" y="526"/>
                    <a:pt x="664" y="526"/>
                  </a:cubicBezTo>
                  <a:cubicBezTo>
                    <a:pt x="669" y="526"/>
                    <a:pt x="663" y="512"/>
                    <a:pt x="628" y="460"/>
                  </a:cubicBezTo>
                  <a:lnTo>
                    <a:pt x="611" y="423"/>
                  </a:lnTo>
                  <a:cubicBezTo>
                    <a:pt x="595" y="420"/>
                    <a:pt x="571" y="362"/>
                    <a:pt x="551" y="342"/>
                  </a:cubicBezTo>
                  <a:cubicBezTo>
                    <a:pt x="550" y="341"/>
                    <a:pt x="550" y="340"/>
                    <a:pt x="551" y="340"/>
                  </a:cubicBezTo>
                  <a:cubicBezTo>
                    <a:pt x="554" y="340"/>
                    <a:pt x="581" y="372"/>
                    <a:pt x="587" y="386"/>
                  </a:cubicBezTo>
                  <a:lnTo>
                    <a:pt x="587" y="386"/>
                  </a:lnTo>
                  <a:cubicBezTo>
                    <a:pt x="586" y="384"/>
                    <a:pt x="585" y="383"/>
                    <a:pt x="585" y="382"/>
                  </a:cubicBezTo>
                  <a:lnTo>
                    <a:pt x="585" y="382"/>
                  </a:lnTo>
                  <a:lnTo>
                    <a:pt x="588" y="390"/>
                  </a:lnTo>
                  <a:cubicBezTo>
                    <a:pt x="588" y="388"/>
                    <a:pt x="588" y="387"/>
                    <a:pt x="587" y="386"/>
                  </a:cubicBezTo>
                  <a:lnTo>
                    <a:pt x="587" y="386"/>
                  </a:lnTo>
                  <a:cubicBezTo>
                    <a:pt x="631" y="452"/>
                    <a:pt x="612" y="400"/>
                    <a:pt x="645" y="446"/>
                  </a:cubicBezTo>
                  <a:cubicBezTo>
                    <a:pt x="648" y="444"/>
                    <a:pt x="652" y="443"/>
                    <a:pt x="657" y="443"/>
                  </a:cubicBezTo>
                  <a:cubicBezTo>
                    <a:pt x="674" y="443"/>
                    <a:pt x="701" y="455"/>
                    <a:pt x="717" y="455"/>
                  </a:cubicBezTo>
                  <a:cubicBezTo>
                    <a:pt x="719" y="455"/>
                    <a:pt x="721" y="454"/>
                    <a:pt x="723" y="454"/>
                  </a:cubicBezTo>
                  <a:lnTo>
                    <a:pt x="680" y="399"/>
                  </a:lnTo>
                  <a:lnTo>
                    <a:pt x="689" y="399"/>
                  </a:lnTo>
                  <a:cubicBezTo>
                    <a:pt x="700" y="410"/>
                    <a:pt x="720" y="440"/>
                    <a:pt x="717" y="440"/>
                  </a:cubicBezTo>
                  <a:cubicBezTo>
                    <a:pt x="722" y="446"/>
                    <a:pt x="724" y="448"/>
                    <a:pt x="724" y="448"/>
                  </a:cubicBezTo>
                  <a:cubicBezTo>
                    <a:pt x="727" y="448"/>
                    <a:pt x="702" y="408"/>
                    <a:pt x="697" y="399"/>
                  </a:cubicBezTo>
                  <a:lnTo>
                    <a:pt x="697" y="399"/>
                  </a:lnTo>
                  <a:cubicBezTo>
                    <a:pt x="720" y="416"/>
                    <a:pt x="737" y="463"/>
                    <a:pt x="740" y="463"/>
                  </a:cubicBezTo>
                  <a:lnTo>
                    <a:pt x="740" y="457"/>
                  </a:lnTo>
                  <a:lnTo>
                    <a:pt x="737" y="454"/>
                  </a:lnTo>
                  <a:cubicBezTo>
                    <a:pt x="723" y="426"/>
                    <a:pt x="706" y="402"/>
                    <a:pt x="713" y="402"/>
                  </a:cubicBezTo>
                  <a:lnTo>
                    <a:pt x="713" y="402"/>
                  </a:lnTo>
                  <a:cubicBezTo>
                    <a:pt x="716" y="406"/>
                    <a:pt x="720" y="410"/>
                    <a:pt x="723" y="415"/>
                  </a:cubicBezTo>
                  <a:lnTo>
                    <a:pt x="723" y="415"/>
                  </a:lnTo>
                  <a:cubicBezTo>
                    <a:pt x="722" y="411"/>
                    <a:pt x="722" y="410"/>
                    <a:pt x="723" y="410"/>
                  </a:cubicBezTo>
                  <a:lnTo>
                    <a:pt x="723" y="410"/>
                  </a:lnTo>
                  <a:cubicBezTo>
                    <a:pt x="725" y="410"/>
                    <a:pt x="729" y="416"/>
                    <a:pt x="733" y="423"/>
                  </a:cubicBezTo>
                  <a:lnTo>
                    <a:pt x="725" y="417"/>
                  </a:lnTo>
                  <a:lnTo>
                    <a:pt x="725" y="417"/>
                  </a:lnTo>
                  <a:cubicBezTo>
                    <a:pt x="732" y="427"/>
                    <a:pt x="738" y="437"/>
                    <a:pt x="740" y="437"/>
                  </a:cubicBezTo>
                  <a:cubicBezTo>
                    <a:pt x="742" y="438"/>
                    <a:pt x="744" y="440"/>
                    <a:pt x="745" y="440"/>
                  </a:cubicBezTo>
                  <a:cubicBezTo>
                    <a:pt x="745" y="440"/>
                    <a:pt x="745" y="439"/>
                    <a:pt x="744" y="437"/>
                  </a:cubicBezTo>
                  <a:lnTo>
                    <a:pt x="753" y="437"/>
                  </a:lnTo>
                  <a:lnTo>
                    <a:pt x="720" y="396"/>
                  </a:lnTo>
                  <a:cubicBezTo>
                    <a:pt x="707" y="373"/>
                    <a:pt x="726" y="392"/>
                    <a:pt x="691" y="348"/>
                  </a:cubicBezTo>
                  <a:lnTo>
                    <a:pt x="691" y="348"/>
                  </a:lnTo>
                  <a:cubicBezTo>
                    <a:pt x="713" y="375"/>
                    <a:pt x="724" y="382"/>
                    <a:pt x="731" y="382"/>
                  </a:cubicBezTo>
                  <a:cubicBezTo>
                    <a:pt x="738" y="382"/>
                    <a:pt x="740" y="373"/>
                    <a:pt x="745" y="373"/>
                  </a:cubicBezTo>
                  <a:cubicBezTo>
                    <a:pt x="747" y="373"/>
                    <a:pt x="750" y="375"/>
                    <a:pt x="753" y="379"/>
                  </a:cubicBezTo>
                  <a:cubicBezTo>
                    <a:pt x="737" y="342"/>
                    <a:pt x="740" y="342"/>
                    <a:pt x="747" y="342"/>
                  </a:cubicBezTo>
                  <a:cubicBezTo>
                    <a:pt x="741" y="332"/>
                    <a:pt x="706" y="288"/>
                    <a:pt x="712" y="288"/>
                  </a:cubicBezTo>
                  <a:lnTo>
                    <a:pt x="712" y="288"/>
                  </a:lnTo>
                  <a:cubicBezTo>
                    <a:pt x="712" y="288"/>
                    <a:pt x="712" y="288"/>
                    <a:pt x="713" y="288"/>
                  </a:cubicBezTo>
                  <a:cubicBezTo>
                    <a:pt x="782" y="386"/>
                    <a:pt x="755" y="329"/>
                    <a:pt x="802" y="389"/>
                  </a:cubicBezTo>
                  <a:lnTo>
                    <a:pt x="802" y="389"/>
                  </a:lnTo>
                  <a:cubicBezTo>
                    <a:pt x="774" y="352"/>
                    <a:pt x="808" y="372"/>
                    <a:pt x="757" y="308"/>
                  </a:cubicBezTo>
                  <a:lnTo>
                    <a:pt x="757" y="308"/>
                  </a:lnTo>
                  <a:cubicBezTo>
                    <a:pt x="767" y="315"/>
                    <a:pt x="784" y="349"/>
                    <a:pt x="804" y="369"/>
                  </a:cubicBezTo>
                  <a:cubicBezTo>
                    <a:pt x="798" y="356"/>
                    <a:pt x="799" y="352"/>
                    <a:pt x="804" y="352"/>
                  </a:cubicBezTo>
                  <a:cubicBezTo>
                    <a:pt x="811" y="352"/>
                    <a:pt x="829" y="365"/>
                    <a:pt x="839" y="365"/>
                  </a:cubicBezTo>
                  <a:cubicBezTo>
                    <a:pt x="842" y="365"/>
                    <a:pt x="844" y="363"/>
                    <a:pt x="845" y="359"/>
                  </a:cubicBezTo>
                  <a:cubicBezTo>
                    <a:pt x="834" y="345"/>
                    <a:pt x="818" y="329"/>
                    <a:pt x="808" y="304"/>
                  </a:cubicBezTo>
                  <a:lnTo>
                    <a:pt x="808" y="304"/>
                  </a:lnTo>
                  <a:lnTo>
                    <a:pt x="859" y="369"/>
                  </a:lnTo>
                  <a:cubicBezTo>
                    <a:pt x="859" y="364"/>
                    <a:pt x="829" y="321"/>
                    <a:pt x="831" y="321"/>
                  </a:cubicBezTo>
                  <a:lnTo>
                    <a:pt x="831" y="321"/>
                  </a:lnTo>
                  <a:cubicBezTo>
                    <a:pt x="832" y="321"/>
                    <a:pt x="836" y="325"/>
                    <a:pt x="845" y="335"/>
                  </a:cubicBezTo>
                  <a:cubicBezTo>
                    <a:pt x="834" y="321"/>
                    <a:pt x="821" y="308"/>
                    <a:pt x="821" y="301"/>
                  </a:cubicBezTo>
                  <a:lnTo>
                    <a:pt x="821" y="301"/>
                  </a:lnTo>
                  <a:cubicBezTo>
                    <a:pt x="833" y="310"/>
                    <a:pt x="841" y="313"/>
                    <a:pt x="846" y="313"/>
                  </a:cubicBezTo>
                  <a:cubicBezTo>
                    <a:pt x="862" y="313"/>
                    <a:pt x="857" y="282"/>
                    <a:pt x="873" y="282"/>
                  </a:cubicBezTo>
                  <a:cubicBezTo>
                    <a:pt x="883" y="282"/>
                    <a:pt x="900" y="292"/>
                    <a:pt x="932" y="325"/>
                  </a:cubicBezTo>
                  <a:cubicBezTo>
                    <a:pt x="912" y="301"/>
                    <a:pt x="912" y="298"/>
                    <a:pt x="915" y="295"/>
                  </a:cubicBezTo>
                  <a:cubicBezTo>
                    <a:pt x="909" y="288"/>
                    <a:pt x="892" y="261"/>
                    <a:pt x="879" y="244"/>
                  </a:cubicBezTo>
                  <a:lnTo>
                    <a:pt x="879" y="244"/>
                  </a:lnTo>
                  <a:lnTo>
                    <a:pt x="923" y="288"/>
                  </a:lnTo>
                  <a:cubicBezTo>
                    <a:pt x="889" y="237"/>
                    <a:pt x="929" y="278"/>
                    <a:pt x="895" y="227"/>
                  </a:cubicBezTo>
                  <a:lnTo>
                    <a:pt x="895" y="227"/>
                  </a:lnTo>
                  <a:lnTo>
                    <a:pt x="899" y="237"/>
                  </a:lnTo>
                  <a:cubicBezTo>
                    <a:pt x="865" y="180"/>
                    <a:pt x="804" y="115"/>
                    <a:pt x="753" y="45"/>
                  </a:cubicBezTo>
                  <a:lnTo>
                    <a:pt x="753" y="45"/>
                  </a:lnTo>
                  <a:cubicBezTo>
                    <a:pt x="761" y="58"/>
                    <a:pt x="763" y="62"/>
                    <a:pt x="762" y="62"/>
                  </a:cubicBezTo>
                  <a:cubicBezTo>
                    <a:pt x="757" y="62"/>
                    <a:pt x="723" y="20"/>
                    <a:pt x="718" y="20"/>
                  </a:cubicBezTo>
                  <a:lnTo>
                    <a:pt x="718" y="20"/>
                  </a:lnTo>
                  <a:cubicBezTo>
                    <a:pt x="716" y="20"/>
                    <a:pt x="719" y="28"/>
                    <a:pt x="733" y="51"/>
                  </a:cubicBezTo>
                  <a:cubicBezTo>
                    <a:pt x="720" y="38"/>
                    <a:pt x="720" y="28"/>
                    <a:pt x="706" y="11"/>
                  </a:cubicBezTo>
                  <a:lnTo>
                    <a:pt x="706" y="11"/>
                  </a:lnTo>
                  <a:cubicBezTo>
                    <a:pt x="721" y="35"/>
                    <a:pt x="725" y="46"/>
                    <a:pt x="721" y="46"/>
                  </a:cubicBezTo>
                  <a:cubicBezTo>
                    <a:pt x="720" y="46"/>
                    <a:pt x="717" y="44"/>
                    <a:pt x="713" y="41"/>
                  </a:cubicBezTo>
                  <a:lnTo>
                    <a:pt x="710" y="34"/>
                  </a:lnTo>
                  <a:cubicBezTo>
                    <a:pt x="708" y="37"/>
                    <a:pt x="706" y="38"/>
                    <a:pt x="704" y="38"/>
                  </a:cubicBezTo>
                  <a:cubicBezTo>
                    <a:pt x="693" y="38"/>
                    <a:pt x="671" y="19"/>
                    <a:pt x="649" y="11"/>
                  </a:cubicBezTo>
                  <a:lnTo>
                    <a:pt x="649" y="11"/>
                  </a:lnTo>
                  <a:lnTo>
                    <a:pt x="676" y="45"/>
                  </a:lnTo>
                  <a:cubicBezTo>
                    <a:pt x="669" y="41"/>
                    <a:pt x="663" y="31"/>
                    <a:pt x="656" y="25"/>
                  </a:cubicBezTo>
                  <a:lnTo>
                    <a:pt x="656" y="25"/>
                  </a:lnTo>
                  <a:cubicBezTo>
                    <a:pt x="670" y="49"/>
                    <a:pt x="673" y="52"/>
                    <a:pt x="676" y="52"/>
                  </a:cubicBezTo>
                  <a:cubicBezTo>
                    <a:pt x="676" y="52"/>
                    <a:pt x="677" y="51"/>
                    <a:pt x="678" y="51"/>
                  </a:cubicBezTo>
                  <a:cubicBezTo>
                    <a:pt x="680" y="51"/>
                    <a:pt x="685" y="55"/>
                    <a:pt x="703" y="81"/>
                  </a:cubicBezTo>
                  <a:cubicBezTo>
                    <a:pt x="683" y="56"/>
                    <a:pt x="675" y="51"/>
                    <a:pt x="670" y="51"/>
                  </a:cubicBezTo>
                  <a:cubicBezTo>
                    <a:pt x="667" y="51"/>
                    <a:pt x="664" y="53"/>
                    <a:pt x="661" y="53"/>
                  </a:cubicBezTo>
                  <a:cubicBezTo>
                    <a:pt x="655" y="53"/>
                    <a:pt x="646" y="47"/>
                    <a:pt x="622" y="14"/>
                  </a:cubicBezTo>
                  <a:lnTo>
                    <a:pt x="622" y="14"/>
                  </a:lnTo>
                  <a:cubicBezTo>
                    <a:pt x="619" y="17"/>
                    <a:pt x="652" y="55"/>
                    <a:pt x="649" y="58"/>
                  </a:cubicBezTo>
                  <a:lnTo>
                    <a:pt x="632" y="34"/>
                  </a:lnTo>
                  <a:lnTo>
                    <a:pt x="652" y="65"/>
                  </a:lnTo>
                  <a:cubicBezTo>
                    <a:pt x="645" y="61"/>
                    <a:pt x="625" y="34"/>
                    <a:pt x="611" y="17"/>
                  </a:cubicBezTo>
                  <a:cubicBezTo>
                    <a:pt x="611" y="17"/>
                    <a:pt x="608" y="11"/>
                    <a:pt x="608" y="8"/>
                  </a:cubicBezTo>
                  <a:cubicBezTo>
                    <a:pt x="603" y="2"/>
                    <a:pt x="600" y="0"/>
                    <a:pt x="59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2"/>
            <p:cNvSpPr/>
            <p:nvPr/>
          </p:nvSpPr>
          <p:spPr>
            <a:xfrm>
              <a:off x="2392400" y="1657624"/>
              <a:ext cx="1156" cy="1618"/>
            </a:xfrm>
            <a:custGeom>
              <a:avLst/>
              <a:gdLst/>
              <a:ahLst/>
              <a:cxnLst/>
              <a:rect l="l" t="t" r="r" b="b"/>
              <a:pathLst>
                <a:path w="15" h="21" extrusionOk="0">
                  <a:moveTo>
                    <a:pt x="0" y="0"/>
                  </a:moveTo>
                  <a:cubicBezTo>
                    <a:pt x="4" y="7"/>
                    <a:pt x="11" y="13"/>
                    <a:pt x="14" y="21"/>
                  </a:cubicBezTo>
                  <a:cubicBezTo>
                    <a:pt x="11" y="13"/>
                    <a:pt x="4"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2"/>
            <p:cNvSpPr/>
            <p:nvPr/>
          </p:nvSpPr>
          <p:spPr>
            <a:xfrm>
              <a:off x="2401494" y="1640901"/>
              <a:ext cx="308" cy="617"/>
            </a:xfrm>
            <a:custGeom>
              <a:avLst/>
              <a:gdLst/>
              <a:ahLst/>
              <a:cxnLst/>
              <a:rect l="l" t="t" r="r" b="b"/>
              <a:pathLst>
                <a:path w="4" h="8" extrusionOk="0">
                  <a:moveTo>
                    <a:pt x="1" y="1"/>
                  </a:moveTo>
                  <a:cubicBezTo>
                    <a:pt x="1" y="4"/>
                    <a:pt x="1" y="7"/>
                    <a:pt x="4" y="7"/>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2"/>
            <p:cNvSpPr/>
            <p:nvPr/>
          </p:nvSpPr>
          <p:spPr>
            <a:xfrm>
              <a:off x="2376756" y="1666179"/>
              <a:ext cx="1156" cy="1387"/>
            </a:xfrm>
            <a:custGeom>
              <a:avLst/>
              <a:gdLst/>
              <a:ahLst/>
              <a:cxnLst/>
              <a:rect l="l" t="t" r="r" b="b"/>
              <a:pathLst>
                <a:path w="15" h="18" extrusionOk="0">
                  <a:moveTo>
                    <a:pt x="1" y="0"/>
                  </a:moveTo>
                  <a:cubicBezTo>
                    <a:pt x="2" y="3"/>
                    <a:pt x="4" y="5"/>
                    <a:pt x="7" y="7"/>
                  </a:cubicBezTo>
                  <a:lnTo>
                    <a:pt x="7" y="7"/>
                  </a:lnTo>
                  <a:cubicBezTo>
                    <a:pt x="4" y="4"/>
                    <a:pt x="3" y="2"/>
                    <a:pt x="1" y="0"/>
                  </a:cubicBezTo>
                  <a:close/>
                  <a:moveTo>
                    <a:pt x="7" y="7"/>
                  </a:moveTo>
                  <a:lnTo>
                    <a:pt x="7" y="7"/>
                  </a:lnTo>
                  <a:cubicBezTo>
                    <a:pt x="9" y="11"/>
                    <a:pt x="11" y="14"/>
                    <a:pt x="14" y="17"/>
                  </a:cubicBezTo>
                  <a:cubicBezTo>
                    <a:pt x="13" y="14"/>
                    <a:pt x="10" y="11"/>
                    <a:pt x="7"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2"/>
            <p:cNvSpPr/>
            <p:nvPr/>
          </p:nvSpPr>
          <p:spPr>
            <a:xfrm>
              <a:off x="2387237" y="1699471"/>
              <a:ext cx="1387" cy="1618"/>
            </a:xfrm>
            <a:custGeom>
              <a:avLst/>
              <a:gdLst/>
              <a:ahLst/>
              <a:cxnLst/>
              <a:rect l="l" t="t" r="r" b="b"/>
              <a:pathLst>
                <a:path w="18" h="21" extrusionOk="0">
                  <a:moveTo>
                    <a:pt x="0" y="0"/>
                  </a:moveTo>
                  <a:lnTo>
                    <a:pt x="0" y="0"/>
                  </a:lnTo>
                  <a:cubicBezTo>
                    <a:pt x="7" y="11"/>
                    <a:pt x="17" y="21"/>
                    <a:pt x="17" y="21"/>
                  </a:cubicBezTo>
                  <a:lnTo>
                    <a:pt x="14" y="11"/>
                  </a:lnTo>
                  <a:cubicBezTo>
                    <a:pt x="14" y="12"/>
                    <a:pt x="14" y="12"/>
                    <a:pt x="13" y="12"/>
                  </a:cubicBezTo>
                  <a:cubicBezTo>
                    <a:pt x="11" y="12"/>
                    <a:pt x="5" y="6"/>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2"/>
            <p:cNvSpPr/>
            <p:nvPr/>
          </p:nvSpPr>
          <p:spPr>
            <a:xfrm>
              <a:off x="2373673" y="1685445"/>
              <a:ext cx="1387" cy="1618"/>
            </a:xfrm>
            <a:custGeom>
              <a:avLst/>
              <a:gdLst/>
              <a:ahLst/>
              <a:cxnLst/>
              <a:rect l="l" t="t" r="r" b="b"/>
              <a:pathLst>
                <a:path w="18" h="21" extrusionOk="0">
                  <a:moveTo>
                    <a:pt x="0" y="0"/>
                  </a:moveTo>
                  <a:lnTo>
                    <a:pt x="4" y="4"/>
                  </a:lnTo>
                  <a:lnTo>
                    <a:pt x="14" y="20"/>
                  </a:lnTo>
                  <a:cubicBezTo>
                    <a:pt x="17" y="20"/>
                    <a:pt x="7"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2"/>
            <p:cNvSpPr/>
            <p:nvPr/>
          </p:nvSpPr>
          <p:spPr>
            <a:xfrm>
              <a:off x="2380147" y="1690455"/>
              <a:ext cx="2004" cy="2929"/>
            </a:xfrm>
            <a:custGeom>
              <a:avLst/>
              <a:gdLst/>
              <a:ahLst/>
              <a:cxnLst/>
              <a:rect l="l" t="t" r="r" b="b"/>
              <a:pathLst>
                <a:path w="26" h="38" extrusionOk="0">
                  <a:moveTo>
                    <a:pt x="2" y="1"/>
                  </a:moveTo>
                  <a:cubicBezTo>
                    <a:pt x="1" y="1"/>
                    <a:pt x="3" y="6"/>
                    <a:pt x="4" y="10"/>
                  </a:cubicBezTo>
                  <a:cubicBezTo>
                    <a:pt x="19" y="30"/>
                    <a:pt x="24" y="37"/>
                    <a:pt x="25" y="37"/>
                  </a:cubicBezTo>
                  <a:cubicBezTo>
                    <a:pt x="26" y="37"/>
                    <a:pt x="21" y="29"/>
                    <a:pt x="17" y="20"/>
                  </a:cubicBezTo>
                  <a:cubicBezTo>
                    <a:pt x="8" y="5"/>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2"/>
            <p:cNvSpPr/>
            <p:nvPr/>
          </p:nvSpPr>
          <p:spPr>
            <a:xfrm>
              <a:off x="2380224" y="1691148"/>
              <a:ext cx="617" cy="1002"/>
            </a:xfrm>
            <a:custGeom>
              <a:avLst/>
              <a:gdLst/>
              <a:ahLst/>
              <a:cxnLst/>
              <a:rect l="l" t="t" r="r" b="b"/>
              <a:pathLst>
                <a:path w="8" h="13" extrusionOk="0">
                  <a:moveTo>
                    <a:pt x="3" y="1"/>
                  </a:moveTo>
                  <a:cubicBezTo>
                    <a:pt x="3" y="4"/>
                    <a:pt x="3" y="4"/>
                    <a:pt x="0" y="4"/>
                  </a:cubicBezTo>
                  <a:cubicBezTo>
                    <a:pt x="5" y="10"/>
                    <a:pt x="7" y="12"/>
                    <a:pt x="7" y="12"/>
                  </a:cubicBezTo>
                  <a:cubicBezTo>
                    <a:pt x="8" y="12"/>
                    <a:pt x="3" y="5"/>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2"/>
            <p:cNvSpPr/>
            <p:nvPr/>
          </p:nvSpPr>
          <p:spPr>
            <a:xfrm>
              <a:off x="2387622" y="1696312"/>
              <a:ext cx="2466" cy="3545"/>
            </a:xfrm>
            <a:custGeom>
              <a:avLst/>
              <a:gdLst/>
              <a:ahLst/>
              <a:cxnLst/>
              <a:rect l="l" t="t" r="r" b="b"/>
              <a:pathLst>
                <a:path w="32" h="46" extrusionOk="0">
                  <a:moveTo>
                    <a:pt x="2" y="1"/>
                  </a:moveTo>
                  <a:lnTo>
                    <a:pt x="2" y="1"/>
                  </a:lnTo>
                  <a:cubicBezTo>
                    <a:pt x="1" y="1"/>
                    <a:pt x="1" y="2"/>
                    <a:pt x="2" y="5"/>
                  </a:cubicBezTo>
                  <a:cubicBezTo>
                    <a:pt x="1" y="4"/>
                    <a:pt x="1" y="4"/>
                    <a:pt x="1" y="4"/>
                  </a:cubicBezTo>
                  <a:lnTo>
                    <a:pt x="1" y="4"/>
                  </a:lnTo>
                  <a:cubicBezTo>
                    <a:pt x="0" y="4"/>
                    <a:pt x="25" y="36"/>
                    <a:pt x="24" y="36"/>
                  </a:cubicBezTo>
                  <a:cubicBezTo>
                    <a:pt x="23" y="36"/>
                    <a:pt x="23" y="36"/>
                    <a:pt x="22" y="35"/>
                  </a:cubicBezTo>
                  <a:lnTo>
                    <a:pt x="22" y="35"/>
                  </a:lnTo>
                  <a:cubicBezTo>
                    <a:pt x="27" y="42"/>
                    <a:pt x="29" y="45"/>
                    <a:pt x="30" y="45"/>
                  </a:cubicBezTo>
                  <a:cubicBezTo>
                    <a:pt x="31" y="45"/>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2"/>
            <p:cNvSpPr/>
            <p:nvPr/>
          </p:nvSpPr>
          <p:spPr>
            <a:xfrm>
              <a:off x="2375754" y="1684135"/>
              <a:ext cx="2389" cy="2929"/>
            </a:xfrm>
            <a:custGeom>
              <a:avLst/>
              <a:gdLst/>
              <a:ahLst/>
              <a:cxnLst/>
              <a:rect l="l" t="t" r="r" b="b"/>
              <a:pathLst>
                <a:path w="31" h="38" extrusionOk="0">
                  <a:moveTo>
                    <a:pt x="1" y="1"/>
                  </a:moveTo>
                  <a:lnTo>
                    <a:pt x="31" y="37"/>
                  </a:lnTo>
                  <a:lnTo>
                    <a:pt x="7"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2"/>
            <p:cNvSpPr/>
            <p:nvPr/>
          </p:nvSpPr>
          <p:spPr>
            <a:xfrm>
              <a:off x="2377835" y="1684675"/>
              <a:ext cx="1387" cy="1310"/>
            </a:xfrm>
            <a:custGeom>
              <a:avLst/>
              <a:gdLst/>
              <a:ahLst/>
              <a:cxnLst/>
              <a:rect l="l" t="t" r="r" b="b"/>
              <a:pathLst>
                <a:path w="18" h="17" extrusionOk="0">
                  <a:moveTo>
                    <a:pt x="0" y="0"/>
                  </a:moveTo>
                  <a:cubicBezTo>
                    <a:pt x="7" y="7"/>
                    <a:pt x="7" y="10"/>
                    <a:pt x="11" y="14"/>
                  </a:cubicBezTo>
                  <a:cubicBezTo>
                    <a:pt x="13" y="14"/>
                    <a:pt x="16" y="16"/>
                    <a:pt x="17" y="16"/>
                  </a:cubicBezTo>
                  <a:cubicBezTo>
                    <a:pt x="17" y="16"/>
                    <a:pt x="17" y="15"/>
                    <a:pt x="14" y="1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2"/>
            <p:cNvSpPr/>
            <p:nvPr/>
          </p:nvSpPr>
          <p:spPr>
            <a:xfrm>
              <a:off x="2378297" y="1685754"/>
              <a:ext cx="694" cy="771"/>
            </a:xfrm>
            <a:custGeom>
              <a:avLst/>
              <a:gdLst/>
              <a:ahLst/>
              <a:cxnLst/>
              <a:rect l="l" t="t" r="r" b="b"/>
              <a:pathLst>
                <a:path w="9" h="10" extrusionOk="0">
                  <a:moveTo>
                    <a:pt x="5" y="0"/>
                  </a:moveTo>
                  <a:cubicBezTo>
                    <a:pt x="1" y="0"/>
                    <a:pt x="1" y="3"/>
                    <a:pt x="5" y="10"/>
                  </a:cubicBezTo>
                  <a:cubicBezTo>
                    <a:pt x="5" y="10"/>
                    <a:pt x="8" y="7"/>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2"/>
            <p:cNvSpPr/>
            <p:nvPr/>
          </p:nvSpPr>
          <p:spPr>
            <a:xfrm>
              <a:off x="2375523" y="1683133"/>
              <a:ext cx="1079" cy="539"/>
            </a:xfrm>
            <a:custGeom>
              <a:avLst/>
              <a:gdLst/>
              <a:ahLst/>
              <a:cxnLst/>
              <a:rect l="l" t="t" r="r" b="b"/>
              <a:pathLst>
                <a:path w="14" h="7" extrusionOk="0">
                  <a:moveTo>
                    <a:pt x="0" y="0"/>
                  </a:moveTo>
                  <a:lnTo>
                    <a:pt x="7" y="7"/>
                  </a:lnTo>
                  <a:lnTo>
                    <a:pt x="1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2"/>
            <p:cNvSpPr/>
            <p:nvPr/>
          </p:nvSpPr>
          <p:spPr>
            <a:xfrm>
              <a:off x="2381149" y="1681361"/>
              <a:ext cx="1464" cy="2312"/>
            </a:xfrm>
            <a:custGeom>
              <a:avLst/>
              <a:gdLst/>
              <a:ahLst/>
              <a:cxnLst/>
              <a:rect l="l" t="t" r="r" b="b"/>
              <a:pathLst>
                <a:path w="19" h="30" extrusionOk="0">
                  <a:moveTo>
                    <a:pt x="1" y="0"/>
                  </a:moveTo>
                  <a:cubicBezTo>
                    <a:pt x="0" y="0"/>
                    <a:pt x="0" y="1"/>
                    <a:pt x="1" y="3"/>
                  </a:cubicBezTo>
                  <a:cubicBezTo>
                    <a:pt x="4" y="12"/>
                    <a:pt x="9" y="17"/>
                    <a:pt x="18" y="30"/>
                  </a:cubicBezTo>
                  <a:lnTo>
                    <a:pt x="15" y="17"/>
                  </a:lnTo>
                  <a:cubicBezTo>
                    <a:pt x="7" y="6"/>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2"/>
            <p:cNvSpPr/>
            <p:nvPr/>
          </p:nvSpPr>
          <p:spPr>
            <a:xfrm>
              <a:off x="2374983" y="1674810"/>
              <a:ext cx="2697" cy="3699"/>
            </a:xfrm>
            <a:custGeom>
              <a:avLst/>
              <a:gdLst/>
              <a:ahLst/>
              <a:cxnLst/>
              <a:rect l="l" t="t" r="r" b="b"/>
              <a:pathLst>
                <a:path w="35" h="48" extrusionOk="0">
                  <a:moveTo>
                    <a:pt x="0" y="0"/>
                  </a:moveTo>
                  <a:lnTo>
                    <a:pt x="11" y="20"/>
                  </a:lnTo>
                  <a:cubicBezTo>
                    <a:pt x="17" y="27"/>
                    <a:pt x="24" y="33"/>
                    <a:pt x="34" y="47"/>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2"/>
            <p:cNvSpPr/>
            <p:nvPr/>
          </p:nvSpPr>
          <p:spPr>
            <a:xfrm>
              <a:off x="2374212" y="1672113"/>
              <a:ext cx="1850" cy="2774"/>
            </a:xfrm>
            <a:custGeom>
              <a:avLst/>
              <a:gdLst/>
              <a:ahLst/>
              <a:cxnLst/>
              <a:rect l="l" t="t" r="r" b="b"/>
              <a:pathLst>
                <a:path w="24" h="36" extrusionOk="0">
                  <a:moveTo>
                    <a:pt x="2" y="0"/>
                  </a:moveTo>
                  <a:cubicBezTo>
                    <a:pt x="1" y="0"/>
                    <a:pt x="1" y="0"/>
                    <a:pt x="0" y="1"/>
                  </a:cubicBezTo>
                  <a:cubicBezTo>
                    <a:pt x="10" y="15"/>
                    <a:pt x="13" y="28"/>
                    <a:pt x="24" y="35"/>
                  </a:cubicBezTo>
                  <a:cubicBezTo>
                    <a:pt x="18" y="23"/>
                    <a:pt x="6"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2"/>
            <p:cNvSpPr/>
            <p:nvPr/>
          </p:nvSpPr>
          <p:spPr>
            <a:xfrm>
              <a:off x="2384308" y="1675812"/>
              <a:ext cx="4316" cy="6011"/>
            </a:xfrm>
            <a:custGeom>
              <a:avLst/>
              <a:gdLst/>
              <a:ahLst/>
              <a:cxnLst/>
              <a:rect l="l" t="t" r="r" b="b"/>
              <a:pathLst>
                <a:path w="56" h="78" extrusionOk="0">
                  <a:moveTo>
                    <a:pt x="1" y="0"/>
                  </a:moveTo>
                  <a:lnTo>
                    <a:pt x="1" y="3"/>
                  </a:lnTo>
                  <a:lnTo>
                    <a:pt x="55" y="7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2"/>
            <p:cNvSpPr/>
            <p:nvPr/>
          </p:nvSpPr>
          <p:spPr>
            <a:xfrm>
              <a:off x="2377989" y="1658395"/>
              <a:ext cx="3545" cy="5009"/>
            </a:xfrm>
            <a:custGeom>
              <a:avLst/>
              <a:gdLst/>
              <a:ahLst/>
              <a:cxnLst/>
              <a:rect l="l" t="t" r="r" b="b"/>
              <a:pathLst>
                <a:path w="46" h="65" extrusionOk="0">
                  <a:moveTo>
                    <a:pt x="5" y="0"/>
                  </a:moveTo>
                  <a:cubicBezTo>
                    <a:pt x="0" y="0"/>
                    <a:pt x="26" y="35"/>
                    <a:pt x="23" y="35"/>
                  </a:cubicBezTo>
                  <a:cubicBezTo>
                    <a:pt x="23" y="35"/>
                    <a:pt x="21" y="34"/>
                    <a:pt x="19" y="31"/>
                  </a:cubicBezTo>
                  <a:lnTo>
                    <a:pt x="19" y="31"/>
                  </a:lnTo>
                  <a:cubicBezTo>
                    <a:pt x="32" y="51"/>
                    <a:pt x="36" y="47"/>
                    <a:pt x="45" y="64"/>
                  </a:cubicBezTo>
                  <a:cubicBezTo>
                    <a:pt x="36" y="41"/>
                    <a:pt x="45" y="51"/>
                    <a:pt x="9" y="3"/>
                  </a:cubicBezTo>
                  <a:cubicBezTo>
                    <a:pt x="7" y="1"/>
                    <a:pt x="5"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2"/>
            <p:cNvSpPr/>
            <p:nvPr/>
          </p:nvSpPr>
          <p:spPr>
            <a:xfrm>
              <a:off x="2381457" y="1663327"/>
              <a:ext cx="617" cy="1079"/>
            </a:xfrm>
            <a:custGeom>
              <a:avLst/>
              <a:gdLst/>
              <a:ahLst/>
              <a:cxnLst/>
              <a:rect l="l" t="t" r="r" b="b"/>
              <a:pathLst>
                <a:path w="8" h="14" extrusionOk="0">
                  <a:moveTo>
                    <a:pt x="0" y="0"/>
                  </a:moveTo>
                  <a:cubicBezTo>
                    <a:pt x="5" y="3"/>
                    <a:pt x="5" y="7"/>
                    <a:pt x="8" y="14"/>
                  </a:cubicBezTo>
                  <a:cubicBezTo>
                    <a:pt x="5" y="7"/>
                    <a:pt x="5"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2"/>
            <p:cNvSpPr/>
            <p:nvPr/>
          </p:nvSpPr>
          <p:spPr>
            <a:xfrm>
              <a:off x="2448351" y="1653154"/>
              <a:ext cx="1695" cy="1927"/>
            </a:xfrm>
            <a:custGeom>
              <a:avLst/>
              <a:gdLst/>
              <a:ahLst/>
              <a:cxnLst/>
              <a:rect l="l" t="t" r="r" b="b"/>
              <a:pathLst>
                <a:path w="22" h="25" extrusionOk="0">
                  <a:moveTo>
                    <a:pt x="1" y="1"/>
                  </a:moveTo>
                  <a:lnTo>
                    <a:pt x="4" y="10"/>
                  </a:lnTo>
                  <a:lnTo>
                    <a:pt x="21" y="2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2"/>
            <p:cNvSpPr/>
            <p:nvPr/>
          </p:nvSpPr>
          <p:spPr>
            <a:xfrm>
              <a:off x="2446039" y="1649224"/>
              <a:ext cx="3006" cy="3776"/>
            </a:xfrm>
            <a:custGeom>
              <a:avLst/>
              <a:gdLst/>
              <a:ahLst/>
              <a:cxnLst/>
              <a:rect l="l" t="t" r="r" b="b"/>
              <a:pathLst>
                <a:path w="39" h="49" extrusionOk="0">
                  <a:moveTo>
                    <a:pt x="1" y="1"/>
                  </a:moveTo>
                  <a:lnTo>
                    <a:pt x="38" y="48"/>
                  </a:lnTo>
                  <a:lnTo>
                    <a:pt x="7" y="4"/>
                  </a:lnTo>
                  <a:lnTo>
                    <a:pt x="7" y="4"/>
                  </a:lnTo>
                  <a:cubicBezTo>
                    <a:pt x="7" y="6"/>
                    <a:pt x="8" y="8"/>
                    <a:pt x="8" y="8"/>
                  </a:cubicBezTo>
                  <a:cubicBezTo>
                    <a:pt x="7" y="8"/>
                    <a:pt x="6" y="6"/>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2"/>
            <p:cNvSpPr/>
            <p:nvPr/>
          </p:nvSpPr>
          <p:spPr>
            <a:xfrm>
              <a:off x="2390320" y="1642981"/>
              <a:ext cx="1927" cy="2235"/>
            </a:xfrm>
            <a:custGeom>
              <a:avLst/>
              <a:gdLst/>
              <a:ahLst/>
              <a:cxnLst/>
              <a:rect l="l" t="t" r="r" b="b"/>
              <a:pathLst>
                <a:path w="25" h="29" extrusionOk="0">
                  <a:moveTo>
                    <a:pt x="1" y="1"/>
                  </a:moveTo>
                  <a:lnTo>
                    <a:pt x="11" y="14"/>
                  </a:lnTo>
                  <a:cubicBezTo>
                    <a:pt x="21" y="24"/>
                    <a:pt x="21" y="28"/>
                    <a:pt x="24" y="28"/>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2"/>
            <p:cNvSpPr/>
            <p:nvPr/>
          </p:nvSpPr>
          <p:spPr>
            <a:xfrm>
              <a:off x="2395791" y="1643521"/>
              <a:ext cx="2389" cy="3468"/>
            </a:xfrm>
            <a:custGeom>
              <a:avLst/>
              <a:gdLst/>
              <a:ahLst/>
              <a:cxnLst/>
              <a:rect l="l" t="t" r="r" b="b"/>
              <a:pathLst>
                <a:path w="31" h="45" extrusionOk="0">
                  <a:moveTo>
                    <a:pt x="1" y="1"/>
                  </a:moveTo>
                  <a:lnTo>
                    <a:pt x="1" y="1"/>
                  </a:lnTo>
                  <a:lnTo>
                    <a:pt x="31" y="4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2"/>
            <p:cNvSpPr/>
            <p:nvPr/>
          </p:nvSpPr>
          <p:spPr>
            <a:xfrm>
              <a:off x="2395329" y="1636970"/>
              <a:ext cx="1618" cy="2081"/>
            </a:xfrm>
            <a:custGeom>
              <a:avLst/>
              <a:gdLst/>
              <a:ahLst/>
              <a:cxnLst/>
              <a:rect l="l" t="t" r="r" b="b"/>
              <a:pathLst>
                <a:path w="21" h="27" extrusionOk="0">
                  <a:moveTo>
                    <a:pt x="3" y="1"/>
                  </a:moveTo>
                  <a:cubicBezTo>
                    <a:pt x="0" y="1"/>
                    <a:pt x="5" y="8"/>
                    <a:pt x="4" y="10"/>
                  </a:cubicBezTo>
                  <a:lnTo>
                    <a:pt x="4" y="10"/>
                  </a:lnTo>
                  <a:cubicBezTo>
                    <a:pt x="4" y="10"/>
                    <a:pt x="3" y="10"/>
                    <a:pt x="3" y="10"/>
                  </a:cubicBezTo>
                  <a:cubicBezTo>
                    <a:pt x="3" y="10"/>
                    <a:pt x="3" y="10"/>
                    <a:pt x="3" y="11"/>
                  </a:cubicBezTo>
                  <a:cubicBezTo>
                    <a:pt x="4" y="11"/>
                    <a:pt x="4" y="11"/>
                    <a:pt x="4" y="10"/>
                  </a:cubicBezTo>
                  <a:lnTo>
                    <a:pt x="4" y="10"/>
                  </a:lnTo>
                  <a:cubicBezTo>
                    <a:pt x="8" y="13"/>
                    <a:pt x="19" y="27"/>
                    <a:pt x="20" y="27"/>
                  </a:cubicBezTo>
                  <a:cubicBezTo>
                    <a:pt x="21" y="27"/>
                    <a:pt x="17" y="2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2"/>
            <p:cNvSpPr/>
            <p:nvPr/>
          </p:nvSpPr>
          <p:spPr>
            <a:xfrm>
              <a:off x="2470392" y="2310921"/>
              <a:ext cx="2081" cy="3083"/>
            </a:xfrm>
            <a:custGeom>
              <a:avLst/>
              <a:gdLst/>
              <a:ahLst/>
              <a:cxnLst/>
              <a:rect l="l" t="t" r="r" b="b"/>
              <a:pathLst>
                <a:path w="27" h="40" extrusionOk="0">
                  <a:moveTo>
                    <a:pt x="4" y="0"/>
                  </a:moveTo>
                  <a:cubicBezTo>
                    <a:pt x="4" y="0"/>
                    <a:pt x="5" y="1"/>
                    <a:pt x="5" y="2"/>
                  </a:cubicBezTo>
                  <a:lnTo>
                    <a:pt x="5" y="2"/>
                  </a:lnTo>
                  <a:cubicBezTo>
                    <a:pt x="5" y="2"/>
                    <a:pt x="5" y="2"/>
                    <a:pt x="5" y="2"/>
                  </a:cubicBezTo>
                  <a:lnTo>
                    <a:pt x="5" y="2"/>
                  </a:lnTo>
                  <a:cubicBezTo>
                    <a:pt x="1" y="2"/>
                    <a:pt x="22" y="32"/>
                    <a:pt x="26" y="39"/>
                  </a:cubicBezTo>
                  <a:cubicBezTo>
                    <a:pt x="23" y="31"/>
                    <a:pt x="9" y="8"/>
                    <a:pt x="5" y="2"/>
                  </a:cubicBezTo>
                  <a:lnTo>
                    <a:pt x="5" y="2"/>
                  </a:lnTo>
                  <a:cubicBezTo>
                    <a:pt x="5" y="2"/>
                    <a:pt x="6" y="2"/>
                    <a:pt x="6" y="2"/>
                  </a:cubicBezTo>
                  <a:cubicBezTo>
                    <a:pt x="5" y="1"/>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2"/>
            <p:cNvSpPr/>
            <p:nvPr/>
          </p:nvSpPr>
          <p:spPr>
            <a:xfrm>
              <a:off x="2468697" y="2302136"/>
              <a:ext cx="1387" cy="2697"/>
            </a:xfrm>
            <a:custGeom>
              <a:avLst/>
              <a:gdLst/>
              <a:ahLst/>
              <a:cxnLst/>
              <a:rect l="l" t="t" r="r" b="b"/>
              <a:pathLst>
                <a:path w="18" h="35" extrusionOk="0">
                  <a:moveTo>
                    <a:pt x="0" y="1"/>
                  </a:moveTo>
                  <a:lnTo>
                    <a:pt x="8" y="21"/>
                  </a:lnTo>
                  <a:lnTo>
                    <a:pt x="17" y="3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2"/>
            <p:cNvSpPr/>
            <p:nvPr/>
          </p:nvSpPr>
          <p:spPr>
            <a:xfrm>
              <a:off x="2469776" y="2300825"/>
              <a:ext cx="1850" cy="4316"/>
            </a:xfrm>
            <a:custGeom>
              <a:avLst/>
              <a:gdLst/>
              <a:ahLst/>
              <a:cxnLst/>
              <a:rect l="l" t="t" r="r" b="b"/>
              <a:pathLst>
                <a:path w="24" h="56" extrusionOk="0">
                  <a:moveTo>
                    <a:pt x="6" y="1"/>
                  </a:moveTo>
                  <a:lnTo>
                    <a:pt x="6" y="1"/>
                  </a:lnTo>
                  <a:cubicBezTo>
                    <a:pt x="1" y="1"/>
                    <a:pt x="9" y="24"/>
                    <a:pt x="4" y="24"/>
                  </a:cubicBezTo>
                  <a:cubicBezTo>
                    <a:pt x="3" y="24"/>
                    <a:pt x="2" y="23"/>
                    <a:pt x="0" y="21"/>
                  </a:cubicBezTo>
                  <a:lnTo>
                    <a:pt x="0" y="21"/>
                  </a:lnTo>
                  <a:lnTo>
                    <a:pt x="17" y="55"/>
                  </a:lnTo>
                  <a:cubicBezTo>
                    <a:pt x="20" y="47"/>
                    <a:pt x="13" y="18"/>
                    <a:pt x="19" y="18"/>
                  </a:cubicBezTo>
                  <a:lnTo>
                    <a:pt x="19" y="18"/>
                  </a:lnTo>
                  <a:cubicBezTo>
                    <a:pt x="20" y="18"/>
                    <a:pt x="22" y="19"/>
                    <a:pt x="24" y="21"/>
                  </a:cubicBezTo>
                  <a:cubicBezTo>
                    <a:pt x="13" y="6"/>
                    <a:pt x="8" y="1"/>
                    <a:pt x="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2"/>
            <p:cNvSpPr/>
            <p:nvPr/>
          </p:nvSpPr>
          <p:spPr>
            <a:xfrm>
              <a:off x="2477560" y="2310073"/>
              <a:ext cx="848" cy="1310"/>
            </a:xfrm>
            <a:custGeom>
              <a:avLst/>
              <a:gdLst/>
              <a:ahLst/>
              <a:cxnLst/>
              <a:rect l="l" t="t" r="r" b="b"/>
              <a:pathLst>
                <a:path w="11" h="17" extrusionOk="0">
                  <a:moveTo>
                    <a:pt x="1" y="1"/>
                  </a:moveTo>
                  <a:cubicBezTo>
                    <a:pt x="1" y="1"/>
                    <a:pt x="2" y="5"/>
                    <a:pt x="4" y="13"/>
                  </a:cubicBezTo>
                  <a:lnTo>
                    <a:pt x="7" y="16"/>
                  </a:lnTo>
                  <a:lnTo>
                    <a:pt x="10" y="16"/>
                  </a:lnTo>
                  <a:cubicBezTo>
                    <a:pt x="3" y="6"/>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2"/>
            <p:cNvSpPr/>
            <p:nvPr/>
          </p:nvSpPr>
          <p:spPr>
            <a:xfrm>
              <a:off x="2478022" y="2311306"/>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2"/>
            <p:cNvSpPr/>
            <p:nvPr/>
          </p:nvSpPr>
          <p:spPr>
            <a:xfrm>
              <a:off x="2478639" y="2309688"/>
              <a:ext cx="1850" cy="3699"/>
            </a:xfrm>
            <a:custGeom>
              <a:avLst/>
              <a:gdLst/>
              <a:ahLst/>
              <a:cxnLst/>
              <a:rect l="l" t="t" r="r" b="b"/>
              <a:pathLst>
                <a:path w="24" h="48" extrusionOk="0">
                  <a:moveTo>
                    <a:pt x="0" y="1"/>
                  </a:moveTo>
                  <a:lnTo>
                    <a:pt x="7" y="24"/>
                  </a:lnTo>
                  <a:cubicBezTo>
                    <a:pt x="13" y="38"/>
                    <a:pt x="20" y="38"/>
                    <a:pt x="24" y="48"/>
                  </a:cubicBezTo>
                  <a:cubicBezTo>
                    <a:pt x="20" y="35"/>
                    <a:pt x="13" y="2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2"/>
            <p:cNvSpPr/>
            <p:nvPr/>
          </p:nvSpPr>
          <p:spPr>
            <a:xfrm>
              <a:off x="2476712" y="2306374"/>
              <a:ext cx="694" cy="1156"/>
            </a:xfrm>
            <a:custGeom>
              <a:avLst/>
              <a:gdLst/>
              <a:ahLst/>
              <a:cxnLst/>
              <a:rect l="l" t="t" r="r" b="b"/>
              <a:pathLst>
                <a:path w="9" h="15" extrusionOk="0">
                  <a:moveTo>
                    <a:pt x="1" y="0"/>
                  </a:moveTo>
                  <a:lnTo>
                    <a:pt x="5" y="10"/>
                  </a:lnTo>
                  <a:cubicBezTo>
                    <a:pt x="6" y="13"/>
                    <a:pt x="7" y="14"/>
                    <a:pt x="8" y="14"/>
                  </a:cubicBezTo>
                  <a:cubicBezTo>
                    <a:pt x="9" y="14"/>
                    <a:pt x="7"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2"/>
            <p:cNvSpPr/>
            <p:nvPr/>
          </p:nvSpPr>
          <p:spPr>
            <a:xfrm>
              <a:off x="2476404" y="2306066"/>
              <a:ext cx="1233" cy="2697"/>
            </a:xfrm>
            <a:custGeom>
              <a:avLst/>
              <a:gdLst/>
              <a:ahLst/>
              <a:cxnLst/>
              <a:rect l="l" t="t" r="r" b="b"/>
              <a:pathLst>
                <a:path w="16" h="35" extrusionOk="0">
                  <a:moveTo>
                    <a:pt x="1" y="1"/>
                  </a:moveTo>
                  <a:cubicBezTo>
                    <a:pt x="1" y="1"/>
                    <a:pt x="3" y="5"/>
                    <a:pt x="10" y="18"/>
                  </a:cubicBezTo>
                  <a:lnTo>
                    <a:pt x="10" y="18"/>
                  </a:lnTo>
                  <a:lnTo>
                    <a:pt x="9" y="14"/>
                  </a:lnTo>
                  <a:cubicBezTo>
                    <a:pt x="7" y="8"/>
                    <a:pt x="2" y="1"/>
                    <a:pt x="1" y="1"/>
                  </a:cubicBezTo>
                  <a:close/>
                  <a:moveTo>
                    <a:pt x="8" y="14"/>
                  </a:moveTo>
                  <a:lnTo>
                    <a:pt x="8" y="14"/>
                  </a:lnTo>
                  <a:cubicBezTo>
                    <a:pt x="7" y="14"/>
                    <a:pt x="10" y="20"/>
                    <a:pt x="13" y="27"/>
                  </a:cubicBezTo>
                  <a:lnTo>
                    <a:pt x="13" y="27"/>
                  </a:lnTo>
                  <a:lnTo>
                    <a:pt x="10" y="18"/>
                  </a:lnTo>
                  <a:lnTo>
                    <a:pt x="10" y="18"/>
                  </a:lnTo>
                  <a:cubicBezTo>
                    <a:pt x="11" y="19"/>
                    <a:pt x="11" y="20"/>
                    <a:pt x="12" y="21"/>
                  </a:cubicBezTo>
                  <a:cubicBezTo>
                    <a:pt x="11" y="20"/>
                    <a:pt x="11" y="19"/>
                    <a:pt x="10" y="18"/>
                  </a:cubicBezTo>
                  <a:lnTo>
                    <a:pt x="10" y="18"/>
                  </a:lnTo>
                  <a:lnTo>
                    <a:pt x="10" y="18"/>
                  </a:lnTo>
                  <a:lnTo>
                    <a:pt x="10" y="18"/>
                  </a:lnTo>
                  <a:cubicBezTo>
                    <a:pt x="8" y="15"/>
                    <a:pt x="8" y="14"/>
                    <a:pt x="8" y="14"/>
                  </a:cubicBezTo>
                  <a:close/>
                  <a:moveTo>
                    <a:pt x="13" y="27"/>
                  </a:moveTo>
                  <a:lnTo>
                    <a:pt x="15" y="34"/>
                  </a:lnTo>
                  <a:cubicBezTo>
                    <a:pt x="15" y="32"/>
                    <a:pt x="14" y="29"/>
                    <a:pt x="13" y="2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2"/>
            <p:cNvSpPr/>
            <p:nvPr/>
          </p:nvSpPr>
          <p:spPr>
            <a:xfrm>
              <a:off x="2474939" y="2305064"/>
              <a:ext cx="2158" cy="3314"/>
            </a:xfrm>
            <a:custGeom>
              <a:avLst/>
              <a:gdLst/>
              <a:ahLst/>
              <a:cxnLst/>
              <a:rect l="l" t="t" r="r" b="b"/>
              <a:pathLst>
                <a:path w="28" h="43" extrusionOk="0">
                  <a:moveTo>
                    <a:pt x="4" y="0"/>
                  </a:moveTo>
                  <a:cubicBezTo>
                    <a:pt x="1" y="12"/>
                    <a:pt x="19" y="42"/>
                    <a:pt x="26" y="42"/>
                  </a:cubicBezTo>
                  <a:cubicBezTo>
                    <a:pt x="27" y="42"/>
                    <a:pt x="27" y="42"/>
                    <a:pt x="28" y="41"/>
                  </a:cubicBezTo>
                  <a:cubicBezTo>
                    <a:pt x="17" y="27"/>
                    <a:pt x="11" y="2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2"/>
            <p:cNvSpPr/>
            <p:nvPr/>
          </p:nvSpPr>
          <p:spPr>
            <a:xfrm>
              <a:off x="2467926" y="2296741"/>
              <a:ext cx="1310" cy="1850"/>
            </a:xfrm>
            <a:custGeom>
              <a:avLst/>
              <a:gdLst/>
              <a:ahLst/>
              <a:cxnLst/>
              <a:rect l="l" t="t" r="r" b="b"/>
              <a:pathLst>
                <a:path w="17" h="24" extrusionOk="0">
                  <a:moveTo>
                    <a:pt x="9" y="18"/>
                  </a:moveTo>
                  <a:cubicBezTo>
                    <a:pt x="9" y="18"/>
                    <a:pt x="9" y="19"/>
                    <a:pt x="10" y="21"/>
                  </a:cubicBezTo>
                  <a:lnTo>
                    <a:pt x="9" y="18"/>
                  </a:lnTo>
                  <a:close/>
                  <a:moveTo>
                    <a:pt x="1" y="0"/>
                  </a:moveTo>
                  <a:lnTo>
                    <a:pt x="9" y="18"/>
                  </a:lnTo>
                  <a:lnTo>
                    <a:pt x="9" y="18"/>
                  </a:lnTo>
                  <a:cubicBezTo>
                    <a:pt x="9" y="18"/>
                    <a:pt x="9" y="18"/>
                    <a:pt x="9" y="18"/>
                  </a:cubicBezTo>
                  <a:lnTo>
                    <a:pt x="9" y="18"/>
                  </a:lnTo>
                  <a:cubicBezTo>
                    <a:pt x="10" y="18"/>
                    <a:pt x="15" y="23"/>
                    <a:pt x="16" y="23"/>
                  </a:cubicBezTo>
                  <a:cubicBezTo>
                    <a:pt x="17" y="23"/>
                    <a:pt x="16" y="22"/>
                    <a:pt x="13" y="1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2"/>
            <p:cNvSpPr/>
            <p:nvPr/>
          </p:nvSpPr>
          <p:spPr>
            <a:xfrm>
              <a:off x="2479332" y="2307376"/>
              <a:ext cx="2466" cy="3699"/>
            </a:xfrm>
            <a:custGeom>
              <a:avLst/>
              <a:gdLst/>
              <a:ahLst/>
              <a:cxnLst/>
              <a:rect l="l" t="t" r="r" b="b"/>
              <a:pathLst>
                <a:path w="32" h="48" extrusionOk="0">
                  <a:moveTo>
                    <a:pt x="1" y="1"/>
                  </a:moveTo>
                  <a:lnTo>
                    <a:pt x="7" y="17"/>
                  </a:lnTo>
                  <a:cubicBezTo>
                    <a:pt x="11" y="23"/>
                    <a:pt x="15" y="28"/>
                    <a:pt x="24" y="39"/>
                  </a:cubicBezTo>
                  <a:lnTo>
                    <a:pt x="24" y="39"/>
                  </a:lnTo>
                  <a:cubicBezTo>
                    <a:pt x="16" y="28"/>
                    <a:pt x="9" y="13"/>
                    <a:pt x="1" y="1"/>
                  </a:cubicBezTo>
                  <a:close/>
                  <a:moveTo>
                    <a:pt x="24" y="39"/>
                  </a:moveTo>
                  <a:lnTo>
                    <a:pt x="24" y="39"/>
                  </a:lnTo>
                  <a:cubicBezTo>
                    <a:pt x="27" y="42"/>
                    <a:pt x="29" y="45"/>
                    <a:pt x="32" y="48"/>
                  </a:cubicBezTo>
                  <a:cubicBezTo>
                    <a:pt x="29" y="44"/>
                    <a:pt x="26" y="41"/>
                    <a:pt x="24" y="39"/>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2"/>
            <p:cNvSpPr/>
            <p:nvPr/>
          </p:nvSpPr>
          <p:spPr>
            <a:xfrm>
              <a:off x="2478330" y="2305526"/>
              <a:ext cx="1079" cy="1927"/>
            </a:xfrm>
            <a:custGeom>
              <a:avLst/>
              <a:gdLst/>
              <a:ahLst/>
              <a:cxnLst/>
              <a:rect l="l" t="t" r="r" b="b"/>
              <a:pathLst>
                <a:path w="14" h="25" extrusionOk="0">
                  <a:moveTo>
                    <a:pt x="7" y="1"/>
                  </a:moveTo>
                  <a:cubicBezTo>
                    <a:pt x="0" y="1"/>
                    <a:pt x="7" y="11"/>
                    <a:pt x="14" y="25"/>
                  </a:cubicBez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2"/>
            <p:cNvSpPr/>
            <p:nvPr/>
          </p:nvSpPr>
          <p:spPr>
            <a:xfrm>
              <a:off x="2474169" y="2301442"/>
              <a:ext cx="1387" cy="3699"/>
            </a:xfrm>
            <a:custGeom>
              <a:avLst/>
              <a:gdLst/>
              <a:ahLst/>
              <a:cxnLst/>
              <a:rect l="l" t="t" r="r" b="b"/>
              <a:pathLst>
                <a:path w="18" h="48" extrusionOk="0">
                  <a:moveTo>
                    <a:pt x="1" y="0"/>
                  </a:moveTo>
                  <a:lnTo>
                    <a:pt x="18" y="47"/>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2"/>
            <p:cNvSpPr/>
            <p:nvPr/>
          </p:nvSpPr>
          <p:spPr>
            <a:xfrm>
              <a:off x="2482492" y="2309226"/>
              <a:ext cx="1387" cy="3699"/>
            </a:xfrm>
            <a:custGeom>
              <a:avLst/>
              <a:gdLst/>
              <a:ahLst/>
              <a:cxnLst/>
              <a:rect l="l" t="t" r="r" b="b"/>
              <a:pathLst>
                <a:path w="18" h="48" extrusionOk="0">
                  <a:moveTo>
                    <a:pt x="0" y="0"/>
                  </a:moveTo>
                  <a:lnTo>
                    <a:pt x="4" y="17"/>
                  </a:lnTo>
                  <a:lnTo>
                    <a:pt x="17" y="4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2"/>
            <p:cNvSpPr/>
            <p:nvPr/>
          </p:nvSpPr>
          <p:spPr>
            <a:xfrm>
              <a:off x="2483571" y="2309688"/>
              <a:ext cx="2389" cy="4316"/>
            </a:xfrm>
            <a:custGeom>
              <a:avLst/>
              <a:gdLst/>
              <a:ahLst/>
              <a:cxnLst/>
              <a:rect l="l" t="t" r="r" b="b"/>
              <a:pathLst>
                <a:path w="31" h="56" extrusionOk="0">
                  <a:moveTo>
                    <a:pt x="0" y="1"/>
                  </a:moveTo>
                  <a:lnTo>
                    <a:pt x="0" y="1"/>
                  </a:lnTo>
                  <a:cubicBezTo>
                    <a:pt x="10" y="24"/>
                    <a:pt x="24" y="38"/>
                    <a:pt x="30" y="55"/>
                  </a:cubicBezTo>
                  <a:cubicBezTo>
                    <a:pt x="30" y="48"/>
                    <a:pt x="20" y="28"/>
                    <a:pt x="13" y="7"/>
                  </a:cubicBezTo>
                  <a:lnTo>
                    <a:pt x="13" y="7"/>
                  </a:lnTo>
                  <a:cubicBezTo>
                    <a:pt x="15" y="13"/>
                    <a:pt x="15" y="16"/>
                    <a:pt x="14" y="16"/>
                  </a:cubicBezTo>
                  <a:cubicBezTo>
                    <a:pt x="12" y="16"/>
                    <a:pt x="8"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2"/>
            <p:cNvSpPr/>
            <p:nvPr/>
          </p:nvSpPr>
          <p:spPr>
            <a:xfrm>
              <a:off x="2483802" y="2308147"/>
              <a:ext cx="848" cy="2158"/>
            </a:xfrm>
            <a:custGeom>
              <a:avLst/>
              <a:gdLst/>
              <a:ahLst/>
              <a:cxnLst/>
              <a:rect l="l" t="t" r="r" b="b"/>
              <a:pathLst>
                <a:path w="11" h="28" extrusionOk="0">
                  <a:moveTo>
                    <a:pt x="0" y="1"/>
                  </a:moveTo>
                  <a:cubicBezTo>
                    <a:pt x="2" y="4"/>
                    <a:pt x="3" y="7"/>
                    <a:pt x="5" y="10"/>
                  </a:cubicBezTo>
                  <a:lnTo>
                    <a:pt x="5" y="10"/>
                  </a:lnTo>
                  <a:cubicBezTo>
                    <a:pt x="3" y="5"/>
                    <a:pt x="2" y="2"/>
                    <a:pt x="0" y="1"/>
                  </a:cubicBezTo>
                  <a:close/>
                  <a:moveTo>
                    <a:pt x="5" y="10"/>
                  </a:moveTo>
                  <a:lnTo>
                    <a:pt x="5" y="10"/>
                  </a:lnTo>
                  <a:cubicBezTo>
                    <a:pt x="7" y="15"/>
                    <a:pt x="8" y="22"/>
                    <a:pt x="10" y="27"/>
                  </a:cubicBezTo>
                  <a:cubicBezTo>
                    <a:pt x="10" y="23"/>
                    <a:pt x="8" y="18"/>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2"/>
            <p:cNvSpPr/>
            <p:nvPr/>
          </p:nvSpPr>
          <p:spPr>
            <a:xfrm>
              <a:off x="2479641" y="2305835"/>
              <a:ext cx="1850" cy="2620"/>
            </a:xfrm>
            <a:custGeom>
              <a:avLst/>
              <a:gdLst/>
              <a:ahLst/>
              <a:cxnLst/>
              <a:rect l="l" t="t" r="r" b="b"/>
              <a:pathLst>
                <a:path w="24" h="34" extrusionOk="0">
                  <a:moveTo>
                    <a:pt x="0" y="1"/>
                  </a:moveTo>
                  <a:cubicBezTo>
                    <a:pt x="3" y="7"/>
                    <a:pt x="17" y="27"/>
                    <a:pt x="24" y="3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2"/>
            <p:cNvSpPr/>
            <p:nvPr/>
          </p:nvSpPr>
          <p:spPr>
            <a:xfrm>
              <a:off x="2479641" y="2305526"/>
              <a:ext cx="617" cy="385"/>
            </a:xfrm>
            <a:custGeom>
              <a:avLst/>
              <a:gdLst/>
              <a:ahLst/>
              <a:cxnLst/>
              <a:rect l="l" t="t" r="r" b="b"/>
              <a:pathLst>
                <a:path w="8" h="5" extrusionOk="0">
                  <a:moveTo>
                    <a:pt x="0" y="1"/>
                  </a:moveTo>
                  <a:lnTo>
                    <a:pt x="3" y="5"/>
                  </a:lnTo>
                  <a:lnTo>
                    <a:pt x="7" y="5"/>
                  </a:lnTo>
                  <a:cubicBezTo>
                    <a:pt x="7" y="5"/>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2"/>
            <p:cNvSpPr/>
            <p:nvPr/>
          </p:nvSpPr>
          <p:spPr>
            <a:xfrm>
              <a:off x="2479409" y="2305526"/>
              <a:ext cx="308" cy="385"/>
            </a:xfrm>
            <a:custGeom>
              <a:avLst/>
              <a:gdLst/>
              <a:ahLst/>
              <a:cxnLst/>
              <a:rect l="l" t="t" r="r" b="b"/>
              <a:pathLst>
                <a:path w="4" h="5" extrusionOk="0">
                  <a:moveTo>
                    <a:pt x="1" y="0"/>
                  </a:moveTo>
                  <a:cubicBezTo>
                    <a:pt x="0" y="0"/>
                    <a:pt x="1" y="2"/>
                    <a:pt x="3" y="5"/>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2"/>
            <p:cNvSpPr/>
            <p:nvPr/>
          </p:nvSpPr>
          <p:spPr>
            <a:xfrm>
              <a:off x="2473629" y="2297743"/>
              <a:ext cx="2697" cy="5780"/>
            </a:xfrm>
            <a:custGeom>
              <a:avLst/>
              <a:gdLst/>
              <a:ahLst/>
              <a:cxnLst/>
              <a:rect l="l" t="t" r="r" b="b"/>
              <a:pathLst>
                <a:path w="35" h="75" extrusionOk="0">
                  <a:moveTo>
                    <a:pt x="0" y="0"/>
                  </a:moveTo>
                  <a:lnTo>
                    <a:pt x="0" y="0"/>
                  </a:lnTo>
                  <a:cubicBezTo>
                    <a:pt x="11" y="28"/>
                    <a:pt x="25" y="41"/>
                    <a:pt x="34" y="75"/>
                  </a:cubicBezTo>
                  <a:cubicBezTo>
                    <a:pt x="28" y="51"/>
                    <a:pt x="21" y="28"/>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2"/>
            <p:cNvSpPr/>
            <p:nvPr/>
          </p:nvSpPr>
          <p:spPr>
            <a:xfrm>
              <a:off x="2476712" y="2302136"/>
              <a:ext cx="1695" cy="2466"/>
            </a:xfrm>
            <a:custGeom>
              <a:avLst/>
              <a:gdLst/>
              <a:ahLst/>
              <a:cxnLst/>
              <a:rect l="l" t="t" r="r" b="b"/>
              <a:pathLst>
                <a:path w="22" h="32" extrusionOk="0">
                  <a:moveTo>
                    <a:pt x="1" y="1"/>
                  </a:moveTo>
                  <a:lnTo>
                    <a:pt x="1" y="1"/>
                  </a:lnTo>
                  <a:cubicBezTo>
                    <a:pt x="8" y="8"/>
                    <a:pt x="15" y="21"/>
                    <a:pt x="21" y="32"/>
                  </a:cubicBez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2"/>
            <p:cNvSpPr/>
            <p:nvPr/>
          </p:nvSpPr>
          <p:spPr>
            <a:xfrm>
              <a:off x="2477329" y="2301673"/>
              <a:ext cx="539" cy="1156"/>
            </a:xfrm>
            <a:custGeom>
              <a:avLst/>
              <a:gdLst/>
              <a:ahLst/>
              <a:cxnLst/>
              <a:rect l="l" t="t" r="r" b="b"/>
              <a:pathLst>
                <a:path w="7" h="15" extrusionOk="0">
                  <a:moveTo>
                    <a:pt x="0" y="0"/>
                  </a:moveTo>
                  <a:lnTo>
                    <a:pt x="3" y="10"/>
                  </a:lnTo>
                  <a:lnTo>
                    <a:pt x="7"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2"/>
            <p:cNvSpPr/>
            <p:nvPr/>
          </p:nvSpPr>
          <p:spPr>
            <a:xfrm>
              <a:off x="2480411" y="2303600"/>
              <a:ext cx="1387" cy="2312"/>
            </a:xfrm>
            <a:custGeom>
              <a:avLst/>
              <a:gdLst/>
              <a:ahLst/>
              <a:cxnLst/>
              <a:rect l="l" t="t" r="r" b="b"/>
              <a:pathLst>
                <a:path w="18" h="30" extrusionOk="0">
                  <a:moveTo>
                    <a:pt x="4" y="1"/>
                  </a:moveTo>
                  <a:cubicBezTo>
                    <a:pt x="3" y="1"/>
                    <a:pt x="2" y="1"/>
                    <a:pt x="1" y="2"/>
                  </a:cubicBezTo>
                  <a:cubicBezTo>
                    <a:pt x="7" y="12"/>
                    <a:pt x="16" y="30"/>
                    <a:pt x="18" y="30"/>
                  </a:cubicBezTo>
                  <a:cubicBezTo>
                    <a:pt x="18" y="30"/>
                    <a:pt x="18" y="30"/>
                    <a:pt x="18" y="30"/>
                  </a:cubicBezTo>
                  <a:cubicBezTo>
                    <a:pt x="14" y="13"/>
                    <a:pt x="14" y="9"/>
                    <a:pt x="14" y="5"/>
                  </a:cubicBezTo>
                  <a:cubicBezTo>
                    <a:pt x="9" y="3"/>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2"/>
            <p:cNvSpPr/>
            <p:nvPr/>
          </p:nvSpPr>
          <p:spPr>
            <a:xfrm>
              <a:off x="2480488" y="2305141"/>
              <a:ext cx="231" cy="462"/>
            </a:xfrm>
            <a:custGeom>
              <a:avLst/>
              <a:gdLst/>
              <a:ahLst/>
              <a:cxnLst/>
              <a:rect l="l" t="t" r="r" b="b"/>
              <a:pathLst>
                <a:path w="3" h="6" extrusionOk="0">
                  <a:moveTo>
                    <a:pt x="1" y="0"/>
                  </a:moveTo>
                  <a:lnTo>
                    <a:pt x="1" y="0"/>
                  </a:lnTo>
                  <a:cubicBezTo>
                    <a:pt x="0" y="0"/>
                    <a:pt x="1" y="2"/>
                    <a:pt x="3" y="6"/>
                  </a:cubicBezTo>
                  <a:lnTo>
                    <a:pt x="3" y="2"/>
                  </a:ln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2"/>
            <p:cNvSpPr/>
            <p:nvPr/>
          </p:nvSpPr>
          <p:spPr>
            <a:xfrm>
              <a:off x="2483263" y="2302752"/>
              <a:ext cx="385" cy="539"/>
            </a:xfrm>
            <a:custGeom>
              <a:avLst/>
              <a:gdLst/>
              <a:ahLst/>
              <a:cxnLst/>
              <a:rect l="l" t="t" r="r" b="b"/>
              <a:pathLst>
                <a:path w="5" h="7" extrusionOk="0">
                  <a:moveTo>
                    <a:pt x="1" y="0"/>
                  </a:moveTo>
                  <a:lnTo>
                    <a:pt x="1" y="7"/>
                  </a:lnTo>
                  <a:lnTo>
                    <a:pt x="4" y="7"/>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2"/>
            <p:cNvSpPr/>
            <p:nvPr/>
          </p:nvSpPr>
          <p:spPr>
            <a:xfrm>
              <a:off x="2479872" y="2303060"/>
              <a:ext cx="617" cy="1310"/>
            </a:xfrm>
            <a:custGeom>
              <a:avLst/>
              <a:gdLst/>
              <a:ahLst/>
              <a:cxnLst/>
              <a:rect l="l" t="t" r="r" b="b"/>
              <a:pathLst>
                <a:path w="8" h="17" extrusionOk="0">
                  <a:moveTo>
                    <a:pt x="2" y="0"/>
                  </a:moveTo>
                  <a:cubicBezTo>
                    <a:pt x="0" y="0"/>
                    <a:pt x="5" y="8"/>
                    <a:pt x="8" y="16"/>
                  </a:cubicBezTo>
                  <a:lnTo>
                    <a:pt x="8" y="9"/>
                  </a:lnTo>
                  <a:cubicBezTo>
                    <a:pt x="8" y="4"/>
                    <a:pt x="6" y="1"/>
                    <a:pt x="5" y="1"/>
                  </a:cubicBezTo>
                  <a:cubicBezTo>
                    <a:pt x="5" y="1"/>
                    <a:pt x="4" y="2"/>
                    <a:pt x="4" y="3"/>
                  </a:cubicBezTo>
                  <a:cubicBezTo>
                    <a:pt x="3" y="1"/>
                    <a:pt x="2"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2"/>
            <p:cNvSpPr/>
            <p:nvPr/>
          </p:nvSpPr>
          <p:spPr>
            <a:xfrm>
              <a:off x="2482492" y="2305064"/>
              <a:ext cx="1233" cy="1773"/>
            </a:xfrm>
            <a:custGeom>
              <a:avLst/>
              <a:gdLst/>
              <a:ahLst/>
              <a:cxnLst/>
              <a:rect l="l" t="t" r="r" b="b"/>
              <a:pathLst>
                <a:path w="16" h="23" extrusionOk="0">
                  <a:moveTo>
                    <a:pt x="0" y="0"/>
                  </a:moveTo>
                  <a:lnTo>
                    <a:pt x="0" y="0"/>
                  </a:lnTo>
                  <a:cubicBezTo>
                    <a:pt x="4" y="8"/>
                    <a:pt x="11" y="16"/>
                    <a:pt x="14" y="20"/>
                  </a:cubicBezTo>
                  <a:lnTo>
                    <a:pt x="14" y="20"/>
                  </a:lnTo>
                  <a:cubicBezTo>
                    <a:pt x="11" y="14"/>
                    <a:pt x="4" y="6"/>
                    <a:pt x="0" y="0"/>
                  </a:cubicBezTo>
                  <a:close/>
                  <a:moveTo>
                    <a:pt x="14" y="20"/>
                  </a:moveTo>
                  <a:cubicBezTo>
                    <a:pt x="14" y="20"/>
                    <a:pt x="14" y="20"/>
                    <a:pt x="14" y="20"/>
                  </a:cubicBezTo>
                  <a:cubicBezTo>
                    <a:pt x="15" y="22"/>
                    <a:pt x="16" y="22"/>
                    <a:pt x="16" y="22"/>
                  </a:cubicBezTo>
                  <a:lnTo>
                    <a:pt x="16" y="22"/>
                  </a:lnTo>
                  <a:cubicBezTo>
                    <a:pt x="16" y="22"/>
                    <a:pt x="15" y="21"/>
                    <a:pt x="14" y="2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2"/>
            <p:cNvSpPr/>
            <p:nvPr/>
          </p:nvSpPr>
          <p:spPr>
            <a:xfrm>
              <a:off x="2481182" y="2306066"/>
              <a:ext cx="308" cy="385"/>
            </a:xfrm>
            <a:custGeom>
              <a:avLst/>
              <a:gdLst/>
              <a:ahLst/>
              <a:cxnLst/>
              <a:rect l="l" t="t" r="r" b="b"/>
              <a:pathLst>
                <a:path w="4" h="5" extrusionOk="0">
                  <a:moveTo>
                    <a:pt x="0" y="1"/>
                  </a:moveTo>
                  <a:cubicBezTo>
                    <a:pt x="2" y="4"/>
                    <a:pt x="3" y="5"/>
                    <a:pt x="3" y="5"/>
                  </a:cubicBezTo>
                  <a:cubicBezTo>
                    <a:pt x="3" y="5"/>
                    <a:pt x="2" y="3"/>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2"/>
            <p:cNvSpPr/>
            <p:nvPr/>
          </p:nvSpPr>
          <p:spPr>
            <a:xfrm>
              <a:off x="2480411" y="2304293"/>
              <a:ext cx="848" cy="1850"/>
            </a:xfrm>
            <a:custGeom>
              <a:avLst/>
              <a:gdLst/>
              <a:ahLst/>
              <a:cxnLst/>
              <a:rect l="l" t="t" r="r" b="b"/>
              <a:pathLst>
                <a:path w="11" h="24" extrusionOk="0">
                  <a:moveTo>
                    <a:pt x="1" y="0"/>
                  </a:moveTo>
                  <a:cubicBezTo>
                    <a:pt x="1" y="4"/>
                    <a:pt x="1" y="7"/>
                    <a:pt x="4" y="13"/>
                  </a:cubicBezTo>
                  <a:cubicBezTo>
                    <a:pt x="4" y="17"/>
                    <a:pt x="7" y="21"/>
                    <a:pt x="10" y="24"/>
                  </a:cubicBezTo>
                  <a:cubicBezTo>
                    <a:pt x="7" y="17"/>
                    <a:pt x="4"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2"/>
            <p:cNvSpPr/>
            <p:nvPr/>
          </p:nvSpPr>
          <p:spPr>
            <a:xfrm>
              <a:off x="2475171" y="2285258"/>
              <a:ext cx="8169" cy="17571"/>
            </a:xfrm>
            <a:custGeom>
              <a:avLst/>
              <a:gdLst/>
              <a:ahLst/>
              <a:cxnLst/>
              <a:rect l="l" t="t" r="r" b="b"/>
              <a:pathLst>
                <a:path w="106" h="228" extrusionOk="0">
                  <a:moveTo>
                    <a:pt x="1" y="0"/>
                  </a:moveTo>
                  <a:cubicBezTo>
                    <a:pt x="10" y="24"/>
                    <a:pt x="18" y="48"/>
                    <a:pt x="14" y="48"/>
                  </a:cubicBezTo>
                  <a:cubicBezTo>
                    <a:pt x="12" y="48"/>
                    <a:pt x="8" y="44"/>
                    <a:pt x="1" y="34"/>
                  </a:cubicBezTo>
                  <a:lnTo>
                    <a:pt x="1" y="34"/>
                  </a:lnTo>
                  <a:cubicBezTo>
                    <a:pt x="10" y="58"/>
                    <a:pt x="59" y="151"/>
                    <a:pt x="95" y="210"/>
                  </a:cubicBezTo>
                  <a:lnTo>
                    <a:pt x="95" y="210"/>
                  </a:lnTo>
                  <a:cubicBezTo>
                    <a:pt x="91" y="201"/>
                    <a:pt x="88" y="190"/>
                    <a:pt x="86" y="176"/>
                  </a:cubicBezTo>
                  <a:cubicBezTo>
                    <a:pt x="75" y="159"/>
                    <a:pt x="52" y="139"/>
                    <a:pt x="41" y="109"/>
                  </a:cubicBezTo>
                  <a:cubicBezTo>
                    <a:pt x="40" y="104"/>
                    <a:pt x="41" y="102"/>
                    <a:pt x="41" y="102"/>
                  </a:cubicBezTo>
                  <a:cubicBezTo>
                    <a:pt x="44" y="102"/>
                    <a:pt x="55" y="122"/>
                    <a:pt x="65" y="132"/>
                  </a:cubicBezTo>
                  <a:cubicBezTo>
                    <a:pt x="41" y="95"/>
                    <a:pt x="41" y="68"/>
                    <a:pt x="11" y="11"/>
                  </a:cubicBezTo>
                  <a:lnTo>
                    <a:pt x="11" y="11"/>
                  </a:lnTo>
                  <a:lnTo>
                    <a:pt x="14" y="34"/>
                  </a:lnTo>
                  <a:cubicBezTo>
                    <a:pt x="11" y="24"/>
                    <a:pt x="5" y="7"/>
                    <a:pt x="1" y="0"/>
                  </a:cubicBezTo>
                  <a:close/>
                  <a:moveTo>
                    <a:pt x="95" y="210"/>
                  </a:moveTo>
                  <a:cubicBezTo>
                    <a:pt x="98" y="216"/>
                    <a:pt x="102" y="222"/>
                    <a:pt x="106" y="227"/>
                  </a:cubicBezTo>
                  <a:cubicBezTo>
                    <a:pt x="103" y="222"/>
                    <a:pt x="99" y="216"/>
                    <a:pt x="95" y="2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2"/>
            <p:cNvSpPr/>
            <p:nvPr/>
          </p:nvSpPr>
          <p:spPr>
            <a:xfrm>
              <a:off x="2482261" y="2302752"/>
              <a:ext cx="2389" cy="3699"/>
            </a:xfrm>
            <a:custGeom>
              <a:avLst/>
              <a:gdLst/>
              <a:ahLst/>
              <a:cxnLst/>
              <a:rect l="l" t="t" r="r" b="b"/>
              <a:pathLst>
                <a:path w="31" h="48" extrusionOk="0">
                  <a:moveTo>
                    <a:pt x="0" y="0"/>
                  </a:moveTo>
                  <a:lnTo>
                    <a:pt x="0" y="7"/>
                  </a:lnTo>
                  <a:cubicBezTo>
                    <a:pt x="7" y="10"/>
                    <a:pt x="14" y="24"/>
                    <a:pt x="30" y="47"/>
                  </a:cubicBezTo>
                  <a:cubicBezTo>
                    <a:pt x="27" y="30"/>
                    <a:pt x="20" y="16"/>
                    <a:pt x="14" y="7"/>
                  </a:cubicBezTo>
                  <a:lnTo>
                    <a:pt x="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2"/>
            <p:cNvSpPr/>
            <p:nvPr/>
          </p:nvSpPr>
          <p:spPr>
            <a:xfrm>
              <a:off x="2478022" y="2296510"/>
              <a:ext cx="4547" cy="8632"/>
            </a:xfrm>
            <a:custGeom>
              <a:avLst/>
              <a:gdLst/>
              <a:ahLst/>
              <a:cxnLst/>
              <a:rect l="l" t="t" r="r" b="b"/>
              <a:pathLst>
                <a:path w="59" h="112" extrusionOk="0">
                  <a:moveTo>
                    <a:pt x="4" y="0"/>
                  </a:moveTo>
                  <a:cubicBezTo>
                    <a:pt x="1" y="7"/>
                    <a:pt x="15" y="33"/>
                    <a:pt x="21" y="50"/>
                  </a:cubicBezTo>
                  <a:cubicBezTo>
                    <a:pt x="22" y="48"/>
                    <a:pt x="22" y="47"/>
                    <a:pt x="23" y="47"/>
                  </a:cubicBezTo>
                  <a:cubicBezTo>
                    <a:pt x="26" y="47"/>
                    <a:pt x="31" y="73"/>
                    <a:pt x="45" y="88"/>
                  </a:cubicBezTo>
                  <a:cubicBezTo>
                    <a:pt x="49" y="94"/>
                    <a:pt x="49" y="97"/>
                    <a:pt x="45" y="97"/>
                  </a:cubicBezTo>
                  <a:cubicBezTo>
                    <a:pt x="49" y="101"/>
                    <a:pt x="55" y="108"/>
                    <a:pt x="58" y="111"/>
                  </a:cubicBezTo>
                  <a:cubicBezTo>
                    <a:pt x="55" y="105"/>
                    <a:pt x="52" y="105"/>
                    <a:pt x="55" y="105"/>
                  </a:cubicBezTo>
                  <a:cubicBezTo>
                    <a:pt x="52" y="101"/>
                    <a:pt x="52" y="94"/>
                    <a:pt x="49" y="91"/>
                  </a:cubicBezTo>
                  <a:lnTo>
                    <a:pt x="49" y="91"/>
                  </a:lnTo>
                  <a:cubicBezTo>
                    <a:pt x="55" y="97"/>
                    <a:pt x="55" y="101"/>
                    <a:pt x="55" y="105"/>
                  </a:cubicBezTo>
                  <a:lnTo>
                    <a:pt x="58" y="111"/>
                  </a:lnTo>
                  <a:lnTo>
                    <a:pt x="55" y="88"/>
                  </a:lnTo>
                  <a:cubicBezTo>
                    <a:pt x="54" y="85"/>
                    <a:pt x="53" y="84"/>
                    <a:pt x="53" y="84"/>
                  </a:cubicBezTo>
                  <a:cubicBezTo>
                    <a:pt x="51" y="84"/>
                    <a:pt x="51" y="87"/>
                    <a:pt x="49" y="91"/>
                  </a:cubicBezTo>
                  <a:cubicBezTo>
                    <a:pt x="32" y="54"/>
                    <a:pt x="28" y="3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2"/>
            <p:cNvSpPr/>
            <p:nvPr/>
          </p:nvSpPr>
          <p:spPr>
            <a:xfrm>
              <a:off x="2470778" y="2291809"/>
              <a:ext cx="385" cy="771"/>
            </a:xfrm>
            <a:custGeom>
              <a:avLst/>
              <a:gdLst/>
              <a:ahLst/>
              <a:cxnLst/>
              <a:rect l="l" t="t" r="r" b="b"/>
              <a:pathLst>
                <a:path w="5" h="10" extrusionOk="0">
                  <a:moveTo>
                    <a:pt x="1" y="0"/>
                  </a:moveTo>
                  <a:cubicBezTo>
                    <a:pt x="1" y="3"/>
                    <a:pt x="4" y="7"/>
                    <a:pt x="4" y="10"/>
                  </a:cubicBezTo>
                  <a:cubicBezTo>
                    <a:pt x="4" y="3"/>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2"/>
            <p:cNvSpPr/>
            <p:nvPr/>
          </p:nvSpPr>
          <p:spPr>
            <a:xfrm>
              <a:off x="2471086" y="2292502"/>
              <a:ext cx="5009" cy="7167"/>
            </a:xfrm>
            <a:custGeom>
              <a:avLst/>
              <a:gdLst/>
              <a:ahLst/>
              <a:cxnLst/>
              <a:rect l="l" t="t" r="r" b="b"/>
              <a:pathLst>
                <a:path w="65" h="93" extrusionOk="0">
                  <a:moveTo>
                    <a:pt x="10" y="11"/>
                  </a:moveTo>
                  <a:lnTo>
                    <a:pt x="10" y="11"/>
                  </a:lnTo>
                  <a:cubicBezTo>
                    <a:pt x="11" y="13"/>
                    <a:pt x="12" y="14"/>
                    <a:pt x="12" y="15"/>
                  </a:cubicBezTo>
                  <a:lnTo>
                    <a:pt x="12" y="15"/>
                  </a:lnTo>
                  <a:cubicBezTo>
                    <a:pt x="11" y="14"/>
                    <a:pt x="11" y="12"/>
                    <a:pt x="10" y="11"/>
                  </a:cubicBezTo>
                  <a:close/>
                  <a:moveTo>
                    <a:pt x="0" y="1"/>
                  </a:moveTo>
                  <a:cubicBezTo>
                    <a:pt x="3" y="11"/>
                    <a:pt x="10" y="28"/>
                    <a:pt x="24" y="41"/>
                  </a:cubicBezTo>
                  <a:lnTo>
                    <a:pt x="20" y="38"/>
                  </a:lnTo>
                  <a:lnTo>
                    <a:pt x="20" y="38"/>
                  </a:lnTo>
                  <a:cubicBezTo>
                    <a:pt x="30" y="48"/>
                    <a:pt x="61" y="89"/>
                    <a:pt x="64" y="93"/>
                  </a:cubicBezTo>
                  <a:cubicBezTo>
                    <a:pt x="45" y="63"/>
                    <a:pt x="31" y="43"/>
                    <a:pt x="12" y="15"/>
                  </a:cubicBezTo>
                  <a:lnTo>
                    <a:pt x="12" y="15"/>
                  </a:lnTo>
                  <a:cubicBezTo>
                    <a:pt x="15" y="21"/>
                    <a:pt x="19" y="28"/>
                    <a:pt x="18" y="28"/>
                  </a:cubicBezTo>
                  <a:cubicBezTo>
                    <a:pt x="18" y="28"/>
                    <a:pt x="17" y="28"/>
                    <a:pt x="17" y="28"/>
                  </a:cubicBezTo>
                  <a:cubicBezTo>
                    <a:pt x="7" y="18"/>
                    <a:pt x="7"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2"/>
            <p:cNvSpPr/>
            <p:nvPr/>
          </p:nvSpPr>
          <p:spPr>
            <a:xfrm>
              <a:off x="2474708" y="2293812"/>
              <a:ext cx="1850" cy="4008"/>
            </a:xfrm>
            <a:custGeom>
              <a:avLst/>
              <a:gdLst/>
              <a:ahLst/>
              <a:cxnLst/>
              <a:rect l="l" t="t" r="r" b="b"/>
              <a:pathLst>
                <a:path w="24" h="52" extrusionOk="0">
                  <a:moveTo>
                    <a:pt x="0" y="1"/>
                  </a:moveTo>
                  <a:lnTo>
                    <a:pt x="11" y="18"/>
                  </a:lnTo>
                  <a:cubicBezTo>
                    <a:pt x="10" y="18"/>
                    <a:pt x="10" y="18"/>
                    <a:pt x="9" y="18"/>
                  </a:cubicBezTo>
                  <a:lnTo>
                    <a:pt x="9" y="18"/>
                  </a:lnTo>
                  <a:cubicBezTo>
                    <a:pt x="5" y="18"/>
                    <a:pt x="18" y="36"/>
                    <a:pt x="24" y="51"/>
                  </a:cubicBezTo>
                  <a:lnTo>
                    <a:pt x="24" y="2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2"/>
            <p:cNvSpPr/>
            <p:nvPr/>
          </p:nvSpPr>
          <p:spPr>
            <a:xfrm>
              <a:off x="2483802" y="2303214"/>
              <a:ext cx="1850" cy="4239"/>
            </a:xfrm>
            <a:custGeom>
              <a:avLst/>
              <a:gdLst/>
              <a:ahLst/>
              <a:cxnLst/>
              <a:rect l="l" t="t" r="r" b="b"/>
              <a:pathLst>
                <a:path w="24" h="55" extrusionOk="0">
                  <a:moveTo>
                    <a:pt x="0" y="1"/>
                  </a:moveTo>
                  <a:lnTo>
                    <a:pt x="7" y="18"/>
                  </a:lnTo>
                  <a:lnTo>
                    <a:pt x="24" y="55"/>
                  </a:lnTo>
                  <a:lnTo>
                    <a:pt x="24"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2"/>
            <p:cNvSpPr/>
            <p:nvPr/>
          </p:nvSpPr>
          <p:spPr>
            <a:xfrm>
              <a:off x="2484881" y="2303754"/>
              <a:ext cx="1310" cy="2697"/>
            </a:xfrm>
            <a:custGeom>
              <a:avLst/>
              <a:gdLst/>
              <a:ahLst/>
              <a:cxnLst/>
              <a:rect l="l" t="t" r="r" b="b"/>
              <a:pathLst>
                <a:path w="17" h="35" extrusionOk="0">
                  <a:moveTo>
                    <a:pt x="0" y="0"/>
                  </a:moveTo>
                  <a:lnTo>
                    <a:pt x="7" y="14"/>
                  </a:lnTo>
                  <a:lnTo>
                    <a:pt x="16" y="3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2"/>
            <p:cNvSpPr/>
            <p:nvPr/>
          </p:nvSpPr>
          <p:spPr>
            <a:xfrm>
              <a:off x="2523877" y="2253506"/>
              <a:ext cx="77" cy="848"/>
            </a:xfrm>
            <a:custGeom>
              <a:avLst/>
              <a:gdLst/>
              <a:ahLst/>
              <a:cxnLst/>
              <a:rect l="l" t="t" r="r" b="b"/>
              <a:pathLst>
                <a:path w="1" h="11" extrusionOk="0">
                  <a:moveTo>
                    <a:pt x="1" y="11"/>
                  </a:move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2"/>
            <p:cNvSpPr/>
            <p:nvPr/>
          </p:nvSpPr>
          <p:spPr>
            <a:xfrm>
              <a:off x="2522028" y="2254277"/>
              <a:ext cx="385" cy="1695"/>
            </a:xfrm>
            <a:custGeom>
              <a:avLst/>
              <a:gdLst/>
              <a:ahLst/>
              <a:cxnLst/>
              <a:rect l="l" t="t" r="r" b="b"/>
              <a:pathLst>
                <a:path w="5" h="22" extrusionOk="0">
                  <a:moveTo>
                    <a:pt x="1" y="1"/>
                  </a:moveTo>
                  <a:cubicBezTo>
                    <a:pt x="1" y="2"/>
                    <a:pt x="1" y="2"/>
                    <a:pt x="1" y="4"/>
                  </a:cubicBezTo>
                  <a:lnTo>
                    <a:pt x="1" y="4"/>
                  </a:lnTo>
                  <a:lnTo>
                    <a:pt x="1" y="1"/>
                  </a:lnTo>
                  <a:close/>
                  <a:moveTo>
                    <a:pt x="1" y="4"/>
                  </a:moveTo>
                  <a:lnTo>
                    <a:pt x="5" y="21"/>
                  </a:lnTo>
                  <a:cubicBezTo>
                    <a:pt x="5" y="13"/>
                    <a:pt x="2" y="7"/>
                    <a:pt x="1"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2"/>
            <p:cNvSpPr/>
            <p:nvPr/>
          </p:nvSpPr>
          <p:spPr>
            <a:xfrm>
              <a:off x="2503608" y="2295431"/>
              <a:ext cx="2235" cy="4316"/>
            </a:xfrm>
            <a:custGeom>
              <a:avLst/>
              <a:gdLst/>
              <a:ahLst/>
              <a:cxnLst/>
              <a:rect l="l" t="t" r="r" b="b"/>
              <a:pathLst>
                <a:path w="29" h="56" extrusionOk="0">
                  <a:moveTo>
                    <a:pt x="0" y="0"/>
                  </a:moveTo>
                  <a:cubicBezTo>
                    <a:pt x="10" y="22"/>
                    <a:pt x="25" y="56"/>
                    <a:pt x="27" y="56"/>
                  </a:cubicBezTo>
                  <a:cubicBezTo>
                    <a:pt x="28" y="56"/>
                    <a:pt x="27" y="51"/>
                    <a:pt x="24" y="41"/>
                  </a:cubicBezTo>
                  <a:lnTo>
                    <a:pt x="7" y="3"/>
                  </a:lnTo>
                  <a:cubicBezTo>
                    <a:pt x="7" y="6"/>
                    <a:pt x="6" y="7"/>
                    <a:pt x="6" y="7"/>
                  </a:cubicBezTo>
                  <a:cubicBezTo>
                    <a:pt x="4"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2"/>
            <p:cNvSpPr/>
            <p:nvPr/>
          </p:nvSpPr>
          <p:spPr>
            <a:xfrm>
              <a:off x="2512394" y="2272465"/>
              <a:ext cx="694" cy="2929"/>
            </a:xfrm>
            <a:custGeom>
              <a:avLst/>
              <a:gdLst/>
              <a:ahLst/>
              <a:cxnLst/>
              <a:rect l="l" t="t" r="r" b="b"/>
              <a:pathLst>
                <a:path w="9" h="38" extrusionOk="0">
                  <a:moveTo>
                    <a:pt x="1" y="1"/>
                  </a:moveTo>
                  <a:cubicBezTo>
                    <a:pt x="1" y="10"/>
                    <a:pt x="2" y="18"/>
                    <a:pt x="5" y="26"/>
                  </a:cubicBezTo>
                  <a:lnTo>
                    <a:pt x="5" y="26"/>
                  </a:lnTo>
                  <a:cubicBezTo>
                    <a:pt x="4" y="21"/>
                    <a:pt x="4" y="16"/>
                    <a:pt x="4" y="11"/>
                  </a:cubicBezTo>
                  <a:lnTo>
                    <a:pt x="1" y="1"/>
                  </a:lnTo>
                  <a:close/>
                  <a:moveTo>
                    <a:pt x="5" y="26"/>
                  </a:moveTo>
                  <a:cubicBezTo>
                    <a:pt x="5" y="30"/>
                    <a:pt x="6" y="35"/>
                    <a:pt x="8" y="38"/>
                  </a:cubicBezTo>
                  <a:cubicBezTo>
                    <a:pt x="7" y="34"/>
                    <a:pt x="6" y="30"/>
                    <a:pt x="5" y="2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2"/>
            <p:cNvSpPr/>
            <p:nvPr/>
          </p:nvSpPr>
          <p:spPr>
            <a:xfrm>
              <a:off x="2509851" y="2260828"/>
              <a:ext cx="848" cy="1850"/>
            </a:xfrm>
            <a:custGeom>
              <a:avLst/>
              <a:gdLst/>
              <a:ahLst/>
              <a:cxnLst/>
              <a:rect l="l" t="t" r="r" b="b"/>
              <a:pathLst>
                <a:path w="11" h="24" extrusionOk="0">
                  <a:moveTo>
                    <a:pt x="1" y="0"/>
                  </a:moveTo>
                  <a:lnTo>
                    <a:pt x="10" y="24"/>
                  </a:lnTo>
                  <a:cubicBezTo>
                    <a:pt x="7" y="13"/>
                    <a:pt x="4"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2"/>
            <p:cNvSpPr/>
            <p:nvPr/>
          </p:nvSpPr>
          <p:spPr>
            <a:xfrm>
              <a:off x="2531969" y="2246493"/>
              <a:ext cx="539" cy="3468"/>
            </a:xfrm>
            <a:custGeom>
              <a:avLst/>
              <a:gdLst/>
              <a:ahLst/>
              <a:cxnLst/>
              <a:rect l="l" t="t" r="r" b="b"/>
              <a:pathLst>
                <a:path w="7" h="45" extrusionOk="0">
                  <a:moveTo>
                    <a:pt x="7" y="0"/>
                  </a:moveTo>
                  <a:cubicBezTo>
                    <a:pt x="1" y="4"/>
                    <a:pt x="7" y="24"/>
                    <a:pt x="7" y="44"/>
                  </a:cubicBezTo>
                  <a:lnTo>
                    <a:pt x="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2"/>
            <p:cNvSpPr/>
            <p:nvPr/>
          </p:nvSpPr>
          <p:spPr>
            <a:xfrm>
              <a:off x="2491740" y="2298051"/>
              <a:ext cx="1773" cy="2620"/>
            </a:xfrm>
            <a:custGeom>
              <a:avLst/>
              <a:gdLst/>
              <a:ahLst/>
              <a:cxnLst/>
              <a:rect l="l" t="t" r="r" b="b"/>
              <a:pathLst>
                <a:path w="23" h="34" extrusionOk="0">
                  <a:moveTo>
                    <a:pt x="1" y="1"/>
                  </a:moveTo>
                  <a:cubicBezTo>
                    <a:pt x="0" y="1"/>
                    <a:pt x="1" y="4"/>
                    <a:pt x="5" y="13"/>
                  </a:cubicBezTo>
                  <a:cubicBezTo>
                    <a:pt x="16" y="27"/>
                    <a:pt x="19" y="30"/>
                    <a:pt x="22" y="34"/>
                  </a:cubicBezTo>
                  <a:cubicBezTo>
                    <a:pt x="13" y="19"/>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2"/>
            <p:cNvSpPr/>
            <p:nvPr/>
          </p:nvSpPr>
          <p:spPr>
            <a:xfrm>
              <a:off x="2528578" y="2284950"/>
              <a:ext cx="308" cy="2235"/>
            </a:xfrm>
            <a:custGeom>
              <a:avLst/>
              <a:gdLst/>
              <a:ahLst/>
              <a:cxnLst/>
              <a:rect l="l" t="t" r="r" b="b"/>
              <a:pathLst>
                <a:path w="4" h="29" extrusionOk="0">
                  <a:moveTo>
                    <a:pt x="1" y="1"/>
                  </a:moveTo>
                  <a:lnTo>
                    <a:pt x="1" y="28"/>
                  </a:lnTo>
                  <a:cubicBezTo>
                    <a:pt x="4" y="21"/>
                    <a:pt x="1"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2"/>
            <p:cNvSpPr/>
            <p:nvPr/>
          </p:nvSpPr>
          <p:spPr>
            <a:xfrm>
              <a:off x="2493436" y="2299592"/>
              <a:ext cx="1002" cy="2158"/>
            </a:xfrm>
            <a:custGeom>
              <a:avLst/>
              <a:gdLst/>
              <a:ahLst/>
              <a:cxnLst/>
              <a:rect l="l" t="t" r="r" b="b"/>
              <a:pathLst>
                <a:path w="13" h="28" extrusionOk="0">
                  <a:moveTo>
                    <a:pt x="4" y="1"/>
                  </a:moveTo>
                  <a:cubicBezTo>
                    <a:pt x="4" y="7"/>
                    <a:pt x="4" y="14"/>
                    <a:pt x="0" y="14"/>
                  </a:cubicBezTo>
                  <a:cubicBezTo>
                    <a:pt x="6" y="21"/>
                    <a:pt x="10" y="27"/>
                    <a:pt x="12" y="27"/>
                  </a:cubicBezTo>
                  <a:cubicBezTo>
                    <a:pt x="13" y="27"/>
                    <a:pt x="12" y="23"/>
                    <a:pt x="7" y="10"/>
                  </a:cubicBezTo>
                  <a:cubicBezTo>
                    <a:pt x="4" y="7"/>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2"/>
            <p:cNvSpPr/>
            <p:nvPr/>
          </p:nvSpPr>
          <p:spPr>
            <a:xfrm>
              <a:off x="2566341" y="2251425"/>
              <a:ext cx="77" cy="308"/>
            </a:xfrm>
            <a:custGeom>
              <a:avLst/>
              <a:gdLst/>
              <a:ahLst/>
              <a:cxnLst/>
              <a:rect l="l" t="t" r="r" b="b"/>
              <a:pathLst>
                <a:path w="1" h="4" extrusionOk="0">
                  <a:moveTo>
                    <a:pt x="0" y="0"/>
                  </a:moveTo>
                  <a:lnTo>
                    <a:pt x="0"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2"/>
            <p:cNvSpPr/>
            <p:nvPr/>
          </p:nvSpPr>
          <p:spPr>
            <a:xfrm>
              <a:off x="2572044" y="2283408"/>
              <a:ext cx="617" cy="539"/>
            </a:xfrm>
            <a:custGeom>
              <a:avLst/>
              <a:gdLst/>
              <a:ahLst/>
              <a:cxnLst/>
              <a:rect l="l" t="t" r="r" b="b"/>
              <a:pathLst>
                <a:path w="8" h="7" extrusionOk="0">
                  <a:moveTo>
                    <a:pt x="7" y="1"/>
                  </a:moveTo>
                  <a:cubicBezTo>
                    <a:pt x="4" y="4"/>
                    <a:pt x="4" y="4"/>
                    <a:pt x="0" y="4"/>
                  </a:cubicBezTo>
                  <a:cubicBezTo>
                    <a:pt x="2" y="6"/>
                    <a:pt x="3" y="7"/>
                    <a:pt x="4" y="7"/>
                  </a:cubicBezTo>
                  <a:cubicBezTo>
                    <a:pt x="5" y="7"/>
                    <a:pt x="6" y="5"/>
                    <a:pt x="7"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2"/>
            <p:cNvSpPr/>
            <p:nvPr/>
          </p:nvSpPr>
          <p:spPr>
            <a:xfrm>
              <a:off x="2488503" y="2303446"/>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2"/>
            <p:cNvSpPr/>
            <p:nvPr/>
          </p:nvSpPr>
          <p:spPr>
            <a:xfrm>
              <a:off x="2481721" y="2291192"/>
              <a:ext cx="617" cy="1695"/>
            </a:xfrm>
            <a:custGeom>
              <a:avLst/>
              <a:gdLst/>
              <a:ahLst/>
              <a:cxnLst/>
              <a:rect l="l" t="t" r="r" b="b"/>
              <a:pathLst>
                <a:path w="8" h="22" extrusionOk="0">
                  <a:moveTo>
                    <a:pt x="1" y="1"/>
                  </a:moveTo>
                  <a:cubicBezTo>
                    <a:pt x="4" y="11"/>
                    <a:pt x="4" y="18"/>
                    <a:pt x="7" y="21"/>
                  </a:cubicBezTo>
                  <a:cubicBezTo>
                    <a:pt x="7" y="18"/>
                    <a:pt x="4"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2"/>
            <p:cNvSpPr/>
            <p:nvPr/>
          </p:nvSpPr>
          <p:spPr>
            <a:xfrm>
              <a:off x="2487964" y="2281096"/>
              <a:ext cx="308" cy="617"/>
            </a:xfrm>
            <a:custGeom>
              <a:avLst/>
              <a:gdLst/>
              <a:ahLst/>
              <a:cxnLst/>
              <a:rect l="l" t="t" r="r" b="b"/>
              <a:pathLst>
                <a:path w="4" h="8" extrusionOk="0">
                  <a:moveTo>
                    <a:pt x="4" y="7"/>
                  </a:moveTo>
                  <a:lnTo>
                    <a:pt x="4" y="7"/>
                  </a:lnTo>
                  <a:cubicBezTo>
                    <a:pt x="1" y="1"/>
                    <a:pt x="1" y="1"/>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2"/>
            <p:cNvSpPr/>
            <p:nvPr/>
          </p:nvSpPr>
          <p:spPr>
            <a:xfrm>
              <a:off x="2487424" y="2302444"/>
              <a:ext cx="848" cy="617"/>
            </a:xfrm>
            <a:custGeom>
              <a:avLst/>
              <a:gdLst/>
              <a:ahLst/>
              <a:cxnLst/>
              <a:rect l="l" t="t" r="r" b="b"/>
              <a:pathLst>
                <a:path w="11" h="8" extrusionOk="0">
                  <a:moveTo>
                    <a:pt x="0" y="0"/>
                  </a:moveTo>
                  <a:cubicBezTo>
                    <a:pt x="4" y="4"/>
                    <a:pt x="8" y="7"/>
                    <a:pt x="11" y="7"/>
                  </a:cubicBezTo>
                  <a:cubicBezTo>
                    <a:pt x="8" y="7"/>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2"/>
            <p:cNvSpPr/>
            <p:nvPr/>
          </p:nvSpPr>
          <p:spPr>
            <a:xfrm>
              <a:off x="2487964" y="2303446"/>
              <a:ext cx="308" cy="617"/>
            </a:xfrm>
            <a:custGeom>
              <a:avLst/>
              <a:gdLst/>
              <a:ahLst/>
              <a:cxnLst/>
              <a:rect l="l" t="t" r="r" b="b"/>
              <a:pathLst>
                <a:path w="4" h="8" extrusionOk="0">
                  <a:moveTo>
                    <a:pt x="1" y="1"/>
                  </a:moveTo>
                  <a:cubicBezTo>
                    <a:pt x="3" y="5"/>
                    <a:pt x="4" y="8"/>
                    <a:pt x="4" y="8"/>
                  </a:cubicBezTo>
                  <a:cubicBezTo>
                    <a:pt x="4" y="8"/>
                    <a:pt x="4" y="7"/>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2"/>
            <p:cNvSpPr/>
            <p:nvPr/>
          </p:nvSpPr>
          <p:spPr>
            <a:xfrm>
              <a:off x="2488272" y="2302983"/>
              <a:ext cx="308" cy="539"/>
            </a:xfrm>
            <a:custGeom>
              <a:avLst/>
              <a:gdLst/>
              <a:ahLst/>
              <a:cxnLst/>
              <a:rect l="l" t="t" r="r" b="b"/>
              <a:pathLst>
                <a:path w="4" h="7" extrusionOk="0">
                  <a:moveTo>
                    <a:pt x="0" y="0"/>
                  </a:moveTo>
                  <a:cubicBezTo>
                    <a:pt x="0" y="4"/>
                    <a:pt x="0" y="7"/>
                    <a:pt x="3" y="7"/>
                  </a:cubicBezTo>
                  <a:lnTo>
                    <a:pt x="3" y="4"/>
                  </a:lnTo>
                  <a:cubicBezTo>
                    <a:pt x="3" y="4"/>
                    <a:pt x="0"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2"/>
            <p:cNvSpPr/>
            <p:nvPr/>
          </p:nvSpPr>
          <p:spPr>
            <a:xfrm>
              <a:off x="2548616" y="2258824"/>
              <a:ext cx="308" cy="1002"/>
            </a:xfrm>
            <a:custGeom>
              <a:avLst/>
              <a:gdLst/>
              <a:ahLst/>
              <a:cxnLst/>
              <a:rect l="l" t="t" r="r" b="b"/>
              <a:pathLst>
                <a:path w="4" h="13" extrusionOk="0">
                  <a:moveTo>
                    <a:pt x="3" y="0"/>
                  </a:moveTo>
                  <a:lnTo>
                    <a:pt x="3" y="0"/>
                  </a:lnTo>
                  <a:cubicBezTo>
                    <a:pt x="3" y="1"/>
                    <a:pt x="2" y="4"/>
                    <a:pt x="0" y="9"/>
                  </a:cubicBezTo>
                  <a:lnTo>
                    <a:pt x="0" y="12"/>
                  </a:lnTo>
                  <a:cubicBezTo>
                    <a:pt x="2" y="4"/>
                    <a:pt x="3" y="1"/>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2"/>
            <p:cNvSpPr/>
            <p:nvPr/>
          </p:nvSpPr>
          <p:spPr>
            <a:xfrm>
              <a:off x="2498368" y="2263140"/>
              <a:ext cx="77" cy="308"/>
            </a:xfrm>
            <a:custGeom>
              <a:avLst/>
              <a:gdLst/>
              <a:ahLst/>
              <a:cxnLst/>
              <a:rect l="l" t="t" r="r" b="b"/>
              <a:pathLst>
                <a:path w="1" h="4" extrusionOk="0">
                  <a:moveTo>
                    <a:pt x="0" y="0"/>
                  </a:moveTo>
                  <a:lnTo>
                    <a:pt x="0" y="0"/>
                  </a:lnTo>
                  <a:lnTo>
                    <a:pt x="0"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2"/>
            <p:cNvSpPr/>
            <p:nvPr/>
          </p:nvSpPr>
          <p:spPr>
            <a:xfrm>
              <a:off x="2498368" y="2260519"/>
              <a:ext cx="2929" cy="11252"/>
            </a:xfrm>
            <a:custGeom>
              <a:avLst/>
              <a:gdLst/>
              <a:ahLst/>
              <a:cxnLst/>
              <a:rect l="l" t="t" r="r" b="b"/>
              <a:pathLst>
                <a:path w="38" h="146" extrusionOk="0">
                  <a:moveTo>
                    <a:pt x="0" y="1"/>
                  </a:moveTo>
                  <a:cubicBezTo>
                    <a:pt x="7" y="34"/>
                    <a:pt x="8" y="42"/>
                    <a:pt x="6" y="42"/>
                  </a:cubicBezTo>
                  <a:cubicBezTo>
                    <a:pt x="5" y="42"/>
                    <a:pt x="3" y="40"/>
                    <a:pt x="0" y="37"/>
                  </a:cubicBezTo>
                  <a:lnTo>
                    <a:pt x="0" y="37"/>
                  </a:lnTo>
                  <a:lnTo>
                    <a:pt x="38" y="146"/>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2"/>
            <p:cNvSpPr/>
            <p:nvPr/>
          </p:nvSpPr>
          <p:spPr>
            <a:xfrm>
              <a:off x="2479101" y="2243025"/>
              <a:ext cx="97182" cy="62348"/>
            </a:xfrm>
            <a:custGeom>
              <a:avLst/>
              <a:gdLst/>
              <a:ahLst/>
              <a:cxnLst/>
              <a:rect l="l" t="t" r="r" b="b"/>
              <a:pathLst>
                <a:path w="1261" h="809" extrusionOk="0">
                  <a:moveTo>
                    <a:pt x="740" y="66"/>
                  </a:moveTo>
                  <a:lnTo>
                    <a:pt x="740" y="66"/>
                  </a:lnTo>
                  <a:cubicBezTo>
                    <a:pt x="739" y="68"/>
                    <a:pt x="738" y="71"/>
                    <a:pt x="738" y="75"/>
                  </a:cubicBezTo>
                  <a:lnTo>
                    <a:pt x="738" y="75"/>
                  </a:lnTo>
                  <a:lnTo>
                    <a:pt x="740" y="66"/>
                  </a:lnTo>
                  <a:close/>
                  <a:moveTo>
                    <a:pt x="832" y="75"/>
                  </a:moveTo>
                  <a:cubicBezTo>
                    <a:pt x="832" y="75"/>
                    <a:pt x="832" y="75"/>
                    <a:pt x="832" y="75"/>
                  </a:cubicBezTo>
                  <a:cubicBezTo>
                    <a:pt x="832" y="75"/>
                    <a:pt x="832" y="75"/>
                    <a:pt x="832" y="75"/>
                  </a:cubicBezTo>
                  <a:close/>
                  <a:moveTo>
                    <a:pt x="1112" y="106"/>
                  </a:moveTo>
                  <a:lnTo>
                    <a:pt x="1112" y="106"/>
                  </a:lnTo>
                  <a:cubicBezTo>
                    <a:pt x="1112" y="107"/>
                    <a:pt x="1112" y="107"/>
                    <a:pt x="1112" y="107"/>
                  </a:cubicBezTo>
                  <a:lnTo>
                    <a:pt x="1112" y="107"/>
                  </a:lnTo>
                  <a:lnTo>
                    <a:pt x="1112" y="106"/>
                  </a:lnTo>
                  <a:close/>
                  <a:moveTo>
                    <a:pt x="902" y="106"/>
                  </a:moveTo>
                  <a:lnTo>
                    <a:pt x="902" y="106"/>
                  </a:lnTo>
                  <a:cubicBezTo>
                    <a:pt x="902" y="110"/>
                    <a:pt x="902" y="113"/>
                    <a:pt x="902" y="116"/>
                  </a:cubicBezTo>
                  <a:lnTo>
                    <a:pt x="902" y="116"/>
                  </a:lnTo>
                  <a:cubicBezTo>
                    <a:pt x="902" y="113"/>
                    <a:pt x="902" y="110"/>
                    <a:pt x="902" y="106"/>
                  </a:cubicBezTo>
                  <a:close/>
                  <a:moveTo>
                    <a:pt x="575" y="157"/>
                  </a:moveTo>
                  <a:cubicBezTo>
                    <a:pt x="574" y="157"/>
                    <a:pt x="574" y="157"/>
                    <a:pt x="574" y="158"/>
                  </a:cubicBezTo>
                  <a:lnTo>
                    <a:pt x="574" y="158"/>
                  </a:lnTo>
                  <a:lnTo>
                    <a:pt x="575" y="157"/>
                  </a:lnTo>
                  <a:close/>
                  <a:moveTo>
                    <a:pt x="531" y="172"/>
                  </a:moveTo>
                  <a:cubicBezTo>
                    <a:pt x="531" y="173"/>
                    <a:pt x="531" y="173"/>
                    <a:pt x="531" y="173"/>
                  </a:cubicBezTo>
                  <a:lnTo>
                    <a:pt x="531" y="173"/>
                  </a:lnTo>
                  <a:cubicBezTo>
                    <a:pt x="531" y="173"/>
                    <a:pt x="531" y="173"/>
                    <a:pt x="531" y="172"/>
                  </a:cubicBezTo>
                  <a:close/>
                  <a:moveTo>
                    <a:pt x="267" y="258"/>
                  </a:moveTo>
                  <a:cubicBezTo>
                    <a:pt x="268" y="259"/>
                    <a:pt x="268" y="261"/>
                    <a:pt x="269" y="263"/>
                  </a:cubicBezTo>
                  <a:lnTo>
                    <a:pt x="269" y="263"/>
                  </a:lnTo>
                  <a:lnTo>
                    <a:pt x="267" y="258"/>
                  </a:lnTo>
                  <a:close/>
                  <a:moveTo>
                    <a:pt x="403" y="263"/>
                  </a:moveTo>
                  <a:cubicBezTo>
                    <a:pt x="403" y="263"/>
                    <a:pt x="403" y="263"/>
                    <a:pt x="403" y="264"/>
                  </a:cubicBezTo>
                  <a:cubicBezTo>
                    <a:pt x="403" y="266"/>
                    <a:pt x="404" y="267"/>
                    <a:pt x="404" y="268"/>
                  </a:cubicBezTo>
                  <a:lnTo>
                    <a:pt x="404" y="268"/>
                  </a:lnTo>
                  <a:cubicBezTo>
                    <a:pt x="404" y="265"/>
                    <a:pt x="403" y="263"/>
                    <a:pt x="403" y="263"/>
                  </a:cubicBezTo>
                  <a:close/>
                  <a:moveTo>
                    <a:pt x="207" y="268"/>
                  </a:moveTo>
                  <a:lnTo>
                    <a:pt x="207" y="268"/>
                  </a:lnTo>
                  <a:cubicBezTo>
                    <a:pt x="207" y="269"/>
                    <a:pt x="207" y="269"/>
                    <a:pt x="207" y="269"/>
                  </a:cubicBezTo>
                  <a:lnTo>
                    <a:pt x="207" y="269"/>
                  </a:lnTo>
                  <a:cubicBezTo>
                    <a:pt x="207" y="269"/>
                    <a:pt x="207" y="269"/>
                    <a:pt x="207" y="268"/>
                  </a:cubicBezTo>
                  <a:close/>
                  <a:moveTo>
                    <a:pt x="227" y="272"/>
                  </a:moveTo>
                  <a:cubicBezTo>
                    <a:pt x="227" y="272"/>
                    <a:pt x="228" y="273"/>
                    <a:pt x="228" y="274"/>
                  </a:cubicBezTo>
                  <a:lnTo>
                    <a:pt x="228" y="274"/>
                  </a:lnTo>
                  <a:cubicBezTo>
                    <a:pt x="228" y="273"/>
                    <a:pt x="227" y="272"/>
                    <a:pt x="227" y="272"/>
                  </a:cubicBezTo>
                  <a:close/>
                  <a:moveTo>
                    <a:pt x="224" y="275"/>
                  </a:moveTo>
                  <a:lnTo>
                    <a:pt x="224" y="275"/>
                  </a:lnTo>
                  <a:cubicBezTo>
                    <a:pt x="224" y="276"/>
                    <a:pt x="224" y="279"/>
                    <a:pt x="225" y="282"/>
                  </a:cubicBezTo>
                  <a:lnTo>
                    <a:pt x="225" y="282"/>
                  </a:lnTo>
                  <a:lnTo>
                    <a:pt x="224" y="275"/>
                  </a:lnTo>
                  <a:close/>
                  <a:moveTo>
                    <a:pt x="401" y="305"/>
                  </a:moveTo>
                  <a:cubicBezTo>
                    <a:pt x="402" y="305"/>
                    <a:pt x="405" y="311"/>
                    <a:pt x="409" y="322"/>
                  </a:cubicBezTo>
                  <a:cubicBezTo>
                    <a:pt x="409" y="323"/>
                    <a:pt x="409" y="324"/>
                    <a:pt x="408" y="324"/>
                  </a:cubicBezTo>
                  <a:cubicBezTo>
                    <a:pt x="407" y="324"/>
                    <a:pt x="404" y="321"/>
                    <a:pt x="400" y="312"/>
                  </a:cubicBezTo>
                  <a:cubicBezTo>
                    <a:pt x="400" y="307"/>
                    <a:pt x="400" y="305"/>
                    <a:pt x="401" y="305"/>
                  </a:cubicBezTo>
                  <a:close/>
                  <a:moveTo>
                    <a:pt x="1048" y="437"/>
                  </a:moveTo>
                  <a:lnTo>
                    <a:pt x="1048" y="437"/>
                  </a:lnTo>
                  <a:cubicBezTo>
                    <a:pt x="1049" y="441"/>
                    <a:pt x="1049" y="450"/>
                    <a:pt x="1048" y="461"/>
                  </a:cubicBezTo>
                  <a:lnTo>
                    <a:pt x="1048" y="461"/>
                  </a:lnTo>
                  <a:cubicBezTo>
                    <a:pt x="1048" y="454"/>
                    <a:pt x="1048" y="447"/>
                    <a:pt x="1048" y="437"/>
                  </a:cubicBezTo>
                  <a:close/>
                  <a:moveTo>
                    <a:pt x="938" y="498"/>
                  </a:moveTo>
                  <a:cubicBezTo>
                    <a:pt x="939" y="498"/>
                    <a:pt x="939" y="506"/>
                    <a:pt x="939" y="515"/>
                  </a:cubicBezTo>
                  <a:lnTo>
                    <a:pt x="936" y="504"/>
                  </a:lnTo>
                  <a:cubicBezTo>
                    <a:pt x="937" y="500"/>
                    <a:pt x="938" y="498"/>
                    <a:pt x="938" y="498"/>
                  </a:cubicBezTo>
                  <a:close/>
                  <a:moveTo>
                    <a:pt x="1031" y="529"/>
                  </a:moveTo>
                  <a:lnTo>
                    <a:pt x="1031" y="529"/>
                  </a:lnTo>
                  <a:cubicBezTo>
                    <a:pt x="1031" y="531"/>
                    <a:pt x="1031" y="533"/>
                    <a:pt x="1031" y="535"/>
                  </a:cubicBezTo>
                  <a:cubicBezTo>
                    <a:pt x="1031" y="533"/>
                    <a:pt x="1031" y="531"/>
                    <a:pt x="1031" y="529"/>
                  </a:cubicBezTo>
                  <a:close/>
                  <a:moveTo>
                    <a:pt x="314" y="542"/>
                  </a:moveTo>
                  <a:lnTo>
                    <a:pt x="314" y="542"/>
                  </a:lnTo>
                  <a:cubicBezTo>
                    <a:pt x="318" y="551"/>
                    <a:pt x="318" y="555"/>
                    <a:pt x="318" y="558"/>
                  </a:cubicBezTo>
                  <a:lnTo>
                    <a:pt x="318" y="558"/>
                  </a:lnTo>
                  <a:cubicBezTo>
                    <a:pt x="317" y="553"/>
                    <a:pt x="316" y="547"/>
                    <a:pt x="314" y="542"/>
                  </a:cubicBezTo>
                  <a:close/>
                  <a:moveTo>
                    <a:pt x="308" y="660"/>
                  </a:moveTo>
                  <a:cubicBezTo>
                    <a:pt x="311" y="666"/>
                    <a:pt x="314" y="674"/>
                    <a:pt x="318" y="680"/>
                  </a:cubicBezTo>
                  <a:cubicBezTo>
                    <a:pt x="314" y="670"/>
                    <a:pt x="311" y="663"/>
                    <a:pt x="308" y="660"/>
                  </a:cubicBezTo>
                  <a:close/>
                  <a:moveTo>
                    <a:pt x="119" y="733"/>
                  </a:moveTo>
                  <a:cubicBezTo>
                    <a:pt x="119" y="733"/>
                    <a:pt x="119" y="734"/>
                    <a:pt x="119" y="735"/>
                  </a:cubicBezTo>
                  <a:cubicBezTo>
                    <a:pt x="119" y="734"/>
                    <a:pt x="119" y="734"/>
                    <a:pt x="119" y="733"/>
                  </a:cubicBezTo>
                  <a:lnTo>
                    <a:pt x="119" y="733"/>
                  </a:lnTo>
                  <a:cubicBezTo>
                    <a:pt x="119" y="733"/>
                    <a:pt x="119" y="733"/>
                    <a:pt x="119" y="733"/>
                  </a:cubicBezTo>
                  <a:close/>
                  <a:moveTo>
                    <a:pt x="129" y="738"/>
                  </a:moveTo>
                  <a:cubicBezTo>
                    <a:pt x="134" y="746"/>
                    <a:pt x="136" y="748"/>
                    <a:pt x="135" y="748"/>
                  </a:cubicBezTo>
                  <a:cubicBezTo>
                    <a:pt x="135" y="748"/>
                    <a:pt x="133" y="745"/>
                    <a:pt x="129" y="741"/>
                  </a:cubicBezTo>
                  <a:lnTo>
                    <a:pt x="129" y="738"/>
                  </a:lnTo>
                  <a:close/>
                  <a:moveTo>
                    <a:pt x="612" y="1"/>
                  </a:moveTo>
                  <a:cubicBezTo>
                    <a:pt x="632" y="127"/>
                    <a:pt x="588" y="18"/>
                    <a:pt x="605" y="143"/>
                  </a:cubicBezTo>
                  <a:lnTo>
                    <a:pt x="595" y="119"/>
                  </a:lnTo>
                  <a:cubicBezTo>
                    <a:pt x="598" y="119"/>
                    <a:pt x="598" y="113"/>
                    <a:pt x="598" y="113"/>
                  </a:cubicBezTo>
                  <a:cubicBezTo>
                    <a:pt x="595" y="103"/>
                    <a:pt x="593" y="99"/>
                    <a:pt x="592" y="99"/>
                  </a:cubicBezTo>
                  <a:lnTo>
                    <a:pt x="592" y="99"/>
                  </a:lnTo>
                  <a:cubicBezTo>
                    <a:pt x="586" y="99"/>
                    <a:pt x="601" y="189"/>
                    <a:pt x="593" y="189"/>
                  </a:cubicBezTo>
                  <a:cubicBezTo>
                    <a:pt x="593" y="189"/>
                    <a:pt x="592" y="188"/>
                    <a:pt x="592" y="187"/>
                  </a:cubicBezTo>
                  <a:cubicBezTo>
                    <a:pt x="585" y="180"/>
                    <a:pt x="582" y="163"/>
                    <a:pt x="582" y="147"/>
                  </a:cubicBezTo>
                  <a:lnTo>
                    <a:pt x="578" y="180"/>
                  </a:lnTo>
                  <a:cubicBezTo>
                    <a:pt x="575" y="177"/>
                    <a:pt x="572" y="162"/>
                    <a:pt x="574" y="158"/>
                  </a:cubicBezTo>
                  <a:lnTo>
                    <a:pt x="574" y="158"/>
                  </a:lnTo>
                  <a:lnTo>
                    <a:pt x="562" y="170"/>
                  </a:lnTo>
                  <a:lnTo>
                    <a:pt x="562" y="170"/>
                  </a:lnTo>
                  <a:cubicBezTo>
                    <a:pt x="562" y="169"/>
                    <a:pt x="562" y="168"/>
                    <a:pt x="562" y="167"/>
                  </a:cubicBezTo>
                  <a:lnTo>
                    <a:pt x="562" y="170"/>
                  </a:lnTo>
                  <a:lnTo>
                    <a:pt x="562" y="170"/>
                  </a:lnTo>
                  <a:lnTo>
                    <a:pt x="562" y="170"/>
                  </a:lnTo>
                  <a:cubicBezTo>
                    <a:pt x="562" y="190"/>
                    <a:pt x="565" y="218"/>
                    <a:pt x="565" y="231"/>
                  </a:cubicBezTo>
                  <a:cubicBezTo>
                    <a:pt x="558" y="214"/>
                    <a:pt x="565" y="217"/>
                    <a:pt x="558" y="200"/>
                  </a:cubicBezTo>
                  <a:lnTo>
                    <a:pt x="558" y="231"/>
                  </a:lnTo>
                  <a:cubicBezTo>
                    <a:pt x="549" y="203"/>
                    <a:pt x="548" y="173"/>
                    <a:pt x="553" y="173"/>
                  </a:cubicBezTo>
                  <a:lnTo>
                    <a:pt x="553" y="173"/>
                  </a:lnTo>
                  <a:cubicBezTo>
                    <a:pt x="553" y="173"/>
                    <a:pt x="554" y="173"/>
                    <a:pt x="554" y="174"/>
                  </a:cubicBezTo>
                  <a:cubicBezTo>
                    <a:pt x="545" y="135"/>
                    <a:pt x="542" y="123"/>
                    <a:pt x="540" y="123"/>
                  </a:cubicBezTo>
                  <a:lnTo>
                    <a:pt x="540" y="123"/>
                  </a:lnTo>
                  <a:cubicBezTo>
                    <a:pt x="538" y="123"/>
                    <a:pt x="542" y="154"/>
                    <a:pt x="538" y="154"/>
                  </a:cubicBezTo>
                  <a:cubicBezTo>
                    <a:pt x="536" y="154"/>
                    <a:pt x="533" y="149"/>
                    <a:pt x="528" y="136"/>
                  </a:cubicBezTo>
                  <a:lnTo>
                    <a:pt x="531" y="116"/>
                  </a:lnTo>
                  <a:cubicBezTo>
                    <a:pt x="514" y="49"/>
                    <a:pt x="511" y="75"/>
                    <a:pt x="494" y="32"/>
                  </a:cubicBezTo>
                  <a:lnTo>
                    <a:pt x="494" y="32"/>
                  </a:lnTo>
                  <a:cubicBezTo>
                    <a:pt x="501" y="55"/>
                    <a:pt x="530" y="138"/>
                    <a:pt x="531" y="172"/>
                  </a:cubicBezTo>
                  <a:lnTo>
                    <a:pt x="531" y="172"/>
                  </a:lnTo>
                  <a:cubicBezTo>
                    <a:pt x="531" y="165"/>
                    <a:pt x="529" y="149"/>
                    <a:pt x="531" y="149"/>
                  </a:cubicBezTo>
                  <a:lnTo>
                    <a:pt x="531" y="149"/>
                  </a:lnTo>
                  <a:cubicBezTo>
                    <a:pt x="531" y="149"/>
                    <a:pt x="532" y="152"/>
                    <a:pt x="534" y="160"/>
                  </a:cubicBezTo>
                  <a:cubicBezTo>
                    <a:pt x="537" y="183"/>
                    <a:pt x="538" y="191"/>
                    <a:pt x="538" y="191"/>
                  </a:cubicBezTo>
                  <a:cubicBezTo>
                    <a:pt x="537" y="191"/>
                    <a:pt x="534" y="181"/>
                    <a:pt x="531" y="174"/>
                  </a:cubicBezTo>
                  <a:cubicBezTo>
                    <a:pt x="528" y="169"/>
                    <a:pt x="526" y="166"/>
                    <a:pt x="524" y="166"/>
                  </a:cubicBezTo>
                  <a:cubicBezTo>
                    <a:pt x="522" y="166"/>
                    <a:pt x="521" y="172"/>
                    <a:pt x="521" y="187"/>
                  </a:cubicBezTo>
                  <a:cubicBezTo>
                    <a:pt x="517" y="159"/>
                    <a:pt x="514" y="152"/>
                    <a:pt x="512" y="152"/>
                  </a:cubicBezTo>
                  <a:cubicBezTo>
                    <a:pt x="510" y="152"/>
                    <a:pt x="509" y="155"/>
                    <a:pt x="507" y="157"/>
                  </a:cubicBezTo>
                  <a:lnTo>
                    <a:pt x="494" y="99"/>
                  </a:lnTo>
                  <a:lnTo>
                    <a:pt x="494" y="99"/>
                  </a:lnTo>
                  <a:cubicBezTo>
                    <a:pt x="494" y="116"/>
                    <a:pt x="501" y="147"/>
                    <a:pt x="501" y="174"/>
                  </a:cubicBezTo>
                  <a:cubicBezTo>
                    <a:pt x="494" y="170"/>
                    <a:pt x="484" y="122"/>
                    <a:pt x="473" y="86"/>
                  </a:cubicBezTo>
                  <a:cubicBezTo>
                    <a:pt x="473" y="86"/>
                    <a:pt x="472" y="85"/>
                    <a:pt x="472" y="85"/>
                  </a:cubicBezTo>
                  <a:lnTo>
                    <a:pt x="472" y="85"/>
                  </a:lnTo>
                  <a:cubicBezTo>
                    <a:pt x="463" y="85"/>
                    <a:pt x="496" y="157"/>
                    <a:pt x="487" y="170"/>
                  </a:cubicBezTo>
                  <a:cubicBezTo>
                    <a:pt x="484" y="165"/>
                    <a:pt x="481" y="163"/>
                    <a:pt x="478" y="163"/>
                  </a:cubicBezTo>
                  <a:cubicBezTo>
                    <a:pt x="472" y="163"/>
                    <a:pt x="469" y="183"/>
                    <a:pt x="467" y="211"/>
                  </a:cubicBezTo>
                  <a:cubicBezTo>
                    <a:pt x="456" y="194"/>
                    <a:pt x="460" y="177"/>
                    <a:pt x="456" y="160"/>
                  </a:cubicBezTo>
                  <a:lnTo>
                    <a:pt x="456" y="160"/>
                  </a:lnTo>
                  <a:lnTo>
                    <a:pt x="460" y="208"/>
                  </a:lnTo>
                  <a:cubicBezTo>
                    <a:pt x="460" y="208"/>
                    <a:pt x="456" y="194"/>
                    <a:pt x="453" y="183"/>
                  </a:cubicBezTo>
                  <a:lnTo>
                    <a:pt x="453" y="183"/>
                  </a:lnTo>
                  <a:cubicBezTo>
                    <a:pt x="453" y="204"/>
                    <a:pt x="467" y="244"/>
                    <a:pt x="464" y="261"/>
                  </a:cubicBezTo>
                  <a:cubicBezTo>
                    <a:pt x="466" y="273"/>
                    <a:pt x="466" y="277"/>
                    <a:pt x="465" y="277"/>
                  </a:cubicBezTo>
                  <a:cubicBezTo>
                    <a:pt x="462" y="277"/>
                    <a:pt x="444" y="224"/>
                    <a:pt x="438" y="224"/>
                  </a:cubicBezTo>
                  <a:cubicBezTo>
                    <a:pt x="436" y="224"/>
                    <a:pt x="435" y="229"/>
                    <a:pt x="436" y="244"/>
                  </a:cubicBezTo>
                  <a:cubicBezTo>
                    <a:pt x="430" y="228"/>
                    <a:pt x="430" y="211"/>
                    <a:pt x="423" y="187"/>
                  </a:cubicBezTo>
                  <a:lnTo>
                    <a:pt x="423" y="187"/>
                  </a:lnTo>
                  <a:cubicBezTo>
                    <a:pt x="423" y="238"/>
                    <a:pt x="420" y="224"/>
                    <a:pt x="426" y="292"/>
                  </a:cubicBezTo>
                  <a:lnTo>
                    <a:pt x="409" y="255"/>
                  </a:lnTo>
                  <a:lnTo>
                    <a:pt x="409" y="255"/>
                  </a:lnTo>
                  <a:cubicBezTo>
                    <a:pt x="426" y="295"/>
                    <a:pt x="433" y="349"/>
                    <a:pt x="436" y="393"/>
                  </a:cubicBezTo>
                  <a:cubicBezTo>
                    <a:pt x="443" y="414"/>
                    <a:pt x="450" y="431"/>
                    <a:pt x="453" y="440"/>
                  </a:cubicBezTo>
                  <a:lnTo>
                    <a:pt x="450" y="474"/>
                  </a:lnTo>
                  <a:cubicBezTo>
                    <a:pt x="447" y="464"/>
                    <a:pt x="443" y="444"/>
                    <a:pt x="440" y="420"/>
                  </a:cubicBezTo>
                  <a:lnTo>
                    <a:pt x="440" y="434"/>
                  </a:lnTo>
                  <a:cubicBezTo>
                    <a:pt x="430" y="414"/>
                    <a:pt x="423" y="379"/>
                    <a:pt x="420" y="345"/>
                  </a:cubicBezTo>
                  <a:lnTo>
                    <a:pt x="420" y="345"/>
                  </a:lnTo>
                  <a:cubicBezTo>
                    <a:pt x="423" y="359"/>
                    <a:pt x="426" y="370"/>
                    <a:pt x="433" y="383"/>
                  </a:cubicBezTo>
                  <a:cubicBezTo>
                    <a:pt x="426" y="345"/>
                    <a:pt x="420" y="305"/>
                    <a:pt x="409" y="272"/>
                  </a:cubicBezTo>
                  <a:lnTo>
                    <a:pt x="409" y="289"/>
                  </a:lnTo>
                  <a:cubicBezTo>
                    <a:pt x="409" y="280"/>
                    <a:pt x="407" y="274"/>
                    <a:pt x="404" y="268"/>
                  </a:cubicBezTo>
                  <a:lnTo>
                    <a:pt x="404" y="268"/>
                  </a:lnTo>
                  <a:cubicBezTo>
                    <a:pt x="405" y="273"/>
                    <a:pt x="406" y="280"/>
                    <a:pt x="406" y="289"/>
                  </a:cubicBezTo>
                  <a:lnTo>
                    <a:pt x="389" y="224"/>
                  </a:lnTo>
                  <a:lnTo>
                    <a:pt x="392" y="248"/>
                  </a:lnTo>
                  <a:lnTo>
                    <a:pt x="369" y="214"/>
                  </a:lnTo>
                  <a:lnTo>
                    <a:pt x="369" y="214"/>
                  </a:lnTo>
                  <a:cubicBezTo>
                    <a:pt x="375" y="281"/>
                    <a:pt x="392" y="376"/>
                    <a:pt x="386" y="406"/>
                  </a:cubicBezTo>
                  <a:cubicBezTo>
                    <a:pt x="375" y="359"/>
                    <a:pt x="365" y="332"/>
                    <a:pt x="348" y="275"/>
                  </a:cubicBezTo>
                  <a:lnTo>
                    <a:pt x="348" y="275"/>
                  </a:lnTo>
                  <a:cubicBezTo>
                    <a:pt x="354" y="290"/>
                    <a:pt x="357" y="295"/>
                    <a:pt x="358" y="295"/>
                  </a:cubicBezTo>
                  <a:cubicBezTo>
                    <a:pt x="363" y="295"/>
                    <a:pt x="358" y="257"/>
                    <a:pt x="364" y="257"/>
                  </a:cubicBezTo>
                  <a:cubicBezTo>
                    <a:pt x="364" y="257"/>
                    <a:pt x="365" y="257"/>
                    <a:pt x="365" y="258"/>
                  </a:cubicBezTo>
                  <a:cubicBezTo>
                    <a:pt x="362" y="251"/>
                    <a:pt x="355" y="224"/>
                    <a:pt x="352" y="214"/>
                  </a:cubicBezTo>
                  <a:lnTo>
                    <a:pt x="352" y="272"/>
                  </a:lnTo>
                  <a:cubicBezTo>
                    <a:pt x="342" y="228"/>
                    <a:pt x="342" y="238"/>
                    <a:pt x="331" y="221"/>
                  </a:cubicBezTo>
                  <a:lnTo>
                    <a:pt x="331" y="221"/>
                  </a:lnTo>
                  <a:cubicBezTo>
                    <a:pt x="359" y="312"/>
                    <a:pt x="339" y="285"/>
                    <a:pt x="339" y="315"/>
                  </a:cubicBezTo>
                  <a:cubicBezTo>
                    <a:pt x="329" y="287"/>
                    <a:pt x="323" y="257"/>
                    <a:pt x="329" y="257"/>
                  </a:cubicBezTo>
                  <a:lnTo>
                    <a:pt x="329" y="257"/>
                  </a:lnTo>
                  <a:cubicBezTo>
                    <a:pt x="330" y="257"/>
                    <a:pt x="331" y="257"/>
                    <a:pt x="331" y="258"/>
                  </a:cubicBezTo>
                  <a:cubicBezTo>
                    <a:pt x="327" y="248"/>
                    <a:pt x="325" y="243"/>
                    <a:pt x="324" y="243"/>
                  </a:cubicBezTo>
                  <a:lnTo>
                    <a:pt x="324" y="243"/>
                  </a:lnTo>
                  <a:cubicBezTo>
                    <a:pt x="319" y="243"/>
                    <a:pt x="339" y="323"/>
                    <a:pt x="334" y="323"/>
                  </a:cubicBezTo>
                  <a:cubicBezTo>
                    <a:pt x="333" y="323"/>
                    <a:pt x="331" y="320"/>
                    <a:pt x="328" y="312"/>
                  </a:cubicBezTo>
                  <a:cubicBezTo>
                    <a:pt x="328" y="309"/>
                    <a:pt x="331" y="315"/>
                    <a:pt x="328" y="298"/>
                  </a:cubicBezTo>
                  <a:lnTo>
                    <a:pt x="328" y="298"/>
                  </a:lnTo>
                  <a:cubicBezTo>
                    <a:pt x="329" y="308"/>
                    <a:pt x="328" y="312"/>
                    <a:pt x="325" y="312"/>
                  </a:cubicBezTo>
                  <a:cubicBezTo>
                    <a:pt x="321" y="312"/>
                    <a:pt x="313" y="299"/>
                    <a:pt x="311" y="281"/>
                  </a:cubicBezTo>
                  <a:cubicBezTo>
                    <a:pt x="310" y="281"/>
                    <a:pt x="308" y="280"/>
                    <a:pt x="306" y="280"/>
                  </a:cubicBezTo>
                  <a:cubicBezTo>
                    <a:pt x="293" y="280"/>
                    <a:pt x="277" y="301"/>
                    <a:pt x="298" y="366"/>
                  </a:cubicBezTo>
                  <a:cubicBezTo>
                    <a:pt x="294" y="357"/>
                    <a:pt x="274" y="287"/>
                    <a:pt x="269" y="263"/>
                  </a:cubicBezTo>
                  <a:lnTo>
                    <a:pt x="269" y="263"/>
                  </a:lnTo>
                  <a:lnTo>
                    <a:pt x="325" y="521"/>
                  </a:lnTo>
                  <a:cubicBezTo>
                    <a:pt x="308" y="454"/>
                    <a:pt x="250" y="302"/>
                    <a:pt x="250" y="261"/>
                  </a:cubicBezTo>
                  <a:cubicBezTo>
                    <a:pt x="247" y="258"/>
                    <a:pt x="244" y="253"/>
                    <a:pt x="241" y="253"/>
                  </a:cubicBezTo>
                  <a:cubicBezTo>
                    <a:pt x="239" y="253"/>
                    <a:pt x="237" y="257"/>
                    <a:pt x="237" y="268"/>
                  </a:cubicBezTo>
                  <a:cubicBezTo>
                    <a:pt x="244" y="278"/>
                    <a:pt x="274" y="362"/>
                    <a:pt x="271" y="370"/>
                  </a:cubicBezTo>
                  <a:cubicBezTo>
                    <a:pt x="241" y="299"/>
                    <a:pt x="253" y="331"/>
                    <a:pt x="228" y="274"/>
                  </a:cubicBezTo>
                  <a:lnTo>
                    <a:pt x="228" y="274"/>
                  </a:lnTo>
                  <a:cubicBezTo>
                    <a:pt x="236" y="294"/>
                    <a:pt x="263" y="386"/>
                    <a:pt x="258" y="386"/>
                  </a:cubicBezTo>
                  <a:cubicBezTo>
                    <a:pt x="258" y="386"/>
                    <a:pt x="258" y="386"/>
                    <a:pt x="258" y="386"/>
                  </a:cubicBezTo>
                  <a:cubicBezTo>
                    <a:pt x="254" y="372"/>
                    <a:pt x="231" y="306"/>
                    <a:pt x="225" y="282"/>
                  </a:cubicBezTo>
                  <a:lnTo>
                    <a:pt x="225" y="282"/>
                  </a:lnTo>
                  <a:lnTo>
                    <a:pt x="243" y="375"/>
                  </a:lnTo>
                  <a:lnTo>
                    <a:pt x="243" y="375"/>
                  </a:lnTo>
                  <a:cubicBezTo>
                    <a:pt x="238" y="352"/>
                    <a:pt x="217" y="294"/>
                    <a:pt x="207" y="269"/>
                  </a:cubicBezTo>
                  <a:lnTo>
                    <a:pt x="207" y="269"/>
                  </a:lnTo>
                  <a:cubicBezTo>
                    <a:pt x="209" y="275"/>
                    <a:pt x="208" y="276"/>
                    <a:pt x="206" y="276"/>
                  </a:cubicBezTo>
                  <a:cubicBezTo>
                    <a:pt x="204" y="276"/>
                    <a:pt x="202" y="275"/>
                    <a:pt x="200" y="275"/>
                  </a:cubicBezTo>
                  <a:cubicBezTo>
                    <a:pt x="198" y="275"/>
                    <a:pt x="197" y="275"/>
                    <a:pt x="197" y="278"/>
                  </a:cubicBezTo>
                  <a:lnTo>
                    <a:pt x="207" y="302"/>
                  </a:lnTo>
                  <a:cubicBezTo>
                    <a:pt x="206" y="301"/>
                    <a:pt x="205" y="301"/>
                    <a:pt x="205" y="301"/>
                  </a:cubicBezTo>
                  <a:lnTo>
                    <a:pt x="205" y="301"/>
                  </a:lnTo>
                  <a:cubicBezTo>
                    <a:pt x="194" y="301"/>
                    <a:pt x="243" y="444"/>
                    <a:pt x="230" y="444"/>
                  </a:cubicBezTo>
                  <a:cubicBezTo>
                    <a:pt x="224" y="423"/>
                    <a:pt x="190" y="315"/>
                    <a:pt x="180" y="305"/>
                  </a:cubicBezTo>
                  <a:lnTo>
                    <a:pt x="180" y="305"/>
                  </a:lnTo>
                  <a:cubicBezTo>
                    <a:pt x="193" y="356"/>
                    <a:pt x="254" y="552"/>
                    <a:pt x="258" y="596"/>
                  </a:cubicBezTo>
                  <a:lnTo>
                    <a:pt x="244" y="568"/>
                  </a:lnTo>
                  <a:lnTo>
                    <a:pt x="250" y="602"/>
                  </a:lnTo>
                  <a:cubicBezTo>
                    <a:pt x="227" y="525"/>
                    <a:pt x="183" y="359"/>
                    <a:pt x="169" y="295"/>
                  </a:cubicBezTo>
                  <a:cubicBezTo>
                    <a:pt x="159" y="279"/>
                    <a:pt x="157" y="266"/>
                    <a:pt x="152" y="266"/>
                  </a:cubicBezTo>
                  <a:cubicBezTo>
                    <a:pt x="151" y="266"/>
                    <a:pt x="150" y="267"/>
                    <a:pt x="149" y="268"/>
                  </a:cubicBezTo>
                  <a:cubicBezTo>
                    <a:pt x="136" y="241"/>
                    <a:pt x="139" y="224"/>
                    <a:pt x="139" y="221"/>
                  </a:cubicBezTo>
                  <a:lnTo>
                    <a:pt x="116" y="211"/>
                  </a:lnTo>
                  <a:lnTo>
                    <a:pt x="116" y="211"/>
                  </a:lnTo>
                  <a:cubicBezTo>
                    <a:pt x="139" y="268"/>
                    <a:pt x="125" y="275"/>
                    <a:pt x="143" y="322"/>
                  </a:cubicBezTo>
                  <a:lnTo>
                    <a:pt x="139" y="255"/>
                  </a:lnTo>
                  <a:lnTo>
                    <a:pt x="139" y="255"/>
                  </a:lnTo>
                  <a:cubicBezTo>
                    <a:pt x="162" y="314"/>
                    <a:pt x="188" y="420"/>
                    <a:pt x="178" y="420"/>
                  </a:cubicBezTo>
                  <a:cubicBezTo>
                    <a:pt x="177" y="420"/>
                    <a:pt x="177" y="420"/>
                    <a:pt x="177" y="420"/>
                  </a:cubicBezTo>
                  <a:cubicBezTo>
                    <a:pt x="163" y="396"/>
                    <a:pt x="139" y="315"/>
                    <a:pt x="132" y="295"/>
                  </a:cubicBezTo>
                  <a:lnTo>
                    <a:pt x="132" y="295"/>
                  </a:lnTo>
                  <a:cubicBezTo>
                    <a:pt x="135" y="311"/>
                    <a:pt x="136" y="329"/>
                    <a:pt x="132" y="329"/>
                  </a:cubicBezTo>
                  <a:cubicBezTo>
                    <a:pt x="131" y="329"/>
                    <a:pt x="130" y="328"/>
                    <a:pt x="129" y="325"/>
                  </a:cubicBezTo>
                  <a:lnTo>
                    <a:pt x="122" y="292"/>
                  </a:lnTo>
                  <a:cubicBezTo>
                    <a:pt x="121" y="290"/>
                    <a:pt x="120" y="289"/>
                    <a:pt x="119" y="289"/>
                  </a:cubicBezTo>
                  <a:lnTo>
                    <a:pt x="119" y="289"/>
                  </a:lnTo>
                  <a:cubicBezTo>
                    <a:pt x="113" y="289"/>
                    <a:pt x="126" y="335"/>
                    <a:pt x="122" y="335"/>
                  </a:cubicBezTo>
                  <a:cubicBezTo>
                    <a:pt x="121" y="335"/>
                    <a:pt x="118" y="330"/>
                    <a:pt x="112" y="319"/>
                  </a:cubicBezTo>
                  <a:cubicBezTo>
                    <a:pt x="109" y="316"/>
                    <a:pt x="87" y="272"/>
                    <a:pt x="85" y="272"/>
                  </a:cubicBezTo>
                  <a:lnTo>
                    <a:pt x="85" y="272"/>
                  </a:lnTo>
                  <a:cubicBezTo>
                    <a:pt x="85" y="272"/>
                    <a:pt x="86" y="275"/>
                    <a:pt x="88" y="281"/>
                  </a:cubicBezTo>
                  <a:cubicBezTo>
                    <a:pt x="118" y="344"/>
                    <a:pt x="194" y="544"/>
                    <a:pt x="212" y="602"/>
                  </a:cubicBezTo>
                  <a:lnTo>
                    <a:pt x="212" y="602"/>
                  </a:lnTo>
                  <a:cubicBezTo>
                    <a:pt x="206" y="589"/>
                    <a:pt x="175" y="542"/>
                    <a:pt x="163" y="515"/>
                  </a:cubicBezTo>
                  <a:cubicBezTo>
                    <a:pt x="136" y="464"/>
                    <a:pt x="119" y="386"/>
                    <a:pt x="99" y="342"/>
                  </a:cubicBezTo>
                  <a:lnTo>
                    <a:pt x="99" y="342"/>
                  </a:lnTo>
                  <a:cubicBezTo>
                    <a:pt x="102" y="359"/>
                    <a:pt x="108" y="379"/>
                    <a:pt x="112" y="386"/>
                  </a:cubicBezTo>
                  <a:cubicBezTo>
                    <a:pt x="103" y="377"/>
                    <a:pt x="94" y="344"/>
                    <a:pt x="89" y="344"/>
                  </a:cubicBezTo>
                  <a:cubicBezTo>
                    <a:pt x="89" y="344"/>
                    <a:pt x="89" y="344"/>
                    <a:pt x="88" y="345"/>
                  </a:cubicBezTo>
                  <a:cubicBezTo>
                    <a:pt x="98" y="371"/>
                    <a:pt x="97" y="375"/>
                    <a:pt x="95" y="375"/>
                  </a:cubicBezTo>
                  <a:cubicBezTo>
                    <a:pt x="95" y="375"/>
                    <a:pt x="93" y="374"/>
                    <a:pt x="93" y="374"/>
                  </a:cubicBezTo>
                  <a:lnTo>
                    <a:pt x="93" y="374"/>
                  </a:lnTo>
                  <a:cubicBezTo>
                    <a:pt x="92" y="374"/>
                    <a:pt x="94" y="377"/>
                    <a:pt x="105" y="396"/>
                  </a:cubicBezTo>
                  <a:cubicBezTo>
                    <a:pt x="106" y="402"/>
                    <a:pt x="106" y="404"/>
                    <a:pt x="105" y="404"/>
                  </a:cubicBezTo>
                  <a:cubicBezTo>
                    <a:pt x="102" y="404"/>
                    <a:pt x="95" y="393"/>
                    <a:pt x="90" y="393"/>
                  </a:cubicBezTo>
                  <a:cubicBezTo>
                    <a:pt x="89" y="393"/>
                    <a:pt x="89" y="393"/>
                    <a:pt x="88" y="393"/>
                  </a:cubicBezTo>
                  <a:cubicBezTo>
                    <a:pt x="105" y="431"/>
                    <a:pt x="136" y="525"/>
                    <a:pt x="139" y="545"/>
                  </a:cubicBezTo>
                  <a:cubicBezTo>
                    <a:pt x="132" y="528"/>
                    <a:pt x="122" y="512"/>
                    <a:pt x="119" y="501"/>
                  </a:cubicBezTo>
                  <a:cubicBezTo>
                    <a:pt x="106" y="501"/>
                    <a:pt x="90" y="480"/>
                    <a:pt x="80" y="480"/>
                  </a:cubicBezTo>
                  <a:cubicBezTo>
                    <a:pt x="80" y="480"/>
                    <a:pt x="79" y="481"/>
                    <a:pt x="78" y="481"/>
                  </a:cubicBezTo>
                  <a:cubicBezTo>
                    <a:pt x="71" y="467"/>
                    <a:pt x="58" y="454"/>
                    <a:pt x="48" y="426"/>
                  </a:cubicBezTo>
                  <a:lnTo>
                    <a:pt x="48" y="426"/>
                  </a:lnTo>
                  <a:cubicBezTo>
                    <a:pt x="51" y="437"/>
                    <a:pt x="58" y="457"/>
                    <a:pt x="55" y="461"/>
                  </a:cubicBezTo>
                  <a:cubicBezTo>
                    <a:pt x="27" y="414"/>
                    <a:pt x="61" y="451"/>
                    <a:pt x="27" y="390"/>
                  </a:cubicBezTo>
                  <a:lnTo>
                    <a:pt x="27" y="390"/>
                  </a:lnTo>
                  <a:cubicBezTo>
                    <a:pt x="44" y="423"/>
                    <a:pt x="41" y="440"/>
                    <a:pt x="44" y="464"/>
                  </a:cubicBezTo>
                  <a:cubicBezTo>
                    <a:pt x="52" y="481"/>
                    <a:pt x="57" y="487"/>
                    <a:pt x="59" y="487"/>
                  </a:cubicBezTo>
                  <a:cubicBezTo>
                    <a:pt x="64" y="487"/>
                    <a:pt x="59" y="463"/>
                    <a:pt x="55" y="447"/>
                  </a:cubicBezTo>
                  <a:lnTo>
                    <a:pt x="55" y="447"/>
                  </a:lnTo>
                  <a:cubicBezTo>
                    <a:pt x="88" y="518"/>
                    <a:pt x="112" y="599"/>
                    <a:pt x="116" y="636"/>
                  </a:cubicBezTo>
                  <a:cubicBezTo>
                    <a:pt x="116" y="639"/>
                    <a:pt x="115" y="640"/>
                    <a:pt x="115" y="640"/>
                  </a:cubicBezTo>
                  <a:cubicBezTo>
                    <a:pt x="110" y="640"/>
                    <a:pt x="98" y="608"/>
                    <a:pt x="95" y="602"/>
                  </a:cubicBezTo>
                  <a:lnTo>
                    <a:pt x="95" y="602"/>
                  </a:lnTo>
                  <a:cubicBezTo>
                    <a:pt x="95" y="602"/>
                    <a:pt x="95" y="602"/>
                    <a:pt x="95" y="602"/>
                  </a:cubicBezTo>
                  <a:cubicBezTo>
                    <a:pt x="95" y="602"/>
                    <a:pt x="95" y="601"/>
                    <a:pt x="95" y="601"/>
                  </a:cubicBezTo>
                  <a:lnTo>
                    <a:pt x="95" y="601"/>
                  </a:lnTo>
                  <a:cubicBezTo>
                    <a:pt x="95" y="601"/>
                    <a:pt x="95" y="602"/>
                    <a:pt x="95" y="602"/>
                  </a:cubicBezTo>
                  <a:lnTo>
                    <a:pt x="95" y="602"/>
                  </a:lnTo>
                  <a:cubicBezTo>
                    <a:pt x="95" y="602"/>
                    <a:pt x="95" y="602"/>
                    <a:pt x="94" y="602"/>
                  </a:cubicBezTo>
                  <a:lnTo>
                    <a:pt x="94" y="602"/>
                  </a:lnTo>
                  <a:cubicBezTo>
                    <a:pt x="81" y="602"/>
                    <a:pt x="122" y="697"/>
                    <a:pt x="112" y="697"/>
                  </a:cubicBezTo>
                  <a:cubicBezTo>
                    <a:pt x="111" y="697"/>
                    <a:pt x="107" y="694"/>
                    <a:pt x="102" y="687"/>
                  </a:cubicBezTo>
                  <a:cubicBezTo>
                    <a:pt x="78" y="643"/>
                    <a:pt x="61" y="596"/>
                    <a:pt x="44" y="565"/>
                  </a:cubicBezTo>
                  <a:cubicBezTo>
                    <a:pt x="44" y="561"/>
                    <a:pt x="45" y="560"/>
                    <a:pt x="47" y="560"/>
                  </a:cubicBezTo>
                  <a:cubicBezTo>
                    <a:pt x="52" y="560"/>
                    <a:pt x="67" y="586"/>
                    <a:pt x="71" y="586"/>
                  </a:cubicBezTo>
                  <a:cubicBezTo>
                    <a:pt x="71" y="586"/>
                    <a:pt x="71" y="585"/>
                    <a:pt x="71" y="585"/>
                  </a:cubicBezTo>
                  <a:lnTo>
                    <a:pt x="58" y="565"/>
                  </a:lnTo>
                  <a:cubicBezTo>
                    <a:pt x="53" y="553"/>
                    <a:pt x="51" y="543"/>
                    <a:pt x="55" y="543"/>
                  </a:cubicBezTo>
                  <a:lnTo>
                    <a:pt x="55" y="543"/>
                  </a:lnTo>
                  <a:cubicBezTo>
                    <a:pt x="56" y="543"/>
                    <a:pt x="58" y="544"/>
                    <a:pt x="61" y="548"/>
                  </a:cubicBezTo>
                  <a:cubicBezTo>
                    <a:pt x="53" y="533"/>
                    <a:pt x="46" y="530"/>
                    <a:pt x="40" y="530"/>
                  </a:cubicBezTo>
                  <a:cubicBezTo>
                    <a:pt x="34" y="530"/>
                    <a:pt x="28" y="533"/>
                    <a:pt x="21" y="533"/>
                  </a:cubicBezTo>
                  <a:cubicBezTo>
                    <a:pt x="15" y="533"/>
                    <a:pt x="9" y="531"/>
                    <a:pt x="1" y="521"/>
                  </a:cubicBezTo>
                  <a:lnTo>
                    <a:pt x="1" y="521"/>
                  </a:lnTo>
                  <a:cubicBezTo>
                    <a:pt x="4" y="535"/>
                    <a:pt x="7" y="555"/>
                    <a:pt x="18" y="572"/>
                  </a:cubicBezTo>
                  <a:lnTo>
                    <a:pt x="21" y="562"/>
                  </a:lnTo>
                  <a:cubicBezTo>
                    <a:pt x="41" y="599"/>
                    <a:pt x="38" y="616"/>
                    <a:pt x="48" y="633"/>
                  </a:cubicBezTo>
                  <a:cubicBezTo>
                    <a:pt x="57" y="656"/>
                    <a:pt x="67" y="691"/>
                    <a:pt x="61" y="691"/>
                  </a:cubicBezTo>
                  <a:cubicBezTo>
                    <a:pt x="59" y="691"/>
                    <a:pt x="57" y="689"/>
                    <a:pt x="55" y="687"/>
                  </a:cubicBezTo>
                  <a:lnTo>
                    <a:pt x="27" y="636"/>
                  </a:lnTo>
                  <a:lnTo>
                    <a:pt x="27" y="636"/>
                  </a:lnTo>
                  <a:cubicBezTo>
                    <a:pt x="32" y="645"/>
                    <a:pt x="40" y="654"/>
                    <a:pt x="42" y="654"/>
                  </a:cubicBezTo>
                  <a:cubicBezTo>
                    <a:pt x="43" y="654"/>
                    <a:pt x="43" y="652"/>
                    <a:pt x="41" y="646"/>
                  </a:cubicBezTo>
                  <a:lnTo>
                    <a:pt x="41" y="646"/>
                  </a:lnTo>
                  <a:cubicBezTo>
                    <a:pt x="42" y="649"/>
                    <a:pt x="42" y="650"/>
                    <a:pt x="41" y="650"/>
                  </a:cubicBezTo>
                  <a:cubicBezTo>
                    <a:pt x="38" y="650"/>
                    <a:pt x="21" y="623"/>
                    <a:pt x="18" y="623"/>
                  </a:cubicBezTo>
                  <a:lnTo>
                    <a:pt x="18" y="623"/>
                  </a:lnTo>
                  <a:cubicBezTo>
                    <a:pt x="17" y="623"/>
                    <a:pt x="19" y="630"/>
                    <a:pt x="27" y="649"/>
                  </a:cubicBezTo>
                  <a:lnTo>
                    <a:pt x="48" y="683"/>
                  </a:lnTo>
                  <a:cubicBezTo>
                    <a:pt x="57" y="712"/>
                    <a:pt x="75" y="759"/>
                    <a:pt x="67" y="759"/>
                  </a:cubicBezTo>
                  <a:cubicBezTo>
                    <a:pt x="67" y="759"/>
                    <a:pt x="66" y="759"/>
                    <a:pt x="65" y="758"/>
                  </a:cubicBezTo>
                  <a:lnTo>
                    <a:pt x="65" y="758"/>
                  </a:lnTo>
                  <a:cubicBezTo>
                    <a:pt x="75" y="777"/>
                    <a:pt x="77" y="779"/>
                    <a:pt x="77" y="779"/>
                  </a:cubicBezTo>
                  <a:cubicBezTo>
                    <a:pt x="77" y="779"/>
                    <a:pt x="77" y="779"/>
                    <a:pt x="77" y="779"/>
                  </a:cubicBezTo>
                  <a:cubicBezTo>
                    <a:pt x="78" y="779"/>
                    <a:pt x="80" y="782"/>
                    <a:pt x="95" y="808"/>
                  </a:cubicBezTo>
                  <a:cubicBezTo>
                    <a:pt x="59" y="743"/>
                    <a:pt x="100" y="789"/>
                    <a:pt x="79" y="747"/>
                  </a:cubicBezTo>
                  <a:lnTo>
                    <a:pt x="79" y="747"/>
                  </a:lnTo>
                  <a:cubicBezTo>
                    <a:pt x="102" y="787"/>
                    <a:pt x="92" y="761"/>
                    <a:pt x="122" y="808"/>
                  </a:cubicBezTo>
                  <a:cubicBezTo>
                    <a:pt x="117" y="794"/>
                    <a:pt x="109" y="783"/>
                    <a:pt x="112" y="783"/>
                  </a:cubicBezTo>
                  <a:lnTo>
                    <a:pt x="112" y="783"/>
                  </a:lnTo>
                  <a:cubicBezTo>
                    <a:pt x="113" y="783"/>
                    <a:pt x="114" y="784"/>
                    <a:pt x="116" y="785"/>
                  </a:cubicBezTo>
                  <a:cubicBezTo>
                    <a:pt x="112" y="778"/>
                    <a:pt x="112" y="771"/>
                    <a:pt x="108" y="768"/>
                  </a:cubicBezTo>
                  <a:cubicBezTo>
                    <a:pt x="102" y="761"/>
                    <a:pt x="99" y="751"/>
                    <a:pt x="91" y="744"/>
                  </a:cubicBezTo>
                  <a:cubicBezTo>
                    <a:pt x="78" y="704"/>
                    <a:pt x="85" y="701"/>
                    <a:pt x="78" y="677"/>
                  </a:cubicBezTo>
                  <a:lnTo>
                    <a:pt x="78" y="677"/>
                  </a:lnTo>
                  <a:cubicBezTo>
                    <a:pt x="85" y="683"/>
                    <a:pt x="85" y="697"/>
                    <a:pt x="95" y="718"/>
                  </a:cubicBezTo>
                  <a:lnTo>
                    <a:pt x="85" y="683"/>
                  </a:lnTo>
                  <a:lnTo>
                    <a:pt x="85" y="683"/>
                  </a:lnTo>
                  <a:cubicBezTo>
                    <a:pt x="97" y="706"/>
                    <a:pt x="109" y="723"/>
                    <a:pt x="118" y="739"/>
                  </a:cubicBezTo>
                  <a:lnTo>
                    <a:pt x="118" y="739"/>
                  </a:lnTo>
                  <a:cubicBezTo>
                    <a:pt x="118" y="738"/>
                    <a:pt x="118" y="737"/>
                    <a:pt x="118" y="736"/>
                  </a:cubicBezTo>
                  <a:lnTo>
                    <a:pt x="118" y="736"/>
                  </a:lnTo>
                  <a:cubicBezTo>
                    <a:pt x="118" y="738"/>
                    <a:pt x="118" y="739"/>
                    <a:pt x="119" y="740"/>
                  </a:cubicBezTo>
                  <a:lnTo>
                    <a:pt x="119" y="740"/>
                  </a:lnTo>
                  <a:cubicBezTo>
                    <a:pt x="118" y="740"/>
                    <a:pt x="118" y="739"/>
                    <a:pt x="118" y="739"/>
                  </a:cubicBezTo>
                  <a:lnTo>
                    <a:pt x="118" y="739"/>
                  </a:lnTo>
                  <a:cubicBezTo>
                    <a:pt x="118" y="740"/>
                    <a:pt x="118" y="742"/>
                    <a:pt x="119" y="744"/>
                  </a:cubicBezTo>
                  <a:cubicBezTo>
                    <a:pt x="119" y="743"/>
                    <a:pt x="119" y="742"/>
                    <a:pt x="119" y="740"/>
                  </a:cubicBezTo>
                  <a:lnTo>
                    <a:pt x="119" y="740"/>
                  </a:lnTo>
                  <a:cubicBezTo>
                    <a:pt x="124" y="750"/>
                    <a:pt x="128" y="759"/>
                    <a:pt x="129" y="768"/>
                  </a:cubicBezTo>
                  <a:lnTo>
                    <a:pt x="136" y="768"/>
                  </a:lnTo>
                  <a:cubicBezTo>
                    <a:pt x="143" y="779"/>
                    <a:pt x="149" y="785"/>
                    <a:pt x="152" y="785"/>
                  </a:cubicBezTo>
                  <a:cubicBezTo>
                    <a:pt x="154" y="785"/>
                    <a:pt x="154" y="782"/>
                    <a:pt x="152" y="775"/>
                  </a:cubicBezTo>
                  <a:lnTo>
                    <a:pt x="152" y="775"/>
                  </a:lnTo>
                  <a:cubicBezTo>
                    <a:pt x="153" y="775"/>
                    <a:pt x="153" y="776"/>
                    <a:pt x="153" y="776"/>
                  </a:cubicBezTo>
                  <a:cubicBezTo>
                    <a:pt x="156" y="776"/>
                    <a:pt x="147" y="751"/>
                    <a:pt x="148" y="751"/>
                  </a:cubicBezTo>
                  <a:lnTo>
                    <a:pt x="148" y="751"/>
                  </a:lnTo>
                  <a:cubicBezTo>
                    <a:pt x="148" y="751"/>
                    <a:pt x="149" y="754"/>
                    <a:pt x="152" y="761"/>
                  </a:cubicBezTo>
                  <a:lnTo>
                    <a:pt x="149" y="735"/>
                  </a:lnTo>
                  <a:lnTo>
                    <a:pt x="156" y="744"/>
                  </a:lnTo>
                  <a:cubicBezTo>
                    <a:pt x="163" y="744"/>
                    <a:pt x="155" y="708"/>
                    <a:pt x="165" y="708"/>
                  </a:cubicBezTo>
                  <a:cubicBezTo>
                    <a:pt x="169" y="708"/>
                    <a:pt x="176" y="715"/>
                    <a:pt x="190" y="735"/>
                  </a:cubicBezTo>
                  <a:cubicBezTo>
                    <a:pt x="187" y="726"/>
                    <a:pt x="186" y="715"/>
                    <a:pt x="192" y="715"/>
                  </a:cubicBezTo>
                  <a:cubicBezTo>
                    <a:pt x="193" y="715"/>
                    <a:pt x="195" y="716"/>
                    <a:pt x="197" y="718"/>
                  </a:cubicBezTo>
                  <a:lnTo>
                    <a:pt x="210" y="751"/>
                  </a:lnTo>
                  <a:cubicBezTo>
                    <a:pt x="210" y="749"/>
                    <a:pt x="210" y="748"/>
                    <a:pt x="211" y="748"/>
                  </a:cubicBezTo>
                  <a:cubicBezTo>
                    <a:pt x="215" y="748"/>
                    <a:pt x="224" y="760"/>
                    <a:pt x="226" y="760"/>
                  </a:cubicBezTo>
                  <a:cubicBezTo>
                    <a:pt x="228" y="760"/>
                    <a:pt x="228" y="756"/>
                    <a:pt x="224" y="744"/>
                  </a:cubicBezTo>
                  <a:lnTo>
                    <a:pt x="224" y="744"/>
                  </a:lnTo>
                  <a:cubicBezTo>
                    <a:pt x="240" y="778"/>
                    <a:pt x="249" y="788"/>
                    <a:pt x="253" y="788"/>
                  </a:cubicBezTo>
                  <a:cubicBezTo>
                    <a:pt x="260" y="788"/>
                    <a:pt x="259" y="767"/>
                    <a:pt x="265" y="767"/>
                  </a:cubicBezTo>
                  <a:cubicBezTo>
                    <a:pt x="266" y="767"/>
                    <a:pt x="266" y="767"/>
                    <a:pt x="267" y="768"/>
                  </a:cubicBezTo>
                  <a:lnTo>
                    <a:pt x="250" y="724"/>
                  </a:lnTo>
                  <a:lnTo>
                    <a:pt x="250" y="724"/>
                  </a:lnTo>
                  <a:cubicBezTo>
                    <a:pt x="251" y="724"/>
                    <a:pt x="251" y="724"/>
                    <a:pt x="251" y="724"/>
                  </a:cubicBezTo>
                  <a:cubicBezTo>
                    <a:pt x="254" y="724"/>
                    <a:pt x="254" y="709"/>
                    <a:pt x="254" y="690"/>
                  </a:cubicBezTo>
                  <a:lnTo>
                    <a:pt x="241" y="653"/>
                  </a:lnTo>
                  <a:cubicBezTo>
                    <a:pt x="239" y="645"/>
                    <a:pt x="239" y="642"/>
                    <a:pt x="241" y="642"/>
                  </a:cubicBezTo>
                  <a:cubicBezTo>
                    <a:pt x="246" y="642"/>
                    <a:pt x="263" y="667"/>
                    <a:pt x="269" y="667"/>
                  </a:cubicBezTo>
                  <a:cubicBezTo>
                    <a:pt x="270" y="667"/>
                    <a:pt x="270" y="667"/>
                    <a:pt x="271" y="666"/>
                  </a:cubicBezTo>
                  <a:cubicBezTo>
                    <a:pt x="274" y="675"/>
                    <a:pt x="275" y="678"/>
                    <a:pt x="274" y="678"/>
                  </a:cubicBezTo>
                  <a:cubicBezTo>
                    <a:pt x="273" y="678"/>
                    <a:pt x="271" y="675"/>
                    <a:pt x="267" y="670"/>
                  </a:cubicBezTo>
                  <a:lnTo>
                    <a:pt x="267" y="670"/>
                  </a:lnTo>
                  <a:cubicBezTo>
                    <a:pt x="277" y="689"/>
                    <a:pt x="283" y="696"/>
                    <a:pt x="285" y="696"/>
                  </a:cubicBezTo>
                  <a:cubicBezTo>
                    <a:pt x="293" y="696"/>
                    <a:pt x="283" y="645"/>
                    <a:pt x="290" y="645"/>
                  </a:cubicBezTo>
                  <a:lnTo>
                    <a:pt x="290" y="645"/>
                  </a:lnTo>
                  <a:cubicBezTo>
                    <a:pt x="292" y="645"/>
                    <a:pt x="296" y="650"/>
                    <a:pt x="301" y="660"/>
                  </a:cubicBezTo>
                  <a:cubicBezTo>
                    <a:pt x="300" y="652"/>
                    <a:pt x="300" y="649"/>
                    <a:pt x="301" y="649"/>
                  </a:cubicBezTo>
                  <a:lnTo>
                    <a:pt x="301" y="649"/>
                  </a:lnTo>
                  <a:cubicBezTo>
                    <a:pt x="302" y="649"/>
                    <a:pt x="304" y="653"/>
                    <a:pt x="308" y="657"/>
                  </a:cubicBezTo>
                  <a:cubicBezTo>
                    <a:pt x="308" y="657"/>
                    <a:pt x="305" y="660"/>
                    <a:pt x="308" y="660"/>
                  </a:cubicBezTo>
                  <a:cubicBezTo>
                    <a:pt x="311" y="660"/>
                    <a:pt x="311" y="653"/>
                    <a:pt x="311" y="643"/>
                  </a:cubicBezTo>
                  <a:lnTo>
                    <a:pt x="325" y="683"/>
                  </a:lnTo>
                  <a:cubicBezTo>
                    <a:pt x="326" y="686"/>
                    <a:pt x="327" y="687"/>
                    <a:pt x="328" y="687"/>
                  </a:cubicBezTo>
                  <a:cubicBezTo>
                    <a:pt x="331" y="687"/>
                    <a:pt x="320" y="658"/>
                    <a:pt x="308" y="629"/>
                  </a:cubicBezTo>
                  <a:cubicBezTo>
                    <a:pt x="308" y="623"/>
                    <a:pt x="305" y="613"/>
                    <a:pt x="305" y="602"/>
                  </a:cubicBezTo>
                  <a:lnTo>
                    <a:pt x="305" y="602"/>
                  </a:lnTo>
                  <a:cubicBezTo>
                    <a:pt x="312" y="623"/>
                    <a:pt x="315" y="629"/>
                    <a:pt x="316" y="629"/>
                  </a:cubicBezTo>
                  <a:cubicBezTo>
                    <a:pt x="317" y="629"/>
                    <a:pt x="316" y="621"/>
                    <a:pt x="318" y="621"/>
                  </a:cubicBezTo>
                  <a:cubicBezTo>
                    <a:pt x="319" y="621"/>
                    <a:pt x="323" y="627"/>
                    <a:pt x="331" y="649"/>
                  </a:cubicBezTo>
                  <a:cubicBezTo>
                    <a:pt x="322" y="616"/>
                    <a:pt x="333" y="619"/>
                    <a:pt x="319" y="559"/>
                  </a:cubicBezTo>
                  <a:lnTo>
                    <a:pt x="319" y="559"/>
                  </a:lnTo>
                  <a:cubicBezTo>
                    <a:pt x="322" y="562"/>
                    <a:pt x="324" y="565"/>
                    <a:pt x="325" y="565"/>
                  </a:cubicBezTo>
                  <a:cubicBezTo>
                    <a:pt x="327" y="565"/>
                    <a:pt x="327" y="562"/>
                    <a:pt x="325" y="552"/>
                  </a:cubicBezTo>
                  <a:lnTo>
                    <a:pt x="325" y="552"/>
                  </a:lnTo>
                  <a:lnTo>
                    <a:pt x="345" y="602"/>
                  </a:lnTo>
                  <a:lnTo>
                    <a:pt x="328" y="528"/>
                  </a:lnTo>
                  <a:lnTo>
                    <a:pt x="328" y="528"/>
                  </a:lnTo>
                  <a:cubicBezTo>
                    <a:pt x="342" y="562"/>
                    <a:pt x="352" y="579"/>
                    <a:pt x="359" y="623"/>
                  </a:cubicBezTo>
                  <a:cubicBezTo>
                    <a:pt x="348" y="555"/>
                    <a:pt x="362" y="596"/>
                    <a:pt x="348" y="528"/>
                  </a:cubicBezTo>
                  <a:lnTo>
                    <a:pt x="348" y="528"/>
                  </a:lnTo>
                  <a:lnTo>
                    <a:pt x="359" y="565"/>
                  </a:lnTo>
                  <a:cubicBezTo>
                    <a:pt x="362" y="563"/>
                    <a:pt x="356" y="533"/>
                    <a:pt x="359" y="533"/>
                  </a:cubicBezTo>
                  <a:lnTo>
                    <a:pt x="359" y="533"/>
                  </a:lnTo>
                  <a:cubicBezTo>
                    <a:pt x="361" y="533"/>
                    <a:pt x="362" y="536"/>
                    <a:pt x="365" y="542"/>
                  </a:cubicBezTo>
                  <a:cubicBezTo>
                    <a:pt x="377" y="569"/>
                    <a:pt x="386" y="573"/>
                    <a:pt x="394" y="573"/>
                  </a:cubicBezTo>
                  <a:cubicBezTo>
                    <a:pt x="397" y="573"/>
                    <a:pt x="401" y="572"/>
                    <a:pt x="404" y="572"/>
                  </a:cubicBezTo>
                  <a:cubicBezTo>
                    <a:pt x="413" y="572"/>
                    <a:pt x="423" y="576"/>
                    <a:pt x="436" y="599"/>
                  </a:cubicBezTo>
                  <a:cubicBezTo>
                    <a:pt x="428" y="570"/>
                    <a:pt x="425" y="560"/>
                    <a:pt x="426" y="560"/>
                  </a:cubicBezTo>
                  <a:lnTo>
                    <a:pt x="426" y="560"/>
                  </a:lnTo>
                  <a:cubicBezTo>
                    <a:pt x="428" y="560"/>
                    <a:pt x="438" y="587"/>
                    <a:pt x="441" y="587"/>
                  </a:cubicBezTo>
                  <a:cubicBezTo>
                    <a:pt x="442" y="587"/>
                    <a:pt x="441" y="581"/>
                    <a:pt x="436" y="562"/>
                  </a:cubicBezTo>
                  <a:lnTo>
                    <a:pt x="436" y="562"/>
                  </a:lnTo>
                  <a:cubicBezTo>
                    <a:pt x="443" y="585"/>
                    <a:pt x="450" y="599"/>
                    <a:pt x="453" y="623"/>
                  </a:cubicBezTo>
                  <a:cubicBezTo>
                    <a:pt x="454" y="617"/>
                    <a:pt x="455" y="616"/>
                    <a:pt x="457" y="616"/>
                  </a:cubicBezTo>
                  <a:cubicBezTo>
                    <a:pt x="460" y="616"/>
                    <a:pt x="465" y="624"/>
                    <a:pt x="467" y="624"/>
                  </a:cubicBezTo>
                  <a:cubicBezTo>
                    <a:pt x="470" y="624"/>
                    <a:pt x="471" y="617"/>
                    <a:pt x="467" y="589"/>
                  </a:cubicBezTo>
                  <a:lnTo>
                    <a:pt x="467" y="589"/>
                  </a:lnTo>
                  <a:cubicBezTo>
                    <a:pt x="473" y="613"/>
                    <a:pt x="473" y="626"/>
                    <a:pt x="477" y="640"/>
                  </a:cubicBezTo>
                  <a:cubicBezTo>
                    <a:pt x="477" y="635"/>
                    <a:pt x="475" y="626"/>
                    <a:pt x="476" y="626"/>
                  </a:cubicBezTo>
                  <a:lnTo>
                    <a:pt x="476" y="626"/>
                  </a:lnTo>
                  <a:cubicBezTo>
                    <a:pt x="477" y="626"/>
                    <a:pt x="478" y="628"/>
                    <a:pt x="481" y="633"/>
                  </a:cubicBezTo>
                  <a:cubicBezTo>
                    <a:pt x="484" y="646"/>
                    <a:pt x="484" y="653"/>
                    <a:pt x="487" y="663"/>
                  </a:cubicBezTo>
                  <a:cubicBezTo>
                    <a:pt x="494" y="657"/>
                    <a:pt x="473" y="582"/>
                    <a:pt x="456" y="508"/>
                  </a:cubicBezTo>
                  <a:lnTo>
                    <a:pt x="456" y="508"/>
                  </a:lnTo>
                  <a:cubicBezTo>
                    <a:pt x="462" y="522"/>
                    <a:pt x="465" y="529"/>
                    <a:pt x="467" y="529"/>
                  </a:cubicBezTo>
                  <a:cubicBezTo>
                    <a:pt x="469" y="529"/>
                    <a:pt x="467" y="515"/>
                    <a:pt x="464" y="487"/>
                  </a:cubicBezTo>
                  <a:lnTo>
                    <a:pt x="464" y="487"/>
                  </a:lnTo>
                  <a:cubicBezTo>
                    <a:pt x="470" y="512"/>
                    <a:pt x="481" y="535"/>
                    <a:pt x="477" y="545"/>
                  </a:cubicBezTo>
                  <a:cubicBezTo>
                    <a:pt x="479" y="546"/>
                    <a:pt x="486" y="554"/>
                    <a:pt x="490" y="554"/>
                  </a:cubicBezTo>
                  <a:cubicBezTo>
                    <a:pt x="495" y="554"/>
                    <a:pt x="497" y="547"/>
                    <a:pt x="490" y="518"/>
                  </a:cubicBezTo>
                  <a:lnTo>
                    <a:pt x="490" y="518"/>
                  </a:lnTo>
                  <a:cubicBezTo>
                    <a:pt x="491" y="522"/>
                    <a:pt x="492" y="524"/>
                    <a:pt x="493" y="524"/>
                  </a:cubicBezTo>
                  <a:cubicBezTo>
                    <a:pt x="495" y="524"/>
                    <a:pt x="497" y="516"/>
                    <a:pt x="497" y="512"/>
                  </a:cubicBezTo>
                  <a:cubicBezTo>
                    <a:pt x="501" y="513"/>
                    <a:pt x="504" y="515"/>
                    <a:pt x="506" y="515"/>
                  </a:cubicBezTo>
                  <a:cubicBezTo>
                    <a:pt x="508" y="515"/>
                    <a:pt x="509" y="514"/>
                    <a:pt x="511" y="512"/>
                  </a:cubicBezTo>
                  <a:lnTo>
                    <a:pt x="507" y="504"/>
                  </a:lnTo>
                  <a:cubicBezTo>
                    <a:pt x="502" y="475"/>
                    <a:pt x="501" y="467"/>
                    <a:pt x="503" y="467"/>
                  </a:cubicBezTo>
                  <a:lnTo>
                    <a:pt x="503" y="467"/>
                  </a:lnTo>
                  <a:cubicBezTo>
                    <a:pt x="505" y="467"/>
                    <a:pt x="510" y="479"/>
                    <a:pt x="513" y="479"/>
                  </a:cubicBezTo>
                  <a:cubicBezTo>
                    <a:pt x="513" y="479"/>
                    <a:pt x="514" y="478"/>
                    <a:pt x="514" y="478"/>
                  </a:cubicBezTo>
                  <a:lnTo>
                    <a:pt x="517" y="484"/>
                  </a:lnTo>
                  <a:cubicBezTo>
                    <a:pt x="524" y="497"/>
                    <a:pt x="527" y="501"/>
                    <a:pt x="528" y="501"/>
                  </a:cubicBezTo>
                  <a:cubicBezTo>
                    <a:pt x="530" y="501"/>
                    <a:pt x="529" y="492"/>
                    <a:pt x="531" y="492"/>
                  </a:cubicBezTo>
                  <a:cubicBezTo>
                    <a:pt x="533" y="492"/>
                    <a:pt x="536" y="497"/>
                    <a:pt x="545" y="515"/>
                  </a:cubicBezTo>
                  <a:lnTo>
                    <a:pt x="534" y="471"/>
                  </a:lnTo>
                  <a:cubicBezTo>
                    <a:pt x="529" y="447"/>
                    <a:pt x="528" y="438"/>
                    <a:pt x="529" y="438"/>
                  </a:cubicBezTo>
                  <a:lnTo>
                    <a:pt x="529" y="438"/>
                  </a:lnTo>
                  <a:cubicBezTo>
                    <a:pt x="533" y="438"/>
                    <a:pt x="550" y="490"/>
                    <a:pt x="556" y="490"/>
                  </a:cubicBezTo>
                  <a:cubicBezTo>
                    <a:pt x="557" y="490"/>
                    <a:pt x="558" y="488"/>
                    <a:pt x="558" y="484"/>
                  </a:cubicBezTo>
                  <a:lnTo>
                    <a:pt x="548" y="461"/>
                  </a:lnTo>
                  <a:cubicBezTo>
                    <a:pt x="548" y="457"/>
                    <a:pt x="548" y="456"/>
                    <a:pt x="549" y="456"/>
                  </a:cubicBezTo>
                  <a:cubicBezTo>
                    <a:pt x="555" y="456"/>
                    <a:pt x="589" y="586"/>
                    <a:pt x="592" y="596"/>
                  </a:cubicBezTo>
                  <a:cubicBezTo>
                    <a:pt x="595" y="606"/>
                    <a:pt x="595" y="609"/>
                    <a:pt x="595" y="616"/>
                  </a:cubicBezTo>
                  <a:cubicBezTo>
                    <a:pt x="599" y="626"/>
                    <a:pt x="601" y="631"/>
                    <a:pt x="602" y="631"/>
                  </a:cubicBezTo>
                  <a:cubicBezTo>
                    <a:pt x="605" y="631"/>
                    <a:pt x="586" y="556"/>
                    <a:pt x="592" y="545"/>
                  </a:cubicBezTo>
                  <a:lnTo>
                    <a:pt x="592" y="545"/>
                  </a:lnTo>
                  <a:cubicBezTo>
                    <a:pt x="598" y="576"/>
                    <a:pt x="602" y="623"/>
                    <a:pt x="609" y="629"/>
                  </a:cubicBezTo>
                  <a:cubicBezTo>
                    <a:pt x="610" y="631"/>
                    <a:pt x="610" y="632"/>
                    <a:pt x="611" y="632"/>
                  </a:cubicBezTo>
                  <a:cubicBezTo>
                    <a:pt x="615" y="632"/>
                    <a:pt x="610" y="567"/>
                    <a:pt x="617" y="567"/>
                  </a:cubicBezTo>
                  <a:cubicBezTo>
                    <a:pt x="619" y="567"/>
                    <a:pt x="622" y="571"/>
                    <a:pt x="626" y="582"/>
                  </a:cubicBezTo>
                  <a:cubicBezTo>
                    <a:pt x="618" y="559"/>
                    <a:pt x="612" y="535"/>
                    <a:pt x="615" y="518"/>
                  </a:cubicBezTo>
                  <a:cubicBezTo>
                    <a:pt x="615" y="518"/>
                    <a:pt x="616" y="517"/>
                    <a:pt x="616" y="517"/>
                  </a:cubicBezTo>
                  <a:cubicBezTo>
                    <a:pt x="620" y="517"/>
                    <a:pt x="633" y="558"/>
                    <a:pt x="638" y="558"/>
                  </a:cubicBezTo>
                  <a:cubicBezTo>
                    <a:pt x="640" y="558"/>
                    <a:pt x="641" y="550"/>
                    <a:pt x="639" y="528"/>
                  </a:cubicBezTo>
                  <a:lnTo>
                    <a:pt x="639" y="528"/>
                  </a:lnTo>
                  <a:lnTo>
                    <a:pt x="643" y="545"/>
                  </a:lnTo>
                  <a:cubicBezTo>
                    <a:pt x="643" y="525"/>
                    <a:pt x="652" y="512"/>
                    <a:pt x="649" y="471"/>
                  </a:cubicBezTo>
                  <a:lnTo>
                    <a:pt x="649" y="471"/>
                  </a:lnTo>
                  <a:cubicBezTo>
                    <a:pt x="656" y="512"/>
                    <a:pt x="661" y="525"/>
                    <a:pt x="664" y="525"/>
                  </a:cubicBezTo>
                  <a:cubicBezTo>
                    <a:pt x="670" y="525"/>
                    <a:pt x="671" y="485"/>
                    <a:pt x="676" y="485"/>
                  </a:cubicBezTo>
                  <a:cubicBezTo>
                    <a:pt x="678" y="485"/>
                    <a:pt x="681" y="497"/>
                    <a:pt x="687" y="532"/>
                  </a:cubicBezTo>
                  <a:lnTo>
                    <a:pt x="699" y="521"/>
                  </a:lnTo>
                  <a:lnTo>
                    <a:pt x="699" y="538"/>
                  </a:lnTo>
                  <a:cubicBezTo>
                    <a:pt x="700" y="539"/>
                    <a:pt x="701" y="539"/>
                    <a:pt x="702" y="539"/>
                  </a:cubicBezTo>
                  <a:cubicBezTo>
                    <a:pt x="710" y="539"/>
                    <a:pt x="710" y="509"/>
                    <a:pt x="707" y="478"/>
                  </a:cubicBezTo>
                  <a:lnTo>
                    <a:pt x="707" y="478"/>
                  </a:lnTo>
                  <a:cubicBezTo>
                    <a:pt x="710" y="487"/>
                    <a:pt x="710" y="501"/>
                    <a:pt x="713" y="508"/>
                  </a:cubicBezTo>
                  <a:cubicBezTo>
                    <a:pt x="719" y="517"/>
                    <a:pt x="723" y="522"/>
                    <a:pt x="726" y="522"/>
                  </a:cubicBezTo>
                  <a:cubicBezTo>
                    <a:pt x="730" y="522"/>
                    <a:pt x="730" y="503"/>
                    <a:pt x="730" y="457"/>
                  </a:cubicBezTo>
                  <a:lnTo>
                    <a:pt x="737" y="501"/>
                  </a:lnTo>
                  <a:cubicBezTo>
                    <a:pt x="737" y="498"/>
                    <a:pt x="737" y="496"/>
                    <a:pt x="738" y="496"/>
                  </a:cubicBezTo>
                  <a:cubicBezTo>
                    <a:pt x="742" y="496"/>
                    <a:pt x="755" y="535"/>
                    <a:pt x="764" y="535"/>
                  </a:cubicBezTo>
                  <a:cubicBezTo>
                    <a:pt x="767" y="535"/>
                    <a:pt x="769" y="530"/>
                    <a:pt x="771" y="518"/>
                  </a:cubicBezTo>
                  <a:cubicBezTo>
                    <a:pt x="774" y="521"/>
                    <a:pt x="774" y="532"/>
                    <a:pt x="774" y="538"/>
                  </a:cubicBezTo>
                  <a:cubicBezTo>
                    <a:pt x="775" y="530"/>
                    <a:pt x="777" y="526"/>
                    <a:pt x="779" y="526"/>
                  </a:cubicBezTo>
                  <a:cubicBezTo>
                    <a:pt x="786" y="526"/>
                    <a:pt x="798" y="567"/>
                    <a:pt x="805" y="567"/>
                  </a:cubicBezTo>
                  <a:cubicBezTo>
                    <a:pt x="809" y="567"/>
                    <a:pt x="811" y="550"/>
                    <a:pt x="808" y="495"/>
                  </a:cubicBezTo>
                  <a:lnTo>
                    <a:pt x="815" y="451"/>
                  </a:lnTo>
                  <a:cubicBezTo>
                    <a:pt x="801" y="440"/>
                    <a:pt x="811" y="379"/>
                    <a:pt x="805" y="353"/>
                  </a:cubicBezTo>
                  <a:cubicBezTo>
                    <a:pt x="805" y="352"/>
                    <a:pt x="805" y="351"/>
                    <a:pt x="806" y="351"/>
                  </a:cubicBezTo>
                  <a:cubicBezTo>
                    <a:pt x="810" y="351"/>
                    <a:pt x="820" y="399"/>
                    <a:pt x="815" y="410"/>
                  </a:cubicBezTo>
                  <a:lnTo>
                    <a:pt x="815" y="410"/>
                  </a:lnTo>
                  <a:cubicBezTo>
                    <a:pt x="815" y="408"/>
                    <a:pt x="815" y="405"/>
                    <a:pt x="815" y="403"/>
                  </a:cubicBezTo>
                  <a:lnTo>
                    <a:pt x="815" y="410"/>
                  </a:lnTo>
                  <a:cubicBezTo>
                    <a:pt x="815" y="410"/>
                    <a:pt x="815" y="410"/>
                    <a:pt x="815" y="410"/>
                  </a:cubicBezTo>
                  <a:lnTo>
                    <a:pt x="815" y="410"/>
                  </a:lnTo>
                  <a:cubicBezTo>
                    <a:pt x="819" y="484"/>
                    <a:pt x="832" y="432"/>
                    <a:pt x="835" y="491"/>
                  </a:cubicBezTo>
                  <a:cubicBezTo>
                    <a:pt x="837" y="491"/>
                    <a:pt x="839" y="491"/>
                    <a:pt x="841" y="491"/>
                  </a:cubicBezTo>
                  <a:cubicBezTo>
                    <a:pt x="865" y="491"/>
                    <a:pt x="888" y="532"/>
                    <a:pt x="909" y="535"/>
                  </a:cubicBezTo>
                  <a:lnTo>
                    <a:pt x="902" y="467"/>
                  </a:lnTo>
                  <a:lnTo>
                    <a:pt x="902" y="467"/>
                  </a:lnTo>
                  <a:lnTo>
                    <a:pt x="913" y="471"/>
                  </a:lnTo>
                  <a:cubicBezTo>
                    <a:pt x="916" y="487"/>
                    <a:pt x="916" y="522"/>
                    <a:pt x="913" y="522"/>
                  </a:cubicBezTo>
                  <a:cubicBezTo>
                    <a:pt x="913" y="522"/>
                    <a:pt x="913" y="521"/>
                    <a:pt x="913" y="521"/>
                  </a:cubicBezTo>
                  <a:lnTo>
                    <a:pt x="913" y="521"/>
                  </a:lnTo>
                  <a:cubicBezTo>
                    <a:pt x="913" y="529"/>
                    <a:pt x="914" y="532"/>
                    <a:pt x="915" y="532"/>
                  </a:cubicBezTo>
                  <a:cubicBezTo>
                    <a:pt x="917" y="532"/>
                    <a:pt x="919" y="485"/>
                    <a:pt x="919" y="474"/>
                  </a:cubicBezTo>
                  <a:lnTo>
                    <a:pt x="919" y="474"/>
                  </a:lnTo>
                  <a:cubicBezTo>
                    <a:pt x="930" y="501"/>
                    <a:pt x="916" y="552"/>
                    <a:pt x="919" y="555"/>
                  </a:cubicBezTo>
                  <a:lnTo>
                    <a:pt x="926" y="548"/>
                  </a:lnTo>
                  <a:lnTo>
                    <a:pt x="922" y="542"/>
                  </a:lnTo>
                  <a:cubicBezTo>
                    <a:pt x="926" y="516"/>
                    <a:pt x="926" y="487"/>
                    <a:pt x="932" y="487"/>
                  </a:cubicBezTo>
                  <a:cubicBezTo>
                    <a:pt x="932" y="487"/>
                    <a:pt x="933" y="487"/>
                    <a:pt x="933" y="487"/>
                  </a:cubicBezTo>
                  <a:cubicBezTo>
                    <a:pt x="936" y="501"/>
                    <a:pt x="936" y="528"/>
                    <a:pt x="939" y="532"/>
                  </a:cubicBezTo>
                  <a:lnTo>
                    <a:pt x="939" y="535"/>
                  </a:lnTo>
                  <a:lnTo>
                    <a:pt x="950" y="538"/>
                  </a:lnTo>
                  <a:lnTo>
                    <a:pt x="947" y="484"/>
                  </a:lnTo>
                  <a:cubicBezTo>
                    <a:pt x="950" y="461"/>
                    <a:pt x="955" y="481"/>
                    <a:pt x="952" y="445"/>
                  </a:cubicBezTo>
                  <a:lnTo>
                    <a:pt x="952" y="445"/>
                  </a:lnTo>
                  <a:cubicBezTo>
                    <a:pt x="956" y="478"/>
                    <a:pt x="965" y="483"/>
                    <a:pt x="973" y="483"/>
                  </a:cubicBezTo>
                  <a:cubicBezTo>
                    <a:pt x="977" y="483"/>
                    <a:pt x="981" y="482"/>
                    <a:pt x="985" y="482"/>
                  </a:cubicBezTo>
                  <a:cubicBezTo>
                    <a:pt x="989" y="482"/>
                    <a:pt x="992" y="483"/>
                    <a:pt x="994" y="491"/>
                  </a:cubicBezTo>
                  <a:cubicBezTo>
                    <a:pt x="996" y="462"/>
                    <a:pt x="1000" y="454"/>
                    <a:pt x="1006" y="454"/>
                  </a:cubicBezTo>
                  <a:cubicBezTo>
                    <a:pt x="1008" y="454"/>
                    <a:pt x="1011" y="455"/>
                    <a:pt x="1014" y="457"/>
                  </a:cubicBezTo>
                  <a:cubicBezTo>
                    <a:pt x="1011" y="444"/>
                    <a:pt x="1011" y="393"/>
                    <a:pt x="1016" y="393"/>
                  </a:cubicBezTo>
                  <a:cubicBezTo>
                    <a:pt x="1017" y="393"/>
                    <a:pt x="1017" y="393"/>
                    <a:pt x="1017" y="393"/>
                  </a:cubicBezTo>
                  <a:cubicBezTo>
                    <a:pt x="1014" y="515"/>
                    <a:pt x="1027" y="450"/>
                    <a:pt x="1031" y="529"/>
                  </a:cubicBezTo>
                  <a:lnTo>
                    <a:pt x="1031" y="529"/>
                  </a:lnTo>
                  <a:cubicBezTo>
                    <a:pt x="1030" y="490"/>
                    <a:pt x="1044" y="507"/>
                    <a:pt x="1048" y="471"/>
                  </a:cubicBezTo>
                  <a:lnTo>
                    <a:pt x="1048" y="471"/>
                  </a:lnTo>
                  <a:cubicBezTo>
                    <a:pt x="1047" y="485"/>
                    <a:pt x="1046" y="500"/>
                    <a:pt x="1048" y="515"/>
                  </a:cubicBezTo>
                  <a:cubicBezTo>
                    <a:pt x="1052" y="502"/>
                    <a:pt x="1056" y="498"/>
                    <a:pt x="1059" y="498"/>
                  </a:cubicBezTo>
                  <a:cubicBezTo>
                    <a:pt x="1069" y="498"/>
                    <a:pt x="1077" y="533"/>
                    <a:pt x="1088" y="533"/>
                  </a:cubicBezTo>
                  <a:cubicBezTo>
                    <a:pt x="1089" y="533"/>
                    <a:pt x="1091" y="533"/>
                    <a:pt x="1092" y="532"/>
                  </a:cubicBezTo>
                  <a:cubicBezTo>
                    <a:pt x="1092" y="515"/>
                    <a:pt x="1092" y="487"/>
                    <a:pt x="1095" y="464"/>
                  </a:cubicBezTo>
                  <a:lnTo>
                    <a:pt x="1102" y="548"/>
                  </a:lnTo>
                  <a:cubicBezTo>
                    <a:pt x="1104" y="541"/>
                    <a:pt x="1107" y="492"/>
                    <a:pt x="1110" y="492"/>
                  </a:cubicBezTo>
                  <a:cubicBezTo>
                    <a:pt x="1110" y="492"/>
                    <a:pt x="1111" y="497"/>
                    <a:pt x="1112" y="512"/>
                  </a:cubicBezTo>
                  <a:cubicBezTo>
                    <a:pt x="1112" y="498"/>
                    <a:pt x="1112" y="474"/>
                    <a:pt x="1115" y="471"/>
                  </a:cubicBezTo>
                  <a:cubicBezTo>
                    <a:pt x="1122" y="492"/>
                    <a:pt x="1129" y="498"/>
                    <a:pt x="1138" y="498"/>
                  </a:cubicBezTo>
                  <a:cubicBezTo>
                    <a:pt x="1149" y="498"/>
                    <a:pt x="1161" y="488"/>
                    <a:pt x="1172" y="488"/>
                  </a:cubicBezTo>
                  <a:cubicBezTo>
                    <a:pt x="1185" y="488"/>
                    <a:pt x="1196" y="502"/>
                    <a:pt x="1203" y="562"/>
                  </a:cubicBezTo>
                  <a:cubicBezTo>
                    <a:pt x="1200" y="532"/>
                    <a:pt x="1203" y="528"/>
                    <a:pt x="1206" y="528"/>
                  </a:cubicBezTo>
                  <a:cubicBezTo>
                    <a:pt x="1206" y="518"/>
                    <a:pt x="1213" y="487"/>
                    <a:pt x="1213" y="464"/>
                  </a:cubicBezTo>
                  <a:lnTo>
                    <a:pt x="1220" y="528"/>
                  </a:lnTo>
                  <a:cubicBezTo>
                    <a:pt x="1231" y="467"/>
                    <a:pt x="1237" y="525"/>
                    <a:pt x="1243" y="467"/>
                  </a:cubicBezTo>
                  <a:lnTo>
                    <a:pt x="1243" y="467"/>
                  </a:lnTo>
                  <a:lnTo>
                    <a:pt x="1237" y="478"/>
                  </a:lnTo>
                  <a:cubicBezTo>
                    <a:pt x="1254" y="406"/>
                    <a:pt x="1251" y="322"/>
                    <a:pt x="1261" y="234"/>
                  </a:cubicBezTo>
                  <a:lnTo>
                    <a:pt x="1261" y="234"/>
                  </a:lnTo>
                  <a:cubicBezTo>
                    <a:pt x="1258" y="248"/>
                    <a:pt x="1255" y="253"/>
                    <a:pt x="1254" y="253"/>
                  </a:cubicBezTo>
                  <a:cubicBezTo>
                    <a:pt x="1248" y="253"/>
                    <a:pt x="1249" y="192"/>
                    <a:pt x="1242" y="192"/>
                  </a:cubicBezTo>
                  <a:cubicBezTo>
                    <a:pt x="1240" y="192"/>
                    <a:pt x="1236" y="202"/>
                    <a:pt x="1231" y="228"/>
                  </a:cubicBezTo>
                  <a:cubicBezTo>
                    <a:pt x="1231" y="208"/>
                    <a:pt x="1237" y="197"/>
                    <a:pt x="1237" y="177"/>
                  </a:cubicBezTo>
                  <a:lnTo>
                    <a:pt x="1237" y="177"/>
                  </a:lnTo>
                  <a:cubicBezTo>
                    <a:pt x="1233" y="201"/>
                    <a:pt x="1228" y="214"/>
                    <a:pt x="1225" y="214"/>
                  </a:cubicBezTo>
                  <a:cubicBezTo>
                    <a:pt x="1223" y="214"/>
                    <a:pt x="1221" y="210"/>
                    <a:pt x="1220" y="204"/>
                  </a:cubicBezTo>
                  <a:lnTo>
                    <a:pt x="1220" y="197"/>
                  </a:lnTo>
                  <a:cubicBezTo>
                    <a:pt x="1219" y="198"/>
                    <a:pt x="1218" y="198"/>
                    <a:pt x="1216" y="198"/>
                  </a:cubicBezTo>
                  <a:cubicBezTo>
                    <a:pt x="1202" y="198"/>
                    <a:pt x="1195" y="161"/>
                    <a:pt x="1176" y="136"/>
                  </a:cubicBezTo>
                  <a:lnTo>
                    <a:pt x="1176" y="180"/>
                  </a:lnTo>
                  <a:cubicBezTo>
                    <a:pt x="1173" y="177"/>
                    <a:pt x="1173" y="160"/>
                    <a:pt x="1170" y="150"/>
                  </a:cubicBezTo>
                  <a:lnTo>
                    <a:pt x="1170" y="150"/>
                  </a:lnTo>
                  <a:cubicBezTo>
                    <a:pt x="1159" y="217"/>
                    <a:pt x="1183" y="153"/>
                    <a:pt x="1173" y="228"/>
                  </a:cubicBezTo>
                  <a:cubicBezTo>
                    <a:pt x="1173" y="139"/>
                    <a:pt x="1139" y="224"/>
                    <a:pt x="1142" y="122"/>
                  </a:cubicBezTo>
                  <a:lnTo>
                    <a:pt x="1142" y="122"/>
                  </a:lnTo>
                  <a:cubicBezTo>
                    <a:pt x="1136" y="122"/>
                    <a:pt x="1142" y="174"/>
                    <a:pt x="1136" y="174"/>
                  </a:cubicBezTo>
                  <a:lnTo>
                    <a:pt x="1136" y="147"/>
                  </a:lnTo>
                  <a:lnTo>
                    <a:pt x="1129" y="180"/>
                  </a:lnTo>
                  <a:cubicBezTo>
                    <a:pt x="1125" y="174"/>
                    <a:pt x="1125" y="139"/>
                    <a:pt x="1125" y="116"/>
                  </a:cubicBezTo>
                  <a:lnTo>
                    <a:pt x="1125" y="116"/>
                  </a:lnTo>
                  <a:cubicBezTo>
                    <a:pt x="1126" y="116"/>
                    <a:pt x="1126" y="117"/>
                    <a:pt x="1127" y="117"/>
                  </a:cubicBezTo>
                  <a:cubicBezTo>
                    <a:pt x="1129" y="117"/>
                    <a:pt x="1130" y="109"/>
                    <a:pt x="1132" y="109"/>
                  </a:cubicBezTo>
                  <a:cubicBezTo>
                    <a:pt x="1131" y="100"/>
                    <a:pt x="1130" y="96"/>
                    <a:pt x="1127" y="96"/>
                  </a:cubicBezTo>
                  <a:cubicBezTo>
                    <a:pt x="1123" y="96"/>
                    <a:pt x="1117" y="109"/>
                    <a:pt x="1114" y="109"/>
                  </a:cubicBezTo>
                  <a:cubicBezTo>
                    <a:pt x="1113" y="109"/>
                    <a:pt x="1113" y="108"/>
                    <a:pt x="1112" y="107"/>
                  </a:cubicBezTo>
                  <a:lnTo>
                    <a:pt x="1112" y="107"/>
                  </a:lnTo>
                  <a:lnTo>
                    <a:pt x="1119" y="127"/>
                  </a:lnTo>
                  <a:cubicBezTo>
                    <a:pt x="1112" y="134"/>
                    <a:pt x="1105" y="135"/>
                    <a:pt x="1098" y="135"/>
                  </a:cubicBezTo>
                  <a:cubicBezTo>
                    <a:pt x="1095" y="135"/>
                    <a:pt x="1092" y="135"/>
                    <a:pt x="1089" y="135"/>
                  </a:cubicBezTo>
                  <a:cubicBezTo>
                    <a:pt x="1077" y="135"/>
                    <a:pt x="1065" y="138"/>
                    <a:pt x="1055" y="167"/>
                  </a:cubicBezTo>
                  <a:lnTo>
                    <a:pt x="1055" y="191"/>
                  </a:lnTo>
                  <a:cubicBezTo>
                    <a:pt x="1051" y="200"/>
                    <a:pt x="1049" y="203"/>
                    <a:pt x="1047" y="203"/>
                  </a:cubicBezTo>
                  <a:cubicBezTo>
                    <a:pt x="1042" y="203"/>
                    <a:pt x="1041" y="180"/>
                    <a:pt x="1033" y="180"/>
                  </a:cubicBezTo>
                  <a:cubicBezTo>
                    <a:pt x="1032" y="180"/>
                    <a:pt x="1030" y="181"/>
                    <a:pt x="1028" y="183"/>
                  </a:cubicBezTo>
                  <a:lnTo>
                    <a:pt x="1028" y="177"/>
                  </a:lnTo>
                  <a:cubicBezTo>
                    <a:pt x="1024" y="198"/>
                    <a:pt x="1021" y="208"/>
                    <a:pt x="1018" y="208"/>
                  </a:cubicBezTo>
                  <a:cubicBezTo>
                    <a:pt x="1018" y="208"/>
                    <a:pt x="1018" y="208"/>
                    <a:pt x="1017" y="208"/>
                  </a:cubicBezTo>
                  <a:cubicBezTo>
                    <a:pt x="1021" y="183"/>
                    <a:pt x="1011" y="160"/>
                    <a:pt x="1014" y="133"/>
                  </a:cubicBezTo>
                  <a:lnTo>
                    <a:pt x="1014" y="133"/>
                  </a:lnTo>
                  <a:cubicBezTo>
                    <a:pt x="1000" y="174"/>
                    <a:pt x="1008" y="163"/>
                    <a:pt x="997" y="241"/>
                  </a:cubicBezTo>
                  <a:lnTo>
                    <a:pt x="994" y="208"/>
                  </a:lnTo>
                  <a:cubicBezTo>
                    <a:pt x="991" y="238"/>
                    <a:pt x="991" y="255"/>
                    <a:pt x="983" y="264"/>
                  </a:cubicBezTo>
                  <a:cubicBezTo>
                    <a:pt x="991" y="234"/>
                    <a:pt x="977" y="211"/>
                    <a:pt x="983" y="174"/>
                  </a:cubicBezTo>
                  <a:cubicBezTo>
                    <a:pt x="980" y="156"/>
                    <a:pt x="977" y="150"/>
                    <a:pt x="974" y="150"/>
                  </a:cubicBezTo>
                  <a:cubicBezTo>
                    <a:pt x="967" y="150"/>
                    <a:pt x="963" y="180"/>
                    <a:pt x="959" y="180"/>
                  </a:cubicBezTo>
                  <a:cubicBezTo>
                    <a:pt x="957" y="180"/>
                    <a:pt x="955" y="170"/>
                    <a:pt x="953" y="139"/>
                  </a:cubicBezTo>
                  <a:lnTo>
                    <a:pt x="953" y="139"/>
                  </a:lnTo>
                  <a:cubicBezTo>
                    <a:pt x="947" y="234"/>
                    <a:pt x="967" y="191"/>
                    <a:pt x="963" y="211"/>
                  </a:cubicBezTo>
                  <a:cubicBezTo>
                    <a:pt x="967" y="241"/>
                    <a:pt x="959" y="276"/>
                    <a:pt x="954" y="276"/>
                  </a:cubicBezTo>
                  <a:cubicBezTo>
                    <a:pt x="954" y="276"/>
                    <a:pt x="954" y="276"/>
                    <a:pt x="953" y="275"/>
                  </a:cubicBezTo>
                  <a:cubicBezTo>
                    <a:pt x="947" y="272"/>
                    <a:pt x="943" y="153"/>
                    <a:pt x="930" y="153"/>
                  </a:cubicBezTo>
                  <a:lnTo>
                    <a:pt x="930" y="147"/>
                  </a:lnTo>
                  <a:cubicBezTo>
                    <a:pt x="929" y="142"/>
                    <a:pt x="928" y="141"/>
                    <a:pt x="928" y="141"/>
                  </a:cubicBezTo>
                  <a:cubicBezTo>
                    <a:pt x="926" y="141"/>
                    <a:pt x="924" y="154"/>
                    <a:pt x="921" y="154"/>
                  </a:cubicBezTo>
                  <a:cubicBezTo>
                    <a:pt x="919" y="154"/>
                    <a:pt x="918" y="151"/>
                    <a:pt x="916" y="139"/>
                  </a:cubicBezTo>
                  <a:cubicBezTo>
                    <a:pt x="913" y="200"/>
                    <a:pt x="906" y="139"/>
                    <a:pt x="909" y="211"/>
                  </a:cubicBezTo>
                  <a:lnTo>
                    <a:pt x="919" y="194"/>
                  </a:lnTo>
                  <a:lnTo>
                    <a:pt x="919" y="194"/>
                  </a:lnTo>
                  <a:cubicBezTo>
                    <a:pt x="914" y="210"/>
                    <a:pt x="911" y="270"/>
                    <a:pt x="904" y="270"/>
                  </a:cubicBezTo>
                  <a:cubicBezTo>
                    <a:pt x="903" y="270"/>
                    <a:pt x="901" y="266"/>
                    <a:pt x="899" y="258"/>
                  </a:cubicBezTo>
                  <a:cubicBezTo>
                    <a:pt x="899" y="244"/>
                    <a:pt x="899" y="224"/>
                    <a:pt x="902" y="214"/>
                  </a:cubicBezTo>
                  <a:cubicBezTo>
                    <a:pt x="901" y="208"/>
                    <a:pt x="900" y="206"/>
                    <a:pt x="900" y="206"/>
                  </a:cubicBezTo>
                  <a:cubicBezTo>
                    <a:pt x="898" y="206"/>
                    <a:pt x="896" y="214"/>
                    <a:pt x="895" y="214"/>
                  </a:cubicBezTo>
                  <a:cubicBezTo>
                    <a:pt x="894" y="214"/>
                    <a:pt x="893" y="212"/>
                    <a:pt x="892" y="208"/>
                  </a:cubicBezTo>
                  <a:cubicBezTo>
                    <a:pt x="892" y="133"/>
                    <a:pt x="906" y="191"/>
                    <a:pt x="913" y="133"/>
                  </a:cubicBezTo>
                  <a:cubicBezTo>
                    <a:pt x="912" y="128"/>
                    <a:pt x="911" y="126"/>
                    <a:pt x="909" y="126"/>
                  </a:cubicBezTo>
                  <a:cubicBezTo>
                    <a:pt x="906" y="126"/>
                    <a:pt x="903" y="142"/>
                    <a:pt x="902" y="142"/>
                  </a:cubicBezTo>
                  <a:cubicBezTo>
                    <a:pt x="901" y="142"/>
                    <a:pt x="901" y="136"/>
                    <a:pt x="902" y="116"/>
                  </a:cubicBezTo>
                  <a:lnTo>
                    <a:pt x="902" y="116"/>
                  </a:lnTo>
                  <a:cubicBezTo>
                    <a:pt x="901" y="144"/>
                    <a:pt x="898" y="152"/>
                    <a:pt x="896" y="152"/>
                  </a:cubicBezTo>
                  <a:cubicBezTo>
                    <a:pt x="893" y="152"/>
                    <a:pt x="890" y="144"/>
                    <a:pt x="888" y="144"/>
                  </a:cubicBezTo>
                  <a:cubicBezTo>
                    <a:pt x="885" y="144"/>
                    <a:pt x="883" y="150"/>
                    <a:pt x="882" y="174"/>
                  </a:cubicBezTo>
                  <a:lnTo>
                    <a:pt x="879" y="130"/>
                  </a:lnTo>
                  <a:cubicBezTo>
                    <a:pt x="879" y="136"/>
                    <a:pt x="876" y="154"/>
                    <a:pt x="875" y="154"/>
                  </a:cubicBezTo>
                  <a:cubicBezTo>
                    <a:pt x="875" y="154"/>
                    <a:pt x="875" y="153"/>
                    <a:pt x="875" y="153"/>
                  </a:cubicBezTo>
                  <a:lnTo>
                    <a:pt x="875" y="96"/>
                  </a:lnTo>
                  <a:cubicBezTo>
                    <a:pt x="875" y="107"/>
                    <a:pt x="873" y="111"/>
                    <a:pt x="872" y="111"/>
                  </a:cubicBezTo>
                  <a:cubicBezTo>
                    <a:pt x="867" y="111"/>
                    <a:pt x="861" y="77"/>
                    <a:pt x="857" y="77"/>
                  </a:cubicBezTo>
                  <a:cubicBezTo>
                    <a:pt x="856" y="77"/>
                    <a:pt x="856" y="78"/>
                    <a:pt x="855" y="82"/>
                  </a:cubicBezTo>
                  <a:cubicBezTo>
                    <a:pt x="856" y="82"/>
                    <a:pt x="856" y="82"/>
                    <a:pt x="856" y="82"/>
                  </a:cubicBezTo>
                  <a:cubicBezTo>
                    <a:pt x="868" y="82"/>
                    <a:pt x="859" y="137"/>
                    <a:pt x="869" y="167"/>
                  </a:cubicBezTo>
                  <a:cubicBezTo>
                    <a:pt x="866" y="176"/>
                    <a:pt x="864" y="180"/>
                    <a:pt x="862" y="180"/>
                  </a:cubicBezTo>
                  <a:cubicBezTo>
                    <a:pt x="852" y="180"/>
                    <a:pt x="849" y="73"/>
                    <a:pt x="835" y="73"/>
                  </a:cubicBezTo>
                  <a:cubicBezTo>
                    <a:pt x="834" y="73"/>
                    <a:pt x="833" y="74"/>
                    <a:pt x="832" y="75"/>
                  </a:cubicBezTo>
                  <a:lnTo>
                    <a:pt x="832" y="75"/>
                  </a:lnTo>
                  <a:cubicBezTo>
                    <a:pt x="833" y="75"/>
                    <a:pt x="833" y="75"/>
                    <a:pt x="833" y="75"/>
                  </a:cubicBezTo>
                  <a:cubicBezTo>
                    <a:pt x="837" y="75"/>
                    <a:pt x="845" y="101"/>
                    <a:pt x="841" y="122"/>
                  </a:cubicBezTo>
                  <a:cubicBezTo>
                    <a:pt x="835" y="113"/>
                    <a:pt x="828" y="96"/>
                    <a:pt x="825" y="72"/>
                  </a:cubicBezTo>
                  <a:lnTo>
                    <a:pt x="825" y="72"/>
                  </a:lnTo>
                  <a:cubicBezTo>
                    <a:pt x="811" y="82"/>
                    <a:pt x="832" y="119"/>
                    <a:pt x="828" y="147"/>
                  </a:cubicBezTo>
                  <a:cubicBezTo>
                    <a:pt x="826" y="133"/>
                    <a:pt x="824" y="127"/>
                    <a:pt x="823" y="127"/>
                  </a:cubicBezTo>
                  <a:cubicBezTo>
                    <a:pt x="819" y="127"/>
                    <a:pt x="820" y="172"/>
                    <a:pt x="818" y="187"/>
                  </a:cubicBezTo>
                  <a:lnTo>
                    <a:pt x="815" y="139"/>
                  </a:lnTo>
                  <a:cubicBezTo>
                    <a:pt x="813" y="137"/>
                    <a:pt x="812" y="136"/>
                    <a:pt x="811" y="136"/>
                  </a:cubicBezTo>
                  <a:lnTo>
                    <a:pt x="811" y="136"/>
                  </a:lnTo>
                  <a:cubicBezTo>
                    <a:pt x="803" y="136"/>
                    <a:pt x="812" y="206"/>
                    <a:pt x="806" y="206"/>
                  </a:cubicBezTo>
                  <a:cubicBezTo>
                    <a:pt x="804" y="206"/>
                    <a:pt x="803" y="205"/>
                    <a:pt x="801" y="200"/>
                  </a:cubicBezTo>
                  <a:lnTo>
                    <a:pt x="801" y="139"/>
                  </a:lnTo>
                  <a:lnTo>
                    <a:pt x="794" y="157"/>
                  </a:lnTo>
                  <a:lnTo>
                    <a:pt x="794" y="102"/>
                  </a:lnTo>
                  <a:cubicBezTo>
                    <a:pt x="791" y="124"/>
                    <a:pt x="788" y="131"/>
                    <a:pt x="785" y="131"/>
                  </a:cubicBezTo>
                  <a:cubicBezTo>
                    <a:pt x="782" y="131"/>
                    <a:pt x="779" y="126"/>
                    <a:pt x="774" y="119"/>
                  </a:cubicBezTo>
                  <a:lnTo>
                    <a:pt x="774" y="119"/>
                  </a:lnTo>
                  <a:cubicBezTo>
                    <a:pt x="781" y="150"/>
                    <a:pt x="781" y="200"/>
                    <a:pt x="774" y="200"/>
                  </a:cubicBezTo>
                  <a:cubicBezTo>
                    <a:pt x="769" y="181"/>
                    <a:pt x="772" y="165"/>
                    <a:pt x="768" y="165"/>
                  </a:cubicBezTo>
                  <a:cubicBezTo>
                    <a:pt x="767" y="165"/>
                    <a:pt x="766" y="166"/>
                    <a:pt x="764" y="167"/>
                  </a:cubicBezTo>
                  <a:cubicBezTo>
                    <a:pt x="764" y="148"/>
                    <a:pt x="764" y="125"/>
                    <a:pt x="766" y="125"/>
                  </a:cubicBezTo>
                  <a:cubicBezTo>
                    <a:pt x="767" y="125"/>
                    <a:pt x="769" y="130"/>
                    <a:pt x="771" y="143"/>
                  </a:cubicBezTo>
                  <a:lnTo>
                    <a:pt x="771" y="102"/>
                  </a:lnTo>
                  <a:cubicBezTo>
                    <a:pt x="768" y="90"/>
                    <a:pt x="766" y="87"/>
                    <a:pt x="763" y="87"/>
                  </a:cubicBezTo>
                  <a:cubicBezTo>
                    <a:pt x="759" y="87"/>
                    <a:pt x="756" y="96"/>
                    <a:pt x="754" y="96"/>
                  </a:cubicBezTo>
                  <a:cubicBezTo>
                    <a:pt x="754" y="96"/>
                    <a:pt x="757" y="99"/>
                    <a:pt x="757" y="106"/>
                  </a:cubicBezTo>
                  <a:lnTo>
                    <a:pt x="751" y="170"/>
                  </a:lnTo>
                  <a:cubicBezTo>
                    <a:pt x="747" y="153"/>
                    <a:pt x="747" y="139"/>
                    <a:pt x="747" y="127"/>
                  </a:cubicBezTo>
                  <a:cubicBezTo>
                    <a:pt x="744" y="130"/>
                    <a:pt x="744" y="153"/>
                    <a:pt x="740" y="157"/>
                  </a:cubicBezTo>
                  <a:cubicBezTo>
                    <a:pt x="740" y="125"/>
                    <a:pt x="735" y="93"/>
                    <a:pt x="738" y="75"/>
                  </a:cubicBezTo>
                  <a:lnTo>
                    <a:pt x="738" y="75"/>
                  </a:lnTo>
                  <a:lnTo>
                    <a:pt x="730" y="106"/>
                  </a:lnTo>
                  <a:cubicBezTo>
                    <a:pt x="727" y="89"/>
                    <a:pt x="717" y="62"/>
                    <a:pt x="717" y="49"/>
                  </a:cubicBezTo>
                  <a:cubicBezTo>
                    <a:pt x="716" y="47"/>
                    <a:pt x="715" y="46"/>
                    <a:pt x="714" y="46"/>
                  </a:cubicBezTo>
                  <a:cubicBezTo>
                    <a:pt x="708" y="46"/>
                    <a:pt x="706" y="101"/>
                    <a:pt x="698" y="101"/>
                  </a:cubicBezTo>
                  <a:cubicBezTo>
                    <a:pt x="696" y="101"/>
                    <a:pt x="695" y="99"/>
                    <a:pt x="693" y="96"/>
                  </a:cubicBezTo>
                  <a:lnTo>
                    <a:pt x="693" y="116"/>
                  </a:lnTo>
                  <a:cubicBezTo>
                    <a:pt x="687" y="112"/>
                    <a:pt x="679" y="92"/>
                    <a:pt x="672" y="92"/>
                  </a:cubicBezTo>
                  <a:cubicBezTo>
                    <a:pt x="669" y="92"/>
                    <a:pt x="665" y="98"/>
                    <a:pt x="663" y="116"/>
                  </a:cubicBezTo>
                  <a:lnTo>
                    <a:pt x="649" y="52"/>
                  </a:lnTo>
                  <a:lnTo>
                    <a:pt x="649" y="52"/>
                  </a:lnTo>
                  <a:cubicBezTo>
                    <a:pt x="643" y="66"/>
                    <a:pt x="669" y="133"/>
                    <a:pt x="656" y="157"/>
                  </a:cubicBezTo>
                  <a:cubicBezTo>
                    <a:pt x="655" y="160"/>
                    <a:pt x="654" y="161"/>
                    <a:pt x="653" y="161"/>
                  </a:cubicBezTo>
                  <a:cubicBezTo>
                    <a:pt x="648" y="161"/>
                    <a:pt x="645" y="100"/>
                    <a:pt x="639" y="86"/>
                  </a:cubicBezTo>
                  <a:cubicBezTo>
                    <a:pt x="639" y="111"/>
                    <a:pt x="639" y="155"/>
                    <a:pt x="632" y="155"/>
                  </a:cubicBezTo>
                  <a:cubicBezTo>
                    <a:pt x="630" y="155"/>
                    <a:pt x="627" y="149"/>
                    <a:pt x="622" y="136"/>
                  </a:cubicBezTo>
                  <a:cubicBezTo>
                    <a:pt x="624" y="130"/>
                    <a:pt x="626" y="129"/>
                    <a:pt x="627" y="129"/>
                  </a:cubicBezTo>
                  <a:cubicBezTo>
                    <a:pt x="627" y="129"/>
                    <a:pt x="628" y="129"/>
                    <a:pt x="628" y="129"/>
                  </a:cubicBezTo>
                  <a:cubicBezTo>
                    <a:pt x="629" y="129"/>
                    <a:pt x="629" y="128"/>
                    <a:pt x="629" y="127"/>
                  </a:cubicBezTo>
                  <a:lnTo>
                    <a:pt x="618" y="92"/>
                  </a:lnTo>
                  <a:cubicBezTo>
                    <a:pt x="618" y="32"/>
                    <a:pt x="629" y="52"/>
                    <a:pt x="61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2"/>
            <p:cNvSpPr/>
            <p:nvPr/>
          </p:nvSpPr>
          <p:spPr>
            <a:xfrm>
              <a:off x="2510082" y="2262138"/>
              <a:ext cx="617" cy="1850"/>
            </a:xfrm>
            <a:custGeom>
              <a:avLst/>
              <a:gdLst/>
              <a:ahLst/>
              <a:cxnLst/>
              <a:rect l="l" t="t" r="r" b="b"/>
              <a:pathLst>
                <a:path w="8" h="24" extrusionOk="0">
                  <a:moveTo>
                    <a:pt x="1" y="0"/>
                  </a:moveTo>
                  <a:cubicBezTo>
                    <a:pt x="4" y="10"/>
                    <a:pt x="4" y="16"/>
                    <a:pt x="7" y="24"/>
                  </a:cubicBezTo>
                  <a:cubicBezTo>
                    <a:pt x="7" y="16"/>
                    <a:pt x="4"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2"/>
            <p:cNvSpPr/>
            <p:nvPr/>
          </p:nvSpPr>
          <p:spPr>
            <a:xfrm>
              <a:off x="2532509" y="2249884"/>
              <a:ext cx="0" cy="539"/>
            </a:xfrm>
            <a:custGeom>
              <a:avLst/>
              <a:gdLst/>
              <a:ahLst/>
              <a:cxnLst/>
              <a:rect l="l" t="t" r="r" b="b"/>
              <a:pathLst>
                <a:path h="7" extrusionOk="0">
                  <a:moveTo>
                    <a:pt x="0" y="7"/>
                  </a:moveTo>
                  <a:lnTo>
                    <a:pt x="0"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2"/>
            <p:cNvSpPr/>
            <p:nvPr/>
          </p:nvSpPr>
          <p:spPr>
            <a:xfrm>
              <a:off x="2485575" y="2267764"/>
              <a:ext cx="1156" cy="1695"/>
            </a:xfrm>
            <a:custGeom>
              <a:avLst/>
              <a:gdLst/>
              <a:ahLst/>
              <a:cxnLst/>
              <a:rect l="l" t="t" r="r" b="b"/>
              <a:pathLst>
                <a:path w="15" h="22" extrusionOk="0">
                  <a:moveTo>
                    <a:pt x="1" y="1"/>
                  </a:moveTo>
                  <a:cubicBezTo>
                    <a:pt x="3" y="5"/>
                    <a:pt x="6" y="9"/>
                    <a:pt x="9" y="12"/>
                  </a:cubicBezTo>
                  <a:lnTo>
                    <a:pt x="9" y="12"/>
                  </a:lnTo>
                  <a:cubicBezTo>
                    <a:pt x="5" y="7"/>
                    <a:pt x="3" y="3"/>
                    <a:pt x="1" y="1"/>
                  </a:cubicBezTo>
                  <a:close/>
                  <a:moveTo>
                    <a:pt x="9" y="12"/>
                  </a:moveTo>
                  <a:lnTo>
                    <a:pt x="9" y="12"/>
                  </a:lnTo>
                  <a:cubicBezTo>
                    <a:pt x="10" y="15"/>
                    <a:pt x="12" y="18"/>
                    <a:pt x="15" y="21"/>
                  </a:cubicBezTo>
                  <a:cubicBezTo>
                    <a:pt x="13" y="18"/>
                    <a:pt x="11" y="15"/>
                    <a:pt x="9" y="1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2"/>
            <p:cNvSpPr/>
            <p:nvPr/>
          </p:nvSpPr>
          <p:spPr>
            <a:xfrm>
              <a:off x="2486654" y="2303754"/>
              <a:ext cx="848" cy="2158"/>
            </a:xfrm>
            <a:custGeom>
              <a:avLst/>
              <a:gdLst/>
              <a:ahLst/>
              <a:cxnLst/>
              <a:rect l="l" t="t" r="r" b="b"/>
              <a:pathLst>
                <a:path w="11" h="28" extrusionOk="0">
                  <a:moveTo>
                    <a:pt x="1" y="0"/>
                  </a:moveTo>
                  <a:cubicBezTo>
                    <a:pt x="4" y="11"/>
                    <a:pt x="10" y="24"/>
                    <a:pt x="10" y="28"/>
                  </a:cubicBezTo>
                  <a:lnTo>
                    <a:pt x="10" y="14"/>
                  </a:lnTo>
                  <a:cubicBezTo>
                    <a:pt x="10" y="14"/>
                    <a:pt x="10" y="14"/>
                    <a:pt x="9" y="14"/>
                  </a:cubicBezTo>
                  <a:cubicBezTo>
                    <a:pt x="6" y="14"/>
                    <a:pt x="4"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2"/>
            <p:cNvSpPr/>
            <p:nvPr/>
          </p:nvSpPr>
          <p:spPr>
            <a:xfrm>
              <a:off x="2474554" y="2288109"/>
              <a:ext cx="1002" cy="1850"/>
            </a:xfrm>
            <a:custGeom>
              <a:avLst/>
              <a:gdLst/>
              <a:ahLst/>
              <a:cxnLst/>
              <a:rect l="l" t="t" r="r" b="b"/>
              <a:pathLst>
                <a:path w="13" h="24" extrusionOk="0">
                  <a:moveTo>
                    <a:pt x="2" y="0"/>
                  </a:moveTo>
                  <a:cubicBezTo>
                    <a:pt x="2" y="4"/>
                    <a:pt x="1" y="4"/>
                    <a:pt x="1" y="4"/>
                  </a:cubicBezTo>
                  <a:cubicBezTo>
                    <a:pt x="0" y="4"/>
                    <a:pt x="0" y="4"/>
                    <a:pt x="2" y="8"/>
                  </a:cubicBezTo>
                  <a:lnTo>
                    <a:pt x="13" y="24"/>
                  </a:lnTo>
                  <a:cubicBezTo>
                    <a:pt x="13" y="24"/>
                    <a:pt x="9" y="8"/>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2"/>
            <p:cNvSpPr/>
            <p:nvPr/>
          </p:nvSpPr>
          <p:spPr>
            <a:xfrm>
              <a:off x="2480874" y="2293812"/>
              <a:ext cx="1541" cy="3237"/>
            </a:xfrm>
            <a:custGeom>
              <a:avLst/>
              <a:gdLst/>
              <a:ahLst/>
              <a:cxnLst/>
              <a:rect l="l" t="t" r="r" b="b"/>
              <a:pathLst>
                <a:path w="20" h="42" extrusionOk="0">
                  <a:moveTo>
                    <a:pt x="2" y="1"/>
                  </a:moveTo>
                  <a:cubicBezTo>
                    <a:pt x="0" y="1"/>
                    <a:pt x="1" y="6"/>
                    <a:pt x="1" y="11"/>
                  </a:cubicBezTo>
                  <a:cubicBezTo>
                    <a:pt x="12" y="33"/>
                    <a:pt x="17" y="42"/>
                    <a:pt x="18" y="42"/>
                  </a:cubicBezTo>
                  <a:cubicBezTo>
                    <a:pt x="19" y="42"/>
                    <a:pt x="17" y="32"/>
                    <a:pt x="15" y="21"/>
                  </a:cubicBezTo>
                  <a:cubicBezTo>
                    <a:pt x="6" y="6"/>
                    <a:pt x="3"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2"/>
            <p:cNvSpPr/>
            <p:nvPr/>
          </p:nvSpPr>
          <p:spPr>
            <a:xfrm>
              <a:off x="2480642" y="2294583"/>
              <a:ext cx="539" cy="1156"/>
            </a:xfrm>
            <a:custGeom>
              <a:avLst/>
              <a:gdLst/>
              <a:ahLst/>
              <a:cxnLst/>
              <a:rect l="l" t="t" r="r" b="b"/>
              <a:pathLst>
                <a:path w="7" h="15" extrusionOk="0">
                  <a:moveTo>
                    <a:pt x="4" y="1"/>
                  </a:moveTo>
                  <a:cubicBezTo>
                    <a:pt x="4" y="5"/>
                    <a:pt x="1" y="5"/>
                    <a:pt x="1" y="5"/>
                  </a:cubicBezTo>
                  <a:cubicBezTo>
                    <a:pt x="4" y="12"/>
                    <a:pt x="6" y="14"/>
                    <a:pt x="6" y="14"/>
                  </a:cubicBezTo>
                  <a:cubicBezTo>
                    <a:pt x="7" y="14"/>
                    <a:pt x="4" y="5"/>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2"/>
            <p:cNvSpPr/>
            <p:nvPr/>
          </p:nvSpPr>
          <p:spPr>
            <a:xfrm>
              <a:off x="2487810" y="2300748"/>
              <a:ext cx="1695" cy="3622"/>
            </a:xfrm>
            <a:custGeom>
              <a:avLst/>
              <a:gdLst/>
              <a:ahLst/>
              <a:cxnLst/>
              <a:rect l="l" t="t" r="r" b="b"/>
              <a:pathLst>
                <a:path w="22" h="47" extrusionOk="0">
                  <a:moveTo>
                    <a:pt x="3" y="1"/>
                  </a:moveTo>
                  <a:cubicBezTo>
                    <a:pt x="2" y="1"/>
                    <a:pt x="2" y="2"/>
                    <a:pt x="3" y="6"/>
                  </a:cubicBezTo>
                  <a:cubicBezTo>
                    <a:pt x="2" y="5"/>
                    <a:pt x="2" y="4"/>
                    <a:pt x="2" y="4"/>
                  </a:cubicBezTo>
                  <a:lnTo>
                    <a:pt x="2" y="4"/>
                  </a:lnTo>
                  <a:cubicBezTo>
                    <a:pt x="0" y="4"/>
                    <a:pt x="17" y="38"/>
                    <a:pt x="15" y="38"/>
                  </a:cubicBezTo>
                  <a:cubicBezTo>
                    <a:pt x="14" y="38"/>
                    <a:pt x="14" y="37"/>
                    <a:pt x="12" y="36"/>
                  </a:cubicBezTo>
                  <a:lnTo>
                    <a:pt x="12" y="36"/>
                  </a:lnTo>
                  <a:cubicBezTo>
                    <a:pt x="16" y="44"/>
                    <a:pt x="18" y="47"/>
                    <a:pt x="19" y="47"/>
                  </a:cubicBezTo>
                  <a:cubicBezTo>
                    <a:pt x="21" y="47"/>
                    <a:pt x="6"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2"/>
            <p:cNvSpPr/>
            <p:nvPr/>
          </p:nvSpPr>
          <p:spPr>
            <a:xfrm>
              <a:off x="2477560" y="2287107"/>
              <a:ext cx="1618" cy="3160"/>
            </a:xfrm>
            <a:custGeom>
              <a:avLst/>
              <a:gdLst/>
              <a:ahLst/>
              <a:cxnLst/>
              <a:rect l="l" t="t" r="r" b="b"/>
              <a:pathLst>
                <a:path w="21" h="41" extrusionOk="0">
                  <a:moveTo>
                    <a:pt x="0" y="0"/>
                  </a:moveTo>
                  <a:lnTo>
                    <a:pt x="21" y="41"/>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2"/>
            <p:cNvSpPr/>
            <p:nvPr/>
          </p:nvSpPr>
          <p:spPr>
            <a:xfrm>
              <a:off x="2479872" y="2287570"/>
              <a:ext cx="1156" cy="1541"/>
            </a:xfrm>
            <a:custGeom>
              <a:avLst/>
              <a:gdLst/>
              <a:ahLst/>
              <a:cxnLst/>
              <a:rect l="l" t="t" r="r" b="b"/>
              <a:pathLst>
                <a:path w="15" h="20" extrusionOk="0">
                  <a:moveTo>
                    <a:pt x="0" y="1"/>
                  </a:moveTo>
                  <a:lnTo>
                    <a:pt x="0" y="1"/>
                  </a:lnTo>
                  <a:cubicBezTo>
                    <a:pt x="4" y="7"/>
                    <a:pt x="8" y="15"/>
                    <a:pt x="8" y="18"/>
                  </a:cubicBezTo>
                  <a:cubicBezTo>
                    <a:pt x="9" y="18"/>
                    <a:pt x="12" y="19"/>
                    <a:pt x="13" y="19"/>
                  </a:cubicBezTo>
                  <a:cubicBezTo>
                    <a:pt x="14" y="19"/>
                    <a:pt x="14" y="18"/>
                    <a:pt x="11" y="11"/>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2"/>
            <p:cNvSpPr/>
            <p:nvPr/>
          </p:nvSpPr>
          <p:spPr>
            <a:xfrm>
              <a:off x="2480180" y="2288880"/>
              <a:ext cx="308" cy="617"/>
            </a:xfrm>
            <a:custGeom>
              <a:avLst/>
              <a:gdLst/>
              <a:ahLst/>
              <a:cxnLst/>
              <a:rect l="l" t="t" r="r" b="b"/>
              <a:pathLst>
                <a:path w="4" h="8" extrusionOk="0">
                  <a:moveTo>
                    <a:pt x="4" y="1"/>
                  </a:moveTo>
                  <a:cubicBezTo>
                    <a:pt x="0" y="1"/>
                    <a:pt x="0" y="1"/>
                    <a:pt x="0" y="7"/>
                  </a:cubicBezTo>
                  <a:cubicBezTo>
                    <a:pt x="4" y="7"/>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2"/>
            <p:cNvSpPr/>
            <p:nvPr/>
          </p:nvSpPr>
          <p:spPr>
            <a:xfrm>
              <a:off x="2477560" y="2285797"/>
              <a:ext cx="1156" cy="848"/>
            </a:xfrm>
            <a:custGeom>
              <a:avLst/>
              <a:gdLst/>
              <a:ahLst/>
              <a:cxnLst/>
              <a:rect l="l" t="t" r="r" b="b"/>
              <a:pathLst>
                <a:path w="15" h="11" extrusionOk="0">
                  <a:moveTo>
                    <a:pt x="0" y="0"/>
                  </a:moveTo>
                  <a:lnTo>
                    <a:pt x="7" y="7"/>
                  </a:lnTo>
                  <a:lnTo>
                    <a:pt x="14" y="10"/>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2"/>
            <p:cNvSpPr/>
            <p:nvPr/>
          </p:nvSpPr>
          <p:spPr>
            <a:xfrm>
              <a:off x="2484881" y="2284256"/>
              <a:ext cx="1079" cy="2620"/>
            </a:xfrm>
            <a:custGeom>
              <a:avLst/>
              <a:gdLst/>
              <a:ahLst/>
              <a:cxnLst/>
              <a:rect l="l" t="t" r="r" b="b"/>
              <a:pathLst>
                <a:path w="14" h="34" extrusionOk="0">
                  <a:moveTo>
                    <a:pt x="1" y="1"/>
                  </a:moveTo>
                  <a:cubicBezTo>
                    <a:pt x="1" y="1"/>
                    <a:pt x="0" y="2"/>
                    <a:pt x="0" y="3"/>
                  </a:cubicBezTo>
                  <a:cubicBezTo>
                    <a:pt x="3" y="13"/>
                    <a:pt x="3" y="20"/>
                    <a:pt x="10" y="33"/>
                  </a:cubicBezTo>
                  <a:lnTo>
                    <a:pt x="13" y="20"/>
                  </a:lnTo>
                  <a:cubicBezTo>
                    <a:pt x="8" y="8"/>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2"/>
            <p:cNvSpPr/>
            <p:nvPr/>
          </p:nvSpPr>
          <p:spPr>
            <a:xfrm>
              <a:off x="2479641" y="2276935"/>
              <a:ext cx="1850" cy="4008"/>
            </a:xfrm>
            <a:custGeom>
              <a:avLst/>
              <a:gdLst/>
              <a:ahLst/>
              <a:cxnLst/>
              <a:rect l="l" t="t" r="r" b="b"/>
              <a:pathLst>
                <a:path w="24" h="52" extrusionOk="0">
                  <a:moveTo>
                    <a:pt x="0" y="0"/>
                  </a:moveTo>
                  <a:lnTo>
                    <a:pt x="7" y="21"/>
                  </a:lnTo>
                  <a:cubicBezTo>
                    <a:pt x="14" y="31"/>
                    <a:pt x="17" y="38"/>
                    <a:pt x="24" y="5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2"/>
            <p:cNvSpPr/>
            <p:nvPr/>
          </p:nvSpPr>
          <p:spPr>
            <a:xfrm>
              <a:off x="2479872" y="2273698"/>
              <a:ext cx="1387" cy="3314"/>
            </a:xfrm>
            <a:custGeom>
              <a:avLst/>
              <a:gdLst/>
              <a:ahLst/>
              <a:cxnLst/>
              <a:rect l="l" t="t" r="r" b="b"/>
              <a:pathLst>
                <a:path w="18" h="43" extrusionOk="0">
                  <a:moveTo>
                    <a:pt x="2" y="1"/>
                  </a:moveTo>
                  <a:cubicBezTo>
                    <a:pt x="2" y="1"/>
                    <a:pt x="1" y="1"/>
                    <a:pt x="0" y="2"/>
                  </a:cubicBezTo>
                  <a:cubicBezTo>
                    <a:pt x="8" y="19"/>
                    <a:pt x="8" y="33"/>
                    <a:pt x="17" y="42"/>
                  </a:cubicBezTo>
                  <a:cubicBezTo>
                    <a:pt x="11" y="30"/>
                    <a:pt x="8"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2"/>
            <p:cNvSpPr/>
            <p:nvPr/>
          </p:nvSpPr>
          <p:spPr>
            <a:xfrm>
              <a:off x="2490815" y="2279015"/>
              <a:ext cx="2697" cy="7090"/>
            </a:xfrm>
            <a:custGeom>
              <a:avLst/>
              <a:gdLst/>
              <a:ahLst/>
              <a:cxnLst/>
              <a:rect l="l" t="t" r="r" b="b"/>
              <a:pathLst>
                <a:path w="35" h="92" extrusionOk="0">
                  <a:moveTo>
                    <a:pt x="0" y="0"/>
                  </a:moveTo>
                  <a:lnTo>
                    <a:pt x="0" y="0"/>
                  </a:lnTo>
                  <a:lnTo>
                    <a:pt x="34" y="92"/>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2"/>
            <p:cNvSpPr/>
            <p:nvPr/>
          </p:nvSpPr>
          <p:spPr>
            <a:xfrm>
              <a:off x="2491124" y="2259749"/>
              <a:ext cx="2620" cy="5780"/>
            </a:xfrm>
            <a:custGeom>
              <a:avLst/>
              <a:gdLst/>
              <a:ahLst/>
              <a:cxnLst/>
              <a:rect l="l" t="t" r="r" b="b"/>
              <a:pathLst>
                <a:path w="34" h="75" extrusionOk="0">
                  <a:moveTo>
                    <a:pt x="6" y="1"/>
                  </a:moveTo>
                  <a:cubicBezTo>
                    <a:pt x="1" y="1"/>
                    <a:pt x="17" y="40"/>
                    <a:pt x="15" y="40"/>
                  </a:cubicBezTo>
                  <a:cubicBezTo>
                    <a:pt x="14" y="40"/>
                    <a:pt x="13" y="38"/>
                    <a:pt x="10" y="34"/>
                  </a:cubicBezTo>
                  <a:lnTo>
                    <a:pt x="10" y="34"/>
                  </a:lnTo>
                  <a:cubicBezTo>
                    <a:pt x="17" y="58"/>
                    <a:pt x="24" y="55"/>
                    <a:pt x="27" y="75"/>
                  </a:cubicBezTo>
                  <a:cubicBezTo>
                    <a:pt x="24" y="51"/>
                    <a:pt x="34" y="61"/>
                    <a:pt x="10" y="4"/>
                  </a:cubicBezTo>
                  <a:cubicBezTo>
                    <a:pt x="8" y="2"/>
                    <a:pt x="7" y="1"/>
                    <a:pt x="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2"/>
            <p:cNvSpPr/>
            <p:nvPr/>
          </p:nvSpPr>
          <p:spPr>
            <a:xfrm>
              <a:off x="2493204" y="2265452"/>
              <a:ext cx="308" cy="1079"/>
            </a:xfrm>
            <a:custGeom>
              <a:avLst/>
              <a:gdLst/>
              <a:ahLst/>
              <a:cxnLst/>
              <a:rect l="l" t="t" r="r" b="b"/>
              <a:pathLst>
                <a:path w="4" h="14" extrusionOk="0">
                  <a:moveTo>
                    <a:pt x="0" y="1"/>
                  </a:moveTo>
                  <a:cubicBezTo>
                    <a:pt x="0" y="4"/>
                    <a:pt x="3" y="7"/>
                    <a:pt x="3" y="14"/>
                  </a:cubicBezTo>
                  <a:cubicBezTo>
                    <a:pt x="3" y="7"/>
                    <a:pt x="0"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2"/>
            <p:cNvSpPr/>
            <p:nvPr/>
          </p:nvSpPr>
          <p:spPr>
            <a:xfrm>
              <a:off x="2573354" y="2286568"/>
              <a:ext cx="308" cy="2389"/>
            </a:xfrm>
            <a:custGeom>
              <a:avLst/>
              <a:gdLst/>
              <a:ahLst/>
              <a:cxnLst/>
              <a:rect l="l" t="t" r="r" b="b"/>
              <a:pathLst>
                <a:path w="4" h="31" extrusionOk="0">
                  <a:moveTo>
                    <a:pt x="3" y="0"/>
                  </a:moveTo>
                  <a:lnTo>
                    <a:pt x="0" y="11"/>
                  </a:lnTo>
                  <a:lnTo>
                    <a:pt x="3" y="31"/>
                  </a:ln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2"/>
            <p:cNvSpPr/>
            <p:nvPr/>
          </p:nvSpPr>
          <p:spPr>
            <a:xfrm>
              <a:off x="2574125" y="2282098"/>
              <a:ext cx="848" cy="4778"/>
            </a:xfrm>
            <a:custGeom>
              <a:avLst/>
              <a:gdLst/>
              <a:ahLst/>
              <a:cxnLst/>
              <a:rect l="l" t="t" r="r" b="b"/>
              <a:pathLst>
                <a:path w="11" h="62" extrusionOk="0">
                  <a:moveTo>
                    <a:pt x="10" y="8"/>
                  </a:moveTo>
                  <a:lnTo>
                    <a:pt x="10" y="10"/>
                  </a:lnTo>
                  <a:lnTo>
                    <a:pt x="10" y="10"/>
                  </a:lnTo>
                  <a:cubicBezTo>
                    <a:pt x="10" y="9"/>
                    <a:pt x="10" y="8"/>
                    <a:pt x="10" y="8"/>
                  </a:cubicBezTo>
                  <a:close/>
                  <a:moveTo>
                    <a:pt x="7" y="1"/>
                  </a:moveTo>
                  <a:lnTo>
                    <a:pt x="1" y="61"/>
                  </a:lnTo>
                  <a:lnTo>
                    <a:pt x="10" y="10"/>
                  </a:lnTo>
                  <a:lnTo>
                    <a:pt x="10" y="10"/>
                  </a:lnTo>
                  <a:cubicBezTo>
                    <a:pt x="10" y="10"/>
                    <a:pt x="10" y="11"/>
                    <a:pt x="9" y="11"/>
                  </a:cubicBezTo>
                  <a:cubicBezTo>
                    <a:pt x="8" y="11"/>
                    <a:pt x="7" y="8"/>
                    <a:pt x="7"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2"/>
            <p:cNvSpPr/>
            <p:nvPr/>
          </p:nvSpPr>
          <p:spPr>
            <a:xfrm>
              <a:off x="2516864" y="2247264"/>
              <a:ext cx="1156" cy="2697"/>
            </a:xfrm>
            <a:custGeom>
              <a:avLst/>
              <a:gdLst/>
              <a:ahLst/>
              <a:cxnLst/>
              <a:rect l="l" t="t" r="r" b="b"/>
              <a:pathLst>
                <a:path w="15" h="35" extrusionOk="0">
                  <a:moveTo>
                    <a:pt x="0" y="0"/>
                  </a:moveTo>
                  <a:lnTo>
                    <a:pt x="4" y="17"/>
                  </a:lnTo>
                  <a:cubicBezTo>
                    <a:pt x="7" y="31"/>
                    <a:pt x="11" y="31"/>
                    <a:pt x="14" y="3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2"/>
            <p:cNvSpPr/>
            <p:nvPr/>
          </p:nvSpPr>
          <p:spPr>
            <a:xfrm>
              <a:off x="2523569" y="2249576"/>
              <a:ext cx="925" cy="4239"/>
            </a:xfrm>
            <a:custGeom>
              <a:avLst/>
              <a:gdLst/>
              <a:ahLst/>
              <a:cxnLst/>
              <a:rect l="l" t="t" r="r" b="b"/>
              <a:pathLst>
                <a:path w="12" h="55" extrusionOk="0">
                  <a:moveTo>
                    <a:pt x="1" y="1"/>
                  </a:moveTo>
                  <a:lnTo>
                    <a:pt x="1" y="1"/>
                  </a:lnTo>
                  <a:lnTo>
                    <a:pt x="11" y="5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2"/>
            <p:cNvSpPr/>
            <p:nvPr/>
          </p:nvSpPr>
          <p:spPr>
            <a:xfrm>
              <a:off x="2527268" y="2243565"/>
              <a:ext cx="1156" cy="2389"/>
            </a:xfrm>
            <a:custGeom>
              <a:avLst/>
              <a:gdLst/>
              <a:ahLst/>
              <a:cxnLst/>
              <a:rect l="l" t="t" r="r" b="b"/>
              <a:pathLst>
                <a:path w="15" h="31" extrusionOk="0">
                  <a:moveTo>
                    <a:pt x="9" y="1"/>
                  </a:moveTo>
                  <a:cubicBezTo>
                    <a:pt x="7" y="1"/>
                    <a:pt x="5" y="6"/>
                    <a:pt x="3" y="9"/>
                  </a:cubicBezTo>
                  <a:lnTo>
                    <a:pt x="3" y="9"/>
                  </a:lnTo>
                  <a:cubicBezTo>
                    <a:pt x="3" y="9"/>
                    <a:pt x="3" y="9"/>
                    <a:pt x="3" y="9"/>
                  </a:cubicBezTo>
                  <a:cubicBezTo>
                    <a:pt x="2" y="9"/>
                    <a:pt x="1" y="10"/>
                    <a:pt x="1" y="11"/>
                  </a:cubicBezTo>
                  <a:cubicBezTo>
                    <a:pt x="1" y="11"/>
                    <a:pt x="2" y="10"/>
                    <a:pt x="3" y="9"/>
                  </a:cubicBezTo>
                  <a:lnTo>
                    <a:pt x="3" y="9"/>
                  </a:lnTo>
                  <a:cubicBezTo>
                    <a:pt x="7" y="10"/>
                    <a:pt x="13" y="31"/>
                    <a:pt x="14" y="31"/>
                  </a:cubicBezTo>
                  <a:cubicBezTo>
                    <a:pt x="15" y="31"/>
                    <a:pt x="14" y="24"/>
                    <a:pt x="10" y="1"/>
                  </a:cubicBezTo>
                  <a:cubicBezTo>
                    <a:pt x="10" y="1"/>
                    <a:pt x="10" y="1"/>
                    <a:pt x="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2"/>
            <p:cNvSpPr/>
            <p:nvPr/>
          </p:nvSpPr>
          <p:spPr>
            <a:xfrm>
              <a:off x="2725023" y="1667335"/>
              <a:ext cx="2004" cy="3083"/>
            </a:xfrm>
            <a:custGeom>
              <a:avLst/>
              <a:gdLst/>
              <a:ahLst/>
              <a:cxnLst/>
              <a:rect l="l" t="t" r="r" b="b"/>
              <a:pathLst>
                <a:path w="26" h="40" extrusionOk="0">
                  <a:moveTo>
                    <a:pt x="0" y="0"/>
                  </a:moveTo>
                  <a:lnTo>
                    <a:pt x="0" y="0"/>
                  </a:lnTo>
                  <a:cubicBezTo>
                    <a:pt x="0" y="0"/>
                    <a:pt x="1" y="1"/>
                    <a:pt x="1" y="2"/>
                  </a:cubicBezTo>
                  <a:cubicBezTo>
                    <a:pt x="1" y="2"/>
                    <a:pt x="1" y="2"/>
                    <a:pt x="1" y="2"/>
                  </a:cubicBezTo>
                  <a:lnTo>
                    <a:pt x="1" y="2"/>
                  </a:lnTo>
                  <a:cubicBezTo>
                    <a:pt x="0" y="2"/>
                    <a:pt x="22" y="33"/>
                    <a:pt x="26" y="40"/>
                  </a:cubicBezTo>
                  <a:cubicBezTo>
                    <a:pt x="22" y="30"/>
                    <a:pt x="1"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2"/>
            <p:cNvSpPr/>
            <p:nvPr/>
          </p:nvSpPr>
          <p:spPr>
            <a:xfrm>
              <a:off x="2722557" y="1658857"/>
              <a:ext cx="1387" cy="2697"/>
            </a:xfrm>
            <a:custGeom>
              <a:avLst/>
              <a:gdLst/>
              <a:ahLst/>
              <a:cxnLst/>
              <a:rect l="l" t="t" r="r" b="b"/>
              <a:pathLst>
                <a:path w="18" h="35" extrusionOk="0">
                  <a:moveTo>
                    <a:pt x="0" y="0"/>
                  </a:moveTo>
                  <a:lnTo>
                    <a:pt x="10" y="21"/>
                  </a:lnTo>
                  <a:lnTo>
                    <a:pt x="17" y="35"/>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2"/>
            <p:cNvSpPr/>
            <p:nvPr/>
          </p:nvSpPr>
          <p:spPr>
            <a:xfrm>
              <a:off x="2722788" y="1657778"/>
              <a:ext cx="2158" cy="4008"/>
            </a:xfrm>
            <a:custGeom>
              <a:avLst/>
              <a:gdLst/>
              <a:ahLst/>
              <a:cxnLst/>
              <a:rect l="l" t="t" r="r" b="b"/>
              <a:pathLst>
                <a:path w="28" h="52" extrusionOk="0">
                  <a:moveTo>
                    <a:pt x="10" y="1"/>
                  </a:moveTo>
                  <a:cubicBezTo>
                    <a:pt x="6" y="1"/>
                    <a:pt x="15" y="22"/>
                    <a:pt x="11" y="22"/>
                  </a:cubicBezTo>
                  <a:cubicBezTo>
                    <a:pt x="11" y="22"/>
                    <a:pt x="9" y="21"/>
                    <a:pt x="7" y="19"/>
                  </a:cubicBezTo>
                  <a:lnTo>
                    <a:pt x="0" y="8"/>
                  </a:lnTo>
                  <a:lnTo>
                    <a:pt x="27" y="52"/>
                  </a:lnTo>
                  <a:cubicBezTo>
                    <a:pt x="27" y="44"/>
                    <a:pt x="18" y="19"/>
                    <a:pt x="23" y="19"/>
                  </a:cubicBezTo>
                  <a:lnTo>
                    <a:pt x="23" y="19"/>
                  </a:lnTo>
                  <a:cubicBezTo>
                    <a:pt x="24" y="19"/>
                    <a:pt x="25" y="19"/>
                    <a:pt x="27" y="22"/>
                  </a:cubicBezTo>
                  <a:cubicBezTo>
                    <a:pt x="17" y="6"/>
                    <a:pt x="12" y="1"/>
                    <a:pt x="1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2"/>
            <p:cNvSpPr/>
            <p:nvPr/>
          </p:nvSpPr>
          <p:spPr>
            <a:xfrm>
              <a:off x="2730957" y="1667026"/>
              <a:ext cx="771" cy="1310"/>
            </a:xfrm>
            <a:custGeom>
              <a:avLst/>
              <a:gdLst/>
              <a:ahLst/>
              <a:cxnLst/>
              <a:rect l="l" t="t" r="r" b="b"/>
              <a:pathLst>
                <a:path w="10" h="17" extrusionOk="0">
                  <a:moveTo>
                    <a:pt x="1" y="0"/>
                  </a:moveTo>
                  <a:cubicBezTo>
                    <a:pt x="1" y="0"/>
                    <a:pt x="1" y="1"/>
                    <a:pt x="1" y="1"/>
                  </a:cubicBezTo>
                  <a:lnTo>
                    <a:pt x="1" y="1"/>
                  </a:lnTo>
                  <a:cubicBezTo>
                    <a:pt x="1" y="1"/>
                    <a:pt x="1" y="0"/>
                    <a:pt x="1" y="0"/>
                  </a:cubicBezTo>
                  <a:close/>
                  <a:moveTo>
                    <a:pt x="1" y="1"/>
                  </a:moveTo>
                  <a:cubicBezTo>
                    <a:pt x="1" y="2"/>
                    <a:pt x="2" y="6"/>
                    <a:pt x="2" y="13"/>
                  </a:cubicBezTo>
                  <a:cubicBezTo>
                    <a:pt x="6" y="13"/>
                    <a:pt x="6" y="16"/>
                    <a:pt x="10" y="16"/>
                  </a:cubicBezTo>
                  <a:cubicBezTo>
                    <a:pt x="4" y="8"/>
                    <a:pt x="2" y="3"/>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2"/>
            <p:cNvSpPr/>
            <p:nvPr/>
          </p:nvSpPr>
          <p:spPr>
            <a:xfrm>
              <a:off x="2731651" y="1668259"/>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2"/>
            <p:cNvSpPr/>
            <p:nvPr/>
          </p:nvSpPr>
          <p:spPr>
            <a:xfrm>
              <a:off x="2731651" y="1666641"/>
              <a:ext cx="2389" cy="3776"/>
            </a:xfrm>
            <a:custGeom>
              <a:avLst/>
              <a:gdLst/>
              <a:ahLst/>
              <a:cxnLst/>
              <a:rect l="l" t="t" r="r" b="b"/>
              <a:pathLst>
                <a:path w="31" h="49" extrusionOk="0">
                  <a:moveTo>
                    <a:pt x="1" y="1"/>
                  </a:moveTo>
                  <a:lnTo>
                    <a:pt x="10" y="25"/>
                  </a:lnTo>
                  <a:cubicBezTo>
                    <a:pt x="21" y="35"/>
                    <a:pt x="24" y="38"/>
                    <a:pt x="31" y="49"/>
                  </a:cubicBezTo>
                  <a:cubicBezTo>
                    <a:pt x="24" y="35"/>
                    <a:pt x="17"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2"/>
            <p:cNvSpPr/>
            <p:nvPr/>
          </p:nvSpPr>
          <p:spPr>
            <a:xfrm>
              <a:off x="2729801" y="1663558"/>
              <a:ext cx="771" cy="1079"/>
            </a:xfrm>
            <a:custGeom>
              <a:avLst/>
              <a:gdLst/>
              <a:ahLst/>
              <a:cxnLst/>
              <a:rect l="l" t="t" r="r" b="b"/>
              <a:pathLst>
                <a:path w="10" h="14" extrusionOk="0">
                  <a:moveTo>
                    <a:pt x="0" y="0"/>
                  </a:moveTo>
                  <a:lnTo>
                    <a:pt x="4" y="11"/>
                  </a:lnTo>
                  <a:cubicBezTo>
                    <a:pt x="7" y="12"/>
                    <a:pt x="9" y="13"/>
                    <a:pt x="9" y="13"/>
                  </a:cubicBezTo>
                  <a:cubicBezTo>
                    <a:pt x="9" y="13"/>
                    <a:pt x="7" y="1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2"/>
            <p:cNvSpPr/>
            <p:nvPr/>
          </p:nvSpPr>
          <p:spPr>
            <a:xfrm>
              <a:off x="2729493" y="1663327"/>
              <a:ext cx="1464" cy="2389"/>
            </a:xfrm>
            <a:custGeom>
              <a:avLst/>
              <a:gdLst/>
              <a:ahLst/>
              <a:cxnLst/>
              <a:rect l="l" t="t" r="r" b="b"/>
              <a:pathLst>
                <a:path w="19" h="31" extrusionOk="0">
                  <a:moveTo>
                    <a:pt x="1" y="0"/>
                  </a:moveTo>
                  <a:cubicBezTo>
                    <a:pt x="0" y="0"/>
                    <a:pt x="3" y="5"/>
                    <a:pt x="12" y="20"/>
                  </a:cubicBezTo>
                  <a:cubicBezTo>
                    <a:pt x="8" y="15"/>
                    <a:pt x="7" y="13"/>
                    <a:pt x="7" y="13"/>
                  </a:cubicBezTo>
                  <a:lnTo>
                    <a:pt x="7" y="13"/>
                  </a:lnTo>
                  <a:cubicBezTo>
                    <a:pt x="7" y="13"/>
                    <a:pt x="14" y="24"/>
                    <a:pt x="18" y="31"/>
                  </a:cubicBezTo>
                  <a:lnTo>
                    <a:pt x="8" y="14"/>
                  </a:lnTo>
                  <a:cubicBezTo>
                    <a:pt x="6" y="8"/>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2"/>
            <p:cNvSpPr/>
            <p:nvPr/>
          </p:nvSpPr>
          <p:spPr>
            <a:xfrm>
              <a:off x="2728260" y="1662325"/>
              <a:ext cx="2158" cy="3006"/>
            </a:xfrm>
            <a:custGeom>
              <a:avLst/>
              <a:gdLst/>
              <a:ahLst/>
              <a:cxnLst/>
              <a:rect l="l" t="t" r="r" b="b"/>
              <a:pathLst>
                <a:path w="28" h="39" extrusionOk="0">
                  <a:moveTo>
                    <a:pt x="0" y="0"/>
                  </a:moveTo>
                  <a:cubicBezTo>
                    <a:pt x="0" y="9"/>
                    <a:pt x="19" y="38"/>
                    <a:pt x="26" y="38"/>
                  </a:cubicBezTo>
                  <a:cubicBezTo>
                    <a:pt x="26" y="38"/>
                    <a:pt x="27" y="38"/>
                    <a:pt x="28" y="37"/>
                  </a:cubicBezTo>
                  <a:cubicBezTo>
                    <a:pt x="17" y="27"/>
                    <a:pt x="11" y="2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2"/>
            <p:cNvSpPr/>
            <p:nvPr/>
          </p:nvSpPr>
          <p:spPr>
            <a:xfrm>
              <a:off x="2720938" y="1653925"/>
              <a:ext cx="1541" cy="1695"/>
            </a:xfrm>
            <a:custGeom>
              <a:avLst/>
              <a:gdLst/>
              <a:ahLst/>
              <a:cxnLst/>
              <a:rect l="l" t="t" r="r" b="b"/>
              <a:pathLst>
                <a:path w="20" h="22" extrusionOk="0">
                  <a:moveTo>
                    <a:pt x="1" y="0"/>
                  </a:moveTo>
                  <a:lnTo>
                    <a:pt x="11" y="21"/>
                  </a:lnTo>
                  <a:cubicBezTo>
                    <a:pt x="10" y="19"/>
                    <a:pt x="10" y="18"/>
                    <a:pt x="11" y="18"/>
                  </a:cubicBezTo>
                  <a:cubicBezTo>
                    <a:pt x="13" y="18"/>
                    <a:pt x="18" y="21"/>
                    <a:pt x="19" y="21"/>
                  </a:cubicBezTo>
                  <a:cubicBezTo>
                    <a:pt x="19" y="21"/>
                    <a:pt x="18" y="20"/>
                    <a:pt x="14" y="1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2"/>
            <p:cNvSpPr/>
            <p:nvPr/>
          </p:nvSpPr>
          <p:spPr>
            <a:xfrm>
              <a:off x="2732190" y="1664637"/>
              <a:ext cx="2389" cy="3391"/>
            </a:xfrm>
            <a:custGeom>
              <a:avLst/>
              <a:gdLst/>
              <a:ahLst/>
              <a:cxnLst/>
              <a:rect l="l" t="t" r="r" b="b"/>
              <a:pathLst>
                <a:path w="31" h="44" extrusionOk="0">
                  <a:moveTo>
                    <a:pt x="0" y="0"/>
                  </a:moveTo>
                  <a:lnTo>
                    <a:pt x="7" y="14"/>
                  </a:lnTo>
                  <a:cubicBezTo>
                    <a:pt x="10" y="17"/>
                    <a:pt x="13" y="20"/>
                    <a:pt x="17" y="24"/>
                  </a:cubicBezTo>
                  <a:lnTo>
                    <a:pt x="17" y="24"/>
                  </a:lnTo>
                  <a:cubicBezTo>
                    <a:pt x="11" y="16"/>
                    <a:pt x="5" y="7"/>
                    <a:pt x="0" y="0"/>
                  </a:cubicBezTo>
                  <a:close/>
                  <a:moveTo>
                    <a:pt x="17" y="24"/>
                  </a:moveTo>
                  <a:lnTo>
                    <a:pt x="17" y="24"/>
                  </a:lnTo>
                  <a:cubicBezTo>
                    <a:pt x="22" y="32"/>
                    <a:pt x="27" y="39"/>
                    <a:pt x="30" y="44"/>
                  </a:cubicBezTo>
                  <a:cubicBezTo>
                    <a:pt x="25" y="35"/>
                    <a:pt x="21" y="29"/>
                    <a:pt x="17" y="2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2"/>
            <p:cNvSpPr/>
            <p:nvPr/>
          </p:nvSpPr>
          <p:spPr>
            <a:xfrm>
              <a:off x="2731111" y="1662788"/>
              <a:ext cx="1156" cy="1927"/>
            </a:xfrm>
            <a:custGeom>
              <a:avLst/>
              <a:gdLst/>
              <a:ahLst/>
              <a:cxnLst/>
              <a:rect l="l" t="t" r="r" b="b"/>
              <a:pathLst>
                <a:path w="15" h="25" extrusionOk="0">
                  <a:moveTo>
                    <a:pt x="4" y="1"/>
                  </a:moveTo>
                  <a:cubicBezTo>
                    <a:pt x="0" y="1"/>
                    <a:pt x="4" y="10"/>
                    <a:pt x="14" y="24"/>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2"/>
            <p:cNvSpPr/>
            <p:nvPr/>
          </p:nvSpPr>
          <p:spPr>
            <a:xfrm>
              <a:off x="2726641" y="1658626"/>
              <a:ext cx="2004" cy="3776"/>
            </a:xfrm>
            <a:custGeom>
              <a:avLst/>
              <a:gdLst/>
              <a:ahLst/>
              <a:cxnLst/>
              <a:rect l="l" t="t" r="r" b="b"/>
              <a:pathLst>
                <a:path w="26" h="49" extrusionOk="0">
                  <a:moveTo>
                    <a:pt x="1" y="0"/>
                  </a:moveTo>
                  <a:lnTo>
                    <a:pt x="25" y="48"/>
                  </a:lnTo>
                  <a:lnTo>
                    <a:pt x="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2"/>
            <p:cNvSpPr/>
            <p:nvPr/>
          </p:nvSpPr>
          <p:spPr>
            <a:xfrm>
              <a:off x="2735042" y="1666410"/>
              <a:ext cx="1850" cy="3468"/>
            </a:xfrm>
            <a:custGeom>
              <a:avLst/>
              <a:gdLst/>
              <a:ahLst/>
              <a:cxnLst/>
              <a:rect l="l" t="t" r="r" b="b"/>
              <a:pathLst>
                <a:path w="24" h="45" extrusionOk="0">
                  <a:moveTo>
                    <a:pt x="0" y="1"/>
                  </a:moveTo>
                  <a:lnTo>
                    <a:pt x="7" y="14"/>
                  </a:lnTo>
                  <a:lnTo>
                    <a:pt x="24" y="4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2"/>
            <p:cNvSpPr/>
            <p:nvPr/>
          </p:nvSpPr>
          <p:spPr>
            <a:xfrm>
              <a:off x="2736043" y="1666641"/>
              <a:ext cx="2697" cy="4316"/>
            </a:xfrm>
            <a:custGeom>
              <a:avLst/>
              <a:gdLst/>
              <a:ahLst/>
              <a:cxnLst/>
              <a:rect l="l" t="t" r="r" b="b"/>
              <a:pathLst>
                <a:path w="35" h="56" extrusionOk="0">
                  <a:moveTo>
                    <a:pt x="0" y="1"/>
                  </a:moveTo>
                  <a:lnTo>
                    <a:pt x="0" y="1"/>
                  </a:lnTo>
                  <a:cubicBezTo>
                    <a:pt x="14" y="25"/>
                    <a:pt x="28" y="38"/>
                    <a:pt x="34" y="55"/>
                  </a:cubicBezTo>
                  <a:cubicBezTo>
                    <a:pt x="34" y="49"/>
                    <a:pt x="25" y="28"/>
                    <a:pt x="14" y="11"/>
                  </a:cubicBezTo>
                  <a:lnTo>
                    <a:pt x="14" y="11"/>
                  </a:lnTo>
                  <a:cubicBezTo>
                    <a:pt x="15" y="15"/>
                    <a:pt x="16" y="17"/>
                    <a:pt x="15" y="17"/>
                  </a:cubicBezTo>
                  <a:cubicBezTo>
                    <a:pt x="14" y="17"/>
                    <a:pt x="9" y="12"/>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2"/>
            <p:cNvSpPr/>
            <p:nvPr/>
          </p:nvSpPr>
          <p:spPr>
            <a:xfrm>
              <a:off x="2736043" y="1665100"/>
              <a:ext cx="1156" cy="2466"/>
            </a:xfrm>
            <a:custGeom>
              <a:avLst/>
              <a:gdLst/>
              <a:ahLst/>
              <a:cxnLst/>
              <a:rect l="l" t="t" r="r" b="b"/>
              <a:pathLst>
                <a:path w="15" h="32" extrusionOk="0">
                  <a:moveTo>
                    <a:pt x="0" y="1"/>
                  </a:moveTo>
                  <a:cubicBezTo>
                    <a:pt x="1" y="2"/>
                    <a:pt x="2" y="3"/>
                    <a:pt x="2" y="4"/>
                  </a:cubicBezTo>
                  <a:lnTo>
                    <a:pt x="2" y="4"/>
                  </a:lnTo>
                  <a:cubicBezTo>
                    <a:pt x="2" y="3"/>
                    <a:pt x="1" y="2"/>
                    <a:pt x="0" y="1"/>
                  </a:cubicBezTo>
                  <a:close/>
                  <a:moveTo>
                    <a:pt x="2" y="4"/>
                  </a:moveTo>
                  <a:lnTo>
                    <a:pt x="2" y="4"/>
                  </a:lnTo>
                  <a:cubicBezTo>
                    <a:pt x="5" y="10"/>
                    <a:pt x="8" y="18"/>
                    <a:pt x="13" y="28"/>
                  </a:cubicBezTo>
                  <a:lnTo>
                    <a:pt x="13" y="28"/>
                  </a:lnTo>
                  <a:cubicBezTo>
                    <a:pt x="10" y="23"/>
                    <a:pt x="7" y="14"/>
                    <a:pt x="2" y="4"/>
                  </a:cubicBezTo>
                  <a:close/>
                  <a:moveTo>
                    <a:pt x="13" y="28"/>
                  </a:moveTo>
                  <a:lnTo>
                    <a:pt x="13" y="28"/>
                  </a:lnTo>
                  <a:cubicBezTo>
                    <a:pt x="13" y="29"/>
                    <a:pt x="14" y="30"/>
                    <a:pt x="14" y="31"/>
                  </a:cubicBezTo>
                  <a:cubicBezTo>
                    <a:pt x="14" y="30"/>
                    <a:pt x="13" y="29"/>
                    <a:pt x="13" y="2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2"/>
            <p:cNvSpPr/>
            <p:nvPr/>
          </p:nvSpPr>
          <p:spPr>
            <a:xfrm>
              <a:off x="2732190" y="1663019"/>
              <a:ext cx="1850" cy="2466"/>
            </a:xfrm>
            <a:custGeom>
              <a:avLst/>
              <a:gdLst/>
              <a:ahLst/>
              <a:cxnLst/>
              <a:rect l="l" t="t" r="r" b="b"/>
              <a:pathLst>
                <a:path w="24" h="32" extrusionOk="0">
                  <a:moveTo>
                    <a:pt x="0" y="1"/>
                  </a:moveTo>
                  <a:cubicBezTo>
                    <a:pt x="3" y="7"/>
                    <a:pt x="17" y="24"/>
                    <a:pt x="24" y="32"/>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2"/>
            <p:cNvSpPr/>
            <p:nvPr/>
          </p:nvSpPr>
          <p:spPr>
            <a:xfrm>
              <a:off x="2732190" y="1662788"/>
              <a:ext cx="308" cy="308"/>
            </a:xfrm>
            <a:custGeom>
              <a:avLst/>
              <a:gdLst/>
              <a:ahLst/>
              <a:cxnLst/>
              <a:rect l="l" t="t" r="r" b="b"/>
              <a:pathLst>
                <a:path w="4" h="4" extrusionOk="0">
                  <a:moveTo>
                    <a:pt x="0" y="1"/>
                  </a:moveTo>
                  <a:lnTo>
                    <a:pt x="0" y="4"/>
                  </a:lnTo>
                  <a:lnTo>
                    <a:pt x="3"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2"/>
            <p:cNvSpPr/>
            <p:nvPr/>
          </p:nvSpPr>
          <p:spPr>
            <a:xfrm>
              <a:off x="2731882" y="1662788"/>
              <a:ext cx="385" cy="308"/>
            </a:xfrm>
            <a:custGeom>
              <a:avLst/>
              <a:gdLst/>
              <a:ahLst/>
              <a:cxnLst/>
              <a:rect l="l" t="t" r="r" b="b"/>
              <a:pathLst>
                <a:path w="5" h="4" extrusionOk="0">
                  <a:moveTo>
                    <a:pt x="4" y="4"/>
                  </a:moveTo>
                  <a:lnTo>
                    <a:pt x="4" y="4"/>
                  </a:lnTo>
                  <a:cubicBezTo>
                    <a:pt x="1" y="1"/>
                    <a:pt x="1" y="1"/>
                    <a:pt x="4"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2"/>
            <p:cNvSpPr/>
            <p:nvPr/>
          </p:nvSpPr>
          <p:spPr>
            <a:xfrm>
              <a:off x="2725948" y="1655235"/>
              <a:ext cx="3160" cy="5549"/>
            </a:xfrm>
            <a:custGeom>
              <a:avLst/>
              <a:gdLst/>
              <a:ahLst/>
              <a:cxnLst/>
              <a:rect l="l" t="t" r="r" b="b"/>
              <a:pathLst>
                <a:path w="41" h="72" extrusionOk="0">
                  <a:moveTo>
                    <a:pt x="0" y="0"/>
                  </a:moveTo>
                  <a:lnTo>
                    <a:pt x="0" y="0"/>
                  </a:lnTo>
                  <a:cubicBezTo>
                    <a:pt x="14" y="24"/>
                    <a:pt x="24" y="41"/>
                    <a:pt x="41" y="72"/>
                  </a:cubicBezTo>
                  <a:cubicBezTo>
                    <a:pt x="30" y="52"/>
                    <a:pt x="20" y="2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2"/>
            <p:cNvSpPr/>
            <p:nvPr/>
          </p:nvSpPr>
          <p:spPr>
            <a:xfrm>
              <a:off x="2729262" y="1659397"/>
              <a:ext cx="1387" cy="2389"/>
            </a:xfrm>
            <a:custGeom>
              <a:avLst/>
              <a:gdLst/>
              <a:ahLst/>
              <a:cxnLst/>
              <a:rect l="l" t="t" r="r" b="b"/>
              <a:pathLst>
                <a:path w="18" h="31" extrusionOk="0">
                  <a:moveTo>
                    <a:pt x="1" y="1"/>
                  </a:moveTo>
                  <a:cubicBezTo>
                    <a:pt x="3" y="9"/>
                    <a:pt x="11" y="17"/>
                    <a:pt x="15" y="25"/>
                  </a:cubicBezTo>
                  <a:lnTo>
                    <a:pt x="15" y="25"/>
                  </a:lnTo>
                  <a:lnTo>
                    <a:pt x="7" y="7"/>
                  </a:lnTo>
                  <a:lnTo>
                    <a:pt x="1" y="1"/>
                  </a:lnTo>
                  <a:close/>
                  <a:moveTo>
                    <a:pt x="15" y="25"/>
                  </a:moveTo>
                  <a:lnTo>
                    <a:pt x="18" y="31"/>
                  </a:lnTo>
                  <a:cubicBezTo>
                    <a:pt x="17" y="29"/>
                    <a:pt x="16" y="27"/>
                    <a:pt x="15" y="2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2"/>
            <p:cNvSpPr/>
            <p:nvPr/>
          </p:nvSpPr>
          <p:spPr>
            <a:xfrm>
              <a:off x="2729570" y="1658857"/>
              <a:ext cx="617" cy="1156"/>
            </a:xfrm>
            <a:custGeom>
              <a:avLst/>
              <a:gdLst/>
              <a:ahLst/>
              <a:cxnLst/>
              <a:rect l="l" t="t" r="r" b="b"/>
              <a:pathLst>
                <a:path w="8" h="15" extrusionOk="0">
                  <a:moveTo>
                    <a:pt x="0" y="0"/>
                  </a:moveTo>
                  <a:lnTo>
                    <a:pt x="3" y="14"/>
                  </a:lnTo>
                  <a:lnTo>
                    <a:pt x="7"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2"/>
            <p:cNvSpPr/>
            <p:nvPr/>
          </p:nvSpPr>
          <p:spPr>
            <a:xfrm>
              <a:off x="2732421" y="1661015"/>
              <a:ext cx="1618" cy="2158"/>
            </a:xfrm>
            <a:custGeom>
              <a:avLst/>
              <a:gdLst/>
              <a:ahLst/>
              <a:cxnLst/>
              <a:rect l="l" t="t" r="r" b="b"/>
              <a:pathLst>
                <a:path w="21" h="28" extrusionOk="0">
                  <a:moveTo>
                    <a:pt x="0" y="0"/>
                  </a:moveTo>
                  <a:cubicBezTo>
                    <a:pt x="6" y="9"/>
                    <a:pt x="19" y="27"/>
                    <a:pt x="20" y="27"/>
                  </a:cubicBezTo>
                  <a:cubicBezTo>
                    <a:pt x="21" y="27"/>
                    <a:pt x="21" y="27"/>
                    <a:pt x="21" y="27"/>
                  </a:cubicBezTo>
                  <a:cubicBezTo>
                    <a:pt x="14" y="13"/>
                    <a:pt x="14" y="10"/>
                    <a:pt x="14" y="7"/>
                  </a:cubicBezTo>
                  <a:cubicBezTo>
                    <a:pt x="7" y="0"/>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2"/>
            <p:cNvSpPr/>
            <p:nvPr/>
          </p:nvSpPr>
          <p:spPr>
            <a:xfrm>
              <a:off x="2732730" y="1662479"/>
              <a:ext cx="231" cy="385"/>
            </a:xfrm>
            <a:custGeom>
              <a:avLst/>
              <a:gdLst/>
              <a:ahLst/>
              <a:cxnLst/>
              <a:rect l="l" t="t" r="r" b="b"/>
              <a:pathLst>
                <a:path w="3" h="5" extrusionOk="0">
                  <a:moveTo>
                    <a:pt x="0" y="0"/>
                  </a:moveTo>
                  <a:cubicBezTo>
                    <a:pt x="0" y="1"/>
                    <a:pt x="1" y="1"/>
                    <a:pt x="3" y="5"/>
                  </a:cubicBezTo>
                  <a:lnTo>
                    <a:pt x="3" y="1"/>
                  </a:lnTo>
                  <a:cubicBezTo>
                    <a:pt x="1" y="1"/>
                    <a:pt x="0" y="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2"/>
            <p:cNvSpPr/>
            <p:nvPr/>
          </p:nvSpPr>
          <p:spPr>
            <a:xfrm>
              <a:off x="2734502" y="1660167"/>
              <a:ext cx="385" cy="617"/>
            </a:xfrm>
            <a:custGeom>
              <a:avLst/>
              <a:gdLst/>
              <a:ahLst/>
              <a:cxnLst/>
              <a:rect l="l" t="t" r="r" b="b"/>
              <a:pathLst>
                <a:path w="5" h="8" extrusionOk="0">
                  <a:moveTo>
                    <a:pt x="0" y="0"/>
                  </a:moveTo>
                  <a:cubicBezTo>
                    <a:pt x="0" y="0"/>
                    <a:pt x="4" y="4"/>
                    <a:pt x="4" y="8"/>
                  </a:cubicBezTo>
                  <a:cubicBezTo>
                    <a:pt x="4" y="4"/>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2"/>
            <p:cNvSpPr/>
            <p:nvPr/>
          </p:nvSpPr>
          <p:spPr>
            <a:xfrm>
              <a:off x="2731805" y="1660321"/>
              <a:ext cx="694" cy="1464"/>
            </a:xfrm>
            <a:custGeom>
              <a:avLst/>
              <a:gdLst/>
              <a:ahLst/>
              <a:cxnLst/>
              <a:rect l="l" t="t" r="r" b="b"/>
              <a:pathLst>
                <a:path w="9" h="19" extrusionOk="0">
                  <a:moveTo>
                    <a:pt x="3" y="1"/>
                  </a:moveTo>
                  <a:cubicBezTo>
                    <a:pt x="1" y="1"/>
                    <a:pt x="6" y="8"/>
                    <a:pt x="8" y="19"/>
                  </a:cubicBezTo>
                  <a:lnTo>
                    <a:pt x="8" y="9"/>
                  </a:lnTo>
                  <a:cubicBezTo>
                    <a:pt x="5" y="6"/>
                    <a:pt x="5" y="2"/>
                    <a:pt x="5" y="2"/>
                  </a:cubicBezTo>
                  <a:cubicBezTo>
                    <a:pt x="4" y="1"/>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2"/>
            <p:cNvSpPr/>
            <p:nvPr/>
          </p:nvSpPr>
          <p:spPr>
            <a:xfrm>
              <a:off x="2734502" y="1662556"/>
              <a:ext cx="1233" cy="1464"/>
            </a:xfrm>
            <a:custGeom>
              <a:avLst/>
              <a:gdLst/>
              <a:ahLst/>
              <a:cxnLst/>
              <a:rect l="l" t="t" r="r" b="b"/>
              <a:pathLst>
                <a:path w="16" h="19" extrusionOk="0">
                  <a:moveTo>
                    <a:pt x="0" y="0"/>
                  </a:moveTo>
                  <a:lnTo>
                    <a:pt x="0" y="0"/>
                  </a:lnTo>
                  <a:cubicBezTo>
                    <a:pt x="4" y="6"/>
                    <a:pt x="10" y="13"/>
                    <a:pt x="13" y="16"/>
                  </a:cubicBezTo>
                  <a:lnTo>
                    <a:pt x="13" y="16"/>
                  </a:lnTo>
                  <a:cubicBezTo>
                    <a:pt x="10" y="9"/>
                    <a:pt x="4" y="3"/>
                    <a:pt x="0" y="0"/>
                  </a:cubicBezTo>
                  <a:close/>
                  <a:moveTo>
                    <a:pt x="13" y="16"/>
                  </a:moveTo>
                  <a:lnTo>
                    <a:pt x="13" y="16"/>
                  </a:lnTo>
                  <a:cubicBezTo>
                    <a:pt x="14" y="17"/>
                    <a:pt x="14" y="17"/>
                    <a:pt x="14" y="17"/>
                  </a:cubicBezTo>
                  <a:cubicBezTo>
                    <a:pt x="15" y="18"/>
                    <a:pt x="16" y="19"/>
                    <a:pt x="16" y="19"/>
                  </a:cubicBezTo>
                  <a:cubicBezTo>
                    <a:pt x="16" y="19"/>
                    <a:pt x="15" y="18"/>
                    <a:pt x="13" y="1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2"/>
            <p:cNvSpPr/>
            <p:nvPr/>
          </p:nvSpPr>
          <p:spPr>
            <a:xfrm>
              <a:off x="2733500" y="1663327"/>
              <a:ext cx="231" cy="462"/>
            </a:xfrm>
            <a:custGeom>
              <a:avLst/>
              <a:gdLst/>
              <a:ahLst/>
              <a:cxnLst/>
              <a:rect l="l" t="t" r="r" b="b"/>
              <a:pathLst>
                <a:path w="3" h="6" extrusionOk="0">
                  <a:moveTo>
                    <a:pt x="0" y="0"/>
                  </a:moveTo>
                  <a:cubicBezTo>
                    <a:pt x="1" y="4"/>
                    <a:pt x="2" y="6"/>
                    <a:pt x="2" y="6"/>
                  </a:cubicBezTo>
                  <a:cubicBezTo>
                    <a:pt x="3" y="6"/>
                    <a:pt x="2" y="2"/>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2"/>
            <p:cNvSpPr/>
            <p:nvPr/>
          </p:nvSpPr>
          <p:spPr>
            <a:xfrm>
              <a:off x="2732421" y="1661709"/>
              <a:ext cx="1156" cy="1695"/>
            </a:xfrm>
            <a:custGeom>
              <a:avLst/>
              <a:gdLst/>
              <a:ahLst/>
              <a:cxnLst/>
              <a:rect l="l" t="t" r="r" b="b"/>
              <a:pathLst>
                <a:path w="15" h="22" extrusionOk="0">
                  <a:moveTo>
                    <a:pt x="0" y="1"/>
                  </a:moveTo>
                  <a:cubicBezTo>
                    <a:pt x="1" y="1"/>
                    <a:pt x="1" y="1"/>
                    <a:pt x="1" y="2"/>
                  </a:cubicBezTo>
                  <a:lnTo>
                    <a:pt x="1" y="2"/>
                  </a:lnTo>
                  <a:cubicBezTo>
                    <a:pt x="1" y="1"/>
                    <a:pt x="1" y="1"/>
                    <a:pt x="0" y="1"/>
                  </a:cubicBezTo>
                  <a:close/>
                  <a:moveTo>
                    <a:pt x="1" y="2"/>
                  </a:moveTo>
                  <a:lnTo>
                    <a:pt x="1" y="2"/>
                  </a:lnTo>
                  <a:cubicBezTo>
                    <a:pt x="4" y="5"/>
                    <a:pt x="4" y="8"/>
                    <a:pt x="7" y="11"/>
                  </a:cubicBezTo>
                  <a:cubicBezTo>
                    <a:pt x="7" y="15"/>
                    <a:pt x="11" y="18"/>
                    <a:pt x="14" y="21"/>
                  </a:cubicBezTo>
                  <a:cubicBezTo>
                    <a:pt x="11" y="15"/>
                    <a:pt x="7" y="9"/>
                    <a:pt x="1" y="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2"/>
            <p:cNvSpPr/>
            <p:nvPr/>
          </p:nvSpPr>
          <p:spPr>
            <a:xfrm>
              <a:off x="2724637" y="1643829"/>
              <a:ext cx="9942" cy="16415"/>
            </a:xfrm>
            <a:custGeom>
              <a:avLst/>
              <a:gdLst/>
              <a:ahLst/>
              <a:cxnLst/>
              <a:rect l="l" t="t" r="r" b="b"/>
              <a:pathLst>
                <a:path w="129" h="213" extrusionOk="0">
                  <a:moveTo>
                    <a:pt x="0" y="0"/>
                  </a:moveTo>
                  <a:cubicBezTo>
                    <a:pt x="14" y="21"/>
                    <a:pt x="25" y="43"/>
                    <a:pt x="22" y="43"/>
                  </a:cubicBezTo>
                  <a:cubicBezTo>
                    <a:pt x="21" y="43"/>
                    <a:pt x="17" y="39"/>
                    <a:pt x="11" y="30"/>
                  </a:cubicBezTo>
                  <a:lnTo>
                    <a:pt x="11" y="30"/>
                  </a:lnTo>
                  <a:cubicBezTo>
                    <a:pt x="20" y="58"/>
                    <a:pt x="88" y="159"/>
                    <a:pt x="128" y="212"/>
                  </a:cubicBezTo>
                  <a:cubicBezTo>
                    <a:pt x="122" y="200"/>
                    <a:pt x="112" y="186"/>
                    <a:pt x="105" y="165"/>
                  </a:cubicBezTo>
                  <a:cubicBezTo>
                    <a:pt x="92" y="148"/>
                    <a:pt x="71" y="131"/>
                    <a:pt x="54" y="101"/>
                  </a:cubicBezTo>
                  <a:cubicBezTo>
                    <a:pt x="53" y="96"/>
                    <a:pt x="54" y="94"/>
                    <a:pt x="55" y="94"/>
                  </a:cubicBezTo>
                  <a:cubicBezTo>
                    <a:pt x="58" y="94"/>
                    <a:pt x="68" y="112"/>
                    <a:pt x="78" y="125"/>
                  </a:cubicBezTo>
                  <a:cubicBezTo>
                    <a:pt x="51" y="88"/>
                    <a:pt x="47" y="64"/>
                    <a:pt x="11" y="10"/>
                  </a:cubicBezTo>
                  <a:lnTo>
                    <a:pt x="11" y="10"/>
                  </a:lnTo>
                  <a:lnTo>
                    <a:pt x="20" y="30"/>
                  </a:lnTo>
                  <a:cubicBezTo>
                    <a:pt x="14" y="24"/>
                    <a:pt x="6"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2"/>
            <p:cNvSpPr/>
            <p:nvPr/>
          </p:nvSpPr>
          <p:spPr>
            <a:xfrm>
              <a:off x="2733963" y="1660707"/>
              <a:ext cx="2466" cy="2929"/>
            </a:xfrm>
            <a:custGeom>
              <a:avLst/>
              <a:gdLst/>
              <a:ahLst/>
              <a:cxnLst/>
              <a:rect l="l" t="t" r="r" b="b"/>
              <a:pathLst>
                <a:path w="32" h="38" extrusionOk="0">
                  <a:moveTo>
                    <a:pt x="1" y="1"/>
                  </a:moveTo>
                  <a:cubicBezTo>
                    <a:pt x="4" y="4"/>
                    <a:pt x="14" y="14"/>
                    <a:pt x="31" y="37"/>
                  </a:cubicBezTo>
                  <a:cubicBezTo>
                    <a:pt x="24" y="21"/>
                    <a:pt x="18" y="11"/>
                    <a:pt x="1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2"/>
            <p:cNvSpPr/>
            <p:nvPr/>
          </p:nvSpPr>
          <p:spPr>
            <a:xfrm>
              <a:off x="2729262" y="1654156"/>
              <a:ext cx="5318" cy="8477"/>
            </a:xfrm>
            <a:custGeom>
              <a:avLst/>
              <a:gdLst/>
              <a:ahLst/>
              <a:cxnLst/>
              <a:rect l="l" t="t" r="r" b="b"/>
              <a:pathLst>
                <a:path w="69" h="110" extrusionOk="0">
                  <a:moveTo>
                    <a:pt x="55" y="89"/>
                  </a:moveTo>
                  <a:cubicBezTo>
                    <a:pt x="62" y="96"/>
                    <a:pt x="62" y="96"/>
                    <a:pt x="62" y="102"/>
                  </a:cubicBezTo>
                  <a:cubicBezTo>
                    <a:pt x="62" y="96"/>
                    <a:pt x="58" y="92"/>
                    <a:pt x="55" y="89"/>
                  </a:cubicBezTo>
                  <a:close/>
                  <a:moveTo>
                    <a:pt x="64" y="101"/>
                  </a:moveTo>
                  <a:lnTo>
                    <a:pt x="64" y="102"/>
                  </a:lnTo>
                  <a:lnTo>
                    <a:pt x="65" y="102"/>
                  </a:lnTo>
                  <a:cubicBezTo>
                    <a:pt x="65" y="102"/>
                    <a:pt x="64" y="101"/>
                    <a:pt x="64" y="101"/>
                  </a:cubicBezTo>
                  <a:close/>
                  <a:moveTo>
                    <a:pt x="4" y="1"/>
                  </a:moveTo>
                  <a:cubicBezTo>
                    <a:pt x="1" y="8"/>
                    <a:pt x="18" y="31"/>
                    <a:pt x="24" y="48"/>
                  </a:cubicBezTo>
                  <a:cubicBezTo>
                    <a:pt x="25" y="46"/>
                    <a:pt x="25" y="45"/>
                    <a:pt x="26" y="45"/>
                  </a:cubicBezTo>
                  <a:cubicBezTo>
                    <a:pt x="30" y="45"/>
                    <a:pt x="38" y="72"/>
                    <a:pt x="52" y="86"/>
                  </a:cubicBezTo>
                  <a:cubicBezTo>
                    <a:pt x="55" y="92"/>
                    <a:pt x="55" y="92"/>
                    <a:pt x="55" y="96"/>
                  </a:cubicBezTo>
                  <a:cubicBezTo>
                    <a:pt x="58" y="98"/>
                    <a:pt x="60" y="100"/>
                    <a:pt x="64" y="104"/>
                  </a:cubicBezTo>
                  <a:lnTo>
                    <a:pt x="64" y="104"/>
                  </a:lnTo>
                  <a:cubicBezTo>
                    <a:pt x="63" y="104"/>
                    <a:pt x="63" y="103"/>
                    <a:pt x="63" y="102"/>
                  </a:cubicBezTo>
                  <a:lnTo>
                    <a:pt x="63" y="102"/>
                  </a:lnTo>
                  <a:cubicBezTo>
                    <a:pt x="64" y="103"/>
                    <a:pt x="64" y="104"/>
                    <a:pt x="65" y="104"/>
                  </a:cubicBezTo>
                  <a:lnTo>
                    <a:pt x="65" y="104"/>
                  </a:lnTo>
                  <a:lnTo>
                    <a:pt x="64" y="102"/>
                  </a:lnTo>
                  <a:lnTo>
                    <a:pt x="63" y="102"/>
                  </a:lnTo>
                  <a:cubicBezTo>
                    <a:pt x="62" y="101"/>
                    <a:pt x="62" y="101"/>
                    <a:pt x="63" y="101"/>
                  </a:cubicBezTo>
                  <a:lnTo>
                    <a:pt x="63" y="101"/>
                  </a:lnTo>
                  <a:cubicBezTo>
                    <a:pt x="63" y="101"/>
                    <a:pt x="64" y="101"/>
                    <a:pt x="64" y="101"/>
                  </a:cubicBezTo>
                  <a:lnTo>
                    <a:pt x="64" y="101"/>
                  </a:lnTo>
                  <a:lnTo>
                    <a:pt x="62" y="86"/>
                  </a:lnTo>
                  <a:cubicBezTo>
                    <a:pt x="60" y="83"/>
                    <a:pt x="59" y="82"/>
                    <a:pt x="58" y="82"/>
                  </a:cubicBezTo>
                  <a:cubicBezTo>
                    <a:pt x="56" y="82"/>
                    <a:pt x="55" y="85"/>
                    <a:pt x="55" y="89"/>
                  </a:cubicBezTo>
                  <a:cubicBezTo>
                    <a:pt x="35" y="55"/>
                    <a:pt x="28" y="38"/>
                    <a:pt x="4" y="1"/>
                  </a:cubicBezTo>
                  <a:close/>
                  <a:moveTo>
                    <a:pt x="64" y="104"/>
                  </a:moveTo>
                  <a:cubicBezTo>
                    <a:pt x="64" y="105"/>
                    <a:pt x="64" y="105"/>
                    <a:pt x="65" y="106"/>
                  </a:cubicBezTo>
                  <a:lnTo>
                    <a:pt x="68" y="109"/>
                  </a:lnTo>
                  <a:cubicBezTo>
                    <a:pt x="67" y="108"/>
                    <a:pt x="66" y="107"/>
                    <a:pt x="65" y="106"/>
                  </a:cubicBezTo>
                  <a:lnTo>
                    <a:pt x="65" y="106"/>
                  </a:lnTo>
                  <a:cubicBezTo>
                    <a:pt x="65" y="105"/>
                    <a:pt x="65" y="105"/>
                    <a:pt x="65" y="104"/>
                  </a:cubicBezTo>
                  <a:lnTo>
                    <a:pt x="65" y="104"/>
                  </a:lnTo>
                  <a:lnTo>
                    <a:pt x="65" y="106"/>
                  </a:lnTo>
                  <a:lnTo>
                    <a:pt x="65" y="106"/>
                  </a:lnTo>
                  <a:cubicBezTo>
                    <a:pt x="64" y="105"/>
                    <a:pt x="64" y="105"/>
                    <a:pt x="64" y="10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2"/>
            <p:cNvSpPr/>
            <p:nvPr/>
          </p:nvSpPr>
          <p:spPr>
            <a:xfrm>
              <a:off x="2722557" y="1649455"/>
              <a:ext cx="308" cy="925"/>
            </a:xfrm>
            <a:custGeom>
              <a:avLst/>
              <a:gdLst/>
              <a:ahLst/>
              <a:cxnLst/>
              <a:rect l="l" t="t" r="r" b="b"/>
              <a:pathLst>
                <a:path w="4" h="12" extrusionOk="0">
                  <a:moveTo>
                    <a:pt x="0" y="1"/>
                  </a:moveTo>
                  <a:cubicBezTo>
                    <a:pt x="0" y="5"/>
                    <a:pt x="3" y="8"/>
                    <a:pt x="3" y="11"/>
                  </a:cubicBezTo>
                  <a:cubicBezTo>
                    <a:pt x="3" y="5"/>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2"/>
            <p:cNvSpPr/>
            <p:nvPr/>
          </p:nvSpPr>
          <p:spPr>
            <a:xfrm>
              <a:off x="2722788" y="1650303"/>
              <a:ext cx="5241" cy="6782"/>
            </a:xfrm>
            <a:custGeom>
              <a:avLst/>
              <a:gdLst/>
              <a:ahLst/>
              <a:cxnLst/>
              <a:rect l="l" t="t" r="r" b="b"/>
              <a:pathLst>
                <a:path w="68" h="88" extrusionOk="0">
                  <a:moveTo>
                    <a:pt x="10" y="10"/>
                  </a:moveTo>
                  <a:cubicBezTo>
                    <a:pt x="11" y="11"/>
                    <a:pt x="12" y="13"/>
                    <a:pt x="13" y="14"/>
                  </a:cubicBezTo>
                  <a:lnTo>
                    <a:pt x="13" y="14"/>
                  </a:lnTo>
                  <a:cubicBezTo>
                    <a:pt x="12" y="12"/>
                    <a:pt x="11" y="11"/>
                    <a:pt x="10" y="10"/>
                  </a:cubicBezTo>
                  <a:close/>
                  <a:moveTo>
                    <a:pt x="0" y="0"/>
                  </a:moveTo>
                  <a:cubicBezTo>
                    <a:pt x="7" y="10"/>
                    <a:pt x="10" y="17"/>
                    <a:pt x="18" y="27"/>
                  </a:cubicBezTo>
                  <a:cubicBezTo>
                    <a:pt x="18" y="27"/>
                    <a:pt x="18" y="27"/>
                    <a:pt x="18" y="27"/>
                  </a:cubicBezTo>
                  <a:lnTo>
                    <a:pt x="18" y="27"/>
                  </a:lnTo>
                  <a:cubicBezTo>
                    <a:pt x="21" y="32"/>
                    <a:pt x="24" y="36"/>
                    <a:pt x="27" y="41"/>
                  </a:cubicBezTo>
                  <a:lnTo>
                    <a:pt x="24" y="34"/>
                  </a:lnTo>
                  <a:lnTo>
                    <a:pt x="24" y="34"/>
                  </a:lnTo>
                  <a:cubicBezTo>
                    <a:pt x="35" y="44"/>
                    <a:pt x="65" y="85"/>
                    <a:pt x="68" y="88"/>
                  </a:cubicBezTo>
                  <a:cubicBezTo>
                    <a:pt x="48" y="59"/>
                    <a:pt x="36" y="40"/>
                    <a:pt x="13" y="14"/>
                  </a:cubicBezTo>
                  <a:lnTo>
                    <a:pt x="13" y="14"/>
                  </a:lnTo>
                  <a:cubicBezTo>
                    <a:pt x="18" y="19"/>
                    <a:pt x="22" y="27"/>
                    <a:pt x="18" y="27"/>
                  </a:cubicBezTo>
                  <a:lnTo>
                    <a:pt x="18" y="27"/>
                  </a:lnTo>
                  <a:cubicBezTo>
                    <a:pt x="10" y="15"/>
                    <a:pt x="5" y="5"/>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2"/>
            <p:cNvSpPr/>
            <p:nvPr/>
          </p:nvSpPr>
          <p:spPr>
            <a:xfrm>
              <a:off x="2726179" y="1651613"/>
              <a:ext cx="2158" cy="3699"/>
            </a:xfrm>
            <a:custGeom>
              <a:avLst/>
              <a:gdLst/>
              <a:ahLst/>
              <a:cxnLst/>
              <a:rect l="l" t="t" r="r" b="b"/>
              <a:pathLst>
                <a:path w="28" h="48" extrusionOk="0">
                  <a:moveTo>
                    <a:pt x="0" y="0"/>
                  </a:moveTo>
                  <a:lnTo>
                    <a:pt x="11" y="17"/>
                  </a:lnTo>
                  <a:cubicBezTo>
                    <a:pt x="10" y="17"/>
                    <a:pt x="10" y="17"/>
                    <a:pt x="9" y="17"/>
                  </a:cubicBezTo>
                  <a:lnTo>
                    <a:pt x="9" y="17"/>
                  </a:lnTo>
                  <a:cubicBezTo>
                    <a:pt x="6" y="17"/>
                    <a:pt x="18" y="35"/>
                    <a:pt x="27" y="47"/>
                  </a:cubicBezTo>
                  <a:lnTo>
                    <a:pt x="21" y="2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2"/>
            <p:cNvSpPr/>
            <p:nvPr/>
          </p:nvSpPr>
          <p:spPr>
            <a:xfrm>
              <a:off x="2735273" y="1660707"/>
              <a:ext cx="2158" cy="4008"/>
            </a:xfrm>
            <a:custGeom>
              <a:avLst/>
              <a:gdLst/>
              <a:ahLst/>
              <a:cxnLst/>
              <a:rect l="l" t="t" r="r" b="b"/>
              <a:pathLst>
                <a:path w="28" h="52" extrusionOk="0">
                  <a:moveTo>
                    <a:pt x="1" y="1"/>
                  </a:moveTo>
                  <a:lnTo>
                    <a:pt x="7" y="14"/>
                  </a:lnTo>
                  <a:lnTo>
                    <a:pt x="27" y="51"/>
                  </a:lnTo>
                  <a:lnTo>
                    <a:pt x="27" y="51"/>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2"/>
            <p:cNvSpPr/>
            <p:nvPr/>
          </p:nvSpPr>
          <p:spPr>
            <a:xfrm>
              <a:off x="2736043" y="1661246"/>
              <a:ext cx="1618" cy="2389"/>
            </a:xfrm>
            <a:custGeom>
              <a:avLst/>
              <a:gdLst/>
              <a:ahLst/>
              <a:cxnLst/>
              <a:rect l="l" t="t" r="r" b="b"/>
              <a:pathLst>
                <a:path w="21" h="31" extrusionOk="0">
                  <a:moveTo>
                    <a:pt x="0" y="0"/>
                  </a:moveTo>
                  <a:lnTo>
                    <a:pt x="21" y="30"/>
                  </a:lnTo>
                  <a:lnTo>
                    <a:pt x="11" y="10"/>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2"/>
            <p:cNvSpPr/>
            <p:nvPr/>
          </p:nvSpPr>
          <p:spPr>
            <a:xfrm>
              <a:off x="2748066" y="1610459"/>
              <a:ext cx="308" cy="848"/>
            </a:xfrm>
            <a:custGeom>
              <a:avLst/>
              <a:gdLst/>
              <a:ahLst/>
              <a:cxnLst/>
              <a:rect l="l" t="t" r="r" b="b"/>
              <a:pathLst>
                <a:path w="4" h="11" extrusionOk="0">
                  <a:moveTo>
                    <a:pt x="0" y="0"/>
                  </a:moveTo>
                  <a:cubicBezTo>
                    <a:pt x="0" y="4"/>
                    <a:pt x="0" y="7"/>
                    <a:pt x="3"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2"/>
            <p:cNvSpPr/>
            <p:nvPr/>
          </p:nvSpPr>
          <p:spPr>
            <a:xfrm>
              <a:off x="2747295" y="1611461"/>
              <a:ext cx="848" cy="1387"/>
            </a:xfrm>
            <a:custGeom>
              <a:avLst/>
              <a:gdLst/>
              <a:ahLst/>
              <a:cxnLst/>
              <a:rect l="l" t="t" r="r" b="b"/>
              <a:pathLst>
                <a:path w="11" h="18" extrusionOk="0">
                  <a:moveTo>
                    <a:pt x="0" y="1"/>
                  </a:moveTo>
                  <a:lnTo>
                    <a:pt x="0" y="1"/>
                  </a:lnTo>
                  <a:cubicBezTo>
                    <a:pt x="0" y="1"/>
                    <a:pt x="4" y="7"/>
                    <a:pt x="10" y="1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2"/>
            <p:cNvSpPr/>
            <p:nvPr/>
          </p:nvSpPr>
          <p:spPr>
            <a:xfrm>
              <a:off x="2749607" y="1652075"/>
              <a:ext cx="3083" cy="3699"/>
            </a:xfrm>
            <a:custGeom>
              <a:avLst/>
              <a:gdLst/>
              <a:ahLst/>
              <a:cxnLst/>
              <a:rect l="l" t="t" r="r" b="b"/>
              <a:pathLst>
                <a:path w="40" h="48" extrusionOk="0">
                  <a:moveTo>
                    <a:pt x="0" y="1"/>
                  </a:moveTo>
                  <a:cubicBezTo>
                    <a:pt x="15" y="20"/>
                    <a:pt x="37" y="47"/>
                    <a:pt x="39" y="47"/>
                  </a:cubicBezTo>
                  <a:cubicBezTo>
                    <a:pt x="40" y="47"/>
                    <a:pt x="37" y="44"/>
                    <a:pt x="31" y="35"/>
                  </a:cubicBezTo>
                  <a:lnTo>
                    <a:pt x="7" y="1"/>
                  </a:lnTo>
                  <a:lnTo>
                    <a:pt x="7" y="1"/>
                  </a:lnTo>
                  <a:cubicBezTo>
                    <a:pt x="9" y="4"/>
                    <a:pt x="9" y="6"/>
                    <a:pt x="7" y="6"/>
                  </a:cubicBezTo>
                  <a:cubicBezTo>
                    <a:pt x="6" y="6"/>
                    <a:pt x="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2"/>
            <p:cNvSpPr/>
            <p:nvPr/>
          </p:nvSpPr>
          <p:spPr>
            <a:xfrm>
              <a:off x="2748297" y="1629495"/>
              <a:ext cx="1387" cy="2620"/>
            </a:xfrm>
            <a:custGeom>
              <a:avLst/>
              <a:gdLst/>
              <a:ahLst/>
              <a:cxnLst/>
              <a:rect l="l" t="t" r="r" b="b"/>
              <a:pathLst>
                <a:path w="18" h="34" extrusionOk="0">
                  <a:moveTo>
                    <a:pt x="0" y="0"/>
                  </a:moveTo>
                  <a:cubicBezTo>
                    <a:pt x="0" y="3"/>
                    <a:pt x="2" y="5"/>
                    <a:pt x="4" y="7"/>
                  </a:cubicBezTo>
                  <a:lnTo>
                    <a:pt x="4" y="7"/>
                  </a:lnTo>
                  <a:cubicBezTo>
                    <a:pt x="3" y="5"/>
                    <a:pt x="2" y="3"/>
                    <a:pt x="0" y="0"/>
                  </a:cubicBezTo>
                  <a:close/>
                  <a:moveTo>
                    <a:pt x="4" y="7"/>
                  </a:moveTo>
                  <a:lnTo>
                    <a:pt x="4" y="7"/>
                  </a:lnTo>
                  <a:cubicBezTo>
                    <a:pt x="6" y="11"/>
                    <a:pt x="8" y="15"/>
                    <a:pt x="10" y="18"/>
                  </a:cubicBezTo>
                  <a:lnTo>
                    <a:pt x="10" y="18"/>
                  </a:lnTo>
                  <a:cubicBezTo>
                    <a:pt x="9" y="16"/>
                    <a:pt x="9" y="13"/>
                    <a:pt x="8" y="10"/>
                  </a:cubicBezTo>
                  <a:cubicBezTo>
                    <a:pt x="6" y="9"/>
                    <a:pt x="5" y="8"/>
                    <a:pt x="4" y="7"/>
                  </a:cubicBezTo>
                  <a:close/>
                  <a:moveTo>
                    <a:pt x="10" y="18"/>
                  </a:moveTo>
                  <a:lnTo>
                    <a:pt x="10" y="18"/>
                  </a:lnTo>
                  <a:cubicBezTo>
                    <a:pt x="13" y="24"/>
                    <a:pt x="15" y="29"/>
                    <a:pt x="17" y="34"/>
                  </a:cubicBezTo>
                  <a:cubicBezTo>
                    <a:pt x="16" y="29"/>
                    <a:pt x="13" y="24"/>
                    <a:pt x="10"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2"/>
            <p:cNvSpPr/>
            <p:nvPr/>
          </p:nvSpPr>
          <p:spPr>
            <a:xfrm>
              <a:off x="2741746" y="1619322"/>
              <a:ext cx="1695" cy="1618"/>
            </a:xfrm>
            <a:custGeom>
              <a:avLst/>
              <a:gdLst/>
              <a:ahLst/>
              <a:cxnLst/>
              <a:rect l="l" t="t" r="r" b="b"/>
              <a:pathLst>
                <a:path w="22" h="21" extrusionOk="0">
                  <a:moveTo>
                    <a:pt x="1" y="0"/>
                  </a:moveTo>
                  <a:lnTo>
                    <a:pt x="21" y="21"/>
                  </a:lnTo>
                  <a:cubicBezTo>
                    <a:pt x="15" y="14"/>
                    <a:pt x="7"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2"/>
            <p:cNvSpPr/>
            <p:nvPr/>
          </p:nvSpPr>
          <p:spPr>
            <a:xfrm>
              <a:off x="2749607" y="1602367"/>
              <a:ext cx="1850" cy="2929"/>
            </a:xfrm>
            <a:custGeom>
              <a:avLst/>
              <a:gdLst/>
              <a:ahLst/>
              <a:cxnLst/>
              <a:rect l="l" t="t" r="r" b="b"/>
              <a:pathLst>
                <a:path w="24" h="38" extrusionOk="0">
                  <a:moveTo>
                    <a:pt x="4" y="1"/>
                  </a:moveTo>
                  <a:cubicBezTo>
                    <a:pt x="0" y="4"/>
                    <a:pt x="14" y="21"/>
                    <a:pt x="24" y="38"/>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2"/>
            <p:cNvSpPr/>
            <p:nvPr/>
          </p:nvSpPr>
          <p:spPr>
            <a:xfrm>
              <a:off x="2740667" y="1655543"/>
              <a:ext cx="2004" cy="2389"/>
            </a:xfrm>
            <a:custGeom>
              <a:avLst/>
              <a:gdLst/>
              <a:ahLst/>
              <a:cxnLst/>
              <a:rect l="l" t="t" r="r" b="b"/>
              <a:pathLst>
                <a:path w="26" h="31" extrusionOk="0">
                  <a:moveTo>
                    <a:pt x="1" y="0"/>
                  </a:moveTo>
                  <a:lnTo>
                    <a:pt x="1" y="0"/>
                  </a:lnTo>
                  <a:cubicBezTo>
                    <a:pt x="0" y="0"/>
                    <a:pt x="2" y="4"/>
                    <a:pt x="8" y="13"/>
                  </a:cubicBezTo>
                  <a:cubicBezTo>
                    <a:pt x="18" y="23"/>
                    <a:pt x="21" y="30"/>
                    <a:pt x="25" y="30"/>
                  </a:cubicBezTo>
                  <a:cubicBezTo>
                    <a:pt x="16" y="19"/>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2"/>
            <p:cNvSpPr/>
            <p:nvPr/>
          </p:nvSpPr>
          <p:spPr>
            <a:xfrm>
              <a:off x="2764944" y="1637587"/>
              <a:ext cx="1156" cy="1618"/>
            </a:xfrm>
            <a:custGeom>
              <a:avLst/>
              <a:gdLst/>
              <a:ahLst/>
              <a:cxnLst/>
              <a:rect l="l" t="t" r="r" b="b"/>
              <a:pathLst>
                <a:path w="15" h="21" extrusionOk="0">
                  <a:moveTo>
                    <a:pt x="1" y="0"/>
                  </a:moveTo>
                  <a:lnTo>
                    <a:pt x="1" y="0"/>
                  </a:lnTo>
                  <a:cubicBezTo>
                    <a:pt x="4" y="6"/>
                    <a:pt x="7" y="13"/>
                    <a:pt x="15" y="20"/>
                  </a:cubicBezTo>
                  <a:cubicBezTo>
                    <a:pt x="10" y="13"/>
                    <a:pt x="7"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2"/>
            <p:cNvSpPr/>
            <p:nvPr/>
          </p:nvSpPr>
          <p:spPr>
            <a:xfrm>
              <a:off x="2742594" y="1657008"/>
              <a:ext cx="1156" cy="1850"/>
            </a:xfrm>
            <a:custGeom>
              <a:avLst/>
              <a:gdLst/>
              <a:ahLst/>
              <a:cxnLst/>
              <a:rect l="l" t="t" r="r" b="b"/>
              <a:pathLst>
                <a:path w="15" h="24" extrusionOk="0">
                  <a:moveTo>
                    <a:pt x="0" y="1"/>
                  </a:moveTo>
                  <a:lnTo>
                    <a:pt x="0" y="1"/>
                  </a:lnTo>
                  <a:cubicBezTo>
                    <a:pt x="4" y="8"/>
                    <a:pt x="4" y="11"/>
                    <a:pt x="0" y="11"/>
                  </a:cubicBezTo>
                  <a:cubicBezTo>
                    <a:pt x="6" y="18"/>
                    <a:pt x="11" y="24"/>
                    <a:pt x="13" y="24"/>
                  </a:cubicBezTo>
                  <a:cubicBezTo>
                    <a:pt x="15" y="24"/>
                    <a:pt x="13" y="19"/>
                    <a:pt x="7" y="8"/>
                  </a:cubicBezTo>
                  <a:cubicBezTo>
                    <a:pt x="4" y="4"/>
                    <a:pt x="4"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2"/>
            <p:cNvSpPr/>
            <p:nvPr/>
          </p:nvSpPr>
          <p:spPr>
            <a:xfrm>
              <a:off x="2770955" y="1595585"/>
              <a:ext cx="308" cy="385"/>
            </a:xfrm>
            <a:custGeom>
              <a:avLst/>
              <a:gdLst/>
              <a:ahLst/>
              <a:cxnLst/>
              <a:rect l="l" t="t" r="r" b="b"/>
              <a:pathLst>
                <a:path w="4" h="5" extrusionOk="0">
                  <a:moveTo>
                    <a:pt x="1" y="1"/>
                  </a:moveTo>
                  <a:cubicBezTo>
                    <a:pt x="1" y="1"/>
                    <a:pt x="1" y="4"/>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2"/>
            <p:cNvSpPr/>
            <p:nvPr/>
          </p:nvSpPr>
          <p:spPr>
            <a:xfrm>
              <a:off x="2793073" y="1618551"/>
              <a:ext cx="308" cy="462"/>
            </a:xfrm>
            <a:custGeom>
              <a:avLst/>
              <a:gdLst/>
              <a:ahLst/>
              <a:cxnLst/>
              <a:rect l="l" t="t" r="r" b="b"/>
              <a:pathLst>
                <a:path w="4" h="6" extrusionOk="0">
                  <a:moveTo>
                    <a:pt x="4" y="1"/>
                  </a:moveTo>
                  <a:lnTo>
                    <a:pt x="4" y="1"/>
                  </a:lnTo>
                  <a:cubicBezTo>
                    <a:pt x="4" y="4"/>
                    <a:pt x="4" y="4"/>
                    <a:pt x="1" y="4"/>
                  </a:cubicBezTo>
                  <a:cubicBezTo>
                    <a:pt x="2" y="5"/>
                    <a:pt x="3" y="6"/>
                    <a:pt x="3" y="6"/>
                  </a:cubicBezTo>
                  <a:cubicBezTo>
                    <a:pt x="4" y="6"/>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2"/>
            <p:cNvSpPr/>
            <p:nvPr/>
          </p:nvSpPr>
          <p:spPr>
            <a:xfrm>
              <a:off x="2739126" y="1661015"/>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2"/>
            <p:cNvSpPr/>
            <p:nvPr/>
          </p:nvSpPr>
          <p:spPr>
            <a:xfrm>
              <a:off x="2731111" y="1649455"/>
              <a:ext cx="848" cy="1387"/>
            </a:xfrm>
            <a:custGeom>
              <a:avLst/>
              <a:gdLst/>
              <a:ahLst/>
              <a:cxnLst/>
              <a:rect l="l" t="t" r="r" b="b"/>
              <a:pathLst>
                <a:path w="11" h="18" extrusionOk="0">
                  <a:moveTo>
                    <a:pt x="11" y="18"/>
                  </a:moveTo>
                  <a:cubicBezTo>
                    <a:pt x="8" y="15"/>
                    <a:pt x="4" y="11"/>
                    <a:pt x="0" y="1"/>
                  </a:cubicBezTo>
                  <a:cubicBezTo>
                    <a:pt x="4" y="11"/>
                    <a:pt x="8" y="15"/>
                    <a:pt x="11"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2"/>
            <p:cNvSpPr/>
            <p:nvPr/>
          </p:nvSpPr>
          <p:spPr>
            <a:xfrm>
              <a:off x="2733423" y="1640053"/>
              <a:ext cx="385" cy="462"/>
            </a:xfrm>
            <a:custGeom>
              <a:avLst/>
              <a:gdLst/>
              <a:ahLst/>
              <a:cxnLst/>
              <a:rect l="l" t="t" r="r" b="b"/>
              <a:pathLst>
                <a:path w="5" h="6" extrusionOk="0">
                  <a:moveTo>
                    <a:pt x="1" y="1"/>
                  </a:moveTo>
                  <a:cubicBezTo>
                    <a:pt x="1" y="1"/>
                    <a:pt x="2" y="2"/>
                    <a:pt x="4" y="5"/>
                  </a:cubicBezTo>
                  <a:cubicBezTo>
                    <a:pt x="3" y="3"/>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2"/>
            <p:cNvSpPr/>
            <p:nvPr/>
          </p:nvSpPr>
          <p:spPr>
            <a:xfrm>
              <a:off x="2738124" y="1659705"/>
              <a:ext cx="617" cy="771"/>
            </a:xfrm>
            <a:custGeom>
              <a:avLst/>
              <a:gdLst/>
              <a:ahLst/>
              <a:cxnLst/>
              <a:rect l="l" t="t" r="r" b="b"/>
              <a:pathLst>
                <a:path w="8" h="10" extrusionOk="0">
                  <a:moveTo>
                    <a:pt x="1" y="0"/>
                  </a:moveTo>
                  <a:lnTo>
                    <a:pt x="1" y="0"/>
                  </a:lnTo>
                  <a:cubicBezTo>
                    <a:pt x="4" y="6"/>
                    <a:pt x="7" y="6"/>
                    <a:pt x="7" y="10"/>
                  </a:cubicBezTo>
                  <a:cubicBezTo>
                    <a:pt x="7" y="6"/>
                    <a:pt x="4"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2"/>
            <p:cNvSpPr/>
            <p:nvPr/>
          </p:nvSpPr>
          <p:spPr>
            <a:xfrm>
              <a:off x="2738664" y="1660707"/>
              <a:ext cx="462" cy="617"/>
            </a:xfrm>
            <a:custGeom>
              <a:avLst/>
              <a:gdLst/>
              <a:ahLst/>
              <a:cxnLst/>
              <a:rect l="l" t="t" r="r" b="b"/>
              <a:pathLst>
                <a:path w="6" h="8" extrusionOk="0">
                  <a:moveTo>
                    <a:pt x="0" y="1"/>
                  </a:moveTo>
                  <a:cubicBezTo>
                    <a:pt x="0" y="2"/>
                    <a:pt x="1" y="3"/>
                    <a:pt x="2" y="4"/>
                  </a:cubicBezTo>
                  <a:lnTo>
                    <a:pt x="2" y="4"/>
                  </a:lnTo>
                  <a:cubicBezTo>
                    <a:pt x="1" y="3"/>
                    <a:pt x="1" y="2"/>
                    <a:pt x="0" y="1"/>
                  </a:cubicBezTo>
                  <a:close/>
                  <a:moveTo>
                    <a:pt x="2" y="4"/>
                  </a:moveTo>
                  <a:cubicBezTo>
                    <a:pt x="3" y="6"/>
                    <a:pt x="5" y="8"/>
                    <a:pt x="5" y="8"/>
                  </a:cubicBezTo>
                  <a:cubicBezTo>
                    <a:pt x="5" y="8"/>
                    <a:pt x="5" y="7"/>
                    <a:pt x="4" y="4"/>
                  </a:cubicBezTo>
                  <a:cubicBezTo>
                    <a:pt x="4" y="4"/>
                    <a:pt x="3" y="4"/>
                    <a:pt x="2"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2"/>
            <p:cNvSpPr/>
            <p:nvPr/>
          </p:nvSpPr>
          <p:spPr>
            <a:xfrm>
              <a:off x="2738664" y="1660398"/>
              <a:ext cx="539" cy="694"/>
            </a:xfrm>
            <a:custGeom>
              <a:avLst/>
              <a:gdLst/>
              <a:ahLst/>
              <a:cxnLst/>
              <a:rect l="l" t="t" r="r" b="b"/>
              <a:pathLst>
                <a:path w="7" h="9" extrusionOk="0">
                  <a:moveTo>
                    <a:pt x="0" y="1"/>
                  </a:moveTo>
                  <a:cubicBezTo>
                    <a:pt x="4" y="5"/>
                    <a:pt x="4" y="5"/>
                    <a:pt x="7" y="8"/>
                  </a:cubicBezTo>
                  <a:lnTo>
                    <a:pt x="7" y="5"/>
                  </a:lnTo>
                  <a:cubicBezTo>
                    <a:pt x="7" y="5"/>
                    <a:pt x="4"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2"/>
            <p:cNvSpPr/>
            <p:nvPr/>
          </p:nvSpPr>
          <p:spPr>
            <a:xfrm>
              <a:off x="2765560" y="1608224"/>
              <a:ext cx="539" cy="1002"/>
            </a:xfrm>
            <a:custGeom>
              <a:avLst/>
              <a:gdLst/>
              <a:ahLst/>
              <a:cxnLst/>
              <a:rect l="l" t="t" r="r" b="b"/>
              <a:pathLst>
                <a:path w="7" h="13" extrusionOk="0">
                  <a:moveTo>
                    <a:pt x="1" y="1"/>
                  </a:moveTo>
                  <a:lnTo>
                    <a:pt x="1" y="1"/>
                  </a:lnTo>
                  <a:cubicBezTo>
                    <a:pt x="0" y="1"/>
                    <a:pt x="1" y="4"/>
                    <a:pt x="2" y="9"/>
                  </a:cubicBezTo>
                  <a:lnTo>
                    <a:pt x="7" y="13"/>
                  </a:lnTo>
                  <a:cubicBezTo>
                    <a:pt x="3" y="4"/>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2"/>
            <p:cNvSpPr/>
            <p:nvPr/>
          </p:nvSpPr>
          <p:spPr>
            <a:xfrm>
              <a:off x="2735042" y="1622944"/>
              <a:ext cx="308" cy="385"/>
            </a:xfrm>
            <a:custGeom>
              <a:avLst/>
              <a:gdLst/>
              <a:ahLst/>
              <a:cxnLst/>
              <a:rect l="l" t="t" r="r" b="b"/>
              <a:pathLst>
                <a:path w="4" h="5" extrusionOk="0">
                  <a:moveTo>
                    <a:pt x="0" y="0"/>
                  </a:moveTo>
                  <a:lnTo>
                    <a:pt x="0" y="0"/>
                  </a:lnTo>
                  <a:lnTo>
                    <a:pt x="4"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2"/>
            <p:cNvSpPr/>
            <p:nvPr/>
          </p:nvSpPr>
          <p:spPr>
            <a:xfrm>
              <a:off x="2734194" y="1620632"/>
              <a:ext cx="6088" cy="9942"/>
            </a:xfrm>
            <a:custGeom>
              <a:avLst/>
              <a:gdLst/>
              <a:ahLst/>
              <a:cxnLst/>
              <a:rect l="l" t="t" r="r" b="b"/>
              <a:pathLst>
                <a:path w="79" h="129" extrusionOk="0">
                  <a:moveTo>
                    <a:pt x="1" y="0"/>
                  </a:moveTo>
                  <a:lnTo>
                    <a:pt x="1" y="0"/>
                  </a:lnTo>
                  <a:cubicBezTo>
                    <a:pt x="17" y="30"/>
                    <a:pt x="20" y="38"/>
                    <a:pt x="19" y="38"/>
                  </a:cubicBezTo>
                  <a:cubicBezTo>
                    <a:pt x="18" y="38"/>
                    <a:pt x="17" y="36"/>
                    <a:pt x="15" y="34"/>
                  </a:cubicBezTo>
                  <a:lnTo>
                    <a:pt x="15" y="34"/>
                  </a:lnTo>
                  <a:lnTo>
                    <a:pt x="79" y="128"/>
                  </a:lnTo>
                  <a:lnTo>
                    <a:pt x="79" y="12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2"/>
            <p:cNvSpPr/>
            <p:nvPr/>
          </p:nvSpPr>
          <p:spPr>
            <a:xfrm>
              <a:off x="2726179" y="1594892"/>
              <a:ext cx="68513" cy="67742"/>
            </a:xfrm>
            <a:custGeom>
              <a:avLst/>
              <a:gdLst/>
              <a:ahLst/>
              <a:cxnLst/>
              <a:rect l="l" t="t" r="r" b="b"/>
              <a:pathLst>
                <a:path w="889" h="879" extrusionOk="0">
                  <a:moveTo>
                    <a:pt x="457" y="91"/>
                  </a:moveTo>
                  <a:cubicBezTo>
                    <a:pt x="458" y="94"/>
                    <a:pt x="460" y="97"/>
                    <a:pt x="462" y="99"/>
                  </a:cubicBezTo>
                  <a:lnTo>
                    <a:pt x="462" y="99"/>
                  </a:lnTo>
                  <a:cubicBezTo>
                    <a:pt x="460" y="97"/>
                    <a:pt x="458" y="94"/>
                    <a:pt x="457" y="91"/>
                  </a:cubicBezTo>
                  <a:close/>
                  <a:moveTo>
                    <a:pt x="345" y="101"/>
                  </a:moveTo>
                  <a:cubicBezTo>
                    <a:pt x="345" y="104"/>
                    <a:pt x="347" y="108"/>
                    <a:pt x="349" y="112"/>
                  </a:cubicBezTo>
                  <a:lnTo>
                    <a:pt x="349" y="112"/>
                  </a:lnTo>
                  <a:lnTo>
                    <a:pt x="345" y="101"/>
                  </a:lnTo>
                  <a:close/>
                  <a:moveTo>
                    <a:pt x="457" y="118"/>
                  </a:moveTo>
                  <a:lnTo>
                    <a:pt x="461" y="125"/>
                  </a:lnTo>
                  <a:lnTo>
                    <a:pt x="461" y="125"/>
                  </a:lnTo>
                  <a:cubicBezTo>
                    <a:pt x="459" y="122"/>
                    <a:pt x="458" y="119"/>
                    <a:pt x="457" y="118"/>
                  </a:cubicBezTo>
                  <a:close/>
                  <a:moveTo>
                    <a:pt x="183" y="128"/>
                  </a:moveTo>
                  <a:cubicBezTo>
                    <a:pt x="192" y="140"/>
                    <a:pt x="224" y="180"/>
                    <a:pt x="247" y="212"/>
                  </a:cubicBezTo>
                  <a:lnTo>
                    <a:pt x="247" y="212"/>
                  </a:lnTo>
                  <a:lnTo>
                    <a:pt x="243" y="196"/>
                  </a:lnTo>
                  <a:cubicBezTo>
                    <a:pt x="200" y="138"/>
                    <a:pt x="213" y="162"/>
                    <a:pt x="183" y="128"/>
                  </a:cubicBezTo>
                  <a:close/>
                  <a:moveTo>
                    <a:pt x="247" y="212"/>
                  </a:moveTo>
                  <a:lnTo>
                    <a:pt x="247" y="213"/>
                  </a:lnTo>
                  <a:cubicBezTo>
                    <a:pt x="247" y="213"/>
                    <a:pt x="247" y="213"/>
                    <a:pt x="248" y="214"/>
                  </a:cubicBezTo>
                  <a:lnTo>
                    <a:pt x="248" y="214"/>
                  </a:lnTo>
                  <a:cubicBezTo>
                    <a:pt x="247" y="213"/>
                    <a:pt x="247" y="213"/>
                    <a:pt x="247" y="212"/>
                  </a:cubicBezTo>
                  <a:close/>
                  <a:moveTo>
                    <a:pt x="287" y="222"/>
                  </a:moveTo>
                  <a:lnTo>
                    <a:pt x="287" y="222"/>
                  </a:lnTo>
                  <a:cubicBezTo>
                    <a:pt x="287" y="222"/>
                    <a:pt x="287" y="223"/>
                    <a:pt x="287" y="224"/>
                  </a:cubicBezTo>
                  <a:lnTo>
                    <a:pt x="287" y="224"/>
                  </a:lnTo>
                  <a:lnTo>
                    <a:pt x="287" y="222"/>
                  </a:lnTo>
                  <a:close/>
                  <a:moveTo>
                    <a:pt x="248" y="214"/>
                  </a:moveTo>
                  <a:cubicBezTo>
                    <a:pt x="256" y="226"/>
                    <a:pt x="263" y="238"/>
                    <a:pt x="267" y="247"/>
                  </a:cubicBezTo>
                  <a:cubicBezTo>
                    <a:pt x="265" y="240"/>
                    <a:pt x="259" y="228"/>
                    <a:pt x="258" y="224"/>
                  </a:cubicBezTo>
                  <a:lnTo>
                    <a:pt x="258" y="224"/>
                  </a:lnTo>
                  <a:cubicBezTo>
                    <a:pt x="258" y="225"/>
                    <a:pt x="259" y="225"/>
                    <a:pt x="259" y="226"/>
                  </a:cubicBezTo>
                  <a:lnTo>
                    <a:pt x="259" y="226"/>
                  </a:lnTo>
                  <a:cubicBezTo>
                    <a:pt x="258" y="224"/>
                    <a:pt x="258" y="224"/>
                    <a:pt x="258" y="224"/>
                  </a:cubicBezTo>
                  <a:lnTo>
                    <a:pt x="258" y="224"/>
                  </a:lnTo>
                  <a:cubicBezTo>
                    <a:pt x="258" y="224"/>
                    <a:pt x="258" y="224"/>
                    <a:pt x="258" y="224"/>
                  </a:cubicBezTo>
                  <a:lnTo>
                    <a:pt x="258" y="224"/>
                  </a:lnTo>
                  <a:cubicBezTo>
                    <a:pt x="256" y="222"/>
                    <a:pt x="252" y="219"/>
                    <a:pt x="248" y="214"/>
                  </a:cubicBezTo>
                  <a:close/>
                  <a:moveTo>
                    <a:pt x="193" y="348"/>
                  </a:moveTo>
                  <a:cubicBezTo>
                    <a:pt x="193" y="348"/>
                    <a:pt x="193" y="348"/>
                    <a:pt x="193" y="348"/>
                  </a:cubicBezTo>
                  <a:cubicBezTo>
                    <a:pt x="193" y="348"/>
                    <a:pt x="193" y="348"/>
                    <a:pt x="193" y="348"/>
                  </a:cubicBezTo>
                  <a:close/>
                  <a:moveTo>
                    <a:pt x="230" y="355"/>
                  </a:moveTo>
                  <a:lnTo>
                    <a:pt x="230" y="355"/>
                  </a:lnTo>
                  <a:cubicBezTo>
                    <a:pt x="230" y="355"/>
                    <a:pt x="230" y="356"/>
                    <a:pt x="231" y="356"/>
                  </a:cubicBezTo>
                  <a:lnTo>
                    <a:pt x="231" y="356"/>
                  </a:lnTo>
                  <a:cubicBezTo>
                    <a:pt x="230" y="356"/>
                    <a:pt x="230" y="355"/>
                    <a:pt x="230" y="355"/>
                  </a:cubicBezTo>
                  <a:close/>
                  <a:moveTo>
                    <a:pt x="183" y="389"/>
                  </a:moveTo>
                  <a:cubicBezTo>
                    <a:pt x="185" y="394"/>
                    <a:pt x="186" y="397"/>
                    <a:pt x="187" y="398"/>
                  </a:cubicBezTo>
                  <a:lnTo>
                    <a:pt x="187" y="398"/>
                  </a:lnTo>
                  <a:cubicBezTo>
                    <a:pt x="186" y="396"/>
                    <a:pt x="185" y="393"/>
                    <a:pt x="183" y="389"/>
                  </a:cubicBezTo>
                  <a:close/>
                  <a:moveTo>
                    <a:pt x="234" y="386"/>
                  </a:moveTo>
                  <a:cubicBezTo>
                    <a:pt x="236" y="386"/>
                    <a:pt x="241" y="390"/>
                    <a:pt x="247" y="398"/>
                  </a:cubicBezTo>
                  <a:cubicBezTo>
                    <a:pt x="247" y="400"/>
                    <a:pt x="247" y="400"/>
                    <a:pt x="246" y="400"/>
                  </a:cubicBezTo>
                  <a:cubicBezTo>
                    <a:pt x="245" y="400"/>
                    <a:pt x="243" y="398"/>
                    <a:pt x="237" y="392"/>
                  </a:cubicBezTo>
                  <a:cubicBezTo>
                    <a:pt x="234" y="388"/>
                    <a:pt x="234" y="386"/>
                    <a:pt x="234" y="386"/>
                  </a:cubicBezTo>
                  <a:close/>
                  <a:moveTo>
                    <a:pt x="187" y="398"/>
                  </a:moveTo>
                  <a:cubicBezTo>
                    <a:pt x="187" y="399"/>
                    <a:pt x="188" y="400"/>
                    <a:pt x="188" y="400"/>
                  </a:cubicBezTo>
                  <a:lnTo>
                    <a:pt x="188" y="400"/>
                  </a:lnTo>
                  <a:cubicBezTo>
                    <a:pt x="188" y="400"/>
                    <a:pt x="188" y="400"/>
                    <a:pt x="187" y="398"/>
                  </a:cubicBezTo>
                  <a:close/>
                  <a:moveTo>
                    <a:pt x="188" y="400"/>
                  </a:moveTo>
                  <a:cubicBezTo>
                    <a:pt x="187" y="401"/>
                    <a:pt x="187" y="401"/>
                    <a:pt x="186" y="402"/>
                  </a:cubicBezTo>
                  <a:cubicBezTo>
                    <a:pt x="186" y="402"/>
                    <a:pt x="187" y="403"/>
                    <a:pt x="187" y="403"/>
                  </a:cubicBezTo>
                  <a:lnTo>
                    <a:pt x="187" y="403"/>
                  </a:lnTo>
                  <a:cubicBezTo>
                    <a:pt x="188" y="403"/>
                    <a:pt x="188" y="402"/>
                    <a:pt x="188" y="400"/>
                  </a:cubicBezTo>
                  <a:close/>
                  <a:moveTo>
                    <a:pt x="38" y="368"/>
                  </a:moveTo>
                  <a:cubicBezTo>
                    <a:pt x="71" y="417"/>
                    <a:pt x="125" y="514"/>
                    <a:pt x="116" y="514"/>
                  </a:cubicBezTo>
                  <a:cubicBezTo>
                    <a:pt x="116" y="514"/>
                    <a:pt x="116" y="514"/>
                    <a:pt x="115" y="513"/>
                  </a:cubicBezTo>
                  <a:cubicBezTo>
                    <a:pt x="105" y="501"/>
                    <a:pt x="78" y="454"/>
                    <a:pt x="59" y="424"/>
                  </a:cubicBezTo>
                  <a:lnTo>
                    <a:pt x="59" y="424"/>
                  </a:lnTo>
                  <a:lnTo>
                    <a:pt x="38" y="368"/>
                  </a:lnTo>
                  <a:close/>
                  <a:moveTo>
                    <a:pt x="0" y="493"/>
                  </a:moveTo>
                  <a:cubicBezTo>
                    <a:pt x="10" y="508"/>
                    <a:pt x="16" y="518"/>
                    <a:pt x="20" y="528"/>
                  </a:cubicBezTo>
                  <a:lnTo>
                    <a:pt x="20" y="528"/>
                  </a:lnTo>
                  <a:cubicBezTo>
                    <a:pt x="20" y="524"/>
                    <a:pt x="18" y="518"/>
                    <a:pt x="0" y="493"/>
                  </a:cubicBezTo>
                  <a:close/>
                  <a:moveTo>
                    <a:pt x="24" y="523"/>
                  </a:moveTo>
                  <a:lnTo>
                    <a:pt x="24" y="523"/>
                  </a:lnTo>
                  <a:cubicBezTo>
                    <a:pt x="26" y="526"/>
                    <a:pt x="27" y="529"/>
                    <a:pt x="29" y="532"/>
                  </a:cubicBezTo>
                  <a:lnTo>
                    <a:pt x="29" y="532"/>
                  </a:lnTo>
                  <a:cubicBezTo>
                    <a:pt x="27" y="529"/>
                    <a:pt x="25" y="526"/>
                    <a:pt x="24" y="523"/>
                  </a:cubicBezTo>
                  <a:close/>
                  <a:moveTo>
                    <a:pt x="20" y="528"/>
                  </a:moveTo>
                  <a:lnTo>
                    <a:pt x="20" y="528"/>
                  </a:lnTo>
                  <a:cubicBezTo>
                    <a:pt x="20" y="531"/>
                    <a:pt x="20" y="532"/>
                    <a:pt x="24" y="539"/>
                  </a:cubicBezTo>
                  <a:lnTo>
                    <a:pt x="24" y="539"/>
                  </a:lnTo>
                  <a:cubicBezTo>
                    <a:pt x="23" y="535"/>
                    <a:pt x="22" y="532"/>
                    <a:pt x="20" y="528"/>
                  </a:cubicBezTo>
                  <a:close/>
                  <a:moveTo>
                    <a:pt x="24" y="539"/>
                  </a:moveTo>
                  <a:cubicBezTo>
                    <a:pt x="27" y="546"/>
                    <a:pt x="29" y="553"/>
                    <a:pt x="31" y="560"/>
                  </a:cubicBezTo>
                  <a:cubicBezTo>
                    <a:pt x="42" y="576"/>
                    <a:pt x="47" y="581"/>
                    <a:pt x="49" y="581"/>
                  </a:cubicBezTo>
                  <a:cubicBezTo>
                    <a:pt x="52" y="581"/>
                    <a:pt x="43" y="563"/>
                    <a:pt x="37" y="549"/>
                  </a:cubicBezTo>
                  <a:lnTo>
                    <a:pt x="37" y="549"/>
                  </a:lnTo>
                  <a:cubicBezTo>
                    <a:pt x="38" y="553"/>
                    <a:pt x="39" y="556"/>
                    <a:pt x="38" y="557"/>
                  </a:cubicBezTo>
                  <a:cubicBezTo>
                    <a:pt x="31" y="549"/>
                    <a:pt x="27" y="543"/>
                    <a:pt x="24" y="539"/>
                  </a:cubicBezTo>
                  <a:close/>
                  <a:moveTo>
                    <a:pt x="75" y="726"/>
                  </a:moveTo>
                  <a:lnTo>
                    <a:pt x="75" y="726"/>
                  </a:lnTo>
                  <a:cubicBezTo>
                    <a:pt x="75" y="727"/>
                    <a:pt x="76" y="728"/>
                    <a:pt x="76" y="728"/>
                  </a:cubicBezTo>
                  <a:lnTo>
                    <a:pt x="76" y="728"/>
                  </a:lnTo>
                  <a:cubicBezTo>
                    <a:pt x="76" y="728"/>
                    <a:pt x="75" y="727"/>
                    <a:pt x="75" y="726"/>
                  </a:cubicBezTo>
                  <a:close/>
                  <a:moveTo>
                    <a:pt x="300" y="736"/>
                  </a:moveTo>
                  <a:cubicBezTo>
                    <a:pt x="301" y="738"/>
                    <a:pt x="303" y="740"/>
                    <a:pt x="304" y="743"/>
                  </a:cubicBezTo>
                  <a:cubicBezTo>
                    <a:pt x="303" y="741"/>
                    <a:pt x="302" y="738"/>
                    <a:pt x="300" y="736"/>
                  </a:cubicBezTo>
                  <a:close/>
                  <a:moveTo>
                    <a:pt x="151" y="876"/>
                  </a:moveTo>
                  <a:cubicBezTo>
                    <a:pt x="151" y="877"/>
                    <a:pt x="152" y="877"/>
                    <a:pt x="153" y="878"/>
                  </a:cubicBezTo>
                  <a:cubicBezTo>
                    <a:pt x="152" y="877"/>
                    <a:pt x="151" y="877"/>
                    <a:pt x="151" y="876"/>
                  </a:cubicBezTo>
                  <a:close/>
                  <a:moveTo>
                    <a:pt x="572" y="1"/>
                  </a:moveTo>
                  <a:cubicBezTo>
                    <a:pt x="569" y="1"/>
                    <a:pt x="575" y="17"/>
                    <a:pt x="572" y="17"/>
                  </a:cubicBezTo>
                  <a:cubicBezTo>
                    <a:pt x="572" y="17"/>
                    <a:pt x="572" y="17"/>
                    <a:pt x="571" y="16"/>
                  </a:cubicBezTo>
                  <a:lnTo>
                    <a:pt x="571" y="16"/>
                  </a:lnTo>
                  <a:lnTo>
                    <a:pt x="585" y="30"/>
                  </a:lnTo>
                  <a:cubicBezTo>
                    <a:pt x="588" y="57"/>
                    <a:pt x="554" y="37"/>
                    <a:pt x="574" y="91"/>
                  </a:cubicBezTo>
                  <a:lnTo>
                    <a:pt x="585" y="108"/>
                  </a:lnTo>
                  <a:cubicBezTo>
                    <a:pt x="589" y="118"/>
                    <a:pt x="589" y="122"/>
                    <a:pt x="588" y="122"/>
                  </a:cubicBezTo>
                  <a:cubicBezTo>
                    <a:pt x="585" y="122"/>
                    <a:pt x="575" y="107"/>
                    <a:pt x="570" y="107"/>
                  </a:cubicBezTo>
                  <a:cubicBezTo>
                    <a:pt x="569" y="107"/>
                    <a:pt x="568" y="108"/>
                    <a:pt x="568" y="111"/>
                  </a:cubicBezTo>
                  <a:lnTo>
                    <a:pt x="565" y="108"/>
                  </a:lnTo>
                  <a:lnTo>
                    <a:pt x="565" y="108"/>
                  </a:lnTo>
                  <a:cubicBezTo>
                    <a:pt x="574" y="125"/>
                    <a:pt x="578" y="135"/>
                    <a:pt x="574" y="135"/>
                  </a:cubicBezTo>
                  <a:cubicBezTo>
                    <a:pt x="565" y="115"/>
                    <a:pt x="544" y="98"/>
                    <a:pt x="534" y="74"/>
                  </a:cubicBezTo>
                  <a:lnTo>
                    <a:pt x="534" y="74"/>
                  </a:lnTo>
                  <a:cubicBezTo>
                    <a:pt x="548" y="115"/>
                    <a:pt x="548" y="105"/>
                    <a:pt x="585" y="172"/>
                  </a:cubicBezTo>
                  <a:lnTo>
                    <a:pt x="565" y="145"/>
                  </a:lnTo>
                  <a:lnTo>
                    <a:pt x="565" y="145"/>
                  </a:lnTo>
                  <a:cubicBezTo>
                    <a:pt x="578" y="172"/>
                    <a:pt x="588" y="186"/>
                    <a:pt x="588" y="196"/>
                  </a:cubicBezTo>
                  <a:cubicBezTo>
                    <a:pt x="574" y="169"/>
                    <a:pt x="558" y="155"/>
                    <a:pt x="538" y="118"/>
                  </a:cubicBezTo>
                  <a:cubicBezTo>
                    <a:pt x="529" y="107"/>
                    <a:pt x="524" y="103"/>
                    <a:pt x="522" y="103"/>
                  </a:cubicBezTo>
                  <a:lnTo>
                    <a:pt x="522" y="103"/>
                  </a:lnTo>
                  <a:cubicBezTo>
                    <a:pt x="517" y="103"/>
                    <a:pt x="533" y="134"/>
                    <a:pt x="530" y="134"/>
                  </a:cubicBezTo>
                  <a:cubicBezTo>
                    <a:pt x="528" y="134"/>
                    <a:pt x="521" y="126"/>
                    <a:pt x="504" y="101"/>
                  </a:cubicBezTo>
                  <a:lnTo>
                    <a:pt x="504" y="101"/>
                  </a:lnTo>
                  <a:cubicBezTo>
                    <a:pt x="530" y="148"/>
                    <a:pt x="539" y="155"/>
                    <a:pt x="542" y="155"/>
                  </a:cubicBezTo>
                  <a:cubicBezTo>
                    <a:pt x="544" y="155"/>
                    <a:pt x="544" y="154"/>
                    <a:pt x="545" y="154"/>
                  </a:cubicBezTo>
                  <a:cubicBezTo>
                    <a:pt x="546" y="154"/>
                    <a:pt x="546" y="155"/>
                    <a:pt x="548" y="158"/>
                  </a:cubicBezTo>
                  <a:cubicBezTo>
                    <a:pt x="566" y="184"/>
                    <a:pt x="582" y="217"/>
                    <a:pt x="576" y="217"/>
                  </a:cubicBezTo>
                  <a:cubicBezTo>
                    <a:pt x="576" y="217"/>
                    <a:pt x="575" y="216"/>
                    <a:pt x="574" y="216"/>
                  </a:cubicBezTo>
                  <a:cubicBezTo>
                    <a:pt x="571" y="216"/>
                    <a:pt x="508" y="121"/>
                    <a:pt x="498" y="121"/>
                  </a:cubicBezTo>
                  <a:cubicBezTo>
                    <a:pt x="498" y="121"/>
                    <a:pt x="497" y="121"/>
                    <a:pt x="497" y="121"/>
                  </a:cubicBezTo>
                  <a:lnTo>
                    <a:pt x="497" y="115"/>
                  </a:lnTo>
                  <a:cubicBezTo>
                    <a:pt x="495" y="112"/>
                    <a:pt x="493" y="111"/>
                    <a:pt x="492" y="111"/>
                  </a:cubicBezTo>
                  <a:lnTo>
                    <a:pt x="492" y="111"/>
                  </a:lnTo>
                  <a:cubicBezTo>
                    <a:pt x="489" y="111"/>
                    <a:pt x="496" y="128"/>
                    <a:pt x="493" y="128"/>
                  </a:cubicBezTo>
                  <a:cubicBezTo>
                    <a:pt x="492" y="128"/>
                    <a:pt x="489" y="125"/>
                    <a:pt x="483" y="118"/>
                  </a:cubicBezTo>
                  <a:lnTo>
                    <a:pt x="483" y="118"/>
                  </a:lnTo>
                  <a:cubicBezTo>
                    <a:pt x="513" y="166"/>
                    <a:pt x="477" y="118"/>
                    <a:pt x="518" y="179"/>
                  </a:cubicBezTo>
                  <a:lnTo>
                    <a:pt x="513" y="158"/>
                  </a:lnTo>
                  <a:lnTo>
                    <a:pt x="513" y="158"/>
                  </a:lnTo>
                  <a:cubicBezTo>
                    <a:pt x="520" y="175"/>
                    <a:pt x="551" y="230"/>
                    <a:pt x="543" y="230"/>
                  </a:cubicBezTo>
                  <a:cubicBezTo>
                    <a:pt x="542" y="230"/>
                    <a:pt x="539" y="228"/>
                    <a:pt x="534" y="222"/>
                  </a:cubicBezTo>
                  <a:cubicBezTo>
                    <a:pt x="527" y="209"/>
                    <a:pt x="518" y="192"/>
                    <a:pt x="513" y="182"/>
                  </a:cubicBezTo>
                  <a:cubicBezTo>
                    <a:pt x="511" y="178"/>
                    <a:pt x="509" y="177"/>
                    <a:pt x="509" y="177"/>
                  </a:cubicBezTo>
                  <a:lnTo>
                    <a:pt x="509" y="177"/>
                  </a:lnTo>
                  <a:cubicBezTo>
                    <a:pt x="507" y="177"/>
                    <a:pt x="511" y="184"/>
                    <a:pt x="509" y="184"/>
                  </a:cubicBezTo>
                  <a:cubicBezTo>
                    <a:pt x="509" y="184"/>
                    <a:pt x="507" y="183"/>
                    <a:pt x="504" y="179"/>
                  </a:cubicBezTo>
                  <a:cubicBezTo>
                    <a:pt x="463" y="118"/>
                    <a:pt x="504" y="158"/>
                    <a:pt x="477" y="111"/>
                  </a:cubicBezTo>
                  <a:cubicBezTo>
                    <a:pt x="474" y="107"/>
                    <a:pt x="473" y="105"/>
                    <a:pt x="472" y="105"/>
                  </a:cubicBezTo>
                  <a:lnTo>
                    <a:pt x="472" y="105"/>
                  </a:lnTo>
                  <a:cubicBezTo>
                    <a:pt x="471" y="105"/>
                    <a:pt x="478" y="120"/>
                    <a:pt x="476" y="120"/>
                  </a:cubicBezTo>
                  <a:cubicBezTo>
                    <a:pt x="475" y="120"/>
                    <a:pt x="471" y="115"/>
                    <a:pt x="462" y="99"/>
                  </a:cubicBezTo>
                  <a:lnTo>
                    <a:pt x="462" y="99"/>
                  </a:lnTo>
                  <a:cubicBezTo>
                    <a:pt x="477" y="125"/>
                    <a:pt x="480" y="131"/>
                    <a:pt x="478" y="131"/>
                  </a:cubicBezTo>
                  <a:cubicBezTo>
                    <a:pt x="476" y="131"/>
                    <a:pt x="471" y="127"/>
                    <a:pt x="469" y="127"/>
                  </a:cubicBezTo>
                  <a:lnTo>
                    <a:pt x="469" y="127"/>
                  </a:lnTo>
                  <a:cubicBezTo>
                    <a:pt x="467" y="127"/>
                    <a:pt x="468" y="132"/>
                    <a:pt x="480" y="155"/>
                  </a:cubicBezTo>
                  <a:lnTo>
                    <a:pt x="461" y="125"/>
                  </a:lnTo>
                  <a:lnTo>
                    <a:pt x="461" y="125"/>
                  </a:lnTo>
                  <a:cubicBezTo>
                    <a:pt x="465" y="132"/>
                    <a:pt x="469" y="141"/>
                    <a:pt x="466" y="141"/>
                  </a:cubicBezTo>
                  <a:lnTo>
                    <a:pt x="440" y="91"/>
                  </a:lnTo>
                  <a:lnTo>
                    <a:pt x="440" y="91"/>
                  </a:lnTo>
                  <a:cubicBezTo>
                    <a:pt x="444" y="101"/>
                    <a:pt x="445" y="105"/>
                    <a:pt x="443" y="105"/>
                  </a:cubicBezTo>
                  <a:cubicBezTo>
                    <a:pt x="439" y="105"/>
                    <a:pt x="419" y="80"/>
                    <a:pt x="417" y="80"/>
                  </a:cubicBezTo>
                  <a:lnTo>
                    <a:pt x="417" y="80"/>
                  </a:lnTo>
                  <a:cubicBezTo>
                    <a:pt x="417" y="80"/>
                    <a:pt x="417" y="81"/>
                    <a:pt x="419" y="85"/>
                  </a:cubicBezTo>
                  <a:cubicBezTo>
                    <a:pt x="420" y="84"/>
                    <a:pt x="420" y="84"/>
                    <a:pt x="420" y="84"/>
                  </a:cubicBezTo>
                  <a:cubicBezTo>
                    <a:pt x="428" y="84"/>
                    <a:pt x="450" y="129"/>
                    <a:pt x="470" y="155"/>
                  </a:cubicBezTo>
                  <a:cubicBezTo>
                    <a:pt x="473" y="164"/>
                    <a:pt x="474" y="167"/>
                    <a:pt x="473" y="167"/>
                  </a:cubicBezTo>
                  <a:cubicBezTo>
                    <a:pt x="468" y="167"/>
                    <a:pt x="414" y="82"/>
                    <a:pt x="404" y="82"/>
                  </a:cubicBezTo>
                  <a:cubicBezTo>
                    <a:pt x="403" y="82"/>
                    <a:pt x="402" y="83"/>
                    <a:pt x="402" y="84"/>
                  </a:cubicBezTo>
                  <a:lnTo>
                    <a:pt x="402" y="84"/>
                  </a:lnTo>
                  <a:cubicBezTo>
                    <a:pt x="402" y="84"/>
                    <a:pt x="402" y="84"/>
                    <a:pt x="402" y="84"/>
                  </a:cubicBezTo>
                  <a:lnTo>
                    <a:pt x="402" y="84"/>
                  </a:lnTo>
                  <a:cubicBezTo>
                    <a:pt x="402" y="84"/>
                    <a:pt x="402" y="84"/>
                    <a:pt x="402" y="85"/>
                  </a:cubicBezTo>
                  <a:cubicBezTo>
                    <a:pt x="402" y="85"/>
                    <a:pt x="402" y="84"/>
                    <a:pt x="402" y="84"/>
                  </a:cubicBezTo>
                  <a:lnTo>
                    <a:pt x="402" y="84"/>
                  </a:lnTo>
                  <a:cubicBezTo>
                    <a:pt x="405" y="87"/>
                    <a:pt x="424" y="108"/>
                    <a:pt x="429" y="125"/>
                  </a:cubicBezTo>
                  <a:cubicBezTo>
                    <a:pt x="423" y="118"/>
                    <a:pt x="412" y="105"/>
                    <a:pt x="399" y="85"/>
                  </a:cubicBezTo>
                  <a:lnTo>
                    <a:pt x="399" y="85"/>
                  </a:lnTo>
                  <a:cubicBezTo>
                    <a:pt x="396" y="98"/>
                    <a:pt x="423" y="125"/>
                    <a:pt x="436" y="149"/>
                  </a:cubicBezTo>
                  <a:cubicBezTo>
                    <a:pt x="428" y="138"/>
                    <a:pt x="424" y="134"/>
                    <a:pt x="423" y="134"/>
                  </a:cubicBezTo>
                  <a:lnTo>
                    <a:pt x="423" y="134"/>
                  </a:lnTo>
                  <a:cubicBezTo>
                    <a:pt x="420" y="134"/>
                    <a:pt x="445" y="173"/>
                    <a:pt x="449" y="186"/>
                  </a:cubicBezTo>
                  <a:lnTo>
                    <a:pt x="426" y="149"/>
                  </a:lnTo>
                  <a:cubicBezTo>
                    <a:pt x="424" y="147"/>
                    <a:pt x="422" y="146"/>
                    <a:pt x="422" y="146"/>
                  </a:cubicBezTo>
                  <a:lnTo>
                    <a:pt x="422" y="146"/>
                  </a:lnTo>
                  <a:cubicBezTo>
                    <a:pt x="416" y="146"/>
                    <a:pt x="457" y="207"/>
                    <a:pt x="452" y="207"/>
                  </a:cubicBezTo>
                  <a:cubicBezTo>
                    <a:pt x="451" y="207"/>
                    <a:pt x="449" y="205"/>
                    <a:pt x="446" y="202"/>
                  </a:cubicBezTo>
                  <a:lnTo>
                    <a:pt x="416" y="149"/>
                  </a:lnTo>
                  <a:lnTo>
                    <a:pt x="423" y="166"/>
                  </a:lnTo>
                  <a:lnTo>
                    <a:pt x="396" y="121"/>
                  </a:lnTo>
                  <a:lnTo>
                    <a:pt x="396" y="121"/>
                  </a:lnTo>
                  <a:cubicBezTo>
                    <a:pt x="403" y="140"/>
                    <a:pt x="404" y="147"/>
                    <a:pt x="402" y="147"/>
                  </a:cubicBezTo>
                  <a:cubicBezTo>
                    <a:pt x="400" y="147"/>
                    <a:pt x="396" y="143"/>
                    <a:pt x="392" y="138"/>
                  </a:cubicBezTo>
                  <a:lnTo>
                    <a:pt x="392" y="138"/>
                  </a:lnTo>
                  <a:cubicBezTo>
                    <a:pt x="409" y="166"/>
                    <a:pt x="436" y="209"/>
                    <a:pt x="432" y="213"/>
                  </a:cubicBezTo>
                  <a:cubicBezTo>
                    <a:pt x="420" y="197"/>
                    <a:pt x="414" y="183"/>
                    <a:pt x="411" y="183"/>
                  </a:cubicBezTo>
                  <a:cubicBezTo>
                    <a:pt x="410" y="183"/>
                    <a:pt x="410" y="184"/>
                    <a:pt x="409" y="186"/>
                  </a:cubicBezTo>
                  <a:cubicBezTo>
                    <a:pt x="400" y="167"/>
                    <a:pt x="389" y="147"/>
                    <a:pt x="391" y="147"/>
                  </a:cubicBezTo>
                  <a:lnTo>
                    <a:pt x="391" y="147"/>
                  </a:lnTo>
                  <a:cubicBezTo>
                    <a:pt x="392" y="147"/>
                    <a:pt x="395" y="151"/>
                    <a:pt x="402" y="162"/>
                  </a:cubicBezTo>
                  <a:cubicBezTo>
                    <a:pt x="396" y="152"/>
                    <a:pt x="389" y="138"/>
                    <a:pt x="379" y="125"/>
                  </a:cubicBezTo>
                  <a:cubicBezTo>
                    <a:pt x="373" y="117"/>
                    <a:pt x="370" y="114"/>
                    <a:pt x="369" y="114"/>
                  </a:cubicBezTo>
                  <a:cubicBezTo>
                    <a:pt x="365" y="114"/>
                    <a:pt x="368" y="125"/>
                    <a:pt x="368" y="125"/>
                  </a:cubicBezTo>
                  <a:cubicBezTo>
                    <a:pt x="368" y="128"/>
                    <a:pt x="372" y="128"/>
                    <a:pt x="376" y="135"/>
                  </a:cubicBezTo>
                  <a:lnTo>
                    <a:pt x="402" y="192"/>
                  </a:lnTo>
                  <a:cubicBezTo>
                    <a:pt x="392" y="179"/>
                    <a:pt x="385" y="166"/>
                    <a:pt x="379" y="155"/>
                  </a:cubicBezTo>
                  <a:lnTo>
                    <a:pt x="379" y="155"/>
                  </a:lnTo>
                  <a:cubicBezTo>
                    <a:pt x="379" y="158"/>
                    <a:pt x="389" y="175"/>
                    <a:pt x="389" y="182"/>
                  </a:cubicBezTo>
                  <a:cubicBezTo>
                    <a:pt x="375" y="158"/>
                    <a:pt x="357" y="131"/>
                    <a:pt x="349" y="112"/>
                  </a:cubicBezTo>
                  <a:lnTo>
                    <a:pt x="349" y="112"/>
                  </a:lnTo>
                  <a:lnTo>
                    <a:pt x="359" y="141"/>
                  </a:lnTo>
                  <a:cubicBezTo>
                    <a:pt x="348" y="128"/>
                    <a:pt x="331" y="108"/>
                    <a:pt x="325" y="94"/>
                  </a:cubicBezTo>
                  <a:cubicBezTo>
                    <a:pt x="323" y="93"/>
                    <a:pt x="322" y="93"/>
                    <a:pt x="322" y="93"/>
                  </a:cubicBezTo>
                  <a:lnTo>
                    <a:pt x="322" y="93"/>
                  </a:lnTo>
                  <a:cubicBezTo>
                    <a:pt x="315" y="93"/>
                    <a:pt x="342" y="145"/>
                    <a:pt x="336" y="145"/>
                  </a:cubicBezTo>
                  <a:cubicBezTo>
                    <a:pt x="335" y="145"/>
                    <a:pt x="333" y="144"/>
                    <a:pt x="331" y="141"/>
                  </a:cubicBezTo>
                  <a:lnTo>
                    <a:pt x="331" y="141"/>
                  </a:lnTo>
                  <a:cubicBezTo>
                    <a:pt x="335" y="149"/>
                    <a:pt x="338" y="152"/>
                    <a:pt x="342" y="158"/>
                  </a:cubicBezTo>
                  <a:cubicBezTo>
                    <a:pt x="335" y="156"/>
                    <a:pt x="321" y="141"/>
                    <a:pt x="317" y="141"/>
                  </a:cubicBezTo>
                  <a:lnTo>
                    <a:pt x="317" y="141"/>
                  </a:lnTo>
                  <a:cubicBezTo>
                    <a:pt x="314" y="141"/>
                    <a:pt x="316" y="147"/>
                    <a:pt x="325" y="166"/>
                  </a:cubicBezTo>
                  <a:lnTo>
                    <a:pt x="284" y="111"/>
                  </a:lnTo>
                  <a:lnTo>
                    <a:pt x="284" y="111"/>
                  </a:lnTo>
                  <a:cubicBezTo>
                    <a:pt x="287" y="128"/>
                    <a:pt x="335" y="179"/>
                    <a:pt x="342" y="206"/>
                  </a:cubicBezTo>
                  <a:cubicBezTo>
                    <a:pt x="342" y="209"/>
                    <a:pt x="342" y="210"/>
                    <a:pt x="341" y="210"/>
                  </a:cubicBezTo>
                  <a:cubicBezTo>
                    <a:pt x="336" y="210"/>
                    <a:pt x="306" y="157"/>
                    <a:pt x="295" y="145"/>
                  </a:cubicBezTo>
                  <a:lnTo>
                    <a:pt x="295" y="145"/>
                  </a:lnTo>
                  <a:cubicBezTo>
                    <a:pt x="307" y="168"/>
                    <a:pt x="327" y="206"/>
                    <a:pt x="322" y="206"/>
                  </a:cubicBezTo>
                  <a:cubicBezTo>
                    <a:pt x="320" y="206"/>
                    <a:pt x="316" y="202"/>
                    <a:pt x="308" y="192"/>
                  </a:cubicBezTo>
                  <a:cubicBezTo>
                    <a:pt x="304" y="182"/>
                    <a:pt x="311" y="189"/>
                    <a:pt x="308" y="182"/>
                  </a:cubicBezTo>
                  <a:lnTo>
                    <a:pt x="284" y="155"/>
                  </a:lnTo>
                  <a:cubicBezTo>
                    <a:pt x="257" y="101"/>
                    <a:pt x="270" y="118"/>
                    <a:pt x="240" y="77"/>
                  </a:cubicBezTo>
                  <a:lnTo>
                    <a:pt x="240" y="77"/>
                  </a:lnTo>
                  <a:cubicBezTo>
                    <a:pt x="308" y="182"/>
                    <a:pt x="234" y="98"/>
                    <a:pt x="301" y="202"/>
                  </a:cubicBezTo>
                  <a:lnTo>
                    <a:pt x="284" y="182"/>
                  </a:lnTo>
                  <a:cubicBezTo>
                    <a:pt x="284" y="183"/>
                    <a:pt x="284" y="183"/>
                    <a:pt x="284" y="183"/>
                  </a:cubicBezTo>
                  <a:cubicBezTo>
                    <a:pt x="283" y="183"/>
                    <a:pt x="281" y="179"/>
                    <a:pt x="284" y="179"/>
                  </a:cubicBezTo>
                  <a:cubicBezTo>
                    <a:pt x="278" y="171"/>
                    <a:pt x="274" y="168"/>
                    <a:pt x="273" y="168"/>
                  </a:cubicBezTo>
                  <a:lnTo>
                    <a:pt x="273" y="168"/>
                  </a:lnTo>
                  <a:cubicBezTo>
                    <a:pt x="268" y="168"/>
                    <a:pt x="320" y="247"/>
                    <a:pt x="312" y="247"/>
                  </a:cubicBezTo>
                  <a:cubicBezTo>
                    <a:pt x="312" y="247"/>
                    <a:pt x="311" y="247"/>
                    <a:pt x="311" y="247"/>
                  </a:cubicBezTo>
                  <a:cubicBezTo>
                    <a:pt x="304" y="239"/>
                    <a:pt x="295" y="226"/>
                    <a:pt x="287" y="213"/>
                  </a:cubicBezTo>
                  <a:lnTo>
                    <a:pt x="287" y="213"/>
                  </a:lnTo>
                  <a:lnTo>
                    <a:pt x="298" y="239"/>
                  </a:lnTo>
                  <a:cubicBezTo>
                    <a:pt x="298" y="239"/>
                    <a:pt x="288" y="228"/>
                    <a:pt x="287" y="224"/>
                  </a:cubicBezTo>
                  <a:lnTo>
                    <a:pt x="287" y="224"/>
                  </a:lnTo>
                  <a:lnTo>
                    <a:pt x="285" y="234"/>
                  </a:lnTo>
                  <a:lnTo>
                    <a:pt x="285" y="234"/>
                  </a:lnTo>
                  <a:cubicBezTo>
                    <a:pt x="284" y="234"/>
                    <a:pt x="284" y="233"/>
                    <a:pt x="284" y="233"/>
                  </a:cubicBezTo>
                  <a:lnTo>
                    <a:pt x="284" y="236"/>
                  </a:lnTo>
                  <a:lnTo>
                    <a:pt x="285" y="234"/>
                  </a:lnTo>
                  <a:lnTo>
                    <a:pt x="285" y="234"/>
                  </a:lnTo>
                  <a:cubicBezTo>
                    <a:pt x="295" y="251"/>
                    <a:pt x="308" y="277"/>
                    <a:pt x="315" y="291"/>
                  </a:cubicBezTo>
                  <a:cubicBezTo>
                    <a:pt x="301" y="277"/>
                    <a:pt x="308" y="277"/>
                    <a:pt x="298" y="263"/>
                  </a:cubicBezTo>
                  <a:lnTo>
                    <a:pt x="298" y="263"/>
                  </a:lnTo>
                  <a:lnTo>
                    <a:pt x="311" y="294"/>
                  </a:lnTo>
                  <a:cubicBezTo>
                    <a:pt x="292" y="268"/>
                    <a:pt x="279" y="239"/>
                    <a:pt x="283" y="239"/>
                  </a:cubicBezTo>
                  <a:lnTo>
                    <a:pt x="283" y="239"/>
                  </a:lnTo>
                  <a:cubicBezTo>
                    <a:pt x="283" y="239"/>
                    <a:pt x="284" y="239"/>
                    <a:pt x="284" y="239"/>
                  </a:cubicBezTo>
                  <a:cubicBezTo>
                    <a:pt x="262" y="208"/>
                    <a:pt x="254" y="198"/>
                    <a:pt x="253" y="198"/>
                  </a:cubicBezTo>
                  <a:lnTo>
                    <a:pt x="253" y="198"/>
                  </a:lnTo>
                  <a:cubicBezTo>
                    <a:pt x="251" y="198"/>
                    <a:pt x="267" y="228"/>
                    <a:pt x="263" y="228"/>
                  </a:cubicBezTo>
                  <a:cubicBezTo>
                    <a:pt x="262" y="228"/>
                    <a:pt x="261" y="227"/>
                    <a:pt x="259" y="226"/>
                  </a:cubicBezTo>
                  <a:lnTo>
                    <a:pt x="259" y="226"/>
                  </a:lnTo>
                  <a:cubicBezTo>
                    <a:pt x="260" y="227"/>
                    <a:pt x="262" y="229"/>
                    <a:pt x="264" y="233"/>
                  </a:cubicBezTo>
                  <a:cubicBezTo>
                    <a:pt x="276" y="254"/>
                    <a:pt x="280" y="260"/>
                    <a:pt x="280" y="260"/>
                  </a:cubicBezTo>
                  <a:cubicBezTo>
                    <a:pt x="279" y="260"/>
                    <a:pt x="273" y="252"/>
                    <a:pt x="267" y="247"/>
                  </a:cubicBezTo>
                  <a:cubicBezTo>
                    <a:pt x="264" y="242"/>
                    <a:pt x="262" y="240"/>
                    <a:pt x="261" y="240"/>
                  </a:cubicBezTo>
                  <a:lnTo>
                    <a:pt x="261" y="240"/>
                  </a:lnTo>
                  <a:cubicBezTo>
                    <a:pt x="260" y="240"/>
                    <a:pt x="261" y="245"/>
                    <a:pt x="267" y="256"/>
                  </a:cubicBezTo>
                  <a:cubicBezTo>
                    <a:pt x="254" y="236"/>
                    <a:pt x="249" y="230"/>
                    <a:pt x="247" y="230"/>
                  </a:cubicBezTo>
                  <a:cubicBezTo>
                    <a:pt x="245" y="230"/>
                    <a:pt x="245" y="233"/>
                    <a:pt x="243" y="236"/>
                  </a:cubicBezTo>
                  <a:lnTo>
                    <a:pt x="213" y="186"/>
                  </a:lnTo>
                  <a:lnTo>
                    <a:pt x="213" y="186"/>
                  </a:lnTo>
                  <a:cubicBezTo>
                    <a:pt x="220" y="202"/>
                    <a:pt x="237" y="226"/>
                    <a:pt x="247" y="250"/>
                  </a:cubicBezTo>
                  <a:cubicBezTo>
                    <a:pt x="240" y="247"/>
                    <a:pt x="217" y="209"/>
                    <a:pt x="193" y="179"/>
                  </a:cubicBezTo>
                  <a:cubicBezTo>
                    <a:pt x="193" y="178"/>
                    <a:pt x="192" y="178"/>
                    <a:pt x="192" y="178"/>
                  </a:cubicBezTo>
                  <a:lnTo>
                    <a:pt x="192" y="178"/>
                  </a:lnTo>
                  <a:cubicBezTo>
                    <a:pt x="188" y="178"/>
                    <a:pt x="237" y="237"/>
                    <a:pt x="237" y="250"/>
                  </a:cubicBezTo>
                  <a:cubicBezTo>
                    <a:pt x="233" y="247"/>
                    <a:pt x="231" y="246"/>
                    <a:pt x="229" y="246"/>
                  </a:cubicBezTo>
                  <a:lnTo>
                    <a:pt x="229" y="246"/>
                  </a:lnTo>
                  <a:cubicBezTo>
                    <a:pt x="224" y="246"/>
                    <a:pt x="233" y="264"/>
                    <a:pt x="243" y="291"/>
                  </a:cubicBezTo>
                  <a:cubicBezTo>
                    <a:pt x="230" y="277"/>
                    <a:pt x="223" y="260"/>
                    <a:pt x="213" y="247"/>
                  </a:cubicBezTo>
                  <a:lnTo>
                    <a:pt x="213" y="247"/>
                  </a:lnTo>
                  <a:lnTo>
                    <a:pt x="237" y="287"/>
                  </a:lnTo>
                  <a:cubicBezTo>
                    <a:pt x="237" y="287"/>
                    <a:pt x="226" y="277"/>
                    <a:pt x="223" y="270"/>
                  </a:cubicBezTo>
                  <a:lnTo>
                    <a:pt x="223" y="270"/>
                  </a:lnTo>
                  <a:cubicBezTo>
                    <a:pt x="230" y="287"/>
                    <a:pt x="257" y="321"/>
                    <a:pt x="261" y="334"/>
                  </a:cubicBezTo>
                  <a:cubicBezTo>
                    <a:pt x="267" y="345"/>
                    <a:pt x="269" y="349"/>
                    <a:pt x="268" y="349"/>
                  </a:cubicBezTo>
                  <a:cubicBezTo>
                    <a:pt x="265" y="349"/>
                    <a:pt x="233" y="308"/>
                    <a:pt x="229" y="308"/>
                  </a:cubicBezTo>
                  <a:lnTo>
                    <a:pt x="229" y="308"/>
                  </a:lnTo>
                  <a:cubicBezTo>
                    <a:pt x="227" y="308"/>
                    <a:pt x="229" y="313"/>
                    <a:pt x="237" y="328"/>
                  </a:cubicBezTo>
                  <a:cubicBezTo>
                    <a:pt x="226" y="314"/>
                    <a:pt x="217" y="294"/>
                    <a:pt x="203" y="277"/>
                  </a:cubicBezTo>
                  <a:lnTo>
                    <a:pt x="203" y="277"/>
                  </a:lnTo>
                  <a:cubicBezTo>
                    <a:pt x="223" y="321"/>
                    <a:pt x="217" y="311"/>
                    <a:pt x="247" y="368"/>
                  </a:cubicBezTo>
                  <a:lnTo>
                    <a:pt x="223" y="338"/>
                  </a:lnTo>
                  <a:lnTo>
                    <a:pt x="223" y="338"/>
                  </a:lnTo>
                  <a:cubicBezTo>
                    <a:pt x="250" y="375"/>
                    <a:pt x="274" y="422"/>
                    <a:pt x="295" y="459"/>
                  </a:cubicBezTo>
                  <a:cubicBezTo>
                    <a:pt x="308" y="476"/>
                    <a:pt x="318" y="493"/>
                    <a:pt x="325" y="500"/>
                  </a:cubicBezTo>
                  <a:lnTo>
                    <a:pt x="335" y="530"/>
                  </a:lnTo>
                  <a:cubicBezTo>
                    <a:pt x="328" y="523"/>
                    <a:pt x="318" y="506"/>
                    <a:pt x="304" y="483"/>
                  </a:cubicBezTo>
                  <a:lnTo>
                    <a:pt x="304" y="483"/>
                  </a:lnTo>
                  <a:cubicBezTo>
                    <a:pt x="308" y="490"/>
                    <a:pt x="311" y="493"/>
                    <a:pt x="311" y="496"/>
                  </a:cubicBezTo>
                  <a:cubicBezTo>
                    <a:pt x="298" y="479"/>
                    <a:pt x="281" y="449"/>
                    <a:pt x="264" y="422"/>
                  </a:cubicBezTo>
                  <a:lnTo>
                    <a:pt x="264" y="422"/>
                  </a:lnTo>
                  <a:cubicBezTo>
                    <a:pt x="270" y="429"/>
                    <a:pt x="278" y="439"/>
                    <a:pt x="287" y="449"/>
                  </a:cubicBezTo>
                  <a:cubicBezTo>
                    <a:pt x="267" y="419"/>
                    <a:pt x="248" y="386"/>
                    <a:pt x="231" y="356"/>
                  </a:cubicBezTo>
                  <a:lnTo>
                    <a:pt x="231" y="356"/>
                  </a:lnTo>
                  <a:cubicBezTo>
                    <a:pt x="233" y="361"/>
                    <a:pt x="234" y="366"/>
                    <a:pt x="235" y="369"/>
                  </a:cubicBezTo>
                  <a:lnTo>
                    <a:pt x="235" y="369"/>
                  </a:lnTo>
                  <a:cubicBezTo>
                    <a:pt x="229" y="360"/>
                    <a:pt x="226" y="354"/>
                    <a:pt x="223" y="348"/>
                  </a:cubicBezTo>
                  <a:cubicBezTo>
                    <a:pt x="223" y="347"/>
                    <a:pt x="222" y="347"/>
                    <a:pt x="222" y="347"/>
                  </a:cubicBezTo>
                  <a:lnTo>
                    <a:pt x="222" y="347"/>
                  </a:lnTo>
                  <a:cubicBezTo>
                    <a:pt x="222" y="347"/>
                    <a:pt x="228" y="357"/>
                    <a:pt x="234" y="368"/>
                  </a:cubicBezTo>
                  <a:lnTo>
                    <a:pt x="196" y="314"/>
                  </a:lnTo>
                  <a:lnTo>
                    <a:pt x="209" y="338"/>
                  </a:lnTo>
                  <a:lnTo>
                    <a:pt x="179" y="308"/>
                  </a:lnTo>
                  <a:lnTo>
                    <a:pt x="179" y="308"/>
                  </a:lnTo>
                  <a:cubicBezTo>
                    <a:pt x="209" y="368"/>
                    <a:pt x="257" y="453"/>
                    <a:pt x="264" y="483"/>
                  </a:cubicBezTo>
                  <a:cubicBezTo>
                    <a:pt x="240" y="439"/>
                    <a:pt x="220" y="415"/>
                    <a:pt x="189" y="364"/>
                  </a:cubicBezTo>
                  <a:lnTo>
                    <a:pt x="189" y="364"/>
                  </a:lnTo>
                  <a:cubicBezTo>
                    <a:pt x="199" y="377"/>
                    <a:pt x="203" y="382"/>
                    <a:pt x="204" y="382"/>
                  </a:cubicBezTo>
                  <a:cubicBezTo>
                    <a:pt x="207" y="382"/>
                    <a:pt x="188" y="348"/>
                    <a:pt x="192" y="348"/>
                  </a:cubicBezTo>
                  <a:lnTo>
                    <a:pt x="192" y="348"/>
                  </a:lnTo>
                  <a:cubicBezTo>
                    <a:pt x="192" y="348"/>
                    <a:pt x="192" y="348"/>
                    <a:pt x="193" y="348"/>
                  </a:cubicBezTo>
                  <a:lnTo>
                    <a:pt x="193" y="348"/>
                  </a:lnTo>
                  <a:cubicBezTo>
                    <a:pt x="185" y="343"/>
                    <a:pt x="173" y="320"/>
                    <a:pt x="169" y="311"/>
                  </a:cubicBezTo>
                  <a:lnTo>
                    <a:pt x="169" y="311"/>
                  </a:lnTo>
                  <a:lnTo>
                    <a:pt x="189" y="364"/>
                  </a:lnTo>
                  <a:cubicBezTo>
                    <a:pt x="166" y="324"/>
                    <a:pt x="169" y="334"/>
                    <a:pt x="156" y="321"/>
                  </a:cubicBezTo>
                  <a:lnTo>
                    <a:pt x="156" y="321"/>
                  </a:lnTo>
                  <a:cubicBezTo>
                    <a:pt x="209" y="398"/>
                    <a:pt x="183" y="375"/>
                    <a:pt x="196" y="402"/>
                  </a:cubicBezTo>
                  <a:cubicBezTo>
                    <a:pt x="180" y="376"/>
                    <a:pt x="164" y="351"/>
                    <a:pt x="168" y="351"/>
                  </a:cubicBezTo>
                  <a:lnTo>
                    <a:pt x="168" y="351"/>
                  </a:lnTo>
                  <a:cubicBezTo>
                    <a:pt x="168" y="351"/>
                    <a:pt x="169" y="351"/>
                    <a:pt x="169" y="351"/>
                  </a:cubicBezTo>
                  <a:cubicBezTo>
                    <a:pt x="163" y="343"/>
                    <a:pt x="160" y="339"/>
                    <a:pt x="159" y="339"/>
                  </a:cubicBezTo>
                  <a:lnTo>
                    <a:pt x="159" y="339"/>
                  </a:lnTo>
                  <a:cubicBezTo>
                    <a:pt x="155" y="339"/>
                    <a:pt x="199" y="411"/>
                    <a:pt x="195" y="411"/>
                  </a:cubicBezTo>
                  <a:cubicBezTo>
                    <a:pt x="194" y="411"/>
                    <a:pt x="192" y="409"/>
                    <a:pt x="187" y="403"/>
                  </a:cubicBezTo>
                  <a:lnTo>
                    <a:pt x="187" y="403"/>
                  </a:lnTo>
                  <a:cubicBezTo>
                    <a:pt x="187" y="403"/>
                    <a:pt x="187" y="403"/>
                    <a:pt x="187" y="403"/>
                  </a:cubicBezTo>
                  <a:cubicBezTo>
                    <a:pt x="184" y="403"/>
                    <a:pt x="174" y="391"/>
                    <a:pt x="166" y="375"/>
                  </a:cubicBezTo>
                  <a:cubicBezTo>
                    <a:pt x="165" y="375"/>
                    <a:pt x="164" y="374"/>
                    <a:pt x="163" y="374"/>
                  </a:cubicBezTo>
                  <a:cubicBezTo>
                    <a:pt x="153" y="374"/>
                    <a:pt x="147" y="390"/>
                    <a:pt x="175" y="439"/>
                  </a:cubicBezTo>
                  <a:lnTo>
                    <a:pt x="175" y="439"/>
                  </a:lnTo>
                  <a:cubicBezTo>
                    <a:pt x="160" y="414"/>
                    <a:pt x="133" y="371"/>
                    <a:pt x="125" y="361"/>
                  </a:cubicBezTo>
                  <a:lnTo>
                    <a:pt x="125" y="361"/>
                  </a:lnTo>
                  <a:lnTo>
                    <a:pt x="261" y="591"/>
                  </a:lnTo>
                  <a:cubicBezTo>
                    <a:pt x="223" y="534"/>
                    <a:pt x="132" y="402"/>
                    <a:pt x="115" y="364"/>
                  </a:cubicBezTo>
                  <a:cubicBezTo>
                    <a:pt x="112" y="361"/>
                    <a:pt x="108" y="358"/>
                    <a:pt x="107" y="358"/>
                  </a:cubicBezTo>
                  <a:lnTo>
                    <a:pt x="107" y="358"/>
                  </a:lnTo>
                  <a:cubicBezTo>
                    <a:pt x="106" y="358"/>
                    <a:pt x="107" y="361"/>
                    <a:pt x="112" y="372"/>
                  </a:cubicBezTo>
                  <a:cubicBezTo>
                    <a:pt x="119" y="378"/>
                    <a:pt x="166" y="453"/>
                    <a:pt x="169" y="459"/>
                  </a:cubicBezTo>
                  <a:cubicBezTo>
                    <a:pt x="122" y="398"/>
                    <a:pt x="142" y="429"/>
                    <a:pt x="105" y="375"/>
                  </a:cubicBezTo>
                  <a:lnTo>
                    <a:pt x="105" y="375"/>
                  </a:lnTo>
                  <a:cubicBezTo>
                    <a:pt x="112" y="388"/>
                    <a:pt x="167" y="476"/>
                    <a:pt x="166" y="476"/>
                  </a:cubicBezTo>
                  <a:cubicBezTo>
                    <a:pt x="166" y="476"/>
                    <a:pt x="166" y="476"/>
                    <a:pt x="166" y="476"/>
                  </a:cubicBezTo>
                  <a:cubicBezTo>
                    <a:pt x="156" y="462"/>
                    <a:pt x="108" y="389"/>
                    <a:pt x="102" y="378"/>
                  </a:cubicBezTo>
                  <a:lnTo>
                    <a:pt x="102" y="378"/>
                  </a:lnTo>
                  <a:lnTo>
                    <a:pt x="144" y="457"/>
                  </a:lnTo>
                  <a:lnTo>
                    <a:pt x="144" y="457"/>
                  </a:lnTo>
                  <a:cubicBezTo>
                    <a:pt x="129" y="432"/>
                    <a:pt x="101" y="390"/>
                    <a:pt x="88" y="372"/>
                  </a:cubicBezTo>
                  <a:lnTo>
                    <a:pt x="88" y="372"/>
                  </a:lnTo>
                  <a:cubicBezTo>
                    <a:pt x="93" y="380"/>
                    <a:pt x="92" y="381"/>
                    <a:pt x="89" y="381"/>
                  </a:cubicBezTo>
                  <a:cubicBezTo>
                    <a:pt x="88" y="381"/>
                    <a:pt x="87" y="381"/>
                    <a:pt x="86" y="381"/>
                  </a:cubicBezTo>
                  <a:cubicBezTo>
                    <a:pt x="85" y="381"/>
                    <a:pt x="83" y="381"/>
                    <a:pt x="85" y="385"/>
                  </a:cubicBezTo>
                  <a:lnTo>
                    <a:pt x="102" y="402"/>
                  </a:lnTo>
                  <a:cubicBezTo>
                    <a:pt x="101" y="401"/>
                    <a:pt x="101" y="401"/>
                    <a:pt x="101" y="401"/>
                  </a:cubicBezTo>
                  <a:lnTo>
                    <a:pt x="101" y="401"/>
                  </a:lnTo>
                  <a:cubicBezTo>
                    <a:pt x="89" y="401"/>
                    <a:pt x="173" y="530"/>
                    <a:pt x="162" y="530"/>
                  </a:cubicBezTo>
                  <a:cubicBezTo>
                    <a:pt x="153" y="513"/>
                    <a:pt x="92" y="419"/>
                    <a:pt x="81" y="409"/>
                  </a:cubicBezTo>
                  <a:lnTo>
                    <a:pt x="81" y="409"/>
                  </a:lnTo>
                  <a:cubicBezTo>
                    <a:pt x="108" y="456"/>
                    <a:pt x="217" y="632"/>
                    <a:pt x="230" y="668"/>
                  </a:cubicBezTo>
                  <a:lnTo>
                    <a:pt x="213" y="645"/>
                  </a:lnTo>
                  <a:lnTo>
                    <a:pt x="226" y="679"/>
                  </a:lnTo>
                  <a:cubicBezTo>
                    <a:pt x="186" y="608"/>
                    <a:pt x="102" y="459"/>
                    <a:pt x="72" y="402"/>
                  </a:cubicBezTo>
                  <a:cubicBezTo>
                    <a:pt x="57" y="384"/>
                    <a:pt x="52" y="374"/>
                    <a:pt x="49" y="374"/>
                  </a:cubicBezTo>
                  <a:cubicBezTo>
                    <a:pt x="48" y="374"/>
                    <a:pt x="48" y="374"/>
                    <a:pt x="47" y="375"/>
                  </a:cubicBezTo>
                  <a:cubicBezTo>
                    <a:pt x="31" y="355"/>
                    <a:pt x="27" y="338"/>
                    <a:pt x="27" y="338"/>
                  </a:cubicBezTo>
                  <a:lnTo>
                    <a:pt x="7" y="328"/>
                  </a:lnTo>
                  <a:lnTo>
                    <a:pt x="7" y="328"/>
                  </a:lnTo>
                  <a:cubicBezTo>
                    <a:pt x="36" y="370"/>
                    <a:pt x="35" y="382"/>
                    <a:pt x="51" y="411"/>
                  </a:cubicBezTo>
                  <a:lnTo>
                    <a:pt x="51" y="411"/>
                  </a:lnTo>
                  <a:cubicBezTo>
                    <a:pt x="48" y="407"/>
                    <a:pt x="46" y="404"/>
                    <a:pt x="44" y="402"/>
                  </a:cubicBezTo>
                  <a:lnTo>
                    <a:pt x="44" y="402"/>
                  </a:lnTo>
                  <a:cubicBezTo>
                    <a:pt x="52" y="417"/>
                    <a:pt x="58" y="433"/>
                    <a:pt x="56" y="433"/>
                  </a:cubicBezTo>
                  <a:cubicBezTo>
                    <a:pt x="55" y="433"/>
                    <a:pt x="53" y="432"/>
                    <a:pt x="51" y="429"/>
                  </a:cubicBezTo>
                  <a:lnTo>
                    <a:pt x="38" y="398"/>
                  </a:lnTo>
                  <a:cubicBezTo>
                    <a:pt x="36" y="397"/>
                    <a:pt x="35" y="396"/>
                    <a:pt x="35" y="396"/>
                  </a:cubicBezTo>
                  <a:lnTo>
                    <a:pt x="35" y="396"/>
                  </a:lnTo>
                  <a:cubicBezTo>
                    <a:pt x="31" y="396"/>
                    <a:pt x="55" y="439"/>
                    <a:pt x="50" y="439"/>
                  </a:cubicBezTo>
                  <a:cubicBezTo>
                    <a:pt x="49" y="439"/>
                    <a:pt x="45" y="435"/>
                    <a:pt x="38" y="425"/>
                  </a:cubicBezTo>
                  <a:cubicBezTo>
                    <a:pt x="35" y="423"/>
                    <a:pt x="7" y="383"/>
                    <a:pt x="6" y="383"/>
                  </a:cubicBezTo>
                  <a:lnTo>
                    <a:pt x="6" y="383"/>
                  </a:lnTo>
                  <a:cubicBezTo>
                    <a:pt x="5" y="383"/>
                    <a:pt x="7" y="386"/>
                    <a:pt x="11" y="392"/>
                  </a:cubicBezTo>
                  <a:cubicBezTo>
                    <a:pt x="51" y="449"/>
                    <a:pt x="173" y="635"/>
                    <a:pt x="200" y="682"/>
                  </a:cubicBezTo>
                  <a:cubicBezTo>
                    <a:pt x="196" y="679"/>
                    <a:pt x="156" y="632"/>
                    <a:pt x="132" y="601"/>
                  </a:cubicBezTo>
                  <a:cubicBezTo>
                    <a:pt x="102" y="557"/>
                    <a:pt x="64" y="486"/>
                    <a:pt x="38" y="449"/>
                  </a:cubicBezTo>
                  <a:lnTo>
                    <a:pt x="38" y="449"/>
                  </a:lnTo>
                  <a:cubicBezTo>
                    <a:pt x="44" y="462"/>
                    <a:pt x="55" y="479"/>
                    <a:pt x="58" y="486"/>
                  </a:cubicBezTo>
                  <a:cubicBezTo>
                    <a:pt x="49" y="477"/>
                    <a:pt x="35" y="451"/>
                    <a:pt x="32" y="451"/>
                  </a:cubicBezTo>
                  <a:cubicBezTo>
                    <a:pt x="31" y="451"/>
                    <a:pt x="31" y="451"/>
                    <a:pt x="31" y="453"/>
                  </a:cubicBezTo>
                  <a:cubicBezTo>
                    <a:pt x="45" y="474"/>
                    <a:pt x="45" y="477"/>
                    <a:pt x="44" y="477"/>
                  </a:cubicBezTo>
                  <a:cubicBezTo>
                    <a:pt x="43" y="477"/>
                    <a:pt x="42" y="477"/>
                    <a:pt x="42" y="477"/>
                  </a:cubicBezTo>
                  <a:lnTo>
                    <a:pt x="42" y="477"/>
                  </a:lnTo>
                  <a:cubicBezTo>
                    <a:pt x="41" y="477"/>
                    <a:pt x="43" y="479"/>
                    <a:pt x="58" y="496"/>
                  </a:cubicBezTo>
                  <a:cubicBezTo>
                    <a:pt x="60" y="501"/>
                    <a:pt x="60" y="503"/>
                    <a:pt x="59" y="503"/>
                  </a:cubicBezTo>
                  <a:cubicBezTo>
                    <a:pt x="56" y="503"/>
                    <a:pt x="48" y="493"/>
                    <a:pt x="45" y="493"/>
                  </a:cubicBezTo>
                  <a:cubicBezTo>
                    <a:pt x="45" y="493"/>
                    <a:pt x="44" y="493"/>
                    <a:pt x="44" y="493"/>
                  </a:cubicBezTo>
                  <a:cubicBezTo>
                    <a:pt x="68" y="526"/>
                    <a:pt x="119" y="615"/>
                    <a:pt x="125" y="632"/>
                  </a:cubicBezTo>
                  <a:cubicBezTo>
                    <a:pt x="115" y="618"/>
                    <a:pt x="102" y="601"/>
                    <a:pt x="98" y="591"/>
                  </a:cubicBezTo>
                  <a:cubicBezTo>
                    <a:pt x="89" y="591"/>
                    <a:pt x="71" y="574"/>
                    <a:pt x="63" y="574"/>
                  </a:cubicBezTo>
                  <a:cubicBezTo>
                    <a:pt x="62" y="574"/>
                    <a:pt x="62" y="574"/>
                    <a:pt x="61" y="574"/>
                  </a:cubicBezTo>
                  <a:cubicBezTo>
                    <a:pt x="53" y="562"/>
                    <a:pt x="41" y="550"/>
                    <a:pt x="29" y="532"/>
                  </a:cubicBezTo>
                  <a:lnTo>
                    <a:pt x="29" y="532"/>
                  </a:lnTo>
                  <a:cubicBezTo>
                    <a:pt x="32" y="536"/>
                    <a:pt x="34" y="541"/>
                    <a:pt x="36" y="545"/>
                  </a:cubicBezTo>
                  <a:lnTo>
                    <a:pt x="36" y="545"/>
                  </a:lnTo>
                  <a:cubicBezTo>
                    <a:pt x="35" y="545"/>
                    <a:pt x="35" y="544"/>
                    <a:pt x="34" y="543"/>
                  </a:cubicBezTo>
                  <a:lnTo>
                    <a:pt x="34" y="543"/>
                  </a:lnTo>
                  <a:cubicBezTo>
                    <a:pt x="35" y="545"/>
                    <a:pt x="36" y="547"/>
                    <a:pt x="37" y="549"/>
                  </a:cubicBezTo>
                  <a:lnTo>
                    <a:pt x="37" y="549"/>
                  </a:lnTo>
                  <a:cubicBezTo>
                    <a:pt x="37" y="548"/>
                    <a:pt x="36" y="547"/>
                    <a:pt x="36" y="545"/>
                  </a:cubicBezTo>
                  <a:lnTo>
                    <a:pt x="36" y="545"/>
                  </a:lnTo>
                  <a:cubicBezTo>
                    <a:pt x="79" y="609"/>
                    <a:pt x="119" y="682"/>
                    <a:pt x="132" y="716"/>
                  </a:cubicBezTo>
                  <a:cubicBezTo>
                    <a:pt x="133" y="719"/>
                    <a:pt x="133" y="720"/>
                    <a:pt x="132" y="720"/>
                  </a:cubicBezTo>
                  <a:cubicBezTo>
                    <a:pt x="127" y="720"/>
                    <a:pt x="106" y="684"/>
                    <a:pt x="105" y="684"/>
                  </a:cubicBezTo>
                  <a:lnTo>
                    <a:pt x="105" y="684"/>
                  </a:lnTo>
                  <a:cubicBezTo>
                    <a:pt x="105" y="684"/>
                    <a:pt x="105" y="685"/>
                    <a:pt x="105" y="685"/>
                  </a:cubicBezTo>
                  <a:cubicBezTo>
                    <a:pt x="105" y="685"/>
                    <a:pt x="104" y="685"/>
                    <a:pt x="104" y="685"/>
                  </a:cubicBezTo>
                  <a:lnTo>
                    <a:pt x="104" y="685"/>
                  </a:lnTo>
                  <a:cubicBezTo>
                    <a:pt x="92" y="685"/>
                    <a:pt x="150" y="772"/>
                    <a:pt x="143" y="772"/>
                  </a:cubicBezTo>
                  <a:cubicBezTo>
                    <a:pt x="142" y="772"/>
                    <a:pt x="138" y="770"/>
                    <a:pt x="132" y="763"/>
                  </a:cubicBezTo>
                  <a:cubicBezTo>
                    <a:pt x="102" y="726"/>
                    <a:pt x="78" y="682"/>
                    <a:pt x="58" y="652"/>
                  </a:cubicBezTo>
                  <a:cubicBezTo>
                    <a:pt x="57" y="648"/>
                    <a:pt x="57" y="646"/>
                    <a:pt x="58" y="646"/>
                  </a:cubicBezTo>
                  <a:cubicBezTo>
                    <a:pt x="62" y="646"/>
                    <a:pt x="80" y="669"/>
                    <a:pt x="84" y="669"/>
                  </a:cubicBezTo>
                  <a:cubicBezTo>
                    <a:pt x="84" y="669"/>
                    <a:pt x="84" y="669"/>
                    <a:pt x="85" y="668"/>
                  </a:cubicBezTo>
                  <a:lnTo>
                    <a:pt x="68" y="652"/>
                  </a:lnTo>
                  <a:cubicBezTo>
                    <a:pt x="60" y="642"/>
                    <a:pt x="57" y="631"/>
                    <a:pt x="59" y="631"/>
                  </a:cubicBezTo>
                  <a:lnTo>
                    <a:pt x="59" y="631"/>
                  </a:lnTo>
                  <a:cubicBezTo>
                    <a:pt x="60" y="631"/>
                    <a:pt x="62" y="632"/>
                    <a:pt x="64" y="635"/>
                  </a:cubicBezTo>
                  <a:cubicBezTo>
                    <a:pt x="55" y="623"/>
                    <a:pt x="49" y="620"/>
                    <a:pt x="44" y="620"/>
                  </a:cubicBezTo>
                  <a:cubicBezTo>
                    <a:pt x="40" y="620"/>
                    <a:pt x="36" y="622"/>
                    <a:pt x="31" y="622"/>
                  </a:cubicBezTo>
                  <a:cubicBezTo>
                    <a:pt x="26" y="622"/>
                    <a:pt x="20" y="620"/>
                    <a:pt x="11" y="612"/>
                  </a:cubicBezTo>
                  <a:lnTo>
                    <a:pt x="11" y="612"/>
                  </a:lnTo>
                  <a:cubicBezTo>
                    <a:pt x="21" y="625"/>
                    <a:pt x="27" y="642"/>
                    <a:pt x="38" y="659"/>
                  </a:cubicBezTo>
                  <a:lnTo>
                    <a:pt x="38" y="652"/>
                  </a:lnTo>
                  <a:cubicBezTo>
                    <a:pt x="61" y="682"/>
                    <a:pt x="64" y="699"/>
                    <a:pt x="78" y="713"/>
                  </a:cubicBezTo>
                  <a:cubicBezTo>
                    <a:pt x="86" y="735"/>
                    <a:pt x="102" y="767"/>
                    <a:pt x="97" y="767"/>
                  </a:cubicBezTo>
                  <a:cubicBezTo>
                    <a:pt x="96" y="767"/>
                    <a:pt x="95" y="766"/>
                    <a:pt x="92" y="763"/>
                  </a:cubicBezTo>
                  <a:lnTo>
                    <a:pt x="69" y="728"/>
                  </a:lnTo>
                  <a:lnTo>
                    <a:pt x="69" y="728"/>
                  </a:lnTo>
                  <a:cubicBezTo>
                    <a:pt x="72" y="732"/>
                    <a:pt x="74" y="734"/>
                    <a:pt x="76" y="734"/>
                  </a:cubicBezTo>
                  <a:cubicBezTo>
                    <a:pt x="77" y="734"/>
                    <a:pt x="77" y="732"/>
                    <a:pt x="76" y="728"/>
                  </a:cubicBezTo>
                  <a:lnTo>
                    <a:pt x="76" y="728"/>
                  </a:lnTo>
                  <a:cubicBezTo>
                    <a:pt x="76" y="730"/>
                    <a:pt x="76" y="730"/>
                    <a:pt x="75" y="730"/>
                  </a:cubicBezTo>
                  <a:cubicBezTo>
                    <a:pt x="74" y="730"/>
                    <a:pt x="69" y="725"/>
                    <a:pt x="64" y="720"/>
                  </a:cubicBezTo>
                  <a:lnTo>
                    <a:pt x="64" y="720"/>
                  </a:lnTo>
                  <a:lnTo>
                    <a:pt x="61" y="716"/>
                  </a:lnTo>
                  <a:lnTo>
                    <a:pt x="61" y="716"/>
                  </a:lnTo>
                  <a:cubicBezTo>
                    <a:pt x="62" y="717"/>
                    <a:pt x="62" y="718"/>
                    <a:pt x="63" y="719"/>
                  </a:cubicBezTo>
                  <a:lnTo>
                    <a:pt x="63" y="719"/>
                  </a:lnTo>
                  <a:cubicBezTo>
                    <a:pt x="57" y="713"/>
                    <a:pt x="51" y="707"/>
                    <a:pt x="49" y="707"/>
                  </a:cubicBezTo>
                  <a:lnTo>
                    <a:pt x="49" y="707"/>
                  </a:lnTo>
                  <a:cubicBezTo>
                    <a:pt x="48" y="707"/>
                    <a:pt x="50" y="714"/>
                    <a:pt x="61" y="733"/>
                  </a:cubicBezTo>
                  <a:lnTo>
                    <a:pt x="88" y="763"/>
                  </a:lnTo>
                  <a:cubicBezTo>
                    <a:pt x="97" y="787"/>
                    <a:pt x="123" y="832"/>
                    <a:pt x="118" y="832"/>
                  </a:cubicBezTo>
                  <a:cubicBezTo>
                    <a:pt x="117" y="832"/>
                    <a:pt x="117" y="831"/>
                    <a:pt x="115" y="830"/>
                  </a:cubicBezTo>
                  <a:lnTo>
                    <a:pt x="115" y="830"/>
                  </a:lnTo>
                  <a:cubicBezTo>
                    <a:pt x="128" y="849"/>
                    <a:pt x="129" y="851"/>
                    <a:pt x="130" y="851"/>
                  </a:cubicBezTo>
                  <a:cubicBezTo>
                    <a:pt x="130" y="851"/>
                    <a:pt x="130" y="851"/>
                    <a:pt x="130" y="851"/>
                  </a:cubicBezTo>
                  <a:cubicBezTo>
                    <a:pt x="131" y="851"/>
                    <a:pt x="134" y="853"/>
                    <a:pt x="151" y="876"/>
                  </a:cubicBezTo>
                  <a:lnTo>
                    <a:pt x="151" y="876"/>
                  </a:lnTo>
                  <a:cubicBezTo>
                    <a:pt x="103" y="812"/>
                    <a:pt x="162" y="874"/>
                    <a:pt x="112" y="804"/>
                  </a:cubicBezTo>
                  <a:lnTo>
                    <a:pt x="112" y="804"/>
                  </a:lnTo>
                  <a:cubicBezTo>
                    <a:pt x="156" y="865"/>
                    <a:pt x="136" y="827"/>
                    <a:pt x="176" y="878"/>
                  </a:cubicBezTo>
                  <a:cubicBezTo>
                    <a:pt x="167" y="866"/>
                    <a:pt x="156" y="854"/>
                    <a:pt x="160" y="854"/>
                  </a:cubicBezTo>
                  <a:lnTo>
                    <a:pt x="160" y="854"/>
                  </a:lnTo>
                  <a:cubicBezTo>
                    <a:pt x="160" y="854"/>
                    <a:pt x="161" y="854"/>
                    <a:pt x="162" y="855"/>
                  </a:cubicBezTo>
                  <a:cubicBezTo>
                    <a:pt x="159" y="851"/>
                    <a:pt x="156" y="844"/>
                    <a:pt x="156" y="841"/>
                  </a:cubicBezTo>
                  <a:lnTo>
                    <a:pt x="153" y="841"/>
                  </a:lnTo>
                  <a:cubicBezTo>
                    <a:pt x="149" y="835"/>
                    <a:pt x="142" y="827"/>
                    <a:pt x="136" y="817"/>
                  </a:cubicBezTo>
                  <a:cubicBezTo>
                    <a:pt x="115" y="780"/>
                    <a:pt x="122" y="777"/>
                    <a:pt x="112" y="757"/>
                  </a:cubicBezTo>
                  <a:lnTo>
                    <a:pt x="112" y="757"/>
                  </a:lnTo>
                  <a:cubicBezTo>
                    <a:pt x="119" y="763"/>
                    <a:pt x="122" y="777"/>
                    <a:pt x="132" y="794"/>
                  </a:cubicBezTo>
                  <a:lnTo>
                    <a:pt x="119" y="763"/>
                  </a:lnTo>
                  <a:lnTo>
                    <a:pt x="119" y="763"/>
                  </a:lnTo>
                  <a:cubicBezTo>
                    <a:pt x="142" y="797"/>
                    <a:pt x="162" y="817"/>
                    <a:pt x="169" y="841"/>
                  </a:cubicBezTo>
                  <a:lnTo>
                    <a:pt x="176" y="838"/>
                  </a:lnTo>
                  <a:cubicBezTo>
                    <a:pt x="184" y="850"/>
                    <a:pt x="191" y="856"/>
                    <a:pt x="194" y="856"/>
                  </a:cubicBezTo>
                  <a:cubicBezTo>
                    <a:pt x="196" y="856"/>
                    <a:pt x="196" y="853"/>
                    <a:pt x="193" y="847"/>
                  </a:cubicBezTo>
                  <a:lnTo>
                    <a:pt x="193" y="847"/>
                  </a:lnTo>
                  <a:cubicBezTo>
                    <a:pt x="193" y="848"/>
                    <a:pt x="194" y="848"/>
                    <a:pt x="194" y="848"/>
                  </a:cubicBezTo>
                  <a:cubicBezTo>
                    <a:pt x="196" y="848"/>
                    <a:pt x="192" y="840"/>
                    <a:pt x="189" y="833"/>
                  </a:cubicBezTo>
                  <a:lnTo>
                    <a:pt x="189" y="833"/>
                  </a:lnTo>
                  <a:lnTo>
                    <a:pt x="183" y="807"/>
                  </a:lnTo>
                  <a:lnTo>
                    <a:pt x="186" y="814"/>
                  </a:lnTo>
                  <a:cubicBezTo>
                    <a:pt x="193" y="814"/>
                    <a:pt x="179" y="782"/>
                    <a:pt x="187" y="782"/>
                  </a:cubicBezTo>
                  <a:lnTo>
                    <a:pt x="187" y="782"/>
                  </a:lnTo>
                  <a:cubicBezTo>
                    <a:pt x="190" y="782"/>
                    <a:pt x="198" y="788"/>
                    <a:pt x="213" y="807"/>
                  </a:cubicBezTo>
                  <a:cubicBezTo>
                    <a:pt x="210" y="799"/>
                    <a:pt x="207" y="788"/>
                    <a:pt x="212" y="788"/>
                  </a:cubicBezTo>
                  <a:lnTo>
                    <a:pt x="212" y="788"/>
                  </a:lnTo>
                  <a:cubicBezTo>
                    <a:pt x="213" y="788"/>
                    <a:pt x="215" y="789"/>
                    <a:pt x="217" y="790"/>
                  </a:cubicBezTo>
                  <a:lnTo>
                    <a:pt x="237" y="821"/>
                  </a:lnTo>
                  <a:cubicBezTo>
                    <a:pt x="236" y="818"/>
                    <a:pt x="237" y="818"/>
                    <a:pt x="238" y="818"/>
                  </a:cubicBezTo>
                  <a:cubicBezTo>
                    <a:pt x="241" y="818"/>
                    <a:pt x="248" y="825"/>
                    <a:pt x="251" y="825"/>
                  </a:cubicBezTo>
                  <a:cubicBezTo>
                    <a:pt x="253" y="825"/>
                    <a:pt x="252" y="822"/>
                    <a:pt x="247" y="810"/>
                  </a:cubicBezTo>
                  <a:lnTo>
                    <a:pt x="247" y="810"/>
                  </a:lnTo>
                  <a:cubicBezTo>
                    <a:pt x="267" y="841"/>
                    <a:pt x="275" y="850"/>
                    <a:pt x="279" y="850"/>
                  </a:cubicBezTo>
                  <a:cubicBezTo>
                    <a:pt x="284" y="850"/>
                    <a:pt x="278" y="830"/>
                    <a:pt x="284" y="830"/>
                  </a:cubicBezTo>
                  <a:cubicBezTo>
                    <a:pt x="285" y="830"/>
                    <a:pt x="286" y="830"/>
                    <a:pt x="287" y="830"/>
                  </a:cubicBezTo>
                  <a:lnTo>
                    <a:pt x="261" y="790"/>
                  </a:lnTo>
                  <a:cubicBezTo>
                    <a:pt x="267" y="790"/>
                    <a:pt x="261" y="777"/>
                    <a:pt x="257" y="760"/>
                  </a:cubicBezTo>
                  <a:lnTo>
                    <a:pt x="234" y="726"/>
                  </a:lnTo>
                  <a:cubicBezTo>
                    <a:pt x="230" y="717"/>
                    <a:pt x="230" y="714"/>
                    <a:pt x="232" y="714"/>
                  </a:cubicBezTo>
                  <a:lnTo>
                    <a:pt x="232" y="714"/>
                  </a:lnTo>
                  <a:cubicBezTo>
                    <a:pt x="238" y="714"/>
                    <a:pt x="258" y="737"/>
                    <a:pt x="263" y="737"/>
                  </a:cubicBezTo>
                  <a:cubicBezTo>
                    <a:pt x="263" y="737"/>
                    <a:pt x="264" y="737"/>
                    <a:pt x="264" y="736"/>
                  </a:cubicBezTo>
                  <a:cubicBezTo>
                    <a:pt x="267" y="743"/>
                    <a:pt x="268" y="745"/>
                    <a:pt x="267" y="745"/>
                  </a:cubicBezTo>
                  <a:cubicBezTo>
                    <a:pt x="266" y="745"/>
                    <a:pt x="264" y="743"/>
                    <a:pt x="261" y="740"/>
                  </a:cubicBezTo>
                  <a:lnTo>
                    <a:pt x="261" y="740"/>
                  </a:lnTo>
                  <a:cubicBezTo>
                    <a:pt x="274" y="756"/>
                    <a:pt x="280" y="762"/>
                    <a:pt x="283" y="762"/>
                  </a:cubicBezTo>
                  <a:cubicBezTo>
                    <a:pt x="290" y="762"/>
                    <a:pt x="265" y="713"/>
                    <a:pt x="271" y="713"/>
                  </a:cubicBezTo>
                  <a:lnTo>
                    <a:pt x="271" y="713"/>
                  </a:lnTo>
                  <a:cubicBezTo>
                    <a:pt x="273" y="713"/>
                    <a:pt x="277" y="717"/>
                    <a:pt x="284" y="726"/>
                  </a:cubicBezTo>
                  <a:cubicBezTo>
                    <a:pt x="281" y="718"/>
                    <a:pt x="280" y="715"/>
                    <a:pt x="281" y="715"/>
                  </a:cubicBezTo>
                  <a:lnTo>
                    <a:pt x="281" y="715"/>
                  </a:lnTo>
                  <a:cubicBezTo>
                    <a:pt x="281" y="715"/>
                    <a:pt x="284" y="719"/>
                    <a:pt x="287" y="723"/>
                  </a:cubicBezTo>
                  <a:lnTo>
                    <a:pt x="287" y="726"/>
                  </a:lnTo>
                  <a:lnTo>
                    <a:pt x="291" y="726"/>
                  </a:lnTo>
                  <a:cubicBezTo>
                    <a:pt x="293" y="728"/>
                    <a:pt x="297" y="732"/>
                    <a:pt x="300" y="736"/>
                  </a:cubicBezTo>
                  <a:lnTo>
                    <a:pt x="300" y="736"/>
                  </a:lnTo>
                  <a:cubicBezTo>
                    <a:pt x="296" y="730"/>
                    <a:pt x="294" y="725"/>
                    <a:pt x="291" y="723"/>
                  </a:cubicBezTo>
                  <a:cubicBezTo>
                    <a:pt x="291" y="723"/>
                    <a:pt x="291" y="716"/>
                    <a:pt x="287" y="706"/>
                  </a:cubicBezTo>
                  <a:lnTo>
                    <a:pt x="287" y="706"/>
                  </a:lnTo>
                  <a:lnTo>
                    <a:pt x="311" y="743"/>
                  </a:lnTo>
                  <a:cubicBezTo>
                    <a:pt x="312" y="745"/>
                    <a:pt x="313" y="746"/>
                    <a:pt x="314" y="746"/>
                  </a:cubicBezTo>
                  <a:cubicBezTo>
                    <a:pt x="315" y="746"/>
                    <a:pt x="298" y="718"/>
                    <a:pt x="281" y="696"/>
                  </a:cubicBezTo>
                  <a:cubicBezTo>
                    <a:pt x="278" y="689"/>
                    <a:pt x="274" y="682"/>
                    <a:pt x="270" y="672"/>
                  </a:cubicBezTo>
                  <a:lnTo>
                    <a:pt x="270" y="672"/>
                  </a:lnTo>
                  <a:cubicBezTo>
                    <a:pt x="282" y="691"/>
                    <a:pt x="286" y="696"/>
                    <a:pt x="287" y="696"/>
                  </a:cubicBezTo>
                  <a:cubicBezTo>
                    <a:pt x="288" y="696"/>
                    <a:pt x="284" y="687"/>
                    <a:pt x="285" y="687"/>
                  </a:cubicBezTo>
                  <a:lnTo>
                    <a:pt x="285" y="687"/>
                  </a:lnTo>
                  <a:cubicBezTo>
                    <a:pt x="286" y="687"/>
                    <a:pt x="291" y="693"/>
                    <a:pt x="304" y="713"/>
                  </a:cubicBezTo>
                  <a:cubicBezTo>
                    <a:pt x="287" y="679"/>
                    <a:pt x="301" y="682"/>
                    <a:pt x="257" y="615"/>
                  </a:cubicBezTo>
                  <a:lnTo>
                    <a:pt x="257" y="615"/>
                  </a:lnTo>
                  <a:cubicBezTo>
                    <a:pt x="264" y="621"/>
                    <a:pt x="267" y="628"/>
                    <a:pt x="267" y="628"/>
                  </a:cubicBezTo>
                  <a:cubicBezTo>
                    <a:pt x="271" y="631"/>
                    <a:pt x="274" y="635"/>
                    <a:pt x="275" y="635"/>
                  </a:cubicBezTo>
                  <a:cubicBezTo>
                    <a:pt x="277" y="635"/>
                    <a:pt x="276" y="631"/>
                    <a:pt x="270" y="621"/>
                  </a:cubicBezTo>
                  <a:lnTo>
                    <a:pt x="270" y="621"/>
                  </a:lnTo>
                  <a:lnTo>
                    <a:pt x="301" y="668"/>
                  </a:lnTo>
                  <a:lnTo>
                    <a:pt x="264" y="601"/>
                  </a:lnTo>
                  <a:lnTo>
                    <a:pt x="264" y="601"/>
                  </a:lnTo>
                  <a:cubicBezTo>
                    <a:pt x="287" y="628"/>
                    <a:pt x="298" y="645"/>
                    <a:pt x="318" y="682"/>
                  </a:cubicBezTo>
                  <a:cubicBezTo>
                    <a:pt x="291" y="621"/>
                    <a:pt x="311" y="659"/>
                    <a:pt x="281" y="598"/>
                  </a:cubicBezTo>
                  <a:lnTo>
                    <a:pt x="281" y="598"/>
                  </a:lnTo>
                  <a:lnTo>
                    <a:pt x="301" y="628"/>
                  </a:lnTo>
                  <a:cubicBezTo>
                    <a:pt x="301" y="625"/>
                    <a:pt x="287" y="600"/>
                    <a:pt x="289" y="600"/>
                  </a:cubicBezTo>
                  <a:lnTo>
                    <a:pt x="289" y="600"/>
                  </a:lnTo>
                  <a:cubicBezTo>
                    <a:pt x="289" y="600"/>
                    <a:pt x="291" y="602"/>
                    <a:pt x="295" y="608"/>
                  </a:cubicBezTo>
                  <a:cubicBezTo>
                    <a:pt x="311" y="627"/>
                    <a:pt x="319" y="632"/>
                    <a:pt x="325" y="632"/>
                  </a:cubicBezTo>
                  <a:cubicBezTo>
                    <a:pt x="331" y="632"/>
                    <a:pt x="335" y="629"/>
                    <a:pt x="341" y="629"/>
                  </a:cubicBezTo>
                  <a:cubicBezTo>
                    <a:pt x="347" y="629"/>
                    <a:pt x="356" y="632"/>
                    <a:pt x="372" y="648"/>
                  </a:cubicBezTo>
                  <a:cubicBezTo>
                    <a:pt x="354" y="622"/>
                    <a:pt x="349" y="614"/>
                    <a:pt x="350" y="614"/>
                  </a:cubicBezTo>
                  <a:lnTo>
                    <a:pt x="350" y="614"/>
                  </a:lnTo>
                  <a:cubicBezTo>
                    <a:pt x="351" y="614"/>
                    <a:pt x="369" y="637"/>
                    <a:pt x="371" y="637"/>
                  </a:cubicBezTo>
                  <a:cubicBezTo>
                    <a:pt x="372" y="637"/>
                    <a:pt x="369" y="631"/>
                    <a:pt x="359" y="615"/>
                  </a:cubicBezTo>
                  <a:lnTo>
                    <a:pt x="359" y="615"/>
                  </a:lnTo>
                  <a:cubicBezTo>
                    <a:pt x="372" y="635"/>
                    <a:pt x="382" y="645"/>
                    <a:pt x="392" y="665"/>
                  </a:cubicBezTo>
                  <a:cubicBezTo>
                    <a:pt x="391" y="660"/>
                    <a:pt x="391" y="659"/>
                    <a:pt x="392" y="659"/>
                  </a:cubicBezTo>
                  <a:cubicBezTo>
                    <a:pt x="395" y="659"/>
                    <a:pt x="400" y="664"/>
                    <a:pt x="402" y="664"/>
                  </a:cubicBezTo>
                  <a:cubicBezTo>
                    <a:pt x="405" y="664"/>
                    <a:pt x="403" y="658"/>
                    <a:pt x="389" y="632"/>
                  </a:cubicBezTo>
                  <a:lnTo>
                    <a:pt x="389" y="632"/>
                  </a:lnTo>
                  <a:cubicBezTo>
                    <a:pt x="402" y="652"/>
                    <a:pt x="409" y="665"/>
                    <a:pt x="416" y="676"/>
                  </a:cubicBezTo>
                  <a:cubicBezTo>
                    <a:pt x="416" y="673"/>
                    <a:pt x="410" y="665"/>
                    <a:pt x="412" y="665"/>
                  </a:cubicBezTo>
                  <a:lnTo>
                    <a:pt x="412" y="665"/>
                  </a:lnTo>
                  <a:cubicBezTo>
                    <a:pt x="412" y="665"/>
                    <a:pt x="414" y="666"/>
                    <a:pt x="416" y="668"/>
                  </a:cubicBezTo>
                  <a:cubicBezTo>
                    <a:pt x="426" y="682"/>
                    <a:pt x="426" y="689"/>
                    <a:pt x="432" y="699"/>
                  </a:cubicBezTo>
                  <a:cubicBezTo>
                    <a:pt x="436" y="689"/>
                    <a:pt x="392" y="625"/>
                    <a:pt x="351" y="560"/>
                  </a:cubicBezTo>
                  <a:lnTo>
                    <a:pt x="351" y="560"/>
                  </a:lnTo>
                  <a:cubicBezTo>
                    <a:pt x="361" y="572"/>
                    <a:pt x="367" y="578"/>
                    <a:pt x="369" y="578"/>
                  </a:cubicBezTo>
                  <a:cubicBezTo>
                    <a:pt x="371" y="578"/>
                    <a:pt x="366" y="566"/>
                    <a:pt x="351" y="540"/>
                  </a:cubicBezTo>
                  <a:lnTo>
                    <a:pt x="351" y="540"/>
                  </a:lnTo>
                  <a:cubicBezTo>
                    <a:pt x="365" y="560"/>
                    <a:pt x="379" y="581"/>
                    <a:pt x="382" y="591"/>
                  </a:cubicBezTo>
                  <a:cubicBezTo>
                    <a:pt x="384" y="591"/>
                    <a:pt x="390" y="595"/>
                    <a:pt x="393" y="595"/>
                  </a:cubicBezTo>
                  <a:cubicBezTo>
                    <a:pt x="398" y="595"/>
                    <a:pt x="399" y="590"/>
                    <a:pt x="386" y="567"/>
                  </a:cubicBezTo>
                  <a:lnTo>
                    <a:pt x="386" y="567"/>
                  </a:lnTo>
                  <a:cubicBezTo>
                    <a:pt x="386" y="566"/>
                    <a:pt x="384" y="561"/>
                    <a:pt x="382" y="557"/>
                  </a:cubicBezTo>
                  <a:cubicBezTo>
                    <a:pt x="385" y="557"/>
                    <a:pt x="388" y="558"/>
                    <a:pt x="390" y="558"/>
                  </a:cubicBezTo>
                  <a:cubicBezTo>
                    <a:pt x="392" y="558"/>
                    <a:pt x="394" y="557"/>
                    <a:pt x="396" y="554"/>
                  </a:cubicBezTo>
                  <a:lnTo>
                    <a:pt x="389" y="547"/>
                  </a:lnTo>
                  <a:cubicBezTo>
                    <a:pt x="373" y="521"/>
                    <a:pt x="370" y="514"/>
                    <a:pt x="371" y="514"/>
                  </a:cubicBezTo>
                  <a:lnTo>
                    <a:pt x="371" y="514"/>
                  </a:lnTo>
                  <a:cubicBezTo>
                    <a:pt x="373" y="514"/>
                    <a:pt x="380" y="522"/>
                    <a:pt x="382" y="522"/>
                  </a:cubicBezTo>
                  <a:cubicBezTo>
                    <a:pt x="382" y="522"/>
                    <a:pt x="383" y="521"/>
                    <a:pt x="382" y="520"/>
                  </a:cubicBezTo>
                  <a:lnTo>
                    <a:pt x="382" y="520"/>
                  </a:lnTo>
                  <a:lnTo>
                    <a:pt x="385" y="526"/>
                  </a:lnTo>
                  <a:cubicBezTo>
                    <a:pt x="395" y="536"/>
                    <a:pt x="399" y="539"/>
                    <a:pt x="401" y="539"/>
                  </a:cubicBezTo>
                  <a:cubicBezTo>
                    <a:pt x="404" y="539"/>
                    <a:pt x="399" y="530"/>
                    <a:pt x="401" y="530"/>
                  </a:cubicBezTo>
                  <a:lnTo>
                    <a:pt x="401" y="530"/>
                  </a:lnTo>
                  <a:cubicBezTo>
                    <a:pt x="403" y="530"/>
                    <a:pt x="408" y="534"/>
                    <a:pt x="419" y="547"/>
                  </a:cubicBezTo>
                  <a:lnTo>
                    <a:pt x="392" y="510"/>
                  </a:lnTo>
                  <a:cubicBezTo>
                    <a:pt x="379" y="490"/>
                    <a:pt x="375" y="482"/>
                    <a:pt x="377" y="482"/>
                  </a:cubicBezTo>
                  <a:lnTo>
                    <a:pt x="377" y="482"/>
                  </a:lnTo>
                  <a:cubicBezTo>
                    <a:pt x="380" y="482"/>
                    <a:pt x="414" y="526"/>
                    <a:pt x="418" y="526"/>
                  </a:cubicBezTo>
                  <a:cubicBezTo>
                    <a:pt x="419" y="526"/>
                    <a:pt x="418" y="524"/>
                    <a:pt x="416" y="520"/>
                  </a:cubicBezTo>
                  <a:lnTo>
                    <a:pt x="402" y="500"/>
                  </a:lnTo>
                  <a:cubicBezTo>
                    <a:pt x="401" y="497"/>
                    <a:pt x="400" y="495"/>
                    <a:pt x="400" y="495"/>
                  </a:cubicBezTo>
                  <a:lnTo>
                    <a:pt x="400" y="495"/>
                  </a:lnTo>
                  <a:cubicBezTo>
                    <a:pt x="403" y="495"/>
                    <a:pt x="481" y="605"/>
                    <a:pt x="490" y="612"/>
                  </a:cubicBezTo>
                  <a:cubicBezTo>
                    <a:pt x="493" y="618"/>
                    <a:pt x="497" y="625"/>
                    <a:pt x="497" y="628"/>
                  </a:cubicBezTo>
                  <a:cubicBezTo>
                    <a:pt x="505" y="636"/>
                    <a:pt x="509" y="640"/>
                    <a:pt x="510" y="640"/>
                  </a:cubicBezTo>
                  <a:cubicBezTo>
                    <a:pt x="513" y="640"/>
                    <a:pt x="466" y="577"/>
                    <a:pt x="466" y="564"/>
                  </a:cubicBezTo>
                  <a:lnTo>
                    <a:pt x="466" y="564"/>
                  </a:lnTo>
                  <a:cubicBezTo>
                    <a:pt x="483" y="591"/>
                    <a:pt x="507" y="632"/>
                    <a:pt x="513" y="635"/>
                  </a:cubicBezTo>
                  <a:cubicBezTo>
                    <a:pt x="515" y="637"/>
                    <a:pt x="516" y="638"/>
                    <a:pt x="516" y="638"/>
                  </a:cubicBezTo>
                  <a:cubicBezTo>
                    <a:pt x="520" y="638"/>
                    <a:pt x="490" y="579"/>
                    <a:pt x="495" y="579"/>
                  </a:cubicBezTo>
                  <a:lnTo>
                    <a:pt x="495" y="579"/>
                  </a:lnTo>
                  <a:cubicBezTo>
                    <a:pt x="497" y="579"/>
                    <a:pt x="500" y="583"/>
                    <a:pt x="507" y="591"/>
                  </a:cubicBezTo>
                  <a:cubicBezTo>
                    <a:pt x="493" y="571"/>
                    <a:pt x="480" y="551"/>
                    <a:pt x="470" y="534"/>
                  </a:cubicBezTo>
                  <a:cubicBezTo>
                    <a:pt x="470" y="533"/>
                    <a:pt x="470" y="533"/>
                    <a:pt x="470" y="533"/>
                  </a:cubicBezTo>
                  <a:cubicBezTo>
                    <a:pt x="475" y="533"/>
                    <a:pt x="500" y="564"/>
                    <a:pt x="505" y="564"/>
                  </a:cubicBezTo>
                  <a:cubicBezTo>
                    <a:pt x="507" y="564"/>
                    <a:pt x="504" y="557"/>
                    <a:pt x="493" y="537"/>
                  </a:cubicBezTo>
                  <a:lnTo>
                    <a:pt x="493" y="537"/>
                  </a:lnTo>
                  <a:cubicBezTo>
                    <a:pt x="497" y="543"/>
                    <a:pt x="500" y="547"/>
                    <a:pt x="504" y="554"/>
                  </a:cubicBezTo>
                  <a:cubicBezTo>
                    <a:pt x="497" y="534"/>
                    <a:pt x="497" y="520"/>
                    <a:pt x="477" y="483"/>
                  </a:cubicBezTo>
                  <a:lnTo>
                    <a:pt x="477" y="483"/>
                  </a:lnTo>
                  <a:cubicBezTo>
                    <a:pt x="499" y="516"/>
                    <a:pt x="508" y="527"/>
                    <a:pt x="510" y="527"/>
                  </a:cubicBezTo>
                  <a:cubicBezTo>
                    <a:pt x="515" y="527"/>
                    <a:pt x="497" y="488"/>
                    <a:pt x="501" y="488"/>
                  </a:cubicBezTo>
                  <a:lnTo>
                    <a:pt x="501" y="488"/>
                  </a:lnTo>
                  <a:cubicBezTo>
                    <a:pt x="504" y="488"/>
                    <a:pt x="511" y="498"/>
                    <a:pt x="530" y="526"/>
                  </a:cubicBezTo>
                  <a:lnTo>
                    <a:pt x="534" y="517"/>
                  </a:lnTo>
                  <a:lnTo>
                    <a:pt x="541" y="526"/>
                  </a:lnTo>
                  <a:cubicBezTo>
                    <a:pt x="542" y="527"/>
                    <a:pt x="543" y="528"/>
                    <a:pt x="544" y="528"/>
                  </a:cubicBezTo>
                  <a:cubicBezTo>
                    <a:pt x="551" y="528"/>
                    <a:pt x="536" y="500"/>
                    <a:pt x="521" y="473"/>
                  </a:cubicBezTo>
                  <a:lnTo>
                    <a:pt x="521" y="473"/>
                  </a:lnTo>
                  <a:cubicBezTo>
                    <a:pt x="527" y="479"/>
                    <a:pt x="534" y="490"/>
                    <a:pt x="538" y="496"/>
                  </a:cubicBezTo>
                  <a:cubicBezTo>
                    <a:pt x="545" y="503"/>
                    <a:pt x="550" y="507"/>
                    <a:pt x="552" y="507"/>
                  </a:cubicBezTo>
                  <a:cubicBezTo>
                    <a:pt x="556" y="507"/>
                    <a:pt x="548" y="490"/>
                    <a:pt x="527" y="445"/>
                  </a:cubicBezTo>
                  <a:lnTo>
                    <a:pt x="527" y="445"/>
                  </a:lnTo>
                  <a:lnTo>
                    <a:pt x="554" y="486"/>
                  </a:lnTo>
                  <a:cubicBezTo>
                    <a:pt x="552" y="483"/>
                    <a:pt x="552" y="481"/>
                    <a:pt x="553" y="481"/>
                  </a:cubicBezTo>
                  <a:lnTo>
                    <a:pt x="553" y="481"/>
                  </a:lnTo>
                  <a:cubicBezTo>
                    <a:pt x="556" y="481"/>
                    <a:pt x="578" y="504"/>
                    <a:pt x="586" y="504"/>
                  </a:cubicBezTo>
                  <a:cubicBezTo>
                    <a:pt x="589" y="504"/>
                    <a:pt x="590" y="502"/>
                    <a:pt x="588" y="496"/>
                  </a:cubicBezTo>
                  <a:lnTo>
                    <a:pt x="588" y="496"/>
                  </a:lnTo>
                  <a:cubicBezTo>
                    <a:pt x="590" y="499"/>
                    <a:pt x="593" y="503"/>
                    <a:pt x="595" y="506"/>
                  </a:cubicBezTo>
                  <a:cubicBezTo>
                    <a:pt x="591" y="497"/>
                    <a:pt x="591" y="494"/>
                    <a:pt x="594" y="494"/>
                  </a:cubicBezTo>
                  <a:lnTo>
                    <a:pt x="594" y="494"/>
                  </a:lnTo>
                  <a:cubicBezTo>
                    <a:pt x="601" y="494"/>
                    <a:pt x="626" y="520"/>
                    <a:pt x="631" y="520"/>
                  </a:cubicBezTo>
                  <a:cubicBezTo>
                    <a:pt x="636" y="520"/>
                    <a:pt x="629" y="506"/>
                    <a:pt x="599" y="456"/>
                  </a:cubicBezTo>
                  <a:lnTo>
                    <a:pt x="582" y="415"/>
                  </a:lnTo>
                  <a:cubicBezTo>
                    <a:pt x="565" y="409"/>
                    <a:pt x="541" y="355"/>
                    <a:pt x="524" y="334"/>
                  </a:cubicBezTo>
                  <a:cubicBezTo>
                    <a:pt x="524" y="333"/>
                    <a:pt x="524" y="332"/>
                    <a:pt x="525" y="332"/>
                  </a:cubicBezTo>
                  <a:cubicBezTo>
                    <a:pt x="530" y="332"/>
                    <a:pt x="561" y="372"/>
                    <a:pt x="561" y="378"/>
                  </a:cubicBezTo>
                  <a:lnTo>
                    <a:pt x="554" y="372"/>
                  </a:lnTo>
                  <a:lnTo>
                    <a:pt x="554" y="372"/>
                  </a:lnTo>
                  <a:cubicBezTo>
                    <a:pt x="602" y="449"/>
                    <a:pt x="582" y="392"/>
                    <a:pt x="615" y="442"/>
                  </a:cubicBezTo>
                  <a:cubicBezTo>
                    <a:pt x="617" y="440"/>
                    <a:pt x="621" y="439"/>
                    <a:pt x="625" y="439"/>
                  </a:cubicBezTo>
                  <a:cubicBezTo>
                    <a:pt x="640" y="439"/>
                    <a:pt x="665" y="454"/>
                    <a:pt x="680" y="454"/>
                  </a:cubicBezTo>
                  <a:cubicBezTo>
                    <a:pt x="683" y="454"/>
                    <a:pt x="684" y="453"/>
                    <a:pt x="686" y="453"/>
                  </a:cubicBezTo>
                  <a:lnTo>
                    <a:pt x="649" y="398"/>
                  </a:lnTo>
                  <a:lnTo>
                    <a:pt x="655" y="398"/>
                  </a:lnTo>
                  <a:cubicBezTo>
                    <a:pt x="666" y="409"/>
                    <a:pt x="686" y="442"/>
                    <a:pt x="680" y="442"/>
                  </a:cubicBezTo>
                  <a:cubicBezTo>
                    <a:pt x="684" y="448"/>
                    <a:pt x="687" y="450"/>
                    <a:pt x="687" y="450"/>
                  </a:cubicBezTo>
                  <a:cubicBezTo>
                    <a:pt x="691" y="450"/>
                    <a:pt x="667" y="407"/>
                    <a:pt x="659" y="398"/>
                  </a:cubicBezTo>
                  <a:lnTo>
                    <a:pt x="659" y="398"/>
                  </a:lnTo>
                  <a:cubicBezTo>
                    <a:pt x="683" y="415"/>
                    <a:pt x="700" y="466"/>
                    <a:pt x="703" y="466"/>
                  </a:cubicBezTo>
                  <a:lnTo>
                    <a:pt x="703" y="459"/>
                  </a:lnTo>
                  <a:lnTo>
                    <a:pt x="700" y="453"/>
                  </a:lnTo>
                  <a:cubicBezTo>
                    <a:pt x="686" y="429"/>
                    <a:pt x="669" y="405"/>
                    <a:pt x="676" y="405"/>
                  </a:cubicBezTo>
                  <a:lnTo>
                    <a:pt x="676" y="405"/>
                  </a:lnTo>
                  <a:cubicBezTo>
                    <a:pt x="686" y="412"/>
                    <a:pt x="703" y="439"/>
                    <a:pt x="703" y="439"/>
                  </a:cubicBezTo>
                  <a:cubicBezTo>
                    <a:pt x="705" y="441"/>
                    <a:pt x="707" y="443"/>
                    <a:pt x="708" y="443"/>
                  </a:cubicBezTo>
                  <a:cubicBezTo>
                    <a:pt x="708" y="443"/>
                    <a:pt x="708" y="442"/>
                    <a:pt x="706" y="439"/>
                  </a:cubicBezTo>
                  <a:lnTo>
                    <a:pt x="706" y="439"/>
                  </a:lnTo>
                  <a:lnTo>
                    <a:pt x="716" y="442"/>
                  </a:lnTo>
                  <a:lnTo>
                    <a:pt x="683" y="398"/>
                  </a:lnTo>
                  <a:cubicBezTo>
                    <a:pt x="674" y="378"/>
                    <a:pt x="688" y="391"/>
                    <a:pt x="667" y="363"/>
                  </a:cubicBezTo>
                  <a:lnTo>
                    <a:pt x="667" y="363"/>
                  </a:lnTo>
                  <a:cubicBezTo>
                    <a:pt x="681" y="380"/>
                    <a:pt x="690" y="385"/>
                    <a:pt x="695" y="385"/>
                  </a:cubicBezTo>
                  <a:cubicBezTo>
                    <a:pt x="703" y="385"/>
                    <a:pt x="705" y="376"/>
                    <a:pt x="710" y="376"/>
                  </a:cubicBezTo>
                  <a:cubicBezTo>
                    <a:pt x="711" y="376"/>
                    <a:pt x="713" y="377"/>
                    <a:pt x="716" y="381"/>
                  </a:cubicBezTo>
                  <a:cubicBezTo>
                    <a:pt x="700" y="348"/>
                    <a:pt x="703" y="344"/>
                    <a:pt x="710" y="344"/>
                  </a:cubicBezTo>
                  <a:cubicBezTo>
                    <a:pt x="703" y="338"/>
                    <a:pt x="671" y="290"/>
                    <a:pt x="679" y="290"/>
                  </a:cubicBezTo>
                  <a:lnTo>
                    <a:pt x="679" y="290"/>
                  </a:lnTo>
                  <a:cubicBezTo>
                    <a:pt x="679" y="290"/>
                    <a:pt x="679" y="290"/>
                    <a:pt x="680" y="291"/>
                  </a:cubicBezTo>
                  <a:cubicBezTo>
                    <a:pt x="744" y="395"/>
                    <a:pt x="716" y="331"/>
                    <a:pt x="767" y="402"/>
                  </a:cubicBezTo>
                  <a:cubicBezTo>
                    <a:pt x="733" y="355"/>
                    <a:pt x="770" y="385"/>
                    <a:pt x="720" y="314"/>
                  </a:cubicBezTo>
                  <a:lnTo>
                    <a:pt x="720" y="314"/>
                  </a:lnTo>
                  <a:cubicBezTo>
                    <a:pt x="730" y="321"/>
                    <a:pt x="747" y="355"/>
                    <a:pt x="764" y="378"/>
                  </a:cubicBezTo>
                  <a:cubicBezTo>
                    <a:pt x="759" y="364"/>
                    <a:pt x="760" y="360"/>
                    <a:pt x="764" y="360"/>
                  </a:cubicBezTo>
                  <a:cubicBezTo>
                    <a:pt x="772" y="360"/>
                    <a:pt x="790" y="376"/>
                    <a:pt x="798" y="376"/>
                  </a:cubicBezTo>
                  <a:cubicBezTo>
                    <a:pt x="800" y="376"/>
                    <a:pt x="801" y="375"/>
                    <a:pt x="801" y="372"/>
                  </a:cubicBezTo>
                  <a:cubicBezTo>
                    <a:pt x="794" y="358"/>
                    <a:pt x="777" y="338"/>
                    <a:pt x="767" y="317"/>
                  </a:cubicBezTo>
                  <a:lnTo>
                    <a:pt x="767" y="317"/>
                  </a:lnTo>
                  <a:lnTo>
                    <a:pt x="817" y="381"/>
                  </a:lnTo>
                  <a:cubicBezTo>
                    <a:pt x="815" y="374"/>
                    <a:pt x="787" y="330"/>
                    <a:pt x="789" y="330"/>
                  </a:cubicBezTo>
                  <a:lnTo>
                    <a:pt x="789" y="330"/>
                  </a:lnTo>
                  <a:cubicBezTo>
                    <a:pt x="790" y="330"/>
                    <a:pt x="793" y="334"/>
                    <a:pt x="801" y="344"/>
                  </a:cubicBezTo>
                  <a:cubicBezTo>
                    <a:pt x="794" y="334"/>
                    <a:pt x="781" y="317"/>
                    <a:pt x="781" y="311"/>
                  </a:cubicBezTo>
                  <a:lnTo>
                    <a:pt x="781" y="311"/>
                  </a:lnTo>
                  <a:cubicBezTo>
                    <a:pt x="793" y="320"/>
                    <a:pt x="800" y="324"/>
                    <a:pt x="805" y="324"/>
                  </a:cubicBezTo>
                  <a:cubicBezTo>
                    <a:pt x="820" y="324"/>
                    <a:pt x="817" y="296"/>
                    <a:pt x="831" y="296"/>
                  </a:cubicBezTo>
                  <a:cubicBezTo>
                    <a:pt x="840" y="296"/>
                    <a:pt x="857" y="308"/>
                    <a:pt x="889" y="344"/>
                  </a:cubicBezTo>
                  <a:cubicBezTo>
                    <a:pt x="869" y="317"/>
                    <a:pt x="869" y="314"/>
                    <a:pt x="869" y="311"/>
                  </a:cubicBezTo>
                  <a:cubicBezTo>
                    <a:pt x="865" y="308"/>
                    <a:pt x="848" y="277"/>
                    <a:pt x="835" y="260"/>
                  </a:cubicBezTo>
                  <a:lnTo>
                    <a:pt x="835" y="260"/>
                  </a:lnTo>
                  <a:lnTo>
                    <a:pt x="878" y="308"/>
                  </a:lnTo>
                  <a:cubicBezTo>
                    <a:pt x="845" y="253"/>
                    <a:pt x="886" y="297"/>
                    <a:pt x="855" y="247"/>
                  </a:cubicBezTo>
                  <a:lnTo>
                    <a:pt x="855" y="247"/>
                  </a:lnTo>
                  <a:lnTo>
                    <a:pt x="858" y="256"/>
                  </a:lnTo>
                  <a:cubicBezTo>
                    <a:pt x="822" y="196"/>
                    <a:pt x="767" y="132"/>
                    <a:pt x="720" y="54"/>
                  </a:cubicBezTo>
                  <a:lnTo>
                    <a:pt x="720" y="54"/>
                  </a:lnTo>
                  <a:cubicBezTo>
                    <a:pt x="727" y="67"/>
                    <a:pt x="729" y="73"/>
                    <a:pt x="727" y="73"/>
                  </a:cubicBezTo>
                  <a:cubicBezTo>
                    <a:pt x="722" y="73"/>
                    <a:pt x="691" y="30"/>
                    <a:pt x="685" y="30"/>
                  </a:cubicBezTo>
                  <a:lnTo>
                    <a:pt x="685" y="30"/>
                  </a:lnTo>
                  <a:cubicBezTo>
                    <a:pt x="683" y="30"/>
                    <a:pt x="686" y="39"/>
                    <a:pt x="700" y="64"/>
                  </a:cubicBezTo>
                  <a:cubicBezTo>
                    <a:pt x="689" y="51"/>
                    <a:pt x="686" y="37"/>
                    <a:pt x="672" y="20"/>
                  </a:cubicBezTo>
                  <a:lnTo>
                    <a:pt x="672" y="20"/>
                  </a:lnTo>
                  <a:cubicBezTo>
                    <a:pt x="687" y="44"/>
                    <a:pt x="693" y="56"/>
                    <a:pt x="690" y="56"/>
                  </a:cubicBezTo>
                  <a:cubicBezTo>
                    <a:pt x="689" y="56"/>
                    <a:pt x="687" y="54"/>
                    <a:pt x="683" y="51"/>
                  </a:cubicBezTo>
                  <a:lnTo>
                    <a:pt x="676" y="44"/>
                  </a:lnTo>
                  <a:cubicBezTo>
                    <a:pt x="675" y="46"/>
                    <a:pt x="674" y="47"/>
                    <a:pt x="672" y="47"/>
                  </a:cubicBezTo>
                  <a:cubicBezTo>
                    <a:pt x="663" y="47"/>
                    <a:pt x="642" y="25"/>
                    <a:pt x="622" y="16"/>
                  </a:cubicBezTo>
                  <a:lnTo>
                    <a:pt x="622" y="16"/>
                  </a:lnTo>
                  <a:lnTo>
                    <a:pt x="646" y="51"/>
                  </a:lnTo>
                  <a:cubicBezTo>
                    <a:pt x="639" y="47"/>
                    <a:pt x="632" y="37"/>
                    <a:pt x="625" y="30"/>
                  </a:cubicBezTo>
                  <a:lnTo>
                    <a:pt x="625" y="30"/>
                  </a:lnTo>
                  <a:cubicBezTo>
                    <a:pt x="641" y="58"/>
                    <a:pt x="644" y="58"/>
                    <a:pt x="646" y="58"/>
                  </a:cubicBezTo>
                  <a:cubicBezTo>
                    <a:pt x="646" y="58"/>
                    <a:pt x="646" y="58"/>
                    <a:pt x="646" y="58"/>
                  </a:cubicBezTo>
                  <a:cubicBezTo>
                    <a:pt x="649" y="58"/>
                    <a:pt x="652" y="59"/>
                    <a:pt x="672" y="91"/>
                  </a:cubicBezTo>
                  <a:cubicBezTo>
                    <a:pt x="651" y="61"/>
                    <a:pt x="644" y="57"/>
                    <a:pt x="639" y="57"/>
                  </a:cubicBezTo>
                  <a:cubicBezTo>
                    <a:pt x="636" y="57"/>
                    <a:pt x="635" y="58"/>
                    <a:pt x="632" y="58"/>
                  </a:cubicBezTo>
                  <a:cubicBezTo>
                    <a:pt x="627" y="58"/>
                    <a:pt x="619" y="53"/>
                    <a:pt x="595" y="16"/>
                  </a:cubicBezTo>
                  <a:lnTo>
                    <a:pt x="595" y="16"/>
                  </a:lnTo>
                  <a:cubicBezTo>
                    <a:pt x="591" y="20"/>
                    <a:pt x="622" y="60"/>
                    <a:pt x="619" y="60"/>
                  </a:cubicBezTo>
                  <a:lnTo>
                    <a:pt x="602" y="40"/>
                  </a:lnTo>
                  <a:lnTo>
                    <a:pt x="622" y="71"/>
                  </a:lnTo>
                  <a:cubicBezTo>
                    <a:pt x="615" y="68"/>
                    <a:pt x="595" y="37"/>
                    <a:pt x="582" y="20"/>
                  </a:cubicBezTo>
                  <a:cubicBezTo>
                    <a:pt x="585" y="20"/>
                    <a:pt x="582" y="13"/>
                    <a:pt x="582" y="10"/>
                  </a:cubicBezTo>
                  <a:cubicBezTo>
                    <a:pt x="576" y="3"/>
                    <a:pt x="574" y="1"/>
                    <a:pt x="57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2"/>
            <p:cNvSpPr/>
            <p:nvPr/>
          </p:nvSpPr>
          <p:spPr>
            <a:xfrm>
              <a:off x="2742594" y="1620632"/>
              <a:ext cx="1310" cy="1618"/>
            </a:xfrm>
            <a:custGeom>
              <a:avLst/>
              <a:gdLst/>
              <a:ahLst/>
              <a:cxnLst/>
              <a:rect l="l" t="t" r="r" b="b"/>
              <a:pathLst>
                <a:path w="17" h="21" extrusionOk="0">
                  <a:moveTo>
                    <a:pt x="0" y="0"/>
                  </a:moveTo>
                  <a:cubicBezTo>
                    <a:pt x="7" y="7"/>
                    <a:pt x="10" y="14"/>
                    <a:pt x="17" y="21"/>
                  </a:cubicBezTo>
                  <a:cubicBezTo>
                    <a:pt x="10" y="14"/>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2"/>
            <p:cNvSpPr/>
            <p:nvPr/>
          </p:nvSpPr>
          <p:spPr>
            <a:xfrm>
              <a:off x="2751380" y="1605219"/>
              <a:ext cx="385" cy="617"/>
            </a:xfrm>
            <a:custGeom>
              <a:avLst/>
              <a:gdLst/>
              <a:ahLst/>
              <a:cxnLst/>
              <a:rect l="l" t="t" r="r" b="b"/>
              <a:pathLst>
                <a:path w="5" h="8" extrusionOk="0">
                  <a:moveTo>
                    <a:pt x="1" y="1"/>
                  </a:moveTo>
                  <a:lnTo>
                    <a:pt x="4" y="7"/>
                  </a:lnTo>
                  <a:cubicBezTo>
                    <a:pt x="4" y="4"/>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2"/>
            <p:cNvSpPr/>
            <p:nvPr/>
          </p:nvSpPr>
          <p:spPr>
            <a:xfrm>
              <a:off x="2727720" y="1627953"/>
              <a:ext cx="1387" cy="1618"/>
            </a:xfrm>
            <a:custGeom>
              <a:avLst/>
              <a:gdLst/>
              <a:ahLst/>
              <a:cxnLst/>
              <a:rect l="l" t="t" r="r" b="b"/>
              <a:pathLst>
                <a:path w="18" h="21" extrusionOk="0">
                  <a:moveTo>
                    <a:pt x="1" y="0"/>
                  </a:moveTo>
                  <a:lnTo>
                    <a:pt x="1" y="0"/>
                  </a:lnTo>
                  <a:cubicBezTo>
                    <a:pt x="7" y="7"/>
                    <a:pt x="11" y="13"/>
                    <a:pt x="18" y="20"/>
                  </a:cubicBezTo>
                  <a:cubicBezTo>
                    <a:pt x="11" y="10"/>
                    <a:pt x="4"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2"/>
            <p:cNvSpPr/>
            <p:nvPr/>
          </p:nvSpPr>
          <p:spPr>
            <a:xfrm>
              <a:off x="2737585" y="1661246"/>
              <a:ext cx="1156" cy="1850"/>
            </a:xfrm>
            <a:custGeom>
              <a:avLst/>
              <a:gdLst/>
              <a:ahLst/>
              <a:cxnLst/>
              <a:rect l="l" t="t" r="r" b="b"/>
              <a:pathLst>
                <a:path w="15" h="24" extrusionOk="0">
                  <a:moveTo>
                    <a:pt x="1" y="0"/>
                  </a:moveTo>
                  <a:cubicBezTo>
                    <a:pt x="2" y="2"/>
                    <a:pt x="4" y="5"/>
                    <a:pt x="5" y="7"/>
                  </a:cubicBezTo>
                  <a:lnTo>
                    <a:pt x="5" y="7"/>
                  </a:lnTo>
                  <a:cubicBezTo>
                    <a:pt x="4" y="5"/>
                    <a:pt x="2" y="2"/>
                    <a:pt x="1" y="0"/>
                  </a:cubicBezTo>
                  <a:close/>
                  <a:moveTo>
                    <a:pt x="5" y="7"/>
                  </a:moveTo>
                  <a:cubicBezTo>
                    <a:pt x="9" y="13"/>
                    <a:pt x="13" y="18"/>
                    <a:pt x="14" y="22"/>
                  </a:cubicBezTo>
                  <a:lnTo>
                    <a:pt x="14" y="22"/>
                  </a:lnTo>
                  <a:lnTo>
                    <a:pt x="11" y="10"/>
                  </a:lnTo>
                  <a:cubicBezTo>
                    <a:pt x="11" y="11"/>
                    <a:pt x="11" y="11"/>
                    <a:pt x="10" y="11"/>
                  </a:cubicBezTo>
                  <a:cubicBezTo>
                    <a:pt x="9" y="11"/>
                    <a:pt x="7" y="9"/>
                    <a:pt x="5" y="7"/>
                  </a:cubicBezTo>
                  <a:close/>
                  <a:moveTo>
                    <a:pt x="14" y="22"/>
                  </a:moveTo>
                  <a:lnTo>
                    <a:pt x="14" y="24"/>
                  </a:lnTo>
                  <a:cubicBezTo>
                    <a:pt x="14" y="23"/>
                    <a:pt x="14" y="22"/>
                    <a:pt x="14"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2"/>
            <p:cNvSpPr/>
            <p:nvPr/>
          </p:nvSpPr>
          <p:spPr>
            <a:xfrm>
              <a:off x="2724715" y="1646372"/>
              <a:ext cx="1310" cy="1927"/>
            </a:xfrm>
            <a:custGeom>
              <a:avLst/>
              <a:gdLst/>
              <a:ahLst/>
              <a:cxnLst/>
              <a:rect l="l" t="t" r="r" b="b"/>
              <a:pathLst>
                <a:path w="17" h="25" extrusionOk="0">
                  <a:moveTo>
                    <a:pt x="2" y="0"/>
                  </a:moveTo>
                  <a:cubicBezTo>
                    <a:pt x="2" y="4"/>
                    <a:pt x="1" y="4"/>
                    <a:pt x="1" y="4"/>
                  </a:cubicBezTo>
                  <a:cubicBezTo>
                    <a:pt x="1" y="4"/>
                    <a:pt x="1" y="4"/>
                    <a:pt x="2" y="8"/>
                  </a:cubicBezTo>
                  <a:lnTo>
                    <a:pt x="16" y="25"/>
                  </a:lnTo>
                  <a:cubicBezTo>
                    <a:pt x="16" y="21"/>
                    <a:pt x="10" y="8"/>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2"/>
            <p:cNvSpPr/>
            <p:nvPr/>
          </p:nvSpPr>
          <p:spPr>
            <a:xfrm>
              <a:off x="2730880" y="1651844"/>
              <a:ext cx="1850" cy="3006"/>
            </a:xfrm>
            <a:custGeom>
              <a:avLst/>
              <a:gdLst/>
              <a:ahLst/>
              <a:cxnLst/>
              <a:rect l="l" t="t" r="r" b="b"/>
              <a:pathLst>
                <a:path w="24" h="39" extrusionOk="0">
                  <a:moveTo>
                    <a:pt x="1" y="0"/>
                  </a:moveTo>
                  <a:cubicBezTo>
                    <a:pt x="0" y="0"/>
                    <a:pt x="2" y="6"/>
                    <a:pt x="3" y="10"/>
                  </a:cubicBezTo>
                  <a:lnTo>
                    <a:pt x="3" y="7"/>
                  </a:lnTo>
                  <a:cubicBezTo>
                    <a:pt x="17" y="30"/>
                    <a:pt x="22" y="38"/>
                    <a:pt x="23" y="38"/>
                  </a:cubicBezTo>
                  <a:cubicBezTo>
                    <a:pt x="24" y="38"/>
                    <a:pt x="20" y="30"/>
                    <a:pt x="17" y="21"/>
                  </a:cubicBezTo>
                  <a:cubicBezTo>
                    <a:pt x="7" y="6"/>
                    <a:pt x="3"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2"/>
            <p:cNvSpPr/>
            <p:nvPr/>
          </p:nvSpPr>
          <p:spPr>
            <a:xfrm>
              <a:off x="2730880" y="1652615"/>
              <a:ext cx="617" cy="1002"/>
            </a:xfrm>
            <a:custGeom>
              <a:avLst/>
              <a:gdLst/>
              <a:ahLst/>
              <a:cxnLst/>
              <a:rect l="l" t="t" r="r" b="b"/>
              <a:pathLst>
                <a:path w="8" h="13" extrusionOk="0">
                  <a:moveTo>
                    <a:pt x="3" y="0"/>
                  </a:moveTo>
                  <a:cubicBezTo>
                    <a:pt x="3" y="4"/>
                    <a:pt x="3" y="4"/>
                    <a:pt x="0" y="4"/>
                  </a:cubicBezTo>
                  <a:cubicBezTo>
                    <a:pt x="5" y="10"/>
                    <a:pt x="7" y="12"/>
                    <a:pt x="7" y="12"/>
                  </a:cubicBezTo>
                  <a:cubicBezTo>
                    <a:pt x="8" y="12"/>
                    <a:pt x="3" y="5"/>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2"/>
            <p:cNvSpPr/>
            <p:nvPr/>
          </p:nvSpPr>
          <p:spPr>
            <a:xfrm>
              <a:off x="2737970" y="1658241"/>
              <a:ext cx="2158" cy="3391"/>
            </a:xfrm>
            <a:custGeom>
              <a:avLst/>
              <a:gdLst/>
              <a:ahLst/>
              <a:cxnLst/>
              <a:rect l="l" t="t" r="r" b="b"/>
              <a:pathLst>
                <a:path w="28" h="44" extrusionOk="0">
                  <a:moveTo>
                    <a:pt x="3" y="0"/>
                  </a:moveTo>
                  <a:lnTo>
                    <a:pt x="3" y="0"/>
                  </a:lnTo>
                  <a:cubicBezTo>
                    <a:pt x="2" y="0"/>
                    <a:pt x="2" y="2"/>
                    <a:pt x="3" y="5"/>
                  </a:cubicBezTo>
                  <a:cubicBezTo>
                    <a:pt x="2" y="5"/>
                    <a:pt x="2" y="5"/>
                    <a:pt x="2" y="5"/>
                  </a:cubicBezTo>
                  <a:lnTo>
                    <a:pt x="2" y="5"/>
                  </a:lnTo>
                  <a:cubicBezTo>
                    <a:pt x="0" y="5"/>
                    <a:pt x="22" y="35"/>
                    <a:pt x="22" y="35"/>
                  </a:cubicBezTo>
                  <a:cubicBezTo>
                    <a:pt x="22" y="35"/>
                    <a:pt x="21" y="34"/>
                    <a:pt x="20" y="33"/>
                  </a:cubicBezTo>
                  <a:lnTo>
                    <a:pt x="20" y="33"/>
                  </a:lnTo>
                  <a:cubicBezTo>
                    <a:pt x="24" y="40"/>
                    <a:pt x="26" y="43"/>
                    <a:pt x="26" y="43"/>
                  </a:cubicBezTo>
                  <a:cubicBezTo>
                    <a:pt x="28" y="43"/>
                    <a:pt x="6"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2"/>
            <p:cNvSpPr/>
            <p:nvPr/>
          </p:nvSpPr>
          <p:spPr>
            <a:xfrm>
              <a:off x="2726641" y="1645602"/>
              <a:ext cx="2235" cy="2929"/>
            </a:xfrm>
            <a:custGeom>
              <a:avLst/>
              <a:gdLst/>
              <a:ahLst/>
              <a:cxnLst/>
              <a:rect l="l" t="t" r="r" b="b"/>
              <a:pathLst>
                <a:path w="29" h="38" extrusionOk="0">
                  <a:moveTo>
                    <a:pt x="1" y="1"/>
                  </a:moveTo>
                  <a:lnTo>
                    <a:pt x="28" y="38"/>
                  </a:lnTo>
                  <a:lnTo>
                    <a:pt x="28" y="38"/>
                  </a:ln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2"/>
            <p:cNvSpPr/>
            <p:nvPr/>
          </p:nvSpPr>
          <p:spPr>
            <a:xfrm>
              <a:off x="2728799" y="1646141"/>
              <a:ext cx="1233" cy="1233"/>
            </a:xfrm>
            <a:custGeom>
              <a:avLst/>
              <a:gdLst/>
              <a:ahLst/>
              <a:cxnLst/>
              <a:rect l="l" t="t" r="r" b="b"/>
              <a:pathLst>
                <a:path w="16" h="16" extrusionOk="0">
                  <a:moveTo>
                    <a:pt x="0" y="0"/>
                  </a:moveTo>
                  <a:lnTo>
                    <a:pt x="0" y="0"/>
                  </a:lnTo>
                  <a:cubicBezTo>
                    <a:pt x="7" y="7"/>
                    <a:pt x="7" y="11"/>
                    <a:pt x="7" y="14"/>
                  </a:cubicBezTo>
                  <a:cubicBezTo>
                    <a:pt x="9" y="14"/>
                    <a:pt x="13" y="16"/>
                    <a:pt x="14" y="16"/>
                  </a:cubicBezTo>
                  <a:cubicBezTo>
                    <a:pt x="15" y="16"/>
                    <a:pt x="15" y="15"/>
                    <a:pt x="10"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2"/>
            <p:cNvSpPr/>
            <p:nvPr/>
          </p:nvSpPr>
          <p:spPr>
            <a:xfrm>
              <a:off x="2729262" y="1647143"/>
              <a:ext cx="385" cy="848"/>
            </a:xfrm>
            <a:custGeom>
              <a:avLst/>
              <a:gdLst/>
              <a:ahLst/>
              <a:cxnLst/>
              <a:rect l="l" t="t" r="r" b="b"/>
              <a:pathLst>
                <a:path w="5" h="11" extrusionOk="0">
                  <a:moveTo>
                    <a:pt x="1" y="1"/>
                  </a:moveTo>
                  <a:cubicBezTo>
                    <a:pt x="1" y="1"/>
                    <a:pt x="1" y="4"/>
                    <a:pt x="4" y="11"/>
                  </a:cubicBezTo>
                  <a:cubicBezTo>
                    <a:pt x="4" y="7"/>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2"/>
            <p:cNvSpPr/>
            <p:nvPr/>
          </p:nvSpPr>
          <p:spPr>
            <a:xfrm>
              <a:off x="2726641" y="1644291"/>
              <a:ext cx="925" cy="925"/>
            </a:xfrm>
            <a:custGeom>
              <a:avLst/>
              <a:gdLst/>
              <a:ahLst/>
              <a:cxnLst/>
              <a:rect l="l" t="t" r="r" b="b"/>
              <a:pathLst>
                <a:path w="12" h="12" extrusionOk="0">
                  <a:moveTo>
                    <a:pt x="1" y="1"/>
                  </a:moveTo>
                  <a:lnTo>
                    <a:pt x="11" y="11"/>
                  </a:lnTo>
                  <a:lnTo>
                    <a:pt x="8"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2"/>
            <p:cNvSpPr/>
            <p:nvPr/>
          </p:nvSpPr>
          <p:spPr>
            <a:xfrm>
              <a:off x="2731805" y="1643058"/>
              <a:ext cx="1464" cy="2389"/>
            </a:xfrm>
            <a:custGeom>
              <a:avLst/>
              <a:gdLst/>
              <a:ahLst/>
              <a:cxnLst/>
              <a:rect l="l" t="t" r="r" b="b"/>
              <a:pathLst>
                <a:path w="19" h="31" extrusionOk="0">
                  <a:moveTo>
                    <a:pt x="1" y="0"/>
                  </a:moveTo>
                  <a:cubicBezTo>
                    <a:pt x="1" y="0"/>
                    <a:pt x="1" y="1"/>
                    <a:pt x="2" y="3"/>
                  </a:cubicBezTo>
                  <a:cubicBezTo>
                    <a:pt x="5" y="13"/>
                    <a:pt x="8" y="17"/>
                    <a:pt x="19" y="30"/>
                  </a:cubicBezTo>
                  <a:lnTo>
                    <a:pt x="15" y="17"/>
                  </a:lnTo>
                  <a:cubicBezTo>
                    <a:pt x="8" y="6"/>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2"/>
            <p:cNvSpPr/>
            <p:nvPr/>
          </p:nvSpPr>
          <p:spPr>
            <a:xfrm>
              <a:off x="2725948" y="1636199"/>
              <a:ext cx="2697" cy="3699"/>
            </a:xfrm>
            <a:custGeom>
              <a:avLst/>
              <a:gdLst/>
              <a:ahLst/>
              <a:cxnLst/>
              <a:rect l="l" t="t" r="r" b="b"/>
              <a:pathLst>
                <a:path w="35" h="48" extrusionOk="0">
                  <a:moveTo>
                    <a:pt x="0" y="1"/>
                  </a:moveTo>
                  <a:lnTo>
                    <a:pt x="10" y="21"/>
                  </a:lnTo>
                  <a:cubicBezTo>
                    <a:pt x="17" y="28"/>
                    <a:pt x="24" y="35"/>
                    <a:pt x="34" y="4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2"/>
            <p:cNvSpPr/>
            <p:nvPr/>
          </p:nvSpPr>
          <p:spPr>
            <a:xfrm>
              <a:off x="2725408" y="1633271"/>
              <a:ext cx="1927" cy="3006"/>
            </a:xfrm>
            <a:custGeom>
              <a:avLst/>
              <a:gdLst/>
              <a:ahLst/>
              <a:cxnLst/>
              <a:rect l="l" t="t" r="r" b="b"/>
              <a:pathLst>
                <a:path w="25" h="39" extrusionOk="0">
                  <a:moveTo>
                    <a:pt x="2" y="1"/>
                  </a:moveTo>
                  <a:cubicBezTo>
                    <a:pt x="1" y="1"/>
                    <a:pt x="1" y="1"/>
                    <a:pt x="1" y="2"/>
                  </a:cubicBezTo>
                  <a:cubicBezTo>
                    <a:pt x="10" y="15"/>
                    <a:pt x="10" y="32"/>
                    <a:pt x="24" y="39"/>
                  </a:cubicBezTo>
                  <a:cubicBezTo>
                    <a:pt x="15" y="27"/>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2"/>
            <p:cNvSpPr/>
            <p:nvPr/>
          </p:nvSpPr>
          <p:spPr>
            <a:xfrm>
              <a:off x="2734810" y="1637818"/>
              <a:ext cx="4162" cy="6320"/>
            </a:xfrm>
            <a:custGeom>
              <a:avLst/>
              <a:gdLst/>
              <a:ahLst/>
              <a:cxnLst/>
              <a:rect l="l" t="t" r="r" b="b"/>
              <a:pathLst>
                <a:path w="54" h="82" extrusionOk="0">
                  <a:moveTo>
                    <a:pt x="3" y="0"/>
                  </a:moveTo>
                  <a:lnTo>
                    <a:pt x="0" y="3"/>
                  </a:lnTo>
                  <a:lnTo>
                    <a:pt x="54" y="81"/>
                  </a:ln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2"/>
            <p:cNvSpPr/>
            <p:nvPr/>
          </p:nvSpPr>
          <p:spPr>
            <a:xfrm>
              <a:off x="2729030" y="1620401"/>
              <a:ext cx="3468" cy="5009"/>
            </a:xfrm>
            <a:custGeom>
              <a:avLst/>
              <a:gdLst/>
              <a:ahLst/>
              <a:cxnLst/>
              <a:rect l="l" t="t" r="r" b="b"/>
              <a:pathLst>
                <a:path w="45" h="65" extrusionOk="0">
                  <a:moveTo>
                    <a:pt x="4" y="0"/>
                  </a:moveTo>
                  <a:cubicBezTo>
                    <a:pt x="1" y="0"/>
                    <a:pt x="25" y="35"/>
                    <a:pt x="23" y="35"/>
                  </a:cubicBezTo>
                  <a:cubicBezTo>
                    <a:pt x="22" y="35"/>
                    <a:pt x="21" y="34"/>
                    <a:pt x="18" y="30"/>
                  </a:cubicBezTo>
                  <a:lnTo>
                    <a:pt x="18" y="30"/>
                  </a:lnTo>
                  <a:cubicBezTo>
                    <a:pt x="27" y="50"/>
                    <a:pt x="35" y="47"/>
                    <a:pt x="44" y="64"/>
                  </a:cubicBezTo>
                  <a:cubicBezTo>
                    <a:pt x="35" y="44"/>
                    <a:pt x="41" y="54"/>
                    <a:pt x="7" y="3"/>
                  </a:cubicBezTo>
                  <a:cubicBezTo>
                    <a:pt x="5" y="1"/>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2"/>
            <p:cNvSpPr/>
            <p:nvPr/>
          </p:nvSpPr>
          <p:spPr>
            <a:xfrm>
              <a:off x="2732421" y="1625333"/>
              <a:ext cx="539" cy="1079"/>
            </a:xfrm>
            <a:custGeom>
              <a:avLst/>
              <a:gdLst/>
              <a:ahLst/>
              <a:cxnLst/>
              <a:rect l="l" t="t" r="r" b="b"/>
              <a:pathLst>
                <a:path w="7" h="14" extrusionOk="0">
                  <a:moveTo>
                    <a:pt x="0" y="0"/>
                  </a:moveTo>
                  <a:cubicBezTo>
                    <a:pt x="0" y="3"/>
                    <a:pt x="4" y="10"/>
                    <a:pt x="7" y="14"/>
                  </a:cubicBezTo>
                  <a:cubicBezTo>
                    <a:pt x="4" y="10"/>
                    <a:pt x="0"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2"/>
            <p:cNvSpPr/>
            <p:nvPr/>
          </p:nvSpPr>
          <p:spPr>
            <a:xfrm>
              <a:off x="2795925" y="1620401"/>
              <a:ext cx="1387" cy="2081"/>
            </a:xfrm>
            <a:custGeom>
              <a:avLst/>
              <a:gdLst/>
              <a:ahLst/>
              <a:cxnLst/>
              <a:rect l="l" t="t" r="r" b="b"/>
              <a:pathLst>
                <a:path w="18" h="27" extrusionOk="0">
                  <a:moveTo>
                    <a:pt x="1" y="0"/>
                  </a:moveTo>
                  <a:lnTo>
                    <a:pt x="4" y="13"/>
                  </a:lnTo>
                  <a:lnTo>
                    <a:pt x="18" y="27"/>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2"/>
            <p:cNvSpPr/>
            <p:nvPr/>
          </p:nvSpPr>
          <p:spPr>
            <a:xfrm>
              <a:off x="2793844" y="1616393"/>
              <a:ext cx="2697" cy="4085"/>
            </a:xfrm>
            <a:custGeom>
              <a:avLst/>
              <a:gdLst/>
              <a:ahLst/>
              <a:cxnLst/>
              <a:rect l="l" t="t" r="r" b="b"/>
              <a:pathLst>
                <a:path w="35" h="53" extrusionOk="0">
                  <a:moveTo>
                    <a:pt x="4" y="4"/>
                  </a:moveTo>
                  <a:lnTo>
                    <a:pt x="6" y="7"/>
                  </a:lnTo>
                  <a:lnTo>
                    <a:pt x="6" y="7"/>
                  </a:lnTo>
                  <a:cubicBezTo>
                    <a:pt x="6" y="7"/>
                    <a:pt x="5" y="5"/>
                    <a:pt x="4" y="4"/>
                  </a:cubicBezTo>
                  <a:close/>
                  <a:moveTo>
                    <a:pt x="0" y="1"/>
                  </a:moveTo>
                  <a:lnTo>
                    <a:pt x="34" y="52"/>
                  </a:lnTo>
                  <a:lnTo>
                    <a:pt x="6" y="7"/>
                  </a:lnTo>
                  <a:lnTo>
                    <a:pt x="6" y="7"/>
                  </a:lnTo>
                  <a:cubicBezTo>
                    <a:pt x="6" y="8"/>
                    <a:pt x="6" y="8"/>
                    <a:pt x="6" y="8"/>
                  </a:cubicBezTo>
                  <a:cubicBezTo>
                    <a:pt x="6" y="8"/>
                    <a:pt x="4" y="6"/>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2"/>
            <p:cNvSpPr/>
            <p:nvPr/>
          </p:nvSpPr>
          <p:spPr>
            <a:xfrm>
              <a:off x="2741053" y="1606297"/>
              <a:ext cx="1618" cy="2158"/>
            </a:xfrm>
            <a:custGeom>
              <a:avLst/>
              <a:gdLst/>
              <a:ahLst/>
              <a:cxnLst/>
              <a:rect l="l" t="t" r="r" b="b"/>
              <a:pathLst>
                <a:path w="21" h="28" extrusionOk="0">
                  <a:moveTo>
                    <a:pt x="0" y="1"/>
                  </a:moveTo>
                  <a:lnTo>
                    <a:pt x="7" y="14"/>
                  </a:lnTo>
                  <a:cubicBezTo>
                    <a:pt x="16" y="27"/>
                    <a:pt x="16" y="27"/>
                    <a:pt x="20" y="27"/>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2"/>
            <p:cNvSpPr/>
            <p:nvPr/>
          </p:nvSpPr>
          <p:spPr>
            <a:xfrm>
              <a:off x="2745985" y="1607068"/>
              <a:ext cx="2389" cy="3468"/>
            </a:xfrm>
            <a:custGeom>
              <a:avLst/>
              <a:gdLst/>
              <a:ahLst/>
              <a:cxnLst/>
              <a:rect l="l" t="t" r="r" b="b"/>
              <a:pathLst>
                <a:path w="31" h="45" extrusionOk="0">
                  <a:moveTo>
                    <a:pt x="0" y="0"/>
                  </a:moveTo>
                  <a:lnTo>
                    <a:pt x="0" y="0"/>
                  </a:lnTo>
                  <a:lnTo>
                    <a:pt x="30" y="4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2"/>
            <p:cNvSpPr/>
            <p:nvPr/>
          </p:nvSpPr>
          <p:spPr>
            <a:xfrm>
              <a:off x="2745754" y="1600826"/>
              <a:ext cx="1541" cy="2081"/>
            </a:xfrm>
            <a:custGeom>
              <a:avLst/>
              <a:gdLst/>
              <a:ahLst/>
              <a:cxnLst/>
              <a:rect l="l" t="t" r="r" b="b"/>
              <a:pathLst>
                <a:path w="20" h="27" extrusionOk="0">
                  <a:moveTo>
                    <a:pt x="3" y="0"/>
                  </a:moveTo>
                  <a:cubicBezTo>
                    <a:pt x="1" y="0"/>
                    <a:pt x="2" y="7"/>
                    <a:pt x="1" y="10"/>
                  </a:cubicBezTo>
                  <a:lnTo>
                    <a:pt x="1" y="10"/>
                  </a:lnTo>
                  <a:cubicBezTo>
                    <a:pt x="1" y="10"/>
                    <a:pt x="1" y="10"/>
                    <a:pt x="1" y="10"/>
                  </a:cubicBezTo>
                  <a:cubicBezTo>
                    <a:pt x="0" y="10"/>
                    <a:pt x="0" y="10"/>
                    <a:pt x="0" y="11"/>
                  </a:cubicBezTo>
                  <a:cubicBezTo>
                    <a:pt x="1" y="11"/>
                    <a:pt x="1" y="10"/>
                    <a:pt x="1" y="10"/>
                  </a:cubicBezTo>
                  <a:lnTo>
                    <a:pt x="1" y="10"/>
                  </a:lnTo>
                  <a:cubicBezTo>
                    <a:pt x="5" y="11"/>
                    <a:pt x="18" y="26"/>
                    <a:pt x="19" y="26"/>
                  </a:cubicBezTo>
                  <a:cubicBezTo>
                    <a:pt x="20" y="26"/>
                    <a:pt x="16" y="2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9" name="Google Shape;3989;p42"/>
          <p:cNvSpPr txBox="1">
            <a:spLocks noGrp="1"/>
          </p:cNvSpPr>
          <p:nvPr>
            <p:ph type="title"/>
          </p:nvPr>
        </p:nvSpPr>
        <p:spPr>
          <a:xfrm>
            <a:off x="4572000" y="1385000"/>
            <a:ext cx="3852000" cy="1109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3990" name="Google Shape;3990;p42"/>
          <p:cNvSpPr txBox="1">
            <a:spLocks noGrp="1"/>
          </p:cNvSpPr>
          <p:nvPr>
            <p:ph type="title" idx="2"/>
          </p:nvPr>
        </p:nvSpPr>
        <p:spPr>
          <a:xfrm>
            <a:off x="720000" y="2494400"/>
            <a:ext cx="7704000" cy="1053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Goals &amp; Strategy</a:t>
            </a:r>
            <a:endParaRPr/>
          </a:p>
        </p:txBody>
      </p:sp>
      <p:sp>
        <p:nvSpPr>
          <p:cNvPr id="3991" name="Google Shape;3991;p42"/>
          <p:cNvSpPr txBox="1">
            <a:spLocks noGrp="1"/>
          </p:cNvSpPr>
          <p:nvPr>
            <p:ph type="subTitle" idx="1"/>
          </p:nvPr>
        </p:nvSpPr>
        <p:spPr>
          <a:xfrm>
            <a:off x="720300" y="3446675"/>
            <a:ext cx="7703700" cy="705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could enter a subtitle here if you need it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95"/>
        <p:cNvGrpSpPr/>
        <p:nvPr/>
      </p:nvGrpSpPr>
      <p:grpSpPr>
        <a:xfrm>
          <a:off x="0" y="0"/>
          <a:ext cx="0" cy="0"/>
          <a:chOff x="0" y="0"/>
          <a:chExt cx="0" cy="0"/>
        </a:xfrm>
      </p:grpSpPr>
      <p:sp>
        <p:nvSpPr>
          <p:cNvPr id="3996" name="Google Shape;3996;p43"/>
          <p:cNvSpPr/>
          <p:nvPr/>
        </p:nvSpPr>
        <p:spPr>
          <a:xfrm>
            <a:off x="1307463" y="1270956"/>
            <a:ext cx="1032114" cy="771773"/>
          </a:xfrm>
          <a:custGeom>
            <a:avLst/>
            <a:gdLst/>
            <a:ahLst/>
            <a:cxnLst/>
            <a:rect l="l" t="t" r="r" b="b"/>
            <a:pathLst>
              <a:path w="84134" h="62912" extrusionOk="0">
                <a:moveTo>
                  <a:pt x="17950" y="0"/>
                </a:moveTo>
                <a:cubicBezTo>
                  <a:pt x="16408" y="0"/>
                  <a:pt x="14810" y="258"/>
                  <a:pt x="13159" y="825"/>
                </a:cubicBezTo>
                <a:cubicBezTo>
                  <a:pt x="2805" y="4381"/>
                  <a:pt x="1" y="20822"/>
                  <a:pt x="9693" y="36352"/>
                </a:cubicBezTo>
                <a:cubicBezTo>
                  <a:pt x="18778" y="50906"/>
                  <a:pt x="42067" y="62911"/>
                  <a:pt x="42067" y="62911"/>
                </a:cubicBezTo>
                <a:cubicBezTo>
                  <a:pt x="42067" y="62911"/>
                  <a:pt x="65353" y="50906"/>
                  <a:pt x="74438" y="36352"/>
                </a:cubicBezTo>
                <a:cubicBezTo>
                  <a:pt x="84133" y="20822"/>
                  <a:pt x="81325" y="4381"/>
                  <a:pt x="70972" y="825"/>
                </a:cubicBezTo>
                <a:cubicBezTo>
                  <a:pt x="69321" y="258"/>
                  <a:pt x="67723" y="0"/>
                  <a:pt x="66181" y="0"/>
                </a:cubicBezTo>
                <a:cubicBezTo>
                  <a:pt x="53811" y="0"/>
                  <a:pt x="45072" y="16614"/>
                  <a:pt x="42067" y="23799"/>
                </a:cubicBezTo>
                <a:cubicBezTo>
                  <a:pt x="39063" y="16614"/>
                  <a:pt x="30320" y="0"/>
                  <a:pt x="179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3"/>
          <p:cNvSpPr/>
          <p:nvPr/>
        </p:nvSpPr>
        <p:spPr>
          <a:xfrm>
            <a:off x="4055938" y="1270956"/>
            <a:ext cx="1032114" cy="771773"/>
          </a:xfrm>
          <a:custGeom>
            <a:avLst/>
            <a:gdLst/>
            <a:ahLst/>
            <a:cxnLst/>
            <a:rect l="l" t="t" r="r" b="b"/>
            <a:pathLst>
              <a:path w="84134" h="62912" extrusionOk="0">
                <a:moveTo>
                  <a:pt x="17950" y="0"/>
                </a:moveTo>
                <a:cubicBezTo>
                  <a:pt x="16408" y="0"/>
                  <a:pt x="14810" y="258"/>
                  <a:pt x="13159" y="825"/>
                </a:cubicBezTo>
                <a:cubicBezTo>
                  <a:pt x="2805" y="4381"/>
                  <a:pt x="1" y="20822"/>
                  <a:pt x="9693" y="36352"/>
                </a:cubicBezTo>
                <a:cubicBezTo>
                  <a:pt x="18778" y="50906"/>
                  <a:pt x="42067" y="62911"/>
                  <a:pt x="42067" y="62911"/>
                </a:cubicBezTo>
                <a:cubicBezTo>
                  <a:pt x="42067" y="62911"/>
                  <a:pt x="65353" y="50906"/>
                  <a:pt x="74438" y="36352"/>
                </a:cubicBezTo>
                <a:cubicBezTo>
                  <a:pt x="84133" y="20822"/>
                  <a:pt x="81325" y="4381"/>
                  <a:pt x="70972" y="825"/>
                </a:cubicBezTo>
                <a:cubicBezTo>
                  <a:pt x="69321" y="258"/>
                  <a:pt x="67723" y="0"/>
                  <a:pt x="66181" y="0"/>
                </a:cubicBezTo>
                <a:cubicBezTo>
                  <a:pt x="53811" y="0"/>
                  <a:pt x="45072" y="16614"/>
                  <a:pt x="42067" y="23799"/>
                </a:cubicBezTo>
                <a:cubicBezTo>
                  <a:pt x="39063" y="16614"/>
                  <a:pt x="30320" y="0"/>
                  <a:pt x="179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3"/>
          <p:cNvSpPr/>
          <p:nvPr/>
        </p:nvSpPr>
        <p:spPr>
          <a:xfrm>
            <a:off x="6803613" y="1270956"/>
            <a:ext cx="1032114" cy="771773"/>
          </a:xfrm>
          <a:custGeom>
            <a:avLst/>
            <a:gdLst/>
            <a:ahLst/>
            <a:cxnLst/>
            <a:rect l="l" t="t" r="r" b="b"/>
            <a:pathLst>
              <a:path w="84134" h="62912" extrusionOk="0">
                <a:moveTo>
                  <a:pt x="17950" y="0"/>
                </a:moveTo>
                <a:cubicBezTo>
                  <a:pt x="16408" y="0"/>
                  <a:pt x="14810" y="258"/>
                  <a:pt x="13159" y="825"/>
                </a:cubicBezTo>
                <a:cubicBezTo>
                  <a:pt x="2805" y="4381"/>
                  <a:pt x="1" y="20822"/>
                  <a:pt x="9693" y="36352"/>
                </a:cubicBezTo>
                <a:cubicBezTo>
                  <a:pt x="18778" y="50906"/>
                  <a:pt x="42067" y="62911"/>
                  <a:pt x="42067" y="62911"/>
                </a:cubicBezTo>
                <a:cubicBezTo>
                  <a:pt x="42067" y="62911"/>
                  <a:pt x="65353" y="50906"/>
                  <a:pt x="74438" y="36352"/>
                </a:cubicBezTo>
                <a:cubicBezTo>
                  <a:pt x="84133" y="20822"/>
                  <a:pt x="81325" y="4381"/>
                  <a:pt x="70972" y="825"/>
                </a:cubicBezTo>
                <a:cubicBezTo>
                  <a:pt x="69321" y="258"/>
                  <a:pt x="67723" y="0"/>
                  <a:pt x="66181" y="0"/>
                </a:cubicBezTo>
                <a:cubicBezTo>
                  <a:pt x="53811" y="0"/>
                  <a:pt x="45072" y="16614"/>
                  <a:pt x="42067" y="23799"/>
                </a:cubicBezTo>
                <a:cubicBezTo>
                  <a:pt x="39063" y="16614"/>
                  <a:pt x="30320" y="0"/>
                  <a:pt x="179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3"/>
          <p:cNvSpPr/>
          <p:nvPr/>
        </p:nvSpPr>
        <p:spPr>
          <a:xfrm>
            <a:off x="1307463" y="2867781"/>
            <a:ext cx="1032114" cy="771773"/>
          </a:xfrm>
          <a:custGeom>
            <a:avLst/>
            <a:gdLst/>
            <a:ahLst/>
            <a:cxnLst/>
            <a:rect l="l" t="t" r="r" b="b"/>
            <a:pathLst>
              <a:path w="84134" h="62912" extrusionOk="0">
                <a:moveTo>
                  <a:pt x="17950" y="0"/>
                </a:moveTo>
                <a:cubicBezTo>
                  <a:pt x="16408" y="0"/>
                  <a:pt x="14810" y="258"/>
                  <a:pt x="13159" y="825"/>
                </a:cubicBezTo>
                <a:cubicBezTo>
                  <a:pt x="2805" y="4381"/>
                  <a:pt x="1" y="20822"/>
                  <a:pt x="9693" y="36352"/>
                </a:cubicBezTo>
                <a:cubicBezTo>
                  <a:pt x="18778" y="50906"/>
                  <a:pt x="42067" y="62911"/>
                  <a:pt x="42067" y="62911"/>
                </a:cubicBezTo>
                <a:cubicBezTo>
                  <a:pt x="42067" y="62911"/>
                  <a:pt x="65353" y="50906"/>
                  <a:pt x="74438" y="36352"/>
                </a:cubicBezTo>
                <a:cubicBezTo>
                  <a:pt x="84133" y="20822"/>
                  <a:pt x="81325" y="4381"/>
                  <a:pt x="70972" y="825"/>
                </a:cubicBezTo>
                <a:cubicBezTo>
                  <a:pt x="69321" y="258"/>
                  <a:pt x="67723" y="0"/>
                  <a:pt x="66181" y="0"/>
                </a:cubicBezTo>
                <a:cubicBezTo>
                  <a:pt x="53811" y="0"/>
                  <a:pt x="45072" y="16614"/>
                  <a:pt x="42067" y="23799"/>
                </a:cubicBezTo>
                <a:cubicBezTo>
                  <a:pt x="39063" y="16614"/>
                  <a:pt x="30320" y="0"/>
                  <a:pt x="179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3"/>
          <p:cNvSpPr/>
          <p:nvPr/>
        </p:nvSpPr>
        <p:spPr>
          <a:xfrm>
            <a:off x="4055938" y="2867781"/>
            <a:ext cx="1032114" cy="771773"/>
          </a:xfrm>
          <a:custGeom>
            <a:avLst/>
            <a:gdLst/>
            <a:ahLst/>
            <a:cxnLst/>
            <a:rect l="l" t="t" r="r" b="b"/>
            <a:pathLst>
              <a:path w="84134" h="62912" extrusionOk="0">
                <a:moveTo>
                  <a:pt x="17950" y="0"/>
                </a:moveTo>
                <a:cubicBezTo>
                  <a:pt x="16408" y="0"/>
                  <a:pt x="14810" y="258"/>
                  <a:pt x="13159" y="825"/>
                </a:cubicBezTo>
                <a:cubicBezTo>
                  <a:pt x="2805" y="4381"/>
                  <a:pt x="1" y="20822"/>
                  <a:pt x="9693" y="36352"/>
                </a:cubicBezTo>
                <a:cubicBezTo>
                  <a:pt x="18778" y="50906"/>
                  <a:pt x="42067" y="62911"/>
                  <a:pt x="42067" y="62911"/>
                </a:cubicBezTo>
                <a:cubicBezTo>
                  <a:pt x="42067" y="62911"/>
                  <a:pt x="65353" y="50906"/>
                  <a:pt x="74438" y="36352"/>
                </a:cubicBezTo>
                <a:cubicBezTo>
                  <a:pt x="84133" y="20822"/>
                  <a:pt x="81325" y="4381"/>
                  <a:pt x="70972" y="825"/>
                </a:cubicBezTo>
                <a:cubicBezTo>
                  <a:pt x="69321" y="258"/>
                  <a:pt x="67723" y="0"/>
                  <a:pt x="66181" y="0"/>
                </a:cubicBezTo>
                <a:cubicBezTo>
                  <a:pt x="53811" y="0"/>
                  <a:pt x="45072" y="16614"/>
                  <a:pt x="42067" y="23799"/>
                </a:cubicBezTo>
                <a:cubicBezTo>
                  <a:pt x="39063" y="16614"/>
                  <a:pt x="30320" y="0"/>
                  <a:pt x="179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3"/>
          <p:cNvSpPr/>
          <p:nvPr/>
        </p:nvSpPr>
        <p:spPr>
          <a:xfrm>
            <a:off x="6803613" y="2867781"/>
            <a:ext cx="1032114" cy="771773"/>
          </a:xfrm>
          <a:custGeom>
            <a:avLst/>
            <a:gdLst/>
            <a:ahLst/>
            <a:cxnLst/>
            <a:rect l="l" t="t" r="r" b="b"/>
            <a:pathLst>
              <a:path w="84134" h="62912" extrusionOk="0">
                <a:moveTo>
                  <a:pt x="17950" y="0"/>
                </a:moveTo>
                <a:cubicBezTo>
                  <a:pt x="16408" y="0"/>
                  <a:pt x="14810" y="258"/>
                  <a:pt x="13159" y="825"/>
                </a:cubicBezTo>
                <a:cubicBezTo>
                  <a:pt x="2805" y="4381"/>
                  <a:pt x="1" y="20822"/>
                  <a:pt x="9693" y="36352"/>
                </a:cubicBezTo>
                <a:cubicBezTo>
                  <a:pt x="18778" y="50906"/>
                  <a:pt x="42067" y="62911"/>
                  <a:pt x="42067" y="62911"/>
                </a:cubicBezTo>
                <a:cubicBezTo>
                  <a:pt x="42067" y="62911"/>
                  <a:pt x="65353" y="50906"/>
                  <a:pt x="74438" y="36352"/>
                </a:cubicBezTo>
                <a:cubicBezTo>
                  <a:pt x="84133" y="20822"/>
                  <a:pt x="81325" y="4381"/>
                  <a:pt x="70972" y="825"/>
                </a:cubicBezTo>
                <a:cubicBezTo>
                  <a:pt x="69321" y="258"/>
                  <a:pt x="67723" y="0"/>
                  <a:pt x="66181" y="0"/>
                </a:cubicBezTo>
                <a:cubicBezTo>
                  <a:pt x="53811" y="0"/>
                  <a:pt x="45072" y="16614"/>
                  <a:pt x="42067" y="23799"/>
                </a:cubicBezTo>
                <a:cubicBezTo>
                  <a:pt x="39063" y="16614"/>
                  <a:pt x="30320" y="0"/>
                  <a:pt x="179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3"/>
          <p:cNvSpPr txBox="1">
            <a:spLocks noGrp="1"/>
          </p:cNvSpPr>
          <p:nvPr>
            <p:ph type="title"/>
          </p:nvPr>
        </p:nvSpPr>
        <p:spPr>
          <a:xfrm>
            <a:off x="822425" y="1530000"/>
            <a:ext cx="20022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01</a:t>
            </a:r>
            <a:endParaRPr/>
          </a:p>
        </p:txBody>
      </p:sp>
      <p:sp>
        <p:nvSpPr>
          <p:cNvPr id="4003" name="Google Shape;4003;p43"/>
          <p:cNvSpPr txBox="1">
            <a:spLocks noGrp="1"/>
          </p:cNvSpPr>
          <p:nvPr>
            <p:ph type="subTitle" idx="1"/>
          </p:nvPr>
        </p:nvSpPr>
        <p:spPr>
          <a:xfrm>
            <a:off x="720100" y="1893450"/>
            <a:ext cx="2206800" cy="723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actually a cold place</a:t>
            </a:r>
            <a:endParaRPr/>
          </a:p>
        </p:txBody>
      </p:sp>
      <p:sp>
        <p:nvSpPr>
          <p:cNvPr id="4004" name="Google Shape;4004;p43"/>
          <p:cNvSpPr txBox="1">
            <a:spLocks noGrp="1"/>
          </p:cNvSpPr>
          <p:nvPr>
            <p:ph type="title" idx="2"/>
          </p:nvPr>
        </p:nvSpPr>
        <p:spPr>
          <a:xfrm>
            <a:off x="6319346" y="1530000"/>
            <a:ext cx="20022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03</a:t>
            </a:r>
            <a:endParaRPr/>
          </a:p>
        </p:txBody>
      </p:sp>
      <p:sp>
        <p:nvSpPr>
          <p:cNvPr id="4005" name="Google Shape;4005;p43"/>
          <p:cNvSpPr txBox="1">
            <a:spLocks noGrp="1"/>
          </p:cNvSpPr>
          <p:nvPr>
            <p:ph type="subTitle" idx="3"/>
          </p:nvPr>
        </p:nvSpPr>
        <p:spPr>
          <a:xfrm>
            <a:off x="6217100" y="1893450"/>
            <a:ext cx="2206800" cy="723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smallest planet in the Solar System</a:t>
            </a:r>
            <a:endParaRPr/>
          </a:p>
        </p:txBody>
      </p:sp>
      <p:sp>
        <p:nvSpPr>
          <p:cNvPr id="4006" name="Google Shape;4006;p43"/>
          <p:cNvSpPr txBox="1">
            <a:spLocks noGrp="1"/>
          </p:cNvSpPr>
          <p:nvPr>
            <p:ph type="title" idx="4"/>
          </p:nvPr>
        </p:nvSpPr>
        <p:spPr>
          <a:xfrm>
            <a:off x="3570500" y="3148187"/>
            <a:ext cx="20022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05</a:t>
            </a:r>
            <a:endParaRPr/>
          </a:p>
        </p:txBody>
      </p:sp>
      <p:sp>
        <p:nvSpPr>
          <p:cNvPr id="4007" name="Google Shape;4007;p43"/>
          <p:cNvSpPr txBox="1">
            <a:spLocks noGrp="1"/>
          </p:cNvSpPr>
          <p:nvPr>
            <p:ph type="subTitle" idx="5"/>
          </p:nvPr>
        </p:nvSpPr>
        <p:spPr>
          <a:xfrm>
            <a:off x="3468200" y="3514248"/>
            <a:ext cx="2206800" cy="723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composed mostly of hydrogen and helium</a:t>
            </a:r>
            <a:endParaRPr/>
          </a:p>
        </p:txBody>
      </p:sp>
      <p:sp>
        <p:nvSpPr>
          <p:cNvPr id="4008" name="Google Shape;4008;p43"/>
          <p:cNvSpPr txBox="1">
            <a:spLocks noGrp="1"/>
          </p:cNvSpPr>
          <p:nvPr>
            <p:ph type="title" idx="6"/>
          </p:nvPr>
        </p:nvSpPr>
        <p:spPr>
          <a:xfrm>
            <a:off x="3570500" y="1530000"/>
            <a:ext cx="20022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02</a:t>
            </a:r>
            <a:endParaRPr/>
          </a:p>
        </p:txBody>
      </p:sp>
      <p:sp>
        <p:nvSpPr>
          <p:cNvPr id="4009" name="Google Shape;4009;p43"/>
          <p:cNvSpPr txBox="1">
            <a:spLocks noGrp="1"/>
          </p:cNvSpPr>
          <p:nvPr>
            <p:ph type="subTitle" idx="7"/>
          </p:nvPr>
        </p:nvSpPr>
        <p:spPr>
          <a:xfrm>
            <a:off x="3468200" y="1893450"/>
            <a:ext cx="2206800" cy="723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but it’s terribly hot</a:t>
            </a:r>
            <a:endParaRPr/>
          </a:p>
        </p:txBody>
      </p:sp>
      <p:sp>
        <p:nvSpPr>
          <p:cNvPr id="4010" name="Google Shape;4010;p43"/>
          <p:cNvSpPr txBox="1">
            <a:spLocks noGrp="1"/>
          </p:cNvSpPr>
          <p:nvPr>
            <p:ph type="title" idx="8"/>
          </p:nvPr>
        </p:nvSpPr>
        <p:spPr>
          <a:xfrm>
            <a:off x="822062" y="3148187"/>
            <a:ext cx="20022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04</a:t>
            </a:r>
            <a:endParaRPr/>
          </a:p>
        </p:txBody>
      </p:sp>
      <p:sp>
        <p:nvSpPr>
          <p:cNvPr id="4011" name="Google Shape;4011;p43"/>
          <p:cNvSpPr txBox="1">
            <a:spLocks noGrp="1"/>
          </p:cNvSpPr>
          <p:nvPr>
            <p:ph type="subTitle" idx="9"/>
          </p:nvPr>
        </p:nvSpPr>
        <p:spPr>
          <a:xfrm>
            <a:off x="719925" y="3514248"/>
            <a:ext cx="2206800" cy="723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the Solar System</a:t>
            </a:r>
            <a:endParaRPr/>
          </a:p>
        </p:txBody>
      </p:sp>
      <p:sp>
        <p:nvSpPr>
          <p:cNvPr id="4012" name="Google Shape;4012;p43"/>
          <p:cNvSpPr txBox="1">
            <a:spLocks noGrp="1"/>
          </p:cNvSpPr>
          <p:nvPr>
            <p:ph type="title" idx="13"/>
          </p:nvPr>
        </p:nvSpPr>
        <p:spPr>
          <a:xfrm>
            <a:off x="6319346" y="3148212"/>
            <a:ext cx="20022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06</a:t>
            </a:r>
            <a:endParaRPr/>
          </a:p>
        </p:txBody>
      </p:sp>
      <p:sp>
        <p:nvSpPr>
          <p:cNvPr id="4013" name="Google Shape;4013;p43"/>
          <p:cNvSpPr txBox="1">
            <a:spLocks noGrp="1"/>
          </p:cNvSpPr>
          <p:nvPr>
            <p:ph type="subTitle" idx="14"/>
          </p:nvPr>
        </p:nvSpPr>
        <p:spPr>
          <a:xfrm>
            <a:off x="6217075" y="3514248"/>
            <a:ext cx="2206800" cy="723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fourth-largest planet in the Solar System</a:t>
            </a:r>
            <a:endParaRPr/>
          </a:p>
        </p:txBody>
      </p:sp>
      <p:sp>
        <p:nvSpPr>
          <p:cNvPr id="4014" name="Google Shape;4014;p43"/>
          <p:cNvSpPr txBox="1">
            <a:spLocks noGrp="1"/>
          </p:cNvSpPr>
          <p:nvPr>
            <p:ph type="ctrTitle" idx="15"/>
          </p:nvPr>
        </p:nvSpPr>
        <p:spPr>
          <a:xfrm>
            <a:off x="1872299" y="359450"/>
            <a:ext cx="53994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Goals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18"/>
        <p:cNvGrpSpPr/>
        <p:nvPr/>
      </p:nvGrpSpPr>
      <p:grpSpPr>
        <a:xfrm>
          <a:off x="0" y="0"/>
          <a:ext cx="0" cy="0"/>
          <a:chOff x="0" y="0"/>
          <a:chExt cx="0" cy="0"/>
        </a:xfrm>
      </p:grpSpPr>
      <p:sp>
        <p:nvSpPr>
          <p:cNvPr id="4019" name="Google Shape;4019;p44"/>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Strategy</a:t>
            </a:r>
            <a:endParaRPr>
              <a:solidFill>
                <a:schemeClr val="dk1"/>
              </a:solidFill>
            </a:endParaRPr>
          </a:p>
        </p:txBody>
      </p:sp>
      <p:sp>
        <p:nvSpPr>
          <p:cNvPr id="4020" name="Google Shape;4020;p44"/>
          <p:cNvSpPr txBox="1"/>
          <p:nvPr/>
        </p:nvSpPr>
        <p:spPr>
          <a:xfrm flipH="1">
            <a:off x="1715025" y="1409263"/>
            <a:ext cx="1908600" cy="67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Saturn is composed mostly of hydrogen and helium</a:t>
            </a:r>
            <a:endParaRPr>
              <a:solidFill>
                <a:schemeClr val="dk1"/>
              </a:solidFill>
              <a:latin typeface="Barlow Semi Condensed Light"/>
              <a:ea typeface="Barlow Semi Condensed Light"/>
              <a:cs typeface="Barlow Semi Condensed Light"/>
              <a:sym typeface="Barlow Semi Condensed Light"/>
            </a:endParaRPr>
          </a:p>
        </p:txBody>
      </p:sp>
      <p:sp>
        <p:nvSpPr>
          <p:cNvPr id="4021" name="Google Shape;4021;p44"/>
          <p:cNvSpPr txBox="1"/>
          <p:nvPr/>
        </p:nvSpPr>
        <p:spPr>
          <a:xfrm flipH="1">
            <a:off x="1715025" y="2575013"/>
            <a:ext cx="1908600" cy="67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Despite being red, Mars is actually a cold place full of iron oxide dust</a:t>
            </a:r>
            <a:endParaRPr>
              <a:solidFill>
                <a:schemeClr val="dk1"/>
              </a:solidFill>
              <a:latin typeface="Barlow Semi Condensed Light"/>
              <a:ea typeface="Barlow Semi Condensed Light"/>
              <a:cs typeface="Barlow Semi Condensed Light"/>
              <a:sym typeface="Barlow Semi Condensed Light"/>
            </a:endParaRPr>
          </a:p>
        </p:txBody>
      </p:sp>
      <p:sp>
        <p:nvSpPr>
          <p:cNvPr id="4022" name="Google Shape;4022;p44"/>
          <p:cNvSpPr txBox="1"/>
          <p:nvPr/>
        </p:nvSpPr>
        <p:spPr>
          <a:xfrm flipH="1">
            <a:off x="1715025" y="3740763"/>
            <a:ext cx="1908600" cy="67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Neptune is the fourth-largest planet in the Solar System</a:t>
            </a:r>
            <a:endParaRPr>
              <a:solidFill>
                <a:schemeClr val="dk1"/>
              </a:solidFill>
              <a:latin typeface="Barlow Semi Condensed Light"/>
              <a:ea typeface="Barlow Semi Condensed Light"/>
              <a:cs typeface="Barlow Semi Condensed Light"/>
              <a:sym typeface="Barlow Semi Condensed Light"/>
            </a:endParaRPr>
          </a:p>
        </p:txBody>
      </p:sp>
      <p:sp>
        <p:nvSpPr>
          <p:cNvPr id="4023" name="Google Shape;4023;p44"/>
          <p:cNvSpPr txBox="1">
            <a:spLocks noGrp="1"/>
          </p:cNvSpPr>
          <p:nvPr>
            <p:ph type="subTitle" idx="4294967295"/>
          </p:nvPr>
        </p:nvSpPr>
        <p:spPr>
          <a:xfrm flipH="1">
            <a:off x="999100" y="1567100"/>
            <a:ext cx="788400" cy="365400"/>
          </a:xfrm>
          <a:prstGeom prst="rect">
            <a:avLst/>
          </a:prstGeom>
        </p:spPr>
        <p:txBody>
          <a:bodyPr spcFirstLastPara="1" wrap="square" lIns="91425" tIns="246875" rIns="91425" bIns="0" anchor="ctr" anchorCtr="0">
            <a:noAutofit/>
          </a:bodyPr>
          <a:lstStyle/>
          <a:p>
            <a:pPr marL="0" lvl="0" indent="0" algn="ctr" rtl="0">
              <a:spcBef>
                <a:spcPts val="0"/>
              </a:spcBef>
              <a:spcAft>
                <a:spcPts val="1600"/>
              </a:spcAft>
              <a:buNone/>
            </a:pPr>
            <a:r>
              <a:rPr lang="en" sz="2000">
                <a:latin typeface="Glass Antiqua"/>
                <a:ea typeface="Glass Antiqua"/>
                <a:cs typeface="Glass Antiqua"/>
                <a:sym typeface="Glass Antiqua"/>
              </a:rPr>
              <a:t>01</a:t>
            </a:r>
            <a:endParaRPr sz="2000">
              <a:latin typeface="Glass Antiqua"/>
              <a:ea typeface="Glass Antiqua"/>
              <a:cs typeface="Glass Antiqua"/>
              <a:sym typeface="Glass Antiqua"/>
            </a:endParaRPr>
          </a:p>
        </p:txBody>
      </p:sp>
      <p:sp>
        <p:nvSpPr>
          <p:cNvPr id="4024" name="Google Shape;4024;p44"/>
          <p:cNvSpPr txBox="1">
            <a:spLocks noGrp="1"/>
          </p:cNvSpPr>
          <p:nvPr>
            <p:ph type="subTitle" idx="4294967295"/>
          </p:nvPr>
        </p:nvSpPr>
        <p:spPr>
          <a:xfrm flipH="1">
            <a:off x="999100" y="2729245"/>
            <a:ext cx="788400" cy="365400"/>
          </a:xfrm>
          <a:prstGeom prst="rect">
            <a:avLst/>
          </a:prstGeom>
        </p:spPr>
        <p:txBody>
          <a:bodyPr spcFirstLastPara="1" wrap="square" lIns="91425" tIns="246875" rIns="91425" bIns="0" anchor="ctr" anchorCtr="0">
            <a:noAutofit/>
          </a:bodyPr>
          <a:lstStyle/>
          <a:p>
            <a:pPr marL="0" lvl="0" indent="0" algn="ctr" rtl="0">
              <a:spcBef>
                <a:spcPts val="0"/>
              </a:spcBef>
              <a:spcAft>
                <a:spcPts val="1600"/>
              </a:spcAft>
              <a:buNone/>
            </a:pPr>
            <a:r>
              <a:rPr lang="en" sz="2000">
                <a:latin typeface="Glass Antiqua"/>
                <a:ea typeface="Glass Antiqua"/>
                <a:cs typeface="Glass Antiqua"/>
                <a:sym typeface="Glass Antiqua"/>
              </a:rPr>
              <a:t>02</a:t>
            </a:r>
            <a:endParaRPr sz="2000">
              <a:latin typeface="Glass Antiqua"/>
              <a:ea typeface="Glass Antiqua"/>
              <a:cs typeface="Glass Antiqua"/>
              <a:sym typeface="Glass Antiqua"/>
            </a:endParaRPr>
          </a:p>
        </p:txBody>
      </p:sp>
      <p:cxnSp>
        <p:nvCxnSpPr>
          <p:cNvPr id="4025" name="Google Shape;4025;p44"/>
          <p:cNvCxnSpPr/>
          <p:nvPr/>
        </p:nvCxnSpPr>
        <p:spPr>
          <a:xfrm>
            <a:off x="1393249" y="1932510"/>
            <a:ext cx="0" cy="796800"/>
          </a:xfrm>
          <a:prstGeom prst="straightConnector1">
            <a:avLst/>
          </a:prstGeom>
          <a:noFill/>
          <a:ln w="19050" cap="flat" cmpd="sng">
            <a:solidFill>
              <a:schemeClr val="dk1"/>
            </a:solidFill>
            <a:prstDash val="dot"/>
            <a:round/>
            <a:headEnd type="none" w="med" len="med"/>
            <a:tailEnd type="none" w="med" len="med"/>
          </a:ln>
        </p:spPr>
      </p:cxnSp>
      <p:grpSp>
        <p:nvGrpSpPr>
          <p:cNvPr id="4026" name="Google Shape;4026;p44"/>
          <p:cNvGrpSpPr/>
          <p:nvPr/>
        </p:nvGrpSpPr>
        <p:grpSpPr>
          <a:xfrm>
            <a:off x="4183036" y="1547273"/>
            <a:ext cx="4240976" cy="2733479"/>
            <a:chOff x="232350" y="552725"/>
            <a:chExt cx="7150525" cy="4608800"/>
          </a:xfrm>
        </p:grpSpPr>
        <p:sp>
          <p:nvSpPr>
            <p:cNvPr id="4027" name="Google Shape;4027;p44"/>
            <p:cNvSpPr/>
            <p:nvPr/>
          </p:nvSpPr>
          <p:spPr>
            <a:xfrm>
              <a:off x="6333825" y="5149150"/>
              <a:ext cx="425" cy="1500"/>
            </a:xfrm>
            <a:custGeom>
              <a:avLst/>
              <a:gdLst/>
              <a:ahLst/>
              <a:cxnLst/>
              <a:rect l="l" t="t" r="r" b="b"/>
              <a:pathLst>
                <a:path w="17" h="60" extrusionOk="0">
                  <a:moveTo>
                    <a:pt x="16" y="1"/>
                  </a:moveTo>
                  <a:cubicBezTo>
                    <a:pt x="15" y="2"/>
                    <a:pt x="14" y="4"/>
                    <a:pt x="13" y="6"/>
                  </a:cubicBezTo>
                  <a:lnTo>
                    <a:pt x="13" y="6"/>
                  </a:lnTo>
                  <a:cubicBezTo>
                    <a:pt x="15" y="5"/>
                    <a:pt x="16" y="3"/>
                    <a:pt x="16" y="1"/>
                  </a:cubicBezTo>
                  <a:close/>
                  <a:moveTo>
                    <a:pt x="13" y="6"/>
                  </a:moveTo>
                  <a:cubicBezTo>
                    <a:pt x="12" y="7"/>
                    <a:pt x="11" y="9"/>
                    <a:pt x="11" y="11"/>
                  </a:cubicBezTo>
                  <a:cubicBezTo>
                    <a:pt x="11" y="12"/>
                    <a:pt x="11" y="12"/>
                    <a:pt x="10" y="13"/>
                  </a:cubicBezTo>
                  <a:lnTo>
                    <a:pt x="10" y="13"/>
                  </a:lnTo>
                  <a:cubicBezTo>
                    <a:pt x="11" y="11"/>
                    <a:pt x="12" y="8"/>
                    <a:pt x="13" y="6"/>
                  </a:cubicBezTo>
                  <a:close/>
                  <a:moveTo>
                    <a:pt x="10" y="13"/>
                  </a:moveTo>
                  <a:lnTo>
                    <a:pt x="10" y="13"/>
                  </a:lnTo>
                  <a:cubicBezTo>
                    <a:pt x="6" y="27"/>
                    <a:pt x="5" y="43"/>
                    <a:pt x="1" y="60"/>
                  </a:cubicBezTo>
                  <a:cubicBezTo>
                    <a:pt x="6" y="44"/>
                    <a:pt x="6" y="29"/>
                    <a:pt x="10" y="1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4"/>
            <p:cNvSpPr/>
            <p:nvPr/>
          </p:nvSpPr>
          <p:spPr>
            <a:xfrm>
              <a:off x="6345125" y="5154125"/>
              <a:ext cx="6300" cy="7400"/>
            </a:xfrm>
            <a:custGeom>
              <a:avLst/>
              <a:gdLst/>
              <a:ahLst/>
              <a:cxnLst/>
              <a:rect l="l" t="t" r="r" b="b"/>
              <a:pathLst>
                <a:path w="252" h="296" extrusionOk="0">
                  <a:moveTo>
                    <a:pt x="43" y="0"/>
                  </a:moveTo>
                  <a:cubicBezTo>
                    <a:pt x="26" y="97"/>
                    <a:pt x="16" y="199"/>
                    <a:pt x="0" y="295"/>
                  </a:cubicBezTo>
                  <a:cubicBezTo>
                    <a:pt x="85" y="258"/>
                    <a:pt x="166" y="221"/>
                    <a:pt x="251" y="183"/>
                  </a:cubicBezTo>
                  <a:cubicBezTo>
                    <a:pt x="182" y="124"/>
                    <a:pt x="112" y="59"/>
                    <a:pt x="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4"/>
            <p:cNvSpPr/>
            <p:nvPr/>
          </p:nvSpPr>
          <p:spPr>
            <a:xfrm>
              <a:off x="3057850" y="2490725"/>
              <a:ext cx="1012675" cy="560075"/>
            </a:xfrm>
            <a:custGeom>
              <a:avLst/>
              <a:gdLst/>
              <a:ahLst/>
              <a:cxnLst/>
              <a:rect l="l" t="t" r="r" b="b"/>
              <a:pathLst>
                <a:path w="40507" h="22403" extrusionOk="0">
                  <a:moveTo>
                    <a:pt x="38358" y="3616"/>
                  </a:moveTo>
                  <a:lnTo>
                    <a:pt x="38348" y="3632"/>
                  </a:lnTo>
                  <a:lnTo>
                    <a:pt x="38348" y="3632"/>
                  </a:lnTo>
                  <a:cubicBezTo>
                    <a:pt x="38352" y="3627"/>
                    <a:pt x="38355" y="3622"/>
                    <a:pt x="38358" y="3616"/>
                  </a:cubicBezTo>
                  <a:close/>
                  <a:moveTo>
                    <a:pt x="38348" y="3632"/>
                  </a:moveTo>
                  <a:cubicBezTo>
                    <a:pt x="38347" y="3635"/>
                    <a:pt x="38345" y="3637"/>
                    <a:pt x="38343" y="3640"/>
                  </a:cubicBezTo>
                  <a:lnTo>
                    <a:pt x="38343" y="3640"/>
                  </a:lnTo>
                  <a:cubicBezTo>
                    <a:pt x="38343" y="3641"/>
                    <a:pt x="38342" y="3642"/>
                    <a:pt x="38342" y="3643"/>
                  </a:cubicBezTo>
                  <a:lnTo>
                    <a:pt x="38348" y="3632"/>
                  </a:lnTo>
                  <a:close/>
                  <a:moveTo>
                    <a:pt x="2026" y="1"/>
                  </a:moveTo>
                  <a:cubicBezTo>
                    <a:pt x="1993" y="11"/>
                    <a:pt x="1961" y="22"/>
                    <a:pt x="1929" y="33"/>
                  </a:cubicBezTo>
                  <a:cubicBezTo>
                    <a:pt x="1671" y="130"/>
                    <a:pt x="1483" y="307"/>
                    <a:pt x="1366" y="559"/>
                  </a:cubicBezTo>
                  <a:cubicBezTo>
                    <a:pt x="1064" y="5351"/>
                    <a:pt x="785" y="10149"/>
                    <a:pt x="506" y="14946"/>
                  </a:cubicBezTo>
                  <a:cubicBezTo>
                    <a:pt x="495" y="15155"/>
                    <a:pt x="392" y="15430"/>
                    <a:pt x="457" y="15639"/>
                  </a:cubicBezTo>
                  <a:cubicBezTo>
                    <a:pt x="451" y="16053"/>
                    <a:pt x="441" y="16467"/>
                    <a:pt x="409" y="16880"/>
                  </a:cubicBezTo>
                  <a:cubicBezTo>
                    <a:pt x="371" y="17359"/>
                    <a:pt x="290" y="17798"/>
                    <a:pt x="323" y="18266"/>
                  </a:cubicBezTo>
                  <a:cubicBezTo>
                    <a:pt x="275" y="18981"/>
                    <a:pt x="199" y="19700"/>
                    <a:pt x="205" y="20414"/>
                  </a:cubicBezTo>
                  <a:cubicBezTo>
                    <a:pt x="205" y="20759"/>
                    <a:pt x="161" y="20995"/>
                    <a:pt x="0" y="21118"/>
                  </a:cubicBezTo>
                  <a:cubicBezTo>
                    <a:pt x="38" y="21227"/>
                    <a:pt x="92" y="21329"/>
                    <a:pt x="173" y="21420"/>
                  </a:cubicBezTo>
                  <a:cubicBezTo>
                    <a:pt x="199" y="21446"/>
                    <a:pt x="226" y="21468"/>
                    <a:pt x="253" y="21495"/>
                  </a:cubicBezTo>
                  <a:cubicBezTo>
                    <a:pt x="2284" y="21554"/>
                    <a:pt x="4319" y="21614"/>
                    <a:pt x="6355" y="21672"/>
                  </a:cubicBezTo>
                  <a:cubicBezTo>
                    <a:pt x="6657" y="21736"/>
                    <a:pt x="6963" y="21775"/>
                    <a:pt x="7269" y="21800"/>
                  </a:cubicBezTo>
                  <a:lnTo>
                    <a:pt x="7946" y="21800"/>
                  </a:lnTo>
                  <a:lnTo>
                    <a:pt x="8891" y="21833"/>
                  </a:lnTo>
                  <a:cubicBezTo>
                    <a:pt x="9359" y="21817"/>
                    <a:pt x="9826" y="21795"/>
                    <a:pt x="10294" y="21780"/>
                  </a:cubicBezTo>
                  <a:cubicBezTo>
                    <a:pt x="20066" y="21956"/>
                    <a:pt x="29833" y="22145"/>
                    <a:pt x="39604" y="22296"/>
                  </a:cubicBezTo>
                  <a:cubicBezTo>
                    <a:pt x="39867" y="22301"/>
                    <a:pt x="40066" y="22333"/>
                    <a:pt x="40212" y="22403"/>
                  </a:cubicBezTo>
                  <a:lnTo>
                    <a:pt x="40212" y="21936"/>
                  </a:lnTo>
                  <a:cubicBezTo>
                    <a:pt x="40415" y="21822"/>
                    <a:pt x="40507" y="21586"/>
                    <a:pt x="40507" y="21135"/>
                  </a:cubicBezTo>
                  <a:cubicBezTo>
                    <a:pt x="40470" y="16826"/>
                    <a:pt x="40480" y="12512"/>
                    <a:pt x="40502" y="8205"/>
                  </a:cubicBezTo>
                  <a:cubicBezTo>
                    <a:pt x="40502" y="8000"/>
                    <a:pt x="40464" y="7818"/>
                    <a:pt x="40405" y="7645"/>
                  </a:cubicBezTo>
                  <a:lnTo>
                    <a:pt x="40405" y="7640"/>
                  </a:lnTo>
                  <a:lnTo>
                    <a:pt x="40405" y="7630"/>
                  </a:lnTo>
                  <a:cubicBezTo>
                    <a:pt x="40346" y="7452"/>
                    <a:pt x="40276" y="7285"/>
                    <a:pt x="40212" y="7114"/>
                  </a:cubicBezTo>
                  <a:cubicBezTo>
                    <a:pt x="40203" y="7116"/>
                    <a:pt x="40195" y="7116"/>
                    <a:pt x="40187" y="7116"/>
                  </a:cubicBezTo>
                  <a:cubicBezTo>
                    <a:pt x="40179" y="7116"/>
                    <a:pt x="40171" y="7116"/>
                    <a:pt x="40163" y="7119"/>
                  </a:cubicBezTo>
                  <a:cubicBezTo>
                    <a:pt x="39486" y="6001"/>
                    <a:pt x="38154" y="5319"/>
                    <a:pt x="38320" y="3794"/>
                  </a:cubicBezTo>
                  <a:cubicBezTo>
                    <a:pt x="38325" y="3750"/>
                    <a:pt x="38315" y="3718"/>
                    <a:pt x="38320" y="3675"/>
                  </a:cubicBezTo>
                  <a:cubicBezTo>
                    <a:pt x="38326" y="3662"/>
                    <a:pt x="38335" y="3651"/>
                    <a:pt x="38343" y="3640"/>
                  </a:cubicBezTo>
                  <a:lnTo>
                    <a:pt x="38343" y="3640"/>
                  </a:lnTo>
                  <a:cubicBezTo>
                    <a:pt x="38433" y="3254"/>
                    <a:pt x="38362" y="2906"/>
                    <a:pt x="38105" y="2606"/>
                  </a:cubicBezTo>
                  <a:cubicBezTo>
                    <a:pt x="37767" y="1989"/>
                    <a:pt x="37095" y="1597"/>
                    <a:pt x="36429" y="1107"/>
                  </a:cubicBezTo>
                  <a:cubicBezTo>
                    <a:pt x="36371" y="1066"/>
                    <a:pt x="36312" y="1049"/>
                    <a:pt x="36258" y="1049"/>
                  </a:cubicBezTo>
                  <a:cubicBezTo>
                    <a:pt x="36197" y="1049"/>
                    <a:pt x="36142" y="1070"/>
                    <a:pt x="36096" y="1107"/>
                  </a:cubicBezTo>
                  <a:lnTo>
                    <a:pt x="36096" y="1032"/>
                  </a:lnTo>
                  <a:cubicBezTo>
                    <a:pt x="35936" y="1192"/>
                    <a:pt x="35665" y="1225"/>
                    <a:pt x="35357" y="1225"/>
                  </a:cubicBezTo>
                  <a:cubicBezTo>
                    <a:pt x="35232" y="1225"/>
                    <a:pt x="35100" y="1220"/>
                    <a:pt x="34968" y="1215"/>
                  </a:cubicBezTo>
                  <a:cubicBezTo>
                    <a:pt x="24256" y="866"/>
                    <a:pt x="13538" y="506"/>
                    <a:pt x="2826" y="199"/>
                  </a:cubicBezTo>
                  <a:cubicBezTo>
                    <a:pt x="2440" y="189"/>
                    <a:pt x="2187" y="124"/>
                    <a:pt x="20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4"/>
            <p:cNvSpPr/>
            <p:nvPr/>
          </p:nvSpPr>
          <p:spPr>
            <a:xfrm>
              <a:off x="4470075" y="2044725"/>
              <a:ext cx="549300" cy="968625"/>
            </a:xfrm>
            <a:custGeom>
              <a:avLst/>
              <a:gdLst/>
              <a:ahLst/>
              <a:cxnLst/>
              <a:rect l="l" t="t" r="r" b="b"/>
              <a:pathLst>
                <a:path w="21972" h="38745" extrusionOk="0">
                  <a:moveTo>
                    <a:pt x="4013" y="8123"/>
                  </a:moveTo>
                  <a:lnTo>
                    <a:pt x="4013" y="8123"/>
                  </a:lnTo>
                  <a:cubicBezTo>
                    <a:pt x="4008" y="8123"/>
                    <a:pt x="4008" y="8128"/>
                    <a:pt x="4003" y="8128"/>
                  </a:cubicBezTo>
                  <a:lnTo>
                    <a:pt x="4003" y="8128"/>
                  </a:lnTo>
                  <a:cubicBezTo>
                    <a:pt x="4004" y="8128"/>
                    <a:pt x="4005" y="8128"/>
                    <a:pt x="4006" y="8128"/>
                  </a:cubicBezTo>
                  <a:lnTo>
                    <a:pt x="4006" y="8128"/>
                  </a:lnTo>
                  <a:cubicBezTo>
                    <a:pt x="4008" y="8126"/>
                    <a:pt x="4011" y="8125"/>
                    <a:pt x="4013" y="8123"/>
                  </a:cubicBezTo>
                  <a:close/>
                  <a:moveTo>
                    <a:pt x="4003" y="8128"/>
                  </a:moveTo>
                  <a:cubicBezTo>
                    <a:pt x="4003" y="8128"/>
                    <a:pt x="4003" y="8128"/>
                    <a:pt x="4003" y="8128"/>
                  </a:cubicBezTo>
                  <a:cubicBezTo>
                    <a:pt x="4003" y="8128"/>
                    <a:pt x="4003" y="8128"/>
                    <a:pt x="4003" y="8128"/>
                  </a:cubicBezTo>
                  <a:close/>
                  <a:moveTo>
                    <a:pt x="18024" y="0"/>
                  </a:moveTo>
                  <a:cubicBezTo>
                    <a:pt x="17981" y="65"/>
                    <a:pt x="17933" y="129"/>
                    <a:pt x="17878" y="187"/>
                  </a:cubicBezTo>
                  <a:cubicBezTo>
                    <a:pt x="17804" y="268"/>
                    <a:pt x="17717" y="338"/>
                    <a:pt x="17620" y="397"/>
                  </a:cubicBezTo>
                  <a:cubicBezTo>
                    <a:pt x="17582" y="389"/>
                    <a:pt x="17540" y="387"/>
                    <a:pt x="17497" y="387"/>
                  </a:cubicBezTo>
                  <a:cubicBezTo>
                    <a:pt x="17390" y="387"/>
                    <a:pt x="17276" y="404"/>
                    <a:pt x="17181" y="408"/>
                  </a:cubicBezTo>
                  <a:cubicBezTo>
                    <a:pt x="13103" y="650"/>
                    <a:pt x="9026" y="908"/>
                    <a:pt x="4948" y="1139"/>
                  </a:cubicBezTo>
                  <a:cubicBezTo>
                    <a:pt x="4701" y="1154"/>
                    <a:pt x="4523" y="1203"/>
                    <a:pt x="4416" y="1322"/>
                  </a:cubicBezTo>
                  <a:cubicBezTo>
                    <a:pt x="4340" y="1407"/>
                    <a:pt x="4298" y="1531"/>
                    <a:pt x="4298" y="1709"/>
                  </a:cubicBezTo>
                  <a:cubicBezTo>
                    <a:pt x="4355" y="1691"/>
                    <a:pt x="4407" y="1683"/>
                    <a:pt x="4455" y="1683"/>
                  </a:cubicBezTo>
                  <a:cubicBezTo>
                    <a:pt x="4629" y="1683"/>
                    <a:pt x="4747" y="1794"/>
                    <a:pt x="4819" y="1987"/>
                  </a:cubicBezTo>
                  <a:cubicBezTo>
                    <a:pt x="5200" y="2148"/>
                    <a:pt x="5114" y="2476"/>
                    <a:pt x="5093" y="2783"/>
                  </a:cubicBezTo>
                  <a:cubicBezTo>
                    <a:pt x="5137" y="2779"/>
                    <a:pt x="5179" y="2777"/>
                    <a:pt x="5220" y="2777"/>
                  </a:cubicBezTo>
                  <a:cubicBezTo>
                    <a:pt x="5566" y="2777"/>
                    <a:pt x="5826" y="2907"/>
                    <a:pt x="5894" y="3325"/>
                  </a:cubicBezTo>
                  <a:cubicBezTo>
                    <a:pt x="6812" y="3830"/>
                    <a:pt x="6877" y="4265"/>
                    <a:pt x="6157" y="5168"/>
                  </a:cubicBezTo>
                  <a:cubicBezTo>
                    <a:pt x="6205" y="5426"/>
                    <a:pt x="6145" y="5624"/>
                    <a:pt x="5888" y="5721"/>
                  </a:cubicBezTo>
                  <a:cubicBezTo>
                    <a:pt x="5888" y="5892"/>
                    <a:pt x="5781" y="5979"/>
                    <a:pt x="5630" y="6028"/>
                  </a:cubicBezTo>
                  <a:cubicBezTo>
                    <a:pt x="5572" y="6382"/>
                    <a:pt x="5518" y="6742"/>
                    <a:pt x="5458" y="7097"/>
                  </a:cubicBezTo>
                  <a:cubicBezTo>
                    <a:pt x="5145" y="7375"/>
                    <a:pt x="4975" y="7880"/>
                    <a:pt x="4482" y="7880"/>
                  </a:cubicBezTo>
                  <a:cubicBezTo>
                    <a:pt x="4425" y="7880"/>
                    <a:pt x="4364" y="7873"/>
                    <a:pt x="4298" y="7859"/>
                  </a:cubicBezTo>
                  <a:lnTo>
                    <a:pt x="4298" y="7859"/>
                  </a:lnTo>
                  <a:cubicBezTo>
                    <a:pt x="4379" y="8131"/>
                    <a:pt x="4188" y="8123"/>
                    <a:pt x="4006" y="8128"/>
                  </a:cubicBezTo>
                  <a:lnTo>
                    <a:pt x="4006" y="8128"/>
                  </a:lnTo>
                  <a:cubicBezTo>
                    <a:pt x="3471" y="8535"/>
                    <a:pt x="2854" y="8659"/>
                    <a:pt x="2200" y="8659"/>
                  </a:cubicBezTo>
                  <a:cubicBezTo>
                    <a:pt x="2187" y="8659"/>
                    <a:pt x="2174" y="8659"/>
                    <a:pt x="2160" y="8659"/>
                  </a:cubicBezTo>
                  <a:lnTo>
                    <a:pt x="2160" y="8659"/>
                  </a:lnTo>
                  <a:cubicBezTo>
                    <a:pt x="2187" y="8841"/>
                    <a:pt x="2142" y="8945"/>
                    <a:pt x="1989" y="8945"/>
                  </a:cubicBezTo>
                  <a:cubicBezTo>
                    <a:pt x="1960" y="8945"/>
                    <a:pt x="1927" y="8941"/>
                    <a:pt x="1891" y="8934"/>
                  </a:cubicBezTo>
                  <a:cubicBezTo>
                    <a:pt x="1886" y="9380"/>
                    <a:pt x="1886" y="9820"/>
                    <a:pt x="1886" y="10266"/>
                  </a:cubicBezTo>
                  <a:cubicBezTo>
                    <a:pt x="2907" y="10856"/>
                    <a:pt x="2869" y="11577"/>
                    <a:pt x="2155" y="12383"/>
                  </a:cubicBezTo>
                  <a:cubicBezTo>
                    <a:pt x="2187" y="12790"/>
                    <a:pt x="2091" y="13113"/>
                    <a:pt x="1628" y="13199"/>
                  </a:cubicBezTo>
                  <a:cubicBezTo>
                    <a:pt x="1816" y="13527"/>
                    <a:pt x="1543" y="13677"/>
                    <a:pt x="1354" y="13854"/>
                  </a:cubicBezTo>
                  <a:cubicBezTo>
                    <a:pt x="1214" y="13940"/>
                    <a:pt x="1080" y="14027"/>
                    <a:pt x="946" y="14107"/>
                  </a:cubicBezTo>
                  <a:lnTo>
                    <a:pt x="951" y="14171"/>
                  </a:lnTo>
                  <a:lnTo>
                    <a:pt x="935" y="14118"/>
                  </a:lnTo>
                  <a:cubicBezTo>
                    <a:pt x="898" y="14134"/>
                    <a:pt x="866" y="14156"/>
                    <a:pt x="833" y="14176"/>
                  </a:cubicBezTo>
                  <a:cubicBezTo>
                    <a:pt x="613" y="14322"/>
                    <a:pt x="511" y="14553"/>
                    <a:pt x="457" y="14816"/>
                  </a:cubicBezTo>
                  <a:cubicBezTo>
                    <a:pt x="730" y="15074"/>
                    <a:pt x="919" y="15353"/>
                    <a:pt x="747" y="15751"/>
                  </a:cubicBezTo>
                  <a:cubicBezTo>
                    <a:pt x="725" y="15805"/>
                    <a:pt x="710" y="15864"/>
                    <a:pt x="683" y="15917"/>
                  </a:cubicBezTo>
                  <a:cubicBezTo>
                    <a:pt x="527" y="16127"/>
                    <a:pt x="296" y="16186"/>
                    <a:pt x="92" y="16186"/>
                  </a:cubicBezTo>
                  <a:lnTo>
                    <a:pt x="70" y="16186"/>
                  </a:lnTo>
                  <a:cubicBezTo>
                    <a:pt x="113" y="16380"/>
                    <a:pt x="118" y="16578"/>
                    <a:pt x="108" y="16782"/>
                  </a:cubicBezTo>
                  <a:lnTo>
                    <a:pt x="108" y="16847"/>
                  </a:lnTo>
                  <a:cubicBezTo>
                    <a:pt x="108" y="16852"/>
                    <a:pt x="102" y="16863"/>
                    <a:pt x="102" y="16874"/>
                  </a:cubicBezTo>
                  <a:cubicBezTo>
                    <a:pt x="38" y="17008"/>
                    <a:pt x="1" y="17169"/>
                    <a:pt x="11" y="17357"/>
                  </a:cubicBezTo>
                  <a:cubicBezTo>
                    <a:pt x="21" y="17464"/>
                    <a:pt x="28" y="17572"/>
                    <a:pt x="38" y="17679"/>
                  </a:cubicBezTo>
                  <a:cubicBezTo>
                    <a:pt x="28" y="17895"/>
                    <a:pt x="33" y="18104"/>
                    <a:pt x="75" y="18309"/>
                  </a:cubicBezTo>
                  <a:cubicBezTo>
                    <a:pt x="113" y="18926"/>
                    <a:pt x="242" y="19533"/>
                    <a:pt x="608" y="20134"/>
                  </a:cubicBezTo>
                  <a:cubicBezTo>
                    <a:pt x="618" y="20151"/>
                    <a:pt x="634" y="20167"/>
                    <a:pt x="640" y="20183"/>
                  </a:cubicBezTo>
                  <a:cubicBezTo>
                    <a:pt x="812" y="20521"/>
                    <a:pt x="1020" y="20838"/>
                    <a:pt x="1290" y="21123"/>
                  </a:cubicBezTo>
                  <a:cubicBezTo>
                    <a:pt x="2525" y="22402"/>
                    <a:pt x="3444" y="23917"/>
                    <a:pt x="4598" y="25222"/>
                  </a:cubicBezTo>
                  <a:cubicBezTo>
                    <a:pt x="4674" y="25400"/>
                    <a:pt x="4749" y="25582"/>
                    <a:pt x="4824" y="25760"/>
                  </a:cubicBezTo>
                  <a:cubicBezTo>
                    <a:pt x="4830" y="25770"/>
                    <a:pt x="4836" y="25787"/>
                    <a:pt x="4841" y="25797"/>
                  </a:cubicBezTo>
                  <a:cubicBezTo>
                    <a:pt x="4970" y="25883"/>
                    <a:pt x="5126" y="25936"/>
                    <a:pt x="5307" y="25941"/>
                  </a:cubicBezTo>
                  <a:cubicBezTo>
                    <a:pt x="5482" y="26057"/>
                    <a:pt x="5664" y="26094"/>
                    <a:pt x="5847" y="26094"/>
                  </a:cubicBezTo>
                  <a:cubicBezTo>
                    <a:pt x="6188" y="26094"/>
                    <a:pt x="6533" y="25964"/>
                    <a:pt x="6845" y="25964"/>
                  </a:cubicBezTo>
                  <a:cubicBezTo>
                    <a:pt x="7014" y="25964"/>
                    <a:pt x="7173" y="26002"/>
                    <a:pt x="7317" y="26119"/>
                  </a:cubicBezTo>
                  <a:cubicBezTo>
                    <a:pt x="7446" y="26259"/>
                    <a:pt x="7548" y="26409"/>
                    <a:pt x="7628" y="26565"/>
                  </a:cubicBezTo>
                  <a:cubicBezTo>
                    <a:pt x="7784" y="26915"/>
                    <a:pt x="7908" y="27446"/>
                    <a:pt x="7978" y="28269"/>
                  </a:cubicBezTo>
                  <a:cubicBezTo>
                    <a:pt x="7989" y="28338"/>
                    <a:pt x="7994" y="28398"/>
                    <a:pt x="8005" y="28467"/>
                  </a:cubicBezTo>
                  <a:cubicBezTo>
                    <a:pt x="8005" y="28520"/>
                    <a:pt x="8010" y="28579"/>
                    <a:pt x="8010" y="28639"/>
                  </a:cubicBezTo>
                  <a:cubicBezTo>
                    <a:pt x="8027" y="29444"/>
                    <a:pt x="7838" y="30337"/>
                    <a:pt x="7978" y="31148"/>
                  </a:cubicBezTo>
                  <a:cubicBezTo>
                    <a:pt x="7784" y="31840"/>
                    <a:pt x="8547" y="32452"/>
                    <a:pt x="9106" y="32754"/>
                  </a:cubicBezTo>
                  <a:cubicBezTo>
                    <a:pt x="9698" y="33077"/>
                    <a:pt x="10363" y="33226"/>
                    <a:pt x="10955" y="33560"/>
                  </a:cubicBezTo>
                  <a:cubicBezTo>
                    <a:pt x="11002" y="33587"/>
                    <a:pt x="11040" y="33613"/>
                    <a:pt x="11084" y="33645"/>
                  </a:cubicBezTo>
                  <a:cubicBezTo>
                    <a:pt x="11116" y="33677"/>
                    <a:pt x="11153" y="33704"/>
                    <a:pt x="11196" y="33726"/>
                  </a:cubicBezTo>
                  <a:cubicBezTo>
                    <a:pt x="11335" y="33833"/>
                    <a:pt x="11438" y="33962"/>
                    <a:pt x="11518" y="34096"/>
                  </a:cubicBezTo>
                  <a:cubicBezTo>
                    <a:pt x="11555" y="34505"/>
                    <a:pt x="11690" y="34882"/>
                    <a:pt x="11900" y="35236"/>
                  </a:cubicBezTo>
                  <a:cubicBezTo>
                    <a:pt x="11986" y="35913"/>
                    <a:pt x="12007" y="36687"/>
                    <a:pt x="12173" y="37309"/>
                  </a:cubicBezTo>
                  <a:cubicBezTo>
                    <a:pt x="12147" y="37374"/>
                    <a:pt x="12136" y="37449"/>
                    <a:pt x="12173" y="37535"/>
                  </a:cubicBezTo>
                  <a:cubicBezTo>
                    <a:pt x="12341" y="37944"/>
                    <a:pt x="12458" y="38303"/>
                    <a:pt x="12786" y="38609"/>
                  </a:cubicBezTo>
                  <a:cubicBezTo>
                    <a:pt x="12850" y="38666"/>
                    <a:pt x="12934" y="38693"/>
                    <a:pt x="13017" y="38693"/>
                  </a:cubicBezTo>
                  <a:cubicBezTo>
                    <a:pt x="13059" y="38693"/>
                    <a:pt x="13101" y="38686"/>
                    <a:pt x="13140" y="38673"/>
                  </a:cubicBezTo>
                  <a:cubicBezTo>
                    <a:pt x="13211" y="38695"/>
                    <a:pt x="13275" y="38722"/>
                    <a:pt x="13350" y="38738"/>
                  </a:cubicBezTo>
                  <a:cubicBezTo>
                    <a:pt x="13377" y="38738"/>
                    <a:pt x="13410" y="38744"/>
                    <a:pt x="13437" y="38744"/>
                  </a:cubicBezTo>
                  <a:cubicBezTo>
                    <a:pt x="13495" y="38744"/>
                    <a:pt x="13554" y="38733"/>
                    <a:pt x="13608" y="38712"/>
                  </a:cubicBezTo>
                  <a:cubicBezTo>
                    <a:pt x="13571" y="38519"/>
                    <a:pt x="13538" y="38325"/>
                    <a:pt x="13527" y="38137"/>
                  </a:cubicBezTo>
                  <a:cubicBezTo>
                    <a:pt x="13662" y="38018"/>
                    <a:pt x="13769" y="37842"/>
                    <a:pt x="13856" y="37605"/>
                  </a:cubicBezTo>
                  <a:cubicBezTo>
                    <a:pt x="13968" y="37304"/>
                    <a:pt x="14107" y="37089"/>
                    <a:pt x="14258" y="36939"/>
                  </a:cubicBezTo>
                  <a:cubicBezTo>
                    <a:pt x="14410" y="36871"/>
                    <a:pt x="14553" y="36842"/>
                    <a:pt x="14690" y="36842"/>
                  </a:cubicBezTo>
                  <a:cubicBezTo>
                    <a:pt x="15456" y="36842"/>
                    <a:pt x="16029" y="37755"/>
                    <a:pt x="16874" y="37755"/>
                  </a:cubicBezTo>
                  <a:cubicBezTo>
                    <a:pt x="16908" y="37755"/>
                    <a:pt x="16941" y="37753"/>
                    <a:pt x="16976" y="37750"/>
                  </a:cubicBezTo>
                  <a:lnTo>
                    <a:pt x="17105" y="37750"/>
                  </a:lnTo>
                  <a:cubicBezTo>
                    <a:pt x="17111" y="37739"/>
                    <a:pt x="17122" y="37728"/>
                    <a:pt x="17127" y="37718"/>
                  </a:cubicBezTo>
                  <a:cubicBezTo>
                    <a:pt x="17245" y="37681"/>
                    <a:pt x="17320" y="37572"/>
                    <a:pt x="17330" y="37455"/>
                  </a:cubicBezTo>
                  <a:cubicBezTo>
                    <a:pt x="17503" y="37218"/>
                    <a:pt x="17615" y="36960"/>
                    <a:pt x="17454" y="36611"/>
                  </a:cubicBezTo>
                  <a:cubicBezTo>
                    <a:pt x="16928" y="35462"/>
                    <a:pt x="17363" y="34909"/>
                    <a:pt x="18567" y="34800"/>
                  </a:cubicBezTo>
                  <a:cubicBezTo>
                    <a:pt x="19001" y="34763"/>
                    <a:pt x="19276" y="34505"/>
                    <a:pt x="19232" y="34022"/>
                  </a:cubicBezTo>
                  <a:cubicBezTo>
                    <a:pt x="19195" y="34006"/>
                    <a:pt x="19179" y="33989"/>
                    <a:pt x="19152" y="33974"/>
                  </a:cubicBezTo>
                  <a:cubicBezTo>
                    <a:pt x="19490" y="33355"/>
                    <a:pt x="19710" y="32608"/>
                    <a:pt x="19819" y="31926"/>
                  </a:cubicBezTo>
                  <a:cubicBezTo>
                    <a:pt x="19819" y="31921"/>
                    <a:pt x="19819" y="31921"/>
                    <a:pt x="19824" y="31921"/>
                  </a:cubicBezTo>
                  <a:cubicBezTo>
                    <a:pt x="19819" y="31921"/>
                    <a:pt x="19819" y="31916"/>
                    <a:pt x="19819" y="31916"/>
                  </a:cubicBezTo>
                  <a:cubicBezTo>
                    <a:pt x="19829" y="31862"/>
                    <a:pt x="19839" y="31803"/>
                    <a:pt x="19851" y="31755"/>
                  </a:cubicBezTo>
                  <a:cubicBezTo>
                    <a:pt x="19941" y="31061"/>
                    <a:pt x="19894" y="30401"/>
                    <a:pt x="19936" y="29745"/>
                  </a:cubicBezTo>
                  <a:cubicBezTo>
                    <a:pt x="20243" y="29326"/>
                    <a:pt x="20677" y="29010"/>
                    <a:pt x="20957" y="28520"/>
                  </a:cubicBezTo>
                  <a:cubicBezTo>
                    <a:pt x="21456" y="27639"/>
                    <a:pt x="21887" y="26705"/>
                    <a:pt x="21956" y="25690"/>
                  </a:cubicBezTo>
                  <a:cubicBezTo>
                    <a:pt x="21972" y="25470"/>
                    <a:pt x="21924" y="25292"/>
                    <a:pt x="21833" y="25147"/>
                  </a:cubicBezTo>
                  <a:cubicBezTo>
                    <a:pt x="21736" y="24803"/>
                    <a:pt x="21565" y="24470"/>
                    <a:pt x="21376" y="24136"/>
                  </a:cubicBezTo>
                  <a:cubicBezTo>
                    <a:pt x="21220" y="22299"/>
                    <a:pt x="21376" y="20457"/>
                    <a:pt x="21173" y="18604"/>
                  </a:cubicBezTo>
                  <a:cubicBezTo>
                    <a:pt x="20747" y="14768"/>
                    <a:pt x="20565" y="10900"/>
                    <a:pt x="20258" y="7048"/>
                  </a:cubicBezTo>
                  <a:cubicBezTo>
                    <a:pt x="20231" y="6705"/>
                    <a:pt x="20206" y="6393"/>
                    <a:pt x="20307" y="6189"/>
                  </a:cubicBezTo>
                  <a:cubicBezTo>
                    <a:pt x="20253" y="5984"/>
                    <a:pt x="20199" y="5785"/>
                    <a:pt x="20141" y="5592"/>
                  </a:cubicBezTo>
                  <a:cubicBezTo>
                    <a:pt x="19915" y="4845"/>
                    <a:pt x="19631" y="4131"/>
                    <a:pt x="19356" y="3427"/>
                  </a:cubicBezTo>
                  <a:cubicBezTo>
                    <a:pt x="18964" y="2443"/>
                    <a:pt x="18599" y="1515"/>
                    <a:pt x="18379" y="526"/>
                  </a:cubicBezTo>
                  <a:cubicBezTo>
                    <a:pt x="18330" y="295"/>
                    <a:pt x="18201" y="118"/>
                    <a:pt x="180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4"/>
            <p:cNvSpPr/>
            <p:nvPr/>
          </p:nvSpPr>
          <p:spPr>
            <a:xfrm>
              <a:off x="4545275" y="1189325"/>
              <a:ext cx="1041025" cy="1037375"/>
            </a:xfrm>
            <a:custGeom>
              <a:avLst/>
              <a:gdLst/>
              <a:ahLst/>
              <a:cxnLst/>
              <a:rect l="l" t="t" r="r" b="b"/>
              <a:pathLst>
                <a:path w="41641" h="41495" extrusionOk="0">
                  <a:moveTo>
                    <a:pt x="11653" y="0"/>
                  </a:moveTo>
                  <a:cubicBezTo>
                    <a:pt x="10251" y="0"/>
                    <a:pt x="9407" y="752"/>
                    <a:pt x="8591" y="1483"/>
                  </a:cubicBezTo>
                  <a:cubicBezTo>
                    <a:pt x="8398" y="1649"/>
                    <a:pt x="8205" y="1827"/>
                    <a:pt x="8005" y="1988"/>
                  </a:cubicBezTo>
                  <a:cubicBezTo>
                    <a:pt x="5775" y="3798"/>
                    <a:pt x="3197" y="5190"/>
                    <a:pt x="307" y="6699"/>
                  </a:cubicBezTo>
                  <a:cubicBezTo>
                    <a:pt x="243" y="6732"/>
                    <a:pt x="184" y="6779"/>
                    <a:pt x="140" y="6839"/>
                  </a:cubicBezTo>
                  <a:cubicBezTo>
                    <a:pt x="97" y="6888"/>
                    <a:pt x="65" y="6947"/>
                    <a:pt x="43" y="7017"/>
                  </a:cubicBezTo>
                  <a:cubicBezTo>
                    <a:pt x="1" y="7151"/>
                    <a:pt x="17" y="7295"/>
                    <a:pt x="87" y="7424"/>
                  </a:cubicBezTo>
                  <a:cubicBezTo>
                    <a:pt x="87" y="7431"/>
                    <a:pt x="92" y="7436"/>
                    <a:pt x="97" y="7441"/>
                  </a:cubicBezTo>
                  <a:cubicBezTo>
                    <a:pt x="361" y="7600"/>
                    <a:pt x="641" y="7655"/>
                    <a:pt x="931" y="7655"/>
                  </a:cubicBezTo>
                  <a:cubicBezTo>
                    <a:pt x="1042" y="7655"/>
                    <a:pt x="1154" y="7647"/>
                    <a:pt x="1268" y="7634"/>
                  </a:cubicBezTo>
                  <a:lnTo>
                    <a:pt x="1268" y="7634"/>
                  </a:lnTo>
                  <a:cubicBezTo>
                    <a:pt x="1231" y="7875"/>
                    <a:pt x="1215" y="8113"/>
                    <a:pt x="1537" y="8177"/>
                  </a:cubicBezTo>
                  <a:cubicBezTo>
                    <a:pt x="1451" y="8832"/>
                    <a:pt x="1913" y="8951"/>
                    <a:pt x="2403" y="9042"/>
                  </a:cubicBezTo>
                  <a:cubicBezTo>
                    <a:pt x="3132" y="9171"/>
                    <a:pt x="3863" y="9305"/>
                    <a:pt x="4594" y="9439"/>
                  </a:cubicBezTo>
                  <a:cubicBezTo>
                    <a:pt x="5426" y="9558"/>
                    <a:pt x="6264" y="9675"/>
                    <a:pt x="7097" y="9794"/>
                  </a:cubicBezTo>
                  <a:cubicBezTo>
                    <a:pt x="7144" y="9924"/>
                    <a:pt x="7182" y="10062"/>
                    <a:pt x="7327" y="10062"/>
                  </a:cubicBezTo>
                  <a:cubicBezTo>
                    <a:pt x="7350" y="10062"/>
                    <a:pt x="7375" y="10059"/>
                    <a:pt x="7404" y="10052"/>
                  </a:cubicBezTo>
                  <a:lnTo>
                    <a:pt x="7404" y="10052"/>
                  </a:lnTo>
                  <a:cubicBezTo>
                    <a:pt x="7323" y="10320"/>
                    <a:pt x="7457" y="10476"/>
                    <a:pt x="7699" y="10583"/>
                  </a:cubicBezTo>
                  <a:lnTo>
                    <a:pt x="7699" y="10573"/>
                  </a:lnTo>
                  <a:cubicBezTo>
                    <a:pt x="9048" y="11180"/>
                    <a:pt x="10799" y="10390"/>
                    <a:pt x="11959" y="12055"/>
                  </a:cubicBezTo>
                  <a:cubicBezTo>
                    <a:pt x="12351" y="12620"/>
                    <a:pt x="12851" y="12915"/>
                    <a:pt x="12668" y="13672"/>
                  </a:cubicBezTo>
                  <a:cubicBezTo>
                    <a:pt x="12588" y="14006"/>
                    <a:pt x="12437" y="14644"/>
                    <a:pt x="12588" y="14644"/>
                  </a:cubicBezTo>
                  <a:cubicBezTo>
                    <a:pt x="12814" y="14644"/>
                    <a:pt x="12985" y="14688"/>
                    <a:pt x="13114" y="14758"/>
                  </a:cubicBezTo>
                  <a:cubicBezTo>
                    <a:pt x="10235" y="17272"/>
                    <a:pt x="8468" y="21693"/>
                    <a:pt x="8778" y="25529"/>
                  </a:cubicBezTo>
                  <a:cubicBezTo>
                    <a:pt x="8785" y="25610"/>
                    <a:pt x="8800" y="25690"/>
                    <a:pt x="8805" y="25771"/>
                  </a:cubicBezTo>
                  <a:cubicBezTo>
                    <a:pt x="12658" y="27581"/>
                    <a:pt x="15338" y="30155"/>
                    <a:pt x="15338" y="34629"/>
                  </a:cubicBezTo>
                  <a:cubicBezTo>
                    <a:pt x="15338" y="36074"/>
                    <a:pt x="17101" y="39781"/>
                    <a:pt x="17101" y="39781"/>
                  </a:cubicBezTo>
                  <a:cubicBezTo>
                    <a:pt x="19244" y="39781"/>
                    <a:pt x="21264" y="40420"/>
                    <a:pt x="22988" y="41494"/>
                  </a:cubicBezTo>
                  <a:cubicBezTo>
                    <a:pt x="29085" y="40678"/>
                    <a:pt x="36543" y="41130"/>
                    <a:pt x="38869" y="35301"/>
                  </a:cubicBezTo>
                  <a:cubicBezTo>
                    <a:pt x="39159" y="34564"/>
                    <a:pt x="39368" y="33733"/>
                    <a:pt x="39491" y="32776"/>
                  </a:cubicBezTo>
                  <a:cubicBezTo>
                    <a:pt x="40072" y="32255"/>
                    <a:pt x="40518" y="31712"/>
                    <a:pt x="40850" y="31148"/>
                  </a:cubicBezTo>
                  <a:cubicBezTo>
                    <a:pt x="41189" y="30584"/>
                    <a:pt x="41410" y="29999"/>
                    <a:pt x="41549" y="29392"/>
                  </a:cubicBezTo>
                  <a:cubicBezTo>
                    <a:pt x="41641" y="25668"/>
                    <a:pt x="41641" y="19695"/>
                    <a:pt x="36994" y="19028"/>
                  </a:cubicBezTo>
                  <a:cubicBezTo>
                    <a:pt x="36994" y="19028"/>
                    <a:pt x="36327" y="20356"/>
                    <a:pt x="36327" y="21021"/>
                  </a:cubicBezTo>
                  <a:cubicBezTo>
                    <a:pt x="36327" y="16375"/>
                    <a:pt x="36994" y="12388"/>
                    <a:pt x="32824" y="9100"/>
                  </a:cubicBezTo>
                  <a:cubicBezTo>
                    <a:pt x="32777" y="9047"/>
                    <a:pt x="32717" y="9003"/>
                    <a:pt x="32663" y="8956"/>
                  </a:cubicBezTo>
                  <a:cubicBezTo>
                    <a:pt x="32895" y="8939"/>
                    <a:pt x="33158" y="8881"/>
                    <a:pt x="33357" y="8655"/>
                  </a:cubicBezTo>
                  <a:cubicBezTo>
                    <a:pt x="33523" y="8456"/>
                    <a:pt x="33588" y="8198"/>
                    <a:pt x="33540" y="7887"/>
                  </a:cubicBezTo>
                  <a:cubicBezTo>
                    <a:pt x="33475" y="7409"/>
                    <a:pt x="33126" y="7097"/>
                    <a:pt x="32663" y="7097"/>
                  </a:cubicBezTo>
                  <a:cubicBezTo>
                    <a:pt x="32514" y="7097"/>
                    <a:pt x="32358" y="7129"/>
                    <a:pt x="32207" y="7193"/>
                  </a:cubicBezTo>
                  <a:cubicBezTo>
                    <a:pt x="32008" y="7269"/>
                    <a:pt x="31820" y="7312"/>
                    <a:pt x="31648" y="7312"/>
                  </a:cubicBezTo>
                  <a:cubicBezTo>
                    <a:pt x="31165" y="7312"/>
                    <a:pt x="30736" y="7005"/>
                    <a:pt x="30246" y="6313"/>
                  </a:cubicBezTo>
                  <a:cubicBezTo>
                    <a:pt x="29725" y="5582"/>
                    <a:pt x="29059" y="5222"/>
                    <a:pt x="28210" y="5222"/>
                  </a:cubicBezTo>
                  <a:cubicBezTo>
                    <a:pt x="27963" y="5222"/>
                    <a:pt x="27699" y="5249"/>
                    <a:pt x="27388" y="5308"/>
                  </a:cubicBezTo>
                  <a:cubicBezTo>
                    <a:pt x="26942" y="5393"/>
                    <a:pt x="26577" y="5458"/>
                    <a:pt x="26352" y="5458"/>
                  </a:cubicBezTo>
                  <a:cubicBezTo>
                    <a:pt x="26152" y="5458"/>
                    <a:pt x="26094" y="5458"/>
                    <a:pt x="25846" y="4304"/>
                  </a:cubicBezTo>
                  <a:cubicBezTo>
                    <a:pt x="25787" y="4024"/>
                    <a:pt x="25653" y="3379"/>
                    <a:pt x="25013" y="3379"/>
                  </a:cubicBezTo>
                  <a:cubicBezTo>
                    <a:pt x="24863" y="3379"/>
                    <a:pt x="24701" y="3427"/>
                    <a:pt x="24525" y="3519"/>
                  </a:cubicBezTo>
                  <a:cubicBezTo>
                    <a:pt x="23692" y="3949"/>
                    <a:pt x="22789" y="4153"/>
                    <a:pt x="21828" y="4374"/>
                  </a:cubicBezTo>
                  <a:cubicBezTo>
                    <a:pt x="21151" y="4530"/>
                    <a:pt x="20447" y="4684"/>
                    <a:pt x="19765" y="4932"/>
                  </a:cubicBezTo>
                  <a:cubicBezTo>
                    <a:pt x="18921" y="5244"/>
                    <a:pt x="18234" y="5770"/>
                    <a:pt x="17756" y="6479"/>
                  </a:cubicBezTo>
                  <a:cubicBezTo>
                    <a:pt x="17191" y="6189"/>
                    <a:pt x="16628" y="6038"/>
                    <a:pt x="16069" y="6038"/>
                  </a:cubicBezTo>
                  <a:cubicBezTo>
                    <a:pt x="15757" y="6038"/>
                    <a:pt x="15445" y="6087"/>
                    <a:pt x="15150" y="6179"/>
                  </a:cubicBezTo>
                  <a:cubicBezTo>
                    <a:pt x="15026" y="6216"/>
                    <a:pt x="14919" y="6238"/>
                    <a:pt x="14828" y="6238"/>
                  </a:cubicBezTo>
                  <a:cubicBezTo>
                    <a:pt x="14683" y="6238"/>
                    <a:pt x="14527" y="6206"/>
                    <a:pt x="14307" y="5861"/>
                  </a:cubicBezTo>
                  <a:cubicBezTo>
                    <a:pt x="13749" y="4969"/>
                    <a:pt x="12921" y="4588"/>
                    <a:pt x="12120" y="4212"/>
                  </a:cubicBezTo>
                  <a:cubicBezTo>
                    <a:pt x="12029" y="4169"/>
                    <a:pt x="11937" y="4126"/>
                    <a:pt x="11847" y="4083"/>
                  </a:cubicBezTo>
                  <a:cubicBezTo>
                    <a:pt x="11535" y="3938"/>
                    <a:pt x="11240" y="3863"/>
                    <a:pt x="10944" y="3863"/>
                  </a:cubicBezTo>
                  <a:cubicBezTo>
                    <a:pt x="10396" y="3863"/>
                    <a:pt x="9950" y="4111"/>
                    <a:pt x="9536" y="4421"/>
                  </a:cubicBezTo>
                  <a:cubicBezTo>
                    <a:pt x="9810" y="3530"/>
                    <a:pt x="10461" y="2896"/>
                    <a:pt x="11138" y="2241"/>
                  </a:cubicBezTo>
                  <a:cubicBezTo>
                    <a:pt x="11577" y="1810"/>
                    <a:pt x="12034" y="1371"/>
                    <a:pt x="12388" y="843"/>
                  </a:cubicBezTo>
                  <a:cubicBezTo>
                    <a:pt x="12497" y="687"/>
                    <a:pt x="12512" y="489"/>
                    <a:pt x="12432" y="317"/>
                  </a:cubicBezTo>
                  <a:cubicBezTo>
                    <a:pt x="12351" y="146"/>
                    <a:pt x="12185" y="27"/>
                    <a:pt x="11996" y="10"/>
                  </a:cubicBezTo>
                  <a:cubicBezTo>
                    <a:pt x="11879" y="0"/>
                    <a:pt x="11766" y="0"/>
                    <a:pt x="116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4"/>
            <p:cNvSpPr/>
            <p:nvPr/>
          </p:nvSpPr>
          <p:spPr>
            <a:xfrm>
              <a:off x="2882975" y="1455650"/>
              <a:ext cx="959900" cy="605225"/>
            </a:xfrm>
            <a:custGeom>
              <a:avLst/>
              <a:gdLst/>
              <a:ahLst/>
              <a:cxnLst/>
              <a:rect l="l" t="t" r="r" b="b"/>
              <a:pathLst>
                <a:path w="38396" h="24209" extrusionOk="0">
                  <a:moveTo>
                    <a:pt x="1575" y="1"/>
                  </a:moveTo>
                  <a:cubicBezTo>
                    <a:pt x="1537" y="43"/>
                    <a:pt x="1510" y="86"/>
                    <a:pt x="1478" y="135"/>
                  </a:cubicBezTo>
                  <a:lnTo>
                    <a:pt x="1478" y="495"/>
                  </a:lnTo>
                  <a:cubicBezTo>
                    <a:pt x="1398" y="1021"/>
                    <a:pt x="1317" y="1574"/>
                    <a:pt x="1220" y="2193"/>
                  </a:cubicBezTo>
                  <a:cubicBezTo>
                    <a:pt x="1231" y="2186"/>
                    <a:pt x="1237" y="2176"/>
                    <a:pt x="1242" y="2171"/>
                  </a:cubicBezTo>
                  <a:lnTo>
                    <a:pt x="1242" y="2171"/>
                  </a:lnTo>
                  <a:cubicBezTo>
                    <a:pt x="1220" y="2396"/>
                    <a:pt x="1215" y="2622"/>
                    <a:pt x="1205" y="2853"/>
                  </a:cubicBezTo>
                  <a:cubicBezTo>
                    <a:pt x="1183" y="3282"/>
                    <a:pt x="1108" y="3708"/>
                    <a:pt x="1049" y="4132"/>
                  </a:cubicBezTo>
                  <a:cubicBezTo>
                    <a:pt x="930" y="4631"/>
                    <a:pt x="850" y="5136"/>
                    <a:pt x="823" y="5642"/>
                  </a:cubicBezTo>
                  <a:cubicBezTo>
                    <a:pt x="806" y="6006"/>
                    <a:pt x="726" y="6215"/>
                    <a:pt x="570" y="6319"/>
                  </a:cubicBezTo>
                  <a:cubicBezTo>
                    <a:pt x="570" y="6351"/>
                    <a:pt x="565" y="6383"/>
                    <a:pt x="565" y="6415"/>
                  </a:cubicBezTo>
                  <a:cubicBezTo>
                    <a:pt x="779" y="6527"/>
                    <a:pt x="947" y="6694"/>
                    <a:pt x="1054" y="6936"/>
                  </a:cubicBezTo>
                  <a:cubicBezTo>
                    <a:pt x="1037" y="7092"/>
                    <a:pt x="1022" y="7247"/>
                    <a:pt x="1011" y="7403"/>
                  </a:cubicBezTo>
                  <a:cubicBezTo>
                    <a:pt x="683" y="11303"/>
                    <a:pt x="414" y="15208"/>
                    <a:pt x="44" y="19103"/>
                  </a:cubicBezTo>
                  <a:cubicBezTo>
                    <a:pt x="1" y="19604"/>
                    <a:pt x="33" y="19904"/>
                    <a:pt x="238" y="20065"/>
                  </a:cubicBezTo>
                  <a:cubicBezTo>
                    <a:pt x="393" y="20189"/>
                    <a:pt x="640" y="20243"/>
                    <a:pt x="1032" y="20248"/>
                  </a:cubicBezTo>
                  <a:cubicBezTo>
                    <a:pt x="3030" y="20269"/>
                    <a:pt x="5029" y="20425"/>
                    <a:pt x="7022" y="20533"/>
                  </a:cubicBezTo>
                  <a:cubicBezTo>
                    <a:pt x="7200" y="20538"/>
                    <a:pt x="7377" y="20538"/>
                    <a:pt x="7575" y="20591"/>
                  </a:cubicBezTo>
                  <a:cubicBezTo>
                    <a:pt x="8483" y="20624"/>
                    <a:pt x="9397" y="20710"/>
                    <a:pt x="10310" y="20785"/>
                  </a:cubicBezTo>
                  <a:lnTo>
                    <a:pt x="10310" y="20774"/>
                  </a:lnTo>
                  <a:cubicBezTo>
                    <a:pt x="12201" y="20876"/>
                    <a:pt x="14092" y="20978"/>
                    <a:pt x="15978" y="21081"/>
                  </a:cubicBezTo>
                  <a:cubicBezTo>
                    <a:pt x="16000" y="21081"/>
                    <a:pt x="16015" y="21086"/>
                    <a:pt x="16037" y="21086"/>
                  </a:cubicBezTo>
                  <a:cubicBezTo>
                    <a:pt x="17525" y="21107"/>
                    <a:pt x="19008" y="21275"/>
                    <a:pt x="20496" y="21300"/>
                  </a:cubicBezTo>
                  <a:cubicBezTo>
                    <a:pt x="20651" y="21304"/>
                    <a:pt x="20808" y="21305"/>
                    <a:pt x="20965" y="21305"/>
                  </a:cubicBezTo>
                  <a:cubicBezTo>
                    <a:pt x="21592" y="21305"/>
                    <a:pt x="22228" y="21283"/>
                    <a:pt x="22859" y="21275"/>
                  </a:cubicBezTo>
                  <a:lnTo>
                    <a:pt x="24939" y="21382"/>
                  </a:lnTo>
                  <a:cubicBezTo>
                    <a:pt x="25638" y="21478"/>
                    <a:pt x="26335" y="21634"/>
                    <a:pt x="27034" y="21677"/>
                  </a:cubicBezTo>
                  <a:cubicBezTo>
                    <a:pt x="27356" y="21694"/>
                    <a:pt x="27770" y="21709"/>
                    <a:pt x="27979" y="21999"/>
                  </a:cubicBezTo>
                  <a:cubicBezTo>
                    <a:pt x="28125" y="22198"/>
                    <a:pt x="28157" y="22371"/>
                    <a:pt x="28242" y="22590"/>
                  </a:cubicBezTo>
                  <a:cubicBezTo>
                    <a:pt x="28323" y="22822"/>
                    <a:pt x="28474" y="22902"/>
                    <a:pt x="28640" y="22919"/>
                  </a:cubicBezTo>
                  <a:cubicBezTo>
                    <a:pt x="28883" y="22843"/>
                    <a:pt x="29122" y="22744"/>
                    <a:pt x="29368" y="22744"/>
                  </a:cubicBezTo>
                  <a:cubicBezTo>
                    <a:pt x="29405" y="22744"/>
                    <a:pt x="29441" y="22746"/>
                    <a:pt x="29478" y="22751"/>
                  </a:cubicBezTo>
                  <a:cubicBezTo>
                    <a:pt x="29574" y="22736"/>
                    <a:pt x="29667" y="22727"/>
                    <a:pt x="29758" y="22727"/>
                  </a:cubicBezTo>
                  <a:cubicBezTo>
                    <a:pt x="29956" y="22727"/>
                    <a:pt x="30144" y="22771"/>
                    <a:pt x="30332" y="22897"/>
                  </a:cubicBezTo>
                  <a:cubicBezTo>
                    <a:pt x="30558" y="23047"/>
                    <a:pt x="30649" y="23338"/>
                    <a:pt x="30778" y="23579"/>
                  </a:cubicBezTo>
                  <a:cubicBezTo>
                    <a:pt x="30924" y="23730"/>
                    <a:pt x="31068" y="23858"/>
                    <a:pt x="31235" y="23955"/>
                  </a:cubicBezTo>
                  <a:cubicBezTo>
                    <a:pt x="31267" y="23963"/>
                    <a:pt x="31304" y="23968"/>
                    <a:pt x="31342" y="23968"/>
                  </a:cubicBezTo>
                  <a:cubicBezTo>
                    <a:pt x="31356" y="23968"/>
                    <a:pt x="31371" y="23967"/>
                    <a:pt x="31385" y="23965"/>
                  </a:cubicBezTo>
                  <a:cubicBezTo>
                    <a:pt x="31762" y="23955"/>
                    <a:pt x="32095" y="23815"/>
                    <a:pt x="32439" y="23697"/>
                  </a:cubicBezTo>
                  <a:cubicBezTo>
                    <a:pt x="32481" y="23665"/>
                    <a:pt x="32529" y="23648"/>
                    <a:pt x="32588" y="23648"/>
                  </a:cubicBezTo>
                  <a:cubicBezTo>
                    <a:pt x="32697" y="23611"/>
                    <a:pt x="32804" y="23584"/>
                    <a:pt x="32911" y="23563"/>
                  </a:cubicBezTo>
                  <a:cubicBezTo>
                    <a:pt x="32927" y="23563"/>
                    <a:pt x="32948" y="23557"/>
                    <a:pt x="32965" y="23557"/>
                  </a:cubicBezTo>
                  <a:cubicBezTo>
                    <a:pt x="33126" y="23422"/>
                    <a:pt x="33288" y="23360"/>
                    <a:pt x="33449" y="23360"/>
                  </a:cubicBezTo>
                  <a:cubicBezTo>
                    <a:pt x="33621" y="23360"/>
                    <a:pt x="33793" y="23430"/>
                    <a:pt x="33964" y="23557"/>
                  </a:cubicBezTo>
                  <a:cubicBezTo>
                    <a:pt x="34453" y="23643"/>
                    <a:pt x="34921" y="23847"/>
                    <a:pt x="35323" y="24164"/>
                  </a:cubicBezTo>
                  <a:cubicBezTo>
                    <a:pt x="35619" y="24199"/>
                    <a:pt x="35916" y="24209"/>
                    <a:pt x="36214" y="24209"/>
                  </a:cubicBezTo>
                  <a:cubicBezTo>
                    <a:pt x="36467" y="24209"/>
                    <a:pt x="36720" y="24202"/>
                    <a:pt x="36972" y="24196"/>
                  </a:cubicBezTo>
                  <a:cubicBezTo>
                    <a:pt x="37031" y="24196"/>
                    <a:pt x="37091" y="24191"/>
                    <a:pt x="37145" y="24191"/>
                  </a:cubicBezTo>
                  <a:cubicBezTo>
                    <a:pt x="37138" y="24127"/>
                    <a:pt x="37138" y="24057"/>
                    <a:pt x="37133" y="23987"/>
                  </a:cubicBezTo>
                  <a:cubicBezTo>
                    <a:pt x="37133" y="23923"/>
                    <a:pt x="37128" y="23853"/>
                    <a:pt x="37133" y="23789"/>
                  </a:cubicBezTo>
                  <a:cubicBezTo>
                    <a:pt x="38395" y="22988"/>
                    <a:pt x="37730" y="22988"/>
                    <a:pt x="37381" y="22010"/>
                  </a:cubicBezTo>
                  <a:cubicBezTo>
                    <a:pt x="37413" y="21962"/>
                    <a:pt x="37450" y="21913"/>
                    <a:pt x="37493" y="21865"/>
                  </a:cubicBezTo>
                  <a:cubicBezTo>
                    <a:pt x="37525" y="21838"/>
                    <a:pt x="37564" y="21823"/>
                    <a:pt x="37606" y="21806"/>
                  </a:cubicBezTo>
                  <a:cubicBezTo>
                    <a:pt x="37644" y="21714"/>
                    <a:pt x="37654" y="21618"/>
                    <a:pt x="37666" y="21521"/>
                  </a:cubicBezTo>
                  <a:cubicBezTo>
                    <a:pt x="37671" y="21473"/>
                    <a:pt x="37671" y="21419"/>
                    <a:pt x="37676" y="21371"/>
                  </a:cubicBezTo>
                  <a:cubicBezTo>
                    <a:pt x="37698" y="21221"/>
                    <a:pt x="37713" y="20920"/>
                    <a:pt x="37703" y="20586"/>
                  </a:cubicBezTo>
                  <a:cubicBezTo>
                    <a:pt x="37703" y="20544"/>
                    <a:pt x="37698" y="20501"/>
                    <a:pt x="37698" y="20457"/>
                  </a:cubicBezTo>
                  <a:cubicBezTo>
                    <a:pt x="37730" y="19668"/>
                    <a:pt x="37730" y="19002"/>
                    <a:pt x="37751" y="18491"/>
                  </a:cubicBezTo>
                  <a:cubicBezTo>
                    <a:pt x="37725" y="18432"/>
                    <a:pt x="37708" y="18362"/>
                    <a:pt x="37693" y="18292"/>
                  </a:cubicBezTo>
                  <a:cubicBezTo>
                    <a:pt x="37676" y="18223"/>
                    <a:pt x="37661" y="18153"/>
                    <a:pt x="37649" y="18072"/>
                  </a:cubicBezTo>
                  <a:cubicBezTo>
                    <a:pt x="37822" y="17073"/>
                    <a:pt x="37966" y="16068"/>
                    <a:pt x="37907" y="15021"/>
                  </a:cubicBezTo>
                  <a:cubicBezTo>
                    <a:pt x="37768" y="12507"/>
                    <a:pt x="37869" y="9981"/>
                    <a:pt x="37875" y="7462"/>
                  </a:cubicBezTo>
                  <a:cubicBezTo>
                    <a:pt x="37875" y="6979"/>
                    <a:pt x="37924" y="6490"/>
                    <a:pt x="37617" y="6066"/>
                  </a:cubicBezTo>
                  <a:cubicBezTo>
                    <a:pt x="37230" y="5694"/>
                    <a:pt x="36887" y="5313"/>
                    <a:pt x="36677" y="4916"/>
                  </a:cubicBezTo>
                  <a:cubicBezTo>
                    <a:pt x="36327" y="4249"/>
                    <a:pt x="36349" y="3535"/>
                    <a:pt x="37138" y="2714"/>
                  </a:cubicBezTo>
                  <a:lnTo>
                    <a:pt x="37145" y="2714"/>
                  </a:lnTo>
                  <a:cubicBezTo>
                    <a:pt x="37214" y="2364"/>
                    <a:pt x="37133" y="2203"/>
                    <a:pt x="36984" y="2128"/>
                  </a:cubicBezTo>
                  <a:cubicBezTo>
                    <a:pt x="36977" y="2101"/>
                    <a:pt x="36972" y="2069"/>
                    <a:pt x="36962" y="2037"/>
                  </a:cubicBezTo>
                  <a:cubicBezTo>
                    <a:pt x="36935" y="2052"/>
                    <a:pt x="36908" y="2069"/>
                    <a:pt x="36875" y="2084"/>
                  </a:cubicBezTo>
                  <a:cubicBezTo>
                    <a:pt x="36714" y="2042"/>
                    <a:pt x="36510" y="2052"/>
                    <a:pt x="36322" y="2042"/>
                  </a:cubicBezTo>
                  <a:cubicBezTo>
                    <a:pt x="29087" y="1677"/>
                    <a:pt x="21850" y="1316"/>
                    <a:pt x="14619" y="951"/>
                  </a:cubicBezTo>
                  <a:cubicBezTo>
                    <a:pt x="11153" y="774"/>
                    <a:pt x="7694" y="591"/>
                    <a:pt x="4228" y="403"/>
                  </a:cubicBezTo>
                  <a:cubicBezTo>
                    <a:pt x="4074" y="393"/>
                    <a:pt x="3918" y="284"/>
                    <a:pt x="3762" y="220"/>
                  </a:cubicBezTo>
                  <a:cubicBezTo>
                    <a:pt x="3461" y="205"/>
                    <a:pt x="3154" y="188"/>
                    <a:pt x="2854" y="167"/>
                  </a:cubicBezTo>
                  <a:cubicBezTo>
                    <a:pt x="2736" y="146"/>
                    <a:pt x="2631" y="136"/>
                    <a:pt x="2537" y="136"/>
                  </a:cubicBezTo>
                  <a:cubicBezTo>
                    <a:pt x="2244" y="136"/>
                    <a:pt x="2063" y="233"/>
                    <a:pt x="1946" y="393"/>
                  </a:cubicBezTo>
                  <a:cubicBezTo>
                    <a:pt x="1785" y="279"/>
                    <a:pt x="1666" y="145"/>
                    <a:pt x="15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4"/>
            <p:cNvSpPr/>
            <p:nvPr/>
          </p:nvSpPr>
          <p:spPr>
            <a:xfrm>
              <a:off x="4162775" y="3720375"/>
              <a:ext cx="790825" cy="670525"/>
            </a:xfrm>
            <a:custGeom>
              <a:avLst/>
              <a:gdLst/>
              <a:ahLst/>
              <a:cxnLst/>
              <a:rect l="l" t="t" r="r" b="b"/>
              <a:pathLst>
                <a:path w="31633" h="26821" extrusionOk="0">
                  <a:moveTo>
                    <a:pt x="16037" y="8378"/>
                  </a:moveTo>
                  <a:cubicBezTo>
                    <a:pt x="16036" y="8379"/>
                    <a:pt x="16035" y="8381"/>
                    <a:pt x="16034" y="8382"/>
                  </a:cubicBezTo>
                  <a:lnTo>
                    <a:pt x="16034" y="8382"/>
                  </a:lnTo>
                  <a:cubicBezTo>
                    <a:pt x="16035" y="8382"/>
                    <a:pt x="16037" y="8380"/>
                    <a:pt x="16037" y="8378"/>
                  </a:cubicBezTo>
                  <a:close/>
                  <a:moveTo>
                    <a:pt x="23595" y="17951"/>
                  </a:moveTo>
                  <a:cubicBezTo>
                    <a:pt x="23708" y="17951"/>
                    <a:pt x="23832" y="17978"/>
                    <a:pt x="23976" y="18042"/>
                  </a:cubicBezTo>
                  <a:cubicBezTo>
                    <a:pt x="24417" y="18231"/>
                    <a:pt x="24863" y="18380"/>
                    <a:pt x="25325" y="18499"/>
                  </a:cubicBezTo>
                  <a:cubicBezTo>
                    <a:pt x="25142" y="18547"/>
                    <a:pt x="24965" y="18633"/>
                    <a:pt x="24794" y="18719"/>
                  </a:cubicBezTo>
                  <a:cubicBezTo>
                    <a:pt x="24691" y="18767"/>
                    <a:pt x="24589" y="18816"/>
                    <a:pt x="24487" y="18853"/>
                  </a:cubicBezTo>
                  <a:cubicBezTo>
                    <a:pt x="24385" y="18896"/>
                    <a:pt x="24283" y="18940"/>
                    <a:pt x="24181" y="18982"/>
                  </a:cubicBezTo>
                  <a:cubicBezTo>
                    <a:pt x="23885" y="19101"/>
                    <a:pt x="23606" y="19218"/>
                    <a:pt x="23337" y="19262"/>
                  </a:cubicBezTo>
                  <a:cubicBezTo>
                    <a:pt x="23305" y="19267"/>
                    <a:pt x="23272" y="19273"/>
                    <a:pt x="23240" y="19273"/>
                  </a:cubicBezTo>
                  <a:cubicBezTo>
                    <a:pt x="23058" y="19273"/>
                    <a:pt x="22886" y="19176"/>
                    <a:pt x="22795" y="19030"/>
                  </a:cubicBezTo>
                  <a:cubicBezTo>
                    <a:pt x="22736" y="18933"/>
                    <a:pt x="22724" y="18837"/>
                    <a:pt x="22773" y="18740"/>
                  </a:cubicBezTo>
                  <a:cubicBezTo>
                    <a:pt x="23133" y="18031"/>
                    <a:pt x="23413" y="17951"/>
                    <a:pt x="23595" y="17951"/>
                  </a:cubicBezTo>
                  <a:close/>
                  <a:moveTo>
                    <a:pt x="15206" y="1"/>
                  </a:moveTo>
                  <a:cubicBezTo>
                    <a:pt x="14603" y="1"/>
                    <a:pt x="13927" y="116"/>
                    <a:pt x="13329" y="126"/>
                  </a:cubicBezTo>
                  <a:cubicBezTo>
                    <a:pt x="12045" y="148"/>
                    <a:pt x="10761" y="206"/>
                    <a:pt x="9477" y="250"/>
                  </a:cubicBezTo>
                  <a:cubicBezTo>
                    <a:pt x="9187" y="298"/>
                    <a:pt x="8891" y="325"/>
                    <a:pt x="8601" y="352"/>
                  </a:cubicBezTo>
                  <a:cubicBezTo>
                    <a:pt x="8510" y="352"/>
                    <a:pt x="8419" y="347"/>
                    <a:pt x="8328" y="347"/>
                  </a:cubicBezTo>
                  <a:cubicBezTo>
                    <a:pt x="7812" y="325"/>
                    <a:pt x="7274" y="309"/>
                    <a:pt x="6754" y="309"/>
                  </a:cubicBezTo>
                  <a:cubicBezTo>
                    <a:pt x="6151" y="309"/>
                    <a:pt x="5631" y="335"/>
                    <a:pt x="5152" y="384"/>
                  </a:cubicBezTo>
                  <a:cubicBezTo>
                    <a:pt x="4879" y="379"/>
                    <a:pt x="4604" y="367"/>
                    <a:pt x="4331" y="362"/>
                  </a:cubicBezTo>
                  <a:cubicBezTo>
                    <a:pt x="3711" y="362"/>
                    <a:pt x="3091" y="375"/>
                    <a:pt x="2470" y="375"/>
                  </a:cubicBezTo>
                  <a:cubicBezTo>
                    <a:pt x="2032" y="375"/>
                    <a:pt x="1594" y="368"/>
                    <a:pt x="1155" y="347"/>
                  </a:cubicBezTo>
                  <a:cubicBezTo>
                    <a:pt x="1115" y="345"/>
                    <a:pt x="1077" y="344"/>
                    <a:pt x="1040" y="344"/>
                  </a:cubicBezTo>
                  <a:cubicBezTo>
                    <a:pt x="866" y="344"/>
                    <a:pt x="731" y="366"/>
                    <a:pt x="624" y="411"/>
                  </a:cubicBezTo>
                  <a:cubicBezTo>
                    <a:pt x="602" y="399"/>
                    <a:pt x="580" y="394"/>
                    <a:pt x="560" y="384"/>
                  </a:cubicBezTo>
                  <a:lnTo>
                    <a:pt x="560" y="411"/>
                  </a:lnTo>
                  <a:lnTo>
                    <a:pt x="560" y="438"/>
                  </a:lnTo>
                  <a:lnTo>
                    <a:pt x="0" y="394"/>
                  </a:lnTo>
                  <a:lnTo>
                    <a:pt x="0" y="394"/>
                  </a:lnTo>
                  <a:cubicBezTo>
                    <a:pt x="71" y="1651"/>
                    <a:pt x="414" y="3763"/>
                    <a:pt x="458" y="5020"/>
                  </a:cubicBezTo>
                  <a:cubicBezTo>
                    <a:pt x="516" y="5536"/>
                    <a:pt x="587" y="6047"/>
                    <a:pt x="694" y="6551"/>
                  </a:cubicBezTo>
                  <a:cubicBezTo>
                    <a:pt x="882" y="7453"/>
                    <a:pt x="1354" y="8238"/>
                    <a:pt x="1586" y="9124"/>
                  </a:cubicBezTo>
                  <a:cubicBezTo>
                    <a:pt x="1708" y="9603"/>
                    <a:pt x="1902" y="10037"/>
                    <a:pt x="2112" y="10473"/>
                  </a:cubicBezTo>
                  <a:cubicBezTo>
                    <a:pt x="2122" y="10483"/>
                    <a:pt x="2139" y="10495"/>
                    <a:pt x="2149" y="10510"/>
                  </a:cubicBezTo>
                  <a:cubicBezTo>
                    <a:pt x="2144" y="10510"/>
                    <a:pt x="2139" y="10515"/>
                    <a:pt x="2134" y="10521"/>
                  </a:cubicBezTo>
                  <a:cubicBezTo>
                    <a:pt x="2139" y="10527"/>
                    <a:pt x="2144" y="10537"/>
                    <a:pt x="2149" y="10548"/>
                  </a:cubicBezTo>
                  <a:cubicBezTo>
                    <a:pt x="2155" y="10537"/>
                    <a:pt x="2160" y="10527"/>
                    <a:pt x="2166" y="10515"/>
                  </a:cubicBezTo>
                  <a:cubicBezTo>
                    <a:pt x="2418" y="10612"/>
                    <a:pt x="2499" y="10785"/>
                    <a:pt x="2418" y="11031"/>
                  </a:cubicBezTo>
                  <a:cubicBezTo>
                    <a:pt x="2402" y="11026"/>
                    <a:pt x="2392" y="11021"/>
                    <a:pt x="2375" y="11016"/>
                  </a:cubicBezTo>
                  <a:lnTo>
                    <a:pt x="2375" y="11016"/>
                  </a:lnTo>
                  <a:cubicBezTo>
                    <a:pt x="2402" y="11069"/>
                    <a:pt x="2429" y="11123"/>
                    <a:pt x="2456" y="11182"/>
                  </a:cubicBezTo>
                  <a:cubicBezTo>
                    <a:pt x="2456" y="11145"/>
                    <a:pt x="2450" y="11112"/>
                    <a:pt x="2445" y="11080"/>
                  </a:cubicBezTo>
                  <a:lnTo>
                    <a:pt x="2445" y="11080"/>
                  </a:lnTo>
                  <a:cubicBezTo>
                    <a:pt x="2794" y="11219"/>
                    <a:pt x="2746" y="11467"/>
                    <a:pt x="2702" y="11720"/>
                  </a:cubicBezTo>
                  <a:cubicBezTo>
                    <a:pt x="2746" y="11827"/>
                    <a:pt x="2789" y="11934"/>
                    <a:pt x="2831" y="12047"/>
                  </a:cubicBezTo>
                  <a:cubicBezTo>
                    <a:pt x="2853" y="12117"/>
                    <a:pt x="2880" y="12186"/>
                    <a:pt x="2901" y="12256"/>
                  </a:cubicBezTo>
                  <a:cubicBezTo>
                    <a:pt x="2960" y="12320"/>
                    <a:pt x="2987" y="12402"/>
                    <a:pt x="2982" y="12493"/>
                  </a:cubicBezTo>
                  <a:cubicBezTo>
                    <a:pt x="3030" y="12648"/>
                    <a:pt x="3079" y="12804"/>
                    <a:pt x="3122" y="12965"/>
                  </a:cubicBezTo>
                  <a:cubicBezTo>
                    <a:pt x="3562" y="13783"/>
                    <a:pt x="3617" y="14663"/>
                    <a:pt x="3283" y="15549"/>
                  </a:cubicBezTo>
                  <a:cubicBezTo>
                    <a:pt x="3106" y="16275"/>
                    <a:pt x="2702" y="16935"/>
                    <a:pt x="2675" y="17688"/>
                  </a:cubicBezTo>
                  <a:cubicBezTo>
                    <a:pt x="2633" y="18714"/>
                    <a:pt x="2735" y="19875"/>
                    <a:pt x="2412" y="20862"/>
                  </a:cubicBezTo>
                  <a:cubicBezTo>
                    <a:pt x="2187" y="21544"/>
                    <a:pt x="1494" y="22801"/>
                    <a:pt x="1494" y="22801"/>
                  </a:cubicBezTo>
                  <a:cubicBezTo>
                    <a:pt x="1494" y="22801"/>
                    <a:pt x="1239" y="23372"/>
                    <a:pt x="1329" y="23372"/>
                  </a:cubicBezTo>
                  <a:cubicBezTo>
                    <a:pt x="1330" y="23372"/>
                    <a:pt x="1332" y="23372"/>
                    <a:pt x="1333" y="23371"/>
                  </a:cubicBezTo>
                  <a:lnTo>
                    <a:pt x="1333" y="23371"/>
                  </a:lnTo>
                  <a:cubicBezTo>
                    <a:pt x="1318" y="23399"/>
                    <a:pt x="1317" y="23410"/>
                    <a:pt x="1324" y="23410"/>
                  </a:cubicBezTo>
                  <a:cubicBezTo>
                    <a:pt x="1342" y="23410"/>
                    <a:pt x="1403" y="23354"/>
                    <a:pt x="1423" y="23330"/>
                  </a:cubicBezTo>
                  <a:lnTo>
                    <a:pt x="1423" y="23330"/>
                  </a:lnTo>
                  <a:cubicBezTo>
                    <a:pt x="1447" y="23334"/>
                    <a:pt x="1470" y="23334"/>
                    <a:pt x="1494" y="23334"/>
                  </a:cubicBezTo>
                  <a:cubicBezTo>
                    <a:pt x="1532" y="23334"/>
                    <a:pt x="1564" y="23334"/>
                    <a:pt x="1596" y="23329"/>
                  </a:cubicBezTo>
                  <a:cubicBezTo>
                    <a:pt x="2037" y="23237"/>
                    <a:pt x="2477" y="23162"/>
                    <a:pt x="2918" y="23086"/>
                  </a:cubicBezTo>
                  <a:cubicBezTo>
                    <a:pt x="3600" y="22969"/>
                    <a:pt x="4309" y="22845"/>
                    <a:pt x="5003" y="22684"/>
                  </a:cubicBezTo>
                  <a:cubicBezTo>
                    <a:pt x="5217" y="22635"/>
                    <a:pt x="5400" y="22608"/>
                    <a:pt x="5576" y="22608"/>
                  </a:cubicBezTo>
                  <a:cubicBezTo>
                    <a:pt x="5829" y="22608"/>
                    <a:pt x="6066" y="22662"/>
                    <a:pt x="6324" y="22776"/>
                  </a:cubicBezTo>
                  <a:cubicBezTo>
                    <a:pt x="7936" y="23505"/>
                    <a:pt x="9682" y="23860"/>
                    <a:pt x="11668" y="23860"/>
                  </a:cubicBezTo>
                  <a:cubicBezTo>
                    <a:pt x="11868" y="23860"/>
                    <a:pt x="12062" y="23860"/>
                    <a:pt x="12260" y="23850"/>
                  </a:cubicBezTo>
                  <a:cubicBezTo>
                    <a:pt x="12459" y="23844"/>
                    <a:pt x="12635" y="23726"/>
                    <a:pt x="12722" y="23549"/>
                  </a:cubicBezTo>
                  <a:cubicBezTo>
                    <a:pt x="12915" y="23151"/>
                    <a:pt x="12722" y="22840"/>
                    <a:pt x="12556" y="22657"/>
                  </a:cubicBezTo>
                  <a:cubicBezTo>
                    <a:pt x="12635" y="22587"/>
                    <a:pt x="12717" y="22511"/>
                    <a:pt x="12803" y="22437"/>
                  </a:cubicBezTo>
                  <a:cubicBezTo>
                    <a:pt x="12915" y="22329"/>
                    <a:pt x="13093" y="22168"/>
                    <a:pt x="13216" y="22082"/>
                  </a:cubicBezTo>
                  <a:cubicBezTo>
                    <a:pt x="13538" y="22313"/>
                    <a:pt x="13920" y="22394"/>
                    <a:pt x="14259" y="22469"/>
                  </a:cubicBezTo>
                  <a:cubicBezTo>
                    <a:pt x="14892" y="22603"/>
                    <a:pt x="15032" y="22672"/>
                    <a:pt x="15070" y="23086"/>
                  </a:cubicBezTo>
                  <a:cubicBezTo>
                    <a:pt x="15107" y="23543"/>
                    <a:pt x="15672" y="23973"/>
                    <a:pt x="16079" y="23973"/>
                  </a:cubicBezTo>
                  <a:lnTo>
                    <a:pt x="16225" y="23973"/>
                  </a:lnTo>
                  <a:cubicBezTo>
                    <a:pt x="16858" y="23973"/>
                    <a:pt x="17165" y="24338"/>
                    <a:pt x="17654" y="24988"/>
                  </a:cubicBezTo>
                  <a:cubicBezTo>
                    <a:pt x="17793" y="25176"/>
                    <a:pt x="17938" y="25370"/>
                    <a:pt x="18100" y="25553"/>
                  </a:cubicBezTo>
                  <a:cubicBezTo>
                    <a:pt x="18588" y="26106"/>
                    <a:pt x="19255" y="26411"/>
                    <a:pt x="19979" y="26411"/>
                  </a:cubicBezTo>
                  <a:cubicBezTo>
                    <a:pt x="20624" y="26411"/>
                    <a:pt x="21269" y="26165"/>
                    <a:pt x="21801" y="25719"/>
                  </a:cubicBezTo>
                  <a:cubicBezTo>
                    <a:pt x="22042" y="25515"/>
                    <a:pt x="22312" y="25397"/>
                    <a:pt x="22543" y="25397"/>
                  </a:cubicBezTo>
                  <a:cubicBezTo>
                    <a:pt x="22731" y="25397"/>
                    <a:pt x="22875" y="25477"/>
                    <a:pt x="22999" y="25650"/>
                  </a:cubicBezTo>
                  <a:cubicBezTo>
                    <a:pt x="23220" y="25950"/>
                    <a:pt x="23563" y="26347"/>
                    <a:pt x="24031" y="26347"/>
                  </a:cubicBezTo>
                  <a:cubicBezTo>
                    <a:pt x="24638" y="26347"/>
                    <a:pt x="24896" y="25719"/>
                    <a:pt x="25052" y="25348"/>
                  </a:cubicBezTo>
                  <a:cubicBezTo>
                    <a:pt x="25174" y="25037"/>
                    <a:pt x="25154" y="24730"/>
                    <a:pt x="25137" y="24457"/>
                  </a:cubicBezTo>
                  <a:cubicBezTo>
                    <a:pt x="25126" y="24333"/>
                    <a:pt x="25121" y="24220"/>
                    <a:pt x="25126" y="24123"/>
                  </a:cubicBezTo>
                  <a:cubicBezTo>
                    <a:pt x="25137" y="24026"/>
                    <a:pt x="25186" y="23968"/>
                    <a:pt x="25234" y="23924"/>
                  </a:cubicBezTo>
                  <a:cubicBezTo>
                    <a:pt x="25690" y="24574"/>
                    <a:pt x="26373" y="24859"/>
                    <a:pt x="26986" y="25117"/>
                  </a:cubicBezTo>
                  <a:cubicBezTo>
                    <a:pt x="27732" y="25429"/>
                    <a:pt x="28204" y="25650"/>
                    <a:pt x="28404" y="26240"/>
                  </a:cubicBezTo>
                  <a:cubicBezTo>
                    <a:pt x="28533" y="26605"/>
                    <a:pt x="28823" y="26820"/>
                    <a:pt x="29188" y="26820"/>
                  </a:cubicBezTo>
                  <a:cubicBezTo>
                    <a:pt x="29446" y="26820"/>
                    <a:pt x="29677" y="26713"/>
                    <a:pt x="29833" y="26627"/>
                  </a:cubicBezTo>
                  <a:cubicBezTo>
                    <a:pt x="30138" y="26466"/>
                    <a:pt x="30445" y="26304"/>
                    <a:pt x="30805" y="26121"/>
                  </a:cubicBezTo>
                  <a:lnTo>
                    <a:pt x="31342" y="25843"/>
                  </a:lnTo>
                  <a:cubicBezTo>
                    <a:pt x="31524" y="25751"/>
                    <a:pt x="31632" y="25563"/>
                    <a:pt x="31632" y="25365"/>
                  </a:cubicBezTo>
                  <a:cubicBezTo>
                    <a:pt x="31627" y="25161"/>
                    <a:pt x="31514" y="24978"/>
                    <a:pt x="31331" y="24891"/>
                  </a:cubicBezTo>
                  <a:cubicBezTo>
                    <a:pt x="30923" y="24693"/>
                    <a:pt x="30520" y="24526"/>
                    <a:pt x="30133" y="24370"/>
                  </a:cubicBezTo>
                  <a:cubicBezTo>
                    <a:pt x="29230" y="24006"/>
                    <a:pt x="28452" y="23688"/>
                    <a:pt x="27844" y="23081"/>
                  </a:cubicBezTo>
                  <a:cubicBezTo>
                    <a:pt x="27517" y="22754"/>
                    <a:pt x="27517" y="22630"/>
                    <a:pt x="27517" y="22630"/>
                  </a:cubicBezTo>
                  <a:cubicBezTo>
                    <a:pt x="27522" y="22608"/>
                    <a:pt x="27576" y="22533"/>
                    <a:pt x="27753" y="22426"/>
                  </a:cubicBezTo>
                  <a:cubicBezTo>
                    <a:pt x="28172" y="22173"/>
                    <a:pt x="28462" y="21814"/>
                    <a:pt x="28720" y="21502"/>
                  </a:cubicBezTo>
                  <a:cubicBezTo>
                    <a:pt x="28984" y="21179"/>
                    <a:pt x="29210" y="20900"/>
                    <a:pt x="29532" y="20755"/>
                  </a:cubicBezTo>
                  <a:cubicBezTo>
                    <a:pt x="30165" y="20470"/>
                    <a:pt x="30326" y="19927"/>
                    <a:pt x="30004" y="19144"/>
                  </a:cubicBezTo>
                  <a:cubicBezTo>
                    <a:pt x="29983" y="19089"/>
                    <a:pt x="29951" y="19004"/>
                    <a:pt x="29945" y="18977"/>
                  </a:cubicBezTo>
                  <a:cubicBezTo>
                    <a:pt x="29865" y="18547"/>
                    <a:pt x="29542" y="18268"/>
                    <a:pt x="29123" y="18268"/>
                  </a:cubicBezTo>
                  <a:cubicBezTo>
                    <a:pt x="29005" y="18268"/>
                    <a:pt x="28887" y="18295"/>
                    <a:pt x="28779" y="18327"/>
                  </a:cubicBezTo>
                  <a:cubicBezTo>
                    <a:pt x="28720" y="18370"/>
                    <a:pt x="28655" y="18407"/>
                    <a:pt x="28597" y="18450"/>
                  </a:cubicBezTo>
                  <a:cubicBezTo>
                    <a:pt x="28392" y="18606"/>
                    <a:pt x="28194" y="18719"/>
                    <a:pt x="28006" y="18789"/>
                  </a:cubicBezTo>
                  <a:cubicBezTo>
                    <a:pt x="27534" y="19154"/>
                    <a:pt x="27044" y="19552"/>
                    <a:pt x="26550" y="19971"/>
                  </a:cubicBezTo>
                  <a:cubicBezTo>
                    <a:pt x="26528" y="19992"/>
                    <a:pt x="26513" y="20004"/>
                    <a:pt x="26491" y="20019"/>
                  </a:cubicBezTo>
                  <a:cubicBezTo>
                    <a:pt x="26560" y="19369"/>
                    <a:pt x="26491" y="18977"/>
                    <a:pt x="26255" y="18714"/>
                  </a:cubicBezTo>
                  <a:cubicBezTo>
                    <a:pt x="26250" y="18703"/>
                    <a:pt x="26238" y="18692"/>
                    <a:pt x="26228" y="18687"/>
                  </a:cubicBezTo>
                  <a:cubicBezTo>
                    <a:pt x="26180" y="18665"/>
                    <a:pt x="26131" y="18643"/>
                    <a:pt x="26083" y="18611"/>
                  </a:cubicBezTo>
                  <a:cubicBezTo>
                    <a:pt x="25910" y="18514"/>
                    <a:pt x="25809" y="18321"/>
                    <a:pt x="25819" y="18122"/>
                  </a:cubicBezTo>
                  <a:cubicBezTo>
                    <a:pt x="25819" y="18102"/>
                    <a:pt x="25830" y="18085"/>
                    <a:pt x="25830" y="18063"/>
                  </a:cubicBezTo>
                  <a:cubicBezTo>
                    <a:pt x="26002" y="18095"/>
                    <a:pt x="26180" y="18128"/>
                    <a:pt x="26351" y="18155"/>
                  </a:cubicBezTo>
                  <a:cubicBezTo>
                    <a:pt x="26475" y="18095"/>
                    <a:pt x="26599" y="18042"/>
                    <a:pt x="26716" y="17988"/>
                  </a:cubicBezTo>
                  <a:lnTo>
                    <a:pt x="26728" y="17978"/>
                  </a:lnTo>
                  <a:cubicBezTo>
                    <a:pt x="26711" y="17870"/>
                    <a:pt x="26701" y="17725"/>
                    <a:pt x="26689" y="17586"/>
                  </a:cubicBezTo>
                  <a:cubicBezTo>
                    <a:pt x="26669" y="17360"/>
                    <a:pt x="26647" y="17145"/>
                    <a:pt x="26572" y="17123"/>
                  </a:cubicBezTo>
                  <a:cubicBezTo>
                    <a:pt x="25749" y="16909"/>
                    <a:pt x="25573" y="16446"/>
                    <a:pt x="25556" y="15920"/>
                  </a:cubicBezTo>
                  <a:lnTo>
                    <a:pt x="25556" y="15818"/>
                  </a:lnTo>
                  <a:cubicBezTo>
                    <a:pt x="25556" y="15710"/>
                    <a:pt x="25567" y="15603"/>
                    <a:pt x="25573" y="15491"/>
                  </a:cubicBezTo>
                  <a:cubicBezTo>
                    <a:pt x="25583" y="15345"/>
                    <a:pt x="25593" y="15201"/>
                    <a:pt x="25600" y="15060"/>
                  </a:cubicBezTo>
                  <a:cubicBezTo>
                    <a:pt x="25600" y="15023"/>
                    <a:pt x="25605" y="14986"/>
                    <a:pt x="25605" y="14953"/>
                  </a:cubicBezTo>
                  <a:cubicBezTo>
                    <a:pt x="25605" y="14668"/>
                    <a:pt x="25573" y="14400"/>
                    <a:pt x="25432" y="14169"/>
                  </a:cubicBezTo>
                  <a:cubicBezTo>
                    <a:pt x="25406" y="14131"/>
                    <a:pt x="25395" y="14093"/>
                    <a:pt x="25390" y="14056"/>
                  </a:cubicBezTo>
                  <a:cubicBezTo>
                    <a:pt x="25368" y="13793"/>
                    <a:pt x="25825" y="13599"/>
                    <a:pt x="25932" y="13320"/>
                  </a:cubicBezTo>
                  <a:cubicBezTo>
                    <a:pt x="25916" y="13316"/>
                    <a:pt x="25898" y="13315"/>
                    <a:pt x="25879" y="13315"/>
                  </a:cubicBezTo>
                  <a:cubicBezTo>
                    <a:pt x="25854" y="13315"/>
                    <a:pt x="25828" y="13317"/>
                    <a:pt x="25803" y="13317"/>
                  </a:cubicBezTo>
                  <a:cubicBezTo>
                    <a:pt x="25731" y="13317"/>
                    <a:pt x="25666" y="13303"/>
                    <a:pt x="25653" y="13196"/>
                  </a:cubicBezTo>
                  <a:cubicBezTo>
                    <a:pt x="24492" y="13260"/>
                    <a:pt x="23332" y="13347"/>
                    <a:pt x="22166" y="13369"/>
                  </a:cubicBezTo>
                  <a:cubicBezTo>
                    <a:pt x="21929" y="13374"/>
                    <a:pt x="21670" y="13464"/>
                    <a:pt x="21423" y="13464"/>
                  </a:cubicBezTo>
                  <a:cubicBezTo>
                    <a:pt x="21218" y="13464"/>
                    <a:pt x="21021" y="13402"/>
                    <a:pt x="20850" y="13180"/>
                  </a:cubicBezTo>
                  <a:lnTo>
                    <a:pt x="18712" y="13186"/>
                  </a:lnTo>
                  <a:cubicBezTo>
                    <a:pt x="18048" y="13615"/>
                    <a:pt x="17332" y="13679"/>
                    <a:pt x="16608" y="13679"/>
                  </a:cubicBezTo>
                  <a:cubicBezTo>
                    <a:pt x="16296" y="13679"/>
                    <a:pt x="15982" y="13667"/>
                    <a:pt x="15670" y="13667"/>
                  </a:cubicBezTo>
                  <a:cubicBezTo>
                    <a:pt x="15482" y="13667"/>
                    <a:pt x="15294" y="13672"/>
                    <a:pt x="15107" y="13686"/>
                  </a:cubicBezTo>
                  <a:cubicBezTo>
                    <a:pt x="14914" y="13557"/>
                    <a:pt x="14802" y="13369"/>
                    <a:pt x="14737" y="13175"/>
                  </a:cubicBezTo>
                  <a:lnTo>
                    <a:pt x="14737" y="13126"/>
                  </a:lnTo>
                  <a:cubicBezTo>
                    <a:pt x="14827" y="11452"/>
                    <a:pt x="15166" y="9842"/>
                    <a:pt x="16034" y="8382"/>
                  </a:cubicBezTo>
                  <a:lnTo>
                    <a:pt x="16034" y="8382"/>
                  </a:lnTo>
                  <a:cubicBezTo>
                    <a:pt x="16033" y="8383"/>
                    <a:pt x="16032" y="8383"/>
                    <a:pt x="16032" y="8383"/>
                  </a:cubicBezTo>
                  <a:cubicBezTo>
                    <a:pt x="16096" y="7808"/>
                    <a:pt x="16252" y="7292"/>
                    <a:pt x="16837" y="7029"/>
                  </a:cubicBezTo>
                  <a:cubicBezTo>
                    <a:pt x="16961" y="6342"/>
                    <a:pt x="16676" y="5477"/>
                    <a:pt x="17654" y="5154"/>
                  </a:cubicBezTo>
                  <a:cubicBezTo>
                    <a:pt x="18147" y="4805"/>
                    <a:pt x="17869" y="4294"/>
                    <a:pt x="17896" y="3848"/>
                  </a:cubicBezTo>
                  <a:cubicBezTo>
                    <a:pt x="17567" y="3790"/>
                    <a:pt x="17579" y="3558"/>
                    <a:pt x="17626" y="3307"/>
                  </a:cubicBezTo>
                  <a:cubicBezTo>
                    <a:pt x="17535" y="3242"/>
                    <a:pt x="17412" y="3183"/>
                    <a:pt x="17391" y="3102"/>
                  </a:cubicBezTo>
                  <a:cubicBezTo>
                    <a:pt x="17165" y="2140"/>
                    <a:pt x="17116" y="883"/>
                    <a:pt x="16445" y="335"/>
                  </a:cubicBezTo>
                  <a:cubicBezTo>
                    <a:pt x="16434" y="277"/>
                    <a:pt x="16424" y="218"/>
                    <a:pt x="16413" y="158"/>
                  </a:cubicBezTo>
                  <a:cubicBezTo>
                    <a:pt x="16369" y="185"/>
                    <a:pt x="16322" y="201"/>
                    <a:pt x="16278" y="223"/>
                  </a:cubicBezTo>
                  <a:cubicBezTo>
                    <a:pt x="15983" y="53"/>
                    <a:pt x="15611" y="1"/>
                    <a:pt x="152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4"/>
            <p:cNvSpPr/>
            <p:nvPr/>
          </p:nvSpPr>
          <p:spPr>
            <a:xfrm>
              <a:off x="2338650" y="3105175"/>
              <a:ext cx="1914550" cy="1859725"/>
            </a:xfrm>
            <a:custGeom>
              <a:avLst/>
              <a:gdLst/>
              <a:ahLst/>
              <a:cxnLst/>
              <a:rect l="l" t="t" r="r" b="b"/>
              <a:pathLst>
                <a:path w="76582" h="74389" extrusionOk="0">
                  <a:moveTo>
                    <a:pt x="24033" y="0"/>
                  </a:moveTo>
                  <a:cubicBezTo>
                    <a:pt x="24008" y="0"/>
                    <a:pt x="23984" y="1"/>
                    <a:pt x="23960" y="1"/>
                  </a:cubicBezTo>
                  <a:cubicBezTo>
                    <a:pt x="23885" y="44"/>
                    <a:pt x="23826" y="91"/>
                    <a:pt x="23767" y="145"/>
                  </a:cubicBezTo>
                  <a:cubicBezTo>
                    <a:pt x="23757" y="140"/>
                    <a:pt x="23740" y="140"/>
                    <a:pt x="23729" y="135"/>
                  </a:cubicBezTo>
                  <a:cubicBezTo>
                    <a:pt x="23724" y="156"/>
                    <a:pt x="23724" y="178"/>
                    <a:pt x="23719" y="200"/>
                  </a:cubicBezTo>
                  <a:cubicBezTo>
                    <a:pt x="23251" y="747"/>
                    <a:pt x="23655" y="1698"/>
                    <a:pt x="23321" y="2268"/>
                  </a:cubicBezTo>
                  <a:cubicBezTo>
                    <a:pt x="23278" y="2880"/>
                    <a:pt x="23236" y="3492"/>
                    <a:pt x="23192" y="4105"/>
                  </a:cubicBezTo>
                  <a:cubicBezTo>
                    <a:pt x="23139" y="4846"/>
                    <a:pt x="23085" y="5588"/>
                    <a:pt x="23031" y="6324"/>
                  </a:cubicBezTo>
                  <a:lnTo>
                    <a:pt x="23031" y="6329"/>
                  </a:lnTo>
                  <a:cubicBezTo>
                    <a:pt x="22655" y="7968"/>
                    <a:pt x="22956" y="9686"/>
                    <a:pt x="22510" y="11320"/>
                  </a:cubicBezTo>
                  <a:cubicBezTo>
                    <a:pt x="22478" y="11744"/>
                    <a:pt x="22450" y="12163"/>
                    <a:pt x="22423" y="12587"/>
                  </a:cubicBezTo>
                  <a:cubicBezTo>
                    <a:pt x="22172" y="16262"/>
                    <a:pt x="21994" y="19942"/>
                    <a:pt x="21436" y="23596"/>
                  </a:cubicBezTo>
                  <a:lnTo>
                    <a:pt x="21436" y="25007"/>
                  </a:lnTo>
                  <a:cubicBezTo>
                    <a:pt x="21290" y="26598"/>
                    <a:pt x="21070" y="28188"/>
                    <a:pt x="21027" y="29784"/>
                  </a:cubicBezTo>
                  <a:cubicBezTo>
                    <a:pt x="21022" y="29966"/>
                    <a:pt x="21005" y="30117"/>
                    <a:pt x="20973" y="30241"/>
                  </a:cubicBezTo>
                  <a:cubicBezTo>
                    <a:pt x="20779" y="30531"/>
                    <a:pt x="20511" y="30719"/>
                    <a:pt x="20125" y="30821"/>
                  </a:cubicBezTo>
                  <a:cubicBezTo>
                    <a:pt x="20006" y="30821"/>
                    <a:pt x="19872" y="30809"/>
                    <a:pt x="19722" y="30799"/>
                  </a:cubicBezTo>
                  <a:cubicBezTo>
                    <a:pt x="14372" y="30256"/>
                    <a:pt x="9021" y="29757"/>
                    <a:pt x="3664" y="29274"/>
                  </a:cubicBezTo>
                  <a:cubicBezTo>
                    <a:pt x="3242" y="29236"/>
                    <a:pt x="2818" y="29226"/>
                    <a:pt x="2392" y="29226"/>
                  </a:cubicBezTo>
                  <a:cubicBezTo>
                    <a:pt x="1950" y="29226"/>
                    <a:pt x="1507" y="29237"/>
                    <a:pt x="1063" y="29237"/>
                  </a:cubicBezTo>
                  <a:cubicBezTo>
                    <a:pt x="1015" y="29237"/>
                    <a:pt x="967" y="29237"/>
                    <a:pt x="919" y="29236"/>
                  </a:cubicBezTo>
                  <a:cubicBezTo>
                    <a:pt x="817" y="29225"/>
                    <a:pt x="710" y="29214"/>
                    <a:pt x="623" y="29214"/>
                  </a:cubicBezTo>
                  <a:cubicBezTo>
                    <a:pt x="511" y="29214"/>
                    <a:pt x="435" y="29214"/>
                    <a:pt x="387" y="29321"/>
                  </a:cubicBezTo>
                  <a:cubicBezTo>
                    <a:pt x="306" y="29370"/>
                    <a:pt x="237" y="29440"/>
                    <a:pt x="194" y="29542"/>
                  </a:cubicBezTo>
                  <a:cubicBezTo>
                    <a:pt x="140" y="29681"/>
                    <a:pt x="194" y="29822"/>
                    <a:pt x="301" y="29907"/>
                  </a:cubicBezTo>
                  <a:cubicBezTo>
                    <a:pt x="247" y="30095"/>
                    <a:pt x="140" y="30246"/>
                    <a:pt x="1" y="30348"/>
                  </a:cubicBezTo>
                  <a:cubicBezTo>
                    <a:pt x="70" y="30397"/>
                    <a:pt x="145" y="30444"/>
                    <a:pt x="231" y="30477"/>
                  </a:cubicBezTo>
                  <a:cubicBezTo>
                    <a:pt x="678" y="30633"/>
                    <a:pt x="892" y="30982"/>
                    <a:pt x="1204" y="31540"/>
                  </a:cubicBezTo>
                  <a:cubicBezTo>
                    <a:pt x="1382" y="31858"/>
                    <a:pt x="1563" y="32185"/>
                    <a:pt x="1838" y="32475"/>
                  </a:cubicBezTo>
                  <a:cubicBezTo>
                    <a:pt x="2461" y="33142"/>
                    <a:pt x="3058" y="33861"/>
                    <a:pt x="3643" y="34555"/>
                  </a:cubicBezTo>
                  <a:cubicBezTo>
                    <a:pt x="4985" y="36160"/>
                    <a:pt x="6378" y="37821"/>
                    <a:pt x="8193" y="39067"/>
                  </a:cubicBezTo>
                  <a:cubicBezTo>
                    <a:pt x="8843" y="39512"/>
                    <a:pt x="9047" y="40216"/>
                    <a:pt x="9289" y="41027"/>
                  </a:cubicBezTo>
                  <a:cubicBezTo>
                    <a:pt x="9455" y="41587"/>
                    <a:pt x="9622" y="42172"/>
                    <a:pt x="9961" y="42693"/>
                  </a:cubicBezTo>
                  <a:cubicBezTo>
                    <a:pt x="9949" y="42736"/>
                    <a:pt x="9934" y="42779"/>
                    <a:pt x="9923" y="42812"/>
                  </a:cubicBezTo>
                  <a:lnTo>
                    <a:pt x="9901" y="42876"/>
                  </a:lnTo>
                  <a:cubicBezTo>
                    <a:pt x="9472" y="44235"/>
                    <a:pt x="9929" y="45567"/>
                    <a:pt x="11201" y="46636"/>
                  </a:cubicBezTo>
                  <a:cubicBezTo>
                    <a:pt x="13517" y="48587"/>
                    <a:pt x="15510" y="50000"/>
                    <a:pt x="17476" y="51079"/>
                  </a:cubicBezTo>
                  <a:cubicBezTo>
                    <a:pt x="17868" y="51294"/>
                    <a:pt x="18228" y="51401"/>
                    <a:pt x="18588" y="51401"/>
                  </a:cubicBezTo>
                  <a:cubicBezTo>
                    <a:pt x="19110" y="51401"/>
                    <a:pt x="19604" y="51170"/>
                    <a:pt x="20109" y="50704"/>
                  </a:cubicBezTo>
                  <a:cubicBezTo>
                    <a:pt x="20801" y="50064"/>
                    <a:pt x="21097" y="49291"/>
                    <a:pt x="21387" y="48549"/>
                  </a:cubicBezTo>
                  <a:cubicBezTo>
                    <a:pt x="21511" y="48232"/>
                    <a:pt x="21624" y="47937"/>
                    <a:pt x="21768" y="47657"/>
                  </a:cubicBezTo>
                  <a:cubicBezTo>
                    <a:pt x="21838" y="47518"/>
                    <a:pt x="21892" y="47372"/>
                    <a:pt x="21946" y="47233"/>
                  </a:cubicBezTo>
                  <a:cubicBezTo>
                    <a:pt x="22037" y="47007"/>
                    <a:pt x="22101" y="46868"/>
                    <a:pt x="22160" y="46776"/>
                  </a:cubicBezTo>
                  <a:cubicBezTo>
                    <a:pt x="22359" y="46717"/>
                    <a:pt x="22559" y="46668"/>
                    <a:pt x="22757" y="46631"/>
                  </a:cubicBezTo>
                  <a:cubicBezTo>
                    <a:pt x="22956" y="46631"/>
                    <a:pt x="23133" y="46598"/>
                    <a:pt x="23300" y="46551"/>
                  </a:cubicBezTo>
                  <a:cubicBezTo>
                    <a:pt x="23519" y="46528"/>
                    <a:pt x="23736" y="46516"/>
                    <a:pt x="23952" y="46516"/>
                  </a:cubicBezTo>
                  <a:cubicBezTo>
                    <a:pt x="28004" y="46516"/>
                    <a:pt x="31442" y="50471"/>
                    <a:pt x="33432" y="53776"/>
                  </a:cubicBezTo>
                  <a:cubicBezTo>
                    <a:pt x="33925" y="54592"/>
                    <a:pt x="34495" y="55306"/>
                    <a:pt x="35086" y="55990"/>
                  </a:cubicBezTo>
                  <a:cubicBezTo>
                    <a:pt x="35968" y="57627"/>
                    <a:pt x="37042" y="59149"/>
                    <a:pt x="38105" y="60631"/>
                  </a:cubicBezTo>
                  <a:lnTo>
                    <a:pt x="38396" y="61039"/>
                  </a:lnTo>
                  <a:cubicBezTo>
                    <a:pt x="38514" y="61205"/>
                    <a:pt x="38669" y="61410"/>
                    <a:pt x="38869" y="61560"/>
                  </a:cubicBezTo>
                  <a:cubicBezTo>
                    <a:pt x="38981" y="61936"/>
                    <a:pt x="39100" y="62301"/>
                    <a:pt x="39256" y="62630"/>
                  </a:cubicBezTo>
                  <a:cubicBezTo>
                    <a:pt x="39519" y="63193"/>
                    <a:pt x="39819" y="63731"/>
                    <a:pt x="40131" y="64262"/>
                  </a:cubicBezTo>
                  <a:cubicBezTo>
                    <a:pt x="40635" y="66357"/>
                    <a:pt x="41533" y="68162"/>
                    <a:pt x="42311" y="69560"/>
                  </a:cubicBezTo>
                  <a:lnTo>
                    <a:pt x="42355" y="69635"/>
                  </a:lnTo>
                  <a:cubicBezTo>
                    <a:pt x="42494" y="69893"/>
                    <a:pt x="42683" y="70237"/>
                    <a:pt x="43112" y="70386"/>
                  </a:cubicBezTo>
                  <a:cubicBezTo>
                    <a:pt x="43945" y="70677"/>
                    <a:pt x="44724" y="71085"/>
                    <a:pt x="45546" y="71515"/>
                  </a:cubicBezTo>
                  <a:cubicBezTo>
                    <a:pt x="46824" y="72181"/>
                    <a:pt x="48145" y="72868"/>
                    <a:pt x="49688" y="73089"/>
                  </a:cubicBezTo>
                  <a:cubicBezTo>
                    <a:pt x="50756" y="73245"/>
                    <a:pt x="51633" y="73411"/>
                    <a:pt x="52342" y="74046"/>
                  </a:cubicBezTo>
                  <a:cubicBezTo>
                    <a:pt x="52600" y="74276"/>
                    <a:pt x="52852" y="74388"/>
                    <a:pt x="53104" y="74388"/>
                  </a:cubicBezTo>
                  <a:cubicBezTo>
                    <a:pt x="53599" y="74388"/>
                    <a:pt x="53851" y="73981"/>
                    <a:pt x="54002" y="73739"/>
                  </a:cubicBezTo>
                  <a:cubicBezTo>
                    <a:pt x="54039" y="73674"/>
                    <a:pt x="54093" y="73589"/>
                    <a:pt x="54131" y="73545"/>
                  </a:cubicBezTo>
                  <a:cubicBezTo>
                    <a:pt x="54592" y="73443"/>
                    <a:pt x="54748" y="73191"/>
                    <a:pt x="54802" y="72992"/>
                  </a:cubicBezTo>
                  <a:cubicBezTo>
                    <a:pt x="54921" y="72541"/>
                    <a:pt x="54555" y="72208"/>
                    <a:pt x="54373" y="72052"/>
                  </a:cubicBezTo>
                  <a:cubicBezTo>
                    <a:pt x="53835" y="71306"/>
                    <a:pt x="53664" y="70413"/>
                    <a:pt x="53481" y="69463"/>
                  </a:cubicBezTo>
                  <a:cubicBezTo>
                    <a:pt x="53384" y="68936"/>
                    <a:pt x="53271" y="68400"/>
                    <a:pt x="53104" y="67872"/>
                  </a:cubicBezTo>
                  <a:cubicBezTo>
                    <a:pt x="53201" y="67577"/>
                    <a:pt x="53277" y="67249"/>
                    <a:pt x="53303" y="66900"/>
                  </a:cubicBezTo>
                  <a:cubicBezTo>
                    <a:pt x="53481" y="64686"/>
                    <a:pt x="54942" y="62146"/>
                    <a:pt x="55774" y="60121"/>
                  </a:cubicBezTo>
                  <a:cubicBezTo>
                    <a:pt x="56779" y="57692"/>
                    <a:pt x="59492" y="57337"/>
                    <a:pt x="61184" y="55651"/>
                  </a:cubicBezTo>
                  <a:cubicBezTo>
                    <a:pt x="61227" y="55629"/>
                    <a:pt x="61271" y="55608"/>
                    <a:pt x="61297" y="55597"/>
                  </a:cubicBezTo>
                  <a:cubicBezTo>
                    <a:pt x="63011" y="55016"/>
                    <a:pt x="64778" y="54416"/>
                    <a:pt x="66057" y="53099"/>
                  </a:cubicBezTo>
                  <a:cubicBezTo>
                    <a:pt x="66272" y="52879"/>
                    <a:pt x="66535" y="52663"/>
                    <a:pt x="66820" y="52433"/>
                  </a:cubicBezTo>
                  <a:cubicBezTo>
                    <a:pt x="67819" y="51627"/>
                    <a:pt x="69183" y="50526"/>
                    <a:pt x="68447" y="48425"/>
                  </a:cubicBezTo>
                  <a:cubicBezTo>
                    <a:pt x="68427" y="48361"/>
                    <a:pt x="68427" y="48329"/>
                    <a:pt x="68420" y="48329"/>
                  </a:cubicBezTo>
                  <a:cubicBezTo>
                    <a:pt x="68469" y="48264"/>
                    <a:pt x="68710" y="48168"/>
                    <a:pt x="68839" y="48113"/>
                  </a:cubicBezTo>
                  <a:cubicBezTo>
                    <a:pt x="68893" y="48093"/>
                    <a:pt x="68942" y="48071"/>
                    <a:pt x="68995" y="48049"/>
                  </a:cubicBezTo>
                  <a:cubicBezTo>
                    <a:pt x="69119" y="49204"/>
                    <a:pt x="69942" y="49301"/>
                    <a:pt x="70205" y="49301"/>
                  </a:cubicBezTo>
                  <a:cubicBezTo>
                    <a:pt x="70683" y="49301"/>
                    <a:pt x="71160" y="49060"/>
                    <a:pt x="71418" y="48931"/>
                  </a:cubicBezTo>
                  <a:cubicBezTo>
                    <a:pt x="72198" y="48538"/>
                    <a:pt x="73057" y="48254"/>
                    <a:pt x="74207" y="48006"/>
                  </a:cubicBezTo>
                  <a:cubicBezTo>
                    <a:pt x="74266" y="47996"/>
                    <a:pt x="74325" y="47969"/>
                    <a:pt x="74378" y="47937"/>
                  </a:cubicBezTo>
                  <a:cubicBezTo>
                    <a:pt x="74454" y="47883"/>
                    <a:pt x="74459" y="47409"/>
                    <a:pt x="74459" y="47409"/>
                  </a:cubicBezTo>
                  <a:cubicBezTo>
                    <a:pt x="74797" y="46776"/>
                    <a:pt x="75152" y="46152"/>
                    <a:pt x="75377" y="45470"/>
                  </a:cubicBezTo>
                  <a:cubicBezTo>
                    <a:pt x="75700" y="44483"/>
                    <a:pt x="75598" y="43322"/>
                    <a:pt x="75640" y="42296"/>
                  </a:cubicBezTo>
                  <a:cubicBezTo>
                    <a:pt x="75667" y="41543"/>
                    <a:pt x="76071" y="40883"/>
                    <a:pt x="76248" y="40157"/>
                  </a:cubicBezTo>
                  <a:cubicBezTo>
                    <a:pt x="76582" y="39271"/>
                    <a:pt x="76527" y="38391"/>
                    <a:pt x="76087" y="37573"/>
                  </a:cubicBezTo>
                  <a:cubicBezTo>
                    <a:pt x="76044" y="37412"/>
                    <a:pt x="75995" y="37256"/>
                    <a:pt x="75947" y="37101"/>
                  </a:cubicBezTo>
                  <a:cubicBezTo>
                    <a:pt x="75952" y="37010"/>
                    <a:pt x="75925" y="36928"/>
                    <a:pt x="75866" y="36864"/>
                  </a:cubicBezTo>
                  <a:cubicBezTo>
                    <a:pt x="75845" y="36794"/>
                    <a:pt x="75818" y="36725"/>
                    <a:pt x="75796" y="36655"/>
                  </a:cubicBezTo>
                  <a:cubicBezTo>
                    <a:pt x="75754" y="36542"/>
                    <a:pt x="75711" y="36435"/>
                    <a:pt x="75667" y="36328"/>
                  </a:cubicBezTo>
                  <a:cubicBezTo>
                    <a:pt x="75711" y="36075"/>
                    <a:pt x="75759" y="35827"/>
                    <a:pt x="75410" y="35688"/>
                  </a:cubicBezTo>
                  <a:lnTo>
                    <a:pt x="75410" y="35688"/>
                  </a:lnTo>
                  <a:cubicBezTo>
                    <a:pt x="75415" y="35720"/>
                    <a:pt x="75421" y="35753"/>
                    <a:pt x="75421" y="35790"/>
                  </a:cubicBezTo>
                  <a:cubicBezTo>
                    <a:pt x="75394" y="35731"/>
                    <a:pt x="75367" y="35677"/>
                    <a:pt x="75340" y="35624"/>
                  </a:cubicBezTo>
                  <a:lnTo>
                    <a:pt x="75340" y="35624"/>
                  </a:lnTo>
                  <a:cubicBezTo>
                    <a:pt x="75357" y="35629"/>
                    <a:pt x="75367" y="35634"/>
                    <a:pt x="75383" y="35639"/>
                  </a:cubicBezTo>
                  <a:cubicBezTo>
                    <a:pt x="75464" y="35393"/>
                    <a:pt x="75383" y="35220"/>
                    <a:pt x="75131" y="35123"/>
                  </a:cubicBezTo>
                  <a:cubicBezTo>
                    <a:pt x="75125" y="35135"/>
                    <a:pt x="75120" y="35145"/>
                    <a:pt x="75114" y="35156"/>
                  </a:cubicBezTo>
                  <a:cubicBezTo>
                    <a:pt x="75109" y="35145"/>
                    <a:pt x="75104" y="35135"/>
                    <a:pt x="75099" y="35129"/>
                  </a:cubicBezTo>
                  <a:cubicBezTo>
                    <a:pt x="75104" y="35123"/>
                    <a:pt x="75109" y="35118"/>
                    <a:pt x="75114" y="35118"/>
                  </a:cubicBezTo>
                  <a:cubicBezTo>
                    <a:pt x="75104" y="35103"/>
                    <a:pt x="75087" y="35091"/>
                    <a:pt x="75077" y="35081"/>
                  </a:cubicBezTo>
                  <a:cubicBezTo>
                    <a:pt x="74867" y="34645"/>
                    <a:pt x="74673" y="34211"/>
                    <a:pt x="74551" y="33732"/>
                  </a:cubicBezTo>
                  <a:cubicBezTo>
                    <a:pt x="74319" y="32846"/>
                    <a:pt x="73847" y="32061"/>
                    <a:pt x="73659" y="31159"/>
                  </a:cubicBezTo>
                  <a:cubicBezTo>
                    <a:pt x="73552" y="30655"/>
                    <a:pt x="73481" y="30144"/>
                    <a:pt x="73423" y="29628"/>
                  </a:cubicBezTo>
                  <a:cubicBezTo>
                    <a:pt x="73379" y="28371"/>
                    <a:pt x="73036" y="26259"/>
                    <a:pt x="72965" y="25002"/>
                  </a:cubicBezTo>
                  <a:cubicBezTo>
                    <a:pt x="72959" y="24888"/>
                    <a:pt x="72982" y="24848"/>
                    <a:pt x="73021" y="24848"/>
                  </a:cubicBezTo>
                  <a:cubicBezTo>
                    <a:pt x="73114" y="24848"/>
                    <a:pt x="73301" y="25065"/>
                    <a:pt x="73454" y="25065"/>
                  </a:cubicBezTo>
                  <a:cubicBezTo>
                    <a:pt x="73479" y="25065"/>
                    <a:pt x="73502" y="25059"/>
                    <a:pt x="73525" y="25046"/>
                  </a:cubicBezTo>
                  <a:lnTo>
                    <a:pt x="73525" y="25019"/>
                  </a:lnTo>
                  <a:lnTo>
                    <a:pt x="73525" y="24992"/>
                  </a:lnTo>
                  <a:cubicBezTo>
                    <a:pt x="73277" y="24878"/>
                    <a:pt x="73111" y="24712"/>
                    <a:pt x="72992" y="24487"/>
                  </a:cubicBezTo>
                  <a:lnTo>
                    <a:pt x="72992" y="23197"/>
                  </a:lnTo>
                  <a:cubicBezTo>
                    <a:pt x="72992" y="22795"/>
                    <a:pt x="72923" y="22381"/>
                    <a:pt x="73014" y="21999"/>
                  </a:cubicBezTo>
                  <a:cubicBezTo>
                    <a:pt x="73057" y="21816"/>
                    <a:pt x="73004" y="21597"/>
                    <a:pt x="72939" y="21409"/>
                  </a:cubicBezTo>
                  <a:cubicBezTo>
                    <a:pt x="72213" y="20791"/>
                    <a:pt x="71224" y="20613"/>
                    <a:pt x="70285" y="20581"/>
                  </a:cubicBezTo>
                  <a:cubicBezTo>
                    <a:pt x="70252" y="20619"/>
                    <a:pt x="70199" y="20646"/>
                    <a:pt x="70113" y="20662"/>
                  </a:cubicBezTo>
                  <a:cubicBezTo>
                    <a:pt x="70089" y="20665"/>
                    <a:pt x="70066" y="20666"/>
                    <a:pt x="70043" y="20666"/>
                  </a:cubicBezTo>
                  <a:cubicBezTo>
                    <a:pt x="70020" y="20666"/>
                    <a:pt x="69998" y="20665"/>
                    <a:pt x="69974" y="20662"/>
                  </a:cubicBezTo>
                  <a:cubicBezTo>
                    <a:pt x="69806" y="20651"/>
                    <a:pt x="69667" y="20566"/>
                    <a:pt x="69592" y="20405"/>
                  </a:cubicBezTo>
                  <a:cubicBezTo>
                    <a:pt x="69329" y="20296"/>
                    <a:pt x="69097" y="20125"/>
                    <a:pt x="68846" y="19974"/>
                  </a:cubicBezTo>
                  <a:cubicBezTo>
                    <a:pt x="68834" y="19974"/>
                    <a:pt x="68824" y="19964"/>
                    <a:pt x="68819" y="19964"/>
                  </a:cubicBezTo>
                  <a:cubicBezTo>
                    <a:pt x="68496" y="19850"/>
                    <a:pt x="68189" y="19684"/>
                    <a:pt x="67879" y="19528"/>
                  </a:cubicBezTo>
                  <a:cubicBezTo>
                    <a:pt x="67599" y="19421"/>
                    <a:pt x="67314" y="19329"/>
                    <a:pt x="67024" y="19249"/>
                  </a:cubicBezTo>
                  <a:cubicBezTo>
                    <a:pt x="66965" y="19233"/>
                    <a:pt x="66932" y="19185"/>
                    <a:pt x="66927" y="19136"/>
                  </a:cubicBezTo>
                  <a:cubicBezTo>
                    <a:pt x="66756" y="19092"/>
                    <a:pt x="66582" y="19066"/>
                    <a:pt x="66402" y="19066"/>
                  </a:cubicBezTo>
                  <a:cubicBezTo>
                    <a:pt x="66096" y="19066"/>
                    <a:pt x="65774" y="19142"/>
                    <a:pt x="65429" y="19334"/>
                  </a:cubicBezTo>
                  <a:cubicBezTo>
                    <a:pt x="65369" y="19370"/>
                    <a:pt x="65281" y="19392"/>
                    <a:pt x="65182" y="19392"/>
                  </a:cubicBezTo>
                  <a:cubicBezTo>
                    <a:pt x="65147" y="19392"/>
                    <a:pt x="65111" y="19389"/>
                    <a:pt x="65074" y="19383"/>
                  </a:cubicBezTo>
                  <a:cubicBezTo>
                    <a:pt x="64418" y="19475"/>
                    <a:pt x="63779" y="19431"/>
                    <a:pt x="63113" y="19517"/>
                  </a:cubicBezTo>
                  <a:cubicBezTo>
                    <a:pt x="63044" y="19528"/>
                    <a:pt x="62973" y="19539"/>
                    <a:pt x="62908" y="19545"/>
                  </a:cubicBezTo>
                  <a:cubicBezTo>
                    <a:pt x="62732" y="19604"/>
                    <a:pt x="62549" y="19624"/>
                    <a:pt x="62360" y="19631"/>
                  </a:cubicBezTo>
                  <a:cubicBezTo>
                    <a:pt x="61861" y="19716"/>
                    <a:pt x="61356" y="19829"/>
                    <a:pt x="60884" y="19969"/>
                  </a:cubicBezTo>
                  <a:cubicBezTo>
                    <a:pt x="60734" y="20089"/>
                    <a:pt x="60570" y="20175"/>
                    <a:pt x="60363" y="20175"/>
                  </a:cubicBezTo>
                  <a:cubicBezTo>
                    <a:pt x="60310" y="20175"/>
                    <a:pt x="60255" y="20169"/>
                    <a:pt x="60196" y="20157"/>
                  </a:cubicBezTo>
                  <a:cubicBezTo>
                    <a:pt x="60201" y="20157"/>
                    <a:pt x="60201" y="20157"/>
                    <a:pt x="60201" y="20152"/>
                  </a:cubicBezTo>
                  <a:lnTo>
                    <a:pt x="60201" y="20152"/>
                  </a:lnTo>
                  <a:cubicBezTo>
                    <a:pt x="60122" y="20165"/>
                    <a:pt x="60045" y="20171"/>
                    <a:pt x="59968" y="20171"/>
                  </a:cubicBezTo>
                  <a:cubicBezTo>
                    <a:pt x="59794" y="20171"/>
                    <a:pt x="59625" y="20138"/>
                    <a:pt x="59449" y="20071"/>
                  </a:cubicBezTo>
                  <a:cubicBezTo>
                    <a:pt x="59191" y="19996"/>
                    <a:pt x="58944" y="19882"/>
                    <a:pt x="58703" y="19753"/>
                  </a:cubicBezTo>
                  <a:cubicBezTo>
                    <a:pt x="58407" y="19673"/>
                    <a:pt x="58122" y="19668"/>
                    <a:pt x="57768" y="19663"/>
                  </a:cubicBezTo>
                  <a:cubicBezTo>
                    <a:pt x="57719" y="19663"/>
                    <a:pt x="57676" y="19663"/>
                    <a:pt x="57634" y="19657"/>
                  </a:cubicBezTo>
                  <a:cubicBezTo>
                    <a:pt x="57591" y="19669"/>
                    <a:pt x="57549" y="19675"/>
                    <a:pt x="57506" y="19675"/>
                  </a:cubicBezTo>
                  <a:cubicBezTo>
                    <a:pt x="57415" y="19675"/>
                    <a:pt x="57323" y="19646"/>
                    <a:pt x="57235" y="19587"/>
                  </a:cubicBezTo>
                  <a:cubicBezTo>
                    <a:pt x="57188" y="19572"/>
                    <a:pt x="57133" y="19555"/>
                    <a:pt x="57086" y="19534"/>
                  </a:cubicBezTo>
                  <a:cubicBezTo>
                    <a:pt x="56889" y="19452"/>
                    <a:pt x="56566" y="19322"/>
                    <a:pt x="56295" y="19322"/>
                  </a:cubicBezTo>
                  <a:cubicBezTo>
                    <a:pt x="56248" y="19322"/>
                    <a:pt x="56204" y="19326"/>
                    <a:pt x="56161" y="19334"/>
                  </a:cubicBezTo>
                  <a:cubicBezTo>
                    <a:pt x="56086" y="19431"/>
                    <a:pt x="56005" y="19539"/>
                    <a:pt x="55925" y="19614"/>
                  </a:cubicBezTo>
                  <a:cubicBezTo>
                    <a:pt x="55920" y="19577"/>
                    <a:pt x="55914" y="19545"/>
                    <a:pt x="55914" y="19507"/>
                  </a:cubicBezTo>
                  <a:cubicBezTo>
                    <a:pt x="55893" y="19545"/>
                    <a:pt x="55876" y="19577"/>
                    <a:pt x="55866" y="19619"/>
                  </a:cubicBezTo>
                  <a:cubicBezTo>
                    <a:pt x="55861" y="19636"/>
                    <a:pt x="55856" y="19646"/>
                    <a:pt x="55856" y="19657"/>
                  </a:cubicBezTo>
                  <a:cubicBezTo>
                    <a:pt x="55871" y="19652"/>
                    <a:pt x="55888" y="19652"/>
                    <a:pt x="55903" y="19652"/>
                  </a:cubicBezTo>
                  <a:cubicBezTo>
                    <a:pt x="55920" y="19867"/>
                    <a:pt x="55876" y="20028"/>
                    <a:pt x="55791" y="20152"/>
                  </a:cubicBezTo>
                  <a:cubicBezTo>
                    <a:pt x="55753" y="20179"/>
                    <a:pt x="55710" y="20200"/>
                    <a:pt x="55667" y="20221"/>
                  </a:cubicBezTo>
                  <a:cubicBezTo>
                    <a:pt x="55603" y="20248"/>
                    <a:pt x="55533" y="20264"/>
                    <a:pt x="55462" y="20264"/>
                  </a:cubicBezTo>
                  <a:cubicBezTo>
                    <a:pt x="55393" y="20264"/>
                    <a:pt x="55323" y="20248"/>
                    <a:pt x="55259" y="20221"/>
                  </a:cubicBezTo>
                  <a:cubicBezTo>
                    <a:pt x="55205" y="20200"/>
                    <a:pt x="55162" y="20167"/>
                    <a:pt x="55119" y="20135"/>
                  </a:cubicBezTo>
                  <a:cubicBezTo>
                    <a:pt x="55103" y="20043"/>
                    <a:pt x="55108" y="19942"/>
                    <a:pt x="55114" y="19840"/>
                  </a:cubicBezTo>
                  <a:cubicBezTo>
                    <a:pt x="54889" y="19528"/>
                    <a:pt x="54716" y="19260"/>
                    <a:pt x="54276" y="19205"/>
                  </a:cubicBezTo>
                  <a:cubicBezTo>
                    <a:pt x="54044" y="19185"/>
                    <a:pt x="53846" y="19115"/>
                    <a:pt x="53632" y="19024"/>
                  </a:cubicBezTo>
                  <a:cubicBezTo>
                    <a:pt x="53369" y="18907"/>
                    <a:pt x="53140" y="18815"/>
                    <a:pt x="52929" y="18815"/>
                  </a:cubicBezTo>
                  <a:cubicBezTo>
                    <a:pt x="52713" y="18815"/>
                    <a:pt x="52516" y="18912"/>
                    <a:pt x="52325" y="19180"/>
                  </a:cubicBezTo>
                  <a:cubicBezTo>
                    <a:pt x="52229" y="19314"/>
                    <a:pt x="52100" y="19394"/>
                    <a:pt x="51961" y="19470"/>
                  </a:cubicBezTo>
                  <a:cubicBezTo>
                    <a:pt x="51861" y="19544"/>
                    <a:pt x="51746" y="19595"/>
                    <a:pt x="51588" y="19595"/>
                  </a:cubicBezTo>
                  <a:cubicBezTo>
                    <a:pt x="51566" y="19595"/>
                    <a:pt x="51543" y="19594"/>
                    <a:pt x="51520" y="19592"/>
                  </a:cubicBezTo>
                  <a:cubicBezTo>
                    <a:pt x="51026" y="19545"/>
                    <a:pt x="50865" y="19222"/>
                    <a:pt x="50756" y="18857"/>
                  </a:cubicBezTo>
                  <a:cubicBezTo>
                    <a:pt x="50607" y="18669"/>
                    <a:pt x="50451" y="18496"/>
                    <a:pt x="50273" y="18342"/>
                  </a:cubicBezTo>
                  <a:cubicBezTo>
                    <a:pt x="50225" y="18320"/>
                    <a:pt x="50188" y="18287"/>
                    <a:pt x="50156" y="18238"/>
                  </a:cubicBezTo>
                  <a:cubicBezTo>
                    <a:pt x="50032" y="18142"/>
                    <a:pt x="49893" y="18057"/>
                    <a:pt x="49737" y="17975"/>
                  </a:cubicBezTo>
                  <a:cubicBezTo>
                    <a:pt x="48194" y="17192"/>
                    <a:pt x="46340" y="16949"/>
                    <a:pt x="44681" y="16504"/>
                  </a:cubicBezTo>
                  <a:cubicBezTo>
                    <a:pt x="43252" y="16118"/>
                    <a:pt x="41619" y="15811"/>
                    <a:pt x="40394" y="14940"/>
                  </a:cubicBezTo>
                  <a:cubicBezTo>
                    <a:pt x="39975" y="14645"/>
                    <a:pt x="39690" y="14312"/>
                    <a:pt x="39513" y="13941"/>
                  </a:cubicBezTo>
                  <a:cubicBezTo>
                    <a:pt x="39308" y="13770"/>
                    <a:pt x="39293" y="13554"/>
                    <a:pt x="39314" y="13334"/>
                  </a:cubicBezTo>
                  <a:cubicBezTo>
                    <a:pt x="39228" y="12850"/>
                    <a:pt x="39271" y="12319"/>
                    <a:pt x="39405" y="11754"/>
                  </a:cubicBezTo>
                  <a:lnTo>
                    <a:pt x="39410" y="11749"/>
                  </a:lnTo>
                  <a:cubicBezTo>
                    <a:pt x="39470" y="9213"/>
                    <a:pt x="39556" y="6673"/>
                    <a:pt x="39636" y="4137"/>
                  </a:cubicBezTo>
                  <a:cubicBezTo>
                    <a:pt x="39648" y="3906"/>
                    <a:pt x="39653" y="3681"/>
                    <a:pt x="39663" y="3455"/>
                  </a:cubicBezTo>
                  <a:cubicBezTo>
                    <a:pt x="40061" y="1080"/>
                    <a:pt x="40061" y="1058"/>
                    <a:pt x="37708" y="887"/>
                  </a:cubicBezTo>
                  <a:cubicBezTo>
                    <a:pt x="33705" y="597"/>
                    <a:pt x="29698" y="328"/>
                    <a:pt x="25475" y="33"/>
                  </a:cubicBezTo>
                  <a:cubicBezTo>
                    <a:pt x="25391" y="38"/>
                    <a:pt x="25307" y="39"/>
                    <a:pt x="25222" y="39"/>
                  </a:cubicBezTo>
                  <a:cubicBezTo>
                    <a:pt x="24828" y="39"/>
                    <a:pt x="24426" y="0"/>
                    <a:pt x="240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4"/>
            <p:cNvSpPr/>
            <p:nvPr/>
          </p:nvSpPr>
          <p:spPr>
            <a:xfrm>
              <a:off x="3835475" y="3609475"/>
              <a:ext cx="8500" cy="6075"/>
            </a:xfrm>
            <a:custGeom>
              <a:avLst/>
              <a:gdLst/>
              <a:ahLst/>
              <a:cxnLst/>
              <a:rect l="l" t="t" r="r" b="b"/>
              <a:pathLst>
                <a:path w="340" h="243" extrusionOk="0">
                  <a:moveTo>
                    <a:pt x="49" y="0"/>
                  </a:moveTo>
                  <a:cubicBezTo>
                    <a:pt x="0" y="124"/>
                    <a:pt x="32" y="226"/>
                    <a:pt x="146" y="243"/>
                  </a:cubicBezTo>
                  <a:cubicBezTo>
                    <a:pt x="167" y="243"/>
                    <a:pt x="188" y="243"/>
                    <a:pt x="210" y="238"/>
                  </a:cubicBezTo>
                  <a:cubicBezTo>
                    <a:pt x="312" y="216"/>
                    <a:pt x="339" y="119"/>
                    <a:pt x="295" y="7"/>
                  </a:cubicBezTo>
                  <a:cubicBezTo>
                    <a:pt x="216" y="7"/>
                    <a:pt x="129" y="0"/>
                    <a:pt x="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4"/>
            <p:cNvSpPr/>
            <p:nvPr/>
          </p:nvSpPr>
          <p:spPr>
            <a:xfrm>
              <a:off x="2925675" y="3020950"/>
              <a:ext cx="1172250" cy="600800"/>
            </a:xfrm>
            <a:custGeom>
              <a:avLst/>
              <a:gdLst/>
              <a:ahLst/>
              <a:cxnLst/>
              <a:rect l="l" t="t" r="r" b="b"/>
              <a:pathLst>
                <a:path w="46890" h="24032" extrusionOk="0">
                  <a:moveTo>
                    <a:pt x="1221" y="0"/>
                  </a:moveTo>
                  <a:cubicBezTo>
                    <a:pt x="923" y="0"/>
                    <a:pt x="707" y="111"/>
                    <a:pt x="549" y="296"/>
                  </a:cubicBezTo>
                  <a:cubicBezTo>
                    <a:pt x="506" y="291"/>
                    <a:pt x="464" y="291"/>
                    <a:pt x="415" y="291"/>
                  </a:cubicBezTo>
                  <a:cubicBezTo>
                    <a:pt x="425" y="340"/>
                    <a:pt x="437" y="393"/>
                    <a:pt x="442" y="442"/>
                  </a:cubicBezTo>
                  <a:cubicBezTo>
                    <a:pt x="259" y="753"/>
                    <a:pt x="174" y="1183"/>
                    <a:pt x="120" y="1645"/>
                  </a:cubicBezTo>
                  <a:cubicBezTo>
                    <a:pt x="65" y="2118"/>
                    <a:pt x="1" y="2639"/>
                    <a:pt x="340" y="2929"/>
                  </a:cubicBezTo>
                  <a:cubicBezTo>
                    <a:pt x="335" y="2966"/>
                    <a:pt x="328" y="3015"/>
                    <a:pt x="318" y="3053"/>
                  </a:cubicBezTo>
                  <a:cubicBezTo>
                    <a:pt x="291" y="3202"/>
                    <a:pt x="270" y="3353"/>
                    <a:pt x="248" y="3504"/>
                  </a:cubicBezTo>
                  <a:cubicBezTo>
                    <a:pt x="259" y="3509"/>
                    <a:pt x="276" y="3509"/>
                    <a:pt x="286" y="3514"/>
                  </a:cubicBezTo>
                  <a:cubicBezTo>
                    <a:pt x="345" y="3460"/>
                    <a:pt x="404" y="3413"/>
                    <a:pt x="479" y="3370"/>
                  </a:cubicBezTo>
                  <a:cubicBezTo>
                    <a:pt x="503" y="3370"/>
                    <a:pt x="527" y="3369"/>
                    <a:pt x="552" y="3369"/>
                  </a:cubicBezTo>
                  <a:cubicBezTo>
                    <a:pt x="945" y="3369"/>
                    <a:pt x="1347" y="3408"/>
                    <a:pt x="1741" y="3408"/>
                  </a:cubicBezTo>
                  <a:cubicBezTo>
                    <a:pt x="1826" y="3408"/>
                    <a:pt x="1910" y="3407"/>
                    <a:pt x="1994" y="3402"/>
                  </a:cubicBezTo>
                  <a:cubicBezTo>
                    <a:pt x="6217" y="3697"/>
                    <a:pt x="10224" y="3966"/>
                    <a:pt x="14227" y="4256"/>
                  </a:cubicBezTo>
                  <a:cubicBezTo>
                    <a:pt x="16580" y="4427"/>
                    <a:pt x="16580" y="4449"/>
                    <a:pt x="16182" y="6824"/>
                  </a:cubicBezTo>
                  <a:cubicBezTo>
                    <a:pt x="16172" y="7050"/>
                    <a:pt x="16167" y="7275"/>
                    <a:pt x="16155" y="7506"/>
                  </a:cubicBezTo>
                  <a:cubicBezTo>
                    <a:pt x="16075" y="10042"/>
                    <a:pt x="15989" y="12582"/>
                    <a:pt x="15929" y="15118"/>
                  </a:cubicBezTo>
                  <a:lnTo>
                    <a:pt x="15924" y="15123"/>
                  </a:lnTo>
                  <a:cubicBezTo>
                    <a:pt x="15790" y="15688"/>
                    <a:pt x="15747" y="16219"/>
                    <a:pt x="15833" y="16703"/>
                  </a:cubicBezTo>
                  <a:cubicBezTo>
                    <a:pt x="15812" y="16923"/>
                    <a:pt x="15827" y="17139"/>
                    <a:pt x="16032" y="17310"/>
                  </a:cubicBezTo>
                  <a:cubicBezTo>
                    <a:pt x="16209" y="17681"/>
                    <a:pt x="16494" y="18014"/>
                    <a:pt x="16913" y="18309"/>
                  </a:cubicBezTo>
                  <a:cubicBezTo>
                    <a:pt x="18138" y="19180"/>
                    <a:pt x="19771" y="19487"/>
                    <a:pt x="21200" y="19873"/>
                  </a:cubicBezTo>
                  <a:cubicBezTo>
                    <a:pt x="22859" y="20318"/>
                    <a:pt x="24713" y="20561"/>
                    <a:pt x="26256" y="21344"/>
                  </a:cubicBezTo>
                  <a:cubicBezTo>
                    <a:pt x="26412" y="21426"/>
                    <a:pt x="26551" y="21511"/>
                    <a:pt x="26675" y="21607"/>
                  </a:cubicBezTo>
                  <a:cubicBezTo>
                    <a:pt x="26707" y="21656"/>
                    <a:pt x="26744" y="21689"/>
                    <a:pt x="26792" y="21711"/>
                  </a:cubicBezTo>
                  <a:cubicBezTo>
                    <a:pt x="26970" y="21865"/>
                    <a:pt x="27126" y="22038"/>
                    <a:pt x="27275" y="22226"/>
                  </a:cubicBezTo>
                  <a:cubicBezTo>
                    <a:pt x="27384" y="22591"/>
                    <a:pt x="27545" y="22914"/>
                    <a:pt x="28039" y="22961"/>
                  </a:cubicBezTo>
                  <a:cubicBezTo>
                    <a:pt x="28062" y="22963"/>
                    <a:pt x="28085" y="22964"/>
                    <a:pt x="28107" y="22964"/>
                  </a:cubicBezTo>
                  <a:cubicBezTo>
                    <a:pt x="28265" y="22964"/>
                    <a:pt x="28380" y="22913"/>
                    <a:pt x="28480" y="22839"/>
                  </a:cubicBezTo>
                  <a:cubicBezTo>
                    <a:pt x="28619" y="22763"/>
                    <a:pt x="28748" y="22683"/>
                    <a:pt x="28844" y="22549"/>
                  </a:cubicBezTo>
                  <a:cubicBezTo>
                    <a:pt x="29035" y="22281"/>
                    <a:pt x="29232" y="22184"/>
                    <a:pt x="29448" y="22184"/>
                  </a:cubicBezTo>
                  <a:cubicBezTo>
                    <a:pt x="29659" y="22184"/>
                    <a:pt x="29888" y="22276"/>
                    <a:pt x="30151" y="22393"/>
                  </a:cubicBezTo>
                  <a:cubicBezTo>
                    <a:pt x="30365" y="22484"/>
                    <a:pt x="30563" y="22554"/>
                    <a:pt x="30795" y="22574"/>
                  </a:cubicBezTo>
                  <a:cubicBezTo>
                    <a:pt x="31235" y="22629"/>
                    <a:pt x="31408" y="22897"/>
                    <a:pt x="31633" y="23209"/>
                  </a:cubicBezTo>
                  <a:cubicBezTo>
                    <a:pt x="31627" y="23311"/>
                    <a:pt x="31622" y="23412"/>
                    <a:pt x="31638" y="23504"/>
                  </a:cubicBezTo>
                  <a:cubicBezTo>
                    <a:pt x="31681" y="23536"/>
                    <a:pt x="31724" y="23569"/>
                    <a:pt x="31778" y="23590"/>
                  </a:cubicBezTo>
                  <a:cubicBezTo>
                    <a:pt x="31842" y="23617"/>
                    <a:pt x="31912" y="23633"/>
                    <a:pt x="31981" y="23633"/>
                  </a:cubicBezTo>
                  <a:cubicBezTo>
                    <a:pt x="32052" y="23633"/>
                    <a:pt x="32122" y="23617"/>
                    <a:pt x="32186" y="23590"/>
                  </a:cubicBezTo>
                  <a:cubicBezTo>
                    <a:pt x="32229" y="23569"/>
                    <a:pt x="32272" y="23548"/>
                    <a:pt x="32310" y="23521"/>
                  </a:cubicBezTo>
                  <a:cubicBezTo>
                    <a:pt x="32395" y="23397"/>
                    <a:pt x="32439" y="23236"/>
                    <a:pt x="32422" y="23021"/>
                  </a:cubicBezTo>
                  <a:cubicBezTo>
                    <a:pt x="32407" y="23021"/>
                    <a:pt x="32390" y="23021"/>
                    <a:pt x="32375" y="23026"/>
                  </a:cubicBezTo>
                  <a:cubicBezTo>
                    <a:pt x="32375" y="23015"/>
                    <a:pt x="32380" y="23005"/>
                    <a:pt x="32385" y="22988"/>
                  </a:cubicBezTo>
                  <a:cubicBezTo>
                    <a:pt x="32395" y="22946"/>
                    <a:pt x="32412" y="22914"/>
                    <a:pt x="32433" y="22876"/>
                  </a:cubicBezTo>
                  <a:cubicBezTo>
                    <a:pt x="32433" y="22914"/>
                    <a:pt x="32439" y="22946"/>
                    <a:pt x="32444" y="22983"/>
                  </a:cubicBezTo>
                  <a:cubicBezTo>
                    <a:pt x="32524" y="22908"/>
                    <a:pt x="32605" y="22800"/>
                    <a:pt x="32680" y="22703"/>
                  </a:cubicBezTo>
                  <a:cubicBezTo>
                    <a:pt x="32723" y="22695"/>
                    <a:pt x="32768" y="22691"/>
                    <a:pt x="32814" y="22691"/>
                  </a:cubicBezTo>
                  <a:cubicBezTo>
                    <a:pt x="33086" y="22691"/>
                    <a:pt x="33412" y="22821"/>
                    <a:pt x="33605" y="22903"/>
                  </a:cubicBezTo>
                  <a:cubicBezTo>
                    <a:pt x="33652" y="22924"/>
                    <a:pt x="33707" y="22941"/>
                    <a:pt x="33754" y="22956"/>
                  </a:cubicBezTo>
                  <a:cubicBezTo>
                    <a:pt x="33842" y="23015"/>
                    <a:pt x="33934" y="23044"/>
                    <a:pt x="34025" y="23044"/>
                  </a:cubicBezTo>
                  <a:cubicBezTo>
                    <a:pt x="34068" y="23044"/>
                    <a:pt x="34110" y="23038"/>
                    <a:pt x="34153" y="23026"/>
                  </a:cubicBezTo>
                  <a:cubicBezTo>
                    <a:pt x="34195" y="23032"/>
                    <a:pt x="34238" y="23032"/>
                    <a:pt x="34287" y="23032"/>
                  </a:cubicBezTo>
                  <a:cubicBezTo>
                    <a:pt x="34641" y="23037"/>
                    <a:pt x="34926" y="23042"/>
                    <a:pt x="35222" y="23122"/>
                  </a:cubicBezTo>
                  <a:cubicBezTo>
                    <a:pt x="35463" y="23251"/>
                    <a:pt x="35710" y="23365"/>
                    <a:pt x="35968" y="23440"/>
                  </a:cubicBezTo>
                  <a:cubicBezTo>
                    <a:pt x="36144" y="23507"/>
                    <a:pt x="36313" y="23540"/>
                    <a:pt x="36487" y="23540"/>
                  </a:cubicBezTo>
                  <a:cubicBezTo>
                    <a:pt x="36564" y="23540"/>
                    <a:pt x="36641" y="23534"/>
                    <a:pt x="36720" y="23521"/>
                  </a:cubicBezTo>
                  <a:lnTo>
                    <a:pt x="36720" y="23521"/>
                  </a:lnTo>
                  <a:cubicBezTo>
                    <a:pt x="36720" y="23526"/>
                    <a:pt x="36720" y="23526"/>
                    <a:pt x="36715" y="23526"/>
                  </a:cubicBezTo>
                  <a:cubicBezTo>
                    <a:pt x="36774" y="23538"/>
                    <a:pt x="36829" y="23544"/>
                    <a:pt x="36882" y="23544"/>
                  </a:cubicBezTo>
                  <a:cubicBezTo>
                    <a:pt x="37089" y="23544"/>
                    <a:pt x="37253" y="23458"/>
                    <a:pt x="37403" y="23338"/>
                  </a:cubicBezTo>
                  <a:cubicBezTo>
                    <a:pt x="37875" y="23198"/>
                    <a:pt x="38380" y="23085"/>
                    <a:pt x="38879" y="23000"/>
                  </a:cubicBezTo>
                  <a:cubicBezTo>
                    <a:pt x="39068" y="22993"/>
                    <a:pt x="39251" y="22973"/>
                    <a:pt x="39427" y="22914"/>
                  </a:cubicBezTo>
                  <a:cubicBezTo>
                    <a:pt x="39492" y="22908"/>
                    <a:pt x="39563" y="22897"/>
                    <a:pt x="39632" y="22886"/>
                  </a:cubicBezTo>
                  <a:cubicBezTo>
                    <a:pt x="40298" y="22800"/>
                    <a:pt x="40937" y="22844"/>
                    <a:pt x="41593" y="22752"/>
                  </a:cubicBezTo>
                  <a:cubicBezTo>
                    <a:pt x="41630" y="22758"/>
                    <a:pt x="41666" y="22761"/>
                    <a:pt x="41701" y="22761"/>
                  </a:cubicBezTo>
                  <a:cubicBezTo>
                    <a:pt x="41800" y="22761"/>
                    <a:pt x="41888" y="22739"/>
                    <a:pt x="41948" y="22703"/>
                  </a:cubicBezTo>
                  <a:cubicBezTo>
                    <a:pt x="42293" y="22511"/>
                    <a:pt x="42615" y="22435"/>
                    <a:pt x="42921" y="22435"/>
                  </a:cubicBezTo>
                  <a:cubicBezTo>
                    <a:pt x="43101" y="22435"/>
                    <a:pt x="43275" y="22461"/>
                    <a:pt x="43446" y="22505"/>
                  </a:cubicBezTo>
                  <a:cubicBezTo>
                    <a:pt x="43451" y="22554"/>
                    <a:pt x="43484" y="22602"/>
                    <a:pt x="43543" y="22618"/>
                  </a:cubicBezTo>
                  <a:cubicBezTo>
                    <a:pt x="43833" y="22698"/>
                    <a:pt x="44118" y="22790"/>
                    <a:pt x="44398" y="22897"/>
                  </a:cubicBezTo>
                  <a:cubicBezTo>
                    <a:pt x="44708" y="23053"/>
                    <a:pt x="45015" y="23219"/>
                    <a:pt x="45338" y="23333"/>
                  </a:cubicBezTo>
                  <a:cubicBezTo>
                    <a:pt x="45343" y="23333"/>
                    <a:pt x="45353" y="23343"/>
                    <a:pt x="45365" y="23343"/>
                  </a:cubicBezTo>
                  <a:cubicBezTo>
                    <a:pt x="45616" y="23494"/>
                    <a:pt x="45848" y="23665"/>
                    <a:pt x="46111" y="23774"/>
                  </a:cubicBezTo>
                  <a:cubicBezTo>
                    <a:pt x="46186" y="23935"/>
                    <a:pt x="46325" y="24020"/>
                    <a:pt x="46493" y="24031"/>
                  </a:cubicBezTo>
                  <a:cubicBezTo>
                    <a:pt x="46406" y="23945"/>
                    <a:pt x="46347" y="23838"/>
                    <a:pt x="46337" y="23709"/>
                  </a:cubicBezTo>
                  <a:lnTo>
                    <a:pt x="46332" y="23645"/>
                  </a:lnTo>
                  <a:cubicBezTo>
                    <a:pt x="46325" y="23612"/>
                    <a:pt x="46320" y="23574"/>
                    <a:pt x="46320" y="23531"/>
                  </a:cubicBezTo>
                  <a:lnTo>
                    <a:pt x="46320" y="23531"/>
                  </a:lnTo>
                  <a:cubicBezTo>
                    <a:pt x="46337" y="23536"/>
                    <a:pt x="46352" y="23548"/>
                    <a:pt x="46369" y="23553"/>
                  </a:cubicBezTo>
                  <a:cubicBezTo>
                    <a:pt x="46519" y="23504"/>
                    <a:pt x="46590" y="23360"/>
                    <a:pt x="46583" y="23090"/>
                  </a:cubicBezTo>
                  <a:cubicBezTo>
                    <a:pt x="46568" y="22167"/>
                    <a:pt x="46590" y="21243"/>
                    <a:pt x="46590" y="20318"/>
                  </a:cubicBezTo>
                  <a:cubicBezTo>
                    <a:pt x="46595" y="20147"/>
                    <a:pt x="46600" y="19970"/>
                    <a:pt x="46605" y="19797"/>
                  </a:cubicBezTo>
                  <a:cubicBezTo>
                    <a:pt x="46605" y="19733"/>
                    <a:pt x="46610" y="19663"/>
                    <a:pt x="46605" y="19594"/>
                  </a:cubicBezTo>
                  <a:cubicBezTo>
                    <a:pt x="46610" y="19432"/>
                    <a:pt x="46615" y="19271"/>
                    <a:pt x="46615" y="19110"/>
                  </a:cubicBezTo>
                  <a:cubicBezTo>
                    <a:pt x="46890" y="16289"/>
                    <a:pt x="46890" y="13469"/>
                    <a:pt x="46739" y="10643"/>
                  </a:cubicBezTo>
                  <a:lnTo>
                    <a:pt x="46761" y="10643"/>
                  </a:lnTo>
                  <a:cubicBezTo>
                    <a:pt x="46648" y="9822"/>
                    <a:pt x="46379" y="9021"/>
                    <a:pt x="46235" y="8210"/>
                  </a:cubicBezTo>
                  <a:cubicBezTo>
                    <a:pt x="46100" y="7469"/>
                    <a:pt x="46084" y="6722"/>
                    <a:pt x="45998" y="5981"/>
                  </a:cubicBezTo>
                  <a:cubicBezTo>
                    <a:pt x="45971" y="5820"/>
                    <a:pt x="45950" y="5664"/>
                    <a:pt x="45928" y="5508"/>
                  </a:cubicBezTo>
                  <a:cubicBezTo>
                    <a:pt x="45923" y="5491"/>
                    <a:pt x="45923" y="5481"/>
                    <a:pt x="45923" y="5465"/>
                  </a:cubicBezTo>
                  <a:cubicBezTo>
                    <a:pt x="45858" y="5007"/>
                    <a:pt x="45821" y="4551"/>
                    <a:pt x="45794" y="4095"/>
                  </a:cubicBezTo>
                  <a:cubicBezTo>
                    <a:pt x="45757" y="3396"/>
                    <a:pt x="45751" y="2693"/>
                    <a:pt x="45789" y="1989"/>
                  </a:cubicBezTo>
                  <a:cubicBezTo>
                    <a:pt x="45809" y="1548"/>
                    <a:pt x="45730" y="1312"/>
                    <a:pt x="45499" y="1194"/>
                  </a:cubicBezTo>
                  <a:cubicBezTo>
                    <a:pt x="45353" y="1124"/>
                    <a:pt x="45154" y="1092"/>
                    <a:pt x="44891" y="1087"/>
                  </a:cubicBezTo>
                  <a:cubicBezTo>
                    <a:pt x="35120" y="936"/>
                    <a:pt x="25353" y="747"/>
                    <a:pt x="15581" y="571"/>
                  </a:cubicBezTo>
                  <a:cubicBezTo>
                    <a:pt x="15113" y="586"/>
                    <a:pt x="14646" y="608"/>
                    <a:pt x="14178" y="624"/>
                  </a:cubicBezTo>
                  <a:lnTo>
                    <a:pt x="13233" y="591"/>
                  </a:lnTo>
                  <a:lnTo>
                    <a:pt x="12556" y="591"/>
                  </a:lnTo>
                  <a:cubicBezTo>
                    <a:pt x="12250" y="566"/>
                    <a:pt x="11944" y="527"/>
                    <a:pt x="11642" y="463"/>
                  </a:cubicBezTo>
                  <a:cubicBezTo>
                    <a:pt x="9606" y="405"/>
                    <a:pt x="7571" y="345"/>
                    <a:pt x="5540" y="286"/>
                  </a:cubicBezTo>
                  <a:cubicBezTo>
                    <a:pt x="4600" y="254"/>
                    <a:pt x="3655" y="227"/>
                    <a:pt x="2714" y="200"/>
                  </a:cubicBezTo>
                  <a:cubicBezTo>
                    <a:pt x="2708" y="199"/>
                    <a:pt x="2703" y="199"/>
                    <a:pt x="2698" y="199"/>
                  </a:cubicBezTo>
                  <a:cubicBezTo>
                    <a:pt x="2548" y="199"/>
                    <a:pt x="2382" y="247"/>
                    <a:pt x="2236" y="247"/>
                  </a:cubicBezTo>
                  <a:cubicBezTo>
                    <a:pt x="2176" y="247"/>
                    <a:pt x="2120" y="239"/>
                    <a:pt x="2069" y="216"/>
                  </a:cubicBezTo>
                  <a:cubicBezTo>
                    <a:pt x="1730" y="66"/>
                    <a:pt x="1451" y="0"/>
                    <a:pt x="12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4"/>
            <p:cNvSpPr/>
            <p:nvPr/>
          </p:nvSpPr>
          <p:spPr>
            <a:xfrm>
              <a:off x="1976425" y="2927475"/>
              <a:ext cx="960300" cy="987850"/>
            </a:xfrm>
            <a:custGeom>
              <a:avLst/>
              <a:gdLst/>
              <a:ahLst/>
              <a:cxnLst/>
              <a:rect l="l" t="t" r="r" b="b"/>
              <a:pathLst>
                <a:path w="38412" h="39514" extrusionOk="0">
                  <a:moveTo>
                    <a:pt x="15392" y="1"/>
                  </a:moveTo>
                  <a:cubicBezTo>
                    <a:pt x="15123" y="60"/>
                    <a:pt x="14376" y="1000"/>
                    <a:pt x="14108" y="1059"/>
                  </a:cubicBezTo>
                  <a:cubicBezTo>
                    <a:pt x="11556" y="791"/>
                    <a:pt x="9005" y="566"/>
                    <a:pt x="6464" y="237"/>
                  </a:cubicBezTo>
                  <a:cubicBezTo>
                    <a:pt x="6162" y="194"/>
                    <a:pt x="5609" y="227"/>
                    <a:pt x="5534" y="172"/>
                  </a:cubicBezTo>
                  <a:cubicBezTo>
                    <a:pt x="5517" y="184"/>
                    <a:pt x="5507" y="189"/>
                    <a:pt x="5497" y="194"/>
                  </a:cubicBezTo>
                  <a:cubicBezTo>
                    <a:pt x="5529" y="286"/>
                    <a:pt x="5400" y="829"/>
                    <a:pt x="5346" y="1087"/>
                  </a:cubicBezTo>
                  <a:cubicBezTo>
                    <a:pt x="5259" y="1526"/>
                    <a:pt x="5292" y="2005"/>
                    <a:pt x="5179" y="2445"/>
                  </a:cubicBezTo>
                  <a:cubicBezTo>
                    <a:pt x="5158" y="3541"/>
                    <a:pt x="4787" y="4600"/>
                    <a:pt x="4733" y="5701"/>
                  </a:cubicBezTo>
                  <a:cubicBezTo>
                    <a:pt x="4674" y="6856"/>
                    <a:pt x="4421" y="7990"/>
                    <a:pt x="4245" y="9133"/>
                  </a:cubicBezTo>
                  <a:cubicBezTo>
                    <a:pt x="4240" y="9165"/>
                    <a:pt x="4240" y="9193"/>
                    <a:pt x="4234" y="9225"/>
                  </a:cubicBezTo>
                  <a:cubicBezTo>
                    <a:pt x="4073" y="10385"/>
                    <a:pt x="3917" y="11546"/>
                    <a:pt x="3761" y="12701"/>
                  </a:cubicBezTo>
                  <a:lnTo>
                    <a:pt x="3724" y="12701"/>
                  </a:lnTo>
                  <a:cubicBezTo>
                    <a:pt x="3707" y="12787"/>
                    <a:pt x="3697" y="12872"/>
                    <a:pt x="3680" y="12953"/>
                  </a:cubicBezTo>
                  <a:cubicBezTo>
                    <a:pt x="3514" y="13878"/>
                    <a:pt x="3471" y="14818"/>
                    <a:pt x="3342" y="15741"/>
                  </a:cubicBezTo>
                  <a:cubicBezTo>
                    <a:pt x="3342" y="15817"/>
                    <a:pt x="3337" y="15882"/>
                    <a:pt x="3332" y="15946"/>
                  </a:cubicBezTo>
                  <a:cubicBezTo>
                    <a:pt x="2326" y="23161"/>
                    <a:pt x="1333" y="30375"/>
                    <a:pt x="295" y="37585"/>
                  </a:cubicBezTo>
                  <a:cubicBezTo>
                    <a:pt x="253" y="37912"/>
                    <a:pt x="253" y="38133"/>
                    <a:pt x="339" y="38289"/>
                  </a:cubicBezTo>
                  <a:cubicBezTo>
                    <a:pt x="270" y="38460"/>
                    <a:pt x="161" y="38616"/>
                    <a:pt x="0" y="38730"/>
                  </a:cubicBezTo>
                  <a:cubicBezTo>
                    <a:pt x="270" y="39025"/>
                    <a:pt x="667" y="39089"/>
                    <a:pt x="989" y="39110"/>
                  </a:cubicBezTo>
                  <a:cubicBezTo>
                    <a:pt x="1988" y="39174"/>
                    <a:pt x="2993" y="39298"/>
                    <a:pt x="3970" y="39471"/>
                  </a:cubicBezTo>
                  <a:cubicBezTo>
                    <a:pt x="4138" y="39497"/>
                    <a:pt x="4282" y="39514"/>
                    <a:pt x="4416" y="39514"/>
                  </a:cubicBezTo>
                  <a:cubicBezTo>
                    <a:pt x="4766" y="39514"/>
                    <a:pt x="5045" y="39412"/>
                    <a:pt x="5249" y="39207"/>
                  </a:cubicBezTo>
                  <a:cubicBezTo>
                    <a:pt x="5556" y="38896"/>
                    <a:pt x="5588" y="38460"/>
                    <a:pt x="5582" y="38160"/>
                  </a:cubicBezTo>
                  <a:cubicBezTo>
                    <a:pt x="5582" y="38026"/>
                    <a:pt x="5614" y="37870"/>
                    <a:pt x="5653" y="37703"/>
                  </a:cubicBezTo>
                  <a:cubicBezTo>
                    <a:pt x="5700" y="37478"/>
                    <a:pt x="5749" y="37225"/>
                    <a:pt x="5738" y="36957"/>
                  </a:cubicBezTo>
                  <a:cubicBezTo>
                    <a:pt x="5733" y="36779"/>
                    <a:pt x="5749" y="36692"/>
                    <a:pt x="5760" y="36660"/>
                  </a:cubicBezTo>
                  <a:cubicBezTo>
                    <a:pt x="5782" y="36655"/>
                    <a:pt x="5824" y="36645"/>
                    <a:pt x="5904" y="36645"/>
                  </a:cubicBezTo>
                  <a:cubicBezTo>
                    <a:pt x="5985" y="36645"/>
                    <a:pt x="6082" y="36655"/>
                    <a:pt x="6201" y="36672"/>
                  </a:cubicBezTo>
                  <a:cubicBezTo>
                    <a:pt x="8096" y="36908"/>
                    <a:pt x="10030" y="37118"/>
                    <a:pt x="11894" y="37317"/>
                  </a:cubicBezTo>
                  <a:lnTo>
                    <a:pt x="13490" y="37493"/>
                  </a:lnTo>
                  <a:cubicBezTo>
                    <a:pt x="13528" y="37498"/>
                    <a:pt x="13570" y="37510"/>
                    <a:pt x="13619" y="37520"/>
                  </a:cubicBezTo>
                  <a:cubicBezTo>
                    <a:pt x="13737" y="37552"/>
                    <a:pt x="13882" y="37585"/>
                    <a:pt x="14038" y="37585"/>
                  </a:cubicBezTo>
                  <a:cubicBezTo>
                    <a:pt x="14210" y="37585"/>
                    <a:pt x="14361" y="37537"/>
                    <a:pt x="14490" y="37456"/>
                  </a:cubicBezTo>
                  <a:cubicBezTo>
                    <a:pt x="14629" y="37354"/>
                    <a:pt x="14736" y="37203"/>
                    <a:pt x="14790" y="37015"/>
                  </a:cubicBezTo>
                  <a:cubicBezTo>
                    <a:pt x="14683" y="36930"/>
                    <a:pt x="14629" y="36789"/>
                    <a:pt x="14683" y="36650"/>
                  </a:cubicBezTo>
                  <a:cubicBezTo>
                    <a:pt x="14726" y="36548"/>
                    <a:pt x="14795" y="36478"/>
                    <a:pt x="14876" y="36429"/>
                  </a:cubicBezTo>
                  <a:cubicBezTo>
                    <a:pt x="14924" y="36322"/>
                    <a:pt x="15000" y="36322"/>
                    <a:pt x="15112" y="36322"/>
                  </a:cubicBezTo>
                  <a:cubicBezTo>
                    <a:pt x="15199" y="36322"/>
                    <a:pt x="15306" y="36333"/>
                    <a:pt x="15408" y="36344"/>
                  </a:cubicBezTo>
                  <a:cubicBezTo>
                    <a:pt x="15456" y="36345"/>
                    <a:pt x="15504" y="36345"/>
                    <a:pt x="15552" y="36345"/>
                  </a:cubicBezTo>
                  <a:cubicBezTo>
                    <a:pt x="15996" y="36345"/>
                    <a:pt x="16439" y="36334"/>
                    <a:pt x="16881" y="36334"/>
                  </a:cubicBezTo>
                  <a:cubicBezTo>
                    <a:pt x="17307" y="36334"/>
                    <a:pt x="17731" y="36344"/>
                    <a:pt x="18153" y="36382"/>
                  </a:cubicBezTo>
                  <a:cubicBezTo>
                    <a:pt x="23510" y="36865"/>
                    <a:pt x="28861" y="37364"/>
                    <a:pt x="34211" y="37907"/>
                  </a:cubicBezTo>
                  <a:cubicBezTo>
                    <a:pt x="34361" y="37917"/>
                    <a:pt x="34495" y="37929"/>
                    <a:pt x="34614" y="37929"/>
                  </a:cubicBezTo>
                  <a:cubicBezTo>
                    <a:pt x="35000" y="37827"/>
                    <a:pt x="35268" y="37639"/>
                    <a:pt x="35462" y="37349"/>
                  </a:cubicBezTo>
                  <a:cubicBezTo>
                    <a:pt x="35489" y="37225"/>
                    <a:pt x="35511" y="37074"/>
                    <a:pt x="35516" y="36892"/>
                  </a:cubicBezTo>
                  <a:cubicBezTo>
                    <a:pt x="35559" y="35296"/>
                    <a:pt x="35779" y="33706"/>
                    <a:pt x="35925" y="32115"/>
                  </a:cubicBezTo>
                  <a:lnTo>
                    <a:pt x="35925" y="30704"/>
                  </a:lnTo>
                  <a:cubicBezTo>
                    <a:pt x="36483" y="27050"/>
                    <a:pt x="36661" y="23370"/>
                    <a:pt x="36912" y="19695"/>
                  </a:cubicBezTo>
                  <a:cubicBezTo>
                    <a:pt x="36939" y="19271"/>
                    <a:pt x="36967" y="18852"/>
                    <a:pt x="36999" y="18428"/>
                  </a:cubicBezTo>
                  <a:cubicBezTo>
                    <a:pt x="37445" y="16794"/>
                    <a:pt x="37144" y="15081"/>
                    <a:pt x="37520" y="13437"/>
                  </a:cubicBezTo>
                  <a:lnTo>
                    <a:pt x="37520" y="13432"/>
                  </a:lnTo>
                  <a:cubicBezTo>
                    <a:pt x="37574" y="12696"/>
                    <a:pt x="37628" y="11954"/>
                    <a:pt x="37681" y="11213"/>
                  </a:cubicBezTo>
                  <a:cubicBezTo>
                    <a:pt x="37725" y="10600"/>
                    <a:pt x="37767" y="9988"/>
                    <a:pt x="37810" y="9376"/>
                  </a:cubicBezTo>
                  <a:cubicBezTo>
                    <a:pt x="38144" y="8806"/>
                    <a:pt x="37740" y="7855"/>
                    <a:pt x="38208" y="7308"/>
                  </a:cubicBezTo>
                  <a:cubicBezTo>
                    <a:pt x="38213" y="7286"/>
                    <a:pt x="38213" y="7264"/>
                    <a:pt x="38218" y="7243"/>
                  </a:cubicBezTo>
                  <a:cubicBezTo>
                    <a:pt x="38240" y="7092"/>
                    <a:pt x="38261" y="6941"/>
                    <a:pt x="38288" y="6792"/>
                  </a:cubicBezTo>
                  <a:cubicBezTo>
                    <a:pt x="38298" y="6754"/>
                    <a:pt x="38305" y="6705"/>
                    <a:pt x="38310" y="6668"/>
                  </a:cubicBezTo>
                  <a:cubicBezTo>
                    <a:pt x="37971" y="6378"/>
                    <a:pt x="38035" y="5857"/>
                    <a:pt x="38090" y="5384"/>
                  </a:cubicBezTo>
                  <a:cubicBezTo>
                    <a:pt x="38144" y="4922"/>
                    <a:pt x="38229" y="4492"/>
                    <a:pt x="38412" y="4181"/>
                  </a:cubicBezTo>
                  <a:cubicBezTo>
                    <a:pt x="38407" y="4132"/>
                    <a:pt x="38395" y="4079"/>
                    <a:pt x="38385" y="4030"/>
                  </a:cubicBezTo>
                  <a:cubicBezTo>
                    <a:pt x="38197" y="4025"/>
                    <a:pt x="38003" y="4015"/>
                    <a:pt x="37815" y="4003"/>
                  </a:cubicBezTo>
                  <a:cubicBezTo>
                    <a:pt x="37714" y="3805"/>
                    <a:pt x="37517" y="3686"/>
                    <a:pt x="37127" y="3686"/>
                  </a:cubicBezTo>
                  <a:cubicBezTo>
                    <a:pt x="37044" y="3686"/>
                    <a:pt x="36951" y="3691"/>
                    <a:pt x="36848" y="3703"/>
                  </a:cubicBezTo>
                  <a:cubicBezTo>
                    <a:pt x="36821" y="3706"/>
                    <a:pt x="36794" y="3708"/>
                    <a:pt x="36767" y="3708"/>
                  </a:cubicBezTo>
                  <a:cubicBezTo>
                    <a:pt x="36536" y="3708"/>
                    <a:pt x="36316" y="3581"/>
                    <a:pt x="36268" y="3284"/>
                  </a:cubicBezTo>
                  <a:cubicBezTo>
                    <a:pt x="35913" y="3331"/>
                    <a:pt x="35565" y="3380"/>
                    <a:pt x="35216" y="3428"/>
                  </a:cubicBezTo>
                  <a:cubicBezTo>
                    <a:pt x="31826" y="3073"/>
                    <a:pt x="28435" y="2730"/>
                    <a:pt x="25045" y="2364"/>
                  </a:cubicBezTo>
                  <a:cubicBezTo>
                    <a:pt x="22097" y="2042"/>
                    <a:pt x="19152" y="1694"/>
                    <a:pt x="16203" y="1350"/>
                  </a:cubicBezTo>
                  <a:cubicBezTo>
                    <a:pt x="15742" y="1295"/>
                    <a:pt x="15687" y="527"/>
                    <a:pt x="153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4"/>
            <p:cNvSpPr/>
            <p:nvPr/>
          </p:nvSpPr>
          <p:spPr>
            <a:xfrm>
              <a:off x="232350" y="1658175"/>
              <a:ext cx="1099850" cy="1868750"/>
            </a:xfrm>
            <a:custGeom>
              <a:avLst/>
              <a:gdLst/>
              <a:ahLst/>
              <a:cxnLst/>
              <a:rect l="l" t="t" r="r" b="b"/>
              <a:pathLst>
                <a:path w="43994" h="74750" extrusionOk="0">
                  <a:moveTo>
                    <a:pt x="5002" y="1"/>
                  </a:moveTo>
                  <a:cubicBezTo>
                    <a:pt x="4766" y="23"/>
                    <a:pt x="4567" y="97"/>
                    <a:pt x="4411" y="226"/>
                  </a:cubicBezTo>
                  <a:cubicBezTo>
                    <a:pt x="4384" y="248"/>
                    <a:pt x="4352" y="264"/>
                    <a:pt x="4330" y="291"/>
                  </a:cubicBezTo>
                  <a:cubicBezTo>
                    <a:pt x="3933" y="699"/>
                    <a:pt x="3948" y="1338"/>
                    <a:pt x="3980" y="2622"/>
                  </a:cubicBezTo>
                  <a:lnTo>
                    <a:pt x="3987" y="2762"/>
                  </a:lnTo>
                  <a:cubicBezTo>
                    <a:pt x="4035" y="4658"/>
                    <a:pt x="3218" y="6372"/>
                    <a:pt x="1418" y="8156"/>
                  </a:cubicBezTo>
                  <a:cubicBezTo>
                    <a:pt x="333" y="9230"/>
                    <a:pt x="0" y="10509"/>
                    <a:pt x="377" y="12185"/>
                  </a:cubicBezTo>
                  <a:cubicBezTo>
                    <a:pt x="484" y="12668"/>
                    <a:pt x="714" y="13092"/>
                    <a:pt x="935" y="13501"/>
                  </a:cubicBezTo>
                  <a:cubicBezTo>
                    <a:pt x="967" y="13554"/>
                    <a:pt x="994" y="13603"/>
                    <a:pt x="1021" y="13657"/>
                  </a:cubicBezTo>
                  <a:cubicBezTo>
                    <a:pt x="1091" y="14747"/>
                    <a:pt x="1300" y="15800"/>
                    <a:pt x="1537" y="16853"/>
                  </a:cubicBezTo>
                  <a:cubicBezTo>
                    <a:pt x="1257" y="17590"/>
                    <a:pt x="1155" y="18319"/>
                    <a:pt x="1064" y="19028"/>
                  </a:cubicBezTo>
                  <a:cubicBezTo>
                    <a:pt x="1010" y="19405"/>
                    <a:pt x="967" y="19765"/>
                    <a:pt x="892" y="20119"/>
                  </a:cubicBezTo>
                  <a:cubicBezTo>
                    <a:pt x="494" y="22075"/>
                    <a:pt x="1305" y="23370"/>
                    <a:pt x="2150" y="24379"/>
                  </a:cubicBezTo>
                  <a:cubicBezTo>
                    <a:pt x="2348" y="24616"/>
                    <a:pt x="2514" y="24858"/>
                    <a:pt x="2643" y="25100"/>
                  </a:cubicBezTo>
                  <a:cubicBezTo>
                    <a:pt x="2745" y="25712"/>
                    <a:pt x="2847" y="26330"/>
                    <a:pt x="2955" y="26942"/>
                  </a:cubicBezTo>
                  <a:cubicBezTo>
                    <a:pt x="2933" y="27022"/>
                    <a:pt x="2923" y="27109"/>
                    <a:pt x="2896" y="27189"/>
                  </a:cubicBezTo>
                  <a:cubicBezTo>
                    <a:pt x="2594" y="28167"/>
                    <a:pt x="2912" y="28795"/>
                    <a:pt x="3320" y="29246"/>
                  </a:cubicBezTo>
                  <a:cubicBezTo>
                    <a:pt x="3336" y="29375"/>
                    <a:pt x="3358" y="29499"/>
                    <a:pt x="3374" y="29628"/>
                  </a:cubicBezTo>
                  <a:cubicBezTo>
                    <a:pt x="3519" y="30719"/>
                    <a:pt x="3744" y="31782"/>
                    <a:pt x="3970" y="32841"/>
                  </a:cubicBezTo>
                  <a:cubicBezTo>
                    <a:pt x="3809" y="33781"/>
                    <a:pt x="4019" y="34812"/>
                    <a:pt x="4523" y="35656"/>
                  </a:cubicBezTo>
                  <a:cubicBezTo>
                    <a:pt x="4615" y="36209"/>
                    <a:pt x="4689" y="36768"/>
                    <a:pt x="4738" y="37337"/>
                  </a:cubicBezTo>
                  <a:cubicBezTo>
                    <a:pt x="4813" y="38261"/>
                    <a:pt x="4937" y="39186"/>
                    <a:pt x="5093" y="40099"/>
                  </a:cubicBezTo>
                  <a:cubicBezTo>
                    <a:pt x="4862" y="40823"/>
                    <a:pt x="5018" y="41586"/>
                    <a:pt x="5560" y="42338"/>
                  </a:cubicBezTo>
                  <a:cubicBezTo>
                    <a:pt x="5899" y="43714"/>
                    <a:pt x="6313" y="45073"/>
                    <a:pt x="6796" y="46394"/>
                  </a:cubicBezTo>
                  <a:cubicBezTo>
                    <a:pt x="7672" y="48759"/>
                    <a:pt x="8177" y="51085"/>
                    <a:pt x="9100" y="53175"/>
                  </a:cubicBezTo>
                  <a:cubicBezTo>
                    <a:pt x="9026" y="53352"/>
                    <a:pt x="8951" y="53529"/>
                    <a:pt x="8886" y="53706"/>
                  </a:cubicBezTo>
                  <a:cubicBezTo>
                    <a:pt x="8634" y="54420"/>
                    <a:pt x="8628" y="54916"/>
                    <a:pt x="9353" y="55469"/>
                  </a:cubicBezTo>
                  <a:cubicBezTo>
                    <a:pt x="9928" y="55908"/>
                    <a:pt x="10551" y="56188"/>
                    <a:pt x="11180" y="56419"/>
                  </a:cubicBezTo>
                  <a:cubicBezTo>
                    <a:pt x="11614" y="56892"/>
                    <a:pt x="12103" y="57343"/>
                    <a:pt x="12668" y="57762"/>
                  </a:cubicBezTo>
                  <a:cubicBezTo>
                    <a:pt x="13732" y="58546"/>
                    <a:pt x="14935" y="59106"/>
                    <a:pt x="16112" y="59701"/>
                  </a:cubicBezTo>
                  <a:cubicBezTo>
                    <a:pt x="16616" y="60395"/>
                    <a:pt x="17352" y="60819"/>
                    <a:pt x="18304" y="60975"/>
                  </a:cubicBezTo>
                  <a:cubicBezTo>
                    <a:pt x="18460" y="61088"/>
                    <a:pt x="18614" y="61189"/>
                    <a:pt x="18765" y="61308"/>
                  </a:cubicBezTo>
                  <a:cubicBezTo>
                    <a:pt x="18996" y="61496"/>
                    <a:pt x="19222" y="61700"/>
                    <a:pt x="19452" y="61888"/>
                  </a:cubicBezTo>
                  <a:cubicBezTo>
                    <a:pt x="19662" y="62764"/>
                    <a:pt x="20280" y="63237"/>
                    <a:pt x="20850" y="63656"/>
                  </a:cubicBezTo>
                  <a:cubicBezTo>
                    <a:pt x="21027" y="63790"/>
                    <a:pt x="21215" y="63929"/>
                    <a:pt x="21393" y="64085"/>
                  </a:cubicBezTo>
                  <a:cubicBezTo>
                    <a:pt x="23885" y="66272"/>
                    <a:pt x="24971" y="68915"/>
                    <a:pt x="24610" y="71928"/>
                  </a:cubicBezTo>
                  <a:cubicBezTo>
                    <a:pt x="24567" y="72294"/>
                    <a:pt x="24552" y="72756"/>
                    <a:pt x="24830" y="73100"/>
                  </a:cubicBezTo>
                  <a:cubicBezTo>
                    <a:pt x="25115" y="73455"/>
                    <a:pt x="25566" y="73524"/>
                    <a:pt x="25963" y="73562"/>
                  </a:cubicBezTo>
                  <a:cubicBezTo>
                    <a:pt x="27344" y="73696"/>
                    <a:pt x="28752" y="73852"/>
                    <a:pt x="30116" y="73998"/>
                  </a:cubicBezTo>
                  <a:cubicBezTo>
                    <a:pt x="32727" y="74281"/>
                    <a:pt x="35414" y="74571"/>
                    <a:pt x="38100" y="74749"/>
                  </a:cubicBezTo>
                  <a:cubicBezTo>
                    <a:pt x="38175" y="74556"/>
                    <a:pt x="38288" y="74389"/>
                    <a:pt x="38449" y="74276"/>
                  </a:cubicBezTo>
                  <a:cubicBezTo>
                    <a:pt x="38470" y="74261"/>
                    <a:pt x="38497" y="74249"/>
                    <a:pt x="38524" y="74239"/>
                  </a:cubicBezTo>
                  <a:cubicBezTo>
                    <a:pt x="38846" y="74261"/>
                    <a:pt x="39174" y="74281"/>
                    <a:pt x="39496" y="74298"/>
                  </a:cubicBezTo>
                  <a:cubicBezTo>
                    <a:pt x="39819" y="74147"/>
                    <a:pt x="40056" y="73869"/>
                    <a:pt x="40098" y="73379"/>
                  </a:cubicBezTo>
                  <a:cubicBezTo>
                    <a:pt x="40141" y="72869"/>
                    <a:pt x="40136" y="72374"/>
                    <a:pt x="40066" y="71864"/>
                  </a:cubicBezTo>
                  <a:cubicBezTo>
                    <a:pt x="40012" y="71488"/>
                    <a:pt x="39932" y="71090"/>
                    <a:pt x="39969" y="70710"/>
                  </a:cubicBezTo>
                  <a:cubicBezTo>
                    <a:pt x="40024" y="70242"/>
                    <a:pt x="40195" y="69892"/>
                    <a:pt x="40399" y="69560"/>
                  </a:cubicBezTo>
                  <a:lnTo>
                    <a:pt x="40388" y="69538"/>
                  </a:lnTo>
                  <a:cubicBezTo>
                    <a:pt x="40394" y="69533"/>
                    <a:pt x="40404" y="69533"/>
                    <a:pt x="40410" y="69533"/>
                  </a:cubicBezTo>
                  <a:cubicBezTo>
                    <a:pt x="40577" y="69259"/>
                    <a:pt x="40765" y="68990"/>
                    <a:pt x="40926" y="68667"/>
                  </a:cubicBezTo>
                  <a:cubicBezTo>
                    <a:pt x="41281" y="67963"/>
                    <a:pt x="41313" y="67105"/>
                    <a:pt x="41747" y="66443"/>
                  </a:cubicBezTo>
                  <a:cubicBezTo>
                    <a:pt x="41893" y="66223"/>
                    <a:pt x="42059" y="66046"/>
                    <a:pt x="42241" y="65901"/>
                  </a:cubicBezTo>
                  <a:cubicBezTo>
                    <a:pt x="42248" y="65880"/>
                    <a:pt x="42268" y="65863"/>
                    <a:pt x="42306" y="65843"/>
                  </a:cubicBezTo>
                  <a:cubicBezTo>
                    <a:pt x="42435" y="65746"/>
                    <a:pt x="42575" y="65649"/>
                    <a:pt x="42714" y="65563"/>
                  </a:cubicBezTo>
                  <a:cubicBezTo>
                    <a:pt x="42720" y="65488"/>
                    <a:pt x="42833" y="65461"/>
                    <a:pt x="42918" y="65439"/>
                  </a:cubicBezTo>
                  <a:cubicBezTo>
                    <a:pt x="42918" y="65434"/>
                    <a:pt x="42925" y="65434"/>
                    <a:pt x="42930" y="65429"/>
                  </a:cubicBezTo>
                  <a:cubicBezTo>
                    <a:pt x="43106" y="64998"/>
                    <a:pt x="43698" y="64864"/>
                    <a:pt x="43956" y="64494"/>
                  </a:cubicBezTo>
                  <a:cubicBezTo>
                    <a:pt x="43993" y="64328"/>
                    <a:pt x="43944" y="64150"/>
                    <a:pt x="43756" y="63961"/>
                  </a:cubicBezTo>
                  <a:lnTo>
                    <a:pt x="43563" y="63768"/>
                  </a:lnTo>
                  <a:cubicBezTo>
                    <a:pt x="43391" y="63698"/>
                    <a:pt x="43322" y="63580"/>
                    <a:pt x="43305" y="63334"/>
                  </a:cubicBezTo>
                  <a:cubicBezTo>
                    <a:pt x="43096" y="62640"/>
                    <a:pt x="42655" y="62232"/>
                    <a:pt x="42613" y="61474"/>
                  </a:cubicBezTo>
                  <a:cubicBezTo>
                    <a:pt x="42607" y="61362"/>
                    <a:pt x="42602" y="61249"/>
                    <a:pt x="42591" y="61136"/>
                  </a:cubicBezTo>
                  <a:cubicBezTo>
                    <a:pt x="42473" y="60448"/>
                    <a:pt x="42451" y="59756"/>
                    <a:pt x="42312" y="59079"/>
                  </a:cubicBezTo>
                  <a:cubicBezTo>
                    <a:pt x="42280" y="58906"/>
                    <a:pt x="42236" y="58734"/>
                    <a:pt x="42183" y="58563"/>
                  </a:cubicBezTo>
                  <a:cubicBezTo>
                    <a:pt x="42160" y="58566"/>
                    <a:pt x="42139" y="58568"/>
                    <a:pt x="42120" y="58568"/>
                  </a:cubicBezTo>
                  <a:cubicBezTo>
                    <a:pt x="41923" y="58568"/>
                    <a:pt x="41913" y="58401"/>
                    <a:pt x="41903" y="58236"/>
                  </a:cubicBezTo>
                  <a:cubicBezTo>
                    <a:pt x="41839" y="58031"/>
                    <a:pt x="41764" y="57837"/>
                    <a:pt x="41667" y="57655"/>
                  </a:cubicBezTo>
                  <a:cubicBezTo>
                    <a:pt x="41506" y="57354"/>
                    <a:pt x="41296" y="57075"/>
                    <a:pt x="41028" y="56843"/>
                  </a:cubicBezTo>
                  <a:cubicBezTo>
                    <a:pt x="40813" y="56768"/>
                    <a:pt x="40577" y="56714"/>
                    <a:pt x="40572" y="56419"/>
                  </a:cubicBezTo>
                  <a:cubicBezTo>
                    <a:pt x="40265" y="56242"/>
                    <a:pt x="40125" y="55952"/>
                    <a:pt x="40044" y="55625"/>
                  </a:cubicBezTo>
                  <a:cubicBezTo>
                    <a:pt x="39722" y="55447"/>
                    <a:pt x="39583" y="55157"/>
                    <a:pt x="39508" y="54819"/>
                  </a:cubicBezTo>
                  <a:cubicBezTo>
                    <a:pt x="39185" y="54651"/>
                    <a:pt x="39035" y="54368"/>
                    <a:pt x="38975" y="54018"/>
                  </a:cubicBezTo>
                  <a:cubicBezTo>
                    <a:pt x="38643" y="53857"/>
                    <a:pt x="38492" y="53572"/>
                    <a:pt x="38438" y="53223"/>
                  </a:cubicBezTo>
                  <a:cubicBezTo>
                    <a:pt x="38191" y="53126"/>
                    <a:pt x="38105" y="52938"/>
                    <a:pt x="38169" y="52680"/>
                  </a:cubicBezTo>
                  <a:cubicBezTo>
                    <a:pt x="37756" y="52573"/>
                    <a:pt x="37584" y="52305"/>
                    <a:pt x="37638" y="51879"/>
                  </a:cubicBezTo>
                  <a:cubicBezTo>
                    <a:pt x="37213" y="51782"/>
                    <a:pt x="37052" y="51504"/>
                    <a:pt x="37106" y="51080"/>
                  </a:cubicBezTo>
                  <a:cubicBezTo>
                    <a:pt x="36665" y="50993"/>
                    <a:pt x="36520" y="50708"/>
                    <a:pt x="36568" y="50289"/>
                  </a:cubicBezTo>
                  <a:lnTo>
                    <a:pt x="36568" y="50289"/>
                  </a:lnTo>
                  <a:cubicBezTo>
                    <a:pt x="36548" y="50292"/>
                    <a:pt x="36529" y="50293"/>
                    <a:pt x="36512" y="50293"/>
                  </a:cubicBezTo>
                  <a:cubicBezTo>
                    <a:pt x="36315" y="50293"/>
                    <a:pt x="36305" y="50130"/>
                    <a:pt x="36300" y="49957"/>
                  </a:cubicBezTo>
                  <a:cubicBezTo>
                    <a:pt x="36214" y="49687"/>
                    <a:pt x="36101" y="49436"/>
                    <a:pt x="35956" y="49199"/>
                  </a:cubicBezTo>
                  <a:cubicBezTo>
                    <a:pt x="35816" y="48968"/>
                    <a:pt x="35640" y="48753"/>
                    <a:pt x="35419" y="48571"/>
                  </a:cubicBezTo>
                  <a:cubicBezTo>
                    <a:pt x="35204" y="48490"/>
                    <a:pt x="34973" y="48437"/>
                    <a:pt x="34968" y="48147"/>
                  </a:cubicBezTo>
                  <a:cubicBezTo>
                    <a:pt x="34661" y="47963"/>
                    <a:pt x="34517" y="47679"/>
                    <a:pt x="34436" y="47346"/>
                  </a:cubicBezTo>
                  <a:cubicBezTo>
                    <a:pt x="34118" y="47173"/>
                    <a:pt x="33974" y="46883"/>
                    <a:pt x="33904" y="46545"/>
                  </a:cubicBezTo>
                  <a:cubicBezTo>
                    <a:pt x="33577" y="46374"/>
                    <a:pt x="33426" y="46089"/>
                    <a:pt x="33367" y="45745"/>
                  </a:cubicBezTo>
                  <a:cubicBezTo>
                    <a:pt x="33039" y="45578"/>
                    <a:pt x="32883" y="45293"/>
                    <a:pt x="32836" y="44944"/>
                  </a:cubicBezTo>
                  <a:cubicBezTo>
                    <a:pt x="32583" y="44847"/>
                    <a:pt x="32502" y="44665"/>
                    <a:pt x="32566" y="44408"/>
                  </a:cubicBezTo>
                  <a:cubicBezTo>
                    <a:pt x="32152" y="44299"/>
                    <a:pt x="31976" y="44031"/>
                    <a:pt x="32035" y="43607"/>
                  </a:cubicBezTo>
                  <a:cubicBezTo>
                    <a:pt x="31604" y="43510"/>
                    <a:pt x="31443" y="43230"/>
                    <a:pt x="31497" y="42806"/>
                  </a:cubicBezTo>
                  <a:cubicBezTo>
                    <a:pt x="31056" y="42720"/>
                    <a:pt x="30917" y="42430"/>
                    <a:pt x="30966" y="42011"/>
                  </a:cubicBezTo>
                  <a:lnTo>
                    <a:pt x="30966" y="42011"/>
                  </a:lnTo>
                  <a:cubicBezTo>
                    <a:pt x="30943" y="42014"/>
                    <a:pt x="30923" y="42016"/>
                    <a:pt x="30904" y="42016"/>
                  </a:cubicBezTo>
                  <a:cubicBezTo>
                    <a:pt x="30711" y="42016"/>
                    <a:pt x="30701" y="41850"/>
                    <a:pt x="30691" y="41683"/>
                  </a:cubicBezTo>
                  <a:cubicBezTo>
                    <a:pt x="30573" y="41485"/>
                    <a:pt x="30461" y="41286"/>
                    <a:pt x="30342" y="41088"/>
                  </a:cubicBezTo>
                  <a:cubicBezTo>
                    <a:pt x="30138" y="41001"/>
                    <a:pt x="29902" y="40959"/>
                    <a:pt x="29896" y="40668"/>
                  </a:cubicBezTo>
                  <a:cubicBezTo>
                    <a:pt x="29595" y="40485"/>
                    <a:pt x="29445" y="40200"/>
                    <a:pt x="29365" y="39873"/>
                  </a:cubicBezTo>
                  <a:cubicBezTo>
                    <a:pt x="29053" y="39690"/>
                    <a:pt x="28908" y="39400"/>
                    <a:pt x="28827" y="39067"/>
                  </a:cubicBezTo>
                  <a:cubicBezTo>
                    <a:pt x="28510" y="38896"/>
                    <a:pt x="28365" y="38606"/>
                    <a:pt x="28296" y="38266"/>
                  </a:cubicBezTo>
                  <a:cubicBezTo>
                    <a:pt x="27968" y="38100"/>
                    <a:pt x="27823" y="37815"/>
                    <a:pt x="27763" y="37466"/>
                  </a:cubicBezTo>
                  <a:cubicBezTo>
                    <a:pt x="27431" y="37305"/>
                    <a:pt x="27275" y="37020"/>
                    <a:pt x="27227" y="36672"/>
                  </a:cubicBezTo>
                  <a:cubicBezTo>
                    <a:pt x="26974" y="36575"/>
                    <a:pt x="26893" y="36387"/>
                    <a:pt x="26957" y="36129"/>
                  </a:cubicBezTo>
                  <a:cubicBezTo>
                    <a:pt x="26544" y="36020"/>
                    <a:pt x="26372" y="35752"/>
                    <a:pt x="26426" y="35328"/>
                  </a:cubicBezTo>
                  <a:cubicBezTo>
                    <a:pt x="25996" y="35231"/>
                    <a:pt x="25834" y="34952"/>
                    <a:pt x="25894" y="34527"/>
                  </a:cubicBezTo>
                  <a:cubicBezTo>
                    <a:pt x="25454" y="34441"/>
                    <a:pt x="25308" y="34157"/>
                    <a:pt x="25357" y="33738"/>
                  </a:cubicBezTo>
                  <a:lnTo>
                    <a:pt x="25357" y="33738"/>
                  </a:lnTo>
                  <a:cubicBezTo>
                    <a:pt x="25338" y="33741"/>
                    <a:pt x="25320" y="33742"/>
                    <a:pt x="25303" y="33742"/>
                  </a:cubicBezTo>
                  <a:cubicBezTo>
                    <a:pt x="25103" y="33742"/>
                    <a:pt x="25093" y="33573"/>
                    <a:pt x="25088" y="33404"/>
                  </a:cubicBezTo>
                  <a:cubicBezTo>
                    <a:pt x="25040" y="33270"/>
                    <a:pt x="24991" y="33141"/>
                    <a:pt x="24938" y="33012"/>
                  </a:cubicBezTo>
                  <a:cubicBezTo>
                    <a:pt x="24766" y="32636"/>
                    <a:pt x="24535" y="32298"/>
                    <a:pt x="24213" y="32018"/>
                  </a:cubicBezTo>
                  <a:cubicBezTo>
                    <a:pt x="23992" y="31949"/>
                    <a:pt x="23756" y="31889"/>
                    <a:pt x="23756" y="31594"/>
                  </a:cubicBezTo>
                  <a:cubicBezTo>
                    <a:pt x="23444" y="31418"/>
                    <a:pt x="23305" y="31127"/>
                    <a:pt x="23224" y="30794"/>
                  </a:cubicBezTo>
                  <a:cubicBezTo>
                    <a:pt x="22901" y="30622"/>
                    <a:pt x="22757" y="30332"/>
                    <a:pt x="22687" y="29993"/>
                  </a:cubicBezTo>
                  <a:cubicBezTo>
                    <a:pt x="22365" y="29821"/>
                    <a:pt x="22214" y="29536"/>
                    <a:pt x="22155" y="29194"/>
                  </a:cubicBezTo>
                  <a:cubicBezTo>
                    <a:pt x="21822" y="29026"/>
                    <a:pt x="21671" y="28747"/>
                    <a:pt x="21624" y="28393"/>
                  </a:cubicBezTo>
                  <a:cubicBezTo>
                    <a:pt x="21366" y="28296"/>
                    <a:pt x="21284" y="28113"/>
                    <a:pt x="21349" y="27855"/>
                  </a:cubicBezTo>
                  <a:cubicBezTo>
                    <a:pt x="20935" y="27748"/>
                    <a:pt x="20764" y="27474"/>
                    <a:pt x="20818" y="27049"/>
                  </a:cubicBezTo>
                  <a:cubicBezTo>
                    <a:pt x="20007" y="26641"/>
                    <a:pt x="19990" y="26045"/>
                    <a:pt x="20205" y="25207"/>
                  </a:cubicBezTo>
                  <a:cubicBezTo>
                    <a:pt x="21731" y="19212"/>
                    <a:pt x="23176" y="13194"/>
                    <a:pt x="24718" y="7204"/>
                  </a:cubicBezTo>
                  <a:cubicBezTo>
                    <a:pt x="24830" y="6780"/>
                    <a:pt x="24852" y="6474"/>
                    <a:pt x="24771" y="6244"/>
                  </a:cubicBezTo>
                  <a:cubicBezTo>
                    <a:pt x="24862" y="6071"/>
                    <a:pt x="24981" y="5915"/>
                    <a:pt x="25152" y="5797"/>
                  </a:cubicBezTo>
                  <a:cubicBezTo>
                    <a:pt x="25078" y="5679"/>
                    <a:pt x="24981" y="5577"/>
                    <a:pt x="24862" y="5480"/>
                  </a:cubicBezTo>
                  <a:cubicBezTo>
                    <a:pt x="19437" y="4077"/>
                    <a:pt x="14032" y="2590"/>
                    <a:pt x="8639" y="1064"/>
                  </a:cubicBezTo>
                  <a:cubicBezTo>
                    <a:pt x="7870" y="849"/>
                    <a:pt x="7119" y="549"/>
                    <a:pt x="6340" y="420"/>
                  </a:cubicBezTo>
                  <a:cubicBezTo>
                    <a:pt x="5743" y="323"/>
                    <a:pt x="5314" y="184"/>
                    <a:pt x="50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4"/>
            <p:cNvSpPr/>
            <p:nvPr/>
          </p:nvSpPr>
          <p:spPr>
            <a:xfrm>
              <a:off x="1181475" y="2825150"/>
              <a:ext cx="933175" cy="1074725"/>
            </a:xfrm>
            <a:custGeom>
              <a:avLst/>
              <a:gdLst/>
              <a:ahLst/>
              <a:cxnLst/>
              <a:rect l="l" t="t" r="r" b="b"/>
              <a:pathLst>
                <a:path w="37327" h="42989" extrusionOk="0">
                  <a:moveTo>
                    <a:pt x="10497" y="0"/>
                  </a:moveTo>
                  <a:cubicBezTo>
                    <a:pt x="10449" y="172"/>
                    <a:pt x="10395" y="339"/>
                    <a:pt x="10342" y="506"/>
                  </a:cubicBezTo>
                  <a:cubicBezTo>
                    <a:pt x="10192" y="758"/>
                    <a:pt x="10073" y="1156"/>
                    <a:pt x="9907" y="1758"/>
                  </a:cubicBezTo>
                  <a:cubicBezTo>
                    <a:pt x="9912" y="1805"/>
                    <a:pt x="9896" y="1865"/>
                    <a:pt x="9864" y="1924"/>
                  </a:cubicBezTo>
                  <a:cubicBezTo>
                    <a:pt x="9504" y="2364"/>
                    <a:pt x="9332" y="2869"/>
                    <a:pt x="9208" y="3395"/>
                  </a:cubicBezTo>
                  <a:cubicBezTo>
                    <a:pt x="9176" y="3514"/>
                    <a:pt x="9155" y="3632"/>
                    <a:pt x="9128" y="3756"/>
                  </a:cubicBezTo>
                  <a:cubicBezTo>
                    <a:pt x="9074" y="4014"/>
                    <a:pt x="9026" y="4277"/>
                    <a:pt x="8962" y="4530"/>
                  </a:cubicBezTo>
                  <a:cubicBezTo>
                    <a:pt x="8886" y="4830"/>
                    <a:pt x="8795" y="5125"/>
                    <a:pt x="8655" y="5410"/>
                  </a:cubicBezTo>
                  <a:cubicBezTo>
                    <a:pt x="8504" y="5722"/>
                    <a:pt x="8380" y="5935"/>
                    <a:pt x="8243" y="5935"/>
                  </a:cubicBezTo>
                  <a:cubicBezTo>
                    <a:pt x="8165" y="5935"/>
                    <a:pt x="8083" y="5866"/>
                    <a:pt x="7989" y="5706"/>
                  </a:cubicBezTo>
                  <a:cubicBezTo>
                    <a:pt x="7854" y="5470"/>
                    <a:pt x="7705" y="5297"/>
                    <a:pt x="7543" y="5180"/>
                  </a:cubicBezTo>
                  <a:cubicBezTo>
                    <a:pt x="7441" y="5098"/>
                    <a:pt x="7328" y="5039"/>
                    <a:pt x="7216" y="4996"/>
                  </a:cubicBezTo>
                  <a:cubicBezTo>
                    <a:pt x="7043" y="4937"/>
                    <a:pt x="6866" y="4910"/>
                    <a:pt x="6689" y="4905"/>
                  </a:cubicBezTo>
                  <a:cubicBezTo>
                    <a:pt x="6672" y="4905"/>
                    <a:pt x="6655" y="4904"/>
                    <a:pt x="6638" y="4904"/>
                  </a:cubicBezTo>
                  <a:cubicBezTo>
                    <a:pt x="6202" y="4904"/>
                    <a:pt x="5741" y="5020"/>
                    <a:pt x="5303" y="5020"/>
                  </a:cubicBezTo>
                  <a:cubicBezTo>
                    <a:pt x="5271" y="5020"/>
                    <a:pt x="5238" y="5020"/>
                    <a:pt x="5206" y="5018"/>
                  </a:cubicBezTo>
                  <a:lnTo>
                    <a:pt x="5206" y="5018"/>
                  </a:lnTo>
                  <a:cubicBezTo>
                    <a:pt x="5743" y="6226"/>
                    <a:pt x="5195" y="7484"/>
                    <a:pt x="5335" y="8649"/>
                  </a:cubicBezTo>
                  <a:cubicBezTo>
                    <a:pt x="5357" y="8842"/>
                    <a:pt x="5367" y="9036"/>
                    <a:pt x="5367" y="9229"/>
                  </a:cubicBezTo>
                  <a:cubicBezTo>
                    <a:pt x="5335" y="9390"/>
                    <a:pt x="5330" y="9536"/>
                    <a:pt x="5351" y="9681"/>
                  </a:cubicBezTo>
                  <a:cubicBezTo>
                    <a:pt x="5292" y="10530"/>
                    <a:pt x="5072" y="11368"/>
                    <a:pt x="4895" y="12206"/>
                  </a:cubicBezTo>
                  <a:cubicBezTo>
                    <a:pt x="4766" y="12276"/>
                    <a:pt x="4626" y="12330"/>
                    <a:pt x="4470" y="12362"/>
                  </a:cubicBezTo>
                  <a:cubicBezTo>
                    <a:pt x="4464" y="12362"/>
                    <a:pt x="4464" y="12362"/>
                    <a:pt x="4464" y="12368"/>
                  </a:cubicBezTo>
                  <a:cubicBezTo>
                    <a:pt x="4427" y="12383"/>
                    <a:pt x="4390" y="12395"/>
                    <a:pt x="4347" y="12400"/>
                  </a:cubicBezTo>
                  <a:cubicBezTo>
                    <a:pt x="4486" y="13077"/>
                    <a:pt x="4508" y="13769"/>
                    <a:pt x="4626" y="14457"/>
                  </a:cubicBezTo>
                  <a:cubicBezTo>
                    <a:pt x="4637" y="14570"/>
                    <a:pt x="4642" y="14683"/>
                    <a:pt x="4648" y="14795"/>
                  </a:cubicBezTo>
                  <a:cubicBezTo>
                    <a:pt x="4690" y="15553"/>
                    <a:pt x="5131" y="15961"/>
                    <a:pt x="5340" y="16655"/>
                  </a:cubicBezTo>
                  <a:cubicBezTo>
                    <a:pt x="5357" y="16901"/>
                    <a:pt x="5426" y="17019"/>
                    <a:pt x="5598" y="17089"/>
                  </a:cubicBezTo>
                  <a:lnTo>
                    <a:pt x="5791" y="17282"/>
                  </a:lnTo>
                  <a:cubicBezTo>
                    <a:pt x="5979" y="17471"/>
                    <a:pt x="6028" y="17649"/>
                    <a:pt x="5991" y="17815"/>
                  </a:cubicBezTo>
                  <a:cubicBezTo>
                    <a:pt x="5733" y="18185"/>
                    <a:pt x="5141" y="18319"/>
                    <a:pt x="4965" y="18750"/>
                  </a:cubicBezTo>
                  <a:cubicBezTo>
                    <a:pt x="4960" y="18755"/>
                    <a:pt x="4953" y="18755"/>
                    <a:pt x="4953" y="18760"/>
                  </a:cubicBezTo>
                  <a:cubicBezTo>
                    <a:pt x="4868" y="18782"/>
                    <a:pt x="4755" y="18809"/>
                    <a:pt x="4749" y="18884"/>
                  </a:cubicBezTo>
                  <a:cubicBezTo>
                    <a:pt x="4610" y="18970"/>
                    <a:pt x="4470" y="19067"/>
                    <a:pt x="4341" y="19164"/>
                  </a:cubicBezTo>
                  <a:cubicBezTo>
                    <a:pt x="4303" y="19184"/>
                    <a:pt x="4283" y="19201"/>
                    <a:pt x="4276" y="19222"/>
                  </a:cubicBezTo>
                  <a:cubicBezTo>
                    <a:pt x="4094" y="19367"/>
                    <a:pt x="3928" y="19544"/>
                    <a:pt x="3782" y="19764"/>
                  </a:cubicBezTo>
                  <a:cubicBezTo>
                    <a:pt x="3348" y="20426"/>
                    <a:pt x="3316" y="21284"/>
                    <a:pt x="2961" y="21988"/>
                  </a:cubicBezTo>
                  <a:cubicBezTo>
                    <a:pt x="2800" y="22311"/>
                    <a:pt x="2612" y="22580"/>
                    <a:pt x="2445" y="22854"/>
                  </a:cubicBezTo>
                  <a:cubicBezTo>
                    <a:pt x="2439" y="22854"/>
                    <a:pt x="2429" y="22854"/>
                    <a:pt x="2423" y="22859"/>
                  </a:cubicBezTo>
                  <a:lnTo>
                    <a:pt x="2434" y="22881"/>
                  </a:lnTo>
                  <a:cubicBezTo>
                    <a:pt x="2230" y="23213"/>
                    <a:pt x="2059" y="23563"/>
                    <a:pt x="2004" y="24031"/>
                  </a:cubicBezTo>
                  <a:cubicBezTo>
                    <a:pt x="1967" y="24411"/>
                    <a:pt x="2047" y="24809"/>
                    <a:pt x="2101" y="25185"/>
                  </a:cubicBezTo>
                  <a:cubicBezTo>
                    <a:pt x="2171" y="25695"/>
                    <a:pt x="2176" y="26190"/>
                    <a:pt x="2133" y="26700"/>
                  </a:cubicBezTo>
                  <a:cubicBezTo>
                    <a:pt x="2091" y="27190"/>
                    <a:pt x="1854" y="27468"/>
                    <a:pt x="1531" y="27619"/>
                  </a:cubicBezTo>
                  <a:cubicBezTo>
                    <a:pt x="1209" y="27602"/>
                    <a:pt x="881" y="27582"/>
                    <a:pt x="559" y="27560"/>
                  </a:cubicBezTo>
                  <a:cubicBezTo>
                    <a:pt x="532" y="27570"/>
                    <a:pt x="505" y="27582"/>
                    <a:pt x="484" y="27597"/>
                  </a:cubicBezTo>
                  <a:cubicBezTo>
                    <a:pt x="323" y="27710"/>
                    <a:pt x="210" y="27877"/>
                    <a:pt x="135" y="28070"/>
                  </a:cubicBezTo>
                  <a:cubicBezTo>
                    <a:pt x="81" y="28209"/>
                    <a:pt x="48" y="28360"/>
                    <a:pt x="43" y="28532"/>
                  </a:cubicBezTo>
                  <a:cubicBezTo>
                    <a:pt x="1" y="29660"/>
                    <a:pt x="849" y="29987"/>
                    <a:pt x="1355" y="30181"/>
                  </a:cubicBezTo>
                  <a:cubicBezTo>
                    <a:pt x="1499" y="30235"/>
                    <a:pt x="1633" y="30289"/>
                    <a:pt x="1730" y="30348"/>
                  </a:cubicBezTo>
                  <a:cubicBezTo>
                    <a:pt x="5185" y="32400"/>
                    <a:pt x="8709" y="34474"/>
                    <a:pt x="12115" y="36473"/>
                  </a:cubicBezTo>
                  <a:cubicBezTo>
                    <a:pt x="14430" y="37837"/>
                    <a:pt x="16750" y="39201"/>
                    <a:pt x="19066" y="40566"/>
                  </a:cubicBezTo>
                  <a:cubicBezTo>
                    <a:pt x="19851" y="41033"/>
                    <a:pt x="20640" y="41323"/>
                    <a:pt x="21478" y="41457"/>
                  </a:cubicBezTo>
                  <a:cubicBezTo>
                    <a:pt x="22456" y="41613"/>
                    <a:pt x="23434" y="41764"/>
                    <a:pt x="24412" y="41914"/>
                  </a:cubicBezTo>
                  <a:cubicBezTo>
                    <a:pt x="26464" y="42231"/>
                    <a:pt x="28586" y="42558"/>
                    <a:pt x="30660" y="42935"/>
                  </a:cubicBezTo>
                  <a:cubicBezTo>
                    <a:pt x="30858" y="42972"/>
                    <a:pt x="31025" y="42989"/>
                    <a:pt x="31165" y="42989"/>
                  </a:cubicBezTo>
                  <a:cubicBezTo>
                    <a:pt x="31438" y="42989"/>
                    <a:pt x="31642" y="42924"/>
                    <a:pt x="31798" y="42823"/>
                  </a:cubicBezTo>
                  <a:cubicBezTo>
                    <a:pt x="31959" y="42709"/>
                    <a:pt x="32068" y="42553"/>
                    <a:pt x="32137" y="42382"/>
                  </a:cubicBezTo>
                  <a:cubicBezTo>
                    <a:pt x="32051" y="42226"/>
                    <a:pt x="32051" y="42005"/>
                    <a:pt x="32093" y="41678"/>
                  </a:cubicBezTo>
                  <a:cubicBezTo>
                    <a:pt x="33131" y="34468"/>
                    <a:pt x="34124" y="27254"/>
                    <a:pt x="35130" y="20039"/>
                  </a:cubicBezTo>
                  <a:cubicBezTo>
                    <a:pt x="35135" y="19975"/>
                    <a:pt x="35140" y="19910"/>
                    <a:pt x="35140" y="19834"/>
                  </a:cubicBezTo>
                  <a:cubicBezTo>
                    <a:pt x="35269" y="18911"/>
                    <a:pt x="35312" y="17971"/>
                    <a:pt x="35478" y="17046"/>
                  </a:cubicBezTo>
                  <a:cubicBezTo>
                    <a:pt x="35495" y="16965"/>
                    <a:pt x="35505" y="16880"/>
                    <a:pt x="35522" y="16794"/>
                  </a:cubicBezTo>
                  <a:lnTo>
                    <a:pt x="35559" y="16794"/>
                  </a:lnTo>
                  <a:cubicBezTo>
                    <a:pt x="35715" y="15639"/>
                    <a:pt x="35871" y="14478"/>
                    <a:pt x="36032" y="13318"/>
                  </a:cubicBezTo>
                  <a:cubicBezTo>
                    <a:pt x="36038" y="13286"/>
                    <a:pt x="36038" y="13258"/>
                    <a:pt x="36043" y="13226"/>
                  </a:cubicBezTo>
                  <a:cubicBezTo>
                    <a:pt x="36219" y="12083"/>
                    <a:pt x="36472" y="10949"/>
                    <a:pt x="36531" y="9794"/>
                  </a:cubicBezTo>
                  <a:cubicBezTo>
                    <a:pt x="36585" y="8693"/>
                    <a:pt x="36956" y="7634"/>
                    <a:pt x="36977" y="6538"/>
                  </a:cubicBezTo>
                  <a:cubicBezTo>
                    <a:pt x="37090" y="6098"/>
                    <a:pt x="37057" y="5619"/>
                    <a:pt x="37144" y="5180"/>
                  </a:cubicBezTo>
                  <a:cubicBezTo>
                    <a:pt x="37198" y="4922"/>
                    <a:pt x="37327" y="4379"/>
                    <a:pt x="37295" y="4287"/>
                  </a:cubicBezTo>
                  <a:lnTo>
                    <a:pt x="37295" y="4287"/>
                  </a:lnTo>
                  <a:cubicBezTo>
                    <a:pt x="37290" y="4290"/>
                    <a:pt x="37282" y="4291"/>
                    <a:pt x="37270" y="4291"/>
                  </a:cubicBezTo>
                  <a:cubicBezTo>
                    <a:pt x="37083" y="4291"/>
                    <a:pt x="36034" y="3980"/>
                    <a:pt x="35279" y="3863"/>
                  </a:cubicBezTo>
                  <a:cubicBezTo>
                    <a:pt x="27678" y="2686"/>
                    <a:pt x="20082" y="1505"/>
                    <a:pt x="12485" y="296"/>
                  </a:cubicBezTo>
                  <a:cubicBezTo>
                    <a:pt x="11858" y="198"/>
                    <a:pt x="11422" y="123"/>
                    <a:pt x="11103" y="123"/>
                  </a:cubicBezTo>
                  <a:cubicBezTo>
                    <a:pt x="10968" y="123"/>
                    <a:pt x="10854" y="136"/>
                    <a:pt x="10755" y="167"/>
                  </a:cubicBezTo>
                  <a:cubicBezTo>
                    <a:pt x="10665" y="119"/>
                    <a:pt x="10578" y="65"/>
                    <a:pt x="104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4"/>
            <p:cNvSpPr/>
            <p:nvPr/>
          </p:nvSpPr>
          <p:spPr>
            <a:xfrm>
              <a:off x="2114750" y="2234225"/>
              <a:ext cx="995625" cy="794150"/>
            </a:xfrm>
            <a:custGeom>
              <a:avLst/>
              <a:gdLst/>
              <a:ahLst/>
              <a:cxnLst/>
              <a:rect l="l" t="t" r="r" b="b"/>
              <a:pathLst>
                <a:path w="39825" h="31766" extrusionOk="0">
                  <a:moveTo>
                    <a:pt x="3713" y="0"/>
                  </a:moveTo>
                  <a:cubicBezTo>
                    <a:pt x="3703" y="5"/>
                    <a:pt x="3698" y="10"/>
                    <a:pt x="3686" y="16"/>
                  </a:cubicBezTo>
                  <a:cubicBezTo>
                    <a:pt x="3621" y="59"/>
                    <a:pt x="3557" y="112"/>
                    <a:pt x="3504" y="166"/>
                  </a:cubicBezTo>
                  <a:cubicBezTo>
                    <a:pt x="3509" y="177"/>
                    <a:pt x="3520" y="182"/>
                    <a:pt x="3525" y="194"/>
                  </a:cubicBezTo>
                  <a:cubicBezTo>
                    <a:pt x="3633" y="338"/>
                    <a:pt x="3713" y="504"/>
                    <a:pt x="3762" y="698"/>
                  </a:cubicBezTo>
                  <a:cubicBezTo>
                    <a:pt x="3621" y="913"/>
                    <a:pt x="3530" y="1220"/>
                    <a:pt x="3482" y="1622"/>
                  </a:cubicBezTo>
                  <a:cubicBezTo>
                    <a:pt x="2402" y="9981"/>
                    <a:pt x="1274" y="18341"/>
                    <a:pt x="120" y="26689"/>
                  </a:cubicBezTo>
                  <a:cubicBezTo>
                    <a:pt x="65" y="27076"/>
                    <a:pt x="135" y="27806"/>
                    <a:pt x="23" y="27892"/>
                  </a:cubicBezTo>
                  <a:cubicBezTo>
                    <a:pt x="16" y="27897"/>
                    <a:pt x="6" y="27902"/>
                    <a:pt x="1" y="27902"/>
                  </a:cubicBezTo>
                  <a:cubicBezTo>
                    <a:pt x="76" y="27957"/>
                    <a:pt x="629" y="27924"/>
                    <a:pt x="931" y="27967"/>
                  </a:cubicBezTo>
                  <a:cubicBezTo>
                    <a:pt x="3472" y="28296"/>
                    <a:pt x="6023" y="28521"/>
                    <a:pt x="8575" y="28789"/>
                  </a:cubicBezTo>
                  <a:cubicBezTo>
                    <a:pt x="8599" y="28784"/>
                    <a:pt x="8633" y="28782"/>
                    <a:pt x="8673" y="28782"/>
                  </a:cubicBezTo>
                  <a:cubicBezTo>
                    <a:pt x="9083" y="28782"/>
                    <a:pt x="10250" y="29030"/>
                    <a:pt x="10670" y="29080"/>
                  </a:cubicBezTo>
                  <a:cubicBezTo>
                    <a:pt x="13619" y="29424"/>
                    <a:pt x="16564" y="29772"/>
                    <a:pt x="19512" y="30094"/>
                  </a:cubicBezTo>
                  <a:cubicBezTo>
                    <a:pt x="22902" y="30460"/>
                    <a:pt x="26293" y="30803"/>
                    <a:pt x="29683" y="31158"/>
                  </a:cubicBezTo>
                  <a:cubicBezTo>
                    <a:pt x="29705" y="31155"/>
                    <a:pt x="29730" y="31154"/>
                    <a:pt x="29757" y="31154"/>
                  </a:cubicBezTo>
                  <a:cubicBezTo>
                    <a:pt x="30140" y="31154"/>
                    <a:pt x="30989" y="31435"/>
                    <a:pt x="31277" y="31435"/>
                  </a:cubicBezTo>
                  <a:cubicBezTo>
                    <a:pt x="31291" y="31435"/>
                    <a:pt x="31304" y="31434"/>
                    <a:pt x="31315" y="31433"/>
                  </a:cubicBezTo>
                  <a:cubicBezTo>
                    <a:pt x="31418" y="31421"/>
                    <a:pt x="31511" y="31416"/>
                    <a:pt x="31594" y="31416"/>
                  </a:cubicBezTo>
                  <a:cubicBezTo>
                    <a:pt x="31984" y="31416"/>
                    <a:pt x="32181" y="31535"/>
                    <a:pt x="32282" y="31733"/>
                  </a:cubicBezTo>
                  <a:cubicBezTo>
                    <a:pt x="32470" y="31745"/>
                    <a:pt x="32664" y="31755"/>
                    <a:pt x="32852" y="31760"/>
                  </a:cubicBezTo>
                  <a:cubicBezTo>
                    <a:pt x="32901" y="31760"/>
                    <a:pt x="32943" y="31760"/>
                    <a:pt x="32986" y="31765"/>
                  </a:cubicBezTo>
                  <a:cubicBezTo>
                    <a:pt x="33144" y="31580"/>
                    <a:pt x="33360" y="31469"/>
                    <a:pt x="33658" y="31469"/>
                  </a:cubicBezTo>
                  <a:cubicBezTo>
                    <a:pt x="33888" y="31469"/>
                    <a:pt x="34167" y="31535"/>
                    <a:pt x="34506" y="31685"/>
                  </a:cubicBezTo>
                  <a:cubicBezTo>
                    <a:pt x="34557" y="31708"/>
                    <a:pt x="34613" y="31716"/>
                    <a:pt x="34673" y="31716"/>
                  </a:cubicBezTo>
                  <a:cubicBezTo>
                    <a:pt x="34819" y="31716"/>
                    <a:pt x="34985" y="31668"/>
                    <a:pt x="35135" y="31668"/>
                  </a:cubicBezTo>
                  <a:cubicBezTo>
                    <a:pt x="35140" y="31668"/>
                    <a:pt x="35145" y="31668"/>
                    <a:pt x="35151" y="31669"/>
                  </a:cubicBezTo>
                  <a:cubicBezTo>
                    <a:pt x="36092" y="31696"/>
                    <a:pt x="37037" y="31723"/>
                    <a:pt x="37977" y="31755"/>
                  </a:cubicBezTo>
                  <a:cubicBezTo>
                    <a:pt x="37950" y="31728"/>
                    <a:pt x="37923" y="31706"/>
                    <a:pt x="37897" y="31680"/>
                  </a:cubicBezTo>
                  <a:cubicBezTo>
                    <a:pt x="37816" y="31589"/>
                    <a:pt x="37762" y="31487"/>
                    <a:pt x="37724" y="31378"/>
                  </a:cubicBezTo>
                  <a:cubicBezTo>
                    <a:pt x="37885" y="31255"/>
                    <a:pt x="37929" y="31019"/>
                    <a:pt x="37929" y="30674"/>
                  </a:cubicBezTo>
                  <a:cubicBezTo>
                    <a:pt x="37923" y="29960"/>
                    <a:pt x="37999" y="29241"/>
                    <a:pt x="38047" y="28526"/>
                  </a:cubicBezTo>
                  <a:cubicBezTo>
                    <a:pt x="38014" y="28058"/>
                    <a:pt x="38095" y="27619"/>
                    <a:pt x="38133" y="27140"/>
                  </a:cubicBezTo>
                  <a:cubicBezTo>
                    <a:pt x="38165" y="26727"/>
                    <a:pt x="38175" y="26313"/>
                    <a:pt x="38181" y="25899"/>
                  </a:cubicBezTo>
                  <a:cubicBezTo>
                    <a:pt x="38116" y="25690"/>
                    <a:pt x="38219" y="25415"/>
                    <a:pt x="38230" y="25206"/>
                  </a:cubicBezTo>
                  <a:cubicBezTo>
                    <a:pt x="38509" y="20409"/>
                    <a:pt x="38788" y="15611"/>
                    <a:pt x="39090" y="10819"/>
                  </a:cubicBezTo>
                  <a:cubicBezTo>
                    <a:pt x="39207" y="10567"/>
                    <a:pt x="39395" y="10390"/>
                    <a:pt x="39653" y="10293"/>
                  </a:cubicBezTo>
                  <a:cubicBezTo>
                    <a:pt x="39658" y="10255"/>
                    <a:pt x="39658" y="10218"/>
                    <a:pt x="39663" y="10181"/>
                  </a:cubicBezTo>
                  <a:cubicBezTo>
                    <a:pt x="39502" y="9992"/>
                    <a:pt x="39476" y="9702"/>
                    <a:pt x="39509" y="9288"/>
                  </a:cubicBezTo>
                  <a:cubicBezTo>
                    <a:pt x="39626" y="7828"/>
                    <a:pt x="39648" y="6355"/>
                    <a:pt x="39760" y="4894"/>
                  </a:cubicBezTo>
                  <a:cubicBezTo>
                    <a:pt x="39824" y="4104"/>
                    <a:pt x="39675" y="3722"/>
                    <a:pt x="38740" y="3670"/>
                  </a:cubicBezTo>
                  <a:cubicBezTo>
                    <a:pt x="35989" y="3508"/>
                    <a:pt x="33249" y="3202"/>
                    <a:pt x="30499" y="3003"/>
                  </a:cubicBezTo>
                  <a:cubicBezTo>
                    <a:pt x="30102" y="2976"/>
                    <a:pt x="29864" y="2901"/>
                    <a:pt x="29747" y="2696"/>
                  </a:cubicBezTo>
                  <a:cubicBezTo>
                    <a:pt x="29683" y="2686"/>
                    <a:pt x="29613" y="2681"/>
                    <a:pt x="29542" y="2675"/>
                  </a:cubicBezTo>
                  <a:cubicBezTo>
                    <a:pt x="29301" y="2648"/>
                    <a:pt x="29065" y="2626"/>
                    <a:pt x="28823" y="2599"/>
                  </a:cubicBezTo>
                  <a:cubicBezTo>
                    <a:pt x="28768" y="2626"/>
                    <a:pt x="28710" y="2654"/>
                    <a:pt x="28646" y="2670"/>
                  </a:cubicBezTo>
                  <a:cubicBezTo>
                    <a:pt x="27620" y="2589"/>
                    <a:pt x="26593" y="2503"/>
                    <a:pt x="25567" y="2423"/>
                  </a:cubicBezTo>
                  <a:cubicBezTo>
                    <a:pt x="24015" y="2229"/>
                    <a:pt x="22451" y="2106"/>
                    <a:pt x="20893" y="1950"/>
                  </a:cubicBezTo>
                  <a:lnTo>
                    <a:pt x="20893" y="1950"/>
                  </a:lnTo>
                  <a:cubicBezTo>
                    <a:pt x="20904" y="1972"/>
                    <a:pt x="20920" y="1987"/>
                    <a:pt x="20931" y="2009"/>
                  </a:cubicBezTo>
                  <a:cubicBezTo>
                    <a:pt x="20442" y="1950"/>
                    <a:pt x="19948" y="1897"/>
                    <a:pt x="19460" y="1843"/>
                  </a:cubicBezTo>
                  <a:lnTo>
                    <a:pt x="19460" y="1837"/>
                  </a:lnTo>
                  <a:cubicBezTo>
                    <a:pt x="19271" y="1826"/>
                    <a:pt x="19083" y="1821"/>
                    <a:pt x="18895" y="1805"/>
                  </a:cubicBezTo>
                  <a:cubicBezTo>
                    <a:pt x="17477" y="1697"/>
                    <a:pt x="16043" y="1461"/>
                    <a:pt x="14650" y="1230"/>
                  </a:cubicBezTo>
                  <a:lnTo>
                    <a:pt x="14307" y="1176"/>
                  </a:lnTo>
                  <a:cubicBezTo>
                    <a:pt x="11756" y="886"/>
                    <a:pt x="9198" y="596"/>
                    <a:pt x="6646" y="306"/>
                  </a:cubicBezTo>
                  <a:cubicBezTo>
                    <a:pt x="6185" y="229"/>
                    <a:pt x="5723" y="161"/>
                    <a:pt x="5252" y="161"/>
                  </a:cubicBezTo>
                  <a:cubicBezTo>
                    <a:pt x="5235" y="161"/>
                    <a:pt x="5218" y="161"/>
                    <a:pt x="5201" y="161"/>
                  </a:cubicBezTo>
                  <a:cubicBezTo>
                    <a:pt x="4707" y="107"/>
                    <a:pt x="4207" y="59"/>
                    <a:pt x="37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4"/>
            <p:cNvSpPr/>
            <p:nvPr/>
          </p:nvSpPr>
          <p:spPr>
            <a:xfrm>
              <a:off x="5311075" y="2027375"/>
              <a:ext cx="576600" cy="641200"/>
            </a:xfrm>
            <a:custGeom>
              <a:avLst/>
              <a:gdLst/>
              <a:ahLst/>
              <a:cxnLst/>
              <a:rect l="l" t="t" r="r" b="b"/>
              <a:pathLst>
                <a:path w="23064" h="25648" extrusionOk="0">
                  <a:moveTo>
                    <a:pt x="21135" y="1"/>
                  </a:moveTo>
                  <a:cubicBezTo>
                    <a:pt x="20964" y="1"/>
                    <a:pt x="20786" y="55"/>
                    <a:pt x="20597" y="162"/>
                  </a:cubicBezTo>
                  <a:cubicBezTo>
                    <a:pt x="20227" y="372"/>
                    <a:pt x="19835" y="549"/>
                    <a:pt x="19422" y="737"/>
                  </a:cubicBezTo>
                  <a:cubicBezTo>
                    <a:pt x="18288" y="1252"/>
                    <a:pt x="17111" y="1784"/>
                    <a:pt x="16343" y="3009"/>
                  </a:cubicBezTo>
                  <a:cubicBezTo>
                    <a:pt x="15886" y="3734"/>
                    <a:pt x="15118" y="3858"/>
                    <a:pt x="14232" y="4003"/>
                  </a:cubicBezTo>
                  <a:cubicBezTo>
                    <a:pt x="13442" y="4126"/>
                    <a:pt x="12566" y="4266"/>
                    <a:pt x="11874" y="4890"/>
                  </a:cubicBezTo>
                  <a:cubicBezTo>
                    <a:pt x="11524" y="4734"/>
                    <a:pt x="11165" y="4652"/>
                    <a:pt x="10815" y="4578"/>
                  </a:cubicBezTo>
                  <a:cubicBezTo>
                    <a:pt x="10407" y="4491"/>
                    <a:pt x="10020" y="4406"/>
                    <a:pt x="9687" y="4196"/>
                  </a:cubicBezTo>
                  <a:cubicBezTo>
                    <a:pt x="9182" y="3869"/>
                    <a:pt x="8505" y="3498"/>
                    <a:pt x="7721" y="3498"/>
                  </a:cubicBezTo>
                  <a:cubicBezTo>
                    <a:pt x="7646" y="3498"/>
                    <a:pt x="7565" y="3504"/>
                    <a:pt x="7485" y="3509"/>
                  </a:cubicBezTo>
                  <a:cubicBezTo>
                    <a:pt x="7485" y="3509"/>
                    <a:pt x="3761" y="4416"/>
                    <a:pt x="2311" y="4545"/>
                  </a:cubicBezTo>
                  <a:cubicBezTo>
                    <a:pt x="1570" y="4610"/>
                    <a:pt x="1113" y="4647"/>
                    <a:pt x="838" y="4781"/>
                  </a:cubicBezTo>
                  <a:cubicBezTo>
                    <a:pt x="597" y="4761"/>
                    <a:pt x="361" y="4749"/>
                    <a:pt x="114" y="4739"/>
                  </a:cubicBezTo>
                  <a:cubicBezTo>
                    <a:pt x="76" y="4798"/>
                    <a:pt x="49" y="4868"/>
                    <a:pt x="22" y="4943"/>
                  </a:cubicBezTo>
                  <a:cubicBezTo>
                    <a:pt x="49" y="5577"/>
                    <a:pt x="0" y="6222"/>
                    <a:pt x="280" y="6893"/>
                  </a:cubicBezTo>
                  <a:cubicBezTo>
                    <a:pt x="307" y="6861"/>
                    <a:pt x="329" y="6834"/>
                    <a:pt x="355" y="6812"/>
                  </a:cubicBezTo>
                  <a:cubicBezTo>
                    <a:pt x="463" y="7580"/>
                    <a:pt x="587" y="8349"/>
                    <a:pt x="640" y="9123"/>
                  </a:cubicBezTo>
                  <a:cubicBezTo>
                    <a:pt x="684" y="9692"/>
                    <a:pt x="726" y="10261"/>
                    <a:pt x="774" y="10826"/>
                  </a:cubicBezTo>
                  <a:cubicBezTo>
                    <a:pt x="710" y="10836"/>
                    <a:pt x="640" y="10841"/>
                    <a:pt x="575" y="10853"/>
                  </a:cubicBezTo>
                  <a:cubicBezTo>
                    <a:pt x="796" y="12797"/>
                    <a:pt x="1016" y="14741"/>
                    <a:pt x="1237" y="16692"/>
                  </a:cubicBezTo>
                  <a:cubicBezTo>
                    <a:pt x="1237" y="17218"/>
                    <a:pt x="1225" y="17746"/>
                    <a:pt x="1220" y="18272"/>
                  </a:cubicBezTo>
                  <a:cubicBezTo>
                    <a:pt x="1199" y="19598"/>
                    <a:pt x="1398" y="20791"/>
                    <a:pt x="1790" y="22021"/>
                  </a:cubicBezTo>
                  <a:cubicBezTo>
                    <a:pt x="1812" y="22194"/>
                    <a:pt x="1827" y="22360"/>
                    <a:pt x="1849" y="22526"/>
                  </a:cubicBezTo>
                  <a:cubicBezTo>
                    <a:pt x="1902" y="22580"/>
                    <a:pt x="1892" y="22854"/>
                    <a:pt x="1892" y="22854"/>
                  </a:cubicBezTo>
                  <a:cubicBezTo>
                    <a:pt x="2005" y="22715"/>
                    <a:pt x="2268" y="22413"/>
                    <a:pt x="2429" y="22306"/>
                  </a:cubicBezTo>
                  <a:cubicBezTo>
                    <a:pt x="2632" y="22436"/>
                    <a:pt x="2874" y="22504"/>
                    <a:pt x="3166" y="22504"/>
                  </a:cubicBezTo>
                  <a:cubicBezTo>
                    <a:pt x="3246" y="22504"/>
                    <a:pt x="3330" y="22499"/>
                    <a:pt x="3417" y="22489"/>
                  </a:cubicBezTo>
                  <a:cubicBezTo>
                    <a:pt x="3520" y="22462"/>
                    <a:pt x="3627" y="22445"/>
                    <a:pt x="3746" y="22430"/>
                  </a:cubicBezTo>
                  <a:cubicBezTo>
                    <a:pt x="3767" y="22360"/>
                    <a:pt x="3778" y="22258"/>
                    <a:pt x="3821" y="22247"/>
                  </a:cubicBezTo>
                  <a:cubicBezTo>
                    <a:pt x="3844" y="22239"/>
                    <a:pt x="3865" y="22236"/>
                    <a:pt x="3885" y="22236"/>
                  </a:cubicBezTo>
                  <a:cubicBezTo>
                    <a:pt x="3979" y="22236"/>
                    <a:pt x="4021" y="22317"/>
                    <a:pt x="4030" y="22424"/>
                  </a:cubicBezTo>
                  <a:cubicBezTo>
                    <a:pt x="4197" y="22435"/>
                    <a:pt x="4314" y="22494"/>
                    <a:pt x="4299" y="22687"/>
                  </a:cubicBezTo>
                  <a:cubicBezTo>
                    <a:pt x="4317" y="22687"/>
                    <a:pt x="4334" y="22686"/>
                    <a:pt x="4351" y="22686"/>
                  </a:cubicBezTo>
                  <a:cubicBezTo>
                    <a:pt x="4512" y="22686"/>
                    <a:pt x="4621" y="22736"/>
                    <a:pt x="4572" y="22945"/>
                  </a:cubicBezTo>
                  <a:cubicBezTo>
                    <a:pt x="4635" y="22919"/>
                    <a:pt x="4690" y="22908"/>
                    <a:pt x="4740" y="22908"/>
                  </a:cubicBezTo>
                  <a:cubicBezTo>
                    <a:pt x="4917" y="22908"/>
                    <a:pt x="5019" y="23056"/>
                    <a:pt x="5100" y="23241"/>
                  </a:cubicBezTo>
                  <a:lnTo>
                    <a:pt x="5078" y="23219"/>
                  </a:lnTo>
                  <a:lnTo>
                    <a:pt x="5078" y="23219"/>
                  </a:lnTo>
                  <a:cubicBezTo>
                    <a:pt x="5502" y="24347"/>
                    <a:pt x="6727" y="24111"/>
                    <a:pt x="7500" y="24649"/>
                  </a:cubicBezTo>
                  <a:cubicBezTo>
                    <a:pt x="8000" y="24991"/>
                    <a:pt x="8505" y="25121"/>
                    <a:pt x="9002" y="25121"/>
                  </a:cubicBezTo>
                  <a:cubicBezTo>
                    <a:pt x="9835" y="25121"/>
                    <a:pt x="10642" y="24755"/>
                    <a:pt x="11353" y="24411"/>
                  </a:cubicBezTo>
                  <a:cubicBezTo>
                    <a:pt x="11735" y="24226"/>
                    <a:pt x="12008" y="24110"/>
                    <a:pt x="12248" y="24110"/>
                  </a:cubicBezTo>
                  <a:cubicBezTo>
                    <a:pt x="12510" y="24110"/>
                    <a:pt x="12734" y="24248"/>
                    <a:pt x="13023" y="24584"/>
                  </a:cubicBezTo>
                  <a:cubicBezTo>
                    <a:pt x="13114" y="24691"/>
                    <a:pt x="13216" y="24788"/>
                    <a:pt x="13324" y="24879"/>
                  </a:cubicBezTo>
                  <a:cubicBezTo>
                    <a:pt x="13647" y="25159"/>
                    <a:pt x="14022" y="25385"/>
                    <a:pt x="14361" y="25648"/>
                  </a:cubicBezTo>
                  <a:cubicBezTo>
                    <a:pt x="14463" y="25636"/>
                    <a:pt x="14559" y="25599"/>
                    <a:pt x="14656" y="25556"/>
                  </a:cubicBezTo>
                  <a:cubicBezTo>
                    <a:pt x="14869" y="25460"/>
                    <a:pt x="15076" y="25329"/>
                    <a:pt x="15313" y="25329"/>
                  </a:cubicBezTo>
                  <a:cubicBezTo>
                    <a:pt x="15368" y="25329"/>
                    <a:pt x="15425" y="25336"/>
                    <a:pt x="15484" y="25353"/>
                  </a:cubicBezTo>
                  <a:cubicBezTo>
                    <a:pt x="15414" y="24917"/>
                    <a:pt x="15623" y="24676"/>
                    <a:pt x="16032" y="24562"/>
                  </a:cubicBezTo>
                  <a:cubicBezTo>
                    <a:pt x="16317" y="23654"/>
                    <a:pt x="15844" y="22682"/>
                    <a:pt x="16310" y="21780"/>
                  </a:cubicBezTo>
                  <a:cubicBezTo>
                    <a:pt x="16489" y="21441"/>
                    <a:pt x="16626" y="21103"/>
                    <a:pt x="16893" y="21103"/>
                  </a:cubicBezTo>
                  <a:cubicBezTo>
                    <a:pt x="17017" y="21103"/>
                    <a:pt x="17169" y="21175"/>
                    <a:pt x="17366" y="21353"/>
                  </a:cubicBezTo>
                  <a:lnTo>
                    <a:pt x="17366" y="21353"/>
                  </a:lnTo>
                  <a:cubicBezTo>
                    <a:pt x="17363" y="21352"/>
                    <a:pt x="17361" y="21350"/>
                    <a:pt x="17359" y="21349"/>
                  </a:cubicBezTo>
                  <a:lnTo>
                    <a:pt x="17359" y="21349"/>
                  </a:lnTo>
                  <a:lnTo>
                    <a:pt x="17386" y="21371"/>
                  </a:lnTo>
                  <a:cubicBezTo>
                    <a:pt x="17379" y="21365"/>
                    <a:pt x="17372" y="21359"/>
                    <a:pt x="17366" y="21353"/>
                  </a:cubicBezTo>
                  <a:lnTo>
                    <a:pt x="17366" y="21353"/>
                  </a:lnTo>
                  <a:cubicBezTo>
                    <a:pt x="17532" y="21439"/>
                    <a:pt x="17688" y="21498"/>
                    <a:pt x="17806" y="21498"/>
                  </a:cubicBezTo>
                  <a:cubicBezTo>
                    <a:pt x="17987" y="21498"/>
                    <a:pt x="18078" y="21360"/>
                    <a:pt x="17981" y="20969"/>
                  </a:cubicBezTo>
                  <a:cubicBezTo>
                    <a:pt x="17837" y="20362"/>
                    <a:pt x="18003" y="19905"/>
                    <a:pt x="18427" y="19502"/>
                  </a:cubicBezTo>
                  <a:cubicBezTo>
                    <a:pt x="18433" y="19077"/>
                    <a:pt x="18599" y="18755"/>
                    <a:pt x="18997" y="18572"/>
                  </a:cubicBezTo>
                  <a:lnTo>
                    <a:pt x="19035" y="18508"/>
                  </a:lnTo>
                  <a:cubicBezTo>
                    <a:pt x="19169" y="18428"/>
                    <a:pt x="19298" y="18346"/>
                    <a:pt x="19432" y="18266"/>
                  </a:cubicBezTo>
                  <a:cubicBezTo>
                    <a:pt x="20726" y="18036"/>
                    <a:pt x="22221" y="16434"/>
                    <a:pt x="22377" y="15140"/>
                  </a:cubicBezTo>
                  <a:cubicBezTo>
                    <a:pt x="22397" y="14973"/>
                    <a:pt x="22419" y="14801"/>
                    <a:pt x="22446" y="14629"/>
                  </a:cubicBezTo>
                  <a:cubicBezTo>
                    <a:pt x="22521" y="14113"/>
                    <a:pt x="22618" y="13603"/>
                    <a:pt x="22699" y="13092"/>
                  </a:cubicBezTo>
                  <a:cubicBezTo>
                    <a:pt x="22280" y="12529"/>
                    <a:pt x="22816" y="11621"/>
                    <a:pt x="22172" y="11078"/>
                  </a:cubicBezTo>
                  <a:cubicBezTo>
                    <a:pt x="22156" y="10680"/>
                    <a:pt x="22139" y="10347"/>
                    <a:pt x="22145" y="10068"/>
                  </a:cubicBezTo>
                  <a:cubicBezTo>
                    <a:pt x="22199" y="9982"/>
                    <a:pt x="22248" y="9901"/>
                    <a:pt x="22268" y="9821"/>
                  </a:cubicBezTo>
                  <a:cubicBezTo>
                    <a:pt x="22355" y="9504"/>
                    <a:pt x="22409" y="9192"/>
                    <a:pt x="22435" y="8881"/>
                  </a:cubicBezTo>
                  <a:cubicBezTo>
                    <a:pt x="22446" y="8870"/>
                    <a:pt x="22446" y="8865"/>
                    <a:pt x="22451" y="8859"/>
                  </a:cubicBezTo>
                  <a:cubicBezTo>
                    <a:pt x="22451" y="8843"/>
                    <a:pt x="22972" y="8741"/>
                    <a:pt x="22972" y="8725"/>
                  </a:cubicBezTo>
                  <a:cubicBezTo>
                    <a:pt x="23064" y="7570"/>
                    <a:pt x="22295" y="6528"/>
                    <a:pt x="22139" y="5400"/>
                  </a:cubicBezTo>
                  <a:cubicBezTo>
                    <a:pt x="22027" y="4771"/>
                    <a:pt x="21973" y="4132"/>
                    <a:pt x="21887" y="3498"/>
                  </a:cubicBezTo>
                  <a:cubicBezTo>
                    <a:pt x="21849" y="3202"/>
                    <a:pt x="21802" y="2907"/>
                    <a:pt x="21747" y="2611"/>
                  </a:cubicBezTo>
                  <a:cubicBezTo>
                    <a:pt x="21693" y="2423"/>
                    <a:pt x="21673" y="2241"/>
                    <a:pt x="21651" y="2069"/>
                  </a:cubicBezTo>
                  <a:cubicBezTo>
                    <a:pt x="21597" y="1746"/>
                    <a:pt x="21544" y="1424"/>
                    <a:pt x="21500" y="1102"/>
                  </a:cubicBezTo>
                  <a:cubicBezTo>
                    <a:pt x="21425" y="876"/>
                    <a:pt x="21383" y="598"/>
                    <a:pt x="21194" y="543"/>
                  </a:cubicBezTo>
                  <a:cubicBezTo>
                    <a:pt x="21178" y="355"/>
                    <a:pt x="21194" y="178"/>
                    <a:pt x="21232" y="17"/>
                  </a:cubicBezTo>
                  <a:cubicBezTo>
                    <a:pt x="21200" y="11"/>
                    <a:pt x="21167" y="1"/>
                    <a:pt x="211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4"/>
            <p:cNvSpPr/>
            <p:nvPr/>
          </p:nvSpPr>
          <p:spPr>
            <a:xfrm>
              <a:off x="5929025" y="1330075"/>
              <a:ext cx="820225" cy="710775"/>
            </a:xfrm>
            <a:custGeom>
              <a:avLst/>
              <a:gdLst/>
              <a:ahLst/>
              <a:cxnLst/>
              <a:rect l="l" t="t" r="r" b="b"/>
              <a:pathLst>
                <a:path w="32809" h="28431" extrusionOk="0">
                  <a:moveTo>
                    <a:pt x="27044" y="1"/>
                  </a:moveTo>
                  <a:cubicBezTo>
                    <a:pt x="26840" y="1"/>
                    <a:pt x="26642" y="53"/>
                    <a:pt x="26448" y="102"/>
                  </a:cubicBezTo>
                  <a:cubicBezTo>
                    <a:pt x="26394" y="118"/>
                    <a:pt x="26340" y="135"/>
                    <a:pt x="26287" y="145"/>
                  </a:cubicBezTo>
                  <a:cubicBezTo>
                    <a:pt x="25851" y="253"/>
                    <a:pt x="25417" y="382"/>
                    <a:pt x="24998" y="511"/>
                  </a:cubicBezTo>
                  <a:cubicBezTo>
                    <a:pt x="24051" y="790"/>
                    <a:pt x="23155" y="1059"/>
                    <a:pt x="22263" y="1085"/>
                  </a:cubicBezTo>
                  <a:cubicBezTo>
                    <a:pt x="19980" y="1156"/>
                    <a:pt x="18829" y="2590"/>
                    <a:pt x="17723" y="3970"/>
                  </a:cubicBezTo>
                  <a:lnTo>
                    <a:pt x="17637" y="4077"/>
                  </a:lnTo>
                  <a:cubicBezTo>
                    <a:pt x="17106" y="4739"/>
                    <a:pt x="16778" y="5507"/>
                    <a:pt x="16461" y="6249"/>
                  </a:cubicBezTo>
                  <a:cubicBezTo>
                    <a:pt x="16005" y="7328"/>
                    <a:pt x="15569" y="8349"/>
                    <a:pt x="14542" y="8939"/>
                  </a:cubicBezTo>
                  <a:cubicBezTo>
                    <a:pt x="14237" y="9111"/>
                    <a:pt x="14065" y="9460"/>
                    <a:pt x="14103" y="9820"/>
                  </a:cubicBezTo>
                  <a:cubicBezTo>
                    <a:pt x="14140" y="10137"/>
                    <a:pt x="14339" y="10385"/>
                    <a:pt x="14613" y="10471"/>
                  </a:cubicBezTo>
                  <a:cubicBezTo>
                    <a:pt x="14973" y="10578"/>
                    <a:pt x="15005" y="10702"/>
                    <a:pt x="15032" y="11282"/>
                  </a:cubicBezTo>
                  <a:cubicBezTo>
                    <a:pt x="15043" y="11588"/>
                    <a:pt x="15058" y="11937"/>
                    <a:pt x="15214" y="12265"/>
                  </a:cubicBezTo>
                  <a:cubicBezTo>
                    <a:pt x="15284" y="12416"/>
                    <a:pt x="15355" y="12631"/>
                    <a:pt x="15295" y="12792"/>
                  </a:cubicBezTo>
                  <a:cubicBezTo>
                    <a:pt x="15226" y="12958"/>
                    <a:pt x="15016" y="13076"/>
                    <a:pt x="14849" y="13147"/>
                  </a:cubicBezTo>
                  <a:cubicBezTo>
                    <a:pt x="14393" y="13334"/>
                    <a:pt x="14022" y="13662"/>
                    <a:pt x="13721" y="14139"/>
                  </a:cubicBezTo>
                  <a:cubicBezTo>
                    <a:pt x="13211" y="14945"/>
                    <a:pt x="12394" y="15150"/>
                    <a:pt x="11443" y="15381"/>
                  </a:cubicBezTo>
                  <a:cubicBezTo>
                    <a:pt x="10815" y="15537"/>
                    <a:pt x="10170" y="15698"/>
                    <a:pt x="9585" y="16053"/>
                  </a:cubicBezTo>
                  <a:cubicBezTo>
                    <a:pt x="8876" y="15714"/>
                    <a:pt x="8160" y="15547"/>
                    <a:pt x="7398" y="15547"/>
                  </a:cubicBezTo>
                  <a:cubicBezTo>
                    <a:pt x="5883" y="15547"/>
                    <a:pt x="4438" y="16251"/>
                    <a:pt x="3278" y="16815"/>
                  </a:cubicBezTo>
                  <a:cubicBezTo>
                    <a:pt x="2724" y="17089"/>
                    <a:pt x="2343" y="17595"/>
                    <a:pt x="2262" y="18168"/>
                  </a:cubicBezTo>
                  <a:cubicBezTo>
                    <a:pt x="2182" y="18728"/>
                    <a:pt x="2385" y="19271"/>
                    <a:pt x="2821" y="19663"/>
                  </a:cubicBezTo>
                  <a:cubicBezTo>
                    <a:pt x="3530" y="20302"/>
                    <a:pt x="3551" y="20903"/>
                    <a:pt x="2886" y="21741"/>
                  </a:cubicBezTo>
                  <a:cubicBezTo>
                    <a:pt x="2192" y="22611"/>
                    <a:pt x="1440" y="23397"/>
                    <a:pt x="656" y="24074"/>
                  </a:cubicBezTo>
                  <a:cubicBezTo>
                    <a:pt x="414" y="24282"/>
                    <a:pt x="161" y="24535"/>
                    <a:pt x="0" y="24847"/>
                  </a:cubicBezTo>
                  <a:cubicBezTo>
                    <a:pt x="37" y="24847"/>
                    <a:pt x="76" y="24852"/>
                    <a:pt x="108" y="24863"/>
                  </a:cubicBezTo>
                  <a:cubicBezTo>
                    <a:pt x="263" y="24900"/>
                    <a:pt x="387" y="25008"/>
                    <a:pt x="457" y="25142"/>
                  </a:cubicBezTo>
                  <a:cubicBezTo>
                    <a:pt x="312" y="25443"/>
                    <a:pt x="307" y="25765"/>
                    <a:pt x="484" y="26174"/>
                  </a:cubicBezTo>
                  <a:cubicBezTo>
                    <a:pt x="650" y="26564"/>
                    <a:pt x="890" y="26676"/>
                    <a:pt x="1149" y="26676"/>
                  </a:cubicBezTo>
                  <a:cubicBezTo>
                    <a:pt x="1425" y="26676"/>
                    <a:pt x="1723" y="26549"/>
                    <a:pt x="1978" y="26496"/>
                  </a:cubicBezTo>
                  <a:cubicBezTo>
                    <a:pt x="4755" y="25948"/>
                    <a:pt x="7510" y="25314"/>
                    <a:pt x="10294" y="24783"/>
                  </a:cubicBezTo>
                  <a:cubicBezTo>
                    <a:pt x="10554" y="24734"/>
                    <a:pt x="10869" y="24562"/>
                    <a:pt x="11175" y="24562"/>
                  </a:cubicBezTo>
                  <a:cubicBezTo>
                    <a:pt x="11242" y="24562"/>
                    <a:pt x="11308" y="24570"/>
                    <a:pt x="11373" y="24589"/>
                  </a:cubicBezTo>
                  <a:cubicBezTo>
                    <a:pt x="11792" y="24545"/>
                    <a:pt x="12206" y="24471"/>
                    <a:pt x="12615" y="24384"/>
                  </a:cubicBezTo>
                  <a:cubicBezTo>
                    <a:pt x="12615" y="24364"/>
                    <a:pt x="12608" y="24342"/>
                    <a:pt x="12608" y="24320"/>
                  </a:cubicBezTo>
                  <a:lnTo>
                    <a:pt x="21844" y="22423"/>
                  </a:lnTo>
                  <a:cubicBezTo>
                    <a:pt x="21859" y="22418"/>
                    <a:pt x="21871" y="22413"/>
                    <a:pt x="21886" y="22413"/>
                  </a:cubicBezTo>
                  <a:cubicBezTo>
                    <a:pt x="21956" y="22397"/>
                    <a:pt x="22021" y="22386"/>
                    <a:pt x="22091" y="22370"/>
                  </a:cubicBezTo>
                  <a:cubicBezTo>
                    <a:pt x="22102" y="22483"/>
                    <a:pt x="22117" y="22584"/>
                    <a:pt x="22139" y="22681"/>
                  </a:cubicBezTo>
                  <a:cubicBezTo>
                    <a:pt x="22719" y="23584"/>
                    <a:pt x="23703" y="24255"/>
                    <a:pt x="24589" y="24808"/>
                  </a:cubicBezTo>
                  <a:cubicBezTo>
                    <a:pt x="25239" y="25217"/>
                    <a:pt x="25970" y="25743"/>
                    <a:pt x="26733" y="26040"/>
                  </a:cubicBezTo>
                  <a:cubicBezTo>
                    <a:pt x="26749" y="26045"/>
                    <a:pt x="26765" y="26050"/>
                    <a:pt x="26781" y="26055"/>
                  </a:cubicBezTo>
                  <a:cubicBezTo>
                    <a:pt x="26926" y="26098"/>
                    <a:pt x="27071" y="26142"/>
                    <a:pt x="27217" y="26184"/>
                  </a:cubicBezTo>
                  <a:cubicBezTo>
                    <a:pt x="27318" y="26211"/>
                    <a:pt x="27420" y="26233"/>
                    <a:pt x="27527" y="26244"/>
                  </a:cubicBezTo>
                  <a:cubicBezTo>
                    <a:pt x="27576" y="26249"/>
                    <a:pt x="27614" y="26281"/>
                    <a:pt x="27636" y="26318"/>
                  </a:cubicBezTo>
                  <a:cubicBezTo>
                    <a:pt x="28860" y="26700"/>
                    <a:pt x="30069" y="27114"/>
                    <a:pt x="31192" y="27699"/>
                  </a:cubicBezTo>
                  <a:cubicBezTo>
                    <a:pt x="31390" y="27801"/>
                    <a:pt x="31551" y="27860"/>
                    <a:pt x="31680" y="27893"/>
                  </a:cubicBezTo>
                  <a:cubicBezTo>
                    <a:pt x="31819" y="28049"/>
                    <a:pt x="31955" y="28220"/>
                    <a:pt x="32072" y="28425"/>
                  </a:cubicBezTo>
                  <a:lnTo>
                    <a:pt x="32077" y="28430"/>
                  </a:lnTo>
                  <a:cubicBezTo>
                    <a:pt x="32518" y="28334"/>
                    <a:pt x="32701" y="27952"/>
                    <a:pt x="32808" y="27630"/>
                  </a:cubicBezTo>
                  <a:lnTo>
                    <a:pt x="32808" y="27630"/>
                  </a:lnTo>
                  <a:cubicBezTo>
                    <a:pt x="32685" y="27651"/>
                    <a:pt x="32551" y="27667"/>
                    <a:pt x="32411" y="27667"/>
                  </a:cubicBezTo>
                  <a:lnTo>
                    <a:pt x="32406" y="27667"/>
                  </a:lnTo>
                  <a:cubicBezTo>
                    <a:pt x="32347" y="27667"/>
                    <a:pt x="32293" y="27657"/>
                    <a:pt x="32238" y="27640"/>
                  </a:cubicBezTo>
                  <a:cubicBezTo>
                    <a:pt x="32298" y="27501"/>
                    <a:pt x="32347" y="27329"/>
                    <a:pt x="32406" y="27136"/>
                  </a:cubicBezTo>
                  <a:cubicBezTo>
                    <a:pt x="32347" y="27071"/>
                    <a:pt x="32238" y="26953"/>
                    <a:pt x="32245" y="26947"/>
                  </a:cubicBezTo>
                  <a:cubicBezTo>
                    <a:pt x="32545" y="26635"/>
                    <a:pt x="32690" y="26323"/>
                    <a:pt x="32739" y="26001"/>
                  </a:cubicBezTo>
                  <a:cubicBezTo>
                    <a:pt x="32761" y="25879"/>
                    <a:pt x="32766" y="25750"/>
                    <a:pt x="32761" y="25621"/>
                  </a:cubicBezTo>
                  <a:cubicBezTo>
                    <a:pt x="32739" y="25041"/>
                    <a:pt x="32496" y="24449"/>
                    <a:pt x="32389" y="23863"/>
                  </a:cubicBezTo>
                  <a:cubicBezTo>
                    <a:pt x="32250" y="23112"/>
                    <a:pt x="32035" y="21957"/>
                    <a:pt x="31879" y="21005"/>
                  </a:cubicBezTo>
                  <a:cubicBezTo>
                    <a:pt x="31896" y="20737"/>
                    <a:pt x="31928" y="20506"/>
                    <a:pt x="31992" y="20313"/>
                  </a:cubicBezTo>
                  <a:lnTo>
                    <a:pt x="31960" y="20313"/>
                  </a:lnTo>
                  <a:cubicBezTo>
                    <a:pt x="31901" y="20313"/>
                    <a:pt x="31847" y="20302"/>
                    <a:pt x="31794" y="20286"/>
                  </a:cubicBezTo>
                  <a:cubicBezTo>
                    <a:pt x="31643" y="19110"/>
                    <a:pt x="31556" y="17927"/>
                    <a:pt x="31626" y="16730"/>
                  </a:cubicBezTo>
                  <a:cubicBezTo>
                    <a:pt x="31653" y="16273"/>
                    <a:pt x="31658" y="15815"/>
                    <a:pt x="31594" y="15371"/>
                  </a:cubicBezTo>
                  <a:cubicBezTo>
                    <a:pt x="31600" y="15354"/>
                    <a:pt x="31611" y="15338"/>
                    <a:pt x="31621" y="15327"/>
                  </a:cubicBezTo>
                  <a:cubicBezTo>
                    <a:pt x="31605" y="15322"/>
                    <a:pt x="31594" y="15311"/>
                    <a:pt x="31578" y="15306"/>
                  </a:cubicBezTo>
                  <a:cubicBezTo>
                    <a:pt x="31541" y="15048"/>
                    <a:pt x="31471" y="14801"/>
                    <a:pt x="31368" y="14553"/>
                  </a:cubicBezTo>
                  <a:cubicBezTo>
                    <a:pt x="31036" y="14365"/>
                    <a:pt x="31020" y="14070"/>
                    <a:pt x="31090" y="13742"/>
                  </a:cubicBezTo>
                  <a:cubicBezTo>
                    <a:pt x="30182" y="12738"/>
                    <a:pt x="30627" y="11421"/>
                    <a:pt x="30299" y="10283"/>
                  </a:cubicBezTo>
                  <a:cubicBezTo>
                    <a:pt x="30036" y="10191"/>
                    <a:pt x="30026" y="9971"/>
                    <a:pt x="30026" y="9745"/>
                  </a:cubicBezTo>
                  <a:cubicBezTo>
                    <a:pt x="30023" y="9745"/>
                    <a:pt x="30019" y="9745"/>
                    <a:pt x="30016" y="9745"/>
                  </a:cubicBezTo>
                  <a:cubicBezTo>
                    <a:pt x="29012" y="9745"/>
                    <a:pt x="29257" y="8986"/>
                    <a:pt x="29230" y="8397"/>
                  </a:cubicBezTo>
                  <a:cubicBezTo>
                    <a:pt x="28548" y="7484"/>
                    <a:pt x="28226" y="6485"/>
                    <a:pt x="28527" y="5346"/>
                  </a:cubicBezTo>
                  <a:cubicBezTo>
                    <a:pt x="28764" y="4437"/>
                    <a:pt x="28162" y="3658"/>
                    <a:pt x="28156" y="2788"/>
                  </a:cubicBezTo>
                  <a:cubicBezTo>
                    <a:pt x="27721" y="2439"/>
                    <a:pt x="27517" y="1875"/>
                    <a:pt x="27485" y="1429"/>
                  </a:cubicBezTo>
                  <a:cubicBezTo>
                    <a:pt x="27468" y="930"/>
                    <a:pt x="27527" y="564"/>
                    <a:pt x="27721" y="286"/>
                  </a:cubicBezTo>
                  <a:cubicBezTo>
                    <a:pt x="27710" y="274"/>
                    <a:pt x="27705" y="264"/>
                    <a:pt x="27694" y="253"/>
                  </a:cubicBezTo>
                  <a:cubicBezTo>
                    <a:pt x="27576" y="140"/>
                    <a:pt x="27371" y="1"/>
                    <a:pt x="270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4"/>
            <p:cNvSpPr/>
            <p:nvPr/>
          </p:nvSpPr>
          <p:spPr>
            <a:xfrm>
              <a:off x="5840500" y="1889325"/>
              <a:ext cx="769600" cy="507500"/>
            </a:xfrm>
            <a:custGeom>
              <a:avLst/>
              <a:gdLst/>
              <a:ahLst/>
              <a:cxnLst/>
              <a:rect l="l" t="t" r="r" b="b"/>
              <a:pathLst>
                <a:path w="30784" h="20300" extrusionOk="0">
                  <a:moveTo>
                    <a:pt x="25632" y="0"/>
                  </a:moveTo>
                  <a:cubicBezTo>
                    <a:pt x="25562" y="16"/>
                    <a:pt x="25497" y="27"/>
                    <a:pt x="25427" y="43"/>
                  </a:cubicBezTo>
                  <a:cubicBezTo>
                    <a:pt x="25412" y="43"/>
                    <a:pt x="25400" y="48"/>
                    <a:pt x="25385" y="53"/>
                  </a:cubicBezTo>
                  <a:lnTo>
                    <a:pt x="16149" y="1950"/>
                  </a:lnTo>
                  <a:cubicBezTo>
                    <a:pt x="16149" y="1972"/>
                    <a:pt x="16156" y="1994"/>
                    <a:pt x="16156" y="2014"/>
                  </a:cubicBezTo>
                  <a:cubicBezTo>
                    <a:pt x="15747" y="2101"/>
                    <a:pt x="15333" y="2175"/>
                    <a:pt x="14914" y="2219"/>
                  </a:cubicBezTo>
                  <a:cubicBezTo>
                    <a:pt x="14849" y="2200"/>
                    <a:pt x="14783" y="2192"/>
                    <a:pt x="14716" y="2192"/>
                  </a:cubicBezTo>
                  <a:cubicBezTo>
                    <a:pt x="14410" y="2192"/>
                    <a:pt x="14095" y="2364"/>
                    <a:pt x="13835" y="2413"/>
                  </a:cubicBezTo>
                  <a:cubicBezTo>
                    <a:pt x="11051" y="2944"/>
                    <a:pt x="8296" y="3578"/>
                    <a:pt x="5519" y="4126"/>
                  </a:cubicBezTo>
                  <a:cubicBezTo>
                    <a:pt x="5264" y="4179"/>
                    <a:pt x="4966" y="4306"/>
                    <a:pt x="4690" y="4306"/>
                  </a:cubicBezTo>
                  <a:cubicBezTo>
                    <a:pt x="4431" y="4306"/>
                    <a:pt x="4191" y="4194"/>
                    <a:pt x="4025" y="3804"/>
                  </a:cubicBezTo>
                  <a:cubicBezTo>
                    <a:pt x="3848" y="3395"/>
                    <a:pt x="3853" y="3073"/>
                    <a:pt x="3998" y="2772"/>
                  </a:cubicBezTo>
                  <a:cubicBezTo>
                    <a:pt x="3928" y="2638"/>
                    <a:pt x="3804" y="2530"/>
                    <a:pt x="3649" y="2493"/>
                  </a:cubicBezTo>
                  <a:cubicBezTo>
                    <a:pt x="3617" y="2482"/>
                    <a:pt x="3578" y="2477"/>
                    <a:pt x="3541" y="2477"/>
                  </a:cubicBezTo>
                  <a:lnTo>
                    <a:pt x="3526" y="2477"/>
                  </a:lnTo>
                  <a:cubicBezTo>
                    <a:pt x="3337" y="2477"/>
                    <a:pt x="3166" y="2574"/>
                    <a:pt x="3063" y="2735"/>
                  </a:cubicBezTo>
                  <a:cubicBezTo>
                    <a:pt x="2779" y="3212"/>
                    <a:pt x="2403" y="3385"/>
                    <a:pt x="1999" y="3573"/>
                  </a:cubicBezTo>
                  <a:cubicBezTo>
                    <a:pt x="1699" y="3707"/>
                    <a:pt x="1381" y="3852"/>
                    <a:pt x="1124" y="4115"/>
                  </a:cubicBezTo>
                  <a:cubicBezTo>
                    <a:pt x="1059" y="4186"/>
                    <a:pt x="984" y="4250"/>
                    <a:pt x="915" y="4320"/>
                  </a:cubicBezTo>
                  <a:cubicBezTo>
                    <a:pt x="603" y="4605"/>
                    <a:pt x="194" y="4985"/>
                    <a:pt x="55" y="5539"/>
                  </a:cubicBezTo>
                  <a:cubicBezTo>
                    <a:pt x="17" y="5700"/>
                    <a:pt x="1" y="5877"/>
                    <a:pt x="17" y="6065"/>
                  </a:cubicBezTo>
                  <a:cubicBezTo>
                    <a:pt x="206" y="6120"/>
                    <a:pt x="248" y="6398"/>
                    <a:pt x="323" y="6624"/>
                  </a:cubicBezTo>
                  <a:cubicBezTo>
                    <a:pt x="367" y="6946"/>
                    <a:pt x="420" y="7268"/>
                    <a:pt x="474" y="7591"/>
                  </a:cubicBezTo>
                  <a:cubicBezTo>
                    <a:pt x="496" y="7763"/>
                    <a:pt x="516" y="7945"/>
                    <a:pt x="570" y="8133"/>
                  </a:cubicBezTo>
                  <a:cubicBezTo>
                    <a:pt x="625" y="8429"/>
                    <a:pt x="672" y="8724"/>
                    <a:pt x="710" y="9020"/>
                  </a:cubicBezTo>
                  <a:cubicBezTo>
                    <a:pt x="796" y="9654"/>
                    <a:pt x="850" y="10293"/>
                    <a:pt x="962" y="10922"/>
                  </a:cubicBezTo>
                  <a:cubicBezTo>
                    <a:pt x="1118" y="12050"/>
                    <a:pt x="1527" y="14225"/>
                    <a:pt x="1656" y="14225"/>
                  </a:cubicBezTo>
                  <a:cubicBezTo>
                    <a:pt x="1704" y="14225"/>
                    <a:pt x="1748" y="14231"/>
                    <a:pt x="1795" y="14247"/>
                  </a:cubicBezTo>
                  <a:cubicBezTo>
                    <a:pt x="2080" y="15956"/>
                    <a:pt x="2381" y="17669"/>
                    <a:pt x="2660" y="19378"/>
                  </a:cubicBezTo>
                  <a:cubicBezTo>
                    <a:pt x="2759" y="19983"/>
                    <a:pt x="2978" y="20300"/>
                    <a:pt x="3516" y="20300"/>
                  </a:cubicBezTo>
                  <a:cubicBezTo>
                    <a:pt x="3628" y="20300"/>
                    <a:pt x="3754" y="20286"/>
                    <a:pt x="3896" y="20258"/>
                  </a:cubicBezTo>
                  <a:cubicBezTo>
                    <a:pt x="5212" y="20000"/>
                    <a:pt x="6539" y="19807"/>
                    <a:pt x="7860" y="19614"/>
                  </a:cubicBezTo>
                  <a:cubicBezTo>
                    <a:pt x="7898" y="19630"/>
                    <a:pt x="7930" y="19641"/>
                    <a:pt x="7969" y="19657"/>
                  </a:cubicBezTo>
                  <a:cubicBezTo>
                    <a:pt x="8033" y="19690"/>
                    <a:pt x="8091" y="19727"/>
                    <a:pt x="8150" y="19770"/>
                  </a:cubicBezTo>
                  <a:cubicBezTo>
                    <a:pt x="8183" y="19695"/>
                    <a:pt x="8215" y="19625"/>
                    <a:pt x="8252" y="19554"/>
                  </a:cubicBezTo>
                  <a:cubicBezTo>
                    <a:pt x="8505" y="19517"/>
                    <a:pt x="8758" y="19479"/>
                    <a:pt x="9005" y="19442"/>
                  </a:cubicBezTo>
                  <a:cubicBezTo>
                    <a:pt x="10999" y="19259"/>
                    <a:pt x="12943" y="18852"/>
                    <a:pt x="14887" y="18421"/>
                  </a:cubicBezTo>
                  <a:cubicBezTo>
                    <a:pt x="15274" y="18336"/>
                    <a:pt x="15661" y="18249"/>
                    <a:pt x="16053" y="18163"/>
                  </a:cubicBezTo>
                  <a:cubicBezTo>
                    <a:pt x="16826" y="17992"/>
                    <a:pt x="17606" y="17830"/>
                    <a:pt x="18390" y="17680"/>
                  </a:cubicBezTo>
                  <a:cubicBezTo>
                    <a:pt x="19459" y="17476"/>
                    <a:pt x="20528" y="17240"/>
                    <a:pt x="21597" y="17014"/>
                  </a:cubicBezTo>
                  <a:cubicBezTo>
                    <a:pt x="23134" y="16460"/>
                    <a:pt x="24778" y="16536"/>
                    <a:pt x="26357" y="16229"/>
                  </a:cubicBezTo>
                  <a:cubicBezTo>
                    <a:pt x="26567" y="16192"/>
                    <a:pt x="26808" y="16234"/>
                    <a:pt x="26975" y="16117"/>
                  </a:cubicBezTo>
                  <a:cubicBezTo>
                    <a:pt x="27136" y="16187"/>
                    <a:pt x="27287" y="16288"/>
                    <a:pt x="27410" y="16450"/>
                  </a:cubicBezTo>
                  <a:cubicBezTo>
                    <a:pt x="27534" y="16321"/>
                    <a:pt x="27636" y="16138"/>
                    <a:pt x="27684" y="15869"/>
                  </a:cubicBezTo>
                  <a:cubicBezTo>
                    <a:pt x="27738" y="15552"/>
                    <a:pt x="27835" y="15428"/>
                    <a:pt x="28249" y="15408"/>
                  </a:cubicBezTo>
                  <a:cubicBezTo>
                    <a:pt x="28243" y="15343"/>
                    <a:pt x="28237" y="15284"/>
                    <a:pt x="28232" y="15220"/>
                  </a:cubicBezTo>
                  <a:cubicBezTo>
                    <a:pt x="28221" y="15096"/>
                    <a:pt x="28259" y="14972"/>
                    <a:pt x="28334" y="14870"/>
                  </a:cubicBezTo>
                  <a:cubicBezTo>
                    <a:pt x="28437" y="14870"/>
                    <a:pt x="28544" y="14870"/>
                    <a:pt x="28646" y="14875"/>
                  </a:cubicBezTo>
                  <a:cubicBezTo>
                    <a:pt x="28727" y="14811"/>
                    <a:pt x="28812" y="14746"/>
                    <a:pt x="28903" y="14687"/>
                  </a:cubicBezTo>
                  <a:cubicBezTo>
                    <a:pt x="28909" y="14682"/>
                    <a:pt x="28920" y="14677"/>
                    <a:pt x="28931" y="14672"/>
                  </a:cubicBezTo>
                  <a:cubicBezTo>
                    <a:pt x="29038" y="14602"/>
                    <a:pt x="29151" y="14532"/>
                    <a:pt x="29275" y="14461"/>
                  </a:cubicBezTo>
                  <a:cubicBezTo>
                    <a:pt x="29613" y="14274"/>
                    <a:pt x="29903" y="14032"/>
                    <a:pt x="30128" y="13764"/>
                  </a:cubicBezTo>
                  <a:cubicBezTo>
                    <a:pt x="30171" y="13469"/>
                    <a:pt x="30252" y="13231"/>
                    <a:pt x="30537" y="13075"/>
                  </a:cubicBezTo>
                  <a:cubicBezTo>
                    <a:pt x="30783" y="12426"/>
                    <a:pt x="30730" y="11684"/>
                    <a:pt x="30247" y="10992"/>
                  </a:cubicBezTo>
                  <a:cubicBezTo>
                    <a:pt x="29602" y="10067"/>
                    <a:pt x="28656" y="9170"/>
                    <a:pt x="28484" y="8005"/>
                  </a:cubicBezTo>
                  <a:cubicBezTo>
                    <a:pt x="28420" y="7580"/>
                    <a:pt x="28398" y="7129"/>
                    <a:pt x="28581" y="6725"/>
                  </a:cubicBezTo>
                  <a:cubicBezTo>
                    <a:pt x="28581" y="6725"/>
                    <a:pt x="28586" y="6725"/>
                    <a:pt x="28586" y="6720"/>
                  </a:cubicBezTo>
                  <a:cubicBezTo>
                    <a:pt x="28559" y="6710"/>
                    <a:pt x="28539" y="6700"/>
                    <a:pt x="28533" y="6678"/>
                  </a:cubicBezTo>
                  <a:cubicBezTo>
                    <a:pt x="28490" y="6500"/>
                    <a:pt x="28566" y="6388"/>
                    <a:pt x="28742" y="6345"/>
                  </a:cubicBezTo>
                  <a:lnTo>
                    <a:pt x="28742" y="6345"/>
                  </a:lnTo>
                  <a:cubicBezTo>
                    <a:pt x="28737" y="6388"/>
                    <a:pt x="28737" y="6430"/>
                    <a:pt x="28732" y="6468"/>
                  </a:cubicBezTo>
                  <a:lnTo>
                    <a:pt x="28829" y="6323"/>
                  </a:lnTo>
                  <a:cubicBezTo>
                    <a:pt x="28812" y="6323"/>
                    <a:pt x="28796" y="6323"/>
                    <a:pt x="28775" y="6318"/>
                  </a:cubicBezTo>
                  <a:cubicBezTo>
                    <a:pt x="28839" y="6162"/>
                    <a:pt x="28925" y="6055"/>
                    <a:pt x="29054" y="6033"/>
                  </a:cubicBezTo>
                  <a:cubicBezTo>
                    <a:pt x="29134" y="5926"/>
                    <a:pt x="29221" y="5813"/>
                    <a:pt x="29290" y="5700"/>
                  </a:cubicBezTo>
                  <a:cubicBezTo>
                    <a:pt x="29307" y="5163"/>
                    <a:pt x="29526" y="4652"/>
                    <a:pt x="29731" y="4191"/>
                  </a:cubicBezTo>
                  <a:cubicBezTo>
                    <a:pt x="29752" y="4137"/>
                    <a:pt x="29769" y="4089"/>
                    <a:pt x="29784" y="4040"/>
                  </a:cubicBezTo>
                  <a:cubicBezTo>
                    <a:pt x="29925" y="3879"/>
                    <a:pt x="30096" y="3750"/>
                    <a:pt x="30322" y="3685"/>
                  </a:cubicBezTo>
                  <a:cubicBezTo>
                    <a:pt x="30306" y="3680"/>
                    <a:pt x="30290" y="3675"/>
                    <a:pt x="30274" y="3670"/>
                  </a:cubicBezTo>
                  <a:cubicBezTo>
                    <a:pt x="29511" y="3373"/>
                    <a:pt x="28780" y="2847"/>
                    <a:pt x="28130" y="2438"/>
                  </a:cubicBezTo>
                  <a:cubicBezTo>
                    <a:pt x="27244" y="1885"/>
                    <a:pt x="26260" y="1214"/>
                    <a:pt x="25680" y="311"/>
                  </a:cubicBezTo>
                  <a:cubicBezTo>
                    <a:pt x="25658" y="214"/>
                    <a:pt x="25643" y="113"/>
                    <a:pt x="256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4"/>
            <p:cNvSpPr/>
            <p:nvPr/>
          </p:nvSpPr>
          <p:spPr>
            <a:xfrm>
              <a:off x="6546025" y="1897500"/>
              <a:ext cx="435050" cy="499100"/>
            </a:xfrm>
            <a:custGeom>
              <a:avLst/>
              <a:gdLst/>
              <a:ahLst/>
              <a:cxnLst/>
              <a:rect l="l" t="t" r="r" b="b"/>
              <a:pathLst>
                <a:path w="17402" h="19964" extrusionOk="0">
                  <a:moveTo>
                    <a:pt x="17401" y="1"/>
                  </a:moveTo>
                  <a:cubicBezTo>
                    <a:pt x="16074" y="1"/>
                    <a:pt x="14746" y="1328"/>
                    <a:pt x="13103" y="1607"/>
                  </a:cubicBezTo>
                  <a:cubicBezTo>
                    <a:pt x="12990" y="1667"/>
                    <a:pt x="12877" y="1736"/>
                    <a:pt x="12765" y="1801"/>
                  </a:cubicBezTo>
                  <a:cubicBezTo>
                    <a:pt x="12195" y="2123"/>
                    <a:pt x="11626" y="2461"/>
                    <a:pt x="10997" y="2719"/>
                  </a:cubicBezTo>
                  <a:cubicBezTo>
                    <a:pt x="10906" y="2783"/>
                    <a:pt x="10820" y="2848"/>
                    <a:pt x="10729" y="2917"/>
                  </a:cubicBezTo>
                  <a:cubicBezTo>
                    <a:pt x="10111" y="3407"/>
                    <a:pt x="9499" y="3998"/>
                    <a:pt x="8654" y="4449"/>
                  </a:cubicBezTo>
                  <a:cubicBezTo>
                    <a:pt x="8564" y="4486"/>
                    <a:pt x="8473" y="4519"/>
                    <a:pt x="8381" y="4551"/>
                  </a:cubicBezTo>
                  <a:cubicBezTo>
                    <a:pt x="8257" y="4610"/>
                    <a:pt x="8139" y="4670"/>
                    <a:pt x="8021" y="4729"/>
                  </a:cubicBezTo>
                  <a:cubicBezTo>
                    <a:pt x="7791" y="4846"/>
                    <a:pt x="7575" y="4970"/>
                    <a:pt x="7404" y="5077"/>
                  </a:cubicBezTo>
                  <a:cubicBezTo>
                    <a:pt x="7323" y="5024"/>
                    <a:pt x="7231" y="4975"/>
                    <a:pt x="7139" y="4938"/>
                  </a:cubicBezTo>
                  <a:cubicBezTo>
                    <a:pt x="6936" y="4776"/>
                    <a:pt x="6846" y="4704"/>
                    <a:pt x="6702" y="4704"/>
                  </a:cubicBezTo>
                  <a:cubicBezTo>
                    <a:pt x="6588" y="4704"/>
                    <a:pt x="6439" y="4750"/>
                    <a:pt x="6172" y="4831"/>
                  </a:cubicBezTo>
                  <a:cubicBezTo>
                    <a:pt x="6060" y="4777"/>
                    <a:pt x="5942" y="4722"/>
                    <a:pt x="5829" y="4670"/>
                  </a:cubicBezTo>
                  <a:cubicBezTo>
                    <a:pt x="4905" y="4256"/>
                    <a:pt x="3938" y="3928"/>
                    <a:pt x="2956" y="3621"/>
                  </a:cubicBezTo>
                  <a:cubicBezTo>
                    <a:pt x="2934" y="3584"/>
                    <a:pt x="2896" y="3552"/>
                    <a:pt x="2847" y="3547"/>
                  </a:cubicBezTo>
                  <a:cubicBezTo>
                    <a:pt x="2740" y="3536"/>
                    <a:pt x="2638" y="3514"/>
                    <a:pt x="2537" y="3487"/>
                  </a:cubicBezTo>
                  <a:cubicBezTo>
                    <a:pt x="2391" y="3445"/>
                    <a:pt x="2246" y="3401"/>
                    <a:pt x="2101" y="3358"/>
                  </a:cubicBezTo>
                  <a:cubicBezTo>
                    <a:pt x="1875" y="3423"/>
                    <a:pt x="1704" y="3552"/>
                    <a:pt x="1563" y="3713"/>
                  </a:cubicBezTo>
                  <a:cubicBezTo>
                    <a:pt x="1548" y="3762"/>
                    <a:pt x="1531" y="3810"/>
                    <a:pt x="1510" y="3864"/>
                  </a:cubicBezTo>
                  <a:cubicBezTo>
                    <a:pt x="1305" y="4325"/>
                    <a:pt x="1086" y="4836"/>
                    <a:pt x="1069" y="5373"/>
                  </a:cubicBezTo>
                  <a:cubicBezTo>
                    <a:pt x="1000" y="5486"/>
                    <a:pt x="913" y="5599"/>
                    <a:pt x="833" y="5706"/>
                  </a:cubicBezTo>
                  <a:cubicBezTo>
                    <a:pt x="704" y="5728"/>
                    <a:pt x="618" y="5835"/>
                    <a:pt x="554" y="5991"/>
                  </a:cubicBezTo>
                  <a:cubicBezTo>
                    <a:pt x="575" y="5996"/>
                    <a:pt x="591" y="5996"/>
                    <a:pt x="608" y="5996"/>
                  </a:cubicBezTo>
                  <a:lnTo>
                    <a:pt x="511" y="6141"/>
                  </a:lnTo>
                  <a:cubicBezTo>
                    <a:pt x="516" y="6103"/>
                    <a:pt x="516" y="6061"/>
                    <a:pt x="521" y="6018"/>
                  </a:cubicBezTo>
                  <a:lnTo>
                    <a:pt x="521" y="6018"/>
                  </a:lnTo>
                  <a:cubicBezTo>
                    <a:pt x="345" y="6061"/>
                    <a:pt x="269" y="6173"/>
                    <a:pt x="312" y="6351"/>
                  </a:cubicBezTo>
                  <a:cubicBezTo>
                    <a:pt x="318" y="6373"/>
                    <a:pt x="338" y="6383"/>
                    <a:pt x="365" y="6393"/>
                  </a:cubicBezTo>
                  <a:cubicBezTo>
                    <a:pt x="365" y="6398"/>
                    <a:pt x="360" y="6398"/>
                    <a:pt x="360" y="6398"/>
                  </a:cubicBezTo>
                  <a:cubicBezTo>
                    <a:pt x="177" y="6802"/>
                    <a:pt x="199" y="7253"/>
                    <a:pt x="263" y="7678"/>
                  </a:cubicBezTo>
                  <a:cubicBezTo>
                    <a:pt x="435" y="8843"/>
                    <a:pt x="1381" y="9740"/>
                    <a:pt x="2026" y="10665"/>
                  </a:cubicBezTo>
                  <a:cubicBezTo>
                    <a:pt x="2509" y="11357"/>
                    <a:pt x="2562" y="12099"/>
                    <a:pt x="2316" y="12748"/>
                  </a:cubicBezTo>
                  <a:cubicBezTo>
                    <a:pt x="2031" y="12904"/>
                    <a:pt x="1950" y="13142"/>
                    <a:pt x="1907" y="13437"/>
                  </a:cubicBezTo>
                  <a:cubicBezTo>
                    <a:pt x="1682" y="13705"/>
                    <a:pt x="1392" y="13947"/>
                    <a:pt x="1054" y="14134"/>
                  </a:cubicBezTo>
                  <a:cubicBezTo>
                    <a:pt x="930" y="14205"/>
                    <a:pt x="817" y="14275"/>
                    <a:pt x="710" y="14345"/>
                  </a:cubicBezTo>
                  <a:cubicBezTo>
                    <a:pt x="699" y="14350"/>
                    <a:pt x="688" y="14355"/>
                    <a:pt x="682" y="14360"/>
                  </a:cubicBezTo>
                  <a:cubicBezTo>
                    <a:pt x="591" y="14419"/>
                    <a:pt x="506" y="14484"/>
                    <a:pt x="425" y="14548"/>
                  </a:cubicBezTo>
                  <a:cubicBezTo>
                    <a:pt x="323" y="14543"/>
                    <a:pt x="216" y="14543"/>
                    <a:pt x="113" y="14543"/>
                  </a:cubicBezTo>
                  <a:cubicBezTo>
                    <a:pt x="38" y="14645"/>
                    <a:pt x="0" y="14769"/>
                    <a:pt x="11" y="14893"/>
                  </a:cubicBezTo>
                  <a:cubicBezTo>
                    <a:pt x="16" y="14957"/>
                    <a:pt x="22" y="15016"/>
                    <a:pt x="28" y="15081"/>
                  </a:cubicBezTo>
                  <a:cubicBezTo>
                    <a:pt x="216" y="16891"/>
                    <a:pt x="1230" y="18019"/>
                    <a:pt x="3117" y="18535"/>
                  </a:cubicBezTo>
                  <a:cubicBezTo>
                    <a:pt x="3207" y="18562"/>
                    <a:pt x="3293" y="18583"/>
                    <a:pt x="3385" y="18605"/>
                  </a:cubicBezTo>
                  <a:cubicBezTo>
                    <a:pt x="4094" y="18782"/>
                    <a:pt x="4411" y="18884"/>
                    <a:pt x="4481" y="19492"/>
                  </a:cubicBezTo>
                  <a:cubicBezTo>
                    <a:pt x="4513" y="19755"/>
                    <a:pt x="4728" y="19953"/>
                    <a:pt x="4997" y="19963"/>
                  </a:cubicBezTo>
                  <a:lnTo>
                    <a:pt x="5012" y="19963"/>
                  </a:lnTo>
                  <a:cubicBezTo>
                    <a:pt x="5270" y="19963"/>
                    <a:pt x="5490" y="19782"/>
                    <a:pt x="5539" y="19529"/>
                  </a:cubicBezTo>
                  <a:cubicBezTo>
                    <a:pt x="5738" y="18454"/>
                    <a:pt x="6318" y="17616"/>
                    <a:pt x="6941" y="16735"/>
                  </a:cubicBezTo>
                  <a:cubicBezTo>
                    <a:pt x="7161" y="16418"/>
                    <a:pt x="7387" y="16095"/>
                    <a:pt x="7597" y="15758"/>
                  </a:cubicBezTo>
                  <a:cubicBezTo>
                    <a:pt x="7972" y="15150"/>
                    <a:pt x="8203" y="14511"/>
                    <a:pt x="8279" y="13866"/>
                  </a:cubicBezTo>
                  <a:cubicBezTo>
                    <a:pt x="8295" y="13759"/>
                    <a:pt x="8300" y="13651"/>
                    <a:pt x="8306" y="13544"/>
                  </a:cubicBezTo>
                  <a:cubicBezTo>
                    <a:pt x="8768" y="11954"/>
                    <a:pt x="9434" y="10627"/>
                    <a:pt x="10137" y="9343"/>
                  </a:cubicBezTo>
                  <a:cubicBezTo>
                    <a:pt x="10213" y="9225"/>
                    <a:pt x="10293" y="9106"/>
                    <a:pt x="10374" y="8989"/>
                  </a:cubicBezTo>
                  <a:cubicBezTo>
                    <a:pt x="11014" y="8064"/>
                    <a:pt x="11717" y="7157"/>
                    <a:pt x="12351" y="6173"/>
                  </a:cubicBezTo>
                  <a:cubicBezTo>
                    <a:pt x="12448" y="6076"/>
                    <a:pt x="12544" y="5979"/>
                    <a:pt x="12641" y="5889"/>
                  </a:cubicBezTo>
                  <a:cubicBezTo>
                    <a:pt x="13302" y="5228"/>
                    <a:pt x="13952" y="4578"/>
                    <a:pt x="14516" y="3928"/>
                  </a:cubicBezTo>
                  <a:cubicBezTo>
                    <a:pt x="14612" y="3852"/>
                    <a:pt x="14709" y="3782"/>
                    <a:pt x="14811" y="3718"/>
                  </a:cubicBezTo>
                  <a:cubicBezTo>
                    <a:pt x="16074" y="3321"/>
                    <a:pt x="17401" y="1994"/>
                    <a:pt x="17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4"/>
            <p:cNvSpPr/>
            <p:nvPr/>
          </p:nvSpPr>
          <p:spPr>
            <a:xfrm>
              <a:off x="2921275" y="951475"/>
              <a:ext cx="891150" cy="556300"/>
            </a:xfrm>
            <a:custGeom>
              <a:avLst/>
              <a:gdLst/>
              <a:ahLst/>
              <a:cxnLst/>
              <a:rect l="l" t="t" r="r" b="b"/>
              <a:pathLst>
                <a:path w="35646" h="22252" extrusionOk="0">
                  <a:moveTo>
                    <a:pt x="1434" y="0"/>
                  </a:moveTo>
                  <a:cubicBezTo>
                    <a:pt x="1526" y="151"/>
                    <a:pt x="1536" y="370"/>
                    <a:pt x="1504" y="693"/>
                  </a:cubicBezTo>
                  <a:cubicBezTo>
                    <a:pt x="1235" y="3213"/>
                    <a:pt x="1069" y="5738"/>
                    <a:pt x="881" y="8262"/>
                  </a:cubicBezTo>
                  <a:cubicBezTo>
                    <a:pt x="859" y="8547"/>
                    <a:pt x="715" y="8891"/>
                    <a:pt x="1069" y="9105"/>
                  </a:cubicBezTo>
                  <a:lnTo>
                    <a:pt x="1069" y="10503"/>
                  </a:lnTo>
                  <a:cubicBezTo>
                    <a:pt x="317" y="12291"/>
                    <a:pt x="387" y="14161"/>
                    <a:pt x="537" y="16042"/>
                  </a:cubicBezTo>
                  <a:cubicBezTo>
                    <a:pt x="601" y="16305"/>
                    <a:pt x="601" y="16563"/>
                    <a:pt x="564" y="16816"/>
                  </a:cubicBezTo>
                  <a:cubicBezTo>
                    <a:pt x="564" y="16831"/>
                    <a:pt x="559" y="16848"/>
                    <a:pt x="559" y="16863"/>
                  </a:cubicBezTo>
                  <a:cubicBezTo>
                    <a:pt x="537" y="16997"/>
                    <a:pt x="511" y="17131"/>
                    <a:pt x="479" y="17260"/>
                  </a:cubicBezTo>
                  <a:cubicBezTo>
                    <a:pt x="452" y="17379"/>
                    <a:pt x="419" y="17492"/>
                    <a:pt x="392" y="17605"/>
                  </a:cubicBezTo>
                  <a:cubicBezTo>
                    <a:pt x="317" y="17917"/>
                    <a:pt x="247" y="18222"/>
                    <a:pt x="258" y="18539"/>
                  </a:cubicBezTo>
                  <a:cubicBezTo>
                    <a:pt x="189" y="19040"/>
                    <a:pt x="112" y="19533"/>
                    <a:pt x="33" y="20060"/>
                  </a:cubicBezTo>
                  <a:cubicBezTo>
                    <a:pt x="21" y="20065"/>
                    <a:pt x="11" y="20076"/>
                    <a:pt x="0" y="20087"/>
                  </a:cubicBezTo>
                  <a:cubicBezTo>
                    <a:pt x="16" y="20114"/>
                    <a:pt x="27" y="20141"/>
                    <a:pt x="43" y="20168"/>
                  </a:cubicBezTo>
                  <a:cubicBezTo>
                    <a:pt x="134" y="20312"/>
                    <a:pt x="253" y="20446"/>
                    <a:pt x="414" y="20560"/>
                  </a:cubicBezTo>
                  <a:cubicBezTo>
                    <a:pt x="531" y="20400"/>
                    <a:pt x="712" y="20303"/>
                    <a:pt x="1005" y="20303"/>
                  </a:cubicBezTo>
                  <a:cubicBezTo>
                    <a:pt x="1099" y="20303"/>
                    <a:pt x="1204" y="20313"/>
                    <a:pt x="1322" y="20334"/>
                  </a:cubicBezTo>
                  <a:cubicBezTo>
                    <a:pt x="1622" y="20355"/>
                    <a:pt x="1929" y="20372"/>
                    <a:pt x="2230" y="20387"/>
                  </a:cubicBezTo>
                  <a:cubicBezTo>
                    <a:pt x="2386" y="20451"/>
                    <a:pt x="2542" y="20560"/>
                    <a:pt x="2696" y="20570"/>
                  </a:cubicBezTo>
                  <a:cubicBezTo>
                    <a:pt x="6162" y="20758"/>
                    <a:pt x="9621" y="20941"/>
                    <a:pt x="13087" y="21118"/>
                  </a:cubicBezTo>
                  <a:cubicBezTo>
                    <a:pt x="20318" y="21483"/>
                    <a:pt x="27555" y="21844"/>
                    <a:pt x="34790" y="22209"/>
                  </a:cubicBezTo>
                  <a:cubicBezTo>
                    <a:pt x="34978" y="22219"/>
                    <a:pt x="35182" y="22209"/>
                    <a:pt x="35343" y="22251"/>
                  </a:cubicBezTo>
                  <a:cubicBezTo>
                    <a:pt x="35376" y="22236"/>
                    <a:pt x="35403" y="22219"/>
                    <a:pt x="35430" y="22204"/>
                  </a:cubicBezTo>
                  <a:cubicBezTo>
                    <a:pt x="35408" y="22139"/>
                    <a:pt x="35387" y="22063"/>
                    <a:pt x="35365" y="22010"/>
                  </a:cubicBezTo>
                  <a:cubicBezTo>
                    <a:pt x="35338" y="21929"/>
                    <a:pt x="35306" y="21849"/>
                    <a:pt x="35284" y="21763"/>
                  </a:cubicBezTo>
                  <a:cubicBezTo>
                    <a:pt x="35274" y="21730"/>
                    <a:pt x="35269" y="21698"/>
                    <a:pt x="35263" y="21661"/>
                  </a:cubicBezTo>
                  <a:cubicBezTo>
                    <a:pt x="35349" y="21586"/>
                    <a:pt x="35425" y="21510"/>
                    <a:pt x="35489" y="21418"/>
                  </a:cubicBezTo>
                  <a:cubicBezTo>
                    <a:pt x="35467" y="20758"/>
                    <a:pt x="35645" y="20114"/>
                    <a:pt x="35623" y="19469"/>
                  </a:cubicBezTo>
                  <a:cubicBezTo>
                    <a:pt x="35606" y="19410"/>
                    <a:pt x="35596" y="19350"/>
                    <a:pt x="35581" y="19291"/>
                  </a:cubicBezTo>
                  <a:cubicBezTo>
                    <a:pt x="35413" y="18711"/>
                    <a:pt x="35085" y="18169"/>
                    <a:pt x="35016" y="17562"/>
                  </a:cubicBezTo>
                  <a:cubicBezTo>
                    <a:pt x="34833" y="17089"/>
                    <a:pt x="34678" y="16605"/>
                    <a:pt x="34592" y="16079"/>
                  </a:cubicBezTo>
                  <a:cubicBezTo>
                    <a:pt x="34302" y="14317"/>
                    <a:pt x="34478" y="12517"/>
                    <a:pt x="34188" y="10749"/>
                  </a:cubicBezTo>
                  <a:cubicBezTo>
                    <a:pt x="34156" y="10573"/>
                    <a:pt x="34113" y="10406"/>
                    <a:pt x="34059" y="10245"/>
                  </a:cubicBezTo>
                  <a:cubicBezTo>
                    <a:pt x="34054" y="10213"/>
                    <a:pt x="34049" y="10186"/>
                    <a:pt x="34044" y="10159"/>
                  </a:cubicBezTo>
                  <a:lnTo>
                    <a:pt x="33995" y="9960"/>
                  </a:lnTo>
                  <a:cubicBezTo>
                    <a:pt x="33937" y="9708"/>
                    <a:pt x="33888" y="9653"/>
                    <a:pt x="33883" y="9648"/>
                  </a:cubicBezTo>
                  <a:cubicBezTo>
                    <a:pt x="33866" y="9648"/>
                    <a:pt x="33850" y="9643"/>
                    <a:pt x="33828" y="9638"/>
                  </a:cubicBezTo>
                  <a:cubicBezTo>
                    <a:pt x="33732" y="9407"/>
                    <a:pt x="33625" y="9170"/>
                    <a:pt x="33523" y="8929"/>
                  </a:cubicBezTo>
                  <a:cubicBezTo>
                    <a:pt x="33404" y="8735"/>
                    <a:pt x="33340" y="8520"/>
                    <a:pt x="33308" y="8289"/>
                  </a:cubicBezTo>
                  <a:cubicBezTo>
                    <a:pt x="33099" y="7538"/>
                    <a:pt x="32873" y="6801"/>
                    <a:pt x="32846" y="6011"/>
                  </a:cubicBezTo>
                  <a:cubicBezTo>
                    <a:pt x="32787" y="4330"/>
                    <a:pt x="33292" y="2772"/>
                    <a:pt x="33496" y="1139"/>
                  </a:cubicBezTo>
                  <a:lnTo>
                    <a:pt x="33248" y="1139"/>
                  </a:lnTo>
                  <a:cubicBezTo>
                    <a:pt x="33253" y="1118"/>
                    <a:pt x="33260" y="1091"/>
                    <a:pt x="33260" y="1069"/>
                  </a:cubicBezTo>
                  <a:cubicBezTo>
                    <a:pt x="33286" y="854"/>
                    <a:pt x="33442" y="687"/>
                    <a:pt x="33635" y="628"/>
                  </a:cubicBezTo>
                  <a:cubicBezTo>
                    <a:pt x="33592" y="613"/>
                    <a:pt x="33543" y="607"/>
                    <a:pt x="33496" y="607"/>
                  </a:cubicBezTo>
                  <a:lnTo>
                    <a:pt x="33491" y="607"/>
                  </a:lnTo>
                  <a:cubicBezTo>
                    <a:pt x="33243" y="607"/>
                    <a:pt x="32990" y="613"/>
                    <a:pt x="32744" y="613"/>
                  </a:cubicBezTo>
                  <a:cubicBezTo>
                    <a:pt x="32464" y="613"/>
                    <a:pt x="32179" y="607"/>
                    <a:pt x="31900" y="602"/>
                  </a:cubicBezTo>
                  <a:cubicBezTo>
                    <a:pt x="29650" y="543"/>
                    <a:pt x="27361" y="499"/>
                    <a:pt x="25153" y="462"/>
                  </a:cubicBezTo>
                  <a:cubicBezTo>
                    <a:pt x="21091" y="392"/>
                    <a:pt x="16955" y="317"/>
                    <a:pt x="12812" y="119"/>
                  </a:cubicBezTo>
                  <a:cubicBezTo>
                    <a:pt x="11466" y="227"/>
                    <a:pt x="10107" y="269"/>
                    <a:pt x="8744" y="269"/>
                  </a:cubicBezTo>
                  <a:cubicBezTo>
                    <a:pt x="6307" y="269"/>
                    <a:pt x="3856" y="134"/>
                    <a:pt x="1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4"/>
            <p:cNvSpPr/>
            <p:nvPr/>
          </p:nvSpPr>
          <p:spPr>
            <a:xfrm>
              <a:off x="3740925" y="906475"/>
              <a:ext cx="901875" cy="1013375"/>
            </a:xfrm>
            <a:custGeom>
              <a:avLst/>
              <a:gdLst/>
              <a:ahLst/>
              <a:cxnLst/>
              <a:rect l="l" t="t" r="r" b="b"/>
              <a:pathLst>
                <a:path w="36075" h="40535" extrusionOk="0">
                  <a:moveTo>
                    <a:pt x="21173" y="23734"/>
                  </a:moveTo>
                  <a:cubicBezTo>
                    <a:pt x="21168" y="23739"/>
                    <a:pt x="21164" y="23743"/>
                    <a:pt x="21159" y="23747"/>
                  </a:cubicBezTo>
                  <a:lnTo>
                    <a:pt x="21159" y="23747"/>
                  </a:lnTo>
                  <a:cubicBezTo>
                    <a:pt x="21158" y="23750"/>
                    <a:pt x="21157" y="23753"/>
                    <a:pt x="21156" y="23756"/>
                  </a:cubicBezTo>
                  <a:lnTo>
                    <a:pt x="21173" y="23734"/>
                  </a:lnTo>
                  <a:close/>
                  <a:moveTo>
                    <a:pt x="10288" y="0"/>
                  </a:moveTo>
                  <a:cubicBezTo>
                    <a:pt x="10224" y="0"/>
                    <a:pt x="10159" y="0"/>
                    <a:pt x="10095" y="5"/>
                  </a:cubicBezTo>
                  <a:cubicBezTo>
                    <a:pt x="9713" y="49"/>
                    <a:pt x="9435" y="194"/>
                    <a:pt x="9257" y="441"/>
                  </a:cubicBezTo>
                  <a:cubicBezTo>
                    <a:pt x="8983" y="823"/>
                    <a:pt x="9090" y="1274"/>
                    <a:pt x="9160" y="1569"/>
                  </a:cubicBezTo>
                  <a:cubicBezTo>
                    <a:pt x="9170" y="1634"/>
                    <a:pt x="9187" y="1687"/>
                    <a:pt x="9192" y="1736"/>
                  </a:cubicBezTo>
                  <a:cubicBezTo>
                    <a:pt x="9246" y="2187"/>
                    <a:pt x="9165" y="2306"/>
                    <a:pt x="9150" y="2321"/>
                  </a:cubicBezTo>
                  <a:cubicBezTo>
                    <a:pt x="9128" y="2343"/>
                    <a:pt x="9031" y="2423"/>
                    <a:pt x="8622" y="2423"/>
                  </a:cubicBezTo>
                  <a:cubicBezTo>
                    <a:pt x="8558" y="2423"/>
                    <a:pt x="8488" y="2418"/>
                    <a:pt x="8413" y="2418"/>
                  </a:cubicBezTo>
                  <a:cubicBezTo>
                    <a:pt x="7913" y="2391"/>
                    <a:pt x="7372" y="2380"/>
                    <a:pt x="6710" y="2380"/>
                  </a:cubicBezTo>
                  <a:cubicBezTo>
                    <a:pt x="6323" y="2380"/>
                    <a:pt x="5942" y="2386"/>
                    <a:pt x="5555" y="2386"/>
                  </a:cubicBezTo>
                  <a:cubicBezTo>
                    <a:pt x="5173" y="2391"/>
                    <a:pt x="4793" y="2396"/>
                    <a:pt x="4411" y="2396"/>
                  </a:cubicBezTo>
                  <a:cubicBezTo>
                    <a:pt x="4142" y="2396"/>
                    <a:pt x="3869" y="2391"/>
                    <a:pt x="3600" y="2386"/>
                  </a:cubicBezTo>
                  <a:cubicBezTo>
                    <a:pt x="3353" y="2386"/>
                    <a:pt x="3110" y="2380"/>
                    <a:pt x="2864" y="2380"/>
                  </a:cubicBezTo>
                  <a:cubicBezTo>
                    <a:pt x="2381" y="2380"/>
                    <a:pt x="1892" y="2391"/>
                    <a:pt x="1402" y="2396"/>
                  </a:cubicBezTo>
                  <a:lnTo>
                    <a:pt x="995" y="2402"/>
                  </a:lnTo>
                  <a:cubicBezTo>
                    <a:pt x="946" y="2402"/>
                    <a:pt x="898" y="2413"/>
                    <a:pt x="849" y="2428"/>
                  </a:cubicBezTo>
                  <a:cubicBezTo>
                    <a:pt x="656" y="2487"/>
                    <a:pt x="500" y="2654"/>
                    <a:pt x="474" y="2869"/>
                  </a:cubicBezTo>
                  <a:cubicBezTo>
                    <a:pt x="474" y="2891"/>
                    <a:pt x="467" y="2918"/>
                    <a:pt x="462" y="2939"/>
                  </a:cubicBezTo>
                  <a:lnTo>
                    <a:pt x="710" y="2939"/>
                  </a:lnTo>
                  <a:cubicBezTo>
                    <a:pt x="506" y="4572"/>
                    <a:pt x="1" y="6130"/>
                    <a:pt x="60" y="7811"/>
                  </a:cubicBezTo>
                  <a:cubicBezTo>
                    <a:pt x="87" y="8601"/>
                    <a:pt x="313" y="9338"/>
                    <a:pt x="522" y="10089"/>
                  </a:cubicBezTo>
                  <a:cubicBezTo>
                    <a:pt x="554" y="10320"/>
                    <a:pt x="618" y="10535"/>
                    <a:pt x="737" y="10729"/>
                  </a:cubicBezTo>
                  <a:cubicBezTo>
                    <a:pt x="839" y="10970"/>
                    <a:pt x="946" y="11207"/>
                    <a:pt x="1042" y="11438"/>
                  </a:cubicBezTo>
                  <a:cubicBezTo>
                    <a:pt x="1064" y="11443"/>
                    <a:pt x="1080" y="11448"/>
                    <a:pt x="1097" y="11448"/>
                  </a:cubicBezTo>
                  <a:cubicBezTo>
                    <a:pt x="1102" y="11453"/>
                    <a:pt x="1151" y="11508"/>
                    <a:pt x="1209" y="11760"/>
                  </a:cubicBezTo>
                  <a:lnTo>
                    <a:pt x="1258" y="11959"/>
                  </a:lnTo>
                  <a:cubicBezTo>
                    <a:pt x="1263" y="11986"/>
                    <a:pt x="1268" y="12013"/>
                    <a:pt x="1273" y="12045"/>
                  </a:cubicBezTo>
                  <a:cubicBezTo>
                    <a:pt x="1327" y="12206"/>
                    <a:pt x="1370" y="12373"/>
                    <a:pt x="1402" y="12549"/>
                  </a:cubicBezTo>
                  <a:cubicBezTo>
                    <a:pt x="1692" y="14317"/>
                    <a:pt x="1516" y="16117"/>
                    <a:pt x="1806" y="17879"/>
                  </a:cubicBezTo>
                  <a:cubicBezTo>
                    <a:pt x="1892" y="18405"/>
                    <a:pt x="2047" y="18889"/>
                    <a:pt x="2230" y="19362"/>
                  </a:cubicBezTo>
                  <a:cubicBezTo>
                    <a:pt x="2299" y="19969"/>
                    <a:pt x="2627" y="20511"/>
                    <a:pt x="2795" y="21091"/>
                  </a:cubicBezTo>
                  <a:cubicBezTo>
                    <a:pt x="2810" y="21150"/>
                    <a:pt x="2820" y="21210"/>
                    <a:pt x="2837" y="21269"/>
                  </a:cubicBezTo>
                  <a:cubicBezTo>
                    <a:pt x="2859" y="21914"/>
                    <a:pt x="2681" y="22558"/>
                    <a:pt x="2703" y="23218"/>
                  </a:cubicBezTo>
                  <a:cubicBezTo>
                    <a:pt x="2639" y="23310"/>
                    <a:pt x="2563" y="23386"/>
                    <a:pt x="2477" y="23461"/>
                  </a:cubicBezTo>
                  <a:cubicBezTo>
                    <a:pt x="2483" y="23498"/>
                    <a:pt x="2488" y="23530"/>
                    <a:pt x="2498" y="23563"/>
                  </a:cubicBezTo>
                  <a:cubicBezTo>
                    <a:pt x="2520" y="23649"/>
                    <a:pt x="2552" y="23729"/>
                    <a:pt x="2579" y="23810"/>
                  </a:cubicBezTo>
                  <a:cubicBezTo>
                    <a:pt x="2601" y="23863"/>
                    <a:pt x="2622" y="23939"/>
                    <a:pt x="2644" y="24004"/>
                  </a:cubicBezTo>
                  <a:cubicBezTo>
                    <a:pt x="2654" y="24036"/>
                    <a:pt x="2659" y="24068"/>
                    <a:pt x="2666" y="24095"/>
                  </a:cubicBezTo>
                  <a:cubicBezTo>
                    <a:pt x="2815" y="24170"/>
                    <a:pt x="2896" y="24331"/>
                    <a:pt x="2827" y="24681"/>
                  </a:cubicBezTo>
                  <a:cubicBezTo>
                    <a:pt x="2031" y="25502"/>
                    <a:pt x="2009" y="26216"/>
                    <a:pt x="2359" y="26883"/>
                  </a:cubicBezTo>
                  <a:cubicBezTo>
                    <a:pt x="2569" y="27280"/>
                    <a:pt x="2912" y="27661"/>
                    <a:pt x="3299" y="28033"/>
                  </a:cubicBezTo>
                  <a:cubicBezTo>
                    <a:pt x="3606" y="28457"/>
                    <a:pt x="3557" y="28946"/>
                    <a:pt x="3557" y="29429"/>
                  </a:cubicBezTo>
                  <a:cubicBezTo>
                    <a:pt x="3551" y="31948"/>
                    <a:pt x="3450" y="34474"/>
                    <a:pt x="3589" y="36988"/>
                  </a:cubicBezTo>
                  <a:cubicBezTo>
                    <a:pt x="3648" y="38035"/>
                    <a:pt x="3504" y="39040"/>
                    <a:pt x="3331" y="40039"/>
                  </a:cubicBezTo>
                  <a:cubicBezTo>
                    <a:pt x="3353" y="40195"/>
                    <a:pt x="3385" y="40334"/>
                    <a:pt x="3433" y="40458"/>
                  </a:cubicBezTo>
                  <a:cubicBezTo>
                    <a:pt x="3589" y="40383"/>
                    <a:pt x="3755" y="40329"/>
                    <a:pt x="3943" y="40297"/>
                  </a:cubicBezTo>
                  <a:cubicBezTo>
                    <a:pt x="4042" y="40475"/>
                    <a:pt x="4223" y="40535"/>
                    <a:pt x="4553" y="40535"/>
                  </a:cubicBezTo>
                  <a:cubicBezTo>
                    <a:pt x="4781" y="40535"/>
                    <a:pt x="5079" y="40506"/>
                    <a:pt x="5470" y="40470"/>
                  </a:cubicBezTo>
                  <a:cubicBezTo>
                    <a:pt x="5631" y="40405"/>
                    <a:pt x="5792" y="40361"/>
                    <a:pt x="5947" y="40329"/>
                  </a:cubicBezTo>
                  <a:cubicBezTo>
                    <a:pt x="6222" y="40346"/>
                    <a:pt x="6490" y="40361"/>
                    <a:pt x="6759" y="40361"/>
                  </a:cubicBezTo>
                  <a:cubicBezTo>
                    <a:pt x="7092" y="40361"/>
                    <a:pt x="7377" y="40341"/>
                    <a:pt x="7645" y="40297"/>
                  </a:cubicBezTo>
                  <a:cubicBezTo>
                    <a:pt x="7784" y="40308"/>
                    <a:pt x="7925" y="40319"/>
                    <a:pt x="8069" y="40324"/>
                  </a:cubicBezTo>
                  <a:cubicBezTo>
                    <a:pt x="14887" y="40141"/>
                    <a:pt x="21699" y="39947"/>
                    <a:pt x="28517" y="39798"/>
                  </a:cubicBezTo>
                  <a:cubicBezTo>
                    <a:pt x="28833" y="39786"/>
                    <a:pt x="29026" y="39739"/>
                    <a:pt x="29134" y="39625"/>
                  </a:cubicBezTo>
                  <a:cubicBezTo>
                    <a:pt x="29268" y="39496"/>
                    <a:pt x="29279" y="39287"/>
                    <a:pt x="29214" y="38948"/>
                  </a:cubicBezTo>
                  <a:cubicBezTo>
                    <a:pt x="29134" y="38529"/>
                    <a:pt x="29177" y="38078"/>
                    <a:pt x="29167" y="37643"/>
                  </a:cubicBezTo>
                  <a:cubicBezTo>
                    <a:pt x="28989" y="37514"/>
                    <a:pt x="28720" y="37428"/>
                    <a:pt x="28882" y="37128"/>
                  </a:cubicBezTo>
                  <a:lnTo>
                    <a:pt x="28882" y="37128"/>
                  </a:lnTo>
                  <a:cubicBezTo>
                    <a:pt x="28828" y="37136"/>
                    <a:pt x="28777" y="37140"/>
                    <a:pt x="28729" y="37140"/>
                  </a:cubicBezTo>
                  <a:cubicBezTo>
                    <a:pt x="28396" y="37140"/>
                    <a:pt x="28192" y="36947"/>
                    <a:pt x="28103" y="36585"/>
                  </a:cubicBezTo>
                  <a:cubicBezTo>
                    <a:pt x="28058" y="36592"/>
                    <a:pt x="28014" y="36595"/>
                    <a:pt x="27973" y="36595"/>
                  </a:cubicBezTo>
                  <a:cubicBezTo>
                    <a:pt x="27570" y="36595"/>
                    <a:pt x="27327" y="36287"/>
                    <a:pt x="27044" y="36047"/>
                  </a:cubicBezTo>
                  <a:cubicBezTo>
                    <a:pt x="26776" y="35908"/>
                    <a:pt x="26318" y="35811"/>
                    <a:pt x="26276" y="35623"/>
                  </a:cubicBezTo>
                  <a:cubicBezTo>
                    <a:pt x="25986" y="34274"/>
                    <a:pt x="24783" y="33974"/>
                    <a:pt x="23836" y="33367"/>
                  </a:cubicBezTo>
                  <a:cubicBezTo>
                    <a:pt x="23531" y="32680"/>
                    <a:pt x="22586" y="32943"/>
                    <a:pt x="22236" y="32320"/>
                  </a:cubicBezTo>
                  <a:cubicBezTo>
                    <a:pt x="22169" y="32349"/>
                    <a:pt x="22110" y="32362"/>
                    <a:pt x="22057" y="32362"/>
                  </a:cubicBezTo>
                  <a:cubicBezTo>
                    <a:pt x="21878" y="32362"/>
                    <a:pt x="21775" y="32212"/>
                    <a:pt x="21688" y="32030"/>
                  </a:cubicBezTo>
                  <a:lnTo>
                    <a:pt x="21688" y="32030"/>
                  </a:lnTo>
                  <a:lnTo>
                    <a:pt x="21709" y="32050"/>
                  </a:lnTo>
                  <a:cubicBezTo>
                    <a:pt x="21135" y="30659"/>
                    <a:pt x="21483" y="29209"/>
                    <a:pt x="21500" y="27796"/>
                  </a:cubicBezTo>
                  <a:cubicBezTo>
                    <a:pt x="21505" y="27248"/>
                    <a:pt x="21425" y="26716"/>
                    <a:pt x="21425" y="26174"/>
                  </a:cubicBezTo>
                  <a:cubicBezTo>
                    <a:pt x="21390" y="26178"/>
                    <a:pt x="21355" y="26179"/>
                    <a:pt x="21320" y="26179"/>
                  </a:cubicBezTo>
                  <a:cubicBezTo>
                    <a:pt x="20888" y="26179"/>
                    <a:pt x="20566" y="25875"/>
                    <a:pt x="20705" y="25556"/>
                  </a:cubicBezTo>
                  <a:cubicBezTo>
                    <a:pt x="20965" y="24964"/>
                    <a:pt x="20651" y="24247"/>
                    <a:pt x="21159" y="23747"/>
                  </a:cubicBezTo>
                  <a:lnTo>
                    <a:pt x="21159" y="23747"/>
                  </a:lnTo>
                  <a:cubicBezTo>
                    <a:pt x="21253" y="23493"/>
                    <a:pt x="21476" y="23483"/>
                    <a:pt x="21694" y="23466"/>
                  </a:cubicBezTo>
                  <a:cubicBezTo>
                    <a:pt x="21790" y="23218"/>
                    <a:pt x="22016" y="23218"/>
                    <a:pt x="22231" y="23203"/>
                  </a:cubicBezTo>
                  <a:cubicBezTo>
                    <a:pt x="22328" y="22950"/>
                    <a:pt x="22559" y="22950"/>
                    <a:pt x="22773" y="22935"/>
                  </a:cubicBezTo>
                  <a:cubicBezTo>
                    <a:pt x="22951" y="22757"/>
                    <a:pt x="23127" y="22585"/>
                    <a:pt x="23300" y="22407"/>
                  </a:cubicBezTo>
                  <a:cubicBezTo>
                    <a:pt x="23305" y="21301"/>
                    <a:pt x="23332" y="20200"/>
                    <a:pt x="23300" y="19093"/>
                  </a:cubicBezTo>
                  <a:cubicBezTo>
                    <a:pt x="23283" y="18524"/>
                    <a:pt x="23402" y="18068"/>
                    <a:pt x="23853" y="17681"/>
                  </a:cubicBezTo>
                  <a:cubicBezTo>
                    <a:pt x="23896" y="17649"/>
                    <a:pt x="23933" y="17610"/>
                    <a:pt x="23977" y="17578"/>
                  </a:cubicBezTo>
                  <a:cubicBezTo>
                    <a:pt x="24094" y="17545"/>
                    <a:pt x="24235" y="17525"/>
                    <a:pt x="24391" y="17525"/>
                  </a:cubicBezTo>
                  <a:cubicBezTo>
                    <a:pt x="24513" y="17525"/>
                    <a:pt x="24649" y="17540"/>
                    <a:pt x="24793" y="17567"/>
                  </a:cubicBezTo>
                  <a:cubicBezTo>
                    <a:pt x="25507" y="16923"/>
                    <a:pt x="26201" y="16246"/>
                    <a:pt x="26878" y="15591"/>
                  </a:cubicBezTo>
                  <a:cubicBezTo>
                    <a:pt x="29177" y="13350"/>
                    <a:pt x="31353" y="11239"/>
                    <a:pt x="34361" y="10127"/>
                  </a:cubicBezTo>
                  <a:cubicBezTo>
                    <a:pt x="34763" y="9977"/>
                    <a:pt x="35097" y="9719"/>
                    <a:pt x="35425" y="9467"/>
                  </a:cubicBezTo>
                  <a:cubicBezTo>
                    <a:pt x="35559" y="9365"/>
                    <a:pt x="35698" y="9256"/>
                    <a:pt x="35844" y="9155"/>
                  </a:cubicBezTo>
                  <a:cubicBezTo>
                    <a:pt x="35988" y="9058"/>
                    <a:pt x="36075" y="8892"/>
                    <a:pt x="36075" y="8714"/>
                  </a:cubicBezTo>
                  <a:cubicBezTo>
                    <a:pt x="36075" y="8537"/>
                    <a:pt x="35988" y="8371"/>
                    <a:pt x="35839" y="8274"/>
                  </a:cubicBezTo>
                  <a:cubicBezTo>
                    <a:pt x="35623" y="8128"/>
                    <a:pt x="35398" y="8053"/>
                    <a:pt x="35162" y="8053"/>
                  </a:cubicBezTo>
                  <a:cubicBezTo>
                    <a:pt x="34785" y="8053"/>
                    <a:pt x="34500" y="8242"/>
                    <a:pt x="34292" y="8381"/>
                  </a:cubicBezTo>
                  <a:cubicBezTo>
                    <a:pt x="34259" y="8403"/>
                    <a:pt x="34216" y="8430"/>
                    <a:pt x="34178" y="8456"/>
                  </a:cubicBezTo>
                  <a:cubicBezTo>
                    <a:pt x="33474" y="7817"/>
                    <a:pt x="32685" y="7731"/>
                    <a:pt x="31998" y="7731"/>
                  </a:cubicBezTo>
                  <a:cubicBezTo>
                    <a:pt x="31852" y="7731"/>
                    <a:pt x="31708" y="7731"/>
                    <a:pt x="31562" y="7736"/>
                  </a:cubicBezTo>
                  <a:cubicBezTo>
                    <a:pt x="31428" y="7741"/>
                    <a:pt x="31289" y="7741"/>
                    <a:pt x="31153" y="7741"/>
                  </a:cubicBezTo>
                  <a:cubicBezTo>
                    <a:pt x="31031" y="7741"/>
                    <a:pt x="30902" y="7741"/>
                    <a:pt x="30778" y="7731"/>
                  </a:cubicBezTo>
                  <a:cubicBezTo>
                    <a:pt x="30746" y="7726"/>
                    <a:pt x="30709" y="7726"/>
                    <a:pt x="30670" y="7726"/>
                  </a:cubicBezTo>
                  <a:cubicBezTo>
                    <a:pt x="30558" y="7726"/>
                    <a:pt x="30444" y="7741"/>
                    <a:pt x="30348" y="7753"/>
                  </a:cubicBezTo>
                  <a:cubicBezTo>
                    <a:pt x="30290" y="7758"/>
                    <a:pt x="30235" y="7769"/>
                    <a:pt x="30181" y="7769"/>
                  </a:cubicBezTo>
                  <a:cubicBezTo>
                    <a:pt x="29935" y="7328"/>
                    <a:pt x="29613" y="7102"/>
                    <a:pt x="29219" y="7102"/>
                  </a:cubicBezTo>
                  <a:cubicBezTo>
                    <a:pt x="28892" y="7102"/>
                    <a:pt x="28624" y="7263"/>
                    <a:pt x="28388" y="7404"/>
                  </a:cubicBezTo>
                  <a:cubicBezTo>
                    <a:pt x="28339" y="7436"/>
                    <a:pt x="28285" y="7468"/>
                    <a:pt x="28237" y="7495"/>
                  </a:cubicBezTo>
                  <a:lnTo>
                    <a:pt x="28205" y="7511"/>
                  </a:lnTo>
                  <a:cubicBezTo>
                    <a:pt x="27340" y="7994"/>
                    <a:pt x="26813" y="8284"/>
                    <a:pt x="26459" y="8284"/>
                  </a:cubicBezTo>
                  <a:cubicBezTo>
                    <a:pt x="26061" y="8284"/>
                    <a:pt x="25545" y="7897"/>
                    <a:pt x="24525" y="7129"/>
                  </a:cubicBezTo>
                  <a:lnTo>
                    <a:pt x="24277" y="6941"/>
                  </a:lnTo>
                  <a:cubicBezTo>
                    <a:pt x="24235" y="6909"/>
                    <a:pt x="24191" y="6871"/>
                    <a:pt x="24154" y="6834"/>
                  </a:cubicBezTo>
                  <a:cubicBezTo>
                    <a:pt x="23987" y="6678"/>
                    <a:pt x="23756" y="6464"/>
                    <a:pt x="23417" y="6464"/>
                  </a:cubicBezTo>
                  <a:cubicBezTo>
                    <a:pt x="23144" y="6464"/>
                    <a:pt x="22902" y="6598"/>
                    <a:pt x="22693" y="6866"/>
                  </a:cubicBezTo>
                  <a:cubicBezTo>
                    <a:pt x="22612" y="6963"/>
                    <a:pt x="22554" y="7022"/>
                    <a:pt x="22515" y="7059"/>
                  </a:cubicBezTo>
                  <a:cubicBezTo>
                    <a:pt x="22467" y="6995"/>
                    <a:pt x="22392" y="6883"/>
                    <a:pt x="22279" y="6689"/>
                  </a:cubicBezTo>
                  <a:cubicBezTo>
                    <a:pt x="21587" y="5464"/>
                    <a:pt x="20280" y="4706"/>
                    <a:pt x="18879" y="4706"/>
                  </a:cubicBezTo>
                  <a:cubicBezTo>
                    <a:pt x="18250" y="4706"/>
                    <a:pt x="17622" y="4862"/>
                    <a:pt x="17074" y="5163"/>
                  </a:cubicBezTo>
                  <a:cubicBezTo>
                    <a:pt x="16832" y="5297"/>
                    <a:pt x="16596" y="5373"/>
                    <a:pt x="16423" y="5373"/>
                  </a:cubicBezTo>
                  <a:cubicBezTo>
                    <a:pt x="16370" y="5373"/>
                    <a:pt x="16326" y="5361"/>
                    <a:pt x="16294" y="5351"/>
                  </a:cubicBezTo>
                  <a:cubicBezTo>
                    <a:pt x="15215" y="4840"/>
                    <a:pt x="14087" y="4659"/>
                    <a:pt x="12996" y="4476"/>
                  </a:cubicBezTo>
                  <a:cubicBezTo>
                    <a:pt x="12808" y="4443"/>
                    <a:pt x="12619" y="4411"/>
                    <a:pt x="12432" y="4379"/>
                  </a:cubicBezTo>
                  <a:cubicBezTo>
                    <a:pt x="12222" y="4347"/>
                    <a:pt x="11981" y="4213"/>
                    <a:pt x="11910" y="4099"/>
                  </a:cubicBezTo>
                  <a:cubicBezTo>
                    <a:pt x="11900" y="4084"/>
                    <a:pt x="11890" y="4062"/>
                    <a:pt x="11910" y="4002"/>
                  </a:cubicBezTo>
                  <a:cubicBezTo>
                    <a:pt x="12136" y="3315"/>
                    <a:pt x="11975" y="2730"/>
                    <a:pt x="11835" y="2214"/>
                  </a:cubicBezTo>
                  <a:cubicBezTo>
                    <a:pt x="11766" y="1956"/>
                    <a:pt x="11701" y="1714"/>
                    <a:pt x="11696" y="1483"/>
                  </a:cubicBezTo>
                  <a:cubicBezTo>
                    <a:pt x="11659" y="581"/>
                    <a:pt x="11104" y="0"/>
                    <a:pt x="102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4"/>
            <p:cNvSpPr/>
            <p:nvPr/>
          </p:nvSpPr>
          <p:spPr>
            <a:xfrm>
              <a:off x="4666025" y="2829850"/>
              <a:ext cx="4175" cy="3625"/>
            </a:xfrm>
            <a:custGeom>
              <a:avLst/>
              <a:gdLst/>
              <a:ahLst/>
              <a:cxnLst/>
              <a:rect l="l" t="t" r="r" b="b"/>
              <a:pathLst>
                <a:path w="167" h="145" extrusionOk="0">
                  <a:moveTo>
                    <a:pt x="87" y="1"/>
                  </a:moveTo>
                  <a:cubicBezTo>
                    <a:pt x="60" y="38"/>
                    <a:pt x="27" y="70"/>
                    <a:pt x="0" y="108"/>
                  </a:cubicBezTo>
                  <a:cubicBezTo>
                    <a:pt x="27" y="124"/>
                    <a:pt x="55" y="135"/>
                    <a:pt x="80" y="145"/>
                  </a:cubicBezTo>
                  <a:cubicBezTo>
                    <a:pt x="107" y="124"/>
                    <a:pt x="134" y="102"/>
                    <a:pt x="167" y="75"/>
                  </a:cubicBezTo>
                  <a:cubicBezTo>
                    <a:pt x="140" y="48"/>
                    <a:pt x="113" y="28"/>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4"/>
            <p:cNvSpPr/>
            <p:nvPr/>
          </p:nvSpPr>
          <p:spPr>
            <a:xfrm>
              <a:off x="733450" y="1799325"/>
              <a:ext cx="871125" cy="1335825"/>
            </a:xfrm>
            <a:custGeom>
              <a:avLst/>
              <a:gdLst/>
              <a:ahLst/>
              <a:cxnLst/>
              <a:rect l="l" t="t" r="r" b="b"/>
              <a:pathLst>
                <a:path w="34845" h="53433" extrusionOk="0">
                  <a:moveTo>
                    <a:pt x="5458" y="1"/>
                  </a:moveTo>
                  <a:cubicBezTo>
                    <a:pt x="5324" y="33"/>
                    <a:pt x="5205" y="87"/>
                    <a:pt x="5108" y="151"/>
                  </a:cubicBezTo>
                  <a:cubicBezTo>
                    <a:pt x="4937" y="269"/>
                    <a:pt x="4818" y="425"/>
                    <a:pt x="4727" y="598"/>
                  </a:cubicBezTo>
                  <a:cubicBezTo>
                    <a:pt x="4808" y="828"/>
                    <a:pt x="4786" y="1134"/>
                    <a:pt x="4674" y="1558"/>
                  </a:cubicBezTo>
                  <a:cubicBezTo>
                    <a:pt x="3132" y="7548"/>
                    <a:pt x="1687" y="13566"/>
                    <a:pt x="161" y="19561"/>
                  </a:cubicBezTo>
                  <a:cubicBezTo>
                    <a:pt x="43" y="20034"/>
                    <a:pt x="0" y="20431"/>
                    <a:pt x="129" y="20759"/>
                  </a:cubicBezTo>
                  <a:cubicBezTo>
                    <a:pt x="134" y="20786"/>
                    <a:pt x="129" y="20801"/>
                    <a:pt x="139" y="20828"/>
                  </a:cubicBezTo>
                  <a:cubicBezTo>
                    <a:pt x="1875" y="25830"/>
                    <a:pt x="5604" y="30719"/>
                    <a:pt x="8659" y="35011"/>
                  </a:cubicBezTo>
                  <a:cubicBezTo>
                    <a:pt x="10422" y="37488"/>
                    <a:pt x="12539" y="39696"/>
                    <a:pt x="14381" y="42114"/>
                  </a:cubicBezTo>
                  <a:cubicBezTo>
                    <a:pt x="16035" y="44279"/>
                    <a:pt x="17255" y="46706"/>
                    <a:pt x="19045" y="48780"/>
                  </a:cubicBezTo>
                  <a:cubicBezTo>
                    <a:pt x="19055" y="48796"/>
                    <a:pt x="19071" y="48801"/>
                    <a:pt x="19087" y="48812"/>
                  </a:cubicBezTo>
                  <a:cubicBezTo>
                    <a:pt x="19174" y="48957"/>
                    <a:pt x="19291" y="49086"/>
                    <a:pt x="19464" y="49173"/>
                  </a:cubicBezTo>
                  <a:cubicBezTo>
                    <a:pt x="19539" y="49511"/>
                    <a:pt x="19678" y="49801"/>
                    <a:pt x="20000" y="49979"/>
                  </a:cubicBezTo>
                  <a:cubicBezTo>
                    <a:pt x="20081" y="50306"/>
                    <a:pt x="20221" y="50596"/>
                    <a:pt x="20528" y="50773"/>
                  </a:cubicBezTo>
                  <a:cubicBezTo>
                    <a:pt x="20533" y="51068"/>
                    <a:pt x="20769" y="51122"/>
                    <a:pt x="20984" y="51197"/>
                  </a:cubicBezTo>
                  <a:cubicBezTo>
                    <a:pt x="21252" y="51429"/>
                    <a:pt x="21462" y="51708"/>
                    <a:pt x="21623" y="52009"/>
                  </a:cubicBezTo>
                  <a:cubicBezTo>
                    <a:pt x="21720" y="52191"/>
                    <a:pt x="21795" y="52385"/>
                    <a:pt x="21859" y="52590"/>
                  </a:cubicBezTo>
                  <a:cubicBezTo>
                    <a:pt x="21869" y="52755"/>
                    <a:pt x="21879" y="52922"/>
                    <a:pt x="22076" y="52922"/>
                  </a:cubicBezTo>
                  <a:cubicBezTo>
                    <a:pt x="22095" y="52922"/>
                    <a:pt x="22116" y="52920"/>
                    <a:pt x="22139" y="52917"/>
                  </a:cubicBezTo>
                  <a:cubicBezTo>
                    <a:pt x="22192" y="53088"/>
                    <a:pt x="22236" y="53260"/>
                    <a:pt x="22268" y="53433"/>
                  </a:cubicBezTo>
                  <a:cubicBezTo>
                    <a:pt x="22311" y="53428"/>
                    <a:pt x="22348" y="53416"/>
                    <a:pt x="22385" y="53401"/>
                  </a:cubicBezTo>
                  <a:cubicBezTo>
                    <a:pt x="22385" y="53395"/>
                    <a:pt x="22385" y="53395"/>
                    <a:pt x="22391" y="53395"/>
                  </a:cubicBezTo>
                  <a:cubicBezTo>
                    <a:pt x="22547" y="53363"/>
                    <a:pt x="22687" y="53309"/>
                    <a:pt x="22816" y="53239"/>
                  </a:cubicBezTo>
                  <a:cubicBezTo>
                    <a:pt x="22993" y="52401"/>
                    <a:pt x="23213" y="51563"/>
                    <a:pt x="23272" y="50714"/>
                  </a:cubicBezTo>
                  <a:cubicBezTo>
                    <a:pt x="23251" y="50569"/>
                    <a:pt x="23256" y="50423"/>
                    <a:pt x="23288" y="50262"/>
                  </a:cubicBezTo>
                  <a:cubicBezTo>
                    <a:pt x="23288" y="50069"/>
                    <a:pt x="23278" y="49875"/>
                    <a:pt x="23256" y="49682"/>
                  </a:cubicBezTo>
                  <a:cubicBezTo>
                    <a:pt x="23116" y="48517"/>
                    <a:pt x="23664" y="47259"/>
                    <a:pt x="23127" y="46051"/>
                  </a:cubicBezTo>
                  <a:lnTo>
                    <a:pt x="23127" y="46051"/>
                  </a:lnTo>
                  <a:cubicBezTo>
                    <a:pt x="23159" y="46053"/>
                    <a:pt x="23192" y="46053"/>
                    <a:pt x="23224" y="46053"/>
                  </a:cubicBezTo>
                  <a:cubicBezTo>
                    <a:pt x="23662" y="46053"/>
                    <a:pt x="24123" y="45937"/>
                    <a:pt x="24559" y="45937"/>
                  </a:cubicBezTo>
                  <a:cubicBezTo>
                    <a:pt x="24576" y="45937"/>
                    <a:pt x="24593" y="45938"/>
                    <a:pt x="24610" y="45938"/>
                  </a:cubicBezTo>
                  <a:cubicBezTo>
                    <a:pt x="24787" y="45943"/>
                    <a:pt x="24964" y="45970"/>
                    <a:pt x="25137" y="46029"/>
                  </a:cubicBezTo>
                  <a:cubicBezTo>
                    <a:pt x="25249" y="46072"/>
                    <a:pt x="25362" y="46131"/>
                    <a:pt x="25464" y="46213"/>
                  </a:cubicBezTo>
                  <a:cubicBezTo>
                    <a:pt x="25626" y="46330"/>
                    <a:pt x="25775" y="46503"/>
                    <a:pt x="25910" y="46739"/>
                  </a:cubicBezTo>
                  <a:cubicBezTo>
                    <a:pt x="26004" y="46899"/>
                    <a:pt x="26086" y="46968"/>
                    <a:pt x="26164" y="46968"/>
                  </a:cubicBezTo>
                  <a:cubicBezTo>
                    <a:pt x="26301" y="46968"/>
                    <a:pt x="26425" y="46755"/>
                    <a:pt x="26576" y="46443"/>
                  </a:cubicBezTo>
                  <a:cubicBezTo>
                    <a:pt x="26716" y="46158"/>
                    <a:pt x="26807" y="45863"/>
                    <a:pt x="26883" y="45563"/>
                  </a:cubicBezTo>
                  <a:cubicBezTo>
                    <a:pt x="26947" y="45310"/>
                    <a:pt x="26995" y="45047"/>
                    <a:pt x="27049" y="44789"/>
                  </a:cubicBezTo>
                  <a:cubicBezTo>
                    <a:pt x="27076" y="44665"/>
                    <a:pt x="27097" y="44547"/>
                    <a:pt x="27129" y="44428"/>
                  </a:cubicBezTo>
                  <a:cubicBezTo>
                    <a:pt x="27253" y="43902"/>
                    <a:pt x="27425" y="43397"/>
                    <a:pt x="27785" y="42957"/>
                  </a:cubicBezTo>
                  <a:cubicBezTo>
                    <a:pt x="27817" y="42898"/>
                    <a:pt x="27833" y="42838"/>
                    <a:pt x="27828" y="42791"/>
                  </a:cubicBezTo>
                  <a:cubicBezTo>
                    <a:pt x="27994" y="42189"/>
                    <a:pt x="28113" y="41791"/>
                    <a:pt x="28263" y="41539"/>
                  </a:cubicBezTo>
                  <a:cubicBezTo>
                    <a:pt x="28313" y="41382"/>
                    <a:pt x="28364" y="41224"/>
                    <a:pt x="28410" y="41062"/>
                  </a:cubicBezTo>
                  <a:lnTo>
                    <a:pt x="28410" y="41062"/>
                  </a:lnTo>
                  <a:cubicBezTo>
                    <a:pt x="28415" y="41068"/>
                    <a:pt x="28420" y="41071"/>
                    <a:pt x="28423" y="41071"/>
                  </a:cubicBezTo>
                  <a:cubicBezTo>
                    <a:pt x="28427" y="41071"/>
                    <a:pt x="28428" y="41062"/>
                    <a:pt x="28418" y="41033"/>
                  </a:cubicBezTo>
                  <a:cubicBezTo>
                    <a:pt x="29203" y="38192"/>
                    <a:pt x="29166" y="34683"/>
                    <a:pt x="29751" y="31799"/>
                  </a:cubicBezTo>
                  <a:cubicBezTo>
                    <a:pt x="31373" y="23767"/>
                    <a:pt x="32878" y="15703"/>
                    <a:pt x="34468" y="7667"/>
                  </a:cubicBezTo>
                  <a:cubicBezTo>
                    <a:pt x="34537" y="7323"/>
                    <a:pt x="34543" y="7082"/>
                    <a:pt x="34457" y="6898"/>
                  </a:cubicBezTo>
                  <a:cubicBezTo>
                    <a:pt x="34549" y="6742"/>
                    <a:pt x="34671" y="6598"/>
                    <a:pt x="34844" y="6496"/>
                  </a:cubicBezTo>
                  <a:cubicBezTo>
                    <a:pt x="34817" y="6458"/>
                    <a:pt x="34785" y="6425"/>
                    <a:pt x="34753" y="6393"/>
                  </a:cubicBezTo>
                  <a:cubicBezTo>
                    <a:pt x="30250" y="5512"/>
                    <a:pt x="25743" y="4647"/>
                    <a:pt x="21237" y="3789"/>
                  </a:cubicBezTo>
                  <a:cubicBezTo>
                    <a:pt x="20747" y="3697"/>
                    <a:pt x="20479" y="3536"/>
                    <a:pt x="20350" y="3299"/>
                  </a:cubicBezTo>
                  <a:cubicBezTo>
                    <a:pt x="20151" y="3251"/>
                    <a:pt x="19952" y="3214"/>
                    <a:pt x="19747" y="3165"/>
                  </a:cubicBezTo>
                  <a:cubicBezTo>
                    <a:pt x="19710" y="3159"/>
                    <a:pt x="19673" y="3149"/>
                    <a:pt x="19635" y="3144"/>
                  </a:cubicBezTo>
                  <a:cubicBezTo>
                    <a:pt x="19507" y="3239"/>
                    <a:pt x="19349" y="3280"/>
                    <a:pt x="19154" y="3280"/>
                  </a:cubicBezTo>
                  <a:cubicBezTo>
                    <a:pt x="18998" y="3280"/>
                    <a:pt x="18817" y="3254"/>
                    <a:pt x="18609" y="3208"/>
                  </a:cubicBezTo>
                  <a:cubicBezTo>
                    <a:pt x="14210" y="2209"/>
                    <a:pt x="9826" y="1129"/>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4"/>
            <p:cNvSpPr/>
            <p:nvPr/>
          </p:nvSpPr>
          <p:spPr>
            <a:xfrm>
              <a:off x="4979500" y="3308650"/>
              <a:ext cx="518175" cy="716525"/>
            </a:xfrm>
            <a:custGeom>
              <a:avLst/>
              <a:gdLst/>
              <a:ahLst/>
              <a:cxnLst/>
              <a:rect l="l" t="t" r="r" b="b"/>
              <a:pathLst>
                <a:path w="20727" h="28661" extrusionOk="0">
                  <a:moveTo>
                    <a:pt x="14022" y="0"/>
                  </a:moveTo>
                  <a:cubicBezTo>
                    <a:pt x="9509" y="506"/>
                    <a:pt x="4991" y="903"/>
                    <a:pt x="467" y="1262"/>
                  </a:cubicBezTo>
                  <a:cubicBezTo>
                    <a:pt x="397" y="1300"/>
                    <a:pt x="344" y="1349"/>
                    <a:pt x="290" y="1397"/>
                  </a:cubicBezTo>
                  <a:cubicBezTo>
                    <a:pt x="317" y="1418"/>
                    <a:pt x="349" y="1440"/>
                    <a:pt x="377" y="1467"/>
                  </a:cubicBezTo>
                  <a:cubicBezTo>
                    <a:pt x="484" y="1574"/>
                    <a:pt x="558" y="1698"/>
                    <a:pt x="612" y="1827"/>
                  </a:cubicBezTo>
                  <a:cubicBezTo>
                    <a:pt x="473" y="1999"/>
                    <a:pt x="446" y="2251"/>
                    <a:pt x="451" y="2601"/>
                  </a:cubicBezTo>
                  <a:cubicBezTo>
                    <a:pt x="478" y="5571"/>
                    <a:pt x="456" y="8542"/>
                    <a:pt x="456" y="11513"/>
                  </a:cubicBezTo>
                  <a:cubicBezTo>
                    <a:pt x="489" y="12184"/>
                    <a:pt x="521" y="12856"/>
                    <a:pt x="521" y="13528"/>
                  </a:cubicBezTo>
                  <a:cubicBezTo>
                    <a:pt x="521" y="14199"/>
                    <a:pt x="489" y="14870"/>
                    <a:pt x="402" y="15542"/>
                  </a:cubicBezTo>
                  <a:cubicBezTo>
                    <a:pt x="258" y="18641"/>
                    <a:pt x="0" y="21742"/>
                    <a:pt x="451" y="24842"/>
                  </a:cubicBezTo>
                  <a:cubicBezTo>
                    <a:pt x="640" y="26114"/>
                    <a:pt x="833" y="27388"/>
                    <a:pt x="1010" y="28661"/>
                  </a:cubicBezTo>
                  <a:cubicBezTo>
                    <a:pt x="1015" y="28661"/>
                    <a:pt x="1015" y="28655"/>
                    <a:pt x="1021" y="28655"/>
                  </a:cubicBezTo>
                  <a:cubicBezTo>
                    <a:pt x="1074" y="28650"/>
                    <a:pt x="1128" y="28645"/>
                    <a:pt x="1176" y="28640"/>
                  </a:cubicBezTo>
                  <a:cubicBezTo>
                    <a:pt x="3561" y="28338"/>
                    <a:pt x="5953" y="27899"/>
                    <a:pt x="8354" y="27817"/>
                  </a:cubicBezTo>
                  <a:cubicBezTo>
                    <a:pt x="9202" y="27790"/>
                    <a:pt x="10047" y="27790"/>
                    <a:pt x="10890" y="27748"/>
                  </a:cubicBezTo>
                  <a:cubicBezTo>
                    <a:pt x="11502" y="27673"/>
                    <a:pt x="12109" y="27602"/>
                    <a:pt x="12722" y="27532"/>
                  </a:cubicBezTo>
                  <a:cubicBezTo>
                    <a:pt x="13323" y="27468"/>
                    <a:pt x="13930" y="27403"/>
                    <a:pt x="14537" y="27334"/>
                  </a:cubicBezTo>
                  <a:cubicBezTo>
                    <a:pt x="14892" y="27269"/>
                    <a:pt x="15241" y="27210"/>
                    <a:pt x="15606" y="27210"/>
                  </a:cubicBezTo>
                  <a:cubicBezTo>
                    <a:pt x="15616" y="27210"/>
                    <a:pt x="15628" y="27215"/>
                    <a:pt x="15638" y="27215"/>
                  </a:cubicBezTo>
                  <a:cubicBezTo>
                    <a:pt x="17186" y="27049"/>
                    <a:pt x="18733" y="26883"/>
                    <a:pt x="20280" y="26711"/>
                  </a:cubicBezTo>
                  <a:cubicBezTo>
                    <a:pt x="20344" y="26699"/>
                    <a:pt x="20414" y="26694"/>
                    <a:pt x="20484" y="26684"/>
                  </a:cubicBezTo>
                  <a:cubicBezTo>
                    <a:pt x="20570" y="26674"/>
                    <a:pt x="20645" y="26533"/>
                    <a:pt x="20726" y="26448"/>
                  </a:cubicBezTo>
                  <a:cubicBezTo>
                    <a:pt x="20409" y="26275"/>
                    <a:pt x="20307" y="25958"/>
                    <a:pt x="20205" y="25642"/>
                  </a:cubicBezTo>
                  <a:cubicBezTo>
                    <a:pt x="19539" y="24820"/>
                    <a:pt x="20484" y="23831"/>
                    <a:pt x="19947" y="22993"/>
                  </a:cubicBezTo>
                  <a:cubicBezTo>
                    <a:pt x="19678" y="22896"/>
                    <a:pt x="19684" y="22660"/>
                    <a:pt x="19667" y="22434"/>
                  </a:cubicBezTo>
                  <a:lnTo>
                    <a:pt x="19678" y="22434"/>
                  </a:lnTo>
                  <a:cubicBezTo>
                    <a:pt x="19072" y="21226"/>
                    <a:pt x="19608" y="20103"/>
                    <a:pt x="19952" y="18964"/>
                  </a:cubicBezTo>
                  <a:lnTo>
                    <a:pt x="19952" y="18964"/>
                  </a:lnTo>
                  <a:cubicBezTo>
                    <a:pt x="19947" y="18970"/>
                    <a:pt x="19942" y="18970"/>
                    <a:pt x="19936" y="18975"/>
                  </a:cubicBezTo>
                  <a:cubicBezTo>
                    <a:pt x="19947" y="18884"/>
                    <a:pt x="19958" y="18792"/>
                    <a:pt x="19968" y="18695"/>
                  </a:cubicBezTo>
                  <a:cubicBezTo>
                    <a:pt x="19910" y="18298"/>
                    <a:pt x="19856" y="17900"/>
                    <a:pt x="19802" y="17503"/>
                  </a:cubicBezTo>
                  <a:lnTo>
                    <a:pt x="19802" y="17498"/>
                  </a:lnTo>
                  <a:cubicBezTo>
                    <a:pt x="20054" y="17024"/>
                    <a:pt x="19291" y="16982"/>
                    <a:pt x="19399" y="16573"/>
                  </a:cubicBezTo>
                  <a:cubicBezTo>
                    <a:pt x="18658" y="16149"/>
                    <a:pt x="18711" y="15386"/>
                    <a:pt x="18599" y="14693"/>
                  </a:cubicBezTo>
                  <a:lnTo>
                    <a:pt x="18599" y="14693"/>
                  </a:lnTo>
                  <a:cubicBezTo>
                    <a:pt x="18604" y="14693"/>
                    <a:pt x="18609" y="14698"/>
                    <a:pt x="18609" y="14698"/>
                  </a:cubicBezTo>
                  <a:cubicBezTo>
                    <a:pt x="17481" y="12410"/>
                    <a:pt x="17057" y="9885"/>
                    <a:pt x="16251" y="7489"/>
                  </a:cubicBezTo>
                  <a:cubicBezTo>
                    <a:pt x="15564" y="5448"/>
                    <a:pt x="14956" y="3374"/>
                    <a:pt x="14381" y="1295"/>
                  </a:cubicBezTo>
                  <a:cubicBezTo>
                    <a:pt x="14301" y="999"/>
                    <a:pt x="14205" y="796"/>
                    <a:pt x="14069" y="655"/>
                  </a:cubicBezTo>
                  <a:cubicBezTo>
                    <a:pt x="14086" y="494"/>
                    <a:pt x="14129" y="339"/>
                    <a:pt x="14225" y="194"/>
                  </a:cubicBezTo>
                  <a:cubicBezTo>
                    <a:pt x="14242" y="172"/>
                    <a:pt x="14257" y="151"/>
                    <a:pt x="14274" y="129"/>
                  </a:cubicBezTo>
                  <a:cubicBezTo>
                    <a:pt x="14205" y="75"/>
                    <a:pt x="14113" y="38"/>
                    <a:pt x="140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4"/>
            <p:cNvSpPr/>
            <p:nvPr/>
          </p:nvSpPr>
          <p:spPr>
            <a:xfrm>
              <a:off x="5005675" y="3951800"/>
              <a:ext cx="1375725" cy="940325"/>
            </a:xfrm>
            <a:custGeom>
              <a:avLst/>
              <a:gdLst/>
              <a:ahLst/>
              <a:cxnLst/>
              <a:rect l="l" t="t" r="r" b="b"/>
              <a:pathLst>
                <a:path w="55029" h="37613" extrusionOk="0">
                  <a:moveTo>
                    <a:pt x="38118" y="1"/>
                  </a:moveTo>
                  <a:cubicBezTo>
                    <a:pt x="37965" y="1"/>
                    <a:pt x="37813" y="53"/>
                    <a:pt x="37660" y="174"/>
                  </a:cubicBezTo>
                  <a:cubicBezTo>
                    <a:pt x="37423" y="968"/>
                    <a:pt x="37977" y="1699"/>
                    <a:pt x="37859" y="2483"/>
                  </a:cubicBezTo>
                  <a:cubicBezTo>
                    <a:pt x="37826" y="2682"/>
                    <a:pt x="37923" y="2951"/>
                    <a:pt x="37864" y="3133"/>
                  </a:cubicBezTo>
                  <a:cubicBezTo>
                    <a:pt x="37789" y="3209"/>
                    <a:pt x="37692" y="3289"/>
                    <a:pt x="37558" y="3348"/>
                  </a:cubicBezTo>
                  <a:cubicBezTo>
                    <a:pt x="37517" y="3356"/>
                    <a:pt x="37477" y="3359"/>
                    <a:pt x="37438" y="3359"/>
                  </a:cubicBezTo>
                  <a:cubicBezTo>
                    <a:pt x="37154" y="3359"/>
                    <a:pt x="36910" y="3175"/>
                    <a:pt x="36773" y="2855"/>
                  </a:cubicBezTo>
                  <a:cubicBezTo>
                    <a:pt x="36346" y="2394"/>
                    <a:pt x="35910" y="2183"/>
                    <a:pt x="35261" y="2183"/>
                  </a:cubicBezTo>
                  <a:cubicBezTo>
                    <a:pt x="35159" y="2183"/>
                    <a:pt x="35053" y="2188"/>
                    <a:pt x="34941" y="2198"/>
                  </a:cubicBezTo>
                  <a:cubicBezTo>
                    <a:pt x="30611" y="2580"/>
                    <a:pt x="26277" y="2833"/>
                    <a:pt x="21935" y="3096"/>
                  </a:cubicBezTo>
                  <a:cubicBezTo>
                    <a:pt x="21724" y="3109"/>
                    <a:pt x="21483" y="3162"/>
                    <a:pt x="21256" y="3162"/>
                  </a:cubicBezTo>
                  <a:cubicBezTo>
                    <a:pt x="20939" y="3162"/>
                    <a:pt x="20648" y="3060"/>
                    <a:pt x="20495" y="2607"/>
                  </a:cubicBezTo>
                  <a:cubicBezTo>
                    <a:pt x="20044" y="2527"/>
                    <a:pt x="20275" y="1979"/>
                    <a:pt x="19974" y="1796"/>
                  </a:cubicBezTo>
                  <a:lnTo>
                    <a:pt x="19974" y="1806"/>
                  </a:lnTo>
                  <a:lnTo>
                    <a:pt x="19952" y="1786"/>
                  </a:lnTo>
                  <a:lnTo>
                    <a:pt x="19964" y="1786"/>
                  </a:lnTo>
                  <a:cubicBezTo>
                    <a:pt x="19830" y="1528"/>
                    <a:pt x="19657" y="1404"/>
                    <a:pt x="19464" y="1355"/>
                  </a:cubicBezTo>
                  <a:cubicBezTo>
                    <a:pt x="19469" y="1307"/>
                    <a:pt x="19475" y="1248"/>
                    <a:pt x="19475" y="1216"/>
                  </a:cubicBezTo>
                  <a:cubicBezTo>
                    <a:pt x="19384" y="1173"/>
                    <a:pt x="19303" y="1102"/>
                    <a:pt x="19250" y="1012"/>
                  </a:cubicBezTo>
                  <a:lnTo>
                    <a:pt x="19233" y="985"/>
                  </a:lnTo>
                  <a:cubicBezTo>
                    <a:pt x="17686" y="1157"/>
                    <a:pt x="16139" y="1323"/>
                    <a:pt x="14591" y="1489"/>
                  </a:cubicBezTo>
                  <a:cubicBezTo>
                    <a:pt x="14581" y="1489"/>
                    <a:pt x="14569" y="1484"/>
                    <a:pt x="14559" y="1484"/>
                  </a:cubicBezTo>
                  <a:cubicBezTo>
                    <a:pt x="14194" y="1484"/>
                    <a:pt x="13845" y="1543"/>
                    <a:pt x="13490" y="1608"/>
                  </a:cubicBezTo>
                  <a:cubicBezTo>
                    <a:pt x="12883" y="1677"/>
                    <a:pt x="12276" y="1742"/>
                    <a:pt x="11675" y="1806"/>
                  </a:cubicBezTo>
                  <a:cubicBezTo>
                    <a:pt x="11062" y="1876"/>
                    <a:pt x="10455" y="1947"/>
                    <a:pt x="9843" y="2022"/>
                  </a:cubicBezTo>
                  <a:cubicBezTo>
                    <a:pt x="9000" y="2064"/>
                    <a:pt x="8155" y="2064"/>
                    <a:pt x="7307" y="2091"/>
                  </a:cubicBezTo>
                  <a:cubicBezTo>
                    <a:pt x="4906" y="2173"/>
                    <a:pt x="2514" y="2612"/>
                    <a:pt x="129" y="2914"/>
                  </a:cubicBezTo>
                  <a:cubicBezTo>
                    <a:pt x="141" y="3011"/>
                    <a:pt x="151" y="3101"/>
                    <a:pt x="168" y="3198"/>
                  </a:cubicBezTo>
                  <a:cubicBezTo>
                    <a:pt x="108" y="3209"/>
                    <a:pt x="54" y="3214"/>
                    <a:pt x="0" y="3219"/>
                  </a:cubicBezTo>
                  <a:cubicBezTo>
                    <a:pt x="146" y="4293"/>
                    <a:pt x="285" y="5364"/>
                    <a:pt x="393" y="6443"/>
                  </a:cubicBezTo>
                  <a:cubicBezTo>
                    <a:pt x="419" y="6701"/>
                    <a:pt x="495" y="6846"/>
                    <a:pt x="597" y="6931"/>
                  </a:cubicBezTo>
                  <a:cubicBezTo>
                    <a:pt x="607" y="7023"/>
                    <a:pt x="612" y="7115"/>
                    <a:pt x="624" y="7201"/>
                  </a:cubicBezTo>
                  <a:cubicBezTo>
                    <a:pt x="629" y="7216"/>
                    <a:pt x="624" y="7233"/>
                    <a:pt x="624" y="7243"/>
                  </a:cubicBezTo>
                  <a:cubicBezTo>
                    <a:pt x="624" y="7254"/>
                    <a:pt x="629" y="7271"/>
                    <a:pt x="629" y="7281"/>
                  </a:cubicBezTo>
                  <a:lnTo>
                    <a:pt x="624" y="7523"/>
                  </a:lnTo>
                  <a:cubicBezTo>
                    <a:pt x="726" y="7549"/>
                    <a:pt x="833" y="7571"/>
                    <a:pt x="962" y="7571"/>
                  </a:cubicBezTo>
                  <a:cubicBezTo>
                    <a:pt x="1016" y="7571"/>
                    <a:pt x="1064" y="7566"/>
                    <a:pt x="1113" y="7566"/>
                  </a:cubicBezTo>
                  <a:cubicBezTo>
                    <a:pt x="1145" y="7566"/>
                    <a:pt x="1182" y="7561"/>
                    <a:pt x="1215" y="7561"/>
                  </a:cubicBezTo>
                  <a:cubicBezTo>
                    <a:pt x="1220" y="7561"/>
                    <a:pt x="1252" y="7561"/>
                    <a:pt x="1264" y="7566"/>
                  </a:cubicBezTo>
                  <a:cubicBezTo>
                    <a:pt x="1408" y="7630"/>
                    <a:pt x="1537" y="7662"/>
                    <a:pt x="1666" y="7662"/>
                  </a:cubicBezTo>
                  <a:cubicBezTo>
                    <a:pt x="1924" y="7662"/>
                    <a:pt x="2359" y="7544"/>
                    <a:pt x="2385" y="6760"/>
                  </a:cubicBezTo>
                  <a:cubicBezTo>
                    <a:pt x="2385" y="6723"/>
                    <a:pt x="2385" y="6685"/>
                    <a:pt x="2392" y="6653"/>
                  </a:cubicBezTo>
                  <a:cubicBezTo>
                    <a:pt x="2466" y="6453"/>
                    <a:pt x="2521" y="6249"/>
                    <a:pt x="2574" y="6056"/>
                  </a:cubicBezTo>
                  <a:cubicBezTo>
                    <a:pt x="2595" y="5976"/>
                    <a:pt x="2617" y="5895"/>
                    <a:pt x="2638" y="5815"/>
                  </a:cubicBezTo>
                  <a:cubicBezTo>
                    <a:pt x="2660" y="5905"/>
                    <a:pt x="2675" y="5992"/>
                    <a:pt x="2692" y="6083"/>
                  </a:cubicBezTo>
                  <a:cubicBezTo>
                    <a:pt x="2826" y="6782"/>
                    <a:pt x="3009" y="7732"/>
                    <a:pt x="3971" y="8114"/>
                  </a:cubicBezTo>
                  <a:cubicBezTo>
                    <a:pt x="4185" y="8194"/>
                    <a:pt x="4395" y="8238"/>
                    <a:pt x="4594" y="8238"/>
                  </a:cubicBezTo>
                  <a:cubicBezTo>
                    <a:pt x="5120" y="8238"/>
                    <a:pt x="5486" y="7968"/>
                    <a:pt x="5770" y="7625"/>
                  </a:cubicBezTo>
                  <a:cubicBezTo>
                    <a:pt x="5749" y="7603"/>
                    <a:pt x="5727" y="7576"/>
                    <a:pt x="5712" y="7549"/>
                  </a:cubicBezTo>
                  <a:cubicBezTo>
                    <a:pt x="5588" y="7367"/>
                    <a:pt x="5529" y="7087"/>
                    <a:pt x="5888" y="6755"/>
                  </a:cubicBezTo>
                  <a:cubicBezTo>
                    <a:pt x="5905" y="6738"/>
                    <a:pt x="5926" y="6723"/>
                    <a:pt x="5937" y="6706"/>
                  </a:cubicBezTo>
                  <a:cubicBezTo>
                    <a:pt x="6039" y="6604"/>
                    <a:pt x="6178" y="6550"/>
                    <a:pt x="6313" y="6550"/>
                  </a:cubicBezTo>
                  <a:cubicBezTo>
                    <a:pt x="6414" y="6550"/>
                    <a:pt x="6518" y="6582"/>
                    <a:pt x="6603" y="6636"/>
                  </a:cubicBezTo>
                  <a:cubicBezTo>
                    <a:pt x="6576" y="6792"/>
                    <a:pt x="6372" y="6931"/>
                    <a:pt x="6313" y="7087"/>
                  </a:cubicBezTo>
                  <a:cubicBezTo>
                    <a:pt x="6367" y="7136"/>
                    <a:pt x="6414" y="7184"/>
                    <a:pt x="6463" y="7233"/>
                  </a:cubicBezTo>
                  <a:cubicBezTo>
                    <a:pt x="6684" y="7233"/>
                    <a:pt x="6845" y="7169"/>
                    <a:pt x="6974" y="7072"/>
                  </a:cubicBezTo>
                  <a:lnTo>
                    <a:pt x="6974" y="7072"/>
                  </a:lnTo>
                  <a:cubicBezTo>
                    <a:pt x="7027" y="7243"/>
                    <a:pt x="6995" y="7437"/>
                    <a:pt x="6872" y="7581"/>
                  </a:cubicBezTo>
                  <a:cubicBezTo>
                    <a:pt x="6808" y="7652"/>
                    <a:pt x="6743" y="7705"/>
                    <a:pt x="6679" y="7754"/>
                  </a:cubicBezTo>
                  <a:cubicBezTo>
                    <a:pt x="7517" y="7641"/>
                    <a:pt x="7768" y="6872"/>
                    <a:pt x="7865" y="6572"/>
                  </a:cubicBezTo>
                  <a:cubicBezTo>
                    <a:pt x="7973" y="6244"/>
                    <a:pt x="8323" y="6239"/>
                    <a:pt x="8338" y="6239"/>
                  </a:cubicBezTo>
                  <a:cubicBezTo>
                    <a:pt x="8618" y="6641"/>
                    <a:pt x="8961" y="6846"/>
                    <a:pt x="9370" y="6846"/>
                  </a:cubicBezTo>
                  <a:cubicBezTo>
                    <a:pt x="9638" y="6846"/>
                    <a:pt x="9875" y="6750"/>
                    <a:pt x="10068" y="6674"/>
                  </a:cubicBezTo>
                  <a:cubicBezTo>
                    <a:pt x="10170" y="6636"/>
                    <a:pt x="10294" y="6588"/>
                    <a:pt x="10347" y="6588"/>
                  </a:cubicBezTo>
                  <a:cubicBezTo>
                    <a:pt x="10418" y="6604"/>
                    <a:pt x="10493" y="6609"/>
                    <a:pt x="10562" y="6609"/>
                  </a:cubicBezTo>
                  <a:cubicBezTo>
                    <a:pt x="10944" y="6609"/>
                    <a:pt x="11276" y="6427"/>
                    <a:pt x="11578" y="6266"/>
                  </a:cubicBezTo>
                  <a:cubicBezTo>
                    <a:pt x="11750" y="6169"/>
                    <a:pt x="11970" y="6051"/>
                    <a:pt x="12082" y="6051"/>
                  </a:cubicBezTo>
                  <a:cubicBezTo>
                    <a:pt x="12082" y="6051"/>
                    <a:pt x="12196" y="6110"/>
                    <a:pt x="12330" y="6485"/>
                  </a:cubicBezTo>
                  <a:cubicBezTo>
                    <a:pt x="12410" y="6701"/>
                    <a:pt x="12610" y="6835"/>
                    <a:pt x="12829" y="6835"/>
                  </a:cubicBezTo>
                  <a:cubicBezTo>
                    <a:pt x="12868" y="6835"/>
                    <a:pt x="12905" y="6835"/>
                    <a:pt x="12937" y="6824"/>
                  </a:cubicBezTo>
                  <a:cubicBezTo>
                    <a:pt x="12990" y="6814"/>
                    <a:pt x="13049" y="6808"/>
                    <a:pt x="13103" y="6808"/>
                  </a:cubicBezTo>
                  <a:cubicBezTo>
                    <a:pt x="13421" y="6808"/>
                    <a:pt x="13764" y="6996"/>
                    <a:pt x="14130" y="7189"/>
                  </a:cubicBezTo>
                  <a:cubicBezTo>
                    <a:pt x="14581" y="7437"/>
                    <a:pt x="15092" y="7710"/>
                    <a:pt x="15698" y="7710"/>
                  </a:cubicBezTo>
                  <a:cubicBezTo>
                    <a:pt x="16026" y="7710"/>
                    <a:pt x="16354" y="7630"/>
                    <a:pt x="16665" y="7469"/>
                  </a:cubicBezTo>
                  <a:cubicBezTo>
                    <a:pt x="16800" y="7506"/>
                    <a:pt x="17019" y="7635"/>
                    <a:pt x="17111" y="7727"/>
                  </a:cubicBezTo>
                  <a:cubicBezTo>
                    <a:pt x="17106" y="8640"/>
                    <a:pt x="17691" y="9000"/>
                    <a:pt x="18089" y="9237"/>
                  </a:cubicBezTo>
                  <a:cubicBezTo>
                    <a:pt x="18196" y="9301"/>
                    <a:pt x="18298" y="9361"/>
                    <a:pt x="18379" y="9425"/>
                  </a:cubicBezTo>
                  <a:cubicBezTo>
                    <a:pt x="18422" y="9462"/>
                    <a:pt x="18470" y="9495"/>
                    <a:pt x="18513" y="9532"/>
                  </a:cubicBezTo>
                  <a:cubicBezTo>
                    <a:pt x="18551" y="9554"/>
                    <a:pt x="18599" y="9591"/>
                    <a:pt x="18626" y="9612"/>
                  </a:cubicBezTo>
                  <a:cubicBezTo>
                    <a:pt x="18605" y="9914"/>
                    <a:pt x="18615" y="10321"/>
                    <a:pt x="18863" y="10628"/>
                  </a:cubicBezTo>
                  <a:cubicBezTo>
                    <a:pt x="21607" y="10764"/>
                    <a:pt x="24143" y="13721"/>
                    <a:pt x="27016" y="13721"/>
                  </a:cubicBezTo>
                  <a:cubicBezTo>
                    <a:pt x="28017" y="13721"/>
                    <a:pt x="29059" y="13362"/>
                    <a:pt x="30165" y="12401"/>
                  </a:cubicBezTo>
                  <a:cubicBezTo>
                    <a:pt x="30569" y="12384"/>
                    <a:pt x="30988" y="12358"/>
                    <a:pt x="31427" y="12320"/>
                  </a:cubicBezTo>
                  <a:cubicBezTo>
                    <a:pt x="31868" y="12282"/>
                    <a:pt x="32336" y="12229"/>
                    <a:pt x="32830" y="12170"/>
                  </a:cubicBezTo>
                  <a:cubicBezTo>
                    <a:pt x="33239" y="12287"/>
                    <a:pt x="33646" y="12406"/>
                    <a:pt x="34071" y="12513"/>
                  </a:cubicBezTo>
                  <a:cubicBezTo>
                    <a:pt x="34082" y="12530"/>
                    <a:pt x="34098" y="12552"/>
                    <a:pt x="34109" y="12567"/>
                  </a:cubicBezTo>
                  <a:cubicBezTo>
                    <a:pt x="34147" y="12621"/>
                    <a:pt x="34189" y="12681"/>
                    <a:pt x="34227" y="12723"/>
                  </a:cubicBezTo>
                  <a:cubicBezTo>
                    <a:pt x="35699" y="14479"/>
                    <a:pt x="36021" y="16199"/>
                    <a:pt x="35221" y="17987"/>
                  </a:cubicBezTo>
                  <a:cubicBezTo>
                    <a:pt x="34856" y="18805"/>
                    <a:pt x="35000" y="19546"/>
                    <a:pt x="35129" y="20201"/>
                  </a:cubicBezTo>
                  <a:cubicBezTo>
                    <a:pt x="35183" y="20469"/>
                    <a:pt x="35231" y="20722"/>
                    <a:pt x="35243" y="20970"/>
                  </a:cubicBezTo>
                  <a:cubicBezTo>
                    <a:pt x="35275" y="21550"/>
                    <a:pt x="35790" y="22038"/>
                    <a:pt x="36371" y="22038"/>
                  </a:cubicBezTo>
                  <a:cubicBezTo>
                    <a:pt x="36505" y="22038"/>
                    <a:pt x="36634" y="22017"/>
                    <a:pt x="36752" y="21964"/>
                  </a:cubicBezTo>
                  <a:cubicBezTo>
                    <a:pt x="37090" y="21823"/>
                    <a:pt x="37214" y="21603"/>
                    <a:pt x="37256" y="21441"/>
                  </a:cubicBezTo>
                  <a:cubicBezTo>
                    <a:pt x="37358" y="21093"/>
                    <a:pt x="37160" y="20819"/>
                    <a:pt x="37042" y="20658"/>
                  </a:cubicBezTo>
                  <a:cubicBezTo>
                    <a:pt x="37026" y="20625"/>
                    <a:pt x="37004" y="20603"/>
                    <a:pt x="36988" y="20578"/>
                  </a:cubicBezTo>
                  <a:cubicBezTo>
                    <a:pt x="36988" y="20571"/>
                    <a:pt x="36983" y="20566"/>
                    <a:pt x="36983" y="20561"/>
                  </a:cubicBezTo>
                  <a:lnTo>
                    <a:pt x="36983" y="20561"/>
                  </a:lnTo>
                  <a:cubicBezTo>
                    <a:pt x="37160" y="20727"/>
                    <a:pt x="37348" y="20765"/>
                    <a:pt x="37487" y="20765"/>
                  </a:cubicBezTo>
                  <a:cubicBezTo>
                    <a:pt x="37574" y="20765"/>
                    <a:pt x="37648" y="20754"/>
                    <a:pt x="37713" y="20732"/>
                  </a:cubicBezTo>
                  <a:lnTo>
                    <a:pt x="37713" y="20732"/>
                  </a:lnTo>
                  <a:cubicBezTo>
                    <a:pt x="37623" y="20953"/>
                    <a:pt x="37552" y="21178"/>
                    <a:pt x="37487" y="21404"/>
                  </a:cubicBezTo>
                  <a:cubicBezTo>
                    <a:pt x="37353" y="21840"/>
                    <a:pt x="37241" y="22222"/>
                    <a:pt x="36951" y="22463"/>
                  </a:cubicBezTo>
                  <a:cubicBezTo>
                    <a:pt x="36585" y="22763"/>
                    <a:pt x="36527" y="23075"/>
                    <a:pt x="36537" y="23285"/>
                  </a:cubicBezTo>
                  <a:cubicBezTo>
                    <a:pt x="36552" y="23553"/>
                    <a:pt x="36703" y="23789"/>
                    <a:pt x="36956" y="23956"/>
                  </a:cubicBezTo>
                  <a:cubicBezTo>
                    <a:pt x="37519" y="24317"/>
                    <a:pt x="37816" y="24902"/>
                    <a:pt x="38127" y="25520"/>
                  </a:cubicBezTo>
                  <a:cubicBezTo>
                    <a:pt x="38267" y="25799"/>
                    <a:pt x="38407" y="26090"/>
                    <a:pt x="38583" y="26368"/>
                  </a:cubicBezTo>
                  <a:cubicBezTo>
                    <a:pt x="38707" y="26561"/>
                    <a:pt x="39352" y="27540"/>
                    <a:pt x="40179" y="27540"/>
                  </a:cubicBezTo>
                  <a:cubicBezTo>
                    <a:pt x="40388" y="27540"/>
                    <a:pt x="40588" y="27476"/>
                    <a:pt x="40760" y="27352"/>
                  </a:cubicBezTo>
                  <a:cubicBezTo>
                    <a:pt x="40839" y="27298"/>
                    <a:pt x="40904" y="27255"/>
                    <a:pt x="40953" y="27233"/>
                  </a:cubicBezTo>
                  <a:cubicBezTo>
                    <a:pt x="40968" y="27292"/>
                    <a:pt x="40980" y="27362"/>
                    <a:pt x="40990" y="27416"/>
                  </a:cubicBezTo>
                  <a:cubicBezTo>
                    <a:pt x="41007" y="27496"/>
                    <a:pt x="41023" y="27572"/>
                    <a:pt x="41039" y="27642"/>
                  </a:cubicBezTo>
                  <a:cubicBezTo>
                    <a:pt x="41060" y="27739"/>
                    <a:pt x="41072" y="27862"/>
                    <a:pt x="41082" y="27991"/>
                  </a:cubicBezTo>
                  <a:cubicBezTo>
                    <a:pt x="41114" y="28383"/>
                    <a:pt x="41168" y="28979"/>
                    <a:pt x="41721" y="29306"/>
                  </a:cubicBezTo>
                  <a:cubicBezTo>
                    <a:pt x="42677" y="29876"/>
                    <a:pt x="43016" y="30806"/>
                    <a:pt x="43408" y="31885"/>
                  </a:cubicBezTo>
                  <a:lnTo>
                    <a:pt x="43521" y="32197"/>
                  </a:lnTo>
                  <a:cubicBezTo>
                    <a:pt x="43639" y="32509"/>
                    <a:pt x="43940" y="33330"/>
                    <a:pt x="44928" y="33347"/>
                  </a:cubicBezTo>
                  <a:cubicBezTo>
                    <a:pt x="45965" y="33368"/>
                    <a:pt x="46594" y="34002"/>
                    <a:pt x="47206" y="34959"/>
                  </a:cubicBezTo>
                  <a:cubicBezTo>
                    <a:pt x="47630" y="35614"/>
                    <a:pt x="48151" y="36248"/>
                    <a:pt x="49049" y="36474"/>
                  </a:cubicBezTo>
                  <a:cubicBezTo>
                    <a:pt x="49043" y="36484"/>
                    <a:pt x="49043" y="36489"/>
                    <a:pt x="49038" y="36501"/>
                  </a:cubicBezTo>
                  <a:cubicBezTo>
                    <a:pt x="49011" y="36559"/>
                    <a:pt x="48979" y="36623"/>
                    <a:pt x="48957" y="36688"/>
                  </a:cubicBezTo>
                  <a:cubicBezTo>
                    <a:pt x="49011" y="36554"/>
                    <a:pt x="49118" y="36447"/>
                    <a:pt x="49259" y="36392"/>
                  </a:cubicBezTo>
                  <a:cubicBezTo>
                    <a:pt x="49323" y="36372"/>
                    <a:pt x="49388" y="36360"/>
                    <a:pt x="49446" y="36360"/>
                  </a:cubicBezTo>
                  <a:cubicBezTo>
                    <a:pt x="49517" y="36360"/>
                    <a:pt x="49581" y="36372"/>
                    <a:pt x="49646" y="36398"/>
                  </a:cubicBezTo>
                  <a:cubicBezTo>
                    <a:pt x="49613" y="36554"/>
                    <a:pt x="49510" y="36732"/>
                    <a:pt x="49446" y="36893"/>
                  </a:cubicBezTo>
                  <a:cubicBezTo>
                    <a:pt x="49522" y="36957"/>
                    <a:pt x="49591" y="37022"/>
                    <a:pt x="49666" y="37086"/>
                  </a:cubicBezTo>
                  <a:cubicBezTo>
                    <a:pt x="49849" y="37086"/>
                    <a:pt x="50021" y="37064"/>
                    <a:pt x="50199" y="37037"/>
                  </a:cubicBezTo>
                  <a:lnTo>
                    <a:pt x="50199" y="37037"/>
                  </a:lnTo>
                  <a:cubicBezTo>
                    <a:pt x="50199" y="37081"/>
                    <a:pt x="50199" y="37124"/>
                    <a:pt x="50194" y="37166"/>
                  </a:cubicBezTo>
                  <a:cubicBezTo>
                    <a:pt x="50166" y="37344"/>
                    <a:pt x="50048" y="37500"/>
                    <a:pt x="49887" y="37575"/>
                  </a:cubicBezTo>
                  <a:lnTo>
                    <a:pt x="49795" y="37612"/>
                  </a:lnTo>
                  <a:cubicBezTo>
                    <a:pt x="50816" y="37575"/>
                    <a:pt x="51660" y="37145"/>
                    <a:pt x="52471" y="36726"/>
                  </a:cubicBezTo>
                  <a:cubicBezTo>
                    <a:pt x="52643" y="36640"/>
                    <a:pt x="52815" y="36548"/>
                    <a:pt x="52986" y="36469"/>
                  </a:cubicBezTo>
                  <a:cubicBezTo>
                    <a:pt x="53539" y="36199"/>
                    <a:pt x="53889" y="35839"/>
                    <a:pt x="54023" y="35405"/>
                  </a:cubicBezTo>
                  <a:cubicBezTo>
                    <a:pt x="54152" y="34986"/>
                    <a:pt x="54072" y="34518"/>
                    <a:pt x="53787" y="34019"/>
                  </a:cubicBezTo>
                  <a:cubicBezTo>
                    <a:pt x="53572" y="33637"/>
                    <a:pt x="53400" y="33105"/>
                    <a:pt x="53829" y="32745"/>
                  </a:cubicBezTo>
                  <a:cubicBezTo>
                    <a:pt x="55029" y="31735"/>
                    <a:pt x="54523" y="30575"/>
                    <a:pt x="54281" y="30010"/>
                  </a:cubicBezTo>
                  <a:cubicBezTo>
                    <a:pt x="54196" y="29807"/>
                    <a:pt x="54169" y="29629"/>
                    <a:pt x="54201" y="29398"/>
                  </a:cubicBezTo>
                  <a:cubicBezTo>
                    <a:pt x="54571" y="26637"/>
                    <a:pt x="53926" y="24295"/>
                    <a:pt x="52282" y="22447"/>
                  </a:cubicBezTo>
                  <a:cubicBezTo>
                    <a:pt x="51848" y="21952"/>
                    <a:pt x="51504" y="21356"/>
                    <a:pt x="51208" y="20556"/>
                  </a:cubicBezTo>
                  <a:cubicBezTo>
                    <a:pt x="51171" y="20459"/>
                    <a:pt x="51139" y="20367"/>
                    <a:pt x="51106" y="20276"/>
                  </a:cubicBezTo>
                  <a:cubicBezTo>
                    <a:pt x="50859" y="19594"/>
                    <a:pt x="50586" y="18820"/>
                    <a:pt x="49919" y="18262"/>
                  </a:cubicBezTo>
                  <a:cubicBezTo>
                    <a:pt x="49162" y="17623"/>
                    <a:pt x="49027" y="16645"/>
                    <a:pt x="49145" y="16006"/>
                  </a:cubicBezTo>
                  <a:cubicBezTo>
                    <a:pt x="49510" y="13963"/>
                    <a:pt x="48265" y="12809"/>
                    <a:pt x="47265" y="11875"/>
                  </a:cubicBezTo>
                  <a:lnTo>
                    <a:pt x="47222" y="11836"/>
                  </a:lnTo>
                  <a:cubicBezTo>
                    <a:pt x="46551" y="11203"/>
                    <a:pt x="45954" y="10477"/>
                    <a:pt x="45384" y="9768"/>
                  </a:cubicBezTo>
                  <a:cubicBezTo>
                    <a:pt x="44977" y="9264"/>
                    <a:pt x="44553" y="8742"/>
                    <a:pt x="44095" y="8253"/>
                  </a:cubicBezTo>
                  <a:cubicBezTo>
                    <a:pt x="43440" y="7549"/>
                    <a:pt x="43269" y="6636"/>
                    <a:pt x="43080" y="5669"/>
                  </a:cubicBezTo>
                  <a:cubicBezTo>
                    <a:pt x="42902" y="4745"/>
                    <a:pt x="42715" y="3795"/>
                    <a:pt x="42118" y="2946"/>
                  </a:cubicBezTo>
                  <a:cubicBezTo>
                    <a:pt x="42049" y="2849"/>
                    <a:pt x="41968" y="2758"/>
                    <a:pt x="41888" y="2672"/>
                  </a:cubicBezTo>
                  <a:cubicBezTo>
                    <a:pt x="41694" y="2456"/>
                    <a:pt x="41571" y="2307"/>
                    <a:pt x="41598" y="2178"/>
                  </a:cubicBezTo>
                  <a:cubicBezTo>
                    <a:pt x="41727" y="1409"/>
                    <a:pt x="41630" y="845"/>
                    <a:pt x="41291" y="447"/>
                  </a:cubicBezTo>
                  <a:cubicBezTo>
                    <a:pt x="41194" y="329"/>
                    <a:pt x="41077" y="232"/>
                    <a:pt x="40943" y="152"/>
                  </a:cubicBezTo>
                  <a:cubicBezTo>
                    <a:pt x="40910" y="222"/>
                    <a:pt x="40867" y="291"/>
                    <a:pt x="40819" y="356"/>
                  </a:cubicBezTo>
                  <a:cubicBezTo>
                    <a:pt x="40743" y="442"/>
                    <a:pt x="40663" y="512"/>
                    <a:pt x="40582" y="561"/>
                  </a:cubicBezTo>
                  <a:cubicBezTo>
                    <a:pt x="40359" y="456"/>
                    <a:pt x="40082" y="417"/>
                    <a:pt x="39770" y="417"/>
                  </a:cubicBezTo>
                  <a:cubicBezTo>
                    <a:pt x="39584" y="417"/>
                    <a:pt x="39386" y="430"/>
                    <a:pt x="39180" y="453"/>
                  </a:cubicBezTo>
                  <a:cubicBezTo>
                    <a:pt x="39135" y="457"/>
                    <a:pt x="39090" y="461"/>
                    <a:pt x="39045" y="461"/>
                  </a:cubicBezTo>
                  <a:cubicBezTo>
                    <a:pt x="38874" y="461"/>
                    <a:pt x="38713" y="411"/>
                    <a:pt x="38654" y="190"/>
                  </a:cubicBezTo>
                  <a:cubicBezTo>
                    <a:pt x="38476" y="73"/>
                    <a:pt x="38297" y="1"/>
                    <a:pt x="38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4"/>
            <p:cNvSpPr/>
            <p:nvPr/>
          </p:nvSpPr>
          <p:spPr>
            <a:xfrm>
              <a:off x="1443900" y="1960100"/>
              <a:ext cx="764900" cy="972325"/>
            </a:xfrm>
            <a:custGeom>
              <a:avLst/>
              <a:gdLst/>
              <a:ahLst/>
              <a:cxnLst/>
              <a:rect l="l" t="t" r="r" b="b"/>
              <a:pathLst>
                <a:path w="30596" h="38893" extrusionOk="0">
                  <a:moveTo>
                    <a:pt x="20286" y="9036"/>
                  </a:moveTo>
                  <a:cubicBezTo>
                    <a:pt x="20314" y="9155"/>
                    <a:pt x="20366" y="9277"/>
                    <a:pt x="20463" y="9401"/>
                  </a:cubicBezTo>
                  <a:cubicBezTo>
                    <a:pt x="20684" y="9686"/>
                    <a:pt x="21103" y="9793"/>
                    <a:pt x="21430" y="9869"/>
                  </a:cubicBezTo>
                  <a:cubicBezTo>
                    <a:pt x="21371" y="9864"/>
                    <a:pt x="21318" y="9852"/>
                    <a:pt x="21259" y="9842"/>
                  </a:cubicBezTo>
                  <a:cubicBezTo>
                    <a:pt x="21253" y="9842"/>
                    <a:pt x="21248" y="9837"/>
                    <a:pt x="21242" y="9837"/>
                  </a:cubicBezTo>
                  <a:cubicBezTo>
                    <a:pt x="21194" y="9825"/>
                    <a:pt x="21145" y="9815"/>
                    <a:pt x="21097" y="9805"/>
                  </a:cubicBezTo>
                  <a:cubicBezTo>
                    <a:pt x="21087" y="9800"/>
                    <a:pt x="21070" y="9793"/>
                    <a:pt x="21060" y="9788"/>
                  </a:cubicBezTo>
                  <a:cubicBezTo>
                    <a:pt x="21023" y="9778"/>
                    <a:pt x="20979" y="9767"/>
                    <a:pt x="20941" y="9751"/>
                  </a:cubicBezTo>
                  <a:cubicBezTo>
                    <a:pt x="20931" y="9745"/>
                    <a:pt x="20914" y="9740"/>
                    <a:pt x="20899" y="9735"/>
                  </a:cubicBezTo>
                  <a:cubicBezTo>
                    <a:pt x="20855" y="9713"/>
                    <a:pt x="20807" y="9691"/>
                    <a:pt x="20765" y="9671"/>
                  </a:cubicBezTo>
                  <a:cubicBezTo>
                    <a:pt x="20765" y="9664"/>
                    <a:pt x="20758" y="9664"/>
                    <a:pt x="20753" y="9659"/>
                  </a:cubicBezTo>
                  <a:cubicBezTo>
                    <a:pt x="20706" y="9632"/>
                    <a:pt x="20662" y="9606"/>
                    <a:pt x="20614" y="9568"/>
                  </a:cubicBezTo>
                  <a:cubicBezTo>
                    <a:pt x="20604" y="9562"/>
                    <a:pt x="20592" y="9552"/>
                    <a:pt x="20582" y="9542"/>
                  </a:cubicBezTo>
                  <a:cubicBezTo>
                    <a:pt x="20550" y="9515"/>
                    <a:pt x="20517" y="9488"/>
                    <a:pt x="20485" y="9461"/>
                  </a:cubicBezTo>
                  <a:cubicBezTo>
                    <a:pt x="20468" y="9445"/>
                    <a:pt x="20458" y="9428"/>
                    <a:pt x="20443" y="9418"/>
                  </a:cubicBezTo>
                  <a:cubicBezTo>
                    <a:pt x="20415" y="9386"/>
                    <a:pt x="20388" y="9353"/>
                    <a:pt x="20361" y="9316"/>
                  </a:cubicBezTo>
                  <a:cubicBezTo>
                    <a:pt x="20346" y="9304"/>
                    <a:pt x="20334" y="9289"/>
                    <a:pt x="20324" y="9272"/>
                  </a:cubicBezTo>
                  <a:cubicBezTo>
                    <a:pt x="20286" y="9219"/>
                    <a:pt x="20249" y="9165"/>
                    <a:pt x="20217" y="9106"/>
                  </a:cubicBezTo>
                  <a:cubicBezTo>
                    <a:pt x="20238" y="9079"/>
                    <a:pt x="20259" y="9058"/>
                    <a:pt x="20286" y="9036"/>
                  </a:cubicBezTo>
                  <a:close/>
                  <a:moveTo>
                    <a:pt x="6544" y="1"/>
                  </a:moveTo>
                  <a:cubicBezTo>
                    <a:pt x="6501" y="21"/>
                    <a:pt x="6464" y="38"/>
                    <a:pt x="6426" y="65"/>
                  </a:cubicBezTo>
                  <a:cubicBezTo>
                    <a:pt x="6253" y="167"/>
                    <a:pt x="6131" y="311"/>
                    <a:pt x="6039" y="467"/>
                  </a:cubicBezTo>
                  <a:cubicBezTo>
                    <a:pt x="6125" y="651"/>
                    <a:pt x="6119" y="892"/>
                    <a:pt x="6050" y="1236"/>
                  </a:cubicBezTo>
                  <a:cubicBezTo>
                    <a:pt x="4460" y="9272"/>
                    <a:pt x="2955" y="17336"/>
                    <a:pt x="1333" y="25368"/>
                  </a:cubicBezTo>
                  <a:cubicBezTo>
                    <a:pt x="748" y="28252"/>
                    <a:pt x="0" y="34602"/>
                    <a:pt x="0" y="34602"/>
                  </a:cubicBezTo>
                  <a:cubicBezTo>
                    <a:pt x="81" y="34667"/>
                    <a:pt x="168" y="34721"/>
                    <a:pt x="258" y="34769"/>
                  </a:cubicBezTo>
                  <a:cubicBezTo>
                    <a:pt x="357" y="34738"/>
                    <a:pt x="471" y="34725"/>
                    <a:pt x="606" y="34725"/>
                  </a:cubicBezTo>
                  <a:cubicBezTo>
                    <a:pt x="925" y="34725"/>
                    <a:pt x="1361" y="34800"/>
                    <a:pt x="1988" y="34898"/>
                  </a:cubicBezTo>
                  <a:cubicBezTo>
                    <a:pt x="9585" y="36107"/>
                    <a:pt x="17181" y="37288"/>
                    <a:pt x="24782" y="38465"/>
                  </a:cubicBezTo>
                  <a:cubicBezTo>
                    <a:pt x="25537" y="38582"/>
                    <a:pt x="26586" y="38893"/>
                    <a:pt x="26773" y="38893"/>
                  </a:cubicBezTo>
                  <a:cubicBezTo>
                    <a:pt x="26785" y="38893"/>
                    <a:pt x="26793" y="38892"/>
                    <a:pt x="26798" y="38889"/>
                  </a:cubicBezTo>
                  <a:cubicBezTo>
                    <a:pt x="26808" y="38884"/>
                    <a:pt x="26818" y="38879"/>
                    <a:pt x="26835" y="38867"/>
                  </a:cubicBezTo>
                  <a:cubicBezTo>
                    <a:pt x="26840" y="38867"/>
                    <a:pt x="26850" y="38862"/>
                    <a:pt x="26857" y="38857"/>
                  </a:cubicBezTo>
                  <a:cubicBezTo>
                    <a:pt x="26969" y="38771"/>
                    <a:pt x="26899" y="38041"/>
                    <a:pt x="26954" y="37654"/>
                  </a:cubicBezTo>
                  <a:cubicBezTo>
                    <a:pt x="28108" y="29306"/>
                    <a:pt x="29236" y="20946"/>
                    <a:pt x="30316" y="12587"/>
                  </a:cubicBezTo>
                  <a:cubicBezTo>
                    <a:pt x="30364" y="12185"/>
                    <a:pt x="30455" y="11878"/>
                    <a:pt x="30596" y="11663"/>
                  </a:cubicBezTo>
                  <a:cubicBezTo>
                    <a:pt x="30547" y="11469"/>
                    <a:pt x="30467" y="11303"/>
                    <a:pt x="30359" y="11159"/>
                  </a:cubicBezTo>
                  <a:cubicBezTo>
                    <a:pt x="30354" y="11147"/>
                    <a:pt x="30343" y="11142"/>
                    <a:pt x="30338" y="11131"/>
                  </a:cubicBezTo>
                  <a:cubicBezTo>
                    <a:pt x="30274" y="11045"/>
                    <a:pt x="30192" y="10975"/>
                    <a:pt x="30112" y="10911"/>
                  </a:cubicBezTo>
                  <a:cubicBezTo>
                    <a:pt x="29984" y="10896"/>
                    <a:pt x="29855" y="10879"/>
                    <a:pt x="29731" y="10857"/>
                  </a:cubicBezTo>
                  <a:cubicBezTo>
                    <a:pt x="27759" y="10556"/>
                    <a:pt x="25793" y="10239"/>
                    <a:pt x="23827" y="9929"/>
                  </a:cubicBezTo>
                  <a:cubicBezTo>
                    <a:pt x="23601" y="9880"/>
                    <a:pt x="23376" y="9832"/>
                    <a:pt x="23150" y="9788"/>
                  </a:cubicBezTo>
                  <a:cubicBezTo>
                    <a:pt x="22677" y="9703"/>
                    <a:pt x="22188" y="9696"/>
                    <a:pt x="21715" y="9627"/>
                  </a:cubicBezTo>
                  <a:cubicBezTo>
                    <a:pt x="21435" y="9584"/>
                    <a:pt x="21167" y="9503"/>
                    <a:pt x="20909" y="9381"/>
                  </a:cubicBezTo>
                  <a:cubicBezTo>
                    <a:pt x="20604" y="9235"/>
                    <a:pt x="20528" y="9004"/>
                    <a:pt x="20533" y="8757"/>
                  </a:cubicBezTo>
                  <a:cubicBezTo>
                    <a:pt x="20539" y="8746"/>
                    <a:pt x="20539" y="8729"/>
                    <a:pt x="20544" y="8719"/>
                  </a:cubicBezTo>
                  <a:cubicBezTo>
                    <a:pt x="20765" y="7053"/>
                    <a:pt x="21157" y="5416"/>
                    <a:pt x="21511" y="3777"/>
                  </a:cubicBezTo>
                  <a:cubicBezTo>
                    <a:pt x="21474" y="3465"/>
                    <a:pt x="21366" y="3160"/>
                    <a:pt x="21157" y="2869"/>
                  </a:cubicBezTo>
                  <a:cubicBezTo>
                    <a:pt x="21135" y="2842"/>
                    <a:pt x="21113" y="2815"/>
                    <a:pt x="21092" y="2788"/>
                  </a:cubicBezTo>
                  <a:cubicBezTo>
                    <a:pt x="21003" y="2823"/>
                    <a:pt x="20903" y="2841"/>
                    <a:pt x="20789" y="2841"/>
                  </a:cubicBezTo>
                  <a:cubicBezTo>
                    <a:pt x="20620" y="2841"/>
                    <a:pt x="20422" y="2802"/>
                    <a:pt x="20185" y="2719"/>
                  </a:cubicBezTo>
                  <a:cubicBezTo>
                    <a:pt x="20019" y="2794"/>
                    <a:pt x="19856" y="2822"/>
                    <a:pt x="19696" y="2822"/>
                  </a:cubicBezTo>
                  <a:cubicBezTo>
                    <a:pt x="19299" y="2822"/>
                    <a:pt x="18913" y="2651"/>
                    <a:pt x="18519" y="2605"/>
                  </a:cubicBezTo>
                  <a:cubicBezTo>
                    <a:pt x="18492" y="2605"/>
                    <a:pt x="18465" y="2600"/>
                    <a:pt x="18438" y="2600"/>
                  </a:cubicBezTo>
                  <a:lnTo>
                    <a:pt x="18405" y="2600"/>
                  </a:lnTo>
                  <a:cubicBezTo>
                    <a:pt x="17428" y="1794"/>
                    <a:pt x="16181" y="1913"/>
                    <a:pt x="15053" y="1687"/>
                  </a:cubicBezTo>
                  <a:cubicBezTo>
                    <a:pt x="12223" y="1117"/>
                    <a:pt x="9380" y="559"/>
                    <a:pt x="65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4"/>
            <p:cNvSpPr/>
            <p:nvPr/>
          </p:nvSpPr>
          <p:spPr>
            <a:xfrm>
              <a:off x="568925" y="552725"/>
              <a:ext cx="921350" cy="673125"/>
            </a:xfrm>
            <a:custGeom>
              <a:avLst/>
              <a:gdLst/>
              <a:ahLst/>
              <a:cxnLst/>
              <a:rect l="l" t="t" r="r" b="b"/>
              <a:pathLst>
                <a:path w="36854" h="26925" extrusionOk="0">
                  <a:moveTo>
                    <a:pt x="11647" y="0"/>
                  </a:moveTo>
                  <a:cubicBezTo>
                    <a:pt x="11518" y="0"/>
                    <a:pt x="11394" y="43"/>
                    <a:pt x="11297" y="129"/>
                  </a:cubicBezTo>
                  <a:cubicBezTo>
                    <a:pt x="11163" y="248"/>
                    <a:pt x="11094" y="419"/>
                    <a:pt x="11114" y="597"/>
                  </a:cubicBezTo>
                  <a:cubicBezTo>
                    <a:pt x="11131" y="741"/>
                    <a:pt x="11109" y="908"/>
                    <a:pt x="11089" y="1091"/>
                  </a:cubicBezTo>
                  <a:cubicBezTo>
                    <a:pt x="11034" y="1493"/>
                    <a:pt x="10938" y="2246"/>
                    <a:pt x="11706" y="2573"/>
                  </a:cubicBezTo>
                  <a:cubicBezTo>
                    <a:pt x="11937" y="2675"/>
                    <a:pt x="11996" y="2762"/>
                    <a:pt x="11996" y="2777"/>
                  </a:cubicBezTo>
                  <a:cubicBezTo>
                    <a:pt x="12001" y="2831"/>
                    <a:pt x="11920" y="2971"/>
                    <a:pt x="11803" y="3057"/>
                  </a:cubicBezTo>
                  <a:cubicBezTo>
                    <a:pt x="10712" y="3846"/>
                    <a:pt x="11040" y="4743"/>
                    <a:pt x="11260" y="5340"/>
                  </a:cubicBezTo>
                  <a:cubicBezTo>
                    <a:pt x="11292" y="5437"/>
                    <a:pt x="11330" y="5529"/>
                    <a:pt x="11357" y="5625"/>
                  </a:cubicBezTo>
                  <a:cubicBezTo>
                    <a:pt x="11426" y="5834"/>
                    <a:pt x="11513" y="6044"/>
                    <a:pt x="11593" y="6243"/>
                  </a:cubicBezTo>
                  <a:cubicBezTo>
                    <a:pt x="11867" y="6925"/>
                    <a:pt x="12023" y="7366"/>
                    <a:pt x="11818" y="7753"/>
                  </a:cubicBezTo>
                  <a:cubicBezTo>
                    <a:pt x="11582" y="8209"/>
                    <a:pt x="11282" y="8633"/>
                    <a:pt x="10965" y="9085"/>
                  </a:cubicBezTo>
                  <a:cubicBezTo>
                    <a:pt x="10621" y="9568"/>
                    <a:pt x="10266" y="10057"/>
                    <a:pt x="9986" y="10615"/>
                  </a:cubicBezTo>
                  <a:cubicBezTo>
                    <a:pt x="9998" y="10562"/>
                    <a:pt x="10003" y="10513"/>
                    <a:pt x="10013" y="10465"/>
                  </a:cubicBezTo>
                  <a:cubicBezTo>
                    <a:pt x="10132" y="9804"/>
                    <a:pt x="10244" y="9176"/>
                    <a:pt x="10578" y="8584"/>
                  </a:cubicBezTo>
                  <a:cubicBezTo>
                    <a:pt x="10900" y="8016"/>
                    <a:pt x="10965" y="7258"/>
                    <a:pt x="10744" y="6667"/>
                  </a:cubicBezTo>
                  <a:cubicBezTo>
                    <a:pt x="10566" y="6194"/>
                    <a:pt x="10223" y="5845"/>
                    <a:pt x="9772" y="5683"/>
                  </a:cubicBezTo>
                  <a:cubicBezTo>
                    <a:pt x="7478" y="4845"/>
                    <a:pt x="5441" y="3610"/>
                    <a:pt x="3589" y="2402"/>
                  </a:cubicBezTo>
                  <a:cubicBezTo>
                    <a:pt x="3514" y="2353"/>
                    <a:pt x="3417" y="2267"/>
                    <a:pt x="3314" y="2176"/>
                  </a:cubicBezTo>
                  <a:cubicBezTo>
                    <a:pt x="3041" y="1924"/>
                    <a:pt x="2696" y="1612"/>
                    <a:pt x="2240" y="1612"/>
                  </a:cubicBezTo>
                  <a:cubicBezTo>
                    <a:pt x="2031" y="1612"/>
                    <a:pt x="1831" y="1676"/>
                    <a:pt x="1649" y="1805"/>
                  </a:cubicBezTo>
                  <a:cubicBezTo>
                    <a:pt x="1010" y="2261"/>
                    <a:pt x="940" y="3181"/>
                    <a:pt x="940" y="3836"/>
                  </a:cubicBezTo>
                  <a:cubicBezTo>
                    <a:pt x="945" y="4394"/>
                    <a:pt x="1074" y="4884"/>
                    <a:pt x="1198" y="5291"/>
                  </a:cubicBezTo>
                  <a:lnTo>
                    <a:pt x="1230" y="5393"/>
                  </a:lnTo>
                  <a:cubicBezTo>
                    <a:pt x="1434" y="6033"/>
                    <a:pt x="1622" y="6640"/>
                    <a:pt x="1461" y="7193"/>
                  </a:cubicBezTo>
                  <a:cubicBezTo>
                    <a:pt x="1278" y="7822"/>
                    <a:pt x="1337" y="8418"/>
                    <a:pt x="1397" y="8993"/>
                  </a:cubicBezTo>
                  <a:cubicBezTo>
                    <a:pt x="1456" y="9595"/>
                    <a:pt x="1509" y="10121"/>
                    <a:pt x="1278" y="10605"/>
                  </a:cubicBezTo>
                  <a:cubicBezTo>
                    <a:pt x="1144" y="10884"/>
                    <a:pt x="1129" y="11142"/>
                    <a:pt x="1219" y="11378"/>
                  </a:cubicBezTo>
                  <a:cubicBezTo>
                    <a:pt x="1364" y="11733"/>
                    <a:pt x="1697" y="11857"/>
                    <a:pt x="1918" y="11943"/>
                  </a:cubicBezTo>
                  <a:cubicBezTo>
                    <a:pt x="1934" y="11948"/>
                    <a:pt x="1950" y="11953"/>
                    <a:pt x="1972" y="11964"/>
                  </a:cubicBezTo>
                  <a:lnTo>
                    <a:pt x="1907" y="11986"/>
                  </a:lnTo>
                  <a:cubicBezTo>
                    <a:pt x="1397" y="12152"/>
                    <a:pt x="1058" y="12265"/>
                    <a:pt x="956" y="12652"/>
                  </a:cubicBezTo>
                  <a:cubicBezTo>
                    <a:pt x="849" y="13032"/>
                    <a:pt x="1085" y="13302"/>
                    <a:pt x="1434" y="13704"/>
                  </a:cubicBezTo>
                  <a:lnTo>
                    <a:pt x="1461" y="13731"/>
                  </a:lnTo>
                  <a:cubicBezTo>
                    <a:pt x="1612" y="13909"/>
                    <a:pt x="1644" y="14252"/>
                    <a:pt x="1526" y="14569"/>
                  </a:cubicBezTo>
                  <a:cubicBezTo>
                    <a:pt x="1456" y="14768"/>
                    <a:pt x="1310" y="14988"/>
                    <a:pt x="1117" y="15021"/>
                  </a:cubicBezTo>
                  <a:cubicBezTo>
                    <a:pt x="1085" y="15026"/>
                    <a:pt x="1052" y="15026"/>
                    <a:pt x="1020" y="15026"/>
                  </a:cubicBezTo>
                  <a:cubicBezTo>
                    <a:pt x="859" y="15037"/>
                    <a:pt x="370" y="15058"/>
                    <a:pt x="209" y="15623"/>
                  </a:cubicBezTo>
                  <a:cubicBezTo>
                    <a:pt x="0" y="16347"/>
                    <a:pt x="521" y="16643"/>
                    <a:pt x="806" y="16778"/>
                  </a:cubicBezTo>
                  <a:cubicBezTo>
                    <a:pt x="827" y="16783"/>
                    <a:pt x="844" y="16793"/>
                    <a:pt x="859" y="16804"/>
                  </a:cubicBezTo>
                  <a:cubicBezTo>
                    <a:pt x="1107" y="16917"/>
                    <a:pt x="1348" y="17041"/>
                    <a:pt x="1590" y="17180"/>
                  </a:cubicBezTo>
                  <a:cubicBezTo>
                    <a:pt x="1843" y="17218"/>
                    <a:pt x="2133" y="17326"/>
                    <a:pt x="2450" y="17508"/>
                  </a:cubicBezTo>
                  <a:cubicBezTo>
                    <a:pt x="2977" y="17812"/>
                    <a:pt x="3347" y="18428"/>
                    <a:pt x="4034" y="18428"/>
                  </a:cubicBezTo>
                  <a:cubicBezTo>
                    <a:pt x="4074" y="18428"/>
                    <a:pt x="4116" y="18426"/>
                    <a:pt x="4158" y="18422"/>
                  </a:cubicBezTo>
                  <a:cubicBezTo>
                    <a:pt x="4297" y="18637"/>
                    <a:pt x="4476" y="18722"/>
                    <a:pt x="4687" y="18722"/>
                  </a:cubicBezTo>
                  <a:cubicBezTo>
                    <a:pt x="4771" y="18722"/>
                    <a:pt x="4860" y="18709"/>
                    <a:pt x="4953" y="18685"/>
                  </a:cubicBezTo>
                  <a:lnTo>
                    <a:pt x="4953" y="18685"/>
                  </a:lnTo>
                  <a:cubicBezTo>
                    <a:pt x="4856" y="19228"/>
                    <a:pt x="5066" y="19749"/>
                    <a:pt x="5007" y="20317"/>
                  </a:cubicBezTo>
                  <a:cubicBezTo>
                    <a:pt x="4937" y="20989"/>
                    <a:pt x="4663" y="21774"/>
                    <a:pt x="5222" y="22407"/>
                  </a:cubicBezTo>
                  <a:cubicBezTo>
                    <a:pt x="5227" y="22585"/>
                    <a:pt x="5319" y="22677"/>
                    <a:pt x="5495" y="22687"/>
                  </a:cubicBezTo>
                  <a:cubicBezTo>
                    <a:pt x="5709" y="23030"/>
                    <a:pt x="5994" y="23234"/>
                    <a:pt x="6384" y="23234"/>
                  </a:cubicBezTo>
                  <a:cubicBezTo>
                    <a:pt x="6445" y="23234"/>
                    <a:pt x="6509" y="23228"/>
                    <a:pt x="6576" y="23218"/>
                  </a:cubicBezTo>
                  <a:cubicBezTo>
                    <a:pt x="6571" y="23214"/>
                    <a:pt x="6570" y="23210"/>
                    <a:pt x="6567" y="23208"/>
                  </a:cubicBezTo>
                  <a:lnTo>
                    <a:pt x="6567" y="23208"/>
                  </a:lnTo>
                  <a:cubicBezTo>
                    <a:pt x="8587" y="23664"/>
                    <a:pt x="10691" y="23483"/>
                    <a:pt x="12700" y="24051"/>
                  </a:cubicBezTo>
                  <a:cubicBezTo>
                    <a:pt x="12833" y="24186"/>
                    <a:pt x="12980" y="24226"/>
                    <a:pt x="13134" y="24226"/>
                  </a:cubicBezTo>
                  <a:cubicBezTo>
                    <a:pt x="13357" y="24226"/>
                    <a:pt x="13594" y="24141"/>
                    <a:pt x="13819" y="24141"/>
                  </a:cubicBezTo>
                  <a:cubicBezTo>
                    <a:pt x="13835" y="24141"/>
                    <a:pt x="13850" y="24142"/>
                    <a:pt x="13866" y="24143"/>
                  </a:cubicBezTo>
                  <a:cubicBezTo>
                    <a:pt x="13898" y="24143"/>
                    <a:pt x="13930" y="24148"/>
                    <a:pt x="13963" y="24153"/>
                  </a:cubicBezTo>
                  <a:cubicBezTo>
                    <a:pt x="14027" y="24165"/>
                    <a:pt x="14091" y="24192"/>
                    <a:pt x="14151" y="24229"/>
                  </a:cubicBezTo>
                  <a:cubicBezTo>
                    <a:pt x="14177" y="24244"/>
                    <a:pt x="14209" y="24266"/>
                    <a:pt x="14236" y="24293"/>
                  </a:cubicBezTo>
                  <a:cubicBezTo>
                    <a:pt x="14526" y="24293"/>
                    <a:pt x="14811" y="24293"/>
                    <a:pt x="15101" y="24288"/>
                  </a:cubicBezTo>
                  <a:cubicBezTo>
                    <a:pt x="15203" y="24551"/>
                    <a:pt x="15391" y="24728"/>
                    <a:pt x="15654" y="24830"/>
                  </a:cubicBezTo>
                  <a:lnTo>
                    <a:pt x="15654" y="24814"/>
                  </a:lnTo>
                  <a:cubicBezTo>
                    <a:pt x="16087" y="24992"/>
                    <a:pt x="16519" y="25169"/>
                    <a:pt x="16933" y="25169"/>
                  </a:cubicBezTo>
                  <a:cubicBezTo>
                    <a:pt x="17320" y="25169"/>
                    <a:pt x="17691" y="25014"/>
                    <a:pt x="18029" y="24556"/>
                  </a:cubicBezTo>
                  <a:cubicBezTo>
                    <a:pt x="18579" y="24606"/>
                    <a:pt x="19130" y="24692"/>
                    <a:pt x="19681" y="24692"/>
                  </a:cubicBezTo>
                  <a:cubicBezTo>
                    <a:pt x="20024" y="24692"/>
                    <a:pt x="20367" y="24659"/>
                    <a:pt x="20710" y="24562"/>
                  </a:cubicBezTo>
                  <a:cubicBezTo>
                    <a:pt x="20853" y="24786"/>
                    <a:pt x="21044" y="24830"/>
                    <a:pt x="21246" y="24830"/>
                  </a:cubicBezTo>
                  <a:cubicBezTo>
                    <a:pt x="21377" y="24830"/>
                    <a:pt x="21513" y="24812"/>
                    <a:pt x="21644" y="24812"/>
                  </a:cubicBezTo>
                  <a:cubicBezTo>
                    <a:pt x="21688" y="24812"/>
                    <a:pt x="21731" y="24814"/>
                    <a:pt x="21773" y="24819"/>
                  </a:cubicBezTo>
                  <a:cubicBezTo>
                    <a:pt x="21891" y="25037"/>
                    <a:pt x="22095" y="25129"/>
                    <a:pt x="22281" y="25129"/>
                  </a:cubicBezTo>
                  <a:cubicBezTo>
                    <a:pt x="22385" y="25129"/>
                    <a:pt x="22483" y="25100"/>
                    <a:pt x="22557" y="25050"/>
                  </a:cubicBezTo>
                  <a:cubicBezTo>
                    <a:pt x="22908" y="24823"/>
                    <a:pt x="23252" y="24742"/>
                    <a:pt x="23592" y="24742"/>
                  </a:cubicBezTo>
                  <a:cubicBezTo>
                    <a:pt x="24189" y="24742"/>
                    <a:pt x="24773" y="24990"/>
                    <a:pt x="25351" y="25120"/>
                  </a:cubicBezTo>
                  <a:cubicBezTo>
                    <a:pt x="27811" y="25685"/>
                    <a:pt x="30224" y="26458"/>
                    <a:pt x="32722" y="26888"/>
                  </a:cubicBezTo>
                  <a:cubicBezTo>
                    <a:pt x="32727" y="26899"/>
                    <a:pt x="32733" y="26915"/>
                    <a:pt x="32738" y="26925"/>
                  </a:cubicBezTo>
                  <a:cubicBezTo>
                    <a:pt x="32824" y="26893"/>
                    <a:pt x="32904" y="26850"/>
                    <a:pt x="32980" y="26791"/>
                  </a:cubicBezTo>
                  <a:cubicBezTo>
                    <a:pt x="32985" y="26490"/>
                    <a:pt x="32985" y="26184"/>
                    <a:pt x="32990" y="25883"/>
                  </a:cubicBezTo>
                  <a:cubicBezTo>
                    <a:pt x="33377" y="25529"/>
                    <a:pt x="33377" y="25179"/>
                    <a:pt x="32990" y="24830"/>
                  </a:cubicBezTo>
                  <a:lnTo>
                    <a:pt x="32990" y="24019"/>
                  </a:lnTo>
                  <a:cubicBezTo>
                    <a:pt x="33484" y="23885"/>
                    <a:pt x="33420" y="23433"/>
                    <a:pt x="33501" y="23074"/>
                  </a:cubicBezTo>
                  <a:cubicBezTo>
                    <a:pt x="34393" y="19045"/>
                    <a:pt x="35279" y="15010"/>
                    <a:pt x="36171" y="10981"/>
                  </a:cubicBezTo>
                  <a:cubicBezTo>
                    <a:pt x="36020" y="10438"/>
                    <a:pt x="36095" y="9923"/>
                    <a:pt x="36224" y="9417"/>
                  </a:cubicBezTo>
                  <a:cubicBezTo>
                    <a:pt x="36300" y="9117"/>
                    <a:pt x="36397" y="8810"/>
                    <a:pt x="36482" y="8510"/>
                  </a:cubicBezTo>
                  <a:cubicBezTo>
                    <a:pt x="36853" y="8338"/>
                    <a:pt x="36751" y="8016"/>
                    <a:pt x="36724" y="7714"/>
                  </a:cubicBezTo>
                  <a:cubicBezTo>
                    <a:pt x="36735" y="7704"/>
                    <a:pt x="36746" y="7693"/>
                    <a:pt x="36757" y="7682"/>
                  </a:cubicBezTo>
                  <a:cubicBezTo>
                    <a:pt x="33942" y="6650"/>
                    <a:pt x="31240" y="5683"/>
                    <a:pt x="28257" y="5050"/>
                  </a:cubicBezTo>
                  <a:cubicBezTo>
                    <a:pt x="24788" y="4314"/>
                    <a:pt x="21429" y="3347"/>
                    <a:pt x="18260" y="1773"/>
                  </a:cubicBezTo>
                  <a:cubicBezTo>
                    <a:pt x="17529" y="1574"/>
                    <a:pt x="16799" y="1376"/>
                    <a:pt x="16073" y="1182"/>
                  </a:cubicBezTo>
                  <a:cubicBezTo>
                    <a:pt x="14650" y="796"/>
                    <a:pt x="13221" y="409"/>
                    <a:pt x="11786" y="17"/>
                  </a:cubicBezTo>
                  <a:cubicBezTo>
                    <a:pt x="11738" y="5"/>
                    <a:pt x="11689" y="0"/>
                    <a:pt x="116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4"/>
            <p:cNvSpPr/>
            <p:nvPr/>
          </p:nvSpPr>
          <p:spPr>
            <a:xfrm>
              <a:off x="732625" y="1132775"/>
              <a:ext cx="425" cy="275"/>
            </a:xfrm>
            <a:custGeom>
              <a:avLst/>
              <a:gdLst/>
              <a:ahLst/>
              <a:cxnLst/>
              <a:rect l="l" t="t" r="r" b="b"/>
              <a:pathLst>
                <a:path w="17" h="11" extrusionOk="0">
                  <a:moveTo>
                    <a:pt x="1" y="1"/>
                  </a:moveTo>
                  <a:cubicBezTo>
                    <a:pt x="1" y="1"/>
                    <a:pt x="6" y="6"/>
                    <a:pt x="16" y="11"/>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4"/>
            <p:cNvSpPr/>
            <p:nvPr/>
          </p:nvSpPr>
          <p:spPr>
            <a:xfrm>
              <a:off x="6717925" y="1652675"/>
              <a:ext cx="321850" cy="185225"/>
            </a:xfrm>
            <a:custGeom>
              <a:avLst/>
              <a:gdLst/>
              <a:ahLst/>
              <a:cxnLst/>
              <a:rect l="l" t="t" r="r" b="b"/>
              <a:pathLst>
                <a:path w="12874" h="7409" extrusionOk="0">
                  <a:moveTo>
                    <a:pt x="12653" y="0"/>
                  </a:moveTo>
                  <a:cubicBezTo>
                    <a:pt x="12673" y="102"/>
                    <a:pt x="12673" y="204"/>
                    <a:pt x="12641" y="301"/>
                  </a:cubicBezTo>
                  <a:cubicBezTo>
                    <a:pt x="12571" y="506"/>
                    <a:pt x="12390" y="645"/>
                    <a:pt x="12174" y="662"/>
                  </a:cubicBezTo>
                  <a:lnTo>
                    <a:pt x="12164" y="662"/>
                  </a:lnTo>
                  <a:cubicBezTo>
                    <a:pt x="12222" y="575"/>
                    <a:pt x="12271" y="489"/>
                    <a:pt x="12303" y="409"/>
                  </a:cubicBezTo>
                  <a:lnTo>
                    <a:pt x="12303" y="409"/>
                  </a:lnTo>
                  <a:cubicBezTo>
                    <a:pt x="10729" y="538"/>
                    <a:pt x="9144" y="558"/>
                    <a:pt x="7580" y="855"/>
                  </a:cubicBezTo>
                  <a:cubicBezTo>
                    <a:pt x="6496" y="1113"/>
                    <a:pt x="5405" y="1371"/>
                    <a:pt x="4315" y="1622"/>
                  </a:cubicBezTo>
                  <a:cubicBezTo>
                    <a:pt x="4186" y="1654"/>
                    <a:pt x="4057" y="1676"/>
                    <a:pt x="3923" y="1698"/>
                  </a:cubicBezTo>
                  <a:cubicBezTo>
                    <a:pt x="3858" y="1676"/>
                    <a:pt x="3794" y="1654"/>
                    <a:pt x="3739" y="1622"/>
                  </a:cubicBezTo>
                  <a:cubicBezTo>
                    <a:pt x="3712" y="1666"/>
                    <a:pt x="3687" y="1703"/>
                    <a:pt x="3654" y="1741"/>
                  </a:cubicBezTo>
                  <a:cubicBezTo>
                    <a:pt x="2482" y="1902"/>
                    <a:pt x="1123" y="1929"/>
                    <a:pt x="608" y="2574"/>
                  </a:cubicBezTo>
                  <a:cubicBezTo>
                    <a:pt x="419" y="2547"/>
                    <a:pt x="238" y="2499"/>
                    <a:pt x="65" y="2423"/>
                  </a:cubicBezTo>
                  <a:cubicBezTo>
                    <a:pt x="55" y="2434"/>
                    <a:pt x="44" y="2450"/>
                    <a:pt x="38" y="2467"/>
                  </a:cubicBezTo>
                  <a:cubicBezTo>
                    <a:pt x="102" y="2911"/>
                    <a:pt x="97" y="3369"/>
                    <a:pt x="70" y="3826"/>
                  </a:cubicBezTo>
                  <a:cubicBezTo>
                    <a:pt x="0" y="5023"/>
                    <a:pt x="87" y="6206"/>
                    <a:pt x="238" y="7382"/>
                  </a:cubicBezTo>
                  <a:cubicBezTo>
                    <a:pt x="291" y="7398"/>
                    <a:pt x="345" y="7409"/>
                    <a:pt x="404" y="7409"/>
                  </a:cubicBezTo>
                  <a:lnTo>
                    <a:pt x="436" y="7409"/>
                  </a:lnTo>
                  <a:cubicBezTo>
                    <a:pt x="506" y="7173"/>
                    <a:pt x="618" y="6990"/>
                    <a:pt x="786" y="6839"/>
                  </a:cubicBezTo>
                  <a:cubicBezTo>
                    <a:pt x="1633" y="6703"/>
                    <a:pt x="2424" y="6258"/>
                    <a:pt x="3301" y="6258"/>
                  </a:cubicBezTo>
                  <a:cubicBezTo>
                    <a:pt x="3357" y="6258"/>
                    <a:pt x="3414" y="6260"/>
                    <a:pt x="3471" y="6264"/>
                  </a:cubicBezTo>
                  <a:cubicBezTo>
                    <a:pt x="3466" y="6308"/>
                    <a:pt x="3476" y="6360"/>
                    <a:pt x="3455" y="6393"/>
                  </a:cubicBezTo>
                  <a:cubicBezTo>
                    <a:pt x="3412" y="6464"/>
                    <a:pt x="3348" y="6522"/>
                    <a:pt x="3293" y="6586"/>
                  </a:cubicBezTo>
                  <a:cubicBezTo>
                    <a:pt x="3912" y="6360"/>
                    <a:pt x="4530" y="6141"/>
                    <a:pt x="5142" y="5921"/>
                  </a:cubicBezTo>
                  <a:cubicBezTo>
                    <a:pt x="6189" y="5582"/>
                    <a:pt x="7258" y="5319"/>
                    <a:pt x="8371" y="5152"/>
                  </a:cubicBezTo>
                  <a:cubicBezTo>
                    <a:pt x="8403" y="5168"/>
                    <a:pt x="8440" y="5185"/>
                    <a:pt x="8478" y="5206"/>
                  </a:cubicBezTo>
                  <a:cubicBezTo>
                    <a:pt x="8495" y="5179"/>
                    <a:pt x="8510" y="5157"/>
                    <a:pt x="8527" y="5130"/>
                  </a:cubicBezTo>
                  <a:cubicBezTo>
                    <a:pt x="8639" y="5115"/>
                    <a:pt x="8752" y="5093"/>
                    <a:pt x="8865" y="5083"/>
                  </a:cubicBezTo>
                  <a:cubicBezTo>
                    <a:pt x="9462" y="4781"/>
                    <a:pt x="10106" y="4684"/>
                    <a:pt x="10481" y="3997"/>
                  </a:cubicBezTo>
                  <a:cubicBezTo>
                    <a:pt x="10746" y="3519"/>
                    <a:pt x="11062" y="3052"/>
                    <a:pt x="11423" y="2638"/>
                  </a:cubicBezTo>
                  <a:cubicBezTo>
                    <a:pt x="11470" y="2584"/>
                    <a:pt x="11519" y="2536"/>
                    <a:pt x="11567" y="2487"/>
                  </a:cubicBezTo>
                  <a:cubicBezTo>
                    <a:pt x="11540" y="2407"/>
                    <a:pt x="11535" y="2311"/>
                    <a:pt x="11545" y="2209"/>
                  </a:cubicBezTo>
                  <a:cubicBezTo>
                    <a:pt x="11616" y="2177"/>
                    <a:pt x="11691" y="2160"/>
                    <a:pt x="11766" y="2160"/>
                  </a:cubicBezTo>
                  <a:cubicBezTo>
                    <a:pt x="11830" y="2160"/>
                    <a:pt x="11889" y="2170"/>
                    <a:pt x="11949" y="2192"/>
                  </a:cubicBezTo>
                  <a:cubicBezTo>
                    <a:pt x="11943" y="2187"/>
                    <a:pt x="11964" y="2187"/>
                    <a:pt x="11991" y="2182"/>
                  </a:cubicBezTo>
                  <a:cubicBezTo>
                    <a:pt x="12029" y="2177"/>
                    <a:pt x="12061" y="2170"/>
                    <a:pt x="12099" y="2165"/>
                  </a:cubicBezTo>
                  <a:lnTo>
                    <a:pt x="12125" y="2068"/>
                  </a:lnTo>
                  <a:cubicBezTo>
                    <a:pt x="12212" y="1730"/>
                    <a:pt x="12303" y="1376"/>
                    <a:pt x="12470" y="1155"/>
                  </a:cubicBezTo>
                  <a:cubicBezTo>
                    <a:pt x="12583" y="999"/>
                    <a:pt x="12717" y="816"/>
                    <a:pt x="12797" y="613"/>
                  </a:cubicBezTo>
                  <a:cubicBezTo>
                    <a:pt x="12873" y="441"/>
                    <a:pt x="12846" y="243"/>
                    <a:pt x="12738" y="97"/>
                  </a:cubicBezTo>
                  <a:cubicBezTo>
                    <a:pt x="12712" y="59"/>
                    <a:pt x="12685" y="32"/>
                    <a:pt x="126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4"/>
            <p:cNvSpPr/>
            <p:nvPr/>
          </p:nvSpPr>
          <p:spPr>
            <a:xfrm>
              <a:off x="6929850" y="1705975"/>
              <a:ext cx="252550" cy="202025"/>
            </a:xfrm>
            <a:custGeom>
              <a:avLst/>
              <a:gdLst/>
              <a:ahLst/>
              <a:cxnLst/>
              <a:rect l="l" t="t" r="r" b="b"/>
              <a:pathLst>
                <a:path w="10102" h="8081" extrusionOk="0">
                  <a:moveTo>
                    <a:pt x="4003" y="1"/>
                  </a:moveTo>
                  <a:cubicBezTo>
                    <a:pt x="3886" y="1"/>
                    <a:pt x="3757" y="12"/>
                    <a:pt x="3622" y="33"/>
                  </a:cubicBezTo>
                  <a:cubicBezTo>
                    <a:pt x="3584" y="38"/>
                    <a:pt x="3552" y="45"/>
                    <a:pt x="3514" y="50"/>
                  </a:cubicBezTo>
                  <a:cubicBezTo>
                    <a:pt x="3487" y="55"/>
                    <a:pt x="3466" y="55"/>
                    <a:pt x="3472" y="60"/>
                  </a:cubicBezTo>
                  <a:cubicBezTo>
                    <a:pt x="3412" y="38"/>
                    <a:pt x="3353" y="28"/>
                    <a:pt x="3289" y="28"/>
                  </a:cubicBezTo>
                  <a:cubicBezTo>
                    <a:pt x="3214" y="28"/>
                    <a:pt x="3139" y="45"/>
                    <a:pt x="3068" y="77"/>
                  </a:cubicBezTo>
                  <a:cubicBezTo>
                    <a:pt x="3058" y="179"/>
                    <a:pt x="3063" y="275"/>
                    <a:pt x="3090" y="355"/>
                  </a:cubicBezTo>
                  <a:cubicBezTo>
                    <a:pt x="3042" y="404"/>
                    <a:pt x="2993" y="452"/>
                    <a:pt x="2946" y="506"/>
                  </a:cubicBezTo>
                  <a:cubicBezTo>
                    <a:pt x="2585" y="920"/>
                    <a:pt x="2269" y="1387"/>
                    <a:pt x="2004" y="1865"/>
                  </a:cubicBezTo>
                  <a:cubicBezTo>
                    <a:pt x="1629" y="2552"/>
                    <a:pt x="985" y="2649"/>
                    <a:pt x="388" y="2951"/>
                  </a:cubicBezTo>
                  <a:cubicBezTo>
                    <a:pt x="275" y="2961"/>
                    <a:pt x="162" y="2983"/>
                    <a:pt x="50" y="2998"/>
                  </a:cubicBezTo>
                  <a:cubicBezTo>
                    <a:pt x="33" y="3025"/>
                    <a:pt x="18" y="3047"/>
                    <a:pt x="1" y="3074"/>
                  </a:cubicBezTo>
                  <a:cubicBezTo>
                    <a:pt x="152" y="3154"/>
                    <a:pt x="291" y="3283"/>
                    <a:pt x="409" y="3461"/>
                  </a:cubicBezTo>
                  <a:cubicBezTo>
                    <a:pt x="259" y="3896"/>
                    <a:pt x="511" y="4486"/>
                    <a:pt x="662" y="5041"/>
                  </a:cubicBezTo>
                  <a:cubicBezTo>
                    <a:pt x="898" y="5911"/>
                    <a:pt x="1097" y="6786"/>
                    <a:pt x="1285" y="7523"/>
                  </a:cubicBezTo>
                  <a:cubicBezTo>
                    <a:pt x="1248" y="7710"/>
                    <a:pt x="1178" y="7877"/>
                    <a:pt x="1064" y="8022"/>
                  </a:cubicBezTo>
                  <a:cubicBezTo>
                    <a:pt x="1124" y="8049"/>
                    <a:pt x="1183" y="8071"/>
                    <a:pt x="1253" y="8076"/>
                  </a:cubicBezTo>
                  <a:cubicBezTo>
                    <a:pt x="1322" y="8076"/>
                    <a:pt x="1392" y="8081"/>
                    <a:pt x="1456" y="8081"/>
                  </a:cubicBezTo>
                  <a:cubicBezTo>
                    <a:pt x="2569" y="8081"/>
                    <a:pt x="2919" y="7419"/>
                    <a:pt x="3058" y="6807"/>
                  </a:cubicBezTo>
                  <a:cubicBezTo>
                    <a:pt x="3095" y="6839"/>
                    <a:pt x="3139" y="6861"/>
                    <a:pt x="3192" y="6883"/>
                  </a:cubicBezTo>
                  <a:cubicBezTo>
                    <a:pt x="3256" y="6910"/>
                    <a:pt x="3321" y="6921"/>
                    <a:pt x="3390" y="6921"/>
                  </a:cubicBezTo>
                  <a:cubicBezTo>
                    <a:pt x="3519" y="6921"/>
                    <a:pt x="3655" y="6872"/>
                    <a:pt x="3757" y="6775"/>
                  </a:cubicBezTo>
                  <a:cubicBezTo>
                    <a:pt x="3971" y="6571"/>
                    <a:pt x="4176" y="6367"/>
                    <a:pt x="4369" y="6174"/>
                  </a:cubicBezTo>
                  <a:cubicBezTo>
                    <a:pt x="4809" y="5733"/>
                    <a:pt x="5190" y="5357"/>
                    <a:pt x="5614" y="5066"/>
                  </a:cubicBezTo>
                  <a:cubicBezTo>
                    <a:pt x="5792" y="4954"/>
                    <a:pt x="5905" y="4766"/>
                    <a:pt x="6023" y="4573"/>
                  </a:cubicBezTo>
                  <a:cubicBezTo>
                    <a:pt x="6040" y="4551"/>
                    <a:pt x="6055" y="4525"/>
                    <a:pt x="6077" y="4498"/>
                  </a:cubicBezTo>
                  <a:cubicBezTo>
                    <a:pt x="6098" y="4546"/>
                    <a:pt x="6125" y="4600"/>
                    <a:pt x="6152" y="4669"/>
                  </a:cubicBezTo>
                  <a:cubicBezTo>
                    <a:pt x="6259" y="4938"/>
                    <a:pt x="6502" y="5105"/>
                    <a:pt x="6775" y="5105"/>
                  </a:cubicBezTo>
                  <a:cubicBezTo>
                    <a:pt x="7097" y="5105"/>
                    <a:pt x="7362" y="4880"/>
                    <a:pt x="7555" y="4680"/>
                  </a:cubicBezTo>
                  <a:cubicBezTo>
                    <a:pt x="7888" y="4332"/>
                    <a:pt x="8193" y="4138"/>
                    <a:pt x="8505" y="4074"/>
                  </a:cubicBezTo>
                  <a:cubicBezTo>
                    <a:pt x="9263" y="3918"/>
                    <a:pt x="9725" y="3611"/>
                    <a:pt x="9913" y="3139"/>
                  </a:cubicBezTo>
                  <a:cubicBezTo>
                    <a:pt x="10101" y="2661"/>
                    <a:pt x="9978" y="2113"/>
                    <a:pt x="9526" y="1463"/>
                  </a:cubicBezTo>
                  <a:cubicBezTo>
                    <a:pt x="9430" y="1317"/>
                    <a:pt x="9263" y="1237"/>
                    <a:pt x="9091" y="1237"/>
                  </a:cubicBezTo>
                  <a:lnTo>
                    <a:pt x="9048" y="1237"/>
                  </a:lnTo>
                  <a:cubicBezTo>
                    <a:pt x="8860" y="1247"/>
                    <a:pt x="8693" y="1360"/>
                    <a:pt x="8607" y="1532"/>
                  </a:cubicBezTo>
                  <a:cubicBezTo>
                    <a:pt x="8285" y="2187"/>
                    <a:pt x="7866" y="2552"/>
                    <a:pt x="7436" y="2552"/>
                  </a:cubicBezTo>
                  <a:cubicBezTo>
                    <a:pt x="7033" y="2552"/>
                    <a:pt x="6593" y="2236"/>
                    <a:pt x="6190" y="1667"/>
                  </a:cubicBezTo>
                  <a:cubicBezTo>
                    <a:pt x="6130" y="1580"/>
                    <a:pt x="6077" y="1495"/>
                    <a:pt x="6018" y="1409"/>
                  </a:cubicBezTo>
                  <a:cubicBezTo>
                    <a:pt x="5599" y="779"/>
                    <a:pt x="5078" y="1"/>
                    <a:pt x="4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4"/>
            <p:cNvSpPr/>
            <p:nvPr/>
          </p:nvSpPr>
          <p:spPr>
            <a:xfrm>
              <a:off x="6615700" y="1275950"/>
              <a:ext cx="225675" cy="441075"/>
            </a:xfrm>
            <a:custGeom>
              <a:avLst/>
              <a:gdLst/>
              <a:ahLst/>
              <a:cxnLst/>
              <a:rect l="l" t="t" r="r" b="b"/>
              <a:pathLst>
                <a:path w="9027" h="17643" extrusionOk="0">
                  <a:moveTo>
                    <a:pt x="8409" y="1"/>
                  </a:moveTo>
                  <a:cubicBezTo>
                    <a:pt x="7845" y="135"/>
                    <a:pt x="7275" y="274"/>
                    <a:pt x="6700" y="408"/>
                  </a:cubicBezTo>
                  <a:cubicBezTo>
                    <a:pt x="5428" y="710"/>
                    <a:pt x="4106" y="1016"/>
                    <a:pt x="2800" y="1338"/>
                  </a:cubicBezTo>
                  <a:cubicBezTo>
                    <a:pt x="1361" y="1692"/>
                    <a:pt x="598" y="1940"/>
                    <a:pt x="254" y="2451"/>
                  </a:cubicBezTo>
                  <a:cubicBezTo>
                    <a:pt x="60" y="2729"/>
                    <a:pt x="1" y="3095"/>
                    <a:pt x="18" y="3594"/>
                  </a:cubicBezTo>
                  <a:cubicBezTo>
                    <a:pt x="50" y="4040"/>
                    <a:pt x="254" y="4604"/>
                    <a:pt x="689" y="4953"/>
                  </a:cubicBezTo>
                  <a:cubicBezTo>
                    <a:pt x="695" y="5823"/>
                    <a:pt x="1297" y="6602"/>
                    <a:pt x="1060" y="7511"/>
                  </a:cubicBezTo>
                  <a:cubicBezTo>
                    <a:pt x="759" y="8650"/>
                    <a:pt x="1081" y="9649"/>
                    <a:pt x="1763" y="10562"/>
                  </a:cubicBezTo>
                  <a:cubicBezTo>
                    <a:pt x="1790" y="11151"/>
                    <a:pt x="1545" y="11910"/>
                    <a:pt x="2549" y="11910"/>
                  </a:cubicBezTo>
                  <a:cubicBezTo>
                    <a:pt x="2552" y="11910"/>
                    <a:pt x="2556" y="11910"/>
                    <a:pt x="2559" y="11910"/>
                  </a:cubicBezTo>
                  <a:cubicBezTo>
                    <a:pt x="2559" y="12136"/>
                    <a:pt x="2569" y="12356"/>
                    <a:pt x="2832" y="12448"/>
                  </a:cubicBezTo>
                  <a:cubicBezTo>
                    <a:pt x="3160" y="13586"/>
                    <a:pt x="2715" y="14903"/>
                    <a:pt x="3623" y="15907"/>
                  </a:cubicBezTo>
                  <a:cubicBezTo>
                    <a:pt x="3553" y="16235"/>
                    <a:pt x="3569" y="16530"/>
                    <a:pt x="3901" y="16718"/>
                  </a:cubicBezTo>
                  <a:cubicBezTo>
                    <a:pt x="4004" y="16966"/>
                    <a:pt x="4074" y="17213"/>
                    <a:pt x="4111" y="17471"/>
                  </a:cubicBezTo>
                  <a:cubicBezTo>
                    <a:pt x="4127" y="17476"/>
                    <a:pt x="4138" y="17487"/>
                    <a:pt x="4154" y="17492"/>
                  </a:cubicBezTo>
                  <a:cubicBezTo>
                    <a:pt x="4327" y="17568"/>
                    <a:pt x="4508" y="17616"/>
                    <a:pt x="4697" y="17643"/>
                  </a:cubicBezTo>
                  <a:cubicBezTo>
                    <a:pt x="5212" y="16998"/>
                    <a:pt x="6571" y="16971"/>
                    <a:pt x="7743" y="16810"/>
                  </a:cubicBezTo>
                  <a:cubicBezTo>
                    <a:pt x="7776" y="16772"/>
                    <a:pt x="7801" y="16735"/>
                    <a:pt x="7828" y="16691"/>
                  </a:cubicBezTo>
                  <a:cubicBezTo>
                    <a:pt x="7647" y="16601"/>
                    <a:pt x="7518" y="16477"/>
                    <a:pt x="7415" y="16343"/>
                  </a:cubicBezTo>
                  <a:cubicBezTo>
                    <a:pt x="7486" y="16150"/>
                    <a:pt x="7442" y="15897"/>
                    <a:pt x="7415" y="15627"/>
                  </a:cubicBezTo>
                  <a:cubicBezTo>
                    <a:pt x="7362" y="15134"/>
                    <a:pt x="7357" y="14640"/>
                    <a:pt x="7313" y="14134"/>
                  </a:cubicBezTo>
                  <a:cubicBezTo>
                    <a:pt x="7243" y="13302"/>
                    <a:pt x="7152" y="12507"/>
                    <a:pt x="6985" y="11685"/>
                  </a:cubicBezTo>
                  <a:cubicBezTo>
                    <a:pt x="6867" y="11083"/>
                    <a:pt x="6990" y="10492"/>
                    <a:pt x="7152" y="9907"/>
                  </a:cubicBezTo>
                  <a:cubicBezTo>
                    <a:pt x="7206" y="9445"/>
                    <a:pt x="7292" y="8982"/>
                    <a:pt x="7426" y="8526"/>
                  </a:cubicBezTo>
                  <a:cubicBezTo>
                    <a:pt x="7506" y="8263"/>
                    <a:pt x="7560" y="8005"/>
                    <a:pt x="7593" y="7747"/>
                  </a:cubicBezTo>
                  <a:cubicBezTo>
                    <a:pt x="7593" y="7688"/>
                    <a:pt x="7587" y="7628"/>
                    <a:pt x="7582" y="7569"/>
                  </a:cubicBezTo>
                  <a:cubicBezTo>
                    <a:pt x="7533" y="7075"/>
                    <a:pt x="7174" y="6436"/>
                    <a:pt x="7345" y="5925"/>
                  </a:cubicBezTo>
                  <a:cubicBezTo>
                    <a:pt x="7415" y="5722"/>
                    <a:pt x="7523" y="5560"/>
                    <a:pt x="7652" y="5426"/>
                  </a:cubicBezTo>
                  <a:cubicBezTo>
                    <a:pt x="7662" y="5319"/>
                    <a:pt x="7721" y="5265"/>
                    <a:pt x="7828" y="5255"/>
                  </a:cubicBezTo>
                  <a:cubicBezTo>
                    <a:pt x="7856" y="5228"/>
                    <a:pt x="7888" y="5206"/>
                    <a:pt x="7920" y="5179"/>
                  </a:cubicBezTo>
                  <a:cubicBezTo>
                    <a:pt x="7937" y="5050"/>
                    <a:pt x="8017" y="4985"/>
                    <a:pt x="8156" y="4980"/>
                  </a:cubicBezTo>
                  <a:cubicBezTo>
                    <a:pt x="8156" y="4980"/>
                    <a:pt x="8156" y="4985"/>
                    <a:pt x="8162" y="4985"/>
                  </a:cubicBezTo>
                  <a:cubicBezTo>
                    <a:pt x="8168" y="4980"/>
                    <a:pt x="8173" y="4975"/>
                    <a:pt x="8178" y="4970"/>
                  </a:cubicBezTo>
                  <a:cubicBezTo>
                    <a:pt x="8251" y="4795"/>
                    <a:pt x="8346" y="4658"/>
                    <a:pt x="8497" y="4658"/>
                  </a:cubicBezTo>
                  <a:cubicBezTo>
                    <a:pt x="8500" y="4658"/>
                    <a:pt x="8503" y="4658"/>
                    <a:pt x="8505" y="4658"/>
                  </a:cubicBezTo>
                  <a:cubicBezTo>
                    <a:pt x="8602" y="4551"/>
                    <a:pt x="8688" y="4437"/>
                    <a:pt x="8753" y="4320"/>
                  </a:cubicBezTo>
                  <a:cubicBezTo>
                    <a:pt x="8812" y="4024"/>
                    <a:pt x="8924" y="3740"/>
                    <a:pt x="9006" y="3455"/>
                  </a:cubicBezTo>
                  <a:cubicBezTo>
                    <a:pt x="9026" y="3180"/>
                    <a:pt x="9000" y="2895"/>
                    <a:pt x="8919" y="2590"/>
                  </a:cubicBezTo>
                  <a:cubicBezTo>
                    <a:pt x="8882" y="2439"/>
                    <a:pt x="8850" y="2289"/>
                    <a:pt x="8828" y="2139"/>
                  </a:cubicBezTo>
                  <a:cubicBezTo>
                    <a:pt x="8602" y="1881"/>
                    <a:pt x="8672" y="1548"/>
                    <a:pt x="8704" y="1226"/>
                  </a:cubicBezTo>
                  <a:cubicBezTo>
                    <a:pt x="8678" y="1010"/>
                    <a:pt x="8634" y="790"/>
                    <a:pt x="8575" y="581"/>
                  </a:cubicBezTo>
                  <a:cubicBezTo>
                    <a:pt x="8565" y="559"/>
                    <a:pt x="8554" y="542"/>
                    <a:pt x="8532" y="522"/>
                  </a:cubicBezTo>
                  <a:cubicBezTo>
                    <a:pt x="8500" y="532"/>
                    <a:pt x="8463" y="537"/>
                    <a:pt x="8431" y="549"/>
                  </a:cubicBezTo>
                  <a:cubicBezTo>
                    <a:pt x="8431" y="371"/>
                    <a:pt x="8425" y="188"/>
                    <a:pt x="84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4"/>
            <p:cNvSpPr/>
            <p:nvPr/>
          </p:nvSpPr>
          <p:spPr>
            <a:xfrm>
              <a:off x="6787350" y="1213100"/>
              <a:ext cx="247425" cy="482050"/>
            </a:xfrm>
            <a:custGeom>
              <a:avLst/>
              <a:gdLst/>
              <a:ahLst/>
              <a:cxnLst/>
              <a:rect l="l" t="t" r="r" b="b"/>
              <a:pathLst>
                <a:path w="9897" h="19282" extrusionOk="0">
                  <a:moveTo>
                    <a:pt x="2811" y="1"/>
                  </a:moveTo>
                  <a:cubicBezTo>
                    <a:pt x="2698" y="1"/>
                    <a:pt x="2574" y="16"/>
                    <a:pt x="2450" y="48"/>
                  </a:cubicBezTo>
                  <a:cubicBezTo>
                    <a:pt x="1795" y="210"/>
                    <a:pt x="1483" y="698"/>
                    <a:pt x="1527" y="1516"/>
                  </a:cubicBezTo>
                  <a:cubicBezTo>
                    <a:pt x="1543" y="1848"/>
                    <a:pt x="1554" y="2186"/>
                    <a:pt x="1559" y="2515"/>
                  </a:cubicBezTo>
                  <a:cubicBezTo>
                    <a:pt x="1559" y="2702"/>
                    <a:pt x="1565" y="2885"/>
                    <a:pt x="1565" y="3063"/>
                  </a:cubicBezTo>
                  <a:cubicBezTo>
                    <a:pt x="1597" y="3051"/>
                    <a:pt x="1634" y="3046"/>
                    <a:pt x="1666" y="3036"/>
                  </a:cubicBezTo>
                  <a:cubicBezTo>
                    <a:pt x="1688" y="3056"/>
                    <a:pt x="1699" y="3073"/>
                    <a:pt x="1709" y="3095"/>
                  </a:cubicBezTo>
                  <a:cubicBezTo>
                    <a:pt x="1768" y="3304"/>
                    <a:pt x="1812" y="3524"/>
                    <a:pt x="1838" y="3740"/>
                  </a:cubicBezTo>
                  <a:cubicBezTo>
                    <a:pt x="1806" y="4062"/>
                    <a:pt x="1736" y="4395"/>
                    <a:pt x="1962" y="4653"/>
                  </a:cubicBezTo>
                  <a:cubicBezTo>
                    <a:pt x="1984" y="4803"/>
                    <a:pt x="2016" y="4953"/>
                    <a:pt x="2053" y="5104"/>
                  </a:cubicBezTo>
                  <a:cubicBezTo>
                    <a:pt x="2134" y="5409"/>
                    <a:pt x="2160" y="5694"/>
                    <a:pt x="2140" y="5969"/>
                  </a:cubicBezTo>
                  <a:cubicBezTo>
                    <a:pt x="2058" y="6254"/>
                    <a:pt x="1946" y="6538"/>
                    <a:pt x="1887" y="6834"/>
                  </a:cubicBezTo>
                  <a:cubicBezTo>
                    <a:pt x="1822" y="6951"/>
                    <a:pt x="1736" y="7065"/>
                    <a:pt x="1639" y="7172"/>
                  </a:cubicBezTo>
                  <a:cubicBezTo>
                    <a:pt x="1637" y="7172"/>
                    <a:pt x="1634" y="7172"/>
                    <a:pt x="1631" y="7172"/>
                  </a:cubicBezTo>
                  <a:cubicBezTo>
                    <a:pt x="1480" y="7172"/>
                    <a:pt x="1385" y="7309"/>
                    <a:pt x="1312" y="7484"/>
                  </a:cubicBezTo>
                  <a:cubicBezTo>
                    <a:pt x="1307" y="7489"/>
                    <a:pt x="1302" y="7494"/>
                    <a:pt x="1296" y="7499"/>
                  </a:cubicBezTo>
                  <a:cubicBezTo>
                    <a:pt x="1290" y="7499"/>
                    <a:pt x="1290" y="7494"/>
                    <a:pt x="1290" y="7494"/>
                  </a:cubicBezTo>
                  <a:cubicBezTo>
                    <a:pt x="1151" y="7499"/>
                    <a:pt x="1071" y="7564"/>
                    <a:pt x="1054" y="7693"/>
                  </a:cubicBezTo>
                  <a:cubicBezTo>
                    <a:pt x="1022" y="7720"/>
                    <a:pt x="990" y="7742"/>
                    <a:pt x="962" y="7769"/>
                  </a:cubicBezTo>
                  <a:cubicBezTo>
                    <a:pt x="855" y="7779"/>
                    <a:pt x="796" y="7833"/>
                    <a:pt x="786" y="7940"/>
                  </a:cubicBezTo>
                  <a:cubicBezTo>
                    <a:pt x="657" y="8074"/>
                    <a:pt x="549" y="8236"/>
                    <a:pt x="479" y="8439"/>
                  </a:cubicBezTo>
                  <a:cubicBezTo>
                    <a:pt x="308" y="8950"/>
                    <a:pt x="667" y="9589"/>
                    <a:pt x="716" y="10083"/>
                  </a:cubicBezTo>
                  <a:cubicBezTo>
                    <a:pt x="721" y="10142"/>
                    <a:pt x="727" y="10202"/>
                    <a:pt x="727" y="10261"/>
                  </a:cubicBezTo>
                  <a:cubicBezTo>
                    <a:pt x="694" y="10519"/>
                    <a:pt x="640" y="10777"/>
                    <a:pt x="560" y="11040"/>
                  </a:cubicBezTo>
                  <a:cubicBezTo>
                    <a:pt x="426" y="11496"/>
                    <a:pt x="340" y="11959"/>
                    <a:pt x="286" y="12421"/>
                  </a:cubicBezTo>
                  <a:cubicBezTo>
                    <a:pt x="124" y="13006"/>
                    <a:pt x="1" y="13597"/>
                    <a:pt x="119" y="14199"/>
                  </a:cubicBezTo>
                  <a:cubicBezTo>
                    <a:pt x="286" y="15021"/>
                    <a:pt x="377" y="15816"/>
                    <a:pt x="447" y="16648"/>
                  </a:cubicBezTo>
                  <a:cubicBezTo>
                    <a:pt x="491" y="17154"/>
                    <a:pt x="496" y="17648"/>
                    <a:pt x="549" y="18141"/>
                  </a:cubicBezTo>
                  <a:cubicBezTo>
                    <a:pt x="576" y="18411"/>
                    <a:pt x="620" y="18664"/>
                    <a:pt x="549" y="18857"/>
                  </a:cubicBezTo>
                  <a:cubicBezTo>
                    <a:pt x="652" y="18991"/>
                    <a:pt x="781" y="19115"/>
                    <a:pt x="962" y="19205"/>
                  </a:cubicBezTo>
                  <a:cubicBezTo>
                    <a:pt x="1017" y="19237"/>
                    <a:pt x="1081" y="19259"/>
                    <a:pt x="1146" y="19281"/>
                  </a:cubicBezTo>
                  <a:cubicBezTo>
                    <a:pt x="1280" y="19259"/>
                    <a:pt x="1409" y="19237"/>
                    <a:pt x="1538" y="19205"/>
                  </a:cubicBezTo>
                  <a:cubicBezTo>
                    <a:pt x="2628" y="18954"/>
                    <a:pt x="3719" y="18696"/>
                    <a:pt x="4803" y="18438"/>
                  </a:cubicBezTo>
                  <a:cubicBezTo>
                    <a:pt x="6367" y="18141"/>
                    <a:pt x="7952" y="18121"/>
                    <a:pt x="9526" y="17992"/>
                  </a:cubicBezTo>
                  <a:lnTo>
                    <a:pt x="9526" y="17992"/>
                  </a:lnTo>
                  <a:cubicBezTo>
                    <a:pt x="9494" y="18072"/>
                    <a:pt x="9445" y="18158"/>
                    <a:pt x="9387" y="18245"/>
                  </a:cubicBezTo>
                  <a:lnTo>
                    <a:pt x="9397" y="18245"/>
                  </a:lnTo>
                  <a:cubicBezTo>
                    <a:pt x="9613" y="18228"/>
                    <a:pt x="9794" y="18089"/>
                    <a:pt x="9864" y="17884"/>
                  </a:cubicBezTo>
                  <a:cubicBezTo>
                    <a:pt x="9896" y="17787"/>
                    <a:pt x="9896" y="17685"/>
                    <a:pt x="9876" y="17583"/>
                  </a:cubicBezTo>
                  <a:cubicBezTo>
                    <a:pt x="9849" y="17481"/>
                    <a:pt x="9794" y="17390"/>
                    <a:pt x="9714" y="17315"/>
                  </a:cubicBezTo>
                  <a:cubicBezTo>
                    <a:pt x="9677" y="17283"/>
                    <a:pt x="9613" y="17137"/>
                    <a:pt x="9574" y="17046"/>
                  </a:cubicBezTo>
                  <a:cubicBezTo>
                    <a:pt x="9489" y="16859"/>
                    <a:pt x="9392" y="16670"/>
                    <a:pt x="9301" y="16487"/>
                  </a:cubicBezTo>
                  <a:lnTo>
                    <a:pt x="9155" y="16197"/>
                  </a:lnTo>
                  <a:cubicBezTo>
                    <a:pt x="9070" y="16304"/>
                    <a:pt x="8951" y="16375"/>
                    <a:pt x="8812" y="16396"/>
                  </a:cubicBezTo>
                  <a:cubicBezTo>
                    <a:pt x="8790" y="16396"/>
                    <a:pt x="8763" y="16401"/>
                    <a:pt x="8742" y="16401"/>
                  </a:cubicBezTo>
                  <a:cubicBezTo>
                    <a:pt x="8710" y="16401"/>
                    <a:pt x="8683" y="16391"/>
                    <a:pt x="8651" y="16385"/>
                  </a:cubicBezTo>
                  <a:cubicBezTo>
                    <a:pt x="8527" y="16128"/>
                    <a:pt x="8420" y="15870"/>
                    <a:pt x="8344" y="15585"/>
                  </a:cubicBezTo>
                  <a:cubicBezTo>
                    <a:pt x="7936" y="14032"/>
                    <a:pt x="7592" y="12463"/>
                    <a:pt x="6878" y="11018"/>
                  </a:cubicBezTo>
                  <a:cubicBezTo>
                    <a:pt x="6856" y="10970"/>
                    <a:pt x="6861" y="10928"/>
                    <a:pt x="6878" y="10889"/>
                  </a:cubicBezTo>
                  <a:cubicBezTo>
                    <a:pt x="5745" y="7677"/>
                    <a:pt x="4600" y="4464"/>
                    <a:pt x="3504" y="1236"/>
                  </a:cubicBezTo>
                  <a:cubicBezTo>
                    <a:pt x="3392" y="908"/>
                    <a:pt x="3263" y="678"/>
                    <a:pt x="3047" y="581"/>
                  </a:cubicBezTo>
                  <a:cubicBezTo>
                    <a:pt x="2998" y="408"/>
                    <a:pt x="2966" y="210"/>
                    <a:pt x="3015" y="16"/>
                  </a:cubicBezTo>
                  <a:cubicBezTo>
                    <a:pt x="2951" y="6"/>
                    <a:pt x="2886"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4"/>
            <p:cNvSpPr/>
            <p:nvPr/>
          </p:nvSpPr>
          <p:spPr>
            <a:xfrm>
              <a:off x="6861500" y="787075"/>
              <a:ext cx="521375" cy="836050"/>
            </a:xfrm>
            <a:custGeom>
              <a:avLst/>
              <a:gdLst/>
              <a:ahLst/>
              <a:cxnLst/>
              <a:rect l="l" t="t" r="r" b="b"/>
              <a:pathLst>
                <a:path w="20855" h="33442" extrusionOk="0">
                  <a:moveTo>
                    <a:pt x="5464" y="1"/>
                  </a:moveTo>
                  <a:cubicBezTo>
                    <a:pt x="5164" y="1"/>
                    <a:pt x="4867" y="135"/>
                    <a:pt x="4674" y="242"/>
                  </a:cubicBezTo>
                  <a:cubicBezTo>
                    <a:pt x="4202" y="516"/>
                    <a:pt x="4073" y="973"/>
                    <a:pt x="3976" y="1312"/>
                  </a:cubicBezTo>
                  <a:cubicBezTo>
                    <a:pt x="3965" y="1360"/>
                    <a:pt x="3949" y="1402"/>
                    <a:pt x="3933" y="1451"/>
                  </a:cubicBezTo>
                  <a:cubicBezTo>
                    <a:pt x="3590" y="2569"/>
                    <a:pt x="3230" y="3702"/>
                    <a:pt x="2875" y="4798"/>
                  </a:cubicBezTo>
                  <a:lnTo>
                    <a:pt x="2585" y="5706"/>
                  </a:lnTo>
                  <a:cubicBezTo>
                    <a:pt x="2332" y="6480"/>
                    <a:pt x="2020" y="7447"/>
                    <a:pt x="2913" y="8376"/>
                  </a:cubicBezTo>
                  <a:cubicBezTo>
                    <a:pt x="2940" y="8403"/>
                    <a:pt x="2933" y="8461"/>
                    <a:pt x="2933" y="8483"/>
                  </a:cubicBezTo>
                  <a:cubicBezTo>
                    <a:pt x="2928" y="8564"/>
                    <a:pt x="2886" y="8644"/>
                    <a:pt x="2848" y="8671"/>
                  </a:cubicBezTo>
                  <a:cubicBezTo>
                    <a:pt x="1934" y="9348"/>
                    <a:pt x="2149" y="10197"/>
                    <a:pt x="2295" y="10761"/>
                  </a:cubicBezTo>
                  <a:cubicBezTo>
                    <a:pt x="2316" y="10841"/>
                    <a:pt x="2338" y="10928"/>
                    <a:pt x="2353" y="11008"/>
                  </a:cubicBezTo>
                  <a:cubicBezTo>
                    <a:pt x="2440" y="11406"/>
                    <a:pt x="2434" y="11820"/>
                    <a:pt x="2424" y="12260"/>
                  </a:cubicBezTo>
                  <a:cubicBezTo>
                    <a:pt x="2424" y="12490"/>
                    <a:pt x="2418" y="12733"/>
                    <a:pt x="2429" y="12974"/>
                  </a:cubicBezTo>
                  <a:cubicBezTo>
                    <a:pt x="2440" y="13243"/>
                    <a:pt x="2300" y="13469"/>
                    <a:pt x="2069" y="13807"/>
                  </a:cubicBezTo>
                  <a:cubicBezTo>
                    <a:pt x="1768" y="14248"/>
                    <a:pt x="1360" y="14860"/>
                    <a:pt x="1671" y="15698"/>
                  </a:cubicBezTo>
                  <a:cubicBezTo>
                    <a:pt x="1736" y="15881"/>
                    <a:pt x="1730" y="16031"/>
                    <a:pt x="1644" y="16160"/>
                  </a:cubicBezTo>
                  <a:cubicBezTo>
                    <a:pt x="1554" y="16294"/>
                    <a:pt x="1376" y="16397"/>
                    <a:pt x="1215" y="16402"/>
                  </a:cubicBezTo>
                  <a:cubicBezTo>
                    <a:pt x="845" y="16412"/>
                    <a:pt x="393" y="16467"/>
                    <a:pt x="156" y="16821"/>
                  </a:cubicBezTo>
                  <a:cubicBezTo>
                    <a:pt x="103" y="16901"/>
                    <a:pt x="71" y="16982"/>
                    <a:pt x="49" y="17057"/>
                  </a:cubicBezTo>
                  <a:cubicBezTo>
                    <a:pt x="0" y="17251"/>
                    <a:pt x="32" y="17449"/>
                    <a:pt x="81" y="17622"/>
                  </a:cubicBezTo>
                  <a:cubicBezTo>
                    <a:pt x="297" y="17719"/>
                    <a:pt x="426" y="17949"/>
                    <a:pt x="538" y="18277"/>
                  </a:cubicBezTo>
                  <a:cubicBezTo>
                    <a:pt x="1634" y="21505"/>
                    <a:pt x="2779" y="24718"/>
                    <a:pt x="3912" y="27930"/>
                  </a:cubicBezTo>
                  <a:cubicBezTo>
                    <a:pt x="3895" y="27969"/>
                    <a:pt x="3890" y="28011"/>
                    <a:pt x="3912" y="28059"/>
                  </a:cubicBezTo>
                  <a:cubicBezTo>
                    <a:pt x="4626" y="29504"/>
                    <a:pt x="4970" y="31073"/>
                    <a:pt x="5378" y="32626"/>
                  </a:cubicBezTo>
                  <a:cubicBezTo>
                    <a:pt x="5454" y="32911"/>
                    <a:pt x="5561" y="33169"/>
                    <a:pt x="5685" y="33426"/>
                  </a:cubicBezTo>
                  <a:cubicBezTo>
                    <a:pt x="5717" y="33432"/>
                    <a:pt x="5744" y="33442"/>
                    <a:pt x="5776" y="33442"/>
                  </a:cubicBezTo>
                  <a:cubicBezTo>
                    <a:pt x="5797" y="33442"/>
                    <a:pt x="5824" y="33437"/>
                    <a:pt x="5846" y="33437"/>
                  </a:cubicBezTo>
                  <a:cubicBezTo>
                    <a:pt x="5985" y="33416"/>
                    <a:pt x="6104" y="33345"/>
                    <a:pt x="6189" y="33238"/>
                  </a:cubicBezTo>
                  <a:cubicBezTo>
                    <a:pt x="6253" y="33158"/>
                    <a:pt x="6302" y="33055"/>
                    <a:pt x="6307" y="32943"/>
                  </a:cubicBezTo>
                  <a:cubicBezTo>
                    <a:pt x="6313" y="32878"/>
                    <a:pt x="6318" y="32814"/>
                    <a:pt x="6324" y="32739"/>
                  </a:cubicBezTo>
                  <a:cubicBezTo>
                    <a:pt x="6335" y="32653"/>
                    <a:pt x="6340" y="32561"/>
                    <a:pt x="6350" y="32459"/>
                  </a:cubicBezTo>
                  <a:cubicBezTo>
                    <a:pt x="6421" y="31503"/>
                    <a:pt x="6764" y="30632"/>
                    <a:pt x="7130" y="29709"/>
                  </a:cubicBezTo>
                  <a:cubicBezTo>
                    <a:pt x="7312" y="29252"/>
                    <a:pt x="7500" y="28775"/>
                    <a:pt x="7651" y="28285"/>
                  </a:cubicBezTo>
                  <a:cubicBezTo>
                    <a:pt x="7666" y="28247"/>
                    <a:pt x="7699" y="28183"/>
                    <a:pt x="7736" y="28118"/>
                  </a:cubicBezTo>
                  <a:cubicBezTo>
                    <a:pt x="7860" y="27893"/>
                    <a:pt x="8085" y="27468"/>
                    <a:pt x="7833" y="27002"/>
                  </a:cubicBezTo>
                  <a:cubicBezTo>
                    <a:pt x="7775" y="26893"/>
                    <a:pt x="7710" y="26737"/>
                    <a:pt x="7753" y="26630"/>
                  </a:cubicBezTo>
                  <a:cubicBezTo>
                    <a:pt x="7795" y="26518"/>
                    <a:pt x="7968" y="26394"/>
                    <a:pt x="8199" y="26313"/>
                  </a:cubicBezTo>
                  <a:cubicBezTo>
                    <a:pt x="9161" y="25964"/>
                    <a:pt x="9863" y="25577"/>
                    <a:pt x="10342" y="25126"/>
                  </a:cubicBezTo>
                  <a:cubicBezTo>
                    <a:pt x="10508" y="24971"/>
                    <a:pt x="10734" y="24825"/>
                    <a:pt x="10976" y="24674"/>
                  </a:cubicBezTo>
                  <a:cubicBezTo>
                    <a:pt x="11636" y="24262"/>
                    <a:pt x="12539" y="23697"/>
                    <a:pt x="12507" y="22386"/>
                  </a:cubicBezTo>
                  <a:cubicBezTo>
                    <a:pt x="12501" y="22021"/>
                    <a:pt x="12561" y="21409"/>
                    <a:pt x="13055" y="21354"/>
                  </a:cubicBezTo>
                  <a:cubicBezTo>
                    <a:pt x="13964" y="21253"/>
                    <a:pt x="14490" y="20855"/>
                    <a:pt x="14769" y="20060"/>
                  </a:cubicBezTo>
                  <a:cubicBezTo>
                    <a:pt x="14871" y="19749"/>
                    <a:pt x="15214" y="19524"/>
                    <a:pt x="15338" y="19507"/>
                  </a:cubicBezTo>
                  <a:cubicBezTo>
                    <a:pt x="15526" y="19549"/>
                    <a:pt x="15709" y="19571"/>
                    <a:pt x="15886" y="19571"/>
                  </a:cubicBezTo>
                  <a:cubicBezTo>
                    <a:pt x="16902" y="19571"/>
                    <a:pt x="17460" y="18894"/>
                    <a:pt x="17906" y="18352"/>
                  </a:cubicBezTo>
                  <a:cubicBezTo>
                    <a:pt x="18137" y="18073"/>
                    <a:pt x="18352" y="17804"/>
                    <a:pt x="18599" y="17664"/>
                  </a:cubicBezTo>
                  <a:cubicBezTo>
                    <a:pt x="18916" y="17481"/>
                    <a:pt x="19109" y="17171"/>
                    <a:pt x="19276" y="16896"/>
                  </a:cubicBezTo>
                  <a:cubicBezTo>
                    <a:pt x="19346" y="16784"/>
                    <a:pt x="19448" y="16628"/>
                    <a:pt x="19508" y="16568"/>
                  </a:cubicBezTo>
                  <a:cubicBezTo>
                    <a:pt x="20088" y="16445"/>
                    <a:pt x="20705" y="16262"/>
                    <a:pt x="20785" y="15720"/>
                  </a:cubicBezTo>
                  <a:cubicBezTo>
                    <a:pt x="20855" y="15230"/>
                    <a:pt x="20448" y="14935"/>
                    <a:pt x="19947" y="14656"/>
                  </a:cubicBezTo>
                  <a:cubicBezTo>
                    <a:pt x="19952" y="14645"/>
                    <a:pt x="19959" y="14634"/>
                    <a:pt x="19964" y="14624"/>
                  </a:cubicBezTo>
                  <a:cubicBezTo>
                    <a:pt x="20222" y="14054"/>
                    <a:pt x="20205" y="13484"/>
                    <a:pt x="19932" y="13055"/>
                  </a:cubicBezTo>
                  <a:cubicBezTo>
                    <a:pt x="19701" y="12701"/>
                    <a:pt x="19308" y="12497"/>
                    <a:pt x="18857" y="12497"/>
                  </a:cubicBezTo>
                  <a:cubicBezTo>
                    <a:pt x="18685" y="12497"/>
                    <a:pt x="18502" y="12523"/>
                    <a:pt x="18315" y="12587"/>
                  </a:cubicBezTo>
                  <a:cubicBezTo>
                    <a:pt x="18115" y="12652"/>
                    <a:pt x="17986" y="12663"/>
                    <a:pt x="17911" y="12663"/>
                  </a:cubicBezTo>
                  <a:cubicBezTo>
                    <a:pt x="17772" y="12663"/>
                    <a:pt x="17654" y="12663"/>
                    <a:pt x="17552" y="11959"/>
                  </a:cubicBezTo>
                  <a:cubicBezTo>
                    <a:pt x="17396" y="10874"/>
                    <a:pt x="16703" y="10132"/>
                    <a:pt x="15645" y="9934"/>
                  </a:cubicBezTo>
                  <a:cubicBezTo>
                    <a:pt x="15166" y="9842"/>
                    <a:pt x="15080" y="9601"/>
                    <a:pt x="14909" y="9021"/>
                  </a:cubicBezTo>
                  <a:lnTo>
                    <a:pt x="14882" y="8912"/>
                  </a:lnTo>
                  <a:cubicBezTo>
                    <a:pt x="14537" y="7737"/>
                    <a:pt x="14205" y="6539"/>
                    <a:pt x="13887" y="5378"/>
                  </a:cubicBezTo>
                  <a:cubicBezTo>
                    <a:pt x="13662" y="4556"/>
                    <a:pt x="13436" y="3729"/>
                    <a:pt x="13205" y="2907"/>
                  </a:cubicBezTo>
                  <a:cubicBezTo>
                    <a:pt x="12685" y="1064"/>
                    <a:pt x="11514" y="11"/>
                    <a:pt x="10004" y="11"/>
                  </a:cubicBezTo>
                  <a:cubicBezTo>
                    <a:pt x="9268" y="11"/>
                    <a:pt x="8494" y="264"/>
                    <a:pt x="7710" y="752"/>
                  </a:cubicBezTo>
                  <a:cubicBezTo>
                    <a:pt x="7614" y="817"/>
                    <a:pt x="7517" y="876"/>
                    <a:pt x="7420" y="941"/>
                  </a:cubicBezTo>
                  <a:cubicBezTo>
                    <a:pt x="7188" y="1091"/>
                    <a:pt x="6974" y="1236"/>
                    <a:pt x="6754" y="1327"/>
                  </a:cubicBezTo>
                  <a:cubicBezTo>
                    <a:pt x="6560" y="1414"/>
                    <a:pt x="6421" y="1553"/>
                    <a:pt x="6307" y="1666"/>
                  </a:cubicBezTo>
                  <a:cubicBezTo>
                    <a:pt x="6302" y="1666"/>
                    <a:pt x="6297" y="1672"/>
                    <a:pt x="6292" y="1677"/>
                  </a:cubicBezTo>
                  <a:cubicBezTo>
                    <a:pt x="6055" y="1461"/>
                    <a:pt x="6104" y="1349"/>
                    <a:pt x="6136" y="1268"/>
                  </a:cubicBezTo>
                  <a:lnTo>
                    <a:pt x="6163" y="1209"/>
                  </a:lnTo>
                  <a:cubicBezTo>
                    <a:pt x="6238" y="1042"/>
                    <a:pt x="6377" y="732"/>
                    <a:pt x="6216" y="409"/>
                  </a:cubicBezTo>
                  <a:cubicBezTo>
                    <a:pt x="6141" y="269"/>
                    <a:pt x="5990" y="87"/>
                    <a:pt x="5668" y="23"/>
                  </a:cubicBezTo>
                  <a:cubicBezTo>
                    <a:pt x="5604" y="6"/>
                    <a:pt x="5534" y="1"/>
                    <a:pt x="54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4"/>
            <p:cNvSpPr/>
            <p:nvPr/>
          </p:nvSpPr>
          <p:spPr>
            <a:xfrm>
              <a:off x="4255075" y="1300525"/>
              <a:ext cx="732750" cy="777250"/>
            </a:xfrm>
            <a:custGeom>
              <a:avLst/>
              <a:gdLst/>
              <a:ahLst/>
              <a:cxnLst/>
              <a:rect l="l" t="t" r="r" b="b"/>
              <a:pathLst>
                <a:path w="29310" h="31090" extrusionOk="0">
                  <a:moveTo>
                    <a:pt x="9143" y="0"/>
                  </a:moveTo>
                  <a:cubicBezTo>
                    <a:pt x="8891" y="0"/>
                    <a:pt x="8675" y="87"/>
                    <a:pt x="8509" y="161"/>
                  </a:cubicBezTo>
                  <a:cubicBezTo>
                    <a:pt x="8117" y="350"/>
                    <a:pt x="7725" y="526"/>
                    <a:pt x="7327" y="709"/>
                  </a:cubicBezTo>
                  <a:cubicBezTo>
                    <a:pt x="7080" y="823"/>
                    <a:pt x="6833" y="935"/>
                    <a:pt x="6580" y="1049"/>
                  </a:cubicBezTo>
                  <a:cubicBezTo>
                    <a:pt x="6344" y="1156"/>
                    <a:pt x="6124" y="1290"/>
                    <a:pt x="5908" y="1419"/>
                  </a:cubicBezTo>
                  <a:cubicBezTo>
                    <a:pt x="5489" y="1671"/>
                    <a:pt x="5135" y="1887"/>
                    <a:pt x="4748" y="1887"/>
                  </a:cubicBezTo>
                  <a:cubicBezTo>
                    <a:pt x="4663" y="1887"/>
                    <a:pt x="4577" y="1875"/>
                    <a:pt x="4490" y="1854"/>
                  </a:cubicBezTo>
                  <a:cubicBezTo>
                    <a:pt x="4393" y="1832"/>
                    <a:pt x="4314" y="1816"/>
                    <a:pt x="4227" y="1805"/>
                  </a:cubicBezTo>
                  <a:cubicBezTo>
                    <a:pt x="4083" y="1778"/>
                    <a:pt x="3947" y="1763"/>
                    <a:pt x="3825" y="1763"/>
                  </a:cubicBezTo>
                  <a:cubicBezTo>
                    <a:pt x="3669" y="1763"/>
                    <a:pt x="3528" y="1783"/>
                    <a:pt x="3411" y="1816"/>
                  </a:cubicBezTo>
                  <a:cubicBezTo>
                    <a:pt x="3367" y="1848"/>
                    <a:pt x="3330" y="1887"/>
                    <a:pt x="3287" y="1919"/>
                  </a:cubicBezTo>
                  <a:cubicBezTo>
                    <a:pt x="2836" y="2306"/>
                    <a:pt x="2717" y="2762"/>
                    <a:pt x="2734" y="3331"/>
                  </a:cubicBezTo>
                  <a:cubicBezTo>
                    <a:pt x="2766" y="4438"/>
                    <a:pt x="2739" y="5539"/>
                    <a:pt x="2734" y="6645"/>
                  </a:cubicBezTo>
                  <a:cubicBezTo>
                    <a:pt x="2561" y="6823"/>
                    <a:pt x="2385" y="6995"/>
                    <a:pt x="2207" y="7173"/>
                  </a:cubicBezTo>
                  <a:cubicBezTo>
                    <a:pt x="1993" y="7188"/>
                    <a:pt x="1762" y="7188"/>
                    <a:pt x="1665" y="7441"/>
                  </a:cubicBezTo>
                  <a:cubicBezTo>
                    <a:pt x="1450" y="7456"/>
                    <a:pt x="1224" y="7456"/>
                    <a:pt x="1128" y="7704"/>
                  </a:cubicBezTo>
                  <a:cubicBezTo>
                    <a:pt x="910" y="7721"/>
                    <a:pt x="687" y="7731"/>
                    <a:pt x="593" y="7985"/>
                  </a:cubicBezTo>
                  <a:lnTo>
                    <a:pt x="593" y="7985"/>
                  </a:lnTo>
                  <a:cubicBezTo>
                    <a:pt x="85" y="8485"/>
                    <a:pt x="399" y="9202"/>
                    <a:pt x="139" y="9794"/>
                  </a:cubicBezTo>
                  <a:cubicBezTo>
                    <a:pt x="0" y="10113"/>
                    <a:pt x="322" y="10417"/>
                    <a:pt x="754" y="10417"/>
                  </a:cubicBezTo>
                  <a:cubicBezTo>
                    <a:pt x="789" y="10417"/>
                    <a:pt x="824" y="10416"/>
                    <a:pt x="859" y="10412"/>
                  </a:cubicBezTo>
                  <a:cubicBezTo>
                    <a:pt x="859" y="10954"/>
                    <a:pt x="939" y="11486"/>
                    <a:pt x="934" y="12034"/>
                  </a:cubicBezTo>
                  <a:cubicBezTo>
                    <a:pt x="917" y="13447"/>
                    <a:pt x="569" y="14897"/>
                    <a:pt x="1143" y="16288"/>
                  </a:cubicBezTo>
                  <a:lnTo>
                    <a:pt x="1122" y="16268"/>
                  </a:lnTo>
                  <a:lnTo>
                    <a:pt x="1122" y="16268"/>
                  </a:lnTo>
                  <a:cubicBezTo>
                    <a:pt x="1209" y="16450"/>
                    <a:pt x="1312" y="16600"/>
                    <a:pt x="1491" y="16600"/>
                  </a:cubicBezTo>
                  <a:cubicBezTo>
                    <a:pt x="1544" y="16600"/>
                    <a:pt x="1603" y="16587"/>
                    <a:pt x="1670" y="16558"/>
                  </a:cubicBezTo>
                  <a:cubicBezTo>
                    <a:pt x="2020" y="17181"/>
                    <a:pt x="2965" y="16918"/>
                    <a:pt x="3270" y="17605"/>
                  </a:cubicBezTo>
                  <a:cubicBezTo>
                    <a:pt x="4217" y="18212"/>
                    <a:pt x="5420" y="18512"/>
                    <a:pt x="5710" y="19861"/>
                  </a:cubicBezTo>
                  <a:cubicBezTo>
                    <a:pt x="5752" y="20049"/>
                    <a:pt x="6210" y="20146"/>
                    <a:pt x="6478" y="20285"/>
                  </a:cubicBezTo>
                  <a:cubicBezTo>
                    <a:pt x="6761" y="20525"/>
                    <a:pt x="7004" y="20833"/>
                    <a:pt x="7407" y="20833"/>
                  </a:cubicBezTo>
                  <a:cubicBezTo>
                    <a:pt x="7448" y="20833"/>
                    <a:pt x="7492" y="20830"/>
                    <a:pt x="7537" y="20823"/>
                  </a:cubicBezTo>
                  <a:cubicBezTo>
                    <a:pt x="7626" y="21185"/>
                    <a:pt x="7830" y="21378"/>
                    <a:pt x="8163" y="21378"/>
                  </a:cubicBezTo>
                  <a:cubicBezTo>
                    <a:pt x="8211" y="21378"/>
                    <a:pt x="8262" y="21374"/>
                    <a:pt x="8316" y="21366"/>
                  </a:cubicBezTo>
                  <a:lnTo>
                    <a:pt x="8316" y="21366"/>
                  </a:lnTo>
                  <a:cubicBezTo>
                    <a:pt x="8154" y="21666"/>
                    <a:pt x="8423" y="21752"/>
                    <a:pt x="8601" y="21881"/>
                  </a:cubicBezTo>
                  <a:cubicBezTo>
                    <a:pt x="8611" y="22316"/>
                    <a:pt x="8568" y="22767"/>
                    <a:pt x="8648" y="23186"/>
                  </a:cubicBezTo>
                  <a:cubicBezTo>
                    <a:pt x="8713" y="23525"/>
                    <a:pt x="8702" y="23734"/>
                    <a:pt x="8568" y="23863"/>
                  </a:cubicBezTo>
                  <a:cubicBezTo>
                    <a:pt x="8589" y="24031"/>
                    <a:pt x="8606" y="24202"/>
                    <a:pt x="8611" y="24374"/>
                  </a:cubicBezTo>
                  <a:cubicBezTo>
                    <a:pt x="8869" y="24557"/>
                    <a:pt x="8896" y="24906"/>
                    <a:pt x="9132" y="25083"/>
                  </a:cubicBezTo>
                  <a:lnTo>
                    <a:pt x="9132" y="25078"/>
                  </a:lnTo>
                  <a:lnTo>
                    <a:pt x="9154" y="25094"/>
                  </a:lnTo>
                  <a:cubicBezTo>
                    <a:pt x="9143" y="25094"/>
                    <a:pt x="9143" y="25088"/>
                    <a:pt x="9132" y="25083"/>
                  </a:cubicBezTo>
                  <a:lnTo>
                    <a:pt x="9132" y="25083"/>
                  </a:lnTo>
                  <a:cubicBezTo>
                    <a:pt x="9229" y="25276"/>
                    <a:pt x="9372" y="25371"/>
                    <a:pt x="9563" y="25371"/>
                  </a:cubicBezTo>
                  <a:cubicBezTo>
                    <a:pt x="9595" y="25371"/>
                    <a:pt x="9629" y="25368"/>
                    <a:pt x="9664" y="25363"/>
                  </a:cubicBezTo>
                  <a:lnTo>
                    <a:pt x="9664" y="25336"/>
                  </a:lnTo>
                  <a:lnTo>
                    <a:pt x="9696" y="25363"/>
                  </a:lnTo>
                  <a:lnTo>
                    <a:pt x="9664" y="25363"/>
                  </a:lnTo>
                  <a:lnTo>
                    <a:pt x="9664" y="25883"/>
                  </a:lnTo>
                  <a:lnTo>
                    <a:pt x="9691" y="25856"/>
                  </a:lnTo>
                  <a:lnTo>
                    <a:pt x="9691" y="25856"/>
                  </a:lnTo>
                  <a:cubicBezTo>
                    <a:pt x="8584" y="26990"/>
                    <a:pt x="9342" y="29134"/>
                    <a:pt x="11013" y="29628"/>
                  </a:cubicBezTo>
                  <a:cubicBezTo>
                    <a:pt x="11006" y="29623"/>
                    <a:pt x="11001" y="29623"/>
                    <a:pt x="11001" y="29617"/>
                  </a:cubicBezTo>
                  <a:lnTo>
                    <a:pt x="11001" y="29617"/>
                  </a:lnTo>
                  <a:lnTo>
                    <a:pt x="11028" y="29633"/>
                  </a:lnTo>
                  <a:cubicBezTo>
                    <a:pt x="11018" y="29633"/>
                    <a:pt x="11018" y="29628"/>
                    <a:pt x="11013" y="29628"/>
                  </a:cubicBezTo>
                  <a:lnTo>
                    <a:pt x="11013" y="29628"/>
                  </a:lnTo>
                  <a:cubicBezTo>
                    <a:pt x="11174" y="29827"/>
                    <a:pt x="11370" y="29930"/>
                    <a:pt x="11603" y="29930"/>
                  </a:cubicBezTo>
                  <a:cubicBezTo>
                    <a:pt x="11672" y="29930"/>
                    <a:pt x="11744" y="29921"/>
                    <a:pt x="11819" y="29902"/>
                  </a:cubicBezTo>
                  <a:cubicBezTo>
                    <a:pt x="11819" y="29891"/>
                    <a:pt x="11819" y="29886"/>
                    <a:pt x="11812" y="29875"/>
                  </a:cubicBezTo>
                  <a:lnTo>
                    <a:pt x="11812" y="29875"/>
                  </a:lnTo>
                  <a:cubicBezTo>
                    <a:pt x="11816" y="29879"/>
                    <a:pt x="11819" y="29881"/>
                    <a:pt x="11822" y="29884"/>
                  </a:cubicBezTo>
                  <a:lnTo>
                    <a:pt x="11822" y="29884"/>
                  </a:lnTo>
                  <a:lnTo>
                    <a:pt x="11834" y="29902"/>
                  </a:lnTo>
                  <a:cubicBezTo>
                    <a:pt x="11834" y="29902"/>
                    <a:pt x="11833" y="29900"/>
                    <a:pt x="11831" y="29896"/>
                  </a:cubicBezTo>
                  <a:lnTo>
                    <a:pt x="11831" y="29896"/>
                  </a:lnTo>
                  <a:cubicBezTo>
                    <a:pt x="11832" y="29898"/>
                    <a:pt x="11833" y="29900"/>
                    <a:pt x="11834" y="29902"/>
                  </a:cubicBezTo>
                  <a:lnTo>
                    <a:pt x="11819" y="29902"/>
                  </a:lnTo>
                  <a:cubicBezTo>
                    <a:pt x="11834" y="30245"/>
                    <a:pt x="11915" y="30542"/>
                    <a:pt x="12065" y="30800"/>
                  </a:cubicBezTo>
                  <a:cubicBezTo>
                    <a:pt x="12345" y="30961"/>
                    <a:pt x="12657" y="31051"/>
                    <a:pt x="13016" y="31090"/>
                  </a:cubicBezTo>
                  <a:cubicBezTo>
                    <a:pt x="13123" y="30971"/>
                    <a:pt x="13301" y="30922"/>
                    <a:pt x="13548" y="30907"/>
                  </a:cubicBezTo>
                  <a:cubicBezTo>
                    <a:pt x="17626" y="30676"/>
                    <a:pt x="21703" y="30418"/>
                    <a:pt x="25781" y="30176"/>
                  </a:cubicBezTo>
                  <a:cubicBezTo>
                    <a:pt x="25858" y="30173"/>
                    <a:pt x="26186" y="30166"/>
                    <a:pt x="26478" y="30166"/>
                  </a:cubicBezTo>
                  <a:cubicBezTo>
                    <a:pt x="26694" y="30166"/>
                    <a:pt x="26889" y="30170"/>
                    <a:pt x="26946" y="30181"/>
                  </a:cubicBezTo>
                  <a:cubicBezTo>
                    <a:pt x="27043" y="30123"/>
                    <a:pt x="26758" y="27495"/>
                    <a:pt x="26634" y="27195"/>
                  </a:cubicBezTo>
                  <a:cubicBezTo>
                    <a:pt x="26597" y="27098"/>
                    <a:pt x="26560" y="27006"/>
                    <a:pt x="26527" y="26905"/>
                  </a:cubicBezTo>
                  <a:cubicBezTo>
                    <a:pt x="26485" y="26776"/>
                    <a:pt x="26436" y="26647"/>
                    <a:pt x="26388" y="26513"/>
                  </a:cubicBezTo>
                  <a:cubicBezTo>
                    <a:pt x="26049" y="25571"/>
                    <a:pt x="25673" y="24508"/>
                    <a:pt x="26049" y="23907"/>
                  </a:cubicBezTo>
                  <a:cubicBezTo>
                    <a:pt x="26683" y="22903"/>
                    <a:pt x="26592" y="21812"/>
                    <a:pt x="26517" y="20845"/>
                  </a:cubicBezTo>
                  <a:cubicBezTo>
                    <a:pt x="26425" y="19754"/>
                    <a:pt x="26361" y="18894"/>
                    <a:pt x="27129" y="18180"/>
                  </a:cubicBezTo>
                  <a:cubicBezTo>
                    <a:pt x="27258" y="18061"/>
                    <a:pt x="27316" y="17890"/>
                    <a:pt x="27296" y="17718"/>
                  </a:cubicBezTo>
                  <a:cubicBezTo>
                    <a:pt x="27177" y="16821"/>
                    <a:pt x="27494" y="15993"/>
                    <a:pt x="27822" y="15112"/>
                  </a:cubicBezTo>
                  <a:cubicBezTo>
                    <a:pt x="28075" y="14457"/>
                    <a:pt x="28327" y="13774"/>
                    <a:pt x="28412" y="13039"/>
                  </a:cubicBezTo>
                  <a:cubicBezTo>
                    <a:pt x="28445" y="12990"/>
                    <a:pt x="28477" y="12936"/>
                    <a:pt x="28509" y="12888"/>
                  </a:cubicBezTo>
                  <a:cubicBezTo>
                    <a:pt x="28870" y="12362"/>
                    <a:pt x="29310" y="11706"/>
                    <a:pt x="29181" y="10804"/>
                  </a:cubicBezTo>
                  <a:cubicBezTo>
                    <a:pt x="29160" y="10664"/>
                    <a:pt x="29084" y="10535"/>
                    <a:pt x="28972" y="10449"/>
                  </a:cubicBezTo>
                  <a:cubicBezTo>
                    <a:pt x="28875" y="10379"/>
                    <a:pt x="28767" y="10347"/>
                    <a:pt x="28655" y="10347"/>
                  </a:cubicBezTo>
                  <a:cubicBezTo>
                    <a:pt x="28623" y="10347"/>
                    <a:pt x="28595" y="10347"/>
                    <a:pt x="28568" y="10352"/>
                  </a:cubicBezTo>
                  <a:cubicBezTo>
                    <a:pt x="27349" y="10551"/>
                    <a:pt x="27323" y="11486"/>
                    <a:pt x="27311" y="11937"/>
                  </a:cubicBezTo>
                  <a:cubicBezTo>
                    <a:pt x="27306" y="12077"/>
                    <a:pt x="27301" y="12266"/>
                    <a:pt x="27264" y="12335"/>
                  </a:cubicBezTo>
                  <a:lnTo>
                    <a:pt x="24491" y="15123"/>
                  </a:lnTo>
                  <a:cubicBezTo>
                    <a:pt x="24653" y="14258"/>
                    <a:pt x="24975" y="13652"/>
                    <a:pt x="25511" y="13129"/>
                  </a:cubicBezTo>
                  <a:cubicBezTo>
                    <a:pt x="25555" y="13092"/>
                    <a:pt x="25598" y="13055"/>
                    <a:pt x="25640" y="13017"/>
                  </a:cubicBezTo>
                  <a:cubicBezTo>
                    <a:pt x="25856" y="12834"/>
                    <a:pt x="26151" y="12582"/>
                    <a:pt x="26173" y="12169"/>
                  </a:cubicBezTo>
                  <a:cubicBezTo>
                    <a:pt x="26173" y="12130"/>
                    <a:pt x="26168" y="12098"/>
                    <a:pt x="26162" y="12066"/>
                  </a:cubicBezTo>
                  <a:cubicBezTo>
                    <a:pt x="26001" y="12227"/>
                    <a:pt x="25759" y="12244"/>
                    <a:pt x="25614" y="12249"/>
                  </a:cubicBezTo>
                  <a:cubicBezTo>
                    <a:pt x="25667" y="12110"/>
                    <a:pt x="25635" y="11943"/>
                    <a:pt x="25421" y="11728"/>
                  </a:cubicBezTo>
                  <a:lnTo>
                    <a:pt x="25437" y="11728"/>
                  </a:lnTo>
                  <a:cubicBezTo>
                    <a:pt x="25206" y="11453"/>
                    <a:pt x="25195" y="11002"/>
                    <a:pt x="25034" y="10664"/>
                  </a:cubicBezTo>
                  <a:cubicBezTo>
                    <a:pt x="25039" y="10637"/>
                    <a:pt x="25039" y="10610"/>
                    <a:pt x="25045" y="10590"/>
                  </a:cubicBezTo>
                  <a:cubicBezTo>
                    <a:pt x="25028" y="10583"/>
                    <a:pt x="25007" y="10578"/>
                    <a:pt x="24985" y="10573"/>
                  </a:cubicBezTo>
                  <a:cubicBezTo>
                    <a:pt x="24853" y="10356"/>
                    <a:pt x="24638" y="10196"/>
                    <a:pt x="24216" y="10196"/>
                  </a:cubicBezTo>
                  <a:cubicBezTo>
                    <a:pt x="24210" y="10196"/>
                    <a:pt x="24203" y="10196"/>
                    <a:pt x="24196" y="10196"/>
                  </a:cubicBezTo>
                  <a:cubicBezTo>
                    <a:pt x="24045" y="10196"/>
                    <a:pt x="24196" y="9558"/>
                    <a:pt x="24276" y="9224"/>
                  </a:cubicBezTo>
                  <a:cubicBezTo>
                    <a:pt x="24459" y="8467"/>
                    <a:pt x="23959" y="8172"/>
                    <a:pt x="23567" y="7607"/>
                  </a:cubicBezTo>
                  <a:cubicBezTo>
                    <a:pt x="22407" y="5942"/>
                    <a:pt x="20656" y="6732"/>
                    <a:pt x="19307" y="6125"/>
                  </a:cubicBezTo>
                  <a:lnTo>
                    <a:pt x="19307" y="6135"/>
                  </a:lnTo>
                  <a:cubicBezTo>
                    <a:pt x="19065" y="6028"/>
                    <a:pt x="18931" y="5872"/>
                    <a:pt x="19012" y="5604"/>
                  </a:cubicBezTo>
                  <a:lnTo>
                    <a:pt x="19012" y="5604"/>
                  </a:lnTo>
                  <a:cubicBezTo>
                    <a:pt x="18983" y="5611"/>
                    <a:pt x="18958" y="5614"/>
                    <a:pt x="18935" y="5614"/>
                  </a:cubicBezTo>
                  <a:cubicBezTo>
                    <a:pt x="18790" y="5614"/>
                    <a:pt x="18752" y="5476"/>
                    <a:pt x="18705" y="5346"/>
                  </a:cubicBezTo>
                  <a:cubicBezTo>
                    <a:pt x="17872" y="5227"/>
                    <a:pt x="17034" y="5110"/>
                    <a:pt x="16202" y="4991"/>
                  </a:cubicBezTo>
                  <a:cubicBezTo>
                    <a:pt x="15471" y="4857"/>
                    <a:pt x="14740" y="4723"/>
                    <a:pt x="14011" y="4594"/>
                  </a:cubicBezTo>
                  <a:cubicBezTo>
                    <a:pt x="13521" y="4503"/>
                    <a:pt x="13059" y="4384"/>
                    <a:pt x="13145" y="3729"/>
                  </a:cubicBezTo>
                  <a:cubicBezTo>
                    <a:pt x="12823" y="3665"/>
                    <a:pt x="12839" y="3427"/>
                    <a:pt x="12876" y="3186"/>
                  </a:cubicBezTo>
                  <a:lnTo>
                    <a:pt x="12876" y="3186"/>
                  </a:lnTo>
                  <a:cubicBezTo>
                    <a:pt x="12762" y="3199"/>
                    <a:pt x="12650" y="3207"/>
                    <a:pt x="12539" y="3207"/>
                  </a:cubicBezTo>
                  <a:cubicBezTo>
                    <a:pt x="12249" y="3207"/>
                    <a:pt x="11969" y="3152"/>
                    <a:pt x="11705" y="2993"/>
                  </a:cubicBezTo>
                  <a:cubicBezTo>
                    <a:pt x="11700" y="2988"/>
                    <a:pt x="11695" y="2983"/>
                    <a:pt x="11695" y="2976"/>
                  </a:cubicBezTo>
                  <a:cubicBezTo>
                    <a:pt x="11625" y="2847"/>
                    <a:pt x="11609" y="2703"/>
                    <a:pt x="11651" y="2569"/>
                  </a:cubicBezTo>
                  <a:cubicBezTo>
                    <a:pt x="11673" y="2499"/>
                    <a:pt x="11705" y="2440"/>
                    <a:pt x="11748" y="2391"/>
                  </a:cubicBezTo>
                  <a:cubicBezTo>
                    <a:pt x="11259" y="2095"/>
                    <a:pt x="10787" y="1951"/>
                    <a:pt x="10309" y="1951"/>
                  </a:cubicBezTo>
                  <a:cubicBezTo>
                    <a:pt x="10088" y="1951"/>
                    <a:pt x="9868" y="1977"/>
                    <a:pt x="9642" y="2041"/>
                  </a:cubicBezTo>
                  <a:cubicBezTo>
                    <a:pt x="9707" y="1854"/>
                    <a:pt x="9771" y="1693"/>
                    <a:pt x="9841" y="1542"/>
                  </a:cubicBezTo>
                  <a:cubicBezTo>
                    <a:pt x="9858" y="1515"/>
                    <a:pt x="9878" y="1493"/>
                    <a:pt x="9895" y="1473"/>
                  </a:cubicBezTo>
                  <a:cubicBezTo>
                    <a:pt x="10357" y="893"/>
                    <a:pt x="10056" y="468"/>
                    <a:pt x="9836" y="268"/>
                  </a:cubicBezTo>
                  <a:cubicBezTo>
                    <a:pt x="9637" y="92"/>
                    <a:pt x="9401" y="0"/>
                    <a:pt x="91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4"/>
            <p:cNvSpPr/>
            <p:nvPr/>
          </p:nvSpPr>
          <p:spPr>
            <a:xfrm>
              <a:off x="5469975" y="2837225"/>
              <a:ext cx="1216675" cy="526650"/>
            </a:xfrm>
            <a:custGeom>
              <a:avLst/>
              <a:gdLst/>
              <a:ahLst/>
              <a:cxnLst/>
              <a:rect l="l" t="t" r="r" b="b"/>
              <a:pathLst>
                <a:path w="48667" h="21066" extrusionOk="0">
                  <a:moveTo>
                    <a:pt x="12097" y="15407"/>
                  </a:moveTo>
                  <a:lnTo>
                    <a:pt x="12097" y="15407"/>
                  </a:lnTo>
                  <a:cubicBezTo>
                    <a:pt x="12096" y="15407"/>
                    <a:pt x="12095" y="15408"/>
                    <a:pt x="12093" y="15408"/>
                  </a:cubicBezTo>
                  <a:cubicBezTo>
                    <a:pt x="12095" y="15408"/>
                    <a:pt x="12096" y="15408"/>
                    <a:pt x="12097" y="15407"/>
                  </a:cubicBezTo>
                  <a:close/>
                  <a:moveTo>
                    <a:pt x="45766" y="1"/>
                  </a:moveTo>
                  <a:cubicBezTo>
                    <a:pt x="45551" y="103"/>
                    <a:pt x="45321" y="140"/>
                    <a:pt x="45127" y="172"/>
                  </a:cubicBezTo>
                  <a:cubicBezTo>
                    <a:pt x="45073" y="184"/>
                    <a:pt x="45014" y="189"/>
                    <a:pt x="44960" y="199"/>
                  </a:cubicBezTo>
                  <a:cubicBezTo>
                    <a:pt x="44789" y="145"/>
                    <a:pt x="44605" y="113"/>
                    <a:pt x="44398" y="113"/>
                  </a:cubicBezTo>
                  <a:cubicBezTo>
                    <a:pt x="44235" y="113"/>
                    <a:pt x="44058" y="133"/>
                    <a:pt x="43864" y="179"/>
                  </a:cubicBezTo>
                  <a:cubicBezTo>
                    <a:pt x="37783" y="1623"/>
                    <a:pt x="31691" y="3026"/>
                    <a:pt x="25475" y="3799"/>
                  </a:cubicBezTo>
                  <a:cubicBezTo>
                    <a:pt x="21784" y="4256"/>
                    <a:pt x="18142" y="5072"/>
                    <a:pt x="14414" y="5163"/>
                  </a:cubicBezTo>
                  <a:cubicBezTo>
                    <a:pt x="13990" y="5175"/>
                    <a:pt x="13715" y="5319"/>
                    <a:pt x="13559" y="5567"/>
                  </a:cubicBezTo>
                  <a:cubicBezTo>
                    <a:pt x="13356" y="5599"/>
                    <a:pt x="13145" y="5631"/>
                    <a:pt x="12942" y="5664"/>
                  </a:cubicBezTo>
                  <a:cubicBezTo>
                    <a:pt x="13006" y="5716"/>
                    <a:pt x="13060" y="5803"/>
                    <a:pt x="13098" y="5942"/>
                  </a:cubicBezTo>
                  <a:cubicBezTo>
                    <a:pt x="13254" y="6475"/>
                    <a:pt x="13313" y="7102"/>
                    <a:pt x="12565" y="7372"/>
                  </a:cubicBezTo>
                  <a:cubicBezTo>
                    <a:pt x="12469" y="7404"/>
                    <a:pt x="12416" y="7543"/>
                    <a:pt x="12340" y="7645"/>
                  </a:cubicBezTo>
                  <a:cubicBezTo>
                    <a:pt x="12077" y="7737"/>
                    <a:pt x="12077" y="7962"/>
                    <a:pt x="12066" y="8183"/>
                  </a:cubicBezTo>
                  <a:cubicBezTo>
                    <a:pt x="11808" y="8280"/>
                    <a:pt x="11814" y="8510"/>
                    <a:pt x="11798" y="8731"/>
                  </a:cubicBezTo>
                  <a:cubicBezTo>
                    <a:pt x="11464" y="9172"/>
                    <a:pt x="10787" y="8768"/>
                    <a:pt x="10470" y="9247"/>
                  </a:cubicBezTo>
                  <a:cubicBezTo>
                    <a:pt x="10321" y="9274"/>
                    <a:pt x="10122" y="9252"/>
                    <a:pt x="10186" y="9499"/>
                  </a:cubicBezTo>
                  <a:cubicBezTo>
                    <a:pt x="10128" y="9476"/>
                    <a:pt x="10075" y="9466"/>
                    <a:pt x="10028" y="9466"/>
                  </a:cubicBezTo>
                  <a:cubicBezTo>
                    <a:pt x="9851" y="9466"/>
                    <a:pt x="9750" y="9611"/>
                    <a:pt x="9664" y="9789"/>
                  </a:cubicBezTo>
                  <a:cubicBezTo>
                    <a:pt x="9106" y="10246"/>
                    <a:pt x="8037" y="9827"/>
                    <a:pt x="7801" y="10841"/>
                  </a:cubicBezTo>
                  <a:cubicBezTo>
                    <a:pt x="7749" y="10833"/>
                    <a:pt x="7698" y="10827"/>
                    <a:pt x="7649" y="10827"/>
                  </a:cubicBezTo>
                  <a:cubicBezTo>
                    <a:pt x="7467" y="10827"/>
                    <a:pt x="7322" y="10902"/>
                    <a:pt x="7258" y="11132"/>
                  </a:cubicBezTo>
                  <a:cubicBezTo>
                    <a:pt x="6995" y="11438"/>
                    <a:pt x="6651" y="11701"/>
                    <a:pt x="6721" y="12180"/>
                  </a:cubicBezTo>
                  <a:cubicBezTo>
                    <a:pt x="6667" y="12175"/>
                    <a:pt x="6615" y="12173"/>
                    <a:pt x="6563" y="12173"/>
                  </a:cubicBezTo>
                  <a:cubicBezTo>
                    <a:pt x="6173" y="12173"/>
                    <a:pt x="5853" y="12308"/>
                    <a:pt x="5667" y="12711"/>
                  </a:cubicBezTo>
                  <a:cubicBezTo>
                    <a:pt x="5616" y="12694"/>
                    <a:pt x="5569" y="12686"/>
                    <a:pt x="5526" y="12686"/>
                  </a:cubicBezTo>
                  <a:cubicBezTo>
                    <a:pt x="5340" y="12686"/>
                    <a:pt x="5224" y="12830"/>
                    <a:pt x="5119" y="12996"/>
                  </a:cubicBezTo>
                  <a:lnTo>
                    <a:pt x="5126" y="12996"/>
                  </a:lnTo>
                  <a:cubicBezTo>
                    <a:pt x="5039" y="13082"/>
                    <a:pt x="4958" y="13162"/>
                    <a:pt x="4873" y="13249"/>
                  </a:cubicBezTo>
                  <a:cubicBezTo>
                    <a:pt x="4256" y="13459"/>
                    <a:pt x="3616" y="13641"/>
                    <a:pt x="3014" y="13898"/>
                  </a:cubicBezTo>
                  <a:cubicBezTo>
                    <a:pt x="2434" y="14146"/>
                    <a:pt x="1687" y="14258"/>
                    <a:pt x="1655" y="15123"/>
                  </a:cubicBezTo>
                  <a:cubicBezTo>
                    <a:pt x="1231" y="15361"/>
                    <a:pt x="1499" y="15683"/>
                    <a:pt x="1553" y="15973"/>
                  </a:cubicBezTo>
                  <a:cubicBezTo>
                    <a:pt x="1542" y="16063"/>
                    <a:pt x="1531" y="16150"/>
                    <a:pt x="1521" y="16236"/>
                  </a:cubicBezTo>
                  <a:cubicBezTo>
                    <a:pt x="1462" y="16241"/>
                    <a:pt x="1407" y="16251"/>
                    <a:pt x="1355" y="16268"/>
                  </a:cubicBezTo>
                  <a:cubicBezTo>
                    <a:pt x="1333" y="16273"/>
                    <a:pt x="1311" y="16284"/>
                    <a:pt x="1290" y="16289"/>
                  </a:cubicBezTo>
                  <a:cubicBezTo>
                    <a:pt x="1263" y="16306"/>
                    <a:pt x="1231" y="16316"/>
                    <a:pt x="1204" y="16333"/>
                  </a:cubicBezTo>
                  <a:cubicBezTo>
                    <a:pt x="1166" y="16348"/>
                    <a:pt x="1139" y="16370"/>
                    <a:pt x="1107" y="16392"/>
                  </a:cubicBezTo>
                  <a:cubicBezTo>
                    <a:pt x="1090" y="16397"/>
                    <a:pt x="1080" y="16407"/>
                    <a:pt x="1064" y="16418"/>
                  </a:cubicBezTo>
                  <a:cubicBezTo>
                    <a:pt x="1058" y="16418"/>
                    <a:pt x="1058" y="16424"/>
                    <a:pt x="1053" y="16424"/>
                  </a:cubicBezTo>
                  <a:cubicBezTo>
                    <a:pt x="844" y="16585"/>
                    <a:pt x="666" y="16799"/>
                    <a:pt x="440" y="16933"/>
                  </a:cubicBezTo>
                  <a:cubicBezTo>
                    <a:pt x="301" y="17198"/>
                    <a:pt x="167" y="17449"/>
                    <a:pt x="1" y="17659"/>
                  </a:cubicBezTo>
                  <a:cubicBezTo>
                    <a:pt x="38" y="17761"/>
                    <a:pt x="81" y="17858"/>
                    <a:pt x="135" y="17939"/>
                  </a:cubicBezTo>
                  <a:cubicBezTo>
                    <a:pt x="167" y="17992"/>
                    <a:pt x="199" y="18041"/>
                    <a:pt x="242" y="18084"/>
                  </a:cubicBezTo>
                  <a:cubicBezTo>
                    <a:pt x="388" y="18240"/>
                    <a:pt x="575" y="18336"/>
                    <a:pt x="800" y="18390"/>
                  </a:cubicBezTo>
                  <a:cubicBezTo>
                    <a:pt x="3036" y="18094"/>
                    <a:pt x="5265" y="17788"/>
                    <a:pt x="7500" y="17476"/>
                  </a:cubicBezTo>
                  <a:cubicBezTo>
                    <a:pt x="7586" y="17465"/>
                    <a:pt x="7664" y="17459"/>
                    <a:pt x="7735" y="17459"/>
                  </a:cubicBezTo>
                  <a:cubicBezTo>
                    <a:pt x="7860" y="17459"/>
                    <a:pt x="7962" y="17477"/>
                    <a:pt x="8047" y="17514"/>
                  </a:cubicBezTo>
                  <a:cubicBezTo>
                    <a:pt x="8069" y="17509"/>
                    <a:pt x="8085" y="17509"/>
                    <a:pt x="8107" y="17503"/>
                  </a:cubicBezTo>
                  <a:cubicBezTo>
                    <a:pt x="8144" y="17449"/>
                    <a:pt x="8176" y="17396"/>
                    <a:pt x="8214" y="17337"/>
                  </a:cubicBezTo>
                  <a:cubicBezTo>
                    <a:pt x="8290" y="17203"/>
                    <a:pt x="8381" y="17057"/>
                    <a:pt x="8483" y="16918"/>
                  </a:cubicBezTo>
                  <a:cubicBezTo>
                    <a:pt x="8821" y="16869"/>
                    <a:pt x="9160" y="16826"/>
                    <a:pt x="9498" y="16784"/>
                  </a:cubicBezTo>
                  <a:cubicBezTo>
                    <a:pt x="9912" y="16611"/>
                    <a:pt x="10326" y="16440"/>
                    <a:pt x="10740" y="16273"/>
                  </a:cubicBezTo>
                  <a:cubicBezTo>
                    <a:pt x="10779" y="16026"/>
                    <a:pt x="10885" y="15890"/>
                    <a:pt x="11072" y="15890"/>
                  </a:cubicBezTo>
                  <a:cubicBezTo>
                    <a:pt x="11133" y="15890"/>
                    <a:pt x="11203" y="15904"/>
                    <a:pt x="11282" y="15934"/>
                  </a:cubicBezTo>
                  <a:cubicBezTo>
                    <a:pt x="11349" y="15508"/>
                    <a:pt x="11618" y="15393"/>
                    <a:pt x="11970" y="15393"/>
                  </a:cubicBezTo>
                  <a:cubicBezTo>
                    <a:pt x="12012" y="15393"/>
                    <a:pt x="12055" y="15395"/>
                    <a:pt x="12099" y="15398"/>
                  </a:cubicBezTo>
                  <a:cubicBezTo>
                    <a:pt x="12099" y="15401"/>
                    <a:pt x="12099" y="15405"/>
                    <a:pt x="12097" y="15407"/>
                  </a:cubicBezTo>
                  <a:lnTo>
                    <a:pt x="12097" y="15407"/>
                  </a:lnTo>
                  <a:cubicBezTo>
                    <a:pt x="13170" y="14982"/>
                    <a:pt x="14273" y="14809"/>
                    <a:pt x="15396" y="14809"/>
                  </a:cubicBezTo>
                  <a:cubicBezTo>
                    <a:pt x="15847" y="14809"/>
                    <a:pt x="16300" y="14836"/>
                    <a:pt x="16756" y="14887"/>
                  </a:cubicBezTo>
                  <a:cubicBezTo>
                    <a:pt x="17154" y="14791"/>
                    <a:pt x="17551" y="14699"/>
                    <a:pt x="17948" y="14602"/>
                  </a:cubicBezTo>
                  <a:cubicBezTo>
                    <a:pt x="18330" y="14522"/>
                    <a:pt x="18722" y="14409"/>
                    <a:pt x="19098" y="14355"/>
                  </a:cubicBezTo>
                  <a:cubicBezTo>
                    <a:pt x="19356" y="14399"/>
                    <a:pt x="19624" y="14431"/>
                    <a:pt x="19899" y="14468"/>
                  </a:cubicBezTo>
                  <a:cubicBezTo>
                    <a:pt x="20018" y="14479"/>
                    <a:pt x="20135" y="14495"/>
                    <a:pt x="20259" y="14511"/>
                  </a:cubicBezTo>
                  <a:cubicBezTo>
                    <a:pt x="20479" y="14635"/>
                    <a:pt x="20688" y="14833"/>
                    <a:pt x="20881" y="15135"/>
                  </a:cubicBezTo>
                  <a:cubicBezTo>
                    <a:pt x="20946" y="15111"/>
                    <a:pt x="21004" y="15100"/>
                    <a:pt x="21057" y="15100"/>
                  </a:cubicBezTo>
                  <a:cubicBezTo>
                    <a:pt x="21235" y="15100"/>
                    <a:pt x="21352" y="15225"/>
                    <a:pt x="21436" y="15419"/>
                  </a:cubicBezTo>
                  <a:cubicBezTo>
                    <a:pt x="21429" y="15419"/>
                    <a:pt x="21424" y="15425"/>
                    <a:pt x="21424" y="15425"/>
                  </a:cubicBezTo>
                  <a:cubicBezTo>
                    <a:pt x="21585" y="15763"/>
                    <a:pt x="21790" y="15999"/>
                    <a:pt x="22032" y="16144"/>
                  </a:cubicBezTo>
                  <a:cubicBezTo>
                    <a:pt x="22037" y="16155"/>
                    <a:pt x="22037" y="16160"/>
                    <a:pt x="22042" y="16172"/>
                  </a:cubicBezTo>
                  <a:lnTo>
                    <a:pt x="22081" y="16172"/>
                  </a:lnTo>
                  <a:cubicBezTo>
                    <a:pt x="22276" y="16278"/>
                    <a:pt x="22496" y="16329"/>
                    <a:pt x="22737" y="16329"/>
                  </a:cubicBezTo>
                  <a:cubicBezTo>
                    <a:pt x="22959" y="16329"/>
                    <a:pt x="23198" y="16286"/>
                    <a:pt x="23455" y="16204"/>
                  </a:cubicBezTo>
                  <a:cubicBezTo>
                    <a:pt x="23637" y="16144"/>
                    <a:pt x="23836" y="16065"/>
                    <a:pt x="24035" y="16065"/>
                  </a:cubicBezTo>
                  <a:cubicBezTo>
                    <a:pt x="24177" y="16065"/>
                    <a:pt x="24320" y="16106"/>
                    <a:pt x="24454" y="16224"/>
                  </a:cubicBezTo>
                  <a:cubicBezTo>
                    <a:pt x="24577" y="16253"/>
                    <a:pt x="24696" y="16265"/>
                    <a:pt x="24811" y="16265"/>
                  </a:cubicBezTo>
                  <a:cubicBezTo>
                    <a:pt x="25002" y="16265"/>
                    <a:pt x="25185" y="16231"/>
                    <a:pt x="25362" y="16177"/>
                  </a:cubicBezTo>
                  <a:cubicBezTo>
                    <a:pt x="25459" y="16144"/>
                    <a:pt x="25555" y="16112"/>
                    <a:pt x="25647" y="16075"/>
                  </a:cubicBezTo>
                  <a:cubicBezTo>
                    <a:pt x="25787" y="16021"/>
                    <a:pt x="25927" y="15961"/>
                    <a:pt x="26066" y="15902"/>
                  </a:cubicBezTo>
                  <a:cubicBezTo>
                    <a:pt x="26297" y="15805"/>
                    <a:pt x="26534" y="15715"/>
                    <a:pt x="26775" y="15666"/>
                  </a:cubicBezTo>
                  <a:cubicBezTo>
                    <a:pt x="27098" y="15623"/>
                    <a:pt x="27454" y="15388"/>
                    <a:pt x="27768" y="15388"/>
                  </a:cubicBezTo>
                  <a:cubicBezTo>
                    <a:pt x="27998" y="15388"/>
                    <a:pt x="28205" y="15514"/>
                    <a:pt x="28360" y="15934"/>
                  </a:cubicBezTo>
                  <a:cubicBezTo>
                    <a:pt x="28428" y="15921"/>
                    <a:pt x="28491" y="15915"/>
                    <a:pt x="28550" y="15915"/>
                  </a:cubicBezTo>
                  <a:cubicBezTo>
                    <a:pt x="28879" y="15915"/>
                    <a:pt x="29075" y="16112"/>
                    <a:pt x="29165" y="16467"/>
                  </a:cubicBezTo>
                  <a:cubicBezTo>
                    <a:pt x="29221" y="16452"/>
                    <a:pt x="29274" y="16444"/>
                    <a:pt x="29323" y="16444"/>
                  </a:cubicBezTo>
                  <a:cubicBezTo>
                    <a:pt x="29499" y="16444"/>
                    <a:pt x="29627" y="16542"/>
                    <a:pt x="29703" y="16735"/>
                  </a:cubicBezTo>
                  <a:cubicBezTo>
                    <a:pt x="29983" y="16816"/>
                    <a:pt x="30300" y="16848"/>
                    <a:pt x="30236" y="17267"/>
                  </a:cubicBezTo>
                  <a:cubicBezTo>
                    <a:pt x="30301" y="17255"/>
                    <a:pt x="30363" y="17249"/>
                    <a:pt x="30421" y="17249"/>
                  </a:cubicBezTo>
                  <a:cubicBezTo>
                    <a:pt x="30748" y="17249"/>
                    <a:pt x="30944" y="17442"/>
                    <a:pt x="31035" y="17799"/>
                  </a:cubicBezTo>
                  <a:cubicBezTo>
                    <a:pt x="31089" y="17785"/>
                    <a:pt x="31140" y="17778"/>
                    <a:pt x="31188" y="17778"/>
                  </a:cubicBezTo>
                  <a:cubicBezTo>
                    <a:pt x="31365" y="17778"/>
                    <a:pt x="31492" y="17874"/>
                    <a:pt x="31573" y="18073"/>
                  </a:cubicBezTo>
                  <a:cubicBezTo>
                    <a:pt x="31847" y="18148"/>
                    <a:pt x="32170" y="18185"/>
                    <a:pt x="32105" y="18604"/>
                  </a:cubicBezTo>
                  <a:cubicBezTo>
                    <a:pt x="32172" y="18591"/>
                    <a:pt x="32235" y="18585"/>
                    <a:pt x="32293" y="18585"/>
                  </a:cubicBezTo>
                  <a:cubicBezTo>
                    <a:pt x="32618" y="18585"/>
                    <a:pt x="32814" y="18782"/>
                    <a:pt x="32904" y="19137"/>
                  </a:cubicBezTo>
                  <a:cubicBezTo>
                    <a:pt x="32961" y="19122"/>
                    <a:pt x="33013" y="19114"/>
                    <a:pt x="33062" y="19114"/>
                  </a:cubicBezTo>
                  <a:cubicBezTo>
                    <a:pt x="33236" y="19114"/>
                    <a:pt x="33362" y="19212"/>
                    <a:pt x="33442" y="19405"/>
                  </a:cubicBezTo>
                  <a:cubicBezTo>
                    <a:pt x="33717" y="19486"/>
                    <a:pt x="34039" y="19524"/>
                    <a:pt x="33975" y="19938"/>
                  </a:cubicBezTo>
                  <a:cubicBezTo>
                    <a:pt x="34042" y="19924"/>
                    <a:pt x="34106" y="19918"/>
                    <a:pt x="34165" y="19918"/>
                  </a:cubicBezTo>
                  <a:cubicBezTo>
                    <a:pt x="34489" y="19918"/>
                    <a:pt x="34683" y="20114"/>
                    <a:pt x="34769" y="20469"/>
                  </a:cubicBezTo>
                  <a:cubicBezTo>
                    <a:pt x="34974" y="20506"/>
                    <a:pt x="35167" y="20523"/>
                    <a:pt x="35366" y="20523"/>
                  </a:cubicBezTo>
                  <a:cubicBezTo>
                    <a:pt x="35413" y="20679"/>
                    <a:pt x="35446" y="20866"/>
                    <a:pt x="35381" y="21059"/>
                  </a:cubicBezTo>
                  <a:cubicBezTo>
                    <a:pt x="35393" y="21059"/>
                    <a:pt x="35403" y="21066"/>
                    <a:pt x="35413" y="21066"/>
                  </a:cubicBezTo>
                  <a:cubicBezTo>
                    <a:pt x="36021" y="21066"/>
                    <a:pt x="36601" y="20937"/>
                    <a:pt x="37166" y="20813"/>
                  </a:cubicBezTo>
                  <a:cubicBezTo>
                    <a:pt x="37353" y="20776"/>
                    <a:pt x="37536" y="20732"/>
                    <a:pt x="37724" y="20700"/>
                  </a:cubicBezTo>
                  <a:cubicBezTo>
                    <a:pt x="38492" y="20555"/>
                    <a:pt x="39029" y="19975"/>
                    <a:pt x="39029" y="19287"/>
                  </a:cubicBezTo>
                  <a:cubicBezTo>
                    <a:pt x="39035" y="17751"/>
                    <a:pt x="39926" y="16762"/>
                    <a:pt x="40958" y="15618"/>
                  </a:cubicBezTo>
                  <a:cubicBezTo>
                    <a:pt x="41076" y="15489"/>
                    <a:pt x="41188" y="15366"/>
                    <a:pt x="41302" y="15237"/>
                  </a:cubicBezTo>
                  <a:cubicBezTo>
                    <a:pt x="42366" y="14039"/>
                    <a:pt x="43300" y="13104"/>
                    <a:pt x="44853" y="12948"/>
                  </a:cubicBezTo>
                  <a:cubicBezTo>
                    <a:pt x="45782" y="12851"/>
                    <a:pt x="46384" y="12061"/>
                    <a:pt x="46454" y="10831"/>
                  </a:cubicBezTo>
                  <a:cubicBezTo>
                    <a:pt x="46464" y="10654"/>
                    <a:pt x="46384" y="10482"/>
                    <a:pt x="46239" y="10375"/>
                  </a:cubicBezTo>
                  <a:cubicBezTo>
                    <a:pt x="46142" y="10305"/>
                    <a:pt x="46035" y="10268"/>
                    <a:pt x="45922" y="10268"/>
                  </a:cubicBezTo>
                  <a:cubicBezTo>
                    <a:pt x="45857" y="10268"/>
                    <a:pt x="45793" y="10278"/>
                    <a:pt x="45733" y="10300"/>
                  </a:cubicBezTo>
                  <a:cubicBezTo>
                    <a:pt x="45470" y="10402"/>
                    <a:pt x="45218" y="10504"/>
                    <a:pt x="44971" y="10611"/>
                  </a:cubicBezTo>
                  <a:cubicBezTo>
                    <a:pt x="44799" y="10687"/>
                    <a:pt x="44627" y="10756"/>
                    <a:pt x="44466" y="10821"/>
                  </a:cubicBezTo>
                  <a:cubicBezTo>
                    <a:pt x="44761" y="10288"/>
                    <a:pt x="44944" y="9450"/>
                    <a:pt x="44837" y="9058"/>
                  </a:cubicBezTo>
                  <a:cubicBezTo>
                    <a:pt x="44766" y="8817"/>
                    <a:pt x="44605" y="8709"/>
                    <a:pt x="44515" y="8666"/>
                  </a:cubicBezTo>
                  <a:cubicBezTo>
                    <a:pt x="44203" y="8516"/>
                    <a:pt x="44154" y="8495"/>
                    <a:pt x="44272" y="8188"/>
                  </a:cubicBezTo>
                  <a:lnTo>
                    <a:pt x="44272" y="8188"/>
                  </a:lnTo>
                  <a:cubicBezTo>
                    <a:pt x="44644" y="8430"/>
                    <a:pt x="45063" y="8473"/>
                    <a:pt x="45411" y="8478"/>
                  </a:cubicBezTo>
                  <a:cubicBezTo>
                    <a:pt x="46346" y="8478"/>
                    <a:pt x="47319" y="7839"/>
                    <a:pt x="47952" y="6819"/>
                  </a:cubicBezTo>
                  <a:cubicBezTo>
                    <a:pt x="48544" y="5862"/>
                    <a:pt x="48666" y="4831"/>
                    <a:pt x="48280" y="4057"/>
                  </a:cubicBezTo>
                  <a:cubicBezTo>
                    <a:pt x="48022" y="3546"/>
                    <a:pt x="47694" y="3439"/>
                    <a:pt x="47458" y="3439"/>
                  </a:cubicBezTo>
                  <a:cubicBezTo>
                    <a:pt x="47211" y="3439"/>
                    <a:pt x="46856" y="3563"/>
                    <a:pt x="46588" y="4137"/>
                  </a:cubicBezTo>
                  <a:lnTo>
                    <a:pt x="46539" y="4234"/>
                  </a:lnTo>
                  <a:cubicBezTo>
                    <a:pt x="46405" y="3911"/>
                    <a:pt x="46120" y="3402"/>
                    <a:pt x="45514" y="3402"/>
                  </a:cubicBezTo>
                  <a:cubicBezTo>
                    <a:pt x="45218" y="3402"/>
                    <a:pt x="44955" y="3525"/>
                    <a:pt x="44697" y="3648"/>
                  </a:cubicBezTo>
                  <a:cubicBezTo>
                    <a:pt x="44697" y="3648"/>
                    <a:pt x="44278" y="3847"/>
                    <a:pt x="44144" y="3906"/>
                  </a:cubicBezTo>
                  <a:cubicBezTo>
                    <a:pt x="44342" y="3750"/>
                    <a:pt x="44520" y="3584"/>
                    <a:pt x="44691" y="3423"/>
                  </a:cubicBezTo>
                  <a:cubicBezTo>
                    <a:pt x="45218" y="2929"/>
                    <a:pt x="45669" y="2500"/>
                    <a:pt x="46346" y="2500"/>
                  </a:cubicBezTo>
                  <a:lnTo>
                    <a:pt x="46449" y="2500"/>
                  </a:lnTo>
                  <a:cubicBezTo>
                    <a:pt x="46846" y="2500"/>
                    <a:pt x="47201" y="2225"/>
                    <a:pt x="47308" y="1838"/>
                  </a:cubicBezTo>
                  <a:cubicBezTo>
                    <a:pt x="47416" y="1446"/>
                    <a:pt x="47255" y="1054"/>
                    <a:pt x="46894" y="839"/>
                  </a:cubicBezTo>
                  <a:cubicBezTo>
                    <a:pt x="46712" y="727"/>
                    <a:pt x="46529" y="581"/>
                    <a:pt x="46341" y="430"/>
                  </a:cubicBezTo>
                  <a:cubicBezTo>
                    <a:pt x="46164" y="286"/>
                    <a:pt x="45976" y="135"/>
                    <a:pt x="457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4"/>
            <p:cNvSpPr/>
            <p:nvPr/>
          </p:nvSpPr>
          <p:spPr>
            <a:xfrm>
              <a:off x="4531200" y="3340750"/>
              <a:ext cx="490225" cy="851900"/>
            </a:xfrm>
            <a:custGeom>
              <a:avLst/>
              <a:gdLst/>
              <a:ahLst/>
              <a:cxnLst/>
              <a:rect l="l" t="t" r="r" b="b"/>
              <a:pathLst>
                <a:path w="19609" h="34076" extrusionOk="0">
                  <a:moveTo>
                    <a:pt x="18061" y="0"/>
                  </a:moveTo>
                  <a:cubicBezTo>
                    <a:pt x="15413" y="209"/>
                    <a:pt x="12764" y="403"/>
                    <a:pt x="10110" y="591"/>
                  </a:cubicBezTo>
                  <a:cubicBezTo>
                    <a:pt x="9570" y="630"/>
                    <a:pt x="8963" y="736"/>
                    <a:pt x="8414" y="736"/>
                  </a:cubicBezTo>
                  <a:cubicBezTo>
                    <a:pt x="8056" y="736"/>
                    <a:pt x="7724" y="691"/>
                    <a:pt x="7451" y="553"/>
                  </a:cubicBezTo>
                  <a:cubicBezTo>
                    <a:pt x="7236" y="586"/>
                    <a:pt x="7015" y="628"/>
                    <a:pt x="6801" y="693"/>
                  </a:cubicBezTo>
                  <a:cubicBezTo>
                    <a:pt x="6623" y="742"/>
                    <a:pt x="6447" y="801"/>
                    <a:pt x="6274" y="876"/>
                  </a:cubicBezTo>
                  <a:cubicBezTo>
                    <a:pt x="5968" y="1322"/>
                    <a:pt x="5609" y="1746"/>
                    <a:pt x="5307" y="2192"/>
                  </a:cubicBezTo>
                  <a:cubicBezTo>
                    <a:pt x="4442" y="2837"/>
                    <a:pt x="4925" y="3794"/>
                    <a:pt x="4764" y="4605"/>
                  </a:cubicBezTo>
                  <a:cubicBezTo>
                    <a:pt x="4593" y="4776"/>
                    <a:pt x="4416" y="4947"/>
                    <a:pt x="4243" y="5120"/>
                  </a:cubicBezTo>
                  <a:cubicBezTo>
                    <a:pt x="3152" y="5308"/>
                    <a:pt x="3105" y="6221"/>
                    <a:pt x="2906" y="7037"/>
                  </a:cubicBezTo>
                  <a:cubicBezTo>
                    <a:pt x="2857" y="7613"/>
                    <a:pt x="2353" y="8086"/>
                    <a:pt x="2202" y="8634"/>
                  </a:cubicBezTo>
                  <a:cubicBezTo>
                    <a:pt x="2165" y="8751"/>
                    <a:pt x="2148" y="8875"/>
                    <a:pt x="2153" y="9004"/>
                  </a:cubicBezTo>
                  <a:cubicBezTo>
                    <a:pt x="2165" y="9170"/>
                    <a:pt x="2213" y="9348"/>
                    <a:pt x="2326" y="9536"/>
                  </a:cubicBezTo>
                  <a:cubicBezTo>
                    <a:pt x="2224" y="9660"/>
                    <a:pt x="2127" y="9782"/>
                    <a:pt x="2036" y="9906"/>
                  </a:cubicBezTo>
                  <a:cubicBezTo>
                    <a:pt x="1471" y="10412"/>
                    <a:pt x="484" y="10777"/>
                    <a:pt x="1558" y="11813"/>
                  </a:cubicBezTo>
                  <a:cubicBezTo>
                    <a:pt x="1627" y="12232"/>
                    <a:pt x="1563" y="12710"/>
                    <a:pt x="2095" y="12888"/>
                  </a:cubicBezTo>
                  <a:cubicBezTo>
                    <a:pt x="2095" y="13102"/>
                    <a:pt x="2106" y="13318"/>
                    <a:pt x="2084" y="13533"/>
                  </a:cubicBezTo>
                  <a:cubicBezTo>
                    <a:pt x="2036" y="14108"/>
                    <a:pt x="1875" y="14495"/>
                    <a:pt x="1600" y="14741"/>
                  </a:cubicBezTo>
                  <a:cubicBezTo>
                    <a:pt x="1617" y="14946"/>
                    <a:pt x="1638" y="15145"/>
                    <a:pt x="1676" y="15343"/>
                  </a:cubicBezTo>
                  <a:cubicBezTo>
                    <a:pt x="1687" y="15403"/>
                    <a:pt x="1697" y="15462"/>
                    <a:pt x="1708" y="15520"/>
                  </a:cubicBezTo>
                  <a:cubicBezTo>
                    <a:pt x="2379" y="16068"/>
                    <a:pt x="2428" y="17325"/>
                    <a:pt x="2654" y="18287"/>
                  </a:cubicBezTo>
                  <a:cubicBezTo>
                    <a:pt x="2675" y="18368"/>
                    <a:pt x="2798" y="18427"/>
                    <a:pt x="2889" y="18492"/>
                  </a:cubicBezTo>
                  <a:cubicBezTo>
                    <a:pt x="2842" y="18743"/>
                    <a:pt x="2830" y="18975"/>
                    <a:pt x="3159" y="19033"/>
                  </a:cubicBezTo>
                  <a:cubicBezTo>
                    <a:pt x="3132" y="19479"/>
                    <a:pt x="3410" y="19990"/>
                    <a:pt x="2917" y="20339"/>
                  </a:cubicBezTo>
                  <a:cubicBezTo>
                    <a:pt x="1939" y="20662"/>
                    <a:pt x="2224" y="21527"/>
                    <a:pt x="2100" y="22214"/>
                  </a:cubicBezTo>
                  <a:cubicBezTo>
                    <a:pt x="1515" y="22477"/>
                    <a:pt x="1359" y="22993"/>
                    <a:pt x="1295" y="23568"/>
                  </a:cubicBezTo>
                  <a:cubicBezTo>
                    <a:pt x="1295" y="23568"/>
                    <a:pt x="1296" y="23568"/>
                    <a:pt x="1297" y="23567"/>
                  </a:cubicBezTo>
                  <a:lnTo>
                    <a:pt x="1297" y="23567"/>
                  </a:lnTo>
                  <a:cubicBezTo>
                    <a:pt x="429" y="25027"/>
                    <a:pt x="90" y="26637"/>
                    <a:pt x="0" y="28311"/>
                  </a:cubicBezTo>
                  <a:lnTo>
                    <a:pt x="0" y="28360"/>
                  </a:lnTo>
                  <a:cubicBezTo>
                    <a:pt x="65" y="28554"/>
                    <a:pt x="177" y="28742"/>
                    <a:pt x="370" y="28871"/>
                  </a:cubicBezTo>
                  <a:cubicBezTo>
                    <a:pt x="557" y="28857"/>
                    <a:pt x="745" y="28852"/>
                    <a:pt x="933" y="28852"/>
                  </a:cubicBezTo>
                  <a:cubicBezTo>
                    <a:pt x="1245" y="28852"/>
                    <a:pt x="1559" y="28864"/>
                    <a:pt x="1871" y="28864"/>
                  </a:cubicBezTo>
                  <a:cubicBezTo>
                    <a:pt x="2595" y="28864"/>
                    <a:pt x="3311" y="28800"/>
                    <a:pt x="3975" y="28371"/>
                  </a:cubicBezTo>
                  <a:lnTo>
                    <a:pt x="6113" y="28365"/>
                  </a:lnTo>
                  <a:cubicBezTo>
                    <a:pt x="6284" y="28587"/>
                    <a:pt x="6481" y="28649"/>
                    <a:pt x="6686" y="28649"/>
                  </a:cubicBezTo>
                  <a:cubicBezTo>
                    <a:pt x="6933" y="28649"/>
                    <a:pt x="7192" y="28559"/>
                    <a:pt x="7429" y="28554"/>
                  </a:cubicBezTo>
                  <a:cubicBezTo>
                    <a:pt x="8595" y="28532"/>
                    <a:pt x="9755" y="28445"/>
                    <a:pt x="10916" y="28381"/>
                  </a:cubicBezTo>
                  <a:cubicBezTo>
                    <a:pt x="10929" y="28488"/>
                    <a:pt x="10994" y="28502"/>
                    <a:pt x="11066" y="28502"/>
                  </a:cubicBezTo>
                  <a:cubicBezTo>
                    <a:pt x="11091" y="28502"/>
                    <a:pt x="11117" y="28500"/>
                    <a:pt x="11142" y="28500"/>
                  </a:cubicBezTo>
                  <a:cubicBezTo>
                    <a:pt x="11161" y="28500"/>
                    <a:pt x="11179" y="28501"/>
                    <a:pt x="11195" y="28505"/>
                  </a:cubicBezTo>
                  <a:cubicBezTo>
                    <a:pt x="11088" y="28784"/>
                    <a:pt x="10631" y="28978"/>
                    <a:pt x="10653" y="29241"/>
                  </a:cubicBezTo>
                  <a:cubicBezTo>
                    <a:pt x="10658" y="29278"/>
                    <a:pt x="10669" y="29316"/>
                    <a:pt x="10695" y="29354"/>
                  </a:cubicBezTo>
                  <a:cubicBezTo>
                    <a:pt x="10836" y="29585"/>
                    <a:pt x="10868" y="29853"/>
                    <a:pt x="10868" y="30138"/>
                  </a:cubicBezTo>
                  <a:cubicBezTo>
                    <a:pt x="10868" y="30171"/>
                    <a:pt x="10863" y="30208"/>
                    <a:pt x="10863" y="30245"/>
                  </a:cubicBezTo>
                  <a:cubicBezTo>
                    <a:pt x="10856" y="30386"/>
                    <a:pt x="10846" y="30530"/>
                    <a:pt x="10836" y="30676"/>
                  </a:cubicBezTo>
                  <a:cubicBezTo>
                    <a:pt x="10830" y="30788"/>
                    <a:pt x="10819" y="30895"/>
                    <a:pt x="10819" y="31003"/>
                  </a:cubicBezTo>
                  <a:lnTo>
                    <a:pt x="10819" y="31105"/>
                  </a:lnTo>
                  <a:cubicBezTo>
                    <a:pt x="10836" y="31631"/>
                    <a:pt x="11012" y="32094"/>
                    <a:pt x="11835" y="32308"/>
                  </a:cubicBezTo>
                  <a:cubicBezTo>
                    <a:pt x="11910" y="32330"/>
                    <a:pt x="11932" y="32545"/>
                    <a:pt x="11952" y="32771"/>
                  </a:cubicBezTo>
                  <a:cubicBezTo>
                    <a:pt x="11964" y="32910"/>
                    <a:pt x="11974" y="33055"/>
                    <a:pt x="11991" y="33163"/>
                  </a:cubicBezTo>
                  <a:cubicBezTo>
                    <a:pt x="12152" y="33307"/>
                    <a:pt x="12302" y="33409"/>
                    <a:pt x="12452" y="33469"/>
                  </a:cubicBezTo>
                  <a:cubicBezTo>
                    <a:pt x="12371" y="33689"/>
                    <a:pt x="12227" y="33813"/>
                    <a:pt x="12071" y="33882"/>
                  </a:cubicBezTo>
                  <a:cubicBezTo>
                    <a:pt x="12269" y="33989"/>
                    <a:pt x="12500" y="34076"/>
                    <a:pt x="12764" y="34076"/>
                  </a:cubicBezTo>
                  <a:cubicBezTo>
                    <a:pt x="12931" y="34076"/>
                    <a:pt x="13097" y="34038"/>
                    <a:pt x="13269" y="33974"/>
                  </a:cubicBezTo>
                  <a:cubicBezTo>
                    <a:pt x="13457" y="33904"/>
                    <a:pt x="13655" y="33791"/>
                    <a:pt x="13860" y="33635"/>
                  </a:cubicBezTo>
                  <a:cubicBezTo>
                    <a:pt x="13918" y="33592"/>
                    <a:pt x="13983" y="33555"/>
                    <a:pt x="14042" y="33512"/>
                  </a:cubicBezTo>
                  <a:cubicBezTo>
                    <a:pt x="15187" y="32700"/>
                    <a:pt x="16422" y="32288"/>
                    <a:pt x="17717" y="32288"/>
                  </a:cubicBezTo>
                  <a:cubicBezTo>
                    <a:pt x="18024" y="32288"/>
                    <a:pt x="18334" y="32313"/>
                    <a:pt x="18646" y="32362"/>
                  </a:cubicBezTo>
                  <a:lnTo>
                    <a:pt x="18517" y="32217"/>
                  </a:lnTo>
                  <a:cubicBezTo>
                    <a:pt x="18405" y="32099"/>
                    <a:pt x="18361" y="31938"/>
                    <a:pt x="18383" y="31787"/>
                  </a:cubicBezTo>
                  <a:lnTo>
                    <a:pt x="18383" y="31787"/>
                  </a:lnTo>
                  <a:cubicBezTo>
                    <a:pt x="18560" y="31804"/>
                    <a:pt x="18733" y="31825"/>
                    <a:pt x="18909" y="31857"/>
                  </a:cubicBezTo>
                  <a:cubicBezTo>
                    <a:pt x="18958" y="31804"/>
                    <a:pt x="19011" y="31750"/>
                    <a:pt x="19076" y="31713"/>
                  </a:cubicBezTo>
                  <a:cubicBezTo>
                    <a:pt x="19055" y="31535"/>
                    <a:pt x="19033" y="31358"/>
                    <a:pt x="19011" y="31185"/>
                  </a:cubicBezTo>
                  <a:cubicBezTo>
                    <a:pt x="19033" y="31180"/>
                    <a:pt x="19055" y="31175"/>
                    <a:pt x="19076" y="31175"/>
                  </a:cubicBezTo>
                  <a:cubicBezTo>
                    <a:pt x="19162" y="31175"/>
                    <a:pt x="19248" y="31197"/>
                    <a:pt x="19323" y="31239"/>
                  </a:cubicBezTo>
                  <a:cubicBezTo>
                    <a:pt x="19490" y="31326"/>
                    <a:pt x="19598" y="31497"/>
                    <a:pt x="19603" y="31685"/>
                  </a:cubicBezTo>
                  <a:cubicBezTo>
                    <a:pt x="19603" y="31675"/>
                    <a:pt x="19608" y="31658"/>
                    <a:pt x="19603" y="31643"/>
                  </a:cubicBezTo>
                  <a:cubicBezTo>
                    <a:pt x="19591" y="31557"/>
                    <a:pt x="19586" y="31465"/>
                    <a:pt x="19576" y="31373"/>
                  </a:cubicBezTo>
                  <a:cubicBezTo>
                    <a:pt x="19474" y="31288"/>
                    <a:pt x="19398" y="31143"/>
                    <a:pt x="19372" y="30885"/>
                  </a:cubicBezTo>
                  <a:cubicBezTo>
                    <a:pt x="19264" y="29806"/>
                    <a:pt x="19125" y="28735"/>
                    <a:pt x="18979" y="27661"/>
                  </a:cubicBezTo>
                  <a:cubicBezTo>
                    <a:pt x="19033" y="27656"/>
                    <a:pt x="19087" y="27651"/>
                    <a:pt x="19147" y="27640"/>
                  </a:cubicBezTo>
                  <a:cubicBezTo>
                    <a:pt x="19130" y="27543"/>
                    <a:pt x="19120" y="27453"/>
                    <a:pt x="19108" y="27356"/>
                  </a:cubicBezTo>
                  <a:cubicBezTo>
                    <a:pt x="19060" y="27361"/>
                    <a:pt x="19006" y="27366"/>
                    <a:pt x="18953" y="27371"/>
                  </a:cubicBezTo>
                  <a:cubicBezTo>
                    <a:pt x="18947" y="27371"/>
                    <a:pt x="18947" y="27377"/>
                    <a:pt x="18942" y="27377"/>
                  </a:cubicBezTo>
                  <a:cubicBezTo>
                    <a:pt x="18765" y="26104"/>
                    <a:pt x="18572" y="24830"/>
                    <a:pt x="18383" y="23558"/>
                  </a:cubicBezTo>
                  <a:cubicBezTo>
                    <a:pt x="17932" y="20458"/>
                    <a:pt x="18190" y="17357"/>
                    <a:pt x="18334" y="14258"/>
                  </a:cubicBezTo>
                  <a:cubicBezTo>
                    <a:pt x="18421" y="13586"/>
                    <a:pt x="18453" y="12915"/>
                    <a:pt x="18453" y="12244"/>
                  </a:cubicBezTo>
                  <a:cubicBezTo>
                    <a:pt x="18453" y="11572"/>
                    <a:pt x="18421" y="10900"/>
                    <a:pt x="18388" y="10229"/>
                  </a:cubicBezTo>
                  <a:cubicBezTo>
                    <a:pt x="18388" y="7258"/>
                    <a:pt x="18410" y="4287"/>
                    <a:pt x="18383" y="1317"/>
                  </a:cubicBezTo>
                  <a:cubicBezTo>
                    <a:pt x="18378" y="967"/>
                    <a:pt x="18405" y="715"/>
                    <a:pt x="18544" y="543"/>
                  </a:cubicBezTo>
                  <a:cubicBezTo>
                    <a:pt x="18490" y="414"/>
                    <a:pt x="18416" y="290"/>
                    <a:pt x="18309" y="183"/>
                  </a:cubicBezTo>
                  <a:cubicBezTo>
                    <a:pt x="18281" y="156"/>
                    <a:pt x="18249" y="134"/>
                    <a:pt x="18222" y="113"/>
                  </a:cubicBezTo>
                  <a:cubicBezTo>
                    <a:pt x="18173" y="70"/>
                    <a:pt x="18115" y="38"/>
                    <a:pt x="18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4"/>
            <p:cNvSpPr/>
            <p:nvPr/>
          </p:nvSpPr>
          <p:spPr>
            <a:xfrm>
              <a:off x="5601600" y="2410275"/>
              <a:ext cx="1027825" cy="589500"/>
            </a:xfrm>
            <a:custGeom>
              <a:avLst/>
              <a:gdLst/>
              <a:ahLst/>
              <a:cxnLst/>
              <a:rect l="l" t="t" r="r" b="b"/>
              <a:pathLst>
                <a:path w="41113" h="23580" extrusionOk="0">
                  <a:moveTo>
                    <a:pt x="37686" y="14398"/>
                  </a:moveTo>
                  <a:lnTo>
                    <a:pt x="37686" y="14398"/>
                  </a:lnTo>
                  <a:cubicBezTo>
                    <a:pt x="37648" y="14420"/>
                    <a:pt x="37611" y="14446"/>
                    <a:pt x="37574" y="14478"/>
                  </a:cubicBezTo>
                  <a:cubicBezTo>
                    <a:pt x="37547" y="14500"/>
                    <a:pt x="37530" y="14510"/>
                    <a:pt x="37525" y="14517"/>
                  </a:cubicBezTo>
                  <a:cubicBezTo>
                    <a:pt x="37514" y="14510"/>
                    <a:pt x="37503" y="14505"/>
                    <a:pt x="37487" y="14495"/>
                  </a:cubicBezTo>
                  <a:cubicBezTo>
                    <a:pt x="37509" y="14485"/>
                    <a:pt x="37643" y="14420"/>
                    <a:pt x="37686" y="14398"/>
                  </a:cubicBezTo>
                  <a:close/>
                  <a:moveTo>
                    <a:pt x="24218" y="0"/>
                  </a:moveTo>
                  <a:cubicBezTo>
                    <a:pt x="23944" y="855"/>
                    <a:pt x="23637" y="1704"/>
                    <a:pt x="23632" y="2616"/>
                  </a:cubicBezTo>
                  <a:cubicBezTo>
                    <a:pt x="23632" y="2745"/>
                    <a:pt x="23610" y="2859"/>
                    <a:pt x="23568" y="2961"/>
                  </a:cubicBezTo>
                  <a:cubicBezTo>
                    <a:pt x="23449" y="3261"/>
                    <a:pt x="23171" y="3449"/>
                    <a:pt x="22908" y="3648"/>
                  </a:cubicBezTo>
                  <a:cubicBezTo>
                    <a:pt x="22843" y="3858"/>
                    <a:pt x="22826" y="4094"/>
                    <a:pt x="22574" y="4186"/>
                  </a:cubicBezTo>
                  <a:cubicBezTo>
                    <a:pt x="22553" y="4736"/>
                    <a:pt x="22365" y="4877"/>
                    <a:pt x="22119" y="4877"/>
                  </a:cubicBezTo>
                  <a:cubicBezTo>
                    <a:pt x="21861" y="4877"/>
                    <a:pt x="21538" y="4722"/>
                    <a:pt x="21280" y="4722"/>
                  </a:cubicBezTo>
                  <a:cubicBezTo>
                    <a:pt x="21265" y="4722"/>
                    <a:pt x="21251" y="4722"/>
                    <a:pt x="21237" y="4723"/>
                  </a:cubicBezTo>
                  <a:cubicBezTo>
                    <a:pt x="21021" y="5550"/>
                    <a:pt x="20877" y="6404"/>
                    <a:pt x="20575" y="7200"/>
                  </a:cubicBezTo>
                  <a:cubicBezTo>
                    <a:pt x="20412" y="7627"/>
                    <a:pt x="20199" y="7834"/>
                    <a:pt x="19968" y="7834"/>
                  </a:cubicBezTo>
                  <a:cubicBezTo>
                    <a:pt x="19773" y="7834"/>
                    <a:pt x="19566" y="7686"/>
                    <a:pt x="19367" y="7399"/>
                  </a:cubicBezTo>
                  <a:cubicBezTo>
                    <a:pt x="19290" y="7444"/>
                    <a:pt x="19223" y="7463"/>
                    <a:pt x="19165" y="7463"/>
                  </a:cubicBezTo>
                  <a:cubicBezTo>
                    <a:pt x="18990" y="7463"/>
                    <a:pt x="18892" y="7289"/>
                    <a:pt x="18787" y="7136"/>
                  </a:cubicBezTo>
                  <a:cubicBezTo>
                    <a:pt x="18690" y="7081"/>
                    <a:pt x="18599" y="7027"/>
                    <a:pt x="18502" y="6974"/>
                  </a:cubicBezTo>
                  <a:cubicBezTo>
                    <a:pt x="17793" y="7892"/>
                    <a:pt x="17862" y="9063"/>
                    <a:pt x="17503" y="10095"/>
                  </a:cubicBezTo>
                  <a:cubicBezTo>
                    <a:pt x="17347" y="10535"/>
                    <a:pt x="17352" y="11041"/>
                    <a:pt x="16970" y="11384"/>
                  </a:cubicBezTo>
                  <a:cubicBezTo>
                    <a:pt x="16940" y="11523"/>
                    <a:pt x="16921" y="11672"/>
                    <a:pt x="16751" y="11672"/>
                  </a:cubicBezTo>
                  <a:cubicBezTo>
                    <a:pt x="16738" y="11672"/>
                    <a:pt x="16723" y="11671"/>
                    <a:pt x="16707" y="11669"/>
                  </a:cubicBezTo>
                  <a:lnTo>
                    <a:pt x="16707" y="11669"/>
                  </a:lnTo>
                  <a:cubicBezTo>
                    <a:pt x="16739" y="12132"/>
                    <a:pt x="16525" y="12469"/>
                    <a:pt x="16159" y="12727"/>
                  </a:cubicBezTo>
                  <a:cubicBezTo>
                    <a:pt x="15939" y="13260"/>
                    <a:pt x="16605" y="13791"/>
                    <a:pt x="16171" y="14317"/>
                  </a:cubicBezTo>
                  <a:cubicBezTo>
                    <a:pt x="16256" y="14597"/>
                    <a:pt x="16127" y="14763"/>
                    <a:pt x="15886" y="14871"/>
                  </a:cubicBezTo>
                  <a:lnTo>
                    <a:pt x="15901" y="14850"/>
                  </a:lnTo>
                  <a:lnTo>
                    <a:pt x="15901" y="14850"/>
                  </a:lnTo>
                  <a:cubicBezTo>
                    <a:pt x="15810" y="14946"/>
                    <a:pt x="15720" y="15043"/>
                    <a:pt x="15623" y="15135"/>
                  </a:cubicBezTo>
                  <a:cubicBezTo>
                    <a:pt x="15606" y="15187"/>
                    <a:pt x="15574" y="15236"/>
                    <a:pt x="15531" y="15274"/>
                  </a:cubicBezTo>
                  <a:cubicBezTo>
                    <a:pt x="14607" y="15703"/>
                    <a:pt x="13516" y="15817"/>
                    <a:pt x="12909" y="16843"/>
                  </a:cubicBezTo>
                  <a:cubicBezTo>
                    <a:pt x="12883" y="16885"/>
                    <a:pt x="12851" y="16923"/>
                    <a:pt x="12819" y="16960"/>
                  </a:cubicBezTo>
                  <a:cubicBezTo>
                    <a:pt x="12571" y="17208"/>
                    <a:pt x="12109" y="17272"/>
                    <a:pt x="11711" y="17294"/>
                  </a:cubicBezTo>
                  <a:cubicBezTo>
                    <a:pt x="11568" y="17429"/>
                    <a:pt x="11454" y="17481"/>
                    <a:pt x="11358" y="17481"/>
                  </a:cubicBezTo>
                  <a:cubicBezTo>
                    <a:pt x="11128" y="17481"/>
                    <a:pt x="11000" y="17184"/>
                    <a:pt x="10830" y="17009"/>
                  </a:cubicBezTo>
                  <a:cubicBezTo>
                    <a:pt x="10649" y="17179"/>
                    <a:pt x="10473" y="17351"/>
                    <a:pt x="10298" y="17521"/>
                  </a:cubicBezTo>
                  <a:lnTo>
                    <a:pt x="10298" y="17521"/>
                  </a:lnTo>
                  <a:cubicBezTo>
                    <a:pt x="10298" y="17520"/>
                    <a:pt x="10298" y="17520"/>
                    <a:pt x="10298" y="17520"/>
                  </a:cubicBezTo>
                  <a:lnTo>
                    <a:pt x="10298" y="17520"/>
                  </a:lnTo>
                  <a:lnTo>
                    <a:pt x="10277" y="17540"/>
                  </a:lnTo>
                  <a:cubicBezTo>
                    <a:pt x="10284" y="17534"/>
                    <a:pt x="10291" y="17527"/>
                    <a:pt x="10298" y="17521"/>
                  </a:cubicBezTo>
                  <a:lnTo>
                    <a:pt x="10298" y="17521"/>
                  </a:lnTo>
                  <a:cubicBezTo>
                    <a:pt x="10223" y="17724"/>
                    <a:pt x="10103" y="17840"/>
                    <a:pt x="9923" y="17840"/>
                  </a:cubicBezTo>
                  <a:cubicBezTo>
                    <a:pt x="9871" y="17840"/>
                    <a:pt x="9813" y="17831"/>
                    <a:pt x="9750" y="17810"/>
                  </a:cubicBezTo>
                  <a:cubicBezTo>
                    <a:pt x="9585" y="18004"/>
                    <a:pt x="9421" y="18087"/>
                    <a:pt x="9257" y="18087"/>
                  </a:cubicBezTo>
                  <a:cubicBezTo>
                    <a:pt x="9067" y="18087"/>
                    <a:pt x="8879" y="17977"/>
                    <a:pt x="8693" y="17805"/>
                  </a:cubicBezTo>
                  <a:cubicBezTo>
                    <a:pt x="8547" y="17772"/>
                    <a:pt x="8327" y="17810"/>
                    <a:pt x="8396" y="17552"/>
                  </a:cubicBezTo>
                  <a:lnTo>
                    <a:pt x="8396" y="17552"/>
                  </a:lnTo>
                  <a:cubicBezTo>
                    <a:pt x="8328" y="17584"/>
                    <a:pt x="8266" y="17598"/>
                    <a:pt x="8211" y="17598"/>
                  </a:cubicBezTo>
                  <a:cubicBezTo>
                    <a:pt x="8016" y="17598"/>
                    <a:pt x="7893" y="17426"/>
                    <a:pt x="7763" y="17267"/>
                  </a:cubicBezTo>
                  <a:cubicBezTo>
                    <a:pt x="7617" y="17116"/>
                    <a:pt x="7473" y="16967"/>
                    <a:pt x="7333" y="16816"/>
                  </a:cubicBezTo>
                  <a:lnTo>
                    <a:pt x="6801" y="16767"/>
                  </a:lnTo>
                  <a:cubicBezTo>
                    <a:pt x="6806" y="16746"/>
                    <a:pt x="6806" y="16724"/>
                    <a:pt x="6806" y="16709"/>
                  </a:cubicBezTo>
                  <a:cubicBezTo>
                    <a:pt x="6839" y="16573"/>
                    <a:pt x="6839" y="16493"/>
                    <a:pt x="6834" y="16456"/>
                  </a:cubicBezTo>
                  <a:cubicBezTo>
                    <a:pt x="6806" y="16451"/>
                    <a:pt x="6752" y="16439"/>
                    <a:pt x="6667" y="16439"/>
                  </a:cubicBezTo>
                  <a:cubicBezTo>
                    <a:pt x="6591" y="16439"/>
                    <a:pt x="6516" y="16419"/>
                    <a:pt x="6447" y="16386"/>
                  </a:cubicBezTo>
                  <a:cubicBezTo>
                    <a:pt x="6404" y="16568"/>
                    <a:pt x="6269" y="16751"/>
                    <a:pt x="6108" y="16891"/>
                  </a:cubicBezTo>
                  <a:cubicBezTo>
                    <a:pt x="5792" y="17154"/>
                    <a:pt x="5522" y="17466"/>
                    <a:pt x="5232" y="17756"/>
                  </a:cubicBezTo>
                  <a:cubicBezTo>
                    <a:pt x="5130" y="17788"/>
                    <a:pt x="5061" y="17874"/>
                    <a:pt x="4996" y="17976"/>
                  </a:cubicBezTo>
                  <a:cubicBezTo>
                    <a:pt x="4969" y="18003"/>
                    <a:pt x="4942" y="18030"/>
                    <a:pt x="4915" y="18051"/>
                  </a:cubicBezTo>
                  <a:cubicBezTo>
                    <a:pt x="4776" y="18170"/>
                    <a:pt x="4642" y="18282"/>
                    <a:pt x="4502" y="18400"/>
                  </a:cubicBezTo>
                  <a:cubicBezTo>
                    <a:pt x="4496" y="18406"/>
                    <a:pt x="4491" y="18406"/>
                    <a:pt x="4486" y="18411"/>
                  </a:cubicBezTo>
                  <a:cubicBezTo>
                    <a:pt x="3739" y="19045"/>
                    <a:pt x="2998" y="19717"/>
                    <a:pt x="2703" y="20662"/>
                  </a:cubicBezTo>
                  <a:lnTo>
                    <a:pt x="2703" y="20673"/>
                  </a:lnTo>
                  <a:cubicBezTo>
                    <a:pt x="2294" y="21108"/>
                    <a:pt x="1880" y="21517"/>
                    <a:pt x="1381" y="21860"/>
                  </a:cubicBezTo>
                  <a:cubicBezTo>
                    <a:pt x="972" y="22139"/>
                    <a:pt x="580" y="22397"/>
                    <a:pt x="280" y="22784"/>
                  </a:cubicBezTo>
                  <a:cubicBezTo>
                    <a:pt x="188" y="22827"/>
                    <a:pt x="97" y="22859"/>
                    <a:pt x="5" y="22898"/>
                  </a:cubicBezTo>
                  <a:cubicBezTo>
                    <a:pt x="0" y="22983"/>
                    <a:pt x="16" y="23069"/>
                    <a:pt x="59" y="23161"/>
                  </a:cubicBezTo>
                  <a:cubicBezTo>
                    <a:pt x="97" y="23252"/>
                    <a:pt x="151" y="23327"/>
                    <a:pt x="204" y="23396"/>
                  </a:cubicBezTo>
                  <a:cubicBezTo>
                    <a:pt x="268" y="23471"/>
                    <a:pt x="344" y="23531"/>
                    <a:pt x="419" y="23580"/>
                  </a:cubicBezTo>
                  <a:cubicBezTo>
                    <a:pt x="2509" y="23246"/>
                    <a:pt x="4593" y="22923"/>
                    <a:pt x="6710" y="22827"/>
                  </a:cubicBezTo>
                  <a:cubicBezTo>
                    <a:pt x="6929" y="22819"/>
                    <a:pt x="7208" y="22660"/>
                    <a:pt x="7442" y="22660"/>
                  </a:cubicBezTo>
                  <a:cubicBezTo>
                    <a:pt x="7528" y="22660"/>
                    <a:pt x="7608" y="22682"/>
                    <a:pt x="7677" y="22742"/>
                  </a:cubicBezTo>
                  <a:cubicBezTo>
                    <a:pt x="7880" y="22709"/>
                    <a:pt x="8091" y="22677"/>
                    <a:pt x="8294" y="22645"/>
                  </a:cubicBezTo>
                  <a:cubicBezTo>
                    <a:pt x="8450" y="22397"/>
                    <a:pt x="8725" y="22253"/>
                    <a:pt x="9149" y="22241"/>
                  </a:cubicBezTo>
                  <a:cubicBezTo>
                    <a:pt x="12877" y="22150"/>
                    <a:pt x="16519" y="21334"/>
                    <a:pt x="20210" y="20877"/>
                  </a:cubicBezTo>
                  <a:cubicBezTo>
                    <a:pt x="26426" y="20104"/>
                    <a:pt x="32518" y="18701"/>
                    <a:pt x="38599" y="17257"/>
                  </a:cubicBezTo>
                  <a:cubicBezTo>
                    <a:pt x="38793" y="17211"/>
                    <a:pt x="38970" y="17191"/>
                    <a:pt x="39133" y="17191"/>
                  </a:cubicBezTo>
                  <a:cubicBezTo>
                    <a:pt x="39340" y="17191"/>
                    <a:pt x="39524" y="17223"/>
                    <a:pt x="39695" y="17277"/>
                  </a:cubicBezTo>
                  <a:cubicBezTo>
                    <a:pt x="39749" y="17267"/>
                    <a:pt x="39808" y="17262"/>
                    <a:pt x="39862" y="17250"/>
                  </a:cubicBezTo>
                  <a:cubicBezTo>
                    <a:pt x="40056" y="17218"/>
                    <a:pt x="40286" y="17181"/>
                    <a:pt x="40501" y="17079"/>
                  </a:cubicBezTo>
                  <a:cubicBezTo>
                    <a:pt x="40657" y="17004"/>
                    <a:pt x="40807" y="16896"/>
                    <a:pt x="40920" y="16724"/>
                  </a:cubicBezTo>
                  <a:cubicBezTo>
                    <a:pt x="41081" y="16466"/>
                    <a:pt x="41113" y="16144"/>
                    <a:pt x="41006" y="15762"/>
                  </a:cubicBezTo>
                  <a:lnTo>
                    <a:pt x="40963" y="15601"/>
                  </a:lnTo>
                  <a:cubicBezTo>
                    <a:pt x="40818" y="15053"/>
                    <a:pt x="40544" y="14033"/>
                    <a:pt x="39352" y="14033"/>
                  </a:cubicBezTo>
                  <a:cubicBezTo>
                    <a:pt x="39276" y="14033"/>
                    <a:pt x="39191" y="14039"/>
                    <a:pt x="39109" y="14044"/>
                  </a:cubicBezTo>
                  <a:cubicBezTo>
                    <a:pt x="39040" y="14054"/>
                    <a:pt x="38970" y="14059"/>
                    <a:pt x="38900" y="14066"/>
                  </a:cubicBezTo>
                  <a:cubicBezTo>
                    <a:pt x="38573" y="14091"/>
                    <a:pt x="38212" y="14124"/>
                    <a:pt x="37864" y="14296"/>
                  </a:cubicBezTo>
                  <a:lnTo>
                    <a:pt x="37864" y="14296"/>
                  </a:lnTo>
                  <a:cubicBezTo>
                    <a:pt x="38057" y="14173"/>
                    <a:pt x="38229" y="14001"/>
                    <a:pt x="38251" y="13732"/>
                  </a:cubicBezTo>
                  <a:cubicBezTo>
                    <a:pt x="38271" y="13485"/>
                    <a:pt x="38196" y="13253"/>
                    <a:pt x="38040" y="13077"/>
                  </a:cubicBezTo>
                  <a:cubicBezTo>
                    <a:pt x="37847" y="12861"/>
                    <a:pt x="37557" y="12744"/>
                    <a:pt x="37192" y="12732"/>
                  </a:cubicBezTo>
                  <a:cubicBezTo>
                    <a:pt x="37148" y="12727"/>
                    <a:pt x="37106" y="12722"/>
                    <a:pt x="37063" y="12705"/>
                  </a:cubicBezTo>
                  <a:cubicBezTo>
                    <a:pt x="37170" y="12539"/>
                    <a:pt x="37224" y="12362"/>
                    <a:pt x="37257" y="12249"/>
                  </a:cubicBezTo>
                  <a:cubicBezTo>
                    <a:pt x="37262" y="12228"/>
                    <a:pt x="37267" y="12201"/>
                    <a:pt x="37277" y="12174"/>
                  </a:cubicBezTo>
                  <a:lnTo>
                    <a:pt x="37353" y="12174"/>
                  </a:lnTo>
                  <a:cubicBezTo>
                    <a:pt x="37981" y="12174"/>
                    <a:pt x="38186" y="11755"/>
                    <a:pt x="38256" y="11508"/>
                  </a:cubicBezTo>
                  <a:cubicBezTo>
                    <a:pt x="38298" y="11326"/>
                    <a:pt x="38234" y="11121"/>
                    <a:pt x="38110" y="10987"/>
                  </a:cubicBezTo>
                  <a:cubicBezTo>
                    <a:pt x="37380" y="10213"/>
                    <a:pt x="37380" y="10213"/>
                    <a:pt x="37438" y="8661"/>
                  </a:cubicBezTo>
                  <a:cubicBezTo>
                    <a:pt x="37455" y="8215"/>
                    <a:pt x="37289" y="7898"/>
                    <a:pt x="36912" y="7662"/>
                  </a:cubicBezTo>
                  <a:cubicBezTo>
                    <a:pt x="36697" y="7533"/>
                    <a:pt x="36478" y="7419"/>
                    <a:pt x="36252" y="7312"/>
                  </a:cubicBezTo>
                  <a:cubicBezTo>
                    <a:pt x="35988" y="7270"/>
                    <a:pt x="35725" y="7141"/>
                    <a:pt x="35504" y="7032"/>
                  </a:cubicBezTo>
                  <a:cubicBezTo>
                    <a:pt x="35253" y="6910"/>
                    <a:pt x="34989" y="6818"/>
                    <a:pt x="34726" y="6732"/>
                  </a:cubicBezTo>
                  <a:cubicBezTo>
                    <a:pt x="34646" y="6732"/>
                    <a:pt x="34564" y="6732"/>
                    <a:pt x="34484" y="6737"/>
                  </a:cubicBezTo>
                  <a:cubicBezTo>
                    <a:pt x="34334" y="6742"/>
                    <a:pt x="34183" y="6749"/>
                    <a:pt x="34033" y="6749"/>
                  </a:cubicBezTo>
                  <a:cubicBezTo>
                    <a:pt x="33448" y="6749"/>
                    <a:pt x="32781" y="6673"/>
                    <a:pt x="32191" y="6201"/>
                  </a:cubicBezTo>
                  <a:cubicBezTo>
                    <a:pt x="32169" y="6216"/>
                    <a:pt x="32152" y="6238"/>
                    <a:pt x="32142" y="6254"/>
                  </a:cubicBezTo>
                  <a:cubicBezTo>
                    <a:pt x="32131" y="6276"/>
                    <a:pt x="32120" y="6291"/>
                    <a:pt x="32110" y="6308"/>
                  </a:cubicBezTo>
                  <a:cubicBezTo>
                    <a:pt x="31954" y="6233"/>
                    <a:pt x="31792" y="6152"/>
                    <a:pt x="31636" y="6060"/>
                  </a:cubicBezTo>
                  <a:cubicBezTo>
                    <a:pt x="31643" y="6055"/>
                    <a:pt x="31648" y="6045"/>
                    <a:pt x="31653" y="6033"/>
                  </a:cubicBezTo>
                  <a:lnTo>
                    <a:pt x="31653" y="6033"/>
                  </a:lnTo>
                  <a:cubicBezTo>
                    <a:pt x="31252" y="6204"/>
                    <a:pt x="31003" y="6302"/>
                    <a:pt x="30846" y="6302"/>
                  </a:cubicBezTo>
                  <a:cubicBezTo>
                    <a:pt x="30619" y="6302"/>
                    <a:pt x="30590" y="6094"/>
                    <a:pt x="30584" y="5604"/>
                  </a:cubicBezTo>
                  <a:cubicBezTo>
                    <a:pt x="30579" y="5073"/>
                    <a:pt x="30540" y="4508"/>
                    <a:pt x="31105" y="4186"/>
                  </a:cubicBezTo>
                  <a:cubicBezTo>
                    <a:pt x="31030" y="3923"/>
                    <a:pt x="31083" y="3724"/>
                    <a:pt x="31373" y="3643"/>
                  </a:cubicBezTo>
                  <a:cubicBezTo>
                    <a:pt x="31331" y="3402"/>
                    <a:pt x="31385" y="3203"/>
                    <a:pt x="31636" y="3112"/>
                  </a:cubicBezTo>
                  <a:cubicBezTo>
                    <a:pt x="31631" y="2939"/>
                    <a:pt x="31626" y="2762"/>
                    <a:pt x="31616" y="2591"/>
                  </a:cubicBezTo>
                  <a:cubicBezTo>
                    <a:pt x="31433" y="2353"/>
                    <a:pt x="31212" y="2182"/>
                    <a:pt x="30976" y="2043"/>
                  </a:cubicBezTo>
                  <a:cubicBezTo>
                    <a:pt x="30262" y="1629"/>
                    <a:pt x="29380" y="1532"/>
                    <a:pt x="28698" y="1059"/>
                  </a:cubicBezTo>
                  <a:cubicBezTo>
                    <a:pt x="28284" y="860"/>
                    <a:pt x="28537" y="468"/>
                    <a:pt x="28440" y="178"/>
                  </a:cubicBezTo>
                  <a:cubicBezTo>
                    <a:pt x="28357" y="163"/>
                    <a:pt x="28282" y="156"/>
                    <a:pt x="28214" y="156"/>
                  </a:cubicBezTo>
                  <a:cubicBezTo>
                    <a:pt x="28060" y="156"/>
                    <a:pt x="27941" y="193"/>
                    <a:pt x="27844" y="263"/>
                  </a:cubicBezTo>
                  <a:cubicBezTo>
                    <a:pt x="27672" y="392"/>
                    <a:pt x="27575" y="624"/>
                    <a:pt x="27505" y="935"/>
                  </a:cubicBezTo>
                  <a:cubicBezTo>
                    <a:pt x="27437" y="1273"/>
                    <a:pt x="27286" y="1531"/>
                    <a:pt x="27051" y="1531"/>
                  </a:cubicBezTo>
                  <a:cubicBezTo>
                    <a:pt x="26919" y="1531"/>
                    <a:pt x="26761" y="1450"/>
                    <a:pt x="26576" y="1258"/>
                  </a:cubicBezTo>
                  <a:cubicBezTo>
                    <a:pt x="26512" y="1277"/>
                    <a:pt x="26454" y="1286"/>
                    <a:pt x="26400" y="1286"/>
                  </a:cubicBezTo>
                  <a:cubicBezTo>
                    <a:pt x="26226" y="1286"/>
                    <a:pt x="26103" y="1186"/>
                    <a:pt x="26034" y="989"/>
                  </a:cubicBezTo>
                  <a:cubicBezTo>
                    <a:pt x="25873" y="967"/>
                    <a:pt x="25722" y="940"/>
                    <a:pt x="25754" y="726"/>
                  </a:cubicBezTo>
                  <a:lnTo>
                    <a:pt x="25754" y="726"/>
                  </a:lnTo>
                  <a:cubicBezTo>
                    <a:pt x="25698" y="743"/>
                    <a:pt x="25645" y="751"/>
                    <a:pt x="25597" y="751"/>
                  </a:cubicBezTo>
                  <a:cubicBezTo>
                    <a:pt x="25425" y="751"/>
                    <a:pt x="25305" y="649"/>
                    <a:pt x="25234" y="452"/>
                  </a:cubicBezTo>
                  <a:cubicBezTo>
                    <a:pt x="25072" y="436"/>
                    <a:pt x="24922" y="409"/>
                    <a:pt x="24954" y="194"/>
                  </a:cubicBezTo>
                  <a:lnTo>
                    <a:pt x="24954" y="194"/>
                  </a:lnTo>
                  <a:cubicBezTo>
                    <a:pt x="24903" y="210"/>
                    <a:pt x="24855" y="217"/>
                    <a:pt x="24809" y="217"/>
                  </a:cubicBezTo>
                  <a:cubicBezTo>
                    <a:pt x="24594" y="217"/>
                    <a:pt x="24417" y="67"/>
                    <a:pt x="24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4"/>
            <p:cNvSpPr/>
            <p:nvPr/>
          </p:nvSpPr>
          <p:spPr>
            <a:xfrm>
              <a:off x="6044250" y="2292225"/>
              <a:ext cx="637175" cy="308675"/>
            </a:xfrm>
            <a:custGeom>
              <a:avLst/>
              <a:gdLst/>
              <a:ahLst/>
              <a:cxnLst/>
              <a:rect l="l" t="t" r="r" b="b"/>
              <a:pathLst>
                <a:path w="25487" h="12347" extrusionOk="0">
                  <a:moveTo>
                    <a:pt x="18825" y="1"/>
                  </a:moveTo>
                  <a:cubicBezTo>
                    <a:pt x="18658" y="118"/>
                    <a:pt x="18417" y="76"/>
                    <a:pt x="18207" y="113"/>
                  </a:cubicBezTo>
                  <a:cubicBezTo>
                    <a:pt x="16628" y="420"/>
                    <a:pt x="14984" y="344"/>
                    <a:pt x="13447" y="898"/>
                  </a:cubicBezTo>
                  <a:cubicBezTo>
                    <a:pt x="12378" y="1124"/>
                    <a:pt x="11309" y="1360"/>
                    <a:pt x="10240" y="1564"/>
                  </a:cubicBezTo>
                  <a:cubicBezTo>
                    <a:pt x="9456" y="1714"/>
                    <a:pt x="8676" y="1876"/>
                    <a:pt x="7903" y="2047"/>
                  </a:cubicBezTo>
                  <a:cubicBezTo>
                    <a:pt x="7511" y="2133"/>
                    <a:pt x="7124" y="2220"/>
                    <a:pt x="6737" y="2305"/>
                  </a:cubicBezTo>
                  <a:cubicBezTo>
                    <a:pt x="4793" y="2736"/>
                    <a:pt x="2849" y="3143"/>
                    <a:pt x="855" y="3326"/>
                  </a:cubicBezTo>
                  <a:cubicBezTo>
                    <a:pt x="608" y="3363"/>
                    <a:pt x="355" y="3401"/>
                    <a:pt x="102" y="3438"/>
                  </a:cubicBezTo>
                  <a:cubicBezTo>
                    <a:pt x="65" y="3509"/>
                    <a:pt x="33" y="3579"/>
                    <a:pt x="0" y="3654"/>
                  </a:cubicBezTo>
                  <a:cubicBezTo>
                    <a:pt x="173" y="3772"/>
                    <a:pt x="302" y="3933"/>
                    <a:pt x="404" y="4110"/>
                  </a:cubicBezTo>
                  <a:cubicBezTo>
                    <a:pt x="167" y="4938"/>
                    <a:pt x="425" y="5980"/>
                    <a:pt x="1123" y="6485"/>
                  </a:cubicBezTo>
                  <a:cubicBezTo>
                    <a:pt x="1257" y="6316"/>
                    <a:pt x="1416" y="6207"/>
                    <a:pt x="1621" y="6207"/>
                  </a:cubicBezTo>
                  <a:cubicBezTo>
                    <a:pt x="1670" y="6207"/>
                    <a:pt x="1723" y="6213"/>
                    <a:pt x="1778" y="6227"/>
                  </a:cubicBezTo>
                  <a:cubicBezTo>
                    <a:pt x="2326" y="5674"/>
                    <a:pt x="2945" y="5169"/>
                    <a:pt x="3412" y="4546"/>
                  </a:cubicBezTo>
                  <a:cubicBezTo>
                    <a:pt x="3471" y="4465"/>
                    <a:pt x="3536" y="4390"/>
                    <a:pt x="3600" y="4320"/>
                  </a:cubicBezTo>
                  <a:cubicBezTo>
                    <a:pt x="3850" y="4068"/>
                    <a:pt x="4108" y="3951"/>
                    <a:pt x="4389" y="3951"/>
                  </a:cubicBezTo>
                  <a:cubicBezTo>
                    <a:pt x="4616" y="3951"/>
                    <a:pt x="4859" y="4028"/>
                    <a:pt x="5126" y="4169"/>
                  </a:cubicBezTo>
                  <a:cubicBezTo>
                    <a:pt x="5088" y="3954"/>
                    <a:pt x="5180" y="3842"/>
                    <a:pt x="5378" y="3815"/>
                  </a:cubicBezTo>
                  <a:cubicBezTo>
                    <a:pt x="5395" y="3647"/>
                    <a:pt x="5482" y="3556"/>
                    <a:pt x="5657" y="3547"/>
                  </a:cubicBezTo>
                  <a:lnTo>
                    <a:pt x="5657" y="3547"/>
                  </a:lnTo>
                  <a:cubicBezTo>
                    <a:pt x="5652" y="3552"/>
                    <a:pt x="5647" y="3557"/>
                    <a:pt x="5641" y="3562"/>
                  </a:cubicBezTo>
                  <a:lnTo>
                    <a:pt x="5668" y="3547"/>
                  </a:lnTo>
                  <a:lnTo>
                    <a:pt x="5668" y="3547"/>
                  </a:lnTo>
                  <a:cubicBezTo>
                    <a:pt x="5665" y="3547"/>
                    <a:pt x="5661" y="3547"/>
                    <a:pt x="5657" y="3547"/>
                  </a:cubicBezTo>
                  <a:lnTo>
                    <a:pt x="5657" y="3547"/>
                  </a:lnTo>
                  <a:cubicBezTo>
                    <a:pt x="6391" y="2852"/>
                    <a:pt x="7304" y="2778"/>
                    <a:pt x="8252" y="2751"/>
                  </a:cubicBezTo>
                  <a:cubicBezTo>
                    <a:pt x="8262" y="2751"/>
                    <a:pt x="8271" y="2751"/>
                    <a:pt x="8280" y="2751"/>
                  </a:cubicBezTo>
                  <a:cubicBezTo>
                    <a:pt x="8878" y="2751"/>
                    <a:pt x="8945" y="3075"/>
                    <a:pt x="8887" y="3535"/>
                  </a:cubicBezTo>
                  <a:cubicBezTo>
                    <a:pt x="8947" y="3516"/>
                    <a:pt x="9003" y="3506"/>
                    <a:pt x="9053" y="3506"/>
                  </a:cubicBezTo>
                  <a:cubicBezTo>
                    <a:pt x="9228" y="3506"/>
                    <a:pt x="9345" y="3617"/>
                    <a:pt x="9407" y="3825"/>
                  </a:cubicBezTo>
                  <a:cubicBezTo>
                    <a:pt x="9623" y="4046"/>
                    <a:pt x="9784" y="4288"/>
                    <a:pt x="9692" y="4615"/>
                  </a:cubicBezTo>
                  <a:cubicBezTo>
                    <a:pt x="9736" y="4623"/>
                    <a:pt x="9782" y="4626"/>
                    <a:pt x="9828" y="4626"/>
                  </a:cubicBezTo>
                  <a:cubicBezTo>
                    <a:pt x="9947" y="4626"/>
                    <a:pt x="10072" y="4607"/>
                    <a:pt x="10191" y="4599"/>
                  </a:cubicBezTo>
                  <a:lnTo>
                    <a:pt x="10191" y="4599"/>
                  </a:lnTo>
                  <a:cubicBezTo>
                    <a:pt x="10198" y="4663"/>
                    <a:pt x="10191" y="4728"/>
                    <a:pt x="10171" y="4787"/>
                  </a:cubicBezTo>
                  <a:cubicBezTo>
                    <a:pt x="10154" y="4841"/>
                    <a:pt x="10144" y="4911"/>
                    <a:pt x="10138" y="4985"/>
                  </a:cubicBezTo>
                  <a:cubicBezTo>
                    <a:pt x="10235" y="4915"/>
                    <a:pt x="10354" y="4878"/>
                    <a:pt x="10508" y="4878"/>
                  </a:cubicBezTo>
                  <a:cubicBezTo>
                    <a:pt x="10576" y="4878"/>
                    <a:pt x="10651" y="4885"/>
                    <a:pt x="10734" y="4900"/>
                  </a:cubicBezTo>
                  <a:cubicBezTo>
                    <a:pt x="10734" y="4895"/>
                    <a:pt x="10729" y="4884"/>
                    <a:pt x="10729" y="4878"/>
                  </a:cubicBezTo>
                  <a:lnTo>
                    <a:pt x="10729" y="4878"/>
                  </a:lnTo>
                  <a:lnTo>
                    <a:pt x="10756" y="4900"/>
                  </a:lnTo>
                  <a:lnTo>
                    <a:pt x="10734" y="4900"/>
                  </a:lnTo>
                  <a:cubicBezTo>
                    <a:pt x="10831" y="5190"/>
                    <a:pt x="10578" y="5582"/>
                    <a:pt x="10992" y="5781"/>
                  </a:cubicBezTo>
                  <a:cubicBezTo>
                    <a:pt x="11674" y="6254"/>
                    <a:pt x="12556" y="6351"/>
                    <a:pt x="13270" y="6765"/>
                  </a:cubicBezTo>
                  <a:cubicBezTo>
                    <a:pt x="13506" y="6904"/>
                    <a:pt x="13727" y="7075"/>
                    <a:pt x="13910" y="7313"/>
                  </a:cubicBezTo>
                  <a:cubicBezTo>
                    <a:pt x="13920" y="7484"/>
                    <a:pt x="13925" y="7661"/>
                    <a:pt x="13930" y="7834"/>
                  </a:cubicBezTo>
                  <a:cubicBezTo>
                    <a:pt x="13942" y="7828"/>
                    <a:pt x="13947" y="7828"/>
                    <a:pt x="13957" y="7822"/>
                  </a:cubicBezTo>
                  <a:lnTo>
                    <a:pt x="13957" y="7822"/>
                  </a:lnTo>
                  <a:lnTo>
                    <a:pt x="13947" y="7839"/>
                  </a:lnTo>
                  <a:cubicBezTo>
                    <a:pt x="13942" y="7844"/>
                    <a:pt x="13937" y="7854"/>
                    <a:pt x="13937" y="7854"/>
                  </a:cubicBezTo>
                  <a:cubicBezTo>
                    <a:pt x="13937" y="7849"/>
                    <a:pt x="13937" y="7839"/>
                    <a:pt x="13930" y="7834"/>
                  </a:cubicBezTo>
                  <a:cubicBezTo>
                    <a:pt x="13679" y="7925"/>
                    <a:pt x="13625" y="8124"/>
                    <a:pt x="13667" y="8365"/>
                  </a:cubicBezTo>
                  <a:cubicBezTo>
                    <a:pt x="13672" y="8365"/>
                    <a:pt x="13679" y="8360"/>
                    <a:pt x="13689" y="8360"/>
                  </a:cubicBezTo>
                  <a:lnTo>
                    <a:pt x="13667" y="8387"/>
                  </a:lnTo>
                  <a:lnTo>
                    <a:pt x="13667" y="8365"/>
                  </a:lnTo>
                  <a:cubicBezTo>
                    <a:pt x="13377" y="8446"/>
                    <a:pt x="13324" y="8645"/>
                    <a:pt x="13399" y="8908"/>
                  </a:cubicBezTo>
                  <a:cubicBezTo>
                    <a:pt x="13409" y="8902"/>
                    <a:pt x="13409" y="8897"/>
                    <a:pt x="13421" y="8892"/>
                  </a:cubicBezTo>
                  <a:lnTo>
                    <a:pt x="13421" y="8892"/>
                  </a:lnTo>
                  <a:lnTo>
                    <a:pt x="13409" y="8908"/>
                  </a:lnTo>
                  <a:cubicBezTo>
                    <a:pt x="13409" y="8913"/>
                    <a:pt x="13404" y="8918"/>
                    <a:pt x="13404" y="8918"/>
                  </a:cubicBezTo>
                  <a:cubicBezTo>
                    <a:pt x="13399" y="8918"/>
                    <a:pt x="13399" y="8913"/>
                    <a:pt x="13399" y="8908"/>
                  </a:cubicBezTo>
                  <a:cubicBezTo>
                    <a:pt x="12834" y="9230"/>
                    <a:pt x="12873" y="9795"/>
                    <a:pt x="12878" y="10326"/>
                  </a:cubicBezTo>
                  <a:cubicBezTo>
                    <a:pt x="12884" y="10816"/>
                    <a:pt x="12913" y="11024"/>
                    <a:pt x="13140" y="11024"/>
                  </a:cubicBezTo>
                  <a:cubicBezTo>
                    <a:pt x="13297" y="11024"/>
                    <a:pt x="13546" y="10926"/>
                    <a:pt x="13947" y="10755"/>
                  </a:cubicBezTo>
                  <a:lnTo>
                    <a:pt x="13947" y="10755"/>
                  </a:lnTo>
                  <a:cubicBezTo>
                    <a:pt x="13942" y="10767"/>
                    <a:pt x="13937" y="10777"/>
                    <a:pt x="13930" y="10782"/>
                  </a:cubicBezTo>
                  <a:cubicBezTo>
                    <a:pt x="14086" y="10874"/>
                    <a:pt x="14248" y="10955"/>
                    <a:pt x="14404" y="11030"/>
                  </a:cubicBezTo>
                  <a:cubicBezTo>
                    <a:pt x="14414" y="11013"/>
                    <a:pt x="14425" y="10998"/>
                    <a:pt x="14436" y="10976"/>
                  </a:cubicBezTo>
                  <a:cubicBezTo>
                    <a:pt x="14446" y="10960"/>
                    <a:pt x="14463" y="10938"/>
                    <a:pt x="14485" y="10923"/>
                  </a:cubicBezTo>
                  <a:cubicBezTo>
                    <a:pt x="15075" y="11395"/>
                    <a:pt x="15742" y="11471"/>
                    <a:pt x="16327" y="11471"/>
                  </a:cubicBezTo>
                  <a:cubicBezTo>
                    <a:pt x="16477" y="11471"/>
                    <a:pt x="16628" y="11464"/>
                    <a:pt x="16778" y="11459"/>
                  </a:cubicBezTo>
                  <a:cubicBezTo>
                    <a:pt x="16858" y="11454"/>
                    <a:pt x="16940" y="11454"/>
                    <a:pt x="17020" y="11454"/>
                  </a:cubicBezTo>
                  <a:cubicBezTo>
                    <a:pt x="17283" y="11540"/>
                    <a:pt x="17547" y="11632"/>
                    <a:pt x="17798" y="11754"/>
                  </a:cubicBezTo>
                  <a:cubicBezTo>
                    <a:pt x="18019" y="11863"/>
                    <a:pt x="18282" y="11992"/>
                    <a:pt x="18546" y="12034"/>
                  </a:cubicBezTo>
                  <a:cubicBezTo>
                    <a:pt x="18601" y="12042"/>
                    <a:pt x="18656" y="12047"/>
                    <a:pt x="18710" y="12047"/>
                  </a:cubicBezTo>
                  <a:cubicBezTo>
                    <a:pt x="18777" y="12047"/>
                    <a:pt x="18843" y="12039"/>
                    <a:pt x="18911" y="12019"/>
                  </a:cubicBezTo>
                  <a:cubicBezTo>
                    <a:pt x="19115" y="11965"/>
                    <a:pt x="19244" y="11787"/>
                    <a:pt x="19201" y="11583"/>
                  </a:cubicBezTo>
                  <a:cubicBezTo>
                    <a:pt x="19340" y="11303"/>
                    <a:pt x="18954" y="10777"/>
                    <a:pt x="18728" y="10626"/>
                  </a:cubicBezTo>
                  <a:cubicBezTo>
                    <a:pt x="18718" y="10621"/>
                    <a:pt x="18707" y="10616"/>
                    <a:pt x="18691" y="10606"/>
                  </a:cubicBezTo>
                  <a:cubicBezTo>
                    <a:pt x="18551" y="10423"/>
                    <a:pt x="18422" y="10234"/>
                    <a:pt x="18299" y="10052"/>
                  </a:cubicBezTo>
                  <a:cubicBezTo>
                    <a:pt x="18175" y="9869"/>
                    <a:pt x="18056" y="9691"/>
                    <a:pt x="17954" y="9515"/>
                  </a:cubicBezTo>
                  <a:cubicBezTo>
                    <a:pt x="16886" y="8784"/>
                    <a:pt x="17547" y="8124"/>
                    <a:pt x="18212" y="7457"/>
                  </a:cubicBezTo>
                  <a:cubicBezTo>
                    <a:pt x="18212" y="8124"/>
                    <a:pt x="18212" y="8784"/>
                    <a:pt x="18326" y="9461"/>
                  </a:cubicBezTo>
                  <a:cubicBezTo>
                    <a:pt x="18368" y="9563"/>
                    <a:pt x="18428" y="9671"/>
                    <a:pt x="18497" y="9768"/>
                  </a:cubicBezTo>
                  <a:cubicBezTo>
                    <a:pt x="18777" y="10160"/>
                    <a:pt x="19249" y="10460"/>
                    <a:pt x="19679" y="10460"/>
                  </a:cubicBezTo>
                  <a:cubicBezTo>
                    <a:pt x="19824" y="10460"/>
                    <a:pt x="19964" y="10428"/>
                    <a:pt x="20093" y="10363"/>
                  </a:cubicBezTo>
                  <a:cubicBezTo>
                    <a:pt x="20372" y="10219"/>
                    <a:pt x="20523" y="10197"/>
                    <a:pt x="20592" y="10197"/>
                  </a:cubicBezTo>
                  <a:cubicBezTo>
                    <a:pt x="20619" y="10197"/>
                    <a:pt x="20630" y="10202"/>
                    <a:pt x="20630" y="10202"/>
                  </a:cubicBezTo>
                  <a:cubicBezTo>
                    <a:pt x="20732" y="10278"/>
                    <a:pt x="20781" y="10772"/>
                    <a:pt x="20796" y="10960"/>
                  </a:cubicBezTo>
                  <a:lnTo>
                    <a:pt x="20808" y="11045"/>
                  </a:lnTo>
                  <a:cubicBezTo>
                    <a:pt x="20910" y="12121"/>
                    <a:pt x="21415" y="12346"/>
                    <a:pt x="21817" y="12346"/>
                  </a:cubicBezTo>
                  <a:cubicBezTo>
                    <a:pt x="21898" y="12346"/>
                    <a:pt x="21973" y="12341"/>
                    <a:pt x="22048" y="12319"/>
                  </a:cubicBezTo>
                  <a:cubicBezTo>
                    <a:pt x="22000" y="12168"/>
                    <a:pt x="21946" y="11997"/>
                    <a:pt x="21936" y="11803"/>
                  </a:cubicBezTo>
                  <a:cubicBezTo>
                    <a:pt x="22085" y="11771"/>
                    <a:pt x="22263" y="11685"/>
                    <a:pt x="22467" y="11567"/>
                  </a:cubicBezTo>
                  <a:cubicBezTo>
                    <a:pt x="22580" y="11245"/>
                    <a:pt x="22795" y="11057"/>
                    <a:pt x="23156" y="11057"/>
                  </a:cubicBezTo>
                  <a:lnTo>
                    <a:pt x="23161" y="11057"/>
                  </a:lnTo>
                  <a:cubicBezTo>
                    <a:pt x="23354" y="10992"/>
                    <a:pt x="23520" y="10911"/>
                    <a:pt x="23665" y="10826"/>
                  </a:cubicBezTo>
                  <a:cubicBezTo>
                    <a:pt x="23789" y="10976"/>
                    <a:pt x="23880" y="11126"/>
                    <a:pt x="23939" y="11283"/>
                  </a:cubicBezTo>
                  <a:cubicBezTo>
                    <a:pt x="24879" y="10702"/>
                    <a:pt x="25035" y="9730"/>
                    <a:pt x="25164" y="8918"/>
                  </a:cubicBezTo>
                  <a:cubicBezTo>
                    <a:pt x="25224" y="8521"/>
                    <a:pt x="25283" y="8144"/>
                    <a:pt x="25417" y="7806"/>
                  </a:cubicBezTo>
                  <a:cubicBezTo>
                    <a:pt x="25487" y="7623"/>
                    <a:pt x="25449" y="7415"/>
                    <a:pt x="25325" y="7269"/>
                  </a:cubicBezTo>
                  <a:cubicBezTo>
                    <a:pt x="25224" y="7145"/>
                    <a:pt x="25073" y="7081"/>
                    <a:pt x="24917" y="7081"/>
                  </a:cubicBezTo>
                  <a:cubicBezTo>
                    <a:pt x="24879" y="7081"/>
                    <a:pt x="24847" y="7081"/>
                    <a:pt x="24810" y="7092"/>
                  </a:cubicBezTo>
                  <a:cubicBezTo>
                    <a:pt x="24520" y="7152"/>
                    <a:pt x="24245" y="7199"/>
                    <a:pt x="23987" y="7248"/>
                  </a:cubicBezTo>
                  <a:cubicBezTo>
                    <a:pt x="23429" y="7345"/>
                    <a:pt x="22903" y="7435"/>
                    <a:pt x="22397" y="7608"/>
                  </a:cubicBezTo>
                  <a:cubicBezTo>
                    <a:pt x="22161" y="7688"/>
                    <a:pt x="21968" y="7732"/>
                    <a:pt x="21828" y="7732"/>
                  </a:cubicBezTo>
                  <a:cubicBezTo>
                    <a:pt x="21678" y="7732"/>
                    <a:pt x="21479" y="7732"/>
                    <a:pt x="21296" y="6958"/>
                  </a:cubicBezTo>
                  <a:cubicBezTo>
                    <a:pt x="21011" y="5727"/>
                    <a:pt x="20625" y="4529"/>
                    <a:pt x="20211" y="3256"/>
                  </a:cubicBezTo>
                  <a:cubicBezTo>
                    <a:pt x="20034" y="2703"/>
                    <a:pt x="19851" y="2139"/>
                    <a:pt x="19674" y="1553"/>
                  </a:cubicBezTo>
                  <a:cubicBezTo>
                    <a:pt x="19647" y="1478"/>
                    <a:pt x="19610" y="1419"/>
                    <a:pt x="19561" y="1365"/>
                  </a:cubicBezTo>
                  <a:cubicBezTo>
                    <a:pt x="19561" y="1306"/>
                    <a:pt x="19556" y="1246"/>
                    <a:pt x="19545" y="1177"/>
                  </a:cubicBezTo>
                  <a:cubicBezTo>
                    <a:pt x="19513" y="795"/>
                    <a:pt x="19405" y="527"/>
                    <a:pt x="19260" y="334"/>
                  </a:cubicBezTo>
                  <a:cubicBezTo>
                    <a:pt x="19137" y="172"/>
                    <a:pt x="18986" y="71"/>
                    <a:pt x="188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4"/>
            <p:cNvSpPr/>
            <p:nvPr/>
          </p:nvSpPr>
          <p:spPr>
            <a:xfrm>
              <a:off x="6725975" y="1781475"/>
              <a:ext cx="236000" cy="240275"/>
            </a:xfrm>
            <a:custGeom>
              <a:avLst/>
              <a:gdLst/>
              <a:ahLst/>
              <a:cxnLst/>
              <a:rect l="l" t="t" r="r" b="b"/>
              <a:pathLst>
                <a:path w="9440" h="9611" extrusionOk="0">
                  <a:moveTo>
                    <a:pt x="8049" y="0"/>
                  </a:moveTo>
                  <a:cubicBezTo>
                    <a:pt x="6936" y="167"/>
                    <a:pt x="5867" y="430"/>
                    <a:pt x="4820" y="769"/>
                  </a:cubicBezTo>
                  <a:cubicBezTo>
                    <a:pt x="4208" y="989"/>
                    <a:pt x="3590" y="1208"/>
                    <a:pt x="2971" y="1434"/>
                  </a:cubicBezTo>
                  <a:cubicBezTo>
                    <a:pt x="3026" y="1370"/>
                    <a:pt x="3090" y="1312"/>
                    <a:pt x="3133" y="1241"/>
                  </a:cubicBezTo>
                  <a:cubicBezTo>
                    <a:pt x="3154" y="1208"/>
                    <a:pt x="3144" y="1156"/>
                    <a:pt x="3149" y="1112"/>
                  </a:cubicBezTo>
                  <a:cubicBezTo>
                    <a:pt x="3092" y="1108"/>
                    <a:pt x="3035" y="1106"/>
                    <a:pt x="2979" y="1106"/>
                  </a:cubicBezTo>
                  <a:cubicBezTo>
                    <a:pt x="2102" y="1106"/>
                    <a:pt x="1311" y="1551"/>
                    <a:pt x="464" y="1687"/>
                  </a:cubicBezTo>
                  <a:cubicBezTo>
                    <a:pt x="296" y="1838"/>
                    <a:pt x="184" y="2021"/>
                    <a:pt x="114" y="2257"/>
                  </a:cubicBezTo>
                  <a:cubicBezTo>
                    <a:pt x="50" y="2450"/>
                    <a:pt x="18" y="2681"/>
                    <a:pt x="1" y="2949"/>
                  </a:cubicBezTo>
                  <a:cubicBezTo>
                    <a:pt x="157" y="3901"/>
                    <a:pt x="372" y="5056"/>
                    <a:pt x="511" y="5807"/>
                  </a:cubicBezTo>
                  <a:cubicBezTo>
                    <a:pt x="618" y="6393"/>
                    <a:pt x="861" y="6985"/>
                    <a:pt x="883" y="7565"/>
                  </a:cubicBezTo>
                  <a:cubicBezTo>
                    <a:pt x="888" y="7694"/>
                    <a:pt x="883" y="7823"/>
                    <a:pt x="861" y="7945"/>
                  </a:cubicBezTo>
                  <a:cubicBezTo>
                    <a:pt x="812" y="8267"/>
                    <a:pt x="667" y="8579"/>
                    <a:pt x="367" y="8891"/>
                  </a:cubicBezTo>
                  <a:cubicBezTo>
                    <a:pt x="360" y="8897"/>
                    <a:pt x="469" y="9015"/>
                    <a:pt x="528" y="9080"/>
                  </a:cubicBezTo>
                  <a:cubicBezTo>
                    <a:pt x="469" y="9273"/>
                    <a:pt x="420" y="9445"/>
                    <a:pt x="360" y="9584"/>
                  </a:cubicBezTo>
                  <a:cubicBezTo>
                    <a:pt x="415" y="9601"/>
                    <a:pt x="469" y="9611"/>
                    <a:pt x="528" y="9611"/>
                  </a:cubicBezTo>
                  <a:lnTo>
                    <a:pt x="533" y="9611"/>
                  </a:lnTo>
                  <a:cubicBezTo>
                    <a:pt x="673" y="9611"/>
                    <a:pt x="807" y="9595"/>
                    <a:pt x="930" y="9574"/>
                  </a:cubicBezTo>
                  <a:cubicBezTo>
                    <a:pt x="1360" y="9499"/>
                    <a:pt x="1721" y="9305"/>
                    <a:pt x="1999" y="8993"/>
                  </a:cubicBezTo>
                  <a:cubicBezTo>
                    <a:pt x="3338" y="7500"/>
                    <a:pt x="5067" y="6715"/>
                    <a:pt x="7253" y="6006"/>
                  </a:cubicBezTo>
                  <a:cubicBezTo>
                    <a:pt x="8301" y="5663"/>
                    <a:pt x="8914" y="5388"/>
                    <a:pt x="9219" y="5002"/>
                  </a:cubicBezTo>
                  <a:cubicBezTo>
                    <a:pt x="9333" y="4857"/>
                    <a:pt x="9403" y="4690"/>
                    <a:pt x="9440" y="4503"/>
                  </a:cubicBezTo>
                  <a:cubicBezTo>
                    <a:pt x="9252" y="3766"/>
                    <a:pt x="9053" y="2891"/>
                    <a:pt x="8817" y="2021"/>
                  </a:cubicBezTo>
                  <a:cubicBezTo>
                    <a:pt x="8666" y="1466"/>
                    <a:pt x="8414" y="876"/>
                    <a:pt x="8564" y="441"/>
                  </a:cubicBezTo>
                  <a:cubicBezTo>
                    <a:pt x="8446" y="263"/>
                    <a:pt x="8307" y="134"/>
                    <a:pt x="8156" y="54"/>
                  </a:cubicBezTo>
                  <a:cubicBezTo>
                    <a:pt x="8118" y="33"/>
                    <a:pt x="8081" y="16"/>
                    <a:pt x="80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4"/>
            <p:cNvSpPr/>
            <p:nvPr/>
          </p:nvSpPr>
          <p:spPr>
            <a:xfrm>
              <a:off x="6577450" y="2562875"/>
              <a:ext cx="70950" cy="152950"/>
            </a:xfrm>
            <a:custGeom>
              <a:avLst/>
              <a:gdLst/>
              <a:ahLst/>
              <a:cxnLst/>
              <a:rect l="l" t="t" r="r" b="b"/>
              <a:pathLst>
                <a:path w="2838" h="6118" extrusionOk="0">
                  <a:moveTo>
                    <a:pt x="2337" y="0"/>
                  </a:moveTo>
                  <a:cubicBezTo>
                    <a:pt x="2192" y="85"/>
                    <a:pt x="2026" y="166"/>
                    <a:pt x="1833" y="231"/>
                  </a:cubicBezTo>
                  <a:lnTo>
                    <a:pt x="1828" y="231"/>
                  </a:lnTo>
                  <a:cubicBezTo>
                    <a:pt x="1467" y="231"/>
                    <a:pt x="1252" y="419"/>
                    <a:pt x="1139" y="741"/>
                  </a:cubicBezTo>
                  <a:cubicBezTo>
                    <a:pt x="1144" y="735"/>
                    <a:pt x="1151" y="735"/>
                    <a:pt x="1156" y="730"/>
                  </a:cubicBezTo>
                  <a:lnTo>
                    <a:pt x="1156" y="730"/>
                  </a:lnTo>
                  <a:lnTo>
                    <a:pt x="1151" y="735"/>
                  </a:lnTo>
                  <a:lnTo>
                    <a:pt x="1134" y="747"/>
                  </a:lnTo>
                  <a:lnTo>
                    <a:pt x="1139" y="741"/>
                  </a:lnTo>
                  <a:lnTo>
                    <a:pt x="1139" y="741"/>
                  </a:lnTo>
                  <a:cubicBezTo>
                    <a:pt x="935" y="859"/>
                    <a:pt x="757" y="945"/>
                    <a:pt x="608" y="977"/>
                  </a:cubicBezTo>
                  <a:cubicBezTo>
                    <a:pt x="618" y="1171"/>
                    <a:pt x="672" y="1342"/>
                    <a:pt x="720" y="1493"/>
                  </a:cubicBezTo>
                  <a:cubicBezTo>
                    <a:pt x="725" y="1503"/>
                    <a:pt x="725" y="1515"/>
                    <a:pt x="732" y="1525"/>
                  </a:cubicBezTo>
                  <a:cubicBezTo>
                    <a:pt x="839" y="1858"/>
                    <a:pt x="828" y="1885"/>
                    <a:pt x="737" y="1982"/>
                  </a:cubicBezTo>
                  <a:cubicBezTo>
                    <a:pt x="1" y="2772"/>
                    <a:pt x="38" y="3680"/>
                    <a:pt x="70" y="4560"/>
                  </a:cubicBezTo>
                  <a:cubicBezTo>
                    <a:pt x="87" y="4878"/>
                    <a:pt x="97" y="5210"/>
                    <a:pt x="80" y="5554"/>
                  </a:cubicBezTo>
                  <a:cubicBezTo>
                    <a:pt x="65" y="5790"/>
                    <a:pt x="209" y="6006"/>
                    <a:pt x="430" y="6086"/>
                  </a:cubicBezTo>
                  <a:cubicBezTo>
                    <a:pt x="489" y="6108"/>
                    <a:pt x="548" y="6118"/>
                    <a:pt x="613" y="6118"/>
                  </a:cubicBezTo>
                  <a:cubicBezTo>
                    <a:pt x="779" y="6118"/>
                    <a:pt x="940" y="6038"/>
                    <a:pt x="1042" y="5899"/>
                  </a:cubicBezTo>
                  <a:cubicBezTo>
                    <a:pt x="1892" y="4749"/>
                    <a:pt x="2337" y="3685"/>
                    <a:pt x="2401" y="2648"/>
                  </a:cubicBezTo>
                  <a:cubicBezTo>
                    <a:pt x="2413" y="2487"/>
                    <a:pt x="2472" y="2282"/>
                    <a:pt x="2537" y="2068"/>
                  </a:cubicBezTo>
                  <a:cubicBezTo>
                    <a:pt x="2666" y="1638"/>
                    <a:pt x="2837" y="1042"/>
                    <a:pt x="2611" y="457"/>
                  </a:cubicBezTo>
                  <a:cubicBezTo>
                    <a:pt x="2552" y="300"/>
                    <a:pt x="2461" y="150"/>
                    <a:pt x="23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4"/>
            <p:cNvSpPr/>
            <p:nvPr/>
          </p:nvSpPr>
          <p:spPr>
            <a:xfrm>
              <a:off x="322350" y="972150"/>
              <a:ext cx="1107875" cy="919625"/>
            </a:xfrm>
            <a:custGeom>
              <a:avLst/>
              <a:gdLst/>
              <a:ahLst/>
              <a:cxnLst/>
              <a:rect l="l" t="t" r="r" b="b"/>
              <a:pathLst>
                <a:path w="44315" h="36785" extrusionOk="0">
                  <a:moveTo>
                    <a:pt x="16427" y="6431"/>
                  </a:moveTo>
                  <a:cubicBezTo>
                    <a:pt x="16428" y="6431"/>
                    <a:pt x="16429" y="6431"/>
                    <a:pt x="16430" y="6431"/>
                  </a:cubicBezTo>
                  <a:lnTo>
                    <a:pt x="16430" y="6431"/>
                  </a:lnTo>
                  <a:cubicBezTo>
                    <a:pt x="16429" y="6431"/>
                    <a:pt x="16428" y="6431"/>
                    <a:pt x="16427" y="6431"/>
                  </a:cubicBezTo>
                  <a:close/>
                  <a:moveTo>
                    <a:pt x="10669" y="1"/>
                  </a:moveTo>
                  <a:cubicBezTo>
                    <a:pt x="10347" y="156"/>
                    <a:pt x="10025" y="478"/>
                    <a:pt x="9852" y="1118"/>
                  </a:cubicBezTo>
                  <a:cubicBezTo>
                    <a:pt x="9304" y="3170"/>
                    <a:pt x="8510" y="5190"/>
                    <a:pt x="7736" y="7140"/>
                  </a:cubicBezTo>
                  <a:cubicBezTo>
                    <a:pt x="7134" y="8665"/>
                    <a:pt x="6511" y="10245"/>
                    <a:pt x="6001" y="11841"/>
                  </a:cubicBezTo>
                  <a:cubicBezTo>
                    <a:pt x="5334" y="13941"/>
                    <a:pt x="4179" y="15843"/>
                    <a:pt x="3062" y="17685"/>
                  </a:cubicBezTo>
                  <a:cubicBezTo>
                    <a:pt x="2579" y="18476"/>
                    <a:pt x="2084" y="19292"/>
                    <a:pt x="1627" y="20114"/>
                  </a:cubicBezTo>
                  <a:lnTo>
                    <a:pt x="1605" y="20152"/>
                  </a:lnTo>
                  <a:cubicBezTo>
                    <a:pt x="982" y="21290"/>
                    <a:pt x="489" y="22188"/>
                    <a:pt x="918" y="23563"/>
                  </a:cubicBezTo>
                  <a:cubicBezTo>
                    <a:pt x="935" y="23606"/>
                    <a:pt x="854" y="23745"/>
                    <a:pt x="789" y="23859"/>
                  </a:cubicBezTo>
                  <a:cubicBezTo>
                    <a:pt x="703" y="24008"/>
                    <a:pt x="606" y="24176"/>
                    <a:pt x="558" y="24385"/>
                  </a:cubicBezTo>
                  <a:lnTo>
                    <a:pt x="499" y="24610"/>
                  </a:lnTo>
                  <a:cubicBezTo>
                    <a:pt x="231" y="25652"/>
                    <a:pt x="0" y="26555"/>
                    <a:pt x="494" y="27308"/>
                  </a:cubicBezTo>
                  <a:cubicBezTo>
                    <a:pt x="580" y="27442"/>
                    <a:pt x="687" y="27560"/>
                    <a:pt x="811" y="27667"/>
                  </a:cubicBezTo>
                  <a:cubicBezTo>
                    <a:pt x="967" y="27538"/>
                    <a:pt x="1166" y="27464"/>
                    <a:pt x="1402" y="27442"/>
                  </a:cubicBezTo>
                  <a:cubicBezTo>
                    <a:pt x="1714" y="27625"/>
                    <a:pt x="2143" y="27764"/>
                    <a:pt x="2740" y="27861"/>
                  </a:cubicBezTo>
                  <a:cubicBezTo>
                    <a:pt x="3519" y="27990"/>
                    <a:pt x="4270" y="28290"/>
                    <a:pt x="5039" y="28505"/>
                  </a:cubicBezTo>
                  <a:cubicBezTo>
                    <a:pt x="10432" y="30031"/>
                    <a:pt x="15837" y="31518"/>
                    <a:pt x="21262" y="32921"/>
                  </a:cubicBezTo>
                  <a:cubicBezTo>
                    <a:pt x="21381" y="33018"/>
                    <a:pt x="21478" y="33120"/>
                    <a:pt x="21552" y="33238"/>
                  </a:cubicBezTo>
                  <a:cubicBezTo>
                    <a:pt x="21649" y="33174"/>
                    <a:pt x="21768" y="33120"/>
                    <a:pt x="21902" y="33088"/>
                  </a:cubicBezTo>
                  <a:cubicBezTo>
                    <a:pt x="26270" y="34216"/>
                    <a:pt x="36687" y="36779"/>
                    <a:pt x="36724" y="36784"/>
                  </a:cubicBezTo>
                  <a:cubicBezTo>
                    <a:pt x="36714" y="36747"/>
                    <a:pt x="37299" y="31089"/>
                    <a:pt x="37852" y="28994"/>
                  </a:cubicBezTo>
                  <a:cubicBezTo>
                    <a:pt x="38217" y="27598"/>
                    <a:pt x="38229" y="26093"/>
                    <a:pt x="38873" y="24771"/>
                  </a:cubicBezTo>
                  <a:cubicBezTo>
                    <a:pt x="38921" y="24573"/>
                    <a:pt x="38996" y="24385"/>
                    <a:pt x="39131" y="24196"/>
                  </a:cubicBezTo>
                  <a:cubicBezTo>
                    <a:pt x="39206" y="24089"/>
                    <a:pt x="39318" y="24025"/>
                    <a:pt x="39432" y="23966"/>
                  </a:cubicBezTo>
                  <a:cubicBezTo>
                    <a:pt x="39560" y="23891"/>
                    <a:pt x="39625" y="23810"/>
                    <a:pt x="39662" y="23725"/>
                  </a:cubicBezTo>
                  <a:cubicBezTo>
                    <a:pt x="39625" y="23294"/>
                    <a:pt x="39506" y="22854"/>
                    <a:pt x="39893" y="22493"/>
                  </a:cubicBezTo>
                  <a:cubicBezTo>
                    <a:pt x="39893" y="22564"/>
                    <a:pt x="39898" y="22634"/>
                    <a:pt x="39905" y="22703"/>
                  </a:cubicBezTo>
                  <a:cubicBezTo>
                    <a:pt x="39942" y="22634"/>
                    <a:pt x="39980" y="22564"/>
                    <a:pt x="40012" y="22493"/>
                  </a:cubicBezTo>
                  <a:cubicBezTo>
                    <a:pt x="39980" y="22483"/>
                    <a:pt x="39947" y="22473"/>
                    <a:pt x="39920" y="22456"/>
                  </a:cubicBezTo>
                  <a:cubicBezTo>
                    <a:pt x="39856" y="22262"/>
                    <a:pt x="39796" y="22074"/>
                    <a:pt x="39737" y="21881"/>
                  </a:cubicBezTo>
                  <a:cubicBezTo>
                    <a:pt x="39705" y="21870"/>
                    <a:pt x="39679" y="21860"/>
                    <a:pt x="39647" y="21849"/>
                  </a:cubicBezTo>
                  <a:cubicBezTo>
                    <a:pt x="39453" y="21791"/>
                    <a:pt x="39147" y="21731"/>
                    <a:pt x="39018" y="21548"/>
                  </a:cubicBezTo>
                  <a:cubicBezTo>
                    <a:pt x="38926" y="21419"/>
                    <a:pt x="38899" y="21258"/>
                    <a:pt x="38911" y="21097"/>
                  </a:cubicBezTo>
                  <a:cubicBezTo>
                    <a:pt x="38765" y="20796"/>
                    <a:pt x="38884" y="20554"/>
                    <a:pt x="39104" y="20328"/>
                  </a:cubicBezTo>
                  <a:cubicBezTo>
                    <a:pt x="39136" y="20249"/>
                    <a:pt x="39169" y="20167"/>
                    <a:pt x="39196" y="20092"/>
                  </a:cubicBezTo>
                  <a:cubicBezTo>
                    <a:pt x="39404" y="19517"/>
                    <a:pt x="39603" y="18873"/>
                    <a:pt x="39958" y="18367"/>
                  </a:cubicBezTo>
                  <a:cubicBezTo>
                    <a:pt x="40146" y="18094"/>
                    <a:pt x="40371" y="17879"/>
                    <a:pt x="40640" y="17680"/>
                  </a:cubicBezTo>
                  <a:cubicBezTo>
                    <a:pt x="41150" y="17315"/>
                    <a:pt x="41510" y="16971"/>
                    <a:pt x="41817" y="16418"/>
                  </a:cubicBezTo>
                  <a:cubicBezTo>
                    <a:pt x="42097" y="15924"/>
                    <a:pt x="42354" y="15414"/>
                    <a:pt x="42692" y="14957"/>
                  </a:cubicBezTo>
                  <a:cubicBezTo>
                    <a:pt x="42982" y="14570"/>
                    <a:pt x="43321" y="14231"/>
                    <a:pt x="43612" y="13834"/>
                  </a:cubicBezTo>
                  <a:cubicBezTo>
                    <a:pt x="43605" y="13829"/>
                    <a:pt x="43600" y="13823"/>
                    <a:pt x="43600" y="13823"/>
                  </a:cubicBezTo>
                  <a:cubicBezTo>
                    <a:pt x="43647" y="13719"/>
                    <a:pt x="43688" y="13591"/>
                    <a:pt x="43787" y="13591"/>
                  </a:cubicBezTo>
                  <a:cubicBezTo>
                    <a:pt x="43791" y="13591"/>
                    <a:pt x="43795" y="13591"/>
                    <a:pt x="43799" y="13592"/>
                  </a:cubicBezTo>
                  <a:cubicBezTo>
                    <a:pt x="43826" y="13559"/>
                    <a:pt x="43858" y="13527"/>
                    <a:pt x="43885" y="13495"/>
                  </a:cubicBezTo>
                  <a:cubicBezTo>
                    <a:pt x="43869" y="13318"/>
                    <a:pt x="43992" y="13210"/>
                    <a:pt x="44175" y="13130"/>
                  </a:cubicBezTo>
                  <a:cubicBezTo>
                    <a:pt x="44175" y="13130"/>
                    <a:pt x="44175" y="13135"/>
                    <a:pt x="44180" y="13135"/>
                  </a:cubicBezTo>
                  <a:cubicBezTo>
                    <a:pt x="44229" y="13066"/>
                    <a:pt x="44277" y="12991"/>
                    <a:pt x="44314" y="12915"/>
                  </a:cubicBezTo>
                  <a:lnTo>
                    <a:pt x="44314" y="12915"/>
                  </a:lnTo>
                  <a:cubicBezTo>
                    <a:pt x="44277" y="12964"/>
                    <a:pt x="44239" y="13017"/>
                    <a:pt x="44192" y="13066"/>
                  </a:cubicBezTo>
                  <a:cubicBezTo>
                    <a:pt x="44197" y="12738"/>
                    <a:pt x="44197" y="12404"/>
                    <a:pt x="44202" y="12077"/>
                  </a:cubicBezTo>
                  <a:cubicBezTo>
                    <a:pt x="44024" y="11856"/>
                    <a:pt x="43756" y="11754"/>
                    <a:pt x="43483" y="11551"/>
                  </a:cubicBezTo>
                  <a:cubicBezTo>
                    <a:pt x="43450" y="11529"/>
                    <a:pt x="43423" y="11497"/>
                    <a:pt x="43396" y="11470"/>
                  </a:cubicBezTo>
                  <a:cubicBezTo>
                    <a:pt x="43079" y="11357"/>
                    <a:pt x="42923" y="11083"/>
                    <a:pt x="42875" y="10702"/>
                  </a:cubicBezTo>
                  <a:cubicBezTo>
                    <a:pt x="42784" y="10514"/>
                    <a:pt x="42697" y="10326"/>
                    <a:pt x="42601" y="10148"/>
                  </a:cubicBezTo>
                  <a:cubicBezTo>
                    <a:pt x="42596" y="10138"/>
                    <a:pt x="42590" y="10122"/>
                    <a:pt x="42585" y="10111"/>
                  </a:cubicBezTo>
                  <a:cubicBezTo>
                    <a:pt x="40087" y="9681"/>
                    <a:pt x="37674" y="8908"/>
                    <a:pt x="35214" y="8343"/>
                  </a:cubicBezTo>
                  <a:cubicBezTo>
                    <a:pt x="34636" y="8213"/>
                    <a:pt x="34052" y="7965"/>
                    <a:pt x="33455" y="7965"/>
                  </a:cubicBezTo>
                  <a:cubicBezTo>
                    <a:pt x="33115" y="7965"/>
                    <a:pt x="32771" y="8046"/>
                    <a:pt x="32420" y="8273"/>
                  </a:cubicBezTo>
                  <a:cubicBezTo>
                    <a:pt x="32346" y="8323"/>
                    <a:pt x="32248" y="8352"/>
                    <a:pt x="32144" y="8352"/>
                  </a:cubicBezTo>
                  <a:cubicBezTo>
                    <a:pt x="31958" y="8352"/>
                    <a:pt x="31754" y="8260"/>
                    <a:pt x="31636" y="8042"/>
                  </a:cubicBezTo>
                  <a:cubicBezTo>
                    <a:pt x="31594" y="8037"/>
                    <a:pt x="31551" y="8035"/>
                    <a:pt x="31507" y="8035"/>
                  </a:cubicBezTo>
                  <a:cubicBezTo>
                    <a:pt x="31376" y="8035"/>
                    <a:pt x="31240" y="8053"/>
                    <a:pt x="31109" y="8053"/>
                  </a:cubicBezTo>
                  <a:cubicBezTo>
                    <a:pt x="30907" y="8053"/>
                    <a:pt x="30716" y="8009"/>
                    <a:pt x="30573" y="7785"/>
                  </a:cubicBezTo>
                  <a:cubicBezTo>
                    <a:pt x="30230" y="7882"/>
                    <a:pt x="29887" y="7915"/>
                    <a:pt x="29544" y="7915"/>
                  </a:cubicBezTo>
                  <a:cubicBezTo>
                    <a:pt x="28993" y="7915"/>
                    <a:pt x="28442" y="7829"/>
                    <a:pt x="27892" y="7779"/>
                  </a:cubicBezTo>
                  <a:cubicBezTo>
                    <a:pt x="27554" y="8237"/>
                    <a:pt x="27183" y="8392"/>
                    <a:pt x="26796" y="8392"/>
                  </a:cubicBezTo>
                  <a:cubicBezTo>
                    <a:pt x="26382" y="8392"/>
                    <a:pt x="25950" y="8215"/>
                    <a:pt x="25517" y="8037"/>
                  </a:cubicBezTo>
                  <a:lnTo>
                    <a:pt x="25517" y="8053"/>
                  </a:lnTo>
                  <a:lnTo>
                    <a:pt x="25502" y="8037"/>
                  </a:lnTo>
                  <a:lnTo>
                    <a:pt x="25502" y="8037"/>
                  </a:lnTo>
                  <a:cubicBezTo>
                    <a:pt x="25507" y="8048"/>
                    <a:pt x="25517" y="8053"/>
                    <a:pt x="25517" y="8053"/>
                  </a:cubicBezTo>
                  <a:cubicBezTo>
                    <a:pt x="25254" y="7951"/>
                    <a:pt x="25066" y="7774"/>
                    <a:pt x="24964" y="7511"/>
                  </a:cubicBezTo>
                  <a:cubicBezTo>
                    <a:pt x="24674" y="7516"/>
                    <a:pt x="24389" y="7516"/>
                    <a:pt x="24099" y="7516"/>
                  </a:cubicBezTo>
                  <a:cubicBezTo>
                    <a:pt x="24072" y="7489"/>
                    <a:pt x="24040" y="7467"/>
                    <a:pt x="24014" y="7452"/>
                  </a:cubicBezTo>
                  <a:cubicBezTo>
                    <a:pt x="23954" y="7415"/>
                    <a:pt x="23890" y="7388"/>
                    <a:pt x="23826" y="7376"/>
                  </a:cubicBezTo>
                  <a:cubicBezTo>
                    <a:pt x="23793" y="7371"/>
                    <a:pt x="23761" y="7366"/>
                    <a:pt x="23729" y="7366"/>
                  </a:cubicBezTo>
                  <a:cubicBezTo>
                    <a:pt x="23713" y="7365"/>
                    <a:pt x="23698" y="7364"/>
                    <a:pt x="23682" y="7364"/>
                  </a:cubicBezTo>
                  <a:cubicBezTo>
                    <a:pt x="23457" y="7364"/>
                    <a:pt x="23220" y="7449"/>
                    <a:pt x="22997" y="7449"/>
                  </a:cubicBezTo>
                  <a:cubicBezTo>
                    <a:pt x="22843" y="7449"/>
                    <a:pt x="22696" y="7409"/>
                    <a:pt x="22563" y="7274"/>
                  </a:cubicBezTo>
                  <a:cubicBezTo>
                    <a:pt x="20554" y="6706"/>
                    <a:pt x="18450" y="6887"/>
                    <a:pt x="16430" y="6431"/>
                  </a:cubicBezTo>
                  <a:lnTo>
                    <a:pt x="16430" y="6431"/>
                  </a:lnTo>
                  <a:cubicBezTo>
                    <a:pt x="16433" y="6433"/>
                    <a:pt x="16434" y="6437"/>
                    <a:pt x="16439" y="6441"/>
                  </a:cubicBezTo>
                  <a:cubicBezTo>
                    <a:pt x="16372" y="6451"/>
                    <a:pt x="16308" y="6457"/>
                    <a:pt x="16247" y="6457"/>
                  </a:cubicBezTo>
                  <a:cubicBezTo>
                    <a:pt x="15857" y="6457"/>
                    <a:pt x="15572" y="6253"/>
                    <a:pt x="15358" y="5910"/>
                  </a:cubicBezTo>
                  <a:cubicBezTo>
                    <a:pt x="15182" y="5900"/>
                    <a:pt x="15090" y="5808"/>
                    <a:pt x="15085" y="5630"/>
                  </a:cubicBezTo>
                  <a:cubicBezTo>
                    <a:pt x="14526" y="4997"/>
                    <a:pt x="14800" y="4212"/>
                    <a:pt x="14870" y="3540"/>
                  </a:cubicBezTo>
                  <a:cubicBezTo>
                    <a:pt x="14929" y="2972"/>
                    <a:pt x="14719" y="2451"/>
                    <a:pt x="14816" y="1908"/>
                  </a:cubicBezTo>
                  <a:lnTo>
                    <a:pt x="14816" y="1908"/>
                  </a:lnTo>
                  <a:cubicBezTo>
                    <a:pt x="14723" y="1932"/>
                    <a:pt x="14634" y="1945"/>
                    <a:pt x="14550" y="1945"/>
                  </a:cubicBezTo>
                  <a:cubicBezTo>
                    <a:pt x="14339" y="1945"/>
                    <a:pt x="14160" y="1860"/>
                    <a:pt x="14021" y="1645"/>
                  </a:cubicBezTo>
                  <a:cubicBezTo>
                    <a:pt x="13979" y="1649"/>
                    <a:pt x="13937" y="1651"/>
                    <a:pt x="13897" y="1651"/>
                  </a:cubicBezTo>
                  <a:cubicBezTo>
                    <a:pt x="13210" y="1651"/>
                    <a:pt x="12840" y="1035"/>
                    <a:pt x="12313" y="736"/>
                  </a:cubicBezTo>
                  <a:cubicBezTo>
                    <a:pt x="11996" y="549"/>
                    <a:pt x="11706" y="441"/>
                    <a:pt x="11453" y="403"/>
                  </a:cubicBezTo>
                  <a:cubicBezTo>
                    <a:pt x="11211" y="264"/>
                    <a:pt x="10970" y="140"/>
                    <a:pt x="10722" y="27"/>
                  </a:cubicBezTo>
                  <a:cubicBezTo>
                    <a:pt x="10707" y="16"/>
                    <a:pt x="10690" y="6"/>
                    <a:pt x="10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4"/>
            <p:cNvSpPr/>
            <p:nvPr/>
          </p:nvSpPr>
          <p:spPr>
            <a:xfrm>
              <a:off x="732625" y="1132775"/>
              <a:ext cx="425" cy="275"/>
            </a:xfrm>
            <a:custGeom>
              <a:avLst/>
              <a:gdLst/>
              <a:ahLst/>
              <a:cxnLst/>
              <a:rect l="l" t="t" r="r" b="b"/>
              <a:pathLst>
                <a:path w="17" h="11" extrusionOk="0">
                  <a:moveTo>
                    <a:pt x="1" y="1"/>
                  </a:moveTo>
                  <a:cubicBezTo>
                    <a:pt x="1" y="1"/>
                    <a:pt x="6" y="6"/>
                    <a:pt x="16" y="11"/>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4"/>
            <p:cNvSpPr/>
            <p:nvPr/>
          </p:nvSpPr>
          <p:spPr>
            <a:xfrm>
              <a:off x="1572700" y="777150"/>
              <a:ext cx="1386975" cy="838925"/>
            </a:xfrm>
            <a:custGeom>
              <a:avLst/>
              <a:gdLst/>
              <a:ahLst/>
              <a:cxnLst/>
              <a:rect l="l" t="t" r="r" b="b"/>
              <a:pathLst>
                <a:path w="55479" h="33557" extrusionOk="0">
                  <a:moveTo>
                    <a:pt x="920" y="1"/>
                  </a:moveTo>
                  <a:lnTo>
                    <a:pt x="920" y="16"/>
                  </a:lnTo>
                  <a:cubicBezTo>
                    <a:pt x="715" y="2014"/>
                    <a:pt x="0" y="3986"/>
                    <a:pt x="253" y="6006"/>
                  </a:cubicBezTo>
                  <a:cubicBezTo>
                    <a:pt x="425" y="6479"/>
                    <a:pt x="662" y="6956"/>
                    <a:pt x="774" y="7452"/>
                  </a:cubicBezTo>
                  <a:cubicBezTo>
                    <a:pt x="1215" y="7774"/>
                    <a:pt x="1145" y="8101"/>
                    <a:pt x="801" y="8429"/>
                  </a:cubicBezTo>
                  <a:cubicBezTo>
                    <a:pt x="747" y="8885"/>
                    <a:pt x="689" y="9326"/>
                    <a:pt x="940" y="9761"/>
                  </a:cubicBezTo>
                  <a:cubicBezTo>
                    <a:pt x="952" y="9772"/>
                    <a:pt x="962" y="9788"/>
                    <a:pt x="973" y="9805"/>
                  </a:cubicBezTo>
                  <a:cubicBezTo>
                    <a:pt x="1134" y="9922"/>
                    <a:pt x="1247" y="10073"/>
                    <a:pt x="1306" y="10256"/>
                  </a:cubicBezTo>
                  <a:cubicBezTo>
                    <a:pt x="1441" y="10400"/>
                    <a:pt x="1585" y="10534"/>
                    <a:pt x="1736" y="10670"/>
                  </a:cubicBezTo>
                  <a:cubicBezTo>
                    <a:pt x="2316" y="11169"/>
                    <a:pt x="2778" y="11647"/>
                    <a:pt x="3047" y="12378"/>
                  </a:cubicBezTo>
                  <a:cubicBezTo>
                    <a:pt x="3288" y="13028"/>
                    <a:pt x="3439" y="13758"/>
                    <a:pt x="3895" y="14285"/>
                  </a:cubicBezTo>
                  <a:cubicBezTo>
                    <a:pt x="3997" y="14441"/>
                    <a:pt x="4153" y="14558"/>
                    <a:pt x="4438" y="14747"/>
                  </a:cubicBezTo>
                  <a:cubicBezTo>
                    <a:pt x="4798" y="15004"/>
                    <a:pt x="5158" y="15240"/>
                    <a:pt x="5400" y="15547"/>
                  </a:cubicBezTo>
                  <a:cubicBezTo>
                    <a:pt x="5443" y="15569"/>
                    <a:pt x="5480" y="15590"/>
                    <a:pt x="5517" y="15612"/>
                  </a:cubicBezTo>
                  <a:cubicBezTo>
                    <a:pt x="5631" y="15671"/>
                    <a:pt x="5738" y="15741"/>
                    <a:pt x="5835" y="15810"/>
                  </a:cubicBezTo>
                  <a:cubicBezTo>
                    <a:pt x="5943" y="16078"/>
                    <a:pt x="5980" y="16363"/>
                    <a:pt x="5948" y="16681"/>
                  </a:cubicBezTo>
                  <a:cubicBezTo>
                    <a:pt x="5878" y="16745"/>
                    <a:pt x="5787" y="16809"/>
                    <a:pt x="5673" y="16874"/>
                  </a:cubicBezTo>
                  <a:cubicBezTo>
                    <a:pt x="5749" y="16638"/>
                    <a:pt x="5749" y="16450"/>
                    <a:pt x="5700" y="16299"/>
                  </a:cubicBezTo>
                  <a:lnTo>
                    <a:pt x="5700" y="16299"/>
                  </a:lnTo>
                  <a:cubicBezTo>
                    <a:pt x="5711" y="16401"/>
                    <a:pt x="5711" y="16504"/>
                    <a:pt x="5700" y="16621"/>
                  </a:cubicBezTo>
                  <a:cubicBezTo>
                    <a:pt x="5690" y="16740"/>
                    <a:pt x="5673" y="16852"/>
                    <a:pt x="5653" y="16971"/>
                  </a:cubicBezTo>
                  <a:cubicBezTo>
                    <a:pt x="5690" y="17142"/>
                    <a:pt x="5700" y="17298"/>
                    <a:pt x="5550" y="17379"/>
                  </a:cubicBezTo>
                  <a:cubicBezTo>
                    <a:pt x="5363" y="18061"/>
                    <a:pt x="5051" y="18716"/>
                    <a:pt x="4895" y="19398"/>
                  </a:cubicBezTo>
                  <a:cubicBezTo>
                    <a:pt x="4803" y="19792"/>
                    <a:pt x="4739" y="20189"/>
                    <a:pt x="4728" y="20591"/>
                  </a:cubicBezTo>
                  <a:cubicBezTo>
                    <a:pt x="4744" y="20662"/>
                    <a:pt x="4766" y="20726"/>
                    <a:pt x="4798" y="20796"/>
                  </a:cubicBezTo>
                  <a:cubicBezTo>
                    <a:pt x="4771" y="20752"/>
                    <a:pt x="4750" y="20715"/>
                    <a:pt x="4728" y="20672"/>
                  </a:cubicBezTo>
                  <a:lnTo>
                    <a:pt x="4728" y="20710"/>
                  </a:lnTo>
                  <a:cubicBezTo>
                    <a:pt x="4728" y="20855"/>
                    <a:pt x="4674" y="21005"/>
                    <a:pt x="4535" y="21075"/>
                  </a:cubicBezTo>
                  <a:cubicBezTo>
                    <a:pt x="4314" y="21188"/>
                    <a:pt x="3950" y="21446"/>
                    <a:pt x="3766" y="21741"/>
                  </a:cubicBezTo>
                  <a:lnTo>
                    <a:pt x="3766" y="22386"/>
                  </a:lnTo>
                  <a:cubicBezTo>
                    <a:pt x="3794" y="22418"/>
                    <a:pt x="3826" y="22450"/>
                    <a:pt x="3863" y="22482"/>
                  </a:cubicBezTo>
                  <a:cubicBezTo>
                    <a:pt x="4071" y="22657"/>
                    <a:pt x="4303" y="22717"/>
                    <a:pt x="4542" y="22717"/>
                  </a:cubicBezTo>
                  <a:cubicBezTo>
                    <a:pt x="4804" y="22717"/>
                    <a:pt x="5074" y="22644"/>
                    <a:pt x="5330" y="22569"/>
                  </a:cubicBezTo>
                  <a:cubicBezTo>
                    <a:pt x="5552" y="22507"/>
                    <a:pt x="5808" y="22434"/>
                    <a:pt x="6052" y="22434"/>
                  </a:cubicBezTo>
                  <a:cubicBezTo>
                    <a:pt x="6062" y="22434"/>
                    <a:pt x="6072" y="22435"/>
                    <a:pt x="6082" y="22435"/>
                  </a:cubicBezTo>
                  <a:cubicBezTo>
                    <a:pt x="6141" y="22370"/>
                    <a:pt x="6201" y="22311"/>
                    <a:pt x="6276" y="22230"/>
                  </a:cubicBezTo>
                  <a:cubicBezTo>
                    <a:pt x="6399" y="22289"/>
                    <a:pt x="6555" y="22311"/>
                    <a:pt x="6598" y="22391"/>
                  </a:cubicBezTo>
                  <a:cubicBezTo>
                    <a:pt x="6640" y="22467"/>
                    <a:pt x="6620" y="22557"/>
                    <a:pt x="6523" y="22569"/>
                  </a:cubicBezTo>
                  <a:cubicBezTo>
                    <a:pt x="6544" y="22584"/>
                    <a:pt x="6571" y="22596"/>
                    <a:pt x="6593" y="22611"/>
                  </a:cubicBezTo>
                  <a:cubicBezTo>
                    <a:pt x="7592" y="23466"/>
                    <a:pt x="7377" y="25110"/>
                    <a:pt x="7382" y="26281"/>
                  </a:cubicBezTo>
                  <a:cubicBezTo>
                    <a:pt x="7382" y="27533"/>
                    <a:pt x="7694" y="28810"/>
                    <a:pt x="8167" y="29971"/>
                  </a:cubicBezTo>
                  <a:cubicBezTo>
                    <a:pt x="8430" y="30610"/>
                    <a:pt x="8757" y="31352"/>
                    <a:pt x="9311" y="31798"/>
                  </a:cubicBezTo>
                  <a:cubicBezTo>
                    <a:pt x="9595" y="32027"/>
                    <a:pt x="9884" y="32102"/>
                    <a:pt x="10178" y="32102"/>
                  </a:cubicBezTo>
                  <a:cubicBezTo>
                    <a:pt x="10256" y="32102"/>
                    <a:pt x="10333" y="32097"/>
                    <a:pt x="10412" y="32088"/>
                  </a:cubicBezTo>
                  <a:cubicBezTo>
                    <a:pt x="10717" y="31828"/>
                    <a:pt x="11035" y="31750"/>
                    <a:pt x="11353" y="31750"/>
                  </a:cubicBezTo>
                  <a:cubicBezTo>
                    <a:pt x="11832" y="31750"/>
                    <a:pt x="12311" y="31927"/>
                    <a:pt x="12749" y="31927"/>
                  </a:cubicBezTo>
                  <a:cubicBezTo>
                    <a:pt x="12842" y="31927"/>
                    <a:pt x="12933" y="31919"/>
                    <a:pt x="13023" y="31900"/>
                  </a:cubicBezTo>
                  <a:lnTo>
                    <a:pt x="13023" y="31900"/>
                  </a:lnTo>
                  <a:cubicBezTo>
                    <a:pt x="13002" y="31916"/>
                    <a:pt x="12975" y="31927"/>
                    <a:pt x="12948" y="31944"/>
                  </a:cubicBezTo>
                  <a:cubicBezTo>
                    <a:pt x="13028" y="31944"/>
                    <a:pt x="13114" y="31944"/>
                    <a:pt x="13195" y="31937"/>
                  </a:cubicBezTo>
                  <a:lnTo>
                    <a:pt x="13233" y="31937"/>
                  </a:lnTo>
                  <a:cubicBezTo>
                    <a:pt x="13206" y="31922"/>
                    <a:pt x="13184" y="31905"/>
                    <a:pt x="13163" y="31884"/>
                  </a:cubicBezTo>
                  <a:lnTo>
                    <a:pt x="13163" y="31884"/>
                  </a:lnTo>
                  <a:cubicBezTo>
                    <a:pt x="13208" y="31888"/>
                    <a:pt x="13253" y="31889"/>
                    <a:pt x="13299" y="31889"/>
                  </a:cubicBezTo>
                  <a:cubicBezTo>
                    <a:pt x="13578" y="31889"/>
                    <a:pt x="13865" y="31836"/>
                    <a:pt x="14144" y="31836"/>
                  </a:cubicBezTo>
                  <a:cubicBezTo>
                    <a:pt x="14410" y="31836"/>
                    <a:pt x="14669" y="31884"/>
                    <a:pt x="14909" y="32072"/>
                  </a:cubicBezTo>
                  <a:cubicBezTo>
                    <a:pt x="15161" y="32122"/>
                    <a:pt x="15414" y="32163"/>
                    <a:pt x="15655" y="32163"/>
                  </a:cubicBezTo>
                  <a:cubicBezTo>
                    <a:pt x="16063" y="32163"/>
                    <a:pt x="16437" y="32047"/>
                    <a:pt x="16714" y="31659"/>
                  </a:cubicBezTo>
                  <a:cubicBezTo>
                    <a:pt x="16843" y="31476"/>
                    <a:pt x="16977" y="31374"/>
                    <a:pt x="17106" y="31331"/>
                  </a:cubicBezTo>
                  <a:cubicBezTo>
                    <a:pt x="17240" y="31207"/>
                    <a:pt x="17353" y="31143"/>
                    <a:pt x="17455" y="31126"/>
                  </a:cubicBezTo>
                  <a:cubicBezTo>
                    <a:pt x="17515" y="31138"/>
                    <a:pt x="17573" y="31153"/>
                    <a:pt x="17632" y="31170"/>
                  </a:cubicBezTo>
                  <a:cubicBezTo>
                    <a:pt x="17740" y="31245"/>
                    <a:pt x="17820" y="31406"/>
                    <a:pt x="17879" y="31653"/>
                  </a:cubicBezTo>
                  <a:cubicBezTo>
                    <a:pt x="18148" y="31927"/>
                    <a:pt x="18390" y="32298"/>
                    <a:pt x="18583" y="32566"/>
                  </a:cubicBezTo>
                  <a:cubicBezTo>
                    <a:pt x="18611" y="32604"/>
                    <a:pt x="18631" y="32641"/>
                    <a:pt x="18658" y="32673"/>
                  </a:cubicBezTo>
                  <a:cubicBezTo>
                    <a:pt x="19030" y="32078"/>
                    <a:pt x="18981" y="31379"/>
                    <a:pt x="19050" y="30707"/>
                  </a:cubicBezTo>
                  <a:cubicBezTo>
                    <a:pt x="19117" y="30050"/>
                    <a:pt x="19379" y="29722"/>
                    <a:pt x="19993" y="29722"/>
                  </a:cubicBezTo>
                  <a:cubicBezTo>
                    <a:pt x="20077" y="29722"/>
                    <a:pt x="20167" y="29728"/>
                    <a:pt x="20265" y="29740"/>
                  </a:cubicBezTo>
                  <a:cubicBezTo>
                    <a:pt x="24272" y="30246"/>
                    <a:pt x="28280" y="30707"/>
                    <a:pt x="32288" y="31185"/>
                  </a:cubicBezTo>
                  <a:cubicBezTo>
                    <a:pt x="36424" y="31679"/>
                    <a:pt x="40561" y="32185"/>
                    <a:pt x="44703" y="32668"/>
                  </a:cubicBezTo>
                  <a:cubicBezTo>
                    <a:pt x="47212" y="32963"/>
                    <a:pt x="49731" y="33211"/>
                    <a:pt x="52240" y="33533"/>
                  </a:cubicBezTo>
                  <a:cubicBezTo>
                    <a:pt x="52364" y="33548"/>
                    <a:pt x="52476" y="33557"/>
                    <a:pt x="52576" y="33557"/>
                  </a:cubicBezTo>
                  <a:cubicBezTo>
                    <a:pt x="52696" y="33557"/>
                    <a:pt x="52799" y="33544"/>
                    <a:pt x="52885" y="33511"/>
                  </a:cubicBezTo>
                  <a:cubicBezTo>
                    <a:pt x="52917" y="33528"/>
                    <a:pt x="52944" y="33538"/>
                    <a:pt x="52976" y="33555"/>
                  </a:cubicBezTo>
                  <a:cubicBezTo>
                    <a:pt x="52976" y="33523"/>
                    <a:pt x="52981" y="33491"/>
                    <a:pt x="52981" y="33459"/>
                  </a:cubicBezTo>
                  <a:cubicBezTo>
                    <a:pt x="53137" y="33355"/>
                    <a:pt x="53217" y="33146"/>
                    <a:pt x="53234" y="32782"/>
                  </a:cubicBezTo>
                  <a:cubicBezTo>
                    <a:pt x="53261" y="32276"/>
                    <a:pt x="53341" y="31771"/>
                    <a:pt x="53460" y="31272"/>
                  </a:cubicBezTo>
                  <a:cubicBezTo>
                    <a:pt x="53519" y="30848"/>
                    <a:pt x="53594" y="30422"/>
                    <a:pt x="53616" y="29993"/>
                  </a:cubicBezTo>
                  <a:cubicBezTo>
                    <a:pt x="53626" y="29762"/>
                    <a:pt x="53631" y="29536"/>
                    <a:pt x="53653" y="29311"/>
                  </a:cubicBezTo>
                  <a:lnTo>
                    <a:pt x="53653" y="29311"/>
                  </a:lnTo>
                  <a:cubicBezTo>
                    <a:pt x="53648" y="29316"/>
                    <a:pt x="53642" y="29326"/>
                    <a:pt x="53631" y="29333"/>
                  </a:cubicBezTo>
                  <a:cubicBezTo>
                    <a:pt x="53728" y="28714"/>
                    <a:pt x="53809" y="28161"/>
                    <a:pt x="53889" y="27635"/>
                  </a:cubicBezTo>
                  <a:lnTo>
                    <a:pt x="53889" y="27275"/>
                  </a:lnTo>
                  <a:cubicBezTo>
                    <a:pt x="53921" y="27226"/>
                    <a:pt x="53948" y="27183"/>
                    <a:pt x="53986" y="27141"/>
                  </a:cubicBezTo>
                  <a:cubicBezTo>
                    <a:pt x="53970" y="27114"/>
                    <a:pt x="53959" y="27087"/>
                    <a:pt x="53943" y="27060"/>
                  </a:cubicBezTo>
                  <a:cubicBezTo>
                    <a:pt x="53954" y="27049"/>
                    <a:pt x="53964" y="27038"/>
                    <a:pt x="53976" y="27033"/>
                  </a:cubicBezTo>
                  <a:cubicBezTo>
                    <a:pt x="54055" y="26506"/>
                    <a:pt x="54132" y="26013"/>
                    <a:pt x="54201" y="25512"/>
                  </a:cubicBezTo>
                  <a:cubicBezTo>
                    <a:pt x="54190" y="25195"/>
                    <a:pt x="54260" y="24890"/>
                    <a:pt x="54335" y="24578"/>
                  </a:cubicBezTo>
                  <a:cubicBezTo>
                    <a:pt x="54362" y="24465"/>
                    <a:pt x="54395" y="24352"/>
                    <a:pt x="54422" y="24233"/>
                  </a:cubicBezTo>
                  <a:cubicBezTo>
                    <a:pt x="54454" y="24104"/>
                    <a:pt x="54480" y="23970"/>
                    <a:pt x="54502" y="23836"/>
                  </a:cubicBezTo>
                  <a:cubicBezTo>
                    <a:pt x="54502" y="23821"/>
                    <a:pt x="54507" y="23804"/>
                    <a:pt x="54507" y="23789"/>
                  </a:cubicBezTo>
                  <a:cubicBezTo>
                    <a:pt x="54544" y="23536"/>
                    <a:pt x="54544" y="23278"/>
                    <a:pt x="54480" y="23015"/>
                  </a:cubicBezTo>
                  <a:cubicBezTo>
                    <a:pt x="54330" y="21134"/>
                    <a:pt x="54260" y="19264"/>
                    <a:pt x="55012" y="17476"/>
                  </a:cubicBezTo>
                  <a:lnTo>
                    <a:pt x="55012" y="16078"/>
                  </a:lnTo>
                  <a:cubicBezTo>
                    <a:pt x="54658" y="15864"/>
                    <a:pt x="54802" y="15520"/>
                    <a:pt x="54824" y="15235"/>
                  </a:cubicBezTo>
                  <a:cubicBezTo>
                    <a:pt x="55012" y="12711"/>
                    <a:pt x="55178" y="10186"/>
                    <a:pt x="55447" y="7666"/>
                  </a:cubicBezTo>
                  <a:cubicBezTo>
                    <a:pt x="55479" y="7343"/>
                    <a:pt x="55469" y="7124"/>
                    <a:pt x="55377" y="6973"/>
                  </a:cubicBezTo>
                  <a:cubicBezTo>
                    <a:pt x="53701" y="6877"/>
                    <a:pt x="52042" y="6785"/>
                    <a:pt x="50408" y="6737"/>
                  </a:cubicBezTo>
                  <a:cubicBezTo>
                    <a:pt x="41303" y="6473"/>
                    <a:pt x="31745" y="5082"/>
                    <a:pt x="22821" y="3304"/>
                  </a:cubicBezTo>
                  <a:cubicBezTo>
                    <a:pt x="20377" y="2820"/>
                    <a:pt x="17986" y="2111"/>
                    <a:pt x="15548" y="1601"/>
                  </a:cubicBezTo>
                  <a:lnTo>
                    <a:pt x="15548" y="1601"/>
                  </a:lnTo>
                  <a:cubicBezTo>
                    <a:pt x="15549" y="1601"/>
                    <a:pt x="15549" y="1601"/>
                    <a:pt x="15549" y="1601"/>
                  </a:cubicBezTo>
                  <a:cubicBezTo>
                    <a:pt x="15525" y="1601"/>
                    <a:pt x="12773" y="1212"/>
                    <a:pt x="13187" y="1212"/>
                  </a:cubicBezTo>
                  <a:cubicBezTo>
                    <a:pt x="13258" y="1212"/>
                    <a:pt x="13425" y="1224"/>
                    <a:pt x="13716" y="1251"/>
                  </a:cubicBezTo>
                  <a:cubicBezTo>
                    <a:pt x="12899" y="1171"/>
                    <a:pt x="12088" y="1096"/>
                    <a:pt x="11272" y="1037"/>
                  </a:cubicBezTo>
                  <a:cubicBezTo>
                    <a:pt x="7914" y="779"/>
                    <a:pt x="4304" y="698"/>
                    <a:pt x="9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4"/>
            <p:cNvSpPr/>
            <p:nvPr/>
          </p:nvSpPr>
          <p:spPr>
            <a:xfrm>
              <a:off x="2853300" y="1957275"/>
              <a:ext cx="1112350" cy="564100"/>
            </a:xfrm>
            <a:custGeom>
              <a:avLst/>
              <a:gdLst/>
              <a:ahLst/>
              <a:cxnLst/>
              <a:rect l="l" t="t" r="r" b="b"/>
              <a:pathLst>
                <a:path w="44494" h="22564" extrusionOk="0">
                  <a:moveTo>
                    <a:pt x="1425" y="0"/>
                  </a:moveTo>
                  <a:cubicBezTo>
                    <a:pt x="1418" y="38"/>
                    <a:pt x="1418" y="75"/>
                    <a:pt x="1413" y="107"/>
                  </a:cubicBezTo>
                  <a:cubicBezTo>
                    <a:pt x="1403" y="263"/>
                    <a:pt x="1393" y="424"/>
                    <a:pt x="1381" y="580"/>
                  </a:cubicBezTo>
                  <a:cubicBezTo>
                    <a:pt x="1199" y="720"/>
                    <a:pt x="1102" y="978"/>
                    <a:pt x="1070" y="1435"/>
                  </a:cubicBezTo>
                  <a:cubicBezTo>
                    <a:pt x="818" y="5335"/>
                    <a:pt x="484" y="9236"/>
                    <a:pt x="129" y="13129"/>
                  </a:cubicBezTo>
                  <a:cubicBezTo>
                    <a:pt x="114" y="13291"/>
                    <a:pt x="119" y="13420"/>
                    <a:pt x="129" y="13533"/>
                  </a:cubicBezTo>
                  <a:cubicBezTo>
                    <a:pt x="92" y="13613"/>
                    <a:pt x="49" y="13684"/>
                    <a:pt x="0" y="13753"/>
                  </a:cubicBezTo>
                  <a:cubicBezTo>
                    <a:pt x="71" y="13759"/>
                    <a:pt x="141" y="13764"/>
                    <a:pt x="205" y="13774"/>
                  </a:cubicBezTo>
                  <a:cubicBezTo>
                    <a:pt x="322" y="13979"/>
                    <a:pt x="560" y="14054"/>
                    <a:pt x="957" y="14081"/>
                  </a:cubicBezTo>
                  <a:cubicBezTo>
                    <a:pt x="3707" y="14280"/>
                    <a:pt x="6447" y="14586"/>
                    <a:pt x="9198" y="14748"/>
                  </a:cubicBezTo>
                  <a:cubicBezTo>
                    <a:pt x="10133" y="14800"/>
                    <a:pt x="10282" y="15182"/>
                    <a:pt x="10218" y="15972"/>
                  </a:cubicBezTo>
                  <a:cubicBezTo>
                    <a:pt x="10106" y="17433"/>
                    <a:pt x="10084" y="18906"/>
                    <a:pt x="9967" y="20366"/>
                  </a:cubicBezTo>
                  <a:cubicBezTo>
                    <a:pt x="9934" y="20780"/>
                    <a:pt x="9960" y="21070"/>
                    <a:pt x="10121" y="21259"/>
                  </a:cubicBezTo>
                  <a:cubicBezTo>
                    <a:pt x="10116" y="21296"/>
                    <a:pt x="10116" y="21333"/>
                    <a:pt x="10111" y="21371"/>
                  </a:cubicBezTo>
                  <a:cubicBezTo>
                    <a:pt x="10143" y="21360"/>
                    <a:pt x="10175" y="21349"/>
                    <a:pt x="10208" y="21339"/>
                  </a:cubicBezTo>
                  <a:cubicBezTo>
                    <a:pt x="10369" y="21462"/>
                    <a:pt x="10622" y="21527"/>
                    <a:pt x="11008" y="21537"/>
                  </a:cubicBezTo>
                  <a:cubicBezTo>
                    <a:pt x="21720" y="21844"/>
                    <a:pt x="32438" y="22204"/>
                    <a:pt x="43150" y="22553"/>
                  </a:cubicBezTo>
                  <a:cubicBezTo>
                    <a:pt x="43282" y="22558"/>
                    <a:pt x="43414" y="22563"/>
                    <a:pt x="43539" y="22563"/>
                  </a:cubicBezTo>
                  <a:cubicBezTo>
                    <a:pt x="43847" y="22563"/>
                    <a:pt x="44118" y="22530"/>
                    <a:pt x="44278" y="22370"/>
                  </a:cubicBezTo>
                  <a:cubicBezTo>
                    <a:pt x="44434" y="22219"/>
                    <a:pt x="44494" y="21961"/>
                    <a:pt x="44392" y="21505"/>
                  </a:cubicBezTo>
                  <a:cubicBezTo>
                    <a:pt x="44236" y="21484"/>
                    <a:pt x="44149" y="21388"/>
                    <a:pt x="44122" y="21237"/>
                  </a:cubicBezTo>
                  <a:cubicBezTo>
                    <a:pt x="43891" y="21130"/>
                    <a:pt x="43779" y="20962"/>
                    <a:pt x="43849" y="20699"/>
                  </a:cubicBezTo>
                  <a:cubicBezTo>
                    <a:pt x="43289" y="20441"/>
                    <a:pt x="43440" y="19749"/>
                    <a:pt x="43064" y="19372"/>
                  </a:cubicBezTo>
                  <a:cubicBezTo>
                    <a:pt x="42870" y="19313"/>
                    <a:pt x="42741" y="19211"/>
                    <a:pt x="42656" y="19082"/>
                  </a:cubicBezTo>
                  <a:cubicBezTo>
                    <a:pt x="42607" y="19007"/>
                    <a:pt x="42575" y="18921"/>
                    <a:pt x="42554" y="18824"/>
                  </a:cubicBezTo>
                  <a:cubicBezTo>
                    <a:pt x="42543" y="18802"/>
                    <a:pt x="42527" y="18782"/>
                    <a:pt x="42516" y="18755"/>
                  </a:cubicBezTo>
                  <a:cubicBezTo>
                    <a:pt x="42468" y="18636"/>
                    <a:pt x="42431" y="18512"/>
                    <a:pt x="42387" y="18390"/>
                  </a:cubicBezTo>
                  <a:cubicBezTo>
                    <a:pt x="42103" y="18046"/>
                    <a:pt x="42017" y="17674"/>
                    <a:pt x="42032" y="17294"/>
                  </a:cubicBezTo>
                  <a:cubicBezTo>
                    <a:pt x="41781" y="16364"/>
                    <a:pt x="41603" y="15413"/>
                    <a:pt x="41426" y="14463"/>
                  </a:cubicBezTo>
                  <a:cubicBezTo>
                    <a:pt x="41055" y="14446"/>
                    <a:pt x="41179" y="14081"/>
                    <a:pt x="41265" y="13898"/>
                  </a:cubicBezTo>
                  <a:cubicBezTo>
                    <a:pt x="41281" y="13871"/>
                    <a:pt x="41286" y="13845"/>
                    <a:pt x="41297" y="13823"/>
                  </a:cubicBezTo>
                  <a:cubicBezTo>
                    <a:pt x="41157" y="13146"/>
                    <a:pt x="40996" y="12480"/>
                    <a:pt x="40787" y="11835"/>
                  </a:cubicBezTo>
                  <a:cubicBezTo>
                    <a:pt x="40717" y="11792"/>
                    <a:pt x="40668" y="11723"/>
                    <a:pt x="40658" y="11615"/>
                  </a:cubicBezTo>
                  <a:cubicBezTo>
                    <a:pt x="40410" y="11384"/>
                    <a:pt x="40395" y="11116"/>
                    <a:pt x="40421" y="10836"/>
                  </a:cubicBezTo>
                  <a:cubicBezTo>
                    <a:pt x="40217" y="10342"/>
                    <a:pt x="40013" y="9853"/>
                    <a:pt x="39815" y="9370"/>
                  </a:cubicBezTo>
                  <a:cubicBezTo>
                    <a:pt x="39416" y="8859"/>
                    <a:pt x="39153" y="8306"/>
                    <a:pt x="39163" y="7661"/>
                  </a:cubicBezTo>
                  <a:cubicBezTo>
                    <a:pt x="38826" y="6700"/>
                    <a:pt x="38557" y="5716"/>
                    <a:pt x="38407" y="4674"/>
                  </a:cubicBezTo>
                  <a:cubicBezTo>
                    <a:pt x="38396" y="4583"/>
                    <a:pt x="38364" y="4394"/>
                    <a:pt x="38364" y="4394"/>
                  </a:cubicBezTo>
                  <a:cubicBezTo>
                    <a:pt x="38364" y="4394"/>
                    <a:pt x="38390" y="4126"/>
                    <a:pt x="38332" y="4126"/>
                  </a:cubicBezTo>
                  <a:cubicBezTo>
                    <a:pt x="38328" y="4098"/>
                    <a:pt x="38309" y="4089"/>
                    <a:pt x="38285" y="4089"/>
                  </a:cubicBezTo>
                  <a:cubicBezTo>
                    <a:pt x="38233" y="4089"/>
                    <a:pt x="38159" y="4131"/>
                    <a:pt x="38159" y="4131"/>
                  </a:cubicBezTo>
                  <a:cubicBezTo>
                    <a:pt x="38159" y="4131"/>
                    <a:pt x="37884" y="4139"/>
                    <a:pt x="37540" y="4139"/>
                  </a:cubicBezTo>
                  <a:cubicBezTo>
                    <a:pt x="37196" y="4139"/>
                    <a:pt x="36784" y="4131"/>
                    <a:pt x="36510" y="4099"/>
                  </a:cubicBezTo>
                  <a:cubicBezTo>
                    <a:pt x="36108" y="3782"/>
                    <a:pt x="35640" y="3578"/>
                    <a:pt x="35151" y="3492"/>
                  </a:cubicBezTo>
                  <a:cubicBezTo>
                    <a:pt x="34980" y="3365"/>
                    <a:pt x="34808" y="3295"/>
                    <a:pt x="34636" y="3295"/>
                  </a:cubicBezTo>
                  <a:cubicBezTo>
                    <a:pt x="34475" y="3295"/>
                    <a:pt x="34313" y="3357"/>
                    <a:pt x="34152" y="3492"/>
                  </a:cubicBezTo>
                  <a:cubicBezTo>
                    <a:pt x="34135" y="3492"/>
                    <a:pt x="34114" y="3498"/>
                    <a:pt x="34098" y="3498"/>
                  </a:cubicBezTo>
                  <a:cubicBezTo>
                    <a:pt x="33991" y="3519"/>
                    <a:pt x="33884" y="3546"/>
                    <a:pt x="33775" y="3583"/>
                  </a:cubicBezTo>
                  <a:cubicBezTo>
                    <a:pt x="33716" y="3583"/>
                    <a:pt x="33668" y="3600"/>
                    <a:pt x="33626" y="3632"/>
                  </a:cubicBezTo>
                  <a:cubicBezTo>
                    <a:pt x="33282" y="3750"/>
                    <a:pt x="32949" y="3890"/>
                    <a:pt x="32572" y="3900"/>
                  </a:cubicBezTo>
                  <a:cubicBezTo>
                    <a:pt x="32558" y="3902"/>
                    <a:pt x="32543" y="3903"/>
                    <a:pt x="32529" y="3903"/>
                  </a:cubicBezTo>
                  <a:cubicBezTo>
                    <a:pt x="32491" y="3903"/>
                    <a:pt x="32454" y="3898"/>
                    <a:pt x="32422" y="3890"/>
                  </a:cubicBezTo>
                  <a:cubicBezTo>
                    <a:pt x="32255" y="3793"/>
                    <a:pt x="32111" y="3665"/>
                    <a:pt x="31965" y="3514"/>
                  </a:cubicBezTo>
                  <a:cubicBezTo>
                    <a:pt x="31836" y="3273"/>
                    <a:pt x="31745" y="2982"/>
                    <a:pt x="31519" y="2832"/>
                  </a:cubicBezTo>
                  <a:cubicBezTo>
                    <a:pt x="31331" y="2706"/>
                    <a:pt x="31143" y="2662"/>
                    <a:pt x="30945" y="2662"/>
                  </a:cubicBezTo>
                  <a:cubicBezTo>
                    <a:pt x="30854" y="2662"/>
                    <a:pt x="30761" y="2671"/>
                    <a:pt x="30665" y="2686"/>
                  </a:cubicBezTo>
                  <a:cubicBezTo>
                    <a:pt x="30628" y="2681"/>
                    <a:pt x="30592" y="2679"/>
                    <a:pt x="30555" y="2679"/>
                  </a:cubicBezTo>
                  <a:cubicBezTo>
                    <a:pt x="30309" y="2679"/>
                    <a:pt x="30070" y="2778"/>
                    <a:pt x="29827" y="2854"/>
                  </a:cubicBezTo>
                  <a:cubicBezTo>
                    <a:pt x="29661" y="2837"/>
                    <a:pt x="29510" y="2757"/>
                    <a:pt x="29429" y="2525"/>
                  </a:cubicBezTo>
                  <a:cubicBezTo>
                    <a:pt x="29344" y="2306"/>
                    <a:pt x="29312" y="2133"/>
                    <a:pt x="29166" y="1934"/>
                  </a:cubicBezTo>
                  <a:cubicBezTo>
                    <a:pt x="28957" y="1644"/>
                    <a:pt x="28543" y="1629"/>
                    <a:pt x="28221" y="1612"/>
                  </a:cubicBezTo>
                  <a:cubicBezTo>
                    <a:pt x="27522" y="1569"/>
                    <a:pt x="26825" y="1413"/>
                    <a:pt x="26126" y="1317"/>
                  </a:cubicBezTo>
                  <a:lnTo>
                    <a:pt x="24046" y="1210"/>
                  </a:lnTo>
                  <a:cubicBezTo>
                    <a:pt x="23415" y="1218"/>
                    <a:pt x="22779" y="1240"/>
                    <a:pt x="22152" y="1240"/>
                  </a:cubicBezTo>
                  <a:cubicBezTo>
                    <a:pt x="21995" y="1240"/>
                    <a:pt x="21838" y="1239"/>
                    <a:pt x="21683" y="1235"/>
                  </a:cubicBezTo>
                  <a:cubicBezTo>
                    <a:pt x="20195" y="1210"/>
                    <a:pt x="18712" y="1042"/>
                    <a:pt x="17224" y="1021"/>
                  </a:cubicBezTo>
                  <a:cubicBezTo>
                    <a:pt x="17202" y="1021"/>
                    <a:pt x="17187" y="1016"/>
                    <a:pt x="17165" y="1016"/>
                  </a:cubicBezTo>
                  <a:cubicBezTo>
                    <a:pt x="15279" y="913"/>
                    <a:pt x="13388" y="811"/>
                    <a:pt x="11497" y="709"/>
                  </a:cubicBezTo>
                  <a:lnTo>
                    <a:pt x="11497" y="720"/>
                  </a:lnTo>
                  <a:cubicBezTo>
                    <a:pt x="10584" y="645"/>
                    <a:pt x="9670" y="559"/>
                    <a:pt x="8762" y="526"/>
                  </a:cubicBezTo>
                  <a:cubicBezTo>
                    <a:pt x="8564" y="473"/>
                    <a:pt x="8387" y="473"/>
                    <a:pt x="8209" y="468"/>
                  </a:cubicBezTo>
                  <a:cubicBezTo>
                    <a:pt x="6216" y="360"/>
                    <a:pt x="4217" y="204"/>
                    <a:pt x="2219" y="183"/>
                  </a:cubicBezTo>
                  <a:cubicBezTo>
                    <a:pt x="1827" y="178"/>
                    <a:pt x="1580" y="124"/>
                    <a:pt x="14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4"/>
            <p:cNvSpPr/>
            <p:nvPr/>
          </p:nvSpPr>
          <p:spPr>
            <a:xfrm>
              <a:off x="1232775" y="744750"/>
              <a:ext cx="805325" cy="1287100"/>
            </a:xfrm>
            <a:custGeom>
              <a:avLst/>
              <a:gdLst/>
              <a:ahLst/>
              <a:cxnLst/>
              <a:rect l="l" t="t" r="r" b="b"/>
              <a:pathLst>
                <a:path w="32213" h="51484" extrusionOk="0">
                  <a:moveTo>
                    <a:pt x="10203" y="1"/>
                  </a:moveTo>
                  <a:cubicBezTo>
                    <a:pt x="10192" y="12"/>
                    <a:pt x="10181" y="23"/>
                    <a:pt x="10170" y="33"/>
                  </a:cubicBezTo>
                  <a:cubicBezTo>
                    <a:pt x="10197" y="335"/>
                    <a:pt x="10299" y="657"/>
                    <a:pt x="9928" y="829"/>
                  </a:cubicBezTo>
                  <a:cubicBezTo>
                    <a:pt x="9843" y="1129"/>
                    <a:pt x="9746" y="1436"/>
                    <a:pt x="9670" y="1736"/>
                  </a:cubicBezTo>
                  <a:cubicBezTo>
                    <a:pt x="9541" y="2242"/>
                    <a:pt x="9466" y="2757"/>
                    <a:pt x="9617" y="3300"/>
                  </a:cubicBezTo>
                  <a:cubicBezTo>
                    <a:pt x="8725" y="7329"/>
                    <a:pt x="7839" y="11364"/>
                    <a:pt x="6947" y="15393"/>
                  </a:cubicBezTo>
                  <a:cubicBezTo>
                    <a:pt x="6866" y="15752"/>
                    <a:pt x="6930" y="16204"/>
                    <a:pt x="6436" y="16338"/>
                  </a:cubicBezTo>
                  <a:lnTo>
                    <a:pt x="6436" y="17149"/>
                  </a:lnTo>
                  <a:cubicBezTo>
                    <a:pt x="6823" y="17498"/>
                    <a:pt x="6823" y="17848"/>
                    <a:pt x="6436" y="18202"/>
                  </a:cubicBezTo>
                  <a:cubicBezTo>
                    <a:pt x="6431" y="18503"/>
                    <a:pt x="6431" y="18809"/>
                    <a:pt x="6426" y="19110"/>
                  </a:cubicBezTo>
                  <a:cubicBezTo>
                    <a:pt x="6350" y="19169"/>
                    <a:pt x="6270" y="19212"/>
                    <a:pt x="6184" y="19244"/>
                  </a:cubicBezTo>
                  <a:cubicBezTo>
                    <a:pt x="6280" y="19422"/>
                    <a:pt x="6367" y="19610"/>
                    <a:pt x="6458" y="19798"/>
                  </a:cubicBezTo>
                  <a:cubicBezTo>
                    <a:pt x="6506" y="20179"/>
                    <a:pt x="6662" y="20453"/>
                    <a:pt x="6979" y="20566"/>
                  </a:cubicBezTo>
                  <a:cubicBezTo>
                    <a:pt x="7006" y="20593"/>
                    <a:pt x="7033" y="20625"/>
                    <a:pt x="7066" y="20647"/>
                  </a:cubicBezTo>
                  <a:cubicBezTo>
                    <a:pt x="7339" y="20850"/>
                    <a:pt x="7607" y="20952"/>
                    <a:pt x="7785" y="21173"/>
                  </a:cubicBezTo>
                  <a:cubicBezTo>
                    <a:pt x="7780" y="21500"/>
                    <a:pt x="7780" y="21834"/>
                    <a:pt x="7775" y="22162"/>
                  </a:cubicBezTo>
                  <a:cubicBezTo>
                    <a:pt x="7822" y="22113"/>
                    <a:pt x="7860" y="22060"/>
                    <a:pt x="7897" y="22011"/>
                  </a:cubicBezTo>
                  <a:lnTo>
                    <a:pt x="7897" y="22011"/>
                  </a:lnTo>
                  <a:cubicBezTo>
                    <a:pt x="7860" y="22087"/>
                    <a:pt x="7812" y="22162"/>
                    <a:pt x="7763" y="22231"/>
                  </a:cubicBezTo>
                  <a:cubicBezTo>
                    <a:pt x="7758" y="22231"/>
                    <a:pt x="7758" y="22226"/>
                    <a:pt x="7758" y="22226"/>
                  </a:cubicBezTo>
                  <a:cubicBezTo>
                    <a:pt x="7575" y="22306"/>
                    <a:pt x="7452" y="22414"/>
                    <a:pt x="7468" y="22591"/>
                  </a:cubicBezTo>
                  <a:cubicBezTo>
                    <a:pt x="7441" y="22623"/>
                    <a:pt x="7409" y="22655"/>
                    <a:pt x="7382" y="22688"/>
                  </a:cubicBezTo>
                  <a:cubicBezTo>
                    <a:pt x="7378" y="22687"/>
                    <a:pt x="7374" y="22687"/>
                    <a:pt x="7370" y="22687"/>
                  </a:cubicBezTo>
                  <a:cubicBezTo>
                    <a:pt x="7271" y="22687"/>
                    <a:pt x="7230" y="22815"/>
                    <a:pt x="7183" y="22919"/>
                  </a:cubicBezTo>
                  <a:cubicBezTo>
                    <a:pt x="7183" y="22919"/>
                    <a:pt x="7188" y="22925"/>
                    <a:pt x="7195" y="22930"/>
                  </a:cubicBezTo>
                  <a:cubicBezTo>
                    <a:pt x="6904" y="23327"/>
                    <a:pt x="6565" y="23666"/>
                    <a:pt x="6275" y="24053"/>
                  </a:cubicBezTo>
                  <a:cubicBezTo>
                    <a:pt x="5937" y="24510"/>
                    <a:pt x="5680" y="25020"/>
                    <a:pt x="5400" y="25514"/>
                  </a:cubicBezTo>
                  <a:cubicBezTo>
                    <a:pt x="5093" y="26067"/>
                    <a:pt x="4733" y="26411"/>
                    <a:pt x="4223" y="26776"/>
                  </a:cubicBezTo>
                  <a:cubicBezTo>
                    <a:pt x="3954" y="26975"/>
                    <a:pt x="3729" y="27190"/>
                    <a:pt x="3541" y="27463"/>
                  </a:cubicBezTo>
                  <a:cubicBezTo>
                    <a:pt x="3186" y="27969"/>
                    <a:pt x="2987" y="28613"/>
                    <a:pt x="2779" y="29188"/>
                  </a:cubicBezTo>
                  <a:cubicBezTo>
                    <a:pt x="2752" y="29263"/>
                    <a:pt x="2719" y="29345"/>
                    <a:pt x="2687" y="29424"/>
                  </a:cubicBezTo>
                  <a:cubicBezTo>
                    <a:pt x="2467" y="29650"/>
                    <a:pt x="2348" y="29892"/>
                    <a:pt x="2494" y="30193"/>
                  </a:cubicBezTo>
                  <a:cubicBezTo>
                    <a:pt x="2482" y="30354"/>
                    <a:pt x="2509" y="30515"/>
                    <a:pt x="2601" y="30644"/>
                  </a:cubicBezTo>
                  <a:cubicBezTo>
                    <a:pt x="2730" y="30827"/>
                    <a:pt x="3036" y="30887"/>
                    <a:pt x="3230" y="30945"/>
                  </a:cubicBezTo>
                  <a:cubicBezTo>
                    <a:pt x="3262" y="30956"/>
                    <a:pt x="3288" y="30966"/>
                    <a:pt x="3320" y="30977"/>
                  </a:cubicBezTo>
                  <a:cubicBezTo>
                    <a:pt x="3379" y="31170"/>
                    <a:pt x="3439" y="31358"/>
                    <a:pt x="3503" y="31552"/>
                  </a:cubicBezTo>
                  <a:cubicBezTo>
                    <a:pt x="3530" y="31569"/>
                    <a:pt x="3563" y="31579"/>
                    <a:pt x="3595" y="31589"/>
                  </a:cubicBezTo>
                  <a:cubicBezTo>
                    <a:pt x="3563" y="31660"/>
                    <a:pt x="3525" y="31730"/>
                    <a:pt x="3488" y="31799"/>
                  </a:cubicBezTo>
                  <a:cubicBezTo>
                    <a:pt x="3481" y="31730"/>
                    <a:pt x="3476" y="31660"/>
                    <a:pt x="3476" y="31589"/>
                  </a:cubicBezTo>
                  <a:cubicBezTo>
                    <a:pt x="3089" y="31950"/>
                    <a:pt x="3208" y="32390"/>
                    <a:pt x="3245" y="32821"/>
                  </a:cubicBezTo>
                  <a:cubicBezTo>
                    <a:pt x="3208" y="32906"/>
                    <a:pt x="3143" y="32987"/>
                    <a:pt x="3015" y="33062"/>
                  </a:cubicBezTo>
                  <a:cubicBezTo>
                    <a:pt x="2901" y="33121"/>
                    <a:pt x="2789" y="33185"/>
                    <a:pt x="2714" y="33292"/>
                  </a:cubicBezTo>
                  <a:cubicBezTo>
                    <a:pt x="2579" y="33481"/>
                    <a:pt x="2504" y="33669"/>
                    <a:pt x="2456" y="33867"/>
                  </a:cubicBezTo>
                  <a:cubicBezTo>
                    <a:pt x="1812" y="35189"/>
                    <a:pt x="1800" y="36694"/>
                    <a:pt x="1435" y="38090"/>
                  </a:cubicBezTo>
                  <a:cubicBezTo>
                    <a:pt x="882" y="40185"/>
                    <a:pt x="441" y="42318"/>
                    <a:pt x="65" y="44457"/>
                  </a:cubicBezTo>
                  <a:cubicBezTo>
                    <a:pt x="0" y="44822"/>
                    <a:pt x="307" y="45880"/>
                    <a:pt x="307" y="45880"/>
                  </a:cubicBezTo>
                  <a:cubicBezTo>
                    <a:pt x="307" y="45880"/>
                    <a:pt x="774" y="45880"/>
                    <a:pt x="1264" y="45972"/>
                  </a:cubicBezTo>
                  <a:cubicBezTo>
                    <a:pt x="5770" y="46830"/>
                    <a:pt x="10277" y="47695"/>
                    <a:pt x="14780" y="48576"/>
                  </a:cubicBezTo>
                  <a:cubicBezTo>
                    <a:pt x="14812" y="48608"/>
                    <a:pt x="14844" y="48641"/>
                    <a:pt x="14871" y="48679"/>
                  </a:cubicBezTo>
                  <a:cubicBezTo>
                    <a:pt x="14909" y="48652"/>
                    <a:pt x="14946" y="48635"/>
                    <a:pt x="14989" y="48615"/>
                  </a:cubicBezTo>
                  <a:cubicBezTo>
                    <a:pt x="17825" y="49173"/>
                    <a:pt x="20668" y="49731"/>
                    <a:pt x="23498" y="50301"/>
                  </a:cubicBezTo>
                  <a:cubicBezTo>
                    <a:pt x="24626" y="50527"/>
                    <a:pt x="25873" y="50408"/>
                    <a:pt x="26850" y="51209"/>
                  </a:cubicBezTo>
                  <a:lnTo>
                    <a:pt x="26850" y="51214"/>
                  </a:lnTo>
                  <a:lnTo>
                    <a:pt x="26883" y="51214"/>
                  </a:lnTo>
                  <a:cubicBezTo>
                    <a:pt x="26910" y="51214"/>
                    <a:pt x="26937" y="51219"/>
                    <a:pt x="26964" y="51219"/>
                  </a:cubicBezTo>
                  <a:cubicBezTo>
                    <a:pt x="27358" y="51265"/>
                    <a:pt x="27744" y="51436"/>
                    <a:pt x="28141" y="51436"/>
                  </a:cubicBezTo>
                  <a:cubicBezTo>
                    <a:pt x="28301" y="51436"/>
                    <a:pt x="28464" y="51408"/>
                    <a:pt x="28630" y="51333"/>
                  </a:cubicBezTo>
                  <a:cubicBezTo>
                    <a:pt x="28867" y="51416"/>
                    <a:pt x="29065" y="51455"/>
                    <a:pt x="29234" y="51455"/>
                  </a:cubicBezTo>
                  <a:cubicBezTo>
                    <a:pt x="29348" y="51455"/>
                    <a:pt x="29448" y="51437"/>
                    <a:pt x="29537" y="51402"/>
                  </a:cubicBezTo>
                  <a:cubicBezTo>
                    <a:pt x="29558" y="51429"/>
                    <a:pt x="29580" y="51456"/>
                    <a:pt x="29602" y="51483"/>
                  </a:cubicBezTo>
                  <a:cubicBezTo>
                    <a:pt x="29612" y="51445"/>
                    <a:pt x="29617" y="51402"/>
                    <a:pt x="29629" y="51360"/>
                  </a:cubicBezTo>
                  <a:cubicBezTo>
                    <a:pt x="29913" y="51187"/>
                    <a:pt x="30048" y="50790"/>
                    <a:pt x="30118" y="50226"/>
                  </a:cubicBezTo>
                  <a:cubicBezTo>
                    <a:pt x="30773" y="45181"/>
                    <a:pt x="31498" y="40148"/>
                    <a:pt x="32180" y="35109"/>
                  </a:cubicBezTo>
                  <a:cubicBezTo>
                    <a:pt x="32213" y="34877"/>
                    <a:pt x="32148" y="34631"/>
                    <a:pt x="32104" y="34383"/>
                  </a:cubicBezTo>
                  <a:cubicBezTo>
                    <a:pt x="32131" y="34212"/>
                    <a:pt x="32153" y="34034"/>
                    <a:pt x="32180" y="33862"/>
                  </a:cubicBezTo>
                  <a:cubicBezTo>
                    <a:pt x="31987" y="33594"/>
                    <a:pt x="31745" y="33223"/>
                    <a:pt x="31476" y="32949"/>
                  </a:cubicBezTo>
                  <a:cubicBezTo>
                    <a:pt x="31417" y="32702"/>
                    <a:pt x="31337" y="32541"/>
                    <a:pt x="31229" y="32466"/>
                  </a:cubicBezTo>
                  <a:cubicBezTo>
                    <a:pt x="31170" y="32449"/>
                    <a:pt x="31112" y="32434"/>
                    <a:pt x="31052" y="32422"/>
                  </a:cubicBezTo>
                  <a:cubicBezTo>
                    <a:pt x="30950" y="32439"/>
                    <a:pt x="30837" y="32503"/>
                    <a:pt x="30703" y="32627"/>
                  </a:cubicBezTo>
                  <a:cubicBezTo>
                    <a:pt x="30574" y="32670"/>
                    <a:pt x="30440" y="32772"/>
                    <a:pt x="30311" y="32955"/>
                  </a:cubicBezTo>
                  <a:cubicBezTo>
                    <a:pt x="30034" y="33343"/>
                    <a:pt x="29660" y="33459"/>
                    <a:pt x="29252" y="33459"/>
                  </a:cubicBezTo>
                  <a:cubicBezTo>
                    <a:pt x="29011" y="33459"/>
                    <a:pt x="28758" y="33418"/>
                    <a:pt x="28506" y="33368"/>
                  </a:cubicBezTo>
                  <a:cubicBezTo>
                    <a:pt x="28266" y="33180"/>
                    <a:pt x="28007" y="33132"/>
                    <a:pt x="27741" y="33132"/>
                  </a:cubicBezTo>
                  <a:cubicBezTo>
                    <a:pt x="27462" y="33132"/>
                    <a:pt x="27175" y="33185"/>
                    <a:pt x="26896" y="33185"/>
                  </a:cubicBezTo>
                  <a:cubicBezTo>
                    <a:pt x="26850" y="33185"/>
                    <a:pt x="26805" y="33184"/>
                    <a:pt x="26760" y="33180"/>
                  </a:cubicBezTo>
                  <a:lnTo>
                    <a:pt x="26760" y="33180"/>
                  </a:lnTo>
                  <a:cubicBezTo>
                    <a:pt x="26781" y="33201"/>
                    <a:pt x="26803" y="33218"/>
                    <a:pt x="26830" y="33233"/>
                  </a:cubicBezTo>
                  <a:lnTo>
                    <a:pt x="26792" y="33233"/>
                  </a:lnTo>
                  <a:cubicBezTo>
                    <a:pt x="26711" y="33240"/>
                    <a:pt x="26625" y="33240"/>
                    <a:pt x="26545" y="33240"/>
                  </a:cubicBezTo>
                  <a:cubicBezTo>
                    <a:pt x="26572" y="33223"/>
                    <a:pt x="26599" y="33212"/>
                    <a:pt x="26620" y="33196"/>
                  </a:cubicBezTo>
                  <a:lnTo>
                    <a:pt x="26620" y="33196"/>
                  </a:lnTo>
                  <a:cubicBezTo>
                    <a:pt x="26530" y="33215"/>
                    <a:pt x="26439" y="33223"/>
                    <a:pt x="26346" y="33223"/>
                  </a:cubicBezTo>
                  <a:cubicBezTo>
                    <a:pt x="25908" y="33223"/>
                    <a:pt x="25429" y="33046"/>
                    <a:pt x="24950" y="33046"/>
                  </a:cubicBezTo>
                  <a:cubicBezTo>
                    <a:pt x="24632" y="33046"/>
                    <a:pt x="24314" y="33124"/>
                    <a:pt x="24009" y="33384"/>
                  </a:cubicBezTo>
                  <a:cubicBezTo>
                    <a:pt x="23930" y="33393"/>
                    <a:pt x="23853" y="33398"/>
                    <a:pt x="23775" y="33398"/>
                  </a:cubicBezTo>
                  <a:cubicBezTo>
                    <a:pt x="23481" y="33398"/>
                    <a:pt x="23192" y="33323"/>
                    <a:pt x="22908" y="33094"/>
                  </a:cubicBezTo>
                  <a:cubicBezTo>
                    <a:pt x="22354" y="32648"/>
                    <a:pt x="22027" y="31906"/>
                    <a:pt x="21764" y="31267"/>
                  </a:cubicBezTo>
                  <a:cubicBezTo>
                    <a:pt x="21291" y="30106"/>
                    <a:pt x="20979" y="28829"/>
                    <a:pt x="20979" y="27577"/>
                  </a:cubicBezTo>
                  <a:cubicBezTo>
                    <a:pt x="20974" y="26406"/>
                    <a:pt x="21189" y="24762"/>
                    <a:pt x="20190" y="23907"/>
                  </a:cubicBezTo>
                  <a:cubicBezTo>
                    <a:pt x="20168" y="23892"/>
                    <a:pt x="20141" y="23880"/>
                    <a:pt x="20120" y="23865"/>
                  </a:cubicBezTo>
                  <a:cubicBezTo>
                    <a:pt x="20217" y="23853"/>
                    <a:pt x="20237" y="23763"/>
                    <a:pt x="20195" y="23687"/>
                  </a:cubicBezTo>
                  <a:cubicBezTo>
                    <a:pt x="20152" y="23607"/>
                    <a:pt x="19996" y="23585"/>
                    <a:pt x="19873" y="23526"/>
                  </a:cubicBezTo>
                  <a:cubicBezTo>
                    <a:pt x="19798" y="23607"/>
                    <a:pt x="19738" y="23666"/>
                    <a:pt x="19679" y="23731"/>
                  </a:cubicBezTo>
                  <a:cubicBezTo>
                    <a:pt x="19669" y="23731"/>
                    <a:pt x="19659" y="23730"/>
                    <a:pt x="19649" y="23730"/>
                  </a:cubicBezTo>
                  <a:cubicBezTo>
                    <a:pt x="19405" y="23730"/>
                    <a:pt x="19149" y="23803"/>
                    <a:pt x="18927" y="23865"/>
                  </a:cubicBezTo>
                  <a:cubicBezTo>
                    <a:pt x="18671" y="23940"/>
                    <a:pt x="18401" y="24013"/>
                    <a:pt x="18139" y="24013"/>
                  </a:cubicBezTo>
                  <a:cubicBezTo>
                    <a:pt x="17900" y="24013"/>
                    <a:pt x="17668" y="23953"/>
                    <a:pt x="17460" y="23778"/>
                  </a:cubicBezTo>
                  <a:cubicBezTo>
                    <a:pt x="17423" y="23746"/>
                    <a:pt x="17391" y="23714"/>
                    <a:pt x="17363" y="23682"/>
                  </a:cubicBezTo>
                  <a:lnTo>
                    <a:pt x="17363" y="23037"/>
                  </a:lnTo>
                  <a:cubicBezTo>
                    <a:pt x="17547" y="22742"/>
                    <a:pt x="17911" y="22484"/>
                    <a:pt x="18132" y="22371"/>
                  </a:cubicBezTo>
                  <a:cubicBezTo>
                    <a:pt x="18271" y="22301"/>
                    <a:pt x="18325" y="22151"/>
                    <a:pt x="18325" y="22006"/>
                  </a:cubicBezTo>
                  <a:lnTo>
                    <a:pt x="18325" y="21968"/>
                  </a:lnTo>
                  <a:cubicBezTo>
                    <a:pt x="18347" y="22011"/>
                    <a:pt x="18368" y="22048"/>
                    <a:pt x="18395" y="22092"/>
                  </a:cubicBezTo>
                  <a:cubicBezTo>
                    <a:pt x="18363" y="22022"/>
                    <a:pt x="18341" y="21958"/>
                    <a:pt x="18325" y="21887"/>
                  </a:cubicBezTo>
                  <a:cubicBezTo>
                    <a:pt x="18336" y="21485"/>
                    <a:pt x="18400" y="21088"/>
                    <a:pt x="18492" y="20694"/>
                  </a:cubicBezTo>
                  <a:cubicBezTo>
                    <a:pt x="18648" y="20012"/>
                    <a:pt x="18960" y="19357"/>
                    <a:pt x="19147" y="18675"/>
                  </a:cubicBezTo>
                  <a:cubicBezTo>
                    <a:pt x="19297" y="18594"/>
                    <a:pt x="19287" y="18438"/>
                    <a:pt x="19250" y="18267"/>
                  </a:cubicBezTo>
                  <a:cubicBezTo>
                    <a:pt x="19270" y="18148"/>
                    <a:pt x="19287" y="18036"/>
                    <a:pt x="19297" y="17917"/>
                  </a:cubicBezTo>
                  <a:cubicBezTo>
                    <a:pt x="19308" y="17800"/>
                    <a:pt x="19308" y="17697"/>
                    <a:pt x="19297" y="17595"/>
                  </a:cubicBezTo>
                  <a:lnTo>
                    <a:pt x="19297" y="17595"/>
                  </a:lnTo>
                  <a:cubicBezTo>
                    <a:pt x="19346" y="17746"/>
                    <a:pt x="19346" y="17934"/>
                    <a:pt x="19270" y="18170"/>
                  </a:cubicBezTo>
                  <a:cubicBezTo>
                    <a:pt x="19384" y="18105"/>
                    <a:pt x="19475" y="18041"/>
                    <a:pt x="19545" y="17977"/>
                  </a:cubicBezTo>
                  <a:cubicBezTo>
                    <a:pt x="19577" y="17659"/>
                    <a:pt x="19540" y="17374"/>
                    <a:pt x="19432" y="17106"/>
                  </a:cubicBezTo>
                  <a:cubicBezTo>
                    <a:pt x="19335" y="17037"/>
                    <a:pt x="19228" y="16967"/>
                    <a:pt x="19114" y="16908"/>
                  </a:cubicBezTo>
                  <a:cubicBezTo>
                    <a:pt x="19077" y="16886"/>
                    <a:pt x="19040" y="16865"/>
                    <a:pt x="18997" y="16843"/>
                  </a:cubicBezTo>
                  <a:cubicBezTo>
                    <a:pt x="18755" y="16536"/>
                    <a:pt x="18395" y="16300"/>
                    <a:pt x="18035" y="16043"/>
                  </a:cubicBezTo>
                  <a:cubicBezTo>
                    <a:pt x="17750" y="15854"/>
                    <a:pt x="17594" y="15737"/>
                    <a:pt x="17492" y="15581"/>
                  </a:cubicBezTo>
                  <a:cubicBezTo>
                    <a:pt x="17036" y="15054"/>
                    <a:pt x="16885" y="14324"/>
                    <a:pt x="16644" y="13674"/>
                  </a:cubicBezTo>
                  <a:cubicBezTo>
                    <a:pt x="16375" y="12943"/>
                    <a:pt x="15913" y="12465"/>
                    <a:pt x="15333" y="11966"/>
                  </a:cubicBezTo>
                  <a:cubicBezTo>
                    <a:pt x="15182" y="11830"/>
                    <a:pt x="15038" y="11696"/>
                    <a:pt x="14903" y="11552"/>
                  </a:cubicBezTo>
                  <a:cubicBezTo>
                    <a:pt x="14844" y="11369"/>
                    <a:pt x="14731" y="11218"/>
                    <a:pt x="14570" y="11101"/>
                  </a:cubicBezTo>
                  <a:cubicBezTo>
                    <a:pt x="14559" y="11084"/>
                    <a:pt x="14549" y="11068"/>
                    <a:pt x="14537" y="11057"/>
                  </a:cubicBezTo>
                  <a:cubicBezTo>
                    <a:pt x="14286" y="10622"/>
                    <a:pt x="14344" y="10181"/>
                    <a:pt x="14398" y="9725"/>
                  </a:cubicBezTo>
                  <a:cubicBezTo>
                    <a:pt x="14742" y="9397"/>
                    <a:pt x="14812" y="9070"/>
                    <a:pt x="14371" y="8748"/>
                  </a:cubicBezTo>
                  <a:cubicBezTo>
                    <a:pt x="14259" y="8252"/>
                    <a:pt x="14022" y="7775"/>
                    <a:pt x="13850" y="7302"/>
                  </a:cubicBezTo>
                  <a:cubicBezTo>
                    <a:pt x="13597" y="5282"/>
                    <a:pt x="14312" y="3310"/>
                    <a:pt x="14517" y="1312"/>
                  </a:cubicBezTo>
                  <a:lnTo>
                    <a:pt x="14517" y="1297"/>
                  </a:lnTo>
                  <a:cubicBezTo>
                    <a:pt x="13441" y="1076"/>
                    <a:pt x="12389" y="801"/>
                    <a:pt x="11378" y="431"/>
                  </a:cubicBezTo>
                  <a:cubicBezTo>
                    <a:pt x="10981" y="286"/>
                    <a:pt x="10595" y="141"/>
                    <a:pt x="102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4"/>
            <p:cNvSpPr/>
            <p:nvPr/>
          </p:nvSpPr>
          <p:spPr>
            <a:xfrm>
              <a:off x="4070525" y="3109475"/>
              <a:ext cx="679450" cy="624050"/>
            </a:xfrm>
            <a:custGeom>
              <a:avLst/>
              <a:gdLst/>
              <a:ahLst/>
              <a:cxnLst/>
              <a:rect l="l" t="t" r="r" b="b"/>
              <a:pathLst>
                <a:path w="27178" h="24962" extrusionOk="0">
                  <a:moveTo>
                    <a:pt x="24223" y="0"/>
                  </a:moveTo>
                  <a:cubicBezTo>
                    <a:pt x="21204" y="80"/>
                    <a:pt x="18169" y="28"/>
                    <a:pt x="15172" y="323"/>
                  </a:cubicBezTo>
                  <a:cubicBezTo>
                    <a:pt x="14015" y="435"/>
                    <a:pt x="12862" y="449"/>
                    <a:pt x="11711" y="449"/>
                  </a:cubicBezTo>
                  <a:cubicBezTo>
                    <a:pt x="11329" y="449"/>
                    <a:pt x="10948" y="448"/>
                    <a:pt x="10568" y="448"/>
                  </a:cubicBezTo>
                  <a:cubicBezTo>
                    <a:pt x="9896" y="448"/>
                    <a:pt x="9224" y="452"/>
                    <a:pt x="8552" y="479"/>
                  </a:cubicBezTo>
                  <a:cubicBezTo>
                    <a:pt x="7469" y="522"/>
                    <a:pt x="6384" y="535"/>
                    <a:pt x="5295" y="535"/>
                  </a:cubicBezTo>
                  <a:cubicBezTo>
                    <a:pt x="3668" y="535"/>
                    <a:pt x="2031" y="506"/>
                    <a:pt x="370" y="506"/>
                  </a:cubicBezTo>
                  <a:cubicBezTo>
                    <a:pt x="376" y="623"/>
                    <a:pt x="387" y="737"/>
                    <a:pt x="397" y="849"/>
                  </a:cubicBezTo>
                  <a:cubicBezTo>
                    <a:pt x="273" y="796"/>
                    <a:pt x="161" y="725"/>
                    <a:pt x="64" y="623"/>
                  </a:cubicBezTo>
                  <a:cubicBezTo>
                    <a:pt x="37" y="603"/>
                    <a:pt x="22" y="575"/>
                    <a:pt x="0" y="554"/>
                  </a:cubicBezTo>
                  <a:lnTo>
                    <a:pt x="0" y="554"/>
                  </a:lnTo>
                  <a:cubicBezTo>
                    <a:pt x="27" y="1010"/>
                    <a:pt x="64" y="1466"/>
                    <a:pt x="129" y="1924"/>
                  </a:cubicBezTo>
                  <a:cubicBezTo>
                    <a:pt x="129" y="1940"/>
                    <a:pt x="129" y="1950"/>
                    <a:pt x="134" y="1967"/>
                  </a:cubicBezTo>
                  <a:cubicBezTo>
                    <a:pt x="156" y="2123"/>
                    <a:pt x="177" y="2279"/>
                    <a:pt x="204" y="2440"/>
                  </a:cubicBezTo>
                  <a:cubicBezTo>
                    <a:pt x="290" y="3181"/>
                    <a:pt x="306" y="3928"/>
                    <a:pt x="441" y="4669"/>
                  </a:cubicBezTo>
                  <a:cubicBezTo>
                    <a:pt x="585" y="5480"/>
                    <a:pt x="854" y="6281"/>
                    <a:pt x="967" y="7102"/>
                  </a:cubicBezTo>
                  <a:lnTo>
                    <a:pt x="945" y="7102"/>
                  </a:lnTo>
                  <a:cubicBezTo>
                    <a:pt x="1096" y="9928"/>
                    <a:pt x="1096" y="12748"/>
                    <a:pt x="821" y="15569"/>
                  </a:cubicBezTo>
                  <a:cubicBezTo>
                    <a:pt x="821" y="15730"/>
                    <a:pt x="816" y="15891"/>
                    <a:pt x="811" y="16053"/>
                  </a:cubicBezTo>
                  <a:cubicBezTo>
                    <a:pt x="816" y="16122"/>
                    <a:pt x="811" y="16192"/>
                    <a:pt x="811" y="16256"/>
                  </a:cubicBezTo>
                  <a:cubicBezTo>
                    <a:pt x="806" y="16429"/>
                    <a:pt x="801" y="16606"/>
                    <a:pt x="796" y="16777"/>
                  </a:cubicBezTo>
                  <a:cubicBezTo>
                    <a:pt x="796" y="17702"/>
                    <a:pt x="774" y="18626"/>
                    <a:pt x="789" y="19549"/>
                  </a:cubicBezTo>
                  <a:cubicBezTo>
                    <a:pt x="796" y="19819"/>
                    <a:pt x="725" y="19963"/>
                    <a:pt x="575" y="20012"/>
                  </a:cubicBezTo>
                  <a:cubicBezTo>
                    <a:pt x="558" y="20007"/>
                    <a:pt x="543" y="19995"/>
                    <a:pt x="526" y="19990"/>
                  </a:cubicBezTo>
                  <a:lnTo>
                    <a:pt x="526" y="19990"/>
                  </a:lnTo>
                  <a:cubicBezTo>
                    <a:pt x="526" y="20033"/>
                    <a:pt x="531" y="20071"/>
                    <a:pt x="538" y="20104"/>
                  </a:cubicBezTo>
                  <a:lnTo>
                    <a:pt x="543" y="20168"/>
                  </a:lnTo>
                  <a:cubicBezTo>
                    <a:pt x="553" y="20297"/>
                    <a:pt x="612" y="20404"/>
                    <a:pt x="699" y="20490"/>
                  </a:cubicBezTo>
                  <a:cubicBezTo>
                    <a:pt x="723" y="20493"/>
                    <a:pt x="745" y="20494"/>
                    <a:pt x="768" y="20494"/>
                  </a:cubicBezTo>
                  <a:cubicBezTo>
                    <a:pt x="791" y="20494"/>
                    <a:pt x="814" y="20493"/>
                    <a:pt x="838" y="20490"/>
                  </a:cubicBezTo>
                  <a:cubicBezTo>
                    <a:pt x="924" y="20474"/>
                    <a:pt x="977" y="20447"/>
                    <a:pt x="1010" y="20409"/>
                  </a:cubicBezTo>
                  <a:cubicBezTo>
                    <a:pt x="1949" y="20441"/>
                    <a:pt x="2938" y="20619"/>
                    <a:pt x="3664" y="21237"/>
                  </a:cubicBezTo>
                  <a:cubicBezTo>
                    <a:pt x="3729" y="21425"/>
                    <a:pt x="3782" y="21644"/>
                    <a:pt x="3739" y="21827"/>
                  </a:cubicBezTo>
                  <a:cubicBezTo>
                    <a:pt x="3648" y="22209"/>
                    <a:pt x="3717" y="22623"/>
                    <a:pt x="3717" y="23025"/>
                  </a:cubicBezTo>
                  <a:cubicBezTo>
                    <a:pt x="3717" y="23456"/>
                    <a:pt x="3690" y="24396"/>
                    <a:pt x="3690" y="24830"/>
                  </a:cubicBezTo>
                  <a:cubicBezTo>
                    <a:pt x="3746" y="24934"/>
                    <a:pt x="3871" y="24962"/>
                    <a:pt x="3987" y="24962"/>
                  </a:cubicBezTo>
                  <a:cubicBezTo>
                    <a:pt x="4118" y="24962"/>
                    <a:pt x="4238" y="24927"/>
                    <a:pt x="4238" y="24927"/>
                  </a:cubicBezTo>
                  <a:lnTo>
                    <a:pt x="4314" y="24847"/>
                  </a:lnTo>
                  <a:cubicBezTo>
                    <a:pt x="4314" y="24847"/>
                    <a:pt x="4573" y="24781"/>
                    <a:pt x="4795" y="24781"/>
                  </a:cubicBezTo>
                  <a:cubicBezTo>
                    <a:pt x="4812" y="24781"/>
                    <a:pt x="4829" y="24782"/>
                    <a:pt x="4845" y="24783"/>
                  </a:cubicBezTo>
                  <a:cubicBezTo>
                    <a:pt x="5284" y="24804"/>
                    <a:pt x="5722" y="24811"/>
                    <a:pt x="6160" y="24811"/>
                  </a:cubicBezTo>
                  <a:cubicBezTo>
                    <a:pt x="6781" y="24811"/>
                    <a:pt x="7401" y="24798"/>
                    <a:pt x="8021" y="24798"/>
                  </a:cubicBezTo>
                  <a:cubicBezTo>
                    <a:pt x="8294" y="24803"/>
                    <a:pt x="8569" y="24815"/>
                    <a:pt x="8842" y="24820"/>
                  </a:cubicBezTo>
                  <a:cubicBezTo>
                    <a:pt x="9321" y="24771"/>
                    <a:pt x="9841" y="24745"/>
                    <a:pt x="10444" y="24745"/>
                  </a:cubicBezTo>
                  <a:cubicBezTo>
                    <a:pt x="10964" y="24745"/>
                    <a:pt x="11502" y="24761"/>
                    <a:pt x="12018" y="24783"/>
                  </a:cubicBezTo>
                  <a:cubicBezTo>
                    <a:pt x="12109" y="24783"/>
                    <a:pt x="12200" y="24788"/>
                    <a:pt x="12291" y="24788"/>
                  </a:cubicBezTo>
                  <a:cubicBezTo>
                    <a:pt x="12581" y="24761"/>
                    <a:pt x="12877" y="24734"/>
                    <a:pt x="13167" y="24686"/>
                  </a:cubicBezTo>
                  <a:cubicBezTo>
                    <a:pt x="14451" y="24642"/>
                    <a:pt x="15735" y="24584"/>
                    <a:pt x="17019" y="24562"/>
                  </a:cubicBezTo>
                  <a:cubicBezTo>
                    <a:pt x="17617" y="24552"/>
                    <a:pt x="18293" y="24437"/>
                    <a:pt x="18896" y="24437"/>
                  </a:cubicBezTo>
                  <a:cubicBezTo>
                    <a:pt x="19301" y="24437"/>
                    <a:pt x="19673" y="24489"/>
                    <a:pt x="19968" y="24659"/>
                  </a:cubicBezTo>
                  <a:cubicBezTo>
                    <a:pt x="20012" y="24637"/>
                    <a:pt x="20059" y="24621"/>
                    <a:pt x="20103" y="24594"/>
                  </a:cubicBezTo>
                  <a:cubicBezTo>
                    <a:pt x="20065" y="24396"/>
                    <a:pt x="20044" y="24197"/>
                    <a:pt x="20027" y="23992"/>
                  </a:cubicBezTo>
                  <a:cubicBezTo>
                    <a:pt x="20302" y="23746"/>
                    <a:pt x="20463" y="23359"/>
                    <a:pt x="20511" y="22784"/>
                  </a:cubicBezTo>
                  <a:cubicBezTo>
                    <a:pt x="20533" y="22569"/>
                    <a:pt x="20522" y="22353"/>
                    <a:pt x="20522" y="22139"/>
                  </a:cubicBezTo>
                  <a:cubicBezTo>
                    <a:pt x="19990" y="21961"/>
                    <a:pt x="20054" y="21483"/>
                    <a:pt x="19985" y="21064"/>
                  </a:cubicBezTo>
                  <a:cubicBezTo>
                    <a:pt x="18911" y="20028"/>
                    <a:pt x="19898" y="19663"/>
                    <a:pt x="20463" y="19157"/>
                  </a:cubicBezTo>
                  <a:cubicBezTo>
                    <a:pt x="20554" y="19033"/>
                    <a:pt x="20651" y="18911"/>
                    <a:pt x="20753" y="18787"/>
                  </a:cubicBezTo>
                  <a:cubicBezTo>
                    <a:pt x="20640" y="18599"/>
                    <a:pt x="20592" y="18421"/>
                    <a:pt x="20580" y="18255"/>
                  </a:cubicBezTo>
                  <a:cubicBezTo>
                    <a:pt x="20575" y="18126"/>
                    <a:pt x="20592" y="18002"/>
                    <a:pt x="20629" y="17885"/>
                  </a:cubicBezTo>
                  <a:cubicBezTo>
                    <a:pt x="20780" y="17337"/>
                    <a:pt x="21284" y="16864"/>
                    <a:pt x="21333" y="16288"/>
                  </a:cubicBezTo>
                  <a:cubicBezTo>
                    <a:pt x="21532" y="15472"/>
                    <a:pt x="21579" y="14559"/>
                    <a:pt x="22670" y="14371"/>
                  </a:cubicBezTo>
                  <a:cubicBezTo>
                    <a:pt x="22843" y="14198"/>
                    <a:pt x="23020" y="14027"/>
                    <a:pt x="23191" y="13856"/>
                  </a:cubicBezTo>
                  <a:cubicBezTo>
                    <a:pt x="23352" y="13045"/>
                    <a:pt x="22869" y="12088"/>
                    <a:pt x="23734" y="11443"/>
                  </a:cubicBezTo>
                  <a:cubicBezTo>
                    <a:pt x="24036" y="10997"/>
                    <a:pt x="24395" y="10573"/>
                    <a:pt x="24701" y="10127"/>
                  </a:cubicBezTo>
                  <a:cubicBezTo>
                    <a:pt x="24874" y="10052"/>
                    <a:pt x="25050" y="9993"/>
                    <a:pt x="25228" y="9944"/>
                  </a:cubicBezTo>
                  <a:cubicBezTo>
                    <a:pt x="25147" y="9832"/>
                    <a:pt x="25088" y="9703"/>
                    <a:pt x="25045" y="9557"/>
                  </a:cubicBezTo>
                  <a:cubicBezTo>
                    <a:pt x="25110" y="9434"/>
                    <a:pt x="25169" y="9311"/>
                    <a:pt x="25217" y="9182"/>
                  </a:cubicBezTo>
                  <a:cubicBezTo>
                    <a:pt x="25298" y="8639"/>
                    <a:pt x="25308" y="8101"/>
                    <a:pt x="25233" y="7543"/>
                  </a:cubicBezTo>
                  <a:cubicBezTo>
                    <a:pt x="25184" y="7188"/>
                    <a:pt x="25157" y="6920"/>
                    <a:pt x="25395" y="6635"/>
                  </a:cubicBezTo>
                  <a:cubicBezTo>
                    <a:pt x="25658" y="6318"/>
                    <a:pt x="25985" y="6184"/>
                    <a:pt x="26184" y="5775"/>
                  </a:cubicBezTo>
                  <a:cubicBezTo>
                    <a:pt x="26313" y="5507"/>
                    <a:pt x="26431" y="5227"/>
                    <a:pt x="26570" y="4964"/>
                  </a:cubicBezTo>
                  <a:cubicBezTo>
                    <a:pt x="26828" y="4481"/>
                    <a:pt x="27054" y="4013"/>
                    <a:pt x="27178" y="3504"/>
                  </a:cubicBezTo>
                  <a:cubicBezTo>
                    <a:pt x="27135" y="3385"/>
                    <a:pt x="27071" y="3310"/>
                    <a:pt x="26979" y="3256"/>
                  </a:cubicBezTo>
                  <a:cubicBezTo>
                    <a:pt x="26984" y="3219"/>
                    <a:pt x="26995" y="3175"/>
                    <a:pt x="27001" y="3137"/>
                  </a:cubicBezTo>
                  <a:lnTo>
                    <a:pt x="27001" y="3137"/>
                  </a:lnTo>
                  <a:cubicBezTo>
                    <a:pt x="26962" y="3164"/>
                    <a:pt x="26920" y="3186"/>
                    <a:pt x="26877" y="3213"/>
                  </a:cubicBezTo>
                  <a:cubicBezTo>
                    <a:pt x="26797" y="3188"/>
                    <a:pt x="26706" y="3177"/>
                    <a:pt x="26604" y="3177"/>
                  </a:cubicBezTo>
                  <a:cubicBezTo>
                    <a:pt x="26487" y="3177"/>
                    <a:pt x="26355" y="3192"/>
                    <a:pt x="26211" y="3219"/>
                  </a:cubicBezTo>
                  <a:cubicBezTo>
                    <a:pt x="25576" y="3331"/>
                    <a:pt x="24932" y="3363"/>
                    <a:pt x="24287" y="3407"/>
                  </a:cubicBezTo>
                  <a:cubicBezTo>
                    <a:pt x="24068" y="3315"/>
                    <a:pt x="23858" y="3192"/>
                    <a:pt x="23675" y="3041"/>
                  </a:cubicBezTo>
                  <a:cubicBezTo>
                    <a:pt x="23605" y="2981"/>
                    <a:pt x="23552" y="2901"/>
                    <a:pt x="23520" y="2820"/>
                  </a:cubicBezTo>
                  <a:cubicBezTo>
                    <a:pt x="23557" y="2684"/>
                    <a:pt x="23636" y="2592"/>
                    <a:pt x="23804" y="2592"/>
                  </a:cubicBezTo>
                  <a:cubicBezTo>
                    <a:pt x="23854" y="2592"/>
                    <a:pt x="23911" y="2600"/>
                    <a:pt x="23976" y="2616"/>
                  </a:cubicBezTo>
                  <a:cubicBezTo>
                    <a:pt x="23902" y="2401"/>
                    <a:pt x="23980" y="2339"/>
                    <a:pt x="24121" y="2339"/>
                  </a:cubicBezTo>
                  <a:cubicBezTo>
                    <a:pt x="24163" y="2339"/>
                    <a:pt x="24211" y="2345"/>
                    <a:pt x="24261" y="2353"/>
                  </a:cubicBezTo>
                  <a:cubicBezTo>
                    <a:pt x="24341" y="1902"/>
                    <a:pt x="24718" y="1746"/>
                    <a:pt x="25061" y="1563"/>
                  </a:cubicBezTo>
                  <a:cubicBezTo>
                    <a:pt x="25179" y="1086"/>
                    <a:pt x="24911" y="682"/>
                    <a:pt x="24798" y="253"/>
                  </a:cubicBezTo>
                  <a:cubicBezTo>
                    <a:pt x="24604" y="156"/>
                    <a:pt x="24411" y="0"/>
                    <a:pt x="242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4"/>
            <p:cNvSpPr/>
            <p:nvPr/>
          </p:nvSpPr>
          <p:spPr>
            <a:xfrm>
              <a:off x="4696650" y="2976750"/>
              <a:ext cx="1106175" cy="382425"/>
            </a:xfrm>
            <a:custGeom>
              <a:avLst/>
              <a:gdLst/>
              <a:ahLst/>
              <a:cxnLst/>
              <a:rect l="l" t="t" r="r" b="b"/>
              <a:pathLst>
                <a:path w="44247" h="15297" extrusionOk="0">
                  <a:moveTo>
                    <a:pt x="43640" y="1"/>
                  </a:moveTo>
                  <a:cubicBezTo>
                    <a:pt x="43406" y="1"/>
                    <a:pt x="43127" y="160"/>
                    <a:pt x="42908" y="168"/>
                  </a:cubicBezTo>
                  <a:cubicBezTo>
                    <a:pt x="40791" y="264"/>
                    <a:pt x="38707" y="587"/>
                    <a:pt x="36617" y="921"/>
                  </a:cubicBezTo>
                  <a:cubicBezTo>
                    <a:pt x="36542" y="872"/>
                    <a:pt x="36466" y="812"/>
                    <a:pt x="36402" y="737"/>
                  </a:cubicBezTo>
                  <a:cubicBezTo>
                    <a:pt x="36069" y="877"/>
                    <a:pt x="35730" y="1006"/>
                    <a:pt x="35387" y="1119"/>
                  </a:cubicBezTo>
                  <a:cubicBezTo>
                    <a:pt x="33989" y="1340"/>
                    <a:pt x="32593" y="1548"/>
                    <a:pt x="31185" y="1683"/>
                  </a:cubicBezTo>
                  <a:cubicBezTo>
                    <a:pt x="27919" y="1995"/>
                    <a:pt x="24653" y="2269"/>
                    <a:pt x="21381" y="2564"/>
                  </a:cubicBezTo>
                  <a:cubicBezTo>
                    <a:pt x="20054" y="2666"/>
                    <a:pt x="18728" y="2768"/>
                    <a:pt x="17401" y="2870"/>
                  </a:cubicBezTo>
                  <a:cubicBezTo>
                    <a:pt x="15901" y="3252"/>
                    <a:pt x="14359" y="3198"/>
                    <a:pt x="12845" y="3365"/>
                  </a:cubicBezTo>
                  <a:cubicBezTo>
                    <a:pt x="12648" y="3275"/>
                    <a:pt x="12471" y="3239"/>
                    <a:pt x="12305" y="3239"/>
                  </a:cubicBezTo>
                  <a:cubicBezTo>
                    <a:pt x="12280" y="3239"/>
                    <a:pt x="12256" y="3240"/>
                    <a:pt x="12232" y="3241"/>
                  </a:cubicBezTo>
                  <a:cubicBezTo>
                    <a:pt x="11674" y="3279"/>
                    <a:pt x="11239" y="3730"/>
                    <a:pt x="10756" y="4010"/>
                  </a:cubicBezTo>
                  <a:lnTo>
                    <a:pt x="10749" y="4010"/>
                  </a:lnTo>
                  <a:cubicBezTo>
                    <a:pt x="10541" y="4399"/>
                    <a:pt x="10242" y="4474"/>
                    <a:pt x="9922" y="4474"/>
                  </a:cubicBezTo>
                  <a:cubicBezTo>
                    <a:pt x="9723" y="4474"/>
                    <a:pt x="9516" y="4445"/>
                    <a:pt x="9318" y="4445"/>
                  </a:cubicBezTo>
                  <a:cubicBezTo>
                    <a:pt x="9242" y="4445"/>
                    <a:pt x="9167" y="4449"/>
                    <a:pt x="9095" y="4461"/>
                  </a:cubicBezTo>
                  <a:cubicBezTo>
                    <a:pt x="7409" y="4729"/>
                    <a:pt x="5656" y="4584"/>
                    <a:pt x="3992" y="5046"/>
                  </a:cubicBezTo>
                  <a:cubicBezTo>
                    <a:pt x="3928" y="5009"/>
                    <a:pt x="3858" y="4960"/>
                    <a:pt x="3799" y="4896"/>
                  </a:cubicBezTo>
                  <a:cubicBezTo>
                    <a:pt x="3787" y="4960"/>
                    <a:pt x="3782" y="5035"/>
                    <a:pt x="3777" y="5111"/>
                  </a:cubicBezTo>
                  <a:cubicBezTo>
                    <a:pt x="3600" y="5164"/>
                    <a:pt x="3422" y="5223"/>
                    <a:pt x="3251" y="5293"/>
                  </a:cubicBezTo>
                  <a:cubicBezTo>
                    <a:pt x="3229" y="5508"/>
                    <a:pt x="3213" y="5723"/>
                    <a:pt x="2981" y="5825"/>
                  </a:cubicBezTo>
                  <a:cubicBezTo>
                    <a:pt x="2879" y="6427"/>
                    <a:pt x="2788" y="7028"/>
                    <a:pt x="2676" y="7625"/>
                  </a:cubicBezTo>
                  <a:cubicBezTo>
                    <a:pt x="2665" y="7684"/>
                    <a:pt x="2643" y="7749"/>
                    <a:pt x="2633" y="7807"/>
                  </a:cubicBezTo>
                  <a:cubicBezTo>
                    <a:pt x="2450" y="8065"/>
                    <a:pt x="2219" y="8280"/>
                    <a:pt x="1956" y="8446"/>
                  </a:cubicBezTo>
                  <a:cubicBezTo>
                    <a:pt x="1950" y="8484"/>
                    <a:pt x="1939" y="8528"/>
                    <a:pt x="1934" y="8565"/>
                  </a:cubicBezTo>
                  <a:cubicBezTo>
                    <a:pt x="2026" y="8619"/>
                    <a:pt x="2090" y="8694"/>
                    <a:pt x="2133" y="8813"/>
                  </a:cubicBezTo>
                  <a:cubicBezTo>
                    <a:pt x="2009" y="9322"/>
                    <a:pt x="1783" y="9790"/>
                    <a:pt x="1525" y="10273"/>
                  </a:cubicBezTo>
                  <a:cubicBezTo>
                    <a:pt x="1386" y="10536"/>
                    <a:pt x="1268" y="10816"/>
                    <a:pt x="1139" y="11084"/>
                  </a:cubicBezTo>
                  <a:cubicBezTo>
                    <a:pt x="940" y="11493"/>
                    <a:pt x="613" y="11627"/>
                    <a:pt x="350" y="11944"/>
                  </a:cubicBezTo>
                  <a:cubicBezTo>
                    <a:pt x="112" y="12229"/>
                    <a:pt x="139" y="12497"/>
                    <a:pt x="188" y="12852"/>
                  </a:cubicBezTo>
                  <a:cubicBezTo>
                    <a:pt x="263" y="13410"/>
                    <a:pt x="253" y="13948"/>
                    <a:pt x="172" y="14491"/>
                  </a:cubicBezTo>
                  <a:cubicBezTo>
                    <a:pt x="124" y="14620"/>
                    <a:pt x="65" y="14743"/>
                    <a:pt x="0" y="14866"/>
                  </a:cubicBezTo>
                  <a:cubicBezTo>
                    <a:pt x="43" y="15012"/>
                    <a:pt x="102" y="15141"/>
                    <a:pt x="183" y="15253"/>
                  </a:cubicBezTo>
                  <a:cubicBezTo>
                    <a:pt x="397" y="15188"/>
                    <a:pt x="618" y="15146"/>
                    <a:pt x="833" y="15113"/>
                  </a:cubicBezTo>
                  <a:cubicBezTo>
                    <a:pt x="1106" y="15251"/>
                    <a:pt x="1438" y="15296"/>
                    <a:pt x="1796" y="15296"/>
                  </a:cubicBezTo>
                  <a:cubicBezTo>
                    <a:pt x="2345" y="15296"/>
                    <a:pt x="2952" y="15190"/>
                    <a:pt x="3492" y="15151"/>
                  </a:cubicBezTo>
                  <a:cubicBezTo>
                    <a:pt x="6146" y="14963"/>
                    <a:pt x="8795" y="14769"/>
                    <a:pt x="11443" y="14560"/>
                  </a:cubicBezTo>
                  <a:cubicBezTo>
                    <a:pt x="11497" y="14598"/>
                    <a:pt x="11555" y="14630"/>
                    <a:pt x="11604" y="14673"/>
                  </a:cubicBezTo>
                  <a:cubicBezTo>
                    <a:pt x="11658" y="14625"/>
                    <a:pt x="11711" y="14576"/>
                    <a:pt x="11781" y="14538"/>
                  </a:cubicBezTo>
                  <a:cubicBezTo>
                    <a:pt x="16305" y="14179"/>
                    <a:pt x="20823" y="13782"/>
                    <a:pt x="25336" y="13276"/>
                  </a:cubicBezTo>
                  <a:cubicBezTo>
                    <a:pt x="25427" y="13314"/>
                    <a:pt x="25519" y="13351"/>
                    <a:pt x="25588" y="13405"/>
                  </a:cubicBezTo>
                  <a:cubicBezTo>
                    <a:pt x="25648" y="13335"/>
                    <a:pt x="25706" y="13281"/>
                    <a:pt x="25776" y="13228"/>
                  </a:cubicBezTo>
                  <a:cubicBezTo>
                    <a:pt x="27076" y="13083"/>
                    <a:pt x="28376" y="12927"/>
                    <a:pt x="29677" y="12760"/>
                  </a:cubicBezTo>
                  <a:cubicBezTo>
                    <a:pt x="30074" y="12713"/>
                    <a:pt x="30359" y="12589"/>
                    <a:pt x="30590" y="12423"/>
                  </a:cubicBezTo>
                  <a:cubicBezTo>
                    <a:pt x="30751" y="12401"/>
                    <a:pt x="30907" y="12379"/>
                    <a:pt x="31068" y="12358"/>
                  </a:cubicBezTo>
                  <a:cubicBezTo>
                    <a:pt x="31014" y="12277"/>
                    <a:pt x="30971" y="12180"/>
                    <a:pt x="30934" y="12078"/>
                  </a:cubicBezTo>
                  <a:cubicBezTo>
                    <a:pt x="31100" y="11868"/>
                    <a:pt x="31234" y="11617"/>
                    <a:pt x="31373" y="11352"/>
                  </a:cubicBezTo>
                  <a:cubicBezTo>
                    <a:pt x="31599" y="11218"/>
                    <a:pt x="31777" y="11004"/>
                    <a:pt x="31986" y="10843"/>
                  </a:cubicBezTo>
                  <a:cubicBezTo>
                    <a:pt x="31991" y="10843"/>
                    <a:pt x="31991" y="10837"/>
                    <a:pt x="31997" y="10837"/>
                  </a:cubicBezTo>
                  <a:cubicBezTo>
                    <a:pt x="32013" y="10826"/>
                    <a:pt x="32023" y="10816"/>
                    <a:pt x="32040" y="10811"/>
                  </a:cubicBezTo>
                  <a:cubicBezTo>
                    <a:pt x="32072" y="10789"/>
                    <a:pt x="32099" y="10767"/>
                    <a:pt x="32137" y="10752"/>
                  </a:cubicBezTo>
                  <a:cubicBezTo>
                    <a:pt x="32164" y="10735"/>
                    <a:pt x="32196" y="10725"/>
                    <a:pt x="32223" y="10708"/>
                  </a:cubicBezTo>
                  <a:cubicBezTo>
                    <a:pt x="32244" y="10703"/>
                    <a:pt x="32266" y="10692"/>
                    <a:pt x="32288" y="10687"/>
                  </a:cubicBezTo>
                  <a:cubicBezTo>
                    <a:pt x="32340" y="10670"/>
                    <a:pt x="32395" y="10660"/>
                    <a:pt x="32454" y="10655"/>
                  </a:cubicBezTo>
                  <a:cubicBezTo>
                    <a:pt x="32464" y="10569"/>
                    <a:pt x="32475" y="10482"/>
                    <a:pt x="32486" y="10392"/>
                  </a:cubicBezTo>
                  <a:cubicBezTo>
                    <a:pt x="32432" y="10102"/>
                    <a:pt x="32164" y="9780"/>
                    <a:pt x="32588" y="9542"/>
                  </a:cubicBezTo>
                  <a:cubicBezTo>
                    <a:pt x="32620" y="8677"/>
                    <a:pt x="33367" y="8565"/>
                    <a:pt x="33947" y="8317"/>
                  </a:cubicBezTo>
                  <a:cubicBezTo>
                    <a:pt x="34549" y="8060"/>
                    <a:pt x="35189" y="7878"/>
                    <a:pt x="35806" y="7668"/>
                  </a:cubicBezTo>
                  <a:cubicBezTo>
                    <a:pt x="35891" y="7581"/>
                    <a:pt x="35972" y="7501"/>
                    <a:pt x="36059" y="7415"/>
                  </a:cubicBezTo>
                  <a:lnTo>
                    <a:pt x="36052" y="7415"/>
                  </a:lnTo>
                  <a:cubicBezTo>
                    <a:pt x="36157" y="7249"/>
                    <a:pt x="36273" y="7105"/>
                    <a:pt x="36459" y="7105"/>
                  </a:cubicBezTo>
                  <a:cubicBezTo>
                    <a:pt x="36502" y="7105"/>
                    <a:pt x="36549" y="7113"/>
                    <a:pt x="36600" y="7130"/>
                  </a:cubicBezTo>
                  <a:cubicBezTo>
                    <a:pt x="36786" y="6727"/>
                    <a:pt x="37106" y="6592"/>
                    <a:pt x="37496" y="6592"/>
                  </a:cubicBezTo>
                  <a:cubicBezTo>
                    <a:pt x="37548" y="6592"/>
                    <a:pt x="37600" y="6594"/>
                    <a:pt x="37654" y="6599"/>
                  </a:cubicBezTo>
                  <a:cubicBezTo>
                    <a:pt x="37584" y="6120"/>
                    <a:pt x="37928" y="5857"/>
                    <a:pt x="38191" y="5551"/>
                  </a:cubicBezTo>
                  <a:cubicBezTo>
                    <a:pt x="38255" y="5321"/>
                    <a:pt x="38400" y="5246"/>
                    <a:pt x="38582" y="5246"/>
                  </a:cubicBezTo>
                  <a:cubicBezTo>
                    <a:pt x="38631" y="5246"/>
                    <a:pt x="38682" y="5252"/>
                    <a:pt x="38734" y="5260"/>
                  </a:cubicBezTo>
                  <a:cubicBezTo>
                    <a:pt x="38970" y="4246"/>
                    <a:pt x="40039" y="4665"/>
                    <a:pt x="40597" y="4208"/>
                  </a:cubicBezTo>
                  <a:cubicBezTo>
                    <a:pt x="40683" y="4030"/>
                    <a:pt x="40784" y="3885"/>
                    <a:pt x="40961" y="3885"/>
                  </a:cubicBezTo>
                  <a:cubicBezTo>
                    <a:pt x="41008" y="3885"/>
                    <a:pt x="41061" y="3895"/>
                    <a:pt x="41119" y="3918"/>
                  </a:cubicBezTo>
                  <a:cubicBezTo>
                    <a:pt x="41055" y="3671"/>
                    <a:pt x="41254" y="3693"/>
                    <a:pt x="41403" y="3666"/>
                  </a:cubicBezTo>
                  <a:cubicBezTo>
                    <a:pt x="41720" y="3187"/>
                    <a:pt x="42397" y="3591"/>
                    <a:pt x="42731" y="3150"/>
                  </a:cubicBezTo>
                  <a:cubicBezTo>
                    <a:pt x="42747" y="2929"/>
                    <a:pt x="42741" y="2699"/>
                    <a:pt x="42999" y="2602"/>
                  </a:cubicBezTo>
                  <a:cubicBezTo>
                    <a:pt x="43010" y="2381"/>
                    <a:pt x="43010" y="2156"/>
                    <a:pt x="43273" y="2064"/>
                  </a:cubicBezTo>
                  <a:cubicBezTo>
                    <a:pt x="43349" y="1962"/>
                    <a:pt x="43402" y="1823"/>
                    <a:pt x="43498" y="1791"/>
                  </a:cubicBezTo>
                  <a:cubicBezTo>
                    <a:pt x="44246" y="1521"/>
                    <a:pt x="44187" y="894"/>
                    <a:pt x="44031" y="361"/>
                  </a:cubicBezTo>
                  <a:cubicBezTo>
                    <a:pt x="43993" y="222"/>
                    <a:pt x="43939" y="135"/>
                    <a:pt x="43875" y="83"/>
                  </a:cubicBezTo>
                  <a:cubicBezTo>
                    <a:pt x="43806" y="23"/>
                    <a:pt x="43726" y="1"/>
                    <a:pt x="436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4"/>
            <p:cNvSpPr/>
            <p:nvPr/>
          </p:nvSpPr>
          <p:spPr>
            <a:xfrm>
              <a:off x="1957075" y="1520175"/>
              <a:ext cx="952250" cy="780950"/>
            </a:xfrm>
            <a:custGeom>
              <a:avLst/>
              <a:gdLst/>
              <a:ahLst/>
              <a:cxnLst/>
              <a:rect l="l" t="t" r="r" b="b"/>
              <a:pathLst>
                <a:path w="38090" h="31238" extrusionOk="0">
                  <a:moveTo>
                    <a:pt x="4618" y="1"/>
                  </a:moveTo>
                  <a:cubicBezTo>
                    <a:pt x="4004" y="1"/>
                    <a:pt x="3742" y="329"/>
                    <a:pt x="3675" y="986"/>
                  </a:cubicBezTo>
                  <a:cubicBezTo>
                    <a:pt x="3606" y="1658"/>
                    <a:pt x="3655" y="2357"/>
                    <a:pt x="3283" y="2952"/>
                  </a:cubicBezTo>
                  <a:cubicBezTo>
                    <a:pt x="3256" y="2920"/>
                    <a:pt x="3236" y="2883"/>
                    <a:pt x="3208" y="2845"/>
                  </a:cubicBezTo>
                  <a:cubicBezTo>
                    <a:pt x="3181" y="3017"/>
                    <a:pt x="3159" y="3195"/>
                    <a:pt x="3132" y="3366"/>
                  </a:cubicBezTo>
                  <a:cubicBezTo>
                    <a:pt x="3176" y="3614"/>
                    <a:pt x="3241" y="3860"/>
                    <a:pt x="3208" y="4092"/>
                  </a:cubicBezTo>
                  <a:cubicBezTo>
                    <a:pt x="2526" y="9131"/>
                    <a:pt x="1801" y="14164"/>
                    <a:pt x="1146" y="19209"/>
                  </a:cubicBezTo>
                  <a:cubicBezTo>
                    <a:pt x="1076" y="19773"/>
                    <a:pt x="941" y="20170"/>
                    <a:pt x="657" y="20343"/>
                  </a:cubicBezTo>
                  <a:cubicBezTo>
                    <a:pt x="645" y="20385"/>
                    <a:pt x="640" y="20428"/>
                    <a:pt x="630" y="20466"/>
                  </a:cubicBezTo>
                  <a:cubicBezTo>
                    <a:pt x="839" y="20757"/>
                    <a:pt x="947" y="21062"/>
                    <a:pt x="984" y="21374"/>
                  </a:cubicBezTo>
                  <a:cubicBezTo>
                    <a:pt x="630" y="23013"/>
                    <a:pt x="238" y="24650"/>
                    <a:pt x="17" y="26316"/>
                  </a:cubicBezTo>
                  <a:cubicBezTo>
                    <a:pt x="12" y="26326"/>
                    <a:pt x="12" y="26343"/>
                    <a:pt x="6" y="26354"/>
                  </a:cubicBezTo>
                  <a:cubicBezTo>
                    <a:pt x="1" y="26601"/>
                    <a:pt x="77" y="26832"/>
                    <a:pt x="382" y="26978"/>
                  </a:cubicBezTo>
                  <a:cubicBezTo>
                    <a:pt x="640" y="27100"/>
                    <a:pt x="908" y="27181"/>
                    <a:pt x="1188" y="27224"/>
                  </a:cubicBezTo>
                  <a:cubicBezTo>
                    <a:pt x="1661" y="27293"/>
                    <a:pt x="2150" y="27300"/>
                    <a:pt x="2623" y="27385"/>
                  </a:cubicBezTo>
                  <a:cubicBezTo>
                    <a:pt x="2849" y="27429"/>
                    <a:pt x="3074" y="27477"/>
                    <a:pt x="3300" y="27526"/>
                  </a:cubicBezTo>
                  <a:cubicBezTo>
                    <a:pt x="5266" y="27836"/>
                    <a:pt x="7232" y="28153"/>
                    <a:pt x="9204" y="28454"/>
                  </a:cubicBezTo>
                  <a:cubicBezTo>
                    <a:pt x="9328" y="28476"/>
                    <a:pt x="9457" y="28493"/>
                    <a:pt x="9585" y="28508"/>
                  </a:cubicBezTo>
                  <a:cubicBezTo>
                    <a:pt x="9665" y="28572"/>
                    <a:pt x="9747" y="28642"/>
                    <a:pt x="9811" y="28728"/>
                  </a:cubicBezTo>
                  <a:cubicBezTo>
                    <a:pt x="9864" y="28674"/>
                    <a:pt x="9928" y="28621"/>
                    <a:pt x="9993" y="28578"/>
                  </a:cubicBezTo>
                  <a:cubicBezTo>
                    <a:pt x="10005" y="28572"/>
                    <a:pt x="10010" y="28567"/>
                    <a:pt x="10020" y="28562"/>
                  </a:cubicBezTo>
                  <a:cubicBezTo>
                    <a:pt x="10514" y="28621"/>
                    <a:pt x="11014" y="28669"/>
                    <a:pt x="11508" y="28723"/>
                  </a:cubicBezTo>
                  <a:cubicBezTo>
                    <a:pt x="11525" y="28723"/>
                    <a:pt x="11542" y="28723"/>
                    <a:pt x="11559" y="28723"/>
                  </a:cubicBezTo>
                  <a:cubicBezTo>
                    <a:pt x="12030" y="28723"/>
                    <a:pt x="12492" y="28791"/>
                    <a:pt x="12953" y="28868"/>
                  </a:cubicBezTo>
                  <a:cubicBezTo>
                    <a:pt x="15505" y="29158"/>
                    <a:pt x="18063" y="29448"/>
                    <a:pt x="20614" y="29738"/>
                  </a:cubicBezTo>
                  <a:lnTo>
                    <a:pt x="20957" y="29792"/>
                  </a:lnTo>
                  <a:cubicBezTo>
                    <a:pt x="22350" y="30023"/>
                    <a:pt x="23784" y="30259"/>
                    <a:pt x="25202" y="30367"/>
                  </a:cubicBezTo>
                  <a:cubicBezTo>
                    <a:pt x="25390" y="30383"/>
                    <a:pt x="25578" y="30388"/>
                    <a:pt x="25767" y="30399"/>
                  </a:cubicBezTo>
                  <a:lnTo>
                    <a:pt x="25767" y="30405"/>
                  </a:lnTo>
                  <a:cubicBezTo>
                    <a:pt x="26255" y="30459"/>
                    <a:pt x="26749" y="30512"/>
                    <a:pt x="27238" y="30571"/>
                  </a:cubicBezTo>
                  <a:cubicBezTo>
                    <a:pt x="27227" y="30549"/>
                    <a:pt x="27211" y="30534"/>
                    <a:pt x="27200" y="30512"/>
                  </a:cubicBezTo>
                  <a:lnTo>
                    <a:pt x="27200" y="30512"/>
                  </a:lnTo>
                  <a:cubicBezTo>
                    <a:pt x="28758" y="30668"/>
                    <a:pt x="30322" y="30791"/>
                    <a:pt x="31874" y="30985"/>
                  </a:cubicBezTo>
                  <a:cubicBezTo>
                    <a:pt x="32900" y="31065"/>
                    <a:pt x="33927" y="31151"/>
                    <a:pt x="34953" y="31232"/>
                  </a:cubicBezTo>
                  <a:cubicBezTo>
                    <a:pt x="35017" y="31216"/>
                    <a:pt x="35075" y="31188"/>
                    <a:pt x="35130" y="31161"/>
                  </a:cubicBezTo>
                  <a:cubicBezTo>
                    <a:pt x="35372" y="31188"/>
                    <a:pt x="35608" y="31210"/>
                    <a:pt x="35849" y="31237"/>
                  </a:cubicBezTo>
                  <a:cubicBezTo>
                    <a:pt x="35898" y="31168"/>
                    <a:pt x="35941" y="31097"/>
                    <a:pt x="35978" y="31017"/>
                  </a:cubicBezTo>
                  <a:cubicBezTo>
                    <a:pt x="35968" y="30904"/>
                    <a:pt x="35963" y="30775"/>
                    <a:pt x="35978" y="30613"/>
                  </a:cubicBezTo>
                  <a:cubicBezTo>
                    <a:pt x="36333" y="26720"/>
                    <a:pt x="36667" y="22819"/>
                    <a:pt x="36919" y="18919"/>
                  </a:cubicBezTo>
                  <a:cubicBezTo>
                    <a:pt x="36951" y="18462"/>
                    <a:pt x="37048" y="18204"/>
                    <a:pt x="37230" y="18064"/>
                  </a:cubicBezTo>
                  <a:cubicBezTo>
                    <a:pt x="37242" y="17908"/>
                    <a:pt x="37252" y="17747"/>
                    <a:pt x="37262" y="17591"/>
                  </a:cubicBezTo>
                  <a:cubicBezTo>
                    <a:pt x="37267" y="17559"/>
                    <a:pt x="37267" y="17522"/>
                    <a:pt x="37274" y="17484"/>
                  </a:cubicBezTo>
                  <a:cubicBezTo>
                    <a:pt x="37069" y="17323"/>
                    <a:pt x="37037" y="17023"/>
                    <a:pt x="37080" y="16522"/>
                  </a:cubicBezTo>
                  <a:cubicBezTo>
                    <a:pt x="37450" y="12627"/>
                    <a:pt x="37719" y="8722"/>
                    <a:pt x="38047" y="4822"/>
                  </a:cubicBezTo>
                  <a:cubicBezTo>
                    <a:pt x="38058" y="4666"/>
                    <a:pt x="38073" y="4511"/>
                    <a:pt x="38090" y="4355"/>
                  </a:cubicBezTo>
                  <a:cubicBezTo>
                    <a:pt x="37983" y="4113"/>
                    <a:pt x="37815" y="3946"/>
                    <a:pt x="37601" y="3834"/>
                  </a:cubicBezTo>
                  <a:cubicBezTo>
                    <a:pt x="37569" y="3817"/>
                    <a:pt x="37542" y="3807"/>
                    <a:pt x="37510" y="3790"/>
                  </a:cubicBezTo>
                  <a:cubicBezTo>
                    <a:pt x="37424" y="3823"/>
                    <a:pt x="37321" y="3836"/>
                    <a:pt x="37201" y="3836"/>
                  </a:cubicBezTo>
                  <a:cubicBezTo>
                    <a:pt x="37101" y="3836"/>
                    <a:pt x="36989" y="3827"/>
                    <a:pt x="36865" y="3812"/>
                  </a:cubicBezTo>
                  <a:cubicBezTo>
                    <a:pt x="34356" y="3490"/>
                    <a:pt x="31837" y="3242"/>
                    <a:pt x="29328" y="2947"/>
                  </a:cubicBezTo>
                  <a:cubicBezTo>
                    <a:pt x="25186" y="2464"/>
                    <a:pt x="21049" y="1958"/>
                    <a:pt x="16913" y="1464"/>
                  </a:cubicBezTo>
                  <a:cubicBezTo>
                    <a:pt x="12905" y="986"/>
                    <a:pt x="8897" y="525"/>
                    <a:pt x="4890" y="19"/>
                  </a:cubicBezTo>
                  <a:cubicBezTo>
                    <a:pt x="4792" y="7"/>
                    <a:pt x="4702" y="1"/>
                    <a:pt x="4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4"/>
            <p:cNvSpPr/>
            <p:nvPr/>
          </p:nvSpPr>
          <p:spPr>
            <a:xfrm>
              <a:off x="1949300" y="2186000"/>
              <a:ext cx="30375" cy="20850"/>
            </a:xfrm>
            <a:custGeom>
              <a:avLst/>
              <a:gdLst/>
              <a:ahLst/>
              <a:cxnLst/>
              <a:rect l="l" t="t" r="r" b="b"/>
              <a:pathLst>
                <a:path w="1215" h="834" extrusionOk="0">
                  <a:moveTo>
                    <a:pt x="70" y="0"/>
                  </a:moveTo>
                  <a:cubicBezTo>
                    <a:pt x="43" y="22"/>
                    <a:pt x="22" y="43"/>
                    <a:pt x="1" y="70"/>
                  </a:cubicBezTo>
                  <a:cubicBezTo>
                    <a:pt x="33" y="129"/>
                    <a:pt x="70" y="183"/>
                    <a:pt x="108" y="236"/>
                  </a:cubicBezTo>
                  <a:cubicBezTo>
                    <a:pt x="118" y="253"/>
                    <a:pt x="130" y="268"/>
                    <a:pt x="145" y="280"/>
                  </a:cubicBezTo>
                  <a:cubicBezTo>
                    <a:pt x="172" y="317"/>
                    <a:pt x="199" y="350"/>
                    <a:pt x="227" y="382"/>
                  </a:cubicBezTo>
                  <a:cubicBezTo>
                    <a:pt x="242" y="392"/>
                    <a:pt x="252" y="409"/>
                    <a:pt x="269" y="425"/>
                  </a:cubicBezTo>
                  <a:cubicBezTo>
                    <a:pt x="301" y="452"/>
                    <a:pt x="334" y="479"/>
                    <a:pt x="366" y="506"/>
                  </a:cubicBezTo>
                  <a:cubicBezTo>
                    <a:pt x="376" y="516"/>
                    <a:pt x="388" y="526"/>
                    <a:pt x="398" y="532"/>
                  </a:cubicBezTo>
                  <a:cubicBezTo>
                    <a:pt x="446" y="570"/>
                    <a:pt x="490" y="596"/>
                    <a:pt x="537" y="623"/>
                  </a:cubicBezTo>
                  <a:cubicBezTo>
                    <a:pt x="542" y="628"/>
                    <a:pt x="549" y="628"/>
                    <a:pt x="549" y="635"/>
                  </a:cubicBezTo>
                  <a:cubicBezTo>
                    <a:pt x="591" y="655"/>
                    <a:pt x="639" y="677"/>
                    <a:pt x="683" y="699"/>
                  </a:cubicBezTo>
                  <a:cubicBezTo>
                    <a:pt x="698" y="704"/>
                    <a:pt x="715" y="709"/>
                    <a:pt x="725" y="715"/>
                  </a:cubicBezTo>
                  <a:cubicBezTo>
                    <a:pt x="763" y="731"/>
                    <a:pt x="807" y="742"/>
                    <a:pt x="844" y="752"/>
                  </a:cubicBezTo>
                  <a:cubicBezTo>
                    <a:pt x="854" y="757"/>
                    <a:pt x="871" y="764"/>
                    <a:pt x="881" y="769"/>
                  </a:cubicBezTo>
                  <a:cubicBezTo>
                    <a:pt x="929" y="779"/>
                    <a:pt x="978" y="789"/>
                    <a:pt x="1026" y="801"/>
                  </a:cubicBezTo>
                  <a:cubicBezTo>
                    <a:pt x="1032" y="801"/>
                    <a:pt x="1037" y="806"/>
                    <a:pt x="1043" y="806"/>
                  </a:cubicBezTo>
                  <a:cubicBezTo>
                    <a:pt x="1102" y="816"/>
                    <a:pt x="1155" y="828"/>
                    <a:pt x="1214" y="833"/>
                  </a:cubicBezTo>
                  <a:cubicBezTo>
                    <a:pt x="887" y="757"/>
                    <a:pt x="468" y="650"/>
                    <a:pt x="247" y="365"/>
                  </a:cubicBezTo>
                  <a:cubicBezTo>
                    <a:pt x="150" y="241"/>
                    <a:pt x="98" y="119"/>
                    <a:pt x="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4"/>
            <p:cNvSpPr/>
            <p:nvPr/>
          </p:nvSpPr>
          <p:spPr>
            <a:xfrm>
              <a:off x="4961225" y="2145825"/>
              <a:ext cx="403350" cy="702700"/>
            </a:xfrm>
            <a:custGeom>
              <a:avLst/>
              <a:gdLst/>
              <a:ahLst/>
              <a:cxnLst/>
              <a:rect l="l" t="t" r="r" b="b"/>
              <a:pathLst>
                <a:path w="16134" h="28108" extrusionOk="0">
                  <a:moveTo>
                    <a:pt x="14108" y="1"/>
                  </a:moveTo>
                  <a:cubicBezTo>
                    <a:pt x="14076" y="1"/>
                    <a:pt x="7344" y="1"/>
                    <a:pt x="4384" y="866"/>
                  </a:cubicBezTo>
                  <a:cubicBezTo>
                    <a:pt x="4266" y="834"/>
                    <a:pt x="4163" y="764"/>
                    <a:pt x="4088" y="662"/>
                  </a:cubicBezTo>
                  <a:cubicBezTo>
                    <a:pt x="4041" y="591"/>
                    <a:pt x="4009" y="511"/>
                    <a:pt x="3992" y="425"/>
                  </a:cubicBezTo>
                  <a:cubicBezTo>
                    <a:pt x="3315" y="640"/>
                    <a:pt x="2643" y="920"/>
                    <a:pt x="1988" y="1285"/>
                  </a:cubicBezTo>
                  <a:cubicBezTo>
                    <a:pt x="1859" y="1355"/>
                    <a:pt x="1708" y="1404"/>
                    <a:pt x="1612" y="1404"/>
                  </a:cubicBezTo>
                  <a:lnTo>
                    <a:pt x="1579" y="1404"/>
                  </a:lnTo>
                  <a:cubicBezTo>
                    <a:pt x="1430" y="1377"/>
                    <a:pt x="1295" y="1360"/>
                    <a:pt x="1166" y="1360"/>
                  </a:cubicBezTo>
                  <a:cubicBezTo>
                    <a:pt x="897" y="1360"/>
                    <a:pt x="672" y="1424"/>
                    <a:pt x="495" y="1548"/>
                  </a:cubicBezTo>
                  <a:cubicBezTo>
                    <a:pt x="553" y="1741"/>
                    <a:pt x="607" y="1940"/>
                    <a:pt x="661" y="2145"/>
                  </a:cubicBezTo>
                  <a:cubicBezTo>
                    <a:pt x="560" y="2349"/>
                    <a:pt x="585" y="2661"/>
                    <a:pt x="612" y="3004"/>
                  </a:cubicBezTo>
                  <a:cubicBezTo>
                    <a:pt x="919" y="6856"/>
                    <a:pt x="1101" y="10724"/>
                    <a:pt x="1527" y="14560"/>
                  </a:cubicBezTo>
                  <a:cubicBezTo>
                    <a:pt x="1730" y="16413"/>
                    <a:pt x="1574" y="18255"/>
                    <a:pt x="1730" y="20092"/>
                  </a:cubicBezTo>
                  <a:cubicBezTo>
                    <a:pt x="2107" y="20769"/>
                    <a:pt x="2461" y="21446"/>
                    <a:pt x="2154" y="22199"/>
                  </a:cubicBezTo>
                  <a:lnTo>
                    <a:pt x="2154" y="22226"/>
                  </a:lnTo>
                  <a:cubicBezTo>
                    <a:pt x="2042" y="23005"/>
                    <a:pt x="1585" y="23928"/>
                    <a:pt x="1145" y="24573"/>
                  </a:cubicBezTo>
                  <a:cubicBezTo>
                    <a:pt x="823" y="25041"/>
                    <a:pt x="527" y="25217"/>
                    <a:pt x="231" y="25701"/>
                  </a:cubicBezTo>
                  <a:cubicBezTo>
                    <a:pt x="248" y="26335"/>
                    <a:pt x="0" y="27260"/>
                    <a:pt x="178" y="27877"/>
                  </a:cubicBezTo>
                  <a:cubicBezTo>
                    <a:pt x="181" y="27891"/>
                    <a:pt x="203" y="27897"/>
                    <a:pt x="240" y="27897"/>
                  </a:cubicBezTo>
                  <a:cubicBezTo>
                    <a:pt x="497" y="27897"/>
                    <a:pt x="1502" y="27617"/>
                    <a:pt x="2542" y="27617"/>
                  </a:cubicBezTo>
                  <a:cubicBezTo>
                    <a:pt x="3205" y="27617"/>
                    <a:pt x="3882" y="27730"/>
                    <a:pt x="4389" y="28103"/>
                  </a:cubicBezTo>
                  <a:cubicBezTo>
                    <a:pt x="4424" y="28106"/>
                    <a:pt x="4457" y="28108"/>
                    <a:pt x="4489" y="28108"/>
                  </a:cubicBezTo>
                  <a:cubicBezTo>
                    <a:pt x="5113" y="28108"/>
                    <a:pt x="4955" y="27469"/>
                    <a:pt x="5190" y="27141"/>
                  </a:cubicBezTo>
                  <a:cubicBezTo>
                    <a:pt x="5424" y="26817"/>
                    <a:pt x="5682" y="26513"/>
                    <a:pt x="5944" y="26513"/>
                  </a:cubicBezTo>
                  <a:cubicBezTo>
                    <a:pt x="6139" y="26513"/>
                    <a:pt x="6336" y="26680"/>
                    <a:pt x="6528" y="27131"/>
                  </a:cubicBezTo>
                  <a:cubicBezTo>
                    <a:pt x="6765" y="27257"/>
                    <a:pt x="6959" y="27310"/>
                    <a:pt x="7120" y="27310"/>
                  </a:cubicBezTo>
                  <a:cubicBezTo>
                    <a:pt x="7703" y="27310"/>
                    <a:pt x="7865" y="26617"/>
                    <a:pt x="8096" y="26142"/>
                  </a:cubicBezTo>
                  <a:cubicBezTo>
                    <a:pt x="8281" y="25767"/>
                    <a:pt x="8426" y="25516"/>
                    <a:pt x="8645" y="25516"/>
                  </a:cubicBezTo>
                  <a:cubicBezTo>
                    <a:pt x="8788" y="25516"/>
                    <a:pt x="8964" y="25625"/>
                    <a:pt x="9203" y="25879"/>
                  </a:cubicBezTo>
                  <a:cubicBezTo>
                    <a:pt x="9486" y="26177"/>
                    <a:pt x="9776" y="26306"/>
                    <a:pt x="10040" y="26306"/>
                  </a:cubicBezTo>
                  <a:cubicBezTo>
                    <a:pt x="10453" y="26306"/>
                    <a:pt x="10804" y="25992"/>
                    <a:pt x="10971" y="25514"/>
                  </a:cubicBezTo>
                  <a:cubicBezTo>
                    <a:pt x="11383" y="24326"/>
                    <a:pt x="12303" y="23568"/>
                    <a:pt x="12980" y="22607"/>
                  </a:cubicBezTo>
                  <a:cubicBezTo>
                    <a:pt x="13178" y="22323"/>
                    <a:pt x="13501" y="22113"/>
                    <a:pt x="13474" y="21710"/>
                  </a:cubicBezTo>
                  <a:cubicBezTo>
                    <a:pt x="13463" y="21592"/>
                    <a:pt x="13468" y="21490"/>
                    <a:pt x="13479" y="21404"/>
                  </a:cubicBezTo>
                  <a:cubicBezTo>
                    <a:pt x="13506" y="21232"/>
                    <a:pt x="13565" y="21119"/>
                    <a:pt x="13657" y="21044"/>
                  </a:cubicBezTo>
                  <a:cubicBezTo>
                    <a:pt x="13667" y="21034"/>
                    <a:pt x="13684" y="21027"/>
                    <a:pt x="13699" y="21017"/>
                  </a:cubicBezTo>
                  <a:cubicBezTo>
                    <a:pt x="13704" y="21012"/>
                    <a:pt x="13716" y="21006"/>
                    <a:pt x="13726" y="21001"/>
                  </a:cubicBezTo>
                  <a:cubicBezTo>
                    <a:pt x="13823" y="20950"/>
                    <a:pt x="13942" y="20933"/>
                    <a:pt x="14072" y="20933"/>
                  </a:cubicBezTo>
                  <a:cubicBezTo>
                    <a:pt x="14244" y="20933"/>
                    <a:pt x="14435" y="20963"/>
                    <a:pt x="14618" y="20985"/>
                  </a:cubicBezTo>
                  <a:cubicBezTo>
                    <a:pt x="14863" y="20777"/>
                    <a:pt x="15104" y="20563"/>
                    <a:pt x="15350" y="20354"/>
                  </a:cubicBezTo>
                  <a:lnTo>
                    <a:pt x="15350" y="20354"/>
                  </a:lnTo>
                  <a:cubicBezTo>
                    <a:pt x="15346" y="20363"/>
                    <a:pt x="15342" y="20373"/>
                    <a:pt x="15338" y="20382"/>
                  </a:cubicBezTo>
                  <a:cubicBezTo>
                    <a:pt x="15338" y="20382"/>
                    <a:pt x="15343" y="20377"/>
                    <a:pt x="15348" y="20367"/>
                  </a:cubicBezTo>
                  <a:lnTo>
                    <a:pt x="15355" y="20350"/>
                  </a:lnTo>
                  <a:lnTo>
                    <a:pt x="15355" y="20350"/>
                  </a:lnTo>
                  <a:cubicBezTo>
                    <a:pt x="15353" y="20351"/>
                    <a:pt x="15352" y="20353"/>
                    <a:pt x="15350" y="20354"/>
                  </a:cubicBezTo>
                  <a:lnTo>
                    <a:pt x="15350" y="20354"/>
                  </a:lnTo>
                  <a:cubicBezTo>
                    <a:pt x="15461" y="20113"/>
                    <a:pt x="15638" y="20063"/>
                    <a:pt x="15835" y="20063"/>
                  </a:cubicBezTo>
                  <a:cubicBezTo>
                    <a:pt x="15932" y="20063"/>
                    <a:pt x="16033" y="20075"/>
                    <a:pt x="16133" y="20082"/>
                  </a:cubicBezTo>
                  <a:cubicBezTo>
                    <a:pt x="16052" y="19427"/>
                    <a:pt x="15967" y="18771"/>
                    <a:pt x="15886" y="18116"/>
                  </a:cubicBezTo>
                  <a:cubicBezTo>
                    <a:pt x="15886" y="18111"/>
                    <a:pt x="15886" y="18111"/>
                    <a:pt x="15891" y="18111"/>
                  </a:cubicBezTo>
                  <a:cubicBezTo>
                    <a:pt x="15923" y="18046"/>
                    <a:pt x="15896" y="17842"/>
                    <a:pt x="15843" y="17788"/>
                  </a:cubicBezTo>
                  <a:cubicBezTo>
                    <a:pt x="15821" y="17622"/>
                    <a:pt x="15806" y="17456"/>
                    <a:pt x="15784" y="17283"/>
                  </a:cubicBezTo>
                  <a:cubicBezTo>
                    <a:pt x="15392" y="16053"/>
                    <a:pt x="15193" y="14860"/>
                    <a:pt x="15214" y="13534"/>
                  </a:cubicBezTo>
                  <a:cubicBezTo>
                    <a:pt x="15219" y="13008"/>
                    <a:pt x="15231" y="12480"/>
                    <a:pt x="15231" y="11954"/>
                  </a:cubicBezTo>
                  <a:cubicBezTo>
                    <a:pt x="15010" y="10003"/>
                    <a:pt x="14790" y="8059"/>
                    <a:pt x="14569" y="6115"/>
                  </a:cubicBezTo>
                  <a:cubicBezTo>
                    <a:pt x="14634" y="6103"/>
                    <a:pt x="14704" y="6098"/>
                    <a:pt x="14768" y="6088"/>
                  </a:cubicBezTo>
                  <a:cubicBezTo>
                    <a:pt x="14720" y="5523"/>
                    <a:pt x="14678" y="4954"/>
                    <a:pt x="14634" y="4385"/>
                  </a:cubicBezTo>
                  <a:cubicBezTo>
                    <a:pt x="14581" y="3611"/>
                    <a:pt x="14457" y="2842"/>
                    <a:pt x="14349" y="2074"/>
                  </a:cubicBezTo>
                  <a:cubicBezTo>
                    <a:pt x="14323" y="2096"/>
                    <a:pt x="14301" y="2123"/>
                    <a:pt x="14274" y="2155"/>
                  </a:cubicBezTo>
                  <a:cubicBezTo>
                    <a:pt x="13994" y="1484"/>
                    <a:pt x="14043" y="839"/>
                    <a:pt x="14016" y="205"/>
                  </a:cubicBezTo>
                  <a:cubicBezTo>
                    <a:pt x="14043" y="130"/>
                    <a:pt x="14070" y="60"/>
                    <a:pt x="14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4"/>
            <p:cNvSpPr/>
            <p:nvPr/>
          </p:nvSpPr>
          <p:spPr>
            <a:xfrm>
              <a:off x="3919700" y="2407475"/>
              <a:ext cx="907900" cy="787175"/>
            </a:xfrm>
            <a:custGeom>
              <a:avLst/>
              <a:gdLst/>
              <a:ahLst/>
              <a:cxnLst/>
              <a:rect l="l" t="t" r="r" b="b"/>
              <a:pathLst>
                <a:path w="36316" h="31487" extrusionOk="0">
                  <a:moveTo>
                    <a:pt x="19715" y="1"/>
                  </a:moveTo>
                  <a:cubicBezTo>
                    <a:pt x="19612" y="1"/>
                    <a:pt x="19506" y="4"/>
                    <a:pt x="19399" y="11"/>
                  </a:cubicBezTo>
                  <a:cubicBezTo>
                    <a:pt x="18980" y="38"/>
                    <a:pt x="18561" y="48"/>
                    <a:pt x="18142" y="53"/>
                  </a:cubicBezTo>
                  <a:cubicBezTo>
                    <a:pt x="17723" y="60"/>
                    <a:pt x="17304" y="60"/>
                    <a:pt x="16885" y="70"/>
                  </a:cubicBezTo>
                  <a:cubicBezTo>
                    <a:pt x="13710" y="414"/>
                    <a:pt x="10519" y="397"/>
                    <a:pt x="7333" y="548"/>
                  </a:cubicBezTo>
                  <a:cubicBezTo>
                    <a:pt x="5292" y="645"/>
                    <a:pt x="3251" y="720"/>
                    <a:pt x="1208" y="806"/>
                  </a:cubicBezTo>
                  <a:cubicBezTo>
                    <a:pt x="1199" y="806"/>
                    <a:pt x="1189" y="807"/>
                    <a:pt x="1179" y="807"/>
                  </a:cubicBezTo>
                  <a:cubicBezTo>
                    <a:pt x="1024" y="807"/>
                    <a:pt x="832" y="768"/>
                    <a:pt x="668" y="768"/>
                  </a:cubicBezTo>
                  <a:cubicBezTo>
                    <a:pt x="515" y="768"/>
                    <a:pt x="386" y="802"/>
                    <a:pt x="333" y="930"/>
                  </a:cubicBezTo>
                  <a:lnTo>
                    <a:pt x="60" y="1064"/>
                  </a:lnTo>
                  <a:cubicBezTo>
                    <a:pt x="38" y="1069"/>
                    <a:pt x="21" y="1069"/>
                    <a:pt x="0" y="1074"/>
                  </a:cubicBezTo>
                  <a:cubicBezTo>
                    <a:pt x="43" y="1139"/>
                    <a:pt x="97" y="1198"/>
                    <a:pt x="167" y="1246"/>
                  </a:cubicBezTo>
                  <a:cubicBezTo>
                    <a:pt x="204" y="1327"/>
                    <a:pt x="241" y="1402"/>
                    <a:pt x="279" y="1478"/>
                  </a:cubicBezTo>
                  <a:cubicBezTo>
                    <a:pt x="323" y="1553"/>
                    <a:pt x="360" y="1627"/>
                    <a:pt x="403" y="1697"/>
                  </a:cubicBezTo>
                  <a:cubicBezTo>
                    <a:pt x="913" y="2847"/>
                    <a:pt x="913" y="4174"/>
                    <a:pt x="2235" y="5029"/>
                  </a:cubicBezTo>
                  <a:cubicBezTo>
                    <a:pt x="2369" y="5076"/>
                    <a:pt x="2482" y="5136"/>
                    <a:pt x="2579" y="5210"/>
                  </a:cubicBezTo>
                  <a:cubicBezTo>
                    <a:pt x="2676" y="5292"/>
                    <a:pt x="2761" y="5378"/>
                    <a:pt x="2832" y="5480"/>
                  </a:cubicBezTo>
                  <a:cubicBezTo>
                    <a:pt x="3196" y="6157"/>
                    <a:pt x="3385" y="7161"/>
                    <a:pt x="3750" y="8111"/>
                  </a:cubicBezTo>
                  <a:cubicBezTo>
                    <a:pt x="3792" y="8230"/>
                    <a:pt x="3841" y="8349"/>
                    <a:pt x="3895" y="8466"/>
                  </a:cubicBezTo>
                  <a:cubicBezTo>
                    <a:pt x="4233" y="9487"/>
                    <a:pt x="5560" y="10154"/>
                    <a:pt x="6023" y="11969"/>
                  </a:cubicBezTo>
                  <a:lnTo>
                    <a:pt x="6023" y="12393"/>
                  </a:lnTo>
                  <a:cubicBezTo>
                    <a:pt x="6006" y="16417"/>
                    <a:pt x="5996" y="20441"/>
                    <a:pt x="6033" y="24465"/>
                  </a:cubicBezTo>
                  <a:cubicBezTo>
                    <a:pt x="6033" y="24916"/>
                    <a:pt x="5941" y="25152"/>
                    <a:pt x="5738" y="25266"/>
                  </a:cubicBezTo>
                  <a:lnTo>
                    <a:pt x="5738" y="25733"/>
                  </a:lnTo>
                  <a:cubicBezTo>
                    <a:pt x="5969" y="25851"/>
                    <a:pt x="6048" y="26087"/>
                    <a:pt x="6028" y="26528"/>
                  </a:cubicBezTo>
                  <a:cubicBezTo>
                    <a:pt x="5990" y="27232"/>
                    <a:pt x="5996" y="27935"/>
                    <a:pt x="6033" y="28634"/>
                  </a:cubicBezTo>
                  <a:cubicBezTo>
                    <a:pt x="6055" y="28655"/>
                    <a:pt x="6070" y="28683"/>
                    <a:pt x="6097" y="28703"/>
                  </a:cubicBezTo>
                  <a:cubicBezTo>
                    <a:pt x="6194" y="28805"/>
                    <a:pt x="6313" y="28876"/>
                    <a:pt x="6430" y="28929"/>
                  </a:cubicBezTo>
                  <a:cubicBezTo>
                    <a:pt x="6420" y="28817"/>
                    <a:pt x="6409" y="28703"/>
                    <a:pt x="6403" y="28586"/>
                  </a:cubicBezTo>
                  <a:cubicBezTo>
                    <a:pt x="8064" y="28586"/>
                    <a:pt x="9701" y="28615"/>
                    <a:pt x="11328" y="28615"/>
                  </a:cubicBezTo>
                  <a:cubicBezTo>
                    <a:pt x="12417" y="28615"/>
                    <a:pt x="13502" y="28602"/>
                    <a:pt x="14585" y="28559"/>
                  </a:cubicBezTo>
                  <a:cubicBezTo>
                    <a:pt x="15257" y="28532"/>
                    <a:pt x="15929" y="28528"/>
                    <a:pt x="16601" y="28528"/>
                  </a:cubicBezTo>
                  <a:cubicBezTo>
                    <a:pt x="16981" y="28528"/>
                    <a:pt x="17362" y="28529"/>
                    <a:pt x="17744" y="28529"/>
                  </a:cubicBezTo>
                  <a:cubicBezTo>
                    <a:pt x="18895" y="28529"/>
                    <a:pt x="20048" y="28515"/>
                    <a:pt x="21205" y="28403"/>
                  </a:cubicBezTo>
                  <a:cubicBezTo>
                    <a:pt x="24202" y="28108"/>
                    <a:pt x="27237" y="28160"/>
                    <a:pt x="30256" y="28080"/>
                  </a:cubicBezTo>
                  <a:cubicBezTo>
                    <a:pt x="30444" y="28080"/>
                    <a:pt x="30637" y="28236"/>
                    <a:pt x="30831" y="28333"/>
                  </a:cubicBezTo>
                  <a:cubicBezTo>
                    <a:pt x="30944" y="28762"/>
                    <a:pt x="31212" y="29166"/>
                    <a:pt x="31094" y="29643"/>
                  </a:cubicBezTo>
                  <a:cubicBezTo>
                    <a:pt x="30751" y="29826"/>
                    <a:pt x="30374" y="29982"/>
                    <a:pt x="30294" y="30433"/>
                  </a:cubicBezTo>
                  <a:cubicBezTo>
                    <a:pt x="30244" y="30425"/>
                    <a:pt x="30196" y="30419"/>
                    <a:pt x="30154" y="30419"/>
                  </a:cubicBezTo>
                  <a:cubicBezTo>
                    <a:pt x="30013" y="30419"/>
                    <a:pt x="29935" y="30481"/>
                    <a:pt x="30009" y="30696"/>
                  </a:cubicBezTo>
                  <a:cubicBezTo>
                    <a:pt x="29944" y="30680"/>
                    <a:pt x="29887" y="30672"/>
                    <a:pt x="29837" y="30672"/>
                  </a:cubicBezTo>
                  <a:cubicBezTo>
                    <a:pt x="29669" y="30672"/>
                    <a:pt x="29590" y="30764"/>
                    <a:pt x="29553" y="30900"/>
                  </a:cubicBezTo>
                  <a:cubicBezTo>
                    <a:pt x="29585" y="30981"/>
                    <a:pt x="29638" y="31061"/>
                    <a:pt x="29708" y="31121"/>
                  </a:cubicBezTo>
                  <a:cubicBezTo>
                    <a:pt x="29891" y="31272"/>
                    <a:pt x="30101" y="31395"/>
                    <a:pt x="30320" y="31487"/>
                  </a:cubicBezTo>
                  <a:cubicBezTo>
                    <a:pt x="30965" y="31443"/>
                    <a:pt x="31609" y="31411"/>
                    <a:pt x="32244" y="31299"/>
                  </a:cubicBezTo>
                  <a:cubicBezTo>
                    <a:pt x="32388" y="31272"/>
                    <a:pt x="32520" y="31257"/>
                    <a:pt x="32637" y="31257"/>
                  </a:cubicBezTo>
                  <a:cubicBezTo>
                    <a:pt x="32739" y="31257"/>
                    <a:pt x="32830" y="31268"/>
                    <a:pt x="32910" y="31293"/>
                  </a:cubicBezTo>
                  <a:cubicBezTo>
                    <a:pt x="32953" y="31266"/>
                    <a:pt x="32995" y="31244"/>
                    <a:pt x="33034" y="31217"/>
                  </a:cubicBezTo>
                  <a:cubicBezTo>
                    <a:pt x="33297" y="31051"/>
                    <a:pt x="33528" y="30836"/>
                    <a:pt x="33711" y="30578"/>
                  </a:cubicBezTo>
                  <a:cubicBezTo>
                    <a:pt x="33721" y="30520"/>
                    <a:pt x="33743" y="30455"/>
                    <a:pt x="33754" y="30396"/>
                  </a:cubicBezTo>
                  <a:cubicBezTo>
                    <a:pt x="33866" y="29799"/>
                    <a:pt x="33957" y="29198"/>
                    <a:pt x="34059" y="28596"/>
                  </a:cubicBezTo>
                  <a:cubicBezTo>
                    <a:pt x="34291" y="28494"/>
                    <a:pt x="34307" y="28279"/>
                    <a:pt x="34329" y="28064"/>
                  </a:cubicBezTo>
                  <a:cubicBezTo>
                    <a:pt x="34500" y="27994"/>
                    <a:pt x="34678" y="27935"/>
                    <a:pt x="34855" y="27882"/>
                  </a:cubicBezTo>
                  <a:cubicBezTo>
                    <a:pt x="34860" y="27806"/>
                    <a:pt x="34865" y="27731"/>
                    <a:pt x="34877" y="27667"/>
                  </a:cubicBezTo>
                  <a:cubicBezTo>
                    <a:pt x="34758" y="27543"/>
                    <a:pt x="34656" y="27366"/>
                    <a:pt x="34602" y="27103"/>
                  </a:cubicBezTo>
                  <a:cubicBezTo>
                    <a:pt x="34714" y="27022"/>
                    <a:pt x="34868" y="26974"/>
                    <a:pt x="35082" y="26974"/>
                  </a:cubicBezTo>
                  <a:cubicBezTo>
                    <a:pt x="35095" y="26974"/>
                    <a:pt x="35109" y="26974"/>
                    <a:pt x="35123" y="26974"/>
                  </a:cubicBezTo>
                  <a:lnTo>
                    <a:pt x="35102" y="26995"/>
                  </a:lnTo>
                  <a:cubicBezTo>
                    <a:pt x="36315" y="26442"/>
                    <a:pt x="36129" y="25330"/>
                    <a:pt x="36171" y="24309"/>
                  </a:cubicBezTo>
                  <a:cubicBezTo>
                    <a:pt x="36099" y="24248"/>
                    <a:pt x="36008" y="24228"/>
                    <a:pt x="35908" y="24228"/>
                  </a:cubicBezTo>
                  <a:cubicBezTo>
                    <a:pt x="35822" y="24228"/>
                    <a:pt x="35728" y="24243"/>
                    <a:pt x="35633" y="24260"/>
                  </a:cubicBezTo>
                  <a:cubicBezTo>
                    <a:pt x="35628" y="24240"/>
                    <a:pt x="35628" y="24223"/>
                    <a:pt x="35623" y="24202"/>
                  </a:cubicBezTo>
                  <a:cubicBezTo>
                    <a:pt x="35569" y="24223"/>
                    <a:pt x="35510" y="24234"/>
                    <a:pt x="35452" y="24234"/>
                  </a:cubicBezTo>
                  <a:cubicBezTo>
                    <a:pt x="35425" y="24234"/>
                    <a:pt x="35392" y="24228"/>
                    <a:pt x="35365" y="24228"/>
                  </a:cubicBezTo>
                  <a:cubicBezTo>
                    <a:pt x="35209" y="24202"/>
                    <a:pt x="35075" y="24158"/>
                    <a:pt x="34951" y="24099"/>
                  </a:cubicBezTo>
                  <a:cubicBezTo>
                    <a:pt x="34914" y="24035"/>
                    <a:pt x="34887" y="23955"/>
                    <a:pt x="34871" y="23841"/>
                  </a:cubicBezTo>
                  <a:cubicBezTo>
                    <a:pt x="34817" y="23815"/>
                    <a:pt x="34768" y="23777"/>
                    <a:pt x="34726" y="23739"/>
                  </a:cubicBezTo>
                  <a:cubicBezTo>
                    <a:pt x="34409" y="23665"/>
                    <a:pt x="34339" y="23390"/>
                    <a:pt x="34242" y="23015"/>
                  </a:cubicBezTo>
                  <a:cubicBezTo>
                    <a:pt x="34011" y="22358"/>
                    <a:pt x="34006" y="21483"/>
                    <a:pt x="33915" y="20726"/>
                  </a:cubicBezTo>
                  <a:cubicBezTo>
                    <a:pt x="33684" y="20334"/>
                    <a:pt x="33538" y="19920"/>
                    <a:pt x="33523" y="19464"/>
                  </a:cubicBezTo>
                  <a:cubicBezTo>
                    <a:pt x="33469" y="19388"/>
                    <a:pt x="33409" y="19318"/>
                    <a:pt x="33350" y="19259"/>
                  </a:cubicBezTo>
                  <a:cubicBezTo>
                    <a:pt x="33184" y="19259"/>
                    <a:pt x="33066" y="19167"/>
                    <a:pt x="32990" y="18986"/>
                  </a:cubicBezTo>
                  <a:cubicBezTo>
                    <a:pt x="32995" y="18986"/>
                    <a:pt x="33002" y="18980"/>
                    <a:pt x="33012" y="18980"/>
                  </a:cubicBezTo>
                  <a:cubicBezTo>
                    <a:pt x="32990" y="18964"/>
                    <a:pt x="32970" y="18953"/>
                    <a:pt x="32953" y="18942"/>
                  </a:cubicBezTo>
                  <a:lnTo>
                    <a:pt x="32953" y="18942"/>
                  </a:lnTo>
                  <a:cubicBezTo>
                    <a:pt x="32953" y="18948"/>
                    <a:pt x="32953" y="18958"/>
                    <a:pt x="32958" y="18964"/>
                  </a:cubicBezTo>
                  <a:cubicBezTo>
                    <a:pt x="32690" y="18921"/>
                    <a:pt x="32464" y="18813"/>
                    <a:pt x="32298" y="18614"/>
                  </a:cubicBezTo>
                  <a:cubicBezTo>
                    <a:pt x="31792" y="18405"/>
                    <a:pt x="31255" y="18239"/>
                    <a:pt x="30826" y="17959"/>
                  </a:cubicBezTo>
                  <a:lnTo>
                    <a:pt x="30826" y="17949"/>
                  </a:lnTo>
                  <a:cubicBezTo>
                    <a:pt x="30815" y="17917"/>
                    <a:pt x="30810" y="17905"/>
                    <a:pt x="30810" y="17905"/>
                  </a:cubicBezTo>
                  <a:cubicBezTo>
                    <a:pt x="30793" y="17890"/>
                    <a:pt x="30739" y="17873"/>
                    <a:pt x="30681" y="17857"/>
                  </a:cubicBezTo>
                  <a:cubicBezTo>
                    <a:pt x="30461" y="17685"/>
                    <a:pt x="30272" y="17481"/>
                    <a:pt x="30149" y="17201"/>
                  </a:cubicBezTo>
                  <a:cubicBezTo>
                    <a:pt x="29746" y="16256"/>
                    <a:pt x="30047" y="15123"/>
                    <a:pt x="30025" y="14129"/>
                  </a:cubicBezTo>
                  <a:cubicBezTo>
                    <a:pt x="30009" y="13452"/>
                    <a:pt x="29972" y="12705"/>
                    <a:pt x="29665" y="12093"/>
                  </a:cubicBezTo>
                  <a:cubicBezTo>
                    <a:pt x="29574" y="11899"/>
                    <a:pt x="29439" y="11706"/>
                    <a:pt x="29278" y="11540"/>
                  </a:cubicBezTo>
                  <a:cubicBezTo>
                    <a:pt x="28999" y="11431"/>
                    <a:pt x="28730" y="11314"/>
                    <a:pt x="28542" y="11083"/>
                  </a:cubicBezTo>
                  <a:cubicBezTo>
                    <a:pt x="28444" y="11059"/>
                    <a:pt x="28340" y="11044"/>
                    <a:pt x="28236" y="11044"/>
                  </a:cubicBezTo>
                  <a:cubicBezTo>
                    <a:pt x="28222" y="11044"/>
                    <a:pt x="28207" y="11044"/>
                    <a:pt x="28193" y="11045"/>
                  </a:cubicBezTo>
                  <a:cubicBezTo>
                    <a:pt x="28065" y="11134"/>
                    <a:pt x="27945" y="11257"/>
                    <a:pt x="27787" y="11257"/>
                  </a:cubicBezTo>
                  <a:cubicBezTo>
                    <a:pt x="27745" y="11257"/>
                    <a:pt x="27700" y="11248"/>
                    <a:pt x="27651" y="11228"/>
                  </a:cubicBezTo>
                  <a:cubicBezTo>
                    <a:pt x="27661" y="11206"/>
                    <a:pt x="27677" y="11190"/>
                    <a:pt x="27689" y="11168"/>
                  </a:cubicBezTo>
                  <a:lnTo>
                    <a:pt x="27689" y="11168"/>
                  </a:lnTo>
                  <a:cubicBezTo>
                    <a:pt x="27602" y="11201"/>
                    <a:pt x="27511" y="11223"/>
                    <a:pt x="27426" y="11238"/>
                  </a:cubicBezTo>
                  <a:cubicBezTo>
                    <a:pt x="27455" y="11241"/>
                    <a:pt x="27485" y="11243"/>
                    <a:pt x="27518" y="11243"/>
                  </a:cubicBezTo>
                  <a:cubicBezTo>
                    <a:pt x="27551" y="11243"/>
                    <a:pt x="27586" y="11241"/>
                    <a:pt x="27624" y="11238"/>
                  </a:cubicBezTo>
                  <a:lnTo>
                    <a:pt x="27624" y="11238"/>
                  </a:lnTo>
                  <a:cubicBezTo>
                    <a:pt x="27607" y="11302"/>
                    <a:pt x="27587" y="11362"/>
                    <a:pt x="27570" y="11416"/>
                  </a:cubicBezTo>
                  <a:cubicBezTo>
                    <a:pt x="27500" y="11426"/>
                    <a:pt x="27431" y="11431"/>
                    <a:pt x="27355" y="11431"/>
                  </a:cubicBezTo>
                  <a:cubicBezTo>
                    <a:pt x="27151" y="11431"/>
                    <a:pt x="26990" y="11373"/>
                    <a:pt x="26856" y="11287"/>
                  </a:cubicBezTo>
                  <a:cubicBezTo>
                    <a:pt x="26851" y="11277"/>
                    <a:pt x="26845" y="11260"/>
                    <a:pt x="26839" y="11250"/>
                  </a:cubicBezTo>
                  <a:cubicBezTo>
                    <a:pt x="26593" y="10637"/>
                    <a:pt x="26297" y="10030"/>
                    <a:pt x="26147" y="9380"/>
                  </a:cubicBezTo>
                  <a:cubicBezTo>
                    <a:pt x="26098" y="9256"/>
                    <a:pt x="26040" y="9133"/>
                    <a:pt x="25963" y="9014"/>
                  </a:cubicBezTo>
                  <a:cubicBezTo>
                    <a:pt x="25733" y="8627"/>
                    <a:pt x="25432" y="8305"/>
                    <a:pt x="25105" y="7999"/>
                  </a:cubicBezTo>
                  <a:cubicBezTo>
                    <a:pt x="24932" y="7962"/>
                    <a:pt x="24803" y="7860"/>
                    <a:pt x="24728" y="7677"/>
                  </a:cubicBezTo>
                  <a:cubicBezTo>
                    <a:pt x="24621" y="7585"/>
                    <a:pt x="24508" y="7494"/>
                    <a:pt x="24401" y="7409"/>
                  </a:cubicBezTo>
                  <a:cubicBezTo>
                    <a:pt x="24396" y="7414"/>
                    <a:pt x="24389" y="7419"/>
                    <a:pt x="24384" y="7429"/>
                  </a:cubicBezTo>
                  <a:cubicBezTo>
                    <a:pt x="24314" y="7360"/>
                    <a:pt x="24240" y="7295"/>
                    <a:pt x="24170" y="7231"/>
                  </a:cubicBezTo>
                  <a:cubicBezTo>
                    <a:pt x="24024" y="7215"/>
                    <a:pt x="23938" y="7144"/>
                    <a:pt x="23917" y="7015"/>
                  </a:cubicBezTo>
                  <a:cubicBezTo>
                    <a:pt x="23422" y="6608"/>
                    <a:pt x="22961" y="6177"/>
                    <a:pt x="22623" y="5624"/>
                  </a:cubicBezTo>
                  <a:cubicBezTo>
                    <a:pt x="22257" y="5023"/>
                    <a:pt x="22128" y="4416"/>
                    <a:pt x="22090" y="3799"/>
                  </a:cubicBezTo>
                  <a:cubicBezTo>
                    <a:pt x="21983" y="3331"/>
                    <a:pt x="22090" y="2825"/>
                    <a:pt x="22123" y="2337"/>
                  </a:cubicBezTo>
                  <a:lnTo>
                    <a:pt x="22123" y="2272"/>
                  </a:lnTo>
                  <a:cubicBezTo>
                    <a:pt x="22133" y="2068"/>
                    <a:pt x="22128" y="1870"/>
                    <a:pt x="22085" y="1676"/>
                  </a:cubicBezTo>
                  <a:cubicBezTo>
                    <a:pt x="22036" y="1461"/>
                    <a:pt x="21946" y="1257"/>
                    <a:pt x="21778" y="1064"/>
                  </a:cubicBezTo>
                  <a:cubicBezTo>
                    <a:pt x="21300" y="240"/>
                    <a:pt x="20568" y="1"/>
                    <a:pt x="197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4"/>
            <p:cNvSpPr/>
            <p:nvPr/>
          </p:nvSpPr>
          <p:spPr>
            <a:xfrm>
              <a:off x="4666025" y="2829850"/>
              <a:ext cx="4175" cy="3625"/>
            </a:xfrm>
            <a:custGeom>
              <a:avLst/>
              <a:gdLst/>
              <a:ahLst/>
              <a:cxnLst/>
              <a:rect l="l" t="t" r="r" b="b"/>
              <a:pathLst>
                <a:path w="167" h="145" extrusionOk="0">
                  <a:moveTo>
                    <a:pt x="87" y="1"/>
                  </a:moveTo>
                  <a:cubicBezTo>
                    <a:pt x="60" y="38"/>
                    <a:pt x="27" y="70"/>
                    <a:pt x="0" y="108"/>
                  </a:cubicBezTo>
                  <a:cubicBezTo>
                    <a:pt x="27" y="124"/>
                    <a:pt x="55" y="135"/>
                    <a:pt x="80" y="145"/>
                  </a:cubicBezTo>
                  <a:cubicBezTo>
                    <a:pt x="107" y="124"/>
                    <a:pt x="134" y="102"/>
                    <a:pt x="167" y="75"/>
                  </a:cubicBezTo>
                  <a:cubicBezTo>
                    <a:pt x="140" y="48"/>
                    <a:pt x="113" y="28"/>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4"/>
            <p:cNvSpPr/>
            <p:nvPr/>
          </p:nvSpPr>
          <p:spPr>
            <a:xfrm>
              <a:off x="4570125" y="2247375"/>
              <a:ext cx="700" cy="575"/>
            </a:xfrm>
            <a:custGeom>
              <a:avLst/>
              <a:gdLst/>
              <a:ahLst/>
              <a:cxnLst/>
              <a:rect l="l" t="t" r="r" b="b"/>
              <a:pathLst>
                <a:path w="28" h="23" extrusionOk="0">
                  <a:moveTo>
                    <a:pt x="28" y="0"/>
                  </a:moveTo>
                  <a:lnTo>
                    <a:pt x="1" y="22"/>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4"/>
            <p:cNvSpPr/>
            <p:nvPr/>
          </p:nvSpPr>
          <p:spPr>
            <a:xfrm>
              <a:off x="5484750" y="3949950"/>
              <a:ext cx="275" cy="275"/>
            </a:xfrm>
            <a:custGeom>
              <a:avLst/>
              <a:gdLst/>
              <a:ahLst/>
              <a:cxnLst/>
              <a:rect l="l" t="t" r="r" b="b"/>
              <a:pathLst>
                <a:path w="11" h="11" extrusionOk="0">
                  <a:moveTo>
                    <a:pt x="0" y="1"/>
                  </a:moveTo>
                  <a:lnTo>
                    <a:pt x="11" y="11"/>
                  </a:lnTo>
                  <a:lnTo>
                    <a:pt x="11" y="1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4"/>
            <p:cNvSpPr/>
            <p:nvPr/>
          </p:nvSpPr>
          <p:spPr>
            <a:xfrm>
              <a:off x="5478425" y="3782475"/>
              <a:ext cx="25" cy="25"/>
            </a:xfrm>
            <a:custGeom>
              <a:avLst/>
              <a:gdLst/>
              <a:ahLst/>
              <a:cxnLst/>
              <a:rect l="l" t="t" r="r" b="b"/>
              <a:pathLst>
                <a:path w="1" h="1" extrusionOk="0">
                  <a:moveTo>
                    <a:pt x="1" y="0"/>
                  </a:move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4"/>
            <p:cNvSpPr/>
            <p:nvPr/>
          </p:nvSpPr>
          <p:spPr>
            <a:xfrm>
              <a:off x="5331225" y="3273675"/>
              <a:ext cx="753625" cy="762125"/>
            </a:xfrm>
            <a:custGeom>
              <a:avLst/>
              <a:gdLst/>
              <a:ahLst/>
              <a:cxnLst/>
              <a:rect l="l" t="t" r="r" b="b"/>
              <a:pathLst>
                <a:path w="30145" h="30485" extrusionOk="0">
                  <a:moveTo>
                    <a:pt x="13285" y="1"/>
                  </a:moveTo>
                  <a:cubicBezTo>
                    <a:pt x="13214" y="1"/>
                    <a:pt x="13136" y="7"/>
                    <a:pt x="13050" y="18"/>
                  </a:cubicBezTo>
                  <a:cubicBezTo>
                    <a:pt x="10815" y="330"/>
                    <a:pt x="8586" y="636"/>
                    <a:pt x="6350" y="932"/>
                  </a:cubicBezTo>
                  <a:cubicBezTo>
                    <a:pt x="6125" y="878"/>
                    <a:pt x="5938" y="782"/>
                    <a:pt x="5792" y="626"/>
                  </a:cubicBezTo>
                  <a:cubicBezTo>
                    <a:pt x="5749" y="583"/>
                    <a:pt x="5717" y="534"/>
                    <a:pt x="5685" y="481"/>
                  </a:cubicBezTo>
                  <a:cubicBezTo>
                    <a:pt x="5524" y="502"/>
                    <a:pt x="5368" y="524"/>
                    <a:pt x="5207" y="546"/>
                  </a:cubicBezTo>
                  <a:cubicBezTo>
                    <a:pt x="4976" y="712"/>
                    <a:pt x="4691" y="836"/>
                    <a:pt x="4294" y="883"/>
                  </a:cubicBezTo>
                  <a:cubicBezTo>
                    <a:pt x="2993" y="1050"/>
                    <a:pt x="1693" y="1206"/>
                    <a:pt x="393" y="1351"/>
                  </a:cubicBezTo>
                  <a:cubicBezTo>
                    <a:pt x="323" y="1404"/>
                    <a:pt x="265" y="1458"/>
                    <a:pt x="205" y="1528"/>
                  </a:cubicBezTo>
                  <a:cubicBezTo>
                    <a:pt x="188" y="1550"/>
                    <a:pt x="173" y="1571"/>
                    <a:pt x="156" y="1593"/>
                  </a:cubicBezTo>
                  <a:cubicBezTo>
                    <a:pt x="60" y="1738"/>
                    <a:pt x="17" y="1893"/>
                    <a:pt x="0" y="2054"/>
                  </a:cubicBezTo>
                  <a:cubicBezTo>
                    <a:pt x="136" y="2195"/>
                    <a:pt x="232" y="2398"/>
                    <a:pt x="312" y="2694"/>
                  </a:cubicBezTo>
                  <a:cubicBezTo>
                    <a:pt x="887" y="4773"/>
                    <a:pt x="1495" y="6847"/>
                    <a:pt x="2182" y="8888"/>
                  </a:cubicBezTo>
                  <a:cubicBezTo>
                    <a:pt x="2988" y="11284"/>
                    <a:pt x="3412" y="13809"/>
                    <a:pt x="4540" y="16097"/>
                  </a:cubicBezTo>
                  <a:cubicBezTo>
                    <a:pt x="4540" y="16097"/>
                    <a:pt x="4535" y="16092"/>
                    <a:pt x="4530" y="16092"/>
                  </a:cubicBezTo>
                  <a:lnTo>
                    <a:pt x="4530" y="16092"/>
                  </a:lnTo>
                  <a:cubicBezTo>
                    <a:pt x="4642" y="16785"/>
                    <a:pt x="4589" y="17548"/>
                    <a:pt x="5330" y="17972"/>
                  </a:cubicBezTo>
                  <a:cubicBezTo>
                    <a:pt x="5222" y="18381"/>
                    <a:pt x="5985" y="18423"/>
                    <a:pt x="5733" y="18897"/>
                  </a:cubicBezTo>
                  <a:lnTo>
                    <a:pt x="5733" y="18902"/>
                  </a:lnTo>
                  <a:cubicBezTo>
                    <a:pt x="5787" y="19299"/>
                    <a:pt x="5841" y="19697"/>
                    <a:pt x="5899" y="20094"/>
                  </a:cubicBezTo>
                  <a:cubicBezTo>
                    <a:pt x="5889" y="20191"/>
                    <a:pt x="5878" y="20283"/>
                    <a:pt x="5867" y="20374"/>
                  </a:cubicBezTo>
                  <a:cubicBezTo>
                    <a:pt x="5873" y="20369"/>
                    <a:pt x="5878" y="20369"/>
                    <a:pt x="5883" y="20363"/>
                  </a:cubicBezTo>
                  <a:lnTo>
                    <a:pt x="5883" y="20363"/>
                  </a:lnTo>
                  <a:cubicBezTo>
                    <a:pt x="5539" y="21502"/>
                    <a:pt x="5003" y="22625"/>
                    <a:pt x="5609" y="23833"/>
                  </a:cubicBezTo>
                  <a:lnTo>
                    <a:pt x="5598" y="23833"/>
                  </a:lnTo>
                  <a:cubicBezTo>
                    <a:pt x="5615" y="24059"/>
                    <a:pt x="5609" y="24295"/>
                    <a:pt x="5878" y="24392"/>
                  </a:cubicBezTo>
                  <a:cubicBezTo>
                    <a:pt x="6415" y="25230"/>
                    <a:pt x="5470" y="26219"/>
                    <a:pt x="6136" y="27041"/>
                  </a:cubicBezTo>
                  <a:cubicBezTo>
                    <a:pt x="6238" y="27357"/>
                    <a:pt x="6340" y="27674"/>
                    <a:pt x="6657" y="27847"/>
                  </a:cubicBezTo>
                  <a:cubicBezTo>
                    <a:pt x="6576" y="27932"/>
                    <a:pt x="6501" y="28073"/>
                    <a:pt x="6415" y="28083"/>
                  </a:cubicBezTo>
                  <a:cubicBezTo>
                    <a:pt x="6345" y="28093"/>
                    <a:pt x="6275" y="28098"/>
                    <a:pt x="6211" y="28110"/>
                  </a:cubicBezTo>
                  <a:lnTo>
                    <a:pt x="6228" y="28137"/>
                  </a:lnTo>
                  <a:cubicBezTo>
                    <a:pt x="6281" y="28227"/>
                    <a:pt x="6362" y="28298"/>
                    <a:pt x="6453" y="28341"/>
                  </a:cubicBezTo>
                  <a:cubicBezTo>
                    <a:pt x="6453" y="28373"/>
                    <a:pt x="6447" y="28432"/>
                    <a:pt x="6442" y="28480"/>
                  </a:cubicBezTo>
                  <a:cubicBezTo>
                    <a:pt x="6635" y="28529"/>
                    <a:pt x="6808" y="28653"/>
                    <a:pt x="6942" y="28911"/>
                  </a:cubicBezTo>
                  <a:lnTo>
                    <a:pt x="6930" y="28911"/>
                  </a:lnTo>
                  <a:lnTo>
                    <a:pt x="6952" y="28931"/>
                  </a:lnTo>
                  <a:lnTo>
                    <a:pt x="6952" y="28921"/>
                  </a:lnTo>
                  <a:cubicBezTo>
                    <a:pt x="7253" y="29104"/>
                    <a:pt x="7022" y="29652"/>
                    <a:pt x="7473" y="29732"/>
                  </a:cubicBezTo>
                  <a:cubicBezTo>
                    <a:pt x="7626" y="30185"/>
                    <a:pt x="7917" y="30287"/>
                    <a:pt x="8234" y="30287"/>
                  </a:cubicBezTo>
                  <a:cubicBezTo>
                    <a:pt x="8461" y="30287"/>
                    <a:pt x="8702" y="30234"/>
                    <a:pt x="8913" y="30221"/>
                  </a:cubicBezTo>
                  <a:cubicBezTo>
                    <a:pt x="13255" y="29958"/>
                    <a:pt x="17589" y="29705"/>
                    <a:pt x="21919" y="29323"/>
                  </a:cubicBezTo>
                  <a:cubicBezTo>
                    <a:pt x="22031" y="29313"/>
                    <a:pt x="22137" y="29308"/>
                    <a:pt x="22239" y="29308"/>
                  </a:cubicBezTo>
                  <a:cubicBezTo>
                    <a:pt x="22888" y="29308"/>
                    <a:pt x="23324" y="29519"/>
                    <a:pt x="23751" y="29980"/>
                  </a:cubicBezTo>
                  <a:cubicBezTo>
                    <a:pt x="23888" y="30300"/>
                    <a:pt x="24132" y="30484"/>
                    <a:pt x="24416" y="30484"/>
                  </a:cubicBezTo>
                  <a:cubicBezTo>
                    <a:pt x="24455" y="30484"/>
                    <a:pt x="24495" y="30481"/>
                    <a:pt x="24536" y="30473"/>
                  </a:cubicBezTo>
                  <a:cubicBezTo>
                    <a:pt x="24670" y="30414"/>
                    <a:pt x="24767" y="30334"/>
                    <a:pt x="24842" y="30258"/>
                  </a:cubicBezTo>
                  <a:cubicBezTo>
                    <a:pt x="24901" y="30076"/>
                    <a:pt x="24804" y="29807"/>
                    <a:pt x="24837" y="29608"/>
                  </a:cubicBezTo>
                  <a:cubicBezTo>
                    <a:pt x="24955" y="28824"/>
                    <a:pt x="24401" y="28093"/>
                    <a:pt x="24638" y="27299"/>
                  </a:cubicBezTo>
                  <a:cubicBezTo>
                    <a:pt x="24791" y="27178"/>
                    <a:pt x="24943" y="27126"/>
                    <a:pt x="25096" y="27126"/>
                  </a:cubicBezTo>
                  <a:cubicBezTo>
                    <a:pt x="25275" y="27126"/>
                    <a:pt x="25454" y="27198"/>
                    <a:pt x="25632" y="27315"/>
                  </a:cubicBezTo>
                  <a:cubicBezTo>
                    <a:pt x="25691" y="27536"/>
                    <a:pt x="25852" y="27586"/>
                    <a:pt x="26023" y="27586"/>
                  </a:cubicBezTo>
                  <a:cubicBezTo>
                    <a:pt x="26068" y="27586"/>
                    <a:pt x="26113" y="27582"/>
                    <a:pt x="26158" y="27578"/>
                  </a:cubicBezTo>
                  <a:cubicBezTo>
                    <a:pt x="26364" y="27555"/>
                    <a:pt x="26562" y="27542"/>
                    <a:pt x="26748" y="27542"/>
                  </a:cubicBezTo>
                  <a:cubicBezTo>
                    <a:pt x="27060" y="27542"/>
                    <a:pt x="27337" y="27581"/>
                    <a:pt x="27560" y="27686"/>
                  </a:cubicBezTo>
                  <a:cubicBezTo>
                    <a:pt x="27641" y="27637"/>
                    <a:pt x="27721" y="27567"/>
                    <a:pt x="27797" y="27481"/>
                  </a:cubicBezTo>
                  <a:cubicBezTo>
                    <a:pt x="27845" y="27416"/>
                    <a:pt x="27888" y="27347"/>
                    <a:pt x="27921" y="27277"/>
                  </a:cubicBezTo>
                  <a:cubicBezTo>
                    <a:pt x="28119" y="26868"/>
                    <a:pt x="28060" y="26364"/>
                    <a:pt x="27985" y="25998"/>
                  </a:cubicBezTo>
                  <a:cubicBezTo>
                    <a:pt x="27544" y="23753"/>
                    <a:pt x="28452" y="21867"/>
                    <a:pt x="29414" y="19874"/>
                  </a:cubicBezTo>
                  <a:cubicBezTo>
                    <a:pt x="29634" y="19412"/>
                    <a:pt x="29865" y="18939"/>
                    <a:pt x="30074" y="18461"/>
                  </a:cubicBezTo>
                  <a:cubicBezTo>
                    <a:pt x="30145" y="18311"/>
                    <a:pt x="30133" y="18150"/>
                    <a:pt x="30063" y="18010"/>
                  </a:cubicBezTo>
                  <a:cubicBezTo>
                    <a:pt x="29919" y="18166"/>
                    <a:pt x="29741" y="18300"/>
                    <a:pt x="29521" y="18391"/>
                  </a:cubicBezTo>
                  <a:cubicBezTo>
                    <a:pt x="29543" y="18343"/>
                    <a:pt x="29565" y="18294"/>
                    <a:pt x="29585" y="18247"/>
                  </a:cubicBezTo>
                  <a:cubicBezTo>
                    <a:pt x="29550" y="18214"/>
                    <a:pt x="29500" y="18206"/>
                    <a:pt x="29440" y="18206"/>
                  </a:cubicBezTo>
                  <a:cubicBezTo>
                    <a:pt x="29372" y="18206"/>
                    <a:pt x="29293" y="18217"/>
                    <a:pt x="29215" y="18217"/>
                  </a:cubicBezTo>
                  <a:cubicBezTo>
                    <a:pt x="29078" y="18217"/>
                    <a:pt x="28943" y="18183"/>
                    <a:pt x="28871" y="17994"/>
                  </a:cubicBezTo>
                  <a:cubicBezTo>
                    <a:pt x="28855" y="17984"/>
                    <a:pt x="28833" y="17972"/>
                    <a:pt x="28817" y="17962"/>
                  </a:cubicBezTo>
                  <a:cubicBezTo>
                    <a:pt x="28591" y="17823"/>
                    <a:pt x="28360" y="17682"/>
                    <a:pt x="28129" y="17548"/>
                  </a:cubicBezTo>
                  <a:lnTo>
                    <a:pt x="28129" y="17543"/>
                  </a:lnTo>
                  <a:cubicBezTo>
                    <a:pt x="27904" y="16995"/>
                    <a:pt x="27738" y="16430"/>
                    <a:pt x="27770" y="15829"/>
                  </a:cubicBezTo>
                  <a:cubicBezTo>
                    <a:pt x="27463" y="15636"/>
                    <a:pt x="27420" y="15356"/>
                    <a:pt x="27507" y="15029"/>
                  </a:cubicBezTo>
                  <a:lnTo>
                    <a:pt x="27507" y="15029"/>
                  </a:lnTo>
                  <a:cubicBezTo>
                    <a:pt x="27436" y="15034"/>
                    <a:pt x="27368" y="15036"/>
                    <a:pt x="27304" y="15036"/>
                  </a:cubicBezTo>
                  <a:cubicBezTo>
                    <a:pt x="26110" y="15036"/>
                    <a:pt x="25880" y="14208"/>
                    <a:pt x="25905" y="13159"/>
                  </a:cubicBezTo>
                  <a:cubicBezTo>
                    <a:pt x="24901" y="13100"/>
                    <a:pt x="24842" y="12101"/>
                    <a:pt x="24321" y="11558"/>
                  </a:cubicBezTo>
                  <a:cubicBezTo>
                    <a:pt x="24259" y="11567"/>
                    <a:pt x="24200" y="11572"/>
                    <a:pt x="24144" y="11572"/>
                  </a:cubicBezTo>
                  <a:cubicBezTo>
                    <a:pt x="23786" y="11572"/>
                    <a:pt x="23563" y="11377"/>
                    <a:pt x="23488" y="10972"/>
                  </a:cubicBezTo>
                  <a:cubicBezTo>
                    <a:pt x="23215" y="10779"/>
                    <a:pt x="23010" y="10531"/>
                    <a:pt x="22828" y="10268"/>
                  </a:cubicBezTo>
                  <a:cubicBezTo>
                    <a:pt x="22526" y="9829"/>
                    <a:pt x="22290" y="9339"/>
                    <a:pt x="21919" y="8947"/>
                  </a:cubicBezTo>
                  <a:cubicBezTo>
                    <a:pt x="21511" y="8840"/>
                    <a:pt x="20979" y="8937"/>
                    <a:pt x="20834" y="8362"/>
                  </a:cubicBezTo>
                  <a:cubicBezTo>
                    <a:pt x="20820" y="8362"/>
                    <a:pt x="20805" y="8363"/>
                    <a:pt x="20791" y="8363"/>
                  </a:cubicBezTo>
                  <a:cubicBezTo>
                    <a:pt x="20623" y="8363"/>
                    <a:pt x="20521" y="8302"/>
                    <a:pt x="20560" y="8093"/>
                  </a:cubicBezTo>
                  <a:lnTo>
                    <a:pt x="20560" y="8093"/>
                  </a:lnTo>
                  <a:cubicBezTo>
                    <a:pt x="20502" y="8114"/>
                    <a:pt x="20451" y="8124"/>
                    <a:pt x="20404" y="8124"/>
                  </a:cubicBezTo>
                  <a:cubicBezTo>
                    <a:pt x="20224" y="8124"/>
                    <a:pt x="20117" y="7982"/>
                    <a:pt x="20023" y="7803"/>
                  </a:cubicBezTo>
                  <a:lnTo>
                    <a:pt x="20029" y="7803"/>
                  </a:lnTo>
                  <a:cubicBezTo>
                    <a:pt x="19942" y="7722"/>
                    <a:pt x="19862" y="7642"/>
                    <a:pt x="19781" y="7561"/>
                  </a:cubicBezTo>
                  <a:cubicBezTo>
                    <a:pt x="19481" y="7502"/>
                    <a:pt x="19287" y="7320"/>
                    <a:pt x="19211" y="7018"/>
                  </a:cubicBezTo>
                  <a:cubicBezTo>
                    <a:pt x="18400" y="6277"/>
                    <a:pt x="17401" y="5708"/>
                    <a:pt x="17175" y="4466"/>
                  </a:cubicBezTo>
                  <a:cubicBezTo>
                    <a:pt x="17165" y="4402"/>
                    <a:pt x="17128" y="4343"/>
                    <a:pt x="17068" y="4290"/>
                  </a:cubicBezTo>
                  <a:cubicBezTo>
                    <a:pt x="16902" y="4124"/>
                    <a:pt x="16585" y="3983"/>
                    <a:pt x="16375" y="3827"/>
                  </a:cubicBezTo>
                  <a:cubicBezTo>
                    <a:pt x="15779" y="3645"/>
                    <a:pt x="15177" y="3462"/>
                    <a:pt x="14705" y="3021"/>
                  </a:cubicBezTo>
                  <a:cubicBezTo>
                    <a:pt x="14479" y="3016"/>
                    <a:pt x="14254" y="3011"/>
                    <a:pt x="14157" y="2753"/>
                  </a:cubicBezTo>
                  <a:cubicBezTo>
                    <a:pt x="13937" y="2753"/>
                    <a:pt x="13716" y="2737"/>
                    <a:pt x="13625" y="2480"/>
                  </a:cubicBezTo>
                  <a:cubicBezTo>
                    <a:pt x="13329" y="2420"/>
                    <a:pt x="13114" y="2280"/>
                    <a:pt x="13093" y="1947"/>
                  </a:cubicBezTo>
                  <a:cubicBezTo>
                    <a:pt x="12685" y="1770"/>
                    <a:pt x="12803" y="1593"/>
                    <a:pt x="13087" y="1416"/>
                  </a:cubicBezTo>
                  <a:cubicBezTo>
                    <a:pt x="13093" y="1195"/>
                    <a:pt x="13099" y="970"/>
                    <a:pt x="13356" y="878"/>
                  </a:cubicBezTo>
                  <a:cubicBezTo>
                    <a:pt x="13419" y="676"/>
                    <a:pt x="13529" y="568"/>
                    <a:pt x="13694" y="568"/>
                  </a:cubicBezTo>
                  <a:cubicBezTo>
                    <a:pt x="13753" y="568"/>
                    <a:pt x="13819" y="582"/>
                    <a:pt x="13893" y="610"/>
                  </a:cubicBezTo>
                  <a:cubicBezTo>
                    <a:pt x="13872" y="330"/>
                    <a:pt x="13791" y="164"/>
                    <a:pt x="13641" y="78"/>
                  </a:cubicBezTo>
                  <a:cubicBezTo>
                    <a:pt x="13646" y="67"/>
                    <a:pt x="13652" y="56"/>
                    <a:pt x="13657" y="45"/>
                  </a:cubicBezTo>
                  <a:lnTo>
                    <a:pt x="13657" y="45"/>
                  </a:lnTo>
                  <a:cubicBezTo>
                    <a:pt x="13635" y="51"/>
                    <a:pt x="13619" y="51"/>
                    <a:pt x="13597" y="56"/>
                  </a:cubicBezTo>
                  <a:cubicBezTo>
                    <a:pt x="13512" y="19"/>
                    <a:pt x="13410" y="1"/>
                    <a:pt x="132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4"/>
            <p:cNvSpPr/>
            <p:nvPr/>
          </p:nvSpPr>
          <p:spPr>
            <a:xfrm>
              <a:off x="5845350" y="3475450"/>
              <a:ext cx="550" cy="450"/>
            </a:xfrm>
            <a:custGeom>
              <a:avLst/>
              <a:gdLst/>
              <a:ahLst/>
              <a:cxnLst/>
              <a:rect l="l" t="t" r="r" b="b"/>
              <a:pathLst>
                <a:path w="22" h="18" extrusionOk="0">
                  <a:moveTo>
                    <a:pt x="22" y="17"/>
                  </a:moveTo>
                  <a:lnTo>
                    <a:pt x="22" y="17"/>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4"/>
            <p:cNvSpPr/>
            <p:nvPr/>
          </p:nvSpPr>
          <p:spPr>
            <a:xfrm>
              <a:off x="6019150" y="3649250"/>
              <a:ext cx="275" cy="150"/>
            </a:xfrm>
            <a:custGeom>
              <a:avLst/>
              <a:gdLst/>
              <a:ahLst/>
              <a:cxnLst/>
              <a:rect l="l" t="t" r="r" b="b"/>
              <a:pathLst>
                <a:path w="11" h="6" extrusionOk="0">
                  <a:moveTo>
                    <a:pt x="0" y="0"/>
                  </a:moveTo>
                  <a:lnTo>
                    <a:pt x="10" y="6"/>
                  </a:lnTo>
                  <a:cubicBezTo>
                    <a:pt x="10" y="6"/>
                    <a:pt x="5"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4"/>
            <p:cNvSpPr/>
            <p:nvPr/>
          </p:nvSpPr>
          <p:spPr>
            <a:xfrm>
              <a:off x="5658925" y="3322475"/>
              <a:ext cx="25" cy="25"/>
            </a:xfrm>
            <a:custGeom>
              <a:avLst/>
              <a:gdLst/>
              <a:ahLst/>
              <a:cxnLst/>
              <a:rect l="l" t="t" r="r" b="b"/>
              <a:pathLst>
                <a:path w="1" h="1" extrusionOk="0">
                  <a:moveTo>
                    <a:pt x="1" y="0"/>
                  </a:move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4"/>
            <p:cNvSpPr/>
            <p:nvPr/>
          </p:nvSpPr>
          <p:spPr>
            <a:xfrm>
              <a:off x="5938825" y="3562225"/>
              <a:ext cx="550" cy="400"/>
            </a:xfrm>
            <a:custGeom>
              <a:avLst/>
              <a:gdLst/>
              <a:ahLst/>
              <a:cxnLst/>
              <a:rect l="l" t="t" r="r" b="b"/>
              <a:pathLst>
                <a:path w="22" h="16" extrusionOk="0">
                  <a:moveTo>
                    <a:pt x="0" y="0"/>
                  </a:moveTo>
                  <a:cubicBezTo>
                    <a:pt x="7" y="5"/>
                    <a:pt x="12" y="11"/>
                    <a:pt x="17" y="16"/>
                  </a:cubicBezTo>
                  <a:lnTo>
                    <a:pt x="22" y="16"/>
                  </a:lnTo>
                  <a:cubicBezTo>
                    <a:pt x="22" y="16"/>
                    <a:pt x="17" y="11"/>
                    <a:pt x="12" y="5"/>
                  </a:cubicBez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4"/>
            <p:cNvSpPr/>
            <p:nvPr/>
          </p:nvSpPr>
          <p:spPr>
            <a:xfrm>
              <a:off x="5978850" y="3602375"/>
              <a:ext cx="275" cy="300"/>
            </a:xfrm>
            <a:custGeom>
              <a:avLst/>
              <a:gdLst/>
              <a:ahLst/>
              <a:cxnLst/>
              <a:rect l="l" t="t" r="r" b="b"/>
              <a:pathLst>
                <a:path w="11" h="12" extrusionOk="0">
                  <a:moveTo>
                    <a:pt x="0" y="1"/>
                  </a:moveTo>
                  <a:lnTo>
                    <a:pt x="0" y="11"/>
                  </a:lnTo>
                  <a:lnTo>
                    <a:pt x="11" y="11"/>
                  </a:lnTo>
                  <a:cubicBezTo>
                    <a:pt x="11" y="6"/>
                    <a:pt x="6" y="6"/>
                    <a:pt x="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4"/>
            <p:cNvSpPr/>
            <p:nvPr/>
          </p:nvSpPr>
          <p:spPr>
            <a:xfrm>
              <a:off x="5939350" y="3562600"/>
              <a:ext cx="25" cy="25"/>
            </a:xfrm>
            <a:custGeom>
              <a:avLst/>
              <a:gdLst/>
              <a:ahLst/>
              <a:cxnLst/>
              <a:rect l="l" t="t" r="r" b="b"/>
              <a:pathLst>
                <a:path w="1" h="1" extrusionOk="0">
                  <a:moveTo>
                    <a:pt x="1" y="1"/>
                  </a:move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4"/>
            <p:cNvSpPr/>
            <p:nvPr/>
          </p:nvSpPr>
          <p:spPr>
            <a:xfrm>
              <a:off x="5658375" y="3321950"/>
              <a:ext cx="575" cy="550"/>
            </a:xfrm>
            <a:custGeom>
              <a:avLst/>
              <a:gdLst/>
              <a:ahLst/>
              <a:cxnLst/>
              <a:rect l="l" t="t" r="r" b="b"/>
              <a:pathLst>
                <a:path w="23" h="22" extrusionOk="0">
                  <a:moveTo>
                    <a:pt x="1" y="1"/>
                  </a:moveTo>
                  <a:cubicBezTo>
                    <a:pt x="1" y="6"/>
                    <a:pt x="7" y="11"/>
                    <a:pt x="7" y="16"/>
                  </a:cubicBezTo>
                  <a:cubicBezTo>
                    <a:pt x="13" y="16"/>
                    <a:pt x="18" y="21"/>
                    <a:pt x="23" y="21"/>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4"/>
            <p:cNvSpPr/>
            <p:nvPr/>
          </p:nvSpPr>
          <p:spPr>
            <a:xfrm>
              <a:off x="5671575" y="3335225"/>
              <a:ext cx="825" cy="700"/>
            </a:xfrm>
            <a:custGeom>
              <a:avLst/>
              <a:gdLst/>
              <a:ahLst/>
              <a:cxnLst/>
              <a:rect l="l" t="t" r="r" b="b"/>
              <a:pathLst>
                <a:path w="33" h="28" extrusionOk="0">
                  <a:moveTo>
                    <a:pt x="0" y="1"/>
                  </a:moveTo>
                  <a:lnTo>
                    <a:pt x="0" y="1"/>
                  </a:lnTo>
                  <a:cubicBezTo>
                    <a:pt x="5" y="11"/>
                    <a:pt x="5" y="11"/>
                    <a:pt x="11" y="18"/>
                  </a:cubicBezTo>
                  <a:cubicBezTo>
                    <a:pt x="15" y="22"/>
                    <a:pt x="25" y="23"/>
                    <a:pt x="31" y="27"/>
                  </a:cubicBezTo>
                  <a:lnTo>
                    <a:pt x="31" y="27"/>
                  </a:lnTo>
                  <a:lnTo>
                    <a:pt x="0" y="1"/>
                  </a:lnTo>
                  <a:close/>
                  <a:moveTo>
                    <a:pt x="31" y="27"/>
                  </a:moveTo>
                  <a:lnTo>
                    <a:pt x="32" y="28"/>
                  </a:lnTo>
                  <a:cubicBezTo>
                    <a:pt x="32" y="28"/>
                    <a:pt x="32" y="27"/>
                    <a:pt x="31" y="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4"/>
            <p:cNvSpPr/>
            <p:nvPr/>
          </p:nvSpPr>
          <p:spPr>
            <a:xfrm>
              <a:off x="5851950" y="3482025"/>
              <a:ext cx="675" cy="700"/>
            </a:xfrm>
            <a:custGeom>
              <a:avLst/>
              <a:gdLst/>
              <a:ahLst/>
              <a:cxnLst/>
              <a:rect l="l" t="t" r="r" b="b"/>
              <a:pathLst>
                <a:path w="27" h="28" extrusionOk="0">
                  <a:moveTo>
                    <a:pt x="0" y="0"/>
                  </a:moveTo>
                  <a:cubicBezTo>
                    <a:pt x="5" y="12"/>
                    <a:pt x="5" y="17"/>
                    <a:pt x="5" y="28"/>
                  </a:cubicBezTo>
                  <a:lnTo>
                    <a:pt x="26" y="28"/>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4"/>
            <p:cNvSpPr/>
            <p:nvPr/>
          </p:nvSpPr>
          <p:spPr>
            <a:xfrm>
              <a:off x="5684975" y="3341950"/>
              <a:ext cx="700" cy="550"/>
            </a:xfrm>
            <a:custGeom>
              <a:avLst/>
              <a:gdLst/>
              <a:ahLst/>
              <a:cxnLst/>
              <a:rect l="l" t="t" r="r" b="b"/>
              <a:pathLst>
                <a:path w="28" h="22" extrusionOk="0">
                  <a:moveTo>
                    <a:pt x="1" y="0"/>
                  </a:moveTo>
                  <a:cubicBezTo>
                    <a:pt x="1" y="12"/>
                    <a:pt x="7" y="12"/>
                    <a:pt x="7" y="22"/>
                  </a:cubicBezTo>
                  <a:lnTo>
                    <a:pt x="28" y="2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4"/>
            <p:cNvSpPr/>
            <p:nvPr/>
          </p:nvSpPr>
          <p:spPr>
            <a:xfrm>
              <a:off x="6018875" y="3649250"/>
              <a:ext cx="550" cy="150"/>
            </a:xfrm>
            <a:custGeom>
              <a:avLst/>
              <a:gdLst/>
              <a:ahLst/>
              <a:cxnLst/>
              <a:rect l="l" t="t" r="r" b="b"/>
              <a:pathLst>
                <a:path w="22" h="6" extrusionOk="0">
                  <a:moveTo>
                    <a:pt x="1" y="0"/>
                  </a:moveTo>
                  <a:lnTo>
                    <a:pt x="1" y="6"/>
                  </a:lnTo>
                  <a:lnTo>
                    <a:pt x="21" y="6"/>
                  </a:lnTo>
                  <a:cubicBezTo>
                    <a:pt x="11" y="6"/>
                    <a:pt x="11"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4"/>
            <p:cNvSpPr/>
            <p:nvPr/>
          </p:nvSpPr>
          <p:spPr>
            <a:xfrm>
              <a:off x="6025450" y="3668975"/>
              <a:ext cx="575" cy="825"/>
            </a:xfrm>
            <a:custGeom>
              <a:avLst/>
              <a:gdLst/>
              <a:ahLst/>
              <a:cxnLst/>
              <a:rect l="l" t="t" r="r" b="b"/>
              <a:pathLst>
                <a:path w="23" h="33" extrusionOk="0">
                  <a:moveTo>
                    <a:pt x="6" y="1"/>
                  </a:moveTo>
                  <a:cubicBezTo>
                    <a:pt x="1" y="6"/>
                    <a:pt x="1" y="12"/>
                    <a:pt x="1" y="17"/>
                  </a:cubicBezTo>
                  <a:cubicBezTo>
                    <a:pt x="11" y="22"/>
                    <a:pt x="16" y="28"/>
                    <a:pt x="23" y="33"/>
                  </a:cubicBezTo>
                  <a:lnTo>
                    <a:pt x="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4"/>
            <p:cNvSpPr/>
            <p:nvPr/>
          </p:nvSpPr>
          <p:spPr>
            <a:xfrm>
              <a:off x="5658375" y="3308775"/>
              <a:ext cx="575" cy="825"/>
            </a:xfrm>
            <a:custGeom>
              <a:avLst/>
              <a:gdLst/>
              <a:ahLst/>
              <a:cxnLst/>
              <a:rect l="l" t="t" r="r" b="b"/>
              <a:pathLst>
                <a:path w="23" h="33" extrusionOk="0">
                  <a:moveTo>
                    <a:pt x="23" y="0"/>
                  </a:moveTo>
                  <a:lnTo>
                    <a:pt x="23" y="0"/>
                  </a:lnTo>
                  <a:cubicBezTo>
                    <a:pt x="18" y="5"/>
                    <a:pt x="13" y="5"/>
                    <a:pt x="1" y="12"/>
                  </a:cubicBezTo>
                  <a:lnTo>
                    <a:pt x="1" y="33"/>
                  </a:lnTo>
                  <a:lnTo>
                    <a:pt x="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4"/>
            <p:cNvSpPr/>
            <p:nvPr/>
          </p:nvSpPr>
          <p:spPr>
            <a:xfrm>
              <a:off x="5678525" y="3289300"/>
              <a:ext cx="325" cy="150"/>
            </a:xfrm>
            <a:custGeom>
              <a:avLst/>
              <a:gdLst/>
              <a:ahLst/>
              <a:cxnLst/>
              <a:rect l="l" t="t" r="r" b="b"/>
              <a:pathLst>
                <a:path w="13" h="6" extrusionOk="0">
                  <a:moveTo>
                    <a:pt x="12" y="1"/>
                  </a:moveTo>
                  <a:cubicBezTo>
                    <a:pt x="7" y="1"/>
                    <a:pt x="1" y="6"/>
                    <a:pt x="1" y="6"/>
                  </a:cubicBezTo>
                  <a:lnTo>
                    <a:pt x="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4"/>
            <p:cNvSpPr/>
            <p:nvPr/>
          </p:nvSpPr>
          <p:spPr>
            <a:xfrm>
              <a:off x="5825200" y="3462000"/>
              <a:ext cx="700" cy="700"/>
            </a:xfrm>
            <a:custGeom>
              <a:avLst/>
              <a:gdLst/>
              <a:ahLst/>
              <a:cxnLst/>
              <a:rect l="l" t="t" r="r" b="b"/>
              <a:pathLst>
                <a:path w="28" h="28" extrusionOk="0">
                  <a:moveTo>
                    <a:pt x="0" y="1"/>
                  </a:moveTo>
                  <a:cubicBezTo>
                    <a:pt x="2" y="3"/>
                    <a:pt x="3" y="6"/>
                    <a:pt x="5" y="8"/>
                  </a:cubicBezTo>
                  <a:lnTo>
                    <a:pt x="5" y="8"/>
                  </a:lnTo>
                  <a:lnTo>
                    <a:pt x="0" y="1"/>
                  </a:lnTo>
                  <a:close/>
                  <a:moveTo>
                    <a:pt x="5" y="8"/>
                  </a:moveTo>
                  <a:lnTo>
                    <a:pt x="12" y="18"/>
                  </a:lnTo>
                  <a:lnTo>
                    <a:pt x="18" y="22"/>
                  </a:lnTo>
                  <a:lnTo>
                    <a:pt x="18" y="22"/>
                  </a:lnTo>
                  <a:cubicBezTo>
                    <a:pt x="14" y="17"/>
                    <a:pt x="9" y="13"/>
                    <a:pt x="5" y="8"/>
                  </a:cubicBezTo>
                  <a:close/>
                  <a:moveTo>
                    <a:pt x="18" y="22"/>
                  </a:moveTo>
                  <a:cubicBezTo>
                    <a:pt x="20" y="24"/>
                    <a:pt x="21" y="26"/>
                    <a:pt x="22" y="28"/>
                  </a:cubicBezTo>
                  <a:lnTo>
                    <a:pt x="27" y="28"/>
                  </a:lnTo>
                  <a:lnTo>
                    <a:pt x="18" y="22"/>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4"/>
            <p:cNvSpPr/>
            <p:nvPr/>
          </p:nvSpPr>
          <p:spPr>
            <a:xfrm>
              <a:off x="5678525" y="3288925"/>
              <a:ext cx="450" cy="525"/>
            </a:xfrm>
            <a:custGeom>
              <a:avLst/>
              <a:gdLst/>
              <a:ahLst/>
              <a:cxnLst/>
              <a:rect l="l" t="t" r="r" b="b"/>
              <a:pathLst>
                <a:path w="18" h="21" extrusionOk="0">
                  <a:moveTo>
                    <a:pt x="1" y="0"/>
                  </a:moveTo>
                  <a:lnTo>
                    <a:pt x="1" y="21"/>
                  </a:lnTo>
                  <a:cubicBezTo>
                    <a:pt x="7" y="16"/>
                    <a:pt x="12" y="10"/>
                    <a:pt x="17" y="5"/>
                  </a:cubicBezTo>
                  <a:cubicBezTo>
                    <a:pt x="12" y="0"/>
                    <a:pt x="7"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4"/>
            <p:cNvSpPr/>
            <p:nvPr/>
          </p:nvSpPr>
          <p:spPr>
            <a:xfrm>
              <a:off x="5845200" y="3475450"/>
              <a:ext cx="575" cy="575"/>
            </a:xfrm>
            <a:custGeom>
              <a:avLst/>
              <a:gdLst/>
              <a:ahLst/>
              <a:cxnLst/>
              <a:rect l="l" t="t" r="r" b="b"/>
              <a:pathLst>
                <a:path w="23" h="23" extrusionOk="0">
                  <a:moveTo>
                    <a:pt x="6" y="0"/>
                  </a:moveTo>
                  <a:cubicBezTo>
                    <a:pt x="6" y="6"/>
                    <a:pt x="6" y="17"/>
                    <a:pt x="1" y="22"/>
                  </a:cubicBezTo>
                  <a:cubicBezTo>
                    <a:pt x="12" y="22"/>
                    <a:pt x="18" y="17"/>
                    <a:pt x="23" y="17"/>
                  </a:cubicBezTo>
                  <a:cubicBezTo>
                    <a:pt x="18" y="11"/>
                    <a:pt x="12" y="6"/>
                    <a:pt x="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4"/>
            <p:cNvSpPr/>
            <p:nvPr/>
          </p:nvSpPr>
          <p:spPr>
            <a:xfrm>
              <a:off x="5698300" y="3348675"/>
              <a:ext cx="825" cy="550"/>
            </a:xfrm>
            <a:custGeom>
              <a:avLst/>
              <a:gdLst/>
              <a:ahLst/>
              <a:cxnLst/>
              <a:rect l="l" t="t" r="r" b="b"/>
              <a:pathLst>
                <a:path w="33" h="22" extrusionOk="0">
                  <a:moveTo>
                    <a:pt x="0" y="1"/>
                  </a:moveTo>
                  <a:cubicBezTo>
                    <a:pt x="5" y="6"/>
                    <a:pt x="16" y="11"/>
                    <a:pt x="22" y="21"/>
                  </a:cubicBezTo>
                  <a:lnTo>
                    <a:pt x="32" y="21"/>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4"/>
            <p:cNvSpPr/>
            <p:nvPr/>
          </p:nvSpPr>
          <p:spPr>
            <a:xfrm>
              <a:off x="5665000" y="3295500"/>
              <a:ext cx="650" cy="700"/>
            </a:xfrm>
            <a:custGeom>
              <a:avLst/>
              <a:gdLst/>
              <a:ahLst/>
              <a:cxnLst/>
              <a:rect l="l" t="t" r="r" b="b"/>
              <a:pathLst>
                <a:path w="26" h="28" extrusionOk="0">
                  <a:moveTo>
                    <a:pt x="26" y="0"/>
                  </a:moveTo>
                  <a:cubicBezTo>
                    <a:pt x="21" y="0"/>
                    <a:pt x="16" y="5"/>
                    <a:pt x="5" y="5"/>
                  </a:cubicBezTo>
                  <a:cubicBezTo>
                    <a:pt x="5" y="10"/>
                    <a:pt x="5" y="16"/>
                    <a:pt x="0" y="27"/>
                  </a:cubicBezTo>
                  <a:lnTo>
                    <a:pt x="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4"/>
            <p:cNvSpPr/>
            <p:nvPr/>
          </p:nvSpPr>
          <p:spPr>
            <a:xfrm>
              <a:off x="3810775" y="1896150"/>
              <a:ext cx="826250" cy="553250"/>
            </a:xfrm>
            <a:custGeom>
              <a:avLst/>
              <a:gdLst/>
              <a:ahLst/>
              <a:cxnLst/>
              <a:rect l="l" t="t" r="r" b="b"/>
              <a:pathLst>
                <a:path w="33050" h="22130" extrusionOk="0">
                  <a:moveTo>
                    <a:pt x="26460" y="1"/>
                  </a:moveTo>
                  <a:cubicBezTo>
                    <a:pt x="26349" y="1"/>
                    <a:pt x="26242" y="59"/>
                    <a:pt x="26174" y="141"/>
                  </a:cubicBezTo>
                  <a:cubicBezTo>
                    <a:pt x="26066" y="184"/>
                    <a:pt x="25921" y="206"/>
                    <a:pt x="25723" y="211"/>
                  </a:cubicBezTo>
                  <a:cubicBezTo>
                    <a:pt x="18905" y="360"/>
                    <a:pt x="12093" y="554"/>
                    <a:pt x="5275" y="737"/>
                  </a:cubicBezTo>
                  <a:cubicBezTo>
                    <a:pt x="5131" y="732"/>
                    <a:pt x="4990" y="721"/>
                    <a:pt x="4851" y="710"/>
                  </a:cubicBezTo>
                  <a:cubicBezTo>
                    <a:pt x="4583" y="754"/>
                    <a:pt x="4298" y="774"/>
                    <a:pt x="3965" y="774"/>
                  </a:cubicBezTo>
                  <a:cubicBezTo>
                    <a:pt x="3696" y="774"/>
                    <a:pt x="3428" y="759"/>
                    <a:pt x="3153" y="742"/>
                  </a:cubicBezTo>
                  <a:cubicBezTo>
                    <a:pt x="2998" y="774"/>
                    <a:pt x="2837" y="818"/>
                    <a:pt x="2676" y="883"/>
                  </a:cubicBezTo>
                  <a:cubicBezTo>
                    <a:pt x="2285" y="919"/>
                    <a:pt x="1987" y="948"/>
                    <a:pt x="1759" y="948"/>
                  </a:cubicBezTo>
                  <a:cubicBezTo>
                    <a:pt x="1429" y="948"/>
                    <a:pt x="1248" y="888"/>
                    <a:pt x="1149" y="710"/>
                  </a:cubicBezTo>
                  <a:cubicBezTo>
                    <a:pt x="1102" y="715"/>
                    <a:pt x="1058" y="727"/>
                    <a:pt x="1010" y="737"/>
                  </a:cubicBezTo>
                  <a:cubicBezTo>
                    <a:pt x="968" y="747"/>
                    <a:pt x="683" y="861"/>
                    <a:pt x="639" y="871"/>
                  </a:cubicBezTo>
                  <a:lnTo>
                    <a:pt x="33" y="6571"/>
                  </a:lnTo>
                  <a:cubicBezTo>
                    <a:pt x="33" y="6636"/>
                    <a:pt x="33" y="6705"/>
                    <a:pt x="26" y="6770"/>
                  </a:cubicBezTo>
                  <a:cubicBezTo>
                    <a:pt x="11" y="7221"/>
                    <a:pt x="1" y="7635"/>
                    <a:pt x="6" y="8016"/>
                  </a:cubicBezTo>
                  <a:cubicBezTo>
                    <a:pt x="6" y="8167"/>
                    <a:pt x="11" y="8307"/>
                    <a:pt x="21" y="8446"/>
                  </a:cubicBezTo>
                  <a:cubicBezTo>
                    <a:pt x="6" y="8924"/>
                    <a:pt x="86" y="9365"/>
                    <a:pt x="226" y="9773"/>
                  </a:cubicBezTo>
                  <a:cubicBezTo>
                    <a:pt x="269" y="9908"/>
                    <a:pt x="323" y="10042"/>
                    <a:pt x="381" y="10171"/>
                  </a:cubicBezTo>
                  <a:cubicBezTo>
                    <a:pt x="264" y="10868"/>
                    <a:pt x="537" y="11471"/>
                    <a:pt x="956" y="12040"/>
                  </a:cubicBezTo>
                  <a:cubicBezTo>
                    <a:pt x="1037" y="12153"/>
                    <a:pt x="1129" y="12266"/>
                    <a:pt x="1225" y="12378"/>
                  </a:cubicBezTo>
                  <a:cubicBezTo>
                    <a:pt x="1483" y="12685"/>
                    <a:pt x="1697" y="13023"/>
                    <a:pt x="1875" y="13383"/>
                  </a:cubicBezTo>
                  <a:cubicBezTo>
                    <a:pt x="1935" y="13506"/>
                    <a:pt x="1993" y="13625"/>
                    <a:pt x="2047" y="13749"/>
                  </a:cubicBezTo>
                  <a:cubicBezTo>
                    <a:pt x="2128" y="14076"/>
                    <a:pt x="2230" y="14399"/>
                    <a:pt x="2337" y="14721"/>
                  </a:cubicBezTo>
                  <a:cubicBezTo>
                    <a:pt x="2374" y="14828"/>
                    <a:pt x="2412" y="14930"/>
                    <a:pt x="2450" y="15038"/>
                  </a:cubicBezTo>
                  <a:cubicBezTo>
                    <a:pt x="1950" y="16660"/>
                    <a:pt x="3277" y="17321"/>
                    <a:pt x="3100" y="18798"/>
                  </a:cubicBezTo>
                  <a:cubicBezTo>
                    <a:pt x="3105" y="18916"/>
                    <a:pt x="3110" y="19030"/>
                    <a:pt x="3121" y="19147"/>
                  </a:cubicBezTo>
                  <a:cubicBezTo>
                    <a:pt x="3192" y="20287"/>
                    <a:pt x="4357" y="21527"/>
                    <a:pt x="4357" y="21527"/>
                  </a:cubicBezTo>
                  <a:cubicBezTo>
                    <a:pt x="4486" y="21522"/>
                    <a:pt x="5818" y="21247"/>
                    <a:pt x="5947" y="21242"/>
                  </a:cubicBezTo>
                  <a:cubicBezTo>
                    <a:pt x="7859" y="21162"/>
                    <a:pt x="9778" y="21093"/>
                    <a:pt x="11690" y="21001"/>
                  </a:cubicBezTo>
                  <a:cubicBezTo>
                    <a:pt x="14876" y="20850"/>
                    <a:pt x="18067" y="20867"/>
                    <a:pt x="21242" y="20523"/>
                  </a:cubicBezTo>
                  <a:cubicBezTo>
                    <a:pt x="21661" y="20513"/>
                    <a:pt x="22080" y="20513"/>
                    <a:pt x="22499" y="20506"/>
                  </a:cubicBezTo>
                  <a:cubicBezTo>
                    <a:pt x="22918" y="20501"/>
                    <a:pt x="23337" y="20491"/>
                    <a:pt x="23756" y="20464"/>
                  </a:cubicBezTo>
                  <a:cubicBezTo>
                    <a:pt x="23863" y="20457"/>
                    <a:pt x="23969" y="20454"/>
                    <a:pt x="24072" y="20454"/>
                  </a:cubicBezTo>
                  <a:cubicBezTo>
                    <a:pt x="24925" y="20454"/>
                    <a:pt x="25657" y="20693"/>
                    <a:pt x="26135" y="21517"/>
                  </a:cubicBezTo>
                  <a:cubicBezTo>
                    <a:pt x="26303" y="21710"/>
                    <a:pt x="26393" y="21914"/>
                    <a:pt x="26442" y="22129"/>
                  </a:cubicBezTo>
                  <a:lnTo>
                    <a:pt x="26464" y="22129"/>
                  </a:lnTo>
                  <a:cubicBezTo>
                    <a:pt x="26668" y="22129"/>
                    <a:pt x="26899" y="22070"/>
                    <a:pt x="27055" y="21860"/>
                  </a:cubicBezTo>
                  <a:cubicBezTo>
                    <a:pt x="27082" y="21807"/>
                    <a:pt x="27097" y="21748"/>
                    <a:pt x="27119" y="21694"/>
                  </a:cubicBezTo>
                  <a:cubicBezTo>
                    <a:pt x="27285" y="21312"/>
                    <a:pt x="27114" y="21039"/>
                    <a:pt x="26851" y="20786"/>
                  </a:cubicBezTo>
                  <a:cubicBezTo>
                    <a:pt x="28134" y="20163"/>
                    <a:pt x="29096" y="18798"/>
                    <a:pt x="29165" y="17386"/>
                  </a:cubicBezTo>
                  <a:cubicBezTo>
                    <a:pt x="29177" y="17198"/>
                    <a:pt x="29048" y="17004"/>
                    <a:pt x="28929" y="16843"/>
                  </a:cubicBezTo>
                  <a:cubicBezTo>
                    <a:pt x="28892" y="16767"/>
                    <a:pt x="28838" y="16692"/>
                    <a:pt x="28768" y="16618"/>
                  </a:cubicBezTo>
                  <a:cubicBezTo>
                    <a:pt x="28069" y="15532"/>
                    <a:pt x="29197" y="14984"/>
                    <a:pt x="29988" y="14490"/>
                  </a:cubicBezTo>
                  <a:cubicBezTo>
                    <a:pt x="30816" y="13980"/>
                    <a:pt x="31686" y="13754"/>
                    <a:pt x="32217" y="12851"/>
                  </a:cubicBezTo>
                  <a:cubicBezTo>
                    <a:pt x="32750" y="11959"/>
                    <a:pt x="33023" y="11148"/>
                    <a:pt x="32969" y="10364"/>
                  </a:cubicBezTo>
                  <a:cubicBezTo>
                    <a:pt x="33050" y="10112"/>
                    <a:pt x="33007" y="9896"/>
                    <a:pt x="32840" y="9698"/>
                  </a:cubicBezTo>
                  <a:cubicBezTo>
                    <a:pt x="32690" y="9236"/>
                    <a:pt x="32427" y="8785"/>
                    <a:pt x="32013" y="8322"/>
                  </a:cubicBezTo>
                  <a:cubicBezTo>
                    <a:pt x="31267" y="7506"/>
                    <a:pt x="30375" y="6523"/>
                    <a:pt x="29450" y="5911"/>
                  </a:cubicBezTo>
                  <a:cubicBezTo>
                    <a:pt x="28778" y="5465"/>
                    <a:pt x="28081" y="5066"/>
                    <a:pt x="27650" y="4357"/>
                  </a:cubicBezTo>
                  <a:cubicBezTo>
                    <a:pt x="27270" y="3729"/>
                    <a:pt x="27521" y="2929"/>
                    <a:pt x="27630" y="2230"/>
                  </a:cubicBezTo>
                  <a:cubicBezTo>
                    <a:pt x="27801" y="1935"/>
                    <a:pt x="27731" y="1511"/>
                    <a:pt x="27635" y="1215"/>
                  </a:cubicBezTo>
                  <a:cubicBezTo>
                    <a:pt x="27484" y="764"/>
                    <a:pt x="27027" y="382"/>
                    <a:pt x="26673" y="82"/>
                  </a:cubicBezTo>
                  <a:cubicBezTo>
                    <a:pt x="26606" y="25"/>
                    <a:pt x="26532" y="1"/>
                    <a:pt x="264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4"/>
            <p:cNvSpPr/>
            <p:nvPr/>
          </p:nvSpPr>
          <p:spPr>
            <a:xfrm>
              <a:off x="6305475" y="3322200"/>
              <a:ext cx="700" cy="725"/>
            </a:xfrm>
            <a:custGeom>
              <a:avLst/>
              <a:gdLst/>
              <a:ahLst/>
              <a:cxnLst/>
              <a:rect l="l" t="t" r="r" b="b"/>
              <a:pathLst>
                <a:path w="28" h="29" extrusionOk="0">
                  <a:moveTo>
                    <a:pt x="0" y="1"/>
                  </a:moveTo>
                  <a:lnTo>
                    <a:pt x="12" y="11"/>
                  </a:lnTo>
                  <a:cubicBezTo>
                    <a:pt x="17" y="16"/>
                    <a:pt x="27" y="28"/>
                    <a:pt x="27" y="28"/>
                  </a:cubicBezTo>
                  <a:cubicBezTo>
                    <a:pt x="27" y="16"/>
                    <a:pt x="22" y="11"/>
                    <a:pt x="22" y="6"/>
                  </a:cubicBezTo>
                  <a:cubicBezTo>
                    <a:pt x="12" y="6"/>
                    <a:pt x="7" y="6"/>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4"/>
            <p:cNvSpPr/>
            <p:nvPr/>
          </p:nvSpPr>
          <p:spPr>
            <a:xfrm>
              <a:off x="6318775" y="3335775"/>
              <a:ext cx="25" cy="25"/>
            </a:xfrm>
            <a:custGeom>
              <a:avLst/>
              <a:gdLst/>
              <a:ahLst/>
              <a:cxnLst/>
              <a:rect l="l" t="t" r="r" b="b"/>
              <a:pathLst>
                <a:path w="1" h="1" extrusionOk="0">
                  <a:moveTo>
                    <a:pt x="1" y="1"/>
                  </a:move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4"/>
            <p:cNvSpPr/>
            <p:nvPr/>
          </p:nvSpPr>
          <p:spPr>
            <a:xfrm>
              <a:off x="6292050" y="3315625"/>
              <a:ext cx="700" cy="550"/>
            </a:xfrm>
            <a:custGeom>
              <a:avLst/>
              <a:gdLst/>
              <a:ahLst/>
              <a:cxnLst/>
              <a:rect l="l" t="t" r="r" b="b"/>
              <a:pathLst>
                <a:path w="28" h="22" extrusionOk="0">
                  <a:moveTo>
                    <a:pt x="21" y="1"/>
                  </a:moveTo>
                  <a:cubicBezTo>
                    <a:pt x="11" y="1"/>
                    <a:pt x="11" y="1"/>
                    <a:pt x="1" y="6"/>
                  </a:cubicBezTo>
                  <a:lnTo>
                    <a:pt x="28" y="22"/>
                  </a:lnTo>
                  <a:cubicBezTo>
                    <a:pt x="21" y="16"/>
                    <a:pt x="21" y="6"/>
                    <a:pt x="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4"/>
            <p:cNvSpPr/>
            <p:nvPr/>
          </p:nvSpPr>
          <p:spPr>
            <a:xfrm>
              <a:off x="6272050" y="3302325"/>
              <a:ext cx="575" cy="450"/>
            </a:xfrm>
            <a:custGeom>
              <a:avLst/>
              <a:gdLst/>
              <a:ahLst/>
              <a:cxnLst/>
              <a:rect l="l" t="t" r="r" b="b"/>
              <a:pathLst>
                <a:path w="23" h="18" extrusionOk="0">
                  <a:moveTo>
                    <a:pt x="0" y="0"/>
                  </a:moveTo>
                  <a:lnTo>
                    <a:pt x="22" y="17"/>
                  </a:lnTo>
                  <a:lnTo>
                    <a:pt x="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4"/>
            <p:cNvSpPr/>
            <p:nvPr/>
          </p:nvSpPr>
          <p:spPr>
            <a:xfrm>
              <a:off x="5771750" y="3222425"/>
              <a:ext cx="450" cy="275"/>
            </a:xfrm>
            <a:custGeom>
              <a:avLst/>
              <a:gdLst/>
              <a:ahLst/>
              <a:cxnLst/>
              <a:rect l="l" t="t" r="r" b="b"/>
              <a:pathLst>
                <a:path w="18" h="11" extrusionOk="0">
                  <a:moveTo>
                    <a:pt x="17" y="0"/>
                  </a:moveTo>
                  <a:cubicBezTo>
                    <a:pt x="6" y="5"/>
                    <a:pt x="0" y="11"/>
                    <a:pt x="0" y="11"/>
                  </a:cubicBezTo>
                  <a:lnTo>
                    <a:pt x="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4"/>
            <p:cNvSpPr/>
            <p:nvPr/>
          </p:nvSpPr>
          <p:spPr>
            <a:xfrm>
              <a:off x="6338925" y="3348925"/>
              <a:ext cx="575" cy="575"/>
            </a:xfrm>
            <a:custGeom>
              <a:avLst/>
              <a:gdLst/>
              <a:ahLst/>
              <a:cxnLst/>
              <a:rect l="l" t="t" r="r" b="b"/>
              <a:pathLst>
                <a:path w="23" h="23" extrusionOk="0">
                  <a:moveTo>
                    <a:pt x="0" y="1"/>
                  </a:moveTo>
                  <a:lnTo>
                    <a:pt x="20" y="20"/>
                  </a:lnTo>
                  <a:lnTo>
                    <a:pt x="20" y="20"/>
                  </a:lnTo>
                  <a:cubicBezTo>
                    <a:pt x="16" y="15"/>
                    <a:pt x="15" y="9"/>
                    <a:pt x="11" y="1"/>
                  </a:cubicBezTo>
                  <a:close/>
                  <a:moveTo>
                    <a:pt x="20" y="20"/>
                  </a:moveTo>
                  <a:cubicBezTo>
                    <a:pt x="20" y="21"/>
                    <a:pt x="21" y="22"/>
                    <a:pt x="22" y="23"/>
                  </a:cubicBezTo>
                  <a:lnTo>
                    <a:pt x="20" y="2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4"/>
            <p:cNvSpPr/>
            <p:nvPr/>
          </p:nvSpPr>
          <p:spPr>
            <a:xfrm>
              <a:off x="6225425" y="3268900"/>
              <a:ext cx="450" cy="550"/>
            </a:xfrm>
            <a:custGeom>
              <a:avLst/>
              <a:gdLst/>
              <a:ahLst/>
              <a:cxnLst/>
              <a:rect l="l" t="t" r="r" b="b"/>
              <a:pathLst>
                <a:path w="18" h="22" extrusionOk="0">
                  <a:moveTo>
                    <a:pt x="18" y="0"/>
                  </a:moveTo>
                  <a:cubicBezTo>
                    <a:pt x="11" y="6"/>
                    <a:pt x="6" y="6"/>
                    <a:pt x="1" y="6"/>
                  </a:cubicBezTo>
                  <a:lnTo>
                    <a:pt x="18" y="21"/>
                  </a:lnTo>
                  <a:lnTo>
                    <a:pt x="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4"/>
            <p:cNvSpPr/>
            <p:nvPr/>
          </p:nvSpPr>
          <p:spPr>
            <a:xfrm>
              <a:off x="6292050" y="3315775"/>
              <a:ext cx="25" cy="25"/>
            </a:xfrm>
            <a:custGeom>
              <a:avLst/>
              <a:gdLst/>
              <a:ahLst/>
              <a:cxnLst/>
              <a:rect l="l" t="t" r="r" b="b"/>
              <a:pathLst>
                <a:path w="1" h="1" extrusionOk="0">
                  <a:moveTo>
                    <a:pt x="1" y="0"/>
                  </a:move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4"/>
            <p:cNvSpPr/>
            <p:nvPr/>
          </p:nvSpPr>
          <p:spPr>
            <a:xfrm>
              <a:off x="6225425" y="3269025"/>
              <a:ext cx="25" cy="25"/>
            </a:xfrm>
            <a:custGeom>
              <a:avLst/>
              <a:gdLst/>
              <a:ahLst/>
              <a:cxnLst/>
              <a:rect l="l" t="t" r="r" b="b"/>
              <a:pathLst>
                <a:path w="1" h="1" extrusionOk="0">
                  <a:moveTo>
                    <a:pt x="1" y="1"/>
                  </a:move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4"/>
            <p:cNvSpPr/>
            <p:nvPr/>
          </p:nvSpPr>
          <p:spPr>
            <a:xfrm>
              <a:off x="6212000" y="3255450"/>
              <a:ext cx="700" cy="700"/>
            </a:xfrm>
            <a:custGeom>
              <a:avLst/>
              <a:gdLst/>
              <a:ahLst/>
              <a:cxnLst/>
              <a:rect l="l" t="t" r="r" b="b"/>
              <a:pathLst>
                <a:path w="28" h="28" extrusionOk="0">
                  <a:moveTo>
                    <a:pt x="0" y="1"/>
                  </a:moveTo>
                  <a:lnTo>
                    <a:pt x="12" y="11"/>
                  </a:lnTo>
                  <a:cubicBezTo>
                    <a:pt x="22" y="18"/>
                    <a:pt x="27" y="28"/>
                    <a:pt x="27" y="28"/>
                  </a:cubicBezTo>
                  <a:cubicBezTo>
                    <a:pt x="27" y="18"/>
                    <a:pt x="22" y="11"/>
                    <a:pt x="22" y="6"/>
                  </a:cubicBezTo>
                  <a:cubicBezTo>
                    <a:pt x="17" y="6"/>
                    <a:pt x="7" y="6"/>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4"/>
            <p:cNvSpPr/>
            <p:nvPr/>
          </p:nvSpPr>
          <p:spPr>
            <a:xfrm>
              <a:off x="6178700" y="3235575"/>
              <a:ext cx="25" cy="25"/>
            </a:xfrm>
            <a:custGeom>
              <a:avLst/>
              <a:gdLst/>
              <a:ahLst/>
              <a:cxnLst/>
              <a:rect l="l" t="t" r="r" b="b"/>
              <a:pathLst>
                <a:path w="1" h="1" extrusionOk="0">
                  <a:moveTo>
                    <a:pt x="0" y="0"/>
                  </a:move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4"/>
            <p:cNvSpPr/>
            <p:nvPr/>
          </p:nvSpPr>
          <p:spPr>
            <a:xfrm>
              <a:off x="6245450" y="3282300"/>
              <a:ext cx="25" cy="25"/>
            </a:xfrm>
            <a:custGeom>
              <a:avLst/>
              <a:gdLst/>
              <a:ahLst/>
              <a:cxnLst/>
              <a:rect l="l" t="t" r="r" b="b"/>
              <a:pathLst>
                <a:path w="1" h="1" extrusionOk="0">
                  <a:moveTo>
                    <a:pt x="0" y="1"/>
                  </a:move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4"/>
            <p:cNvSpPr/>
            <p:nvPr/>
          </p:nvSpPr>
          <p:spPr>
            <a:xfrm>
              <a:off x="6258725" y="3288925"/>
              <a:ext cx="700" cy="525"/>
            </a:xfrm>
            <a:custGeom>
              <a:avLst/>
              <a:gdLst/>
              <a:ahLst/>
              <a:cxnLst/>
              <a:rect l="l" t="t" r="r" b="b"/>
              <a:pathLst>
                <a:path w="28" h="21" extrusionOk="0">
                  <a:moveTo>
                    <a:pt x="1" y="0"/>
                  </a:moveTo>
                  <a:lnTo>
                    <a:pt x="28" y="21"/>
                  </a:lnTo>
                  <a:cubicBezTo>
                    <a:pt x="28" y="16"/>
                    <a:pt x="23" y="10"/>
                    <a:pt x="23" y="5"/>
                  </a:cubicBezTo>
                  <a:cubicBezTo>
                    <a:pt x="17" y="0"/>
                    <a:pt x="7"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4"/>
            <p:cNvSpPr/>
            <p:nvPr/>
          </p:nvSpPr>
          <p:spPr>
            <a:xfrm>
              <a:off x="6245450" y="3282175"/>
              <a:ext cx="575" cy="700"/>
            </a:xfrm>
            <a:custGeom>
              <a:avLst/>
              <a:gdLst/>
              <a:ahLst/>
              <a:cxnLst/>
              <a:rect l="l" t="t" r="r" b="b"/>
              <a:pathLst>
                <a:path w="23" h="28" extrusionOk="0">
                  <a:moveTo>
                    <a:pt x="16" y="1"/>
                  </a:moveTo>
                  <a:cubicBezTo>
                    <a:pt x="11" y="6"/>
                    <a:pt x="6" y="6"/>
                    <a:pt x="0" y="6"/>
                  </a:cubicBezTo>
                  <a:lnTo>
                    <a:pt x="11" y="17"/>
                  </a:lnTo>
                  <a:lnTo>
                    <a:pt x="22" y="28"/>
                  </a:lnTo>
                  <a:cubicBezTo>
                    <a:pt x="22" y="17"/>
                    <a:pt x="16" y="12"/>
                    <a:pt x="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4"/>
            <p:cNvSpPr/>
            <p:nvPr/>
          </p:nvSpPr>
          <p:spPr>
            <a:xfrm>
              <a:off x="6272050" y="3302325"/>
              <a:ext cx="25" cy="25"/>
            </a:xfrm>
            <a:custGeom>
              <a:avLst/>
              <a:gdLst/>
              <a:ahLst/>
              <a:cxnLst/>
              <a:rect l="l" t="t" r="r" b="b"/>
              <a:pathLst>
                <a:path w="1" h="1" extrusionOk="0">
                  <a:moveTo>
                    <a:pt x="0" y="0"/>
                  </a:move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4"/>
            <p:cNvSpPr/>
            <p:nvPr/>
          </p:nvSpPr>
          <p:spPr>
            <a:xfrm>
              <a:off x="6318775" y="3335650"/>
              <a:ext cx="575" cy="550"/>
            </a:xfrm>
            <a:custGeom>
              <a:avLst/>
              <a:gdLst/>
              <a:ahLst/>
              <a:cxnLst/>
              <a:rect l="l" t="t" r="r" b="b"/>
              <a:pathLst>
                <a:path w="23" h="22" extrusionOk="0">
                  <a:moveTo>
                    <a:pt x="23" y="1"/>
                  </a:moveTo>
                  <a:cubicBezTo>
                    <a:pt x="19" y="3"/>
                    <a:pt x="16" y="3"/>
                    <a:pt x="13" y="3"/>
                  </a:cubicBezTo>
                  <a:cubicBezTo>
                    <a:pt x="10" y="3"/>
                    <a:pt x="6" y="3"/>
                    <a:pt x="1" y="6"/>
                  </a:cubicBezTo>
                  <a:lnTo>
                    <a:pt x="23" y="21"/>
                  </a:lnTo>
                  <a:lnTo>
                    <a:pt x="2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4"/>
            <p:cNvSpPr/>
            <p:nvPr/>
          </p:nvSpPr>
          <p:spPr>
            <a:xfrm>
              <a:off x="5991750" y="3215575"/>
              <a:ext cx="575" cy="550"/>
            </a:xfrm>
            <a:custGeom>
              <a:avLst/>
              <a:gdLst/>
              <a:ahLst/>
              <a:cxnLst/>
              <a:rect l="l" t="t" r="r" b="b"/>
              <a:pathLst>
                <a:path w="23" h="22" extrusionOk="0">
                  <a:moveTo>
                    <a:pt x="0" y="1"/>
                  </a:moveTo>
                  <a:lnTo>
                    <a:pt x="22" y="22"/>
                  </a:lnTo>
                  <a:cubicBezTo>
                    <a:pt x="17" y="11"/>
                    <a:pt x="17" y="6"/>
                    <a:pt x="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4"/>
            <p:cNvSpPr/>
            <p:nvPr/>
          </p:nvSpPr>
          <p:spPr>
            <a:xfrm>
              <a:off x="6005175" y="3222025"/>
              <a:ext cx="700" cy="675"/>
            </a:xfrm>
            <a:custGeom>
              <a:avLst/>
              <a:gdLst/>
              <a:ahLst/>
              <a:cxnLst/>
              <a:rect l="l" t="t" r="r" b="b"/>
              <a:pathLst>
                <a:path w="28" h="27" extrusionOk="0">
                  <a:moveTo>
                    <a:pt x="1" y="1"/>
                  </a:moveTo>
                  <a:lnTo>
                    <a:pt x="28" y="27"/>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4"/>
            <p:cNvSpPr/>
            <p:nvPr/>
          </p:nvSpPr>
          <p:spPr>
            <a:xfrm>
              <a:off x="5991750" y="3215575"/>
              <a:ext cx="25" cy="25"/>
            </a:xfrm>
            <a:custGeom>
              <a:avLst/>
              <a:gdLst/>
              <a:ahLst/>
              <a:cxnLst/>
              <a:rect l="l" t="t" r="r" b="b"/>
              <a:pathLst>
                <a:path w="1" h="1" extrusionOk="0">
                  <a:moveTo>
                    <a:pt x="0" y="1"/>
                  </a:move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4"/>
            <p:cNvSpPr/>
            <p:nvPr/>
          </p:nvSpPr>
          <p:spPr>
            <a:xfrm>
              <a:off x="6178700" y="3235575"/>
              <a:ext cx="575" cy="450"/>
            </a:xfrm>
            <a:custGeom>
              <a:avLst/>
              <a:gdLst/>
              <a:ahLst/>
              <a:cxnLst/>
              <a:rect l="l" t="t" r="r" b="b"/>
              <a:pathLst>
                <a:path w="23" h="18" extrusionOk="0">
                  <a:moveTo>
                    <a:pt x="0" y="0"/>
                  </a:moveTo>
                  <a:lnTo>
                    <a:pt x="22" y="17"/>
                  </a:lnTo>
                  <a:cubicBezTo>
                    <a:pt x="17" y="12"/>
                    <a:pt x="17" y="7"/>
                    <a:pt x="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4"/>
            <p:cNvSpPr/>
            <p:nvPr/>
          </p:nvSpPr>
          <p:spPr>
            <a:xfrm>
              <a:off x="6198700" y="3248875"/>
              <a:ext cx="575" cy="575"/>
            </a:xfrm>
            <a:custGeom>
              <a:avLst/>
              <a:gdLst/>
              <a:ahLst/>
              <a:cxnLst/>
              <a:rect l="l" t="t" r="r" b="b"/>
              <a:pathLst>
                <a:path w="23" h="23" extrusionOk="0">
                  <a:moveTo>
                    <a:pt x="16" y="1"/>
                  </a:moveTo>
                  <a:cubicBezTo>
                    <a:pt x="11" y="1"/>
                    <a:pt x="6" y="1"/>
                    <a:pt x="1" y="6"/>
                  </a:cubicBezTo>
                  <a:lnTo>
                    <a:pt x="23" y="23"/>
                  </a:lnTo>
                  <a:cubicBezTo>
                    <a:pt x="23" y="16"/>
                    <a:pt x="16" y="6"/>
                    <a:pt x="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4"/>
            <p:cNvSpPr/>
            <p:nvPr/>
          </p:nvSpPr>
          <p:spPr>
            <a:xfrm>
              <a:off x="5751850" y="3235575"/>
              <a:ext cx="575" cy="575"/>
            </a:xfrm>
            <a:custGeom>
              <a:avLst/>
              <a:gdLst/>
              <a:ahLst/>
              <a:cxnLst/>
              <a:rect l="l" t="t" r="r" b="b"/>
              <a:pathLst>
                <a:path w="23" h="23" extrusionOk="0">
                  <a:moveTo>
                    <a:pt x="7" y="0"/>
                  </a:moveTo>
                  <a:cubicBezTo>
                    <a:pt x="7" y="7"/>
                    <a:pt x="7" y="12"/>
                    <a:pt x="1" y="22"/>
                  </a:cubicBezTo>
                  <a:lnTo>
                    <a:pt x="23" y="7"/>
                  </a:lnTo>
                  <a:cubicBezTo>
                    <a:pt x="18" y="0"/>
                    <a:pt x="13" y="0"/>
                    <a:pt x="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4"/>
            <p:cNvSpPr/>
            <p:nvPr/>
          </p:nvSpPr>
          <p:spPr>
            <a:xfrm>
              <a:off x="4784725" y="2583250"/>
              <a:ext cx="978725" cy="519675"/>
            </a:xfrm>
            <a:custGeom>
              <a:avLst/>
              <a:gdLst/>
              <a:ahLst/>
              <a:cxnLst/>
              <a:rect l="l" t="t" r="r" b="b"/>
              <a:pathLst>
                <a:path w="39149" h="20787" extrusionOk="0">
                  <a:moveTo>
                    <a:pt x="24939" y="1"/>
                  </a:moveTo>
                  <a:cubicBezTo>
                    <a:pt x="24919" y="1"/>
                    <a:pt x="24898" y="4"/>
                    <a:pt x="24875" y="12"/>
                  </a:cubicBezTo>
                  <a:cubicBezTo>
                    <a:pt x="24832" y="23"/>
                    <a:pt x="24821" y="125"/>
                    <a:pt x="24800" y="195"/>
                  </a:cubicBezTo>
                  <a:cubicBezTo>
                    <a:pt x="24681" y="210"/>
                    <a:pt x="24574" y="227"/>
                    <a:pt x="24471" y="254"/>
                  </a:cubicBezTo>
                  <a:cubicBezTo>
                    <a:pt x="24384" y="264"/>
                    <a:pt x="24300" y="269"/>
                    <a:pt x="24220" y="269"/>
                  </a:cubicBezTo>
                  <a:cubicBezTo>
                    <a:pt x="23928" y="269"/>
                    <a:pt x="23686" y="201"/>
                    <a:pt x="23483" y="71"/>
                  </a:cubicBezTo>
                  <a:cubicBezTo>
                    <a:pt x="23322" y="178"/>
                    <a:pt x="23182" y="296"/>
                    <a:pt x="23070" y="436"/>
                  </a:cubicBezTo>
                  <a:cubicBezTo>
                    <a:pt x="23027" y="495"/>
                    <a:pt x="22983" y="549"/>
                    <a:pt x="22951" y="614"/>
                  </a:cubicBezTo>
                  <a:cubicBezTo>
                    <a:pt x="22946" y="614"/>
                    <a:pt x="22946" y="614"/>
                    <a:pt x="22946" y="619"/>
                  </a:cubicBezTo>
                  <a:cubicBezTo>
                    <a:pt x="23027" y="1274"/>
                    <a:pt x="23112" y="1930"/>
                    <a:pt x="23193" y="2590"/>
                  </a:cubicBezTo>
                  <a:cubicBezTo>
                    <a:pt x="23090" y="2581"/>
                    <a:pt x="22986" y="2568"/>
                    <a:pt x="22886" y="2568"/>
                  </a:cubicBezTo>
                  <a:cubicBezTo>
                    <a:pt x="22693" y="2568"/>
                    <a:pt x="22519" y="2619"/>
                    <a:pt x="22410" y="2857"/>
                  </a:cubicBezTo>
                  <a:lnTo>
                    <a:pt x="22410" y="2857"/>
                  </a:lnTo>
                  <a:cubicBezTo>
                    <a:pt x="22164" y="3066"/>
                    <a:pt x="21923" y="3280"/>
                    <a:pt x="21678" y="3488"/>
                  </a:cubicBezTo>
                  <a:cubicBezTo>
                    <a:pt x="21495" y="3466"/>
                    <a:pt x="21304" y="3436"/>
                    <a:pt x="21132" y="3436"/>
                  </a:cubicBezTo>
                  <a:cubicBezTo>
                    <a:pt x="21002" y="3436"/>
                    <a:pt x="20883" y="3453"/>
                    <a:pt x="20786" y="3504"/>
                  </a:cubicBezTo>
                  <a:cubicBezTo>
                    <a:pt x="20776" y="3509"/>
                    <a:pt x="20764" y="3515"/>
                    <a:pt x="20759" y="3520"/>
                  </a:cubicBezTo>
                  <a:cubicBezTo>
                    <a:pt x="20744" y="3530"/>
                    <a:pt x="20727" y="3537"/>
                    <a:pt x="20717" y="3547"/>
                  </a:cubicBezTo>
                  <a:cubicBezTo>
                    <a:pt x="20625" y="3622"/>
                    <a:pt x="20566" y="3735"/>
                    <a:pt x="20539" y="3907"/>
                  </a:cubicBezTo>
                  <a:cubicBezTo>
                    <a:pt x="20528" y="3993"/>
                    <a:pt x="20523" y="4095"/>
                    <a:pt x="20534" y="4213"/>
                  </a:cubicBezTo>
                  <a:cubicBezTo>
                    <a:pt x="20561" y="4616"/>
                    <a:pt x="20238" y="4826"/>
                    <a:pt x="20040" y="5110"/>
                  </a:cubicBezTo>
                  <a:cubicBezTo>
                    <a:pt x="19363" y="6071"/>
                    <a:pt x="18443" y="6829"/>
                    <a:pt x="18031" y="8017"/>
                  </a:cubicBezTo>
                  <a:cubicBezTo>
                    <a:pt x="17864" y="8495"/>
                    <a:pt x="17513" y="8809"/>
                    <a:pt x="17100" y="8809"/>
                  </a:cubicBezTo>
                  <a:cubicBezTo>
                    <a:pt x="16836" y="8809"/>
                    <a:pt x="16546" y="8680"/>
                    <a:pt x="16263" y="8382"/>
                  </a:cubicBezTo>
                  <a:cubicBezTo>
                    <a:pt x="16024" y="8128"/>
                    <a:pt x="15848" y="8019"/>
                    <a:pt x="15705" y="8019"/>
                  </a:cubicBezTo>
                  <a:cubicBezTo>
                    <a:pt x="15486" y="8019"/>
                    <a:pt x="15341" y="8270"/>
                    <a:pt x="15156" y="8645"/>
                  </a:cubicBezTo>
                  <a:cubicBezTo>
                    <a:pt x="14925" y="9120"/>
                    <a:pt x="14763" y="9813"/>
                    <a:pt x="14180" y="9813"/>
                  </a:cubicBezTo>
                  <a:cubicBezTo>
                    <a:pt x="14019" y="9813"/>
                    <a:pt x="13825" y="9760"/>
                    <a:pt x="13588" y="9634"/>
                  </a:cubicBezTo>
                  <a:cubicBezTo>
                    <a:pt x="13396" y="9183"/>
                    <a:pt x="13199" y="9016"/>
                    <a:pt x="13004" y="9016"/>
                  </a:cubicBezTo>
                  <a:cubicBezTo>
                    <a:pt x="12742" y="9016"/>
                    <a:pt x="12484" y="9320"/>
                    <a:pt x="12250" y="9644"/>
                  </a:cubicBezTo>
                  <a:cubicBezTo>
                    <a:pt x="12015" y="9972"/>
                    <a:pt x="12173" y="10611"/>
                    <a:pt x="11549" y="10611"/>
                  </a:cubicBezTo>
                  <a:cubicBezTo>
                    <a:pt x="11517" y="10611"/>
                    <a:pt x="11484" y="10609"/>
                    <a:pt x="11449" y="10606"/>
                  </a:cubicBezTo>
                  <a:cubicBezTo>
                    <a:pt x="10804" y="10132"/>
                    <a:pt x="9972" y="9975"/>
                    <a:pt x="9212" y="9975"/>
                  </a:cubicBezTo>
                  <a:cubicBezTo>
                    <a:pt x="8300" y="9975"/>
                    <a:pt x="7493" y="10202"/>
                    <a:pt x="7238" y="10380"/>
                  </a:cubicBezTo>
                  <a:cubicBezTo>
                    <a:pt x="7201" y="10402"/>
                    <a:pt x="7168" y="10428"/>
                    <a:pt x="7136" y="10450"/>
                  </a:cubicBezTo>
                  <a:cubicBezTo>
                    <a:pt x="7012" y="10547"/>
                    <a:pt x="6936" y="10708"/>
                    <a:pt x="6931" y="10869"/>
                  </a:cubicBezTo>
                  <a:cubicBezTo>
                    <a:pt x="6926" y="10869"/>
                    <a:pt x="6921" y="10874"/>
                    <a:pt x="6916" y="10874"/>
                  </a:cubicBezTo>
                  <a:cubicBezTo>
                    <a:pt x="6921" y="11052"/>
                    <a:pt x="6921" y="11229"/>
                    <a:pt x="6916" y="11407"/>
                  </a:cubicBezTo>
                  <a:cubicBezTo>
                    <a:pt x="6620" y="11481"/>
                    <a:pt x="6582" y="11685"/>
                    <a:pt x="6641" y="11943"/>
                  </a:cubicBezTo>
                  <a:cubicBezTo>
                    <a:pt x="6281" y="12121"/>
                    <a:pt x="6266" y="12304"/>
                    <a:pt x="6646" y="12481"/>
                  </a:cubicBezTo>
                  <a:cubicBezTo>
                    <a:pt x="6690" y="12964"/>
                    <a:pt x="6415" y="13222"/>
                    <a:pt x="5981" y="13259"/>
                  </a:cubicBezTo>
                  <a:cubicBezTo>
                    <a:pt x="4777" y="13368"/>
                    <a:pt x="4342" y="13921"/>
                    <a:pt x="4868" y="15070"/>
                  </a:cubicBezTo>
                  <a:cubicBezTo>
                    <a:pt x="5099" y="15570"/>
                    <a:pt x="4777" y="15875"/>
                    <a:pt x="4519" y="16209"/>
                  </a:cubicBezTo>
                  <a:lnTo>
                    <a:pt x="4256" y="16209"/>
                  </a:lnTo>
                  <a:cubicBezTo>
                    <a:pt x="4167" y="16012"/>
                    <a:pt x="4025" y="15930"/>
                    <a:pt x="3840" y="15930"/>
                  </a:cubicBezTo>
                  <a:cubicBezTo>
                    <a:pt x="3803" y="15930"/>
                    <a:pt x="3765" y="15934"/>
                    <a:pt x="3725" y="15940"/>
                  </a:cubicBezTo>
                  <a:cubicBezTo>
                    <a:pt x="3669" y="15716"/>
                    <a:pt x="3536" y="15650"/>
                    <a:pt x="3369" y="15650"/>
                  </a:cubicBezTo>
                  <a:cubicBezTo>
                    <a:pt x="3309" y="15650"/>
                    <a:pt x="3244" y="15659"/>
                    <a:pt x="3177" y="15672"/>
                  </a:cubicBezTo>
                  <a:cubicBezTo>
                    <a:pt x="2823" y="15339"/>
                    <a:pt x="2492" y="15166"/>
                    <a:pt x="2199" y="15166"/>
                  </a:cubicBezTo>
                  <a:cubicBezTo>
                    <a:pt x="1818" y="15166"/>
                    <a:pt x="1499" y="15455"/>
                    <a:pt x="1270" y="16064"/>
                  </a:cubicBezTo>
                  <a:cubicBezTo>
                    <a:pt x="1183" y="16301"/>
                    <a:pt x="1076" y="16477"/>
                    <a:pt x="941" y="16596"/>
                  </a:cubicBezTo>
                  <a:cubicBezTo>
                    <a:pt x="952" y="16784"/>
                    <a:pt x="985" y="16978"/>
                    <a:pt x="1022" y="17171"/>
                  </a:cubicBezTo>
                  <a:cubicBezTo>
                    <a:pt x="1027" y="17192"/>
                    <a:pt x="1027" y="17209"/>
                    <a:pt x="1032" y="17229"/>
                  </a:cubicBezTo>
                  <a:cubicBezTo>
                    <a:pt x="1127" y="17212"/>
                    <a:pt x="1221" y="17197"/>
                    <a:pt x="1307" y="17197"/>
                  </a:cubicBezTo>
                  <a:cubicBezTo>
                    <a:pt x="1407" y="17197"/>
                    <a:pt x="1498" y="17217"/>
                    <a:pt x="1570" y="17278"/>
                  </a:cubicBezTo>
                  <a:cubicBezTo>
                    <a:pt x="1528" y="18299"/>
                    <a:pt x="1714" y="19411"/>
                    <a:pt x="501" y="19964"/>
                  </a:cubicBezTo>
                  <a:lnTo>
                    <a:pt x="522" y="19943"/>
                  </a:lnTo>
                  <a:cubicBezTo>
                    <a:pt x="508" y="19943"/>
                    <a:pt x="494" y="19943"/>
                    <a:pt x="481" y="19943"/>
                  </a:cubicBezTo>
                  <a:cubicBezTo>
                    <a:pt x="267" y="19943"/>
                    <a:pt x="113" y="19991"/>
                    <a:pt x="1" y="20072"/>
                  </a:cubicBezTo>
                  <a:cubicBezTo>
                    <a:pt x="55" y="20335"/>
                    <a:pt x="157" y="20512"/>
                    <a:pt x="276" y="20636"/>
                  </a:cubicBezTo>
                  <a:cubicBezTo>
                    <a:pt x="335" y="20700"/>
                    <a:pt x="405" y="20749"/>
                    <a:pt x="469" y="20786"/>
                  </a:cubicBezTo>
                  <a:cubicBezTo>
                    <a:pt x="2133" y="20324"/>
                    <a:pt x="3886" y="20469"/>
                    <a:pt x="5572" y="20201"/>
                  </a:cubicBezTo>
                  <a:cubicBezTo>
                    <a:pt x="5644" y="20189"/>
                    <a:pt x="5719" y="20185"/>
                    <a:pt x="5795" y="20185"/>
                  </a:cubicBezTo>
                  <a:cubicBezTo>
                    <a:pt x="5993" y="20185"/>
                    <a:pt x="6200" y="20214"/>
                    <a:pt x="6399" y="20214"/>
                  </a:cubicBezTo>
                  <a:cubicBezTo>
                    <a:pt x="6719" y="20214"/>
                    <a:pt x="7018" y="20139"/>
                    <a:pt x="7226" y="19750"/>
                  </a:cubicBezTo>
                  <a:lnTo>
                    <a:pt x="7233" y="19750"/>
                  </a:lnTo>
                  <a:cubicBezTo>
                    <a:pt x="7716" y="19470"/>
                    <a:pt x="8151" y="19019"/>
                    <a:pt x="8709" y="18981"/>
                  </a:cubicBezTo>
                  <a:cubicBezTo>
                    <a:pt x="8733" y="18980"/>
                    <a:pt x="8757" y="18979"/>
                    <a:pt x="8782" y="18979"/>
                  </a:cubicBezTo>
                  <a:cubicBezTo>
                    <a:pt x="8948" y="18979"/>
                    <a:pt x="9125" y="19015"/>
                    <a:pt x="9322" y="19105"/>
                  </a:cubicBezTo>
                  <a:cubicBezTo>
                    <a:pt x="10836" y="18938"/>
                    <a:pt x="12378" y="18992"/>
                    <a:pt x="13878" y="18610"/>
                  </a:cubicBezTo>
                  <a:cubicBezTo>
                    <a:pt x="15205" y="18508"/>
                    <a:pt x="16531" y="18406"/>
                    <a:pt x="17858" y="18304"/>
                  </a:cubicBezTo>
                  <a:cubicBezTo>
                    <a:pt x="21130" y="18009"/>
                    <a:pt x="24396" y="17735"/>
                    <a:pt x="27662" y="17423"/>
                  </a:cubicBezTo>
                  <a:cubicBezTo>
                    <a:pt x="29070" y="17288"/>
                    <a:pt x="30466" y="17080"/>
                    <a:pt x="31864" y="16859"/>
                  </a:cubicBezTo>
                  <a:cubicBezTo>
                    <a:pt x="32207" y="16746"/>
                    <a:pt x="32546" y="16617"/>
                    <a:pt x="32879" y="16477"/>
                  </a:cubicBezTo>
                  <a:cubicBezTo>
                    <a:pt x="32826" y="16408"/>
                    <a:pt x="32772" y="16333"/>
                    <a:pt x="32734" y="16242"/>
                  </a:cubicBezTo>
                  <a:cubicBezTo>
                    <a:pt x="32691" y="16150"/>
                    <a:pt x="32675" y="16064"/>
                    <a:pt x="32680" y="15979"/>
                  </a:cubicBezTo>
                  <a:cubicBezTo>
                    <a:pt x="32772" y="15940"/>
                    <a:pt x="32863" y="15908"/>
                    <a:pt x="32955" y="15865"/>
                  </a:cubicBezTo>
                  <a:cubicBezTo>
                    <a:pt x="33255" y="15478"/>
                    <a:pt x="33647" y="15220"/>
                    <a:pt x="34056" y="14941"/>
                  </a:cubicBezTo>
                  <a:cubicBezTo>
                    <a:pt x="34555" y="14598"/>
                    <a:pt x="34969" y="14189"/>
                    <a:pt x="35378" y="13754"/>
                  </a:cubicBezTo>
                  <a:lnTo>
                    <a:pt x="35378" y="13743"/>
                  </a:lnTo>
                  <a:cubicBezTo>
                    <a:pt x="35673" y="12798"/>
                    <a:pt x="36414" y="12126"/>
                    <a:pt x="37161" y="11492"/>
                  </a:cubicBezTo>
                  <a:cubicBezTo>
                    <a:pt x="37166" y="11487"/>
                    <a:pt x="37171" y="11487"/>
                    <a:pt x="37177" y="11481"/>
                  </a:cubicBezTo>
                  <a:cubicBezTo>
                    <a:pt x="37317" y="11363"/>
                    <a:pt x="37451" y="11251"/>
                    <a:pt x="37590" y="11132"/>
                  </a:cubicBezTo>
                  <a:cubicBezTo>
                    <a:pt x="37617" y="11111"/>
                    <a:pt x="37644" y="11084"/>
                    <a:pt x="37671" y="11057"/>
                  </a:cubicBezTo>
                  <a:cubicBezTo>
                    <a:pt x="37736" y="10955"/>
                    <a:pt x="37805" y="10869"/>
                    <a:pt x="37907" y="10837"/>
                  </a:cubicBezTo>
                  <a:cubicBezTo>
                    <a:pt x="38197" y="10547"/>
                    <a:pt x="38467" y="10235"/>
                    <a:pt x="38783" y="9972"/>
                  </a:cubicBezTo>
                  <a:cubicBezTo>
                    <a:pt x="38944" y="9832"/>
                    <a:pt x="39079" y="9649"/>
                    <a:pt x="39122" y="9467"/>
                  </a:cubicBezTo>
                  <a:cubicBezTo>
                    <a:pt x="39149" y="9354"/>
                    <a:pt x="39137" y="9247"/>
                    <a:pt x="39079" y="9145"/>
                  </a:cubicBezTo>
                  <a:cubicBezTo>
                    <a:pt x="39041" y="9096"/>
                    <a:pt x="38993" y="9048"/>
                    <a:pt x="38939" y="8999"/>
                  </a:cubicBezTo>
                  <a:lnTo>
                    <a:pt x="38939" y="8999"/>
                  </a:lnTo>
                  <a:lnTo>
                    <a:pt x="38966" y="9021"/>
                  </a:lnTo>
                  <a:cubicBezTo>
                    <a:pt x="38961" y="9010"/>
                    <a:pt x="38955" y="9005"/>
                    <a:pt x="38950" y="8994"/>
                  </a:cubicBezTo>
                  <a:cubicBezTo>
                    <a:pt x="38928" y="8972"/>
                    <a:pt x="38906" y="8957"/>
                    <a:pt x="38879" y="8940"/>
                  </a:cubicBezTo>
                  <a:cubicBezTo>
                    <a:pt x="38698" y="8823"/>
                    <a:pt x="38509" y="8720"/>
                    <a:pt x="38321" y="8623"/>
                  </a:cubicBezTo>
                  <a:cubicBezTo>
                    <a:pt x="38202" y="8565"/>
                    <a:pt x="38090" y="8500"/>
                    <a:pt x="37983" y="8436"/>
                  </a:cubicBezTo>
                  <a:cubicBezTo>
                    <a:pt x="37848" y="8387"/>
                    <a:pt x="37725" y="8323"/>
                    <a:pt x="37629" y="8221"/>
                  </a:cubicBezTo>
                  <a:cubicBezTo>
                    <a:pt x="37451" y="8139"/>
                    <a:pt x="37339" y="8017"/>
                    <a:pt x="37252" y="7866"/>
                  </a:cubicBezTo>
                  <a:cubicBezTo>
                    <a:pt x="36156" y="6840"/>
                    <a:pt x="35452" y="5260"/>
                    <a:pt x="35635" y="3815"/>
                  </a:cubicBezTo>
                  <a:cubicBezTo>
                    <a:pt x="35619" y="3762"/>
                    <a:pt x="35592" y="3708"/>
                    <a:pt x="35566" y="3654"/>
                  </a:cubicBezTo>
                  <a:cubicBezTo>
                    <a:pt x="35603" y="3542"/>
                    <a:pt x="35646" y="3428"/>
                    <a:pt x="35710" y="3321"/>
                  </a:cubicBezTo>
                  <a:lnTo>
                    <a:pt x="35710" y="3321"/>
                  </a:lnTo>
                  <a:cubicBezTo>
                    <a:pt x="35613" y="3364"/>
                    <a:pt x="35517" y="3401"/>
                    <a:pt x="35415" y="3413"/>
                  </a:cubicBezTo>
                  <a:cubicBezTo>
                    <a:pt x="35076" y="3150"/>
                    <a:pt x="34701" y="2924"/>
                    <a:pt x="34378" y="2644"/>
                  </a:cubicBezTo>
                  <a:cubicBezTo>
                    <a:pt x="34270" y="2553"/>
                    <a:pt x="34168" y="2456"/>
                    <a:pt x="34077" y="2349"/>
                  </a:cubicBezTo>
                  <a:cubicBezTo>
                    <a:pt x="33788" y="2013"/>
                    <a:pt x="33564" y="1875"/>
                    <a:pt x="33302" y="1875"/>
                  </a:cubicBezTo>
                  <a:cubicBezTo>
                    <a:pt x="33062" y="1875"/>
                    <a:pt x="32789" y="1991"/>
                    <a:pt x="32407" y="2176"/>
                  </a:cubicBezTo>
                  <a:cubicBezTo>
                    <a:pt x="31696" y="2520"/>
                    <a:pt x="30889" y="2886"/>
                    <a:pt x="30056" y="2886"/>
                  </a:cubicBezTo>
                  <a:cubicBezTo>
                    <a:pt x="29559" y="2886"/>
                    <a:pt x="29054" y="2756"/>
                    <a:pt x="28554" y="2414"/>
                  </a:cubicBezTo>
                  <a:cubicBezTo>
                    <a:pt x="27781" y="1876"/>
                    <a:pt x="26556" y="2112"/>
                    <a:pt x="26132" y="984"/>
                  </a:cubicBezTo>
                  <a:lnTo>
                    <a:pt x="26132" y="984"/>
                  </a:lnTo>
                  <a:lnTo>
                    <a:pt x="26154" y="1006"/>
                  </a:lnTo>
                  <a:cubicBezTo>
                    <a:pt x="26073" y="821"/>
                    <a:pt x="25971" y="673"/>
                    <a:pt x="25794" y="673"/>
                  </a:cubicBezTo>
                  <a:cubicBezTo>
                    <a:pt x="25744" y="673"/>
                    <a:pt x="25689" y="684"/>
                    <a:pt x="25626" y="710"/>
                  </a:cubicBezTo>
                  <a:cubicBezTo>
                    <a:pt x="25675" y="501"/>
                    <a:pt x="25566" y="451"/>
                    <a:pt x="25405" y="451"/>
                  </a:cubicBezTo>
                  <a:cubicBezTo>
                    <a:pt x="25388" y="451"/>
                    <a:pt x="25371" y="452"/>
                    <a:pt x="25353" y="452"/>
                  </a:cubicBezTo>
                  <a:cubicBezTo>
                    <a:pt x="25368" y="259"/>
                    <a:pt x="25251" y="200"/>
                    <a:pt x="25084" y="189"/>
                  </a:cubicBezTo>
                  <a:cubicBezTo>
                    <a:pt x="25075" y="82"/>
                    <a:pt x="25033" y="1"/>
                    <a:pt x="249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4"/>
            <p:cNvSpPr/>
            <p:nvPr/>
          </p:nvSpPr>
          <p:spPr>
            <a:xfrm>
              <a:off x="6385925" y="2501875"/>
              <a:ext cx="25" cy="25"/>
            </a:xfrm>
            <a:custGeom>
              <a:avLst/>
              <a:gdLst/>
              <a:ahLst/>
              <a:cxnLst/>
              <a:rect l="l" t="t" r="r" b="b"/>
              <a:pathLst>
                <a:path w="1" h="1" extrusionOk="0">
                  <a:moveTo>
                    <a:pt x="0" y="1"/>
                  </a:move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4"/>
            <p:cNvSpPr/>
            <p:nvPr/>
          </p:nvSpPr>
          <p:spPr>
            <a:xfrm>
              <a:off x="6379350" y="2515150"/>
              <a:ext cx="25" cy="25"/>
            </a:xfrm>
            <a:custGeom>
              <a:avLst/>
              <a:gdLst/>
              <a:ahLst/>
              <a:cxnLst/>
              <a:rect l="l" t="t" r="r" b="b"/>
              <a:pathLst>
                <a:path w="1" h="1" extrusionOk="0">
                  <a:moveTo>
                    <a:pt x="0" y="1"/>
                  </a:move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4"/>
            <p:cNvSpPr/>
            <p:nvPr/>
          </p:nvSpPr>
          <p:spPr>
            <a:xfrm>
              <a:off x="6392500" y="2487750"/>
              <a:ext cx="700" cy="850"/>
            </a:xfrm>
            <a:custGeom>
              <a:avLst/>
              <a:gdLst/>
              <a:ahLst/>
              <a:cxnLst/>
              <a:rect l="l" t="t" r="r" b="b"/>
              <a:pathLst>
                <a:path w="28" h="34" extrusionOk="0">
                  <a:moveTo>
                    <a:pt x="27" y="1"/>
                  </a:moveTo>
                  <a:cubicBezTo>
                    <a:pt x="17" y="7"/>
                    <a:pt x="12" y="7"/>
                    <a:pt x="0" y="13"/>
                  </a:cubicBezTo>
                  <a:cubicBezTo>
                    <a:pt x="7" y="18"/>
                    <a:pt x="7" y="28"/>
                    <a:pt x="7" y="33"/>
                  </a:cubicBezTo>
                  <a:cubicBezTo>
                    <a:pt x="7" y="33"/>
                    <a:pt x="12" y="23"/>
                    <a:pt x="17" y="18"/>
                  </a:cubicBezTo>
                  <a:lnTo>
                    <a:pt x="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4"/>
            <p:cNvSpPr/>
            <p:nvPr/>
          </p:nvSpPr>
          <p:spPr>
            <a:xfrm>
              <a:off x="6392650" y="2488575"/>
              <a:ext cx="25" cy="25"/>
            </a:xfrm>
            <a:custGeom>
              <a:avLst/>
              <a:gdLst/>
              <a:ahLst/>
              <a:cxnLst/>
              <a:rect l="l" t="t" r="r" b="b"/>
              <a:pathLst>
                <a:path w="1" h="1" extrusionOk="0">
                  <a:moveTo>
                    <a:pt x="1" y="0"/>
                  </a:move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4"/>
            <p:cNvSpPr/>
            <p:nvPr/>
          </p:nvSpPr>
          <p:spPr>
            <a:xfrm>
              <a:off x="6312450" y="2414175"/>
              <a:ext cx="725" cy="575"/>
            </a:xfrm>
            <a:custGeom>
              <a:avLst/>
              <a:gdLst/>
              <a:ahLst/>
              <a:cxnLst/>
              <a:rect l="l" t="t" r="r" b="b"/>
              <a:pathLst>
                <a:path w="29" h="23" extrusionOk="0">
                  <a:moveTo>
                    <a:pt x="1" y="0"/>
                  </a:moveTo>
                  <a:cubicBezTo>
                    <a:pt x="1" y="6"/>
                    <a:pt x="6" y="17"/>
                    <a:pt x="6" y="22"/>
                  </a:cubicBezTo>
                  <a:lnTo>
                    <a:pt x="28" y="2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4"/>
            <p:cNvSpPr/>
            <p:nvPr/>
          </p:nvSpPr>
          <p:spPr>
            <a:xfrm>
              <a:off x="6379225" y="2514525"/>
              <a:ext cx="575" cy="650"/>
            </a:xfrm>
            <a:custGeom>
              <a:avLst/>
              <a:gdLst/>
              <a:ahLst/>
              <a:cxnLst/>
              <a:rect l="l" t="t" r="r" b="b"/>
              <a:pathLst>
                <a:path w="23" h="26" extrusionOk="0">
                  <a:moveTo>
                    <a:pt x="22" y="0"/>
                  </a:moveTo>
                  <a:cubicBezTo>
                    <a:pt x="10" y="5"/>
                    <a:pt x="10" y="10"/>
                    <a:pt x="0" y="16"/>
                  </a:cubicBezTo>
                  <a:cubicBezTo>
                    <a:pt x="0" y="21"/>
                    <a:pt x="0" y="26"/>
                    <a:pt x="5" y="26"/>
                  </a:cubicBezTo>
                  <a:cubicBezTo>
                    <a:pt x="5" y="26"/>
                    <a:pt x="10" y="21"/>
                    <a:pt x="10" y="16"/>
                  </a:cubicBezTo>
                  <a:lnTo>
                    <a:pt x="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4"/>
            <p:cNvSpPr/>
            <p:nvPr/>
          </p:nvSpPr>
          <p:spPr>
            <a:xfrm>
              <a:off x="6385925" y="2501200"/>
              <a:ext cx="575" cy="700"/>
            </a:xfrm>
            <a:custGeom>
              <a:avLst/>
              <a:gdLst/>
              <a:ahLst/>
              <a:cxnLst/>
              <a:rect l="l" t="t" r="r" b="b"/>
              <a:pathLst>
                <a:path w="23" h="28" extrusionOk="0">
                  <a:moveTo>
                    <a:pt x="22" y="1"/>
                  </a:moveTo>
                  <a:cubicBezTo>
                    <a:pt x="12" y="1"/>
                    <a:pt x="5" y="6"/>
                    <a:pt x="0" y="6"/>
                  </a:cubicBezTo>
                  <a:lnTo>
                    <a:pt x="0" y="28"/>
                  </a:lnTo>
                  <a:lnTo>
                    <a:pt x="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4"/>
            <p:cNvSpPr/>
            <p:nvPr/>
          </p:nvSpPr>
          <p:spPr>
            <a:xfrm>
              <a:off x="5871800" y="2834950"/>
              <a:ext cx="700" cy="575"/>
            </a:xfrm>
            <a:custGeom>
              <a:avLst/>
              <a:gdLst/>
              <a:ahLst/>
              <a:cxnLst/>
              <a:rect l="l" t="t" r="r" b="b"/>
              <a:pathLst>
                <a:path w="28" h="23" extrusionOk="0">
                  <a:moveTo>
                    <a:pt x="1" y="0"/>
                  </a:moveTo>
                  <a:cubicBezTo>
                    <a:pt x="6" y="5"/>
                    <a:pt x="12" y="12"/>
                    <a:pt x="22" y="22"/>
                  </a:cubicBezTo>
                  <a:cubicBezTo>
                    <a:pt x="22" y="17"/>
                    <a:pt x="22" y="17"/>
                    <a:pt x="28" y="17"/>
                  </a:cubicBez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4"/>
            <p:cNvSpPr/>
            <p:nvPr/>
          </p:nvSpPr>
          <p:spPr>
            <a:xfrm>
              <a:off x="6165550" y="2514525"/>
              <a:ext cx="525" cy="650"/>
            </a:xfrm>
            <a:custGeom>
              <a:avLst/>
              <a:gdLst/>
              <a:ahLst/>
              <a:cxnLst/>
              <a:rect l="l" t="t" r="r" b="b"/>
              <a:pathLst>
                <a:path w="21" h="26" extrusionOk="0">
                  <a:moveTo>
                    <a:pt x="21" y="0"/>
                  </a:moveTo>
                  <a:lnTo>
                    <a:pt x="0" y="26"/>
                  </a:lnTo>
                  <a:cubicBezTo>
                    <a:pt x="5" y="21"/>
                    <a:pt x="11" y="21"/>
                    <a:pt x="16" y="16"/>
                  </a:cubicBezTo>
                  <a:cubicBezTo>
                    <a:pt x="16" y="10"/>
                    <a:pt x="21" y="5"/>
                    <a:pt x="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4"/>
            <p:cNvSpPr/>
            <p:nvPr/>
          </p:nvSpPr>
          <p:spPr>
            <a:xfrm>
              <a:off x="6132075" y="2527800"/>
              <a:ext cx="575" cy="575"/>
            </a:xfrm>
            <a:custGeom>
              <a:avLst/>
              <a:gdLst/>
              <a:ahLst/>
              <a:cxnLst/>
              <a:rect l="l" t="t" r="r" b="b"/>
              <a:pathLst>
                <a:path w="23" h="23" extrusionOk="0">
                  <a:moveTo>
                    <a:pt x="23" y="0"/>
                  </a:moveTo>
                  <a:lnTo>
                    <a:pt x="1" y="22"/>
                  </a:lnTo>
                  <a:lnTo>
                    <a:pt x="18" y="22"/>
                  </a:lnTo>
                  <a:cubicBezTo>
                    <a:pt x="18" y="17"/>
                    <a:pt x="23" y="5"/>
                    <a:pt x="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4"/>
            <p:cNvSpPr/>
            <p:nvPr/>
          </p:nvSpPr>
          <p:spPr>
            <a:xfrm>
              <a:off x="5992000" y="2788075"/>
              <a:ext cx="575" cy="700"/>
            </a:xfrm>
            <a:custGeom>
              <a:avLst/>
              <a:gdLst/>
              <a:ahLst/>
              <a:cxnLst/>
              <a:rect l="l" t="t" r="r" b="b"/>
              <a:pathLst>
                <a:path w="23" h="28" extrusionOk="0">
                  <a:moveTo>
                    <a:pt x="22" y="1"/>
                  </a:moveTo>
                  <a:cubicBezTo>
                    <a:pt x="12" y="6"/>
                    <a:pt x="12" y="11"/>
                    <a:pt x="7" y="17"/>
                  </a:cubicBezTo>
                  <a:cubicBezTo>
                    <a:pt x="0" y="23"/>
                    <a:pt x="0" y="28"/>
                    <a:pt x="0" y="28"/>
                  </a:cubicBezTo>
                  <a:lnTo>
                    <a:pt x="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4"/>
            <p:cNvSpPr/>
            <p:nvPr/>
          </p:nvSpPr>
          <p:spPr>
            <a:xfrm>
              <a:off x="6085350" y="2594675"/>
              <a:ext cx="575" cy="575"/>
            </a:xfrm>
            <a:custGeom>
              <a:avLst/>
              <a:gdLst/>
              <a:ahLst/>
              <a:cxnLst/>
              <a:rect l="l" t="t" r="r" b="b"/>
              <a:pathLst>
                <a:path w="23" h="23" extrusionOk="0">
                  <a:moveTo>
                    <a:pt x="0" y="1"/>
                  </a:moveTo>
                  <a:cubicBezTo>
                    <a:pt x="6" y="6"/>
                    <a:pt x="12" y="17"/>
                    <a:pt x="17" y="23"/>
                  </a:cubicBezTo>
                  <a:lnTo>
                    <a:pt x="22" y="23"/>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4"/>
            <p:cNvSpPr/>
            <p:nvPr/>
          </p:nvSpPr>
          <p:spPr>
            <a:xfrm>
              <a:off x="6252150" y="2434450"/>
              <a:ext cx="700" cy="575"/>
            </a:xfrm>
            <a:custGeom>
              <a:avLst/>
              <a:gdLst/>
              <a:ahLst/>
              <a:cxnLst/>
              <a:rect l="l" t="t" r="r" b="b"/>
              <a:pathLst>
                <a:path w="28" h="23" extrusionOk="0">
                  <a:moveTo>
                    <a:pt x="1" y="0"/>
                  </a:moveTo>
                  <a:cubicBezTo>
                    <a:pt x="6" y="6"/>
                    <a:pt x="6" y="12"/>
                    <a:pt x="12" y="22"/>
                  </a:cubicBezTo>
                  <a:lnTo>
                    <a:pt x="28" y="2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4"/>
            <p:cNvSpPr/>
            <p:nvPr/>
          </p:nvSpPr>
          <p:spPr>
            <a:xfrm>
              <a:off x="6232125" y="2421175"/>
              <a:ext cx="725" cy="525"/>
            </a:xfrm>
            <a:custGeom>
              <a:avLst/>
              <a:gdLst/>
              <a:ahLst/>
              <a:cxnLst/>
              <a:rect l="l" t="t" r="r" b="b"/>
              <a:pathLst>
                <a:path w="29" h="21" extrusionOk="0">
                  <a:moveTo>
                    <a:pt x="1" y="0"/>
                  </a:moveTo>
                  <a:cubicBezTo>
                    <a:pt x="7" y="5"/>
                    <a:pt x="7" y="11"/>
                    <a:pt x="13" y="16"/>
                  </a:cubicBezTo>
                  <a:cubicBezTo>
                    <a:pt x="16" y="16"/>
                    <a:pt x="20" y="16"/>
                    <a:pt x="24" y="18"/>
                  </a:cubicBezTo>
                  <a:lnTo>
                    <a:pt x="24" y="18"/>
                  </a:lnTo>
                  <a:lnTo>
                    <a:pt x="1" y="0"/>
                  </a:lnTo>
                  <a:close/>
                  <a:moveTo>
                    <a:pt x="24" y="18"/>
                  </a:moveTo>
                  <a:lnTo>
                    <a:pt x="28" y="21"/>
                  </a:lnTo>
                  <a:cubicBezTo>
                    <a:pt x="27" y="20"/>
                    <a:pt x="25" y="19"/>
                    <a:pt x="24" y="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4"/>
            <p:cNvSpPr/>
            <p:nvPr/>
          </p:nvSpPr>
          <p:spPr>
            <a:xfrm>
              <a:off x="6245450" y="2427750"/>
              <a:ext cx="700" cy="700"/>
            </a:xfrm>
            <a:custGeom>
              <a:avLst/>
              <a:gdLst/>
              <a:ahLst/>
              <a:cxnLst/>
              <a:rect l="l" t="t" r="r" b="b"/>
              <a:pathLst>
                <a:path w="28" h="28" extrusionOk="0">
                  <a:moveTo>
                    <a:pt x="6" y="0"/>
                  </a:moveTo>
                  <a:cubicBezTo>
                    <a:pt x="0" y="11"/>
                    <a:pt x="0" y="22"/>
                    <a:pt x="0" y="27"/>
                  </a:cubicBezTo>
                  <a:cubicBezTo>
                    <a:pt x="11" y="27"/>
                    <a:pt x="22" y="27"/>
                    <a:pt x="28" y="22"/>
                  </a:cubicBezTo>
                  <a:lnTo>
                    <a:pt x="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4"/>
            <p:cNvSpPr/>
            <p:nvPr/>
          </p:nvSpPr>
          <p:spPr>
            <a:xfrm>
              <a:off x="6225425" y="2414425"/>
              <a:ext cx="700" cy="700"/>
            </a:xfrm>
            <a:custGeom>
              <a:avLst/>
              <a:gdLst/>
              <a:ahLst/>
              <a:cxnLst/>
              <a:rect l="l" t="t" r="r" b="b"/>
              <a:pathLst>
                <a:path w="28" h="28" extrusionOk="0">
                  <a:moveTo>
                    <a:pt x="1" y="1"/>
                  </a:moveTo>
                  <a:lnTo>
                    <a:pt x="1" y="28"/>
                  </a:lnTo>
                  <a:cubicBezTo>
                    <a:pt x="11" y="28"/>
                    <a:pt x="18" y="23"/>
                    <a:pt x="28" y="23"/>
                  </a:cubicBezTo>
                  <a:cubicBezTo>
                    <a:pt x="23" y="18"/>
                    <a:pt x="11" y="7"/>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4"/>
            <p:cNvSpPr/>
            <p:nvPr/>
          </p:nvSpPr>
          <p:spPr>
            <a:xfrm>
              <a:off x="6025450" y="2694725"/>
              <a:ext cx="425" cy="575"/>
            </a:xfrm>
            <a:custGeom>
              <a:avLst/>
              <a:gdLst/>
              <a:ahLst/>
              <a:cxnLst/>
              <a:rect l="l" t="t" r="r" b="b"/>
              <a:pathLst>
                <a:path w="17" h="23" extrusionOk="0">
                  <a:moveTo>
                    <a:pt x="16" y="1"/>
                  </a:moveTo>
                  <a:lnTo>
                    <a:pt x="1" y="23"/>
                  </a:lnTo>
                  <a:cubicBezTo>
                    <a:pt x="6" y="17"/>
                    <a:pt x="11" y="12"/>
                    <a:pt x="16" y="6"/>
                  </a:cubicBezTo>
                  <a:lnTo>
                    <a:pt x="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4"/>
            <p:cNvSpPr/>
            <p:nvPr/>
          </p:nvSpPr>
          <p:spPr>
            <a:xfrm>
              <a:off x="5818350" y="2854950"/>
              <a:ext cx="700" cy="575"/>
            </a:xfrm>
            <a:custGeom>
              <a:avLst/>
              <a:gdLst/>
              <a:ahLst/>
              <a:cxnLst/>
              <a:rect l="l" t="t" r="r" b="b"/>
              <a:pathLst>
                <a:path w="28" h="23" extrusionOk="0">
                  <a:moveTo>
                    <a:pt x="1" y="1"/>
                  </a:moveTo>
                  <a:cubicBezTo>
                    <a:pt x="2" y="2"/>
                    <a:pt x="4" y="4"/>
                    <a:pt x="7" y="6"/>
                  </a:cubicBezTo>
                  <a:lnTo>
                    <a:pt x="7" y="6"/>
                  </a:lnTo>
                  <a:lnTo>
                    <a:pt x="1" y="1"/>
                  </a:lnTo>
                  <a:close/>
                  <a:moveTo>
                    <a:pt x="7" y="6"/>
                  </a:moveTo>
                  <a:lnTo>
                    <a:pt x="28" y="23"/>
                  </a:lnTo>
                  <a:lnTo>
                    <a:pt x="23" y="18"/>
                  </a:lnTo>
                  <a:cubicBezTo>
                    <a:pt x="18" y="13"/>
                    <a:pt x="12" y="9"/>
                    <a:pt x="7" y="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4"/>
            <p:cNvSpPr/>
            <p:nvPr/>
          </p:nvSpPr>
          <p:spPr>
            <a:xfrm>
              <a:off x="5811500" y="2848250"/>
              <a:ext cx="825" cy="825"/>
            </a:xfrm>
            <a:custGeom>
              <a:avLst/>
              <a:gdLst/>
              <a:ahLst/>
              <a:cxnLst/>
              <a:rect l="l" t="t" r="r" b="b"/>
              <a:pathLst>
                <a:path w="33" h="33" extrusionOk="0">
                  <a:moveTo>
                    <a:pt x="7" y="1"/>
                  </a:moveTo>
                  <a:cubicBezTo>
                    <a:pt x="7" y="16"/>
                    <a:pt x="7" y="21"/>
                    <a:pt x="0" y="33"/>
                  </a:cubicBezTo>
                  <a:cubicBezTo>
                    <a:pt x="12" y="28"/>
                    <a:pt x="22" y="28"/>
                    <a:pt x="32" y="21"/>
                  </a:cubicBezTo>
                  <a:lnTo>
                    <a:pt x="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4"/>
            <p:cNvSpPr/>
            <p:nvPr/>
          </p:nvSpPr>
          <p:spPr>
            <a:xfrm>
              <a:off x="5845075" y="2854950"/>
              <a:ext cx="700" cy="575"/>
            </a:xfrm>
            <a:custGeom>
              <a:avLst/>
              <a:gdLst/>
              <a:ahLst/>
              <a:cxnLst/>
              <a:rect l="l" t="t" r="r" b="b"/>
              <a:pathLst>
                <a:path w="28" h="23" extrusionOk="0">
                  <a:moveTo>
                    <a:pt x="28" y="1"/>
                  </a:moveTo>
                  <a:lnTo>
                    <a:pt x="1" y="23"/>
                  </a:lnTo>
                  <a:lnTo>
                    <a:pt x="11" y="23"/>
                  </a:lnTo>
                  <a:cubicBezTo>
                    <a:pt x="17" y="18"/>
                    <a:pt x="23" y="11"/>
                    <a:pt x="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4"/>
            <p:cNvSpPr/>
            <p:nvPr/>
          </p:nvSpPr>
          <p:spPr>
            <a:xfrm>
              <a:off x="6005450" y="2768050"/>
              <a:ext cx="425" cy="700"/>
            </a:xfrm>
            <a:custGeom>
              <a:avLst/>
              <a:gdLst/>
              <a:ahLst/>
              <a:cxnLst/>
              <a:rect l="l" t="t" r="r" b="b"/>
              <a:pathLst>
                <a:path w="17" h="28" extrusionOk="0">
                  <a:moveTo>
                    <a:pt x="17" y="1"/>
                  </a:moveTo>
                  <a:lnTo>
                    <a:pt x="0" y="28"/>
                  </a:lnTo>
                  <a:cubicBezTo>
                    <a:pt x="5" y="23"/>
                    <a:pt x="10" y="18"/>
                    <a:pt x="17" y="6"/>
                  </a:cubicBezTo>
                  <a:lnTo>
                    <a:pt x="1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4"/>
            <p:cNvSpPr/>
            <p:nvPr/>
          </p:nvSpPr>
          <p:spPr>
            <a:xfrm>
              <a:off x="6018750" y="2701300"/>
              <a:ext cx="550" cy="700"/>
            </a:xfrm>
            <a:custGeom>
              <a:avLst/>
              <a:gdLst/>
              <a:ahLst/>
              <a:cxnLst/>
              <a:rect l="l" t="t" r="r" b="b"/>
              <a:pathLst>
                <a:path w="22" h="28" extrusionOk="0">
                  <a:moveTo>
                    <a:pt x="16" y="1"/>
                  </a:moveTo>
                  <a:lnTo>
                    <a:pt x="1" y="28"/>
                  </a:lnTo>
                  <a:lnTo>
                    <a:pt x="21" y="28"/>
                  </a:lnTo>
                  <a:cubicBezTo>
                    <a:pt x="16" y="23"/>
                    <a:pt x="21" y="12"/>
                    <a:pt x="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4"/>
            <p:cNvSpPr/>
            <p:nvPr/>
          </p:nvSpPr>
          <p:spPr>
            <a:xfrm>
              <a:off x="6005300" y="2728050"/>
              <a:ext cx="575" cy="675"/>
            </a:xfrm>
            <a:custGeom>
              <a:avLst/>
              <a:gdLst/>
              <a:ahLst/>
              <a:cxnLst/>
              <a:rect l="l" t="t" r="r" b="b"/>
              <a:pathLst>
                <a:path w="23" h="27" extrusionOk="0">
                  <a:moveTo>
                    <a:pt x="23" y="1"/>
                  </a:moveTo>
                  <a:cubicBezTo>
                    <a:pt x="20" y="3"/>
                    <a:pt x="18" y="5"/>
                    <a:pt x="17" y="8"/>
                  </a:cubicBezTo>
                  <a:lnTo>
                    <a:pt x="17" y="8"/>
                  </a:lnTo>
                  <a:lnTo>
                    <a:pt x="23" y="1"/>
                  </a:lnTo>
                  <a:close/>
                  <a:moveTo>
                    <a:pt x="17" y="8"/>
                  </a:moveTo>
                  <a:lnTo>
                    <a:pt x="1" y="27"/>
                  </a:lnTo>
                  <a:cubicBezTo>
                    <a:pt x="6" y="21"/>
                    <a:pt x="11" y="21"/>
                    <a:pt x="11" y="16"/>
                  </a:cubicBezTo>
                  <a:cubicBezTo>
                    <a:pt x="14" y="13"/>
                    <a:pt x="15" y="10"/>
                    <a:pt x="17" y="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4"/>
            <p:cNvSpPr/>
            <p:nvPr/>
          </p:nvSpPr>
          <p:spPr>
            <a:xfrm>
              <a:off x="6265475" y="2441175"/>
              <a:ext cx="700" cy="550"/>
            </a:xfrm>
            <a:custGeom>
              <a:avLst/>
              <a:gdLst/>
              <a:ahLst/>
              <a:cxnLst/>
              <a:rect l="l" t="t" r="r" b="b"/>
              <a:pathLst>
                <a:path w="28" h="22" extrusionOk="0">
                  <a:moveTo>
                    <a:pt x="0" y="1"/>
                  </a:moveTo>
                  <a:cubicBezTo>
                    <a:pt x="10" y="11"/>
                    <a:pt x="16" y="16"/>
                    <a:pt x="21" y="22"/>
                  </a:cubicBezTo>
                  <a:cubicBezTo>
                    <a:pt x="21" y="22"/>
                    <a:pt x="27" y="22"/>
                    <a:pt x="27" y="16"/>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4"/>
            <p:cNvSpPr/>
            <p:nvPr/>
          </p:nvSpPr>
          <p:spPr>
            <a:xfrm>
              <a:off x="6279175" y="2387575"/>
              <a:ext cx="400" cy="575"/>
            </a:xfrm>
            <a:custGeom>
              <a:avLst/>
              <a:gdLst/>
              <a:ahLst/>
              <a:cxnLst/>
              <a:rect l="l" t="t" r="r" b="b"/>
              <a:pathLst>
                <a:path w="16" h="23" extrusionOk="0">
                  <a:moveTo>
                    <a:pt x="0" y="1"/>
                  </a:moveTo>
                  <a:lnTo>
                    <a:pt x="16" y="23"/>
                  </a:lnTo>
                  <a:cubicBezTo>
                    <a:pt x="16" y="18"/>
                    <a:pt x="16" y="18"/>
                    <a:pt x="10" y="11"/>
                  </a:cubicBezTo>
                  <a:cubicBezTo>
                    <a:pt x="10" y="6"/>
                    <a:pt x="5"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4"/>
            <p:cNvSpPr/>
            <p:nvPr/>
          </p:nvSpPr>
          <p:spPr>
            <a:xfrm>
              <a:off x="6285875" y="2407475"/>
              <a:ext cx="700" cy="825"/>
            </a:xfrm>
            <a:custGeom>
              <a:avLst/>
              <a:gdLst/>
              <a:ahLst/>
              <a:cxnLst/>
              <a:rect l="l" t="t" r="r" b="b"/>
              <a:pathLst>
                <a:path w="28" h="33" extrusionOk="0">
                  <a:moveTo>
                    <a:pt x="0" y="0"/>
                  </a:moveTo>
                  <a:lnTo>
                    <a:pt x="22" y="32"/>
                  </a:lnTo>
                  <a:cubicBezTo>
                    <a:pt x="22" y="21"/>
                    <a:pt x="22" y="16"/>
                    <a:pt x="27" y="5"/>
                  </a:cubicBezTo>
                  <a:cubicBezTo>
                    <a:pt x="17" y="5"/>
                    <a:pt x="11" y="5"/>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4"/>
            <p:cNvSpPr/>
            <p:nvPr/>
          </p:nvSpPr>
          <p:spPr>
            <a:xfrm>
              <a:off x="6178700" y="2387450"/>
              <a:ext cx="575" cy="700"/>
            </a:xfrm>
            <a:custGeom>
              <a:avLst/>
              <a:gdLst/>
              <a:ahLst/>
              <a:cxnLst/>
              <a:rect l="l" t="t" r="r" b="b"/>
              <a:pathLst>
                <a:path w="23" h="28" extrusionOk="0">
                  <a:moveTo>
                    <a:pt x="22" y="1"/>
                  </a:moveTo>
                  <a:cubicBezTo>
                    <a:pt x="17" y="6"/>
                    <a:pt x="11" y="6"/>
                    <a:pt x="0" y="6"/>
                  </a:cubicBezTo>
                  <a:lnTo>
                    <a:pt x="0" y="28"/>
                  </a:lnTo>
                  <a:lnTo>
                    <a:pt x="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4"/>
            <p:cNvSpPr/>
            <p:nvPr/>
          </p:nvSpPr>
          <p:spPr>
            <a:xfrm>
              <a:off x="6265600" y="2380875"/>
              <a:ext cx="825" cy="700"/>
            </a:xfrm>
            <a:custGeom>
              <a:avLst/>
              <a:gdLst/>
              <a:ahLst/>
              <a:cxnLst/>
              <a:rect l="l" t="t" r="r" b="b"/>
              <a:pathLst>
                <a:path w="33" h="28" extrusionOk="0">
                  <a:moveTo>
                    <a:pt x="0" y="1"/>
                  </a:moveTo>
                  <a:lnTo>
                    <a:pt x="33" y="2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4"/>
            <p:cNvSpPr/>
            <p:nvPr/>
          </p:nvSpPr>
          <p:spPr>
            <a:xfrm>
              <a:off x="6071925" y="2454325"/>
              <a:ext cx="550" cy="425"/>
            </a:xfrm>
            <a:custGeom>
              <a:avLst/>
              <a:gdLst/>
              <a:ahLst/>
              <a:cxnLst/>
              <a:rect l="l" t="t" r="r" b="b"/>
              <a:pathLst>
                <a:path w="22" h="17" extrusionOk="0">
                  <a:moveTo>
                    <a:pt x="16" y="1"/>
                  </a:moveTo>
                  <a:cubicBezTo>
                    <a:pt x="11" y="6"/>
                    <a:pt x="6" y="11"/>
                    <a:pt x="1" y="16"/>
                  </a:cubicBezTo>
                  <a:lnTo>
                    <a:pt x="22" y="6"/>
                  </a:lnTo>
                  <a:cubicBezTo>
                    <a:pt x="22" y="1"/>
                    <a:pt x="16" y="1"/>
                    <a:pt x="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4"/>
            <p:cNvSpPr/>
            <p:nvPr/>
          </p:nvSpPr>
          <p:spPr>
            <a:xfrm>
              <a:off x="6265725" y="2380575"/>
              <a:ext cx="700" cy="1000"/>
            </a:xfrm>
            <a:custGeom>
              <a:avLst/>
              <a:gdLst/>
              <a:ahLst/>
              <a:cxnLst/>
              <a:rect l="l" t="t" r="r" b="b"/>
              <a:pathLst>
                <a:path w="28" h="40" extrusionOk="0">
                  <a:moveTo>
                    <a:pt x="28" y="1"/>
                  </a:moveTo>
                  <a:cubicBezTo>
                    <a:pt x="22" y="7"/>
                    <a:pt x="11" y="7"/>
                    <a:pt x="0" y="13"/>
                  </a:cubicBezTo>
                  <a:cubicBezTo>
                    <a:pt x="11" y="18"/>
                    <a:pt x="17" y="28"/>
                    <a:pt x="28" y="40"/>
                  </a:cubicBezTo>
                  <a:lnTo>
                    <a:pt x="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4"/>
            <p:cNvSpPr/>
            <p:nvPr/>
          </p:nvSpPr>
          <p:spPr>
            <a:xfrm>
              <a:off x="6605775" y="2581100"/>
              <a:ext cx="575" cy="450"/>
            </a:xfrm>
            <a:custGeom>
              <a:avLst/>
              <a:gdLst/>
              <a:ahLst/>
              <a:cxnLst/>
              <a:rect l="l" t="t" r="r" b="b"/>
              <a:pathLst>
                <a:path w="23" h="18" extrusionOk="0">
                  <a:moveTo>
                    <a:pt x="23" y="1"/>
                  </a:moveTo>
                  <a:cubicBezTo>
                    <a:pt x="18" y="6"/>
                    <a:pt x="11" y="6"/>
                    <a:pt x="6" y="12"/>
                  </a:cubicBezTo>
                  <a:lnTo>
                    <a:pt x="1" y="18"/>
                  </a:lnTo>
                  <a:lnTo>
                    <a:pt x="18" y="6"/>
                  </a:lnTo>
                  <a:lnTo>
                    <a:pt x="2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4"/>
            <p:cNvSpPr/>
            <p:nvPr/>
          </p:nvSpPr>
          <p:spPr>
            <a:xfrm>
              <a:off x="5012650" y="1479675"/>
              <a:ext cx="5275" cy="5025"/>
            </a:xfrm>
            <a:custGeom>
              <a:avLst/>
              <a:gdLst/>
              <a:ahLst/>
              <a:cxnLst/>
              <a:rect l="l" t="t" r="r" b="b"/>
              <a:pathLst>
                <a:path w="211" h="201" extrusionOk="0">
                  <a:moveTo>
                    <a:pt x="189" y="0"/>
                  </a:moveTo>
                  <a:cubicBezTo>
                    <a:pt x="125" y="22"/>
                    <a:pt x="65" y="44"/>
                    <a:pt x="1" y="60"/>
                  </a:cubicBezTo>
                  <a:cubicBezTo>
                    <a:pt x="33" y="109"/>
                    <a:pt x="60" y="151"/>
                    <a:pt x="92" y="200"/>
                  </a:cubicBezTo>
                  <a:cubicBezTo>
                    <a:pt x="130" y="141"/>
                    <a:pt x="167" y="87"/>
                    <a:pt x="211" y="27"/>
                  </a:cubicBezTo>
                  <a:lnTo>
                    <a:pt x="1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4"/>
            <p:cNvSpPr/>
            <p:nvPr/>
          </p:nvSpPr>
          <p:spPr>
            <a:xfrm>
              <a:off x="5667125" y="2244950"/>
              <a:ext cx="632075" cy="617425"/>
            </a:xfrm>
            <a:custGeom>
              <a:avLst/>
              <a:gdLst/>
              <a:ahLst/>
              <a:cxnLst/>
              <a:rect l="l" t="t" r="r" b="b"/>
              <a:pathLst>
                <a:path w="25283" h="24697" extrusionOk="0">
                  <a:moveTo>
                    <a:pt x="24491" y="5711"/>
                  </a:moveTo>
                  <a:cubicBezTo>
                    <a:pt x="24491" y="5713"/>
                    <a:pt x="24492" y="5714"/>
                    <a:pt x="24492" y="5716"/>
                  </a:cubicBezTo>
                  <a:cubicBezTo>
                    <a:pt x="24492" y="5714"/>
                    <a:pt x="24492" y="5713"/>
                    <a:pt x="24491" y="5711"/>
                  </a:cubicBezTo>
                  <a:close/>
                  <a:moveTo>
                    <a:pt x="8591" y="0"/>
                  </a:moveTo>
                  <a:cubicBezTo>
                    <a:pt x="8462" y="0"/>
                    <a:pt x="8338" y="43"/>
                    <a:pt x="8242" y="129"/>
                  </a:cubicBezTo>
                  <a:cubicBezTo>
                    <a:pt x="8231" y="140"/>
                    <a:pt x="8220" y="151"/>
                    <a:pt x="8209" y="156"/>
                  </a:cubicBezTo>
                  <a:cubicBezTo>
                    <a:pt x="8204" y="162"/>
                    <a:pt x="8204" y="167"/>
                    <a:pt x="8193" y="172"/>
                  </a:cubicBezTo>
                  <a:cubicBezTo>
                    <a:pt x="8167" y="489"/>
                    <a:pt x="8113" y="801"/>
                    <a:pt x="8026" y="1118"/>
                  </a:cubicBezTo>
                  <a:cubicBezTo>
                    <a:pt x="8006" y="1198"/>
                    <a:pt x="7957" y="1279"/>
                    <a:pt x="7903" y="1365"/>
                  </a:cubicBezTo>
                  <a:cubicBezTo>
                    <a:pt x="7897" y="1644"/>
                    <a:pt x="7914" y="1977"/>
                    <a:pt x="7930" y="2375"/>
                  </a:cubicBezTo>
                  <a:cubicBezTo>
                    <a:pt x="8574" y="2918"/>
                    <a:pt x="8038" y="3826"/>
                    <a:pt x="8457" y="4389"/>
                  </a:cubicBezTo>
                  <a:cubicBezTo>
                    <a:pt x="8376" y="4900"/>
                    <a:pt x="8279" y="5410"/>
                    <a:pt x="8204" y="5926"/>
                  </a:cubicBezTo>
                  <a:cubicBezTo>
                    <a:pt x="8177" y="6098"/>
                    <a:pt x="8155" y="6270"/>
                    <a:pt x="8135" y="6437"/>
                  </a:cubicBezTo>
                  <a:cubicBezTo>
                    <a:pt x="7979" y="7731"/>
                    <a:pt x="6484" y="9333"/>
                    <a:pt x="5190" y="9563"/>
                  </a:cubicBezTo>
                  <a:cubicBezTo>
                    <a:pt x="5056" y="9643"/>
                    <a:pt x="4927" y="9725"/>
                    <a:pt x="4793" y="9805"/>
                  </a:cubicBezTo>
                  <a:lnTo>
                    <a:pt x="4755" y="9869"/>
                  </a:lnTo>
                  <a:cubicBezTo>
                    <a:pt x="4357" y="10052"/>
                    <a:pt x="4191" y="10374"/>
                    <a:pt x="4185" y="10799"/>
                  </a:cubicBezTo>
                  <a:cubicBezTo>
                    <a:pt x="3761" y="11202"/>
                    <a:pt x="3595" y="11659"/>
                    <a:pt x="3739" y="12266"/>
                  </a:cubicBezTo>
                  <a:cubicBezTo>
                    <a:pt x="3836" y="12657"/>
                    <a:pt x="3745" y="12795"/>
                    <a:pt x="3564" y="12795"/>
                  </a:cubicBezTo>
                  <a:cubicBezTo>
                    <a:pt x="3446" y="12795"/>
                    <a:pt x="3290" y="12736"/>
                    <a:pt x="3124" y="12650"/>
                  </a:cubicBezTo>
                  <a:lnTo>
                    <a:pt x="3124" y="12650"/>
                  </a:lnTo>
                  <a:cubicBezTo>
                    <a:pt x="2927" y="12472"/>
                    <a:pt x="2775" y="12400"/>
                    <a:pt x="2651" y="12400"/>
                  </a:cubicBezTo>
                  <a:cubicBezTo>
                    <a:pt x="2384" y="12400"/>
                    <a:pt x="2247" y="12738"/>
                    <a:pt x="2068" y="13077"/>
                  </a:cubicBezTo>
                  <a:cubicBezTo>
                    <a:pt x="1602" y="13979"/>
                    <a:pt x="2075" y="14951"/>
                    <a:pt x="1790" y="15859"/>
                  </a:cubicBezTo>
                  <a:cubicBezTo>
                    <a:pt x="1381" y="15973"/>
                    <a:pt x="1172" y="16214"/>
                    <a:pt x="1242" y="16650"/>
                  </a:cubicBezTo>
                  <a:cubicBezTo>
                    <a:pt x="1183" y="16633"/>
                    <a:pt x="1126" y="16626"/>
                    <a:pt x="1071" y="16626"/>
                  </a:cubicBezTo>
                  <a:cubicBezTo>
                    <a:pt x="834" y="16626"/>
                    <a:pt x="627" y="16757"/>
                    <a:pt x="414" y="16853"/>
                  </a:cubicBezTo>
                  <a:cubicBezTo>
                    <a:pt x="350" y="16960"/>
                    <a:pt x="307" y="17074"/>
                    <a:pt x="270" y="17186"/>
                  </a:cubicBezTo>
                  <a:cubicBezTo>
                    <a:pt x="275" y="17191"/>
                    <a:pt x="275" y="17197"/>
                    <a:pt x="280" y="17208"/>
                  </a:cubicBezTo>
                  <a:cubicBezTo>
                    <a:pt x="270" y="17235"/>
                    <a:pt x="253" y="17267"/>
                    <a:pt x="248" y="17304"/>
                  </a:cubicBezTo>
                  <a:cubicBezTo>
                    <a:pt x="0" y="19647"/>
                    <a:pt x="1344" y="21414"/>
                    <a:pt x="3030" y="22832"/>
                  </a:cubicBezTo>
                  <a:cubicBezTo>
                    <a:pt x="3600" y="23310"/>
                    <a:pt x="5158" y="24487"/>
                    <a:pt x="6330" y="24611"/>
                  </a:cubicBezTo>
                  <a:cubicBezTo>
                    <a:pt x="6429" y="24667"/>
                    <a:pt x="6529" y="24697"/>
                    <a:pt x="6630" y="24697"/>
                  </a:cubicBezTo>
                  <a:cubicBezTo>
                    <a:pt x="6763" y="24697"/>
                    <a:pt x="6896" y="24644"/>
                    <a:pt x="7027" y="24525"/>
                  </a:cubicBezTo>
                  <a:cubicBezTo>
                    <a:pt x="7086" y="24498"/>
                    <a:pt x="7146" y="24471"/>
                    <a:pt x="7200" y="24433"/>
                  </a:cubicBezTo>
                  <a:cubicBezTo>
                    <a:pt x="7236" y="24441"/>
                    <a:pt x="7271" y="24444"/>
                    <a:pt x="7303" y="24444"/>
                  </a:cubicBezTo>
                  <a:cubicBezTo>
                    <a:pt x="7482" y="24444"/>
                    <a:pt x="7605" y="24333"/>
                    <a:pt x="7677" y="24134"/>
                  </a:cubicBezTo>
                  <a:lnTo>
                    <a:pt x="7677" y="24134"/>
                  </a:lnTo>
                  <a:cubicBezTo>
                    <a:pt x="7852" y="23964"/>
                    <a:pt x="8028" y="23792"/>
                    <a:pt x="8209" y="23622"/>
                  </a:cubicBezTo>
                  <a:cubicBezTo>
                    <a:pt x="8199" y="23612"/>
                    <a:pt x="8193" y="23605"/>
                    <a:pt x="8188" y="23600"/>
                  </a:cubicBezTo>
                  <a:lnTo>
                    <a:pt x="8188" y="23600"/>
                  </a:lnTo>
                  <a:lnTo>
                    <a:pt x="8215" y="23617"/>
                  </a:lnTo>
                  <a:cubicBezTo>
                    <a:pt x="8209" y="23617"/>
                    <a:pt x="8209" y="23617"/>
                    <a:pt x="8209" y="23622"/>
                  </a:cubicBezTo>
                  <a:cubicBezTo>
                    <a:pt x="8379" y="23797"/>
                    <a:pt x="8507" y="24094"/>
                    <a:pt x="8737" y="24094"/>
                  </a:cubicBezTo>
                  <a:cubicBezTo>
                    <a:pt x="8833" y="24094"/>
                    <a:pt x="8947" y="24042"/>
                    <a:pt x="9090" y="23907"/>
                  </a:cubicBezTo>
                  <a:cubicBezTo>
                    <a:pt x="9488" y="23885"/>
                    <a:pt x="9950" y="23821"/>
                    <a:pt x="10198" y="23573"/>
                  </a:cubicBezTo>
                  <a:cubicBezTo>
                    <a:pt x="10230" y="23536"/>
                    <a:pt x="10262" y="23498"/>
                    <a:pt x="10288" y="23456"/>
                  </a:cubicBezTo>
                  <a:cubicBezTo>
                    <a:pt x="10718" y="22720"/>
                    <a:pt x="11401" y="22457"/>
                    <a:pt x="12093" y="22204"/>
                  </a:cubicBezTo>
                  <a:cubicBezTo>
                    <a:pt x="12432" y="22134"/>
                    <a:pt x="12770" y="22053"/>
                    <a:pt x="13039" y="21871"/>
                  </a:cubicBezTo>
                  <a:cubicBezTo>
                    <a:pt x="13324" y="21678"/>
                    <a:pt x="13447" y="21500"/>
                    <a:pt x="13496" y="21312"/>
                  </a:cubicBezTo>
                  <a:cubicBezTo>
                    <a:pt x="13570" y="21210"/>
                    <a:pt x="13598" y="21091"/>
                    <a:pt x="13550" y="20930"/>
                  </a:cubicBezTo>
                  <a:lnTo>
                    <a:pt x="13550" y="20930"/>
                  </a:lnTo>
                  <a:cubicBezTo>
                    <a:pt x="13543" y="20942"/>
                    <a:pt x="13538" y="20947"/>
                    <a:pt x="13533" y="20952"/>
                  </a:cubicBezTo>
                  <a:lnTo>
                    <a:pt x="13550" y="20925"/>
                  </a:lnTo>
                  <a:lnTo>
                    <a:pt x="13550" y="20930"/>
                  </a:lnTo>
                  <a:cubicBezTo>
                    <a:pt x="13872" y="20543"/>
                    <a:pt x="13592" y="20146"/>
                    <a:pt x="13511" y="19754"/>
                  </a:cubicBezTo>
                  <a:cubicBezTo>
                    <a:pt x="13555" y="19576"/>
                    <a:pt x="13614" y="19394"/>
                    <a:pt x="13694" y="19211"/>
                  </a:cubicBezTo>
                  <a:cubicBezTo>
                    <a:pt x="13930" y="18991"/>
                    <a:pt x="14071" y="18728"/>
                    <a:pt x="14076" y="18395"/>
                  </a:cubicBezTo>
                  <a:cubicBezTo>
                    <a:pt x="14098" y="18358"/>
                    <a:pt x="14113" y="18314"/>
                    <a:pt x="14135" y="18277"/>
                  </a:cubicBezTo>
                  <a:cubicBezTo>
                    <a:pt x="14291" y="18271"/>
                    <a:pt x="14323" y="18132"/>
                    <a:pt x="14349" y="17997"/>
                  </a:cubicBezTo>
                  <a:lnTo>
                    <a:pt x="14349" y="17997"/>
                  </a:lnTo>
                  <a:cubicBezTo>
                    <a:pt x="14344" y="18003"/>
                    <a:pt x="14339" y="18008"/>
                    <a:pt x="14334" y="18014"/>
                  </a:cubicBezTo>
                  <a:lnTo>
                    <a:pt x="14349" y="17992"/>
                  </a:lnTo>
                  <a:lnTo>
                    <a:pt x="14349" y="17997"/>
                  </a:lnTo>
                  <a:cubicBezTo>
                    <a:pt x="14731" y="17654"/>
                    <a:pt x="14726" y="17148"/>
                    <a:pt x="14882" y="16708"/>
                  </a:cubicBezTo>
                  <a:cubicBezTo>
                    <a:pt x="15026" y="16300"/>
                    <a:pt x="15102" y="15876"/>
                    <a:pt x="15182" y="15445"/>
                  </a:cubicBezTo>
                  <a:cubicBezTo>
                    <a:pt x="15263" y="15279"/>
                    <a:pt x="15338" y="15107"/>
                    <a:pt x="15440" y="14941"/>
                  </a:cubicBezTo>
                  <a:cubicBezTo>
                    <a:pt x="15871" y="14205"/>
                    <a:pt x="16466" y="14425"/>
                    <a:pt x="17036" y="14322"/>
                  </a:cubicBezTo>
                  <a:cubicBezTo>
                    <a:pt x="17142" y="14404"/>
                    <a:pt x="17248" y="14446"/>
                    <a:pt x="17351" y="14446"/>
                  </a:cubicBezTo>
                  <a:cubicBezTo>
                    <a:pt x="17579" y="14446"/>
                    <a:pt x="17791" y="14239"/>
                    <a:pt x="17954" y="13813"/>
                  </a:cubicBezTo>
                  <a:cubicBezTo>
                    <a:pt x="18019" y="13640"/>
                    <a:pt x="18073" y="13464"/>
                    <a:pt x="18127" y="13286"/>
                  </a:cubicBezTo>
                  <a:cubicBezTo>
                    <a:pt x="18282" y="12969"/>
                    <a:pt x="18417" y="12636"/>
                    <a:pt x="18556" y="12335"/>
                  </a:cubicBezTo>
                  <a:cubicBezTo>
                    <a:pt x="18965" y="11475"/>
                    <a:pt x="19164" y="11949"/>
                    <a:pt x="19776" y="11589"/>
                  </a:cubicBezTo>
                  <a:cubicBezTo>
                    <a:pt x="20270" y="11304"/>
                    <a:pt x="20570" y="10525"/>
                    <a:pt x="20759" y="9859"/>
                  </a:cubicBezTo>
                  <a:cubicBezTo>
                    <a:pt x="20835" y="9772"/>
                    <a:pt x="20904" y="9681"/>
                    <a:pt x="20947" y="9574"/>
                  </a:cubicBezTo>
                  <a:cubicBezTo>
                    <a:pt x="20989" y="9472"/>
                    <a:pt x="21011" y="9358"/>
                    <a:pt x="21011" y="9229"/>
                  </a:cubicBezTo>
                  <a:cubicBezTo>
                    <a:pt x="21016" y="8720"/>
                    <a:pt x="21113" y="8237"/>
                    <a:pt x="21247" y="7753"/>
                  </a:cubicBezTo>
                  <a:cubicBezTo>
                    <a:pt x="21378" y="7409"/>
                    <a:pt x="21564" y="7140"/>
                    <a:pt x="21839" y="7140"/>
                  </a:cubicBezTo>
                  <a:cubicBezTo>
                    <a:pt x="21938" y="7140"/>
                    <a:pt x="22048" y="7175"/>
                    <a:pt x="22172" y="7253"/>
                  </a:cubicBezTo>
                  <a:cubicBezTo>
                    <a:pt x="22714" y="7592"/>
                    <a:pt x="23230" y="7876"/>
                    <a:pt x="23843" y="8064"/>
                  </a:cubicBezTo>
                  <a:cubicBezTo>
                    <a:pt x="23968" y="8103"/>
                    <a:pt x="24094" y="8121"/>
                    <a:pt x="24211" y="8121"/>
                  </a:cubicBezTo>
                  <a:cubicBezTo>
                    <a:pt x="24239" y="8121"/>
                    <a:pt x="24267" y="8120"/>
                    <a:pt x="24294" y="8118"/>
                  </a:cubicBezTo>
                  <a:cubicBezTo>
                    <a:pt x="24340" y="8134"/>
                    <a:pt x="24384" y="8142"/>
                    <a:pt x="24425" y="8142"/>
                  </a:cubicBezTo>
                  <a:cubicBezTo>
                    <a:pt x="24545" y="8142"/>
                    <a:pt x="24642" y="8076"/>
                    <a:pt x="24718" y="7967"/>
                  </a:cubicBezTo>
                  <a:cubicBezTo>
                    <a:pt x="24917" y="7838"/>
                    <a:pt x="25067" y="7635"/>
                    <a:pt x="25137" y="7377"/>
                  </a:cubicBezTo>
                  <a:cubicBezTo>
                    <a:pt x="25169" y="7248"/>
                    <a:pt x="25127" y="7146"/>
                    <a:pt x="25057" y="7076"/>
                  </a:cubicBezTo>
                  <a:cubicBezTo>
                    <a:pt x="25105" y="6995"/>
                    <a:pt x="25159" y="6925"/>
                    <a:pt x="25223" y="6876"/>
                  </a:cubicBezTo>
                  <a:cubicBezTo>
                    <a:pt x="25229" y="6802"/>
                    <a:pt x="25239" y="6732"/>
                    <a:pt x="25256" y="6678"/>
                  </a:cubicBezTo>
                  <a:cubicBezTo>
                    <a:pt x="25276" y="6619"/>
                    <a:pt x="25283" y="6554"/>
                    <a:pt x="25276" y="6490"/>
                  </a:cubicBezTo>
                  <a:lnTo>
                    <a:pt x="25276" y="6490"/>
                  </a:lnTo>
                  <a:cubicBezTo>
                    <a:pt x="25157" y="6498"/>
                    <a:pt x="25032" y="6517"/>
                    <a:pt x="24913" y="6517"/>
                  </a:cubicBezTo>
                  <a:cubicBezTo>
                    <a:pt x="24867" y="6517"/>
                    <a:pt x="24821" y="6514"/>
                    <a:pt x="24777" y="6506"/>
                  </a:cubicBezTo>
                  <a:cubicBezTo>
                    <a:pt x="24772" y="6517"/>
                    <a:pt x="24772" y="6522"/>
                    <a:pt x="24772" y="6533"/>
                  </a:cubicBezTo>
                  <a:lnTo>
                    <a:pt x="24750" y="6501"/>
                  </a:lnTo>
                  <a:lnTo>
                    <a:pt x="24750" y="6501"/>
                  </a:lnTo>
                  <a:cubicBezTo>
                    <a:pt x="24761" y="6506"/>
                    <a:pt x="24767" y="6506"/>
                    <a:pt x="24777" y="6506"/>
                  </a:cubicBezTo>
                  <a:cubicBezTo>
                    <a:pt x="24869" y="6179"/>
                    <a:pt x="24708" y="5937"/>
                    <a:pt x="24492" y="5716"/>
                  </a:cubicBezTo>
                  <a:lnTo>
                    <a:pt x="24492" y="5716"/>
                  </a:lnTo>
                  <a:cubicBezTo>
                    <a:pt x="24498" y="5723"/>
                    <a:pt x="24498" y="5723"/>
                    <a:pt x="24498" y="5728"/>
                  </a:cubicBezTo>
                  <a:lnTo>
                    <a:pt x="24482" y="5706"/>
                  </a:lnTo>
                  <a:lnTo>
                    <a:pt x="24482" y="5706"/>
                  </a:lnTo>
                  <a:cubicBezTo>
                    <a:pt x="24486" y="5706"/>
                    <a:pt x="24489" y="5708"/>
                    <a:pt x="24491" y="5711"/>
                  </a:cubicBezTo>
                  <a:lnTo>
                    <a:pt x="24491" y="5711"/>
                  </a:lnTo>
                  <a:cubicBezTo>
                    <a:pt x="24429" y="5507"/>
                    <a:pt x="24312" y="5397"/>
                    <a:pt x="24138" y="5397"/>
                  </a:cubicBezTo>
                  <a:cubicBezTo>
                    <a:pt x="24088" y="5397"/>
                    <a:pt x="24032" y="5407"/>
                    <a:pt x="23972" y="5426"/>
                  </a:cubicBezTo>
                  <a:lnTo>
                    <a:pt x="23972" y="5465"/>
                  </a:lnTo>
                  <a:cubicBezTo>
                    <a:pt x="23961" y="5453"/>
                    <a:pt x="23955" y="5443"/>
                    <a:pt x="23944" y="5438"/>
                  </a:cubicBezTo>
                  <a:cubicBezTo>
                    <a:pt x="23955" y="5432"/>
                    <a:pt x="23966" y="5432"/>
                    <a:pt x="23972" y="5426"/>
                  </a:cubicBezTo>
                  <a:cubicBezTo>
                    <a:pt x="24030" y="4966"/>
                    <a:pt x="23963" y="4642"/>
                    <a:pt x="23365" y="4642"/>
                  </a:cubicBezTo>
                  <a:cubicBezTo>
                    <a:pt x="23356" y="4642"/>
                    <a:pt x="23347" y="4642"/>
                    <a:pt x="23337" y="4642"/>
                  </a:cubicBezTo>
                  <a:cubicBezTo>
                    <a:pt x="22389" y="4669"/>
                    <a:pt x="21476" y="4743"/>
                    <a:pt x="20742" y="5438"/>
                  </a:cubicBezTo>
                  <a:lnTo>
                    <a:pt x="20742" y="5438"/>
                  </a:lnTo>
                  <a:cubicBezTo>
                    <a:pt x="20567" y="5447"/>
                    <a:pt x="20480" y="5538"/>
                    <a:pt x="20463" y="5706"/>
                  </a:cubicBezTo>
                  <a:cubicBezTo>
                    <a:pt x="20474" y="5706"/>
                    <a:pt x="20480" y="5706"/>
                    <a:pt x="20485" y="5701"/>
                  </a:cubicBezTo>
                  <a:lnTo>
                    <a:pt x="20485" y="5701"/>
                  </a:lnTo>
                  <a:lnTo>
                    <a:pt x="20463" y="5728"/>
                  </a:lnTo>
                  <a:lnTo>
                    <a:pt x="20463" y="5706"/>
                  </a:lnTo>
                  <a:cubicBezTo>
                    <a:pt x="20265" y="5733"/>
                    <a:pt x="20173" y="5845"/>
                    <a:pt x="20211" y="6060"/>
                  </a:cubicBezTo>
                  <a:cubicBezTo>
                    <a:pt x="19944" y="5919"/>
                    <a:pt x="19701" y="5842"/>
                    <a:pt x="19474" y="5842"/>
                  </a:cubicBezTo>
                  <a:cubicBezTo>
                    <a:pt x="19193" y="5842"/>
                    <a:pt x="18935" y="5959"/>
                    <a:pt x="18685" y="6211"/>
                  </a:cubicBezTo>
                  <a:cubicBezTo>
                    <a:pt x="18621" y="6281"/>
                    <a:pt x="18556" y="6356"/>
                    <a:pt x="18497" y="6437"/>
                  </a:cubicBezTo>
                  <a:cubicBezTo>
                    <a:pt x="18030" y="7060"/>
                    <a:pt x="17411" y="7565"/>
                    <a:pt x="16863" y="8118"/>
                  </a:cubicBezTo>
                  <a:cubicBezTo>
                    <a:pt x="16808" y="8104"/>
                    <a:pt x="16755" y="8098"/>
                    <a:pt x="16706" y="8098"/>
                  </a:cubicBezTo>
                  <a:cubicBezTo>
                    <a:pt x="16501" y="8098"/>
                    <a:pt x="16342" y="8207"/>
                    <a:pt x="16208" y="8376"/>
                  </a:cubicBezTo>
                  <a:cubicBezTo>
                    <a:pt x="16208" y="8376"/>
                    <a:pt x="16214" y="8376"/>
                    <a:pt x="16214" y="8381"/>
                  </a:cubicBezTo>
                  <a:lnTo>
                    <a:pt x="16193" y="8391"/>
                  </a:lnTo>
                  <a:cubicBezTo>
                    <a:pt x="16198" y="8386"/>
                    <a:pt x="16203" y="8381"/>
                    <a:pt x="16208" y="8376"/>
                  </a:cubicBezTo>
                  <a:cubicBezTo>
                    <a:pt x="15510" y="7871"/>
                    <a:pt x="15252" y="6829"/>
                    <a:pt x="15489" y="6001"/>
                  </a:cubicBezTo>
                  <a:cubicBezTo>
                    <a:pt x="15387" y="5824"/>
                    <a:pt x="15258" y="5663"/>
                    <a:pt x="15085" y="5545"/>
                  </a:cubicBezTo>
                  <a:cubicBezTo>
                    <a:pt x="15026" y="5502"/>
                    <a:pt x="14968" y="5465"/>
                    <a:pt x="14904" y="5432"/>
                  </a:cubicBezTo>
                  <a:cubicBezTo>
                    <a:pt x="14865" y="5416"/>
                    <a:pt x="14833" y="5405"/>
                    <a:pt x="14795" y="5389"/>
                  </a:cubicBezTo>
                  <a:cubicBezTo>
                    <a:pt x="13474" y="5582"/>
                    <a:pt x="12147" y="5775"/>
                    <a:pt x="10831" y="6033"/>
                  </a:cubicBezTo>
                  <a:cubicBezTo>
                    <a:pt x="10689" y="6061"/>
                    <a:pt x="10563" y="6075"/>
                    <a:pt x="10451" y="6075"/>
                  </a:cubicBezTo>
                  <a:cubicBezTo>
                    <a:pt x="9913" y="6075"/>
                    <a:pt x="9694" y="5758"/>
                    <a:pt x="9595" y="5153"/>
                  </a:cubicBezTo>
                  <a:cubicBezTo>
                    <a:pt x="9316" y="3444"/>
                    <a:pt x="9015" y="1731"/>
                    <a:pt x="8730" y="22"/>
                  </a:cubicBezTo>
                  <a:cubicBezTo>
                    <a:pt x="8683" y="6"/>
                    <a:pt x="8639" y="0"/>
                    <a:pt x="85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4"/>
            <p:cNvSpPr/>
            <p:nvPr/>
          </p:nvSpPr>
          <p:spPr>
            <a:xfrm>
              <a:off x="5648325" y="3196075"/>
              <a:ext cx="711700" cy="537400"/>
            </a:xfrm>
            <a:custGeom>
              <a:avLst/>
              <a:gdLst/>
              <a:ahLst/>
              <a:cxnLst/>
              <a:rect l="l" t="t" r="r" b="b"/>
              <a:pathLst>
                <a:path w="28468" h="21496" extrusionOk="0">
                  <a:moveTo>
                    <a:pt x="7075" y="10638"/>
                  </a:moveTo>
                  <a:lnTo>
                    <a:pt x="7080" y="10645"/>
                  </a:lnTo>
                  <a:lnTo>
                    <a:pt x="7080" y="10645"/>
                  </a:lnTo>
                  <a:cubicBezTo>
                    <a:pt x="7078" y="10643"/>
                    <a:pt x="7077" y="10640"/>
                    <a:pt x="7075" y="10638"/>
                  </a:cubicBezTo>
                  <a:close/>
                  <a:moveTo>
                    <a:pt x="7881" y="11175"/>
                  </a:moveTo>
                  <a:lnTo>
                    <a:pt x="7881" y="11175"/>
                  </a:lnTo>
                  <a:lnTo>
                    <a:pt x="7881" y="11175"/>
                  </a:lnTo>
                  <a:cubicBezTo>
                    <a:pt x="7887" y="11181"/>
                    <a:pt x="7893" y="11186"/>
                    <a:pt x="7898" y="11192"/>
                  </a:cubicBezTo>
                  <a:cubicBezTo>
                    <a:pt x="7893" y="11192"/>
                    <a:pt x="7887" y="11197"/>
                    <a:pt x="7876" y="11197"/>
                  </a:cubicBezTo>
                  <a:cubicBezTo>
                    <a:pt x="7881" y="11192"/>
                    <a:pt x="7881" y="11181"/>
                    <a:pt x="7881" y="11175"/>
                  </a:cubicBezTo>
                  <a:close/>
                  <a:moveTo>
                    <a:pt x="14823" y="18127"/>
                  </a:moveTo>
                  <a:cubicBezTo>
                    <a:pt x="14833" y="18127"/>
                    <a:pt x="14833" y="18133"/>
                    <a:pt x="14843" y="18133"/>
                  </a:cubicBezTo>
                  <a:lnTo>
                    <a:pt x="14823" y="18133"/>
                  </a:lnTo>
                  <a:lnTo>
                    <a:pt x="14823" y="18127"/>
                  </a:lnTo>
                  <a:close/>
                  <a:moveTo>
                    <a:pt x="11964" y="1"/>
                  </a:moveTo>
                  <a:cubicBezTo>
                    <a:pt x="11588" y="55"/>
                    <a:pt x="11196" y="168"/>
                    <a:pt x="10814" y="248"/>
                  </a:cubicBezTo>
                  <a:cubicBezTo>
                    <a:pt x="10417" y="345"/>
                    <a:pt x="10020" y="437"/>
                    <a:pt x="9622" y="533"/>
                  </a:cubicBezTo>
                  <a:cubicBezTo>
                    <a:pt x="9166" y="482"/>
                    <a:pt x="8713" y="455"/>
                    <a:pt x="8262" y="455"/>
                  </a:cubicBezTo>
                  <a:cubicBezTo>
                    <a:pt x="7139" y="455"/>
                    <a:pt x="6036" y="628"/>
                    <a:pt x="4963" y="1053"/>
                  </a:cubicBezTo>
                  <a:lnTo>
                    <a:pt x="4963" y="1053"/>
                  </a:lnTo>
                  <a:cubicBezTo>
                    <a:pt x="4965" y="1051"/>
                    <a:pt x="4965" y="1047"/>
                    <a:pt x="4965" y="1044"/>
                  </a:cubicBezTo>
                  <a:cubicBezTo>
                    <a:pt x="4921" y="1041"/>
                    <a:pt x="4878" y="1039"/>
                    <a:pt x="4836" y="1039"/>
                  </a:cubicBezTo>
                  <a:cubicBezTo>
                    <a:pt x="4484" y="1039"/>
                    <a:pt x="4215" y="1154"/>
                    <a:pt x="4148" y="1580"/>
                  </a:cubicBezTo>
                  <a:cubicBezTo>
                    <a:pt x="4154" y="1580"/>
                    <a:pt x="4159" y="1580"/>
                    <a:pt x="4164" y="1587"/>
                  </a:cubicBezTo>
                  <a:lnTo>
                    <a:pt x="4142" y="1602"/>
                  </a:lnTo>
                  <a:cubicBezTo>
                    <a:pt x="4148" y="1592"/>
                    <a:pt x="4148" y="1587"/>
                    <a:pt x="4148" y="1580"/>
                  </a:cubicBezTo>
                  <a:cubicBezTo>
                    <a:pt x="4069" y="1550"/>
                    <a:pt x="3999" y="1536"/>
                    <a:pt x="3938" y="1536"/>
                  </a:cubicBezTo>
                  <a:cubicBezTo>
                    <a:pt x="3751" y="1536"/>
                    <a:pt x="3645" y="1672"/>
                    <a:pt x="3606" y="1919"/>
                  </a:cubicBezTo>
                  <a:cubicBezTo>
                    <a:pt x="3192" y="2086"/>
                    <a:pt x="2778" y="2257"/>
                    <a:pt x="2364" y="2430"/>
                  </a:cubicBezTo>
                  <a:cubicBezTo>
                    <a:pt x="2026" y="2472"/>
                    <a:pt x="1687" y="2515"/>
                    <a:pt x="1349" y="2564"/>
                  </a:cubicBezTo>
                  <a:cubicBezTo>
                    <a:pt x="1247" y="2703"/>
                    <a:pt x="1156" y="2849"/>
                    <a:pt x="1080" y="2983"/>
                  </a:cubicBezTo>
                  <a:cubicBezTo>
                    <a:pt x="1042" y="3042"/>
                    <a:pt x="1010" y="3095"/>
                    <a:pt x="973" y="3149"/>
                  </a:cubicBezTo>
                  <a:cubicBezTo>
                    <a:pt x="968" y="3160"/>
                    <a:pt x="962" y="3171"/>
                    <a:pt x="957" y="3182"/>
                  </a:cubicBezTo>
                  <a:cubicBezTo>
                    <a:pt x="1107" y="3268"/>
                    <a:pt x="1188" y="3434"/>
                    <a:pt x="1209" y="3714"/>
                  </a:cubicBezTo>
                  <a:cubicBezTo>
                    <a:pt x="1215" y="3714"/>
                    <a:pt x="1220" y="3714"/>
                    <a:pt x="1225" y="3719"/>
                  </a:cubicBezTo>
                  <a:cubicBezTo>
                    <a:pt x="1220" y="3724"/>
                    <a:pt x="1215" y="3730"/>
                    <a:pt x="1209" y="3735"/>
                  </a:cubicBezTo>
                  <a:lnTo>
                    <a:pt x="1209" y="3714"/>
                  </a:lnTo>
                  <a:cubicBezTo>
                    <a:pt x="1135" y="3686"/>
                    <a:pt x="1069" y="3672"/>
                    <a:pt x="1010" y="3672"/>
                  </a:cubicBezTo>
                  <a:cubicBezTo>
                    <a:pt x="845" y="3672"/>
                    <a:pt x="735" y="3780"/>
                    <a:pt x="672" y="3982"/>
                  </a:cubicBezTo>
                  <a:cubicBezTo>
                    <a:pt x="683" y="3982"/>
                    <a:pt x="688" y="3977"/>
                    <a:pt x="693" y="3977"/>
                  </a:cubicBezTo>
                  <a:lnTo>
                    <a:pt x="693" y="3977"/>
                  </a:lnTo>
                  <a:lnTo>
                    <a:pt x="667" y="4004"/>
                  </a:lnTo>
                  <a:cubicBezTo>
                    <a:pt x="672" y="3993"/>
                    <a:pt x="672" y="3987"/>
                    <a:pt x="672" y="3982"/>
                  </a:cubicBezTo>
                  <a:lnTo>
                    <a:pt x="672" y="3982"/>
                  </a:lnTo>
                  <a:cubicBezTo>
                    <a:pt x="415" y="4074"/>
                    <a:pt x="409" y="4299"/>
                    <a:pt x="403" y="4520"/>
                  </a:cubicBezTo>
                  <a:cubicBezTo>
                    <a:pt x="415" y="4513"/>
                    <a:pt x="420" y="4513"/>
                    <a:pt x="425" y="4508"/>
                  </a:cubicBezTo>
                  <a:lnTo>
                    <a:pt x="425" y="4508"/>
                  </a:lnTo>
                  <a:lnTo>
                    <a:pt x="403" y="4541"/>
                  </a:lnTo>
                  <a:lnTo>
                    <a:pt x="403" y="4520"/>
                  </a:lnTo>
                  <a:lnTo>
                    <a:pt x="403" y="4520"/>
                  </a:lnTo>
                  <a:cubicBezTo>
                    <a:pt x="119" y="4697"/>
                    <a:pt x="1" y="4874"/>
                    <a:pt x="409" y="5051"/>
                  </a:cubicBezTo>
                  <a:cubicBezTo>
                    <a:pt x="409" y="5046"/>
                    <a:pt x="403" y="5041"/>
                    <a:pt x="403" y="5036"/>
                  </a:cubicBezTo>
                  <a:lnTo>
                    <a:pt x="403" y="5036"/>
                  </a:lnTo>
                  <a:lnTo>
                    <a:pt x="425" y="5056"/>
                  </a:lnTo>
                  <a:cubicBezTo>
                    <a:pt x="420" y="5056"/>
                    <a:pt x="415" y="5051"/>
                    <a:pt x="409" y="5051"/>
                  </a:cubicBezTo>
                  <a:lnTo>
                    <a:pt x="409" y="5051"/>
                  </a:lnTo>
                  <a:cubicBezTo>
                    <a:pt x="430" y="5384"/>
                    <a:pt x="645" y="5524"/>
                    <a:pt x="941" y="5584"/>
                  </a:cubicBezTo>
                  <a:cubicBezTo>
                    <a:pt x="935" y="5577"/>
                    <a:pt x="935" y="5577"/>
                    <a:pt x="930" y="5567"/>
                  </a:cubicBezTo>
                  <a:lnTo>
                    <a:pt x="930" y="5567"/>
                  </a:lnTo>
                  <a:lnTo>
                    <a:pt x="961" y="5593"/>
                  </a:lnTo>
                  <a:lnTo>
                    <a:pt x="961" y="5593"/>
                  </a:lnTo>
                  <a:cubicBezTo>
                    <a:pt x="955" y="5589"/>
                    <a:pt x="945" y="5588"/>
                    <a:pt x="941" y="5584"/>
                  </a:cubicBezTo>
                  <a:lnTo>
                    <a:pt x="941" y="5584"/>
                  </a:lnTo>
                  <a:cubicBezTo>
                    <a:pt x="1032" y="5841"/>
                    <a:pt x="1253" y="5857"/>
                    <a:pt x="1473" y="5857"/>
                  </a:cubicBezTo>
                  <a:cubicBezTo>
                    <a:pt x="1473" y="5847"/>
                    <a:pt x="1467" y="5847"/>
                    <a:pt x="1467" y="5835"/>
                  </a:cubicBezTo>
                  <a:lnTo>
                    <a:pt x="1467" y="5835"/>
                  </a:lnTo>
                  <a:lnTo>
                    <a:pt x="1494" y="5857"/>
                  </a:lnTo>
                  <a:lnTo>
                    <a:pt x="1473" y="5857"/>
                  </a:lnTo>
                  <a:cubicBezTo>
                    <a:pt x="1570" y="6115"/>
                    <a:pt x="1795" y="6120"/>
                    <a:pt x="2021" y="6125"/>
                  </a:cubicBezTo>
                  <a:cubicBezTo>
                    <a:pt x="2015" y="6115"/>
                    <a:pt x="2004" y="6110"/>
                    <a:pt x="1999" y="6105"/>
                  </a:cubicBezTo>
                  <a:lnTo>
                    <a:pt x="1999" y="6105"/>
                  </a:lnTo>
                  <a:lnTo>
                    <a:pt x="2031" y="6125"/>
                  </a:lnTo>
                  <a:lnTo>
                    <a:pt x="2021" y="6125"/>
                  </a:lnTo>
                  <a:cubicBezTo>
                    <a:pt x="2493" y="6566"/>
                    <a:pt x="3095" y="6749"/>
                    <a:pt x="3691" y="6931"/>
                  </a:cubicBezTo>
                  <a:cubicBezTo>
                    <a:pt x="3901" y="7087"/>
                    <a:pt x="4218" y="7228"/>
                    <a:pt x="4384" y="7394"/>
                  </a:cubicBezTo>
                  <a:cubicBezTo>
                    <a:pt x="4444" y="7447"/>
                    <a:pt x="4481" y="7506"/>
                    <a:pt x="4491" y="7570"/>
                  </a:cubicBezTo>
                  <a:cubicBezTo>
                    <a:pt x="4717" y="8812"/>
                    <a:pt x="5716" y="9381"/>
                    <a:pt x="6527" y="10122"/>
                  </a:cubicBezTo>
                  <a:cubicBezTo>
                    <a:pt x="6603" y="10424"/>
                    <a:pt x="6797" y="10606"/>
                    <a:pt x="7097" y="10665"/>
                  </a:cubicBezTo>
                  <a:cubicBezTo>
                    <a:pt x="7096" y="10663"/>
                    <a:pt x="7095" y="10661"/>
                    <a:pt x="7093" y="10659"/>
                  </a:cubicBezTo>
                  <a:lnTo>
                    <a:pt x="7093" y="10659"/>
                  </a:lnTo>
                  <a:lnTo>
                    <a:pt x="7102" y="10665"/>
                  </a:lnTo>
                  <a:lnTo>
                    <a:pt x="7097" y="10665"/>
                  </a:lnTo>
                  <a:cubicBezTo>
                    <a:pt x="7178" y="10746"/>
                    <a:pt x="7258" y="10826"/>
                    <a:pt x="7345" y="10907"/>
                  </a:cubicBezTo>
                  <a:lnTo>
                    <a:pt x="7339" y="10907"/>
                  </a:lnTo>
                  <a:cubicBezTo>
                    <a:pt x="7433" y="11086"/>
                    <a:pt x="7540" y="11228"/>
                    <a:pt x="7720" y="11228"/>
                  </a:cubicBezTo>
                  <a:cubicBezTo>
                    <a:pt x="7767" y="11228"/>
                    <a:pt x="7818" y="11218"/>
                    <a:pt x="7876" y="11197"/>
                  </a:cubicBezTo>
                  <a:lnTo>
                    <a:pt x="7876" y="11197"/>
                  </a:lnTo>
                  <a:cubicBezTo>
                    <a:pt x="7837" y="11406"/>
                    <a:pt x="7939" y="11467"/>
                    <a:pt x="8107" y="11467"/>
                  </a:cubicBezTo>
                  <a:cubicBezTo>
                    <a:pt x="8121" y="11467"/>
                    <a:pt x="8136" y="11466"/>
                    <a:pt x="8150" y="11466"/>
                  </a:cubicBezTo>
                  <a:cubicBezTo>
                    <a:pt x="8150" y="11455"/>
                    <a:pt x="8150" y="11450"/>
                    <a:pt x="8145" y="11438"/>
                  </a:cubicBezTo>
                  <a:lnTo>
                    <a:pt x="8145" y="11438"/>
                  </a:lnTo>
                  <a:lnTo>
                    <a:pt x="8171" y="11466"/>
                  </a:lnTo>
                  <a:lnTo>
                    <a:pt x="8150" y="11466"/>
                  </a:lnTo>
                  <a:cubicBezTo>
                    <a:pt x="8295" y="12041"/>
                    <a:pt x="8827" y="11944"/>
                    <a:pt x="9235" y="12051"/>
                  </a:cubicBezTo>
                  <a:cubicBezTo>
                    <a:pt x="9606" y="12443"/>
                    <a:pt x="9842" y="12933"/>
                    <a:pt x="10144" y="13372"/>
                  </a:cubicBezTo>
                  <a:cubicBezTo>
                    <a:pt x="10326" y="13635"/>
                    <a:pt x="10531" y="13883"/>
                    <a:pt x="10804" y="14076"/>
                  </a:cubicBezTo>
                  <a:cubicBezTo>
                    <a:pt x="10879" y="14481"/>
                    <a:pt x="11102" y="14676"/>
                    <a:pt x="11460" y="14676"/>
                  </a:cubicBezTo>
                  <a:cubicBezTo>
                    <a:pt x="11516" y="14676"/>
                    <a:pt x="11575" y="14671"/>
                    <a:pt x="11637" y="14662"/>
                  </a:cubicBezTo>
                  <a:cubicBezTo>
                    <a:pt x="11632" y="14657"/>
                    <a:pt x="11627" y="14651"/>
                    <a:pt x="11620" y="14646"/>
                  </a:cubicBezTo>
                  <a:lnTo>
                    <a:pt x="11620" y="14646"/>
                  </a:lnTo>
                  <a:lnTo>
                    <a:pt x="11632" y="14651"/>
                  </a:lnTo>
                  <a:cubicBezTo>
                    <a:pt x="11637" y="14657"/>
                    <a:pt x="11642" y="14662"/>
                    <a:pt x="11642" y="14662"/>
                  </a:cubicBezTo>
                  <a:lnTo>
                    <a:pt x="11637" y="14662"/>
                  </a:lnTo>
                  <a:cubicBezTo>
                    <a:pt x="12158" y="15205"/>
                    <a:pt x="12217" y="16204"/>
                    <a:pt x="13221" y="16263"/>
                  </a:cubicBezTo>
                  <a:lnTo>
                    <a:pt x="13221" y="16253"/>
                  </a:lnTo>
                  <a:lnTo>
                    <a:pt x="13227" y="16253"/>
                  </a:lnTo>
                  <a:cubicBezTo>
                    <a:pt x="13227" y="16258"/>
                    <a:pt x="13232" y="16258"/>
                    <a:pt x="13232" y="16263"/>
                  </a:cubicBezTo>
                  <a:lnTo>
                    <a:pt x="13221" y="16263"/>
                  </a:lnTo>
                  <a:cubicBezTo>
                    <a:pt x="13196" y="17312"/>
                    <a:pt x="13426" y="18140"/>
                    <a:pt x="14620" y="18140"/>
                  </a:cubicBezTo>
                  <a:cubicBezTo>
                    <a:pt x="14684" y="18140"/>
                    <a:pt x="14752" y="18138"/>
                    <a:pt x="14823" y="18133"/>
                  </a:cubicBezTo>
                  <a:lnTo>
                    <a:pt x="14823" y="18133"/>
                  </a:lnTo>
                  <a:cubicBezTo>
                    <a:pt x="14736" y="18460"/>
                    <a:pt x="14779" y="18740"/>
                    <a:pt x="15086" y="18933"/>
                  </a:cubicBezTo>
                  <a:lnTo>
                    <a:pt x="15086" y="18917"/>
                  </a:lnTo>
                  <a:lnTo>
                    <a:pt x="15108" y="18949"/>
                  </a:lnTo>
                  <a:cubicBezTo>
                    <a:pt x="15101" y="18944"/>
                    <a:pt x="15096" y="18938"/>
                    <a:pt x="15086" y="18933"/>
                  </a:cubicBezTo>
                  <a:lnTo>
                    <a:pt x="15086" y="18933"/>
                  </a:lnTo>
                  <a:cubicBezTo>
                    <a:pt x="15054" y="19534"/>
                    <a:pt x="15220" y="20099"/>
                    <a:pt x="15445" y="20647"/>
                  </a:cubicBezTo>
                  <a:lnTo>
                    <a:pt x="15445" y="20652"/>
                  </a:lnTo>
                  <a:cubicBezTo>
                    <a:pt x="15676" y="20786"/>
                    <a:pt x="15907" y="20927"/>
                    <a:pt x="16133" y="21066"/>
                  </a:cubicBezTo>
                  <a:cubicBezTo>
                    <a:pt x="16149" y="21076"/>
                    <a:pt x="16171" y="21088"/>
                    <a:pt x="16187" y="21098"/>
                  </a:cubicBezTo>
                  <a:cubicBezTo>
                    <a:pt x="16259" y="21284"/>
                    <a:pt x="16391" y="21319"/>
                    <a:pt x="16526" y="21319"/>
                  </a:cubicBezTo>
                  <a:cubicBezTo>
                    <a:pt x="16605" y="21319"/>
                    <a:pt x="16684" y="21307"/>
                    <a:pt x="16753" y="21307"/>
                  </a:cubicBezTo>
                  <a:cubicBezTo>
                    <a:pt x="16814" y="21307"/>
                    <a:pt x="16866" y="21316"/>
                    <a:pt x="16901" y="21351"/>
                  </a:cubicBezTo>
                  <a:cubicBezTo>
                    <a:pt x="16881" y="21398"/>
                    <a:pt x="16859" y="21447"/>
                    <a:pt x="16837" y="21495"/>
                  </a:cubicBezTo>
                  <a:cubicBezTo>
                    <a:pt x="17057" y="21404"/>
                    <a:pt x="17235" y="21270"/>
                    <a:pt x="17379" y="21114"/>
                  </a:cubicBezTo>
                  <a:cubicBezTo>
                    <a:pt x="17632" y="20840"/>
                    <a:pt x="17788" y="20508"/>
                    <a:pt x="17912" y="20238"/>
                  </a:cubicBezTo>
                  <a:cubicBezTo>
                    <a:pt x="17982" y="20089"/>
                    <a:pt x="18046" y="19943"/>
                    <a:pt x="18116" y="19831"/>
                  </a:cubicBezTo>
                  <a:cubicBezTo>
                    <a:pt x="18277" y="19578"/>
                    <a:pt x="18406" y="19308"/>
                    <a:pt x="18535" y="19051"/>
                  </a:cubicBezTo>
                  <a:cubicBezTo>
                    <a:pt x="18793" y="18530"/>
                    <a:pt x="19034" y="18036"/>
                    <a:pt x="19415" y="17832"/>
                  </a:cubicBezTo>
                  <a:cubicBezTo>
                    <a:pt x="21097" y="16930"/>
                    <a:pt x="22296" y="15559"/>
                    <a:pt x="23450" y="14238"/>
                  </a:cubicBezTo>
                  <a:cubicBezTo>
                    <a:pt x="24074" y="13523"/>
                    <a:pt x="24724" y="12782"/>
                    <a:pt x="25427" y="12148"/>
                  </a:cubicBezTo>
                  <a:cubicBezTo>
                    <a:pt x="25787" y="11820"/>
                    <a:pt x="25777" y="11418"/>
                    <a:pt x="25770" y="11175"/>
                  </a:cubicBezTo>
                  <a:cubicBezTo>
                    <a:pt x="25770" y="11128"/>
                    <a:pt x="25765" y="11084"/>
                    <a:pt x="25770" y="11041"/>
                  </a:cubicBezTo>
                  <a:cubicBezTo>
                    <a:pt x="25879" y="9187"/>
                    <a:pt x="26507" y="7990"/>
                    <a:pt x="27748" y="7265"/>
                  </a:cubicBezTo>
                  <a:cubicBezTo>
                    <a:pt x="28044" y="7087"/>
                    <a:pt x="28188" y="6894"/>
                    <a:pt x="28247" y="6705"/>
                  </a:cubicBezTo>
                  <a:cubicBezTo>
                    <a:pt x="28252" y="6690"/>
                    <a:pt x="28247" y="6668"/>
                    <a:pt x="28252" y="6652"/>
                  </a:cubicBezTo>
                  <a:lnTo>
                    <a:pt x="28259" y="6647"/>
                  </a:lnTo>
                  <a:cubicBezTo>
                    <a:pt x="28452" y="6539"/>
                    <a:pt x="28468" y="6281"/>
                    <a:pt x="28328" y="6125"/>
                  </a:cubicBezTo>
                  <a:cubicBezTo>
                    <a:pt x="27969" y="5733"/>
                    <a:pt x="27479" y="5519"/>
                    <a:pt x="27049" y="5202"/>
                  </a:cubicBezTo>
                  <a:cubicBezTo>
                    <a:pt x="26201" y="4573"/>
                    <a:pt x="25373" y="3913"/>
                    <a:pt x="24488" y="3327"/>
                  </a:cubicBezTo>
                  <a:cubicBezTo>
                    <a:pt x="23385" y="2601"/>
                    <a:pt x="22107" y="1490"/>
                    <a:pt x="20866" y="1044"/>
                  </a:cubicBezTo>
                  <a:cubicBezTo>
                    <a:pt x="20831" y="1032"/>
                    <a:pt x="20799" y="1027"/>
                    <a:pt x="20768" y="1027"/>
                  </a:cubicBezTo>
                  <a:cubicBezTo>
                    <a:pt x="20741" y="1027"/>
                    <a:pt x="20717" y="1031"/>
                    <a:pt x="20694" y="1039"/>
                  </a:cubicBezTo>
                  <a:cubicBezTo>
                    <a:pt x="20676" y="1037"/>
                    <a:pt x="20657" y="1036"/>
                    <a:pt x="20637" y="1036"/>
                  </a:cubicBezTo>
                  <a:cubicBezTo>
                    <a:pt x="20323" y="1036"/>
                    <a:pt x="19965" y="1272"/>
                    <a:pt x="19641" y="1312"/>
                  </a:cubicBezTo>
                  <a:cubicBezTo>
                    <a:pt x="19400" y="1361"/>
                    <a:pt x="19163" y="1451"/>
                    <a:pt x="18932" y="1548"/>
                  </a:cubicBezTo>
                  <a:cubicBezTo>
                    <a:pt x="18793" y="1607"/>
                    <a:pt x="18653" y="1667"/>
                    <a:pt x="18513" y="1721"/>
                  </a:cubicBezTo>
                  <a:cubicBezTo>
                    <a:pt x="18421" y="1758"/>
                    <a:pt x="18325" y="1790"/>
                    <a:pt x="18228" y="1823"/>
                  </a:cubicBezTo>
                  <a:cubicBezTo>
                    <a:pt x="18051" y="1877"/>
                    <a:pt x="17868" y="1911"/>
                    <a:pt x="17677" y="1911"/>
                  </a:cubicBezTo>
                  <a:cubicBezTo>
                    <a:pt x="17562" y="1911"/>
                    <a:pt x="17443" y="1899"/>
                    <a:pt x="17320" y="1870"/>
                  </a:cubicBezTo>
                  <a:cubicBezTo>
                    <a:pt x="17186" y="1752"/>
                    <a:pt x="17043" y="1711"/>
                    <a:pt x="16901" y="1711"/>
                  </a:cubicBezTo>
                  <a:cubicBezTo>
                    <a:pt x="16702" y="1711"/>
                    <a:pt x="16503" y="1790"/>
                    <a:pt x="16321" y="1850"/>
                  </a:cubicBezTo>
                  <a:cubicBezTo>
                    <a:pt x="16064" y="1932"/>
                    <a:pt x="15825" y="1975"/>
                    <a:pt x="15603" y="1975"/>
                  </a:cubicBezTo>
                  <a:cubicBezTo>
                    <a:pt x="15362" y="1975"/>
                    <a:pt x="15142" y="1924"/>
                    <a:pt x="14947" y="1818"/>
                  </a:cubicBezTo>
                  <a:lnTo>
                    <a:pt x="14908" y="1818"/>
                  </a:lnTo>
                  <a:cubicBezTo>
                    <a:pt x="14903" y="1806"/>
                    <a:pt x="14903" y="1801"/>
                    <a:pt x="14898" y="1790"/>
                  </a:cubicBezTo>
                  <a:cubicBezTo>
                    <a:pt x="14656" y="1645"/>
                    <a:pt x="14451" y="1409"/>
                    <a:pt x="14290" y="1071"/>
                  </a:cubicBezTo>
                  <a:cubicBezTo>
                    <a:pt x="14290" y="1071"/>
                    <a:pt x="14295" y="1065"/>
                    <a:pt x="14302" y="1065"/>
                  </a:cubicBezTo>
                  <a:cubicBezTo>
                    <a:pt x="14218" y="871"/>
                    <a:pt x="14101" y="746"/>
                    <a:pt x="13923" y="746"/>
                  </a:cubicBezTo>
                  <a:cubicBezTo>
                    <a:pt x="13870" y="746"/>
                    <a:pt x="13812" y="757"/>
                    <a:pt x="13747" y="781"/>
                  </a:cubicBezTo>
                  <a:cubicBezTo>
                    <a:pt x="13754" y="786"/>
                    <a:pt x="13754" y="791"/>
                    <a:pt x="13759" y="802"/>
                  </a:cubicBezTo>
                  <a:lnTo>
                    <a:pt x="13737" y="781"/>
                  </a:lnTo>
                  <a:lnTo>
                    <a:pt x="13747" y="781"/>
                  </a:lnTo>
                  <a:cubicBezTo>
                    <a:pt x="13554" y="479"/>
                    <a:pt x="13345" y="281"/>
                    <a:pt x="13125" y="157"/>
                  </a:cubicBezTo>
                  <a:cubicBezTo>
                    <a:pt x="13001" y="141"/>
                    <a:pt x="12884" y="125"/>
                    <a:pt x="12765" y="114"/>
                  </a:cubicBezTo>
                  <a:cubicBezTo>
                    <a:pt x="12490" y="77"/>
                    <a:pt x="12222" y="45"/>
                    <a:pt x="119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4"/>
            <p:cNvSpPr/>
            <p:nvPr/>
          </p:nvSpPr>
          <p:spPr>
            <a:xfrm>
              <a:off x="6515750" y="2274000"/>
              <a:ext cx="212275" cy="434800"/>
            </a:xfrm>
            <a:custGeom>
              <a:avLst/>
              <a:gdLst/>
              <a:ahLst/>
              <a:cxnLst/>
              <a:rect l="l" t="t" r="r" b="b"/>
              <a:pathLst>
                <a:path w="8491" h="17392" extrusionOk="0">
                  <a:moveTo>
                    <a:pt x="1213" y="0"/>
                  </a:moveTo>
                  <a:cubicBezTo>
                    <a:pt x="617" y="0"/>
                    <a:pt x="1" y="488"/>
                    <a:pt x="202" y="1234"/>
                  </a:cubicBezTo>
                  <a:cubicBezTo>
                    <a:pt x="540" y="2491"/>
                    <a:pt x="1110" y="3599"/>
                    <a:pt x="1517" y="4834"/>
                  </a:cubicBezTo>
                  <a:cubicBezTo>
                    <a:pt x="1921" y="6037"/>
                    <a:pt x="1556" y="7552"/>
                    <a:pt x="1872" y="8841"/>
                  </a:cubicBezTo>
                  <a:cubicBezTo>
                    <a:pt x="2189" y="10147"/>
                    <a:pt x="1625" y="11426"/>
                    <a:pt x="1963" y="12758"/>
                  </a:cubicBezTo>
                  <a:cubicBezTo>
                    <a:pt x="2307" y="14107"/>
                    <a:pt x="2060" y="15342"/>
                    <a:pt x="2265" y="16680"/>
                  </a:cubicBezTo>
                  <a:cubicBezTo>
                    <a:pt x="2337" y="17159"/>
                    <a:pt x="2765" y="17392"/>
                    <a:pt x="3197" y="17392"/>
                  </a:cubicBezTo>
                  <a:cubicBezTo>
                    <a:pt x="3468" y="17392"/>
                    <a:pt x="3741" y="17300"/>
                    <a:pt x="3929" y="17120"/>
                  </a:cubicBezTo>
                  <a:cubicBezTo>
                    <a:pt x="6686" y="14466"/>
                    <a:pt x="8405" y="8820"/>
                    <a:pt x="8479" y="5114"/>
                  </a:cubicBezTo>
                  <a:cubicBezTo>
                    <a:pt x="8491" y="4539"/>
                    <a:pt x="7962" y="4114"/>
                    <a:pt x="7442" y="4114"/>
                  </a:cubicBezTo>
                  <a:cubicBezTo>
                    <a:pt x="7203" y="4114"/>
                    <a:pt x="6965" y="4204"/>
                    <a:pt x="6783" y="4410"/>
                  </a:cubicBezTo>
                  <a:cubicBezTo>
                    <a:pt x="6723" y="4416"/>
                    <a:pt x="6664" y="4420"/>
                    <a:pt x="6606" y="4420"/>
                  </a:cubicBezTo>
                  <a:cubicBezTo>
                    <a:pt x="6336" y="4420"/>
                    <a:pt x="6089" y="4349"/>
                    <a:pt x="5863" y="4216"/>
                  </a:cubicBezTo>
                  <a:cubicBezTo>
                    <a:pt x="5783" y="4071"/>
                    <a:pt x="5675" y="3931"/>
                    <a:pt x="5504" y="3819"/>
                  </a:cubicBezTo>
                  <a:cubicBezTo>
                    <a:pt x="5391" y="3748"/>
                    <a:pt x="5278" y="3673"/>
                    <a:pt x="5171" y="3604"/>
                  </a:cubicBezTo>
                  <a:cubicBezTo>
                    <a:pt x="5003" y="3494"/>
                    <a:pt x="4834" y="3447"/>
                    <a:pt x="4671" y="3447"/>
                  </a:cubicBezTo>
                  <a:cubicBezTo>
                    <a:pt x="4547" y="3447"/>
                    <a:pt x="4428" y="3474"/>
                    <a:pt x="4316" y="3523"/>
                  </a:cubicBezTo>
                  <a:cubicBezTo>
                    <a:pt x="4038" y="3373"/>
                    <a:pt x="3753" y="3142"/>
                    <a:pt x="3490" y="2873"/>
                  </a:cubicBezTo>
                  <a:cubicBezTo>
                    <a:pt x="3135" y="2287"/>
                    <a:pt x="2721" y="1718"/>
                    <a:pt x="2265" y="1170"/>
                  </a:cubicBezTo>
                  <a:cubicBezTo>
                    <a:pt x="2216" y="1015"/>
                    <a:pt x="2168" y="864"/>
                    <a:pt x="2124" y="708"/>
                  </a:cubicBezTo>
                  <a:cubicBezTo>
                    <a:pt x="1992" y="214"/>
                    <a:pt x="1607" y="0"/>
                    <a:pt x="12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160" name="Google Shape;4160;p44"/>
          <p:cNvCxnSpPr>
            <a:stCxn id="4024" idx="2"/>
          </p:cNvCxnSpPr>
          <p:nvPr/>
        </p:nvCxnSpPr>
        <p:spPr>
          <a:xfrm>
            <a:off x="1393300" y="3094645"/>
            <a:ext cx="0" cy="796800"/>
          </a:xfrm>
          <a:prstGeom prst="straightConnector1">
            <a:avLst/>
          </a:prstGeom>
          <a:noFill/>
          <a:ln w="19050" cap="flat" cmpd="sng">
            <a:solidFill>
              <a:schemeClr val="dk1"/>
            </a:solidFill>
            <a:prstDash val="dot"/>
            <a:round/>
            <a:headEnd type="none" w="med" len="med"/>
            <a:tailEnd type="none" w="med" len="med"/>
          </a:ln>
        </p:spPr>
      </p:cxnSp>
      <p:sp>
        <p:nvSpPr>
          <p:cNvPr id="4161" name="Google Shape;4161;p44"/>
          <p:cNvSpPr txBox="1">
            <a:spLocks noGrp="1"/>
          </p:cNvSpPr>
          <p:nvPr>
            <p:ph type="subTitle" idx="4294967295"/>
          </p:nvPr>
        </p:nvSpPr>
        <p:spPr>
          <a:xfrm flipH="1">
            <a:off x="999100" y="3891395"/>
            <a:ext cx="788400" cy="365400"/>
          </a:xfrm>
          <a:prstGeom prst="rect">
            <a:avLst/>
          </a:prstGeom>
        </p:spPr>
        <p:txBody>
          <a:bodyPr spcFirstLastPara="1" wrap="square" lIns="91425" tIns="246875" rIns="91425" bIns="0" anchor="ctr" anchorCtr="0">
            <a:noAutofit/>
          </a:bodyPr>
          <a:lstStyle/>
          <a:p>
            <a:pPr marL="0" lvl="0" indent="0" algn="ctr" rtl="0">
              <a:spcBef>
                <a:spcPts val="0"/>
              </a:spcBef>
              <a:spcAft>
                <a:spcPts val="1600"/>
              </a:spcAft>
              <a:buNone/>
            </a:pPr>
            <a:r>
              <a:rPr lang="en" sz="2000">
                <a:latin typeface="Glass Antiqua"/>
                <a:ea typeface="Glass Antiqua"/>
                <a:cs typeface="Glass Antiqua"/>
                <a:sym typeface="Glass Antiqua"/>
              </a:rPr>
              <a:t>03</a:t>
            </a:r>
            <a:endParaRPr sz="2000">
              <a:latin typeface="Glass Antiqua"/>
              <a:ea typeface="Glass Antiqua"/>
              <a:cs typeface="Glass Antiqua"/>
              <a:sym typeface="Glass Antiqua"/>
            </a:endParaRPr>
          </a:p>
        </p:txBody>
      </p:sp>
      <p:sp>
        <p:nvSpPr>
          <p:cNvPr id="4162" name="Google Shape;4162;p44"/>
          <p:cNvSpPr/>
          <p:nvPr/>
        </p:nvSpPr>
        <p:spPr>
          <a:xfrm>
            <a:off x="4804350" y="225780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4"/>
          <p:cNvSpPr/>
          <p:nvPr/>
        </p:nvSpPr>
        <p:spPr>
          <a:xfrm>
            <a:off x="5835900" y="3094650"/>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4"/>
          <p:cNvSpPr/>
          <p:nvPr/>
        </p:nvSpPr>
        <p:spPr>
          <a:xfrm>
            <a:off x="7227750" y="3096725"/>
            <a:ext cx="84900" cy="84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65" name="Google Shape;4165;p44"/>
          <p:cNvCxnSpPr>
            <a:stCxn id="4162" idx="6"/>
            <a:endCxn id="4163" idx="0"/>
          </p:cNvCxnSpPr>
          <p:nvPr/>
        </p:nvCxnSpPr>
        <p:spPr>
          <a:xfrm>
            <a:off x="4889250" y="2300250"/>
            <a:ext cx="989100" cy="794400"/>
          </a:xfrm>
          <a:prstGeom prst="bentConnector2">
            <a:avLst/>
          </a:prstGeom>
          <a:noFill/>
          <a:ln w="9525" cap="flat" cmpd="sng">
            <a:solidFill>
              <a:schemeClr val="dk2"/>
            </a:solidFill>
            <a:prstDash val="dot"/>
            <a:round/>
            <a:headEnd type="none" w="med" len="med"/>
            <a:tailEnd type="none" w="med" len="med"/>
          </a:ln>
        </p:spPr>
      </p:cxnSp>
      <p:cxnSp>
        <p:nvCxnSpPr>
          <p:cNvPr id="4166" name="Google Shape;4166;p44"/>
          <p:cNvCxnSpPr>
            <a:stCxn id="4163" idx="6"/>
            <a:endCxn id="4164" idx="2"/>
          </p:cNvCxnSpPr>
          <p:nvPr/>
        </p:nvCxnSpPr>
        <p:spPr>
          <a:xfrm>
            <a:off x="5920800" y="3137100"/>
            <a:ext cx="1307100" cy="2100"/>
          </a:xfrm>
          <a:prstGeom prst="straightConnector1">
            <a:avLst/>
          </a:prstGeom>
          <a:noFill/>
          <a:ln w="9525" cap="flat" cmpd="sng">
            <a:solidFill>
              <a:schemeClr val="dk2"/>
            </a:solidFill>
            <a:prstDash val="dot"/>
            <a:round/>
            <a:headEnd type="none" w="med" len="med"/>
            <a:tailEnd type="none" w="med" len="med"/>
          </a:ln>
        </p:spPr>
      </p:cxnSp>
      <p:sp>
        <p:nvSpPr>
          <p:cNvPr id="4167" name="Google Shape;4167;p44"/>
          <p:cNvSpPr txBox="1">
            <a:spLocks noGrp="1"/>
          </p:cNvSpPr>
          <p:nvPr>
            <p:ph type="subTitle" idx="4294967295"/>
          </p:nvPr>
        </p:nvSpPr>
        <p:spPr>
          <a:xfrm flipH="1">
            <a:off x="4452600" y="1892400"/>
            <a:ext cx="788400" cy="365400"/>
          </a:xfrm>
          <a:prstGeom prst="rect">
            <a:avLst/>
          </a:prstGeom>
        </p:spPr>
        <p:txBody>
          <a:bodyPr spcFirstLastPara="1" wrap="square" lIns="91425" tIns="246875" rIns="91425" bIns="0" anchor="ctr" anchorCtr="0">
            <a:noAutofit/>
          </a:bodyPr>
          <a:lstStyle/>
          <a:p>
            <a:pPr marL="0" lvl="0" indent="0" algn="ctr" rtl="0">
              <a:spcBef>
                <a:spcPts val="0"/>
              </a:spcBef>
              <a:spcAft>
                <a:spcPts val="1600"/>
              </a:spcAft>
              <a:buNone/>
            </a:pPr>
            <a:r>
              <a:rPr lang="en" sz="2000">
                <a:latin typeface="Glass Antiqua"/>
                <a:ea typeface="Glass Antiqua"/>
                <a:cs typeface="Glass Antiqua"/>
                <a:sym typeface="Glass Antiqua"/>
              </a:rPr>
              <a:t>01</a:t>
            </a:r>
            <a:endParaRPr sz="2000">
              <a:latin typeface="Glass Antiqua"/>
              <a:ea typeface="Glass Antiqua"/>
              <a:cs typeface="Glass Antiqua"/>
              <a:sym typeface="Glass Antiqua"/>
            </a:endParaRPr>
          </a:p>
        </p:txBody>
      </p:sp>
      <p:sp>
        <p:nvSpPr>
          <p:cNvPr id="4168" name="Google Shape;4168;p44"/>
          <p:cNvSpPr txBox="1">
            <a:spLocks noGrp="1"/>
          </p:cNvSpPr>
          <p:nvPr>
            <p:ph type="subTitle" idx="4294967295"/>
          </p:nvPr>
        </p:nvSpPr>
        <p:spPr>
          <a:xfrm flipH="1">
            <a:off x="5484150" y="3181625"/>
            <a:ext cx="788400" cy="365400"/>
          </a:xfrm>
          <a:prstGeom prst="rect">
            <a:avLst/>
          </a:prstGeom>
        </p:spPr>
        <p:txBody>
          <a:bodyPr spcFirstLastPara="1" wrap="square" lIns="91425" tIns="246875" rIns="91425" bIns="0" anchor="ctr" anchorCtr="0">
            <a:noAutofit/>
          </a:bodyPr>
          <a:lstStyle/>
          <a:p>
            <a:pPr marL="0" lvl="0" indent="0" algn="ctr" rtl="0">
              <a:spcBef>
                <a:spcPts val="0"/>
              </a:spcBef>
              <a:spcAft>
                <a:spcPts val="1600"/>
              </a:spcAft>
              <a:buNone/>
            </a:pPr>
            <a:r>
              <a:rPr lang="en" sz="2000">
                <a:latin typeface="Glass Antiqua"/>
                <a:ea typeface="Glass Antiqua"/>
                <a:cs typeface="Glass Antiqua"/>
                <a:sym typeface="Glass Antiqua"/>
              </a:rPr>
              <a:t>02</a:t>
            </a:r>
            <a:endParaRPr sz="2000">
              <a:latin typeface="Glass Antiqua"/>
              <a:ea typeface="Glass Antiqua"/>
              <a:cs typeface="Glass Antiqua"/>
              <a:sym typeface="Glass Antiqua"/>
            </a:endParaRPr>
          </a:p>
        </p:txBody>
      </p:sp>
      <p:sp>
        <p:nvSpPr>
          <p:cNvPr id="4169" name="Google Shape;4169;p44"/>
          <p:cNvSpPr txBox="1">
            <a:spLocks noGrp="1"/>
          </p:cNvSpPr>
          <p:nvPr>
            <p:ph type="subTitle" idx="4294967295"/>
          </p:nvPr>
        </p:nvSpPr>
        <p:spPr>
          <a:xfrm flipH="1">
            <a:off x="6876000" y="3181625"/>
            <a:ext cx="788400" cy="365400"/>
          </a:xfrm>
          <a:prstGeom prst="rect">
            <a:avLst/>
          </a:prstGeom>
        </p:spPr>
        <p:txBody>
          <a:bodyPr spcFirstLastPara="1" wrap="square" lIns="91425" tIns="246875" rIns="91425" bIns="0" anchor="ctr" anchorCtr="0">
            <a:noAutofit/>
          </a:bodyPr>
          <a:lstStyle/>
          <a:p>
            <a:pPr marL="0" lvl="0" indent="0" algn="ctr" rtl="0">
              <a:spcBef>
                <a:spcPts val="0"/>
              </a:spcBef>
              <a:spcAft>
                <a:spcPts val="1600"/>
              </a:spcAft>
              <a:buNone/>
            </a:pPr>
            <a:r>
              <a:rPr lang="en" sz="2000">
                <a:latin typeface="Glass Antiqua"/>
                <a:ea typeface="Glass Antiqua"/>
                <a:cs typeface="Glass Antiqua"/>
                <a:sym typeface="Glass Antiqua"/>
              </a:rPr>
              <a:t>03</a:t>
            </a:r>
            <a:endParaRPr sz="2000">
              <a:latin typeface="Glass Antiqua"/>
              <a:ea typeface="Glass Antiqua"/>
              <a:cs typeface="Glass Antiqua"/>
              <a:sym typeface="Glass Antiqu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73"/>
        <p:cNvGrpSpPr/>
        <p:nvPr/>
      </p:nvGrpSpPr>
      <p:grpSpPr>
        <a:xfrm>
          <a:off x="0" y="0"/>
          <a:ext cx="0" cy="0"/>
          <a:chOff x="0" y="0"/>
          <a:chExt cx="0" cy="0"/>
        </a:xfrm>
      </p:grpSpPr>
      <p:sp>
        <p:nvSpPr>
          <p:cNvPr id="4174" name="Google Shape;4174;p45"/>
          <p:cNvSpPr/>
          <p:nvPr/>
        </p:nvSpPr>
        <p:spPr>
          <a:xfrm rot="386389">
            <a:off x="1092711" y="1949667"/>
            <a:ext cx="6958739" cy="1131348"/>
          </a:xfrm>
          <a:custGeom>
            <a:avLst/>
            <a:gdLst/>
            <a:ahLst/>
            <a:cxnLst/>
            <a:rect l="l" t="t" r="r" b="b"/>
            <a:pathLst>
              <a:path w="57590" h="28535" extrusionOk="0">
                <a:moveTo>
                  <a:pt x="37460" y="0"/>
                </a:moveTo>
                <a:cubicBezTo>
                  <a:pt x="36406" y="0"/>
                  <a:pt x="35365" y="17"/>
                  <a:pt x="34335" y="44"/>
                </a:cubicBezTo>
                <a:cubicBezTo>
                  <a:pt x="27599" y="206"/>
                  <a:pt x="20796" y="1064"/>
                  <a:pt x="14418" y="3304"/>
                </a:cubicBezTo>
                <a:cubicBezTo>
                  <a:pt x="9128" y="5158"/>
                  <a:pt x="1545" y="8411"/>
                  <a:pt x="223" y="14559"/>
                </a:cubicBezTo>
                <a:cubicBezTo>
                  <a:pt x="14" y="15519"/>
                  <a:pt x="0" y="16508"/>
                  <a:pt x="31" y="17488"/>
                </a:cubicBezTo>
                <a:cubicBezTo>
                  <a:pt x="65" y="18569"/>
                  <a:pt x="149" y="19657"/>
                  <a:pt x="450" y="20694"/>
                </a:cubicBezTo>
                <a:cubicBezTo>
                  <a:pt x="1132" y="23066"/>
                  <a:pt x="2912" y="25025"/>
                  <a:pt x="5034" y="26288"/>
                </a:cubicBezTo>
                <a:cubicBezTo>
                  <a:pt x="5371" y="26491"/>
                  <a:pt x="5720" y="26677"/>
                  <a:pt x="6074" y="26845"/>
                </a:cubicBezTo>
                <a:cubicBezTo>
                  <a:pt x="8567" y="28048"/>
                  <a:pt x="11395" y="28535"/>
                  <a:pt x="14306" y="28535"/>
                </a:cubicBezTo>
                <a:cubicBezTo>
                  <a:pt x="15830" y="28535"/>
                  <a:pt x="17374" y="28399"/>
                  <a:pt x="18904" y="28167"/>
                </a:cubicBezTo>
                <a:lnTo>
                  <a:pt x="18907" y="28167"/>
                </a:lnTo>
                <a:cubicBezTo>
                  <a:pt x="21901" y="27707"/>
                  <a:pt x="24839" y="26862"/>
                  <a:pt x="27440" y="25872"/>
                </a:cubicBezTo>
                <a:lnTo>
                  <a:pt x="27437" y="25872"/>
                </a:lnTo>
                <a:cubicBezTo>
                  <a:pt x="27761" y="25751"/>
                  <a:pt x="28079" y="25626"/>
                  <a:pt x="28393" y="25498"/>
                </a:cubicBezTo>
                <a:cubicBezTo>
                  <a:pt x="33156" y="23566"/>
                  <a:pt x="37406" y="20627"/>
                  <a:pt x="41871" y="18123"/>
                </a:cubicBezTo>
                <a:cubicBezTo>
                  <a:pt x="44162" y="16840"/>
                  <a:pt x="46520" y="15657"/>
                  <a:pt x="49009" y="14806"/>
                </a:cubicBezTo>
                <a:cubicBezTo>
                  <a:pt x="51371" y="13999"/>
                  <a:pt x="53945" y="13907"/>
                  <a:pt x="55833" y="12040"/>
                </a:cubicBezTo>
                <a:cubicBezTo>
                  <a:pt x="56954" y="10928"/>
                  <a:pt x="57590" y="9344"/>
                  <a:pt x="57549" y="7763"/>
                </a:cubicBezTo>
                <a:cubicBezTo>
                  <a:pt x="57509" y="6185"/>
                  <a:pt x="56792" y="4635"/>
                  <a:pt x="55613" y="3584"/>
                </a:cubicBezTo>
                <a:cubicBezTo>
                  <a:pt x="54482" y="2571"/>
                  <a:pt x="53002" y="2044"/>
                  <a:pt x="51547" y="1622"/>
                </a:cubicBezTo>
                <a:cubicBezTo>
                  <a:pt x="47077" y="328"/>
                  <a:pt x="42192" y="0"/>
                  <a:pt x="37460"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5"/>
          <p:cNvSpPr/>
          <p:nvPr/>
        </p:nvSpPr>
        <p:spPr>
          <a:xfrm>
            <a:off x="2462075" y="3443400"/>
            <a:ext cx="568725" cy="164200"/>
          </a:xfrm>
          <a:custGeom>
            <a:avLst/>
            <a:gdLst/>
            <a:ahLst/>
            <a:cxnLst/>
            <a:rect l="l" t="t" r="r" b="b"/>
            <a:pathLst>
              <a:path w="22749" h="6568" extrusionOk="0">
                <a:moveTo>
                  <a:pt x="869" y="1257"/>
                </a:moveTo>
                <a:cubicBezTo>
                  <a:pt x="870" y="1257"/>
                  <a:pt x="871" y="1257"/>
                  <a:pt x="872" y="1257"/>
                </a:cubicBezTo>
                <a:lnTo>
                  <a:pt x="872" y="1257"/>
                </a:lnTo>
                <a:cubicBezTo>
                  <a:pt x="871" y="1257"/>
                  <a:pt x="870" y="1257"/>
                  <a:pt x="869" y="1257"/>
                </a:cubicBezTo>
                <a:close/>
                <a:moveTo>
                  <a:pt x="2226" y="1296"/>
                </a:moveTo>
                <a:cubicBezTo>
                  <a:pt x="2223" y="1296"/>
                  <a:pt x="2220" y="1297"/>
                  <a:pt x="2216" y="1297"/>
                </a:cubicBezTo>
                <a:cubicBezTo>
                  <a:pt x="2220" y="1297"/>
                  <a:pt x="2223" y="1297"/>
                  <a:pt x="2226" y="1296"/>
                </a:cubicBezTo>
                <a:close/>
                <a:moveTo>
                  <a:pt x="14713" y="1745"/>
                </a:moveTo>
                <a:lnTo>
                  <a:pt x="14713" y="1745"/>
                </a:lnTo>
                <a:cubicBezTo>
                  <a:pt x="14714" y="1749"/>
                  <a:pt x="14714" y="1753"/>
                  <a:pt x="14715" y="1757"/>
                </a:cubicBezTo>
                <a:cubicBezTo>
                  <a:pt x="14715" y="1753"/>
                  <a:pt x="14714" y="1749"/>
                  <a:pt x="14713" y="1745"/>
                </a:cubicBezTo>
                <a:close/>
                <a:moveTo>
                  <a:pt x="15141" y="2218"/>
                </a:moveTo>
                <a:cubicBezTo>
                  <a:pt x="15140" y="2220"/>
                  <a:pt x="15139" y="2221"/>
                  <a:pt x="15138" y="2223"/>
                </a:cubicBezTo>
                <a:cubicBezTo>
                  <a:pt x="15139" y="2223"/>
                  <a:pt x="15139" y="2224"/>
                  <a:pt x="15140" y="2224"/>
                </a:cubicBezTo>
                <a:lnTo>
                  <a:pt x="15140" y="2224"/>
                </a:lnTo>
                <a:cubicBezTo>
                  <a:pt x="15140" y="2222"/>
                  <a:pt x="15141" y="2220"/>
                  <a:pt x="15141" y="2218"/>
                </a:cubicBezTo>
                <a:close/>
                <a:moveTo>
                  <a:pt x="14873" y="1540"/>
                </a:moveTo>
                <a:cubicBezTo>
                  <a:pt x="14862" y="1540"/>
                  <a:pt x="14851" y="1544"/>
                  <a:pt x="14840" y="1554"/>
                </a:cubicBezTo>
                <a:cubicBezTo>
                  <a:pt x="14732" y="1818"/>
                  <a:pt x="14999" y="1710"/>
                  <a:pt x="15033" y="1832"/>
                </a:cubicBezTo>
                <a:cubicBezTo>
                  <a:pt x="15010" y="1856"/>
                  <a:pt x="14989" y="1863"/>
                  <a:pt x="14972" y="1863"/>
                </a:cubicBezTo>
                <a:cubicBezTo>
                  <a:pt x="14948" y="1863"/>
                  <a:pt x="14931" y="1850"/>
                  <a:pt x="14922" y="1850"/>
                </a:cubicBezTo>
                <a:cubicBezTo>
                  <a:pt x="14912" y="1850"/>
                  <a:pt x="14911" y="1866"/>
                  <a:pt x="14921" y="1933"/>
                </a:cubicBezTo>
                <a:cubicBezTo>
                  <a:pt x="14898" y="1945"/>
                  <a:pt x="14879" y="1950"/>
                  <a:pt x="14865" y="1950"/>
                </a:cubicBezTo>
                <a:cubicBezTo>
                  <a:pt x="14785" y="1950"/>
                  <a:pt x="14823" y="1794"/>
                  <a:pt x="14768" y="1794"/>
                </a:cubicBezTo>
                <a:cubicBezTo>
                  <a:pt x="14753" y="1794"/>
                  <a:pt x="14731" y="1806"/>
                  <a:pt x="14698" y="1835"/>
                </a:cubicBezTo>
                <a:lnTo>
                  <a:pt x="14762" y="1922"/>
                </a:lnTo>
                <a:cubicBezTo>
                  <a:pt x="14675" y="2034"/>
                  <a:pt x="14587" y="1936"/>
                  <a:pt x="14499" y="2050"/>
                </a:cubicBezTo>
                <a:cubicBezTo>
                  <a:pt x="14480" y="2125"/>
                  <a:pt x="14493" y="2143"/>
                  <a:pt x="14523" y="2143"/>
                </a:cubicBezTo>
                <a:cubicBezTo>
                  <a:pt x="14549" y="2143"/>
                  <a:pt x="14586" y="2130"/>
                  <a:pt x="14626" y="2130"/>
                </a:cubicBezTo>
                <a:cubicBezTo>
                  <a:pt x="14654" y="2130"/>
                  <a:pt x="14683" y="2136"/>
                  <a:pt x="14709" y="2159"/>
                </a:cubicBezTo>
                <a:lnTo>
                  <a:pt x="14625" y="2290"/>
                </a:lnTo>
                <a:lnTo>
                  <a:pt x="14891" y="2183"/>
                </a:lnTo>
                <a:cubicBezTo>
                  <a:pt x="15010" y="1960"/>
                  <a:pt x="14945" y="1946"/>
                  <a:pt x="15124" y="1811"/>
                </a:cubicBezTo>
                <a:lnTo>
                  <a:pt x="15124" y="1811"/>
                </a:lnTo>
                <a:cubicBezTo>
                  <a:pt x="15156" y="1922"/>
                  <a:pt x="15162" y="2076"/>
                  <a:pt x="15141" y="2218"/>
                </a:cubicBezTo>
                <a:lnTo>
                  <a:pt x="15141" y="2218"/>
                </a:lnTo>
                <a:cubicBezTo>
                  <a:pt x="15201" y="2125"/>
                  <a:pt x="15292" y="2085"/>
                  <a:pt x="15393" y="2085"/>
                </a:cubicBezTo>
                <a:cubicBezTo>
                  <a:pt x="15434" y="2085"/>
                  <a:pt x="15477" y="2092"/>
                  <a:pt x="15520" y="2105"/>
                </a:cubicBezTo>
                <a:lnTo>
                  <a:pt x="15439" y="2169"/>
                </a:lnTo>
                <a:cubicBezTo>
                  <a:pt x="15462" y="2181"/>
                  <a:pt x="15484" y="2186"/>
                  <a:pt x="15504" y="2186"/>
                </a:cubicBezTo>
                <a:cubicBezTo>
                  <a:pt x="15582" y="2186"/>
                  <a:pt x="15637" y="2111"/>
                  <a:pt x="15688" y="2067"/>
                </a:cubicBezTo>
                <a:lnTo>
                  <a:pt x="15688" y="2067"/>
                </a:lnTo>
                <a:cubicBezTo>
                  <a:pt x="15675" y="2098"/>
                  <a:pt x="15682" y="2119"/>
                  <a:pt x="15692" y="2159"/>
                </a:cubicBezTo>
                <a:cubicBezTo>
                  <a:pt x="15807" y="2149"/>
                  <a:pt x="15902" y="1983"/>
                  <a:pt x="15871" y="1862"/>
                </a:cubicBezTo>
                <a:lnTo>
                  <a:pt x="15871" y="1862"/>
                </a:lnTo>
                <a:lnTo>
                  <a:pt x="15824" y="1909"/>
                </a:lnTo>
                <a:lnTo>
                  <a:pt x="15780" y="1743"/>
                </a:lnTo>
                <a:cubicBezTo>
                  <a:pt x="15738" y="1871"/>
                  <a:pt x="15677" y="1897"/>
                  <a:pt x="15608" y="1897"/>
                </a:cubicBezTo>
                <a:cubicBezTo>
                  <a:pt x="15561" y="1897"/>
                  <a:pt x="15512" y="1885"/>
                  <a:pt x="15463" y="1885"/>
                </a:cubicBezTo>
                <a:cubicBezTo>
                  <a:pt x="15426" y="1885"/>
                  <a:pt x="15389" y="1892"/>
                  <a:pt x="15354" y="1916"/>
                </a:cubicBezTo>
                <a:cubicBezTo>
                  <a:pt x="15436" y="1836"/>
                  <a:pt x="15525" y="1681"/>
                  <a:pt x="15594" y="1681"/>
                </a:cubicBezTo>
                <a:cubicBezTo>
                  <a:pt x="15620" y="1681"/>
                  <a:pt x="15643" y="1701"/>
                  <a:pt x="15662" y="1754"/>
                </a:cubicBezTo>
                <a:lnTo>
                  <a:pt x="15682" y="1605"/>
                </a:lnTo>
                <a:cubicBezTo>
                  <a:pt x="15683" y="1604"/>
                  <a:pt x="15684" y="1604"/>
                  <a:pt x="15685" y="1604"/>
                </a:cubicBezTo>
                <a:cubicBezTo>
                  <a:pt x="15753" y="1604"/>
                  <a:pt x="15794" y="1685"/>
                  <a:pt x="15841" y="1685"/>
                </a:cubicBezTo>
                <a:cubicBezTo>
                  <a:pt x="15861" y="1685"/>
                  <a:pt x="15881" y="1671"/>
                  <a:pt x="15905" y="1632"/>
                </a:cubicBezTo>
                <a:lnTo>
                  <a:pt x="15905" y="1632"/>
                </a:lnTo>
                <a:lnTo>
                  <a:pt x="15790" y="1642"/>
                </a:lnTo>
                <a:lnTo>
                  <a:pt x="15810" y="1564"/>
                </a:lnTo>
                <a:cubicBezTo>
                  <a:pt x="15807" y="1564"/>
                  <a:pt x="15805" y="1564"/>
                  <a:pt x="15802" y="1564"/>
                </a:cubicBezTo>
                <a:cubicBezTo>
                  <a:pt x="15750" y="1564"/>
                  <a:pt x="15682" y="1604"/>
                  <a:pt x="15627" y="1604"/>
                </a:cubicBezTo>
                <a:cubicBezTo>
                  <a:pt x="15597" y="1604"/>
                  <a:pt x="15571" y="1593"/>
                  <a:pt x="15553" y="1557"/>
                </a:cubicBezTo>
                <a:cubicBezTo>
                  <a:pt x="15485" y="1629"/>
                  <a:pt x="15412" y="1735"/>
                  <a:pt x="15302" y="1735"/>
                </a:cubicBezTo>
                <a:cubicBezTo>
                  <a:pt x="15276" y="1735"/>
                  <a:pt x="15249" y="1730"/>
                  <a:pt x="15219" y="1716"/>
                </a:cubicBezTo>
                <a:lnTo>
                  <a:pt x="15233" y="1690"/>
                </a:lnTo>
                <a:lnTo>
                  <a:pt x="15233" y="1690"/>
                </a:lnTo>
                <a:cubicBezTo>
                  <a:pt x="15197" y="1741"/>
                  <a:pt x="15164" y="1761"/>
                  <a:pt x="15133" y="1761"/>
                </a:cubicBezTo>
                <a:cubicBezTo>
                  <a:pt x="15030" y="1761"/>
                  <a:pt x="14951" y="1540"/>
                  <a:pt x="14873" y="1540"/>
                </a:cubicBezTo>
                <a:close/>
                <a:moveTo>
                  <a:pt x="8217" y="2582"/>
                </a:moveTo>
                <a:lnTo>
                  <a:pt x="8217" y="2582"/>
                </a:lnTo>
                <a:cubicBezTo>
                  <a:pt x="8213" y="2588"/>
                  <a:pt x="8209" y="2597"/>
                  <a:pt x="8206" y="2608"/>
                </a:cubicBezTo>
                <a:lnTo>
                  <a:pt x="8217" y="2582"/>
                </a:lnTo>
                <a:close/>
                <a:moveTo>
                  <a:pt x="10719" y="2675"/>
                </a:moveTo>
                <a:lnTo>
                  <a:pt x="10719" y="2675"/>
                </a:lnTo>
                <a:cubicBezTo>
                  <a:pt x="10743" y="2686"/>
                  <a:pt x="10766" y="2696"/>
                  <a:pt x="10790" y="2706"/>
                </a:cubicBezTo>
                <a:cubicBezTo>
                  <a:pt x="10783" y="2706"/>
                  <a:pt x="10783" y="2710"/>
                  <a:pt x="10777" y="2710"/>
                </a:cubicBezTo>
                <a:cubicBezTo>
                  <a:pt x="10743" y="2703"/>
                  <a:pt x="10726" y="2689"/>
                  <a:pt x="10719" y="2675"/>
                </a:cubicBezTo>
                <a:close/>
                <a:moveTo>
                  <a:pt x="10936" y="2774"/>
                </a:moveTo>
                <a:cubicBezTo>
                  <a:pt x="10959" y="2784"/>
                  <a:pt x="10980" y="2794"/>
                  <a:pt x="11003" y="2804"/>
                </a:cubicBezTo>
                <a:lnTo>
                  <a:pt x="10949" y="2936"/>
                </a:lnTo>
                <a:cubicBezTo>
                  <a:pt x="10925" y="2895"/>
                  <a:pt x="10929" y="2838"/>
                  <a:pt x="10936" y="2774"/>
                </a:cubicBezTo>
                <a:close/>
                <a:moveTo>
                  <a:pt x="12118" y="2527"/>
                </a:moveTo>
                <a:lnTo>
                  <a:pt x="12118" y="2527"/>
                </a:lnTo>
                <a:cubicBezTo>
                  <a:pt x="12287" y="2588"/>
                  <a:pt x="12462" y="2675"/>
                  <a:pt x="12638" y="2744"/>
                </a:cubicBezTo>
                <a:lnTo>
                  <a:pt x="12631" y="2652"/>
                </a:lnTo>
                <a:lnTo>
                  <a:pt x="12631" y="2652"/>
                </a:lnTo>
                <a:cubicBezTo>
                  <a:pt x="12642" y="2660"/>
                  <a:pt x="12653" y="2663"/>
                  <a:pt x="12664" y="2663"/>
                </a:cubicBezTo>
                <a:cubicBezTo>
                  <a:pt x="12688" y="2663"/>
                  <a:pt x="12713" y="2649"/>
                  <a:pt x="12733" y="2649"/>
                </a:cubicBezTo>
                <a:cubicBezTo>
                  <a:pt x="12750" y="2649"/>
                  <a:pt x="12762" y="2661"/>
                  <a:pt x="12766" y="2703"/>
                </a:cubicBezTo>
                <a:cubicBezTo>
                  <a:pt x="12760" y="2747"/>
                  <a:pt x="12364" y="3172"/>
                  <a:pt x="12246" y="3287"/>
                </a:cubicBezTo>
                <a:cubicBezTo>
                  <a:pt x="12239" y="3287"/>
                  <a:pt x="12233" y="3287"/>
                  <a:pt x="12226" y="3287"/>
                </a:cubicBezTo>
                <a:cubicBezTo>
                  <a:pt x="12118" y="3287"/>
                  <a:pt x="12010" y="3256"/>
                  <a:pt x="11952" y="3199"/>
                </a:cubicBezTo>
                <a:lnTo>
                  <a:pt x="11993" y="3179"/>
                </a:lnTo>
                <a:cubicBezTo>
                  <a:pt x="12066" y="3195"/>
                  <a:pt x="12126" y="3203"/>
                  <a:pt x="12174" y="3203"/>
                </a:cubicBezTo>
                <a:cubicBezTo>
                  <a:pt x="12473" y="3203"/>
                  <a:pt x="12322" y="2905"/>
                  <a:pt x="12118" y="2527"/>
                </a:cubicBezTo>
                <a:close/>
                <a:moveTo>
                  <a:pt x="15681" y="3307"/>
                </a:moveTo>
                <a:cubicBezTo>
                  <a:pt x="15671" y="3311"/>
                  <a:pt x="15661" y="3316"/>
                  <a:pt x="15651" y="3321"/>
                </a:cubicBezTo>
                <a:cubicBezTo>
                  <a:pt x="15663" y="3316"/>
                  <a:pt x="15673" y="3312"/>
                  <a:pt x="15681" y="3307"/>
                </a:cubicBezTo>
                <a:close/>
                <a:moveTo>
                  <a:pt x="12756" y="3301"/>
                </a:moveTo>
                <a:cubicBezTo>
                  <a:pt x="12733" y="3354"/>
                  <a:pt x="12731" y="3418"/>
                  <a:pt x="12691" y="3418"/>
                </a:cubicBezTo>
                <a:cubicBezTo>
                  <a:pt x="12678" y="3418"/>
                  <a:pt x="12661" y="3411"/>
                  <a:pt x="12638" y="3395"/>
                </a:cubicBezTo>
                <a:cubicBezTo>
                  <a:pt x="12651" y="3355"/>
                  <a:pt x="12651" y="3327"/>
                  <a:pt x="12642" y="3304"/>
                </a:cubicBezTo>
                <a:cubicBezTo>
                  <a:pt x="12679" y="3304"/>
                  <a:pt x="12719" y="3301"/>
                  <a:pt x="12756" y="3301"/>
                </a:cubicBezTo>
                <a:close/>
                <a:moveTo>
                  <a:pt x="11645" y="3071"/>
                </a:moveTo>
                <a:cubicBezTo>
                  <a:pt x="11686" y="3084"/>
                  <a:pt x="11722" y="3098"/>
                  <a:pt x="11760" y="3112"/>
                </a:cubicBezTo>
                <a:cubicBezTo>
                  <a:pt x="11790" y="3135"/>
                  <a:pt x="11817" y="3159"/>
                  <a:pt x="11797" y="3206"/>
                </a:cubicBezTo>
                <a:cubicBezTo>
                  <a:pt x="11750" y="3395"/>
                  <a:pt x="11605" y="3372"/>
                  <a:pt x="11530" y="3527"/>
                </a:cubicBezTo>
                <a:cubicBezTo>
                  <a:pt x="11517" y="3539"/>
                  <a:pt x="11495" y="3545"/>
                  <a:pt x="11470" y="3545"/>
                </a:cubicBezTo>
                <a:cubicBezTo>
                  <a:pt x="11407" y="3545"/>
                  <a:pt x="11332" y="3503"/>
                  <a:pt x="11382" y="3412"/>
                </a:cubicBezTo>
                <a:lnTo>
                  <a:pt x="11382" y="3412"/>
                </a:lnTo>
                <a:cubicBezTo>
                  <a:pt x="11392" y="3421"/>
                  <a:pt x="11401" y="3425"/>
                  <a:pt x="11411" y="3425"/>
                </a:cubicBezTo>
                <a:cubicBezTo>
                  <a:pt x="11475" y="3425"/>
                  <a:pt x="11530" y="3250"/>
                  <a:pt x="11573" y="3250"/>
                </a:cubicBezTo>
                <a:cubicBezTo>
                  <a:pt x="11590" y="3250"/>
                  <a:pt x="11605" y="3274"/>
                  <a:pt x="11618" y="3341"/>
                </a:cubicBezTo>
                <a:cubicBezTo>
                  <a:pt x="11658" y="3230"/>
                  <a:pt x="11641" y="3176"/>
                  <a:pt x="11605" y="3145"/>
                </a:cubicBezTo>
                <a:cubicBezTo>
                  <a:pt x="11621" y="3121"/>
                  <a:pt x="11635" y="3098"/>
                  <a:pt x="11645" y="3071"/>
                </a:cubicBezTo>
                <a:close/>
                <a:moveTo>
                  <a:pt x="12848" y="3591"/>
                </a:moveTo>
                <a:cubicBezTo>
                  <a:pt x="12848" y="3592"/>
                  <a:pt x="12848" y="3594"/>
                  <a:pt x="12848" y="3595"/>
                </a:cubicBezTo>
                <a:cubicBezTo>
                  <a:pt x="12848" y="3594"/>
                  <a:pt x="12848" y="3592"/>
                  <a:pt x="12848" y="3591"/>
                </a:cubicBezTo>
                <a:close/>
                <a:moveTo>
                  <a:pt x="13668" y="3793"/>
                </a:moveTo>
                <a:cubicBezTo>
                  <a:pt x="13663" y="3802"/>
                  <a:pt x="13661" y="3812"/>
                  <a:pt x="13660" y="3822"/>
                </a:cubicBezTo>
                <a:lnTo>
                  <a:pt x="13660" y="3822"/>
                </a:lnTo>
                <a:cubicBezTo>
                  <a:pt x="13663" y="3813"/>
                  <a:pt x="13666" y="3804"/>
                  <a:pt x="13668" y="3793"/>
                </a:cubicBezTo>
                <a:close/>
                <a:moveTo>
                  <a:pt x="14114" y="3176"/>
                </a:moveTo>
                <a:lnTo>
                  <a:pt x="14114" y="3176"/>
                </a:lnTo>
                <a:cubicBezTo>
                  <a:pt x="14097" y="3326"/>
                  <a:pt x="14080" y="3434"/>
                  <a:pt x="14057" y="3434"/>
                </a:cubicBezTo>
                <a:cubicBezTo>
                  <a:pt x="14053" y="3434"/>
                  <a:pt x="14048" y="3430"/>
                  <a:pt x="14043" y="3422"/>
                </a:cubicBezTo>
                <a:lnTo>
                  <a:pt x="14043" y="3422"/>
                </a:lnTo>
                <a:lnTo>
                  <a:pt x="14098" y="3558"/>
                </a:lnTo>
                <a:lnTo>
                  <a:pt x="13966" y="3575"/>
                </a:lnTo>
                <a:cubicBezTo>
                  <a:pt x="13974" y="3643"/>
                  <a:pt x="14001" y="3661"/>
                  <a:pt x="14034" y="3661"/>
                </a:cubicBezTo>
                <a:cubicBezTo>
                  <a:pt x="14069" y="3661"/>
                  <a:pt x="14112" y="3640"/>
                  <a:pt x="14146" y="3640"/>
                </a:cubicBezTo>
                <a:cubicBezTo>
                  <a:pt x="14151" y="3640"/>
                  <a:pt x="14157" y="3641"/>
                  <a:pt x="14162" y="3642"/>
                </a:cubicBezTo>
                <a:cubicBezTo>
                  <a:pt x="14212" y="3757"/>
                  <a:pt x="13969" y="3737"/>
                  <a:pt x="13847" y="3939"/>
                </a:cubicBezTo>
                <a:cubicBezTo>
                  <a:pt x="13828" y="3958"/>
                  <a:pt x="13808" y="3966"/>
                  <a:pt x="13787" y="3966"/>
                </a:cubicBezTo>
                <a:cubicBezTo>
                  <a:pt x="13721" y="3966"/>
                  <a:pt x="13658" y="3881"/>
                  <a:pt x="13660" y="3822"/>
                </a:cubicBezTo>
                <a:lnTo>
                  <a:pt x="13660" y="3822"/>
                </a:lnTo>
                <a:cubicBezTo>
                  <a:pt x="13627" y="3925"/>
                  <a:pt x="13559" y="3934"/>
                  <a:pt x="13486" y="3934"/>
                </a:cubicBezTo>
                <a:cubicBezTo>
                  <a:pt x="13471" y="3934"/>
                  <a:pt x="13455" y="3934"/>
                  <a:pt x="13440" y="3934"/>
                </a:cubicBezTo>
                <a:cubicBezTo>
                  <a:pt x="13390" y="3934"/>
                  <a:pt x="13342" y="3938"/>
                  <a:pt x="13303" y="3973"/>
                </a:cubicBezTo>
                <a:cubicBezTo>
                  <a:pt x="13114" y="3938"/>
                  <a:pt x="13213" y="3683"/>
                  <a:pt x="13073" y="3683"/>
                </a:cubicBezTo>
                <a:cubicBezTo>
                  <a:pt x="13061" y="3683"/>
                  <a:pt x="13046" y="3685"/>
                  <a:pt x="13030" y="3689"/>
                </a:cubicBezTo>
                <a:lnTo>
                  <a:pt x="13070" y="3834"/>
                </a:lnTo>
                <a:cubicBezTo>
                  <a:pt x="13009" y="3840"/>
                  <a:pt x="12959" y="3846"/>
                  <a:pt x="12914" y="3846"/>
                </a:cubicBezTo>
                <a:cubicBezTo>
                  <a:pt x="12831" y="3846"/>
                  <a:pt x="12761" y="3827"/>
                  <a:pt x="12655" y="3760"/>
                </a:cubicBezTo>
                <a:cubicBezTo>
                  <a:pt x="12659" y="3711"/>
                  <a:pt x="12666" y="3694"/>
                  <a:pt x="12677" y="3694"/>
                </a:cubicBezTo>
                <a:cubicBezTo>
                  <a:pt x="12698" y="3694"/>
                  <a:pt x="12729" y="3757"/>
                  <a:pt x="12762" y="3757"/>
                </a:cubicBezTo>
                <a:cubicBezTo>
                  <a:pt x="12771" y="3757"/>
                  <a:pt x="12781" y="3752"/>
                  <a:pt x="12790" y="3740"/>
                </a:cubicBezTo>
                <a:lnTo>
                  <a:pt x="12740" y="3554"/>
                </a:lnTo>
                <a:lnTo>
                  <a:pt x="12740" y="3554"/>
                </a:lnTo>
                <a:cubicBezTo>
                  <a:pt x="12740" y="3554"/>
                  <a:pt x="12741" y="3554"/>
                  <a:pt x="12741" y="3554"/>
                </a:cubicBezTo>
                <a:cubicBezTo>
                  <a:pt x="12766" y="3554"/>
                  <a:pt x="12812" y="3513"/>
                  <a:pt x="12838" y="3513"/>
                </a:cubicBezTo>
                <a:cubicBezTo>
                  <a:pt x="12854" y="3513"/>
                  <a:pt x="12862" y="3531"/>
                  <a:pt x="12848" y="3591"/>
                </a:cubicBezTo>
                <a:lnTo>
                  <a:pt x="12848" y="3591"/>
                </a:lnTo>
                <a:cubicBezTo>
                  <a:pt x="12864" y="3525"/>
                  <a:pt x="12927" y="3434"/>
                  <a:pt x="12869" y="3434"/>
                </a:cubicBezTo>
                <a:cubicBezTo>
                  <a:pt x="12859" y="3434"/>
                  <a:pt x="12845" y="3437"/>
                  <a:pt x="12827" y="3442"/>
                </a:cubicBezTo>
                <a:lnTo>
                  <a:pt x="12935" y="3341"/>
                </a:lnTo>
                <a:cubicBezTo>
                  <a:pt x="12935" y="3321"/>
                  <a:pt x="12932" y="3304"/>
                  <a:pt x="12929" y="3291"/>
                </a:cubicBezTo>
                <a:cubicBezTo>
                  <a:pt x="12955" y="3287"/>
                  <a:pt x="12983" y="3287"/>
                  <a:pt x="13010" y="3284"/>
                </a:cubicBezTo>
                <a:cubicBezTo>
                  <a:pt x="13030" y="3344"/>
                  <a:pt x="13091" y="3352"/>
                  <a:pt x="13114" y="3486"/>
                </a:cubicBezTo>
                <a:cubicBezTo>
                  <a:pt x="13108" y="3537"/>
                  <a:pt x="13050" y="3541"/>
                  <a:pt x="13016" y="3558"/>
                </a:cubicBezTo>
                <a:cubicBezTo>
                  <a:pt x="13052" y="3607"/>
                  <a:pt x="13092" y="3623"/>
                  <a:pt x="13130" y="3623"/>
                </a:cubicBezTo>
                <a:cubicBezTo>
                  <a:pt x="13157" y="3623"/>
                  <a:pt x="13183" y="3614"/>
                  <a:pt x="13206" y="3605"/>
                </a:cubicBezTo>
                <a:cubicBezTo>
                  <a:pt x="13091" y="3544"/>
                  <a:pt x="13172" y="3480"/>
                  <a:pt x="13172" y="3338"/>
                </a:cubicBezTo>
                <a:cubicBezTo>
                  <a:pt x="13196" y="3327"/>
                  <a:pt x="13222" y="3323"/>
                  <a:pt x="13249" y="3323"/>
                </a:cubicBezTo>
                <a:cubicBezTo>
                  <a:pt x="13301" y="3323"/>
                  <a:pt x="13354" y="3337"/>
                  <a:pt x="13394" y="3337"/>
                </a:cubicBezTo>
                <a:cubicBezTo>
                  <a:pt x="13407" y="3337"/>
                  <a:pt x="13419" y="3336"/>
                  <a:pt x="13429" y="3331"/>
                </a:cubicBezTo>
                <a:cubicBezTo>
                  <a:pt x="13520" y="3408"/>
                  <a:pt x="13571" y="3578"/>
                  <a:pt x="13476" y="3686"/>
                </a:cubicBezTo>
                <a:cubicBezTo>
                  <a:pt x="13557" y="3635"/>
                  <a:pt x="13611" y="3712"/>
                  <a:pt x="13713" y="3584"/>
                </a:cubicBezTo>
                <a:lnTo>
                  <a:pt x="13713" y="3584"/>
                </a:lnTo>
                <a:cubicBezTo>
                  <a:pt x="13693" y="3600"/>
                  <a:pt x="13678" y="3607"/>
                  <a:pt x="13669" y="3607"/>
                </a:cubicBezTo>
                <a:cubicBezTo>
                  <a:pt x="13613" y="3607"/>
                  <a:pt x="13705" y="3382"/>
                  <a:pt x="13641" y="3382"/>
                </a:cubicBezTo>
                <a:cubicBezTo>
                  <a:pt x="13627" y="3382"/>
                  <a:pt x="13605" y="3394"/>
                  <a:pt x="13571" y="3422"/>
                </a:cubicBezTo>
                <a:cubicBezTo>
                  <a:pt x="13569" y="3326"/>
                  <a:pt x="13598" y="3292"/>
                  <a:pt x="13637" y="3292"/>
                </a:cubicBezTo>
                <a:cubicBezTo>
                  <a:pt x="13692" y="3292"/>
                  <a:pt x="13767" y="3359"/>
                  <a:pt x="13807" y="3422"/>
                </a:cubicBezTo>
                <a:cubicBezTo>
                  <a:pt x="13753" y="3449"/>
                  <a:pt x="13777" y="3530"/>
                  <a:pt x="13753" y="3588"/>
                </a:cubicBezTo>
                <a:cubicBezTo>
                  <a:pt x="13898" y="3541"/>
                  <a:pt x="13871" y="3365"/>
                  <a:pt x="13790" y="3291"/>
                </a:cubicBezTo>
                <a:lnTo>
                  <a:pt x="13966" y="3202"/>
                </a:lnTo>
                <a:cubicBezTo>
                  <a:pt x="13959" y="3199"/>
                  <a:pt x="13956" y="3199"/>
                  <a:pt x="13949" y="3196"/>
                </a:cubicBezTo>
                <a:cubicBezTo>
                  <a:pt x="14006" y="3189"/>
                  <a:pt x="14060" y="3182"/>
                  <a:pt x="14114" y="3176"/>
                </a:cubicBezTo>
                <a:close/>
                <a:moveTo>
                  <a:pt x="22313" y="4419"/>
                </a:moveTo>
                <a:cubicBezTo>
                  <a:pt x="22310" y="4420"/>
                  <a:pt x="22307" y="4421"/>
                  <a:pt x="22303" y="4423"/>
                </a:cubicBezTo>
                <a:lnTo>
                  <a:pt x="22303" y="4423"/>
                </a:lnTo>
                <a:lnTo>
                  <a:pt x="22313" y="4419"/>
                </a:lnTo>
                <a:close/>
                <a:moveTo>
                  <a:pt x="15345" y="4421"/>
                </a:moveTo>
                <a:lnTo>
                  <a:pt x="15345" y="4421"/>
                </a:lnTo>
                <a:cubicBezTo>
                  <a:pt x="15343" y="4424"/>
                  <a:pt x="15341" y="4428"/>
                  <a:pt x="15341" y="4432"/>
                </a:cubicBezTo>
                <a:cubicBezTo>
                  <a:pt x="15344" y="4431"/>
                  <a:pt x="15345" y="4427"/>
                  <a:pt x="15345" y="4421"/>
                </a:cubicBezTo>
                <a:close/>
                <a:moveTo>
                  <a:pt x="14176" y="4524"/>
                </a:moveTo>
                <a:cubicBezTo>
                  <a:pt x="14172" y="4525"/>
                  <a:pt x="14167" y="4526"/>
                  <a:pt x="14162" y="4527"/>
                </a:cubicBezTo>
                <a:cubicBezTo>
                  <a:pt x="14162" y="4527"/>
                  <a:pt x="14163" y="4527"/>
                  <a:pt x="14164" y="4527"/>
                </a:cubicBezTo>
                <a:cubicBezTo>
                  <a:pt x="14168" y="4527"/>
                  <a:pt x="14172" y="4526"/>
                  <a:pt x="14176" y="4524"/>
                </a:cubicBezTo>
                <a:close/>
                <a:moveTo>
                  <a:pt x="18401" y="4770"/>
                </a:moveTo>
                <a:cubicBezTo>
                  <a:pt x="18403" y="4774"/>
                  <a:pt x="18406" y="4777"/>
                  <a:pt x="18410" y="4780"/>
                </a:cubicBezTo>
                <a:lnTo>
                  <a:pt x="18410" y="4780"/>
                </a:lnTo>
                <a:lnTo>
                  <a:pt x="18401" y="4770"/>
                </a:lnTo>
                <a:close/>
                <a:moveTo>
                  <a:pt x="19594" y="4833"/>
                </a:moveTo>
                <a:cubicBezTo>
                  <a:pt x="19591" y="4833"/>
                  <a:pt x="19589" y="4834"/>
                  <a:pt x="19586" y="4834"/>
                </a:cubicBezTo>
                <a:cubicBezTo>
                  <a:pt x="19589" y="4834"/>
                  <a:pt x="19591" y="4834"/>
                  <a:pt x="19594" y="4833"/>
                </a:cubicBezTo>
                <a:close/>
                <a:moveTo>
                  <a:pt x="15683" y="3059"/>
                </a:moveTo>
                <a:cubicBezTo>
                  <a:pt x="15705" y="3059"/>
                  <a:pt x="15729" y="3078"/>
                  <a:pt x="15756" y="3129"/>
                </a:cubicBezTo>
                <a:cubicBezTo>
                  <a:pt x="15531" y="3132"/>
                  <a:pt x="15850" y="3221"/>
                  <a:pt x="15681" y="3307"/>
                </a:cubicBezTo>
                <a:lnTo>
                  <a:pt x="15681" y="3307"/>
                </a:lnTo>
                <a:cubicBezTo>
                  <a:pt x="15730" y="3288"/>
                  <a:pt x="15776" y="3280"/>
                  <a:pt x="15821" y="3280"/>
                </a:cubicBezTo>
                <a:cubicBezTo>
                  <a:pt x="16065" y="3280"/>
                  <a:pt x="16252" y="3527"/>
                  <a:pt x="16412" y="3527"/>
                </a:cubicBezTo>
                <a:cubicBezTo>
                  <a:pt x="16413" y="3527"/>
                  <a:pt x="16414" y="3527"/>
                  <a:pt x="16415" y="3527"/>
                </a:cubicBezTo>
                <a:cubicBezTo>
                  <a:pt x="16388" y="3422"/>
                  <a:pt x="16523" y="3405"/>
                  <a:pt x="16533" y="3375"/>
                </a:cubicBezTo>
                <a:lnTo>
                  <a:pt x="16533" y="3375"/>
                </a:lnTo>
                <a:cubicBezTo>
                  <a:pt x="16579" y="3398"/>
                  <a:pt x="16544" y="3483"/>
                  <a:pt x="16505" y="3483"/>
                </a:cubicBezTo>
                <a:cubicBezTo>
                  <a:pt x="16504" y="3483"/>
                  <a:pt x="16503" y="3483"/>
                  <a:pt x="16502" y="3483"/>
                </a:cubicBezTo>
                <a:lnTo>
                  <a:pt x="16502" y="3483"/>
                </a:lnTo>
                <a:cubicBezTo>
                  <a:pt x="16583" y="3584"/>
                  <a:pt x="16574" y="3709"/>
                  <a:pt x="16533" y="3824"/>
                </a:cubicBezTo>
                <a:lnTo>
                  <a:pt x="16334" y="3801"/>
                </a:lnTo>
                <a:lnTo>
                  <a:pt x="16334" y="3801"/>
                </a:lnTo>
                <a:cubicBezTo>
                  <a:pt x="16388" y="3854"/>
                  <a:pt x="16401" y="3960"/>
                  <a:pt x="16449" y="3993"/>
                </a:cubicBezTo>
                <a:cubicBezTo>
                  <a:pt x="16457" y="3999"/>
                  <a:pt x="16467" y="4002"/>
                  <a:pt x="16478" y="4002"/>
                </a:cubicBezTo>
                <a:cubicBezTo>
                  <a:pt x="16494" y="4002"/>
                  <a:pt x="16513" y="3996"/>
                  <a:pt x="16536" y="3980"/>
                </a:cubicBezTo>
                <a:cubicBezTo>
                  <a:pt x="16580" y="3935"/>
                  <a:pt x="16580" y="3912"/>
                  <a:pt x="16594" y="3845"/>
                </a:cubicBezTo>
                <a:cubicBezTo>
                  <a:pt x="16678" y="3760"/>
                  <a:pt x="16783" y="3662"/>
                  <a:pt x="16911" y="3537"/>
                </a:cubicBezTo>
                <a:lnTo>
                  <a:pt x="16911" y="3537"/>
                </a:lnTo>
                <a:lnTo>
                  <a:pt x="16901" y="3567"/>
                </a:lnTo>
                <a:lnTo>
                  <a:pt x="17121" y="3578"/>
                </a:lnTo>
                <a:lnTo>
                  <a:pt x="17080" y="3642"/>
                </a:lnTo>
                <a:lnTo>
                  <a:pt x="17232" y="3547"/>
                </a:lnTo>
                <a:lnTo>
                  <a:pt x="17232" y="3547"/>
                </a:lnTo>
                <a:cubicBezTo>
                  <a:pt x="17195" y="3703"/>
                  <a:pt x="17252" y="3628"/>
                  <a:pt x="17222" y="3737"/>
                </a:cubicBezTo>
                <a:cubicBezTo>
                  <a:pt x="17228" y="3831"/>
                  <a:pt x="17261" y="3859"/>
                  <a:pt x="17308" y="3859"/>
                </a:cubicBezTo>
                <a:cubicBezTo>
                  <a:pt x="17376" y="3859"/>
                  <a:pt x="17474" y="3801"/>
                  <a:pt x="17560" y="3801"/>
                </a:cubicBezTo>
                <a:cubicBezTo>
                  <a:pt x="17599" y="3801"/>
                  <a:pt x="17635" y="3813"/>
                  <a:pt x="17665" y="3848"/>
                </a:cubicBezTo>
                <a:lnTo>
                  <a:pt x="17624" y="3915"/>
                </a:lnTo>
                <a:cubicBezTo>
                  <a:pt x="17653" y="3886"/>
                  <a:pt x="17684" y="3874"/>
                  <a:pt x="17718" y="3874"/>
                </a:cubicBezTo>
                <a:cubicBezTo>
                  <a:pt x="17833" y="3874"/>
                  <a:pt x="17972" y="4013"/>
                  <a:pt x="18077" y="4071"/>
                </a:cubicBezTo>
                <a:lnTo>
                  <a:pt x="18063" y="4102"/>
                </a:lnTo>
                <a:cubicBezTo>
                  <a:pt x="17962" y="4142"/>
                  <a:pt x="17921" y="4230"/>
                  <a:pt x="17949" y="4311"/>
                </a:cubicBezTo>
                <a:cubicBezTo>
                  <a:pt x="17908" y="4337"/>
                  <a:pt x="17857" y="4348"/>
                  <a:pt x="17820" y="4378"/>
                </a:cubicBezTo>
                <a:cubicBezTo>
                  <a:pt x="17773" y="4351"/>
                  <a:pt x="17624" y="4378"/>
                  <a:pt x="17645" y="4230"/>
                </a:cubicBezTo>
                <a:lnTo>
                  <a:pt x="17645" y="4230"/>
                </a:lnTo>
                <a:cubicBezTo>
                  <a:pt x="17668" y="4234"/>
                  <a:pt x="17686" y="4237"/>
                  <a:pt x="17699" y="4237"/>
                </a:cubicBezTo>
                <a:cubicBezTo>
                  <a:pt x="17745" y="4237"/>
                  <a:pt x="17736" y="4206"/>
                  <a:pt x="17715" y="4125"/>
                </a:cubicBezTo>
                <a:lnTo>
                  <a:pt x="17715" y="4125"/>
                </a:lnTo>
                <a:cubicBezTo>
                  <a:pt x="17587" y="4233"/>
                  <a:pt x="17418" y="4108"/>
                  <a:pt x="17377" y="4334"/>
                </a:cubicBezTo>
                <a:cubicBezTo>
                  <a:pt x="17235" y="4311"/>
                  <a:pt x="17344" y="4280"/>
                  <a:pt x="17260" y="4183"/>
                </a:cubicBezTo>
                <a:cubicBezTo>
                  <a:pt x="17263" y="4111"/>
                  <a:pt x="17310" y="4068"/>
                  <a:pt x="17354" y="4021"/>
                </a:cubicBezTo>
                <a:lnTo>
                  <a:pt x="17354" y="4021"/>
                </a:lnTo>
                <a:lnTo>
                  <a:pt x="16925" y="4024"/>
                </a:lnTo>
                <a:cubicBezTo>
                  <a:pt x="16867" y="4189"/>
                  <a:pt x="17154" y="4233"/>
                  <a:pt x="16968" y="4419"/>
                </a:cubicBezTo>
                <a:cubicBezTo>
                  <a:pt x="16929" y="4459"/>
                  <a:pt x="16887" y="4645"/>
                  <a:pt x="16801" y="4645"/>
                </a:cubicBezTo>
                <a:cubicBezTo>
                  <a:pt x="16784" y="4645"/>
                  <a:pt x="16766" y="4638"/>
                  <a:pt x="16746" y="4621"/>
                </a:cubicBezTo>
                <a:cubicBezTo>
                  <a:pt x="16749" y="4598"/>
                  <a:pt x="16766" y="4584"/>
                  <a:pt x="16783" y="4574"/>
                </a:cubicBezTo>
                <a:lnTo>
                  <a:pt x="16783" y="4574"/>
                </a:lnTo>
                <a:cubicBezTo>
                  <a:pt x="16775" y="4576"/>
                  <a:pt x="16767" y="4577"/>
                  <a:pt x="16761" y="4577"/>
                </a:cubicBezTo>
                <a:cubicBezTo>
                  <a:pt x="16711" y="4577"/>
                  <a:pt x="16705" y="4525"/>
                  <a:pt x="16651" y="4483"/>
                </a:cubicBezTo>
                <a:cubicBezTo>
                  <a:pt x="16664" y="4311"/>
                  <a:pt x="16763" y="4381"/>
                  <a:pt x="16834" y="4277"/>
                </a:cubicBezTo>
                <a:lnTo>
                  <a:pt x="16834" y="4277"/>
                </a:lnTo>
                <a:cubicBezTo>
                  <a:pt x="16789" y="4296"/>
                  <a:pt x="16737" y="4337"/>
                  <a:pt x="16696" y="4337"/>
                </a:cubicBezTo>
                <a:cubicBezTo>
                  <a:pt x="16687" y="4337"/>
                  <a:pt x="16679" y="4335"/>
                  <a:pt x="16672" y="4331"/>
                </a:cubicBezTo>
                <a:lnTo>
                  <a:pt x="16695" y="4273"/>
                </a:lnTo>
                <a:lnTo>
                  <a:pt x="16695" y="4273"/>
                </a:lnTo>
                <a:lnTo>
                  <a:pt x="16540" y="4280"/>
                </a:lnTo>
                <a:cubicBezTo>
                  <a:pt x="16452" y="4395"/>
                  <a:pt x="16647" y="4320"/>
                  <a:pt x="16634" y="4419"/>
                </a:cubicBezTo>
                <a:lnTo>
                  <a:pt x="16519" y="4500"/>
                </a:lnTo>
                <a:cubicBezTo>
                  <a:pt x="16504" y="4501"/>
                  <a:pt x="16485" y="4502"/>
                  <a:pt x="16464" y="4502"/>
                </a:cubicBezTo>
                <a:cubicBezTo>
                  <a:pt x="16328" y="4502"/>
                  <a:pt x="16098" y="4462"/>
                  <a:pt x="16056" y="4239"/>
                </a:cubicBezTo>
                <a:cubicBezTo>
                  <a:pt x="16035" y="4218"/>
                  <a:pt x="16018" y="4209"/>
                  <a:pt x="16005" y="4209"/>
                </a:cubicBezTo>
                <a:cubicBezTo>
                  <a:pt x="15952" y="4209"/>
                  <a:pt x="15952" y="4353"/>
                  <a:pt x="15911" y="4429"/>
                </a:cubicBezTo>
                <a:cubicBezTo>
                  <a:pt x="15886" y="4459"/>
                  <a:pt x="15864" y="4470"/>
                  <a:pt x="15845" y="4470"/>
                </a:cubicBezTo>
                <a:cubicBezTo>
                  <a:pt x="15795" y="4470"/>
                  <a:pt x="15761" y="4395"/>
                  <a:pt x="15711" y="4395"/>
                </a:cubicBezTo>
                <a:cubicBezTo>
                  <a:pt x="15703" y="4395"/>
                  <a:pt x="15694" y="4397"/>
                  <a:pt x="15685" y="4402"/>
                </a:cubicBezTo>
                <a:cubicBezTo>
                  <a:pt x="15662" y="4530"/>
                  <a:pt x="15573" y="4503"/>
                  <a:pt x="15540" y="4662"/>
                </a:cubicBezTo>
                <a:lnTo>
                  <a:pt x="15425" y="4601"/>
                </a:lnTo>
                <a:lnTo>
                  <a:pt x="15425" y="4601"/>
                </a:lnTo>
                <a:cubicBezTo>
                  <a:pt x="15306" y="4821"/>
                  <a:pt x="15560" y="4672"/>
                  <a:pt x="15573" y="4783"/>
                </a:cubicBezTo>
                <a:cubicBezTo>
                  <a:pt x="15593" y="5006"/>
                  <a:pt x="15469" y="4834"/>
                  <a:pt x="15482" y="4969"/>
                </a:cubicBezTo>
                <a:cubicBezTo>
                  <a:pt x="15581" y="4966"/>
                  <a:pt x="15611" y="4858"/>
                  <a:pt x="15665" y="4831"/>
                </a:cubicBezTo>
                <a:cubicBezTo>
                  <a:pt x="15667" y="4831"/>
                  <a:pt x="15668" y="4831"/>
                  <a:pt x="15670" y="4831"/>
                </a:cubicBezTo>
                <a:cubicBezTo>
                  <a:pt x="15723" y="4831"/>
                  <a:pt x="15739" y="4890"/>
                  <a:pt x="15719" y="4966"/>
                </a:cubicBezTo>
                <a:cubicBezTo>
                  <a:pt x="15695" y="4943"/>
                  <a:pt x="15676" y="4934"/>
                  <a:pt x="15660" y="4934"/>
                </a:cubicBezTo>
                <a:cubicBezTo>
                  <a:pt x="15600" y="4934"/>
                  <a:pt x="15586" y="5066"/>
                  <a:pt x="15520" y="5066"/>
                </a:cubicBezTo>
                <a:cubicBezTo>
                  <a:pt x="15511" y="5066"/>
                  <a:pt x="15501" y="5064"/>
                  <a:pt x="15489" y="5057"/>
                </a:cubicBezTo>
                <a:lnTo>
                  <a:pt x="15496" y="5010"/>
                </a:lnTo>
                <a:lnTo>
                  <a:pt x="15496" y="5010"/>
                </a:lnTo>
                <a:cubicBezTo>
                  <a:pt x="15481" y="5076"/>
                  <a:pt x="15445" y="5091"/>
                  <a:pt x="15402" y="5091"/>
                </a:cubicBezTo>
                <a:cubicBezTo>
                  <a:pt x="15365" y="5091"/>
                  <a:pt x="15323" y="5079"/>
                  <a:pt x="15285" y="5079"/>
                </a:cubicBezTo>
                <a:cubicBezTo>
                  <a:pt x="15262" y="5079"/>
                  <a:pt x="15240" y="5084"/>
                  <a:pt x="15222" y="5098"/>
                </a:cubicBezTo>
                <a:cubicBezTo>
                  <a:pt x="15127" y="4888"/>
                  <a:pt x="15381" y="4878"/>
                  <a:pt x="15388" y="4827"/>
                </a:cubicBezTo>
                <a:lnTo>
                  <a:pt x="15388" y="4827"/>
                </a:lnTo>
                <a:lnTo>
                  <a:pt x="15216" y="4844"/>
                </a:lnTo>
                <a:cubicBezTo>
                  <a:pt x="15306" y="4753"/>
                  <a:pt x="15256" y="4638"/>
                  <a:pt x="15375" y="4557"/>
                </a:cubicBezTo>
                <a:lnTo>
                  <a:pt x="15375" y="4557"/>
                </a:lnTo>
                <a:cubicBezTo>
                  <a:pt x="15364" y="4560"/>
                  <a:pt x="15354" y="4561"/>
                  <a:pt x="15346" y="4561"/>
                </a:cubicBezTo>
                <a:cubicBezTo>
                  <a:pt x="15285" y="4561"/>
                  <a:pt x="15274" y="4495"/>
                  <a:pt x="15225" y="4495"/>
                </a:cubicBezTo>
                <a:cubicBezTo>
                  <a:pt x="15210" y="4495"/>
                  <a:pt x="15190" y="4502"/>
                  <a:pt x="15165" y="4520"/>
                </a:cubicBezTo>
                <a:cubicBezTo>
                  <a:pt x="15324" y="4300"/>
                  <a:pt x="15071" y="4311"/>
                  <a:pt x="15091" y="4162"/>
                </a:cubicBezTo>
                <a:cubicBezTo>
                  <a:pt x="15099" y="4160"/>
                  <a:pt x="15107" y="4159"/>
                  <a:pt x="15115" y="4159"/>
                </a:cubicBezTo>
                <a:cubicBezTo>
                  <a:pt x="15224" y="4159"/>
                  <a:pt x="15345" y="4368"/>
                  <a:pt x="15345" y="4421"/>
                </a:cubicBezTo>
                <a:lnTo>
                  <a:pt x="15345" y="4421"/>
                </a:lnTo>
                <a:cubicBezTo>
                  <a:pt x="15350" y="4415"/>
                  <a:pt x="15359" y="4412"/>
                  <a:pt x="15370" y="4412"/>
                </a:cubicBezTo>
                <a:cubicBezTo>
                  <a:pt x="15412" y="4412"/>
                  <a:pt x="15489" y="4455"/>
                  <a:pt x="15516" y="4507"/>
                </a:cubicBezTo>
                <a:lnTo>
                  <a:pt x="15641" y="4308"/>
                </a:lnTo>
                <a:cubicBezTo>
                  <a:pt x="15553" y="4280"/>
                  <a:pt x="15415" y="4348"/>
                  <a:pt x="15486" y="4172"/>
                </a:cubicBezTo>
                <a:lnTo>
                  <a:pt x="15486" y="4172"/>
                </a:lnTo>
                <a:lnTo>
                  <a:pt x="15347" y="4243"/>
                </a:lnTo>
                <a:cubicBezTo>
                  <a:pt x="15529" y="3980"/>
                  <a:pt x="15523" y="3990"/>
                  <a:pt x="15662" y="3885"/>
                </a:cubicBezTo>
                <a:cubicBezTo>
                  <a:pt x="15615" y="3814"/>
                  <a:pt x="15562" y="3790"/>
                  <a:pt x="15507" y="3790"/>
                </a:cubicBezTo>
                <a:cubicBezTo>
                  <a:pt x="15396" y="3790"/>
                  <a:pt x="15274" y="3886"/>
                  <a:pt x="15174" y="3886"/>
                </a:cubicBezTo>
                <a:cubicBezTo>
                  <a:pt x="15129" y="3886"/>
                  <a:pt x="15087" y="3866"/>
                  <a:pt x="15054" y="3807"/>
                </a:cubicBezTo>
                <a:lnTo>
                  <a:pt x="15087" y="3790"/>
                </a:lnTo>
                <a:cubicBezTo>
                  <a:pt x="14698" y="3770"/>
                  <a:pt x="14672" y="3453"/>
                  <a:pt x="14661" y="3101"/>
                </a:cubicBezTo>
                <a:cubicBezTo>
                  <a:pt x="14726" y="3091"/>
                  <a:pt x="14783" y="3081"/>
                  <a:pt x="14837" y="3074"/>
                </a:cubicBezTo>
                <a:lnTo>
                  <a:pt x="14837" y="3074"/>
                </a:lnTo>
                <a:lnTo>
                  <a:pt x="14817" y="3223"/>
                </a:lnTo>
                <a:cubicBezTo>
                  <a:pt x="14853" y="3239"/>
                  <a:pt x="14889" y="3246"/>
                  <a:pt x="14925" y="3246"/>
                </a:cubicBezTo>
                <a:cubicBezTo>
                  <a:pt x="15098" y="3246"/>
                  <a:pt x="15277" y="3094"/>
                  <a:pt x="15452" y="3094"/>
                </a:cubicBezTo>
                <a:cubicBezTo>
                  <a:pt x="15494" y="3094"/>
                  <a:pt x="15536" y="3103"/>
                  <a:pt x="15577" y="3125"/>
                </a:cubicBezTo>
                <a:cubicBezTo>
                  <a:pt x="15545" y="3187"/>
                  <a:pt x="15508" y="3194"/>
                  <a:pt x="15478" y="3194"/>
                </a:cubicBezTo>
                <a:cubicBezTo>
                  <a:pt x="15470" y="3194"/>
                  <a:pt x="15463" y="3194"/>
                  <a:pt x="15456" y="3194"/>
                </a:cubicBezTo>
                <a:cubicBezTo>
                  <a:pt x="15439" y="3194"/>
                  <a:pt x="15428" y="3197"/>
                  <a:pt x="15428" y="3223"/>
                </a:cubicBezTo>
                <a:cubicBezTo>
                  <a:pt x="15441" y="3228"/>
                  <a:pt x="15452" y="3230"/>
                  <a:pt x="15464" y="3230"/>
                </a:cubicBezTo>
                <a:cubicBezTo>
                  <a:pt x="15561" y="3230"/>
                  <a:pt x="15616" y="3059"/>
                  <a:pt x="15683" y="3059"/>
                </a:cubicBezTo>
                <a:close/>
                <a:moveTo>
                  <a:pt x="18999" y="4226"/>
                </a:moveTo>
                <a:lnTo>
                  <a:pt x="18999" y="4226"/>
                </a:lnTo>
                <a:cubicBezTo>
                  <a:pt x="18999" y="4226"/>
                  <a:pt x="18986" y="4256"/>
                  <a:pt x="18965" y="4264"/>
                </a:cubicBezTo>
                <a:cubicBezTo>
                  <a:pt x="19134" y="4304"/>
                  <a:pt x="19151" y="4297"/>
                  <a:pt x="19290" y="4308"/>
                </a:cubicBezTo>
                <a:lnTo>
                  <a:pt x="19229" y="4378"/>
                </a:lnTo>
                <a:cubicBezTo>
                  <a:pt x="19225" y="4427"/>
                  <a:pt x="19245" y="4440"/>
                  <a:pt x="19277" y="4440"/>
                </a:cubicBezTo>
                <a:cubicBezTo>
                  <a:pt x="19318" y="4440"/>
                  <a:pt x="19379" y="4419"/>
                  <a:pt x="19435" y="4419"/>
                </a:cubicBezTo>
                <a:cubicBezTo>
                  <a:pt x="19447" y="4419"/>
                  <a:pt x="19458" y="4420"/>
                  <a:pt x="19469" y="4422"/>
                </a:cubicBezTo>
                <a:cubicBezTo>
                  <a:pt x="19498" y="4388"/>
                  <a:pt x="19541" y="4358"/>
                  <a:pt x="19575" y="4358"/>
                </a:cubicBezTo>
                <a:cubicBezTo>
                  <a:pt x="19599" y="4358"/>
                  <a:pt x="19619" y="4373"/>
                  <a:pt x="19627" y="4412"/>
                </a:cubicBezTo>
                <a:lnTo>
                  <a:pt x="19583" y="4500"/>
                </a:lnTo>
                <a:cubicBezTo>
                  <a:pt x="19583" y="4584"/>
                  <a:pt x="19684" y="4618"/>
                  <a:pt x="19803" y="4652"/>
                </a:cubicBezTo>
                <a:cubicBezTo>
                  <a:pt x="19783" y="4676"/>
                  <a:pt x="19756" y="4702"/>
                  <a:pt x="19728" y="4733"/>
                </a:cubicBezTo>
                <a:cubicBezTo>
                  <a:pt x="19684" y="4788"/>
                  <a:pt x="19636" y="4823"/>
                  <a:pt x="19594" y="4833"/>
                </a:cubicBezTo>
                <a:lnTo>
                  <a:pt x="19594" y="4833"/>
                </a:lnTo>
                <a:cubicBezTo>
                  <a:pt x="19596" y="4833"/>
                  <a:pt x="19598" y="4833"/>
                  <a:pt x="19600" y="4833"/>
                </a:cubicBezTo>
                <a:cubicBezTo>
                  <a:pt x="19622" y="4833"/>
                  <a:pt x="19644" y="4850"/>
                  <a:pt x="19664" y="4895"/>
                </a:cubicBezTo>
                <a:lnTo>
                  <a:pt x="19371" y="5156"/>
                </a:lnTo>
                <a:cubicBezTo>
                  <a:pt x="19381" y="5164"/>
                  <a:pt x="19392" y="5168"/>
                  <a:pt x="19403" y="5168"/>
                </a:cubicBezTo>
                <a:cubicBezTo>
                  <a:pt x="19472" y="5168"/>
                  <a:pt x="19547" y="5011"/>
                  <a:pt x="19628" y="5011"/>
                </a:cubicBezTo>
                <a:cubicBezTo>
                  <a:pt x="19643" y="5011"/>
                  <a:pt x="19657" y="5016"/>
                  <a:pt x="19671" y="5027"/>
                </a:cubicBezTo>
                <a:cubicBezTo>
                  <a:pt x="19611" y="5212"/>
                  <a:pt x="19590" y="5310"/>
                  <a:pt x="19418" y="5405"/>
                </a:cubicBezTo>
                <a:cubicBezTo>
                  <a:pt x="19313" y="5341"/>
                  <a:pt x="19455" y="5301"/>
                  <a:pt x="19418" y="5203"/>
                </a:cubicBezTo>
                <a:lnTo>
                  <a:pt x="19418" y="5203"/>
                </a:lnTo>
                <a:cubicBezTo>
                  <a:pt x="19387" y="5244"/>
                  <a:pt x="19366" y="5259"/>
                  <a:pt x="19351" y="5259"/>
                </a:cubicBezTo>
                <a:cubicBezTo>
                  <a:pt x="19308" y="5259"/>
                  <a:pt x="19311" y="5141"/>
                  <a:pt x="19269" y="5141"/>
                </a:cubicBezTo>
                <a:cubicBezTo>
                  <a:pt x="19252" y="5141"/>
                  <a:pt x="19228" y="5159"/>
                  <a:pt x="19192" y="5212"/>
                </a:cubicBezTo>
                <a:cubicBezTo>
                  <a:pt x="19073" y="5196"/>
                  <a:pt x="19144" y="5074"/>
                  <a:pt x="19127" y="4993"/>
                </a:cubicBezTo>
                <a:lnTo>
                  <a:pt x="19127" y="4993"/>
                </a:lnTo>
                <a:cubicBezTo>
                  <a:pt x="19131" y="4994"/>
                  <a:pt x="19134" y="4994"/>
                  <a:pt x="19137" y="4994"/>
                </a:cubicBezTo>
                <a:cubicBezTo>
                  <a:pt x="19239" y="4994"/>
                  <a:pt x="19125" y="4791"/>
                  <a:pt x="19276" y="4791"/>
                </a:cubicBezTo>
                <a:cubicBezTo>
                  <a:pt x="19259" y="4763"/>
                  <a:pt x="19243" y="4752"/>
                  <a:pt x="19229" y="4752"/>
                </a:cubicBezTo>
                <a:cubicBezTo>
                  <a:pt x="19178" y="4752"/>
                  <a:pt x="19139" y="4882"/>
                  <a:pt x="19091" y="4882"/>
                </a:cubicBezTo>
                <a:cubicBezTo>
                  <a:pt x="19081" y="4882"/>
                  <a:pt x="19070" y="4876"/>
                  <a:pt x="19059" y="4861"/>
                </a:cubicBezTo>
                <a:lnTo>
                  <a:pt x="19093" y="4665"/>
                </a:lnTo>
                <a:cubicBezTo>
                  <a:pt x="19035" y="4600"/>
                  <a:pt x="18919" y="4493"/>
                  <a:pt x="18798" y="4493"/>
                </a:cubicBezTo>
                <a:cubicBezTo>
                  <a:pt x="18764" y="4493"/>
                  <a:pt x="18729" y="4502"/>
                  <a:pt x="18695" y="4523"/>
                </a:cubicBezTo>
                <a:cubicBezTo>
                  <a:pt x="18766" y="4672"/>
                  <a:pt x="18604" y="4635"/>
                  <a:pt x="18590" y="4753"/>
                </a:cubicBezTo>
                <a:cubicBezTo>
                  <a:pt x="18610" y="4700"/>
                  <a:pt x="18635" y="4680"/>
                  <a:pt x="18659" y="4680"/>
                </a:cubicBezTo>
                <a:cubicBezTo>
                  <a:pt x="18709" y="4680"/>
                  <a:pt x="18756" y="4768"/>
                  <a:pt x="18742" y="4821"/>
                </a:cubicBezTo>
                <a:cubicBezTo>
                  <a:pt x="18717" y="4826"/>
                  <a:pt x="18683" y="4829"/>
                  <a:pt x="18646" y="4829"/>
                </a:cubicBezTo>
                <a:cubicBezTo>
                  <a:pt x="18555" y="4829"/>
                  <a:pt x="18447" y="4813"/>
                  <a:pt x="18410" y="4780"/>
                </a:cubicBezTo>
                <a:lnTo>
                  <a:pt x="18410" y="4780"/>
                </a:lnTo>
                <a:lnTo>
                  <a:pt x="18532" y="4919"/>
                </a:lnTo>
                <a:cubicBezTo>
                  <a:pt x="18451" y="5000"/>
                  <a:pt x="18215" y="5135"/>
                  <a:pt x="18202" y="5162"/>
                </a:cubicBezTo>
                <a:cubicBezTo>
                  <a:pt x="18161" y="5067"/>
                  <a:pt x="18063" y="5067"/>
                  <a:pt x="18056" y="4956"/>
                </a:cubicBezTo>
                <a:lnTo>
                  <a:pt x="18205" y="4841"/>
                </a:lnTo>
                <a:lnTo>
                  <a:pt x="18215" y="4973"/>
                </a:lnTo>
                <a:lnTo>
                  <a:pt x="18320" y="4831"/>
                </a:lnTo>
                <a:cubicBezTo>
                  <a:pt x="18259" y="4760"/>
                  <a:pt x="18127" y="4615"/>
                  <a:pt x="18124" y="4470"/>
                </a:cubicBezTo>
                <a:lnTo>
                  <a:pt x="18124" y="4470"/>
                </a:lnTo>
                <a:cubicBezTo>
                  <a:pt x="18168" y="4483"/>
                  <a:pt x="18219" y="4491"/>
                  <a:pt x="18278" y="4491"/>
                </a:cubicBezTo>
                <a:cubicBezTo>
                  <a:pt x="18451" y="4491"/>
                  <a:pt x="18689" y="4423"/>
                  <a:pt x="18999" y="4226"/>
                </a:cubicBezTo>
                <a:close/>
                <a:moveTo>
                  <a:pt x="19073" y="5966"/>
                </a:moveTo>
                <a:cubicBezTo>
                  <a:pt x="19070" y="5968"/>
                  <a:pt x="19066" y="5970"/>
                  <a:pt x="19064" y="5972"/>
                </a:cubicBezTo>
                <a:lnTo>
                  <a:pt x="19064" y="5972"/>
                </a:lnTo>
                <a:cubicBezTo>
                  <a:pt x="19067" y="5970"/>
                  <a:pt x="19070" y="5968"/>
                  <a:pt x="19073" y="5966"/>
                </a:cubicBezTo>
                <a:close/>
                <a:moveTo>
                  <a:pt x="9932" y="1"/>
                </a:moveTo>
                <a:cubicBezTo>
                  <a:pt x="9785" y="1"/>
                  <a:pt x="9693" y="315"/>
                  <a:pt x="9512" y="315"/>
                </a:cubicBezTo>
                <a:cubicBezTo>
                  <a:pt x="9488" y="315"/>
                  <a:pt x="9463" y="310"/>
                  <a:pt x="9436" y="298"/>
                </a:cubicBezTo>
                <a:lnTo>
                  <a:pt x="9436" y="298"/>
                </a:lnTo>
                <a:cubicBezTo>
                  <a:pt x="9558" y="375"/>
                  <a:pt x="9574" y="368"/>
                  <a:pt x="9679" y="385"/>
                </a:cubicBezTo>
                <a:cubicBezTo>
                  <a:pt x="9544" y="477"/>
                  <a:pt x="9642" y="474"/>
                  <a:pt x="9601" y="611"/>
                </a:cubicBezTo>
                <a:cubicBezTo>
                  <a:pt x="9561" y="466"/>
                  <a:pt x="9324" y="538"/>
                  <a:pt x="9503" y="402"/>
                </a:cubicBezTo>
                <a:cubicBezTo>
                  <a:pt x="9451" y="385"/>
                  <a:pt x="9363" y="358"/>
                  <a:pt x="9291" y="358"/>
                </a:cubicBezTo>
                <a:cubicBezTo>
                  <a:pt x="9248" y="358"/>
                  <a:pt x="9210" y="368"/>
                  <a:pt x="9189" y="396"/>
                </a:cubicBezTo>
                <a:lnTo>
                  <a:pt x="9249" y="483"/>
                </a:lnTo>
                <a:cubicBezTo>
                  <a:pt x="9234" y="480"/>
                  <a:pt x="9218" y="478"/>
                  <a:pt x="9202" y="478"/>
                </a:cubicBezTo>
                <a:cubicBezTo>
                  <a:pt x="9088" y="478"/>
                  <a:pt x="8963" y="567"/>
                  <a:pt x="8892" y="683"/>
                </a:cubicBezTo>
                <a:cubicBezTo>
                  <a:pt x="8896" y="683"/>
                  <a:pt x="8900" y="683"/>
                  <a:pt x="8904" y="683"/>
                </a:cubicBezTo>
                <a:cubicBezTo>
                  <a:pt x="9039" y="683"/>
                  <a:pt x="9093" y="496"/>
                  <a:pt x="9235" y="496"/>
                </a:cubicBezTo>
                <a:cubicBezTo>
                  <a:pt x="9254" y="496"/>
                  <a:pt x="9275" y="499"/>
                  <a:pt x="9297" y="507"/>
                </a:cubicBezTo>
                <a:cubicBezTo>
                  <a:pt x="9483" y="692"/>
                  <a:pt x="9213" y="639"/>
                  <a:pt x="9314" y="868"/>
                </a:cubicBezTo>
                <a:lnTo>
                  <a:pt x="9500" y="753"/>
                </a:lnTo>
                <a:lnTo>
                  <a:pt x="9432" y="720"/>
                </a:lnTo>
                <a:cubicBezTo>
                  <a:pt x="9453" y="656"/>
                  <a:pt x="9485" y="641"/>
                  <a:pt x="9520" y="641"/>
                </a:cubicBezTo>
                <a:cubicBezTo>
                  <a:pt x="9553" y="641"/>
                  <a:pt x="9588" y="654"/>
                  <a:pt x="9618" y="654"/>
                </a:cubicBezTo>
                <a:cubicBezTo>
                  <a:pt x="9656" y="654"/>
                  <a:pt x="9688" y="634"/>
                  <a:pt x="9699" y="541"/>
                </a:cubicBezTo>
                <a:cubicBezTo>
                  <a:pt x="9817" y="761"/>
                  <a:pt x="9888" y="656"/>
                  <a:pt x="10024" y="868"/>
                </a:cubicBezTo>
                <a:cubicBezTo>
                  <a:pt x="10085" y="791"/>
                  <a:pt x="10020" y="778"/>
                  <a:pt x="9973" y="753"/>
                </a:cubicBezTo>
                <a:lnTo>
                  <a:pt x="9973" y="753"/>
                </a:lnTo>
                <a:cubicBezTo>
                  <a:pt x="9978" y="755"/>
                  <a:pt x="9982" y="755"/>
                  <a:pt x="9987" y="755"/>
                </a:cubicBezTo>
                <a:cubicBezTo>
                  <a:pt x="10044" y="755"/>
                  <a:pt x="10088" y="650"/>
                  <a:pt x="10137" y="650"/>
                </a:cubicBezTo>
                <a:cubicBezTo>
                  <a:pt x="10157" y="650"/>
                  <a:pt x="10177" y="666"/>
                  <a:pt x="10199" y="709"/>
                </a:cubicBezTo>
                <a:cubicBezTo>
                  <a:pt x="10204" y="714"/>
                  <a:pt x="10209" y="716"/>
                  <a:pt x="10213" y="716"/>
                </a:cubicBezTo>
                <a:cubicBezTo>
                  <a:pt x="10247" y="716"/>
                  <a:pt x="10243" y="563"/>
                  <a:pt x="10165" y="532"/>
                </a:cubicBezTo>
                <a:lnTo>
                  <a:pt x="10165" y="532"/>
                </a:lnTo>
                <a:cubicBezTo>
                  <a:pt x="10248" y="552"/>
                  <a:pt x="10333" y="533"/>
                  <a:pt x="10419" y="578"/>
                </a:cubicBezTo>
                <a:lnTo>
                  <a:pt x="10351" y="402"/>
                </a:lnTo>
                <a:lnTo>
                  <a:pt x="10456" y="419"/>
                </a:lnTo>
                <a:lnTo>
                  <a:pt x="10456" y="419"/>
                </a:lnTo>
                <a:lnTo>
                  <a:pt x="10389" y="315"/>
                </a:lnTo>
                <a:lnTo>
                  <a:pt x="10389" y="315"/>
                </a:lnTo>
                <a:cubicBezTo>
                  <a:pt x="10587" y="332"/>
                  <a:pt x="10807" y="409"/>
                  <a:pt x="10868" y="636"/>
                </a:cubicBezTo>
                <a:cubicBezTo>
                  <a:pt x="10665" y="761"/>
                  <a:pt x="10395" y="636"/>
                  <a:pt x="10243" y="875"/>
                </a:cubicBezTo>
                <a:cubicBezTo>
                  <a:pt x="10247" y="889"/>
                  <a:pt x="10254" y="894"/>
                  <a:pt x="10264" y="894"/>
                </a:cubicBezTo>
                <a:cubicBezTo>
                  <a:pt x="10292" y="894"/>
                  <a:pt x="10341" y="847"/>
                  <a:pt x="10377" y="847"/>
                </a:cubicBezTo>
                <a:cubicBezTo>
                  <a:pt x="10402" y="847"/>
                  <a:pt x="10421" y="870"/>
                  <a:pt x="10422" y="949"/>
                </a:cubicBezTo>
                <a:lnTo>
                  <a:pt x="10503" y="818"/>
                </a:lnTo>
                <a:cubicBezTo>
                  <a:pt x="10533" y="803"/>
                  <a:pt x="10576" y="789"/>
                  <a:pt x="10615" y="789"/>
                </a:cubicBezTo>
                <a:cubicBezTo>
                  <a:pt x="10669" y="789"/>
                  <a:pt x="10715" y="816"/>
                  <a:pt x="10706" y="902"/>
                </a:cubicBezTo>
                <a:cubicBezTo>
                  <a:pt x="10517" y="976"/>
                  <a:pt x="10449" y="1095"/>
                  <a:pt x="10338" y="1203"/>
                </a:cubicBezTo>
                <a:cubicBezTo>
                  <a:pt x="10331" y="1233"/>
                  <a:pt x="10314" y="1247"/>
                  <a:pt x="10287" y="1247"/>
                </a:cubicBezTo>
                <a:cubicBezTo>
                  <a:pt x="10285" y="1247"/>
                  <a:pt x="10282" y="1247"/>
                  <a:pt x="10279" y="1247"/>
                </a:cubicBezTo>
                <a:cubicBezTo>
                  <a:pt x="10245" y="1247"/>
                  <a:pt x="10201" y="1235"/>
                  <a:pt x="10162" y="1235"/>
                </a:cubicBezTo>
                <a:cubicBezTo>
                  <a:pt x="10142" y="1235"/>
                  <a:pt x="10124" y="1238"/>
                  <a:pt x="10108" y="1247"/>
                </a:cubicBezTo>
                <a:cubicBezTo>
                  <a:pt x="10057" y="1203"/>
                  <a:pt x="10115" y="1125"/>
                  <a:pt x="10125" y="1098"/>
                </a:cubicBezTo>
                <a:cubicBezTo>
                  <a:pt x="10092" y="1050"/>
                  <a:pt x="10055" y="1032"/>
                  <a:pt x="10016" y="1032"/>
                </a:cubicBezTo>
                <a:cubicBezTo>
                  <a:pt x="9901" y="1032"/>
                  <a:pt x="9766" y="1188"/>
                  <a:pt x="9643" y="1188"/>
                </a:cubicBezTo>
                <a:cubicBezTo>
                  <a:pt x="9610" y="1188"/>
                  <a:pt x="9578" y="1177"/>
                  <a:pt x="9547" y="1149"/>
                </a:cubicBezTo>
                <a:cubicBezTo>
                  <a:pt x="9574" y="1021"/>
                  <a:pt x="9419" y="960"/>
                  <a:pt x="9483" y="902"/>
                </a:cubicBezTo>
                <a:cubicBezTo>
                  <a:pt x="9464" y="893"/>
                  <a:pt x="9446" y="889"/>
                  <a:pt x="9428" y="889"/>
                </a:cubicBezTo>
                <a:cubicBezTo>
                  <a:pt x="9335" y="889"/>
                  <a:pt x="9251" y="998"/>
                  <a:pt x="9168" y="1057"/>
                </a:cubicBezTo>
                <a:cubicBezTo>
                  <a:pt x="9176" y="940"/>
                  <a:pt x="8993" y="983"/>
                  <a:pt x="9078" y="872"/>
                </a:cubicBezTo>
                <a:lnTo>
                  <a:pt x="9078" y="872"/>
                </a:lnTo>
                <a:lnTo>
                  <a:pt x="8929" y="1041"/>
                </a:lnTo>
                <a:cubicBezTo>
                  <a:pt x="8864" y="953"/>
                  <a:pt x="8686" y="1021"/>
                  <a:pt x="8686" y="879"/>
                </a:cubicBezTo>
                <a:cubicBezTo>
                  <a:pt x="8613" y="898"/>
                  <a:pt x="8615" y="1011"/>
                  <a:pt x="8567" y="1011"/>
                </a:cubicBezTo>
                <a:cubicBezTo>
                  <a:pt x="8555" y="1011"/>
                  <a:pt x="8540" y="1004"/>
                  <a:pt x="8520" y="987"/>
                </a:cubicBezTo>
                <a:cubicBezTo>
                  <a:pt x="8528" y="963"/>
                  <a:pt x="8526" y="945"/>
                  <a:pt x="8536" y="945"/>
                </a:cubicBezTo>
                <a:cubicBezTo>
                  <a:pt x="8539" y="945"/>
                  <a:pt x="8542" y="946"/>
                  <a:pt x="8547" y="949"/>
                </a:cubicBezTo>
                <a:cubicBezTo>
                  <a:pt x="8526" y="906"/>
                  <a:pt x="8474" y="877"/>
                  <a:pt x="8419" y="877"/>
                </a:cubicBezTo>
                <a:cubicBezTo>
                  <a:pt x="8380" y="877"/>
                  <a:pt x="8339" y="892"/>
                  <a:pt x="8307" y="929"/>
                </a:cubicBezTo>
                <a:cubicBezTo>
                  <a:pt x="8382" y="983"/>
                  <a:pt x="8317" y="970"/>
                  <a:pt x="8409" y="1017"/>
                </a:cubicBezTo>
                <a:cubicBezTo>
                  <a:pt x="8398" y="1068"/>
                  <a:pt x="8336" y="1125"/>
                  <a:pt x="8269" y="1125"/>
                </a:cubicBezTo>
                <a:cubicBezTo>
                  <a:pt x="8234" y="1125"/>
                  <a:pt x="8197" y="1109"/>
                  <a:pt x="8166" y="1068"/>
                </a:cubicBezTo>
                <a:cubicBezTo>
                  <a:pt x="8358" y="902"/>
                  <a:pt x="8088" y="851"/>
                  <a:pt x="8179" y="757"/>
                </a:cubicBezTo>
                <a:cubicBezTo>
                  <a:pt x="8151" y="749"/>
                  <a:pt x="8123" y="745"/>
                  <a:pt x="8095" y="745"/>
                </a:cubicBezTo>
                <a:cubicBezTo>
                  <a:pt x="7895" y="745"/>
                  <a:pt x="7721" y="944"/>
                  <a:pt x="7514" y="1071"/>
                </a:cubicBezTo>
                <a:cubicBezTo>
                  <a:pt x="7347" y="1057"/>
                  <a:pt x="7165" y="986"/>
                  <a:pt x="6995" y="986"/>
                </a:cubicBezTo>
                <a:cubicBezTo>
                  <a:pt x="6917" y="986"/>
                  <a:pt x="6841" y="1002"/>
                  <a:pt x="6770" y="1044"/>
                </a:cubicBezTo>
                <a:lnTo>
                  <a:pt x="6794" y="1057"/>
                </a:lnTo>
                <a:lnTo>
                  <a:pt x="6662" y="1149"/>
                </a:lnTo>
                <a:cubicBezTo>
                  <a:pt x="6603" y="1133"/>
                  <a:pt x="6687" y="969"/>
                  <a:pt x="6614" y="969"/>
                </a:cubicBezTo>
                <a:cubicBezTo>
                  <a:pt x="6607" y="969"/>
                  <a:pt x="6600" y="970"/>
                  <a:pt x="6591" y="973"/>
                </a:cubicBezTo>
                <a:cubicBezTo>
                  <a:pt x="6618" y="907"/>
                  <a:pt x="6650" y="891"/>
                  <a:pt x="6686" y="891"/>
                </a:cubicBezTo>
                <a:cubicBezTo>
                  <a:pt x="6720" y="891"/>
                  <a:pt x="6757" y="904"/>
                  <a:pt x="6797" y="904"/>
                </a:cubicBezTo>
                <a:cubicBezTo>
                  <a:pt x="6829" y="904"/>
                  <a:pt x="6863" y="896"/>
                  <a:pt x="6898" y="865"/>
                </a:cubicBezTo>
                <a:cubicBezTo>
                  <a:pt x="6761" y="652"/>
                  <a:pt x="7098" y="717"/>
                  <a:pt x="7010" y="551"/>
                </a:cubicBezTo>
                <a:lnTo>
                  <a:pt x="7010" y="551"/>
                </a:lnTo>
                <a:cubicBezTo>
                  <a:pt x="6962" y="674"/>
                  <a:pt x="6900" y="708"/>
                  <a:pt x="6833" y="708"/>
                </a:cubicBezTo>
                <a:cubicBezTo>
                  <a:pt x="6747" y="708"/>
                  <a:pt x="6652" y="653"/>
                  <a:pt x="6560" y="653"/>
                </a:cubicBezTo>
                <a:cubicBezTo>
                  <a:pt x="6518" y="653"/>
                  <a:pt x="6476" y="665"/>
                  <a:pt x="6436" y="700"/>
                </a:cubicBezTo>
                <a:cubicBezTo>
                  <a:pt x="6298" y="628"/>
                  <a:pt x="6538" y="555"/>
                  <a:pt x="6466" y="521"/>
                </a:cubicBezTo>
                <a:lnTo>
                  <a:pt x="6466" y="521"/>
                </a:lnTo>
                <a:lnTo>
                  <a:pt x="6399" y="625"/>
                </a:lnTo>
                <a:cubicBezTo>
                  <a:pt x="6345" y="581"/>
                  <a:pt x="6335" y="541"/>
                  <a:pt x="6351" y="463"/>
                </a:cubicBezTo>
                <a:cubicBezTo>
                  <a:pt x="6292" y="426"/>
                  <a:pt x="6227" y="408"/>
                  <a:pt x="6158" y="408"/>
                </a:cubicBezTo>
                <a:cubicBezTo>
                  <a:pt x="6058" y="408"/>
                  <a:pt x="5952" y="447"/>
                  <a:pt x="5855" y="524"/>
                </a:cubicBezTo>
                <a:cubicBezTo>
                  <a:pt x="5872" y="520"/>
                  <a:pt x="5885" y="518"/>
                  <a:pt x="5895" y="518"/>
                </a:cubicBezTo>
                <a:cubicBezTo>
                  <a:pt x="5989" y="518"/>
                  <a:pt x="5776" y="692"/>
                  <a:pt x="5930" y="723"/>
                </a:cubicBezTo>
                <a:cubicBezTo>
                  <a:pt x="5884" y="762"/>
                  <a:pt x="5813" y="778"/>
                  <a:pt x="5738" y="778"/>
                </a:cubicBezTo>
                <a:cubicBezTo>
                  <a:pt x="5707" y="778"/>
                  <a:pt x="5676" y="775"/>
                  <a:pt x="5646" y="770"/>
                </a:cubicBezTo>
                <a:cubicBezTo>
                  <a:pt x="5735" y="745"/>
                  <a:pt x="5621" y="565"/>
                  <a:pt x="5698" y="565"/>
                </a:cubicBezTo>
                <a:cubicBezTo>
                  <a:pt x="5714" y="565"/>
                  <a:pt x="5738" y="573"/>
                  <a:pt x="5774" y="591"/>
                </a:cubicBezTo>
                <a:cubicBezTo>
                  <a:pt x="5775" y="527"/>
                  <a:pt x="5762" y="507"/>
                  <a:pt x="5741" y="507"/>
                </a:cubicBezTo>
                <a:cubicBezTo>
                  <a:pt x="5706" y="507"/>
                  <a:pt x="5649" y="562"/>
                  <a:pt x="5596" y="562"/>
                </a:cubicBezTo>
                <a:cubicBezTo>
                  <a:pt x="5585" y="562"/>
                  <a:pt x="5575" y="560"/>
                  <a:pt x="5565" y="555"/>
                </a:cubicBezTo>
                <a:cubicBezTo>
                  <a:pt x="5629" y="500"/>
                  <a:pt x="5760" y="409"/>
                  <a:pt x="5754" y="388"/>
                </a:cubicBezTo>
                <a:lnTo>
                  <a:pt x="5754" y="388"/>
                </a:lnTo>
                <a:cubicBezTo>
                  <a:pt x="5715" y="431"/>
                  <a:pt x="5674" y="448"/>
                  <a:pt x="5633" y="448"/>
                </a:cubicBezTo>
                <a:cubicBezTo>
                  <a:pt x="5498" y="448"/>
                  <a:pt x="5359" y="272"/>
                  <a:pt x="5271" y="272"/>
                </a:cubicBezTo>
                <a:cubicBezTo>
                  <a:pt x="5249" y="272"/>
                  <a:pt x="5231" y="282"/>
                  <a:pt x="5216" y="307"/>
                </a:cubicBezTo>
                <a:cubicBezTo>
                  <a:pt x="5078" y="449"/>
                  <a:pt x="4889" y="544"/>
                  <a:pt x="4726" y="672"/>
                </a:cubicBezTo>
                <a:cubicBezTo>
                  <a:pt x="4622" y="517"/>
                  <a:pt x="4460" y="575"/>
                  <a:pt x="4321" y="504"/>
                </a:cubicBezTo>
                <a:lnTo>
                  <a:pt x="4362" y="436"/>
                </a:lnTo>
                <a:cubicBezTo>
                  <a:pt x="4288" y="379"/>
                  <a:pt x="4142" y="429"/>
                  <a:pt x="4028" y="372"/>
                </a:cubicBezTo>
                <a:lnTo>
                  <a:pt x="4024" y="230"/>
                </a:lnTo>
                <a:cubicBezTo>
                  <a:pt x="3990" y="239"/>
                  <a:pt x="3946" y="243"/>
                  <a:pt x="3897" y="243"/>
                </a:cubicBezTo>
                <a:cubicBezTo>
                  <a:pt x="3816" y="243"/>
                  <a:pt x="3724" y="232"/>
                  <a:pt x="3646" y="213"/>
                </a:cubicBezTo>
                <a:lnTo>
                  <a:pt x="3646" y="213"/>
                </a:lnTo>
                <a:cubicBezTo>
                  <a:pt x="3629" y="291"/>
                  <a:pt x="3750" y="301"/>
                  <a:pt x="3672" y="385"/>
                </a:cubicBezTo>
                <a:cubicBezTo>
                  <a:pt x="3690" y="390"/>
                  <a:pt x="3706" y="393"/>
                  <a:pt x="3722" y="393"/>
                </a:cubicBezTo>
                <a:cubicBezTo>
                  <a:pt x="3763" y="393"/>
                  <a:pt x="3793" y="371"/>
                  <a:pt x="3791" y="304"/>
                </a:cubicBezTo>
                <a:lnTo>
                  <a:pt x="3791" y="304"/>
                </a:lnTo>
                <a:cubicBezTo>
                  <a:pt x="3852" y="318"/>
                  <a:pt x="3831" y="446"/>
                  <a:pt x="3872" y="521"/>
                </a:cubicBezTo>
                <a:lnTo>
                  <a:pt x="3605" y="561"/>
                </a:lnTo>
                <a:cubicBezTo>
                  <a:pt x="3588" y="547"/>
                  <a:pt x="3582" y="534"/>
                  <a:pt x="3585" y="524"/>
                </a:cubicBezTo>
                <a:lnTo>
                  <a:pt x="3585" y="524"/>
                </a:lnTo>
                <a:lnTo>
                  <a:pt x="3538" y="666"/>
                </a:lnTo>
                <a:cubicBezTo>
                  <a:pt x="3473" y="652"/>
                  <a:pt x="3463" y="611"/>
                  <a:pt x="3484" y="555"/>
                </a:cubicBezTo>
                <a:lnTo>
                  <a:pt x="3484" y="555"/>
                </a:lnTo>
                <a:cubicBezTo>
                  <a:pt x="3359" y="577"/>
                  <a:pt x="3279" y="712"/>
                  <a:pt x="3174" y="712"/>
                </a:cubicBezTo>
                <a:cubicBezTo>
                  <a:pt x="3154" y="712"/>
                  <a:pt x="3134" y="708"/>
                  <a:pt x="3112" y="696"/>
                </a:cubicBezTo>
                <a:cubicBezTo>
                  <a:pt x="3189" y="592"/>
                  <a:pt x="3243" y="521"/>
                  <a:pt x="3330" y="521"/>
                </a:cubicBezTo>
                <a:cubicBezTo>
                  <a:pt x="3339" y="521"/>
                  <a:pt x="3349" y="522"/>
                  <a:pt x="3359" y="524"/>
                </a:cubicBezTo>
                <a:lnTo>
                  <a:pt x="3189" y="490"/>
                </a:lnTo>
                <a:cubicBezTo>
                  <a:pt x="3295" y="368"/>
                  <a:pt x="3578" y="460"/>
                  <a:pt x="3571" y="226"/>
                </a:cubicBezTo>
                <a:lnTo>
                  <a:pt x="3571" y="226"/>
                </a:lnTo>
                <a:cubicBezTo>
                  <a:pt x="3368" y="284"/>
                  <a:pt x="3075" y="362"/>
                  <a:pt x="2879" y="510"/>
                </a:cubicBezTo>
                <a:cubicBezTo>
                  <a:pt x="2858" y="438"/>
                  <a:pt x="2820" y="421"/>
                  <a:pt x="2774" y="421"/>
                </a:cubicBezTo>
                <a:cubicBezTo>
                  <a:pt x="2732" y="421"/>
                  <a:pt x="2683" y="436"/>
                  <a:pt x="2634" y="436"/>
                </a:cubicBezTo>
                <a:cubicBezTo>
                  <a:pt x="2599" y="436"/>
                  <a:pt x="2564" y="428"/>
                  <a:pt x="2531" y="402"/>
                </a:cubicBezTo>
                <a:cubicBezTo>
                  <a:pt x="2520" y="362"/>
                  <a:pt x="2487" y="307"/>
                  <a:pt x="2524" y="240"/>
                </a:cubicBezTo>
                <a:lnTo>
                  <a:pt x="2524" y="240"/>
                </a:lnTo>
                <a:lnTo>
                  <a:pt x="2565" y="243"/>
                </a:lnTo>
                <a:cubicBezTo>
                  <a:pt x="2514" y="222"/>
                  <a:pt x="2459" y="213"/>
                  <a:pt x="2401" y="213"/>
                </a:cubicBezTo>
                <a:cubicBezTo>
                  <a:pt x="2255" y="213"/>
                  <a:pt x="2096" y="271"/>
                  <a:pt x="1960" y="341"/>
                </a:cubicBezTo>
                <a:lnTo>
                  <a:pt x="1909" y="156"/>
                </a:lnTo>
                <a:cubicBezTo>
                  <a:pt x="1873" y="140"/>
                  <a:pt x="1847" y="133"/>
                  <a:pt x="1827" y="133"/>
                </a:cubicBezTo>
                <a:cubicBezTo>
                  <a:pt x="1700" y="133"/>
                  <a:pt x="1864" y="426"/>
                  <a:pt x="1627" y="426"/>
                </a:cubicBezTo>
                <a:cubicBezTo>
                  <a:pt x="1622" y="426"/>
                  <a:pt x="1617" y="426"/>
                  <a:pt x="1612" y="426"/>
                </a:cubicBezTo>
                <a:cubicBezTo>
                  <a:pt x="1575" y="234"/>
                  <a:pt x="1271" y="271"/>
                  <a:pt x="1284" y="122"/>
                </a:cubicBezTo>
                <a:lnTo>
                  <a:pt x="1284" y="122"/>
                </a:lnTo>
                <a:cubicBezTo>
                  <a:pt x="1227" y="125"/>
                  <a:pt x="1203" y="115"/>
                  <a:pt x="1176" y="223"/>
                </a:cubicBezTo>
                <a:cubicBezTo>
                  <a:pt x="1223" y="247"/>
                  <a:pt x="1338" y="234"/>
                  <a:pt x="1254" y="348"/>
                </a:cubicBezTo>
                <a:cubicBezTo>
                  <a:pt x="1238" y="353"/>
                  <a:pt x="1224" y="355"/>
                  <a:pt x="1211" y="355"/>
                </a:cubicBezTo>
                <a:cubicBezTo>
                  <a:pt x="1133" y="355"/>
                  <a:pt x="1104" y="280"/>
                  <a:pt x="1034" y="274"/>
                </a:cubicBezTo>
                <a:cubicBezTo>
                  <a:pt x="1044" y="246"/>
                  <a:pt x="1106" y="174"/>
                  <a:pt x="1092" y="174"/>
                </a:cubicBezTo>
                <a:cubicBezTo>
                  <a:pt x="1091" y="174"/>
                  <a:pt x="1088" y="174"/>
                  <a:pt x="1085" y="176"/>
                </a:cubicBezTo>
                <a:cubicBezTo>
                  <a:pt x="875" y="210"/>
                  <a:pt x="518" y="135"/>
                  <a:pt x="281" y="399"/>
                </a:cubicBezTo>
                <a:cubicBezTo>
                  <a:pt x="337" y="389"/>
                  <a:pt x="366" y="326"/>
                  <a:pt x="412" y="326"/>
                </a:cubicBezTo>
                <a:cubicBezTo>
                  <a:pt x="428" y="326"/>
                  <a:pt x="446" y="333"/>
                  <a:pt x="467" y="352"/>
                </a:cubicBezTo>
                <a:cubicBezTo>
                  <a:pt x="450" y="433"/>
                  <a:pt x="403" y="409"/>
                  <a:pt x="376" y="446"/>
                </a:cubicBezTo>
                <a:cubicBezTo>
                  <a:pt x="372" y="486"/>
                  <a:pt x="377" y="500"/>
                  <a:pt x="389" y="500"/>
                </a:cubicBezTo>
                <a:cubicBezTo>
                  <a:pt x="413" y="500"/>
                  <a:pt x="460" y="451"/>
                  <a:pt x="506" y="451"/>
                </a:cubicBezTo>
                <a:cubicBezTo>
                  <a:pt x="527" y="451"/>
                  <a:pt x="547" y="461"/>
                  <a:pt x="565" y="490"/>
                </a:cubicBezTo>
                <a:lnTo>
                  <a:pt x="372" y="639"/>
                </a:lnTo>
                <a:lnTo>
                  <a:pt x="437" y="794"/>
                </a:lnTo>
                <a:lnTo>
                  <a:pt x="1" y="1115"/>
                </a:lnTo>
                <a:cubicBezTo>
                  <a:pt x="40" y="1137"/>
                  <a:pt x="78" y="1146"/>
                  <a:pt x="115" y="1146"/>
                </a:cubicBezTo>
                <a:cubicBezTo>
                  <a:pt x="296" y="1146"/>
                  <a:pt x="458" y="930"/>
                  <a:pt x="606" y="930"/>
                </a:cubicBezTo>
                <a:cubicBezTo>
                  <a:pt x="650" y="930"/>
                  <a:pt x="692" y="948"/>
                  <a:pt x="734" y="996"/>
                </a:cubicBezTo>
                <a:cubicBezTo>
                  <a:pt x="687" y="1034"/>
                  <a:pt x="717" y="1082"/>
                  <a:pt x="721" y="1122"/>
                </a:cubicBezTo>
                <a:cubicBezTo>
                  <a:pt x="811" y="1065"/>
                  <a:pt x="906" y="1082"/>
                  <a:pt x="970" y="993"/>
                </a:cubicBezTo>
                <a:lnTo>
                  <a:pt x="1095" y="1024"/>
                </a:lnTo>
                <a:cubicBezTo>
                  <a:pt x="1079" y="1096"/>
                  <a:pt x="1006" y="1260"/>
                  <a:pt x="896" y="1260"/>
                </a:cubicBezTo>
                <a:cubicBezTo>
                  <a:pt x="888" y="1260"/>
                  <a:pt x="880" y="1259"/>
                  <a:pt x="872" y="1257"/>
                </a:cubicBezTo>
                <a:lnTo>
                  <a:pt x="872" y="1257"/>
                </a:lnTo>
                <a:cubicBezTo>
                  <a:pt x="934" y="1272"/>
                  <a:pt x="995" y="1278"/>
                  <a:pt x="1057" y="1278"/>
                </a:cubicBezTo>
                <a:cubicBezTo>
                  <a:pt x="1313" y="1278"/>
                  <a:pt x="1561" y="1176"/>
                  <a:pt x="1808" y="1176"/>
                </a:cubicBezTo>
                <a:cubicBezTo>
                  <a:pt x="1922" y="1176"/>
                  <a:pt x="2035" y="1197"/>
                  <a:pt x="2149" y="1260"/>
                </a:cubicBezTo>
                <a:cubicBezTo>
                  <a:pt x="2160" y="1300"/>
                  <a:pt x="2079" y="1297"/>
                  <a:pt x="2109" y="1328"/>
                </a:cubicBezTo>
                <a:cubicBezTo>
                  <a:pt x="2166" y="1299"/>
                  <a:pt x="2257" y="1270"/>
                  <a:pt x="2283" y="1230"/>
                </a:cubicBezTo>
                <a:lnTo>
                  <a:pt x="2283" y="1230"/>
                </a:lnTo>
                <a:cubicBezTo>
                  <a:pt x="2272" y="1257"/>
                  <a:pt x="2253" y="1290"/>
                  <a:pt x="2226" y="1296"/>
                </a:cubicBezTo>
                <a:lnTo>
                  <a:pt x="2226" y="1296"/>
                </a:lnTo>
                <a:cubicBezTo>
                  <a:pt x="2237" y="1295"/>
                  <a:pt x="2248" y="1294"/>
                  <a:pt x="2259" y="1294"/>
                </a:cubicBezTo>
                <a:cubicBezTo>
                  <a:pt x="2440" y="1294"/>
                  <a:pt x="2524" y="1460"/>
                  <a:pt x="2644" y="1460"/>
                </a:cubicBezTo>
                <a:cubicBezTo>
                  <a:pt x="2666" y="1460"/>
                  <a:pt x="2689" y="1455"/>
                  <a:pt x="2713" y="1442"/>
                </a:cubicBezTo>
                <a:lnTo>
                  <a:pt x="2713" y="1442"/>
                </a:lnTo>
                <a:cubicBezTo>
                  <a:pt x="2703" y="1540"/>
                  <a:pt x="2589" y="1483"/>
                  <a:pt x="2598" y="1523"/>
                </a:cubicBezTo>
                <a:cubicBezTo>
                  <a:pt x="2638" y="1547"/>
                  <a:pt x="2677" y="1556"/>
                  <a:pt x="2715" y="1556"/>
                </a:cubicBezTo>
                <a:cubicBezTo>
                  <a:pt x="2863" y="1556"/>
                  <a:pt x="3001" y="1413"/>
                  <a:pt x="3165" y="1413"/>
                </a:cubicBezTo>
                <a:cubicBezTo>
                  <a:pt x="3183" y="1413"/>
                  <a:pt x="3201" y="1415"/>
                  <a:pt x="3220" y="1419"/>
                </a:cubicBezTo>
                <a:cubicBezTo>
                  <a:pt x="3115" y="1540"/>
                  <a:pt x="3244" y="1571"/>
                  <a:pt x="3287" y="1665"/>
                </a:cubicBezTo>
                <a:cubicBezTo>
                  <a:pt x="3501" y="1581"/>
                  <a:pt x="3909" y="1632"/>
                  <a:pt x="4213" y="1592"/>
                </a:cubicBezTo>
                <a:lnTo>
                  <a:pt x="4213" y="1592"/>
                </a:lnTo>
                <a:cubicBezTo>
                  <a:pt x="4071" y="1922"/>
                  <a:pt x="4531" y="1665"/>
                  <a:pt x="4497" y="1963"/>
                </a:cubicBezTo>
                <a:cubicBezTo>
                  <a:pt x="4507" y="1966"/>
                  <a:pt x="4519" y="1967"/>
                  <a:pt x="4531" y="1967"/>
                </a:cubicBezTo>
                <a:cubicBezTo>
                  <a:pt x="4594" y="1967"/>
                  <a:pt x="4674" y="1928"/>
                  <a:pt x="4700" y="1838"/>
                </a:cubicBezTo>
                <a:lnTo>
                  <a:pt x="4700" y="1838"/>
                </a:lnTo>
                <a:cubicBezTo>
                  <a:pt x="4691" y="1846"/>
                  <a:pt x="4683" y="1850"/>
                  <a:pt x="4674" y="1850"/>
                </a:cubicBezTo>
                <a:cubicBezTo>
                  <a:pt x="4632" y="1850"/>
                  <a:pt x="4588" y="1770"/>
                  <a:pt x="4605" y="1720"/>
                </a:cubicBezTo>
                <a:cubicBezTo>
                  <a:pt x="4627" y="1720"/>
                  <a:pt x="4652" y="1721"/>
                  <a:pt x="4677" y="1721"/>
                </a:cubicBezTo>
                <a:cubicBezTo>
                  <a:pt x="4763" y="1721"/>
                  <a:pt x="4857" y="1709"/>
                  <a:pt x="4889" y="1601"/>
                </a:cubicBezTo>
                <a:lnTo>
                  <a:pt x="4973" y="1767"/>
                </a:lnTo>
                <a:cubicBezTo>
                  <a:pt x="5002" y="1664"/>
                  <a:pt x="5061" y="1547"/>
                  <a:pt x="5119" y="1547"/>
                </a:cubicBezTo>
                <a:cubicBezTo>
                  <a:pt x="5122" y="1547"/>
                  <a:pt x="5125" y="1547"/>
                  <a:pt x="5129" y="1548"/>
                </a:cubicBezTo>
                <a:cubicBezTo>
                  <a:pt x="5150" y="1623"/>
                  <a:pt x="5162" y="1649"/>
                  <a:pt x="5171" y="1649"/>
                </a:cubicBezTo>
                <a:cubicBezTo>
                  <a:pt x="5193" y="1649"/>
                  <a:pt x="5195" y="1496"/>
                  <a:pt x="5256" y="1496"/>
                </a:cubicBezTo>
                <a:cubicBezTo>
                  <a:pt x="5273" y="1496"/>
                  <a:pt x="5296" y="1508"/>
                  <a:pt x="5325" y="1540"/>
                </a:cubicBezTo>
                <a:cubicBezTo>
                  <a:pt x="5257" y="1649"/>
                  <a:pt x="5200" y="1723"/>
                  <a:pt x="5166" y="1811"/>
                </a:cubicBezTo>
                <a:cubicBezTo>
                  <a:pt x="5188" y="1823"/>
                  <a:pt x="5205" y="1827"/>
                  <a:pt x="5218" y="1827"/>
                </a:cubicBezTo>
                <a:cubicBezTo>
                  <a:pt x="5261" y="1827"/>
                  <a:pt x="5275" y="1784"/>
                  <a:pt x="5331" y="1774"/>
                </a:cubicBezTo>
                <a:lnTo>
                  <a:pt x="5331" y="1774"/>
                </a:lnTo>
                <a:cubicBezTo>
                  <a:pt x="5338" y="1865"/>
                  <a:pt x="5216" y="1997"/>
                  <a:pt x="5129" y="2041"/>
                </a:cubicBezTo>
                <a:lnTo>
                  <a:pt x="5240" y="2149"/>
                </a:lnTo>
                <a:cubicBezTo>
                  <a:pt x="5368" y="2027"/>
                  <a:pt x="5566" y="1868"/>
                  <a:pt x="5734" y="1868"/>
                </a:cubicBezTo>
                <a:cubicBezTo>
                  <a:pt x="5770" y="1868"/>
                  <a:pt x="5805" y="1875"/>
                  <a:pt x="5838" y="1892"/>
                </a:cubicBezTo>
                <a:cubicBezTo>
                  <a:pt x="5788" y="1986"/>
                  <a:pt x="5723" y="1973"/>
                  <a:pt x="5747" y="2125"/>
                </a:cubicBezTo>
                <a:cubicBezTo>
                  <a:pt x="5815" y="2107"/>
                  <a:pt x="5915" y="2009"/>
                  <a:pt x="6000" y="2009"/>
                </a:cubicBezTo>
                <a:cubicBezTo>
                  <a:pt x="6030" y="2009"/>
                  <a:pt x="6057" y="2021"/>
                  <a:pt x="6081" y="2050"/>
                </a:cubicBezTo>
                <a:cubicBezTo>
                  <a:pt x="6061" y="2058"/>
                  <a:pt x="6067" y="2078"/>
                  <a:pt x="6051" y="2088"/>
                </a:cubicBezTo>
                <a:cubicBezTo>
                  <a:pt x="6103" y="2062"/>
                  <a:pt x="6138" y="2051"/>
                  <a:pt x="6164" y="2051"/>
                </a:cubicBezTo>
                <a:cubicBezTo>
                  <a:pt x="6251" y="2051"/>
                  <a:pt x="6228" y="2171"/>
                  <a:pt x="6362" y="2209"/>
                </a:cubicBezTo>
                <a:cubicBezTo>
                  <a:pt x="6355" y="2226"/>
                  <a:pt x="6351" y="2247"/>
                  <a:pt x="6341" y="2260"/>
                </a:cubicBezTo>
                <a:lnTo>
                  <a:pt x="6469" y="2179"/>
                </a:lnTo>
                <a:cubicBezTo>
                  <a:pt x="6524" y="2138"/>
                  <a:pt x="6565" y="2121"/>
                  <a:pt x="6598" y="2121"/>
                </a:cubicBezTo>
                <a:cubicBezTo>
                  <a:pt x="6733" y="2121"/>
                  <a:pt x="6711" y="2420"/>
                  <a:pt x="6804" y="2524"/>
                </a:cubicBezTo>
                <a:lnTo>
                  <a:pt x="6767" y="2541"/>
                </a:lnTo>
                <a:cubicBezTo>
                  <a:pt x="6817" y="2727"/>
                  <a:pt x="7125" y="2618"/>
                  <a:pt x="7186" y="2703"/>
                </a:cubicBezTo>
                <a:cubicBezTo>
                  <a:pt x="7112" y="2577"/>
                  <a:pt x="7176" y="2591"/>
                  <a:pt x="7142" y="2399"/>
                </a:cubicBezTo>
                <a:lnTo>
                  <a:pt x="7142" y="2399"/>
                </a:lnTo>
                <a:cubicBezTo>
                  <a:pt x="7068" y="2418"/>
                  <a:pt x="7040" y="2567"/>
                  <a:pt x="6965" y="2567"/>
                </a:cubicBezTo>
                <a:cubicBezTo>
                  <a:pt x="6948" y="2567"/>
                  <a:pt x="6929" y="2560"/>
                  <a:pt x="6906" y="2541"/>
                </a:cubicBezTo>
                <a:cubicBezTo>
                  <a:pt x="6959" y="2375"/>
                  <a:pt x="7149" y="2348"/>
                  <a:pt x="7213" y="2223"/>
                </a:cubicBezTo>
                <a:cubicBezTo>
                  <a:pt x="7294" y="2230"/>
                  <a:pt x="7294" y="2510"/>
                  <a:pt x="7280" y="2608"/>
                </a:cubicBezTo>
                <a:cubicBezTo>
                  <a:pt x="7472" y="2625"/>
                  <a:pt x="7564" y="2730"/>
                  <a:pt x="7794" y="2730"/>
                </a:cubicBezTo>
                <a:cubicBezTo>
                  <a:pt x="7804" y="2730"/>
                  <a:pt x="7814" y="2730"/>
                  <a:pt x="7824" y="2730"/>
                </a:cubicBezTo>
                <a:cubicBezTo>
                  <a:pt x="7906" y="2654"/>
                  <a:pt x="8003" y="2448"/>
                  <a:pt x="8109" y="2448"/>
                </a:cubicBezTo>
                <a:cubicBezTo>
                  <a:pt x="8148" y="2448"/>
                  <a:pt x="8188" y="2477"/>
                  <a:pt x="8230" y="2551"/>
                </a:cubicBezTo>
                <a:lnTo>
                  <a:pt x="8217" y="2582"/>
                </a:lnTo>
                <a:lnTo>
                  <a:pt x="8217" y="2582"/>
                </a:lnTo>
                <a:cubicBezTo>
                  <a:pt x="8223" y="2572"/>
                  <a:pt x="8230" y="2569"/>
                  <a:pt x="8238" y="2569"/>
                </a:cubicBezTo>
                <a:cubicBezTo>
                  <a:pt x="8262" y="2569"/>
                  <a:pt x="8292" y="2602"/>
                  <a:pt x="8322" y="2602"/>
                </a:cubicBezTo>
                <a:cubicBezTo>
                  <a:pt x="8334" y="2602"/>
                  <a:pt x="8346" y="2597"/>
                  <a:pt x="8358" y="2581"/>
                </a:cubicBezTo>
                <a:cubicBezTo>
                  <a:pt x="8324" y="2388"/>
                  <a:pt x="8470" y="2480"/>
                  <a:pt x="8418" y="2294"/>
                </a:cubicBezTo>
                <a:lnTo>
                  <a:pt x="8418" y="2294"/>
                </a:lnTo>
                <a:cubicBezTo>
                  <a:pt x="8540" y="2304"/>
                  <a:pt x="8507" y="2554"/>
                  <a:pt x="8490" y="2703"/>
                </a:cubicBezTo>
                <a:cubicBezTo>
                  <a:pt x="8520" y="2651"/>
                  <a:pt x="8548" y="2632"/>
                  <a:pt x="8574" y="2632"/>
                </a:cubicBezTo>
                <a:cubicBezTo>
                  <a:pt x="8650" y="2632"/>
                  <a:pt x="8718" y="2794"/>
                  <a:pt x="8834" y="2794"/>
                </a:cubicBezTo>
                <a:cubicBezTo>
                  <a:pt x="8855" y="2794"/>
                  <a:pt x="8878" y="2789"/>
                  <a:pt x="8902" y="2777"/>
                </a:cubicBezTo>
                <a:lnTo>
                  <a:pt x="8902" y="2777"/>
                </a:lnTo>
                <a:cubicBezTo>
                  <a:pt x="8851" y="2875"/>
                  <a:pt x="8649" y="2858"/>
                  <a:pt x="8706" y="2993"/>
                </a:cubicBezTo>
                <a:lnTo>
                  <a:pt x="8997" y="2753"/>
                </a:lnTo>
                <a:lnTo>
                  <a:pt x="8892" y="2736"/>
                </a:lnTo>
                <a:cubicBezTo>
                  <a:pt x="8943" y="2699"/>
                  <a:pt x="8983" y="2685"/>
                  <a:pt x="9014" y="2685"/>
                </a:cubicBezTo>
                <a:cubicBezTo>
                  <a:pt x="9114" y="2685"/>
                  <a:pt x="9132" y="2837"/>
                  <a:pt x="9196" y="2912"/>
                </a:cubicBezTo>
                <a:cubicBezTo>
                  <a:pt x="9199" y="2973"/>
                  <a:pt x="9155" y="2994"/>
                  <a:pt x="9112" y="2994"/>
                </a:cubicBezTo>
                <a:cubicBezTo>
                  <a:pt x="9100" y="2994"/>
                  <a:pt x="9088" y="2993"/>
                  <a:pt x="9078" y="2990"/>
                </a:cubicBezTo>
                <a:lnTo>
                  <a:pt x="9078" y="2990"/>
                </a:lnTo>
                <a:cubicBezTo>
                  <a:pt x="9094" y="2996"/>
                  <a:pt x="9114" y="2999"/>
                  <a:pt x="9136" y="2999"/>
                </a:cubicBezTo>
                <a:cubicBezTo>
                  <a:pt x="9186" y="2999"/>
                  <a:pt x="9247" y="2983"/>
                  <a:pt x="9304" y="2953"/>
                </a:cubicBezTo>
                <a:cubicBezTo>
                  <a:pt x="9375" y="2889"/>
                  <a:pt x="9578" y="2828"/>
                  <a:pt x="9682" y="2710"/>
                </a:cubicBezTo>
                <a:lnTo>
                  <a:pt x="9706" y="2733"/>
                </a:lnTo>
                <a:cubicBezTo>
                  <a:pt x="9703" y="2747"/>
                  <a:pt x="9692" y="2757"/>
                  <a:pt x="9686" y="2760"/>
                </a:cubicBezTo>
                <a:cubicBezTo>
                  <a:pt x="9703" y="2760"/>
                  <a:pt x="9716" y="2753"/>
                  <a:pt x="9729" y="2750"/>
                </a:cubicBezTo>
                <a:lnTo>
                  <a:pt x="9814" y="2808"/>
                </a:lnTo>
                <a:lnTo>
                  <a:pt x="9787" y="2838"/>
                </a:lnTo>
                <a:cubicBezTo>
                  <a:pt x="9804" y="2831"/>
                  <a:pt x="9817" y="2825"/>
                  <a:pt x="9831" y="2817"/>
                </a:cubicBezTo>
                <a:lnTo>
                  <a:pt x="9918" y="2875"/>
                </a:lnTo>
                <a:lnTo>
                  <a:pt x="9979" y="2825"/>
                </a:lnTo>
                <a:lnTo>
                  <a:pt x="9956" y="2814"/>
                </a:lnTo>
                <a:cubicBezTo>
                  <a:pt x="9999" y="2655"/>
                  <a:pt x="10109" y="2546"/>
                  <a:pt x="10221" y="2546"/>
                </a:cubicBezTo>
                <a:cubicBezTo>
                  <a:pt x="10242" y="2546"/>
                  <a:pt x="10263" y="2549"/>
                  <a:pt x="10283" y="2557"/>
                </a:cubicBezTo>
                <a:cubicBezTo>
                  <a:pt x="10277" y="2547"/>
                  <a:pt x="10209" y="2510"/>
                  <a:pt x="10111" y="2460"/>
                </a:cubicBezTo>
                <a:lnTo>
                  <a:pt x="10158" y="2406"/>
                </a:lnTo>
                <a:cubicBezTo>
                  <a:pt x="10303" y="2476"/>
                  <a:pt x="10439" y="2541"/>
                  <a:pt x="10567" y="2602"/>
                </a:cubicBezTo>
                <a:cubicBezTo>
                  <a:pt x="10530" y="2619"/>
                  <a:pt x="10494" y="2633"/>
                  <a:pt x="10458" y="2633"/>
                </a:cubicBezTo>
                <a:cubicBezTo>
                  <a:pt x="10438" y="2633"/>
                  <a:pt x="10418" y="2629"/>
                  <a:pt x="10398" y="2618"/>
                </a:cubicBezTo>
                <a:lnTo>
                  <a:pt x="10398" y="2618"/>
                </a:lnTo>
                <a:cubicBezTo>
                  <a:pt x="10441" y="2714"/>
                  <a:pt x="10515" y="2725"/>
                  <a:pt x="10588" y="2725"/>
                </a:cubicBezTo>
                <a:cubicBezTo>
                  <a:pt x="10610" y="2725"/>
                  <a:pt x="10631" y="2724"/>
                  <a:pt x="10652" y="2724"/>
                </a:cubicBezTo>
                <a:cubicBezTo>
                  <a:pt x="10728" y="2724"/>
                  <a:pt x="10791" y="2737"/>
                  <a:pt x="10797" y="2861"/>
                </a:cubicBezTo>
                <a:cubicBezTo>
                  <a:pt x="10691" y="2933"/>
                  <a:pt x="10614" y="2953"/>
                  <a:pt x="10545" y="2953"/>
                </a:cubicBezTo>
                <a:cubicBezTo>
                  <a:pt x="10459" y="2953"/>
                  <a:pt x="10383" y="2922"/>
                  <a:pt x="10274" y="2922"/>
                </a:cubicBezTo>
                <a:cubicBezTo>
                  <a:pt x="10252" y="2922"/>
                  <a:pt x="10228" y="2923"/>
                  <a:pt x="10202" y="2926"/>
                </a:cubicBezTo>
                <a:cubicBezTo>
                  <a:pt x="10125" y="2706"/>
                  <a:pt x="10378" y="2838"/>
                  <a:pt x="10409" y="2730"/>
                </a:cubicBezTo>
                <a:lnTo>
                  <a:pt x="10287" y="2649"/>
                </a:lnTo>
                <a:cubicBezTo>
                  <a:pt x="10280" y="2770"/>
                  <a:pt x="10016" y="2669"/>
                  <a:pt x="10030" y="2939"/>
                </a:cubicBezTo>
                <a:cubicBezTo>
                  <a:pt x="10300" y="3088"/>
                  <a:pt x="10577" y="3185"/>
                  <a:pt x="10827" y="3233"/>
                </a:cubicBezTo>
                <a:lnTo>
                  <a:pt x="10314" y="4503"/>
                </a:lnTo>
                <a:cubicBezTo>
                  <a:pt x="10311" y="4523"/>
                  <a:pt x="10300" y="4551"/>
                  <a:pt x="10277" y="4591"/>
                </a:cubicBezTo>
                <a:cubicBezTo>
                  <a:pt x="10286" y="4593"/>
                  <a:pt x="10295" y="4593"/>
                  <a:pt x="10303" y="4593"/>
                </a:cubicBezTo>
                <a:cubicBezTo>
                  <a:pt x="10525" y="4593"/>
                  <a:pt x="10505" y="4104"/>
                  <a:pt x="10571" y="4071"/>
                </a:cubicBezTo>
                <a:cubicBezTo>
                  <a:pt x="10609" y="4069"/>
                  <a:pt x="10654" y="4019"/>
                  <a:pt x="10688" y="4019"/>
                </a:cubicBezTo>
                <a:cubicBezTo>
                  <a:pt x="10704" y="4019"/>
                  <a:pt x="10717" y="4030"/>
                  <a:pt x="10726" y="4064"/>
                </a:cubicBezTo>
                <a:lnTo>
                  <a:pt x="10685" y="4132"/>
                </a:lnTo>
                <a:cubicBezTo>
                  <a:pt x="10829" y="4100"/>
                  <a:pt x="10793" y="3988"/>
                  <a:pt x="10858" y="3988"/>
                </a:cubicBezTo>
                <a:cubicBezTo>
                  <a:pt x="10870" y="3988"/>
                  <a:pt x="10885" y="3992"/>
                  <a:pt x="10905" y="4000"/>
                </a:cubicBezTo>
                <a:cubicBezTo>
                  <a:pt x="11040" y="3909"/>
                  <a:pt x="10814" y="3949"/>
                  <a:pt x="10908" y="3858"/>
                </a:cubicBezTo>
                <a:lnTo>
                  <a:pt x="10908" y="3858"/>
                </a:lnTo>
                <a:cubicBezTo>
                  <a:pt x="10920" y="3864"/>
                  <a:pt x="10930" y="3867"/>
                  <a:pt x="10940" y="3867"/>
                </a:cubicBezTo>
                <a:cubicBezTo>
                  <a:pt x="11027" y="3867"/>
                  <a:pt x="11069" y="3668"/>
                  <a:pt x="11167" y="3668"/>
                </a:cubicBezTo>
                <a:cubicBezTo>
                  <a:pt x="11195" y="3668"/>
                  <a:pt x="11227" y="3684"/>
                  <a:pt x="11267" y="3726"/>
                </a:cubicBezTo>
                <a:cubicBezTo>
                  <a:pt x="11243" y="3783"/>
                  <a:pt x="11246" y="3943"/>
                  <a:pt x="11112" y="3943"/>
                </a:cubicBezTo>
                <a:cubicBezTo>
                  <a:pt x="11110" y="3943"/>
                  <a:pt x="11109" y="3943"/>
                  <a:pt x="11108" y="3943"/>
                </a:cubicBezTo>
                <a:lnTo>
                  <a:pt x="11108" y="3943"/>
                </a:lnTo>
                <a:lnTo>
                  <a:pt x="11212" y="4105"/>
                </a:lnTo>
                <a:cubicBezTo>
                  <a:pt x="11114" y="4127"/>
                  <a:pt x="11106" y="4134"/>
                  <a:pt x="11085" y="4134"/>
                </a:cubicBezTo>
                <a:cubicBezTo>
                  <a:pt x="11069" y="4134"/>
                  <a:pt x="11047" y="4130"/>
                  <a:pt x="10980" y="4125"/>
                </a:cubicBezTo>
                <a:cubicBezTo>
                  <a:pt x="10868" y="4297"/>
                  <a:pt x="10861" y="4415"/>
                  <a:pt x="10763" y="4560"/>
                </a:cubicBezTo>
                <a:cubicBezTo>
                  <a:pt x="10825" y="4530"/>
                  <a:pt x="10847" y="4398"/>
                  <a:pt x="10917" y="4398"/>
                </a:cubicBezTo>
                <a:cubicBezTo>
                  <a:pt x="10923" y="4398"/>
                  <a:pt x="10929" y="4399"/>
                  <a:pt x="10936" y="4402"/>
                </a:cubicBezTo>
                <a:cubicBezTo>
                  <a:pt x="11033" y="4473"/>
                  <a:pt x="10902" y="4490"/>
                  <a:pt x="10878" y="4551"/>
                </a:cubicBezTo>
                <a:cubicBezTo>
                  <a:pt x="10914" y="4515"/>
                  <a:pt x="10941" y="4501"/>
                  <a:pt x="10962" y="4501"/>
                </a:cubicBezTo>
                <a:cubicBezTo>
                  <a:pt x="11027" y="4501"/>
                  <a:pt x="11032" y="4638"/>
                  <a:pt x="11092" y="4638"/>
                </a:cubicBezTo>
                <a:cubicBezTo>
                  <a:pt x="11110" y="4638"/>
                  <a:pt x="11133" y="4625"/>
                  <a:pt x="11165" y="4591"/>
                </a:cubicBezTo>
                <a:cubicBezTo>
                  <a:pt x="11186" y="4372"/>
                  <a:pt x="11209" y="4385"/>
                  <a:pt x="11145" y="4230"/>
                </a:cubicBezTo>
                <a:cubicBezTo>
                  <a:pt x="11158" y="4223"/>
                  <a:pt x="11171" y="4220"/>
                  <a:pt x="11183" y="4220"/>
                </a:cubicBezTo>
                <a:cubicBezTo>
                  <a:pt x="11269" y="4220"/>
                  <a:pt x="11328" y="4368"/>
                  <a:pt x="11287" y="4530"/>
                </a:cubicBezTo>
                <a:lnTo>
                  <a:pt x="11341" y="4365"/>
                </a:lnTo>
                <a:cubicBezTo>
                  <a:pt x="11354" y="4412"/>
                  <a:pt x="11426" y="4429"/>
                  <a:pt x="11418" y="4473"/>
                </a:cubicBezTo>
                <a:lnTo>
                  <a:pt x="11466" y="4395"/>
                </a:lnTo>
                <a:cubicBezTo>
                  <a:pt x="11436" y="4279"/>
                  <a:pt x="11403" y="4208"/>
                  <a:pt x="11324" y="4208"/>
                </a:cubicBezTo>
                <a:cubicBezTo>
                  <a:pt x="11306" y="4208"/>
                  <a:pt x="11286" y="4212"/>
                  <a:pt x="11263" y="4219"/>
                </a:cubicBezTo>
                <a:cubicBezTo>
                  <a:pt x="11331" y="4115"/>
                  <a:pt x="11260" y="3915"/>
                  <a:pt x="11415" y="3909"/>
                </a:cubicBezTo>
                <a:lnTo>
                  <a:pt x="11415" y="3909"/>
                </a:lnTo>
                <a:cubicBezTo>
                  <a:pt x="11479" y="3926"/>
                  <a:pt x="11402" y="4007"/>
                  <a:pt x="11395" y="4057"/>
                </a:cubicBezTo>
                <a:cubicBezTo>
                  <a:pt x="11419" y="4053"/>
                  <a:pt x="11442" y="4051"/>
                  <a:pt x="11462" y="4051"/>
                </a:cubicBezTo>
                <a:cubicBezTo>
                  <a:pt x="11727" y="4051"/>
                  <a:pt x="11693" y="4369"/>
                  <a:pt x="11910" y="4369"/>
                </a:cubicBezTo>
                <a:cubicBezTo>
                  <a:pt x="11923" y="4369"/>
                  <a:pt x="11937" y="4368"/>
                  <a:pt x="11952" y="4365"/>
                </a:cubicBezTo>
                <a:lnTo>
                  <a:pt x="11952" y="4365"/>
                </a:lnTo>
                <a:cubicBezTo>
                  <a:pt x="11936" y="4378"/>
                  <a:pt x="11918" y="4382"/>
                  <a:pt x="11898" y="4382"/>
                </a:cubicBezTo>
                <a:cubicBezTo>
                  <a:pt x="11844" y="4382"/>
                  <a:pt x="11777" y="4350"/>
                  <a:pt x="11703" y="4350"/>
                </a:cubicBezTo>
                <a:cubicBezTo>
                  <a:pt x="11665" y="4350"/>
                  <a:pt x="11625" y="4358"/>
                  <a:pt x="11584" y="4385"/>
                </a:cubicBezTo>
                <a:cubicBezTo>
                  <a:pt x="11599" y="4439"/>
                  <a:pt x="11622" y="4457"/>
                  <a:pt x="11649" y="4457"/>
                </a:cubicBezTo>
                <a:cubicBezTo>
                  <a:pt x="11698" y="4457"/>
                  <a:pt x="11759" y="4401"/>
                  <a:pt x="11804" y="4401"/>
                </a:cubicBezTo>
                <a:cubicBezTo>
                  <a:pt x="11811" y="4401"/>
                  <a:pt x="11817" y="4403"/>
                  <a:pt x="11824" y="4406"/>
                </a:cubicBezTo>
                <a:cubicBezTo>
                  <a:pt x="11743" y="4470"/>
                  <a:pt x="11719" y="4527"/>
                  <a:pt x="11783" y="4615"/>
                </a:cubicBezTo>
                <a:lnTo>
                  <a:pt x="11834" y="4517"/>
                </a:lnTo>
                <a:cubicBezTo>
                  <a:pt x="11881" y="4527"/>
                  <a:pt x="11965" y="4534"/>
                  <a:pt x="11962" y="4584"/>
                </a:cubicBezTo>
                <a:cubicBezTo>
                  <a:pt x="11973" y="4547"/>
                  <a:pt x="11956" y="4513"/>
                  <a:pt x="11922" y="4473"/>
                </a:cubicBezTo>
                <a:cubicBezTo>
                  <a:pt x="12001" y="4408"/>
                  <a:pt x="12106" y="4373"/>
                  <a:pt x="12215" y="4373"/>
                </a:cubicBezTo>
                <a:cubicBezTo>
                  <a:pt x="12306" y="4373"/>
                  <a:pt x="12400" y="4397"/>
                  <a:pt x="12486" y="4449"/>
                </a:cubicBezTo>
                <a:cubicBezTo>
                  <a:pt x="12425" y="4665"/>
                  <a:pt x="12168" y="4513"/>
                  <a:pt x="12283" y="4713"/>
                </a:cubicBezTo>
                <a:cubicBezTo>
                  <a:pt x="12352" y="4698"/>
                  <a:pt x="12435" y="4569"/>
                  <a:pt x="12522" y="4569"/>
                </a:cubicBezTo>
                <a:cubicBezTo>
                  <a:pt x="12551" y="4569"/>
                  <a:pt x="12581" y="4583"/>
                  <a:pt x="12611" y="4621"/>
                </a:cubicBezTo>
                <a:cubicBezTo>
                  <a:pt x="12523" y="4733"/>
                  <a:pt x="12651" y="4766"/>
                  <a:pt x="12631" y="4844"/>
                </a:cubicBezTo>
                <a:lnTo>
                  <a:pt x="12888" y="4624"/>
                </a:lnTo>
                <a:cubicBezTo>
                  <a:pt x="12948" y="4656"/>
                  <a:pt x="13017" y="4683"/>
                  <a:pt x="13086" y="4683"/>
                </a:cubicBezTo>
                <a:cubicBezTo>
                  <a:pt x="13122" y="4683"/>
                  <a:pt x="13158" y="4676"/>
                  <a:pt x="13192" y="4659"/>
                </a:cubicBezTo>
                <a:lnTo>
                  <a:pt x="13192" y="4659"/>
                </a:lnTo>
                <a:cubicBezTo>
                  <a:pt x="13178" y="4666"/>
                  <a:pt x="13162" y="4669"/>
                  <a:pt x="13146" y="4669"/>
                </a:cubicBezTo>
                <a:cubicBezTo>
                  <a:pt x="13123" y="4669"/>
                  <a:pt x="13099" y="4662"/>
                  <a:pt x="13074" y="4649"/>
                </a:cubicBezTo>
                <a:cubicBezTo>
                  <a:pt x="13121" y="4591"/>
                  <a:pt x="13159" y="4569"/>
                  <a:pt x="13193" y="4569"/>
                </a:cubicBezTo>
                <a:cubicBezTo>
                  <a:pt x="13284" y="4569"/>
                  <a:pt x="13341" y="4725"/>
                  <a:pt x="13454" y="4725"/>
                </a:cubicBezTo>
                <a:cubicBezTo>
                  <a:pt x="13469" y="4725"/>
                  <a:pt x="13485" y="4722"/>
                  <a:pt x="13503" y="4716"/>
                </a:cubicBezTo>
                <a:lnTo>
                  <a:pt x="13503" y="4716"/>
                </a:lnTo>
                <a:lnTo>
                  <a:pt x="13405" y="4787"/>
                </a:lnTo>
                <a:cubicBezTo>
                  <a:pt x="13447" y="4815"/>
                  <a:pt x="13488" y="4826"/>
                  <a:pt x="13530" y="4826"/>
                </a:cubicBezTo>
                <a:cubicBezTo>
                  <a:pt x="13610" y="4826"/>
                  <a:pt x="13690" y="4786"/>
                  <a:pt x="13769" y="4746"/>
                </a:cubicBezTo>
                <a:lnTo>
                  <a:pt x="13769" y="4746"/>
                </a:lnTo>
                <a:lnTo>
                  <a:pt x="13733" y="4905"/>
                </a:lnTo>
                <a:cubicBezTo>
                  <a:pt x="13794" y="4689"/>
                  <a:pt x="14030" y="4689"/>
                  <a:pt x="14094" y="4632"/>
                </a:cubicBezTo>
                <a:lnTo>
                  <a:pt x="14094" y="4632"/>
                </a:lnTo>
                <a:cubicBezTo>
                  <a:pt x="14052" y="4641"/>
                  <a:pt x="14017" y="4645"/>
                  <a:pt x="13987" y="4645"/>
                </a:cubicBezTo>
                <a:cubicBezTo>
                  <a:pt x="13797" y="4645"/>
                  <a:pt x="13804" y="4482"/>
                  <a:pt x="13629" y="4482"/>
                </a:cubicBezTo>
                <a:cubicBezTo>
                  <a:pt x="13596" y="4482"/>
                  <a:pt x="13556" y="4488"/>
                  <a:pt x="13506" y="4503"/>
                </a:cubicBezTo>
                <a:cubicBezTo>
                  <a:pt x="13668" y="4304"/>
                  <a:pt x="13763" y="4284"/>
                  <a:pt x="13931" y="4105"/>
                </a:cubicBezTo>
                <a:cubicBezTo>
                  <a:pt x="13976" y="4132"/>
                  <a:pt x="13989" y="4172"/>
                  <a:pt x="13983" y="4219"/>
                </a:cubicBezTo>
                <a:cubicBezTo>
                  <a:pt x="14040" y="4145"/>
                  <a:pt x="14081" y="4007"/>
                  <a:pt x="14168" y="3966"/>
                </a:cubicBezTo>
                <a:lnTo>
                  <a:pt x="14175" y="4057"/>
                </a:lnTo>
                <a:cubicBezTo>
                  <a:pt x="14200" y="4075"/>
                  <a:pt x="14223" y="4082"/>
                  <a:pt x="14245" y="4082"/>
                </a:cubicBezTo>
                <a:cubicBezTo>
                  <a:pt x="14370" y="4082"/>
                  <a:pt x="14446" y="3832"/>
                  <a:pt x="14571" y="3832"/>
                </a:cubicBezTo>
                <a:cubicBezTo>
                  <a:pt x="14590" y="3832"/>
                  <a:pt x="14610" y="3838"/>
                  <a:pt x="14631" y="3851"/>
                </a:cubicBezTo>
                <a:cubicBezTo>
                  <a:pt x="14628" y="4064"/>
                  <a:pt x="14398" y="4085"/>
                  <a:pt x="14249" y="4183"/>
                </a:cubicBezTo>
                <a:cubicBezTo>
                  <a:pt x="14307" y="4389"/>
                  <a:pt x="14023" y="4233"/>
                  <a:pt x="14084" y="4520"/>
                </a:cubicBezTo>
                <a:lnTo>
                  <a:pt x="14171" y="4409"/>
                </a:lnTo>
                <a:lnTo>
                  <a:pt x="14171" y="4409"/>
                </a:lnTo>
                <a:cubicBezTo>
                  <a:pt x="14225" y="4420"/>
                  <a:pt x="14208" y="4505"/>
                  <a:pt x="14176" y="4524"/>
                </a:cubicBezTo>
                <a:lnTo>
                  <a:pt x="14176" y="4524"/>
                </a:lnTo>
                <a:cubicBezTo>
                  <a:pt x="14253" y="4507"/>
                  <a:pt x="14229" y="4538"/>
                  <a:pt x="14280" y="4446"/>
                </a:cubicBezTo>
                <a:lnTo>
                  <a:pt x="14280" y="4446"/>
                </a:lnTo>
                <a:cubicBezTo>
                  <a:pt x="14608" y="4493"/>
                  <a:pt x="14188" y="4699"/>
                  <a:pt x="14489" y="4855"/>
                </a:cubicBezTo>
                <a:cubicBezTo>
                  <a:pt x="14442" y="4902"/>
                  <a:pt x="14354" y="4875"/>
                  <a:pt x="14347" y="4997"/>
                </a:cubicBezTo>
                <a:lnTo>
                  <a:pt x="14188" y="4912"/>
                </a:lnTo>
                <a:lnTo>
                  <a:pt x="14151" y="5070"/>
                </a:lnTo>
                <a:cubicBezTo>
                  <a:pt x="14178" y="5078"/>
                  <a:pt x="14205" y="5081"/>
                  <a:pt x="14231" y="5081"/>
                </a:cubicBezTo>
                <a:cubicBezTo>
                  <a:pt x="14407" y="5081"/>
                  <a:pt x="14553" y="4918"/>
                  <a:pt x="14685" y="4710"/>
                </a:cubicBezTo>
                <a:lnTo>
                  <a:pt x="14685" y="4710"/>
                </a:lnTo>
                <a:cubicBezTo>
                  <a:pt x="14648" y="4728"/>
                  <a:pt x="14624" y="4736"/>
                  <a:pt x="14608" y="4736"/>
                </a:cubicBezTo>
                <a:cubicBezTo>
                  <a:pt x="14528" y="4736"/>
                  <a:pt x="14685" y="4524"/>
                  <a:pt x="14614" y="4442"/>
                </a:cubicBezTo>
                <a:cubicBezTo>
                  <a:pt x="14633" y="4419"/>
                  <a:pt x="14648" y="4410"/>
                  <a:pt x="14661" y="4410"/>
                </a:cubicBezTo>
                <a:cubicBezTo>
                  <a:pt x="14685" y="4410"/>
                  <a:pt x="14699" y="4442"/>
                  <a:pt x="14706" y="4473"/>
                </a:cubicBezTo>
                <a:cubicBezTo>
                  <a:pt x="14729" y="4430"/>
                  <a:pt x="14832" y="4422"/>
                  <a:pt x="14840" y="4334"/>
                </a:cubicBezTo>
                <a:lnTo>
                  <a:pt x="14840" y="4334"/>
                </a:lnTo>
                <a:cubicBezTo>
                  <a:pt x="14809" y="4723"/>
                  <a:pt x="15225" y="4818"/>
                  <a:pt x="15050" y="5182"/>
                </a:cubicBezTo>
                <a:cubicBezTo>
                  <a:pt x="15083" y="5231"/>
                  <a:pt x="15157" y="5246"/>
                  <a:pt x="15250" y="5246"/>
                </a:cubicBezTo>
                <a:cubicBezTo>
                  <a:pt x="15392" y="5246"/>
                  <a:pt x="15580" y="5212"/>
                  <a:pt x="15737" y="5212"/>
                </a:cubicBezTo>
                <a:cubicBezTo>
                  <a:pt x="15768" y="5212"/>
                  <a:pt x="15798" y="5213"/>
                  <a:pt x="15827" y="5216"/>
                </a:cubicBezTo>
                <a:lnTo>
                  <a:pt x="15732" y="5310"/>
                </a:lnTo>
                <a:cubicBezTo>
                  <a:pt x="15781" y="5404"/>
                  <a:pt x="15823" y="5440"/>
                  <a:pt x="15862" y="5440"/>
                </a:cubicBezTo>
                <a:cubicBezTo>
                  <a:pt x="15985" y="5440"/>
                  <a:pt x="16073" y="5078"/>
                  <a:pt x="16209" y="5027"/>
                </a:cubicBezTo>
                <a:lnTo>
                  <a:pt x="16209" y="5027"/>
                </a:lnTo>
                <a:cubicBezTo>
                  <a:pt x="16039" y="5135"/>
                  <a:pt x="16296" y="5216"/>
                  <a:pt x="16327" y="5341"/>
                </a:cubicBezTo>
                <a:cubicBezTo>
                  <a:pt x="16459" y="5253"/>
                  <a:pt x="16587" y="5097"/>
                  <a:pt x="16730" y="5097"/>
                </a:cubicBezTo>
                <a:cubicBezTo>
                  <a:pt x="16751" y="5097"/>
                  <a:pt x="16772" y="5100"/>
                  <a:pt x="16793" y="5108"/>
                </a:cubicBezTo>
                <a:cubicBezTo>
                  <a:pt x="16797" y="5270"/>
                  <a:pt x="16746" y="5527"/>
                  <a:pt x="16854" y="5564"/>
                </a:cubicBezTo>
                <a:lnTo>
                  <a:pt x="16959" y="5446"/>
                </a:lnTo>
                <a:cubicBezTo>
                  <a:pt x="16982" y="5454"/>
                  <a:pt x="17008" y="5456"/>
                  <a:pt x="17035" y="5456"/>
                </a:cubicBezTo>
                <a:cubicBezTo>
                  <a:pt x="17077" y="5456"/>
                  <a:pt x="17122" y="5450"/>
                  <a:pt x="17162" y="5450"/>
                </a:cubicBezTo>
                <a:cubicBezTo>
                  <a:pt x="17218" y="5450"/>
                  <a:pt x="17265" y="5461"/>
                  <a:pt x="17286" y="5513"/>
                </a:cubicBezTo>
                <a:lnTo>
                  <a:pt x="17266" y="5524"/>
                </a:lnTo>
                <a:cubicBezTo>
                  <a:pt x="17285" y="5543"/>
                  <a:pt x="17303" y="5552"/>
                  <a:pt x="17318" y="5552"/>
                </a:cubicBezTo>
                <a:cubicBezTo>
                  <a:pt x="17387" y="5552"/>
                  <a:pt x="17412" y="5389"/>
                  <a:pt x="17341" y="5348"/>
                </a:cubicBezTo>
                <a:lnTo>
                  <a:pt x="17478" y="5280"/>
                </a:lnTo>
                <a:lnTo>
                  <a:pt x="17472" y="5331"/>
                </a:lnTo>
                <a:cubicBezTo>
                  <a:pt x="17641" y="5269"/>
                  <a:pt x="17833" y="5070"/>
                  <a:pt x="18076" y="5070"/>
                </a:cubicBezTo>
                <a:cubicBezTo>
                  <a:pt x="18085" y="5070"/>
                  <a:pt x="18094" y="5070"/>
                  <a:pt x="18104" y="5070"/>
                </a:cubicBezTo>
                <a:cubicBezTo>
                  <a:pt x="18003" y="5211"/>
                  <a:pt x="18215" y="5402"/>
                  <a:pt x="17995" y="5402"/>
                </a:cubicBezTo>
                <a:cubicBezTo>
                  <a:pt x="17993" y="5402"/>
                  <a:pt x="17991" y="5402"/>
                  <a:pt x="17989" y="5402"/>
                </a:cubicBezTo>
                <a:cubicBezTo>
                  <a:pt x="18070" y="5341"/>
                  <a:pt x="17989" y="5243"/>
                  <a:pt x="17992" y="5172"/>
                </a:cubicBezTo>
                <a:cubicBezTo>
                  <a:pt x="17982" y="5164"/>
                  <a:pt x="17970" y="5160"/>
                  <a:pt x="17958" y="5160"/>
                </a:cubicBezTo>
                <a:cubicBezTo>
                  <a:pt x="17890" y="5160"/>
                  <a:pt x="17804" y="5271"/>
                  <a:pt x="17769" y="5280"/>
                </a:cubicBezTo>
                <a:cubicBezTo>
                  <a:pt x="17776" y="5371"/>
                  <a:pt x="17705" y="5577"/>
                  <a:pt x="17634" y="5689"/>
                </a:cubicBezTo>
                <a:cubicBezTo>
                  <a:pt x="17700" y="5623"/>
                  <a:pt x="17780" y="5607"/>
                  <a:pt x="17865" y="5607"/>
                </a:cubicBezTo>
                <a:cubicBezTo>
                  <a:pt x="17936" y="5607"/>
                  <a:pt x="18010" y="5618"/>
                  <a:pt x="18079" y="5618"/>
                </a:cubicBezTo>
                <a:cubicBezTo>
                  <a:pt x="18201" y="5618"/>
                  <a:pt x="18310" y="5585"/>
                  <a:pt x="18370" y="5405"/>
                </a:cubicBezTo>
                <a:cubicBezTo>
                  <a:pt x="18560" y="5476"/>
                  <a:pt x="18836" y="5439"/>
                  <a:pt x="19036" y="5577"/>
                </a:cubicBezTo>
                <a:cubicBezTo>
                  <a:pt x="19033" y="5554"/>
                  <a:pt x="19023" y="5513"/>
                  <a:pt x="19036" y="5486"/>
                </a:cubicBezTo>
                <a:lnTo>
                  <a:pt x="19178" y="5716"/>
                </a:lnTo>
                <a:lnTo>
                  <a:pt x="19124" y="5739"/>
                </a:lnTo>
                <a:lnTo>
                  <a:pt x="19212" y="5901"/>
                </a:lnTo>
                <a:cubicBezTo>
                  <a:pt x="19205" y="5973"/>
                  <a:pt x="19140" y="6023"/>
                  <a:pt x="19087" y="6027"/>
                </a:cubicBezTo>
                <a:cubicBezTo>
                  <a:pt x="19084" y="6028"/>
                  <a:pt x="19081" y="6029"/>
                  <a:pt x="19078" y="6029"/>
                </a:cubicBezTo>
                <a:cubicBezTo>
                  <a:pt x="19054" y="6029"/>
                  <a:pt x="19045" y="5989"/>
                  <a:pt x="19064" y="5972"/>
                </a:cubicBezTo>
                <a:lnTo>
                  <a:pt x="19064" y="5972"/>
                </a:lnTo>
                <a:cubicBezTo>
                  <a:pt x="18918" y="6063"/>
                  <a:pt x="19165" y="6060"/>
                  <a:pt x="19039" y="6182"/>
                </a:cubicBezTo>
                <a:cubicBezTo>
                  <a:pt x="19027" y="6165"/>
                  <a:pt x="19009" y="6163"/>
                  <a:pt x="18990" y="6163"/>
                </a:cubicBezTo>
                <a:cubicBezTo>
                  <a:pt x="18983" y="6163"/>
                  <a:pt x="18975" y="6163"/>
                  <a:pt x="18968" y="6163"/>
                </a:cubicBezTo>
                <a:cubicBezTo>
                  <a:pt x="18958" y="6163"/>
                  <a:pt x="18949" y="6162"/>
                  <a:pt x="18942" y="6158"/>
                </a:cubicBezTo>
                <a:lnTo>
                  <a:pt x="18942" y="6158"/>
                </a:lnTo>
                <a:cubicBezTo>
                  <a:pt x="18975" y="6199"/>
                  <a:pt x="19011" y="6211"/>
                  <a:pt x="19044" y="6211"/>
                </a:cubicBezTo>
                <a:cubicBezTo>
                  <a:pt x="19084" y="6211"/>
                  <a:pt x="19122" y="6195"/>
                  <a:pt x="19154" y="6195"/>
                </a:cubicBezTo>
                <a:cubicBezTo>
                  <a:pt x="19192" y="6195"/>
                  <a:pt x="19221" y="6218"/>
                  <a:pt x="19232" y="6321"/>
                </a:cubicBezTo>
                <a:cubicBezTo>
                  <a:pt x="19301" y="6247"/>
                  <a:pt x="19403" y="6176"/>
                  <a:pt x="19493" y="6176"/>
                </a:cubicBezTo>
                <a:cubicBezTo>
                  <a:pt x="19544" y="6176"/>
                  <a:pt x="19592" y="6199"/>
                  <a:pt x="19627" y="6257"/>
                </a:cubicBezTo>
                <a:cubicBezTo>
                  <a:pt x="19546" y="6338"/>
                  <a:pt x="19776" y="6283"/>
                  <a:pt x="19654" y="6445"/>
                </a:cubicBezTo>
                <a:cubicBezTo>
                  <a:pt x="19671" y="6429"/>
                  <a:pt x="19688" y="6423"/>
                  <a:pt x="19705" y="6423"/>
                </a:cubicBezTo>
                <a:cubicBezTo>
                  <a:pt x="19745" y="6423"/>
                  <a:pt x="19785" y="6459"/>
                  <a:pt x="19819" y="6459"/>
                </a:cubicBezTo>
                <a:cubicBezTo>
                  <a:pt x="19837" y="6459"/>
                  <a:pt x="19855" y="6449"/>
                  <a:pt x="19870" y="6419"/>
                </a:cubicBezTo>
                <a:lnTo>
                  <a:pt x="19870" y="6419"/>
                </a:lnTo>
                <a:cubicBezTo>
                  <a:pt x="19860" y="6432"/>
                  <a:pt x="19846" y="6438"/>
                  <a:pt x="19831" y="6438"/>
                </a:cubicBezTo>
                <a:cubicBezTo>
                  <a:pt x="19804" y="6438"/>
                  <a:pt x="19773" y="6417"/>
                  <a:pt x="19756" y="6381"/>
                </a:cubicBezTo>
                <a:cubicBezTo>
                  <a:pt x="19812" y="6356"/>
                  <a:pt x="19850" y="6277"/>
                  <a:pt x="19897" y="6277"/>
                </a:cubicBezTo>
                <a:cubicBezTo>
                  <a:pt x="19906" y="6277"/>
                  <a:pt x="19915" y="6280"/>
                  <a:pt x="19924" y="6287"/>
                </a:cubicBezTo>
                <a:cubicBezTo>
                  <a:pt x="19928" y="6307"/>
                  <a:pt x="19915" y="6334"/>
                  <a:pt x="19915" y="6334"/>
                </a:cubicBezTo>
                <a:cubicBezTo>
                  <a:pt x="20021" y="6268"/>
                  <a:pt x="20055" y="6005"/>
                  <a:pt x="20183" y="6005"/>
                </a:cubicBezTo>
                <a:cubicBezTo>
                  <a:pt x="20193" y="6005"/>
                  <a:pt x="20203" y="6007"/>
                  <a:pt x="20215" y="6010"/>
                </a:cubicBezTo>
                <a:cubicBezTo>
                  <a:pt x="20644" y="6060"/>
                  <a:pt x="20029" y="6395"/>
                  <a:pt x="20063" y="6493"/>
                </a:cubicBezTo>
                <a:cubicBezTo>
                  <a:pt x="20083" y="6450"/>
                  <a:pt x="20144" y="6426"/>
                  <a:pt x="20206" y="6426"/>
                </a:cubicBezTo>
                <a:cubicBezTo>
                  <a:pt x="20267" y="6426"/>
                  <a:pt x="20328" y="6450"/>
                  <a:pt x="20353" y="6503"/>
                </a:cubicBezTo>
                <a:lnTo>
                  <a:pt x="20323" y="6540"/>
                </a:lnTo>
                <a:cubicBezTo>
                  <a:pt x="20351" y="6529"/>
                  <a:pt x="20390" y="6506"/>
                  <a:pt x="20421" y="6506"/>
                </a:cubicBezTo>
                <a:cubicBezTo>
                  <a:pt x="20446" y="6506"/>
                  <a:pt x="20466" y="6521"/>
                  <a:pt x="20472" y="6567"/>
                </a:cubicBezTo>
                <a:cubicBezTo>
                  <a:pt x="20543" y="6428"/>
                  <a:pt x="20637" y="6304"/>
                  <a:pt x="20701" y="6216"/>
                </a:cubicBezTo>
                <a:lnTo>
                  <a:pt x="20888" y="6253"/>
                </a:lnTo>
                <a:lnTo>
                  <a:pt x="20823" y="6324"/>
                </a:lnTo>
                <a:cubicBezTo>
                  <a:pt x="20849" y="6314"/>
                  <a:pt x="20872" y="6311"/>
                  <a:pt x="20893" y="6311"/>
                </a:cubicBezTo>
                <a:cubicBezTo>
                  <a:pt x="20914" y="6311"/>
                  <a:pt x="20933" y="6314"/>
                  <a:pt x="20952" y="6317"/>
                </a:cubicBezTo>
                <a:cubicBezTo>
                  <a:pt x="20928" y="6436"/>
                  <a:pt x="20884" y="6385"/>
                  <a:pt x="20813" y="6412"/>
                </a:cubicBezTo>
                <a:cubicBezTo>
                  <a:pt x="20811" y="6472"/>
                  <a:pt x="20820" y="6501"/>
                  <a:pt x="20842" y="6501"/>
                </a:cubicBezTo>
                <a:cubicBezTo>
                  <a:pt x="20860" y="6501"/>
                  <a:pt x="20889" y="6479"/>
                  <a:pt x="20928" y="6436"/>
                </a:cubicBezTo>
                <a:lnTo>
                  <a:pt x="20908" y="6422"/>
                </a:lnTo>
                <a:cubicBezTo>
                  <a:pt x="20975" y="6372"/>
                  <a:pt x="21201" y="6274"/>
                  <a:pt x="21083" y="6182"/>
                </a:cubicBezTo>
                <a:cubicBezTo>
                  <a:pt x="21101" y="6173"/>
                  <a:pt x="21116" y="6169"/>
                  <a:pt x="21128" y="6169"/>
                </a:cubicBezTo>
                <a:cubicBezTo>
                  <a:pt x="21205" y="6169"/>
                  <a:pt x="21186" y="6320"/>
                  <a:pt x="21244" y="6320"/>
                </a:cubicBezTo>
                <a:cubicBezTo>
                  <a:pt x="21249" y="6320"/>
                  <a:pt x="21254" y="6319"/>
                  <a:pt x="21259" y="6317"/>
                </a:cubicBezTo>
                <a:lnTo>
                  <a:pt x="21259" y="6317"/>
                </a:lnTo>
                <a:cubicBezTo>
                  <a:pt x="21232" y="6412"/>
                  <a:pt x="21161" y="6415"/>
                  <a:pt x="21167" y="6500"/>
                </a:cubicBezTo>
                <a:cubicBezTo>
                  <a:pt x="21210" y="6535"/>
                  <a:pt x="21242" y="6559"/>
                  <a:pt x="21285" y="6559"/>
                </a:cubicBezTo>
                <a:cubicBezTo>
                  <a:pt x="21299" y="6559"/>
                  <a:pt x="21315" y="6556"/>
                  <a:pt x="21333" y="6550"/>
                </a:cubicBezTo>
                <a:cubicBezTo>
                  <a:pt x="21293" y="6500"/>
                  <a:pt x="21380" y="6469"/>
                  <a:pt x="21320" y="6381"/>
                </a:cubicBezTo>
                <a:cubicBezTo>
                  <a:pt x="21370" y="6344"/>
                  <a:pt x="21465" y="6355"/>
                  <a:pt x="21479" y="6307"/>
                </a:cubicBezTo>
                <a:lnTo>
                  <a:pt x="21479" y="6307"/>
                </a:lnTo>
                <a:cubicBezTo>
                  <a:pt x="21460" y="6312"/>
                  <a:pt x="21442" y="6323"/>
                  <a:pt x="21426" y="6323"/>
                </a:cubicBezTo>
                <a:cubicBezTo>
                  <a:pt x="21410" y="6323"/>
                  <a:pt x="21395" y="6312"/>
                  <a:pt x="21384" y="6274"/>
                </a:cubicBezTo>
                <a:cubicBezTo>
                  <a:pt x="21401" y="6271"/>
                  <a:pt x="21418" y="6269"/>
                  <a:pt x="21434" y="6269"/>
                </a:cubicBezTo>
                <a:cubicBezTo>
                  <a:pt x="21521" y="6269"/>
                  <a:pt x="21596" y="6308"/>
                  <a:pt x="21647" y="6402"/>
                </a:cubicBezTo>
                <a:cubicBezTo>
                  <a:pt x="21637" y="6422"/>
                  <a:pt x="21620" y="6439"/>
                  <a:pt x="21600" y="6456"/>
                </a:cubicBezTo>
                <a:cubicBezTo>
                  <a:pt x="21783" y="6344"/>
                  <a:pt x="21945" y="6456"/>
                  <a:pt x="22100" y="6304"/>
                </a:cubicBezTo>
                <a:lnTo>
                  <a:pt x="22083" y="6253"/>
                </a:lnTo>
                <a:cubicBezTo>
                  <a:pt x="22065" y="6268"/>
                  <a:pt x="22046" y="6275"/>
                  <a:pt x="22028" y="6275"/>
                </a:cubicBezTo>
                <a:cubicBezTo>
                  <a:pt x="21996" y="6275"/>
                  <a:pt x="21970" y="6253"/>
                  <a:pt x="21968" y="6216"/>
                </a:cubicBezTo>
                <a:cubicBezTo>
                  <a:pt x="22079" y="6205"/>
                  <a:pt x="21975" y="6023"/>
                  <a:pt x="22104" y="5982"/>
                </a:cubicBezTo>
                <a:cubicBezTo>
                  <a:pt x="22112" y="5981"/>
                  <a:pt x="22120" y="5980"/>
                  <a:pt x="22128" y="5980"/>
                </a:cubicBezTo>
                <a:cubicBezTo>
                  <a:pt x="22236" y="5980"/>
                  <a:pt x="22282" y="6097"/>
                  <a:pt x="22358" y="6097"/>
                </a:cubicBezTo>
                <a:cubicBezTo>
                  <a:pt x="22387" y="6097"/>
                  <a:pt x="22419" y="6081"/>
                  <a:pt x="22461" y="6037"/>
                </a:cubicBezTo>
                <a:cubicBezTo>
                  <a:pt x="22365" y="5971"/>
                  <a:pt x="22261" y="5832"/>
                  <a:pt x="22176" y="5832"/>
                </a:cubicBezTo>
                <a:cubicBezTo>
                  <a:pt x="22160" y="5832"/>
                  <a:pt x="22145" y="5837"/>
                  <a:pt x="22130" y="5848"/>
                </a:cubicBezTo>
                <a:lnTo>
                  <a:pt x="22208" y="5888"/>
                </a:lnTo>
                <a:lnTo>
                  <a:pt x="21921" y="6060"/>
                </a:lnTo>
                <a:cubicBezTo>
                  <a:pt x="21951" y="5962"/>
                  <a:pt x="21735" y="6051"/>
                  <a:pt x="21800" y="5901"/>
                </a:cubicBezTo>
                <a:cubicBezTo>
                  <a:pt x="21873" y="5901"/>
                  <a:pt x="21931" y="5929"/>
                  <a:pt x="21985" y="5932"/>
                </a:cubicBezTo>
                <a:cubicBezTo>
                  <a:pt x="22002" y="5865"/>
                  <a:pt x="21830" y="5828"/>
                  <a:pt x="21769" y="5780"/>
                </a:cubicBezTo>
                <a:lnTo>
                  <a:pt x="21769" y="5780"/>
                </a:lnTo>
                <a:lnTo>
                  <a:pt x="21833" y="5868"/>
                </a:lnTo>
                <a:cubicBezTo>
                  <a:pt x="21788" y="5882"/>
                  <a:pt x="21745" y="5887"/>
                  <a:pt x="21702" y="5887"/>
                </a:cubicBezTo>
                <a:cubicBezTo>
                  <a:pt x="21584" y="5887"/>
                  <a:pt x="21472" y="5849"/>
                  <a:pt x="21360" y="5849"/>
                </a:cubicBezTo>
                <a:cubicBezTo>
                  <a:pt x="21331" y="5849"/>
                  <a:pt x="21302" y="5851"/>
                  <a:pt x="21273" y="5858"/>
                </a:cubicBezTo>
                <a:cubicBezTo>
                  <a:pt x="21431" y="5780"/>
                  <a:pt x="21161" y="5695"/>
                  <a:pt x="21303" y="5605"/>
                </a:cubicBezTo>
                <a:cubicBezTo>
                  <a:pt x="21315" y="5593"/>
                  <a:pt x="21325" y="5588"/>
                  <a:pt x="21334" y="5588"/>
                </a:cubicBezTo>
                <a:cubicBezTo>
                  <a:pt x="21368" y="5588"/>
                  <a:pt x="21379" y="5653"/>
                  <a:pt x="21381" y="5653"/>
                </a:cubicBezTo>
                <a:cubicBezTo>
                  <a:pt x="21381" y="5653"/>
                  <a:pt x="21381" y="5651"/>
                  <a:pt x="21380" y="5645"/>
                </a:cubicBezTo>
                <a:cubicBezTo>
                  <a:pt x="21441" y="5516"/>
                  <a:pt x="21299" y="5584"/>
                  <a:pt x="21306" y="5473"/>
                </a:cubicBezTo>
                <a:lnTo>
                  <a:pt x="21306" y="5473"/>
                </a:lnTo>
                <a:cubicBezTo>
                  <a:pt x="21256" y="5553"/>
                  <a:pt x="21090" y="5550"/>
                  <a:pt x="21139" y="5678"/>
                </a:cubicBezTo>
                <a:lnTo>
                  <a:pt x="21139" y="5678"/>
                </a:lnTo>
                <a:cubicBezTo>
                  <a:pt x="21128" y="5653"/>
                  <a:pt x="21101" y="5649"/>
                  <a:pt x="21070" y="5649"/>
                </a:cubicBezTo>
                <a:cubicBezTo>
                  <a:pt x="21056" y="5649"/>
                  <a:pt x="21040" y="5650"/>
                  <a:pt x="21025" y="5650"/>
                </a:cubicBezTo>
                <a:cubicBezTo>
                  <a:pt x="20980" y="5650"/>
                  <a:pt x="20937" y="5643"/>
                  <a:pt x="20921" y="5588"/>
                </a:cubicBezTo>
                <a:cubicBezTo>
                  <a:pt x="20903" y="5675"/>
                  <a:pt x="20860" y="5686"/>
                  <a:pt x="20815" y="5686"/>
                </a:cubicBezTo>
                <a:cubicBezTo>
                  <a:pt x="20800" y="5686"/>
                  <a:pt x="20785" y="5685"/>
                  <a:pt x="20771" y="5685"/>
                </a:cubicBezTo>
                <a:cubicBezTo>
                  <a:pt x="20747" y="5685"/>
                  <a:pt x="20726" y="5688"/>
                  <a:pt x="20712" y="5706"/>
                </a:cubicBezTo>
                <a:cubicBezTo>
                  <a:pt x="20685" y="5689"/>
                  <a:pt x="20671" y="5648"/>
                  <a:pt x="20665" y="5605"/>
                </a:cubicBezTo>
                <a:cubicBezTo>
                  <a:pt x="20742" y="5574"/>
                  <a:pt x="20843" y="5533"/>
                  <a:pt x="20948" y="5490"/>
                </a:cubicBezTo>
                <a:cubicBezTo>
                  <a:pt x="20963" y="5511"/>
                  <a:pt x="20991" y="5528"/>
                  <a:pt x="21009" y="5528"/>
                </a:cubicBezTo>
                <a:cubicBezTo>
                  <a:pt x="21020" y="5528"/>
                  <a:pt x="21027" y="5522"/>
                  <a:pt x="21025" y="5507"/>
                </a:cubicBezTo>
                <a:lnTo>
                  <a:pt x="21046" y="5446"/>
                </a:lnTo>
                <a:cubicBezTo>
                  <a:pt x="21259" y="5354"/>
                  <a:pt x="21475" y="5263"/>
                  <a:pt x="21583" y="5229"/>
                </a:cubicBezTo>
                <a:lnTo>
                  <a:pt x="21583" y="5229"/>
                </a:lnTo>
                <a:lnTo>
                  <a:pt x="21512" y="5293"/>
                </a:lnTo>
                <a:cubicBezTo>
                  <a:pt x="21559" y="5258"/>
                  <a:pt x="21598" y="5245"/>
                  <a:pt x="21631" y="5245"/>
                </a:cubicBezTo>
                <a:cubicBezTo>
                  <a:pt x="21712" y="5245"/>
                  <a:pt x="21766" y="5318"/>
                  <a:pt x="21848" y="5318"/>
                </a:cubicBezTo>
                <a:cubicBezTo>
                  <a:pt x="21874" y="5318"/>
                  <a:pt x="21902" y="5311"/>
                  <a:pt x="21934" y="5293"/>
                </a:cubicBezTo>
                <a:lnTo>
                  <a:pt x="21934" y="5293"/>
                </a:lnTo>
                <a:cubicBezTo>
                  <a:pt x="21917" y="5321"/>
                  <a:pt x="21901" y="5327"/>
                  <a:pt x="21921" y="5341"/>
                </a:cubicBezTo>
                <a:cubicBezTo>
                  <a:pt x="21945" y="5356"/>
                  <a:pt x="21970" y="5362"/>
                  <a:pt x="21994" y="5362"/>
                </a:cubicBezTo>
                <a:cubicBezTo>
                  <a:pt x="22076" y="5362"/>
                  <a:pt x="22159" y="5299"/>
                  <a:pt x="22224" y="5299"/>
                </a:cubicBezTo>
                <a:cubicBezTo>
                  <a:pt x="22257" y="5299"/>
                  <a:pt x="22285" y="5315"/>
                  <a:pt x="22306" y="5365"/>
                </a:cubicBezTo>
                <a:lnTo>
                  <a:pt x="22255" y="5443"/>
                </a:lnTo>
                <a:cubicBezTo>
                  <a:pt x="22269" y="5439"/>
                  <a:pt x="22374" y="5399"/>
                  <a:pt x="22397" y="5297"/>
                </a:cubicBezTo>
                <a:cubicBezTo>
                  <a:pt x="22372" y="5294"/>
                  <a:pt x="22350" y="5294"/>
                  <a:pt x="22331" y="5294"/>
                </a:cubicBezTo>
                <a:cubicBezTo>
                  <a:pt x="22312" y="5294"/>
                  <a:pt x="22295" y="5294"/>
                  <a:pt x="22279" y="5294"/>
                </a:cubicBezTo>
                <a:cubicBezTo>
                  <a:pt x="22240" y="5294"/>
                  <a:pt x="22208" y="5289"/>
                  <a:pt x="22160" y="5253"/>
                </a:cubicBezTo>
                <a:cubicBezTo>
                  <a:pt x="22214" y="5205"/>
                  <a:pt x="22290" y="5176"/>
                  <a:pt x="22350" y="5176"/>
                </a:cubicBezTo>
                <a:cubicBezTo>
                  <a:pt x="22370" y="5176"/>
                  <a:pt x="22389" y="5179"/>
                  <a:pt x="22404" y="5186"/>
                </a:cubicBezTo>
                <a:lnTo>
                  <a:pt x="22475" y="5037"/>
                </a:lnTo>
                <a:cubicBezTo>
                  <a:pt x="22504" y="5011"/>
                  <a:pt x="22527" y="5001"/>
                  <a:pt x="22546" y="5001"/>
                </a:cubicBezTo>
                <a:cubicBezTo>
                  <a:pt x="22602" y="5001"/>
                  <a:pt x="22623" y="5090"/>
                  <a:pt x="22680" y="5090"/>
                </a:cubicBezTo>
                <a:cubicBezTo>
                  <a:pt x="22698" y="5090"/>
                  <a:pt x="22720" y="5081"/>
                  <a:pt x="22748" y="5057"/>
                </a:cubicBezTo>
                <a:lnTo>
                  <a:pt x="22701" y="4916"/>
                </a:lnTo>
                <a:cubicBezTo>
                  <a:pt x="22704" y="4908"/>
                  <a:pt x="22715" y="4908"/>
                  <a:pt x="22721" y="4905"/>
                </a:cubicBezTo>
                <a:cubicBezTo>
                  <a:pt x="22713" y="4904"/>
                  <a:pt x="22704" y="4904"/>
                  <a:pt x="22696" y="4904"/>
                </a:cubicBezTo>
                <a:cubicBezTo>
                  <a:pt x="22659" y="4904"/>
                  <a:pt x="22626" y="4911"/>
                  <a:pt x="22603" y="4939"/>
                </a:cubicBezTo>
                <a:cubicBezTo>
                  <a:pt x="22595" y="4940"/>
                  <a:pt x="22588" y="4941"/>
                  <a:pt x="22581" y="4941"/>
                </a:cubicBezTo>
                <a:cubicBezTo>
                  <a:pt x="22429" y="4941"/>
                  <a:pt x="22445" y="4712"/>
                  <a:pt x="22455" y="4624"/>
                </a:cubicBezTo>
                <a:cubicBezTo>
                  <a:pt x="22408" y="4551"/>
                  <a:pt x="22556" y="4446"/>
                  <a:pt x="22586" y="4348"/>
                </a:cubicBezTo>
                <a:cubicBezTo>
                  <a:pt x="22582" y="4348"/>
                  <a:pt x="22579" y="4348"/>
                  <a:pt x="22575" y="4348"/>
                </a:cubicBezTo>
                <a:cubicBezTo>
                  <a:pt x="22465" y="4348"/>
                  <a:pt x="22402" y="4494"/>
                  <a:pt x="22296" y="4494"/>
                </a:cubicBezTo>
                <a:cubicBezTo>
                  <a:pt x="22291" y="4494"/>
                  <a:pt x="22287" y="4494"/>
                  <a:pt x="22282" y="4493"/>
                </a:cubicBezTo>
                <a:cubicBezTo>
                  <a:pt x="22259" y="4461"/>
                  <a:pt x="22283" y="4435"/>
                  <a:pt x="22303" y="4423"/>
                </a:cubicBezTo>
                <a:lnTo>
                  <a:pt x="22303" y="4423"/>
                </a:lnTo>
                <a:lnTo>
                  <a:pt x="22198" y="4473"/>
                </a:lnTo>
                <a:cubicBezTo>
                  <a:pt x="22215" y="4426"/>
                  <a:pt x="22039" y="4317"/>
                  <a:pt x="22191" y="4253"/>
                </a:cubicBezTo>
                <a:lnTo>
                  <a:pt x="22191" y="4253"/>
                </a:lnTo>
                <a:cubicBezTo>
                  <a:pt x="22208" y="4264"/>
                  <a:pt x="22238" y="4270"/>
                  <a:pt x="22259" y="4287"/>
                </a:cubicBezTo>
                <a:cubicBezTo>
                  <a:pt x="22151" y="4122"/>
                  <a:pt x="21924" y="3899"/>
                  <a:pt x="21995" y="3729"/>
                </a:cubicBezTo>
                <a:cubicBezTo>
                  <a:pt x="21971" y="3705"/>
                  <a:pt x="21954" y="3700"/>
                  <a:pt x="21938" y="3700"/>
                </a:cubicBezTo>
                <a:cubicBezTo>
                  <a:pt x="21927" y="3700"/>
                  <a:pt x="21916" y="3703"/>
                  <a:pt x="21904" y="3703"/>
                </a:cubicBezTo>
                <a:cubicBezTo>
                  <a:pt x="21880" y="3703"/>
                  <a:pt x="21850" y="3695"/>
                  <a:pt x="21800" y="3652"/>
                </a:cubicBezTo>
                <a:cubicBezTo>
                  <a:pt x="21694" y="3753"/>
                  <a:pt x="21719" y="3902"/>
                  <a:pt x="21539" y="3935"/>
                </a:cubicBezTo>
                <a:lnTo>
                  <a:pt x="21633" y="4033"/>
                </a:lnTo>
                <a:cubicBezTo>
                  <a:pt x="21667" y="4021"/>
                  <a:pt x="21698" y="3996"/>
                  <a:pt x="21732" y="3986"/>
                </a:cubicBezTo>
                <a:lnTo>
                  <a:pt x="21603" y="3960"/>
                </a:lnTo>
                <a:cubicBezTo>
                  <a:pt x="21702" y="3929"/>
                  <a:pt x="21711" y="3858"/>
                  <a:pt x="21775" y="3750"/>
                </a:cubicBezTo>
                <a:cubicBezTo>
                  <a:pt x="21968" y="3804"/>
                  <a:pt x="21942" y="4037"/>
                  <a:pt x="22012" y="4128"/>
                </a:cubicBezTo>
                <a:cubicBezTo>
                  <a:pt x="21921" y="4196"/>
                  <a:pt x="21833" y="4132"/>
                  <a:pt x="21816" y="4294"/>
                </a:cubicBezTo>
                <a:cubicBezTo>
                  <a:pt x="21804" y="4250"/>
                  <a:pt x="21788" y="4236"/>
                  <a:pt x="21770" y="4236"/>
                </a:cubicBezTo>
                <a:cubicBezTo>
                  <a:pt x="21737" y="4236"/>
                  <a:pt x="21697" y="4281"/>
                  <a:pt x="21661" y="4281"/>
                </a:cubicBezTo>
                <a:cubicBezTo>
                  <a:pt x="21641" y="4281"/>
                  <a:pt x="21622" y="4267"/>
                  <a:pt x="21607" y="4226"/>
                </a:cubicBezTo>
                <a:lnTo>
                  <a:pt x="21641" y="4192"/>
                </a:lnTo>
                <a:lnTo>
                  <a:pt x="21641" y="4192"/>
                </a:lnTo>
                <a:cubicBezTo>
                  <a:pt x="21610" y="4213"/>
                  <a:pt x="21588" y="4220"/>
                  <a:pt x="21573" y="4220"/>
                </a:cubicBezTo>
                <a:cubicBezTo>
                  <a:pt x="21538" y="4220"/>
                  <a:pt x="21529" y="4186"/>
                  <a:pt x="21499" y="4186"/>
                </a:cubicBezTo>
                <a:cubicBezTo>
                  <a:pt x="21486" y="4186"/>
                  <a:pt x="21469" y="4192"/>
                  <a:pt x="21445" y="4209"/>
                </a:cubicBezTo>
                <a:cubicBezTo>
                  <a:pt x="21458" y="4183"/>
                  <a:pt x="21455" y="4162"/>
                  <a:pt x="21451" y="4142"/>
                </a:cubicBezTo>
                <a:lnTo>
                  <a:pt x="21451" y="4142"/>
                </a:lnTo>
                <a:cubicBezTo>
                  <a:pt x="21276" y="4152"/>
                  <a:pt x="21468" y="4247"/>
                  <a:pt x="21265" y="4337"/>
                </a:cubicBezTo>
                <a:cubicBezTo>
                  <a:pt x="21134" y="4267"/>
                  <a:pt x="21303" y="4077"/>
                  <a:pt x="21289" y="3993"/>
                </a:cubicBezTo>
                <a:cubicBezTo>
                  <a:pt x="21590" y="3875"/>
                  <a:pt x="21367" y="3740"/>
                  <a:pt x="21678" y="3665"/>
                </a:cubicBezTo>
                <a:cubicBezTo>
                  <a:pt x="21749" y="3466"/>
                  <a:pt x="21654" y="3405"/>
                  <a:pt x="21509" y="3382"/>
                </a:cubicBezTo>
                <a:lnTo>
                  <a:pt x="21509" y="3382"/>
                </a:lnTo>
                <a:cubicBezTo>
                  <a:pt x="21569" y="3497"/>
                  <a:pt x="21354" y="3656"/>
                  <a:pt x="21424" y="3838"/>
                </a:cubicBezTo>
                <a:cubicBezTo>
                  <a:pt x="21242" y="3861"/>
                  <a:pt x="21136" y="4096"/>
                  <a:pt x="21023" y="4096"/>
                </a:cubicBezTo>
                <a:cubicBezTo>
                  <a:pt x="20988" y="4096"/>
                  <a:pt x="20951" y="4072"/>
                  <a:pt x="20911" y="4010"/>
                </a:cubicBezTo>
                <a:lnTo>
                  <a:pt x="20924" y="3983"/>
                </a:lnTo>
                <a:lnTo>
                  <a:pt x="20786" y="4098"/>
                </a:lnTo>
                <a:lnTo>
                  <a:pt x="20685" y="3976"/>
                </a:lnTo>
                <a:cubicBezTo>
                  <a:pt x="20830" y="3787"/>
                  <a:pt x="20894" y="3926"/>
                  <a:pt x="20995" y="3821"/>
                </a:cubicBezTo>
                <a:cubicBezTo>
                  <a:pt x="20973" y="3755"/>
                  <a:pt x="20945" y="3731"/>
                  <a:pt x="20913" y="3731"/>
                </a:cubicBezTo>
                <a:cubicBezTo>
                  <a:pt x="20826" y="3731"/>
                  <a:pt x="20708" y="3900"/>
                  <a:pt x="20593" y="3900"/>
                </a:cubicBezTo>
                <a:cubicBezTo>
                  <a:pt x="20578" y="3900"/>
                  <a:pt x="20564" y="3898"/>
                  <a:pt x="20549" y="3892"/>
                </a:cubicBezTo>
                <a:cubicBezTo>
                  <a:pt x="20472" y="3605"/>
                  <a:pt x="20772" y="3807"/>
                  <a:pt x="20836" y="3605"/>
                </a:cubicBezTo>
                <a:lnTo>
                  <a:pt x="20836" y="3605"/>
                </a:lnTo>
                <a:cubicBezTo>
                  <a:pt x="20829" y="3611"/>
                  <a:pt x="20821" y="3613"/>
                  <a:pt x="20814" y="3613"/>
                </a:cubicBezTo>
                <a:cubicBezTo>
                  <a:pt x="20766" y="3613"/>
                  <a:pt x="20719" y="3506"/>
                  <a:pt x="20746" y="3456"/>
                </a:cubicBezTo>
                <a:lnTo>
                  <a:pt x="20746" y="3456"/>
                </a:lnTo>
                <a:cubicBezTo>
                  <a:pt x="20782" y="3488"/>
                  <a:pt x="20810" y="3498"/>
                  <a:pt x="20833" y="3498"/>
                </a:cubicBezTo>
                <a:cubicBezTo>
                  <a:pt x="20874" y="3498"/>
                  <a:pt x="20900" y="3465"/>
                  <a:pt x="20939" y="3465"/>
                </a:cubicBezTo>
                <a:cubicBezTo>
                  <a:pt x="20965" y="3465"/>
                  <a:pt x="20998" y="3481"/>
                  <a:pt x="21046" y="3534"/>
                </a:cubicBezTo>
                <a:cubicBezTo>
                  <a:pt x="20931" y="3575"/>
                  <a:pt x="21039" y="3605"/>
                  <a:pt x="20992" y="3689"/>
                </a:cubicBezTo>
                <a:cubicBezTo>
                  <a:pt x="21012" y="3664"/>
                  <a:pt x="21052" y="3653"/>
                  <a:pt x="21100" y="3653"/>
                </a:cubicBezTo>
                <a:cubicBezTo>
                  <a:pt x="21176" y="3653"/>
                  <a:pt x="21273" y="3681"/>
                  <a:pt x="21343" y="3726"/>
                </a:cubicBezTo>
                <a:cubicBezTo>
                  <a:pt x="21421" y="3588"/>
                  <a:pt x="21276" y="3571"/>
                  <a:pt x="21218" y="3476"/>
                </a:cubicBezTo>
                <a:cubicBezTo>
                  <a:pt x="21189" y="3493"/>
                  <a:pt x="21162" y="3500"/>
                  <a:pt x="21137" y="3500"/>
                </a:cubicBezTo>
                <a:cubicBezTo>
                  <a:pt x="21026" y="3500"/>
                  <a:pt x="20958" y="3361"/>
                  <a:pt x="20864" y="3361"/>
                </a:cubicBezTo>
                <a:cubicBezTo>
                  <a:pt x="20838" y="3361"/>
                  <a:pt x="20809" y="3372"/>
                  <a:pt x="20776" y="3402"/>
                </a:cubicBezTo>
                <a:cubicBezTo>
                  <a:pt x="20607" y="3372"/>
                  <a:pt x="20806" y="3254"/>
                  <a:pt x="20802" y="3233"/>
                </a:cubicBezTo>
                <a:cubicBezTo>
                  <a:pt x="20777" y="3210"/>
                  <a:pt x="20757" y="3200"/>
                  <a:pt x="20742" y="3200"/>
                </a:cubicBezTo>
                <a:cubicBezTo>
                  <a:pt x="20684" y="3200"/>
                  <a:pt x="20689" y="3342"/>
                  <a:pt x="20644" y="3358"/>
                </a:cubicBezTo>
                <a:cubicBezTo>
                  <a:pt x="20626" y="3362"/>
                  <a:pt x="20609" y="3363"/>
                  <a:pt x="20594" y="3363"/>
                </a:cubicBezTo>
                <a:cubicBezTo>
                  <a:pt x="20398" y="3363"/>
                  <a:pt x="20440" y="3104"/>
                  <a:pt x="20296" y="3054"/>
                </a:cubicBezTo>
                <a:cubicBezTo>
                  <a:pt x="20235" y="3107"/>
                  <a:pt x="20164" y="3127"/>
                  <a:pt x="20087" y="3127"/>
                </a:cubicBezTo>
                <a:cubicBezTo>
                  <a:pt x="19924" y="3127"/>
                  <a:pt x="19739" y="3038"/>
                  <a:pt x="19590" y="2990"/>
                </a:cubicBezTo>
                <a:cubicBezTo>
                  <a:pt x="19634" y="2926"/>
                  <a:pt x="19620" y="2861"/>
                  <a:pt x="19624" y="2791"/>
                </a:cubicBezTo>
                <a:lnTo>
                  <a:pt x="19624" y="2791"/>
                </a:lnTo>
                <a:cubicBezTo>
                  <a:pt x="19418" y="3037"/>
                  <a:pt x="19496" y="2936"/>
                  <a:pt x="19282" y="3071"/>
                </a:cubicBezTo>
                <a:lnTo>
                  <a:pt x="19397" y="3206"/>
                </a:lnTo>
                <a:cubicBezTo>
                  <a:pt x="19317" y="3208"/>
                  <a:pt x="19229" y="3286"/>
                  <a:pt x="19161" y="3286"/>
                </a:cubicBezTo>
                <a:cubicBezTo>
                  <a:pt x="19126" y="3286"/>
                  <a:pt x="19097" y="3266"/>
                  <a:pt x="19076" y="3206"/>
                </a:cubicBezTo>
                <a:lnTo>
                  <a:pt x="19076" y="3206"/>
                </a:lnTo>
                <a:cubicBezTo>
                  <a:pt x="19118" y="3384"/>
                  <a:pt x="19024" y="3399"/>
                  <a:pt x="18920" y="3399"/>
                </a:cubicBezTo>
                <a:cubicBezTo>
                  <a:pt x="18900" y="3399"/>
                  <a:pt x="18880" y="3398"/>
                  <a:pt x="18860" y="3398"/>
                </a:cubicBezTo>
                <a:cubicBezTo>
                  <a:pt x="18815" y="3398"/>
                  <a:pt x="18774" y="3401"/>
                  <a:pt x="18746" y="3419"/>
                </a:cubicBezTo>
                <a:cubicBezTo>
                  <a:pt x="18716" y="3378"/>
                  <a:pt x="18679" y="3370"/>
                  <a:pt x="18642" y="3370"/>
                </a:cubicBezTo>
                <a:cubicBezTo>
                  <a:pt x="18614" y="3370"/>
                  <a:pt x="18586" y="3374"/>
                  <a:pt x="18562" y="3374"/>
                </a:cubicBezTo>
                <a:cubicBezTo>
                  <a:pt x="18519" y="3374"/>
                  <a:pt x="18486" y="3361"/>
                  <a:pt x="18476" y="3287"/>
                </a:cubicBezTo>
                <a:lnTo>
                  <a:pt x="18492" y="3280"/>
                </a:lnTo>
                <a:lnTo>
                  <a:pt x="18337" y="3213"/>
                </a:lnTo>
                <a:lnTo>
                  <a:pt x="18415" y="2970"/>
                </a:lnTo>
                <a:cubicBezTo>
                  <a:pt x="18390" y="2936"/>
                  <a:pt x="18359" y="2923"/>
                  <a:pt x="18327" y="2923"/>
                </a:cubicBezTo>
                <a:cubicBezTo>
                  <a:pt x="18240" y="2923"/>
                  <a:pt x="18147" y="3022"/>
                  <a:pt x="18164" y="3081"/>
                </a:cubicBezTo>
                <a:cubicBezTo>
                  <a:pt x="18060" y="2990"/>
                  <a:pt x="18134" y="2980"/>
                  <a:pt x="18144" y="2858"/>
                </a:cubicBezTo>
                <a:cubicBezTo>
                  <a:pt x="18199" y="2816"/>
                  <a:pt x="18300" y="2726"/>
                  <a:pt x="18363" y="2726"/>
                </a:cubicBezTo>
                <a:cubicBezTo>
                  <a:pt x="18398" y="2726"/>
                  <a:pt x="18420" y="2753"/>
                  <a:pt x="18418" y="2828"/>
                </a:cubicBezTo>
                <a:cubicBezTo>
                  <a:pt x="18414" y="2816"/>
                  <a:pt x="18403" y="2806"/>
                  <a:pt x="18394" y="2806"/>
                </a:cubicBezTo>
                <a:cubicBezTo>
                  <a:pt x="18387" y="2806"/>
                  <a:pt x="18381" y="2810"/>
                  <a:pt x="18378" y="2821"/>
                </a:cubicBezTo>
                <a:cubicBezTo>
                  <a:pt x="18425" y="2852"/>
                  <a:pt x="18461" y="2865"/>
                  <a:pt x="18489" y="2865"/>
                </a:cubicBezTo>
                <a:cubicBezTo>
                  <a:pt x="18631" y="2865"/>
                  <a:pt x="18575" y="2540"/>
                  <a:pt x="18719" y="2517"/>
                </a:cubicBezTo>
                <a:cubicBezTo>
                  <a:pt x="18652" y="2485"/>
                  <a:pt x="18620" y="2383"/>
                  <a:pt x="18545" y="2383"/>
                </a:cubicBezTo>
                <a:cubicBezTo>
                  <a:pt x="18533" y="2383"/>
                  <a:pt x="18520" y="2386"/>
                  <a:pt x="18506" y="2392"/>
                </a:cubicBezTo>
                <a:cubicBezTo>
                  <a:pt x="18505" y="2392"/>
                  <a:pt x="18503" y="2392"/>
                  <a:pt x="18502" y="2392"/>
                </a:cubicBezTo>
                <a:cubicBezTo>
                  <a:pt x="18456" y="2392"/>
                  <a:pt x="18277" y="2451"/>
                  <a:pt x="18178" y="2521"/>
                </a:cubicBezTo>
                <a:cubicBezTo>
                  <a:pt x="18210" y="2500"/>
                  <a:pt x="18237" y="2491"/>
                  <a:pt x="18259" y="2491"/>
                </a:cubicBezTo>
                <a:cubicBezTo>
                  <a:pt x="18331" y="2491"/>
                  <a:pt x="18363" y="2583"/>
                  <a:pt x="18415" y="2666"/>
                </a:cubicBezTo>
                <a:cubicBezTo>
                  <a:pt x="18406" y="2661"/>
                  <a:pt x="18398" y="2659"/>
                  <a:pt x="18390" y="2659"/>
                </a:cubicBezTo>
                <a:cubicBezTo>
                  <a:pt x="18352" y="2659"/>
                  <a:pt x="18321" y="2703"/>
                  <a:pt x="18292" y="2703"/>
                </a:cubicBezTo>
                <a:cubicBezTo>
                  <a:pt x="18280" y="2703"/>
                  <a:pt x="18268" y="2695"/>
                  <a:pt x="18256" y="2669"/>
                </a:cubicBezTo>
                <a:lnTo>
                  <a:pt x="18286" y="2632"/>
                </a:lnTo>
                <a:lnTo>
                  <a:pt x="18286" y="2632"/>
                </a:lnTo>
                <a:lnTo>
                  <a:pt x="18185" y="2699"/>
                </a:lnTo>
                <a:cubicBezTo>
                  <a:pt x="18205" y="2551"/>
                  <a:pt x="17972" y="2588"/>
                  <a:pt x="18138" y="2446"/>
                </a:cubicBezTo>
                <a:lnTo>
                  <a:pt x="18138" y="2446"/>
                </a:lnTo>
                <a:cubicBezTo>
                  <a:pt x="18019" y="2453"/>
                  <a:pt x="18070" y="2568"/>
                  <a:pt x="17955" y="2598"/>
                </a:cubicBezTo>
                <a:lnTo>
                  <a:pt x="18144" y="2696"/>
                </a:lnTo>
                <a:lnTo>
                  <a:pt x="18104" y="2855"/>
                </a:lnTo>
                <a:cubicBezTo>
                  <a:pt x="18077" y="2880"/>
                  <a:pt x="18058" y="2889"/>
                  <a:pt x="18044" y="2889"/>
                </a:cubicBezTo>
                <a:cubicBezTo>
                  <a:pt x="18004" y="2889"/>
                  <a:pt x="17994" y="2823"/>
                  <a:pt x="17935" y="2817"/>
                </a:cubicBezTo>
                <a:lnTo>
                  <a:pt x="17901" y="2997"/>
                </a:lnTo>
                <a:lnTo>
                  <a:pt x="17793" y="2814"/>
                </a:lnTo>
                <a:cubicBezTo>
                  <a:pt x="17788" y="2871"/>
                  <a:pt x="17763" y="2884"/>
                  <a:pt x="17734" y="2884"/>
                </a:cubicBezTo>
                <a:cubicBezTo>
                  <a:pt x="17710" y="2884"/>
                  <a:pt x="17684" y="2875"/>
                  <a:pt x="17666" y="2875"/>
                </a:cubicBezTo>
                <a:cubicBezTo>
                  <a:pt x="17660" y="2875"/>
                  <a:pt x="17655" y="2876"/>
                  <a:pt x="17651" y="2878"/>
                </a:cubicBezTo>
                <a:cubicBezTo>
                  <a:pt x="17599" y="2810"/>
                  <a:pt x="17662" y="2624"/>
                  <a:pt x="17600" y="2624"/>
                </a:cubicBezTo>
                <a:cubicBezTo>
                  <a:pt x="17586" y="2624"/>
                  <a:pt x="17564" y="2634"/>
                  <a:pt x="17533" y="2658"/>
                </a:cubicBezTo>
                <a:lnTo>
                  <a:pt x="17536" y="2679"/>
                </a:lnTo>
                <a:cubicBezTo>
                  <a:pt x="17488" y="2701"/>
                  <a:pt x="17449" y="2720"/>
                  <a:pt x="17408" y="2720"/>
                </a:cubicBezTo>
                <a:cubicBezTo>
                  <a:pt x="17375" y="2720"/>
                  <a:pt x="17340" y="2707"/>
                  <a:pt x="17296" y="2675"/>
                </a:cubicBezTo>
                <a:cubicBezTo>
                  <a:pt x="17310" y="2649"/>
                  <a:pt x="17344" y="2632"/>
                  <a:pt x="17361" y="2622"/>
                </a:cubicBezTo>
                <a:cubicBezTo>
                  <a:pt x="17325" y="2588"/>
                  <a:pt x="17277" y="2579"/>
                  <a:pt x="17226" y="2579"/>
                </a:cubicBezTo>
                <a:cubicBezTo>
                  <a:pt x="17173" y="2579"/>
                  <a:pt x="17116" y="2589"/>
                  <a:pt x="17066" y="2589"/>
                </a:cubicBezTo>
                <a:cubicBezTo>
                  <a:pt x="16986" y="2589"/>
                  <a:pt x="16922" y="2565"/>
                  <a:pt x="16915" y="2443"/>
                </a:cubicBezTo>
                <a:cubicBezTo>
                  <a:pt x="16959" y="2304"/>
                  <a:pt x="17003" y="2399"/>
                  <a:pt x="17040" y="2240"/>
                </a:cubicBezTo>
                <a:cubicBezTo>
                  <a:pt x="17082" y="2298"/>
                  <a:pt x="17116" y="2319"/>
                  <a:pt x="17146" y="2319"/>
                </a:cubicBezTo>
                <a:cubicBezTo>
                  <a:pt x="17230" y="2319"/>
                  <a:pt x="17286" y="2159"/>
                  <a:pt x="17400" y="2159"/>
                </a:cubicBezTo>
                <a:cubicBezTo>
                  <a:pt x="17431" y="2159"/>
                  <a:pt x="17467" y="2171"/>
                  <a:pt x="17509" y="2203"/>
                </a:cubicBezTo>
                <a:cubicBezTo>
                  <a:pt x="17491" y="2305"/>
                  <a:pt x="17506" y="2335"/>
                  <a:pt x="17537" y="2335"/>
                </a:cubicBezTo>
                <a:cubicBezTo>
                  <a:pt x="17582" y="2335"/>
                  <a:pt x="17659" y="2272"/>
                  <a:pt x="17712" y="2272"/>
                </a:cubicBezTo>
                <a:cubicBezTo>
                  <a:pt x="17748" y="2272"/>
                  <a:pt x="17773" y="2303"/>
                  <a:pt x="17766" y="2409"/>
                </a:cubicBezTo>
                <a:cubicBezTo>
                  <a:pt x="17750" y="2398"/>
                  <a:pt x="17732" y="2393"/>
                  <a:pt x="17712" y="2393"/>
                </a:cubicBezTo>
                <a:cubicBezTo>
                  <a:pt x="17610" y="2393"/>
                  <a:pt x="17477" y="2528"/>
                  <a:pt x="17486" y="2564"/>
                </a:cubicBezTo>
                <a:cubicBezTo>
                  <a:pt x="17590" y="2564"/>
                  <a:pt x="17732" y="2588"/>
                  <a:pt x="17793" y="2638"/>
                </a:cubicBezTo>
                <a:cubicBezTo>
                  <a:pt x="17759" y="2510"/>
                  <a:pt x="17820" y="2321"/>
                  <a:pt x="17891" y="2209"/>
                </a:cubicBezTo>
                <a:lnTo>
                  <a:pt x="17891" y="2209"/>
                </a:lnTo>
                <a:cubicBezTo>
                  <a:pt x="17875" y="2215"/>
                  <a:pt x="17858" y="2217"/>
                  <a:pt x="17841" y="2217"/>
                </a:cubicBezTo>
                <a:cubicBezTo>
                  <a:pt x="17665" y="2217"/>
                  <a:pt x="17445" y="1959"/>
                  <a:pt x="17243" y="1885"/>
                </a:cubicBezTo>
                <a:lnTo>
                  <a:pt x="17222" y="2105"/>
                </a:lnTo>
                <a:cubicBezTo>
                  <a:pt x="17187" y="2122"/>
                  <a:pt x="17164" y="2129"/>
                  <a:pt x="17150" y="2129"/>
                </a:cubicBezTo>
                <a:cubicBezTo>
                  <a:pt x="17072" y="2129"/>
                  <a:pt x="17266" y="1902"/>
                  <a:pt x="17138" y="1868"/>
                </a:cubicBezTo>
                <a:lnTo>
                  <a:pt x="17138" y="1868"/>
                </a:lnTo>
                <a:lnTo>
                  <a:pt x="17037" y="2010"/>
                </a:lnTo>
                <a:lnTo>
                  <a:pt x="17029" y="1990"/>
                </a:lnTo>
                <a:lnTo>
                  <a:pt x="16878" y="2156"/>
                </a:lnTo>
                <a:cubicBezTo>
                  <a:pt x="16879" y="2156"/>
                  <a:pt x="16881" y="2156"/>
                  <a:pt x="16882" y="2156"/>
                </a:cubicBezTo>
                <a:cubicBezTo>
                  <a:pt x="16939" y="2156"/>
                  <a:pt x="16953" y="2072"/>
                  <a:pt x="16983" y="2072"/>
                </a:cubicBezTo>
                <a:cubicBezTo>
                  <a:pt x="16994" y="2072"/>
                  <a:pt x="17006" y="2082"/>
                  <a:pt x="17023" y="2108"/>
                </a:cubicBezTo>
                <a:cubicBezTo>
                  <a:pt x="17087" y="2196"/>
                  <a:pt x="16989" y="2267"/>
                  <a:pt x="16938" y="2382"/>
                </a:cubicBezTo>
                <a:cubicBezTo>
                  <a:pt x="16901" y="2307"/>
                  <a:pt x="16702" y="2314"/>
                  <a:pt x="16847" y="2192"/>
                </a:cubicBezTo>
                <a:lnTo>
                  <a:pt x="16847" y="2192"/>
                </a:lnTo>
                <a:lnTo>
                  <a:pt x="16597" y="2365"/>
                </a:lnTo>
                <a:cubicBezTo>
                  <a:pt x="16614" y="2284"/>
                  <a:pt x="16668" y="2260"/>
                  <a:pt x="16699" y="2223"/>
                </a:cubicBezTo>
                <a:lnTo>
                  <a:pt x="16699" y="2223"/>
                </a:lnTo>
                <a:lnTo>
                  <a:pt x="16540" y="2226"/>
                </a:lnTo>
                <a:lnTo>
                  <a:pt x="16553" y="2200"/>
                </a:lnTo>
                <a:lnTo>
                  <a:pt x="16553" y="2200"/>
                </a:lnTo>
                <a:cubicBezTo>
                  <a:pt x="16412" y="2267"/>
                  <a:pt x="16246" y="2233"/>
                  <a:pt x="16125" y="2365"/>
                </a:cubicBezTo>
                <a:cubicBezTo>
                  <a:pt x="16293" y="2561"/>
                  <a:pt x="15989" y="2524"/>
                  <a:pt x="15983" y="2645"/>
                </a:cubicBezTo>
                <a:cubicBezTo>
                  <a:pt x="15911" y="2608"/>
                  <a:pt x="15969" y="2233"/>
                  <a:pt x="16155" y="2115"/>
                </a:cubicBezTo>
                <a:cubicBezTo>
                  <a:pt x="16160" y="2158"/>
                  <a:pt x="16178" y="2172"/>
                  <a:pt x="16203" y="2172"/>
                </a:cubicBezTo>
                <a:cubicBezTo>
                  <a:pt x="16253" y="2172"/>
                  <a:pt x="16330" y="2115"/>
                  <a:pt x="16385" y="2115"/>
                </a:cubicBezTo>
                <a:cubicBezTo>
                  <a:pt x="16387" y="2115"/>
                  <a:pt x="16389" y="2115"/>
                  <a:pt x="16391" y="2115"/>
                </a:cubicBezTo>
                <a:cubicBezTo>
                  <a:pt x="16363" y="2082"/>
                  <a:pt x="16338" y="2071"/>
                  <a:pt x="16314" y="2071"/>
                </a:cubicBezTo>
                <a:cubicBezTo>
                  <a:pt x="16270" y="2071"/>
                  <a:pt x="16230" y="2108"/>
                  <a:pt x="16180" y="2108"/>
                </a:cubicBezTo>
                <a:cubicBezTo>
                  <a:pt x="16177" y="2108"/>
                  <a:pt x="16174" y="2108"/>
                  <a:pt x="16172" y="2108"/>
                </a:cubicBezTo>
                <a:cubicBezTo>
                  <a:pt x="16246" y="2024"/>
                  <a:pt x="16094" y="1960"/>
                  <a:pt x="16111" y="1882"/>
                </a:cubicBezTo>
                <a:cubicBezTo>
                  <a:pt x="16129" y="1834"/>
                  <a:pt x="16178" y="1716"/>
                  <a:pt x="16239" y="1716"/>
                </a:cubicBezTo>
                <a:cubicBezTo>
                  <a:pt x="16256" y="1716"/>
                  <a:pt x="16272" y="1724"/>
                  <a:pt x="16290" y="1743"/>
                </a:cubicBezTo>
                <a:cubicBezTo>
                  <a:pt x="16431" y="1784"/>
                  <a:pt x="16289" y="1921"/>
                  <a:pt x="16309" y="1921"/>
                </a:cubicBezTo>
                <a:cubicBezTo>
                  <a:pt x="16311" y="1921"/>
                  <a:pt x="16313" y="1921"/>
                  <a:pt x="16317" y="1919"/>
                </a:cubicBezTo>
                <a:cubicBezTo>
                  <a:pt x="16317" y="1996"/>
                  <a:pt x="16346" y="2017"/>
                  <a:pt x="16388" y="2017"/>
                </a:cubicBezTo>
                <a:cubicBezTo>
                  <a:pt x="16439" y="2017"/>
                  <a:pt x="16509" y="1985"/>
                  <a:pt x="16563" y="1985"/>
                </a:cubicBezTo>
                <a:cubicBezTo>
                  <a:pt x="16584" y="1985"/>
                  <a:pt x="16603" y="1990"/>
                  <a:pt x="16617" y="2003"/>
                </a:cubicBezTo>
                <a:cubicBezTo>
                  <a:pt x="16624" y="2024"/>
                  <a:pt x="16591" y="2041"/>
                  <a:pt x="16570" y="2050"/>
                </a:cubicBezTo>
                <a:cubicBezTo>
                  <a:pt x="16600" y="2053"/>
                  <a:pt x="16641" y="2059"/>
                  <a:pt x="16684" y="2059"/>
                </a:cubicBezTo>
                <a:cubicBezTo>
                  <a:pt x="16757" y="2059"/>
                  <a:pt x="16835" y="2041"/>
                  <a:pt x="16861" y="1953"/>
                </a:cubicBezTo>
                <a:lnTo>
                  <a:pt x="16861" y="1953"/>
                </a:lnTo>
                <a:lnTo>
                  <a:pt x="16641" y="2017"/>
                </a:lnTo>
                <a:cubicBezTo>
                  <a:pt x="16607" y="1963"/>
                  <a:pt x="16729" y="1902"/>
                  <a:pt x="16685" y="1807"/>
                </a:cubicBezTo>
                <a:lnTo>
                  <a:pt x="16685" y="1807"/>
                </a:lnTo>
                <a:cubicBezTo>
                  <a:pt x="16660" y="1820"/>
                  <a:pt x="16634" y="1828"/>
                  <a:pt x="16608" y="1828"/>
                </a:cubicBezTo>
                <a:cubicBezTo>
                  <a:pt x="16579" y="1828"/>
                  <a:pt x="16550" y="1818"/>
                  <a:pt x="16523" y="1794"/>
                </a:cubicBezTo>
                <a:lnTo>
                  <a:pt x="16546" y="1737"/>
                </a:lnTo>
                <a:cubicBezTo>
                  <a:pt x="16480" y="1642"/>
                  <a:pt x="16368" y="1614"/>
                  <a:pt x="16255" y="1614"/>
                </a:cubicBezTo>
                <a:cubicBezTo>
                  <a:pt x="16202" y="1614"/>
                  <a:pt x="16149" y="1620"/>
                  <a:pt x="16100" y="1629"/>
                </a:cubicBezTo>
                <a:cubicBezTo>
                  <a:pt x="16006" y="1933"/>
                  <a:pt x="15894" y="2105"/>
                  <a:pt x="15766" y="2426"/>
                </a:cubicBezTo>
                <a:cubicBezTo>
                  <a:pt x="15558" y="2389"/>
                  <a:pt x="15345" y="2331"/>
                  <a:pt x="15140" y="2224"/>
                </a:cubicBezTo>
                <a:lnTo>
                  <a:pt x="15140" y="2224"/>
                </a:lnTo>
                <a:cubicBezTo>
                  <a:pt x="15130" y="2292"/>
                  <a:pt x="15113" y="2356"/>
                  <a:pt x="15091" y="2412"/>
                </a:cubicBezTo>
                <a:cubicBezTo>
                  <a:pt x="15046" y="2318"/>
                  <a:pt x="14918" y="2354"/>
                  <a:pt x="14955" y="2200"/>
                </a:cubicBezTo>
                <a:lnTo>
                  <a:pt x="14955" y="2200"/>
                </a:lnTo>
                <a:cubicBezTo>
                  <a:pt x="14854" y="2341"/>
                  <a:pt x="14641" y="2426"/>
                  <a:pt x="14645" y="2585"/>
                </a:cubicBezTo>
                <a:cubicBezTo>
                  <a:pt x="14638" y="2588"/>
                  <a:pt x="14628" y="2588"/>
                  <a:pt x="14617" y="2591"/>
                </a:cubicBezTo>
                <a:cubicBezTo>
                  <a:pt x="14574" y="2402"/>
                  <a:pt x="14483" y="2243"/>
                  <a:pt x="14276" y="2162"/>
                </a:cubicBezTo>
                <a:cubicBezTo>
                  <a:pt x="14274" y="2162"/>
                  <a:pt x="14272" y="2162"/>
                  <a:pt x="14270" y="2162"/>
                </a:cubicBezTo>
                <a:cubicBezTo>
                  <a:pt x="14230" y="2162"/>
                  <a:pt x="14205" y="2264"/>
                  <a:pt x="14185" y="2409"/>
                </a:cubicBezTo>
                <a:cubicBezTo>
                  <a:pt x="14148" y="2351"/>
                  <a:pt x="14114" y="2301"/>
                  <a:pt x="14073" y="2287"/>
                </a:cubicBezTo>
                <a:cubicBezTo>
                  <a:pt x="14120" y="2227"/>
                  <a:pt x="14160" y="2142"/>
                  <a:pt x="14222" y="2142"/>
                </a:cubicBezTo>
                <a:cubicBezTo>
                  <a:pt x="14223" y="2142"/>
                  <a:pt x="14225" y="2142"/>
                  <a:pt x="14226" y="2142"/>
                </a:cubicBezTo>
                <a:lnTo>
                  <a:pt x="13901" y="2020"/>
                </a:lnTo>
                <a:lnTo>
                  <a:pt x="13942" y="1953"/>
                </a:lnTo>
                <a:lnTo>
                  <a:pt x="13942" y="1953"/>
                </a:lnTo>
                <a:lnTo>
                  <a:pt x="13790" y="2030"/>
                </a:lnTo>
                <a:cubicBezTo>
                  <a:pt x="13800" y="2027"/>
                  <a:pt x="13811" y="2026"/>
                  <a:pt x="13822" y="2026"/>
                </a:cubicBezTo>
                <a:cubicBezTo>
                  <a:pt x="13896" y="2026"/>
                  <a:pt x="13971" y="2094"/>
                  <a:pt x="13919" y="2223"/>
                </a:cubicBezTo>
                <a:cubicBezTo>
                  <a:pt x="13881" y="2242"/>
                  <a:pt x="13849" y="2248"/>
                  <a:pt x="13821" y="2248"/>
                </a:cubicBezTo>
                <a:cubicBezTo>
                  <a:pt x="13763" y="2248"/>
                  <a:pt x="13719" y="2222"/>
                  <a:pt x="13668" y="2222"/>
                </a:cubicBezTo>
                <a:cubicBezTo>
                  <a:pt x="13627" y="2222"/>
                  <a:pt x="13583" y="2239"/>
                  <a:pt x="13523" y="2301"/>
                </a:cubicBezTo>
                <a:cubicBezTo>
                  <a:pt x="13584" y="2017"/>
                  <a:pt x="13550" y="1963"/>
                  <a:pt x="13627" y="1807"/>
                </a:cubicBezTo>
                <a:cubicBezTo>
                  <a:pt x="13635" y="1811"/>
                  <a:pt x="13638" y="1818"/>
                  <a:pt x="13638" y="1824"/>
                </a:cubicBezTo>
                <a:cubicBezTo>
                  <a:pt x="13719" y="1679"/>
                  <a:pt x="13858" y="1534"/>
                  <a:pt x="13942" y="1510"/>
                </a:cubicBezTo>
                <a:cubicBezTo>
                  <a:pt x="13685" y="1358"/>
                  <a:pt x="13736" y="1473"/>
                  <a:pt x="13506" y="1355"/>
                </a:cubicBezTo>
                <a:cubicBezTo>
                  <a:pt x="13520" y="1186"/>
                  <a:pt x="13766" y="1227"/>
                  <a:pt x="13733" y="1102"/>
                </a:cubicBezTo>
                <a:lnTo>
                  <a:pt x="13733" y="1102"/>
                </a:lnTo>
                <a:lnTo>
                  <a:pt x="13945" y="1230"/>
                </a:lnTo>
                <a:cubicBezTo>
                  <a:pt x="13905" y="1233"/>
                  <a:pt x="13891" y="1270"/>
                  <a:pt x="13867" y="1294"/>
                </a:cubicBezTo>
                <a:cubicBezTo>
                  <a:pt x="13912" y="1273"/>
                  <a:pt x="13947" y="1266"/>
                  <a:pt x="13978" y="1266"/>
                </a:cubicBezTo>
                <a:cubicBezTo>
                  <a:pt x="14024" y="1266"/>
                  <a:pt x="14058" y="1282"/>
                  <a:pt x="14096" y="1282"/>
                </a:cubicBezTo>
                <a:cubicBezTo>
                  <a:pt x="14133" y="1282"/>
                  <a:pt x="14174" y="1266"/>
                  <a:pt x="14232" y="1203"/>
                </a:cubicBezTo>
                <a:lnTo>
                  <a:pt x="14232" y="1203"/>
                </a:lnTo>
                <a:cubicBezTo>
                  <a:pt x="14293" y="1297"/>
                  <a:pt x="14090" y="1308"/>
                  <a:pt x="14168" y="1352"/>
                </a:cubicBezTo>
                <a:cubicBezTo>
                  <a:pt x="14090" y="1369"/>
                  <a:pt x="13983" y="1540"/>
                  <a:pt x="13922" y="1662"/>
                </a:cubicBezTo>
                <a:cubicBezTo>
                  <a:pt x="13947" y="1677"/>
                  <a:pt x="13967" y="1683"/>
                  <a:pt x="13985" y="1683"/>
                </a:cubicBezTo>
                <a:cubicBezTo>
                  <a:pt x="14088" y="1683"/>
                  <a:pt x="14094" y="1468"/>
                  <a:pt x="14236" y="1436"/>
                </a:cubicBezTo>
                <a:lnTo>
                  <a:pt x="14321" y="1605"/>
                </a:lnTo>
                <a:cubicBezTo>
                  <a:pt x="14398" y="1588"/>
                  <a:pt x="14317" y="1510"/>
                  <a:pt x="14324" y="1463"/>
                </a:cubicBezTo>
                <a:cubicBezTo>
                  <a:pt x="14332" y="1460"/>
                  <a:pt x="14340" y="1459"/>
                  <a:pt x="14348" y="1459"/>
                </a:cubicBezTo>
                <a:cubicBezTo>
                  <a:pt x="14417" y="1459"/>
                  <a:pt x="14431" y="1553"/>
                  <a:pt x="14489" y="1568"/>
                </a:cubicBezTo>
                <a:cubicBezTo>
                  <a:pt x="14479" y="1527"/>
                  <a:pt x="14445" y="1473"/>
                  <a:pt x="14469" y="1412"/>
                </a:cubicBezTo>
                <a:lnTo>
                  <a:pt x="14469" y="1412"/>
                </a:lnTo>
                <a:cubicBezTo>
                  <a:pt x="14546" y="1558"/>
                  <a:pt x="14664" y="1502"/>
                  <a:pt x="14713" y="1745"/>
                </a:cubicBezTo>
                <a:lnTo>
                  <a:pt x="14713" y="1745"/>
                </a:lnTo>
                <a:cubicBezTo>
                  <a:pt x="14696" y="1623"/>
                  <a:pt x="14842" y="1486"/>
                  <a:pt x="14895" y="1459"/>
                </a:cubicBezTo>
                <a:lnTo>
                  <a:pt x="14739" y="1186"/>
                </a:lnTo>
                <a:cubicBezTo>
                  <a:pt x="14724" y="1187"/>
                  <a:pt x="14708" y="1188"/>
                  <a:pt x="14694" y="1188"/>
                </a:cubicBezTo>
                <a:cubicBezTo>
                  <a:pt x="14496" y="1188"/>
                  <a:pt x="14368" y="1105"/>
                  <a:pt x="14172" y="1105"/>
                </a:cubicBezTo>
                <a:cubicBezTo>
                  <a:pt x="14129" y="1105"/>
                  <a:pt x="14083" y="1109"/>
                  <a:pt x="14033" y="1118"/>
                </a:cubicBezTo>
                <a:lnTo>
                  <a:pt x="14067" y="1031"/>
                </a:lnTo>
                <a:cubicBezTo>
                  <a:pt x="13990" y="954"/>
                  <a:pt x="13926" y="924"/>
                  <a:pt x="13870" y="924"/>
                </a:cubicBezTo>
                <a:cubicBezTo>
                  <a:pt x="13661" y="924"/>
                  <a:pt x="13552" y="1330"/>
                  <a:pt x="13292" y="1330"/>
                </a:cubicBezTo>
                <a:cubicBezTo>
                  <a:pt x="13276" y="1330"/>
                  <a:pt x="13259" y="1328"/>
                  <a:pt x="13242" y="1325"/>
                </a:cubicBezTo>
                <a:cubicBezTo>
                  <a:pt x="13259" y="1210"/>
                  <a:pt x="13215" y="1208"/>
                  <a:pt x="13173" y="1208"/>
                </a:cubicBezTo>
                <a:cubicBezTo>
                  <a:pt x="13172" y="1208"/>
                  <a:pt x="13170" y="1208"/>
                  <a:pt x="13169" y="1208"/>
                </a:cubicBezTo>
                <a:cubicBezTo>
                  <a:pt x="13129" y="1208"/>
                  <a:pt x="13093" y="1206"/>
                  <a:pt x="13121" y="1102"/>
                </a:cubicBezTo>
                <a:lnTo>
                  <a:pt x="13121" y="1102"/>
                </a:lnTo>
                <a:cubicBezTo>
                  <a:pt x="13139" y="1109"/>
                  <a:pt x="13154" y="1112"/>
                  <a:pt x="13167" y="1112"/>
                </a:cubicBezTo>
                <a:cubicBezTo>
                  <a:pt x="13230" y="1112"/>
                  <a:pt x="13224" y="1032"/>
                  <a:pt x="13216" y="940"/>
                </a:cubicBezTo>
                <a:lnTo>
                  <a:pt x="13216" y="940"/>
                </a:lnTo>
                <a:cubicBezTo>
                  <a:pt x="13155" y="988"/>
                  <a:pt x="13096" y="1087"/>
                  <a:pt x="13025" y="1087"/>
                </a:cubicBezTo>
                <a:cubicBezTo>
                  <a:pt x="13001" y="1087"/>
                  <a:pt x="12976" y="1075"/>
                  <a:pt x="12949" y="1048"/>
                </a:cubicBezTo>
                <a:cubicBezTo>
                  <a:pt x="13019" y="943"/>
                  <a:pt x="12929" y="825"/>
                  <a:pt x="13064" y="808"/>
                </a:cubicBezTo>
                <a:cubicBezTo>
                  <a:pt x="12998" y="773"/>
                  <a:pt x="12943" y="753"/>
                  <a:pt x="12892" y="753"/>
                </a:cubicBezTo>
                <a:cubicBezTo>
                  <a:pt x="12817" y="753"/>
                  <a:pt x="12752" y="797"/>
                  <a:pt x="12675" y="906"/>
                </a:cubicBezTo>
                <a:cubicBezTo>
                  <a:pt x="12628" y="925"/>
                  <a:pt x="12595" y="934"/>
                  <a:pt x="12571" y="934"/>
                </a:cubicBezTo>
                <a:cubicBezTo>
                  <a:pt x="12440" y="934"/>
                  <a:pt x="12577" y="691"/>
                  <a:pt x="12395" y="691"/>
                </a:cubicBezTo>
                <a:cubicBezTo>
                  <a:pt x="12380" y="691"/>
                  <a:pt x="12363" y="693"/>
                  <a:pt x="12344" y="696"/>
                </a:cubicBezTo>
                <a:lnTo>
                  <a:pt x="12402" y="622"/>
                </a:lnTo>
                <a:lnTo>
                  <a:pt x="12222" y="615"/>
                </a:lnTo>
                <a:lnTo>
                  <a:pt x="12257" y="740"/>
                </a:lnTo>
                <a:lnTo>
                  <a:pt x="12023" y="831"/>
                </a:lnTo>
                <a:cubicBezTo>
                  <a:pt x="11875" y="929"/>
                  <a:pt x="12047" y="983"/>
                  <a:pt x="12010" y="1071"/>
                </a:cubicBezTo>
                <a:lnTo>
                  <a:pt x="12087" y="915"/>
                </a:lnTo>
                <a:cubicBezTo>
                  <a:pt x="12104" y="928"/>
                  <a:pt x="12123" y="932"/>
                  <a:pt x="12144" y="932"/>
                </a:cubicBezTo>
                <a:cubicBezTo>
                  <a:pt x="12183" y="932"/>
                  <a:pt x="12226" y="918"/>
                  <a:pt x="12257" y="918"/>
                </a:cubicBezTo>
                <a:cubicBezTo>
                  <a:pt x="12285" y="918"/>
                  <a:pt x="12303" y="929"/>
                  <a:pt x="12300" y="973"/>
                </a:cubicBezTo>
                <a:cubicBezTo>
                  <a:pt x="12299" y="973"/>
                  <a:pt x="12297" y="973"/>
                  <a:pt x="12295" y="973"/>
                </a:cubicBezTo>
                <a:cubicBezTo>
                  <a:pt x="12162" y="973"/>
                  <a:pt x="12164" y="1106"/>
                  <a:pt x="12098" y="1159"/>
                </a:cubicBezTo>
                <a:lnTo>
                  <a:pt x="12239" y="1122"/>
                </a:lnTo>
                <a:lnTo>
                  <a:pt x="12257" y="1253"/>
                </a:lnTo>
                <a:cubicBezTo>
                  <a:pt x="12320" y="1269"/>
                  <a:pt x="12375" y="1289"/>
                  <a:pt x="12428" y="1289"/>
                </a:cubicBezTo>
                <a:cubicBezTo>
                  <a:pt x="12480" y="1289"/>
                  <a:pt x="12529" y="1270"/>
                  <a:pt x="12581" y="1210"/>
                </a:cubicBezTo>
                <a:cubicBezTo>
                  <a:pt x="12573" y="1196"/>
                  <a:pt x="12565" y="1191"/>
                  <a:pt x="12556" y="1191"/>
                </a:cubicBezTo>
                <a:cubicBezTo>
                  <a:pt x="12527" y="1191"/>
                  <a:pt x="12493" y="1241"/>
                  <a:pt x="12468" y="1241"/>
                </a:cubicBezTo>
                <a:cubicBezTo>
                  <a:pt x="12458" y="1241"/>
                  <a:pt x="12449" y="1232"/>
                  <a:pt x="12442" y="1206"/>
                </a:cubicBezTo>
                <a:cubicBezTo>
                  <a:pt x="12547" y="1013"/>
                  <a:pt x="12709" y="1027"/>
                  <a:pt x="12874" y="990"/>
                </a:cubicBezTo>
                <a:lnTo>
                  <a:pt x="12874" y="990"/>
                </a:lnTo>
                <a:cubicBezTo>
                  <a:pt x="12871" y="1041"/>
                  <a:pt x="12915" y="1065"/>
                  <a:pt x="12885" y="1102"/>
                </a:cubicBezTo>
                <a:cubicBezTo>
                  <a:pt x="12882" y="1111"/>
                  <a:pt x="12874" y="1114"/>
                  <a:pt x="12867" y="1114"/>
                </a:cubicBezTo>
                <a:cubicBezTo>
                  <a:pt x="12857" y="1114"/>
                  <a:pt x="12846" y="1109"/>
                  <a:pt x="12841" y="1102"/>
                </a:cubicBezTo>
                <a:lnTo>
                  <a:pt x="12841" y="1102"/>
                </a:lnTo>
                <a:cubicBezTo>
                  <a:pt x="12831" y="1196"/>
                  <a:pt x="12732" y="1236"/>
                  <a:pt x="12868" y="1321"/>
                </a:cubicBezTo>
                <a:cubicBezTo>
                  <a:pt x="12783" y="1456"/>
                  <a:pt x="12628" y="1676"/>
                  <a:pt x="12621" y="1726"/>
                </a:cubicBezTo>
                <a:cubicBezTo>
                  <a:pt x="12593" y="1732"/>
                  <a:pt x="12562" y="1736"/>
                  <a:pt x="12531" y="1736"/>
                </a:cubicBezTo>
                <a:cubicBezTo>
                  <a:pt x="12459" y="1736"/>
                  <a:pt x="12389" y="1717"/>
                  <a:pt x="12351" y="1673"/>
                </a:cubicBezTo>
                <a:lnTo>
                  <a:pt x="12361" y="1642"/>
                </a:lnTo>
                <a:cubicBezTo>
                  <a:pt x="12352" y="1637"/>
                  <a:pt x="12340" y="1635"/>
                  <a:pt x="12327" y="1635"/>
                </a:cubicBezTo>
                <a:cubicBezTo>
                  <a:pt x="12285" y="1635"/>
                  <a:pt x="12229" y="1653"/>
                  <a:pt x="12187" y="1653"/>
                </a:cubicBezTo>
                <a:cubicBezTo>
                  <a:pt x="12146" y="1653"/>
                  <a:pt x="12117" y="1637"/>
                  <a:pt x="12124" y="1575"/>
                </a:cubicBezTo>
                <a:lnTo>
                  <a:pt x="12124" y="1575"/>
                </a:lnTo>
                <a:cubicBezTo>
                  <a:pt x="12074" y="1598"/>
                  <a:pt x="11942" y="1618"/>
                  <a:pt x="12051" y="1730"/>
                </a:cubicBezTo>
                <a:lnTo>
                  <a:pt x="11824" y="1771"/>
                </a:lnTo>
                <a:cubicBezTo>
                  <a:pt x="11915" y="1517"/>
                  <a:pt x="11730" y="1422"/>
                  <a:pt x="11979" y="1250"/>
                </a:cubicBezTo>
                <a:lnTo>
                  <a:pt x="11979" y="1250"/>
                </a:lnTo>
                <a:cubicBezTo>
                  <a:pt x="11973" y="1253"/>
                  <a:pt x="11888" y="1270"/>
                  <a:pt x="11760" y="1291"/>
                </a:cubicBezTo>
                <a:cubicBezTo>
                  <a:pt x="11763" y="1284"/>
                  <a:pt x="11767" y="1274"/>
                  <a:pt x="11770" y="1267"/>
                </a:cubicBezTo>
                <a:cubicBezTo>
                  <a:pt x="11780" y="1257"/>
                  <a:pt x="11787" y="1244"/>
                  <a:pt x="11797" y="1223"/>
                </a:cubicBezTo>
                <a:cubicBezTo>
                  <a:pt x="11817" y="1236"/>
                  <a:pt x="11837" y="1227"/>
                  <a:pt x="11831" y="1277"/>
                </a:cubicBezTo>
                <a:cubicBezTo>
                  <a:pt x="11942" y="1105"/>
                  <a:pt x="11844" y="1037"/>
                  <a:pt x="11736" y="996"/>
                </a:cubicBezTo>
                <a:lnTo>
                  <a:pt x="11675" y="1142"/>
                </a:lnTo>
                <a:cubicBezTo>
                  <a:pt x="11606" y="1049"/>
                  <a:pt x="11575" y="923"/>
                  <a:pt x="11466" y="923"/>
                </a:cubicBezTo>
                <a:cubicBezTo>
                  <a:pt x="11453" y="923"/>
                  <a:pt x="11438" y="925"/>
                  <a:pt x="11422" y="929"/>
                </a:cubicBezTo>
                <a:lnTo>
                  <a:pt x="11003" y="1419"/>
                </a:lnTo>
                <a:cubicBezTo>
                  <a:pt x="10972" y="1422"/>
                  <a:pt x="10939" y="1429"/>
                  <a:pt x="10908" y="1433"/>
                </a:cubicBezTo>
                <a:cubicBezTo>
                  <a:pt x="10885" y="1341"/>
                  <a:pt x="10740" y="1375"/>
                  <a:pt x="10827" y="1216"/>
                </a:cubicBezTo>
                <a:cubicBezTo>
                  <a:pt x="10827" y="1169"/>
                  <a:pt x="10851" y="1141"/>
                  <a:pt x="10883" y="1141"/>
                </a:cubicBezTo>
                <a:cubicBezTo>
                  <a:pt x="10898" y="1141"/>
                  <a:pt x="10915" y="1148"/>
                  <a:pt x="10932" y="1163"/>
                </a:cubicBezTo>
                <a:cubicBezTo>
                  <a:pt x="10936" y="1183"/>
                  <a:pt x="10919" y="1193"/>
                  <a:pt x="10925" y="1213"/>
                </a:cubicBezTo>
                <a:cubicBezTo>
                  <a:pt x="10963" y="1125"/>
                  <a:pt x="10989" y="1017"/>
                  <a:pt x="10942" y="902"/>
                </a:cubicBezTo>
                <a:lnTo>
                  <a:pt x="10942" y="902"/>
                </a:lnTo>
                <a:cubicBezTo>
                  <a:pt x="10980" y="923"/>
                  <a:pt x="10998" y="939"/>
                  <a:pt x="11017" y="939"/>
                </a:cubicBezTo>
                <a:cubicBezTo>
                  <a:pt x="11033" y="939"/>
                  <a:pt x="11049" y="929"/>
                  <a:pt x="11078" y="906"/>
                </a:cubicBezTo>
                <a:lnTo>
                  <a:pt x="11010" y="868"/>
                </a:lnTo>
                <a:cubicBezTo>
                  <a:pt x="11125" y="859"/>
                  <a:pt x="11334" y="683"/>
                  <a:pt x="11357" y="555"/>
                </a:cubicBezTo>
                <a:lnTo>
                  <a:pt x="11357" y="555"/>
                </a:lnTo>
                <a:cubicBezTo>
                  <a:pt x="11336" y="607"/>
                  <a:pt x="11318" y="627"/>
                  <a:pt x="11303" y="627"/>
                </a:cubicBezTo>
                <a:cubicBezTo>
                  <a:pt x="11266" y="627"/>
                  <a:pt x="11241" y="523"/>
                  <a:pt x="11206" y="490"/>
                </a:cubicBezTo>
                <a:cubicBezTo>
                  <a:pt x="11256" y="466"/>
                  <a:pt x="11371" y="385"/>
                  <a:pt x="11304" y="348"/>
                </a:cubicBezTo>
                <a:lnTo>
                  <a:pt x="11304" y="348"/>
                </a:lnTo>
                <a:cubicBezTo>
                  <a:pt x="11263" y="416"/>
                  <a:pt x="11044" y="480"/>
                  <a:pt x="11169" y="578"/>
                </a:cubicBezTo>
                <a:cubicBezTo>
                  <a:pt x="11118" y="605"/>
                  <a:pt x="11055" y="648"/>
                  <a:pt x="11001" y="648"/>
                </a:cubicBezTo>
                <a:cubicBezTo>
                  <a:pt x="10979" y="648"/>
                  <a:pt x="10959" y="641"/>
                  <a:pt x="10942" y="622"/>
                </a:cubicBezTo>
                <a:cubicBezTo>
                  <a:pt x="11040" y="547"/>
                  <a:pt x="11003" y="477"/>
                  <a:pt x="11050" y="358"/>
                </a:cubicBezTo>
                <a:lnTo>
                  <a:pt x="11050" y="358"/>
                </a:lnTo>
                <a:cubicBezTo>
                  <a:pt x="10956" y="449"/>
                  <a:pt x="10932" y="581"/>
                  <a:pt x="10908" y="639"/>
                </a:cubicBezTo>
                <a:cubicBezTo>
                  <a:pt x="10756" y="462"/>
                  <a:pt x="10727" y="168"/>
                  <a:pt x="10539" y="168"/>
                </a:cubicBezTo>
                <a:cubicBezTo>
                  <a:pt x="10518" y="168"/>
                  <a:pt x="10495" y="171"/>
                  <a:pt x="10470" y="179"/>
                </a:cubicBezTo>
                <a:cubicBezTo>
                  <a:pt x="10436" y="196"/>
                  <a:pt x="10621" y="152"/>
                  <a:pt x="10574" y="267"/>
                </a:cubicBezTo>
                <a:cubicBezTo>
                  <a:pt x="10539" y="296"/>
                  <a:pt x="10510" y="309"/>
                  <a:pt x="10487" y="309"/>
                </a:cubicBezTo>
                <a:cubicBezTo>
                  <a:pt x="10380" y="309"/>
                  <a:pt x="10374" y="56"/>
                  <a:pt x="10267" y="56"/>
                </a:cubicBezTo>
                <a:cubicBezTo>
                  <a:pt x="10259" y="56"/>
                  <a:pt x="10249" y="57"/>
                  <a:pt x="10239" y="61"/>
                </a:cubicBezTo>
                <a:lnTo>
                  <a:pt x="10239" y="271"/>
                </a:lnTo>
                <a:cubicBezTo>
                  <a:pt x="10186" y="298"/>
                  <a:pt x="10071" y="307"/>
                  <a:pt x="10013" y="315"/>
                </a:cubicBezTo>
                <a:cubicBezTo>
                  <a:pt x="10013" y="243"/>
                  <a:pt x="9888" y="71"/>
                  <a:pt x="10016" y="34"/>
                </a:cubicBezTo>
                <a:cubicBezTo>
                  <a:pt x="9986" y="11"/>
                  <a:pt x="9958" y="1"/>
                  <a:pt x="9932" y="1"/>
                </a:cubicBezTo>
                <a:close/>
              </a:path>
            </a:pathLst>
          </a:custGeom>
          <a:solidFill>
            <a:srgbClr val="FDF5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5"/>
          <p:cNvSpPr txBox="1">
            <a:spLocks noGrp="1"/>
          </p:cNvSpPr>
          <p:nvPr>
            <p:ph type="title"/>
          </p:nvPr>
        </p:nvSpPr>
        <p:spPr>
          <a:xfrm>
            <a:off x="720000" y="1321725"/>
            <a:ext cx="77040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3,000,000</a:t>
            </a:r>
            <a:endParaRPr/>
          </a:p>
        </p:txBody>
      </p:sp>
      <p:sp>
        <p:nvSpPr>
          <p:cNvPr id="4177" name="Google Shape;4177;p45"/>
          <p:cNvSpPr txBox="1">
            <a:spLocks noGrp="1"/>
          </p:cNvSpPr>
          <p:nvPr>
            <p:ph type="subTitle" idx="1"/>
          </p:nvPr>
        </p:nvSpPr>
        <p:spPr>
          <a:xfrm>
            <a:off x="1190775" y="3204600"/>
            <a:ext cx="6762600" cy="59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usually grab everyone’s attention easily</a:t>
            </a:r>
            <a:endParaRPr/>
          </a:p>
        </p:txBody>
      </p:sp>
      <p:sp>
        <p:nvSpPr>
          <p:cNvPr id="4178" name="Google Shape;4178;p45"/>
          <p:cNvSpPr/>
          <p:nvPr/>
        </p:nvSpPr>
        <p:spPr>
          <a:xfrm>
            <a:off x="1816325" y="3060125"/>
            <a:ext cx="7250" cy="16075"/>
          </a:xfrm>
          <a:custGeom>
            <a:avLst/>
            <a:gdLst/>
            <a:ahLst/>
            <a:cxnLst/>
            <a:rect l="l" t="t" r="r" b="b"/>
            <a:pathLst>
              <a:path w="290" h="643" extrusionOk="0">
                <a:moveTo>
                  <a:pt x="286" y="1"/>
                </a:moveTo>
                <a:cubicBezTo>
                  <a:pt x="282" y="1"/>
                  <a:pt x="282" y="1"/>
                  <a:pt x="282" y="4"/>
                </a:cubicBezTo>
                <a:cubicBezTo>
                  <a:pt x="273" y="241"/>
                  <a:pt x="174" y="466"/>
                  <a:pt x="4" y="636"/>
                </a:cubicBezTo>
                <a:cubicBezTo>
                  <a:pt x="0" y="639"/>
                  <a:pt x="4" y="643"/>
                  <a:pt x="8" y="643"/>
                </a:cubicBezTo>
                <a:lnTo>
                  <a:pt x="8" y="639"/>
                </a:lnTo>
                <a:cubicBezTo>
                  <a:pt x="177" y="470"/>
                  <a:pt x="279" y="245"/>
                  <a:pt x="290" y="4"/>
                </a:cubicBezTo>
                <a:cubicBezTo>
                  <a:pt x="290" y="1"/>
                  <a:pt x="286" y="1"/>
                  <a:pt x="286" y="1"/>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5"/>
          <p:cNvSpPr/>
          <p:nvPr/>
        </p:nvSpPr>
        <p:spPr>
          <a:xfrm>
            <a:off x="1823300" y="3059525"/>
            <a:ext cx="4025" cy="8025"/>
          </a:xfrm>
          <a:custGeom>
            <a:avLst/>
            <a:gdLst/>
            <a:ahLst/>
            <a:cxnLst/>
            <a:rect l="l" t="t" r="r" b="b"/>
            <a:pathLst>
              <a:path w="161" h="321" extrusionOk="0">
                <a:moveTo>
                  <a:pt x="3" y="0"/>
                </a:moveTo>
                <a:cubicBezTo>
                  <a:pt x="0" y="0"/>
                  <a:pt x="0" y="0"/>
                  <a:pt x="0" y="4"/>
                </a:cubicBezTo>
                <a:cubicBezTo>
                  <a:pt x="68" y="99"/>
                  <a:pt x="119" y="204"/>
                  <a:pt x="149" y="317"/>
                </a:cubicBezTo>
                <a:cubicBezTo>
                  <a:pt x="154" y="317"/>
                  <a:pt x="154" y="320"/>
                  <a:pt x="154" y="320"/>
                </a:cubicBezTo>
                <a:cubicBezTo>
                  <a:pt x="157" y="320"/>
                  <a:pt x="160" y="317"/>
                  <a:pt x="157" y="314"/>
                </a:cubicBezTo>
                <a:cubicBezTo>
                  <a:pt x="126" y="201"/>
                  <a:pt x="75" y="96"/>
                  <a:pt x="7" y="0"/>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5"/>
          <p:cNvSpPr/>
          <p:nvPr/>
        </p:nvSpPr>
        <p:spPr>
          <a:xfrm>
            <a:off x="568875" y="2648900"/>
            <a:ext cx="68100" cy="118450"/>
          </a:xfrm>
          <a:custGeom>
            <a:avLst/>
            <a:gdLst/>
            <a:ahLst/>
            <a:cxnLst/>
            <a:rect l="l" t="t" r="r" b="b"/>
            <a:pathLst>
              <a:path w="2724" h="4738" extrusionOk="0">
                <a:moveTo>
                  <a:pt x="1724" y="0"/>
                </a:moveTo>
                <a:cubicBezTo>
                  <a:pt x="1616" y="0"/>
                  <a:pt x="1510" y="21"/>
                  <a:pt x="1404" y="62"/>
                </a:cubicBezTo>
                <a:cubicBezTo>
                  <a:pt x="1194" y="150"/>
                  <a:pt x="1041" y="323"/>
                  <a:pt x="902" y="493"/>
                </a:cubicBezTo>
                <a:cubicBezTo>
                  <a:pt x="749" y="680"/>
                  <a:pt x="603" y="871"/>
                  <a:pt x="474" y="1071"/>
                </a:cubicBezTo>
                <a:cubicBezTo>
                  <a:pt x="222" y="1458"/>
                  <a:pt x="28" y="1900"/>
                  <a:pt x="35" y="2369"/>
                </a:cubicBezTo>
                <a:cubicBezTo>
                  <a:pt x="38" y="2845"/>
                  <a:pt x="239" y="3297"/>
                  <a:pt x="524" y="3668"/>
                </a:cubicBezTo>
                <a:cubicBezTo>
                  <a:pt x="857" y="4106"/>
                  <a:pt x="1306" y="4435"/>
                  <a:pt x="1758" y="4738"/>
                </a:cubicBezTo>
                <a:lnTo>
                  <a:pt x="1765" y="4738"/>
                </a:lnTo>
                <a:cubicBezTo>
                  <a:pt x="1771" y="4738"/>
                  <a:pt x="1775" y="4728"/>
                  <a:pt x="1768" y="4725"/>
                </a:cubicBezTo>
                <a:cubicBezTo>
                  <a:pt x="1010" y="4218"/>
                  <a:pt x="209" y="3566"/>
                  <a:pt x="69" y="2607"/>
                </a:cubicBezTo>
                <a:cubicBezTo>
                  <a:pt x="1" y="2138"/>
                  <a:pt x="140" y="1682"/>
                  <a:pt x="368" y="1279"/>
                </a:cubicBezTo>
                <a:cubicBezTo>
                  <a:pt x="480" y="1075"/>
                  <a:pt x="616" y="887"/>
                  <a:pt x="755" y="704"/>
                </a:cubicBezTo>
                <a:cubicBezTo>
                  <a:pt x="891" y="527"/>
                  <a:pt x="1031" y="341"/>
                  <a:pt x="1204" y="201"/>
                </a:cubicBezTo>
                <a:cubicBezTo>
                  <a:pt x="1367" y="71"/>
                  <a:pt x="1541" y="24"/>
                  <a:pt x="1718" y="24"/>
                </a:cubicBezTo>
                <a:cubicBezTo>
                  <a:pt x="2060" y="24"/>
                  <a:pt x="2414" y="211"/>
                  <a:pt x="2706" y="385"/>
                </a:cubicBezTo>
                <a:cubicBezTo>
                  <a:pt x="2709" y="385"/>
                  <a:pt x="2709" y="388"/>
                  <a:pt x="2713" y="388"/>
                </a:cubicBezTo>
                <a:cubicBezTo>
                  <a:pt x="2720" y="388"/>
                  <a:pt x="2723" y="374"/>
                  <a:pt x="2717" y="371"/>
                </a:cubicBezTo>
                <a:cubicBezTo>
                  <a:pt x="2427" y="198"/>
                  <a:pt x="2074" y="0"/>
                  <a:pt x="1724" y="0"/>
                </a:cubicBezTo>
                <a:close/>
              </a:path>
            </a:pathLst>
          </a:custGeom>
          <a:solidFill>
            <a:srgbClr val="3622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1"/>
        <p:cNvGrpSpPr/>
        <p:nvPr/>
      </p:nvGrpSpPr>
      <p:grpSpPr>
        <a:xfrm>
          <a:off x="0" y="0"/>
          <a:ext cx="0" cy="0"/>
          <a:chOff x="0" y="0"/>
          <a:chExt cx="0" cy="0"/>
        </a:xfrm>
      </p:grpSpPr>
      <p:sp>
        <p:nvSpPr>
          <p:cNvPr id="412" name="Google Shape;412;p28"/>
          <p:cNvSpPr txBox="1">
            <a:spLocks noGrp="1"/>
          </p:cNvSpPr>
          <p:nvPr>
            <p:ph type="body" idx="1"/>
          </p:nvPr>
        </p:nvSpPr>
        <p:spPr>
          <a:xfrm>
            <a:off x="719997" y="1249325"/>
            <a:ext cx="7682100" cy="320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FF4367"/>
              </a:buClr>
              <a:buSzPts val="1100"/>
              <a:buFont typeface="Arial"/>
              <a:buNone/>
            </a:pPr>
            <a:r>
              <a:rPr lang="en" sz="1400">
                <a:solidFill>
                  <a:schemeClr val="dk1"/>
                </a:solidFill>
              </a:rPr>
              <a:t>Here’s what you’ll find in this </a:t>
            </a:r>
            <a:r>
              <a:rPr lang="en" sz="1400" b="1">
                <a:solidFill>
                  <a:schemeClr val="dk1"/>
                </a:solidFill>
                <a:uFill>
                  <a:noFill/>
                </a:uFill>
                <a:latin typeface="Barlow Semi Condensed"/>
                <a:ea typeface="Barlow Semi Condensed"/>
                <a:cs typeface="Barlow Semi Condensed"/>
                <a:sym typeface="Barlow Semi Condensed"/>
                <a:hlinkClick r:id="rId4">
                  <a:extLst>
                    <a:ext uri="{A12FA001-AC4F-418D-AE19-62706E023703}">
                      <ahyp:hlinkClr xmlns:ahyp="http://schemas.microsoft.com/office/drawing/2018/hyperlinkcolor" val="tx"/>
                    </a:ext>
                  </a:extLst>
                </a:hlinkClick>
              </a:rPr>
              <a:t>Slidesgo</a:t>
            </a:r>
            <a:r>
              <a:rPr lang="en" sz="1400" b="1">
                <a:solidFill>
                  <a:schemeClr val="dk1"/>
                </a:solidFill>
                <a:uFill>
                  <a:noFill/>
                </a:uFill>
                <a:hlinkClick r:id="rId4">
                  <a:extLst>
                    <a:ext uri="{A12FA001-AC4F-418D-AE19-62706E023703}">
                      <ahyp:hlinkClr xmlns:ahyp="http://schemas.microsoft.com/office/drawing/2018/hyperlinkcolor" val="tx"/>
                    </a:ext>
                  </a:extLst>
                </a:hlinkClick>
              </a:rPr>
              <a:t> </a:t>
            </a:r>
            <a:r>
              <a:rPr lang="en" sz="1400">
                <a:solidFill>
                  <a:schemeClr val="dk1"/>
                </a:solidFill>
              </a:rPr>
              <a:t>template:</a:t>
            </a:r>
            <a:endParaRPr sz="1400">
              <a:solidFill>
                <a:schemeClr val="dk1"/>
              </a:solidFill>
            </a:endParaRPr>
          </a:p>
          <a:p>
            <a:pPr marL="457200" lvl="0" indent="-317500" algn="l" rtl="0">
              <a:spcBef>
                <a:spcPts val="1600"/>
              </a:spcBef>
              <a:spcAft>
                <a:spcPts val="0"/>
              </a:spcAft>
              <a:buClr>
                <a:schemeClr val="dk1"/>
              </a:buClr>
              <a:buSzPts val="1400"/>
              <a:buFont typeface="Barlow Semi Condensed Light"/>
              <a:buAutoNum type="arabicPeriod"/>
            </a:pPr>
            <a:r>
              <a:rPr lang="en" sz="1400">
                <a:solidFill>
                  <a:schemeClr val="dk1"/>
                </a:solidFill>
              </a:rPr>
              <a:t>A slide structure based on a </a:t>
            </a:r>
            <a:r>
              <a:rPr lang="en" sz="1400"/>
              <a:t>social media strategy</a:t>
            </a:r>
            <a:r>
              <a:rPr lang="en" sz="1400">
                <a:solidFill>
                  <a:schemeClr val="dk1"/>
                </a:solidFill>
              </a:rPr>
              <a:t>, which you can easily adapt to your needs. For more info on how to edit the template, please visit </a:t>
            </a:r>
            <a:r>
              <a:rPr lang="en" sz="1400" b="1">
                <a:solidFill>
                  <a:schemeClr val="dk1"/>
                </a:solidFill>
                <a:uFill>
                  <a:noFill/>
                </a:uFill>
                <a:latin typeface="Barlow Semi Condensed"/>
                <a:ea typeface="Barlow Semi Condensed"/>
                <a:cs typeface="Barlow Semi Condensed"/>
                <a:sym typeface="Barlow Semi Condensed"/>
                <a:hlinkClick r:id="rId5">
                  <a:extLst>
                    <a:ext uri="{A12FA001-AC4F-418D-AE19-62706E023703}">
                      <ahyp:hlinkClr xmlns:ahyp="http://schemas.microsoft.com/office/drawing/2018/hyperlinkcolor" val="tx"/>
                    </a:ext>
                  </a:extLst>
                </a:hlinkClick>
              </a:rPr>
              <a:t>Slidesgo School</a:t>
            </a:r>
            <a:r>
              <a:rPr lang="en" sz="1400">
                <a:solidFill>
                  <a:schemeClr val="dk1"/>
                </a:solidFill>
              </a:rPr>
              <a:t> or read our</a:t>
            </a:r>
            <a:r>
              <a:rPr lang="en" sz="1400" b="1">
                <a:solidFill>
                  <a:schemeClr val="dk1"/>
                </a:solidFill>
              </a:rPr>
              <a:t> </a:t>
            </a:r>
            <a:r>
              <a:rPr lang="en" sz="1400" b="1">
                <a:solidFill>
                  <a:schemeClr val="dk1"/>
                </a:solidFill>
                <a:uFill>
                  <a:noFill/>
                </a:uFill>
                <a:latin typeface="Barlow Semi Condensed"/>
                <a:ea typeface="Barlow Semi Condensed"/>
                <a:cs typeface="Barlow Semi Condensed"/>
                <a:sym typeface="Barlow Semi Condensed"/>
                <a:hlinkClick r:id="rId6">
                  <a:extLst>
                    <a:ext uri="{A12FA001-AC4F-418D-AE19-62706E023703}">
                      <ahyp:hlinkClr xmlns:ahyp="http://schemas.microsoft.com/office/drawing/2018/hyperlinkcolor" val="tx"/>
                    </a:ext>
                  </a:extLst>
                </a:hlinkClick>
              </a:rPr>
              <a:t>FAQs</a:t>
            </a:r>
            <a:r>
              <a:rPr lang="en" sz="1400">
                <a:solidFill>
                  <a:schemeClr val="dk1"/>
                </a:solidFill>
              </a:rPr>
              <a:t>.</a:t>
            </a:r>
            <a:endParaRPr sz="1400">
              <a:solidFill>
                <a:schemeClr val="dk1"/>
              </a:solidFill>
            </a:endParaRPr>
          </a:p>
          <a:p>
            <a:pPr marL="457200" lvl="0" indent="-317500" algn="l" rtl="0">
              <a:spcBef>
                <a:spcPts val="0"/>
              </a:spcBef>
              <a:spcAft>
                <a:spcPts val="0"/>
              </a:spcAft>
              <a:buClr>
                <a:schemeClr val="dk1"/>
              </a:buClr>
              <a:buSzPts val="1400"/>
              <a:buFont typeface="Barlow Semi Condensed Light"/>
              <a:buAutoNum type="arabicPeriod"/>
            </a:pPr>
            <a:r>
              <a:rPr lang="en" sz="1400">
                <a:solidFill>
                  <a:schemeClr val="dk1"/>
                </a:solidFill>
              </a:rPr>
              <a:t>An assortment of illustrations to use in the presentation can be found in the </a:t>
            </a:r>
            <a:r>
              <a:rPr lang="en" sz="1400" b="1">
                <a:solidFill>
                  <a:schemeClr val="hlink"/>
                </a:solidFill>
                <a:uFill>
                  <a:noFill/>
                </a:uFill>
                <a:latin typeface="Barlow Semi Condensed"/>
                <a:ea typeface="Barlow Semi Condensed"/>
                <a:cs typeface="Barlow Semi Condensed"/>
                <a:sym typeface="Barlow Semi Condensed"/>
                <a:hlinkClick r:id="rId7" action="ppaction://hlinksldjump"/>
              </a:rPr>
              <a:t>alternative resources slide</a:t>
            </a:r>
            <a:r>
              <a:rPr lang="en" sz="1400">
                <a:solidFill>
                  <a:schemeClr val="dk1"/>
                </a:solidFill>
              </a:rPr>
              <a:t>.</a:t>
            </a:r>
            <a:endParaRPr sz="1400">
              <a:solidFill>
                <a:schemeClr val="dk1"/>
              </a:solidFill>
            </a:endParaRPr>
          </a:p>
          <a:p>
            <a:pPr marL="457200" lvl="0" indent="-317500" algn="l" rtl="0">
              <a:spcBef>
                <a:spcPts val="0"/>
              </a:spcBef>
              <a:spcAft>
                <a:spcPts val="0"/>
              </a:spcAft>
              <a:buClr>
                <a:schemeClr val="dk1"/>
              </a:buClr>
              <a:buSzPts val="1400"/>
              <a:buFont typeface="Barlow Semi Condensed Light"/>
              <a:buAutoNum type="arabicPeriod"/>
            </a:pPr>
            <a:r>
              <a:rPr lang="en" sz="1400">
                <a:solidFill>
                  <a:schemeClr val="dk1"/>
                </a:solidFill>
              </a:rPr>
              <a:t>A </a:t>
            </a:r>
            <a:r>
              <a:rPr lang="en" sz="1400" b="1">
                <a:solidFill>
                  <a:schemeClr val="dk1"/>
                </a:solidFill>
                <a:uFill>
                  <a:noFill/>
                </a:uFill>
                <a:latin typeface="Barlow Semi Condensed"/>
                <a:ea typeface="Barlow Semi Condensed"/>
                <a:cs typeface="Barlow Semi Condensed"/>
                <a:sym typeface="Barlow Semi Condensed"/>
                <a:hlinkClick r:id="rId8" action="ppaction://hlinksldjump">
                  <a:extLst>
                    <a:ext uri="{A12FA001-AC4F-418D-AE19-62706E023703}">
                      <ahyp:hlinkClr xmlns:ahyp="http://schemas.microsoft.com/office/drawing/2018/hyperlinkcolor" val="tx"/>
                    </a:ext>
                  </a:extLst>
                </a:hlinkClick>
              </a:rPr>
              <a:t>thanks slide</a:t>
            </a:r>
            <a:r>
              <a:rPr lang="en" sz="1400">
                <a:solidFill>
                  <a:schemeClr val="dk1"/>
                </a:solidFill>
              </a:rPr>
              <a:t>, which you must keep so that proper credits for our design are given.</a:t>
            </a:r>
            <a:endParaRPr sz="1400">
              <a:solidFill>
                <a:schemeClr val="dk1"/>
              </a:solidFill>
            </a:endParaRPr>
          </a:p>
          <a:p>
            <a:pPr marL="457200" lvl="0" indent="-317500" algn="l" rtl="0">
              <a:spcBef>
                <a:spcPts val="0"/>
              </a:spcBef>
              <a:spcAft>
                <a:spcPts val="0"/>
              </a:spcAft>
              <a:buClr>
                <a:schemeClr val="dk1"/>
              </a:buClr>
              <a:buSzPts val="1400"/>
              <a:buFont typeface="Barlow Semi Condensed Light"/>
              <a:buAutoNum type="arabicPeriod"/>
            </a:pPr>
            <a:r>
              <a:rPr lang="en" sz="1400">
                <a:solidFill>
                  <a:schemeClr val="dk1"/>
                </a:solidFill>
              </a:rPr>
              <a:t>A </a:t>
            </a:r>
            <a:r>
              <a:rPr lang="en" sz="1400" b="1">
                <a:solidFill>
                  <a:schemeClr val="dk1"/>
                </a:solidFill>
                <a:uFill>
                  <a:noFill/>
                </a:uFill>
                <a:latin typeface="Barlow Semi Condensed"/>
                <a:ea typeface="Barlow Semi Condensed"/>
                <a:cs typeface="Barlow Semi Condensed"/>
                <a:sym typeface="Barlow Semi Condensed"/>
                <a:hlinkClick r:id="rId9" action="ppaction://hlinksldjump">
                  <a:extLst>
                    <a:ext uri="{A12FA001-AC4F-418D-AE19-62706E023703}">
                      <ahyp:hlinkClr xmlns:ahyp="http://schemas.microsoft.com/office/drawing/2018/hyperlinkcolor" val="tx"/>
                    </a:ext>
                  </a:extLst>
                </a:hlinkClick>
              </a:rPr>
              <a:t>resources slide</a:t>
            </a:r>
            <a:r>
              <a:rPr lang="en" sz="1400">
                <a:solidFill>
                  <a:schemeClr val="dk1"/>
                </a:solidFill>
              </a:rPr>
              <a:t>, where you’ll find links to all the elements used in the template.</a:t>
            </a:r>
            <a:endParaRPr sz="1400">
              <a:solidFill>
                <a:schemeClr val="dk1"/>
              </a:solidFill>
            </a:endParaRPr>
          </a:p>
          <a:p>
            <a:pPr marL="457200" lvl="0" indent="-317500" algn="l" rtl="0">
              <a:spcBef>
                <a:spcPts val="0"/>
              </a:spcBef>
              <a:spcAft>
                <a:spcPts val="0"/>
              </a:spcAft>
              <a:buClr>
                <a:schemeClr val="dk1"/>
              </a:buClr>
              <a:buSzPts val="1400"/>
              <a:buFont typeface="Barlow Semi Condensed Light"/>
              <a:buAutoNum type="arabicPeriod"/>
            </a:pPr>
            <a:r>
              <a:rPr lang="en" sz="1400" b="1">
                <a:solidFill>
                  <a:schemeClr val="dk1"/>
                </a:solidFill>
                <a:uFill>
                  <a:noFill/>
                </a:uFill>
                <a:latin typeface="Barlow Semi Condensed"/>
                <a:ea typeface="Barlow Semi Condensed"/>
                <a:cs typeface="Barlow Semi Condensed"/>
                <a:sym typeface="Barlow Semi Condensed"/>
                <a:hlinkClick r:id="rId10" action="ppaction://hlinksldjump">
                  <a:extLst>
                    <a:ext uri="{A12FA001-AC4F-418D-AE19-62706E023703}">
                      <ahyp:hlinkClr xmlns:ahyp="http://schemas.microsoft.com/office/drawing/2018/hyperlinkcolor" val="tx"/>
                    </a:ext>
                  </a:extLst>
                </a:hlinkClick>
              </a:rPr>
              <a:t>Instructions for use</a:t>
            </a:r>
            <a:r>
              <a:rPr lang="en" sz="1400">
                <a:solidFill>
                  <a:schemeClr val="dk1"/>
                </a:solidFill>
              </a:rPr>
              <a:t>. </a:t>
            </a:r>
            <a:endParaRPr sz="1400">
              <a:solidFill>
                <a:schemeClr val="dk1"/>
              </a:solidFill>
            </a:endParaRPr>
          </a:p>
          <a:p>
            <a:pPr marL="457200" lvl="0" indent="-317500" algn="l" rtl="0">
              <a:spcBef>
                <a:spcPts val="0"/>
              </a:spcBef>
              <a:spcAft>
                <a:spcPts val="0"/>
              </a:spcAft>
              <a:buClr>
                <a:schemeClr val="dk1"/>
              </a:buClr>
              <a:buSzPts val="1400"/>
              <a:buFont typeface="Barlow Semi Condensed Light"/>
              <a:buAutoNum type="arabicPeriod"/>
            </a:pPr>
            <a:r>
              <a:rPr lang="en" sz="1400">
                <a:solidFill>
                  <a:schemeClr val="dk1"/>
                </a:solidFill>
              </a:rPr>
              <a:t>Final slides with: </a:t>
            </a:r>
            <a:endParaRPr sz="1400">
              <a:solidFill>
                <a:schemeClr val="dk1"/>
              </a:solidFill>
            </a:endParaRPr>
          </a:p>
          <a:p>
            <a:pPr marL="914400" lvl="0" indent="-317500" algn="l" rtl="0">
              <a:spcBef>
                <a:spcPts val="0"/>
              </a:spcBef>
              <a:spcAft>
                <a:spcPts val="0"/>
              </a:spcAft>
              <a:buClr>
                <a:schemeClr val="dk1"/>
              </a:buClr>
              <a:buSzPts val="1400"/>
              <a:buFont typeface="Barlow Semi Condensed Light"/>
              <a:buAutoNum type="arabicPeriod"/>
            </a:pPr>
            <a:r>
              <a:rPr lang="en" sz="1400">
                <a:solidFill>
                  <a:schemeClr val="dk1"/>
                </a:solidFill>
              </a:rPr>
              <a:t>The </a:t>
            </a:r>
            <a:r>
              <a:rPr lang="en" sz="1400" b="1">
                <a:solidFill>
                  <a:schemeClr val="dk1"/>
                </a:solidFill>
                <a:uFill>
                  <a:noFill/>
                </a:uFill>
                <a:latin typeface="Barlow Semi Condensed"/>
                <a:ea typeface="Barlow Semi Condensed"/>
                <a:cs typeface="Barlow Semi Condensed"/>
                <a:sym typeface="Barlow Semi Condensed"/>
                <a:hlinkClick r:id="rId11" action="ppaction://hlinksldjump">
                  <a:extLst>
                    <a:ext uri="{A12FA001-AC4F-418D-AE19-62706E023703}">
                      <ahyp:hlinkClr xmlns:ahyp="http://schemas.microsoft.com/office/drawing/2018/hyperlinkcolor" val="tx"/>
                    </a:ext>
                  </a:extLst>
                </a:hlinkClick>
              </a:rPr>
              <a:t>fonts and colors</a:t>
            </a:r>
            <a:r>
              <a:rPr lang="en" sz="1400">
                <a:solidFill>
                  <a:schemeClr val="dk1"/>
                </a:solidFill>
              </a:rPr>
              <a:t> used in the template.</a:t>
            </a:r>
            <a:endParaRPr sz="1400">
              <a:solidFill>
                <a:schemeClr val="dk1"/>
              </a:solidFill>
            </a:endParaRPr>
          </a:p>
          <a:p>
            <a:pPr marL="914400" lvl="0" indent="-317500" algn="l" rtl="0">
              <a:spcBef>
                <a:spcPts val="0"/>
              </a:spcBef>
              <a:spcAft>
                <a:spcPts val="0"/>
              </a:spcAft>
              <a:buClr>
                <a:schemeClr val="dk1"/>
              </a:buClr>
              <a:buSzPts val="1400"/>
              <a:buFont typeface="Barlow Semi Condensed Light"/>
              <a:buAutoNum type="arabicPeriod"/>
            </a:pPr>
            <a:r>
              <a:rPr lang="en" sz="1400">
                <a:solidFill>
                  <a:schemeClr val="dk1"/>
                </a:solidFill>
              </a:rPr>
              <a:t>More </a:t>
            </a:r>
            <a:r>
              <a:rPr lang="en" sz="1400" b="1">
                <a:solidFill>
                  <a:schemeClr val="dk1"/>
                </a:solidFill>
                <a:uFill>
                  <a:noFill/>
                </a:uFill>
                <a:latin typeface="Barlow Semi Condensed"/>
                <a:ea typeface="Barlow Semi Condensed"/>
                <a:cs typeface="Barlow Semi Condensed"/>
                <a:sym typeface="Barlow Semi Condensed"/>
                <a:hlinkClick r:id="rId12" action="ppaction://hlinksldjump">
                  <a:extLst>
                    <a:ext uri="{A12FA001-AC4F-418D-AE19-62706E023703}">
                      <ahyp:hlinkClr xmlns:ahyp="http://schemas.microsoft.com/office/drawing/2018/hyperlinkcolor" val="tx"/>
                    </a:ext>
                  </a:extLst>
                </a:hlinkClick>
              </a:rPr>
              <a:t>infographic resources</a:t>
            </a:r>
            <a:r>
              <a:rPr lang="en" sz="1400">
                <a:solidFill>
                  <a:schemeClr val="dk1"/>
                </a:solidFill>
              </a:rPr>
              <a:t>, whose size and color can be edited. </a:t>
            </a:r>
            <a:endParaRPr sz="1400">
              <a:solidFill>
                <a:schemeClr val="dk1"/>
              </a:solidFill>
            </a:endParaRPr>
          </a:p>
          <a:p>
            <a:pPr marL="914400" lvl="0" indent="-317500" algn="l" rtl="0">
              <a:spcBef>
                <a:spcPts val="0"/>
              </a:spcBef>
              <a:spcAft>
                <a:spcPts val="0"/>
              </a:spcAft>
              <a:buClr>
                <a:schemeClr val="dk1"/>
              </a:buClr>
              <a:buSzPts val="1400"/>
              <a:buFont typeface="Barlow Semi Condensed Light"/>
              <a:buAutoNum type="arabicPeriod"/>
            </a:pPr>
            <a:r>
              <a:rPr lang="en" sz="1400" b="1">
                <a:solidFill>
                  <a:schemeClr val="dk1"/>
                </a:solidFill>
                <a:uFill>
                  <a:noFill/>
                </a:uFill>
                <a:latin typeface="Barlow Semi Condensed"/>
                <a:ea typeface="Barlow Semi Condensed"/>
                <a:cs typeface="Barlow Semi Condensed"/>
                <a:sym typeface="Barlow Semi Condensed"/>
                <a:hlinkClick r:id="rId13" action="ppaction://hlinksldjump">
                  <a:extLst>
                    <a:ext uri="{A12FA001-AC4F-418D-AE19-62706E023703}">
                      <ahyp:hlinkClr xmlns:ahyp="http://schemas.microsoft.com/office/drawing/2018/hyperlinkcolor" val="tx"/>
                    </a:ext>
                  </a:extLst>
                </a:hlinkClick>
              </a:rPr>
              <a:t>Sets of customizable icons</a:t>
            </a:r>
            <a:r>
              <a:rPr lang="en" sz="1400">
                <a:solidFill>
                  <a:schemeClr val="dk1"/>
                </a:solidFill>
                <a:uFill>
                  <a:noFill/>
                </a:uFill>
                <a:hlinkClick r:id="rId13" action="ppaction://hlinksldjump">
                  <a:extLst>
                    <a:ext uri="{A12FA001-AC4F-418D-AE19-62706E023703}">
                      <ahyp:hlinkClr xmlns:ahyp="http://schemas.microsoft.com/office/drawing/2018/hyperlinkcolor" val="tx"/>
                    </a:ext>
                  </a:extLst>
                </a:hlinkClick>
              </a:rPr>
              <a:t> </a:t>
            </a:r>
            <a:r>
              <a:rPr lang="en" sz="1400">
                <a:solidFill>
                  <a:schemeClr val="dk1"/>
                </a:solidFill>
              </a:rPr>
              <a:t>of the following themes: general, business, avatar, creative process, education, help &amp; support, medical, nature, performing arts, SEO &amp; marketing, and teamwork.</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Clr>
                <a:schemeClr val="dk1"/>
              </a:buClr>
              <a:buSzPts val="1100"/>
              <a:buFont typeface="Arial"/>
              <a:buNone/>
            </a:pPr>
            <a:r>
              <a:rPr lang="en" sz="1400">
                <a:solidFill>
                  <a:schemeClr val="dk1"/>
                </a:solidFill>
              </a:rPr>
              <a:t>You can delete this slide when you’re done editing the presentation.</a:t>
            </a:r>
            <a:endParaRPr sz="1400">
              <a:solidFill>
                <a:schemeClr val="dk1"/>
              </a:solidFill>
            </a:endParaRPr>
          </a:p>
        </p:txBody>
      </p:sp>
      <p:sp>
        <p:nvSpPr>
          <p:cNvPr id="413" name="Google Shape;413;p28"/>
          <p:cNvSpPr txBox="1">
            <a:spLocks noGrp="1"/>
          </p:cNvSpPr>
          <p:nvPr>
            <p:ph type="ctrTitle"/>
          </p:nvPr>
        </p:nvSpPr>
        <p:spPr>
          <a:xfrm>
            <a:off x="719997" y="359450"/>
            <a:ext cx="77040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84"/>
        <p:cNvGrpSpPr/>
        <p:nvPr/>
      </p:nvGrpSpPr>
      <p:grpSpPr>
        <a:xfrm>
          <a:off x="0" y="0"/>
          <a:ext cx="0" cy="0"/>
          <a:chOff x="0" y="0"/>
          <a:chExt cx="0" cy="0"/>
        </a:xfrm>
      </p:grpSpPr>
      <p:sp>
        <p:nvSpPr>
          <p:cNvPr id="4185" name="Google Shape;4185;p46"/>
          <p:cNvSpPr/>
          <p:nvPr/>
        </p:nvSpPr>
        <p:spPr>
          <a:xfrm rot="4868633">
            <a:off x="726540" y="2070665"/>
            <a:ext cx="2356616" cy="2846477"/>
          </a:xfrm>
          <a:custGeom>
            <a:avLst/>
            <a:gdLst/>
            <a:ahLst/>
            <a:cxnLst/>
            <a:rect l="l" t="t" r="r" b="b"/>
            <a:pathLst>
              <a:path w="2899" h="2791" extrusionOk="0">
                <a:moveTo>
                  <a:pt x="1558" y="0"/>
                </a:moveTo>
                <a:cubicBezTo>
                  <a:pt x="1320" y="0"/>
                  <a:pt x="1086" y="82"/>
                  <a:pt x="898" y="270"/>
                </a:cubicBezTo>
                <a:cubicBezTo>
                  <a:pt x="727" y="356"/>
                  <a:pt x="535" y="548"/>
                  <a:pt x="449" y="719"/>
                </a:cubicBezTo>
                <a:cubicBezTo>
                  <a:pt x="0" y="1339"/>
                  <a:pt x="86" y="2237"/>
                  <a:pt x="727" y="2600"/>
                </a:cubicBezTo>
                <a:cubicBezTo>
                  <a:pt x="944" y="2732"/>
                  <a:pt x="1170" y="2790"/>
                  <a:pt x="1388" y="2790"/>
                </a:cubicBezTo>
                <a:cubicBezTo>
                  <a:pt x="1879" y="2790"/>
                  <a:pt x="2335" y="2495"/>
                  <a:pt x="2587" y="2066"/>
                </a:cubicBezTo>
                <a:cubicBezTo>
                  <a:pt x="2672" y="1788"/>
                  <a:pt x="2672" y="1617"/>
                  <a:pt x="2758" y="1339"/>
                </a:cubicBezTo>
                <a:cubicBezTo>
                  <a:pt x="2899" y="618"/>
                  <a:pt x="2212" y="0"/>
                  <a:pt x="1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6"/>
          <p:cNvSpPr/>
          <p:nvPr/>
        </p:nvSpPr>
        <p:spPr>
          <a:xfrm rot="4868633">
            <a:off x="3414840" y="1051890"/>
            <a:ext cx="2356616" cy="2846477"/>
          </a:xfrm>
          <a:custGeom>
            <a:avLst/>
            <a:gdLst/>
            <a:ahLst/>
            <a:cxnLst/>
            <a:rect l="l" t="t" r="r" b="b"/>
            <a:pathLst>
              <a:path w="2899" h="2791" extrusionOk="0">
                <a:moveTo>
                  <a:pt x="1558" y="0"/>
                </a:moveTo>
                <a:cubicBezTo>
                  <a:pt x="1320" y="0"/>
                  <a:pt x="1086" y="82"/>
                  <a:pt x="898" y="270"/>
                </a:cubicBezTo>
                <a:cubicBezTo>
                  <a:pt x="727" y="356"/>
                  <a:pt x="535" y="548"/>
                  <a:pt x="449" y="719"/>
                </a:cubicBezTo>
                <a:cubicBezTo>
                  <a:pt x="0" y="1339"/>
                  <a:pt x="86" y="2237"/>
                  <a:pt x="727" y="2600"/>
                </a:cubicBezTo>
                <a:cubicBezTo>
                  <a:pt x="944" y="2732"/>
                  <a:pt x="1170" y="2790"/>
                  <a:pt x="1388" y="2790"/>
                </a:cubicBezTo>
                <a:cubicBezTo>
                  <a:pt x="1879" y="2790"/>
                  <a:pt x="2335" y="2495"/>
                  <a:pt x="2587" y="2066"/>
                </a:cubicBezTo>
                <a:cubicBezTo>
                  <a:pt x="2672" y="1788"/>
                  <a:pt x="2672" y="1617"/>
                  <a:pt x="2758" y="1339"/>
                </a:cubicBezTo>
                <a:cubicBezTo>
                  <a:pt x="2899" y="618"/>
                  <a:pt x="2212" y="0"/>
                  <a:pt x="1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6"/>
          <p:cNvSpPr/>
          <p:nvPr/>
        </p:nvSpPr>
        <p:spPr>
          <a:xfrm rot="4868633">
            <a:off x="6036765" y="2070665"/>
            <a:ext cx="2356616" cy="2846477"/>
          </a:xfrm>
          <a:custGeom>
            <a:avLst/>
            <a:gdLst/>
            <a:ahLst/>
            <a:cxnLst/>
            <a:rect l="l" t="t" r="r" b="b"/>
            <a:pathLst>
              <a:path w="2899" h="2791" extrusionOk="0">
                <a:moveTo>
                  <a:pt x="1558" y="0"/>
                </a:moveTo>
                <a:cubicBezTo>
                  <a:pt x="1320" y="0"/>
                  <a:pt x="1086" y="82"/>
                  <a:pt x="898" y="270"/>
                </a:cubicBezTo>
                <a:cubicBezTo>
                  <a:pt x="727" y="356"/>
                  <a:pt x="535" y="548"/>
                  <a:pt x="449" y="719"/>
                </a:cubicBezTo>
                <a:cubicBezTo>
                  <a:pt x="0" y="1339"/>
                  <a:pt x="86" y="2237"/>
                  <a:pt x="727" y="2600"/>
                </a:cubicBezTo>
                <a:cubicBezTo>
                  <a:pt x="944" y="2732"/>
                  <a:pt x="1170" y="2790"/>
                  <a:pt x="1388" y="2790"/>
                </a:cubicBezTo>
                <a:cubicBezTo>
                  <a:pt x="1879" y="2790"/>
                  <a:pt x="2335" y="2495"/>
                  <a:pt x="2587" y="2066"/>
                </a:cubicBezTo>
                <a:cubicBezTo>
                  <a:pt x="2672" y="1788"/>
                  <a:pt x="2672" y="1617"/>
                  <a:pt x="2758" y="1339"/>
                </a:cubicBezTo>
                <a:cubicBezTo>
                  <a:pt x="2899" y="618"/>
                  <a:pt x="2212" y="0"/>
                  <a:pt x="1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6"/>
          <p:cNvSpPr/>
          <p:nvPr/>
        </p:nvSpPr>
        <p:spPr>
          <a:xfrm>
            <a:off x="1837550" y="3060125"/>
            <a:ext cx="7250" cy="16075"/>
          </a:xfrm>
          <a:custGeom>
            <a:avLst/>
            <a:gdLst/>
            <a:ahLst/>
            <a:cxnLst/>
            <a:rect l="l" t="t" r="r" b="b"/>
            <a:pathLst>
              <a:path w="290" h="643" extrusionOk="0">
                <a:moveTo>
                  <a:pt x="286" y="1"/>
                </a:moveTo>
                <a:cubicBezTo>
                  <a:pt x="282" y="1"/>
                  <a:pt x="282" y="1"/>
                  <a:pt x="282" y="4"/>
                </a:cubicBezTo>
                <a:cubicBezTo>
                  <a:pt x="273" y="241"/>
                  <a:pt x="174" y="466"/>
                  <a:pt x="4" y="636"/>
                </a:cubicBezTo>
                <a:cubicBezTo>
                  <a:pt x="0" y="639"/>
                  <a:pt x="4" y="643"/>
                  <a:pt x="8" y="643"/>
                </a:cubicBezTo>
                <a:lnTo>
                  <a:pt x="8" y="639"/>
                </a:lnTo>
                <a:cubicBezTo>
                  <a:pt x="177" y="470"/>
                  <a:pt x="279" y="245"/>
                  <a:pt x="290" y="4"/>
                </a:cubicBezTo>
                <a:cubicBezTo>
                  <a:pt x="290" y="1"/>
                  <a:pt x="286" y="1"/>
                  <a:pt x="286" y="1"/>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6"/>
          <p:cNvSpPr/>
          <p:nvPr/>
        </p:nvSpPr>
        <p:spPr>
          <a:xfrm>
            <a:off x="1844525" y="3059525"/>
            <a:ext cx="4025" cy="8025"/>
          </a:xfrm>
          <a:custGeom>
            <a:avLst/>
            <a:gdLst/>
            <a:ahLst/>
            <a:cxnLst/>
            <a:rect l="l" t="t" r="r" b="b"/>
            <a:pathLst>
              <a:path w="161" h="321" extrusionOk="0">
                <a:moveTo>
                  <a:pt x="3" y="0"/>
                </a:moveTo>
                <a:cubicBezTo>
                  <a:pt x="0" y="0"/>
                  <a:pt x="0" y="0"/>
                  <a:pt x="0" y="4"/>
                </a:cubicBezTo>
                <a:cubicBezTo>
                  <a:pt x="68" y="99"/>
                  <a:pt x="119" y="204"/>
                  <a:pt x="149" y="317"/>
                </a:cubicBezTo>
                <a:cubicBezTo>
                  <a:pt x="154" y="317"/>
                  <a:pt x="154" y="320"/>
                  <a:pt x="154" y="320"/>
                </a:cubicBezTo>
                <a:cubicBezTo>
                  <a:pt x="157" y="320"/>
                  <a:pt x="160" y="317"/>
                  <a:pt x="157" y="314"/>
                </a:cubicBezTo>
                <a:cubicBezTo>
                  <a:pt x="126" y="201"/>
                  <a:pt x="75" y="96"/>
                  <a:pt x="7" y="0"/>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6"/>
          <p:cNvSpPr/>
          <p:nvPr/>
        </p:nvSpPr>
        <p:spPr>
          <a:xfrm>
            <a:off x="568875" y="2648900"/>
            <a:ext cx="68100" cy="118450"/>
          </a:xfrm>
          <a:custGeom>
            <a:avLst/>
            <a:gdLst/>
            <a:ahLst/>
            <a:cxnLst/>
            <a:rect l="l" t="t" r="r" b="b"/>
            <a:pathLst>
              <a:path w="2724" h="4738" extrusionOk="0">
                <a:moveTo>
                  <a:pt x="1724" y="0"/>
                </a:moveTo>
                <a:cubicBezTo>
                  <a:pt x="1616" y="0"/>
                  <a:pt x="1510" y="21"/>
                  <a:pt x="1404" y="62"/>
                </a:cubicBezTo>
                <a:cubicBezTo>
                  <a:pt x="1194" y="150"/>
                  <a:pt x="1041" y="323"/>
                  <a:pt x="902" y="493"/>
                </a:cubicBezTo>
                <a:cubicBezTo>
                  <a:pt x="749" y="680"/>
                  <a:pt x="603" y="871"/>
                  <a:pt x="474" y="1071"/>
                </a:cubicBezTo>
                <a:cubicBezTo>
                  <a:pt x="222" y="1458"/>
                  <a:pt x="28" y="1900"/>
                  <a:pt x="35" y="2369"/>
                </a:cubicBezTo>
                <a:cubicBezTo>
                  <a:pt x="38" y="2845"/>
                  <a:pt x="239" y="3297"/>
                  <a:pt x="524" y="3668"/>
                </a:cubicBezTo>
                <a:cubicBezTo>
                  <a:pt x="857" y="4106"/>
                  <a:pt x="1306" y="4435"/>
                  <a:pt x="1758" y="4738"/>
                </a:cubicBezTo>
                <a:lnTo>
                  <a:pt x="1765" y="4738"/>
                </a:lnTo>
                <a:cubicBezTo>
                  <a:pt x="1771" y="4738"/>
                  <a:pt x="1775" y="4728"/>
                  <a:pt x="1768" y="4725"/>
                </a:cubicBezTo>
                <a:cubicBezTo>
                  <a:pt x="1010" y="4218"/>
                  <a:pt x="209" y="3566"/>
                  <a:pt x="69" y="2607"/>
                </a:cubicBezTo>
                <a:cubicBezTo>
                  <a:pt x="1" y="2138"/>
                  <a:pt x="140" y="1682"/>
                  <a:pt x="368" y="1279"/>
                </a:cubicBezTo>
                <a:cubicBezTo>
                  <a:pt x="480" y="1075"/>
                  <a:pt x="616" y="887"/>
                  <a:pt x="755" y="704"/>
                </a:cubicBezTo>
                <a:cubicBezTo>
                  <a:pt x="891" y="527"/>
                  <a:pt x="1031" y="341"/>
                  <a:pt x="1204" y="201"/>
                </a:cubicBezTo>
                <a:cubicBezTo>
                  <a:pt x="1367" y="71"/>
                  <a:pt x="1541" y="24"/>
                  <a:pt x="1718" y="24"/>
                </a:cubicBezTo>
                <a:cubicBezTo>
                  <a:pt x="2060" y="24"/>
                  <a:pt x="2414" y="211"/>
                  <a:pt x="2706" y="385"/>
                </a:cubicBezTo>
                <a:cubicBezTo>
                  <a:pt x="2709" y="385"/>
                  <a:pt x="2709" y="388"/>
                  <a:pt x="2713" y="388"/>
                </a:cubicBezTo>
                <a:cubicBezTo>
                  <a:pt x="2720" y="388"/>
                  <a:pt x="2723" y="374"/>
                  <a:pt x="2717" y="371"/>
                </a:cubicBezTo>
                <a:cubicBezTo>
                  <a:pt x="2427" y="198"/>
                  <a:pt x="2074" y="0"/>
                  <a:pt x="1724" y="0"/>
                </a:cubicBezTo>
                <a:close/>
              </a:path>
            </a:pathLst>
          </a:custGeom>
          <a:solidFill>
            <a:srgbClr val="3622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6"/>
          <p:cNvSpPr txBox="1">
            <a:spLocks noGrp="1"/>
          </p:cNvSpPr>
          <p:nvPr>
            <p:ph type="ctrTitle" idx="6"/>
          </p:nvPr>
        </p:nvSpPr>
        <p:spPr>
          <a:xfrm>
            <a:off x="719997" y="359450"/>
            <a:ext cx="77040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Women’s Representation in Government</a:t>
            </a:r>
            <a:endParaRPr/>
          </a:p>
        </p:txBody>
      </p:sp>
      <p:sp>
        <p:nvSpPr>
          <p:cNvPr id="4192" name="Google Shape;4192;p46"/>
          <p:cNvSpPr txBox="1">
            <a:spLocks noGrp="1"/>
          </p:cNvSpPr>
          <p:nvPr>
            <p:ph type="subTitle" idx="1"/>
          </p:nvPr>
        </p:nvSpPr>
        <p:spPr>
          <a:xfrm>
            <a:off x="741525" y="3329325"/>
            <a:ext cx="2460000" cy="10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in the Solar System</a:t>
            </a:r>
            <a:endParaRPr/>
          </a:p>
        </p:txBody>
      </p:sp>
      <p:sp>
        <p:nvSpPr>
          <p:cNvPr id="4193" name="Google Shape;4193;p46"/>
          <p:cNvSpPr txBox="1">
            <a:spLocks noGrp="1"/>
          </p:cNvSpPr>
          <p:nvPr>
            <p:ph type="title"/>
          </p:nvPr>
        </p:nvSpPr>
        <p:spPr>
          <a:xfrm>
            <a:off x="741218" y="2477925"/>
            <a:ext cx="2460000" cy="85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3,000</a:t>
            </a:r>
            <a:endParaRPr/>
          </a:p>
        </p:txBody>
      </p:sp>
      <p:sp>
        <p:nvSpPr>
          <p:cNvPr id="4194" name="Google Shape;4194;p46"/>
          <p:cNvSpPr txBox="1">
            <a:spLocks noGrp="1"/>
          </p:cNvSpPr>
          <p:nvPr>
            <p:ph type="subTitle" idx="2"/>
          </p:nvPr>
        </p:nvSpPr>
        <p:spPr>
          <a:xfrm>
            <a:off x="3363303" y="2285025"/>
            <a:ext cx="2460000" cy="10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sp>
        <p:nvSpPr>
          <p:cNvPr id="4195" name="Google Shape;4195;p46"/>
          <p:cNvSpPr txBox="1">
            <a:spLocks noGrp="1"/>
          </p:cNvSpPr>
          <p:nvPr>
            <p:ph type="title" idx="3"/>
          </p:nvPr>
        </p:nvSpPr>
        <p:spPr>
          <a:xfrm>
            <a:off x="3363147" y="1433625"/>
            <a:ext cx="2460000" cy="85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6,000</a:t>
            </a:r>
            <a:endParaRPr/>
          </a:p>
        </p:txBody>
      </p:sp>
      <p:sp>
        <p:nvSpPr>
          <p:cNvPr id="4196" name="Google Shape;4196;p46"/>
          <p:cNvSpPr txBox="1">
            <a:spLocks noGrp="1"/>
          </p:cNvSpPr>
          <p:nvPr>
            <p:ph type="subTitle" idx="4"/>
          </p:nvPr>
        </p:nvSpPr>
        <p:spPr>
          <a:xfrm>
            <a:off x="5985225" y="3329325"/>
            <a:ext cx="2460000" cy="10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terribly hot</a:t>
            </a:r>
            <a:endParaRPr/>
          </a:p>
        </p:txBody>
      </p:sp>
      <p:sp>
        <p:nvSpPr>
          <p:cNvPr id="4197" name="Google Shape;4197;p46"/>
          <p:cNvSpPr txBox="1">
            <a:spLocks noGrp="1"/>
          </p:cNvSpPr>
          <p:nvPr>
            <p:ph type="title" idx="5"/>
          </p:nvPr>
        </p:nvSpPr>
        <p:spPr>
          <a:xfrm>
            <a:off x="5985069" y="2477925"/>
            <a:ext cx="2460000" cy="85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50,000</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01"/>
        <p:cNvGrpSpPr/>
        <p:nvPr/>
      </p:nvGrpSpPr>
      <p:grpSpPr>
        <a:xfrm>
          <a:off x="0" y="0"/>
          <a:ext cx="0" cy="0"/>
          <a:chOff x="0" y="0"/>
          <a:chExt cx="0" cy="0"/>
        </a:xfrm>
      </p:grpSpPr>
      <p:grpSp>
        <p:nvGrpSpPr>
          <p:cNvPr id="4202" name="Google Shape;4202;p47"/>
          <p:cNvGrpSpPr/>
          <p:nvPr/>
        </p:nvGrpSpPr>
        <p:grpSpPr>
          <a:xfrm>
            <a:off x="3324775" y="991517"/>
            <a:ext cx="2494443" cy="2291910"/>
            <a:chOff x="1813625" y="640417"/>
            <a:chExt cx="2494443" cy="2291910"/>
          </a:xfrm>
        </p:grpSpPr>
        <p:sp>
          <p:nvSpPr>
            <p:cNvPr id="4203" name="Google Shape;4203;p47"/>
            <p:cNvSpPr/>
            <p:nvPr/>
          </p:nvSpPr>
          <p:spPr>
            <a:xfrm>
              <a:off x="1947799" y="640956"/>
              <a:ext cx="1248108" cy="2291371"/>
            </a:xfrm>
            <a:custGeom>
              <a:avLst/>
              <a:gdLst/>
              <a:ahLst/>
              <a:cxnLst/>
              <a:rect l="l" t="t" r="r" b="b"/>
              <a:pathLst>
                <a:path w="16195" h="29732" extrusionOk="0">
                  <a:moveTo>
                    <a:pt x="12607" y="1"/>
                  </a:moveTo>
                  <a:lnTo>
                    <a:pt x="12607" y="1"/>
                  </a:lnTo>
                  <a:cubicBezTo>
                    <a:pt x="11458" y="34"/>
                    <a:pt x="10262" y="216"/>
                    <a:pt x="9084" y="433"/>
                  </a:cubicBezTo>
                  <a:cubicBezTo>
                    <a:pt x="8647" y="514"/>
                    <a:pt x="8206" y="598"/>
                    <a:pt x="7766" y="713"/>
                  </a:cubicBezTo>
                  <a:cubicBezTo>
                    <a:pt x="7229" y="855"/>
                    <a:pt x="6702" y="1044"/>
                    <a:pt x="6206" y="1318"/>
                  </a:cubicBezTo>
                  <a:cubicBezTo>
                    <a:pt x="5449" y="1733"/>
                    <a:pt x="4821" y="2324"/>
                    <a:pt x="4260" y="2940"/>
                  </a:cubicBezTo>
                  <a:cubicBezTo>
                    <a:pt x="1935" y="5486"/>
                    <a:pt x="0" y="9081"/>
                    <a:pt x="81" y="11952"/>
                  </a:cubicBezTo>
                  <a:cubicBezTo>
                    <a:pt x="152" y="14368"/>
                    <a:pt x="1567" y="16327"/>
                    <a:pt x="2209" y="18570"/>
                  </a:cubicBezTo>
                  <a:cubicBezTo>
                    <a:pt x="2672" y="20185"/>
                    <a:pt x="2733" y="21961"/>
                    <a:pt x="3438" y="23472"/>
                  </a:cubicBezTo>
                  <a:cubicBezTo>
                    <a:pt x="4165" y="25018"/>
                    <a:pt x="5526" y="26174"/>
                    <a:pt x="7046" y="27123"/>
                  </a:cubicBezTo>
                  <a:cubicBezTo>
                    <a:pt x="8266" y="27883"/>
                    <a:pt x="9681" y="29015"/>
                    <a:pt x="11181" y="29383"/>
                  </a:cubicBezTo>
                  <a:cubicBezTo>
                    <a:pt x="12124" y="29616"/>
                    <a:pt x="13137" y="29731"/>
                    <a:pt x="14181" y="29731"/>
                  </a:cubicBezTo>
                  <a:cubicBezTo>
                    <a:pt x="14843" y="29731"/>
                    <a:pt x="15515" y="29683"/>
                    <a:pt x="16195" y="29593"/>
                  </a:cubicBezTo>
                  <a:lnTo>
                    <a:pt x="16195" y="29593"/>
                  </a:lnTo>
                  <a:cubicBezTo>
                    <a:pt x="16076" y="29596"/>
                    <a:pt x="15955" y="29596"/>
                    <a:pt x="15839" y="29596"/>
                  </a:cubicBezTo>
                  <a:cubicBezTo>
                    <a:pt x="14793" y="29596"/>
                    <a:pt x="13779" y="29477"/>
                    <a:pt x="12840" y="29248"/>
                  </a:cubicBezTo>
                  <a:cubicBezTo>
                    <a:pt x="11337" y="28880"/>
                    <a:pt x="9921" y="27748"/>
                    <a:pt x="8702" y="26984"/>
                  </a:cubicBezTo>
                  <a:cubicBezTo>
                    <a:pt x="7185" y="26038"/>
                    <a:pt x="5820" y="24883"/>
                    <a:pt x="5097" y="23333"/>
                  </a:cubicBezTo>
                  <a:cubicBezTo>
                    <a:pt x="4388" y="21827"/>
                    <a:pt x="4327" y="20049"/>
                    <a:pt x="3864" y="18431"/>
                  </a:cubicBezTo>
                  <a:cubicBezTo>
                    <a:pt x="3223" y="16192"/>
                    <a:pt x="1807" y="14229"/>
                    <a:pt x="1736" y="11817"/>
                  </a:cubicBezTo>
                  <a:cubicBezTo>
                    <a:pt x="1655" y="8942"/>
                    <a:pt x="3591" y="5352"/>
                    <a:pt x="5919" y="2801"/>
                  </a:cubicBezTo>
                  <a:cubicBezTo>
                    <a:pt x="6475" y="2190"/>
                    <a:pt x="7104" y="1599"/>
                    <a:pt x="7861" y="1180"/>
                  </a:cubicBezTo>
                  <a:cubicBezTo>
                    <a:pt x="8357" y="906"/>
                    <a:pt x="8884" y="720"/>
                    <a:pt x="9422" y="578"/>
                  </a:cubicBezTo>
                  <a:cubicBezTo>
                    <a:pt x="9860" y="464"/>
                    <a:pt x="10303" y="375"/>
                    <a:pt x="10739" y="297"/>
                  </a:cubicBezTo>
                  <a:cubicBezTo>
                    <a:pt x="11360" y="183"/>
                    <a:pt x="11985" y="79"/>
                    <a:pt x="12607"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7"/>
            <p:cNvSpPr/>
            <p:nvPr/>
          </p:nvSpPr>
          <p:spPr>
            <a:xfrm>
              <a:off x="2075268" y="640417"/>
              <a:ext cx="2232800" cy="2281429"/>
            </a:xfrm>
            <a:custGeom>
              <a:avLst/>
              <a:gdLst/>
              <a:ahLst/>
              <a:cxnLst/>
              <a:rect l="l" t="t" r="r" b="b"/>
              <a:pathLst>
                <a:path w="28972" h="29603" extrusionOk="0">
                  <a:moveTo>
                    <a:pt x="11318" y="0"/>
                  </a:moveTo>
                  <a:cubicBezTo>
                    <a:pt x="11196" y="0"/>
                    <a:pt x="11075" y="5"/>
                    <a:pt x="10953" y="8"/>
                  </a:cubicBezTo>
                  <a:cubicBezTo>
                    <a:pt x="10331" y="86"/>
                    <a:pt x="9706" y="190"/>
                    <a:pt x="9085" y="304"/>
                  </a:cubicBezTo>
                  <a:cubicBezTo>
                    <a:pt x="8649" y="382"/>
                    <a:pt x="8206" y="471"/>
                    <a:pt x="7768" y="585"/>
                  </a:cubicBezTo>
                  <a:cubicBezTo>
                    <a:pt x="7230" y="727"/>
                    <a:pt x="6703" y="913"/>
                    <a:pt x="6207" y="1187"/>
                  </a:cubicBezTo>
                  <a:cubicBezTo>
                    <a:pt x="5450" y="1606"/>
                    <a:pt x="4821" y="2197"/>
                    <a:pt x="4265" y="2808"/>
                  </a:cubicBezTo>
                  <a:cubicBezTo>
                    <a:pt x="1937" y="5359"/>
                    <a:pt x="1" y="8949"/>
                    <a:pt x="82" y="11824"/>
                  </a:cubicBezTo>
                  <a:cubicBezTo>
                    <a:pt x="153" y="14236"/>
                    <a:pt x="1569" y="16199"/>
                    <a:pt x="2210" y="18438"/>
                  </a:cubicBezTo>
                  <a:cubicBezTo>
                    <a:pt x="2673" y="20056"/>
                    <a:pt x="2734" y="21834"/>
                    <a:pt x="3443" y="23340"/>
                  </a:cubicBezTo>
                  <a:cubicBezTo>
                    <a:pt x="4166" y="24890"/>
                    <a:pt x="5531" y="26045"/>
                    <a:pt x="7048" y="26991"/>
                  </a:cubicBezTo>
                  <a:cubicBezTo>
                    <a:pt x="8267" y="27755"/>
                    <a:pt x="9683" y="28887"/>
                    <a:pt x="11186" y="29255"/>
                  </a:cubicBezTo>
                  <a:cubicBezTo>
                    <a:pt x="12125" y="29484"/>
                    <a:pt x="13139" y="29603"/>
                    <a:pt x="14185" y="29603"/>
                  </a:cubicBezTo>
                  <a:cubicBezTo>
                    <a:pt x="14301" y="29603"/>
                    <a:pt x="14422" y="29603"/>
                    <a:pt x="14541" y="29600"/>
                  </a:cubicBezTo>
                  <a:cubicBezTo>
                    <a:pt x="16253" y="29360"/>
                    <a:pt x="17989" y="28819"/>
                    <a:pt x="19580" y="27961"/>
                  </a:cubicBezTo>
                  <a:cubicBezTo>
                    <a:pt x="26205" y="24391"/>
                    <a:pt x="28972" y="16462"/>
                    <a:pt x="26242" y="9656"/>
                  </a:cubicBezTo>
                  <a:lnTo>
                    <a:pt x="26242" y="9656"/>
                  </a:lnTo>
                  <a:cubicBezTo>
                    <a:pt x="25827" y="11229"/>
                    <a:pt x="24965" y="12709"/>
                    <a:pt x="24120" y="14124"/>
                  </a:cubicBezTo>
                  <a:cubicBezTo>
                    <a:pt x="23914" y="14476"/>
                    <a:pt x="23621" y="14871"/>
                    <a:pt x="23225" y="14871"/>
                  </a:cubicBezTo>
                  <a:cubicBezTo>
                    <a:pt x="23208" y="14871"/>
                    <a:pt x="23188" y="14871"/>
                    <a:pt x="23168" y="14868"/>
                  </a:cubicBezTo>
                  <a:cubicBezTo>
                    <a:pt x="22938" y="14847"/>
                    <a:pt x="22742" y="14685"/>
                    <a:pt x="22573" y="14526"/>
                  </a:cubicBezTo>
                  <a:cubicBezTo>
                    <a:pt x="21878" y="13868"/>
                    <a:pt x="21313" y="13070"/>
                    <a:pt x="20922" y="12196"/>
                  </a:cubicBezTo>
                  <a:cubicBezTo>
                    <a:pt x="20431" y="11104"/>
                    <a:pt x="20219" y="9916"/>
                    <a:pt x="20006" y="8736"/>
                  </a:cubicBezTo>
                  <a:cubicBezTo>
                    <a:pt x="19857" y="7905"/>
                    <a:pt x="19709" y="7074"/>
                    <a:pt x="19560" y="6240"/>
                  </a:cubicBezTo>
                  <a:cubicBezTo>
                    <a:pt x="19361" y="5115"/>
                    <a:pt x="19158" y="3984"/>
                    <a:pt x="19047" y="2845"/>
                  </a:cubicBezTo>
                  <a:cubicBezTo>
                    <a:pt x="19013" y="2528"/>
                    <a:pt x="18989" y="2214"/>
                    <a:pt x="18972" y="1896"/>
                  </a:cubicBezTo>
                  <a:cubicBezTo>
                    <a:pt x="18212" y="1534"/>
                    <a:pt x="17405" y="1227"/>
                    <a:pt x="16550" y="1007"/>
                  </a:cubicBezTo>
                  <a:cubicBezTo>
                    <a:pt x="15344" y="694"/>
                    <a:pt x="14064" y="304"/>
                    <a:pt x="12794" y="109"/>
                  </a:cubicBezTo>
                  <a:cubicBezTo>
                    <a:pt x="12314" y="35"/>
                    <a:pt x="11821" y="0"/>
                    <a:pt x="1131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7"/>
            <p:cNvSpPr/>
            <p:nvPr/>
          </p:nvSpPr>
          <p:spPr>
            <a:xfrm>
              <a:off x="3450549" y="740073"/>
              <a:ext cx="719421" cy="1382431"/>
            </a:xfrm>
            <a:custGeom>
              <a:avLst/>
              <a:gdLst/>
              <a:ahLst/>
              <a:cxnLst/>
              <a:rect l="l" t="t" r="r" b="b"/>
              <a:pathLst>
                <a:path w="7270" h="12976" extrusionOk="0">
                  <a:moveTo>
                    <a:pt x="0" y="1"/>
                  </a:moveTo>
                  <a:cubicBezTo>
                    <a:pt x="17" y="319"/>
                    <a:pt x="41" y="633"/>
                    <a:pt x="75" y="950"/>
                  </a:cubicBezTo>
                  <a:cubicBezTo>
                    <a:pt x="186" y="2089"/>
                    <a:pt x="389" y="3220"/>
                    <a:pt x="588" y="4345"/>
                  </a:cubicBezTo>
                  <a:cubicBezTo>
                    <a:pt x="737" y="5179"/>
                    <a:pt x="885" y="6010"/>
                    <a:pt x="1034" y="6841"/>
                  </a:cubicBezTo>
                  <a:cubicBezTo>
                    <a:pt x="1247" y="8021"/>
                    <a:pt x="1459" y="9209"/>
                    <a:pt x="1950" y="10301"/>
                  </a:cubicBezTo>
                  <a:cubicBezTo>
                    <a:pt x="2341" y="11175"/>
                    <a:pt x="2906" y="11973"/>
                    <a:pt x="3601" y="12631"/>
                  </a:cubicBezTo>
                  <a:cubicBezTo>
                    <a:pt x="3770" y="12790"/>
                    <a:pt x="3966" y="12952"/>
                    <a:pt x="4196" y="12973"/>
                  </a:cubicBezTo>
                  <a:cubicBezTo>
                    <a:pt x="4216" y="12976"/>
                    <a:pt x="4236" y="12976"/>
                    <a:pt x="4253" y="12976"/>
                  </a:cubicBezTo>
                  <a:cubicBezTo>
                    <a:pt x="4649" y="12976"/>
                    <a:pt x="4942" y="12581"/>
                    <a:pt x="5148" y="12229"/>
                  </a:cubicBezTo>
                  <a:cubicBezTo>
                    <a:pt x="5993" y="10814"/>
                    <a:pt x="6855" y="9334"/>
                    <a:pt x="7270" y="7761"/>
                  </a:cubicBezTo>
                  <a:cubicBezTo>
                    <a:pt x="7064" y="7254"/>
                    <a:pt x="6830" y="6750"/>
                    <a:pt x="6564" y="6257"/>
                  </a:cubicBezTo>
                  <a:cubicBezTo>
                    <a:pt x="5375" y="4051"/>
                    <a:pt x="3625" y="2123"/>
                    <a:pt x="1352" y="737"/>
                  </a:cubicBezTo>
                  <a:cubicBezTo>
                    <a:pt x="923" y="474"/>
                    <a:pt x="470" y="227"/>
                    <a:pt x="0"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7"/>
            <p:cNvSpPr/>
            <p:nvPr/>
          </p:nvSpPr>
          <p:spPr>
            <a:xfrm>
              <a:off x="1833971" y="2573180"/>
              <a:ext cx="16184" cy="4239"/>
            </a:xfrm>
            <a:custGeom>
              <a:avLst/>
              <a:gdLst/>
              <a:ahLst/>
              <a:cxnLst/>
              <a:rect l="l" t="t" r="r" b="b"/>
              <a:pathLst>
                <a:path w="210" h="55" extrusionOk="0">
                  <a:moveTo>
                    <a:pt x="116" y="1"/>
                  </a:moveTo>
                  <a:lnTo>
                    <a:pt x="1" y="28"/>
                  </a:lnTo>
                  <a:cubicBezTo>
                    <a:pt x="24" y="41"/>
                    <a:pt x="129" y="41"/>
                    <a:pt x="92" y="54"/>
                  </a:cubicBezTo>
                  <a:cubicBezTo>
                    <a:pt x="210" y="38"/>
                    <a:pt x="186" y="21"/>
                    <a:pt x="11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7"/>
            <p:cNvSpPr/>
            <p:nvPr/>
          </p:nvSpPr>
          <p:spPr>
            <a:xfrm>
              <a:off x="1846456" y="2569019"/>
              <a:ext cx="4778" cy="1310"/>
            </a:xfrm>
            <a:custGeom>
              <a:avLst/>
              <a:gdLst/>
              <a:ahLst/>
              <a:cxnLst/>
              <a:rect l="l" t="t" r="r" b="b"/>
              <a:pathLst>
                <a:path w="62" h="17" extrusionOk="0">
                  <a:moveTo>
                    <a:pt x="62" y="0"/>
                  </a:moveTo>
                  <a:lnTo>
                    <a:pt x="1" y="14"/>
                  </a:lnTo>
                  <a:cubicBezTo>
                    <a:pt x="6" y="15"/>
                    <a:pt x="11" y="17"/>
                    <a:pt x="17" y="17"/>
                  </a:cubicBezTo>
                  <a:cubicBezTo>
                    <a:pt x="27" y="17"/>
                    <a:pt x="40" y="13"/>
                    <a:pt x="6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7"/>
            <p:cNvSpPr/>
            <p:nvPr/>
          </p:nvSpPr>
          <p:spPr>
            <a:xfrm>
              <a:off x="1836899" y="2568864"/>
              <a:ext cx="9633" cy="3083"/>
            </a:xfrm>
            <a:custGeom>
              <a:avLst/>
              <a:gdLst/>
              <a:ahLst/>
              <a:cxnLst/>
              <a:rect l="l" t="t" r="r" b="b"/>
              <a:pathLst>
                <a:path w="125" h="40" extrusionOk="0">
                  <a:moveTo>
                    <a:pt x="101" y="0"/>
                  </a:moveTo>
                  <a:cubicBezTo>
                    <a:pt x="94" y="0"/>
                    <a:pt x="84" y="7"/>
                    <a:pt x="67" y="26"/>
                  </a:cubicBezTo>
                  <a:cubicBezTo>
                    <a:pt x="71" y="20"/>
                    <a:pt x="71" y="17"/>
                    <a:pt x="68" y="17"/>
                  </a:cubicBezTo>
                  <a:cubicBezTo>
                    <a:pt x="61" y="17"/>
                    <a:pt x="37" y="30"/>
                    <a:pt x="0" y="40"/>
                  </a:cubicBezTo>
                  <a:lnTo>
                    <a:pt x="125" y="16"/>
                  </a:lnTo>
                  <a:cubicBezTo>
                    <a:pt x="115" y="10"/>
                    <a:pt x="110" y="0"/>
                    <a:pt x="10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7"/>
            <p:cNvSpPr/>
            <p:nvPr/>
          </p:nvSpPr>
          <p:spPr>
            <a:xfrm>
              <a:off x="1813625" y="2567940"/>
              <a:ext cx="17571" cy="4162"/>
            </a:xfrm>
            <a:custGeom>
              <a:avLst/>
              <a:gdLst/>
              <a:ahLst/>
              <a:cxnLst/>
              <a:rect l="l" t="t" r="r" b="b"/>
              <a:pathLst>
                <a:path w="228" h="54" extrusionOk="0">
                  <a:moveTo>
                    <a:pt x="190" y="1"/>
                  </a:moveTo>
                  <a:lnTo>
                    <a:pt x="190" y="1"/>
                  </a:lnTo>
                  <a:cubicBezTo>
                    <a:pt x="16" y="22"/>
                    <a:pt x="1" y="54"/>
                    <a:pt x="108" y="54"/>
                  </a:cubicBezTo>
                  <a:cubicBezTo>
                    <a:pt x="139" y="54"/>
                    <a:pt x="179" y="51"/>
                    <a:pt x="228" y="45"/>
                  </a:cubicBezTo>
                  <a:cubicBezTo>
                    <a:pt x="160" y="35"/>
                    <a:pt x="76" y="31"/>
                    <a:pt x="19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7"/>
            <p:cNvSpPr/>
            <p:nvPr/>
          </p:nvSpPr>
          <p:spPr>
            <a:xfrm>
              <a:off x="1888689" y="2570098"/>
              <a:ext cx="11252" cy="4162"/>
            </a:xfrm>
            <a:custGeom>
              <a:avLst/>
              <a:gdLst/>
              <a:ahLst/>
              <a:cxnLst/>
              <a:rect l="l" t="t" r="r" b="b"/>
              <a:pathLst>
                <a:path w="146" h="54" extrusionOk="0">
                  <a:moveTo>
                    <a:pt x="88" y="0"/>
                  </a:moveTo>
                  <a:lnTo>
                    <a:pt x="0" y="17"/>
                  </a:lnTo>
                  <a:cubicBezTo>
                    <a:pt x="47" y="27"/>
                    <a:pt x="132" y="33"/>
                    <a:pt x="139" y="54"/>
                  </a:cubicBezTo>
                  <a:cubicBezTo>
                    <a:pt x="145" y="41"/>
                    <a:pt x="98" y="17"/>
                    <a:pt x="8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7"/>
            <p:cNvSpPr/>
            <p:nvPr/>
          </p:nvSpPr>
          <p:spPr>
            <a:xfrm>
              <a:off x="1895008" y="2568171"/>
              <a:ext cx="10635" cy="2004"/>
            </a:xfrm>
            <a:custGeom>
              <a:avLst/>
              <a:gdLst/>
              <a:ahLst/>
              <a:cxnLst/>
              <a:rect l="l" t="t" r="r" b="b"/>
              <a:pathLst>
                <a:path w="138" h="26" extrusionOk="0">
                  <a:moveTo>
                    <a:pt x="92" y="1"/>
                  </a:moveTo>
                  <a:cubicBezTo>
                    <a:pt x="14" y="1"/>
                    <a:pt x="0" y="11"/>
                    <a:pt x="6" y="25"/>
                  </a:cubicBezTo>
                  <a:lnTo>
                    <a:pt x="138" y="2"/>
                  </a:lnTo>
                  <a:cubicBezTo>
                    <a:pt x="121" y="1"/>
                    <a:pt x="106" y="1"/>
                    <a:pt x="9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7"/>
            <p:cNvSpPr/>
            <p:nvPr/>
          </p:nvSpPr>
          <p:spPr>
            <a:xfrm>
              <a:off x="1836283" y="2563007"/>
              <a:ext cx="19652" cy="5009"/>
            </a:xfrm>
            <a:custGeom>
              <a:avLst/>
              <a:gdLst/>
              <a:ahLst/>
              <a:cxnLst/>
              <a:rect l="l" t="t" r="r" b="b"/>
              <a:pathLst>
                <a:path w="255" h="65" extrusionOk="0">
                  <a:moveTo>
                    <a:pt x="255" y="1"/>
                  </a:moveTo>
                  <a:lnTo>
                    <a:pt x="214" y="4"/>
                  </a:lnTo>
                  <a:lnTo>
                    <a:pt x="1" y="65"/>
                  </a:lnTo>
                  <a:lnTo>
                    <a:pt x="25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7"/>
            <p:cNvSpPr/>
            <p:nvPr/>
          </p:nvSpPr>
          <p:spPr>
            <a:xfrm>
              <a:off x="1931923" y="2573180"/>
              <a:ext cx="10173" cy="3699"/>
            </a:xfrm>
            <a:custGeom>
              <a:avLst/>
              <a:gdLst/>
              <a:ahLst/>
              <a:cxnLst/>
              <a:rect l="l" t="t" r="r" b="b"/>
              <a:pathLst>
                <a:path w="132" h="48" extrusionOk="0">
                  <a:moveTo>
                    <a:pt x="132" y="1"/>
                  </a:moveTo>
                  <a:lnTo>
                    <a:pt x="74" y="18"/>
                  </a:lnTo>
                  <a:lnTo>
                    <a:pt x="0" y="48"/>
                  </a:lnTo>
                  <a:lnTo>
                    <a:pt x="0" y="48"/>
                  </a:lnTo>
                  <a:lnTo>
                    <a:pt x="132"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7"/>
            <p:cNvSpPr/>
            <p:nvPr/>
          </p:nvSpPr>
          <p:spPr>
            <a:xfrm>
              <a:off x="1958974" y="2574182"/>
              <a:ext cx="23968" cy="4778"/>
            </a:xfrm>
            <a:custGeom>
              <a:avLst/>
              <a:gdLst/>
              <a:ahLst/>
              <a:cxnLst/>
              <a:rect l="l" t="t" r="r" b="b"/>
              <a:pathLst>
                <a:path w="311" h="62" extrusionOk="0">
                  <a:moveTo>
                    <a:pt x="58" y="1"/>
                  </a:moveTo>
                  <a:lnTo>
                    <a:pt x="58" y="1"/>
                  </a:lnTo>
                  <a:cubicBezTo>
                    <a:pt x="0" y="28"/>
                    <a:pt x="132" y="49"/>
                    <a:pt x="75" y="62"/>
                  </a:cubicBezTo>
                  <a:cubicBezTo>
                    <a:pt x="162" y="58"/>
                    <a:pt x="240" y="35"/>
                    <a:pt x="311" y="15"/>
                  </a:cubicBezTo>
                  <a:lnTo>
                    <a:pt x="311" y="15"/>
                  </a:lnTo>
                  <a:cubicBezTo>
                    <a:pt x="282" y="20"/>
                    <a:pt x="253" y="23"/>
                    <a:pt x="222" y="23"/>
                  </a:cubicBezTo>
                  <a:cubicBezTo>
                    <a:pt x="173" y="23"/>
                    <a:pt x="120" y="16"/>
                    <a:pt x="5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7"/>
            <p:cNvSpPr/>
            <p:nvPr/>
          </p:nvSpPr>
          <p:spPr>
            <a:xfrm>
              <a:off x="1982865" y="2573180"/>
              <a:ext cx="9248" cy="2158"/>
            </a:xfrm>
            <a:custGeom>
              <a:avLst/>
              <a:gdLst/>
              <a:ahLst/>
              <a:cxnLst/>
              <a:rect l="l" t="t" r="r" b="b"/>
              <a:pathLst>
                <a:path w="120" h="28" extrusionOk="0">
                  <a:moveTo>
                    <a:pt x="119" y="1"/>
                  </a:moveTo>
                  <a:lnTo>
                    <a:pt x="119" y="1"/>
                  </a:lnTo>
                  <a:cubicBezTo>
                    <a:pt x="82" y="4"/>
                    <a:pt x="41" y="18"/>
                    <a:pt x="1" y="28"/>
                  </a:cubicBezTo>
                  <a:cubicBezTo>
                    <a:pt x="41" y="24"/>
                    <a:pt x="79" y="14"/>
                    <a:pt x="11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7"/>
            <p:cNvSpPr/>
            <p:nvPr/>
          </p:nvSpPr>
          <p:spPr>
            <a:xfrm>
              <a:off x="1922752" y="2568787"/>
              <a:ext cx="7938" cy="3160"/>
            </a:xfrm>
            <a:custGeom>
              <a:avLst/>
              <a:gdLst/>
              <a:ahLst/>
              <a:cxnLst/>
              <a:rect l="l" t="t" r="r" b="b"/>
              <a:pathLst>
                <a:path w="103" h="41" extrusionOk="0">
                  <a:moveTo>
                    <a:pt x="1" y="0"/>
                  </a:moveTo>
                  <a:cubicBezTo>
                    <a:pt x="11" y="7"/>
                    <a:pt x="28" y="30"/>
                    <a:pt x="102" y="41"/>
                  </a:cubicBezTo>
                  <a:lnTo>
                    <a:pt x="5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7"/>
            <p:cNvSpPr/>
            <p:nvPr/>
          </p:nvSpPr>
          <p:spPr>
            <a:xfrm>
              <a:off x="1926374" y="2568479"/>
              <a:ext cx="9017" cy="385"/>
            </a:xfrm>
            <a:custGeom>
              <a:avLst/>
              <a:gdLst/>
              <a:ahLst/>
              <a:cxnLst/>
              <a:rect l="l" t="t" r="r" b="b"/>
              <a:pathLst>
                <a:path w="117" h="5" extrusionOk="0">
                  <a:moveTo>
                    <a:pt x="1" y="1"/>
                  </a:moveTo>
                  <a:lnTo>
                    <a:pt x="4" y="4"/>
                  </a:lnTo>
                  <a:lnTo>
                    <a:pt x="116" y="4"/>
                  </a:lnTo>
                  <a:cubicBezTo>
                    <a:pt x="102" y="4"/>
                    <a:pt x="65"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7"/>
            <p:cNvSpPr/>
            <p:nvPr/>
          </p:nvSpPr>
          <p:spPr>
            <a:xfrm>
              <a:off x="1921750" y="2568402"/>
              <a:ext cx="1079" cy="462"/>
            </a:xfrm>
            <a:custGeom>
              <a:avLst/>
              <a:gdLst/>
              <a:ahLst/>
              <a:cxnLst/>
              <a:rect l="l" t="t" r="r" b="b"/>
              <a:pathLst>
                <a:path w="14" h="6" extrusionOk="0">
                  <a:moveTo>
                    <a:pt x="5" y="0"/>
                  </a:moveTo>
                  <a:cubicBezTo>
                    <a:pt x="3" y="0"/>
                    <a:pt x="2" y="2"/>
                    <a:pt x="0" y="5"/>
                  </a:cubicBezTo>
                  <a:lnTo>
                    <a:pt x="14" y="5"/>
                  </a:lnTo>
                  <a:cubicBezTo>
                    <a:pt x="10" y="2"/>
                    <a:pt x="8"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7"/>
            <p:cNvSpPr/>
            <p:nvPr/>
          </p:nvSpPr>
          <p:spPr>
            <a:xfrm>
              <a:off x="1879055" y="2559154"/>
              <a:ext cx="18265" cy="6320"/>
            </a:xfrm>
            <a:custGeom>
              <a:avLst/>
              <a:gdLst/>
              <a:ahLst/>
              <a:cxnLst/>
              <a:rect l="l" t="t" r="r" b="b"/>
              <a:pathLst>
                <a:path w="237" h="82" extrusionOk="0">
                  <a:moveTo>
                    <a:pt x="81" y="0"/>
                  </a:moveTo>
                  <a:lnTo>
                    <a:pt x="81" y="0"/>
                  </a:lnTo>
                  <a:cubicBezTo>
                    <a:pt x="27" y="27"/>
                    <a:pt x="115" y="44"/>
                    <a:pt x="0" y="81"/>
                  </a:cubicBezTo>
                  <a:cubicBezTo>
                    <a:pt x="78" y="58"/>
                    <a:pt x="236" y="30"/>
                    <a:pt x="8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7"/>
            <p:cNvSpPr/>
            <p:nvPr/>
          </p:nvSpPr>
          <p:spPr>
            <a:xfrm>
              <a:off x="1905335" y="2564086"/>
              <a:ext cx="11560" cy="2929"/>
            </a:xfrm>
            <a:custGeom>
              <a:avLst/>
              <a:gdLst/>
              <a:ahLst/>
              <a:cxnLst/>
              <a:rect l="l" t="t" r="r" b="b"/>
              <a:pathLst>
                <a:path w="150" h="38" extrusionOk="0">
                  <a:moveTo>
                    <a:pt x="10" y="0"/>
                  </a:moveTo>
                  <a:cubicBezTo>
                    <a:pt x="10" y="10"/>
                    <a:pt x="37" y="27"/>
                    <a:pt x="1" y="38"/>
                  </a:cubicBezTo>
                  <a:lnTo>
                    <a:pt x="149" y="10"/>
                  </a:lnTo>
                  <a:lnTo>
                    <a:pt x="1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7"/>
            <p:cNvSpPr/>
            <p:nvPr/>
          </p:nvSpPr>
          <p:spPr>
            <a:xfrm>
              <a:off x="1916818" y="2563855"/>
              <a:ext cx="5241" cy="1387"/>
            </a:xfrm>
            <a:custGeom>
              <a:avLst/>
              <a:gdLst/>
              <a:ahLst/>
              <a:cxnLst/>
              <a:rect l="l" t="t" r="r" b="b"/>
              <a:pathLst>
                <a:path w="68" h="18" extrusionOk="0">
                  <a:moveTo>
                    <a:pt x="67" y="0"/>
                  </a:moveTo>
                  <a:lnTo>
                    <a:pt x="0" y="13"/>
                  </a:lnTo>
                  <a:lnTo>
                    <a:pt x="50" y="17"/>
                  </a:lnTo>
                  <a:lnTo>
                    <a:pt x="6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7"/>
            <p:cNvSpPr/>
            <p:nvPr/>
          </p:nvSpPr>
          <p:spPr>
            <a:xfrm>
              <a:off x="1966758" y="2567477"/>
              <a:ext cx="22195" cy="2697"/>
            </a:xfrm>
            <a:custGeom>
              <a:avLst/>
              <a:gdLst/>
              <a:ahLst/>
              <a:cxnLst/>
              <a:rect l="l" t="t" r="r" b="b"/>
              <a:pathLst>
                <a:path w="288" h="35" extrusionOk="0">
                  <a:moveTo>
                    <a:pt x="48" y="0"/>
                  </a:moveTo>
                  <a:cubicBezTo>
                    <a:pt x="38" y="14"/>
                    <a:pt x="1" y="34"/>
                    <a:pt x="88" y="34"/>
                  </a:cubicBezTo>
                  <a:cubicBezTo>
                    <a:pt x="149" y="17"/>
                    <a:pt x="213" y="17"/>
                    <a:pt x="288" y="14"/>
                  </a:cubicBezTo>
                  <a:cubicBezTo>
                    <a:pt x="210" y="7"/>
                    <a:pt x="125" y="0"/>
                    <a:pt x="4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7"/>
            <p:cNvSpPr/>
            <p:nvPr/>
          </p:nvSpPr>
          <p:spPr>
            <a:xfrm>
              <a:off x="1950651" y="2568633"/>
              <a:ext cx="1079" cy="462"/>
            </a:xfrm>
            <a:custGeom>
              <a:avLst/>
              <a:gdLst/>
              <a:ahLst/>
              <a:cxnLst/>
              <a:rect l="l" t="t" r="r" b="b"/>
              <a:pathLst>
                <a:path w="14" h="6" extrusionOk="0">
                  <a:moveTo>
                    <a:pt x="6" y="0"/>
                  </a:moveTo>
                  <a:cubicBezTo>
                    <a:pt x="3" y="0"/>
                    <a:pt x="0" y="2"/>
                    <a:pt x="0" y="5"/>
                  </a:cubicBezTo>
                  <a:cubicBezTo>
                    <a:pt x="4" y="5"/>
                    <a:pt x="10" y="5"/>
                    <a:pt x="13" y="2"/>
                  </a:cubicBezTo>
                  <a:cubicBezTo>
                    <a:pt x="11" y="1"/>
                    <a:pt x="8" y="0"/>
                    <a:pt x="6"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7"/>
            <p:cNvSpPr/>
            <p:nvPr/>
          </p:nvSpPr>
          <p:spPr>
            <a:xfrm>
              <a:off x="2044904" y="2567940"/>
              <a:ext cx="1079" cy="617"/>
            </a:xfrm>
            <a:custGeom>
              <a:avLst/>
              <a:gdLst/>
              <a:ahLst/>
              <a:cxnLst/>
              <a:rect l="l" t="t" r="r" b="b"/>
              <a:pathLst>
                <a:path w="14" h="8" extrusionOk="0">
                  <a:moveTo>
                    <a:pt x="3" y="1"/>
                  </a:moveTo>
                  <a:lnTo>
                    <a:pt x="0" y="8"/>
                  </a:lnTo>
                  <a:lnTo>
                    <a:pt x="14" y="8"/>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7"/>
            <p:cNvSpPr/>
            <p:nvPr/>
          </p:nvSpPr>
          <p:spPr>
            <a:xfrm>
              <a:off x="1959436" y="2566630"/>
              <a:ext cx="11560" cy="1387"/>
            </a:xfrm>
            <a:custGeom>
              <a:avLst/>
              <a:gdLst/>
              <a:ahLst/>
              <a:cxnLst/>
              <a:rect l="l" t="t" r="r" b="b"/>
              <a:pathLst>
                <a:path w="150" h="18" extrusionOk="0">
                  <a:moveTo>
                    <a:pt x="83" y="0"/>
                  </a:moveTo>
                  <a:cubicBezTo>
                    <a:pt x="49" y="0"/>
                    <a:pt x="25" y="8"/>
                    <a:pt x="1" y="18"/>
                  </a:cubicBezTo>
                  <a:cubicBezTo>
                    <a:pt x="45" y="14"/>
                    <a:pt x="92" y="11"/>
                    <a:pt x="143" y="11"/>
                  </a:cubicBezTo>
                  <a:cubicBezTo>
                    <a:pt x="148" y="6"/>
                    <a:pt x="149" y="3"/>
                    <a:pt x="142" y="3"/>
                  </a:cubicBezTo>
                  <a:cubicBezTo>
                    <a:pt x="139" y="3"/>
                    <a:pt x="135" y="4"/>
                    <a:pt x="130" y="5"/>
                  </a:cubicBezTo>
                  <a:cubicBezTo>
                    <a:pt x="112" y="2"/>
                    <a:pt x="97" y="0"/>
                    <a:pt x="8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7"/>
            <p:cNvSpPr/>
            <p:nvPr/>
          </p:nvSpPr>
          <p:spPr>
            <a:xfrm>
              <a:off x="1999820" y="2570098"/>
              <a:ext cx="8169" cy="1850"/>
            </a:xfrm>
            <a:custGeom>
              <a:avLst/>
              <a:gdLst/>
              <a:ahLst/>
              <a:cxnLst/>
              <a:rect l="l" t="t" r="r" b="b"/>
              <a:pathLst>
                <a:path w="106" h="24" extrusionOk="0">
                  <a:moveTo>
                    <a:pt x="1" y="0"/>
                  </a:moveTo>
                  <a:lnTo>
                    <a:pt x="1" y="0"/>
                  </a:lnTo>
                  <a:cubicBezTo>
                    <a:pt x="26" y="8"/>
                    <a:pt x="71" y="23"/>
                    <a:pt x="93" y="23"/>
                  </a:cubicBezTo>
                  <a:cubicBezTo>
                    <a:pt x="99" y="23"/>
                    <a:pt x="103" y="22"/>
                    <a:pt x="105" y="20"/>
                  </a:cubicBezTo>
                  <a:cubicBezTo>
                    <a:pt x="72" y="13"/>
                    <a:pt x="38"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7"/>
            <p:cNvSpPr/>
            <p:nvPr/>
          </p:nvSpPr>
          <p:spPr>
            <a:xfrm>
              <a:off x="1952423" y="2569789"/>
              <a:ext cx="1387" cy="617"/>
            </a:xfrm>
            <a:custGeom>
              <a:avLst/>
              <a:gdLst/>
              <a:ahLst/>
              <a:cxnLst/>
              <a:rect l="l" t="t" r="r" b="b"/>
              <a:pathLst>
                <a:path w="18" h="8" extrusionOk="0">
                  <a:moveTo>
                    <a:pt x="1" y="1"/>
                  </a:moveTo>
                  <a:cubicBezTo>
                    <a:pt x="10" y="5"/>
                    <a:pt x="14" y="7"/>
                    <a:pt x="16" y="7"/>
                  </a:cubicBezTo>
                  <a:cubicBezTo>
                    <a:pt x="17" y="7"/>
                    <a:pt x="15" y="5"/>
                    <a:pt x="1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7"/>
            <p:cNvSpPr/>
            <p:nvPr/>
          </p:nvSpPr>
          <p:spPr>
            <a:xfrm>
              <a:off x="1951653" y="2567940"/>
              <a:ext cx="7861" cy="1927"/>
            </a:xfrm>
            <a:custGeom>
              <a:avLst/>
              <a:gdLst/>
              <a:ahLst/>
              <a:cxnLst/>
              <a:rect l="l" t="t" r="r" b="b"/>
              <a:pathLst>
                <a:path w="102" h="25" extrusionOk="0">
                  <a:moveTo>
                    <a:pt x="102" y="1"/>
                  </a:moveTo>
                  <a:lnTo>
                    <a:pt x="102" y="1"/>
                  </a:lnTo>
                  <a:cubicBezTo>
                    <a:pt x="64" y="5"/>
                    <a:pt x="31" y="8"/>
                    <a:pt x="0" y="11"/>
                  </a:cubicBezTo>
                  <a:cubicBezTo>
                    <a:pt x="8" y="14"/>
                    <a:pt x="14" y="21"/>
                    <a:pt x="21" y="25"/>
                  </a:cubicBezTo>
                  <a:cubicBezTo>
                    <a:pt x="52" y="18"/>
                    <a:pt x="75" y="8"/>
                    <a:pt x="10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7"/>
            <p:cNvSpPr/>
            <p:nvPr/>
          </p:nvSpPr>
          <p:spPr>
            <a:xfrm>
              <a:off x="2029028" y="2548442"/>
              <a:ext cx="48707" cy="19575"/>
            </a:xfrm>
            <a:custGeom>
              <a:avLst/>
              <a:gdLst/>
              <a:ahLst/>
              <a:cxnLst/>
              <a:rect l="l" t="t" r="r" b="b"/>
              <a:pathLst>
                <a:path w="632" h="254" extrusionOk="0">
                  <a:moveTo>
                    <a:pt x="439" y="1"/>
                  </a:moveTo>
                  <a:cubicBezTo>
                    <a:pt x="432" y="27"/>
                    <a:pt x="350" y="53"/>
                    <a:pt x="255" y="53"/>
                  </a:cubicBezTo>
                  <a:cubicBezTo>
                    <a:pt x="216" y="53"/>
                    <a:pt x="174" y="49"/>
                    <a:pt x="135" y="38"/>
                  </a:cubicBezTo>
                  <a:lnTo>
                    <a:pt x="135" y="38"/>
                  </a:lnTo>
                  <a:cubicBezTo>
                    <a:pt x="0" y="65"/>
                    <a:pt x="88" y="186"/>
                    <a:pt x="209" y="254"/>
                  </a:cubicBezTo>
                  <a:cubicBezTo>
                    <a:pt x="213" y="237"/>
                    <a:pt x="213" y="220"/>
                    <a:pt x="351" y="197"/>
                  </a:cubicBezTo>
                  <a:cubicBezTo>
                    <a:pt x="301" y="180"/>
                    <a:pt x="41" y="152"/>
                    <a:pt x="159" y="119"/>
                  </a:cubicBezTo>
                  <a:cubicBezTo>
                    <a:pt x="199" y="115"/>
                    <a:pt x="229" y="113"/>
                    <a:pt x="252" y="113"/>
                  </a:cubicBezTo>
                  <a:cubicBezTo>
                    <a:pt x="332" y="113"/>
                    <a:pt x="327" y="136"/>
                    <a:pt x="398" y="149"/>
                  </a:cubicBezTo>
                  <a:cubicBezTo>
                    <a:pt x="321" y="105"/>
                    <a:pt x="632" y="75"/>
                    <a:pt x="588" y="10"/>
                  </a:cubicBezTo>
                  <a:lnTo>
                    <a:pt x="588" y="10"/>
                  </a:lnTo>
                  <a:lnTo>
                    <a:pt x="429" y="38"/>
                  </a:lnTo>
                  <a:cubicBezTo>
                    <a:pt x="426" y="27"/>
                    <a:pt x="483" y="7"/>
                    <a:pt x="43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7"/>
            <p:cNvSpPr/>
            <p:nvPr/>
          </p:nvSpPr>
          <p:spPr>
            <a:xfrm>
              <a:off x="2020088" y="2567708"/>
              <a:ext cx="24893" cy="4239"/>
            </a:xfrm>
            <a:custGeom>
              <a:avLst/>
              <a:gdLst/>
              <a:ahLst/>
              <a:cxnLst/>
              <a:rect l="l" t="t" r="r" b="b"/>
              <a:pathLst>
                <a:path w="323" h="55" extrusionOk="0">
                  <a:moveTo>
                    <a:pt x="59" y="0"/>
                  </a:moveTo>
                  <a:lnTo>
                    <a:pt x="1" y="4"/>
                  </a:lnTo>
                  <a:cubicBezTo>
                    <a:pt x="65" y="11"/>
                    <a:pt x="113" y="28"/>
                    <a:pt x="200" y="55"/>
                  </a:cubicBezTo>
                  <a:cubicBezTo>
                    <a:pt x="295" y="34"/>
                    <a:pt x="316" y="21"/>
                    <a:pt x="322" y="11"/>
                  </a:cubicBezTo>
                  <a:lnTo>
                    <a:pt x="38" y="8"/>
                  </a:lnTo>
                  <a:lnTo>
                    <a:pt x="59"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7"/>
            <p:cNvSpPr/>
            <p:nvPr/>
          </p:nvSpPr>
          <p:spPr>
            <a:xfrm>
              <a:off x="1987258" y="2560464"/>
              <a:ext cx="32908" cy="9711"/>
            </a:xfrm>
            <a:custGeom>
              <a:avLst/>
              <a:gdLst/>
              <a:ahLst/>
              <a:cxnLst/>
              <a:rect l="l" t="t" r="r" b="b"/>
              <a:pathLst>
                <a:path w="427" h="126" extrusionOk="0">
                  <a:moveTo>
                    <a:pt x="268" y="0"/>
                  </a:moveTo>
                  <a:cubicBezTo>
                    <a:pt x="103" y="0"/>
                    <a:pt x="150" y="34"/>
                    <a:pt x="52" y="51"/>
                  </a:cubicBezTo>
                  <a:cubicBezTo>
                    <a:pt x="88" y="49"/>
                    <a:pt x="113" y="49"/>
                    <a:pt x="130" y="49"/>
                  </a:cubicBezTo>
                  <a:cubicBezTo>
                    <a:pt x="240" y="49"/>
                    <a:pt x="1" y="74"/>
                    <a:pt x="170" y="94"/>
                  </a:cubicBezTo>
                  <a:cubicBezTo>
                    <a:pt x="116" y="102"/>
                    <a:pt x="69" y="105"/>
                    <a:pt x="22" y="105"/>
                  </a:cubicBezTo>
                  <a:cubicBezTo>
                    <a:pt x="73" y="111"/>
                    <a:pt x="120" y="115"/>
                    <a:pt x="164" y="125"/>
                  </a:cubicBezTo>
                  <a:cubicBezTo>
                    <a:pt x="160" y="122"/>
                    <a:pt x="160" y="122"/>
                    <a:pt x="157" y="122"/>
                  </a:cubicBezTo>
                  <a:cubicBezTo>
                    <a:pt x="147" y="117"/>
                    <a:pt x="142" y="113"/>
                    <a:pt x="146" y="113"/>
                  </a:cubicBezTo>
                  <a:cubicBezTo>
                    <a:pt x="148" y="113"/>
                    <a:pt x="150" y="114"/>
                    <a:pt x="154" y="115"/>
                  </a:cubicBezTo>
                  <a:lnTo>
                    <a:pt x="160" y="115"/>
                  </a:lnTo>
                  <a:cubicBezTo>
                    <a:pt x="160" y="108"/>
                    <a:pt x="167" y="105"/>
                    <a:pt x="170" y="98"/>
                  </a:cubicBezTo>
                  <a:lnTo>
                    <a:pt x="170" y="98"/>
                  </a:lnTo>
                  <a:cubicBezTo>
                    <a:pt x="248" y="108"/>
                    <a:pt x="184" y="111"/>
                    <a:pt x="160" y="115"/>
                  </a:cubicBezTo>
                  <a:cubicBezTo>
                    <a:pt x="157" y="118"/>
                    <a:pt x="157" y="118"/>
                    <a:pt x="157" y="122"/>
                  </a:cubicBezTo>
                  <a:lnTo>
                    <a:pt x="427" y="98"/>
                  </a:lnTo>
                  <a:cubicBezTo>
                    <a:pt x="398" y="96"/>
                    <a:pt x="366" y="95"/>
                    <a:pt x="325" y="95"/>
                  </a:cubicBezTo>
                  <a:cubicBezTo>
                    <a:pt x="284" y="95"/>
                    <a:pt x="234" y="96"/>
                    <a:pt x="170" y="98"/>
                  </a:cubicBezTo>
                  <a:cubicBezTo>
                    <a:pt x="218" y="61"/>
                    <a:pt x="352" y="44"/>
                    <a:pt x="26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7"/>
            <p:cNvSpPr/>
            <p:nvPr/>
          </p:nvSpPr>
          <p:spPr>
            <a:xfrm>
              <a:off x="1896241" y="2552064"/>
              <a:ext cx="2620" cy="925"/>
            </a:xfrm>
            <a:custGeom>
              <a:avLst/>
              <a:gdLst/>
              <a:ahLst/>
              <a:cxnLst/>
              <a:rect l="l" t="t" r="r" b="b"/>
              <a:pathLst>
                <a:path w="34" h="12" extrusionOk="0">
                  <a:moveTo>
                    <a:pt x="0" y="1"/>
                  </a:moveTo>
                  <a:cubicBezTo>
                    <a:pt x="10" y="4"/>
                    <a:pt x="10" y="8"/>
                    <a:pt x="10" y="11"/>
                  </a:cubicBezTo>
                  <a:cubicBezTo>
                    <a:pt x="27" y="8"/>
                    <a:pt x="3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7"/>
            <p:cNvSpPr/>
            <p:nvPr/>
          </p:nvSpPr>
          <p:spPr>
            <a:xfrm>
              <a:off x="1886608" y="2552912"/>
              <a:ext cx="28746" cy="8632"/>
            </a:xfrm>
            <a:custGeom>
              <a:avLst/>
              <a:gdLst/>
              <a:ahLst/>
              <a:cxnLst/>
              <a:rect l="l" t="t" r="r" b="b"/>
              <a:pathLst>
                <a:path w="373" h="112" extrusionOk="0">
                  <a:moveTo>
                    <a:pt x="135" y="0"/>
                  </a:moveTo>
                  <a:lnTo>
                    <a:pt x="135" y="0"/>
                  </a:lnTo>
                  <a:cubicBezTo>
                    <a:pt x="95" y="10"/>
                    <a:pt x="0" y="30"/>
                    <a:pt x="122" y="51"/>
                  </a:cubicBezTo>
                  <a:lnTo>
                    <a:pt x="138" y="44"/>
                  </a:lnTo>
                  <a:cubicBezTo>
                    <a:pt x="224" y="55"/>
                    <a:pt x="330" y="88"/>
                    <a:pt x="361" y="104"/>
                  </a:cubicBezTo>
                  <a:lnTo>
                    <a:pt x="361" y="104"/>
                  </a:lnTo>
                  <a:cubicBezTo>
                    <a:pt x="333" y="74"/>
                    <a:pt x="302" y="48"/>
                    <a:pt x="236" y="13"/>
                  </a:cubicBezTo>
                  <a:cubicBezTo>
                    <a:pt x="218" y="20"/>
                    <a:pt x="203" y="34"/>
                    <a:pt x="156" y="34"/>
                  </a:cubicBezTo>
                  <a:cubicBezTo>
                    <a:pt x="150" y="34"/>
                    <a:pt x="145" y="34"/>
                    <a:pt x="138" y="34"/>
                  </a:cubicBezTo>
                  <a:cubicBezTo>
                    <a:pt x="82" y="21"/>
                    <a:pt x="138" y="13"/>
                    <a:pt x="135" y="0"/>
                  </a:cubicBezTo>
                  <a:close/>
                  <a:moveTo>
                    <a:pt x="361" y="104"/>
                  </a:moveTo>
                  <a:cubicBezTo>
                    <a:pt x="364" y="106"/>
                    <a:pt x="366" y="109"/>
                    <a:pt x="369" y="111"/>
                  </a:cubicBezTo>
                  <a:cubicBezTo>
                    <a:pt x="373" y="111"/>
                    <a:pt x="370" y="108"/>
                    <a:pt x="361" y="10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7"/>
            <p:cNvSpPr/>
            <p:nvPr/>
          </p:nvSpPr>
          <p:spPr>
            <a:xfrm>
              <a:off x="1952731" y="2555994"/>
              <a:ext cx="17726" cy="4239"/>
            </a:xfrm>
            <a:custGeom>
              <a:avLst/>
              <a:gdLst/>
              <a:ahLst/>
              <a:cxnLst/>
              <a:rect l="l" t="t" r="r" b="b"/>
              <a:pathLst>
                <a:path w="230" h="55" extrusionOk="0">
                  <a:moveTo>
                    <a:pt x="115" y="1"/>
                  </a:moveTo>
                  <a:lnTo>
                    <a:pt x="122" y="21"/>
                  </a:lnTo>
                  <a:cubicBezTo>
                    <a:pt x="106" y="20"/>
                    <a:pt x="92" y="20"/>
                    <a:pt x="81" y="20"/>
                  </a:cubicBezTo>
                  <a:cubicBezTo>
                    <a:pt x="1" y="20"/>
                    <a:pt x="22" y="40"/>
                    <a:pt x="7" y="54"/>
                  </a:cubicBezTo>
                  <a:lnTo>
                    <a:pt x="230" y="38"/>
                  </a:lnTo>
                  <a:lnTo>
                    <a:pt x="11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7"/>
            <p:cNvSpPr/>
            <p:nvPr/>
          </p:nvSpPr>
          <p:spPr>
            <a:xfrm>
              <a:off x="2045598" y="2568479"/>
              <a:ext cx="10250" cy="4778"/>
            </a:xfrm>
            <a:custGeom>
              <a:avLst/>
              <a:gdLst/>
              <a:ahLst/>
              <a:cxnLst/>
              <a:rect l="l" t="t" r="r" b="b"/>
              <a:pathLst>
                <a:path w="133" h="62" extrusionOk="0">
                  <a:moveTo>
                    <a:pt x="133" y="1"/>
                  </a:moveTo>
                  <a:lnTo>
                    <a:pt x="32" y="18"/>
                  </a:lnTo>
                  <a:lnTo>
                    <a:pt x="1" y="62"/>
                  </a:lnTo>
                  <a:lnTo>
                    <a:pt x="13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7"/>
            <p:cNvSpPr/>
            <p:nvPr/>
          </p:nvSpPr>
          <p:spPr>
            <a:xfrm>
              <a:off x="2069874" y="2569019"/>
              <a:ext cx="6088" cy="2929"/>
            </a:xfrm>
            <a:custGeom>
              <a:avLst/>
              <a:gdLst/>
              <a:ahLst/>
              <a:cxnLst/>
              <a:rect l="l" t="t" r="r" b="b"/>
              <a:pathLst>
                <a:path w="79" h="38" extrusionOk="0">
                  <a:moveTo>
                    <a:pt x="10" y="0"/>
                  </a:moveTo>
                  <a:lnTo>
                    <a:pt x="0" y="38"/>
                  </a:lnTo>
                  <a:lnTo>
                    <a:pt x="0" y="38"/>
                  </a:lnTo>
                  <a:lnTo>
                    <a:pt x="78" y="14"/>
                  </a:lnTo>
                  <a:lnTo>
                    <a:pt x="1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7"/>
            <p:cNvSpPr/>
            <p:nvPr/>
          </p:nvSpPr>
          <p:spPr>
            <a:xfrm>
              <a:off x="3158064" y="1946009"/>
              <a:ext cx="3699" cy="3776"/>
            </a:xfrm>
            <a:custGeom>
              <a:avLst/>
              <a:gdLst/>
              <a:ahLst/>
              <a:cxnLst/>
              <a:rect l="l" t="t" r="r" b="b"/>
              <a:pathLst>
                <a:path w="48" h="49" extrusionOk="0">
                  <a:moveTo>
                    <a:pt x="48" y="1"/>
                  </a:moveTo>
                  <a:lnTo>
                    <a:pt x="7" y="42"/>
                  </a:lnTo>
                  <a:lnTo>
                    <a:pt x="7" y="42"/>
                  </a:lnTo>
                  <a:cubicBezTo>
                    <a:pt x="17" y="33"/>
                    <a:pt x="31" y="20"/>
                    <a:pt x="48" y="1"/>
                  </a:cubicBezTo>
                  <a:close/>
                  <a:moveTo>
                    <a:pt x="7" y="42"/>
                  </a:moveTo>
                  <a:cubicBezTo>
                    <a:pt x="5" y="44"/>
                    <a:pt x="3" y="47"/>
                    <a:pt x="1" y="48"/>
                  </a:cubicBezTo>
                  <a:lnTo>
                    <a:pt x="7" y="42"/>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7"/>
            <p:cNvSpPr/>
            <p:nvPr/>
          </p:nvSpPr>
          <p:spPr>
            <a:xfrm>
              <a:off x="3128393" y="1971287"/>
              <a:ext cx="1156" cy="1927"/>
            </a:xfrm>
            <a:custGeom>
              <a:avLst/>
              <a:gdLst/>
              <a:ahLst/>
              <a:cxnLst/>
              <a:rect l="l" t="t" r="r" b="b"/>
              <a:pathLst>
                <a:path w="15" h="25" extrusionOk="0">
                  <a:moveTo>
                    <a:pt x="10" y="0"/>
                  </a:moveTo>
                  <a:cubicBezTo>
                    <a:pt x="8" y="0"/>
                    <a:pt x="5" y="1"/>
                    <a:pt x="1" y="4"/>
                  </a:cubicBezTo>
                  <a:lnTo>
                    <a:pt x="1" y="24"/>
                  </a:lnTo>
                  <a:cubicBezTo>
                    <a:pt x="10" y="10"/>
                    <a:pt x="15" y="0"/>
                    <a:pt x="1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7"/>
            <p:cNvSpPr/>
            <p:nvPr/>
          </p:nvSpPr>
          <p:spPr>
            <a:xfrm>
              <a:off x="2599172" y="2395155"/>
              <a:ext cx="17186" cy="6011"/>
            </a:xfrm>
            <a:custGeom>
              <a:avLst/>
              <a:gdLst/>
              <a:ahLst/>
              <a:cxnLst/>
              <a:rect l="l" t="t" r="r" b="b"/>
              <a:pathLst>
                <a:path w="223" h="78" extrusionOk="0">
                  <a:moveTo>
                    <a:pt x="145" y="0"/>
                  </a:moveTo>
                  <a:cubicBezTo>
                    <a:pt x="91" y="44"/>
                    <a:pt x="44" y="64"/>
                    <a:pt x="0" y="78"/>
                  </a:cubicBezTo>
                  <a:cubicBezTo>
                    <a:pt x="105" y="61"/>
                    <a:pt x="223" y="47"/>
                    <a:pt x="189" y="17"/>
                  </a:cubicBezTo>
                  <a:lnTo>
                    <a:pt x="14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7"/>
            <p:cNvSpPr/>
            <p:nvPr/>
          </p:nvSpPr>
          <p:spPr>
            <a:xfrm>
              <a:off x="2893800" y="2167577"/>
              <a:ext cx="4547" cy="6088"/>
            </a:xfrm>
            <a:custGeom>
              <a:avLst/>
              <a:gdLst/>
              <a:ahLst/>
              <a:cxnLst/>
              <a:rect l="l" t="t" r="r" b="b"/>
              <a:pathLst>
                <a:path w="59" h="79" extrusionOk="0">
                  <a:moveTo>
                    <a:pt x="58" y="0"/>
                  </a:moveTo>
                  <a:cubicBezTo>
                    <a:pt x="48" y="0"/>
                    <a:pt x="38" y="4"/>
                    <a:pt x="28" y="7"/>
                  </a:cubicBezTo>
                  <a:cubicBezTo>
                    <a:pt x="21" y="31"/>
                    <a:pt x="11" y="55"/>
                    <a:pt x="0" y="78"/>
                  </a:cubicBezTo>
                  <a:cubicBezTo>
                    <a:pt x="17" y="55"/>
                    <a:pt x="38" y="27"/>
                    <a:pt x="5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7"/>
            <p:cNvSpPr/>
            <p:nvPr/>
          </p:nvSpPr>
          <p:spPr>
            <a:xfrm>
              <a:off x="2894648" y="2149620"/>
              <a:ext cx="8940" cy="4470"/>
            </a:xfrm>
            <a:custGeom>
              <a:avLst/>
              <a:gdLst/>
              <a:ahLst/>
              <a:cxnLst/>
              <a:rect l="l" t="t" r="r" b="b"/>
              <a:pathLst>
                <a:path w="116" h="58" extrusionOk="0">
                  <a:moveTo>
                    <a:pt x="115" y="1"/>
                  </a:moveTo>
                  <a:cubicBezTo>
                    <a:pt x="88" y="11"/>
                    <a:pt x="50" y="31"/>
                    <a:pt x="0" y="58"/>
                  </a:cubicBezTo>
                  <a:lnTo>
                    <a:pt x="11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7"/>
            <p:cNvSpPr/>
            <p:nvPr/>
          </p:nvSpPr>
          <p:spPr>
            <a:xfrm>
              <a:off x="3315281" y="1823703"/>
              <a:ext cx="7861" cy="6320"/>
            </a:xfrm>
            <a:custGeom>
              <a:avLst/>
              <a:gdLst/>
              <a:ahLst/>
              <a:cxnLst/>
              <a:rect l="l" t="t" r="r" b="b"/>
              <a:pathLst>
                <a:path w="102" h="82" extrusionOk="0">
                  <a:moveTo>
                    <a:pt x="102" y="0"/>
                  </a:moveTo>
                  <a:lnTo>
                    <a:pt x="102" y="0"/>
                  </a:lnTo>
                  <a:cubicBezTo>
                    <a:pt x="1" y="71"/>
                    <a:pt x="58" y="58"/>
                    <a:pt x="61" y="81"/>
                  </a:cubicBezTo>
                  <a:lnTo>
                    <a:pt x="102"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7"/>
            <p:cNvSpPr/>
            <p:nvPr/>
          </p:nvSpPr>
          <p:spPr>
            <a:xfrm>
              <a:off x="2301769" y="2530485"/>
              <a:ext cx="16261" cy="3160"/>
            </a:xfrm>
            <a:custGeom>
              <a:avLst/>
              <a:gdLst/>
              <a:ahLst/>
              <a:cxnLst/>
              <a:rect l="l" t="t" r="r" b="b"/>
              <a:pathLst>
                <a:path w="211" h="41" extrusionOk="0">
                  <a:moveTo>
                    <a:pt x="211" y="8"/>
                  </a:moveTo>
                  <a:cubicBezTo>
                    <a:pt x="106" y="14"/>
                    <a:pt x="18" y="0"/>
                    <a:pt x="1" y="41"/>
                  </a:cubicBezTo>
                  <a:cubicBezTo>
                    <a:pt x="89" y="34"/>
                    <a:pt x="153" y="20"/>
                    <a:pt x="211" y="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7"/>
            <p:cNvSpPr/>
            <p:nvPr/>
          </p:nvSpPr>
          <p:spPr>
            <a:xfrm>
              <a:off x="3165077" y="1980920"/>
              <a:ext cx="4008" cy="4239"/>
            </a:xfrm>
            <a:custGeom>
              <a:avLst/>
              <a:gdLst/>
              <a:ahLst/>
              <a:cxnLst/>
              <a:rect l="l" t="t" r="r" b="b"/>
              <a:pathLst>
                <a:path w="52" h="55" extrusionOk="0">
                  <a:moveTo>
                    <a:pt x="44" y="1"/>
                  </a:moveTo>
                  <a:lnTo>
                    <a:pt x="44" y="1"/>
                  </a:lnTo>
                  <a:cubicBezTo>
                    <a:pt x="14" y="31"/>
                    <a:pt x="1" y="51"/>
                    <a:pt x="14" y="54"/>
                  </a:cubicBezTo>
                  <a:cubicBezTo>
                    <a:pt x="41" y="24"/>
                    <a:pt x="52" y="7"/>
                    <a:pt x="4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7"/>
            <p:cNvSpPr/>
            <p:nvPr/>
          </p:nvSpPr>
          <p:spPr>
            <a:xfrm>
              <a:off x="2317953" y="2525784"/>
              <a:ext cx="18265" cy="5318"/>
            </a:xfrm>
            <a:custGeom>
              <a:avLst/>
              <a:gdLst/>
              <a:ahLst/>
              <a:cxnLst/>
              <a:rect l="l" t="t" r="r" b="b"/>
              <a:pathLst>
                <a:path w="237" h="69" extrusionOk="0">
                  <a:moveTo>
                    <a:pt x="237" y="0"/>
                  </a:moveTo>
                  <a:cubicBezTo>
                    <a:pt x="220" y="0"/>
                    <a:pt x="207" y="0"/>
                    <a:pt x="190" y="4"/>
                  </a:cubicBezTo>
                  <a:cubicBezTo>
                    <a:pt x="132" y="28"/>
                    <a:pt x="75" y="51"/>
                    <a:pt x="1" y="69"/>
                  </a:cubicBezTo>
                  <a:cubicBezTo>
                    <a:pt x="79" y="65"/>
                    <a:pt x="166" y="51"/>
                    <a:pt x="23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7"/>
            <p:cNvSpPr/>
            <p:nvPr/>
          </p:nvSpPr>
          <p:spPr>
            <a:xfrm>
              <a:off x="3962569" y="1482759"/>
              <a:ext cx="1773" cy="462"/>
            </a:xfrm>
            <a:custGeom>
              <a:avLst/>
              <a:gdLst/>
              <a:ahLst/>
              <a:cxnLst/>
              <a:rect l="l" t="t" r="r" b="b"/>
              <a:pathLst>
                <a:path w="23" h="6" extrusionOk="0">
                  <a:moveTo>
                    <a:pt x="14" y="0"/>
                  </a:moveTo>
                  <a:cubicBezTo>
                    <a:pt x="10" y="0"/>
                    <a:pt x="5" y="1"/>
                    <a:pt x="0" y="2"/>
                  </a:cubicBezTo>
                  <a:lnTo>
                    <a:pt x="20" y="6"/>
                  </a:lnTo>
                  <a:cubicBezTo>
                    <a:pt x="22" y="2"/>
                    <a:pt x="19" y="0"/>
                    <a:pt x="1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7"/>
            <p:cNvSpPr/>
            <p:nvPr/>
          </p:nvSpPr>
          <p:spPr>
            <a:xfrm>
              <a:off x="4161942" y="1537322"/>
              <a:ext cx="8632" cy="1618"/>
            </a:xfrm>
            <a:custGeom>
              <a:avLst/>
              <a:gdLst/>
              <a:ahLst/>
              <a:cxnLst/>
              <a:rect l="l" t="t" r="r" b="b"/>
              <a:pathLst>
                <a:path w="112" h="21" extrusionOk="0">
                  <a:moveTo>
                    <a:pt x="0" y="1"/>
                  </a:moveTo>
                  <a:lnTo>
                    <a:pt x="0" y="1"/>
                  </a:lnTo>
                  <a:cubicBezTo>
                    <a:pt x="20" y="7"/>
                    <a:pt x="54" y="14"/>
                    <a:pt x="112" y="21"/>
                  </a:cubicBezTo>
                  <a:cubicBezTo>
                    <a:pt x="84" y="17"/>
                    <a:pt x="41"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7"/>
            <p:cNvSpPr/>
            <p:nvPr/>
          </p:nvSpPr>
          <p:spPr>
            <a:xfrm>
              <a:off x="2162509" y="2564318"/>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7"/>
            <p:cNvSpPr/>
            <p:nvPr/>
          </p:nvSpPr>
          <p:spPr>
            <a:xfrm>
              <a:off x="2137770" y="2552680"/>
              <a:ext cx="1927" cy="1850"/>
            </a:xfrm>
            <a:custGeom>
              <a:avLst/>
              <a:gdLst/>
              <a:ahLst/>
              <a:cxnLst/>
              <a:rect l="l" t="t" r="r" b="b"/>
              <a:pathLst>
                <a:path w="25" h="24" extrusionOk="0">
                  <a:moveTo>
                    <a:pt x="25" y="0"/>
                  </a:moveTo>
                  <a:cubicBezTo>
                    <a:pt x="23" y="5"/>
                    <a:pt x="21" y="9"/>
                    <a:pt x="17" y="13"/>
                  </a:cubicBezTo>
                  <a:lnTo>
                    <a:pt x="17" y="13"/>
                  </a:lnTo>
                  <a:cubicBezTo>
                    <a:pt x="22" y="9"/>
                    <a:pt x="25" y="5"/>
                    <a:pt x="25" y="0"/>
                  </a:cubicBezTo>
                  <a:close/>
                  <a:moveTo>
                    <a:pt x="17" y="13"/>
                  </a:moveTo>
                  <a:cubicBezTo>
                    <a:pt x="13" y="17"/>
                    <a:pt x="7" y="20"/>
                    <a:pt x="1" y="24"/>
                  </a:cubicBezTo>
                  <a:cubicBezTo>
                    <a:pt x="8" y="22"/>
                    <a:pt x="13" y="18"/>
                    <a:pt x="17"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7"/>
            <p:cNvSpPr/>
            <p:nvPr/>
          </p:nvSpPr>
          <p:spPr>
            <a:xfrm>
              <a:off x="2373673" y="2491181"/>
              <a:ext cx="1618" cy="308"/>
            </a:xfrm>
            <a:custGeom>
              <a:avLst/>
              <a:gdLst/>
              <a:ahLst/>
              <a:cxnLst/>
              <a:rect l="l" t="t" r="r" b="b"/>
              <a:pathLst>
                <a:path w="21" h="4" extrusionOk="0">
                  <a:moveTo>
                    <a:pt x="20" y="0"/>
                  </a:moveTo>
                  <a:cubicBezTo>
                    <a:pt x="0" y="0"/>
                    <a:pt x="4" y="0"/>
                    <a:pt x="17" y="4"/>
                  </a:cubicBezTo>
                  <a:lnTo>
                    <a:pt x="2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7"/>
            <p:cNvSpPr/>
            <p:nvPr/>
          </p:nvSpPr>
          <p:spPr>
            <a:xfrm>
              <a:off x="2155264" y="2563855"/>
              <a:ext cx="6320" cy="308"/>
            </a:xfrm>
            <a:custGeom>
              <a:avLst/>
              <a:gdLst/>
              <a:ahLst/>
              <a:cxnLst/>
              <a:rect l="l" t="t" r="r" b="b"/>
              <a:pathLst>
                <a:path w="82" h="4" extrusionOk="0">
                  <a:moveTo>
                    <a:pt x="1" y="0"/>
                  </a:moveTo>
                  <a:cubicBezTo>
                    <a:pt x="24" y="3"/>
                    <a:pt x="51" y="3"/>
                    <a:pt x="82" y="3"/>
                  </a:cubicBezTo>
                  <a:cubicBezTo>
                    <a:pt x="68" y="3"/>
                    <a:pt x="4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7"/>
            <p:cNvSpPr/>
            <p:nvPr/>
          </p:nvSpPr>
          <p:spPr>
            <a:xfrm>
              <a:off x="2151719" y="2565165"/>
              <a:ext cx="4624" cy="771"/>
            </a:xfrm>
            <a:custGeom>
              <a:avLst/>
              <a:gdLst/>
              <a:ahLst/>
              <a:cxnLst/>
              <a:rect l="l" t="t" r="r" b="b"/>
              <a:pathLst>
                <a:path w="60" h="10" extrusionOk="0">
                  <a:moveTo>
                    <a:pt x="60" y="0"/>
                  </a:moveTo>
                  <a:cubicBezTo>
                    <a:pt x="39" y="0"/>
                    <a:pt x="19" y="3"/>
                    <a:pt x="6" y="3"/>
                  </a:cubicBezTo>
                  <a:cubicBezTo>
                    <a:pt x="1" y="7"/>
                    <a:pt x="1" y="9"/>
                    <a:pt x="9" y="9"/>
                  </a:cubicBezTo>
                  <a:cubicBezTo>
                    <a:pt x="17" y="9"/>
                    <a:pt x="33" y="7"/>
                    <a:pt x="6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7"/>
            <p:cNvSpPr/>
            <p:nvPr/>
          </p:nvSpPr>
          <p:spPr>
            <a:xfrm>
              <a:off x="2161507" y="2563239"/>
              <a:ext cx="7938" cy="1156"/>
            </a:xfrm>
            <a:custGeom>
              <a:avLst/>
              <a:gdLst/>
              <a:ahLst/>
              <a:cxnLst/>
              <a:rect l="l" t="t" r="r" b="b"/>
              <a:pathLst>
                <a:path w="103" h="15" extrusionOk="0">
                  <a:moveTo>
                    <a:pt x="102" y="1"/>
                  </a:moveTo>
                  <a:lnTo>
                    <a:pt x="102" y="1"/>
                  </a:lnTo>
                  <a:cubicBezTo>
                    <a:pt x="65" y="5"/>
                    <a:pt x="31" y="8"/>
                    <a:pt x="1" y="11"/>
                  </a:cubicBezTo>
                  <a:cubicBezTo>
                    <a:pt x="12" y="11"/>
                    <a:pt x="16" y="14"/>
                    <a:pt x="15" y="14"/>
                  </a:cubicBezTo>
                  <a:lnTo>
                    <a:pt x="15" y="14"/>
                  </a:lnTo>
                  <a:cubicBezTo>
                    <a:pt x="35" y="11"/>
                    <a:pt x="58" y="8"/>
                    <a:pt x="102" y="1"/>
                  </a:cubicBezTo>
                  <a:close/>
                  <a:moveTo>
                    <a:pt x="15" y="14"/>
                  </a:moveTo>
                  <a:cubicBezTo>
                    <a:pt x="14" y="15"/>
                    <a:pt x="14" y="15"/>
                    <a:pt x="14" y="15"/>
                  </a:cubicBezTo>
                  <a:cubicBezTo>
                    <a:pt x="14" y="15"/>
                    <a:pt x="14" y="15"/>
                    <a:pt x="15" y="1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7"/>
            <p:cNvSpPr/>
            <p:nvPr/>
          </p:nvSpPr>
          <p:spPr>
            <a:xfrm>
              <a:off x="3606904" y="1646758"/>
              <a:ext cx="2929" cy="2774"/>
            </a:xfrm>
            <a:custGeom>
              <a:avLst/>
              <a:gdLst/>
              <a:ahLst/>
              <a:cxnLst/>
              <a:rect l="l" t="t" r="r" b="b"/>
              <a:pathLst>
                <a:path w="38" h="36" extrusionOk="0">
                  <a:moveTo>
                    <a:pt x="36" y="1"/>
                  </a:moveTo>
                  <a:lnTo>
                    <a:pt x="36" y="1"/>
                  </a:lnTo>
                  <a:cubicBezTo>
                    <a:pt x="35" y="1"/>
                    <a:pt x="20" y="15"/>
                    <a:pt x="0" y="36"/>
                  </a:cubicBezTo>
                  <a:cubicBezTo>
                    <a:pt x="4" y="33"/>
                    <a:pt x="7" y="33"/>
                    <a:pt x="14" y="29"/>
                  </a:cubicBezTo>
                  <a:cubicBezTo>
                    <a:pt x="32" y="9"/>
                    <a:pt x="38" y="1"/>
                    <a:pt x="3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7"/>
            <p:cNvSpPr/>
            <p:nvPr/>
          </p:nvSpPr>
          <p:spPr>
            <a:xfrm>
              <a:off x="2685796" y="2306837"/>
              <a:ext cx="617" cy="308"/>
            </a:xfrm>
            <a:custGeom>
              <a:avLst/>
              <a:gdLst/>
              <a:ahLst/>
              <a:cxnLst/>
              <a:rect l="l" t="t" r="r" b="b"/>
              <a:pathLst>
                <a:path w="8" h="4" extrusionOk="0">
                  <a:moveTo>
                    <a:pt x="4" y="1"/>
                  </a:moveTo>
                  <a:lnTo>
                    <a:pt x="1" y="4"/>
                  </a:lnTo>
                  <a:cubicBezTo>
                    <a:pt x="4" y="4"/>
                    <a:pt x="8" y="4"/>
                    <a:pt x="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7"/>
            <p:cNvSpPr/>
            <p:nvPr/>
          </p:nvSpPr>
          <p:spPr>
            <a:xfrm>
              <a:off x="2686335" y="2295122"/>
              <a:ext cx="12562" cy="15953"/>
            </a:xfrm>
            <a:custGeom>
              <a:avLst/>
              <a:gdLst/>
              <a:ahLst/>
              <a:cxnLst/>
              <a:rect l="l" t="t" r="r" b="b"/>
              <a:pathLst>
                <a:path w="163" h="207" extrusionOk="0">
                  <a:moveTo>
                    <a:pt x="163" y="1"/>
                  </a:moveTo>
                  <a:lnTo>
                    <a:pt x="163" y="1"/>
                  </a:lnTo>
                  <a:cubicBezTo>
                    <a:pt x="112" y="95"/>
                    <a:pt x="68" y="123"/>
                    <a:pt x="1" y="153"/>
                  </a:cubicBezTo>
                  <a:lnTo>
                    <a:pt x="129" y="207"/>
                  </a:lnTo>
                  <a:lnTo>
                    <a:pt x="16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7"/>
            <p:cNvSpPr/>
            <p:nvPr/>
          </p:nvSpPr>
          <p:spPr>
            <a:xfrm>
              <a:off x="2081280" y="1481988"/>
              <a:ext cx="2141629" cy="1088424"/>
            </a:xfrm>
            <a:custGeom>
              <a:avLst/>
              <a:gdLst/>
              <a:ahLst/>
              <a:cxnLst/>
              <a:rect l="l" t="t" r="r" b="b"/>
              <a:pathLst>
                <a:path w="27789" h="14123" extrusionOk="0">
                  <a:moveTo>
                    <a:pt x="22592" y="838"/>
                  </a:moveTo>
                  <a:lnTo>
                    <a:pt x="22592" y="838"/>
                  </a:lnTo>
                  <a:cubicBezTo>
                    <a:pt x="22596" y="839"/>
                    <a:pt x="22601" y="840"/>
                    <a:pt x="22607" y="840"/>
                  </a:cubicBezTo>
                  <a:cubicBezTo>
                    <a:pt x="22602" y="839"/>
                    <a:pt x="22597" y="838"/>
                    <a:pt x="22592" y="838"/>
                  </a:cubicBezTo>
                  <a:close/>
                  <a:moveTo>
                    <a:pt x="20522" y="2027"/>
                  </a:moveTo>
                  <a:cubicBezTo>
                    <a:pt x="20527" y="2027"/>
                    <a:pt x="20520" y="2040"/>
                    <a:pt x="20512" y="2052"/>
                  </a:cubicBezTo>
                  <a:lnTo>
                    <a:pt x="20472" y="2066"/>
                  </a:lnTo>
                  <a:cubicBezTo>
                    <a:pt x="20504" y="2037"/>
                    <a:pt x="20518" y="2027"/>
                    <a:pt x="20522" y="2027"/>
                  </a:cubicBezTo>
                  <a:close/>
                  <a:moveTo>
                    <a:pt x="18537" y="2830"/>
                  </a:moveTo>
                  <a:lnTo>
                    <a:pt x="18537" y="2830"/>
                  </a:lnTo>
                  <a:cubicBezTo>
                    <a:pt x="18534" y="2832"/>
                    <a:pt x="18532" y="2834"/>
                    <a:pt x="18529" y="2836"/>
                  </a:cubicBezTo>
                  <a:cubicBezTo>
                    <a:pt x="18532" y="2834"/>
                    <a:pt x="18535" y="2832"/>
                    <a:pt x="18537" y="2830"/>
                  </a:cubicBezTo>
                  <a:close/>
                  <a:moveTo>
                    <a:pt x="16901" y="3917"/>
                  </a:moveTo>
                  <a:lnTo>
                    <a:pt x="16901" y="3917"/>
                  </a:lnTo>
                  <a:cubicBezTo>
                    <a:pt x="16900" y="3918"/>
                    <a:pt x="16899" y="3919"/>
                    <a:pt x="16897" y="3920"/>
                  </a:cubicBezTo>
                  <a:lnTo>
                    <a:pt x="16897" y="3920"/>
                  </a:lnTo>
                  <a:lnTo>
                    <a:pt x="16901" y="3917"/>
                  </a:lnTo>
                  <a:close/>
                  <a:moveTo>
                    <a:pt x="13831" y="6187"/>
                  </a:moveTo>
                  <a:lnTo>
                    <a:pt x="13831" y="6187"/>
                  </a:lnTo>
                  <a:cubicBezTo>
                    <a:pt x="13822" y="6193"/>
                    <a:pt x="13814" y="6199"/>
                    <a:pt x="13808" y="6205"/>
                  </a:cubicBezTo>
                  <a:lnTo>
                    <a:pt x="13808" y="6205"/>
                  </a:lnTo>
                  <a:lnTo>
                    <a:pt x="13831" y="6187"/>
                  </a:lnTo>
                  <a:close/>
                  <a:moveTo>
                    <a:pt x="13152" y="6684"/>
                  </a:moveTo>
                  <a:cubicBezTo>
                    <a:pt x="13153" y="6684"/>
                    <a:pt x="13154" y="6684"/>
                    <a:pt x="13155" y="6684"/>
                  </a:cubicBezTo>
                  <a:cubicBezTo>
                    <a:pt x="13145" y="6755"/>
                    <a:pt x="13097" y="6759"/>
                    <a:pt x="13027" y="6792"/>
                  </a:cubicBezTo>
                  <a:cubicBezTo>
                    <a:pt x="13056" y="6759"/>
                    <a:pt x="13112" y="6684"/>
                    <a:pt x="13152" y="6684"/>
                  </a:cubicBezTo>
                  <a:close/>
                  <a:moveTo>
                    <a:pt x="10398" y="8957"/>
                  </a:moveTo>
                  <a:cubicBezTo>
                    <a:pt x="10365" y="8984"/>
                    <a:pt x="10328" y="9012"/>
                    <a:pt x="10277" y="9035"/>
                  </a:cubicBezTo>
                  <a:cubicBezTo>
                    <a:pt x="10294" y="9004"/>
                    <a:pt x="10341" y="8978"/>
                    <a:pt x="10398" y="8957"/>
                  </a:cubicBezTo>
                  <a:close/>
                  <a:moveTo>
                    <a:pt x="7392" y="11016"/>
                  </a:moveTo>
                  <a:lnTo>
                    <a:pt x="7392" y="11016"/>
                  </a:lnTo>
                  <a:cubicBezTo>
                    <a:pt x="7390" y="11017"/>
                    <a:pt x="7388" y="11017"/>
                    <a:pt x="7386" y="11018"/>
                  </a:cubicBezTo>
                  <a:cubicBezTo>
                    <a:pt x="7388" y="11018"/>
                    <a:pt x="7390" y="11017"/>
                    <a:pt x="7392" y="11016"/>
                  </a:cubicBezTo>
                  <a:close/>
                  <a:moveTo>
                    <a:pt x="7318" y="11065"/>
                  </a:moveTo>
                  <a:lnTo>
                    <a:pt x="7318" y="11065"/>
                  </a:lnTo>
                  <a:cubicBezTo>
                    <a:pt x="7316" y="11067"/>
                    <a:pt x="7315" y="11068"/>
                    <a:pt x="7314" y="11070"/>
                  </a:cubicBezTo>
                  <a:lnTo>
                    <a:pt x="7314" y="11070"/>
                  </a:lnTo>
                  <a:cubicBezTo>
                    <a:pt x="7315" y="11068"/>
                    <a:pt x="7316" y="11067"/>
                    <a:pt x="7318" y="11065"/>
                  </a:cubicBezTo>
                  <a:close/>
                  <a:moveTo>
                    <a:pt x="7517" y="11268"/>
                  </a:moveTo>
                  <a:cubicBezTo>
                    <a:pt x="7527" y="11278"/>
                    <a:pt x="7547" y="11268"/>
                    <a:pt x="7515" y="11290"/>
                  </a:cubicBezTo>
                  <a:lnTo>
                    <a:pt x="7515" y="11290"/>
                  </a:lnTo>
                  <a:cubicBezTo>
                    <a:pt x="7517" y="11283"/>
                    <a:pt x="7518" y="11275"/>
                    <a:pt x="7517" y="11268"/>
                  </a:cubicBezTo>
                  <a:close/>
                  <a:moveTo>
                    <a:pt x="1799" y="13905"/>
                  </a:moveTo>
                  <a:cubicBezTo>
                    <a:pt x="1820" y="13905"/>
                    <a:pt x="1787" y="13907"/>
                    <a:pt x="1737" y="13909"/>
                  </a:cubicBezTo>
                  <a:lnTo>
                    <a:pt x="1741" y="13906"/>
                  </a:lnTo>
                  <a:cubicBezTo>
                    <a:pt x="1771" y="13905"/>
                    <a:pt x="1790" y="13905"/>
                    <a:pt x="1799" y="13905"/>
                  </a:cubicBezTo>
                  <a:close/>
                  <a:moveTo>
                    <a:pt x="24295" y="0"/>
                  </a:moveTo>
                  <a:cubicBezTo>
                    <a:pt x="24171" y="0"/>
                    <a:pt x="24029" y="29"/>
                    <a:pt x="23977" y="30"/>
                  </a:cubicBezTo>
                  <a:lnTo>
                    <a:pt x="23977" y="30"/>
                  </a:lnTo>
                  <a:lnTo>
                    <a:pt x="23965" y="29"/>
                  </a:lnTo>
                  <a:lnTo>
                    <a:pt x="23965" y="29"/>
                  </a:lnTo>
                  <a:cubicBezTo>
                    <a:pt x="23968" y="30"/>
                    <a:pt x="23971" y="30"/>
                    <a:pt x="23974" y="30"/>
                  </a:cubicBezTo>
                  <a:cubicBezTo>
                    <a:pt x="23975" y="30"/>
                    <a:pt x="23976" y="30"/>
                    <a:pt x="23977" y="30"/>
                  </a:cubicBezTo>
                  <a:lnTo>
                    <a:pt x="23977" y="30"/>
                  </a:lnTo>
                  <a:lnTo>
                    <a:pt x="24127" y="36"/>
                  </a:lnTo>
                  <a:cubicBezTo>
                    <a:pt x="23904" y="56"/>
                    <a:pt x="23651" y="86"/>
                    <a:pt x="23401" y="141"/>
                  </a:cubicBezTo>
                  <a:cubicBezTo>
                    <a:pt x="23158" y="201"/>
                    <a:pt x="22921" y="279"/>
                    <a:pt x="22732" y="387"/>
                  </a:cubicBezTo>
                  <a:lnTo>
                    <a:pt x="22769" y="394"/>
                  </a:lnTo>
                  <a:cubicBezTo>
                    <a:pt x="22620" y="471"/>
                    <a:pt x="22563" y="492"/>
                    <a:pt x="22495" y="516"/>
                  </a:cubicBezTo>
                  <a:cubicBezTo>
                    <a:pt x="22428" y="536"/>
                    <a:pt x="22353" y="552"/>
                    <a:pt x="22198" y="641"/>
                  </a:cubicBezTo>
                  <a:lnTo>
                    <a:pt x="22208" y="630"/>
                  </a:lnTo>
                  <a:lnTo>
                    <a:pt x="22208" y="630"/>
                  </a:lnTo>
                  <a:cubicBezTo>
                    <a:pt x="22151" y="681"/>
                    <a:pt x="22070" y="732"/>
                    <a:pt x="21985" y="775"/>
                  </a:cubicBezTo>
                  <a:cubicBezTo>
                    <a:pt x="22003" y="759"/>
                    <a:pt x="22000" y="753"/>
                    <a:pt x="21986" y="753"/>
                  </a:cubicBezTo>
                  <a:cubicBezTo>
                    <a:pt x="21965" y="753"/>
                    <a:pt x="21918" y="767"/>
                    <a:pt x="21896" y="767"/>
                  </a:cubicBezTo>
                  <a:cubicBezTo>
                    <a:pt x="21879" y="767"/>
                    <a:pt x="21876" y="760"/>
                    <a:pt x="21904" y="735"/>
                  </a:cubicBezTo>
                  <a:lnTo>
                    <a:pt x="21904" y="735"/>
                  </a:lnTo>
                  <a:cubicBezTo>
                    <a:pt x="21614" y="942"/>
                    <a:pt x="21766" y="850"/>
                    <a:pt x="21603" y="1029"/>
                  </a:cubicBezTo>
                  <a:lnTo>
                    <a:pt x="21539" y="1026"/>
                  </a:lnTo>
                  <a:cubicBezTo>
                    <a:pt x="21488" y="1096"/>
                    <a:pt x="21492" y="1113"/>
                    <a:pt x="21343" y="1212"/>
                  </a:cubicBezTo>
                  <a:cubicBezTo>
                    <a:pt x="21387" y="1171"/>
                    <a:pt x="21376" y="1165"/>
                    <a:pt x="21355" y="1165"/>
                  </a:cubicBezTo>
                  <a:cubicBezTo>
                    <a:pt x="21346" y="1165"/>
                    <a:pt x="21336" y="1166"/>
                    <a:pt x="21328" y="1166"/>
                  </a:cubicBezTo>
                  <a:cubicBezTo>
                    <a:pt x="21303" y="1166"/>
                    <a:pt x="21288" y="1159"/>
                    <a:pt x="21340" y="1107"/>
                  </a:cubicBezTo>
                  <a:lnTo>
                    <a:pt x="21340" y="1107"/>
                  </a:lnTo>
                  <a:cubicBezTo>
                    <a:pt x="20982" y="1238"/>
                    <a:pt x="20914" y="1469"/>
                    <a:pt x="20712" y="1469"/>
                  </a:cubicBezTo>
                  <a:cubicBezTo>
                    <a:pt x="20691" y="1507"/>
                    <a:pt x="20695" y="1522"/>
                    <a:pt x="20713" y="1522"/>
                  </a:cubicBezTo>
                  <a:cubicBezTo>
                    <a:pt x="20765" y="1522"/>
                    <a:pt x="20938" y="1394"/>
                    <a:pt x="20949" y="1394"/>
                  </a:cubicBezTo>
                  <a:lnTo>
                    <a:pt x="20949" y="1394"/>
                  </a:lnTo>
                  <a:cubicBezTo>
                    <a:pt x="20950" y="1394"/>
                    <a:pt x="20948" y="1397"/>
                    <a:pt x="20941" y="1404"/>
                  </a:cubicBezTo>
                  <a:cubicBezTo>
                    <a:pt x="20945" y="1403"/>
                    <a:pt x="20949" y="1402"/>
                    <a:pt x="20951" y="1402"/>
                  </a:cubicBezTo>
                  <a:cubicBezTo>
                    <a:pt x="21006" y="1402"/>
                    <a:pt x="20855" y="1545"/>
                    <a:pt x="20759" y="1597"/>
                  </a:cubicBezTo>
                  <a:cubicBezTo>
                    <a:pt x="20661" y="1661"/>
                    <a:pt x="20526" y="1606"/>
                    <a:pt x="20280" y="1776"/>
                  </a:cubicBezTo>
                  <a:cubicBezTo>
                    <a:pt x="20303" y="1759"/>
                    <a:pt x="20303" y="1752"/>
                    <a:pt x="20327" y="1735"/>
                  </a:cubicBezTo>
                  <a:lnTo>
                    <a:pt x="20327" y="1735"/>
                  </a:lnTo>
                  <a:cubicBezTo>
                    <a:pt x="20222" y="1779"/>
                    <a:pt x="20164" y="1884"/>
                    <a:pt x="20029" y="1927"/>
                  </a:cubicBezTo>
                  <a:cubicBezTo>
                    <a:pt x="19999" y="2019"/>
                    <a:pt x="19884" y="2025"/>
                    <a:pt x="19904" y="2097"/>
                  </a:cubicBezTo>
                  <a:lnTo>
                    <a:pt x="20121" y="1931"/>
                  </a:lnTo>
                  <a:lnTo>
                    <a:pt x="20121" y="1931"/>
                  </a:lnTo>
                  <a:cubicBezTo>
                    <a:pt x="20006" y="2032"/>
                    <a:pt x="19935" y="2188"/>
                    <a:pt x="19698" y="2292"/>
                  </a:cubicBezTo>
                  <a:cubicBezTo>
                    <a:pt x="19709" y="2269"/>
                    <a:pt x="19759" y="2211"/>
                    <a:pt x="19796" y="2174"/>
                  </a:cubicBezTo>
                  <a:lnTo>
                    <a:pt x="19796" y="2174"/>
                  </a:lnTo>
                  <a:cubicBezTo>
                    <a:pt x="19722" y="2194"/>
                    <a:pt x="19684" y="2262"/>
                    <a:pt x="19611" y="2286"/>
                  </a:cubicBezTo>
                  <a:cubicBezTo>
                    <a:pt x="19587" y="2214"/>
                    <a:pt x="19874" y="2093"/>
                    <a:pt x="19979" y="1955"/>
                  </a:cubicBezTo>
                  <a:lnTo>
                    <a:pt x="19979" y="1955"/>
                  </a:lnTo>
                  <a:cubicBezTo>
                    <a:pt x="19913" y="1968"/>
                    <a:pt x="19811" y="2093"/>
                    <a:pt x="19782" y="2093"/>
                  </a:cubicBezTo>
                  <a:cubicBezTo>
                    <a:pt x="19774" y="2093"/>
                    <a:pt x="19771" y="2084"/>
                    <a:pt x="19776" y="2060"/>
                  </a:cubicBezTo>
                  <a:lnTo>
                    <a:pt x="19776" y="2060"/>
                  </a:lnTo>
                  <a:cubicBezTo>
                    <a:pt x="19732" y="2211"/>
                    <a:pt x="19530" y="2208"/>
                    <a:pt x="19401" y="2384"/>
                  </a:cubicBezTo>
                  <a:lnTo>
                    <a:pt x="19388" y="2340"/>
                  </a:lnTo>
                  <a:cubicBezTo>
                    <a:pt x="19367" y="2360"/>
                    <a:pt x="19324" y="2414"/>
                    <a:pt x="19273" y="2448"/>
                  </a:cubicBezTo>
                  <a:lnTo>
                    <a:pt x="19330" y="2340"/>
                  </a:lnTo>
                  <a:lnTo>
                    <a:pt x="19330" y="2340"/>
                  </a:lnTo>
                  <a:cubicBezTo>
                    <a:pt x="19222" y="2471"/>
                    <a:pt x="19043" y="2475"/>
                    <a:pt x="18928" y="2583"/>
                  </a:cubicBezTo>
                  <a:cubicBezTo>
                    <a:pt x="19022" y="2522"/>
                    <a:pt x="19062" y="2503"/>
                    <a:pt x="19080" y="2503"/>
                  </a:cubicBezTo>
                  <a:cubicBezTo>
                    <a:pt x="19107" y="2503"/>
                    <a:pt x="19081" y="2548"/>
                    <a:pt x="19114" y="2548"/>
                  </a:cubicBezTo>
                  <a:cubicBezTo>
                    <a:pt x="19122" y="2548"/>
                    <a:pt x="19134" y="2545"/>
                    <a:pt x="19151" y="2539"/>
                  </a:cubicBezTo>
                  <a:lnTo>
                    <a:pt x="19151" y="2539"/>
                  </a:lnTo>
                  <a:cubicBezTo>
                    <a:pt x="18849" y="2807"/>
                    <a:pt x="18893" y="2573"/>
                    <a:pt x="18537" y="2830"/>
                  </a:cubicBezTo>
                  <a:lnTo>
                    <a:pt x="18537" y="2830"/>
                  </a:lnTo>
                  <a:cubicBezTo>
                    <a:pt x="18574" y="2805"/>
                    <a:pt x="18648" y="2771"/>
                    <a:pt x="18675" y="2771"/>
                  </a:cubicBezTo>
                  <a:cubicBezTo>
                    <a:pt x="18688" y="2771"/>
                    <a:pt x="18689" y="2780"/>
                    <a:pt x="18668" y="2802"/>
                  </a:cubicBezTo>
                  <a:cubicBezTo>
                    <a:pt x="18590" y="2843"/>
                    <a:pt x="18485" y="2891"/>
                    <a:pt x="18428" y="2900"/>
                  </a:cubicBezTo>
                  <a:cubicBezTo>
                    <a:pt x="18331" y="2971"/>
                    <a:pt x="18321" y="2987"/>
                    <a:pt x="18340" y="2987"/>
                  </a:cubicBezTo>
                  <a:cubicBezTo>
                    <a:pt x="18355" y="2987"/>
                    <a:pt x="18391" y="2975"/>
                    <a:pt x="18409" y="2975"/>
                  </a:cubicBezTo>
                  <a:cubicBezTo>
                    <a:pt x="18422" y="2975"/>
                    <a:pt x="18425" y="2982"/>
                    <a:pt x="18401" y="3005"/>
                  </a:cubicBezTo>
                  <a:cubicBezTo>
                    <a:pt x="18290" y="3019"/>
                    <a:pt x="18293" y="3106"/>
                    <a:pt x="18195" y="3195"/>
                  </a:cubicBezTo>
                  <a:lnTo>
                    <a:pt x="18168" y="3157"/>
                  </a:lnTo>
                  <a:cubicBezTo>
                    <a:pt x="17868" y="3323"/>
                    <a:pt x="18144" y="3285"/>
                    <a:pt x="17871" y="3427"/>
                  </a:cubicBezTo>
                  <a:lnTo>
                    <a:pt x="17945" y="3302"/>
                  </a:lnTo>
                  <a:lnTo>
                    <a:pt x="17820" y="3407"/>
                  </a:lnTo>
                  <a:lnTo>
                    <a:pt x="17820" y="3346"/>
                  </a:lnTo>
                  <a:cubicBezTo>
                    <a:pt x="17695" y="3475"/>
                    <a:pt x="17645" y="3495"/>
                    <a:pt x="17496" y="3580"/>
                  </a:cubicBezTo>
                  <a:cubicBezTo>
                    <a:pt x="17547" y="3583"/>
                    <a:pt x="17523" y="3661"/>
                    <a:pt x="17401" y="3745"/>
                  </a:cubicBezTo>
                  <a:cubicBezTo>
                    <a:pt x="17384" y="3751"/>
                    <a:pt x="17374" y="3754"/>
                    <a:pt x="17367" y="3754"/>
                  </a:cubicBezTo>
                  <a:cubicBezTo>
                    <a:pt x="17350" y="3754"/>
                    <a:pt x="17358" y="3739"/>
                    <a:pt x="17350" y="3739"/>
                  </a:cubicBezTo>
                  <a:cubicBezTo>
                    <a:pt x="17342" y="3739"/>
                    <a:pt x="17320" y="3752"/>
                    <a:pt x="17249" y="3803"/>
                  </a:cubicBezTo>
                  <a:cubicBezTo>
                    <a:pt x="17277" y="3752"/>
                    <a:pt x="17300" y="3694"/>
                    <a:pt x="17398" y="3678"/>
                  </a:cubicBezTo>
                  <a:cubicBezTo>
                    <a:pt x="17398" y="3657"/>
                    <a:pt x="17422" y="3627"/>
                    <a:pt x="17422" y="3610"/>
                  </a:cubicBezTo>
                  <a:lnTo>
                    <a:pt x="17422" y="3610"/>
                  </a:lnTo>
                  <a:cubicBezTo>
                    <a:pt x="17313" y="3647"/>
                    <a:pt x="17188" y="3759"/>
                    <a:pt x="17124" y="3803"/>
                  </a:cubicBezTo>
                  <a:cubicBezTo>
                    <a:pt x="17151" y="3789"/>
                    <a:pt x="17182" y="3769"/>
                    <a:pt x="17199" y="3765"/>
                  </a:cubicBezTo>
                  <a:lnTo>
                    <a:pt x="17199" y="3765"/>
                  </a:lnTo>
                  <a:lnTo>
                    <a:pt x="16979" y="3992"/>
                  </a:lnTo>
                  <a:cubicBezTo>
                    <a:pt x="16971" y="3994"/>
                    <a:pt x="16965" y="3995"/>
                    <a:pt x="16960" y="3995"/>
                  </a:cubicBezTo>
                  <a:cubicBezTo>
                    <a:pt x="16936" y="3995"/>
                    <a:pt x="16957" y="3967"/>
                    <a:pt x="16979" y="3941"/>
                  </a:cubicBezTo>
                  <a:lnTo>
                    <a:pt x="16979" y="3941"/>
                  </a:lnTo>
                  <a:cubicBezTo>
                    <a:pt x="16928" y="3978"/>
                    <a:pt x="16904" y="4022"/>
                    <a:pt x="16831" y="4076"/>
                  </a:cubicBezTo>
                  <a:cubicBezTo>
                    <a:pt x="16831" y="4033"/>
                    <a:pt x="16804" y="4006"/>
                    <a:pt x="16897" y="3920"/>
                  </a:cubicBezTo>
                  <a:lnTo>
                    <a:pt x="16897" y="3920"/>
                  </a:lnTo>
                  <a:lnTo>
                    <a:pt x="16682" y="4116"/>
                  </a:lnTo>
                  <a:cubicBezTo>
                    <a:pt x="16661" y="4116"/>
                    <a:pt x="16584" y="4147"/>
                    <a:pt x="16561" y="4147"/>
                  </a:cubicBezTo>
                  <a:cubicBezTo>
                    <a:pt x="16554" y="4147"/>
                    <a:pt x="16551" y="4144"/>
                    <a:pt x="16557" y="4137"/>
                  </a:cubicBezTo>
                  <a:lnTo>
                    <a:pt x="16557" y="4137"/>
                  </a:lnTo>
                  <a:cubicBezTo>
                    <a:pt x="16408" y="4211"/>
                    <a:pt x="16266" y="4424"/>
                    <a:pt x="16070" y="4525"/>
                  </a:cubicBezTo>
                  <a:cubicBezTo>
                    <a:pt x="16067" y="4536"/>
                    <a:pt x="16053" y="4556"/>
                    <a:pt x="16016" y="4586"/>
                  </a:cubicBezTo>
                  <a:cubicBezTo>
                    <a:pt x="15844" y="4698"/>
                    <a:pt x="15671" y="4765"/>
                    <a:pt x="15503" y="4944"/>
                  </a:cubicBezTo>
                  <a:lnTo>
                    <a:pt x="15354" y="4971"/>
                  </a:lnTo>
                  <a:cubicBezTo>
                    <a:pt x="15300" y="5016"/>
                    <a:pt x="15314" y="5022"/>
                    <a:pt x="15341" y="5022"/>
                  </a:cubicBezTo>
                  <a:cubicBezTo>
                    <a:pt x="15350" y="5022"/>
                    <a:pt x="15360" y="5022"/>
                    <a:pt x="15369" y="5022"/>
                  </a:cubicBezTo>
                  <a:cubicBezTo>
                    <a:pt x="15407" y="5022"/>
                    <a:pt x="15432" y="5032"/>
                    <a:pt x="15311" y="5133"/>
                  </a:cubicBezTo>
                  <a:cubicBezTo>
                    <a:pt x="15251" y="5185"/>
                    <a:pt x="15221" y="5200"/>
                    <a:pt x="15203" y="5200"/>
                  </a:cubicBezTo>
                  <a:cubicBezTo>
                    <a:pt x="15176" y="5200"/>
                    <a:pt x="15180" y="5163"/>
                    <a:pt x="15153" y="5163"/>
                  </a:cubicBezTo>
                  <a:cubicBezTo>
                    <a:pt x="15148" y="5163"/>
                    <a:pt x="15142" y="5164"/>
                    <a:pt x="15135" y="5167"/>
                  </a:cubicBezTo>
                  <a:cubicBezTo>
                    <a:pt x="15063" y="5259"/>
                    <a:pt x="14946" y="5424"/>
                    <a:pt x="14750" y="5502"/>
                  </a:cubicBezTo>
                  <a:cubicBezTo>
                    <a:pt x="14797" y="5451"/>
                    <a:pt x="14844" y="5431"/>
                    <a:pt x="14895" y="5387"/>
                  </a:cubicBezTo>
                  <a:lnTo>
                    <a:pt x="14895" y="5387"/>
                  </a:lnTo>
                  <a:lnTo>
                    <a:pt x="14746" y="5451"/>
                  </a:lnTo>
                  <a:cubicBezTo>
                    <a:pt x="14840" y="5325"/>
                    <a:pt x="14936" y="5258"/>
                    <a:pt x="14897" y="5258"/>
                  </a:cubicBezTo>
                  <a:cubicBezTo>
                    <a:pt x="14887" y="5258"/>
                    <a:pt x="14868" y="5263"/>
                    <a:pt x="14837" y="5272"/>
                  </a:cubicBezTo>
                  <a:cubicBezTo>
                    <a:pt x="14895" y="5387"/>
                    <a:pt x="14351" y="5640"/>
                    <a:pt x="14408" y="5755"/>
                  </a:cubicBezTo>
                  <a:lnTo>
                    <a:pt x="14310" y="5792"/>
                  </a:lnTo>
                  <a:cubicBezTo>
                    <a:pt x="14334" y="5778"/>
                    <a:pt x="14334" y="5769"/>
                    <a:pt x="14358" y="5752"/>
                  </a:cubicBezTo>
                  <a:lnTo>
                    <a:pt x="14358" y="5752"/>
                  </a:lnTo>
                  <a:cubicBezTo>
                    <a:pt x="14162" y="5822"/>
                    <a:pt x="14293" y="5914"/>
                    <a:pt x="14074" y="6052"/>
                  </a:cubicBezTo>
                  <a:cubicBezTo>
                    <a:pt x="14027" y="6079"/>
                    <a:pt x="13986" y="6098"/>
                    <a:pt x="13968" y="6098"/>
                  </a:cubicBezTo>
                  <a:cubicBezTo>
                    <a:pt x="13957" y="6098"/>
                    <a:pt x="13957" y="6089"/>
                    <a:pt x="13973" y="6069"/>
                  </a:cubicBezTo>
                  <a:lnTo>
                    <a:pt x="13973" y="6069"/>
                  </a:lnTo>
                  <a:lnTo>
                    <a:pt x="13831" y="6215"/>
                  </a:lnTo>
                  <a:cubicBezTo>
                    <a:pt x="13816" y="6225"/>
                    <a:pt x="13805" y="6230"/>
                    <a:pt x="13799" y="6230"/>
                  </a:cubicBezTo>
                  <a:cubicBezTo>
                    <a:pt x="13790" y="6230"/>
                    <a:pt x="13793" y="6219"/>
                    <a:pt x="13808" y="6205"/>
                  </a:cubicBezTo>
                  <a:lnTo>
                    <a:pt x="13808" y="6205"/>
                  </a:lnTo>
                  <a:lnTo>
                    <a:pt x="13588" y="6377"/>
                  </a:lnTo>
                  <a:lnTo>
                    <a:pt x="13588" y="6373"/>
                  </a:lnTo>
                  <a:cubicBezTo>
                    <a:pt x="13563" y="6417"/>
                    <a:pt x="13503" y="6498"/>
                    <a:pt x="13473" y="6539"/>
                  </a:cubicBezTo>
                  <a:cubicBezTo>
                    <a:pt x="13459" y="6545"/>
                    <a:pt x="13452" y="6547"/>
                    <a:pt x="13448" y="6547"/>
                  </a:cubicBezTo>
                  <a:cubicBezTo>
                    <a:pt x="13433" y="6547"/>
                    <a:pt x="13492" y="6505"/>
                    <a:pt x="13473" y="6505"/>
                  </a:cubicBezTo>
                  <a:lnTo>
                    <a:pt x="13473" y="6505"/>
                  </a:lnTo>
                  <a:lnTo>
                    <a:pt x="13354" y="6630"/>
                  </a:lnTo>
                  <a:cubicBezTo>
                    <a:pt x="13350" y="6630"/>
                    <a:pt x="13346" y="6631"/>
                    <a:pt x="13343" y="6631"/>
                  </a:cubicBezTo>
                  <a:cubicBezTo>
                    <a:pt x="13291" y="6631"/>
                    <a:pt x="13377" y="6532"/>
                    <a:pt x="13469" y="6468"/>
                  </a:cubicBezTo>
                  <a:cubicBezTo>
                    <a:pt x="13464" y="6467"/>
                    <a:pt x="13459" y="6467"/>
                    <a:pt x="13454" y="6467"/>
                  </a:cubicBezTo>
                  <a:cubicBezTo>
                    <a:pt x="13272" y="6467"/>
                    <a:pt x="13366" y="6583"/>
                    <a:pt x="13057" y="6721"/>
                  </a:cubicBezTo>
                  <a:lnTo>
                    <a:pt x="13175" y="6613"/>
                  </a:lnTo>
                  <a:lnTo>
                    <a:pt x="13175" y="6613"/>
                  </a:lnTo>
                  <a:cubicBezTo>
                    <a:pt x="13050" y="6617"/>
                    <a:pt x="12966" y="6714"/>
                    <a:pt x="12793" y="6785"/>
                  </a:cubicBezTo>
                  <a:cubicBezTo>
                    <a:pt x="12826" y="6781"/>
                    <a:pt x="12964" y="6731"/>
                    <a:pt x="13025" y="6731"/>
                  </a:cubicBezTo>
                  <a:cubicBezTo>
                    <a:pt x="13059" y="6731"/>
                    <a:pt x="13069" y="6747"/>
                    <a:pt x="13024" y="6795"/>
                  </a:cubicBezTo>
                  <a:cubicBezTo>
                    <a:pt x="12976" y="6819"/>
                    <a:pt x="12919" y="6856"/>
                    <a:pt x="12854" y="6937"/>
                  </a:cubicBezTo>
                  <a:cubicBezTo>
                    <a:pt x="12849" y="6930"/>
                    <a:pt x="12842" y="6927"/>
                    <a:pt x="12834" y="6927"/>
                  </a:cubicBezTo>
                  <a:cubicBezTo>
                    <a:pt x="12799" y="6927"/>
                    <a:pt x="12738" y="6982"/>
                    <a:pt x="12662" y="7042"/>
                  </a:cubicBezTo>
                  <a:lnTo>
                    <a:pt x="12631" y="6991"/>
                  </a:lnTo>
                  <a:cubicBezTo>
                    <a:pt x="12537" y="7083"/>
                    <a:pt x="12564" y="7099"/>
                    <a:pt x="12520" y="7167"/>
                  </a:cubicBezTo>
                  <a:cubicBezTo>
                    <a:pt x="12444" y="7220"/>
                    <a:pt x="12395" y="7233"/>
                    <a:pt x="12357" y="7233"/>
                  </a:cubicBezTo>
                  <a:cubicBezTo>
                    <a:pt x="12335" y="7233"/>
                    <a:pt x="12316" y="7228"/>
                    <a:pt x="12297" y="7225"/>
                  </a:cubicBezTo>
                  <a:cubicBezTo>
                    <a:pt x="12231" y="7270"/>
                    <a:pt x="12230" y="7279"/>
                    <a:pt x="12249" y="7279"/>
                  </a:cubicBezTo>
                  <a:cubicBezTo>
                    <a:pt x="12263" y="7279"/>
                    <a:pt x="12288" y="7274"/>
                    <a:pt x="12305" y="7274"/>
                  </a:cubicBezTo>
                  <a:cubicBezTo>
                    <a:pt x="12334" y="7274"/>
                    <a:pt x="12343" y="7288"/>
                    <a:pt x="12257" y="7359"/>
                  </a:cubicBezTo>
                  <a:cubicBezTo>
                    <a:pt x="12088" y="7461"/>
                    <a:pt x="11993" y="7562"/>
                    <a:pt x="11831" y="7731"/>
                  </a:cubicBezTo>
                  <a:cubicBezTo>
                    <a:pt x="11802" y="7748"/>
                    <a:pt x="11786" y="7754"/>
                    <a:pt x="11779" y="7754"/>
                  </a:cubicBezTo>
                  <a:cubicBezTo>
                    <a:pt x="11758" y="7754"/>
                    <a:pt x="11808" y="7703"/>
                    <a:pt x="11787" y="7703"/>
                  </a:cubicBezTo>
                  <a:cubicBezTo>
                    <a:pt x="11785" y="7703"/>
                    <a:pt x="11783" y="7703"/>
                    <a:pt x="11780" y="7704"/>
                  </a:cubicBezTo>
                  <a:lnTo>
                    <a:pt x="11713" y="7816"/>
                  </a:lnTo>
                  <a:cubicBezTo>
                    <a:pt x="11705" y="7821"/>
                    <a:pt x="11700" y="7823"/>
                    <a:pt x="11696" y="7823"/>
                  </a:cubicBezTo>
                  <a:cubicBezTo>
                    <a:pt x="11687" y="7823"/>
                    <a:pt x="11686" y="7813"/>
                    <a:pt x="11686" y="7808"/>
                  </a:cubicBezTo>
                  <a:lnTo>
                    <a:pt x="11686" y="7808"/>
                  </a:lnTo>
                  <a:cubicBezTo>
                    <a:pt x="11618" y="7883"/>
                    <a:pt x="11716" y="7860"/>
                    <a:pt x="11597" y="7971"/>
                  </a:cubicBezTo>
                  <a:cubicBezTo>
                    <a:pt x="11605" y="8048"/>
                    <a:pt x="11280" y="8096"/>
                    <a:pt x="11172" y="8275"/>
                  </a:cubicBezTo>
                  <a:cubicBezTo>
                    <a:pt x="11166" y="8277"/>
                    <a:pt x="11161" y="8278"/>
                    <a:pt x="11157" y="8278"/>
                  </a:cubicBezTo>
                  <a:cubicBezTo>
                    <a:pt x="11131" y="8278"/>
                    <a:pt x="11162" y="8230"/>
                    <a:pt x="11142" y="8221"/>
                  </a:cubicBezTo>
                  <a:lnTo>
                    <a:pt x="11142" y="8221"/>
                  </a:lnTo>
                  <a:cubicBezTo>
                    <a:pt x="10956" y="8427"/>
                    <a:pt x="10980" y="8393"/>
                    <a:pt x="10844" y="8579"/>
                  </a:cubicBezTo>
                  <a:lnTo>
                    <a:pt x="10669" y="8664"/>
                  </a:lnTo>
                  <a:cubicBezTo>
                    <a:pt x="10687" y="8658"/>
                    <a:pt x="10701" y="8655"/>
                    <a:pt x="10711" y="8655"/>
                  </a:cubicBezTo>
                  <a:cubicBezTo>
                    <a:pt x="10779" y="8655"/>
                    <a:pt x="10686" y="8782"/>
                    <a:pt x="10601" y="8896"/>
                  </a:cubicBezTo>
                  <a:cubicBezTo>
                    <a:pt x="10655" y="8883"/>
                    <a:pt x="10699" y="8873"/>
                    <a:pt x="10726" y="8862"/>
                  </a:cubicBezTo>
                  <a:lnTo>
                    <a:pt x="10726" y="8862"/>
                  </a:lnTo>
                  <a:lnTo>
                    <a:pt x="10551" y="9038"/>
                  </a:lnTo>
                  <a:cubicBezTo>
                    <a:pt x="10547" y="9040"/>
                    <a:pt x="10543" y="9040"/>
                    <a:pt x="10540" y="9040"/>
                  </a:cubicBezTo>
                  <a:cubicBezTo>
                    <a:pt x="10522" y="9040"/>
                    <a:pt x="10529" y="9012"/>
                    <a:pt x="10543" y="8974"/>
                  </a:cubicBezTo>
                  <a:lnTo>
                    <a:pt x="10543" y="8974"/>
                  </a:lnTo>
                  <a:cubicBezTo>
                    <a:pt x="10534" y="8988"/>
                    <a:pt x="10523" y="9001"/>
                    <a:pt x="10517" y="9012"/>
                  </a:cubicBezTo>
                  <a:cubicBezTo>
                    <a:pt x="10498" y="9020"/>
                    <a:pt x="10484" y="9024"/>
                    <a:pt x="10474" y="9024"/>
                  </a:cubicBezTo>
                  <a:cubicBezTo>
                    <a:pt x="10441" y="9024"/>
                    <a:pt x="10456" y="8979"/>
                    <a:pt x="10479" y="8927"/>
                  </a:cubicBezTo>
                  <a:lnTo>
                    <a:pt x="10571" y="8903"/>
                  </a:lnTo>
                  <a:cubicBezTo>
                    <a:pt x="10598" y="8836"/>
                    <a:pt x="10621" y="8768"/>
                    <a:pt x="10588" y="8751"/>
                  </a:cubicBezTo>
                  <a:lnTo>
                    <a:pt x="10588" y="8751"/>
                  </a:lnTo>
                  <a:cubicBezTo>
                    <a:pt x="10581" y="8765"/>
                    <a:pt x="10557" y="8789"/>
                    <a:pt x="10534" y="8812"/>
                  </a:cubicBezTo>
                  <a:cubicBezTo>
                    <a:pt x="10540" y="8795"/>
                    <a:pt x="10543" y="8781"/>
                    <a:pt x="10534" y="8781"/>
                  </a:cubicBezTo>
                  <a:cubicBezTo>
                    <a:pt x="10523" y="8781"/>
                    <a:pt x="10510" y="8809"/>
                    <a:pt x="10487" y="8846"/>
                  </a:cubicBezTo>
                  <a:lnTo>
                    <a:pt x="10402" y="8826"/>
                  </a:lnTo>
                  <a:lnTo>
                    <a:pt x="10409" y="8856"/>
                  </a:lnTo>
                  <a:lnTo>
                    <a:pt x="10125" y="9021"/>
                  </a:lnTo>
                  <a:cubicBezTo>
                    <a:pt x="9980" y="9214"/>
                    <a:pt x="9882" y="9417"/>
                    <a:pt x="9601" y="9660"/>
                  </a:cubicBezTo>
                  <a:cubicBezTo>
                    <a:pt x="9645" y="9565"/>
                    <a:pt x="9567" y="9586"/>
                    <a:pt x="9537" y="9535"/>
                  </a:cubicBezTo>
                  <a:cubicBezTo>
                    <a:pt x="9656" y="9525"/>
                    <a:pt x="9750" y="9346"/>
                    <a:pt x="9912" y="9238"/>
                  </a:cubicBezTo>
                  <a:lnTo>
                    <a:pt x="9912" y="9238"/>
                  </a:lnTo>
                  <a:cubicBezTo>
                    <a:pt x="9879" y="9259"/>
                    <a:pt x="9859" y="9267"/>
                    <a:pt x="9847" y="9267"/>
                  </a:cubicBezTo>
                  <a:cubicBezTo>
                    <a:pt x="9830" y="9267"/>
                    <a:pt x="9833" y="9249"/>
                    <a:pt x="9841" y="9235"/>
                  </a:cubicBezTo>
                  <a:lnTo>
                    <a:pt x="9841" y="9235"/>
                  </a:lnTo>
                  <a:lnTo>
                    <a:pt x="9605" y="9484"/>
                  </a:lnTo>
                  <a:cubicBezTo>
                    <a:pt x="9599" y="9473"/>
                    <a:pt x="9591" y="9469"/>
                    <a:pt x="9580" y="9469"/>
                  </a:cubicBezTo>
                  <a:cubicBezTo>
                    <a:pt x="9550" y="9469"/>
                    <a:pt x="9503" y="9508"/>
                    <a:pt x="9442" y="9539"/>
                  </a:cubicBezTo>
                  <a:cubicBezTo>
                    <a:pt x="9550" y="9572"/>
                    <a:pt x="9277" y="9738"/>
                    <a:pt x="9182" y="9846"/>
                  </a:cubicBezTo>
                  <a:cubicBezTo>
                    <a:pt x="9155" y="9826"/>
                    <a:pt x="9165" y="9779"/>
                    <a:pt x="9304" y="9684"/>
                  </a:cubicBezTo>
                  <a:lnTo>
                    <a:pt x="9304" y="9684"/>
                  </a:lnTo>
                  <a:cubicBezTo>
                    <a:pt x="9115" y="9741"/>
                    <a:pt x="9176" y="9916"/>
                    <a:pt x="8993" y="9977"/>
                  </a:cubicBezTo>
                  <a:cubicBezTo>
                    <a:pt x="9027" y="9950"/>
                    <a:pt x="9048" y="9941"/>
                    <a:pt x="9051" y="9920"/>
                  </a:cubicBezTo>
                  <a:lnTo>
                    <a:pt x="9051" y="9920"/>
                  </a:lnTo>
                  <a:cubicBezTo>
                    <a:pt x="9001" y="9984"/>
                    <a:pt x="8850" y="10079"/>
                    <a:pt x="8818" y="10079"/>
                  </a:cubicBezTo>
                  <a:cubicBezTo>
                    <a:pt x="8811" y="10079"/>
                    <a:pt x="8809" y="10075"/>
                    <a:pt x="8814" y="10066"/>
                  </a:cubicBezTo>
                  <a:lnTo>
                    <a:pt x="8848" y="10042"/>
                  </a:lnTo>
                  <a:lnTo>
                    <a:pt x="8848" y="10042"/>
                  </a:lnTo>
                  <a:cubicBezTo>
                    <a:pt x="8622" y="10197"/>
                    <a:pt x="8169" y="10524"/>
                    <a:pt x="8179" y="10613"/>
                  </a:cubicBezTo>
                  <a:cubicBezTo>
                    <a:pt x="8172" y="10606"/>
                    <a:pt x="8156" y="10515"/>
                    <a:pt x="8159" y="10491"/>
                  </a:cubicBezTo>
                  <a:lnTo>
                    <a:pt x="8159" y="10491"/>
                  </a:lnTo>
                  <a:cubicBezTo>
                    <a:pt x="8078" y="10657"/>
                    <a:pt x="7997" y="10825"/>
                    <a:pt x="7909" y="10987"/>
                  </a:cubicBezTo>
                  <a:cubicBezTo>
                    <a:pt x="7905" y="10910"/>
                    <a:pt x="7676" y="10866"/>
                    <a:pt x="7845" y="10707"/>
                  </a:cubicBezTo>
                  <a:lnTo>
                    <a:pt x="7845" y="10707"/>
                  </a:lnTo>
                  <a:cubicBezTo>
                    <a:pt x="7784" y="10738"/>
                    <a:pt x="7713" y="10772"/>
                    <a:pt x="7612" y="10869"/>
                  </a:cubicBezTo>
                  <a:cubicBezTo>
                    <a:pt x="7619" y="10866"/>
                    <a:pt x="7627" y="10865"/>
                    <a:pt x="7637" y="10865"/>
                  </a:cubicBezTo>
                  <a:cubicBezTo>
                    <a:pt x="7683" y="10865"/>
                    <a:pt x="7749" y="10896"/>
                    <a:pt x="7710" y="10927"/>
                  </a:cubicBezTo>
                  <a:cubicBezTo>
                    <a:pt x="7533" y="10957"/>
                    <a:pt x="7590" y="10957"/>
                    <a:pt x="7392" y="11016"/>
                  </a:cubicBezTo>
                  <a:lnTo>
                    <a:pt x="7392" y="11016"/>
                  </a:lnTo>
                  <a:cubicBezTo>
                    <a:pt x="7395" y="11016"/>
                    <a:pt x="7398" y="11015"/>
                    <a:pt x="7400" y="11015"/>
                  </a:cubicBezTo>
                  <a:cubicBezTo>
                    <a:pt x="7449" y="11015"/>
                    <a:pt x="7439" y="11128"/>
                    <a:pt x="7355" y="11180"/>
                  </a:cubicBezTo>
                  <a:cubicBezTo>
                    <a:pt x="7361" y="11158"/>
                    <a:pt x="7297" y="11102"/>
                    <a:pt x="7314" y="11070"/>
                  </a:cubicBezTo>
                  <a:lnTo>
                    <a:pt x="7314" y="11070"/>
                  </a:lnTo>
                  <a:cubicBezTo>
                    <a:pt x="7264" y="11142"/>
                    <a:pt x="7214" y="11212"/>
                    <a:pt x="7163" y="11284"/>
                  </a:cubicBezTo>
                  <a:lnTo>
                    <a:pt x="7163" y="11284"/>
                  </a:lnTo>
                  <a:cubicBezTo>
                    <a:pt x="7184" y="11245"/>
                    <a:pt x="7125" y="11220"/>
                    <a:pt x="7070" y="11220"/>
                  </a:cubicBezTo>
                  <a:cubicBezTo>
                    <a:pt x="7064" y="11220"/>
                    <a:pt x="7057" y="11220"/>
                    <a:pt x="7051" y="11221"/>
                  </a:cubicBezTo>
                  <a:cubicBezTo>
                    <a:pt x="7085" y="11224"/>
                    <a:pt x="6859" y="11339"/>
                    <a:pt x="6804" y="11383"/>
                  </a:cubicBezTo>
                  <a:lnTo>
                    <a:pt x="6912" y="11346"/>
                  </a:lnTo>
                  <a:lnTo>
                    <a:pt x="6912" y="11346"/>
                  </a:lnTo>
                  <a:cubicBezTo>
                    <a:pt x="6652" y="11488"/>
                    <a:pt x="6744" y="11629"/>
                    <a:pt x="6487" y="11771"/>
                  </a:cubicBezTo>
                  <a:cubicBezTo>
                    <a:pt x="6503" y="11742"/>
                    <a:pt x="6498" y="11658"/>
                    <a:pt x="6426" y="11658"/>
                  </a:cubicBezTo>
                  <a:cubicBezTo>
                    <a:pt x="6408" y="11658"/>
                    <a:pt x="6386" y="11664"/>
                    <a:pt x="6358" y="11676"/>
                  </a:cubicBezTo>
                  <a:cubicBezTo>
                    <a:pt x="6328" y="11758"/>
                    <a:pt x="6226" y="12055"/>
                    <a:pt x="6017" y="12220"/>
                  </a:cubicBezTo>
                  <a:lnTo>
                    <a:pt x="5960" y="12217"/>
                  </a:lnTo>
                  <a:lnTo>
                    <a:pt x="5797" y="12342"/>
                  </a:lnTo>
                  <a:cubicBezTo>
                    <a:pt x="5835" y="12278"/>
                    <a:pt x="5909" y="12166"/>
                    <a:pt x="5990" y="12052"/>
                  </a:cubicBezTo>
                  <a:cubicBezTo>
                    <a:pt x="6071" y="11937"/>
                    <a:pt x="6159" y="11818"/>
                    <a:pt x="6223" y="11741"/>
                  </a:cubicBezTo>
                  <a:lnTo>
                    <a:pt x="6223" y="11741"/>
                  </a:lnTo>
                  <a:cubicBezTo>
                    <a:pt x="6115" y="11775"/>
                    <a:pt x="6179" y="11724"/>
                    <a:pt x="6037" y="11812"/>
                  </a:cubicBezTo>
                  <a:cubicBezTo>
                    <a:pt x="6036" y="11812"/>
                    <a:pt x="6035" y="11812"/>
                    <a:pt x="6034" y="11812"/>
                  </a:cubicBezTo>
                  <a:cubicBezTo>
                    <a:pt x="5978" y="11812"/>
                    <a:pt x="6093" y="11727"/>
                    <a:pt x="6136" y="11700"/>
                  </a:cubicBezTo>
                  <a:lnTo>
                    <a:pt x="6136" y="11700"/>
                  </a:lnTo>
                  <a:cubicBezTo>
                    <a:pt x="6020" y="11758"/>
                    <a:pt x="5909" y="11822"/>
                    <a:pt x="5794" y="11876"/>
                  </a:cubicBezTo>
                  <a:cubicBezTo>
                    <a:pt x="5838" y="11923"/>
                    <a:pt x="5565" y="12069"/>
                    <a:pt x="5602" y="12105"/>
                  </a:cubicBezTo>
                  <a:cubicBezTo>
                    <a:pt x="5713" y="12021"/>
                    <a:pt x="5828" y="11940"/>
                    <a:pt x="5936" y="11852"/>
                  </a:cubicBezTo>
                  <a:lnTo>
                    <a:pt x="5936" y="11852"/>
                  </a:lnTo>
                  <a:cubicBezTo>
                    <a:pt x="5983" y="11899"/>
                    <a:pt x="5811" y="12122"/>
                    <a:pt x="5565" y="12241"/>
                  </a:cubicBezTo>
                  <a:cubicBezTo>
                    <a:pt x="5562" y="12241"/>
                    <a:pt x="5559" y="12241"/>
                    <a:pt x="5557" y="12241"/>
                  </a:cubicBezTo>
                  <a:cubicBezTo>
                    <a:pt x="5495" y="12241"/>
                    <a:pt x="5557" y="12118"/>
                    <a:pt x="5544" y="12102"/>
                  </a:cubicBezTo>
                  <a:lnTo>
                    <a:pt x="5544" y="12102"/>
                  </a:lnTo>
                  <a:cubicBezTo>
                    <a:pt x="5521" y="12139"/>
                    <a:pt x="5339" y="12258"/>
                    <a:pt x="5306" y="12258"/>
                  </a:cubicBezTo>
                  <a:cubicBezTo>
                    <a:pt x="5305" y="12258"/>
                    <a:pt x="5305" y="12258"/>
                    <a:pt x="5305" y="12258"/>
                  </a:cubicBezTo>
                  <a:lnTo>
                    <a:pt x="5392" y="12177"/>
                  </a:lnTo>
                  <a:lnTo>
                    <a:pt x="5392" y="12177"/>
                  </a:lnTo>
                  <a:cubicBezTo>
                    <a:pt x="5247" y="12227"/>
                    <a:pt x="5210" y="12362"/>
                    <a:pt x="5018" y="12386"/>
                  </a:cubicBezTo>
                  <a:cubicBezTo>
                    <a:pt x="4960" y="12409"/>
                    <a:pt x="4815" y="12396"/>
                    <a:pt x="4821" y="12434"/>
                  </a:cubicBezTo>
                  <a:cubicBezTo>
                    <a:pt x="4943" y="12454"/>
                    <a:pt x="5058" y="12643"/>
                    <a:pt x="5018" y="12724"/>
                  </a:cubicBezTo>
                  <a:cubicBezTo>
                    <a:pt x="4998" y="12727"/>
                    <a:pt x="4713" y="12802"/>
                    <a:pt x="4619" y="12802"/>
                  </a:cubicBezTo>
                  <a:cubicBezTo>
                    <a:pt x="4615" y="12802"/>
                    <a:pt x="4612" y="12802"/>
                    <a:pt x="4609" y="12802"/>
                  </a:cubicBezTo>
                  <a:cubicBezTo>
                    <a:pt x="4491" y="12791"/>
                    <a:pt x="4696" y="12616"/>
                    <a:pt x="4595" y="12609"/>
                  </a:cubicBezTo>
                  <a:lnTo>
                    <a:pt x="4595" y="12609"/>
                  </a:lnTo>
                  <a:cubicBezTo>
                    <a:pt x="4598" y="12626"/>
                    <a:pt x="4555" y="12670"/>
                    <a:pt x="4534" y="12683"/>
                  </a:cubicBezTo>
                  <a:cubicBezTo>
                    <a:pt x="4528" y="12685"/>
                    <a:pt x="4524" y="12685"/>
                    <a:pt x="4520" y="12685"/>
                  </a:cubicBezTo>
                  <a:cubicBezTo>
                    <a:pt x="4494" y="12685"/>
                    <a:pt x="4505" y="12662"/>
                    <a:pt x="4482" y="12662"/>
                  </a:cubicBezTo>
                  <a:cubicBezTo>
                    <a:pt x="4470" y="12662"/>
                    <a:pt x="4449" y="12668"/>
                    <a:pt x="4409" y="12687"/>
                  </a:cubicBezTo>
                  <a:cubicBezTo>
                    <a:pt x="4412" y="12738"/>
                    <a:pt x="4256" y="12773"/>
                    <a:pt x="4279" y="12773"/>
                  </a:cubicBezTo>
                  <a:cubicBezTo>
                    <a:pt x="4287" y="12773"/>
                    <a:pt x="4313" y="12769"/>
                    <a:pt x="4369" y="12761"/>
                  </a:cubicBezTo>
                  <a:lnTo>
                    <a:pt x="4369" y="12761"/>
                  </a:lnTo>
                  <a:cubicBezTo>
                    <a:pt x="4247" y="12832"/>
                    <a:pt x="4227" y="12808"/>
                    <a:pt x="4075" y="12872"/>
                  </a:cubicBezTo>
                  <a:cubicBezTo>
                    <a:pt x="4139" y="12889"/>
                    <a:pt x="3990" y="13065"/>
                    <a:pt x="3862" y="13129"/>
                  </a:cubicBezTo>
                  <a:cubicBezTo>
                    <a:pt x="3865" y="13112"/>
                    <a:pt x="3828" y="13103"/>
                    <a:pt x="3811" y="13099"/>
                  </a:cubicBezTo>
                  <a:cubicBezTo>
                    <a:pt x="3535" y="13187"/>
                    <a:pt x="3379" y="13217"/>
                    <a:pt x="3122" y="13298"/>
                  </a:cubicBezTo>
                  <a:cubicBezTo>
                    <a:pt x="3116" y="13296"/>
                    <a:pt x="3105" y="13296"/>
                    <a:pt x="3091" y="13296"/>
                  </a:cubicBezTo>
                  <a:cubicBezTo>
                    <a:pt x="3083" y="13296"/>
                    <a:pt x="3075" y="13296"/>
                    <a:pt x="3067" y="13296"/>
                  </a:cubicBezTo>
                  <a:cubicBezTo>
                    <a:pt x="3024" y="13296"/>
                    <a:pt x="2980" y="13294"/>
                    <a:pt x="3011" y="13268"/>
                  </a:cubicBezTo>
                  <a:lnTo>
                    <a:pt x="3011" y="13268"/>
                  </a:lnTo>
                  <a:cubicBezTo>
                    <a:pt x="2977" y="13288"/>
                    <a:pt x="2947" y="13318"/>
                    <a:pt x="2869" y="13346"/>
                  </a:cubicBezTo>
                  <a:cubicBezTo>
                    <a:pt x="2700" y="13335"/>
                    <a:pt x="3044" y="13285"/>
                    <a:pt x="2906" y="13254"/>
                  </a:cubicBezTo>
                  <a:lnTo>
                    <a:pt x="2906" y="13254"/>
                  </a:lnTo>
                  <a:cubicBezTo>
                    <a:pt x="2906" y="13295"/>
                    <a:pt x="2717" y="13362"/>
                    <a:pt x="2609" y="13420"/>
                  </a:cubicBezTo>
                  <a:cubicBezTo>
                    <a:pt x="2617" y="13427"/>
                    <a:pt x="2629" y="13430"/>
                    <a:pt x="2644" y="13430"/>
                  </a:cubicBezTo>
                  <a:cubicBezTo>
                    <a:pt x="2725" y="13430"/>
                    <a:pt x="2892" y="13344"/>
                    <a:pt x="2980" y="13298"/>
                  </a:cubicBezTo>
                  <a:lnTo>
                    <a:pt x="2980" y="13298"/>
                  </a:lnTo>
                  <a:cubicBezTo>
                    <a:pt x="3004" y="13373"/>
                    <a:pt x="2829" y="13511"/>
                    <a:pt x="2562" y="13622"/>
                  </a:cubicBezTo>
                  <a:cubicBezTo>
                    <a:pt x="2501" y="13644"/>
                    <a:pt x="2466" y="13652"/>
                    <a:pt x="2447" y="13652"/>
                  </a:cubicBezTo>
                  <a:cubicBezTo>
                    <a:pt x="2405" y="13652"/>
                    <a:pt x="2435" y="13616"/>
                    <a:pt x="2427" y="13616"/>
                  </a:cubicBezTo>
                  <a:lnTo>
                    <a:pt x="2427" y="13616"/>
                  </a:lnTo>
                  <a:cubicBezTo>
                    <a:pt x="2426" y="13616"/>
                    <a:pt x="2423" y="13617"/>
                    <a:pt x="2420" y="13619"/>
                  </a:cubicBezTo>
                  <a:cubicBezTo>
                    <a:pt x="2001" y="13694"/>
                    <a:pt x="2096" y="13832"/>
                    <a:pt x="1734" y="13848"/>
                  </a:cubicBezTo>
                  <a:cubicBezTo>
                    <a:pt x="1589" y="13818"/>
                    <a:pt x="1711" y="13751"/>
                    <a:pt x="1673" y="13720"/>
                  </a:cubicBezTo>
                  <a:cubicBezTo>
                    <a:pt x="1852" y="13670"/>
                    <a:pt x="1957" y="13694"/>
                    <a:pt x="2079" y="13666"/>
                  </a:cubicBezTo>
                  <a:lnTo>
                    <a:pt x="2079" y="13666"/>
                  </a:lnTo>
                  <a:lnTo>
                    <a:pt x="1923" y="13677"/>
                  </a:lnTo>
                  <a:cubicBezTo>
                    <a:pt x="1977" y="13646"/>
                    <a:pt x="2096" y="13609"/>
                    <a:pt x="2163" y="13609"/>
                  </a:cubicBezTo>
                  <a:cubicBezTo>
                    <a:pt x="2155" y="13608"/>
                    <a:pt x="2147" y="13607"/>
                    <a:pt x="2136" y="13607"/>
                  </a:cubicBezTo>
                  <a:cubicBezTo>
                    <a:pt x="2058" y="13607"/>
                    <a:pt x="1903" y="13641"/>
                    <a:pt x="1727" y="13677"/>
                  </a:cubicBezTo>
                  <a:cubicBezTo>
                    <a:pt x="1524" y="13703"/>
                    <a:pt x="1295" y="13737"/>
                    <a:pt x="1132" y="13741"/>
                  </a:cubicBezTo>
                  <a:cubicBezTo>
                    <a:pt x="1078" y="13764"/>
                    <a:pt x="981" y="13795"/>
                    <a:pt x="1028" y="13808"/>
                  </a:cubicBezTo>
                  <a:lnTo>
                    <a:pt x="1129" y="13788"/>
                  </a:lnTo>
                  <a:lnTo>
                    <a:pt x="1129" y="13788"/>
                  </a:lnTo>
                  <a:cubicBezTo>
                    <a:pt x="1231" y="13815"/>
                    <a:pt x="944" y="13873"/>
                    <a:pt x="1075" y="13873"/>
                  </a:cubicBezTo>
                  <a:cubicBezTo>
                    <a:pt x="949" y="13921"/>
                    <a:pt x="800" y="13970"/>
                    <a:pt x="614" y="13970"/>
                  </a:cubicBezTo>
                  <a:cubicBezTo>
                    <a:pt x="606" y="13970"/>
                    <a:pt x="599" y="13970"/>
                    <a:pt x="592" y="13970"/>
                  </a:cubicBezTo>
                  <a:lnTo>
                    <a:pt x="554" y="13920"/>
                  </a:lnTo>
                  <a:lnTo>
                    <a:pt x="554" y="13920"/>
                  </a:lnTo>
                  <a:cubicBezTo>
                    <a:pt x="563" y="13927"/>
                    <a:pt x="596" y="13932"/>
                    <a:pt x="633" y="13932"/>
                  </a:cubicBezTo>
                  <a:cubicBezTo>
                    <a:pt x="669" y="13932"/>
                    <a:pt x="709" y="13927"/>
                    <a:pt x="734" y="13917"/>
                  </a:cubicBezTo>
                  <a:lnTo>
                    <a:pt x="734" y="13917"/>
                  </a:lnTo>
                  <a:cubicBezTo>
                    <a:pt x="720" y="13922"/>
                    <a:pt x="701" y="13924"/>
                    <a:pt x="680" y="13924"/>
                  </a:cubicBezTo>
                  <a:cubicBezTo>
                    <a:pt x="621" y="13924"/>
                    <a:pt x="539" y="13908"/>
                    <a:pt x="468" y="13908"/>
                  </a:cubicBezTo>
                  <a:cubicBezTo>
                    <a:pt x="418" y="13908"/>
                    <a:pt x="374" y="13916"/>
                    <a:pt x="345" y="13943"/>
                  </a:cubicBezTo>
                  <a:lnTo>
                    <a:pt x="484" y="13974"/>
                  </a:lnTo>
                  <a:cubicBezTo>
                    <a:pt x="359" y="14004"/>
                    <a:pt x="209" y="14071"/>
                    <a:pt x="51" y="14071"/>
                  </a:cubicBezTo>
                  <a:cubicBezTo>
                    <a:pt x="35" y="14071"/>
                    <a:pt x="18" y="14070"/>
                    <a:pt x="1" y="14068"/>
                  </a:cubicBezTo>
                  <a:lnTo>
                    <a:pt x="1" y="14068"/>
                  </a:lnTo>
                  <a:cubicBezTo>
                    <a:pt x="33" y="14090"/>
                    <a:pt x="46" y="14093"/>
                    <a:pt x="58" y="14093"/>
                  </a:cubicBezTo>
                  <a:cubicBezTo>
                    <a:pt x="63" y="14093"/>
                    <a:pt x="68" y="14093"/>
                    <a:pt x="74" y="14093"/>
                  </a:cubicBezTo>
                  <a:cubicBezTo>
                    <a:pt x="89" y="14093"/>
                    <a:pt x="112" y="14096"/>
                    <a:pt x="166" y="14122"/>
                  </a:cubicBezTo>
                  <a:cubicBezTo>
                    <a:pt x="61" y="14052"/>
                    <a:pt x="561" y="14097"/>
                    <a:pt x="459" y="14035"/>
                  </a:cubicBezTo>
                  <a:lnTo>
                    <a:pt x="459" y="14035"/>
                  </a:lnTo>
                  <a:cubicBezTo>
                    <a:pt x="579" y="14090"/>
                    <a:pt x="669" y="14044"/>
                    <a:pt x="832" y="14092"/>
                  </a:cubicBezTo>
                  <a:cubicBezTo>
                    <a:pt x="825" y="14071"/>
                    <a:pt x="771" y="14062"/>
                    <a:pt x="920" y="14058"/>
                  </a:cubicBezTo>
                  <a:cubicBezTo>
                    <a:pt x="923" y="14051"/>
                    <a:pt x="940" y="14041"/>
                    <a:pt x="950" y="14038"/>
                  </a:cubicBezTo>
                  <a:cubicBezTo>
                    <a:pt x="955" y="14036"/>
                    <a:pt x="956" y="14033"/>
                    <a:pt x="953" y="14033"/>
                  </a:cubicBezTo>
                  <a:cubicBezTo>
                    <a:pt x="952" y="14033"/>
                    <a:pt x="950" y="14034"/>
                    <a:pt x="947" y="14035"/>
                  </a:cubicBezTo>
                  <a:cubicBezTo>
                    <a:pt x="913" y="14031"/>
                    <a:pt x="883" y="14024"/>
                    <a:pt x="869" y="14015"/>
                  </a:cubicBezTo>
                  <a:cubicBezTo>
                    <a:pt x="940" y="13970"/>
                    <a:pt x="1170" y="13937"/>
                    <a:pt x="1244" y="13903"/>
                  </a:cubicBezTo>
                  <a:cubicBezTo>
                    <a:pt x="1249" y="13903"/>
                    <a:pt x="1253" y="13903"/>
                    <a:pt x="1256" y="13903"/>
                  </a:cubicBezTo>
                  <a:cubicBezTo>
                    <a:pt x="1320" y="13903"/>
                    <a:pt x="1216" y="13930"/>
                    <a:pt x="1261" y="13940"/>
                  </a:cubicBezTo>
                  <a:lnTo>
                    <a:pt x="1372" y="13893"/>
                  </a:lnTo>
                  <a:cubicBezTo>
                    <a:pt x="1393" y="13930"/>
                    <a:pt x="1616" y="13926"/>
                    <a:pt x="1413" y="13981"/>
                  </a:cubicBezTo>
                  <a:lnTo>
                    <a:pt x="1599" y="13957"/>
                  </a:lnTo>
                  <a:cubicBezTo>
                    <a:pt x="1614" y="13958"/>
                    <a:pt x="1629" y="13958"/>
                    <a:pt x="1645" y="13958"/>
                  </a:cubicBezTo>
                  <a:cubicBezTo>
                    <a:pt x="1690" y="13958"/>
                    <a:pt x="1737" y="13955"/>
                    <a:pt x="1784" y="13950"/>
                  </a:cubicBezTo>
                  <a:cubicBezTo>
                    <a:pt x="1845" y="13940"/>
                    <a:pt x="1906" y="13926"/>
                    <a:pt x="1950" y="13906"/>
                  </a:cubicBezTo>
                  <a:cubicBezTo>
                    <a:pt x="2018" y="13898"/>
                    <a:pt x="2105" y="13848"/>
                    <a:pt x="2108" y="13848"/>
                  </a:cubicBezTo>
                  <a:lnTo>
                    <a:pt x="2108" y="13848"/>
                  </a:lnTo>
                  <a:cubicBezTo>
                    <a:pt x="2109" y="13848"/>
                    <a:pt x="2103" y="13852"/>
                    <a:pt x="2088" y="13862"/>
                  </a:cubicBezTo>
                  <a:lnTo>
                    <a:pt x="2369" y="13775"/>
                  </a:lnTo>
                  <a:lnTo>
                    <a:pt x="2372" y="13784"/>
                  </a:lnTo>
                  <a:cubicBezTo>
                    <a:pt x="2656" y="13731"/>
                    <a:pt x="2923" y="13561"/>
                    <a:pt x="3261" y="13548"/>
                  </a:cubicBezTo>
                  <a:cubicBezTo>
                    <a:pt x="3348" y="13508"/>
                    <a:pt x="3440" y="13460"/>
                    <a:pt x="3595" y="13420"/>
                  </a:cubicBezTo>
                  <a:lnTo>
                    <a:pt x="3636" y="13443"/>
                  </a:lnTo>
                  <a:cubicBezTo>
                    <a:pt x="3750" y="13390"/>
                    <a:pt x="4001" y="13352"/>
                    <a:pt x="4037" y="13298"/>
                  </a:cubicBezTo>
                  <a:cubicBezTo>
                    <a:pt x="4048" y="13301"/>
                    <a:pt x="4061" y="13302"/>
                    <a:pt x="4074" y="13302"/>
                  </a:cubicBezTo>
                  <a:cubicBezTo>
                    <a:pt x="4252" y="13302"/>
                    <a:pt x="4619" y="13084"/>
                    <a:pt x="4808" y="13014"/>
                  </a:cubicBezTo>
                  <a:lnTo>
                    <a:pt x="4798" y="12967"/>
                  </a:lnTo>
                  <a:cubicBezTo>
                    <a:pt x="4933" y="12906"/>
                    <a:pt x="5058" y="12832"/>
                    <a:pt x="5217" y="12734"/>
                  </a:cubicBezTo>
                  <a:lnTo>
                    <a:pt x="5189" y="12700"/>
                  </a:lnTo>
                  <a:cubicBezTo>
                    <a:pt x="5318" y="12606"/>
                    <a:pt x="5568" y="12545"/>
                    <a:pt x="5791" y="12423"/>
                  </a:cubicBezTo>
                  <a:lnTo>
                    <a:pt x="5791" y="12423"/>
                  </a:lnTo>
                  <a:cubicBezTo>
                    <a:pt x="5780" y="12443"/>
                    <a:pt x="5724" y="12470"/>
                    <a:pt x="5679" y="12484"/>
                  </a:cubicBezTo>
                  <a:cubicBezTo>
                    <a:pt x="5835" y="12454"/>
                    <a:pt x="5967" y="12366"/>
                    <a:pt x="6095" y="12275"/>
                  </a:cubicBezTo>
                  <a:cubicBezTo>
                    <a:pt x="6220" y="12180"/>
                    <a:pt x="6338" y="12082"/>
                    <a:pt x="6474" y="12041"/>
                  </a:cubicBezTo>
                  <a:cubicBezTo>
                    <a:pt x="6524" y="11994"/>
                    <a:pt x="6571" y="11974"/>
                    <a:pt x="6615" y="11960"/>
                  </a:cubicBezTo>
                  <a:lnTo>
                    <a:pt x="6615" y="11960"/>
                  </a:lnTo>
                  <a:cubicBezTo>
                    <a:pt x="6611" y="11963"/>
                    <a:pt x="6605" y="11968"/>
                    <a:pt x="6602" y="11971"/>
                  </a:cubicBezTo>
                  <a:cubicBezTo>
                    <a:pt x="6608" y="11968"/>
                    <a:pt x="6619" y="11960"/>
                    <a:pt x="6628" y="11957"/>
                  </a:cubicBezTo>
                  <a:cubicBezTo>
                    <a:pt x="6656" y="11947"/>
                    <a:pt x="6689" y="11937"/>
                    <a:pt x="6720" y="11927"/>
                  </a:cubicBezTo>
                  <a:lnTo>
                    <a:pt x="6720" y="11927"/>
                  </a:lnTo>
                  <a:cubicBezTo>
                    <a:pt x="6689" y="11933"/>
                    <a:pt x="6662" y="11940"/>
                    <a:pt x="6639" y="11951"/>
                  </a:cubicBezTo>
                  <a:cubicBezTo>
                    <a:pt x="6686" y="11920"/>
                    <a:pt x="6753" y="11879"/>
                    <a:pt x="6811" y="11829"/>
                  </a:cubicBezTo>
                  <a:lnTo>
                    <a:pt x="6865" y="11849"/>
                  </a:lnTo>
                  <a:cubicBezTo>
                    <a:pt x="6868" y="11846"/>
                    <a:pt x="6872" y="11842"/>
                    <a:pt x="6879" y="11839"/>
                  </a:cubicBezTo>
                  <a:cubicBezTo>
                    <a:pt x="6953" y="11812"/>
                    <a:pt x="6919" y="11788"/>
                    <a:pt x="6868" y="11781"/>
                  </a:cubicBezTo>
                  <a:cubicBezTo>
                    <a:pt x="6895" y="11754"/>
                    <a:pt x="6923" y="11728"/>
                    <a:pt x="6940" y="11704"/>
                  </a:cubicBezTo>
                  <a:cubicBezTo>
                    <a:pt x="6947" y="11706"/>
                    <a:pt x="6954" y="11707"/>
                    <a:pt x="6961" y="11707"/>
                  </a:cubicBezTo>
                  <a:cubicBezTo>
                    <a:pt x="7037" y="11707"/>
                    <a:pt x="7102" y="11590"/>
                    <a:pt x="7193" y="11590"/>
                  </a:cubicBezTo>
                  <a:cubicBezTo>
                    <a:pt x="7200" y="11590"/>
                    <a:pt x="7206" y="11591"/>
                    <a:pt x="7213" y="11592"/>
                  </a:cubicBezTo>
                  <a:cubicBezTo>
                    <a:pt x="7235" y="11539"/>
                    <a:pt x="7488" y="11388"/>
                    <a:pt x="7515" y="11291"/>
                  </a:cubicBezTo>
                  <a:lnTo>
                    <a:pt x="7515" y="11291"/>
                  </a:lnTo>
                  <a:cubicBezTo>
                    <a:pt x="7592" y="11250"/>
                    <a:pt x="7670" y="11210"/>
                    <a:pt x="7720" y="11150"/>
                  </a:cubicBezTo>
                  <a:lnTo>
                    <a:pt x="7780" y="11177"/>
                  </a:lnTo>
                  <a:lnTo>
                    <a:pt x="7896" y="11008"/>
                  </a:lnTo>
                  <a:cubicBezTo>
                    <a:pt x="7943" y="10994"/>
                    <a:pt x="7979" y="10984"/>
                    <a:pt x="8001" y="10984"/>
                  </a:cubicBezTo>
                  <a:cubicBezTo>
                    <a:pt x="8032" y="10984"/>
                    <a:pt x="8033" y="11004"/>
                    <a:pt x="7994" y="11062"/>
                  </a:cubicBezTo>
                  <a:cubicBezTo>
                    <a:pt x="8183" y="10853"/>
                    <a:pt x="8162" y="10914"/>
                    <a:pt x="8314" y="10727"/>
                  </a:cubicBezTo>
                  <a:lnTo>
                    <a:pt x="8328" y="10764"/>
                  </a:lnTo>
                  <a:cubicBezTo>
                    <a:pt x="8395" y="10714"/>
                    <a:pt x="8476" y="10596"/>
                    <a:pt x="8534" y="10593"/>
                  </a:cubicBezTo>
                  <a:cubicBezTo>
                    <a:pt x="8730" y="10545"/>
                    <a:pt x="9291" y="10062"/>
                    <a:pt x="9712" y="9822"/>
                  </a:cubicBezTo>
                  <a:cubicBezTo>
                    <a:pt x="9575" y="9792"/>
                    <a:pt x="9919" y="9727"/>
                    <a:pt x="9885" y="9650"/>
                  </a:cubicBezTo>
                  <a:lnTo>
                    <a:pt x="9885" y="9650"/>
                  </a:lnTo>
                  <a:cubicBezTo>
                    <a:pt x="9887" y="9650"/>
                    <a:pt x="9890" y="9650"/>
                    <a:pt x="9892" y="9650"/>
                  </a:cubicBezTo>
                  <a:cubicBezTo>
                    <a:pt x="9907" y="9650"/>
                    <a:pt x="9924" y="9647"/>
                    <a:pt x="9936" y="9647"/>
                  </a:cubicBezTo>
                  <a:cubicBezTo>
                    <a:pt x="9955" y="9647"/>
                    <a:pt x="9962" y="9654"/>
                    <a:pt x="9935" y="9690"/>
                  </a:cubicBezTo>
                  <a:cubicBezTo>
                    <a:pt x="10115" y="9522"/>
                    <a:pt x="10253" y="9498"/>
                    <a:pt x="10345" y="9339"/>
                  </a:cubicBezTo>
                  <a:lnTo>
                    <a:pt x="10345" y="9339"/>
                  </a:lnTo>
                  <a:cubicBezTo>
                    <a:pt x="10380" y="9342"/>
                    <a:pt x="10327" y="9400"/>
                    <a:pt x="10352" y="9400"/>
                  </a:cubicBezTo>
                  <a:cubicBezTo>
                    <a:pt x="10353" y="9400"/>
                    <a:pt x="10354" y="9400"/>
                    <a:pt x="10355" y="9400"/>
                  </a:cubicBezTo>
                  <a:cubicBezTo>
                    <a:pt x="10368" y="9383"/>
                    <a:pt x="10402" y="9336"/>
                    <a:pt x="10432" y="9333"/>
                  </a:cubicBezTo>
                  <a:cubicBezTo>
                    <a:pt x="10434" y="9332"/>
                    <a:pt x="10435" y="9332"/>
                    <a:pt x="10436" y="9332"/>
                  </a:cubicBezTo>
                  <a:cubicBezTo>
                    <a:pt x="10458" y="9332"/>
                    <a:pt x="10414" y="9371"/>
                    <a:pt x="10392" y="9403"/>
                  </a:cubicBezTo>
                  <a:cubicBezTo>
                    <a:pt x="10588" y="9248"/>
                    <a:pt x="10560" y="9170"/>
                    <a:pt x="10530" y="9099"/>
                  </a:cubicBezTo>
                  <a:cubicBezTo>
                    <a:pt x="10652" y="9049"/>
                    <a:pt x="10699" y="9008"/>
                    <a:pt x="10740" y="8913"/>
                  </a:cubicBezTo>
                  <a:cubicBezTo>
                    <a:pt x="10759" y="8909"/>
                    <a:pt x="10783" y="8903"/>
                    <a:pt x="10797" y="8903"/>
                  </a:cubicBezTo>
                  <a:cubicBezTo>
                    <a:pt x="10819" y="8903"/>
                    <a:pt x="10819" y="8919"/>
                    <a:pt x="10746" y="8981"/>
                  </a:cubicBezTo>
                  <a:cubicBezTo>
                    <a:pt x="10817" y="8931"/>
                    <a:pt x="11189" y="8684"/>
                    <a:pt x="11162" y="8633"/>
                  </a:cubicBezTo>
                  <a:cubicBezTo>
                    <a:pt x="11192" y="8626"/>
                    <a:pt x="11260" y="8562"/>
                    <a:pt x="11273" y="8542"/>
                  </a:cubicBezTo>
                  <a:cubicBezTo>
                    <a:pt x="11432" y="8424"/>
                    <a:pt x="11449" y="8417"/>
                    <a:pt x="11594" y="8295"/>
                  </a:cubicBezTo>
                  <a:lnTo>
                    <a:pt x="11594" y="8295"/>
                  </a:lnTo>
                  <a:lnTo>
                    <a:pt x="11547" y="8322"/>
                  </a:lnTo>
                  <a:cubicBezTo>
                    <a:pt x="11564" y="8218"/>
                    <a:pt x="11666" y="8211"/>
                    <a:pt x="11780" y="8109"/>
                  </a:cubicBezTo>
                  <a:lnTo>
                    <a:pt x="11784" y="8117"/>
                  </a:lnTo>
                  <a:cubicBezTo>
                    <a:pt x="12094" y="7944"/>
                    <a:pt x="11888" y="8005"/>
                    <a:pt x="12202" y="7839"/>
                  </a:cubicBezTo>
                  <a:lnTo>
                    <a:pt x="12162" y="7816"/>
                  </a:lnTo>
                  <a:cubicBezTo>
                    <a:pt x="12128" y="7718"/>
                    <a:pt x="12442" y="7671"/>
                    <a:pt x="12581" y="7518"/>
                  </a:cubicBezTo>
                  <a:lnTo>
                    <a:pt x="12581" y="7518"/>
                  </a:lnTo>
                  <a:lnTo>
                    <a:pt x="12506" y="7542"/>
                  </a:lnTo>
                  <a:cubicBezTo>
                    <a:pt x="12574" y="7451"/>
                    <a:pt x="12834" y="7461"/>
                    <a:pt x="12929" y="7403"/>
                  </a:cubicBezTo>
                  <a:cubicBezTo>
                    <a:pt x="12931" y="7402"/>
                    <a:pt x="12933" y="7402"/>
                    <a:pt x="12934" y="7402"/>
                  </a:cubicBezTo>
                  <a:lnTo>
                    <a:pt x="12934" y="7402"/>
                  </a:lnTo>
                  <a:cubicBezTo>
                    <a:pt x="12943" y="7402"/>
                    <a:pt x="12903" y="7439"/>
                    <a:pt x="12885" y="7461"/>
                  </a:cubicBezTo>
                  <a:cubicBezTo>
                    <a:pt x="13152" y="7333"/>
                    <a:pt x="12878" y="7393"/>
                    <a:pt x="13044" y="7251"/>
                  </a:cubicBezTo>
                  <a:cubicBezTo>
                    <a:pt x="13078" y="7251"/>
                    <a:pt x="13068" y="7297"/>
                    <a:pt x="13099" y="7297"/>
                  </a:cubicBezTo>
                  <a:cubicBezTo>
                    <a:pt x="13112" y="7297"/>
                    <a:pt x="13134" y="7288"/>
                    <a:pt x="13172" y="7261"/>
                  </a:cubicBezTo>
                  <a:cubicBezTo>
                    <a:pt x="13243" y="7238"/>
                    <a:pt x="13449" y="6927"/>
                    <a:pt x="13645" y="6856"/>
                  </a:cubicBezTo>
                  <a:lnTo>
                    <a:pt x="13645" y="6856"/>
                  </a:lnTo>
                  <a:cubicBezTo>
                    <a:pt x="13630" y="6858"/>
                    <a:pt x="13615" y="6860"/>
                    <a:pt x="13604" y="6860"/>
                  </a:cubicBezTo>
                  <a:cubicBezTo>
                    <a:pt x="13577" y="6860"/>
                    <a:pt x="13567" y="6848"/>
                    <a:pt x="13615" y="6795"/>
                  </a:cubicBezTo>
                  <a:cubicBezTo>
                    <a:pt x="13736" y="6694"/>
                    <a:pt x="14006" y="6620"/>
                    <a:pt x="14074" y="6475"/>
                  </a:cubicBezTo>
                  <a:cubicBezTo>
                    <a:pt x="14084" y="6473"/>
                    <a:pt x="14092" y="6472"/>
                    <a:pt x="14097" y="6472"/>
                  </a:cubicBezTo>
                  <a:cubicBezTo>
                    <a:pt x="14103" y="6472"/>
                    <a:pt x="14106" y="6473"/>
                    <a:pt x="14107" y="6475"/>
                  </a:cubicBezTo>
                  <a:cubicBezTo>
                    <a:pt x="14192" y="6386"/>
                    <a:pt x="14399" y="6221"/>
                    <a:pt x="14432" y="6146"/>
                  </a:cubicBezTo>
                  <a:cubicBezTo>
                    <a:pt x="14441" y="6149"/>
                    <a:pt x="14450" y="6151"/>
                    <a:pt x="14460" y="6151"/>
                  </a:cubicBezTo>
                  <a:cubicBezTo>
                    <a:pt x="14628" y="6151"/>
                    <a:pt x="14918" y="5755"/>
                    <a:pt x="15032" y="5755"/>
                  </a:cubicBezTo>
                  <a:cubicBezTo>
                    <a:pt x="15045" y="5755"/>
                    <a:pt x="15055" y="5760"/>
                    <a:pt x="15063" y="5772"/>
                  </a:cubicBezTo>
                  <a:lnTo>
                    <a:pt x="15354" y="5552"/>
                  </a:lnTo>
                  <a:lnTo>
                    <a:pt x="15354" y="5569"/>
                  </a:lnTo>
                  <a:cubicBezTo>
                    <a:pt x="15550" y="5441"/>
                    <a:pt x="15598" y="5367"/>
                    <a:pt x="15645" y="5292"/>
                  </a:cubicBezTo>
                  <a:cubicBezTo>
                    <a:pt x="15657" y="5286"/>
                    <a:pt x="15665" y="5284"/>
                    <a:pt x="15670" y="5284"/>
                  </a:cubicBezTo>
                  <a:cubicBezTo>
                    <a:pt x="15684" y="5284"/>
                    <a:pt x="15669" y="5304"/>
                    <a:pt x="15671" y="5309"/>
                  </a:cubicBezTo>
                  <a:cubicBezTo>
                    <a:pt x="15966" y="5137"/>
                    <a:pt x="15989" y="5113"/>
                    <a:pt x="16178" y="4890"/>
                  </a:cubicBezTo>
                  <a:lnTo>
                    <a:pt x="16232" y="4910"/>
                  </a:lnTo>
                  <a:cubicBezTo>
                    <a:pt x="16279" y="4846"/>
                    <a:pt x="16675" y="4687"/>
                    <a:pt x="16918" y="4454"/>
                  </a:cubicBezTo>
                  <a:lnTo>
                    <a:pt x="16918" y="4454"/>
                  </a:lnTo>
                  <a:cubicBezTo>
                    <a:pt x="16918" y="4461"/>
                    <a:pt x="16918" y="4475"/>
                    <a:pt x="16901" y="4495"/>
                  </a:cubicBezTo>
                  <a:cubicBezTo>
                    <a:pt x="17179" y="4235"/>
                    <a:pt x="17712" y="4093"/>
                    <a:pt x="17729" y="3876"/>
                  </a:cubicBezTo>
                  <a:lnTo>
                    <a:pt x="17911" y="3701"/>
                  </a:lnTo>
                  <a:lnTo>
                    <a:pt x="17911" y="3701"/>
                  </a:lnTo>
                  <a:cubicBezTo>
                    <a:pt x="17841" y="3745"/>
                    <a:pt x="17807" y="3760"/>
                    <a:pt x="17793" y="3760"/>
                  </a:cubicBezTo>
                  <a:cubicBezTo>
                    <a:pt x="17757" y="3760"/>
                    <a:pt x="17850" y="3660"/>
                    <a:pt x="17812" y="3660"/>
                  </a:cubicBezTo>
                  <a:cubicBezTo>
                    <a:pt x="17806" y="3660"/>
                    <a:pt x="17798" y="3663"/>
                    <a:pt x="17787" y="3667"/>
                  </a:cubicBezTo>
                  <a:cubicBezTo>
                    <a:pt x="17849" y="3615"/>
                    <a:pt x="17953" y="3572"/>
                    <a:pt x="17988" y="3572"/>
                  </a:cubicBezTo>
                  <a:cubicBezTo>
                    <a:pt x="18008" y="3572"/>
                    <a:pt x="18006" y="3586"/>
                    <a:pt x="17962" y="3620"/>
                  </a:cubicBezTo>
                  <a:lnTo>
                    <a:pt x="17935" y="3627"/>
                  </a:lnTo>
                  <a:cubicBezTo>
                    <a:pt x="17935" y="3642"/>
                    <a:pt x="17943" y="3649"/>
                    <a:pt x="17957" y="3649"/>
                  </a:cubicBezTo>
                  <a:cubicBezTo>
                    <a:pt x="18026" y="3649"/>
                    <a:pt x="18236" y="3477"/>
                    <a:pt x="18296" y="3477"/>
                  </a:cubicBezTo>
                  <a:cubicBezTo>
                    <a:pt x="18303" y="3477"/>
                    <a:pt x="18308" y="3480"/>
                    <a:pt x="18310" y="3485"/>
                  </a:cubicBezTo>
                  <a:cubicBezTo>
                    <a:pt x="18830" y="3126"/>
                    <a:pt x="19367" y="2836"/>
                    <a:pt x="19867" y="2512"/>
                  </a:cubicBezTo>
                  <a:lnTo>
                    <a:pt x="19773" y="2492"/>
                  </a:lnTo>
                  <a:lnTo>
                    <a:pt x="19945" y="2381"/>
                  </a:lnTo>
                  <a:cubicBezTo>
                    <a:pt x="19956" y="2377"/>
                    <a:pt x="19966" y="2375"/>
                    <a:pt x="19974" y="2375"/>
                  </a:cubicBezTo>
                  <a:cubicBezTo>
                    <a:pt x="20008" y="2375"/>
                    <a:pt x="20011" y="2403"/>
                    <a:pt x="19911" y="2465"/>
                  </a:cubicBezTo>
                  <a:cubicBezTo>
                    <a:pt x="19999" y="2454"/>
                    <a:pt x="20100" y="2300"/>
                    <a:pt x="20094" y="2286"/>
                  </a:cubicBezTo>
                  <a:cubicBezTo>
                    <a:pt x="20148" y="2257"/>
                    <a:pt x="20177" y="2245"/>
                    <a:pt x="20190" y="2245"/>
                  </a:cubicBezTo>
                  <a:cubicBezTo>
                    <a:pt x="20234" y="2245"/>
                    <a:pt x="20096" y="2372"/>
                    <a:pt x="20109" y="2372"/>
                  </a:cubicBezTo>
                  <a:cubicBezTo>
                    <a:pt x="20111" y="2372"/>
                    <a:pt x="20114" y="2371"/>
                    <a:pt x="20121" y="2367"/>
                  </a:cubicBezTo>
                  <a:lnTo>
                    <a:pt x="20219" y="2295"/>
                  </a:lnTo>
                  <a:lnTo>
                    <a:pt x="20191" y="2303"/>
                  </a:lnTo>
                  <a:cubicBezTo>
                    <a:pt x="20256" y="2225"/>
                    <a:pt x="20246" y="2198"/>
                    <a:pt x="20394" y="2100"/>
                  </a:cubicBezTo>
                  <a:cubicBezTo>
                    <a:pt x="20429" y="2082"/>
                    <a:pt x="20448" y="2077"/>
                    <a:pt x="20460" y="2077"/>
                  </a:cubicBezTo>
                  <a:cubicBezTo>
                    <a:pt x="20476" y="2077"/>
                    <a:pt x="20478" y="2086"/>
                    <a:pt x="20487" y="2086"/>
                  </a:cubicBezTo>
                  <a:cubicBezTo>
                    <a:pt x="20490" y="2086"/>
                    <a:pt x="20495" y="2084"/>
                    <a:pt x="20503" y="2080"/>
                  </a:cubicBezTo>
                  <a:cubicBezTo>
                    <a:pt x="20503" y="2081"/>
                    <a:pt x="20504" y="2082"/>
                    <a:pt x="20506" y="2082"/>
                  </a:cubicBezTo>
                  <a:cubicBezTo>
                    <a:pt x="20513" y="2082"/>
                    <a:pt x="20529" y="2072"/>
                    <a:pt x="20560" y="2046"/>
                  </a:cubicBezTo>
                  <a:lnTo>
                    <a:pt x="20776" y="1904"/>
                  </a:lnTo>
                  <a:lnTo>
                    <a:pt x="20776" y="1904"/>
                  </a:lnTo>
                  <a:lnTo>
                    <a:pt x="20661" y="1918"/>
                  </a:lnTo>
                  <a:cubicBezTo>
                    <a:pt x="20733" y="1843"/>
                    <a:pt x="20837" y="1797"/>
                    <a:pt x="20768" y="1797"/>
                  </a:cubicBezTo>
                  <a:cubicBezTo>
                    <a:pt x="20759" y="1797"/>
                    <a:pt x="20747" y="1798"/>
                    <a:pt x="20732" y="1799"/>
                  </a:cubicBezTo>
                  <a:cubicBezTo>
                    <a:pt x="20928" y="1776"/>
                    <a:pt x="21560" y="1306"/>
                    <a:pt x="21668" y="1279"/>
                  </a:cubicBezTo>
                  <a:cubicBezTo>
                    <a:pt x="21786" y="1168"/>
                    <a:pt x="21921" y="1087"/>
                    <a:pt x="22096" y="998"/>
                  </a:cubicBezTo>
                  <a:lnTo>
                    <a:pt x="22096" y="998"/>
                  </a:lnTo>
                  <a:cubicBezTo>
                    <a:pt x="22090" y="1000"/>
                    <a:pt x="22083" y="1001"/>
                    <a:pt x="22077" y="1001"/>
                  </a:cubicBezTo>
                  <a:cubicBezTo>
                    <a:pt x="22038" y="1001"/>
                    <a:pt x="22016" y="965"/>
                    <a:pt x="22147" y="901"/>
                  </a:cubicBezTo>
                  <a:cubicBezTo>
                    <a:pt x="22147" y="933"/>
                    <a:pt x="22164" y="945"/>
                    <a:pt x="22190" y="945"/>
                  </a:cubicBezTo>
                  <a:cubicBezTo>
                    <a:pt x="22271" y="945"/>
                    <a:pt x="22447" y="837"/>
                    <a:pt x="22571" y="837"/>
                  </a:cubicBezTo>
                  <a:cubicBezTo>
                    <a:pt x="22579" y="837"/>
                    <a:pt x="22586" y="837"/>
                    <a:pt x="22592" y="838"/>
                  </a:cubicBezTo>
                  <a:lnTo>
                    <a:pt x="22592" y="838"/>
                  </a:lnTo>
                  <a:cubicBezTo>
                    <a:pt x="22559" y="827"/>
                    <a:pt x="22653" y="781"/>
                    <a:pt x="22742" y="735"/>
                  </a:cubicBezTo>
                  <a:cubicBezTo>
                    <a:pt x="22843" y="688"/>
                    <a:pt x="22931" y="644"/>
                    <a:pt x="22830" y="638"/>
                  </a:cubicBezTo>
                  <a:cubicBezTo>
                    <a:pt x="22857" y="629"/>
                    <a:pt x="22874" y="626"/>
                    <a:pt x="22884" y="626"/>
                  </a:cubicBezTo>
                  <a:cubicBezTo>
                    <a:pt x="22923" y="626"/>
                    <a:pt x="22883" y="668"/>
                    <a:pt x="22944" y="668"/>
                  </a:cubicBezTo>
                  <a:cubicBezTo>
                    <a:pt x="22949" y="668"/>
                    <a:pt x="22955" y="668"/>
                    <a:pt x="22961" y="668"/>
                  </a:cubicBezTo>
                  <a:cubicBezTo>
                    <a:pt x="23107" y="590"/>
                    <a:pt x="23283" y="543"/>
                    <a:pt x="23468" y="512"/>
                  </a:cubicBezTo>
                  <a:cubicBezTo>
                    <a:pt x="23651" y="482"/>
                    <a:pt x="23844" y="471"/>
                    <a:pt x="24046" y="448"/>
                  </a:cubicBezTo>
                  <a:cubicBezTo>
                    <a:pt x="24049" y="431"/>
                    <a:pt x="23978" y="411"/>
                    <a:pt x="24066" y="381"/>
                  </a:cubicBezTo>
                  <a:cubicBezTo>
                    <a:pt x="24140" y="404"/>
                    <a:pt x="24212" y="428"/>
                    <a:pt x="24282" y="451"/>
                  </a:cubicBezTo>
                  <a:cubicBezTo>
                    <a:pt x="24344" y="446"/>
                    <a:pt x="24355" y="393"/>
                    <a:pt x="24422" y="393"/>
                  </a:cubicBezTo>
                  <a:cubicBezTo>
                    <a:pt x="24443" y="393"/>
                    <a:pt x="24468" y="398"/>
                    <a:pt x="24502" y="411"/>
                  </a:cubicBezTo>
                  <a:cubicBezTo>
                    <a:pt x="24482" y="398"/>
                    <a:pt x="24452" y="377"/>
                    <a:pt x="24505" y="374"/>
                  </a:cubicBezTo>
                  <a:cubicBezTo>
                    <a:pt x="25299" y="462"/>
                    <a:pt x="26157" y="448"/>
                    <a:pt x="26945" y="745"/>
                  </a:cubicBezTo>
                  <a:cubicBezTo>
                    <a:pt x="26887" y="716"/>
                    <a:pt x="26885" y="707"/>
                    <a:pt x="26909" y="707"/>
                  </a:cubicBezTo>
                  <a:cubicBezTo>
                    <a:pt x="26928" y="707"/>
                    <a:pt x="26962" y="713"/>
                    <a:pt x="26998" y="719"/>
                  </a:cubicBezTo>
                  <a:cubicBezTo>
                    <a:pt x="26948" y="702"/>
                    <a:pt x="27009" y="681"/>
                    <a:pt x="27001" y="654"/>
                  </a:cubicBezTo>
                  <a:lnTo>
                    <a:pt x="27001" y="654"/>
                  </a:lnTo>
                  <a:lnTo>
                    <a:pt x="27330" y="783"/>
                  </a:lnTo>
                  <a:cubicBezTo>
                    <a:pt x="27343" y="773"/>
                    <a:pt x="27364" y="770"/>
                    <a:pt x="27390" y="770"/>
                  </a:cubicBezTo>
                  <a:cubicBezTo>
                    <a:pt x="27478" y="770"/>
                    <a:pt x="27620" y="812"/>
                    <a:pt x="27695" y="812"/>
                  </a:cubicBezTo>
                  <a:cubicBezTo>
                    <a:pt x="27717" y="812"/>
                    <a:pt x="27734" y="809"/>
                    <a:pt x="27742" y="800"/>
                  </a:cubicBezTo>
                  <a:lnTo>
                    <a:pt x="27634" y="786"/>
                  </a:lnTo>
                  <a:cubicBezTo>
                    <a:pt x="27789" y="749"/>
                    <a:pt x="27461" y="597"/>
                    <a:pt x="27502" y="512"/>
                  </a:cubicBezTo>
                  <a:lnTo>
                    <a:pt x="27502" y="512"/>
                  </a:lnTo>
                  <a:cubicBezTo>
                    <a:pt x="27486" y="516"/>
                    <a:pt x="27470" y="518"/>
                    <a:pt x="27453" y="518"/>
                  </a:cubicBezTo>
                  <a:cubicBezTo>
                    <a:pt x="27306" y="518"/>
                    <a:pt x="27124" y="367"/>
                    <a:pt x="26907" y="367"/>
                  </a:cubicBezTo>
                  <a:cubicBezTo>
                    <a:pt x="26875" y="367"/>
                    <a:pt x="26843" y="370"/>
                    <a:pt x="26809" y="377"/>
                  </a:cubicBezTo>
                  <a:cubicBezTo>
                    <a:pt x="26755" y="350"/>
                    <a:pt x="26867" y="360"/>
                    <a:pt x="26839" y="333"/>
                  </a:cubicBezTo>
                  <a:lnTo>
                    <a:pt x="26839" y="333"/>
                  </a:lnTo>
                  <a:cubicBezTo>
                    <a:pt x="26811" y="342"/>
                    <a:pt x="26782" y="347"/>
                    <a:pt x="26749" y="347"/>
                  </a:cubicBezTo>
                  <a:cubicBezTo>
                    <a:pt x="26693" y="347"/>
                    <a:pt x="26625" y="334"/>
                    <a:pt x="26532" y="309"/>
                  </a:cubicBezTo>
                  <a:lnTo>
                    <a:pt x="26552" y="303"/>
                  </a:lnTo>
                  <a:cubicBezTo>
                    <a:pt x="26123" y="242"/>
                    <a:pt x="25947" y="175"/>
                    <a:pt x="25465" y="94"/>
                  </a:cubicBezTo>
                  <a:lnTo>
                    <a:pt x="25465" y="94"/>
                  </a:lnTo>
                  <a:lnTo>
                    <a:pt x="25495" y="144"/>
                  </a:lnTo>
                  <a:cubicBezTo>
                    <a:pt x="25394" y="127"/>
                    <a:pt x="25373" y="111"/>
                    <a:pt x="25326" y="94"/>
                  </a:cubicBezTo>
                  <a:lnTo>
                    <a:pt x="25326" y="94"/>
                  </a:lnTo>
                  <a:cubicBezTo>
                    <a:pt x="25197" y="147"/>
                    <a:pt x="25617" y="127"/>
                    <a:pt x="25501" y="192"/>
                  </a:cubicBezTo>
                  <a:cubicBezTo>
                    <a:pt x="25373" y="80"/>
                    <a:pt x="24765" y="127"/>
                    <a:pt x="24675" y="29"/>
                  </a:cubicBezTo>
                  <a:cubicBezTo>
                    <a:pt x="24665" y="29"/>
                    <a:pt x="24657" y="29"/>
                    <a:pt x="24649" y="29"/>
                  </a:cubicBezTo>
                  <a:cubicBezTo>
                    <a:pt x="24539" y="29"/>
                    <a:pt x="24702" y="77"/>
                    <a:pt x="24572" y="77"/>
                  </a:cubicBezTo>
                  <a:cubicBezTo>
                    <a:pt x="24568" y="77"/>
                    <a:pt x="24564" y="77"/>
                    <a:pt x="24559" y="76"/>
                  </a:cubicBezTo>
                  <a:lnTo>
                    <a:pt x="24516" y="46"/>
                  </a:lnTo>
                  <a:lnTo>
                    <a:pt x="24475" y="83"/>
                  </a:lnTo>
                  <a:cubicBezTo>
                    <a:pt x="24366" y="76"/>
                    <a:pt x="24313" y="42"/>
                    <a:pt x="24306" y="19"/>
                  </a:cubicBezTo>
                  <a:lnTo>
                    <a:pt x="24306" y="19"/>
                  </a:lnTo>
                  <a:cubicBezTo>
                    <a:pt x="24310" y="19"/>
                    <a:pt x="24314" y="20"/>
                    <a:pt x="24319" y="20"/>
                  </a:cubicBezTo>
                  <a:cubicBezTo>
                    <a:pt x="24346" y="20"/>
                    <a:pt x="24385" y="12"/>
                    <a:pt x="24411" y="12"/>
                  </a:cubicBezTo>
                  <a:cubicBezTo>
                    <a:pt x="24377" y="4"/>
                    <a:pt x="24337" y="0"/>
                    <a:pt x="2429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7"/>
            <p:cNvSpPr/>
            <p:nvPr/>
          </p:nvSpPr>
          <p:spPr>
            <a:xfrm>
              <a:off x="2894879" y="2155015"/>
              <a:ext cx="3006" cy="1464"/>
            </a:xfrm>
            <a:custGeom>
              <a:avLst/>
              <a:gdLst/>
              <a:ahLst/>
              <a:cxnLst/>
              <a:rect l="l" t="t" r="r" b="b"/>
              <a:pathLst>
                <a:path w="39" h="19" extrusionOk="0">
                  <a:moveTo>
                    <a:pt x="28" y="1"/>
                  </a:moveTo>
                  <a:cubicBezTo>
                    <a:pt x="23" y="1"/>
                    <a:pt x="14" y="3"/>
                    <a:pt x="0" y="8"/>
                  </a:cubicBezTo>
                  <a:cubicBezTo>
                    <a:pt x="17" y="8"/>
                    <a:pt x="24" y="12"/>
                    <a:pt x="31" y="18"/>
                  </a:cubicBezTo>
                  <a:cubicBezTo>
                    <a:pt x="37" y="8"/>
                    <a:pt x="38" y="1"/>
                    <a:pt x="2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7"/>
            <p:cNvSpPr/>
            <p:nvPr/>
          </p:nvSpPr>
          <p:spPr>
            <a:xfrm>
              <a:off x="3319443" y="1829946"/>
              <a:ext cx="617" cy="1156"/>
            </a:xfrm>
            <a:custGeom>
              <a:avLst/>
              <a:gdLst/>
              <a:ahLst/>
              <a:cxnLst/>
              <a:rect l="l" t="t" r="r" b="b"/>
              <a:pathLst>
                <a:path w="8" h="15" extrusionOk="0">
                  <a:moveTo>
                    <a:pt x="7" y="0"/>
                  </a:moveTo>
                  <a:lnTo>
                    <a:pt x="1" y="14"/>
                  </a:lnTo>
                  <a:lnTo>
                    <a:pt x="4" y="10"/>
                  </a:lnTo>
                  <a:cubicBezTo>
                    <a:pt x="7" y="4"/>
                    <a:pt x="7" y="0"/>
                    <a:pt x="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7"/>
            <p:cNvSpPr/>
            <p:nvPr/>
          </p:nvSpPr>
          <p:spPr>
            <a:xfrm>
              <a:off x="2428853" y="2453187"/>
              <a:ext cx="6628" cy="1387"/>
            </a:xfrm>
            <a:custGeom>
              <a:avLst/>
              <a:gdLst/>
              <a:ahLst/>
              <a:cxnLst/>
              <a:rect l="l" t="t" r="r" b="b"/>
              <a:pathLst>
                <a:path w="86" h="18" extrusionOk="0">
                  <a:moveTo>
                    <a:pt x="71" y="0"/>
                  </a:moveTo>
                  <a:cubicBezTo>
                    <a:pt x="59" y="0"/>
                    <a:pt x="37" y="5"/>
                    <a:pt x="1" y="17"/>
                  </a:cubicBezTo>
                  <a:cubicBezTo>
                    <a:pt x="41" y="10"/>
                    <a:pt x="68" y="7"/>
                    <a:pt x="85" y="7"/>
                  </a:cubicBezTo>
                  <a:cubicBezTo>
                    <a:pt x="84" y="3"/>
                    <a:pt x="80" y="0"/>
                    <a:pt x="7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7"/>
            <p:cNvSpPr/>
            <p:nvPr/>
          </p:nvSpPr>
          <p:spPr>
            <a:xfrm>
              <a:off x="2112569" y="2568248"/>
              <a:ext cx="10481" cy="2158"/>
            </a:xfrm>
            <a:custGeom>
              <a:avLst/>
              <a:gdLst/>
              <a:ahLst/>
              <a:cxnLst/>
              <a:rect l="l" t="t" r="r" b="b"/>
              <a:pathLst>
                <a:path w="136" h="28" extrusionOk="0">
                  <a:moveTo>
                    <a:pt x="11" y="1"/>
                  </a:moveTo>
                  <a:lnTo>
                    <a:pt x="11" y="1"/>
                  </a:lnTo>
                  <a:cubicBezTo>
                    <a:pt x="13" y="9"/>
                    <a:pt x="33" y="20"/>
                    <a:pt x="14" y="25"/>
                  </a:cubicBezTo>
                  <a:lnTo>
                    <a:pt x="14" y="25"/>
                  </a:lnTo>
                  <a:lnTo>
                    <a:pt x="135" y="7"/>
                  </a:lnTo>
                  <a:lnTo>
                    <a:pt x="135" y="7"/>
                  </a:lnTo>
                  <a:cubicBezTo>
                    <a:pt x="119" y="9"/>
                    <a:pt x="106" y="9"/>
                    <a:pt x="94" y="9"/>
                  </a:cubicBezTo>
                  <a:cubicBezTo>
                    <a:pt x="56" y="9"/>
                    <a:pt x="36" y="3"/>
                    <a:pt x="11" y="1"/>
                  </a:cubicBezTo>
                  <a:close/>
                  <a:moveTo>
                    <a:pt x="14" y="25"/>
                  </a:moveTo>
                  <a:lnTo>
                    <a:pt x="0" y="27"/>
                  </a:lnTo>
                  <a:cubicBezTo>
                    <a:pt x="6" y="27"/>
                    <a:pt x="11" y="26"/>
                    <a:pt x="14" y="2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7"/>
            <p:cNvSpPr/>
            <p:nvPr/>
          </p:nvSpPr>
          <p:spPr>
            <a:xfrm>
              <a:off x="2017006" y="2551370"/>
              <a:ext cx="11252" cy="2081"/>
            </a:xfrm>
            <a:custGeom>
              <a:avLst/>
              <a:gdLst/>
              <a:ahLst/>
              <a:cxnLst/>
              <a:rect l="l" t="t" r="r" b="b"/>
              <a:pathLst>
                <a:path w="146" h="27" extrusionOk="0">
                  <a:moveTo>
                    <a:pt x="61" y="0"/>
                  </a:moveTo>
                  <a:lnTo>
                    <a:pt x="61" y="0"/>
                  </a:lnTo>
                  <a:cubicBezTo>
                    <a:pt x="51" y="2"/>
                    <a:pt x="40" y="2"/>
                    <a:pt x="30" y="2"/>
                  </a:cubicBezTo>
                  <a:cubicBezTo>
                    <a:pt x="19" y="2"/>
                    <a:pt x="9" y="2"/>
                    <a:pt x="0" y="3"/>
                  </a:cubicBezTo>
                  <a:lnTo>
                    <a:pt x="4" y="27"/>
                  </a:lnTo>
                  <a:cubicBezTo>
                    <a:pt x="88" y="24"/>
                    <a:pt x="146" y="6"/>
                    <a:pt x="6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7"/>
            <p:cNvSpPr/>
            <p:nvPr/>
          </p:nvSpPr>
          <p:spPr>
            <a:xfrm>
              <a:off x="2087522" y="2557536"/>
              <a:ext cx="14720" cy="3776"/>
            </a:xfrm>
            <a:custGeom>
              <a:avLst/>
              <a:gdLst/>
              <a:ahLst/>
              <a:cxnLst/>
              <a:rect l="l" t="t" r="r" b="b"/>
              <a:pathLst>
                <a:path w="191" h="49" extrusionOk="0">
                  <a:moveTo>
                    <a:pt x="135" y="0"/>
                  </a:moveTo>
                  <a:cubicBezTo>
                    <a:pt x="100" y="0"/>
                    <a:pt x="53" y="9"/>
                    <a:pt x="1" y="14"/>
                  </a:cubicBezTo>
                  <a:lnTo>
                    <a:pt x="18" y="14"/>
                  </a:lnTo>
                  <a:cubicBezTo>
                    <a:pt x="5" y="40"/>
                    <a:pt x="21" y="49"/>
                    <a:pt x="51" y="49"/>
                  </a:cubicBezTo>
                  <a:cubicBezTo>
                    <a:pt x="86" y="49"/>
                    <a:pt x="138" y="37"/>
                    <a:pt x="190" y="25"/>
                  </a:cubicBezTo>
                  <a:cubicBezTo>
                    <a:pt x="184" y="6"/>
                    <a:pt x="164" y="0"/>
                    <a:pt x="13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7"/>
            <p:cNvSpPr/>
            <p:nvPr/>
          </p:nvSpPr>
          <p:spPr>
            <a:xfrm>
              <a:off x="2078736" y="2558615"/>
              <a:ext cx="7090" cy="1310"/>
            </a:xfrm>
            <a:custGeom>
              <a:avLst/>
              <a:gdLst/>
              <a:ahLst/>
              <a:cxnLst/>
              <a:rect l="l" t="t" r="r" b="b"/>
              <a:pathLst>
                <a:path w="92" h="17" extrusionOk="0">
                  <a:moveTo>
                    <a:pt x="91" y="0"/>
                  </a:moveTo>
                  <a:lnTo>
                    <a:pt x="91" y="0"/>
                  </a:lnTo>
                  <a:cubicBezTo>
                    <a:pt x="65" y="4"/>
                    <a:pt x="34" y="7"/>
                    <a:pt x="4" y="7"/>
                  </a:cubicBezTo>
                  <a:cubicBezTo>
                    <a:pt x="0" y="14"/>
                    <a:pt x="3" y="17"/>
                    <a:pt x="11" y="17"/>
                  </a:cubicBezTo>
                  <a:cubicBezTo>
                    <a:pt x="26" y="17"/>
                    <a:pt x="58" y="7"/>
                    <a:pt x="9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7"/>
            <p:cNvSpPr/>
            <p:nvPr/>
          </p:nvSpPr>
          <p:spPr>
            <a:xfrm>
              <a:off x="2173760" y="2558537"/>
              <a:ext cx="14412" cy="5241"/>
            </a:xfrm>
            <a:custGeom>
              <a:avLst/>
              <a:gdLst/>
              <a:ahLst/>
              <a:cxnLst/>
              <a:rect l="l" t="t" r="r" b="b"/>
              <a:pathLst>
                <a:path w="187" h="68" extrusionOk="0">
                  <a:moveTo>
                    <a:pt x="135" y="0"/>
                  </a:moveTo>
                  <a:cubicBezTo>
                    <a:pt x="123" y="0"/>
                    <a:pt x="98" y="5"/>
                    <a:pt x="57" y="15"/>
                  </a:cubicBezTo>
                  <a:cubicBezTo>
                    <a:pt x="56" y="15"/>
                    <a:pt x="55" y="15"/>
                    <a:pt x="54" y="15"/>
                  </a:cubicBezTo>
                  <a:cubicBezTo>
                    <a:pt x="16" y="15"/>
                    <a:pt x="29" y="58"/>
                    <a:pt x="14" y="58"/>
                  </a:cubicBezTo>
                  <a:cubicBezTo>
                    <a:pt x="12" y="58"/>
                    <a:pt x="10" y="57"/>
                    <a:pt x="7" y="55"/>
                  </a:cubicBezTo>
                  <a:lnTo>
                    <a:pt x="7" y="55"/>
                  </a:lnTo>
                  <a:cubicBezTo>
                    <a:pt x="0" y="64"/>
                    <a:pt x="3" y="67"/>
                    <a:pt x="10" y="67"/>
                  </a:cubicBezTo>
                  <a:cubicBezTo>
                    <a:pt x="45" y="67"/>
                    <a:pt x="186" y="0"/>
                    <a:pt x="13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7"/>
            <p:cNvSpPr/>
            <p:nvPr/>
          </p:nvSpPr>
          <p:spPr>
            <a:xfrm>
              <a:off x="2095922" y="2549983"/>
              <a:ext cx="6551" cy="3468"/>
            </a:xfrm>
            <a:custGeom>
              <a:avLst/>
              <a:gdLst/>
              <a:ahLst/>
              <a:cxnLst/>
              <a:rect l="l" t="t" r="r" b="b"/>
              <a:pathLst>
                <a:path w="85" h="45" extrusionOk="0">
                  <a:moveTo>
                    <a:pt x="0" y="1"/>
                  </a:moveTo>
                  <a:lnTo>
                    <a:pt x="34" y="45"/>
                  </a:lnTo>
                  <a:lnTo>
                    <a:pt x="85"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7"/>
            <p:cNvSpPr/>
            <p:nvPr/>
          </p:nvSpPr>
          <p:spPr>
            <a:xfrm>
              <a:off x="2138310" y="2548442"/>
              <a:ext cx="15182" cy="1618"/>
            </a:xfrm>
            <a:custGeom>
              <a:avLst/>
              <a:gdLst/>
              <a:ahLst/>
              <a:cxnLst/>
              <a:rect l="l" t="t" r="r" b="b"/>
              <a:pathLst>
                <a:path w="197" h="21" extrusionOk="0">
                  <a:moveTo>
                    <a:pt x="41" y="1"/>
                  </a:moveTo>
                  <a:cubicBezTo>
                    <a:pt x="45" y="7"/>
                    <a:pt x="24" y="14"/>
                    <a:pt x="1" y="21"/>
                  </a:cubicBezTo>
                  <a:cubicBezTo>
                    <a:pt x="95" y="14"/>
                    <a:pt x="196" y="14"/>
                    <a:pt x="19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7"/>
            <p:cNvSpPr/>
            <p:nvPr/>
          </p:nvSpPr>
          <p:spPr>
            <a:xfrm>
              <a:off x="2129216" y="2549983"/>
              <a:ext cx="9171" cy="1464"/>
            </a:xfrm>
            <a:custGeom>
              <a:avLst/>
              <a:gdLst/>
              <a:ahLst/>
              <a:cxnLst/>
              <a:rect l="l" t="t" r="r" b="b"/>
              <a:pathLst>
                <a:path w="119" h="19" extrusionOk="0">
                  <a:moveTo>
                    <a:pt x="119" y="1"/>
                  </a:moveTo>
                  <a:lnTo>
                    <a:pt x="119" y="1"/>
                  </a:lnTo>
                  <a:cubicBezTo>
                    <a:pt x="71" y="4"/>
                    <a:pt x="27" y="7"/>
                    <a:pt x="1" y="18"/>
                  </a:cubicBezTo>
                  <a:cubicBezTo>
                    <a:pt x="27" y="18"/>
                    <a:pt x="82" y="11"/>
                    <a:pt x="11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7"/>
            <p:cNvSpPr/>
            <p:nvPr/>
          </p:nvSpPr>
          <p:spPr>
            <a:xfrm>
              <a:off x="2111567" y="2547979"/>
              <a:ext cx="11714" cy="771"/>
            </a:xfrm>
            <a:custGeom>
              <a:avLst/>
              <a:gdLst/>
              <a:ahLst/>
              <a:cxnLst/>
              <a:rect l="l" t="t" r="r" b="b"/>
              <a:pathLst>
                <a:path w="152" h="10" extrusionOk="0">
                  <a:moveTo>
                    <a:pt x="0" y="0"/>
                  </a:moveTo>
                  <a:lnTo>
                    <a:pt x="44" y="10"/>
                  </a:lnTo>
                  <a:lnTo>
                    <a:pt x="152"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7"/>
            <p:cNvSpPr/>
            <p:nvPr/>
          </p:nvSpPr>
          <p:spPr>
            <a:xfrm>
              <a:off x="2273640" y="2521391"/>
              <a:ext cx="14643" cy="5549"/>
            </a:xfrm>
            <a:custGeom>
              <a:avLst/>
              <a:gdLst/>
              <a:ahLst/>
              <a:cxnLst/>
              <a:rect l="l" t="t" r="r" b="b"/>
              <a:pathLst>
                <a:path w="190" h="72" extrusionOk="0">
                  <a:moveTo>
                    <a:pt x="170" y="0"/>
                  </a:moveTo>
                  <a:cubicBezTo>
                    <a:pt x="154" y="0"/>
                    <a:pt x="125" y="7"/>
                    <a:pt x="93" y="21"/>
                  </a:cubicBezTo>
                  <a:cubicBezTo>
                    <a:pt x="59" y="41"/>
                    <a:pt x="1" y="65"/>
                    <a:pt x="29" y="71"/>
                  </a:cubicBezTo>
                  <a:lnTo>
                    <a:pt x="183" y="14"/>
                  </a:lnTo>
                  <a:cubicBezTo>
                    <a:pt x="189" y="5"/>
                    <a:pt x="184" y="0"/>
                    <a:pt x="17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7"/>
            <p:cNvSpPr/>
            <p:nvPr/>
          </p:nvSpPr>
          <p:spPr>
            <a:xfrm>
              <a:off x="2236493" y="2522624"/>
              <a:ext cx="6011" cy="4547"/>
            </a:xfrm>
            <a:custGeom>
              <a:avLst/>
              <a:gdLst/>
              <a:ahLst/>
              <a:cxnLst/>
              <a:rect l="l" t="t" r="r" b="b"/>
              <a:pathLst>
                <a:path w="78" h="59" extrusionOk="0">
                  <a:moveTo>
                    <a:pt x="71" y="1"/>
                  </a:moveTo>
                  <a:lnTo>
                    <a:pt x="1" y="38"/>
                  </a:lnTo>
                  <a:cubicBezTo>
                    <a:pt x="44" y="38"/>
                    <a:pt x="51" y="49"/>
                    <a:pt x="78" y="58"/>
                  </a:cubicBezTo>
                  <a:lnTo>
                    <a:pt x="7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7"/>
            <p:cNvSpPr/>
            <p:nvPr/>
          </p:nvSpPr>
          <p:spPr>
            <a:xfrm>
              <a:off x="2264160" y="2511295"/>
              <a:ext cx="17571" cy="5857"/>
            </a:xfrm>
            <a:custGeom>
              <a:avLst/>
              <a:gdLst/>
              <a:ahLst/>
              <a:cxnLst/>
              <a:rect l="l" t="t" r="r" b="b"/>
              <a:pathLst>
                <a:path w="228" h="76" extrusionOk="0">
                  <a:moveTo>
                    <a:pt x="198" y="1"/>
                  </a:moveTo>
                  <a:cubicBezTo>
                    <a:pt x="188" y="1"/>
                    <a:pt x="164" y="6"/>
                    <a:pt x="117" y="20"/>
                  </a:cubicBezTo>
                  <a:cubicBezTo>
                    <a:pt x="109" y="39"/>
                    <a:pt x="0" y="76"/>
                    <a:pt x="49" y="76"/>
                  </a:cubicBezTo>
                  <a:cubicBezTo>
                    <a:pt x="59" y="76"/>
                    <a:pt x="76" y="74"/>
                    <a:pt x="100" y="71"/>
                  </a:cubicBezTo>
                  <a:cubicBezTo>
                    <a:pt x="108" y="55"/>
                    <a:pt x="228" y="1"/>
                    <a:pt x="19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7"/>
            <p:cNvSpPr/>
            <p:nvPr/>
          </p:nvSpPr>
          <p:spPr>
            <a:xfrm>
              <a:off x="2448582" y="2457580"/>
              <a:ext cx="3545" cy="7938"/>
            </a:xfrm>
            <a:custGeom>
              <a:avLst/>
              <a:gdLst/>
              <a:ahLst/>
              <a:cxnLst/>
              <a:rect l="l" t="t" r="r" b="b"/>
              <a:pathLst>
                <a:path w="46" h="103" extrusionOk="0">
                  <a:moveTo>
                    <a:pt x="38" y="1"/>
                  </a:moveTo>
                  <a:lnTo>
                    <a:pt x="1" y="18"/>
                  </a:lnTo>
                  <a:lnTo>
                    <a:pt x="46" y="102"/>
                  </a:lnTo>
                  <a:lnTo>
                    <a:pt x="38"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7"/>
            <p:cNvSpPr/>
            <p:nvPr/>
          </p:nvSpPr>
          <p:spPr>
            <a:xfrm>
              <a:off x="2576052" y="2363327"/>
              <a:ext cx="19806" cy="11560"/>
            </a:xfrm>
            <a:custGeom>
              <a:avLst/>
              <a:gdLst/>
              <a:ahLst/>
              <a:cxnLst/>
              <a:rect l="l" t="t" r="r" b="b"/>
              <a:pathLst>
                <a:path w="257" h="150" extrusionOk="0">
                  <a:moveTo>
                    <a:pt x="178" y="1"/>
                  </a:moveTo>
                  <a:cubicBezTo>
                    <a:pt x="3" y="82"/>
                    <a:pt x="168" y="75"/>
                    <a:pt x="6" y="139"/>
                  </a:cubicBezTo>
                  <a:cubicBezTo>
                    <a:pt x="1" y="147"/>
                    <a:pt x="2" y="150"/>
                    <a:pt x="8" y="150"/>
                  </a:cubicBezTo>
                  <a:cubicBezTo>
                    <a:pt x="28" y="150"/>
                    <a:pt x="92" y="119"/>
                    <a:pt x="110" y="119"/>
                  </a:cubicBezTo>
                  <a:cubicBezTo>
                    <a:pt x="115" y="119"/>
                    <a:pt x="116" y="122"/>
                    <a:pt x="110" y="129"/>
                  </a:cubicBezTo>
                  <a:cubicBezTo>
                    <a:pt x="199" y="48"/>
                    <a:pt x="256" y="25"/>
                    <a:pt x="17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7"/>
            <p:cNvSpPr/>
            <p:nvPr/>
          </p:nvSpPr>
          <p:spPr>
            <a:xfrm>
              <a:off x="2581138" y="2373268"/>
              <a:ext cx="3468" cy="3160"/>
            </a:xfrm>
            <a:custGeom>
              <a:avLst/>
              <a:gdLst/>
              <a:ahLst/>
              <a:cxnLst/>
              <a:rect l="l" t="t" r="r" b="b"/>
              <a:pathLst>
                <a:path w="45" h="41" extrusionOk="0">
                  <a:moveTo>
                    <a:pt x="44" y="0"/>
                  </a:moveTo>
                  <a:lnTo>
                    <a:pt x="44" y="0"/>
                  </a:lnTo>
                  <a:cubicBezTo>
                    <a:pt x="28" y="10"/>
                    <a:pt x="14" y="24"/>
                    <a:pt x="1" y="41"/>
                  </a:cubicBezTo>
                  <a:cubicBezTo>
                    <a:pt x="24" y="21"/>
                    <a:pt x="38" y="7"/>
                    <a:pt x="4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7"/>
            <p:cNvSpPr/>
            <p:nvPr/>
          </p:nvSpPr>
          <p:spPr>
            <a:xfrm>
              <a:off x="4204329" y="1549037"/>
              <a:ext cx="9171" cy="3699"/>
            </a:xfrm>
            <a:custGeom>
              <a:avLst/>
              <a:gdLst/>
              <a:ahLst/>
              <a:cxnLst/>
              <a:rect l="l" t="t" r="r" b="b"/>
              <a:pathLst>
                <a:path w="119" h="48" extrusionOk="0">
                  <a:moveTo>
                    <a:pt x="45" y="0"/>
                  </a:moveTo>
                  <a:lnTo>
                    <a:pt x="1" y="3"/>
                  </a:lnTo>
                  <a:lnTo>
                    <a:pt x="119" y="47"/>
                  </a:lnTo>
                  <a:lnTo>
                    <a:pt x="4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7"/>
            <p:cNvSpPr/>
            <p:nvPr/>
          </p:nvSpPr>
          <p:spPr>
            <a:xfrm>
              <a:off x="4223365" y="1547418"/>
              <a:ext cx="7938" cy="5318"/>
            </a:xfrm>
            <a:custGeom>
              <a:avLst/>
              <a:gdLst/>
              <a:ahLst/>
              <a:cxnLst/>
              <a:rect l="l" t="t" r="r" b="b"/>
              <a:pathLst>
                <a:path w="103" h="69" extrusionOk="0">
                  <a:moveTo>
                    <a:pt x="1" y="1"/>
                  </a:moveTo>
                  <a:lnTo>
                    <a:pt x="21" y="68"/>
                  </a:lnTo>
                  <a:lnTo>
                    <a:pt x="102" y="28"/>
                  </a:lnTo>
                  <a:cubicBezTo>
                    <a:pt x="75" y="24"/>
                    <a:pt x="21"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7"/>
            <p:cNvSpPr/>
            <p:nvPr/>
          </p:nvSpPr>
          <p:spPr>
            <a:xfrm>
              <a:off x="3058108" y="2011593"/>
              <a:ext cx="7938" cy="3853"/>
            </a:xfrm>
            <a:custGeom>
              <a:avLst/>
              <a:gdLst/>
              <a:ahLst/>
              <a:cxnLst/>
              <a:rect l="l" t="t" r="r" b="b"/>
              <a:pathLst>
                <a:path w="103" h="50" extrusionOk="0">
                  <a:moveTo>
                    <a:pt x="102" y="1"/>
                  </a:moveTo>
                  <a:lnTo>
                    <a:pt x="1" y="32"/>
                  </a:lnTo>
                  <a:lnTo>
                    <a:pt x="4" y="49"/>
                  </a:lnTo>
                  <a:cubicBezTo>
                    <a:pt x="6" y="49"/>
                    <a:pt x="8" y="49"/>
                    <a:pt x="10" y="49"/>
                  </a:cubicBezTo>
                  <a:cubicBezTo>
                    <a:pt x="31" y="49"/>
                    <a:pt x="55" y="32"/>
                    <a:pt x="10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7"/>
            <p:cNvSpPr/>
            <p:nvPr/>
          </p:nvSpPr>
          <p:spPr>
            <a:xfrm>
              <a:off x="3163536" y="1938996"/>
              <a:ext cx="5780" cy="2158"/>
            </a:xfrm>
            <a:custGeom>
              <a:avLst/>
              <a:gdLst/>
              <a:ahLst/>
              <a:cxnLst/>
              <a:rect l="l" t="t" r="r" b="b"/>
              <a:pathLst>
                <a:path w="75" h="28" extrusionOk="0">
                  <a:moveTo>
                    <a:pt x="24" y="1"/>
                  </a:moveTo>
                  <a:lnTo>
                    <a:pt x="0" y="18"/>
                  </a:lnTo>
                  <a:lnTo>
                    <a:pt x="75" y="28"/>
                  </a:lnTo>
                  <a:lnTo>
                    <a:pt x="2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7"/>
            <p:cNvSpPr/>
            <p:nvPr/>
          </p:nvSpPr>
          <p:spPr>
            <a:xfrm>
              <a:off x="3239832" y="1870252"/>
              <a:ext cx="14951" cy="8940"/>
            </a:xfrm>
            <a:custGeom>
              <a:avLst/>
              <a:gdLst/>
              <a:ahLst/>
              <a:cxnLst/>
              <a:rect l="l" t="t" r="r" b="b"/>
              <a:pathLst>
                <a:path w="194" h="116" extrusionOk="0">
                  <a:moveTo>
                    <a:pt x="145" y="1"/>
                  </a:moveTo>
                  <a:lnTo>
                    <a:pt x="145" y="1"/>
                  </a:lnTo>
                  <a:cubicBezTo>
                    <a:pt x="109" y="27"/>
                    <a:pt x="72" y="61"/>
                    <a:pt x="34" y="91"/>
                  </a:cubicBezTo>
                  <a:lnTo>
                    <a:pt x="34" y="91"/>
                  </a:lnTo>
                  <a:cubicBezTo>
                    <a:pt x="120" y="37"/>
                    <a:pt x="193" y="43"/>
                    <a:pt x="145" y="1"/>
                  </a:cubicBezTo>
                  <a:close/>
                  <a:moveTo>
                    <a:pt x="34" y="91"/>
                  </a:moveTo>
                  <a:cubicBezTo>
                    <a:pt x="23" y="98"/>
                    <a:pt x="12" y="106"/>
                    <a:pt x="0" y="115"/>
                  </a:cubicBezTo>
                  <a:cubicBezTo>
                    <a:pt x="12" y="108"/>
                    <a:pt x="23" y="100"/>
                    <a:pt x="34" y="9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7"/>
            <p:cNvSpPr/>
            <p:nvPr/>
          </p:nvSpPr>
          <p:spPr>
            <a:xfrm>
              <a:off x="2944742" y="1872718"/>
              <a:ext cx="2004" cy="2851"/>
            </a:xfrm>
            <a:custGeom>
              <a:avLst/>
              <a:gdLst/>
              <a:ahLst/>
              <a:cxnLst/>
              <a:rect l="l" t="t" r="r" b="b"/>
              <a:pathLst>
                <a:path w="26" h="37" extrusionOk="0">
                  <a:moveTo>
                    <a:pt x="1" y="1"/>
                  </a:moveTo>
                  <a:cubicBezTo>
                    <a:pt x="1" y="1"/>
                    <a:pt x="1" y="1"/>
                    <a:pt x="2" y="2"/>
                  </a:cubicBezTo>
                  <a:cubicBezTo>
                    <a:pt x="2" y="2"/>
                    <a:pt x="2" y="2"/>
                    <a:pt x="2" y="2"/>
                  </a:cubicBezTo>
                  <a:lnTo>
                    <a:pt x="2" y="2"/>
                  </a:lnTo>
                  <a:cubicBezTo>
                    <a:pt x="1" y="2"/>
                    <a:pt x="22" y="30"/>
                    <a:pt x="25" y="36"/>
                  </a:cubicBezTo>
                  <a:cubicBezTo>
                    <a:pt x="25" y="28"/>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7"/>
            <p:cNvSpPr/>
            <p:nvPr/>
          </p:nvSpPr>
          <p:spPr>
            <a:xfrm>
              <a:off x="2942507" y="1863470"/>
              <a:ext cx="1695" cy="2929"/>
            </a:xfrm>
            <a:custGeom>
              <a:avLst/>
              <a:gdLst/>
              <a:ahLst/>
              <a:cxnLst/>
              <a:rect l="l" t="t" r="r" b="b"/>
              <a:pathLst>
                <a:path w="22" h="38" extrusionOk="0">
                  <a:moveTo>
                    <a:pt x="1" y="1"/>
                  </a:moveTo>
                  <a:lnTo>
                    <a:pt x="11" y="25"/>
                  </a:lnTo>
                  <a:lnTo>
                    <a:pt x="21" y="3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7"/>
            <p:cNvSpPr/>
            <p:nvPr/>
          </p:nvSpPr>
          <p:spPr>
            <a:xfrm>
              <a:off x="2943046" y="1861929"/>
              <a:ext cx="2929" cy="4239"/>
            </a:xfrm>
            <a:custGeom>
              <a:avLst/>
              <a:gdLst/>
              <a:ahLst/>
              <a:cxnLst/>
              <a:rect l="l" t="t" r="r" b="b"/>
              <a:pathLst>
                <a:path w="38" h="55" extrusionOk="0">
                  <a:moveTo>
                    <a:pt x="18" y="0"/>
                  </a:moveTo>
                  <a:cubicBezTo>
                    <a:pt x="12" y="0"/>
                    <a:pt x="25" y="26"/>
                    <a:pt x="18" y="26"/>
                  </a:cubicBezTo>
                  <a:cubicBezTo>
                    <a:pt x="17" y="26"/>
                    <a:pt x="16" y="26"/>
                    <a:pt x="14" y="25"/>
                  </a:cubicBezTo>
                  <a:lnTo>
                    <a:pt x="0" y="11"/>
                  </a:lnTo>
                  <a:lnTo>
                    <a:pt x="34" y="55"/>
                  </a:lnTo>
                  <a:cubicBezTo>
                    <a:pt x="34" y="46"/>
                    <a:pt x="24" y="16"/>
                    <a:pt x="33" y="16"/>
                  </a:cubicBezTo>
                  <a:lnTo>
                    <a:pt x="33" y="16"/>
                  </a:lnTo>
                  <a:cubicBezTo>
                    <a:pt x="34" y="16"/>
                    <a:pt x="36" y="16"/>
                    <a:pt x="38" y="17"/>
                  </a:cubicBezTo>
                  <a:cubicBezTo>
                    <a:pt x="26" y="5"/>
                    <a:pt x="20" y="0"/>
                    <a:pt x="1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7"/>
            <p:cNvSpPr/>
            <p:nvPr/>
          </p:nvSpPr>
          <p:spPr>
            <a:xfrm>
              <a:off x="2953604" y="1869558"/>
              <a:ext cx="925" cy="1541"/>
            </a:xfrm>
            <a:custGeom>
              <a:avLst/>
              <a:gdLst/>
              <a:ahLst/>
              <a:cxnLst/>
              <a:rect l="l" t="t" r="r" b="b"/>
              <a:pathLst>
                <a:path w="12" h="20" extrusionOk="0">
                  <a:moveTo>
                    <a:pt x="0" y="1"/>
                  </a:moveTo>
                  <a:cubicBezTo>
                    <a:pt x="0" y="1"/>
                    <a:pt x="2" y="5"/>
                    <a:pt x="2" y="13"/>
                  </a:cubicBezTo>
                  <a:cubicBezTo>
                    <a:pt x="5" y="16"/>
                    <a:pt x="5" y="16"/>
                    <a:pt x="5" y="20"/>
                  </a:cubicBezTo>
                  <a:cubicBezTo>
                    <a:pt x="8" y="16"/>
                    <a:pt x="8" y="16"/>
                    <a:pt x="12" y="16"/>
                  </a:cubicBezTo>
                  <a:cubicBezTo>
                    <a:pt x="3" y="6"/>
                    <a:pt x="1"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7"/>
            <p:cNvSpPr/>
            <p:nvPr/>
          </p:nvSpPr>
          <p:spPr>
            <a:xfrm>
              <a:off x="2953990" y="1871023"/>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7"/>
            <p:cNvSpPr/>
            <p:nvPr/>
          </p:nvSpPr>
          <p:spPr>
            <a:xfrm>
              <a:off x="2954683" y="1868942"/>
              <a:ext cx="2466" cy="3468"/>
            </a:xfrm>
            <a:custGeom>
              <a:avLst/>
              <a:gdLst/>
              <a:ahLst/>
              <a:cxnLst/>
              <a:rect l="l" t="t" r="r" b="b"/>
              <a:pathLst>
                <a:path w="32" h="45" extrusionOk="0">
                  <a:moveTo>
                    <a:pt x="1" y="1"/>
                  </a:moveTo>
                  <a:lnTo>
                    <a:pt x="8" y="24"/>
                  </a:lnTo>
                  <a:cubicBezTo>
                    <a:pt x="21" y="35"/>
                    <a:pt x="25" y="35"/>
                    <a:pt x="32" y="45"/>
                  </a:cubicBezTo>
                  <a:cubicBezTo>
                    <a:pt x="28" y="31"/>
                    <a:pt x="1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7"/>
            <p:cNvSpPr/>
            <p:nvPr/>
          </p:nvSpPr>
          <p:spPr>
            <a:xfrm>
              <a:off x="2952680" y="1865859"/>
              <a:ext cx="617" cy="1079"/>
            </a:xfrm>
            <a:custGeom>
              <a:avLst/>
              <a:gdLst/>
              <a:ahLst/>
              <a:cxnLst/>
              <a:rect l="l" t="t" r="r" b="b"/>
              <a:pathLst>
                <a:path w="8" h="14" extrusionOk="0">
                  <a:moveTo>
                    <a:pt x="0" y="0"/>
                  </a:moveTo>
                  <a:lnTo>
                    <a:pt x="3" y="10"/>
                  </a:lnTo>
                  <a:cubicBezTo>
                    <a:pt x="5" y="12"/>
                    <a:pt x="6" y="13"/>
                    <a:pt x="7" y="13"/>
                  </a:cubicBezTo>
                  <a:cubicBezTo>
                    <a:pt x="8" y="13"/>
                    <a:pt x="6" y="1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7"/>
            <p:cNvSpPr/>
            <p:nvPr/>
          </p:nvSpPr>
          <p:spPr>
            <a:xfrm>
              <a:off x="2952140" y="1865782"/>
              <a:ext cx="1387" cy="2466"/>
            </a:xfrm>
            <a:custGeom>
              <a:avLst/>
              <a:gdLst/>
              <a:ahLst/>
              <a:cxnLst/>
              <a:rect l="l" t="t" r="r" b="b"/>
              <a:pathLst>
                <a:path w="18" h="32" extrusionOk="0">
                  <a:moveTo>
                    <a:pt x="0" y="1"/>
                  </a:moveTo>
                  <a:cubicBezTo>
                    <a:pt x="0" y="1"/>
                    <a:pt x="3" y="5"/>
                    <a:pt x="12" y="17"/>
                  </a:cubicBezTo>
                  <a:lnTo>
                    <a:pt x="12" y="17"/>
                  </a:lnTo>
                  <a:lnTo>
                    <a:pt x="10" y="11"/>
                  </a:lnTo>
                  <a:cubicBezTo>
                    <a:pt x="7" y="8"/>
                    <a:pt x="1" y="1"/>
                    <a:pt x="0" y="1"/>
                  </a:cubicBezTo>
                  <a:close/>
                  <a:moveTo>
                    <a:pt x="7" y="13"/>
                  </a:moveTo>
                  <a:cubicBezTo>
                    <a:pt x="6" y="13"/>
                    <a:pt x="13" y="22"/>
                    <a:pt x="18" y="31"/>
                  </a:cubicBezTo>
                  <a:lnTo>
                    <a:pt x="13" y="17"/>
                  </a:lnTo>
                  <a:lnTo>
                    <a:pt x="13" y="17"/>
                  </a:lnTo>
                  <a:cubicBezTo>
                    <a:pt x="13" y="18"/>
                    <a:pt x="13" y="18"/>
                    <a:pt x="14" y="18"/>
                  </a:cubicBezTo>
                  <a:cubicBezTo>
                    <a:pt x="13" y="18"/>
                    <a:pt x="13" y="17"/>
                    <a:pt x="12" y="17"/>
                  </a:cubicBezTo>
                  <a:lnTo>
                    <a:pt x="12" y="17"/>
                  </a:lnTo>
                  <a:lnTo>
                    <a:pt x="13" y="17"/>
                  </a:lnTo>
                  <a:lnTo>
                    <a:pt x="13" y="17"/>
                  </a:lnTo>
                  <a:cubicBezTo>
                    <a:pt x="10" y="14"/>
                    <a:pt x="8" y="13"/>
                    <a:pt x="7"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7"/>
            <p:cNvSpPr/>
            <p:nvPr/>
          </p:nvSpPr>
          <p:spPr>
            <a:xfrm>
              <a:off x="2950059" y="1865011"/>
              <a:ext cx="2697" cy="3083"/>
            </a:xfrm>
            <a:custGeom>
              <a:avLst/>
              <a:gdLst/>
              <a:ahLst/>
              <a:cxnLst/>
              <a:rect l="l" t="t" r="r" b="b"/>
              <a:pathLst>
                <a:path w="35" h="40" extrusionOk="0">
                  <a:moveTo>
                    <a:pt x="4" y="1"/>
                  </a:moveTo>
                  <a:cubicBezTo>
                    <a:pt x="1" y="12"/>
                    <a:pt x="23" y="39"/>
                    <a:pt x="31" y="39"/>
                  </a:cubicBezTo>
                  <a:cubicBezTo>
                    <a:pt x="33" y="39"/>
                    <a:pt x="34" y="38"/>
                    <a:pt x="34" y="35"/>
                  </a:cubicBezTo>
                  <a:cubicBezTo>
                    <a:pt x="24" y="28"/>
                    <a:pt x="14" y="2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7"/>
            <p:cNvSpPr/>
            <p:nvPr/>
          </p:nvSpPr>
          <p:spPr>
            <a:xfrm>
              <a:off x="2941505" y="1858075"/>
              <a:ext cx="1695" cy="1618"/>
            </a:xfrm>
            <a:custGeom>
              <a:avLst/>
              <a:gdLst/>
              <a:ahLst/>
              <a:cxnLst/>
              <a:rect l="l" t="t" r="r" b="b"/>
              <a:pathLst>
                <a:path w="22" h="21" extrusionOk="0">
                  <a:moveTo>
                    <a:pt x="14" y="20"/>
                  </a:moveTo>
                  <a:lnTo>
                    <a:pt x="14" y="20"/>
                  </a:lnTo>
                  <a:cubicBezTo>
                    <a:pt x="14" y="20"/>
                    <a:pt x="14" y="20"/>
                    <a:pt x="14" y="20"/>
                  </a:cubicBezTo>
                  <a:lnTo>
                    <a:pt x="14" y="20"/>
                  </a:lnTo>
                  <a:close/>
                  <a:moveTo>
                    <a:pt x="0" y="0"/>
                  </a:moveTo>
                  <a:lnTo>
                    <a:pt x="14" y="20"/>
                  </a:lnTo>
                  <a:lnTo>
                    <a:pt x="14" y="20"/>
                  </a:lnTo>
                  <a:cubicBezTo>
                    <a:pt x="12" y="18"/>
                    <a:pt x="12" y="17"/>
                    <a:pt x="13" y="17"/>
                  </a:cubicBezTo>
                  <a:lnTo>
                    <a:pt x="13" y="17"/>
                  </a:lnTo>
                  <a:cubicBezTo>
                    <a:pt x="14" y="17"/>
                    <a:pt x="19" y="20"/>
                    <a:pt x="21" y="20"/>
                  </a:cubicBezTo>
                  <a:cubicBezTo>
                    <a:pt x="22" y="20"/>
                    <a:pt x="21" y="19"/>
                    <a:pt x="17" y="1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7"/>
            <p:cNvSpPr/>
            <p:nvPr/>
          </p:nvSpPr>
          <p:spPr>
            <a:xfrm>
              <a:off x="2955762" y="1866090"/>
              <a:ext cx="2929" cy="3468"/>
            </a:xfrm>
            <a:custGeom>
              <a:avLst/>
              <a:gdLst/>
              <a:ahLst/>
              <a:cxnLst/>
              <a:rect l="l" t="t" r="r" b="b"/>
              <a:pathLst>
                <a:path w="38" h="45" extrusionOk="0">
                  <a:moveTo>
                    <a:pt x="1" y="1"/>
                  </a:moveTo>
                  <a:lnTo>
                    <a:pt x="7" y="18"/>
                  </a:lnTo>
                  <a:cubicBezTo>
                    <a:pt x="14" y="24"/>
                    <a:pt x="24" y="27"/>
                    <a:pt x="37" y="44"/>
                  </a:cubicBezTo>
                  <a:lnTo>
                    <a:pt x="37" y="44"/>
                  </a:lnTo>
                  <a:cubicBezTo>
                    <a:pt x="27" y="31"/>
                    <a:pt x="11" y="14"/>
                    <a:pt x="1" y="1"/>
                  </a:cubicBezTo>
                  <a:close/>
                  <a:moveTo>
                    <a:pt x="37" y="44"/>
                  </a:moveTo>
                  <a:cubicBezTo>
                    <a:pt x="38" y="44"/>
                    <a:pt x="38" y="44"/>
                    <a:pt x="38" y="44"/>
                  </a:cubicBezTo>
                  <a:cubicBezTo>
                    <a:pt x="38" y="44"/>
                    <a:pt x="38" y="44"/>
                    <a:pt x="37" y="4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7"/>
            <p:cNvSpPr/>
            <p:nvPr/>
          </p:nvSpPr>
          <p:spPr>
            <a:xfrm>
              <a:off x="2954452" y="1864318"/>
              <a:ext cx="1387" cy="1850"/>
            </a:xfrm>
            <a:custGeom>
              <a:avLst/>
              <a:gdLst/>
              <a:ahLst/>
              <a:cxnLst/>
              <a:rect l="l" t="t" r="r" b="b"/>
              <a:pathLst>
                <a:path w="18" h="24" extrusionOk="0">
                  <a:moveTo>
                    <a:pt x="8" y="0"/>
                  </a:moveTo>
                  <a:lnTo>
                    <a:pt x="8" y="0"/>
                  </a:lnTo>
                  <a:cubicBezTo>
                    <a:pt x="1" y="3"/>
                    <a:pt x="8" y="14"/>
                    <a:pt x="18" y="24"/>
                  </a:cubicBez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7"/>
            <p:cNvSpPr/>
            <p:nvPr/>
          </p:nvSpPr>
          <p:spPr>
            <a:xfrm>
              <a:off x="2949057" y="1861389"/>
              <a:ext cx="1850" cy="3699"/>
            </a:xfrm>
            <a:custGeom>
              <a:avLst/>
              <a:gdLst/>
              <a:ahLst/>
              <a:cxnLst/>
              <a:rect l="l" t="t" r="r" b="b"/>
              <a:pathLst>
                <a:path w="24" h="48" extrusionOk="0">
                  <a:moveTo>
                    <a:pt x="0" y="1"/>
                  </a:moveTo>
                  <a:lnTo>
                    <a:pt x="24" y="48"/>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7"/>
            <p:cNvSpPr/>
            <p:nvPr/>
          </p:nvSpPr>
          <p:spPr>
            <a:xfrm>
              <a:off x="2959384" y="1867169"/>
              <a:ext cx="2235" cy="3468"/>
            </a:xfrm>
            <a:custGeom>
              <a:avLst/>
              <a:gdLst/>
              <a:ahLst/>
              <a:cxnLst/>
              <a:rect l="l" t="t" r="r" b="b"/>
              <a:pathLst>
                <a:path w="29" h="45" extrusionOk="0">
                  <a:moveTo>
                    <a:pt x="1" y="0"/>
                  </a:moveTo>
                  <a:lnTo>
                    <a:pt x="28" y="44"/>
                  </a:lnTo>
                  <a:lnTo>
                    <a:pt x="11" y="13"/>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7"/>
            <p:cNvSpPr/>
            <p:nvPr/>
          </p:nvSpPr>
          <p:spPr>
            <a:xfrm>
              <a:off x="2961003" y="1867169"/>
              <a:ext cx="3160" cy="3699"/>
            </a:xfrm>
            <a:custGeom>
              <a:avLst/>
              <a:gdLst/>
              <a:ahLst/>
              <a:cxnLst/>
              <a:rect l="l" t="t" r="r" b="b"/>
              <a:pathLst>
                <a:path w="41" h="48" extrusionOk="0">
                  <a:moveTo>
                    <a:pt x="17" y="4"/>
                  </a:moveTo>
                  <a:cubicBezTo>
                    <a:pt x="18" y="5"/>
                    <a:pt x="19" y="6"/>
                    <a:pt x="19" y="7"/>
                  </a:cubicBezTo>
                  <a:lnTo>
                    <a:pt x="19" y="7"/>
                  </a:lnTo>
                  <a:cubicBezTo>
                    <a:pt x="19" y="6"/>
                    <a:pt x="18" y="5"/>
                    <a:pt x="17" y="4"/>
                  </a:cubicBezTo>
                  <a:close/>
                  <a:moveTo>
                    <a:pt x="0" y="0"/>
                  </a:moveTo>
                  <a:cubicBezTo>
                    <a:pt x="14" y="24"/>
                    <a:pt x="31" y="34"/>
                    <a:pt x="41" y="47"/>
                  </a:cubicBezTo>
                  <a:cubicBezTo>
                    <a:pt x="41" y="41"/>
                    <a:pt x="29" y="24"/>
                    <a:pt x="19" y="7"/>
                  </a:cubicBezTo>
                  <a:lnTo>
                    <a:pt x="19" y="7"/>
                  </a:lnTo>
                  <a:cubicBezTo>
                    <a:pt x="20" y="10"/>
                    <a:pt x="20" y="11"/>
                    <a:pt x="18" y="11"/>
                  </a:cubicBezTo>
                  <a:cubicBezTo>
                    <a:pt x="15" y="11"/>
                    <a:pt x="9"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7"/>
            <p:cNvSpPr/>
            <p:nvPr/>
          </p:nvSpPr>
          <p:spPr>
            <a:xfrm>
              <a:off x="2961311" y="1865320"/>
              <a:ext cx="1079" cy="2158"/>
            </a:xfrm>
            <a:custGeom>
              <a:avLst/>
              <a:gdLst/>
              <a:ahLst/>
              <a:cxnLst/>
              <a:rect l="l" t="t" r="r" b="b"/>
              <a:pathLst>
                <a:path w="14" h="28" extrusionOk="0">
                  <a:moveTo>
                    <a:pt x="0" y="1"/>
                  </a:moveTo>
                  <a:cubicBezTo>
                    <a:pt x="3" y="7"/>
                    <a:pt x="7" y="17"/>
                    <a:pt x="13" y="28"/>
                  </a:cubicBezTo>
                  <a:cubicBezTo>
                    <a:pt x="13" y="21"/>
                    <a:pt x="7" y="1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7"/>
            <p:cNvSpPr/>
            <p:nvPr/>
          </p:nvSpPr>
          <p:spPr>
            <a:xfrm>
              <a:off x="2955993" y="1864318"/>
              <a:ext cx="2235" cy="2081"/>
            </a:xfrm>
            <a:custGeom>
              <a:avLst/>
              <a:gdLst/>
              <a:ahLst/>
              <a:cxnLst/>
              <a:rect l="l" t="t" r="r" b="b"/>
              <a:pathLst>
                <a:path w="29" h="27" extrusionOk="0">
                  <a:moveTo>
                    <a:pt x="1" y="0"/>
                  </a:moveTo>
                  <a:cubicBezTo>
                    <a:pt x="4" y="7"/>
                    <a:pt x="21" y="24"/>
                    <a:pt x="29" y="2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7"/>
            <p:cNvSpPr/>
            <p:nvPr/>
          </p:nvSpPr>
          <p:spPr>
            <a:xfrm>
              <a:off x="2955993" y="1864010"/>
              <a:ext cx="694" cy="385"/>
            </a:xfrm>
            <a:custGeom>
              <a:avLst/>
              <a:gdLst/>
              <a:ahLst/>
              <a:cxnLst/>
              <a:rect l="l" t="t" r="r" b="b"/>
              <a:pathLst>
                <a:path w="9" h="5" extrusionOk="0">
                  <a:moveTo>
                    <a:pt x="1" y="1"/>
                  </a:moveTo>
                  <a:lnTo>
                    <a:pt x="1" y="4"/>
                  </a:lnTo>
                  <a:cubicBezTo>
                    <a:pt x="4" y="1"/>
                    <a:pt x="8" y="1"/>
                    <a:pt x="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7"/>
            <p:cNvSpPr/>
            <p:nvPr/>
          </p:nvSpPr>
          <p:spPr>
            <a:xfrm>
              <a:off x="2955762" y="1864087"/>
              <a:ext cx="308" cy="308"/>
            </a:xfrm>
            <a:custGeom>
              <a:avLst/>
              <a:gdLst/>
              <a:ahLst/>
              <a:cxnLst/>
              <a:rect l="l" t="t" r="r" b="b"/>
              <a:pathLst>
                <a:path w="4" h="4" extrusionOk="0">
                  <a:moveTo>
                    <a:pt x="1" y="1"/>
                  </a:moveTo>
                  <a:cubicBezTo>
                    <a:pt x="1" y="1"/>
                    <a:pt x="1" y="2"/>
                    <a:pt x="1" y="3"/>
                  </a:cubicBezTo>
                  <a:lnTo>
                    <a:pt x="4" y="3"/>
                  </a:lnTo>
                  <a:cubicBezTo>
                    <a:pt x="2" y="2"/>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7"/>
            <p:cNvSpPr/>
            <p:nvPr/>
          </p:nvSpPr>
          <p:spPr>
            <a:xfrm>
              <a:off x="2948210" y="1857767"/>
              <a:ext cx="3776" cy="5009"/>
            </a:xfrm>
            <a:custGeom>
              <a:avLst/>
              <a:gdLst/>
              <a:ahLst/>
              <a:cxnLst/>
              <a:rect l="l" t="t" r="r" b="b"/>
              <a:pathLst>
                <a:path w="49" h="65" extrusionOk="0">
                  <a:moveTo>
                    <a:pt x="1" y="1"/>
                  </a:moveTo>
                  <a:lnTo>
                    <a:pt x="1" y="1"/>
                  </a:lnTo>
                  <a:cubicBezTo>
                    <a:pt x="18" y="24"/>
                    <a:pt x="31" y="34"/>
                    <a:pt x="48" y="65"/>
                  </a:cubicBezTo>
                  <a:cubicBezTo>
                    <a:pt x="38" y="45"/>
                    <a:pt x="2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7"/>
            <p:cNvSpPr/>
            <p:nvPr/>
          </p:nvSpPr>
          <p:spPr>
            <a:xfrm>
              <a:off x="2952371" y="1861158"/>
              <a:ext cx="1927" cy="2389"/>
            </a:xfrm>
            <a:custGeom>
              <a:avLst/>
              <a:gdLst/>
              <a:ahLst/>
              <a:cxnLst/>
              <a:rect l="l" t="t" r="r" b="b"/>
              <a:pathLst>
                <a:path w="25" h="31" extrusionOk="0">
                  <a:moveTo>
                    <a:pt x="1" y="1"/>
                  </a:moveTo>
                  <a:lnTo>
                    <a:pt x="1" y="1"/>
                  </a:lnTo>
                  <a:cubicBezTo>
                    <a:pt x="7" y="10"/>
                    <a:pt x="18" y="21"/>
                    <a:pt x="24" y="31"/>
                  </a:cubicBez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7"/>
            <p:cNvSpPr/>
            <p:nvPr/>
          </p:nvSpPr>
          <p:spPr>
            <a:xfrm>
              <a:off x="2952911" y="1860696"/>
              <a:ext cx="848" cy="1079"/>
            </a:xfrm>
            <a:custGeom>
              <a:avLst/>
              <a:gdLst/>
              <a:ahLst/>
              <a:cxnLst/>
              <a:rect l="l" t="t" r="r" b="b"/>
              <a:pathLst>
                <a:path w="11" h="14" extrusionOk="0">
                  <a:moveTo>
                    <a:pt x="0" y="0"/>
                  </a:moveTo>
                  <a:lnTo>
                    <a:pt x="4" y="10"/>
                  </a:lnTo>
                  <a:lnTo>
                    <a:pt x="11" y="13"/>
                  </a:lnTo>
                  <a:lnTo>
                    <a:pt x="11" y="13"/>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7"/>
            <p:cNvSpPr/>
            <p:nvPr/>
          </p:nvSpPr>
          <p:spPr>
            <a:xfrm>
              <a:off x="2956841" y="1861543"/>
              <a:ext cx="1850" cy="2158"/>
            </a:xfrm>
            <a:custGeom>
              <a:avLst/>
              <a:gdLst/>
              <a:ahLst/>
              <a:cxnLst/>
              <a:rect l="l" t="t" r="r" b="b"/>
              <a:pathLst>
                <a:path w="24" h="28" extrusionOk="0">
                  <a:moveTo>
                    <a:pt x="4" y="1"/>
                  </a:moveTo>
                  <a:cubicBezTo>
                    <a:pt x="3" y="1"/>
                    <a:pt x="1" y="1"/>
                    <a:pt x="0" y="2"/>
                  </a:cubicBezTo>
                  <a:cubicBezTo>
                    <a:pt x="9" y="11"/>
                    <a:pt x="18" y="27"/>
                    <a:pt x="22" y="27"/>
                  </a:cubicBezTo>
                  <a:cubicBezTo>
                    <a:pt x="23" y="27"/>
                    <a:pt x="24" y="27"/>
                    <a:pt x="24" y="26"/>
                  </a:cubicBezTo>
                  <a:cubicBezTo>
                    <a:pt x="18" y="13"/>
                    <a:pt x="18" y="9"/>
                    <a:pt x="21" y="5"/>
                  </a:cubicBezTo>
                  <a:cubicBezTo>
                    <a:pt x="13" y="3"/>
                    <a:pt x="8"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7"/>
            <p:cNvSpPr/>
            <p:nvPr/>
          </p:nvSpPr>
          <p:spPr>
            <a:xfrm>
              <a:off x="2956995" y="1863316"/>
              <a:ext cx="385" cy="539"/>
            </a:xfrm>
            <a:custGeom>
              <a:avLst/>
              <a:gdLst/>
              <a:ahLst/>
              <a:cxnLst/>
              <a:rect l="l" t="t" r="r" b="b"/>
              <a:pathLst>
                <a:path w="5" h="7" extrusionOk="0">
                  <a:moveTo>
                    <a:pt x="1" y="1"/>
                  </a:moveTo>
                  <a:lnTo>
                    <a:pt x="1" y="1"/>
                  </a:lnTo>
                  <a:cubicBezTo>
                    <a:pt x="1" y="1"/>
                    <a:pt x="1" y="1"/>
                    <a:pt x="2" y="3"/>
                  </a:cubicBezTo>
                  <a:lnTo>
                    <a:pt x="2" y="3"/>
                  </a:lnTo>
                  <a:cubicBezTo>
                    <a:pt x="2" y="1"/>
                    <a:pt x="1" y="1"/>
                    <a:pt x="1" y="1"/>
                  </a:cubicBezTo>
                  <a:close/>
                  <a:moveTo>
                    <a:pt x="2" y="3"/>
                  </a:moveTo>
                  <a:cubicBezTo>
                    <a:pt x="2" y="3"/>
                    <a:pt x="2" y="3"/>
                    <a:pt x="2" y="3"/>
                  </a:cubicBezTo>
                  <a:lnTo>
                    <a:pt x="2" y="3"/>
                  </a:lnTo>
                  <a:lnTo>
                    <a:pt x="2" y="3"/>
                  </a:lnTo>
                  <a:cubicBezTo>
                    <a:pt x="2" y="3"/>
                    <a:pt x="2" y="3"/>
                    <a:pt x="2" y="3"/>
                  </a:cubicBezTo>
                  <a:close/>
                  <a:moveTo>
                    <a:pt x="2" y="3"/>
                  </a:moveTo>
                  <a:cubicBezTo>
                    <a:pt x="3" y="4"/>
                    <a:pt x="4" y="5"/>
                    <a:pt x="5" y="7"/>
                  </a:cubicBezTo>
                  <a:lnTo>
                    <a:pt x="2"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7"/>
            <p:cNvSpPr/>
            <p:nvPr/>
          </p:nvSpPr>
          <p:spPr>
            <a:xfrm>
              <a:off x="2960232" y="1859848"/>
              <a:ext cx="308" cy="308"/>
            </a:xfrm>
            <a:custGeom>
              <a:avLst/>
              <a:gdLst/>
              <a:ahLst/>
              <a:cxnLst/>
              <a:rect l="l" t="t" r="r" b="b"/>
              <a:pathLst>
                <a:path w="4" h="4" extrusionOk="0">
                  <a:moveTo>
                    <a:pt x="4" y="4"/>
                  </a:move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7"/>
            <p:cNvSpPr/>
            <p:nvPr/>
          </p:nvSpPr>
          <p:spPr>
            <a:xfrm>
              <a:off x="2956148" y="1861235"/>
              <a:ext cx="771" cy="1310"/>
            </a:xfrm>
            <a:custGeom>
              <a:avLst/>
              <a:gdLst/>
              <a:ahLst/>
              <a:cxnLst/>
              <a:rect l="l" t="t" r="r" b="b"/>
              <a:pathLst>
                <a:path w="10" h="17" extrusionOk="0">
                  <a:moveTo>
                    <a:pt x="3" y="1"/>
                  </a:moveTo>
                  <a:cubicBezTo>
                    <a:pt x="1" y="1"/>
                    <a:pt x="4" y="8"/>
                    <a:pt x="9" y="17"/>
                  </a:cubicBezTo>
                  <a:lnTo>
                    <a:pt x="9" y="6"/>
                  </a:lnTo>
                  <a:cubicBezTo>
                    <a:pt x="7" y="4"/>
                    <a:pt x="7" y="2"/>
                    <a:pt x="6" y="2"/>
                  </a:cubicBezTo>
                  <a:cubicBezTo>
                    <a:pt x="6" y="2"/>
                    <a:pt x="6" y="2"/>
                    <a:pt x="6" y="3"/>
                  </a:cubicBezTo>
                  <a:cubicBezTo>
                    <a:pt x="5" y="1"/>
                    <a:pt x="4"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7"/>
            <p:cNvSpPr/>
            <p:nvPr/>
          </p:nvSpPr>
          <p:spPr>
            <a:xfrm>
              <a:off x="2959693" y="1862699"/>
              <a:ext cx="1464" cy="1310"/>
            </a:xfrm>
            <a:custGeom>
              <a:avLst/>
              <a:gdLst/>
              <a:ahLst/>
              <a:cxnLst/>
              <a:rect l="l" t="t" r="r" b="b"/>
              <a:pathLst>
                <a:path w="19" h="17" extrusionOk="0">
                  <a:moveTo>
                    <a:pt x="1" y="1"/>
                  </a:moveTo>
                  <a:lnTo>
                    <a:pt x="1" y="1"/>
                  </a:lnTo>
                  <a:cubicBezTo>
                    <a:pt x="6" y="6"/>
                    <a:pt x="18" y="16"/>
                    <a:pt x="19" y="16"/>
                  </a:cubicBezTo>
                  <a:cubicBezTo>
                    <a:pt x="19" y="16"/>
                    <a:pt x="18" y="16"/>
                    <a:pt x="17" y="15"/>
                  </a:cubicBezTo>
                  <a:cubicBezTo>
                    <a:pt x="11" y="7"/>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7"/>
            <p:cNvSpPr/>
            <p:nvPr/>
          </p:nvSpPr>
          <p:spPr>
            <a:xfrm>
              <a:off x="2957843" y="1864010"/>
              <a:ext cx="462" cy="617"/>
            </a:xfrm>
            <a:custGeom>
              <a:avLst/>
              <a:gdLst/>
              <a:ahLst/>
              <a:cxnLst/>
              <a:rect l="l" t="t" r="r" b="b"/>
              <a:pathLst>
                <a:path w="6" h="8" extrusionOk="0">
                  <a:moveTo>
                    <a:pt x="0" y="1"/>
                  </a:moveTo>
                  <a:lnTo>
                    <a:pt x="0" y="4"/>
                  </a:lnTo>
                  <a:cubicBezTo>
                    <a:pt x="3" y="7"/>
                    <a:pt x="5" y="8"/>
                    <a:pt x="5" y="8"/>
                  </a:cubicBezTo>
                  <a:cubicBezTo>
                    <a:pt x="5" y="8"/>
                    <a:pt x="3"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7"/>
            <p:cNvSpPr/>
            <p:nvPr/>
          </p:nvSpPr>
          <p:spPr>
            <a:xfrm>
              <a:off x="2956841" y="1862468"/>
              <a:ext cx="1079" cy="1618"/>
            </a:xfrm>
            <a:custGeom>
              <a:avLst/>
              <a:gdLst/>
              <a:ahLst/>
              <a:cxnLst/>
              <a:rect l="l" t="t" r="r" b="b"/>
              <a:pathLst>
                <a:path w="14" h="21" extrusionOk="0">
                  <a:moveTo>
                    <a:pt x="0" y="1"/>
                  </a:moveTo>
                  <a:cubicBezTo>
                    <a:pt x="0" y="4"/>
                    <a:pt x="4" y="7"/>
                    <a:pt x="4" y="14"/>
                  </a:cubicBezTo>
                  <a:cubicBezTo>
                    <a:pt x="7" y="18"/>
                    <a:pt x="10" y="18"/>
                    <a:pt x="13" y="21"/>
                  </a:cubicBezTo>
                  <a:cubicBezTo>
                    <a:pt x="10" y="18"/>
                    <a:pt x="4"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7"/>
            <p:cNvSpPr/>
            <p:nvPr/>
          </p:nvSpPr>
          <p:spPr>
            <a:xfrm>
              <a:off x="2948749" y="1844203"/>
              <a:ext cx="11560" cy="15722"/>
            </a:xfrm>
            <a:custGeom>
              <a:avLst/>
              <a:gdLst/>
              <a:ahLst/>
              <a:cxnLst/>
              <a:rect l="l" t="t" r="r" b="b"/>
              <a:pathLst>
                <a:path w="150" h="204" extrusionOk="0">
                  <a:moveTo>
                    <a:pt x="1" y="1"/>
                  </a:moveTo>
                  <a:cubicBezTo>
                    <a:pt x="18" y="23"/>
                    <a:pt x="32" y="45"/>
                    <a:pt x="26" y="45"/>
                  </a:cubicBezTo>
                  <a:cubicBezTo>
                    <a:pt x="24" y="45"/>
                    <a:pt x="19" y="42"/>
                    <a:pt x="11" y="35"/>
                  </a:cubicBezTo>
                  <a:lnTo>
                    <a:pt x="11" y="35"/>
                  </a:lnTo>
                  <a:cubicBezTo>
                    <a:pt x="21" y="62"/>
                    <a:pt x="102" y="153"/>
                    <a:pt x="149" y="204"/>
                  </a:cubicBezTo>
                  <a:cubicBezTo>
                    <a:pt x="139" y="190"/>
                    <a:pt x="129" y="177"/>
                    <a:pt x="123" y="157"/>
                  </a:cubicBezTo>
                  <a:cubicBezTo>
                    <a:pt x="105" y="143"/>
                    <a:pt x="78" y="129"/>
                    <a:pt x="62" y="99"/>
                  </a:cubicBezTo>
                  <a:cubicBezTo>
                    <a:pt x="61" y="94"/>
                    <a:pt x="61" y="92"/>
                    <a:pt x="63" y="92"/>
                  </a:cubicBezTo>
                  <a:cubicBezTo>
                    <a:pt x="68" y="92"/>
                    <a:pt x="81" y="109"/>
                    <a:pt x="92" y="119"/>
                  </a:cubicBezTo>
                  <a:cubicBezTo>
                    <a:pt x="62" y="85"/>
                    <a:pt x="62" y="58"/>
                    <a:pt x="17" y="7"/>
                  </a:cubicBezTo>
                  <a:lnTo>
                    <a:pt x="17" y="7"/>
                  </a:lnTo>
                  <a:lnTo>
                    <a:pt x="24" y="32"/>
                  </a:lnTo>
                  <a:cubicBezTo>
                    <a:pt x="17" y="21"/>
                    <a:pt x="11"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7"/>
            <p:cNvSpPr/>
            <p:nvPr/>
          </p:nvSpPr>
          <p:spPr>
            <a:xfrm>
              <a:off x="2959153" y="1860079"/>
              <a:ext cx="3237" cy="3006"/>
            </a:xfrm>
            <a:custGeom>
              <a:avLst/>
              <a:gdLst/>
              <a:ahLst/>
              <a:cxnLst/>
              <a:rect l="l" t="t" r="r" b="b"/>
              <a:pathLst>
                <a:path w="42" h="39" extrusionOk="0">
                  <a:moveTo>
                    <a:pt x="0" y="1"/>
                  </a:moveTo>
                  <a:lnTo>
                    <a:pt x="0" y="8"/>
                  </a:lnTo>
                  <a:cubicBezTo>
                    <a:pt x="8" y="8"/>
                    <a:pt x="18" y="18"/>
                    <a:pt x="41" y="38"/>
                  </a:cubicBezTo>
                  <a:cubicBezTo>
                    <a:pt x="31" y="21"/>
                    <a:pt x="24" y="11"/>
                    <a:pt x="18" y="1"/>
                  </a:cubicBezTo>
                  <a:lnTo>
                    <a:pt x="4"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7"/>
            <p:cNvSpPr/>
            <p:nvPr/>
          </p:nvSpPr>
          <p:spPr>
            <a:xfrm>
              <a:off x="2953450" y="1854916"/>
              <a:ext cx="6320" cy="7861"/>
            </a:xfrm>
            <a:custGeom>
              <a:avLst/>
              <a:gdLst/>
              <a:ahLst/>
              <a:cxnLst/>
              <a:rect l="l" t="t" r="r" b="b"/>
              <a:pathLst>
                <a:path w="82" h="102" extrusionOk="0">
                  <a:moveTo>
                    <a:pt x="65" y="82"/>
                  </a:moveTo>
                  <a:cubicBezTo>
                    <a:pt x="74" y="85"/>
                    <a:pt x="71" y="88"/>
                    <a:pt x="74" y="95"/>
                  </a:cubicBezTo>
                  <a:lnTo>
                    <a:pt x="74" y="95"/>
                  </a:lnTo>
                  <a:cubicBezTo>
                    <a:pt x="74" y="95"/>
                    <a:pt x="74" y="95"/>
                    <a:pt x="74" y="95"/>
                  </a:cubicBezTo>
                  <a:lnTo>
                    <a:pt x="74" y="95"/>
                  </a:lnTo>
                  <a:cubicBezTo>
                    <a:pt x="71" y="88"/>
                    <a:pt x="68" y="85"/>
                    <a:pt x="65" y="82"/>
                  </a:cubicBezTo>
                  <a:close/>
                  <a:moveTo>
                    <a:pt x="7" y="1"/>
                  </a:moveTo>
                  <a:cubicBezTo>
                    <a:pt x="1" y="7"/>
                    <a:pt x="21" y="31"/>
                    <a:pt x="27" y="48"/>
                  </a:cubicBezTo>
                  <a:cubicBezTo>
                    <a:pt x="29" y="44"/>
                    <a:pt x="30" y="43"/>
                    <a:pt x="31" y="43"/>
                  </a:cubicBezTo>
                  <a:cubicBezTo>
                    <a:pt x="37" y="43"/>
                    <a:pt x="45" y="67"/>
                    <a:pt x="62" y="78"/>
                  </a:cubicBezTo>
                  <a:cubicBezTo>
                    <a:pt x="65" y="85"/>
                    <a:pt x="65" y="88"/>
                    <a:pt x="65" y="91"/>
                  </a:cubicBezTo>
                  <a:cubicBezTo>
                    <a:pt x="67" y="91"/>
                    <a:pt x="72" y="94"/>
                    <a:pt x="77" y="98"/>
                  </a:cubicBezTo>
                  <a:lnTo>
                    <a:pt x="77" y="98"/>
                  </a:lnTo>
                  <a:lnTo>
                    <a:pt x="78" y="99"/>
                  </a:lnTo>
                  <a:cubicBezTo>
                    <a:pt x="77" y="98"/>
                    <a:pt x="77" y="98"/>
                    <a:pt x="77" y="98"/>
                  </a:cubicBezTo>
                  <a:lnTo>
                    <a:pt x="77" y="98"/>
                  </a:lnTo>
                  <a:cubicBezTo>
                    <a:pt x="77" y="98"/>
                    <a:pt x="77" y="98"/>
                    <a:pt x="78" y="98"/>
                  </a:cubicBezTo>
                  <a:lnTo>
                    <a:pt x="78" y="98"/>
                  </a:lnTo>
                  <a:lnTo>
                    <a:pt x="74" y="75"/>
                  </a:lnTo>
                  <a:cubicBezTo>
                    <a:pt x="73" y="74"/>
                    <a:pt x="71" y="74"/>
                    <a:pt x="70" y="74"/>
                  </a:cubicBezTo>
                  <a:cubicBezTo>
                    <a:pt x="68" y="74"/>
                    <a:pt x="67" y="77"/>
                    <a:pt x="65" y="82"/>
                  </a:cubicBezTo>
                  <a:cubicBezTo>
                    <a:pt x="41" y="48"/>
                    <a:pt x="37" y="31"/>
                    <a:pt x="7" y="1"/>
                  </a:cubicBezTo>
                  <a:close/>
                  <a:moveTo>
                    <a:pt x="78" y="98"/>
                  </a:moveTo>
                  <a:lnTo>
                    <a:pt x="78" y="99"/>
                  </a:lnTo>
                  <a:lnTo>
                    <a:pt x="82" y="102"/>
                  </a:lnTo>
                  <a:cubicBezTo>
                    <a:pt x="80" y="101"/>
                    <a:pt x="79" y="99"/>
                    <a:pt x="78" y="9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7"/>
            <p:cNvSpPr/>
            <p:nvPr/>
          </p:nvSpPr>
          <p:spPr>
            <a:xfrm>
              <a:off x="2944588" y="1852295"/>
              <a:ext cx="617" cy="617"/>
            </a:xfrm>
            <a:custGeom>
              <a:avLst/>
              <a:gdLst/>
              <a:ahLst/>
              <a:cxnLst/>
              <a:rect l="l" t="t" r="r" b="b"/>
              <a:pathLst>
                <a:path w="8" h="8" extrusionOk="0">
                  <a:moveTo>
                    <a:pt x="1" y="0"/>
                  </a:moveTo>
                  <a:cubicBezTo>
                    <a:pt x="1" y="4"/>
                    <a:pt x="4" y="4"/>
                    <a:pt x="7" y="8"/>
                  </a:cubicBezTo>
                  <a:cubicBezTo>
                    <a:pt x="4" y="4"/>
                    <a:pt x="1" y="1"/>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7"/>
            <p:cNvSpPr/>
            <p:nvPr/>
          </p:nvSpPr>
          <p:spPr>
            <a:xfrm>
              <a:off x="2945127" y="1852835"/>
              <a:ext cx="6011" cy="6320"/>
            </a:xfrm>
            <a:custGeom>
              <a:avLst/>
              <a:gdLst/>
              <a:ahLst/>
              <a:cxnLst/>
              <a:rect l="l" t="t" r="r" b="b"/>
              <a:pathLst>
                <a:path w="78" h="82" extrusionOk="0">
                  <a:moveTo>
                    <a:pt x="0" y="1"/>
                  </a:moveTo>
                  <a:cubicBezTo>
                    <a:pt x="3" y="11"/>
                    <a:pt x="11" y="28"/>
                    <a:pt x="28" y="37"/>
                  </a:cubicBezTo>
                  <a:lnTo>
                    <a:pt x="28" y="34"/>
                  </a:lnTo>
                  <a:cubicBezTo>
                    <a:pt x="35" y="39"/>
                    <a:pt x="55" y="58"/>
                    <a:pt x="68" y="70"/>
                  </a:cubicBezTo>
                  <a:lnTo>
                    <a:pt x="68" y="70"/>
                  </a:lnTo>
                  <a:cubicBezTo>
                    <a:pt x="49" y="48"/>
                    <a:pt x="34" y="30"/>
                    <a:pt x="14" y="7"/>
                  </a:cubicBezTo>
                  <a:lnTo>
                    <a:pt x="14" y="7"/>
                  </a:lnTo>
                  <a:cubicBezTo>
                    <a:pt x="14" y="13"/>
                    <a:pt x="22" y="25"/>
                    <a:pt x="21" y="25"/>
                  </a:cubicBezTo>
                  <a:cubicBezTo>
                    <a:pt x="21" y="25"/>
                    <a:pt x="21" y="25"/>
                    <a:pt x="20" y="24"/>
                  </a:cubicBezTo>
                  <a:cubicBezTo>
                    <a:pt x="11" y="17"/>
                    <a:pt x="7" y="11"/>
                    <a:pt x="0" y="1"/>
                  </a:cubicBezTo>
                  <a:close/>
                  <a:moveTo>
                    <a:pt x="68" y="70"/>
                  </a:moveTo>
                  <a:lnTo>
                    <a:pt x="68" y="70"/>
                  </a:lnTo>
                  <a:cubicBezTo>
                    <a:pt x="71" y="74"/>
                    <a:pt x="74" y="78"/>
                    <a:pt x="78" y="82"/>
                  </a:cubicBezTo>
                  <a:cubicBezTo>
                    <a:pt x="77" y="80"/>
                    <a:pt x="73" y="75"/>
                    <a:pt x="68" y="7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7"/>
            <p:cNvSpPr/>
            <p:nvPr/>
          </p:nvSpPr>
          <p:spPr>
            <a:xfrm>
              <a:off x="2949520" y="1853143"/>
              <a:ext cx="2466" cy="3699"/>
            </a:xfrm>
            <a:custGeom>
              <a:avLst/>
              <a:gdLst/>
              <a:ahLst/>
              <a:cxnLst/>
              <a:rect l="l" t="t" r="r" b="b"/>
              <a:pathLst>
                <a:path w="32" h="48" extrusionOk="0">
                  <a:moveTo>
                    <a:pt x="1" y="0"/>
                  </a:moveTo>
                  <a:lnTo>
                    <a:pt x="14" y="17"/>
                  </a:lnTo>
                  <a:cubicBezTo>
                    <a:pt x="13" y="17"/>
                    <a:pt x="13" y="17"/>
                    <a:pt x="12" y="17"/>
                  </a:cubicBezTo>
                  <a:lnTo>
                    <a:pt x="12" y="17"/>
                  </a:lnTo>
                  <a:cubicBezTo>
                    <a:pt x="7" y="17"/>
                    <a:pt x="22" y="34"/>
                    <a:pt x="31" y="47"/>
                  </a:cubicBezTo>
                  <a:lnTo>
                    <a:pt x="24"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7"/>
            <p:cNvSpPr/>
            <p:nvPr/>
          </p:nvSpPr>
          <p:spPr>
            <a:xfrm>
              <a:off x="2961003" y="1860079"/>
              <a:ext cx="2697" cy="4008"/>
            </a:xfrm>
            <a:custGeom>
              <a:avLst/>
              <a:gdLst/>
              <a:ahLst/>
              <a:cxnLst/>
              <a:rect l="l" t="t" r="r" b="b"/>
              <a:pathLst>
                <a:path w="35" h="52" extrusionOk="0">
                  <a:moveTo>
                    <a:pt x="0" y="1"/>
                  </a:moveTo>
                  <a:lnTo>
                    <a:pt x="7" y="15"/>
                  </a:lnTo>
                  <a:lnTo>
                    <a:pt x="34" y="52"/>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7"/>
            <p:cNvSpPr/>
            <p:nvPr/>
          </p:nvSpPr>
          <p:spPr>
            <a:xfrm>
              <a:off x="2962313" y="1860387"/>
              <a:ext cx="1618" cy="2158"/>
            </a:xfrm>
            <a:custGeom>
              <a:avLst/>
              <a:gdLst/>
              <a:ahLst/>
              <a:cxnLst/>
              <a:rect l="l" t="t" r="r" b="b"/>
              <a:pathLst>
                <a:path w="21" h="28" extrusionOk="0">
                  <a:moveTo>
                    <a:pt x="0" y="0"/>
                  </a:moveTo>
                  <a:lnTo>
                    <a:pt x="20" y="28"/>
                  </a:lnTo>
                  <a:lnTo>
                    <a:pt x="20" y="28"/>
                  </a:lnTo>
                  <a:lnTo>
                    <a:pt x="11"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7"/>
            <p:cNvSpPr/>
            <p:nvPr/>
          </p:nvSpPr>
          <p:spPr>
            <a:xfrm>
              <a:off x="2990982" y="1792723"/>
              <a:ext cx="308" cy="848"/>
            </a:xfrm>
            <a:custGeom>
              <a:avLst/>
              <a:gdLst/>
              <a:ahLst/>
              <a:cxnLst/>
              <a:rect l="l" t="t" r="r" b="b"/>
              <a:pathLst>
                <a:path w="4" h="11" extrusionOk="0">
                  <a:moveTo>
                    <a:pt x="0" y="0"/>
                  </a:moveTo>
                  <a:cubicBezTo>
                    <a:pt x="0" y="3"/>
                    <a:pt x="0" y="7"/>
                    <a:pt x="3"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7"/>
            <p:cNvSpPr/>
            <p:nvPr/>
          </p:nvSpPr>
          <p:spPr>
            <a:xfrm>
              <a:off x="2989672" y="1794495"/>
              <a:ext cx="771" cy="1156"/>
            </a:xfrm>
            <a:custGeom>
              <a:avLst/>
              <a:gdLst/>
              <a:ahLst/>
              <a:cxnLst/>
              <a:rect l="l" t="t" r="r" b="b"/>
              <a:pathLst>
                <a:path w="10" h="15" extrusionOk="0">
                  <a:moveTo>
                    <a:pt x="0" y="1"/>
                  </a:moveTo>
                  <a:lnTo>
                    <a:pt x="10" y="14"/>
                  </a:lnTo>
                  <a:cubicBezTo>
                    <a:pt x="3" y="4"/>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7"/>
            <p:cNvSpPr/>
            <p:nvPr/>
          </p:nvSpPr>
          <p:spPr>
            <a:xfrm>
              <a:off x="2983892" y="1843201"/>
              <a:ext cx="3699" cy="3314"/>
            </a:xfrm>
            <a:custGeom>
              <a:avLst/>
              <a:gdLst/>
              <a:ahLst/>
              <a:cxnLst/>
              <a:rect l="l" t="t" r="r" b="b"/>
              <a:pathLst>
                <a:path w="48" h="43" extrusionOk="0">
                  <a:moveTo>
                    <a:pt x="1" y="0"/>
                  </a:moveTo>
                  <a:cubicBezTo>
                    <a:pt x="20" y="18"/>
                    <a:pt x="45" y="42"/>
                    <a:pt x="47" y="42"/>
                  </a:cubicBezTo>
                  <a:cubicBezTo>
                    <a:pt x="48" y="42"/>
                    <a:pt x="45" y="39"/>
                    <a:pt x="38" y="31"/>
                  </a:cubicBezTo>
                  <a:lnTo>
                    <a:pt x="11" y="0"/>
                  </a:lnTo>
                  <a:lnTo>
                    <a:pt x="11" y="0"/>
                  </a:lnTo>
                  <a:cubicBezTo>
                    <a:pt x="12" y="3"/>
                    <a:pt x="12" y="4"/>
                    <a:pt x="10" y="4"/>
                  </a:cubicBezTo>
                  <a:cubicBezTo>
                    <a:pt x="8" y="4"/>
                    <a:pt x="4" y="2"/>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7"/>
            <p:cNvSpPr/>
            <p:nvPr/>
          </p:nvSpPr>
          <p:spPr>
            <a:xfrm>
              <a:off x="2986743" y="1816151"/>
              <a:ext cx="1927" cy="2697"/>
            </a:xfrm>
            <a:custGeom>
              <a:avLst/>
              <a:gdLst/>
              <a:ahLst/>
              <a:cxnLst/>
              <a:rect l="l" t="t" r="r" b="b"/>
              <a:pathLst>
                <a:path w="25" h="35" extrusionOk="0">
                  <a:moveTo>
                    <a:pt x="1" y="0"/>
                  </a:moveTo>
                  <a:cubicBezTo>
                    <a:pt x="7" y="9"/>
                    <a:pt x="12" y="16"/>
                    <a:pt x="17" y="23"/>
                  </a:cubicBezTo>
                  <a:lnTo>
                    <a:pt x="17" y="23"/>
                  </a:lnTo>
                  <a:cubicBezTo>
                    <a:pt x="15" y="18"/>
                    <a:pt x="13" y="14"/>
                    <a:pt x="11" y="11"/>
                  </a:cubicBezTo>
                  <a:lnTo>
                    <a:pt x="1" y="0"/>
                  </a:lnTo>
                  <a:close/>
                  <a:moveTo>
                    <a:pt x="17" y="23"/>
                  </a:moveTo>
                  <a:cubicBezTo>
                    <a:pt x="19" y="27"/>
                    <a:pt x="21" y="31"/>
                    <a:pt x="24" y="34"/>
                  </a:cubicBezTo>
                  <a:cubicBezTo>
                    <a:pt x="22" y="30"/>
                    <a:pt x="20" y="27"/>
                    <a:pt x="17" y="2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7"/>
            <p:cNvSpPr/>
            <p:nvPr/>
          </p:nvSpPr>
          <p:spPr>
            <a:xfrm>
              <a:off x="2979730" y="1806518"/>
              <a:ext cx="1927" cy="1387"/>
            </a:xfrm>
            <a:custGeom>
              <a:avLst/>
              <a:gdLst/>
              <a:ahLst/>
              <a:cxnLst/>
              <a:rect l="l" t="t" r="r" b="b"/>
              <a:pathLst>
                <a:path w="25" h="18" extrusionOk="0">
                  <a:moveTo>
                    <a:pt x="0" y="0"/>
                  </a:moveTo>
                  <a:lnTo>
                    <a:pt x="25" y="17"/>
                  </a:lnTo>
                  <a:cubicBezTo>
                    <a:pt x="17" y="10"/>
                    <a:pt x="11"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7"/>
            <p:cNvSpPr/>
            <p:nvPr/>
          </p:nvSpPr>
          <p:spPr>
            <a:xfrm>
              <a:off x="2995067" y="1781779"/>
              <a:ext cx="2235" cy="2929"/>
            </a:xfrm>
            <a:custGeom>
              <a:avLst/>
              <a:gdLst/>
              <a:ahLst/>
              <a:cxnLst/>
              <a:rect l="l" t="t" r="r" b="b"/>
              <a:pathLst>
                <a:path w="29" h="38" extrusionOk="0">
                  <a:moveTo>
                    <a:pt x="8" y="0"/>
                  </a:moveTo>
                  <a:cubicBezTo>
                    <a:pt x="1" y="3"/>
                    <a:pt x="18" y="20"/>
                    <a:pt x="28" y="37"/>
                  </a:cubicBez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7"/>
            <p:cNvSpPr/>
            <p:nvPr/>
          </p:nvSpPr>
          <p:spPr>
            <a:xfrm>
              <a:off x="2970020" y="1851371"/>
              <a:ext cx="2543" cy="2081"/>
            </a:xfrm>
            <a:custGeom>
              <a:avLst/>
              <a:gdLst/>
              <a:ahLst/>
              <a:cxnLst/>
              <a:rect l="l" t="t" r="r" b="b"/>
              <a:pathLst>
                <a:path w="33" h="27" extrusionOk="0">
                  <a:moveTo>
                    <a:pt x="2" y="0"/>
                  </a:moveTo>
                  <a:cubicBezTo>
                    <a:pt x="0" y="0"/>
                    <a:pt x="2" y="4"/>
                    <a:pt x="9" y="12"/>
                  </a:cubicBezTo>
                  <a:cubicBezTo>
                    <a:pt x="22" y="23"/>
                    <a:pt x="29" y="26"/>
                    <a:pt x="32" y="26"/>
                  </a:cubicBezTo>
                  <a:cubicBezTo>
                    <a:pt x="21" y="15"/>
                    <a:pt x="5"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7"/>
            <p:cNvSpPr/>
            <p:nvPr/>
          </p:nvSpPr>
          <p:spPr>
            <a:xfrm>
              <a:off x="3009709" y="1818463"/>
              <a:ext cx="1079" cy="1695"/>
            </a:xfrm>
            <a:custGeom>
              <a:avLst/>
              <a:gdLst/>
              <a:ahLst/>
              <a:cxnLst/>
              <a:rect l="l" t="t" r="r" b="b"/>
              <a:pathLst>
                <a:path w="14" h="22" extrusionOk="0">
                  <a:moveTo>
                    <a:pt x="0" y="1"/>
                  </a:moveTo>
                  <a:cubicBezTo>
                    <a:pt x="4" y="7"/>
                    <a:pt x="7" y="14"/>
                    <a:pt x="13" y="21"/>
                  </a:cubicBezTo>
                  <a:cubicBezTo>
                    <a:pt x="10" y="14"/>
                    <a:pt x="7"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7"/>
            <p:cNvSpPr/>
            <p:nvPr/>
          </p:nvSpPr>
          <p:spPr>
            <a:xfrm>
              <a:off x="2972486" y="1852295"/>
              <a:ext cx="1387" cy="1850"/>
            </a:xfrm>
            <a:custGeom>
              <a:avLst/>
              <a:gdLst/>
              <a:ahLst/>
              <a:cxnLst/>
              <a:rect l="l" t="t" r="r" b="b"/>
              <a:pathLst>
                <a:path w="18" h="24" extrusionOk="0">
                  <a:moveTo>
                    <a:pt x="0" y="0"/>
                  </a:moveTo>
                  <a:cubicBezTo>
                    <a:pt x="3" y="8"/>
                    <a:pt x="3" y="14"/>
                    <a:pt x="0" y="14"/>
                  </a:cubicBezTo>
                  <a:cubicBezTo>
                    <a:pt x="7" y="19"/>
                    <a:pt x="13" y="24"/>
                    <a:pt x="15" y="24"/>
                  </a:cubicBezTo>
                  <a:cubicBezTo>
                    <a:pt x="18" y="24"/>
                    <a:pt x="17" y="19"/>
                    <a:pt x="10" y="8"/>
                  </a:cubicBezTo>
                  <a:cubicBezTo>
                    <a:pt x="7" y="4"/>
                    <a:pt x="3"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7"/>
            <p:cNvSpPr/>
            <p:nvPr/>
          </p:nvSpPr>
          <p:spPr>
            <a:xfrm>
              <a:off x="3028128" y="1763899"/>
              <a:ext cx="385" cy="462"/>
            </a:xfrm>
            <a:custGeom>
              <a:avLst/>
              <a:gdLst/>
              <a:ahLst/>
              <a:cxnLst/>
              <a:rect l="l" t="t" r="r" b="b"/>
              <a:pathLst>
                <a:path w="5" h="6" extrusionOk="0">
                  <a:moveTo>
                    <a:pt x="1" y="1"/>
                  </a:moveTo>
                  <a:cubicBezTo>
                    <a:pt x="1" y="1"/>
                    <a:pt x="1" y="1"/>
                    <a:pt x="1" y="3"/>
                  </a:cubicBezTo>
                  <a:lnTo>
                    <a:pt x="5" y="6"/>
                  </a:ln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7"/>
            <p:cNvSpPr/>
            <p:nvPr/>
          </p:nvSpPr>
          <p:spPr>
            <a:xfrm>
              <a:off x="3055025" y="1782781"/>
              <a:ext cx="308" cy="617"/>
            </a:xfrm>
            <a:custGeom>
              <a:avLst/>
              <a:gdLst/>
              <a:ahLst/>
              <a:cxnLst/>
              <a:rect l="l" t="t" r="r" b="b"/>
              <a:pathLst>
                <a:path w="4" h="8" extrusionOk="0">
                  <a:moveTo>
                    <a:pt x="3" y="1"/>
                  </a:moveTo>
                  <a:lnTo>
                    <a:pt x="3" y="1"/>
                  </a:lnTo>
                  <a:cubicBezTo>
                    <a:pt x="3" y="4"/>
                    <a:pt x="0" y="4"/>
                    <a:pt x="0" y="7"/>
                  </a:cubicBezTo>
                  <a:cubicBezTo>
                    <a:pt x="3" y="7"/>
                    <a:pt x="3" y="7"/>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7"/>
            <p:cNvSpPr/>
            <p:nvPr/>
          </p:nvSpPr>
          <p:spPr>
            <a:xfrm>
              <a:off x="2966706" y="1858538"/>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7"/>
            <p:cNvSpPr/>
            <p:nvPr/>
          </p:nvSpPr>
          <p:spPr>
            <a:xfrm>
              <a:off x="2957072" y="1848442"/>
              <a:ext cx="1156" cy="1387"/>
            </a:xfrm>
            <a:custGeom>
              <a:avLst/>
              <a:gdLst/>
              <a:ahLst/>
              <a:cxnLst/>
              <a:rect l="l" t="t" r="r" b="b"/>
              <a:pathLst>
                <a:path w="15" h="18" extrusionOk="0">
                  <a:moveTo>
                    <a:pt x="15" y="17"/>
                  </a:moveTo>
                  <a:cubicBezTo>
                    <a:pt x="10" y="13"/>
                    <a:pt x="7" y="7"/>
                    <a:pt x="1" y="0"/>
                  </a:cubicBezTo>
                  <a:cubicBezTo>
                    <a:pt x="7" y="7"/>
                    <a:pt x="10" y="13"/>
                    <a:pt x="15"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7"/>
            <p:cNvSpPr/>
            <p:nvPr/>
          </p:nvSpPr>
          <p:spPr>
            <a:xfrm>
              <a:off x="2962544" y="1835649"/>
              <a:ext cx="617" cy="617"/>
            </a:xfrm>
            <a:custGeom>
              <a:avLst/>
              <a:gdLst/>
              <a:ahLst/>
              <a:cxnLst/>
              <a:rect l="l" t="t" r="r" b="b"/>
              <a:pathLst>
                <a:path w="8" h="8" extrusionOk="0">
                  <a:moveTo>
                    <a:pt x="8" y="7"/>
                  </a:moveTo>
                  <a:lnTo>
                    <a:pt x="8" y="7"/>
                  </a:lnTo>
                  <a:cubicBezTo>
                    <a:pt x="0" y="1"/>
                    <a:pt x="0" y="1"/>
                    <a:pt x="8"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7"/>
            <p:cNvSpPr/>
            <p:nvPr/>
          </p:nvSpPr>
          <p:spPr>
            <a:xfrm>
              <a:off x="2965396" y="1857767"/>
              <a:ext cx="925" cy="617"/>
            </a:xfrm>
            <a:custGeom>
              <a:avLst/>
              <a:gdLst/>
              <a:ahLst/>
              <a:cxnLst/>
              <a:rect l="l" t="t" r="r" b="b"/>
              <a:pathLst>
                <a:path w="12" h="8" extrusionOk="0">
                  <a:moveTo>
                    <a:pt x="1" y="1"/>
                  </a:moveTo>
                  <a:cubicBezTo>
                    <a:pt x="4" y="4"/>
                    <a:pt x="11" y="4"/>
                    <a:pt x="11" y="7"/>
                  </a:cubicBezTo>
                  <a:cubicBezTo>
                    <a:pt x="11" y="4"/>
                    <a:pt x="8"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7"/>
            <p:cNvSpPr/>
            <p:nvPr/>
          </p:nvSpPr>
          <p:spPr>
            <a:xfrm>
              <a:off x="2966243" y="1858769"/>
              <a:ext cx="385" cy="462"/>
            </a:xfrm>
            <a:custGeom>
              <a:avLst/>
              <a:gdLst/>
              <a:ahLst/>
              <a:cxnLst/>
              <a:rect l="l" t="t" r="r" b="b"/>
              <a:pathLst>
                <a:path w="5" h="6" extrusionOk="0">
                  <a:moveTo>
                    <a:pt x="0" y="1"/>
                  </a:moveTo>
                  <a:cubicBezTo>
                    <a:pt x="2" y="3"/>
                    <a:pt x="4" y="5"/>
                    <a:pt x="4" y="5"/>
                  </a:cubicBezTo>
                  <a:cubicBezTo>
                    <a:pt x="5" y="5"/>
                    <a:pt x="5" y="4"/>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7"/>
            <p:cNvSpPr/>
            <p:nvPr/>
          </p:nvSpPr>
          <p:spPr>
            <a:xfrm>
              <a:off x="2966243" y="1858307"/>
              <a:ext cx="539" cy="308"/>
            </a:xfrm>
            <a:custGeom>
              <a:avLst/>
              <a:gdLst/>
              <a:ahLst/>
              <a:cxnLst/>
              <a:rect l="l" t="t" r="r" b="b"/>
              <a:pathLst>
                <a:path w="7" h="4" extrusionOk="0">
                  <a:moveTo>
                    <a:pt x="0" y="0"/>
                  </a:moveTo>
                  <a:cubicBezTo>
                    <a:pt x="3" y="0"/>
                    <a:pt x="7" y="4"/>
                    <a:pt x="7" y="4"/>
                  </a:cubicBezTo>
                  <a:lnTo>
                    <a:pt x="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7"/>
            <p:cNvSpPr/>
            <p:nvPr/>
          </p:nvSpPr>
          <p:spPr>
            <a:xfrm>
              <a:off x="3017108" y="1782164"/>
              <a:ext cx="462" cy="1002"/>
            </a:xfrm>
            <a:custGeom>
              <a:avLst/>
              <a:gdLst/>
              <a:ahLst/>
              <a:cxnLst/>
              <a:rect l="l" t="t" r="r" b="b"/>
              <a:pathLst>
                <a:path w="6" h="13" extrusionOk="0">
                  <a:moveTo>
                    <a:pt x="0" y="0"/>
                  </a:moveTo>
                  <a:cubicBezTo>
                    <a:pt x="0" y="0"/>
                    <a:pt x="2" y="4"/>
                    <a:pt x="6" y="12"/>
                  </a:cubicBezTo>
                  <a:lnTo>
                    <a:pt x="6" y="9"/>
                  </a:lnTo>
                  <a:cubicBezTo>
                    <a:pt x="2" y="4"/>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7"/>
            <p:cNvSpPr/>
            <p:nvPr/>
          </p:nvSpPr>
          <p:spPr>
            <a:xfrm>
              <a:off x="2968787" y="1813839"/>
              <a:ext cx="385" cy="308"/>
            </a:xfrm>
            <a:custGeom>
              <a:avLst/>
              <a:gdLst/>
              <a:ahLst/>
              <a:cxnLst/>
              <a:rect l="l" t="t" r="r" b="b"/>
              <a:pathLst>
                <a:path w="5" h="4" extrusionOk="0">
                  <a:moveTo>
                    <a:pt x="0" y="0"/>
                  </a:moveTo>
                  <a:lnTo>
                    <a:pt x="4" y="3"/>
                  </a:lnTo>
                  <a:lnTo>
                    <a:pt x="4"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7"/>
            <p:cNvSpPr/>
            <p:nvPr/>
          </p:nvSpPr>
          <p:spPr>
            <a:xfrm>
              <a:off x="2968247" y="1811450"/>
              <a:ext cx="6628" cy="9711"/>
            </a:xfrm>
            <a:custGeom>
              <a:avLst/>
              <a:gdLst/>
              <a:ahLst/>
              <a:cxnLst/>
              <a:rect l="l" t="t" r="r" b="b"/>
              <a:pathLst>
                <a:path w="86" h="126" extrusionOk="0">
                  <a:moveTo>
                    <a:pt x="1" y="0"/>
                  </a:moveTo>
                  <a:cubicBezTo>
                    <a:pt x="19" y="30"/>
                    <a:pt x="22" y="38"/>
                    <a:pt x="19" y="38"/>
                  </a:cubicBezTo>
                  <a:cubicBezTo>
                    <a:pt x="17" y="38"/>
                    <a:pt x="14" y="36"/>
                    <a:pt x="11" y="34"/>
                  </a:cubicBezTo>
                  <a:lnTo>
                    <a:pt x="11" y="34"/>
                  </a:lnTo>
                  <a:lnTo>
                    <a:pt x="85" y="125"/>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7"/>
            <p:cNvSpPr/>
            <p:nvPr/>
          </p:nvSpPr>
          <p:spPr>
            <a:xfrm>
              <a:off x="2952911" y="1761973"/>
              <a:ext cx="103964" cy="99263"/>
            </a:xfrm>
            <a:custGeom>
              <a:avLst/>
              <a:gdLst/>
              <a:ahLst/>
              <a:cxnLst/>
              <a:rect l="l" t="t" r="r" b="b"/>
              <a:pathLst>
                <a:path w="1349" h="1288" extrusionOk="0">
                  <a:moveTo>
                    <a:pt x="774" y="183"/>
                  </a:moveTo>
                  <a:cubicBezTo>
                    <a:pt x="777" y="187"/>
                    <a:pt x="780" y="192"/>
                    <a:pt x="782" y="195"/>
                  </a:cubicBezTo>
                  <a:lnTo>
                    <a:pt x="782" y="195"/>
                  </a:lnTo>
                  <a:cubicBezTo>
                    <a:pt x="780" y="191"/>
                    <a:pt x="777" y="187"/>
                    <a:pt x="774" y="183"/>
                  </a:cubicBezTo>
                  <a:close/>
                  <a:moveTo>
                    <a:pt x="494" y="423"/>
                  </a:moveTo>
                  <a:cubicBezTo>
                    <a:pt x="493" y="423"/>
                    <a:pt x="493" y="423"/>
                    <a:pt x="494" y="424"/>
                  </a:cubicBezTo>
                  <a:lnTo>
                    <a:pt x="494" y="424"/>
                  </a:lnTo>
                  <a:lnTo>
                    <a:pt x="494" y="423"/>
                  </a:lnTo>
                  <a:close/>
                  <a:moveTo>
                    <a:pt x="1155" y="435"/>
                  </a:moveTo>
                  <a:cubicBezTo>
                    <a:pt x="1155" y="435"/>
                    <a:pt x="1155" y="436"/>
                    <a:pt x="1156" y="436"/>
                  </a:cubicBezTo>
                  <a:cubicBezTo>
                    <a:pt x="1155" y="436"/>
                    <a:pt x="1155" y="435"/>
                    <a:pt x="1155" y="435"/>
                  </a:cubicBezTo>
                  <a:close/>
                  <a:moveTo>
                    <a:pt x="1034" y="483"/>
                  </a:moveTo>
                  <a:cubicBezTo>
                    <a:pt x="1034" y="483"/>
                    <a:pt x="1034" y="483"/>
                    <a:pt x="1034" y="483"/>
                  </a:cubicBezTo>
                  <a:lnTo>
                    <a:pt x="1035" y="484"/>
                  </a:lnTo>
                  <a:lnTo>
                    <a:pt x="1035" y="484"/>
                  </a:lnTo>
                  <a:cubicBezTo>
                    <a:pt x="1035" y="484"/>
                    <a:pt x="1034" y="484"/>
                    <a:pt x="1034" y="483"/>
                  </a:cubicBezTo>
                  <a:close/>
                  <a:moveTo>
                    <a:pt x="368" y="607"/>
                  </a:moveTo>
                  <a:lnTo>
                    <a:pt x="368" y="607"/>
                  </a:lnTo>
                  <a:cubicBezTo>
                    <a:pt x="368" y="607"/>
                    <a:pt x="368" y="607"/>
                    <a:pt x="368" y="608"/>
                  </a:cubicBezTo>
                  <a:cubicBezTo>
                    <a:pt x="369" y="608"/>
                    <a:pt x="369" y="608"/>
                    <a:pt x="369" y="608"/>
                  </a:cubicBezTo>
                  <a:lnTo>
                    <a:pt x="369" y="608"/>
                  </a:lnTo>
                  <a:cubicBezTo>
                    <a:pt x="368" y="607"/>
                    <a:pt x="368" y="607"/>
                    <a:pt x="368" y="607"/>
                  </a:cubicBezTo>
                  <a:close/>
                  <a:moveTo>
                    <a:pt x="376" y="612"/>
                  </a:moveTo>
                  <a:lnTo>
                    <a:pt x="376" y="612"/>
                  </a:lnTo>
                  <a:cubicBezTo>
                    <a:pt x="377" y="613"/>
                    <a:pt x="377" y="614"/>
                    <a:pt x="378" y="615"/>
                  </a:cubicBezTo>
                  <a:lnTo>
                    <a:pt x="378" y="615"/>
                  </a:lnTo>
                  <a:cubicBezTo>
                    <a:pt x="377" y="614"/>
                    <a:pt x="377" y="613"/>
                    <a:pt x="376" y="612"/>
                  </a:cubicBezTo>
                  <a:close/>
                  <a:moveTo>
                    <a:pt x="381" y="647"/>
                  </a:moveTo>
                  <a:cubicBezTo>
                    <a:pt x="383" y="647"/>
                    <a:pt x="388" y="652"/>
                    <a:pt x="396" y="659"/>
                  </a:cubicBezTo>
                  <a:cubicBezTo>
                    <a:pt x="396" y="661"/>
                    <a:pt x="396" y="661"/>
                    <a:pt x="394" y="661"/>
                  </a:cubicBezTo>
                  <a:cubicBezTo>
                    <a:pt x="392" y="661"/>
                    <a:pt x="388" y="660"/>
                    <a:pt x="382" y="656"/>
                  </a:cubicBezTo>
                  <a:cubicBezTo>
                    <a:pt x="379" y="650"/>
                    <a:pt x="379" y="647"/>
                    <a:pt x="381" y="647"/>
                  </a:cubicBezTo>
                  <a:close/>
                  <a:moveTo>
                    <a:pt x="227" y="666"/>
                  </a:moveTo>
                  <a:cubicBezTo>
                    <a:pt x="228" y="668"/>
                    <a:pt x="231" y="673"/>
                    <a:pt x="234" y="678"/>
                  </a:cubicBezTo>
                  <a:lnTo>
                    <a:pt x="234" y="678"/>
                  </a:lnTo>
                  <a:lnTo>
                    <a:pt x="227" y="666"/>
                  </a:lnTo>
                  <a:close/>
                  <a:moveTo>
                    <a:pt x="301" y="676"/>
                  </a:moveTo>
                  <a:cubicBezTo>
                    <a:pt x="304" y="681"/>
                    <a:pt x="305" y="684"/>
                    <a:pt x="305" y="686"/>
                  </a:cubicBezTo>
                  <a:lnTo>
                    <a:pt x="305" y="686"/>
                  </a:lnTo>
                  <a:cubicBezTo>
                    <a:pt x="305" y="686"/>
                    <a:pt x="305" y="686"/>
                    <a:pt x="304" y="686"/>
                  </a:cubicBezTo>
                  <a:lnTo>
                    <a:pt x="304" y="686"/>
                  </a:lnTo>
                  <a:cubicBezTo>
                    <a:pt x="305" y="686"/>
                    <a:pt x="305" y="687"/>
                    <a:pt x="305" y="687"/>
                  </a:cubicBezTo>
                  <a:lnTo>
                    <a:pt x="305" y="687"/>
                  </a:lnTo>
                  <a:cubicBezTo>
                    <a:pt x="305" y="687"/>
                    <a:pt x="305" y="686"/>
                    <a:pt x="305" y="686"/>
                  </a:cubicBezTo>
                  <a:lnTo>
                    <a:pt x="305" y="686"/>
                  </a:lnTo>
                  <a:cubicBezTo>
                    <a:pt x="306" y="686"/>
                    <a:pt x="307" y="686"/>
                    <a:pt x="307" y="686"/>
                  </a:cubicBezTo>
                  <a:cubicBezTo>
                    <a:pt x="309" y="686"/>
                    <a:pt x="308" y="685"/>
                    <a:pt x="301" y="676"/>
                  </a:cubicBezTo>
                  <a:close/>
                  <a:moveTo>
                    <a:pt x="186" y="693"/>
                  </a:moveTo>
                  <a:cubicBezTo>
                    <a:pt x="188" y="695"/>
                    <a:pt x="190" y="697"/>
                    <a:pt x="191" y="698"/>
                  </a:cubicBezTo>
                  <a:lnTo>
                    <a:pt x="191" y="698"/>
                  </a:lnTo>
                  <a:cubicBezTo>
                    <a:pt x="189" y="696"/>
                    <a:pt x="187" y="694"/>
                    <a:pt x="186" y="693"/>
                  </a:cubicBezTo>
                  <a:close/>
                  <a:moveTo>
                    <a:pt x="186" y="700"/>
                  </a:moveTo>
                  <a:lnTo>
                    <a:pt x="186" y="700"/>
                  </a:lnTo>
                  <a:cubicBezTo>
                    <a:pt x="187" y="701"/>
                    <a:pt x="188" y="703"/>
                    <a:pt x="190" y="706"/>
                  </a:cubicBezTo>
                  <a:lnTo>
                    <a:pt x="190" y="706"/>
                  </a:lnTo>
                  <a:lnTo>
                    <a:pt x="186" y="700"/>
                  </a:lnTo>
                  <a:close/>
                  <a:moveTo>
                    <a:pt x="386" y="1038"/>
                  </a:moveTo>
                  <a:cubicBezTo>
                    <a:pt x="389" y="1041"/>
                    <a:pt x="396" y="1048"/>
                    <a:pt x="403" y="1054"/>
                  </a:cubicBezTo>
                  <a:cubicBezTo>
                    <a:pt x="399" y="1048"/>
                    <a:pt x="393" y="1044"/>
                    <a:pt x="386" y="1038"/>
                  </a:cubicBezTo>
                  <a:close/>
                  <a:moveTo>
                    <a:pt x="342" y="1068"/>
                  </a:moveTo>
                  <a:cubicBezTo>
                    <a:pt x="343" y="1069"/>
                    <a:pt x="344" y="1070"/>
                    <a:pt x="345" y="1071"/>
                  </a:cubicBezTo>
                  <a:lnTo>
                    <a:pt x="345" y="1071"/>
                  </a:lnTo>
                  <a:cubicBezTo>
                    <a:pt x="344" y="1070"/>
                    <a:pt x="343" y="1069"/>
                    <a:pt x="342" y="1068"/>
                  </a:cubicBezTo>
                  <a:close/>
                  <a:moveTo>
                    <a:pt x="69" y="1139"/>
                  </a:moveTo>
                  <a:cubicBezTo>
                    <a:pt x="69" y="1140"/>
                    <a:pt x="69" y="1140"/>
                    <a:pt x="69" y="1140"/>
                  </a:cubicBezTo>
                  <a:lnTo>
                    <a:pt x="69" y="1140"/>
                  </a:lnTo>
                  <a:cubicBezTo>
                    <a:pt x="69" y="1140"/>
                    <a:pt x="69" y="1140"/>
                    <a:pt x="69" y="1139"/>
                  </a:cubicBezTo>
                  <a:close/>
                  <a:moveTo>
                    <a:pt x="183" y="1203"/>
                  </a:moveTo>
                  <a:cubicBezTo>
                    <a:pt x="189" y="1208"/>
                    <a:pt x="191" y="1209"/>
                    <a:pt x="191" y="1209"/>
                  </a:cubicBezTo>
                  <a:cubicBezTo>
                    <a:pt x="191" y="1209"/>
                    <a:pt x="187" y="1207"/>
                    <a:pt x="183" y="1203"/>
                  </a:cubicBezTo>
                  <a:close/>
                  <a:moveTo>
                    <a:pt x="171" y="1208"/>
                  </a:moveTo>
                  <a:lnTo>
                    <a:pt x="171" y="1208"/>
                  </a:lnTo>
                  <a:cubicBezTo>
                    <a:pt x="172" y="1209"/>
                    <a:pt x="173" y="1209"/>
                    <a:pt x="173" y="1210"/>
                  </a:cubicBezTo>
                  <a:cubicBezTo>
                    <a:pt x="172" y="1209"/>
                    <a:pt x="172" y="1209"/>
                    <a:pt x="171" y="1208"/>
                  </a:cubicBezTo>
                  <a:close/>
                  <a:moveTo>
                    <a:pt x="161" y="1239"/>
                  </a:moveTo>
                  <a:cubicBezTo>
                    <a:pt x="162" y="1240"/>
                    <a:pt x="162" y="1240"/>
                    <a:pt x="163" y="1241"/>
                  </a:cubicBezTo>
                  <a:cubicBezTo>
                    <a:pt x="162" y="1240"/>
                    <a:pt x="162" y="1240"/>
                    <a:pt x="161" y="1239"/>
                  </a:cubicBezTo>
                  <a:close/>
                  <a:moveTo>
                    <a:pt x="1109" y="0"/>
                  </a:moveTo>
                  <a:cubicBezTo>
                    <a:pt x="1124" y="27"/>
                    <a:pt x="1128" y="36"/>
                    <a:pt x="1122" y="36"/>
                  </a:cubicBezTo>
                  <a:cubicBezTo>
                    <a:pt x="1121" y="36"/>
                    <a:pt x="1118" y="36"/>
                    <a:pt x="1115" y="34"/>
                  </a:cubicBezTo>
                  <a:lnTo>
                    <a:pt x="1109" y="24"/>
                  </a:lnTo>
                  <a:cubicBezTo>
                    <a:pt x="1106" y="30"/>
                    <a:pt x="1101" y="32"/>
                    <a:pt x="1095" y="32"/>
                  </a:cubicBezTo>
                  <a:cubicBezTo>
                    <a:pt x="1081" y="32"/>
                    <a:pt x="1058" y="20"/>
                    <a:pt x="1034" y="17"/>
                  </a:cubicBezTo>
                  <a:lnTo>
                    <a:pt x="1034" y="17"/>
                  </a:lnTo>
                  <a:lnTo>
                    <a:pt x="1062" y="51"/>
                  </a:lnTo>
                  <a:cubicBezTo>
                    <a:pt x="1054" y="48"/>
                    <a:pt x="1045" y="37"/>
                    <a:pt x="1034" y="31"/>
                  </a:cubicBezTo>
                  <a:lnTo>
                    <a:pt x="1034" y="31"/>
                  </a:lnTo>
                  <a:cubicBezTo>
                    <a:pt x="1049" y="54"/>
                    <a:pt x="1055" y="58"/>
                    <a:pt x="1059" y="58"/>
                  </a:cubicBezTo>
                  <a:cubicBezTo>
                    <a:pt x="1060" y="58"/>
                    <a:pt x="1062" y="57"/>
                    <a:pt x="1063" y="57"/>
                  </a:cubicBezTo>
                  <a:cubicBezTo>
                    <a:pt x="1067" y="57"/>
                    <a:pt x="1072" y="61"/>
                    <a:pt x="1088" y="89"/>
                  </a:cubicBezTo>
                  <a:cubicBezTo>
                    <a:pt x="1069" y="66"/>
                    <a:pt x="1060" y="61"/>
                    <a:pt x="1053" y="61"/>
                  </a:cubicBezTo>
                  <a:cubicBezTo>
                    <a:pt x="1046" y="61"/>
                    <a:pt x="1042" y="65"/>
                    <a:pt x="1036" y="65"/>
                  </a:cubicBezTo>
                  <a:cubicBezTo>
                    <a:pt x="1028" y="65"/>
                    <a:pt x="1017" y="59"/>
                    <a:pt x="994" y="31"/>
                  </a:cubicBezTo>
                  <a:lnTo>
                    <a:pt x="994" y="31"/>
                  </a:lnTo>
                  <a:cubicBezTo>
                    <a:pt x="987" y="34"/>
                    <a:pt x="1028" y="68"/>
                    <a:pt x="1021" y="75"/>
                  </a:cubicBezTo>
                  <a:lnTo>
                    <a:pt x="1004" y="54"/>
                  </a:lnTo>
                  <a:lnTo>
                    <a:pt x="1021" y="81"/>
                  </a:lnTo>
                  <a:cubicBezTo>
                    <a:pt x="1014" y="81"/>
                    <a:pt x="990" y="54"/>
                    <a:pt x="977" y="37"/>
                  </a:cubicBezTo>
                  <a:cubicBezTo>
                    <a:pt x="981" y="37"/>
                    <a:pt x="977" y="28"/>
                    <a:pt x="977" y="28"/>
                  </a:cubicBezTo>
                  <a:cubicBezTo>
                    <a:pt x="971" y="23"/>
                    <a:pt x="968" y="21"/>
                    <a:pt x="966" y="21"/>
                  </a:cubicBezTo>
                  <a:cubicBezTo>
                    <a:pt x="959" y="21"/>
                    <a:pt x="964" y="40"/>
                    <a:pt x="962" y="41"/>
                  </a:cubicBezTo>
                  <a:lnTo>
                    <a:pt x="962" y="41"/>
                  </a:lnTo>
                  <a:lnTo>
                    <a:pt x="960" y="41"/>
                  </a:lnTo>
                  <a:lnTo>
                    <a:pt x="960" y="41"/>
                  </a:lnTo>
                  <a:cubicBezTo>
                    <a:pt x="961" y="41"/>
                    <a:pt x="961" y="42"/>
                    <a:pt x="962" y="42"/>
                  </a:cubicBezTo>
                  <a:cubicBezTo>
                    <a:pt x="962" y="42"/>
                    <a:pt x="962" y="41"/>
                    <a:pt x="962" y="41"/>
                  </a:cubicBezTo>
                  <a:lnTo>
                    <a:pt x="962" y="41"/>
                  </a:lnTo>
                  <a:lnTo>
                    <a:pt x="977" y="48"/>
                  </a:lnTo>
                  <a:cubicBezTo>
                    <a:pt x="973" y="85"/>
                    <a:pt x="930" y="72"/>
                    <a:pt x="947" y="129"/>
                  </a:cubicBezTo>
                  <a:lnTo>
                    <a:pt x="960" y="146"/>
                  </a:lnTo>
                  <a:cubicBezTo>
                    <a:pt x="963" y="159"/>
                    <a:pt x="962" y="162"/>
                    <a:pt x="959" y="162"/>
                  </a:cubicBezTo>
                  <a:cubicBezTo>
                    <a:pt x="954" y="162"/>
                    <a:pt x="944" y="153"/>
                    <a:pt x="938" y="153"/>
                  </a:cubicBezTo>
                  <a:cubicBezTo>
                    <a:pt x="935" y="153"/>
                    <a:pt x="933" y="154"/>
                    <a:pt x="933" y="159"/>
                  </a:cubicBezTo>
                  <a:lnTo>
                    <a:pt x="930" y="156"/>
                  </a:lnTo>
                  <a:lnTo>
                    <a:pt x="930" y="156"/>
                  </a:lnTo>
                  <a:cubicBezTo>
                    <a:pt x="940" y="173"/>
                    <a:pt x="943" y="187"/>
                    <a:pt x="936" y="187"/>
                  </a:cubicBezTo>
                  <a:cubicBezTo>
                    <a:pt x="926" y="162"/>
                    <a:pt x="903" y="153"/>
                    <a:pt x="892" y="129"/>
                  </a:cubicBezTo>
                  <a:lnTo>
                    <a:pt x="892" y="129"/>
                  </a:lnTo>
                  <a:cubicBezTo>
                    <a:pt x="903" y="173"/>
                    <a:pt x="903" y="159"/>
                    <a:pt x="940" y="230"/>
                  </a:cubicBezTo>
                  <a:lnTo>
                    <a:pt x="920" y="203"/>
                  </a:lnTo>
                  <a:lnTo>
                    <a:pt x="920" y="203"/>
                  </a:lnTo>
                  <a:cubicBezTo>
                    <a:pt x="933" y="230"/>
                    <a:pt x="943" y="243"/>
                    <a:pt x="940" y="257"/>
                  </a:cubicBezTo>
                  <a:cubicBezTo>
                    <a:pt x="930" y="227"/>
                    <a:pt x="906" y="217"/>
                    <a:pt x="889" y="179"/>
                  </a:cubicBezTo>
                  <a:cubicBezTo>
                    <a:pt x="879" y="172"/>
                    <a:pt x="873" y="169"/>
                    <a:pt x="869" y="169"/>
                  </a:cubicBezTo>
                  <a:cubicBezTo>
                    <a:pt x="857" y="169"/>
                    <a:pt x="876" y="206"/>
                    <a:pt x="870" y="206"/>
                  </a:cubicBezTo>
                  <a:cubicBezTo>
                    <a:pt x="866" y="206"/>
                    <a:pt x="858" y="198"/>
                    <a:pt x="839" y="176"/>
                  </a:cubicBezTo>
                  <a:lnTo>
                    <a:pt x="839" y="176"/>
                  </a:lnTo>
                  <a:cubicBezTo>
                    <a:pt x="865" y="218"/>
                    <a:pt x="876" y="226"/>
                    <a:pt x="881" y="226"/>
                  </a:cubicBezTo>
                  <a:cubicBezTo>
                    <a:pt x="885" y="226"/>
                    <a:pt x="886" y="223"/>
                    <a:pt x="888" y="223"/>
                  </a:cubicBezTo>
                  <a:cubicBezTo>
                    <a:pt x="889" y="223"/>
                    <a:pt x="890" y="224"/>
                    <a:pt x="892" y="227"/>
                  </a:cubicBezTo>
                  <a:cubicBezTo>
                    <a:pt x="911" y="249"/>
                    <a:pt x="927" y="285"/>
                    <a:pt x="922" y="285"/>
                  </a:cubicBezTo>
                  <a:cubicBezTo>
                    <a:pt x="921" y="285"/>
                    <a:pt x="921" y="285"/>
                    <a:pt x="920" y="284"/>
                  </a:cubicBezTo>
                  <a:cubicBezTo>
                    <a:pt x="920" y="284"/>
                    <a:pt x="919" y="284"/>
                    <a:pt x="919" y="284"/>
                  </a:cubicBezTo>
                  <a:cubicBezTo>
                    <a:pt x="910" y="284"/>
                    <a:pt x="845" y="202"/>
                    <a:pt x="830" y="202"/>
                  </a:cubicBezTo>
                  <a:cubicBezTo>
                    <a:pt x="829" y="202"/>
                    <a:pt x="829" y="202"/>
                    <a:pt x="828" y="203"/>
                  </a:cubicBezTo>
                  <a:lnTo>
                    <a:pt x="825" y="196"/>
                  </a:lnTo>
                  <a:cubicBezTo>
                    <a:pt x="822" y="194"/>
                    <a:pt x="821" y="193"/>
                    <a:pt x="820" y="193"/>
                  </a:cubicBezTo>
                  <a:lnTo>
                    <a:pt x="820" y="193"/>
                  </a:lnTo>
                  <a:cubicBezTo>
                    <a:pt x="817" y="193"/>
                    <a:pt x="826" y="211"/>
                    <a:pt x="820" y="211"/>
                  </a:cubicBezTo>
                  <a:cubicBezTo>
                    <a:pt x="819" y="211"/>
                    <a:pt x="815" y="209"/>
                    <a:pt x="808" y="203"/>
                  </a:cubicBezTo>
                  <a:lnTo>
                    <a:pt x="808" y="203"/>
                  </a:lnTo>
                  <a:cubicBezTo>
                    <a:pt x="839" y="251"/>
                    <a:pt x="798" y="207"/>
                    <a:pt x="842" y="264"/>
                  </a:cubicBezTo>
                  <a:lnTo>
                    <a:pt x="842" y="243"/>
                  </a:lnTo>
                  <a:cubicBezTo>
                    <a:pt x="847" y="261"/>
                    <a:pt x="880" y="317"/>
                    <a:pt x="869" y="317"/>
                  </a:cubicBezTo>
                  <a:cubicBezTo>
                    <a:pt x="867" y="317"/>
                    <a:pt x="864" y="315"/>
                    <a:pt x="859" y="311"/>
                  </a:cubicBezTo>
                  <a:cubicBezTo>
                    <a:pt x="852" y="298"/>
                    <a:pt x="842" y="281"/>
                    <a:pt x="839" y="271"/>
                  </a:cubicBezTo>
                  <a:cubicBezTo>
                    <a:pt x="835" y="267"/>
                    <a:pt x="833" y="266"/>
                    <a:pt x="832" y="266"/>
                  </a:cubicBezTo>
                  <a:lnTo>
                    <a:pt x="832" y="266"/>
                  </a:lnTo>
                  <a:cubicBezTo>
                    <a:pt x="830" y="266"/>
                    <a:pt x="834" y="276"/>
                    <a:pt x="831" y="276"/>
                  </a:cubicBezTo>
                  <a:cubicBezTo>
                    <a:pt x="830" y="276"/>
                    <a:pt x="829" y="275"/>
                    <a:pt x="825" y="271"/>
                  </a:cubicBezTo>
                  <a:cubicBezTo>
                    <a:pt x="781" y="210"/>
                    <a:pt x="828" y="247"/>
                    <a:pt x="801" y="196"/>
                  </a:cubicBezTo>
                  <a:cubicBezTo>
                    <a:pt x="798" y="194"/>
                    <a:pt x="796" y="193"/>
                    <a:pt x="795" y="193"/>
                  </a:cubicBezTo>
                  <a:lnTo>
                    <a:pt x="795" y="193"/>
                  </a:lnTo>
                  <a:cubicBezTo>
                    <a:pt x="790" y="193"/>
                    <a:pt x="798" y="212"/>
                    <a:pt x="796" y="212"/>
                  </a:cubicBezTo>
                  <a:cubicBezTo>
                    <a:pt x="794" y="212"/>
                    <a:pt x="791" y="208"/>
                    <a:pt x="782" y="195"/>
                  </a:cubicBezTo>
                  <a:lnTo>
                    <a:pt x="782" y="195"/>
                  </a:lnTo>
                  <a:cubicBezTo>
                    <a:pt x="798" y="219"/>
                    <a:pt x="798" y="224"/>
                    <a:pt x="795" y="224"/>
                  </a:cubicBezTo>
                  <a:cubicBezTo>
                    <a:pt x="793" y="224"/>
                    <a:pt x="789" y="222"/>
                    <a:pt x="786" y="222"/>
                  </a:cubicBezTo>
                  <a:cubicBezTo>
                    <a:pt x="782" y="222"/>
                    <a:pt x="781" y="226"/>
                    <a:pt x="794" y="251"/>
                  </a:cubicBezTo>
                  <a:lnTo>
                    <a:pt x="767" y="213"/>
                  </a:lnTo>
                  <a:lnTo>
                    <a:pt x="767" y="213"/>
                  </a:lnTo>
                  <a:cubicBezTo>
                    <a:pt x="771" y="220"/>
                    <a:pt x="781" y="240"/>
                    <a:pt x="778" y="240"/>
                  </a:cubicBezTo>
                  <a:lnTo>
                    <a:pt x="747" y="193"/>
                  </a:lnTo>
                  <a:lnTo>
                    <a:pt x="747" y="193"/>
                  </a:lnTo>
                  <a:cubicBezTo>
                    <a:pt x="753" y="204"/>
                    <a:pt x="754" y="208"/>
                    <a:pt x="751" y="208"/>
                  </a:cubicBezTo>
                  <a:cubicBezTo>
                    <a:pt x="746" y="208"/>
                    <a:pt x="726" y="187"/>
                    <a:pt x="720" y="187"/>
                  </a:cubicBezTo>
                  <a:lnTo>
                    <a:pt x="720" y="187"/>
                  </a:lnTo>
                  <a:cubicBezTo>
                    <a:pt x="719" y="187"/>
                    <a:pt x="719" y="189"/>
                    <a:pt x="720" y="193"/>
                  </a:cubicBezTo>
                  <a:cubicBezTo>
                    <a:pt x="721" y="192"/>
                    <a:pt x="722" y="192"/>
                    <a:pt x="723" y="192"/>
                  </a:cubicBezTo>
                  <a:cubicBezTo>
                    <a:pt x="734" y="192"/>
                    <a:pt x="756" y="236"/>
                    <a:pt x="778" y="257"/>
                  </a:cubicBezTo>
                  <a:cubicBezTo>
                    <a:pt x="781" y="267"/>
                    <a:pt x="781" y="271"/>
                    <a:pt x="779" y="271"/>
                  </a:cubicBezTo>
                  <a:cubicBezTo>
                    <a:pt x="769" y="271"/>
                    <a:pt x="714" y="195"/>
                    <a:pt x="700" y="195"/>
                  </a:cubicBezTo>
                  <a:cubicBezTo>
                    <a:pt x="699" y="195"/>
                    <a:pt x="697" y="196"/>
                    <a:pt x="697" y="199"/>
                  </a:cubicBezTo>
                  <a:lnTo>
                    <a:pt x="697" y="199"/>
                  </a:lnTo>
                  <a:cubicBezTo>
                    <a:pt x="697" y="199"/>
                    <a:pt x="697" y="199"/>
                    <a:pt x="697" y="199"/>
                  </a:cubicBezTo>
                  <a:lnTo>
                    <a:pt x="697" y="199"/>
                  </a:lnTo>
                  <a:cubicBezTo>
                    <a:pt x="696" y="199"/>
                    <a:pt x="696" y="199"/>
                    <a:pt x="697" y="200"/>
                  </a:cubicBezTo>
                  <a:cubicBezTo>
                    <a:pt x="697" y="199"/>
                    <a:pt x="697" y="199"/>
                    <a:pt x="697" y="199"/>
                  </a:cubicBezTo>
                  <a:lnTo>
                    <a:pt x="697" y="199"/>
                  </a:lnTo>
                  <a:cubicBezTo>
                    <a:pt x="701" y="200"/>
                    <a:pt x="721" y="219"/>
                    <a:pt x="727" y="234"/>
                  </a:cubicBezTo>
                  <a:cubicBezTo>
                    <a:pt x="720" y="230"/>
                    <a:pt x="703" y="220"/>
                    <a:pt x="690" y="203"/>
                  </a:cubicBezTo>
                  <a:lnTo>
                    <a:pt x="690" y="203"/>
                  </a:lnTo>
                  <a:cubicBezTo>
                    <a:pt x="683" y="220"/>
                    <a:pt x="717" y="237"/>
                    <a:pt x="730" y="264"/>
                  </a:cubicBezTo>
                  <a:cubicBezTo>
                    <a:pt x="721" y="254"/>
                    <a:pt x="717" y="250"/>
                    <a:pt x="716" y="250"/>
                  </a:cubicBezTo>
                  <a:lnTo>
                    <a:pt x="716" y="250"/>
                  </a:lnTo>
                  <a:cubicBezTo>
                    <a:pt x="712" y="250"/>
                    <a:pt x="738" y="289"/>
                    <a:pt x="741" y="304"/>
                  </a:cubicBezTo>
                  <a:lnTo>
                    <a:pt x="713" y="268"/>
                  </a:lnTo>
                  <a:cubicBezTo>
                    <a:pt x="711" y="267"/>
                    <a:pt x="709" y="266"/>
                    <a:pt x="708" y="266"/>
                  </a:cubicBezTo>
                  <a:lnTo>
                    <a:pt x="708" y="266"/>
                  </a:lnTo>
                  <a:cubicBezTo>
                    <a:pt x="696" y="266"/>
                    <a:pt x="753" y="330"/>
                    <a:pt x="739" y="330"/>
                  </a:cubicBezTo>
                  <a:cubicBezTo>
                    <a:pt x="738" y="330"/>
                    <a:pt x="736" y="330"/>
                    <a:pt x="733" y="329"/>
                  </a:cubicBezTo>
                  <a:lnTo>
                    <a:pt x="703" y="274"/>
                  </a:lnTo>
                  <a:lnTo>
                    <a:pt x="707" y="291"/>
                  </a:lnTo>
                  <a:lnTo>
                    <a:pt x="677" y="251"/>
                  </a:lnTo>
                  <a:lnTo>
                    <a:pt x="677" y="251"/>
                  </a:lnTo>
                  <a:cubicBezTo>
                    <a:pt x="684" y="271"/>
                    <a:pt x="685" y="276"/>
                    <a:pt x="682" y="276"/>
                  </a:cubicBezTo>
                  <a:cubicBezTo>
                    <a:pt x="679" y="276"/>
                    <a:pt x="675" y="274"/>
                    <a:pt x="669" y="271"/>
                  </a:cubicBezTo>
                  <a:lnTo>
                    <a:pt x="669" y="271"/>
                  </a:lnTo>
                  <a:cubicBezTo>
                    <a:pt x="690" y="298"/>
                    <a:pt x="717" y="338"/>
                    <a:pt x="710" y="345"/>
                  </a:cubicBezTo>
                  <a:cubicBezTo>
                    <a:pt x="695" y="330"/>
                    <a:pt x="689" y="317"/>
                    <a:pt x="686" y="317"/>
                  </a:cubicBezTo>
                  <a:cubicBezTo>
                    <a:pt x="685" y="317"/>
                    <a:pt x="684" y="318"/>
                    <a:pt x="683" y="321"/>
                  </a:cubicBezTo>
                  <a:cubicBezTo>
                    <a:pt x="671" y="303"/>
                    <a:pt x="660" y="284"/>
                    <a:pt x="662" y="284"/>
                  </a:cubicBezTo>
                  <a:lnTo>
                    <a:pt x="662" y="284"/>
                  </a:lnTo>
                  <a:cubicBezTo>
                    <a:pt x="664" y="284"/>
                    <a:pt x="668" y="288"/>
                    <a:pt x="677" y="298"/>
                  </a:cubicBezTo>
                  <a:cubicBezTo>
                    <a:pt x="669" y="284"/>
                    <a:pt x="663" y="274"/>
                    <a:pt x="652" y="260"/>
                  </a:cubicBezTo>
                  <a:cubicBezTo>
                    <a:pt x="646" y="254"/>
                    <a:pt x="643" y="252"/>
                    <a:pt x="641" y="252"/>
                  </a:cubicBezTo>
                  <a:cubicBezTo>
                    <a:pt x="635" y="252"/>
                    <a:pt x="638" y="265"/>
                    <a:pt x="636" y="268"/>
                  </a:cubicBezTo>
                  <a:cubicBezTo>
                    <a:pt x="639" y="268"/>
                    <a:pt x="639" y="268"/>
                    <a:pt x="646" y="271"/>
                  </a:cubicBezTo>
                  <a:lnTo>
                    <a:pt x="669" y="332"/>
                  </a:lnTo>
                  <a:cubicBezTo>
                    <a:pt x="660" y="318"/>
                    <a:pt x="652" y="308"/>
                    <a:pt x="646" y="294"/>
                  </a:cubicBezTo>
                  <a:lnTo>
                    <a:pt x="646" y="294"/>
                  </a:lnTo>
                  <a:cubicBezTo>
                    <a:pt x="646" y="301"/>
                    <a:pt x="656" y="318"/>
                    <a:pt x="656" y="324"/>
                  </a:cubicBezTo>
                  <a:cubicBezTo>
                    <a:pt x="632" y="294"/>
                    <a:pt x="612" y="264"/>
                    <a:pt x="605" y="247"/>
                  </a:cubicBezTo>
                  <a:lnTo>
                    <a:pt x="605" y="247"/>
                  </a:lnTo>
                  <a:lnTo>
                    <a:pt x="619" y="288"/>
                  </a:lnTo>
                  <a:cubicBezTo>
                    <a:pt x="608" y="277"/>
                    <a:pt x="585" y="260"/>
                    <a:pt x="578" y="247"/>
                  </a:cubicBezTo>
                  <a:cubicBezTo>
                    <a:pt x="577" y="246"/>
                    <a:pt x="576" y="246"/>
                    <a:pt x="576" y="246"/>
                  </a:cubicBezTo>
                  <a:lnTo>
                    <a:pt x="576" y="246"/>
                  </a:lnTo>
                  <a:cubicBezTo>
                    <a:pt x="569" y="246"/>
                    <a:pt x="598" y="303"/>
                    <a:pt x="586" y="303"/>
                  </a:cubicBezTo>
                  <a:cubicBezTo>
                    <a:pt x="585" y="303"/>
                    <a:pt x="584" y="302"/>
                    <a:pt x="582" y="301"/>
                  </a:cubicBezTo>
                  <a:lnTo>
                    <a:pt x="582" y="301"/>
                  </a:lnTo>
                  <a:cubicBezTo>
                    <a:pt x="585" y="304"/>
                    <a:pt x="588" y="311"/>
                    <a:pt x="588" y="318"/>
                  </a:cubicBezTo>
                  <a:cubicBezTo>
                    <a:pt x="581" y="318"/>
                    <a:pt x="567" y="309"/>
                    <a:pt x="560" y="309"/>
                  </a:cubicBezTo>
                  <a:cubicBezTo>
                    <a:pt x="554" y="309"/>
                    <a:pt x="553" y="314"/>
                    <a:pt x="561" y="335"/>
                  </a:cubicBezTo>
                  <a:lnTo>
                    <a:pt x="518" y="288"/>
                  </a:lnTo>
                  <a:lnTo>
                    <a:pt x="518" y="288"/>
                  </a:lnTo>
                  <a:cubicBezTo>
                    <a:pt x="518" y="304"/>
                    <a:pt x="575" y="349"/>
                    <a:pt x="575" y="376"/>
                  </a:cubicBezTo>
                  <a:cubicBezTo>
                    <a:pt x="576" y="379"/>
                    <a:pt x="575" y="381"/>
                    <a:pt x="574" y="381"/>
                  </a:cubicBezTo>
                  <a:cubicBezTo>
                    <a:pt x="567" y="381"/>
                    <a:pt x="536" y="333"/>
                    <a:pt x="524" y="321"/>
                  </a:cubicBezTo>
                  <a:lnTo>
                    <a:pt x="524" y="321"/>
                  </a:lnTo>
                  <a:cubicBezTo>
                    <a:pt x="537" y="345"/>
                    <a:pt x="558" y="387"/>
                    <a:pt x="548" y="387"/>
                  </a:cubicBezTo>
                  <a:cubicBezTo>
                    <a:pt x="545" y="387"/>
                    <a:pt x="540" y="384"/>
                    <a:pt x="531" y="376"/>
                  </a:cubicBezTo>
                  <a:cubicBezTo>
                    <a:pt x="527" y="362"/>
                    <a:pt x="535" y="369"/>
                    <a:pt x="535" y="365"/>
                  </a:cubicBezTo>
                  <a:lnTo>
                    <a:pt x="507" y="338"/>
                  </a:lnTo>
                  <a:cubicBezTo>
                    <a:pt x="477" y="288"/>
                    <a:pt x="497" y="298"/>
                    <a:pt x="460" y="264"/>
                  </a:cubicBezTo>
                  <a:lnTo>
                    <a:pt x="460" y="264"/>
                  </a:lnTo>
                  <a:cubicBezTo>
                    <a:pt x="535" y="365"/>
                    <a:pt x="443" y="291"/>
                    <a:pt x="518" y="393"/>
                  </a:cubicBezTo>
                  <a:lnTo>
                    <a:pt x="497" y="376"/>
                  </a:lnTo>
                  <a:cubicBezTo>
                    <a:pt x="501" y="376"/>
                    <a:pt x="497" y="369"/>
                    <a:pt x="497" y="369"/>
                  </a:cubicBezTo>
                  <a:cubicBezTo>
                    <a:pt x="491" y="363"/>
                    <a:pt x="487" y="361"/>
                    <a:pt x="486" y="361"/>
                  </a:cubicBezTo>
                  <a:lnTo>
                    <a:pt x="486" y="361"/>
                  </a:lnTo>
                  <a:cubicBezTo>
                    <a:pt x="479" y="361"/>
                    <a:pt x="541" y="440"/>
                    <a:pt x="529" y="440"/>
                  </a:cubicBezTo>
                  <a:cubicBezTo>
                    <a:pt x="528" y="440"/>
                    <a:pt x="528" y="440"/>
                    <a:pt x="527" y="440"/>
                  </a:cubicBezTo>
                  <a:cubicBezTo>
                    <a:pt x="518" y="436"/>
                    <a:pt x="504" y="423"/>
                    <a:pt x="497" y="410"/>
                  </a:cubicBezTo>
                  <a:lnTo>
                    <a:pt x="497" y="410"/>
                  </a:lnTo>
                  <a:lnTo>
                    <a:pt x="507" y="440"/>
                  </a:lnTo>
                  <a:cubicBezTo>
                    <a:pt x="504" y="440"/>
                    <a:pt x="495" y="428"/>
                    <a:pt x="494" y="424"/>
                  </a:cubicBezTo>
                  <a:lnTo>
                    <a:pt x="494" y="424"/>
                  </a:lnTo>
                  <a:lnTo>
                    <a:pt x="488" y="438"/>
                  </a:lnTo>
                  <a:lnTo>
                    <a:pt x="488" y="438"/>
                  </a:lnTo>
                  <a:cubicBezTo>
                    <a:pt x="487" y="437"/>
                    <a:pt x="487" y="437"/>
                    <a:pt x="487" y="436"/>
                  </a:cubicBezTo>
                  <a:lnTo>
                    <a:pt x="487" y="440"/>
                  </a:lnTo>
                  <a:lnTo>
                    <a:pt x="488" y="438"/>
                  </a:lnTo>
                  <a:lnTo>
                    <a:pt x="488" y="438"/>
                  </a:lnTo>
                  <a:cubicBezTo>
                    <a:pt x="498" y="455"/>
                    <a:pt x="511" y="480"/>
                    <a:pt x="518" y="494"/>
                  </a:cubicBezTo>
                  <a:cubicBezTo>
                    <a:pt x="504" y="480"/>
                    <a:pt x="510" y="480"/>
                    <a:pt x="501" y="470"/>
                  </a:cubicBezTo>
                  <a:lnTo>
                    <a:pt x="501" y="470"/>
                  </a:lnTo>
                  <a:lnTo>
                    <a:pt x="510" y="497"/>
                  </a:lnTo>
                  <a:cubicBezTo>
                    <a:pt x="490" y="474"/>
                    <a:pt x="477" y="446"/>
                    <a:pt x="484" y="446"/>
                  </a:cubicBezTo>
                  <a:cubicBezTo>
                    <a:pt x="459" y="417"/>
                    <a:pt x="450" y="408"/>
                    <a:pt x="448" y="408"/>
                  </a:cubicBezTo>
                  <a:lnTo>
                    <a:pt x="448" y="408"/>
                  </a:lnTo>
                  <a:cubicBezTo>
                    <a:pt x="445" y="408"/>
                    <a:pt x="465" y="437"/>
                    <a:pt x="457" y="437"/>
                  </a:cubicBezTo>
                  <a:cubicBezTo>
                    <a:pt x="455" y="437"/>
                    <a:pt x="450" y="434"/>
                    <a:pt x="440" y="426"/>
                  </a:cubicBezTo>
                  <a:lnTo>
                    <a:pt x="437" y="410"/>
                  </a:lnTo>
                  <a:cubicBezTo>
                    <a:pt x="386" y="355"/>
                    <a:pt x="399" y="379"/>
                    <a:pt x="362" y="349"/>
                  </a:cubicBezTo>
                  <a:lnTo>
                    <a:pt x="362" y="349"/>
                  </a:lnTo>
                  <a:cubicBezTo>
                    <a:pt x="379" y="365"/>
                    <a:pt x="446" y="430"/>
                    <a:pt x="460" y="460"/>
                  </a:cubicBezTo>
                  <a:cubicBezTo>
                    <a:pt x="458" y="453"/>
                    <a:pt x="447" y="437"/>
                    <a:pt x="451" y="437"/>
                  </a:cubicBezTo>
                  <a:lnTo>
                    <a:pt x="451" y="437"/>
                  </a:lnTo>
                  <a:cubicBezTo>
                    <a:pt x="452" y="437"/>
                    <a:pt x="455" y="439"/>
                    <a:pt x="460" y="443"/>
                  </a:cubicBezTo>
                  <a:cubicBezTo>
                    <a:pt x="474" y="465"/>
                    <a:pt x="476" y="472"/>
                    <a:pt x="474" y="472"/>
                  </a:cubicBezTo>
                  <a:cubicBezTo>
                    <a:pt x="472" y="472"/>
                    <a:pt x="465" y="465"/>
                    <a:pt x="460" y="460"/>
                  </a:cubicBezTo>
                  <a:cubicBezTo>
                    <a:pt x="456" y="457"/>
                    <a:pt x="453" y="455"/>
                    <a:pt x="451" y="455"/>
                  </a:cubicBezTo>
                  <a:lnTo>
                    <a:pt x="451" y="455"/>
                  </a:lnTo>
                  <a:cubicBezTo>
                    <a:pt x="449" y="455"/>
                    <a:pt x="451" y="460"/>
                    <a:pt x="457" y="474"/>
                  </a:cubicBezTo>
                  <a:cubicBezTo>
                    <a:pt x="442" y="455"/>
                    <a:pt x="436" y="450"/>
                    <a:pt x="434" y="450"/>
                  </a:cubicBezTo>
                  <a:cubicBezTo>
                    <a:pt x="431" y="450"/>
                    <a:pt x="431" y="454"/>
                    <a:pt x="429" y="457"/>
                  </a:cubicBezTo>
                  <a:lnTo>
                    <a:pt x="393" y="410"/>
                  </a:lnTo>
                  <a:lnTo>
                    <a:pt x="393" y="410"/>
                  </a:lnTo>
                  <a:cubicBezTo>
                    <a:pt x="399" y="426"/>
                    <a:pt x="416" y="450"/>
                    <a:pt x="429" y="474"/>
                  </a:cubicBezTo>
                  <a:cubicBezTo>
                    <a:pt x="420" y="474"/>
                    <a:pt x="393" y="440"/>
                    <a:pt x="365" y="410"/>
                  </a:cubicBezTo>
                  <a:lnTo>
                    <a:pt x="365" y="410"/>
                  </a:lnTo>
                  <a:cubicBezTo>
                    <a:pt x="352" y="410"/>
                    <a:pt x="420" y="463"/>
                    <a:pt x="413" y="480"/>
                  </a:cubicBezTo>
                  <a:cubicBezTo>
                    <a:pt x="409" y="477"/>
                    <a:pt x="406" y="476"/>
                    <a:pt x="404" y="476"/>
                  </a:cubicBezTo>
                  <a:lnTo>
                    <a:pt x="404" y="476"/>
                  </a:lnTo>
                  <a:cubicBezTo>
                    <a:pt x="397" y="476"/>
                    <a:pt x="405" y="498"/>
                    <a:pt x="413" y="527"/>
                  </a:cubicBezTo>
                  <a:cubicBezTo>
                    <a:pt x="396" y="514"/>
                    <a:pt x="393" y="497"/>
                    <a:pt x="379" y="483"/>
                  </a:cubicBezTo>
                  <a:lnTo>
                    <a:pt x="379" y="483"/>
                  </a:lnTo>
                  <a:lnTo>
                    <a:pt x="403" y="527"/>
                  </a:lnTo>
                  <a:cubicBezTo>
                    <a:pt x="403" y="527"/>
                    <a:pt x="393" y="514"/>
                    <a:pt x="389" y="507"/>
                  </a:cubicBezTo>
                  <a:lnTo>
                    <a:pt x="389" y="507"/>
                  </a:lnTo>
                  <a:cubicBezTo>
                    <a:pt x="396" y="527"/>
                    <a:pt x="426" y="555"/>
                    <a:pt x="429" y="575"/>
                  </a:cubicBezTo>
                  <a:cubicBezTo>
                    <a:pt x="436" y="584"/>
                    <a:pt x="438" y="588"/>
                    <a:pt x="437" y="588"/>
                  </a:cubicBezTo>
                  <a:cubicBezTo>
                    <a:pt x="433" y="588"/>
                    <a:pt x="398" y="552"/>
                    <a:pt x="390" y="552"/>
                  </a:cubicBezTo>
                  <a:lnTo>
                    <a:pt x="390" y="552"/>
                  </a:lnTo>
                  <a:cubicBezTo>
                    <a:pt x="387" y="552"/>
                    <a:pt x="388" y="557"/>
                    <a:pt x="396" y="572"/>
                  </a:cubicBezTo>
                  <a:cubicBezTo>
                    <a:pt x="382" y="561"/>
                    <a:pt x="373" y="544"/>
                    <a:pt x="359" y="524"/>
                  </a:cubicBezTo>
                  <a:lnTo>
                    <a:pt x="359" y="524"/>
                  </a:lnTo>
                  <a:cubicBezTo>
                    <a:pt x="379" y="572"/>
                    <a:pt x="373" y="561"/>
                    <a:pt x="403" y="619"/>
                  </a:cubicBezTo>
                  <a:lnTo>
                    <a:pt x="373" y="595"/>
                  </a:lnTo>
                  <a:lnTo>
                    <a:pt x="373" y="595"/>
                  </a:lnTo>
                  <a:cubicBezTo>
                    <a:pt x="403" y="625"/>
                    <a:pt x="429" y="673"/>
                    <a:pt x="450" y="714"/>
                  </a:cubicBezTo>
                  <a:cubicBezTo>
                    <a:pt x="463" y="727"/>
                    <a:pt x="477" y="740"/>
                    <a:pt x="484" y="747"/>
                  </a:cubicBezTo>
                  <a:lnTo>
                    <a:pt x="494" y="781"/>
                  </a:lnTo>
                  <a:cubicBezTo>
                    <a:pt x="487" y="774"/>
                    <a:pt x="477" y="757"/>
                    <a:pt x="463" y="737"/>
                  </a:cubicBezTo>
                  <a:lnTo>
                    <a:pt x="463" y="737"/>
                  </a:lnTo>
                  <a:lnTo>
                    <a:pt x="470" y="750"/>
                  </a:lnTo>
                  <a:cubicBezTo>
                    <a:pt x="454" y="734"/>
                    <a:pt x="433" y="706"/>
                    <a:pt x="416" y="676"/>
                  </a:cubicBezTo>
                  <a:lnTo>
                    <a:pt x="416" y="676"/>
                  </a:lnTo>
                  <a:cubicBezTo>
                    <a:pt x="423" y="686"/>
                    <a:pt x="433" y="697"/>
                    <a:pt x="440" y="703"/>
                  </a:cubicBezTo>
                  <a:cubicBezTo>
                    <a:pt x="423" y="674"/>
                    <a:pt x="401" y="641"/>
                    <a:pt x="378" y="615"/>
                  </a:cubicBezTo>
                  <a:lnTo>
                    <a:pt x="378" y="615"/>
                  </a:lnTo>
                  <a:cubicBezTo>
                    <a:pt x="382" y="620"/>
                    <a:pt x="382" y="626"/>
                    <a:pt x="382" y="628"/>
                  </a:cubicBezTo>
                  <a:cubicBezTo>
                    <a:pt x="379" y="619"/>
                    <a:pt x="373" y="613"/>
                    <a:pt x="369" y="608"/>
                  </a:cubicBezTo>
                  <a:lnTo>
                    <a:pt x="369" y="608"/>
                  </a:lnTo>
                  <a:cubicBezTo>
                    <a:pt x="371" y="612"/>
                    <a:pt x="375" y="620"/>
                    <a:pt x="379" y="628"/>
                  </a:cubicBezTo>
                  <a:lnTo>
                    <a:pt x="338" y="578"/>
                  </a:lnTo>
                  <a:lnTo>
                    <a:pt x="352" y="598"/>
                  </a:lnTo>
                  <a:lnTo>
                    <a:pt x="315" y="575"/>
                  </a:lnTo>
                  <a:lnTo>
                    <a:pt x="315" y="575"/>
                  </a:lnTo>
                  <a:cubicBezTo>
                    <a:pt x="345" y="636"/>
                    <a:pt x="399" y="720"/>
                    <a:pt x="399" y="754"/>
                  </a:cubicBezTo>
                  <a:cubicBezTo>
                    <a:pt x="373" y="710"/>
                    <a:pt x="352" y="689"/>
                    <a:pt x="318" y="642"/>
                  </a:cubicBezTo>
                  <a:lnTo>
                    <a:pt x="318" y="642"/>
                  </a:lnTo>
                  <a:cubicBezTo>
                    <a:pt x="328" y="654"/>
                    <a:pt x="333" y="658"/>
                    <a:pt x="334" y="658"/>
                  </a:cubicBezTo>
                  <a:cubicBezTo>
                    <a:pt x="340" y="658"/>
                    <a:pt x="317" y="619"/>
                    <a:pt x="327" y="619"/>
                  </a:cubicBezTo>
                  <a:lnTo>
                    <a:pt x="327" y="619"/>
                  </a:lnTo>
                  <a:cubicBezTo>
                    <a:pt x="327" y="619"/>
                    <a:pt x="328" y="619"/>
                    <a:pt x="328" y="619"/>
                  </a:cubicBezTo>
                  <a:cubicBezTo>
                    <a:pt x="318" y="616"/>
                    <a:pt x="304" y="592"/>
                    <a:pt x="298" y="585"/>
                  </a:cubicBezTo>
                  <a:lnTo>
                    <a:pt x="298" y="585"/>
                  </a:lnTo>
                  <a:lnTo>
                    <a:pt x="318" y="639"/>
                  </a:lnTo>
                  <a:cubicBezTo>
                    <a:pt x="291" y="602"/>
                    <a:pt x="295" y="616"/>
                    <a:pt x="278" y="602"/>
                  </a:cubicBezTo>
                  <a:lnTo>
                    <a:pt x="278" y="602"/>
                  </a:lnTo>
                  <a:cubicBezTo>
                    <a:pt x="338" y="673"/>
                    <a:pt x="308" y="659"/>
                    <a:pt x="318" y="686"/>
                  </a:cubicBezTo>
                  <a:cubicBezTo>
                    <a:pt x="298" y="659"/>
                    <a:pt x="281" y="636"/>
                    <a:pt x="291" y="636"/>
                  </a:cubicBezTo>
                  <a:cubicBezTo>
                    <a:pt x="284" y="628"/>
                    <a:pt x="280" y="625"/>
                    <a:pt x="278" y="625"/>
                  </a:cubicBezTo>
                  <a:lnTo>
                    <a:pt x="278" y="625"/>
                  </a:lnTo>
                  <a:cubicBezTo>
                    <a:pt x="271" y="625"/>
                    <a:pt x="321" y="694"/>
                    <a:pt x="315" y="694"/>
                  </a:cubicBezTo>
                  <a:cubicBezTo>
                    <a:pt x="314" y="694"/>
                    <a:pt x="311" y="692"/>
                    <a:pt x="305" y="687"/>
                  </a:cubicBezTo>
                  <a:lnTo>
                    <a:pt x="305" y="687"/>
                  </a:lnTo>
                  <a:cubicBezTo>
                    <a:pt x="305" y="689"/>
                    <a:pt x="304" y="690"/>
                    <a:pt x="303" y="690"/>
                  </a:cubicBezTo>
                  <a:cubicBezTo>
                    <a:pt x="298" y="690"/>
                    <a:pt x="286" y="680"/>
                    <a:pt x="278" y="666"/>
                  </a:cubicBezTo>
                  <a:cubicBezTo>
                    <a:pt x="261" y="666"/>
                    <a:pt x="244" y="689"/>
                    <a:pt x="291" y="754"/>
                  </a:cubicBezTo>
                  <a:cubicBezTo>
                    <a:pt x="286" y="748"/>
                    <a:pt x="251" y="702"/>
                    <a:pt x="234" y="678"/>
                  </a:cubicBezTo>
                  <a:lnTo>
                    <a:pt x="234" y="678"/>
                  </a:lnTo>
                  <a:lnTo>
                    <a:pt x="368" y="889"/>
                  </a:lnTo>
                  <a:cubicBezTo>
                    <a:pt x="332" y="835"/>
                    <a:pt x="223" y="714"/>
                    <a:pt x="210" y="676"/>
                  </a:cubicBezTo>
                  <a:cubicBezTo>
                    <a:pt x="205" y="673"/>
                    <a:pt x="201" y="670"/>
                    <a:pt x="198" y="670"/>
                  </a:cubicBezTo>
                  <a:lnTo>
                    <a:pt x="198" y="670"/>
                  </a:lnTo>
                  <a:cubicBezTo>
                    <a:pt x="195" y="670"/>
                    <a:pt x="195" y="674"/>
                    <a:pt x="200" y="686"/>
                  </a:cubicBezTo>
                  <a:cubicBezTo>
                    <a:pt x="206" y="693"/>
                    <a:pt x="264" y="761"/>
                    <a:pt x="267" y="767"/>
                  </a:cubicBezTo>
                  <a:cubicBezTo>
                    <a:pt x="216" y="716"/>
                    <a:pt x="236" y="739"/>
                    <a:pt x="191" y="698"/>
                  </a:cubicBezTo>
                  <a:lnTo>
                    <a:pt x="191" y="698"/>
                  </a:lnTo>
                  <a:cubicBezTo>
                    <a:pt x="212" y="719"/>
                    <a:pt x="263" y="791"/>
                    <a:pt x="257" y="791"/>
                  </a:cubicBezTo>
                  <a:cubicBezTo>
                    <a:pt x="248" y="779"/>
                    <a:pt x="204" y="726"/>
                    <a:pt x="190" y="706"/>
                  </a:cubicBezTo>
                  <a:lnTo>
                    <a:pt x="190" y="706"/>
                  </a:lnTo>
                  <a:lnTo>
                    <a:pt x="238" y="784"/>
                  </a:lnTo>
                  <a:lnTo>
                    <a:pt x="238" y="784"/>
                  </a:lnTo>
                  <a:cubicBezTo>
                    <a:pt x="225" y="764"/>
                    <a:pt x="185" y="719"/>
                    <a:pt x="166" y="697"/>
                  </a:cubicBezTo>
                  <a:lnTo>
                    <a:pt x="166" y="697"/>
                  </a:lnTo>
                  <a:cubicBezTo>
                    <a:pt x="180" y="714"/>
                    <a:pt x="156" y="703"/>
                    <a:pt x="159" y="714"/>
                  </a:cubicBezTo>
                  <a:lnTo>
                    <a:pt x="176" y="730"/>
                  </a:lnTo>
                  <a:cubicBezTo>
                    <a:pt x="176" y="730"/>
                    <a:pt x="176" y="730"/>
                    <a:pt x="176" y="730"/>
                  </a:cubicBezTo>
                  <a:lnTo>
                    <a:pt x="176" y="730"/>
                  </a:lnTo>
                  <a:cubicBezTo>
                    <a:pt x="159" y="730"/>
                    <a:pt x="257" y="856"/>
                    <a:pt x="240" y="859"/>
                  </a:cubicBezTo>
                  <a:cubicBezTo>
                    <a:pt x="231" y="842"/>
                    <a:pt x="163" y="750"/>
                    <a:pt x="150" y="744"/>
                  </a:cubicBezTo>
                  <a:lnTo>
                    <a:pt x="150" y="744"/>
                  </a:lnTo>
                  <a:cubicBezTo>
                    <a:pt x="180" y="791"/>
                    <a:pt x="295" y="957"/>
                    <a:pt x="312" y="997"/>
                  </a:cubicBezTo>
                  <a:lnTo>
                    <a:pt x="291" y="977"/>
                  </a:lnTo>
                  <a:lnTo>
                    <a:pt x="304" y="1010"/>
                  </a:lnTo>
                  <a:cubicBezTo>
                    <a:pt x="257" y="943"/>
                    <a:pt x="166" y="798"/>
                    <a:pt x="136" y="740"/>
                  </a:cubicBezTo>
                  <a:cubicBezTo>
                    <a:pt x="120" y="727"/>
                    <a:pt x="114" y="718"/>
                    <a:pt x="109" y="718"/>
                  </a:cubicBezTo>
                  <a:cubicBezTo>
                    <a:pt x="108" y="718"/>
                    <a:pt x="107" y="719"/>
                    <a:pt x="105" y="720"/>
                  </a:cubicBezTo>
                  <a:cubicBezTo>
                    <a:pt x="85" y="700"/>
                    <a:pt x="81" y="683"/>
                    <a:pt x="81" y="680"/>
                  </a:cubicBezTo>
                  <a:lnTo>
                    <a:pt x="55" y="676"/>
                  </a:lnTo>
                  <a:lnTo>
                    <a:pt x="55" y="676"/>
                  </a:lnTo>
                  <a:cubicBezTo>
                    <a:pt x="95" y="727"/>
                    <a:pt x="81" y="737"/>
                    <a:pt x="116" y="778"/>
                  </a:cubicBezTo>
                  <a:lnTo>
                    <a:pt x="92" y="714"/>
                  </a:lnTo>
                  <a:lnTo>
                    <a:pt x="92" y="714"/>
                  </a:lnTo>
                  <a:cubicBezTo>
                    <a:pt x="133" y="761"/>
                    <a:pt x="193" y="859"/>
                    <a:pt x="176" y="859"/>
                  </a:cubicBezTo>
                  <a:cubicBezTo>
                    <a:pt x="156" y="842"/>
                    <a:pt x="109" y="771"/>
                    <a:pt x="95" y="754"/>
                  </a:cubicBezTo>
                  <a:lnTo>
                    <a:pt x="95" y="754"/>
                  </a:lnTo>
                  <a:cubicBezTo>
                    <a:pt x="107" y="768"/>
                    <a:pt x="109" y="787"/>
                    <a:pt x="103" y="787"/>
                  </a:cubicBezTo>
                  <a:cubicBezTo>
                    <a:pt x="102" y="787"/>
                    <a:pt x="100" y="786"/>
                    <a:pt x="99" y="784"/>
                  </a:cubicBezTo>
                  <a:lnTo>
                    <a:pt x="85" y="754"/>
                  </a:lnTo>
                  <a:cubicBezTo>
                    <a:pt x="83" y="753"/>
                    <a:pt x="82" y="753"/>
                    <a:pt x="81" y="753"/>
                  </a:cubicBezTo>
                  <a:lnTo>
                    <a:pt x="81" y="753"/>
                  </a:lnTo>
                  <a:cubicBezTo>
                    <a:pt x="73" y="753"/>
                    <a:pt x="103" y="795"/>
                    <a:pt x="96" y="795"/>
                  </a:cubicBezTo>
                  <a:cubicBezTo>
                    <a:pt x="95" y="795"/>
                    <a:pt x="90" y="792"/>
                    <a:pt x="81" y="784"/>
                  </a:cubicBezTo>
                  <a:cubicBezTo>
                    <a:pt x="76" y="784"/>
                    <a:pt x="44" y="748"/>
                    <a:pt x="40" y="748"/>
                  </a:cubicBezTo>
                  <a:lnTo>
                    <a:pt x="40" y="748"/>
                  </a:lnTo>
                  <a:cubicBezTo>
                    <a:pt x="39" y="748"/>
                    <a:pt x="40" y="751"/>
                    <a:pt x="44" y="757"/>
                  </a:cubicBezTo>
                  <a:cubicBezTo>
                    <a:pt x="95" y="811"/>
                    <a:pt x="234" y="984"/>
                    <a:pt x="264" y="1027"/>
                  </a:cubicBezTo>
                  <a:cubicBezTo>
                    <a:pt x="257" y="1024"/>
                    <a:pt x="206" y="984"/>
                    <a:pt x="183" y="957"/>
                  </a:cubicBezTo>
                  <a:cubicBezTo>
                    <a:pt x="142" y="916"/>
                    <a:pt x="105" y="848"/>
                    <a:pt x="72" y="815"/>
                  </a:cubicBezTo>
                  <a:lnTo>
                    <a:pt x="72" y="815"/>
                  </a:lnTo>
                  <a:cubicBezTo>
                    <a:pt x="81" y="828"/>
                    <a:pt x="92" y="845"/>
                    <a:pt x="95" y="851"/>
                  </a:cubicBezTo>
                  <a:cubicBezTo>
                    <a:pt x="86" y="843"/>
                    <a:pt x="70" y="816"/>
                    <a:pt x="65" y="816"/>
                  </a:cubicBezTo>
                  <a:cubicBezTo>
                    <a:pt x="65" y="816"/>
                    <a:pt x="64" y="817"/>
                    <a:pt x="64" y="818"/>
                  </a:cubicBezTo>
                  <a:cubicBezTo>
                    <a:pt x="83" y="843"/>
                    <a:pt x="79" y="845"/>
                    <a:pt x="76" y="845"/>
                  </a:cubicBezTo>
                  <a:cubicBezTo>
                    <a:pt x="76" y="845"/>
                    <a:pt x="75" y="845"/>
                    <a:pt x="75" y="845"/>
                  </a:cubicBezTo>
                  <a:lnTo>
                    <a:pt x="75" y="845"/>
                  </a:lnTo>
                  <a:cubicBezTo>
                    <a:pt x="73" y="845"/>
                    <a:pt x="75" y="846"/>
                    <a:pt x="95" y="862"/>
                  </a:cubicBezTo>
                  <a:cubicBezTo>
                    <a:pt x="96" y="868"/>
                    <a:pt x="95" y="870"/>
                    <a:pt x="93" y="870"/>
                  </a:cubicBezTo>
                  <a:cubicBezTo>
                    <a:pt x="90" y="870"/>
                    <a:pt x="83" y="864"/>
                    <a:pt x="78" y="864"/>
                  </a:cubicBezTo>
                  <a:cubicBezTo>
                    <a:pt x="77" y="864"/>
                    <a:pt x="76" y="864"/>
                    <a:pt x="75" y="865"/>
                  </a:cubicBezTo>
                  <a:cubicBezTo>
                    <a:pt x="102" y="896"/>
                    <a:pt x="156" y="980"/>
                    <a:pt x="163" y="997"/>
                  </a:cubicBezTo>
                  <a:cubicBezTo>
                    <a:pt x="153" y="984"/>
                    <a:pt x="139" y="970"/>
                    <a:pt x="133" y="963"/>
                  </a:cubicBezTo>
                  <a:cubicBezTo>
                    <a:pt x="131" y="964"/>
                    <a:pt x="130" y="964"/>
                    <a:pt x="128" y="964"/>
                  </a:cubicBezTo>
                  <a:cubicBezTo>
                    <a:pt x="115" y="964"/>
                    <a:pt x="99" y="955"/>
                    <a:pt x="88" y="955"/>
                  </a:cubicBezTo>
                  <a:cubicBezTo>
                    <a:pt x="86" y="955"/>
                    <a:pt x="83" y="956"/>
                    <a:pt x="81" y="957"/>
                  </a:cubicBezTo>
                  <a:cubicBezTo>
                    <a:pt x="72" y="946"/>
                    <a:pt x="55" y="937"/>
                    <a:pt x="38" y="912"/>
                  </a:cubicBezTo>
                  <a:lnTo>
                    <a:pt x="38" y="912"/>
                  </a:lnTo>
                  <a:cubicBezTo>
                    <a:pt x="44" y="923"/>
                    <a:pt x="55" y="940"/>
                    <a:pt x="55" y="943"/>
                  </a:cubicBezTo>
                  <a:cubicBezTo>
                    <a:pt x="14" y="906"/>
                    <a:pt x="55" y="933"/>
                    <a:pt x="11" y="882"/>
                  </a:cubicBezTo>
                  <a:lnTo>
                    <a:pt x="11" y="882"/>
                  </a:lnTo>
                  <a:cubicBezTo>
                    <a:pt x="31" y="912"/>
                    <a:pt x="31" y="929"/>
                    <a:pt x="41" y="953"/>
                  </a:cubicBezTo>
                  <a:cubicBezTo>
                    <a:pt x="52" y="965"/>
                    <a:pt x="59" y="970"/>
                    <a:pt x="62" y="970"/>
                  </a:cubicBezTo>
                  <a:cubicBezTo>
                    <a:pt x="68" y="970"/>
                    <a:pt x="58" y="946"/>
                    <a:pt x="51" y="929"/>
                  </a:cubicBezTo>
                  <a:lnTo>
                    <a:pt x="51" y="929"/>
                  </a:lnTo>
                  <a:cubicBezTo>
                    <a:pt x="99" y="990"/>
                    <a:pt x="142" y="1061"/>
                    <a:pt x="153" y="1099"/>
                  </a:cubicBezTo>
                  <a:cubicBezTo>
                    <a:pt x="153" y="1103"/>
                    <a:pt x="153" y="1104"/>
                    <a:pt x="151" y="1104"/>
                  </a:cubicBezTo>
                  <a:cubicBezTo>
                    <a:pt x="145" y="1104"/>
                    <a:pt x="123" y="1071"/>
                    <a:pt x="122" y="1071"/>
                  </a:cubicBezTo>
                  <a:lnTo>
                    <a:pt x="122" y="1071"/>
                  </a:lnTo>
                  <a:cubicBezTo>
                    <a:pt x="122" y="1071"/>
                    <a:pt x="122" y="1071"/>
                    <a:pt x="122" y="1071"/>
                  </a:cubicBezTo>
                  <a:cubicBezTo>
                    <a:pt x="101" y="1074"/>
                    <a:pt x="176" y="1165"/>
                    <a:pt x="158" y="1165"/>
                  </a:cubicBezTo>
                  <a:cubicBezTo>
                    <a:pt x="155" y="1165"/>
                    <a:pt x="151" y="1163"/>
                    <a:pt x="146" y="1160"/>
                  </a:cubicBezTo>
                  <a:cubicBezTo>
                    <a:pt x="109" y="1122"/>
                    <a:pt x="81" y="1082"/>
                    <a:pt x="58" y="1051"/>
                  </a:cubicBezTo>
                  <a:cubicBezTo>
                    <a:pt x="57" y="1047"/>
                    <a:pt x="58" y="1045"/>
                    <a:pt x="61" y="1045"/>
                  </a:cubicBezTo>
                  <a:cubicBezTo>
                    <a:pt x="69" y="1045"/>
                    <a:pt x="90" y="1065"/>
                    <a:pt x="95" y="1065"/>
                  </a:cubicBezTo>
                  <a:cubicBezTo>
                    <a:pt x="95" y="1065"/>
                    <a:pt x="95" y="1065"/>
                    <a:pt x="95" y="1065"/>
                  </a:cubicBezTo>
                  <a:lnTo>
                    <a:pt x="75" y="1051"/>
                  </a:lnTo>
                  <a:cubicBezTo>
                    <a:pt x="67" y="1038"/>
                    <a:pt x="63" y="1027"/>
                    <a:pt x="68" y="1027"/>
                  </a:cubicBezTo>
                  <a:lnTo>
                    <a:pt x="68" y="1027"/>
                  </a:lnTo>
                  <a:cubicBezTo>
                    <a:pt x="69" y="1027"/>
                    <a:pt x="72" y="1028"/>
                    <a:pt x="75" y="1031"/>
                  </a:cubicBezTo>
                  <a:cubicBezTo>
                    <a:pt x="66" y="1022"/>
                    <a:pt x="59" y="1020"/>
                    <a:pt x="53" y="1020"/>
                  </a:cubicBezTo>
                  <a:cubicBezTo>
                    <a:pt x="42" y="1020"/>
                    <a:pt x="35" y="1030"/>
                    <a:pt x="21" y="1030"/>
                  </a:cubicBezTo>
                  <a:cubicBezTo>
                    <a:pt x="15" y="1030"/>
                    <a:pt x="9" y="1028"/>
                    <a:pt x="0" y="1024"/>
                  </a:cubicBezTo>
                  <a:lnTo>
                    <a:pt x="0" y="1024"/>
                  </a:lnTo>
                  <a:cubicBezTo>
                    <a:pt x="11" y="1038"/>
                    <a:pt x="17" y="1054"/>
                    <a:pt x="31" y="1068"/>
                  </a:cubicBezTo>
                  <a:lnTo>
                    <a:pt x="31" y="1061"/>
                  </a:lnTo>
                  <a:cubicBezTo>
                    <a:pt x="58" y="1088"/>
                    <a:pt x="58" y="1108"/>
                    <a:pt x="75" y="1122"/>
                  </a:cubicBezTo>
                  <a:cubicBezTo>
                    <a:pt x="87" y="1143"/>
                    <a:pt x="105" y="1177"/>
                    <a:pt x="91" y="1177"/>
                  </a:cubicBezTo>
                  <a:cubicBezTo>
                    <a:pt x="90" y="1177"/>
                    <a:pt x="87" y="1177"/>
                    <a:pt x="85" y="1176"/>
                  </a:cubicBezTo>
                  <a:lnTo>
                    <a:pt x="48" y="1132"/>
                  </a:lnTo>
                  <a:lnTo>
                    <a:pt x="48" y="1132"/>
                  </a:lnTo>
                  <a:cubicBezTo>
                    <a:pt x="56" y="1141"/>
                    <a:pt x="65" y="1148"/>
                    <a:pt x="68" y="1148"/>
                  </a:cubicBezTo>
                  <a:cubicBezTo>
                    <a:pt x="70" y="1148"/>
                    <a:pt x="71" y="1146"/>
                    <a:pt x="69" y="1140"/>
                  </a:cubicBezTo>
                  <a:lnTo>
                    <a:pt x="69" y="1140"/>
                  </a:lnTo>
                  <a:cubicBezTo>
                    <a:pt x="70" y="1143"/>
                    <a:pt x="70" y="1144"/>
                    <a:pt x="68" y="1144"/>
                  </a:cubicBezTo>
                  <a:cubicBezTo>
                    <a:pt x="63" y="1144"/>
                    <a:pt x="42" y="1125"/>
                    <a:pt x="38" y="1125"/>
                  </a:cubicBezTo>
                  <a:lnTo>
                    <a:pt x="38" y="1125"/>
                  </a:lnTo>
                  <a:cubicBezTo>
                    <a:pt x="35" y="1125"/>
                    <a:pt x="38" y="1130"/>
                    <a:pt x="51" y="1149"/>
                  </a:cubicBezTo>
                  <a:lnTo>
                    <a:pt x="81" y="1176"/>
                  </a:lnTo>
                  <a:cubicBezTo>
                    <a:pt x="91" y="1202"/>
                    <a:pt x="119" y="1248"/>
                    <a:pt x="108" y="1248"/>
                  </a:cubicBezTo>
                  <a:cubicBezTo>
                    <a:pt x="107" y="1248"/>
                    <a:pt x="106" y="1247"/>
                    <a:pt x="105" y="1247"/>
                  </a:cubicBezTo>
                  <a:lnTo>
                    <a:pt x="105" y="1247"/>
                  </a:lnTo>
                  <a:cubicBezTo>
                    <a:pt x="121" y="1263"/>
                    <a:pt x="124" y="1265"/>
                    <a:pt x="124" y="1265"/>
                  </a:cubicBezTo>
                  <a:cubicBezTo>
                    <a:pt x="125" y="1265"/>
                    <a:pt x="124" y="1265"/>
                    <a:pt x="125" y="1265"/>
                  </a:cubicBezTo>
                  <a:cubicBezTo>
                    <a:pt x="126" y="1265"/>
                    <a:pt x="129" y="1268"/>
                    <a:pt x="150" y="1288"/>
                  </a:cubicBezTo>
                  <a:cubicBezTo>
                    <a:pt x="97" y="1229"/>
                    <a:pt x="165" y="1274"/>
                    <a:pt x="115" y="1219"/>
                  </a:cubicBezTo>
                  <a:lnTo>
                    <a:pt x="115" y="1219"/>
                  </a:lnTo>
                  <a:cubicBezTo>
                    <a:pt x="161" y="1268"/>
                    <a:pt x="138" y="1235"/>
                    <a:pt x="186" y="1281"/>
                  </a:cubicBezTo>
                  <a:cubicBezTo>
                    <a:pt x="175" y="1266"/>
                    <a:pt x="163" y="1256"/>
                    <a:pt x="169" y="1256"/>
                  </a:cubicBezTo>
                  <a:cubicBezTo>
                    <a:pt x="170" y="1256"/>
                    <a:pt x="171" y="1256"/>
                    <a:pt x="173" y="1257"/>
                  </a:cubicBezTo>
                  <a:cubicBezTo>
                    <a:pt x="170" y="1250"/>
                    <a:pt x="166" y="1244"/>
                    <a:pt x="163" y="1241"/>
                  </a:cubicBezTo>
                  <a:cubicBezTo>
                    <a:pt x="160" y="1241"/>
                    <a:pt x="160" y="1239"/>
                    <a:pt x="160" y="1239"/>
                  </a:cubicBezTo>
                  <a:lnTo>
                    <a:pt x="160" y="1239"/>
                  </a:lnTo>
                  <a:cubicBezTo>
                    <a:pt x="161" y="1239"/>
                    <a:pt x="161" y="1239"/>
                    <a:pt x="161" y="1239"/>
                  </a:cubicBezTo>
                  <a:lnTo>
                    <a:pt x="161" y="1239"/>
                  </a:lnTo>
                  <a:cubicBezTo>
                    <a:pt x="155" y="1233"/>
                    <a:pt x="145" y="1226"/>
                    <a:pt x="139" y="1220"/>
                  </a:cubicBezTo>
                  <a:cubicBezTo>
                    <a:pt x="116" y="1183"/>
                    <a:pt x="125" y="1180"/>
                    <a:pt x="116" y="1160"/>
                  </a:cubicBezTo>
                  <a:lnTo>
                    <a:pt x="116" y="1160"/>
                  </a:lnTo>
                  <a:cubicBezTo>
                    <a:pt x="125" y="1163"/>
                    <a:pt x="129" y="1176"/>
                    <a:pt x="142" y="1190"/>
                  </a:cubicBezTo>
                  <a:lnTo>
                    <a:pt x="125" y="1163"/>
                  </a:lnTo>
                  <a:lnTo>
                    <a:pt x="125" y="1163"/>
                  </a:lnTo>
                  <a:cubicBezTo>
                    <a:pt x="153" y="1193"/>
                    <a:pt x="180" y="1210"/>
                    <a:pt x="186" y="1233"/>
                  </a:cubicBezTo>
                  <a:lnTo>
                    <a:pt x="193" y="1230"/>
                  </a:lnTo>
                  <a:cubicBezTo>
                    <a:pt x="204" y="1237"/>
                    <a:pt x="212" y="1242"/>
                    <a:pt x="216" y="1242"/>
                  </a:cubicBezTo>
                  <a:cubicBezTo>
                    <a:pt x="219" y="1242"/>
                    <a:pt x="220" y="1238"/>
                    <a:pt x="217" y="1230"/>
                  </a:cubicBezTo>
                  <a:lnTo>
                    <a:pt x="217" y="1230"/>
                  </a:lnTo>
                  <a:cubicBezTo>
                    <a:pt x="218" y="1230"/>
                    <a:pt x="218" y="1231"/>
                    <a:pt x="218" y="1231"/>
                  </a:cubicBezTo>
                  <a:cubicBezTo>
                    <a:pt x="222" y="1231"/>
                    <a:pt x="208" y="1208"/>
                    <a:pt x="208" y="1208"/>
                  </a:cubicBezTo>
                  <a:lnTo>
                    <a:pt x="208" y="1208"/>
                  </a:lnTo>
                  <a:cubicBezTo>
                    <a:pt x="208" y="1208"/>
                    <a:pt x="210" y="1210"/>
                    <a:pt x="214" y="1216"/>
                  </a:cubicBezTo>
                  <a:lnTo>
                    <a:pt x="210" y="1186"/>
                  </a:lnTo>
                  <a:lnTo>
                    <a:pt x="217" y="1196"/>
                  </a:lnTo>
                  <a:cubicBezTo>
                    <a:pt x="227" y="1191"/>
                    <a:pt x="211" y="1154"/>
                    <a:pt x="225" y="1154"/>
                  </a:cubicBezTo>
                  <a:cubicBezTo>
                    <a:pt x="230" y="1154"/>
                    <a:pt x="239" y="1159"/>
                    <a:pt x="254" y="1172"/>
                  </a:cubicBezTo>
                  <a:cubicBezTo>
                    <a:pt x="254" y="1164"/>
                    <a:pt x="248" y="1152"/>
                    <a:pt x="257" y="1152"/>
                  </a:cubicBezTo>
                  <a:cubicBezTo>
                    <a:pt x="258" y="1152"/>
                    <a:pt x="259" y="1152"/>
                    <a:pt x="261" y="1152"/>
                  </a:cubicBezTo>
                  <a:lnTo>
                    <a:pt x="287" y="1180"/>
                  </a:lnTo>
                  <a:cubicBezTo>
                    <a:pt x="287" y="1177"/>
                    <a:pt x="288" y="1176"/>
                    <a:pt x="290" y="1176"/>
                  </a:cubicBezTo>
                  <a:cubicBezTo>
                    <a:pt x="294" y="1176"/>
                    <a:pt x="301" y="1180"/>
                    <a:pt x="305" y="1180"/>
                  </a:cubicBezTo>
                  <a:cubicBezTo>
                    <a:pt x="308" y="1180"/>
                    <a:pt x="309" y="1177"/>
                    <a:pt x="301" y="1166"/>
                  </a:cubicBezTo>
                  <a:lnTo>
                    <a:pt x="301" y="1166"/>
                  </a:lnTo>
                  <a:cubicBezTo>
                    <a:pt x="324" y="1190"/>
                    <a:pt x="336" y="1198"/>
                    <a:pt x="342" y="1198"/>
                  </a:cubicBezTo>
                  <a:cubicBezTo>
                    <a:pt x="353" y="1198"/>
                    <a:pt x="346" y="1172"/>
                    <a:pt x="356" y="1172"/>
                  </a:cubicBezTo>
                  <a:cubicBezTo>
                    <a:pt x="357" y="1172"/>
                    <a:pt x="358" y="1172"/>
                    <a:pt x="359" y="1172"/>
                  </a:cubicBezTo>
                  <a:lnTo>
                    <a:pt x="328" y="1135"/>
                  </a:lnTo>
                  <a:cubicBezTo>
                    <a:pt x="335" y="1132"/>
                    <a:pt x="335" y="1115"/>
                    <a:pt x="328" y="1095"/>
                  </a:cubicBezTo>
                  <a:lnTo>
                    <a:pt x="301" y="1065"/>
                  </a:lnTo>
                  <a:cubicBezTo>
                    <a:pt x="297" y="1055"/>
                    <a:pt x="299" y="1051"/>
                    <a:pt x="303" y="1051"/>
                  </a:cubicBezTo>
                  <a:cubicBezTo>
                    <a:pt x="312" y="1051"/>
                    <a:pt x="333" y="1066"/>
                    <a:pt x="342" y="1066"/>
                  </a:cubicBezTo>
                  <a:cubicBezTo>
                    <a:pt x="343" y="1066"/>
                    <a:pt x="344" y="1066"/>
                    <a:pt x="345" y="1065"/>
                  </a:cubicBezTo>
                  <a:cubicBezTo>
                    <a:pt x="349" y="1071"/>
                    <a:pt x="349" y="1074"/>
                    <a:pt x="349" y="1074"/>
                  </a:cubicBezTo>
                  <a:cubicBezTo>
                    <a:pt x="348" y="1074"/>
                    <a:pt x="347" y="1073"/>
                    <a:pt x="345" y="1071"/>
                  </a:cubicBezTo>
                  <a:lnTo>
                    <a:pt x="345" y="1071"/>
                  </a:lnTo>
                  <a:cubicBezTo>
                    <a:pt x="357" y="1082"/>
                    <a:pt x="363" y="1087"/>
                    <a:pt x="366" y="1087"/>
                  </a:cubicBezTo>
                  <a:cubicBezTo>
                    <a:pt x="377" y="1087"/>
                    <a:pt x="347" y="1032"/>
                    <a:pt x="360" y="1032"/>
                  </a:cubicBezTo>
                  <a:cubicBezTo>
                    <a:pt x="363" y="1032"/>
                    <a:pt x="368" y="1035"/>
                    <a:pt x="376" y="1041"/>
                  </a:cubicBezTo>
                  <a:cubicBezTo>
                    <a:pt x="372" y="1034"/>
                    <a:pt x="372" y="1032"/>
                    <a:pt x="374" y="1032"/>
                  </a:cubicBezTo>
                  <a:lnTo>
                    <a:pt x="374" y="1032"/>
                  </a:lnTo>
                  <a:cubicBezTo>
                    <a:pt x="376" y="1032"/>
                    <a:pt x="379" y="1034"/>
                    <a:pt x="382" y="1038"/>
                  </a:cubicBezTo>
                  <a:lnTo>
                    <a:pt x="382" y="1041"/>
                  </a:lnTo>
                  <a:lnTo>
                    <a:pt x="386" y="1038"/>
                  </a:lnTo>
                  <a:cubicBezTo>
                    <a:pt x="386" y="1038"/>
                    <a:pt x="386" y="1031"/>
                    <a:pt x="382" y="1021"/>
                  </a:cubicBezTo>
                  <a:lnTo>
                    <a:pt x="382" y="1021"/>
                  </a:lnTo>
                  <a:lnTo>
                    <a:pt x="413" y="1054"/>
                  </a:lnTo>
                  <a:lnTo>
                    <a:pt x="413" y="1051"/>
                  </a:lnTo>
                  <a:cubicBezTo>
                    <a:pt x="415" y="1052"/>
                    <a:pt x="416" y="1053"/>
                    <a:pt x="417" y="1053"/>
                  </a:cubicBezTo>
                  <a:cubicBezTo>
                    <a:pt x="419" y="1053"/>
                    <a:pt x="399" y="1030"/>
                    <a:pt x="379" y="1007"/>
                  </a:cubicBezTo>
                  <a:cubicBezTo>
                    <a:pt x="376" y="1001"/>
                    <a:pt x="373" y="993"/>
                    <a:pt x="365" y="984"/>
                  </a:cubicBezTo>
                  <a:lnTo>
                    <a:pt x="365" y="984"/>
                  </a:lnTo>
                  <a:cubicBezTo>
                    <a:pt x="379" y="999"/>
                    <a:pt x="384" y="1003"/>
                    <a:pt x="386" y="1003"/>
                  </a:cubicBezTo>
                  <a:cubicBezTo>
                    <a:pt x="389" y="1003"/>
                    <a:pt x="385" y="994"/>
                    <a:pt x="388" y="994"/>
                  </a:cubicBezTo>
                  <a:lnTo>
                    <a:pt x="388" y="994"/>
                  </a:lnTo>
                  <a:cubicBezTo>
                    <a:pt x="390" y="994"/>
                    <a:pt x="396" y="999"/>
                    <a:pt x="413" y="1018"/>
                  </a:cubicBezTo>
                  <a:cubicBezTo>
                    <a:pt x="389" y="984"/>
                    <a:pt x="409" y="984"/>
                    <a:pt x="362" y="920"/>
                  </a:cubicBezTo>
                  <a:lnTo>
                    <a:pt x="362" y="920"/>
                  </a:lnTo>
                  <a:cubicBezTo>
                    <a:pt x="368" y="926"/>
                    <a:pt x="373" y="929"/>
                    <a:pt x="373" y="933"/>
                  </a:cubicBezTo>
                  <a:cubicBezTo>
                    <a:pt x="375" y="934"/>
                    <a:pt x="378" y="936"/>
                    <a:pt x="380" y="936"/>
                  </a:cubicBezTo>
                  <a:cubicBezTo>
                    <a:pt x="384" y="936"/>
                    <a:pt x="385" y="932"/>
                    <a:pt x="379" y="920"/>
                  </a:cubicBezTo>
                  <a:lnTo>
                    <a:pt x="379" y="920"/>
                  </a:lnTo>
                  <a:lnTo>
                    <a:pt x="416" y="963"/>
                  </a:lnTo>
                  <a:lnTo>
                    <a:pt x="416" y="963"/>
                  </a:lnTo>
                  <a:lnTo>
                    <a:pt x="376" y="899"/>
                  </a:lnTo>
                  <a:lnTo>
                    <a:pt x="376" y="899"/>
                  </a:lnTo>
                  <a:cubicBezTo>
                    <a:pt x="403" y="923"/>
                    <a:pt x="416" y="937"/>
                    <a:pt x="437" y="973"/>
                  </a:cubicBezTo>
                  <a:cubicBezTo>
                    <a:pt x="406" y="912"/>
                    <a:pt x="429" y="946"/>
                    <a:pt x="399" y="889"/>
                  </a:cubicBezTo>
                  <a:lnTo>
                    <a:pt x="399" y="889"/>
                  </a:lnTo>
                  <a:lnTo>
                    <a:pt x="423" y="916"/>
                  </a:lnTo>
                  <a:cubicBezTo>
                    <a:pt x="423" y="913"/>
                    <a:pt x="408" y="886"/>
                    <a:pt x="412" y="886"/>
                  </a:cubicBezTo>
                  <a:lnTo>
                    <a:pt x="412" y="886"/>
                  </a:lnTo>
                  <a:cubicBezTo>
                    <a:pt x="413" y="886"/>
                    <a:pt x="416" y="888"/>
                    <a:pt x="420" y="892"/>
                  </a:cubicBezTo>
                  <a:cubicBezTo>
                    <a:pt x="434" y="907"/>
                    <a:pt x="444" y="911"/>
                    <a:pt x="452" y="911"/>
                  </a:cubicBezTo>
                  <a:cubicBezTo>
                    <a:pt x="465" y="911"/>
                    <a:pt x="473" y="898"/>
                    <a:pt x="490" y="898"/>
                  </a:cubicBezTo>
                  <a:cubicBezTo>
                    <a:pt x="498" y="898"/>
                    <a:pt x="508" y="901"/>
                    <a:pt x="521" y="909"/>
                  </a:cubicBezTo>
                  <a:cubicBezTo>
                    <a:pt x="500" y="884"/>
                    <a:pt x="495" y="877"/>
                    <a:pt x="497" y="877"/>
                  </a:cubicBezTo>
                  <a:lnTo>
                    <a:pt x="497" y="877"/>
                  </a:lnTo>
                  <a:cubicBezTo>
                    <a:pt x="500" y="877"/>
                    <a:pt x="519" y="894"/>
                    <a:pt x="523" y="894"/>
                  </a:cubicBezTo>
                  <a:cubicBezTo>
                    <a:pt x="525" y="894"/>
                    <a:pt x="524" y="891"/>
                    <a:pt x="517" y="881"/>
                  </a:cubicBezTo>
                  <a:lnTo>
                    <a:pt x="517" y="881"/>
                  </a:lnTo>
                  <a:cubicBezTo>
                    <a:pt x="528" y="896"/>
                    <a:pt x="540" y="906"/>
                    <a:pt x="548" y="923"/>
                  </a:cubicBezTo>
                  <a:cubicBezTo>
                    <a:pt x="546" y="915"/>
                    <a:pt x="548" y="914"/>
                    <a:pt x="552" y="914"/>
                  </a:cubicBezTo>
                  <a:cubicBezTo>
                    <a:pt x="555" y="914"/>
                    <a:pt x="559" y="915"/>
                    <a:pt x="562" y="915"/>
                  </a:cubicBezTo>
                  <a:cubicBezTo>
                    <a:pt x="567" y="915"/>
                    <a:pt x="568" y="910"/>
                    <a:pt x="551" y="882"/>
                  </a:cubicBezTo>
                  <a:lnTo>
                    <a:pt x="551" y="882"/>
                  </a:lnTo>
                  <a:cubicBezTo>
                    <a:pt x="568" y="903"/>
                    <a:pt x="571" y="912"/>
                    <a:pt x="582" y="926"/>
                  </a:cubicBezTo>
                  <a:cubicBezTo>
                    <a:pt x="579" y="921"/>
                    <a:pt x="575" y="912"/>
                    <a:pt x="577" y="912"/>
                  </a:cubicBezTo>
                  <a:lnTo>
                    <a:pt x="577" y="912"/>
                  </a:lnTo>
                  <a:cubicBezTo>
                    <a:pt x="577" y="912"/>
                    <a:pt x="579" y="914"/>
                    <a:pt x="582" y="916"/>
                  </a:cubicBezTo>
                  <a:cubicBezTo>
                    <a:pt x="591" y="926"/>
                    <a:pt x="596" y="933"/>
                    <a:pt x="599" y="943"/>
                  </a:cubicBezTo>
                  <a:cubicBezTo>
                    <a:pt x="605" y="933"/>
                    <a:pt x="558" y="868"/>
                    <a:pt x="514" y="811"/>
                  </a:cubicBezTo>
                  <a:lnTo>
                    <a:pt x="514" y="811"/>
                  </a:lnTo>
                  <a:cubicBezTo>
                    <a:pt x="525" y="820"/>
                    <a:pt x="531" y="825"/>
                    <a:pt x="533" y="825"/>
                  </a:cubicBezTo>
                  <a:cubicBezTo>
                    <a:pt x="537" y="825"/>
                    <a:pt x="531" y="812"/>
                    <a:pt x="514" y="787"/>
                  </a:cubicBezTo>
                  <a:lnTo>
                    <a:pt x="514" y="787"/>
                  </a:lnTo>
                  <a:cubicBezTo>
                    <a:pt x="531" y="804"/>
                    <a:pt x="548" y="821"/>
                    <a:pt x="548" y="835"/>
                  </a:cubicBezTo>
                  <a:cubicBezTo>
                    <a:pt x="550" y="835"/>
                    <a:pt x="554" y="836"/>
                    <a:pt x="559" y="836"/>
                  </a:cubicBezTo>
                  <a:cubicBezTo>
                    <a:pt x="570" y="836"/>
                    <a:pt x="580" y="831"/>
                    <a:pt x="556" y="799"/>
                  </a:cubicBezTo>
                  <a:lnTo>
                    <a:pt x="556" y="799"/>
                  </a:lnTo>
                  <a:cubicBezTo>
                    <a:pt x="558" y="802"/>
                    <a:pt x="560" y="804"/>
                    <a:pt x="561" y="804"/>
                  </a:cubicBezTo>
                  <a:cubicBezTo>
                    <a:pt x="563" y="804"/>
                    <a:pt x="560" y="797"/>
                    <a:pt x="558" y="795"/>
                  </a:cubicBezTo>
                  <a:cubicBezTo>
                    <a:pt x="568" y="791"/>
                    <a:pt x="575" y="795"/>
                    <a:pt x="578" y="784"/>
                  </a:cubicBezTo>
                  <a:lnTo>
                    <a:pt x="568" y="778"/>
                  </a:lnTo>
                  <a:cubicBezTo>
                    <a:pt x="550" y="751"/>
                    <a:pt x="547" y="744"/>
                    <a:pt x="550" y="744"/>
                  </a:cubicBezTo>
                  <a:lnTo>
                    <a:pt x="550" y="744"/>
                  </a:lnTo>
                  <a:cubicBezTo>
                    <a:pt x="553" y="744"/>
                    <a:pt x="560" y="750"/>
                    <a:pt x="564" y="750"/>
                  </a:cubicBezTo>
                  <a:cubicBezTo>
                    <a:pt x="566" y="750"/>
                    <a:pt x="567" y="749"/>
                    <a:pt x="568" y="747"/>
                  </a:cubicBezTo>
                  <a:lnTo>
                    <a:pt x="571" y="754"/>
                  </a:lnTo>
                  <a:cubicBezTo>
                    <a:pt x="582" y="761"/>
                    <a:pt x="587" y="764"/>
                    <a:pt x="589" y="764"/>
                  </a:cubicBezTo>
                  <a:cubicBezTo>
                    <a:pt x="594" y="764"/>
                    <a:pt x="585" y="752"/>
                    <a:pt x="590" y="752"/>
                  </a:cubicBezTo>
                  <a:lnTo>
                    <a:pt x="590" y="752"/>
                  </a:lnTo>
                  <a:cubicBezTo>
                    <a:pt x="593" y="752"/>
                    <a:pt x="599" y="755"/>
                    <a:pt x="612" y="764"/>
                  </a:cubicBezTo>
                  <a:lnTo>
                    <a:pt x="585" y="730"/>
                  </a:lnTo>
                  <a:cubicBezTo>
                    <a:pt x="570" y="710"/>
                    <a:pt x="566" y="703"/>
                    <a:pt x="568" y="703"/>
                  </a:cubicBezTo>
                  <a:lnTo>
                    <a:pt x="568" y="703"/>
                  </a:lnTo>
                  <a:cubicBezTo>
                    <a:pt x="573" y="703"/>
                    <a:pt x="608" y="738"/>
                    <a:pt x="616" y="738"/>
                  </a:cubicBezTo>
                  <a:cubicBezTo>
                    <a:pt x="618" y="738"/>
                    <a:pt x="618" y="735"/>
                    <a:pt x="616" y="730"/>
                  </a:cubicBezTo>
                  <a:lnTo>
                    <a:pt x="599" y="714"/>
                  </a:lnTo>
                  <a:cubicBezTo>
                    <a:pt x="597" y="710"/>
                    <a:pt x="597" y="709"/>
                    <a:pt x="597" y="709"/>
                  </a:cubicBezTo>
                  <a:lnTo>
                    <a:pt x="597" y="709"/>
                  </a:lnTo>
                  <a:cubicBezTo>
                    <a:pt x="604" y="709"/>
                    <a:pt x="691" y="808"/>
                    <a:pt x="703" y="811"/>
                  </a:cubicBezTo>
                  <a:cubicBezTo>
                    <a:pt x="707" y="818"/>
                    <a:pt x="710" y="825"/>
                    <a:pt x="710" y="831"/>
                  </a:cubicBezTo>
                  <a:cubicBezTo>
                    <a:pt x="718" y="837"/>
                    <a:pt x="722" y="839"/>
                    <a:pt x="724" y="839"/>
                  </a:cubicBezTo>
                  <a:cubicBezTo>
                    <a:pt x="732" y="839"/>
                    <a:pt x="677" y="781"/>
                    <a:pt x="677" y="764"/>
                  </a:cubicBezTo>
                  <a:lnTo>
                    <a:pt x="677" y="764"/>
                  </a:lnTo>
                  <a:cubicBezTo>
                    <a:pt x="697" y="787"/>
                    <a:pt x="724" y="831"/>
                    <a:pt x="733" y="831"/>
                  </a:cubicBezTo>
                  <a:cubicBezTo>
                    <a:pt x="735" y="832"/>
                    <a:pt x="735" y="833"/>
                    <a:pt x="736" y="833"/>
                  </a:cubicBezTo>
                  <a:cubicBezTo>
                    <a:pt x="741" y="833"/>
                    <a:pt x="706" y="769"/>
                    <a:pt x="719" y="769"/>
                  </a:cubicBezTo>
                  <a:lnTo>
                    <a:pt x="719" y="769"/>
                  </a:lnTo>
                  <a:cubicBezTo>
                    <a:pt x="721" y="769"/>
                    <a:pt x="726" y="771"/>
                    <a:pt x="733" y="778"/>
                  </a:cubicBezTo>
                  <a:cubicBezTo>
                    <a:pt x="717" y="761"/>
                    <a:pt x="700" y="744"/>
                    <a:pt x="693" y="723"/>
                  </a:cubicBezTo>
                  <a:cubicBezTo>
                    <a:pt x="693" y="723"/>
                    <a:pt x="693" y="722"/>
                    <a:pt x="694" y="722"/>
                  </a:cubicBezTo>
                  <a:cubicBezTo>
                    <a:pt x="699" y="722"/>
                    <a:pt x="727" y="747"/>
                    <a:pt x="734" y="747"/>
                  </a:cubicBezTo>
                  <a:cubicBezTo>
                    <a:pt x="738" y="747"/>
                    <a:pt x="737" y="741"/>
                    <a:pt x="724" y="720"/>
                  </a:cubicBezTo>
                  <a:lnTo>
                    <a:pt x="724" y="720"/>
                  </a:lnTo>
                  <a:cubicBezTo>
                    <a:pt x="730" y="723"/>
                    <a:pt x="733" y="730"/>
                    <a:pt x="737" y="734"/>
                  </a:cubicBezTo>
                  <a:cubicBezTo>
                    <a:pt x="730" y="714"/>
                    <a:pt x="733" y="697"/>
                    <a:pt x="710" y="663"/>
                  </a:cubicBezTo>
                  <a:lnTo>
                    <a:pt x="710" y="663"/>
                  </a:lnTo>
                  <a:cubicBezTo>
                    <a:pt x="734" y="691"/>
                    <a:pt x="745" y="701"/>
                    <a:pt x="750" y="701"/>
                  </a:cubicBezTo>
                  <a:cubicBezTo>
                    <a:pt x="759" y="701"/>
                    <a:pt x="739" y="657"/>
                    <a:pt x="747" y="657"/>
                  </a:cubicBezTo>
                  <a:lnTo>
                    <a:pt x="747" y="657"/>
                  </a:lnTo>
                  <a:cubicBezTo>
                    <a:pt x="751" y="657"/>
                    <a:pt x="760" y="666"/>
                    <a:pt x="781" y="693"/>
                  </a:cubicBezTo>
                  <a:lnTo>
                    <a:pt x="791" y="676"/>
                  </a:lnTo>
                  <a:lnTo>
                    <a:pt x="798" y="686"/>
                  </a:lnTo>
                  <a:cubicBezTo>
                    <a:pt x="811" y="686"/>
                    <a:pt x="794" y="656"/>
                    <a:pt x="778" y="628"/>
                  </a:cubicBezTo>
                  <a:lnTo>
                    <a:pt x="778" y="628"/>
                  </a:lnTo>
                  <a:cubicBezTo>
                    <a:pt x="788" y="633"/>
                    <a:pt x="791" y="646"/>
                    <a:pt x="798" y="653"/>
                  </a:cubicBezTo>
                  <a:cubicBezTo>
                    <a:pt x="806" y="655"/>
                    <a:pt x="811" y="657"/>
                    <a:pt x="815" y="657"/>
                  </a:cubicBezTo>
                  <a:cubicBezTo>
                    <a:pt x="825" y="657"/>
                    <a:pt x="817" y="642"/>
                    <a:pt x="794" y="592"/>
                  </a:cubicBezTo>
                  <a:lnTo>
                    <a:pt x="794" y="592"/>
                  </a:lnTo>
                  <a:lnTo>
                    <a:pt x="822" y="628"/>
                  </a:lnTo>
                  <a:cubicBezTo>
                    <a:pt x="820" y="625"/>
                    <a:pt x="820" y="623"/>
                    <a:pt x="822" y="623"/>
                  </a:cubicBezTo>
                  <a:cubicBezTo>
                    <a:pt x="829" y="623"/>
                    <a:pt x="852" y="640"/>
                    <a:pt x="864" y="640"/>
                  </a:cubicBezTo>
                  <a:cubicBezTo>
                    <a:pt x="870" y="640"/>
                    <a:pt x="874" y="636"/>
                    <a:pt x="869" y="621"/>
                  </a:cubicBezTo>
                  <a:lnTo>
                    <a:pt x="869" y="621"/>
                  </a:lnTo>
                  <a:cubicBezTo>
                    <a:pt x="871" y="625"/>
                    <a:pt x="876" y="630"/>
                    <a:pt x="879" y="636"/>
                  </a:cubicBezTo>
                  <a:cubicBezTo>
                    <a:pt x="876" y="625"/>
                    <a:pt x="878" y="622"/>
                    <a:pt x="883" y="622"/>
                  </a:cubicBezTo>
                  <a:cubicBezTo>
                    <a:pt x="894" y="622"/>
                    <a:pt x="918" y="638"/>
                    <a:pt x="927" y="638"/>
                  </a:cubicBezTo>
                  <a:cubicBezTo>
                    <a:pt x="935" y="638"/>
                    <a:pt x="932" y="624"/>
                    <a:pt x="895" y="572"/>
                  </a:cubicBezTo>
                  <a:lnTo>
                    <a:pt x="879" y="531"/>
                  </a:lnTo>
                  <a:cubicBezTo>
                    <a:pt x="859" y="531"/>
                    <a:pt x="839" y="470"/>
                    <a:pt x="814" y="453"/>
                  </a:cubicBezTo>
                  <a:cubicBezTo>
                    <a:pt x="814" y="452"/>
                    <a:pt x="815" y="452"/>
                    <a:pt x="816" y="452"/>
                  </a:cubicBezTo>
                  <a:cubicBezTo>
                    <a:pt x="824" y="452"/>
                    <a:pt x="859" y="485"/>
                    <a:pt x="859" y="497"/>
                  </a:cubicBezTo>
                  <a:lnTo>
                    <a:pt x="852" y="491"/>
                  </a:lnTo>
                  <a:lnTo>
                    <a:pt x="852" y="491"/>
                  </a:lnTo>
                  <a:cubicBezTo>
                    <a:pt x="877" y="526"/>
                    <a:pt x="886" y="528"/>
                    <a:pt x="893" y="528"/>
                  </a:cubicBezTo>
                  <a:cubicBezTo>
                    <a:pt x="894" y="528"/>
                    <a:pt x="895" y="528"/>
                    <a:pt x="896" y="528"/>
                  </a:cubicBezTo>
                  <a:cubicBezTo>
                    <a:pt x="901" y="528"/>
                    <a:pt x="907" y="530"/>
                    <a:pt x="923" y="551"/>
                  </a:cubicBezTo>
                  <a:cubicBezTo>
                    <a:pt x="935" y="539"/>
                    <a:pt x="953" y="538"/>
                    <a:pt x="972" y="538"/>
                  </a:cubicBezTo>
                  <a:cubicBezTo>
                    <a:pt x="976" y="538"/>
                    <a:pt x="980" y="538"/>
                    <a:pt x="984" y="538"/>
                  </a:cubicBezTo>
                  <a:cubicBezTo>
                    <a:pt x="999" y="538"/>
                    <a:pt x="1013" y="538"/>
                    <a:pt x="1024" y="531"/>
                  </a:cubicBezTo>
                  <a:lnTo>
                    <a:pt x="981" y="480"/>
                  </a:lnTo>
                  <a:lnTo>
                    <a:pt x="990" y="477"/>
                  </a:lnTo>
                  <a:cubicBezTo>
                    <a:pt x="1004" y="487"/>
                    <a:pt x="1028" y="517"/>
                    <a:pt x="1017" y="521"/>
                  </a:cubicBezTo>
                  <a:cubicBezTo>
                    <a:pt x="1022" y="525"/>
                    <a:pt x="1025" y="527"/>
                    <a:pt x="1026" y="527"/>
                  </a:cubicBezTo>
                  <a:cubicBezTo>
                    <a:pt x="1033" y="527"/>
                    <a:pt x="1009" y="484"/>
                    <a:pt x="1001" y="474"/>
                  </a:cubicBezTo>
                  <a:lnTo>
                    <a:pt x="1001" y="474"/>
                  </a:lnTo>
                  <a:cubicBezTo>
                    <a:pt x="1028" y="487"/>
                    <a:pt x="1045" y="541"/>
                    <a:pt x="1048" y="541"/>
                  </a:cubicBezTo>
                  <a:lnTo>
                    <a:pt x="1051" y="531"/>
                  </a:lnTo>
                  <a:lnTo>
                    <a:pt x="1045" y="527"/>
                  </a:lnTo>
                  <a:cubicBezTo>
                    <a:pt x="1031" y="500"/>
                    <a:pt x="1014" y="477"/>
                    <a:pt x="1024" y="474"/>
                  </a:cubicBezTo>
                  <a:lnTo>
                    <a:pt x="1024" y="474"/>
                  </a:lnTo>
                  <a:cubicBezTo>
                    <a:pt x="1027" y="476"/>
                    <a:pt x="1031" y="479"/>
                    <a:pt x="1034" y="483"/>
                  </a:cubicBezTo>
                  <a:lnTo>
                    <a:pt x="1034" y="483"/>
                  </a:lnTo>
                  <a:cubicBezTo>
                    <a:pt x="1033" y="479"/>
                    <a:pt x="1033" y="477"/>
                    <a:pt x="1034" y="477"/>
                  </a:cubicBezTo>
                  <a:lnTo>
                    <a:pt x="1034" y="477"/>
                  </a:lnTo>
                  <a:cubicBezTo>
                    <a:pt x="1035" y="477"/>
                    <a:pt x="1040" y="485"/>
                    <a:pt x="1045" y="494"/>
                  </a:cubicBezTo>
                  <a:lnTo>
                    <a:pt x="1035" y="484"/>
                  </a:lnTo>
                  <a:lnTo>
                    <a:pt x="1035" y="484"/>
                  </a:lnTo>
                  <a:cubicBezTo>
                    <a:pt x="1044" y="494"/>
                    <a:pt x="1052" y="507"/>
                    <a:pt x="1054" y="507"/>
                  </a:cubicBezTo>
                  <a:cubicBezTo>
                    <a:pt x="1056" y="509"/>
                    <a:pt x="1057" y="510"/>
                    <a:pt x="1057" y="510"/>
                  </a:cubicBezTo>
                  <a:cubicBezTo>
                    <a:pt x="1058" y="510"/>
                    <a:pt x="1058" y="509"/>
                    <a:pt x="1058" y="507"/>
                  </a:cubicBezTo>
                  <a:lnTo>
                    <a:pt x="1071" y="504"/>
                  </a:lnTo>
                  <a:lnTo>
                    <a:pt x="1034" y="463"/>
                  </a:lnTo>
                  <a:cubicBezTo>
                    <a:pt x="1026" y="442"/>
                    <a:pt x="1043" y="453"/>
                    <a:pt x="1017" y="426"/>
                  </a:cubicBezTo>
                  <a:lnTo>
                    <a:pt x="1017" y="426"/>
                  </a:lnTo>
                  <a:cubicBezTo>
                    <a:pt x="1032" y="440"/>
                    <a:pt x="1042" y="444"/>
                    <a:pt x="1050" y="444"/>
                  </a:cubicBezTo>
                  <a:cubicBezTo>
                    <a:pt x="1065" y="444"/>
                    <a:pt x="1070" y="426"/>
                    <a:pt x="1078" y="426"/>
                  </a:cubicBezTo>
                  <a:cubicBezTo>
                    <a:pt x="1080" y="426"/>
                    <a:pt x="1083" y="427"/>
                    <a:pt x="1085" y="430"/>
                  </a:cubicBezTo>
                  <a:cubicBezTo>
                    <a:pt x="1068" y="393"/>
                    <a:pt x="1075" y="389"/>
                    <a:pt x="1085" y="385"/>
                  </a:cubicBezTo>
                  <a:cubicBezTo>
                    <a:pt x="1078" y="379"/>
                    <a:pt x="1041" y="332"/>
                    <a:pt x="1051" y="332"/>
                  </a:cubicBezTo>
                  <a:lnTo>
                    <a:pt x="1051" y="332"/>
                  </a:lnTo>
                  <a:cubicBezTo>
                    <a:pt x="1122" y="436"/>
                    <a:pt x="1095" y="366"/>
                    <a:pt x="1155" y="435"/>
                  </a:cubicBezTo>
                  <a:lnTo>
                    <a:pt x="1155" y="435"/>
                  </a:lnTo>
                  <a:cubicBezTo>
                    <a:pt x="1116" y="390"/>
                    <a:pt x="1166" y="409"/>
                    <a:pt x="1109" y="345"/>
                  </a:cubicBezTo>
                  <a:lnTo>
                    <a:pt x="1109" y="345"/>
                  </a:lnTo>
                  <a:cubicBezTo>
                    <a:pt x="1118" y="349"/>
                    <a:pt x="1135" y="382"/>
                    <a:pt x="1156" y="402"/>
                  </a:cubicBezTo>
                  <a:cubicBezTo>
                    <a:pt x="1151" y="386"/>
                    <a:pt x="1156" y="381"/>
                    <a:pt x="1165" y="381"/>
                  </a:cubicBezTo>
                  <a:cubicBezTo>
                    <a:pt x="1175" y="381"/>
                    <a:pt x="1190" y="387"/>
                    <a:pt x="1201" y="387"/>
                  </a:cubicBezTo>
                  <a:cubicBezTo>
                    <a:pt x="1207" y="387"/>
                    <a:pt x="1212" y="385"/>
                    <a:pt x="1213" y="379"/>
                  </a:cubicBezTo>
                  <a:cubicBezTo>
                    <a:pt x="1204" y="365"/>
                    <a:pt x="1187" y="349"/>
                    <a:pt x="1173" y="324"/>
                  </a:cubicBezTo>
                  <a:lnTo>
                    <a:pt x="1173" y="324"/>
                  </a:lnTo>
                  <a:lnTo>
                    <a:pt x="1230" y="385"/>
                  </a:lnTo>
                  <a:cubicBezTo>
                    <a:pt x="1230" y="378"/>
                    <a:pt x="1200" y="336"/>
                    <a:pt x="1203" y="336"/>
                  </a:cubicBezTo>
                  <a:lnTo>
                    <a:pt x="1203" y="336"/>
                  </a:lnTo>
                  <a:cubicBezTo>
                    <a:pt x="1204" y="336"/>
                    <a:pt x="1208" y="340"/>
                    <a:pt x="1217" y="349"/>
                  </a:cubicBezTo>
                  <a:cubicBezTo>
                    <a:pt x="1210" y="338"/>
                    <a:pt x="1196" y="321"/>
                    <a:pt x="1196" y="315"/>
                  </a:cubicBezTo>
                  <a:lnTo>
                    <a:pt x="1196" y="315"/>
                  </a:lnTo>
                  <a:cubicBezTo>
                    <a:pt x="1206" y="320"/>
                    <a:pt x="1214" y="322"/>
                    <a:pt x="1221" y="322"/>
                  </a:cubicBezTo>
                  <a:cubicBezTo>
                    <a:pt x="1251" y="322"/>
                    <a:pt x="1248" y="275"/>
                    <a:pt x="1280" y="275"/>
                  </a:cubicBezTo>
                  <a:cubicBezTo>
                    <a:pt x="1294" y="275"/>
                    <a:pt x="1314" y="284"/>
                    <a:pt x="1345" y="308"/>
                  </a:cubicBezTo>
                  <a:cubicBezTo>
                    <a:pt x="1321" y="284"/>
                    <a:pt x="1321" y="281"/>
                    <a:pt x="1325" y="277"/>
                  </a:cubicBezTo>
                  <a:cubicBezTo>
                    <a:pt x="1318" y="274"/>
                    <a:pt x="1301" y="243"/>
                    <a:pt x="1288" y="227"/>
                  </a:cubicBezTo>
                  <a:lnTo>
                    <a:pt x="1288" y="227"/>
                  </a:lnTo>
                  <a:lnTo>
                    <a:pt x="1338" y="268"/>
                  </a:lnTo>
                  <a:cubicBezTo>
                    <a:pt x="1305" y="213"/>
                    <a:pt x="1349" y="251"/>
                    <a:pt x="1318" y="203"/>
                  </a:cubicBezTo>
                  <a:lnTo>
                    <a:pt x="1318" y="203"/>
                  </a:lnTo>
                  <a:lnTo>
                    <a:pt x="1318" y="213"/>
                  </a:lnTo>
                  <a:cubicBezTo>
                    <a:pt x="1285" y="153"/>
                    <a:pt x="1220" y="95"/>
                    <a:pt x="1170" y="24"/>
                  </a:cubicBezTo>
                  <a:lnTo>
                    <a:pt x="1170" y="24"/>
                  </a:lnTo>
                  <a:cubicBezTo>
                    <a:pt x="1177" y="38"/>
                    <a:pt x="1178" y="42"/>
                    <a:pt x="1175" y="42"/>
                  </a:cubicBezTo>
                  <a:cubicBezTo>
                    <a:pt x="1169" y="42"/>
                    <a:pt x="1134" y="5"/>
                    <a:pt x="1125" y="5"/>
                  </a:cubicBezTo>
                  <a:lnTo>
                    <a:pt x="1125" y="5"/>
                  </a:lnTo>
                  <a:cubicBezTo>
                    <a:pt x="1121" y="5"/>
                    <a:pt x="1124" y="14"/>
                    <a:pt x="1139" y="41"/>
                  </a:cubicBezTo>
                  <a:cubicBezTo>
                    <a:pt x="1126" y="28"/>
                    <a:pt x="1122" y="17"/>
                    <a:pt x="1109"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7"/>
            <p:cNvSpPr/>
            <p:nvPr/>
          </p:nvSpPr>
          <p:spPr>
            <a:xfrm>
              <a:off x="2980809" y="1807828"/>
              <a:ext cx="1079" cy="1387"/>
            </a:xfrm>
            <a:custGeom>
              <a:avLst/>
              <a:gdLst/>
              <a:ahLst/>
              <a:cxnLst/>
              <a:rect l="l" t="t" r="r" b="b"/>
              <a:pathLst>
                <a:path w="14" h="18" extrusionOk="0">
                  <a:moveTo>
                    <a:pt x="0" y="0"/>
                  </a:moveTo>
                  <a:lnTo>
                    <a:pt x="0" y="0"/>
                  </a:lnTo>
                  <a:cubicBezTo>
                    <a:pt x="3" y="3"/>
                    <a:pt x="11" y="10"/>
                    <a:pt x="14" y="17"/>
                  </a:cubicBezTo>
                  <a:cubicBezTo>
                    <a:pt x="11" y="10"/>
                    <a:pt x="6"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7"/>
            <p:cNvSpPr/>
            <p:nvPr/>
          </p:nvSpPr>
          <p:spPr>
            <a:xfrm>
              <a:off x="2997224" y="1784631"/>
              <a:ext cx="539" cy="539"/>
            </a:xfrm>
            <a:custGeom>
              <a:avLst/>
              <a:gdLst/>
              <a:ahLst/>
              <a:cxnLst/>
              <a:rect l="l" t="t" r="r" b="b"/>
              <a:pathLst>
                <a:path w="7" h="7" extrusionOk="0">
                  <a:moveTo>
                    <a:pt x="0" y="0"/>
                  </a:moveTo>
                  <a:lnTo>
                    <a:pt x="3" y="7"/>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7"/>
            <p:cNvSpPr/>
            <p:nvPr/>
          </p:nvSpPr>
          <p:spPr>
            <a:xfrm>
              <a:off x="2957072" y="1823395"/>
              <a:ext cx="1387" cy="1387"/>
            </a:xfrm>
            <a:custGeom>
              <a:avLst/>
              <a:gdLst/>
              <a:ahLst/>
              <a:cxnLst/>
              <a:rect l="l" t="t" r="r" b="b"/>
              <a:pathLst>
                <a:path w="18" h="18" extrusionOk="0">
                  <a:moveTo>
                    <a:pt x="1" y="1"/>
                  </a:moveTo>
                  <a:lnTo>
                    <a:pt x="1" y="1"/>
                  </a:lnTo>
                  <a:cubicBezTo>
                    <a:pt x="7" y="4"/>
                    <a:pt x="10" y="11"/>
                    <a:pt x="18" y="18"/>
                  </a:cubicBezTo>
                  <a:cubicBezTo>
                    <a:pt x="10" y="7"/>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7"/>
            <p:cNvSpPr/>
            <p:nvPr/>
          </p:nvSpPr>
          <p:spPr>
            <a:xfrm>
              <a:off x="2964394" y="1859617"/>
              <a:ext cx="1310" cy="1850"/>
            </a:xfrm>
            <a:custGeom>
              <a:avLst/>
              <a:gdLst/>
              <a:ahLst/>
              <a:cxnLst/>
              <a:rect l="l" t="t" r="r" b="b"/>
              <a:pathLst>
                <a:path w="17" h="24" extrusionOk="0">
                  <a:moveTo>
                    <a:pt x="1" y="0"/>
                  </a:moveTo>
                  <a:cubicBezTo>
                    <a:pt x="6" y="9"/>
                    <a:pt x="15" y="19"/>
                    <a:pt x="17" y="23"/>
                  </a:cubicBezTo>
                  <a:lnTo>
                    <a:pt x="17" y="23"/>
                  </a:lnTo>
                  <a:lnTo>
                    <a:pt x="14" y="10"/>
                  </a:lnTo>
                  <a:cubicBezTo>
                    <a:pt x="14" y="11"/>
                    <a:pt x="13" y="11"/>
                    <a:pt x="13" y="11"/>
                  </a:cubicBezTo>
                  <a:cubicBezTo>
                    <a:pt x="11" y="11"/>
                    <a:pt x="6" y="6"/>
                    <a:pt x="1" y="0"/>
                  </a:cubicBezTo>
                  <a:close/>
                  <a:moveTo>
                    <a:pt x="17" y="23"/>
                  </a:moveTo>
                  <a:lnTo>
                    <a:pt x="17" y="24"/>
                  </a:lnTo>
                  <a:cubicBezTo>
                    <a:pt x="17" y="24"/>
                    <a:pt x="17" y="23"/>
                    <a:pt x="17" y="2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7"/>
            <p:cNvSpPr/>
            <p:nvPr/>
          </p:nvSpPr>
          <p:spPr>
            <a:xfrm>
              <a:off x="2948441" y="1847363"/>
              <a:ext cx="1695" cy="1850"/>
            </a:xfrm>
            <a:custGeom>
              <a:avLst/>
              <a:gdLst/>
              <a:ahLst/>
              <a:cxnLst/>
              <a:rect l="l" t="t" r="r" b="b"/>
              <a:pathLst>
                <a:path w="22" h="24" extrusionOk="0">
                  <a:moveTo>
                    <a:pt x="5" y="0"/>
                  </a:moveTo>
                  <a:cubicBezTo>
                    <a:pt x="5" y="4"/>
                    <a:pt x="1" y="0"/>
                    <a:pt x="5" y="7"/>
                  </a:cubicBezTo>
                  <a:lnTo>
                    <a:pt x="18" y="24"/>
                  </a:lnTo>
                  <a:cubicBezTo>
                    <a:pt x="21" y="21"/>
                    <a:pt x="11" y="4"/>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7"/>
            <p:cNvSpPr/>
            <p:nvPr/>
          </p:nvSpPr>
          <p:spPr>
            <a:xfrm>
              <a:off x="2956533" y="1851216"/>
              <a:ext cx="2235" cy="2851"/>
            </a:xfrm>
            <a:custGeom>
              <a:avLst/>
              <a:gdLst/>
              <a:ahLst/>
              <a:cxnLst/>
              <a:rect l="l" t="t" r="r" b="b"/>
              <a:pathLst>
                <a:path w="29" h="37" extrusionOk="0">
                  <a:moveTo>
                    <a:pt x="3" y="1"/>
                  </a:moveTo>
                  <a:cubicBezTo>
                    <a:pt x="0" y="1"/>
                    <a:pt x="1" y="6"/>
                    <a:pt x="1" y="11"/>
                  </a:cubicBezTo>
                  <a:cubicBezTo>
                    <a:pt x="16" y="30"/>
                    <a:pt x="23" y="36"/>
                    <a:pt x="26" y="36"/>
                  </a:cubicBezTo>
                  <a:cubicBezTo>
                    <a:pt x="29" y="36"/>
                    <a:pt x="25" y="27"/>
                    <a:pt x="22" y="18"/>
                  </a:cubicBezTo>
                  <a:cubicBezTo>
                    <a:pt x="10" y="5"/>
                    <a:pt x="5"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7"/>
            <p:cNvSpPr/>
            <p:nvPr/>
          </p:nvSpPr>
          <p:spPr>
            <a:xfrm>
              <a:off x="2956302" y="1852064"/>
              <a:ext cx="771" cy="925"/>
            </a:xfrm>
            <a:custGeom>
              <a:avLst/>
              <a:gdLst/>
              <a:ahLst/>
              <a:cxnLst/>
              <a:rect l="l" t="t" r="r" b="b"/>
              <a:pathLst>
                <a:path w="10" h="12" extrusionOk="0">
                  <a:moveTo>
                    <a:pt x="4" y="0"/>
                  </a:moveTo>
                  <a:cubicBezTo>
                    <a:pt x="4" y="3"/>
                    <a:pt x="4" y="3"/>
                    <a:pt x="0" y="3"/>
                  </a:cubicBezTo>
                  <a:cubicBezTo>
                    <a:pt x="5" y="10"/>
                    <a:pt x="7" y="12"/>
                    <a:pt x="8" y="12"/>
                  </a:cubicBezTo>
                  <a:cubicBezTo>
                    <a:pt x="10" y="12"/>
                    <a:pt x="6" y="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7"/>
            <p:cNvSpPr/>
            <p:nvPr/>
          </p:nvSpPr>
          <p:spPr>
            <a:xfrm>
              <a:off x="2965550" y="1855840"/>
              <a:ext cx="2543" cy="3314"/>
            </a:xfrm>
            <a:custGeom>
              <a:avLst/>
              <a:gdLst/>
              <a:ahLst/>
              <a:cxnLst/>
              <a:rect l="l" t="t" r="r" b="b"/>
              <a:pathLst>
                <a:path w="33" h="43" extrusionOk="0">
                  <a:moveTo>
                    <a:pt x="3" y="0"/>
                  </a:moveTo>
                  <a:cubicBezTo>
                    <a:pt x="2" y="0"/>
                    <a:pt x="1" y="2"/>
                    <a:pt x="2" y="6"/>
                  </a:cubicBezTo>
                  <a:cubicBezTo>
                    <a:pt x="1" y="5"/>
                    <a:pt x="1" y="5"/>
                    <a:pt x="1" y="5"/>
                  </a:cubicBezTo>
                  <a:lnTo>
                    <a:pt x="1" y="5"/>
                  </a:lnTo>
                  <a:cubicBezTo>
                    <a:pt x="1" y="5"/>
                    <a:pt x="25" y="34"/>
                    <a:pt x="24" y="34"/>
                  </a:cubicBezTo>
                  <a:cubicBezTo>
                    <a:pt x="24" y="34"/>
                    <a:pt x="23" y="33"/>
                    <a:pt x="22" y="32"/>
                  </a:cubicBezTo>
                  <a:lnTo>
                    <a:pt x="22" y="32"/>
                  </a:lnTo>
                  <a:cubicBezTo>
                    <a:pt x="27" y="40"/>
                    <a:pt x="29" y="43"/>
                    <a:pt x="30" y="43"/>
                  </a:cubicBezTo>
                  <a:cubicBezTo>
                    <a:pt x="32" y="43"/>
                    <a:pt x="9"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7"/>
            <p:cNvSpPr/>
            <p:nvPr/>
          </p:nvSpPr>
          <p:spPr>
            <a:xfrm>
              <a:off x="2951909" y="1845282"/>
              <a:ext cx="2389" cy="2929"/>
            </a:xfrm>
            <a:custGeom>
              <a:avLst/>
              <a:gdLst/>
              <a:ahLst/>
              <a:cxnLst/>
              <a:rect l="l" t="t" r="r" b="b"/>
              <a:pathLst>
                <a:path w="31" h="38" extrusionOk="0">
                  <a:moveTo>
                    <a:pt x="0" y="1"/>
                  </a:moveTo>
                  <a:lnTo>
                    <a:pt x="30" y="38"/>
                  </a:lnTo>
                  <a:lnTo>
                    <a:pt x="30" y="38"/>
                  </a:lnTo>
                  <a:lnTo>
                    <a:pt x="10"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7"/>
            <p:cNvSpPr/>
            <p:nvPr/>
          </p:nvSpPr>
          <p:spPr>
            <a:xfrm>
              <a:off x="2954683" y="1845282"/>
              <a:ext cx="2004" cy="1079"/>
            </a:xfrm>
            <a:custGeom>
              <a:avLst/>
              <a:gdLst/>
              <a:ahLst/>
              <a:cxnLst/>
              <a:rect l="l" t="t" r="r" b="b"/>
              <a:pathLst>
                <a:path w="26" h="14" extrusionOk="0">
                  <a:moveTo>
                    <a:pt x="1" y="1"/>
                  </a:moveTo>
                  <a:lnTo>
                    <a:pt x="1" y="1"/>
                  </a:lnTo>
                  <a:cubicBezTo>
                    <a:pt x="5" y="4"/>
                    <a:pt x="8" y="10"/>
                    <a:pt x="8" y="14"/>
                  </a:cubicBezTo>
                  <a:cubicBezTo>
                    <a:pt x="15" y="10"/>
                    <a:pt x="25" y="14"/>
                    <a:pt x="15"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7"/>
            <p:cNvSpPr/>
            <p:nvPr/>
          </p:nvSpPr>
          <p:spPr>
            <a:xfrm>
              <a:off x="2954992" y="1846284"/>
              <a:ext cx="617" cy="925"/>
            </a:xfrm>
            <a:custGeom>
              <a:avLst/>
              <a:gdLst/>
              <a:ahLst/>
              <a:cxnLst/>
              <a:rect l="l" t="t" r="r" b="b"/>
              <a:pathLst>
                <a:path w="8" h="12" extrusionOk="0">
                  <a:moveTo>
                    <a:pt x="4" y="1"/>
                  </a:moveTo>
                  <a:cubicBezTo>
                    <a:pt x="1" y="1"/>
                    <a:pt x="1" y="5"/>
                    <a:pt x="4" y="11"/>
                  </a:cubicBezTo>
                  <a:cubicBezTo>
                    <a:pt x="4" y="8"/>
                    <a:pt x="7" y="5"/>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7"/>
            <p:cNvSpPr/>
            <p:nvPr/>
          </p:nvSpPr>
          <p:spPr>
            <a:xfrm>
              <a:off x="2951909" y="1843972"/>
              <a:ext cx="1079" cy="617"/>
            </a:xfrm>
            <a:custGeom>
              <a:avLst/>
              <a:gdLst/>
              <a:ahLst/>
              <a:cxnLst/>
              <a:rect l="l" t="t" r="r" b="b"/>
              <a:pathLst>
                <a:path w="14" h="8" extrusionOk="0">
                  <a:moveTo>
                    <a:pt x="0" y="1"/>
                  </a:moveTo>
                  <a:lnTo>
                    <a:pt x="7" y="7"/>
                  </a:lnTo>
                  <a:lnTo>
                    <a:pt x="13" y="7"/>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7"/>
            <p:cNvSpPr/>
            <p:nvPr/>
          </p:nvSpPr>
          <p:spPr>
            <a:xfrm>
              <a:off x="2959693" y="1839888"/>
              <a:ext cx="1695" cy="2620"/>
            </a:xfrm>
            <a:custGeom>
              <a:avLst/>
              <a:gdLst/>
              <a:ahLst/>
              <a:cxnLst/>
              <a:rect l="l" t="t" r="r" b="b"/>
              <a:pathLst>
                <a:path w="22" h="34" extrusionOk="0">
                  <a:moveTo>
                    <a:pt x="2" y="0"/>
                  </a:moveTo>
                  <a:cubicBezTo>
                    <a:pt x="1" y="0"/>
                    <a:pt x="1" y="1"/>
                    <a:pt x="1" y="3"/>
                  </a:cubicBezTo>
                  <a:cubicBezTo>
                    <a:pt x="7" y="13"/>
                    <a:pt x="11" y="20"/>
                    <a:pt x="21" y="33"/>
                  </a:cubicBezTo>
                  <a:lnTo>
                    <a:pt x="17" y="16"/>
                  </a:lnTo>
                  <a:cubicBezTo>
                    <a:pt x="10" y="6"/>
                    <a:pt x="4"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7"/>
            <p:cNvSpPr/>
            <p:nvPr/>
          </p:nvSpPr>
          <p:spPr>
            <a:xfrm>
              <a:off x="2952680" y="1834339"/>
              <a:ext cx="2929" cy="3468"/>
            </a:xfrm>
            <a:custGeom>
              <a:avLst/>
              <a:gdLst/>
              <a:ahLst/>
              <a:cxnLst/>
              <a:rect l="l" t="t" r="r" b="b"/>
              <a:pathLst>
                <a:path w="38" h="45" extrusionOk="0">
                  <a:moveTo>
                    <a:pt x="0" y="1"/>
                  </a:moveTo>
                  <a:lnTo>
                    <a:pt x="11" y="21"/>
                  </a:lnTo>
                  <a:cubicBezTo>
                    <a:pt x="17" y="24"/>
                    <a:pt x="24" y="34"/>
                    <a:pt x="37" y="45"/>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7"/>
            <p:cNvSpPr/>
            <p:nvPr/>
          </p:nvSpPr>
          <p:spPr>
            <a:xfrm>
              <a:off x="2952371" y="1831102"/>
              <a:ext cx="1927" cy="2774"/>
            </a:xfrm>
            <a:custGeom>
              <a:avLst/>
              <a:gdLst/>
              <a:ahLst/>
              <a:cxnLst/>
              <a:rect l="l" t="t" r="r" b="b"/>
              <a:pathLst>
                <a:path w="25" h="36" extrusionOk="0">
                  <a:moveTo>
                    <a:pt x="4" y="0"/>
                  </a:moveTo>
                  <a:cubicBezTo>
                    <a:pt x="3" y="0"/>
                    <a:pt x="2" y="1"/>
                    <a:pt x="1" y="2"/>
                  </a:cubicBezTo>
                  <a:cubicBezTo>
                    <a:pt x="11" y="15"/>
                    <a:pt x="11" y="29"/>
                    <a:pt x="24" y="36"/>
                  </a:cubicBezTo>
                  <a:cubicBezTo>
                    <a:pt x="19" y="24"/>
                    <a:pt x="10"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7"/>
            <p:cNvSpPr/>
            <p:nvPr/>
          </p:nvSpPr>
          <p:spPr>
            <a:xfrm>
              <a:off x="2965396" y="1832566"/>
              <a:ext cx="4547" cy="5780"/>
            </a:xfrm>
            <a:custGeom>
              <a:avLst/>
              <a:gdLst/>
              <a:ahLst/>
              <a:cxnLst/>
              <a:rect l="l" t="t" r="r" b="b"/>
              <a:pathLst>
                <a:path w="59" h="75" extrusionOk="0">
                  <a:moveTo>
                    <a:pt x="1" y="0"/>
                  </a:moveTo>
                  <a:lnTo>
                    <a:pt x="1" y="0"/>
                  </a:lnTo>
                  <a:lnTo>
                    <a:pt x="58" y="7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7"/>
            <p:cNvSpPr/>
            <p:nvPr/>
          </p:nvSpPr>
          <p:spPr>
            <a:xfrm>
              <a:off x="2960540" y="1813377"/>
              <a:ext cx="3930" cy="4855"/>
            </a:xfrm>
            <a:custGeom>
              <a:avLst/>
              <a:gdLst/>
              <a:ahLst/>
              <a:cxnLst/>
              <a:rect l="l" t="t" r="r" b="b"/>
              <a:pathLst>
                <a:path w="51" h="63" extrusionOk="0">
                  <a:moveTo>
                    <a:pt x="6" y="0"/>
                  </a:moveTo>
                  <a:lnTo>
                    <a:pt x="6" y="0"/>
                  </a:lnTo>
                  <a:cubicBezTo>
                    <a:pt x="0" y="0"/>
                    <a:pt x="30" y="36"/>
                    <a:pt x="25" y="36"/>
                  </a:cubicBezTo>
                  <a:cubicBezTo>
                    <a:pt x="24" y="36"/>
                    <a:pt x="23" y="35"/>
                    <a:pt x="20" y="33"/>
                  </a:cubicBezTo>
                  <a:lnTo>
                    <a:pt x="20" y="33"/>
                  </a:lnTo>
                  <a:cubicBezTo>
                    <a:pt x="34" y="50"/>
                    <a:pt x="40" y="47"/>
                    <a:pt x="51" y="63"/>
                  </a:cubicBezTo>
                  <a:cubicBezTo>
                    <a:pt x="40" y="39"/>
                    <a:pt x="51" y="50"/>
                    <a:pt x="10" y="2"/>
                  </a:cubicBezTo>
                  <a:cubicBezTo>
                    <a:pt x="8" y="1"/>
                    <a:pt x="7" y="0"/>
                    <a:pt x="6"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7"/>
            <p:cNvSpPr/>
            <p:nvPr/>
          </p:nvSpPr>
          <p:spPr>
            <a:xfrm>
              <a:off x="2964394" y="1818155"/>
              <a:ext cx="617" cy="1156"/>
            </a:xfrm>
            <a:custGeom>
              <a:avLst/>
              <a:gdLst/>
              <a:ahLst/>
              <a:cxnLst/>
              <a:rect l="l" t="t" r="r" b="b"/>
              <a:pathLst>
                <a:path w="8" h="15" extrusionOk="0">
                  <a:moveTo>
                    <a:pt x="1" y="1"/>
                  </a:moveTo>
                  <a:cubicBezTo>
                    <a:pt x="4" y="5"/>
                    <a:pt x="4" y="8"/>
                    <a:pt x="7" y="15"/>
                  </a:cubicBezTo>
                  <a:cubicBezTo>
                    <a:pt x="4" y="8"/>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7"/>
            <p:cNvSpPr/>
            <p:nvPr/>
          </p:nvSpPr>
          <p:spPr>
            <a:xfrm>
              <a:off x="3058339" y="1784091"/>
              <a:ext cx="1927" cy="1927"/>
            </a:xfrm>
            <a:custGeom>
              <a:avLst/>
              <a:gdLst/>
              <a:ahLst/>
              <a:cxnLst/>
              <a:rect l="l" t="t" r="r" b="b"/>
              <a:pathLst>
                <a:path w="25" h="25" extrusionOk="0">
                  <a:moveTo>
                    <a:pt x="1" y="1"/>
                  </a:moveTo>
                  <a:lnTo>
                    <a:pt x="7" y="11"/>
                  </a:lnTo>
                  <a:lnTo>
                    <a:pt x="24" y="24"/>
                  </a:lnTo>
                  <a:lnTo>
                    <a:pt x="24" y="2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7"/>
            <p:cNvSpPr/>
            <p:nvPr/>
          </p:nvSpPr>
          <p:spPr>
            <a:xfrm>
              <a:off x="3056566" y="1779929"/>
              <a:ext cx="2620" cy="3699"/>
            </a:xfrm>
            <a:custGeom>
              <a:avLst/>
              <a:gdLst/>
              <a:ahLst/>
              <a:cxnLst/>
              <a:rect l="l" t="t" r="r" b="b"/>
              <a:pathLst>
                <a:path w="34" h="48" extrusionOk="0">
                  <a:moveTo>
                    <a:pt x="0" y="1"/>
                  </a:moveTo>
                  <a:lnTo>
                    <a:pt x="0" y="1"/>
                  </a:lnTo>
                  <a:cubicBezTo>
                    <a:pt x="1" y="1"/>
                    <a:pt x="1" y="2"/>
                    <a:pt x="2" y="3"/>
                  </a:cubicBezTo>
                  <a:lnTo>
                    <a:pt x="2" y="3"/>
                  </a:lnTo>
                  <a:lnTo>
                    <a:pt x="0" y="1"/>
                  </a:lnTo>
                  <a:close/>
                  <a:moveTo>
                    <a:pt x="2" y="3"/>
                  </a:moveTo>
                  <a:lnTo>
                    <a:pt x="34" y="48"/>
                  </a:lnTo>
                  <a:lnTo>
                    <a:pt x="7" y="4"/>
                  </a:lnTo>
                  <a:cubicBezTo>
                    <a:pt x="7" y="4"/>
                    <a:pt x="7" y="6"/>
                    <a:pt x="6" y="6"/>
                  </a:cubicBezTo>
                  <a:cubicBezTo>
                    <a:pt x="5" y="6"/>
                    <a:pt x="4" y="5"/>
                    <a:pt x="2"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7"/>
            <p:cNvSpPr/>
            <p:nvPr/>
          </p:nvSpPr>
          <p:spPr>
            <a:xfrm>
              <a:off x="2981580" y="1790642"/>
              <a:ext cx="1927" cy="1850"/>
            </a:xfrm>
            <a:custGeom>
              <a:avLst/>
              <a:gdLst/>
              <a:ahLst/>
              <a:cxnLst/>
              <a:rect l="l" t="t" r="r" b="b"/>
              <a:pathLst>
                <a:path w="25" h="24" extrusionOk="0">
                  <a:moveTo>
                    <a:pt x="1" y="0"/>
                  </a:moveTo>
                  <a:lnTo>
                    <a:pt x="7" y="13"/>
                  </a:lnTo>
                  <a:cubicBezTo>
                    <a:pt x="17" y="24"/>
                    <a:pt x="21" y="24"/>
                    <a:pt x="24" y="2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7"/>
            <p:cNvSpPr/>
            <p:nvPr/>
          </p:nvSpPr>
          <p:spPr>
            <a:xfrm>
              <a:off x="2988593" y="1789332"/>
              <a:ext cx="2929" cy="3468"/>
            </a:xfrm>
            <a:custGeom>
              <a:avLst/>
              <a:gdLst/>
              <a:ahLst/>
              <a:cxnLst/>
              <a:rect l="l" t="t" r="r" b="b"/>
              <a:pathLst>
                <a:path w="38" h="45" extrusionOk="0">
                  <a:moveTo>
                    <a:pt x="0" y="0"/>
                  </a:moveTo>
                  <a:lnTo>
                    <a:pt x="38" y="44"/>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7"/>
            <p:cNvSpPr/>
            <p:nvPr/>
          </p:nvSpPr>
          <p:spPr>
            <a:xfrm>
              <a:off x="2989672" y="1781779"/>
              <a:ext cx="1773" cy="1927"/>
            </a:xfrm>
            <a:custGeom>
              <a:avLst/>
              <a:gdLst/>
              <a:ahLst/>
              <a:cxnLst/>
              <a:rect l="l" t="t" r="r" b="b"/>
              <a:pathLst>
                <a:path w="23" h="25" extrusionOk="0">
                  <a:moveTo>
                    <a:pt x="3" y="0"/>
                  </a:moveTo>
                  <a:cubicBezTo>
                    <a:pt x="1" y="0"/>
                    <a:pt x="4" y="7"/>
                    <a:pt x="4" y="9"/>
                  </a:cubicBezTo>
                  <a:lnTo>
                    <a:pt x="4" y="9"/>
                  </a:lnTo>
                  <a:cubicBezTo>
                    <a:pt x="4" y="9"/>
                    <a:pt x="4" y="9"/>
                    <a:pt x="4" y="9"/>
                  </a:cubicBezTo>
                  <a:cubicBezTo>
                    <a:pt x="3" y="9"/>
                    <a:pt x="3" y="10"/>
                    <a:pt x="3" y="11"/>
                  </a:cubicBezTo>
                  <a:cubicBezTo>
                    <a:pt x="4" y="11"/>
                    <a:pt x="4" y="10"/>
                    <a:pt x="4" y="9"/>
                  </a:cubicBezTo>
                  <a:lnTo>
                    <a:pt x="4" y="9"/>
                  </a:lnTo>
                  <a:cubicBezTo>
                    <a:pt x="8" y="11"/>
                    <a:pt x="21" y="25"/>
                    <a:pt x="22" y="25"/>
                  </a:cubicBezTo>
                  <a:cubicBezTo>
                    <a:pt x="23" y="25"/>
                    <a:pt x="18" y="19"/>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7"/>
            <p:cNvSpPr/>
            <p:nvPr/>
          </p:nvSpPr>
          <p:spPr>
            <a:xfrm>
              <a:off x="2802707" y="2095442"/>
              <a:ext cx="1850" cy="3237"/>
            </a:xfrm>
            <a:custGeom>
              <a:avLst/>
              <a:gdLst/>
              <a:ahLst/>
              <a:cxnLst/>
              <a:rect l="l" t="t" r="r" b="b"/>
              <a:pathLst>
                <a:path w="24" h="42" extrusionOk="0">
                  <a:moveTo>
                    <a:pt x="3" y="0"/>
                  </a:moveTo>
                  <a:cubicBezTo>
                    <a:pt x="3" y="0"/>
                    <a:pt x="3" y="0"/>
                    <a:pt x="4" y="1"/>
                  </a:cubicBezTo>
                  <a:cubicBezTo>
                    <a:pt x="0" y="1"/>
                    <a:pt x="21" y="35"/>
                    <a:pt x="24" y="41"/>
                  </a:cubicBezTo>
                  <a:cubicBezTo>
                    <a:pt x="21" y="32"/>
                    <a:pt x="4"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7"/>
            <p:cNvSpPr/>
            <p:nvPr/>
          </p:nvSpPr>
          <p:spPr>
            <a:xfrm>
              <a:off x="2801396" y="2086579"/>
              <a:ext cx="1387" cy="3006"/>
            </a:xfrm>
            <a:custGeom>
              <a:avLst/>
              <a:gdLst/>
              <a:ahLst/>
              <a:cxnLst/>
              <a:rect l="l" t="t" r="r" b="b"/>
              <a:pathLst>
                <a:path w="18" h="39" extrusionOk="0">
                  <a:moveTo>
                    <a:pt x="0" y="1"/>
                  </a:moveTo>
                  <a:lnTo>
                    <a:pt x="17" y="38"/>
                  </a:lnTo>
                  <a:lnTo>
                    <a:pt x="11" y="21"/>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7"/>
            <p:cNvSpPr/>
            <p:nvPr/>
          </p:nvSpPr>
          <p:spPr>
            <a:xfrm>
              <a:off x="2801936" y="2085423"/>
              <a:ext cx="2389" cy="4393"/>
            </a:xfrm>
            <a:custGeom>
              <a:avLst/>
              <a:gdLst/>
              <a:ahLst/>
              <a:cxnLst/>
              <a:rect l="l" t="t" r="r" b="b"/>
              <a:pathLst>
                <a:path w="31" h="57" extrusionOk="0">
                  <a:moveTo>
                    <a:pt x="14" y="0"/>
                  </a:moveTo>
                  <a:cubicBezTo>
                    <a:pt x="10" y="0"/>
                    <a:pt x="17" y="22"/>
                    <a:pt x="14" y="22"/>
                  </a:cubicBezTo>
                  <a:cubicBezTo>
                    <a:pt x="13" y="22"/>
                    <a:pt x="12" y="21"/>
                    <a:pt x="10" y="19"/>
                  </a:cubicBezTo>
                  <a:lnTo>
                    <a:pt x="1" y="6"/>
                  </a:lnTo>
                  <a:lnTo>
                    <a:pt x="24" y="56"/>
                  </a:lnTo>
                  <a:cubicBezTo>
                    <a:pt x="27" y="45"/>
                    <a:pt x="20" y="20"/>
                    <a:pt x="26" y="20"/>
                  </a:cubicBezTo>
                  <a:lnTo>
                    <a:pt x="26" y="20"/>
                  </a:lnTo>
                  <a:cubicBezTo>
                    <a:pt x="27" y="20"/>
                    <a:pt x="28" y="21"/>
                    <a:pt x="31" y="23"/>
                  </a:cubicBezTo>
                  <a:cubicBezTo>
                    <a:pt x="20" y="6"/>
                    <a:pt x="16" y="0"/>
                    <a:pt x="1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7"/>
            <p:cNvSpPr/>
            <p:nvPr/>
          </p:nvSpPr>
          <p:spPr>
            <a:xfrm>
              <a:off x="2810105" y="2094902"/>
              <a:ext cx="694" cy="1387"/>
            </a:xfrm>
            <a:custGeom>
              <a:avLst/>
              <a:gdLst/>
              <a:ahLst/>
              <a:cxnLst/>
              <a:rect l="l" t="t" r="r" b="b"/>
              <a:pathLst>
                <a:path w="9" h="18" extrusionOk="0">
                  <a:moveTo>
                    <a:pt x="1" y="0"/>
                  </a:moveTo>
                  <a:cubicBezTo>
                    <a:pt x="1" y="0"/>
                    <a:pt x="1" y="1"/>
                    <a:pt x="2" y="3"/>
                  </a:cubicBezTo>
                  <a:lnTo>
                    <a:pt x="2" y="3"/>
                  </a:lnTo>
                  <a:cubicBezTo>
                    <a:pt x="1" y="1"/>
                    <a:pt x="1" y="0"/>
                    <a:pt x="1" y="0"/>
                  </a:cubicBezTo>
                  <a:close/>
                  <a:moveTo>
                    <a:pt x="2" y="3"/>
                  </a:moveTo>
                  <a:cubicBezTo>
                    <a:pt x="2" y="4"/>
                    <a:pt x="3" y="7"/>
                    <a:pt x="3" y="11"/>
                  </a:cubicBezTo>
                  <a:cubicBezTo>
                    <a:pt x="3" y="14"/>
                    <a:pt x="3" y="18"/>
                    <a:pt x="6" y="18"/>
                  </a:cubicBezTo>
                  <a:lnTo>
                    <a:pt x="9" y="18"/>
                  </a:lnTo>
                  <a:cubicBezTo>
                    <a:pt x="5" y="10"/>
                    <a:pt x="3" y="5"/>
                    <a:pt x="2"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7"/>
            <p:cNvSpPr/>
            <p:nvPr/>
          </p:nvSpPr>
          <p:spPr>
            <a:xfrm>
              <a:off x="2810490" y="2096212"/>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7"/>
            <p:cNvSpPr/>
            <p:nvPr/>
          </p:nvSpPr>
          <p:spPr>
            <a:xfrm>
              <a:off x="2811030" y="2094671"/>
              <a:ext cx="1927" cy="3776"/>
            </a:xfrm>
            <a:custGeom>
              <a:avLst/>
              <a:gdLst/>
              <a:ahLst/>
              <a:cxnLst/>
              <a:rect l="l" t="t" r="r" b="b"/>
              <a:pathLst>
                <a:path w="25" h="49" extrusionOk="0">
                  <a:moveTo>
                    <a:pt x="0" y="0"/>
                  </a:moveTo>
                  <a:lnTo>
                    <a:pt x="8" y="25"/>
                  </a:lnTo>
                  <a:cubicBezTo>
                    <a:pt x="14" y="34"/>
                    <a:pt x="21" y="38"/>
                    <a:pt x="25" y="48"/>
                  </a:cubicBezTo>
                  <a:cubicBezTo>
                    <a:pt x="21" y="34"/>
                    <a:pt x="14" y="2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7"/>
            <p:cNvSpPr/>
            <p:nvPr/>
          </p:nvSpPr>
          <p:spPr>
            <a:xfrm>
              <a:off x="2809411" y="2091280"/>
              <a:ext cx="617" cy="1079"/>
            </a:xfrm>
            <a:custGeom>
              <a:avLst/>
              <a:gdLst/>
              <a:ahLst/>
              <a:cxnLst/>
              <a:rect l="l" t="t" r="r" b="b"/>
              <a:pathLst>
                <a:path w="8" h="14" extrusionOk="0">
                  <a:moveTo>
                    <a:pt x="1" y="1"/>
                  </a:moveTo>
                  <a:lnTo>
                    <a:pt x="5" y="11"/>
                  </a:lnTo>
                  <a:cubicBezTo>
                    <a:pt x="6" y="12"/>
                    <a:pt x="7" y="14"/>
                    <a:pt x="7" y="14"/>
                  </a:cubicBezTo>
                  <a:cubicBezTo>
                    <a:pt x="7" y="14"/>
                    <a:pt x="5"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7"/>
            <p:cNvSpPr/>
            <p:nvPr/>
          </p:nvSpPr>
          <p:spPr>
            <a:xfrm>
              <a:off x="2809026" y="2090972"/>
              <a:ext cx="1079" cy="2774"/>
            </a:xfrm>
            <a:custGeom>
              <a:avLst/>
              <a:gdLst/>
              <a:ahLst/>
              <a:cxnLst/>
              <a:rect l="l" t="t" r="r" b="b"/>
              <a:pathLst>
                <a:path w="14" h="36" extrusionOk="0">
                  <a:moveTo>
                    <a:pt x="1" y="0"/>
                  </a:moveTo>
                  <a:lnTo>
                    <a:pt x="1" y="0"/>
                  </a:lnTo>
                  <a:cubicBezTo>
                    <a:pt x="0" y="0"/>
                    <a:pt x="3" y="5"/>
                    <a:pt x="10" y="22"/>
                  </a:cubicBezTo>
                  <a:cubicBezTo>
                    <a:pt x="7" y="16"/>
                    <a:pt x="6" y="14"/>
                    <a:pt x="5" y="14"/>
                  </a:cubicBezTo>
                  <a:lnTo>
                    <a:pt x="5" y="14"/>
                  </a:lnTo>
                  <a:cubicBezTo>
                    <a:pt x="5" y="14"/>
                    <a:pt x="11" y="26"/>
                    <a:pt x="13" y="35"/>
                  </a:cubicBezTo>
                  <a:lnTo>
                    <a:pt x="10" y="15"/>
                  </a:lnTo>
                  <a:cubicBezTo>
                    <a:pt x="6" y="9"/>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7"/>
            <p:cNvSpPr/>
            <p:nvPr/>
          </p:nvSpPr>
          <p:spPr>
            <a:xfrm>
              <a:off x="2807408" y="2089970"/>
              <a:ext cx="2081" cy="3160"/>
            </a:xfrm>
            <a:custGeom>
              <a:avLst/>
              <a:gdLst/>
              <a:ahLst/>
              <a:cxnLst/>
              <a:rect l="l" t="t" r="r" b="b"/>
              <a:pathLst>
                <a:path w="27" h="41" extrusionOk="0">
                  <a:moveTo>
                    <a:pt x="3" y="1"/>
                  </a:moveTo>
                  <a:cubicBezTo>
                    <a:pt x="1" y="10"/>
                    <a:pt x="18" y="41"/>
                    <a:pt x="24" y="41"/>
                  </a:cubicBezTo>
                  <a:cubicBezTo>
                    <a:pt x="26" y="41"/>
                    <a:pt x="27" y="40"/>
                    <a:pt x="27" y="38"/>
                  </a:cubicBezTo>
                  <a:cubicBezTo>
                    <a:pt x="17" y="28"/>
                    <a:pt x="11" y="2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7"/>
            <p:cNvSpPr/>
            <p:nvPr/>
          </p:nvSpPr>
          <p:spPr>
            <a:xfrm>
              <a:off x="2800857" y="2081184"/>
              <a:ext cx="1387" cy="1850"/>
            </a:xfrm>
            <a:custGeom>
              <a:avLst/>
              <a:gdLst/>
              <a:ahLst/>
              <a:cxnLst/>
              <a:rect l="l" t="t" r="r" b="b"/>
              <a:pathLst>
                <a:path w="18" h="24" extrusionOk="0">
                  <a:moveTo>
                    <a:pt x="1" y="0"/>
                  </a:moveTo>
                  <a:lnTo>
                    <a:pt x="7" y="24"/>
                  </a:lnTo>
                  <a:cubicBezTo>
                    <a:pt x="7" y="20"/>
                    <a:pt x="7" y="19"/>
                    <a:pt x="9" y="19"/>
                  </a:cubicBezTo>
                  <a:cubicBezTo>
                    <a:pt x="11" y="19"/>
                    <a:pt x="16" y="23"/>
                    <a:pt x="17" y="23"/>
                  </a:cubicBezTo>
                  <a:cubicBezTo>
                    <a:pt x="18" y="23"/>
                    <a:pt x="17" y="22"/>
                    <a:pt x="15" y="1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7"/>
            <p:cNvSpPr/>
            <p:nvPr/>
          </p:nvSpPr>
          <p:spPr>
            <a:xfrm>
              <a:off x="2811801" y="2092359"/>
              <a:ext cx="2389" cy="3699"/>
            </a:xfrm>
            <a:custGeom>
              <a:avLst/>
              <a:gdLst/>
              <a:ahLst/>
              <a:cxnLst/>
              <a:rect l="l" t="t" r="r" b="b"/>
              <a:pathLst>
                <a:path w="31" h="48" extrusionOk="0">
                  <a:moveTo>
                    <a:pt x="1" y="0"/>
                  </a:moveTo>
                  <a:lnTo>
                    <a:pt x="7" y="14"/>
                  </a:lnTo>
                  <a:cubicBezTo>
                    <a:pt x="15" y="24"/>
                    <a:pt x="21" y="30"/>
                    <a:pt x="31" y="47"/>
                  </a:cubicBezTo>
                  <a:cubicBezTo>
                    <a:pt x="24" y="34"/>
                    <a:pt x="11" y="1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7"/>
            <p:cNvSpPr/>
            <p:nvPr/>
          </p:nvSpPr>
          <p:spPr>
            <a:xfrm>
              <a:off x="2811030" y="2090509"/>
              <a:ext cx="848" cy="1927"/>
            </a:xfrm>
            <a:custGeom>
              <a:avLst/>
              <a:gdLst/>
              <a:ahLst/>
              <a:cxnLst/>
              <a:rect l="l" t="t" r="r" b="b"/>
              <a:pathLst>
                <a:path w="11" h="25" extrusionOk="0">
                  <a:moveTo>
                    <a:pt x="4" y="1"/>
                  </a:moveTo>
                  <a:cubicBezTo>
                    <a:pt x="0" y="1"/>
                    <a:pt x="4" y="11"/>
                    <a:pt x="11" y="24"/>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7"/>
            <p:cNvSpPr/>
            <p:nvPr/>
          </p:nvSpPr>
          <p:spPr>
            <a:xfrm>
              <a:off x="2806868" y="2086117"/>
              <a:ext cx="1387" cy="3930"/>
            </a:xfrm>
            <a:custGeom>
              <a:avLst/>
              <a:gdLst/>
              <a:ahLst/>
              <a:cxnLst/>
              <a:rect l="l" t="t" r="r" b="b"/>
              <a:pathLst>
                <a:path w="18" h="51" extrusionOk="0">
                  <a:moveTo>
                    <a:pt x="1" y="0"/>
                  </a:moveTo>
                  <a:lnTo>
                    <a:pt x="1" y="4"/>
                  </a:lnTo>
                  <a:lnTo>
                    <a:pt x="18" y="5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7"/>
            <p:cNvSpPr/>
            <p:nvPr/>
          </p:nvSpPr>
          <p:spPr>
            <a:xfrm>
              <a:off x="2814960" y="2094132"/>
              <a:ext cx="1618" cy="3699"/>
            </a:xfrm>
            <a:custGeom>
              <a:avLst/>
              <a:gdLst/>
              <a:ahLst/>
              <a:cxnLst/>
              <a:rect l="l" t="t" r="r" b="b"/>
              <a:pathLst>
                <a:path w="21" h="48" extrusionOk="0">
                  <a:moveTo>
                    <a:pt x="0" y="1"/>
                  </a:moveTo>
                  <a:lnTo>
                    <a:pt x="7" y="18"/>
                  </a:lnTo>
                  <a:lnTo>
                    <a:pt x="21" y="4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7"/>
            <p:cNvSpPr/>
            <p:nvPr/>
          </p:nvSpPr>
          <p:spPr>
            <a:xfrm>
              <a:off x="2816039" y="2094440"/>
              <a:ext cx="2620" cy="4239"/>
            </a:xfrm>
            <a:custGeom>
              <a:avLst/>
              <a:gdLst/>
              <a:ahLst/>
              <a:cxnLst/>
              <a:rect l="l" t="t" r="r" b="b"/>
              <a:pathLst>
                <a:path w="34" h="55" extrusionOk="0">
                  <a:moveTo>
                    <a:pt x="0" y="0"/>
                  </a:moveTo>
                  <a:lnTo>
                    <a:pt x="0" y="0"/>
                  </a:lnTo>
                  <a:cubicBezTo>
                    <a:pt x="13" y="28"/>
                    <a:pt x="27" y="41"/>
                    <a:pt x="33" y="54"/>
                  </a:cubicBezTo>
                  <a:cubicBezTo>
                    <a:pt x="33" y="51"/>
                    <a:pt x="24" y="28"/>
                    <a:pt x="16" y="7"/>
                  </a:cubicBezTo>
                  <a:lnTo>
                    <a:pt x="16" y="7"/>
                  </a:lnTo>
                  <a:cubicBezTo>
                    <a:pt x="18" y="13"/>
                    <a:pt x="18" y="16"/>
                    <a:pt x="17" y="16"/>
                  </a:cubicBezTo>
                  <a:cubicBezTo>
                    <a:pt x="14" y="16"/>
                    <a:pt x="9" y="1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7"/>
            <p:cNvSpPr/>
            <p:nvPr/>
          </p:nvSpPr>
          <p:spPr>
            <a:xfrm>
              <a:off x="2816502" y="2092822"/>
              <a:ext cx="848" cy="2235"/>
            </a:xfrm>
            <a:custGeom>
              <a:avLst/>
              <a:gdLst/>
              <a:ahLst/>
              <a:cxnLst/>
              <a:rect l="l" t="t" r="r" b="b"/>
              <a:pathLst>
                <a:path w="11" h="29" extrusionOk="0">
                  <a:moveTo>
                    <a:pt x="1" y="1"/>
                  </a:moveTo>
                  <a:cubicBezTo>
                    <a:pt x="1" y="4"/>
                    <a:pt x="2" y="7"/>
                    <a:pt x="3" y="11"/>
                  </a:cubicBezTo>
                  <a:lnTo>
                    <a:pt x="3" y="11"/>
                  </a:lnTo>
                  <a:cubicBezTo>
                    <a:pt x="2" y="8"/>
                    <a:pt x="1" y="4"/>
                    <a:pt x="1" y="1"/>
                  </a:cubicBezTo>
                  <a:close/>
                  <a:moveTo>
                    <a:pt x="3" y="11"/>
                  </a:moveTo>
                  <a:lnTo>
                    <a:pt x="3" y="11"/>
                  </a:lnTo>
                  <a:cubicBezTo>
                    <a:pt x="6" y="19"/>
                    <a:pt x="8" y="25"/>
                    <a:pt x="10" y="28"/>
                  </a:cubicBezTo>
                  <a:cubicBezTo>
                    <a:pt x="8" y="22"/>
                    <a:pt x="5" y="16"/>
                    <a:pt x="3" y="1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7"/>
            <p:cNvSpPr/>
            <p:nvPr/>
          </p:nvSpPr>
          <p:spPr>
            <a:xfrm>
              <a:off x="2812109" y="2090509"/>
              <a:ext cx="1850" cy="2697"/>
            </a:xfrm>
            <a:custGeom>
              <a:avLst/>
              <a:gdLst/>
              <a:ahLst/>
              <a:cxnLst/>
              <a:rect l="l" t="t" r="r" b="b"/>
              <a:pathLst>
                <a:path w="24" h="35" extrusionOk="0">
                  <a:moveTo>
                    <a:pt x="0" y="1"/>
                  </a:moveTo>
                  <a:cubicBezTo>
                    <a:pt x="7" y="7"/>
                    <a:pt x="17" y="28"/>
                    <a:pt x="24" y="3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7"/>
            <p:cNvSpPr/>
            <p:nvPr/>
          </p:nvSpPr>
          <p:spPr>
            <a:xfrm>
              <a:off x="2812340" y="2090509"/>
              <a:ext cx="308" cy="77"/>
            </a:xfrm>
            <a:custGeom>
              <a:avLst/>
              <a:gdLst/>
              <a:ahLst/>
              <a:cxnLst/>
              <a:rect l="l" t="t" r="r" b="b"/>
              <a:pathLst>
                <a:path w="4" h="1" extrusionOk="0">
                  <a:moveTo>
                    <a:pt x="0" y="1"/>
                  </a:moveTo>
                  <a:lnTo>
                    <a:pt x="0" y="1"/>
                  </a:ln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7"/>
            <p:cNvSpPr/>
            <p:nvPr/>
          </p:nvSpPr>
          <p:spPr>
            <a:xfrm>
              <a:off x="2811955" y="2090355"/>
              <a:ext cx="231" cy="231"/>
            </a:xfrm>
            <a:custGeom>
              <a:avLst/>
              <a:gdLst/>
              <a:ahLst/>
              <a:cxnLst/>
              <a:rect l="l" t="t" r="r" b="b"/>
              <a:pathLst>
                <a:path w="3" h="3" extrusionOk="0">
                  <a:moveTo>
                    <a:pt x="1" y="0"/>
                  </a:moveTo>
                  <a:lnTo>
                    <a:pt x="1" y="0"/>
                  </a:lnTo>
                  <a:cubicBezTo>
                    <a:pt x="0" y="0"/>
                    <a:pt x="0" y="1"/>
                    <a:pt x="2" y="3"/>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7"/>
            <p:cNvSpPr/>
            <p:nvPr/>
          </p:nvSpPr>
          <p:spPr>
            <a:xfrm>
              <a:off x="2806098" y="2082726"/>
              <a:ext cx="2929" cy="5549"/>
            </a:xfrm>
            <a:custGeom>
              <a:avLst/>
              <a:gdLst/>
              <a:ahLst/>
              <a:cxnLst/>
              <a:rect l="l" t="t" r="r" b="b"/>
              <a:pathLst>
                <a:path w="38" h="72" extrusionOk="0">
                  <a:moveTo>
                    <a:pt x="0" y="0"/>
                  </a:moveTo>
                  <a:lnTo>
                    <a:pt x="0" y="0"/>
                  </a:lnTo>
                  <a:cubicBezTo>
                    <a:pt x="14" y="24"/>
                    <a:pt x="24" y="41"/>
                    <a:pt x="37" y="71"/>
                  </a:cubicBezTo>
                  <a:cubicBezTo>
                    <a:pt x="31" y="51"/>
                    <a:pt x="24" y="2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7"/>
            <p:cNvSpPr/>
            <p:nvPr/>
          </p:nvSpPr>
          <p:spPr>
            <a:xfrm>
              <a:off x="2809411" y="2086887"/>
              <a:ext cx="1387" cy="2697"/>
            </a:xfrm>
            <a:custGeom>
              <a:avLst/>
              <a:gdLst/>
              <a:ahLst/>
              <a:cxnLst/>
              <a:rect l="l" t="t" r="r" b="b"/>
              <a:pathLst>
                <a:path w="18" h="35" extrusionOk="0">
                  <a:moveTo>
                    <a:pt x="1" y="0"/>
                  </a:moveTo>
                  <a:lnTo>
                    <a:pt x="1" y="0"/>
                  </a:lnTo>
                  <a:cubicBezTo>
                    <a:pt x="5" y="10"/>
                    <a:pt x="14" y="23"/>
                    <a:pt x="17" y="32"/>
                  </a:cubicBezTo>
                  <a:lnTo>
                    <a:pt x="17" y="32"/>
                  </a:lnTo>
                  <a:lnTo>
                    <a:pt x="8" y="7"/>
                  </a:lnTo>
                  <a:lnTo>
                    <a:pt x="1" y="0"/>
                  </a:lnTo>
                  <a:close/>
                  <a:moveTo>
                    <a:pt x="17" y="32"/>
                  </a:moveTo>
                  <a:lnTo>
                    <a:pt x="18" y="34"/>
                  </a:lnTo>
                  <a:cubicBezTo>
                    <a:pt x="18" y="33"/>
                    <a:pt x="18" y="33"/>
                    <a:pt x="17" y="3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7"/>
            <p:cNvSpPr/>
            <p:nvPr/>
          </p:nvSpPr>
          <p:spPr>
            <a:xfrm>
              <a:off x="2809797" y="2086348"/>
              <a:ext cx="539" cy="1156"/>
            </a:xfrm>
            <a:custGeom>
              <a:avLst/>
              <a:gdLst/>
              <a:ahLst/>
              <a:cxnLst/>
              <a:rect l="l" t="t" r="r" b="b"/>
              <a:pathLst>
                <a:path w="7" h="15" extrusionOk="0">
                  <a:moveTo>
                    <a:pt x="0" y="1"/>
                  </a:moveTo>
                  <a:lnTo>
                    <a:pt x="3" y="14"/>
                  </a:lnTo>
                  <a:lnTo>
                    <a:pt x="7" y="1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7"/>
            <p:cNvSpPr/>
            <p:nvPr/>
          </p:nvSpPr>
          <p:spPr>
            <a:xfrm>
              <a:off x="2813111" y="2088429"/>
              <a:ext cx="1387" cy="2466"/>
            </a:xfrm>
            <a:custGeom>
              <a:avLst/>
              <a:gdLst/>
              <a:ahLst/>
              <a:cxnLst/>
              <a:rect l="l" t="t" r="r" b="b"/>
              <a:pathLst>
                <a:path w="18" h="32" extrusionOk="0">
                  <a:moveTo>
                    <a:pt x="1" y="0"/>
                  </a:moveTo>
                  <a:lnTo>
                    <a:pt x="1" y="0"/>
                  </a:lnTo>
                  <a:cubicBezTo>
                    <a:pt x="4" y="11"/>
                    <a:pt x="14" y="31"/>
                    <a:pt x="18" y="31"/>
                  </a:cubicBezTo>
                  <a:cubicBezTo>
                    <a:pt x="11" y="14"/>
                    <a:pt x="11" y="11"/>
                    <a:pt x="14" y="8"/>
                  </a:cubicBezTo>
                  <a:cubicBezTo>
                    <a:pt x="7" y="0"/>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7"/>
            <p:cNvSpPr/>
            <p:nvPr/>
          </p:nvSpPr>
          <p:spPr>
            <a:xfrm>
              <a:off x="2813034" y="2090047"/>
              <a:ext cx="154" cy="308"/>
            </a:xfrm>
            <a:custGeom>
              <a:avLst/>
              <a:gdLst/>
              <a:ahLst/>
              <a:cxnLst/>
              <a:rect l="l" t="t" r="r" b="b"/>
              <a:pathLst>
                <a:path w="2" h="4" extrusionOk="0">
                  <a:moveTo>
                    <a:pt x="1" y="1"/>
                  </a:moveTo>
                  <a:cubicBezTo>
                    <a:pt x="0" y="1"/>
                    <a:pt x="0" y="2"/>
                    <a:pt x="2" y="4"/>
                  </a:cubicBez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7"/>
            <p:cNvSpPr/>
            <p:nvPr/>
          </p:nvSpPr>
          <p:spPr>
            <a:xfrm>
              <a:off x="2815731" y="2087427"/>
              <a:ext cx="385" cy="539"/>
            </a:xfrm>
            <a:custGeom>
              <a:avLst/>
              <a:gdLst/>
              <a:ahLst/>
              <a:cxnLst/>
              <a:rect l="l" t="t" r="r" b="b"/>
              <a:pathLst>
                <a:path w="5" h="7" extrusionOk="0">
                  <a:moveTo>
                    <a:pt x="4" y="7"/>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7"/>
            <p:cNvSpPr/>
            <p:nvPr/>
          </p:nvSpPr>
          <p:spPr>
            <a:xfrm>
              <a:off x="2812417" y="2087812"/>
              <a:ext cx="771" cy="1464"/>
            </a:xfrm>
            <a:custGeom>
              <a:avLst/>
              <a:gdLst/>
              <a:ahLst/>
              <a:cxnLst/>
              <a:rect l="l" t="t" r="r" b="b"/>
              <a:pathLst>
                <a:path w="10" h="19" extrusionOk="0">
                  <a:moveTo>
                    <a:pt x="1" y="1"/>
                  </a:moveTo>
                  <a:cubicBezTo>
                    <a:pt x="0" y="1"/>
                    <a:pt x="3" y="7"/>
                    <a:pt x="7" y="19"/>
                  </a:cubicBezTo>
                  <a:cubicBezTo>
                    <a:pt x="7" y="12"/>
                    <a:pt x="7" y="12"/>
                    <a:pt x="10" y="8"/>
                  </a:cubicBezTo>
                  <a:cubicBezTo>
                    <a:pt x="7" y="5"/>
                    <a:pt x="3" y="2"/>
                    <a:pt x="3" y="2"/>
                  </a:cubicBezTo>
                  <a:cubicBezTo>
                    <a:pt x="2" y="1"/>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7"/>
            <p:cNvSpPr/>
            <p:nvPr/>
          </p:nvSpPr>
          <p:spPr>
            <a:xfrm>
              <a:off x="2815192" y="2089970"/>
              <a:ext cx="1233" cy="1618"/>
            </a:xfrm>
            <a:custGeom>
              <a:avLst/>
              <a:gdLst/>
              <a:ahLst/>
              <a:cxnLst/>
              <a:rect l="l" t="t" r="r" b="b"/>
              <a:pathLst>
                <a:path w="16" h="21" extrusionOk="0">
                  <a:moveTo>
                    <a:pt x="1" y="1"/>
                  </a:moveTo>
                  <a:cubicBezTo>
                    <a:pt x="6" y="9"/>
                    <a:pt x="13" y="21"/>
                    <a:pt x="15" y="21"/>
                  </a:cubicBezTo>
                  <a:cubicBezTo>
                    <a:pt x="15" y="21"/>
                    <a:pt x="15" y="20"/>
                    <a:pt x="14" y="18"/>
                  </a:cubicBezTo>
                  <a:cubicBezTo>
                    <a:pt x="7" y="11"/>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7"/>
            <p:cNvSpPr/>
            <p:nvPr/>
          </p:nvSpPr>
          <p:spPr>
            <a:xfrm>
              <a:off x="2813650" y="2090818"/>
              <a:ext cx="385" cy="539"/>
            </a:xfrm>
            <a:custGeom>
              <a:avLst/>
              <a:gdLst/>
              <a:ahLst/>
              <a:cxnLst/>
              <a:rect l="l" t="t" r="r" b="b"/>
              <a:pathLst>
                <a:path w="5" h="7" extrusionOk="0">
                  <a:moveTo>
                    <a:pt x="0" y="0"/>
                  </a:moveTo>
                  <a:lnTo>
                    <a:pt x="0" y="3"/>
                  </a:lnTo>
                  <a:cubicBezTo>
                    <a:pt x="3" y="6"/>
                    <a:pt x="4" y="7"/>
                    <a:pt x="4" y="7"/>
                  </a:cubicBezTo>
                  <a:cubicBezTo>
                    <a:pt x="4"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7"/>
            <p:cNvSpPr/>
            <p:nvPr/>
          </p:nvSpPr>
          <p:spPr>
            <a:xfrm>
              <a:off x="2812880" y="2089199"/>
              <a:ext cx="848" cy="1695"/>
            </a:xfrm>
            <a:custGeom>
              <a:avLst/>
              <a:gdLst/>
              <a:ahLst/>
              <a:cxnLst/>
              <a:rect l="l" t="t" r="r" b="b"/>
              <a:pathLst>
                <a:path w="11" h="22" extrusionOk="0">
                  <a:moveTo>
                    <a:pt x="1" y="1"/>
                  </a:moveTo>
                  <a:cubicBezTo>
                    <a:pt x="1" y="4"/>
                    <a:pt x="4" y="7"/>
                    <a:pt x="4" y="15"/>
                  </a:cubicBezTo>
                  <a:cubicBezTo>
                    <a:pt x="7" y="15"/>
                    <a:pt x="7" y="18"/>
                    <a:pt x="10" y="21"/>
                  </a:cubicBezTo>
                  <a:cubicBezTo>
                    <a:pt x="7" y="18"/>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7"/>
            <p:cNvSpPr/>
            <p:nvPr/>
          </p:nvSpPr>
          <p:spPr>
            <a:xfrm>
              <a:off x="2806868" y="2070472"/>
              <a:ext cx="8940" cy="17032"/>
            </a:xfrm>
            <a:custGeom>
              <a:avLst/>
              <a:gdLst/>
              <a:ahLst/>
              <a:cxnLst/>
              <a:rect l="l" t="t" r="r" b="b"/>
              <a:pathLst>
                <a:path w="116" h="221" extrusionOk="0">
                  <a:moveTo>
                    <a:pt x="1" y="1"/>
                  </a:moveTo>
                  <a:cubicBezTo>
                    <a:pt x="3" y="5"/>
                    <a:pt x="7" y="15"/>
                    <a:pt x="11" y="24"/>
                  </a:cubicBezTo>
                  <a:lnTo>
                    <a:pt x="11" y="24"/>
                  </a:lnTo>
                  <a:cubicBezTo>
                    <a:pt x="9" y="17"/>
                    <a:pt x="5" y="9"/>
                    <a:pt x="1" y="1"/>
                  </a:cubicBezTo>
                  <a:close/>
                  <a:moveTo>
                    <a:pt x="10" y="10"/>
                  </a:moveTo>
                  <a:lnTo>
                    <a:pt x="18" y="35"/>
                  </a:lnTo>
                  <a:cubicBezTo>
                    <a:pt x="16" y="31"/>
                    <a:pt x="13" y="28"/>
                    <a:pt x="11" y="24"/>
                  </a:cubicBezTo>
                  <a:lnTo>
                    <a:pt x="11" y="24"/>
                  </a:lnTo>
                  <a:cubicBezTo>
                    <a:pt x="17" y="37"/>
                    <a:pt x="20" y="47"/>
                    <a:pt x="17" y="47"/>
                  </a:cubicBezTo>
                  <a:cubicBezTo>
                    <a:pt x="15" y="47"/>
                    <a:pt x="11" y="43"/>
                    <a:pt x="4" y="35"/>
                  </a:cubicBezTo>
                  <a:lnTo>
                    <a:pt x="4" y="35"/>
                  </a:lnTo>
                  <a:cubicBezTo>
                    <a:pt x="13" y="60"/>
                    <a:pt x="70" y="149"/>
                    <a:pt x="107" y="208"/>
                  </a:cubicBezTo>
                  <a:lnTo>
                    <a:pt x="107" y="208"/>
                  </a:lnTo>
                  <a:cubicBezTo>
                    <a:pt x="101" y="198"/>
                    <a:pt x="97" y="187"/>
                    <a:pt x="92" y="172"/>
                  </a:cubicBezTo>
                  <a:cubicBezTo>
                    <a:pt x="82" y="156"/>
                    <a:pt x="58" y="136"/>
                    <a:pt x="48" y="105"/>
                  </a:cubicBezTo>
                  <a:cubicBezTo>
                    <a:pt x="47" y="100"/>
                    <a:pt x="47" y="98"/>
                    <a:pt x="48" y="98"/>
                  </a:cubicBezTo>
                  <a:cubicBezTo>
                    <a:pt x="51" y="98"/>
                    <a:pt x="61" y="119"/>
                    <a:pt x="71" y="129"/>
                  </a:cubicBezTo>
                  <a:cubicBezTo>
                    <a:pt x="45" y="91"/>
                    <a:pt x="45" y="68"/>
                    <a:pt x="10" y="10"/>
                  </a:cubicBezTo>
                  <a:close/>
                  <a:moveTo>
                    <a:pt x="107" y="208"/>
                  </a:moveTo>
                  <a:cubicBezTo>
                    <a:pt x="109" y="212"/>
                    <a:pt x="112" y="216"/>
                    <a:pt x="115" y="220"/>
                  </a:cubicBezTo>
                  <a:cubicBezTo>
                    <a:pt x="112" y="216"/>
                    <a:pt x="110" y="212"/>
                    <a:pt x="107" y="20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7"/>
            <p:cNvSpPr/>
            <p:nvPr/>
          </p:nvSpPr>
          <p:spPr>
            <a:xfrm>
              <a:off x="2814960" y="2087889"/>
              <a:ext cx="2389" cy="3237"/>
            </a:xfrm>
            <a:custGeom>
              <a:avLst/>
              <a:gdLst/>
              <a:ahLst/>
              <a:cxnLst/>
              <a:rect l="l" t="t" r="r" b="b"/>
              <a:pathLst>
                <a:path w="31" h="42" extrusionOk="0">
                  <a:moveTo>
                    <a:pt x="0" y="1"/>
                  </a:moveTo>
                  <a:cubicBezTo>
                    <a:pt x="4" y="4"/>
                    <a:pt x="14" y="18"/>
                    <a:pt x="30" y="41"/>
                  </a:cubicBezTo>
                  <a:cubicBezTo>
                    <a:pt x="24" y="24"/>
                    <a:pt x="17" y="11"/>
                    <a:pt x="1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7"/>
            <p:cNvSpPr/>
            <p:nvPr/>
          </p:nvSpPr>
          <p:spPr>
            <a:xfrm>
              <a:off x="2810259" y="2081416"/>
              <a:ext cx="5009" cy="8632"/>
            </a:xfrm>
            <a:custGeom>
              <a:avLst/>
              <a:gdLst/>
              <a:ahLst/>
              <a:cxnLst/>
              <a:rect l="l" t="t" r="r" b="b"/>
              <a:pathLst>
                <a:path w="65" h="112" extrusionOk="0">
                  <a:moveTo>
                    <a:pt x="7" y="0"/>
                  </a:moveTo>
                  <a:cubicBezTo>
                    <a:pt x="1" y="7"/>
                    <a:pt x="18" y="30"/>
                    <a:pt x="24" y="47"/>
                  </a:cubicBezTo>
                  <a:cubicBezTo>
                    <a:pt x="25" y="46"/>
                    <a:pt x="25" y="45"/>
                    <a:pt x="26" y="45"/>
                  </a:cubicBezTo>
                  <a:cubicBezTo>
                    <a:pt x="28" y="45"/>
                    <a:pt x="33" y="68"/>
                    <a:pt x="46" y="81"/>
                  </a:cubicBezTo>
                  <a:lnTo>
                    <a:pt x="46" y="81"/>
                  </a:lnTo>
                  <a:cubicBezTo>
                    <a:pt x="34" y="51"/>
                    <a:pt x="28" y="34"/>
                    <a:pt x="7" y="0"/>
                  </a:cubicBezTo>
                  <a:close/>
                  <a:moveTo>
                    <a:pt x="46" y="81"/>
                  </a:moveTo>
                  <a:cubicBezTo>
                    <a:pt x="48" y="84"/>
                    <a:pt x="49" y="88"/>
                    <a:pt x="51" y="91"/>
                  </a:cubicBezTo>
                  <a:lnTo>
                    <a:pt x="51" y="85"/>
                  </a:lnTo>
                  <a:cubicBezTo>
                    <a:pt x="49" y="84"/>
                    <a:pt x="48" y="83"/>
                    <a:pt x="46" y="81"/>
                  </a:cubicBezTo>
                  <a:close/>
                  <a:moveTo>
                    <a:pt x="51" y="91"/>
                  </a:moveTo>
                  <a:cubicBezTo>
                    <a:pt x="58" y="95"/>
                    <a:pt x="58" y="99"/>
                    <a:pt x="58" y="105"/>
                  </a:cubicBezTo>
                  <a:cubicBezTo>
                    <a:pt x="58" y="99"/>
                    <a:pt x="55" y="95"/>
                    <a:pt x="51" y="91"/>
                  </a:cubicBezTo>
                  <a:close/>
                  <a:moveTo>
                    <a:pt x="57" y="84"/>
                  </a:moveTo>
                  <a:cubicBezTo>
                    <a:pt x="55" y="84"/>
                    <a:pt x="54" y="87"/>
                    <a:pt x="51" y="91"/>
                  </a:cubicBezTo>
                  <a:lnTo>
                    <a:pt x="51" y="99"/>
                  </a:lnTo>
                  <a:cubicBezTo>
                    <a:pt x="55" y="102"/>
                    <a:pt x="58" y="105"/>
                    <a:pt x="65" y="112"/>
                  </a:cubicBezTo>
                  <a:lnTo>
                    <a:pt x="61" y="108"/>
                  </a:lnTo>
                  <a:lnTo>
                    <a:pt x="61" y="85"/>
                  </a:lnTo>
                  <a:cubicBezTo>
                    <a:pt x="60" y="84"/>
                    <a:pt x="58" y="84"/>
                    <a:pt x="57" y="8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7"/>
            <p:cNvSpPr/>
            <p:nvPr/>
          </p:nvSpPr>
          <p:spPr>
            <a:xfrm>
              <a:off x="2803169" y="2076715"/>
              <a:ext cx="694" cy="617"/>
            </a:xfrm>
            <a:custGeom>
              <a:avLst/>
              <a:gdLst/>
              <a:ahLst/>
              <a:cxnLst/>
              <a:rect l="l" t="t" r="r" b="b"/>
              <a:pathLst>
                <a:path w="9" h="8" extrusionOk="0">
                  <a:moveTo>
                    <a:pt x="1" y="1"/>
                  </a:moveTo>
                  <a:lnTo>
                    <a:pt x="8" y="7"/>
                  </a:lnTo>
                  <a:cubicBezTo>
                    <a:pt x="5" y="4"/>
                    <a:pt x="5"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7"/>
            <p:cNvSpPr/>
            <p:nvPr/>
          </p:nvSpPr>
          <p:spPr>
            <a:xfrm>
              <a:off x="2803786" y="2077254"/>
              <a:ext cx="4701" cy="7321"/>
            </a:xfrm>
            <a:custGeom>
              <a:avLst/>
              <a:gdLst/>
              <a:ahLst/>
              <a:cxnLst/>
              <a:rect l="l" t="t" r="r" b="b"/>
              <a:pathLst>
                <a:path w="61" h="95" extrusionOk="0">
                  <a:moveTo>
                    <a:pt x="0" y="0"/>
                  </a:moveTo>
                  <a:cubicBezTo>
                    <a:pt x="3" y="11"/>
                    <a:pt x="10" y="28"/>
                    <a:pt x="20" y="44"/>
                  </a:cubicBezTo>
                  <a:lnTo>
                    <a:pt x="20" y="37"/>
                  </a:lnTo>
                  <a:cubicBezTo>
                    <a:pt x="26" y="44"/>
                    <a:pt x="38" y="60"/>
                    <a:pt x="47" y="74"/>
                  </a:cubicBezTo>
                  <a:lnTo>
                    <a:pt x="47" y="74"/>
                  </a:lnTo>
                  <a:cubicBezTo>
                    <a:pt x="34" y="53"/>
                    <a:pt x="23" y="33"/>
                    <a:pt x="10" y="11"/>
                  </a:cubicBezTo>
                  <a:lnTo>
                    <a:pt x="10" y="11"/>
                  </a:lnTo>
                  <a:cubicBezTo>
                    <a:pt x="10" y="17"/>
                    <a:pt x="18" y="28"/>
                    <a:pt x="15" y="28"/>
                  </a:cubicBezTo>
                  <a:cubicBezTo>
                    <a:pt x="14" y="28"/>
                    <a:pt x="14" y="28"/>
                    <a:pt x="13" y="28"/>
                  </a:cubicBezTo>
                  <a:cubicBezTo>
                    <a:pt x="7" y="20"/>
                    <a:pt x="7" y="11"/>
                    <a:pt x="0" y="0"/>
                  </a:cubicBezTo>
                  <a:close/>
                  <a:moveTo>
                    <a:pt x="47" y="74"/>
                  </a:moveTo>
                  <a:lnTo>
                    <a:pt x="47" y="74"/>
                  </a:lnTo>
                  <a:cubicBezTo>
                    <a:pt x="52" y="81"/>
                    <a:pt x="56" y="88"/>
                    <a:pt x="61" y="95"/>
                  </a:cubicBezTo>
                  <a:cubicBezTo>
                    <a:pt x="60" y="92"/>
                    <a:pt x="54" y="84"/>
                    <a:pt x="47" y="7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7"/>
            <p:cNvSpPr/>
            <p:nvPr/>
          </p:nvSpPr>
          <p:spPr>
            <a:xfrm>
              <a:off x="2807099" y="2078795"/>
              <a:ext cx="1927" cy="3776"/>
            </a:xfrm>
            <a:custGeom>
              <a:avLst/>
              <a:gdLst/>
              <a:ahLst/>
              <a:cxnLst/>
              <a:rect l="l" t="t" r="r" b="b"/>
              <a:pathLst>
                <a:path w="25" h="49" extrusionOk="0">
                  <a:moveTo>
                    <a:pt x="1" y="0"/>
                  </a:moveTo>
                  <a:lnTo>
                    <a:pt x="11" y="17"/>
                  </a:lnTo>
                  <a:cubicBezTo>
                    <a:pt x="10" y="17"/>
                    <a:pt x="10" y="17"/>
                    <a:pt x="10" y="17"/>
                  </a:cubicBezTo>
                  <a:lnTo>
                    <a:pt x="10" y="17"/>
                  </a:lnTo>
                  <a:cubicBezTo>
                    <a:pt x="6" y="17"/>
                    <a:pt x="18" y="35"/>
                    <a:pt x="24" y="48"/>
                  </a:cubicBezTo>
                  <a:lnTo>
                    <a:pt x="21" y="2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7"/>
            <p:cNvSpPr/>
            <p:nvPr/>
          </p:nvSpPr>
          <p:spPr>
            <a:xfrm>
              <a:off x="2816270" y="2087889"/>
              <a:ext cx="2158" cy="4316"/>
            </a:xfrm>
            <a:custGeom>
              <a:avLst/>
              <a:gdLst/>
              <a:ahLst/>
              <a:cxnLst/>
              <a:rect l="l" t="t" r="r" b="b"/>
              <a:pathLst>
                <a:path w="28" h="56" extrusionOk="0">
                  <a:moveTo>
                    <a:pt x="0" y="1"/>
                  </a:moveTo>
                  <a:lnTo>
                    <a:pt x="7" y="18"/>
                  </a:lnTo>
                  <a:lnTo>
                    <a:pt x="27"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7"/>
            <p:cNvSpPr/>
            <p:nvPr/>
          </p:nvSpPr>
          <p:spPr>
            <a:xfrm>
              <a:off x="2817272" y="2088429"/>
              <a:ext cx="1387" cy="2697"/>
            </a:xfrm>
            <a:custGeom>
              <a:avLst/>
              <a:gdLst/>
              <a:ahLst/>
              <a:cxnLst/>
              <a:rect l="l" t="t" r="r" b="b"/>
              <a:pathLst>
                <a:path w="18" h="35" extrusionOk="0">
                  <a:moveTo>
                    <a:pt x="0" y="0"/>
                  </a:moveTo>
                  <a:lnTo>
                    <a:pt x="17" y="34"/>
                  </a:lnTo>
                  <a:lnTo>
                    <a:pt x="11"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7"/>
            <p:cNvSpPr/>
            <p:nvPr/>
          </p:nvSpPr>
          <p:spPr>
            <a:xfrm>
              <a:off x="2837541" y="2033480"/>
              <a:ext cx="385" cy="925"/>
            </a:xfrm>
            <a:custGeom>
              <a:avLst/>
              <a:gdLst/>
              <a:ahLst/>
              <a:cxnLst/>
              <a:rect l="l" t="t" r="r" b="b"/>
              <a:pathLst>
                <a:path w="5" h="12" extrusionOk="0">
                  <a:moveTo>
                    <a:pt x="1" y="1"/>
                  </a:moveTo>
                  <a:lnTo>
                    <a:pt x="1" y="1"/>
                  </a:lnTo>
                  <a:cubicBezTo>
                    <a:pt x="1" y="2"/>
                    <a:pt x="2" y="4"/>
                    <a:pt x="3" y="6"/>
                  </a:cubicBezTo>
                  <a:lnTo>
                    <a:pt x="1" y="1"/>
                  </a:lnTo>
                  <a:close/>
                  <a:moveTo>
                    <a:pt x="3" y="6"/>
                  </a:moveTo>
                  <a:lnTo>
                    <a:pt x="5" y="11"/>
                  </a:lnTo>
                  <a:cubicBezTo>
                    <a:pt x="5" y="10"/>
                    <a:pt x="4" y="8"/>
                    <a:pt x="3" y="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7"/>
            <p:cNvSpPr/>
            <p:nvPr/>
          </p:nvSpPr>
          <p:spPr>
            <a:xfrm>
              <a:off x="2836847" y="2034790"/>
              <a:ext cx="771" cy="1156"/>
            </a:xfrm>
            <a:custGeom>
              <a:avLst/>
              <a:gdLst/>
              <a:ahLst/>
              <a:cxnLst/>
              <a:rect l="l" t="t" r="r" b="b"/>
              <a:pathLst>
                <a:path w="10" h="15" extrusionOk="0">
                  <a:moveTo>
                    <a:pt x="0" y="1"/>
                  </a:moveTo>
                  <a:cubicBezTo>
                    <a:pt x="0" y="1"/>
                    <a:pt x="3" y="7"/>
                    <a:pt x="10" y="1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7"/>
            <p:cNvSpPr/>
            <p:nvPr/>
          </p:nvSpPr>
          <p:spPr>
            <a:xfrm>
              <a:off x="2834998" y="2077793"/>
              <a:ext cx="2929" cy="3776"/>
            </a:xfrm>
            <a:custGeom>
              <a:avLst/>
              <a:gdLst/>
              <a:ahLst/>
              <a:cxnLst/>
              <a:rect l="l" t="t" r="r" b="b"/>
              <a:pathLst>
                <a:path w="38" h="49" extrusionOk="0">
                  <a:moveTo>
                    <a:pt x="1" y="0"/>
                  </a:moveTo>
                  <a:cubicBezTo>
                    <a:pt x="15" y="20"/>
                    <a:pt x="35" y="48"/>
                    <a:pt x="37" y="48"/>
                  </a:cubicBezTo>
                  <a:cubicBezTo>
                    <a:pt x="38" y="48"/>
                    <a:pt x="36" y="44"/>
                    <a:pt x="31" y="34"/>
                  </a:cubicBezTo>
                  <a:lnTo>
                    <a:pt x="7" y="0"/>
                  </a:lnTo>
                  <a:lnTo>
                    <a:pt x="7" y="0"/>
                  </a:lnTo>
                  <a:cubicBezTo>
                    <a:pt x="9" y="4"/>
                    <a:pt x="9" y="5"/>
                    <a:pt x="7" y="5"/>
                  </a:cubicBezTo>
                  <a:cubicBezTo>
                    <a:pt x="6" y="5"/>
                    <a:pt x="4"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7"/>
            <p:cNvSpPr/>
            <p:nvPr/>
          </p:nvSpPr>
          <p:spPr>
            <a:xfrm>
              <a:off x="2836308" y="2053826"/>
              <a:ext cx="1310" cy="2697"/>
            </a:xfrm>
            <a:custGeom>
              <a:avLst/>
              <a:gdLst/>
              <a:ahLst/>
              <a:cxnLst/>
              <a:rect l="l" t="t" r="r" b="b"/>
              <a:pathLst>
                <a:path w="17" h="35" extrusionOk="0">
                  <a:moveTo>
                    <a:pt x="1" y="0"/>
                  </a:moveTo>
                  <a:lnTo>
                    <a:pt x="1" y="0"/>
                  </a:lnTo>
                  <a:cubicBezTo>
                    <a:pt x="4" y="5"/>
                    <a:pt x="7" y="11"/>
                    <a:pt x="10" y="17"/>
                  </a:cubicBezTo>
                  <a:lnTo>
                    <a:pt x="10" y="17"/>
                  </a:lnTo>
                  <a:cubicBezTo>
                    <a:pt x="9" y="15"/>
                    <a:pt x="8" y="13"/>
                    <a:pt x="7" y="11"/>
                  </a:cubicBezTo>
                  <a:lnTo>
                    <a:pt x="1" y="0"/>
                  </a:lnTo>
                  <a:close/>
                  <a:moveTo>
                    <a:pt x="10" y="17"/>
                  </a:moveTo>
                  <a:cubicBezTo>
                    <a:pt x="12" y="23"/>
                    <a:pt x="14" y="30"/>
                    <a:pt x="17" y="34"/>
                  </a:cubicBezTo>
                  <a:cubicBezTo>
                    <a:pt x="15" y="29"/>
                    <a:pt x="13" y="23"/>
                    <a:pt x="10"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7"/>
            <p:cNvSpPr/>
            <p:nvPr/>
          </p:nvSpPr>
          <p:spPr>
            <a:xfrm>
              <a:off x="2830066" y="2043653"/>
              <a:ext cx="1310" cy="1387"/>
            </a:xfrm>
            <a:custGeom>
              <a:avLst/>
              <a:gdLst/>
              <a:ahLst/>
              <a:cxnLst/>
              <a:rect l="l" t="t" r="r" b="b"/>
              <a:pathLst>
                <a:path w="17" h="18" extrusionOk="0">
                  <a:moveTo>
                    <a:pt x="1" y="1"/>
                  </a:moveTo>
                  <a:lnTo>
                    <a:pt x="17" y="18"/>
                  </a:lnTo>
                  <a:cubicBezTo>
                    <a:pt x="10" y="11"/>
                    <a:pt x="7"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7"/>
            <p:cNvSpPr/>
            <p:nvPr/>
          </p:nvSpPr>
          <p:spPr>
            <a:xfrm>
              <a:off x="2839930" y="2024694"/>
              <a:ext cx="2158" cy="2851"/>
            </a:xfrm>
            <a:custGeom>
              <a:avLst/>
              <a:gdLst/>
              <a:ahLst/>
              <a:cxnLst/>
              <a:rect l="l" t="t" r="r" b="b"/>
              <a:pathLst>
                <a:path w="28" h="37" extrusionOk="0">
                  <a:moveTo>
                    <a:pt x="4" y="0"/>
                  </a:moveTo>
                  <a:lnTo>
                    <a:pt x="4" y="0"/>
                  </a:lnTo>
                  <a:cubicBezTo>
                    <a:pt x="1" y="4"/>
                    <a:pt x="14" y="21"/>
                    <a:pt x="27" y="37"/>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7"/>
            <p:cNvSpPr/>
            <p:nvPr/>
          </p:nvSpPr>
          <p:spPr>
            <a:xfrm>
              <a:off x="2823669" y="2082186"/>
              <a:ext cx="2004" cy="2389"/>
            </a:xfrm>
            <a:custGeom>
              <a:avLst/>
              <a:gdLst/>
              <a:ahLst/>
              <a:cxnLst/>
              <a:rect l="l" t="t" r="r" b="b"/>
              <a:pathLst>
                <a:path w="26" h="31" extrusionOk="0">
                  <a:moveTo>
                    <a:pt x="2" y="1"/>
                  </a:moveTo>
                  <a:lnTo>
                    <a:pt x="2" y="1"/>
                  </a:lnTo>
                  <a:cubicBezTo>
                    <a:pt x="0" y="1"/>
                    <a:pt x="1" y="4"/>
                    <a:pt x="6" y="14"/>
                  </a:cubicBezTo>
                  <a:cubicBezTo>
                    <a:pt x="19" y="25"/>
                    <a:pt x="23" y="31"/>
                    <a:pt x="26" y="31"/>
                  </a:cubicBezTo>
                  <a:cubicBezTo>
                    <a:pt x="17" y="17"/>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7"/>
            <p:cNvSpPr/>
            <p:nvPr/>
          </p:nvSpPr>
          <p:spPr>
            <a:xfrm>
              <a:off x="2855035" y="2060299"/>
              <a:ext cx="1079" cy="1618"/>
            </a:xfrm>
            <a:custGeom>
              <a:avLst/>
              <a:gdLst/>
              <a:ahLst/>
              <a:cxnLst/>
              <a:rect l="l" t="t" r="r" b="b"/>
              <a:pathLst>
                <a:path w="14" h="21" extrusionOk="0">
                  <a:moveTo>
                    <a:pt x="1" y="0"/>
                  </a:moveTo>
                  <a:lnTo>
                    <a:pt x="1" y="0"/>
                  </a:lnTo>
                  <a:cubicBezTo>
                    <a:pt x="4" y="8"/>
                    <a:pt x="7" y="14"/>
                    <a:pt x="14" y="21"/>
                  </a:cubicBezTo>
                  <a:cubicBezTo>
                    <a:pt x="11" y="14"/>
                    <a:pt x="7" y="8"/>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7"/>
            <p:cNvSpPr/>
            <p:nvPr/>
          </p:nvSpPr>
          <p:spPr>
            <a:xfrm>
              <a:off x="2825596" y="2083496"/>
              <a:ext cx="1233" cy="2004"/>
            </a:xfrm>
            <a:custGeom>
              <a:avLst/>
              <a:gdLst/>
              <a:ahLst/>
              <a:cxnLst/>
              <a:rect l="l" t="t" r="r" b="b"/>
              <a:pathLst>
                <a:path w="16" h="26" extrusionOk="0">
                  <a:moveTo>
                    <a:pt x="4" y="0"/>
                  </a:moveTo>
                  <a:cubicBezTo>
                    <a:pt x="4" y="8"/>
                    <a:pt x="4" y="14"/>
                    <a:pt x="1" y="14"/>
                  </a:cubicBezTo>
                  <a:cubicBezTo>
                    <a:pt x="6" y="21"/>
                    <a:pt x="11" y="26"/>
                    <a:pt x="13" y="26"/>
                  </a:cubicBezTo>
                  <a:cubicBezTo>
                    <a:pt x="15" y="26"/>
                    <a:pt x="14" y="21"/>
                    <a:pt x="7" y="8"/>
                  </a:cubicBezTo>
                  <a:cubicBezTo>
                    <a:pt x="7" y="8"/>
                    <a:pt x="4" y="3"/>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7"/>
            <p:cNvSpPr/>
            <p:nvPr/>
          </p:nvSpPr>
          <p:spPr>
            <a:xfrm>
              <a:off x="2864129" y="2014521"/>
              <a:ext cx="385" cy="308"/>
            </a:xfrm>
            <a:custGeom>
              <a:avLst/>
              <a:gdLst/>
              <a:ahLst/>
              <a:cxnLst/>
              <a:rect l="l" t="t" r="r" b="b"/>
              <a:pathLst>
                <a:path w="5" h="4" extrusionOk="0">
                  <a:moveTo>
                    <a:pt x="0" y="0"/>
                  </a:moveTo>
                  <a:lnTo>
                    <a:pt x="4" y="3"/>
                  </a:lnTo>
                  <a:cubicBezTo>
                    <a:pt x="4" y="3"/>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7"/>
            <p:cNvSpPr/>
            <p:nvPr/>
          </p:nvSpPr>
          <p:spPr>
            <a:xfrm>
              <a:off x="2889407" y="2034790"/>
              <a:ext cx="308" cy="539"/>
            </a:xfrm>
            <a:custGeom>
              <a:avLst/>
              <a:gdLst/>
              <a:ahLst/>
              <a:cxnLst/>
              <a:rect l="l" t="t" r="r" b="b"/>
              <a:pathLst>
                <a:path w="4" h="7" extrusionOk="0">
                  <a:moveTo>
                    <a:pt x="1" y="1"/>
                  </a:moveTo>
                  <a:lnTo>
                    <a:pt x="1" y="4"/>
                  </a:lnTo>
                  <a:cubicBezTo>
                    <a:pt x="2" y="5"/>
                    <a:pt x="3" y="6"/>
                    <a:pt x="3" y="6"/>
                  </a:cubicBezTo>
                  <a:cubicBezTo>
                    <a:pt x="3" y="6"/>
                    <a:pt x="3"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7"/>
            <p:cNvSpPr/>
            <p:nvPr/>
          </p:nvSpPr>
          <p:spPr>
            <a:xfrm>
              <a:off x="2820972" y="2087889"/>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7"/>
            <p:cNvSpPr/>
            <p:nvPr/>
          </p:nvSpPr>
          <p:spPr>
            <a:xfrm>
              <a:off x="2813419" y="2076483"/>
              <a:ext cx="539" cy="1387"/>
            </a:xfrm>
            <a:custGeom>
              <a:avLst/>
              <a:gdLst/>
              <a:ahLst/>
              <a:cxnLst/>
              <a:rect l="l" t="t" r="r" b="b"/>
              <a:pathLst>
                <a:path w="7" h="18" extrusionOk="0">
                  <a:moveTo>
                    <a:pt x="7" y="17"/>
                  </a:moveTo>
                  <a:cubicBezTo>
                    <a:pt x="7" y="13"/>
                    <a:pt x="3" y="7"/>
                    <a:pt x="0" y="0"/>
                  </a:cubicBezTo>
                  <a:cubicBezTo>
                    <a:pt x="3" y="7"/>
                    <a:pt x="7" y="13"/>
                    <a:pt x="7"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7"/>
            <p:cNvSpPr/>
            <p:nvPr/>
          </p:nvSpPr>
          <p:spPr>
            <a:xfrm>
              <a:off x="2817581" y="2066079"/>
              <a:ext cx="308" cy="539"/>
            </a:xfrm>
            <a:custGeom>
              <a:avLst/>
              <a:gdLst/>
              <a:ahLst/>
              <a:cxnLst/>
              <a:rect l="l" t="t" r="r" b="b"/>
              <a:pathLst>
                <a:path w="4" h="7" extrusionOk="0">
                  <a:moveTo>
                    <a:pt x="4" y="7"/>
                  </a:moveTo>
                  <a:lnTo>
                    <a:pt x="4" y="7"/>
                  </a:lnTo>
                  <a:cubicBezTo>
                    <a:pt x="0" y="0"/>
                    <a:pt x="0" y="0"/>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7"/>
            <p:cNvSpPr/>
            <p:nvPr/>
          </p:nvSpPr>
          <p:spPr>
            <a:xfrm>
              <a:off x="2819893" y="2086887"/>
              <a:ext cx="848" cy="848"/>
            </a:xfrm>
            <a:custGeom>
              <a:avLst/>
              <a:gdLst/>
              <a:ahLst/>
              <a:cxnLst/>
              <a:rect l="l" t="t" r="r" b="b"/>
              <a:pathLst>
                <a:path w="11" h="11" extrusionOk="0">
                  <a:moveTo>
                    <a:pt x="0" y="0"/>
                  </a:moveTo>
                  <a:cubicBezTo>
                    <a:pt x="4" y="4"/>
                    <a:pt x="7" y="7"/>
                    <a:pt x="11" y="11"/>
                  </a:cubicBezTo>
                  <a:cubicBezTo>
                    <a:pt x="7" y="7"/>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7"/>
            <p:cNvSpPr/>
            <p:nvPr/>
          </p:nvSpPr>
          <p:spPr>
            <a:xfrm>
              <a:off x="2820355" y="2087889"/>
              <a:ext cx="539" cy="617"/>
            </a:xfrm>
            <a:custGeom>
              <a:avLst/>
              <a:gdLst/>
              <a:ahLst/>
              <a:cxnLst/>
              <a:rect l="l" t="t" r="r" b="b"/>
              <a:pathLst>
                <a:path w="7" h="8" extrusionOk="0">
                  <a:moveTo>
                    <a:pt x="1" y="1"/>
                  </a:moveTo>
                  <a:lnTo>
                    <a:pt x="1" y="1"/>
                  </a:lnTo>
                  <a:cubicBezTo>
                    <a:pt x="3" y="5"/>
                    <a:pt x="6" y="8"/>
                    <a:pt x="6" y="8"/>
                  </a:cubicBezTo>
                  <a:cubicBezTo>
                    <a:pt x="6" y="8"/>
                    <a:pt x="6" y="7"/>
                    <a:pt x="5"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7"/>
            <p:cNvSpPr/>
            <p:nvPr/>
          </p:nvSpPr>
          <p:spPr>
            <a:xfrm>
              <a:off x="2820663" y="2087658"/>
              <a:ext cx="385" cy="308"/>
            </a:xfrm>
            <a:custGeom>
              <a:avLst/>
              <a:gdLst/>
              <a:ahLst/>
              <a:cxnLst/>
              <a:rect l="l" t="t" r="r" b="b"/>
              <a:pathLst>
                <a:path w="5" h="4" extrusionOk="0">
                  <a:moveTo>
                    <a:pt x="4" y="1"/>
                  </a:moveTo>
                  <a:cubicBezTo>
                    <a:pt x="4" y="1"/>
                    <a:pt x="4" y="1"/>
                    <a:pt x="4" y="1"/>
                  </a:cubicBezTo>
                  <a:lnTo>
                    <a:pt x="4" y="1"/>
                  </a:lnTo>
                  <a:close/>
                  <a:moveTo>
                    <a:pt x="1" y="1"/>
                  </a:moveTo>
                  <a:lnTo>
                    <a:pt x="4" y="4"/>
                  </a:lnTo>
                  <a:lnTo>
                    <a:pt x="4" y="1"/>
                  </a:lnTo>
                  <a:cubicBezTo>
                    <a:pt x="4" y="2"/>
                    <a:pt x="4" y="2"/>
                    <a:pt x="4" y="2"/>
                  </a:cubicBezTo>
                  <a:cubicBezTo>
                    <a:pt x="4" y="2"/>
                    <a:pt x="3"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7"/>
            <p:cNvSpPr/>
            <p:nvPr/>
          </p:nvSpPr>
          <p:spPr>
            <a:xfrm>
              <a:off x="2857656" y="2028933"/>
              <a:ext cx="617" cy="771"/>
            </a:xfrm>
            <a:custGeom>
              <a:avLst/>
              <a:gdLst/>
              <a:ahLst/>
              <a:cxnLst/>
              <a:rect l="l" t="t" r="r" b="b"/>
              <a:pathLst>
                <a:path w="8" h="10" extrusionOk="0">
                  <a:moveTo>
                    <a:pt x="1" y="0"/>
                  </a:moveTo>
                  <a:cubicBezTo>
                    <a:pt x="1" y="0"/>
                    <a:pt x="2" y="4"/>
                    <a:pt x="3" y="9"/>
                  </a:cubicBezTo>
                  <a:lnTo>
                    <a:pt x="7" y="9"/>
                  </a:lnTo>
                  <a:cubicBezTo>
                    <a:pt x="4" y="3"/>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7"/>
            <p:cNvSpPr/>
            <p:nvPr/>
          </p:nvSpPr>
          <p:spPr>
            <a:xfrm>
              <a:off x="2821665" y="2047814"/>
              <a:ext cx="385" cy="385"/>
            </a:xfrm>
            <a:custGeom>
              <a:avLst/>
              <a:gdLst/>
              <a:ahLst/>
              <a:cxnLst/>
              <a:rect l="l" t="t" r="r" b="b"/>
              <a:pathLst>
                <a:path w="5" h="5" extrusionOk="0">
                  <a:moveTo>
                    <a:pt x="1" y="0"/>
                  </a:moveTo>
                  <a:lnTo>
                    <a:pt x="1" y="0"/>
                  </a:lnTo>
                  <a:lnTo>
                    <a:pt x="4"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7"/>
            <p:cNvSpPr/>
            <p:nvPr/>
          </p:nvSpPr>
          <p:spPr>
            <a:xfrm>
              <a:off x="2820972" y="2045502"/>
              <a:ext cx="6011" cy="10173"/>
            </a:xfrm>
            <a:custGeom>
              <a:avLst/>
              <a:gdLst/>
              <a:ahLst/>
              <a:cxnLst/>
              <a:rect l="l" t="t" r="r" b="b"/>
              <a:pathLst>
                <a:path w="78" h="132" extrusionOk="0">
                  <a:moveTo>
                    <a:pt x="0" y="0"/>
                  </a:moveTo>
                  <a:cubicBezTo>
                    <a:pt x="16" y="30"/>
                    <a:pt x="20" y="38"/>
                    <a:pt x="18" y="38"/>
                  </a:cubicBezTo>
                  <a:cubicBezTo>
                    <a:pt x="17" y="38"/>
                    <a:pt x="15" y="36"/>
                    <a:pt x="13" y="34"/>
                  </a:cubicBezTo>
                  <a:lnTo>
                    <a:pt x="13" y="34"/>
                  </a:lnTo>
                  <a:lnTo>
                    <a:pt x="78" y="132"/>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7"/>
            <p:cNvSpPr/>
            <p:nvPr/>
          </p:nvSpPr>
          <p:spPr>
            <a:xfrm>
              <a:off x="2810028" y="2013905"/>
              <a:ext cx="80998" cy="75911"/>
            </a:xfrm>
            <a:custGeom>
              <a:avLst/>
              <a:gdLst/>
              <a:ahLst/>
              <a:cxnLst/>
              <a:rect l="l" t="t" r="r" b="b"/>
              <a:pathLst>
                <a:path w="1051" h="985" extrusionOk="0">
                  <a:moveTo>
                    <a:pt x="693" y="19"/>
                  </a:moveTo>
                  <a:cubicBezTo>
                    <a:pt x="693" y="19"/>
                    <a:pt x="693" y="19"/>
                    <a:pt x="694" y="19"/>
                  </a:cubicBezTo>
                  <a:lnTo>
                    <a:pt x="694" y="19"/>
                  </a:lnTo>
                  <a:lnTo>
                    <a:pt x="693" y="19"/>
                  </a:lnTo>
                  <a:close/>
                  <a:moveTo>
                    <a:pt x="432" y="140"/>
                  </a:moveTo>
                  <a:lnTo>
                    <a:pt x="432" y="140"/>
                  </a:lnTo>
                  <a:cubicBezTo>
                    <a:pt x="433" y="141"/>
                    <a:pt x="433" y="141"/>
                    <a:pt x="433" y="142"/>
                  </a:cubicBezTo>
                  <a:lnTo>
                    <a:pt x="433" y="142"/>
                  </a:lnTo>
                  <a:lnTo>
                    <a:pt x="432" y="140"/>
                  </a:lnTo>
                  <a:close/>
                  <a:moveTo>
                    <a:pt x="470" y="191"/>
                  </a:moveTo>
                  <a:cubicBezTo>
                    <a:pt x="472" y="195"/>
                    <a:pt x="474" y="200"/>
                    <a:pt x="477" y="204"/>
                  </a:cubicBezTo>
                  <a:lnTo>
                    <a:pt x="477" y="204"/>
                  </a:lnTo>
                  <a:cubicBezTo>
                    <a:pt x="474" y="199"/>
                    <a:pt x="471" y="194"/>
                    <a:pt x="470" y="191"/>
                  </a:cubicBezTo>
                  <a:close/>
                  <a:moveTo>
                    <a:pt x="361" y="228"/>
                  </a:moveTo>
                  <a:lnTo>
                    <a:pt x="361" y="228"/>
                  </a:lnTo>
                  <a:cubicBezTo>
                    <a:pt x="365" y="235"/>
                    <a:pt x="371" y="244"/>
                    <a:pt x="378" y="255"/>
                  </a:cubicBezTo>
                  <a:lnTo>
                    <a:pt x="362" y="234"/>
                  </a:lnTo>
                  <a:cubicBezTo>
                    <a:pt x="362" y="234"/>
                    <a:pt x="359" y="229"/>
                    <a:pt x="361" y="228"/>
                  </a:cubicBezTo>
                  <a:close/>
                  <a:moveTo>
                    <a:pt x="362" y="275"/>
                  </a:moveTo>
                  <a:cubicBezTo>
                    <a:pt x="361" y="275"/>
                    <a:pt x="361" y="276"/>
                    <a:pt x="361" y="277"/>
                  </a:cubicBezTo>
                  <a:lnTo>
                    <a:pt x="361" y="277"/>
                  </a:lnTo>
                  <a:lnTo>
                    <a:pt x="362" y="275"/>
                  </a:lnTo>
                  <a:close/>
                  <a:moveTo>
                    <a:pt x="938" y="314"/>
                  </a:moveTo>
                  <a:cubicBezTo>
                    <a:pt x="942" y="318"/>
                    <a:pt x="946" y="322"/>
                    <a:pt x="950" y="326"/>
                  </a:cubicBezTo>
                  <a:cubicBezTo>
                    <a:pt x="944" y="319"/>
                    <a:pt x="940" y="316"/>
                    <a:pt x="938" y="314"/>
                  </a:cubicBezTo>
                  <a:close/>
                  <a:moveTo>
                    <a:pt x="220" y="379"/>
                  </a:moveTo>
                  <a:cubicBezTo>
                    <a:pt x="220" y="381"/>
                    <a:pt x="221" y="383"/>
                    <a:pt x="222" y="385"/>
                  </a:cubicBezTo>
                  <a:lnTo>
                    <a:pt x="222" y="385"/>
                  </a:lnTo>
                  <a:lnTo>
                    <a:pt x="220" y="379"/>
                  </a:lnTo>
                  <a:close/>
                  <a:moveTo>
                    <a:pt x="902" y="392"/>
                  </a:moveTo>
                  <a:lnTo>
                    <a:pt x="902" y="392"/>
                  </a:lnTo>
                  <a:cubicBezTo>
                    <a:pt x="903" y="394"/>
                    <a:pt x="904" y="395"/>
                    <a:pt x="905" y="397"/>
                  </a:cubicBezTo>
                  <a:cubicBezTo>
                    <a:pt x="904" y="395"/>
                    <a:pt x="903" y="394"/>
                    <a:pt x="902" y="392"/>
                  </a:cubicBezTo>
                  <a:close/>
                  <a:moveTo>
                    <a:pt x="206" y="390"/>
                  </a:moveTo>
                  <a:cubicBezTo>
                    <a:pt x="208" y="393"/>
                    <a:pt x="209" y="395"/>
                    <a:pt x="211" y="397"/>
                  </a:cubicBezTo>
                  <a:lnTo>
                    <a:pt x="211" y="397"/>
                  </a:lnTo>
                  <a:cubicBezTo>
                    <a:pt x="209" y="395"/>
                    <a:pt x="208" y="392"/>
                    <a:pt x="206" y="390"/>
                  </a:cubicBezTo>
                  <a:close/>
                  <a:moveTo>
                    <a:pt x="243" y="416"/>
                  </a:moveTo>
                  <a:lnTo>
                    <a:pt x="243" y="416"/>
                  </a:lnTo>
                  <a:cubicBezTo>
                    <a:pt x="243" y="417"/>
                    <a:pt x="243" y="417"/>
                    <a:pt x="243" y="417"/>
                  </a:cubicBezTo>
                  <a:cubicBezTo>
                    <a:pt x="243" y="417"/>
                    <a:pt x="243" y="417"/>
                    <a:pt x="243" y="416"/>
                  </a:cubicBezTo>
                  <a:close/>
                  <a:moveTo>
                    <a:pt x="276" y="415"/>
                  </a:moveTo>
                  <a:cubicBezTo>
                    <a:pt x="276" y="415"/>
                    <a:pt x="276" y="416"/>
                    <a:pt x="277" y="417"/>
                  </a:cubicBezTo>
                  <a:cubicBezTo>
                    <a:pt x="277" y="417"/>
                    <a:pt x="277" y="417"/>
                    <a:pt x="277" y="417"/>
                  </a:cubicBezTo>
                  <a:lnTo>
                    <a:pt x="277" y="417"/>
                  </a:lnTo>
                  <a:cubicBezTo>
                    <a:pt x="276" y="416"/>
                    <a:pt x="276" y="415"/>
                    <a:pt x="276" y="415"/>
                  </a:cubicBezTo>
                  <a:close/>
                  <a:moveTo>
                    <a:pt x="284" y="424"/>
                  </a:moveTo>
                  <a:lnTo>
                    <a:pt x="284" y="424"/>
                  </a:lnTo>
                  <a:cubicBezTo>
                    <a:pt x="285" y="426"/>
                    <a:pt x="286" y="427"/>
                    <a:pt x="287" y="429"/>
                  </a:cubicBezTo>
                  <a:lnTo>
                    <a:pt x="287" y="429"/>
                  </a:lnTo>
                  <a:cubicBezTo>
                    <a:pt x="286" y="427"/>
                    <a:pt x="285" y="425"/>
                    <a:pt x="284" y="424"/>
                  </a:cubicBezTo>
                  <a:close/>
                  <a:moveTo>
                    <a:pt x="810" y="420"/>
                  </a:moveTo>
                  <a:cubicBezTo>
                    <a:pt x="812" y="420"/>
                    <a:pt x="816" y="427"/>
                    <a:pt x="821" y="434"/>
                  </a:cubicBezTo>
                  <a:lnTo>
                    <a:pt x="811" y="424"/>
                  </a:lnTo>
                  <a:cubicBezTo>
                    <a:pt x="810" y="421"/>
                    <a:pt x="810" y="420"/>
                    <a:pt x="810" y="420"/>
                  </a:cubicBezTo>
                  <a:close/>
                  <a:moveTo>
                    <a:pt x="139" y="454"/>
                  </a:moveTo>
                  <a:cubicBezTo>
                    <a:pt x="140" y="455"/>
                    <a:pt x="141" y="456"/>
                    <a:pt x="141" y="457"/>
                  </a:cubicBezTo>
                  <a:lnTo>
                    <a:pt x="141" y="457"/>
                  </a:lnTo>
                  <a:cubicBezTo>
                    <a:pt x="140" y="456"/>
                    <a:pt x="140" y="455"/>
                    <a:pt x="139" y="454"/>
                  </a:cubicBezTo>
                  <a:close/>
                  <a:moveTo>
                    <a:pt x="288" y="454"/>
                  </a:moveTo>
                  <a:cubicBezTo>
                    <a:pt x="290" y="454"/>
                    <a:pt x="295" y="459"/>
                    <a:pt x="301" y="468"/>
                  </a:cubicBezTo>
                  <a:cubicBezTo>
                    <a:pt x="301" y="469"/>
                    <a:pt x="301" y="470"/>
                    <a:pt x="300" y="470"/>
                  </a:cubicBezTo>
                  <a:cubicBezTo>
                    <a:pt x="298" y="470"/>
                    <a:pt x="295" y="467"/>
                    <a:pt x="291" y="461"/>
                  </a:cubicBezTo>
                  <a:cubicBezTo>
                    <a:pt x="288" y="456"/>
                    <a:pt x="287" y="454"/>
                    <a:pt x="288" y="454"/>
                  </a:cubicBezTo>
                  <a:close/>
                  <a:moveTo>
                    <a:pt x="226" y="465"/>
                  </a:moveTo>
                  <a:cubicBezTo>
                    <a:pt x="229" y="469"/>
                    <a:pt x="231" y="473"/>
                    <a:pt x="231" y="474"/>
                  </a:cubicBezTo>
                  <a:lnTo>
                    <a:pt x="231" y="474"/>
                  </a:lnTo>
                  <a:cubicBezTo>
                    <a:pt x="231" y="474"/>
                    <a:pt x="230" y="474"/>
                    <a:pt x="230" y="474"/>
                  </a:cubicBezTo>
                  <a:lnTo>
                    <a:pt x="230" y="474"/>
                  </a:lnTo>
                  <a:cubicBezTo>
                    <a:pt x="230" y="475"/>
                    <a:pt x="231" y="475"/>
                    <a:pt x="231" y="476"/>
                  </a:cubicBezTo>
                  <a:lnTo>
                    <a:pt x="231" y="476"/>
                  </a:lnTo>
                  <a:cubicBezTo>
                    <a:pt x="231" y="475"/>
                    <a:pt x="231" y="475"/>
                    <a:pt x="231" y="474"/>
                  </a:cubicBezTo>
                  <a:lnTo>
                    <a:pt x="231" y="474"/>
                  </a:lnTo>
                  <a:cubicBezTo>
                    <a:pt x="232" y="475"/>
                    <a:pt x="232" y="475"/>
                    <a:pt x="232" y="475"/>
                  </a:cubicBezTo>
                  <a:cubicBezTo>
                    <a:pt x="234" y="475"/>
                    <a:pt x="233" y="473"/>
                    <a:pt x="226" y="465"/>
                  </a:cubicBezTo>
                  <a:close/>
                  <a:moveTo>
                    <a:pt x="51" y="535"/>
                  </a:moveTo>
                  <a:lnTo>
                    <a:pt x="51" y="535"/>
                  </a:lnTo>
                  <a:cubicBezTo>
                    <a:pt x="52" y="537"/>
                    <a:pt x="54" y="539"/>
                    <a:pt x="55" y="542"/>
                  </a:cubicBezTo>
                  <a:lnTo>
                    <a:pt x="55" y="542"/>
                  </a:lnTo>
                  <a:cubicBezTo>
                    <a:pt x="54" y="539"/>
                    <a:pt x="52" y="537"/>
                    <a:pt x="51" y="535"/>
                  </a:cubicBezTo>
                  <a:close/>
                  <a:moveTo>
                    <a:pt x="27" y="616"/>
                  </a:moveTo>
                  <a:cubicBezTo>
                    <a:pt x="28" y="617"/>
                    <a:pt x="28" y="618"/>
                    <a:pt x="29" y="619"/>
                  </a:cubicBezTo>
                  <a:lnTo>
                    <a:pt x="29" y="619"/>
                  </a:lnTo>
                  <a:cubicBezTo>
                    <a:pt x="28" y="618"/>
                    <a:pt x="28" y="617"/>
                    <a:pt x="27" y="616"/>
                  </a:cubicBezTo>
                  <a:close/>
                  <a:moveTo>
                    <a:pt x="145" y="914"/>
                  </a:moveTo>
                  <a:cubicBezTo>
                    <a:pt x="150" y="920"/>
                    <a:pt x="152" y="923"/>
                    <a:pt x="151" y="923"/>
                  </a:cubicBezTo>
                  <a:cubicBezTo>
                    <a:pt x="151" y="923"/>
                    <a:pt x="149" y="920"/>
                    <a:pt x="145" y="917"/>
                  </a:cubicBezTo>
                  <a:lnTo>
                    <a:pt x="145" y="914"/>
                  </a:lnTo>
                  <a:close/>
                  <a:moveTo>
                    <a:pt x="692" y="1"/>
                  </a:moveTo>
                  <a:cubicBezTo>
                    <a:pt x="687" y="1"/>
                    <a:pt x="696" y="19"/>
                    <a:pt x="694" y="19"/>
                  </a:cubicBezTo>
                  <a:cubicBezTo>
                    <a:pt x="694" y="19"/>
                    <a:pt x="694" y="19"/>
                    <a:pt x="694" y="19"/>
                  </a:cubicBezTo>
                  <a:lnTo>
                    <a:pt x="694" y="19"/>
                  </a:lnTo>
                  <a:lnTo>
                    <a:pt x="706" y="28"/>
                  </a:lnTo>
                  <a:cubicBezTo>
                    <a:pt x="710" y="59"/>
                    <a:pt x="672" y="42"/>
                    <a:pt x="696" y="92"/>
                  </a:cubicBezTo>
                  <a:lnTo>
                    <a:pt x="710" y="110"/>
                  </a:lnTo>
                  <a:cubicBezTo>
                    <a:pt x="713" y="120"/>
                    <a:pt x="713" y="124"/>
                    <a:pt x="711" y="124"/>
                  </a:cubicBezTo>
                  <a:cubicBezTo>
                    <a:pt x="707" y="124"/>
                    <a:pt x="697" y="113"/>
                    <a:pt x="692" y="113"/>
                  </a:cubicBezTo>
                  <a:cubicBezTo>
                    <a:pt x="690" y="113"/>
                    <a:pt x="689" y="115"/>
                    <a:pt x="689" y="120"/>
                  </a:cubicBezTo>
                  <a:lnTo>
                    <a:pt x="686" y="116"/>
                  </a:lnTo>
                  <a:lnTo>
                    <a:pt x="686" y="116"/>
                  </a:lnTo>
                  <a:cubicBezTo>
                    <a:pt x="696" y="133"/>
                    <a:pt x="699" y="144"/>
                    <a:pt x="696" y="144"/>
                  </a:cubicBezTo>
                  <a:cubicBezTo>
                    <a:pt x="682" y="123"/>
                    <a:pt x="662" y="110"/>
                    <a:pt x="649" y="86"/>
                  </a:cubicBezTo>
                  <a:lnTo>
                    <a:pt x="649" y="86"/>
                  </a:lnTo>
                  <a:cubicBezTo>
                    <a:pt x="662" y="127"/>
                    <a:pt x="662" y="116"/>
                    <a:pt x="702" y="181"/>
                  </a:cubicBezTo>
                  <a:lnTo>
                    <a:pt x="679" y="157"/>
                  </a:lnTo>
                  <a:lnTo>
                    <a:pt x="679" y="157"/>
                  </a:lnTo>
                  <a:cubicBezTo>
                    <a:pt x="696" y="181"/>
                    <a:pt x="706" y="194"/>
                    <a:pt x="706" y="208"/>
                  </a:cubicBezTo>
                  <a:cubicBezTo>
                    <a:pt x="693" y="181"/>
                    <a:pt x="672" y="167"/>
                    <a:pt x="655" y="130"/>
                  </a:cubicBezTo>
                  <a:cubicBezTo>
                    <a:pt x="645" y="121"/>
                    <a:pt x="639" y="117"/>
                    <a:pt x="636" y="117"/>
                  </a:cubicBezTo>
                  <a:lnTo>
                    <a:pt x="636" y="117"/>
                  </a:lnTo>
                  <a:cubicBezTo>
                    <a:pt x="627" y="117"/>
                    <a:pt x="646" y="150"/>
                    <a:pt x="641" y="150"/>
                  </a:cubicBezTo>
                  <a:cubicBezTo>
                    <a:pt x="638" y="150"/>
                    <a:pt x="630" y="143"/>
                    <a:pt x="612" y="120"/>
                  </a:cubicBezTo>
                  <a:lnTo>
                    <a:pt x="612" y="120"/>
                  </a:lnTo>
                  <a:cubicBezTo>
                    <a:pt x="640" y="163"/>
                    <a:pt x="650" y="170"/>
                    <a:pt x="654" y="170"/>
                  </a:cubicBezTo>
                  <a:cubicBezTo>
                    <a:pt x="656" y="170"/>
                    <a:pt x="657" y="168"/>
                    <a:pt x="658" y="168"/>
                  </a:cubicBezTo>
                  <a:cubicBezTo>
                    <a:pt x="659" y="168"/>
                    <a:pt x="660" y="169"/>
                    <a:pt x="662" y="174"/>
                  </a:cubicBezTo>
                  <a:cubicBezTo>
                    <a:pt x="681" y="195"/>
                    <a:pt x="699" y="229"/>
                    <a:pt x="694" y="229"/>
                  </a:cubicBezTo>
                  <a:cubicBezTo>
                    <a:pt x="694" y="229"/>
                    <a:pt x="693" y="228"/>
                    <a:pt x="693" y="228"/>
                  </a:cubicBezTo>
                  <a:cubicBezTo>
                    <a:pt x="693" y="228"/>
                    <a:pt x="692" y="228"/>
                    <a:pt x="692" y="228"/>
                  </a:cubicBezTo>
                  <a:cubicBezTo>
                    <a:pt x="684" y="228"/>
                    <a:pt x="622" y="143"/>
                    <a:pt x="610" y="143"/>
                  </a:cubicBezTo>
                  <a:cubicBezTo>
                    <a:pt x="609" y="143"/>
                    <a:pt x="609" y="143"/>
                    <a:pt x="608" y="144"/>
                  </a:cubicBezTo>
                  <a:lnTo>
                    <a:pt x="605" y="136"/>
                  </a:lnTo>
                  <a:cubicBezTo>
                    <a:pt x="602" y="133"/>
                    <a:pt x="601" y="131"/>
                    <a:pt x="600" y="131"/>
                  </a:cubicBezTo>
                  <a:lnTo>
                    <a:pt x="600" y="131"/>
                  </a:lnTo>
                  <a:cubicBezTo>
                    <a:pt x="598" y="131"/>
                    <a:pt x="605" y="146"/>
                    <a:pt x="602" y="146"/>
                  </a:cubicBezTo>
                  <a:cubicBezTo>
                    <a:pt x="601" y="146"/>
                    <a:pt x="598" y="144"/>
                    <a:pt x="591" y="136"/>
                  </a:cubicBezTo>
                  <a:lnTo>
                    <a:pt x="591" y="136"/>
                  </a:lnTo>
                  <a:cubicBezTo>
                    <a:pt x="621" y="187"/>
                    <a:pt x="585" y="140"/>
                    <a:pt x="625" y="197"/>
                  </a:cubicBezTo>
                  <a:lnTo>
                    <a:pt x="625" y="181"/>
                  </a:lnTo>
                  <a:cubicBezTo>
                    <a:pt x="631" y="194"/>
                    <a:pt x="664" y="249"/>
                    <a:pt x="656" y="249"/>
                  </a:cubicBezTo>
                  <a:cubicBezTo>
                    <a:pt x="654" y="249"/>
                    <a:pt x="651" y="247"/>
                    <a:pt x="646" y="242"/>
                  </a:cubicBezTo>
                  <a:cubicBezTo>
                    <a:pt x="638" y="231"/>
                    <a:pt x="629" y="211"/>
                    <a:pt x="621" y="204"/>
                  </a:cubicBezTo>
                  <a:cubicBezTo>
                    <a:pt x="618" y="200"/>
                    <a:pt x="617" y="199"/>
                    <a:pt x="617" y="199"/>
                  </a:cubicBezTo>
                  <a:lnTo>
                    <a:pt x="617" y="199"/>
                  </a:lnTo>
                  <a:cubicBezTo>
                    <a:pt x="616" y="199"/>
                    <a:pt x="620" y="206"/>
                    <a:pt x="618" y="206"/>
                  </a:cubicBezTo>
                  <a:cubicBezTo>
                    <a:pt x="617" y="206"/>
                    <a:pt x="615" y="205"/>
                    <a:pt x="612" y="201"/>
                  </a:cubicBezTo>
                  <a:cubicBezTo>
                    <a:pt x="571" y="140"/>
                    <a:pt x="612" y="181"/>
                    <a:pt x="585" y="133"/>
                  </a:cubicBezTo>
                  <a:cubicBezTo>
                    <a:pt x="582" y="129"/>
                    <a:pt x="580" y="128"/>
                    <a:pt x="579" y="128"/>
                  </a:cubicBezTo>
                  <a:lnTo>
                    <a:pt x="579" y="128"/>
                  </a:lnTo>
                  <a:cubicBezTo>
                    <a:pt x="577" y="128"/>
                    <a:pt x="584" y="144"/>
                    <a:pt x="582" y="144"/>
                  </a:cubicBezTo>
                  <a:cubicBezTo>
                    <a:pt x="581" y="144"/>
                    <a:pt x="575" y="137"/>
                    <a:pt x="560" y="116"/>
                  </a:cubicBezTo>
                  <a:lnTo>
                    <a:pt x="560" y="116"/>
                  </a:lnTo>
                  <a:cubicBezTo>
                    <a:pt x="582" y="148"/>
                    <a:pt x="586" y="155"/>
                    <a:pt x="584" y="155"/>
                  </a:cubicBezTo>
                  <a:cubicBezTo>
                    <a:pt x="582" y="155"/>
                    <a:pt x="577" y="150"/>
                    <a:pt x="574" y="150"/>
                  </a:cubicBezTo>
                  <a:lnTo>
                    <a:pt x="574" y="150"/>
                  </a:lnTo>
                  <a:cubicBezTo>
                    <a:pt x="572" y="150"/>
                    <a:pt x="573" y="155"/>
                    <a:pt x="585" y="177"/>
                  </a:cubicBezTo>
                  <a:lnTo>
                    <a:pt x="560" y="140"/>
                  </a:lnTo>
                  <a:lnTo>
                    <a:pt x="560" y="140"/>
                  </a:lnTo>
                  <a:cubicBezTo>
                    <a:pt x="565" y="147"/>
                    <a:pt x="574" y="167"/>
                    <a:pt x="571" y="167"/>
                  </a:cubicBezTo>
                  <a:lnTo>
                    <a:pt x="540" y="116"/>
                  </a:lnTo>
                  <a:lnTo>
                    <a:pt x="540" y="116"/>
                  </a:lnTo>
                  <a:cubicBezTo>
                    <a:pt x="546" y="127"/>
                    <a:pt x="547" y="131"/>
                    <a:pt x="545" y="131"/>
                  </a:cubicBezTo>
                  <a:cubicBezTo>
                    <a:pt x="541" y="131"/>
                    <a:pt x="521" y="108"/>
                    <a:pt x="516" y="108"/>
                  </a:cubicBezTo>
                  <a:lnTo>
                    <a:pt x="516" y="108"/>
                  </a:lnTo>
                  <a:cubicBezTo>
                    <a:pt x="515" y="108"/>
                    <a:pt x="515" y="109"/>
                    <a:pt x="517" y="113"/>
                  </a:cubicBezTo>
                  <a:cubicBezTo>
                    <a:pt x="517" y="112"/>
                    <a:pt x="518" y="112"/>
                    <a:pt x="519" y="112"/>
                  </a:cubicBezTo>
                  <a:cubicBezTo>
                    <a:pt x="530" y="112"/>
                    <a:pt x="552" y="158"/>
                    <a:pt x="574" y="181"/>
                  </a:cubicBezTo>
                  <a:cubicBezTo>
                    <a:pt x="578" y="189"/>
                    <a:pt x="579" y="193"/>
                    <a:pt x="577" y="193"/>
                  </a:cubicBezTo>
                  <a:cubicBezTo>
                    <a:pt x="570" y="193"/>
                    <a:pt x="513" y="113"/>
                    <a:pt x="502" y="113"/>
                  </a:cubicBezTo>
                  <a:cubicBezTo>
                    <a:pt x="501" y="113"/>
                    <a:pt x="500" y="113"/>
                    <a:pt x="500" y="115"/>
                  </a:cubicBezTo>
                  <a:lnTo>
                    <a:pt x="500" y="115"/>
                  </a:lnTo>
                  <a:cubicBezTo>
                    <a:pt x="500" y="115"/>
                    <a:pt x="500" y="115"/>
                    <a:pt x="500" y="115"/>
                  </a:cubicBezTo>
                  <a:lnTo>
                    <a:pt x="500" y="115"/>
                  </a:lnTo>
                  <a:cubicBezTo>
                    <a:pt x="499" y="115"/>
                    <a:pt x="499" y="115"/>
                    <a:pt x="500" y="116"/>
                  </a:cubicBezTo>
                  <a:cubicBezTo>
                    <a:pt x="500" y="116"/>
                    <a:pt x="500" y="115"/>
                    <a:pt x="500" y="115"/>
                  </a:cubicBezTo>
                  <a:lnTo>
                    <a:pt x="500" y="115"/>
                  </a:lnTo>
                  <a:cubicBezTo>
                    <a:pt x="503" y="116"/>
                    <a:pt x="521" y="136"/>
                    <a:pt x="530" y="153"/>
                  </a:cubicBezTo>
                  <a:cubicBezTo>
                    <a:pt x="524" y="147"/>
                    <a:pt x="510" y="136"/>
                    <a:pt x="493" y="116"/>
                  </a:cubicBezTo>
                  <a:lnTo>
                    <a:pt x="493" y="116"/>
                  </a:lnTo>
                  <a:cubicBezTo>
                    <a:pt x="490" y="130"/>
                    <a:pt x="524" y="153"/>
                    <a:pt x="534" y="177"/>
                  </a:cubicBezTo>
                  <a:cubicBezTo>
                    <a:pt x="526" y="167"/>
                    <a:pt x="522" y="163"/>
                    <a:pt x="521" y="163"/>
                  </a:cubicBezTo>
                  <a:lnTo>
                    <a:pt x="521" y="163"/>
                  </a:lnTo>
                  <a:cubicBezTo>
                    <a:pt x="519" y="163"/>
                    <a:pt x="546" y="201"/>
                    <a:pt x="551" y="214"/>
                  </a:cubicBezTo>
                  <a:lnTo>
                    <a:pt x="524" y="181"/>
                  </a:lnTo>
                  <a:cubicBezTo>
                    <a:pt x="522" y="179"/>
                    <a:pt x="520" y="179"/>
                    <a:pt x="519" y="179"/>
                  </a:cubicBezTo>
                  <a:lnTo>
                    <a:pt x="519" y="179"/>
                  </a:lnTo>
                  <a:cubicBezTo>
                    <a:pt x="510" y="179"/>
                    <a:pt x="558" y="238"/>
                    <a:pt x="553" y="238"/>
                  </a:cubicBezTo>
                  <a:cubicBezTo>
                    <a:pt x="552" y="238"/>
                    <a:pt x="551" y="237"/>
                    <a:pt x="548" y="234"/>
                  </a:cubicBezTo>
                  <a:lnTo>
                    <a:pt x="513" y="181"/>
                  </a:lnTo>
                  <a:lnTo>
                    <a:pt x="517" y="197"/>
                  </a:lnTo>
                  <a:lnTo>
                    <a:pt x="490" y="157"/>
                  </a:lnTo>
                  <a:lnTo>
                    <a:pt x="490" y="157"/>
                  </a:lnTo>
                  <a:cubicBezTo>
                    <a:pt x="500" y="176"/>
                    <a:pt x="501" y="182"/>
                    <a:pt x="499" y="182"/>
                  </a:cubicBezTo>
                  <a:cubicBezTo>
                    <a:pt x="497" y="182"/>
                    <a:pt x="492" y="178"/>
                    <a:pt x="487" y="174"/>
                  </a:cubicBezTo>
                  <a:lnTo>
                    <a:pt x="487" y="174"/>
                  </a:lnTo>
                  <a:cubicBezTo>
                    <a:pt x="507" y="201"/>
                    <a:pt x="534" y="242"/>
                    <a:pt x="530" y="248"/>
                  </a:cubicBezTo>
                  <a:cubicBezTo>
                    <a:pt x="515" y="232"/>
                    <a:pt x="509" y="218"/>
                    <a:pt x="506" y="218"/>
                  </a:cubicBezTo>
                  <a:cubicBezTo>
                    <a:pt x="505" y="218"/>
                    <a:pt x="504" y="219"/>
                    <a:pt x="504" y="221"/>
                  </a:cubicBezTo>
                  <a:cubicBezTo>
                    <a:pt x="494" y="204"/>
                    <a:pt x="481" y="184"/>
                    <a:pt x="484" y="184"/>
                  </a:cubicBezTo>
                  <a:lnTo>
                    <a:pt x="484" y="184"/>
                  </a:lnTo>
                  <a:cubicBezTo>
                    <a:pt x="485" y="184"/>
                    <a:pt x="488" y="188"/>
                    <a:pt x="496" y="197"/>
                  </a:cubicBezTo>
                  <a:cubicBezTo>
                    <a:pt x="490" y="184"/>
                    <a:pt x="479" y="174"/>
                    <a:pt x="473" y="161"/>
                  </a:cubicBezTo>
                  <a:cubicBezTo>
                    <a:pt x="466" y="154"/>
                    <a:pt x="463" y="152"/>
                    <a:pt x="461" y="152"/>
                  </a:cubicBezTo>
                  <a:lnTo>
                    <a:pt x="461" y="152"/>
                  </a:lnTo>
                  <a:cubicBezTo>
                    <a:pt x="458" y="152"/>
                    <a:pt x="462" y="162"/>
                    <a:pt x="459" y="164"/>
                  </a:cubicBezTo>
                  <a:cubicBezTo>
                    <a:pt x="463" y="164"/>
                    <a:pt x="463" y="167"/>
                    <a:pt x="466" y="170"/>
                  </a:cubicBezTo>
                  <a:lnTo>
                    <a:pt x="493" y="228"/>
                  </a:lnTo>
                  <a:cubicBezTo>
                    <a:pt x="487" y="219"/>
                    <a:pt x="482" y="212"/>
                    <a:pt x="477" y="204"/>
                  </a:cubicBezTo>
                  <a:lnTo>
                    <a:pt x="477" y="204"/>
                  </a:lnTo>
                  <a:cubicBezTo>
                    <a:pt x="480" y="211"/>
                    <a:pt x="483" y="217"/>
                    <a:pt x="483" y="221"/>
                  </a:cubicBezTo>
                  <a:cubicBezTo>
                    <a:pt x="464" y="192"/>
                    <a:pt x="440" y="159"/>
                    <a:pt x="433" y="142"/>
                  </a:cubicBezTo>
                  <a:lnTo>
                    <a:pt x="433" y="142"/>
                  </a:lnTo>
                  <a:lnTo>
                    <a:pt x="449" y="181"/>
                  </a:lnTo>
                  <a:cubicBezTo>
                    <a:pt x="439" y="167"/>
                    <a:pt x="419" y="147"/>
                    <a:pt x="412" y="136"/>
                  </a:cubicBezTo>
                  <a:cubicBezTo>
                    <a:pt x="411" y="135"/>
                    <a:pt x="410" y="135"/>
                    <a:pt x="409" y="135"/>
                  </a:cubicBezTo>
                  <a:lnTo>
                    <a:pt x="409" y="135"/>
                  </a:lnTo>
                  <a:cubicBezTo>
                    <a:pt x="403" y="135"/>
                    <a:pt x="433" y="187"/>
                    <a:pt x="424" y="187"/>
                  </a:cubicBezTo>
                  <a:cubicBezTo>
                    <a:pt x="423" y="187"/>
                    <a:pt x="421" y="186"/>
                    <a:pt x="419" y="184"/>
                  </a:cubicBezTo>
                  <a:lnTo>
                    <a:pt x="419" y="184"/>
                  </a:lnTo>
                  <a:cubicBezTo>
                    <a:pt x="423" y="191"/>
                    <a:pt x="426" y="194"/>
                    <a:pt x="426" y="201"/>
                  </a:cubicBezTo>
                  <a:cubicBezTo>
                    <a:pt x="420" y="199"/>
                    <a:pt x="406" y="186"/>
                    <a:pt x="402" y="186"/>
                  </a:cubicBezTo>
                  <a:lnTo>
                    <a:pt x="402" y="186"/>
                  </a:lnTo>
                  <a:cubicBezTo>
                    <a:pt x="399" y="186"/>
                    <a:pt x="399" y="192"/>
                    <a:pt x="409" y="211"/>
                  </a:cubicBezTo>
                  <a:lnTo>
                    <a:pt x="365" y="161"/>
                  </a:lnTo>
                  <a:lnTo>
                    <a:pt x="365" y="161"/>
                  </a:lnTo>
                  <a:cubicBezTo>
                    <a:pt x="368" y="177"/>
                    <a:pt x="419" y="225"/>
                    <a:pt x="423" y="251"/>
                  </a:cubicBezTo>
                  <a:cubicBezTo>
                    <a:pt x="424" y="254"/>
                    <a:pt x="424" y="255"/>
                    <a:pt x="423" y="255"/>
                  </a:cubicBezTo>
                  <a:cubicBezTo>
                    <a:pt x="419" y="255"/>
                    <a:pt x="387" y="206"/>
                    <a:pt x="375" y="194"/>
                  </a:cubicBezTo>
                  <a:lnTo>
                    <a:pt x="375" y="194"/>
                  </a:lnTo>
                  <a:cubicBezTo>
                    <a:pt x="388" y="215"/>
                    <a:pt x="411" y="255"/>
                    <a:pt x="404" y="255"/>
                  </a:cubicBezTo>
                  <a:cubicBezTo>
                    <a:pt x="402" y="255"/>
                    <a:pt x="397" y="251"/>
                    <a:pt x="389" y="242"/>
                  </a:cubicBezTo>
                  <a:cubicBezTo>
                    <a:pt x="382" y="231"/>
                    <a:pt x="392" y="238"/>
                    <a:pt x="389" y="231"/>
                  </a:cubicBezTo>
                  <a:lnTo>
                    <a:pt x="365" y="204"/>
                  </a:lnTo>
                  <a:cubicBezTo>
                    <a:pt x="338" y="150"/>
                    <a:pt x="351" y="167"/>
                    <a:pt x="317" y="127"/>
                  </a:cubicBezTo>
                  <a:lnTo>
                    <a:pt x="317" y="127"/>
                  </a:lnTo>
                  <a:cubicBezTo>
                    <a:pt x="380" y="219"/>
                    <a:pt x="324" y="167"/>
                    <a:pt x="359" y="225"/>
                  </a:cubicBezTo>
                  <a:lnTo>
                    <a:pt x="359" y="225"/>
                  </a:lnTo>
                  <a:cubicBezTo>
                    <a:pt x="355" y="220"/>
                    <a:pt x="352" y="219"/>
                    <a:pt x="351" y="219"/>
                  </a:cubicBezTo>
                  <a:lnTo>
                    <a:pt x="351" y="219"/>
                  </a:lnTo>
                  <a:cubicBezTo>
                    <a:pt x="345" y="219"/>
                    <a:pt x="398" y="299"/>
                    <a:pt x="390" y="299"/>
                  </a:cubicBezTo>
                  <a:cubicBezTo>
                    <a:pt x="390" y="299"/>
                    <a:pt x="389" y="299"/>
                    <a:pt x="389" y="298"/>
                  </a:cubicBezTo>
                  <a:cubicBezTo>
                    <a:pt x="382" y="292"/>
                    <a:pt x="368" y="278"/>
                    <a:pt x="362" y="265"/>
                  </a:cubicBezTo>
                  <a:lnTo>
                    <a:pt x="362" y="265"/>
                  </a:lnTo>
                  <a:lnTo>
                    <a:pt x="375" y="295"/>
                  </a:lnTo>
                  <a:cubicBezTo>
                    <a:pt x="372" y="293"/>
                    <a:pt x="363" y="281"/>
                    <a:pt x="361" y="277"/>
                  </a:cubicBezTo>
                  <a:lnTo>
                    <a:pt x="361" y="277"/>
                  </a:lnTo>
                  <a:lnTo>
                    <a:pt x="358" y="287"/>
                  </a:lnTo>
                  <a:lnTo>
                    <a:pt x="358" y="287"/>
                  </a:lnTo>
                  <a:cubicBezTo>
                    <a:pt x="358" y="286"/>
                    <a:pt x="358" y="286"/>
                    <a:pt x="358" y="285"/>
                  </a:cubicBezTo>
                  <a:lnTo>
                    <a:pt x="358" y="289"/>
                  </a:lnTo>
                  <a:lnTo>
                    <a:pt x="358" y="287"/>
                  </a:lnTo>
                  <a:lnTo>
                    <a:pt x="358" y="287"/>
                  </a:lnTo>
                  <a:cubicBezTo>
                    <a:pt x="366" y="307"/>
                    <a:pt x="382" y="333"/>
                    <a:pt x="385" y="343"/>
                  </a:cubicBezTo>
                  <a:cubicBezTo>
                    <a:pt x="375" y="329"/>
                    <a:pt x="382" y="332"/>
                    <a:pt x="372" y="319"/>
                  </a:cubicBezTo>
                  <a:lnTo>
                    <a:pt x="372" y="319"/>
                  </a:lnTo>
                  <a:lnTo>
                    <a:pt x="382" y="346"/>
                  </a:lnTo>
                  <a:cubicBezTo>
                    <a:pt x="363" y="324"/>
                    <a:pt x="349" y="295"/>
                    <a:pt x="354" y="295"/>
                  </a:cubicBezTo>
                  <a:lnTo>
                    <a:pt x="354" y="295"/>
                  </a:lnTo>
                  <a:cubicBezTo>
                    <a:pt x="354" y="295"/>
                    <a:pt x="354" y="295"/>
                    <a:pt x="355" y="295"/>
                  </a:cubicBezTo>
                  <a:cubicBezTo>
                    <a:pt x="332" y="263"/>
                    <a:pt x="325" y="254"/>
                    <a:pt x="324" y="254"/>
                  </a:cubicBezTo>
                  <a:lnTo>
                    <a:pt x="324" y="254"/>
                  </a:lnTo>
                  <a:cubicBezTo>
                    <a:pt x="322" y="254"/>
                    <a:pt x="338" y="282"/>
                    <a:pt x="333" y="282"/>
                  </a:cubicBezTo>
                  <a:cubicBezTo>
                    <a:pt x="331" y="282"/>
                    <a:pt x="327" y="278"/>
                    <a:pt x="317" y="268"/>
                  </a:cubicBezTo>
                  <a:lnTo>
                    <a:pt x="314" y="251"/>
                  </a:lnTo>
                  <a:cubicBezTo>
                    <a:pt x="270" y="194"/>
                    <a:pt x="281" y="217"/>
                    <a:pt x="250" y="184"/>
                  </a:cubicBezTo>
                  <a:lnTo>
                    <a:pt x="250" y="184"/>
                  </a:lnTo>
                  <a:cubicBezTo>
                    <a:pt x="267" y="204"/>
                    <a:pt x="325" y="272"/>
                    <a:pt x="338" y="302"/>
                  </a:cubicBezTo>
                  <a:cubicBezTo>
                    <a:pt x="335" y="295"/>
                    <a:pt x="328" y="281"/>
                    <a:pt x="329" y="281"/>
                  </a:cubicBezTo>
                  <a:lnTo>
                    <a:pt x="329" y="281"/>
                  </a:lnTo>
                  <a:cubicBezTo>
                    <a:pt x="329" y="281"/>
                    <a:pt x="331" y="283"/>
                    <a:pt x="334" y="289"/>
                  </a:cubicBezTo>
                  <a:cubicBezTo>
                    <a:pt x="347" y="309"/>
                    <a:pt x="351" y="316"/>
                    <a:pt x="350" y="316"/>
                  </a:cubicBezTo>
                  <a:cubicBezTo>
                    <a:pt x="350" y="316"/>
                    <a:pt x="343" y="308"/>
                    <a:pt x="338" y="302"/>
                  </a:cubicBezTo>
                  <a:cubicBezTo>
                    <a:pt x="335" y="299"/>
                    <a:pt x="332" y="297"/>
                    <a:pt x="331" y="297"/>
                  </a:cubicBezTo>
                  <a:lnTo>
                    <a:pt x="331" y="297"/>
                  </a:lnTo>
                  <a:cubicBezTo>
                    <a:pt x="329" y="297"/>
                    <a:pt x="330" y="302"/>
                    <a:pt x="338" y="315"/>
                  </a:cubicBezTo>
                  <a:cubicBezTo>
                    <a:pt x="322" y="293"/>
                    <a:pt x="316" y="288"/>
                    <a:pt x="315" y="288"/>
                  </a:cubicBezTo>
                  <a:cubicBezTo>
                    <a:pt x="313" y="288"/>
                    <a:pt x="314" y="291"/>
                    <a:pt x="314" y="292"/>
                  </a:cubicBezTo>
                  <a:lnTo>
                    <a:pt x="281" y="245"/>
                  </a:lnTo>
                  <a:lnTo>
                    <a:pt x="281" y="245"/>
                  </a:lnTo>
                  <a:cubicBezTo>
                    <a:pt x="287" y="262"/>
                    <a:pt x="304" y="285"/>
                    <a:pt x="314" y="309"/>
                  </a:cubicBezTo>
                  <a:cubicBezTo>
                    <a:pt x="308" y="306"/>
                    <a:pt x="281" y="268"/>
                    <a:pt x="261" y="238"/>
                  </a:cubicBezTo>
                  <a:cubicBezTo>
                    <a:pt x="260" y="238"/>
                    <a:pt x="260" y="237"/>
                    <a:pt x="260" y="237"/>
                  </a:cubicBezTo>
                  <a:lnTo>
                    <a:pt x="260" y="237"/>
                  </a:lnTo>
                  <a:cubicBezTo>
                    <a:pt x="250" y="237"/>
                    <a:pt x="304" y="296"/>
                    <a:pt x="304" y="309"/>
                  </a:cubicBezTo>
                  <a:cubicBezTo>
                    <a:pt x="300" y="306"/>
                    <a:pt x="297" y="305"/>
                    <a:pt x="296" y="305"/>
                  </a:cubicBezTo>
                  <a:lnTo>
                    <a:pt x="296" y="305"/>
                  </a:lnTo>
                  <a:cubicBezTo>
                    <a:pt x="288" y="305"/>
                    <a:pt x="297" y="325"/>
                    <a:pt x="308" y="353"/>
                  </a:cubicBezTo>
                  <a:cubicBezTo>
                    <a:pt x="291" y="339"/>
                    <a:pt x="287" y="323"/>
                    <a:pt x="277" y="309"/>
                  </a:cubicBezTo>
                  <a:lnTo>
                    <a:pt x="277" y="309"/>
                  </a:lnTo>
                  <a:lnTo>
                    <a:pt x="297" y="349"/>
                  </a:lnTo>
                  <a:cubicBezTo>
                    <a:pt x="297" y="349"/>
                    <a:pt x="291" y="339"/>
                    <a:pt x="287" y="332"/>
                  </a:cubicBezTo>
                  <a:lnTo>
                    <a:pt x="287" y="332"/>
                  </a:lnTo>
                  <a:cubicBezTo>
                    <a:pt x="294" y="349"/>
                    <a:pt x="317" y="379"/>
                    <a:pt x="321" y="397"/>
                  </a:cubicBezTo>
                  <a:cubicBezTo>
                    <a:pt x="328" y="408"/>
                    <a:pt x="330" y="412"/>
                    <a:pt x="329" y="412"/>
                  </a:cubicBezTo>
                  <a:cubicBezTo>
                    <a:pt x="326" y="412"/>
                    <a:pt x="294" y="372"/>
                    <a:pt x="288" y="372"/>
                  </a:cubicBezTo>
                  <a:lnTo>
                    <a:pt x="288" y="372"/>
                  </a:lnTo>
                  <a:cubicBezTo>
                    <a:pt x="286" y="372"/>
                    <a:pt x="287" y="377"/>
                    <a:pt x="294" y="390"/>
                  </a:cubicBezTo>
                  <a:cubicBezTo>
                    <a:pt x="284" y="376"/>
                    <a:pt x="277" y="359"/>
                    <a:pt x="264" y="339"/>
                  </a:cubicBezTo>
                  <a:lnTo>
                    <a:pt x="264" y="339"/>
                  </a:lnTo>
                  <a:cubicBezTo>
                    <a:pt x="281" y="387"/>
                    <a:pt x="273" y="373"/>
                    <a:pt x="304" y="434"/>
                  </a:cubicBezTo>
                  <a:lnTo>
                    <a:pt x="277" y="404"/>
                  </a:lnTo>
                  <a:lnTo>
                    <a:pt x="277" y="404"/>
                  </a:lnTo>
                  <a:cubicBezTo>
                    <a:pt x="308" y="440"/>
                    <a:pt x="328" y="488"/>
                    <a:pt x="348" y="529"/>
                  </a:cubicBezTo>
                  <a:cubicBezTo>
                    <a:pt x="362" y="546"/>
                    <a:pt x="372" y="559"/>
                    <a:pt x="378" y="566"/>
                  </a:cubicBezTo>
                  <a:lnTo>
                    <a:pt x="389" y="599"/>
                  </a:lnTo>
                  <a:cubicBezTo>
                    <a:pt x="382" y="589"/>
                    <a:pt x="372" y="572"/>
                    <a:pt x="358" y="552"/>
                  </a:cubicBezTo>
                  <a:lnTo>
                    <a:pt x="358" y="552"/>
                  </a:lnTo>
                  <a:lnTo>
                    <a:pt x="365" y="566"/>
                  </a:lnTo>
                  <a:cubicBezTo>
                    <a:pt x="351" y="549"/>
                    <a:pt x="334" y="518"/>
                    <a:pt x="317" y="488"/>
                  </a:cubicBezTo>
                  <a:lnTo>
                    <a:pt x="317" y="488"/>
                  </a:lnTo>
                  <a:cubicBezTo>
                    <a:pt x="325" y="498"/>
                    <a:pt x="334" y="508"/>
                    <a:pt x="342" y="518"/>
                  </a:cubicBezTo>
                  <a:cubicBezTo>
                    <a:pt x="326" y="487"/>
                    <a:pt x="307" y="455"/>
                    <a:pt x="287" y="429"/>
                  </a:cubicBezTo>
                  <a:lnTo>
                    <a:pt x="287" y="429"/>
                  </a:lnTo>
                  <a:cubicBezTo>
                    <a:pt x="289" y="432"/>
                    <a:pt x="291" y="435"/>
                    <a:pt x="291" y="437"/>
                  </a:cubicBezTo>
                  <a:cubicBezTo>
                    <a:pt x="284" y="427"/>
                    <a:pt x="281" y="420"/>
                    <a:pt x="277" y="417"/>
                  </a:cubicBezTo>
                  <a:lnTo>
                    <a:pt x="277" y="417"/>
                  </a:lnTo>
                  <a:cubicBezTo>
                    <a:pt x="279" y="421"/>
                    <a:pt x="283" y="429"/>
                    <a:pt x="287" y="437"/>
                  </a:cubicBezTo>
                  <a:lnTo>
                    <a:pt x="250" y="379"/>
                  </a:lnTo>
                  <a:lnTo>
                    <a:pt x="264" y="404"/>
                  </a:lnTo>
                  <a:lnTo>
                    <a:pt x="230" y="376"/>
                  </a:lnTo>
                  <a:lnTo>
                    <a:pt x="230" y="376"/>
                  </a:lnTo>
                  <a:cubicBezTo>
                    <a:pt x="261" y="437"/>
                    <a:pt x="308" y="521"/>
                    <a:pt x="311" y="552"/>
                  </a:cubicBezTo>
                  <a:cubicBezTo>
                    <a:pt x="287" y="512"/>
                    <a:pt x="267" y="485"/>
                    <a:pt x="236" y="437"/>
                  </a:cubicBezTo>
                  <a:lnTo>
                    <a:pt x="236" y="437"/>
                  </a:lnTo>
                  <a:cubicBezTo>
                    <a:pt x="246" y="450"/>
                    <a:pt x="250" y="455"/>
                    <a:pt x="252" y="455"/>
                  </a:cubicBezTo>
                  <a:cubicBezTo>
                    <a:pt x="256" y="455"/>
                    <a:pt x="238" y="416"/>
                    <a:pt x="242" y="416"/>
                  </a:cubicBezTo>
                  <a:lnTo>
                    <a:pt x="242" y="416"/>
                  </a:lnTo>
                  <a:cubicBezTo>
                    <a:pt x="243" y="416"/>
                    <a:pt x="243" y="416"/>
                    <a:pt x="243" y="416"/>
                  </a:cubicBezTo>
                  <a:lnTo>
                    <a:pt x="243" y="416"/>
                  </a:lnTo>
                  <a:cubicBezTo>
                    <a:pt x="237" y="413"/>
                    <a:pt x="227" y="396"/>
                    <a:pt x="222" y="385"/>
                  </a:cubicBezTo>
                  <a:lnTo>
                    <a:pt x="222" y="385"/>
                  </a:lnTo>
                  <a:lnTo>
                    <a:pt x="240" y="434"/>
                  </a:lnTo>
                  <a:cubicBezTo>
                    <a:pt x="218" y="401"/>
                    <a:pt x="216" y="404"/>
                    <a:pt x="211" y="397"/>
                  </a:cubicBezTo>
                  <a:lnTo>
                    <a:pt x="211" y="397"/>
                  </a:lnTo>
                  <a:cubicBezTo>
                    <a:pt x="255" y="467"/>
                    <a:pt x="230" y="448"/>
                    <a:pt x="240" y="474"/>
                  </a:cubicBezTo>
                  <a:cubicBezTo>
                    <a:pt x="224" y="449"/>
                    <a:pt x="211" y="424"/>
                    <a:pt x="215" y="424"/>
                  </a:cubicBezTo>
                  <a:lnTo>
                    <a:pt x="215" y="424"/>
                  </a:lnTo>
                  <a:cubicBezTo>
                    <a:pt x="215" y="424"/>
                    <a:pt x="216" y="424"/>
                    <a:pt x="216" y="424"/>
                  </a:cubicBezTo>
                  <a:cubicBezTo>
                    <a:pt x="210" y="416"/>
                    <a:pt x="207" y="412"/>
                    <a:pt x="206" y="412"/>
                  </a:cubicBezTo>
                  <a:lnTo>
                    <a:pt x="206" y="412"/>
                  </a:lnTo>
                  <a:cubicBezTo>
                    <a:pt x="202" y="412"/>
                    <a:pt x="245" y="484"/>
                    <a:pt x="239" y="484"/>
                  </a:cubicBezTo>
                  <a:cubicBezTo>
                    <a:pt x="238" y="484"/>
                    <a:pt x="236" y="481"/>
                    <a:pt x="231" y="476"/>
                  </a:cubicBezTo>
                  <a:lnTo>
                    <a:pt x="231" y="476"/>
                  </a:lnTo>
                  <a:cubicBezTo>
                    <a:pt x="231" y="476"/>
                    <a:pt x="231" y="477"/>
                    <a:pt x="230" y="477"/>
                  </a:cubicBezTo>
                  <a:cubicBezTo>
                    <a:pt x="226" y="477"/>
                    <a:pt x="215" y="466"/>
                    <a:pt x="206" y="451"/>
                  </a:cubicBezTo>
                  <a:lnTo>
                    <a:pt x="209" y="448"/>
                  </a:lnTo>
                  <a:cubicBezTo>
                    <a:pt x="208" y="447"/>
                    <a:pt x="207" y="447"/>
                    <a:pt x="206" y="447"/>
                  </a:cubicBezTo>
                  <a:cubicBezTo>
                    <a:pt x="194" y="447"/>
                    <a:pt x="188" y="462"/>
                    <a:pt x="207" y="503"/>
                  </a:cubicBezTo>
                  <a:lnTo>
                    <a:pt x="207" y="503"/>
                  </a:lnTo>
                  <a:cubicBezTo>
                    <a:pt x="192" y="478"/>
                    <a:pt x="172" y="446"/>
                    <a:pt x="166" y="437"/>
                  </a:cubicBezTo>
                  <a:lnTo>
                    <a:pt x="166" y="437"/>
                  </a:lnTo>
                  <a:lnTo>
                    <a:pt x="294" y="671"/>
                  </a:lnTo>
                  <a:cubicBezTo>
                    <a:pt x="256" y="613"/>
                    <a:pt x="166" y="478"/>
                    <a:pt x="152" y="440"/>
                  </a:cubicBezTo>
                  <a:cubicBezTo>
                    <a:pt x="149" y="437"/>
                    <a:pt x="146" y="434"/>
                    <a:pt x="144" y="434"/>
                  </a:cubicBezTo>
                  <a:lnTo>
                    <a:pt x="144" y="434"/>
                  </a:lnTo>
                  <a:cubicBezTo>
                    <a:pt x="142" y="434"/>
                    <a:pt x="142" y="438"/>
                    <a:pt x="145" y="451"/>
                  </a:cubicBezTo>
                  <a:cubicBezTo>
                    <a:pt x="152" y="457"/>
                    <a:pt x="203" y="532"/>
                    <a:pt x="203" y="538"/>
                  </a:cubicBezTo>
                  <a:cubicBezTo>
                    <a:pt x="160" y="479"/>
                    <a:pt x="179" y="504"/>
                    <a:pt x="141" y="457"/>
                  </a:cubicBezTo>
                  <a:lnTo>
                    <a:pt x="141" y="457"/>
                  </a:lnTo>
                  <a:cubicBezTo>
                    <a:pt x="155" y="476"/>
                    <a:pt x="201" y="555"/>
                    <a:pt x="196" y="555"/>
                  </a:cubicBezTo>
                  <a:cubicBezTo>
                    <a:pt x="196" y="555"/>
                    <a:pt x="196" y="555"/>
                    <a:pt x="196" y="555"/>
                  </a:cubicBezTo>
                  <a:cubicBezTo>
                    <a:pt x="189" y="542"/>
                    <a:pt x="142" y="468"/>
                    <a:pt x="135" y="457"/>
                  </a:cubicBezTo>
                  <a:lnTo>
                    <a:pt x="135" y="457"/>
                  </a:lnTo>
                  <a:lnTo>
                    <a:pt x="176" y="538"/>
                  </a:lnTo>
                  <a:lnTo>
                    <a:pt x="176" y="538"/>
                  </a:lnTo>
                  <a:cubicBezTo>
                    <a:pt x="162" y="514"/>
                    <a:pt x="135" y="470"/>
                    <a:pt x="119" y="451"/>
                  </a:cubicBezTo>
                  <a:lnTo>
                    <a:pt x="119" y="451"/>
                  </a:lnTo>
                  <a:cubicBezTo>
                    <a:pt x="125" y="459"/>
                    <a:pt x="123" y="460"/>
                    <a:pt x="120" y="460"/>
                  </a:cubicBezTo>
                  <a:cubicBezTo>
                    <a:pt x="120" y="460"/>
                    <a:pt x="119" y="460"/>
                    <a:pt x="118" y="460"/>
                  </a:cubicBezTo>
                  <a:cubicBezTo>
                    <a:pt x="116" y="460"/>
                    <a:pt x="113" y="461"/>
                    <a:pt x="115" y="465"/>
                  </a:cubicBezTo>
                  <a:lnTo>
                    <a:pt x="132" y="481"/>
                  </a:lnTo>
                  <a:cubicBezTo>
                    <a:pt x="131" y="481"/>
                    <a:pt x="131" y="481"/>
                    <a:pt x="131" y="481"/>
                  </a:cubicBezTo>
                  <a:lnTo>
                    <a:pt x="131" y="481"/>
                  </a:lnTo>
                  <a:cubicBezTo>
                    <a:pt x="118" y="481"/>
                    <a:pt x="199" y="613"/>
                    <a:pt x="186" y="616"/>
                  </a:cubicBezTo>
                  <a:cubicBezTo>
                    <a:pt x="175" y="596"/>
                    <a:pt x="122" y="498"/>
                    <a:pt x="108" y="491"/>
                  </a:cubicBezTo>
                  <a:lnTo>
                    <a:pt x="108" y="491"/>
                  </a:lnTo>
                  <a:cubicBezTo>
                    <a:pt x="135" y="538"/>
                    <a:pt x="233" y="718"/>
                    <a:pt x="247" y="758"/>
                  </a:cubicBezTo>
                  <a:lnTo>
                    <a:pt x="230" y="731"/>
                  </a:lnTo>
                  <a:lnTo>
                    <a:pt x="243" y="765"/>
                  </a:lnTo>
                  <a:cubicBezTo>
                    <a:pt x="206" y="694"/>
                    <a:pt x="128" y="542"/>
                    <a:pt x="98" y="481"/>
                  </a:cubicBezTo>
                  <a:cubicBezTo>
                    <a:pt x="84" y="467"/>
                    <a:pt x="80" y="456"/>
                    <a:pt x="76" y="456"/>
                  </a:cubicBezTo>
                  <a:cubicBezTo>
                    <a:pt x="75" y="456"/>
                    <a:pt x="75" y="456"/>
                    <a:pt x="74" y="457"/>
                  </a:cubicBezTo>
                  <a:cubicBezTo>
                    <a:pt x="58" y="434"/>
                    <a:pt x="54" y="420"/>
                    <a:pt x="54" y="417"/>
                  </a:cubicBezTo>
                  <a:lnTo>
                    <a:pt x="34" y="407"/>
                  </a:lnTo>
                  <a:lnTo>
                    <a:pt x="34" y="407"/>
                  </a:lnTo>
                  <a:cubicBezTo>
                    <a:pt x="68" y="461"/>
                    <a:pt x="58" y="468"/>
                    <a:pt x="85" y="512"/>
                  </a:cubicBezTo>
                  <a:lnTo>
                    <a:pt x="64" y="448"/>
                  </a:lnTo>
                  <a:lnTo>
                    <a:pt x="64" y="448"/>
                  </a:lnTo>
                  <a:cubicBezTo>
                    <a:pt x="97" y="499"/>
                    <a:pt x="145" y="600"/>
                    <a:pt x="136" y="600"/>
                  </a:cubicBezTo>
                  <a:cubicBezTo>
                    <a:pt x="136" y="600"/>
                    <a:pt x="135" y="599"/>
                    <a:pt x="135" y="599"/>
                  </a:cubicBezTo>
                  <a:cubicBezTo>
                    <a:pt x="119" y="579"/>
                    <a:pt x="78" y="505"/>
                    <a:pt x="68" y="485"/>
                  </a:cubicBezTo>
                  <a:lnTo>
                    <a:pt x="68" y="485"/>
                  </a:lnTo>
                  <a:cubicBezTo>
                    <a:pt x="76" y="501"/>
                    <a:pt x="80" y="518"/>
                    <a:pt x="75" y="518"/>
                  </a:cubicBezTo>
                  <a:cubicBezTo>
                    <a:pt x="74" y="518"/>
                    <a:pt x="73" y="517"/>
                    <a:pt x="71" y="515"/>
                  </a:cubicBezTo>
                  <a:lnTo>
                    <a:pt x="58" y="481"/>
                  </a:lnTo>
                  <a:cubicBezTo>
                    <a:pt x="56" y="480"/>
                    <a:pt x="56" y="479"/>
                    <a:pt x="55" y="479"/>
                  </a:cubicBezTo>
                  <a:lnTo>
                    <a:pt x="55" y="479"/>
                  </a:lnTo>
                  <a:cubicBezTo>
                    <a:pt x="50" y="479"/>
                    <a:pt x="75" y="525"/>
                    <a:pt x="70" y="525"/>
                  </a:cubicBezTo>
                  <a:cubicBezTo>
                    <a:pt x="69" y="525"/>
                    <a:pt x="65" y="521"/>
                    <a:pt x="58" y="512"/>
                  </a:cubicBezTo>
                  <a:cubicBezTo>
                    <a:pt x="55" y="509"/>
                    <a:pt x="26" y="468"/>
                    <a:pt x="25" y="468"/>
                  </a:cubicBezTo>
                  <a:lnTo>
                    <a:pt x="25" y="468"/>
                  </a:lnTo>
                  <a:cubicBezTo>
                    <a:pt x="25" y="468"/>
                    <a:pt x="26" y="471"/>
                    <a:pt x="30" y="478"/>
                  </a:cubicBezTo>
                  <a:cubicBezTo>
                    <a:pt x="68" y="535"/>
                    <a:pt x="183" y="724"/>
                    <a:pt x="209" y="772"/>
                  </a:cubicBezTo>
                  <a:cubicBezTo>
                    <a:pt x="206" y="769"/>
                    <a:pt x="162" y="721"/>
                    <a:pt x="142" y="691"/>
                  </a:cubicBezTo>
                  <a:cubicBezTo>
                    <a:pt x="113" y="649"/>
                    <a:pt x="82" y="581"/>
                    <a:pt x="55" y="542"/>
                  </a:cubicBezTo>
                  <a:lnTo>
                    <a:pt x="55" y="542"/>
                  </a:lnTo>
                  <a:cubicBezTo>
                    <a:pt x="64" y="555"/>
                    <a:pt x="71" y="570"/>
                    <a:pt x="71" y="576"/>
                  </a:cubicBezTo>
                  <a:cubicBezTo>
                    <a:pt x="62" y="564"/>
                    <a:pt x="48" y="537"/>
                    <a:pt x="45" y="537"/>
                  </a:cubicBezTo>
                  <a:cubicBezTo>
                    <a:pt x="44" y="537"/>
                    <a:pt x="44" y="537"/>
                    <a:pt x="44" y="538"/>
                  </a:cubicBezTo>
                  <a:cubicBezTo>
                    <a:pt x="59" y="562"/>
                    <a:pt x="59" y="565"/>
                    <a:pt x="57" y="565"/>
                  </a:cubicBezTo>
                  <a:cubicBezTo>
                    <a:pt x="56" y="565"/>
                    <a:pt x="55" y="564"/>
                    <a:pt x="55" y="564"/>
                  </a:cubicBezTo>
                  <a:lnTo>
                    <a:pt x="55" y="564"/>
                  </a:lnTo>
                  <a:cubicBezTo>
                    <a:pt x="54" y="564"/>
                    <a:pt x="56" y="567"/>
                    <a:pt x="71" y="586"/>
                  </a:cubicBezTo>
                  <a:cubicBezTo>
                    <a:pt x="72" y="590"/>
                    <a:pt x="71" y="592"/>
                    <a:pt x="71" y="592"/>
                  </a:cubicBezTo>
                  <a:cubicBezTo>
                    <a:pt x="69" y="592"/>
                    <a:pt x="62" y="581"/>
                    <a:pt x="56" y="581"/>
                  </a:cubicBezTo>
                  <a:cubicBezTo>
                    <a:pt x="55" y="581"/>
                    <a:pt x="55" y="581"/>
                    <a:pt x="54" y="582"/>
                  </a:cubicBezTo>
                  <a:cubicBezTo>
                    <a:pt x="78" y="616"/>
                    <a:pt x="122" y="704"/>
                    <a:pt x="128" y="724"/>
                  </a:cubicBezTo>
                  <a:cubicBezTo>
                    <a:pt x="119" y="711"/>
                    <a:pt x="108" y="691"/>
                    <a:pt x="102" y="684"/>
                  </a:cubicBezTo>
                  <a:cubicBezTo>
                    <a:pt x="92" y="684"/>
                    <a:pt x="74" y="667"/>
                    <a:pt x="64" y="667"/>
                  </a:cubicBezTo>
                  <a:cubicBezTo>
                    <a:pt x="63" y="667"/>
                    <a:pt x="62" y="667"/>
                    <a:pt x="61" y="667"/>
                  </a:cubicBezTo>
                  <a:cubicBezTo>
                    <a:pt x="54" y="654"/>
                    <a:pt x="42" y="641"/>
                    <a:pt x="29" y="619"/>
                  </a:cubicBezTo>
                  <a:lnTo>
                    <a:pt x="29" y="619"/>
                  </a:lnTo>
                  <a:cubicBezTo>
                    <a:pt x="35" y="630"/>
                    <a:pt x="41" y="643"/>
                    <a:pt x="41" y="647"/>
                  </a:cubicBezTo>
                  <a:cubicBezTo>
                    <a:pt x="7" y="602"/>
                    <a:pt x="41" y="636"/>
                    <a:pt x="4" y="582"/>
                  </a:cubicBezTo>
                  <a:lnTo>
                    <a:pt x="4" y="582"/>
                  </a:lnTo>
                  <a:cubicBezTo>
                    <a:pt x="24" y="613"/>
                    <a:pt x="24" y="630"/>
                    <a:pt x="30" y="654"/>
                  </a:cubicBezTo>
                  <a:cubicBezTo>
                    <a:pt x="40" y="669"/>
                    <a:pt x="45" y="674"/>
                    <a:pt x="47" y="674"/>
                  </a:cubicBezTo>
                  <a:cubicBezTo>
                    <a:pt x="51" y="674"/>
                    <a:pt x="42" y="649"/>
                    <a:pt x="38" y="633"/>
                  </a:cubicBezTo>
                  <a:lnTo>
                    <a:pt x="38" y="633"/>
                  </a:lnTo>
                  <a:cubicBezTo>
                    <a:pt x="78" y="704"/>
                    <a:pt x="111" y="778"/>
                    <a:pt x="122" y="816"/>
                  </a:cubicBezTo>
                  <a:cubicBezTo>
                    <a:pt x="122" y="818"/>
                    <a:pt x="122" y="820"/>
                    <a:pt x="121" y="820"/>
                  </a:cubicBezTo>
                  <a:cubicBezTo>
                    <a:pt x="118" y="820"/>
                    <a:pt x="98" y="781"/>
                    <a:pt x="98" y="781"/>
                  </a:cubicBezTo>
                  <a:lnTo>
                    <a:pt x="98" y="781"/>
                  </a:lnTo>
                  <a:cubicBezTo>
                    <a:pt x="98" y="781"/>
                    <a:pt x="98" y="781"/>
                    <a:pt x="98" y="782"/>
                  </a:cubicBezTo>
                  <a:cubicBezTo>
                    <a:pt x="98" y="782"/>
                    <a:pt x="98" y="782"/>
                    <a:pt x="98" y="782"/>
                  </a:cubicBezTo>
                  <a:lnTo>
                    <a:pt x="98" y="782"/>
                  </a:lnTo>
                  <a:cubicBezTo>
                    <a:pt x="82" y="782"/>
                    <a:pt x="136" y="874"/>
                    <a:pt x="125" y="874"/>
                  </a:cubicBezTo>
                  <a:cubicBezTo>
                    <a:pt x="123" y="874"/>
                    <a:pt x="120" y="871"/>
                    <a:pt x="115" y="866"/>
                  </a:cubicBezTo>
                  <a:cubicBezTo>
                    <a:pt x="85" y="825"/>
                    <a:pt x="64" y="778"/>
                    <a:pt x="47" y="748"/>
                  </a:cubicBezTo>
                  <a:cubicBezTo>
                    <a:pt x="47" y="745"/>
                    <a:pt x="47" y="743"/>
                    <a:pt x="48" y="743"/>
                  </a:cubicBezTo>
                  <a:cubicBezTo>
                    <a:pt x="53" y="743"/>
                    <a:pt x="70" y="769"/>
                    <a:pt x="74" y="769"/>
                  </a:cubicBezTo>
                  <a:cubicBezTo>
                    <a:pt x="74" y="769"/>
                    <a:pt x="74" y="769"/>
                    <a:pt x="74" y="769"/>
                  </a:cubicBezTo>
                  <a:lnTo>
                    <a:pt x="58" y="748"/>
                  </a:lnTo>
                  <a:cubicBezTo>
                    <a:pt x="52" y="738"/>
                    <a:pt x="49" y="728"/>
                    <a:pt x="52" y="728"/>
                  </a:cubicBezTo>
                  <a:lnTo>
                    <a:pt x="52" y="728"/>
                  </a:lnTo>
                  <a:cubicBezTo>
                    <a:pt x="53" y="728"/>
                    <a:pt x="55" y="729"/>
                    <a:pt x="58" y="731"/>
                  </a:cubicBezTo>
                  <a:cubicBezTo>
                    <a:pt x="48" y="719"/>
                    <a:pt x="42" y="715"/>
                    <a:pt x="37" y="715"/>
                  </a:cubicBezTo>
                  <a:cubicBezTo>
                    <a:pt x="31" y="715"/>
                    <a:pt x="27" y="719"/>
                    <a:pt x="20" y="719"/>
                  </a:cubicBezTo>
                  <a:cubicBezTo>
                    <a:pt x="15" y="719"/>
                    <a:pt x="9" y="717"/>
                    <a:pt x="0" y="708"/>
                  </a:cubicBezTo>
                  <a:lnTo>
                    <a:pt x="0" y="708"/>
                  </a:lnTo>
                  <a:cubicBezTo>
                    <a:pt x="7" y="724"/>
                    <a:pt x="13" y="741"/>
                    <a:pt x="24" y="755"/>
                  </a:cubicBezTo>
                  <a:lnTo>
                    <a:pt x="24" y="748"/>
                  </a:lnTo>
                  <a:cubicBezTo>
                    <a:pt x="47" y="782"/>
                    <a:pt x="44" y="799"/>
                    <a:pt x="58" y="816"/>
                  </a:cubicBezTo>
                  <a:cubicBezTo>
                    <a:pt x="66" y="838"/>
                    <a:pt x="79" y="870"/>
                    <a:pt x="73" y="870"/>
                  </a:cubicBezTo>
                  <a:cubicBezTo>
                    <a:pt x="72" y="870"/>
                    <a:pt x="70" y="869"/>
                    <a:pt x="68" y="866"/>
                  </a:cubicBezTo>
                  <a:lnTo>
                    <a:pt x="38" y="819"/>
                  </a:lnTo>
                  <a:lnTo>
                    <a:pt x="38" y="819"/>
                  </a:lnTo>
                  <a:cubicBezTo>
                    <a:pt x="44" y="828"/>
                    <a:pt x="52" y="837"/>
                    <a:pt x="55" y="837"/>
                  </a:cubicBezTo>
                  <a:cubicBezTo>
                    <a:pt x="56" y="837"/>
                    <a:pt x="56" y="835"/>
                    <a:pt x="54" y="829"/>
                  </a:cubicBezTo>
                  <a:lnTo>
                    <a:pt x="54" y="829"/>
                  </a:lnTo>
                  <a:cubicBezTo>
                    <a:pt x="55" y="832"/>
                    <a:pt x="55" y="834"/>
                    <a:pt x="54" y="834"/>
                  </a:cubicBezTo>
                  <a:cubicBezTo>
                    <a:pt x="50" y="834"/>
                    <a:pt x="30" y="808"/>
                    <a:pt x="27" y="808"/>
                  </a:cubicBezTo>
                  <a:lnTo>
                    <a:pt x="27" y="808"/>
                  </a:lnTo>
                  <a:cubicBezTo>
                    <a:pt x="26" y="808"/>
                    <a:pt x="28" y="814"/>
                    <a:pt x="38" y="833"/>
                  </a:cubicBezTo>
                  <a:lnTo>
                    <a:pt x="64" y="866"/>
                  </a:lnTo>
                  <a:cubicBezTo>
                    <a:pt x="73" y="891"/>
                    <a:pt x="95" y="938"/>
                    <a:pt x="85" y="938"/>
                  </a:cubicBezTo>
                  <a:cubicBezTo>
                    <a:pt x="84" y="938"/>
                    <a:pt x="83" y="938"/>
                    <a:pt x="81" y="937"/>
                  </a:cubicBezTo>
                  <a:lnTo>
                    <a:pt x="81" y="937"/>
                  </a:lnTo>
                  <a:cubicBezTo>
                    <a:pt x="93" y="956"/>
                    <a:pt x="96" y="959"/>
                    <a:pt x="97" y="959"/>
                  </a:cubicBezTo>
                  <a:cubicBezTo>
                    <a:pt x="97" y="959"/>
                    <a:pt x="97" y="958"/>
                    <a:pt x="98" y="958"/>
                  </a:cubicBezTo>
                  <a:cubicBezTo>
                    <a:pt x="99" y="958"/>
                    <a:pt x="103" y="962"/>
                    <a:pt x="119" y="984"/>
                  </a:cubicBezTo>
                  <a:cubicBezTo>
                    <a:pt x="74" y="917"/>
                    <a:pt x="135" y="981"/>
                    <a:pt x="85" y="906"/>
                  </a:cubicBezTo>
                  <a:lnTo>
                    <a:pt x="85" y="906"/>
                  </a:lnTo>
                  <a:cubicBezTo>
                    <a:pt x="124" y="965"/>
                    <a:pt x="112" y="941"/>
                    <a:pt x="136" y="971"/>
                  </a:cubicBezTo>
                  <a:lnTo>
                    <a:pt x="136" y="971"/>
                  </a:lnTo>
                  <a:cubicBezTo>
                    <a:pt x="131" y="965"/>
                    <a:pt x="129" y="960"/>
                    <a:pt x="132" y="960"/>
                  </a:cubicBezTo>
                  <a:lnTo>
                    <a:pt x="132" y="960"/>
                  </a:lnTo>
                  <a:cubicBezTo>
                    <a:pt x="133" y="960"/>
                    <a:pt x="134" y="960"/>
                    <a:pt x="135" y="961"/>
                  </a:cubicBezTo>
                  <a:cubicBezTo>
                    <a:pt x="132" y="958"/>
                    <a:pt x="132" y="951"/>
                    <a:pt x="128" y="947"/>
                  </a:cubicBezTo>
                  <a:lnTo>
                    <a:pt x="128" y="944"/>
                  </a:lnTo>
                  <a:cubicBezTo>
                    <a:pt x="122" y="937"/>
                    <a:pt x="115" y="931"/>
                    <a:pt x="111" y="920"/>
                  </a:cubicBezTo>
                  <a:cubicBezTo>
                    <a:pt x="91" y="883"/>
                    <a:pt x="102" y="880"/>
                    <a:pt x="91" y="859"/>
                  </a:cubicBezTo>
                  <a:lnTo>
                    <a:pt x="91" y="859"/>
                  </a:lnTo>
                  <a:cubicBezTo>
                    <a:pt x="98" y="866"/>
                    <a:pt x="102" y="880"/>
                    <a:pt x="111" y="893"/>
                  </a:cubicBezTo>
                  <a:lnTo>
                    <a:pt x="98" y="863"/>
                  </a:lnTo>
                  <a:lnTo>
                    <a:pt x="98" y="863"/>
                  </a:lnTo>
                  <a:cubicBezTo>
                    <a:pt x="122" y="900"/>
                    <a:pt x="142" y="920"/>
                    <a:pt x="149" y="944"/>
                  </a:cubicBezTo>
                  <a:lnTo>
                    <a:pt x="155" y="944"/>
                  </a:lnTo>
                  <a:cubicBezTo>
                    <a:pt x="163" y="954"/>
                    <a:pt x="170" y="960"/>
                    <a:pt x="173" y="960"/>
                  </a:cubicBezTo>
                  <a:cubicBezTo>
                    <a:pt x="175" y="960"/>
                    <a:pt x="175" y="958"/>
                    <a:pt x="172" y="951"/>
                  </a:cubicBezTo>
                  <a:lnTo>
                    <a:pt x="172" y="951"/>
                  </a:lnTo>
                  <a:cubicBezTo>
                    <a:pt x="172" y="951"/>
                    <a:pt x="173" y="951"/>
                    <a:pt x="173" y="951"/>
                  </a:cubicBezTo>
                  <a:cubicBezTo>
                    <a:pt x="177" y="951"/>
                    <a:pt x="165" y="924"/>
                    <a:pt x="166" y="924"/>
                  </a:cubicBezTo>
                  <a:lnTo>
                    <a:pt x="166" y="924"/>
                  </a:lnTo>
                  <a:cubicBezTo>
                    <a:pt x="166" y="924"/>
                    <a:pt x="168" y="927"/>
                    <a:pt x="172" y="934"/>
                  </a:cubicBezTo>
                  <a:lnTo>
                    <a:pt x="166" y="906"/>
                  </a:lnTo>
                  <a:lnTo>
                    <a:pt x="172" y="917"/>
                  </a:lnTo>
                  <a:cubicBezTo>
                    <a:pt x="180" y="915"/>
                    <a:pt x="168" y="880"/>
                    <a:pt x="179" y="880"/>
                  </a:cubicBezTo>
                  <a:cubicBezTo>
                    <a:pt x="183" y="880"/>
                    <a:pt x="191" y="886"/>
                    <a:pt x="206" y="903"/>
                  </a:cubicBezTo>
                  <a:cubicBezTo>
                    <a:pt x="204" y="895"/>
                    <a:pt x="201" y="885"/>
                    <a:pt x="205" y="885"/>
                  </a:cubicBezTo>
                  <a:lnTo>
                    <a:pt x="205" y="885"/>
                  </a:lnTo>
                  <a:cubicBezTo>
                    <a:pt x="206" y="885"/>
                    <a:pt x="208" y="885"/>
                    <a:pt x="209" y="886"/>
                  </a:cubicBezTo>
                  <a:lnTo>
                    <a:pt x="230" y="917"/>
                  </a:lnTo>
                  <a:cubicBezTo>
                    <a:pt x="229" y="916"/>
                    <a:pt x="230" y="915"/>
                    <a:pt x="230" y="915"/>
                  </a:cubicBezTo>
                  <a:cubicBezTo>
                    <a:pt x="233" y="915"/>
                    <a:pt x="243" y="925"/>
                    <a:pt x="247" y="925"/>
                  </a:cubicBezTo>
                  <a:cubicBezTo>
                    <a:pt x="249" y="925"/>
                    <a:pt x="249" y="921"/>
                    <a:pt x="243" y="911"/>
                  </a:cubicBezTo>
                  <a:lnTo>
                    <a:pt x="243" y="911"/>
                  </a:lnTo>
                  <a:cubicBezTo>
                    <a:pt x="263" y="940"/>
                    <a:pt x="272" y="949"/>
                    <a:pt x="277" y="949"/>
                  </a:cubicBezTo>
                  <a:cubicBezTo>
                    <a:pt x="284" y="949"/>
                    <a:pt x="280" y="926"/>
                    <a:pt x="285" y="926"/>
                  </a:cubicBezTo>
                  <a:cubicBezTo>
                    <a:pt x="286" y="926"/>
                    <a:pt x="286" y="926"/>
                    <a:pt x="287" y="927"/>
                  </a:cubicBezTo>
                  <a:lnTo>
                    <a:pt x="264" y="886"/>
                  </a:lnTo>
                  <a:cubicBezTo>
                    <a:pt x="270" y="886"/>
                    <a:pt x="267" y="870"/>
                    <a:pt x="264" y="853"/>
                  </a:cubicBezTo>
                  <a:lnTo>
                    <a:pt x="243" y="816"/>
                  </a:lnTo>
                  <a:cubicBezTo>
                    <a:pt x="240" y="807"/>
                    <a:pt x="240" y="804"/>
                    <a:pt x="242" y="804"/>
                  </a:cubicBezTo>
                  <a:lnTo>
                    <a:pt x="242" y="804"/>
                  </a:lnTo>
                  <a:cubicBezTo>
                    <a:pt x="248" y="804"/>
                    <a:pt x="268" y="826"/>
                    <a:pt x="275" y="826"/>
                  </a:cubicBezTo>
                  <a:cubicBezTo>
                    <a:pt x="276" y="826"/>
                    <a:pt x="276" y="826"/>
                    <a:pt x="277" y="825"/>
                  </a:cubicBezTo>
                  <a:cubicBezTo>
                    <a:pt x="280" y="832"/>
                    <a:pt x="281" y="835"/>
                    <a:pt x="281" y="835"/>
                  </a:cubicBezTo>
                  <a:cubicBezTo>
                    <a:pt x="280" y="835"/>
                    <a:pt x="277" y="833"/>
                    <a:pt x="273" y="829"/>
                  </a:cubicBezTo>
                  <a:lnTo>
                    <a:pt x="273" y="829"/>
                  </a:lnTo>
                  <a:cubicBezTo>
                    <a:pt x="286" y="845"/>
                    <a:pt x="292" y="851"/>
                    <a:pt x="295" y="851"/>
                  </a:cubicBezTo>
                  <a:cubicBezTo>
                    <a:pt x="303" y="851"/>
                    <a:pt x="280" y="800"/>
                    <a:pt x="288" y="800"/>
                  </a:cubicBezTo>
                  <a:lnTo>
                    <a:pt x="288" y="800"/>
                  </a:lnTo>
                  <a:cubicBezTo>
                    <a:pt x="290" y="800"/>
                    <a:pt x="294" y="803"/>
                    <a:pt x="301" y="812"/>
                  </a:cubicBezTo>
                  <a:cubicBezTo>
                    <a:pt x="299" y="806"/>
                    <a:pt x="299" y="803"/>
                    <a:pt x="300" y="803"/>
                  </a:cubicBezTo>
                  <a:lnTo>
                    <a:pt x="300" y="803"/>
                  </a:lnTo>
                  <a:cubicBezTo>
                    <a:pt x="302" y="803"/>
                    <a:pt x="304" y="806"/>
                    <a:pt x="308" y="809"/>
                  </a:cubicBezTo>
                  <a:lnTo>
                    <a:pt x="308" y="812"/>
                  </a:lnTo>
                  <a:cubicBezTo>
                    <a:pt x="314" y="816"/>
                    <a:pt x="317" y="822"/>
                    <a:pt x="325" y="829"/>
                  </a:cubicBezTo>
                  <a:cubicBezTo>
                    <a:pt x="317" y="819"/>
                    <a:pt x="311" y="812"/>
                    <a:pt x="311" y="812"/>
                  </a:cubicBezTo>
                  <a:cubicBezTo>
                    <a:pt x="311" y="809"/>
                    <a:pt x="311" y="802"/>
                    <a:pt x="308" y="792"/>
                  </a:cubicBezTo>
                  <a:lnTo>
                    <a:pt x="308" y="792"/>
                  </a:lnTo>
                  <a:lnTo>
                    <a:pt x="331" y="829"/>
                  </a:lnTo>
                  <a:cubicBezTo>
                    <a:pt x="333" y="831"/>
                    <a:pt x="334" y="832"/>
                    <a:pt x="334" y="832"/>
                  </a:cubicBezTo>
                  <a:cubicBezTo>
                    <a:pt x="335" y="832"/>
                    <a:pt x="319" y="805"/>
                    <a:pt x="304" y="782"/>
                  </a:cubicBezTo>
                  <a:cubicBezTo>
                    <a:pt x="301" y="775"/>
                    <a:pt x="297" y="765"/>
                    <a:pt x="294" y="755"/>
                  </a:cubicBezTo>
                  <a:lnTo>
                    <a:pt x="294" y="755"/>
                  </a:lnTo>
                  <a:cubicBezTo>
                    <a:pt x="305" y="773"/>
                    <a:pt x="309" y="778"/>
                    <a:pt x="310" y="778"/>
                  </a:cubicBezTo>
                  <a:cubicBezTo>
                    <a:pt x="311" y="778"/>
                    <a:pt x="308" y="770"/>
                    <a:pt x="311" y="770"/>
                  </a:cubicBezTo>
                  <a:lnTo>
                    <a:pt x="311" y="770"/>
                  </a:lnTo>
                  <a:cubicBezTo>
                    <a:pt x="312" y="770"/>
                    <a:pt x="317" y="775"/>
                    <a:pt x="331" y="795"/>
                  </a:cubicBezTo>
                  <a:cubicBezTo>
                    <a:pt x="312" y="764"/>
                    <a:pt x="325" y="764"/>
                    <a:pt x="296" y="712"/>
                  </a:cubicBezTo>
                  <a:lnTo>
                    <a:pt x="296" y="712"/>
                  </a:lnTo>
                  <a:cubicBezTo>
                    <a:pt x="299" y="713"/>
                    <a:pt x="301" y="715"/>
                    <a:pt x="303" y="715"/>
                  </a:cubicBezTo>
                  <a:cubicBezTo>
                    <a:pt x="306" y="715"/>
                    <a:pt x="306" y="712"/>
                    <a:pt x="301" y="701"/>
                  </a:cubicBezTo>
                  <a:lnTo>
                    <a:pt x="301" y="701"/>
                  </a:lnTo>
                  <a:lnTo>
                    <a:pt x="331" y="748"/>
                  </a:lnTo>
                  <a:lnTo>
                    <a:pt x="297" y="680"/>
                  </a:lnTo>
                  <a:lnTo>
                    <a:pt x="297" y="680"/>
                  </a:lnTo>
                  <a:cubicBezTo>
                    <a:pt x="317" y="708"/>
                    <a:pt x="331" y="724"/>
                    <a:pt x="351" y="761"/>
                  </a:cubicBezTo>
                  <a:cubicBezTo>
                    <a:pt x="325" y="701"/>
                    <a:pt x="345" y="738"/>
                    <a:pt x="314" y="677"/>
                  </a:cubicBezTo>
                  <a:lnTo>
                    <a:pt x="314" y="677"/>
                  </a:lnTo>
                  <a:lnTo>
                    <a:pt x="334" y="708"/>
                  </a:lnTo>
                  <a:cubicBezTo>
                    <a:pt x="337" y="705"/>
                    <a:pt x="323" y="677"/>
                    <a:pt x="325" y="677"/>
                  </a:cubicBezTo>
                  <a:lnTo>
                    <a:pt x="325" y="677"/>
                  </a:lnTo>
                  <a:cubicBezTo>
                    <a:pt x="326" y="677"/>
                    <a:pt x="327" y="679"/>
                    <a:pt x="331" y="684"/>
                  </a:cubicBezTo>
                  <a:cubicBezTo>
                    <a:pt x="346" y="703"/>
                    <a:pt x="355" y="708"/>
                    <a:pt x="362" y="708"/>
                  </a:cubicBezTo>
                  <a:cubicBezTo>
                    <a:pt x="369" y="708"/>
                    <a:pt x="375" y="703"/>
                    <a:pt x="383" y="703"/>
                  </a:cubicBezTo>
                  <a:cubicBezTo>
                    <a:pt x="391" y="703"/>
                    <a:pt x="400" y="707"/>
                    <a:pt x="415" y="721"/>
                  </a:cubicBezTo>
                  <a:cubicBezTo>
                    <a:pt x="398" y="695"/>
                    <a:pt x="393" y="687"/>
                    <a:pt x="394" y="687"/>
                  </a:cubicBezTo>
                  <a:lnTo>
                    <a:pt x="394" y="687"/>
                  </a:lnTo>
                  <a:cubicBezTo>
                    <a:pt x="396" y="687"/>
                    <a:pt x="415" y="710"/>
                    <a:pt x="417" y="710"/>
                  </a:cubicBezTo>
                  <a:cubicBezTo>
                    <a:pt x="419" y="710"/>
                    <a:pt x="416" y="704"/>
                    <a:pt x="406" y="688"/>
                  </a:cubicBezTo>
                  <a:lnTo>
                    <a:pt x="406" y="688"/>
                  </a:lnTo>
                  <a:cubicBezTo>
                    <a:pt x="419" y="708"/>
                    <a:pt x="429" y="718"/>
                    <a:pt x="439" y="738"/>
                  </a:cubicBezTo>
                  <a:cubicBezTo>
                    <a:pt x="437" y="732"/>
                    <a:pt x="438" y="730"/>
                    <a:pt x="441" y="730"/>
                  </a:cubicBezTo>
                  <a:cubicBezTo>
                    <a:pt x="444" y="730"/>
                    <a:pt x="449" y="734"/>
                    <a:pt x="451" y="734"/>
                  </a:cubicBezTo>
                  <a:cubicBezTo>
                    <a:pt x="454" y="734"/>
                    <a:pt x="453" y="728"/>
                    <a:pt x="439" y="701"/>
                  </a:cubicBezTo>
                  <a:lnTo>
                    <a:pt x="439" y="701"/>
                  </a:lnTo>
                  <a:cubicBezTo>
                    <a:pt x="453" y="724"/>
                    <a:pt x="459" y="735"/>
                    <a:pt x="466" y="748"/>
                  </a:cubicBezTo>
                  <a:cubicBezTo>
                    <a:pt x="466" y="743"/>
                    <a:pt x="461" y="734"/>
                    <a:pt x="462" y="734"/>
                  </a:cubicBezTo>
                  <a:lnTo>
                    <a:pt x="462" y="734"/>
                  </a:lnTo>
                  <a:cubicBezTo>
                    <a:pt x="462" y="734"/>
                    <a:pt x="464" y="735"/>
                    <a:pt x="466" y="738"/>
                  </a:cubicBezTo>
                  <a:cubicBezTo>
                    <a:pt x="476" y="752"/>
                    <a:pt x="476" y="758"/>
                    <a:pt x="483" y="769"/>
                  </a:cubicBezTo>
                  <a:cubicBezTo>
                    <a:pt x="487" y="758"/>
                    <a:pt x="446" y="691"/>
                    <a:pt x="406" y="630"/>
                  </a:cubicBezTo>
                  <a:lnTo>
                    <a:pt x="406" y="630"/>
                  </a:lnTo>
                  <a:cubicBezTo>
                    <a:pt x="415" y="641"/>
                    <a:pt x="421" y="646"/>
                    <a:pt x="423" y="646"/>
                  </a:cubicBezTo>
                  <a:cubicBezTo>
                    <a:pt x="425" y="646"/>
                    <a:pt x="420" y="634"/>
                    <a:pt x="406" y="610"/>
                  </a:cubicBezTo>
                  <a:lnTo>
                    <a:pt x="406" y="610"/>
                  </a:lnTo>
                  <a:cubicBezTo>
                    <a:pt x="419" y="627"/>
                    <a:pt x="436" y="647"/>
                    <a:pt x="436" y="657"/>
                  </a:cubicBezTo>
                  <a:cubicBezTo>
                    <a:pt x="437" y="658"/>
                    <a:pt x="444" y="662"/>
                    <a:pt x="448" y="662"/>
                  </a:cubicBezTo>
                  <a:cubicBezTo>
                    <a:pt x="454" y="662"/>
                    <a:pt x="456" y="655"/>
                    <a:pt x="439" y="627"/>
                  </a:cubicBezTo>
                  <a:lnTo>
                    <a:pt x="439" y="627"/>
                  </a:lnTo>
                  <a:cubicBezTo>
                    <a:pt x="443" y="631"/>
                    <a:pt x="445" y="633"/>
                    <a:pt x="446" y="633"/>
                  </a:cubicBezTo>
                  <a:cubicBezTo>
                    <a:pt x="447" y="633"/>
                    <a:pt x="445" y="627"/>
                    <a:pt x="443" y="623"/>
                  </a:cubicBezTo>
                  <a:cubicBezTo>
                    <a:pt x="444" y="622"/>
                    <a:pt x="446" y="622"/>
                    <a:pt x="447" y="622"/>
                  </a:cubicBezTo>
                  <a:cubicBezTo>
                    <a:pt x="448" y="622"/>
                    <a:pt x="450" y="622"/>
                    <a:pt x="451" y="622"/>
                  </a:cubicBezTo>
                  <a:cubicBezTo>
                    <a:pt x="453" y="622"/>
                    <a:pt x="454" y="621"/>
                    <a:pt x="456" y="616"/>
                  </a:cubicBezTo>
                  <a:lnTo>
                    <a:pt x="449" y="610"/>
                  </a:lnTo>
                  <a:cubicBezTo>
                    <a:pt x="433" y="583"/>
                    <a:pt x="430" y="577"/>
                    <a:pt x="433" y="577"/>
                  </a:cubicBezTo>
                  <a:lnTo>
                    <a:pt x="433" y="577"/>
                  </a:lnTo>
                  <a:cubicBezTo>
                    <a:pt x="435" y="577"/>
                    <a:pt x="442" y="584"/>
                    <a:pt x="445" y="584"/>
                  </a:cubicBezTo>
                  <a:cubicBezTo>
                    <a:pt x="446" y="584"/>
                    <a:pt x="446" y="583"/>
                    <a:pt x="446" y="582"/>
                  </a:cubicBezTo>
                  <a:lnTo>
                    <a:pt x="449" y="589"/>
                  </a:lnTo>
                  <a:cubicBezTo>
                    <a:pt x="460" y="599"/>
                    <a:pt x="464" y="602"/>
                    <a:pt x="466" y="602"/>
                  </a:cubicBezTo>
                  <a:cubicBezTo>
                    <a:pt x="468" y="602"/>
                    <a:pt x="462" y="592"/>
                    <a:pt x="465" y="592"/>
                  </a:cubicBezTo>
                  <a:lnTo>
                    <a:pt x="465" y="592"/>
                  </a:lnTo>
                  <a:cubicBezTo>
                    <a:pt x="466" y="592"/>
                    <a:pt x="471" y="595"/>
                    <a:pt x="483" y="606"/>
                  </a:cubicBezTo>
                  <a:lnTo>
                    <a:pt x="459" y="569"/>
                  </a:lnTo>
                  <a:cubicBezTo>
                    <a:pt x="446" y="549"/>
                    <a:pt x="441" y="541"/>
                    <a:pt x="443" y="541"/>
                  </a:cubicBezTo>
                  <a:lnTo>
                    <a:pt x="443" y="541"/>
                  </a:lnTo>
                  <a:cubicBezTo>
                    <a:pt x="446" y="541"/>
                    <a:pt x="480" y="583"/>
                    <a:pt x="487" y="583"/>
                  </a:cubicBezTo>
                  <a:cubicBezTo>
                    <a:pt x="488" y="583"/>
                    <a:pt x="488" y="581"/>
                    <a:pt x="487" y="576"/>
                  </a:cubicBezTo>
                  <a:lnTo>
                    <a:pt x="470" y="555"/>
                  </a:lnTo>
                  <a:cubicBezTo>
                    <a:pt x="468" y="553"/>
                    <a:pt x="468" y="552"/>
                    <a:pt x="468" y="552"/>
                  </a:cubicBezTo>
                  <a:lnTo>
                    <a:pt x="468" y="552"/>
                  </a:lnTo>
                  <a:cubicBezTo>
                    <a:pt x="470" y="552"/>
                    <a:pt x="552" y="661"/>
                    <a:pt x="560" y="667"/>
                  </a:cubicBezTo>
                  <a:cubicBezTo>
                    <a:pt x="568" y="674"/>
                    <a:pt x="568" y="680"/>
                    <a:pt x="571" y="684"/>
                  </a:cubicBezTo>
                  <a:cubicBezTo>
                    <a:pt x="579" y="692"/>
                    <a:pt x="582" y="696"/>
                    <a:pt x="583" y="696"/>
                  </a:cubicBezTo>
                  <a:cubicBezTo>
                    <a:pt x="586" y="696"/>
                    <a:pt x="537" y="633"/>
                    <a:pt x="537" y="619"/>
                  </a:cubicBezTo>
                  <a:lnTo>
                    <a:pt x="537" y="619"/>
                  </a:lnTo>
                  <a:cubicBezTo>
                    <a:pt x="557" y="647"/>
                    <a:pt x="581" y="688"/>
                    <a:pt x="588" y="691"/>
                  </a:cubicBezTo>
                  <a:cubicBezTo>
                    <a:pt x="589" y="692"/>
                    <a:pt x="590" y="693"/>
                    <a:pt x="591" y="693"/>
                  </a:cubicBezTo>
                  <a:cubicBezTo>
                    <a:pt x="595" y="693"/>
                    <a:pt x="564" y="632"/>
                    <a:pt x="572" y="632"/>
                  </a:cubicBezTo>
                  <a:lnTo>
                    <a:pt x="572" y="632"/>
                  </a:lnTo>
                  <a:cubicBezTo>
                    <a:pt x="574" y="632"/>
                    <a:pt x="578" y="635"/>
                    <a:pt x="585" y="643"/>
                  </a:cubicBezTo>
                  <a:cubicBezTo>
                    <a:pt x="571" y="623"/>
                    <a:pt x="554" y="602"/>
                    <a:pt x="548" y="586"/>
                  </a:cubicBezTo>
                  <a:cubicBezTo>
                    <a:pt x="548" y="586"/>
                    <a:pt x="548" y="585"/>
                    <a:pt x="548" y="585"/>
                  </a:cubicBezTo>
                  <a:cubicBezTo>
                    <a:pt x="553" y="585"/>
                    <a:pt x="579" y="614"/>
                    <a:pt x="585" y="614"/>
                  </a:cubicBezTo>
                  <a:cubicBezTo>
                    <a:pt x="588" y="614"/>
                    <a:pt x="586" y="607"/>
                    <a:pt x="574" y="586"/>
                  </a:cubicBezTo>
                  <a:lnTo>
                    <a:pt x="574" y="586"/>
                  </a:lnTo>
                  <a:lnTo>
                    <a:pt x="585" y="602"/>
                  </a:lnTo>
                  <a:cubicBezTo>
                    <a:pt x="578" y="582"/>
                    <a:pt x="578" y="566"/>
                    <a:pt x="557" y="532"/>
                  </a:cubicBezTo>
                  <a:lnTo>
                    <a:pt x="557" y="532"/>
                  </a:lnTo>
                  <a:cubicBezTo>
                    <a:pt x="581" y="564"/>
                    <a:pt x="591" y="574"/>
                    <a:pt x="594" y="574"/>
                  </a:cubicBezTo>
                  <a:cubicBezTo>
                    <a:pt x="601" y="574"/>
                    <a:pt x="582" y="534"/>
                    <a:pt x="587" y="534"/>
                  </a:cubicBezTo>
                  <a:lnTo>
                    <a:pt x="587" y="534"/>
                  </a:lnTo>
                  <a:cubicBezTo>
                    <a:pt x="590" y="534"/>
                    <a:pt x="598" y="543"/>
                    <a:pt x="618" y="572"/>
                  </a:cubicBezTo>
                  <a:lnTo>
                    <a:pt x="625" y="559"/>
                  </a:lnTo>
                  <a:lnTo>
                    <a:pt x="632" y="569"/>
                  </a:lnTo>
                  <a:cubicBezTo>
                    <a:pt x="633" y="569"/>
                    <a:pt x="633" y="569"/>
                    <a:pt x="634" y="569"/>
                  </a:cubicBezTo>
                  <a:cubicBezTo>
                    <a:pt x="644" y="569"/>
                    <a:pt x="628" y="540"/>
                    <a:pt x="612" y="512"/>
                  </a:cubicBezTo>
                  <a:lnTo>
                    <a:pt x="612" y="512"/>
                  </a:lnTo>
                  <a:cubicBezTo>
                    <a:pt x="618" y="518"/>
                    <a:pt x="625" y="532"/>
                    <a:pt x="629" y="538"/>
                  </a:cubicBezTo>
                  <a:cubicBezTo>
                    <a:pt x="637" y="543"/>
                    <a:pt x="642" y="546"/>
                    <a:pt x="645" y="546"/>
                  </a:cubicBezTo>
                  <a:cubicBezTo>
                    <a:pt x="651" y="546"/>
                    <a:pt x="643" y="530"/>
                    <a:pt x="621" y="485"/>
                  </a:cubicBezTo>
                  <a:lnTo>
                    <a:pt x="621" y="485"/>
                  </a:lnTo>
                  <a:lnTo>
                    <a:pt x="649" y="521"/>
                  </a:lnTo>
                  <a:cubicBezTo>
                    <a:pt x="647" y="518"/>
                    <a:pt x="647" y="516"/>
                    <a:pt x="648" y="516"/>
                  </a:cubicBezTo>
                  <a:lnTo>
                    <a:pt x="648" y="516"/>
                  </a:lnTo>
                  <a:cubicBezTo>
                    <a:pt x="652" y="516"/>
                    <a:pt x="676" y="537"/>
                    <a:pt x="684" y="537"/>
                  </a:cubicBezTo>
                  <a:cubicBezTo>
                    <a:pt x="688" y="537"/>
                    <a:pt x="689" y="532"/>
                    <a:pt x="682" y="518"/>
                  </a:cubicBezTo>
                  <a:lnTo>
                    <a:pt x="682" y="518"/>
                  </a:lnTo>
                  <a:cubicBezTo>
                    <a:pt x="686" y="525"/>
                    <a:pt x="693" y="532"/>
                    <a:pt x="696" y="538"/>
                  </a:cubicBezTo>
                  <a:cubicBezTo>
                    <a:pt x="692" y="529"/>
                    <a:pt x="693" y="525"/>
                    <a:pt x="697" y="525"/>
                  </a:cubicBezTo>
                  <a:cubicBezTo>
                    <a:pt x="705" y="525"/>
                    <a:pt x="730" y="547"/>
                    <a:pt x="737" y="547"/>
                  </a:cubicBezTo>
                  <a:cubicBezTo>
                    <a:pt x="743" y="547"/>
                    <a:pt x="737" y="533"/>
                    <a:pt x="702" y="481"/>
                  </a:cubicBezTo>
                  <a:lnTo>
                    <a:pt x="686" y="444"/>
                  </a:lnTo>
                  <a:cubicBezTo>
                    <a:pt x="669" y="440"/>
                    <a:pt x="646" y="384"/>
                    <a:pt x="625" y="363"/>
                  </a:cubicBezTo>
                  <a:cubicBezTo>
                    <a:pt x="625" y="362"/>
                    <a:pt x="626" y="362"/>
                    <a:pt x="627" y="362"/>
                  </a:cubicBezTo>
                  <a:cubicBezTo>
                    <a:pt x="633" y="362"/>
                    <a:pt x="666" y="398"/>
                    <a:pt x="666" y="407"/>
                  </a:cubicBezTo>
                  <a:lnTo>
                    <a:pt x="659" y="400"/>
                  </a:lnTo>
                  <a:lnTo>
                    <a:pt x="659" y="400"/>
                  </a:lnTo>
                  <a:cubicBezTo>
                    <a:pt x="710" y="474"/>
                    <a:pt x="689" y="417"/>
                    <a:pt x="723" y="468"/>
                  </a:cubicBezTo>
                  <a:cubicBezTo>
                    <a:pt x="727" y="463"/>
                    <a:pt x="734" y="462"/>
                    <a:pt x="743" y="462"/>
                  </a:cubicBezTo>
                  <a:cubicBezTo>
                    <a:pt x="760" y="462"/>
                    <a:pt x="783" y="469"/>
                    <a:pt x="799" y="469"/>
                  </a:cubicBezTo>
                  <a:cubicBezTo>
                    <a:pt x="802" y="469"/>
                    <a:pt x="805" y="469"/>
                    <a:pt x="808" y="468"/>
                  </a:cubicBezTo>
                  <a:lnTo>
                    <a:pt x="767" y="414"/>
                  </a:lnTo>
                  <a:lnTo>
                    <a:pt x="774" y="410"/>
                  </a:lnTo>
                  <a:cubicBezTo>
                    <a:pt x="783" y="424"/>
                    <a:pt x="808" y="454"/>
                    <a:pt x="800" y="454"/>
                  </a:cubicBezTo>
                  <a:cubicBezTo>
                    <a:pt x="806" y="460"/>
                    <a:pt x="809" y="462"/>
                    <a:pt x="810" y="462"/>
                  </a:cubicBezTo>
                  <a:cubicBezTo>
                    <a:pt x="815" y="462"/>
                    <a:pt x="789" y="418"/>
                    <a:pt x="780" y="410"/>
                  </a:cubicBezTo>
                  <a:lnTo>
                    <a:pt x="780" y="410"/>
                  </a:lnTo>
                  <a:cubicBezTo>
                    <a:pt x="807" y="427"/>
                    <a:pt x="823" y="474"/>
                    <a:pt x="828" y="474"/>
                  </a:cubicBezTo>
                  <a:cubicBezTo>
                    <a:pt x="828" y="474"/>
                    <a:pt x="828" y="474"/>
                    <a:pt x="828" y="474"/>
                  </a:cubicBezTo>
                  <a:lnTo>
                    <a:pt x="828" y="468"/>
                  </a:lnTo>
                  <a:lnTo>
                    <a:pt x="824" y="465"/>
                  </a:lnTo>
                  <a:cubicBezTo>
                    <a:pt x="811" y="437"/>
                    <a:pt x="794" y="414"/>
                    <a:pt x="800" y="414"/>
                  </a:cubicBezTo>
                  <a:lnTo>
                    <a:pt x="800" y="414"/>
                  </a:lnTo>
                  <a:cubicBezTo>
                    <a:pt x="811" y="424"/>
                    <a:pt x="828" y="448"/>
                    <a:pt x="828" y="448"/>
                  </a:cubicBezTo>
                  <a:cubicBezTo>
                    <a:pt x="830" y="449"/>
                    <a:pt x="832" y="451"/>
                    <a:pt x="832" y="451"/>
                  </a:cubicBezTo>
                  <a:cubicBezTo>
                    <a:pt x="833" y="451"/>
                    <a:pt x="833" y="450"/>
                    <a:pt x="831" y="448"/>
                  </a:cubicBezTo>
                  <a:lnTo>
                    <a:pt x="844" y="448"/>
                  </a:lnTo>
                  <a:lnTo>
                    <a:pt x="808" y="407"/>
                  </a:lnTo>
                  <a:cubicBezTo>
                    <a:pt x="797" y="379"/>
                    <a:pt x="817" y="404"/>
                    <a:pt x="777" y="356"/>
                  </a:cubicBezTo>
                  <a:lnTo>
                    <a:pt x="777" y="356"/>
                  </a:lnTo>
                  <a:cubicBezTo>
                    <a:pt x="800" y="383"/>
                    <a:pt x="813" y="391"/>
                    <a:pt x="821" y="391"/>
                  </a:cubicBezTo>
                  <a:cubicBezTo>
                    <a:pt x="831" y="391"/>
                    <a:pt x="835" y="379"/>
                    <a:pt x="841" y="379"/>
                  </a:cubicBezTo>
                  <a:cubicBezTo>
                    <a:pt x="843" y="379"/>
                    <a:pt x="845" y="381"/>
                    <a:pt x="848" y="384"/>
                  </a:cubicBezTo>
                  <a:cubicBezTo>
                    <a:pt x="828" y="349"/>
                    <a:pt x="835" y="346"/>
                    <a:pt x="844" y="343"/>
                  </a:cubicBezTo>
                  <a:cubicBezTo>
                    <a:pt x="835" y="336"/>
                    <a:pt x="800" y="292"/>
                    <a:pt x="807" y="292"/>
                  </a:cubicBezTo>
                  <a:lnTo>
                    <a:pt x="807" y="292"/>
                  </a:lnTo>
                  <a:cubicBezTo>
                    <a:pt x="807" y="292"/>
                    <a:pt x="807" y="292"/>
                    <a:pt x="808" y="292"/>
                  </a:cubicBezTo>
                  <a:cubicBezTo>
                    <a:pt x="877" y="391"/>
                    <a:pt x="850" y="329"/>
                    <a:pt x="902" y="392"/>
                  </a:cubicBezTo>
                  <a:lnTo>
                    <a:pt x="902" y="392"/>
                  </a:lnTo>
                  <a:cubicBezTo>
                    <a:pt x="871" y="354"/>
                    <a:pt x="910" y="371"/>
                    <a:pt x="855" y="309"/>
                  </a:cubicBezTo>
                  <a:lnTo>
                    <a:pt x="855" y="309"/>
                  </a:lnTo>
                  <a:cubicBezTo>
                    <a:pt x="865" y="315"/>
                    <a:pt x="885" y="346"/>
                    <a:pt x="905" y="370"/>
                  </a:cubicBezTo>
                  <a:cubicBezTo>
                    <a:pt x="898" y="354"/>
                    <a:pt x="900" y="350"/>
                    <a:pt x="906" y="350"/>
                  </a:cubicBezTo>
                  <a:cubicBezTo>
                    <a:pt x="915" y="350"/>
                    <a:pt x="933" y="361"/>
                    <a:pt x="943" y="361"/>
                  </a:cubicBezTo>
                  <a:cubicBezTo>
                    <a:pt x="947" y="361"/>
                    <a:pt x="949" y="359"/>
                    <a:pt x="950" y="356"/>
                  </a:cubicBezTo>
                  <a:cubicBezTo>
                    <a:pt x="939" y="343"/>
                    <a:pt x="922" y="323"/>
                    <a:pt x="909" y="302"/>
                  </a:cubicBezTo>
                  <a:lnTo>
                    <a:pt x="909" y="302"/>
                  </a:lnTo>
                  <a:lnTo>
                    <a:pt x="966" y="363"/>
                  </a:lnTo>
                  <a:cubicBezTo>
                    <a:pt x="963" y="355"/>
                    <a:pt x="933" y="313"/>
                    <a:pt x="936" y="313"/>
                  </a:cubicBezTo>
                  <a:lnTo>
                    <a:pt x="936" y="313"/>
                  </a:lnTo>
                  <a:cubicBezTo>
                    <a:pt x="936" y="313"/>
                    <a:pt x="937" y="313"/>
                    <a:pt x="938" y="314"/>
                  </a:cubicBezTo>
                  <a:lnTo>
                    <a:pt x="938" y="314"/>
                  </a:lnTo>
                  <a:cubicBezTo>
                    <a:pt x="931" y="307"/>
                    <a:pt x="925" y="300"/>
                    <a:pt x="925" y="295"/>
                  </a:cubicBezTo>
                  <a:lnTo>
                    <a:pt x="925" y="295"/>
                  </a:lnTo>
                  <a:cubicBezTo>
                    <a:pt x="936" y="302"/>
                    <a:pt x="944" y="304"/>
                    <a:pt x="950" y="304"/>
                  </a:cubicBezTo>
                  <a:cubicBezTo>
                    <a:pt x="971" y="304"/>
                    <a:pt x="966" y="268"/>
                    <a:pt x="988" y="268"/>
                  </a:cubicBezTo>
                  <a:cubicBezTo>
                    <a:pt x="1000" y="268"/>
                    <a:pt x="1018" y="278"/>
                    <a:pt x="1051" y="306"/>
                  </a:cubicBezTo>
                  <a:cubicBezTo>
                    <a:pt x="1027" y="282"/>
                    <a:pt x="1027" y="278"/>
                    <a:pt x="1031" y="275"/>
                  </a:cubicBezTo>
                  <a:cubicBezTo>
                    <a:pt x="1023" y="272"/>
                    <a:pt x="1006" y="245"/>
                    <a:pt x="990" y="228"/>
                  </a:cubicBezTo>
                  <a:lnTo>
                    <a:pt x="990" y="228"/>
                  </a:lnTo>
                  <a:lnTo>
                    <a:pt x="1040" y="268"/>
                  </a:lnTo>
                  <a:cubicBezTo>
                    <a:pt x="1003" y="217"/>
                    <a:pt x="1047" y="255"/>
                    <a:pt x="1014" y="208"/>
                  </a:cubicBezTo>
                  <a:lnTo>
                    <a:pt x="1014" y="208"/>
                  </a:lnTo>
                  <a:lnTo>
                    <a:pt x="1017" y="221"/>
                  </a:lnTo>
                  <a:cubicBezTo>
                    <a:pt x="976" y="161"/>
                    <a:pt x="916" y="103"/>
                    <a:pt x="861" y="32"/>
                  </a:cubicBezTo>
                  <a:lnTo>
                    <a:pt x="861" y="32"/>
                  </a:lnTo>
                  <a:cubicBezTo>
                    <a:pt x="870" y="44"/>
                    <a:pt x="872" y="48"/>
                    <a:pt x="870" y="48"/>
                  </a:cubicBezTo>
                  <a:cubicBezTo>
                    <a:pt x="865" y="48"/>
                    <a:pt x="830" y="11"/>
                    <a:pt x="822" y="11"/>
                  </a:cubicBezTo>
                  <a:lnTo>
                    <a:pt x="822" y="11"/>
                  </a:lnTo>
                  <a:cubicBezTo>
                    <a:pt x="819" y="11"/>
                    <a:pt x="822" y="20"/>
                    <a:pt x="838" y="45"/>
                  </a:cubicBezTo>
                  <a:cubicBezTo>
                    <a:pt x="824" y="32"/>
                    <a:pt x="821" y="19"/>
                    <a:pt x="808" y="5"/>
                  </a:cubicBezTo>
                  <a:lnTo>
                    <a:pt x="808" y="5"/>
                  </a:lnTo>
                  <a:cubicBezTo>
                    <a:pt x="825" y="27"/>
                    <a:pt x="830" y="39"/>
                    <a:pt x="825" y="39"/>
                  </a:cubicBezTo>
                  <a:cubicBezTo>
                    <a:pt x="824" y="39"/>
                    <a:pt x="821" y="38"/>
                    <a:pt x="817" y="35"/>
                  </a:cubicBezTo>
                  <a:lnTo>
                    <a:pt x="811" y="25"/>
                  </a:lnTo>
                  <a:cubicBezTo>
                    <a:pt x="809" y="29"/>
                    <a:pt x="806" y="31"/>
                    <a:pt x="802" y="31"/>
                  </a:cubicBezTo>
                  <a:cubicBezTo>
                    <a:pt x="790" y="31"/>
                    <a:pt x="770" y="16"/>
                    <a:pt x="750" y="8"/>
                  </a:cubicBezTo>
                  <a:lnTo>
                    <a:pt x="750" y="8"/>
                  </a:lnTo>
                  <a:lnTo>
                    <a:pt x="777" y="42"/>
                  </a:lnTo>
                  <a:cubicBezTo>
                    <a:pt x="770" y="39"/>
                    <a:pt x="760" y="28"/>
                    <a:pt x="753" y="22"/>
                  </a:cubicBezTo>
                  <a:lnTo>
                    <a:pt x="753" y="22"/>
                  </a:lnTo>
                  <a:cubicBezTo>
                    <a:pt x="791" y="75"/>
                    <a:pt x="763" y="19"/>
                    <a:pt x="804" y="80"/>
                  </a:cubicBezTo>
                  <a:cubicBezTo>
                    <a:pt x="783" y="54"/>
                    <a:pt x="775" y="50"/>
                    <a:pt x="769" y="50"/>
                  </a:cubicBezTo>
                  <a:cubicBezTo>
                    <a:pt x="766" y="50"/>
                    <a:pt x="764" y="51"/>
                    <a:pt x="760" y="51"/>
                  </a:cubicBezTo>
                  <a:cubicBezTo>
                    <a:pt x="755" y="51"/>
                    <a:pt x="745" y="46"/>
                    <a:pt x="719" y="15"/>
                  </a:cubicBezTo>
                  <a:lnTo>
                    <a:pt x="719" y="15"/>
                  </a:lnTo>
                  <a:cubicBezTo>
                    <a:pt x="713" y="19"/>
                    <a:pt x="750" y="52"/>
                    <a:pt x="747" y="55"/>
                  </a:cubicBezTo>
                  <a:lnTo>
                    <a:pt x="730" y="35"/>
                  </a:lnTo>
                  <a:lnTo>
                    <a:pt x="750" y="66"/>
                  </a:lnTo>
                  <a:cubicBezTo>
                    <a:pt x="743" y="62"/>
                    <a:pt x="719" y="35"/>
                    <a:pt x="706" y="19"/>
                  </a:cubicBezTo>
                  <a:cubicBezTo>
                    <a:pt x="710" y="19"/>
                    <a:pt x="702" y="11"/>
                    <a:pt x="702" y="8"/>
                  </a:cubicBezTo>
                  <a:cubicBezTo>
                    <a:pt x="697" y="3"/>
                    <a:pt x="694" y="1"/>
                    <a:pt x="692" y="1"/>
                  </a:cubicBezTo>
                  <a:close/>
                  <a:moveTo>
                    <a:pt x="136" y="971"/>
                  </a:moveTo>
                  <a:lnTo>
                    <a:pt x="136" y="971"/>
                  </a:lnTo>
                  <a:cubicBezTo>
                    <a:pt x="138" y="975"/>
                    <a:pt x="142" y="980"/>
                    <a:pt x="145" y="984"/>
                  </a:cubicBezTo>
                  <a:cubicBezTo>
                    <a:pt x="142" y="979"/>
                    <a:pt x="138" y="975"/>
                    <a:pt x="136" y="97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7"/>
            <p:cNvSpPr/>
            <p:nvPr/>
          </p:nvSpPr>
          <p:spPr>
            <a:xfrm>
              <a:off x="2830836" y="2044963"/>
              <a:ext cx="1156" cy="1695"/>
            </a:xfrm>
            <a:custGeom>
              <a:avLst/>
              <a:gdLst/>
              <a:ahLst/>
              <a:cxnLst/>
              <a:rect l="l" t="t" r="r" b="b"/>
              <a:pathLst>
                <a:path w="15" h="22" extrusionOk="0">
                  <a:moveTo>
                    <a:pt x="0" y="1"/>
                  </a:moveTo>
                  <a:cubicBezTo>
                    <a:pt x="4" y="4"/>
                    <a:pt x="7" y="11"/>
                    <a:pt x="14" y="21"/>
                  </a:cubicBezTo>
                  <a:cubicBezTo>
                    <a:pt x="11" y="14"/>
                    <a:pt x="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7"/>
            <p:cNvSpPr/>
            <p:nvPr/>
          </p:nvSpPr>
          <p:spPr>
            <a:xfrm>
              <a:off x="2842011" y="2027469"/>
              <a:ext cx="308" cy="694"/>
            </a:xfrm>
            <a:custGeom>
              <a:avLst/>
              <a:gdLst/>
              <a:ahLst/>
              <a:cxnLst/>
              <a:rect l="l" t="t" r="r" b="b"/>
              <a:pathLst>
                <a:path w="4" h="9" extrusionOk="0">
                  <a:moveTo>
                    <a:pt x="4" y="8"/>
                  </a:moveTo>
                  <a:lnTo>
                    <a:pt x="4" y="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7"/>
            <p:cNvSpPr/>
            <p:nvPr/>
          </p:nvSpPr>
          <p:spPr>
            <a:xfrm>
              <a:off x="2812880" y="2053517"/>
              <a:ext cx="1079" cy="1695"/>
            </a:xfrm>
            <a:custGeom>
              <a:avLst/>
              <a:gdLst/>
              <a:ahLst/>
              <a:cxnLst/>
              <a:rect l="l" t="t" r="r" b="b"/>
              <a:pathLst>
                <a:path w="14" h="22" extrusionOk="0">
                  <a:moveTo>
                    <a:pt x="1" y="1"/>
                  </a:moveTo>
                  <a:cubicBezTo>
                    <a:pt x="4" y="7"/>
                    <a:pt x="10" y="15"/>
                    <a:pt x="14" y="21"/>
                  </a:cubicBezTo>
                  <a:cubicBezTo>
                    <a:pt x="10" y="11"/>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7"/>
            <p:cNvSpPr/>
            <p:nvPr/>
          </p:nvSpPr>
          <p:spPr>
            <a:xfrm>
              <a:off x="2819122" y="2088429"/>
              <a:ext cx="1079" cy="1927"/>
            </a:xfrm>
            <a:custGeom>
              <a:avLst/>
              <a:gdLst/>
              <a:ahLst/>
              <a:cxnLst/>
              <a:rect l="l" t="t" r="r" b="b"/>
              <a:pathLst>
                <a:path w="14" h="25" extrusionOk="0">
                  <a:moveTo>
                    <a:pt x="1" y="0"/>
                  </a:moveTo>
                  <a:cubicBezTo>
                    <a:pt x="2" y="3"/>
                    <a:pt x="3" y="5"/>
                    <a:pt x="4" y="7"/>
                  </a:cubicBezTo>
                  <a:lnTo>
                    <a:pt x="4" y="7"/>
                  </a:lnTo>
                  <a:cubicBezTo>
                    <a:pt x="3" y="4"/>
                    <a:pt x="2" y="2"/>
                    <a:pt x="1" y="0"/>
                  </a:cubicBezTo>
                  <a:close/>
                  <a:moveTo>
                    <a:pt x="4" y="7"/>
                  </a:moveTo>
                  <a:cubicBezTo>
                    <a:pt x="9" y="16"/>
                    <a:pt x="14" y="25"/>
                    <a:pt x="14" y="25"/>
                  </a:cubicBezTo>
                  <a:lnTo>
                    <a:pt x="10" y="11"/>
                  </a:lnTo>
                  <a:cubicBezTo>
                    <a:pt x="10" y="11"/>
                    <a:pt x="10" y="12"/>
                    <a:pt x="10" y="12"/>
                  </a:cubicBezTo>
                  <a:cubicBezTo>
                    <a:pt x="9" y="12"/>
                    <a:pt x="7" y="10"/>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7"/>
            <p:cNvSpPr/>
            <p:nvPr/>
          </p:nvSpPr>
          <p:spPr>
            <a:xfrm>
              <a:off x="2806637" y="2073324"/>
              <a:ext cx="1079" cy="1927"/>
            </a:xfrm>
            <a:custGeom>
              <a:avLst/>
              <a:gdLst/>
              <a:ahLst/>
              <a:cxnLst/>
              <a:rect l="l" t="t" r="r" b="b"/>
              <a:pathLst>
                <a:path w="14" h="25" extrusionOk="0">
                  <a:moveTo>
                    <a:pt x="0" y="1"/>
                  </a:moveTo>
                  <a:cubicBezTo>
                    <a:pt x="4" y="4"/>
                    <a:pt x="0" y="1"/>
                    <a:pt x="0" y="7"/>
                  </a:cubicBezTo>
                  <a:lnTo>
                    <a:pt x="10" y="24"/>
                  </a:lnTo>
                  <a:cubicBezTo>
                    <a:pt x="13" y="21"/>
                    <a:pt x="7"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7"/>
            <p:cNvSpPr/>
            <p:nvPr/>
          </p:nvSpPr>
          <p:spPr>
            <a:xfrm>
              <a:off x="2812802" y="2078795"/>
              <a:ext cx="1773" cy="3006"/>
            </a:xfrm>
            <a:custGeom>
              <a:avLst/>
              <a:gdLst/>
              <a:ahLst/>
              <a:cxnLst/>
              <a:rect l="l" t="t" r="r" b="b"/>
              <a:pathLst>
                <a:path w="23" h="39" extrusionOk="0">
                  <a:moveTo>
                    <a:pt x="2" y="1"/>
                  </a:moveTo>
                  <a:cubicBezTo>
                    <a:pt x="1" y="1"/>
                    <a:pt x="2" y="6"/>
                    <a:pt x="2" y="11"/>
                  </a:cubicBezTo>
                  <a:cubicBezTo>
                    <a:pt x="14" y="32"/>
                    <a:pt x="19" y="39"/>
                    <a:pt x="21" y="39"/>
                  </a:cubicBezTo>
                  <a:cubicBezTo>
                    <a:pt x="23" y="39"/>
                    <a:pt x="20" y="30"/>
                    <a:pt x="18" y="21"/>
                  </a:cubicBezTo>
                  <a:cubicBezTo>
                    <a:pt x="8" y="6"/>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7"/>
            <p:cNvSpPr/>
            <p:nvPr/>
          </p:nvSpPr>
          <p:spPr>
            <a:xfrm>
              <a:off x="2812571" y="2079566"/>
              <a:ext cx="617" cy="1002"/>
            </a:xfrm>
            <a:custGeom>
              <a:avLst/>
              <a:gdLst/>
              <a:ahLst/>
              <a:cxnLst/>
              <a:rect l="l" t="t" r="r" b="b"/>
              <a:pathLst>
                <a:path w="8" h="13" extrusionOk="0">
                  <a:moveTo>
                    <a:pt x="5" y="1"/>
                  </a:moveTo>
                  <a:cubicBezTo>
                    <a:pt x="5" y="4"/>
                    <a:pt x="5" y="4"/>
                    <a:pt x="1" y="4"/>
                  </a:cubicBezTo>
                  <a:cubicBezTo>
                    <a:pt x="4" y="10"/>
                    <a:pt x="6" y="12"/>
                    <a:pt x="6" y="12"/>
                  </a:cubicBezTo>
                  <a:cubicBezTo>
                    <a:pt x="7" y="12"/>
                    <a:pt x="5" y="5"/>
                    <a:pt x="5"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7"/>
            <p:cNvSpPr/>
            <p:nvPr/>
          </p:nvSpPr>
          <p:spPr>
            <a:xfrm>
              <a:off x="2819970" y="2085192"/>
              <a:ext cx="2081" cy="3545"/>
            </a:xfrm>
            <a:custGeom>
              <a:avLst/>
              <a:gdLst/>
              <a:ahLst/>
              <a:cxnLst/>
              <a:rect l="l" t="t" r="r" b="b"/>
              <a:pathLst>
                <a:path w="27" h="46" extrusionOk="0">
                  <a:moveTo>
                    <a:pt x="3" y="1"/>
                  </a:moveTo>
                  <a:cubicBezTo>
                    <a:pt x="2" y="1"/>
                    <a:pt x="2" y="2"/>
                    <a:pt x="3" y="6"/>
                  </a:cubicBezTo>
                  <a:cubicBezTo>
                    <a:pt x="2" y="5"/>
                    <a:pt x="2" y="5"/>
                    <a:pt x="2" y="5"/>
                  </a:cubicBezTo>
                  <a:lnTo>
                    <a:pt x="2" y="5"/>
                  </a:lnTo>
                  <a:cubicBezTo>
                    <a:pt x="0" y="5"/>
                    <a:pt x="20" y="38"/>
                    <a:pt x="21" y="38"/>
                  </a:cubicBezTo>
                  <a:cubicBezTo>
                    <a:pt x="21" y="38"/>
                    <a:pt x="20" y="37"/>
                    <a:pt x="20" y="36"/>
                  </a:cubicBezTo>
                  <a:lnTo>
                    <a:pt x="20" y="36"/>
                  </a:lnTo>
                  <a:cubicBezTo>
                    <a:pt x="23" y="43"/>
                    <a:pt x="25" y="46"/>
                    <a:pt x="25" y="46"/>
                  </a:cubicBezTo>
                  <a:cubicBezTo>
                    <a:pt x="27" y="46"/>
                    <a:pt x="8"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7"/>
            <p:cNvSpPr/>
            <p:nvPr/>
          </p:nvSpPr>
          <p:spPr>
            <a:xfrm>
              <a:off x="2809180" y="2072322"/>
              <a:ext cx="1927" cy="2929"/>
            </a:xfrm>
            <a:custGeom>
              <a:avLst/>
              <a:gdLst/>
              <a:ahLst/>
              <a:cxnLst/>
              <a:rect l="l" t="t" r="r" b="b"/>
              <a:pathLst>
                <a:path w="25" h="38" extrusionOk="0">
                  <a:moveTo>
                    <a:pt x="1" y="0"/>
                  </a:moveTo>
                  <a:lnTo>
                    <a:pt x="24" y="37"/>
                  </a:lnTo>
                  <a:lnTo>
                    <a:pt x="8" y="3"/>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7"/>
            <p:cNvSpPr/>
            <p:nvPr/>
          </p:nvSpPr>
          <p:spPr>
            <a:xfrm>
              <a:off x="2811338" y="2072784"/>
              <a:ext cx="1310" cy="1233"/>
            </a:xfrm>
            <a:custGeom>
              <a:avLst/>
              <a:gdLst/>
              <a:ahLst/>
              <a:cxnLst/>
              <a:rect l="l" t="t" r="r" b="b"/>
              <a:pathLst>
                <a:path w="17" h="16" extrusionOk="0">
                  <a:moveTo>
                    <a:pt x="0" y="1"/>
                  </a:moveTo>
                  <a:lnTo>
                    <a:pt x="0" y="1"/>
                  </a:lnTo>
                  <a:cubicBezTo>
                    <a:pt x="4" y="8"/>
                    <a:pt x="7" y="11"/>
                    <a:pt x="7" y="14"/>
                  </a:cubicBezTo>
                  <a:cubicBezTo>
                    <a:pt x="8" y="14"/>
                    <a:pt x="12" y="16"/>
                    <a:pt x="14" y="16"/>
                  </a:cubicBezTo>
                  <a:cubicBezTo>
                    <a:pt x="16" y="16"/>
                    <a:pt x="17" y="14"/>
                    <a:pt x="13" y="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7"/>
            <p:cNvSpPr/>
            <p:nvPr/>
          </p:nvSpPr>
          <p:spPr>
            <a:xfrm>
              <a:off x="2811569" y="2073863"/>
              <a:ext cx="617" cy="848"/>
            </a:xfrm>
            <a:custGeom>
              <a:avLst/>
              <a:gdLst/>
              <a:ahLst/>
              <a:cxnLst/>
              <a:rect l="l" t="t" r="r" b="b"/>
              <a:pathLst>
                <a:path w="8" h="11" extrusionOk="0">
                  <a:moveTo>
                    <a:pt x="4" y="0"/>
                  </a:moveTo>
                  <a:cubicBezTo>
                    <a:pt x="4" y="0"/>
                    <a:pt x="1" y="4"/>
                    <a:pt x="4" y="11"/>
                  </a:cubicBezTo>
                  <a:cubicBezTo>
                    <a:pt x="4" y="11"/>
                    <a:pt x="7" y="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7"/>
            <p:cNvSpPr/>
            <p:nvPr/>
          </p:nvSpPr>
          <p:spPr>
            <a:xfrm>
              <a:off x="2808949" y="2071012"/>
              <a:ext cx="1156" cy="617"/>
            </a:xfrm>
            <a:custGeom>
              <a:avLst/>
              <a:gdLst/>
              <a:ahLst/>
              <a:cxnLst/>
              <a:rect l="l" t="t" r="r" b="b"/>
              <a:pathLst>
                <a:path w="15" h="8" extrusionOk="0">
                  <a:moveTo>
                    <a:pt x="0" y="0"/>
                  </a:moveTo>
                  <a:lnTo>
                    <a:pt x="7" y="7"/>
                  </a:lnTo>
                  <a:lnTo>
                    <a:pt x="14"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7"/>
            <p:cNvSpPr/>
            <p:nvPr/>
          </p:nvSpPr>
          <p:spPr>
            <a:xfrm>
              <a:off x="2815346" y="2069239"/>
              <a:ext cx="1233" cy="2620"/>
            </a:xfrm>
            <a:custGeom>
              <a:avLst/>
              <a:gdLst/>
              <a:ahLst/>
              <a:cxnLst/>
              <a:rect l="l" t="t" r="r" b="b"/>
              <a:pathLst>
                <a:path w="16" h="34" extrusionOk="0">
                  <a:moveTo>
                    <a:pt x="1" y="0"/>
                  </a:moveTo>
                  <a:cubicBezTo>
                    <a:pt x="1" y="0"/>
                    <a:pt x="1" y="1"/>
                    <a:pt x="2" y="3"/>
                  </a:cubicBezTo>
                  <a:cubicBezTo>
                    <a:pt x="5" y="13"/>
                    <a:pt x="5" y="20"/>
                    <a:pt x="16" y="34"/>
                  </a:cubicBezTo>
                  <a:lnTo>
                    <a:pt x="16" y="20"/>
                  </a:lnTo>
                  <a:cubicBezTo>
                    <a:pt x="8" y="7"/>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7"/>
            <p:cNvSpPr/>
            <p:nvPr/>
          </p:nvSpPr>
          <p:spPr>
            <a:xfrm>
              <a:off x="2809797" y="2062457"/>
              <a:ext cx="2081" cy="3930"/>
            </a:xfrm>
            <a:custGeom>
              <a:avLst/>
              <a:gdLst/>
              <a:ahLst/>
              <a:cxnLst/>
              <a:rect l="l" t="t" r="r" b="b"/>
              <a:pathLst>
                <a:path w="27" h="51" extrusionOk="0">
                  <a:moveTo>
                    <a:pt x="0" y="0"/>
                  </a:moveTo>
                  <a:lnTo>
                    <a:pt x="7" y="20"/>
                  </a:lnTo>
                  <a:cubicBezTo>
                    <a:pt x="12" y="25"/>
                    <a:pt x="17" y="33"/>
                    <a:pt x="23" y="43"/>
                  </a:cubicBezTo>
                  <a:lnTo>
                    <a:pt x="23" y="43"/>
                  </a:lnTo>
                  <a:lnTo>
                    <a:pt x="0" y="0"/>
                  </a:lnTo>
                  <a:close/>
                  <a:moveTo>
                    <a:pt x="23" y="43"/>
                  </a:moveTo>
                  <a:lnTo>
                    <a:pt x="27" y="50"/>
                  </a:lnTo>
                  <a:cubicBezTo>
                    <a:pt x="25" y="48"/>
                    <a:pt x="24" y="45"/>
                    <a:pt x="23" y="4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7"/>
            <p:cNvSpPr/>
            <p:nvPr/>
          </p:nvSpPr>
          <p:spPr>
            <a:xfrm>
              <a:off x="2809411" y="2059451"/>
              <a:ext cx="1695" cy="3006"/>
            </a:xfrm>
            <a:custGeom>
              <a:avLst/>
              <a:gdLst/>
              <a:ahLst/>
              <a:cxnLst/>
              <a:rect l="l" t="t" r="r" b="b"/>
              <a:pathLst>
                <a:path w="22" h="39" extrusionOk="0">
                  <a:moveTo>
                    <a:pt x="2" y="1"/>
                  </a:moveTo>
                  <a:cubicBezTo>
                    <a:pt x="2" y="1"/>
                    <a:pt x="1" y="1"/>
                    <a:pt x="1" y="2"/>
                  </a:cubicBezTo>
                  <a:cubicBezTo>
                    <a:pt x="8" y="15"/>
                    <a:pt x="8" y="28"/>
                    <a:pt x="21" y="39"/>
                  </a:cubicBezTo>
                  <a:cubicBezTo>
                    <a:pt x="12" y="27"/>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7"/>
            <p:cNvSpPr/>
            <p:nvPr/>
          </p:nvSpPr>
          <p:spPr>
            <a:xfrm>
              <a:off x="2819661" y="2063767"/>
              <a:ext cx="3930" cy="6551"/>
            </a:xfrm>
            <a:custGeom>
              <a:avLst/>
              <a:gdLst/>
              <a:ahLst/>
              <a:cxnLst/>
              <a:rect l="l" t="t" r="r" b="b"/>
              <a:pathLst>
                <a:path w="51" h="85" extrusionOk="0">
                  <a:moveTo>
                    <a:pt x="0" y="0"/>
                  </a:moveTo>
                  <a:lnTo>
                    <a:pt x="0" y="3"/>
                  </a:lnTo>
                  <a:lnTo>
                    <a:pt x="50" y="8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7"/>
            <p:cNvSpPr/>
            <p:nvPr/>
          </p:nvSpPr>
          <p:spPr>
            <a:xfrm>
              <a:off x="2815269" y="2045502"/>
              <a:ext cx="3160" cy="5241"/>
            </a:xfrm>
            <a:custGeom>
              <a:avLst/>
              <a:gdLst/>
              <a:ahLst/>
              <a:cxnLst/>
              <a:rect l="l" t="t" r="r" b="b"/>
              <a:pathLst>
                <a:path w="41" h="68" extrusionOk="0">
                  <a:moveTo>
                    <a:pt x="3" y="1"/>
                  </a:moveTo>
                  <a:cubicBezTo>
                    <a:pt x="0" y="1"/>
                    <a:pt x="25" y="38"/>
                    <a:pt x="21" y="38"/>
                  </a:cubicBezTo>
                  <a:cubicBezTo>
                    <a:pt x="21" y="38"/>
                    <a:pt x="19" y="37"/>
                    <a:pt x="17" y="34"/>
                  </a:cubicBezTo>
                  <a:lnTo>
                    <a:pt x="17" y="34"/>
                  </a:lnTo>
                  <a:cubicBezTo>
                    <a:pt x="26" y="51"/>
                    <a:pt x="34" y="51"/>
                    <a:pt x="40" y="68"/>
                  </a:cubicBezTo>
                  <a:cubicBezTo>
                    <a:pt x="34" y="44"/>
                    <a:pt x="40" y="55"/>
                    <a:pt x="6" y="4"/>
                  </a:cubicBezTo>
                  <a:cubicBezTo>
                    <a:pt x="4" y="2"/>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7"/>
            <p:cNvSpPr/>
            <p:nvPr/>
          </p:nvSpPr>
          <p:spPr>
            <a:xfrm>
              <a:off x="2818351" y="2050666"/>
              <a:ext cx="539" cy="1156"/>
            </a:xfrm>
            <a:custGeom>
              <a:avLst/>
              <a:gdLst/>
              <a:ahLst/>
              <a:cxnLst/>
              <a:rect l="l" t="t" r="r" b="b"/>
              <a:pathLst>
                <a:path w="7" h="15" extrusionOk="0">
                  <a:moveTo>
                    <a:pt x="0" y="1"/>
                  </a:moveTo>
                  <a:cubicBezTo>
                    <a:pt x="3" y="4"/>
                    <a:pt x="3" y="8"/>
                    <a:pt x="7" y="14"/>
                  </a:cubicBezTo>
                  <a:cubicBezTo>
                    <a:pt x="3" y="8"/>
                    <a:pt x="3"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7"/>
            <p:cNvSpPr/>
            <p:nvPr/>
          </p:nvSpPr>
          <p:spPr>
            <a:xfrm>
              <a:off x="2892567" y="2036331"/>
              <a:ext cx="1618" cy="1695"/>
            </a:xfrm>
            <a:custGeom>
              <a:avLst/>
              <a:gdLst/>
              <a:ahLst/>
              <a:cxnLst/>
              <a:rect l="l" t="t" r="r" b="b"/>
              <a:pathLst>
                <a:path w="21" h="22" extrusionOk="0">
                  <a:moveTo>
                    <a:pt x="0" y="1"/>
                  </a:moveTo>
                  <a:lnTo>
                    <a:pt x="7" y="11"/>
                  </a:lnTo>
                  <a:lnTo>
                    <a:pt x="21" y="21"/>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7"/>
            <p:cNvSpPr/>
            <p:nvPr/>
          </p:nvSpPr>
          <p:spPr>
            <a:xfrm>
              <a:off x="2890178" y="2032478"/>
              <a:ext cx="2929" cy="3468"/>
            </a:xfrm>
            <a:custGeom>
              <a:avLst/>
              <a:gdLst/>
              <a:ahLst/>
              <a:cxnLst/>
              <a:rect l="l" t="t" r="r" b="b"/>
              <a:pathLst>
                <a:path w="38" h="45" extrusionOk="0">
                  <a:moveTo>
                    <a:pt x="0" y="1"/>
                  </a:moveTo>
                  <a:lnTo>
                    <a:pt x="0" y="1"/>
                  </a:lnTo>
                  <a:cubicBezTo>
                    <a:pt x="2" y="3"/>
                    <a:pt x="4" y="5"/>
                    <a:pt x="5" y="5"/>
                  </a:cubicBezTo>
                  <a:lnTo>
                    <a:pt x="5" y="5"/>
                  </a:lnTo>
                  <a:lnTo>
                    <a:pt x="0" y="1"/>
                  </a:lnTo>
                  <a:close/>
                  <a:moveTo>
                    <a:pt x="7" y="1"/>
                  </a:moveTo>
                  <a:cubicBezTo>
                    <a:pt x="7" y="3"/>
                    <a:pt x="7" y="6"/>
                    <a:pt x="5" y="6"/>
                  </a:cubicBezTo>
                  <a:cubicBezTo>
                    <a:pt x="5" y="6"/>
                    <a:pt x="5" y="6"/>
                    <a:pt x="5" y="5"/>
                  </a:cubicBezTo>
                  <a:lnTo>
                    <a:pt x="5" y="5"/>
                  </a:lnTo>
                  <a:lnTo>
                    <a:pt x="38" y="44"/>
                  </a:ln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7"/>
            <p:cNvSpPr/>
            <p:nvPr/>
          </p:nvSpPr>
          <p:spPr>
            <a:xfrm>
              <a:off x="2830066" y="2029858"/>
              <a:ext cx="1618" cy="2158"/>
            </a:xfrm>
            <a:custGeom>
              <a:avLst/>
              <a:gdLst/>
              <a:ahLst/>
              <a:cxnLst/>
              <a:rect l="l" t="t" r="r" b="b"/>
              <a:pathLst>
                <a:path w="21" h="28" extrusionOk="0">
                  <a:moveTo>
                    <a:pt x="1" y="1"/>
                  </a:moveTo>
                  <a:lnTo>
                    <a:pt x="7" y="10"/>
                  </a:lnTo>
                  <a:cubicBezTo>
                    <a:pt x="17" y="24"/>
                    <a:pt x="17" y="24"/>
                    <a:pt x="21" y="27"/>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7"/>
            <p:cNvSpPr/>
            <p:nvPr/>
          </p:nvSpPr>
          <p:spPr>
            <a:xfrm>
              <a:off x="2835537" y="2030089"/>
              <a:ext cx="2697" cy="3468"/>
            </a:xfrm>
            <a:custGeom>
              <a:avLst/>
              <a:gdLst/>
              <a:ahLst/>
              <a:cxnLst/>
              <a:rect l="l" t="t" r="r" b="b"/>
              <a:pathLst>
                <a:path w="35" h="45" extrusionOk="0">
                  <a:moveTo>
                    <a:pt x="0" y="1"/>
                  </a:moveTo>
                  <a:lnTo>
                    <a:pt x="34" y="45"/>
                  </a:lnTo>
                  <a:lnTo>
                    <a:pt x="34" y="45"/>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7"/>
            <p:cNvSpPr/>
            <p:nvPr/>
          </p:nvSpPr>
          <p:spPr>
            <a:xfrm>
              <a:off x="2835768" y="2023615"/>
              <a:ext cx="1464" cy="2004"/>
            </a:xfrm>
            <a:custGeom>
              <a:avLst/>
              <a:gdLst/>
              <a:ahLst/>
              <a:cxnLst/>
              <a:rect l="l" t="t" r="r" b="b"/>
              <a:pathLst>
                <a:path w="19" h="26" extrusionOk="0">
                  <a:moveTo>
                    <a:pt x="0" y="1"/>
                  </a:moveTo>
                  <a:cubicBezTo>
                    <a:pt x="0" y="1"/>
                    <a:pt x="2" y="7"/>
                    <a:pt x="2" y="9"/>
                  </a:cubicBezTo>
                  <a:lnTo>
                    <a:pt x="2" y="9"/>
                  </a:lnTo>
                  <a:cubicBezTo>
                    <a:pt x="1" y="9"/>
                    <a:pt x="1" y="9"/>
                    <a:pt x="1" y="9"/>
                  </a:cubicBezTo>
                  <a:cubicBezTo>
                    <a:pt x="1" y="9"/>
                    <a:pt x="0" y="9"/>
                    <a:pt x="0" y="10"/>
                  </a:cubicBezTo>
                  <a:cubicBezTo>
                    <a:pt x="1" y="10"/>
                    <a:pt x="1" y="10"/>
                    <a:pt x="2" y="9"/>
                  </a:cubicBezTo>
                  <a:lnTo>
                    <a:pt x="2" y="9"/>
                  </a:lnTo>
                  <a:cubicBezTo>
                    <a:pt x="6" y="10"/>
                    <a:pt x="18" y="25"/>
                    <a:pt x="18" y="25"/>
                  </a:cubicBezTo>
                  <a:cubicBezTo>
                    <a:pt x="19" y="25"/>
                    <a:pt x="14" y="19"/>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7"/>
            <p:cNvSpPr/>
            <p:nvPr/>
          </p:nvSpPr>
          <p:spPr>
            <a:xfrm>
              <a:off x="2378143" y="1951635"/>
              <a:ext cx="1079" cy="3314"/>
            </a:xfrm>
            <a:custGeom>
              <a:avLst/>
              <a:gdLst/>
              <a:ahLst/>
              <a:cxnLst/>
              <a:rect l="l" t="t" r="r" b="b"/>
              <a:pathLst>
                <a:path w="14" h="43" extrusionOk="0">
                  <a:moveTo>
                    <a:pt x="3" y="0"/>
                  </a:moveTo>
                  <a:cubicBezTo>
                    <a:pt x="3" y="0"/>
                    <a:pt x="3" y="1"/>
                    <a:pt x="3" y="2"/>
                  </a:cubicBezTo>
                  <a:cubicBezTo>
                    <a:pt x="3" y="2"/>
                    <a:pt x="3" y="2"/>
                    <a:pt x="3" y="2"/>
                  </a:cubicBezTo>
                  <a:lnTo>
                    <a:pt x="3" y="2"/>
                  </a:lnTo>
                  <a:cubicBezTo>
                    <a:pt x="1" y="2"/>
                    <a:pt x="10" y="37"/>
                    <a:pt x="13" y="43"/>
                  </a:cubicBezTo>
                  <a:cubicBezTo>
                    <a:pt x="13" y="33"/>
                    <a:pt x="5"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7"/>
            <p:cNvSpPr/>
            <p:nvPr/>
          </p:nvSpPr>
          <p:spPr>
            <a:xfrm>
              <a:off x="2379376" y="1942618"/>
              <a:ext cx="617" cy="3006"/>
            </a:xfrm>
            <a:custGeom>
              <a:avLst/>
              <a:gdLst/>
              <a:ahLst/>
              <a:cxnLst/>
              <a:rect l="l" t="t" r="r" b="b"/>
              <a:pathLst>
                <a:path w="8" h="39" extrusionOk="0">
                  <a:moveTo>
                    <a:pt x="1" y="1"/>
                  </a:moveTo>
                  <a:lnTo>
                    <a:pt x="4" y="24"/>
                  </a:lnTo>
                  <a:lnTo>
                    <a:pt x="7" y="3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7"/>
            <p:cNvSpPr/>
            <p:nvPr/>
          </p:nvSpPr>
          <p:spPr>
            <a:xfrm>
              <a:off x="2380224" y="1941693"/>
              <a:ext cx="2081" cy="4393"/>
            </a:xfrm>
            <a:custGeom>
              <a:avLst/>
              <a:gdLst/>
              <a:ahLst/>
              <a:cxnLst/>
              <a:rect l="l" t="t" r="r" b="b"/>
              <a:pathLst>
                <a:path w="27" h="57" extrusionOk="0">
                  <a:moveTo>
                    <a:pt x="15" y="1"/>
                  </a:moveTo>
                  <a:cubicBezTo>
                    <a:pt x="11" y="1"/>
                    <a:pt x="12" y="23"/>
                    <a:pt x="7" y="23"/>
                  </a:cubicBezTo>
                  <a:cubicBezTo>
                    <a:pt x="6" y="23"/>
                    <a:pt x="5" y="22"/>
                    <a:pt x="3" y="19"/>
                  </a:cubicBezTo>
                  <a:lnTo>
                    <a:pt x="0" y="6"/>
                  </a:lnTo>
                  <a:lnTo>
                    <a:pt x="10" y="57"/>
                  </a:lnTo>
                  <a:cubicBezTo>
                    <a:pt x="15" y="49"/>
                    <a:pt x="16" y="22"/>
                    <a:pt x="22" y="22"/>
                  </a:cubicBezTo>
                  <a:cubicBezTo>
                    <a:pt x="24" y="22"/>
                    <a:pt x="25" y="24"/>
                    <a:pt x="27" y="27"/>
                  </a:cubicBezTo>
                  <a:cubicBezTo>
                    <a:pt x="21" y="7"/>
                    <a:pt x="17" y="1"/>
                    <a:pt x="15"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7"/>
            <p:cNvSpPr/>
            <p:nvPr/>
          </p:nvSpPr>
          <p:spPr>
            <a:xfrm>
              <a:off x="2386158" y="1952560"/>
              <a:ext cx="617" cy="1618"/>
            </a:xfrm>
            <a:custGeom>
              <a:avLst/>
              <a:gdLst/>
              <a:ahLst/>
              <a:cxnLst/>
              <a:rect l="l" t="t" r="r" b="b"/>
              <a:pathLst>
                <a:path w="8" h="21" extrusionOk="0">
                  <a:moveTo>
                    <a:pt x="1" y="1"/>
                  </a:moveTo>
                  <a:cubicBezTo>
                    <a:pt x="1" y="1"/>
                    <a:pt x="1" y="1"/>
                    <a:pt x="2" y="1"/>
                  </a:cubicBezTo>
                  <a:lnTo>
                    <a:pt x="2" y="1"/>
                  </a:lnTo>
                  <a:cubicBezTo>
                    <a:pt x="2" y="1"/>
                    <a:pt x="1" y="1"/>
                    <a:pt x="1" y="1"/>
                  </a:cubicBezTo>
                  <a:close/>
                  <a:moveTo>
                    <a:pt x="2" y="1"/>
                  </a:moveTo>
                  <a:cubicBezTo>
                    <a:pt x="2" y="3"/>
                    <a:pt x="2" y="7"/>
                    <a:pt x="0" y="14"/>
                  </a:cubicBezTo>
                  <a:lnTo>
                    <a:pt x="0" y="20"/>
                  </a:lnTo>
                  <a:cubicBezTo>
                    <a:pt x="0" y="20"/>
                    <a:pt x="2" y="19"/>
                    <a:pt x="4" y="19"/>
                  </a:cubicBezTo>
                  <a:cubicBezTo>
                    <a:pt x="5" y="19"/>
                    <a:pt x="6" y="19"/>
                    <a:pt x="8" y="20"/>
                  </a:cubicBezTo>
                  <a:cubicBezTo>
                    <a:pt x="3" y="9"/>
                    <a:pt x="2" y="3"/>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7"/>
            <p:cNvSpPr/>
            <p:nvPr/>
          </p:nvSpPr>
          <p:spPr>
            <a:xfrm>
              <a:off x="2386158" y="1954101"/>
              <a:ext cx="77" cy="77"/>
            </a:xfrm>
            <a:custGeom>
              <a:avLst/>
              <a:gdLst/>
              <a:ahLst/>
              <a:cxnLst/>
              <a:rect l="l" t="t" r="r" b="b"/>
              <a:pathLst>
                <a:path w="1" h="1" extrusionOk="0">
                  <a:moveTo>
                    <a:pt x="0"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7"/>
            <p:cNvSpPr/>
            <p:nvPr/>
          </p:nvSpPr>
          <p:spPr>
            <a:xfrm>
              <a:off x="2387237" y="1952482"/>
              <a:ext cx="1387" cy="4008"/>
            </a:xfrm>
            <a:custGeom>
              <a:avLst/>
              <a:gdLst/>
              <a:ahLst/>
              <a:cxnLst/>
              <a:rect l="l" t="t" r="r" b="b"/>
              <a:pathLst>
                <a:path w="18" h="52" extrusionOk="0">
                  <a:moveTo>
                    <a:pt x="0" y="1"/>
                  </a:moveTo>
                  <a:lnTo>
                    <a:pt x="3" y="25"/>
                  </a:lnTo>
                  <a:cubicBezTo>
                    <a:pt x="7" y="38"/>
                    <a:pt x="14" y="41"/>
                    <a:pt x="14" y="52"/>
                  </a:cubicBezTo>
                  <a:cubicBezTo>
                    <a:pt x="17" y="38"/>
                    <a:pt x="11" y="2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7"/>
            <p:cNvSpPr/>
            <p:nvPr/>
          </p:nvSpPr>
          <p:spPr>
            <a:xfrm>
              <a:off x="2386697" y="1948860"/>
              <a:ext cx="231" cy="1233"/>
            </a:xfrm>
            <a:custGeom>
              <a:avLst/>
              <a:gdLst/>
              <a:ahLst/>
              <a:cxnLst/>
              <a:rect l="l" t="t" r="r" b="b"/>
              <a:pathLst>
                <a:path w="3" h="16" extrusionOk="0">
                  <a:moveTo>
                    <a:pt x="1" y="1"/>
                  </a:moveTo>
                  <a:lnTo>
                    <a:pt x="1" y="11"/>
                  </a:lnTo>
                  <a:cubicBezTo>
                    <a:pt x="1" y="14"/>
                    <a:pt x="1" y="15"/>
                    <a:pt x="1" y="15"/>
                  </a:cubicBezTo>
                  <a:cubicBezTo>
                    <a:pt x="2" y="15"/>
                    <a:pt x="3"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7"/>
            <p:cNvSpPr/>
            <p:nvPr/>
          </p:nvSpPr>
          <p:spPr>
            <a:xfrm>
              <a:off x="2386235" y="1948552"/>
              <a:ext cx="539" cy="2774"/>
            </a:xfrm>
            <a:custGeom>
              <a:avLst/>
              <a:gdLst/>
              <a:ahLst/>
              <a:cxnLst/>
              <a:rect l="l" t="t" r="r" b="b"/>
              <a:pathLst>
                <a:path w="7" h="36" extrusionOk="0">
                  <a:moveTo>
                    <a:pt x="1" y="0"/>
                  </a:moveTo>
                  <a:cubicBezTo>
                    <a:pt x="1" y="0"/>
                    <a:pt x="2" y="6"/>
                    <a:pt x="7" y="22"/>
                  </a:cubicBezTo>
                  <a:lnTo>
                    <a:pt x="7" y="15"/>
                  </a:lnTo>
                  <a:cubicBezTo>
                    <a:pt x="5" y="9"/>
                    <a:pt x="2" y="0"/>
                    <a:pt x="1" y="0"/>
                  </a:cubicBezTo>
                  <a:close/>
                  <a:moveTo>
                    <a:pt x="3" y="13"/>
                  </a:moveTo>
                  <a:cubicBezTo>
                    <a:pt x="2" y="13"/>
                    <a:pt x="4" y="26"/>
                    <a:pt x="7" y="36"/>
                  </a:cubicBezTo>
                  <a:lnTo>
                    <a:pt x="7" y="22"/>
                  </a:lnTo>
                  <a:cubicBezTo>
                    <a:pt x="4" y="16"/>
                    <a:pt x="3" y="13"/>
                    <a:pt x="3"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7"/>
            <p:cNvSpPr/>
            <p:nvPr/>
          </p:nvSpPr>
          <p:spPr>
            <a:xfrm>
              <a:off x="2384617" y="1947088"/>
              <a:ext cx="1618" cy="3622"/>
            </a:xfrm>
            <a:custGeom>
              <a:avLst/>
              <a:gdLst/>
              <a:ahLst/>
              <a:cxnLst/>
              <a:rect l="l" t="t" r="r" b="b"/>
              <a:pathLst>
                <a:path w="21" h="47" extrusionOk="0">
                  <a:moveTo>
                    <a:pt x="7" y="0"/>
                  </a:moveTo>
                  <a:cubicBezTo>
                    <a:pt x="1" y="12"/>
                    <a:pt x="10" y="47"/>
                    <a:pt x="17" y="47"/>
                  </a:cubicBezTo>
                  <a:cubicBezTo>
                    <a:pt x="18" y="47"/>
                    <a:pt x="19" y="46"/>
                    <a:pt x="20" y="44"/>
                  </a:cubicBezTo>
                  <a:cubicBezTo>
                    <a:pt x="14" y="34"/>
                    <a:pt x="11" y="24"/>
                    <a:pt x="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7"/>
            <p:cNvSpPr/>
            <p:nvPr/>
          </p:nvSpPr>
          <p:spPr>
            <a:xfrm>
              <a:off x="2380455" y="1937223"/>
              <a:ext cx="771" cy="1927"/>
            </a:xfrm>
            <a:custGeom>
              <a:avLst/>
              <a:gdLst/>
              <a:ahLst/>
              <a:cxnLst/>
              <a:rect l="l" t="t" r="r" b="b"/>
              <a:pathLst>
                <a:path w="10" h="25" extrusionOk="0">
                  <a:moveTo>
                    <a:pt x="0" y="0"/>
                  </a:moveTo>
                  <a:lnTo>
                    <a:pt x="0" y="24"/>
                  </a:lnTo>
                  <a:cubicBezTo>
                    <a:pt x="0" y="21"/>
                    <a:pt x="1" y="20"/>
                    <a:pt x="2" y="20"/>
                  </a:cubicBezTo>
                  <a:cubicBezTo>
                    <a:pt x="4" y="20"/>
                    <a:pt x="7" y="24"/>
                    <a:pt x="8" y="24"/>
                  </a:cubicBezTo>
                  <a:cubicBezTo>
                    <a:pt x="9" y="24"/>
                    <a:pt x="9" y="23"/>
                    <a:pt x="7" y="17"/>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7"/>
            <p:cNvSpPr/>
            <p:nvPr/>
          </p:nvSpPr>
          <p:spPr>
            <a:xfrm>
              <a:off x="2389009" y="1950170"/>
              <a:ext cx="1387" cy="4316"/>
            </a:xfrm>
            <a:custGeom>
              <a:avLst/>
              <a:gdLst/>
              <a:ahLst/>
              <a:cxnLst/>
              <a:rect l="l" t="t" r="r" b="b"/>
              <a:pathLst>
                <a:path w="18" h="56" extrusionOk="0">
                  <a:moveTo>
                    <a:pt x="1" y="1"/>
                  </a:moveTo>
                  <a:lnTo>
                    <a:pt x="1" y="18"/>
                  </a:lnTo>
                  <a:cubicBezTo>
                    <a:pt x="8" y="28"/>
                    <a:pt x="11" y="35"/>
                    <a:pt x="18" y="55"/>
                  </a:cubicBezTo>
                  <a:cubicBezTo>
                    <a:pt x="14" y="41"/>
                    <a:pt x="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7"/>
            <p:cNvSpPr/>
            <p:nvPr/>
          </p:nvSpPr>
          <p:spPr>
            <a:xfrm>
              <a:off x="2388547" y="1948398"/>
              <a:ext cx="539" cy="1850"/>
            </a:xfrm>
            <a:custGeom>
              <a:avLst/>
              <a:gdLst/>
              <a:ahLst/>
              <a:cxnLst/>
              <a:rect l="l" t="t" r="r" b="b"/>
              <a:pathLst>
                <a:path w="7" h="24" extrusionOk="0">
                  <a:moveTo>
                    <a:pt x="3" y="0"/>
                  </a:moveTo>
                  <a:cubicBezTo>
                    <a:pt x="0" y="0"/>
                    <a:pt x="3" y="10"/>
                    <a:pt x="7" y="24"/>
                  </a:cubicBez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7"/>
            <p:cNvSpPr/>
            <p:nvPr/>
          </p:nvSpPr>
          <p:spPr>
            <a:xfrm>
              <a:off x="2385156" y="1943157"/>
              <a:ext cx="539" cy="4239"/>
            </a:xfrm>
            <a:custGeom>
              <a:avLst/>
              <a:gdLst/>
              <a:ahLst/>
              <a:cxnLst/>
              <a:rect l="l" t="t" r="r" b="b"/>
              <a:pathLst>
                <a:path w="7" h="55" extrusionOk="0">
                  <a:moveTo>
                    <a:pt x="4" y="0"/>
                  </a:moveTo>
                  <a:lnTo>
                    <a:pt x="0" y="4"/>
                  </a:lnTo>
                  <a:lnTo>
                    <a:pt x="7" y="55"/>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7"/>
            <p:cNvSpPr/>
            <p:nvPr/>
          </p:nvSpPr>
          <p:spPr>
            <a:xfrm>
              <a:off x="2391861" y="1952791"/>
              <a:ext cx="617" cy="3699"/>
            </a:xfrm>
            <a:custGeom>
              <a:avLst/>
              <a:gdLst/>
              <a:ahLst/>
              <a:cxnLst/>
              <a:rect l="l" t="t" r="r" b="b"/>
              <a:pathLst>
                <a:path w="8" h="48" extrusionOk="0">
                  <a:moveTo>
                    <a:pt x="1" y="1"/>
                  </a:moveTo>
                  <a:lnTo>
                    <a:pt x="1" y="17"/>
                  </a:lnTo>
                  <a:lnTo>
                    <a:pt x="7" y="4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7"/>
            <p:cNvSpPr/>
            <p:nvPr/>
          </p:nvSpPr>
          <p:spPr>
            <a:xfrm>
              <a:off x="2392940" y="1953330"/>
              <a:ext cx="1618" cy="4778"/>
            </a:xfrm>
            <a:custGeom>
              <a:avLst/>
              <a:gdLst/>
              <a:ahLst/>
              <a:cxnLst/>
              <a:rect l="l" t="t" r="r" b="b"/>
              <a:pathLst>
                <a:path w="21" h="62" extrusionOk="0">
                  <a:moveTo>
                    <a:pt x="1" y="0"/>
                  </a:moveTo>
                  <a:cubicBezTo>
                    <a:pt x="7" y="27"/>
                    <a:pt x="18" y="44"/>
                    <a:pt x="18" y="61"/>
                  </a:cubicBezTo>
                  <a:cubicBezTo>
                    <a:pt x="21" y="55"/>
                    <a:pt x="18" y="30"/>
                    <a:pt x="14" y="10"/>
                  </a:cubicBezTo>
                  <a:cubicBezTo>
                    <a:pt x="14" y="16"/>
                    <a:pt x="13" y="19"/>
                    <a:pt x="12" y="19"/>
                  </a:cubicBezTo>
                  <a:cubicBezTo>
                    <a:pt x="10" y="19"/>
                    <a:pt x="6" y="1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7"/>
            <p:cNvSpPr/>
            <p:nvPr/>
          </p:nvSpPr>
          <p:spPr>
            <a:xfrm>
              <a:off x="2393711" y="1951789"/>
              <a:ext cx="308" cy="2389"/>
            </a:xfrm>
            <a:custGeom>
              <a:avLst/>
              <a:gdLst/>
              <a:ahLst/>
              <a:cxnLst/>
              <a:rect l="l" t="t" r="r" b="b"/>
              <a:pathLst>
                <a:path w="4" h="31" extrusionOk="0">
                  <a:moveTo>
                    <a:pt x="0" y="0"/>
                  </a:moveTo>
                  <a:cubicBezTo>
                    <a:pt x="0" y="7"/>
                    <a:pt x="4" y="17"/>
                    <a:pt x="4" y="30"/>
                  </a:cubicBezTo>
                  <a:cubicBezTo>
                    <a:pt x="4" y="24"/>
                    <a:pt x="4" y="1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7"/>
            <p:cNvSpPr/>
            <p:nvPr/>
          </p:nvSpPr>
          <p:spPr>
            <a:xfrm>
              <a:off x="2389857" y="1948629"/>
              <a:ext cx="1079" cy="2929"/>
            </a:xfrm>
            <a:custGeom>
              <a:avLst/>
              <a:gdLst/>
              <a:ahLst/>
              <a:cxnLst/>
              <a:rect l="l" t="t" r="r" b="b"/>
              <a:pathLst>
                <a:path w="14" h="38" extrusionOk="0">
                  <a:moveTo>
                    <a:pt x="0" y="1"/>
                  </a:moveTo>
                  <a:cubicBezTo>
                    <a:pt x="3" y="10"/>
                    <a:pt x="10" y="31"/>
                    <a:pt x="13" y="3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7"/>
            <p:cNvSpPr/>
            <p:nvPr/>
          </p:nvSpPr>
          <p:spPr>
            <a:xfrm>
              <a:off x="2389857" y="1948629"/>
              <a:ext cx="539" cy="308"/>
            </a:xfrm>
            <a:custGeom>
              <a:avLst/>
              <a:gdLst/>
              <a:ahLst/>
              <a:cxnLst/>
              <a:rect l="l" t="t" r="r" b="b"/>
              <a:pathLst>
                <a:path w="7" h="4" extrusionOk="0">
                  <a:moveTo>
                    <a:pt x="0" y="1"/>
                  </a:moveTo>
                  <a:cubicBezTo>
                    <a:pt x="3" y="1"/>
                    <a:pt x="7" y="4"/>
                    <a:pt x="7" y="4"/>
                  </a:cubicBezTo>
                  <a:cubicBezTo>
                    <a:pt x="7" y="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7"/>
            <p:cNvSpPr/>
            <p:nvPr/>
          </p:nvSpPr>
          <p:spPr>
            <a:xfrm>
              <a:off x="2389549" y="1948398"/>
              <a:ext cx="385" cy="308"/>
            </a:xfrm>
            <a:custGeom>
              <a:avLst/>
              <a:gdLst/>
              <a:ahLst/>
              <a:cxnLst/>
              <a:rect l="l" t="t" r="r" b="b"/>
              <a:pathLst>
                <a:path w="5" h="4" extrusionOk="0">
                  <a:moveTo>
                    <a:pt x="4" y="4"/>
                  </a:moveTo>
                  <a:lnTo>
                    <a:pt x="4" y="4"/>
                  </a:lnTo>
                  <a:cubicBezTo>
                    <a:pt x="1" y="0"/>
                    <a:pt x="1" y="0"/>
                    <a:pt x="4"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7"/>
            <p:cNvSpPr/>
            <p:nvPr/>
          </p:nvSpPr>
          <p:spPr>
            <a:xfrm>
              <a:off x="2385618" y="1939766"/>
              <a:ext cx="1387" cy="6088"/>
            </a:xfrm>
            <a:custGeom>
              <a:avLst/>
              <a:gdLst/>
              <a:ahLst/>
              <a:cxnLst/>
              <a:rect l="l" t="t" r="r" b="b"/>
              <a:pathLst>
                <a:path w="18" h="79" extrusionOk="0">
                  <a:moveTo>
                    <a:pt x="1" y="1"/>
                  </a:moveTo>
                  <a:cubicBezTo>
                    <a:pt x="4" y="25"/>
                    <a:pt x="12" y="41"/>
                    <a:pt x="17" y="68"/>
                  </a:cubicBezTo>
                  <a:lnTo>
                    <a:pt x="17" y="68"/>
                  </a:lnTo>
                  <a:cubicBezTo>
                    <a:pt x="14" y="48"/>
                    <a:pt x="13" y="27"/>
                    <a:pt x="1" y="1"/>
                  </a:cubicBezTo>
                  <a:close/>
                  <a:moveTo>
                    <a:pt x="17" y="68"/>
                  </a:moveTo>
                  <a:cubicBezTo>
                    <a:pt x="17" y="72"/>
                    <a:pt x="17" y="75"/>
                    <a:pt x="18" y="78"/>
                  </a:cubicBezTo>
                  <a:cubicBezTo>
                    <a:pt x="17" y="75"/>
                    <a:pt x="17" y="71"/>
                    <a:pt x="17" y="6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7"/>
            <p:cNvSpPr/>
            <p:nvPr/>
          </p:nvSpPr>
          <p:spPr>
            <a:xfrm>
              <a:off x="2387699" y="1944468"/>
              <a:ext cx="925" cy="2929"/>
            </a:xfrm>
            <a:custGeom>
              <a:avLst/>
              <a:gdLst/>
              <a:ahLst/>
              <a:cxnLst/>
              <a:rect l="l" t="t" r="r" b="b"/>
              <a:pathLst>
                <a:path w="12" h="38" extrusionOk="0">
                  <a:moveTo>
                    <a:pt x="1" y="0"/>
                  </a:moveTo>
                  <a:cubicBezTo>
                    <a:pt x="5" y="11"/>
                    <a:pt x="11" y="24"/>
                    <a:pt x="11" y="38"/>
                  </a:cubicBezTo>
                  <a:lnTo>
                    <a:pt x="11" y="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7"/>
            <p:cNvSpPr/>
            <p:nvPr/>
          </p:nvSpPr>
          <p:spPr>
            <a:xfrm>
              <a:off x="2388239" y="1944236"/>
              <a:ext cx="617" cy="1079"/>
            </a:xfrm>
            <a:custGeom>
              <a:avLst/>
              <a:gdLst/>
              <a:ahLst/>
              <a:cxnLst/>
              <a:rect l="l" t="t" r="r" b="b"/>
              <a:pathLst>
                <a:path w="8" h="14" extrusionOk="0">
                  <a:moveTo>
                    <a:pt x="1" y="0"/>
                  </a:moveTo>
                  <a:lnTo>
                    <a:pt x="4" y="11"/>
                  </a:lnTo>
                  <a:lnTo>
                    <a:pt x="7" y="1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7"/>
            <p:cNvSpPr/>
            <p:nvPr/>
          </p:nvSpPr>
          <p:spPr>
            <a:xfrm>
              <a:off x="2391398" y="1946857"/>
              <a:ext cx="848" cy="2389"/>
            </a:xfrm>
            <a:custGeom>
              <a:avLst/>
              <a:gdLst/>
              <a:ahLst/>
              <a:cxnLst/>
              <a:rect l="l" t="t" r="r" b="b"/>
              <a:pathLst>
                <a:path w="11" h="31" extrusionOk="0">
                  <a:moveTo>
                    <a:pt x="0" y="0"/>
                  </a:moveTo>
                  <a:cubicBezTo>
                    <a:pt x="3" y="9"/>
                    <a:pt x="6" y="30"/>
                    <a:pt x="9" y="30"/>
                  </a:cubicBezTo>
                  <a:cubicBezTo>
                    <a:pt x="10" y="30"/>
                    <a:pt x="10" y="30"/>
                    <a:pt x="10" y="30"/>
                  </a:cubicBezTo>
                  <a:cubicBezTo>
                    <a:pt x="7" y="13"/>
                    <a:pt x="10" y="10"/>
                    <a:pt x="10" y="7"/>
                  </a:cubicBezTo>
                  <a:cubicBezTo>
                    <a:pt x="7" y="0"/>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7"/>
            <p:cNvSpPr/>
            <p:nvPr/>
          </p:nvSpPr>
          <p:spPr>
            <a:xfrm>
              <a:off x="2390859" y="1948398"/>
              <a:ext cx="77" cy="308"/>
            </a:xfrm>
            <a:custGeom>
              <a:avLst/>
              <a:gdLst/>
              <a:ahLst/>
              <a:cxnLst/>
              <a:rect l="l" t="t" r="r" b="b"/>
              <a:pathLst>
                <a:path w="1" h="4" extrusionOk="0">
                  <a:moveTo>
                    <a:pt x="0" y="4"/>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7"/>
            <p:cNvSpPr/>
            <p:nvPr/>
          </p:nvSpPr>
          <p:spPr>
            <a:xfrm>
              <a:off x="2394250" y="1946240"/>
              <a:ext cx="308" cy="694"/>
            </a:xfrm>
            <a:custGeom>
              <a:avLst/>
              <a:gdLst/>
              <a:ahLst/>
              <a:cxnLst/>
              <a:rect l="l" t="t" r="r" b="b"/>
              <a:pathLst>
                <a:path w="4" h="9" extrusionOk="0">
                  <a:moveTo>
                    <a:pt x="4" y="8"/>
                  </a:move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7"/>
            <p:cNvSpPr/>
            <p:nvPr/>
          </p:nvSpPr>
          <p:spPr>
            <a:xfrm>
              <a:off x="2390705" y="1946086"/>
              <a:ext cx="771" cy="1310"/>
            </a:xfrm>
            <a:custGeom>
              <a:avLst/>
              <a:gdLst/>
              <a:ahLst/>
              <a:cxnLst/>
              <a:rect l="l" t="t" r="r" b="b"/>
              <a:pathLst>
                <a:path w="10" h="17" extrusionOk="0">
                  <a:moveTo>
                    <a:pt x="3" y="1"/>
                  </a:moveTo>
                  <a:cubicBezTo>
                    <a:pt x="0" y="1"/>
                    <a:pt x="2" y="9"/>
                    <a:pt x="2" y="17"/>
                  </a:cubicBezTo>
                  <a:cubicBezTo>
                    <a:pt x="6" y="13"/>
                    <a:pt x="6" y="10"/>
                    <a:pt x="9" y="10"/>
                  </a:cubicBezTo>
                  <a:cubicBezTo>
                    <a:pt x="7" y="5"/>
                    <a:pt x="6" y="2"/>
                    <a:pt x="6" y="2"/>
                  </a:cubicBezTo>
                  <a:cubicBezTo>
                    <a:pt x="6" y="2"/>
                    <a:pt x="6" y="2"/>
                    <a:pt x="6" y="3"/>
                  </a:cubicBezTo>
                  <a:cubicBezTo>
                    <a:pt x="5" y="1"/>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7"/>
            <p:cNvSpPr/>
            <p:nvPr/>
          </p:nvSpPr>
          <p:spPr>
            <a:xfrm>
              <a:off x="2393171" y="1948629"/>
              <a:ext cx="925" cy="1850"/>
            </a:xfrm>
            <a:custGeom>
              <a:avLst/>
              <a:gdLst/>
              <a:ahLst/>
              <a:cxnLst/>
              <a:rect l="l" t="t" r="r" b="b"/>
              <a:pathLst>
                <a:path w="12" h="24" extrusionOk="0">
                  <a:moveTo>
                    <a:pt x="1" y="1"/>
                  </a:moveTo>
                  <a:cubicBezTo>
                    <a:pt x="3" y="12"/>
                    <a:pt x="11" y="24"/>
                    <a:pt x="11" y="24"/>
                  </a:cubicBezTo>
                  <a:cubicBezTo>
                    <a:pt x="12" y="24"/>
                    <a:pt x="11" y="23"/>
                    <a:pt x="11" y="21"/>
                  </a:cubicBezTo>
                  <a:cubicBezTo>
                    <a:pt x="7" y="14"/>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7"/>
            <p:cNvSpPr/>
            <p:nvPr/>
          </p:nvSpPr>
          <p:spPr>
            <a:xfrm>
              <a:off x="2391398" y="1949169"/>
              <a:ext cx="154" cy="617"/>
            </a:xfrm>
            <a:custGeom>
              <a:avLst/>
              <a:gdLst/>
              <a:ahLst/>
              <a:cxnLst/>
              <a:rect l="l" t="t" r="r" b="b"/>
              <a:pathLst>
                <a:path w="2" h="8" extrusionOk="0">
                  <a:moveTo>
                    <a:pt x="0" y="0"/>
                  </a:moveTo>
                  <a:lnTo>
                    <a:pt x="0" y="3"/>
                  </a:lnTo>
                  <a:cubicBezTo>
                    <a:pt x="0" y="4"/>
                    <a:pt x="1" y="4"/>
                    <a:pt x="1" y="4"/>
                  </a:cubicBezTo>
                  <a:lnTo>
                    <a:pt x="1" y="4"/>
                  </a:lnTo>
                  <a:cubicBezTo>
                    <a:pt x="1" y="3"/>
                    <a:pt x="0" y="2"/>
                    <a:pt x="0" y="0"/>
                  </a:cubicBezTo>
                  <a:close/>
                  <a:moveTo>
                    <a:pt x="1" y="4"/>
                  </a:moveTo>
                  <a:cubicBezTo>
                    <a:pt x="1" y="6"/>
                    <a:pt x="2" y="7"/>
                    <a:pt x="2" y="7"/>
                  </a:cubicBezTo>
                  <a:cubicBezTo>
                    <a:pt x="2" y="7"/>
                    <a:pt x="2" y="6"/>
                    <a:pt x="1"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7"/>
            <p:cNvSpPr/>
            <p:nvPr/>
          </p:nvSpPr>
          <p:spPr>
            <a:xfrm>
              <a:off x="2390859" y="1947319"/>
              <a:ext cx="617" cy="1927"/>
            </a:xfrm>
            <a:custGeom>
              <a:avLst/>
              <a:gdLst/>
              <a:ahLst/>
              <a:cxnLst/>
              <a:rect l="l" t="t" r="r" b="b"/>
              <a:pathLst>
                <a:path w="8" h="25" extrusionOk="0">
                  <a:moveTo>
                    <a:pt x="0" y="1"/>
                  </a:moveTo>
                  <a:lnTo>
                    <a:pt x="0" y="14"/>
                  </a:lnTo>
                  <a:cubicBezTo>
                    <a:pt x="4" y="18"/>
                    <a:pt x="4" y="21"/>
                    <a:pt x="7" y="24"/>
                  </a:cubicBezTo>
                  <a:cubicBezTo>
                    <a:pt x="4" y="21"/>
                    <a:pt x="4"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7"/>
            <p:cNvSpPr/>
            <p:nvPr/>
          </p:nvSpPr>
          <p:spPr>
            <a:xfrm>
              <a:off x="2389241" y="1927821"/>
              <a:ext cx="5086" cy="18496"/>
            </a:xfrm>
            <a:custGeom>
              <a:avLst/>
              <a:gdLst/>
              <a:ahLst/>
              <a:cxnLst/>
              <a:rect l="l" t="t" r="r" b="b"/>
              <a:pathLst>
                <a:path w="66" h="240" extrusionOk="0">
                  <a:moveTo>
                    <a:pt x="1" y="1"/>
                  </a:moveTo>
                  <a:cubicBezTo>
                    <a:pt x="8" y="24"/>
                    <a:pt x="14" y="48"/>
                    <a:pt x="10" y="48"/>
                  </a:cubicBezTo>
                  <a:cubicBezTo>
                    <a:pt x="9" y="48"/>
                    <a:pt x="6" y="44"/>
                    <a:pt x="1" y="34"/>
                  </a:cubicBezTo>
                  <a:lnTo>
                    <a:pt x="1" y="34"/>
                  </a:lnTo>
                  <a:cubicBezTo>
                    <a:pt x="5" y="61"/>
                    <a:pt x="41" y="176"/>
                    <a:pt x="66" y="240"/>
                  </a:cubicBezTo>
                  <a:cubicBezTo>
                    <a:pt x="62" y="224"/>
                    <a:pt x="58" y="210"/>
                    <a:pt x="55" y="186"/>
                  </a:cubicBezTo>
                  <a:cubicBezTo>
                    <a:pt x="49" y="169"/>
                    <a:pt x="32" y="146"/>
                    <a:pt x="25" y="112"/>
                  </a:cubicBezTo>
                  <a:cubicBezTo>
                    <a:pt x="26" y="107"/>
                    <a:pt x="27" y="105"/>
                    <a:pt x="28" y="105"/>
                  </a:cubicBezTo>
                  <a:cubicBezTo>
                    <a:pt x="32" y="105"/>
                    <a:pt x="37" y="127"/>
                    <a:pt x="45" y="143"/>
                  </a:cubicBezTo>
                  <a:cubicBezTo>
                    <a:pt x="28" y="98"/>
                    <a:pt x="35" y="74"/>
                    <a:pt x="11" y="10"/>
                  </a:cubicBezTo>
                  <a:lnTo>
                    <a:pt x="11" y="34"/>
                  </a:lnTo>
                  <a:cubicBezTo>
                    <a:pt x="8" y="2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7"/>
            <p:cNvSpPr/>
            <p:nvPr/>
          </p:nvSpPr>
          <p:spPr>
            <a:xfrm>
              <a:off x="2393479" y="1946548"/>
              <a:ext cx="1618" cy="3699"/>
            </a:xfrm>
            <a:custGeom>
              <a:avLst/>
              <a:gdLst/>
              <a:ahLst/>
              <a:cxnLst/>
              <a:rect l="l" t="t" r="r" b="b"/>
              <a:pathLst>
                <a:path w="21" h="48" extrusionOk="0">
                  <a:moveTo>
                    <a:pt x="0" y="1"/>
                  </a:moveTo>
                  <a:lnTo>
                    <a:pt x="0" y="1"/>
                  </a:lnTo>
                  <a:cubicBezTo>
                    <a:pt x="3" y="7"/>
                    <a:pt x="11" y="21"/>
                    <a:pt x="20" y="48"/>
                  </a:cubicBezTo>
                  <a:cubicBezTo>
                    <a:pt x="20" y="28"/>
                    <a:pt x="17" y="14"/>
                    <a:pt x="14"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7"/>
            <p:cNvSpPr/>
            <p:nvPr/>
          </p:nvSpPr>
          <p:spPr>
            <a:xfrm>
              <a:off x="2390088" y="1939304"/>
              <a:ext cx="3468" cy="9402"/>
            </a:xfrm>
            <a:custGeom>
              <a:avLst/>
              <a:gdLst/>
              <a:ahLst/>
              <a:cxnLst/>
              <a:rect l="l" t="t" r="r" b="b"/>
              <a:pathLst>
                <a:path w="45" h="122" extrusionOk="0">
                  <a:moveTo>
                    <a:pt x="7" y="0"/>
                  </a:moveTo>
                  <a:cubicBezTo>
                    <a:pt x="0" y="7"/>
                    <a:pt x="14" y="34"/>
                    <a:pt x="14" y="50"/>
                  </a:cubicBezTo>
                  <a:cubicBezTo>
                    <a:pt x="15" y="49"/>
                    <a:pt x="16" y="49"/>
                    <a:pt x="16" y="49"/>
                  </a:cubicBezTo>
                  <a:cubicBezTo>
                    <a:pt x="20" y="49"/>
                    <a:pt x="19" y="77"/>
                    <a:pt x="30" y="95"/>
                  </a:cubicBezTo>
                  <a:cubicBezTo>
                    <a:pt x="30" y="101"/>
                    <a:pt x="30" y="105"/>
                    <a:pt x="27" y="105"/>
                  </a:cubicBezTo>
                  <a:cubicBezTo>
                    <a:pt x="29" y="109"/>
                    <a:pt x="34" y="113"/>
                    <a:pt x="37" y="117"/>
                  </a:cubicBezTo>
                  <a:lnTo>
                    <a:pt x="37" y="117"/>
                  </a:lnTo>
                  <a:cubicBezTo>
                    <a:pt x="37" y="115"/>
                    <a:pt x="36" y="113"/>
                    <a:pt x="36" y="113"/>
                  </a:cubicBezTo>
                  <a:lnTo>
                    <a:pt x="36" y="113"/>
                  </a:lnTo>
                  <a:cubicBezTo>
                    <a:pt x="36" y="113"/>
                    <a:pt x="37" y="114"/>
                    <a:pt x="38" y="115"/>
                  </a:cubicBezTo>
                  <a:cubicBezTo>
                    <a:pt x="34" y="108"/>
                    <a:pt x="34" y="105"/>
                    <a:pt x="34" y="98"/>
                  </a:cubicBezTo>
                  <a:lnTo>
                    <a:pt x="34" y="98"/>
                  </a:lnTo>
                  <a:cubicBezTo>
                    <a:pt x="38" y="105"/>
                    <a:pt x="38" y="108"/>
                    <a:pt x="38" y="115"/>
                  </a:cubicBezTo>
                  <a:lnTo>
                    <a:pt x="38" y="117"/>
                  </a:lnTo>
                  <a:lnTo>
                    <a:pt x="38" y="117"/>
                  </a:lnTo>
                  <a:cubicBezTo>
                    <a:pt x="38" y="117"/>
                    <a:pt x="37" y="117"/>
                    <a:pt x="37" y="117"/>
                  </a:cubicBezTo>
                  <a:lnTo>
                    <a:pt x="37" y="117"/>
                  </a:lnTo>
                  <a:cubicBezTo>
                    <a:pt x="38" y="117"/>
                    <a:pt x="38" y="118"/>
                    <a:pt x="38" y="118"/>
                  </a:cubicBezTo>
                  <a:lnTo>
                    <a:pt x="38" y="117"/>
                  </a:lnTo>
                  <a:lnTo>
                    <a:pt x="38" y="117"/>
                  </a:lnTo>
                  <a:cubicBezTo>
                    <a:pt x="38" y="117"/>
                    <a:pt x="38" y="117"/>
                    <a:pt x="38" y="117"/>
                  </a:cubicBezTo>
                  <a:lnTo>
                    <a:pt x="38" y="117"/>
                  </a:lnTo>
                  <a:lnTo>
                    <a:pt x="44" y="95"/>
                  </a:lnTo>
                  <a:cubicBezTo>
                    <a:pt x="43" y="93"/>
                    <a:pt x="41" y="92"/>
                    <a:pt x="40" y="92"/>
                  </a:cubicBezTo>
                  <a:cubicBezTo>
                    <a:pt x="38" y="92"/>
                    <a:pt x="36" y="94"/>
                    <a:pt x="34" y="98"/>
                  </a:cubicBezTo>
                  <a:cubicBezTo>
                    <a:pt x="24" y="61"/>
                    <a:pt x="24" y="41"/>
                    <a:pt x="7" y="0"/>
                  </a:cubicBezTo>
                  <a:close/>
                  <a:moveTo>
                    <a:pt x="38" y="117"/>
                  </a:moveTo>
                  <a:lnTo>
                    <a:pt x="38" y="118"/>
                  </a:lnTo>
                  <a:lnTo>
                    <a:pt x="41" y="122"/>
                  </a:lnTo>
                  <a:cubicBezTo>
                    <a:pt x="40" y="120"/>
                    <a:pt x="39" y="119"/>
                    <a:pt x="38" y="1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7"/>
            <p:cNvSpPr/>
            <p:nvPr/>
          </p:nvSpPr>
          <p:spPr>
            <a:xfrm>
              <a:off x="2384077" y="1933293"/>
              <a:ext cx="308" cy="539"/>
            </a:xfrm>
            <a:custGeom>
              <a:avLst/>
              <a:gdLst/>
              <a:ahLst/>
              <a:cxnLst/>
              <a:rect l="l" t="t" r="r" b="b"/>
              <a:pathLst>
                <a:path w="4" h="7" extrusionOk="0">
                  <a:moveTo>
                    <a:pt x="1" y="0"/>
                  </a:moveTo>
                  <a:cubicBezTo>
                    <a:pt x="1" y="3"/>
                    <a:pt x="4" y="3"/>
                    <a:pt x="4" y="7"/>
                  </a:cubicBezTo>
                  <a:cubicBezTo>
                    <a:pt x="4" y="3"/>
                    <a:pt x="4"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7"/>
            <p:cNvSpPr/>
            <p:nvPr/>
          </p:nvSpPr>
          <p:spPr>
            <a:xfrm>
              <a:off x="2384308" y="1933755"/>
              <a:ext cx="3237" cy="8246"/>
            </a:xfrm>
            <a:custGeom>
              <a:avLst/>
              <a:gdLst/>
              <a:ahLst/>
              <a:cxnLst/>
              <a:rect l="l" t="t" r="r" b="b"/>
              <a:pathLst>
                <a:path w="42" h="107" extrusionOk="0">
                  <a:moveTo>
                    <a:pt x="8" y="14"/>
                  </a:moveTo>
                  <a:cubicBezTo>
                    <a:pt x="9" y="17"/>
                    <a:pt x="10" y="20"/>
                    <a:pt x="11" y="22"/>
                  </a:cubicBezTo>
                  <a:lnTo>
                    <a:pt x="11" y="22"/>
                  </a:lnTo>
                  <a:cubicBezTo>
                    <a:pt x="10" y="19"/>
                    <a:pt x="9" y="17"/>
                    <a:pt x="8" y="14"/>
                  </a:cubicBezTo>
                  <a:close/>
                  <a:moveTo>
                    <a:pt x="1" y="1"/>
                  </a:moveTo>
                  <a:cubicBezTo>
                    <a:pt x="1" y="11"/>
                    <a:pt x="4" y="32"/>
                    <a:pt x="15" y="49"/>
                  </a:cubicBezTo>
                  <a:lnTo>
                    <a:pt x="15" y="41"/>
                  </a:lnTo>
                  <a:cubicBezTo>
                    <a:pt x="18" y="49"/>
                    <a:pt x="26" y="68"/>
                    <a:pt x="33" y="83"/>
                  </a:cubicBezTo>
                  <a:lnTo>
                    <a:pt x="33" y="83"/>
                  </a:lnTo>
                  <a:cubicBezTo>
                    <a:pt x="25" y="63"/>
                    <a:pt x="19" y="45"/>
                    <a:pt x="11" y="22"/>
                  </a:cubicBezTo>
                  <a:lnTo>
                    <a:pt x="11" y="22"/>
                  </a:lnTo>
                  <a:cubicBezTo>
                    <a:pt x="12" y="27"/>
                    <a:pt x="13" y="32"/>
                    <a:pt x="12" y="32"/>
                  </a:cubicBezTo>
                  <a:cubicBezTo>
                    <a:pt x="12" y="32"/>
                    <a:pt x="12" y="32"/>
                    <a:pt x="11" y="32"/>
                  </a:cubicBezTo>
                  <a:cubicBezTo>
                    <a:pt x="4" y="21"/>
                    <a:pt x="4" y="14"/>
                    <a:pt x="1" y="1"/>
                  </a:cubicBezTo>
                  <a:close/>
                  <a:moveTo>
                    <a:pt x="33" y="83"/>
                  </a:moveTo>
                  <a:lnTo>
                    <a:pt x="33" y="83"/>
                  </a:lnTo>
                  <a:cubicBezTo>
                    <a:pt x="35" y="91"/>
                    <a:pt x="38" y="98"/>
                    <a:pt x="41" y="106"/>
                  </a:cubicBezTo>
                  <a:cubicBezTo>
                    <a:pt x="41" y="104"/>
                    <a:pt x="38" y="95"/>
                    <a:pt x="33" y="8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7"/>
            <p:cNvSpPr/>
            <p:nvPr/>
          </p:nvSpPr>
          <p:spPr>
            <a:xfrm>
              <a:off x="2387622" y="1935913"/>
              <a:ext cx="1233" cy="4162"/>
            </a:xfrm>
            <a:custGeom>
              <a:avLst/>
              <a:gdLst/>
              <a:ahLst/>
              <a:cxnLst/>
              <a:rect l="l" t="t" r="r" b="b"/>
              <a:pathLst>
                <a:path w="16" h="54" extrusionOk="0">
                  <a:moveTo>
                    <a:pt x="2" y="0"/>
                  </a:moveTo>
                  <a:lnTo>
                    <a:pt x="9" y="21"/>
                  </a:lnTo>
                  <a:cubicBezTo>
                    <a:pt x="8" y="20"/>
                    <a:pt x="7" y="19"/>
                    <a:pt x="6" y="19"/>
                  </a:cubicBezTo>
                  <a:lnTo>
                    <a:pt x="6" y="19"/>
                  </a:lnTo>
                  <a:cubicBezTo>
                    <a:pt x="1" y="19"/>
                    <a:pt x="9" y="42"/>
                    <a:pt x="12" y="54"/>
                  </a:cubicBezTo>
                  <a:lnTo>
                    <a:pt x="15" y="34"/>
                  </a:lnTo>
                  <a:lnTo>
                    <a:pt x="2"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7"/>
            <p:cNvSpPr/>
            <p:nvPr/>
          </p:nvSpPr>
          <p:spPr>
            <a:xfrm>
              <a:off x="2395021" y="1946857"/>
              <a:ext cx="1156" cy="4470"/>
            </a:xfrm>
            <a:custGeom>
              <a:avLst/>
              <a:gdLst/>
              <a:ahLst/>
              <a:cxnLst/>
              <a:rect l="l" t="t" r="r" b="b"/>
              <a:pathLst>
                <a:path w="15" h="58" extrusionOk="0">
                  <a:moveTo>
                    <a:pt x="0" y="0"/>
                  </a:moveTo>
                  <a:lnTo>
                    <a:pt x="0" y="17"/>
                  </a:lnTo>
                  <a:lnTo>
                    <a:pt x="14" y="58"/>
                  </a:lnTo>
                  <a:lnTo>
                    <a:pt x="14" y="58"/>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7"/>
            <p:cNvSpPr/>
            <p:nvPr/>
          </p:nvSpPr>
          <p:spPr>
            <a:xfrm>
              <a:off x="2395791" y="1947550"/>
              <a:ext cx="848" cy="2697"/>
            </a:xfrm>
            <a:custGeom>
              <a:avLst/>
              <a:gdLst/>
              <a:ahLst/>
              <a:cxnLst/>
              <a:rect l="l" t="t" r="r" b="b"/>
              <a:pathLst>
                <a:path w="11" h="35" extrusionOk="0">
                  <a:moveTo>
                    <a:pt x="1" y="1"/>
                  </a:moveTo>
                  <a:lnTo>
                    <a:pt x="11" y="35"/>
                  </a:lnTo>
                  <a:lnTo>
                    <a:pt x="7" y="15"/>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7"/>
            <p:cNvSpPr/>
            <p:nvPr/>
          </p:nvSpPr>
          <p:spPr>
            <a:xfrm>
              <a:off x="2429161" y="1895299"/>
              <a:ext cx="77" cy="848"/>
            </a:xfrm>
            <a:custGeom>
              <a:avLst/>
              <a:gdLst/>
              <a:ahLst/>
              <a:cxnLst/>
              <a:rect l="l" t="t" r="r" b="b"/>
              <a:pathLst>
                <a:path w="1" h="11" extrusionOk="0">
                  <a:moveTo>
                    <a:pt x="0" y="10"/>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7"/>
            <p:cNvSpPr/>
            <p:nvPr/>
          </p:nvSpPr>
          <p:spPr>
            <a:xfrm>
              <a:off x="2427851" y="1896301"/>
              <a:ext cx="848" cy="1387"/>
            </a:xfrm>
            <a:custGeom>
              <a:avLst/>
              <a:gdLst/>
              <a:ahLst/>
              <a:cxnLst/>
              <a:rect l="l" t="t" r="r" b="b"/>
              <a:pathLst>
                <a:path w="11" h="18" extrusionOk="0">
                  <a:moveTo>
                    <a:pt x="0" y="0"/>
                  </a:moveTo>
                  <a:lnTo>
                    <a:pt x="6" y="10"/>
                  </a:lnTo>
                  <a:lnTo>
                    <a:pt x="6" y="10"/>
                  </a:lnTo>
                  <a:cubicBezTo>
                    <a:pt x="3" y="4"/>
                    <a:pt x="2" y="0"/>
                    <a:pt x="0" y="0"/>
                  </a:cubicBezTo>
                  <a:close/>
                  <a:moveTo>
                    <a:pt x="6" y="10"/>
                  </a:moveTo>
                  <a:lnTo>
                    <a:pt x="6" y="10"/>
                  </a:lnTo>
                  <a:cubicBezTo>
                    <a:pt x="7" y="12"/>
                    <a:pt x="9" y="15"/>
                    <a:pt x="11" y="17"/>
                  </a:cubicBezTo>
                  <a:lnTo>
                    <a:pt x="6" y="1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7"/>
            <p:cNvSpPr/>
            <p:nvPr/>
          </p:nvSpPr>
          <p:spPr>
            <a:xfrm>
              <a:off x="2417678" y="1939535"/>
              <a:ext cx="2389" cy="4239"/>
            </a:xfrm>
            <a:custGeom>
              <a:avLst/>
              <a:gdLst/>
              <a:ahLst/>
              <a:cxnLst/>
              <a:rect l="l" t="t" r="r" b="b"/>
              <a:pathLst>
                <a:path w="31" h="55" extrusionOk="0">
                  <a:moveTo>
                    <a:pt x="1" y="0"/>
                  </a:moveTo>
                  <a:cubicBezTo>
                    <a:pt x="1" y="1"/>
                    <a:pt x="1" y="1"/>
                    <a:pt x="1" y="1"/>
                  </a:cubicBezTo>
                  <a:lnTo>
                    <a:pt x="1" y="1"/>
                  </a:lnTo>
                  <a:cubicBezTo>
                    <a:pt x="1" y="1"/>
                    <a:pt x="1" y="1"/>
                    <a:pt x="1" y="0"/>
                  </a:cubicBezTo>
                  <a:close/>
                  <a:moveTo>
                    <a:pt x="1" y="1"/>
                  </a:moveTo>
                  <a:cubicBezTo>
                    <a:pt x="13" y="24"/>
                    <a:pt x="29" y="55"/>
                    <a:pt x="30" y="55"/>
                  </a:cubicBezTo>
                  <a:cubicBezTo>
                    <a:pt x="30" y="55"/>
                    <a:pt x="29" y="51"/>
                    <a:pt x="24" y="41"/>
                  </a:cubicBezTo>
                  <a:lnTo>
                    <a:pt x="7" y="4"/>
                  </a:lnTo>
                  <a:lnTo>
                    <a:pt x="7" y="4"/>
                  </a:lnTo>
                  <a:cubicBezTo>
                    <a:pt x="8" y="6"/>
                    <a:pt x="8" y="7"/>
                    <a:pt x="7" y="7"/>
                  </a:cubicBezTo>
                  <a:cubicBezTo>
                    <a:pt x="6" y="7"/>
                    <a:pt x="3"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7"/>
            <p:cNvSpPr/>
            <p:nvPr/>
          </p:nvSpPr>
          <p:spPr>
            <a:xfrm>
              <a:off x="2424229" y="1915567"/>
              <a:ext cx="1002" cy="2697"/>
            </a:xfrm>
            <a:custGeom>
              <a:avLst/>
              <a:gdLst/>
              <a:ahLst/>
              <a:cxnLst/>
              <a:rect l="l" t="t" r="r" b="b"/>
              <a:pathLst>
                <a:path w="13" h="35" extrusionOk="0">
                  <a:moveTo>
                    <a:pt x="0" y="1"/>
                  </a:moveTo>
                  <a:cubicBezTo>
                    <a:pt x="2" y="9"/>
                    <a:pt x="5" y="15"/>
                    <a:pt x="8" y="22"/>
                  </a:cubicBezTo>
                  <a:lnTo>
                    <a:pt x="8" y="22"/>
                  </a:lnTo>
                  <a:cubicBezTo>
                    <a:pt x="7" y="19"/>
                    <a:pt x="6" y="15"/>
                    <a:pt x="6" y="11"/>
                  </a:cubicBezTo>
                  <a:lnTo>
                    <a:pt x="0" y="1"/>
                  </a:lnTo>
                  <a:close/>
                  <a:moveTo>
                    <a:pt x="8" y="22"/>
                  </a:moveTo>
                  <a:cubicBezTo>
                    <a:pt x="9" y="26"/>
                    <a:pt x="11" y="30"/>
                    <a:pt x="13" y="34"/>
                  </a:cubicBezTo>
                  <a:cubicBezTo>
                    <a:pt x="12" y="30"/>
                    <a:pt x="10" y="26"/>
                    <a:pt x="8"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7"/>
            <p:cNvSpPr/>
            <p:nvPr/>
          </p:nvSpPr>
          <p:spPr>
            <a:xfrm>
              <a:off x="2419528" y="1904393"/>
              <a:ext cx="1079" cy="1927"/>
            </a:xfrm>
            <a:custGeom>
              <a:avLst/>
              <a:gdLst/>
              <a:ahLst/>
              <a:cxnLst/>
              <a:rect l="l" t="t" r="r" b="b"/>
              <a:pathLst>
                <a:path w="14" h="25" extrusionOk="0">
                  <a:moveTo>
                    <a:pt x="0" y="1"/>
                  </a:moveTo>
                  <a:cubicBezTo>
                    <a:pt x="1" y="3"/>
                    <a:pt x="2" y="5"/>
                    <a:pt x="4" y="7"/>
                  </a:cubicBezTo>
                  <a:lnTo>
                    <a:pt x="4" y="7"/>
                  </a:lnTo>
                  <a:lnTo>
                    <a:pt x="0" y="1"/>
                  </a:lnTo>
                  <a:close/>
                  <a:moveTo>
                    <a:pt x="4" y="7"/>
                  </a:moveTo>
                  <a:lnTo>
                    <a:pt x="13" y="24"/>
                  </a:lnTo>
                  <a:cubicBezTo>
                    <a:pt x="11" y="19"/>
                    <a:pt x="7" y="13"/>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7"/>
            <p:cNvSpPr/>
            <p:nvPr/>
          </p:nvSpPr>
          <p:spPr>
            <a:xfrm>
              <a:off x="2432784" y="1886667"/>
              <a:ext cx="1618" cy="2929"/>
            </a:xfrm>
            <a:custGeom>
              <a:avLst/>
              <a:gdLst/>
              <a:ahLst/>
              <a:cxnLst/>
              <a:rect l="l" t="t" r="r" b="b"/>
              <a:pathLst>
                <a:path w="21" h="38" extrusionOk="0">
                  <a:moveTo>
                    <a:pt x="3" y="0"/>
                  </a:moveTo>
                  <a:cubicBezTo>
                    <a:pt x="0" y="4"/>
                    <a:pt x="11" y="21"/>
                    <a:pt x="20" y="38"/>
                  </a:cubicBez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7"/>
            <p:cNvSpPr/>
            <p:nvPr/>
          </p:nvSpPr>
          <p:spPr>
            <a:xfrm>
              <a:off x="2404346" y="1942310"/>
              <a:ext cx="1695" cy="2774"/>
            </a:xfrm>
            <a:custGeom>
              <a:avLst/>
              <a:gdLst/>
              <a:ahLst/>
              <a:cxnLst/>
              <a:rect l="l" t="t" r="r" b="b"/>
              <a:pathLst>
                <a:path w="22" h="36" extrusionOk="0">
                  <a:moveTo>
                    <a:pt x="2" y="1"/>
                  </a:moveTo>
                  <a:cubicBezTo>
                    <a:pt x="1" y="1"/>
                    <a:pt x="1" y="5"/>
                    <a:pt x="4" y="15"/>
                  </a:cubicBezTo>
                  <a:cubicBezTo>
                    <a:pt x="15" y="28"/>
                    <a:pt x="18" y="36"/>
                    <a:pt x="21" y="36"/>
                  </a:cubicBezTo>
                  <a:cubicBezTo>
                    <a:pt x="15" y="22"/>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7"/>
            <p:cNvSpPr/>
            <p:nvPr/>
          </p:nvSpPr>
          <p:spPr>
            <a:xfrm>
              <a:off x="2442957" y="1923891"/>
              <a:ext cx="771" cy="1927"/>
            </a:xfrm>
            <a:custGeom>
              <a:avLst/>
              <a:gdLst/>
              <a:ahLst/>
              <a:cxnLst/>
              <a:rect l="l" t="t" r="r" b="b"/>
              <a:pathLst>
                <a:path w="10" h="25" extrusionOk="0">
                  <a:moveTo>
                    <a:pt x="0" y="1"/>
                  </a:moveTo>
                  <a:cubicBezTo>
                    <a:pt x="3" y="6"/>
                    <a:pt x="5" y="11"/>
                    <a:pt x="8" y="18"/>
                  </a:cubicBezTo>
                  <a:lnTo>
                    <a:pt x="8" y="18"/>
                  </a:lnTo>
                  <a:cubicBezTo>
                    <a:pt x="6" y="12"/>
                    <a:pt x="5" y="5"/>
                    <a:pt x="0" y="1"/>
                  </a:cubicBezTo>
                  <a:close/>
                  <a:moveTo>
                    <a:pt x="8" y="18"/>
                  </a:moveTo>
                  <a:cubicBezTo>
                    <a:pt x="8" y="20"/>
                    <a:pt x="9" y="22"/>
                    <a:pt x="10" y="24"/>
                  </a:cubicBezTo>
                  <a:cubicBezTo>
                    <a:pt x="9" y="22"/>
                    <a:pt x="9" y="20"/>
                    <a:pt x="8"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47"/>
            <p:cNvSpPr/>
            <p:nvPr/>
          </p:nvSpPr>
          <p:spPr>
            <a:xfrm>
              <a:off x="2405964" y="1943928"/>
              <a:ext cx="1156" cy="2158"/>
            </a:xfrm>
            <a:custGeom>
              <a:avLst/>
              <a:gdLst/>
              <a:ahLst/>
              <a:cxnLst/>
              <a:rect l="l" t="t" r="r" b="b"/>
              <a:pathLst>
                <a:path w="15" h="28" extrusionOk="0">
                  <a:moveTo>
                    <a:pt x="4" y="1"/>
                  </a:moveTo>
                  <a:cubicBezTo>
                    <a:pt x="4" y="11"/>
                    <a:pt x="4" y="15"/>
                    <a:pt x="0" y="15"/>
                  </a:cubicBezTo>
                  <a:cubicBezTo>
                    <a:pt x="6" y="22"/>
                    <a:pt x="10" y="28"/>
                    <a:pt x="12" y="28"/>
                  </a:cubicBezTo>
                  <a:cubicBezTo>
                    <a:pt x="14" y="28"/>
                    <a:pt x="14" y="23"/>
                    <a:pt x="11" y="11"/>
                  </a:cubicBezTo>
                  <a:cubicBezTo>
                    <a:pt x="7" y="7"/>
                    <a:pt x="7"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7"/>
            <p:cNvSpPr/>
            <p:nvPr/>
          </p:nvSpPr>
          <p:spPr>
            <a:xfrm>
              <a:off x="2458832" y="1877573"/>
              <a:ext cx="308" cy="385"/>
            </a:xfrm>
            <a:custGeom>
              <a:avLst/>
              <a:gdLst/>
              <a:ahLst/>
              <a:cxnLst/>
              <a:rect l="l" t="t" r="r" b="b"/>
              <a:pathLst>
                <a:path w="4" h="5" extrusionOk="0">
                  <a:moveTo>
                    <a:pt x="0" y="0"/>
                  </a:moveTo>
                  <a:cubicBezTo>
                    <a:pt x="0" y="4"/>
                    <a:pt x="0" y="4"/>
                    <a:pt x="3" y="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7"/>
            <p:cNvSpPr/>
            <p:nvPr/>
          </p:nvSpPr>
          <p:spPr>
            <a:xfrm>
              <a:off x="2483571" y="1898690"/>
              <a:ext cx="308" cy="539"/>
            </a:xfrm>
            <a:custGeom>
              <a:avLst/>
              <a:gdLst/>
              <a:ahLst/>
              <a:cxnLst/>
              <a:rect l="l" t="t" r="r" b="b"/>
              <a:pathLst>
                <a:path w="4" h="7" extrusionOk="0">
                  <a:moveTo>
                    <a:pt x="0" y="0"/>
                  </a:moveTo>
                  <a:lnTo>
                    <a:pt x="0" y="7"/>
                  </a:lnTo>
                  <a:cubicBezTo>
                    <a:pt x="0" y="7"/>
                    <a:pt x="3"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7"/>
            <p:cNvSpPr/>
            <p:nvPr/>
          </p:nvSpPr>
          <p:spPr>
            <a:xfrm>
              <a:off x="2399953" y="1947550"/>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7"/>
            <p:cNvSpPr/>
            <p:nvPr/>
          </p:nvSpPr>
          <p:spPr>
            <a:xfrm>
              <a:off x="2394789" y="1934834"/>
              <a:ext cx="539" cy="1387"/>
            </a:xfrm>
            <a:custGeom>
              <a:avLst/>
              <a:gdLst/>
              <a:ahLst/>
              <a:cxnLst/>
              <a:rect l="l" t="t" r="r" b="b"/>
              <a:pathLst>
                <a:path w="7" h="18" extrusionOk="0">
                  <a:moveTo>
                    <a:pt x="0" y="0"/>
                  </a:moveTo>
                  <a:cubicBezTo>
                    <a:pt x="3" y="11"/>
                    <a:pt x="3" y="14"/>
                    <a:pt x="7" y="18"/>
                  </a:cubicBezTo>
                  <a:cubicBezTo>
                    <a:pt x="3" y="14"/>
                    <a:pt x="3"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7"/>
            <p:cNvSpPr/>
            <p:nvPr/>
          </p:nvSpPr>
          <p:spPr>
            <a:xfrm>
              <a:off x="2401803" y="1925432"/>
              <a:ext cx="308" cy="385"/>
            </a:xfrm>
            <a:custGeom>
              <a:avLst/>
              <a:gdLst/>
              <a:ahLst/>
              <a:cxnLst/>
              <a:rect l="l" t="t" r="r" b="b"/>
              <a:pathLst>
                <a:path w="4" h="5" extrusionOk="0">
                  <a:moveTo>
                    <a:pt x="1" y="0"/>
                  </a:moveTo>
                  <a:cubicBezTo>
                    <a:pt x="1" y="0"/>
                    <a:pt x="2" y="2"/>
                    <a:pt x="4" y="4"/>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7"/>
            <p:cNvSpPr/>
            <p:nvPr/>
          </p:nvSpPr>
          <p:spPr>
            <a:xfrm>
              <a:off x="2399182" y="1946548"/>
              <a:ext cx="617" cy="848"/>
            </a:xfrm>
            <a:custGeom>
              <a:avLst/>
              <a:gdLst/>
              <a:ahLst/>
              <a:cxnLst/>
              <a:rect l="l" t="t" r="r" b="b"/>
              <a:pathLst>
                <a:path w="8" h="11" extrusionOk="0">
                  <a:moveTo>
                    <a:pt x="1" y="1"/>
                  </a:moveTo>
                  <a:lnTo>
                    <a:pt x="1" y="1"/>
                  </a:lnTo>
                  <a:cubicBezTo>
                    <a:pt x="4" y="4"/>
                    <a:pt x="4" y="7"/>
                    <a:pt x="7" y="11"/>
                  </a:cubicBezTo>
                  <a:cubicBezTo>
                    <a:pt x="7" y="7"/>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7"/>
            <p:cNvSpPr/>
            <p:nvPr/>
          </p:nvSpPr>
          <p:spPr>
            <a:xfrm>
              <a:off x="2399413" y="1947550"/>
              <a:ext cx="385" cy="694"/>
            </a:xfrm>
            <a:custGeom>
              <a:avLst/>
              <a:gdLst/>
              <a:ahLst/>
              <a:cxnLst/>
              <a:rect l="l" t="t" r="r" b="b"/>
              <a:pathLst>
                <a:path w="5" h="9" extrusionOk="0">
                  <a:moveTo>
                    <a:pt x="1" y="1"/>
                  </a:moveTo>
                  <a:cubicBezTo>
                    <a:pt x="1" y="5"/>
                    <a:pt x="2" y="8"/>
                    <a:pt x="3" y="8"/>
                  </a:cubicBezTo>
                  <a:cubicBezTo>
                    <a:pt x="4" y="8"/>
                    <a:pt x="4" y="7"/>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7"/>
            <p:cNvSpPr/>
            <p:nvPr/>
          </p:nvSpPr>
          <p:spPr>
            <a:xfrm>
              <a:off x="2399722" y="1947319"/>
              <a:ext cx="539" cy="308"/>
            </a:xfrm>
            <a:custGeom>
              <a:avLst/>
              <a:gdLst/>
              <a:ahLst/>
              <a:cxnLst/>
              <a:rect l="l" t="t" r="r" b="b"/>
              <a:pathLst>
                <a:path w="7" h="4" extrusionOk="0">
                  <a:moveTo>
                    <a:pt x="0" y="1"/>
                  </a:moveTo>
                  <a:lnTo>
                    <a:pt x="3" y="4"/>
                  </a:lnTo>
                  <a:lnTo>
                    <a:pt x="7" y="1"/>
                  </a:lnTo>
                  <a:lnTo>
                    <a:pt x="7" y="1"/>
                  </a:lnTo>
                  <a:cubicBezTo>
                    <a:pt x="6" y="2"/>
                    <a:pt x="5" y="2"/>
                    <a:pt x="4" y="2"/>
                  </a:cubicBezTo>
                  <a:cubicBezTo>
                    <a:pt x="3" y="2"/>
                    <a:pt x="2"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7"/>
            <p:cNvSpPr/>
            <p:nvPr/>
          </p:nvSpPr>
          <p:spPr>
            <a:xfrm>
              <a:off x="2450586" y="1891985"/>
              <a:ext cx="462" cy="1002"/>
            </a:xfrm>
            <a:custGeom>
              <a:avLst/>
              <a:gdLst/>
              <a:ahLst/>
              <a:cxnLst/>
              <a:rect l="l" t="t" r="r" b="b"/>
              <a:pathLst>
                <a:path w="6" h="13" extrusionOk="0">
                  <a:moveTo>
                    <a:pt x="1" y="1"/>
                  </a:moveTo>
                  <a:cubicBezTo>
                    <a:pt x="0" y="1"/>
                    <a:pt x="1" y="4"/>
                    <a:pt x="3" y="9"/>
                  </a:cubicBezTo>
                  <a:cubicBezTo>
                    <a:pt x="3" y="9"/>
                    <a:pt x="4" y="9"/>
                    <a:pt x="5" y="10"/>
                  </a:cubicBezTo>
                  <a:lnTo>
                    <a:pt x="5" y="10"/>
                  </a:lnTo>
                  <a:cubicBezTo>
                    <a:pt x="2" y="3"/>
                    <a:pt x="1" y="1"/>
                    <a:pt x="1" y="1"/>
                  </a:cubicBezTo>
                  <a:close/>
                  <a:moveTo>
                    <a:pt x="5" y="10"/>
                  </a:moveTo>
                  <a:cubicBezTo>
                    <a:pt x="5" y="11"/>
                    <a:pt x="5" y="12"/>
                    <a:pt x="6" y="12"/>
                  </a:cubicBezTo>
                  <a:cubicBezTo>
                    <a:pt x="6" y="11"/>
                    <a:pt x="5" y="11"/>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7"/>
            <p:cNvSpPr/>
            <p:nvPr/>
          </p:nvSpPr>
          <p:spPr>
            <a:xfrm>
              <a:off x="2410126" y="1907784"/>
              <a:ext cx="77" cy="77"/>
            </a:xfrm>
            <a:custGeom>
              <a:avLst/>
              <a:gdLst/>
              <a:ahLst/>
              <a:cxnLst/>
              <a:rect l="l" t="t" r="r" b="b"/>
              <a:pathLst>
                <a:path w="1" h="1" extrusionOk="0">
                  <a:moveTo>
                    <a:pt x="1" y="0"/>
                  </a:move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7"/>
            <p:cNvSpPr/>
            <p:nvPr/>
          </p:nvSpPr>
          <p:spPr>
            <a:xfrm>
              <a:off x="2409895" y="1905163"/>
              <a:ext cx="3930" cy="11021"/>
            </a:xfrm>
            <a:custGeom>
              <a:avLst/>
              <a:gdLst/>
              <a:ahLst/>
              <a:cxnLst/>
              <a:rect l="l" t="t" r="r" b="b"/>
              <a:pathLst>
                <a:path w="51" h="143" extrusionOk="0">
                  <a:moveTo>
                    <a:pt x="0" y="0"/>
                  </a:moveTo>
                  <a:cubicBezTo>
                    <a:pt x="11" y="31"/>
                    <a:pt x="12" y="40"/>
                    <a:pt x="9" y="40"/>
                  </a:cubicBezTo>
                  <a:cubicBezTo>
                    <a:pt x="8" y="40"/>
                    <a:pt x="6" y="38"/>
                    <a:pt x="4" y="34"/>
                  </a:cubicBezTo>
                  <a:lnTo>
                    <a:pt x="4" y="34"/>
                  </a:lnTo>
                  <a:lnTo>
                    <a:pt x="51" y="142"/>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7"/>
            <p:cNvSpPr/>
            <p:nvPr/>
          </p:nvSpPr>
          <p:spPr>
            <a:xfrm>
              <a:off x="2393171" y="1876957"/>
              <a:ext cx="92019" cy="72829"/>
            </a:xfrm>
            <a:custGeom>
              <a:avLst/>
              <a:gdLst/>
              <a:ahLst/>
              <a:cxnLst/>
              <a:rect l="l" t="t" r="r" b="b"/>
              <a:pathLst>
                <a:path w="1194" h="945" extrusionOk="0">
                  <a:moveTo>
                    <a:pt x="838" y="19"/>
                  </a:moveTo>
                  <a:lnTo>
                    <a:pt x="838" y="19"/>
                  </a:lnTo>
                  <a:cubicBezTo>
                    <a:pt x="839" y="19"/>
                    <a:pt x="839" y="19"/>
                    <a:pt x="839" y="19"/>
                  </a:cubicBezTo>
                  <a:lnTo>
                    <a:pt x="839" y="19"/>
                  </a:lnTo>
                  <a:lnTo>
                    <a:pt x="838" y="19"/>
                  </a:lnTo>
                  <a:close/>
                  <a:moveTo>
                    <a:pt x="629" y="109"/>
                  </a:moveTo>
                  <a:cubicBezTo>
                    <a:pt x="629" y="109"/>
                    <a:pt x="629" y="109"/>
                    <a:pt x="629" y="109"/>
                  </a:cubicBezTo>
                  <a:cubicBezTo>
                    <a:pt x="629" y="109"/>
                    <a:pt x="629" y="109"/>
                    <a:pt x="629" y="109"/>
                  </a:cubicBezTo>
                  <a:close/>
                  <a:moveTo>
                    <a:pt x="558" y="130"/>
                  </a:moveTo>
                  <a:cubicBezTo>
                    <a:pt x="558" y="130"/>
                    <a:pt x="558" y="131"/>
                    <a:pt x="558" y="131"/>
                  </a:cubicBezTo>
                  <a:lnTo>
                    <a:pt x="558" y="131"/>
                  </a:lnTo>
                  <a:lnTo>
                    <a:pt x="558" y="130"/>
                  </a:lnTo>
                  <a:close/>
                  <a:moveTo>
                    <a:pt x="589" y="184"/>
                  </a:moveTo>
                  <a:lnTo>
                    <a:pt x="589" y="184"/>
                  </a:lnTo>
                  <a:cubicBezTo>
                    <a:pt x="589" y="185"/>
                    <a:pt x="590" y="186"/>
                    <a:pt x="591" y="188"/>
                  </a:cubicBezTo>
                  <a:lnTo>
                    <a:pt x="591" y="188"/>
                  </a:lnTo>
                  <a:cubicBezTo>
                    <a:pt x="590" y="186"/>
                    <a:pt x="589" y="185"/>
                    <a:pt x="589" y="184"/>
                  </a:cubicBezTo>
                  <a:close/>
                  <a:moveTo>
                    <a:pt x="366" y="154"/>
                  </a:moveTo>
                  <a:cubicBezTo>
                    <a:pt x="373" y="171"/>
                    <a:pt x="401" y="214"/>
                    <a:pt x="420" y="248"/>
                  </a:cubicBezTo>
                  <a:lnTo>
                    <a:pt x="420" y="248"/>
                  </a:lnTo>
                  <a:lnTo>
                    <a:pt x="420" y="231"/>
                  </a:lnTo>
                  <a:cubicBezTo>
                    <a:pt x="383" y="167"/>
                    <a:pt x="392" y="195"/>
                    <a:pt x="366" y="154"/>
                  </a:cubicBezTo>
                  <a:close/>
                  <a:moveTo>
                    <a:pt x="420" y="248"/>
                  </a:moveTo>
                  <a:lnTo>
                    <a:pt x="420" y="248"/>
                  </a:lnTo>
                  <a:cubicBezTo>
                    <a:pt x="420" y="248"/>
                    <a:pt x="420" y="248"/>
                    <a:pt x="420" y="248"/>
                  </a:cubicBezTo>
                  <a:lnTo>
                    <a:pt x="420" y="248"/>
                  </a:lnTo>
                  <a:cubicBezTo>
                    <a:pt x="420" y="248"/>
                    <a:pt x="420" y="248"/>
                    <a:pt x="420" y="248"/>
                  </a:cubicBezTo>
                  <a:close/>
                  <a:moveTo>
                    <a:pt x="467" y="259"/>
                  </a:moveTo>
                  <a:cubicBezTo>
                    <a:pt x="467" y="259"/>
                    <a:pt x="466" y="259"/>
                    <a:pt x="466" y="260"/>
                  </a:cubicBezTo>
                  <a:lnTo>
                    <a:pt x="466" y="260"/>
                  </a:lnTo>
                  <a:lnTo>
                    <a:pt x="467" y="259"/>
                  </a:lnTo>
                  <a:close/>
                  <a:moveTo>
                    <a:pt x="420" y="248"/>
                  </a:moveTo>
                  <a:lnTo>
                    <a:pt x="420" y="248"/>
                  </a:lnTo>
                  <a:cubicBezTo>
                    <a:pt x="428" y="262"/>
                    <a:pt x="434" y="273"/>
                    <a:pt x="436" y="282"/>
                  </a:cubicBezTo>
                  <a:cubicBezTo>
                    <a:pt x="434" y="275"/>
                    <a:pt x="430" y="263"/>
                    <a:pt x="430" y="260"/>
                  </a:cubicBezTo>
                  <a:lnTo>
                    <a:pt x="430" y="260"/>
                  </a:lnTo>
                  <a:cubicBezTo>
                    <a:pt x="431" y="261"/>
                    <a:pt x="432" y="262"/>
                    <a:pt x="433" y="263"/>
                  </a:cubicBezTo>
                  <a:lnTo>
                    <a:pt x="433" y="263"/>
                  </a:lnTo>
                  <a:cubicBezTo>
                    <a:pt x="431" y="260"/>
                    <a:pt x="430" y="259"/>
                    <a:pt x="430" y="259"/>
                  </a:cubicBezTo>
                  <a:lnTo>
                    <a:pt x="430" y="259"/>
                  </a:lnTo>
                  <a:cubicBezTo>
                    <a:pt x="430" y="259"/>
                    <a:pt x="430" y="259"/>
                    <a:pt x="430" y="260"/>
                  </a:cubicBezTo>
                  <a:lnTo>
                    <a:pt x="430" y="260"/>
                  </a:lnTo>
                  <a:cubicBezTo>
                    <a:pt x="427" y="257"/>
                    <a:pt x="424" y="253"/>
                    <a:pt x="420" y="248"/>
                  </a:cubicBezTo>
                  <a:close/>
                  <a:moveTo>
                    <a:pt x="379" y="306"/>
                  </a:moveTo>
                  <a:cubicBezTo>
                    <a:pt x="379" y="308"/>
                    <a:pt x="381" y="312"/>
                    <a:pt x="382" y="315"/>
                  </a:cubicBezTo>
                  <a:lnTo>
                    <a:pt x="382" y="315"/>
                  </a:lnTo>
                  <a:cubicBezTo>
                    <a:pt x="381" y="312"/>
                    <a:pt x="380" y="309"/>
                    <a:pt x="379" y="306"/>
                  </a:cubicBezTo>
                  <a:close/>
                  <a:moveTo>
                    <a:pt x="1081" y="339"/>
                  </a:moveTo>
                  <a:lnTo>
                    <a:pt x="1081" y="339"/>
                  </a:lnTo>
                  <a:cubicBezTo>
                    <a:pt x="1081" y="339"/>
                    <a:pt x="1081" y="340"/>
                    <a:pt x="1082" y="340"/>
                  </a:cubicBezTo>
                  <a:cubicBezTo>
                    <a:pt x="1081" y="340"/>
                    <a:pt x="1081" y="339"/>
                    <a:pt x="1081" y="339"/>
                  </a:cubicBezTo>
                  <a:close/>
                  <a:moveTo>
                    <a:pt x="359" y="397"/>
                  </a:moveTo>
                  <a:cubicBezTo>
                    <a:pt x="359" y="397"/>
                    <a:pt x="359" y="398"/>
                    <a:pt x="359" y="398"/>
                  </a:cubicBezTo>
                  <a:lnTo>
                    <a:pt x="359" y="398"/>
                  </a:lnTo>
                  <a:cubicBezTo>
                    <a:pt x="359" y="398"/>
                    <a:pt x="359" y="397"/>
                    <a:pt x="359" y="397"/>
                  </a:cubicBezTo>
                  <a:close/>
                  <a:moveTo>
                    <a:pt x="1021" y="409"/>
                  </a:moveTo>
                  <a:lnTo>
                    <a:pt x="1021" y="409"/>
                  </a:lnTo>
                  <a:cubicBezTo>
                    <a:pt x="1022" y="410"/>
                    <a:pt x="1023" y="412"/>
                    <a:pt x="1024" y="413"/>
                  </a:cubicBezTo>
                  <a:cubicBezTo>
                    <a:pt x="1023" y="412"/>
                    <a:pt x="1022" y="410"/>
                    <a:pt x="1021" y="409"/>
                  </a:cubicBezTo>
                  <a:close/>
                  <a:moveTo>
                    <a:pt x="294" y="430"/>
                  </a:moveTo>
                  <a:cubicBezTo>
                    <a:pt x="295" y="432"/>
                    <a:pt x="295" y="433"/>
                    <a:pt x="295" y="434"/>
                  </a:cubicBezTo>
                  <a:lnTo>
                    <a:pt x="295" y="434"/>
                  </a:lnTo>
                  <a:cubicBezTo>
                    <a:pt x="295" y="433"/>
                    <a:pt x="295" y="432"/>
                    <a:pt x="294" y="430"/>
                  </a:cubicBezTo>
                  <a:close/>
                  <a:moveTo>
                    <a:pt x="919" y="439"/>
                  </a:moveTo>
                  <a:cubicBezTo>
                    <a:pt x="919" y="440"/>
                    <a:pt x="919" y="440"/>
                    <a:pt x="919" y="441"/>
                  </a:cubicBezTo>
                  <a:lnTo>
                    <a:pt x="922" y="443"/>
                  </a:lnTo>
                  <a:lnTo>
                    <a:pt x="922" y="443"/>
                  </a:lnTo>
                  <a:cubicBezTo>
                    <a:pt x="921" y="442"/>
                    <a:pt x="920" y="440"/>
                    <a:pt x="919" y="439"/>
                  </a:cubicBezTo>
                  <a:close/>
                  <a:moveTo>
                    <a:pt x="295" y="434"/>
                  </a:moveTo>
                  <a:cubicBezTo>
                    <a:pt x="296" y="439"/>
                    <a:pt x="296" y="442"/>
                    <a:pt x="296" y="443"/>
                  </a:cubicBezTo>
                  <a:lnTo>
                    <a:pt x="296" y="443"/>
                  </a:lnTo>
                  <a:cubicBezTo>
                    <a:pt x="298" y="442"/>
                    <a:pt x="298" y="445"/>
                    <a:pt x="295" y="434"/>
                  </a:cubicBezTo>
                  <a:close/>
                  <a:moveTo>
                    <a:pt x="296" y="443"/>
                  </a:moveTo>
                  <a:lnTo>
                    <a:pt x="296" y="443"/>
                  </a:lnTo>
                  <a:cubicBezTo>
                    <a:pt x="295" y="444"/>
                    <a:pt x="295" y="444"/>
                    <a:pt x="294" y="444"/>
                  </a:cubicBezTo>
                  <a:cubicBezTo>
                    <a:pt x="294" y="444"/>
                    <a:pt x="295" y="444"/>
                    <a:pt x="295" y="445"/>
                  </a:cubicBezTo>
                  <a:lnTo>
                    <a:pt x="295" y="445"/>
                  </a:lnTo>
                  <a:cubicBezTo>
                    <a:pt x="295" y="444"/>
                    <a:pt x="295" y="444"/>
                    <a:pt x="296" y="443"/>
                  </a:cubicBezTo>
                  <a:close/>
                  <a:moveTo>
                    <a:pt x="358" y="430"/>
                  </a:moveTo>
                  <a:cubicBezTo>
                    <a:pt x="359" y="430"/>
                    <a:pt x="363" y="436"/>
                    <a:pt x="369" y="444"/>
                  </a:cubicBezTo>
                  <a:cubicBezTo>
                    <a:pt x="369" y="445"/>
                    <a:pt x="369" y="446"/>
                    <a:pt x="368" y="446"/>
                  </a:cubicBezTo>
                  <a:cubicBezTo>
                    <a:pt x="366" y="446"/>
                    <a:pt x="363" y="444"/>
                    <a:pt x="359" y="438"/>
                  </a:cubicBezTo>
                  <a:cubicBezTo>
                    <a:pt x="358" y="432"/>
                    <a:pt x="357" y="430"/>
                    <a:pt x="358" y="430"/>
                  </a:cubicBezTo>
                  <a:close/>
                  <a:moveTo>
                    <a:pt x="96" y="478"/>
                  </a:moveTo>
                  <a:cubicBezTo>
                    <a:pt x="96" y="479"/>
                    <a:pt x="97" y="480"/>
                    <a:pt x="97" y="482"/>
                  </a:cubicBezTo>
                  <a:lnTo>
                    <a:pt x="97" y="482"/>
                  </a:lnTo>
                  <a:cubicBezTo>
                    <a:pt x="97" y="480"/>
                    <a:pt x="96" y="479"/>
                    <a:pt x="96" y="478"/>
                  </a:cubicBezTo>
                  <a:close/>
                  <a:moveTo>
                    <a:pt x="51" y="552"/>
                  </a:moveTo>
                  <a:cubicBezTo>
                    <a:pt x="52" y="555"/>
                    <a:pt x="53" y="558"/>
                    <a:pt x="54" y="560"/>
                  </a:cubicBezTo>
                  <a:lnTo>
                    <a:pt x="54" y="560"/>
                  </a:lnTo>
                  <a:cubicBezTo>
                    <a:pt x="53" y="557"/>
                    <a:pt x="52" y="555"/>
                    <a:pt x="51" y="552"/>
                  </a:cubicBezTo>
                  <a:close/>
                  <a:moveTo>
                    <a:pt x="310" y="798"/>
                  </a:moveTo>
                  <a:cubicBezTo>
                    <a:pt x="311" y="801"/>
                    <a:pt x="314" y="806"/>
                    <a:pt x="319" y="812"/>
                  </a:cubicBezTo>
                  <a:cubicBezTo>
                    <a:pt x="316" y="808"/>
                    <a:pt x="313" y="803"/>
                    <a:pt x="310" y="798"/>
                  </a:cubicBezTo>
                  <a:close/>
                  <a:moveTo>
                    <a:pt x="264" y="806"/>
                  </a:moveTo>
                  <a:lnTo>
                    <a:pt x="264" y="806"/>
                  </a:lnTo>
                  <a:cubicBezTo>
                    <a:pt x="266" y="810"/>
                    <a:pt x="267" y="812"/>
                    <a:pt x="268" y="813"/>
                  </a:cubicBezTo>
                  <a:lnTo>
                    <a:pt x="268" y="813"/>
                  </a:lnTo>
                  <a:cubicBezTo>
                    <a:pt x="267" y="811"/>
                    <a:pt x="266" y="808"/>
                    <a:pt x="264" y="806"/>
                  </a:cubicBezTo>
                  <a:close/>
                  <a:moveTo>
                    <a:pt x="842" y="1"/>
                  </a:moveTo>
                  <a:lnTo>
                    <a:pt x="842" y="1"/>
                  </a:lnTo>
                  <a:cubicBezTo>
                    <a:pt x="836" y="1"/>
                    <a:pt x="842" y="19"/>
                    <a:pt x="840" y="19"/>
                  </a:cubicBezTo>
                  <a:cubicBezTo>
                    <a:pt x="840" y="19"/>
                    <a:pt x="839" y="19"/>
                    <a:pt x="839" y="19"/>
                  </a:cubicBezTo>
                  <a:lnTo>
                    <a:pt x="839" y="19"/>
                  </a:lnTo>
                  <a:lnTo>
                    <a:pt x="852" y="28"/>
                  </a:lnTo>
                  <a:cubicBezTo>
                    <a:pt x="852" y="59"/>
                    <a:pt x="818" y="42"/>
                    <a:pt x="835" y="96"/>
                  </a:cubicBezTo>
                  <a:lnTo>
                    <a:pt x="846" y="113"/>
                  </a:lnTo>
                  <a:cubicBezTo>
                    <a:pt x="849" y="125"/>
                    <a:pt x="849" y="129"/>
                    <a:pt x="847" y="129"/>
                  </a:cubicBezTo>
                  <a:cubicBezTo>
                    <a:pt x="844" y="129"/>
                    <a:pt x="834" y="117"/>
                    <a:pt x="829" y="117"/>
                  </a:cubicBezTo>
                  <a:cubicBezTo>
                    <a:pt x="827" y="117"/>
                    <a:pt x="825" y="119"/>
                    <a:pt x="825" y="123"/>
                  </a:cubicBezTo>
                  <a:lnTo>
                    <a:pt x="821" y="117"/>
                  </a:lnTo>
                  <a:lnTo>
                    <a:pt x="821" y="117"/>
                  </a:lnTo>
                  <a:cubicBezTo>
                    <a:pt x="832" y="137"/>
                    <a:pt x="835" y="147"/>
                    <a:pt x="829" y="147"/>
                  </a:cubicBezTo>
                  <a:cubicBezTo>
                    <a:pt x="818" y="126"/>
                    <a:pt x="798" y="109"/>
                    <a:pt x="788" y="86"/>
                  </a:cubicBezTo>
                  <a:lnTo>
                    <a:pt x="788" y="86"/>
                  </a:lnTo>
                  <a:cubicBezTo>
                    <a:pt x="798" y="126"/>
                    <a:pt x="801" y="117"/>
                    <a:pt x="835" y="187"/>
                  </a:cubicBezTo>
                  <a:lnTo>
                    <a:pt x="815" y="157"/>
                  </a:lnTo>
                  <a:lnTo>
                    <a:pt x="815" y="157"/>
                  </a:lnTo>
                  <a:cubicBezTo>
                    <a:pt x="829" y="187"/>
                    <a:pt x="835" y="201"/>
                    <a:pt x="835" y="211"/>
                  </a:cubicBezTo>
                  <a:cubicBezTo>
                    <a:pt x="825" y="184"/>
                    <a:pt x="805" y="170"/>
                    <a:pt x="788" y="134"/>
                  </a:cubicBezTo>
                  <a:cubicBezTo>
                    <a:pt x="778" y="123"/>
                    <a:pt x="773" y="119"/>
                    <a:pt x="771" y="119"/>
                  </a:cubicBezTo>
                  <a:lnTo>
                    <a:pt x="771" y="119"/>
                  </a:lnTo>
                  <a:cubicBezTo>
                    <a:pt x="764" y="119"/>
                    <a:pt x="779" y="151"/>
                    <a:pt x="774" y="151"/>
                  </a:cubicBezTo>
                  <a:cubicBezTo>
                    <a:pt x="772" y="151"/>
                    <a:pt x="765" y="143"/>
                    <a:pt x="748" y="120"/>
                  </a:cubicBezTo>
                  <a:lnTo>
                    <a:pt x="748" y="120"/>
                  </a:lnTo>
                  <a:cubicBezTo>
                    <a:pt x="772" y="166"/>
                    <a:pt x="780" y="173"/>
                    <a:pt x="785" y="173"/>
                  </a:cubicBezTo>
                  <a:cubicBezTo>
                    <a:pt x="787" y="173"/>
                    <a:pt x="788" y="172"/>
                    <a:pt x="790" y="172"/>
                  </a:cubicBezTo>
                  <a:cubicBezTo>
                    <a:pt x="791" y="172"/>
                    <a:pt x="792" y="173"/>
                    <a:pt x="795" y="177"/>
                  </a:cubicBezTo>
                  <a:cubicBezTo>
                    <a:pt x="810" y="199"/>
                    <a:pt x="823" y="236"/>
                    <a:pt x="819" y="236"/>
                  </a:cubicBezTo>
                  <a:cubicBezTo>
                    <a:pt x="819" y="236"/>
                    <a:pt x="819" y="236"/>
                    <a:pt x="818" y="235"/>
                  </a:cubicBezTo>
                  <a:cubicBezTo>
                    <a:pt x="812" y="235"/>
                    <a:pt x="751" y="140"/>
                    <a:pt x="738" y="140"/>
                  </a:cubicBezTo>
                  <a:cubicBezTo>
                    <a:pt x="738" y="140"/>
                    <a:pt x="737" y="140"/>
                    <a:pt x="737" y="140"/>
                  </a:cubicBezTo>
                  <a:lnTo>
                    <a:pt x="737" y="137"/>
                  </a:lnTo>
                  <a:cubicBezTo>
                    <a:pt x="734" y="133"/>
                    <a:pt x="732" y="132"/>
                    <a:pt x="732" y="132"/>
                  </a:cubicBezTo>
                  <a:lnTo>
                    <a:pt x="732" y="132"/>
                  </a:lnTo>
                  <a:cubicBezTo>
                    <a:pt x="729" y="132"/>
                    <a:pt x="736" y="147"/>
                    <a:pt x="732" y="147"/>
                  </a:cubicBezTo>
                  <a:cubicBezTo>
                    <a:pt x="730" y="147"/>
                    <a:pt x="727" y="144"/>
                    <a:pt x="720" y="137"/>
                  </a:cubicBezTo>
                  <a:lnTo>
                    <a:pt x="720" y="137"/>
                  </a:lnTo>
                  <a:cubicBezTo>
                    <a:pt x="751" y="187"/>
                    <a:pt x="714" y="137"/>
                    <a:pt x="751" y="201"/>
                  </a:cubicBezTo>
                  <a:lnTo>
                    <a:pt x="751" y="181"/>
                  </a:lnTo>
                  <a:cubicBezTo>
                    <a:pt x="756" y="198"/>
                    <a:pt x="785" y="252"/>
                    <a:pt x="777" y="252"/>
                  </a:cubicBezTo>
                  <a:cubicBezTo>
                    <a:pt x="776" y="252"/>
                    <a:pt x="773" y="250"/>
                    <a:pt x="768" y="245"/>
                  </a:cubicBezTo>
                  <a:cubicBezTo>
                    <a:pt x="761" y="231"/>
                    <a:pt x="751" y="215"/>
                    <a:pt x="748" y="204"/>
                  </a:cubicBezTo>
                  <a:cubicBezTo>
                    <a:pt x="745" y="201"/>
                    <a:pt x="743" y="199"/>
                    <a:pt x="742" y="199"/>
                  </a:cubicBezTo>
                  <a:lnTo>
                    <a:pt x="742" y="199"/>
                  </a:lnTo>
                  <a:cubicBezTo>
                    <a:pt x="740" y="199"/>
                    <a:pt x="744" y="208"/>
                    <a:pt x="743" y="208"/>
                  </a:cubicBezTo>
                  <a:cubicBezTo>
                    <a:pt x="742" y="208"/>
                    <a:pt x="740" y="206"/>
                    <a:pt x="737" y="201"/>
                  </a:cubicBezTo>
                  <a:cubicBezTo>
                    <a:pt x="700" y="137"/>
                    <a:pt x="740" y="181"/>
                    <a:pt x="717" y="130"/>
                  </a:cubicBezTo>
                  <a:cubicBezTo>
                    <a:pt x="714" y="126"/>
                    <a:pt x="712" y="125"/>
                    <a:pt x="711" y="125"/>
                  </a:cubicBezTo>
                  <a:lnTo>
                    <a:pt x="711" y="125"/>
                  </a:lnTo>
                  <a:cubicBezTo>
                    <a:pt x="708" y="125"/>
                    <a:pt x="715" y="142"/>
                    <a:pt x="713" y="142"/>
                  </a:cubicBezTo>
                  <a:cubicBezTo>
                    <a:pt x="711" y="142"/>
                    <a:pt x="707" y="136"/>
                    <a:pt x="693" y="113"/>
                  </a:cubicBezTo>
                  <a:lnTo>
                    <a:pt x="693" y="113"/>
                  </a:lnTo>
                  <a:cubicBezTo>
                    <a:pt x="712" y="146"/>
                    <a:pt x="715" y="153"/>
                    <a:pt x="713" y="153"/>
                  </a:cubicBezTo>
                  <a:cubicBezTo>
                    <a:pt x="711" y="153"/>
                    <a:pt x="706" y="149"/>
                    <a:pt x="703" y="149"/>
                  </a:cubicBezTo>
                  <a:lnTo>
                    <a:pt x="703" y="149"/>
                  </a:lnTo>
                  <a:cubicBezTo>
                    <a:pt x="700" y="149"/>
                    <a:pt x="700" y="154"/>
                    <a:pt x="710" y="177"/>
                  </a:cubicBezTo>
                  <a:lnTo>
                    <a:pt x="690" y="140"/>
                  </a:lnTo>
                  <a:lnTo>
                    <a:pt x="690" y="140"/>
                  </a:lnTo>
                  <a:cubicBezTo>
                    <a:pt x="693" y="147"/>
                    <a:pt x="700" y="164"/>
                    <a:pt x="696" y="164"/>
                  </a:cubicBezTo>
                  <a:lnTo>
                    <a:pt x="673" y="113"/>
                  </a:lnTo>
                  <a:lnTo>
                    <a:pt x="673" y="113"/>
                  </a:lnTo>
                  <a:cubicBezTo>
                    <a:pt x="678" y="125"/>
                    <a:pt x="678" y="129"/>
                    <a:pt x="677" y="129"/>
                  </a:cubicBezTo>
                  <a:cubicBezTo>
                    <a:pt x="672" y="129"/>
                    <a:pt x="652" y="104"/>
                    <a:pt x="649" y="104"/>
                  </a:cubicBezTo>
                  <a:lnTo>
                    <a:pt x="649" y="104"/>
                  </a:lnTo>
                  <a:cubicBezTo>
                    <a:pt x="648" y="104"/>
                    <a:pt x="648" y="105"/>
                    <a:pt x="649" y="109"/>
                  </a:cubicBezTo>
                  <a:cubicBezTo>
                    <a:pt x="650" y="109"/>
                    <a:pt x="651" y="109"/>
                    <a:pt x="651" y="109"/>
                  </a:cubicBezTo>
                  <a:cubicBezTo>
                    <a:pt x="662" y="109"/>
                    <a:pt x="681" y="155"/>
                    <a:pt x="700" y="177"/>
                  </a:cubicBezTo>
                  <a:cubicBezTo>
                    <a:pt x="703" y="188"/>
                    <a:pt x="703" y="192"/>
                    <a:pt x="701" y="192"/>
                  </a:cubicBezTo>
                  <a:cubicBezTo>
                    <a:pt x="692" y="192"/>
                    <a:pt x="643" y="106"/>
                    <a:pt x="631" y="106"/>
                  </a:cubicBezTo>
                  <a:cubicBezTo>
                    <a:pt x="630" y="106"/>
                    <a:pt x="630" y="107"/>
                    <a:pt x="629" y="109"/>
                  </a:cubicBezTo>
                  <a:lnTo>
                    <a:pt x="629" y="109"/>
                  </a:lnTo>
                  <a:cubicBezTo>
                    <a:pt x="629" y="109"/>
                    <a:pt x="630" y="108"/>
                    <a:pt x="630" y="108"/>
                  </a:cubicBezTo>
                  <a:cubicBezTo>
                    <a:pt x="633" y="108"/>
                    <a:pt x="650" y="131"/>
                    <a:pt x="656" y="147"/>
                  </a:cubicBezTo>
                  <a:cubicBezTo>
                    <a:pt x="649" y="140"/>
                    <a:pt x="639" y="130"/>
                    <a:pt x="626" y="109"/>
                  </a:cubicBezTo>
                  <a:lnTo>
                    <a:pt x="626" y="109"/>
                  </a:lnTo>
                  <a:cubicBezTo>
                    <a:pt x="619" y="123"/>
                    <a:pt x="649" y="147"/>
                    <a:pt x="659" y="174"/>
                  </a:cubicBezTo>
                  <a:cubicBezTo>
                    <a:pt x="652" y="164"/>
                    <a:pt x="649" y="159"/>
                    <a:pt x="648" y="159"/>
                  </a:cubicBezTo>
                  <a:lnTo>
                    <a:pt x="648" y="159"/>
                  </a:lnTo>
                  <a:cubicBezTo>
                    <a:pt x="645" y="159"/>
                    <a:pt x="667" y="202"/>
                    <a:pt x="670" y="215"/>
                  </a:cubicBezTo>
                  <a:lnTo>
                    <a:pt x="646" y="174"/>
                  </a:lnTo>
                  <a:cubicBezTo>
                    <a:pt x="644" y="173"/>
                    <a:pt x="643" y="172"/>
                    <a:pt x="642" y="172"/>
                  </a:cubicBezTo>
                  <a:lnTo>
                    <a:pt x="642" y="172"/>
                  </a:lnTo>
                  <a:cubicBezTo>
                    <a:pt x="634" y="172"/>
                    <a:pt x="676" y="239"/>
                    <a:pt x="669" y="239"/>
                  </a:cubicBezTo>
                  <a:cubicBezTo>
                    <a:pt x="668" y="239"/>
                    <a:pt x="666" y="238"/>
                    <a:pt x="663" y="235"/>
                  </a:cubicBezTo>
                  <a:lnTo>
                    <a:pt x="636" y="177"/>
                  </a:lnTo>
                  <a:lnTo>
                    <a:pt x="639" y="195"/>
                  </a:lnTo>
                  <a:lnTo>
                    <a:pt x="615" y="147"/>
                  </a:lnTo>
                  <a:lnTo>
                    <a:pt x="615" y="147"/>
                  </a:lnTo>
                  <a:cubicBezTo>
                    <a:pt x="623" y="168"/>
                    <a:pt x="625" y="175"/>
                    <a:pt x="622" y="175"/>
                  </a:cubicBezTo>
                  <a:cubicBezTo>
                    <a:pt x="619" y="175"/>
                    <a:pt x="615" y="171"/>
                    <a:pt x="609" y="167"/>
                  </a:cubicBezTo>
                  <a:lnTo>
                    <a:pt x="609" y="167"/>
                  </a:lnTo>
                  <a:cubicBezTo>
                    <a:pt x="626" y="195"/>
                    <a:pt x="649" y="238"/>
                    <a:pt x="643" y="245"/>
                  </a:cubicBezTo>
                  <a:cubicBezTo>
                    <a:pt x="629" y="226"/>
                    <a:pt x="627" y="212"/>
                    <a:pt x="624" y="212"/>
                  </a:cubicBezTo>
                  <a:cubicBezTo>
                    <a:pt x="624" y="212"/>
                    <a:pt x="623" y="213"/>
                    <a:pt x="623" y="215"/>
                  </a:cubicBezTo>
                  <a:cubicBezTo>
                    <a:pt x="613" y="198"/>
                    <a:pt x="602" y="176"/>
                    <a:pt x="604" y="176"/>
                  </a:cubicBezTo>
                  <a:lnTo>
                    <a:pt x="604" y="176"/>
                  </a:lnTo>
                  <a:cubicBezTo>
                    <a:pt x="605" y="176"/>
                    <a:pt x="608" y="180"/>
                    <a:pt x="615" y="190"/>
                  </a:cubicBezTo>
                  <a:cubicBezTo>
                    <a:pt x="609" y="177"/>
                    <a:pt x="602" y="167"/>
                    <a:pt x="598" y="154"/>
                  </a:cubicBezTo>
                  <a:cubicBezTo>
                    <a:pt x="592" y="146"/>
                    <a:pt x="588" y="143"/>
                    <a:pt x="586" y="143"/>
                  </a:cubicBezTo>
                  <a:cubicBezTo>
                    <a:pt x="582" y="143"/>
                    <a:pt x="584" y="154"/>
                    <a:pt x="582" y="154"/>
                  </a:cubicBezTo>
                  <a:cubicBezTo>
                    <a:pt x="585" y="157"/>
                    <a:pt x="585" y="157"/>
                    <a:pt x="589" y="164"/>
                  </a:cubicBezTo>
                  <a:lnTo>
                    <a:pt x="612" y="221"/>
                  </a:lnTo>
                  <a:cubicBezTo>
                    <a:pt x="604" y="209"/>
                    <a:pt x="597" y="197"/>
                    <a:pt x="591" y="188"/>
                  </a:cubicBezTo>
                  <a:lnTo>
                    <a:pt x="591" y="188"/>
                  </a:lnTo>
                  <a:cubicBezTo>
                    <a:pt x="594" y="195"/>
                    <a:pt x="598" y="208"/>
                    <a:pt x="598" y="211"/>
                  </a:cubicBezTo>
                  <a:cubicBezTo>
                    <a:pt x="583" y="182"/>
                    <a:pt x="563" y="149"/>
                    <a:pt x="558" y="131"/>
                  </a:cubicBezTo>
                  <a:lnTo>
                    <a:pt x="558" y="131"/>
                  </a:lnTo>
                  <a:lnTo>
                    <a:pt x="568" y="170"/>
                  </a:lnTo>
                  <a:cubicBezTo>
                    <a:pt x="562" y="157"/>
                    <a:pt x="542" y="137"/>
                    <a:pt x="538" y="123"/>
                  </a:cubicBezTo>
                  <a:cubicBezTo>
                    <a:pt x="536" y="122"/>
                    <a:pt x="535" y="121"/>
                    <a:pt x="534" y="121"/>
                  </a:cubicBezTo>
                  <a:lnTo>
                    <a:pt x="534" y="121"/>
                  </a:lnTo>
                  <a:cubicBezTo>
                    <a:pt x="528" y="121"/>
                    <a:pt x="550" y="173"/>
                    <a:pt x="542" y="173"/>
                  </a:cubicBezTo>
                  <a:cubicBezTo>
                    <a:pt x="541" y="173"/>
                    <a:pt x="540" y="172"/>
                    <a:pt x="538" y="170"/>
                  </a:cubicBezTo>
                  <a:lnTo>
                    <a:pt x="538" y="170"/>
                  </a:lnTo>
                  <a:cubicBezTo>
                    <a:pt x="542" y="177"/>
                    <a:pt x="545" y="184"/>
                    <a:pt x="545" y="190"/>
                  </a:cubicBezTo>
                  <a:cubicBezTo>
                    <a:pt x="539" y="187"/>
                    <a:pt x="526" y="173"/>
                    <a:pt x="521" y="173"/>
                  </a:cubicBezTo>
                  <a:lnTo>
                    <a:pt x="521" y="173"/>
                  </a:lnTo>
                  <a:cubicBezTo>
                    <a:pt x="517" y="173"/>
                    <a:pt x="516" y="179"/>
                    <a:pt x="521" y="198"/>
                  </a:cubicBezTo>
                  <a:lnTo>
                    <a:pt x="487" y="143"/>
                  </a:lnTo>
                  <a:lnTo>
                    <a:pt x="487" y="143"/>
                  </a:lnTo>
                  <a:cubicBezTo>
                    <a:pt x="487" y="160"/>
                    <a:pt x="531" y="211"/>
                    <a:pt x="534" y="238"/>
                  </a:cubicBezTo>
                  <a:cubicBezTo>
                    <a:pt x="534" y="242"/>
                    <a:pt x="534" y="243"/>
                    <a:pt x="533" y="243"/>
                  </a:cubicBezTo>
                  <a:cubicBezTo>
                    <a:pt x="526" y="243"/>
                    <a:pt x="503" y="189"/>
                    <a:pt x="494" y="177"/>
                  </a:cubicBezTo>
                  <a:lnTo>
                    <a:pt x="494" y="177"/>
                  </a:lnTo>
                  <a:cubicBezTo>
                    <a:pt x="502" y="200"/>
                    <a:pt x="519" y="243"/>
                    <a:pt x="512" y="243"/>
                  </a:cubicBezTo>
                  <a:cubicBezTo>
                    <a:pt x="510" y="243"/>
                    <a:pt x="505" y="238"/>
                    <a:pt x="497" y="228"/>
                  </a:cubicBezTo>
                  <a:cubicBezTo>
                    <a:pt x="495" y="219"/>
                    <a:pt x="497" y="219"/>
                    <a:pt x="499" y="219"/>
                  </a:cubicBezTo>
                  <a:lnTo>
                    <a:pt x="499" y="219"/>
                  </a:lnTo>
                  <a:cubicBezTo>
                    <a:pt x="500" y="219"/>
                    <a:pt x="501" y="219"/>
                    <a:pt x="501" y="218"/>
                  </a:cubicBezTo>
                  <a:lnTo>
                    <a:pt x="477" y="187"/>
                  </a:lnTo>
                  <a:cubicBezTo>
                    <a:pt x="457" y="130"/>
                    <a:pt x="470" y="147"/>
                    <a:pt x="444" y="103"/>
                  </a:cubicBezTo>
                  <a:lnTo>
                    <a:pt x="444" y="103"/>
                  </a:lnTo>
                  <a:cubicBezTo>
                    <a:pt x="501" y="218"/>
                    <a:pt x="430" y="126"/>
                    <a:pt x="487" y="238"/>
                  </a:cubicBezTo>
                  <a:lnTo>
                    <a:pt x="470" y="218"/>
                  </a:lnTo>
                  <a:cubicBezTo>
                    <a:pt x="474" y="218"/>
                    <a:pt x="470" y="211"/>
                    <a:pt x="470" y="211"/>
                  </a:cubicBezTo>
                  <a:cubicBezTo>
                    <a:pt x="465" y="203"/>
                    <a:pt x="462" y="199"/>
                    <a:pt x="461" y="199"/>
                  </a:cubicBezTo>
                  <a:lnTo>
                    <a:pt x="461" y="199"/>
                  </a:lnTo>
                  <a:cubicBezTo>
                    <a:pt x="457" y="199"/>
                    <a:pt x="501" y="286"/>
                    <a:pt x="492" y="286"/>
                  </a:cubicBezTo>
                  <a:cubicBezTo>
                    <a:pt x="492" y="286"/>
                    <a:pt x="491" y="286"/>
                    <a:pt x="491" y="285"/>
                  </a:cubicBezTo>
                  <a:cubicBezTo>
                    <a:pt x="484" y="276"/>
                    <a:pt x="474" y="262"/>
                    <a:pt x="467" y="248"/>
                  </a:cubicBezTo>
                  <a:lnTo>
                    <a:pt x="467" y="248"/>
                  </a:lnTo>
                  <a:lnTo>
                    <a:pt x="477" y="279"/>
                  </a:lnTo>
                  <a:cubicBezTo>
                    <a:pt x="474" y="279"/>
                    <a:pt x="467" y="264"/>
                    <a:pt x="466" y="260"/>
                  </a:cubicBezTo>
                  <a:lnTo>
                    <a:pt x="466" y="260"/>
                  </a:lnTo>
                  <a:lnTo>
                    <a:pt x="461" y="270"/>
                  </a:lnTo>
                  <a:lnTo>
                    <a:pt x="461" y="270"/>
                  </a:lnTo>
                  <a:cubicBezTo>
                    <a:pt x="461" y="270"/>
                    <a:pt x="461" y="269"/>
                    <a:pt x="461" y="268"/>
                  </a:cubicBezTo>
                  <a:lnTo>
                    <a:pt x="461" y="272"/>
                  </a:lnTo>
                  <a:lnTo>
                    <a:pt x="461" y="270"/>
                  </a:lnTo>
                  <a:lnTo>
                    <a:pt x="461" y="270"/>
                  </a:lnTo>
                  <a:cubicBezTo>
                    <a:pt x="468" y="290"/>
                    <a:pt x="477" y="317"/>
                    <a:pt x="481" y="329"/>
                  </a:cubicBezTo>
                  <a:cubicBezTo>
                    <a:pt x="470" y="316"/>
                    <a:pt x="477" y="316"/>
                    <a:pt x="467" y="302"/>
                  </a:cubicBezTo>
                  <a:lnTo>
                    <a:pt x="467" y="302"/>
                  </a:lnTo>
                  <a:lnTo>
                    <a:pt x="477" y="332"/>
                  </a:lnTo>
                  <a:cubicBezTo>
                    <a:pt x="461" y="306"/>
                    <a:pt x="450" y="276"/>
                    <a:pt x="457" y="276"/>
                  </a:cubicBezTo>
                  <a:cubicBezTo>
                    <a:pt x="438" y="243"/>
                    <a:pt x="431" y="233"/>
                    <a:pt x="429" y="233"/>
                  </a:cubicBezTo>
                  <a:lnTo>
                    <a:pt x="429" y="233"/>
                  </a:lnTo>
                  <a:cubicBezTo>
                    <a:pt x="427" y="233"/>
                    <a:pt x="441" y="264"/>
                    <a:pt x="435" y="264"/>
                  </a:cubicBezTo>
                  <a:cubicBezTo>
                    <a:pt x="435" y="264"/>
                    <a:pt x="434" y="263"/>
                    <a:pt x="433" y="263"/>
                  </a:cubicBezTo>
                  <a:lnTo>
                    <a:pt x="433" y="263"/>
                  </a:lnTo>
                  <a:cubicBezTo>
                    <a:pt x="434" y="264"/>
                    <a:pt x="435" y="266"/>
                    <a:pt x="436" y="268"/>
                  </a:cubicBezTo>
                  <a:cubicBezTo>
                    <a:pt x="446" y="291"/>
                    <a:pt x="449" y="298"/>
                    <a:pt x="448" y="298"/>
                  </a:cubicBezTo>
                  <a:cubicBezTo>
                    <a:pt x="447" y="298"/>
                    <a:pt x="442" y="289"/>
                    <a:pt x="436" y="282"/>
                  </a:cubicBezTo>
                  <a:cubicBezTo>
                    <a:pt x="434" y="279"/>
                    <a:pt x="431" y="277"/>
                    <a:pt x="430" y="277"/>
                  </a:cubicBezTo>
                  <a:lnTo>
                    <a:pt x="430" y="277"/>
                  </a:lnTo>
                  <a:cubicBezTo>
                    <a:pt x="429" y="277"/>
                    <a:pt x="429" y="282"/>
                    <a:pt x="433" y="296"/>
                  </a:cubicBezTo>
                  <a:cubicBezTo>
                    <a:pt x="421" y="273"/>
                    <a:pt x="418" y="267"/>
                    <a:pt x="416" y="267"/>
                  </a:cubicBezTo>
                  <a:cubicBezTo>
                    <a:pt x="414" y="267"/>
                    <a:pt x="414" y="270"/>
                    <a:pt x="413" y="272"/>
                  </a:cubicBezTo>
                  <a:lnTo>
                    <a:pt x="386" y="218"/>
                  </a:lnTo>
                  <a:lnTo>
                    <a:pt x="386" y="218"/>
                  </a:lnTo>
                  <a:cubicBezTo>
                    <a:pt x="389" y="235"/>
                    <a:pt x="403" y="262"/>
                    <a:pt x="413" y="289"/>
                  </a:cubicBezTo>
                  <a:cubicBezTo>
                    <a:pt x="406" y="285"/>
                    <a:pt x="383" y="245"/>
                    <a:pt x="366" y="207"/>
                  </a:cubicBezTo>
                  <a:cubicBezTo>
                    <a:pt x="365" y="207"/>
                    <a:pt x="365" y="207"/>
                    <a:pt x="365" y="207"/>
                  </a:cubicBezTo>
                  <a:lnTo>
                    <a:pt x="365" y="207"/>
                  </a:lnTo>
                  <a:cubicBezTo>
                    <a:pt x="354" y="207"/>
                    <a:pt x="403" y="272"/>
                    <a:pt x="400" y="289"/>
                  </a:cubicBezTo>
                  <a:cubicBezTo>
                    <a:pt x="396" y="285"/>
                    <a:pt x="393" y="283"/>
                    <a:pt x="392" y="283"/>
                  </a:cubicBezTo>
                  <a:lnTo>
                    <a:pt x="392" y="283"/>
                  </a:lnTo>
                  <a:cubicBezTo>
                    <a:pt x="386" y="283"/>
                    <a:pt x="391" y="303"/>
                    <a:pt x="396" y="329"/>
                  </a:cubicBezTo>
                  <a:cubicBezTo>
                    <a:pt x="383" y="316"/>
                    <a:pt x="383" y="296"/>
                    <a:pt x="372" y="282"/>
                  </a:cubicBezTo>
                  <a:lnTo>
                    <a:pt x="372" y="282"/>
                  </a:lnTo>
                  <a:lnTo>
                    <a:pt x="389" y="326"/>
                  </a:lnTo>
                  <a:cubicBezTo>
                    <a:pt x="387" y="326"/>
                    <a:pt x="384" y="321"/>
                    <a:pt x="382" y="315"/>
                  </a:cubicBezTo>
                  <a:lnTo>
                    <a:pt x="382" y="315"/>
                  </a:lnTo>
                  <a:cubicBezTo>
                    <a:pt x="388" y="336"/>
                    <a:pt x="403" y="362"/>
                    <a:pt x="403" y="377"/>
                  </a:cubicBezTo>
                  <a:cubicBezTo>
                    <a:pt x="408" y="388"/>
                    <a:pt x="409" y="392"/>
                    <a:pt x="408" y="392"/>
                  </a:cubicBezTo>
                  <a:cubicBezTo>
                    <a:pt x="405" y="392"/>
                    <a:pt x="378" y="346"/>
                    <a:pt x="372" y="346"/>
                  </a:cubicBezTo>
                  <a:lnTo>
                    <a:pt x="372" y="346"/>
                  </a:lnTo>
                  <a:cubicBezTo>
                    <a:pt x="370" y="346"/>
                    <a:pt x="371" y="352"/>
                    <a:pt x="375" y="366"/>
                  </a:cubicBezTo>
                  <a:cubicBezTo>
                    <a:pt x="369" y="353"/>
                    <a:pt x="362" y="332"/>
                    <a:pt x="352" y="312"/>
                  </a:cubicBezTo>
                  <a:lnTo>
                    <a:pt x="352" y="312"/>
                  </a:lnTo>
                  <a:cubicBezTo>
                    <a:pt x="362" y="363"/>
                    <a:pt x="359" y="349"/>
                    <a:pt x="379" y="413"/>
                  </a:cubicBezTo>
                  <a:lnTo>
                    <a:pt x="355" y="380"/>
                  </a:lnTo>
                  <a:lnTo>
                    <a:pt x="355" y="380"/>
                  </a:lnTo>
                  <a:cubicBezTo>
                    <a:pt x="379" y="417"/>
                    <a:pt x="396" y="468"/>
                    <a:pt x="409" y="512"/>
                  </a:cubicBezTo>
                  <a:cubicBezTo>
                    <a:pt x="420" y="529"/>
                    <a:pt x="430" y="546"/>
                    <a:pt x="433" y="555"/>
                  </a:cubicBezTo>
                  <a:lnTo>
                    <a:pt x="436" y="589"/>
                  </a:lnTo>
                  <a:cubicBezTo>
                    <a:pt x="433" y="580"/>
                    <a:pt x="423" y="559"/>
                    <a:pt x="416" y="535"/>
                  </a:cubicBezTo>
                  <a:lnTo>
                    <a:pt x="416" y="535"/>
                  </a:lnTo>
                  <a:lnTo>
                    <a:pt x="420" y="552"/>
                  </a:lnTo>
                  <a:cubicBezTo>
                    <a:pt x="406" y="532"/>
                    <a:pt x="396" y="502"/>
                    <a:pt x="383" y="468"/>
                  </a:cubicBezTo>
                  <a:lnTo>
                    <a:pt x="383" y="468"/>
                  </a:lnTo>
                  <a:cubicBezTo>
                    <a:pt x="389" y="478"/>
                    <a:pt x="396" y="491"/>
                    <a:pt x="403" y="502"/>
                  </a:cubicBezTo>
                  <a:cubicBezTo>
                    <a:pt x="389" y="468"/>
                    <a:pt x="376" y="431"/>
                    <a:pt x="359" y="398"/>
                  </a:cubicBezTo>
                  <a:lnTo>
                    <a:pt x="359" y="398"/>
                  </a:lnTo>
                  <a:cubicBezTo>
                    <a:pt x="362" y="404"/>
                    <a:pt x="362" y="410"/>
                    <a:pt x="362" y="413"/>
                  </a:cubicBezTo>
                  <a:cubicBezTo>
                    <a:pt x="359" y="404"/>
                    <a:pt x="355" y="397"/>
                    <a:pt x="355" y="390"/>
                  </a:cubicBezTo>
                  <a:cubicBezTo>
                    <a:pt x="355" y="389"/>
                    <a:pt x="354" y="389"/>
                    <a:pt x="354" y="389"/>
                  </a:cubicBezTo>
                  <a:lnTo>
                    <a:pt x="354" y="389"/>
                  </a:lnTo>
                  <a:cubicBezTo>
                    <a:pt x="353" y="389"/>
                    <a:pt x="356" y="399"/>
                    <a:pt x="359" y="413"/>
                  </a:cubicBezTo>
                  <a:lnTo>
                    <a:pt x="332" y="353"/>
                  </a:lnTo>
                  <a:lnTo>
                    <a:pt x="342" y="377"/>
                  </a:lnTo>
                  <a:lnTo>
                    <a:pt x="311" y="343"/>
                  </a:lnTo>
                  <a:lnTo>
                    <a:pt x="311" y="343"/>
                  </a:lnTo>
                  <a:cubicBezTo>
                    <a:pt x="332" y="410"/>
                    <a:pt x="366" y="502"/>
                    <a:pt x="362" y="532"/>
                  </a:cubicBezTo>
                  <a:cubicBezTo>
                    <a:pt x="345" y="488"/>
                    <a:pt x="332" y="461"/>
                    <a:pt x="308" y="407"/>
                  </a:cubicBezTo>
                  <a:lnTo>
                    <a:pt x="308" y="407"/>
                  </a:lnTo>
                  <a:cubicBezTo>
                    <a:pt x="316" y="421"/>
                    <a:pt x="320" y="426"/>
                    <a:pt x="321" y="426"/>
                  </a:cubicBezTo>
                  <a:cubicBezTo>
                    <a:pt x="326" y="426"/>
                    <a:pt x="312" y="386"/>
                    <a:pt x="318" y="386"/>
                  </a:cubicBezTo>
                  <a:lnTo>
                    <a:pt x="318" y="386"/>
                  </a:lnTo>
                  <a:cubicBezTo>
                    <a:pt x="318" y="386"/>
                    <a:pt x="318" y="386"/>
                    <a:pt x="319" y="387"/>
                  </a:cubicBezTo>
                  <a:cubicBezTo>
                    <a:pt x="315" y="383"/>
                    <a:pt x="305" y="357"/>
                    <a:pt x="302" y="349"/>
                  </a:cubicBezTo>
                  <a:lnTo>
                    <a:pt x="302" y="349"/>
                  </a:lnTo>
                  <a:lnTo>
                    <a:pt x="311" y="404"/>
                  </a:lnTo>
                  <a:cubicBezTo>
                    <a:pt x="291" y="360"/>
                    <a:pt x="294" y="373"/>
                    <a:pt x="285" y="357"/>
                  </a:cubicBezTo>
                  <a:lnTo>
                    <a:pt x="285" y="357"/>
                  </a:lnTo>
                  <a:cubicBezTo>
                    <a:pt x="322" y="441"/>
                    <a:pt x="298" y="417"/>
                    <a:pt x="305" y="444"/>
                  </a:cubicBezTo>
                  <a:cubicBezTo>
                    <a:pt x="295" y="419"/>
                    <a:pt x="283" y="390"/>
                    <a:pt x="290" y="390"/>
                  </a:cubicBezTo>
                  <a:lnTo>
                    <a:pt x="290" y="390"/>
                  </a:lnTo>
                  <a:cubicBezTo>
                    <a:pt x="290" y="390"/>
                    <a:pt x="291" y="390"/>
                    <a:pt x="291" y="390"/>
                  </a:cubicBezTo>
                  <a:cubicBezTo>
                    <a:pt x="286" y="380"/>
                    <a:pt x="283" y="376"/>
                    <a:pt x="282" y="376"/>
                  </a:cubicBezTo>
                  <a:lnTo>
                    <a:pt x="282" y="376"/>
                  </a:lnTo>
                  <a:cubicBezTo>
                    <a:pt x="278" y="376"/>
                    <a:pt x="308" y="454"/>
                    <a:pt x="302" y="454"/>
                  </a:cubicBezTo>
                  <a:cubicBezTo>
                    <a:pt x="301" y="454"/>
                    <a:pt x="299" y="451"/>
                    <a:pt x="295" y="445"/>
                  </a:cubicBezTo>
                  <a:lnTo>
                    <a:pt x="295" y="445"/>
                  </a:lnTo>
                  <a:cubicBezTo>
                    <a:pt x="294" y="445"/>
                    <a:pt x="294" y="445"/>
                    <a:pt x="294" y="445"/>
                  </a:cubicBezTo>
                  <a:cubicBezTo>
                    <a:pt x="290" y="445"/>
                    <a:pt x="281" y="432"/>
                    <a:pt x="274" y="417"/>
                  </a:cubicBezTo>
                  <a:lnTo>
                    <a:pt x="278" y="413"/>
                  </a:lnTo>
                  <a:cubicBezTo>
                    <a:pt x="277" y="413"/>
                    <a:pt x="276" y="413"/>
                    <a:pt x="274" y="413"/>
                  </a:cubicBezTo>
                  <a:cubicBezTo>
                    <a:pt x="260" y="413"/>
                    <a:pt x="250" y="431"/>
                    <a:pt x="270" y="491"/>
                  </a:cubicBezTo>
                  <a:lnTo>
                    <a:pt x="270" y="491"/>
                  </a:lnTo>
                  <a:cubicBezTo>
                    <a:pt x="261" y="466"/>
                    <a:pt x="240" y="408"/>
                    <a:pt x="234" y="397"/>
                  </a:cubicBezTo>
                  <a:lnTo>
                    <a:pt x="234" y="397"/>
                  </a:lnTo>
                  <a:lnTo>
                    <a:pt x="319" y="650"/>
                  </a:lnTo>
                  <a:cubicBezTo>
                    <a:pt x="294" y="586"/>
                    <a:pt x="227" y="441"/>
                    <a:pt x="221" y="400"/>
                  </a:cubicBezTo>
                  <a:cubicBezTo>
                    <a:pt x="217" y="397"/>
                    <a:pt x="213" y="392"/>
                    <a:pt x="211" y="392"/>
                  </a:cubicBezTo>
                  <a:cubicBezTo>
                    <a:pt x="209" y="392"/>
                    <a:pt x="209" y="396"/>
                    <a:pt x="210" y="407"/>
                  </a:cubicBezTo>
                  <a:cubicBezTo>
                    <a:pt x="217" y="417"/>
                    <a:pt x="254" y="499"/>
                    <a:pt x="254" y="505"/>
                  </a:cubicBezTo>
                  <a:cubicBezTo>
                    <a:pt x="217" y="438"/>
                    <a:pt x="234" y="468"/>
                    <a:pt x="204" y="410"/>
                  </a:cubicBezTo>
                  <a:lnTo>
                    <a:pt x="204" y="410"/>
                  </a:lnTo>
                  <a:cubicBezTo>
                    <a:pt x="210" y="424"/>
                    <a:pt x="247" y="522"/>
                    <a:pt x="244" y="522"/>
                  </a:cubicBezTo>
                  <a:cubicBezTo>
                    <a:pt x="238" y="508"/>
                    <a:pt x="204" y="424"/>
                    <a:pt x="200" y="413"/>
                  </a:cubicBezTo>
                  <a:lnTo>
                    <a:pt x="200" y="413"/>
                  </a:lnTo>
                  <a:lnTo>
                    <a:pt x="230" y="515"/>
                  </a:lnTo>
                  <a:cubicBezTo>
                    <a:pt x="224" y="494"/>
                    <a:pt x="197" y="430"/>
                    <a:pt x="183" y="404"/>
                  </a:cubicBezTo>
                  <a:lnTo>
                    <a:pt x="183" y="404"/>
                  </a:lnTo>
                  <a:cubicBezTo>
                    <a:pt x="188" y="413"/>
                    <a:pt x="187" y="414"/>
                    <a:pt x="185" y="414"/>
                  </a:cubicBezTo>
                  <a:cubicBezTo>
                    <a:pt x="183" y="414"/>
                    <a:pt x="181" y="414"/>
                    <a:pt x="180" y="414"/>
                  </a:cubicBezTo>
                  <a:cubicBezTo>
                    <a:pt x="178" y="414"/>
                    <a:pt x="177" y="414"/>
                    <a:pt x="177" y="417"/>
                  </a:cubicBezTo>
                  <a:lnTo>
                    <a:pt x="190" y="438"/>
                  </a:lnTo>
                  <a:cubicBezTo>
                    <a:pt x="189" y="437"/>
                    <a:pt x="189" y="437"/>
                    <a:pt x="188" y="437"/>
                  </a:cubicBezTo>
                  <a:lnTo>
                    <a:pt x="188" y="437"/>
                  </a:lnTo>
                  <a:cubicBezTo>
                    <a:pt x="177" y="437"/>
                    <a:pt x="233" y="580"/>
                    <a:pt x="221" y="580"/>
                  </a:cubicBezTo>
                  <a:cubicBezTo>
                    <a:pt x="213" y="559"/>
                    <a:pt x="177" y="454"/>
                    <a:pt x="166" y="444"/>
                  </a:cubicBezTo>
                  <a:lnTo>
                    <a:pt x="166" y="444"/>
                  </a:lnTo>
                  <a:cubicBezTo>
                    <a:pt x="183" y="494"/>
                    <a:pt x="247" y="687"/>
                    <a:pt x="254" y="731"/>
                  </a:cubicBezTo>
                  <a:lnTo>
                    <a:pt x="241" y="701"/>
                  </a:lnTo>
                  <a:lnTo>
                    <a:pt x="244" y="738"/>
                  </a:lnTo>
                  <a:cubicBezTo>
                    <a:pt x="221" y="661"/>
                    <a:pt x="173" y="499"/>
                    <a:pt x="157" y="434"/>
                  </a:cubicBezTo>
                  <a:cubicBezTo>
                    <a:pt x="144" y="413"/>
                    <a:pt x="140" y="403"/>
                    <a:pt x="138" y="403"/>
                  </a:cubicBezTo>
                  <a:cubicBezTo>
                    <a:pt x="137" y="403"/>
                    <a:pt x="137" y="403"/>
                    <a:pt x="136" y="404"/>
                  </a:cubicBezTo>
                  <a:cubicBezTo>
                    <a:pt x="122" y="380"/>
                    <a:pt x="122" y="363"/>
                    <a:pt x="122" y="360"/>
                  </a:cubicBezTo>
                  <a:lnTo>
                    <a:pt x="105" y="349"/>
                  </a:lnTo>
                  <a:lnTo>
                    <a:pt x="105" y="349"/>
                  </a:lnTo>
                  <a:cubicBezTo>
                    <a:pt x="126" y="407"/>
                    <a:pt x="116" y="410"/>
                    <a:pt x="136" y="461"/>
                  </a:cubicBezTo>
                  <a:lnTo>
                    <a:pt x="126" y="393"/>
                  </a:lnTo>
                  <a:lnTo>
                    <a:pt x="126" y="393"/>
                  </a:lnTo>
                  <a:cubicBezTo>
                    <a:pt x="149" y="449"/>
                    <a:pt x="181" y="556"/>
                    <a:pt x="171" y="556"/>
                  </a:cubicBezTo>
                  <a:cubicBezTo>
                    <a:pt x="170" y="556"/>
                    <a:pt x="170" y="556"/>
                    <a:pt x="170" y="555"/>
                  </a:cubicBezTo>
                  <a:cubicBezTo>
                    <a:pt x="157" y="532"/>
                    <a:pt x="129" y="451"/>
                    <a:pt x="123" y="430"/>
                  </a:cubicBezTo>
                  <a:lnTo>
                    <a:pt x="123" y="430"/>
                  </a:lnTo>
                  <a:cubicBezTo>
                    <a:pt x="128" y="447"/>
                    <a:pt x="129" y="465"/>
                    <a:pt x="126" y="465"/>
                  </a:cubicBezTo>
                  <a:cubicBezTo>
                    <a:pt x="125" y="465"/>
                    <a:pt x="124" y="464"/>
                    <a:pt x="122" y="461"/>
                  </a:cubicBezTo>
                  <a:lnTo>
                    <a:pt x="116" y="427"/>
                  </a:lnTo>
                  <a:cubicBezTo>
                    <a:pt x="114" y="425"/>
                    <a:pt x="113" y="424"/>
                    <a:pt x="113" y="424"/>
                  </a:cubicBezTo>
                  <a:lnTo>
                    <a:pt x="113" y="424"/>
                  </a:lnTo>
                  <a:cubicBezTo>
                    <a:pt x="107" y="424"/>
                    <a:pt x="122" y="470"/>
                    <a:pt x="117" y="470"/>
                  </a:cubicBezTo>
                  <a:cubicBezTo>
                    <a:pt x="116" y="470"/>
                    <a:pt x="112" y="466"/>
                    <a:pt x="105" y="454"/>
                  </a:cubicBezTo>
                  <a:cubicBezTo>
                    <a:pt x="103" y="451"/>
                    <a:pt x="83" y="407"/>
                    <a:pt x="82" y="407"/>
                  </a:cubicBezTo>
                  <a:lnTo>
                    <a:pt x="82" y="407"/>
                  </a:lnTo>
                  <a:cubicBezTo>
                    <a:pt x="81" y="407"/>
                    <a:pt x="82" y="410"/>
                    <a:pt x="85" y="417"/>
                  </a:cubicBezTo>
                  <a:cubicBezTo>
                    <a:pt x="112" y="481"/>
                    <a:pt x="191" y="681"/>
                    <a:pt x="206" y="739"/>
                  </a:cubicBezTo>
                  <a:lnTo>
                    <a:pt x="206" y="739"/>
                  </a:lnTo>
                  <a:cubicBezTo>
                    <a:pt x="201" y="726"/>
                    <a:pt x="168" y="678"/>
                    <a:pt x="157" y="647"/>
                  </a:cubicBezTo>
                  <a:cubicBezTo>
                    <a:pt x="133" y="597"/>
                    <a:pt x="117" y="526"/>
                    <a:pt x="97" y="482"/>
                  </a:cubicBezTo>
                  <a:lnTo>
                    <a:pt x="97" y="482"/>
                  </a:lnTo>
                  <a:cubicBezTo>
                    <a:pt x="103" y="495"/>
                    <a:pt x="106" y="515"/>
                    <a:pt x="109" y="522"/>
                  </a:cubicBezTo>
                  <a:cubicBezTo>
                    <a:pt x="103" y="509"/>
                    <a:pt x="93" y="477"/>
                    <a:pt x="89" y="477"/>
                  </a:cubicBezTo>
                  <a:cubicBezTo>
                    <a:pt x="89" y="477"/>
                    <a:pt x="89" y="478"/>
                    <a:pt x="88" y="478"/>
                  </a:cubicBezTo>
                  <a:cubicBezTo>
                    <a:pt x="97" y="504"/>
                    <a:pt x="96" y="508"/>
                    <a:pt x="94" y="508"/>
                  </a:cubicBezTo>
                  <a:cubicBezTo>
                    <a:pt x="93" y="508"/>
                    <a:pt x="93" y="507"/>
                    <a:pt x="92" y="507"/>
                  </a:cubicBezTo>
                  <a:lnTo>
                    <a:pt x="92" y="507"/>
                  </a:lnTo>
                  <a:cubicBezTo>
                    <a:pt x="92" y="507"/>
                    <a:pt x="94" y="511"/>
                    <a:pt x="105" y="532"/>
                  </a:cubicBezTo>
                  <a:cubicBezTo>
                    <a:pt x="105" y="536"/>
                    <a:pt x="105" y="537"/>
                    <a:pt x="104" y="537"/>
                  </a:cubicBezTo>
                  <a:cubicBezTo>
                    <a:pt x="101" y="537"/>
                    <a:pt x="95" y="525"/>
                    <a:pt x="90" y="525"/>
                  </a:cubicBezTo>
                  <a:cubicBezTo>
                    <a:pt x="89" y="525"/>
                    <a:pt x="89" y="525"/>
                    <a:pt x="88" y="525"/>
                  </a:cubicBezTo>
                  <a:cubicBezTo>
                    <a:pt x="105" y="563"/>
                    <a:pt x="132" y="657"/>
                    <a:pt x="132" y="677"/>
                  </a:cubicBezTo>
                  <a:cubicBezTo>
                    <a:pt x="126" y="664"/>
                    <a:pt x="119" y="644"/>
                    <a:pt x="116" y="633"/>
                  </a:cubicBezTo>
                  <a:cubicBezTo>
                    <a:pt x="103" y="633"/>
                    <a:pt x="90" y="609"/>
                    <a:pt x="78" y="609"/>
                  </a:cubicBezTo>
                  <a:cubicBezTo>
                    <a:pt x="77" y="609"/>
                    <a:pt x="76" y="609"/>
                    <a:pt x="75" y="610"/>
                  </a:cubicBezTo>
                  <a:cubicBezTo>
                    <a:pt x="72" y="597"/>
                    <a:pt x="61" y="583"/>
                    <a:pt x="54" y="560"/>
                  </a:cubicBezTo>
                  <a:lnTo>
                    <a:pt x="54" y="560"/>
                  </a:lnTo>
                  <a:cubicBezTo>
                    <a:pt x="57" y="573"/>
                    <a:pt x="61" y="587"/>
                    <a:pt x="58" y="589"/>
                  </a:cubicBezTo>
                  <a:cubicBezTo>
                    <a:pt x="35" y="539"/>
                    <a:pt x="62" y="580"/>
                    <a:pt x="35" y="519"/>
                  </a:cubicBezTo>
                  <a:lnTo>
                    <a:pt x="35" y="519"/>
                  </a:lnTo>
                  <a:cubicBezTo>
                    <a:pt x="48" y="552"/>
                    <a:pt x="45" y="569"/>
                    <a:pt x="48" y="589"/>
                  </a:cubicBezTo>
                  <a:cubicBezTo>
                    <a:pt x="55" y="608"/>
                    <a:pt x="59" y="615"/>
                    <a:pt x="61" y="615"/>
                  </a:cubicBezTo>
                  <a:cubicBezTo>
                    <a:pt x="64" y="615"/>
                    <a:pt x="61" y="591"/>
                    <a:pt x="58" y="576"/>
                  </a:cubicBezTo>
                  <a:lnTo>
                    <a:pt x="58" y="576"/>
                  </a:lnTo>
                  <a:cubicBezTo>
                    <a:pt x="85" y="650"/>
                    <a:pt x="105" y="728"/>
                    <a:pt x="105" y="769"/>
                  </a:cubicBezTo>
                  <a:cubicBezTo>
                    <a:pt x="105" y="771"/>
                    <a:pt x="104" y="772"/>
                    <a:pt x="104" y="772"/>
                  </a:cubicBezTo>
                  <a:cubicBezTo>
                    <a:pt x="98" y="772"/>
                    <a:pt x="87" y="730"/>
                    <a:pt x="85" y="730"/>
                  </a:cubicBezTo>
                  <a:cubicBezTo>
                    <a:pt x="85" y="730"/>
                    <a:pt x="85" y="731"/>
                    <a:pt x="85" y="731"/>
                  </a:cubicBezTo>
                  <a:cubicBezTo>
                    <a:pt x="85" y="731"/>
                    <a:pt x="84" y="731"/>
                    <a:pt x="84" y="731"/>
                  </a:cubicBezTo>
                  <a:lnTo>
                    <a:pt x="84" y="731"/>
                  </a:lnTo>
                  <a:cubicBezTo>
                    <a:pt x="70" y="731"/>
                    <a:pt x="102" y="829"/>
                    <a:pt x="94" y="829"/>
                  </a:cubicBezTo>
                  <a:cubicBezTo>
                    <a:pt x="92" y="829"/>
                    <a:pt x="90" y="826"/>
                    <a:pt x="85" y="819"/>
                  </a:cubicBezTo>
                  <a:cubicBezTo>
                    <a:pt x="65" y="772"/>
                    <a:pt x="55" y="725"/>
                    <a:pt x="41" y="691"/>
                  </a:cubicBezTo>
                  <a:cubicBezTo>
                    <a:pt x="41" y="687"/>
                    <a:pt x="42" y="685"/>
                    <a:pt x="43" y="685"/>
                  </a:cubicBezTo>
                  <a:cubicBezTo>
                    <a:pt x="48" y="685"/>
                    <a:pt x="61" y="711"/>
                    <a:pt x="65" y="711"/>
                  </a:cubicBezTo>
                  <a:cubicBezTo>
                    <a:pt x="65" y="711"/>
                    <a:pt x="65" y="711"/>
                    <a:pt x="65" y="711"/>
                  </a:cubicBezTo>
                  <a:lnTo>
                    <a:pt x="51" y="691"/>
                  </a:lnTo>
                  <a:cubicBezTo>
                    <a:pt x="49" y="678"/>
                    <a:pt x="48" y="668"/>
                    <a:pt x="52" y="668"/>
                  </a:cubicBezTo>
                  <a:cubicBezTo>
                    <a:pt x="53" y="668"/>
                    <a:pt x="55" y="670"/>
                    <a:pt x="58" y="674"/>
                  </a:cubicBezTo>
                  <a:cubicBezTo>
                    <a:pt x="51" y="658"/>
                    <a:pt x="44" y="655"/>
                    <a:pt x="38" y="655"/>
                  </a:cubicBezTo>
                  <a:cubicBezTo>
                    <a:pt x="34" y="655"/>
                    <a:pt x="29" y="656"/>
                    <a:pt x="25" y="656"/>
                  </a:cubicBezTo>
                  <a:cubicBezTo>
                    <a:pt x="18" y="656"/>
                    <a:pt x="11" y="654"/>
                    <a:pt x="1" y="640"/>
                  </a:cubicBezTo>
                  <a:lnTo>
                    <a:pt x="1" y="640"/>
                  </a:lnTo>
                  <a:cubicBezTo>
                    <a:pt x="4" y="657"/>
                    <a:pt x="7" y="674"/>
                    <a:pt x="15" y="694"/>
                  </a:cubicBezTo>
                  <a:lnTo>
                    <a:pt x="18" y="684"/>
                  </a:lnTo>
                  <a:cubicBezTo>
                    <a:pt x="31" y="721"/>
                    <a:pt x="28" y="742"/>
                    <a:pt x="38" y="758"/>
                  </a:cubicBezTo>
                  <a:cubicBezTo>
                    <a:pt x="41" y="781"/>
                    <a:pt x="46" y="816"/>
                    <a:pt x="40" y="816"/>
                  </a:cubicBezTo>
                  <a:cubicBezTo>
                    <a:pt x="38" y="816"/>
                    <a:pt x="37" y="815"/>
                    <a:pt x="35" y="812"/>
                  </a:cubicBezTo>
                  <a:lnTo>
                    <a:pt x="15" y="758"/>
                  </a:lnTo>
                  <a:lnTo>
                    <a:pt x="15" y="758"/>
                  </a:lnTo>
                  <a:cubicBezTo>
                    <a:pt x="19" y="768"/>
                    <a:pt x="25" y="779"/>
                    <a:pt x="27" y="779"/>
                  </a:cubicBezTo>
                  <a:cubicBezTo>
                    <a:pt x="28" y="779"/>
                    <a:pt x="29" y="777"/>
                    <a:pt x="28" y="772"/>
                  </a:cubicBezTo>
                  <a:lnTo>
                    <a:pt x="28" y="772"/>
                  </a:lnTo>
                  <a:cubicBezTo>
                    <a:pt x="28" y="774"/>
                    <a:pt x="28" y="776"/>
                    <a:pt x="27" y="776"/>
                  </a:cubicBezTo>
                  <a:cubicBezTo>
                    <a:pt x="24" y="776"/>
                    <a:pt x="9" y="745"/>
                    <a:pt x="6" y="745"/>
                  </a:cubicBezTo>
                  <a:lnTo>
                    <a:pt x="6" y="745"/>
                  </a:lnTo>
                  <a:cubicBezTo>
                    <a:pt x="4" y="745"/>
                    <a:pt x="5" y="752"/>
                    <a:pt x="11" y="772"/>
                  </a:cubicBezTo>
                  <a:lnTo>
                    <a:pt x="28" y="809"/>
                  </a:lnTo>
                  <a:cubicBezTo>
                    <a:pt x="31" y="836"/>
                    <a:pt x="42" y="886"/>
                    <a:pt x="34" y="886"/>
                  </a:cubicBezTo>
                  <a:cubicBezTo>
                    <a:pt x="33" y="886"/>
                    <a:pt x="32" y="885"/>
                    <a:pt x="31" y="884"/>
                  </a:cubicBezTo>
                  <a:lnTo>
                    <a:pt x="31" y="884"/>
                  </a:lnTo>
                  <a:cubicBezTo>
                    <a:pt x="39" y="905"/>
                    <a:pt x="41" y="908"/>
                    <a:pt x="41" y="908"/>
                  </a:cubicBezTo>
                  <a:cubicBezTo>
                    <a:pt x="41" y="908"/>
                    <a:pt x="41" y="907"/>
                    <a:pt x="42" y="907"/>
                  </a:cubicBezTo>
                  <a:cubicBezTo>
                    <a:pt x="43" y="907"/>
                    <a:pt x="45" y="911"/>
                    <a:pt x="55" y="937"/>
                  </a:cubicBezTo>
                  <a:cubicBezTo>
                    <a:pt x="32" y="872"/>
                    <a:pt x="61" y="913"/>
                    <a:pt x="52" y="884"/>
                  </a:cubicBezTo>
                  <a:lnTo>
                    <a:pt x="52" y="884"/>
                  </a:lnTo>
                  <a:cubicBezTo>
                    <a:pt x="66" y="915"/>
                    <a:pt x="63" y="894"/>
                    <a:pt x="85" y="944"/>
                  </a:cubicBezTo>
                  <a:cubicBezTo>
                    <a:pt x="82" y="930"/>
                    <a:pt x="74" y="915"/>
                    <a:pt x="79" y="915"/>
                  </a:cubicBezTo>
                  <a:lnTo>
                    <a:pt x="79" y="915"/>
                  </a:lnTo>
                  <a:cubicBezTo>
                    <a:pt x="79" y="915"/>
                    <a:pt x="80" y="916"/>
                    <a:pt x="82" y="917"/>
                  </a:cubicBezTo>
                  <a:cubicBezTo>
                    <a:pt x="82" y="910"/>
                    <a:pt x="79" y="904"/>
                    <a:pt x="79" y="900"/>
                  </a:cubicBezTo>
                  <a:cubicBezTo>
                    <a:pt x="71" y="893"/>
                    <a:pt x="68" y="884"/>
                    <a:pt x="65" y="873"/>
                  </a:cubicBezTo>
                  <a:cubicBezTo>
                    <a:pt x="55" y="829"/>
                    <a:pt x="65" y="829"/>
                    <a:pt x="62" y="806"/>
                  </a:cubicBezTo>
                  <a:lnTo>
                    <a:pt x="62" y="806"/>
                  </a:lnTo>
                  <a:cubicBezTo>
                    <a:pt x="68" y="816"/>
                    <a:pt x="65" y="829"/>
                    <a:pt x="75" y="846"/>
                  </a:cubicBezTo>
                  <a:lnTo>
                    <a:pt x="68" y="812"/>
                  </a:lnTo>
                  <a:lnTo>
                    <a:pt x="68" y="812"/>
                  </a:lnTo>
                  <a:cubicBezTo>
                    <a:pt x="82" y="853"/>
                    <a:pt x="99" y="876"/>
                    <a:pt x="99" y="904"/>
                  </a:cubicBezTo>
                  <a:lnTo>
                    <a:pt x="105" y="900"/>
                  </a:lnTo>
                  <a:cubicBezTo>
                    <a:pt x="114" y="914"/>
                    <a:pt x="119" y="922"/>
                    <a:pt x="122" y="922"/>
                  </a:cubicBezTo>
                  <a:cubicBezTo>
                    <a:pt x="125" y="922"/>
                    <a:pt x="126" y="919"/>
                    <a:pt x="126" y="910"/>
                  </a:cubicBezTo>
                  <a:cubicBezTo>
                    <a:pt x="126" y="911"/>
                    <a:pt x="126" y="911"/>
                    <a:pt x="127" y="911"/>
                  </a:cubicBezTo>
                  <a:cubicBezTo>
                    <a:pt x="129" y="911"/>
                    <a:pt x="127" y="902"/>
                    <a:pt x="126" y="895"/>
                  </a:cubicBezTo>
                  <a:lnTo>
                    <a:pt x="126" y="895"/>
                  </a:lnTo>
                  <a:lnTo>
                    <a:pt x="129" y="867"/>
                  </a:lnTo>
                  <a:lnTo>
                    <a:pt x="132" y="876"/>
                  </a:lnTo>
                  <a:cubicBezTo>
                    <a:pt x="133" y="876"/>
                    <a:pt x="133" y="876"/>
                    <a:pt x="133" y="876"/>
                  </a:cubicBezTo>
                  <a:cubicBezTo>
                    <a:pt x="142" y="876"/>
                    <a:pt x="138" y="844"/>
                    <a:pt x="147" y="844"/>
                  </a:cubicBezTo>
                  <a:cubicBezTo>
                    <a:pt x="152" y="844"/>
                    <a:pt x="158" y="850"/>
                    <a:pt x="170" y="870"/>
                  </a:cubicBezTo>
                  <a:cubicBezTo>
                    <a:pt x="170" y="862"/>
                    <a:pt x="170" y="853"/>
                    <a:pt x="174" y="853"/>
                  </a:cubicBezTo>
                  <a:cubicBezTo>
                    <a:pt x="175" y="853"/>
                    <a:pt x="177" y="854"/>
                    <a:pt x="180" y="856"/>
                  </a:cubicBezTo>
                  <a:lnTo>
                    <a:pt x="193" y="890"/>
                  </a:lnTo>
                  <a:cubicBezTo>
                    <a:pt x="194" y="888"/>
                    <a:pt x="195" y="887"/>
                    <a:pt x="196" y="887"/>
                  </a:cubicBezTo>
                  <a:cubicBezTo>
                    <a:pt x="201" y="887"/>
                    <a:pt x="209" y="897"/>
                    <a:pt x="212" y="897"/>
                  </a:cubicBezTo>
                  <a:cubicBezTo>
                    <a:pt x="213" y="897"/>
                    <a:pt x="213" y="894"/>
                    <a:pt x="210" y="884"/>
                  </a:cubicBezTo>
                  <a:lnTo>
                    <a:pt x="210" y="884"/>
                  </a:lnTo>
                  <a:cubicBezTo>
                    <a:pt x="224" y="916"/>
                    <a:pt x="232" y="926"/>
                    <a:pt x="237" y="926"/>
                  </a:cubicBezTo>
                  <a:cubicBezTo>
                    <a:pt x="245" y="926"/>
                    <a:pt x="247" y="905"/>
                    <a:pt x="254" y="905"/>
                  </a:cubicBezTo>
                  <a:cubicBezTo>
                    <a:pt x="255" y="905"/>
                    <a:pt x="256" y="906"/>
                    <a:pt x="258" y="907"/>
                  </a:cubicBezTo>
                  <a:lnTo>
                    <a:pt x="241" y="863"/>
                  </a:lnTo>
                  <a:cubicBezTo>
                    <a:pt x="247" y="863"/>
                    <a:pt x="247" y="846"/>
                    <a:pt x="247" y="826"/>
                  </a:cubicBezTo>
                  <a:lnTo>
                    <a:pt x="234" y="789"/>
                  </a:lnTo>
                  <a:cubicBezTo>
                    <a:pt x="232" y="781"/>
                    <a:pt x="233" y="777"/>
                    <a:pt x="235" y="777"/>
                  </a:cubicBezTo>
                  <a:cubicBezTo>
                    <a:pt x="240" y="777"/>
                    <a:pt x="257" y="803"/>
                    <a:pt x="266" y="803"/>
                  </a:cubicBezTo>
                  <a:cubicBezTo>
                    <a:pt x="266" y="803"/>
                    <a:pt x="267" y="803"/>
                    <a:pt x="268" y="803"/>
                  </a:cubicBezTo>
                  <a:cubicBezTo>
                    <a:pt x="269" y="810"/>
                    <a:pt x="269" y="813"/>
                    <a:pt x="268" y="813"/>
                  </a:cubicBezTo>
                  <a:cubicBezTo>
                    <a:pt x="268" y="813"/>
                    <a:pt x="268" y="813"/>
                    <a:pt x="268" y="813"/>
                  </a:cubicBezTo>
                  <a:lnTo>
                    <a:pt x="268" y="813"/>
                  </a:lnTo>
                  <a:cubicBezTo>
                    <a:pt x="275" y="826"/>
                    <a:pt x="280" y="831"/>
                    <a:pt x="282" y="831"/>
                  </a:cubicBezTo>
                  <a:cubicBezTo>
                    <a:pt x="290" y="831"/>
                    <a:pt x="279" y="778"/>
                    <a:pt x="287" y="778"/>
                  </a:cubicBezTo>
                  <a:lnTo>
                    <a:pt x="287" y="778"/>
                  </a:lnTo>
                  <a:cubicBezTo>
                    <a:pt x="289" y="778"/>
                    <a:pt x="293" y="782"/>
                    <a:pt x="298" y="792"/>
                  </a:cubicBezTo>
                  <a:cubicBezTo>
                    <a:pt x="296" y="785"/>
                    <a:pt x="296" y="783"/>
                    <a:pt x="298" y="783"/>
                  </a:cubicBezTo>
                  <a:lnTo>
                    <a:pt x="298" y="783"/>
                  </a:lnTo>
                  <a:cubicBezTo>
                    <a:pt x="299" y="783"/>
                    <a:pt x="302" y="785"/>
                    <a:pt x="305" y="789"/>
                  </a:cubicBezTo>
                  <a:lnTo>
                    <a:pt x="305" y="792"/>
                  </a:lnTo>
                  <a:cubicBezTo>
                    <a:pt x="307" y="794"/>
                    <a:pt x="308" y="796"/>
                    <a:pt x="310" y="798"/>
                  </a:cubicBezTo>
                  <a:lnTo>
                    <a:pt x="310" y="798"/>
                  </a:lnTo>
                  <a:cubicBezTo>
                    <a:pt x="309" y="795"/>
                    <a:pt x="308" y="793"/>
                    <a:pt x="308" y="792"/>
                  </a:cubicBezTo>
                  <a:lnTo>
                    <a:pt x="308" y="775"/>
                  </a:lnTo>
                  <a:lnTo>
                    <a:pt x="325" y="816"/>
                  </a:lnTo>
                  <a:lnTo>
                    <a:pt x="328" y="812"/>
                  </a:lnTo>
                  <a:cubicBezTo>
                    <a:pt x="330" y="815"/>
                    <a:pt x="330" y="817"/>
                    <a:pt x="330" y="817"/>
                  </a:cubicBezTo>
                  <a:cubicBezTo>
                    <a:pt x="330" y="817"/>
                    <a:pt x="320" y="787"/>
                    <a:pt x="308" y="762"/>
                  </a:cubicBezTo>
                  <a:cubicBezTo>
                    <a:pt x="305" y="755"/>
                    <a:pt x="305" y="745"/>
                    <a:pt x="302" y="734"/>
                  </a:cubicBezTo>
                  <a:lnTo>
                    <a:pt x="302" y="734"/>
                  </a:lnTo>
                  <a:cubicBezTo>
                    <a:pt x="311" y="755"/>
                    <a:pt x="314" y="761"/>
                    <a:pt x="316" y="761"/>
                  </a:cubicBezTo>
                  <a:cubicBezTo>
                    <a:pt x="318" y="761"/>
                    <a:pt x="316" y="752"/>
                    <a:pt x="318" y="752"/>
                  </a:cubicBezTo>
                  <a:cubicBezTo>
                    <a:pt x="319" y="752"/>
                    <a:pt x="323" y="758"/>
                    <a:pt x="332" y="778"/>
                  </a:cubicBezTo>
                  <a:cubicBezTo>
                    <a:pt x="322" y="746"/>
                    <a:pt x="334" y="748"/>
                    <a:pt x="310" y="680"/>
                  </a:cubicBezTo>
                  <a:lnTo>
                    <a:pt x="310" y="680"/>
                  </a:lnTo>
                  <a:cubicBezTo>
                    <a:pt x="313" y="685"/>
                    <a:pt x="315" y="687"/>
                    <a:pt x="315" y="687"/>
                  </a:cubicBezTo>
                  <a:cubicBezTo>
                    <a:pt x="319" y="691"/>
                    <a:pt x="322" y="695"/>
                    <a:pt x="324" y="695"/>
                  </a:cubicBezTo>
                  <a:cubicBezTo>
                    <a:pt x="325" y="695"/>
                    <a:pt x="325" y="692"/>
                    <a:pt x="322" y="681"/>
                  </a:cubicBezTo>
                  <a:lnTo>
                    <a:pt x="322" y="681"/>
                  </a:lnTo>
                  <a:lnTo>
                    <a:pt x="345" y="734"/>
                  </a:lnTo>
                  <a:lnTo>
                    <a:pt x="322" y="661"/>
                  </a:lnTo>
                  <a:lnTo>
                    <a:pt x="322" y="661"/>
                  </a:lnTo>
                  <a:cubicBezTo>
                    <a:pt x="339" y="691"/>
                    <a:pt x="349" y="708"/>
                    <a:pt x="362" y="748"/>
                  </a:cubicBezTo>
                  <a:cubicBezTo>
                    <a:pt x="345" y="684"/>
                    <a:pt x="362" y="721"/>
                    <a:pt x="342" y="657"/>
                  </a:cubicBezTo>
                  <a:lnTo>
                    <a:pt x="342" y="657"/>
                  </a:lnTo>
                  <a:lnTo>
                    <a:pt x="359" y="691"/>
                  </a:lnTo>
                  <a:cubicBezTo>
                    <a:pt x="359" y="688"/>
                    <a:pt x="351" y="659"/>
                    <a:pt x="354" y="659"/>
                  </a:cubicBezTo>
                  <a:lnTo>
                    <a:pt x="354" y="659"/>
                  </a:lnTo>
                  <a:cubicBezTo>
                    <a:pt x="354" y="659"/>
                    <a:pt x="356" y="661"/>
                    <a:pt x="359" y="667"/>
                  </a:cubicBezTo>
                  <a:cubicBezTo>
                    <a:pt x="372" y="692"/>
                    <a:pt x="381" y="697"/>
                    <a:pt x="389" y="697"/>
                  </a:cubicBezTo>
                  <a:cubicBezTo>
                    <a:pt x="396" y="697"/>
                    <a:pt x="402" y="694"/>
                    <a:pt x="410" y="694"/>
                  </a:cubicBezTo>
                  <a:cubicBezTo>
                    <a:pt x="419" y="694"/>
                    <a:pt x="429" y="698"/>
                    <a:pt x="444" y="714"/>
                  </a:cubicBezTo>
                  <a:cubicBezTo>
                    <a:pt x="430" y="686"/>
                    <a:pt x="426" y="678"/>
                    <a:pt x="427" y="678"/>
                  </a:cubicBezTo>
                  <a:lnTo>
                    <a:pt x="427" y="678"/>
                  </a:lnTo>
                  <a:cubicBezTo>
                    <a:pt x="429" y="678"/>
                    <a:pt x="443" y="702"/>
                    <a:pt x="445" y="702"/>
                  </a:cubicBezTo>
                  <a:cubicBezTo>
                    <a:pt x="446" y="702"/>
                    <a:pt x="444" y="696"/>
                    <a:pt x="436" y="677"/>
                  </a:cubicBezTo>
                  <a:lnTo>
                    <a:pt x="436" y="677"/>
                  </a:lnTo>
                  <a:cubicBezTo>
                    <a:pt x="450" y="701"/>
                    <a:pt x="457" y="714"/>
                    <a:pt x="464" y="734"/>
                  </a:cubicBezTo>
                  <a:cubicBezTo>
                    <a:pt x="464" y="729"/>
                    <a:pt x="465" y="727"/>
                    <a:pt x="467" y="727"/>
                  </a:cubicBezTo>
                  <a:cubicBezTo>
                    <a:pt x="471" y="727"/>
                    <a:pt x="476" y="732"/>
                    <a:pt x="478" y="732"/>
                  </a:cubicBezTo>
                  <a:cubicBezTo>
                    <a:pt x="481" y="732"/>
                    <a:pt x="480" y="725"/>
                    <a:pt x="470" y="697"/>
                  </a:cubicBezTo>
                  <a:lnTo>
                    <a:pt x="470" y="697"/>
                  </a:lnTo>
                  <a:cubicBezTo>
                    <a:pt x="484" y="721"/>
                    <a:pt x="484" y="734"/>
                    <a:pt x="491" y="748"/>
                  </a:cubicBezTo>
                  <a:cubicBezTo>
                    <a:pt x="491" y="743"/>
                    <a:pt x="489" y="733"/>
                    <a:pt x="490" y="733"/>
                  </a:cubicBezTo>
                  <a:lnTo>
                    <a:pt x="490" y="733"/>
                  </a:lnTo>
                  <a:cubicBezTo>
                    <a:pt x="491" y="733"/>
                    <a:pt x="492" y="734"/>
                    <a:pt x="494" y="738"/>
                  </a:cubicBezTo>
                  <a:cubicBezTo>
                    <a:pt x="501" y="751"/>
                    <a:pt x="501" y="758"/>
                    <a:pt x="504" y="769"/>
                  </a:cubicBezTo>
                  <a:cubicBezTo>
                    <a:pt x="511" y="762"/>
                    <a:pt x="481" y="687"/>
                    <a:pt x="450" y="620"/>
                  </a:cubicBezTo>
                  <a:lnTo>
                    <a:pt x="450" y="620"/>
                  </a:lnTo>
                  <a:cubicBezTo>
                    <a:pt x="458" y="632"/>
                    <a:pt x="463" y="639"/>
                    <a:pt x="465" y="639"/>
                  </a:cubicBezTo>
                  <a:cubicBezTo>
                    <a:pt x="467" y="639"/>
                    <a:pt x="463" y="626"/>
                    <a:pt x="453" y="600"/>
                  </a:cubicBezTo>
                  <a:lnTo>
                    <a:pt x="453" y="600"/>
                  </a:lnTo>
                  <a:cubicBezTo>
                    <a:pt x="464" y="620"/>
                    <a:pt x="477" y="644"/>
                    <a:pt x="474" y="653"/>
                  </a:cubicBezTo>
                  <a:cubicBezTo>
                    <a:pt x="477" y="653"/>
                    <a:pt x="485" y="659"/>
                    <a:pt x="491" y="659"/>
                  </a:cubicBezTo>
                  <a:cubicBezTo>
                    <a:pt x="496" y="659"/>
                    <a:pt x="498" y="652"/>
                    <a:pt x="484" y="623"/>
                  </a:cubicBezTo>
                  <a:lnTo>
                    <a:pt x="484" y="623"/>
                  </a:lnTo>
                  <a:cubicBezTo>
                    <a:pt x="487" y="627"/>
                    <a:pt x="489" y="629"/>
                    <a:pt x="490" y="629"/>
                  </a:cubicBezTo>
                  <a:cubicBezTo>
                    <a:pt x="492" y="629"/>
                    <a:pt x="491" y="621"/>
                    <a:pt x="491" y="616"/>
                  </a:cubicBezTo>
                  <a:lnTo>
                    <a:pt x="491" y="616"/>
                  </a:lnTo>
                  <a:cubicBezTo>
                    <a:pt x="494" y="616"/>
                    <a:pt x="497" y="619"/>
                    <a:pt x="500" y="619"/>
                  </a:cubicBezTo>
                  <a:cubicBezTo>
                    <a:pt x="503" y="619"/>
                    <a:pt x="505" y="617"/>
                    <a:pt x="508" y="613"/>
                  </a:cubicBezTo>
                  <a:lnTo>
                    <a:pt x="501" y="606"/>
                  </a:lnTo>
                  <a:cubicBezTo>
                    <a:pt x="490" y="578"/>
                    <a:pt x="488" y="571"/>
                    <a:pt x="489" y="571"/>
                  </a:cubicBezTo>
                  <a:lnTo>
                    <a:pt x="489" y="571"/>
                  </a:lnTo>
                  <a:cubicBezTo>
                    <a:pt x="491" y="571"/>
                    <a:pt x="498" y="581"/>
                    <a:pt x="500" y="581"/>
                  </a:cubicBezTo>
                  <a:cubicBezTo>
                    <a:pt x="501" y="581"/>
                    <a:pt x="501" y="581"/>
                    <a:pt x="501" y="580"/>
                  </a:cubicBezTo>
                  <a:lnTo>
                    <a:pt x="504" y="586"/>
                  </a:lnTo>
                  <a:cubicBezTo>
                    <a:pt x="513" y="596"/>
                    <a:pt x="517" y="600"/>
                    <a:pt x="519" y="600"/>
                  </a:cubicBezTo>
                  <a:cubicBezTo>
                    <a:pt x="522" y="600"/>
                    <a:pt x="518" y="589"/>
                    <a:pt x="521" y="589"/>
                  </a:cubicBezTo>
                  <a:lnTo>
                    <a:pt x="521" y="589"/>
                  </a:lnTo>
                  <a:cubicBezTo>
                    <a:pt x="523" y="589"/>
                    <a:pt x="527" y="593"/>
                    <a:pt x="538" y="606"/>
                  </a:cubicBezTo>
                  <a:lnTo>
                    <a:pt x="517" y="566"/>
                  </a:lnTo>
                  <a:cubicBezTo>
                    <a:pt x="507" y="544"/>
                    <a:pt x="504" y="536"/>
                    <a:pt x="506" y="536"/>
                  </a:cubicBezTo>
                  <a:lnTo>
                    <a:pt x="506" y="536"/>
                  </a:lnTo>
                  <a:cubicBezTo>
                    <a:pt x="510" y="536"/>
                    <a:pt x="539" y="582"/>
                    <a:pt x="545" y="582"/>
                  </a:cubicBezTo>
                  <a:cubicBezTo>
                    <a:pt x="546" y="582"/>
                    <a:pt x="546" y="580"/>
                    <a:pt x="545" y="576"/>
                  </a:cubicBezTo>
                  <a:lnTo>
                    <a:pt x="531" y="552"/>
                  </a:lnTo>
                  <a:cubicBezTo>
                    <a:pt x="530" y="549"/>
                    <a:pt x="530" y="548"/>
                    <a:pt x="531" y="548"/>
                  </a:cubicBezTo>
                  <a:lnTo>
                    <a:pt x="531" y="548"/>
                  </a:lnTo>
                  <a:cubicBezTo>
                    <a:pt x="535" y="548"/>
                    <a:pt x="599" y="668"/>
                    <a:pt x="609" y="674"/>
                  </a:cubicBezTo>
                  <a:cubicBezTo>
                    <a:pt x="615" y="681"/>
                    <a:pt x="612" y="687"/>
                    <a:pt x="615" y="694"/>
                  </a:cubicBezTo>
                  <a:cubicBezTo>
                    <a:pt x="622" y="702"/>
                    <a:pt x="626" y="705"/>
                    <a:pt x="627" y="705"/>
                  </a:cubicBezTo>
                  <a:cubicBezTo>
                    <a:pt x="633" y="705"/>
                    <a:pt x="592" y="637"/>
                    <a:pt x="592" y="623"/>
                  </a:cubicBezTo>
                  <a:lnTo>
                    <a:pt x="592" y="623"/>
                  </a:lnTo>
                  <a:cubicBezTo>
                    <a:pt x="609" y="650"/>
                    <a:pt x="626" y="697"/>
                    <a:pt x="636" y="701"/>
                  </a:cubicBezTo>
                  <a:cubicBezTo>
                    <a:pt x="637" y="703"/>
                    <a:pt x="637" y="704"/>
                    <a:pt x="638" y="704"/>
                  </a:cubicBezTo>
                  <a:cubicBezTo>
                    <a:pt x="642" y="704"/>
                    <a:pt x="620" y="638"/>
                    <a:pt x="628" y="638"/>
                  </a:cubicBezTo>
                  <a:lnTo>
                    <a:pt x="628" y="638"/>
                  </a:lnTo>
                  <a:cubicBezTo>
                    <a:pt x="630" y="638"/>
                    <a:pt x="633" y="641"/>
                    <a:pt x="639" y="650"/>
                  </a:cubicBezTo>
                  <a:cubicBezTo>
                    <a:pt x="626" y="630"/>
                    <a:pt x="615" y="610"/>
                    <a:pt x="609" y="589"/>
                  </a:cubicBezTo>
                  <a:cubicBezTo>
                    <a:pt x="609" y="589"/>
                    <a:pt x="609" y="589"/>
                    <a:pt x="610" y="589"/>
                  </a:cubicBezTo>
                  <a:cubicBezTo>
                    <a:pt x="615" y="589"/>
                    <a:pt x="639" y="622"/>
                    <a:pt x="644" y="622"/>
                  </a:cubicBezTo>
                  <a:cubicBezTo>
                    <a:pt x="647" y="622"/>
                    <a:pt x="645" y="614"/>
                    <a:pt x="636" y="593"/>
                  </a:cubicBezTo>
                  <a:lnTo>
                    <a:pt x="636" y="593"/>
                  </a:lnTo>
                  <a:lnTo>
                    <a:pt x="646" y="610"/>
                  </a:lnTo>
                  <a:cubicBezTo>
                    <a:pt x="643" y="589"/>
                    <a:pt x="646" y="572"/>
                    <a:pt x="629" y="535"/>
                  </a:cubicBezTo>
                  <a:lnTo>
                    <a:pt x="629" y="535"/>
                  </a:lnTo>
                  <a:cubicBezTo>
                    <a:pt x="648" y="570"/>
                    <a:pt x="657" y="581"/>
                    <a:pt x="661" y="581"/>
                  </a:cubicBezTo>
                  <a:cubicBezTo>
                    <a:pt x="668" y="581"/>
                    <a:pt x="656" y="539"/>
                    <a:pt x="661" y="539"/>
                  </a:cubicBezTo>
                  <a:lnTo>
                    <a:pt x="661" y="539"/>
                  </a:lnTo>
                  <a:cubicBezTo>
                    <a:pt x="664" y="539"/>
                    <a:pt x="671" y="549"/>
                    <a:pt x="687" y="580"/>
                  </a:cubicBezTo>
                  <a:lnTo>
                    <a:pt x="696" y="566"/>
                  </a:lnTo>
                  <a:lnTo>
                    <a:pt x="704" y="580"/>
                  </a:lnTo>
                  <a:cubicBezTo>
                    <a:pt x="704" y="580"/>
                    <a:pt x="705" y="580"/>
                    <a:pt x="706" y="580"/>
                  </a:cubicBezTo>
                  <a:cubicBezTo>
                    <a:pt x="715" y="580"/>
                    <a:pt x="703" y="551"/>
                    <a:pt x="690" y="522"/>
                  </a:cubicBezTo>
                  <a:lnTo>
                    <a:pt x="690" y="522"/>
                  </a:lnTo>
                  <a:cubicBezTo>
                    <a:pt x="696" y="529"/>
                    <a:pt x="704" y="542"/>
                    <a:pt x="707" y="546"/>
                  </a:cubicBezTo>
                  <a:cubicBezTo>
                    <a:pt x="714" y="552"/>
                    <a:pt x="719" y="556"/>
                    <a:pt x="722" y="556"/>
                  </a:cubicBezTo>
                  <a:cubicBezTo>
                    <a:pt x="728" y="556"/>
                    <a:pt x="723" y="538"/>
                    <a:pt x="707" y="491"/>
                  </a:cubicBezTo>
                  <a:lnTo>
                    <a:pt x="707" y="491"/>
                  </a:lnTo>
                  <a:lnTo>
                    <a:pt x="731" y="532"/>
                  </a:lnTo>
                  <a:cubicBezTo>
                    <a:pt x="729" y="529"/>
                    <a:pt x="729" y="527"/>
                    <a:pt x="730" y="527"/>
                  </a:cubicBezTo>
                  <a:lnTo>
                    <a:pt x="730" y="527"/>
                  </a:lnTo>
                  <a:cubicBezTo>
                    <a:pt x="734" y="527"/>
                    <a:pt x="755" y="551"/>
                    <a:pt x="765" y="551"/>
                  </a:cubicBezTo>
                  <a:cubicBezTo>
                    <a:pt x="769" y="551"/>
                    <a:pt x="771" y="546"/>
                    <a:pt x="768" y="532"/>
                  </a:cubicBezTo>
                  <a:lnTo>
                    <a:pt x="768" y="532"/>
                  </a:lnTo>
                  <a:cubicBezTo>
                    <a:pt x="771" y="535"/>
                    <a:pt x="774" y="546"/>
                    <a:pt x="778" y="549"/>
                  </a:cubicBezTo>
                  <a:cubicBezTo>
                    <a:pt x="775" y="540"/>
                    <a:pt x="777" y="536"/>
                    <a:pt x="780" y="536"/>
                  </a:cubicBezTo>
                  <a:cubicBezTo>
                    <a:pt x="789" y="536"/>
                    <a:pt x="813" y="563"/>
                    <a:pt x="821" y="563"/>
                  </a:cubicBezTo>
                  <a:cubicBezTo>
                    <a:pt x="827" y="563"/>
                    <a:pt x="822" y="548"/>
                    <a:pt x="795" y="494"/>
                  </a:cubicBezTo>
                  <a:lnTo>
                    <a:pt x="785" y="454"/>
                  </a:lnTo>
                  <a:cubicBezTo>
                    <a:pt x="765" y="447"/>
                    <a:pt x="748" y="390"/>
                    <a:pt x="731" y="366"/>
                  </a:cubicBezTo>
                  <a:cubicBezTo>
                    <a:pt x="731" y="365"/>
                    <a:pt x="731" y="365"/>
                    <a:pt x="731" y="365"/>
                  </a:cubicBezTo>
                  <a:cubicBezTo>
                    <a:pt x="737" y="365"/>
                    <a:pt x="768" y="405"/>
                    <a:pt x="765" y="417"/>
                  </a:cubicBezTo>
                  <a:lnTo>
                    <a:pt x="761" y="410"/>
                  </a:lnTo>
                  <a:lnTo>
                    <a:pt x="761" y="410"/>
                  </a:lnTo>
                  <a:cubicBezTo>
                    <a:pt x="801" y="485"/>
                    <a:pt x="791" y="427"/>
                    <a:pt x="818" y="478"/>
                  </a:cubicBezTo>
                  <a:cubicBezTo>
                    <a:pt x="822" y="475"/>
                    <a:pt x="828" y="474"/>
                    <a:pt x="834" y="474"/>
                  </a:cubicBezTo>
                  <a:cubicBezTo>
                    <a:pt x="853" y="474"/>
                    <a:pt x="878" y="484"/>
                    <a:pt x="897" y="484"/>
                  </a:cubicBezTo>
                  <a:cubicBezTo>
                    <a:pt x="902" y="484"/>
                    <a:pt x="906" y="483"/>
                    <a:pt x="910" y="482"/>
                  </a:cubicBezTo>
                  <a:lnTo>
                    <a:pt x="872" y="424"/>
                  </a:lnTo>
                  <a:lnTo>
                    <a:pt x="882" y="424"/>
                  </a:lnTo>
                  <a:cubicBezTo>
                    <a:pt x="893" y="438"/>
                    <a:pt x="913" y="468"/>
                    <a:pt x="906" y="468"/>
                  </a:cubicBezTo>
                  <a:cubicBezTo>
                    <a:pt x="911" y="475"/>
                    <a:pt x="913" y="478"/>
                    <a:pt x="913" y="478"/>
                  </a:cubicBezTo>
                  <a:cubicBezTo>
                    <a:pt x="915" y="478"/>
                    <a:pt x="895" y="435"/>
                    <a:pt x="889" y="424"/>
                  </a:cubicBezTo>
                  <a:lnTo>
                    <a:pt x="889" y="424"/>
                  </a:lnTo>
                  <a:cubicBezTo>
                    <a:pt x="913" y="441"/>
                    <a:pt x="927" y="494"/>
                    <a:pt x="930" y="494"/>
                  </a:cubicBezTo>
                  <a:lnTo>
                    <a:pt x="933" y="485"/>
                  </a:lnTo>
                  <a:lnTo>
                    <a:pt x="927" y="482"/>
                  </a:lnTo>
                  <a:cubicBezTo>
                    <a:pt x="916" y="454"/>
                    <a:pt x="899" y="427"/>
                    <a:pt x="910" y="427"/>
                  </a:cubicBezTo>
                  <a:lnTo>
                    <a:pt x="910" y="427"/>
                  </a:lnTo>
                  <a:cubicBezTo>
                    <a:pt x="913" y="430"/>
                    <a:pt x="916" y="435"/>
                    <a:pt x="919" y="439"/>
                  </a:cubicBezTo>
                  <a:lnTo>
                    <a:pt x="919" y="439"/>
                  </a:lnTo>
                  <a:cubicBezTo>
                    <a:pt x="918" y="436"/>
                    <a:pt x="918" y="434"/>
                    <a:pt x="919" y="434"/>
                  </a:cubicBezTo>
                  <a:lnTo>
                    <a:pt x="919" y="434"/>
                  </a:lnTo>
                  <a:cubicBezTo>
                    <a:pt x="920" y="434"/>
                    <a:pt x="924" y="441"/>
                    <a:pt x="927" y="447"/>
                  </a:cubicBezTo>
                  <a:lnTo>
                    <a:pt x="922" y="443"/>
                  </a:lnTo>
                  <a:lnTo>
                    <a:pt x="922" y="443"/>
                  </a:lnTo>
                  <a:cubicBezTo>
                    <a:pt x="928" y="453"/>
                    <a:pt x="934" y="462"/>
                    <a:pt x="936" y="464"/>
                  </a:cubicBezTo>
                  <a:cubicBezTo>
                    <a:pt x="938" y="466"/>
                    <a:pt x="939" y="468"/>
                    <a:pt x="939" y="468"/>
                  </a:cubicBezTo>
                  <a:cubicBezTo>
                    <a:pt x="940" y="468"/>
                    <a:pt x="940" y="467"/>
                    <a:pt x="940" y="464"/>
                  </a:cubicBezTo>
                  <a:lnTo>
                    <a:pt x="950" y="464"/>
                  </a:lnTo>
                  <a:lnTo>
                    <a:pt x="919" y="421"/>
                  </a:lnTo>
                  <a:cubicBezTo>
                    <a:pt x="910" y="393"/>
                    <a:pt x="930" y="417"/>
                    <a:pt x="893" y="366"/>
                  </a:cubicBezTo>
                  <a:lnTo>
                    <a:pt x="893" y="366"/>
                  </a:lnTo>
                  <a:cubicBezTo>
                    <a:pt x="915" y="397"/>
                    <a:pt x="928" y="405"/>
                    <a:pt x="937" y="405"/>
                  </a:cubicBezTo>
                  <a:cubicBezTo>
                    <a:pt x="947" y="405"/>
                    <a:pt x="951" y="393"/>
                    <a:pt x="957" y="393"/>
                  </a:cubicBezTo>
                  <a:cubicBezTo>
                    <a:pt x="959" y="393"/>
                    <a:pt x="961" y="394"/>
                    <a:pt x="963" y="397"/>
                  </a:cubicBezTo>
                  <a:cubicBezTo>
                    <a:pt x="950" y="360"/>
                    <a:pt x="953" y="357"/>
                    <a:pt x="963" y="357"/>
                  </a:cubicBezTo>
                  <a:cubicBezTo>
                    <a:pt x="957" y="350"/>
                    <a:pt x="925" y="302"/>
                    <a:pt x="932" y="302"/>
                  </a:cubicBezTo>
                  <a:lnTo>
                    <a:pt x="932" y="302"/>
                  </a:lnTo>
                  <a:cubicBezTo>
                    <a:pt x="933" y="302"/>
                    <a:pt x="933" y="302"/>
                    <a:pt x="933" y="302"/>
                  </a:cubicBezTo>
                  <a:cubicBezTo>
                    <a:pt x="996" y="405"/>
                    <a:pt x="975" y="342"/>
                    <a:pt x="1021" y="409"/>
                  </a:cubicBezTo>
                  <a:lnTo>
                    <a:pt x="1021" y="409"/>
                  </a:lnTo>
                  <a:cubicBezTo>
                    <a:pt x="994" y="368"/>
                    <a:pt x="1033" y="388"/>
                    <a:pt x="980" y="323"/>
                  </a:cubicBezTo>
                  <a:lnTo>
                    <a:pt x="980" y="323"/>
                  </a:lnTo>
                  <a:cubicBezTo>
                    <a:pt x="991" y="329"/>
                    <a:pt x="1008" y="363"/>
                    <a:pt x="1028" y="383"/>
                  </a:cubicBezTo>
                  <a:cubicBezTo>
                    <a:pt x="1024" y="369"/>
                    <a:pt x="1026" y="364"/>
                    <a:pt x="1032" y="364"/>
                  </a:cubicBezTo>
                  <a:cubicBezTo>
                    <a:pt x="1042" y="364"/>
                    <a:pt x="1059" y="376"/>
                    <a:pt x="1068" y="376"/>
                  </a:cubicBezTo>
                  <a:cubicBezTo>
                    <a:pt x="1072" y="376"/>
                    <a:pt x="1074" y="374"/>
                    <a:pt x="1075" y="370"/>
                  </a:cubicBezTo>
                  <a:cubicBezTo>
                    <a:pt x="1069" y="357"/>
                    <a:pt x="1052" y="336"/>
                    <a:pt x="1041" y="316"/>
                  </a:cubicBezTo>
                  <a:lnTo>
                    <a:pt x="1041" y="316"/>
                  </a:lnTo>
                  <a:lnTo>
                    <a:pt x="1092" y="377"/>
                  </a:lnTo>
                  <a:cubicBezTo>
                    <a:pt x="1092" y="371"/>
                    <a:pt x="1063" y="327"/>
                    <a:pt x="1068" y="327"/>
                  </a:cubicBezTo>
                  <a:lnTo>
                    <a:pt x="1068" y="327"/>
                  </a:lnTo>
                  <a:cubicBezTo>
                    <a:pt x="1069" y="327"/>
                    <a:pt x="1073" y="331"/>
                    <a:pt x="1081" y="339"/>
                  </a:cubicBezTo>
                  <a:lnTo>
                    <a:pt x="1081" y="339"/>
                  </a:lnTo>
                  <a:cubicBezTo>
                    <a:pt x="1072" y="329"/>
                    <a:pt x="1058" y="312"/>
                    <a:pt x="1058" y="309"/>
                  </a:cubicBezTo>
                  <a:lnTo>
                    <a:pt x="1058" y="309"/>
                  </a:lnTo>
                  <a:cubicBezTo>
                    <a:pt x="1069" y="316"/>
                    <a:pt x="1078" y="319"/>
                    <a:pt x="1084" y="319"/>
                  </a:cubicBezTo>
                  <a:cubicBezTo>
                    <a:pt x="1107" y="319"/>
                    <a:pt x="1103" y="280"/>
                    <a:pt x="1127" y="280"/>
                  </a:cubicBezTo>
                  <a:cubicBezTo>
                    <a:pt x="1139" y="280"/>
                    <a:pt x="1158" y="290"/>
                    <a:pt x="1190" y="319"/>
                  </a:cubicBezTo>
                  <a:cubicBezTo>
                    <a:pt x="1170" y="296"/>
                    <a:pt x="1170" y="289"/>
                    <a:pt x="1173" y="289"/>
                  </a:cubicBezTo>
                  <a:cubicBezTo>
                    <a:pt x="1166" y="282"/>
                    <a:pt x="1150" y="255"/>
                    <a:pt x="1136" y="238"/>
                  </a:cubicBezTo>
                  <a:lnTo>
                    <a:pt x="1136" y="238"/>
                  </a:lnTo>
                  <a:lnTo>
                    <a:pt x="1183" y="279"/>
                  </a:lnTo>
                  <a:cubicBezTo>
                    <a:pt x="1150" y="228"/>
                    <a:pt x="1193" y="265"/>
                    <a:pt x="1159" y="218"/>
                  </a:cubicBezTo>
                  <a:lnTo>
                    <a:pt x="1159" y="218"/>
                  </a:lnTo>
                  <a:lnTo>
                    <a:pt x="1163" y="228"/>
                  </a:lnTo>
                  <a:cubicBezTo>
                    <a:pt x="1125" y="170"/>
                    <a:pt x="1065" y="109"/>
                    <a:pt x="1014" y="36"/>
                  </a:cubicBezTo>
                  <a:lnTo>
                    <a:pt x="1014" y="36"/>
                  </a:lnTo>
                  <a:cubicBezTo>
                    <a:pt x="1022" y="49"/>
                    <a:pt x="1024" y="53"/>
                    <a:pt x="1022" y="53"/>
                  </a:cubicBezTo>
                  <a:cubicBezTo>
                    <a:pt x="1016" y="53"/>
                    <a:pt x="981" y="15"/>
                    <a:pt x="973" y="15"/>
                  </a:cubicBezTo>
                  <a:lnTo>
                    <a:pt x="973" y="15"/>
                  </a:lnTo>
                  <a:cubicBezTo>
                    <a:pt x="970" y="15"/>
                    <a:pt x="973" y="23"/>
                    <a:pt x="988" y="49"/>
                  </a:cubicBezTo>
                  <a:cubicBezTo>
                    <a:pt x="977" y="36"/>
                    <a:pt x="974" y="22"/>
                    <a:pt x="960" y="8"/>
                  </a:cubicBezTo>
                  <a:lnTo>
                    <a:pt x="960" y="8"/>
                  </a:lnTo>
                  <a:cubicBezTo>
                    <a:pt x="975" y="31"/>
                    <a:pt x="981" y="42"/>
                    <a:pt x="976" y="42"/>
                  </a:cubicBezTo>
                  <a:cubicBezTo>
                    <a:pt x="974" y="42"/>
                    <a:pt x="971" y="41"/>
                    <a:pt x="967" y="39"/>
                  </a:cubicBezTo>
                  <a:lnTo>
                    <a:pt x="963" y="28"/>
                  </a:lnTo>
                  <a:cubicBezTo>
                    <a:pt x="961" y="33"/>
                    <a:pt x="957" y="34"/>
                    <a:pt x="953" y="34"/>
                  </a:cubicBezTo>
                  <a:cubicBezTo>
                    <a:pt x="940" y="34"/>
                    <a:pt x="920" y="18"/>
                    <a:pt x="899" y="8"/>
                  </a:cubicBezTo>
                  <a:lnTo>
                    <a:pt x="899" y="8"/>
                  </a:lnTo>
                  <a:lnTo>
                    <a:pt x="923" y="45"/>
                  </a:lnTo>
                  <a:cubicBezTo>
                    <a:pt x="916" y="42"/>
                    <a:pt x="910" y="32"/>
                    <a:pt x="902" y="25"/>
                  </a:cubicBezTo>
                  <a:lnTo>
                    <a:pt x="902" y="25"/>
                  </a:lnTo>
                  <a:cubicBezTo>
                    <a:pt x="917" y="50"/>
                    <a:pt x="921" y="53"/>
                    <a:pt x="924" y="53"/>
                  </a:cubicBezTo>
                  <a:cubicBezTo>
                    <a:pt x="925" y="53"/>
                    <a:pt x="925" y="53"/>
                    <a:pt x="926" y="53"/>
                  </a:cubicBezTo>
                  <a:cubicBezTo>
                    <a:pt x="929" y="53"/>
                    <a:pt x="934" y="55"/>
                    <a:pt x="950" y="83"/>
                  </a:cubicBezTo>
                  <a:cubicBezTo>
                    <a:pt x="931" y="58"/>
                    <a:pt x="922" y="53"/>
                    <a:pt x="917" y="53"/>
                  </a:cubicBezTo>
                  <a:cubicBezTo>
                    <a:pt x="913" y="53"/>
                    <a:pt x="910" y="55"/>
                    <a:pt x="906" y="55"/>
                  </a:cubicBezTo>
                  <a:cubicBezTo>
                    <a:pt x="900" y="55"/>
                    <a:pt x="890" y="49"/>
                    <a:pt x="866" y="15"/>
                  </a:cubicBezTo>
                  <a:lnTo>
                    <a:pt x="866" y="15"/>
                  </a:lnTo>
                  <a:cubicBezTo>
                    <a:pt x="862" y="19"/>
                    <a:pt x="896" y="56"/>
                    <a:pt x="893" y="59"/>
                  </a:cubicBezTo>
                  <a:lnTo>
                    <a:pt x="876" y="39"/>
                  </a:lnTo>
                  <a:lnTo>
                    <a:pt x="893" y="69"/>
                  </a:lnTo>
                  <a:cubicBezTo>
                    <a:pt x="886" y="66"/>
                    <a:pt x="866" y="39"/>
                    <a:pt x="852" y="19"/>
                  </a:cubicBezTo>
                  <a:lnTo>
                    <a:pt x="852" y="19"/>
                  </a:lnTo>
                  <a:cubicBezTo>
                    <a:pt x="853" y="19"/>
                    <a:pt x="853" y="19"/>
                    <a:pt x="853" y="19"/>
                  </a:cubicBezTo>
                  <a:cubicBezTo>
                    <a:pt x="855" y="19"/>
                    <a:pt x="852" y="12"/>
                    <a:pt x="852" y="8"/>
                  </a:cubicBezTo>
                  <a:cubicBezTo>
                    <a:pt x="847" y="3"/>
                    <a:pt x="844" y="1"/>
                    <a:pt x="84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7"/>
            <p:cNvSpPr/>
            <p:nvPr/>
          </p:nvSpPr>
          <p:spPr>
            <a:xfrm>
              <a:off x="2419990" y="1905934"/>
              <a:ext cx="925" cy="1695"/>
            </a:xfrm>
            <a:custGeom>
              <a:avLst/>
              <a:gdLst/>
              <a:ahLst/>
              <a:cxnLst/>
              <a:rect l="l" t="t" r="r" b="b"/>
              <a:pathLst>
                <a:path w="12" h="22" extrusionOk="0">
                  <a:moveTo>
                    <a:pt x="1" y="1"/>
                  </a:moveTo>
                  <a:cubicBezTo>
                    <a:pt x="4" y="7"/>
                    <a:pt x="7" y="14"/>
                    <a:pt x="11" y="21"/>
                  </a:cubicBezTo>
                  <a:cubicBezTo>
                    <a:pt x="7" y="14"/>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7"/>
            <p:cNvSpPr/>
            <p:nvPr/>
          </p:nvSpPr>
          <p:spPr>
            <a:xfrm>
              <a:off x="2434325" y="1889519"/>
              <a:ext cx="308" cy="617"/>
            </a:xfrm>
            <a:custGeom>
              <a:avLst/>
              <a:gdLst/>
              <a:ahLst/>
              <a:cxnLst/>
              <a:rect l="l" t="t" r="r" b="b"/>
              <a:pathLst>
                <a:path w="4" h="8" extrusionOk="0">
                  <a:moveTo>
                    <a:pt x="4" y="7"/>
                  </a:moveTo>
                  <a:lnTo>
                    <a:pt x="4" y="7"/>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7"/>
            <p:cNvSpPr/>
            <p:nvPr/>
          </p:nvSpPr>
          <p:spPr>
            <a:xfrm>
              <a:off x="2399722" y="1912176"/>
              <a:ext cx="848" cy="1695"/>
            </a:xfrm>
            <a:custGeom>
              <a:avLst/>
              <a:gdLst/>
              <a:ahLst/>
              <a:cxnLst/>
              <a:rect l="l" t="t" r="r" b="b"/>
              <a:pathLst>
                <a:path w="11" h="22" extrusionOk="0">
                  <a:moveTo>
                    <a:pt x="0" y="1"/>
                  </a:moveTo>
                  <a:lnTo>
                    <a:pt x="0" y="1"/>
                  </a:lnTo>
                  <a:cubicBezTo>
                    <a:pt x="3" y="4"/>
                    <a:pt x="7" y="11"/>
                    <a:pt x="11" y="21"/>
                  </a:cubicBezTo>
                  <a:cubicBezTo>
                    <a:pt x="7" y="1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7"/>
            <p:cNvSpPr/>
            <p:nvPr/>
          </p:nvSpPr>
          <p:spPr>
            <a:xfrm>
              <a:off x="2397872" y="1947858"/>
              <a:ext cx="848" cy="1927"/>
            </a:xfrm>
            <a:custGeom>
              <a:avLst/>
              <a:gdLst/>
              <a:ahLst/>
              <a:cxnLst/>
              <a:rect l="l" t="t" r="r" b="b"/>
              <a:pathLst>
                <a:path w="11" h="25" extrusionOk="0">
                  <a:moveTo>
                    <a:pt x="1" y="0"/>
                  </a:moveTo>
                  <a:cubicBezTo>
                    <a:pt x="4" y="11"/>
                    <a:pt x="7" y="24"/>
                    <a:pt x="7" y="24"/>
                  </a:cubicBezTo>
                  <a:lnTo>
                    <a:pt x="10" y="14"/>
                  </a:lnTo>
                  <a:lnTo>
                    <a:pt x="10" y="14"/>
                  </a:lnTo>
                  <a:cubicBezTo>
                    <a:pt x="10" y="14"/>
                    <a:pt x="10" y="15"/>
                    <a:pt x="9" y="15"/>
                  </a:cubicBezTo>
                  <a:cubicBezTo>
                    <a:pt x="6" y="15"/>
                    <a:pt x="3"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7"/>
            <p:cNvSpPr/>
            <p:nvPr/>
          </p:nvSpPr>
          <p:spPr>
            <a:xfrm>
              <a:off x="2388547" y="1930364"/>
              <a:ext cx="771" cy="2235"/>
            </a:xfrm>
            <a:custGeom>
              <a:avLst/>
              <a:gdLst/>
              <a:ahLst/>
              <a:cxnLst/>
              <a:rect l="l" t="t" r="r" b="b"/>
              <a:pathLst>
                <a:path w="10" h="29" extrusionOk="0">
                  <a:moveTo>
                    <a:pt x="0" y="1"/>
                  </a:moveTo>
                  <a:lnTo>
                    <a:pt x="0" y="8"/>
                  </a:lnTo>
                  <a:lnTo>
                    <a:pt x="7" y="28"/>
                  </a:lnTo>
                  <a:cubicBezTo>
                    <a:pt x="10" y="24"/>
                    <a:pt x="7" y="8"/>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7"/>
            <p:cNvSpPr/>
            <p:nvPr/>
          </p:nvSpPr>
          <p:spPr>
            <a:xfrm>
              <a:off x="2393479" y="1937069"/>
              <a:ext cx="1310" cy="3314"/>
            </a:xfrm>
            <a:custGeom>
              <a:avLst/>
              <a:gdLst/>
              <a:ahLst/>
              <a:cxnLst/>
              <a:rect l="l" t="t" r="r" b="b"/>
              <a:pathLst>
                <a:path w="17" h="43" extrusionOk="0">
                  <a:moveTo>
                    <a:pt x="4" y="1"/>
                  </a:moveTo>
                  <a:cubicBezTo>
                    <a:pt x="2" y="1"/>
                    <a:pt x="2" y="6"/>
                    <a:pt x="0" y="9"/>
                  </a:cubicBezTo>
                  <a:lnTo>
                    <a:pt x="3" y="9"/>
                  </a:lnTo>
                  <a:cubicBezTo>
                    <a:pt x="10" y="34"/>
                    <a:pt x="14" y="43"/>
                    <a:pt x="15" y="43"/>
                  </a:cubicBezTo>
                  <a:cubicBezTo>
                    <a:pt x="16" y="43"/>
                    <a:pt x="16" y="34"/>
                    <a:pt x="14" y="26"/>
                  </a:cubicBezTo>
                  <a:cubicBezTo>
                    <a:pt x="8" y="6"/>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7"/>
            <p:cNvSpPr/>
            <p:nvPr/>
          </p:nvSpPr>
          <p:spPr>
            <a:xfrm>
              <a:off x="2393171" y="1937994"/>
              <a:ext cx="462" cy="848"/>
            </a:xfrm>
            <a:custGeom>
              <a:avLst/>
              <a:gdLst/>
              <a:ahLst/>
              <a:cxnLst/>
              <a:rect l="l" t="t" r="r" b="b"/>
              <a:pathLst>
                <a:path w="6" h="11" extrusionOk="0">
                  <a:moveTo>
                    <a:pt x="4" y="0"/>
                  </a:moveTo>
                  <a:cubicBezTo>
                    <a:pt x="4" y="0"/>
                    <a:pt x="4" y="1"/>
                    <a:pt x="3" y="1"/>
                  </a:cubicBezTo>
                  <a:cubicBezTo>
                    <a:pt x="3" y="1"/>
                    <a:pt x="2" y="1"/>
                    <a:pt x="1" y="0"/>
                  </a:cubicBezTo>
                  <a:lnTo>
                    <a:pt x="1" y="0"/>
                  </a:lnTo>
                  <a:cubicBezTo>
                    <a:pt x="3" y="8"/>
                    <a:pt x="4" y="11"/>
                    <a:pt x="5" y="11"/>
                  </a:cubicBezTo>
                  <a:cubicBezTo>
                    <a:pt x="5" y="11"/>
                    <a:pt x="4" y="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7"/>
            <p:cNvSpPr/>
            <p:nvPr/>
          </p:nvSpPr>
          <p:spPr>
            <a:xfrm>
              <a:off x="2399645" y="1944930"/>
              <a:ext cx="1387" cy="3699"/>
            </a:xfrm>
            <a:custGeom>
              <a:avLst/>
              <a:gdLst/>
              <a:ahLst/>
              <a:cxnLst/>
              <a:rect l="l" t="t" r="r" b="b"/>
              <a:pathLst>
                <a:path w="18" h="48" extrusionOk="0">
                  <a:moveTo>
                    <a:pt x="3" y="0"/>
                  </a:moveTo>
                  <a:cubicBezTo>
                    <a:pt x="2" y="0"/>
                    <a:pt x="2" y="1"/>
                    <a:pt x="1" y="4"/>
                  </a:cubicBezTo>
                  <a:lnTo>
                    <a:pt x="1" y="4"/>
                  </a:lnTo>
                  <a:cubicBezTo>
                    <a:pt x="1" y="4"/>
                    <a:pt x="1" y="4"/>
                    <a:pt x="1" y="4"/>
                  </a:cubicBezTo>
                  <a:lnTo>
                    <a:pt x="1" y="4"/>
                  </a:lnTo>
                  <a:cubicBezTo>
                    <a:pt x="1" y="4"/>
                    <a:pt x="1" y="4"/>
                    <a:pt x="1" y="5"/>
                  </a:cubicBezTo>
                  <a:cubicBezTo>
                    <a:pt x="1" y="5"/>
                    <a:pt x="1" y="5"/>
                    <a:pt x="1" y="4"/>
                  </a:cubicBezTo>
                  <a:lnTo>
                    <a:pt x="1" y="4"/>
                  </a:lnTo>
                  <a:cubicBezTo>
                    <a:pt x="3" y="10"/>
                    <a:pt x="13" y="38"/>
                    <a:pt x="13" y="38"/>
                  </a:cubicBezTo>
                  <a:cubicBezTo>
                    <a:pt x="13" y="38"/>
                    <a:pt x="13" y="37"/>
                    <a:pt x="12" y="35"/>
                  </a:cubicBezTo>
                  <a:lnTo>
                    <a:pt x="12" y="35"/>
                  </a:lnTo>
                  <a:cubicBezTo>
                    <a:pt x="14" y="44"/>
                    <a:pt x="15" y="48"/>
                    <a:pt x="16" y="48"/>
                  </a:cubicBezTo>
                  <a:cubicBezTo>
                    <a:pt x="17" y="48"/>
                    <a:pt x="8"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7"/>
            <p:cNvSpPr/>
            <p:nvPr/>
          </p:nvSpPr>
          <p:spPr>
            <a:xfrm>
              <a:off x="2391398" y="1929902"/>
              <a:ext cx="1387" cy="3468"/>
            </a:xfrm>
            <a:custGeom>
              <a:avLst/>
              <a:gdLst/>
              <a:ahLst/>
              <a:cxnLst/>
              <a:rect l="l" t="t" r="r" b="b"/>
              <a:pathLst>
                <a:path w="18" h="45" extrusionOk="0">
                  <a:moveTo>
                    <a:pt x="0" y="0"/>
                  </a:moveTo>
                  <a:lnTo>
                    <a:pt x="17" y="44"/>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7"/>
            <p:cNvSpPr/>
            <p:nvPr/>
          </p:nvSpPr>
          <p:spPr>
            <a:xfrm>
              <a:off x="2393711" y="1930981"/>
              <a:ext cx="1002" cy="1464"/>
            </a:xfrm>
            <a:custGeom>
              <a:avLst/>
              <a:gdLst/>
              <a:ahLst/>
              <a:cxnLst/>
              <a:rect l="l" t="t" r="r" b="b"/>
              <a:pathLst>
                <a:path w="13" h="19" extrusionOk="0">
                  <a:moveTo>
                    <a:pt x="0" y="0"/>
                  </a:moveTo>
                  <a:cubicBezTo>
                    <a:pt x="0" y="7"/>
                    <a:pt x="4" y="10"/>
                    <a:pt x="4" y="13"/>
                  </a:cubicBezTo>
                  <a:cubicBezTo>
                    <a:pt x="6" y="15"/>
                    <a:pt x="9" y="18"/>
                    <a:pt x="11" y="18"/>
                  </a:cubicBezTo>
                  <a:cubicBezTo>
                    <a:pt x="12" y="18"/>
                    <a:pt x="12" y="16"/>
                    <a:pt x="11" y="1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7"/>
            <p:cNvSpPr/>
            <p:nvPr/>
          </p:nvSpPr>
          <p:spPr>
            <a:xfrm>
              <a:off x="2393711" y="1931983"/>
              <a:ext cx="308" cy="848"/>
            </a:xfrm>
            <a:custGeom>
              <a:avLst/>
              <a:gdLst/>
              <a:ahLst/>
              <a:cxnLst/>
              <a:rect l="l" t="t" r="r" b="b"/>
              <a:pathLst>
                <a:path w="4" h="11" extrusionOk="0">
                  <a:moveTo>
                    <a:pt x="4" y="0"/>
                  </a:moveTo>
                  <a:cubicBezTo>
                    <a:pt x="0" y="0"/>
                    <a:pt x="0" y="3"/>
                    <a:pt x="0" y="11"/>
                  </a:cubicBezTo>
                  <a:cubicBezTo>
                    <a:pt x="0" y="11"/>
                    <a:pt x="4" y="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7"/>
            <p:cNvSpPr/>
            <p:nvPr/>
          </p:nvSpPr>
          <p:spPr>
            <a:xfrm>
              <a:off x="2391630" y="1928592"/>
              <a:ext cx="848" cy="848"/>
            </a:xfrm>
            <a:custGeom>
              <a:avLst/>
              <a:gdLst/>
              <a:ahLst/>
              <a:cxnLst/>
              <a:rect l="l" t="t" r="r" b="b"/>
              <a:pathLst>
                <a:path w="11" h="11" extrusionOk="0">
                  <a:moveTo>
                    <a:pt x="1" y="0"/>
                  </a:moveTo>
                  <a:lnTo>
                    <a:pt x="7" y="11"/>
                  </a:lnTo>
                  <a:lnTo>
                    <a:pt x="10"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7"/>
            <p:cNvSpPr/>
            <p:nvPr/>
          </p:nvSpPr>
          <p:spPr>
            <a:xfrm>
              <a:off x="2398643" y="1928129"/>
              <a:ext cx="848" cy="2620"/>
            </a:xfrm>
            <a:custGeom>
              <a:avLst/>
              <a:gdLst/>
              <a:ahLst/>
              <a:cxnLst/>
              <a:rect l="l" t="t" r="r" b="b"/>
              <a:pathLst>
                <a:path w="11" h="34" extrusionOk="0">
                  <a:moveTo>
                    <a:pt x="2" y="1"/>
                  </a:moveTo>
                  <a:cubicBezTo>
                    <a:pt x="1" y="1"/>
                    <a:pt x="0" y="2"/>
                    <a:pt x="0" y="3"/>
                  </a:cubicBezTo>
                  <a:cubicBezTo>
                    <a:pt x="4" y="13"/>
                    <a:pt x="4" y="20"/>
                    <a:pt x="11" y="33"/>
                  </a:cubicBezTo>
                  <a:lnTo>
                    <a:pt x="11" y="20"/>
                  </a:lnTo>
                  <a:cubicBezTo>
                    <a:pt x="9" y="8"/>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7"/>
            <p:cNvSpPr/>
            <p:nvPr/>
          </p:nvSpPr>
          <p:spPr>
            <a:xfrm>
              <a:off x="2394481" y="1920268"/>
              <a:ext cx="1387" cy="4239"/>
            </a:xfrm>
            <a:custGeom>
              <a:avLst/>
              <a:gdLst/>
              <a:ahLst/>
              <a:cxnLst/>
              <a:rect l="l" t="t" r="r" b="b"/>
              <a:pathLst>
                <a:path w="18" h="55" extrusionOk="0">
                  <a:moveTo>
                    <a:pt x="1" y="1"/>
                  </a:moveTo>
                  <a:lnTo>
                    <a:pt x="4" y="21"/>
                  </a:lnTo>
                  <a:cubicBezTo>
                    <a:pt x="7" y="31"/>
                    <a:pt x="11" y="41"/>
                    <a:pt x="18" y="5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7"/>
            <p:cNvSpPr/>
            <p:nvPr/>
          </p:nvSpPr>
          <p:spPr>
            <a:xfrm>
              <a:off x="2394789" y="1917340"/>
              <a:ext cx="1079" cy="3237"/>
            </a:xfrm>
            <a:custGeom>
              <a:avLst/>
              <a:gdLst/>
              <a:ahLst/>
              <a:cxnLst/>
              <a:rect l="l" t="t" r="r" b="b"/>
              <a:pathLst>
                <a:path w="14" h="42" extrusionOk="0">
                  <a:moveTo>
                    <a:pt x="2" y="0"/>
                  </a:moveTo>
                  <a:cubicBezTo>
                    <a:pt x="1" y="0"/>
                    <a:pt x="1" y="1"/>
                    <a:pt x="0" y="1"/>
                  </a:cubicBezTo>
                  <a:cubicBezTo>
                    <a:pt x="3" y="15"/>
                    <a:pt x="3" y="31"/>
                    <a:pt x="14" y="42"/>
                  </a:cubicBezTo>
                  <a:cubicBezTo>
                    <a:pt x="7" y="26"/>
                    <a:pt x="7"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7"/>
            <p:cNvSpPr/>
            <p:nvPr/>
          </p:nvSpPr>
          <p:spPr>
            <a:xfrm>
              <a:off x="2404654" y="1923428"/>
              <a:ext cx="2466" cy="6782"/>
            </a:xfrm>
            <a:custGeom>
              <a:avLst/>
              <a:gdLst/>
              <a:ahLst/>
              <a:cxnLst/>
              <a:rect l="l" t="t" r="r" b="b"/>
              <a:pathLst>
                <a:path w="32" h="88" extrusionOk="0">
                  <a:moveTo>
                    <a:pt x="0" y="0"/>
                  </a:moveTo>
                  <a:lnTo>
                    <a:pt x="0" y="0"/>
                  </a:lnTo>
                  <a:lnTo>
                    <a:pt x="31" y="88"/>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7"/>
            <p:cNvSpPr/>
            <p:nvPr/>
          </p:nvSpPr>
          <p:spPr>
            <a:xfrm>
              <a:off x="2403729" y="1904470"/>
              <a:ext cx="2543" cy="5703"/>
            </a:xfrm>
            <a:custGeom>
              <a:avLst/>
              <a:gdLst/>
              <a:ahLst/>
              <a:cxnLst/>
              <a:rect l="l" t="t" r="r" b="b"/>
              <a:pathLst>
                <a:path w="33" h="74" extrusionOk="0">
                  <a:moveTo>
                    <a:pt x="5" y="0"/>
                  </a:moveTo>
                  <a:lnTo>
                    <a:pt x="5" y="0"/>
                  </a:lnTo>
                  <a:cubicBezTo>
                    <a:pt x="0" y="0"/>
                    <a:pt x="19" y="38"/>
                    <a:pt x="17" y="38"/>
                  </a:cubicBezTo>
                  <a:cubicBezTo>
                    <a:pt x="16" y="38"/>
                    <a:pt x="15" y="36"/>
                    <a:pt x="12" y="33"/>
                  </a:cubicBezTo>
                  <a:lnTo>
                    <a:pt x="12" y="33"/>
                  </a:lnTo>
                  <a:cubicBezTo>
                    <a:pt x="20" y="56"/>
                    <a:pt x="26" y="53"/>
                    <a:pt x="29" y="73"/>
                  </a:cubicBezTo>
                  <a:cubicBezTo>
                    <a:pt x="26" y="50"/>
                    <a:pt x="33" y="60"/>
                    <a:pt x="9" y="3"/>
                  </a:cubicBezTo>
                  <a:cubicBezTo>
                    <a:pt x="7" y="1"/>
                    <a:pt x="6"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7"/>
            <p:cNvSpPr/>
            <p:nvPr/>
          </p:nvSpPr>
          <p:spPr>
            <a:xfrm>
              <a:off x="2405964" y="1910096"/>
              <a:ext cx="308" cy="1156"/>
            </a:xfrm>
            <a:custGeom>
              <a:avLst/>
              <a:gdLst/>
              <a:ahLst/>
              <a:cxnLst/>
              <a:rect l="l" t="t" r="r" b="b"/>
              <a:pathLst>
                <a:path w="4" h="15" extrusionOk="0">
                  <a:moveTo>
                    <a:pt x="0" y="0"/>
                  </a:moveTo>
                  <a:cubicBezTo>
                    <a:pt x="4" y="4"/>
                    <a:pt x="4" y="8"/>
                    <a:pt x="4" y="14"/>
                  </a:cubicBezTo>
                  <a:cubicBezTo>
                    <a:pt x="4" y="8"/>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7"/>
            <p:cNvSpPr/>
            <p:nvPr/>
          </p:nvSpPr>
          <p:spPr>
            <a:xfrm>
              <a:off x="2486654" y="1900231"/>
              <a:ext cx="1618" cy="1850"/>
            </a:xfrm>
            <a:custGeom>
              <a:avLst/>
              <a:gdLst/>
              <a:ahLst/>
              <a:cxnLst/>
              <a:rect l="l" t="t" r="r" b="b"/>
              <a:pathLst>
                <a:path w="21" h="24" extrusionOk="0">
                  <a:moveTo>
                    <a:pt x="1" y="0"/>
                  </a:moveTo>
                  <a:lnTo>
                    <a:pt x="7" y="10"/>
                  </a:lnTo>
                  <a:lnTo>
                    <a:pt x="21"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7"/>
            <p:cNvSpPr/>
            <p:nvPr/>
          </p:nvSpPr>
          <p:spPr>
            <a:xfrm>
              <a:off x="2484573" y="1896069"/>
              <a:ext cx="2929" cy="4008"/>
            </a:xfrm>
            <a:custGeom>
              <a:avLst/>
              <a:gdLst/>
              <a:ahLst/>
              <a:cxnLst/>
              <a:rect l="l" t="t" r="r" b="b"/>
              <a:pathLst>
                <a:path w="38" h="52" extrusionOk="0">
                  <a:moveTo>
                    <a:pt x="0" y="0"/>
                  </a:moveTo>
                  <a:cubicBezTo>
                    <a:pt x="3" y="6"/>
                    <a:pt x="5" y="8"/>
                    <a:pt x="6" y="8"/>
                  </a:cubicBezTo>
                  <a:lnTo>
                    <a:pt x="6" y="8"/>
                  </a:lnTo>
                  <a:lnTo>
                    <a:pt x="0" y="0"/>
                  </a:lnTo>
                  <a:close/>
                  <a:moveTo>
                    <a:pt x="7" y="3"/>
                  </a:moveTo>
                  <a:cubicBezTo>
                    <a:pt x="7" y="5"/>
                    <a:pt x="7" y="8"/>
                    <a:pt x="6" y="8"/>
                  </a:cubicBezTo>
                  <a:cubicBezTo>
                    <a:pt x="6" y="8"/>
                    <a:pt x="6" y="8"/>
                    <a:pt x="6" y="8"/>
                  </a:cubicBezTo>
                  <a:lnTo>
                    <a:pt x="6" y="8"/>
                  </a:lnTo>
                  <a:lnTo>
                    <a:pt x="37" y="51"/>
                  </a:lnTo>
                  <a:lnTo>
                    <a:pt x="7"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7"/>
            <p:cNvSpPr/>
            <p:nvPr/>
          </p:nvSpPr>
          <p:spPr>
            <a:xfrm>
              <a:off x="2421840" y="1890598"/>
              <a:ext cx="1387" cy="2389"/>
            </a:xfrm>
            <a:custGeom>
              <a:avLst/>
              <a:gdLst/>
              <a:ahLst/>
              <a:cxnLst/>
              <a:rect l="l" t="t" r="r" b="b"/>
              <a:pathLst>
                <a:path w="18" h="31" extrusionOk="0">
                  <a:moveTo>
                    <a:pt x="0" y="0"/>
                  </a:moveTo>
                  <a:lnTo>
                    <a:pt x="3" y="13"/>
                  </a:lnTo>
                  <a:cubicBezTo>
                    <a:pt x="14" y="27"/>
                    <a:pt x="14" y="30"/>
                    <a:pt x="17" y="3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7"/>
            <p:cNvSpPr/>
            <p:nvPr/>
          </p:nvSpPr>
          <p:spPr>
            <a:xfrm>
              <a:off x="2427312" y="1891600"/>
              <a:ext cx="2158" cy="3776"/>
            </a:xfrm>
            <a:custGeom>
              <a:avLst/>
              <a:gdLst/>
              <a:ahLst/>
              <a:cxnLst/>
              <a:rect l="l" t="t" r="r" b="b"/>
              <a:pathLst>
                <a:path w="28" h="49" extrusionOk="0">
                  <a:moveTo>
                    <a:pt x="1" y="0"/>
                  </a:moveTo>
                  <a:lnTo>
                    <a:pt x="27" y="48"/>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7"/>
            <p:cNvSpPr/>
            <p:nvPr/>
          </p:nvSpPr>
          <p:spPr>
            <a:xfrm>
              <a:off x="2428314" y="1885126"/>
              <a:ext cx="1541" cy="2158"/>
            </a:xfrm>
            <a:custGeom>
              <a:avLst/>
              <a:gdLst/>
              <a:ahLst/>
              <a:cxnLst/>
              <a:rect l="l" t="t" r="r" b="b"/>
              <a:pathLst>
                <a:path w="20" h="28" extrusionOk="0">
                  <a:moveTo>
                    <a:pt x="5" y="0"/>
                  </a:moveTo>
                  <a:cubicBezTo>
                    <a:pt x="1" y="0"/>
                    <a:pt x="3" y="7"/>
                    <a:pt x="2" y="10"/>
                  </a:cubicBezTo>
                  <a:lnTo>
                    <a:pt x="2" y="10"/>
                  </a:lnTo>
                  <a:cubicBezTo>
                    <a:pt x="2" y="10"/>
                    <a:pt x="1" y="9"/>
                    <a:pt x="1" y="9"/>
                  </a:cubicBezTo>
                  <a:cubicBezTo>
                    <a:pt x="1" y="9"/>
                    <a:pt x="1" y="10"/>
                    <a:pt x="1" y="11"/>
                  </a:cubicBezTo>
                  <a:cubicBezTo>
                    <a:pt x="1" y="11"/>
                    <a:pt x="2" y="10"/>
                    <a:pt x="2" y="10"/>
                  </a:cubicBezTo>
                  <a:lnTo>
                    <a:pt x="2" y="10"/>
                  </a:lnTo>
                  <a:cubicBezTo>
                    <a:pt x="6" y="12"/>
                    <a:pt x="17" y="28"/>
                    <a:pt x="18" y="28"/>
                  </a:cubicBezTo>
                  <a:cubicBezTo>
                    <a:pt x="19" y="28"/>
                    <a:pt x="16" y="21"/>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7"/>
            <p:cNvSpPr/>
            <p:nvPr/>
          </p:nvSpPr>
          <p:spPr>
            <a:xfrm>
              <a:off x="2602409" y="1961345"/>
              <a:ext cx="2004" cy="3006"/>
            </a:xfrm>
            <a:custGeom>
              <a:avLst/>
              <a:gdLst/>
              <a:ahLst/>
              <a:cxnLst/>
              <a:rect l="l" t="t" r="r" b="b"/>
              <a:pathLst>
                <a:path w="26" h="39" extrusionOk="0">
                  <a:moveTo>
                    <a:pt x="1" y="0"/>
                  </a:moveTo>
                  <a:lnTo>
                    <a:pt x="1" y="0"/>
                  </a:lnTo>
                  <a:cubicBezTo>
                    <a:pt x="1" y="0"/>
                    <a:pt x="1" y="1"/>
                    <a:pt x="2" y="2"/>
                  </a:cubicBezTo>
                  <a:lnTo>
                    <a:pt x="2" y="2"/>
                  </a:lnTo>
                  <a:cubicBezTo>
                    <a:pt x="2" y="1"/>
                    <a:pt x="2" y="1"/>
                    <a:pt x="2" y="1"/>
                  </a:cubicBezTo>
                  <a:cubicBezTo>
                    <a:pt x="1" y="0"/>
                    <a:pt x="1" y="0"/>
                    <a:pt x="1" y="0"/>
                  </a:cubicBezTo>
                  <a:close/>
                  <a:moveTo>
                    <a:pt x="2" y="2"/>
                  </a:moveTo>
                  <a:lnTo>
                    <a:pt x="2" y="2"/>
                  </a:lnTo>
                  <a:cubicBezTo>
                    <a:pt x="2" y="5"/>
                    <a:pt x="22" y="32"/>
                    <a:pt x="25" y="38"/>
                  </a:cubicBezTo>
                  <a:cubicBezTo>
                    <a:pt x="23" y="30"/>
                    <a:pt x="5" y="7"/>
                    <a:pt x="2" y="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7"/>
            <p:cNvSpPr/>
            <p:nvPr/>
          </p:nvSpPr>
          <p:spPr>
            <a:xfrm>
              <a:off x="2599634" y="1953099"/>
              <a:ext cx="1387" cy="2620"/>
            </a:xfrm>
            <a:custGeom>
              <a:avLst/>
              <a:gdLst/>
              <a:ahLst/>
              <a:cxnLst/>
              <a:rect l="l" t="t" r="r" b="b"/>
              <a:pathLst>
                <a:path w="18" h="34" extrusionOk="0">
                  <a:moveTo>
                    <a:pt x="1" y="0"/>
                  </a:moveTo>
                  <a:lnTo>
                    <a:pt x="18" y="33"/>
                  </a:lnTo>
                  <a:lnTo>
                    <a:pt x="11" y="20"/>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7"/>
            <p:cNvSpPr/>
            <p:nvPr/>
          </p:nvSpPr>
          <p:spPr>
            <a:xfrm>
              <a:off x="2599866" y="1951866"/>
              <a:ext cx="2235" cy="3853"/>
            </a:xfrm>
            <a:custGeom>
              <a:avLst/>
              <a:gdLst/>
              <a:ahLst/>
              <a:cxnLst/>
              <a:rect l="l" t="t" r="r" b="b"/>
              <a:pathLst>
                <a:path w="29" h="50" extrusionOk="0">
                  <a:moveTo>
                    <a:pt x="10" y="0"/>
                  </a:moveTo>
                  <a:cubicBezTo>
                    <a:pt x="7" y="0"/>
                    <a:pt x="18" y="22"/>
                    <a:pt x="15" y="22"/>
                  </a:cubicBezTo>
                  <a:cubicBezTo>
                    <a:pt x="15" y="22"/>
                    <a:pt x="13" y="21"/>
                    <a:pt x="11" y="19"/>
                  </a:cubicBezTo>
                  <a:lnTo>
                    <a:pt x="1" y="6"/>
                  </a:lnTo>
                  <a:lnTo>
                    <a:pt x="28" y="49"/>
                  </a:lnTo>
                  <a:cubicBezTo>
                    <a:pt x="28" y="41"/>
                    <a:pt x="18" y="17"/>
                    <a:pt x="24" y="17"/>
                  </a:cubicBezTo>
                  <a:lnTo>
                    <a:pt x="24" y="17"/>
                  </a:lnTo>
                  <a:cubicBezTo>
                    <a:pt x="25" y="17"/>
                    <a:pt x="26" y="18"/>
                    <a:pt x="28" y="19"/>
                  </a:cubicBezTo>
                  <a:cubicBezTo>
                    <a:pt x="17" y="5"/>
                    <a:pt x="12" y="0"/>
                    <a:pt x="1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7"/>
            <p:cNvSpPr/>
            <p:nvPr/>
          </p:nvSpPr>
          <p:spPr>
            <a:xfrm>
              <a:off x="2608497" y="1960575"/>
              <a:ext cx="1079" cy="1387"/>
            </a:xfrm>
            <a:custGeom>
              <a:avLst/>
              <a:gdLst/>
              <a:ahLst/>
              <a:cxnLst/>
              <a:rect l="l" t="t" r="r" b="b"/>
              <a:pathLst>
                <a:path w="14" h="18" extrusionOk="0">
                  <a:moveTo>
                    <a:pt x="1" y="0"/>
                  </a:moveTo>
                  <a:cubicBezTo>
                    <a:pt x="1" y="0"/>
                    <a:pt x="2" y="4"/>
                    <a:pt x="4" y="11"/>
                  </a:cubicBezTo>
                  <a:cubicBezTo>
                    <a:pt x="7" y="14"/>
                    <a:pt x="7" y="14"/>
                    <a:pt x="10" y="18"/>
                  </a:cubicBezTo>
                  <a:cubicBezTo>
                    <a:pt x="10" y="16"/>
                    <a:pt x="10" y="15"/>
                    <a:pt x="11" y="15"/>
                  </a:cubicBezTo>
                  <a:cubicBezTo>
                    <a:pt x="11" y="15"/>
                    <a:pt x="12" y="16"/>
                    <a:pt x="14" y="18"/>
                  </a:cubicBezTo>
                  <a:cubicBezTo>
                    <a:pt x="5" y="5"/>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7"/>
            <p:cNvSpPr/>
            <p:nvPr/>
          </p:nvSpPr>
          <p:spPr>
            <a:xfrm>
              <a:off x="2609268" y="1961885"/>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7"/>
            <p:cNvSpPr/>
            <p:nvPr/>
          </p:nvSpPr>
          <p:spPr>
            <a:xfrm>
              <a:off x="2609268" y="1960343"/>
              <a:ext cx="2466" cy="3468"/>
            </a:xfrm>
            <a:custGeom>
              <a:avLst/>
              <a:gdLst/>
              <a:ahLst/>
              <a:cxnLst/>
              <a:rect l="l" t="t" r="r" b="b"/>
              <a:pathLst>
                <a:path w="32" h="45" extrusionOk="0">
                  <a:moveTo>
                    <a:pt x="0" y="0"/>
                  </a:moveTo>
                  <a:lnTo>
                    <a:pt x="11" y="21"/>
                  </a:lnTo>
                  <a:cubicBezTo>
                    <a:pt x="21" y="34"/>
                    <a:pt x="28" y="34"/>
                    <a:pt x="31" y="45"/>
                  </a:cubicBezTo>
                  <a:cubicBezTo>
                    <a:pt x="28" y="31"/>
                    <a:pt x="17" y="1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7"/>
            <p:cNvSpPr/>
            <p:nvPr/>
          </p:nvSpPr>
          <p:spPr>
            <a:xfrm>
              <a:off x="2607418" y="1956952"/>
              <a:ext cx="694" cy="1233"/>
            </a:xfrm>
            <a:custGeom>
              <a:avLst/>
              <a:gdLst/>
              <a:ahLst/>
              <a:cxnLst/>
              <a:rect l="l" t="t" r="r" b="b"/>
              <a:pathLst>
                <a:path w="9" h="16" extrusionOk="0">
                  <a:moveTo>
                    <a:pt x="1" y="0"/>
                  </a:moveTo>
                  <a:lnTo>
                    <a:pt x="4" y="11"/>
                  </a:lnTo>
                  <a:cubicBezTo>
                    <a:pt x="5" y="13"/>
                    <a:pt x="7" y="15"/>
                    <a:pt x="7" y="15"/>
                  </a:cubicBezTo>
                  <a:cubicBezTo>
                    <a:pt x="8" y="15"/>
                    <a:pt x="7" y="11"/>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7"/>
            <p:cNvSpPr/>
            <p:nvPr/>
          </p:nvSpPr>
          <p:spPr>
            <a:xfrm>
              <a:off x="2606956" y="1956798"/>
              <a:ext cx="1618" cy="2620"/>
            </a:xfrm>
            <a:custGeom>
              <a:avLst/>
              <a:gdLst/>
              <a:ahLst/>
              <a:cxnLst/>
              <a:rect l="l" t="t" r="r" b="b"/>
              <a:pathLst>
                <a:path w="21" h="34" extrusionOk="0">
                  <a:moveTo>
                    <a:pt x="0" y="0"/>
                  </a:moveTo>
                  <a:lnTo>
                    <a:pt x="0" y="0"/>
                  </a:lnTo>
                  <a:cubicBezTo>
                    <a:pt x="0" y="0"/>
                    <a:pt x="3" y="5"/>
                    <a:pt x="13" y="20"/>
                  </a:cubicBezTo>
                  <a:cubicBezTo>
                    <a:pt x="9" y="14"/>
                    <a:pt x="8" y="12"/>
                    <a:pt x="8" y="12"/>
                  </a:cubicBezTo>
                  <a:lnTo>
                    <a:pt x="8" y="12"/>
                  </a:lnTo>
                  <a:cubicBezTo>
                    <a:pt x="8" y="12"/>
                    <a:pt x="16" y="24"/>
                    <a:pt x="21" y="33"/>
                  </a:cubicBezTo>
                  <a:lnTo>
                    <a:pt x="10" y="13"/>
                  </a:lnTo>
                  <a:cubicBezTo>
                    <a:pt x="6" y="9"/>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7"/>
            <p:cNvSpPr/>
            <p:nvPr/>
          </p:nvSpPr>
          <p:spPr>
            <a:xfrm>
              <a:off x="2605646" y="1955950"/>
              <a:ext cx="2158" cy="3006"/>
            </a:xfrm>
            <a:custGeom>
              <a:avLst/>
              <a:gdLst/>
              <a:ahLst/>
              <a:cxnLst/>
              <a:rect l="l" t="t" r="r" b="b"/>
              <a:pathLst>
                <a:path w="28" h="39" extrusionOk="0">
                  <a:moveTo>
                    <a:pt x="0" y="1"/>
                  </a:moveTo>
                  <a:cubicBezTo>
                    <a:pt x="0" y="9"/>
                    <a:pt x="21" y="39"/>
                    <a:pt x="26" y="39"/>
                  </a:cubicBezTo>
                  <a:cubicBezTo>
                    <a:pt x="27" y="39"/>
                    <a:pt x="27" y="38"/>
                    <a:pt x="27" y="37"/>
                  </a:cubicBezTo>
                  <a:cubicBezTo>
                    <a:pt x="17" y="27"/>
                    <a:pt x="10" y="2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7"/>
            <p:cNvSpPr/>
            <p:nvPr/>
          </p:nvSpPr>
          <p:spPr>
            <a:xfrm>
              <a:off x="2598093" y="1947858"/>
              <a:ext cx="1387" cy="1618"/>
            </a:xfrm>
            <a:custGeom>
              <a:avLst/>
              <a:gdLst/>
              <a:ahLst/>
              <a:cxnLst/>
              <a:rect l="l" t="t" r="r" b="b"/>
              <a:pathLst>
                <a:path w="18" h="21" extrusionOk="0">
                  <a:moveTo>
                    <a:pt x="0" y="0"/>
                  </a:moveTo>
                  <a:lnTo>
                    <a:pt x="9" y="18"/>
                  </a:lnTo>
                  <a:lnTo>
                    <a:pt x="9" y="18"/>
                  </a:lnTo>
                  <a:cubicBezTo>
                    <a:pt x="9" y="18"/>
                    <a:pt x="9" y="18"/>
                    <a:pt x="9" y="18"/>
                  </a:cubicBezTo>
                  <a:lnTo>
                    <a:pt x="9" y="18"/>
                  </a:lnTo>
                  <a:cubicBezTo>
                    <a:pt x="9" y="18"/>
                    <a:pt x="9" y="18"/>
                    <a:pt x="11" y="20"/>
                  </a:cubicBezTo>
                  <a:lnTo>
                    <a:pt x="9" y="18"/>
                  </a:lnTo>
                  <a:lnTo>
                    <a:pt x="9" y="18"/>
                  </a:lnTo>
                  <a:cubicBezTo>
                    <a:pt x="10" y="18"/>
                    <a:pt x="14" y="21"/>
                    <a:pt x="16" y="21"/>
                  </a:cubicBezTo>
                  <a:cubicBezTo>
                    <a:pt x="17" y="21"/>
                    <a:pt x="17" y="19"/>
                    <a:pt x="14" y="1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7"/>
            <p:cNvSpPr/>
            <p:nvPr/>
          </p:nvSpPr>
          <p:spPr>
            <a:xfrm>
              <a:off x="2609807" y="1958031"/>
              <a:ext cx="2620" cy="3468"/>
            </a:xfrm>
            <a:custGeom>
              <a:avLst/>
              <a:gdLst/>
              <a:ahLst/>
              <a:cxnLst/>
              <a:rect l="l" t="t" r="r" b="b"/>
              <a:pathLst>
                <a:path w="34" h="45" extrusionOk="0">
                  <a:moveTo>
                    <a:pt x="1" y="0"/>
                  </a:moveTo>
                  <a:lnTo>
                    <a:pt x="7" y="14"/>
                  </a:lnTo>
                  <a:cubicBezTo>
                    <a:pt x="11" y="18"/>
                    <a:pt x="14" y="21"/>
                    <a:pt x="19" y="26"/>
                  </a:cubicBezTo>
                  <a:lnTo>
                    <a:pt x="19" y="26"/>
                  </a:lnTo>
                  <a:cubicBezTo>
                    <a:pt x="13" y="18"/>
                    <a:pt x="6" y="8"/>
                    <a:pt x="1" y="0"/>
                  </a:cubicBezTo>
                  <a:close/>
                  <a:moveTo>
                    <a:pt x="19" y="26"/>
                  </a:moveTo>
                  <a:lnTo>
                    <a:pt x="19" y="26"/>
                  </a:lnTo>
                  <a:cubicBezTo>
                    <a:pt x="25" y="33"/>
                    <a:pt x="30" y="40"/>
                    <a:pt x="34" y="44"/>
                  </a:cubicBezTo>
                  <a:cubicBezTo>
                    <a:pt x="28" y="36"/>
                    <a:pt x="23" y="31"/>
                    <a:pt x="19" y="2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7"/>
            <p:cNvSpPr/>
            <p:nvPr/>
          </p:nvSpPr>
          <p:spPr>
            <a:xfrm>
              <a:off x="2608497" y="1956182"/>
              <a:ext cx="1387" cy="1927"/>
            </a:xfrm>
            <a:custGeom>
              <a:avLst/>
              <a:gdLst/>
              <a:ahLst/>
              <a:cxnLst/>
              <a:rect l="l" t="t" r="r" b="b"/>
              <a:pathLst>
                <a:path w="18" h="25" extrusionOk="0">
                  <a:moveTo>
                    <a:pt x="7" y="1"/>
                  </a:moveTo>
                  <a:cubicBezTo>
                    <a:pt x="1" y="1"/>
                    <a:pt x="7" y="10"/>
                    <a:pt x="18" y="24"/>
                  </a:cubicBez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7"/>
            <p:cNvSpPr/>
            <p:nvPr/>
          </p:nvSpPr>
          <p:spPr>
            <a:xfrm>
              <a:off x="2604104" y="1952251"/>
              <a:ext cx="1850" cy="3776"/>
            </a:xfrm>
            <a:custGeom>
              <a:avLst/>
              <a:gdLst/>
              <a:ahLst/>
              <a:cxnLst/>
              <a:rect l="l" t="t" r="r" b="b"/>
              <a:pathLst>
                <a:path w="24" h="49" extrusionOk="0">
                  <a:moveTo>
                    <a:pt x="0" y="1"/>
                  </a:moveTo>
                  <a:lnTo>
                    <a:pt x="24" y="49"/>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7"/>
            <p:cNvSpPr/>
            <p:nvPr/>
          </p:nvSpPr>
          <p:spPr>
            <a:xfrm>
              <a:off x="2612967" y="1959573"/>
              <a:ext cx="1850" cy="3468"/>
            </a:xfrm>
            <a:custGeom>
              <a:avLst/>
              <a:gdLst/>
              <a:ahLst/>
              <a:cxnLst/>
              <a:rect l="l" t="t" r="r" b="b"/>
              <a:pathLst>
                <a:path w="24" h="45" extrusionOk="0">
                  <a:moveTo>
                    <a:pt x="0" y="1"/>
                  </a:moveTo>
                  <a:lnTo>
                    <a:pt x="7" y="18"/>
                  </a:lnTo>
                  <a:lnTo>
                    <a:pt x="24" y="4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7"/>
            <p:cNvSpPr/>
            <p:nvPr/>
          </p:nvSpPr>
          <p:spPr>
            <a:xfrm>
              <a:off x="2613969" y="1960112"/>
              <a:ext cx="2697" cy="4008"/>
            </a:xfrm>
            <a:custGeom>
              <a:avLst/>
              <a:gdLst/>
              <a:ahLst/>
              <a:cxnLst/>
              <a:rect l="l" t="t" r="r" b="b"/>
              <a:pathLst>
                <a:path w="35" h="52" extrusionOk="0">
                  <a:moveTo>
                    <a:pt x="0" y="0"/>
                  </a:moveTo>
                  <a:lnTo>
                    <a:pt x="0" y="0"/>
                  </a:lnTo>
                  <a:cubicBezTo>
                    <a:pt x="14" y="20"/>
                    <a:pt x="28" y="34"/>
                    <a:pt x="34" y="51"/>
                  </a:cubicBezTo>
                  <a:cubicBezTo>
                    <a:pt x="34" y="44"/>
                    <a:pt x="24" y="24"/>
                    <a:pt x="14" y="3"/>
                  </a:cubicBezTo>
                  <a:lnTo>
                    <a:pt x="14" y="3"/>
                  </a:lnTo>
                  <a:cubicBezTo>
                    <a:pt x="15" y="9"/>
                    <a:pt x="16" y="12"/>
                    <a:pt x="14" y="12"/>
                  </a:cubicBezTo>
                  <a:cubicBezTo>
                    <a:pt x="12" y="12"/>
                    <a:pt x="8" y="8"/>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7"/>
            <p:cNvSpPr/>
            <p:nvPr/>
          </p:nvSpPr>
          <p:spPr>
            <a:xfrm>
              <a:off x="2613661" y="1958263"/>
              <a:ext cx="1387" cy="2158"/>
            </a:xfrm>
            <a:custGeom>
              <a:avLst/>
              <a:gdLst/>
              <a:ahLst/>
              <a:cxnLst/>
              <a:rect l="l" t="t" r="r" b="b"/>
              <a:pathLst>
                <a:path w="18" h="28" extrusionOk="0">
                  <a:moveTo>
                    <a:pt x="1" y="1"/>
                  </a:moveTo>
                  <a:cubicBezTo>
                    <a:pt x="4" y="6"/>
                    <a:pt x="9" y="14"/>
                    <a:pt x="15" y="22"/>
                  </a:cubicBezTo>
                  <a:lnTo>
                    <a:pt x="15" y="22"/>
                  </a:lnTo>
                  <a:cubicBezTo>
                    <a:pt x="12" y="18"/>
                    <a:pt x="8" y="10"/>
                    <a:pt x="1" y="1"/>
                  </a:cubicBezTo>
                  <a:close/>
                  <a:moveTo>
                    <a:pt x="15" y="22"/>
                  </a:moveTo>
                  <a:lnTo>
                    <a:pt x="15" y="22"/>
                  </a:lnTo>
                  <a:cubicBezTo>
                    <a:pt x="16" y="25"/>
                    <a:pt x="17" y="26"/>
                    <a:pt x="18" y="27"/>
                  </a:cubicBezTo>
                  <a:cubicBezTo>
                    <a:pt x="17" y="26"/>
                    <a:pt x="16" y="24"/>
                    <a:pt x="15"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7"/>
            <p:cNvSpPr/>
            <p:nvPr/>
          </p:nvSpPr>
          <p:spPr>
            <a:xfrm>
              <a:off x="2609807" y="1956413"/>
              <a:ext cx="1927" cy="2389"/>
            </a:xfrm>
            <a:custGeom>
              <a:avLst/>
              <a:gdLst/>
              <a:ahLst/>
              <a:cxnLst/>
              <a:rect l="l" t="t" r="r" b="b"/>
              <a:pathLst>
                <a:path w="25" h="31" extrusionOk="0">
                  <a:moveTo>
                    <a:pt x="1" y="1"/>
                  </a:moveTo>
                  <a:cubicBezTo>
                    <a:pt x="4" y="7"/>
                    <a:pt x="17" y="25"/>
                    <a:pt x="24" y="31"/>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7"/>
            <p:cNvSpPr/>
            <p:nvPr/>
          </p:nvSpPr>
          <p:spPr>
            <a:xfrm>
              <a:off x="2609807" y="1956182"/>
              <a:ext cx="308" cy="308"/>
            </a:xfrm>
            <a:custGeom>
              <a:avLst/>
              <a:gdLst/>
              <a:ahLst/>
              <a:cxnLst/>
              <a:rect l="l" t="t" r="r" b="b"/>
              <a:pathLst>
                <a:path w="4" h="4" extrusionOk="0">
                  <a:moveTo>
                    <a:pt x="1" y="1"/>
                  </a:moveTo>
                  <a:lnTo>
                    <a:pt x="1" y="4"/>
                  </a:ln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7"/>
            <p:cNvSpPr/>
            <p:nvPr/>
          </p:nvSpPr>
          <p:spPr>
            <a:xfrm>
              <a:off x="2609576" y="1956182"/>
              <a:ext cx="308" cy="308"/>
            </a:xfrm>
            <a:custGeom>
              <a:avLst/>
              <a:gdLst/>
              <a:ahLst/>
              <a:cxnLst/>
              <a:rect l="l" t="t" r="r" b="b"/>
              <a:pathLst>
                <a:path w="4" h="4" extrusionOk="0">
                  <a:moveTo>
                    <a:pt x="1" y="0"/>
                  </a:moveTo>
                  <a:cubicBezTo>
                    <a:pt x="0" y="0"/>
                    <a:pt x="1" y="2"/>
                    <a:pt x="4" y="4"/>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7"/>
            <p:cNvSpPr/>
            <p:nvPr/>
          </p:nvSpPr>
          <p:spPr>
            <a:xfrm>
              <a:off x="2603025" y="1949169"/>
              <a:ext cx="3468" cy="5009"/>
            </a:xfrm>
            <a:custGeom>
              <a:avLst/>
              <a:gdLst/>
              <a:ahLst/>
              <a:cxnLst/>
              <a:rect l="l" t="t" r="r" b="b"/>
              <a:pathLst>
                <a:path w="45" h="65" extrusionOk="0">
                  <a:moveTo>
                    <a:pt x="0" y="0"/>
                  </a:moveTo>
                  <a:lnTo>
                    <a:pt x="0" y="0"/>
                  </a:lnTo>
                  <a:cubicBezTo>
                    <a:pt x="14" y="20"/>
                    <a:pt x="28" y="37"/>
                    <a:pt x="44" y="64"/>
                  </a:cubicBezTo>
                  <a:cubicBezTo>
                    <a:pt x="34" y="48"/>
                    <a:pt x="24" y="2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7"/>
            <p:cNvSpPr/>
            <p:nvPr/>
          </p:nvSpPr>
          <p:spPr>
            <a:xfrm>
              <a:off x="2606725" y="1953099"/>
              <a:ext cx="1618" cy="2389"/>
            </a:xfrm>
            <a:custGeom>
              <a:avLst/>
              <a:gdLst/>
              <a:ahLst/>
              <a:cxnLst/>
              <a:rect l="l" t="t" r="r" b="b"/>
              <a:pathLst>
                <a:path w="21" h="31" extrusionOk="0">
                  <a:moveTo>
                    <a:pt x="0" y="0"/>
                  </a:moveTo>
                  <a:cubicBezTo>
                    <a:pt x="7" y="7"/>
                    <a:pt x="13" y="20"/>
                    <a:pt x="20" y="30"/>
                  </a:cubicBezTo>
                  <a:lnTo>
                    <a:pt x="7" y="3"/>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7"/>
            <p:cNvSpPr/>
            <p:nvPr/>
          </p:nvSpPr>
          <p:spPr>
            <a:xfrm>
              <a:off x="2606956" y="1952482"/>
              <a:ext cx="539" cy="1156"/>
            </a:xfrm>
            <a:custGeom>
              <a:avLst/>
              <a:gdLst/>
              <a:ahLst/>
              <a:cxnLst/>
              <a:rect l="l" t="t" r="r" b="b"/>
              <a:pathLst>
                <a:path w="7" h="15" extrusionOk="0">
                  <a:moveTo>
                    <a:pt x="0" y="1"/>
                  </a:moveTo>
                  <a:lnTo>
                    <a:pt x="4" y="11"/>
                  </a:lnTo>
                  <a:lnTo>
                    <a:pt x="7" y="1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7"/>
            <p:cNvSpPr/>
            <p:nvPr/>
          </p:nvSpPr>
          <p:spPr>
            <a:xfrm>
              <a:off x="2610038" y="1954255"/>
              <a:ext cx="1695" cy="2312"/>
            </a:xfrm>
            <a:custGeom>
              <a:avLst/>
              <a:gdLst/>
              <a:ahLst/>
              <a:cxnLst/>
              <a:rect l="l" t="t" r="r" b="b"/>
              <a:pathLst>
                <a:path w="22" h="30" extrusionOk="0">
                  <a:moveTo>
                    <a:pt x="4" y="1"/>
                  </a:moveTo>
                  <a:cubicBezTo>
                    <a:pt x="3" y="1"/>
                    <a:pt x="2" y="1"/>
                    <a:pt x="1" y="2"/>
                  </a:cubicBezTo>
                  <a:cubicBezTo>
                    <a:pt x="7" y="11"/>
                    <a:pt x="19" y="29"/>
                    <a:pt x="21" y="29"/>
                  </a:cubicBezTo>
                  <a:cubicBezTo>
                    <a:pt x="21" y="29"/>
                    <a:pt x="21" y="29"/>
                    <a:pt x="21" y="29"/>
                  </a:cubicBezTo>
                  <a:cubicBezTo>
                    <a:pt x="14" y="12"/>
                    <a:pt x="14" y="9"/>
                    <a:pt x="14" y="5"/>
                  </a:cubicBezTo>
                  <a:cubicBezTo>
                    <a:pt x="9" y="3"/>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7"/>
            <p:cNvSpPr/>
            <p:nvPr/>
          </p:nvSpPr>
          <p:spPr>
            <a:xfrm>
              <a:off x="2610347" y="1955719"/>
              <a:ext cx="308" cy="539"/>
            </a:xfrm>
            <a:custGeom>
              <a:avLst/>
              <a:gdLst/>
              <a:ahLst/>
              <a:cxnLst/>
              <a:rect l="l" t="t" r="r" b="b"/>
              <a:pathLst>
                <a:path w="4" h="7" extrusionOk="0">
                  <a:moveTo>
                    <a:pt x="1" y="1"/>
                  </a:moveTo>
                  <a:cubicBezTo>
                    <a:pt x="1" y="1"/>
                    <a:pt x="2" y="3"/>
                    <a:pt x="3" y="7"/>
                  </a:cubicBezTo>
                  <a:lnTo>
                    <a:pt x="3" y="4"/>
                  </a:ln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7"/>
            <p:cNvSpPr/>
            <p:nvPr/>
          </p:nvSpPr>
          <p:spPr>
            <a:xfrm>
              <a:off x="2612119" y="1953330"/>
              <a:ext cx="617" cy="308"/>
            </a:xfrm>
            <a:custGeom>
              <a:avLst/>
              <a:gdLst/>
              <a:ahLst/>
              <a:cxnLst/>
              <a:rect l="l" t="t" r="r" b="b"/>
              <a:pathLst>
                <a:path w="8" h="4" extrusionOk="0">
                  <a:moveTo>
                    <a:pt x="7" y="4"/>
                  </a:moveTo>
                  <a:cubicBezTo>
                    <a:pt x="4" y="4"/>
                    <a:pt x="4" y="0"/>
                    <a:pt x="1" y="0"/>
                  </a:cubicBezTo>
                  <a:cubicBezTo>
                    <a:pt x="4" y="0"/>
                    <a:pt x="4" y="4"/>
                    <a:pt x="7"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7"/>
            <p:cNvSpPr/>
            <p:nvPr/>
          </p:nvSpPr>
          <p:spPr>
            <a:xfrm>
              <a:off x="2609345" y="1953793"/>
              <a:ext cx="771" cy="1156"/>
            </a:xfrm>
            <a:custGeom>
              <a:avLst/>
              <a:gdLst/>
              <a:ahLst/>
              <a:cxnLst/>
              <a:rect l="l" t="t" r="r" b="b"/>
              <a:pathLst>
                <a:path w="10" h="15" extrusionOk="0">
                  <a:moveTo>
                    <a:pt x="4" y="0"/>
                  </a:moveTo>
                  <a:cubicBezTo>
                    <a:pt x="1" y="0"/>
                    <a:pt x="4" y="6"/>
                    <a:pt x="10" y="15"/>
                  </a:cubicBezTo>
                  <a:lnTo>
                    <a:pt x="10" y="8"/>
                  </a:lnTo>
                  <a:lnTo>
                    <a:pt x="7" y="1"/>
                  </a:lnTo>
                  <a:cubicBezTo>
                    <a:pt x="5" y="0"/>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7"/>
            <p:cNvSpPr/>
            <p:nvPr/>
          </p:nvSpPr>
          <p:spPr>
            <a:xfrm>
              <a:off x="2612119" y="1955642"/>
              <a:ext cx="1541" cy="1541"/>
            </a:xfrm>
            <a:custGeom>
              <a:avLst/>
              <a:gdLst/>
              <a:ahLst/>
              <a:cxnLst/>
              <a:rect l="l" t="t" r="r" b="b"/>
              <a:pathLst>
                <a:path w="20" h="20" extrusionOk="0">
                  <a:moveTo>
                    <a:pt x="1" y="0"/>
                  </a:moveTo>
                  <a:lnTo>
                    <a:pt x="1" y="0"/>
                  </a:lnTo>
                  <a:cubicBezTo>
                    <a:pt x="9" y="9"/>
                    <a:pt x="19" y="20"/>
                    <a:pt x="19" y="20"/>
                  </a:cubicBezTo>
                  <a:cubicBezTo>
                    <a:pt x="20" y="20"/>
                    <a:pt x="19" y="19"/>
                    <a:pt x="18" y="17"/>
                  </a:cubicBezTo>
                  <a:cubicBezTo>
                    <a:pt x="11" y="11"/>
                    <a:pt x="7" y="5"/>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7"/>
            <p:cNvSpPr/>
            <p:nvPr/>
          </p:nvSpPr>
          <p:spPr>
            <a:xfrm>
              <a:off x="2611040" y="1956721"/>
              <a:ext cx="462" cy="308"/>
            </a:xfrm>
            <a:custGeom>
              <a:avLst/>
              <a:gdLst/>
              <a:ahLst/>
              <a:cxnLst/>
              <a:rect l="l" t="t" r="r" b="b"/>
              <a:pathLst>
                <a:path w="6" h="4" extrusionOk="0">
                  <a:moveTo>
                    <a:pt x="1" y="0"/>
                  </a:moveTo>
                  <a:lnTo>
                    <a:pt x="1" y="0"/>
                  </a:lnTo>
                  <a:cubicBezTo>
                    <a:pt x="4" y="3"/>
                    <a:pt x="5" y="4"/>
                    <a:pt x="5" y="4"/>
                  </a:cubicBezTo>
                  <a:cubicBezTo>
                    <a:pt x="5" y="4"/>
                    <a:pt x="3" y="2"/>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7"/>
            <p:cNvSpPr/>
            <p:nvPr/>
          </p:nvSpPr>
          <p:spPr>
            <a:xfrm>
              <a:off x="2610038" y="1954872"/>
              <a:ext cx="1079" cy="1927"/>
            </a:xfrm>
            <a:custGeom>
              <a:avLst/>
              <a:gdLst/>
              <a:ahLst/>
              <a:cxnLst/>
              <a:rect l="l" t="t" r="r" b="b"/>
              <a:pathLst>
                <a:path w="14" h="25" extrusionOk="0">
                  <a:moveTo>
                    <a:pt x="1" y="1"/>
                  </a:moveTo>
                  <a:cubicBezTo>
                    <a:pt x="2" y="2"/>
                    <a:pt x="3" y="4"/>
                    <a:pt x="4" y="5"/>
                  </a:cubicBezTo>
                  <a:lnTo>
                    <a:pt x="4" y="5"/>
                  </a:lnTo>
                  <a:cubicBezTo>
                    <a:pt x="3" y="4"/>
                    <a:pt x="2" y="2"/>
                    <a:pt x="1" y="1"/>
                  </a:cubicBezTo>
                  <a:close/>
                  <a:moveTo>
                    <a:pt x="4" y="5"/>
                  </a:moveTo>
                  <a:lnTo>
                    <a:pt x="4" y="5"/>
                  </a:lnTo>
                  <a:cubicBezTo>
                    <a:pt x="5" y="8"/>
                    <a:pt x="6" y="10"/>
                    <a:pt x="7" y="15"/>
                  </a:cubicBezTo>
                  <a:cubicBezTo>
                    <a:pt x="7" y="18"/>
                    <a:pt x="11" y="21"/>
                    <a:pt x="14" y="24"/>
                  </a:cubicBezTo>
                  <a:cubicBezTo>
                    <a:pt x="11" y="19"/>
                    <a:pt x="8" y="13"/>
                    <a:pt x="4" y="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7"/>
            <p:cNvSpPr/>
            <p:nvPr/>
          </p:nvSpPr>
          <p:spPr>
            <a:xfrm>
              <a:off x="2601715" y="1937454"/>
              <a:ext cx="10481" cy="15953"/>
            </a:xfrm>
            <a:custGeom>
              <a:avLst/>
              <a:gdLst/>
              <a:ahLst/>
              <a:cxnLst/>
              <a:rect l="l" t="t" r="r" b="b"/>
              <a:pathLst>
                <a:path w="136" h="207" extrusionOk="0">
                  <a:moveTo>
                    <a:pt x="0" y="1"/>
                  </a:moveTo>
                  <a:lnTo>
                    <a:pt x="0" y="1"/>
                  </a:lnTo>
                  <a:cubicBezTo>
                    <a:pt x="15" y="20"/>
                    <a:pt x="28" y="43"/>
                    <a:pt x="24" y="43"/>
                  </a:cubicBezTo>
                  <a:cubicBezTo>
                    <a:pt x="22" y="43"/>
                    <a:pt x="18" y="39"/>
                    <a:pt x="11" y="31"/>
                  </a:cubicBezTo>
                  <a:lnTo>
                    <a:pt x="11" y="31"/>
                  </a:lnTo>
                  <a:cubicBezTo>
                    <a:pt x="21" y="54"/>
                    <a:pt x="95" y="152"/>
                    <a:pt x="136" y="206"/>
                  </a:cubicBezTo>
                  <a:cubicBezTo>
                    <a:pt x="129" y="193"/>
                    <a:pt x="119" y="180"/>
                    <a:pt x="109" y="159"/>
                  </a:cubicBezTo>
                  <a:cubicBezTo>
                    <a:pt x="98" y="146"/>
                    <a:pt x="75" y="129"/>
                    <a:pt x="58" y="99"/>
                  </a:cubicBezTo>
                  <a:cubicBezTo>
                    <a:pt x="56" y="93"/>
                    <a:pt x="56" y="91"/>
                    <a:pt x="58" y="91"/>
                  </a:cubicBezTo>
                  <a:lnTo>
                    <a:pt x="58" y="91"/>
                  </a:lnTo>
                  <a:cubicBezTo>
                    <a:pt x="61" y="91"/>
                    <a:pt x="75" y="109"/>
                    <a:pt x="85" y="119"/>
                  </a:cubicBezTo>
                  <a:cubicBezTo>
                    <a:pt x="55" y="85"/>
                    <a:pt x="51" y="61"/>
                    <a:pt x="11" y="7"/>
                  </a:cubicBezTo>
                  <a:lnTo>
                    <a:pt x="11" y="7"/>
                  </a:lnTo>
                  <a:lnTo>
                    <a:pt x="21" y="27"/>
                  </a:lnTo>
                  <a:cubicBezTo>
                    <a:pt x="14" y="21"/>
                    <a:pt x="8"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7"/>
            <p:cNvSpPr/>
            <p:nvPr/>
          </p:nvSpPr>
          <p:spPr>
            <a:xfrm>
              <a:off x="2611657" y="1953330"/>
              <a:ext cx="2620" cy="3468"/>
            </a:xfrm>
            <a:custGeom>
              <a:avLst/>
              <a:gdLst/>
              <a:ahLst/>
              <a:cxnLst/>
              <a:rect l="l" t="t" r="r" b="b"/>
              <a:pathLst>
                <a:path w="34" h="45" extrusionOk="0">
                  <a:moveTo>
                    <a:pt x="0" y="0"/>
                  </a:moveTo>
                  <a:lnTo>
                    <a:pt x="0" y="7"/>
                  </a:lnTo>
                  <a:cubicBezTo>
                    <a:pt x="7" y="10"/>
                    <a:pt x="17" y="21"/>
                    <a:pt x="33" y="44"/>
                  </a:cubicBezTo>
                  <a:cubicBezTo>
                    <a:pt x="27" y="27"/>
                    <a:pt x="20" y="14"/>
                    <a:pt x="13" y="4"/>
                  </a:cubicBezTo>
                  <a:lnTo>
                    <a:pt x="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7"/>
            <p:cNvSpPr/>
            <p:nvPr/>
          </p:nvSpPr>
          <p:spPr>
            <a:xfrm>
              <a:off x="2606725" y="1947550"/>
              <a:ext cx="5472" cy="8169"/>
            </a:xfrm>
            <a:custGeom>
              <a:avLst/>
              <a:gdLst/>
              <a:ahLst/>
              <a:cxnLst/>
              <a:rect l="l" t="t" r="r" b="b"/>
              <a:pathLst>
                <a:path w="71" h="106" extrusionOk="0">
                  <a:moveTo>
                    <a:pt x="57" y="85"/>
                  </a:moveTo>
                  <a:cubicBezTo>
                    <a:pt x="64" y="92"/>
                    <a:pt x="64" y="96"/>
                    <a:pt x="67" y="99"/>
                  </a:cubicBezTo>
                  <a:lnTo>
                    <a:pt x="67" y="99"/>
                  </a:lnTo>
                  <a:cubicBezTo>
                    <a:pt x="64" y="96"/>
                    <a:pt x="61" y="89"/>
                    <a:pt x="57" y="85"/>
                  </a:cubicBezTo>
                  <a:close/>
                  <a:moveTo>
                    <a:pt x="67" y="99"/>
                  </a:moveTo>
                  <a:cubicBezTo>
                    <a:pt x="67" y="99"/>
                    <a:pt x="67" y="99"/>
                    <a:pt x="68" y="100"/>
                  </a:cubicBezTo>
                  <a:lnTo>
                    <a:pt x="68" y="100"/>
                  </a:lnTo>
                  <a:cubicBezTo>
                    <a:pt x="66" y="99"/>
                    <a:pt x="65" y="99"/>
                    <a:pt x="67" y="99"/>
                  </a:cubicBezTo>
                  <a:close/>
                  <a:moveTo>
                    <a:pt x="3" y="1"/>
                  </a:moveTo>
                  <a:cubicBezTo>
                    <a:pt x="0" y="8"/>
                    <a:pt x="20" y="32"/>
                    <a:pt x="27" y="49"/>
                  </a:cubicBezTo>
                  <a:cubicBezTo>
                    <a:pt x="27" y="46"/>
                    <a:pt x="27" y="45"/>
                    <a:pt x="28" y="45"/>
                  </a:cubicBezTo>
                  <a:cubicBezTo>
                    <a:pt x="30" y="45"/>
                    <a:pt x="39" y="71"/>
                    <a:pt x="54" y="82"/>
                  </a:cubicBezTo>
                  <a:cubicBezTo>
                    <a:pt x="57" y="89"/>
                    <a:pt x="57" y="92"/>
                    <a:pt x="57" y="92"/>
                  </a:cubicBezTo>
                  <a:cubicBezTo>
                    <a:pt x="61" y="96"/>
                    <a:pt x="67" y="102"/>
                    <a:pt x="71" y="105"/>
                  </a:cubicBezTo>
                  <a:lnTo>
                    <a:pt x="71" y="102"/>
                  </a:lnTo>
                  <a:lnTo>
                    <a:pt x="64" y="82"/>
                  </a:lnTo>
                  <a:cubicBezTo>
                    <a:pt x="63" y="81"/>
                    <a:pt x="61" y="80"/>
                    <a:pt x="60" y="80"/>
                  </a:cubicBezTo>
                  <a:cubicBezTo>
                    <a:pt x="58" y="80"/>
                    <a:pt x="57" y="81"/>
                    <a:pt x="57" y="85"/>
                  </a:cubicBezTo>
                  <a:cubicBezTo>
                    <a:pt x="37" y="52"/>
                    <a:pt x="30" y="35"/>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7"/>
            <p:cNvSpPr/>
            <p:nvPr/>
          </p:nvSpPr>
          <p:spPr>
            <a:xfrm>
              <a:off x="2599403" y="1943466"/>
              <a:ext cx="539" cy="539"/>
            </a:xfrm>
            <a:custGeom>
              <a:avLst/>
              <a:gdLst/>
              <a:ahLst/>
              <a:cxnLst/>
              <a:rect l="l" t="t" r="r" b="b"/>
              <a:pathLst>
                <a:path w="7" h="7" extrusionOk="0">
                  <a:moveTo>
                    <a:pt x="0" y="0"/>
                  </a:moveTo>
                  <a:lnTo>
                    <a:pt x="0" y="0"/>
                  </a:lnTo>
                  <a:cubicBezTo>
                    <a:pt x="4" y="4"/>
                    <a:pt x="4" y="4"/>
                    <a:pt x="7" y="7"/>
                  </a:cubicBezTo>
                  <a:cubicBezTo>
                    <a:pt x="4" y="4"/>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7"/>
            <p:cNvSpPr/>
            <p:nvPr/>
          </p:nvSpPr>
          <p:spPr>
            <a:xfrm>
              <a:off x="2599866" y="1943928"/>
              <a:ext cx="5626" cy="6859"/>
            </a:xfrm>
            <a:custGeom>
              <a:avLst/>
              <a:gdLst/>
              <a:ahLst/>
              <a:cxnLst/>
              <a:rect l="l" t="t" r="r" b="b"/>
              <a:pathLst>
                <a:path w="73" h="89" extrusionOk="0">
                  <a:moveTo>
                    <a:pt x="1" y="1"/>
                  </a:moveTo>
                  <a:lnTo>
                    <a:pt x="1" y="1"/>
                  </a:lnTo>
                  <a:cubicBezTo>
                    <a:pt x="4" y="11"/>
                    <a:pt x="15" y="28"/>
                    <a:pt x="28" y="41"/>
                  </a:cubicBezTo>
                  <a:lnTo>
                    <a:pt x="24" y="35"/>
                  </a:lnTo>
                  <a:lnTo>
                    <a:pt x="24" y="35"/>
                  </a:lnTo>
                  <a:cubicBezTo>
                    <a:pt x="35" y="43"/>
                    <a:pt x="58" y="69"/>
                    <a:pt x="67" y="82"/>
                  </a:cubicBezTo>
                  <a:lnTo>
                    <a:pt x="67" y="82"/>
                  </a:lnTo>
                  <a:cubicBezTo>
                    <a:pt x="49" y="55"/>
                    <a:pt x="33" y="36"/>
                    <a:pt x="11" y="11"/>
                  </a:cubicBezTo>
                  <a:lnTo>
                    <a:pt x="11" y="11"/>
                  </a:lnTo>
                  <a:cubicBezTo>
                    <a:pt x="14" y="17"/>
                    <a:pt x="22" y="28"/>
                    <a:pt x="22" y="28"/>
                  </a:cubicBezTo>
                  <a:cubicBezTo>
                    <a:pt x="22" y="28"/>
                    <a:pt x="21" y="28"/>
                    <a:pt x="21" y="28"/>
                  </a:cubicBezTo>
                  <a:cubicBezTo>
                    <a:pt x="11" y="18"/>
                    <a:pt x="8" y="11"/>
                    <a:pt x="1" y="1"/>
                  </a:cubicBezTo>
                  <a:close/>
                  <a:moveTo>
                    <a:pt x="67" y="82"/>
                  </a:moveTo>
                  <a:lnTo>
                    <a:pt x="67" y="82"/>
                  </a:lnTo>
                  <a:cubicBezTo>
                    <a:pt x="69" y="84"/>
                    <a:pt x="71" y="86"/>
                    <a:pt x="72" y="88"/>
                  </a:cubicBezTo>
                  <a:cubicBezTo>
                    <a:pt x="72" y="87"/>
                    <a:pt x="70" y="85"/>
                    <a:pt x="67" y="8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47"/>
            <p:cNvSpPr/>
            <p:nvPr/>
          </p:nvSpPr>
          <p:spPr>
            <a:xfrm>
              <a:off x="2603256" y="1945238"/>
              <a:ext cx="2466" cy="3699"/>
            </a:xfrm>
            <a:custGeom>
              <a:avLst/>
              <a:gdLst/>
              <a:ahLst/>
              <a:cxnLst/>
              <a:rect l="l" t="t" r="r" b="b"/>
              <a:pathLst>
                <a:path w="32" h="48" extrusionOk="0">
                  <a:moveTo>
                    <a:pt x="1" y="1"/>
                  </a:moveTo>
                  <a:lnTo>
                    <a:pt x="14" y="18"/>
                  </a:lnTo>
                  <a:cubicBezTo>
                    <a:pt x="13" y="18"/>
                    <a:pt x="13" y="17"/>
                    <a:pt x="12" y="17"/>
                  </a:cubicBezTo>
                  <a:lnTo>
                    <a:pt x="12" y="17"/>
                  </a:lnTo>
                  <a:cubicBezTo>
                    <a:pt x="7" y="17"/>
                    <a:pt x="22" y="35"/>
                    <a:pt x="31" y="48"/>
                  </a:cubicBezTo>
                  <a:lnTo>
                    <a:pt x="25" y="2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7"/>
            <p:cNvSpPr/>
            <p:nvPr/>
          </p:nvSpPr>
          <p:spPr>
            <a:xfrm>
              <a:off x="2612967" y="1953561"/>
              <a:ext cx="2389" cy="4316"/>
            </a:xfrm>
            <a:custGeom>
              <a:avLst/>
              <a:gdLst/>
              <a:ahLst/>
              <a:cxnLst/>
              <a:rect l="l" t="t" r="r" b="b"/>
              <a:pathLst>
                <a:path w="31" h="56" extrusionOk="0">
                  <a:moveTo>
                    <a:pt x="0" y="1"/>
                  </a:moveTo>
                  <a:lnTo>
                    <a:pt x="7" y="18"/>
                  </a:lnTo>
                  <a:lnTo>
                    <a:pt x="30"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7"/>
            <p:cNvSpPr/>
            <p:nvPr/>
          </p:nvSpPr>
          <p:spPr>
            <a:xfrm>
              <a:off x="2613969" y="1954101"/>
              <a:ext cx="1618" cy="2389"/>
            </a:xfrm>
            <a:custGeom>
              <a:avLst/>
              <a:gdLst/>
              <a:ahLst/>
              <a:cxnLst/>
              <a:rect l="l" t="t" r="r" b="b"/>
              <a:pathLst>
                <a:path w="21" h="31" extrusionOk="0">
                  <a:moveTo>
                    <a:pt x="0" y="0"/>
                  </a:moveTo>
                  <a:lnTo>
                    <a:pt x="20" y="31"/>
                  </a:lnTo>
                  <a:lnTo>
                    <a:pt x="11" y="11"/>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7"/>
            <p:cNvSpPr/>
            <p:nvPr/>
          </p:nvSpPr>
          <p:spPr>
            <a:xfrm>
              <a:off x="2625914" y="1901310"/>
              <a:ext cx="617" cy="771"/>
            </a:xfrm>
            <a:custGeom>
              <a:avLst/>
              <a:gdLst/>
              <a:ahLst/>
              <a:cxnLst/>
              <a:rect l="l" t="t" r="r" b="b"/>
              <a:pathLst>
                <a:path w="8" h="10" extrusionOk="0">
                  <a:moveTo>
                    <a:pt x="1" y="0"/>
                  </a:moveTo>
                  <a:lnTo>
                    <a:pt x="4" y="5"/>
                  </a:lnTo>
                  <a:cubicBezTo>
                    <a:pt x="3" y="3"/>
                    <a:pt x="2" y="2"/>
                    <a:pt x="1" y="0"/>
                  </a:cubicBezTo>
                  <a:close/>
                  <a:moveTo>
                    <a:pt x="4" y="5"/>
                  </a:moveTo>
                  <a:cubicBezTo>
                    <a:pt x="5" y="7"/>
                    <a:pt x="6" y="8"/>
                    <a:pt x="7" y="10"/>
                  </a:cubicBezTo>
                  <a:lnTo>
                    <a:pt x="4"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7"/>
            <p:cNvSpPr/>
            <p:nvPr/>
          </p:nvSpPr>
          <p:spPr>
            <a:xfrm>
              <a:off x="2625144" y="1902543"/>
              <a:ext cx="848" cy="1387"/>
            </a:xfrm>
            <a:custGeom>
              <a:avLst/>
              <a:gdLst/>
              <a:ahLst/>
              <a:cxnLst/>
              <a:rect l="l" t="t" r="r" b="b"/>
              <a:pathLst>
                <a:path w="11" h="18" extrusionOk="0">
                  <a:moveTo>
                    <a:pt x="0" y="0"/>
                  </a:moveTo>
                  <a:lnTo>
                    <a:pt x="11" y="17"/>
                  </a:lnTo>
                  <a:cubicBezTo>
                    <a:pt x="8" y="8"/>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7"/>
            <p:cNvSpPr/>
            <p:nvPr/>
          </p:nvSpPr>
          <p:spPr>
            <a:xfrm>
              <a:off x="2627995" y="1943697"/>
              <a:ext cx="3237" cy="3622"/>
            </a:xfrm>
            <a:custGeom>
              <a:avLst/>
              <a:gdLst/>
              <a:ahLst/>
              <a:cxnLst/>
              <a:rect l="l" t="t" r="r" b="b"/>
              <a:pathLst>
                <a:path w="42" h="47" extrusionOk="0">
                  <a:moveTo>
                    <a:pt x="1" y="1"/>
                  </a:moveTo>
                  <a:cubicBezTo>
                    <a:pt x="18" y="20"/>
                    <a:pt x="40" y="47"/>
                    <a:pt x="41" y="47"/>
                  </a:cubicBezTo>
                  <a:cubicBezTo>
                    <a:pt x="41" y="47"/>
                    <a:pt x="39" y="43"/>
                    <a:pt x="31" y="34"/>
                  </a:cubicBezTo>
                  <a:lnTo>
                    <a:pt x="8" y="4"/>
                  </a:lnTo>
                  <a:lnTo>
                    <a:pt x="8" y="4"/>
                  </a:lnTo>
                  <a:cubicBezTo>
                    <a:pt x="9" y="6"/>
                    <a:pt x="9" y="7"/>
                    <a:pt x="9" y="7"/>
                  </a:cubicBezTo>
                  <a:cubicBezTo>
                    <a:pt x="8" y="7"/>
                    <a:pt x="5"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7"/>
            <p:cNvSpPr/>
            <p:nvPr/>
          </p:nvSpPr>
          <p:spPr>
            <a:xfrm>
              <a:off x="2626454" y="1920808"/>
              <a:ext cx="1618" cy="2697"/>
            </a:xfrm>
            <a:custGeom>
              <a:avLst/>
              <a:gdLst/>
              <a:ahLst/>
              <a:cxnLst/>
              <a:rect l="l" t="t" r="r" b="b"/>
              <a:pathLst>
                <a:path w="21" h="35" extrusionOk="0">
                  <a:moveTo>
                    <a:pt x="0" y="0"/>
                  </a:moveTo>
                  <a:lnTo>
                    <a:pt x="0" y="0"/>
                  </a:lnTo>
                  <a:cubicBezTo>
                    <a:pt x="8" y="14"/>
                    <a:pt x="14" y="24"/>
                    <a:pt x="21" y="34"/>
                  </a:cubicBezTo>
                  <a:cubicBezTo>
                    <a:pt x="17" y="27"/>
                    <a:pt x="14" y="20"/>
                    <a:pt x="8" y="11"/>
                  </a:cubicBezTo>
                  <a:cubicBezTo>
                    <a:pt x="4" y="7"/>
                    <a:pt x="4"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7"/>
            <p:cNvSpPr/>
            <p:nvPr/>
          </p:nvSpPr>
          <p:spPr>
            <a:xfrm>
              <a:off x="2619672" y="1910866"/>
              <a:ext cx="1387" cy="1695"/>
            </a:xfrm>
            <a:custGeom>
              <a:avLst/>
              <a:gdLst/>
              <a:ahLst/>
              <a:cxnLst/>
              <a:rect l="l" t="t" r="r" b="b"/>
              <a:pathLst>
                <a:path w="18" h="22" extrusionOk="0">
                  <a:moveTo>
                    <a:pt x="1" y="1"/>
                  </a:moveTo>
                  <a:lnTo>
                    <a:pt x="18" y="21"/>
                  </a:lnTo>
                  <a:cubicBezTo>
                    <a:pt x="15" y="14"/>
                    <a:pt x="7"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7"/>
            <p:cNvSpPr/>
            <p:nvPr/>
          </p:nvSpPr>
          <p:spPr>
            <a:xfrm>
              <a:off x="2627764" y="1892910"/>
              <a:ext cx="1850" cy="2929"/>
            </a:xfrm>
            <a:custGeom>
              <a:avLst/>
              <a:gdLst/>
              <a:ahLst/>
              <a:cxnLst/>
              <a:rect l="l" t="t" r="r" b="b"/>
              <a:pathLst>
                <a:path w="24" h="38" extrusionOk="0">
                  <a:moveTo>
                    <a:pt x="4" y="0"/>
                  </a:moveTo>
                  <a:cubicBezTo>
                    <a:pt x="0" y="4"/>
                    <a:pt x="14" y="21"/>
                    <a:pt x="24" y="38"/>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47"/>
            <p:cNvSpPr/>
            <p:nvPr/>
          </p:nvSpPr>
          <p:spPr>
            <a:xfrm>
              <a:off x="2618670" y="1948013"/>
              <a:ext cx="2158" cy="2235"/>
            </a:xfrm>
            <a:custGeom>
              <a:avLst/>
              <a:gdLst/>
              <a:ahLst/>
              <a:cxnLst/>
              <a:rect l="l" t="t" r="r" b="b"/>
              <a:pathLst>
                <a:path w="28" h="29" extrusionOk="0">
                  <a:moveTo>
                    <a:pt x="1" y="1"/>
                  </a:moveTo>
                  <a:lnTo>
                    <a:pt x="1" y="1"/>
                  </a:lnTo>
                  <a:cubicBezTo>
                    <a:pt x="0" y="1"/>
                    <a:pt x="2" y="4"/>
                    <a:pt x="7" y="12"/>
                  </a:cubicBezTo>
                  <a:cubicBezTo>
                    <a:pt x="17" y="26"/>
                    <a:pt x="24" y="29"/>
                    <a:pt x="28" y="29"/>
                  </a:cubicBezTo>
                  <a:cubicBezTo>
                    <a:pt x="16" y="17"/>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7"/>
            <p:cNvSpPr/>
            <p:nvPr/>
          </p:nvSpPr>
          <p:spPr>
            <a:xfrm>
              <a:off x="2644179" y="1927513"/>
              <a:ext cx="1079" cy="1927"/>
            </a:xfrm>
            <a:custGeom>
              <a:avLst/>
              <a:gdLst/>
              <a:ahLst/>
              <a:cxnLst/>
              <a:rect l="l" t="t" r="r" b="b"/>
              <a:pathLst>
                <a:path w="14" h="25" extrusionOk="0">
                  <a:moveTo>
                    <a:pt x="1" y="1"/>
                  </a:moveTo>
                  <a:lnTo>
                    <a:pt x="1" y="1"/>
                  </a:lnTo>
                  <a:cubicBezTo>
                    <a:pt x="2" y="6"/>
                    <a:pt x="5" y="11"/>
                    <a:pt x="8" y="15"/>
                  </a:cubicBezTo>
                  <a:lnTo>
                    <a:pt x="8" y="15"/>
                  </a:lnTo>
                  <a:cubicBezTo>
                    <a:pt x="5" y="10"/>
                    <a:pt x="3" y="5"/>
                    <a:pt x="1" y="1"/>
                  </a:cubicBezTo>
                  <a:close/>
                  <a:moveTo>
                    <a:pt x="8" y="15"/>
                  </a:moveTo>
                  <a:cubicBezTo>
                    <a:pt x="9" y="18"/>
                    <a:pt x="11" y="21"/>
                    <a:pt x="14" y="25"/>
                  </a:cubicBezTo>
                  <a:cubicBezTo>
                    <a:pt x="12" y="22"/>
                    <a:pt x="10" y="18"/>
                    <a:pt x="8" y="1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7"/>
            <p:cNvSpPr/>
            <p:nvPr/>
          </p:nvSpPr>
          <p:spPr>
            <a:xfrm>
              <a:off x="2620751" y="1949400"/>
              <a:ext cx="1156" cy="1850"/>
            </a:xfrm>
            <a:custGeom>
              <a:avLst/>
              <a:gdLst/>
              <a:ahLst/>
              <a:cxnLst/>
              <a:rect l="l" t="t" r="r" b="b"/>
              <a:pathLst>
                <a:path w="15" h="24" extrusionOk="0">
                  <a:moveTo>
                    <a:pt x="1" y="0"/>
                  </a:moveTo>
                  <a:lnTo>
                    <a:pt x="1" y="0"/>
                  </a:lnTo>
                  <a:cubicBezTo>
                    <a:pt x="1" y="8"/>
                    <a:pt x="4" y="11"/>
                    <a:pt x="1" y="11"/>
                  </a:cubicBezTo>
                  <a:cubicBezTo>
                    <a:pt x="6" y="18"/>
                    <a:pt x="11" y="23"/>
                    <a:pt x="13" y="23"/>
                  </a:cubicBezTo>
                  <a:cubicBezTo>
                    <a:pt x="15" y="23"/>
                    <a:pt x="14" y="19"/>
                    <a:pt x="7" y="8"/>
                  </a:cubicBezTo>
                  <a:cubicBezTo>
                    <a:pt x="4" y="4"/>
                    <a:pt x="1"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7"/>
            <p:cNvSpPr/>
            <p:nvPr/>
          </p:nvSpPr>
          <p:spPr>
            <a:xfrm>
              <a:off x="2649882" y="1884355"/>
              <a:ext cx="308" cy="308"/>
            </a:xfrm>
            <a:custGeom>
              <a:avLst/>
              <a:gdLst/>
              <a:ahLst/>
              <a:cxnLst/>
              <a:rect l="l" t="t" r="r" b="b"/>
              <a:pathLst>
                <a:path w="4" h="4" extrusionOk="0">
                  <a:moveTo>
                    <a:pt x="0" y="0"/>
                  </a:moveTo>
                  <a:lnTo>
                    <a:pt x="4" y="4"/>
                  </a:lnTo>
                  <a:cubicBezTo>
                    <a:pt x="4" y="0"/>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7"/>
            <p:cNvSpPr/>
            <p:nvPr/>
          </p:nvSpPr>
          <p:spPr>
            <a:xfrm>
              <a:off x="2673542" y="1906242"/>
              <a:ext cx="385" cy="385"/>
            </a:xfrm>
            <a:custGeom>
              <a:avLst/>
              <a:gdLst/>
              <a:ahLst/>
              <a:cxnLst/>
              <a:rect l="l" t="t" r="r" b="b"/>
              <a:pathLst>
                <a:path w="5" h="5" extrusionOk="0">
                  <a:moveTo>
                    <a:pt x="5" y="0"/>
                  </a:moveTo>
                  <a:lnTo>
                    <a:pt x="1" y="3"/>
                  </a:lnTo>
                  <a:cubicBezTo>
                    <a:pt x="2" y="4"/>
                    <a:pt x="3" y="5"/>
                    <a:pt x="3" y="5"/>
                  </a:cubicBezTo>
                  <a:cubicBezTo>
                    <a:pt x="5" y="5"/>
                    <a:pt x="5" y="2"/>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7"/>
            <p:cNvSpPr/>
            <p:nvPr/>
          </p:nvSpPr>
          <p:spPr>
            <a:xfrm>
              <a:off x="2617052" y="1953561"/>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7"/>
            <p:cNvSpPr/>
            <p:nvPr/>
          </p:nvSpPr>
          <p:spPr>
            <a:xfrm>
              <a:off x="2608497" y="1942618"/>
              <a:ext cx="848" cy="1387"/>
            </a:xfrm>
            <a:custGeom>
              <a:avLst/>
              <a:gdLst/>
              <a:ahLst/>
              <a:cxnLst/>
              <a:rect l="l" t="t" r="r" b="b"/>
              <a:pathLst>
                <a:path w="11" h="18" extrusionOk="0">
                  <a:moveTo>
                    <a:pt x="1" y="1"/>
                  </a:moveTo>
                  <a:lnTo>
                    <a:pt x="1" y="1"/>
                  </a:lnTo>
                  <a:cubicBezTo>
                    <a:pt x="4" y="11"/>
                    <a:pt x="7" y="15"/>
                    <a:pt x="10" y="18"/>
                  </a:cubicBezTo>
                  <a:cubicBezTo>
                    <a:pt x="10" y="15"/>
                    <a:pt x="7"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7"/>
            <p:cNvSpPr/>
            <p:nvPr/>
          </p:nvSpPr>
          <p:spPr>
            <a:xfrm>
              <a:off x="2610809" y="1932753"/>
              <a:ext cx="308" cy="617"/>
            </a:xfrm>
            <a:custGeom>
              <a:avLst/>
              <a:gdLst/>
              <a:ahLst/>
              <a:cxnLst/>
              <a:rect l="l" t="t" r="r" b="b"/>
              <a:pathLst>
                <a:path w="4" h="8" extrusionOk="0">
                  <a:moveTo>
                    <a:pt x="4" y="7"/>
                  </a:moveTo>
                  <a:lnTo>
                    <a:pt x="4" y="7"/>
                  </a:lnTo>
                  <a:cubicBezTo>
                    <a:pt x="1" y="1"/>
                    <a:pt x="1" y="1"/>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7"/>
            <p:cNvSpPr/>
            <p:nvPr/>
          </p:nvSpPr>
          <p:spPr>
            <a:xfrm>
              <a:off x="2616050" y="1952482"/>
              <a:ext cx="848" cy="925"/>
            </a:xfrm>
            <a:custGeom>
              <a:avLst/>
              <a:gdLst/>
              <a:ahLst/>
              <a:cxnLst/>
              <a:rect l="l" t="t" r="r" b="b"/>
              <a:pathLst>
                <a:path w="11" h="12" extrusionOk="0">
                  <a:moveTo>
                    <a:pt x="1" y="1"/>
                  </a:moveTo>
                  <a:cubicBezTo>
                    <a:pt x="4" y="5"/>
                    <a:pt x="7" y="8"/>
                    <a:pt x="10" y="11"/>
                  </a:cubicBezTo>
                  <a:cubicBezTo>
                    <a:pt x="7" y="8"/>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7"/>
            <p:cNvSpPr/>
            <p:nvPr/>
          </p:nvSpPr>
          <p:spPr>
            <a:xfrm>
              <a:off x="2616589" y="1953561"/>
              <a:ext cx="462" cy="617"/>
            </a:xfrm>
            <a:custGeom>
              <a:avLst/>
              <a:gdLst/>
              <a:ahLst/>
              <a:cxnLst/>
              <a:rect l="l" t="t" r="r" b="b"/>
              <a:pathLst>
                <a:path w="6" h="8" extrusionOk="0">
                  <a:moveTo>
                    <a:pt x="0" y="1"/>
                  </a:moveTo>
                  <a:cubicBezTo>
                    <a:pt x="2" y="5"/>
                    <a:pt x="4" y="8"/>
                    <a:pt x="5" y="8"/>
                  </a:cubicBezTo>
                  <a:cubicBezTo>
                    <a:pt x="5" y="8"/>
                    <a:pt x="5" y="7"/>
                    <a:pt x="3" y="4"/>
                  </a:cubicBezTo>
                  <a:cubicBezTo>
                    <a:pt x="3" y="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7"/>
            <p:cNvSpPr/>
            <p:nvPr/>
          </p:nvSpPr>
          <p:spPr>
            <a:xfrm>
              <a:off x="2616820" y="1953330"/>
              <a:ext cx="308" cy="308"/>
            </a:xfrm>
            <a:custGeom>
              <a:avLst/>
              <a:gdLst/>
              <a:ahLst/>
              <a:cxnLst/>
              <a:rect l="l" t="t" r="r" b="b"/>
              <a:pathLst>
                <a:path w="4" h="4" extrusionOk="0">
                  <a:moveTo>
                    <a:pt x="4" y="0"/>
                  </a:moveTo>
                  <a:cubicBezTo>
                    <a:pt x="4" y="2"/>
                    <a:pt x="3" y="2"/>
                    <a:pt x="3" y="2"/>
                  </a:cubicBezTo>
                  <a:cubicBezTo>
                    <a:pt x="2" y="2"/>
                    <a:pt x="1" y="1"/>
                    <a:pt x="0" y="0"/>
                  </a:cubicBezTo>
                  <a:lnTo>
                    <a:pt x="0" y="0"/>
                  </a:lnTo>
                  <a:lnTo>
                    <a:pt x="4" y="4"/>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7"/>
            <p:cNvSpPr/>
            <p:nvPr/>
          </p:nvSpPr>
          <p:spPr>
            <a:xfrm>
              <a:off x="2644487" y="1897765"/>
              <a:ext cx="539" cy="1002"/>
            </a:xfrm>
            <a:custGeom>
              <a:avLst/>
              <a:gdLst/>
              <a:ahLst/>
              <a:cxnLst/>
              <a:rect l="l" t="t" r="r" b="b"/>
              <a:pathLst>
                <a:path w="7" h="13" extrusionOk="0">
                  <a:moveTo>
                    <a:pt x="1" y="0"/>
                  </a:moveTo>
                  <a:cubicBezTo>
                    <a:pt x="1" y="0"/>
                    <a:pt x="1" y="4"/>
                    <a:pt x="3" y="9"/>
                  </a:cubicBezTo>
                  <a:cubicBezTo>
                    <a:pt x="3" y="9"/>
                    <a:pt x="4" y="9"/>
                    <a:pt x="5" y="10"/>
                  </a:cubicBezTo>
                  <a:lnTo>
                    <a:pt x="5" y="10"/>
                  </a:lnTo>
                  <a:cubicBezTo>
                    <a:pt x="3" y="3"/>
                    <a:pt x="1" y="0"/>
                    <a:pt x="1" y="0"/>
                  </a:cubicBezTo>
                  <a:close/>
                  <a:moveTo>
                    <a:pt x="5" y="10"/>
                  </a:moveTo>
                  <a:lnTo>
                    <a:pt x="5" y="10"/>
                  </a:lnTo>
                  <a:cubicBezTo>
                    <a:pt x="6" y="10"/>
                    <a:pt x="6" y="11"/>
                    <a:pt x="6" y="12"/>
                  </a:cubicBezTo>
                  <a:cubicBezTo>
                    <a:pt x="6" y="11"/>
                    <a:pt x="6" y="10"/>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7"/>
            <p:cNvSpPr/>
            <p:nvPr/>
          </p:nvSpPr>
          <p:spPr>
            <a:xfrm>
              <a:off x="2612350" y="1915028"/>
              <a:ext cx="385" cy="385"/>
            </a:xfrm>
            <a:custGeom>
              <a:avLst/>
              <a:gdLst/>
              <a:ahLst/>
              <a:cxnLst/>
              <a:rect l="l" t="t" r="r" b="b"/>
              <a:pathLst>
                <a:path w="5" h="5" extrusionOk="0">
                  <a:moveTo>
                    <a:pt x="1" y="0"/>
                  </a:moveTo>
                  <a:lnTo>
                    <a:pt x="4" y="5"/>
                  </a:lnTo>
                  <a:lnTo>
                    <a:pt x="4"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7"/>
            <p:cNvSpPr/>
            <p:nvPr/>
          </p:nvSpPr>
          <p:spPr>
            <a:xfrm>
              <a:off x="2611657" y="1912947"/>
              <a:ext cx="6320" cy="9711"/>
            </a:xfrm>
            <a:custGeom>
              <a:avLst/>
              <a:gdLst/>
              <a:ahLst/>
              <a:cxnLst/>
              <a:rect l="l" t="t" r="r" b="b"/>
              <a:pathLst>
                <a:path w="82" h="126" extrusionOk="0">
                  <a:moveTo>
                    <a:pt x="0" y="1"/>
                  </a:moveTo>
                  <a:lnTo>
                    <a:pt x="7" y="11"/>
                  </a:lnTo>
                  <a:lnTo>
                    <a:pt x="7" y="11"/>
                  </a:lnTo>
                  <a:cubicBezTo>
                    <a:pt x="5" y="8"/>
                    <a:pt x="3" y="5"/>
                    <a:pt x="0" y="1"/>
                  </a:cubicBezTo>
                  <a:close/>
                  <a:moveTo>
                    <a:pt x="7" y="11"/>
                  </a:moveTo>
                  <a:cubicBezTo>
                    <a:pt x="19" y="30"/>
                    <a:pt x="21" y="35"/>
                    <a:pt x="19" y="35"/>
                  </a:cubicBezTo>
                  <a:cubicBezTo>
                    <a:pt x="18" y="35"/>
                    <a:pt x="16" y="34"/>
                    <a:pt x="13" y="32"/>
                  </a:cubicBezTo>
                  <a:lnTo>
                    <a:pt x="13" y="32"/>
                  </a:lnTo>
                  <a:lnTo>
                    <a:pt x="81" y="126"/>
                  </a:lnTo>
                  <a:lnTo>
                    <a:pt x="81" y="126"/>
                  </a:lnTo>
                  <a:lnTo>
                    <a:pt x="7" y="1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7"/>
            <p:cNvSpPr/>
            <p:nvPr/>
          </p:nvSpPr>
          <p:spPr>
            <a:xfrm>
              <a:off x="2603256" y="1883739"/>
              <a:ext cx="71904" cy="71750"/>
            </a:xfrm>
            <a:custGeom>
              <a:avLst/>
              <a:gdLst/>
              <a:ahLst/>
              <a:cxnLst/>
              <a:rect l="l" t="t" r="r" b="b"/>
              <a:pathLst>
                <a:path w="933" h="931" extrusionOk="0">
                  <a:moveTo>
                    <a:pt x="596" y="18"/>
                  </a:moveTo>
                  <a:cubicBezTo>
                    <a:pt x="596" y="19"/>
                    <a:pt x="596" y="19"/>
                    <a:pt x="597" y="19"/>
                  </a:cubicBezTo>
                  <a:lnTo>
                    <a:pt x="597" y="19"/>
                  </a:lnTo>
                  <a:lnTo>
                    <a:pt x="596" y="18"/>
                  </a:lnTo>
                  <a:close/>
                  <a:moveTo>
                    <a:pt x="457" y="102"/>
                  </a:moveTo>
                  <a:lnTo>
                    <a:pt x="460" y="107"/>
                  </a:lnTo>
                  <a:lnTo>
                    <a:pt x="460" y="107"/>
                  </a:lnTo>
                  <a:cubicBezTo>
                    <a:pt x="459" y="105"/>
                    <a:pt x="458" y="104"/>
                    <a:pt x="457" y="102"/>
                  </a:cubicBezTo>
                  <a:close/>
                  <a:moveTo>
                    <a:pt x="477" y="102"/>
                  </a:moveTo>
                  <a:cubicBezTo>
                    <a:pt x="484" y="112"/>
                    <a:pt x="488" y="119"/>
                    <a:pt x="491" y="124"/>
                  </a:cubicBezTo>
                  <a:lnTo>
                    <a:pt x="491" y="124"/>
                  </a:lnTo>
                  <a:cubicBezTo>
                    <a:pt x="488" y="118"/>
                    <a:pt x="483" y="111"/>
                    <a:pt x="477" y="102"/>
                  </a:cubicBezTo>
                  <a:close/>
                  <a:moveTo>
                    <a:pt x="359" y="123"/>
                  </a:moveTo>
                  <a:cubicBezTo>
                    <a:pt x="360" y="126"/>
                    <a:pt x="362" y="129"/>
                    <a:pt x="364" y="133"/>
                  </a:cubicBezTo>
                  <a:lnTo>
                    <a:pt x="364" y="133"/>
                  </a:lnTo>
                  <a:lnTo>
                    <a:pt x="359" y="123"/>
                  </a:lnTo>
                  <a:close/>
                  <a:moveTo>
                    <a:pt x="420" y="180"/>
                  </a:moveTo>
                  <a:cubicBezTo>
                    <a:pt x="420" y="180"/>
                    <a:pt x="420" y="180"/>
                    <a:pt x="420" y="180"/>
                  </a:cubicBezTo>
                  <a:cubicBezTo>
                    <a:pt x="420" y="180"/>
                    <a:pt x="420" y="180"/>
                    <a:pt x="420" y="180"/>
                  </a:cubicBezTo>
                  <a:close/>
                  <a:moveTo>
                    <a:pt x="301" y="248"/>
                  </a:moveTo>
                  <a:lnTo>
                    <a:pt x="301" y="248"/>
                  </a:lnTo>
                  <a:cubicBezTo>
                    <a:pt x="301" y="248"/>
                    <a:pt x="301" y="249"/>
                    <a:pt x="301" y="250"/>
                  </a:cubicBezTo>
                  <a:lnTo>
                    <a:pt x="301" y="250"/>
                  </a:lnTo>
                  <a:lnTo>
                    <a:pt x="301" y="248"/>
                  </a:lnTo>
                  <a:close/>
                  <a:moveTo>
                    <a:pt x="176" y="350"/>
                  </a:moveTo>
                  <a:cubicBezTo>
                    <a:pt x="177" y="351"/>
                    <a:pt x="178" y="353"/>
                    <a:pt x="179" y="355"/>
                  </a:cubicBezTo>
                  <a:lnTo>
                    <a:pt x="179" y="355"/>
                  </a:lnTo>
                  <a:lnTo>
                    <a:pt x="176" y="350"/>
                  </a:lnTo>
                  <a:close/>
                  <a:moveTo>
                    <a:pt x="800" y="387"/>
                  </a:moveTo>
                  <a:cubicBezTo>
                    <a:pt x="802" y="390"/>
                    <a:pt x="805" y="393"/>
                    <a:pt x="808" y="397"/>
                  </a:cubicBezTo>
                  <a:cubicBezTo>
                    <a:pt x="805" y="393"/>
                    <a:pt x="802" y="390"/>
                    <a:pt x="800" y="387"/>
                  </a:cubicBezTo>
                  <a:close/>
                  <a:moveTo>
                    <a:pt x="721" y="410"/>
                  </a:moveTo>
                  <a:lnTo>
                    <a:pt x="721" y="410"/>
                  </a:lnTo>
                  <a:cubicBezTo>
                    <a:pt x="722" y="410"/>
                    <a:pt x="726" y="417"/>
                    <a:pt x="730" y="424"/>
                  </a:cubicBezTo>
                  <a:lnTo>
                    <a:pt x="724" y="417"/>
                  </a:lnTo>
                  <a:cubicBezTo>
                    <a:pt x="722" y="412"/>
                    <a:pt x="721" y="410"/>
                    <a:pt x="721" y="410"/>
                  </a:cubicBezTo>
                  <a:close/>
                  <a:moveTo>
                    <a:pt x="109" y="420"/>
                  </a:moveTo>
                  <a:lnTo>
                    <a:pt x="109" y="420"/>
                  </a:lnTo>
                  <a:cubicBezTo>
                    <a:pt x="111" y="423"/>
                    <a:pt x="113" y="425"/>
                    <a:pt x="114" y="427"/>
                  </a:cubicBezTo>
                  <a:lnTo>
                    <a:pt x="114" y="427"/>
                  </a:lnTo>
                  <a:cubicBezTo>
                    <a:pt x="112" y="424"/>
                    <a:pt x="110" y="421"/>
                    <a:pt x="109" y="420"/>
                  </a:cubicBezTo>
                  <a:close/>
                  <a:moveTo>
                    <a:pt x="246" y="420"/>
                  </a:moveTo>
                  <a:cubicBezTo>
                    <a:pt x="247" y="420"/>
                    <a:pt x="253" y="425"/>
                    <a:pt x="261" y="434"/>
                  </a:cubicBezTo>
                  <a:cubicBezTo>
                    <a:pt x="261" y="435"/>
                    <a:pt x="260" y="436"/>
                    <a:pt x="260" y="436"/>
                  </a:cubicBezTo>
                  <a:cubicBezTo>
                    <a:pt x="258" y="436"/>
                    <a:pt x="255" y="434"/>
                    <a:pt x="251" y="427"/>
                  </a:cubicBezTo>
                  <a:cubicBezTo>
                    <a:pt x="247" y="422"/>
                    <a:pt x="246" y="420"/>
                    <a:pt x="246" y="420"/>
                  </a:cubicBezTo>
                  <a:close/>
                  <a:moveTo>
                    <a:pt x="5" y="435"/>
                  </a:moveTo>
                  <a:cubicBezTo>
                    <a:pt x="5" y="435"/>
                    <a:pt x="6" y="437"/>
                    <a:pt x="8" y="440"/>
                  </a:cubicBezTo>
                  <a:lnTo>
                    <a:pt x="8" y="440"/>
                  </a:lnTo>
                  <a:cubicBezTo>
                    <a:pt x="6" y="437"/>
                    <a:pt x="5" y="435"/>
                    <a:pt x="5" y="435"/>
                  </a:cubicBezTo>
                  <a:close/>
                  <a:moveTo>
                    <a:pt x="625" y="515"/>
                  </a:moveTo>
                  <a:cubicBezTo>
                    <a:pt x="625" y="515"/>
                    <a:pt x="626" y="515"/>
                    <a:pt x="626" y="515"/>
                  </a:cubicBezTo>
                  <a:cubicBezTo>
                    <a:pt x="626" y="515"/>
                    <a:pt x="625" y="515"/>
                    <a:pt x="625" y="515"/>
                  </a:cubicBezTo>
                  <a:close/>
                  <a:moveTo>
                    <a:pt x="322" y="515"/>
                  </a:moveTo>
                  <a:lnTo>
                    <a:pt x="322" y="515"/>
                  </a:lnTo>
                  <a:cubicBezTo>
                    <a:pt x="322" y="516"/>
                    <a:pt x="323" y="517"/>
                    <a:pt x="323" y="518"/>
                  </a:cubicBezTo>
                  <a:lnTo>
                    <a:pt x="323" y="518"/>
                  </a:lnTo>
                  <a:cubicBezTo>
                    <a:pt x="323" y="517"/>
                    <a:pt x="322" y="516"/>
                    <a:pt x="322" y="515"/>
                  </a:cubicBezTo>
                  <a:close/>
                  <a:moveTo>
                    <a:pt x="1" y="548"/>
                  </a:moveTo>
                  <a:lnTo>
                    <a:pt x="1" y="548"/>
                  </a:lnTo>
                  <a:cubicBezTo>
                    <a:pt x="21" y="579"/>
                    <a:pt x="25" y="593"/>
                    <a:pt x="35" y="613"/>
                  </a:cubicBezTo>
                  <a:cubicBezTo>
                    <a:pt x="46" y="629"/>
                    <a:pt x="51" y="635"/>
                    <a:pt x="53" y="635"/>
                  </a:cubicBezTo>
                  <a:cubicBezTo>
                    <a:pt x="56" y="635"/>
                    <a:pt x="45" y="613"/>
                    <a:pt x="38" y="597"/>
                  </a:cubicBezTo>
                  <a:lnTo>
                    <a:pt x="38" y="597"/>
                  </a:lnTo>
                  <a:cubicBezTo>
                    <a:pt x="39" y="598"/>
                    <a:pt x="39" y="599"/>
                    <a:pt x="40" y="599"/>
                  </a:cubicBezTo>
                  <a:lnTo>
                    <a:pt x="40" y="599"/>
                  </a:lnTo>
                  <a:cubicBezTo>
                    <a:pt x="39" y="598"/>
                    <a:pt x="39" y="597"/>
                    <a:pt x="38" y="596"/>
                  </a:cubicBezTo>
                  <a:lnTo>
                    <a:pt x="38" y="596"/>
                  </a:lnTo>
                  <a:cubicBezTo>
                    <a:pt x="38" y="597"/>
                    <a:pt x="38" y="597"/>
                    <a:pt x="38" y="597"/>
                  </a:cubicBezTo>
                  <a:lnTo>
                    <a:pt x="38" y="597"/>
                  </a:lnTo>
                  <a:cubicBezTo>
                    <a:pt x="34" y="592"/>
                    <a:pt x="30" y="586"/>
                    <a:pt x="25" y="579"/>
                  </a:cubicBezTo>
                  <a:lnTo>
                    <a:pt x="25" y="579"/>
                  </a:lnTo>
                  <a:cubicBezTo>
                    <a:pt x="31" y="589"/>
                    <a:pt x="45" y="606"/>
                    <a:pt x="41" y="609"/>
                  </a:cubicBezTo>
                  <a:cubicBezTo>
                    <a:pt x="5" y="569"/>
                    <a:pt x="41" y="599"/>
                    <a:pt x="1" y="548"/>
                  </a:cubicBezTo>
                  <a:close/>
                  <a:moveTo>
                    <a:pt x="278" y="779"/>
                  </a:moveTo>
                  <a:lnTo>
                    <a:pt x="278" y="779"/>
                  </a:lnTo>
                  <a:cubicBezTo>
                    <a:pt x="280" y="782"/>
                    <a:pt x="282" y="784"/>
                    <a:pt x="283" y="785"/>
                  </a:cubicBezTo>
                  <a:lnTo>
                    <a:pt x="283" y="785"/>
                  </a:lnTo>
                  <a:cubicBezTo>
                    <a:pt x="282" y="783"/>
                    <a:pt x="280" y="781"/>
                    <a:pt x="278" y="779"/>
                  </a:cubicBezTo>
                  <a:close/>
                  <a:moveTo>
                    <a:pt x="67" y="773"/>
                  </a:moveTo>
                  <a:cubicBezTo>
                    <a:pt x="73" y="782"/>
                    <a:pt x="80" y="790"/>
                    <a:pt x="82" y="790"/>
                  </a:cubicBezTo>
                  <a:cubicBezTo>
                    <a:pt x="83" y="790"/>
                    <a:pt x="82" y="787"/>
                    <a:pt x="78" y="782"/>
                  </a:cubicBezTo>
                  <a:lnTo>
                    <a:pt x="78" y="782"/>
                  </a:lnTo>
                  <a:cubicBezTo>
                    <a:pt x="80" y="785"/>
                    <a:pt x="81" y="786"/>
                    <a:pt x="80" y="786"/>
                  </a:cubicBezTo>
                  <a:cubicBezTo>
                    <a:pt x="79" y="786"/>
                    <a:pt x="73" y="780"/>
                    <a:pt x="67" y="773"/>
                  </a:cubicBezTo>
                  <a:close/>
                  <a:moveTo>
                    <a:pt x="173" y="863"/>
                  </a:moveTo>
                  <a:lnTo>
                    <a:pt x="173" y="863"/>
                  </a:lnTo>
                  <a:cubicBezTo>
                    <a:pt x="175" y="864"/>
                    <a:pt x="176" y="865"/>
                    <a:pt x="177" y="866"/>
                  </a:cubicBezTo>
                  <a:lnTo>
                    <a:pt x="177" y="866"/>
                  </a:lnTo>
                  <a:cubicBezTo>
                    <a:pt x="177" y="866"/>
                    <a:pt x="177" y="866"/>
                    <a:pt x="176" y="866"/>
                  </a:cubicBezTo>
                  <a:lnTo>
                    <a:pt x="173" y="863"/>
                  </a:lnTo>
                  <a:close/>
                  <a:moveTo>
                    <a:pt x="165" y="861"/>
                  </a:moveTo>
                  <a:lnTo>
                    <a:pt x="165" y="861"/>
                  </a:lnTo>
                  <a:cubicBezTo>
                    <a:pt x="167" y="864"/>
                    <a:pt x="168" y="866"/>
                    <a:pt x="170" y="869"/>
                  </a:cubicBezTo>
                  <a:cubicBezTo>
                    <a:pt x="167" y="866"/>
                    <a:pt x="165" y="863"/>
                    <a:pt x="165" y="861"/>
                  </a:cubicBezTo>
                  <a:close/>
                  <a:moveTo>
                    <a:pt x="597" y="1"/>
                  </a:moveTo>
                  <a:lnTo>
                    <a:pt x="597" y="1"/>
                  </a:lnTo>
                  <a:cubicBezTo>
                    <a:pt x="592" y="1"/>
                    <a:pt x="599" y="19"/>
                    <a:pt x="597" y="19"/>
                  </a:cubicBezTo>
                  <a:cubicBezTo>
                    <a:pt x="597" y="19"/>
                    <a:pt x="597" y="19"/>
                    <a:pt x="597" y="19"/>
                  </a:cubicBezTo>
                  <a:lnTo>
                    <a:pt x="597" y="19"/>
                  </a:lnTo>
                  <a:lnTo>
                    <a:pt x="609" y="29"/>
                  </a:lnTo>
                  <a:cubicBezTo>
                    <a:pt x="613" y="55"/>
                    <a:pt x="579" y="38"/>
                    <a:pt x="602" y="89"/>
                  </a:cubicBezTo>
                  <a:lnTo>
                    <a:pt x="613" y="107"/>
                  </a:lnTo>
                  <a:cubicBezTo>
                    <a:pt x="617" y="117"/>
                    <a:pt x="618" y="120"/>
                    <a:pt x="616" y="120"/>
                  </a:cubicBezTo>
                  <a:cubicBezTo>
                    <a:pt x="614" y="120"/>
                    <a:pt x="603" y="108"/>
                    <a:pt x="598" y="108"/>
                  </a:cubicBezTo>
                  <a:cubicBezTo>
                    <a:pt x="597" y="108"/>
                    <a:pt x="596" y="109"/>
                    <a:pt x="596" y="113"/>
                  </a:cubicBezTo>
                  <a:lnTo>
                    <a:pt x="592" y="110"/>
                  </a:lnTo>
                  <a:lnTo>
                    <a:pt x="592" y="110"/>
                  </a:lnTo>
                  <a:cubicBezTo>
                    <a:pt x="601" y="125"/>
                    <a:pt x="605" y="137"/>
                    <a:pt x="603" y="137"/>
                  </a:cubicBezTo>
                  <a:cubicBezTo>
                    <a:pt x="603" y="137"/>
                    <a:pt x="602" y="137"/>
                    <a:pt x="602" y="137"/>
                  </a:cubicBezTo>
                  <a:cubicBezTo>
                    <a:pt x="592" y="116"/>
                    <a:pt x="572" y="102"/>
                    <a:pt x="558" y="79"/>
                  </a:cubicBezTo>
                  <a:lnTo>
                    <a:pt x="558" y="79"/>
                  </a:lnTo>
                  <a:cubicBezTo>
                    <a:pt x="572" y="119"/>
                    <a:pt x="572" y="110"/>
                    <a:pt x="613" y="177"/>
                  </a:cubicBezTo>
                  <a:lnTo>
                    <a:pt x="588" y="147"/>
                  </a:lnTo>
                  <a:lnTo>
                    <a:pt x="588" y="147"/>
                  </a:lnTo>
                  <a:cubicBezTo>
                    <a:pt x="605" y="174"/>
                    <a:pt x="616" y="188"/>
                    <a:pt x="616" y="201"/>
                  </a:cubicBezTo>
                  <a:cubicBezTo>
                    <a:pt x="602" y="174"/>
                    <a:pt x="582" y="157"/>
                    <a:pt x="565" y="123"/>
                  </a:cubicBezTo>
                  <a:cubicBezTo>
                    <a:pt x="555" y="113"/>
                    <a:pt x="550" y="109"/>
                    <a:pt x="547" y="109"/>
                  </a:cubicBezTo>
                  <a:lnTo>
                    <a:pt x="547" y="109"/>
                  </a:lnTo>
                  <a:cubicBezTo>
                    <a:pt x="541" y="109"/>
                    <a:pt x="559" y="141"/>
                    <a:pt x="554" y="141"/>
                  </a:cubicBezTo>
                  <a:cubicBezTo>
                    <a:pt x="551" y="141"/>
                    <a:pt x="544" y="133"/>
                    <a:pt x="524" y="110"/>
                  </a:cubicBezTo>
                  <a:lnTo>
                    <a:pt x="524" y="110"/>
                  </a:lnTo>
                  <a:cubicBezTo>
                    <a:pt x="552" y="154"/>
                    <a:pt x="562" y="161"/>
                    <a:pt x="566" y="161"/>
                  </a:cubicBezTo>
                  <a:cubicBezTo>
                    <a:pt x="569" y="161"/>
                    <a:pt x="570" y="159"/>
                    <a:pt x="571" y="159"/>
                  </a:cubicBezTo>
                  <a:cubicBezTo>
                    <a:pt x="572" y="159"/>
                    <a:pt x="573" y="160"/>
                    <a:pt x="575" y="163"/>
                  </a:cubicBezTo>
                  <a:cubicBezTo>
                    <a:pt x="595" y="187"/>
                    <a:pt x="611" y="221"/>
                    <a:pt x="603" y="221"/>
                  </a:cubicBezTo>
                  <a:cubicBezTo>
                    <a:pt x="603" y="221"/>
                    <a:pt x="603" y="221"/>
                    <a:pt x="602" y="221"/>
                  </a:cubicBezTo>
                  <a:cubicBezTo>
                    <a:pt x="599" y="221"/>
                    <a:pt x="533" y="130"/>
                    <a:pt x="522" y="130"/>
                  </a:cubicBezTo>
                  <a:cubicBezTo>
                    <a:pt x="522" y="130"/>
                    <a:pt x="521" y="130"/>
                    <a:pt x="521" y="130"/>
                  </a:cubicBezTo>
                  <a:lnTo>
                    <a:pt x="518" y="123"/>
                  </a:lnTo>
                  <a:cubicBezTo>
                    <a:pt x="515" y="120"/>
                    <a:pt x="514" y="119"/>
                    <a:pt x="513" y="119"/>
                  </a:cubicBezTo>
                  <a:lnTo>
                    <a:pt x="513" y="119"/>
                  </a:lnTo>
                  <a:cubicBezTo>
                    <a:pt x="510" y="119"/>
                    <a:pt x="519" y="137"/>
                    <a:pt x="515" y="137"/>
                  </a:cubicBezTo>
                  <a:cubicBezTo>
                    <a:pt x="514" y="137"/>
                    <a:pt x="511" y="134"/>
                    <a:pt x="504" y="127"/>
                  </a:cubicBezTo>
                  <a:lnTo>
                    <a:pt x="504" y="127"/>
                  </a:lnTo>
                  <a:cubicBezTo>
                    <a:pt x="538" y="174"/>
                    <a:pt x="498" y="127"/>
                    <a:pt x="541" y="188"/>
                  </a:cubicBezTo>
                  <a:lnTo>
                    <a:pt x="538" y="167"/>
                  </a:lnTo>
                  <a:lnTo>
                    <a:pt x="538" y="167"/>
                  </a:lnTo>
                  <a:cubicBezTo>
                    <a:pt x="544" y="184"/>
                    <a:pt x="578" y="237"/>
                    <a:pt x="571" y="237"/>
                  </a:cubicBezTo>
                  <a:cubicBezTo>
                    <a:pt x="569" y="237"/>
                    <a:pt x="566" y="236"/>
                    <a:pt x="562" y="231"/>
                  </a:cubicBezTo>
                  <a:cubicBezTo>
                    <a:pt x="552" y="218"/>
                    <a:pt x="545" y="201"/>
                    <a:pt x="538" y="191"/>
                  </a:cubicBezTo>
                  <a:cubicBezTo>
                    <a:pt x="535" y="187"/>
                    <a:pt x="533" y="185"/>
                    <a:pt x="533" y="185"/>
                  </a:cubicBezTo>
                  <a:lnTo>
                    <a:pt x="533" y="185"/>
                  </a:lnTo>
                  <a:cubicBezTo>
                    <a:pt x="532" y="185"/>
                    <a:pt x="536" y="193"/>
                    <a:pt x="534" y="193"/>
                  </a:cubicBezTo>
                  <a:cubicBezTo>
                    <a:pt x="533" y="193"/>
                    <a:pt x="531" y="191"/>
                    <a:pt x="528" y="188"/>
                  </a:cubicBezTo>
                  <a:cubicBezTo>
                    <a:pt x="487" y="127"/>
                    <a:pt x="528" y="167"/>
                    <a:pt x="498" y="119"/>
                  </a:cubicBezTo>
                  <a:cubicBezTo>
                    <a:pt x="495" y="116"/>
                    <a:pt x="494" y="115"/>
                    <a:pt x="493" y="115"/>
                  </a:cubicBezTo>
                  <a:lnTo>
                    <a:pt x="493" y="115"/>
                  </a:lnTo>
                  <a:cubicBezTo>
                    <a:pt x="492" y="115"/>
                    <a:pt x="500" y="132"/>
                    <a:pt x="498" y="132"/>
                  </a:cubicBezTo>
                  <a:cubicBezTo>
                    <a:pt x="498" y="132"/>
                    <a:pt x="496" y="130"/>
                    <a:pt x="491" y="124"/>
                  </a:cubicBezTo>
                  <a:lnTo>
                    <a:pt x="491" y="124"/>
                  </a:lnTo>
                  <a:cubicBezTo>
                    <a:pt x="500" y="138"/>
                    <a:pt x="502" y="141"/>
                    <a:pt x="500" y="141"/>
                  </a:cubicBezTo>
                  <a:cubicBezTo>
                    <a:pt x="499" y="141"/>
                    <a:pt x="494" y="136"/>
                    <a:pt x="492" y="136"/>
                  </a:cubicBezTo>
                  <a:lnTo>
                    <a:pt x="492" y="136"/>
                  </a:lnTo>
                  <a:cubicBezTo>
                    <a:pt x="490" y="136"/>
                    <a:pt x="491" y="142"/>
                    <a:pt x="504" y="163"/>
                  </a:cubicBezTo>
                  <a:lnTo>
                    <a:pt x="477" y="127"/>
                  </a:lnTo>
                  <a:lnTo>
                    <a:pt x="477" y="127"/>
                  </a:lnTo>
                  <a:cubicBezTo>
                    <a:pt x="481" y="133"/>
                    <a:pt x="491" y="154"/>
                    <a:pt x="487" y="154"/>
                  </a:cubicBezTo>
                  <a:lnTo>
                    <a:pt x="460" y="107"/>
                  </a:lnTo>
                  <a:lnTo>
                    <a:pt x="460" y="107"/>
                  </a:lnTo>
                  <a:cubicBezTo>
                    <a:pt x="464" y="115"/>
                    <a:pt x="465" y="117"/>
                    <a:pt x="464" y="117"/>
                  </a:cubicBezTo>
                  <a:cubicBezTo>
                    <a:pt x="460" y="117"/>
                    <a:pt x="440" y="94"/>
                    <a:pt x="436" y="94"/>
                  </a:cubicBezTo>
                  <a:lnTo>
                    <a:pt x="436" y="94"/>
                  </a:lnTo>
                  <a:cubicBezTo>
                    <a:pt x="435" y="94"/>
                    <a:pt x="435" y="96"/>
                    <a:pt x="437" y="99"/>
                  </a:cubicBezTo>
                  <a:cubicBezTo>
                    <a:pt x="437" y="99"/>
                    <a:pt x="438" y="99"/>
                    <a:pt x="438" y="99"/>
                  </a:cubicBezTo>
                  <a:cubicBezTo>
                    <a:pt x="447" y="99"/>
                    <a:pt x="472" y="141"/>
                    <a:pt x="491" y="163"/>
                  </a:cubicBezTo>
                  <a:cubicBezTo>
                    <a:pt x="495" y="173"/>
                    <a:pt x="496" y="177"/>
                    <a:pt x="494" y="177"/>
                  </a:cubicBezTo>
                  <a:cubicBezTo>
                    <a:pt x="486" y="177"/>
                    <a:pt x="431" y="97"/>
                    <a:pt x="421" y="97"/>
                  </a:cubicBezTo>
                  <a:cubicBezTo>
                    <a:pt x="420" y="97"/>
                    <a:pt x="420" y="97"/>
                    <a:pt x="420" y="99"/>
                  </a:cubicBezTo>
                  <a:cubicBezTo>
                    <a:pt x="420" y="99"/>
                    <a:pt x="419" y="99"/>
                    <a:pt x="419" y="99"/>
                  </a:cubicBezTo>
                  <a:lnTo>
                    <a:pt x="419" y="99"/>
                  </a:lnTo>
                  <a:cubicBezTo>
                    <a:pt x="419" y="99"/>
                    <a:pt x="441" y="121"/>
                    <a:pt x="451" y="137"/>
                  </a:cubicBezTo>
                  <a:cubicBezTo>
                    <a:pt x="443" y="130"/>
                    <a:pt x="430" y="119"/>
                    <a:pt x="416" y="99"/>
                  </a:cubicBezTo>
                  <a:lnTo>
                    <a:pt x="416" y="99"/>
                  </a:lnTo>
                  <a:cubicBezTo>
                    <a:pt x="413" y="113"/>
                    <a:pt x="443" y="137"/>
                    <a:pt x="454" y="160"/>
                  </a:cubicBezTo>
                  <a:cubicBezTo>
                    <a:pt x="446" y="151"/>
                    <a:pt x="442" y="147"/>
                    <a:pt x="441" y="147"/>
                  </a:cubicBezTo>
                  <a:lnTo>
                    <a:pt x="441" y="147"/>
                  </a:lnTo>
                  <a:cubicBezTo>
                    <a:pt x="438" y="147"/>
                    <a:pt x="465" y="187"/>
                    <a:pt x="471" y="197"/>
                  </a:cubicBezTo>
                  <a:lnTo>
                    <a:pt x="443" y="163"/>
                  </a:lnTo>
                  <a:cubicBezTo>
                    <a:pt x="441" y="161"/>
                    <a:pt x="440" y="160"/>
                    <a:pt x="439" y="160"/>
                  </a:cubicBezTo>
                  <a:lnTo>
                    <a:pt x="439" y="160"/>
                  </a:lnTo>
                  <a:cubicBezTo>
                    <a:pt x="434" y="160"/>
                    <a:pt x="481" y="221"/>
                    <a:pt x="473" y="221"/>
                  </a:cubicBezTo>
                  <a:cubicBezTo>
                    <a:pt x="472" y="221"/>
                    <a:pt x="470" y="220"/>
                    <a:pt x="467" y="218"/>
                  </a:cubicBezTo>
                  <a:lnTo>
                    <a:pt x="437" y="163"/>
                  </a:lnTo>
                  <a:lnTo>
                    <a:pt x="440" y="180"/>
                  </a:lnTo>
                  <a:lnTo>
                    <a:pt x="413" y="137"/>
                  </a:lnTo>
                  <a:lnTo>
                    <a:pt x="413" y="137"/>
                  </a:lnTo>
                  <a:cubicBezTo>
                    <a:pt x="423" y="157"/>
                    <a:pt x="425" y="163"/>
                    <a:pt x="422" y="163"/>
                  </a:cubicBezTo>
                  <a:cubicBezTo>
                    <a:pt x="420" y="163"/>
                    <a:pt x="416" y="160"/>
                    <a:pt x="410" y="157"/>
                  </a:cubicBezTo>
                  <a:lnTo>
                    <a:pt x="410" y="157"/>
                  </a:lnTo>
                  <a:cubicBezTo>
                    <a:pt x="430" y="180"/>
                    <a:pt x="457" y="224"/>
                    <a:pt x="454" y="228"/>
                  </a:cubicBezTo>
                  <a:cubicBezTo>
                    <a:pt x="440" y="212"/>
                    <a:pt x="433" y="198"/>
                    <a:pt x="431" y="198"/>
                  </a:cubicBezTo>
                  <a:cubicBezTo>
                    <a:pt x="431" y="198"/>
                    <a:pt x="430" y="199"/>
                    <a:pt x="430" y="201"/>
                  </a:cubicBezTo>
                  <a:cubicBezTo>
                    <a:pt x="419" y="185"/>
                    <a:pt x="406" y="166"/>
                    <a:pt x="407" y="166"/>
                  </a:cubicBezTo>
                  <a:lnTo>
                    <a:pt x="407" y="166"/>
                  </a:lnTo>
                  <a:cubicBezTo>
                    <a:pt x="407" y="166"/>
                    <a:pt x="411" y="170"/>
                    <a:pt x="420" y="180"/>
                  </a:cubicBezTo>
                  <a:cubicBezTo>
                    <a:pt x="413" y="167"/>
                    <a:pt x="406" y="157"/>
                    <a:pt x="396" y="143"/>
                  </a:cubicBezTo>
                  <a:cubicBezTo>
                    <a:pt x="389" y="135"/>
                    <a:pt x="386" y="133"/>
                    <a:pt x="384" y="133"/>
                  </a:cubicBezTo>
                  <a:lnTo>
                    <a:pt x="384" y="133"/>
                  </a:lnTo>
                  <a:cubicBezTo>
                    <a:pt x="381" y="133"/>
                    <a:pt x="385" y="143"/>
                    <a:pt x="382" y="143"/>
                  </a:cubicBezTo>
                  <a:cubicBezTo>
                    <a:pt x="386" y="147"/>
                    <a:pt x="390" y="147"/>
                    <a:pt x="393" y="150"/>
                  </a:cubicBezTo>
                  <a:lnTo>
                    <a:pt x="420" y="208"/>
                  </a:lnTo>
                  <a:cubicBezTo>
                    <a:pt x="410" y="194"/>
                    <a:pt x="403" y="184"/>
                    <a:pt x="396" y="171"/>
                  </a:cubicBezTo>
                  <a:lnTo>
                    <a:pt x="396" y="171"/>
                  </a:lnTo>
                  <a:cubicBezTo>
                    <a:pt x="396" y="177"/>
                    <a:pt x="410" y="194"/>
                    <a:pt x="406" y="201"/>
                  </a:cubicBezTo>
                  <a:cubicBezTo>
                    <a:pt x="389" y="176"/>
                    <a:pt x="373" y="151"/>
                    <a:pt x="364" y="133"/>
                  </a:cubicBezTo>
                  <a:lnTo>
                    <a:pt x="364" y="133"/>
                  </a:lnTo>
                  <a:lnTo>
                    <a:pt x="376" y="160"/>
                  </a:lnTo>
                  <a:cubicBezTo>
                    <a:pt x="365" y="147"/>
                    <a:pt x="345" y="127"/>
                    <a:pt x="339" y="116"/>
                  </a:cubicBezTo>
                  <a:cubicBezTo>
                    <a:pt x="337" y="115"/>
                    <a:pt x="336" y="115"/>
                    <a:pt x="336" y="115"/>
                  </a:cubicBezTo>
                  <a:lnTo>
                    <a:pt x="336" y="115"/>
                  </a:lnTo>
                  <a:cubicBezTo>
                    <a:pt x="330" y="115"/>
                    <a:pt x="360" y="166"/>
                    <a:pt x="353" y="166"/>
                  </a:cubicBezTo>
                  <a:cubicBezTo>
                    <a:pt x="353" y="166"/>
                    <a:pt x="351" y="165"/>
                    <a:pt x="349" y="163"/>
                  </a:cubicBezTo>
                  <a:lnTo>
                    <a:pt x="349" y="163"/>
                  </a:lnTo>
                  <a:cubicBezTo>
                    <a:pt x="352" y="167"/>
                    <a:pt x="356" y="174"/>
                    <a:pt x="356" y="180"/>
                  </a:cubicBezTo>
                  <a:cubicBezTo>
                    <a:pt x="349" y="178"/>
                    <a:pt x="336" y="165"/>
                    <a:pt x="331" y="165"/>
                  </a:cubicBezTo>
                  <a:lnTo>
                    <a:pt x="331" y="165"/>
                  </a:lnTo>
                  <a:cubicBezTo>
                    <a:pt x="328" y="165"/>
                    <a:pt x="330" y="170"/>
                    <a:pt x="339" y="188"/>
                  </a:cubicBezTo>
                  <a:lnTo>
                    <a:pt x="298" y="137"/>
                  </a:lnTo>
                  <a:lnTo>
                    <a:pt x="298" y="137"/>
                  </a:lnTo>
                  <a:cubicBezTo>
                    <a:pt x="301" y="154"/>
                    <a:pt x="349" y="201"/>
                    <a:pt x="356" y="228"/>
                  </a:cubicBezTo>
                  <a:cubicBezTo>
                    <a:pt x="357" y="231"/>
                    <a:pt x="357" y="232"/>
                    <a:pt x="356" y="232"/>
                  </a:cubicBezTo>
                  <a:cubicBezTo>
                    <a:pt x="352" y="232"/>
                    <a:pt x="320" y="182"/>
                    <a:pt x="309" y="171"/>
                  </a:cubicBezTo>
                  <a:lnTo>
                    <a:pt x="309" y="171"/>
                  </a:lnTo>
                  <a:cubicBezTo>
                    <a:pt x="321" y="191"/>
                    <a:pt x="344" y="231"/>
                    <a:pt x="337" y="231"/>
                  </a:cubicBezTo>
                  <a:cubicBezTo>
                    <a:pt x="335" y="231"/>
                    <a:pt x="330" y="227"/>
                    <a:pt x="322" y="218"/>
                  </a:cubicBezTo>
                  <a:cubicBezTo>
                    <a:pt x="318" y="208"/>
                    <a:pt x="325" y="214"/>
                    <a:pt x="322" y="208"/>
                  </a:cubicBezTo>
                  <a:lnTo>
                    <a:pt x="298" y="180"/>
                  </a:lnTo>
                  <a:cubicBezTo>
                    <a:pt x="268" y="130"/>
                    <a:pt x="284" y="143"/>
                    <a:pt x="251" y="102"/>
                  </a:cubicBezTo>
                  <a:lnTo>
                    <a:pt x="251" y="102"/>
                  </a:lnTo>
                  <a:cubicBezTo>
                    <a:pt x="322" y="208"/>
                    <a:pt x="241" y="127"/>
                    <a:pt x="315" y="228"/>
                  </a:cubicBezTo>
                  <a:lnTo>
                    <a:pt x="295" y="211"/>
                  </a:lnTo>
                  <a:cubicBezTo>
                    <a:pt x="298" y="211"/>
                    <a:pt x="295" y="204"/>
                    <a:pt x="295" y="204"/>
                  </a:cubicBezTo>
                  <a:cubicBezTo>
                    <a:pt x="289" y="197"/>
                    <a:pt x="286" y="194"/>
                    <a:pt x="285" y="194"/>
                  </a:cubicBezTo>
                  <a:lnTo>
                    <a:pt x="285" y="194"/>
                  </a:lnTo>
                  <a:cubicBezTo>
                    <a:pt x="280" y="194"/>
                    <a:pt x="337" y="272"/>
                    <a:pt x="330" y="272"/>
                  </a:cubicBezTo>
                  <a:cubicBezTo>
                    <a:pt x="330" y="272"/>
                    <a:pt x="330" y="272"/>
                    <a:pt x="329" y="272"/>
                  </a:cubicBezTo>
                  <a:cubicBezTo>
                    <a:pt x="318" y="265"/>
                    <a:pt x="309" y="252"/>
                    <a:pt x="301" y="238"/>
                  </a:cubicBezTo>
                  <a:lnTo>
                    <a:pt x="301" y="238"/>
                  </a:lnTo>
                  <a:lnTo>
                    <a:pt x="312" y="269"/>
                  </a:lnTo>
                  <a:cubicBezTo>
                    <a:pt x="309" y="269"/>
                    <a:pt x="302" y="255"/>
                    <a:pt x="301" y="250"/>
                  </a:cubicBezTo>
                  <a:lnTo>
                    <a:pt x="301" y="250"/>
                  </a:lnTo>
                  <a:lnTo>
                    <a:pt x="298" y="261"/>
                  </a:lnTo>
                  <a:lnTo>
                    <a:pt x="295" y="261"/>
                  </a:lnTo>
                  <a:cubicBezTo>
                    <a:pt x="309" y="278"/>
                    <a:pt x="322" y="305"/>
                    <a:pt x="329" y="316"/>
                  </a:cubicBezTo>
                  <a:cubicBezTo>
                    <a:pt x="315" y="302"/>
                    <a:pt x="322" y="305"/>
                    <a:pt x="312" y="292"/>
                  </a:cubicBezTo>
                  <a:lnTo>
                    <a:pt x="312" y="292"/>
                  </a:lnTo>
                  <a:lnTo>
                    <a:pt x="325" y="319"/>
                  </a:lnTo>
                  <a:cubicBezTo>
                    <a:pt x="306" y="297"/>
                    <a:pt x="290" y="268"/>
                    <a:pt x="294" y="268"/>
                  </a:cubicBezTo>
                  <a:lnTo>
                    <a:pt x="294" y="268"/>
                  </a:lnTo>
                  <a:cubicBezTo>
                    <a:pt x="294" y="268"/>
                    <a:pt x="294" y="268"/>
                    <a:pt x="295" y="269"/>
                  </a:cubicBezTo>
                  <a:cubicBezTo>
                    <a:pt x="271" y="238"/>
                    <a:pt x="264" y="228"/>
                    <a:pt x="263" y="228"/>
                  </a:cubicBezTo>
                  <a:lnTo>
                    <a:pt x="263" y="228"/>
                  </a:lnTo>
                  <a:cubicBezTo>
                    <a:pt x="261" y="228"/>
                    <a:pt x="279" y="255"/>
                    <a:pt x="275" y="255"/>
                  </a:cubicBezTo>
                  <a:cubicBezTo>
                    <a:pt x="273" y="255"/>
                    <a:pt x="268" y="251"/>
                    <a:pt x="258" y="241"/>
                  </a:cubicBezTo>
                  <a:lnTo>
                    <a:pt x="254" y="224"/>
                  </a:lnTo>
                  <a:cubicBezTo>
                    <a:pt x="211" y="171"/>
                    <a:pt x="220" y="194"/>
                    <a:pt x="190" y="160"/>
                  </a:cubicBezTo>
                  <a:lnTo>
                    <a:pt x="190" y="160"/>
                  </a:lnTo>
                  <a:cubicBezTo>
                    <a:pt x="203" y="177"/>
                    <a:pt x="264" y="244"/>
                    <a:pt x="278" y="275"/>
                  </a:cubicBezTo>
                  <a:cubicBezTo>
                    <a:pt x="276" y="268"/>
                    <a:pt x="268" y="253"/>
                    <a:pt x="270" y="253"/>
                  </a:cubicBezTo>
                  <a:lnTo>
                    <a:pt x="270" y="253"/>
                  </a:lnTo>
                  <a:cubicBezTo>
                    <a:pt x="271" y="253"/>
                    <a:pt x="273" y="256"/>
                    <a:pt x="278" y="261"/>
                  </a:cubicBezTo>
                  <a:cubicBezTo>
                    <a:pt x="290" y="282"/>
                    <a:pt x="294" y="288"/>
                    <a:pt x="293" y="288"/>
                  </a:cubicBezTo>
                  <a:cubicBezTo>
                    <a:pt x="292" y="288"/>
                    <a:pt x="285" y="280"/>
                    <a:pt x="278" y="275"/>
                  </a:cubicBezTo>
                  <a:cubicBezTo>
                    <a:pt x="275" y="272"/>
                    <a:pt x="273" y="270"/>
                    <a:pt x="272" y="270"/>
                  </a:cubicBezTo>
                  <a:lnTo>
                    <a:pt x="272" y="270"/>
                  </a:lnTo>
                  <a:cubicBezTo>
                    <a:pt x="271" y="270"/>
                    <a:pt x="272" y="275"/>
                    <a:pt x="278" y="289"/>
                  </a:cubicBezTo>
                  <a:cubicBezTo>
                    <a:pt x="264" y="266"/>
                    <a:pt x="259" y="261"/>
                    <a:pt x="257" y="261"/>
                  </a:cubicBezTo>
                  <a:cubicBezTo>
                    <a:pt x="256" y="261"/>
                    <a:pt x="256" y="263"/>
                    <a:pt x="254" y="265"/>
                  </a:cubicBezTo>
                  <a:lnTo>
                    <a:pt x="220" y="218"/>
                  </a:lnTo>
                  <a:lnTo>
                    <a:pt x="220" y="218"/>
                  </a:lnTo>
                  <a:cubicBezTo>
                    <a:pt x="228" y="235"/>
                    <a:pt x="244" y="258"/>
                    <a:pt x="261" y="282"/>
                  </a:cubicBezTo>
                  <a:cubicBezTo>
                    <a:pt x="251" y="278"/>
                    <a:pt x="224" y="241"/>
                    <a:pt x="200" y="211"/>
                  </a:cubicBezTo>
                  <a:cubicBezTo>
                    <a:pt x="200" y="211"/>
                    <a:pt x="200" y="211"/>
                    <a:pt x="199" y="211"/>
                  </a:cubicBezTo>
                  <a:lnTo>
                    <a:pt x="199" y="211"/>
                  </a:lnTo>
                  <a:cubicBezTo>
                    <a:pt x="193" y="211"/>
                    <a:pt x="248" y="269"/>
                    <a:pt x="248" y="282"/>
                  </a:cubicBezTo>
                  <a:cubicBezTo>
                    <a:pt x="244" y="279"/>
                    <a:pt x="242" y="278"/>
                    <a:pt x="240" y="278"/>
                  </a:cubicBezTo>
                  <a:lnTo>
                    <a:pt x="240" y="278"/>
                  </a:lnTo>
                  <a:cubicBezTo>
                    <a:pt x="235" y="278"/>
                    <a:pt x="243" y="296"/>
                    <a:pt x="254" y="322"/>
                  </a:cubicBezTo>
                  <a:cubicBezTo>
                    <a:pt x="241" y="309"/>
                    <a:pt x="234" y="292"/>
                    <a:pt x="224" y="278"/>
                  </a:cubicBezTo>
                  <a:lnTo>
                    <a:pt x="224" y="278"/>
                  </a:lnTo>
                  <a:lnTo>
                    <a:pt x="245" y="317"/>
                  </a:lnTo>
                  <a:lnTo>
                    <a:pt x="245" y="317"/>
                  </a:lnTo>
                  <a:cubicBezTo>
                    <a:pt x="242" y="313"/>
                    <a:pt x="236" y="307"/>
                    <a:pt x="234" y="302"/>
                  </a:cubicBezTo>
                  <a:lnTo>
                    <a:pt x="234" y="302"/>
                  </a:lnTo>
                  <a:cubicBezTo>
                    <a:pt x="241" y="319"/>
                    <a:pt x="268" y="353"/>
                    <a:pt x="275" y="366"/>
                  </a:cubicBezTo>
                  <a:cubicBezTo>
                    <a:pt x="282" y="376"/>
                    <a:pt x="284" y="380"/>
                    <a:pt x="283" y="380"/>
                  </a:cubicBezTo>
                  <a:cubicBezTo>
                    <a:pt x="280" y="380"/>
                    <a:pt x="246" y="341"/>
                    <a:pt x="240" y="341"/>
                  </a:cubicBezTo>
                  <a:lnTo>
                    <a:pt x="240" y="341"/>
                  </a:lnTo>
                  <a:cubicBezTo>
                    <a:pt x="238" y="341"/>
                    <a:pt x="240" y="346"/>
                    <a:pt x="248" y="359"/>
                  </a:cubicBezTo>
                  <a:cubicBezTo>
                    <a:pt x="237" y="346"/>
                    <a:pt x="228" y="329"/>
                    <a:pt x="214" y="312"/>
                  </a:cubicBezTo>
                  <a:lnTo>
                    <a:pt x="214" y="312"/>
                  </a:lnTo>
                  <a:cubicBezTo>
                    <a:pt x="234" y="356"/>
                    <a:pt x="228" y="342"/>
                    <a:pt x="261" y="403"/>
                  </a:cubicBezTo>
                  <a:lnTo>
                    <a:pt x="231" y="373"/>
                  </a:lnTo>
                  <a:lnTo>
                    <a:pt x="231" y="373"/>
                  </a:lnTo>
                  <a:cubicBezTo>
                    <a:pt x="261" y="406"/>
                    <a:pt x="288" y="454"/>
                    <a:pt x="309" y="492"/>
                  </a:cubicBezTo>
                  <a:cubicBezTo>
                    <a:pt x="322" y="508"/>
                    <a:pt x="335" y="525"/>
                    <a:pt x="342" y="532"/>
                  </a:cubicBezTo>
                  <a:lnTo>
                    <a:pt x="352" y="562"/>
                  </a:lnTo>
                  <a:cubicBezTo>
                    <a:pt x="345" y="553"/>
                    <a:pt x="336" y="537"/>
                    <a:pt x="323" y="518"/>
                  </a:cubicBezTo>
                  <a:lnTo>
                    <a:pt x="323" y="518"/>
                  </a:lnTo>
                  <a:cubicBezTo>
                    <a:pt x="325" y="520"/>
                    <a:pt x="325" y="523"/>
                    <a:pt x="327" y="525"/>
                  </a:cubicBezTo>
                  <a:lnTo>
                    <a:pt x="327" y="525"/>
                  </a:lnTo>
                  <a:cubicBezTo>
                    <a:pt x="313" y="509"/>
                    <a:pt x="294" y="480"/>
                    <a:pt x="278" y="454"/>
                  </a:cubicBezTo>
                  <a:lnTo>
                    <a:pt x="278" y="454"/>
                  </a:lnTo>
                  <a:cubicBezTo>
                    <a:pt x="284" y="464"/>
                    <a:pt x="295" y="475"/>
                    <a:pt x="301" y="481"/>
                  </a:cubicBezTo>
                  <a:cubicBezTo>
                    <a:pt x="281" y="451"/>
                    <a:pt x="261" y="417"/>
                    <a:pt x="241" y="390"/>
                  </a:cubicBezTo>
                  <a:lnTo>
                    <a:pt x="241" y="390"/>
                  </a:lnTo>
                  <a:cubicBezTo>
                    <a:pt x="243" y="396"/>
                    <a:pt x="244" y="399"/>
                    <a:pt x="246" y="402"/>
                  </a:cubicBezTo>
                  <a:lnTo>
                    <a:pt x="246" y="402"/>
                  </a:lnTo>
                  <a:cubicBezTo>
                    <a:pt x="240" y="396"/>
                    <a:pt x="237" y="390"/>
                    <a:pt x="234" y="383"/>
                  </a:cubicBezTo>
                  <a:cubicBezTo>
                    <a:pt x="234" y="383"/>
                    <a:pt x="233" y="382"/>
                    <a:pt x="233" y="382"/>
                  </a:cubicBezTo>
                  <a:lnTo>
                    <a:pt x="233" y="382"/>
                  </a:lnTo>
                  <a:cubicBezTo>
                    <a:pt x="232" y="382"/>
                    <a:pt x="238" y="392"/>
                    <a:pt x="244" y="403"/>
                  </a:cubicBezTo>
                  <a:lnTo>
                    <a:pt x="203" y="350"/>
                  </a:lnTo>
                  <a:lnTo>
                    <a:pt x="220" y="373"/>
                  </a:lnTo>
                  <a:lnTo>
                    <a:pt x="187" y="346"/>
                  </a:lnTo>
                  <a:lnTo>
                    <a:pt x="187" y="346"/>
                  </a:lnTo>
                  <a:cubicBezTo>
                    <a:pt x="220" y="403"/>
                    <a:pt x="271" y="488"/>
                    <a:pt x="278" y="515"/>
                  </a:cubicBezTo>
                  <a:cubicBezTo>
                    <a:pt x="251" y="475"/>
                    <a:pt x="231" y="451"/>
                    <a:pt x="197" y="403"/>
                  </a:cubicBezTo>
                  <a:lnTo>
                    <a:pt x="197" y="403"/>
                  </a:lnTo>
                  <a:cubicBezTo>
                    <a:pt x="207" y="415"/>
                    <a:pt x="211" y="419"/>
                    <a:pt x="213" y="419"/>
                  </a:cubicBezTo>
                  <a:cubicBezTo>
                    <a:pt x="218" y="419"/>
                    <a:pt x="196" y="383"/>
                    <a:pt x="202" y="383"/>
                  </a:cubicBezTo>
                  <a:lnTo>
                    <a:pt x="202" y="383"/>
                  </a:lnTo>
                  <a:cubicBezTo>
                    <a:pt x="202" y="383"/>
                    <a:pt x="203" y="383"/>
                    <a:pt x="203" y="383"/>
                  </a:cubicBezTo>
                  <a:cubicBezTo>
                    <a:pt x="198" y="380"/>
                    <a:pt x="185" y="365"/>
                    <a:pt x="179" y="355"/>
                  </a:cubicBezTo>
                  <a:lnTo>
                    <a:pt x="179" y="355"/>
                  </a:lnTo>
                  <a:lnTo>
                    <a:pt x="200" y="400"/>
                  </a:lnTo>
                  <a:cubicBezTo>
                    <a:pt x="173" y="363"/>
                    <a:pt x="176" y="373"/>
                    <a:pt x="163" y="359"/>
                  </a:cubicBezTo>
                  <a:lnTo>
                    <a:pt x="163" y="359"/>
                  </a:lnTo>
                  <a:cubicBezTo>
                    <a:pt x="220" y="434"/>
                    <a:pt x="194" y="414"/>
                    <a:pt x="207" y="441"/>
                  </a:cubicBezTo>
                  <a:cubicBezTo>
                    <a:pt x="187" y="414"/>
                    <a:pt x="170" y="390"/>
                    <a:pt x="180" y="390"/>
                  </a:cubicBezTo>
                  <a:cubicBezTo>
                    <a:pt x="173" y="382"/>
                    <a:pt x="169" y="379"/>
                    <a:pt x="168" y="379"/>
                  </a:cubicBezTo>
                  <a:lnTo>
                    <a:pt x="168" y="379"/>
                  </a:lnTo>
                  <a:cubicBezTo>
                    <a:pt x="162" y="379"/>
                    <a:pt x="211" y="449"/>
                    <a:pt x="206" y="449"/>
                  </a:cubicBezTo>
                  <a:cubicBezTo>
                    <a:pt x="205" y="449"/>
                    <a:pt x="202" y="446"/>
                    <a:pt x="197" y="441"/>
                  </a:cubicBezTo>
                  <a:cubicBezTo>
                    <a:pt x="197" y="437"/>
                    <a:pt x="200" y="441"/>
                    <a:pt x="190" y="431"/>
                  </a:cubicBezTo>
                  <a:lnTo>
                    <a:pt x="190" y="431"/>
                  </a:lnTo>
                  <a:cubicBezTo>
                    <a:pt x="196" y="439"/>
                    <a:pt x="198" y="443"/>
                    <a:pt x="196" y="443"/>
                  </a:cubicBezTo>
                  <a:cubicBezTo>
                    <a:pt x="193" y="443"/>
                    <a:pt x="182" y="432"/>
                    <a:pt x="173" y="417"/>
                  </a:cubicBezTo>
                  <a:lnTo>
                    <a:pt x="173" y="414"/>
                  </a:lnTo>
                  <a:cubicBezTo>
                    <a:pt x="172" y="414"/>
                    <a:pt x="171" y="413"/>
                    <a:pt x="171" y="413"/>
                  </a:cubicBezTo>
                  <a:cubicBezTo>
                    <a:pt x="158" y="413"/>
                    <a:pt x="153" y="435"/>
                    <a:pt x="197" y="495"/>
                  </a:cubicBezTo>
                  <a:cubicBezTo>
                    <a:pt x="190" y="488"/>
                    <a:pt x="142" y="417"/>
                    <a:pt x="133" y="403"/>
                  </a:cubicBezTo>
                  <a:lnTo>
                    <a:pt x="133" y="403"/>
                  </a:lnTo>
                  <a:lnTo>
                    <a:pt x="275" y="629"/>
                  </a:lnTo>
                  <a:cubicBezTo>
                    <a:pt x="237" y="573"/>
                    <a:pt x="136" y="444"/>
                    <a:pt x="122" y="411"/>
                  </a:cubicBezTo>
                  <a:cubicBezTo>
                    <a:pt x="117" y="407"/>
                    <a:pt x="113" y="402"/>
                    <a:pt x="111" y="402"/>
                  </a:cubicBezTo>
                  <a:lnTo>
                    <a:pt x="111" y="402"/>
                  </a:lnTo>
                  <a:cubicBezTo>
                    <a:pt x="110" y="402"/>
                    <a:pt x="111" y="406"/>
                    <a:pt x="116" y="417"/>
                  </a:cubicBezTo>
                  <a:cubicBezTo>
                    <a:pt x="122" y="424"/>
                    <a:pt x="176" y="495"/>
                    <a:pt x="176" y="501"/>
                  </a:cubicBezTo>
                  <a:cubicBezTo>
                    <a:pt x="132" y="446"/>
                    <a:pt x="148" y="469"/>
                    <a:pt x="114" y="427"/>
                  </a:cubicBezTo>
                  <a:lnTo>
                    <a:pt x="114" y="427"/>
                  </a:lnTo>
                  <a:cubicBezTo>
                    <a:pt x="131" y="450"/>
                    <a:pt x="177" y="518"/>
                    <a:pt x="174" y="518"/>
                  </a:cubicBezTo>
                  <a:cubicBezTo>
                    <a:pt x="173" y="518"/>
                    <a:pt x="173" y="518"/>
                    <a:pt x="173" y="518"/>
                  </a:cubicBezTo>
                  <a:cubicBezTo>
                    <a:pt x="167" y="505"/>
                    <a:pt x="112" y="434"/>
                    <a:pt x="106" y="424"/>
                  </a:cubicBezTo>
                  <a:lnTo>
                    <a:pt x="106" y="424"/>
                  </a:lnTo>
                  <a:lnTo>
                    <a:pt x="145" y="491"/>
                  </a:lnTo>
                  <a:lnTo>
                    <a:pt x="145" y="491"/>
                  </a:lnTo>
                  <a:cubicBezTo>
                    <a:pt x="129" y="467"/>
                    <a:pt x="104" y="434"/>
                    <a:pt x="92" y="417"/>
                  </a:cubicBezTo>
                  <a:lnTo>
                    <a:pt x="92" y="417"/>
                  </a:lnTo>
                  <a:cubicBezTo>
                    <a:pt x="97" y="426"/>
                    <a:pt x="95" y="426"/>
                    <a:pt x="93" y="426"/>
                  </a:cubicBezTo>
                  <a:cubicBezTo>
                    <a:pt x="92" y="426"/>
                    <a:pt x="92" y="426"/>
                    <a:pt x="91" y="426"/>
                  </a:cubicBezTo>
                  <a:cubicBezTo>
                    <a:pt x="89" y="426"/>
                    <a:pt x="88" y="427"/>
                    <a:pt x="89" y="431"/>
                  </a:cubicBezTo>
                  <a:lnTo>
                    <a:pt x="106" y="447"/>
                  </a:lnTo>
                  <a:cubicBezTo>
                    <a:pt x="106" y="447"/>
                    <a:pt x="105" y="447"/>
                    <a:pt x="105" y="447"/>
                  </a:cubicBezTo>
                  <a:lnTo>
                    <a:pt x="105" y="447"/>
                  </a:lnTo>
                  <a:cubicBezTo>
                    <a:pt x="93" y="447"/>
                    <a:pt x="183" y="576"/>
                    <a:pt x="173" y="576"/>
                  </a:cubicBezTo>
                  <a:cubicBezTo>
                    <a:pt x="159" y="556"/>
                    <a:pt x="99" y="464"/>
                    <a:pt x="86" y="458"/>
                  </a:cubicBezTo>
                  <a:lnTo>
                    <a:pt x="86" y="458"/>
                  </a:lnTo>
                  <a:cubicBezTo>
                    <a:pt x="116" y="501"/>
                    <a:pt x="228" y="674"/>
                    <a:pt x="244" y="711"/>
                  </a:cubicBezTo>
                  <a:lnTo>
                    <a:pt x="224" y="687"/>
                  </a:lnTo>
                  <a:lnTo>
                    <a:pt x="241" y="721"/>
                  </a:lnTo>
                  <a:cubicBezTo>
                    <a:pt x="197" y="650"/>
                    <a:pt x="109" y="508"/>
                    <a:pt x="75" y="451"/>
                  </a:cubicBezTo>
                  <a:cubicBezTo>
                    <a:pt x="62" y="435"/>
                    <a:pt x="55" y="425"/>
                    <a:pt x="51" y="425"/>
                  </a:cubicBezTo>
                  <a:cubicBezTo>
                    <a:pt x="50" y="425"/>
                    <a:pt x="49" y="425"/>
                    <a:pt x="48" y="427"/>
                  </a:cubicBezTo>
                  <a:cubicBezTo>
                    <a:pt x="31" y="403"/>
                    <a:pt x="28" y="390"/>
                    <a:pt x="28" y="386"/>
                  </a:cubicBezTo>
                  <a:lnTo>
                    <a:pt x="8" y="376"/>
                  </a:lnTo>
                  <a:lnTo>
                    <a:pt x="8" y="376"/>
                  </a:lnTo>
                  <a:cubicBezTo>
                    <a:pt x="41" y="431"/>
                    <a:pt x="35" y="434"/>
                    <a:pt x="65" y="478"/>
                  </a:cubicBezTo>
                  <a:lnTo>
                    <a:pt x="38" y="417"/>
                  </a:lnTo>
                  <a:lnTo>
                    <a:pt x="38" y="417"/>
                  </a:lnTo>
                  <a:cubicBezTo>
                    <a:pt x="75" y="466"/>
                    <a:pt x="134" y="562"/>
                    <a:pt x="123" y="562"/>
                  </a:cubicBezTo>
                  <a:cubicBezTo>
                    <a:pt x="123" y="562"/>
                    <a:pt x="122" y="562"/>
                    <a:pt x="122" y="562"/>
                  </a:cubicBezTo>
                  <a:cubicBezTo>
                    <a:pt x="106" y="542"/>
                    <a:pt x="58" y="471"/>
                    <a:pt x="48" y="454"/>
                  </a:cubicBezTo>
                  <a:lnTo>
                    <a:pt x="48" y="454"/>
                  </a:lnTo>
                  <a:cubicBezTo>
                    <a:pt x="56" y="467"/>
                    <a:pt x="62" y="482"/>
                    <a:pt x="60" y="482"/>
                  </a:cubicBezTo>
                  <a:cubicBezTo>
                    <a:pt x="59" y="482"/>
                    <a:pt x="57" y="481"/>
                    <a:pt x="55" y="478"/>
                  </a:cubicBezTo>
                  <a:lnTo>
                    <a:pt x="38" y="451"/>
                  </a:lnTo>
                  <a:cubicBezTo>
                    <a:pt x="36" y="450"/>
                    <a:pt x="35" y="449"/>
                    <a:pt x="35" y="449"/>
                  </a:cubicBezTo>
                  <a:lnTo>
                    <a:pt x="35" y="449"/>
                  </a:lnTo>
                  <a:cubicBezTo>
                    <a:pt x="31" y="449"/>
                    <a:pt x="57" y="490"/>
                    <a:pt x="54" y="490"/>
                  </a:cubicBezTo>
                  <a:cubicBezTo>
                    <a:pt x="52" y="490"/>
                    <a:pt x="49" y="487"/>
                    <a:pt x="41" y="478"/>
                  </a:cubicBezTo>
                  <a:cubicBezTo>
                    <a:pt x="37" y="476"/>
                    <a:pt x="16" y="450"/>
                    <a:pt x="8" y="440"/>
                  </a:cubicBezTo>
                  <a:lnTo>
                    <a:pt x="8" y="440"/>
                  </a:lnTo>
                  <a:cubicBezTo>
                    <a:pt x="9" y="441"/>
                    <a:pt x="10" y="442"/>
                    <a:pt x="11" y="444"/>
                  </a:cubicBezTo>
                  <a:cubicBezTo>
                    <a:pt x="55" y="501"/>
                    <a:pt x="183" y="681"/>
                    <a:pt x="211" y="728"/>
                  </a:cubicBezTo>
                  <a:cubicBezTo>
                    <a:pt x="207" y="724"/>
                    <a:pt x="163" y="677"/>
                    <a:pt x="142" y="650"/>
                  </a:cubicBezTo>
                  <a:cubicBezTo>
                    <a:pt x="106" y="606"/>
                    <a:pt x="69" y="539"/>
                    <a:pt x="38" y="501"/>
                  </a:cubicBezTo>
                  <a:lnTo>
                    <a:pt x="38" y="501"/>
                  </a:lnTo>
                  <a:cubicBezTo>
                    <a:pt x="48" y="515"/>
                    <a:pt x="58" y="532"/>
                    <a:pt x="61" y="539"/>
                  </a:cubicBezTo>
                  <a:cubicBezTo>
                    <a:pt x="53" y="529"/>
                    <a:pt x="36" y="503"/>
                    <a:pt x="32" y="503"/>
                  </a:cubicBezTo>
                  <a:cubicBezTo>
                    <a:pt x="32" y="503"/>
                    <a:pt x="31" y="503"/>
                    <a:pt x="31" y="505"/>
                  </a:cubicBezTo>
                  <a:cubicBezTo>
                    <a:pt x="47" y="526"/>
                    <a:pt x="48" y="529"/>
                    <a:pt x="46" y="529"/>
                  </a:cubicBezTo>
                  <a:cubicBezTo>
                    <a:pt x="45" y="529"/>
                    <a:pt x="44" y="529"/>
                    <a:pt x="44" y="529"/>
                  </a:cubicBezTo>
                  <a:lnTo>
                    <a:pt x="44" y="529"/>
                  </a:lnTo>
                  <a:cubicBezTo>
                    <a:pt x="43" y="529"/>
                    <a:pt x="46" y="532"/>
                    <a:pt x="61" y="548"/>
                  </a:cubicBezTo>
                  <a:cubicBezTo>
                    <a:pt x="63" y="553"/>
                    <a:pt x="64" y="555"/>
                    <a:pt x="63" y="555"/>
                  </a:cubicBezTo>
                  <a:cubicBezTo>
                    <a:pt x="61" y="555"/>
                    <a:pt x="52" y="545"/>
                    <a:pt x="49" y="545"/>
                  </a:cubicBezTo>
                  <a:cubicBezTo>
                    <a:pt x="49" y="545"/>
                    <a:pt x="49" y="545"/>
                    <a:pt x="48" y="545"/>
                  </a:cubicBezTo>
                  <a:cubicBezTo>
                    <a:pt x="72" y="579"/>
                    <a:pt x="126" y="663"/>
                    <a:pt x="133" y="681"/>
                  </a:cubicBezTo>
                  <a:cubicBezTo>
                    <a:pt x="122" y="667"/>
                    <a:pt x="109" y="650"/>
                    <a:pt x="102" y="643"/>
                  </a:cubicBezTo>
                  <a:cubicBezTo>
                    <a:pt x="93" y="643"/>
                    <a:pt x="75" y="626"/>
                    <a:pt x="67" y="626"/>
                  </a:cubicBezTo>
                  <a:cubicBezTo>
                    <a:pt x="66" y="626"/>
                    <a:pt x="66" y="626"/>
                    <a:pt x="65" y="626"/>
                  </a:cubicBezTo>
                  <a:cubicBezTo>
                    <a:pt x="58" y="620"/>
                    <a:pt x="50" y="611"/>
                    <a:pt x="40" y="599"/>
                  </a:cubicBezTo>
                  <a:lnTo>
                    <a:pt x="40" y="599"/>
                  </a:lnTo>
                  <a:cubicBezTo>
                    <a:pt x="83" y="663"/>
                    <a:pt x="126" y="731"/>
                    <a:pt x="139" y="768"/>
                  </a:cubicBezTo>
                  <a:cubicBezTo>
                    <a:pt x="140" y="771"/>
                    <a:pt x="140" y="772"/>
                    <a:pt x="140" y="772"/>
                  </a:cubicBezTo>
                  <a:cubicBezTo>
                    <a:pt x="137" y="772"/>
                    <a:pt x="115" y="737"/>
                    <a:pt x="112" y="737"/>
                  </a:cubicBezTo>
                  <a:lnTo>
                    <a:pt x="112" y="737"/>
                  </a:lnTo>
                  <a:cubicBezTo>
                    <a:pt x="112" y="737"/>
                    <a:pt x="112" y="737"/>
                    <a:pt x="112" y="738"/>
                  </a:cubicBezTo>
                  <a:cubicBezTo>
                    <a:pt x="112" y="738"/>
                    <a:pt x="112" y="738"/>
                    <a:pt x="112" y="738"/>
                  </a:cubicBezTo>
                  <a:lnTo>
                    <a:pt x="112" y="738"/>
                  </a:lnTo>
                  <a:cubicBezTo>
                    <a:pt x="100" y="738"/>
                    <a:pt x="160" y="824"/>
                    <a:pt x="153" y="824"/>
                  </a:cubicBezTo>
                  <a:cubicBezTo>
                    <a:pt x="151" y="824"/>
                    <a:pt x="148" y="822"/>
                    <a:pt x="142" y="816"/>
                  </a:cubicBezTo>
                  <a:cubicBezTo>
                    <a:pt x="109" y="779"/>
                    <a:pt x="82" y="735"/>
                    <a:pt x="61" y="707"/>
                  </a:cubicBezTo>
                  <a:cubicBezTo>
                    <a:pt x="60" y="703"/>
                    <a:pt x="60" y="702"/>
                    <a:pt x="62" y="702"/>
                  </a:cubicBezTo>
                  <a:cubicBezTo>
                    <a:pt x="67" y="702"/>
                    <a:pt x="87" y="724"/>
                    <a:pt x="89" y="724"/>
                  </a:cubicBezTo>
                  <a:cubicBezTo>
                    <a:pt x="89" y="724"/>
                    <a:pt x="89" y="724"/>
                    <a:pt x="89" y="724"/>
                  </a:cubicBezTo>
                  <a:lnTo>
                    <a:pt x="72" y="707"/>
                  </a:lnTo>
                  <a:cubicBezTo>
                    <a:pt x="67" y="695"/>
                    <a:pt x="62" y="686"/>
                    <a:pt x="64" y="686"/>
                  </a:cubicBezTo>
                  <a:lnTo>
                    <a:pt x="64" y="686"/>
                  </a:lnTo>
                  <a:cubicBezTo>
                    <a:pt x="64" y="686"/>
                    <a:pt x="66" y="688"/>
                    <a:pt x="69" y="690"/>
                  </a:cubicBezTo>
                  <a:cubicBezTo>
                    <a:pt x="59" y="679"/>
                    <a:pt x="54" y="676"/>
                    <a:pt x="49" y="676"/>
                  </a:cubicBezTo>
                  <a:cubicBezTo>
                    <a:pt x="44" y="676"/>
                    <a:pt x="41" y="679"/>
                    <a:pt x="35" y="679"/>
                  </a:cubicBezTo>
                  <a:cubicBezTo>
                    <a:pt x="30" y="679"/>
                    <a:pt x="24" y="677"/>
                    <a:pt x="14" y="667"/>
                  </a:cubicBezTo>
                  <a:lnTo>
                    <a:pt x="14" y="667"/>
                  </a:lnTo>
                  <a:cubicBezTo>
                    <a:pt x="21" y="684"/>
                    <a:pt x="28" y="698"/>
                    <a:pt x="41" y="715"/>
                  </a:cubicBezTo>
                  <a:lnTo>
                    <a:pt x="41" y="707"/>
                  </a:lnTo>
                  <a:cubicBezTo>
                    <a:pt x="65" y="738"/>
                    <a:pt x="69" y="755"/>
                    <a:pt x="82" y="768"/>
                  </a:cubicBezTo>
                  <a:cubicBezTo>
                    <a:pt x="93" y="792"/>
                    <a:pt x="110" y="822"/>
                    <a:pt x="104" y="822"/>
                  </a:cubicBezTo>
                  <a:cubicBezTo>
                    <a:pt x="103" y="822"/>
                    <a:pt x="101" y="821"/>
                    <a:pt x="99" y="819"/>
                  </a:cubicBezTo>
                  <a:lnTo>
                    <a:pt x="67" y="773"/>
                  </a:lnTo>
                  <a:lnTo>
                    <a:pt x="67" y="773"/>
                  </a:lnTo>
                  <a:cubicBezTo>
                    <a:pt x="67" y="773"/>
                    <a:pt x="67" y="773"/>
                    <a:pt x="67" y="773"/>
                  </a:cubicBezTo>
                  <a:lnTo>
                    <a:pt x="67" y="773"/>
                  </a:lnTo>
                  <a:cubicBezTo>
                    <a:pt x="66" y="773"/>
                    <a:pt x="66" y="772"/>
                    <a:pt x="65" y="771"/>
                  </a:cubicBezTo>
                  <a:lnTo>
                    <a:pt x="65" y="771"/>
                  </a:lnTo>
                  <a:lnTo>
                    <a:pt x="67" y="773"/>
                  </a:lnTo>
                  <a:lnTo>
                    <a:pt x="67" y="773"/>
                  </a:lnTo>
                  <a:cubicBezTo>
                    <a:pt x="62" y="768"/>
                    <a:pt x="57" y="763"/>
                    <a:pt x="55" y="763"/>
                  </a:cubicBezTo>
                  <a:lnTo>
                    <a:pt x="55" y="763"/>
                  </a:lnTo>
                  <a:cubicBezTo>
                    <a:pt x="54" y="763"/>
                    <a:pt x="57" y="769"/>
                    <a:pt x="69" y="788"/>
                  </a:cubicBezTo>
                  <a:lnTo>
                    <a:pt x="95" y="819"/>
                  </a:lnTo>
                  <a:cubicBezTo>
                    <a:pt x="105" y="841"/>
                    <a:pt x="134" y="888"/>
                    <a:pt x="126" y="888"/>
                  </a:cubicBezTo>
                  <a:cubicBezTo>
                    <a:pt x="125" y="888"/>
                    <a:pt x="124" y="887"/>
                    <a:pt x="122" y="886"/>
                  </a:cubicBezTo>
                  <a:lnTo>
                    <a:pt x="122" y="886"/>
                  </a:lnTo>
                  <a:cubicBezTo>
                    <a:pt x="135" y="904"/>
                    <a:pt x="138" y="906"/>
                    <a:pt x="139" y="906"/>
                  </a:cubicBezTo>
                  <a:cubicBezTo>
                    <a:pt x="139" y="906"/>
                    <a:pt x="139" y="906"/>
                    <a:pt x="139" y="906"/>
                  </a:cubicBezTo>
                  <a:cubicBezTo>
                    <a:pt x="140" y="906"/>
                    <a:pt x="144" y="909"/>
                    <a:pt x="163" y="930"/>
                  </a:cubicBezTo>
                  <a:cubicBezTo>
                    <a:pt x="114" y="868"/>
                    <a:pt x="173" y="920"/>
                    <a:pt x="124" y="865"/>
                  </a:cubicBezTo>
                  <a:lnTo>
                    <a:pt x="124" y="865"/>
                  </a:lnTo>
                  <a:cubicBezTo>
                    <a:pt x="168" y="914"/>
                    <a:pt x="148" y="882"/>
                    <a:pt x="186" y="929"/>
                  </a:cubicBezTo>
                  <a:lnTo>
                    <a:pt x="186" y="929"/>
                  </a:lnTo>
                  <a:cubicBezTo>
                    <a:pt x="177" y="917"/>
                    <a:pt x="169" y="906"/>
                    <a:pt x="172" y="906"/>
                  </a:cubicBezTo>
                  <a:lnTo>
                    <a:pt x="172" y="906"/>
                  </a:lnTo>
                  <a:cubicBezTo>
                    <a:pt x="172" y="906"/>
                    <a:pt x="173" y="906"/>
                    <a:pt x="173" y="907"/>
                  </a:cubicBezTo>
                  <a:cubicBezTo>
                    <a:pt x="170" y="903"/>
                    <a:pt x="167" y="897"/>
                    <a:pt x="167" y="893"/>
                  </a:cubicBezTo>
                  <a:lnTo>
                    <a:pt x="163" y="893"/>
                  </a:lnTo>
                  <a:cubicBezTo>
                    <a:pt x="159" y="886"/>
                    <a:pt x="153" y="880"/>
                    <a:pt x="146" y="869"/>
                  </a:cubicBezTo>
                  <a:cubicBezTo>
                    <a:pt x="122" y="832"/>
                    <a:pt x="129" y="829"/>
                    <a:pt x="119" y="809"/>
                  </a:cubicBezTo>
                  <a:lnTo>
                    <a:pt x="119" y="809"/>
                  </a:lnTo>
                  <a:cubicBezTo>
                    <a:pt x="126" y="816"/>
                    <a:pt x="129" y="829"/>
                    <a:pt x="142" y="843"/>
                  </a:cubicBezTo>
                  <a:lnTo>
                    <a:pt x="126" y="816"/>
                  </a:lnTo>
                  <a:lnTo>
                    <a:pt x="126" y="816"/>
                  </a:lnTo>
                  <a:cubicBezTo>
                    <a:pt x="150" y="849"/>
                    <a:pt x="173" y="866"/>
                    <a:pt x="180" y="890"/>
                  </a:cubicBezTo>
                  <a:lnTo>
                    <a:pt x="187" y="890"/>
                  </a:lnTo>
                  <a:cubicBezTo>
                    <a:pt x="197" y="900"/>
                    <a:pt x="204" y="905"/>
                    <a:pt x="207" y="905"/>
                  </a:cubicBezTo>
                  <a:cubicBezTo>
                    <a:pt x="208" y="905"/>
                    <a:pt x="208" y="902"/>
                    <a:pt x="203" y="897"/>
                  </a:cubicBezTo>
                  <a:lnTo>
                    <a:pt x="203" y="897"/>
                  </a:lnTo>
                  <a:cubicBezTo>
                    <a:pt x="204" y="897"/>
                    <a:pt x="204" y="897"/>
                    <a:pt x="204" y="897"/>
                  </a:cubicBezTo>
                  <a:cubicBezTo>
                    <a:pt x="208" y="897"/>
                    <a:pt x="203" y="887"/>
                    <a:pt x="199" y="880"/>
                  </a:cubicBezTo>
                  <a:lnTo>
                    <a:pt x="199" y="880"/>
                  </a:lnTo>
                  <a:lnTo>
                    <a:pt x="194" y="856"/>
                  </a:lnTo>
                  <a:lnTo>
                    <a:pt x="200" y="863"/>
                  </a:lnTo>
                  <a:cubicBezTo>
                    <a:pt x="207" y="863"/>
                    <a:pt x="191" y="830"/>
                    <a:pt x="200" y="830"/>
                  </a:cubicBezTo>
                  <a:lnTo>
                    <a:pt x="200" y="830"/>
                  </a:lnTo>
                  <a:cubicBezTo>
                    <a:pt x="203" y="830"/>
                    <a:pt x="211" y="836"/>
                    <a:pt x="228" y="852"/>
                  </a:cubicBezTo>
                  <a:cubicBezTo>
                    <a:pt x="224" y="845"/>
                    <a:pt x="219" y="834"/>
                    <a:pt x="223" y="834"/>
                  </a:cubicBezTo>
                  <a:lnTo>
                    <a:pt x="223" y="834"/>
                  </a:lnTo>
                  <a:cubicBezTo>
                    <a:pt x="224" y="834"/>
                    <a:pt x="226" y="835"/>
                    <a:pt x="228" y="836"/>
                  </a:cubicBezTo>
                  <a:lnTo>
                    <a:pt x="251" y="866"/>
                  </a:lnTo>
                  <a:cubicBezTo>
                    <a:pt x="250" y="864"/>
                    <a:pt x="251" y="863"/>
                    <a:pt x="252" y="863"/>
                  </a:cubicBezTo>
                  <a:cubicBezTo>
                    <a:pt x="256" y="863"/>
                    <a:pt x="264" y="869"/>
                    <a:pt x="267" y="869"/>
                  </a:cubicBezTo>
                  <a:cubicBezTo>
                    <a:pt x="268" y="869"/>
                    <a:pt x="267" y="866"/>
                    <a:pt x="261" y="856"/>
                  </a:cubicBezTo>
                  <a:lnTo>
                    <a:pt x="261" y="856"/>
                  </a:lnTo>
                  <a:cubicBezTo>
                    <a:pt x="283" y="884"/>
                    <a:pt x="293" y="893"/>
                    <a:pt x="297" y="893"/>
                  </a:cubicBezTo>
                  <a:cubicBezTo>
                    <a:pt x="303" y="893"/>
                    <a:pt x="296" y="872"/>
                    <a:pt x="302" y="872"/>
                  </a:cubicBezTo>
                  <a:lnTo>
                    <a:pt x="302" y="872"/>
                  </a:lnTo>
                  <a:cubicBezTo>
                    <a:pt x="303" y="872"/>
                    <a:pt x="304" y="872"/>
                    <a:pt x="305" y="873"/>
                  </a:cubicBezTo>
                  <a:lnTo>
                    <a:pt x="278" y="832"/>
                  </a:lnTo>
                  <a:cubicBezTo>
                    <a:pt x="281" y="832"/>
                    <a:pt x="278" y="819"/>
                    <a:pt x="271" y="802"/>
                  </a:cubicBezTo>
                  <a:lnTo>
                    <a:pt x="248" y="768"/>
                  </a:lnTo>
                  <a:cubicBezTo>
                    <a:pt x="244" y="761"/>
                    <a:pt x="243" y="758"/>
                    <a:pt x="245" y="758"/>
                  </a:cubicBezTo>
                  <a:lnTo>
                    <a:pt x="245" y="758"/>
                  </a:lnTo>
                  <a:cubicBezTo>
                    <a:pt x="249" y="758"/>
                    <a:pt x="269" y="777"/>
                    <a:pt x="276" y="777"/>
                  </a:cubicBezTo>
                  <a:cubicBezTo>
                    <a:pt x="277" y="777"/>
                    <a:pt x="278" y="776"/>
                    <a:pt x="278" y="775"/>
                  </a:cubicBezTo>
                  <a:cubicBezTo>
                    <a:pt x="283" y="782"/>
                    <a:pt x="285" y="786"/>
                    <a:pt x="284" y="786"/>
                  </a:cubicBezTo>
                  <a:cubicBezTo>
                    <a:pt x="284" y="786"/>
                    <a:pt x="284" y="785"/>
                    <a:pt x="283" y="785"/>
                  </a:cubicBezTo>
                  <a:lnTo>
                    <a:pt x="283" y="785"/>
                  </a:lnTo>
                  <a:cubicBezTo>
                    <a:pt x="293" y="796"/>
                    <a:pt x="298" y="800"/>
                    <a:pt x="300" y="800"/>
                  </a:cubicBezTo>
                  <a:cubicBezTo>
                    <a:pt x="307" y="800"/>
                    <a:pt x="281" y="752"/>
                    <a:pt x="287" y="752"/>
                  </a:cubicBezTo>
                  <a:lnTo>
                    <a:pt x="287" y="752"/>
                  </a:lnTo>
                  <a:cubicBezTo>
                    <a:pt x="289" y="752"/>
                    <a:pt x="293" y="756"/>
                    <a:pt x="301" y="765"/>
                  </a:cubicBezTo>
                  <a:cubicBezTo>
                    <a:pt x="297" y="758"/>
                    <a:pt x="296" y="756"/>
                    <a:pt x="297" y="756"/>
                  </a:cubicBezTo>
                  <a:lnTo>
                    <a:pt x="297" y="756"/>
                  </a:lnTo>
                  <a:cubicBezTo>
                    <a:pt x="298" y="756"/>
                    <a:pt x="301" y="758"/>
                    <a:pt x="305" y="762"/>
                  </a:cubicBezTo>
                  <a:cubicBezTo>
                    <a:pt x="312" y="768"/>
                    <a:pt x="318" y="775"/>
                    <a:pt x="322" y="779"/>
                  </a:cubicBezTo>
                  <a:cubicBezTo>
                    <a:pt x="315" y="771"/>
                    <a:pt x="309" y="765"/>
                    <a:pt x="309" y="762"/>
                  </a:cubicBezTo>
                  <a:cubicBezTo>
                    <a:pt x="309" y="762"/>
                    <a:pt x="309" y="755"/>
                    <a:pt x="301" y="745"/>
                  </a:cubicBezTo>
                  <a:lnTo>
                    <a:pt x="301" y="745"/>
                  </a:lnTo>
                  <a:lnTo>
                    <a:pt x="329" y="782"/>
                  </a:lnTo>
                  <a:lnTo>
                    <a:pt x="329" y="779"/>
                  </a:lnTo>
                  <a:cubicBezTo>
                    <a:pt x="331" y="781"/>
                    <a:pt x="332" y="782"/>
                    <a:pt x="333" y="782"/>
                  </a:cubicBezTo>
                  <a:cubicBezTo>
                    <a:pt x="334" y="782"/>
                    <a:pt x="315" y="757"/>
                    <a:pt x="298" y="735"/>
                  </a:cubicBezTo>
                  <a:cubicBezTo>
                    <a:pt x="295" y="728"/>
                    <a:pt x="292" y="721"/>
                    <a:pt x="284" y="711"/>
                  </a:cubicBezTo>
                  <a:lnTo>
                    <a:pt x="284" y="711"/>
                  </a:lnTo>
                  <a:cubicBezTo>
                    <a:pt x="298" y="728"/>
                    <a:pt x="302" y="732"/>
                    <a:pt x="303" y="732"/>
                  </a:cubicBezTo>
                  <a:cubicBezTo>
                    <a:pt x="305" y="732"/>
                    <a:pt x="300" y="724"/>
                    <a:pt x="301" y="724"/>
                  </a:cubicBezTo>
                  <a:lnTo>
                    <a:pt x="301" y="724"/>
                  </a:lnTo>
                  <a:cubicBezTo>
                    <a:pt x="302" y="724"/>
                    <a:pt x="307" y="729"/>
                    <a:pt x="322" y="748"/>
                  </a:cubicBezTo>
                  <a:cubicBezTo>
                    <a:pt x="301" y="718"/>
                    <a:pt x="315" y="718"/>
                    <a:pt x="271" y="654"/>
                  </a:cubicBezTo>
                  <a:lnTo>
                    <a:pt x="271" y="654"/>
                  </a:lnTo>
                  <a:cubicBezTo>
                    <a:pt x="278" y="660"/>
                    <a:pt x="281" y="663"/>
                    <a:pt x="281" y="667"/>
                  </a:cubicBezTo>
                  <a:cubicBezTo>
                    <a:pt x="285" y="668"/>
                    <a:pt x="288" y="671"/>
                    <a:pt x="289" y="671"/>
                  </a:cubicBezTo>
                  <a:cubicBezTo>
                    <a:pt x="291" y="671"/>
                    <a:pt x="290" y="668"/>
                    <a:pt x="284" y="657"/>
                  </a:cubicBezTo>
                  <a:lnTo>
                    <a:pt x="284" y="657"/>
                  </a:lnTo>
                  <a:lnTo>
                    <a:pt x="318" y="704"/>
                  </a:lnTo>
                  <a:lnTo>
                    <a:pt x="278" y="637"/>
                  </a:lnTo>
                  <a:lnTo>
                    <a:pt x="278" y="637"/>
                  </a:lnTo>
                  <a:cubicBezTo>
                    <a:pt x="301" y="663"/>
                    <a:pt x="315" y="681"/>
                    <a:pt x="339" y="718"/>
                  </a:cubicBezTo>
                  <a:cubicBezTo>
                    <a:pt x="305" y="657"/>
                    <a:pt x="329" y="694"/>
                    <a:pt x="295" y="633"/>
                  </a:cubicBezTo>
                  <a:lnTo>
                    <a:pt x="295" y="633"/>
                  </a:lnTo>
                  <a:lnTo>
                    <a:pt x="318" y="663"/>
                  </a:lnTo>
                  <a:cubicBezTo>
                    <a:pt x="318" y="661"/>
                    <a:pt x="302" y="636"/>
                    <a:pt x="305" y="636"/>
                  </a:cubicBezTo>
                  <a:lnTo>
                    <a:pt x="305" y="636"/>
                  </a:lnTo>
                  <a:cubicBezTo>
                    <a:pt x="305" y="636"/>
                    <a:pt x="307" y="638"/>
                    <a:pt x="312" y="643"/>
                  </a:cubicBezTo>
                  <a:cubicBezTo>
                    <a:pt x="328" y="662"/>
                    <a:pt x="336" y="666"/>
                    <a:pt x="343" y="666"/>
                  </a:cubicBezTo>
                  <a:cubicBezTo>
                    <a:pt x="350" y="666"/>
                    <a:pt x="354" y="661"/>
                    <a:pt x="362" y="661"/>
                  </a:cubicBezTo>
                  <a:cubicBezTo>
                    <a:pt x="369" y="661"/>
                    <a:pt x="378" y="664"/>
                    <a:pt x="393" y="677"/>
                  </a:cubicBezTo>
                  <a:cubicBezTo>
                    <a:pt x="374" y="654"/>
                    <a:pt x="368" y="646"/>
                    <a:pt x="369" y="646"/>
                  </a:cubicBezTo>
                  <a:lnTo>
                    <a:pt x="369" y="646"/>
                  </a:lnTo>
                  <a:cubicBezTo>
                    <a:pt x="369" y="646"/>
                    <a:pt x="388" y="667"/>
                    <a:pt x="390" y="667"/>
                  </a:cubicBezTo>
                  <a:cubicBezTo>
                    <a:pt x="392" y="667"/>
                    <a:pt x="388" y="661"/>
                    <a:pt x="376" y="643"/>
                  </a:cubicBezTo>
                  <a:lnTo>
                    <a:pt x="376" y="643"/>
                  </a:lnTo>
                  <a:cubicBezTo>
                    <a:pt x="393" y="663"/>
                    <a:pt x="403" y="677"/>
                    <a:pt x="413" y="694"/>
                  </a:cubicBezTo>
                  <a:cubicBezTo>
                    <a:pt x="412" y="689"/>
                    <a:pt x="412" y="687"/>
                    <a:pt x="414" y="687"/>
                  </a:cubicBezTo>
                  <a:cubicBezTo>
                    <a:pt x="417" y="687"/>
                    <a:pt x="422" y="692"/>
                    <a:pt x="424" y="692"/>
                  </a:cubicBezTo>
                  <a:cubicBezTo>
                    <a:pt x="427" y="692"/>
                    <a:pt x="425" y="686"/>
                    <a:pt x="410" y="660"/>
                  </a:cubicBezTo>
                  <a:lnTo>
                    <a:pt x="410" y="660"/>
                  </a:lnTo>
                  <a:cubicBezTo>
                    <a:pt x="426" y="681"/>
                    <a:pt x="430" y="694"/>
                    <a:pt x="440" y="704"/>
                  </a:cubicBezTo>
                  <a:cubicBezTo>
                    <a:pt x="438" y="702"/>
                    <a:pt x="434" y="692"/>
                    <a:pt x="435" y="692"/>
                  </a:cubicBezTo>
                  <a:lnTo>
                    <a:pt x="435" y="692"/>
                  </a:lnTo>
                  <a:cubicBezTo>
                    <a:pt x="436" y="692"/>
                    <a:pt x="437" y="694"/>
                    <a:pt x="440" y="698"/>
                  </a:cubicBezTo>
                  <a:cubicBezTo>
                    <a:pt x="446" y="707"/>
                    <a:pt x="451" y="715"/>
                    <a:pt x="457" y="724"/>
                  </a:cubicBezTo>
                  <a:cubicBezTo>
                    <a:pt x="460" y="718"/>
                    <a:pt x="413" y="650"/>
                    <a:pt x="373" y="589"/>
                  </a:cubicBezTo>
                  <a:lnTo>
                    <a:pt x="373" y="589"/>
                  </a:lnTo>
                  <a:cubicBezTo>
                    <a:pt x="383" y="600"/>
                    <a:pt x="388" y="607"/>
                    <a:pt x="390" y="607"/>
                  </a:cubicBezTo>
                  <a:cubicBezTo>
                    <a:pt x="392" y="607"/>
                    <a:pt x="385" y="595"/>
                    <a:pt x="369" y="569"/>
                  </a:cubicBezTo>
                  <a:lnTo>
                    <a:pt x="369" y="569"/>
                  </a:lnTo>
                  <a:cubicBezTo>
                    <a:pt x="382" y="589"/>
                    <a:pt x="399" y="609"/>
                    <a:pt x="403" y="620"/>
                  </a:cubicBezTo>
                  <a:cubicBezTo>
                    <a:pt x="404" y="620"/>
                    <a:pt x="410" y="623"/>
                    <a:pt x="414" y="623"/>
                  </a:cubicBezTo>
                  <a:cubicBezTo>
                    <a:pt x="420" y="623"/>
                    <a:pt x="422" y="618"/>
                    <a:pt x="407" y="595"/>
                  </a:cubicBezTo>
                  <a:lnTo>
                    <a:pt x="407" y="595"/>
                  </a:lnTo>
                  <a:cubicBezTo>
                    <a:pt x="407" y="594"/>
                    <a:pt x="405" y="588"/>
                    <a:pt x="403" y="586"/>
                  </a:cubicBezTo>
                  <a:cubicBezTo>
                    <a:pt x="405" y="585"/>
                    <a:pt x="406" y="585"/>
                    <a:pt x="407" y="585"/>
                  </a:cubicBezTo>
                  <a:cubicBezTo>
                    <a:pt x="409" y="585"/>
                    <a:pt x="410" y="585"/>
                    <a:pt x="411" y="585"/>
                  </a:cubicBezTo>
                  <a:cubicBezTo>
                    <a:pt x="413" y="585"/>
                    <a:pt x="415" y="584"/>
                    <a:pt x="416" y="579"/>
                  </a:cubicBezTo>
                  <a:lnTo>
                    <a:pt x="410" y="573"/>
                  </a:lnTo>
                  <a:cubicBezTo>
                    <a:pt x="392" y="546"/>
                    <a:pt x="389" y="540"/>
                    <a:pt x="390" y="540"/>
                  </a:cubicBezTo>
                  <a:lnTo>
                    <a:pt x="390" y="540"/>
                  </a:lnTo>
                  <a:cubicBezTo>
                    <a:pt x="392" y="540"/>
                    <a:pt x="399" y="547"/>
                    <a:pt x="401" y="547"/>
                  </a:cubicBezTo>
                  <a:cubicBezTo>
                    <a:pt x="402" y="547"/>
                    <a:pt x="403" y="546"/>
                    <a:pt x="403" y="545"/>
                  </a:cubicBezTo>
                  <a:lnTo>
                    <a:pt x="406" y="552"/>
                  </a:lnTo>
                  <a:cubicBezTo>
                    <a:pt x="416" y="562"/>
                    <a:pt x="421" y="565"/>
                    <a:pt x="422" y="565"/>
                  </a:cubicBezTo>
                  <a:cubicBezTo>
                    <a:pt x="425" y="565"/>
                    <a:pt x="419" y="556"/>
                    <a:pt x="421" y="556"/>
                  </a:cubicBezTo>
                  <a:lnTo>
                    <a:pt x="421" y="556"/>
                  </a:lnTo>
                  <a:cubicBezTo>
                    <a:pt x="422" y="556"/>
                    <a:pt x="427" y="560"/>
                    <a:pt x="440" y="573"/>
                  </a:cubicBezTo>
                  <a:lnTo>
                    <a:pt x="413" y="535"/>
                  </a:lnTo>
                  <a:cubicBezTo>
                    <a:pt x="399" y="515"/>
                    <a:pt x="395" y="508"/>
                    <a:pt x="397" y="508"/>
                  </a:cubicBezTo>
                  <a:lnTo>
                    <a:pt x="397" y="508"/>
                  </a:lnTo>
                  <a:cubicBezTo>
                    <a:pt x="400" y="508"/>
                    <a:pt x="434" y="548"/>
                    <a:pt x="440" y="548"/>
                  </a:cubicBezTo>
                  <a:cubicBezTo>
                    <a:pt x="442" y="548"/>
                    <a:pt x="442" y="546"/>
                    <a:pt x="440" y="542"/>
                  </a:cubicBezTo>
                  <a:lnTo>
                    <a:pt x="423" y="522"/>
                  </a:lnTo>
                  <a:cubicBezTo>
                    <a:pt x="421" y="519"/>
                    <a:pt x="421" y="518"/>
                    <a:pt x="421" y="518"/>
                  </a:cubicBezTo>
                  <a:lnTo>
                    <a:pt x="421" y="518"/>
                  </a:lnTo>
                  <a:cubicBezTo>
                    <a:pt x="424" y="518"/>
                    <a:pt x="505" y="624"/>
                    <a:pt x="515" y="633"/>
                  </a:cubicBezTo>
                  <a:cubicBezTo>
                    <a:pt x="521" y="637"/>
                    <a:pt x="521" y="643"/>
                    <a:pt x="524" y="650"/>
                  </a:cubicBezTo>
                  <a:cubicBezTo>
                    <a:pt x="532" y="657"/>
                    <a:pt x="535" y="660"/>
                    <a:pt x="536" y="660"/>
                  </a:cubicBezTo>
                  <a:cubicBezTo>
                    <a:pt x="541" y="660"/>
                    <a:pt x="491" y="597"/>
                    <a:pt x="491" y="586"/>
                  </a:cubicBezTo>
                  <a:lnTo>
                    <a:pt x="491" y="586"/>
                  </a:lnTo>
                  <a:cubicBezTo>
                    <a:pt x="511" y="609"/>
                    <a:pt x="535" y="654"/>
                    <a:pt x="541" y="654"/>
                  </a:cubicBezTo>
                  <a:cubicBezTo>
                    <a:pt x="543" y="655"/>
                    <a:pt x="544" y="656"/>
                    <a:pt x="544" y="656"/>
                  </a:cubicBezTo>
                  <a:cubicBezTo>
                    <a:pt x="547" y="656"/>
                    <a:pt x="515" y="598"/>
                    <a:pt x="522" y="598"/>
                  </a:cubicBezTo>
                  <a:lnTo>
                    <a:pt x="522" y="598"/>
                  </a:lnTo>
                  <a:cubicBezTo>
                    <a:pt x="524" y="598"/>
                    <a:pt x="528" y="601"/>
                    <a:pt x="535" y="609"/>
                  </a:cubicBezTo>
                  <a:cubicBezTo>
                    <a:pt x="518" y="589"/>
                    <a:pt x="504" y="569"/>
                    <a:pt x="498" y="552"/>
                  </a:cubicBezTo>
                  <a:cubicBezTo>
                    <a:pt x="497" y="552"/>
                    <a:pt x="497" y="551"/>
                    <a:pt x="498" y="551"/>
                  </a:cubicBezTo>
                  <a:cubicBezTo>
                    <a:pt x="501" y="551"/>
                    <a:pt x="528" y="581"/>
                    <a:pt x="532" y="581"/>
                  </a:cubicBezTo>
                  <a:cubicBezTo>
                    <a:pt x="534" y="581"/>
                    <a:pt x="531" y="575"/>
                    <a:pt x="518" y="556"/>
                  </a:cubicBezTo>
                  <a:lnTo>
                    <a:pt x="518" y="556"/>
                  </a:lnTo>
                  <a:cubicBezTo>
                    <a:pt x="524" y="562"/>
                    <a:pt x="528" y="565"/>
                    <a:pt x="532" y="569"/>
                  </a:cubicBezTo>
                  <a:cubicBezTo>
                    <a:pt x="521" y="552"/>
                    <a:pt x="521" y="535"/>
                    <a:pt x="501" y="501"/>
                  </a:cubicBezTo>
                  <a:lnTo>
                    <a:pt x="501" y="501"/>
                  </a:lnTo>
                  <a:cubicBezTo>
                    <a:pt x="524" y="534"/>
                    <a:pt x="534" y="544"/>
                    <a:pt x="537" y="544"/>
                  </a:cubicBezTo>
                  <a:cubicBezTo>
                    <a:pt x="542" y="544"/>
                    <a:pt x="522" y="505"/>
                    <a:pt x="527" y="505"/>
                  </a:cubicBezTo>
                  <a:lnTo>
                    <a:pt x="527" y="505"/>
                  </a:lnTo>
                  <a:cubicBezTo>
                    <a:pt x="529" y="505"/>
                    <a:pt x="538" y="514"/>
                    <a:pt x="558" y="542"/>
                  </a:cubicBezTo>
                  <a:lnTo>
                    <a:pt x="562" y="528"/>
                  </a:lnTo>
                  <a:lnTo>
                    <a:pt x="572" y="542"/>
                  </a:lnTo>
                  <a:cubicBezTo>
                    <a:pt x="573" y="542"/>
                    <a:pt x="573" y="542"/>
                    <a:pt x="573" y="542"/>
                  </a:cubicBezTo>
                  <a:cubicBezTo>
                    <a:pt x="580" y="542"/>
                    <a:pt x="564" y="514"/>
                    <a:pt x="548" y="488"/>
                  </a:cubicBezTo>
                  <a:lnTo>
                    <a:pt x="548" y="488"/>
                  </a:lnTo>
                  <a:cubicBezTo>
                    <a:pt x="555" y="495"/>
                    <a:pt x="562" y="505"/>
                    <a:pt x="565" y="512"/>
                  </a:cubicBezTo>
                  <a:cubicBezTo>
                    <a:pt x="572" y="517"/>
                    <a:pt x="577" y="519"/>
                    <a:pt x="579" y="519"/>
                  </a:cubicBezTo>
                  <a:cubicBezTo>
                    <a:pt x="585" y="519"/>
                    <a:pt x="579" y="504"/>
                    <a:pt x="555" y="461"/>
                  </a:cubicBezTo>
                  <a:lnTo>
                    <a:pt x="555" y="461"/>
                  </a:lnTo>
                  <a:lnTo>
                    <a:pt x="582" y="498"/>
                  </a:lnTo>
                  <a:cubicBezTo>
                    <a:pt x="580" y="495"/>
                    <a:pt x="580" y="493"/>
                    <a:pt x="581" y="493"/>
                  </a:cubicBezTo>
                  <a:lnTo>
                    <a:pt x="581" y="493"/>
                  </a:lnTo>
                  <a:cubicBezTo>
                    <a:pt x="585" y="493"/>
                    <a:pt x="608" y="515"/>
                    <a:pt x="615" y="515"/>
                  </a:cubicBezTo>
                  <a:cubicBezTo>
                    <a:pt x="619" y="515"/>
                    <a:pt x="619" y="510"/>
                    <a:pt x="613" y="498"/>
                  </a:cubicBezTo>
                  <a:lnTo>
                    <a:pt x="613" y="498"/>
                  </a:lnTo>
                  <a:cubicBezTo>
                    <a:pt x="616" y="501"/>
                    <a:pt x="622" y="508"/>
                    <a:pt x="625" y="515"/>
                  </a:cubicBezTo>
                  <a:lnTo>
                    <a:pt x="625" y="515"/>
                  </a:lnTo>
                  <a:cubicBezTo>
                    <a:pt x="622" y="506"/>
                    <a:pt x="622" y="503"/>
                    <a:pt x="624" y="503"/>
                  </a:cubicBezTo>
                  <a:lnTo>
                    <a:pt x="624" y="503"/>
                  </a:lnTo>
                  <a:cubicBezTo>
                    <a:pt x="632" y="503"/>
                    <a:pt x="658" y="528"/>
                    <a:pt x="664" y="528"/>
                  </a:cubicBezTo>
                  <a:cubicBezTo>
                    <a:pt x="669" y="528"/>
                    <a:pt x="663" y="514"/>
                    <a:pt x="629" y="464"/>
                  </a:cubicBezTo>
                  <a:lnTo>
                    <a:pt x="613" y="424"/>
                  </a:lnTo>
                  <a:cubicBezTo>
                    <a:pt x="596" y="420"/>
                    <a:pt x="568" y="363"/>
                    <a:pt x="552" y="342"/>
                  </a:cubicBezTo>
                  <a:cubicBezTo>
                    <a:pt x="551" y="342"/>
                    <a:pt x="551" y="341"/>
                    <a:pt x="552" y="341"/>
                  </a:cubicBezTo>
                  <a:lnTo>
                    <a:pt x="552" y="341"/>
                  </a:lnTo>
                  <a:cubicBezTo>
                    <a:pt x="555" y="341"/>
                    <a:pt x="588" y="381"/>
                    <a:pt x="588" y="390"/>
                  </a:cubicBezTo>
                  <a:lnTo>
                    <a:pt x="582" y="383"/>
                  </a:lnTo>
                  <a:lnTo>
                    <a:pt x="582" y="383"/>
                  </a:lnTo>
                  <a:cubicBezTo>
                    <a:pt x="633" y="454"/>
                    <a:pt x="613" y="400"/>
                    <a:pt x="646" y="451"/>
                  </a:cubicBezTo>
                  <a:cubicBezTo>
                    <a:pt x="649" y="447"/>
                    <a:pt x="655" y="445"/>
                    <a:pt x="661" y="445"/>
                  </a:cubicBezTo>
                  <a:cubicBezTo>
                    <a:pt x="677" y="445"/>
                    <a:pt x="700" y="455"/>
                    <a:pt x="714" y="455"/>
                  </a:cubicBezTo>
                  <a:cubicBezTo>
                    <a:pt x="716" y="455"/>
                    <a:pt x="719" y="455"/>
                    <a:pt x="720" y="454"/>
                  </a:cubicBezTo>
                  <a:lnTo>
                    <a:pt x="680" y="400"/>
                  </a:lnTo>
                  <a:lnTo>
                    <a:pt x="686" y="400"/>
                  </a:lnTo>
                  <a:cubicBezTo>
                    <a:pt x="697" y="411"/>
                    <a:pt x="720" y="441"/>
                    <a:pt x="714" y="441"/>
                  </a:cubicBezTo>
                  <a:cubicBezTo>
                    <a:pt x="719" y="447"/>
                    <a:pt x="722" y="449"/>
                    <a:pt x="723" y="449"/>
                  </a:cubicBezTo>
                  <a:cubicBezTo>
                    <a:pt x="727" y="449"/>
                    <a:pt x="702" y="408"/>
                    <a:pt x="694" y="400"/>
                  </a:cubicBezTo>
                  <a:lnTo>
                    <a:pt x="694" y="400"/>
                  </a:lnTo>
                  <a:cubicBezTo>
                    <a:pt x="717" y="416"/>
                    <a:pt x="736" y="464"/>
                    <a:pt x="740" y="464"/>
                  </a:cubicBezTo>
                  <a:cubicBezTo>
                    <a:pt x="741" y="464"/>
                    <a:pt x="741" y="464"/>
                    <a:pt x="741" y="464"/>
                  </a:cubicBezTo>
                  <a:lnTo>
                    <a:pt x="741" y="461"/>
                  </a:lnTo>
                  <a:lnTo>
                    <a:pt x="734" y="454"/>
                  </a:lnTo>
                  <a:cubicBezTo>
                    <a:pt x="720" y="431"/>
                    <a:pt x="703" y="403"/>
                    <a:pt x="710" y="403"/>
                  </a:cubicBezTo>
                  <a:lnTo>
                    <a:pt x="710" y="403"/>
                  </a:lnTo>
                  <a:cubicBezTo>
                    <a:pt x="724" y="414"/>
                    <a:pt x="738" y="437"/>
                    <a:pt x="741" y="437"/>
                  </a:cubicBezTo>
                  <a:cubicBezTo>
                    <a:pt x="743" y="441"/>
                    <a:pt x="743" y="443"/>
                    <a:pt x="744" y="443"/>
                  </a:cubicBezTo>
                  <a:cubicBezTo>
                    <a:pt x="744" y="443"/>
                    <a:pt x="744" y="442"/>
                    <a:pt x="744" y="441"/>
                  </a:cubicBezTo>
                  <a:lnTo>
                    <a:pt x="755" y="441"/>
                  </a:lnTo>
                  <a:lnTo>
                    <a:pt x="720" y="397"/>
                  </a:lnTo>
                  <a:cubicBezTo>
                    <a:pt x="707" y="374"/>
                    <a:pt x="726" y="393"/>
                    <a:pt x="692" y="348"/>
                  </a:cubicBezTo>
                  <a:lnTo>
                    <a:pt x="692" y="348"/>
                  </a:lnTo>
                  <a:cubicBezTo>
                    <a:pt x="713" y="376"/>
                    <a:pt x="725" y="383"/>
                    <a:pt x="731" y="383"/>
                  </a:cubicBezTo>
                  <a:cubicBezTo>
                    <a:pt x="739" y="383"/>
                    <a:pt x="741" y="374"/>
                    <a:pt x="746" y="374"/>
                  </a:cubicBezTo>
                  <a:cubicBezTo>
                    <a:pt x="749" y="374"/>
                    <a:pt x="751" y="376"/>
                    <a:pt x="755" y="380"/>
                  </a:cubicBezTo>
                  <a:cubicBezTo>
                    <a:pt x="734" y="342"/>
                    <a:pt x="738" y="342"/>
                    <a:pt x="747" y="342"/>
                  </a:cubicBezTo>
                  <a:cubicBezTo>
                    <a:pt x="741" y="333"/>
                    <a:pt x="706" y="289"/>
                    <a:pt x="709" y="289"/>
                  </a:cubicBezTo>
                  <a:lnTo>
                    <a:pt x="709" y="289"/>
                  </a:lnTo>
                  <a:cubicBezTo>
                    <a:pt x="710" y="289"/>
                    <a:pt x="710" y="289"/>
                    <a:pt x="710" y="289"/>
                  </a:cubicBezTo>
                  <a:cubicBezTo>
                    <a:pt x="778" y="385"/>
                    <a:pt x="753" y="332"/>
                    <a:pt x="800" y="387"/>
                  </a:cubicBezTo>
                  <a:lnTo>
                    <a:pt x="800" y="387"/>
                  </a:lnTo>
                  <a:cubicBezTo>
                    <a:pt x="774" y="353"/>
                    <a:pt x="807" y="371"/>
                    <a:pt x="758" y="309"/>
                  </a:cubicBezTo>
                  <a:lnTo>
                    <a:pt x="758" y="309"/>
                  </a:lnTo>
                  <a:cubicBezTo>
                    <a:pt x="768" y="316"/>
                    <a:pt x="785" y="350"/>
                    <a:pt x="805" y="370"/>
                  </a:cubicBezTo>
                  <a:cubicBezTo>
                    <a:pt x="799" y="357"/>
                    <a:pt x="800" y="353"/>
                    <a:pt x="804" y="353"/>
                  </a:cubicBezTo>
                  <a:cubicBezTo>
                    <a:pt x="811" y="353"/>
                    <a:pt x="830" y="367"/>
                    <a:pt x="838" y="367"/>
                  </a:cubicBezTo>
                  <a:cubicBezTo>
                    <a:pt x="841" y="367"/>
                    <a:pt x="842" y="366"/>
                    <a:pt x="842" y="363"/>
                  </a:cubicBezTo>
                  <a:cubicBezTo>
                    <a:pt x="836" y="350"/>
                    <a:pt x="819" y="329"/>
                    <a:pt x="805" y="305"/>
                  </a:cubicBezTo>
                  <a:lnTo>
                    <a:pt x="805" y="305"/>
                  </a:lnTo>
                  <a:lnTo>
                    <a:pt x="859" y="370"/>
                  </a:lnTo>
                  <a:cubicBezTo>
                    <a:pt x="857" y="364"/>
                    <a:pt x="826" y="322"/>
                    <a:pt x="829" y="322"/>
                  </a:cubicBezTo>
                  <a:lnTo>
                    <a:pt x="829" y="322"/>
                  </a:lnTo>
                  <a:cubicBezTo>
                    <a:pt x="829" y="322"/>
                    <a:pt x="833" y="326"/>
                    <a:pt x="842" y="336"/>
                  </a:cubicBezTo>
                  <a:cubicBezTo>
                    <a:pt x="836" y="325"/>
                    <a:pt x="822" y="309"/>
                    <a:pt x="819" y="302"/>
                  </a:cubicBezTo>
                  <a:lnTo>
                    <a:pt x="819" y="302"/>
                  </a:lnTo>
                  <a:cubicBezTo>
                    <a:pt x="830" y="311"/>
                    <a:pt x="838" y="314"/>
                    <a:pt x="843" y="314"/>
                  </a:cubicBezTo>
                  <a:cubicBezTo>
                    <a:pt x="860" y="314"/>
                    <a:pt x="856" y="282"/>
                    <a:pt x="873" y="282"/>
                  </a:cubicBezTo>
                  <a:cubicBezTo>
                    <a:pt x="883" y="282"/>
                    <a:pt x="900" y="293"/>
                    <a:pt x="933" y="325"/>
                  </a:cubicBezTo>
                  <a:cubicBezTo>
                    <a:pt x="913" y="302"/>
                    <a:pt x="913" y="299"/>
                    <a:pt x="913" y="295"/>
                  </a:cubicBezTo>
                  <a:cubicBezTo>
                    <a:pt x="909" y="289"/>
                    <a:pt x="889" y="261"/>
                    <a:pt x="876" y="244"/>
                  </a:cubicBezTo>
                  <a:lnTo>
                    <a:pt x="876" y="244"/>
                  </a:lnTo>
                  <a:lnTo>
                    <a:pt x="923" y="289"/>
                  </a:lnTo>
                  <a:cubicBezTo>
                    <a:pt x="889" y="238"/>
                    <a:pt x="930" y="278"/>
                    <a:pt x="896" y="228"/>
                  </a:cubicBezTo>
                  <a:lnTo>
                    <a:pt x="896" y="228"/>
                  </a:lnTo>
                  <a:lnTo>
                    <a:pt x="900" y="241"/>
                  </a:lnTo>
                  <a:cubicBezTo>
                    <a:pt x="862" y="180"/>
                    <a:pt x="805" y="116"/>
                    <a:pt x="755" y="46"/>
                  </a:cubicBezTo>
                  <a:lnTo>
                    <a:pt x="755" y="46"/>
                  </a:lnTo>
                  <a:cubicBezTo>
                    <a:pt x="762" y="58"/>
                    <a:pt x="764" y="63"/>
                    <a:pt x="762" y="63"/>
                  </a:cubicBezTo>
                  <a:cubicBezTo>
                    <a:pt x="758" y="63"/>
                    <a:pt x="723" y="22"/>
                    <a:pt x="718" y="22"/>
                  </a:cubicBezTo>
                  <a:lnTo>
                    <a:pt x="718" y="22"/>
                  </a:lnTo>
                  <a:cubicBezTo>
                    <a:pt x="715" y="22"/>
                    <a:pt x="719" y="31"/>
                    <a:pt x="734" y="55"/>
                  </a:cubicBezTo>
                  <a:cubicBezTo>
                    <a:pt x="720" y="38"/>
                    <a:pt x="717" y="29"/>
                    <a:pt x="703" y="15"/>
                  </a:cubicBezTo>
                  <a:lnTo>
                    <a:pt x="703" y="15"/>
                  </a:lnTo>
                  <a:cubicBezTo>
                    <a:pt x="718" y="37"/>
                    <a:pt x="724" y="46"/>
                    <a:pt x="721" y="46"/>
                  </a:cubicBezTo>
                  <a:cubicBezTo>
                    <a:pt x="720" y="46"/>
                    <a:pt x="718" y="45"/>
                    <a:pt x="714" y="42"/>
                  </a:cubicBezTo>
                  <a:lnTo>
                    <a:pt x="707" y="35"/>
                  </a:lnTo>
                  <a:cubicBezTo>
                    <a:pt x="706" y="38"/>
                    <a:pt x="705" y="39"/>
                    <a:pt x="702" y="39"/>
                  </a:cubicBezTo>
                  <a:cubicBezTo>
                    <a:pt x="693" y="39"/>
                    <a:pt x="671" y="19"/>
                    <a:pt x="649" y="12"/>
                  </a:cubicBezTo>
                  <a:lnTo>
                    <a:pt x="649" y="12"/>
                  </a:lnTo>
                  <a:lnTo>
                    <a:pt x="677" y="46"/>
                  </a:lnTo>
                  <a:cubicBezTo>
                    <a:pt x="669" y="42"/>
                    <a:pt x="660" y="32"/>
                    <a:pt x="653" y="25"/>
                  </a:cubicBezTo>
                  <a:lnTo>
                    <a:pt x="653" y="25"/>
                  </a:lnTo>
                  <a:cubicBezTo>
                    <a:pt x="670" y="52"/>
                    <a:pt x="673" y="53"/>
                    <a:pt x="676" y="53"/>
                  </a:cubicBezTo>
                  <a:cubicBezTo>
                    <a:pt x="676" y="53"/>
                    <a:pt x="677" y="53"/>
                    <a:pt x="677" y="53"/>
                  </a:cubicBezTo>
                  <a:cubicBezTo>
                    <a:pt x="680" y="53"/>
                    <a:pt x="683" y="54"/>
                    <a:pt x="703" y="86"/>
                  </a:cubicBezTo>
                  <a:cubicBezTo>
                    <a:pt x="681" y="58"/>
                    <a:pt x="673" y="54"/>
                    <a:pt x="668" y="54"/>
                  </a:cubicBezTo>
                  <a:cubicBezTo>
                    <a:pt x="665" y="54"/>
                    <a:pt x="664" y="55"/>
                    <a:pt x="662" y="55"/>
                  </a:cubicBezTo>
                  <a:cubicBezTo>
                    <a:pt x="656" y="55"/>
                    <a:pt x="648" y="49"/>
                    <a:pt x="622" y="15"/>
                  </a:cubicBezTo>
                  <a:lnTo>
                    <a:pt x="622" y="15"/>
                  </a:lnTo>
                  <a:cubicBezTo>
                    <a:pt x="616" y="18"/>
                    <a:pt x="653" y="55"/>
                    <a:pt x="649" y="59"/>
                  </a:cubicBezTo>
                  <a:lnTo>
                    <a:pt x="633" y="35"/>
                  </a:lnTo>
                  <a:lnTo>
                    <a:pt x="649" y="66"/>
                  </a:lnTo>
                  <a:cubicBezTo>
                    <a:pt x="646" y="62"/>
                    <a:pt x="622" y="35"/>
                    <a:pt x="609" y="18"/>
                  </a:cubicBezTo>
                  <a:cubicBezTo>
                    <a:pt x="613" y="18"/>
                    <a:pt x="609" y="12"/>
                    <a:pt x="605" y="8"/>
                  </a:cubicBezTo>
                  <a:cubicBezTo>
                    <a:pt x="601" y="3"/>
                    <a:pt x="598" y="1"/>
                    <a:pt x="597" y="1"/>
                  </a:cubicBezTo>
                  <a:close/>
                  <a:moveTo>
                    <a:pt x="186" y="929"/>
                  </a:moveTo>
                  <a:cubicBezTo>
                    <a:pt x="186" y="929"/>
                    <a:pt x="187" y="930"/>
                    <a:pt x="187" y="930"/>
                  </a:cubicBezTo>
                  <a:cubicBezTo>
                    <a:pt x="187" y="930"/>
                    <a:pt x="186" y="929"/>
                    <a:pt x="186" y="929"/>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7"/>
            <p:cNvSpPr/>
            <p:nvPr/>
          </p:nvSpPr>
          <p:spPr>
            <a:xfrm>
              <a:off x="2620442" y="1912176"/>
              <a:ext cx="1387" cy="1695"/>
            </a:xfrm>
            <a:custGeom>
              <a:avLst/>
              <a:gdLst/>
              <a:ahLst/>
              <a:cxnLst/>
              <a:rect l="l" t="t" r="r" b="b"/>
              <a:pathLst>
                <a:path w="18" h="22" extrusionOk="0">
                  <a:moveTo>
                    <a:pt x="1" y="1"/>
                  </a:moveTo>
                  <a:cubicBezTo>
                    <a:pt x="8" y="7"/>
                    <a:pt x="11" y="14"/>
                    <a:pt x="18" y="21"/>
                  </a:cubicBezTo>
                  <a:cubicBezTo>
                    <a:pt x="11" y="1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7"/>
            <p:cNvSpPr/>
            <p:nvPr/>
          </p:nvSpPr>
          <p:spPr>
            <a:xfrm>
              <a:off x="2629536" y="1895761"/>
              <a:ext cx="694" cy="617"/>
            </a:xfrm>
            <a:custGeom>
              <a:avLst/>
              <a:gdLst/>
              <a:ahLst/>
              <a:cxnLst/>
              <a:rect l="l" t="t" r="r" b="b"/>
              <a:pathLst>
                <a:path w="9" h="8" extrusionOk="0">
                  <a:moveTo>
                    <a:pt x="1" y="1"/>
                  </a:moveTo>
                  <a:lnTo>
                    <a:pt x="4" y="4"/>
                  </a:lnTo>
                  <a:lnTo>
                    <a:pt x="8" y="7"/>
                  </a:lnTo>
                  <a:cubicBezTo>
                    <a:pt x="4" y="4"/>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7"/>
            <p:cNvSpPr/>
            <p:nvPr/>
          </p:nvSpPr>
          <p:spPr>
            <a:xfrm>
              <a:off x="2604798" y="1920808"/>
              <a:ext cx="1387" cy="1618"/>
            </a:xfrm>
            <a:custGeom>
              <a:avLst/>
              <a:gdLst/>
              <a:ahLst/>
              <a:cxnLst/>
              <a:rect l="l" t="t" r="r" b="b"/>
              <a:pathLst>
                <a:path w="18" h="21" extrusionOk="0">
                  <a:moveTo>
                    <a:pt x="1" y="0"/>
                  </a:moveTo>
                  <a:cubicBezTo>
                    <a:pt x="8" y="7"/>
                    <a:pt x="11" y="14"/>
                    <a:pt x="18" y="20"/>
                  </a:cubicBezTo>
                  <a:cubicBezTo>
                    <a:pt x="11" y="11"/>
                    <a:pt x="5"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7"/>
            <p:cNvSpPr/>
            <p:nvPr/>
          </p:nvSpPr>
          <p:spPr>
            <a:xfrm>
              <a:off x="2615510" y="1954101"/>
              <a:ext cx="1233" cy="1927"/>
            </a:xfrm>
            <a:custGeom>
              <a:avLst/>
              <a:gdLst/>
              <a:ahLst/>
              <a:cxnLst/>
              <a:rect l="l" t="t" r="r" b="b"/>
              <a:pathLst>
                <a:path w="16" h="25" extrusionOk="0">
                  <a:moveTo>
                    <a:pt x="0" y="0"/>
                  </a:moveTo>
                  <a:cubicBezTo>
                    <a:pt x="2" y="5"/>
                    <a:pt x="6" y="9"/>
                    <a:pt x="8" y="10"/>
                  </a:cubicBezTo>
                  <a:lnTo>
                    <a:pt x="8" y="10"/>
                  </a:lnTo>
                  <a:cubicBezTo>
                    <a:pt x="6" y="7"/>
                    <a:pt x="3" y="4"/>
                    <a:pt x="0" y="0"/>
                  </a:cubicBezTo>
                  <a:close/>
                  <a:moveTo>
                    <a:pt x="8" y="10"/>
                  </a:moveTo>
                  <a:cubicBezTo>
                    <a:pt x="10" y="13"/>
                    <a:pt x="11" y="14"/>
                    <a:pt x="12" y="16"/>
                  </a:cubicBezTo>
                  <a:lnTo>
                    <a:pt x="12" y="16"/>
                  </a:lnTo>
                  <a:lnTo>
                    <a:pt x="11" y="11"/>
                  </a:lnTo>
                  <a:cubicBezTo>
                    <a:pt x="11" y="11"/>
                    <a:pt x="11" y="12"/>
                    <a:pt x="10" y="12"/>
                  </a:cubicBezTo>
                  <a:cubicBezTo>
                    <a:pt x="10" y="12"/>
                    <a:pt x="9" y="11"/>
                    <a:pt x="8" y="10"/>
                  </a:cubicBezTo>
                  <a:close/>
                  <a:moveTo>
                    <a:pt x="12" y="16"/>
                  </a:moveTo>
                  <a:lnTo>
                    <a:pt x="14" y="25"/>
                  </a:lnTo>
                  <a:cubicBezTo>
                    <a:pt x="16" y="23"/>
                    <a:pt x="15" y="20"/>
                    <a:pt x="12" y="1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7"/>
            <p:cNvSpPr/>
            <p:nvPr/>
          </p:nvSpPr>
          <p:spPr>
            <a:xfrm>
              <a:off x="2602023" y="1939998"/>
              <a:ext cx="1079" cy="2004"/>
            </a:xfrm>
            <a:custGeom>
              <a:avLst/>
              <a:gdLst/>
              <a:ahLst/>
              <a:cxnLst/>
              <a:rect l="l" t="t" r="r" b="b"/>
              <a:pathLst>
                <a:path w="14" h="26" extrusionOk="0">
                  <a:moveTo>
                    <a:pt x="0" y="1"/>
                  </a:moveTo>
                  <a:cubicBezTo>
                    <a:pt x="4" y="5"/>
                    <a:pt x="0" y="1"/>
                    <a:pt x="0" y="8"/>
                  </a:cubicBezTo>
                  <a:lnTo>
                    <a:pt x="13" y="25"/>
                  </a:lnTo>
                  <a:cubicBezTo>
                    <a:pt x="13" y="21"/>
                    <a:pt x="7"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7"/>
            <p:cNvSpPr/>
            <p:nvPr/>
          </p:nvSpPr>
          <p:spPr>
            <a:xfrm>
              <a:off x="2608343" y="1945084"/>
              <a:ext cx="2081" cy="2929"/>
            </a:xfrm>
            <a:custGeom>
              <a:avLst/>
              <a:gdLst/>
              <a:ahLst/>
              <a:cxnLst/>
              <a:rect l="l" t="t" r="r" b="b"/>
              <a:pathLst>
                <a:path w="27" h="38" extrusionOk="0">
                  <a:moveTo>
                    <a:pt x="2" y="1"/>
                  </a:moveTo>
                  <a:cubicBezTo>
                    <a:pt x="1" y="1"/>
                    <a:pt x="3" y="6"/>
                    <a:pt x="3" y="9"/>
                  </a:cubicBezTo>
                  <a:cubicBezTo>
                    <a:pt x="17" y="30"/>
                    <a:pt x="23" y="37"/>
                    <a:pt x="25" y="37"/>
                  </a:cubicBezTo>
                  <a:cubicBezTo>
                    <a:pt x="27" y="37"/>
                    <a:pt x="23" y="28"/>
                    <a:pt x="20" y="20"/>
                  </a:cubicBezTo>
                  <a:cubicBezTo>
                    <a:pt x="8" y="5"/>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7"/>
            <p:cNvSpPr/>
            <p:nvPr/>
          </p:nvSpPr>
          <p:spPr>
            <a:xfrm>
              <a:off x="2608497" y="1945778"/>
              <a:ext cx="539" cy="925"/>
            </a:xfrm>
            <a:custGeom>
              <a:avLst/>
              <a:gdLst/>
              <a:ahLst/>
              <a:cxnLst/>
              <a:rect l="l" t="t" r="r" b="b"/>
              <a:pathLst>
                <a:path w="7" h="12" extrusionOk="0">
                  <a:moveTo>
                    <a:pt x="1" y="0"/>
                  </a:moveTo>
                  <a:lnTo>
                    <a:pt x="1" y="4"/>
                  </a:lnTo>
                  <a:cubicBezTo>
                    <a:pt x="4" y="10"/>
                    <a:pt x="6" y="12"/>
                    <a:pt x="6" y="12"/>
                  </a:cubicBezTo>
                  <a:cubicBezTo>
                    <a:pt x="6" y="12"/>
                    <a:pt x="3" y="5"/>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7"/>
            <p:cNvSpPr/>
            <p:nvPr/>
          </p:nvSpPr>
          <p:spPr>
            <a:xfrm>
              <a:off x="2615973" y="1951095"/>
              <a:ext cx="2235" cy="3314"/>
            </a:xfrm>
            <a:custGeom>
              <a:avLst/>
              <a:gdLst/>
              <a:ahLst/>
              <a:cxnLst/>
              <a:rect l="l" t="t" r="r" b="b"/>
              <a:pathLst>
                <a:path w="29" h="43" extrusionOk="0">
                  <a:moveTo>
                    <a:pt x="2" y="1"/>
                  </a:moveTo>
                  <a:cubicBezTo>
                    <a:pt x="1" y="1"/>
                    <a:pt x="1" y="2"/>
                    <a:pt x="2" y="6"/>
                  </a:cubicBezTo>
                  <a:lnTo>
                    <a:pt x="2" y="6"/>
                  </a:lnTo>
                  <a:cubicBezTo>
                    <a:pt x="1" y="5"/>
                    <a:pt x="1" y="4"/>
                    <a:pt x="1" y="4"/>
                  </a:cubicBezTo>
                  <a:lnTo>
                    <a:pt x="1" y="4"/>
                  </a:lnTo>
                  <a:cubicBezTo>
                    <a:pt x="1" y="4"/>
                    <a:pt x="1" y="5"/>
                    <a:pt x="2" y="6"/>
                  </a:cubicBezTo>
                  <a:cubicBezTo>
                    <a:pt x="2" y="6"/>
                    <a:pt x="2" y="6"/>
                    <a:pt x="2" y="6"/>
                  </a:cubicBezTo>
                  <a:lnTo>
                    <a:pt x="2" y="6"/>
                  </a:lnTo>
                  <a:cubicBezTo>
                    <a:pt x="6" y="12"/>
                    <a:pt x="22" y="34"/>
                    <a:pt x="20" y="34"/>
                  </a:cubicBezTo>
                  <a:cubicBezTo>
                    <a:pt x="20" y="34"/>
                    <a:pt x="19" y="34"/>
                    <a:pt x="18" y="33"/>
                  </a:cubicBezTo>
                  <a:lnTo>
                    <a:pt x="18" y="33"/>
                  </a:lnTo>
                  <a:cubicBezTo>
                    <a:pt x="23" y="40"/>
                    <a:pt x="25" y="43"/>
                    <a:pt x="26" y="43"/>
                  </a:cubicBezTo>
                  <a:cubicBezTo>
                    <a:pt x="29" y="43"/>
                    <a:pt x="5"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7"/>
            <p:cNvSpPr/>
            <p:nvPr/>
          </p:nvSpPr>
          <p:spPr>
            <a:xfrm>
              <a:off x="2604104" y="1938996"/>
              <a:ext cx="2081" cy="3006"/>
            </a:xfrm>
            <a:custGeom>
              <a:avLst/>
              <a:gdLst/>
              <a:ahLst/>
              <a:cxnLst/>
              <a:rect l="l" t="t" r="r" b="b"/>
              <a:pathLst>
                <a:path w="27" h="39" extrusionOk="0">
                  <a:moveTo>
                    <a:pt x="0" y="1"/>
                  </a:moveTo>
                  <a:lnTo>
                    <a:pt x="27" y="38"/>
                  </a:lnTo>
                  <a:lnTo>
                    <a:pt x="7"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7"/>
            <p:cNvSpPr/>
            <p:nvPr/>
          </p:nvSpPr>
          <p:spPr>
            <a:xfrm>
              <a:off x="2606108" y="1939304"/>
              <a:ext cx="1310" cy="1387"/>
            </a:xfrm>
            <a:custGeom>
              <a:avLst/>
              <a:gdLst/>
              <a:ahLst/>
              <a:cxnLst/>
              <a:rect l="l" t="t" r="r" b="b"/>
              <a:pathLst>
                <a:path w="17" h="18" extrusionOk="0">
                  <a:moveTo>
                    <a:pt x="1" y="0"/>
                  </a:moveTo>
                  <a:cubicBezTo>
                    <a:pt x="4" y="7"/>
                    <a:pt x="8" y="14"/>
                    <a:pt x="8" y="17"/>
                  </a:cubicBezTo>
                  <a:cubicBezTo>
                    <a:pt x="9" y="16"/>
                    <a:pt x="10" y="16"/>
                    <a:pt x="12" y="16"/>
                  </a:cubicBezTo>
                  <a:cubicBezTo>
                    <a:pt x="13" y="16"/>
                    <a:pt x="14" y="16"/>
                    <a:pt x="14" y="16"/>
                  </a:cubicBezTo>
                  <a:cubicBezTo>
                    <a:pt x="16" y="16"/>
                    <a:pt x="17" y="15"/>
                    <a:pt x="11" y="10"/>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7"/>
            <p:cNvSpPr/>
            <p:nvPr/>
          </p:nvSpPr>
          <p:spPr>
            <a:xfrm>
              <a:off x="2606725" y="1940614"/>
              <a:ext cx="308" cy="539"/>
            </a:xfrm>
            <a:custGeom>
              <a:avLst/>
              <a:gdLst/>
              <a:ahLst/>
              <a:cxnLst/>
              <a:rect l="l" t="t" r="r" b="b"/>
              <a:pathLst>
                <a:path w="4" h="7" extrusionOk="0">
                  <a:moveTo>
                    <a:pt x="0" y="0"/>
                  </a:moveTo>
                  <a:lnTo>
                    <a:pt x="3" y="7"/>
                  </a:lnTo>
                  <a:cubicBezTo>
                    <a:pt x="3" y="7"/>
                    <a:pt x="3"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7"/>
            <p:cNvSpPr/>
            <p:nvPr/>
          </p:nvSpPr>
          <p:spPr>
            <a:xfrm>
              <a:off x="2603796" y="1937686"/>
              <a:ext cx="848" cy="617"/>
            </a:xfrm>
            <a:custGeom>
              <a:avLst/>
              <a:gdLst/>
              <a:ahLst/>
              <a:cxnLst/>
              <a:rect l="l" t="t" r="r" b="b"/>
              <a:pathLst>
                <a:path w="11" h="8" extrusionOk="0">
                  <a:moveTo>
                    <a:pt x="1" y="1"/>
                  </a:moveTo>
                  <a:lnTo>
                    <a:pt x="7" y="7"/>
                  </a:lnTo>
                  <a:lnTo>
                    <a:pt x="11"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7"/>
            <p:cNvSpPr/>
            <p:nvPr/>
          </p:nvSpPr>
          <p:spPr>
            <a:xfrm>
              <a:off x="2609268" y="1935913"/>
              <a:ext cx="1387" cy="2389"/>
            </a:xfrm>
            <a:custGeom>
              <a:avLst/>
              <a:gdLst/>
              <a:ahLst/>
              <a:cxnLst/>
              <a:rect l="l" t="t" r="r" b="b"/>
              <a:pathLst>
                <a:path w="18" h="31" extrusionOk="0">
                  <a:moveTo>
                    <a:pt x="2" y="1"/>
                  </a:moveTo>
                  <a:cubicBezTo>
                    <a:pt x="1" y="1"/>
                    <a:pt x="0" y="2"/>
                    <a:pt x="0" y="4"/>
                  </a:cubicBezTo>
                  <a:cubicBezTo>
                    <a:pt x="8" y="13"/>
                    <a:pt x="8" y="21"/>
                    <a:pt x="17" y="30"/>
                  </a:cubicBezTo>
                  <a:lnTo>
                    <a:pt x="14" y="17"/>
                  </a:lnTo>
                  <a:cubicBezTo>
                    <a:pt x="9" y="7"/>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7"/>
            <p:cNvSpPr/>
            <p:nvPr/>
          </p:nvSpPr>
          <p:spPr>
            <a:xfrm>
              <a:off x="2603025" y="1929362"/>
              <a:ext cx="2697" cy="3699"/>
            </a:xfrm>
            <a:custGeom>
              <a:avLst/>
              <a:gdLst/>
              <a:ahLst/>
              <a:cxnLst/>
              <a:rect l="l" t="t" r="r" b="b"/>
              <a:pathLst>
                <a:path w="35" h="48" extrusionOk="0">
                  <a:moveTo>
                    <a:pt x="0" y="1"/>
                  </a:moveTo>
                  <a:lnTo>
                    <a:pt x="14" y="21"/>
                  </a:lnTo>
                  <a:cubicBezTo>
                    <a:pt x="21" y="28"/>
                    <a:pt x="24" y="37"/>
                    <a:pt x="34" y="4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7"/>
            <p:cNvSpPr/>
            <p:nvPr/>
          </p:nvSpPr>
          <p:spPr>
            <a:xfrm>
              <a:off x="2602486" y="1926665"/>
              <a:ext cx="1927" cy="2774"/>
            </a:xfrm>
            <a:custGeom>
              <a:avLst/>
              <a:gdLst/>
              <a:ahLst/>
              <a:cxnLst/>
              <a:rect l="l" t="t" r="r" b="b"/>
              <a:pathLst>
                <a:path w="25" h="36" extrusionOk="0">
                  <a:moveTo>
                    <a:pt x="2" y="1"/>
                  </a:moveTo>
                  <a:cubicBezTo>
                    <a:pt x="2" y="1"/>
                    <a:pt x="1" y="1"/>
                    <a:pt x="1" y="2"/>
                  </a:cubicBezTo>
                  <a:cubicBezTo>
                    <a:pt x="7" y="16"/>
                    <a:pt x="15" y="29"/>
                    <a:pt x="24" y="36"/>
                  </a:cubicBezTo>
                  <a:cubicBezTo>
                    <a:pt x="16" y="24"/>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7"/>
            <p:cNvSpPr/>
            <p:nvPr/>
          </p:nvSpPr>
          <p:spPr>
            <a:xfrm>
              <a:off x="2612350" y="1930364"/>
              <a:ext cx="4547" cy="6320"/>
            </a:xfrm>
            <a:custGeom>
              <a:avLst/>
              <a:gdLst/>
              <a:ahLst/>
              <a:cxnLst/>
              <a:rect l="l" t="t" r="r" b="b"/>
              <a:pathLst>
                <a:path w="59" h="82" extrusionOk="0">
                  <a:moveTo>
                    <a:pt x="1" y="1"/>
                  </a:moveTo>
                  <a:lnTo>
                    <a:pt x="1" y="4"/>
                  </a:lnTo>
                  <a:lnTo>
                    <a:pt x="58" y="82"/>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7"/>
            <p:cNvSpPr/>
            <p:nvPr/>
          </p:nvSpPr>
          <p:spPr>
            <a:xfrm>
              <a:off x="2606262" y="1913024"/>
              <a:ext cx="3622" cy="4932"/>
            </a:xfrm>
            <a:custGeom>
              <a:avLst/>
              <a:gdLst/>
              <a:ahLst/>
              <a:cxnLst/>
              <a:rect l="l" t="t" r="r" b="b"/>
              <a:pathLst>
                <a:path w="47" h="64" extrusionOk="0">
                  <a:moveTo>
                    <a:pt x="3" y="0"/>
                  </a:moveTo>
                  <a:cubicBezTo>
                    <a:pt x="0" y="0"/>
                    <a:pt x="26" y="34"/>
                    <a:pt x="24" y="34"/>
                  </a:cubicBezTo>
                  <a:cubicBezTo>
                    <a:pt x="23" y="34"/>
                    <a:pt x="22" y="33"/>
                    <a:pt x="19" y="31"/>
                  </a:cubicBezTo>
                  <a:lnTo>
                    <a:pt x="19" y="31"/>
                  </a:lnTo>
                  <a:cubicBezTo>
                    <a:pt x="30" y="51"/>
                    <a:pt x="36" y="47"/>
                    <a:pt x="47" y="64"/>
                  </a:cubicBezTo>
                  <a:cubicBezTo>
                    <a:pt x="36" y="44"/>
                    <a:pt x="43" y="51"/>
                    <a:pt x="6" y="3"/>
                  </a:cubicBezTo>
                  <a:cubicBezTo>
                    <a:pt x="4" y="1"/>
                    <a:pt x="3"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7"/>
            <p:cNvSpPr/>
            <p:nvPr/>
          </p:nvSpPr>
          <p:spPr>
            <a:xfrm>
              <a:off x="2609807" y="1917879"/>
              <a:ext cx="617" cy="1156"/>
            </a:xfrm>
            <a:custGeom>
              <a:avLst/>
              <a:gdLst/>
              <a:ahLst/>
              <a:cxnLst/>
              <a:rect l="l" t="t" r="r" b="b"/>
              <a:pathLst>
                <a:path w="8" h="15" extrusionOk="0">
                  <a:moveTo>
                    <a:pt x="1" y="1"/>
                  </a:moveTo>
                  <a:cubicBezTo>
                    <a:pt x="1" y="4"/>
                    <a:pt x="4" y="8"/>
                    <a:pt x="7" y="15"/>
                  </a:cubicBezTo>
                  <a:cubicBezTo>
                    <a:pt x="4" y="8"/>
                    <a:pt x="1"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7"/>
            <p:cNvSpPr/>
            <p:nvPr/>
          </p:nvSpPr>
          <p:spPr>
            <a:xfrm>
              <a:off x="2676393" y="1907784"/>
              <a:ext cx="1695" cy="1850"/>
            </a:xfrm>
            <a:custGeom>
              <a:avLst/>
              <a:gdLst/>
              <a:ahLst/>
              <a:cxnLst/>
              <a:rect l="l" t="t" r="r" b="b"/>
              <a:pathLst>
                <a:path w="22" h="24" extrusionOk="0">
                  <a:moveTo>
                    <a:pt x="1" y="0"/>
                  </a:moveTo>
                  <a:lnTo>
                    <a:pt x="8" y="10"/>
                  </a:lnTo>
                  <a:lnTo>
                    <a:pt x="21" y="24"/>
                  </a:lnTo>
                  <a:lnTo>
                    <a:pt x="21"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7"/>
            <p:cNvSpPr/>
            <p:nvPr/>
          </p:nvSpPr>
          <p:spPr>
            <a:xfrm>
              <a:off x="2674390" y="1903853"/>
              <a:ext cx="2697" cy="4008"/>
            </a:xfrm>
            <a:custGeom>
              <a:avLst/>
              <a:gdLst/>
              <a:ahLst/>
              <a:cxnLst/>
              <a:rect l="l" t="t" r="r" b="b"/>
              <a:pathLst>
                <a:path w="35" h="52" extrusionOk="0">
                  <a:moveTo>
                    <a:pt x="0" y="0"/>
                  </a:moveTo>
                  <a:cubicBezTo>
                    <a:pt x="2" y="3"/>
                    <a:pt x="3" y="5"/>
                    <a:pt x="4" y="6"/>
                  </a:cubicBezTo>
                  <a:lnTo>
                    <a:pt x="4" y="6"/>
                  </a:lnTo>
                  <a:lnTo>
                    <a:pt x="0" y="0"/>
                  </a:lnTo>
                  <a:close/>
                  <a:moveTo>
                    <a:pt x="3" y="4"/>
                  </a:moveTo>
                  <a:lnTo>
                    <a:pt x="5" y="7"/>
                  </a:lnTo>
                  <a:lnTo>
                    <a:pt x="5" y="7"/>
                  </a:lnTo>
                  <a:cubicBezTo>
                    <a:pt x="5" y="6"/>
                    <a:pt x="4" y="5"/>
                    <a:pt x="3" y="4"/>
                  </a:cubicBezTo>
                  <a:close/>
                  <a:moveTo>
                    <a:pt x="4" y="6"/>
                  </a:moveTo>
                  <a:lnTo>
                    <a:pt x="34" y="51"/>
                  </a:lnTo>
                  <a:lnTo>
                    <a:pt x="5" y="7"/>
                  </a:lnTo>
                  <a:lnTo>
                    <a:pt x="5" y="7"/>
                  </a:lnTo>
                  <a:cubicBezTo>
                    <a:pt x="6" y="7"/>
                    <a:pt x="6" y="7"/>
                    <a:pt x="5" y="7"/>
                  </a:cubicBezTo>
                  <a:cubicBezTo>
                    <a:pt x="5" y="7"/>
                    <a:pt x="5" y="7"/>
                    <a:pt x="4" y="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7"/>
            <p:cNvSpPr/>
            <p:nvPr/>
          </p:nvSpPr>
          <p:spPr>
            <a:xfrm>
              <a:off x="2618670" y="1897611"/>
              <a:ext cx="1618" cy="2158"/>
            </a:xfrm>
            <a:custGeom>
              <a:avLst/>
              <a:gdLst/>
              <a:ahLst/>
              <a:cxnLst/>
              <a:rect l="l" t="t" r="r" b="b"/>
              <a:pathLst>
                <a:path w="21" h="28" extrusionOk="0">
                  <a:moveTo>
                    <a:pt x="0" y="0"/>
                  </a:moveTo>
                  <a:lnTo>
                    <a:pt x="7" y="14"/>
                  </a:lnTo>
                  <a:cubicBezTo>
                    <a:pt x="17" y="28"/>
                    <a:pt x="20" y="28"/>
                    <a:pt x="20" y="28"/>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7"/>
            <p:cNvSpPr/>
            <p:nvPr/>
          </p:nvSpPr>
          <p:spPr>
            <a:xfrm>
              <a:off x="2623911" y="1898150"/>
              <a:ext cx="2620" cy="3468"/>
            </a:xfrm>
            <a:custGeom>
              <a:avLst/>
              <a:gdLst/>
              <a:ahLst/>
              <a:cxnLst/>
              <a:rect l="l" t="t" r="r" b="b"/>
              <a:pathLst>
                <a:path w="34" h="45" extrusionOk="0">
                  <a:moveTo>
                    <a:pt x="0" y="1"/>
                  </a:moveTo>
                  <a:lnTo>
                    <a:pt x="33" y="44"/>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7"/>
            <p:cNvSpPr/>
            <p:nvPr/>
          </p:nvSpPr>
          <p:spPr>
            <a:xfrm>
              <a:off x="2623602" y="1891600"/>
              <a:ext cx="1618" cy="2081"/>
            </a:xfrm>
            <a:custGeom>
              <a:avLst/>
              <a:gdLst/>
              <a:ahLst/>
              <a:cxnLst/>
              <a:rect l="l" t="t" r="r" b="b"/>
              <a:pathLst>
                <a:path w="21" h="27" extrusionOk="0">
                  <a:moveTo>
                    <a:pt x="4" y="0"/>
                  </a:moveTo>
                  <a:cubicBezTo>
                    <a:pt x="1" y="0"/>
                    <a:pt x="3" y="7"/>
                    <a:pt x="2" y="10"/>
                  </a:cubicBezTo>
                  <a:lnTo>
                    <a:pt x="2" y="10"/>
                  </a:lnTo>
                  <a:cubicBezTo>
                    <a:pt x="1" y="10"/>
                    <a:pt x="1" y="10"/>
                    <a:pt x="1" y="10"/>
                  </a:cubicBezTo>
                  <a:cubicBezTo>
                    <a:pt x="0" y="10"/>
                    <a:pt x="0" y="10"/>
                    <a:pt x="0" y="11"/>
                  </a:cubicBezTo>
                  <a:cubicBezTo>
                    <a:pt x="1" y="11"/>
                    <a:pt x="1" y="11"/>
                    <a:pt x="2" y="10"/>
                  </a:cubicBezTo>
                  <a:lnTo>
                    <a:pt x="2" y="10"/>
                  </a:lnTo>
                  <a:cubicBezTo>
                    <a:pt x="6" y="12"/>
                    <a:pt x="18" y="26"/>
                    <a:pt x="19" y="26"/>
                  </a:cubicBezTo>
                  <a:cubicBezTo>
                    <a:pt x="20" y="26"/>
                    <a:pt x="17" y="2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7"/>
            <p:cNvSpPr/>
            <p:nvPr/>
          </p:nvSpPr>
          <p:spPr>
            <a:xfrm>
              <a:off x="2374135" y="1706716"/>
              <a:ext cx="1927" cy="3006"/>
            </a:xfrm>
            <a:custGeom>
              <a:avLst/>
              <a:gdLst/>
              <a:ahLst/>
              <a:cxnLst/>
              <a:rect l="l" t="t" r="r" b="b"/>
              <a:pathLst>
                <a:path w="25" h="39" extrusionOk="0">
                  <a:moveTo>
                    <a:pt x="0" y="0"/>
                  </a:moveTo>
                  <a:cubicBezTo>
                    <a:pt x="0" y="0"/>
                    <a:pt x="0" y="1"/>
                    <a:pt x="1" y="3"/>
                  </a:cubicBezTo>
                  <a:lnTo>
                    <a:pt x="1" y="3"/>
                  </a:lnTo>
                  <a:cubicBezTo>
                    <a:pt x="1" y="2"/>
                    <a:pt x="1" y="1"/>
                    <a:pt x="1" y="1"/>
                  </a:cubicBezTo>
                  <a:cubicBezTo>
                    <a:pt x="1" y="1"/>
                    <a:pt x="0" y="0"/>
                    <a:pt x="0" y="0"/>
                  </a:cubicBezTo>
                  <a:close/>
                  <a:moveTo>
                    <a:pt x="1" y="3"/>
                  </a:moveTo>
                  <a:lnTo>
                    <a:pt x="1" y="3"/>
                  </a:lnTo>
                  <a:cubicBezTo>
                    <a:pt x="4" y="9"/>
                    <a:pt x="22" y="33"/>
                    <a:pt x="25" y="39"/>
                  </a:cubicBezTo>
                  <a:cubicBezTo>
                    <a:pt x="22" y="31"/>
                    <a:pt x="6" y="9"/>
                    <a:pt x="1"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7"/>
            <p:cNvSpPr/>
            <p:nvPr/>
          </p:nvSpPr>
          <p:spPr>
            <a:xfrm>
              <a:off x="2371361" y="1698238"/>
              <a:ext cx="1618" cy="2851"/>
            </a:xfrm>
            <a:custGeom>
              <a:avLst/>
              <a:gdLst/>
              <a:ahLst/>
              <a:cxnLst/>
              <a:rect l="l" t="t" r="r" b="b"/>
              <a:pathLst>
                <a:path w="21" h="37" extrusionOk="0">
                  <a:moveTo>
                    <a:pt x="0" y="0"/>
                  </a:moveTo>
                  <a:lnTo>
                    <a:pt x="10" y="24"/>
                  </a:lnTo>
                  <a:lnTo>
                    <a:pt x="20" y="3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7"/>
            <p:cNvSpPr/>
            <p:nvPr/>
          </p:nvSpPr>
          <p:spPr>
            <a:xfrm>
              <a:off x="2371592" y="1697159"/>
              <a:ext cx="2466" cy="3930"/>
            </a:xfrm>
            <a:custGeom>
              <a:avLst/>
              <a:gdLst/>
              <a:ahLst/>
              <a:cxnLst/>
              <a:rect l="l" t="t" r="r" b="b"/>
              <a:pathLst>
                <a:path w="32" h="51" extrusionOk="0">
                  <a:moveTo>
                    <a:pt x="12" y="1"/>
                  </a:moveTo>
                  <a:cubicBezTo>
                    <a:pt x="8" y="1"/>
                    <a:pt x="19" y="23"/>
                    <a:pt x="14" y="23"/>
                  </a:cubicBezTo>
                  <a:cubicBezTo>
                    <a:pt x="14" y="23"/>
                    <a:pt x="13" y="22"/>
                    <a:pt x="11" y="21"/>
                  </a:cubicBezTo>
                  <a:lnTo>
                    <a:pt x="0" y="7"/>
                  </a:lnTo>
                  <a:lnTo>
                    <a:pt x="31" y="51"/>
                  </a:lnTo>
                  <a:cubicBezTo>
                    <a:pt x="31" y="43"/>
                    <a:pt x="22" y="17"/>
                    <a:pt x="26" y="17"/>
                  </a:cubicBezTo>
                  <a:lnTo>
                    <a:pt x="26" y="17"/>
                  </a:lnTo>
                  <a:cubicBezTo>
                    <a:pt x="27" y="17"/>
                    <a:pt x="29" y="18"/>
                    <a:pt x="31" y="21"/>
                  </a:cubicBezTo>
                  <a:cubicBezTo>
                    <a:pt x="19" y="6"/>
                    <a:pt x="14" y="1"/>
                    <a:pt x="1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7"/>
            <p:cNvSpPr/>
            <p:nvPr/>
          </p:nvSpPr>
          <p:spPr>
            <a:xfrm>
              <a:off x="2380378" y="1705791"/>
              <a:ext cx="925" cy="1541"/>
            </a:xfrm>
            <a:custGeom>
              <a:avLst/>
              <a:gdLst/>
              <a:ahLst/>
              <a:cxnLst/>
              <a:rect l="l" t="t" r="r" b="b"/>
              <a:pathLst>
                <a:path w="12" h="20" extrusionOk="0">
                  <a:moveTo>
                    <a:pt x="0" y="1"/>
                  </a:moveTo>
                  <a:cubicBezTo>
                    <a:pt x="0" y="1"/>
                    <a:pt x="1" y="2"/>
                    <a:pt x="2" y="5"/>
                  </a:cubicBezTo>
                  <a:lnTo>
                    <a:pt x="2" y="5"/>
                  </a:lnTo>
                  <a:cubicBezTo>
                    <a:pt x="1" y="2"/>
                    <a:pt x="1" y="1"/>
                    <a:pt x="0" y="1"/>
                  </a:cubicBezTo>
                  <a:close/>
                  <a:moveTo>
                    <a:pt x="2" y="5"/>
                  </a:moveTo>
                  <a:cubicBezTo>
                    <a:pt x="3" y="7"/>
                    <a:pt x="4" y="10"/>
                    <a:pt x="5" y="13"/>
                  </a:cubicBezTo>
                  <a:cubicBezTo>
                    <a:pt x="5" y="17"/>
                    <a:pt x="8" y="17"/>
                    <a:pt x="8" y="20"/>
                  </a:cubicBezTo>
                  <a:cubicBezTo>
                    <a:pt x="8" y="17"/>
                    <a:pt x="8" y="17"/>
                    <a:pt x="11" y="17"/>
                  </a:cubicBezTo>
                  <a:cubicBezTo>
                    <a:pt x="7" y="11"/>
                    <a:pt x="4" y="7"/>
                    <a:pt x="2" y="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7"/>
            <p:cNvSpPr/>
            <p:nvPr/>
          </p:nvSpPr>
          <p:spPr>
            <a:xfrm>
              <a:off x="2380917" y="1707255"/>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7"/>
            <p:cNvSpPr/>
            <p:nvPr/>
          </p:nvSpPr>
          <p:spPr>
            <a:xfrm>
              <a:off x="2381226" y="1705714"/>
              <a:ext cx="2466" cy="3545"/>
            </a:xfrm>
            <a:custGeom>
              <a:avLst/>
              <a:gdLst/>
              <a:ahLst/>
              <a:cxnLst/>
              <a:rect l="l" t="t" r="r" b="b"/>
              <a:pathLst>
                <a:path w="32" h="46" extrusionOk="0">
                  <a:moveTo>
                    <a:pt x="0" y="1"/>
                  </a:moveTo>
                  <a:lnTo>
                    <a:pt x="11" y="21"/>
                  </a:lnTo>
                  <a:cubicBezTo>
                    <a:pt x="17" y="31"/>
                    <a:pt x="24" y="35"/>
                    <a:pt x="31" y="45"/>
                  </a:cubicBezTo>
                  <a:cubicBezTo>
                    <a:pt x="24" y="31"/>
                    <a:pt x="14" y="18"/>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7"/>
            <p:cNvSpPr/>
            <p:nvPr/>
          </p:nvSpPr>
          <p:spPr>
            <a:xfrm>
              <a:off x="2379145" y="1702323"/>
              <a:ext cx="694" cy="1079"/>
            </a:xfrm>
            <a:custGeom>
              <a:avLst/>
              <a:gdLst/>
              <a:ahLst/>
              <a:cxnLst/>
              <a:rect l="l" t="t" r="r" b="b"/>
              <a:pathLst>
                <a:path w="9" h="14" extrusionOk="0">
                  <a:moveTo>
                    <a:pt x="0" y="1"/>
                  </a:moveTo>
                  <a:lnTo>
                    <a:pt x="4" y="11"/>
                  </a:lnTo>
                  <a:cubicBezTo>
                    <a:pt x="6" y="13"/>
                    <a:pt x="8" y="14"/>
                    <a:pt x="8" y="14"/>
                  </a:cubicBezTo>
                  <a:cubicBezTo>
                    <a:pt x="9" y="14"/>
                    <a:pt x="6"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7"/>
            <p:cNvSpPr/>
            <p:nvPr/>
          </p:nvSpPr>
          <p:spPr>
            <a:xfrm>
              <a:off x="2378682" y="1702169"/>
              <a:ext cx="1618" cy="2620"/>
            </a:xfrm>
            <a:custGeom>
              <a:avLst/>
              <a:gdLst/>
              <a:ahLst/>
              <a:cxnLst/>
              <a:rect l="l" t="t" r="r" b="b"/>
              <a:pathLst>
                <a:path w="21" h="34" extrusionOk="0">
                  <a:moveTo>
                    <a:pt x="1" y="1"/>
                  </a:moveTo>
                  <a:cubicBezTo>
                    <a:pt x="1" y="1"/>
                    <a:pt x="4" y="6"/>
                    <a:pt x="7" y="10"/>
                  </a:cubicBezTo>
                  <a:lnTo>
                    <a:pt x="7" y="10"/>
                  </a:lnTo>
                  <a:cubicBezTo>
                    <a:pt x="3" y="3"/>
                    <a:pt x="1" y="1"/>
                    <a:pt x="1" y="1"/>
                  </a:cubicBezTo>
                  <a:close/>
                  <a:moveTo>
                    <a:pt x="7" y="10"/>
                  </a:moveTo>
                  <a:lnTo>
                    <a:pt x="7" y="10"/>
                  </a:lnTo>
                  <a:cubicBezTo>
                    <a:pt x="8" y="12"/>
                    <a:pt x="9" y="14"/>
                    <a:pt x="11" y="16"/>
                  </a:cubicBezTo>
                  <a:lnTo>
                    <a:pt x="11" y="16"/>
                  </a:lnTo>
                  <a:cubicBezTo>
                    <a:pt x="13" y="20"/>
                    <a:pt x="17" y="27"/>
                    <a:pt x="20" y="34"/>
                  </a:cubicBezTo>
                  <a:lnTo>
                    <a:pt x="10" y="13"/>
                  </a:lnTo>
                  <a:cubicBezTo>
                    <a:pt x="9" y="12"/>
                    <a:pt x="8" y="11"/>
                    <a:pt x="7"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7"/>
            <p:cNvSpPr/>
            <p:nvPr/>
          </p:nvSpPr>
          <p:spPr>
            <a:xfrm>
              <a:off x="2377295" y="1701321"/>
              <a:ext cx="2389" cy="3083"/>
            </a:xfrm>
            <a:custGeom>
              <a:avLst/>
              <a:gdLst/>
              <a:ahLst/>
              <a:cxnLst/>
              <a:rect l="l" t="t" r="r" b="b"/>
              <a:pathLst>
                <a:path w="31" h="40" extrusionOk="0">
                  <a:moveTo>
                    <a:pt x="1" y="1"/>
                  </a:moveTo>
                  <a:cubicBezTo>
                    <a:pt x="1" y="9"/>
                    <a:pt x="22" y="39"/>
                    <a:pt x="29" y="39"/>
                  </a:cubicBezTo>
                  <a:cubicBezTo>
                    <a:pt x="30" y="39"/>
                    <a:pt x="31" y="39"/>
                    <a:pt x="31" y="37"/>
                  </a:cubicBezTo>
                  <a:cubicBezTo>
                    <a:pt x="21" y="28"/>
                    <a:pt x="11"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7"/>
            <p:cNvSpPr/>
            <p:nvPr/>
          </p:nvSpPr>
          <p:spPr>
            <a:xfrm>
              <a:off x="2369743" y="1693229"/>
              <a:ext cx="1541" cy="1695"/>
            </a:xfrm>
            <a:custGeom>
              <a:avLst/>
              <a:gdLst/>
              <a:ahLst/>
              <a:cxnLst/>
              <a:rect l="l" t="t" r="r" b="b"/>
              <a:pathLst>
                <a:path w="20" h="22" extrusionOk="0">
                  <a:moveTo>
                    <a:pt x="1" y="0"/>
                  </a:moveTo>
                  <a:lnTo>
                    <a:pt x="11" y="21"/>
                  </a:lnTo>
                  <a:cubicBezTo>
                    <a:pt x="10" y="19"/>
                    <a:pt x="10" y="18"/>
                    <a:pt x="11" y="18"/>
                  </a:cubicBezTo>
                  <a:cubicBezTo>
                    <a:pt x="13" y="18"/>
                    <a:pt x="18" y="21"/>
                    <a:pt x="19" y="21"/>
                  </a:cubicBezTo>
                  <a:cubicBezTo>
                    <a:pt x="20" y="21"/>
                    <a:pt x="19" y="20"/>
                    <a:pt x="15" y="1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7"/>
            <p:cNvSpPr/>
            <p:nvPr/>
          </p:nvSpPr>
          <p:spPr>
            <a:xfrm>
              <a:off x="2381457" y="1703402"/>
              <a:ext cx="2697" cy="3468"/>
            </a:xfrm>
            <a:custGeom>
              <a:avLst/>
              <a:gdLst/>
              <a:ahLst/>
              <a:cxnLst/>
              <a:rect l="l" t="t" r="r" b="b"/>
              <a:pathLst>
                <a:path w="35" h="45" extrusionOk="0">
                  <a:moveTo>
                    <a:pt x="0" y="1"/>
                  </a:moveTo>
                  <a:lnTo>
                    <a:pt x="8" y="14"/>
                  </a:lnTo>
                  <a:cubicBezTo>
                    <a:pt x="14" y="21"/>
                    <a:pt x="25" y="27"/>
                    <a:pt x="35" y="44"/>
                  </a:cubicBezTo>
                  <a:cubicBezTo>
                    <a:pt x="28" y="31"/>
                    <a:pt x="11" y="1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7"/>
            <p:cNvSpPr/>
            <p:nvPr/>
          </p:nvSpPr>
          <p:spPr>
            <a:xfrm>
              <a:off x="2380455" y="1701629"/>
              <a:ext cx="1079" cy="1850"/>
            </a:xfrm>
            <a:custGeom>
              <a:avLst/>
              <a:gdLst/>
              <a:ahLst/>
              <a:cxnLst/>
              <a:rect l="l" t="t" r="r" b="b"/>
              <a:pathLst>
                <a:path w="14" h="24" extrusionOk="0">
                  <a:moveTo>
                    <a:pt x="4" y="0"/>
                  </a:moveTo>
                  <a:cubicBezTo>
                    <a:pt x="0" y="0"/>
                    <a:pt x="7" y="10"/>
                    <a:pt x="13" y="24"/>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7"/>
            <p:cNvSpPr/>
            <p:nvPr/>
          </p:nvSpPr>
          <p:spPr>
            <a:xfrm>
              <a:off x="2375985" y="1697622"/>
              <a:ext cx="1927" cy="3776"/>
            </a:xfrm>
            <a:custGeom>
              <a:avLst/>
              <a:gdLst/>
              <a:ahLst/>
              <a:cxnLst/>
              <a:rect l="l" t="t" r="r" b="b"/>
              <a:pathLst>
                <a:path w="25" h="49" extrusionOk="0">
                  <a:moveTo>
                    <a:pt x="1" y="1"/>
                  </a:moveTo>
                  <a:lnTo>
                    <a:pt x="24" y="49"/>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7"/>
            <p:cNvSpPr/>
            <p:nvPr/>
          </p:nvSpPr>
          <p:spPr>
            <a:xfrm>
              <a:off x="2384540" y="1704943"/>
              <a:ext cx="2004" cy="3468"/>
            </a:xfrm>
            <a:custGeom>
              <a:avLst/>
              <a:gdLst/>
              <a:ahLst/>
              <a:cxnLst/>
              <a:rect l="l" t="t" r="r" b="b"/>
              <a:pathLst>
                <a:path w="26" h="45" extrusionOk="0">
                  <a:moveTo>
                    <a:pt x="1" y="1"/>
                  </a:moveTo>
                  <a:lnTo>
                    <a:pt x="8" y="18"/>
                  </a:lnTo>
                  <a:lnTo>
                    <a:pt x="25" y="45"/>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7"/>
            <p:cNvSpPr/>
            <p:nvPr/>
          </p:nvSpPr>
          <p:spPr>
            <a:xfrm>
              <a:off x="2385618" y="1705251"/>
              <a:ext cx="3006" cy="4008"/>
            </a:xfrm>
            <a:custGeom>
              <a:avLst/>
              <a:gdLst/>
              <a:ahLst/>
              <a:cxnLst/>
              <a:rect l="l" t="t" r="r" b="b"/>
              <a:pathLst>
                <a:path w="39" h="52" extrusionOk="0">
                  <a:moveTo>
                    <a:pt x="1" y="0"/>
                  </a:moveTo>
                  <a:cubicBezTo>
                    <a:pt x="15" y="24"/>
                    <a:pt x="28" y="37"/>
                    <a:pt x="38" y="51"/>
                  </a:cubicBezTo>
                  <a:cubicBezTo>
                    <a:pt x="38" y="47"/>
                    <a:pt x="24" y="27"/>
                    <a:pt x="15" y="7"/>
                  </a:cubicBezTo>
                  <a:lnTo>
                    <a:pt x="15" y="7"/>
                  </a:lnTo>
                  <a:cubicBezTo>
                    <a:pt x="17" y="12"/>
                    <a:pt x="18" y="15"/>
                    <a:pt x="17" y="15"/>
                  </a:cubicBezTo>
                  <a:cubicBezTo>
                    <a:pt x="16" y="15"/>
                    <a:pt x="11"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7"/>
            <p:cNvSpPr/>
            <p:nvPr/>
          </p:nvSpPr>
          <p:spPr>
            <a:xfrm>
              <a:off x="2385618" y="1703633"/>
              <a:ext cx="1156" cy="2158"/>
            </a:xfrm>
            <a:custGeom>
              <a:avLst/>
              <a:gdLst/>
              <a:ahLst/>
              <a:cxnLst/>
              <a:rect l="l" t="t" r="r" b="b"/>
              <a:pathLst>
                <a:path w="15" h="28" extrusionOk="0">
                  <a:moveTo>
                    <a:pt x="1" y="1"/>
                  </a:moveTo>
                  <a:lnTo>
                    <a:pt x="1" y="1"/>
                  </a:lnTo>
                  <a:cubicBezTo>
                    <a:pt x="1" y="2"/>
                    <a:pt x="2" y="3"/>
                    <a:pt x="2" y="3"/>
                  </a:cubicBezTo>
                  <a:lnTo>
                    <a:pt x="2" y="3"/>
                  </a:lnTo>
                  <a:cubicBezTo>
                    <a:pt x="2" y="2"/>
                    <a:pt x="1" y="2"/>
                    <a:pt x="1" y="1"/>
                  </a:cubicBezTo>
                  <a:close/>
                  <a:moveTo>
                    <a:pt x="2" y="3"/>
                  </a:moveTo>
                  <a:cubicBezTo>
                    <a:pt x="4" y="9"/>
                    <a:pt x="7" y="15"/>
                    <a:pt x="11" y="22"/>
                  </a:cubicBezTo>
                  <a:lnTo>
                    <a:pt x="11" y="22"/>
                  </a:lnTo>
                  <a:cubicBezTo>
                    <a:pt x="9" y="18"/>
                    <a:pt x="6" y="11"/>
                    <a:pt x="2" y="3"/>
                  </a:cubicBezTo>
                  <a:close/>
                  <a:moveTo>
                    <a:pt x="11" y="22"/>
                  </a:moveTo>
                  <a:cubicBezTo>
                    <a:pt x="12" y="25"/>
                    <a:pt x="13" y="26"/>
                    <a:pt x="15" y="28"/>
                  </a:cubicBezTo>
                  <a:cubicBezTo>
                    <a:pt x="13" y="26"/>
                    <a:pt x="12" y="24"/>
                    <a:pt x="11"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7"/>
            <p:cNvSpPr/>
            <p:nvPr/>
          </p:nvSpPr>
          <p:spPr>
            <a:xfrm>
              <a:off x="2381457" y="1701629"/>
              <a:ext cx="2235" cy="2620"/>
            </a:xfrm>
            <a:custGeom>
              <a:avLst/>
              <a:gdLst/>
              <a:ahLst/>
              <a:cxnLst/>
              <a:rect l="l" t="t" r="r" b="b"/>
              <a:pathLst>
                <a:path w="29" h="34" extrusionOk="0">
                  <a:moveTo>
                    <a:pt x="5" y="0"/>
                  </a:moveTo>
                  <a:lnTo>
                    <a:pt x="0" y="3"/>
                  </a:lnTo>
                  <a:cubicBezTo>
                    <a:pt x="8" y="10"/>
                    <a:pt x="21" y="27"/>
                    <a:pt x="28" y="33"/>
                  </a:cubicBezTo>
                  <a:lnTo>
                    <a:pt x="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7"/>
            <p:cNvSpPr/>
            <p:nvPr/>
          </p:nvSpPr>
          <p:spPr>
            <a:xfrm>
              <a:off x="2381457" y="1701629"/>
              <a:ext cx="617" cy="0"/>
            </a:xfrm>
            <a:custGeom>
              <a:avLst/>
              <a:gdLst/>
              <a:ahLst/>
              <a:cxnLst/>
              <a:rect l="l" t="t" r="r" b="b"/>
              <a:pathLst>
                <a:path w="8" extrusionOk="0">
                  <a:moveTo>
                    <a:pt x="0" y="0"/>
                  </a:moveTo>
                  <a:lnTo>
                    <a:pt x="5" y="0"/>
                  </a:ln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7"/>
            <p:cNvSpPr/>
            <p:nvPr/>
          </p:nvSpPr>
          <p:spPr>
            <a:xfrm>
              <a:off x="2381226" y="1701552"/>
              <a:ext cx="308" cy="385"/>
            </a:xfrm>
            <a:custGeom>
              <a:avLst/>
              <a:gdLst/>
              <a:ahLst/>
              <a:cxnLst/>
              <a:rect l="l" t="t" r="r" b="b"/>
              <a:pathLst>
                <a:path w="4" h="5" extrusionOk="0">
                  <a:moveTo>
                    <a:pt x="1" y="1"/>
                  </a:moveTo>
                  <a:lnTo>
                    <a:pt x="1" y="1"/>
                  </a:lnTo>
                  <a:cubicBezTo>
                    <a:pt x="1" y="1"/>
                    <a:pt x="2" y="2"/>
                    <a:pt x="3" y="4"/>
                  </a:cubicBez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7"/>
            <p:cNvSpPr/>
            <p:nvPr/>
          </p:nvSpPr>
          <p:spPr>
            <a:xfrm>
              <a:off x="2374675" y="1694308"/>
              <a:ext cx="3468" cy="5241"/>
            </a:xfrm>
            <a:custGeom>
              <a:avLst/>
              <a:gdLst/>
              <a:ahLst/>
              <a:cxnLst/>
              <a:rect l="l" t="t" r="r" b="b"/>
              <a:pathLst>
                <a:path w="45" h="68" extrusionOk="0">
                  <a:moveTo>
                    <a:pt x="1" y="0"/>
                  </a:moveTo>
                  <a:cubicBezTo>
                    <a:pt x="12" y="16"/>
                    <a:pt x="22" y="27"/>
                    <a:pt x="32" y="42"/>
                  </a:cubicBezTo>
                  <a:lnTo>
                    <a:pt x="32" y="42"/>
                  </a:lnTo>
                  <a:cubicBezTo>
                    <a:pt x="24" y="30"/>
                    <a:pt x="15" y="16"/>
                    <a:pt x="1" y="0"/>
                  </a:cubicBezTo>
                  <a:close/>
                  <a:moveTo>
                    <a:pt x="32" y="42"/>
                  </a:moveTo>
                  <a:cubicBezTo>
                    <a:pt x="37" y="51"/>
                    <a:pt x="41" y="59"/>
                    <a:pt x="45" y="67"/>
                  </a:cubicBezTo>
                  <a:cubicBezTo>
                    <a:pt x="40" y="58"/>
                    <a:pt x="36" y="50"/>
                    <a:pt x="32" y="4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7"/>
            <p:cNvSpPr/>
            <p:nvPr/>
          </p:nvSpPr>
          <p:spPr>
            <a:xfrm>
              <a:off x="2378297" y="1698470"/>
              <a:ext cx="1695" cy="2158"/>
            </a:xfrm>
            <a:custGeom>
              <a:avLst/>
              <a:gdLst/>
              <a:ahLst/>
              <a:cxnLst/>
              <a:rect l="l" t="t" r="r" b="b"/>
              <a:pathLst>
                <a:path w="22" h="28" extrusionOk="0">
                  <a:moveTo>
                    <a:pt x="1" y="0"/>
                  </a:moveTo>
                  <a:cubicBezTo>
                    <a:pt x="8" y="7"/>
                    <a:pt x="18" y="21"/>
                    <a:pt x="21" y="27"/>
                  </a:cubicBezTo>
                  <a:lnTo>
                    <a:pt x="11" y="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7"/>
            <p:cNvSpPr/>
            <p:nvPr/>
          </p:nvSpPr>
          <p:spPr>
            <a:xfrm>
              <a:off x="2378605" y="1697930"/>
              <a:ext cx="848" cy="848"/>
            </a:xfrm>
            <a:custGeom>
              <a:avLst/>
              <a:gdLst/>
              <a:ahLst/>
              <a:cxnLst/>
              <a:rect l="l" t="t" r="r" b="b"/>
              <a:pathLst>
                <a:path w="11" h="11" extrusionOk="0">
                  <a:moveTo>
                    <a:pt x="1" y="0"/>
                  </a:moveTo>
                  <a:lnTo>
                    <a:pt x="7" y="11"/>
                  </a:lnTo>
                  <a:lnTo>
                    <a:pt x="11"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7"/>
            <p:cNvSpPr/>
            <p:nvPr/>
          </p:nvSpPr>
          <p:spPr>
            <a:xfrm>
              <a:off x="2381996" y="1699626"/>
              <a:ext cx="1695" cy="2312"/>
            </a:xfrm>
            <a:custGeom>
              <a:avLst/>
              <a:gdLst/>
              <a:ahLst/>
              <a:cxnLst/>
              <a:rect l="l" t="t" r="r" b="b"/>
              <a:pathLst>
                <a:path w="22" h="30" extrusionOk="0">
                  <a:moveTo>
                    <a:pt x="2" y="1"/>
                  </a:moveTo>
                  <a:cubicBezTo>
                    <a:pt x="1" y="1"/>
                    <a:pt x="1" y="1"/>
                    <a:pt x="1" y="2"/>
                  </a:cubicBezTo>
                  <a:cubicBezTo>
                    <a:pt x="7" y="12"/>
                    <a:pt x="18" y="29"/>
                    <a:pt x="21" y="29"/>
                  </a:cubicBezTo>
                  <a:cubicBezTo>
                    <a:pt x="10" y="12"/>
                    <a:pt x="10" y="9"/>
                    <a:pt x="14" y="6"/>
                  </a:cubicBezTo>
                  <a:cubicBezTo>
                    <a:pt x="9" y="3"/>
                    <a:pt x="5"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7"/>
            <p:cNvSpPr/>
            <p:nvPr/>
          </p:nvSpPr>
          <p:spPr>
            <a:xfrm>
              <a:off x="2382150" y="1701167"/>
              <a:ext cx="154" cy="462"/>
            </a:xfrm>
            <a:custGeom>
              <a:avLst/>
              <a:gdLst/>
              <a:ahLst/>
              <a:cxnLst/>
              <a:rect l="l" t="t" r="r" b="b"/>
              <a:pathLst>
                <a:path w="2" h="6" extrusionOk="0">
                  <a:moveTo>
                    <a:pt x="1" y="0"/>
                  </a:moveTo>
                  <a:lnTo>
                    <a:pt x="1" y="0"/>
                  </a:lnTo>
                  <a:cubicBezTo>
                    <a:pt x="0" y="0"/>
                    <a:pt x="0" y="2"/>
                    <a:pt x="2" y="6"/>
                  </a:cubicBezTo>
                  <a:lnTo>
                    <a:pt x="2" y="3"/>
                  </a:ln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7"/>
            <p:cNvSpPr/>
            <p:nvPr/>
          </p:nvSpPr>
          <p:spPr>
            <a:xfrm>
              <a:off x="2384077" y="1698701"/>
              <a:ext cx="308" cy="308"/>
            </a:xfrm>
            <a:custGeom>
              <a:avLst/>
              <a:gdLst/>
              <a:ahLst/>
              <a:cxnLst/>
              <a:rect l="l" t="t" r="r" b="b"/>
              <a:pathLst>
                <a:path w="4" h="4" extrusionOk="0">
                  <a:moveTo>
                    <a:pt x="4" y="4"/>
                  </a:move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7"/>
            <p:cNvSpPr/>
            <p:nvPr/>
          </p:nvSpPr>
          <p:spPr>
            <a:xfrm>
              <a:off x="2381226" y="1699086"/>
              <a:ext cx="848" cy="1233"/>
            </a:xfrm>
            <a:custGeom>
              <a:avLst/>
              <a:gdLst/>
              <a:ahLst/>
              <a:cxnLst/>
              <a:rect l="l" t="t" r="r" b="b"/>
              <a:pathLst>
                <a:path w="11" h="16" extrusionOk="0">
                  <a:moveTo>
                    <a:pt x="1" y="0"/>
                  </a:moveTo>
                  <a:cubicBezTo>
                    <a:pt x="0" y="0"/>
                    <a:pt x="4" y="6"/>
                    <a:pt x="9" y="13"/>
                  </a:cubicBezTo>
                  <a:lnTo>
                    <a:pt x="9" y="13"/>
                  </a:lnTo>
                  <a:cubicBezTo>
                    <a:pt x="8" y="11"/>
                    <a:pt x="9" y="9"/>
                    <a:pt x="11" y="9"/>
                  </a:cubicBezTo>
                  <a:cubicBezTo>
                    <a:pt x="8" y="4"/>
                    <a:pt x="6" y="1"/>
                    <a:pt x="4" y="1"/>
                  </a:cubicBezTo>
                  <a:cubicBezTo>
                    <a:pt x="4" y="1"/>
                    <a:pt x="3" y="1"/>
                    <a:pt x="3" y="2"/>
                  </a:cubicBezTo>
                  <a:cubicBezTo>
                    <a:pt x="2" y="1"/>
                    <a:pt x="1" y="0"/>
                    <a:pt x="1" y="0"/>
                  </a:cubicBezTo>
                  <a:close/>
                  <a:moveTo>
                    <a:pt x="9" y="13"/>
                  </a:moveTo>
                  <a:lnTo>
                    <a:pt x="9" y="13"/>
                  </a:lnTo>
                  <a:cubicBezTo>
                    <a:pt x="9" y="14"/>
                    <a:pt x="10" y="15"/>
                    <a:pt x="11" y="16"/>
                  </a:cubicBezTo>
                  <a:cubicBezTo>
                    <a:pt x="10" y="15"/>
                    <a:pt x="9" y="14"/>
                    <a:pt x="9"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7"/>
            <p:cNvSpPr/>
            <p:nvPr/>
          </p:nvSpPr>
          <p:spPr>
            <a:xfrm>
              <a:off x="2384077" y="1701013"/>
              <a:ext cx="1310" cy="1541"/>
            </a:xfrm>
            <a:custGeom>
              <a:avLst/>
              <a:gdLst/>
              <a:ahLst/>
              <a:cxnLst/>
              <a:rect l="l" t="t" r="r" b="b"/>
              <a:pathLst>
                <a:path w="17" h="20" extrusionOk="0">
                  <a:moveTo>
                    <a:pt x="1" y="1"/>
                  </a:moveTo>
                  <a:cubicBezTo>
                    <a:pt x="6" y="9"/>
                    <a:pt x="16" y="20"/>
                    <a:pt x="16" y="20"/>
                  </a:cubicBezTo>
                  <a:cubicBezTo>
                    <a:pt x="16" y="20"/>
                    <a:pt x="16" y="19"/>
                    <a:pt x="14" y="18"/>
                  </a:cubicBezTo>
                  <a:cubicBezTo>
                    <a:pt x="11" y="11"/>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7"/>
            <p:cNvSpPr/>
            <p:nvPr/>
          </p:nvSpPr>
          <p:spPr>
            <a:xfrm>
              <a:off x="2382767" y="1701861"/>
              <a:ext cx="385" cy="617"/>
            </a:xfrm>
            <a:custGeom>
              <a:avLst/>
              <a:gdLst/>
              <a:ahLst/>
              <a:cxnLst/>
              <a:rect l="l" t="t" r="r" b="b"/>
              <a:pathLst>
                <a:path w="5" h="8" extrusionOk="0">
                  <a:moveTo>
                    <a:pt x="0" y="0"/>
                  </a:moveTo>
                  <a:lnTo>
                    <a:pt x="0" y="3"/>
                  </a:lnTo>
                  <a:cubicBezTo>
                    <a:pt x="3" y="6"/>
                    <a:pt x="4" y="7"/>
                    <a:pt x="5" y="7"/>
                  </a:cubicBezTo>
                  <a:cubicBezTo>
                    <a:pt x="5"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7"/>
            <p:cNvSpPr/>
            <p:nvPr/>
          </p:nvSpPr>
          <p:spPr>
            <a:xfrm>
              <a:off x="2381996" y="1700242"/>
              <a:ext cx="848" cy="1695"/>
            </a:xfrm>
            <a:custGeom>
              <a:avLst/>
              <a:gdLst/>
              <a:ahLst/>
              <a:cxnLst/>
              <a:rect l="l" t="t" r="r" b="b"/>
              <a:pathLst>
                <a:path w="11" h="22" extrusionOk="0">
                  <a:moveTo>
                    <a:pt x="1" y="1"/>
                  </a:moveTo>
                  <a:cubicBezTo>
                    <a:pt x="1" y="4"/>
                    <a:pt x="1" y="7"/>
                    <a:pt x="4" y="15"/>
                  </a:cubicBezTo>
                  <a:cubicBezTo>
                    <a:pt x="7" y="18"/>
                    <a:pt x="10" y="21"/>
                    <a:pt x="10" y="21"/>
                  </a:cubicBezTo>
                  <a:cubicBezTo>
                    <a:pt x="7" y="18"/>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7"/>
            <p:cNvSpPr/>
            <p:nvPr/>
          </p:nvSpPr>
          <p:spPr>
            <a:xfrm>
              <a:off x="2373365" y="1682594"/>
              <a:ext cx="10789" cy="16184"/>
            </a:xfrm>
            <a:custGeom>
              <a:avLst/>
              <a:gdLst/>
              <a:ahLst/>
              <a:cxnLst/>
              <a:rect l="l" t="t" r="r" b="b"/>
              <a:pathLst>
                <a:path w="140" h="210" extrusionOk="0">
                  <a:moveTo>
                    <a:pt x="1" y="1"/>
                  </a:moveTo>
                  <a:cubicBezTo>
                    <a:pt x="16" y="22"/>
                    <a:pt x="29" y="45"/>
                    <a:pt x="24" y="45"/>
                  </a:cubicBezTo>
                  <a:cubicBezTo>
                    <a:pt x="23" y="45"/>
                    <a:pt x="19" y="41"/>
                    <a:pt x="11" y="34"/>
                  </a:cubicBezTo>
                  <a:lnTo>
                    <a:pt x="11" y="34"/>
                  </a:lnTo>
                  <a:cubicBezTo>
                    <a:pt x="24" y="57"/>
                    <a:pt x="96" y="155"/>
                    <a:pt x="140" y="210"/>
                  </a:cubicBezTo>
                  <a:cubicBezTo>
                    <a:pt x="130" y="196"/>
                    <a:pt x="122" y="183"/>
                    <a:pt x="113" y="163"/>
                  </a:cubicBezTo>
                  <a:cubicBezTo>
                    <a:pt x="99" y="149"/>
                    <a:pt x="75" y="129"/>
                    <a:pt x="62" y="102"/>
                  </a:cubicBezTo>
                  <a:cubicBezTo>
                    <a:pt x="60" y="97"/>
                    <a:pt x="60" y="95"/>
                    <a:pt x="61" y="95"/>
                  </a:cubicBezTo>
                  <a:lnTo>
                    <a:pt x="61" y="95"/>
                  </a:lnTo>
                  <a:cubicBezTo>
                    <a:pt x="64" y="95"/>
                    <a:pt x="76" y="112"/>
                    <a:pt x="85" y="122"/>
                  </a:cubicBezTo>
                  <a:cubicBezTo>
                    <a:pt x="58" y="88"/>
                    <a:pt x="52" y="65"/>
                    <a:pt x="11" y="10"/>
                  </a:cubicBezTo>
                  <a:lnTo>
                    <a:pt x="11" y="10"/>
                  </a:lnTo>
                  <a:lnTo>
                    <a:pt x="21" y="31"/>
                  </a:lnTo>
                  <a:cubicBezTo>
                    <a:pt x="15" y="2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7"/>
            <p:cNvSpPr/>
            <p:nvPr/>
          </p:nvSpPr>
          <p:spPr>
            <a:xfrm>
              <a:off x="2383615" y="1698932"/>
              <a:ext cx="2620" cy="3237"/>
            </a:xfrm>
            <a:custGeom>
              <a:avLst/>
              <a:gdLst/>
              <a:ahLst/>
              <a:cxnLst/>
              <a:rect l="l" t="t" r="r" b="b"/>
              <a:pathLst>
                <a:path w="34" h="42" extrusionOk="0">
                  <a:moveTo>
                    <a:pt x="10" y="1"/>
                  </a:moveTo>
                  <a:lnTo>
                    <a:pt x="0" y="4"/>
                  </a:lnTo>
                  <a:cubicBezTo>
                    <a:pt x="3" y="7"/>
                    <a:pt x="13" y="18"/>
                    <a:pt x="33" y="41"/>
                  </a:cubicBezTo>
                  <a:cubicBezTo>
                    <a:pt x="24" y="24"/>
                    <a:pt x="17" y="11"/>
                    <a:pt x="1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7"/>
            <p:cNvSpPr/>
            <p:nvPr/>
          </p:nvSpPr>
          <p:spPr>
            <a:xfrm>
              <a:off x="2378297" y="1692998"/>
              <a:ext cx="5857" cy="8092"/>
            </a:xfrm>
            <a:custGeom>
              <a:avLst/>
              <a:gdLst/>
              <a:ahLst/>
              <a:cxnLst/>
              <a:rect l="l" t="t" r="r" b="b"/>
              <a:pathLst>
                <a:path w="76" h="105" extrusionOk="0">
                  <a:moveTo>
                    <a:pt x="62" y="84"/>
                  </a:moveTo>
                  <a:cubicBezTo>
                    <a:pt x="69" y="92"/>
                    <a:pt x="69" y="95"/>
                    <a:pt x="69" y="98"/>
                  </a:cubicBezTo>
                  <a:cubicBezTo>
                    <a:pt x="66" y="92"/>
                    <a:pt x="62" y="88"/>
                    <a:pt x="62" y="84"/>
                  </a:cubicBezTo>
                  <a:close/>
                  <a:moveTo>
                    <a:pt x="5" y="0"/>
                  </a:moveTo>
                  <a:cubicBezTo>
                    <a:pt x="1" y="7"/>
                    <a:pt x="21" y="31"/>
                    <a:pt x="28" y="48"/>
                  </a:cubicBezTo>
                  <a:cubicBezTo>
                    <a:pt x="29" y="46"/>
                    <a:pt x="30" y="44"/>
                    <a:pt x="31" y="44"/>
                  </a:cubicBezTo>
                  <a:cubicBezTo>
                    <a:pt x="34" y="44"/>
                    <a:pt x="42" y="67"/>
                    <a:pt x="58" y="81"/>
                  </a:cubicBezTo>
                  <a:cubicBezTo>
                    <a:pt x="62" y="88"/>
                    <a:pt x="62" y="92"/>
                    <a:pt x="62" y="92"/>
                  </a:cubicBezTo>
                  <a:cubicBezTo>
                    <a:pt x="66" y="95"/>
                    <a:pt x="69" y="98"/>
                    <a:pt x="76" y="105"/>
                  </a:cubicBezTo>
                  <a:lnTo>
                    <a:pt x="72" y="101"/>
                  </a:lnTo>
                  <a:lnTo>
                    <a:pt x="69" y="81"/>
                  </a:lnTo>
                  <a:cubicBezTo>
                    <a:pt x="66" y="80"/>
                    <a:pt x="64" y="79"/>
                    <a:pt x="63" y="79"/>
                  </a:cubicBezTo>
                  <a:cubicBezTo>
                    <a:pt x="62" y="79"/>
                    <a:pt x="62" y="81"/>
                    <a:pt x="62" y="84"/>
                  </a:cubicBezTo>
                  <a:cubicBezTo>
                    <a:pt x="38" y="51"/>
                    <a:pt x="32" y="34"/>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7"/>
            <p:cNvSpPr/>
            <p:nvPr/>
          </p:nvSpPr>
          <p:spPr>
            <a:xfrm>
              <a:off x="2371361" y="1688836"/>
              <a:ext cx="308" cy="617"/>
            </a:xfrm>
            <a:custGeom>
              <a:avLst/>
              <a:gdLst/>
              <a:ahLst/>
              <a:cxnLst/>
              <a:rect l="l" t="t" r="r" b="b"/>
              <a:pathLst>
                <a:path w="4" h="8" extrusionOk="0">
                  <a:moveTo>
                    <a:pt x="0" y="1"/>
                  </a:moveTo>
                  <a:cubicBezTo>
                    <a:pt x="0" y="4"/>
                    <a:pt x="3" y="4"/>
                    <a:pt x="3" y="7"/>
                  </a:cubicBezTo>
                  <a:cubicBezTo>
                    <a:pt x="3" y="4"/>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7"/>
            <p:cNvSpPr/>
            <p:nvPr/>
          </p:nvSpPr>
          <p:spPr>
            <a:xfrm>
              <a:off x="2371592" y="1689376"/>
              <a:ext cx="5549" cy="6782"/>
            </a:xfrm>
            <a:custGeom>
              <a:avLst/>
              <a:gdLst/>
              <a:ahLst/>
              <a:cxnLst/>
              <a:rect l="l" t="t" r="r" b="b"/>
              <a:pathLst>
                <a:path w="72" h="88" extrusionOk="0">
                  <a:moveTo>
                    <a:pt x="0" y="0"/>
                  </a:moveTo>
                  <a:lnTo>
                    <a:pt x="0" y="0"/>
                  </a:lnTo>
                  <a:cubicBezTo>
                    <a:pt x="7" y="10"/>
                    <a:pt x="14" y="27"/>
                    <a:pt x="31" y="41"/>
                  </a:cubicBezTo>
                  <a:lnTo>
                    <a:pt x="27" y="34"/>
                  </a:lnTo>
                  <a:lnTo>
                    <a:pt x="27" y="34"/>
                  </a:lnTo>
                  <a:cubicBezTo>
                    <a:pt x="33" y="39"/>
                    <a:pt x="45" y="52"/>
                    <a:pt x="55" y="64"/>
                  </a:cubicBezTo>
                  <a:lnTo>
                    <a:pt x="55" y="64"/>
                  </a:lnTo>
                  <a:cubicBezTo>
                    <a:pt x="42" y="46"/>
                    <a:pt x="29" y="30"/>
                    <a:pt x="14" y="10"/>
                  </a:cubicBezTo>
                  <a:lnTo>
                    <a:pt x="14" y="10"/>
                  </a:lnTo>
                  <a:cubicBezTo>
                    <a:pt x="14" y="14"/>
                    <a:pt x="24" y="27"/>
                    <a:pt x="21" y="27"/>
                  </a:cubicBezTo>
                  <a:cubicBezTo>
                    <a:pt x="11" y="17"/>
                    <a:pt x="11" y="10"/>
                    <a:pt x="0" y="0"/>
                  </a:cubicBezTo>
                  <a:close/>
                  <a:moveTo>
                    <a:pt x="55" y="64"/>
                  </a:moveTo>
                  <a:cubicBezTo>
                    <a:pt x="61" y="72"/>
                    <a:pt x="66" y="79"/>
                    <a:pt x="72" y="88"/>
                  </a:cubicBezTo>
                  <a:cubicBezTo>
                    <a:pt x="72" y="85"/>
                    <a:pt x="64" y="75"/>
                    <a:pt x="55" y="6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7"/>
            <p:cNvSpPr/>
            <p:nvPr/>
          </p:nvSpPr>
          <p:spPr>
            <a:xfrm>
              <a:off x="2374983" y="1690686"/>
              <a:ext cx="2389" cy="3699"/>
            </a:xfrm>
            <a:custGeom>
              <a:avLst/>
              <a:gdLst/>
              <a:ahLst/>
              <a:cxnLst/>
              <a:rect l="l" t="t" r="r" b="b"/>
              <a:pathLst>
                <a:path w="31" h="48" extrusionOk="0">
                  <a:moveTo>
                    <a:pt x="0" y="0"/>
                  </a:moveTo>
                  <a:lnTo>
                    <a:pt x="14" y="17"/>
                  </a:lnTo>
                  <a:cubicBezTo>
                    <a:pt x="13" y="16"/>
                    <a:pt x="13" y="16"/>
                    <a:pt x="12" y="16"/>
                  </a:cubicBezTo>
                  <a:lnTo>
                    <a:pt x="12" y="16"/>
                  </a:lnTo>
                  <a:cubicBezTo>
                    <a:pt x="11" y="16"/>
                    <a:pt x="22" y="35"/>
                    <a:pt x="31" y="47"/>
                  </a:cubicBezTo>
                  <a:lnTo>
                    <a:pt x="24" y="2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7"/>
            <p:cNvSpPr/>
            <p:nvPr/>
          </p:nvSpPr>
          <p:spPr>
            <a:xfrm>
              <a:off x="2384925" y="1698932"/>
              <a:ext cx="2389" cy="4085"/>
            </a:xfrm>
            <a:custGeom>
              <a:avLst/>
              <a:gdLst/>
              <a:ahLst/>
              <a:cxnLst/>
              <a:rect l="l" t="t" r="r" b="b"/>
              <a:pathLst>
                <a:path w="31" h="53" extrusionOk="0">
                  <a:moveTo>
                    <a:pt x="0" y="1"/>
                  </a:moveTo>
                  <a:lnTo>
                    <a:pt x="7" y="18"/>
                  </a:lnTo>
                  <a:lnTo>
                    <a:pt x="30" y="52"/>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7"/>
            <p:cNvSpPr/>
            <p:nvPr/>
          </p:nvSpPr>
          <p:spPr>
            <a:xfrm>
              <a:off x="2385618" y="1699471"/>
              <a:ext cx="1695" cy="2466"/>
            </a:xfrm>
            <a:custGeom>
              <a:avLst/>
              <a:gdLst/>
              <a:ahLst/>
              <a:cxnLst/>
              <a:rect l="l" t="t" r="r" b="b"/>
              <a:pathLst>
                <a:path w="22" h="32" extrusionOk="0">
                  <a:moveTo>
                    <a:pt x="1" y="0"/>
                  </a:moveTo>
                  <a:lnTo>
                    <a:pt x="21" y="31"/>
                  </a:lnTo>
                  <a:lnTo>
                    <a:pt x="11"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7"/>
            <p:cNvSpPr/>
            <p:nvPr/>
          </p:nvSpPr>
          <p:spPr>
            <a:xfrm>
              <a:off x="2397872" y="1646681"/>
              <a:ext cx="308" cy="848"/>
            </a:xfrm>
            <a:custGeom>
              <a:avLst/>
              <a:gdLst/>
              <a:ahLst/>
              <a:cxnLst/>
              <a:rect l="l" t="t" r="r" b="b"/>
              <a:pathLst>
                <a:path w="4" h="11" extrusionOk="0">
                  <a:moveTo>
                    <a:pt x="1" y="0"/>
                  </a:moveTo>
                  <a:cubicBezTo>
                    <a:pt x="1" y="4"/>
                    <a:pt x="1" y="7"/>
                    <a:pt x="4" y="10"/>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7"/>
            <p:cNvSpPr/>
            <p:nvPr/>
          </p:nvSpPr>
          <p:spPr>
            <a:xfrm>
              <a:off x="2397101" y="1647914"/>
              <a:ext cx="848" cy="1156"/>
            </a:xfrm>
            <a:custGeom>
              <a:avLst/>
              <a:gdLst/>
              <a:ahLst/>
              <a:cxnLst/>
              <a:rect l="l" t="t" r="r" b="b"/>
              <a:pathLst>
                <a:path w="11" h="15" extrusionOk="0">
                  <a:moveTo>
                    <a:pt x="0" y="1"/>
                  </a:moveTo>
                  <a:lnTo>
                    <a:pt x="0" y="1"/>
                  </a:lnTo>
                  <a:cubicBezTo>
                    <a:pt x="0" y="1"/>
                    <a:pt x="4" y="8"/>
                    <a:pt x="11" y="1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7"/>
            <p:cNvSpPr/>
            <p:nvPr/>
          </p:nvSpPr>
          <p:spPr>
            <a:xfrm>
              <a:off x="2399722" y="1689067"/>
              <a:ext cx="3314" cy="3699"/>
            </a:xfrm>
            <a:custGeom>
              <a:avLst/>
              <a:gdLst/>
              <a:ahLst/>
              <a:cxnLst/>
              <a:rect l="l" t="t" r="r" b="b"/>
              <a:pathLst>
                <a:path w="43" h="48" extrusionOk="0">
                  <a:moveTo>
                    <a:pt x="0" y="1"/>
                  </a:moveTo>
                  <a:cubicBezTo>
                    <a:pt x="17" y="20"/>
                    <a:pt x="40" y="47"/>
                    <a:pt x="42" y="47"/>
                  </a:cubicBezTo>
                  <a:cubicBezTo>
                    <a:pt x="43" y="47"/>
                    <a:pt x="41" y="43"/>
                    <a:pt x="34" y="34"/>
                  </a:cubicBezTo>
                  <a:lnTo>
                    <a:pt x="11" y="4"/>
                  </a:lnTo>
                  <a:cubicBezTo>
                    <a:pt x="11" y="7"/>
                    <a:pt x="10" y="8"/>
                    <a:pt x="9" y="8"/>
                  </a:cubicBezTo>
                  <a:cubicBezTo>
                    <a:pt x="7" y="8"/>
                    <a:pt x="4"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7"/>
            <p:cNvSpPr/>
            <p:nvPr/>
          </p:nvSpPr>
          <p:spPr>
            <a:xfrm>
              <a:off x="2398103" y="1666179"/>
              <a:ext cx="1695" cy="2697"/>
            </a:xfrm>
            <a:custGeom>
              <a:avLst/>
              <a:gdLst/>
              <a:ahLst/>
              <a:cxnLst/>
              <a:rect l="l" t="t" r="r" b="b"/>
              <a:pathLst>
                <a:path w="22" h="35" extrusionOk="0">
                  <a:moveTo>
                    <a:pt x="1" y="0"/>
                  </a:moveTo>
                  <a:lnTo>
                    <a:pt x="1" y="0"/>
                  </a:lnTo>
                  <a:cubicBezTo>
                    <a:pt x="7" y="8"/>
                    <a:pt x="12" y="15"/>
                    <a:pt x="15" y="21"/>
                  </a:cubicBezTo>
                  <a:lnTo>
                    <a:pt x="15" y="21"/>
                  </a:lnTo>
                  <a:cubicBezTo>
                    <a:pt x="14" y="18"/>
                    <a:pt x="13" y="15"/>
                    <a:pt x="11" y="11"/>
                  </a:cubicBezTo>
                  <a:cubicBezTo>
                    <a:pt x="7" y="7"/>
                    <a:pt x="4" y="4"/>
                    <a:pt x="1" y="0"/>
                  </a:cubicBezTo>
                  <a:close/>
                  <a:moveTo>
                    <a:pt x="15" y="21"/>
                  </a:moveTo>
                  <a:cubicBezTo>
                    <a:pt x="17" y="26"/>
                    <a:pt x="19" y="30"/>
                    <a:pt x="21" y="34"/>
                  </a:cubicBezTo>
                  <a:cubicBezTo>
                    <a:pt x="20" y="30"/>
                    <a:pt x="18" y="26"/>
                    <a:pt x="15" y="2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7"/>
            <p:cNvSpPr/>
            <p:nvPr/>
          </p:nvSpPr>
          <p:spPr>
            <a:xfrm>
              <a:off x="2391398" y="1656314"/>
              <a:ext cx="1618" cy="1618"/>
            </a:xfrm>
            <a:custGeom>
              <a:avLst/>
              <a:gdLst/>
              <a:ahLst/>
              <a:cxnLst/>
              <a:rect l="l" t="t" r="r" b="b"/>
              <a:pathLst>
                <a:path w="21" h="21" extrusionOk="0">
                  <a:moveTo>
                    <a:pt x="0" y="0"/>
                  </a:moveTo>
                  <a:lnTo>
                    <a:pt x="21" y="20"/>
                  </a:lnTo>
                  <a:cubicBezTo>
                    <a:pt x="13" y="13"/>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7"/>
            <p:cNvSpPr/>
            <p:nvPr/>
          </p:nvSpPr>
          <p:spPr>
            <a:xfrm>
              <a:off x="2399413" y="1638280"/>
              <a:ext cx="2158" cy="2697"/>
            </a:xfrm>
            <a:custGeom>
              <a:avLst/>
              <a:gdLst/>
              <a:ahLst/>
              <a:cxnLst/>
              <a:rect l="l" t="t" r="r" b="b"/>
              <a:pathLst>
                <a:path w="28" h="35" extrusionOk="0">
                  <a:moveTo>
                    <a:pt x="4" y="1"/>
                  </a:moveTo>
                  <a:cubicBezTo>
                    <a:pt x="1" y="4"/>
                    <a:pt x="15" y="21"/>
                    <a:pt x="28" y="35"/>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7"/>
            <p:cNvSpPr/>
            <p:nvPr/>
          </p:nvSpPr>
          <p:spPr>
            <a:xfrm>
              <a:off x="2390474" y="1693383"/>
              <a:ext cx="2004" cy="2312"/>
            </a:xfrm>
            <a:custGeom>
              <a:avLst/>
              <a:gdLst/>
              <a:ahLst/>
              <a:cxnLst/>
              <a:rect l="l" t="t" r="r" b="b"/>
              <a:pathLst>
                <a:path w="26" h="30" extrusionOk="0">
                  <a:moveTo>
                    <a:pt x="1" y="1"/>
                  </a:moveTo>
                  <a:cubicBezTo>
                    <a:pt x="1" y="1"/>
                    <a:pt x="3" y="4"/>
                    <a:pt x="9" y="12"/>
                  </a:cubicBezTo>
                  <a:cubicBezTo>
                    <a:pt x="19" y="26"/>
                    <a:pt x="25" y="29"/>
                    <a:pt x="25" y="29"/>
                  </a:cubicBezTo>
                  <a:cubicBezTo>
                    <a:pt x="16" y="17"/>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7"/>
            <p:cNvSpPr/>
            <p:nvPr/>
          </p:nvSpPr>
          <p:spPr>
            <a:xfrm>
              <a:off x="2415829" y="1672883"/>
              <a:ext cx="1156" cy="2004"/>
            </a:xfrm>
            <a:custGeom>
              <a:avLst/>
              <a:gdLst/>
              <a:ahLst/>
              <a:cxnLst/>
              <a:rect l="l" t="t" r="r" b="b"/>
              <a:pathLst>
                <a:path w="15" h="26" extrusionOk="0">
                  <a:moveTo>
                    <a:pt x="0" y="1"/>
                  </a:moveTo>
                  <a:cubicBezTo>
                    <a:pt x="4" y="8"/>
                    <a:pt x="8" y="15"/>
                    <a:pt x="14" y="25"/>
                  </a:cubicBezTo>
                  <a:cubicBezTo>
                    <a:pt x="11" y="18"/>
                    <a:pt x="8"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7"/>
            <p:cNvSpPr/>
            <p:nvPr/>
          </p:nvSpPr>
          <p:spPr>
            <a:xfrm>
              <a:off x="2392400" y="1694770"/>
              <a:ext cx="1233" cy="1850"/>
            </a:xfrm>
            <a:custGeom>
              <a:avLst/>
              <a:gdLst/>
              <a:ahLst/>
              <a:cxnLst/>
              <a:rect l="l" t="t" r="r" b="b"/>
              <a:pathLst>
                <a:path w="16" h="24" extrusionOk="0">
                  <a:moveTo>
                    <a:pt x="0" y="1"/>
                  </a:moveTo>
                  <a:lnTo>
                    <a:pt x="0" y="1"/>
                  </a:lnTo>
                  <a:cubicBezTo>
                    <a:pt x="4" y="8"/>
                    <a:pt x="4" y="11"/>
                    <a:pt x="0" y="11"/>
                  </a:cubicBezTo>
                  <a:cubicBezTo>
                    <a:pt x="8" y="18"/>
                    <a:pt x="13" y="24"/>
                    <a:pt x="14" y="24"/>
                  </a:cubicBezTo>
                  <a:cubicBezTo>
                    <a:pt x="16" y="24"/>
                    <a:pt x="14" y="19"/>
                    <a:pt x="8" y="8"/>
                  </a:cubicBezTo>
                  <a:cubicBezTo>
                    <a:pt x="4" y="5"/>
                    <a:pt x="4"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7"/>
            <p:cNvSpPr/>
            <p:nvPr/>
          </p:nvSpPr>
          <p:spPr>
            <a:xfrm>
              <a:off x="2421840" y="1629726"/>
              <a:ext cx="308" cy="308"/>
            </a:xfrm>
            <a:custGeom>
              <a:avLst/>
              <a:gdLst/>
              <a:ahLst/>
              <a:cxnLst/>
              <a:rect l="l" t="t" r="r" b="b"/>
              <a:pathLst>
                <a:path w="4" h="4" extrusionOk="0">
                  <a:moveTo>
                    <a:pt x="0" y="1"/>
                  </a:moveTo>
                  <a:cubicBezTo>
                    <a:pt x="0" y="1"/>
                    <a:pt x="0" y="4"/>
                    <a:pt x="3"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7"/>
            <p:cNvSpPr/>
            <p:nvPr/>
          </p:nvSpPr>
          <p:spPr>
            <a:xfrm>
              <a:off x="2445500" y="1651382"/>
              <a:ext cx="77" cy="539"/>
            </a:xfrm>
            <a:custGeom>
              <a:avLst/>
              <a:gdLst/>
              <a:ahLst/>
              <a:cxnLst/>
              <a:rect l="l" t="t" r="r" b="b"/>
              <a:pathLst>
                <a:path w="1" h="7" extrusionOk="0">
                  <a:moveTo>
                    <a:pt x="0" y="0"/>
                  </a:moveTo>
                  <a:lnTo>
                    <a:pt x="0" y="7"/>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7"/>
            <p:cNvSpPr/>
            <p:nvPr/>
          </p:nvSpPr>
          <p:spPr>
            <a:xfrm>
              <a:off x="2388778" y="1698932"/>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7"/>
            <p:cNvSpPr/>
            <p:nvPr/>
          </p:nvSpPr>
          <p:spPr>
            <a:xfrm>
              <a:off x="2380224" y="1688066"/>
              <a:ext cx="771" cy="1387"/>
            </a:xfrm>
            <a:custGeom>
              <a:avLst/>
              <a:gdLst/>
              <a:ahLst/>
              <a:cxnLst/>
              <a:rect l="l" t="t" r="r" b="b"/>
              <a:pathLst>
                <a:path w="10" h="18" extrusionOk="0">
                  <a:moveTo>
                    <a:pt x="0" y="0"/>
                  </a:moveTo>
                  <a:cubicBezTo>
                    <a:pt x="7" y="11"/>
                    <a:pt x="10" y="14"/>
                    <a:pt x="10" y="17"/>
                  </a:cubicBezTo>
                  <a:cubicBezTo>
                    <a:pt x="10" y="14"/>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7"/>
            <p:cNvSpPr/>
            <p:nvPr/>
          </p:nvSpPr>
          <p:spPr>
            <a:xfrm>
              <a:off x="2382690" y="1678278"/>
              <a:ext cx="385" cy="462"/>
            </a:xfrm>
            <a:custGeom>
              <a:avLst/>
              <a:gdLst/>
              <a:ahLst/>
              <a:cxnLst/>
              <a:rect l="l" t="t" r="r" b="b"/>
              <a:pathLst>
                <a:path w="5" h="6" extrusionOk="0">
                  <a:moveTo>
                    <a:pt x="1" y="1"/>
                  </a:moveTo>
                  <a:cubicBezTo>
                    <a:pt x="1" y="1"/>
                    <a:pt x="1" y="2"/>
                    <a:pt x="5" y="5"/>
                  </a:cubicBezTo>
                  <a:cubicBezTo>
                    <a:pt x="3"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7"/>
            <p:cNvSpPr/>
            <p:nvPr/>
          </p:nvSpPr>
          <p:spPr>
            <a:xfrm>
              <a:off x="2387699" y="1697930"/>
              <a:ext cx="925" cy="848"/>
            </a:xfrm>
            <a:custGeom>
              <a:avLst/>
              <a:gdLst/>
              <a:ahLst/>
              <a:cxnLst/>
              <a:rect l="l" t="t" r="r" b="b"/>
              <a:pathLst>
                <a:path w="12" h="11" extrusionOk="0">
                  <a:moveTo>
                    <a:pt x="1" y="0"/>
                  </a:moveTo>
                  <a:lnTo>
                    <a:pt x="1" y="0"/>
                  </a:lnTo>
                  <a:cubicBezTo>
                    <a:pt x="5" y="4"/>
                    <a:pt x="8" y="7"/>
                    <a:pt x="11" y="11"/>
                  </a:cubicBezTo>
                  <a:cubicBezTo>
                    <a:pt x="8" y="7"/>
                    <a:pt x="8"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7"/>
            <p:cNvSpPr/>
            <p:nvPr/>
          </p:nvSpPr>
          <p:spPr>
            <a:xfrm>
              <a:off x="2388547" y="1698932"/>
              <a:ext cx="308" cy="694"/>
            </a:xfrm>
            <a:custGeom>
              <a:avLst/>
              <a:gdLst/>
              <a:ahLst/>
              <a:cxnLst/>
              <a:rect l="l" t="t" r="r" b="b"/>
              <a:pathLst>
                <a:path w="4" h="9" extrusionOk="0">
                  <a:moveTo>
                    <a:pt x="0" y="1"/>
                  </a:moveTo>
                  <a:lnTo>
                    <a:pt x="0" y="1"/>
                  </a:lnTo>
                  <a:cubicBezTo>
                    <a:pt x="2" y="5"/>
                    <a:pt x="3" y="8"/>
                    <a:pt x="3" y="8"/>
                  </a:cubicBezTo>
                  <a:cubicBezTo>
                    <a:pt x="3" y="8"/>
                    <a:pt x="3" y="7"/>
                    <a:pt x="3"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7"/>
            <p:cNvSpPr/>
            <p:nvPr/>
          </p:nvSpPr>
          <p:spPr>
            <a:xfrm>
              <a:off x="2388547" y="1698701"/>
              <a:ext cx="308" cy="308"/>
            </a:xfrm>
            <a:custGeom>
              <a:avLst/>
              <a:gdLst/>
              <a:ahLst/>
              <a:cxnLst/>
              <a:rect l="l" t="t" r="r" b="b"/>
              <a:pathLst>
                <a:path w="4" h="4" extrusionOk="0">
                  <a:moveTo>
                    <a:pt x="0" y="1"/>
                  </a:moveTo>
                  <a:cubicBezTo>
                    <a:pt x="3" y="1"/>
                    <a:pt x="3" y="4"/>
                    <a:pt x="3" y="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7"/>
            <p:cNvSpPr/>
            <p:nvPr/>
          </p:nvSpPr>
          <p:spPr>
            <a:xfrm>
              <a:off x="2416291" y="1643135"/>
              <a:ext cx="385" cy="1002"/>
            </a:xfrm>
            <a:custGeom>
              <a:avLst/>
              <a:gdLst/>
              <a:ahLst/>
              <a:cxnLst/>
              <a:rect l="l" t="t" r="r" b="b"/>
              <a:pathLst>
                <a:path w="5" h="13" extrusionOk="0">
                  <a:moveTo>
                    <a:pt x="0" y="0"/>
                  </a:moveTo>
                  <a:cubicBezTo>
                    <a:pt x="0" y="1"/>
                    <a:pt x="2" y="4"/>
                    <a:pt x="5" y="12"/>
                  </a:cubicBezTo>
                  <a:lnTo>
                    <a:pt x="5" y="9"/>
                  </a:lnTo>
                  <a:cubicBezTo>
                    <a:pt x="2" y="4"/>
                    <a:pt x="0" y="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7"/>
            <p:cNvSpPr/>
            <p:nvPr/>
          </p:nvSpPr>
          <p:spPr>
            <a:xfrm>
              <a:off x="2384308" y="1660398"/>
              <a:ext cx="77" cy="385"/>
            </a:xfrm>
            <a:custGeom>
              <a:avLst/>
              <a:gdLst/>
              <a:ahLst/>
              <a:cxnLst/>
              <a:rect l="l" t="t" r="r" b="b"/>
              <a:pathLst>
                <a:path w="1" h="5" extrusionOk="0">
                  <a:moveTo>
                    <a:pt x="1" y="1"/>
                  </a:moveTo>
                  <a:lnTo>
                    <a:pt x="1" y="5"/>
                  </a:lnTo>
                  <a:lnTo>
                    <a:pt x="1"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7"/>
            <p:cNvSpPr/>
            <p:nvPr/>
          </p:nvSpPr>
          <p:spPr>
            <a:xfrm>
              <a:off x="2383306" y="1658318"/>
              <a:ext cx="6628" cy="9711"/>
            </a:xfrm>
            <a:custGeom>
              <a:avLst/>
              <a:gdLst/>
              <a:ahLst/>
              <a:cxnLst/>
              <a:rect l="l" t="t" r="r" b="b"/>
              <a:pathLst>
                <a:path w="86" h="126" extrusionOk="0">
                  <a:moveTo>
                    <a:pt x="1" y="1"/>
                  </a:moveTo>
                  <a:cubicBezTo>
                    <a:pt x="19" y="28"/>
                    <a:pt x="23" y="36"/>
                    <a:pt x="21" y="36"/>
                  </a:cubicBezTo>
                  <a:cubicBezTo>
                    <a:pt x="20" y="36"/>
                    <a:pt x="17" y="34"/>
                    <a:pt x="14" y="32"/>
                  </a:cubicBezTo>
                  <a:lnTo>
                    <a:pt x="14" y="32"/>
                  </a:lnTo>
                  <a:lnTo>
                    <a:pt x="85" y="126"/>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7"/>
            <p:cNvSpPr/>
            <p:nvPr/>
          </p:nvSpPr>
          <p:spPr>
            <a:xfrm>
              <a:off x="2374983" y="1629186"/>
              <a:ext cx="71904" cy="71673"/>
            </a:xfrm>
            <a:custGeom>
              <a:avLst/>
              <a:gdLst/>
              <a:ahLst/>
              <a:cxnLst/>
              <a:rect l="l" t="t" r="r" b="b"/>
              <a:pathLst>
                <a:path w="933" h="930" extrusionOk="0">
                  <a:moveTo>
                    <a:pt x="418" y="172"/>
                  </a:moveTo>
                  <a:lnTo>
                    <a:pt x="418" y="172"/>
                  </a:lnTo>
                  <a:cubicBezTo>
                    <a:pt x="420" y="173"/>
                    <a:pt x="421" y="175"/>
                    <a:pt x="423" y="176"/>
                  </a:cubicBezTo>
                  <a:cubicBezTo>
                    <a:pt x="421" y="175"/>
                    <a:pt x="420" y="173"/>
                    <a:pt x="418" y="172"/>
                  </a:cubicBezTo>
                  <a:close/>
                  <a:moveTo>
                    <a:pt x="396" y="170"/>
                  </a:moveTo>
                  <a:cubicBezTo>
                    <a:pt x="397" y="173"/>
                    <a:pt x="399" y="175"/>
                    <a:pt x="400" y="178"/>
                  </a:cubicBezTo>
                  <a:lnTo>
                    <a:pt x="400" y="178"/>
                  </a:lnTo>
                  <a:cubicBezTo>
                    <a:pt x="398" y="175"/>
                    <a:pt x="397" y="172"/>
                    <a:pt x="396" y="170"/>
                  </a:cubicBezTo>
                  <a:close/>
                  <a:moveTo>
                    <a:pt x="301" y="248"/>
                  </a:moveTo>
                  <a:lnTo>
                    <a:pt x="301" y="248"/>
                  </a:lnTo>
                  <a:cubicBezTo>
                    <a:pt x="300" y="248"/>
                    <a:pt x="300" y="248"/>
                    <a:pt x="301" y="249"/>
                  </a:cubicBezTo>
                  <a:lnTo>
                    <a:pt x="301" y="249"/>
                  </a:lnTo>
                  <a:lnTo>
                    <a:pt x="301" y="248"/>
                  </a:lnTo>
                  <a:close/>
                  <a:moveTo>
                    <a:pt x="202" y="382"/>
                  </a:moveTo>
                  <a:cubicBezTo>
                    <a:pt x="202" y="382"/>
                    <a:pt x="203" y="382"/>
                    <a:pt x="203" y="382"/>
                  </a:cubicBezTo>
                  <a:cubicBezTo>
                    <a:pt x="203" y="382"/>
                    <a:pt x="202" y="382"/>
                    <a:pt x="202" y="382"/>
                  </a:cubicBezTo>
                  <a:close/>
                  <a:moveTo>
                    <a:pt x="802" y="389"/>
                  </a:moveTo>
                  <a:cubicBezTo>
                    <a:pt x="804" y="391"/>
                    <a:pt x="806" y="394"/>
                    <a:pt x="808" y="396"/>
                  </a:cubicBezTo>
                  <a:cubicBezTo>
                    <a:pt x="806" y="394"/>
                    <a:pt x="804" y="391"/>
                    <a:pt x="802" y="389"/>
                  </a:cubicBezTo>
                  <a:close/>
                  <a:moveTo>
                    <a:pt x="723" y="415"/>
                  </a:moveTo>
                  <a:cubicBezTo>
                    <a:pt x="723" y="415"/>
                    <a:pt x="723" y="416"/>
                    <a:pt x="723" y="416"/>
                  </a:cubicBezTo>
                  <a:lnTo>
                    <a:pt x="725" y="417"/>
                  </a:lnTo>
                  <a:lnTo>
                    <a:pt x="725" y="417"/>
                  </a:lnTo>
                  <a:cubicBezTo>
                    <a:pt x="724" y="416"/>
                    <a:pt x="724" y="416"/>
                    <a:pt x="723" y="415"/>
                  </a:cubicBezTo>
                  <a:close/>
                  <a:moveTo>
                    <a:pt x="109" y="420"/>
                  </a:moveTo>
                  <a:cubicBezTo>
                    <a:pt x="109" y="420"/>
                    <a:pt x="110" y="421"/>
                    <a:pt x="110" y="421"/>
                  </a:cubicBezTo>
                  <a:lnTo>
                    <a:pt x="110" y="421"/>
                  </a:lnTo>
                  <a:cubicBezTo>
                    <a:pt x="110" y="420"/>
                    <a:pt x="109" y="420"/>
                    <a:pt x="109" y="420"/>
                  </a:cubicBezTo>
                  <a:close/>
                  <a:moveTo>
                    <a:pt x="248" y="419"/>
                  </a:moveTo>
                  <a:cubicBezTo>
                    <a:pt x="249" y="419"/>
                    <a:pt x="254" y="425"/>
                    <a:pt x="260" y="433"/>
                  </a:cubicBezTo>
                  <a:cubicBezTo>
                    <a:pt x="260" y="434"/>
                    <a:pt x="260" y="435"/>
                    <a:pt x="260" y="435"/>
                  </a:cubicBezTo>
                  <a:cubicBezTo>
                    <a:pt x="259" y="435"/>
                    <a:pt x="257" y="433"/>
                    <a:pt x="251" y="426"/>
                  </a:cubicBezTo>
                  <a:cubicBezTo>
                    <a:pt x="248" y="421"/>
                    <a:pt x="247" y="419"/>
                    <a:pt x="248" y="419"/>
                  </a:cubicBezTo>
                  <a:close/>
                  <a:moveTo>
                    <a:pt x="109" y="423"/>
                  </a:moveTo>
                  <a:cubicBezTo>
                    <a:pt x="109" y="425"/>
                    <a:pt x="113" y="430"/>
                    <a:pt x="117" y="437"/>
                  </a:cubicBezTo>
                  <a:lnTo>
                    <a:pt x="117" y="437"/>
                  </a:lnTo>
                  <a:lnTo>
                    <a:pt x="109" y="423"/>
                  </a:lnTo>
                  <a:close/>
                  <a:moveTo>
                    <a:pt x="193" y="426"/>
                  </a:moveTo>
                  <a:cubicBezTo>
                    <a:pt x="196" y="432"/>
                    <a:pt x="197" y="437"/>
                    <a:pt x="197" y="439"/>
                  </a:cubicBezTo>
                  <a:lnTo>
                    <a:pt x="197" y="439"/>
                  </a:lnTo>
                  <a:cubicBezTo>
                    <a:pt x="200" y="437"/>
                    <a:pt x="202" y="438"/>
                    <a:pt x="193" y="426"/>
                  </a:cubicBezTo>
                  <a:close/>
                  <a:moveTo>
                    <a:pt x="197" y="439"/>
                  </a:moveTo>
                  <a:lnTo>
                    <a:pt x="197" y="439"/>
                  </a:lnTo>
                  <a:cubicBezTo>
                    <a:pt x="197" y="439"/>
                    <a:pt x="197" y="439"/>
                    <a:pt x="196" y="440"/>
                  </a:cubicBezTo>
                  <a:cubicBezTo>
                    <a:pt x="197" y="440"/>
                    <a:pt x="197" y="440"/>
                    <a:pt x="197" y="440"/>
                  </a:cubicBezTo>
                  <a:lnTo>
                    <a:pt x="197" y="440"/>
                  </a:lnTo>
                  <a:cubicBezTo>
                    <a:pt x="197" y="440"/>
                    <a:pt x="197" y="440"/>
                    <a:pt x="197" y="439"/>
                  </a:cubicBezTo>
                  <a:close/>
                  <a:moveTo>
                    <a:pt x="329" y="525"/>
                  </a:moveTo>
                  <a:lnTo>
                    <a:pt x="329" y="525"/>
                  </a:lnTo>
                  <a:cubicBezTo>
                    <a:pt x="330" y="526"/>
                    <a:pt x="331" y="527"/>
                    <a:pt x="332" y="527"/>
                  </a:cubicBezTo>
                  <a:cubicBezTo>
                    <a:pt x="331" y="527"/>
                    <a:pt x="330" y="526"/>
                    <a:pt x="329" y="525"/>
                  </a:cubicBezTo>
                  <a:close/>
                  <a:moveTo>
                    <a:pt x="0" y="548"/>
                  </a:moveTo>
                  <a:lnTo>
                    <a:pt x="0" y="548"/>
                  </a:lnTo>
                  <a:cubicBezTo>
                    <a:pt x="20" y="578"/>
                    <a:pt x="24" y="592"/>
                    <a:pt x="34" y="612"/>
                  </a:cubicBezTo>
                  <a:cubicBezTo>
                    <a:pt x="45" y="628"/>
                    <a:pt x="51" y="633"/>
                    <a:pt x="52" y="633"/>
                  </a:cubicBezTo>
                  <a:cubicBezTo>
                    <a:pt x="55" y="633"/>
                    <a:pt x="50" y="621"/>
                    <a:pt x="44" y="608"/>
                  </a:cubicBezTo>
                  <a:lnTo>
                    <a:pt x="44" y="608"/>
                  </a:lnTo>
                  <a:cubicBezTo>
                    <a:pt x="44" y="608"/>
                    <a:pt x="44" y="608"/>
                    <a:pt x="44" y="608"/>
                  </a:cubicBezTo>
                  <a:cubicBezTo>
                    <a:pt x="44" y="607"/>
                    <a:pt x="43" y="605"/>
                    <a:pt x="40" y="601"/>
                  </a:cubicBezTo>
                  <a:lnTo>
                    <a:pt x="40" y="601"/>
                  </a:lnTo>
                  <a:cubicBezTo>
                    <a:pt x="42" y="604"/>
                    <a:pt x="43" y="606"/>
                    <a:pt x="44" y="608"/>
                  </a:cubicBezTo>
                  <a:lnTo>
                    <a:pt x="44" y="608"/>
                  </a:lnTo>
                  <a:cubicBezTo>
                    <a:pt x="7" y="568"/>
                    <a:pt x="41" y="599"/>
                    <a:pt x="0" y="548"/>
                  </a:cubicBezTo>
                  <a:close/>
                  <a:moveTo>
                    <a:pt x="69" y="687"/>
                  </a:moveTo>
                  <a:lnTo>
                    <a:pt x="69" y="687"/>
                  </a:lnTo>
                  <a:cubicBezTo>
                    <a:pt x="70" y="688"/>
                    <a:pt x="71" y="689"/>
                    <a:pt x="71" y="689"/>
                  </a:cubicBezTo>
                  <a:cubicBezTo>
                    <a:pt x="71" y="688"/>
                    <a:pt x="70" y="688"/>
                    <a:pt x="69" y="687"/>
                  </a:cubicBezTo>
                  <a:close/>
                  <a:moveTo>
                    <a:pt x="307" y="761"/>
                  </a:moveTo>
                  <a:cubicBezTo>
                    <a:pt x="311" y="767"/>
                    <a:pt x="318" y="775"/>
                    <a:pt x="321" y="778"/>
                  </a:cubicBezTo>
                  <a:cubicBezTo>
                    <a:pt x="315" y="771"/>
                    <a:pt x="311" y="764"/>
                    <a:pt x="307" y="761"/>
                  </a:cubicBezTo>
                  <a:close/>
                  <a:moveTo>
                    <a:pt x="81" y="781"/>
                  </a:moveTo>
                  <a:cubicBezTo>
                    <a:pt x="81" y="782"/>
                    <a:pt x="82" y="782"/>
                    <a:pt x="82" y="783"/>
                  </a:cubicBezTo>
                  <a:lnTo>
                    <a:pt x="82" y="783"/>
                  </a:lnTo>
                  <a:cubicBezTo>
                    <a:pt x="82" y="782"/>
                    <a:pt x="82" y="782"/>
                    <a:pt x="81" y="781"/>
                  </a:cubicBezTo>
                  <a:close/>
                  <a:moveTo>
                    <a:pt x="167" y="865"/>
                  </a:moveTo>
                  <a:lnTo>
                    <a:pt x="167" y="865"/>
                  </a:lnTo>
                  <a:cubicBezTo>
                    <a:pt x="168" y="866"/>
                    <a:pt x="168" y="867"/>
                    <a:pt x="170" y="869"/>
                  </a:cubicBezTo>
                  <a:cubicBezTo>
                    <a:pt x="169" y="867"/>
                    <a:pt x="168" y="866"/>
                    <a:pt x="167" y="865"/>
                  </a:cubicBezTo>
                  <a:close/>
                  <a:moveTo>
                    <a:pt x="176" y="862"/>
                  </a:moveTo>
                  <a:cubicBezTo>
                    <a:pt x="182" y="868"/>
                    <a:pt x="184" y="870"/>
                    <a:pt x="184" y="870"/>
                  </a:cubicBezTo>
                  <a:cubicBezTo>
                    <a:pt x="184" y="870"/>
                    <a:pt x="180" y="867"/>
                    <a:pt x="176" y="865"/>
                  </a:cubicBezTo>
                  <a:lnTo>
                    <a:pt x="176" y="862"/>
                  </a:lnTo>
                  <a:close/>
                  <a:moveTo>
                    <a:pt x="598" y="0"/>
                  </a:moveTo>
                  <a:cubicBezTo>
                    <a:pt x="594" y="0"/>
                    <a:pt x="599" y="13"/>
                    <a:pt x="600" y="16"/>
                  </a:cubicBezTo>
                  <a:lnTo>
                    <a:pt x="600" y="16"/>
                  </a:lnTo>
                  <a:lnTo>
                    <a:pt x="598" y="14"/>
                  </a:lnTo>
                  <a:lnTo>
                    <a:pt x="598" y="14"/>
                  </a:lnTo>
                  <a:cubicBezTo>
                    <a:pt x="599" y="15"/>
                    <a:pt x="600" y="16"/>
                    <a:pt x="600" y="16"/>
                  </a:cubicBezTo>
                  <a:cubicBezTo>
                    <a:pt x="600" y="16"/>
                    <a:pt x="600" y="16"/>
                    <a:pt x="600" y="16"/>
                  </a:cubicBezTo>
                  <a:lnTo>
                    <a:pt x="600" y="16"/>
                  </a:lnTo>
                  <a:lnTo>
                    <a:pt x="611" y="28"/>
                  </a:lnTo>
                  <a:cubicBezTo>
                    <a:pt x="615" y="55"/>
                    <a:pt x="581" y="34"/>
                    <a:pt x="602" y="89"/>
                  </a:cubicBezTo>
                  <a:lnTo>
                    <a:pt x="615" y="106"/>
                  </a:lnTo>
                  <a:cubicBezTo>
                    <a:pt x="619" y="116"/>
                    <a:pt x="619" y="119"/>
                    <a:pt x="617" y="119"/>
                  </a:cubicBezTo>
                  <a:cubicBezTo>
                    <a:pt x="614" y="119"/>
                    <a:pt x="603" y="107"/>
                    <a:pt x="598" y="107"/>
                  </a:cubicBezTo>
                  <a:cubicBezTo>
                    <a:pt x="597" y="107"/>
                    <a:pt x="596" y="108"/>
                    <a:pt x="596" y="110"/>
                  </a:cubicBezTo>
                  <a:lnTo>
                    <a:pt x="596" y="110"/>
                  </a:lnTo>
                  <a:cubicBezTo>
                    <a:pt x="595" y="109"/>
                    <a:pt x="595" y="109"/>
                    <a:pt x="595" y="109"/>
                  </a:cubicBezTo>
                  <a:lnTo>
                    <a:pt x="595" y="112"/>
                  </a:lnTo>
                  <a:cubicBezTo>
                    <a:pt x="595" y="111"/>
                    <a:pt x="595" y="110"/>
                    <a:pt x="596" y="110"/>
                  </a:cubicBezTo>
                  <a:lnTo>
                    <a:pt x="596" y="110"/>
                  </a:lnTo>
                  <a:cubicBezTo>
                    <a:pt x="605" y="126"/>
                    <a:pt x="608" y="136"/>
                    <a:pt x="602" y="136"/>
                  </a:cubicBezTo>
                  <a:cubicBezTo>
                    <a:pt x="591" y="115"/>
                    <a:pt x="571" y="102"/>
                    <a:pt x="558" y="78"/>
                  </a:cubicBezTo>
                  <a:lnTo>
                    <a:pt x="558" y="78"/>
                  </a:lnTo>
                  <a:cubicBezTo>
                    <a:pt x="575" y="119"/>
                    <a:pt x="575" y="106"/>
                    <a:pt x="611" y="173"/>
                  </a:cubicBezTo>
                  <a:lnTo>
                    <a:pt x="591" y="146"/>
                  </a:lnTo>
                  <a:lnTo>
                    <a:pt x="591" y="146"/>
                  </a:lnTo>
                  <a:cubicBezTo>
                    <a:pt x="608" y="173"/>
                    <a:pt x="615" y="187"/>
                    <a:pt x="615" y="197"/>
                  </a:cubicBezTo>
                  <a:cubicBezTo>
                    <a:pt x="605" y="173"/>
                    <a:pt x="585" y="156"/>
                    <a:pt x="564" y="122"/>
                  </a:cubicBezTo>
                  <a:cubicBezTo>
                    <a:pt x="554" y="112"/>
                    <a:pt x="549" y="108"/>
                    <a:pt x="547" y="108"/>
                  </a:cubicBezTo>
                  <a:lnTo>
                    <a:pt x="547" y="108"/>
                  </a:lnTo>
                  <a:cubicBezTo>
                    <a:pt x="540" y="108"/>
                    <a:pt x="558" y="139"/>
                    <a:pt x="554" y="139"/>
                  </a:cubicBezTo>
                  <a:cubicBezTo>
                    <a:pt x="553" y="139"/>
                    <a:pt x="545" y="132"/>
                    <a:pt x="527" y="109"/>
                  </a:cubicBezTo>
                  <a:lnTo>
                    <a:pt x="527" y="109"/>
                  </a:lnTo>
                  <a:cubicBezTo>
                    <a:pt x="555" y="153"/>
                    <a:pt x="563" y="160"/>
                    <a:pt x="567" y="160"/>
                  </a:cubicBezTo>
                  <a:cubicBezTo>
                    <a:pt x="569" y="160"/>
                    <a:pt x="570" y="158"/>
                    <a:pt x="571" y="158"/>
                  </a:cubicBezTo>
                  <a:cubicBezTo>
                    <a:pt x="572" y="158"/>
                    <a:pt x="573" y="159"/>
                    <a:pt x="575" y="163"/>
                  </a:cubicBezTo>
                  <a:cubicBezTo>
                    <a:pt x="594" y="186"/>
                    <a:pt x="610" y="220"/>
                    <a:pt x="606" y="220"/>
                  </a:cubicBezTo>
                  <a:cubicBezTo>
                    <a:pt x="605" y="220"/>
                    <a:pt x="605" y="220"/>
                    <a:pt x="605" y="220"/>
                  </a:cubicBezTo>
                  <a:cubicBezTo>
                    <a:pt x="599" y="220"/>
                    <a:pt x="532" y="129"/>
                    <a:pt x="522" y="129"/>
                  </a:cubicBezTo>
                  <a:cubicBezTo>
                    <a:pt x="521" y="129"/>
                    <a:pt x="521" y="129"/>
                    <a:pt x="521" y="129"/>
                  </a:cubicBezTo>
                  <a:lnTo>
                    <a:pt x="521" y="122"/>
                  </a:lnTo>
                  <a:cubicBezTo>
                    <a:pt x="518" y="119"/>
                    <a:pt x="517" y="118"/>
                    <a:pt x="516" y="118"/>
                  </a:cubicBezTo>
                  <a:lnTo>
                    <a:pt x="516" y="118"/>
                  </a:lnTo>
                  <a:cubicBezTo>
                    <a:pt x="513" y="118"/>
                    <a:pt x="522" y="134"/>
                    <a:pt x="518" y="134"/>
                  </a:cubicBezTo>
                  <a:cubicBezTo>
                    <a:pt x="516" y="134"/>
                    <a:pt x="513" y="132"/>
                    <a:pt x="507" y="126"/>
                  </a:cubicBezTo>
                  <a:lnTo>
                    <a:pt x="507" y="126"/>
                  </a:lnTo>
                  <a:cubicBezTo>
                    <a:pt x="538" y="173"/>
                    <a:pt x="500" y="126"/>
                    <a:pt x="541" y="187"/>
                  </a:cubicBezTo>
                  <a:lnTo>
                    <a:pt x="541" y="167"/>
                  </a:lnTo>
                  <a:cubicBezTo>
                    <a:pt x="546" y="183"/>
                    <a:pt x="577" y="235"/>
                    <a:pt x="571" y="235"/>
                  </a:cubicBezTo>
                  <a:cubicBezTo>
                    <a:pt x="569" y="235"/>
                    <a:pt x="566" y="233"/>
                    <a:pt x="561" y="227"/>
                  </a:cubicBezTo>
                  <a:cubicBezTo>
                    <a:pt x="555" y="217"/>
                    <a:pt x="544" y="200"/>
                    <a:pt x="541" y="190"/>
                  </a:cubicBezTo>
                  <a:cubicBezTo>
                    <a:pt x="537" y="186"/>
                    <a:pt x="535" y="185"/>
                    <a:pt x="534" y="185"/>
                  </a:cubicBezTo>
                  <a:lnTo>
                    <a:pt x="534" y="185"/>
                  </a:lnTo>
                  <a:cubicBezTo>
                    <a:pt x="532" y="185"/>
                    <a:pt x="536" y="192"/>
                    <a:pt x="535" y="192"/>
                  </a:cubicBezTo>
                  <a:cubicBezTo>
                    <a:pt x="535" y="192"/>
                    <a:pt x="534" y="191"/>
                    <a:pt x="530" y="187"/>
                  </a:cubicBezTo>
                  <a:cubicBezTo>
                    <a:pt x="487" y="126"/>
                    <a:pt x="527" y="167"/>
                    <a:pt x="500" y="119"/>
                  </a:cubicBezTo>
                  <a:cubicBezTo>
                    <a:pt x="497" y="115"/>
                    <a:pt x="496" y="114"/>
                    <a:pt x="495" y="114"/>
                  </a:cubicBezTo>
                  <a:lnTo>
                    <a:pt x="495" y="114"/>
                  </a:lnTo>
                  <a:cubicBezTo>
                    <a:pt x="493" y="114"/>
                    <a:pt x="502" y="130"/>
                    <a:pt x="500" y="130"/>
                  </a:cubicBezTo>
                  <a:cubicBezTo>
                    <a:pt x="499" y="130"/>
                    <a:pt x="495" y="123"/>
                    <a:pt x="480" y="102"/>
                  </a:cubicBezTo>
                  <a:lnTo>
                    <a:pt x="480" y="102"/>
                  </a:lnTo>
                  <a:cubicBezTo>
                    <a:pt x="500" y="133"/>
                    <a:pt x="503" y="141"/>
                    <a:pt x="501" y="141"/>
                  </a:cubicBezTo>
                  <a:cubicBezTo>
                    <a:pt x="499" y="141"/>
                    <a:pt x="493" y="136"/>
                    <a:pt x="491" y="136"/>
                  </a:cubicBezTo>
                  <a:lnTo>
                    <a:pt x="491" y="136"/>
                  </a:lnTo>
                  <a:cubicBezTo>
                    <a:pt x="489" y="136"/>
                    <a:pt x="491" y="141"/>
                    <a:pt x="504" y="163"/>
                  </a:cubicBezTo>
                  <a:lnTo>
                    <a:pt x="477" y="126"/>
                  </a:lnTo>
                  <a:lnTo>
                    <a:pt x="477" y="126"/>
                  </a:lnTo>
                  <a:cubicBezTo>
                    <a:pt x="480" y="133"/>
                    <a:pt x="490" y="153"/>
                    <a:pt x="490" y="153"/>
                  </a:cubicBezTo>
                  <a:lnTo>
                    <a:pt x="460" y="102"/>
                  </a:lnTo>
                  <a:lnTo>
                    <a:pt x="460" y="102"/>
                  </a:lnTo>
                  <a:cubicBezTo>
                    <a:pt x="466" y="113"/>
                    <a:pt x="467" y="117"/>
                    <a:pt x="465" y="117"/>
                  </a:cubicBezTo>
                  <a:cubicBezTo>
                    <a:pt x="460" y="117"/>
                    <a:pt x="439" y="94"/>
                    <a:pt x="436" y="94"/>
                  </a:cubicBezTo>
                  <a:lnTo>
                    <a:pt x="436" y="94"/>
                  </a:lnTo>
                  <a:cubicBezTo>
                    <a:pt x="435" y="94"/>
                    <a:pt x="435" y="95"/>
                    <a:pt x="436" y="98"/>
                  </a:cubicBezTo>
                  <a:cubicBezTo>
                    <a:pt x="437" y="98"/>
                    <a:pt x="438" y="98"/>
                    <a:pt x="438" y="98"/>
                  </a:cubicBezTo>
                  <a:cubicBezTo>
                    <a:pt x="449" y="98"/>
                    <a:pt x="471" y="140"/>
                    <a:pt x="494" y="163"/>
                  </a:cubicBezTo>
                  <a:cubicBezTo>
                    <a:pt x="498" y="172"/>
                    <a:pt x="498" y="176"/>
                    <a:pt x="496" y="176"/>
                  </a:cubicBezTo>
                  <a:cubicBezTo>
                    <a:pt x="488" y="176"/>
                    <a:pt x="431" y="96"/>
                    <a:pt x="421" y="96"/>
                  </a:cubicBezTo>
                  <a:cubicBezTo>
                    <a:pt x="420" y="96"/>
                    <a:pt x="419" y="97"/>
                    <a:pt x="419" y="98"/>
                  </a:cubicBezTo>
                  <a:lnTo>
                    <a:pt x="419" y="98"/>
                  </a:lnTo>
                  <a:cubicBezTo>
                    <a:pt x="419" y="98"/>
                    <a:pt x="420" y="97"/>
                    <a:pt x="420" y="97"/>
                  </a:cubicBezTo>
                  <a:cubicBezTo>
                    <a:pt x="424" y="97"/>
                    <a:pt x="444" y="118"/>
                    <a:pt x="449" y="136"/>
                  </a:cubicBezTo>
                  <a:cubicBezTo>
                    <a:pt x="443" y="129"/>
                    <a:pt x="429" y="119"/>
                    <a:pt x="416" y="98"/>
                  </a:cubicBezTo>
                  <a:lnTo>
                    <a:pt x="416" y="98"/>
                  </a:lnTo>
                  <a:cubicBezTo>
                    <a:pt x="413" y="112"/>
                    <a:pt x="443" y="136"/>
                    <a:pt x="457" y="159"/>
                  </a:cubicBezTo>
                  <a:cubicBezTo>
                    <a:pt x="448" y="149"/>
                    <a:pt x="445" y="146"/>
                    <a:pt x="444" y="146"/>
                  </a:cubicBezTo>
                  <a:lnTo>
                    <a:pt x="444" y="146"/>
                  </a:lnTo>
                  <a:cubicBezTo>
                    <a:pt x="441" y="146"/>
                    <a:pt x="467" y="184"/>
                    <a:pt x="470" y="197"/>
                  </a:cubicBezTo>
                  <a:lnTo>
                    <a:pt x="446" y="159"/>
                  </a:lnTo>
                  <a:cubicBezTo>
                    <a:pt x="444" y="158"/>
                    <a:pt x="442" y="157"/>
                    <a:pt x="442" y="157"/>
                  </a:cubicBezTo>
                  <a:lnTo>
                    <a:pt x="442" y="157"/>
                  </a:lnTo>
                  <a:cubicBezTo>
                    <a:pt x="432" y="157"/>
                    <a:pt x="481" y="220"/>
                    <a:pt x="475" y="220"/>
                  </a:cubicBezTo>
                  <a:cubicBezTo>
                    <a:pt x="474" y="220"/>
                    <a:pt x="473" y="219"/>
                    <a:pt x="470" y="217"/>
                  </a:cubicBezTo>
                  <a:lnTo>
                    <a:pt x="436" y="163"/>
                  </a:lnTo>
                  <a:lnTo>
                    <a:pt x="443" y="180"/>
                  </a:lnTo>
                  <a:lnTo>
                    <a:pt x="413" y="136"/>
                  </a:lnTo>
                  <a:lnTo>
                    <a:pt x="413" y="136"/>
                  </a:lnTo>
                  <a:cubicBezTo>
                    <a:pt x="422" y="156"/>
                    <a:pt x="424" y="162"/>
                    <a:pt x="421" y="162"/>
                  </a:cubicBezTo>
                  <a:cubicBezTo>
                    <a:pt x="419" y="162"/>
                    <a:pt x="414" y="159"/>
                    <a:pt x="409" y="156"/>
                  </a:cubicBezTo>
                  <a:lnTo>
                    <a:pt x="409" y="156"/>
                  </a:lnTo>
                  <a:cubicBezTo>
                    <a:pt x="429" y="180"/>
                    <a:pt x="457" y="223"/>
                    <a:pt x="453" y="227"/>
                  </a:cubicBezTo>
                  <a:cubicBezTo>
                    <a:pt x="440" y="211"/>
                    <a:pt x="432" y="197"/>
                    <a:pt x="430" y="197"/>
                  </a:cubicBezTo>
                  <a:cubicBezTo>
                    <a:pt x="429" y="197"/>
                    <a:pt x="429" y="198"/>
                    <a:pt x="429" y="200"/>
                  </a:cubicBezTo>
                  <a:cubicBezTo>
                    <a:pt x="418" y="183"/>
                    <a:pt x="406" y="164"/>
                    <a:pt x="409" y="164"/>
                  </a:cubicBezTo>
                  <a:lnTo>
                    <a:pt x="409" y="164"/>
                  </a:lnTo>
                  <a:cubicBezTo>
                    <a:pt x="410" y="164"/>
                    <a:pt x="413" y="166"/>
                    <a:pt x="418" y="172"/>
                  </a:cubicBezTo>
                  <a:lnTo>
                    <a:pt x="418" y="172"/>
                  </a:lnTo>
                  <a:cubicBezTo>
                    <a:pt x="411" y="163"/>
                    <a:pt x="405" y="151"/>
                    <a:pt x="399" y="142"/>
                  </a:cubicBezTo>
                  <a:cubicBezTo>
                    <a:pt x="392" y="134"/>
                    <a:pt x="388" y="132"/>
                    <a:pt x="386" y="132"/>
                  </a:cubicBezTo>
                  <a:cubicBezTo>
                    <a:pt x="382" y="132"/>
                    <a:pt x="385" y="142"/>
                    <a:pt x="385" y="142"/>
                  </a:cubicBezTo>
                  <a:cubicBezTo>
                    <a:pt x="385" y="142"/>
                    <a:pt x="388" y="146"/>
                    <a:pt x="393" y="150"/>
                  </a:cubicBezTo>
                  <a:lnTo>
                    <a:pt x="423" y="207"/>
                  </a:lnTo>
                  <a:cubicBezTo>
                    <a:pt x="412" y="196"/>
                    <a:pt x="406" y="188"/>
                    <a:pt x="400" y="178"/>
                  </a:cubicBezTo>
                  <a:lnTo>
                    <a:pt x="400" y="178"/>
                  </a:lnTo>
                  <a:cubicBezTo>
                    <a:pt x="404" y="186"/>
                    <a:pt x="409" y="194"/>
                    <a:pt x="409" y="197"/>
                  </a:cubicBezTo>
                  <a:cubicBezTo>
                    <a:pt x="388" y="170"/>
                    <a:pt x="365" y="136"/>
                    <a:pt x="358" y="122"/>
                  </a:cubicBezTo>
                  <a:lnTo>
                    <a:pt x="358" y="122"/>
                  </a:lnTo>
                  <a:lnTo>
                    <a:pt x="376" y="159"/>
                  </a:lnTo>
                  <a:cubicBezTo>
                    <a:pt x="365" y="146"/>
                    <a:pt x="345" y="126"/>
                    <a:pt x="338" y="115"/>
                  </a:cubicBezTo>
                  <a:cubicBezTo>
                    <a:pt x="337" y="114"/>
                    <a:pt x="336" y="114"/>
                    <a:pt x="335" y="114"/>
                  </a:cubicBezTo>
                  <a:lnTo>
                    <a:pt x="335" y="114"/>
                  </a:lnTo>
                  <a:cubicBezTo>
                    <a:pt x="329" y="114"/>
                    <a:pt x="358" y="163"/>
                    <a:pt x="352" y="163"/>
                  </a:cubicBezTo>
                  <a:cubicBezTo>
                    <a:pt x="352" y="163"/>
                    <a:pt x="350" y="162"/>
                    <a:pt x="348" y="159"/>
                  </a:cubicBezTo>
                  <a:lnTo>
                    <a:pt x="348" y="159"/>
                  </a:lnTo>
                  <a:cubicBezTo>
                    <a:pt x="352" y="167"/>
                    <a:pt x="355" y="173"/>
                    <a:pt x="358" y="180"/>
                  </a:cubicBezTo>
                  <a:cubicBezTo>
                    <a:pt x="352" y="178"/>
                    <a:pt x="338" y="164"/>
                    <a:pt x="333" y="164"/>
                  </a:cubicBezTo>
                  <a:lnTo>
                    <a:pt x="333" y="164"/>
                  </a:lnTo>
                  <a:cubicBezTo>
                    <a:pt x="330" y="164"/>
                    <a:pt x="330" y="170"/>
                    <a:pt x="338" y="187"/>
                  </a:cubicBezTo>
                  <a:lnTo>
                    <a:pt x="298" y="136"/>
                  </a:lnTo>
                  <a:lnTo>
                    <a:pt x="298" y="136"/>
                  </a:lnTo>
                  <a:cubicBezTo>
                    <a:pt x="301" y="153"/>
                    <a:pt x="352" y="200"/>
                    <a:pt x="355" y="227"/>
                  </a:cubicBezTo>
                  <a:cubicBezTo>
                    <a:pt x="356" y="230"/>
                    <a:pt x="356" y="231"/>
                    <a:pt x="356" y="231"/>
                  </a:cubicBezTo>
                  <a:cubicBezTo>
                    <a:pt x="351" y="231"/>
                    <a:pt x="319" y="181"/>
                    <a:pt x="307" y="170"/>
                  </a:cubicBezTo>
                  <a:lnTo>
                    <a:pt x="307" y="170"/>
                  </a:lnTo>
                  <a:cubicBezTo>
                    <a:pt x="320" y="190"/>
                    <a:pt x="343" y="230"/>
                    <a:pt x="338" y="230"/>
                  </a:cubicBezTo>
                  <a:cubicBezTo>
                    <a:pt x="337" y="230"/>
                    <a:pt x="333" y="226"/>
                    <a:pt x="324" y="217"/>
                  </a:cubicBezTo>
                  <a:cubicBezTo>
                    <a:pt x="321" y="210"/>
                    <a:pt x="321" y="209"/>
                    <a:pt x="322" y="209"/>
                  </a:cubicBezTo>
                  <a:lnTo>
                    <a:pt x="322" y="209"/>
                  </a:lnTo>
                  <a:cubicBezTo>
                    <a:pt x="322" y="209"/>
                    <a:pt x="323" y="209"/>
                    <a:pt x="323" y="209"/>
                  </a:cubicBezTo>
                  <a:cubicBezTo>
                    <a:pt x="324" y="209"/>
                    <a:pt x="324" y="209"/>
                    <a:pt x="324" y="207"/>
                  </a:cubicBezTo>
                  <a:lnTo>
                    <a:pt x="298" y="180"/>
                  </a:lnTo>
                  <a:cubicBezTo>
                    <a:pt x="267" y="129"/>
                    <a:pt x="284" y="142"/>
                    <a:pt x="251" y="102"/>
                  </a:cubicBezTo>
                  <a:lnTo>
                    <a:pt x="251" y="102"/>
                  </a:lnTo>
                  <a:cubicBezTo>
                    <a:pt x="324" y="207"/>
                    <a:pt x="243" y="126"/>
                    <a:pt x="315" y="227"/>
                  </a:cubicBezTo>
                  <a:lnTo>
                    <a:pt x="298" y="210"/>
                  </a:lnTo>
                  <a:cubicBezTo>
                    <a:pt x="298" y="210"/>
                    <a:pt x="294" y="203"/>
                    <a:pt x="298" y="203"/>
                  </a:cubicBezTo>
                  <a:cubicBezTo>
                    <a:pt x="291" y="196"/>
                    <a:pt x="288" y="192"/>
                    <a:pt x="287" y="192"/>
                  </a:cubicBezTo>
                  <a:lnTo>
                    <a:pt x="287" y="192"/>
                  </a:lnTo>
                  <a:cubicBezTo>
                    <a:pt x="283" y="192"/>
                    <a:pt x="337" y="272"/>
                    <a:pt x="329" y="272"/>
                  </a:cubicBezTo>
                  <a:cubicBezTo>
                    <a:pt x="329" y="272"/>
                    <a:pt x="328" y="272"/>
                    <a:pt x="328" y="271"/>
                  </a:cubicBezTo>
                  <a:cubicBezTo>
                    <a:pt x="321" y="264"/>
                    <a:pt x="307" y="251"/>
                    <a:pt x="301" y="237"/>
                  </a:cubicBezTo>
                  <a:lnTo>
                    <a:pt x="301" y="237"/>
                  </a:lnTo>
                  <a:lnTo>
                    <a:pt x="315" y="268"/>
                  </a:lnTo>
                  <a:cubicBezTo>
                    <a:pt x="312" y="265"/>
                    <a:pt x="302" y="253"/>
                    <a:pt x="301" y="249"/>
                  </a:cubicBezTo>
                  <a:lnTo>
                    <a:pt x="301" y="249"/>
                  </a:lnTo>
                  <a:lnTo>
                    <a:pt x="298" y="258"/>
                  </a:lnTo>
                  <a:lnTo>
                    <a:pt x="298" y="258"/>
                  </a:lnTo>
                  <a:cubicBezTo>
                    <a:pt x="298" y="258"/>
                    <a:pt x="298" y="258"/>
                    <a:pt x="298" y="257"/>
                  </a:cubicBezTo>
                  <a:lnTo>
                    <a:pt x="298" y="261"/>
                  </a:lnTo>
                  <a:lnTo>
                    <a:pt x="298" y="258"/>
                  </a:lnTo>
                  <a:lnTo>
                    <a:pt x="298" y="258"/>
                  </a:lnTo>
                  <a:cubicBezTo>
                    <a:pt x="308" y="278"/>
                    <a:pt x="321" y="301"/>
                    <a:pt x="328" y="315"/>
                  </a:cubicBezTo>
                  <a:cubicBezTo>
                    <a:pt x="318" y="301"/>
                    <a:pt x="321" y="301"/>
                    <a:pt x="311" y="291"/>
                  </a:cubicBezTo>
                  <a:lnTo>
                    <a:pt x="311" y="291"/>
                  </a:lnTo>
                  <a:lnTo>
                    <a:pt x="324" y="318"/>
                  </a:lnTo>
                  <a:cubicBezTo>
                    <a:pt x="306" y="293"/>
                    <a:pt x="293" y="268"/>
                    <a:pt x="297" y="268"/>
                  </a:cubicBezTo>
                  <a:lnTo>
                    <a:pt x="297" y="268"/>
                  </a:lnTo>
                  <a:cubicBezTo>
                    <a:pt x="297" y="268"/>
                    <a:pt x="297" y="268"/>
                    <a:pt x="298" y="268"/>
                  </a:cubicBezTo>
                  <a:cubicBezTo>
                    <a:pt x="274" y="237"/>
                    <a:pt x="266" y="228"/>
                    <a:pt x="265" y="228"/>
                  </a:cubicBezTo>
                  <a:lnTo>
                    <a:pt x="265" y="228"/>
                  </a:lnTo>
                  <a:cubicBezTo>
                    <a:pt x="263" y="228"/>
                    <a:pt x="280" y="254"/>
                    <a:pt x="276" y="254"/>
                  </a:cubicBezTo>
                  <a:cubicBezTo>
                    <a:pt x="275" y="254"/>
                    <a:pt x="270" y="251"/>
                    <a:pt x="260" y="240"/>
                  </a:cubicBezTo>
                  <a:lnTo>
                    <a:pt x="254" y="223"/>
                  </a:lnTo>
                  <a:cubicBezTo>
                    <a:pt x="210" y="170"/>
                    <a:pt x="223" y="190"/>
                    <a:pt x="190" y="159"/>
                  </a:cubicBezTo>
                  <a:lnTo>
                    <a:pt x="190" y="159"/>
                  </a:lnTo>
                  <a:cubicBezTo>
                    <a:pt x="206" y="176"/>
                    <a:pt x="267" y="244"/>
                    <a:pt x="281" y="274"/>
                  </a:cubicBezTo>
                  <a:cubicBezTo>
                    <a:pt x="278" y="267"/>
                    <a:pt x="269" y="253"/>
                    <a:pt x="270" y="253"/>
                  </a:cubicBezTo>
                  <a:lnTo>
                    <a:pt x="270" y="253"/>
                  </a:lnTo>
                  <a:cubicBezTo>
                    <a:pt x="270" y="253"/>
                    <a:pt x="273" y="255"/>
                    <a:pt x="277" y="261"/>
                  </a:cubicBezTo>
                  <a:cubicBezTo>
                    <a:pt x="290" y="281"/>
                    <a:pt x="294" y="288"/>
                    <a:pt x="293" y="288"/>
                  </a:cubicBezTo>
                  <a:cubicBezTo>
                    <a:pt x="292" y="288"/>
                    <a:pt x="286" y="280"/>
                    <a:pt x="281" y="274"/>
                  </a:cubicBezTo>
                  <a:cubicBezTo>
                    <a:pt x="278" y="272"/>
                    <a:pt x="275" y="269"/>
                    <a:pt x="273" y="269"/>
                  </a:cubicBezTo>
                  <a:lnTo>
                    <a:pt x="273" y="269"/>
                  </a:lnTo>
                  <a:cubicBezTo>
                    <a:pt x="272" y="269"/>
                    <a:pt x="273" y="273"/>
                    <a:pt x="281" y="284"/>
                  </a:cubicBezTo>
                  <a:cubicBezTo>
                    <a:pt x="265" y="265"/>
                    <a:pt x="260" y="260"/>
                    <a:pt x="258" y="260"/>
                  </a:cubicBezTo>
                  <a:cubicBezTo>
                    <a:pt x="257" y="260"/>
                    <a:pt x="257" y="262"/>
                    <a:pt x="257" y="264"/>
                  </a:cubicBezTo>
                  <a:lnTo>
                    <a:pt x="223" y="217"/>
                  </a:lnTo>
                  <a:lnTo>
                    <a:pt x="223" y="217"/>
                  </a:lnTo>
                  <a:cubicBezTo>
                    <a:pt x="230" y="234"/>
                    <a:pt x="247" y="257"/>
                    <a:pt x="260" y="281"/>
                  </a:cubicBezTo>
                  <a:cubicBezTo>
                    <a:pt x="254" y="278"/>
                    <a:pt x="226" y="240"/>
                    <a:pt x="203" y="210"/>
                  </a:cubicBezTo>
                  <a:cubicBezTo>
                    <a:pt x="202" y="210"/>
                    <a:pt x="202" y="210"/>
                    <a:pt x="202" y="210"/>
                  </a:cubicBezTo>
                  <a:lnTo>
                    <a:pt x="202" y="210"/>
                  </a:lnTo>
                  <a:cubicBezTo>
                    <a:pt x="193" y="210"/>
                    <a:pt x="251" y="268"/>
                    <a:pt x="247" y="281"/>
                  </a:cubicBezTo>
                  <a:cubicBezTo>
                    <a:pt x="243" y="278"/>
                    <a:pt x="241" y="277"/>
                    <a:pt x="240" y="277"/>
                  </a:cubicBezTo>
                  <a:lnTo>
                    <a:pt x="240" y="277"/>
                  </a:lnTo>
                  <a:cubicBezTo>
                    <a:pt x="235" y="277"/>
                    <a:pt x="244" y="295"/>
                    <a:pt x="257" y="321"/>
                  </a:cubicBezTo>
                  <a:cubicBezTo>
                    <a:pt x="240" y="308"/>
                    <a:pt x="234" y="291"/>
                    <a:pt x="223" y="278"/>
                  </a:cubicBezTo>
                  <a:lnTo>
                    <a:pt x="223" y="278"/>
                  </a:lnTo>
                  <a:lnTo>
                    <a:pt x="247" y="318"/>
                  </a:lnTo>
                  <a:cubicBezTo>
                    <a:pt x="247" y="318"/>
                    <a:pt x="240" y="308"/>
                    <a:pt x="234" y="301"/>
                  </a:cubicBezTo>
                  <a:lnTo>
                    <a:pt x="234" y="301"/>
                  </a:lnTo>
                  <a:cubicBezTo>
                    <a:pt x="243" y="318"/>
                    <a:pt x="267" y="349"/>
                    <a:pt x="274" y="365"/>
                  </a:cubicBezTo>
                  <a:cubicBezTo>
                    <a:pt x="281" y="375"/>
                    <a:pt x="283" y="379"/>
                    <a:pt x="282" y="379"/>
                  </a:cubicBezTo>
                  <a:cubicBezTo>
                    <a:pt x="279" y="379"/>
                    <a:pt x="245" y="340"/>
                    <a:pt x="239" y="340"/>
                  </a:cubicBezTo>
                  <a:lnTo>
                    <a:pt x="239" y="340"/>
                  </a:lnTo>
                  <a:cubicBezTo>
                    <a:pt x="237" y="340"/>
                    <a:pt x="239" y="345"/>
                    <a:pt x="247" y="359"/>
                  </a:cubicBezTo>
                  <a:cubicBezTo>
                    <a:pt x="237" y="345"/>
                    <a:pt x="226" y="329"/>
                    <a:pt x="213" y="308"/>
                  </a:cubicBezTo>
                  <a:lnTo>
                    <a:pt x="213" y="308"/>
                  </a:lnTo>
                  <a:cubicBezTo>
                    <a:pt x="234" y="355"/>
                    <a:pt x="226" y="342"/>
                    <a:pt x="260" y="399"/>
                  </a:cubicBezTo>
                  <a:lnTo>
                    <a:pt x="234" y="372"/>
                  </a:lnTo>
                  <a:lnTo>
                    <a:pt x="234" y="372"/>
                  </a:lnTo>
                  <a:cubicBezTo>
                    <a:pt x="264" y="406"/>
                    <a:pt x="287" y="454"/>
                    <a:pt x="311" y="491"/>
                  </a:cubicBezTo>
                  <a:cubicBezTo>
                    <a:pt x="324" y="507"/>
                    <a:pt x="335" y="521"/>
                    <a:pt x="341" y="527"/>
                  </a:cubicBezTo>
                  <a:lnTo>
                    <a:pt x="355" y="561"/>
                  </a:lnTo>
                  <a:cubicBezTo>
                    <a:pt x="349" y="553"/>
                    <a:pt x="338" y="539"/>
                    <a:pt x="326" y="521"/>
                  </a:cubicBezTo>
                  <a:lnTo>
                    <a:pt x="326" y="521"/>
                  </a:lnTo>
                  <a:cubicBezTo>
                    <a:pt x="327" y="523"/>
                    <a:pt x="328" y="524"/>
                    <a:pt x="329" y="525"/>
                  </a:cubicBezTo>
                  <a:lnTo>
                    <a:pt x="329" y="525"/>
                  </a:lnTo>
                  <a:cubicBezTo>
                    <a:pt x="326" y="521"/>
                    <a:pt x="324" y="517"/>
                    <a:pt x="321" y="514"/>
                  </a:cubicBezTo>
                  <a:lnTo>
                    <a:pt x="321" y="514"/>
                  </a:lnTo>
                  <a:cubicBezTo>
                    <a:pt x="323" y="517"/>
                    <a:pt x="324" y="519"/>
                    <a:pt x="326" y="521"/>
                  </a:cubicBezTo>
                  <a:lnTo>
                    <a:pt x="326" y="521"/>
                  </a:lnTo>
                  <a:cubicBezTo>
                    <a:pt x="311" y="504"/>
                    <a:pt x="295" y="477"/>
                    <a:pt x="277" y="454"/>
                  </a:cubicBezTo>
                  <a:lnTo>
                    <a:pt x="277" y="454"/>
                  </a:lnTo>
                  <a:cubicBezTo>
                    <a:pt x="287" y="463"/>
                    <a:pt x="294" y="471"/>
                    <a:pt x="301" y="480"/>
                  </a:cubicBezTo>
                  <a:cubicBezTo>
                    <a:pt x="284" y="450"/>
                    <a:pt x="260" y="416"/>
                    <a:pt x="240" y="390"/>
                  </a:cubicBezTo>
                  <a:lnTo>
                    <a:pt x="240" y="390"/>
                  </a:lnTo>
                  <a:cubicBezTo>
                    <a:pt x="243" y="396"/>
                    <a:pt x="247" y="399"/>
                    <a:pt x="247" y="402"/>
                  </a:cubicBezTo>
                  <a:cubicBezTo>
                    <a:pt x="243" y="396"/>
                    <a:pt x="237" y="390"/>
                    <a:pt x="234" y="382"/>
                  </a:cubicBezTo>
                  <a:cubicBezTo>
                    <a:pt x="233" y="382"/>
                    <a:pt x="233" y="382"/>
                    <a:pt x="233" y="382"/>
                  </a:cubicBezTo>
                  <a:lnTo>
                    <a:pt x="233" y="382"/>
                  </a:lnTo>
                  <a:cubicBezTo>
                    <a:pt x="232" y="382"/>
                    <a:pt x="238" y="391"/>
                    <a:pt x="243" y="402"/>
                  </a:cubicBezTo>
                  <a:lnTo>
                    <a:pt x="203" y="349"/>
                  </a:lnTo>
                  <a:lnTo>
                    <a:pt x="203" y="349"/>
                  </a:lnTo>
                  <a:lnTo>
                    <a:pt x="220" y="372"/>
                  </a:lnTo>
                  <a:lnTo>
                    <a:pt x="186" y="342"/>
                  </a:lnTo>
                  <a:lnTo>
                    <a:pt x="186" y="342"/>
                  </a:lnTo>
                  <a:cubicBezTo>
                    <a:pt x="220" y="402"/>
                    <a:pt x="271" y="487"/>
                    <a:pt x="277" y="514"/>
                  </a:cubicBezTo>
                  <a:cubicBezTo>
                    <a:pt x="254" y="474"/>
                    <a:pt x="234" y="450"/>
                    <a:pt x="200" y="402"/>
                  </a:cubicBezTo>
                  <a:lnTo>
                    <a:pt x="200" y="402"/>
                  </a:lnTo>
                  <a:cubicBezTo>
                    <a:pt x="209" y="414"/>
                    <a:pt x="213" y="419"/>
                    <a:pt x="214" y="419"/>
                  </a:cubicBezTo>
                  <a:cubicBezTo>
                    <a:pt x="218" y="419"/>
                    <a:pt x="198" y="382"/>
                    <a:pt x="202" y="382"/>
                  </a:cubicBezTo>
                  <a:lnTo>
                    <a:pt x="202" y="382"/>
                  </a:lnTo>
                  <a:cubicBezTo>
                    <a:pt x="202" y="382"/>
                    <a:pt x="202" y="382"/>
                    <a:pt x="202" y="382"/>
                  </a:cubicBezTo>
                  <a:lnTo>
                    <a:pt x="202" y="382"/>
                  </a:lnTo>
                  <a:cubicBezTo>
                    <a:pt x="196" y="378"/>
                    <a:pt x="182" y="355"/>
                    <a:pt x="176" y="349"/>
                  </a:cubicBezTo>
                  <a:lnTo>
                    <a:pt x="176" y="349"/>
                  </a:lnTo>
                  <a:lnTo>
                    <a:pt x="200" y="399"/>
                  </a:lnTo>
                  <a:cubicBezTo>
                    <a:pt x="173" y="362"/>
                    <a:pt x="179" y="372"/>
                    <a:pt x="166" y="359"/>
                  </a:cubicBezTo>
                  <a:lnTo>
                    <a:pt x="166" y="359"/>
                  </a:lnTo>
                  <a:cubicBezTo>
                    <a:pt x="220" y="433"/>
                    <a:pt x="193" y="413"/>
                    <a:pt x="206" y="440"/>
                  </a:cubicBezTo>
                  <a:cubicBezTo>
                    <a:pt x="191" y="415"/>
                    <a:pt x="172" y="389"/>
                    <a:pt x="178" y="389"/>
                  </a:cubicBezTo>
                  <a:lnTo>
                    <a:pt x="178" y="389"/>
                  </a:lnTo>
                  <a:cubicBezTo>
                    <a:pt x="178" y="389"/>
                    <a:pt x="179" y="389"/>
                    <a:pt x="179" y="390"/>
                  </a:cubicBezTo>
                  <a:cubicBezTo>
                    <a:pt x="172" y="381"/>
                    <a:pt x="169" y="377"/>
                    <a:pt x="168" y="377"/>
                  </a:cubicBezTo>
                  <a:lnTo>
                    <a:pt x="168" y="377"/>
                  </a:lnTo>
                  <a:cubicBezTo>
                    <a:pt x="165" y="377"/>
                    <a:pt x="211" y="448"/>
                    <a:pt x="206" y="448"/>
                  </a:cubicBezTo>
                  <a:cubicBezTo>
                    <a:pt x="205" y="448"/>
                    <a:pt x="202" y="446"/>
                    <a:pt x="197" y="440"/>
                  </a:cubicBezTo>
                  <a:lnTo>
                    <a:pt x="197" y="440"/>
                  </a:lnTo>
                  <a:cubicBezTo>
                    <a:pt x="197" y="441"/>
                    <a:pt x="196" y="441"/>
                    <a:pt x="195" y="441"/>
                  </a:cubicBezTo>
                  <a:cubicBezTo>
                    <a:pt x="191" y="441"/>
                    <a:pt x="181" y="431"/>
                    <a:pt x="173" y="416"/>
                  </a:cubicBezTo>
                  <a:lnTo>
                    <a:pt x="173" y="413"/>
                  </a:lnTo>
                  <a:cubicBezTo>
                    <a:pt x="172" y="413"/>
                    <a:pt x="171" y="413"/>
                    <a:pt x="170" y="413"/>
                  </a:cubicBezTo>
                  <a:cubicBezTo>
                    <a:pt x="158" y="413"/>
                    <a:pt x="155" y="434"/>
                    <a:pt x="196" y="494"/>
                  </a:cubicBezTo>
                  <a:cubicBezTo>
                    <a:pt x="190" y="487"/>
                    <a:pt x="142" y="416"/>
                    <a:pt x="132" y="402"/>
                  </a:cubicBezTo>
                  <a:lnTo>
                    <a:pt x="132" y="402"/>
                  </a:lnTo>
                  <a:lnTo>
                    <a:pt x="274" y="629"/>
                  </a:lnTo>
                  <a:cubicBezTo>
                    <a:pt x="237" y="572"/>
                    <a:pt x="139" y="443"/>
                    <a:pt x="122" y="410"/>
                  </a:cubicBezTo>
                  <a:cubicBezTo>
                    <a:pt x="118" y="406"/>
                    <a:pt x="114" y="401"/>
                    <a:pt x="112" y="401"/>
                  </a:cubicBezTo>
                  <a:lnTo>
                    <a:pt x="112" y="401"/>
                  </a:lnTo>
                  <a:cubicBezTo>
                    <a:pt x="110" y="401"/>
                    <a:pt x="110" y="405"/>
                    <a:pt x="115" y="416"/>
                  </a:cubicBezTo>
                  <a:cubicBezTo>
                    <a:pt x="122" y="423"/>
                    <a:pt x="176" y="494"/>
                    <a:pt x="179" y="501"/>
                  </a:cubicBezTo>
                  <a:cubicBezTo>
                    <a:pt x="130" y="440"/>
                    <a:pt x="152" y="470"/>
                    <a:pt x="110" y="421"/>
                  </a:cubicBezTo>
                  <a:lnTo>
                    <a:pt x="110" y="421"/>
                  </a:lnTo>
                  <a:cubicBezTo>
                    <a:pt x="123" y="437"/>
                    <a:pt x="177" y="518"/>
                    <a:pt x="176" y="518"/>
                  </a:cubicBezTo>
                  <a:cubicBezTo>
                    <a:pt x="176" y="518"/>
                    <a:pt x="176" y="518"/>
                    <a:pt x="176" y="518"/>
                  </a:cubicBezTo>
                  <a:cubicBezTo>
                    <a:pt x="168" y="507"/>
                    <a:pt x="133" y="461"/>
                    <a:pt x="117" y="437"/>
                  </a:cubicBezTo>
                  <a:lnTo>
                    <a:pt x="117" y="437"/>
                  </a:lnTo>
                  <a:lnTo>
                    <a:pt x="161" y="513"/>
                  </a:lnTo>
                  <a:lnTo>
                    <a:pt x="161" y="513"/>
                  </a:lnTo>
                  <a:cubicBezTo>
                    <a:pt x="150" y="494"/>
                    <a:pt x="111" y="439"/>
                    <a:pt x="92" y="416"/>
                  </a:cubicBezTo>
                  <a:lnTo>
                    <a:pt x="92" y="416"/>
                  </a:lnTo>
                  <a:cubicBezTo>
                    <a:pt x="98" y="425"/>
                    <a:pt x="96" y="426"/>
                    <a:pt x="93" y="426"/>
                  </a:cubicBezTo>
                  <a:cubicBezTo>
                    <a:pt x="93" y="426"/>
                    <a:pt x="92" y="426"/>
                    <a:pt x="91" y="426"/>
                  </a:cubicBezTo>
                  <a:cubicBezTo>
                    <a:pt x="89" y="426"/>
                    <a:pt x="87" y="426"/>
                    <a:pt x="89" y="430"/>
                  </a:cubicBezTo>
                  <a:lnTo>
                    <a:pt x="105" y="446"/>
                  </a:lnTo>
                  <a:cubicBezTo>
                    <a:pt x="104" y="446"/>
                    <a:pt x="104" y="446"/>
                    <a:pt x="104" y="446"/>
                  </a:cubicBezTo>
                  <a:lnTo>
                    <a:pt x="104" y="446"/>
                  </a:lnTo>
                  <a:cubicBezTo>
                    <a:pt x="93" y="446"/>
                    <a:pt x="182" y="572"/>
                    <a:pt x="173" y="575"/>
                  </a:cubicBezTo>
                  <a:cubicBezTo>
                    <a:pt x="162" y="555"/>
                    <a:pt x="98" y="463"/>
                    <a:pt x="84" y="457"/>
                  </a:cubicBezTo>
                  <a:lnTo>
                    <a:pt x="84" y="457"/>
                  </a:lnTo>
                  <a:cubicBezTo>
                    <a:pt x="115" y="501"/>
                    <a:pt x="226" y="673"/>
                    <a:pt x="247" y="710"/>
                  </a:cubicBezTo>
                  <a:lnTo>
                    <a:pt x="226" y="686"/>
                  </a:lnTo>
                  <a:lnTo>
                    <a:pt x="240" y="720"/>
                  </a:lnTo>
                  <a:cubicBezTo>
                    <a:pt x="196" y="649"/>
                    <a:pt x="109" y="504"/>
                    <a:pt x="75" y="446"/>
                  </a:cubicBezTo>
                  <a:cubicBezTo>
                    <a:pt x="60" y="432"/>
                    <a:pt x="55" y="422"/>
                    <a:pt x="52" y="422"/>
                  </a:cubicBezTo>
                  <a:cubicBezTo>
                    <a:pt x="52" y="422"/>
                    <a:pt x="52" y="422"/>
                    <a:pt x="51" y="423"/>
                  </a:cubicBezTo>
                  <a:cubicBezTo>
                    <a:pt x="31" y="402"/>
                    <a:pt x="28" y="385"/>
                    <a:pt x="28" y="385"/>
                  </a:cubicBezTo>
                  <a:lnTo>
                    <a:pt x="7" y="376"/>
                  </a:lnTo>
                  <a:lnTo>
                    <a:pt x="7" y="376"/>
                  </a:lnTo>
                  <a:cubicBezTo>
                    <a:pt x="44" y="426"/>
                    <a:pt x="37" y="433"/>
                    <a:pt x="68" y="477"/>
                  </a:cubicBezTo>
                  <a:lnTo>
                    <a:pt x="41" y="416"/>
                  </a:lnTo>
                  <a:lnTo>
                    <a:pt x="41" y="416"/>
                  </a:lnTo>
                  <a:cubicBezTo>
                    <a:pt x="77" y="466"/>
                    <a:pt x="134" y="561"/>
                    <a:pt x="122" y="561"/>
                  </a:cubicBezTo>
                  <a:cubicBezTo>
                    <a:pt x="122" y="561"/>
                    <a:pt x="122" y="561"/>
                    <a:pt x="122" y="561"/>
                  </a:cubicBezTo>
                  <a:cubicBezTo>
                    <a:pt x="105" y="541"/>
                    <a:pt x="61" y="471"/>
                    <a:pt x="48" y="454"/>
                  </a:cubicBezTo>
                  <a:lnTo>
                    <a:pt x="48" y="454"/>
                  </a:lnTo>
                  <a:cubicBezTo>
                    <a:pt x="55" y="467"/>
                    <a:pt x="61" y="482"/>
                    <a:pt x="59" y="482"/>
                  </a:cubicBezTo>
                  <a:cubicBezTo>
                    <a:pt x="58" y="482"/>
                    <a:pt x="57" y="480"/>
                    <a:pt x="54" y="477"/>
                  </a:cubicBezTo>
                  <a:lnTo>
                    <a:pt x="37" y="450"/>
                  </a:lnTo>
                  <a:cubicBezTo>
                    <a:pt x="36" y="449"/>
                    <a:pt x="35" y="448"/>
                    <a:pt x="35" y="448"/>
                  </a:cubicBezTo>
                  <a:lnTo>
                    <a:pt x="35" y="448"/>
                  </a:lnTo>
                  <a:cubicBezTo>
                    <a:pt x="32" y="448"/>
                    <a:pt x="59" y="489"/>
                    <a:pt x="54" y="489"/>
                  </a:cubicBezTo>
                  <a:cubicBezTo>
                    <a:pt x="53" y="489"/>
                    <a:pt x="49" y="486"/>
                    <a:pt x="41" y="477"/>
                  </a:cubicBezTo>
                  <a:cubicBezTo>
                    <a:pt x="38" y="474"/>
                    <a:pt x="7" y="435"/>
                    <a:pt x="6" y="435"/>
                  </a:cubicBezTo>
                  <a:lnTo>
                    <a:pt x="6" y="435"/>
                  </a:lnTo>
                  <a:cubicBezTo>
                    <a:pt x="5" y="435"/>
                    <a:pt x="7" y="437"/>
                    <a:pt x="11" y="443"/>
                  </a:cubicBezTo>
                  <a:cubicBezTo>
                    <a:pt x="54" y="501"/>
                    <a:pt x="183" y="680"/>
                    <a:pt x="213" y="724"/>
                  </a:cubicBezTo>
                  <a:cubicBezTo>
                    <a:pt x="210" y="720"/>
                    <a:pt x="166" y="677"/>
                    <a:pt x="142" y="649"/>
                  </a:cubicBezTo>
                  <a:cubicBezTo>
                    <a:pt x="109" y="605"/>
                    <a:pt x="68" y="538"/>
                    <a:pt x="37" y="497"/>
                  </a:cubicBezTo>
                  <a:lnTo>
                    <a:pt x="37" y="497"/>
                  </a:lnTo>
                  <a:cubicBezTo>
                    <a:pt x="48" y="514"/>
                    <a:pt x="58" y="531"/>
                    <a:pt x="61" y="538"/>
                  </a:cubicBezTo>
                  <a:cubicBezTo>
                    <a:pt x="52" y="528"/>
                    <a:pt x="34" y="500"/>
                    <a:pt x="34" y="500"/>
                  </a:cubicBezTo>
                  <a:lnTo>
                    <a:pt x="34" y="500"/>
                  </a:lnTo>
                  <a:cubicBezTo>
                    <a:pt x="34" y="500"/>
                    <a:pt x="34" y="500"/>
                    <a:pt x="34" y="501"/>
                  </a:cubicBezTo>
                  <a:cubicBezTo>
                    <a:pt x="50" y="525"/>
                    <a:pt x="48" y="528"/>
                    <a:pt x="46" y="528"/>
                  </a:cubicBezTo>
                  <a:cubicBezTo>
                    <a:pt x="45" y="528"/>
                    <a:pt x="44" y="528"/>
                    <a:pt x="44" y="528"/>
                  </a:cubicBezTo>
                  <a:lnTo>
                    <a:pt x="44" y="528"/>
                  </a:lnTo>
                  <a:cubicBezTo>
                    <a:pt x="43" y="528"/>
                    <a:pt x="45" y="530"/>
                    <a:pt x="61" y="548"/>
                  </a:cubicBezTo>
                  <a:cubicBezTo>
                    <a:pt x="63" y="552"/>
                    <a:pt x="63" y="553"/>
                    <a:pt x="62" y="553"/>
                  </a:cubicBezTo>
                  <a:cubicBezTo>
                    <a:pt x="61" y="553"/>
                    <a:pt x="53" y="543"/>
                    <a:pt x="50" y="543"/>
                  </a:cubicBezTo>
                  <a:cubicBezTo>
                    <a:pt x="49" y="543"/>
                    <a:pt x="48" y="544"/>
                    <a:pt x="48" y="544"/>
                  </a:cubicBezTo>
                  <a:cubicBezTo>
                    <a:pt x="75" y="578"/>
                    <a:pt x="125" y="663"/>
                    <a:pt x="132" y="680"/>
                  </a:cubicBezTo>
                  <a:cubicBezTo>
                    <a:pt x="122" y="666"/>
                    <a:pt x="109" y="649"/>
                    <a:pt x="105" y="642"/>
                  </a:cubicBezTo>
                  <a:cubicBezTo>
                    <a:pt x="93" y="642"/>
                    <a:pt x="74" y="625"/>
                    <a:pt x="66" y="625"/>
                  </a:cubicBezTo>
                  <a:cubicBezTo>
                    <a:pt x="65" y="625"/>
                    <a:pt x="65" y="625"/>
                    <a:pt x="64" y="625"/>
                  </a:cubicBezTo>
                  <a:cubicBezTo>
                    <a:pt x="54" y="612"/>
                    <a:pt x="41" y="602"/>
                    <a:pt x="28" y="578"/>
                  </a:cubicBezTo>
                  <a:lnTo>
                    <a:pt x="28" y="578"/>
                  </a:lnTo>
                  <a:cubicBezTo>
                    <a:pt x="30" y="585"/>
                    <a:pt x="36" y="595"/>
                    <a:pt x="40" y="601"/>
                  </a:cubicBezTo>
                  <a:lnTo>
                    <a:pt x="40" y="601"/>
                  </a:lnTo>
                  <a:cubicBezTo>
                    <a:pt x="39" y="599"/>
                    <a:pt x="38" y="597"/>
                    <a:pt x="37" y="595"/>
                  </a:cubicBezTo>
                  <a:lnTo>
                    <a:pt x="37" y="595"/>
                  </a:lnTo>
                  <a:cubicBezTo>
                    <a:pt x="84" y="659"/>
                    <a:pt x="125" y="730"/>
                    <a:pt x="139" y="767"/>
                  </a:cubicBezTo>
                  <a:cubicBezTo>
                    <a:pt x="140" y="770"/>
                    <a:pt x="140" y="770"/>
                    <a:pt x="139" y="770"/>
                  </a:cubicBezTo>
                  <a:cubicBezTo>
                    <a:pt x="137" y="770"/>
                    <a:pt x="115" y="736"/>
                    <a:pt x="114" y="736"/>
                  </a:cubicBezTo>
                  <a:lnTo>
                    <a:pt x="114" y="736"/>
                  </a:lnTo>
                  <a:cubicBezTo>
                    <a:pt x="114" y="736"/>
                    <a:pt x="115" y="736"/>
                    <a:pt x="115" y="737"/>
                  </a:cubicBezTo>
                  <a:cubicBezTo>
                    <a:pt x="115" y="737"/>
                    <a:pt x="115" y="737"/>
                    <a:pt x="115" y="737"/>
                  </a:cubicBezTo>
                  <a:lnTo>
                    <a:pt x="115" y="737"/>
                  </a:lnTo>
                  <a:cubicBezTo>
                    <a:pt x="100" y="737"/>
                    <a:pt x="160" y="823"/>
                    <a:pt x="152" y="823"/>
                  </a:cubicBezTo>
                  <a:cubicBezTo>
                    <a:pt x="151" y="823"/>
                    <a:pt x="148" y="821"/>
                    <a:pt x="142" y="815"/>
                  </a:cubicBezTo>
                  <a:cubicBezTo>
                    <a:pt x="109" y="778"/>
                    <a:pt x="84" y="734"/>
                    <a:pt x="61" y="703"/>
                  </a:cubicBezTo>
                  <a:cubicBezTo>
                    <a:pt x="60" y="700"/>
                    <a:pt x="60" y="699"/>
                    <a:pt x="61" y="699"/>
                  </a:cubicBezTo>
                  <a:lnTo>
                    <a:pt x="61" y="699"/>
                  </a:lnTo>
                  <a:cubicBezTo>
                    <a:pt x="65" y="699"/>
                    <a:pt x="85" y="721"/>
                    <a:pt x="91" y="721"/>
                  </a:cubicBezTo>
                  <a:cubicBezTo>
                    <a:pt x="91" y="721"/>
                    <a:pt x="92" y="721"/>
                    <a:pt x="92" y="720"/>
                  </a:cubicBezTo>
                  <a:lnTo>
                    <a:pt x="71" y="707"/>
                  </a:lnTo>
                  <a:cubicBezTo>
                    <a:pt x="66" y="694"/>
                    <a:pt x="63" y="684"/>
                    <a:pt x="66" y="684"/>
                  </a:cubicBezTo>
                  <a:lnTo>
                    <a:pt x="66" y="684"/>
                  </a:lnTo>
                  <a:cubicBezTo>
                    <a:pt x="66" y="684"/>
                    <a:pt x="68" y="685"/>
                    <a:pt x="69" y="687"/>
                  </a:cubicBezTo>
                  <a:lnTo>
                    <a:pt x="69" y="687"/>
                  </a:lnTo>
                  <a:cubicBezTo>
                    <a:pt x="60" y="676"/>
                    <a:pt x="54" y="673"/>
                    <a:pt x="49" y="673"/>
                  </a:cubicBezTo>
                  <a:cubicBezTo>
                    <a:pt x="45" y="673"/>
                    <a:pt x="41" y="676"/>
                    <a:pt x="35" y="676"/>
                  </a:cubicBezTo>
                  <a:cubicBezTo>
                    <a:pt x="30" y="676"/>
                    <a:pt x="24" y="674"/>
                    <a:pt x="14" y="666"/>
                  </a:cubicBezTo>
                  <a:lnTo>
                    <a:pt x="14" y="666"/>
                  </a:lnTo>
                  <a:cubicBezTo>
                    <a:pt x="24" y="683"/>
                    <a:pt x="31" y="697"/>
                    <a:pt x="44" y="714"/>
                  </a:cubicBezTo>
                  <a:lnTo>
                    <a:pt x="41" y="707"/>
                  </a:lnTo>
                  <a:lnTo>
                    <a:pt x="41" y="707"/>
                  </a:lnTo>
                  <a:cubicBezTo>
                    <a:pt x="68" y="737"/>
                    <a:pt x="68" y="754"/>
                    <a:pt x="84" y="767"/>
                  </a:cubicBezTo>
                  <a:cubicBezTo>
                    <a:pt x="93" y="791"/>
                    <a:pt x="112" y="821"/>
                    <a:pt x="104" y="821"/>
                  </a:cubicBezTo>
                  <a:cubicBezTo>
                    <a:pt x="103" y="821"/>
                    <a:pt x="101" y="820"/>
                    <a:pt x="98" y="818"/>
                  </a:cubicBezTo>
                  <a:lnTo>
                    <a:pt x="64" y="771"/>
                  </a:lnTo>
                  <a:lnTo>
                    <a:pt x="64" y="771"/>
                  </a:lnTo>
                  <a:cubicBezTo>
                    <a:pt x="71" y="780"/>
                    <a:pt x="80" y="789"/>
                    <a:pt x="82" y="789"/>
                  </a:cubicBezTo>
                  <a:cubicBezTo>
                    <a:pt x="84" y="789"/>
                    <a:pt x="84" y="787"/>
                    <a:pt x="82" y="783"/>
                  </a:cubicBezTo>
                  <a:lnTo>
                    <a:pt x="82" y="783"/>
                  </a:lnTo>
                  <a:cubicBezTo>
                    <a:pt x="83" y="785"/>
                    <a:pt x="83" y="786"/>
                    <a:pt x="82" y="786"/>
                  </a:cubicBezTo>
                  <a:cubicBezTo>
                    <a:pt x="78" y="786"/>
                    <a:pt x="58" y="762"/>
                    <a:pt x="55" y="762"/>
                  </a:cubicBezTo>
                  <a:lnTo>
                    <a:pt x="55" y="762"/>
                  </a:lnTo>
                  <a:cubicBezTo>
                    <a:pt x="53" y="762"/>
                    <a:pt x="56" y="769"/>
                    <a:pt x="68" y="788"/>
                  </a:cubicBezTo>
                  <a:lnTo>
                    <a:pt x="95" y="818"/>
                  </a:lnTo>
                  <a:cubicBezTo>
                    <a:pt x="107" y="839"/>
                    <a:pt x="132" y="885"/>
                    <a:pt x="128" y="885"/>
                  </a:cubicBezTo>
                  <a:cubicBezTo>
                    <a:pt x="127" y="885"/>
                    <a:pt x="127" y="884"/>
                    <a:pt x="125" y="882"/>
                  </a:cubicBezTo>
                  <a:lnTo>
                    <a:pt x="125" y="882"/>
                  </a:lnTo>
                  <a:cubicBezTo>
                    <a:pt x="140" y="903"/>
                    <a:pt x="141" y="905"/>
                    <a:pt x="141" y="905"/>
                  </a:cubicBezTo>
                  <a:cubicBezTo>
                    <a:pt x="141" y="905"/>
                    <a:pt x="141" y="905"/>
                    <a:pt x="141" y="905"/>
                  </a:cubicBezTo>
                  <a:cubicBezTo>
                    <a:pt x="142" y="905"/>
                    <a:pt x="144" y="907"/>
                    <a:pt x="162" y="929"/>
                  </a:cubicBezTo>
                  <a:cubicBezTo>
                    <a:pt x="115" y="869"/>
                    <a:pt x="169" y="917"/>
                    <a:pt x="130" y="866"/>
                  </a:cubicBezTo>
                  <a:lnTo>
                    <a:pt x="130" y="866"/>
                  </a:lnTo>
                  <a:cubicBezTo>
                    <a:pt x="167" y="912"/>
                    <a:pt x="148" y="882"/>
                    <a:pt x="190" y="929"/>
                  </a:cubicBezTo>
                  <a:cubicBezTo>
                    <a:pt x="178" y="915"/>
                    <a:pt x="168" y="905"/>
                    <a:pt x="173" y="905"/>
                  </a:cubicBezTo>
                  <a:lnTo>
                    <a:pt x="173" y="905"/>
                  </a:lnTo>
                  <a:cubicBezTo>
                    <a:pt x="174" y="905"/>
                    <a:pt x="175" y="906"/>
                    <a:pt x="176" y="906"/>
                  </a:cubicBezTo>
                  <a:cubicBezTo>
                    <a:pt x="173" y="903"/>
                    <a:pt x="170" y="896"/>
                    <a:pt x="166" y="892"/>
                  </a:cubicBezTo>
                  <a:cubicBezTo>
                    <a:pt x="162" y="889"/>
                    <a:pt x="162" y="889"/>
                    <a:pt x="166" y="889"/>
                  </a:cubicBezTo>
                  <a:cubicBezTo>
                    <a:pt x="159" y="886"/>
                    <a:pt x="153" y="876"/>
                    <a:pt x="145" y="869"/>
                  </a:cubicBezTo>
                  <a:cubicBezTo>
                    <a:pt x="122" y="831"/>
                    <a:pt x="129" y="828"/>
                    <a:pt x="119" y="808"/>
                  </a:cubicBezTo>
                  <a:lnTo>
                    <a:pt x="119" y="808"/>
                  </a:lnTo>
                  <a:cubicBezTo>
                    <a:pt x="125" y="815"/>
                    <a:pt x="132" y="828"/>
                    <a:pt x="142" y="842"/>
                  </a:cubicBezTo>
                  <a:lnTo>
                    <a:pt x="129" y="815"/>
                  </a:lnTo>
                  <a:lnTo>
                    <a:pt x="129" y="815"/>
                  </a:lnTo>
                  <a:cubicBezTo>
                    <a:pt x="141" y="832"/>
                    <a:pt x="152" y="845"/>
                    <a:pt x="161" y="856"/>
                  </a:cubicBezTo>
                  <a:lnTo>
                    <a:pt x="161" y="856"/>
                  </a:lnTo>
                  <a:cubicBezTo>
                    <a:pt x="163" y="859"/>
                    <a:pt x="165" y="862"/>
                    <a:pt x="167" y="865"/>
                  </a:cubicBezTo>
                  <a:lnTo>
                    <a:pt x="167" y="865"/>
                  </a:lnTo>
                  <a:cubicBezTo>
                    <a:pt x="166" y="863"/>
                    <a:pt x="166" y="862"/>
                    <a:pt x="166" y="861"/>
                  </a:cubicBezTo>
                  <a:lnTo>
                    <a:pt x="166" y="861"/>
                  </a:lnTo>
                  <a:cubicBezTo>
                    <a:pt x="173" y="871"/>
                    <a:pt x="179" y="879"/>
                    <a:pt x="183" y="889"/>
                  </a:cubicBezTo>
                  <a:lnTo>
                    <a:pt x="190" y="889"/>
                  </a:lnTo>
                  <a:cubicBezTo>
                    <a:pt x="197" y="898"/>
                    <a:pt x="203" y="903"/>
                    <a:pt x="206" y="903"/>
                  </a:cubicBezTo>
                  <a:cubicBezTo>
                    <a:pt x="209" y="903"/>
                    <a:pt x="209" y="900"/>
                    <a:pt x="206" y="892"/>
                  </a:cubicBezTo>
                  <a:lnTo>
                    <a:pt x="206" y="892"/>
                  </a:lnTo>
                  <a:cubicBezTo>
                    <a:pt x="207" y="893"/>
                    <a:pt x="207" y="893"/>
                    <a:pt x="207" y="893"/>
                  </a:cubicBezTo>
                  <a:cubicBezTo>
                    <a:pt x="209" y="893"/>
                    <a:pt x="197" y="871"/>
                    <a:pt x="197" y="871"/>
                  </a:cubicBezTo>
                  <a:lnTo>
                    <a:pt x="197" y="871"/>
                  </a:lnTo>
                  <a:cubicBezTo>
                    <a:pt x="197" y="871"/>
                    <a:pt x="199" y="873"/>
                    <a:pt x="203" y="879"/>
                  </a:cubicBezTo>
                  <a:lnTo>
                    <a:pt x="193" y="856"/>
                  </a:lnTo>
                  <a:lnTo>
                    <a:pt x="193" y="856"/>
                  </a:lnTo>
                  <a:lnTo>
                    <a:pt x="200" y="862"/>
                  </a:lnTo>
                  <a:cubicBezTo>
                    <a:pt x="207" y="862"/>
                    <a:pt x="192" y="829"/>
                    <a:pt x="201" y="829"/>
                  </a:cubicBezTo>
                  <a:lnTo>
                    <a:pt x="201" y="829"/>
                  </a:lnTo>
                  <a:cubicBezTo>
                    <a:pt x="204" y="829"/>
                    <a:pt x="211" y="835"/>
                    <a:pt x="226" y="852"/>
                  </a:cubicBezTo>
                  <a:cubicBezTo>
                    <a:pt x="224" y="844"/>
                    <a:pt x="221" y="833"/>
                    <a:pt x="226" y="833"/>
                  </a:cubicBezTo>
                  <a:lnTo>
                    <a:pt x="226" y="833"/>
                  </a:lnTo>
                  <a:cubicBezTo>
                    <a:pt x="227" y="833"/>
                    <a:pt x="228" y="834"/>
                    <a:pt x="230" y="835"/>
                  </a:cubicBezTo>
                  <a:lnTo>
                    <a:pt x="251" y="865"/>
                  </a:lnTo>
                  <a:cubicBezTo>
                    <a:pt x="250" y="863"/>
                    <a:pt x="250" y="862"/>
                    <a:pt x="252" y="862"/>
                  </a:cubicBezTo>
                  <a:cubicBezTo>
                    <a:pt x="255" y="862"/>
                    <a:pt x="263" y="868"/>
                    <a:pt x="266" y="868"/>
                  </a:cubicBezTo>
                  <a:cubicBezTo>
                    <a:pt x="268" y="868"/>
                    <a:pt x="267" y="866"/>
                    <a:pt x="260" y="856"/>
                  </a:cubicBezTo>
                  <a:lnTo>
                    <a:pt x="260" y="856"/>
                  </a:lnTo>
                  <a:cubicBezTo>
                    <a:pt x="282" y="884"/>
                    <a:pt x="292" y="892"/>
                    <a:pt x="296" y="892"/>
                  </a:cubicBezTo>
                  <a:cubicBezTo>
                    <a:pt x="302" y="892"/>
                    <a:pt x="295" y="871"/>
                    <a:pt x="301" y="871"/>
                  </a:cubicBezTo>
                  <a:lnTo>
                    <a:pt x="301" y="871"/>
                  </a:lnTo>
                  <a:cubicBezTo>
                    <a:pt x="302" y="871"/>
                    <a:pt x="303" y="871"/>
                    <a:pt x="304" y="872"/>
                  </a:cubicBezTo>
                  <a:lnTo>
                    <a:pt x="277" y="831"/>
                  </a:lnTo>
                  <a:cubicBezTo>
                    <a:pt x="284" y="831"/>
                    <a:pt x="277" y="818"/>
                    <a:pt x="274" y="801"/>
                  </a:cubicBezTo>
                  <a:lnTo>
                    <a:pt x="247" y="767"/>
                  </a:lnTo>
                  <a:cubicBezTo>
                    <a:pt x="243" y="759"/>
                    <a:pt x="243" y="756"/>
                    <a:pt x="246" y="756"/>
                  </a:cubicBezTo>
                  <a:lnTo>
                    <a:pt x="246" y="756"/>
                  </a:lnTo>
                  <a:cubicBezTo>
                    <a:pt x="251" y="756"/>
                    <a:pt x="270" y="776"/>
                    <a:pt x="278" y="776"/>
                  </a:cubicBezTo>
                  <a:cubicBezTo>
                    <a:pt x="279" y="776"/>
                    <a:pt x="280" y="776"/>
                    <a:pt x="281" y="775"/>
                  </a:cubicBezTo>
                  <a:cubicBezTo>
                    <a:pt x="284" y="781"/>
                    <a:pt x="285" y="784"/>
                    <a:pt x="284" y="784"/>
                  </a:cubicBezTo>
                  <a:cubicBezTo>
                    <a:pt x="283" y="784"/>
                    <a:pt x="281" y="781"/>
                    <a:pt x="277" y="778"/>
                  </a:cubicBezTo>
                  <a:lnTo>
                    <a:pt x="277" y="778"/>
                  </a:lnTo>
                  <a:cubicBezTo>
                    <a:pt x="291" y="794"/>
                    <a:pt x="298" y="800"/>
                    <a:pt x="301" y="800"/>
                  </a:cubicBezTo>
                  <a:cubicBezTo>
                    <a:pt x="308" y="800"/>
                    <a:pt x="280" y="749"/>
                    <a:pt x="288" y="749"/>
                  </a:cubicBezTo>
                  <a:lnTo>
                    <a:pt x="288" y="749"/>
                  </a:lnTo>
                  <a:cubicBezTo>
                    <a:pt x="289" y="749"/>
                    <a:pt x="293" y="753"/>
                    <a:pt x="301" y="761"/>
                  </a:cubicBezTo>
                  <a:cubicBezTo>
                    <a:pt x="298" y="754"/>
                    <a:pt x="297" y="752"/>
                    <a:pt x="298" y="752"/>
                  </a:cubicBezTo>
                  <a:lnTo>
                    <a:pt x="298" y="752"/>
                  </a:lnTo>
                  <a:cubicBezTo>
                    <a:pt x="298" y="752"/>
                    <a:pt x="301" y="755"/>
                    <a:pt x="304" y="761"/>
                  </a:cubicBezTo>
                  <a:lnTo>
                    <a:pt x="307" y="761"/>
                  </a:lnTo>
                  <a:cubicBezTo>
                    <a:pt x="307" y="761"/>
                    <a:pt x="307" y="754"/>
                    <a:pt x="304" y="744"/>
                  </a:cubicBezTo>
                  <a:lnTo>
                    <a:pt x="304" y="744"/>
                  </a:lnTo>
                  <a:lnTo>
                    <a:pt x="332" y="781"/>
                  </a:lnTo>
                  <a:lnTo>
                    <a:pt x="332" y="778"/>
                  </a:lnTo>
                  <a:lnTo>
                    <a:pt x="332" y="778"/>
                  </a:lnTo>
                  <a:cubicBezTo>
                    <a:pt x="333" y="780"/>
                    <a:pt x="334" y="781"/>
                    <a:pt x="334" y="781"/>
                  </a:cubicBezTo>
                  <a:cubicBezTo>
                    <a:pt x="334" y="781"/>
                    <a:pt x="333" y="780"/>
                    <a:pt x="332" y="778"/>
                  </a:cubicBezTo>
                  <a:lnTo>
                    <a:pt x="332" y="778"/>
                  </a:lnTo>
                  <a:lnTo>
                    <a:pt x="332" y="778"/>
                  </a:lnTo>
                  <a:cubicBezTo>
                    <a:pt x="326" y="771"/>
                    <a:pt x="311" y="752"/>
                    <a:pt x="298" y="734"/>
                  </a:cubicBezTo>
                  <a:cubicBezTo>
                    <a:pt x="294" y="727"/>
                    <a:pt x="291" y="720"/>
                    <a:pt x="284" y="710"/>
                  </a:cubicBezTo>
                  <a:lnTo>
                    <a:pt x="284" y="710"/>
                  </a:lnTo>
                  <a:cubicBezTo>
                    <a:pt x="297" y="727"/>
                    <a:pt x="302" y="732"/>
                    <a:pt x="303" y="732"/>
                  </a:cubicBezTo>
                  <a:cubicBezTo>
                    <a:pt x="305" y="732"/>
                    <a:pt x="301" y="723"/>
                    <a:pt x="303" y="723"/>
                  </a:cubicBezTo>
                  <a:lnTo>
                    <a:pt x="303" y="723"/>
                  </a:lnTo>
                  <a:cubicBezTo>
                    <a:pt x="305" y="723"/>
                    <a:pt x="310" y="728"/>
                    <a:pt x="324" y="747"/>
                  </a:cubicBezTo>
                  <a:cubicBezTo>
                    <a:pt x="306" y="720"/>
                    <a:pt x="316" y="717"/>
                    <a:pt x="284" y="668"/>
                  </a:cubicBezTo>
                  <a:lnTo>
                    <a:pt x="284" y="668"/>
                  </a:lnTo>
                  <a:cubicBezTo>
                    <a:pt x="286" y="669"/>
                    <a:pt x="288" y="670"/>
                    <a:pt x="290" y="670"/>
                  </a:cubicBezTo>
                  <a:cubicBezTo>
                    <a:pt x="292" y="670"/>
                    <a:pt x="291" y="667"/>
                    <a:pt x="284" y="656"/>
                  </a:cubicBezTo>
                  <a:lnTo>
                    <a:pt x="284" y="656"/>
                  </a:lnTo>
                  <a:lnTo>
                    <a:pt x="318" y="703"/>
                  </a:lnTo>
                  <a:lnTo>
                    <a:pt x="281" y="636"/>
                  </a:lnTo>
                  <a:lnTo>
                    <a:pt x="281" y="636"/>
                  </a:lnTo>
                  <a:cubicBezTo>
                    <a:pt x="304" y="663"/>
                    <a:pt x="315" y="680"/>
                    <a:pt x="338" y="717"/>
                  </a:cubicBezTo>
                  <a:cubicBezTo>
                    <a:pt x="307" y="656"/>
                    <a:pt x="328" y="694"/>
                    <a:pt x="298" y="633"/>
                  </a:cubicBezTo>
                  <a:lnTo>
                    <a:pt x="298" y="633"/>
                  </a:lnTo>
                  <a:lnTo>
                    <a:pt x="318" y="663"/>
                  </a:lnTo>
                  <a:cubicBezTo>
                    <a:pt x="318" y="660"/>
                    <a:pt x="304" y="635"/>
                    <a:pt x="305" y="635"/>
                  </a:cubicBezTo>
                  <a:lnTo>
                    <a:pt x="305" y="635"/>
                  </a:lnTo>
                  <a:cubicBezTo>
                    <a:pt x="306" y="635"/>
                    <a:pt x="308" y="637"/>
                    <a:pt x="311" y="642"/>
                  </a:cubicBezTo>
                  <a:cubicBezTo>
                    <a:pt x="327" y="661"/>
                    <a:pt x="336" y="666"/>
                    <a:pt x="342" y="666"/>
                  </a:cubicBezTo>
                  <a:cubicBezTo>
                    <a:pt x="349" y="666"/>
                    <a:pt x="354" y="660"/>
                    <a:pt x="362" y="660"/>
                  </a:cubicBezTo>
                  <a:cubicBezTo>
                    <a:pt x="368" y="660"/>
                    <a:pt x="378" y="664"/>
                    <a:pt x="393" y="677"/>
                  </a:cubicBezTo>
                  <a:cubicBezTo>
                    <a:pt x="374" y="651"/>
                    <a:pt x="369" y="644"/>
                    <a:pt x="370" y="644"/>
                  </a:cubicBezTo>
                  <a:lnTo>
                    <a:pt x="370" y="644"/>
                  </a:lnTo>
                  <a:cubicBezTo>
                    <a:pt x="371" y="644"/>
                    <a:pt x="389" y="665"/>
                    <a:pt x="392" y="665"/>
                  </a:cubicBezTo>
                  <a:cubicBezTo>
                    <a:pt x="393" y="665"/>
                    <a:pt x="390" y="660"/>
                    <a:pt x="379" y="642"/>
                  </a:cubicBezTo>
                  <a:lnTo>
                    <a:pt x="379" y="642"/>
                  </a:lnTo>
                  <a:cubicBezTo>
                    <a:pt x="393" y="663"/>
                    <a:pt x="402" y="673"/>
                    <a:pt x="416" y="694"/>
                  </a:cubicBezTo>
                  <a:cubicBezTo>
                    <a:pt x="414" y="688"/>
                    <a:pt x="414" y="686"/>
                    <a:pt x="415" y="686"/>
                  </a:cubicBezTo>
                  <a:lnTo>
                    <a:pt x="415" y="686"/>
                  </a:lnTo>
                  <a:cubicBezTo>
                    <a:pt x="417" y="686"/>
                    <a:pt x="423" y="691"/>
                    <a:pt x="425" y="691"/>
                  </a:cubicBezTo>
                  <a:cubicBezTo>
                    <a:pt x="428" y="691"/>
                    <a:pt x="427" y="685"/>
                    <a:pt x="413" y="659"/>
                  </a:cubicBezTo>
                  <a:lnTo>
                    <a:pt x="413" y="659"/>
                  </a:lnTo>
                  <a:cubicBezTo>
                    <a:pt x="426" y="680"/>
                    <a:pt x="433" y="689"/>
                    <a:pt x="440" y="703"/>
                  </a:cubicBezTo>
                  <a:cubicBezTo>
                    <a:pt x="440" y="699"/>
                    <a:pt x="435" y="691"/>
                    <a:pt x="435" y="691"/>
                  </a:cubicBezTo>
                  <a:lnTo>
                    <a:pt x="435" y="691"/>
                  </a:lnTo>
                  <a:cubicBezTo>
                    <a:pt x="435" y="691"/>
                    <a:pt x="436" y="692"/>
                    <a:pt x="440" y="697"/>
                  </a:cubicBezTo>
                  <a:cubicBezTo>
                    <a:pt x="449" y="707"/>
                    <a:pt x="449" y="714"/>
                    <a:pt x="457" y="724"/>
                  </a:cubicBezTo>
                  <a:cubicBezTo>
                    <a:pt x="460" y="717"/>
                    <a:pt x="416" y="649"/>
                    <a:pt x="372" y="588"/>
                  </a:cubicBezTo>
                  <a:lnTo>
                    <a:pt x="372" y="588"/>
                  </a:lnTo>
                  <a:cubicBezTo>
                    <a:pt x="382" y="600"/>
                    <a:pt x="388" y="606"/>
                    <a:pt x="389" y="606"/>
                  </a:cubicBezTo>
                  <a:cubicBezTo>
                    <a:pt x="391" y="606"/>
                    <a:pt x="384" y="594"/>
                    <a:pt x="368" y="568"/>
                  </a:cubicBezTo>
                  <a:lnTo>
                    <a:pt x="368" y="568"/>
                  </a:lnTo>
                  <a:cubicBezTo>
                    <a:pt x="385" y="588"/>
                    <a:pt x="402" y="608"/>
                    <a:pt x="402" y="619"/>
                  </a:cubicBezTo>
                  <a:cubicBezTo>
                    <a:pt x="404" y="619"/>
                    <a:pt x="410" y="622"/>
                    <a:pt x="414" y="622"/>
                  </a:cubicBezTo>
                  <a:cubicBezTo>
                    <a:pt x="420" y="622"/>
                    <a:pt x="422" y="616"/>
                    <a:pt x="402" y="588"/>
                  </a:cubicBezTo>
                  <a:lnTo>
                    <a:pt x="402" y="588"/>
                  </a:lnTo>
                  <a:cubicBezTo>
                    <a:pt x="406" y="591"/>
                    <a:pt x="407" y="593"/>
                    <a:pt x="408" y="593"/>
                  </a:cubicBezTo>
                  <a:cubicBezTo>
                    <a:pt x="410" y="593"/>
                    <a:pt x="408" y="587"/>
                    <a:pt x="406" y="585"/>
                  </a:cubicBezTo>
                  <a:cubicBezTo>
                    <a:pt x="407" y="584"/>
                    <a:pt x="409" y="584"/>
                    <a:pt x="410" y="584"/>
                  </a:cubicBezTo>
                  <a:cubicBezTo>
                    <a:pt x="412" y="584"/>
                    <a:pt x="413" y="584"/>
                    <a:pt x="414" y="584"/>
                  </a:cubicBezTo>
                  <a:cubicBezTo>
                    <a:pt x="415" y="584"/>
                    <a:pt x="416" y="583"/>
                    <a:pt x="416" y="578"/>
                  </a:cubicBezTo>
                  <a:lnTo>
                    <a:pt x="409" y="572"/>
                  </a:lnTo>
                  <a:cubicBezTo>
                    <a:pt x="393" y="546"/>
                    <a:pt x="390" y="539"/>
                    <a:pt x="392" y="539"/>
                  </a:cubicBezTo>
                  <a:lnTo>
                    <a:pt x="392" y="539"/>
                  </a:lnTo>
                  <a:cubicBezTo>
                    <a:pt x="394" y="539"/>
                    <a:pt x="400" y="546"/>
                    <a:pt x="402" y="546"/>
                  </a:cubicBezTo>
                  <a:cubicBezTo>
                    <a:pt x="403" y="546"/>
                    <a:pt x="403" y="546"/>
                    <a:pt x="402" y="544"/>
                  </a:cubicBezTo>
                  <a:lnTo>
                    <a:pt x="402" y="544"/>
                  </a:lnTo>
                  <a:lnTo>
                    <a:pt x="409" y="552"/>
                  </a:lnTo>
                  <a:cubicBezTo>
                    <a:pt x="418" y="561"/>
                    <a:pt x="422" y="564"/>
                    <a:pt x="424" y="564"/>
                  </a:cubicBezTo>
                  <a:cubicBezTo>
                    <a:pt x="426" y="564"/>
                    <a:pt x="420" y="555"/>
                    <a:pt x="422" y="555"/>
                  </a:cubicBezTo>
                  <a:lnTo>
                    <a:pt x="422" y="555"/>
                  </a:lnTo>
                  <a:cubicBezTo>
                    <a:pt x="423" y="555"/>
                    <a:pt x="428" y="559"/>
                    <a:pt x="440" y="572"/>
                  </a:cubicBezTo>
                  <a:lnTo>
                    <a:pt x="416" y="535"/>
                  </a:lnTo>
                  <a:cubicBezTo>
                    <a:pt x="401" y="515"/>
                    <a:pt x="397" y="508"/>
                    <a:pt x="398" y="508"/>
                  </a:cubicBezTo>
                  <a:lnTo>
                    <a:pt x="398" y="508"/>
                  </a:lnTo>
                  <a:cubicBezTo>
                    <a:pt x="401" y="508"/>
                    <a:pt x="436" y="547"/>
                    <a:pt x="441" y="547"/>
                  </a:cubicBezTo>
                  <a:cubicBezTo>
                    <a:pt x="442" y="547"/>
                    <a:pt x="442" y="546"/>
                    <a:pt x="440" y="541"/>
                  </a:cubicBezTo>
                  <a:lnTo>
                    <a:pt x="423" y="521"/>
                  </a:lnTo>
                  <a:cubicBezTo>
                    <a:pt x="421" y="518"/>
                    <a:pt x="420" y="517"/>
                    <a:pt x="421" y="517"/>
                  </a:cubicBezTo>
                  <a:lnTo>
                    <a:pt x="421" y="517"/>
                  </a:lnTo>
                  <a:cubicBezTo>
                    <a:pt x="424" y="517"/>
                    <a:pt x="508" y="623"/>
                    <a:pt x="517" y="629"/>
                  </a:cubicBezTo>
                  <a:cubicBezTo>
                    <a:pt x="521" y="636"/>
                    <a:pt x="524" y="642"/>
                    <a:pt x="527" y="649"/>
                  </a:cubicBezTo>
                  <a:cubicBezTo>
                    <a:pt x="534" y="656"/>
                    <a:pt x="538" y="659"/>
                    <a:pt x="539" y="659"/>
                  </a:cubicBezTo>
                  <a:cubicBezTo>
                    <a:pt x="543" y="659"/>
                    <a:pt x="493" y="596"/>
                    <a:pt x="490" y="585"/>
                  </a:cubicBezTo>
                  <a:lnTo>
                    <a:pt x="490" y="585"/>
                  </a:lnTo>
                  <a:cubicBezTo>
                    <a:pt x="510" y="608"/>
                    <a:pt x="538" y="649"/>
                    <a:pt x="544" y="653"/>
                  </a:cubicBezTo>
                  <a:cubicBezTo>
                    <a:pt x="546" y="655"/>
                    <a:pt x="546" y="655"/>
                    <a:pt x="547" y="655"/>
                  </a:cubicBezTo>
                  <a:cubicBezTo>
                    <a:pt x="550" y="655"/>
                    <a:pt x="516" y="597"/>
                    <a:pt x="522" y="597"/>
                  </a:cubicBezTo>
                  <a:lnTo>
                    <a:pt x="522" y="597"/>
                  </a:lnTo>
                  <a:cubicBezTo>
                    <a:pt x="523" y="597"/>
                    <a:pt x="527" y="600"/>
                    <a:pt x="534" y="608"/>
                  </a:cubicBezTo>
                  <a:cubicBezTo>
                    <a:pt x="521" y="588"/>
                    <a:pt x="504" y="568"/>
                    <a:pt x="497" y="552"/>
                  </a:cubicBezTo>
                  <a:cubicBezTo>
                    <a:pt x="497" y="551"/>
                    <a:pt x="497" y="551"/>
                    <a:pt x="498" y="551"/>
                  </a:cubicBezTo>
                  <a:cubicBezTo>
                    <a:pt x="503" y="551"/>
                    <a:pt x="529" y="580"/>
                    <a:pt x="533" y="580"/>
                  </a:cubicBezTo>
                  <a:cubicBezTo>
                    <a:pt x="535" y="580"/>
                    <a:pt x="533" y="574"/>
                    <a:pt x="521" y="555"/>
                  </a:cubicBezTo>
                  <a:lnTo>
                    <a:pt x="521" y="555"/>
                  </a:lnTo>
                  <a:cubicBezTo>
                    <a:pt x="524" y="558"/>
                    <a:pt x="527" y="565"/>
                    <a:pt x="530" y="568"/>
                  </a:cubicBezTo>
                  <a:cubicBezTo>
                    <a:pt x="524" y="552"/>
                    <a:pt x="524" y="535"/>
                    <a:pt x="500" y="501"/>
                  </a:cubicBezTo>
                  <a:lnTo>
                    <a:pt x="500" y="501"/>
                  </a:lnTo>
                  <a:cubicBezTo>
                    <a:pt x="524" y="533"/>
                    <a:pt x="534" y="543"/>
                    <a:pt x="537" y="543"/>
                  </a:cubicBezTo>
                  <a:cubicBezTo>
                    <a:pt x="542" y="543"/>
                    <a:pt x="523" y="504"/>
                    <a:pt x="528" y="504"/>
                  </a:cubicBezTo>
                  <a:lnTo>
                    <a:pt x="528" y="504"/>
                  </a:lnTo>
                  <a:cubicBezTo>
                    <a:pt x="530" y="504"/>
                    <a:pt x="538" y="513"/>
                    <a:pt x="558" y="541"/>
                  </a:cubicBezTo>
                  <a:lnTo>
                    <a:pt x="564" y="527"/>
                  </a:lnTo>
                  <a:lnTo>
                    <a:pt x="571" y="541"/>
                  </a:lnTo>
                  <a:cubicBezTo>
                    <a:pt x="572" y="541"/>
                    <a:pt x="572" y="541"/>
                    <a:pt x="573" y="541"/>
                  </a:cubicBezTo>
                  <a:cubicBezTo>
                    <a:pt x="583" y="541"/>
                    <a:pt x="564" y="513"/>
                    <a:pt x="547" y="487"/>
                  </a:cubicBezTo>
                  <a:lnTo>
                    <a:pt x="547" y="487"/>
                  </a:lnTo>
                  <a:cubicBezTo>
                    <a:pt x="555" y="494"/>
                    <a:pt x="561" y="504"/>
                    <a:pt x="564" y="511"/>
                  </a:cubicBezTo>
                  <a:cubicBezTo>
                    <a:pt x="572" y="516"/>
                    <a:pt x="578" y="519"/>
                    <a:pt x="580" y="519"/>
                  </a:cubicBezTo>
                  <a:cubicBezTo>
                    <a:pt x="587" y="519"/>
                    <a:pt x="578" y="503"/>
                    <a:pt x="555" y="460"/>
                  </a:cubicBezTo>
                  <a:lnTo>
                    <a:pt x="555" y="460"/>
                  </a:lnTo>
                  <a:lnTo>
                    <a:pt x="581" y="497"/>
                  </a:lnTo>
                  <a:cubicBezTo>
                    <a:pt x="579" y="494"/>
                    <a:pt x="579" y="492"/>
                    <a:pt x="580" y="492"/>
                  </a:cubicBezTo>
                  <a:lnTo>
                    <a:pt x="580" y="492"/>
                  </a:lnTo>
                  <a:cubicBezTo>
                    <a:pt x="584" y="492"/>
                    <a:pt x="608" y="514"/>
                    <a:pt x="616" y="514"/>
                  </a:cubicBezTo>
                  <a:cubicBezTo>
                    <a:pt x="620" y="514"/>
                    <a:pt x="621" y="510"/>
                    <a:pt x="615" y="497"/>
                  </a:cubicBezTo>
                  <a:lnTo>
                    <a:pt x="615" y="497"/>
                  </a:lnTo>
                  <a:cubicBezTo>
                    <a:pt x="619" y="501"/>
                    <a:pt x="622" y="507"/>
                    <a:pt x="625" y="514"/>
                  </a:cubicBezTo>
                  <a:cubicBezTo>
                    <a:pt x="622" y="506"/>
                    <a:pt x="622" y="502"/>
                    <a:pt x="625" y="502"/>
                  </a:cubicBezTo>
                  <a:lnTo>
                    <a:pt x="625" y="502"/>
                  </a:lnTo>
                  <a:cubicBezTo>
                    <a:pt x="633" y="502"/>
                    <a:pt x="658" y="526"/>
                    <a:pt x="664" y="526"/>
                  </a:cubicBezTo>
                  <a:cubicBezTo>
                    <a:pt x="669" y="526"/>
                    <a:pt x="663" y="512"/>
                    <a:pt x="628" y="460"/>
                  </a:cubicBezTo>
                  <a:lnTo>
                    <a:pt x="611" y="423"/>
                  </a:lnTo>
                  <a:cubicBezTo>
                    <a:pt x="595" y="420"/>
                    <a:pt x="571" y="362"/>
                    <a:pt x="551" y="342"/>
                  </a:cubicBezTo>
                  <a:cubicBezTo>
                    <a:pt x="550" y="341"/>
                    <a:pt x="550" y="340"/>
                    <a:pt x="551" y="340"/>
                  </a:cubicBezTo>
                  <a:cubicBezTo>
                    <a:pt x="554" y="340"/>
                    <a:pt x="581" y="372"/>
                    <a:pt x="587" y="386"/>
                  </a:cubicBezTo>
                  <a:lnTo>
                    <a:pt x="587" y="386"/>
                  </a:lnTo>
                  <a:cubicBezTo>
                    <a:pt x="586" y="384"/>
                    <a:pt x="585" y="383"/>
                    <a:pt x="585" y="382"/>
                  </a:cubicBezTo>
                  <a:lnTo>
                    <a:pt x="585" y="382"/>
                  </a:lnTo>
                  <a:lnTo>
                    <a:pt x="588" y="390"/>
                  </a:lnTo>
                  <a:cubicBezTo>
                    <a:pt x="588" y="388"/>
                    <a:pt x="588" y="387"/>
                    <a:pt x="587" y="386"/>
                  </a:cubicBezTo>
                  <a:lnTo>
                    <a:pt x="587" y="386"/>
                  </a:lnTo>
                  <a:cubicBezTo>
                    <a:pt x="631" y="452"/>
                    <a:pt x="612" y="400"/>
                    <a:pt x="645" y="446"/>
                  </a:cubicBezTo>
                  <a:cubicBezTo>
                    <a:pt x="648" y="444"/>
                    <a:pt x="652" y="443"/>
                    <a:pt x="657" y="443"/>
                  </a:cubicBezTo>
                  <a:cubicBezTo>
                    <a:pt x="674" y="443"/>
                    <a:pt x="701" y="455"/>
                    <a:pt x="717" y="455"/>
                  </a:cubicBezTo>
                  <a:cubicBezTo>
                    <a:pt x="719" y="455"/>
                    <a:pt x="721" y="454"/>
                    <a:pt x="723" y="454"/>
                  </a:cubicBezTo>
                  <a:lnTo>
                    <a:pt x="680" y="399"/>
                  </a:lnTo>
                  <a:lnTo>
                    <a:pt x="689" y="399"/>
                  </a:lnTo>
                  <a:cubicBezTo>
                    <a:pt x="700" y="410"/>
                    <a:pt x="720" y="440"/>
                    <a:pt x="717" y="440"/>
                  </a:cubicBezTo>
                  <a:cubicBezTo>
                    <a:pt x="722" y="446"/>
                    <a:pt x="724" y="448"/>
                    <a:pt x="724" y="448"/>
                  </a:cubicBezTo>
                  <a:cubicBezTo>
                    <a:pt x="727" y="448"/>
                    <a:pt x="702" y="408"/>
                    <a:pt x="697" y="399"/>
                  </a:cubicBezTo>
                  <a:lnTo>
                    <a:pt x="697" y="399"/>
                  </a:lnTo>
                  <a:cubicBezTo>
                    <a:pt x="720" y="416"/>
                    <a:pt x="737" y="463"/>
                    <a:pt x="740" y="463"/>
                  </a:cubicBezTo>
                  <a:lnTo>
                    <a:pt x="740" y="457"/>
                  </a:lnTo>
                  <a:lnTo>
                    <a:pt x="737" y="454"/>
                  </a:lnTo>
                  <a:cubicBezTo>
                    <a:pt x="723" y="426"/>
                    <a:pt x="706" y="402"/>
                    <a:pt x="713" y="402"/>
                  </a:cubicBezTo>
                  <a:lnTo>
                    <a:pt x="713" y="402"/>
                  </a:lnTo>
                  <a:cubicBezTo>
                    <a:pt x="716" y="406"/>
                    <a:pt x="720" y="410"/>
                    <a:pt x="723" y="415"/>
                  </a:cubicBezTo>
                  <a:lnTo>
                    <a:pt x="723" y="415"/>
                  </a:lnTo>
                  <a:cubicBezTo>
                    <a:pt x="722" y="411"/>
                    <a:pt x="722" y="410"/>
                    <a:pt x="723" y="410"/>
                  </a:cubicBezTo>
                  <a:lnTo>
                    <a:pt x="723" y="410"/>
                  </a:lnTo>
                  <a:cubicBezTo>
                    <a:pt x="725" y="410"/>
                    <a:pt x="729" y="416"/>
                    <a:pt x="733" y="423"/>
                  </a:cubicBezTo>
                  <a:lnTo>
                    <a:pt x="725" y="417"/>
                  </a:lnTo>
                  <a:lnTo>
                    <a:pt x="725" y="417"/>
                  </a:lnTo>
                  <a:cubicBezTo>
                    <a:pt x="732" y="427"/>
                    <a:pt x="738" y="437"/>
                    <a:pt x="740" y="437"/>
                  </a:cubicBezTo>
                  <a:cubicBezTo>
                    <a:pt x="742" y="438"/>
                    <a:pt x="744" y="440"/>
                    <a:pt x="745" y="440"/>
                  </a:cubicBezTo>
                  <a:cubicBezTo>
                    <a:pt x="745" y="440"/>
                    <a:pt x="745" y="439"/>
                    <a:pt x="744" y="437"/>
                  </a:cubicBezTo>
                  <a:lnTo>
                    <a:pt x="753" y="437"/>
                  </a:lnTo>
                  <a:lnTo>
                    <a:pt x="720" y="396"/>
                  </a:lnTo>
                  <a:cubicBezTo>
                    <a:pt x="707" y="373"/>
                    <a:pt x="726" y="392"/>
                    <a:pt x="691" y="348"/>
                  </a:cubicBezTo>
                  <a:lnTo>
                    <a:pt x="691" y="348"/>
                  </a:lnTo>
                  <a:cubicBezTo>
                    <a:pt x="713" y="375"/>
                    <a:pt x="724" y="382"/>
                    <a:pt x="731" y="382"/>
                  </a:cubicBezTo>
                  <a:cubicBezTo>
                    <a:pt x="738" y="382"/>
                    <a:pt x="740" y="373"/>
                    <a:pt x="745" y="373"/>
                  </a:cubicBezTo>
                  <a:cubicBezTo>
                    <a:pt x="747" y="373"/>
                    <a:pt x="750" y="375"/>
                    <a:pt x="753" y="379"/>
                  </a:cubicBezTo>
                  <a:cubicBezTo>
                    <a:pt x="737" y="342"/>
                    <a:pt x="740" y="342"/>
                    <a:pt x="747" y="342"/>
                  </a:cubicBezTo>
                  <a:cubicBezTo>
                    <a:pt x="741" y="332"/>
                    <a:pt x="706" y="288"/>
                    <a:pt x="712" y="288"/>
                  </a:cubicBezTo>
                  <a:lnTo>
                    <a:pt x="712" y="288"/>
                  </a:lnTo>
                  <a:cubicBezTo>
                    <a:pt x="712" y="288"/>
                    <a:pt x="712" y="288"/>
                    <a:pt x="713" y="288"/>
                  </a:cubicBezTo>
                  <a:cubicBezTo>
                    <a:pt x="782" y="386"/>
                    <a:pt x="755" y="329"/>
                    <a:pt x="802" y="389"/>
                  </a:cubicBezTo>
                  <a:lnTo>
                    <a:pt x="802" y="389"/>
                  </a:lnTo>
                  <a:cubicBezTo>
                    <a:pt x="774" y="352"/>
                    <a:pt x="808" y="372"/>
                    <a:pt x="757" y="308"/>
                  </a:cubicBezTo>
                  <a:lnTo>
                    <a:pt x="757" y="308"/>
                  </a:lnTo>
                  <a:cubicBezTo>
                    <a:pt x="767" y="315"/>
                    <a:pt x="784" y="349"/>
                    <a:pt x="804" y="369"/>
                  </a:cubicBezTo>
                  <a:cubicBezTo>
                    <a:pt x="798" y="356"/>
                    <a:pt x="799" y="352"/>
                    <a:pt x="804" y="352"/>
                  </a:cubicBezTo>
                  <a:cubicBezTo>
                    <a:pt x="811" y="352"/>
                    <a:pt x="829" y="365"/>
                    <a:pt x="839" y="365"/>
                  </a:cubicBezTo>
                  <a:cubicBezTo>
                    <a:pt x="842" y="365"/>
                    <a:pt x="844" y="363"/>
                    <a:pt x="845" y="359"/>
                  </a:cubicBezTo>
                  <a:cubicBezTo>
                    <a:pt x="834" y="345"/>
                    <a:pt x="818" y="329"/>
                    <a:pt x="808" y="304"/>
                  </a:cubicBezTo>
                  <a:lnTo>
                    <a:pt x="808" y="304"/>
                  </a:lnTo>
                  <a:lnTo>
                    <a:pt x="859" y="369"/>
                  </a:lnTo>
                  <a:cubicBezTo>
                    <a:pt x="859" y="364"/>
                    <a:pt x="829" y="321"/>
                    <a:pt x="831" y="321"/>
                  </a:cubicBezTo>
                  <a:lnTo>
                    <a:pt x="831" y="321"/>
                  </a:lnTo>
                  <a:cubicBezTo>
                    <a:pt x="832" y="321"/>
                    <a:pt x="836" y="325"/>
                    <a:pt x="845" y="335"/>
                  </a:cubicBezTo>
                  <a:cubicBezTo>
                    <a:pt x="834" y="321"/>
                    <a:pt x="821" y="308"/>
                    <a:pt x="821" y="301"/>
                  </a:cubicBezTo>
                  <a:lnTo>
                    <a:pt x="821" y="301"/>
                  </a:lnTo>
                  <a:cubicBezTo>
                    <a:pt x="833" y="310"/>
                    <a:pt x="841" y="313"/>
                    <a:pt x="846" y="313"/>
                  </a:cubicBezTo>
                  <a:cubicBezTo>
                    <a:pt x="862" y="313"/>
                    <a:pt x="857" y="282"/>
                    <a:pt x="873" y="282"/>
                  </a:cubicBezTo>
                  <a:cubicBezTo>
                    <a:pt x="883" y="282"/>
                    <a:pt x="900" y="292"/>
                    <a:pt x="932" y="325"/>
                  </a:cubicBezTo>
                  <a:cubicBezTo>
                    <a:pt x="912" y="301"/>
                    <a:pt x="912" y="298"/>
                    <a:pt x="915" y="295"/>
                  </a:cubicBezTo>
                  <a:cubicBezTo>
                    <a:pt x="909" y="288"/>
                    <a:pt x="892" y="261"/>
                    <a:pt x="879" y="244"/>
                  </a:cubicBezTo>
                  <a:lnTo>
                    <a:pt x="879" y="244"/>
                  </a:lnTo>
                  <a:lnTo>
                    <a:pt x="923" y="288"/>
                  </a:lnTo>
                  <a:cubicBezTo>
                    <a:pt x="889" y="237"/>
                    <a:pt x="929" y="278"/>
                    <a:pt x="895" y="227"/>
                  </a:cubicBezTo>
                  <a:lnTo>
                    <a:pt x="895" y="227"/>
                  </a:lnTo>
                  <a:lnTo>
                    <a:pt x="899" y="237"/>
                  </a:lnTo>
                  <a:cubicBezTo>
                    <a:pt x="865" y="180"/>
                    <a:pt x="804" y="115"/>
                    <a:pt x="753" y="45"/>
                  </a:cubicBezTo>
                  <a:lnTo>
                    <a:pt x="753" y="45"/>
                  </a:lnTo>
                  <a:cubicBezTo>
                    <a:pt x="761" y="58"/>
                    <a:pt x="763" y="62"/>
                    <a:pt x="762" y="62"/>
                  </a:cubicBezTo>
                  <a:cubicBezTo>
                    <a:pt x="757" y="62"/>
                    <a:pt x="723" y="20"/>
                    <a:pt x="718" y="20"/>
                  </a:cubicBezTo>
                  <a:lnTo>
                    <a:pt x="718" y="20"/>
                  </a:lnTo>
                  <a:cubicBezTo>
                    <a:pt x="716" y="20"/>
                    <a:pt x="719" y="28"/>
                    <a:pt x="733" y="51"/>
                  </a:cubicBezTo>
                  <a:cubicBezTo>
                    <a:pt x="720" y="38"/>
                    <a:pt x="720" y="28"/>
                    <a:pt x="706" y="11"/>
                  </a:cubicBezTo>
                  <a:lnTo>
                    <a:pt x="706" y="11"/>
                  </a:lnTo>
                  <a:cubicBezTo>
                    <a:pt x="721" y="35"/>
                    <a:pt x="725" y="46"/>
                    <a:pt x="721" y="46"/>
                  </a:cubicBezTo>
                  <a:cubicBezTo>
                    <a:pt x="720" y="46"/>
                    <a:pt x="717" y="44"/>
                    <a:pt x="713" y="41"/>
                  </a:cubicBezTo>
                  <a:lnTo>
                    <a:pt x="710" y="34"/>
                  </a:lnTo>
                  <a:cubicBezTo>
                    <a:pt x="708" y="37"/>
                    <a:pt x="706" y="38"/>
                    <a:pt x="704" y="38"/>
                  </a:cubicBezTo>
                  <a:cubicBezTo>
                    <a:pt x="693" y="38"/>
                    <a:pt x="671" y="19"/>
                    <a:pt x="649" y="11"/>
                  </a:cubicBezTo>
                  <a:lnTo>
                    <a:pt x="649" y="11"/>
                  </a:lnTo>
                  <a:lnTo>
                    <a:pt x="676" y="45"/>
                  </a:lnTo>
                  <a:cubicBezTo>
                    <a:pt x="669" y="41"/>
                    <a:pt x="663" y="31"/>
                    <a:pt x="656" y="25"/>
                  </a:cubicBezTo>
                  <a:lnTo>
                    <a:pt x="656" y="25"/>
                  </a:lnTo>
                  <a:cubicBezTo>
                    <a:pt x="670" y="49"/>
                    <a:pt x="673" y="52"/>
                    <a:pt x="676" y="52"/>
                  </a:cubicBezTo>
                  <a:cubicBezTo>
                    <a:pt x="676" y="52"/>
                    <a:pt x="677" y="51"/>
                    <a:pt x="678" y="51"/>
                  </a:cubicBezTo>
                  <a:cubicBezTo>
                    <a:pt x="680" y="51"/>
                    <a:pt x="685" y="55"/>
                    <a:pt x="703" y="81"/>
                  </a:cubicBezTo>
                  <a:cubicBezTo>
                    <a:pt x="683" y="56"/>
                    <a:pt x="675" y="51"/>
                    <a:pt x="670" y="51"/>
                  </a:cubicBezTo>
                  <a:cubicBezTo>
                    <a:pt x="667" y="51"/>
                    <a:pt x="664" y="53"/>
                    <a:pt x="661" y="53"/>
                  </a:cubicBezTo>
                  <a:cubicBezTo>
                    <a:pt x="655" y="53"/>
                    <a:pt x="646" y="47"/>
                    <a:pt x="622" y="14"/>
                  </a:cubicBezTo>
                  <a:lnTo>
                    <a:pt x="622" y="14"/>
                  </a:lnTo>
                  <a:cubicBezTo>
                    <a:pt x="619" y="17"/>
                    <a:pt x="652" y="55"/>
                    <a:pt x="649" y="58"/>
                  </a:cubicBezTo>
                  <a:lnTo>
                    <a:pt x="632" y="34"/>
                  </a:lnTo>
                  <a:lnTo>
                    <a:pt x="652" y="65"/>
                  </a:lnTo>
                  <a:cubicBezTo>
                    <a:pt x="645" y="61"/>
                    <a:pt x="625" y="34"/>
                    <a:pt x="611" y="17"/>
                  </a:cubicBezTo>
                  <a:cubicBezTo>
                    <a:pt x="611" y="17"/>
                    <a:pt x="608" y="11"/>
                    <a:pt x="608" y="8"/>
                  </a:cubicBezTo>
                  <a:cubicBezTo>
                    <a:pt x="603" y="2"/>
                    <a:pt x="600" y="0"/>
                    <a:pt x="59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7"/>
            <p:cNvSpPr/>
            <p:nvPr/>
          </p:nvSpPr>
          <p:spPr>
            <a:xfrm>
              <a:off x="2392400" y="1657624"/>
              <a:ext cx="1156" cy="1618"/>
            </a:xfrm>
            <a:custGeom>
              <a:avLst/>
              <a:gdLst/>
              <a:ahLst/>
              <a:cxnLst/>
              <a:rect l="l" t="t" r="r" b="b"/>
              <a:pathLst>
                <a:path w="15" h="21" extrusionOk="0">
                  <a:moveTo>
                    <a:pt x="0" y="0"/>
                  </a:moveTo>
                  <a:cubicBezTo>
                    <a:pt x="4" y="7"/>
                    <a:pt x="11" y="13"/>
                    <a:pt x="14" y="21"/>
                  </a:cubicBezTo>
                  <a:cubicBezTo>
                    <a:pt x="11" y="13"/>
                    <a:pt x="4"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7"/>
            <p:cNvSpPr/>
            <p:nvPr/>
          </p:nvSpPr>
          <p:spPr>
            <a:xfrm>
              <a:off x="2401494" y="1640901"/>
              <a:ext cx="308" cy="617"/>
            </a:xfrm>
            <a:custGeom>
              <a:avLst/>
              <a:gdLst/>
              <a:ahLst/>
              <a:cxnLst/>
              <a:rect l="l" t="t" r="r" b="b"/>
              <a:pathLst>
                <a:path w="4" h="8" extrusionOk="0">
                  <a:moveTo>
                    <a:pt x="1" y="1"/>
                  </a:moveTo>
                  <a:cubicBezTo>
                    <a:pt x="1" y="4"/>
                    <a:pt x="1" y="7"/>
                    <a:pt x="4" y="7"/>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7"/>
            <p:cNvSpPr/>
            <p:nvPr/>
          </p:nvSpPr>
          <p:spPr>
            <a:xfrm>
              <a:off x="2376756" y="1666179"/>
              <a:ext cx="1156" cy="1387"/>
            </a:xfrm>
            <a:custGeom>
              <a:avLst/>
              <a:gdLst/>
              <a:ahLst/>
              <a:cxnLst/>
              <a:rect l="l" t="t" r="r" b="b"/>
              <a:pathLst>
                <a:path w="15" h="18" extrusionOk="0">
                  <a:moveTo>
                    <a:pt x="1" y="0"/>
                  </a:moveTo>
                  <a:cubicBezTo>
                    <a:pt x="2" y="3"/>
                    <a:pt x="4" y="5"/>
                    <a:pt x="7" y="7"/>
                  </a:cubicBezTo>
                  <a:lnTo>
                    <a:pt x="7" y="7"/>
                  </a:lnTo>
                  <a:cubicBezTo>
                    <a:pt x="4" y="4"/>
                    <a:pt x="3" y="2"/>
                    <a:pt x="1" y="0"/>
                  </a:cubicBezTo>
                  <a:close/>
                  <a:moveTo>
                    <a:pt x="7" y="7"/>
                  </a:moveTo>
                  <a:lnTo>
                    <a:pt x="7" y="7"/>
                  </a:lnTo>
                  <a:cubicBezTo>
                    <a:pt x="9" y="11"/>
                    <a:pt x="11" y="14"/>
                    <a:pt x="14" y="17"/>
                  </a:cubicBezTo>
                  <a:cubicBezTo>
                    <a:pt x="13" y="14"/>
                    <a:pt x="10" y="11"/>
                    <a:pt x="7"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7"/>
            <p:cNvSpPr/>
            <p:nvPr/>
          </p:nvSpPr>
          <p:spPr>
            <a:xfrm>
              <a:off x="2387237" y="1699471"/>
              <a:ext cx="1387" cy="1618"/>
            </a:xfrm>
            <a:custGeom>
              <a:avLst/>
              <a:gdLst/>
              <a:ahLst/>
              <a:cxnLst/>
              <a:rect l="l" t="t" r="r" b="b"/>
              <a:pathLst>
                <a:path w="18" h="21" extrusionOk="0">
                  <a:moveTo>
                    <a:pt x="0" y="0"/>
                  </a:moveTo>
                  <a:lnTo>
                    <a:pt x="0" y="0"/>
                  </a:lnTo>
                  <a:cubicBezTo>
                    <a:pt x="7" y="11"/>
                    <a:pt x="17" y="21"/>
                    <a:pt x="17" y="21"/>
                  </a:cubicBezTo>
                  <a:lnTo>
                    <a:pt x="14" y="11"/>
                  </a:lnTo>
                  <a:cubicBezTo>
                    <a:pt x="14" y="12"/>
                    <a:pt x="14" y="12"/>
                    <a:pt x="13" y="12"/>
                  </a:cubicBezTo>
                  <a:cubicBezTo>
                    <a:pt x="11" y="12"/>
                    <a:pt x="5" y="6"/>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7"/>
            <p:cNvSpPr/>
            <p:nvPr/>
          </p:nvSpPr>
          <p:spPr>
            <a:xfrm>
              <a:off x="2373673" y="1685445"/>
              <a:ext cx="1387" cy="1618"/>
            </a:xfrm>
            <a:custGeom>
              <a:avLst/>
              <a:gdLst/>
              <a:ahLst/>
              <a:cxnLst/>
              <a:rect l="l" t="t" r="r" b="b"/>
              <a:pathLst>
                <a:path w="18" h="21" extrusionOk="0">
                  <a:moveTo>
                    <a:pt x="0" y="0"/>
                  </a:moveTo>
                  <a:lnTo>
                    <a:pt x="4" y="4"/>
                  </a:lnTo>
                  <a:lnTo>
                    <a:pt x="14" y="20"/>
                  </a:lnTo>
                  <a:cubicBezTo>
                    <a:pt x="17" y="20"/>
                    <a:pt x="7"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7"/>
            <p:cNvSpPr/>
            <p:nvPr/>
          </p:nvSpPr>
          <p:spPr>
            <a:xfrm>
              <a:off x="2380147" y="1690455"/>
              <a:ext cx="2004" cy="2929"/>
            </a:xfrm>
            <a:custGeom>
              <a:avLst/>
              <a:gdLst/>
              <a:ahLst/>
              <a:cxnLst/>
              <a:rect l="l" t="t" r="r" b="b"/>
              <a:pathLst>
                <a:path w="26" h="38" extrusionOk="0">
                  <a:moveTo>
                    <a:pt x="2" y="1"/>
                  </a:moveTo>
                  <a:cubicBezTo>
                    <a:pt x="1" y="1"/>
                    <a:pt x="3" y="6"/>
                    <a:pt x="4" y="10"/>
                  </a:cubicBezTo>
                  <a:cubicBezTo>
                    <a:pt x="19" y="30"/>
                    <a:pt x="24" y="37"/>
                    <a:pt x="25" y="37"/>
                  </a:cubicBezTo>
                  <a:cubicBezTo>
                    <a:pt x="26" y="37"/>
                    <a:pt x="21" y="29"/>
                    <a:pt x="17" y="20"/>
                  </a:cubicBezTo>
                  <a:cubicBezTo>
                    <a:pt x="8" y="5"/>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7"/>
            <p:cNvSpPr/>
            <p:nvPr/>
          </p:nvSpPr>
          <p:spPr>
            <a:xfrm>
              <a:off x="2380224" y="1691148"/>
              <a:ext cx="617" cy="1002"/>
            </a:xfrm>
            <a:custGeom>
              <a:avLst/>
              <a:gdLst/>
              <a:ahLst/>
              <a:cxnLst/>
              <a:rect l="l" t="t" r="r" b="b"/>
              <a:pathLst>
                <a:path w="8" h="13" extrusionOk="0">
                  <a:moveTo>
                    <a:pt x="3" y="1"/>
                  </a:moveTo>
                  <a:cubicBezTo>
                    <a:pt x="3" y="4"/>
                    <a:pt x="3" y="4"/>
                    <a:pt x="0" y="4"/>
                  </a:cubicBezTo>
                  <a:cubicBezTo>
                    <a:pt x="5" y="10"/>
                    <a:pt x="7" y="12"/>
                    <a:pt x="7" y="12"/>
                  </a:cubicBezTo>
                  <a:cubicBezTo>
                    <a:pt x="8" y="12"/>
                    <a:pt x="3" y="5"/>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7"/>
            <p:cNvSpPr/>
            <p:nvPr/>
          </p:nvSpPr>
          <p:spPr>
            <a:xfrm>
              <a:off x="2387622" y="1696312"/>
              <a:ext cx="2466" cy="3545"/>
            </a:xfrm>
            <a:custGeom>
              <a:avLst/>
              <a:gdLst/>
              <a:ahLst/>
              <a:cxnLst/>
              <a:rect l="l" t="t" r="r" b="b"/>
              <a:pathLst>
                <a:path w="32" h="46" extrusionOk="0">
                  <a:moveTo>
                    <a:pt x="2" y="1"/>
                  </a:moveTo>
                  <a:lnTo>
                    <a:pt x="2" y="1"/>
                  </a:lnTo>
                  <a:cubicBezTo>
                    <a:pt x="1" y="1"/>
                    <a:pt x="1" y="2"/>
                    <a:pt x="2" y="5"/>
                  </a:cubicBezTo>
                  <a:cubicBezTo>
                    <a:pt x="1" y="4"/>
                    <a:pt x="1" y="4"/>
                    <a:pt x="1" y="4"/>
                  </a:cubicBezTo>
                  <a:lnTo>
                    <a:pt x="1" y="4"/>
                  </a:lnTo>
                  <a:cubicBezTo>
                    <a:pt x="0" y="4"/>
                    <a:pt x="25" y="36"/>
                    <a:pt x="24" y="36"/>
                  </a:cubicBezTo>
                  <a:cubicBezTo>
                    <a:pt x="23" y="36"/>
                    <a:pt x="23" y="36"/>
                    <a:pt x="22" y="35"/>
                  </a:cubicBezTo>
                  <a:lnTo>
                    <a:pt x="22" y="35"/>
                  </a:lnTo>
                  <a:cubicBezTo>
                    <a:pt x="27" y="42"/>
                    <a:pt x="29" y="45"/>
                    <a:pt x="30" y="45"/>
                  </a:cubicBezTo>
                  <a:cubicBezTo>
                    <a:pt x="31" y="45"/>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7"/>
            <p:cNvSpPr/>
            <p:nvPr/>
          </p:nvSpPr>
          <p:spPr>
            <a:xfrm>
              <a:off x="2375754" y="1684135"/>
              <a:ext cx="2389" cy="2929"/>
            </a:xfrm>
            <a:custGeom>
              <a:avLst/>
              <a:gdLst/>
              <a:ahLst/>
              <a:cxnLst/>
              <a:rect l="l" t="t" r="r" b="b"/>
              <a:pathLst>
                <a:path w="31" h="38" extrusionOk="0">
                  <a:moveTo>
                    <a:pt x="1" y="1"/>
                  </a:moveTo>
                  <a:lnTo>
                    <a:pt x="31" y="37"/>
                  </a:lnTo>
                  <a:lnTo>
                    <a:pt x="7"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7"/>
            <p:cNvSpPr/>
            <p:nvPr/>
          </p:nvSpPr>
          <p:spPr>
            <a:xfrm>
              <a:off x="2377835" y="1684675"/>
              <a:ext cx="1387" cy="1310"/>
            </a:xfrm>
            <a:custGeom>
              <a:avLst/>
              <a:gdLst/>
              <a:ahLst/>
              <a:cxnLst/>
              <a:rect l="l" t="t" r="r" b="b"/>
              <a:pathLst>
                <a:path w="18" h="17" extrusionOk="0">
                  <a:moveTo>
                    <a:pt x="0" y="0"/>
                  </a:moveTo>
                  <a:cubicBezTo>
                    <a:pt x="7" y="7"/>
                    <a:pt x="7" y="10"/>
                    <a:pt x="11" y="14"/>
                  </a:cubicBezTo>
                  <a:cubicBezTo>
                    <a:pt x="13" y="14"/>
                    <a:pt x="16" y="16"/>
                    <a:pt x="17" y="16"/>
                  </a:cubicBezTo>
                  <a:cubicBezTo>
                    <a:pt x="17" y="16"/>
                    <a:pt x="17" y="15"/>
                    <a:pt x="14" y="1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7"/>
            <p:cNvSpPr/>
            <p:nvPr/>
          </p:nvSpPr>
          <p:spPr>
            <a:xfrm>
              <a:off x="2378297" y="1685754"/>
              <a:ext cx="694" cy="771"/>
            </a:xfrm>
            <a:custGeom>
              <a:avLst/>
              <a:gdLst/>
              <a:ahLst/>
              <a:cxnLst/>
              <a:rect l="l" t="t" r="r" b="b"/>
              <a:pathLst>
                <a:path w="9" h="10" extrusionOk="0">
                  <a:moveTo>
                    <a:pt x="5" y="0"/>
                  </a:moveTo>
                  <a:cubicBezTo>
                    <a:pt x="1" y="0"/>
                    <a:pt x="1" y="3"/>
                    <a:pt x="5" y="10"/>
                  </a:cubicBezTo>
                  <a:cubicBezTo>
                    <a:pt x="5" y="10"/>
                    <a:pt x="8" y="7"/>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7"/>
            <p:cNvSpPr/>
            <p:nvPr/>
          </p:nvSpPr>
          <p:spPr>
            <a:xfrm>
              <a:off x="2375523" y="1683133"/>
              <a:ext cx="1079" cy="539"/>
            </a:xfrm>
            <a:custGeom>
              <a:avLst/>
              <a:gdLst/>
              <a:ahLst/>
              <a:cxnLst/>
              <a:rect l="l" t="t" r="r" b="b"/>
              <a:pathLst>
                <a:path w="14" h="7" extrusionOk="0">
                  <a:moveTo>
                    <a:pt x="0" y="0"/>
                  </a:moveTo>
                  <a:lnTo>
                    <a:pt x="7" y="7"/>
                  </a:lnTo>
                  <a:lnTo>
                    <a:pt x="1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7"/>
            <p:cNvSpPr/>
            <p:nvPr/>
          </p:nvSpPr>
          <p:spPr>
            <a:xfrm>
              <a:off x="2381149" y="1681361"/>
              <a:ext cx="1464" cy="2312"/>
            </a:xfrm>
            <a:custGeom>
              <a:avLst/>
              <a:gdLst/>
              <a:ahLst/>
              <a:cxnLst/>
              <a:rect l="l" t="t" r="r" b="b"/>
              <a:pathLst>
                <a:path w="19" h="30" extrusionOk="0">
                  <a:moveTo>
                    <a:pt x="1" y="0"/>
                  </a:moveTo>
                  <a:cubicBezTo>
                    <a:pt x="0" y="0"/>
                    <a:pt x="0" y="1"/>
                    <a:pt x="1" y="3"/>
                  </a:cubicBezTo>
                  <a:cubicBezTo>
                    <a:pt x="4" y="12"/>
                    <a:pt x="9" y="17"/>
                    <a:pt x="18" y="30"/>
                  </a:cubicBezTo>
                  <a:lnTo>
                    <a:pt x="15" y="17"/>
                  </a:lnTo>
                  <a:cubicBezTo>
                    <a:pt x="7" y="6"/>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7"/>
            <p:cNvSpPr/>
            <p:nvPr/>
          </p:nvSpPr>
          <p:spPr>
            <a:xfrm>
              <a:off x="2374983" y="1674810"/>
              <a:ext cx="2697" cy="3699"/>
            </a:xfrm>
            <a:custGeom>
              <a:avLst/>
              <a:gdLst/>
              <a:ahLst/>
              <a:cxnLst/>
              <a:rect l="l" t="t" r="r" b="b"/>
              <a:pathLst>
                <a:path w="35" h="48" extrusionOk="0">
                  <a:moveTo>
                    <a:pt x="0" y="0"/>
                  </a:moveTo>
                  <a:lnTo>
                    <a:pt x="11" y="20"/>
                  </a:lnTo>
                  <a:cubicBezTo>
                    <a:pt x="17" y="27"/>
                    <a:pt x="24" y="33"/>
                    <a:pt x="34" y="47"/>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7"/>
            <p:cNvSpPr/>
            <p:nvPr/>
          </p:nvSpPr>
          <p:spPr>
            <a:xfrm>
              <a:off x="2374212" y="1672113"/>
              <a:ext cx="1850" cy="2774"/>
            </a:xfrm>
            <a:custGeom>
              <a:avLst/>
              <a:gdLst/>
              <a:ahLst/>
              <a:cxnLst/>
              <a:rect l="l" t="t" r="r" b="b"/>
              <a:pathLst>
                <a:path w="24" h="36" extrusionOk="0">
                  <a:moveTo>
                    <a:pt x="2" y="0"/>
                  </a:moveTo>
                  <a:cubicBezTo>
                    <a:pt x="1" y="0"/>
                    <a:pt x="1" y="0"/>
                    <a:pt x="0" y="1"/>
                  </a:cubicBezTo>
                  <a:cubicBezTo>
                    <a:pt x="10" y="15"/>
                    <a:pt x="13" y="28"/>
                    <a:pt x="24" y="35"/>
                  </a:cubicBezTo>
                  <a:cubicBezTo>
                    <a:pt x="18" y="23"/>
                    <a:pt x="6"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7"/>
            <p:cNvSpPr/>
            <p:nvPr/>
          </p:nvSpPr>
          <p:spPr>
            <a:xfrm>
              <a:off x="2384308" y="1675812"/>
              <a:ext cx="4316" cy="6011"/>
            </a:xfrm>
            <a:custGeom>
              <a:avLst/>
              <a:gdLst/>
              <a:ahLst/>
              <a:cxnLst/>
              <a:rect l="l" t="t" r="r" b="b"/>
              <a:pathLst>
                <a:path w="56" h="78" extrusionOk="0">
                  <a:moveTo>
                    <a:pt x="1" y="0"/>
                  </a:moveTo>
                  <a:lnTo>
                    <a:pt x="1" y="3"/>
                  </a:lnTo>
                  <a:lnTo>
                    <a:pt x="55" y="7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7"/>
            <p:cNvSpPr/>
            <p:nvPr/>
          </p:nvSpPr>
          <p:spPr>
            <a:xfrm>
              <a:off x="2377989" y="1658395"/>
              <a:ext cx="3545" cy="5009"/>
            </a:xfrm>
            <a:custGeom>
              <a:avLst/>
              <a:gdLst/>
              <a:ahLst/>
              <a:cxnLst/>
              <a:rect l="l" t="t" r="r" b="b"/>
              <a:pathLst>
                <a:path w="46" h="65" extrusionOk="0">
                  <a:moveTo>
                    <a:pt x="5" y="0"/>
                  </a:moveTo>
                  <a:cubicBezTo>
                    <a:pt x="0" y="0"/>
                    <a:pt x="26" y="35"/>
                    <a:pt x="23" y="35"/>
                  </a:cubicBezTo>
                  <a:cubicBezTo>
                    <a:pt x="23" y="35"/>
                    <a:pt x="21" y="34"/>
                    <a:pt x="19" y="31"/>
                  </a:cubicBezTo>
                  <a:lnTo>
                    <a:pt x="19" y="31"/>
                  </a:lnTo>
                  <a:cubicBezTo>
                    <a:pt x="32" y="51"/>
                    <a:pt x="36" y="47"/>
                    <a:pt x="45" y="64"/>
                  </a:cubicBezTo>
                  <a:cubicBezTo>
                    <a:pt x="36" y="41"/>
                    <a:pt x="45" y="51"/>
                    <a:pt x="9" y="3"/>
                  </a:cubicBezTo>
                  <a:cubicBezTo>
                    <a:pt x="7" y="1"/>
                    <a:pt x="5"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7"/>
            <p:cNvSpPr/>
            <p:nvPr/>
          </p:nvSpPr>
          <p:spPr>
            <a:xfrm>
              <a:off x="2381457" y="1663327"/>
              <a:ext cx="617" cy="1079"/>
            </a:xfrm>
            <a:custGeom>
              <a:avLst/>
              <a:gdLst/>
              <a:ahLst/>
              <a:cxnLst/>
              <a:rect l="l" t="t" r="r" b="b"/>
              <a:pathLst>
                <a:path w="8" h="14" extrusionOk="0">
                  <a:moveTo>
                    <a:pt x="0" y="0"/>
                  </a:moveTo>
                  <a:cubicBezTo>
                    <a:pt x="5" y="3"/>
                    <a:pt x="5" y="7"/>
                    <a:pt x="8" y="14"/>
                  </a:cubicBezTo>
                  <a:cubicBezTo>
                    <a:pt x="5" y="7"/>
                    <a:pt x="5"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7"/>
            <p:cNvSpPr/>
            <p:nvPr/>
          </p:nvSpPr>
          <p:spPr>
            <a:xfrm>
              <a:off x="2448351" y="1653154"/>
              <a:ext cx="1695" cy="1927"/>
            </a:xfrm>
            <a:custGeom>
              <a:avLst/>
              <a:gdLst/>
              <a:ahLst/>
              <a:cxnLst/>
              <a:rect l="l" t="t" r="r" b="b"/>
              <a:pathLst>
                <a:path w="22" h="25" extrusionOk="0">
                  <a:moveTo>
                    <a:pt x="1" y="1"/>
                  </a:moveTo>
                  <a:lnTo>
                    <a:pt x="4" y="10"/>
                  </a:lnTo>
                  <a:lnTo>
                    <a:pt x="21" y="2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7"/>
            <p:cNvSpPr/>
            <p:nvPr/>
          </p:nvSpPr>
          <p:spPr>
            <a:xfrm>
              <a:off x="2446039" y="1649224"/>
              <a:ext cx="3006" cy="3776"/>
            </a:xfrm>
            <a:custGeom>
              <a:avLst/>
              <a:gdLst/>
              <a:ahLst/>
              <a:cxnLst/>
              <a:rect l="l" t="t" r="r" b="b"/>
              <a:pathLst>
                <a:path w="39" h="49" extrusionOk="0">
                  <a:moveTo>
                    <a:pt x="1" y="1"/>
                  </a:moveTo>
                  <a:lnTo>
                    <a:pt x="38" y="48"/>
                  </a:lnTo>
                  <a:lnTo>
                    <a:pt x="7" y="4"/>
                  </a:lnTo>
                  <a:lnTo>
                    <a:pt x="7" y="4"/>
                  </a:lnTo>
                  <a:cubicBezTo>
                    <a:pt x="7" y="6"/>
                    <a:pt x="8" y="8"/>
                    <a:pt x="8" y="8"/>
                  </a:cubicBezTo>
                  <a:cubicBezTo>
                    <a:pt x="7" y="8"/>
                    <a:pt x="6" y="6"/>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7"/>
            <p:cNvSpPr/>
            <p:nvPr/>
          </p:nvSpPr>
          <p:spPr>
            <a:xfrm>
              <a:off x="2390320" y="1642981"/>
              <a:ext cx="1927" cy="2235"/>
            </a:xfrm>
            <a:custGeom>
              <a:avLst/>
              <a:gdLst/>
              <a:ahLst/>
              <a:cxnLst/>
              <a:rect l="l" t="t" r="r" b="b"/>
              <a:pathLst>
                <a:path w="25" h="29" extrusionOk="0">
                  <a:moveTo>
                    <a:pt x="1" y="1"/>
                  </a:moveTo>
                  <a:lnTo>
                    <a:pt x="11" y="14"/>
                  </a:lnTo>
                  <a:cubicBezTo>
                    <a:pt x="21" y="24"/>
                    <a:pt x="21" y="28"/>
                    <a:pt x="24" y="28"/>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7"/>
            <p:cNvSpPr/>
            <p:nvPr/>
          </p:nvSpPr>
          <p:spPr>
            <a:xfrm>
              <a:off x="2395791" y="1643521"/>
              <a:ext cx="2389" cy="3468"/>
            </a:xfrm>
            <a:custGeom>
              <a:avLst/>
              <a:gdLst/>
              <a:ahLst/>
              <a:cxnLst/>
              <a:rect l="l" t="t" r="r" b="b"/>
              <a:pathLst>
                <a:path w="31" h="45" extrusionOk="0">
                  <a:moveTo>
                    <a:pt x="1" y="1"/>
                  </a:moveTo>
                  <a:lnTo>
                    <a:pt x="1" y="1"/>
                  </a:lnTo>
                  <a:lnTo>
                    <a:pt x="31" y="4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7"/>
            <p:cNvSpPr/>
            <p:nvPr/>
          </p:nvSpPr>
          <p:spPr>
            <a:xfrm>
              <a:off x="2395329" y="1636970"/>
              <a:ext cx="1618" cy="2081"/>
            </a:xfrm>
            <a:custGeom>
              <a:avLst/>
              <a:gdLst/>
              <a:ahLst/>
              <a:cxnLst/>
              <a:rect l="l" t="t" r="r" b="b"/>
              <a:pathLst>
                <a:path w="21" h="27" extrusionOk="0">
                  <a:moveTo>
                    <a:pt x="3" y="1"/>
                  </a:moveTo>
                  <a:cubicBezTo>
                    <a:pt x="0" y="1"/>
                    <a:pt x="5" y="8"/>
                    <a:pt x="4" y="10"/>
                  </a:cubicBezTo>
                  <a:lnTo>
                    <a:pt x="4" y="10"/>
                  </a:lnTo>
                  <a:cubicBezTo>
                    <a:pt x="4" y="10"/>
                    <a:pt x="3" y="10"/>
                    <a:pt x="3" y="10"/>
                  </a:cubicBezTo>
                  <a:cubicBezTo>
                    <a:pt x="3" y="10"/>
                    <a:pt x="3" y="10"/>
                    <a:pt x="3" y="11"/>
                  </a:cubicBezTo>
                  <a:cubicBezTo>
                    <a:pt x="4" y="11"/>
                    <a:pt x="4" y="11"/>
                    <a:pt x="4" y="10"/>
                  </a:cubicBezTo>
                  <a:lnTo>
                    <a:pt x="4" y="10"/>
                  </a:lnTo>
                  <a:cubicBezTo>
                    <a:pt x="8" y="13"/>
                    <a:pt x="19" y="27"/>
                    <a:pt x="20" y="27"/>
                  </a:cubicBezTo>
                  <a:cubicBezTo>
                    <a:pt x="21" y="27"/>
                    <a:pt x="17" y="2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7"/>
            <p:cNvSpPr/>
            <p:nvPr/>
          </p:nvSpPr>
          <p:spPr>
            <a:xfrm>
              <a:off x="2470392" y="2310921"/>
              <a:ext cx="2081" cy="3083"/>
            </a:xfrm>
            <a:custGeom>
              <a:avLst/>
              <a:gdLst/>
              <a:ahLst/>
              <a:cxnLst/>
              <a:rect l="l" t="t" r="r" b="b"/>
              <a:pathLst>
                <a:path w="27" h="40" extrusionOk="0">
                  <a:moveTo>
                    <a:pt x="4" y="0"/>
                  </a:moveTo>
                  <a:cubicBezTo>
                    <a:pt x="4" y="0"/>
                    <a:pt x="5" y="1"/>
                    <a:pt x="5" y="2"/>
                  </a:cubicBezTo>
                  <a:lnTo>
                    <a:pt x="5" y="2"/>
                  </a:lnTo>
                  <a:cubicBezTo>
                    <a:pt x="5" y="2"/>
                    <a:pt x="5" y="2"/>
                    <a:pt x="5" y="2"/>
                  </a:cubicBezTo>
                  <a:lnTo>
                    <a:pt x="5" y="2"/>
                  </a:lnTo>
                  <a:cubicBezTo>
                    <a:pt x="1" y="2"/>
                    <a:pt x="22" y="32"/>
                    <a:pt x="26" y="39"/>
                  </a:cubicBezTo>
                  <a:cubicBezTo>
                    <a:pt x="23" y="31"/>
                    <a:pt x="9" y="8"/>
                    <a:pt x="5" y="2"/>
                  </a:cubicBezTo>
                  <a:lnTo>
                    <a:pt x="5" y="2"/>
                  </a:lnTo>
                  <a:cubicBezTo>
                    <a:pt x="5" y="2"/>
                    <a:pt x="6" y="2"/>
                    <a:pt x="6" y="2"/>
                  </a:cubicBezTo>
                  <a:cubicBezTo>
                    <a:pt x="5" y="1"/>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7"/>
            <p:cNvSpPr/>
            <p:nvPr/>
          </p:nvSpPr>
          <p:spPr>
            <a:xfrm>
              <a:off x="2468697" y="2302136"/>
              <a:ext cx="1387" cy="2697"/>
            </a:xfrm>
            <a:custGeom>
              <a:avLst/>
              <a:gdLst/>
              <a:ahLst/>
              <a:cxnLst/>
              <a:rect l="l" t="t" r="r" b="b"/>
              <a:pathLst>
                <a:path w="18" h="35" extrusionOk="0">
                  <a:moveTo>
                    <a:pt x="0" y="1"/>
                  </a:moveTo>
                  <a:lnTo>
                    <a:pt x="8" y="21"/>
                  </a:lnTo>
                  <a:lnTo>
                    <a:pt x="17" y="3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7"/>
            <p:cNvSpPr/>
            <p:nvPr/>
          </p:nvSpPr>
          <p:spPr>
            <a:xfrm>
              <a:off x="2469776" y="2300825"/>
              <a:ext cx="1850" cy="4316"/>
            </a:xfrm>
            <a:custGeom>
              <a:avLst/>
              <a:gdLst/>
              <a:ahLst/>
              <a:cxnLst/>
              <a:rect l="l" t="t" r="r" b="b"/>
              <a:pathLst>
                <a:path w="24" h="56" extrusionOk="0">
                  <a:moveTo>
                    <a:pt x="6" y="1"/>
                  </a:moveTo>
                  <a:lnTo>
                    <a:pt x="6" y="1"/>
                  </a:lnTo>
                  <a:cubicBezTo>
                    <a:pt x="1" y="1"/>
                    <a:pt x="9" y="24"/>
                    <a:pt x="4" y="24"/>
                  </a:cubicBezTo>
                  <a:cubicBezTo>
                    <a:pt x="3" y="24"/>
                    <a:pt x="2" y="23"/>
                    <a:pt x="0" y="21"/>
                  </a:cubicBezTo>
                  <a:lnTo>
                    <a:pt x="0" y="21"/>
                  </a:lnTo>
                  <a:lnTo>
                    <a:pt x="17" y="55"/>
                  </a:lnTo>
                  <a:cubicBezTo>
                    <a:pt x="20" y="47"/>
                    <a:pt x="13" y="18"/>
                    <a:pt x="19" y="18"/>
                  </a:cubicBezTo>
                  <a:lnTo>
                    <a:pt x="19" y="18"/>
                  </a:lnTo>
                  <a:cubicBezTo>
                    <a:pt x="20" y="18"/>
                    <a:pt x="22" y="19"/>
                    <a:pt x="24" y="21"/>
                  </a:cubicBezTo>
                  <a:cubicBezTo>
                    <a:pt x="13" y="6"/>
                    <a:pt x="8" y="1"/>
                    <a:pt x="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7"/>
            <p:cNvSpPr/>
            <p:nvPr/>
          </p:nvSpPr>
          <p:spPr>
            <a:xfrm>
              <a:off x="2477560" y="2310073"/>
              <a:ext cx="848" cy="1310"/>
            </a:xfrm>
            <a:custGeom>
              <a:avLst/>
              <a:gdLst/>
              <a:ahLst/>
              <a:cxnLst/>
              <a:rect l="l" t="t" r="r" b="b"/>
              <a:pathLst>
                <a:path w="11" h="17" extrusionOk="0">
                  <a:moveTo>
                    <a:pt x="1" y="1"/>
                  </a:moveTo>
                  <a:cubicBezTo>
                    <a:pt x="1" y="1"/>
                    <a:pt x="2" y="5"/>
                    <a:pt x="4" y="13"/>
                  </a:cubicBezTo>
                  <a:lnTo>
                    <a:pt x="7" y="16"/>
                  </a:lnTo>
                  <a:lnTo>
                    <a:pt x="10" y="16"/>
                  </a:lnTo>
                  <a:cubicBezTo>
                    <a:pt x="3" y="6"/>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7"/>
            <p:cNvSpPr/>
            <p:nvPr/>
          </p:nvSpPr>
          <p:spPr>
            <a:xfrm>
              <a:off x="2478022" y="2311306"/>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47"/>
            <p:cNvSpPr/>
            <p:nvPr/>
          </p:nvSpPr>
          <p:spPr>
            <a:xfrm>
              <a:off x="2478639" y="2309688"/>
              <a:ext cx="1850" cy="3699"/>
            </a:xfrm>
            <a:custGeom>
              <a:avLst/>
              <a:gdLst/>
              <a:ahLst/>
              <a:cxnLst/>
              <a:rect l="l" t="t" r="r" b="b"/>
              <a:pathLst>
                <a:path w="24" h="48" extrusionOk="0">
                  <a:moveTo>
                    <a:pt x="0" y="1"/>
                  </a:moveTo>
                  <a:lnTo>
                    <a:pt x="7" y="24"/>
                  </a:lnTo>
                  <a:cubicBezTo>
                    <a:pt x="13" y="38"/>
                    <a:pt x="20" y="38"/>
                    <a:pt x="24" y="48"/>
                  </a:cubicBezTo>
                  <a:cubicBezTo>
                    <a:pt x="20" y="35"/>
                    <a:pt x="13" y="2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47"/>
            <p:cNvSpPr/>
            <p:nvPr/>
          </p:nvSpPr>
          <p:spPr>
            <a:xfrm>
              <a:off x="2476712" y="2306374"/>
              <a:ext cx="694" cy="1156"/>
            </a:xfrm>
            <a:custGeom>
              <a:avLst/>
              <a:gdLst/>
              <a:ahLst/>
              <a:cxnLst/>
              <a:rect l="l" t="t" r="r" b="b"/>
              <a:pathLst>
                <a:path w="9" h="15" extrusionOk="0">
                  <a:moveTo>
                    <a:pt x="1" y="0"/>
                  </a:moveTo>
                  <a:lnTo>
                    <a:pt x="5" y="10"/>
                  </a:lnTo>
                  <a:cubicBezTo>
                    <a:pt x="6" y="13"/>
                    <a:pt x="7" y="14"/>
                    <a:pt x="8" y="14"/>
                  </a:cubicBezTo>
                  <a:cubicBezTo>
                    <a:pt x="9" y="14"/>
                    <a:pt x="7"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7"/>
            <p:cNvSpPr/>
            <p:nvPr/>
          </p:nvSpPr>
          <p:spPr>
            <a:xfrm>
              <a:off x="2476404" y="2306066"/>
              <a:ext cx="1233" cy="2697"/>
            </a:xfrm>
            <a:custGeom>
              <a:avLst/>
              <a:gdLst/>
              <a:ahLst/>
              <a:cxnLst/>
              <a:rect l="l" t="t" r="r" b="b"/>
              <a:pathLst>
                <a:path w="16" h="35" extrusionOk="0">
                  <a:moveTo>
                    <a:pt x="1" y="1"/>
                  </a:moveTo>
                  <a:cubicBezTo>
                    <a:pt x="1" y="1"/>
                    <a:pt x="3" y="5"/>
                    <a:pt x="10" y="18"/>
                  </a:cubicBezTo>
                  <a:lnTo>
                    <a:pt x="10" y="18"/>
                  </a:lnTo>
                  <a:lnTo>
                    <a:pt x="9" y="14"/>
                  </a:lnTo>
                  <a:cubicBezTo>
                    <a:pt x="7" y="8"/>
                    <a:pt x="2" y="1"/>
                    <a:pt x="1" y="1"/>
                  </a:cubicBezTo>
                  <a:close/>
                  <a:moveTo>
                    <a:pt x="8" y="14"/>
                  </a:moveTo>
                  <a:lnTo>
                    <a:pt x="8" y="14"/>
                  </a:lnTo>
                  <a:cubicBezTo>
                    <a:pt x="7" y="14"/>
                    <a:pt x="10" y="20"/>
                    <a:pt x="13" y="27"/>
                  </a:cubicBezTo>
                  <a:lnTo>
                    <a:pt x="13" y="27"/>
                  </a:lnTo>
                  <a:lnTo>
                    <a:pt x="10" y="18"/>
                  </a:lnTo>
                  <a:lnTo>
                    <a:pt x="10" y="18"/>
                  </a:lnTo>
                  <a:cubicBezTo>
                    <a:pt x="11" y="19"/>
                    <a:pt x="11" y="20"/>
                    <a:pt x="12" y="21"/>
                  </a:cubicBezTo>
                  <a:cubicBezTo>
                    <a:pt x="11" y="20"/>
                    <a:pt x="11" y="19"/>
                    <a:pt x="10" y="18"/>
                  </a:cubicBezTo>
                  <a:lnTo>
                    <a:pt x="10" y="18"/>
                  </a:lnTo>
                  <a:lnTo>
                    <a:pt x="10" y="18"/>
                  </a:lnTo>
                  <a:lnTo>
                    <a:pt x="10" y="18"/>
                  </a:lnTo>
                  <a:cubicBezTo>
                    <a:pt x="8" y="15"/>
                    <a:pt x="8" y="14"/>
                    <a:pt x="8" y="14"/>
                  </a:cubicBezTo>
                  <a:close/>
                  <a:moveTo>
                    <a:pt x="13" y="27"/>
                  </a:moveTo>
                  <a:lnTo>
                    <a:pt x="15" y="34"/>
                  </a:lnTo>
                  <a:cubicBezTo>
                    <a:pt x="15" y="32"/>
                    <a:pt x="14" y="29"/>
                    <a:pt x="13" y="2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7"/>
            <p:cNvSpPr/>
            <p:nvPr/>
          </p:nvSpPr>
          <p:spPr>
            <a:xfrm>
              <a:off x="2474939" y="2305064"/>
              <a:ext cx="2158" cy="3314"/>
            </a:xfrm>
            <a:custGeom>
              <a:avLst/>
              <a:gdLst/>
              <a:ahLst/>
              <a:cxnLst/>
              <a:rect l="l" t="t" r="r" b="b"/>
              <a:pathLst>
                <a:path w="28" h="43" extrusionOk="0">
                  <a:moveTo>
                    <a:pt x="4" y="0"/>
                  </a:moveTo>
                  <a:cubicBezTo>
                    <a:pt x="1" y="12"/>
                    <a:pt x="19" y="42"/>
                    <a:pt x="26" y="42"/>
                  </a:cubicBezTo>
                  <a:cubicBezTo>
                    <a:pt x="27" y="42"/>
                    <a:pt x="27" y="42"/>
                    <a:pt x="28" y="41"/>
                  </a:cubicBezTo>
                  <a:cubicBezTo>
                    <a:pt x="17" y="27"/>
                    <a:pt x="11" y="2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7"/>
            <p:cNvSpPr/>
            <p:nvPr/>
          </p:nvSpPr>
          <p:spPr>
            <a:xfrm>
              <a:off x="2467926" y="2296741"/>
              <a:ext cx="1310" cy="1850"/>
            </a:xfrm>
            <a:custGeom>
              <a:avLst/>
              <a:gdLst/>
              <a:ahLst/>
              <a:cxnLst/>
              <a:rect l="l" t="t" r="r" b="b"/>
              <a:pathLst>
                <a:path w="17" h="24" extrusionOk="0">
                  <a:moveTo>
                    <a:pt x="9" y="18"/>
                  </a:moveTo>
                  <a:cubicBezTo>
                    <a:pt x="9" y="18"/>
                    <a:pt x="9" y="19"/>
                    <a:pt x="10" y="21"/>
                  </a:cubicBezTo>
                  <a:lnTo>
                    <a:pt x="9" y="18"/>
                  </a:lnTo>
                  <a:close/>
                  <a:moveTo>
                    <a:pt x="1" y="0"/>
                  </a:moveTo>
                  <a:lnTo>
                    <a:pt x="9" y="18"/>
                  </a:lnTo>
                  <a:lnTo>
                    <a:pt x="9" y="18"/>
                  </a:lnTo>
                  <a:cubicBezTo>
                    <a:pt x="9" y="18"/>
                    <a:pt x="9" y="18"/>
                    <a:pt x="9" y="18"/>
                  </a:cubicBezTo>
                  <a:lnTo>
                    <a:pt x="9" y="18"/>
                  </a:lnTo>
                  <a:cubicBezTo>
                    <a:pt x="10" y="18"/>
                    <a:pt x="15" y="23"/>
                    <a:pt x="16" y="23"/>
                  </a:cubicBezTo>
                  <a:cubicBezTo>
                    <a:pt x="17" y="23"/>
                    <a:pt x="16" y="22"/>
                    <a:pt x="13" y="1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7"/>
            <p:cNvSpPr/>
            <p:nvPr/>
          </p:nvSpPr>
          <p:spPr>
            <a:xfrm>
              <a:off x="2479332" y="2307376"/>
              <a:ext cx="2466" cy="3699"/>
            </a:xfrm>
            <a:custGeom>
              <a:avLst/>
              <a:gdLst/>
              <a:ahLst/>
              <a:cxnLst/>
              <a:rect l="l" t="t" r="r" b="b"/>
              <a:pathLst>
                <a:path w="32" h="48" extrusionOk="0">
                  <a:moveTo>
                    <a:pt x="1" y="1"/>
                  </a:moveTo>
                  <a:lnTo>
                    <a:pt x="7" y="17"/>
                  </a:lnTo>
                  <a:cubicBezTo>
                    <a:pt x="11" y="23"/>
                    <a:pt x="15" y="28"/>
                    <a:pt x="24" y="39"/>
                  </a:cubicBezTo>
                  <a:lnTo>
                    <a:pt x="24" y="39"/>
                  </a:lnTo>
                  <a:cubicBezTo>
                    <a:pt x="16" y="28"/>
                    <a:pt x="9" y="13"/>
                    <a:pt x="1" y="1"/>
                  </a:cubicBezTo>
                  <a:close/>
                  <a:moveTo>
                    <a:pt x="24" y="39"/>
                  </a:moveTo>
                  <a:lnTo>
                    <a:pt x="24" y="39"/>
                  </a:lnTo>
                  <a:cubicBezTo>
                    <a:pt x="27" y="42"/>
                    <a:pt x="29" y="45"/>
                    <a:pt x="32" y="48"/>
                  </a:cubicBezTo>
                  <a:cubicBezTo>
                    <a:pt x="29" y="44"/>
                    <a:pt x="26" y="41"/>
                    <a:pt x="24" y="39"/>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7"/>
            <p:cNvSpPr/>
            <p:nvPr/>
          </p:nvSpPr>
          <p:spPr>
            <a:xfrm>
              <a:off x="2478330" y="2305526"/>
              <a:ext cx="1079" cy="1927"/>
            </a:xfrm>
            <a:custGeom>
              <a:avLst/>
              <a:gdLst/>
              <a:ahLst/>
              <a:cxnLst/>
              <a:rect l="l" t="t" r="r" b="b"/>
              <a:pathLst>
                <a:path w="14" h="25" extrusionOk="0">
                  <a:moveTo>
                    <a:pt x="7" y="1"/>
                  </a:moveTo>
                  <a:cubicBezTo>
                    <a:pt x="0" y="1"/>
                    <a:pt x="7" y="11"/>
                    <a:pt x="14" y="25"/>
                  </a:cubicBez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7"/>
            <p:cNvSpPr/>
            <p:nvPr/>
          </p:nvSpPr>
          <p:spPr>
            <a:xfrm>
              <a:off x="2474169" y="2301442"/>
              <a:ext cx="1387" cy="3699"/>
            </a:xfrm>
            <a:custGeom>
              <a:avLst/>
              <a:gdLst/>
              <a:ahLst/>
              <a:cxnLst/>
              <a:rect l="l" t="t" r="r" b="b"/>
              <a:pathLst>
                <a:path w="18" h="48" extrusionOk="0">
                  <a:moveTo>
                    <a:pt x="1" y="0"/>
                  </a:moveTo>
                  <a:lnTo>
                    <a:pt x="18" y="47"/>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7"/>
            <p:cNvSpPr/>
            <p:nvPr/>
          </p:nvSpPr>
          <p:spPr>
            <a:xfrm>
              <a:off x="2482492" y="2309226"/>
              <a:ext cx="1387" cy="3699"/>
            </a:xfrm>
            <a:custGeom>
              <a:avLst/>
              <a:gdLst/>
              <a:ahLst/>
              <a:cxnLst/>
              <a:rect l="l" t="t" r="r" b="b"/>
              <a:pathLst>
                <a:path w="18" h="48" extrusionOk="0">
                  <a:moveTo>
                    <a:pt x="0" y="0"/>
                  </a:moveTo>
                  <a:lnTo>
                    <a:pt x="4" y="17"/>
                  </a:lnTo>
                  <a:lnTo>
                    <a:pt x="17" y="4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7"/>
            <p:cNvSpPr/>
            <p:nvPr/>
          </p:nvSpPr>
          <p:spPr>
            <a:xfrm>
              <a:off x="2483571" y="2309688"/>
              <a:ext cx="2389" cy="4316"/>
            </a:xfrm>
            <a:custGeom>
              <a:avLst/>
              <a:gdLst/>
              <a:ahLst/>
              <a:cxnLst/>
              <a:rect l="l" t="t" r="r" b="b"/>
              <a:pathLst>
                <a:path w="31" h="56" extrusionOk="0">
                  <a:moveTo>
                    <a:pt x="0" y="1"/>
                  </a:moveTo>
                  <a:lnTo>
                    <a:pt x="0" y="1"/>
                  </a:lnTo>
                  <a:cubicBezTo>
                    <a:pt x="10" y="24"/>
                    <a:pt x="24" y="38"/>
                    <a:pt x="30" y="55"/>
                  </a:cubicBezTo>
                  <a:cubicBezTo>
                    <a:pt x="30" y="48"/>
                    <a:pt x="20" y="28"/>
                    <a:pt x="13" y="7"/>
                  </a:cubicBezTo>
                  <a:lnTo>
                    <a:pt x="13" y="7"/>
                  </a:lnTo>
                  <a:cubicBezTo>
                    <a:pt x="15" y="13"/>
                    <a:pt x="15" y="16"/>
                    <a:pt x="14" y="16"/>
                  </a:cubicBezTo>
                  <a:cubicBezTo>
                    <a:pt x="12" y="16"/>
                    <a:pt x="8"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7"/>
            <p:cNvSpPr/>
            <p:nvPr/>
          </p:nvSpPr>
          <p:spPr>
            <a:xfrm>
              <a:off x="2483802" y="2308147"/>
              <a:ext cx="848" cy="2158"/>
            </a:xfrm>
            <a:custGeom>
              <a:avLst/>
              <a:gdLst/>
              <a:ahLst/>
              <a:cxnLst/>
              <a:rect l="l" t="t" r="r" b="b"/>
              <a:pathLst>
                <a:path w="11" h="28" extrusionOk="0">
                  <a:moveTo>
                    <a:pt x="0" y="1"/>
                  </a:moveTo>
                  <a:cubicBezTo>
                    <a:pt x="2" y="4"/>
                    <a:pt x="3" y="7"/>
                    <a:pt x="5" y="10"/>
                  </a:cubicBezTo>
                  <a:lnTo>
                    <a:pt x="5" y="10"/>
                  </a:lnTo>
                  <a:cubicBezTo>
                    <a:pt x="3" y="5"/>
                    <a:pt x="2" y="2"/>
                    <a:pt x="0" y="1"/>
                  </a:cubicBezTo>
                  <a:close/>
                  <a:moveTo>
                    <a:pt x="5" y="10"/>
                  </a:moveTo>
                  <a:lnTo>
                    <a:pt x="5" y="10"/>
                  </a:lnTo>
                  <a:cubicBezTo>
                    <a:pt x="7" y="15"/>
                    <a:pt x="8" y="22"/>
                    <a:pt x="10" y="27"/>
                  </a:cubicBezTo>
                  <a:cubicBezTo>
                    <a:pt x="10" y="23"/>
                    <a:pt x="8" y="18"/>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7"/>
            <p:cNvSpPr/>
            <p:nvPr/>
          </p:nvSpPr>
          <p:spPr>
            <a:xfrm>
              <a:off x="2479641" y="2305835"/>
              <a:ext cx="1850" cy="2620"/>
            </a:xfrm>
            <a:custGeom>
              <a:avLst/>
              <a:gdLst/>
              <a:ahLst/>
              <a:cxnLst/>
              <a:rect l="l" t="t" r="r" b="b"/>
              <a:pathLst>
                <a:path w="24" h="34" extrusionOk="0">
                  <a:moveTo>
                    <a:pt x="0" y="1"/>
                  </a:moveTo>
                  <a:cubicBezTo>
                    <a:pt x="3" y="7"/>
                    <a:pt x="17" y="27"/>
                    <a:pt x="24" y="3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7"/>
            <p:cNvSpPr/>
            <p:nvPr/>
          </p:nvSpPr>
          <p:spPr>
            <a:xfrm>
              <a:off x="2479641" y="2305526"/>
              <a:ext cx="617" cy="385"/>
            </a:xfrm>
            <a:custGeom>
              <a:avLst/>
              <a:gdLst/>
              <a:ahLst/>
              <a:cxnLst/>
              <a:rect l="l" t="t" r="r" b="b"/>
              <a:pathLst>
                <a:path w="8" h="5" extrusionOk="0">
                  <a:moveTo>
                    <a:pt x="0" y="1"/>
                  </a:moveTo>
                  <a:lnTo>
                    <a:pt x="3" y="5"/>
                  </a:lnTo>
                  <a:lnTo>
                    <a:pt x="7" y="5"/>
                  </a:lnTo>
                  <a:cubicBezTo>
                    <a:pt x="7" y="5"/>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47"/>
            <p:cNvSpPr/>
            <p:nvPr/>
          </p:nvSpPr>
          <p:spPr>
            <a:xfrm>
              <a:off x="2479409" y="2305526"/>
              <a:ext cx="308" cy="385"/>
            </a:xfrm>
            <a:custGeom>
              <a:avLst/>
              <a:gdLst/>
              <a:ahLst/>
              <a:cxnLst/>
              <a:rect l="l" t="t" r="r" b="b"/>
              <a:pathLst>
                <a:path w="4" h="5" extrusionOk="0">
                  <a:moveTo>
                    <a:pt x="1" y="0"/>
                  </a:moveTo>
                  <a:cubicBezTo>
                    <a:pt x="0" y="0"/>
                    <a:pt x="1" y="2"/>
                    <a:pt x="3" y="5"/>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7"/>
            <p:cNvSpPr/>
            <p:nvPr/>
          </p:nvSpPr>
          <p:spPr>
            <a:xfrm>
              <a:off x="2473629" y="2297743"/>
              <a:ext cx="2697" cy="5780"/>
            </a:xfrm>
            <a:custGeom>
              <a:avLst/>
              <a:gdLst/>
              <a:ahLst/>
              <a:cxnLst/>
              <a:rect l="l" t="t" r="r" b="b"/>
              <a:pathLst>
                <a:path w="35" h="75" extrusionOk="0">
                  <a:moveTo>
                    <a:pt x="0" y="0"/>
                  </a:moveTo>
                  <a:lnTo>
                    <a:pt x="0" y="0"/>
                  </a:lnTo>
                  <a:cubicBezTo>
                    <a:pt x="11" y="28"/>
                    <a:pt x="25" y="41"/>
                    <a:pt x="34" y="75"/>
                  </a:cubicBezTo>
                  <a:cubicBezTo>
                    <a:pt x="28" y="51"/>
                    <a:pt x="21" y="28"/>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7"/>
            <p:cNvSpPr/>
            <p:nvPr/>
          </p:nvSpPr>
          <p:spPr>
            <a:xfrm>
              <a:off x="2476712" y="2302136"/>
              <a:ext cx="1695" cy="2466"/>
            </a:xfrm>
            <a:custGeom>
              <a:avLst/>
              <a:gdLst/>
              <a:ahLst/>
              <a:cxnLst/>
              <a:rect l="l" t="t" r="r" b="b"/>
              <a:pathLst>
                <a:path w="22" h="32" extrusionOk="0">
                  <a:moveTo>
                    <a:pt x="1" y="1"/>
                  </a:moveTo>
                  <a:lnTo>
                    <a:pt x="1" y="1"/>
                  </a:lnTo>
                  <a:cubicBezTo>
                    <a:pt x="8" y="8"/>
                    <a:pt x="15" y="21"/>
                    <a:pt x="21" y="32"/>
                  </a:cubicBez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7"/>
            <p:cNvSpPr/>
            <p:nvPr/>
          </p:nvSpPr>
          <p:spPr>
            <a:xfrm>
              <a:off x="2477329" y="2301673"/>
              <a:ext cx="539" cy="1156"/>
            </a:xfrm>
            <a:custGeom>
              <a:avLst/>
              <a:gdLst/>
              <a:ahLst/>
              <a:cxnLst/>
              <a:rect l="l" t="t" r="r" b="b"/>
              <a:pathLst>
                <a:path w="7" h="15" extrusionOk="0">
                  <a:moveTo>
                    <a:pt x="0" y="0"/>
                  </a:moveTo>
                  <a:lnTo>
                    <a:pt x="3" y="10"/>
                  </a:lnTo>
                  <a:lnTo>
                    <a:pt x="7"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7"/>
            <p:cNvSpPr/>
            <p:nvPr/>
          </p:nvSpPr>
          <p:spPr>
            <a:xfrm>
              <a:off x="2480411" y="2303600"/>
              <a:ext cx="1387" cy="2312"/>
            </a:xfrm>
            <a:custGeom>
              <a:avLst/>
              <a:gdLst/>
              <a:ahLst/>
              <a:cxnLst/>
              <a:rect l="l" t="t" r="r" b="b"/>
              <a:pathLst>
                <a:path w="18" h="30" extrusionOk="0">
                  <a:moveTo>
                    <a:pt x="4" y="1"/>
                  </a:moveTo>
                  <a:cubicBezTo>
                    <a:pt x="3" y="1"/>
                    <a:pt x="2" y="1"/>
                    <a:pt x="1" y="2"/>
                  </a:cubicBezTo>
                  <a:cubicBezTo>
                    <a:pt x="7" y="12"/>
                    <a:pt x="16" y="30"/>
                    <a:pt x="18" y="30"/>
                  </a:cubicBezTo>
                  <a:cubicBezTo>
                    <a:pt x="18" y="30"/>
                    <a:pt x="18" y="30"/>
                    <a:pt x="18" y="30"/>
                  </a:cubicBezTo>
                  <a:cubicBezTo>
                    <a:pt x="14" y="13"/>
                    <a:pt x="14" y="9"/>
                    <a:pt x="14" y="5"/>
                  </a:cubicBezTo>
                  <a:cubicBezTo>
                    <a:pt x="9" y="3"/>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7"/>
            <p:cNvSpPr/>
            <p:nvPr/>
          </p:nvSpPr>
          <p:spPr>
            <a:xfrm>
              <a:off x="2480488" y="2305141"/>
              <a:ext cx="231" cy="462"/>
            </a:xfrm>
            <a:custGeom>
              <a:avLst/>
              <a:gdLst/>
              <a:ahLst/>
              <a:cxnLst/>
              <a:rect l="l" t="t" r="r" b="b"/>
              <a:pathLst>
                <a:path w="3" h="6" extrusionOk="0">
                  <a:moveTo>
                    <a:pt x="1" y="0"/>
                  </a:moveTo>
                  <a:lnTo>
                    <a:pt x="1" y="0"/>
                  </a:lnTo>
                  <a:cubicBezTo>
                    <a:pt x="0" y="0"/>
                    <a:pt x="1" y="2"/>
                    <a:pt x="3" y="6"/>
                  </a:cubicBezTo>
                  <a:lnTo>
                    <a:pt x="3" y="2"/>
                  </a:ln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7"/>
            <p:cNvSpPr/>
            <p:nvPr/>
          </p:nvSpPr>
          <p:spPr>
            <a:xfrm>
              <a:off x="2483263" y="2302752"/>
              <a:ext cx="385" cy="539"/>
            </a:xfrm>
            <a:custGeom>
              <a:avLst/>
              <a:gdLst/>
              <a:ahLst/>
              <a:cxnLst/>
              <a:rect l="l" t="t" r="r" b="b"/>
              <a:pathLst>
                <a:path w="5" h="7" extrusionOk="0">
                  <a:moveTo>
                    <a:pt x="1" y="0"/>
                  </a:moveTo>
                  <a:lnTo>
                    <a:pt x="1" y="7"/>
                  </a:lnTo>
                  <a:lnTo>
                    <a:pt x="4" y="7"/>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7"/>
            <p:cNvSpPr/>
            <p:nvPr/>
          </p:nvSpPr>
          <p:spPr>
            <a:xfrm>
              <a:off x="2479872" y="2303060"/>
              <a:ext cx="617" cy="1310"/>
            </a:xfrm>
            <a:custGeom>
              <a:avLst/>
              <a:gdLst/>
              <a:ahLst/>
              <a:cxnLst/>
              <a:rect l="l" t="t" r="r" b="b"/>
              <a:pathLst>
                <a:path w="8" h="17" extrusionOk="0">
                  <a:moveTo>
                    <a:pt x="2" y="0"/>
                  </a:moveTo>
                  <a:cubicBezTo>
                    <a:pt x="0" y="0"/>
                    <a:pt x="5" y="8"/>
                    <a:pt x="8" y="16"/>
                  </a:cubicBezTo>
                  <a:lnTo>
                    <a:pt x="8" y="9"/>
                  </a:lnTo>
                  <a:cubicBezTo>
                    <a:pt x="8" y="4"/>
                    <a:pt x="6" y="1"/>
                    <a:pt x="5" y="1"/>
                  </a:cubicBezTo>
                  <a:cubicBezTo>
                    <a:pt x="5" y="1"/>
                    <a:pt x="4" y="2"/>
                    <a:pt x="4" y="3"/>
                  </a:cubicBezTo>
                  <a:cubicBezTo>
                    <a:pt x="3" y="1"/>
                    <a:pt x="2"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7"/>
            <p:cNvSpPr/>
            <p:nvPr/>
          </p:nvSpPr>
          <p:spPr>
            <a:xfrm>
              <a:off x="2482492" y="2305064"/>
              <a:ext cx="1233" cy="1773"/>
            </a:xfrm>
            <a:custGeom>
              <a:avLst/>
              <a:gdLst/>
              <a:ahLst/>
              <a:cxnLst/>
              <a:rect l="l" t="t" r="r" b="b"/>
              <a:pathLst>
                <a:path w="16" h="23" extrusionOk="0">
                  <a:moveTo>
                    <a:pt x="0" y="0"/>
                  </a:moveTo>
                  <a:lnTo>
                    <a:pt x="0" y="0"/>
                  </a:lnTo>
                  <a:cubicBezTo>
                    <a:pt x="4" y="8"/>
                    <a:pt x="11" y="16"/>
                    <a:pt x="14" y="20"/>
                  </a:cubicBezTo>
                  <a:lnTo>
                    <a:pt x="14" y="20"/>
                  </a:lnTo>
                  <a:cubicBezTo>
                    <a:pt x="11" y="14"/>
                    <a:pt x="4" y="6"/>
                    <a:pt x="0" y="0"/>
                  </a:cubicBezTo>
                  <a:close/>
                  <a:moveTo>
                    <a:pt x="14" y="20"/>
                  </a:moveTo>
                  <a:cubicBezTo>
                    <a:pt x="14" y="20"/>
                    <a:pt x="14" y="20"/>
                    <a:pt x="14" y="20"/>
                  </a:cubicBezTo>
                  <a:cubicBezTo>
                    <a:pt x="15" y="22"/>
                    <a:pt x="16" y="22"/>
                    <a:pt x="16" y="22"/>
                  </a:cubicBezTo>
                  <a:lnTo>
                    <a:pt x="16" y="22"/>
                  </a:lnTo>
                  <a:cubicBezTo>
                    <a:pt x="16" y="22"/>
                    <a:pt x="15" y="21"/>
                    <a:pt x="14" y="2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7"/>
            <p:cNvSpPr/>
            <p:nvPr/>
          </p:nvSpPr>
          <p:spPr>
            <a:xfrm>
              <a:off x="2481182" y="2306066"/>
              <a:ext cx="308" cy="385"/>
            </a:xfrm>
            <a:custGeom>
              <a:avLst/>
              <a:gdLst/>
              <a:ahLst/>
              <a:cxnLst/>
              <a:rect l="l" t="t" r="r" b="b"/>
              <a:pathLst>
                <a:path w="4" h="5" extrusionOk="0">
                  <a:moveTo>
                    <a:pt x="0" y="1"/>
                  </a:moveTo>
                  <a:cubicBezTo>
                    <a:pt x="2" y="4"/>
                    <a:pt x="3" y="5"/>
                    <a:pt x="3" y="5"/>
                  </a:cubicBezTo>
                  <a:cubicBezTo>
                    <a:pt x="3" y="5"/>
                    <a:pt x="2" y="3"/>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7"/>
            <p:cNvSpPr/>
            <p:nvPr/>
          </p:nvSpPr>
          <p:spPr>
            <a:xfrm>
              <a:off x="2480411" y="2304293"/>
              <a:ext cx="848" cy="1850"/>
            </a:xfrm>
            <a:custGeom>
              <a:avLst/>
              <a:gdLst/>
              <a:ahLst/>
              <a:cxnLst/>
              <a:rect l="l" t="t" r="r" b="b"/>
              <a:pathLst>
                <a:path w="11" h="24" extrusionOk="0">
                  <a:moveTo>
                    <a:pt x="1" y="0"/>
                  </a:moveTo>
                  <a:cubicBezTo>
                    <a:pt x="1" y="4"/>
                    <a:pt x="1" y="7"/>
                    <a:pt x="4" y="13"/>
                  </a:cubicBezTo>
                  <a:cubicBezTo>
                    <a:pt x="4" y="17"/>
                    <a:pt x="7" y="21"/>
                    <a:pt x="10" y="24"/>
                  </a:cubicBezTo>
                  <a:cubicBezTo>
                    <a:pt x="7" y="17"/>
                    <a:pt x="4"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7"/>
            <p:cNvSpPr/>
            <p:nvPr/>
          </p:nvSpPr>
          <p:spPr>
            <a:xfrm>
              <a:off x="2475171" y="2285258"/>
              <a:ext cx="8169" cy="17571"/>
            </a:xfrm>
            <a:custGeom>
              <a:avLst/>
              <a:gdLst/>
              <a:ahLst/>
              <a:cxnLst/>
              <a:rect l="l" t="t" r="r" b="b"/>
              <a:pathLst>
                <a:path w="106" h="228" extrusionOk="0">
                  <a:moveTo>
                    <a:pt x="1" y="0"/>
                  </a:moveTo>
                  <a:cubicBezTo>
                    <a:pt x="10" y="24"/>
                    <a:pt x="18" y="48"/>
                    <a:pt x="14" y="48"/>
                  </a:cubicBezTo>
                  <a:cubicBezTo>
                    <a:pt x="12" y="48"/>
                    <a:pt x="8" y="44"/>
                    <a:pt x="1" y="34"/>
                  </a:cubicBezTo>
                  <a:lnTo>
                    <a:pt x="1" y="34"/>
                  </a:lnTo>
                  <a:cubicBezTo>
                    <a:pt x="10" y="58"/>
                    <a:pt x="59" y="151"/>
                    <a:pt x="95" y="210"/>
                  </a:cubicBezTo>
                  <a:lnTo>
                    <a:pt x="95" y="210"/>
                  </a:lnTo>
                  <a:cubicBezTo>
                    <a:pt x="91" y="201"/>
                    <a:pt x="88" y="190"/>
                    <a:pt x="86" y="176"/>
                  </a:cubicBezTo>
                  <a:cubicBezTo>
                    <a:pt x="75" y="159"/>
                    <a:pt x="52" y="139"/>
                    <a:pt x="41" y="109"/>
                  </a:cubicBezTo>
                  <a:cubicBezTo>
                    <a:pt x="40" y="104"/>
                    <a:pt x="41" y="102"/>
                    <a:pt x="41" y="102"/>
                  </a:cubicBezTo>
                  <a:cubicBezTo>
                    <a:pt x="44" y="102"/>
                    <a:pt x="55" y="122"/>
                    <a:pt x="65" y="132"/>
                  </a:cubicBezTo>
                  <a:cubicBezTo>
                    <a:pt x="41" y="95"/>
                    <a:pt x="41" y="68"/>
                    <a:pt x="11" y="11"/>
                  </a:cubicBezTo>
                  <a:lnTo>
                    <a:pt x="11" y="11"/>
                  </a:lnTo>
                  <a:lnTo>
                    <a:pt x="14" y="34"/>
                  </a:lnTo>
                  <a:cubicBezTo>
                    <a:pt x="11" y="24"/>
                    <a:pt x="5" y="7"/>
                    <a:pt x="1" y="0"/>
                  </a:cubicBezTo>
                  <a:close/>
                  <a:moveTo>
                    <a:pt x="95" y="210"/>
                  </a:moveTo>
                  <a:cubicBezTo>
                    <a:pt x="98" y="216"/>
                    <a:pt x="102" y="222"/>
                    <a:pt x="106" y="227"/>
                  </a:cubicBezTo>
                  <a:cubicBezTo>
                    <a:pt x="103" y="222"/>
                    <a:pt x="99" y="216"/>
                    <a:pt x="95" y="2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7"/>
            <p:cNvSpPr/>
            <p:nvPr/>
          </p:nvSpPr>
          <p:spPr>
            <a:xfrm>
              <a:off x="2482261" y="2302752"/>
              <a:ext cx="2389" cy="3699"/>
            </a:xfrm>
            <a:custGeom>
              <a:avLst/>
              <a:gdLst/>
              <a:ahLst/>
              <a:cxnLst/>
              <a:rect l="l" t="t" r="r" b="b"/>
              <a:pathLst>
                <a:path w="31" h="48" extrusionOk="0">
                  <a:moveTo>
                    <a:pt x="0" y="0"/>
                  </a:moveTo>
                  <a:lnTo>
                    <a:pt x="0" y="7"/>
                  </a:lnTo>
                  <a:cubicBezTo>
                    <a:pt x="7" y="10"/>
                    <a:pt x="14" y="24"/>
                    <a:pt x="30" y="47"/>
                  </a:cubicBezTo>
                  <a:cubicBezTo>
                    <a:pt x="27" y="30"/>
                    <a:pt x="20" y="16"/>
                    <a:pt x="14" y="7"/>
                  </a:cubicBezTo>
                  <a:lnTo>
                    <a:pt x="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7"/>
            <p:cNvSpPr/>
            <p:nvPr/>
          </p:nvSpPr>
          <p:spPr>
            <a:xfrm>
              <a:off x="2478022" y="2296510"/>
              <a:ext cx="4547" cy="8632"/>
            </a:xfrm>
            <a:custGeom>
              <a:avLst/>
              <a:gdLst/>
              <a:ahLst/>
              <a:cxnLst/>
              <a:rect l="l" t="t" r="r" b="b"/>
              <a:pathLst>
                <a:path w="59" h="112" extrusionOk="0">
                  <a:moveTo>
                    <a:pt x="4" y="0"/>
                  </a:moveTo>
                  <a:cubicBezTo>
                    <a:pt x="1" y="7"/>
                    <a:pt x="15" y="33"/>
                    <a:pt x="21" y="50"/>
                  </a:cubicBezTo>
                  <a:cubicBezTo>
                    <a:pt x="22" y="48"/>
                    <a:pt x="22" y="47"/>
                    <a:pt x="23" y="47"/>
                  </a:cubicBezTo>
                  <a:cubicBezTo>
                    <a:pt x="26" y="47"/>
                    <a:pt x="31" y="73"/>
                    <a:pt x="45" y="88"/>
                  </a:cubicBezTo>
                  <a:cubicBezTo>
                    <a:pt x="49" y="94"/>
                    <a:pt x="49" y="97"/>
                    <a:pt x="45" y="97"/>
                  </a:cubicBezTo>
                  <a:cubicBezTo>
                    <a:pt x="49" y="101"/>
                    <a:pt x="55" y="108"/>
                    <a:pt x="58" y="111"/>
                  </a:cubicBezTo>
                  <a:cubicBezTo>
                    <a:pt x="55" y="105"/>
                    <a:pt x="52" y="105"/>
                    <a:pt x="55" y="105"/>
                  </a:cubicBezTo>
                  <a:cubicBezTo>
                    <a:pt x="52" y="101"/>
                    <a:pt x="52" y="94"/>
                    <a:pt x="49" y="91"/>
                  </a:cubicBezTo>
                  <a:lnTo>
                    <a:pt x="49" y="91"/>
                  </a:lnTo>
                  <a:cubicBezTo>
                    <a:pt x="55" y="97"/>
                    <a:pt x="55" y="101"/>
                    <a:pt x="55" y="105"/>
                  </a:cubicBezTo>
                  <a:lnTo>
                    <a:pt x="58" y="111"/>
                  </a:lnTo>
                  <a:lnTo>
                    <a:pt x="55" y="88"/>
                  </a:lnTo>
                  <a:cubicBezTo>
                    <a:pt x="54" y="85"/>
                    <a:pt x="53" y="84"/>
                    <a:pt x="53" y="84"/>
                  </a:cubicBezTo>
                  <a:cubicBezTo>
                    <a:pt x="51" y="84"/>
                    <a:pt x="51" y="87"/>
                    <a:pt x="49" y="91"/>
                  </a:cubicBezTo>
                  <a:cubicBezTo>
                    <a:pt x="32" y="54"/>
                    <a:pt x="28" y="3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7"/>
            <p:cNvSpPr/>
            <p:nvPr/>
          </p:nvSpPr>
          <p:spPr>
            <a:xfrm>
              <a:off x="2470778" y="2291809"/>
              <a:ext cx="385" cy="771"/>
            </a:xfrm>
            <a:custGeom>
              <a:avLst/>
              <a:gdLst/>
              <a:ahLst/>
              <a:cxnLst/>
              <a:rect l="l" t="t" r="r" b="b"/>
              <a:pathLst>
                <a:path w="5" h="10" extrusionOk="0">
                  <a:moveTo>
                    <a:pt x="1" y="0"/>
                  </a:moveTo>
                  <a:cubicBezTo>
                    <a:pt x="1" y="3"/>
                    <a:pt x="4" y="7"/>
                    <a:pt x="4" y="10"/>
                  </a:cubicBezTo>
                  <a:cubicBezTo>
                    <a:pt x="4" y="3"/>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7"/>
            <p:cNvSpPr/>
            <p:nvPr/>
          </p:nvSpPr>
          <p:spPr>
            <a:xfrm>
              <a:off x="2471086" y="2292502"/>
              <a:ext cx="5009" cy="7167"/>
            </a:xfrm>
            <a:custGeom>
              <a:avLst/>
              <a:gdLst/>
              <a:ahLst/>
              <a:cxnLst/>
              <a:rect l="l" t="t" r="r" b="b"/>
              <a:pathLst>
                <a:path w="65" h="93" extrusionOk="0">
                  <a:moveTo>
                    <a:pt x="10" y="11"/>
                  </a:moveTo>
                  <a:lnTo>
                    <a:pt x="10" y="11"/>
                  </a:lnTo>
                  <a:cubicBezTo>
                    <a:pt x="11" y="13"/>
                    <a:pt x="12" y="14"/>
                    <a:pt x="12" y="15"/>
                  </a:cubicBezTo>
                  <a:lnTo>
                    <a:pt x="12" y="15"/>
                  </a:lnTo>
                  <a:cubicBezTo>
                    <a:pt x="11" y="14"/>
                    <a:pt x="11" y="12"/>
                    <a:pt x="10" y="11"/>
                  </a:cubicBezTo>
                  <a:close/>
                  <a:moveTo>
                    <a:pt x="0" y="1"/>
                  </a:moveTo>
                  <a:cubicBezTo>
                    <a:pt x="3" y="11"/>
                    <a:pt x="10" y="28"/>
                    <a:pt x="24" y="41"/>
                  </a:cubicBezTo>
                  <a:lnTo>
                    <a:pt x="20" y="38"/>
                  </a:lnTo>
                  <a:lnTo>
                    <a:pt x="20" y="38"/>
                  </a:lnTo>
                  <a:cubicBezTo>
                    <a:pt x="30" y="48"/>
                    <a:pt x="61" y="89"/>
                    <a:pt x="64" y="93"/>
                  </a:cubicBezTo>
                  <a:cubicBezTo>
                    <a:pt x="45" y="63"/>
                    <a:pt x="31" y="43"/>
                    <a:pt x="12" y="15"/>
                  </a:cubicBezTo>
                  <a:lnTo>
                    <a:pt x="12" y="15"/>
                  </a:lnTo>
                  <a:cubicBezTo>
                    <a:pt x="15" y="21"/>
                    <a:pt x="19" y="28"/>
                    <a:pt x="18" y="28"/>
                  </a:cubicBezTo>
                  <a:cubicBezTo>
                    <a:pt x="18" y="28"/>
                    <a:pt x="17" y="28"/>
                    <a:pt x="17" y="28"/>
                  </a:cubicBezTo>
                  <a:cubicBezTo>
                    <a:pt x="7" y="18"/>
                    <a:pt x="7"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7"/>
            <p:cNvSpPr/>
            <p:nvPr/>
          </p:nvSpPr>
          <p:spPr>
            <a:xfrm>
              <a:off x="2474708" y="2293812"/>
              <a:ext cx="1850" cy="4008"/>
            </a:xfrm>
            <a:custGeom>
              <a:avLst/>
              <a:gdLst/>
              <a:ahLst/>
              <a:cxnLst/>
              <a:rect l="l" t="t" r="r" b="b"/>
              <a:pathLst>
                <a:path w="24" h="52" extrusionOk="0">
                  <a:moveTo>
                    <a:pt x="0" y="1"/>
                  </a:moveTo>
                  <a:lnTo>
                    <a:pt x="11" y="18"/>
                  </a:lnTo>
                  <a:cubicBezTo>
                    <a:pt x="10" y="18"/>
                    <a:pt x="10" y="18"/>
                    <a:pt x="9" y="18"/>
                  </a:cubicBezTo>
                  <a:lnTo>
                    <a:pt x="9" y="18"/>
                  </a:lnTo>
                  <a:cubicBezTo>
                    <a:pt x="5" y="18"/>
                    <a:pt x="18" y="36"/>
                    <a:pt x="24" y="51"/>
                  </a:cubicBezTo>
                  <a:lnTo>
                    <a:pt x="24" y="2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7"/>
            <p:cNvSpPr/>
            <p:nvPr/>
          </p:nvSpPr>
          <p:spPr>
            <a:xfrm>
              <a:off x="2483802" y="2303214"/>
              <a:ext cx="1850" cy="4239"/>
            </a:xfrm>
            <a:custGeom>
              <a:avLst/>
              <a:gdLst/>
              <a:ahLst/>
              <a:cxnLst/>
              <a:rect l="l" t="t" r="r" b="b"/>
              <a:pathLst>
                <a:path w="24" h="55" extrusionOk="0">
                  <a:moveTo>
                    <a:pt x="0" y="1"/>
                  </a:moveTo>
                  <a:lnTo>
                    <a:pt x="7" y="18"/>
                  </a:lnTo>
                  <a:lnTo>
                    <a:pt x="24" y="55"/>
                  </a:lnTo>
                  <a:lnTo>
                    <a:pt x="24"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7"/>
            <p:cNvSpPr/>
            <p:nvPr/>
          </p:nvSpPr>
          <p:spPr>
            <a:xfrm>
              <a:off x="2484881" y="2303754"/>
              <a:ext cx="1310" cy="2697"/>
            </a:xfrm>
            <a:custGeom>
              <a:avLst/>
              <a:gdLst/>
              <a:ahLst/>
              <a:cxnLst/>
              <a:rect l="l" t="t" r="r" b="b"/>
              <a:pathLst>
                <a:path w="17" h="35" extrusionOk="0">
                  <a:moveTo>
                    <a:pt x="0" y="0"/>
                  </a:moveTo>
                  <a:lnTo>
                    <a:pt x="7" y="14"/>
                  </a:lnTo>
                  <a:lnTo>
                    <a:pt x="16" y="3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7"/>
            <p:cNvSpPr/>
            <p:nvPr/>
          </p:nvSpPr>
          <p:spPr>
            <a:xfrm>
              <a:off x="2523877" y="2253506"/>
              <a:ext cx="77" cy="848"/>
            </a:xfrm>
            <a:custGeom>
              <a:avLst/>
              <a:gdLst/>
              <a:ahLst/>
              <a:cxnLst/>
              <a:rect l="l" t="t" r="r" b="b"/>
              <a:pathLst>
                <a:path w="1" h="11" extrusionOk="0">
                  <a:moveTo>
                    <a:pt x="1" y="11"/>
                  </a:move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7"/>
            <p:cNvSpPr/>
            <p:nvPr/>
          </p:nvSpPr>
          <p:spPr>
            <a:xfrm>
              <a:off x="2522028" y="2254277"/>
              <a:ext cx="385" cy="1695"/>
            </a:xfrm>
            <a:custGeom>
              <a:avLst/>
              <a:gdLst/>
              <a:ahLst/>
              <a:cxnLst/>
              <a:rect l="l" t="t" r="r" b="b"/>
              <a:pathLst>
                <a:path w="5" h="22" extrusionOk="0">
                  <a:moveTo>
                    <a:pt x="1" y="1"/>
                  </a:moveTo>
                  <a:cubicBezTo>
                    <a:pt x="1" y="2"/>
                    <a:pt x="1" y="2"/>
                    <a:pt x="1" y="4"/>
                  </a:cubicBezTo>
                  <a:lnTo>
                    <a:pt x="1" y="4"/>
                  </a:lnTo>
                  <a:lnTo>
                    <a:pt x="1" y="1"/>
                  </a:lnTo>
                  <a:close/>
                  <a:moveTo>
                    <a:pt x="1" y="4"/>
                  </a:moveTo>
                  <a:lnTo>
                    <a:pt x="5" y="21"/>
                  </a:lnTo>
                  <a:cubicBezTo>
                    <a:pt x="5" y="13"/>
                    <a:pt x="2" y="7"/>
                    <a:pt x="1"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7"/>
            <p:cNvSpPr/>
            <p:nvPr/>
          </p:nvSpPr>
          <p:spPr>
            <a:xfrm>
              <a:off x="2503608" y="2295431"/>
              <a:ext cx="2235" cy="4316"/>
            </a:xfrm>
            <a:custGeom>
              <a:avLst/>
              <a:gdLst/>
              <a:ahLst/>
              <a:cxnLst/>
              <a:rect l="l" t="t" r="r" b="b"/>
              <a:pathLst>
                <a:path w="29" h="56" extrusionOk="0">
                  <a:moveTo>
                    <a:pt x="0" y="0"/>
                  </a:moveTo>
                  <a:cubicBezTo>
                    <a:pt x="10" y="22"/>
                    <a:pt x="25" y="56"/>
                    <a:pt x="27" y="56"/>
                  </a:cubicBezTo>
                  <a:cubicBezTo>
                    <a:pt x="28" y="56"/>
                    <a:pt x="27" y="51"/>
                    <a:pt x="24" y="41"/>
                  </a:cubicBezTo>
                  <a:lnTo>
                    <a:pt x="7" y="3"/>
                  </a:lnTo>
                  <a:cubicBezTo>
                    <a:pt x="7" y="6"/>
                    <a:pt x="6" y="7"/>
                    <a:pt x="6" y="7"/>
                  </a:cubicBezTo>
                  <a:cubicBezTo>
                    <a:pt x="4"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7"/>
            <p:cNvSpPr/>
            <p:nvPr/>
          </p:nvSpPr>
          <p:spPr>
            <a:xfrm>
              <a:off x="2512394" y="2272465"/>
              <a:ext cx="694" cy="2929"/>
            </a:xfrm>
            <a:custGeom>
              <a:avLst/>
              <a:gdLst/>
              <a:ahLst/>
              <a:cxnLst/>
              <a:rect l="l" t="t" r="r" b="b"/>
              <a:pathLst>
                <a:path w="9" h="38" extrusionOk="0">
                  <a:moveTo>
                    <a:pt x="1" y="1"/>
                  </a:moveTo>
                  <a:cubicBezTo>
                    <a:pt x="1" y="10"/>
                    <a:pt x="2" y="18"/>
                    <a:pt x="5" y="26"/>
                  </a:cubicBezTo>
                  <a:lnTo>
                    <a:pt x="5" y="26"/>
                  </a:lnTo>
                  <a:cubicBezTo>
                    <a:pt x="4" y="21"/>
                    <a:pt x="4" y="16"/>
                    <a:pt x="4" y="11"/>
                  </a:cubicBezTo>
                  <a:lnTo>
                    <a:pt x="1" y="1"/>
                  </a:lnTo>
                  <a:close/>
                  <a:moveTo>
                    <a:pt x="5" y="26"/>
                  </a:moveTo>
                  <a:cubicBezTo>
                    <a:pt x="5" y="30"/>
                    <a:pt x="6" y="35"/>
                    <a:pt x="8" y="38"/>
                  </a:cubicBezTo>
                  <a:cubicBezTo>
                    <a:pt x="7" y="34"/>
                    <a:pt x="6" y="30"/>
                    <a:pt x="5" y="2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7"/>
            <p:cNvSpPr/>
            <p:nvPr/>
          </p:nvSpPr>
          <p:spPr>
            <a:xfrm>
              <a:off x="2509851" y="2260828"/>
              <a:ext cx="848" cy="1850"/>
            </a:xfrm>
            <a:custGeom>
              <a:avLst/>
              <a:gdLst/>
              <a:ahLst/>
              <a:cxnLst/>
              <a:rect l="l" t="t" r="r" b="b"/>
              <a:pathLst>
                <a:path w="11" h="24" extrusionOk="0">
                  <a:moveTo>
                    <a:pt x="1" y="0"/>
                  </a:moveTo>
                  <a:lnTo>
                    <a:pt x="10" y="24"/>
                  </a:lnTo>
                  <a:cubicBezTo>
                    <a:pt x="7" y="13"/>
                    <a:pt x="4"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7"/>
            <p:cNvSpPr/>
            <p:nvPr/>
          </p:nvSpPr>
          <p:spPr>
            <a:xfrm>
              <a:off x="2531969" y="2246493"/>
              <a:ext cx="539" cy="3468"/>
            </a:xfrm>
            <a:custGeom>
              <a:avLst/>
              <a:gdLst/>
              <a:ahLst/>
              <a:cxnLst/>
              <a:rect l="l" t="t" r="r" b="b"/>
              <a:pathLst>
                <a:path w="7" h="45" extrusionOk="0">
                  <a:moveTo>
                    <a:pt x="7" y="0"/>
                  </a:moveTo>
                  <a:cubicBezTo>
                    <a:pt x="1" y="4"/>
                    <a:pt x="7" y="24"/>
                    <a:pt x="7" y="44"/>
                  </a:cubicBezTo>
                  <a:lnTo>
                    <a:pt x="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7"/>
            <p:cNvSpPr/>
            <p:nvPr/>
          </p:nvSpPr>
          <p:spPr>
            <a:xfrm>
              <a:off x="2491740" y="2298051"/>
              <a:ext cx="1773" cy="2620"/>
            </a:xfrm>
            <a:custGeom>
              <a:avLst/>
              <a:gdLst/>
              <a:ahLst/>
              <a:cxnLst/>
              <a:rect l="l" t="t" r="r" b="b"/>
              <a:pathLst>
                <a:path w="23" h="34" extrusionOk="0">
                  <a:moveTo>
                    <a:pt x="1" y="1"/>
                  </a:moveTo>
                  <a:cubicBezTo>
                    <a:pt x="0" y="1"/>
                    <a:pt x="1" y="4"/>
                    <a:pt x="5" y="13"/>
                  </a:cubicBezTo>
                  <a:cubicBezTo>
                    <a:pt x="16" y="27"/>
                    <a:pt x="19" y="30"/>
                    <a:pt x="22" y="34"/>
                  </a:cubicBezTo>
                  <a:cubicBezTo>
                    <a:pt x="13" y="19"/>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7"/>
            <p:cNvSpPr/>
            <p:nvPr/>
          </p:nvSpPr>
          <p:spPr>
            <a:xfrm>
              <a:off x="2528578" y="2284950"/>
              <a:ext cx="308" cy="2235"/>
            </a:xfrm>
            <a:custGeom>
              <a:avLst/>
              <a:gdLst/>
              <a:ahLst/>
              <a:cxnLst/>
              <a:rect l="l" t="t" r="r" b="b"/>
              <a:pathLst>
                <a:path w="4" h="29" extrusionOk="0">
                  <a:moveTo>
                    <a:pt x="1" y="1"/>
                  </a:moveTo>
                  <a:lnTo>
                    <a:pt x="1" y="28"/>
                  </a:lnTo>
                  <a:cubicBezTo>
                    <a:pt x="4" y="21"/>
                    <a:pt x="1"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7"/>
            <p:cNvSpPr/>
            <p:nvPr/>
          </p:nvSpPr>
          <p:spPr>
            <a:xfrm>
              <a:off x="2493436" y="2299592"/>
              <a:ext cx="1002" cy="2158"/>
            </a:xfrm>
            <a:custGeom>
              <a:avLst/>
              <a:gdLst/>
              <a:ahLst/>
              <a:cxnLst/>
              <a:rect l="l" t="t" r="r" b="b"/>
              <a:pathLst>
                <a:path w="13" h="28" extrusionOk="0">
                  <a:moveTo>
                    <a:pt x="4" y="1"/>
                  </a:moveTo>
                  <a:cubicBezTo>
                    <a:pt x="4" y="7"/>
                    <a:pt x="4" y="14"/>
                    <a:pt x="0" y="14"/>
                  </a:cubicBezTo>
                  <a:cubicBezTo>
                    <a:pt x="6" y="21"/>
                    <a:pt x="10" y="27"/>
                    <a:pt x="12" y="27"/>
                  </a:cubicBezTo>
                  <a:cubicBezTo>
                    <a:pt x="13" y="27"/>
                    <a:pt x="12" y="23"/>
                    <a:pt x="7" y="10"/>
                  </a:cubicBezTo>
                  <a:cubicBezTo>
                    <a:pt x="4" y="7"/>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7"/>
            <p:cNvSpPr/>
            <p:nvPr/>
          </p:nvSpPr>
          <p:spPr>
            <a:xfrm>
              <a:off x="2566341" y="2251425"/>
              <a:ext cx="77" cy="308"/>
            </a:xfrm>
            <a:custGeom>
              <a:avLst/>
              <a:gdLst/>
              <a:ahLst/>
              <a:cxnLst/>
              <a:rect l="l" t="t" r="r" b="b"/>
              <a:pathLst>
                <a:path w="1" h="4" extrusionOk="0">
                  <a:moveTo>
                    <a:pt x="0" y="0"/>
                  </a:moveTo>
                  <a:lnTo>
                    <a:pt x="0"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7"/>
            <p:cNvSpPr/>
            <p:nvPr/>
          </p:nvSpPr>
          <p:spPr>
            <a:xfrm>
              <a:off x="2572044" y="2283408"/>
              <a:ext cx="617" cy="539"/>
            </a:xfrm>
            <a:custGeom>
              <a:avLst/>
              <a:gdLst/>
              <a:ahLst/>
              <a:cxnLst/>
              <a:rect l="l" t="t" r="r" b="b"/>
              <a:pathLst>
                <a:path w="8" h="7" extrusionOk="0">
                  <a:moveTo>
                    <a:pt x="7" y="1"/>
                  </a:moveTo>
                  <a:cubicBezTo>
                    <a:pt x="4" y="4"/>
                    <a:pt x="4" y="4"/>
                    <a:pt x="0" y="4"/>
                  </a:cubicBezTo>
                  <a:cubicBezTo>
                    <a:pt x="2" y="6"/>
                    <a:pt x="3" y="7"/>
                    <a:pt x="4" y="7"/>
                  </a:cubicBezTo>
                  <a:cubicBezTo>
                    <a:pt x="5" y="7"/>
                    <a:pt x="6" y="5"/>
                    <a:pt x="7"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7"/>
            <p:cNvSpPr/>
            <p:nvPr/>
          </p:nvSpPr>
          <p:spPr>
            <a:xfrm>
              <a:off x="2488503" y="2303446"/>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7"/>
            <p:cNvSpPr/>
            <p:nvPr/>
          </p:nvSpPr>
          <p:spPr>
            <a:xfrm>
              <a:off x="2481721" y="2291192"/>
              <a:ext cx="617" cy="1695"/>
            </a:xfrm>
            <a:custGeom>
              <a:avLst/>
              <a:gdLst/>
              <a:ahLst/>
              <a:cxnLst/>
              <a:rect l="l" t="t" r="r" b="b"/>
              <a:pathLst>
                <a:path w="8" h="22" extrusionOk="0">
                  <a:moveTo>
                    <a:pt x="1" y="1"/>
                  </a:moveTo>
                  <a:cubicBezTo>
                    <a:pt x="4" y="11"/>
                    <a:pt x="4" y="18"/>
                    <a:pt x="7" y="21"/>
                  </a:cubicBezTo>
                  <a:cubicBezTo>
                    <a:pt x="7" y="18"/>
                    <a:pt x="4"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7"/>
            <p:cNvSpPr/>
            <p:nvPr/>
          </p:nvSpPr>
          <p:spPr>
            <a:xfrm>
              <a:off x="2487964" y="2281096"/>
              <a:ext cx="308" cy="617"/>
            </a:xfrm>
            <a:custGeom>
              <a:avLst/>
              <a:gdLst/>
              <a:ahLst/>
              <a:cxnLst/>
              <a:rect l="l" t="t" r="r" b="b"/>
              <a:pathLst>
                <a:path w="4" h="8" extrusionOk="0">
                  <a:moveTo>
                    <a:pt x="4" y="7"/>
                  </a:moveTo>
                  <a:lnTo>
                    <a:pt x="4" y="7"/>
                  </a:lnTo>
                  <a:cubicBezTo>
                    <a:pt x="1" y="1"/>
                    <a:pt x="1" y="1"/>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7"/>
            <p:cNvSpPr/>
            <p:nvPr/>
          </p:nvSpPr>
          <p:spPr>
            <a:xfrm>
              <a:off x="2487424" y="2302444"/>
              <a:ext cx="848" cy="617"/>
            </a:xfrm>
            <a:custGeom>
              <a:avLst/>
              <a:gdLst/>
              <a:ahLst/>
              <a:cxnLst/>
              <a:rect l="l" t="t" r="r" b="b"/>
              <a:pathLst>
                <a:path w="11" h="8" extrusionOk="0">
                  <a:moveTo>
                    <a:pt x="0" y="0"/>
                  </a:moveTo>
                  <a:cubicBezTo>
                    <a:pt x="4" y="4"/>
                    <a:pt x="8" y="7"/>
                    <a:pt x="11" y="7"/>
                  </a:cubicBezTo>
                  <a:cubicBezTo>
                    <a:pt x="8" y="7"/>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7"/>
            <p:cNvSpPr/>
            <p:nvPr/>
          </p:nvSpPr>
          <p:spPr>
            <a:xfrm>
              <a:off x="2487964" y="2303446"/>
              <a:ext cx="308" cy="617"/>
            </a:xfrm>
            <a:custGeom>
              <a:avLst/>
              <a:gdLst/>
              <a:ahLst/>
              <a:cxnLst/>
              <a:rect l="l" t="t" r="r" b="b"/>
              <a:pathLst>
                <a:path w="4" h="8" extrusionOk="0">
                  <a:moveTo>
                    <a:pt x="1" y="1"/>
                  </a:moveTo>
                  <a:cubicBezTo>
                    <a:pt x="3" y="5"/>
                    <a:pt x="4" y="8"/>
                    <a:pt x="4" y="8"/>
                  </a:cubicBezTo>
                  <a:cubicBezTo>
                    <a:pt x="4" y="8"/>
                    <a:pt x="4" y="7"/>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7"/>
            <p:cNvSpPr/>
            <p:nvPr/>
          </p:nvSpPr>
          <p:spPr>
            <a:xfrm>
              <a:off x="2488272" y="2302983"/>
              <a:ext cx="308" cy="539"/>
            </a:xfrm>
            <a:custGeom>
              <a:avLst/>
              <a:gdLst/>
              <a:ahLst/>
              <a:cxnLst/>
              <a:rect l="l" t="t" r="r" b="b"/>
              <a:pathLst>
                <a:path w="4" h="7" extrusionOk="0">
                  <a:moveTo>
                    <a:pt x="0" y="0"/>
                  </a:moveTo>
                  <a:cubicBezTo>
                    <a:pt x="0" y="4"/>
                    <a:pt x="0" y="7"/>
                    <a:pt x="3" y="7"/>
                  </a:cubicBezTo>
                  <a:lnTo>
                    <a:pt x="3" y="4"/>
                  </a:lnTo>
                  <a:cubicBezTo>
                    <a:pt x="3" y="4"/>
                    <a:pt x="0"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7"/>
            <p:cNvSpPr/>
            <p:nvPr/>
          </p:nvSpPr>
          <p:spPr>
            <a:xfrm>
              <a:off x="2548616" y="2258824"/>
              <a:ext cx="308" cy="1002"/>
            </a:xfrm>
            <a:custGeom>
              <a:avLst/>
              <a:gdLst/>
              <a:ahLst/>
              <a:cxnLst/>
              <a:rect l="l" t="t" r="r" b="b"/>
              <a:pathLst>
                <a:path w="4" h="13" extrusionOk="0">
                  <a:moveTo>
                    <a:pt x="3" y="0"/>
                  </a:moveTo>
                  <a:lnTo>
                    <a:pt x="3" y="0"/>
                  </a:lnTo>
                  <a:cubicBezTo>
                    <a:pt x="3" y="1"/>
                    <a:pt x="2" y="4"/>
                    <a:pt x="0" y="9"/>
                  </a:cubicBezTo>
                  <a:lnTo>
                    <a:pt x="0" y="12"/>
                  </a:lnTo>
                  <a:cubicBezTo>
                    <a:pt x="2" y="4"/>
                    <a:pt x="3" y="1"/>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7"/>
            <p:cNvSpPr/>
            <p:nvPr/>
          </p:nvSpPr>
          <p:spPr>
            <a:xfrm>
              <a:off x="2498368" y="2263140"/>
              <a:ext cx="77" cy="308"/>
            </a:xfrm>
            <a:custGeom>
              <a:avLst/>
              <a:gdLst/>
              <a:ahLst/>
              <a:cxnLst/>
              <a:rect l="l" t="t" r="r" b="b"/>
              <a:pathLst>
                <a:path w="1" h="4" extrusionOk="0">
                  <a:moveTo>
                    <a:pt x="0" y="0"/>
                  </a:moveTo>
                  <a:lnTo>
                    <a:pt x="0" y="0"/>
                  </a:lnTo>
                  <a:lnTo>
                    <a:pt x="0"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47"/>
            <p:cNvSpPr/>
            <p:nvPr/>
          </p:nvSpPr>
          <p:spPr>
            <a:xfrm>
              <a:off x="2498368" y="2260519"/>
              <a:ext cx="2929" cy="11252"/>
            </a:xfrm>
            <a:custGeom>
              <a:avLst/>
              <a:gdLst/>
              <a:ahLst/>
              <a:cxnLst/>
              <a:rect l="l" t="t" r="r" b="b"/>
              <a:pathLst>
                <a:path w="38" h="146" extrusionOk="0">
                  <a:moveTo>
                    <a:pt x="0" y="1"/>
                  </a:moveTo>
                  <a:cubicBezTo>
                    <a:pt x="7" y="34"/>
                    <a:pt x="8" y="42"/>
                    <a:pt x="6" y="42"/>
                  </a:cubicBezTo>
                  <a:cubicBezTo>
                    <a:pt x="5" y="42"/>
                    <a:pt x="3" y="40"/>
                    <a:pt x="0" y="37"/>
                  </a:cubicBezTo>
                  <a:lnTo>
                    <a:pt x="0" y="37"/>
                  </a:lnTo>
                  <a:lnTo>
                    <a:pt x="38" y="146"/>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7"/>
            <p:cNvSpPr/>
            <p:nvPr/>
          </p:nvSpPr>
          <p:spPr>
            <a:xfrm>
              <a:off x="2479101" y="2243025"/>
              <a:ext cx="97182" cy="62348"/>
            </a:xfrm>
            <a:custGeom>
              <a:avLst/>
              <a:gdLst/>
              <a:ahLst/>
              <a:cxnLst/>
              <a:rect l="l" t="t" r="r" b="b"/>
              <a:pathLst>
                <a:path w="1261" h="809" extrusionOk="0">
                  <a:moveTo>
                    <a:pt x="740" y="66"/>
                  </a:moveTo>
                  <a:lnTo>
                    <a:pt x="740" y="66"/>
                  </a:lnTo>
                  <a:cubicBezTo>
                    <a:pt x="739" y="68"/>
                    <a:pt x="738" y="71"/>
                    <a:pt x="738" y="75"/>
                  </a:cubicBezTo>
                  <a:lnTo>
                    <a:pt x="738" y="75"/>
                  </a:lnTo>
                  <a:lnTo>
                    <a:pt x="740" y="66"/>
                  </a:lnTo>
                  <a:close/>
                  <a:moveTo>
                    <a:pt x="832" y="75"/>
                  </a:moveTo>
                  <a:cubicBezTo>
                    <a:pt x="832" y="75"/>
                    <a:pt x="832" y="75"/>
                    <a:pt x="832" y="75"/>
                  </a:cubicBezTo>
                  <a:cubicBezTo>
                    <a:pt x="832" y="75"/>
                    <a:pt x="832" y="75"/>
                    <a:pt x="832" y="75"/>
                  </a:cubicBezTo>
                  <a:close/>
                  <a:moveTo>
                    <a:pt x="1112" y="106"/>
                  </a:moveTo>
                  <a:lnTo>
                    <a:pt x="1112" y="106"/>
                  </a:lnTo>
                  <a:cubicBezTo>
                    <a:pt x="1112" y="107"/>
                    <a:pt x="1112" y="107"/>
                    <a:pt x="1112" y="107"/>
                  </a:cubicBezTo>
                  <a:lnTo>
                    <a:pt x="1112" y="107"/>
                  </a:lnTo>
                  <a:lnTo>
                    <a:pt x="1112" y="106"/>
                  </a:lnTo>
                  <a:close/>
                  <a:moveTo>
                    <a:pt x="902" y="106"/>
                  </a:moveTo>
                  <a:lnTo>
                    <a:pt x="902" y="106"/>
                  </a:lnTo>
                  <a:cubicBezTo>
                    <a:pt x="902" y="110"/>
                    <a:pt x="902" y="113"/>
                    <a:pt x="902" y="116"/>
                  </a:cubicBezTo>
                  <a:lnTo>
                    <a:pt x="902" y="116"/>
                  </a:lnTo>
                  <a:cubicBezTo>
                    <a:pt x="902" y="113"/>
                    <a:pt x="902" y="110"/>
                    <a:pt x="902" y="106"/>
                  </a:cubicBezTo>
                  <a:close/>
                  <a:moveTo>
                    <a:pt x="575" y="157"/>
                  </a:moveTo>
                  <a:cubicBezTo>
                    <a:pt x="574" y="157"/>
                    <a:pt x="574" y="157"/>
                    <a:pt x="574" y="158"/>
                  </a:cubicBezTo>
                  <a:lnTo>
                    <a:pt x="574" y="158"/>
                  </a:lnTo>
                  <a:lnTo>
                    <a:pt x="575" y="157"/>
                  </a:lnTo>
                  <a:close/>
                  <a:moveTo>
                    <a:pt x="531" y="172"/>
                  </a:moveTo>
                  <a:cubicBezTo>
                    <a:pt x="531" y="173"/>
                    <a:pt x="531" y="173"/>
                    <a:pt x="531" y="173"/>
                  </a:cubicBezTo>
                  <a:lnTo>
                    <a:pt x="531" y="173"/>
                  </a:lnTo>
                  <a:cubicBezTo>
                    <a:pt x="531" y="173"/>
                    <a:pt x="531" y="173"/>
                    <a:pt x="531" y="172"/>
                  </a:cubicBezTo>
                  <a:close/>
                  <a:moveTo>
                    <a:pt x="267" y="258"/>
                  </a:moveTo>
                  <a:cubicBezTo>
                    <a:pt x="268" y="259"/>
                    <a:pt x="268" y="261"/>
                    <a:pt x="269" y="263"/>
                  </a:cubicBezTo>
                  <a:lnTo>
                    <a:pt x="269" y="263"/>
                  </a:lnTo>
                  <a:lnTo>
                    <a:pt x="267" y="258"/>
                  </a:lnTo>
                  <a:close/>
                  <a:moveTo>
                    <a:pt x="403" y="263"/>
                  </a:moveTo>
                  <a:cubicBezTo>
                    <a:pt x="403" y="263"/>
                    <a:pt x="403" y="263"/>
                    <a:pt x="403" y="264"/>
                  </a:cubicBezTo>
                  <a:cubicBezTo>
                    <a:pt x="403" y="266"/>
                    <a:pt x="404" y="267"/>
                    <a:pt x="404" y="268"/>
                  </a:cubicBezTo>
                  <a:lnTo>
                    <a:pt x="404" y="268"/>
                  </a:lnTo>
                  <a:cubicBezTo>
                    <a:pt x="404" y="265"/>
                    <a:pt x="403" y="263"/>
                    <a:pt x="403" y="263"/>
                  </a:cubicBezTo>
                  <a:close/>
                  <a:moveTo>
                    <a:pt x="207" y="268"/>
                  </a:moveTo>
                  <a:lnTo>
                    <a:pt x="207" y="268"/>
                  </a:lnTo>
                  <a:cubicBezTo>
                    <a:pt x="207" y="269"/>
                    <a:pt x="207" y="269"/>
                    <a:pt x="207" y="269"/>
                  </a:cubicBezTo>
                  <a:lnTo>
                    <a:pt x="207" y="269"/>
                  </a:lnTo>
                  <a:cubicBezTo>
                    <a:pt x="207" y="269"/>
                    <a:pt x="207" y="269"/>
                    <a:pt x="207" y="268"/>
                  </a:cubicBezTo>
                  <a:close/>
                  <a:moveTo>
                    <a:pt x="227" y="272"/>
                  </a:moveTo>
                  <a:cubicBezTo>
                    <a:pt x="227" y="272"/>
                    <a:pt x="228" y="273"/>
                    <a:pt x="228" y="274"/>
                  </a:cubicBezTo>
                  <a:lnTo>
                    <a:pt x="228" y="274"/>
                  </a:lnTo>
                  <a:cubicBezTo>
                    <a:pt x="228" y="273"/>
                    <a:pt x="227" y="272"/>
                    <a:pt x="227" y="272"/>
                  </a:cubicBezTo>
                  <a:close/>
                  <a:moveTo>
                    <a:pt x="224" y="275"/>
                  </a:moveTo>
                  <a:lnTo>
                    <a:pt x="224" y="275"/>
                  </a:lnTo>
                  <a:cubicBezTo>
                    <a:pt x="224" y="276"/>
                    <a:pt x="224" y="279"/>
                    <a:pt x="225" y="282"/>
                  </a:cubicBezTo>
                  <a:lnTo>
                    <a:pt x="225" y="282"/>
                  </a:lnTo>
                  <a:lnTo>
                    <a:pt x="224" y="275"/>
                  </a:lnTo>
                  <a:close/>
                  <a:moveTo>
                    <a:pt x="401" y="305"/>
                  </a:moveTo>
                  <a:cubicBezTo>
                    <a:pt x="402" y="305"/>
                    <a:pt x="405" y="311"/>
                    <a:pt x="409" y="322"/>
                  </a:cubicBezTo>
                  <a:cubicBezTo>
                    <a:pt x="409" y="323"/>
                    <a:pt x="409" y="324"/>
                    <a:pt x="408" y="324"/>
                  </a:cubicBezTo>
                  <a:cubicBezTo>
                    <a:pt x="407" y="324"/>
                    <a:pt x="404" y="321"/>
                    <a:pt x="400" y="312"/>
                  </a:cubicBezTo>
                  <a:cubicBezTo>
                    <a:pt x="400" y="307"/>
                    <a:pt x="400" y="305"/>
                    <a:pt x="401" y="305"/>
                  </a:cubicBezTo>
                  <a:close/>
                  <a:moveTo>
                    <a:pt x="1048" y="437"/>
                  </a:moveTo>
                  <a:lnTo>
                    <a:pt x="1048" y="437"/>
                  </a:lnTo>
                  <a:cubicBezTo>
                    <a:pt x="1049" y="441"/>
                    <a:pt x="1049" y="450"/>
                    <a:pt x="1048" y="461"/>
                  </a:cubicBezTo>
                  <a:lnTo>
                    <a:pt x="1048" y="461"/>
                  </a:lnTo>
                  <a:cubicBezTo>
                    <a:pt x="1048" y="454"/>
                    <a:pt x="1048" y="447"/>
                    <a:pt x="1048" y="437"/>
                  </a:cubicBezTo>
                  <a:close/>
                  <a:moveTo>
                    <a:pt x="938" y="498"/>
                  </a:moveTo>
                  <a:cubicBezTo>
                    <a:pt x="939" y="498"/>
                    <a:pt x="939" y="506"/>
                    <a:pt x="939" y="515"/>
                  </a:cubicBezTo>
                  <a:lnTo>
                    <a:pt x="936" y="504"/>
                  </a:lnTo>
                  <a:cubicBezTo>
                    <a:pt x="937" y="500"/>
                    <a:pt x="938" y="498"/>
                    <a:pt x="938" y="498"/>
                  </a:cubicBezTo>
                  <a:close/>
                  <a:moveTo>
                    <a:pt x="1031" y="529"/>
                  </a:moveTo>
                  <a:lnTo>
                    <a:pt x="1031" y="529"/>
                  </a:lnTo>
                  <a:cubicBezTo>
                    <a:pt x="1031" y="531"/>
                    <a:pt x="1031" y="533"/>
                    <a:pt x="1031" y="535"/>
                  </a:cubicBezTo>
                  <a:cubicBezTo>
                    <a:pt x="1031" y="533"/>
                    <a:pt x="1031" y="531"/>
                    <a:pt x="1031" y="529"/>
                  </a:cubicBezTo>
                  <a:close/>
                  <a:moveTo>
                    <a:pt x="314" y="542"/>
                  </a:moveTo>
                  <a:lnTo>
                    <a:pt x="314" y="542"/>
                  </a:lnTo>
                  <a:cubicBezTo>
                    <a:pt x="318" y="551"/>
                    <a:pt x="318" y="555"/>
                    <a:pt x="318" y="558"/>
                  </a:cubicBezTo>
                  <a:lnTo>
                    <a:pt x="318" y="558"/>
                  </a:lnTo>
                  <a:cubicBezTo>
                    <a:pt x="317" y="553"/>
                    <a:pt x="316" y="547"/>
                    <a:pt x="314" y="542"/>
                  </a:cubicBezTo>
                  <a:close/>
                  <a:moveTo>
                    <a:pt x="308" y="660"/>
                  </a:moveTo>
                  <a:cubicBezTo>
                    <a:pt x="311" y="666"/>
                    <a:pt x="314" y="674"/>
                    <a:pt x="318" y="680"/>
                  </a:cubicBezTo>
                  <a:cubicBezTo>
                    <a:pt x="314" y="670"/>
                    <a:pt x="311" y="663"/>
                    <a:pt x="308" y="660"/>
                  </a:cubicBezTo>
                  <a:close/>
                  <a:moveTo>
                    <a:pt x="119" y="733"/>
                  </a:moveTo>
                  <a:cubicBezTo>
                    <a:pt x="119" y="733"/>
                    <a:pt x="119" y="734"/>
                    <a:pt x="119" y="735"/>
                  </a:cubicBezTo>
                  <a:cubicBezTo>
                    <a:pt x="119" y="734"/>
                    <a:pt x="119" y="734"/>
                    <a:pt x="119" y="733"/>
                  </a:cubicBezTo>
                  <a:lnTo>
                    <a:pt x="119" y="733"/>
                  </a:lnTo>
                  <a:cubicBezTo>
                    <a:pt x="119" y="733"/>
                    <a:pt x="119" y="733"/>
                    <a:pt x="119" y="733"/>
                  </a:cubicBezTo>
                  <a:close/>
                  <a:moveTo>
                    <a:pt x="129" y="738"/>
                  </a:moveTo>
                  <a:cubicBezTo>
                    <a:pt x="134" y="746"/>
                    <a:pt x="136" y="748"/>
                    <a:pt x="135" y="748"/>
                  </a:cubicBezTo>
                  <a:cubicBezTo>
                    <a:pt x="135" y="748"/>
                    <a:pt x="133" y="745"/>
                    <a:pt x="129" y="741"/>
                  </a:cubicBezTo>
                  <a:lnTo>
                    <a:pt x="129" y="738"/>
                  </a:lnTo>
                  <a:close/>
                  <a:moveTo>
                    <a:pt x="612" y="1"/>
                  </a:moveTo>
                  <a:cubicBezTo>
                    <a:pt x="632" y="127"/>
                    <a:pt x="588" y="18"/>
                    <a:pt x="605" y="143"/>
                  </a:cubicBezTo>
                  <a:lnTo>
                    <a:pt x="595" y="119"/>
                  </a:lnTo>
                  <a:cubicBezTo>
                    <a:pt x="598" y="119"/>
                    <a:pt x="598" y="113"/>
                    <a:pt x="598" y="113"/>
                  </a:cubicBezTo>
                  <a:cubicBezTo>
                    <a:pt x="595" y="103"/>
                    <a:pt x="593" y="99"/>
                    <a:pt x="592" y="99"/>
                  </a:cubicBezTo>
                  <a:lnTo>
                    <a:pt x="592" y="99"/>
                  </a:lnTo>
                  <a:cubicBezTo>
                    <a:pt x="586" y="99"/>
                    <a:pt x="601" y="189"/>
                    <a:pt x="593" y="189"/>
                  </a:cubicBezTo>
                  <a:cubicBezTo>
                    <a:pt x="593" y="189"/>
                    <a:pt x="592" y="188"/>
                    <a:pt x="592" y="187"/>
                  </a:cubicBezTo>
                  <a:cubicBezTo>
                    <a:pt x="585" y="180"/>
                    <a:pt x="582" y="163"/>
                    <a:pt x="582" y="147"/>
                  </a:cubicBezTo>
                  <a:lnTo>
                    <a:pt x="578" y="180"/>
                  </a:lnTo>
                  <a:cubicBezTo>
                    <a:pt x="575" y="177"/>
                    <a:pt x="572" y="162"/>
                    <a:pt x="574" y="158"/>
                  </a:cubicBezTo>
                  <a:lnTo>
                    <a:pt x="574" y="158"/>
                  </a:lnTo>
                  <a:lnTo>
                    <a:pt x="562" y="170"/>
                  </a:lnTo>
                  <a:lnTo>
                    <a:pt x="562" y="170"/>
                  </a:lnTo>
                  <a:cubicBezTo>
                    <a:pt x="562" y="169"/>
                    <a:pt x="562" y="168"/>
                    <a:pt x="562" y="167"/>
                  </a:cubicBezTo>
                  <a:lnTo>
                    <a:pt x="562" y="170"/>
                  </a:lnTo>
                  <a:lnTo>
                    <a:pt x="562" y="170"/>
                  </a:lnTo>
                  <a:lnTo>
                    <a:pt x="562" y="170"/>
                  </a:lnTo>
                  <a:cubicBezTo>
                    <a:pt x="562" y="190"/>
                    <a:pt x="565" y="218"/>
                    <a:pt x="565" y="231"/>
                  </a:cubicBezTo>
                  <a:cubicBezTo>
                    <a:pt x="558" y="214"/>
                    <a:pt x="565" y="217"/>
                    <a:pt x="558" y="200"/>
                  </a:cubicBezTo>
                  <a:lnTo>
                    <a:pt x="558" y="231"/>
                  </a:lnTo>
                  <a:cubicBezTo>
                    <a:pt x="549" y="203"/>
                    <a:pt x="548" y="173"/>
                    <a:pt x="553" y="173"/>
                  </a:cubicBezTo>
                  <a:lnTo>
                    <a:pt x="553" y="173"/>
                  </a:lnTo>
                  <a:cubicBezTo>
                    <a:pt x="553" y="173"/>
                    <a:pt x="554" y="173"/>
                    <a:pt x="554" y="174"/>
                  </a:cubicBezTo>
                  <a:cubicBezTo>
                    <a:pt x="545" y="135"/>
                    <a:pt x="542" y="123"/>
                    <a:pt x="540" y="123"/>
                  </a:cubicBezTo>
                  <a:lnTo>
                    <a:pt x="540" y="123"/>
                  </a:lnTo>
                  <a:cubicBezTo>
                    <a:pt x="538" y="123"/>
                    <a:pt x="542" y="154"/>
                    <a:pt x="538" y="154"/>
                  </a:cubicBezTo>
                  <a:cubicBezTo>
                    <a:pt x="536" y="154"/>
                    <a:pt x="533" y="149"/>
                    <a:pt x="528" y="136"/>
                  </a:cubicBezTo>
                  <a:lnTo>
                    <a:pt x="531" y="116"/>
                  </a:lnTo>
                  <a:cubicBezTo>
                    <a:pt x="514" y="49"/>
                    <a:pt x="511" y="75"/>
                    <a:pt x="494" y="32"/>
                  </a:cubicBezTo>
                  <a:lnTo>
                    <a:pt x="494" y="32"/>
                  </a:lnTo>
                  <a:cubicBezTo>
                    <a:pt x="501" y="55"/>
                    <a:pt x="530" y="138"/>
                    <a:pt x="531" y="172"/>
                  </a:cubicBezTo>
                  <a:lnTo>
                    <a:pt x="531" y="172"/>
                  </a:lnTo>
                  <a:cubicBezTo>
                    <a:pt x="531" y="165"/>
                    <a:pt x="529" y="149"/>
                    <a:pt x="531" y="149"/>
                  </a:cubicBezTo>
                  <a:lnTo>
                    <a:pt x="531" y="149"/>
                  </a:lnTo>
                  <a:cubicBezTo>
                    <a:pt x="531" y="149"/>
                    <a:pt x="532" y="152"/>
                    <a:pt x="534" y="160"/>
                  </a:cubicBezTo>
                  <a:cubicBezTo>
                    <a:pt x="537" y="183"/>
                    <a:pt x="538" y="191"/>
                    <a:pt x="538" y="191"/>
                  </a:cubicBezTo>
                  <a:cubicBezTo>
                    <a:pt x="537" y="191"/>
                    <a:pt x="534" y="181"/>
                    <a:pt x="531" y="174"/>
                  </a:cubicBezTo>
                  <a:cubicBezTo>
                    <a:pt x="528" y="169"/>
                    <a:pt x="526" y="166"/>
                    <a:pt x="524" y="166"/>
                  </a:cubicBezTo>
                  <a:cubicBezTo>
                    <a:pt x="522" y="166"/>
                    <a:pt x="521" y="172"/>
                    <a:pt x="521" y="187"/>
                  </a:cubicBezTo>
                  <a:cubicBezTo>
                    <a:pt x="517" y="159"/>
                    <a:pt x="514" y="152"/>
                    <a:pt x="512" y="152"/>
                  </a:cubicBezTo>
                  <a:cubicBezTo>
                    <a:pt x="510" y="152"/>
                    <a:pt x="509" y="155"/>
                    <a:pt x="507" y="157"/>
                  </a:cubicBezTo>
                  <a:lnTo>
                    <a:pt x="494" y="99"/>
                  </a:lnTo>
                  <a:lnTo>
                    <a:pt x="494" y="99"/>
                  </a:lnTo>
                  <a:cubicBezTo>
                    <a:pt x="494" y="116"/>
                    <a:pt x="501" y="147"/>
                    <a:pt x="501" y="174"/>
                  </a:cubicBezTo>
                  <a:cubicBezTo>
                    <a:pt x="494" y="170"/>
                    <a:pt x="484" y="122"/>
                    <a:pt x="473" y="86"/>
                  </a:cubicBezTo>
                  <a:cubicBezTo>
                    <a:pt x="473" y="86"/>
                    <a:pt x="472" y="85"/>
                    <a:pt x="472" y="85"/>
                  </a:cubicBezTo>
                  <a:lnTo>
                    <a:pt x="472" y="85"/>
                  </a:lnTo>
                  <a:cubicBezTo>
                    <a:pt x="463" y="85"/>
                    <a:pt x="496" y="157"/>
                    <a:pt x="487" y="170"/>
                  </a:cubicBezTo>
                  <a:cubicBezTo>
                    <a:pt x="484" y="165"/>
                    <a:pt x="481" y="163"/>
                    <a:pt x="478" y="163"/>
                  </a:cubicBezTo>
                  <a:cubicBezTo>
                    <a:pt x="472" y="163"/>
                    <a:pt x="469" y="183"/>
                    <a:pt x="467" y="211"/>
                  </a:cubicBezTo>
                  <a:cubicBezTo>
                    <a:pt x="456" y="194"/>
                    <a:pt x="460" y="177"/>
                    <a:pt x="456" y="160"/>
                  </a:cubicBezTo>
                  <a:lnTo>
                    <a:pt x="456" y="160"/>
                  </a:lnTo>
                  <a:lnTo>
                    <a:pt x="460" y="208"/>
                  </a:lnTo>
                  <a:cubicBezTo>
                    <a:pt x="460" y="208"/>
                    <a:pt x="456" y="194"/>
                    <a:pt x="453" y="183"/>
                  </a:cubicBezTo>
                  <a:lnTo>
                    <a:pt x="453" y="183"/>
                  </a:lnTo>
                  <a:cubicBezTo>
                    <a:pt x="453" y="204"/>
                    <a:pt x="467" y="244"/>
                    <a:pt x="464" y="261"/>
                  </a:cubicBezTo>
                  <a:cubicBezTo>
                    <a:pt x="466" y="273"/>
                    <a:pt x="466" y="277"/>
                    <a:pt x="465" y="277"/>
                  </a:cubicBezTo>
                  <a:cubicBezTo>
                    <a:pt x="462" y="277"/>
                    <a:pt x="444" y="224"/>
                    <a:pt x="438" y="224"/>
                  </a:cubicBezTo>
                  <a:cubicBezTo>
                    <a:pt x="436" y="224"/>
                    <a:pt x="435" y="229"/>
                    <a:pt x="436" y="244"/>
                  </a:cubicBezTo>
                  <a:cubicBezTo>
                    <a:pt x="430" y="228"/>
                    <a:pt x="430" y="211"/>
                    <a:pt x="423" y="187"/>
                  </a:cubicBezTo>
                  <a:lnTo>
                    <a:pt x="423" y="187"/>
                  </a:lnTo>
                  <a:cubicBezTo>
                    <a:pt x="423" y="238"/>
                    <a:pt x="420" y="224"/>
                    <a:pt x="426" y="292"/>
                  </a:cubicBezTo>
                  <a:lnTo>
                    <a:pt x="409" y="255"/>
                  </a:lnTo>
                  <a:lnTo>
                    <a:pt x="409" y="255"/>
                  </a:lnTo>
                  <a:cubicBezTo>
                    <a:pt x="426" y="295"/>
                    <a:pt x="433" y="349"/>
                    <a:pt x="436" y="393"/>
                  </a:cubicBezTo>
                  <a:cubicBezTo>
                    <a:pt x="443" y="414"/>
                    <a:pt x="450" y="431"/>
                    <a:pt x="453" y="440"/>
                  </a:cubicBezTo>
                  <a:lnTo>
                    <a:pt x="450" y="474"/>
                  </a:lnTo>
                  <a:cubicBezTo>
                    <a:pt x="447" y="464"/>
                    <a:pt x="443" y="444"/>
                    <a:pt x="440" y="420"/>
                  </a:cubicBezTo>
                  <a:lnTo>
                    <a:pt x="440" y="434"/>
                  </a:lnTo>
                  <a:cubicBezTo>
                    <a:pt x="430" y="414"/>
                    <a:pt x="423" y="379"/>
                    <a:pt x="420" y="345"/>
                  </a:cubicBezTo>
                  <a:lnTo>
                    <a:pt x="420" y="345"/>
                  </a:lnTo>
                  <a:cubicBezTo>
                    <a:pt x="423" y="359"/>
                    <a:pt x="426" y="370"/>
                    <a:pt x="433" y="383"/>
                  </a:cubicBezTo>
                  <a:cubicBezTo>
                    <a:pt x="426" y="345"/>
                    <a:pt x="420" y="305"/>
                    <a:pt x="409" y="272"/>
                  </a:cubicBezTo>
                  <a:lnTo>
                    <a:pt x="409" y="289"/>
                  </a:lnTo>
                  <a:cubicBezTo>
                    <a:pt x="409" y="280"/>
                    <a:pt x="407" y="274"/>
                    <a:pt x="404" y="268"/>
                  </a:cubicBezTo>
                  <a:lnTo>
                    <a:pt x="404" y="268"/>
                  </a:lnTo>
                  <a:cubicBezTo>
                    <a:pt x="405" y="273"/>
                    <a:pt x="406" y="280"/>
                    <a:pt x="406" y="289"/>
                  </a:cubicBezTo>
                  <a:lnTo>
                    <a:pt x="389" y="224"/>
                  </a:lnTo>
                  <a:lnTo>
                    <a:pt x="392" y="248"/>
                  </a:lnTo>
                  <a:lnTo>
                    <a:pt x="369" y="214"/>
                  </a:lnTo>
                  <a:lnTo>
                    <a:pt x="369" y="214"/>
                  </a:lnTo>
                  <a:cubicBezTo>
                    <a:pt x="375" y="281"/>
                    <a:pt x="392" y="376"/>
                    <a:pt x="386" y="406"/>
                  </a:cubicBezTo>
                  <a:cubicBezTo>
                    <a:pt x="375" y="359"/>
                    <a:pt x="365" y="332"/>
                    <a:pt x="348" y="275"/>
                  </a:cubicBezTo>
                  <a:lnTo>
                    <a:pt x="348" y="275"/>
                  </a:lnTo>
                  <a:cubicBezTo>
                    <a:pt x="354" y="290"/>
                    <a:pt x="357" y="295"/>
                    <a:pt x="358" y="295"/>
                  </a:cubicBezTo>
                  <a:cubicBezTo>
                    <a:pt x="363" y="295"/>
                    <a:pt x="358" y="257"/>
                    <a:pt x="364" y="257"/>
                  </a:cubicBezTo>
                  <a:cubicBezTo>
                    <a:pt x="364" y="257"/>
                    <a:pt x="365" y="257"/>
                    <a:pt x="365" y="258"/>
                  </a:cubicBezTo>
                  <a:cubicBezTo>
                    <a:pt x="362" y="251"/>
                    <a:pt x="355" y="224"/>
                    <a:pt x="352" y="214"/>
                  </a:cubicBezTo>
                  <a:lnTo>
                    <a:pt x="352" y="272"/>
                  </a:lnTo>
                  <a:cubicBezTo>
                    <a:pt x="342" y="228"/>
                    <a:pt x="342" y="238"/>
                    <a:pt x="331" y="221"/>
                  </a:cubicBezTo>
                  <a:lnTo>
                    <a:pt x="331" y="221"/>
                  </a:lnTo>
                  <a:cubicBezTo>
                    <a:pt x="359" y="312"/>
                    <a:pt x="339" y="285"/>
                    <a:pt x="339" y="315"/>
                  </a:cubicBezTo>
                  <a:cubicBezTo>
                    <a:pt x="329" y="287"/>
                    <a:pt x="323" y="257"/>
                    <a:pt x="329" y="257"/>
                  </a:cubicBezTo>
                  <a:lnTo>
                    <a:pt x="329" y="257"/>
                  </a:lnTo>
                  <a:cubicBezTo>
                    <a:pt x="330" y="257"/>
                    <a:pt x="331" y="257"/>
                    <a:pt x="331" y="258"/>
                  </a:cubicBezTo>
                  <a:cubicBezTo>
                    <a:pt x="327" y="248"/>
                    <a:pt x="325" y="243"/>
                    <a:pt x="324" y="243"/>
                  </a:cubicBezTo>
                  <a:lnTo>
                    <a:pt x="324" y="243"/>
                  </a:lnTo>
                  <a:cubicBezTo>
                    <a:pt x="319" y="243"/>
                    <a:pt x="339" y="323"/>
                    <a:pt x="334" y="323"/>
                  </a:cubicBezTo>
                  <a:cubicBezTo>
                    <a:pt x="333" y="323"/>
                    <a:pt x="331" y="320"/>
                    <a:pt x="328" y="312"/>
                  </a:cubicBezTo>
                  <a:cubicBezTo>
                    <a:pt x="328" y="309"/>
                    <a:pt x="331" y="315"/>
                    <a:pt x="328" y="298"/>
                  </a:cubicBezTo>
                  <a:lnTo>
                    <a:pt x="328" y="298"/>
                  </a:lnTo>
                  <a:cubicBezTo>
                    <a:pt x="329" y="308"/>
                    <a:pt x="328" y="312"/>
                    <a:pt x="325" y="312"/>
                  </a:cubicBezTo>
                  <a:cubicBezTo>
                    <a:pt x="321" y="312"/>
                    <a:pt x="313" y="299"/>
                    <a:pt x="311" y="281"/>
                  </a:cubicBezTo>
                  <a:cubicBezTo>
                    <a:pt x="310" y="281"/>
                    <a:pt x="308" y="280"/>
                    <a:pt x="306" y="280"/>
                  </a:cubicBezTo>
                  <a:cubicBezTo>
                    <a:pt x="293" y="280"/>
                    <a:pt x="277" y="301"/>
                    <a:pt x="298" y="366"/>
                  </a:cubicBezTo>
                  <a:cubicBezTo>
                    <a:pt x="294" y="357"/>
                    <a:pt x="274" y="287"/>
                    <a:pt x="269" y="263"/>
                  </a:cubicBezTo>
                  <a:lnTo>
                    <a:pt x="269" y="263"/>
                  </a:lnTo>
                  <a:lnTo>
                    <a:pt x="325" y="521"/>
                  </a:lnTo>
                  <a:cubicBezTo>
                    <a:pt x="308" y="454"/>
                    <a:pt x="250" y="302"/>
                    <a:pt x="250" y="261"/>
                  </a:cubicBezTo>
                  <a:cubicBezTo>
                    <a:pt x="247" y="258"/>
                    <a:pt x="244" y="253"/>
                    <a:pt x="241" y="253"/>
                  </a:cubicBezTo>
                  <a:cubicBezTo>
                    <a:pt x="239" y="253"/>
                    <a:pt x="237" y="257"/>
                    <a:pt x="237" y="268"/>
                  </a:cubicBezTo>
                  <a:cubicBezTo>
                    <a:pt x="244" y="278"/>
                    <a:pt x="274" y="362"/>
                    <a:pt x="271" y="370"/>
                  </a:cubicBezTo>
                  <a:cubicBezTo>
                    <a:pt x="241" y="299"/>
                    <a:pt x="253" y="331"/>
                    <a:pt x="228" y="274"/>
                  </a:cubicBezTo>
                  <a:lnTo>
                    <a:pt x="228" y="274"/>
                  </a:lnTo>
                  <a:cubicBezTo>
                    <a:pt x="236" y="294"/>
                    <a:pt x="263" y="386"/>
                    <a:pt x="258" y="386"/>
                  </a:cubicBezTo>
                  <a:cubicBezTo>
                    <a:pt x="258" y="386"/>
                    <a:pt x="258" y="386"/>
                    <a:pt x="258" y="386"/>
                  </a:cubicBezTo>
                  <a:cubicBezTo>
                    <a:pt x="254" y="372"/>
                    <a:pt x="231" y="306"/>
                    <a:pt x="225" y="282"/>
                  </a:cubicBezTo>
                  <a:lnTo>
                    <a:pt x="225" y="282"/>
                  </a:lnTo>
                  <a:lnTo>
                    <a:pt x="243" y="375"/>
                  </a:lnTo>
                  <a:lnTo>
                    <a:pt x="243" y="375"/>
                  </a:lnTo>
                  <a:cubicBezTo>
                    <a:pt x="238" y="352"/>
                    <a:pt x="217" y="294"/>
                    <a:pt x="207" y="269"/>
                  </a:cubicBezTo>
                  <a:lnTo>
                    <a:pt x="207" y="269"/>
                  </a:lnTo>
                  <a:cubicBezTo>
                    <a:pt x="209" y="275"/>
                    <a:pt x="208" y="276"/>
                    <a:pt x="206" y="276"/>
                  </a:cubicBezTo>
                  <a:cubicBezTo>
                    <a:pt x="204" y="276"/>
                    <a:pt x="202" y="275"/>
                    <a:pt x="200" y="275"/>
                  </a:cubicBezTo>
                  <a:cubicBezTo>
                    <a:pt x="198" y="275"/>
                    <a:pt x="197" y="275"/>
                    <a:pt x="197" y="278"/>
                  </a:cubicBezTo>
                  <a:lnTo>
                    <a:pt x="207" y="302"/>
                  </a:lnTo>
                  <a:cubicBezTo>
                    <a:pt x="206" y="301"/>
                    <a:pt x="205" y="301"/>
                    <a:pt x="205" y="301"/>
                  </a:cubicBezTo>
                  <a:lnTo>
                    <a:pt x="205" y="301"/>
                  </a:lnTo>
                  <a:cubicBezTo>
                    <a:pt x="194" y="301"/>
                    <a:pt x="243" y="444"/>
                    <a:pt x="230" y="444"/>
                  </a:cubicBezTo>
                  <a:cubicBezTo>
                    <a:pt x="224" y="423"/>
                    <a:pt x="190" y="315"/>
                    <a:pt x="180" y="305"/>
                  </a:cubicBezTo>
                  <a:lnTo>
                    <a:pt x="180" y="305"/>
                  </a:lnTo>
                  <a:cubicBezTo>
                    <a:pt x="193" y="356"/>
                    <a:pt x="254" y="552"/>
                    <a:pt x="258" y="596"/>
                  </a:cubicBezTo>
                  <a:lnTo>
                    <a:pt x="244" y="568"/>
                  </a:lnTo>
                  <a:lnTo>
                    <a:pt x="250" y="602"/>
                  </a:lnTo>
                  <a:cubicBezTo>
                    <a:pt x="227" y="525"/>
                    <a:pt x="183" y="359"/>
                    <a:pt x="169" y="295"/>
                  </a:cubicBezTo>
                  <a:cubicBezTo>
                    <a:pt x="159" y="279"/>
                    <a:pt x="157" y="266"/>
                    <a:pt x="152" y="266"/>
                  </a:cubicBezTo>
                  <a:cubicBezTo>
                    <a:pt x="151" y="266"/>
                    <a:pt x="150" y="267"/>
                    <a:pt x="149" y="268"/>
                  </a:cubicBezTo>
                  <a:cubicBezTo>
                    <a:pt x="136" y="241"/>
                    <a:pt x="139" y="224"/>
                    <a:pt x="139" y="221"/>
                  </a:cubicBezTo>
                  <a:lnTo>
                    <a:pt x="116" y="211"/>
                  </a:lnTo>
                  <a:lnTo>
                    <a:pt x="116" y="211"/>
                  </a:lnTo>
                  <a:cubicBezTo>
                    <a:pt x="139" y="268"/>
                    <a:pt x="125" y="275"/>
                    <a:pt x="143" y="322"/>
                  </a:cubicBezTo>
                  <a:lnTo>
                    <a:pt x="139" y="255"/>
                  </a:lnTo>
                  <a:lnTo>
                    <a:pt x="139" y="255"/>
                  </a:lnTo>
                  <a:cubicBezTo>
                    <a:pt x="162" y="314"/>
                    <a:pt x="188" y="420"/>
                    <a:pt x="178" y="420"/>
                  </a:cubicBezTo>
                  <a:cubicBezTo>
                    <a:pt x="177" y="420"/>
                    <a:pt x="177" y="420"/>
                    <a:pt x="177" y="420"/>
                  </a:cubicBezTo>
                  <a:cubicBezTo>
                    <a:pt x="163" y="396"/>
                    <a:pt x="139" y="315"/>
                    <a:pt x="132" y="295"/>
                  </a:cubicBezTo>
                  <a:lnTo>
                    <a:pt x="132" y="295"/>
                  </a:lnTo>
                  <a:cubicBezTo>
                    <a:pt x="135" y="311"/>
                    <a:pt x="136" y="329"/>
                    <a:pt x="132" y="329"/>
                  </a:cubicBezTo>
                  <a:cubicBezTo>
                    <a:pt x="131" y="329"/>
                    <a:pt x="130" y="328"/>
                    <a:pt x="129" y="325"/>
                  </a:cubicBezTo>
                  <a:lnTo>
                    <a:pt x="122" y="292"/>
                  </a:lnTo>
                  <a:cubicBezTo>
                    <a:pt x="121" y="290"/>
                    <a:pt x="120" y="289"/>
                    <a:pt x="119" y="289"/>
                  </a:cubicBezTo>
                  <a:lnTo>
                    <a:pt x="119" y="289"/>
                  </a:lnTo>
                  <a:cubicBezTo>
                    <a:pt x="113" y="289"/>
                    <a:pt x="126" y="335"/>
                    <a:pt x="122" y="335"/>
                  </a:cubicBezTo>
                  <a:cubicBezTo>
                    <a:pt x="121" y="335"/>
                    <a:pt x="118" y="330"/>
                    <a:pt x="112" y="319"/>
                  </a:cubicBezTo>
                  <a:cubicBezTo>
                    <a:pt x="109" y="316"/>
                    <a:pt x="87" y="272"/>
                    <a:pt x="85" y="272"/>
                  </a:cubicBezTo>
                  <a:lnTo>
                    <a:pt x="85" y="272"/>
                  </a:lnTo>
                  <a:cubicBezTo>
                    <a:pt x="85" y="272"/>
                    <a:pt x="86" y="275"/>
                    <a:pt x="88" y="281"/>
                  </a:cubicBezTo>
                  <a:cubicBezTo>
                    <a:pt x="118" y="344"/>
                    <a:pt x="194" y="544"/>
                    <a:pt x="212" y="602"/>
                  </a:cubicBezTo>
                  <a:lnTo>
                    <a:pt x="212" y="602"/>
                  </a:lnTo>
                  <a:cubicBezTo>
                    <a:pt x="206" y="589"/>
                    <a:pt x="175" y="542"/>
                    <a:pt x="163" y="515"/>
                  </a:cubicBezTo>
                  <a:cubicBezTo>
                    <a:pt x="136" y="464"/>
                    <a:pt x="119" y="386"/>
                    <a:pt x="99" y="342"/>
                  </a:cubicBezTo>
                  <a:lnTo>
                    <a:pt x="99" y="342"/>
                  </a:lnTo>
                  <a:cubicBezTo>
                    <a:pt x="102" y="359"/>
                    <a:pt x="108" y="379"/>
                    <a:pt x="112" y="386"/>
                  </a:cubicBezTo>
                  <a:cubicBezTo>
                    <a:pt x="103" y="377"/>
                    <a:pt x="94" y="344"/>
                    <a:pt x="89" y="344"/>
                  </a:cubicBezTo>
                  <a:cubicBezTo>
                    <a:pt x="89" y="344"/>
                    <a:pt x="89" y="344"/>
                    <a:pt x="88" y="345"/>
                  </a:cubicBezTo>
                  <a:cubicBezTo>
                    <a:pt x="98" y="371"/>
                    <a:pt x="97" y="375"/>
                    <a:pt x="95" y="375"/>
                  </a:cubicBezTo>
                  <a:cubicBezTo>
                    <a:pt x="95" y="375"/>
                    <a:pt x="93" y="374"/>
                    <a:pt x="93" y="374"/>
                  </a:cubicBezTo>
                  <a:lnTo>
                    <a:pt x="93" y="374"/>
                  </a:lnTo>
                  <a:cubicBezTo>
                    <a:pt x="92" y="374"/>
                    <a:pt x="94" y="377"/>
                    <a:pt x="105" y="396"/>
                  </a:cubicBezTo>
                  <a:cubicBezTo>
                    <a:pt x="106" y="402"/>
                    <a:pt x="106" y="404"/>
                    <a:pt x="105" y="404"/>
                  </a:cubicBezTo>
                  <a:cubicBezTo>
                    <a:pt x="102" y="404"/>
                    <a:pt x="95" y="393"/>
                    <a:pt x="90" y="393"/>
                  </a:cubicBezTo>
                  <a:cubicBezTo>
                    <a:pt x="89" y="393"/>
                    <a:pt x="89" y="393"/>
                    <a:pt x="88" y="393"/>
                  </a:cubicBezTo>
                  <a:cubicBezTo>
                    <a:pt x="105" y="431"/>
                    <a:pt x="136" y="525"/>
                    <a:pt x="139" y="545"/>
                  </a:cubicBezTo>
                  <a:cubicBezTo>
                    <a:pt x="132" y="528"/>
                    <a:pt x="122" y="512"/>
                    <a:pt x="119" y="501"/>
                  </a:cubicBezTo>
                  <a:cubicBezTo>
                    <a:pt x="106" y="501"/>
                    <a:pt x="90" y="480"/>
                    <a:pt x="80" y="480"/>
                  </a:cubicBezTo>
                  <a:cubicBezTo>
                    <a:pt x="80" y="480"/>
                    <a:pt x="79" y="481"/>
                    <a:pt x="78" y="481"/>
                  </a:cubicBezTo>
                  <a:cubicBezTo>
                    <a:pt x="71" y="467"/>
                    <a:pt x="58" y="454"/>
                    <a:pt x="48" y="426"/>
                  </a:cubicBezTo>
                  <a:lnTo>
                    <a:pt x="48" y="426"/>
                  </a:lnTo>
                  <a:cubicBezTo>
                    <a:pt x="51" y="437"/>
                    <a:pt x="58" y="457"/>
                    <a:pt x="55" y="461"/>
                  </a:cubicBezTo>
                  <a:cubicBezTo>
                    <a:pt x="27" y="414"/>
                    <a:pt x="61" y="451"/>
                    <a:pt x="27" y="390"/>
                  </a:cubicBezTo>
                  <a:lnTo>
                    <a:pt x="27" y="390"/>
                  </a:lnTo>
                  <a:cubicBezTo>
                    <a:pt x="44" y="423"/>
                    <a:pt x="41" y="440"/>
                    <a:pt x="44" y="464"/>
                  </a:cubicBezTo>
                  <a:cubicBezTo>
                    <a:pt x="52" y="481"/>
                    <a:pt x="57" y="487"/>
                    <a:pt x="59" y="487"/>
                  </a:cubicBezTo>
                  <a:cubicBezTo>
                    <a:pt x="64" y="487"/>
                    <a:pt x="59" y="463"/>
                    <a:pt x="55" y="447"/>
                  </a:cubicBezTo>
                  <a:lnTo>
                    <a:pt x="55" y="447"/>
                  </a:lnTo>
                  <a:cubicBezTo>
                    <a:pt x="88" y="518"/>
                    <a:pt x="112" y="599"/>
                    <a:pt x="116" y="636"/>
                  </a:cubicBezTo>
                  <a:cubicBezTo>
                    <a:pt x="116" y="639"/>
                    <a:pt x="115" y="640"/>
                    <a:pt x="115" y="640"/>
                  </a:cubicBezTo>
                  <a:cubicBezTo>
                    <a:pt x="110" y="640"/>
                    <a:pt x="98" y="608"/>
                    <a:pt x="95" y="602"/>
                  </a:cubicBezTo>
                  <a:lnTo>
                    <a:pt x="95" y="602"/>
                  </a:lnTo>
                  <a:cubicBezTo>
                    <a:pt x="95" y="602"/>
                    <a:pt x="95" y="602"/>
                    <a:pt x="95" y="602"/>
                  </a:cubicBezTo>
                  <a:cubicBezTo>
                    <a:pt x="95" y="602"/>
                    <a:pt x="95" y="601"/>
                    <a:pt x="95" y="601"/>
                  </a:cubicBezTo>
                  <a:lnTo>
                    <a:pt x="95" y="601"/>
                  </a:lnTo>
                  <a:cubicBezTo>
                    <a:pt x="95" y="601"/>
                    <a:pt x="95" y="602"/>
                    <a:pt x="95" y="602"/>
                  </a:cubicBezTo>
                  <a:lnTo>
                    <a:pt x="95" y="602"/>
                  </a:lnTo>
                  <a:cubicBezTo>
                    <a:pt x="95" y="602"/>
                    <a:pt x="95" y="602"/>
                    <a:pt x="94" y="602"/>
                  </a:cubicBezTo>
                  <a:lnTo>
                    <a:pt x="94" y="602"/>
                  </a:lnTo>
                  <a:cubicBezTo>
                    <a:pt x="81" y="602"/>
                    <a:pt x="122" y="697"/>
                    <a:pt x="112" y="697"/>
                  </a:cubicBezTo>
                  <a:cubicBezTo>
                    <a:pt x="111" y="697"/>
                    <a:pt x="107" y="694"/>
                    <a:pt x="102" y="687"/>
                  </a:cubicBezTo>
                  <a:cubicBezTo>
                    <a:pt x="78" y="643"/>
                    <a:pt x="61" y="596"/>
                    <a:pt x="44" y="565"/>
                  </a:cubicBezTo>
                  <a:cubicBezTo>
                    <a:pt x="44" y="561"/>
                    <a:pt x="45" y="560"/>
                    <a:pt x="47" y="560"/>
                  </a:cubicBezTo>
                  <a:cubicBezTo>
                    <a:pt x="52" y="560"/>
                    <a:pt x="67" y="586"/>
                    <a:pt x="71" y="586"/>
                  </a:cubicBezTo>
                  <a:cubicBezTo>
                    <a:pt x="71" y="586"/>
                    <a:pt x="71" y="585"/>
                    <a:pt x="71" y="585"/>
                  </a:cubicBezTo>
                  <a:lnTo>
                    <a:pt x="58" y="565"/>
                  </a:lnTo>
                  <a:cubicBezTo>
                    <a:pt x="53" y="553"/>
                    <a:pt x="51" y="543"/>
                    <a:pt x="55" y="543"/>
                  </a:cubicBezTo>
                  <a:lnTo>
                    <a:pt x="55" y="543"/>
                  </a:lnTo>
                  <a:cubicBezTo>
                    <a:pt x="56" y="543"/>
                    <a:pt x="58" y="544"/>
                    <a:pt x="61" y="548"/>
                  </a:cubicBezTo>
                  <a:cubicBezTo>
                    <a:pt x="53" y="533"/>
                    <a:pt x="46" y="530"/>
                    <a:pt x="40" y="530"/>
                  </a:cubicBezTo>
                  <a:cubicBezTo>
                    <a:pt x="34" y="530"/>
                    <a:pt x="28" y="533"/>
                    <a:pt x="21" y="533"/>
                  </a:cubicBezTo>
                  <a:cubicBezTo>
                    <a:pt x="15" y="533"/>
                    <a:pt x="9" y="531"/>
                    <a:pt x="1" y="521"/>
                  </a:cubicBezTo>
                  <a:lnTo>
                    <a:pt x="1" y="521"/>
                  </a:lnTo>
                  <a:cubicBezTo>
                    <a:pt x="4" y="535"/>
                    <a:pt x="7" y="555"/>
                    <a:pt x="18" y="572"/>
                  </a:cubicBezTo>
                  <a:lnTo>
                    <a:pt x="21" y="562"/>
                  </a:lnTo>
                  <a:cubicBezTo>
                    <a:pt x="41" y="599"/>
                    <a:pt x="38" y="616"/>
                    <a:pt x="48" y="633"/>
                  </a:cubicBezTo>
                  <a:cubicBezTo>
                    <a:pt x="57" y="656"/>
                    <a:pt x="67" y="691"/>
                    <a:pt x="61" y="691"/>
                  </a:cubicBezTo>
                  <a:cubicBezTo>
                    <a:pt x="59" y="691"/>
                    <a:pt x="57" y="689"/>
                    <a:pt x="55" y="687"/>
                  </a:cubicBezTo>
                  <a:lnTo>
                    <a:pt x="27" y="636"/>
                  </a:lnTo>
                  <a:lnTo>
                    <a:pt x="27" y="636"/>
                  </a:lnTo>
                  <a:cubicBezTo>
                    <a:pt x="32" y="645"/>
                    <a:pt x="40" y="654"/>
                    <a:pt x="42" y="654"/>
                  </a:cubicBezTo>
                  <a:cubicBezTo>
                    <a:pt x="43" y="654"/>
                    <a:pt x="43" y="652"/>
                    <a:pt x="41" y="646"/>
                  </a:cubicBezTo>
                  <a:lnTo>
                    <a:pt x="41" y="646"/>
                  </a:lnTo>
                  <a:cubicBezTo>
                    <a:pt x="42" y="649"/>
                    <a:pt x="42" y="650"/>
                    <a:pt x="41" y="650"/>
                  </a:cubicBezTo>
                  <a:cubicBezTo>
                    <a:pt x="38" y="650"/>
                    <a:pt x="21" y="623"/>
                    <a:pt x="18" y="623"/>
                  </a:cubicBezTo>
                  <a:lnTo>
                    <a:pt x="18" y="623"/>
                  </a:lnTo>
                  <a:cubicBezTo>
                    <a:pt x="17" y="623"/>
                    <a:pt x="19" y="630"/>
                    <a:pt x="27" y="649"/>
                  </a:cubicBezTo>
                  <a:lnTo>
                    <a:pt x="48" y="683"/>
                  </a:lnTo>
                  <a:cubicBezTo>
                    <a:pt x="57" y="712"/>
                    <a:pt x="75" y="759"/>
                    <a:pt x="67" y="759"/>
                  </a:cubicBezTo>
                  <a:cubicBezTo>
                    <a:pt x="67" y="759"/>
                    <a:pt x="66" y="759"/>
                    <a:pt x="65" y="758"/>
                  </a:cubicBezTo>
                  <a:lnTo>
                    <a:pt x="65" y="758"/>
                  </a:lnTo>
                  <a:cubicBezTo>
                    <a:pt x="75" y="777"/>
                    <a:pt x="77" y="779"/>
                    <a:pt x="77" y="779"/>
                  </a:cubicBezTo>
                  <a:cubicBezTo>
                    <a:pt x="77" y="779"/>
                    <a:pt x="77" y="779"/>
                    <a:pt x="77" y="779"/>
                  </a:cubicBezTo>
                  <a:cubicBezTo>
                    <a:pt x="78" y="779"/>
                    <a:pt x="80" y="782"/>
                    <a:pt x="95" y="808"/>
                  </a:cubicBezTo>
                  <a:cubicBezTo>
                    <a:pt x="59" y="743"/>
                    <a:pt x="100" y="789"/>
                    <a:pt x="79" y="747"/>
                  </a:cubicBezTo>
                  <a:lnTo>
                    <a:pt x="79" y="747"/>
                  </a:lnTo>
                  <a:cubicBezTo>
                    <a:pt x="102" y="787"/>
                    <a:pt x="92" y="761"/>
                    <a:pt x="122" y="808"/>
                  </a:cubicBezTo>
                  <a:cubicBezTo>
                    <a:pt x="117" y="794"/>
                    <a:pt x="109" y="783"/>
                    <a:pt x="112" y="783"/>
                  </a:cubicBezTo>
                  <a:lnTo>
                    <a:pt x="112" y="783"/>
                  </a:lnTo>
                  <a:cubicBezTo>
                    <a:pt x="113" y="783"/>
                    <a:pt x="114" y="784"/>
                    <a:pt x="116" y="785"/>
                  </a:cubicBezTo>
                  <a:cubicBezTo>
                    <a:pt x="112" y="778"/>
                    <a:pt x="112" y="771"/>
                    <a:pt x="108" y="768"/>
                  </a:cubicBezTo>
                  <a:cubicBezTo>
                    <a:pt x="102" y="761"/>
                    <a:pt x="99" y="751"/>
                    <a:pt x="91" y="744"/>
                  </a:cubicBezTo>
                  <a:cubicBezTo>
                    <a:pt x="78" y="704"/>
                    <a:pt x="85" y="701"/>
                    <a:pt x="78" y="677"/>
                  </a:cubicBezTo>
                  <a:lnTo>
                    <a:pt x="78" y="677"/>
                  </a:lnTo>
                  <a:cubicBezTo>
                    <a:pt x="85" y="683"/>
                    <a:pt x="85" y="697"/>
                    <a:pt x="95" y="718"/>
                  </a:cubicBezTo>
                  <a:lnTo>
                    <a:pt x="85" y="683"/>
                  </a:lnTo>
                  <a:lnTo>
                    <a:pt x="85" y="683"/>
                  </a:lnTo>
                  <a:cubicBezTo>
                    <a:pt x="97" y="706"/>
                    <a:pt x="109" y="723"/>
                    <a:pt x="118" y="739"/>
                  </a:cubicBezTo>
                  <a:lnTo>
                    <a:pt x="118" y="739"/>
                  </a:lnTo>
                  <a:cubicBezTo>
                    <a:pt x="118" y="738"/>
                    <a:pt x="118" y="737"/>
                    <a:pt x="118" y="736"/>
                  </a:cubicBezTo>
                  <a:lnTo>
                    <a:pt x="118" y="736"/>
                  </a:lnTo>
                  <a:cubicBezTo>
                    <a:pt x="118" y="738"/>
                    <a:pt x="118" y="739"/>
                    <a:pt x="119" y="740"/>
                  </a:cubicBezTo>
                  <a:lnTo>
                    <a:pt x="119" y="740"/>
                  </a:lnTo>
                  <a:cubicBezTo>
                    <a:pt x="118" y="740"/>
                    <a:pt x="118" y="739"/>
                    <a:pt x="118" y="739"/>
                  </a:cubicBezTo>
                  <a:lnTo>
                    <a:pt x="118" y="739"/>
                  </a:lnTo>
                  <a:cubicBezTo>
                    <a:pt x="118" y="740"/>
                    <a:pt x="118" y="742"/>
                    <a:pt x="119" y="744"/>
                  </a:cubicBezTo>
                  <a:cubicBezTo>
                    <a:pt x="119" y="743"/>
                    <a:pt x="119" y="742"/>
                    <a:pt x="119" y="740"/>
                  </a:cubicBezTo>
                  <a:lnTo>
                    <a:pt x="119" y="740"/>
                  </a:lnTo>
                  <a:cubicBezTo>
                    <a:pt x="124" y="750"/>
                    <a:pt x="128" y="759"/>
                    <a:pt x="129" y="768"/>
                  </a:cubicBezTo>
                  <a:lnTo>
                    <a:pt x="136" y="768"/>
                  </a:lnTo>
                  <a:cubicBezTo>
                    <a:pt x="143" y="779"/>
                    <a:pt x="149" y="785"/>
                    <a:pt x="152" y="785"/>
                  </a:cubicBezTo>
                  <a:cubicBezTo>
                    <a:pt x="154" y="785"/>
                    <a:pt x="154" y="782"/>
                    <a:pt x="152" y="775"/>
                  </a:cubicBezTo>
                  <a:lnTo>
                    <a:pt x="152" y="775"/>
                  </a:lnTo>
                  <a:cubicBezTo>
                    <a:pt x="153" y="775"/>
                    <a:pt x="153" y="776"/>
                    <a:pt x="153" y="776"/>
                  </a:cubicBezTo>
                  <a:cubicBezTo>
                    <a:pt x="156" y="776"/>
                    <a:pt x="147" y="751"/>
                    <a:pt x="148" y="751"/>
                  </a:cubicBezTo>
                  <a:lnTo>
                    <a:pt x="148" y="751"/>
                  </a:lnTo>
                  <a:cubicBezTo>
                    <a:pt x="148" y="751"/>
                    <a:pt x="149" y="754"/>
                    <a:pt x="152" y="761"/>
                  </a:cubicBezTo>
                  <a:lnTo>
                    <a:pt x="149" y="735"/>
                  </a:lnTo>
                  <a:lnTo>
                    <a:pt x="156" y="744"/>
                  </a:lnTo>
                  <a:cubicBezTo>
                    <a:pt x="163" y="744"/>
                    <a:pt x="155" y="708"/>
                    <a:pt x="165" y="708"/>
                  </a:cubicBezTo>
                  <a:cubicBezTo>
                    <a:pt x="169" y="708"/>
                    <a:pt x="176" y="715"/>
                    <a:pt x="190" y="735"/>
                  </a:cubicBezTo>
                  <a:cubicBezTo>
                    <a:pt x="187" y="726"/>
                    <a:pt x="186" y="715"/>
                    <a:pt x="192" y="715"/>
                  </a:cubicBezTo>
                  <a:cubicBezTo>
                    <a:pt x="193" y="715"/>
                    <a:pt x="195" y="716"/>
                    <a:pt x="197" y="718"/>
                  </a:cubicBezTo>
                  <a:lnTo>
                    <a:pt x="210" y="751"/>
                  </a:lnTo>
                  <a:cubicBezTo>
                    <a:pt x="210" y="749"/>
                    <a:pt x="210" y="748"/>
                    <a:pt x="211" y="748"/>
                  </a:cubicBezTo>
                  <a:cubicBezTo>
                    <a:pt x="215" y="748"/>
                    <a:pt x="224" y="760"/>
                    <a:pt x="226" y="760"/>
                  </a:cubicBezTo>
                  <a:cubicBezTo>
                    <a:pt x="228" y="760"/>
                    <a:pt x="228" y="756"/>
                    <a:pt x="224" y="744"/>
                  </a:cubicBezTo>
                  <a:lnTo>
                    <a:pt x="224" y="744"/>
                  </a:lnTo>
                  <a:cubicBezTo>
                    <a:pt x="240" y="778"/>
                    <a:pt x="249" y="788"/>
                    <a:pt x="253" y="788"/>
                  </a:cubicBezTo>
                  <a:cubicBezTo>
                    <a:pt x="260" y="788"/>
                    <a:pt x="259" y="767"/>
                    <a:pt x="265" y="767"/>
                  </a:cubicBezTo>
                  <a:cubicBezTo>
                    <a:pt x="266" y="767"/>
                    <a:pt x="266" y="767"/>
                    <a:pt x="267" y="768"/>
                  </a:cubicBezTo>
                  <a:lnTo>
                    <a:pt x="250" y="724"/>
                  </a:lnTo>
                  <a:lnTo>
                    <a:pt x="250" y="724"/>
                  </a:lnTo>
                  <a:cubicBezTo>
                    <a:pt x="251" y="724"/>
                    <a:pt x="251" y="724"/>
                    <a:pt x="251" y="724"/>
                  </a:cubicBezTo>
                  <a:cubicBezTo>
                    <a:pt x="254" y="724"/>
                    <a:pt x="254" y="709"/>
                    <a:pt x="254" y="690"/>
                  </a:cubicBezTo>
                  <a:lnTo>
                    <a:pt x="241" y="653"/>
                  </a:lnTo>
                  <a:cubicBezTo>
                    <a:pt x="239" y="645"/>
                    <a:pt x="239" y="642"/>
                    <a:pt x="241" y="642"/>
                  </a:cubicBezTo>
                  <a:cubicBezTo>
                    <a:pt x="246" y="642"/>
                    <a:pt x="263" y="667"/>
                    <a:pt x="269" y="667"/>
                  </a:cubicBezTo>
                  <a:cubicBezTo>
                    <a:pt x="270" y="667"/>
                    <a:pt x="270" y="667"/>
                    <a:pt x="271" y="666"/>
                  </a:cubicBezTo>
                  <a:cubicBezTo>
                    <a:pt x="274" y="675"/>
                    <a:pt x="275" y="678"/>
                    <a:pt x="274" y="678"/>
                  </a:cubicBezTo>
                  <a:cubicBezTo>
                    <a:pt x="273" y="678"/>
                    <a:pt x="271" y="675"/>
                    <a:pt x="267" y="670"/>
                  </a:cubicBezTo>
                  <a:lnTo>
                    <a:pt x="267" y="670"/>
                  </a:lnTo>
                  <a:cubicBezTo>
                    <a:pt x="277" y="689"/>
                    <a:pt x="283" y="696"/>
                    <a:pt x="285" y="696"/>
                  </a:cubicBezTo>
                  <a:cubicBezTo>
                    <a:pt x="293" y="696"/>
                    <a:pt x="283" y="645"/>
                    <a:pt x="290" y="645"/>
                  </a:cubicBezTo>
                  <a:lnTo>
                    <a:pt x="290" y="645"/>
                  </a:lnTo>
                  <a:cubicBezTo>
                    <a:pt x="292" y="645"/>
                    <a:pt x="296" y="650"/>
                    <a:pt x="301" y="660"/>
                  </a:cubicBezTo>
                  <a:cubicBezTo>
                    <a:pt x="300" y="652"/>
                    <a:pt x="300" y="649"/>
                    <a:pt x="301" y="649"/>
                  </a:cubicBezTo>
                  <a:lnTo>
                    <a:pt x="301" y="649"/>
                  </a:lnTo>
                  <a:cubicBezTo>
                    <a:pt x="302" y="649"/>
                    <a:pt x="304" y="653"/>
                    <a:pt x="308" y="657"/>
                  </a:cubicBezTo>
                  <a:cubicBezTo>
                    <a:pt x="308" y="657"/>
                    <a:pt x="305" y="660"/>
                    <a:pt x="308" y="660"/>
                  </a:cubicBezTo>
                  <a:cubicBezTo>
                    <a:pt x="311" y="660"/>
                    <a:pt x="311" y="653"/>
                    <a:pt x="311" y="643"/>
                  </a:cubicBezTo>
                  <a:lnTo>
                    <a:pt x="325" y="683"/>
                  </a:lnTo>
                  <a:cubicBezTo>
                    <a:pt x="326" y="686"/>
                    <a:pt x="327" y="687"/>
                    <a:pt x="328" y="687"/>
                  </a:cubicBezTo>
                  <a:cubicBezTo>
                    <a:pt x="331" y="687"/>
                    <a:pt x="320" y="658"/>
                    <a:pt x="308" y="629"/>
                  </a:cubicBezTo>
                  <a:cubicBezTo>
                    <a:pt x="308" y="623"/>
                    <a:pt x="305" y="613"/>
                    <a:pt x="305" y="602"/>
                  </a:cubicBezTo>
                  <a:lnTo>
                    <a:pt x="305" y="602"/>
                  </a:lnTo>
                  <a:cubicBezTo>
                    <a:pt x="312" y="623"/>
                    <a:pt x="315" y="629"/>
                    <a:pt x="316" y="629"/>
                  </a:cubicBezTo>
                  <a:cubicBezTo>
                    <a:pt x="317" y="629"/>
                    <a:pt x="316" y="621"/>
                    <a:pt x="318" y="621"/>
                  </a:cubicBezTo>
                  <a:cubicBezTo>
                    <a:pt x="319" y="621"/>
                    <a:pt x="323" y="627"/>
                    <a:pt x="331" y="649"/>
                  </a:cubicBezTo>
                  <a:cubicBezTo>
                    <a:pt x="322" y="616"/>
                    <a:pt x="333" y="619"/>
                    <a:pt x="319" y="559"/>
                  </a:cubicBezTo>
                  <a:lnTo>
                    <a:pt x="319" y="559"/>
                  </a:lnTo>
                  <a:cubicBezTo>
                    <a:pt x="322" y="562"/>
                    <a:pt x="324" y="565"/>
                    <a:pt x="325" y="565"/>
                  </a:cubicBezTo>
                  <a:cubicBezTo>
                    <a:pt x="327" y="565"/>
                    <a:pt x="327" y="562"/>
                    <a:pt x="325" y="552"/>
                  </a:cubicBezTo>
                  <a:lnTo>
                    <a:pt x="325" y="552"/>
                  </a:lnTo>
                  <a:lnTo>
                    <a:pt x="345" y="602"/>
                  </a:lnTo>
                  <a:lnTo>
                    <a:pt x="328" y="528"/>
                  </a:lnTo>
                  <a:lnTo>
                    <a:pt x="328" y="528"/>
                  </a:lnTo>
                  <a:cubicBezTo>
                    <a:pt x="342" y="562"/>
                    <a:pt x="352" y="579"/>
                    <a:pt x="359" y="623"/>
                  </a:cubicBezTo>
                  <a:cubicBezTo>
                    <a:pt x="348" y="555"/>
                    <a:pt x="362" y="596"/>
                    <a:pt x="348" y="528"/>
                  </a:cubicBezTo>
                  <a:lnTo>
                    <a:pt x="348" y="528"/>
                  </a:lnTo>
                  <a:lnTo>
                    <a:pt x="359" y="565"/>
                  </a:lnTo>
                  <a:cubicBezTo>
                    <a:pt x="362" y="563"/>
                    <a:pt x="356" y="533"/>
                    <a:pt x="359" y="533"/>
                  </a:cubicBezTo>
                  <a:lnTo>
                    <a:pt x="359" y="533"/>
                  </a:lnTo>
                  <a:cubicBezTo>
                    <a:pt x="361" y="533"/>
                    <a:pt x="362" y="536"/>
                    <a:pt x="365" y="542"/>
                  </a:cubicBezTo>
                  <a:cubicBezTo>
                    <a:pt x="377" y="569"/>
                    <a:pt x="386" y="573"/>
                    <a:pt x="394" y="573"/>
                  </a:cubicBezTo>
                  <a:cubicBezTo>
                    <a:pt x="397" y="573"/>
                    <a:pt x="401" y="572"/>
                    <a:pt x="404" y="572"/>
                  </a:cubicBezTo>
                  <a:cubicBezTo>
                    <a:pt x="413" y="572"/>
                    <a:pt x="423" y="576"/>
                    <a:pt x="436" y="599"/>
                  </a:cubicBezTo>
                  <a:cubicBezTo>
                    <a:pt x="428" y="570"/>
                    <a:pt x="425" y="560"/>
                    <a:pt x="426" y="560"/>
                  </a:cubicBezTo>
                  <a:lnTo>
                    <a:pt x="426" y="560"/>
                  </a:lnTo>
                  <a:cubicBezTo>
                    <a:pt x="428" y="560"/>
                    <a:pt x="438" y="587"/>
                    <a:pt x="441" y="587"/>
                  </a:cubicBezTo>
                  <a:cubicBezTo>
                    <a:pt x="442" y="587"/>
                    <a:pt x="441" y="581"/>
                    <a:pt x="436" y="562"/>
                  </a:cubicBezTo>
                  <a:lnTo>
                    <a:pt x="436" y="562"/>
                  </a:lnTo>
                  <a:cubicBezTo>
                    <a:pt x="443" y="585"/>
                    <a:pt x="450" y="599"/>
                    <a:pt x="453" y="623"/>
                  </a:cubicBezTo>
                  <a:cubicBezTo>
                    <a:pt x="454" y="617"/>
                    <a:pt x="455" y="616"/>
                    <a:pt x="457" y="616"/>
                  </a:cubicBezTo>
                  <a:cubicBezTo>
                    <a:pt x="460" y="616"/>
                    <a:pt x="465" y="624"/>
                    <a:pt x="467" y="624"/>
                  </a:cubicBezTo>
                  <a:cubicBezTo>
                    <a:pt x="470" y="624"/>
                    <a:pt x="471" y="617"/>
                    <a:pt x="467" y="589"/>
                  </a:cubicBezTo>
                  <a:lnTo>
                    <a:pt x="467" y="589"/>
                  </a:lnTo>
                  <a:cubicBezTo>
                    <a:pt x="473" y="613"/>
                    <a:pt x="473" y="626"/>
                    <a:pt x="477" y="640"/>
                  </a:cubicBezTo>
                  <a:cubicBezTo>
                    <a:pt x="477" y="635"/>
                    <a:pt x="475" y="626"/>
                    <a:pt x="476" y="626"/>
                  </a:cubicBezTo>
                  <a:lnTo>
                    <a:pt x="476" y="626"/>
                  </a:lnTo>
                  <a:cubicBezTo>
                    <a:pt x="477" y="626"/>
                    <a:pt x="478" y="628"/>
                    <a:pt x="481" y="633"/>
                  </a:cubicBezTo>
                  <a:cubicBezTo>
                    <a:pt x="484" y="646"/>
                    <a:pt x="484" y="653"/>
                    <a:pt x="487" y="663"/>
                  </a:cubicBezTo>
                  <a:cubicBezTo>
                    <a:pt x="494" y="657"/>
                    <a:pt x="473" y="582"/>
                    <a:pt x="456" y="508"/>
                  </a:cubicBezTo>
                  <a:lnTo>
                    <a:pt x="456" y="508"/>
                  </a:lnTo>
                  <a:cubicBezTo>
                    <a:pt x="462" y="522"/>
                    <a:pt x="465" y="529"/>
                    <a:pt x="467" y="529"/>
                  </a:cubicBezTo>
                  <a:cubicBezTo>
                    <a:pt x="469" y="529"/>
                    <a:pt x="467" y="515"/>
                    <a:pt x="464" y="487"/>
                  </a:cubicBezTo>
                  <a:lnTo>
                    <a:pt x="464" y="487"/>
                  </a:lnTo>
                  <a:cubicBezTo>
                    <a:pt x="470" y="512"/>
                    <a:pt x="481" y="535"/>
                    <a:pt x="477" y="545"/>
                  </a:cubicBezTo>
                  <a:cubicBezTo>
                    <a:pt x="479" y="546"/>
                    <a:pt x="486" y="554"/>
                    <a:pt x="490" y="554"/>
                  </a:cubicBezTo>
                  <a:cubicBezTo>
                    <a:pt x="495" y="554"/>
                    <a:pt x="497" y="547"/>
                    <a:pt x="490" y="518"/>
                  </a:cubicBezTo>
                  <a:lnTo>
                    <a:pt x="490" y="518"/>
                  </a:lnTo>
                  <a:cubicBezTo>
                    <a:pt x="491" y="522"/>
                    <a:pt x="492" y="524"/>
                    <a:pt x="493" y="524"/>
                  </a:cubicBezTo>
                  <a:cubicBezTo>
                    <a:pt x="495" y="524"/>
                    <a:pt x="497" y="516"/>
                    <a:pt x="497" y="512"/>
                  </a:cubicBezTo>
                  <a:cubicBezTo>
                    <a:pt x="501" y="513"/>
                    <a:pt x="504" y="515"/>
                    <a:pt x="506" y="515"/>
                  </a:cubicBezTo>
                  <a:cubicBezTo>
                    <a:pt x="508" y="515"/>
                    <a:pt x="509" y="514"/>
                    <a:pt x="511" y="512"/>
                  </a:cubicBezTo>
                  <a:lnTo>
                    <a:pt x="507" y="504"/>
                  </a:lnTo>
                  <a:cubicBezTo>
                    <a:pt x="502" y="475"/>
                    <a:pt x="501" y="467"/>
                    <a:pt x="503" y="467"/>
                  </a:cubicBezTo>
                  <a:lnTo>
                    <a:pt x="503" y="467"/>
                  </a:lnTo>
                  <a:cubicBezTo>
                    <a:pt x="505" y="467"/>
                    <a:pt x="510" y="479"/>
                    <a:pt x="513" y="479"/>
                  </a:cubicBezTo>
                  <a:cubicBezTo>
                    <a:pt x="513" y="479"/>
                    <a:pt x="514" y="478"/>
                    <a:pt x="514" y="478"/>
                  </a:cubicBezTo>
                  <a:lnTo>
                    <a:pt x="517" y="484"/>
                  </a:lnTo>
                  <a:cubicBezTo>
                    <a:pt x="524" y="497"/>
                    <a:pt x="527" y="501"/>
                    <a:pt x="528" y="501"/>
                  </a:cubicBezTo>
                  <a:cubicBezTo>
                    <a:pt x="530" y="501"/>
                    <a:pt x="529" y="492"/>
                    <a:pt x="531" y="492"/>
                  </a:cubicBezTo>
                  <a:cubicBezTo>
                    <a:pt x="533" y="492"/>
                    <a:pt x="536" y="497"/>
                    <a:pt x="545" y="515"/>
                  </a:cubicBezTo>
                  <a:lnTo>
                    <a:pt x="534" y="471"/>
                  </a:lnTo>
                  <a:cubicBezTo>
                    <a:pt x="529" y="447"/>
                    <a:pt x="528" y="438"/>
                    <a:pt x="529" y="438"/>
                  </a:cubicBezTo>
                  <a:lnTo>
                    <a:pt x="529" y="438"/>
                  </a:lnTo>
                  <a:cubicBezTo>
                    <a:pt x="533" y="438"/>
                    <a:pt x="550" y="490"/>
                    <a:pt x="556" y="490"/>
                  </a:cubicBezTo>
                  <a:cubicBezTo>
                    <a:pt x="557" y="490"/>
                    <a:pt x="558" y="488"/>
                    <a:pt x="558" y="484"/>
                  </a:cubicBezTo>
                  <a:lnTo>
                    <a:pt x="548" y="461"/>
                  </a:lnTo>
                  <a:cubicBezTo>
                    <a:pt x="548" y="457"/>
                    <a:pt x="548" y="456"/>
                    <a:pt x="549" y="456"/>
                  </a:cubicBezTo>
                  <a:cubicBezTo>
                    <a:pt x="555" y="456"/>
                    <a:pt x="589" y="586"/>
                    <a:pt x="592" y="596"/>
                  </a:cubicBezTo>
                  <a:cubicBezTo>
                    <a:pt x="595" y="606"/>
                    <a:pt x="595" y="609"/>
                    <a:pt x="595" y="616"/>
                  </a:cubicBezTo>
                  <a:cubicBezTo>
                    <a:pt x="599" y="626"/>
                    <a:pt x="601" y="631"/>
                    <a:pt x="602" y="631"/>
                  </a:cubicBezTo>
                  <a:cubicBezTo>
                    <a:pt x="605" y="631"/>
                    <a:pt x="586" y="556"/>
                    <a:pt x="592" y="545"/>
                  </a:cubicBezTo>
                  <a:lnTo>
                    <a:pt x="592" y="545"/>
                  </a:lnTo>
                  <a:cubicBezTo>
                    <a:pt x="598" y="576"/>
                    <a:pt x="602" y="623"/>
                    <a:pt x="609" y="629"/>
                  </a:cubicBezTo>
                  <a:cubicBezTo>
                    <a:pt x="610" y="631"/>
                    <a:pt x="610" y="632"/>
                    <a:pt x="611" y="632"/>
                  </a:cubicBezTo>
                  <a:cubicBezTo>
                    <a:pt x="615" y="632"/>
                    <a:pt x="610" y="567"/>
                    <a:pt x="617" y="567"/>
                  </a:cubicBezTo>
                  <a:cubicBezTo>
                    <a:pt x="619" y="567"/>
                    <a:pt x="622" y="571"/>
                    <a:pt x="626" y="582"/>
                  </a:cubicBezTo>
                  <a:cubicBezTo>
                    <a:pt x="618" y="559"/>
                    <a:pt x="612" y="535"/>
                    <a:pt x="615" y="518"/>
                  </a:cubicBezTo>
                  <a:cubicBezTo>
                    <a:pt x="615" y="518"/>
                    <a:pt x="616" y="517"/>
                    <a:pt x="616" y="517"/>
                  </a:cubicBezTo>
                  <a:cubicBezTo>
                    <a:pt x="620" y="517"/>
                    <a:pt x="633" y="558"/>
                    <a:pt x="638" y="558"/>
                  </a:cubicBezTo>
                  <a:cubicBezTo>
                    <a:pt x="640" y="558"/>
                    <a:pt x="641" y="550"/>
                    <a:pt x="639" y="528"/>
                  </a:cubicBezTo>
                  <a:lnTo>
                    <a:pt x="639" y="528"/>
                  </a:lnTo>
                  <a:lnTo>
                    <a:pt x="643" y="545"/>
                  </a:lnTo>
                  <a:cubicBezTo>
                    <a:pt x="643" y="525"/>
                    <a:pt x="652" y="512"/>
                    <a:pt x="649" y="471"/>
                  </a:cubicBezTo>
                  <a:lnTo>
                    <a:pt x="649" y="471"/>
                  </a:lnTo>
                  <a:cubicBezTo>
                    <a:pt x="656" y="512"/>
                    <a:pt x="661" y="525"/>
                    <a:pt x="664" y="525"/>
                  </a:cubicBezTo>
                  <a:cubicBezTo>
                    <a:pt x="670" y="525"/>
                    <a:pt x="671" y="485"/>
                    <a:pt x="676" y="485"/>
                  </a:cubicBezTo>
                  <a:cubicBezTo>
                    <a:pt x="678" y="485"/>
                    <a:pt x="681" y="497"/>
                    <a:pt x="687" y="532"/>
                  </a:cubicBezTo>
                  <a:lnTo>
                    <a:pt x="699" y="521"/>
                  </a:lnTo>
                  <a:lnTo>
                    <a:pt x="699" y="538"/>
                  </a:lnTo>
                  <a:cubicBezTo>
                    <a:pt x="700" y="539"/>
                    <a:pt x="701" y="539"/>
                    <a:pt x="702" y="539"/>
                  </a:cubicBezTo>
                  <a:cubicBezTo>
                    <a:pt x="710" y="539"/>
                    <a:pt x="710" y="509"/>
                    <a:pt x="707" y="478"/>
                  </a:cubicBezTo>
                  <a:lnTo>
                    <a:pt x="707" y="478"/>
                  </a:lnTo>
                  <a:cubicBezTo>
                    <a:pt x="710" y="487"/>
                    <a:pt x="710" y="501"/>
                    <a:pt x="713" y="508"/>
                  </a:cubicBezTo>
                  <a:cubicBezTo>
                    <a:pt x="719" y="517"/>
                    <a:pt x="723" y="522"/>
                    <a:pt x="726" y="522"/>
                  </a:cubicBezTo>
                  <a:cubicBezTo>
                    <a:pt x="730" y="522"/>
                    <a:pt x="730" y="503"/>
                    <a:pt x="730" y="457"/>
                  </a:cubicBezTo>
                  <a:lnTo>
                    <a:pt x="737" y="501"/>
                  </a:lnTo>
                  <a:cubicBezTo>
                    <a:pt x="737" y="498"/>
                    <a:pt x="737" y="496"/>
                    <a:pt x="738" y="496"/>
                  </a:cubicBezTo>
                  <a:cubicBezTo>
                    <a:pt x="742" y="496"/>
                    <a:pt x="755" y="535"/>
                    <a:pt x="764" y="535"/>
                  </a:cubicBezTo>
                  <a:cubicBezTo>
                    <a:pt x="767" y="535"/>
                    <a:pt x="769" y="530"/>
                    <a:pt x="771" y="518"/>
                  </a:cubicBezTo>
                  <a:cubicBezTo>
                    <a:pt x="774" y="521"/>
                    <a:pt x="774" y="532"/>
                    <a:pt x="774" y="538"/>
                  </a:cubicBezTo>
                  <a:cubicBezTo>
                    <a:pt x="775" y="530"/>
                    <a:pt x="777" y="526"/>
                    <a:pt x="779" y="526"/>
                  </a:cubicBezTo>
                  <a:cubicBezTo>
                    <a:pt x="786" y="526"/>
                    <a:pt x="798" y="567"/>
                    <a:pt x="805" y="567"/>
                  </a:cubicBezTo>
                  <a:cubicBezTo>
                    <a:pt x="809" y="567"/>
                    <a:pt x="811" y="550"/>
                    <a:pt x="808" y="495"/>
                  </a:cubicBezTo>
                  <a:lnTo>
                    <a:pt x="815" y="451"/>
                  </a:lnTo>
                  <a:cubicBezTo>
                    <a:pt x="801" y="440"/>
                    <a:pt x="811" y="379"/>
                    <a:pt x="805" y="353"/>
                  </a:cubicBezTo>
                  <a:cubicBezTo>
                    <a:pt x="805" y="352"/>
                    <a:pt x="805" y="351"/>
                    <a:pt x="806" y="351"/>
                  </a:cubicBezTo>
                  <a:cubicBezTo>
                    <a:pt x="810" y="351"/>
                    <a:pt x="820" y="399"/>
                    <a:pt x="815" y="410"/>
                  </a:cubicBezTo>
                  <a:lnTo>
                    <a:pt x="815" y="410"/>
                  </a:lnTo>
                  <a:cubicBezTo>
                    <a:pt x="815" y="408"/>
                    <a:pt x="815" y="405"/>
                    <a:pt x="815" y="403"/>
                  </a:cubicBezTo>
                  <a:lnTo>
                    <a:pt x="815" y="410"/>
                  </a:lnTo>
                  <a:cubicBezTo>
                    <a:pt x="815" y="410"/>
                    <a:pt x="815" y="410"/>
                    <a:pt x="815" y="410"/>
                  </a:cubicBezTo>
                  <a:lnTo>
                    <a:pt x="815" y="410"/>
                  </a:lnTo>
                  <a:cubicBezTo>
                    <a:pt x="819" y="484"/>
                    <a:pt x="832" y="432"/>
                    <a:pt x="835" y="491"/>
                  </a:cubicBezTo>
                  <a:cubicBezTo>
                    <a:pt x="837" y="491"/>
                    <a:pt x="839" y="491"/>
                    <a:pt x="841" y="491"/>
                  </a:cubicBezTo>
                  <a:cubicBezTo>
                    <a:pt x="865" y="491"/>
                    <a:pt x="888" y="532"/>
                    <a:pt x="909" y="535"/>
                  </a:cubicBezTo>
                  <a:lnTo>
                    <a:pt x="902" y="467"/>
                  </a:lnTo>
                  <a:lnTo>
                    <a:pt x="902" y="467"/>
                  </a:lnTo>
                  <a:lnTo>
                    <a:pt x="913" y="471"/>
                  </a:lnTo>
                  <a:cubicBezTo>
                    <a:pt x="916" y="487"/>
                    <a:pt x="916" y="522"/>
                    <a:pt x="913" y="522"/>
                  </a:cubicBezTo>
                  <a:cubicBezTo>
                    <a:pt x="913" y="522"/>
                    <a:pt x="913" y="521"/>
                    <a:pt x="913" y="521"/>
                  </a:cubicBezTo>
                  <a:lnTo>
                    <a:pt x="913" y="521"/>
                  </a:lnTo>
                  <a:cubicBezTo>
                    <a:pt x="913" y="529"/>
                    <a:pt x="914" y="532"/>
                    <a:pt x="915" y="532"/>
                  </a:cubicBezTo>
                  <a:cubicBezTo>
                    <a:pt x="917" y="532"/>
                    <a:pt x="919" y="485"/>
                    <a:pt x="919" y="474"/>
                  </a:cubicBezTo>
                  <a:lnTo>
                    <a:pt x="919" y="474"/>
                  </a:lnTo>
                  <a:cubicBezTo>
                    <a:pt x="930" y="501"/>
                    <a:pt x="916" y="552"/>
                    <a:pt x="919" y="555"/>
                  </a:cubicBezTo>
                  <a:lnTo>
                    <a:pt x="926" y="548"/>
                  </a:lnTo>
                  <a:lnTo>
                    <a:pt x="922" y="542"/>
                  </a:lnTo>
                  <a:cubicBezTo>
                    <a:pt x="926" y="516"/>
                    <a:pt x="926" y="487"/>
                    <a:pt x="932" y="487"/>
                  </a:cubicBezTo>
                  <a:cubicBezTo>
                    <a:pt x="932" y="487"/>
                    <a:pt x="933" y="487"/>
                    <a:pt x="933" y="487"/>
                  </a:cubicBezTo>
                  <a:cubicBezTo>
                    <a:pt x="936" y="501"/>
                    <a:pt x="936" y="528"/>
                    <a:pt x="939" y="532"/>
                  </a:cubicBezTo>
                  <a:lnTo>
                    <a:pt x="939" y="535"/>
                  </a:lnTo>
                  <a:lnTo>
                    <a:pt x="950" y="538"/>
                  </a:lnTo>
                  <a:lnTo>
                    <a:pt x="947" y="484"/>
                  </a:lnTo>
                  <a:cubicBezTo>
                    <a:pt x="950" y="461"/>
                    <a:pt x="955" y="481"/>
                    <a:pt x="952" y="445"/>
                  </a:cubicBezTo>
                  <a:lnTo>
                    <a:pt x="952" y="445"/>
                  </a:lnTo>
                  <a:cubicBezTo>
                    <a:pt x="956" y="478"/>
                    <a:pt x="965" y="483"/>
                    <a:pt x="973" y="483"/>
                  </a:cubicBezTo>
                  <a:cubicBezTo>
                    <a:pt x="977" y="483"/>
                    <a:pt x="981" y="482"/>
                    <a:pt x="985" y="482"/>
                  </a:cubicBezTo>
                  <a:cubicBezTo>
                    <a:pt x="989" y="482"/>
                    <a:pt x="992" y="483"/>
                    <a:pt x="994" y="491"/>
                  </a:cubicBezTo>
                  <a:cubicBezTo>
                    <a:pt x="996" y="462"/>
                    <a:pt x="1000" y="454"/>
                    <a:pt x="1006" y="454"/>
                  </a:cubicBezTo>
                  <a:cubicBezTo>
                    <a:pt x="1008" y="454"/>
                    <a:pt x="1011" y="455"/>
                    <a:pt x="1014" y="457"/>
                  </a:cubicBezTo>
                  <a:cubicBezTo>
                    <a:pt x="1011" y="444"/>
                    <a:pt x="1011" y="393"/>
                    <a:pt x="1016" y="393"/>
                  </a:cubicBezTo>
                  <a:cubicBezTo>
                    <a:pt x="1017" y="393"/>
                    <a:pt x="1017" y="393"/>
                    <a:pt x="1017" y="393"/>
                  </a:cubicBezTo>
                  <a:cubicBezTo>
                    <a:pt x="1014" y="515"/>
                    <a:pt x="1027" y="450"/>
                    <a:pt x="1031" y="529"/>
                  </a:cubicBezTo>
                  <a:lnTo>
                    <a:pt x="1031" y="529"/>
                  </a:lnTo>
                  <a:cubicBezTo>
                    <a:pt x="1030" y="490"/>
                    <a:pt x="1044" y="507"/>
                    <a:pt x="1048" y="471"/>
                  </a:cubicBezTo>
                  <a:lnTo>
                    <a:pt x="1048" y="471"/>
                  </a:lnTo>
                  <a:cubicBezTo>
                    <a:pt x="1047" y="485"/>
                    <a:pt x="1046" y="500"/>
                    <a:pt x="1048" y="515"/>
                  </a:cubicBezTo>
                  <a:cubicBezTo>
                    <a:pt x="1052" y="502"/>
                    <a:pt x="1056" y="498"/>
                    <a:pt x="1059" y="498"/>
                  </a:cubicBezTo>
                  <a:cubicBezTo>
                    <a:pt x="1069" y="498"/>
                    <a:pt x="1077" y="533"/>
                    <a:pt x="1088" y="533"/>
                  </a:cubicBezTo>
                  <a:cubicBezTo>
                    <a:pt x="1089" y="533"/>
                    <a:pt x="1091" y="533"/>
                    <a:pt x="1092" y="532"/>
                  </a:cubicBezTo>
                  <a:cubicBezTo>
                    <a:pt x="1092" y="515"/>
                    <a:pt x="1092" y="487"/>
                    <a:pt x="1095" y="464"/>
                  </a:cubicBezTo>
                  <a:lnTo>
                    <a:pt x="1102" y="548"/>
                  </a:lnTo>
                  <a:cubicBezTo>
                    <a:pt x="1104" y="541"/>
                    <a:pt x="1107" y="492"/>
                    <a:pt x="1110" y="492"/>
                  </a:cubicBezTo>
                  <a:cubicBezTo>
                    <a:pt x="1110" y="492"/>
                    <a:pt x="1111" y="497"/>
                    <a:pt x="1112" y="512"/>
                  </a:cubicBezTo>
                  <a:cubicBezTo>
                    <a:pt x="1112" y="498"/>
                    <a:pt x="1112" y="474"/>
                    <a:pt x="1115" y="471"/>
                  </a:cubicBezTo>
                  <a:cubicBezTo>
                    <a:pt x="1122" y="492"/>
                    <a:pt x="1129" y="498"/>
                    <a:pt x="1138" y="498"/>
                  </a:cubicBezTo>
                  <a:cubicBezTo>
                    <a:pt x="1149" y="498"/>
                    <a:pt x="1161" y="488"/>
                    <a:pt x="1172" y="488"/>
                  </a:cubicBezTo>
                  <a:cubicBezTo>
                    <a:pt x="1185" y="488"/>
                    <a:pt x="1196" y="502"/>
                    <a:pt x="1203" y="562"/>
                  </a:cubicBezTo>
                  <a:cubicBezTo>
                    <a:pt x="1200" y="532"/>
                    <a:pt x="1203" y="528"/>
                    <a:pt x="1206" y="528"/>
                  </a:cubicBezTo>
                  <a:cubicBezTo>
                    <a:pt x="1206" y="518"/>
                    <a:pt x="1213" y="487"/>
                    <a:pt x="1213" y="464"/>
                  </a:cubicBezTo>
                  <a:lnTo>
                    <a:pt x="1220" y="528"/>
                  </a:lnTo>
                  <a:cubicBezTo>
                    <a:pt x="1231" y="467"/>
                    <a:pt x="1237" y="525"/>
                    <a:pt x="1243" y="467"/>
                  </a:cubicBezTo>
                  <a:lnTo>
                    <a:pt x="1243" y="467"/>
                  </a:lnTo>
                  <a:lnTo>
                    <a:pt x="1237" y="478"/>
                  </a:lnTo>
                  <a:cubicBezTo>
                    <a:pt x="1254" y="406"/>
                    <a:pt x="1251" y="322"/>
                    <a:pt x="1261" y="234"/>
                  </a:cubicBezTo>
                  <a:lnTo>
                    <a:pt x="1261" y="234"/>
                  </a:lnTo>
                  <a:cubicBezTo>
                    <a:pt x="1258" y="248"/>
                    <a:pt x="1255" y="253"/>
                    <a:pt x="1254" y="253"/>
                  </a:cubicBezTo>
                  <a:cubicBezTo>
                    <a:pt x="1248" y="253"/>
                    <a:pt x="1249" y="192"/>
                    <a:pt x="1242" y="192"/>
                  </a:cubicBezTo>
                  <a:cubicBezTo>
                    <a:pt x="1240" y="192"/>
                    <a:pt x="1236" y="202"/>
                    <a:pt x="1231" y="228"/>
                  </a:cubicBezTo>
                  <a:cubicBezTo>
                    <a:pt x="1231" y="208"/>
                    <a:pt x="1237" y="197"/>
                    <a:pt x="1237" y="177"/>
                  </a:cubicBezTo>
                  <a:lnTo>
                    <a:pt x="1237" y="177"/>
                  </a:lnTo>
                  <a:cubicBezTo>
                    <a:pt x="1233" y="201"/>
                    <a:pt x="1228" y="214"/>
                    <a:pt x="1225" y="214"/>
                  </a:cubicBezTo>
                  <a:cubicBezTo>
                    <a:pt x="1223" y="214"/>
                    <a:pt x="1221" y="210"/>
                    <a:pt x="1220" y="204"/>
                  </a:cubicBezTo>
                  <a:lnTo>
                    <a:pt x="1220" y="197"/>
                  </a:lnTo>
                  <a:cubicBezTo>
                    <a:pt x="1219" y="198"/>
                    <a:pt x="1218" y="198"/>
                    <a:pt x="1216" y="198"/>
                  </a:cubicBezTo>
                  <a:cubicBezTo>
                    <a:pt x="1202" y="198"/>
                    <a:pt x="1195" y="161"/>
                    <a:pt x="1176" y="136"/>
                  </a:cubicBezTo>
                  <a:lnTo>
                    <a:pt x="1176" y="180"/>
                  </a:lnTo>
                  <a:cubicBezTo>
                    <a:pt x="1173" y="177"/>
                    <a:pt x="1173" y="160"/>
                    <a:pt x="1170" y="150"/>
                  </a:cubicBezTo>
                  <a:lnTo>
                    <a:pt x="1170" y="150"/>
                  </a:lnTo>
                  <a:cubicBezTo>
                    <a:pt x="1159" y="217"/>
                    <a:pt x="1183" y="153"/>
                    <a:pt x="1173" y="228"/>
                  </a:cubicBezTo>
                  <a:cubicBezTo>
                    <a:pt x="1173" y="139"/>
                    <a:pt x="1139" y="224"/>
                    <a:pt x="1142" y="122"/>
                  </a:cubicBezTo>
                  <a:lnTo>
                    <a:pt x="1142" y="122"/>
                  </a:lnTo>
                  <a:cubicBezTo>
                    <a:pt x="1136" y="122"/>
                    <a:pt x="1142" y="174"/>
                    <a:pt x="1136" y="174"/>
                  </a:cubicBezTo>
                  <a:lnTo>
                    <a:pt x="1136" y="147"/>
                  </a:lnTo>
                  <a:lnTo>
                    <a:pt x="1129" y="180"/>
                  </a:lnTo>
                  <a:cubicBezTo>
                    <a:pt x="1125" y="174"/>
                    <a:pt x="1125" y="139"/>
                    <a:pt x="1125" y="116"/>
                  </a:cubicBezTo>
                  <a:lnTo>
                    <a:pt x="1125" y="116"/>
                  </a:lnTo>
                  <a:cubicBezTo>
                    <a:pt x="1126" y="116"/>
                    <a:pt x="1126" y="117"/>
                    <a:pt x="1127" y="117"/>
                  </a:cubicBezTo>
                  <a:cubicBezTo>
                    <a:pt x="1129" y="117"/>
                    <a:pt x="1130" y="109"/>
                    <a:pt x="1132" y="109"/>
                  </a:cubicBezTo>
                  <a:cubicBezTo>
                    <a:pt x="1131" y="100"/>
                    <a:pt x="1130" y="96"/>
                    <a:pt x="1127" y="96"/>
                  </a:cubicBezTo>
                  <a:cubicBezTo>
                    <a:pt x="1123" y="96"/>
                    <a:pt x="1117" y="109"/>
                    <a:pt x="1114" y="109"/>
                  </a:cubicBezTo>
                  <a:cubicBezTo>
                    <a:pt x="1113" y="109"/>
                    <a:pt x="1113" y="108"/>
                    <a:pt x="1112" y="107"/>
                  </a:cubicBezTo>
                  <a:lnTo>
                    <a:pt x="1112" y="107"/>
                  </a:lnTo>
                  <a:lnTo>
                    <a:pt x="1119" y="127"/>
                  </a:lnTo>
                  <a:cubicBezTo>
                    <a:pt x="1112" y="134"/>
                    <a:pt x="1105" y="135"/>
                    <a:pt x="1098" y="135"/>
                  </a:cubicBezTo>
                  <a:cubicBezTo>
                    <a:pt x="1095" y="135"/>
                    <a:pt x="1092" y="135"/>
                    <a:pt x="1089" y="135"/>
                  </a:cubicBezTo>
                  <a:cubicBezTo>
                    <a:pt x="1077" y="135"/>
                    <a:pt x="1065" y="138"/>
                    <a:pt x="1055" y="167"/>
                  </a:cubicBezTo>
                  <a:lnTo>
                    <a:pt x="1055" y="191"/>
                  </a:lnTo>
                  <a:cubicBezTo>
                    <a:pt x="1051" y="200"/>
                    <a:pt x="1049" y="203"/>
                    <a:pt x="1047" y="203"/>
                  </a:cubicBezTo>
                  <a:cubicBezTo>
                    <a:pt x="1042" y="203"/>
                    <a:pt x="1041" y="180"/>
                    <a:pt x="1033" y="180"/>
                  </a:cubicBezTo>
                  <a:cubicBezTo>
                    <a:pt x="1032" y="180"/>
                    <a:pt x="1030" y="181"/>
                    <a:pt x="1028" y="183"/>
                  </a:cubicBezTo>
                  <a:lnTo>
                    <a:pt x="1028" y="177"/>
                  </a:lnTo>
                  <a:cubicBezTo>
                    <a:pt x="1024" y="198"/>
                    <a:pt x="1021" y="208"/>
                    <a:pt x="1018" y="208"/>
                  </a:cubicBezTo>
                  <a:cubicBezTo>
                    <a:pt x="1018" y="208"/>
                    <a:pt x="1018" y="208"/>
                    <a:pt x="1017" y="208"/>
                  </a:cubicBezTo>
                  <a:cubicBezTo>
                    <a:pt x="1021" y="183"/>
                    <a:pt x="1011" y="160"/>
                    <a:pt x="1014" y="133"/>
                  </a:cubicBezTo>
                  <a:lnTo>
                    <a:pt x="1014" y="133"/>
                  </a:lnTo>
                  <a:cubicBezTo>
                    <a:pt x="1000" y="174"/>
                    <a:pt x="1008" y="163"/>
                    <a:pt x="997" y="241"/>
                  </a:cubicBezTo>
                  <a:lnTo>
                    <a:pt x="994" y="208"/>
                  </a:lnTo>
                  <a:cubicBezTo>
                    <a:pt x="991" y="238"/>
                    <a:pt x="991" y="255"/>
                    <a:pt x="983" y="264"/>
                  </a:cubicBezTo>
                  <a:cubicBezTo>
                    <a:pt x="991" y="234"/>
                    <a:pt x="977" y="211"/>
                    <a:pt x="983" y="174"/>
                  </a:cubicBezTo>
                  <a:cubicBezTo>
                    <a:pt x="980" y="156"/>
                    <a:pt x="977" y="150"/>
                    <a:pt x="974" y="150"/>
                  </a:cubicBezTo>
                  <a:cubicBezTo>
                    <a:pt x="967" y="150"/>
                    <a:pt x="963" y="180"/>
                    <a:pt x="959" y="180"/>
                  </a:cubicBezTo>
                  <a:cubicBezTo>
                    <a:pt x="957" y="180"/>
                    <a:pt x="955" y="170"/>
                    <a:pt x="953" y="139"/>
                  </a:cubicBezTo>
                  <a:lnTo>
                    <a:pt x="953" y="139"/>
                  </a:lnTo>
                  <a:cubicBezTo>
                    <a:pt x="947" y="234"/>
                    <a:pt x="967" y="191"/>
                    <a:pt x="963" y="211"/>
                  </a:cubicBezTo>
                  <a:cubicBezTo>
                    <a:pt x="967" y="241"/>
                    <a:pt x="959" y="276"/>
                    <a:pt x="954" y="276"/>
                  </a:cubicBezTo>
                  <a:cubicBezTo>
                    <a:pt x="954" y="276"/>
                    <a:pt x="954" y="276"/>
                    <a:pt x="953" y="275"/>
                  </a:cubicBezTo>
                  <a:cubicBezTo>
                    <a:pt x="947" y="272"/>
                    <a:pt x="943" y="153"/>
                    <a:pt x="930" y="153"/>
                  </a:cubicBezTo>
                  <a:lnTo>
                    <a:pt x="930" y="147"/>
                  </a:lnTo>
                  <a:cubicBezTo>
                    <a:pt x="929" y="142"/>
                    <a:pt x="928" y="141"/>
                    <a:pt x="928" y="141"/>
                  </a:cubicBezTo>
                  <a:cubicBezTo>
                    <a:pt x="926" y="141"/>
                    <a:pt x="924" y="154"/>
                    <a:pt x="921" y="154"/>
                  </a:cubicBezTo>
                  <a:cubicBezTo>
                    <a:pt x="919" y="154"/>
                    <a:pt x="918" y="151"/>
                    <a:pt x="916" y="139"/>
                  </a:cubicBezTo>
                  <a:cubicBezTo>
                    <a:pt x="913" y="200"/>
                    <a:pt x="906" y="139"/>
                    <a:pt x="909" y="211"/>
                  </a:cubicBezTo>
                  <a:lnTo>
                    <a:pt x="919" y="194"/>
                  </a:lnTo>
                  <a:lnTo>
                    <a:pt x="919" y="194"/>
                  </a:lnTo>
                  <a:cubicBezTo>
                    <a:pt x="914" y="210"/>
                    <a:pt x="911" y="270"/>
                    <a:pt x="904" y="270"/>
                  </a:cubicBezTo>
                  <a:cubicBezTo>
                    <a:pt x="903" y="270"/>
                    <a:pt x="901" y="266"/>
                    <a:pt x="899" y="258"/>
                  </a:cubicBezTo>
                  <a:cubicBezTo>
                    <a:pt x="899" y="244"/>
                    <a:pt x="899" y="224"/>
                    <a:pt x="902" y="214"/>
                  </a:cubicBezTo>
                  <a:cubicBezTo>
                    <a:pt x="901" y="208"/>
                    <a:pt x="900" y="206"/>
                    <a:pt x="900" y="206"/>
                  </a:cubicBezTo>
                  <a:cubicBezTo>
                    <a:pt x="898" y="206"/>
                    <a:pt x="896" y="214"/>
                    <a:pt x="895" y="214"/>
                  </a:cubicBezTo>
                  <a:cubicBezTo>
                    <a:pt x="894" y="214"/>
                    <a:pt x="893" y="212"/>
                    <a:pt x="892" y="208"/>
                  </a:cubicBezTo>
                  <a:cubicBezTo>
                    <a:pt x="892" y="133"/>
                    <a:pt x="906" y="191"/>
                    <a:pt x="913" y="133"/>
                  </a:cubicBezTo>
                  <a:cubicBezTo>
                    <a:pt x="912" y="128"/>
                    <a:pt x="911" y="126"/>
                    <a:pt x="909" y="126"/>
                  </a:cubicBezTo>
                  <a:cubicBezTo>
                    <a:pt x="906" y="126"/>
                    <a:pt x="903" y="142"/>
                    <a:pt x="902" y="142"/>
                  </a:cubicBezTo>
                  <a:cubicBezTo>
                    <a:pt x="901" y="142"/>
                    <a:pt x="901" y="136"/>
                    <a:pt x="902" y="116"/>
                  </a:cubicBezTo>
                  <a:lnTo>
                    <a:pt x="902" y="116"/>
                  </a:lnTo>
                  <a:cubicBezTo>
                    <a:pt x="901" y="144"/>
                    <a:pt x="898" y="152"/>
                    <a:pt x="896" y="152"/>
                  </a:cubicBezTo>
                  <a:cubicBezTo>
                    <a:pt x="893" y="152"/>
                    <a:pt x="890" y="144"/>
                    <a:pt x="888" y="144"/>
                  </a:cubicBezTo>
                  <a:cubicBezTo>
                    <a:pt x="885" y="144"/>
                    <a:pt x="883" y="150"/>
                    <a:pt x="882" y="174"/>
                  </a:cubicBezTo>
                  <a:lnTo>
                    <a:pt x="879" y="130"/>
                  </a:lnTo>
                  <a:cubicBezTo>
                    <a:pt x="879" y="136"/>
                    <a:pt x="876" y="154"/>
                    <a:pt x="875" y="154"/>
                  </a:cubicBezTo>
                  <a:cubicBezTo>
                    <a:pt x="875" y="154"/>
                    <a:pt x="875" y="153"/>
                    <a:pt x="875" y="153"/>
                  </a:cubicBezTo>
                  <a:lnTo>
                    <a:pt x="875" y="96"/>
                  </a:lnTo>
                  <a:cubicBezTo>
                    <a:pt x="875" y="107"/>
                    <a:pt x="873" y="111"/>
                    <a:pt x="872" y="111"/>
                  </a:cubicBezTo>
                  <a:cubicBezTo>
                    <a:pt x="867" y="111"/>
                    <a:pt x="861" y="77"/>
                    <a:pt x="857" y="77"/>
                  </a:cubicBezTo>
                  <a:cubicBezTo>
                    <a:pt x="856" y="77"/>
                    <a:pt x="856" y="78"/>
                    <a:pt x="855" y="82"/>
                  </a:cubicBezTo>
                  <a:cubicBezTo>
                    <a:pt x="856" y="82"/>
                    <a:pt x="856" y="82"/>
                    <a:pt x="856" y="82"/>
                  </a:cubicBezTo>
                  <a:cubicBezTo>
                    <a:pt x="868" y="82"/>
                    <a:pt x="859" y="137"/>
                    <a:pt x="869" y="167"/>
                  </a:cubicBezTo>
                  <a:cubicBezTo>
                    <a:pt x="866" y="176"/>
                    <a:pt x="864" y="180"/>
                    <a:pt x="862" y="180"/>
                  </a:cubicBezTo>
                  <a:cubicBezTo>
                    <a:pt x="852" y="180"/>
                    <a:pt x="849" y="73"/>
                    <a:pt x="835" y="73"/>
                  </a:cubicBezTo>
                  <a:cubicBezTo>
                    <a:pt x="834" y="73"/>
                    <a:pt x="833" y="74"/>
                    <a:pt x="832" y="75"/>
                  </a:cubicBezTo>
                  <a:lnTo>
                    <a:pt x="832" y="75"/>
                  </a:lnTo>
                  <a:cubicBezTo>
                    <a:pt x="833" y="75"/>
                    <a:pt x="833" y="75"/>
                    <a:pt x="833" y="75"/>
                  </a:cubicBezTo>
                  <a:cubicBezTo>
                    <a:pt x="837" y="75"/>
                    <a:pt x="845" y="101"/>
                    <a:pt x="841" y="122"/>
                  </a:cubicBezTo>
                  <a:cubicBezTo>
                    <a:pt x="835" y="113"/>
                    <a:pt x="828" y="96"/>
                    <a:pt x="825" y="72"/>
                  </a:cubicBezTo>
                  <a:lnTo>
                    <a:pt x="825" y="72"/>
                  </a:lnTo>
                  <a:cubicBezTo>
                    <a:pt x="811" y="82"/>
                    <a:pt x="832" y="119"/>
                    <a:pt x="828" y="147"/>
                  </a:cubicBezTo>
                  <a:cubicBezTo>
                    <a:pt x="826" y="133"/>
                    <a:pt x="824" y="127"/>
                    <a:pt x="823" y="127"/>
                  </a:cubicBezTo>
                  <a:cubicBezTo>
                    <a:pt x="819" y="127"/>
                    <a:pt x="820" y="172"/>
                    <a:pt x="818" y="187"/>
                  </a:cubicBezTo>
                  <a:lnTo>
                    <a:pt x="815" y="139"/>
                  </a:lnTo>
                  <a:cubicBezTo>
                    <a:pt x="813" y="137"/>
                    <a:pt x="812" y="136"/>
                    <a:pt x="811" y="136"/>
                  </a:cubicBezTo>
                  <a:lnTo>
                    <a:pt x="811" y="136"/>
                  </a:lnTo>
                  <a:cubicBezTo>
                    <a:pt x="803" y="136"/>
                    <a:pt x="812" y="206"/>
                    <a:pt x="806" y="206"/>
                  </a:cubicBezTo>
                  <a:cubicBezTo>
                    <a:pt x="804" y="206"/>
                    <a:pt x="803" y="205"/>
                    <a:pt x="801" y="200"/>
                  </a:cubicBezTo>
                  <a:lnTo>
                    <a:pt x="801" y="139"/>
                  </a:lnTo>
                  <a:lnTo>
                    <a:pt x="794" y="157"/>
                  </a:lnTo>
                  <a:lnTo>
                    <a:pt x="794" y="102"/>
                  </a:lnTo>
                  <a:cubicBezTo>
                    <a:pt x="791" y="124"/>
                    <a:pt x="788" y="131"/>
                    <a:pt x="785" y="131"/>
                  </a:cubicBezTo>
                  <a:cubicBezTo>
                    <a:pt x="782" y="131"/>
                    <a:pt x="779" y="126"/>
                    <a:pt x="774" y="119"/>
                  </a:cubicBezTo>
                  <a:lnTo>
                    <a:pt x="774" y="119"/>
                  </a:lnTo>
                  <a:cubicBezTo>
                    <a:pt x="781" y="150"/>
                    <a:pt x="781" y="200"/>
                    <a:pt x="774" y="200"/>
                  </a:cubicBezTo>
                  <a:cubicBezTo>
                    <a:pt x="769" y="181"/>
                    <a:pt x="772" y="165"/>
                    <a:pt x="768" y="165"/>
                  </a:cubicBezTo>
                  <a:cubicBezTo>
                    <a:pt x="767" y="165"/>
                    <a:pt x="766" y="166"/>
                    <a:pt x="764" y="167"/>
                  </a:cubicBezTo>
                  <a:cubicBezTo>
                    <a:pt x="764" y="148"/>
                    <a:pt x="764" y="125"/>
                    <a:pt x="766" y="125"/>
                  </a:cubicBezTo>
                  <a:cubicBezTo>
                    <a:pt x="767" y="125"/>
                    <a:pt x="769" y="130"/>
                    <a:pt x="771" y="143"/>
                  </a:cubicBezTo>
                  <a:lnTo>
                    <a:pt x="771" y="102"/>
                  </a:lnTo>
                  <a:cubicBezTo>
                    <a:pt x="768" y="90"/>
                    <a:pt x="766" y="87"/>
                    <a:pt x="763" y="87"/>
                  </a:cubicBezTo>
                  <a:cubicBezTo>
                    <a:pt x="759" y="87"/>
                    <a:pt x="756" y="96"/>
                    <a:pt x="754" y="96"/>
                  </a:cubicBezTo>
                  <a:cubicBezTo>
                    <a:pt x="754" y="96"/>
                    <a:pt x="757" y="99"/>
                    <a:pt x="757" y="106"/>
                  </a:cubicBezTo>
                  <a:lnTo>
                    <a:pt x="751" y="170"/>
                  </a:lnTo>
                  <a:cubicBezTo>
                    <a:pt x="747" y="153"/>
                    <a:pt x="747" y="139"/>
                    <a:pt x="747" y="127"/>
                  </a:cubicBezTo>
                  <a:cubicBezTo>
                    <a:pt x="744" y="130"/>
                    <a:pt x="744" y="153"/>
                    <a:pt x="740" y="157"/>
                  </a:cubicBezTo>
                  <a:cubicBezTo>
                    <a:pt x="740" y="125"/>
                    <a:pt x="735" y="93"/>
                    <a:pt x="738" y="75"/>
                  </a:cubicBezTo>
                  <a:lnTo>
                    <a:pt x="738" y="75"/>
                  </a:lnTo>
                  <a:lnTo>
                    <a:pt x="730" y="106"/>
                  </a:lnTo>
                  <a:cubicBezTo>
                    <a:pt x="727" y="89"/>
                    <a:pt x="717" y="62"/>
                    <a:pt x="717" y="49"/>
                  </a:cubicBezTo>
                  <a:cubicBezTo>
                    <a:pt x="716" y="47"/>
                    <a:pt x="715" y="46"/>
                    <a:pt x="714" y="46"/>
                  </a:cubicBezTo>
                  <a:cubicBezTo>
                    <a:pt x="708" y="46"/>
                    <a:pt x="706" y="101"/>
                    <a:pt x="698" y="101"/>
                  </a:cubicBezTo>
                  <a:cubicBezTo>
                    <a:pt x="696" y="101"/>
                    <a:pt x="695" y="99"/>
                    <a:pt x="693" y="96"/>
                  </a:cubicBezTo>
                  <a:lnTo>
                    <a:pt x="693" y="116"/>
                  </a:lnTo>
                  <a:cubicBezTo>
                    <a:pt x="687" y="112"/>
                    <a:pt x="679" y="92"/>
                    <a:pt x="672" y="92"/>
                  </a:cubicBezTo>
                  <a:cubicBezTo>
                    <a:pt x="669" y="92"/>
                    <a:pt x="665" y="98"/>
                    <a:pt x="663" y="116"/>
                  </a:cubicBezTo>
                  <a:lnTo>
                    <a:pt x="649" y="52"/>
                  </a:lnTo>
                  <a:lnTo>
                    <a:pt x="649" y="52"/>
                  </a:lnTo>
                  <a:cubicBezTo>
                    <a:pt x="643" y="66"/>
                    <a:pt x="669" y="133"/>
                    <a:pt x="656" y="157"/>
                  </a:cubicBezTo>
                  <a:cubicBezTo>
                    <a:pt x="655" y="160"/>
                    <a:pt x="654" y="161"/>
                    <a:pt x="653" y="161"/>
                  </a:cubicBezTo>
                  <a:cubicBezTo>
                    <a:pt x="648" y="161"/>
                    <a:pt x="645" y="100"/>
                    <a:pt x="639" y="86"/>
                  </a:cubicBezTo>
                  <a:cubicBezTo>
                    <a:pt x="639" y="111"/>
                    <a:pt x="639" y="155"/>
                    <a:pt x="632" y="155"/>
                  </a:cubicBezTo>
                  <a:cubicBezTo>
                    <a:pt x="630" y="155"/>
                    <a:pt x="627" y="149"/>
                    <a:pt x="622" y="136"/>
                  </a:cubicBezTo>
                  <a:cubicBezTo>
                    <a:pt x="624" y="130"/>
                    <a:pt x="626" y="129"/>
                    <a:pt x="627" y="129"/>
                  </a:cubicBezTo>
                  <a:cubicBezTo>
                    <a:pt x="627" y="129"/>
                    <a:pt x="628" y="129"/>
                    <a:pt x="628" y="129"/>
                  </a:cubicBezTo>
                  <a:cubicBezTo>
                    <a:pt x="629" y="129"/>
                    <a:pt x="629" y="128"/>
                    <a:pt x="629" y="127"/>
                  </a:cubicBezTo>
                  <a:lnTo>
                    <a:pt x="618" y="92"/>
                  </a:lnTo>
                  <a:cubicBezTo>
                    <a:pt x="618" y="32"/>
                    <a:pt x="629" y="52"/>
                    <a:pt x="61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7"/>
            <p:cNvSpPr/>
            <p:nvPr/>
          </p:nvSpPr>
          <p:spPr>
            <a:xfrm>
              <a:off x="2510082" y="2262138"/>
              <a:ext cx="617" cy="1850"/>
            </a:xfrm>
            <a:custGeom>
              <a:avLst/>
              <a:gdLst/>
              <a:ahLst/>
              <a:cxnLst/>
              <a:rect l="l" t="t" r="r" b="b"/>
              <a:pathLst>
                <a:path w="8" h="24" extrusionOk="0">
                  <a:moveTo>
                    <a:pt x="1" y="0"/>
                  </a:moveTo>
                  <a:cubicBezTo>
                    <a:pt x="4" y="10"/>
                    <a:pt x="4" y="16"/>
                    <a:pt x="7" y="24"/>
                  </a:cubicBezTo>
                  <a:cubicBezTo>
                    <a:pt x="7" y="16"/>
                    <a:pt x="4"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7"/>
            <p:cNvSpPr/>
            <p:nvPr/>
          </p:nvSpPr>
          <p:spPr>
            <a:xfrm>
              <a:off x="2532509" y="2249884"/>
              <a:ext cx="0" cy="539"/>
            </a:xfrm>
            <a:custGeom>
              <a:avLst/>
              <a:gdLst/>
              <a:ahLst/>
              <a:cxnLst/>
              <a:rect l="l" t="t" r="r" b="b"/>
              <a:pathLst>
                <a:path h="7" extrusionOk="0">
                  <a:moveTo>
                    <a:pt x="0" y="7"/>
                  </a:moveTo>
                  <a:lnTo>
                    <a:pt x="0"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7"/>
            <p:cNvSpPr/>
            <p:nvPr/>
          </p:nvSpPr>
          <p:spPr>
            <a:xfrm>
              <a:off x="2485575" y="2267764"/>
              <a:ext cx="1156" cy="1695"/>
            </a:xfrm>
            <a:custGeom>
              <a:avLst/>
              <a:gdLst/>
              <a:ahLst/>
              <a:cxnLst/>
              <a:rect l="l" t="t" r="r" b="b"/>
              <a:pathLst>
                <a:path w="15" h="22" extrusionOk="0">
                  <a:moveTo>
                    <a:pt x="1" y="1"/>
                  </a:moveTo>
                  <a:cubicBezTo>
                    <a:pt x="3" y="5"/>
                    <a:pt x="6" y="9"/>
                    <a:pt x="9" y="12"/>
                  </a:cubicBezTo>
                  <a:lnTo>
                    <a:pt x="9" y="12"/>
                  </a:lnTo>
                  <a:cubicBezTo>
                    <a:pt x="5" y="7"/>
                    <a:pt x="3" y="3"/>
                    <a:pt x="1" y="1"/>
                  </a:cubicBezTo>
                  <a:close/>
                  <a:moveTo>
                    <a:pt x="9" y="12"/>
                  </a:moveTo>
                  <a:lnTo>
                    <a:pt x="9" y="12"/>
                  </a:lnTo>
                  <a:cubicBezTo>
                    <a:pt x="10" y="15"/>
                    <a:pt x="12" y="18"/>
                    <a:pt x="15" y="21"/>
                  </a:cubicBezTo>
                  <a:cubicBezTo>
                    <a:pt x="13" y="18"/>
                    <a:pt x="11" y="15"/>
                    <a:pt x="9" y="1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7"/>
            <p:cNvSpPr/>
            <p:nvPr/>
          </p:nvSpPr>
          <p:spPr>
            <a:xfrm>
              <a:off x="2486654" y="2303754"/>
              <a:ext cx="848" cy="2158"/>
            </a:xfrm>
            <a:custGeom>
              <a:avLst/>
              <a:gdLst/>
              <a:ahLst/>
              <a:cxnLst/>
              <a:rect l="l" t="t" r="r" b="b"/>
              <a:pathLst>
                <a:path w="11" h="28" extrusionOk="0">
                  <a:moveTo>
                    <a:pt x="1" y="0"/>
                  </a:moveTo>
                  <a:cubicBezTo>
                    <a:pt x="4" y="11"/>
                    <a:pt x="10" y="24"/>
                    <a:pt x="10" y="28"/>
                  </a:cubicBezTo>
                  <a:lnTo>
                    <a:pt x="10" y="14"/>
                  </a:lnTo>
                  <a:cubicBezTo>
                    <a:pt x="10" y="14"/>
                    <a:pt x="10" y="14"/>
                    <a:pt x="9" y="14"/>
                  </a:cubicBezTo>
                  <a:cubicBezTo>
                    <a:pt x="6" y="14"/>
                    <a:pt x="4"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7"/>
            <p:cNvSpPr/>
            <p:nvPr/>
          </p:nvSpPr>
          <p:spPr>
            <a:xfrm>
              <a:off x="2474554" y="2288109"/>
              <a:ext cx="1002" cy="1850"/>
            </a:xfrm>
            <a:custGeom>
              <a:avLst/>
              <a:gdLst/>
              <a:ahLst/>
              <a:cxnLst/>
              <a:rect l="l" t="t" r="r" b="b"/>
              <a:pathLst>
                <a:path w="13" h="24" extrusionOk="0">
                  <a:moveTo>
                    <a:pt x="2" y="0"/>
                  </a:moveTo>
                  <a:cubicBezTo>
                    <a:pt x="2" y="4"/>
                    <a:pt x="1" y="4"/>
                    <a:pt x="1" y="4"/>
                  </a:cubicBezTo>
                  <a:cubicBezTo>
                    <a:pt x="0" y="4"/>
                    <a:pt x="0" y="4"/>
                    <a:pt x="2" y="8"/>
                  </a:cubicBezTo>
                  <a:lnTo>
                    <a:pt x="13" y="24"/>
                  </a:lnTo>
                  <a:cubicBezTo>
                    <a:pt x="13" y="24"/>
                    <a:pt x="9" y="8"/>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7"/>
            <p:cNvSpPr/>
            <p:nvPr/>
          </p:nvSpPr>
          <p:spPr>
            <a:xfrm>
              <a:off x="2480874" y="2293812"/>
              <a:ext cx="1541" cy="3237"/>
            </a:xfrm>
            <a:custGeom>
              <a:avLst/>
              <a:gdLst/>
              <a:ahLst/>
              <a:cxnLst/>
              <a:rect l="l" t="t" r="r" b="b"/>
              <a:pathLst>
                <a:path w="20" h="42" extrusionOk="0">
                  <a:moveTo>
                    <a:pt x="2" y="1"/>
                  </a:moveTo>
                  <a:cubicBezTo>
                    <a:pt x="0" y="1"/>
                    <a:pt x="1" y="6"/>
                    <a:pt x="1" y="11"/>
                  </a:cubicBezTo>
                  <a:cubicBezTo>
                    <a:pt x="12" y="33"/>
                    <a:pt x="17" y="42"/>
                    <a:pt x="18" y="42"/>
                  </a:cubicBezTo>
                  <a:cubicBezTo>
                    <a:pt x="19" y="42"/>
                    <a:pt x="17" y="32"/>
                    <a:pt x="15" y="21"/>
                  </a:cubicBezTo>
                  <a:cubicBezTo>
                    <a:pt x="6" y="6"/>
                    <a:pt x="3"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7"/>
            <p:cNvSpPr/>
            <p:nvPr/>
          </p:nvSpPr>
          <p:spPr>
            <a:xfrm>
              <a:off x="2480642" y="2294583"/>
              <a:ext cx="539" cy="1156"/>
            </a:xfrm>
            <a:custGeom>
              <a:avLst/>
              <a:gdLst/>
              <a:ahLst/>
              <a:cxnLst/>
              <a:rect l="l" t="t" r="r" b="b"/>
              <a:pathLst>
                <a:path w="7" h="15" extrusionOk="0">
                  <a:moveTo>
                    <a:pt x="4" y="1"/>
                  </a:moveTo>
                  <a:cubicBezTo>
                    <a:pt x="4" y="5"/>
                    <a:pt x="1" y="5"/>
                    <a:pt x="1" y="5"/>
                  </a:cubicBezTo>
                  <a:cubicBezTo>
                    <a:pt x="4" y="12"/>
                    <a:pt x="6" y="14"/>
                    <a:pt x="6" y="14"/>
                  </a:cubicBezTo>
                  <a:cubicBezTo>
                    <a:pt x="7" y="14"/>
                    <a:pt x="4" y="5"/>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7"/>
            <p:cNvSpPr/>
            <p:nvPr/>
          </p:nvSpPr>
          <p:spPr>
            <a:xfrm>
              <a:off x="2487810" y="2300748"/>
              <a:ext cx="1695" cy="3622"/>
            </a:xfrm>
            <a:custGeom>
              <a:avLst/>
              <a:gdLst/>
              <a:ahLst/>
              <a:cxnLst/>
              <a:rect l="l" t="t" r="r" b="b"/>
              <a:pathLst>
                <a:path w="22" h="47" extrusionOk="0">
                  <a:moveTo>
                    <a:pt x="3" y="1"/>
                  </a:moveTo>
                  <a:cubicBezTo>
                    <a:pt x="2" y="1"/>
                    <a:pt x="2" y="2"/>
                    <a:pt x="3" y="6"/>
                  </a:cubicBezTo>
                  <a:cubicBezTo>
                    <a:pt x="2" y="5"/>
                    <a:pt x="2" y="4"/>
                    <a:pt x="2" y="4"/>
                  </a:cubicBezTo>
                  <a:lnTo>
                    <a:pt x="2" y="4"/>
                  </a:lnTo>
                  <a:cubicBezTo>
                    <a:pt x="0" y="4"/>
                    <a:pt x="17" y="38"/>
                    <a:pt x="15" y="38"/>
                  </a:cubicBezTo>
                  <a:cubicBezTo>
                    <a:pt x="14" y="38"/>
                    <a:pt x="14" y="37"/>
                    <a:pt x="12" y="36"/>
                  </a:cubicBezTo>
                  <a:lnTo>
                    <a:pt x="12" y="36"/>
                  </a:lnTo>
                  <a:cubicBezTo>
                    <a:pt x="16" y="44"/>
                    <a:pt x="18" y="47"/>
                    <a:pt x="19" y="47"/>
                  </a:cubicBezTo>
                  <a:cubicBezTo>
                    <a:pt x="21" y="47"/>
                    <a:pt x="6"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7"/>
            <p:cNvSpPr/>
            <p:nvPr/>
          </p:nvSpPr>
          <p:spPr>
            <a:xfrm>
              <a:off x="2477560" y="2287107"/>
              <a:ext cx="1618" cy="3160"/>
            </a:xfrm>
            <a:custGeom>
              <a:avLst/>
              <a:gdLst/>
              <a:ahLst/>
              <a:cxnLst/>
              <a:rect l="l" t="t" r="r" b="b"/>
              <a:pathLst>
                <a:path w="21" h="41" extrusionOk="0">
                  <a:moveTo>
                    <a:pt x="0" y="0"/>
                  </a:moveTo>
                  <a:lnTo>
                    <a:pt x="21" y="41"/>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7"/>
            <p:cNvSpPr/>
            <p:nvPr/>
          </p:nvSpPr>
          <p:spPr>
            <a:xfrm>
              <a:off x="2479872" y="2287570"/>
              <a:ext cx="1156" cy="1541"/>
            </a:xfrm>
            <a:custGeom>
              <a:avLst/>
              <a:gdLst/>
              <a:ahLst/>
              <a:cxnLst/>
              <a:rect l="l" t="t" r="r" b="b"/>
              <a:pathLst>
                <a:path w="15" h="20" extrusionOk="0">
                  <a:moveTo>
                    <a:pt x="0" y="1"/>
                  </a:moveTo>
                  <a:lnTo>
                    <a:pt x="0" y="1"/>
                  </a:lnTo>
                  <a:cubicBezTo>
                    <a:pt x="4" y="7"/>
                    <a:pt x="8" y="15"/>
                    <a:pt x="8" y="18"/>
                  </a:cubicBezTo>
                  <a:cubicBezTo>
                    <a:pt x="9" y="18"/>
                    <a:pt x="12" y="19"/>
                    <a:pt x="13" y="19"/>
                  </a:cubicBezTo>
                  <a:cubicBezTo>
                    <a:pt x="14" y="19"/>
                    <a:pt x="14" y="18"/>
                    <a:pt x="11" y="11"/>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7"/>
            <p:cNvSpPr/>
            <p:nvPr/>
          </p:nvSpPr>
          <p:spPr>
            <a:xfrm>
              <a:off x="2480180" y="2288880"/>
              <a:ext cx="308" cy="617"/>
            </a:xfrm>
            <a:custGeom>
              <a:avLst/>
              <a:gdLst/>
              <a:ahLst/>
              <a:cxnLst/>
              <a:rect l="l" t="t" r="r" b="b"/>
              <a:pathLst>
                <a:path w="4" h="8" extrusionOk="0">
                  <a:moveTo>
                    <a:pt x="4" y="1"/>
                  </a:moveTo>
                  <a:cubicBezTo>
                    <a:pt x="0" y="1"/>
                    <a:pt x="0" y="1"/>
                    <a:pt x="0" y="7"/>
                  </a:cubicBezTo>
                  <a:cubicBezTo>
                    <a:pt x="4" y="7"/>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7"/>
            <p:cNvSpPr/>
            <p:nvPr/>
          </p:nvSpPr>
          <p:spPr>
            <a:xfrm>
              <a:off x="2477560" y="2285797"/>
              <a:ext cx="1156" cy="848"/>
            </a:xfrm>
            <a:custGeom>
              <a:avLst/>
              <a:gdLst/>
              <a:ahLst/>
              <a:cxnLst/>
              <a:rect l="l" t="t" r="r" b="b"/>
              <a:pathLst>
                <a:path w="15" h="11" extrusionOk="0">
                  <a:moveTo>
                    <a:pt x="0" y="0"/>
                  </a:moveTo>
                  <a:lnTo>
                    <a:pt x="7" y="7"/>
                  </a:lnTo>
                  <a:lnTo>
                    <a:pt x="14" y="10"/>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7"/>
            <p:cNvSpPr/>
            <p:nvPr/>
          </p:nvSpPr>
          <p:spPr>
            <a:xfrm>
              <a:off x="2484881" y="2284256"/>
              <a:ext cx="1079" cy="2620"/>
            </a:xfrm>
            <a:custGeom>
              <a:avLst/>
              <a:gdLst/>
              <a:ahLst/>
              <a:cxnLst/>
              <a:rect l="l" t="t" r="r" b="b"/>
              <a:pathLst>
                <a:path w="14" h="34" extrusionOk="0">
                  <a:moveTo>
                    <a:pt x="1" y="1"/>
                  </a:moveTo>
                  <a:cubicBezTo>
                    <a:pt x="1" y="1"/>
                    <a:pt x="0" y="2"/>
                    <a:pt x="0" y="3"/>
                  </a:cubicBezTo>
                  <a:cubicBezTo>
                    <a:pt x="3" y="13"/>
                    <a:pt x="3" y="20"/>
                    <a:pt x="10" y="33"/>
                  </a:cubicBezTo>
                  <a:lnTo>
                    <a:pt x="13" y="20"/>
                  </a:lnTo>
                  <a:cubicBezTo>
                    <a:pt x="8" y="8"/>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7"/>
            <p:cNvSpPr/>
            <p:nvPr/>
          </p:nvSpPr>
          <p:spPr>
            <a:xfrm>
              <a:off x="2479641" y="2276935"/>
              <a:ext cx="1850" cy="4008"/>
            </a:xfrm>
            <a:custGeom>
              <a:avLst/>
              <a:gdLst/>
              <a:ahLst/>
              <a:cxnLst/>
              <a:rect l="l" t="t" r="r" b="b"/>
              <a:pathLst>
                <a:path w="24" h="52" extrusionOk="0">
                  <a:moveTo>
                    <a:pt x="0" y="0"/>
                  </a:moveTo>
                  <a:lnTo>
                    <a:pt x="7" y="21"/>
                  </a:lnTo>
                  <a:cubicBezTo>
                    <a:pt x="14" y="31"/>
                    <a:pt x="17" y="38"/>
                    <a:pt x="24" y="5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7"/>
            <p:cNvSpPr/>
            <p:nvPr/>
          </p:nvSpPr>
          <p:spPr>
            <a:xfrm>
              <a:off x="2479872" y="2273698"/>
              <a:ext cx="1387" cy="3314"/>
            </a:xfrm>
            <a:custGeom>
              <a:avLst/>
              <a:gdLst/>
              <a:ahLst/>
              <a:cxnLst/>
              <a:rect l="l" t="t" r="r" b="b"/>
              <a:pathLst>
                <a:path w="18" h="43" extrusionOk="0">
                  <a:moveTo>
                    <a:pt x="2" y="1"/>
                  </a:moveTo>
                  <a:cubicBezTo>
                    <a:pt x="2" y="1"/>
                    <a:pt x="1" y="1"/>
                    <a:pt x="0" y="2"/>
                  </a:cubicBezTo>
                  <a:cubicBezTo>
                    <a:pt x="8" y="19"/>
                    <a:pt x="8" y="33"/>
                    <a:pt x="17" y="42"/>
                  </a:cubicBezTo>
                  <a:cubicBezTo>
                    <a:pt x="11" y="30"/>
                    <a:pt x="8"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7"/>
            <p:cNvSpPr/>
            <p:nvPr/>
          </p:nvSpPr>
          <p:spPr>
            <a:xfrm>
              <a:off x="2490815" y="2279015"/>
              <a:ext cx="2697" cy="7090"/>
            </a:xfrm>
            <a:custGeom>
              <a:avLst/>
              <a:gdLst/>
              <a:ahLst/>
              <a:cxnLst/>
              <a:rect l="l" t="t" r="r" b="b"/>
              <a:pathLst>
                <a:path w="35" h="92" extrusionOk="0">
                  <a:moveTo>
                    <a:pt x="0" y="0"/>
                  </a:moveTo>
                  <a:lnTo>
                    <a:pt x="0" y="0"/>
                  </a:lnTo>
                  <a:lnTo>
                    <a:pt x="34" y="92"/>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7"/>
            <p:cNvSpPr/>
            <p:nvPr/>
          </p:nvSpPr>
          <p:spPr>
            <a:xfrm>
              <a:off x="2491124" y="2259749"/>
              <a:ext cx="2620" cy="5780"/>
            </a:xfrm>
            <a:custGeom>
              <a:avLst/>
              <a:gdLst/>
              <a:ahLst/>
              <a:cxnLst/>
              <a:rect l="l" t="t" r="r" b="b"/>
              <a:pathLst>
                <a:path w="34" h="75" extrusionOk="0">
                  <a:moveTo>
                    <a:pt x="6" y="1"/>
                  </a:moveTo>
                  <a:cubicBezTo>
                    <a:pt x="1" y="1"/>
                    <a:pt x="17" y="40"/>
                    <a:pt x="15" y="40"/>
                  </a:cubicBezTo>
                  <a:cubicBezTo>
                    <a:pt x="14" y="40"/>
                    <a:pt x="13" y="38"/>
                    <a:pt x="10" y="34"/>
                  </a:cubicBezTo>
                  <a:lnTo>
                    <a:pt x="10" y="34"/>
                  </a:lnTo>
                  <a:cubicBezTo>
                    <a:pt x="17" y="58"/>
                    <a:pt x="24" y="55"/>
                    <a:pt x="27" y="75"/>
                  </a:cubicBezTo>
                  <a:cubicBezTo>
                    <a:pt x="24" y="51"/>
                    <a:pt x="34" y="61"/>
                    <a:pt x="10" y="4"/>
                  </a:cubicBezTo>
                  <a:cubicBezTo>
                    <a:pt x="8" y="2"/>
                    <a:pt x="7" y="1"/>
                    <a:pt x="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7"/>
            <p:cNvSpPr/>
            <p:nvPr/>
          </p:nvSpPr>
          <p:spPr>
            <a:xfrm>
              <a:off x="2493204" y="2265452"/>
              <a:ext cx="308" cy="1079"/>
            </a:xfrm>
            <a:custGeom>
              <a:avLst/>
              <a:gdLst/>
              <a:ahLst/>
              <a:cxnLst/>
              <a:rect l="l" t="t" r="r" b="b"/>
              <a:pathLst>
                <a:path w="4" h="14" extrusionOk="0">
                  <a:moveTo>
                    <a:pt x="0" y="1"/>
                  </a:moveTo>
                  <a:cubicBezTo>
                    <a:pt x="0" y="4"/>
                    <a:pt x="3" y="7"/>
                    <a:pt x="3" y="14"/>
                  </a:cubicBezTo>
                  <a:cubicBezTo>
                    <a:pt x="3" y="7"/>
                    <a:pt x="0"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7"/>
            <p:cNvSpPr/>
            <p:nvPr/>
          </p:nvSpPr>
          <p:spPr>
            <a:xfrm>
              <a:off x="2573354" y="2286568"/>
              <a:ext cx="308" cy="2389"/>
            </a:xfrm>
            <a:custGeom>
              <a:avLst/>
              <a:gdLst/>
              <a:ahLst/>
              <a:cxnLst/>
              <a:rect l="l" t="t" r="r" b="b"/>
              <a:pathLst>
                <a:path w="4" h="31" extrusionOk="0">
                  <a:moveTo>
                    <a:pt x="3" y="0"/>
                  </a:moveTo>
                  <a:lnTo>
                    <a:pt x="0" y="11"/>
                  </a:lnTo>
                  <a:lnTo>
                    <a:pt x="3" y="31"/>
                  </a:ln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47"/>
            <p:cNvSpPr/>
            <p:nvPr/>
          </p:nvSpPr>
          <p:spPr>
            <a:xfrm>
              <a:off x="2574125" y="2282098"/>
              <a:ext cx="848" cy="4778"/>
            </a:xfrm>
            <a:custGeom>
              <a:avLst/>
              <a:gdLst/>
              <a:ahLst/>
              <a:cxnLst/>
              <a:rect l="l" t="t" r="r" b="b"/>
              <a:pathLst>
                <a:path w="11" h="62" extrusionOk="0">
                  <a:moveTo>
                    <a:pt x="10" y="8"/>
                  </a:moveTo>
                  <a:lnTo>
                    <a:pt x="10" y="10"/>
                  </a:lnTo>
                  <a:lnTo>
                    <a:pt x="10" y="10"/>
                  </a:lnTo>
                  <a:cubicBezTo>
                    <a:pt x="10" y="9"/>
                    <a:pt x="10" y="8"/>
                    <a:pt x="10" y="8"/>
                  </a:cubicBezTo>
                  <a:close/>
                  <a:moveTo>
                    <a:pt x="7" y="1"/>
                  </a:moveTo>
                  <a:lnTo>
                    <a:pt x="1" y="61"/>
                  </a:lnTo>
                  <a:lnTo>
                    <a:pt x="10" y="10"/>
                  </a:lnTo>
                  <a:lnTo>
                    <a:pt x="10" y="10"/>
                  </a:lnTo>
                  <a:cubicBezTo>
                    <a:pt x="10" y="10"/>
                    <a:pt x="10" y="11"/>
                    <a:pt x="9" y="11"/>
                  </a:cubicBezTo>
                  <a:cubicBezTo>
                    <a:pt x="8" y="11"/>
                    <a:pt x="7" y="8"/>
                    <a:pt x="7"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7"/>
            <p:cNvSpPr/>
            <p:nvPr/>
          </p:nvSpPr>
          <p:spPr>
            <a:xfrm>
              <a:off x="2516864" y="2247264"/>
              <a:ext cx="1156" cy="2697"/>
            </a:xfrm>
            <a:custGeom>
              <a:avLst/>
              <a:gdLst/>
              <a:ahLst/>
              <a:cxnLst/>
              <a:rect l="l" t="t" r="r" b="b"/>
              <a:pathLst>
                <a:path w="15" h="35" extrusionOk="0">
                  <a:moveTo>
                    <a:pt x="0" y="0"/>
                  </a:moveTo>
                  <a:lnTo>
                    <a:pt x="4" y="17"/>
                  </a:lnTo>
                  <a:cubicBezTo>
                    <a:pt x="7" y="31"/>
                    <a:pt x="11" y="31"/>
                    <a:pt x="14" y="3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7"/>
            <p:cNvSpPr/>
            <p:nvPr/>
          </p:nvSpPr>
          <p:spPr>
            <a:xfrm>
              <a:off x="2523569" y="2249576"/>
              <a:ext cx="925" cy="4239"/>
            </a:xfrm>
            <a:custGeom>
              <a:avLst/>
              <a:gdLst/>
              <a:ahLst/>
              <a:cxnLst/>
              <a:rect l="l" t="t" r="r" b="b"/>
              <a:pathLst>
                <a:path w="12" h="55" extrusionOk="0">
                  <a:moveTo>
                    <a:pt x="1" y="1"/>
                  </a:moveTo>
                  <a:lnTo>
                    <a:pt x="1" y="1"/>
                  </a:lnTo>
                  <a:lnTo>
                    <a:pt x="11" y="5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7"/>
            <p:cNvSpPr/>
            <p:nvPr/>
          </p:nvSpPr>
          <p:spPr>
            <a:xfrm>
              <a:off x="2527268" y="2243565"/>
              <a:ext cx="1156" cy="2389"/>
            </a:xfrm>
            <a:custGeom>
              <a:avLst/>
              <a:gdLst/>
              <a:ahLst/>
              <a:cxnLst/>
              <a:rect l="l" t="t" r="r" b="b"/>
              <a:pathLst>
                <a:path w="15" h="31" extrusionOk="0">
                  <a:moveTo>
                    <a:pt x="9" y="1"/>
                  </a:moveTo>
                  <a:cubicBezTo>
                    <a:pt x="7" y="1"/>
                    <a:pt x="5" y="6"/>
                    <a:pt x="3" y="9"/>
                  </a:cubicBezTo>
                  <a:lnTo>
                    <a:pt x="3" y="9"/>
                  </a:lnTo>
                  <a:cubicBezTo>
                    <a:pt x="3" y="9"/>
                    <a:pt x="3" y="9"/>
                    <a:pt x="3" y="9"/>
                  </a:cubicBezTo>
                  <a:cubicBezTo>
                    <a:pt x="2" y="9"/>
                    <a:pt x="1" y="10"/>
                    <a:pt x="1" y="11"/>
                  </a:cubicBezTo>
                  <a:cubicBezTo>
                    <a:pt x="1" y="11"/>
                    <a:pt x="2" y="10"/>
                    <a:pt x="3" y="9"/>
                  </a:cubicBezTo>
                  <a:lnTo>
                    <a:pt x="3" y="9"/>
                  </a:lnTo>
                  <a:cubicBezTo>
                    <a:pt x="7" y="10"/>
                    <a:pt x="13" y="31"/>
                    <a:pt x="14" y="31"/>
                  </a:cubicBezTo>
                  <a:cubicBezTo>
                    <a:pt x="15" y="31"/>
                    <a:pt x="14" y="24"/>
                    <a:pt x="10" y="1"/>
                  </a:cubicBezTo>
                  <a:cubicBezTo>
                    <a:pt x="10" y="1"/>
                    <a:pt x="10" y="1"/>
                    <a:pt x="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7"/>
            <p:cNvSpPr/>
            <p:nvPr/>
          </p:nvSpPr>
          <p:spPr>
            <a:xfrm>
              <a:off x="2725023" y="1667335"/>
              <a:ext cx="2004" cy="3083"/>
            </a:xfrm>
            <a:custGeom>
              <a:avLst/>
              <a:gdLst/>
              <a:ahLst/>
              <a:cxnLst/>
              <a:rect l="l" t="t" r="r" b="b"/>
              <a:pathLst>
                <a:path w="26" h="40" extrusionOk="0">
                  <a:moveTo>
                    <a:pt x="0" y="0"/>
                  </a:moveTo>
                  <a:lnTo>
                    <a:pt x="0" y="0"/>
                  </a:lnTo>
                  <a:cubicBezTo>
                    <a:pt x="0" y="0"/>
                    <a:pt x="1" y="1"/>
                    <a:pt x="1" y="2"/>
                  </a:cubicBezTo>
                  <a:cubicBezTo>
                    <a:pt x="1" y="2"/>
                    <a:pt x="1" y="2"/>
                    <a:pt x="1" y="2"/>
                  </a:cubicBezTo>
                  <a:lnTo>
                    <a:pt x="1" y="2"/>
                  </a:lnTo>
                  <a:cubicBezTo>
                    <a:pt x="0" y="2"/>
                    <a:pt x="22" y="33"/>
                    <a:pt x="26" y="40"/>
                  </a:cubicBezTo>
                  <a:cubicBezTo>
                    <a:pt x="22" y="30"/>
                    <a:pt x="1"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7"/>
            <p:cNvSpPr/>
            <p:nvPr/>
          </p:nvSpPr>
          <p:spPr>
            <a:xfrm>
              <a:off x="2722557" y="1658857"/>
              <a:ext cx="1387" cy="2697"/>
            </a:xfrm>
            <a:custGeom>
              <a:avLst/>
              <a:gdLst/>
              <a:ahLst/>
              <a:cxnLst/>
              <a:rect l="l" t="t" r="r" b="b"/>
              <a:pathLst>
                <a:path w="18" h="35" extrusionOk="0">
                  <a:moveTo>
                    <a:pt x="0" y="0"/>
                  </a:moveTo>
                  <a:lnTo>
                    <a:pt x="10" y="21"/>
                  </a:lnTo>
                  <a:lnTo>
                    <a:pt x="17" y="35"/>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7"/>
            <p:cNvSpPr/>
            <p:nvPr/>
          </p:nvSpPr>
          <p:spPr>
            <a:xfrm>
              <a:off x="2722788" y="1657778"/>
              <a:ext cx="2158" cy="4008"/>
            </a:xfrm>
            <a:custGeom>
              <a:avLst/>
              <a:gdLst/>
              <a:ahLst/>
              <a:cxnLst/>
              <a:rect l="l" t="t" r="r" b="b"/>
              <a:pathLst>
                <a:path w="28" h="52" extrusionOk="0">
                  <a:moveTo>
                    <a:pt x="10" y="1"/>
                  </a:moveTo>
                  <a:cubicBezTo>
                    <a:pt x="6" y="1"/>
                    <a:pt x="15" y="22"/>
                    <a:pt x="11" y="22"/>
                  </a:cubicBezTo>
                  <a:cubicBezTo>
                    <a:pt x="11" y="22"/>
                    <a:pt x="9" y="21"/>
                    <a:pt x="7" y="19"/>
                  </a:cubicBezTo>
                  <a:lnTo>
                    <a:pt x="0" y="8"/>
                  </a:lnTo>
                  <a:lnTo>
                    <a:pt x="27" y="52"/>
                  </a:lnTo>
                  <a:cubicBezTo>
                    <a:pt x="27" y="44"/>
                    <a:pt x="18" y="19"/>
                    <a:pt x="23" y="19"/>
                  </a:cubicBezTo>
                  <a:lnTo>
                    <a:pt x="23" y="19"/>
                  </a:lnTo>
                  <a:cubicBezTo>
                    <a:pt x="24" y="19"/>
                    <a:pt x="25" y="19"/>
                    <a:pt x="27" y="22"/>
                  </a:cubicBezTo>
                  <a:cubicBezTo>
                    <a:pt x="17" y="6"/>
                    <a:pt x="12" y="1"/>
                    <a:pt x="1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7"/>
            <p:cNvSpPr/>
            <p:nvPr/>
          </p:nvSpPr>
          <p:spPr>
            <a:xfrm>
              <a:off x="2730957" y="1667026"/>
              <a:ext cx="771" cy="1310"/>
            </a:xfrm>
            <a:custGeom>
              <a:avLst/>
              <a:gdLst/>
              <a:ahLst/>
              <a:cxnLst/>
              <a:rect l="l" t="t" r="r" b="b"/>
              <a:pathLst>
                <a:path w="10" h="17" extrusionOk="0">
                  <a:moveTo>
                    <a:pt x="1" y="0"/>
                  </a:moveTo>
                  <a:cubicBezTo>
                    <a:pt x="1" y="0"/>
                    <a:pt x="1" y="1"/>
                    <a:pt x="1" y="1"/>
                  </a:cubicBezTo>
                  <a:lnTo>
                    <a:pt x="1" y="1"/>
                  </a:lnTo>
                  <a:cubicBezTo>
                    <a:pt x="1" y="1"/>
                    <a:pt x="1" y="0"/>
                    <a:pt x="1" y="0"/>
                  </a:cubicBezTo>
                  <a:close/>
                  <a:moveTo>
                    <a:pt x="1" y="1"/>
                  </a:moveTo>
                  <a:cubicBezTo>
                    <a:pt x="1" y="2"/>
                    <a:pt x="2" y="6"/>
                    <a:pt x="2" y="13"/>
                  </a:cubicBezTo>
                  <a:cubicBezTo>
                    <a:pt x="6" y="13"/>
                    <a:pt x="6" y="16"/>
                    <a:pt x="10" y="16"/>
                  </a:cubicBezTo>
                  <a:cubicBezTo>
                    <a:pt x="4" y="8"/>
                    <a:pt x="2" y="3"/>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7"/>
            <p:cNvSpPr/>
            <p:nvPr/>
          </p:nvSpPr>
          <p:spPr>
            <a:xfrm>
              <a:off x="2731651" y="1668259"/>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7"/>
            <p:cNvSpPr/>
            <p:nvPr/>
          </p:nvSpPr>
          <p:spPr>
            <a:xfrm>
              <a:off x="2731651" y="1666641"/>
              <a:ext cx="2389" cy="3776"/>
            </a:xfrm>
            <a:custGeom>
              <a:avLst/>
              <a:gdLst/>
              <a:ahLst/>
              <a:cxnLst/>
              <a:rect l="l" t="t" r="r" b="b"/>
              <a:pathLst>
                <a:path w="31" h="49" extrusionOk="0">
                  <a:moveTo>
                    <a:pt x="1" y="1"/>
                  </a:moveTo>
                  <a:lnTo>
                    <a:pt x="10" y="25"/>
                  </a:lnTo>
                  <a:cubicBezTo>
                    <a:pt x="21" y="35"/>
                    <a:pt x="24" y="38"/>
                    <a:pt x="31" y="49"/>
                  </a:cubicBezTo>
                  <a:cubicBezTo>
                    <a:pt x="24" y="35"/>
                    <a:pt x="17"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7"/>
            <p:cNvSpPr/>
            <p:nvPr/>
          </p:nvSpPr>
          <p:spPr>
            <a:xfrm>
              <a:off x="2729801" y="1663558"/>
              <a:ext cx="771" cy="1079"/>
            </a:xfrm>
            <a:custGeom>
              <a:avLst/>
              <a:gdLst/>
              <a:ahLst/>
              <a:cxnLst/>
              <a:rect l="l" t="t" r="r" b="b"/>
              <a:pathLst>
                <a:path w="10" h="14" extrusionOk="0">
                  <a:moveTo>
                    <a:pt x="0" y="0"/>
                  </a:moveTo>
                  <a:lnTo>
                    <a:pt x="4" y="11"/>
                  </a:lnTo>
                  <a:cubicBezTo>
                    <a:pt x="7" y="12"/>
                    <a:pt x="9" y="13"/>
                    <a:pt x="9" y="13"/>
                  </a:cubicBezTo>
                  <a:cubicBezTo>
                    <a:pt x="9" y="13"/>
                    <a:pt x="7" y="1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7"/>
            <p:cNvSpPr/>
            <p:nvPr/>
          </p:nvSpPr>
          <p:spPr>
            <a:xfrm>
              <a:off x="2729493" y="1663327"/>
              <a:ext cx="1464" cy="2389"/>
            </a:xfrm>
            <a:custGeom>
              <a:avLst/>
              <a:gdLst/>
              <a:ahLst/>
              <a:cxnLst/>
              <a:rect l="l" t="t" r="r" b="b"/>
              <a:pathLst>
                <a:path w="19" h="31" extrusionOk="0">
                  <a:moveTo>
                    <a:pt x="1" y="0"/>
                  </a:moveTo>
                  <a:cubicBezTo>
                    <a:pt x="0" y="0"/>
                    <a:pt x="3" y="5"/>
                    <a:pt x="12" y="20"/>
                  </a:cubicBezTo>
                  <a:cubicBezTo>
                    <a:pt x="8" y="15"/>
                    <a:pt x="7" y="13"/>
                    <a:pt x="7" y="13"/>
                  </a:cubicBezTo>
                  <a:lnTo>
                    <a:pt x="7" y="13"/>
                  </a:lnTo>
                  <a:cubicBezTo>
                    <a:pt x="7" y="13"/>
                    <a:pt x="14" y="24"/>
                    <a:pt x="18" y="31"/>
                  </a:cubicBezTo>
                  <a:lnTo>
                    <a:pt x="8" y="14"/>
                  </a:lnTo>
                  <a:cubicBezTo>
                    <a:pt x="6" y="8"/>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7"/>
            <p:cNvSpPr/>
            <p:nvPr/>
          </p:nvSpPr>
          <p:spPr>
            <a:xfrm>
              <a:off x="2728260" y="1662325"/>
              <a:ext cx="2158" cy="3006"/>
            </a:xfrm>
            <a:custGeom>
              <a:avLst/>
              <a:gdLst/>
              <a:ahLst/>
              <a:cxnLst/>
              <a:rect l="l" t="t" r="r" b="b"/>
              <a:pathLst>
                <a:path w="28" h="39" extrusionOk="0">
                  <a:moveTo>
                    <a:pt x="0" y="0"/>
                  </a:moveTo>
                  <a:cubicBezTo>
                    <a:pt x="0" y="9"/>
                    <a:pt x="19" y="38"/>
                    <a:pt x="26" y="38"/>
                  </a:cubicBezTo>
                  <a:cubicBezTo>
                    <a:pt x="26" y="38"/>
                    <a:pt x="27" y="38"/>
                    <a:pt x="28" y="37"/>
                  </a:cubicBezTo>
                  <a:cubicBezTo>
                    <a:pt x="17" y="27"/>
                    <a:pt x="11" y="2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47"/>
            <p:cNvSpPr/>
            <p:nvPr/>
          </p:nvSpPr>
          <p:spPr>
            <a:xfrm>
              <a:off x="2720938" y="1653925"/>
              <a:ext cx="1541" cy="1695"/>
            </a:xfrm>
            <a:custGeom>
              <a:avLst/>
              <a:gdLst/>
              <a:ahLst/>
              <a:cxnLst/>
              <a:rect l="l" t="t" r="r" b="b"/>
              <a:pathLst>
                <a:path w="20" h="22" extrusionOk="0">
                  <a:moveTo>
                    <a:pt x="1" y="0"/>
                  </a:moveTo>
                  <a:lnTo>
                    <a:pt x="11" y="21"/>
                  </a:lnTo>
                  <a:cubicBezTo>
                    <a:pt x="10" y="19"/>
                    <a:pt x="10" y="18"/>
                    <a:pt x="11" y="18"/>
                  </a:cubicBezTo>
                  <a:cubicBezTo>
                    <a:pt x="13" y="18"/>
                    <a:pt x="18" y="21"/>
                    <a:pt x="19" y="21"/>
                  </a:cubicBezTo>
                  <a:cubicBezTo>
                    <a:pt x="19" y="21"/>
                    <a:pt x="18" y="20"/>
                    <a:pt x="14" y="1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47"/>
            <p:cNvSpPr/>
            <p:nvPr/>
          </p:nvSpPr>
          <p:spPr>
            <a:xfrm>
              <a:off x="2732190" y="1664637"/>
              <a:ext cx="2389" cy="3391"/>
            </a:xfrm>
            <a:custGeom>
              <a:avLst/>
              <a:gdLst/>
              <a:ahLst/>
              <a:cxnLst/>
              <a:rect l="l" t="t" r="r" b="b"/>
              <a:pathLst>
                <a:path w="31" h="44" extrusionOk="0">
                  <a:moveTo>
                    <a:pt x="0" y="0"/>
                  </a:moveTo>
                  <a:lnTo>
                    <a:pt x="7" y="14"/>
                  </a:lnTo>
                  <a:cubicBezTo>
                    <a:pt x="10" y="17"/>
                    <a:pt x="13" y="20"/>
                    <a:pt x="17" y="24"/>
                  </a:cubicBezTo>
                  <a:lnTo>
                    <a:pt x="17" y="24"/>
                  </a:lnTo>
                  <a:cubicBezTo>
                    <a:pt x="11" y="16"/>
                    <a:pt x="5" y="7"/>
                    <a:pt x="0" y="0"/>
                  </a:cubicBezTo>
                  <a:close/>
                  <a:moveTo>
                    <a:pt x="17" y="24"/>
                  </a:moveTo>
                  <a:lnTo>
                    <a:pt x="17" y="24"/>
                  </a:lnTo>
                  <a:cubicBezTo>
                    <a:pt x="22" y="32"/>
                    <a:pt x="27" y="39"/>
                    <a:pt x="30" y="44"/>
                  </a:cubicBezTo>
                  <a:cubicBezTo>
                    <a:pt x="25" y="35"/>
                    <a:pt x="21" y="29"/>
                    <a:pt x="17" y="2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7"/>
            <p:cNvSpPr/>
            <p:nvPr/>
          </p:nvSpPr>
          <p:spPr>
            <a:xfrm>
              <a:off x="2731111" y="1662788"/>
              <a:ext cx="1156" cy="1927"/>
            </a:xfrm>
            <a:custGeom>
              <a:avLst/>
              <a:gdLst/>
              <a:ahLst/>
              <a:cxnLst/>
              <a:rect l="l" t="t" r="r" b="b"/>
              <a:pathLst>
                <a:path w="15" h="25" extrusionOk="0">
                  <a:moveTo>
                    <a:pt x="4" y="1"/>
                  </a:moveTo>
                  <a:cubicBezTo>
                    <a:pt x="0" y="1"/>
                    <a:pt x="4" y="10"/>
                    <a:pt x="14" y="24"/>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47"/>
            <p:cNvSpPr/>
            <p:nvPr/>
          </p:nvSpPr>
          <p:spPr>
            <a:xfrm>
              <a:off x="2726641" y="1658626"/>
              <a:ext cx="2004" cy="3776"/>
            </a:xfrm>
            <a:custGeom>
              <a:avLst/>
              <a:gdLst/>
              <a:ahLst/>
              <a:cxnLst/>
              <a:rect l="l" t="t" r="r" b="b"/>
              <a:pathLst>
                <a:path w="26" h="49" extrusionOk="0">
                  <a:moveTo>
                    <a:pt x="1" y="0"/>
                  </a:moveTo>
                  <a:lnTo>
                    <a:pt x="25" y="48"/>
                  </a:lnTo>
                  <a:lnTo>
                    <a:pt x="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47"/>
            <p:cNvSpPr/>
            <p:nvPr/>
          </p:nvSpPr>
          <p:spPr>
            <a:xfrm>
              <a:off x="2735042" y="1666410"/>
              <a:ext cx="1850" cy="3468"/>
            </a:xfrm>
            <a:custGeom>
              <a:avLst/>
              <a:gdLst/>
              <a:ahLst/>
              <a:cxnLst/>
              <a:rect l="l" t="t" r="r" b="b"/>
              <a:pathLst>
                <a:path w="24" h="45" extrusionOk="0">
                  <a:moveTo>
                    <a:pt x="0" y="1"/>
                  </a:moveTo>
                  <a:lnTo>
                    <a:pt x="7" y="14"/>
                  </a:lnTo>
                  <a:lnTo>
                    <a:pt x="24" y="4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7"/>
            <p:cNvSpPr/>
            <p:nvPr/>
          </p:nvSpPr>
          <p:spPr>
            <a:xfrm>
              <a:off x="2736043" y="1666641"/>
              <a:ext cx="2697" cy="4316"/>
            </a:xfrm>
            <a:custGeom>
              <a:avLst/>
              <a:gdLst/>
              <a:ahLst/>
              <a:cxnLst/>
              <a:rect l="l" t="t" r="r" b="b"/>
              <a:pathLst>
                <a:path w="35" h="56" extrusionOk="0">
                  <a:moveTo>
                    <a:pt x="0" y="1"/>
                  </a:moveTo>
                  <a:lnTo>
                    <a:pt x="0" y="1"/>
                  </a:lnTo>
                  <a:cubicBezTo>
                    <a:pt x="14" y="25"/>
                    <a:pt x="28" y="38"/>
                    <a:pt x="34" y="55"/>
                  </a:cubicBezTo>
                  <a:cubicBezTo>
                    <a:pt x="34" y="49"/>
                    <a:pt x="25" y="28"/>
                    <a:pt x="14" y="11"/>
                  </a:cubicBezTo>
                  <a:lnTo>
                    <a:pt x="14" y="11"/>
                  </a:lnTo>
                  <a:cubicBezTo>
                    <a:pt x="15" y="15"/>
                    <a:pt x="16" y="17"/>
                    <a:pt x="15" y="17"/>
                  </a:cubicBezTo>
                  <a:cubicBezTo>
                    <a:pt x="14" y="17"/>
                    <a:pt x="9" y="12"/>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7"/>
            <p:cNvSpPr/>
            <p:nvPr/>
          </p:nvSpPr>
          <p:spPr>
            <a:xfrm>
              <a:off x="2736043" y="1665100"/>
              <a:ext cx="1156" cy="2466"/>
            </a:xfrm>
            <a:custGeom>
              <a:avLst/>
              <a:gdLst/>
              <a:ahLst/>
              <a:cxnLst/>
              <a:rect l="l" t="t" r="r" b="b"/>
              <a:pathLst>
                <a:path w="15" h="32" extrusionOk="0">
                  <a:moveTo>
                    <a:pt x="0" y="1"/>
                  </a:moveTo>
                  <a:cubicBezTo>
                    <a:pt x="1" y="2"/>
                    <a:pt x="2" y="3"/>
                    <a:pt x="2" y="4"/>
                  </a:cubicBezTo>
                  <a:lnTo>
                    <a:pt x="2" y="4"/>
                  </a:lnTo>
                  <a:cubicBezTo>
                    <a:pt x="2" y="3"/>
                    <a:pt x="1" y="2"/>
                    <a:pt x="0" y="1"/>
                  </a:cubicBezTo>
                  <a:close/>
                  <a:moveTo>
                    <a:pt x="2" y="4"/>
                  </a:moveTo>
                  <a:lnTo>
                    <a:pt x="2" y="4"/>
                  </a:lnTo>
                  <a:cubicBezTo>
                    <a:pt x="5" y="10"/>
                    <a:pt x="8" y="18"/>
                    <a:pt x="13" y="28"/>
                  </a:cubicBezTo>
                  <a:lnTo>
                    <a:pt x="13" y="28"/>
                  </a:lnTo>
                  <a:cubicBezTo>
                    <a:pt x="10" y="23"/>
                    <a:pt x="7" y="14"/>
                    <a:pt x="2" y="4"/>
                  </a:cubicBezTo>
                  <a:close/>
                  <a:moveTo>
                    <a:pt x="13" y="28"/>
                  </a:moveTo>
                  <a:lnTo>
                    <a:pt x="13" y="28"/>
                  </a:lnTo>
                  <a:cubicBezTo>
                    <a:pt x="13" y="29"/>
                    <a:pt x="14" y="30"/>
                    <a:pt x="14" y="31"/>
                  </a:cubicBezTo>
                  <a:cubicBezTo>
                    <a:pt x="14" y="30"/>
                    <a:pt x="13" y="29"/>
                    <a:pt x="13" y="2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7"/>
            <p:cNvSpPr/>
            <p:nvPr/>
          </p:nvSpPr>
          <p:spPr>
            <a:xfrm>
              <a:off x="2732190" y="1663019"/>
              <a:ext cx="1850" cy="2466"/>
            </a:xfrm>
            <a:custGeom>
              <a:avLst/>
              <a:gdLst/>
              <a:ahLst/>
              <a:cxnLst/>
              <a:rect l="l" t="t" r="r" b="b"/>
              <a:pathLst>
                <a:path w="24" h="32" extrusionOk="0">
                  <a:moveTo>
                    <a:pt x="0" y="1"/>
                  </a:moveTo>
                  <a:cubicBezTo>
                    <a:pt x="3" y="7"/>
                    <a:pt x="17" y="24"/>
                    <a:pt x="24" y="32"/>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7"/>
            <p:cNvSpPr/>
            <p:nvPr/>
          </p:nvSpPr>
          <p:spPr>
            <a:xfrm>
              <a:off x="2732190" y="1662788"/>
              <a:ext cx="308" cy="308"/>
            </a:xfrm>
            <a:custGeom>
              <a:avLst/>
              <a:gdLst/>
              <a:ahLst/>
              <a:cxnLst/>
              <a:rect l="l" t="t" r="r" b="b"/>
              <a:pathLst>
                <a:path w="4" h="4" extrusionOk="0">
                  <a:moveTo>
                    <a:pt x="0" y="1"/>
                  </a:moveTo>
                  <a:lnTo>
                    <a:pt x="0" y="4"/>
                  </a:lnTo>
                  <a:lnTo>
                    <a:pt x="3"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7"/>
            <p:cNvSpPr/>
            <p:nvPr/>
          </p:nvSpPr>
          <p:spPr>
            <a:xfrm>
              <a:off x="2731882" y="1662788"/>
              <a:ext cx="385" cy="308"/>
            </a:xfrm>
            <a:custGeom>
              <a:avLst/>
              <a:gdLst/>
              <a:ahLst/>
              <a:cxnLst/>
              <a:rect l="l" t="t" r="r" b="b"/>
              <a:pathLst>
                <a:path w="5" h="4" extrusionOk="0">
                  <a:moveTo>
                    <a:pt x="4" y="4"/>
                  </a:moveTo>
                  <a:lnTo>
                    <a:pt x="4" y="4"/>
                  </a:lnTo>
                  <a:cubicBezTo>
                    <a:pt x="1" y="1"/>
                    <a:pt x="1" y="1"/>
                    <a:pt x="4"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47"/>
            <p:cNvSpPr/>
            <p:nvPr/>
          </p:nvSpPr>
          <p:spPr>
            <a:xfrm>
              <a:off x="2725948" y="1655235"/>
              <a:ext cx="3160" cy="5549"/>
            </a:xfrm>
            <a:custGeom>
              <a:avLst/>
              <a:gdLst/>
              <a:ahLst/>
              <a:cxnLst/>
              <a:rect l="l" t="t" r="r" b="b"/>
              <a:pathLst>
                <a:path w="41" h="72" extrusionOk="0">
                  <a:moveTo>
                    <a:pt x="0" y="0"/>
                  </a:moveTo>
                  <a:lnTo>
                    <a:pt x="0" y="0"/>
                  </a:lnTo>
                  <a:cubicBezTo>
                    <a:pt x="14" y="24"/>
                    <a:pt x="24" y="41"/>
                    <a:pt x="41" y="72"/>
                  </a:cubicBezTo>
                  <a:cubicBezTo>
                    <a:pt x="30" y="52"/>
                    <a:pt x="20" y="2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7"/>
            <p:cNvSpPr/>
            <p:nvPr/>
          </p:nvSpPr>
          <p:spPr>
            <a:xfrm>
              <a:off x="2729262" y="1659397"/>
              <a:ext cx="1387" cy="2389"/>
            </a:xfrm>
            <a:custGeom>
              <a:avLst/>
              <a:gdLst/>
              <a:ahLst/>
              <a:cxnLst/>
              <a:rect l="l" t="t" r="r" b="b"/>
              <a:pathLst>
                <a:path w="18" h="31" extrusionOk="0">
                  <a:moveTo>
                    <a:pt x="1" y="1"/>
                  </a:moveTo>
                  <a:cubicBezTo>
                    <a:pt x="3" y="9"/>
                    <a:pt x="11" y="17"/>
                    <a:pt x="15" y="25"/>
                  </a:cubicBezTo>
                  <a:lnTo>
                    <a:pt x="15" y="25"/>
                  </a:lnTo>
                  <a:lnTo>
                    <a:pt x="7" y="7"/>
                  </a:lnTo>
                  <a:lnTo>
                    <a:pt x="1" y="1"/>
                  </a:lnTo>
                  <a:close/>
                  <a:moveTo>
                    <a:pt x="15" y="25"/>
                  </a:moveTo>
                  <a:lnTo>
                    <a:pt x="18" y="31"/>
                  </a:lnTo>
                  <a:cubicBezTo>
                    <a:pt x="17" y="29"/>
                    <a:pt x="16" y="27"/>
                    <a:pt x="15" y="2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47"/>
            <p:cNvSpPr/>
            <p:nvPr/>
          </p:nvSpPr>
          <p:spPr>
            <a:xfrm>
              <a:off x="2729570" y="1658857"/>
              <a:ext cx="617" cy="1156"/>
            </a:xfrm>
            <a:custGeom>
              <a:avLst/>
              <a:gdLst/>
              <a:ahLst/>
              <a:cxnLst/>
              <a:rect l="l" t="t" r="r" b="b"/>
              <a:pathLst>
                <a:path w="8" h="15" extrusionOk="0">
                  <a:moveTo>
                    <a:pt x="0" y="0"/>
                  </a:moveTo>
                  <a:lnTo>
                    <a:pt x="3" y="14"/>
                  </a:lnTo>
                  <a:lnTo>
                    <a:pt x="7"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47"/>
            <p:cNvSpPr/>
            <p:nvPr/>
          </p:nvSpPr>
          <p:spPr>
            <a:xfrm>
              <a:off x="2732421" y="1661015"/>
              <a:ext cx="1618" cy="2158"/>
            </a:xfrm>
            <a:custGeom>
              <a:avLst/>
              <a:gdLst/>
              <a:ahLst/>
              <a:cxnLst/>
              <a:rect l="l" t="t" r="r" b="b"/>
              <a:pathLst>
                <a:path w="21" h="28" extrusionOk="0">
                  <a:moveTo>
                    <a:pt x="0" y="0"/>
                  </a:moveTo>
                  <a:cubicBezTo>
                    <a:pt x="6" y="9"/>
                    <a:pt x="19" y="27"/>
                    <a:pt x="20" y="27"/>
                  </a:cubicBezTo>
                  <a:cubicBezTo>
                    <a:pt x="21" y="27"/>
                    <a:pt x="21" y="27"/>
                    <a:pt x="21" y="27"/>
                  </a:cubicBezTo>
                  <a:cubicBezTo>
                    <a:pt x="14" y="13"/>
                    <a:pt x="14" y="10"/>
                    <a:pt x="14" y="7"/>
                  </a:cubicBezTo>
                  <a:cubicBezTo>
                    <a:pt x="7" y="0"/>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7"/>
            <p:cNvSpPr/>
            <p:nvPr/>
          </p:nvSpPr>
          <p:spPr>
            <a:xfrm>
              <a:off x="2732730" y="1662479"/>
              <a:ext cx="231" cy="385"/>
            </a:xfrm>
            <a:custGeom>
              <a:avLst/>
              <a:gdLst/>
              <a:ahLst/>
              <a:cxnLst/>
              <a:rect l="l" t="t" r="r" b="b"/>
              <a:pathLst>
                <a:path w="3" h="5" extrusionOk="0">
                  <a:moveTo>
                    <a:pt x="0" y="0"/>
                  </a:moveTo>
                  <a:cubicBezTo>
                    <a:pt x="0" y="1"/>
                    <a:pt x="1" y="1"/>
                    <a:pt x="3" y="5"/>
                  </a:cubicBezTo>
                  <a:lnTo>
                    <a:pt x="3" y="1"/>
                  </a:lnTo>
                  <a:cubicBezTo>
                    <a:pt x="1" y="1"/>
                    <a:pt x="0" y="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47"/>
            <p:cNvSpPr/>
            <p:nvPr/>
          </p:nvSpPr>
          <p:spPr>
            <a:xfrm>
              <a:off x="2734502" y="1660167"/>
              <a:ext cx="385" cy="617"/>
            </a:xfrm>
            <a:custGeom>
              <a:avLst/>
              <a:gdLst/>
              <a:ahLst/>
              <a:cxnLst/>
              <a:rect l="l" t="t" r="r" b="b"/>
              <a:pathLst>
                <a:path w="5" h="8" extrusionOk="0">
                  <a:moveTo>
                    <a:pt x="0" y="0"/>
                  </a:moveTo>
                  <a:cubicBezTo>
                    <a:pt x="0" y="0"/>
                    <a:pt x="4" y="4"/>
                    <a:pt x="4" y="8"/>
                  </a:cubicBezTo>
                  <a:cubicBezTo>
                    <a:pt x="4" y="4"/>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47"/>
            <p:cNvSpPr/>
            <p:nvPr/>
          </p:nvSpPr>
          <p:spPr>
            <a:xfrm>
              <a:off x="2731805" y="1660321"/>
              <a:ext cx="694" cy="1464"/>
            </a:xfrm>
            <a:custGeom>
              <a:avLst/>
              <a:gdLst/>
              <a:ahLst/>
              <a:cxnLst/>
              <a:rect l="l" t="t" r="r" b="b"/>
              <a:pathLst>
                <a:path w="9" h="19" extrusionOk="0">
                  <a:moveTo>
                    <a:pt x="3" y="1"/>
                  </a:moveTo>
                  <a:cubicBezTo>
                    <a:pt x="1" y="1"/>
                    <a:pt x="6" y="8"/>
                    <a:pt x="8" y="19"/>
                  </a:cubicBezTo>
                  <a:lnTo>
                    <a:pt x="8" y="9"/>
                  </a:lnTo>
                  <a:cubicBezTo>
                    <a:pt x="5" y="6"/>
                    <a:pt x="5" y="2"/>
                    <a:pt x="5" y="2"/>
                  </a:cubicBezTo>
                  <a:cubicBezTo>
                    <a:pt x="4" y="1"/>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7"/>
            <p:cNvSpPr/>
            <p:nvPr/>
          </p:nvSpPr>
          <p:spPr>
            <a:xfrm>
              <a:off x="2734502" y="1662556"/>
              <a:ext cx="1233" cy="1464"/>
            </a:xfrm>
            <a:custGeom>
              <a:avLst/>
              <a:gdLst/>
              <a:ahLst/>
              <a:cxnLst/>
              <a:rect l="l" t="t" r="r" b="b"/>
              <a:pathLst>
                <a:path w="16" h="19" extrusionOk="0">
                  <a:moveTo>
                    <a:pt x="0" y="0"/>
                  </a:moveTo>
                  <a:lnTo>
                    <a:pt x="0" y="0"/>
                  </a:lnTo>
                  <a:cubicBezTo>
                    <a:pt x="4" y="6"/>
                    <a:pt x="10" y="13"/>
                    <a:pt x="13" y="16"/>
                  </a:cubicBezTo>
                  <a:lnTo>
                    <a:pt x="13" y="16"/>
                  </a:lnTo>
                  <a:cubicBezTo>
                    <a:pt x="10" y="9"/>
                    <a:pt x="4" y="3"/>
                    <a:pt x="0" y="0"/>
                  </a:cubicBezTo>
                  <a:close/>
                  <a:moveTo>
                    <a:pt x="13" y="16"/>
                  </a:moveTo>
                  <a:lnTo>
                    <a:pt x="13" y="16"/>
                  </a:lnTo>
                  <a:cubicBezTo>
                    <a:pt x="14" y="17"/>
                    <a:pt x="14" y="17"/>
                    <a:pt x="14" y="17"/>
                  </a:cubicBezTo>
                  <a:cubicBezTo>
                    <a:pt x="15" y="18"/>
                    <a:pt x="16" y="19"/>
                    <a:pt x="16" y="19"/>
                  </a:cubicBezTo>
                  <a:cubicBezTo>
                    <a:pt x="16" y="19"/>
                    <a:pt x="15" y="18"/>
                    <a:pt x="13" y="1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7"/>
            <p:cNvSpPr/>
            <p:nvPr/>
          </p:nvSpPr>
          <p:spPr>
            <a:xfrm>
              <a:off x="2733500" y="1663327"/>
              <a:ext cx="231" cy="462"/>
            </a:xfrm>
            <a:custGeom>
              <a:avLst/>
              <a:gdLst/>
              <a:ahLst/>
              <a:cxnLst/>
              <a:rect l="l" t="t" r="r" b="b"/>
              <a:pathLst>
                <a:path w="3" h="6" extrusionOk="0">
                  <a:moveTo>
                    <a:pt x="0" y="0"/>
                  </a:moveTo>
                  <a:cubicBezTo>
                    <a:pt x="1" y="4"/>
                    <a:pt x="2" y="6"/>
                    <a:pt x="2" y="6"/>
                  </a:cubicBezTo>
                  <a:cubicBezTo>
                    <a:pt x="3" y="6"/>
                    <a:pt x="2" y="2"/>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7"/>
            <p:cNvSpPr/>
            <p:nvPr/>
          </p:nvSpPr>
          <p:spPr>
            <a:xfrm>
              <a:off x="2732421" y="1661709"/>
              <a:ext cx="1156" cy="1695"/>
            </a:xfrm>
            <a:custGeom>
              <a:avLst/>
              <a:gdLst/>
              <a:ahLst/>
              <a:cxnLst/>
              <a:rect l="l" t="t" r="r" b="b"/>
              <a:pathLst>
                <a:path w="15" h="22" extrusionOk="0">
                  <a:moveTo>
                    <a:pt x="0" y="1"/>
                  </a:moveTo>
                  <a:cubicBezTo>
                    <a:pt x="1" y="1"/>
                    <a:pt x="1" y="1"/>
                    <a:pt x="1" y="2"/>
                  </a:cubicBezTo>
                  <a:lnTo>
                    <a:pt x="1" y="2"/>
                  </a:lnTo>
                  <a:cubicBezTo>
                    <a:pt x="1" y="1"/>
                    <a:pt x="1" y="1"/>
                    <a:pt x="0" y="1"/>
                  </a:cubicBezTo>
                  <a:close/>
                  <a:moveTo>
                    <a:pt x="1" y="2"/>
                  </a:moveTo>
                  <a:lnTo>
                    <a:pt x="1" y="2"/>
                  </a:lnTo>
                  <a:cubicBezTo>
                    <a:pt x="4" y="5"/>
                    <a:pt x="4" y="8"/>
                    <a:pt x="7" y="11"/>
                  </a:cubicBezTo>
                  <a:cubicBezTo>
                    <a:pt x="7" y="15"/>
                    <a:pt x="11" y="18"/>
                    <a:pt x="14" y="21"/>
                  </a:cubicBezTo>
                  <a:cubicBezTo>
                    <a:pt x="11" y="15"/>
                    <a:pt x="7" y="9"/>
                    <a:pt x="1" y="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7"/>
            <p:cNvSpPr/>
            <p:nvPr/>
          </p:nvSpPr>
          <p:spPr>
            <a:xfrm>
              <a:off x="2724637" y="1643829"/>
              <a:ext cx="9942" cy="16415"/>
            </a:xfrm>
            <a:custGeom>
              <a:avLst/>
              <a:gdLst/>
              <a:ahLst/>
              <a:cxnLst/>
              <a:rect l="l" t="t" r="r" b="b"/>
              <a:pathLst>
                <a:path w="129" h="213" extrusionOk="0">
                  <a:moveTo>
                    <a:pt x="0" y="0"/>
                  </a:moveTo>
                  <a:cubicBezTo>
                    <a:pt x="14" y="21"/>
                    <a:pt x="25" y="43"/>
                    <a:pt x="22" y="43"/>
                  </a:cubicBezTo>
                  <a:cubicBezTo>
                    <a:pt x="21" y="43"/>
                    <a:pt x="17" y="39"/>
                    <a:pt x="11" y="30"/>
                  </a:cubicBezTo>
                  <a:lnTo>
                    <a:pt x="11" y="30"/>
                  </a:lnTo>
                  <a:cubicBezTo>
                    <a:pt x="20" y="58"/>
                    <a:pt x="88" y="159"/>
                    <a:pt x="128" y="212"/>
                  </a:cubicBezTo>
                  <a:cubicBezTo>
                    <a:pt x="122" y="200"/>
                    <a:pt x="112" y="186"/>
                    <a:pt x="105" y="165"/>
                  </a:cubicBezTo>
                  <a:cubicBezTo>
                    <a:pt x="92" y="148"/>
                    <a:pt x="71" y="131"/>
                    <a:pt x="54" y="101"/>
                  </a:cubicBezTo>
                  <a:cubicBezTo>
                    <a:pt x="53" y="96"/>
                    <a:pt x="54" y="94"/>
                    <a:pt x="55" y="94"/>
                  </a:cubicBezTo>
                  <a:cubicBezTo>
                    <a:pt x="58" y="94"/>
                    <a:pt x="68" y="112"/>
                    <a:pt x="78" y="125"/>
                  </a:cubicBezTo>
                  <a:cubicBezTo>
                    <a:pt x="51" y="88"/>
                    <a:pt x="47" y="64"/>
                    <a:pt x="11" y="10"/>
                  </a:cubicBezTo>
                  <a:lnTo>
                    <a:pt x="11" y="10"/>
                  </a:lnTo>
                  <a:lnTo>
                    <a:pt x="20" y="30"/>
                  </a:lnTo>
                  <a:cubicBezTo>
                    <a:pt x="14" y="24"/>
                    <a:pt x="6"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7"/>
            <p:cNvSpPr/>
            <p:nvPr/>
          </p:nvSpPr>
          <p:spPr>
            <a:xfrm>
              <a:off x="2733963" y="1660707"/>
              <a:ext cx="2466" cy="2929"/>
            </a:xfrm>
            <a:custGeom>
              <a:avLst/>
              <a:gdLst/>
              <a:ahLst/>
              <a:cxnLst/>
              <a:rect l="l" t="t" r="r" b="b"/>
              <a:pathLst>
                <a:path w="32" h="38" extrusionOk="0">
                  <a:moveTo>
                    <a:pt x="1" y="1"/>
                  </a:moveTo>
                  <a:cubicBezTo>
                    <a:pt x="4" y="4"/>
                    <a:pt x="14" y="14"/>
                    <a:pt x="31" y="37"/>
                  </a:cubicBezTo>
                  <a:cubicBezTo>
                    <a:pt x="24" y="21"/>
                    <a:pt x="18" y="11"/>
                    <a:pt x="1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7"/>
            <p:cNvSpPr/>
            <p:nvPr/>
          </p:nvSpPr>
          <p:spPr>
            <a:xfrm>
              <a:off x="2729262" y="1654156"/>
              <a:ext cx="5318" cy="8477"/>
            </a:xfrm>
            <a:custGeom>
              <a:avLst/>
              <a:gdLst/>
              <a:ahLst/>
              <a:cxnLst/>
              <a:rect l="l" t="t" r="r" b="b"/>
              <a:pathLst>
                <a:path w="69" h="110" extrusionOk="0">
                  <a:moveTo>
                    <a:pt x="55" y="89"/>
                  </a:moveTo>
                  <a:cubicBezTo>
                    <a:pt x="62" y="96"/>
                    <a:pt x="62" y="96"/>
                    <a:pt x="62" y="102"/>
                  </a:cubicBezTo>
                  <a:cubicBezTo>
                    <a:pt x="62" y="96"/>
                    <a:pt x="58" y="92"/>
                    <a:pt x="55" y="89"/>
                  </a:cubicBezTo>
                  <a:close/>
                  <a:moveTo>
                    <a:pt x="64" y="101"/>
                  </a:moveTo>
                  <a:lnTo>
                    <a:pt x="64" y="102"/>
                  </a:lnTo>
                  <a:lnTo>
                    <a:pt x="65" y="102"/>
                  </a:lnTo>
                  <a:cubicBezTo>
                    <a:pt x="65" y="102"/>
                    <a:pt x="64" y="101"/>
                    <a:pt x="64" y="101"/>
                  </a:cubicBezTo>
                  <a:close/>
                  <a:moveTo>
                    <a:pt x="4" y="1"/>
                  </a:moveTo>
                  <a:cubicBezTo>
                    <a:pt x="1" y="8"/>
                    <a:pt x="18" y="31"/>
                    <a:pt x="24" y="48"/>
                  </a:cubicBezTo>
                  <a:cubicBezTo>
                    <a:pt x="25" y="46"/>
                    <a:pt x="25" y="45"/>
                    <a:pt x="26" y="45"/>
                  </a:cubicBezTo>
                  <a:cubicBezTo>
                    <a:pt x="30" y="45"/>
                    <a:pt x="38" y="72"/>
                    <a:pt x="52" y="86"/>
                  </a:cubicBezTo>
                  <a:cubicBezTo>
                    <a:pt x="55" y="92"/>
                    <a:pt x="55" y="92"/>
                    <a:pt x="55" y="96"/>
                  </a:cubicBezTo>
                  <a:cubicBezTo>
                    <a:pt x="58" y="98"/>
                    <a:pt x="60" y="100"/>
                    <a:pt x="64" y="104"/>
                  </a:cubicBezTo>
                  <a:lnTo>
                    <a:pt x="64" y="104"/>
                  </a:lnTo>
                  <a:cubicBezTo>
                    <a:pt x="63" y="104"/>
                    <a:pt x="63" y="103"/>
                    <a:pt x="63" y="102"/>
                  </a:cubicBezTo>
                  <a:lnTo>
                    <a:pt x="63" y="102"/>
                  </a:lnTo>
                  <a:cubicBezTo>
                    <a:pt x="64" y="103"/>
                    <a:pt x="64" y="104"/>
                    <a:pt x="65" y="104"/>
                  </a:cubicBezTo>
                  <a:lnTo>
                    <a:pt x="65" y="104"/>
                  </a:lnTo>
                  <a:lnTo>
                    <a:pt x="64" y="102"/>
                  </a:lnTo>
                  <a:lnTo>
                    <a:pt x="63" y="102"/>
                  </a:lnTo>
                  <a:cubicBezTo>
                    <a:pt x="62" y="101"/>
                    <a:pt x="62" y="101"/>
                    <a:pt x="63" y="101"/>
                  </a:cubicBezTo>
                  <a:lnTo>
                    <a:pt x="63" y="101"/>
                  </a:lnTo>
                  <a:cubicBezTo>
                    <a:pt x="63" y="101"/>
                    <a:pt x="64" y="101"/>
                    <a:pt x="64" y="101"/>
                  </a:cubicBezTo>
                  <a:lnTo>
                    <a:pt x="64" y="101"/>
                  </a:lnTo>
                  <a:lnTo>
                    <a:pt x="62" y="86"/>
                  </a:lnTo>
                  <a:cubicBezTo>
                    <a:pt x="60" y="83"/>
                    <a:pt x="59" y="82"/>
                    <a:pt x="58" y="82"/>
                  </a:cubicBezTo>
                  <a:cubicBezTo>
                    <a:pt x="56" y="82"/>
                    <a:pt x="55" y="85"/>
                    <a:pt x="55" y="89"/>
                  </a:cubicBezTo>
                  <a:cubicBezTo>
                    <a:pt x="35" y="55"/>
                    <a:pt x="28" y="38"/>
                    <a:pt x="4" y="1"/>
                  </a:cubicBezTo>
                  <a:close/>
                  <a:moveTo>
                    <a:pt x="64" y="104"/>
                  </a:moveTo>
                  <a:cubicBezTo>
                    <a:pt x="64" y="105"/>
                    <a:pt x="64" y="105"/>
                    <a:pt x="65" y="106"/>
                  </a:cubicBezTo>
                  <a:lnTo>
                    <a:pt x="68" y="109"/>
                  </a:lnTo>
                  <a:cubicBezTo>
                    <a:pt x="67" y="108"/>
                    <a:pt x="66" y="107"/>
                    <a:pt x="65" y="106"/>
                  </a:cubicBezTo>
                  <a:lnTo>
                    <a:pt x="65" y="106"/>
                  </a:lnTo>
                  <a:cubicBezTo>
                    <a:pt x="65" y="105"/>
                    <a:pt x="65" y="105"/>
                    <a:pt x="65" y="104"/>
                  </a:cubicBezTo>
                  <a:lnTo>
                    <a:pt x="65" y="104"/>
                  </a:lnTo>
                  <a:lnTo>
                    <a:pt x="65" y="106"/>
                  </a:lnTo>
                  <a:lnTo>
                    <a:pt x="65" y="106"/>
                  </a:lnTo>
                  <a:cubicBezTo>
                    <a:pt x="64" y="105"/>
                    <a:pt x="64" y="105"/>
                    <a:pt x="64" y="10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47"/>
            <p:cNvSpPr/>
            <p:nvPr/>
          </p:nvSpPr>
          <p:spPr>
            <a:xfrm>
              <a:off x="2722557" y="1649455"/>
              <a:ext cx="308" cy="925"/>
            </a:xfrm>
            <a:custGeom>
              <a:avLst/>
              <a:gdLst/>
              <a:ahLst/>
              <a:cxnLst/>
              <a:rect l="l" t="t" r="r" b="b"/>
              <a:pathLst>
                <a:path w="4" h="12" extrusionOk="0">
                  <a:moveTo>
                    <a:pt x="0" y="1"/>
                  </a:moveTo>
                  <a:cubicBezTo>
                    <a:pt x="0" y="5"/>
                    <a:pt x="3" y="8"/>
                    <a:pt x="3" y="11"/>
                  </a:cubicBezTo>
                  <a:cubicBezTo>
                    <a:pt x="3" y="5"/>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7"/>
            <p:cNvSpPr/>
            <p:nvPr/>
          </p:nvSpPr>
          <p:spPr>
            <a:xfrm>
              <a:off x="2722788" y="1650303"/>
              <a:ext cx="5241" cy="6782"/>
            </a:xfrm>
            <a:custGeom>
              <a:avLst/>
              <a:gdLst/>
              <a:ahLst/>
              <a:cxnLst/>
              <a:rect l="l" t="t" r="r" b="b"/>
              <a:pathLst>
                <a:path w="68" h="88" extrusionOk="0">
                  <a:moveTo>
                    <a:pt x="10" y="10"/>
                  </a:moveTo>
                  <a:cubicBezTo>
                    <a:pt x="11" y="11"/>
                    <a:pt x="12" y="13"/>
                    <a:pt x="13" y="14"/>
                  </a:cubicBezTo>
                  <a:lnTo>
                    <a:pt x="13" y="14"/>
                  </a:lnTo>
                  <a:cubicBezTo>
                    <a:pt x="12" y="12"/>
                    <a:pt x="11" y="11"/>
                    <a:pt x="10" y="10"/>
                  </a:cubicBezTo>
                  <a:close/>
                  <a:moveTo>
                    <a:pt x="0" y="0"/>
                  </a:moveTo>
                  <a:cubicBezTo>
                    <a:pt x="7" y="10"/>
                    <a:pt x="10" y="17"/>
                    <a:pt x="18" y="27"/>
                  </a:cubicBezTo>
                  <a:cubicBezTo>
                    <a:pt x="18" y="27"/>
                    <a:pt x="18" y="27"/>
                    <a:pt x="18" y="27"/>
                  </a:cubicBezTo>
                  <a:lnTo>
                    <a:pt x="18" y="27"/>
                  </a:lnTo>
                  <a:cubicBezTo>
                    <a:pt x="21" y="32"/>
                    <a:pt x="24" y="36"/>
                    <a:pt x="27" y="41"/>
                  </a:cubicBezTo>
                  <a:lnTo>
                    <a:pt x="24" y="34"/>
                  </a:lnTo>
                  <a:lnTo>
                    <a:pt x="24" y="34"/>
                  </a:lnTo>
                  <a:cubicBezTo>
                    <a:pt x="35" y="44"/>
                    <a:pt x="65" y="85"/>
                    <a:pt x="68" y="88"/>
                  </a:cubicBezTo>
                  <a:cubicBezTo>
                    <a:pt x="48" y="59"/>
                    <a:pt x="36" y="40"/>
                    <a:pt x="13" y="14"/>
                  </a:cubicBezTo>
                  <a:lnTo>
                    <a:pt x="13" y="14"/>
                  </a:lnTo>
                  <a:cubicBezTo>
                    <a:pt x="18" y="19"/>
                    <a:pt x="22" y="27"/>
                    <a:pt x="18" y="27"/>
                  </a:cubicBezTo>
                  <a:lnTo>
                    <a:pt x="18" y="27"/>
                  </a:lnTo>
                  <a:cubicBezTo>
                    <a:pt x="10" y="15"/>
                    <a:pt x="5" y="5"/>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7"/>
            <p:cNvSpPr/>
            <p:nvPr/>
          </p:nvSpPr>
          <p:spPr>
            <a:xfrm>
              <a:off x="2726179" y="1651613"/>
              <a:ext cx="2158" cy="3699"/>
            </a:xfrm>
            <a:custGeom>
              <a:avLst/>
              <a:gdLst/>
              <a:ahLst/>
              <a:cxnLst/>
              <a:rect l="l" t="t" r="r" b="b"/>
              <a:pathLst>
                <a:path w="28" h="48" extrusionOk="0">
                  <a:moveTo>
                    <a:pt x="0" y="0"/>
                  </a:moveTo>
                  <a:lnTo>
                    <a:pt x="11" y="17"/>
                  </a:lnTo>
                  <a:cubicBezTo>
                    <a:pt x="10" y="17"/>
                    <a:pt x="10" y="17"/>
                    <a:pt x="9" y="17"/>
                  </a:cubicBezTo>
                  <a:lnTo>
                    <a:pt x="9" y="17"/>
                  </a:lnTo>
                  <a:cubicBezTo>
                    <a:pt x="6" y="17"/>
                    <a:pt x="18" y="35"/>
                    <a:pt x="27" y="47"/>
                  </a:cubicBezTo>
                  <a:lnTo>
                    <a:pt x="21" y="2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7"/>
            <p:cNvSpPr/>
            <p:nvPr/>
          </p:nvSpPr>
          <p:spPr>
            <a:xfrm>
              <a:off x="2735273" y="1660707"/>
              <a:ext cx="2158" cy="4008"/>
            </a:xfrm>
            <a:custGeom>
              <a:avLst/>
              <a:gdLst/>
              <a:ahLst/>
              <a:cxnLst/>
              <a:rect l="l" t="t" r="r" b="b"/>
              <a:pathLst>
                <a:path w="28" h="52" extrusionOk="0">
                  <a:moveTo>
                    <a:pt x="1" y="1"/>
                  </a:moveTo>
                  <a:lnTo>
                    <a:pt x="7" y="14"/>
                  </a:lnTo>
                  <a:lnTo>
                    <a:pt x="27" y="51"/>
                  </a:lnTo>
                  <a:lnTo>
                    <a:pt x="27" y="51"/>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7"/>
            <p:cNvSpPr/>
            <p:nvPr/>
          </p:nvSpPr>
          <p:spPr>
            <a:xfrm>
              <a:off x="2736043" y="1661246"/>
              <a:ext cx="1618" cy="2389"/>
            </a:xfrm>
            <a:custGeom>
              <a:avLst/>
              <a:gdLst/>
              <a:ahLst/>
              <a:cxnLst/>
              <a:rect l="l" t="t" r="r" b="b"/>
              <a:pathLst>
                <a:path w="21" h="31" extrusionOk="0">
                  <a:moveTo>
                    <a:pt x="0" y="0"/>
                  </a:moveTo>
                  <a:lnTo>
                    <a:pt x="21" y="30"/>
                  </a:lnTo>
                  <a:lnTo>
                    <a:pt x="11" y="10"/>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7"/>
            <p:cNvSpPr/>
            <p:nvPr/>
          </p:nvSpPr>
          <p:spPr>
            <a:xfrm>
              <a:off x="2748066" y="1610459"/>
              <a:ext cx="308" cy="848"/>
            </a:xfrm>
            <a:custGeom>
              <a:avLst/>
              <a:gdLst/>
              <a:ahLst/>
              <a:cxnLst/>
              <a:rect l="l" t="t" r="r" b="b"/>
              <a:pathLst>
                <a:path w="4" h="11" extrusionOk="0">
                  <a:moveTo>
                    <a:pt x="0" y="0"/>
                  </a:moveTo>
                  <a:cubicBezTo>
                    <a:pt x="0" y="4"/>
                    <a:pt x="0" y="7"/>
                    <a:pt x="3"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7"/>
            <p:cNvSpPr/>
            <p:nvPr/>
          </p:nvSpPr>
          <p:spPr>
            <a:xfrm>
              <a:off x="2747295" y="1611461"/>
              <a:ext cx="848" cy="1387"/>
            </a:xfrm>
            <a:custGeom>
              <a:avLst/>
              <a:gdLst/>
              <a:ahLst/>
              <a:cxnLst/>
              <a:rect l="l" t="t" r="r" b="b"/>
              <a:pathLst>
                <a:path w="11" h="18" extrusionOk="0">
                  <a:moveTo>
                    <a:pt x="0" y="1"/>
                  </a:moveTo>
                  <a:lnTo>
                    <a:pt x="0" y="1"/>
                  </a:lnTo>
                  <a:cubicBezTo>
                    <a:pt x="0" y="1"/>
                    <a:pt x="4" y="7"/>
                    <a:pt x="10" y="1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7"/>
            <p:cNvSpPr/>
            <p:nvPr/>
          </p:nvSpPr>
          <p:spPr>
            <a:xfrm>
              <a:off x="2749607" y="1652075"/>
              <a:ext cx="3083" cy="3699"/>
            </a:xfrm>
            <a:custGeom>
              <a:avLst/>
              <a:gdLst/>
              <a:ahLst/>
              <a:cxnLst/>
              <a:rect l="l" t="t" r="r" b="b"/>
              <a:pathLst>
                <a:path w="40" h="48" extrusionOk="0">
                  <a:moveTo>
                    <a:pt x="0" y="1"/>
                  </a:moveTo>
                  <a:cubicBezTo>
                    <a:pt x="15" y="20"/>
                    <a:pt x="37" y="47"/>
                    <a:pt x="39" y="47"/>
                  </a:cubicBezTo>
                  <a:cubicBezTo>
                    <a:pt x="40" y="47"/>
                    <a:pt x="37" y="44"/>
                    <a:pt x="31" y="35"/>
                  </a:cubicBezTo>
                  <a:lnTo>
                    <a:pt x="7" y="1"/>
                  </a:lnTo>
                  <a:lnTo>
                    <a:pt x="7" y="1"/>
                  </a:lnTo>
                  <a:cubicBezTo>
                    <a:pt x="9" y="4"/>
                    <a:pt x="9" y="6"/>
                    <a:pt x="7" y="6"/>
                  </a:cubicBezTo>
                  <a:cubicBezTo>
                    <a:pt x="6" y="6"/>
                    <a:pt x="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47"/>
            <p:cNvSpPr/>
            <p:nvPr/>
          </p:nvSpPr>
          <p:spPr>
            <a:xfrm>
              <a:off x="2748297" y="1629495"/>
              <a:ext cx="1387" cy="2620"/>
            </a:xfrm>
            <a:custGeom>
              <a:avLst/>
              <a:gdLst/>
              <a:ahLst/>
              <a:cxnLst/>
              <a:rect l="l" t="t" r="r" b="b"/>
              <a:pathLst>
                <a:path w="18" h="34" extrusionOk="0">
                  <a:moveTo>
                    <a:pt x="0" y="0"/>
                  </a:moveTo>
                  <a:cubicBezTo>
                    <a:pt x="0" y="3"/>
                    <a:pt x="2" y="5"/>
                    <a:pt x="4" y="7"/>
                  </a:cubicBezTo>
                  <a:lnTo>
                    <a:pt x="4" y="7"/>
                  </a:lnTo>
                  <a:cubicBezTo>
                    <a:pt x="3" y="5"/>
                    <a:pt x="2" y="3"/>
                    <a:pt x="0" y="0"/>
                  </a:cubicBezTo>
                  <a:close/>
                  <a:moveTo>
                    <a:pt x="4" y="7"/>
                  </a:moveTo>
                  <a:lnTo>
                    <a:pt x="4" y="7"/>
                  </a:lnTo>
                  <a:cubicBezTo>
                    <a:pt x="6" y="11"/>
                    <a:pt x="8" y="15"/>
                    <a:pt x="10" y="18"/>
                  </a:cubicBezTo>
                  <a:lnTo>
                    <a:pt x="10" y="18"/>
                  </a:lnTo>
                  <a:cubicBezTo>
                    <a:pt x="9" y="16"/>
                    <a:pt x="9" y="13"/>
                    <a:pt x="8" y="10"/>
                  </a:cubicBezTo>
                  <a:cubicBezTo>
                    <a:pt x="6" y="9"/>
                    <a:pt x="5" y="8"/>
                    <a:pt x="4" y="7"/>
                  </a:cubicBezTo>
                  <a:close/>
                  <a:moveTo>
                    <a:pt x="10" y="18"/>
                  </a:moveTo>
                  <a:lnTo>
                    <a:pt x="10" y="18"/>
                  </a:lnTo>
                  <a:cubicBezTo>
                    <a:pt x="13" y="24"/>
                    <a:pt x="15" y="29"/>
                    <a:pt x="17" y="34"/>
                  </a:cubicBezTo>
                  <a:cubicBezTo>
                    <a:pt x="16" y="29"/>
                    <a:pt x="13" y="24"/>
                    <a:pt x="10"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47"/>
            <p:cNvSpPr/>
            <p:nvPr/>
          </p:nvSpPr>
          <p:spPr>
            <a:xfrm>
              <a:off x="2741746" y="1619322"/>
              <a:ext cx="1695" cy="1618"/>
            </a:xfrm>
            <a:custGeom>
              <a:avLst/>
              <a:gdLst/>
              <a:ahLst/>
              <a:cxnLst/>
              <a:rect l="l" t="t" r="r" b="b"/>
              <a:pathLst>
                <a:path w="22" h="21" extrusionOk="0">
                  <a:moveTo>
                    <a:pt x="1" y="0"/>
                  </a:moveTo>
                  <a:lnTo>
                    <a:pt x="21" y="21"/>
                  </a:lnTo>
                  <a:cubicBezTo>
                    <a:pt x="15" y="14"/>
                    <a:pt x="7"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47"/>
            <p:cNvSpPr/>
            <p:nvPr/>
          </p:nvSpPr>
          <p:spPr>
            <a:xfrm>
              <a:off x="2749607" y="1602367"/>
              <a:ext cx="1850" cy="2929"/>
            </a:xfrm>
            <a:custGeom>
              <a:avLst/>
              <a:gdLst/>
              <a:ahLst/>
              <a:cxnLst/>
              <a:rect l="l" t="t" r="r" b="b"/>
              <a:pathLst>
                <a:path w="24" h="38" extrusionOk="0">
                  <a:moveTo>
                    <a:pt x="4" y="1"/>
                  </a:moveTo>
                  <a:cubicBezTo>
                    <a:pt x="0" y="4"/>
                    <a:pt x="14" y="21"/>
                    <a:pt x="24" y="38"/>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7"/>
            <p:cNvSpPr/>
            <p:nvPr/>
          </p:nvSpPr>
          <p:spPr>
            <a:xfrm>
              <a:off x="2740667" y="1655543"/>
              <a:ext cx="2004" cy="2389"/>
            </a:xfrm>
            <a:custGeom>
              <a:avLst/>
              <a:gdLst/>
              <a:ahLst/>
              <a:cxnLst/>
              <a:rect l="l" t="t" r="r" b="b"/>
              <a:pathLst>
                <a:path w="26" h="31" extrusionOk="0">
                  <a:moveTo>
                    <a:pt x="1" y="0"/>
                  </a:moveTo>
                  <a:lnTo>
                    <a:pt x="1" y="0"/>
                  </a:lnTo>
                  <a:cubicBezTo>
                    <a:pt x="0" y="0"/>
                    <a:pt x="2" y="4"/>
                    <a:pt x="8" y="13"/>
                  </a:cubicBezTo>
                  <a:cubicBezTo>
                    <a:pt x="18" y="23"/>
                    <a:pt x="21" y="30"/>
                    <a:pt x="25" y="30"/>
                  </a:cubicBezTo>
                  <a:cubicBezTo>
                    <a:pt x="16" y="19"/>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47"/>
            <p:cNvSpPr/>
            <p:nvPr/>
          </p:nvSpPr>
          <p:spPr>
            <a:xfrm>
              <a:off x="2764944" y="1637587"/>
              <a:ext cx="1156" cy="1618"/>
            </a:xfrm>
            <a:custGeom>
              <a:avLst/>
              <a:gdLst/>
              <a:ahLst/>
              <a:cxnLst/>
              <a:rect l="l" t="t" r="r" b="b"/>
              <a:pathLst>
                <a:path w="15" h="21" extrusionOk="0">
                  <a:moveTo>
                    <a:pt x="1" y="0"/>
                  </a:moveTo>
                  <a:lnTo>
                    <a:pt x="1" y="0"/>
                  </a:lnTo>
                  <a:cubicBezTo>
                    <a:pt x="4" y="6"/>
                    <a:pt x="7" y="13"/>
                    <a:pt x="15" y="20"/>
                  </a:cubicBezTo>
                  <a:cubicBezTo>
                    <a:pt x="10" y="13"/>
                    <a:pt x="7"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47"/>
            <p:cNvSpPr/>
            <p:nvPr/>
          </p:nvSpPr>
          <p:spPr>
            <a:xfrm>
              <a:off x="2742594" y="1657008"/>
              <a:ext cx="1156" cy="1850"/>
            </a:xfrm>
            <a:custGeom>
              <a:avLst/>
              <a:gdLst/>
              <a:ahLst/>
              <a:cxnLst/>
              <a:rect l="l" t="t" r="r" b="b"/>
              <a:pathLst>
                <a:path w="15" h="24" extrusionOk="0">
                  <a:moveTo>
                    <a:pt x="0" y="1"/>
                  </a:moveTo>
                  <a:lnTo>
                    <a:pt x="0" y="1"/>
                  </a:lnTo>
                  <a:cubicBezTo>
                    <a:pt x="4" y="8"/>
                    <a:pt x="4" y="11"/>
                    <a:pt x="0" y="11"/>
                  </a:cubicBezTo>
                  <a:cubicBezTo>
                    <a:pt x="6" y="18"/>
                    <a:pt x="11" y="24"/>
                    <a:pt x="13" y="24"/>
                  </a:cubicBezTo>
                  <a:cubicBezTo>
                    <a:pt x="15" y="24"/>
                    <a:pt x="13" y="19"/>
                    <a:pt x="7" y="8"/>
                  </a:cubicBezTo>
                  <a:cubicBezTo>
                    <a:pt x="4" y="4"/>
                    <a:pt x="4"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7"/>
            <p:cNvSpPr/>
            <p:nvPr/>
          </p:nvSpPr>
          <p:spPr>
            <a:xfrm>
              <a:off x="2770955" y="1595585"/>
              <a:ext cx="308" cy="385"/>
            </a:xfrm>
            <a:custGeom>
              <a:avLst/>
              <a:gdLst/>
              <a:ahLst/>
              <a:cxnLst/>
              <a:rect l="l" t="t" r="r" b="b"/>
              <a:pathLst>
                <a:path w="4" h="5" extrusionOk="0">
                  <a:moveTo>
                    <a:pt x="1" y="1"/>
                  </a:moveTo>
                  <a:cubicBezTo>
                    <a:pt x="1" y="1"/>
                    <a:pt x="1" y="4"/>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7"/>
            <p:cNvSpPr/>
            <p:nvPr/>
          </p:nvSpPr>
          <p:spPr>
            <a:xfrm>
              <a:off x="2793073" y="1618551"/>
              <a:ext cx="308" cy="462"/>
            </a:xfrm>
            <a:custGeom>
              <a:avLst/>
              <a:gdLst/>
              <a:ahLst/>
              <a:cxnLst/>
              <a:rect l="l" t="t" r="r" b="b"/>
              <a:pathLst>
                <a:path w="4" h="6" extrusionOk="0">
                  <a:moveTo>
                    <a:pt x="4" y="1"/>
                  </a:moveTo>
                  <a:lnTo>
                    <a:pt x="4" y="1"/>
                  </a:lnTo>
                  <a:cubicBezTo>
                    <a:pt x="4" y="4"/>
                    <a:pt x="4" y="4"/>
                    <a:pt x="1" y="4"/>
                  </a:cubicBezTo>
                  <a:cubicBezTo>
                    <a:pt x="2" y="5"/>
                    <a:pt x="3" y="6"/>
                    <a:pt x="3" y="6"/>
                  </a:cubicBezTo>
                  <a:cubicBezTo>
                    <a:pt x="4" y="6"/>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47"/>
            <p:cNvSpPr/>
            <p:nvPr/>
          </p:nvSpPr>
          <p:spPr>
            <a:xfrm>
              <a:off x="2739126" y="1661015"/>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7"/>
            <p:cNvSpPr/>
            <p:nvPr/>
          </p:nvSpPr>
          <p:spPr>
            <a:xfrm>
              <a:off x="2731111" y="1649455"/>
              <a:ext cx="848" cy="1387"/>
            </a:xfrm>
            <a:custGeom>
              <a:avLst/>
              <a:gdLst/>
              <a:ahLst/>
              <a:cxnLst/>
              <a:rect l="l" t="t" r="r" b="b"/>
              <a:pathLst>
                <a:path w="11" h="18" extrusionOk="0">
                  <a:moveTo>
                    <a:pt x="11" y="18"/>
                  </a:moveTo>
                  <a:cubicBezTo>
                    <a:pt x="8" y="15"/>
                    <a:pt x="4" y="11"/>
                    <a:pt x="0" y="1"/>
                  </a:cubicBezTo>
                  <a:cubicBezTo>
                    <a:pt x="4" y="11"/>
                    <a:pt x="8" y="15"/>
                    <a:pt x="11"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47"/>
            <p:cNvSpPr/>
            <p:nvPr/>
          </p:nvSpPr>
          <p:spPr>
            <a:xfrm>
              <a:off x="2733423" y="1640053"/>
              <a:ext cx="385" cy="462"/>
            </a:xfrm>
            <a:custGeom>
              <a:avLst/>
              <a:gdLst/>
              <a:ahLst/>
              <a:cxnLst/>
              <a:rect l="l" t="t" r="r" b="b"/>
              <a:pathLst>
                <a:path w="5" h="6" extrusionOk="0">
                  <a:moveTo>
                    <a:pt x="1" y="1"/>
                  </a:moveTo>
                  <a:cubicBezTo>
                    <a:pt x="1" y="1"/>
                    <a:pt x="2" y="2"/>
                    <a:pt x="4" y="5"/>
                  </a:cubicBezTo>
                  <a:cubicBezTo>
                    <a:pt x="3" y="3"/>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7"/>
            <p:cNvSpPr/>
            <p:nvPr/>
          </p:nvSpPr>
          <p:spPr>
            <a:xfrm>
              <a:off x="2738124" y="1659705"/>
              <a:ext cx="617" cy="771"/>
            </a:xfrm>
            <a:custGeom>
              <a:avLst/>
              <a:gdLst/>
              <a:ahLst/>
              <a:cxnLst/>
              <a:rect l="l" t="t" r="r" b="b"/>
              <a:pathLst>
                <a:path w="8" h="10" extrusionOk="0">
                  <a:moveTo>
                    <a:pt x="1" y="0"/>
                  </a:moveTo>
                  <a:lnTo>
                    <a:pt x="1" y="0"/>
                  </a:lnTo>
                  <a:cubicBezTo>
                    <a:pt x="4" y="6"/>
                    <a:pt x="7" y="6"/>
                    <a:pt x="7" y="10"/>
                  </a:cubicBezTo>
                  <a:cubicBezTo>
                    <a:pt x="7" y="6"/>
                    <a:pt x="4"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7"/>
            <p:cNvSpPr/>
            <p:nvPr/>
          </p:nvSpPr>
          <p:spPr>
            <a:xfrm>
              <a:off x="2738664" y="1660707"/>
              <a:ext cx="462" cy="617"/>
            </a:xfrm>
            <a:custGeom>
              <a:avLst/>
              <a:gdLst/>
              <a:ahLst/>
              <a:cxnLst/>
              <a:rect l="l" t="t" r="r" b="b"/>
              <a:pathLst>
                <a:path w="6" h="8" extrusionOk="0">
                  <a:moveTo>
                    <a:pt x="0" y="1"/>
                  </a:moveTo>
                  <a:cubicBezTo>
                    <a:pt x="0" y="2"/>
                    <a:pt x="1" y="3"/>
                    <a:pt x="2" y="4"/>
                  </a:cubicBezTo>
                  <a:lnTo>
                    <a:pt x="2" y="4"/>
                  </a:lnTo>
                  <a:cubicBezTo>
                    <a:pt x="1" y="3"/>
                    <a:pt x="1" y="2"/>
                    <a:pt x="0" y="1"/>
                  </a:cubicBezTo>
                  <a:close/>
                  <a:moveTo>
                    <a:pt x="2" y="4"/>
                  </a:moveTo>
                  <a:cubicBezTo>
                    <a:pt x="3" y="6"/>
                    <a:pt x="5" y="8"/>
                    <a:pt x="5" y="8"/>
                  </a:cubicBezTo>
                  <a:cubicBezTo>
                    <a:pt x="5" y="8"/>
                    <a:pt x="5" y="7"/>
                    <a:pt x="4" y="4"/>
                  </a:cubicBezTo>
                  <a:cubicBezTo>
                    <a:pt x="4" y="4"/>
                    <a:pt x="3" y="4"/>
                    <a:pt x="2"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47"/>
            <p:cNvSpPr/>
            <p:nvPr/>
          </p:nvSpPr>
          <p:spPr>
            <a:xfrm>
              <a:off x="2738664" y="1660398"/>
              <a:ext cx="539" cy="694"/>
            </a:xfrm>
            <a:custGeom>
              <a:avLst/>
              <a:gdLst/>
              <a:ahLst/>
              <a:cxnLst/>
              <a:rect l="l" t="t" r="r" b="b"/>
              <a:pathLst>
                <a:path w="7" h="9" extrusionOk="0">
                  <a:moveTo>
                    <a:pt x="0" y="1"/>
                  </a:moveTo>
                  <a:cubicBezTo>
                    <a:pt x="4" y="5"/>
                    <a:pt x="4" y="5"/>
                    <a:pt x="7" y="8"/>
                  </a:cubicBezTo>
                  <a:lnTo>
                    <a:pt x="7" y="5"/>
                  </a:lnTo>
                  <a:cubicBezTo>
                    <a:pt x="7" y="5"/>
                    <a:pt x="4"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7"/>
            <p:cNvSpPr/>
            <p:nvPr/>
          </p:nvSpPr>
          <p:spPr>
            <a:xfrm>
              <a:off x="2765560" y="1608224"/>
              <a:ext cx="539" cy="1002"/>
            </a:xfrm>
            <a:custGeom>
              <a:avLst/>
              <a:gdLst/>
              <a:ahLst/>
              <a:cxnLst/>
              <a:rect l="l" t="t" r="r" b="b"/>
              <a:pathLst>
                <a:path w="7" h="13" extrusionOk="0">
                  <a:moveTo>
                    <a:pt x="1" y="1"/>
                  </a:moveTo>
                  <a:lnTo>
                    <a:pt x="1" y="1"/>
                  </a:lnTo>
                  <a:cubicBezTo>
                    <a:pt x="0" y="1"/>
                    <a:pt x="1" y="4"/>
                    <a:pt x="2" y="9"/>
                  </a:cubicBezTo>
                  <a:lnTo>
                    <a:pt x="7" y="13"/>
                  </a:lnTo>
                  <a:cubicBezTo>
                    <a:pt x="3" y="4"/>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7"/>
            <p:cNvSpPr/>
            <p:nvPr/>
          </p:nvSpPr>
          <p:spPr>
            <a:xfrm>
              <a:off x="2735042" y="1622944"/>
              <a:ext cx="308" cy="385"/>
            </a:xfrm>
            <a:custGeom>
              <a:avLst/>
              <a:gdLst/>
              <a:ahLst/>
              <a:cxnLst/>
              <a:rect l="l" t="t" r="r" b="b"/>
              <a:pathLst>
                <a:path w="4" h="5" extrusionOk="0">
                  <a:moveTo>
                    <a:pt x="0" y="0"/>
                  </a:moveTo>
                  <a:lnTo>
                    <a:pt x="0" y="0"/>
                  </a:lnTo>
                  <a:lnTo>
                    <a:pt x="4"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7"/>
            <p:cNvSpPr/>
            <p:nvPr/>
          </p:nvSpPr>
          <p:spPr>
            <a:xfrm>
              <a:off x="2734194" y="1620632"/>
              <a:ext cx="6088" cy="9942"/>
            </a:xfrm>
            <a:custGeom>
              <a:avLst/>
              <a:gdLst/>
              <a:ahLst/>
              <a:cxnLst/>
              <a:rect l="l" t="t" r="r" b="b"/>
              <a:pathLst>
                <a:path w="79" h="129" extrusionOk="0">
                  <a:moveTo>
                    <a:pt x="1" y="0"/>
                  </a:moveTo>
                  <a:lnTo>
                    <a:pt x="1" y="0"/>
                  </a:lnTo>
                  <a:cubicBezTo>
                    <a:pt x="17" y="30"/>
                    <a:pt x="20" y="38"/>
                    <a:pt x="19" y="38"/>
                  </a:cubicBezTo>
                  <a:cubicBezTo>
                    <a:pt x="18" y="38"/>
                    <a:pt x="17" y="36"/>
                    <a:pt x="15" y="34"/>
                  </a:cubicBezTo>
                  <a:lnTo>
                    <a:pt x="15" y="34"/>
                  </a:lnTo>
                  <a:lnTo>
                    <a:pt x="79" y="128"/>
                  </a:lnTo>
                  <a:lnTo>
                    <a:pt x="79" y="12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47"/>
            <p:cNvSpPr/>
            <p:nvPr/>
          </p:nvSpPr>
          <p:spPr>
            <a:xfrm>
              <a:off x="2726179" y="1594892"/>
              <a:ext cx="68513" cy="67742"/>
            </a:xfrm>
            <a:custGeom>
              <a:avLst/>
              <a:gdLst/>
              <a:ahLst/>
              <a:cxnLst/>
              <a:rect l="l" t="t" r="r" b="b"/>
              <a:pathLst>
                <a:path w="889" h="879" extrusionOk="0">
                  <a:moveTo>
                    <a:pt x="457" y="91"/>
                  </a:moveTo>
                  <a:cubicBezTo>
                    <a:pt x="458" y="94"/>
                    <a:pt x="460" y="97"/>
                    <a:pt x="462" y="99"/>
                  </a:cubicBezTo>
                  <a:lnTo>
                    <a:pt x="462" y="99"/>
                  </a:lnTo>
                  <a:cubicBezTo>
                    <a:pt x="460" y="97"/>
                    <a:pt x="458" y="94"/>
                    <a:pt x="457" y="91"/>
                  </a:cubicBezTo>
                  <a:close/>
                  <a:moveTo>
                    <a:pt x="345" y="101"/>
                  </a:moveTo>
                  <a:cubicBezTo>
                    <a:pt x="345" y="104"/>
                    <a:pt x="347" y="108"/>
                    <a:pt x="349" y="112"/>
                  </a:cubicBezTo>
                  <a:lnTo>
                    <a:pt x="349" y="112"/>
                  </a:lnTo>
                  <a:lnTo>
                    <a:pt x="345" y="101"/>
                  </a:lnTo>
                  <a:close/>
                  <a:moveTo>
                    <a:pt x="457" y="118"/>
                  </a:moveTo>
                  <a:lnTo>
                    <a:pt x="461" y="125"/>
                  </a:lnTo>
                  <a:lnTo>
                    <a:pt x="461" y="125"/>
                  </a:lnTo>
                  <a:cubicBezTo>
                    <a:pt x="459" y="122"/>
                    <a:pt x="458" y="119"/>
                    <a:pt x="457" y="118"/>
                  </a:cubicBezTo>
                  <a:close/>
                  <a:moveTo>
                    <a:pt x="183" y="128"/>
                  </a:moveTo>
                  <a:cubicBezTo>
                    <a:pt x="192" y="140"/>
                    <a:pt x="224" y="180"/>
                    <a:pt x="247" y="212"/>
                  </a:cubicBezTo>
                  <a:lnTo>
                    <a:pt x="247" y="212"/>
                  </a:lnTo>
                  <a:lnTo>
                    <a:pt x="243" y="196"/>
                  </a:lnTo>
                  <a:cubicBezTo>
                    <a:pt x="200" y="138"/>
                    <a:pt x="213" y="162"/>
                    <a:pt x="183" y="128"/>
                  </a:cubicBezTo>
                  <a:close/>
                  <a:moveTo>
                    <a:pt x="247" y="212"/>
                  </a:moveTo>
                  <a:lnTo>
                    <a:pt x="247" y="213"/>
                  </a:lnTo>
                  <a:cubicBezTo>
                    <a:pt x="247" y="213"/>
                    <a:pt x="247" y="213"/>
                    <a:pt x="248" y="214"/>
                  </a:cubicBezTo>
                  <a:lnTo>
                    <a:pt x="248" y="214"/>
                  </a:lnTo>
                  <a:cubicBezTo>
                    <a:pt x="247" y="213"/>
                    <a:pt x="247" y="213"/>
                    <a:pt x="247" y="212"/>
                  </a:cubicBezTo>
                  <a:close/>
                  <a:moveTo>
                    <a:pt x="287" y="222"/>
                  </a:moveTo>
                  <a:lnTo>
                    <a:pt x="287" y="222"/>
                  </a:lnTo>
                  <a:cubicBezTo>
                    <a:pt x="287" y="222"/>
                    <a:pt x="287" y="223"/>
                    <a:pt x="287" y="224"/>
                  </a:cubicBezTo>
                  <a:lnTo>
                    <a:pt x="287" y="224"/>
                  </a:lnTo>
                  <a:lnTo>
                    <a:pt x="287" y="222"/>
                  </a:lnTo>
                  <a:close/>
                  <a:moveTo>
                    <a:pt x="248" y="214"/>
                  </a:moveTo>
                  <a:cubicBezTo>
                    <a:pt x="256" y="226"/>
                    <a:pt x="263" y="238"/>
                    <a:pt x="267" y="247"/>
                  </a:cubicBezTo>
                  <a:cubicBezTo>
                    <a:pt x="265" y="240"/>
                    <a:pt x="259" y="228"/>
                    <a:pt x="258" y="224"/>
                  </a:cubicBezTo>
                  <a:lnTo>
                    <a:pt x="258" y="224"/>
                  </a:lnTo>
                  <a:cubicBezTo>
                    <a:pt x="258" y="225"/>
                    <a:pt x="259" y="225"/>
                    <a:pt x="259" y="226"/>
                  </a:cubicBezTo>
                  <a:lnTo>
                    <a:pt x="259" y="226"/>
                  </a:lnTo>
                  <a:cubicBezTo>
                    <a:pt x="258" y="224"/>
                    <a:pt x="258" y="224"/>
                    <a:pt x="258" y="224"/>
                  </a:cubicBezTo>
                  <a:lnTo>
                    <a:pt x="258" y="224"/>
                  </a:lnTo>
                  <a:cubicBezTo>
                    <a:pt x="258" y="224"/>
                    <a:pt x="258" y="224"/>
                    <a:pt x="258" y="224"/>
                  </a:cubicBezTo>
                  <a:lnTo>
                    <a:pt x="258" y="224"/>
                  </a:lnTo>
                  <a:cubicBezTo>
                    <a:pt x="256" y="222"/>
                    <a:pt x="252" y="219"/>
                    <a:pt x="248" y="214"/>
                  </a:cubicBezTo>
                  <a:close/>
                  <a:moveTo>
                    <a:pt x="193" y="348"/>
                  </a:moveTo>
                  <a:cubicBezTo>
                    <a:pt x="193" y="348"/>
                    <a:pt x="193" y="348"/>
                    <a:pt x="193" y="348"/>
                  </a:cubicBezTo>
                  <a:cubicBezTo>
                    <a:pt x="193" y="348"/>
                    <a:pt x="193" y="348"/>
                    <a:pt x="193" y="348"/>
                  </a:cubicBezTo>
                  <a:close/>
                  <a:moveTo>
                    <a:pt x="230" y="355"/>
                  </a:moveTo>
                  <a:lnTo>
                    <a:pt x="230" y="355"/>
                  </a:lnTo>
                  <a:cubicBezTo>
                    <a:pt x="230" y="355"/>
                    <a:pt x="230" y="356"/>
                    <a:pt x="231" y="356"/>
                  </a:cubicBezTo>
                  <a:lnTo>
                    <a:pt x="231" y="356"/>
                  </a:lnTo>
                  <a:cubicBezTo>
                    <a:pt x="230" y="356"/>
                    <a:pt x="230" y="355"/>
                    <a:pt x="230" y="355"/>
                  </a:cubicBezTo>
                  <a:close/>
                  <a:moveTo>
                    <a:pt x="183" y="389"/>
                  </a:moveTo>
                  <a:cubicBezTo>
                    <a:pt x="185" y="394"/>
                    <a:pt x="186" y="397"/>
                    <a:pt x="187" y="398"/>
                  </a:cubicBezTo>
                  <a:lnTo>
                    <a:pt x="187" y="398"/>
                  </a:lnTo>
                  <a:cubicBezTo>
                    <a:pt x="186" y="396"/>
                    <a:pt x="185" y="393"/>
                    <a:pt x="183" y="389"/>
                  </a:cubicBezTo>
                  <a:close/>
                  <a:moveTo>
                    <a:pt x="234" y="386"/>
                  </a:moveTo>
                  <a:cubicBezTo>
                    <a:pt x="236" y="386"/>
                    <a:pt x="241" y="390"/>
                    <a:pt x="247" y="398"/>
                  </a:cubicBezTo>
                  <a:cubicBezTo>
                    <a:pt x="247" y="400"/>
                    <a:pt x="247" y="400"/>
                    <a:pt x="246" y="400"/>
                  </a:cubicBezTo>
                  <a:cubicBezTo>
                    <a:pt x="245" y="400"/>
                    <a:pt x="243" y="398"/>
                    <a:pt x="237" y="392"/>
                  </a:cubicBezTo>
                  <a:cubicBezTo>
                    <a:pt x="234" y="388"/>
                    <a:pt x="234" y="386"/>
                    <a:pt x="234" y="386"/>
                  </a:cubicBezTo>
                  <a:close/>
                  <a:moveTo>
                    <a:pt x="187" y="398"/>
                  </a:moveTo>
                  <a:cubicBezTo>
                    <a:pt x="187" y="399"/>
                    <a:pt x="188" y="400"/>
                    <a:pt x="188" y="400"/>
                  </a:cubicBezTo>
                  <a:lnTo>
                    <a:pt x="188" y="400"/>
                  </a:lnTo>
                  <a:cubicBezTo>
                    <a:pt x="188" y="400"/>
                    <a:pt x="188" y="400"/>
                    <a:pt x="187" y="398"/>
                  </a:cubicBezTo>
                  <a:close/>
                  <a:moveTo>
                    <a:pt x="188" y="400"/>
                  </a:moveTo>
                  <a:cubicBezTo>
                    <a:pt x="187" y="401"/>
                    <a:pt x="187" y="401"/>
                    <a:pt x="186" y="402"/>
                  </a:cubicBezTo>
                  <a:cubicBezTo>
                    <a:pt x="186" y="402"/>
                    <a:pt x="187" y="403"/>
                    <a:pt x="187" y="403"/>
                  </a:cubicBezTo>
                  <a:lnTo>
                    <a:pt x="187" y="403"/>
                  </a:lnTo>
                  <a:cubicBezTo>
                    <a:pt x="188" y="403"/>
                    <a:pt x="188" y="402"/>
                    <a:pt x="188" y="400"/>
                  </a:cubicBezTo>
                  <a:close/>
                  <a:moveTo>
                    <a:pt x="38" y="368"/>
                  </a:moveTo>
                  <a:cubicBezTo>
                    <a:pt x="71" y="417"/>
                    <a:pt x="125" y="514"/>
                    <a:pt x="116" y="514"/>
                  </a:cubicBezTo>
                  <a:cubicBezTo>
                    <a:pt x="116" y="514"/>
                    <a:pt x="116" y="514"/>
                    <a:pt x="115" y="513"/>
                  </a:cubicBezTo>
                  <a:cubicBezTo>
                    <a:pt x="105" y="501"/>
                    <a:pt x="78" y="454"/>
                    <a:pt x="59" y="424"/>
                  </a:cubicBezTo>
                  <a:lnTo>
                    <a:pt x="59" y="424"/>
                  </a:lnTo>
                  <a:lnTo>
                    <a:pt x="38" y="368"/>
                  </a:lnTo>
                  <a:close/>
                  <a:moveTo>
                    <a:pt x="0" y="493"/>
                  </a:moveTo>
                  <a:cubicBezTo>
                    <a:pt x="10" y="508"/>
                    <a:pt x="16" y="518"/>
                    <a:pt x="20" y="528"/>
                  </a:cubicBezTo>
                  <a:lnTo>
                    <a:pt x="20" y="528"/>
                  </a:lnTo>
                  <a:cubicBezTo>
                    <a:pt x="20" y="524"/>
                    <a:pt x="18" y="518"/>
                    <a:pt x="0" y="493"/>
                  </a:cubicBezTo>
                  <a:close/>
                  <a:moveTo>
                    <a:pt x="24" y="523"/>
                  </a:moveTo>
                  <a:lnTo>
                    <a:pt x="24" y="523"/>
                  </a:lnTo>
                  <a:cubicBezTo>
                    <a:pt x="26" y="526"/>
                    <a:pt x="27" y="529"/>
                    <a:pt x="29" y="532"/>
                  </a:cubicBezTo>
                  <a:lnTo>
                    <a:pt x="29" y="532"/>
                  </a:lnTo>
                  <a:cubicBezTo>
                    <a:pt x="27" y="529"/>
                    <a:pt x="25" y="526"/>
                    <a:pt x="24" y="523"/>
                  </a:cubicBezTo>
                  <a:close/>
                  <a:moveTo>
                    <a:pt x="20" y="528"/>
                  </a:moveTo>
                  <a:lnTo>
                    <a:pt x="20" y="528"/>
                  </a:lnTo>
                  <a:cubicBezTo>
                    <a:pt x="20" y="531"/>
                    <a:pt x="20" y="532"/>
                    <a:pt x="24" y="539"/>
                  </a:cubicBezTo>
                  <a:lnTo>
                    <a:pt x="24" y="539"/>
                  </a:lnTo>
                  <a:cubicBezTo>
                    <a:pt x="23" y="535"/>
                    <a:pt x="22" y="532"/>
                    <a:pt x="20" y="528"/>
                  </a:cubicBezTo>
                  <a:close/>
                  <a:moveTo>
                    <a:pt x="24" y="539"/>
                  </a:moveTo>
                  <a:cubicBezTo>
                    <a:pt x="27" y="546"/>
                    <a:pt x="29" y="553"/>
                    <a:pt x="31" y="560"/>
                  </a:cubicBezTo>
                  <a:cubicBezTo>
                    <a:pt x="42" y="576"/>
                    <a:pt x="47" y="581"/>
                    <a:pt x="49" y="581"/>
                  </a:cubicBezTo>
                  <a:cubicBezTo>
                    <a:pt x="52" y="581"/>
                    <a:pt x="43" y="563"/>
                    <a:pt x="37" y="549"/>
                  </a:cubicBezTo>
                  <a:lnTo>
                    <a:pt x="37" y="549"/>
                  </a:lnTo>
                  <a:cubicBezTo>
                    <a:pt x="38" y="553"/>
                    <a:pt x="39" y="556"/>
                    <a:pt x="38" y="557"/>
                  </a:cubicBezTo>
                  <a:cubicBezTo>
                    <a:pt x="31" y="549"/>
                    <a:pt x="27" y="543"/>
                    <a:pt x="24" y="539"/>
                  </a:cubicBezTo>
                  <a:close/>
                  <a:moveTo>
                    <a:pt x="75" y="726"/>
                  </a:moveTo>
                  <a:lnTo>
                    <a:pt x="75" y="726"/>
                  </a:lnTo>
                  <a:cubicBezTo>
                    <a:pt x="75" y="727"/>
                    <a:pt x="76" y="728"/>
                    <a:pt x="76" y="728"/>
                  </a:cubicBezTo>
                  <a:lnTo>
                    <a:pt x="76" y="728"/>
                  </a:lnTo>
                  <a:cubicBezTo>
                    <a:pt x="76" y="728"/>
                    <a:pt x="75" y="727"/>
                    <a:pt x="75" y="726"/>
                  </a:cubicBezTo>
                  <a:close/>
                  <a:moveTo>
                    <a:pt x="300" y="736"/>
                  </a:moveTo>
                  <a:cubicBezTo>
                    <a:pt x="301" y="738"/>
                    <a:pt x="303" y="740"/>
                    <a:pt x="304" y="743"/>
                  </a:cubicBezTo>
                  <a:cubicBezTo>
                    <a:pt x="303" y="741"/>
                    <a:pt x="302" y="738"/>
                    <a:pt x="300" y="736"/>
                  </a:cubicBezTo>
                  <a:close/>
                  <a:moveTo>
                    <a:pt x="151" y="876"/>
                  </a:moveTo>
                  <a:cubicBezTo>
                    <a:pt x="151" y="877"/>
                    <a:pt x="152" y="877"/>
                    <a:pt x="153" y="878"/>
                  </a:cubicBezTo>
                  <a:cubicBezTo>
                    <a:pt x="152" y="877"/>
                    <a:pt x="151" y="877"/>
                    <a:pt x="151" y="876"/>
                  </a:cubicBezTo>
                  <a:close/>
                  <a:moveTo>
                    <a:pt x="572" y="1"/>
                  </a:moveTo>
                  <a:cubicBezTo>
                    <a:pt x="569" y="1"/>
                    <a:pt x="575" y="17"/>
                    <a:pt x="572" y="17"/>
                  </a:cubicBezTo>
                  <a:cubicBezTo>
                    <a:pt x="572" y="17"/>
                    <a:pt x="572" y="17"/>
                    <a:pt x="571" y="16"/>
                  </a:cubicBezTo>
                  <a:lnTo>
                    <a:pt x="571" y="16"/>
                  </a:lnTo>
                  <a:lnTo>
                    <a:pt x="585" y="30"/>
                  </a:lnTo>
                  <a:cubicBezTo>
                    <a:pt x="588" y="57"/>
                    <a:pt x="554" y="37"/>
                    <a:pt x="574" y="91"/>
                  </a:cubicBezTo>
                  <a:lnTo>
                    <a:pt x="585" y="108"/>
                  </a:lnTo>
                  <a:cubicBezTo>
                    <a:pt x="589" y="118"/>
                    <a:pt x="589" y="122"/>
                    <a:pt x="588" y="122"/>
                  </a:cubicBezTo>
                  <a:cubicBezTo>
                    <a:pt x="585" y="122"/>
                    <a:pt x="575" y="107"/>
                    <a:pt x="570" y="107"/>
                  </a:cubicBezTo>
                  <a:cubicBezTo>
                    <a:pt x="569" y="107"/>
                    <a:pt x="568" y="108"/>
                    <a:pt x="568" y="111"/>
                  </a:cubicBezTo>
                  <a:lnTo>
                    <a:pt x="565" y="108"/>
                  </a:lnTo>
                  <a:lnTo>
                    <a:pt x="565" y="108"/>
                  </a:lnTo>
                  <a:cubicBezTo>
                    <a:pt x="574" y="125"/>
                    <a:pt x="578" y="135"/>
                    <a:pt x="574" y="135"/>
                  </a:cubicBezTo>
                  <a:cubicBezTo>
                    <a:pt x="565" y="115"/>
                    <a:pt x="544" y="98"/>
                    <a:pt x="534" y="74"/>
                  </a:cubicBezTo>
                  <a:lnTo>
                    <a:pt x="534" y="74"/>
                  </a:lnTo>
                  <a:cubicBezTo>
                    <a:pt x="548" y="115"/>
                    <a:pt x="548" y="105"/>
                    <a:pt x="585" y="172"/>
                  </a:cubicBezTo>
                  <a:lnTo>
                    <a:pt x="565" y="145"/>
                  </a:lnTo>
                  <a:lnTo>
                    <a:pt x="565" y="145"/>
                  </a:lnTo>
                  <a:cubicBezTo>
                    <a:pt x="578" y="172"/>
                    <a:pt x="588" y="186"/>
                    <a:pt x="588" y="196"/>
                  </a:cubicBezTo>
                  <a:cubicBezTo>
                    <a:pt x="574" y="169"/>
                    <a:pt x="558" y="155"/>
                    <a:pt x="538" y="118"/>
                  </a:cubicBezTo>
                  <a:cubicBezTo>
                    <a:pt x="529" y="107"/>
                    <a:pt x="524" y="103"/>
                    <a:pt x="522" y="103"/>
                  </a:cubicBezTo>
                  <a:lnTo>
                    <a:pt x="522" y="103"/>
                  </a:lnTo>
                  <a:cubicBezTo>
                    <a:pt x="517" y="103"/>
                    <a:pt x="533" y="134"/>
                    <a:pt x="530" y="134"/>
                  </a:cubicBezTo>
                  <a:cubicBezTo>
                    <a:pt x="528" y="134"/>
                    <a:pt x="521" y="126"/>
                    <a:pt x="504" y="101"/>
                  </a:cubicBezTo>
                  <a:lnTo>
                    <a:pt x="504" y="101"/>
                  </a:lnTo>
                  <a:cubicBezTo>
                    <a:pt x="530" y="148"/>
                    <a:pt x="539" y="155"/>
                    <a:pt x="542" y="155"/>
                  </a:cubicBezTo>
                  <a:cubicBezTo>
                    <a:pt x="544" y="155"/>
                    <a:pt x="544" y="154"/>
                    <a:pt x="545" y="154"/>
                  </a:cubicBezTo>
                  <a:cubicBezTo>
                    <a:pt x="546" y="154"/>
                    <a:pt x="546" y="155"/>
                    <a:pt x="548" y="158"/>
                  </a:cubicBezTo>
                  <a:cubicBezTo>
                    <a:pt x="566" y="184"/>
                    <a:pt x="582" y="217"/>
                    <a:pt x="576" y="217"/>
                  </a:cubicBezTo>
                  <a:cubicBezTo>
                    <a:pt x="576" y="217"/>
                    <a:pt x="575" y="216"/>
                    <a:pt x="574" y="216"/>
                  </a:cubicBezTo>
                  <a:cubicBezTo>
                    <a:pt x="571" y="216"/>
                    <a:pt x="508" y="121"/>
                    <a:pt x="498" y="121"/>
                  </a:cubicBezTo>
                  <a:cubicBezTo>
                    <a:pt x="498" y="121"/>
                    <a:pt x="497" y="121"/>
                    <a:pt x="497" y="121"/>
                  </a:cubicBezTo>
                  <a:lnTo>
                    <a:pt x="497" y="115"/>
                  </a:lnTo>
                  <a:cubicBezTo>
                    <a:pt x="495" y="112"/>
                    <a:pt x="493" y="111"/>
                    <a:pt x="492" y="111"/>
                  </a:cubicBezTo>
                  <a:lnTo>
                    <a:pt x="492" y="111"/>
                  </a:lnTo>
                  <a:cubicBezTo>
                    <a:pt x="489" y="111"/>
                    <a:pt x="496" y="128"/>
                    <a:pt x="493" y="128"/>
                  </a:cubicBezTo>
                  <a:cubicBezTo>
                    <a:pt x="492" y="128"/>
                    <a:pt x="489" y="125"/>
                    <a:pt x="483" y="118"/>
                  </a:cubicBezTo>
                  <a:lnTo>
                    <a:pt x="483" y="118"/>
                  </a:lnTo>
                  <a:cubicBezTo>
                    <a:pt x="513" y="166"/>
                    <a:pt x="477" y="118"/>
                    <a:pt x="518" y="179"/>
                  </a:cubicBezTo>
                  <a:lnTo>
                    <a:pt x="513" y="158"/>
                  </a:lnTo>
                  <a:lnTo>
                    <a:pt x="513" y="158"/>
                  </a:lnTo>
                  <a:cubicBezTo>
                    <a:pt x="520" y="175"/>
                    <a:pt x="551" y="230"/>
                    <a:pt x="543" y="230"/>
                  </a:cubicBezTo>
                  <a:cubicBezTo>
                    <a:pt x="542" y="230"/>
                    <a:pt x="539" y="228"/>
                    <a:pt x="534" y="222"/>
                  </a:cubicBezTo>
                  <a:cubicBezTo>
                    <a:pt x="527" y="209"/>
                    <a:pt x="518" y="192"/>
                    <a:pt x="513" y="182"/>
                  </a:cubicBezTo>
                  <a:cubicBezTo>
                    <a:pt x="511" y="178"/>
                    <a:pt x="509" y="177"/>
                    <a:pt x="509" y="177"/>
                  </a:cubicBezTo>
                  <a:lnTo>
                    <a:pt x="509" y="177"/>
                  </a:lnTo>
                  <a:cubicBezTo>
                    <a:pt x="507" y="177"/>
                    <a:pt x="511" y="184"/>
                    <a:pt x="509" y="184"/>
                  </a:cubicBezTo>
                  <a:cubicBezTo>
                    <a:pt x="509" y="184"/>
                    <a:pt x="507" y="183"/>
                    <a:pt x="504" y="179"/>
                  </a:cubicBezTo>
                  <a:cubicBezTo>
                    <a:pt x="463" y="118"/>
                    <a:pt x="504" y="158"/>
                    <a:pt x="477" y="111"/>
                  </a:cubicBezTo>
                  <a:cubicBezTo>
                    <a:pt x="474" y="107"/>
                    <a:pt x="473" y="105"/>
                    <a:pt x="472" y="105"/>
                  </a:cubicBezTo>
                  <a:lnTo>
                    <a:pt x="472" y="105"/>
                  </a:lnTo>
                  <a:cubicBezTo>
                    <a:pt x="471" y="105"/>
                    <a:pt x="478" y="120"/>
                    <a:pt x="476" y="120"/>
                  </a:cubicBezTo>
                  <a:cubicBezTo>
                    <a:pt x="475" y="120"/>
                    <a:pt x="471" y="115"/>
                    <a:pt x="462" y="99"/>
                  </a:cubicBezTo>
                  <a:lnTo>
                    <a:pt x="462" y="99"/>
                  </a:lnTo>
                  <a:cubicBezTo>
                    <a:pt x="477" y="125"/>
                    <a:pt x="480" y="131"/>
                    <a:pt x="478" y="131"/>
                  </a:cubicBezTo>
                  <a:cubicBezTo>
                    <a:pt x="476" y="131"/>
                    <a:pt x="471" y="127"/>
                    <a:pt x="469" y="127"/>
                  </a:cubicBezTo>
                  <a:lnTo>
                    <a:pt x="469" y="127"/>
                  </a:lnTo>
                  <a:cubicBezTo>
                    <a:pt x="467" y="127"/>
                    <a:pt x="468" y="132"/>
                    <a:pt x="480" y="155"/>
                  </a:cubicBezTo>
                  <a:lnTo>
                    <a:pt x="461" y="125"/>
                  </a:lnTo>
                  <a:lnTo>
                    <a:pt x="461" y="125"/>
                  </a:lnTo>
                  <a:cubicBezTo>
                    <a:pt x="465" y="132"/>
                    <a:pt x="469" y="141"/>
                    <a:pt x="466" y="141"/>
                  </a:cubicBezTo>
                  <a:lnTo>
                    <a:pt x="440" y="91"/>
                  </a:lnTo>
                  <a:lnTo>
                    <a:pt x="440" y="91"/>
                  </a:lnTo>
                  <a:cubicBezTo>
                    <a:pt x="444" y="101"/>
                    <a:pt x="445" y="105"/>
                    <a:pt x="443" y="105"/>
                  </a:cubicBezTo>
                  <a:cubicBezTo>
                    <a:pt x="439" y="105"/>
                    <a:pt x="419" y="80"/>
                    <a:pt x="417" y="80"/>
                  </a:cubicBezTo>
                  <a:lnTo>
                    <a:pt x="417" y="80"/>
                  </a:lnTo>
                  <a:cubicBezTo>
                    <a:pt x="417" y="80"/>
                    <a:pt x="417" y="81"/>
                    <a:pt x="419" y="85"/>
                  </a:cubicBezTo>
                  <a:cubicBezTo>
                    <a:pt x="420" y="84"/>
                    <a:pt x="420" y="84"/>
                    <a:pt x="420" y="84"/>
                  </a:cubicBezTo>
                  <a:cubicBezTo>
                    <a:pt x="428" y="84"/>
                    <a:pt x="450" y="129"/>
                    <a:pt x="470" y="155"/>
                  </a:cubicBezTo>
                  <a:cubicBezTo>
                    <a:pt x="473" y="164"/>
                    <a:pt x="474" y="167"/>
                    <a:pt x="473" y="167"/>
                  </a:cubicBezTo>
                  <a:cubicBezTo>
                    <a:pt x="468" y="167"/>
                    <a:pt x="414" y="82"/>
                    <a:pt x="404" y="82"/>
                  </a:cubicBezTo>
                  <a:cubicBezTo>
                    <a:pt x="403" y="82"/>
                    <a:pt x="402" y="83"/>
                    <a:pt x="402" y="84"/>
                  </a:cubicBezTo>
                  <a:lnTo>
                    <a:pt x="402" y="84"/>
                  </a:lnTo>
                  <a:cubicBezTo>
                    <a:pt x="402" y="84"/>
                    <a:pt x="402" y="84"/>
                    <a:pt x="402" y="84"/>
                  </a:cubicBezTo>
                  <a:lnTo>
                    <a:pt x="402" y="84"/>
                  </a:lnTo>
                  <a:cubicBezTo>
                    <a:pt x="402" y="84"/>
                    <a:pt x="402" y="84"/>
                    <a:pt x="402" y="85"/>
                  </a:cubicBezTo>
                  <a:cubicBezTo>
                    <a:pt x="402" y="85"/>
                    <a:pt x="402" y="84"/>
                    <a:pt x="402" y="84"/>
                  </a:cubicBezTo>
                  <a:lnTo>
                    <a:pt x="402" y="84"/>
                  </a:lnTo>
                  <a:cubicBezTo>
                    <a:pt x="405" y="87"/>
                    <a:pt x="424" y="108"/>
                    <a:pt x="429" y="125"/>
                  </a:cubicBezTo>
                  <a:cubicBezTo>
                    <a:pt x="423" y="118"/>
                    <a:pt x="412" y="105"/>
                    <a:pt x="399" y="85"/>
                  </a:cubicBezTo>
                  <a:lnTo>
                    <a:pt x="399" y="85"/>
                  </a:lnTo>
                  <a:cubicBezTo>
                    <a:pt x="396" y="98"/>
                    <a:pt x="423" y="125"/>
                    <a:pt x="436" y="149"/>
                  </a:cubicBezTo>
                  <a:cubicBezTo>
                    <a:pt x="428" y="138"/>
                    <a:pt x="424" y="134"/>
                    <a:pt x="423" y="134"/>
                  </a:cubicBezTo>
                  <a:lnTo>
                    <a:pt x="423" y="134"/>
                  </a:lnTo>
                  <a:cubicBezTo>
                    <a:pt x="420" y="134"/>
                    <a:pt x="445" y="173"/>
                    <a:pt x="449" y="186"/>
                  </a:cubicBezTo>
                  <a:lnTo>
                    <a:pt x="426" y="149"/>
                  </a:lnTo>
                  <a:cubicBezTo>
                    <a:pt x="424" y="147"/>
                    <a:pt x="422" y="146"/>
                    <a:pt x="422" y="146"/>
                  </a:cubicBezTo>
                  <a:lnTo>
                    <a:pt x="422" y="146"/>
                  </a:lnTo>
                  <a:cubicBezTo>
                    <a:pt x="416" y="146"/>
                    <a:pt x="457" y="207"/>
                    <a:pt x="452" y="207"/>
                  </a:cubicBezTo>
                  <a:cubicBezTo>
                    <a:pt x="451" y="207"/>
                    <a:pt x="449" y="205"/>
                    <a:pt x="446" y="202"/>
                  </a:cubicBezTo>
                  <a:lnTo>
                    <a:pt x="416" y="149"/>
                  </a:lnTo>
                  <a:lnTo>
                    <a:pt x="423" y="166"/>
                  </a:lnTo>
                  <a:lnTo>
                    <a:pt x="396" y="121"/>
                  </a:lnTo>
                  <a:lnTo>
                    <a:pt x="396" y="121"/>
                  </a:lnTo>
                  <a:cubicBezTo>
                    <a:pt x="403" y="140"/>
                    <a:pt x="404" y="147"/>
                    <a:pt x="402" y="147"/>
                  </a:cubicBezTo>
                  <a:cubicBezTo>
                    <a:pt x="400" y="147"/>
                    <a:pt x="396" y="143"/>
                    <a:pt x="392" y="138"/>
                  </a:cubicBezTo>
                  <a:lnTo>
                    <a:pt x="392" y="138"/>
                  </a:lnTo>
                  <a:cubicBezTo>
                    <a:pt x="409" y="166"/>
                    <a:pt x="436" y="209"/>
                    <a:pt x="432" y="213"/>
                  </a:cubicBezTo>
                  <a:cubicBezTo>
                    <a:pt x="420" y="197"/>
                    <a:pt x="414" y="183"/>
                    <a:pt x="411" y="183"/>
                  </a:cubicBezTo>
                  <a:cubicBezTo>
                    <a:pt x="410" y="183"/>
                    <a:pt x="410" y="184"/>
                    <a:pt x="409" y="186"/>
                  </a:cubicBezTo>
                  <a:cubicBezTo>
                    <a:pt x="400" y="167"/>
                    <a:pt x="389" y="147"/>
                    <a:pt x="391" y="147"/>
                  </a:cubicBezTo>
                  <a:lnTo>
                    <a:pt x="391" y="147"/>
                  </a:lnTo>
                  <a:cubicBezTo>
                    <a:pt x="392" y="147"/>
                    <a:pt x="395" y="151"/>
                    <a:pt x="402" y="162"/>
                  </a:cubicBezTo>
                  <a:cubicBezTo>
                    <a:pt x="396" y="152"/>
                    <a:pt x="389" y="138"/>
                    <a:pt x="379" y="125"/>
                  </a:cubicBezTo>
                  <a:cubicBezTo>
                    <a:pt x="373" y="117"/>
                    <a:pt x="370" y="114"/>
                    <a:pt x="369" y="114"/>
                  </a:cubicBezTo>
                  <a:cubicBezTo>
                    <a:pt x="365" y="114"/>
                    <a:pt x="368" y="125"/>
                    <a:pt x="368" y="125"/>
                  </a:cubicBezTo>
                  <a:cubicBezTo>
                    <a:pt x="368" y="128"/>
                    <a:pt x="372" y="128"/>
                    <a:pt x="376" y="135"/>
                  </a:cubicBezTo>
                  <a:lnTo>
                    <a:pt x="402" y="192"/>
                  </a:lnTo>
                  <a:cubicBezTo>
                    <a:pt x="392" y="179"/>
                    <a:pt x="385" y="166"/>
                    <a:pt x="379" y="155"/>
                  </a:cubicBezTo>
                  <a:lnTo>
                    <a:pt x="379" y="155"/>
                  </a:lnTo>
                  <a:cubicBezTo>
                    <a:pt x="379" y="158"/>
                    <a:pt x="389" y="175"/>
                    <a:pt x="389" y="182"/>
                  </a:cubicBezTo>
                  <a:cubicBezTo>
                    <a:pt x="375" y="158"/>
                    <a:pt x="357" y="131"/>
                    <a:pt x="349" y="112"/>
                  </a:cubicBezTo>
                  <a:lnTo>
                    <a:pt x="349" y="112"/>
                  </a:lnTo>
                  <a:lnTo>
                    <a:pt x="359" y="141"/>
                  </a:lnTo>
                  <a:cubicBezTo>
                    <a:pt x="348" y="128"/>
                    <a:pt x="331" y="108"/>
                    <a:pt x="325" y="94"/>
                  </a:cubicBezTo>
                  <a:cubicBezTo>
                    <a:pt x="323" y="93"/>
                    <a:pt x="322" y="93"/>
                    <a:pt x="322" y="93"/>
                  </a:cubicBezTo>
                  <a:lnTo>
                    <a:pt x="322" y="93"/>
                  </a:lnTo>
                  <a:cubicBezTo>
                    <a:pt x="315" y="93"/>
                    <a:pt x="342" y="145"/>
                    <a:pt x="336" y="145"/>
                  </a:cubicBezTo>
                  <a:cubicBezTo>
                    <a:pt x="335" y="145"/>
                    <a:pt x="333" y="144"/>
                    <a:pt x="331" y="141"/>
                  </a:cubicBezTo>
                  <a:lnTo>
                    <a:pt x="331" y="141"/>
                  </a:lnTo>
                  <a:cubicBezTo>
                    <a:pt x="335" y="149"/>
                    <a:pt x="338" y="152"/>
                    <a:pt x="342" y="158"/>
                  </a:cubicBezTo>
                  <a:cubicBezTo>
                    <a:pt x="335" y="156"/>
                    <a:pt x="321" y="141"/>
                    <a:pt x="317" y="141"/>
                  </a:cubicBezTo>
                  <a:lnTo>
                    <a:pt x="317" y="141"/>
                  </a:lnTo>
                  <a:cubicBezTo>
                    <a:pt x="314" y="141"/>
                    <a:pt x="316" y="147"/>
                    <a:pt x="325" y="166"/>
                  </a:cubicBezTo>
                  <a:lnTo>
                    <a:pt x="284" y="111"/>
                  </a:lnTo>
                  <a:lnTo>
                    <a:pt x="284" y="111"/>
                  </a:lnTo>
                  <a:cubicBezTo>
                    <a:pt x="287" y="128"/>
                    <a:pt x="335" y="179"/>
                    <a:pt x="342" y="206"/>
                  </a:cubicBezTo>
                  <a:cubicBezTo>
                    <a:pt x="342" y="209"/>
                    <a:pt x="342" y="210"/>
                    <a:pt x="341" y="210"/>
                  </a:cubicBezTo>
                  <a:cubicBezTo>
                    <a:pt x="336" y="210"/>
                    <a:pt x="306" y="157"/>
                    <a:pt x="295" y="145"/>
                  </a:cubicBezTo>
                  <a:lnTo>
                    <a:pt x="295" y="145"/>
                  </a:lnTo>
                  <a:cubicBezTo>
                    <a:pt x="307" y="168"/>
                    <a:pt x="327" y="206"/>
                    <a:pt x="322" y="206"/>
                  </a:cubicBezTo>
                  <a:cubicBezTo>
                    <a:pt x="320" y="206"/>
                    <a:pt x="316" y="202"/>
                    <a:pt x="308" y="192"/>
                  </a:cubicBezTo>
                  <a:cubicBezTo>
                    <a:pt x="304" y="182"/>
                    <a:pt x="311" y="189"/>
                    <a:pt x="308" y="182"/>
                  </a:cubicBezTo>
                  <a:lnTo>
                    <a:pt x="284" y="155"/>
                  </a:lnTo>
                  <a:cubicBezTo>
                    <a:pt x="257" y="101"/>
                    <a:pt x="270" y="118"/>
                    <a:pt x="240" y="77"/>
                  </a:cubicBezTo>
                  <a:lnTo>
                    <a:pt x="240" y="77"/>
                  </a:lnTo>
                  <a:cubicBezTo>
                    <a:pt x="308" y="182"/>
                    <a:pt x="234" y="98"/>
                    <a:pt x="301" y="202"/>
                  </a:cubicBezTo>
                  <a:lnTo>
                    <a:pt x="284" y="182"/>
                  </a:lnTo>
                  <a:cubicBezTo>
                    <a:pt x="284" y="183"/>
                    <a:pt x="284" y="183"/>
                    <a:pt x="284" y="183"/>
                  </a:cubicBezTo>
                  <a:cubicBezTo>
                    <a:pt x="283" y="183"/>
                    <a:pt x="281" y="179"/>
                    <a:pt x="284" y="179"/>
                  </a:cubicBezTo>
                  <a:cubicBezTo>
                    <a:pt x="278" y="171"/>
                    <a:pt x="274" y="168"/>
                    <a:pt x="273" y="168"/>
                  </a:cubicBezTo>
                  <a:lnTo>
                    <a:pt x="273" y="168"/>
                  </a:lnTo>
                  <a:cubicBezTo>
                    <a:pt x="268" y="168"/>
                    <a:pt x="320" y="247"/>
                    <a:pt x="312" y="247"/>
                  </a:cubicBezTo>
                  <a:cubicBezTo>
                    <a:pt x="312" y="247"/>
                    <a:pt x="311" y="247"/>
                    <a:pt x="311" y="247"/>
                  </a:cubicBezTo>
                  <a:cubicBezTo>
                    <a:pt x="304" y="239"/>
                    <a:pt x="295" y="226"/>
                    <a:pt x="287" y="213"/>
                  </a:cubicBezTo>
                  <a:lnTo>
                    <a:pt x="287" y="213"/>
                  </a:lnTo>
                  <a:lnTo>
                    <a:pt x="298" y="239"/>
                  </a:lnTo>
                  <a:cubicBezTo>
                    <a:pt x="298" y="239"/>
                    <a:pt x="288" y="228"/>
                    <a:pt x="287" y="224"/>
                  </a:cubicBezTo>
                  <a:lnTo>
                    <a:pt x="287" y="224"/>
                  </a:lnTo>
                  <a:lnTo>
                    <a:pt x="285" y="234"/>
                  </a:lnTo>
                  <a:lnTo>
                    <a:pt x="285" y="234"/>
                  </a:lnTo>
                  <a:cubicBezTo>
                    <a:pt x="284" y="234"/>
                    <a:pt x="284" y="233"/>
                    <a:pt x="284" y="233"/>
                  </a:cubicBezTo>
                  <a:lnTo>
                    <a:pt x="284" y="236"/>
                  </a:lnTo>
                  <a:lnTo>
                    <a:pt x="285" y="234"/>
                  </a:lnTo>
                  <a:lnTo>
                    <a:pt x="285" y="234"/>
                  </a:lnTo>
                  <a:cubicBezTo>
                    <a:pt x="295" y="251"/>
                    <a:pt x="308" y="277"/>
                    <a:pt x="315" y="291"/>
                  </a:cubicBezTo>
                  <a:cubicBezTo>
                    <a:pt x="301" y="277"/>
                    <a:pt x="308" y="277"/>
                    <a:pt x="298" y="263"/>
                  </a:cubicBezTo>
                  <a:lnTo>
                    <a:pt x="298" y="263"/>
                  </a:lnTo>
                  <a:lnTo>
                    <a:pt x="311" y="294"/>
                  </a:lnTo>
                  <a:cubicBezTo>
                    <a:pt x="292" y="268"/>
                    <a:pt x="279" y="239"/>
                    <a:pt x="283" y="239"/>
                  </a:cubicBezTo>
                  <a:lnTo>
                    <a:pt x="283" y="239"/>
                  </a:lnTo>
                  <a:cubicBezTo>
                    <a:pt x="283" y="239"/>
                    <a:pt x="284" y="239"/>
                    <a:pt x="284" y="239"/>
                  </a:cubicBezTo>
                  <a:cubicBezTo>
                    <a:pt x="262" y="208"/>
                    <a:pt x="254" y="198"/>
                    <a:pt x="253" y="198"/>
                  </a:cubicBezTo>
                  <a:lnTo>
                    <a:pt x="253" y="198"/>
                  </a:lnTo>
                  <a:cubicBezTo>
                    <a:pt x="251" y="198"/>
                    <a:pt x="267" y="228"/>
                    <a:pt x="263" y="228"/>
                  </a:cubicBezTo>
                  <a:cubicBezTo>
                    <a:pt x="262" y="228"/>
                    <a:pt x="261" y="227"/>
                    <a:pt x="259" y="226"/>
                  </a:cubicBezTo>
                  <a:lnTo>
                    <a:pt x="259" y="226"/>
                  </a:lnTo>
                  <a:cubicBezTo>
                    <a:pt x="260" y="227"/>
                    <a:pt x="262" y="229"/>
                    <a:pt x="264" y="233"/>
                  </a:cubicBezTo>
                  <a:cubicBezTo>
                    <a:pt x="276" y="254"/>
                    <a:pt x="280" y="260"/>
                    <a:pt x="280" y="260"/>
                  </a:cubicBezTo>
                  <a:cubicBezTo>
                    <a:pt x="279" y="260"/>
                    <a:pt x="273" y="252"/>
                    <a:pt x="267" y="247"/>
                  </a:cubicBezTo>
                  <a:cubicBezTo>
                    <a:pt x="264" y="242"/>
                    <a:pt x="262" y="240"/>
                    <a:pt x="261" y="240"/>
                  </a:cubicBezTo>
                  <a:lnTo>
                    <a:pt x="261" y="240"/>
                  </a:lnTo>
                  <a:cubicBezTo>
                    <a:pt x="260" y="240"/>
                    <a:pt x="261" y="245"/>
                    <a:pt x="267" y="256"/>
                  </a:cubicBezTo>
                  <a:cubicBezTo>
                    <a:pt x="254" y="236"/>
                    <a:pt x="249" y="230"/>
                    <a:pt x="247" y="230"/>
                  </a:cubicBezTo>
                  <a:cubicBezTo>
                    <a:pt x="245" y="230"/>
                    <a:pt x="245" y="233"/>
                    <a:pt x="243" y="236"/>
                  </a:cubicBezTo>
                  <a:lnTo>
                    <a:pt x="213" y="186"/>
                  </a:lnTo>
                  <a:lnTo>
                    <a:pt x="213" y="186"/>
                  </a:lnTo>
                  <a:cubicBezTo>
                    <a:pt x="220" y="202"/>
                    <a:pt x="237" y="226"/>
                    <a:pt x="247" y="250"/>
                  </a:cubicBezTo>
                  <a:cubicBezTo>
                    <a:pt x="240" y="247"/>
                    <a:pt x="217" y="209"/>
                    <a:pt x="193" y="179"/>
                  </a:cubicBezTo>
                  <a:cubicBezTo>
                    <a:pt x="193" y="178"/>
                    <a:pt x="192" y="178"/>
                    <a:pt x="192" y="178"/>
                  </a:cubicBezTo>
                  <a:lnTo>
                    <a:pt x="192" y="178"/>
                  </a:lnTo>
                  <a:cubicBezTo>
                    <a:pt x="188" y="178"/>
                    <a:pt x="237" y="237"/>
                    <a:pt x="237" y="250"/>
                  </a:cubicBezTo>
                  <a:cubicBezTo>
                    <a:pt x="233" y="247"/>
                    <a:pt x="231" y="246"/>
                    <a:pt x="229" y="246"/>
                  </a:cubicBezTo>
                  <a:lnTo>
                    <a:pt x="229" y="246"/>
                  </a:lnTo>
                  <a:cubicBezTo>
                    <a:pt x="224" y="246"/>
                    <a:pt x="233" y="264"/>
                    <a:pt x="243" y="291"/>
                  </a:cubicBezTo>
                  <a:cubicBezTo>
                    <a:pt x="230" y="277"/>
                    <a:pt x="223" y="260"/>
                    <a:pt x="213" y="247"/>
                  </a:cubicBezTo>
                  <a:lnTo>
                    <a:pt x="213" y="247"/>
                  </a:lnTo>
                  <a:lnTo>
                    <a:pt x="237" y="287"/>
                  </a:lnTo>
                  <a:cubicBezTo>
                    <a:pt x="237" y="287"/>
                    <a:pt x="226" y="277"/>
                    <a:pt x="223" y="270"/>
                  </a:cubicBezTo>
                  <a:lnTo>
                    <a:pt x="223" y="270"/>
                  </a:lnTo>
                  <a:cubicBezTo>
                    <a:pt x="230" y="287"/>
                    <a:pt x="257" y="321"/>
                    <a:pt x="261" y="334"/>
                  </a:cubicBezTo>
                  <a:cubicBezTo>
                    <a:pt x="267" y="345"/>
                    <a:pt x="269" y="349"/>
                    <a:pt x="268" y="349"/>
                  </a:cubicBezTo>
                  <a:cubicBezTo>
                    <a:pt x="265" y="349"/>
                    <a:pt x="233" y="308"/>
                    <a:pt x="229" y="308"/>
                  </a:cubicBezTo>
                  <a:lnTo>
                    <a:pt x="229" y="308"/>
                  </a:lnTo>
                  <a:cubicBezTo>
                    <a:pt x="227" y="308"/>
                    <a:pt x="229" y="313"/>
                    <a:pt x="237" y="328"/>
                  </a:cubicBezTo>
                  <a:cubicBezTo>
                    <a:pt x="226" y="314"/>
                    <a:pt x="217" y="294"/>
                    <a:pt x="203" y="277"/>
                  </a:cubicBezTo>
                  <a:lnTo>
                    <a:pt x="203" y="277"/>
                  </a:lnTo>
                  <a:cubicBezTo>
                    <a:pt x="223" y="321"/>
                    <a:pt x="217" y="311"/>
                    <a:pt x="247" y="368"/>
                  </a:cubicBezTo>
                  <a:lnTo>
                    <a:pt x="223" y="338"/>
                  </a:lnTo>
                  <a:lnTo>
                    <a:pt x="223" y="338"/>
                  </a:lnTo>
                  <a:cubicBezTo>
                    <a:pt x="250" y="375"/>
                    <a:pt x="274" y="422"/>
                    <a:pt x="295" y="459"/>
                  </a:cubicBezTo>
                  <a:cubicBezTo>
                    <a:pt x="308" y="476"/>
                    <a:pt x="318" y="493"/>
                    <a:pt x="325" y="500"/>
                  </a:cubicBezTo>
                  <a:lnTo>
                    <a:pt x="335" y="530"/>
                  </a:lnTo>
                  <a:cubicBezTo>
                    <a:pt x="328" y="523"/>
                    <a:pt x="318" y="506"/>
                    <a:pt x="304" y="483"/>
                  </a:cubicBezTo>
                  <a:lnTo>
                    <a:pt x="304" y="483"/>
                  </a:lnTo>
                  <a:cubicBezTo>
                    <a:pt x="308" y="490"/>
                    <a:pt x="311" y="493"/>
                    <a:pt x="311" y="496"/>
                  </a:cubicBezTo>
                  <a:cubicBezTo>
                    <a:pt x="298" y="479"/>
                    <a:pt x="281" y="449"/>
                    <a:pt x="264" y="422"/>
                  </a:cubicBezTo>
                  <a:lnTo>
                    <a:pt x="264" y="422"/>
                  </a:lnTo>
                  <a:cubicBezTo>
                    <a:pt x="270" y="429"/>
                    <a:pt x="278" y="439"/>
                    <a:pt x="287" y="449"/>
                  </a:cubicBezTo>
                  <a:cubicBezTo>
                    <a:pt x="267" y="419"/>
                    <a:pt x="248" y="386"/>
                    <a:pt x="231" y="356"/>
                  </a:cubicBezTo>
                  <a:lnTo>
                    <a:pt x="231" y="356"/>
                  </a:lnTo>
                  <a:cubicBezTo>
                    <a:pt x="233" y="361"/>
                    <a:pt x="234" y="366"/>
                    <a:pt x="235" y="369"/>
                  </a:cubicBezTo>
                  <a:lnTo>
                    <a:pt x="235" y="369"/>
                  </a:lnTo>
                  <a:cubicBezTo>
                    <a:pt x="229" y="360"/>
                    <a:pt x="226" y="354"/>
                    <a:pt x="223" y="348"/>
                  </a:cubicBezTo>
                  <a:cubicBezTo>
                    <a:pt x="223" y="347"/>
                    <a:pt x="222" y="347"/>
                    <a:pt x="222" y="347"/>
                  </a:cubicBezTo>
                  <a:lnTo>
                    <a:pt x="222" y="347"/>
                  </a:lnTo>
                  <a:cubicBezTo>
                    <a:pt x="222" y="347"/>
                    <a:pt x="228" y="357"/>
                    <a:pt x="234" y="368"/>
                  </a:cubicBezTo>
                  <a:lnTo>
                    <a:pt x="196" y="314"/>
                  </a:lnTo>
                  <a:lnTo>
                    <a:pt x="209" y="338"/>
                  </a:lnTo>
                  <a:lnTo>
                    <a:pt x="179" y="308"/>
                  </a:lnTo>
                  <a:lnTo>
                    <a:pt x="179" y="308"/>
                  </a:lnTo>
                  <a:cubicBezTo>
                    <a:pt x="209" y="368"/>
                    <a:pt x="257" y="453"/>
                    <a:pt x="264" y="483"/>
                  </a:cubicBezTo>
                  <a:cubicBezTo>
                    <a:pt x="240" y="439"/>
                    <a:pt x="220" y="415"/>
                    <a:pt x="189" y="364"/>
                  </a:cubicBezTo>
                  <a:lnTo>
                    <a:pt x="189" y="364"/>
                  </a:lnTo>
                  <a:cubicBezTo>
                    <a:pt x="199" y="377"/>
                    <a:pt x="203" y="382"/>
                    <a:pt x="204" y="382"/>
                  </a:cubicBezTo>
                  <a:cubicBezTo>
                    <a:pt x="207" y="382"/>
                    <a:pt x="188" y="348"/>
                    <a:pt x="192" y="348"/>
                  </a:cubicBezTo>
                  <a:lnTo>
                    <a:pt x="192" y="348"/>
                  </a:lnTo>
                  <a:cubicBezTo>
                    <a:pt x="192" y="348"/>
                    <a:pt x="192" y="348"/>
                    <a:pt x="193" y="348"/>
                  </a:cubicBezTo>
                  <a:lnTo>
                    <a:pt x="193" y="348"/>
                  </a:lnTo>
                  <a:cubicBezTo>
                    <a:pt x="185" y="343"/>
                    <a:pt x="173" y="320"/>
                    <a:pt x="169" y="311"/>
                  </a:cubicBezTo>
                  <a:lnTo>
                    <a:pt x="169" y="311"/>
                  </a:lnTo>
                  <a:lnTo>
                    <a:pt x="189" y="364"/>
                  </a:lnTo>
                  <a:cubicBezTo>
                    <a:pt x="166" y="324"/>
                    <a:pt x="169" y="334"/>
                    <a:pt x="156" y="321"/>
                  </a:cubicBezTo>
                  <a:lnTo>
                    <a:pt x="156" y="321"/>
                  </a:lnTo>
                  <a:cubicBezTo>
                    <a:pt x="209" y="398"/>
                    <a:pt x="183" y="375"/>
                    <a:pt x="196" y="402"/>
                  </a:cubicBezTo>
                  <a:cubicBezTo>
                    <a:pt x="180" y="376"/>
                    <a:pt x="164" y="351"/>
                    <a:pt x="168" y="351"/>
                  </a:cubicBezTo>
                  <a:lnTo>
                    <a:pt x="168" y="351"/>
                  </a:lnTo>
                  <a:cubicBezTo>
                    <a:pt x="168" y="351"/>
                    <a:pt x="169" y="351"/>
                    <a:pt x="169" y="351"/>
                  </a:cubicBezTo>
                  <a:cubicBezTo>
                    <a:pt x="163" y="343"/>
                    <a:pt x="160" y="339"/>
                    <a:pt x="159" y="339"/>
                  </a:cubicBezTo>
                  <a:lnTo>
                    <a:pt x="159" y="339"/>
                  </a:lnTo>
                  <a:cubicBezTo>
                    <a:pt x="155" y="339"/>
                    <a:pt x="199" y="411"/>
                    <a:pt x="195" y="411"/>
                  </a:cubicBezTo>
                  <a:cubicBezTo>
                    <a:pt x="194" y="411"/>
                    <a:pt x="192" y="409"/>
                    <a:pt x="187" y="403"/>
                  </a:cubicBezTo>
                  <a:lnTo>
                    <a:pt x="187" y="403"/>
                  </a:lnTo>
                  <a:cubicBezTo>
                    <a:pt x="187" y="403"/>
                    <a:pt x="187" y="403"/>
                    <a:pt x="187" y="403"/>
                  </a:cubicBezTo>
                  <a:cubicBezTo>
                    <a:pt x="184" y="403"/>
                    <a:pt x="174" y="391"/>
                    <a:pt x="166" y="375"/>
                  </a:cubicBezTo>
                  <a:cubicBezTo>
                    <a:pt x="165" y="375"/>
                    <a:pt x="164" y="374"/>
                    <a:pt x="163" y="374"/>
                  </a:cubicBezTo>
                  <a:cubicBezTo>
                    <a:pt x="153" y="374"/>
                    <a:pt x="147" y="390"/>
                    <a:pt x="175" y="439"/>
                  </a:cubicBezTo>
                  <a:lnTo>
                    <a:pt x="175" y="439"/>
                  </a:lnTo>
                  <a:cubicBezTo>
                    <a:pt x="160" y="414"/>
                    <a:pt x="133" y="371"/>
                    <a:pt x="125" y="361"/>
                  </a:cubicBezTo>
                  <a:lnTo>
                    <a:pt x="125" y="361"/>
                  </a:lnTo>
                  <a:lnTo>
                    <a:pt x="261" y="591"/>
                  </a:lnTo>
                  <a:cubicBezTo>
                    <a:pt x="223" y="534"/>
                    <a:pt x="132" y="402"/>
                    <a:pt x="115" y="364"/>
                  </a:cubicBezTo>
                  <a:cubicBezTo>
                    <a:pt x="112" y="361"/>
                    <a:pt x="108" y="358"/>
                    <a:pt x="107" y="358"/>
                  </a:cubicBezTo>
                  <a:lnTo>
                    <a:pt x="107" y="358"/>
                  </a:lnTo>
                  <a:cubicBezTo>
                    <a:pt x="106" y="358"/>
                    <a:pt x="107" y="361"/>
                    <a:pt x="112" y="372"/>
                  </a:cubicBezTo>
                  <a:cubicBezTo>
                    <a:pt x="119" y="378"/>
                    <a:pt x="166" y="453"/>
                    <a:pt x="169" y="459"/>
                  </a:cubicBezTo>
                  <a:cubicBezTo>
                    <a:pt x="122" y="398"/>
                    <a:pt x="142" y="429"/>
                    <a:pt x="105" y="375"/>
                  </a:cubicBezTo>
                  <a:lnTo>
                    <a:pt x="105" y="375"/>
                  </a:lnTo>
                  <a:cubicBezTo>
                    <a:pt x="112" y="388"/>
                    <a:pt x="167" y="476"/>
                    <a:pt x="166" y="476"/>
                  </a:cubicBezTo>
                  <a:cubicBezTo>
                    <a:pt x="166" y="476"/>
                    <a:pt x="166" y="476"/>
                    <a:pt x="166" y="476"/>
                  </a:cubicBezTo>
                  <a:cubicBezTo>
                    <a:pt x="156" y="462"/>
                    <a:pt x="108" y="389"/>
                    <a:pt x="102" y="378"/>
                  </a:cubicBezTo>
                  <a:lnTo>
                    <a:pt x="102" y="378"/>
                  </a:lnTo>
                  <a:lnTo>
                    <a:pt x="144" y="457"/>
                  </a:lnTo>
                  <a:lnTo>
                    <a:pt x="144" y="457"/>
                  </a:lnTo>
                  <a:cubicBezTo>
                    <a:pt x="129" y="432"/>
                    <a:pt x="101" y="390"/>
                    <a:pt x="88" y="372"/>
                  </a:cubicBezTo>
                  <a:lnTo>
                    <a:pt x="88" y="372"/>
                  </a:lnTo>
                  <a:cubicBezTo>
                    <a:pt x="93" y="380"/>
                    <a:pt x="92" y="381"/>
                    <a:pt x="89" y="381"/>
                  </a:cubicBezTo>
                  <a:cubicBezTo>
                    <a:pt x="88" y="381"/>
                    <a:pt x="87" y="381"/>
                    <a:pt x="86" y="381"/>
                  </a:cubicBezTo>
                  <a:cubicBezTo>
                    <a:pt x="85" y="381"/>
                    <a:pt x="83" y="381"/>
                    <a:pt x="85" y="385"/>
                  </a:cubicBezTo>
                  <a:lnTo>
                    <a:pt x="102" y="402"/>
                  </a:lnTo>
                  <a:cubicBezTo>
                    <a:pt x="101" y="401"/>
                    <a:pt x="101" y="401"/>
                    <a:pt x="101" y="401"/>
                  </a:cubicBezTo>
                  <a:lnTo>
                    <a:pt x="101" y="401"/>
                  </a:lnTo>
                  <a:cubicBezTo>
                    <a:pt x="89" y="401"/>
                    <a:pt x="173" y="530"/>
                    <a:pt x="162" y="530"/>
                  </a:cubicBezTo>
                  <a:cubicBezTo>
                    <a:pt x="153" y="513"/>
                    <a:pt x="92" y="419"/>
                    <a:pt x="81" y="409"/>
                  </a:cubicBezTo>
                  <a:lnTo>
                    <a:pt x="81" y="409"/>
                  </a:lnTo>
                  <a:cubicBezTo>
                    <a:pt x="108" y="456"/>
                    <a:pt x="217" y="632"/>
                    <a:pt x="230" y="668"/>
                  </a:cubicBezTo>
                  <a:lnTo>
                    <a:pt x="213" y="645"/>
                  </a:lnTo>
                  <a:lnTo>
                    <a:pt x="226" y="679"/>
                  </a:lnTo>
                  <a:cubicBezTo>
                    <a:pt x="186" y="608"/>
                    <a:pt x="102" y="459"/>
                    <a:pt x="72" y="402"/>
                  </a:cubicBezTo>
                  <a:cubicBezTo>
                    <a:pt x="57" y="384"/>
                    <a:pt x="52" y="374"/>
                    <a:pt x="49" y="374"/>
                  </a:cubicBezTo>
                  <a:cubicBezTo>
                    <a:pt x="48" y="374"/>
                    <a:pt x="48" y="374"/>
                    <a:pt x="47" y="375"/>
                  </a:cubicBezTo>
                  <a:cubicBezTo>
                    <a:pt x="31" y="355"/>
                    <a:pt x="27" y="338"/>
                    <a:pt x="27" y="338"/>
                  </a:cubicBezTo>
                  <a:lnTo>
                    <a:pt x="7" y="328"/>
                  </a:lnTo>
                  <a:lnTo>
                    <a:pt x="7" y="328"/>
                  </a:lnTo>
                  <a:cubicBezTo>
                    <a:pt x="36" y="370"/>
                    <a:pt x="35" y="382"/>
                    <a:pt x="51" y="411"/>
                  </a:cubicBezTo>
                  <a:lnTo>
                    <a:pt x="51" y="411"/>
                  </a:lnTo>
                  <a:cubicBezTo>
                    <a:pt x="48" y="407"/>
                    <a:pt x="46" y="404"/>
                    <a:pt x="44" y="402"/>
                  </a:cubicBezTo>
                  <a:lnTo>
                    <a:pt x="44" y="402"/>
                  </a:lnTo>
                  <a:cubicBezTo>
                    <a:pt x="52" y="417"/>
                    <a:pt x="58" y="433"/>
                    <a:pt x="56" y="433"/>
                  </a:cubicBezTo>
                  <a:cubicBezTo>
                    <a:pt x="55" y="433"/>
                    <a:pt x="53" y="432"/>
                    <a:pt x="51" y="429"/>
                  </a:cubicBezTo>
                  <a:lnTo>
                    <a:pt x="38" y="398"/>
                  </a:lnTo>
                  <a:cubicBezTo>
                    <a:pt x="36" y="397"/>
                    <a:pt x="35" y="396"/>
                    <a:pt x="35" y="396"/>
                  </a:cubicBezTo>
                  <a:lnTo>
                    <a:pt x="35" y="396"/>
                  </a:lnTo>
                  <a:cubicBezTo>
                    <a:pt x="31" y="396"/>
                    <a:pt x="55" y="439"/>
                    <a:pt x="50" y="439"/>
                  </a:cubicBezTo>
                  <a:cubicBezTo>
                    <a:pt x="49" y="439"/>
                    <a:pt x="45" y="435"/>
                    <a:pt x="38" y="425"/>
                  </a:cubicBezTo>
                  <a:cubicBezTo>
                    <a:pt x="35" y="423"/>
                    <a:pt x="7" y="383"/>
                    <a:pt x="6" y="383"/>
                  </a:cubicBezTo>
                  <a:lnTo>
                    <a:pt x="6" y="383"/>
                  </a:lnTo>
                  <a:cubicBezTo>
                    <a:pt x="5" y="383"/>
                    <a:pt x="7" y="386"/>
                    <a:pt x="11" y="392"/>
                  </a:cubicBezTo>
                  <a:cubicBezTo>
                    <a:pt x="51" y="449"/>
                    <a:pt x="173" y="635"/>
                    <a:pt x="200" y="682"/>
                  </a:cubicBezTo>
                  <a:cubicBezTo>
                    <a:pt x="196" y="679"/>
                    <a:pt x="156" y="632"/>
                    <a:pt x="132" y="601"/>
                  </a:cubicBezTo>
                  <a:cubicBezTo>
                    <a:pt x="102" y="557"/>
                    <a:pt x="64" y="486"/>
                    <a:pt x="38" y="449"/>
                  </a:cubicBezTo>
                  <a:lnTo>
                    <a:pt x="38" y="449"/>
                  </a:lnTo>
                  <a:cubicBezTo>
                    <a:pt x="44" y="462"/>
                    <a:pt x="55" y="479"/>
                    <a:pt x="58" y="486"/>
                  </a:cubicBezTo>
                  <a:cubicBezTo>
                    <a:pt x="49" y="477"/>
                    <a:pt x="35" y="451"/>
                    <a:pt x="32" y="451"/>
                  </a:cubicBezTo>
                  <a:cubicBezTo>
                    <a:pt x="31" y="451"/>
                    <a:pt x="31" y="451"/>
                    <a:pt x="31" y="453"/>
                  </a:cubicBezTo>
                  <a:cubicBezTo>
                    <a:pt x="45" y="474"/>
                    <a:pt x="45" y="477"/>
                    <a:pt x="44" y="477"/>
                  </a:cubicBezTo>
                  <a:cubicBezTo>
                    <a:pt x="43" y="477"/>
                    <a:pt x="42" y="477"/>
                    <a:pt x="42" y="477"/>
                  </a:cubicBezTo>
                  <a:lnTo>
                    <a:pt x="42" y="477"/>
                  </a:lnTo>
                  <a:cubicBezTo>
                    <a:pt x="41" y="477"/>
                    <a:pt x="43" y="479"/>
                    <a:pt x="58" y="496"/>
                  </a:cubicBezTo>
                  <a:cubicBezTo>
                    <a:pt x="60" y="501"/>
                    <a:pt x="60" y="503"/>
                    <a:pt x="59" y="503"/>
                  </a:cubicBezTo>
                  <a:cubicBezTo>
                    <a:pt x="56" y="503"/>
                    <a:pt x="48" y="493"/>
                    <a:pt x="45" y="493"/>
                  </a:cubicBezTo>
                  <a:cubicBezTo>
                    <a:pt x="45" y="493"/>
                    <a:pt x="44" y="493"/>
                    <a:pt x="44" y="493"/>
                  </a:cubicBezTo>
                  <a:cubicBezTo>
                    <a:pt x="68" y="526"/>
                    <a:pt x="119" y="615"/>
                    <a:pt x="125" y="632"/>
                  </a:cubicBezTo>
                  <a:cubicBezTo>
                    <a:pt x="115" y="618"/>
                    <a:pt x="102" y="601"/>
                    <a:pt x="98" y="591"/>
                  </a:cubicBezTo>
                  <a:cubicBezTo>
                    <a:pt x="89" y="591"/>
                    <a:pt x="71" y="574"/>
                    <a:pt x="63" y="574"/>
                  </a:cubicBezTo>
                  <a:cubicBezTo>
                    <a:pt x="62" y="574"/>
                    <a:pt x="62" y="574"/>
                    <a:pt x="61" y="574"/>
                  </a:cubicBezTo>
                  <a:cubicBezTo>
                    <a:pt x="53" y="562"/>
                    <a:pt x="41" y="550"/>
                    <a:pt x="29" y="532"/>
                  </a:cubicBezTo>
                  <a:lnTo>
                    <a:pt x="29" y="532"/>
                  </a:lnTo>
                  <a:cubicBezTo>
                    <a:pt x="32" y="536"/>
                    <a:pt x="34" y="541"/>
                    <a:pt x="36" y="545"/>
                  </a:cubicBezTo>
                  <a:lnTo>
                    <a:pt x="36" y="545"/>
                  </a:lnTo>
                  <a:cubicBezTo>
                    <a:pt x="35" y="545"/>
                    <a:pt x="35" y="544"/>
                    <a:pt x="34" y="543"/>
                  </a:cubicBezTo>
                  <a:lnTo>
                    <a:pt x="34" y="543"/>
                  </a:lnTo>
                  <a:cubicBezTo>
                    <a:pt x="35" y="545"/>
                    <a:pt x="36" y="547"/>
                    <a:pt x="37" y="549"/>
                  </a:cubicBezTo>
                  <a:lnTo>
                    <a:pt x="37" y="549"/>
                  </a:lnTo>
                  <a:cubicBezTo>
                    <a:pt x="37" y="548"/>
                    <a:pt x="36" y="547"/>
                    <a:pt x="36" y="545"/>
                  </a:cubicBezTo>
                  <a:lnTo>
                    <a:pt x="36" y="545"/>
                  </a:lnTo>
                  <a:cubicBezTo>
                    <a:pt x="79" y="609"/>
                    <a:pt x="119" y="682"/>
                    <a:pt x="132" y="716"/>
                  </a:cubicBezTo>
                  <a:cubicBezTo>
                    <a:pt x="133" y="719"/>
                    <a:pt x="133" y="720"/>
                    <a:pt x="132" y="720"/>
                  </a:cubicBezTo>
                  <a:cubicBezTo>
                    <a:pt x="127" y="720"/>
                    <a:pt x="106" y="684"/>
                    <a:pt x="105" y="684"/>
                  </a:cubicBezTo>
                  <a:lnTo>
                    <a:pt x="105" y="684"/>
                  </a:lnTo>
                  <a:cubicBezTo>
                    <a:pt x="105" y="684"/>
                    <a:pt x="105" y="685"/>
                    <a:pt x="105" y="685"/>
                  </a:cubicBezTo>
                  <a:cubicBezTo>
                    <a:pt x="105" y="685"/>
                    <a:pt x="104" y="685"/>
                    <a:pt x="104" y="685"/>
                  </a:cubicBezTo>
                  <a:lnTo>
                    <a:pt x="104" y="685"/>
                  </a:lnTo>
                  <a:cubicBezTo>
                    <a:pt x="92" y="685"/>
                    <a:pt x="150" y="772"/>
                    <a:pt x="143" y="772"/>
                  </a:cubicBezTo>
                  <a:cubicBezTo>
                    <a:pt x="142" y="772"/>
                    <a:pt x="138" y="770"/>
                    <a:pt x="132" y="763"/>
                  </a:cubicBezTo>
                  <a:cubicBezTo>
                    <a:pt x="102" y="726"/>
                    <a:pt x="78" y="682"/>
                    <a:pt x="58" y="652"/>
                  </a:cubicBezTo>
                  <a:cubicBezTo>
                    <a:pt x="57" y="648"/>
                    <a:pt x="57" y="646"/>
                    <a:pt x="58" y="646"/>
                  </a:cubicBezTo>
                  <a:cubicBezTo>
                    <a:pt x="62" y="646"/>
                    <a:pt x="80" y="669"/>
                    <a:pt x="84" y="669"/>
                  </a:cubicBezTo>
                  <a:cubicBezTo>
                    <a:pt x="84" y="669"/>
                    <a:pt x="84" y="669"/>
                    <a:pt x="85" y="668"/>
                  </a:cubicBezTo>
                  <a:lnTo>
                    <a:pt x="68" y="652"/>
                  </a:lnTo>
                  <a:cubicBezTo>
                    <a:pt x="60" y="642"/>
                    <a:pt x="57" y="631"/>
                    <a:pt x="59" y="631"/>
                  </a:cubicBezTo>
                  <a:lnTo>
                    <a:pt x="59" y="631"/>
                  </a:lnTo>
                  <a:cubicBezTo>
                    <a:pt x="60" y="631"/>
                    <a:pt x="62" y="632"/>
                    <a:pt x="64" y="635"/>
                  </a:cubicBezTo>
                  <a:cubicBezTo>
                    <a:pt x="55" y="623"/>
                    <a:pt x="49" y="620"/>
                    <a:pt x="44" y="620"/>
                  </a:cubicBezTo>
                  <a:cubicBezTo>
                    <a:pt x="40" y="620"/>
                    <a:pt x="36" y="622"/>
                    <a:pt x="31" y="622"/>
                  </a:cubicBezTo>
                  <a:cubicBezTo>
                    <a:pt x="26" y="622"/>
                    <a:pt x="20" y="620"/>
                    <a:pt x="11" y="612"/>
                  </a:cubicBezTo>
                  <a:lnTo>
                    <a:pt x="11" y="612"/>
                  </a:lnTo>
                  <a:cubicBezTo>
                    <a:pt x="21" y="625"/>
                    <a:pt x="27" y="642"/>
                    <a:pt x="38" y="659"/>
                  </a:cubicBezTo>
                  <a:lnTo>
                    <a:pt x="38" y="652"/>
                  </a:lnTo>
                  <a:cubicBezTo>
                    <a:pt x="61" y="682"/>
                    <a:pt x="64" y="699"/>
                    <a:pt x="78" y="713"/>
                  </a:cubicBezTo>
                  <a:cubicBezTo>
                    <a:pt x="86" y="735"/>
                    <a:pt x="102" y="767"/>
                    <a:pt x="97" y="767"/>
                  </a:cubicBezTo>
                  <a:cubicBezTo>
                    <a:pt x="96" y="767"/>
                    <a:pt x="95" y="766"/>
                    <a:pt x="92" y="763"/>
                  </a:cubicBezTo>
                  <a:lnTo>
                    <a:pt x="69" y="728"/>
                  </a:lnTo>
                  <a:lnTo>
                    <a:pt x="69" y="728"/>
                  </a:lnTo>
                  <a:cubicBezTo>
                    <a:pt x="72" y="732"/>
                    <a:pt x="74" y="734"/>
                    <a:pt x="76" y="734"/>
                  </a:cubicBezTo>
                  <a:cubicBezTo>
                    <a:pt x="77" y="734"/>
                    <a:pt x="77" y="732"/>
                    <a:pt x="76" y="728"/>
                  </a:cubicBezTo>
                  <a:lnTo>
                    <a:pt x="76" y="728"/>
                  </a:lnTo>
                  <a:cubicBezTo>
                    <a:pt x="76" y="730"/>
                    <a:pt x="76" y="730"/>
                    <a:pt x="75" y="730"/>
                  </a:cubicBezTo>
                  <a:cubicBezTo>
                    <a:pt x="74" y="730"/>
                    <a:pt x="69" y="725"/>
                    <a:pt x="64" y="720"/>
                  </a:cubicBezTo>
                  <a:lnTo>
                    <a:pt x="64" y="720"/>
                  </a:lnTo>
                  <a:lnTo>
                    <a:pt x="61" y="716"/>
                  </a:lnTo>
                  <a:lnTo>
                    <a:pt x="61" y="716"/>
                  </a:lnTo>
                  <a:cubicBezTo>
                    <a:pt x="62" y="717"/>
                    <a:pt x="62" y="718"/>
                    <a:pt x="63" y="719"/>
                  </a:cubicBezTo>
                  <a:lnTo>
                    <a:pt x="63" y="719"/>
                  </a:lnTo>
                  <a:cubicBezTo>
                    <a:pt x="57" y="713"/>
                    <a:pt x="51" y="707"/>
                    <a:pt x="49" y="707"/>
                  </a:cubicBezTo>
                  <a:lnTo>
                    <a:pt x="49" y="707"/>
                  </a:lnTo>
                  <a:cubicBezTo>
                    <a:pt x="48" y="707"/>
                    <a:pt x="50" y="714"/>
                    <a:pt x="61" y="733"/>
                  </a:cubicBezTo>
                  <a:lnTo>
                    <a:pt x="88" y="763"/>
                  </a:lnTo>
                  <a:cubicBezTo>
                    <a:pt x="97" y="787"/>
                    <a:pt x="123" y="832"/>
                    <a:pt x="118" y="832"/>
                  </a:cubicBezTo>
                  <a:cubicBezTo>
                    <a:pt x="117" y="832"/>
                    <a:pt x="117" y="831"/>
                    <a:pt x="115" y="830"/>
                  </a:cubicBezTo>
                  <a:lnTo>
                    <a:pt x="115" y="830"/>
                  </a:lnTo>
                  <a:cubicBezTo>
                    <a:pt x="128" y="849"/>
                    <a:pt x="129" y="851"/>
                    <a:pt x="130" y="851"/>
                  </a:cubicBezTo>
                  <a:cubicBezTo>
                    <a:pt x="130" y="851"/>
                    <a:pt x="130" y="851"/>
                    <a:pt x="130" y="851"/>
                  </a:cubicBezTo>
                  <a:cubicBezTo>
                    <a:pt x="131" y="851"/>
                    <a:pt x="134" y="853"/>
                    <a:pt x="151" y="876"/>
                  </a:cubicBezTo>
                  <a:lnTo>
                    <a:pt x="151" y="876"/>
                  </a:lnTo>
                  <a:cubicBezTo>
                    <a:pt x="103" y="812"/>
                    <a:pt x="162" y="874"/>
                    <a:pt x="112" y="804"/>
                  </a:cubicBezTo>
                  <a:lnTo>
                    <a:pt x="112" y="804"/>
                  </a:lnTo>
                  <a:cubicBezTo>
                    <a:pt x="156" y="865"/>
                    <a:pt x="136" y="827"/>
                    <a:pt x="176" y="878"/>
                  </a:cubicBezTo>
                  <a:cubicBezTo>
                    <a:pt x="167" y="866"/>
                    <a:pt x="156" y="854"/>
                    <a:pt x="160" y="854"/>
                  </a:cubicBezTo>
                  <a:lnTo>
                    <a:pt x="160" y="854"/>
                  </a:lnTo>
                  <a:cubicBezTo>
                    <a:pt x="160" y="854"/>
                    <a:pt x="161" y="854"/>
                    <a:pt x="162" y="855"/>
                  </a:cubicBezTo>
                  <a:cubicBezTo>
                    <a:pt x="159" y="851"/>
                    <a:pt x="156" y="844"/>
                    <a:pt x="156" y="841"/>
                  </a:cubicBezTo>
                  <a:lnTo>
                    <a:pt x="153" y="841"/>
                  </a:lnTo>
                  <a:cubicBezTo>
                    <a:pt x="149" y="835"/>
                    <a:pt x="142" y="827"/>
                    <a:pt x="136" y="817"/>
                  </a:cubicBezTo>
                  <a:cubicBezTo>
                    <a:pt x="115" y="780"/>
                    <a:pt x="122" y="777"/>
                    <a:pt x="112" y="757"/>
                  </a:cubicBezTo>
                  <a:lnTo>
                    <a:pt x="112" y="757"/>
                  </a:lnTo>
                  <a:cubicBezTo>
                    <a:pt x="119" y="763"/>
                    <a:pt x="122" y="777"/>
                    <a:pt x="132" y="794"/>
                  </a:cubicBezTo>
                  <a:lnTo>
                    <a:pt x="119" y="763"/>
                  </a:lnTo>
                  <a:lnTo>
                    <a:pt x="119" y="763"/>
                  </a:lnTo>
                  <a:cubicBezTo>
                    <a:pt x="142" y="797"/>
                    <a:pt x="162" y="817"/>
                    <a:pt x="169" y="841"/>
                  </a:cubicBezTo>
                  <a:lnTo>
                    <a:pt x="176" y="838"/>
                  </a:lnTo>
                  <a:cubicBezTo>
                    <a:pt x="184" y="850"/>
                    <a:pt x="191" y="856"/>
                    <a:pt x="194" y="856"/>
                  </a:cubicBezTo>
                  <a:cubicBezTo>
                    <a:pt x="196" y="856"/>
                    <a:pt x="196" y="853"/>
                    <a:pt x="193" y="847"/>
                  </a:cubicBezTo>
                  <a:lnTo>
                    <a:pt x="193" y="847"/>
                  </a:lnTo>
                  <a:cubicBezTo>
                    <a:pt x="193" y="848"/>
                    <a:pt x="194" y="848"/>
                    <a:pt x="194" y="848"/>
                  </a:cubicBezTo>
                  <a:cubicBezTo>
                    <a:pt x="196" y="848"/>
                    <a:pt x="192" y="840"/>
                    <a:pt x="189" y="833"/>
                  </a:cubicBezTo>
                  <a:lnTo>
                    <a:pt x="189" y="833"/>
                  </a:lnTo>
                  <a:lnTo>
                    <a:pt x="183" y="807"/>
                  </a:lnTo>
                  <a:lnTo>
                    <a:pt x="186" y="814"/>
                  </a:lnTo>
                  <a:cubicBezTo>
                    <a:pt x="193" y="814"/>
                    <a:pt x="179" y="782"/>
                    <a:pt x="187" y="782"/>
                  </a:cubicBezTo>
                  <a:lnTo>
                    <a:pt x="187" y="782"/>
                  </a:lnTo>
                  <a:cubicBezTo>
                    <a:pt x="190" y="782"/>
                    <a:pt x="198" y="788"/>
                    <a:pt x="213" y="807"/>
                  </a:cubicBezTo>
                  <a:cubicBezTo>
                    <a:pt x="210" y="799"/>
                    <a:pt x="207" y="788"/>
                    <a:pt x="212" y="788"/>
                  </a:cubicBezTo>
                  <a:lnTo>
                    <a:pt x="212" y="788"/>
                  </a:lnTo>
                  <a:cubicBezTo>
                    <a:pt x="213" y="788"/>
                    <a:pt x="215" y="789"/>
                    <a:pt x="217" y="790"/>
                  </a:cubicBezTo>
                  <a:lnTo>
                    <a:pt x="237" y="821"/>
                  </a:lnTo>
                  <a:cubicBezTo>
                    <a:pt x="236" y="818"/>
                    <a:pt x="237" y="818"/>
                    <a:pt x="238" y="818"/>
                  </a:cubicBezTo>
                  <a:cubicBezTo>
                    <a:pt x="241" y="818"/>
                    <a:pt x="248" y="825"/>
                    <a:pt x="251" y="825"/>
                  </a:cubicBezTo>
                  <a:cubicBezTo>
                    <a:pt x="253" y="825"/>
                    <a:pt x="252" y="822"/>
                    <a:pt x="247" y="810"/>
                  </a:cubicBezTo>
                  <a:lnTo>
                    <a:pt x="247" y="810"/>
                  </a:lnTo>
                  <a:cubicBezTo>
                    <a:pt x="267" y="841"/>
                    <a:pt x="275" y="850"/>
                    <a:pt x="279" y="850"/>
                  </a:cubicBezTo>
                  <a:cubicBezTo>
                    <a:pt x="284" y="850"/>
                    <a:pt x="278" y="830"/>
                    <a:pt x="284" y="830"/>
                  </a:cubicBezTo>
                  <a:cubicBezTo>
                    <a:pt x="285" y="830"/>
                    <a:pt x="286" y="830"/>
                    <a:pt x="287" y="830"/>
                  </a:cubicBezTo>
                  <a:lnTo>
                    <a:pt x="261" y="790"/>
                  </a:lnTo>
                  <a:cubicBezTo>
                    <a:pt x="267" y="790"/>
                    <a:pt x="261" y="777"/>
                    <a:pt x="257" y="760"/>
                  </a:cubicBezTo>
                  <a:lnTo>
                    <a:pt x="234" y="726"/>
                  </a:lnTo>
                  <a:cubicBezTo>
                    <a:pt x="230" y="717"/>
                    <a:pt x="230" y="714"/>
                    <a:pt x="232" y="714"/>
                  </a:cubicBezTo>
                  <a:lnTo>
                    <a:pt x="232" y="714"/>
                  </a:lnTo>
                  <a:cubicBezTo>
                    <a:pt x="238" y="714"/>
                    <a:pt x="258" y="737"/>
                    <a:pt x="263" y="737"/>
                  </a:cubicBezTo>
                  <a:cubicBezTo>
                    <a:pt x="263" y="737"/>
                    <a:pt x="264" y="737"/>
                    <a:pt x="264" y="736"/>
                  </a:cubicBezTo>
                  <a:cubicBezTo>
                    <a:pt x="267" y="743"/>
                    <a:pt x="268" y="745"/>
                    <a:pt x="267" y="745"/>
                  </a:cubicBezTo>
                  <a:cubicBezTo>
                    <a:pt x="266" y="745"/>
                    <a:pt x="264" y="743"/>
                    <a:pt x="261" y="740"/>
                  </a:cubicBezTo>
                  <a:lnTo>
                    <a:pt x="261" y="740"/>
                  </a:lnTo>
                  <a:cubicBezTo>
                    <a:pt x="274" y="756"/>
                    <a:pt x="280" y="762"/>
                    <a:pt x="283" y="762"/>
                  </a:cubicBezTo>
                  <a:cubicBezTo>
                    <a:pt x="290" y="762"/>
                    <a:pt x="265" y="713"/>
                    <a:pt x="271" y="713"/>
                  </a:cubicBezTo>
                  <a:lnTo>
                    <a:pt x="271" y="713"/>
                  </a:lnTo>
                  <a:cubicBezTo>
                    <a:pt x="273" y="713"/>
                    <a:pt x="277" y="717"/>
                    <a:pt x="284" y="726"/>
                  </a:cubicBezTo>
                  <a:cubicBezTo>
                    <a:pt x="281" y="718"/>
                    <a:pt x="280" y="715"/>
                    <a:pt x="281" y="715"/>
                  </a:cubicBezTo>
                  <a:lnTo>
                    <a:pt x="281" y="715"/>
                  </a:lnTo>
                  <a:cubicBezTo>
                    <a:pt x="281" y="715"/>
                    <a:pt x="284" y="719"/>
                    <a:pt x="287" y="723"/>
                  </a:cubicBezTo>
                  <a:lnTo>
                    <a:pt x="287" y="726"/>
                  </a:lnTo>
                  <a:lnTo>
                    <a:pt x="291" y="726"/>
                  </a:lnTo>
                  <a:cubicBezTo>
                    <a:pt x="293" y="728"/>
                    <a:pt x="297" y="732"/>
                    <a:pt x="300" y="736"/>
                  </a:cubicBezTo>
                  <a:lnTo>
                    <a:pt x="300" y="736"/>
                  </a:lnTo>
                  <a:cubicBezTo>
                    <a:pt x="296" y="730"/>
                    <a:pt x="294" y="725"/>
                    <a:pt x="291" y="723"/>
                  </a:cubicBezTo>
                  <a:cubicBezTo>
                    <a:pt x="291" y="723"/>
                    <a:pt x="291" y="716"/>
                    <a:pt x="287" y="706"/>
                  </a:cubicBezTo>
                  <a:lnTo>
                    <a:pt x="287" y="706"/>
                  </a:lnTo>
                  <a:lnTo>
                    <a:pt x="311" y="743"/>
                  </a:lnTo>
                  <a:cubicBezTo>
                    <a:pt x="312" y="745"/>
                    <a:pt x="313" y="746"/>
                    <a:pt x="314" y="746"/>
                  </a:cubicBezTo>
                  <a:cubicBezTo>
                    <a:pt x="315" y="746"/>
                    <a:pt x="298" y="718"/>
                    <a:pt x="281" y="696"/>
                  </a:cubicBezTo>
                  <a:cubicBezTo>
                    <a:pt x="278" y="689"/>
                    <a:pt x="274" y="682"/>
                    <a:pt x="270" y="672"/>
                  </a:cubicBezTo>
                  <a:lnTo>
                    <a:pt x="270" y="672"/>
                  </a:lnTo>
                  <a:cubicBezTo>
                    <a:pt x="282" y="691"/>
                    <a:pt x="286" y="696"/>
                    <a:pt x="287" y="696"/>
                  </a:cubicBezTo>
                  <a:cubicBezTo>
                    <a:pt x="288" y="696"/>
                    <a:pt x="284" y="687"/>
                    <a:pt x="285" y="687"/>
                  </a:cubicBezTo>
                  <a:lnTo>
                    <a:pt x="285" y="687"/>
                  </a:lnTo>
                  <a:cubicBezTo>
                    <a:pt x="286" y="687"/>
                    <a:pt x="291" y="693"/>
                    <a:pt x="304" y="713"/>
                  </a:cubicBezTo>
                  <a:cubicBezTo>
                    <a:pt x="287" y="679"/>
                    <a:pt x="301" y="682"/>
                    <a:pt x="257" y="615"/>
                  </a:cubicBezTo>
                  <a:lnTo>
                    <a:pt x="257" y="615"/>
                  </a:lnTo>
                  <a:cubicBezTo>
                    <a:pt x="264" y="621"/>
                    <a:pt x="267" y="628"/>
                    <a:pt x="267" y="628"/>
                  </a:cubicBezTo>
                  <a:cubicBezTo>
                    <a:pt x="271" y="631"/>
                    <a:pt x="274" y="635"/>
                    <a:pt x="275" y="635"/>
                  </a:cubicBezTo>
                  <a:cubicBezTo>
                    <a:pt x="277" y="635"/>
                    <a:pt x="276" y="631"/>
                    <a:pt x="270" y="621"/>
                  </a:cubicBezTo>
                  <a:lnTo>
                    <a:pt x="270" y="621"/>
                  </a:lnTo>
                  <a:lnTo>
                    <a:pt x="301" y="668"/>
                  </a:lnTo>
                  <a:lnTo>
                    <a:pt x="264" y="601"/>
                  </a:lnTo>
                  <a:lnTo>
                    <a:pt x="264" y="601"/>
                  </a:lnTo>
                  <a:cubicBezTo>
                    <a:pt x="287" y="628"/>
                    <a:pt x="298" y="645"/>
                    <a:pt x="318" y="682"/>
                  </a:cubicBezTo>
                  <a:cubicBezTo>
                    <a:pt x="291" y="621"/>
                    <a:pt x="311" y="659"/>
                    <a:pt x="281" y="598"/>
                  </a:cubicBezTo>
                  <a:lnTo>
                    <a:pt x="281" y="598"/>
                  </a:lnTo>
                  <a:lnTo>
                    <a:pt x="301" y="628"/>
                  </a:lnTo>
                  <a:cubicBezTo>
                    <a:pt x="301" y="625"/>
                    <a:pt x="287" y="600"/>
                    <a:pt x="289" y="600"/>
                  </a:cubicBezTo>
                  <a:lnTo>
                    <a:pt x="289" y="600"/>
                  </a:lnTo>
                  <a:cubicBezTo>
                    <a:pt x="289" y="600"/>
                    <a:pt x="291" y="602"/>
                    <a:pt x="295" y="608"/>
                  </a:cubicBezTo>
                  <a:cubicBezTo>
                    <a:pt x="311" y="627"/>
                    <a:pt x="319" y="632"/>
                    <a:pt x="325" y="632"/>
                  </a:cubicBezTo>
                  <a:cubicBezTo>
                    <a:pt x="331" y="632"/>
                    <a:pt x="335" y="629"/>
                    <a:pt x="341" y="629"/>
                  </a:cubicBezTo>
                  <a:cubicBezTo>
                    <a:pt x="347" y="629"/>
                    <a:pt x="356" y="632"/>
                    <a:pt x="372" y="648"/>
                  </a:cubicBezTo>
                  <a:cubicBezTo>
                    <a:pt x="354" y="622"/>
                    <a:pt x="349" y="614"/>
                    <a:pt x="350" y="614"/>
                  </a:cubicBezTo>
                  <a:lnTo>
                    <a:pt x="350" y="614"/>
                  </a:lnTo>
                  <a:cubicBezTo>
                    <a:pt x="351" y="614"/>
                    <a:pt x="369" y="637"/>
                    <a:pt x="371" y="637"/>
                  </a:cubicBezTo>
                  <a:cubicBezTo>
                    <a:pt x="372" y="637"/>
                    <a:pt x="369" y="631"/>
                    <a:pt x="359" y="615"/>
                  </a:cubicBezTo>
                  <a:lnTo>
                    <a:pt x="359" y="615"/>
                  </a:lnTo>
                  <a:cubicBezTo>
                    <a:pt x="372" y="635"/>
                    <a:pt x="382" y="645"/>
                    <a:pt x="392" y="665"/>
                  </a:cubicBezTo>
                  <a:cubicBezTo>
                    <a:pt x="391" y="660"/>
                    <a:pt x="391" y="659"/>
                    <a:pt x="392" y="659"/>
                  </a:cubicBezTo>
                  <a:cubicBezTo>
                    <a:pt x="395" y="659"/>
                    <a:pt x="400" y="664"/>
                    <a:pt x="402" y="664"/>
                  </a:cubicBezTo>
                  <a:cubicBezTo>
                    <a:pt x="405" y="664"/>
                    <a:pt x="403" y="658"/>
                    <a:pt x="389" y="632"/>
                  </a:cubicBezTo>
                  <a:lnTo>
                    <a:pt x="389" y="632"/>
                  </a:lnTo>
                  <a:cubicBezTo>
                    <a:pt x="402" y="652"/>
                    <a:pt x="409" y="665"/>
                    <a:pt x="416" y="676"/>
                  </a:cubicBezTo>
                  <a:cubicBezTo>
                    <a:pt x="416" y="673"/>
                    <a:pt x="410" y="665"/>
                    <a:pt x="412" y="665"/>
                  </a:cubicBezTo>
                  <a:lnTo>
                    <a:pt x="412" y="665"/>
                  </a:lnTo>
                  <a:cubicBezTo>
                    <a:pt x="412" y="665"/>
                    <a:pt x="414" y="666"/>
                    <a:pt x="416" y="668"/>
                  </a:cubicBezTo>
                  <a:cubicBezTo>
                    <a:pt x="426" y="682"/>
                    <a:pt x="426" y="689"/>
                    <a:pt x="432" y="699"/>
                  </a:cubicBezTo>
                  <a:cubicBezTo>
                    <a:pt x="436" y="689"/>
                    <a:pt x="392" y="625"/>
                    <a:pt x="351" y="560"/>
                  </a:cubicBezTo>
                  <a:lnTo>
                    <a:pt x="351" y="560"/>
                  </a:lnTo>
                  <a:cubicBezTo>
                    <a:pt x="361" y="572"/>
                    <a:pt x="367" y="578"/>
                    <a:pt x="369" y="578"/>
                  </a:cubicBezTo>
                  <a:cubicBezTo>
                    <a:pt x="371" y="578"/>
                    <a:pt x="366" y="566"/>
                    <a:pt x="351" y="540"/>
                  </a:cubicBezTo>
                  <a:lnTo>
                    <a:pt x="351" y="540"/>
                  </a:lnTo>
                  <a:cubicBezTo>
                    <a:pt x="365" y="560"/>
                    <a:pt x="379" y="581"/>
                    <a:pt x="382" y="591"/>
                  </a:cubicBezTo>
                  <a:cubicBezTo>
                    <a:pt x="384" y="591"/>
                    <a:pt x="390" y="595"/>
                    <a:pt x="393" y="595"/>
                  </a:cubicBezTo>
                  <a:cubicBezTo>
                    <a:pt x="398" y="595"/>
                    <a:pt x="399" y="590"/>
                    <a:pt x="386" y="567"/>
                  </a:cubicBezTo>
                  <a:lnTo>
                    <a:pt x="386" y="567"/>
                  </a:lnTo>
                  <a:cubicBezTo>
                    <a:pt x="386" y="566"/>
                    <a:pt x="384" y="561"/>
                    <a:pt x="382" y="557"/>
                  </a:cubicBezTo>
                  <a:cubicBezTo>
                    <a:pt x="385" y="557"/>
                    <a:pt x="388" y="558"/>
                    <a:pt x="390" y="558"/>
                  </a:cubicBezTo>
                  <a:cubicBezTo>
                    <a:pt x="392" y="558"/>
                    <a:pt x="394" y="557"/>
                    <a:pt x="396" y="554"/>
                  </a:cubicBezTo>
                  <a:lnTo>
                    <a:pt x="389" y="547"/>
                  </a:lnTo>
                  <a:cubicBezTo>
                    <a:pt x="373" y="521"/>
                    <a:pt x="370" y="514"/>
                    <a:pt x="371" y="514"/>
                  </a:cubicBezTo>
                  <a:lnTo>
                    <a:pt x="371" y="514"/>
                  </a:lnTo>
                  <a:cubicBezTo>
                    <a:pt x="373" y="514"/>
                    <a:pt x="380" y="522"/>
                    <a:pt x="382" y="522"/>
                  </a:cubicBezTo>
                  <a:cubicBezTo>
                    <a:pt x="382" y="522"/>
                    <a:pt x="383" y="521"/>
                    <a:pt x="382" y="520"/>
                  </a:cubicBezTo>
                  <a:lnTo>
                    <a:pt x="382" y="520"/>
                  </a:lnTo>
                  <a:lnTo>
                    <a:pt x="385" y="526"/>
                  </a:lnTo>
                  <a:cubicBezTo>
                    <a:pt x="395" y="536"/>
                    <a:pt x="399" y="539"/>
                    <a:pt x="401" y="539"/>
                  </a:cubicBezTo>
                  <a:cubicBezTo>
                    <a:pt x="404" y="539"/>
                    <a:pt x="399" y="530"/>
                    <a:pt x="401" y="530"/>
                  </a:cubicBezTo>
                  <a:lnTo>
                    <a:pt x="401" y="530"/>
                  </a:lnTo>
                  <a:cubicBezTo>
                    <a:pt x="403" y="530"/>
                    <a:pt x="408" y="534"/>
                    <a:pt x="419" y="547"/>
                  </a:cubicBezTo>
                  <a:lnTo>
                    <a:pt x="392" y="510"/>
                  </a:lnTo>
                  <a:cubicBezTo>
                    <a:pt x="379" y="490"/>
                    <a:pt x="375" y="482"/>
                    <a:pt x="377" y="482"/>
                  </a:cubicBezTo>
                  <a:lnTo>
                    <a:pt x="377" y="482"/>
                  </a:lnTo>
                  <a:cubicBezTo>
                    <a:pt x="380" y="482"/>
                    <a:pt x="414" y="526"/>
                    <a:pt x="418" y="526"/>
                  </a:cubicBezTo>
                  <a:cubicBezTo>
                    <a:pt x="419" y="526"/>
                    <a:pt x="418" y="524"/>
                    <a:pt x="416" y="520"/>
                  </a:cubicBezTo>
                  <a:lnTo>
                    <a:pt x="402" y="500"/>
                  </a:lnTo>
                  <a:cubicBezTo>
                    <a:pt x="401" y="497"/>
                    <a:pt x="400" y="495"/>
                    <a:pt x="400" y="495"/>
                  </a:cubicBezTo>
                  <a:lnTo>
                    <a:pt x="400" y="495"/>
                  </a:lnTo>
                  <a:cubicBezTo>
                    <a:pt x="403" y="495"/>
                    <a:pt x="481" y="605"/>
                    <a:pt x="490" y="612"/>
                  </a:cubicBezTo>
                  <a:cubicBezTo>
                    <a:pt x="493" y="618"/>
                    <a:pt x="497" y="625"/>
                    <a:pt x="497" y="628"/>
                  </a:cubicBezTo>
                  <a:cubicBezTo>
                    <a:pt x="505" y="636"/>
                    <a:pt x="509" y="640"/>
                    <a:pt x="510" y="640"/>
                  </a:cubicBezTo>
                  <a:cubicBezTo>
                    <a:pt x="513" y="640"/>
                    <a:pt x="466" y="577"/>
                    <a:pt x="466" y="564"/>
                  </a:cubicBezTo>
                  <a:lnTo>
                    <a:pt x="466" y="564"/>
                  </a:lnTo>
                  <a:cubicBezTo>
                    <a:pt x="483" y="591"/>
                    <a:pt x="507" y="632"/>
                    <a:pt x="513" y="635"/>
                  </a:cubicBezTo>
                  <a:cubicBezTo>
                    <a:pt x="515" y="637"/>
                    <a:pt x="516" y="638"/>
                    <a:pt x="516" y="638"/>
                  </a:cubicBezTo>
                  <a:cubicBezTo>
                    <a:pt x="520" y="638"/>
                    <a:pt x="490" y="579"/>
                    <a:pt x="495" y="579"/>
                  </a:cubicBezTo>
                  <a:lnTo>
                    <a:pt x="495" y="579"/>
                  </a:lnTo>
                  <a:cubicBezTo>
                    <a:pt x="497" y="579"/>
                    <a:pt x="500" y="583"/>
                    <a:pt x="507" y="591"/>
                  </a:cubicBezTo>
                  <a:cubicBezTo>
                    <a:pt x="493" y="571"/>
                    <a:pt x="480" y="551"/>
                    <a:pt x="470" y="534"/>
                  </a:cubicBezTo>
                  <a:cubicBezTo>
                    <a:pt x="470" y="533"/>
                    <a:pt x="470" y="533"/>
                    <a:pt x="470" y="533"/>
                  </a:cubicBezTo>
                  <a:cubicBezTo>
                    <a:pt x="475" y="533"/>
                    <a:pt x="500" y="564"/>
                    <a:pt x="505" y="564"/>
                  </a:cubicBezTo>
                  <a:cubicBezTo>
                    <a:pt x="507" y="564"/>
                    <a:pt x="504" y="557"/>
                    <a:pt x="493" y="537"/>
                  </a:cubicBezTo>
                  <a:lnTo>
                    <a:pt x="493" y="537"/>
                  </a:lnTo>
                  <a:cubicBezTo>
                    <a:pt x="497" y="543"/>
                    <a:pt x="500" y="547"/>
                    <a:pt x="504" y="554"/>
                  </a:cubicBezTo>
                  <a:cubicBezTo>
                    <a:pt x="497" y="534"/>
                    <a:pt x="497" y="520"/>
                    <a:pt x="477" y="483"/>
                  </a:cubicBezTo>
                  <a:lnTo>
                    <a:pt x="477" y="483"/>
                  </a:lnTo>
                  <a:cubicBezTo>
                    <a:pt x="499" y="516"/>
                    <a:pt x="508" y="527"/>
                    <a:pt x="510" y="527"/>
                  </a:cubicBezTo>
                  <a:cubicBezTo>
                    <a:pt x="515" y="527"/>
                    <a:pt x="497" y="488"/>
                    <a:pt x="501" y="488"/>
                  </a:cubicBezTo>
                  <a:lnTo>
                    <a:pt x="501" y="488"/>
                  </a:lnTo>
                  <a:cubicBezTo>
                    <a:pt x="504" y="488"/>
                    <a:pt x="511" y="498"/>
                    <a:pt x="530" y="526"/>
                  </a:cubicBezTo>
                  <a:lnTo>
                    <a:pt x="534" y="517"/>
                  </a:lnTo>
                  <a:lnTo>
                    <a:pt x="541" y="526"/>
                  </a:lnTo>
                  <a:cubicBezTo>
                    <a:pt x="542" y="527"/>
                    <a:pt x="543" y="528"/>
                    <a:pt x="544" y="528"/>
                  </a:cubicBezTo>
                  <a:cubicBezTo>
                    <a:pt x="551" y="528"/>
                    <a:pt x="536" y="500"/>
                    <a:pt x="521" y="473"/>
                  </a:cubicBezTo>
                  <a:lnTo>
                    <a:pt x="521" y="473"/>
                  </a:lnTo>
                  <a:cubicBezTo>
                    <a:pt x="527" y="479"/>
                    <a:pt x="534" y="490"/>
                    <a:pt x="538" y="496"/>
                  </a:cubicBezTo>
                  <a:cubicBezTo>
                    <a:pt x="545" y="503"/>
                    <a:pt x="550" y="507"/>
                    <a:pt x="552" y="507"/>
                  </a:cubicBezTo>
                  <a:cubicBezTo>
                    <a:pt x="556" y="507"/>
                    <a:pt x="548" y="490"/>
                    <a:pt x="527" y="445"/>
                  </a:cubicBezTo>
                  <a:lnTo>
                    <a:pt x="527" y="445"/>
                  </a:lnTo>
                  <a:lnTo>
                    <a:pt x="554" y="486"/>
                  </a:lnTo>
                  <a:cubicBezTo>
                    <a:pt x="552" y="483"/>
                    <a:pt x="552" y="481"/>
                    <a:pt x="553" y="481"/>
                  </a:cubicBezTo>
                  <a:lnTo>
                    <a:pt x="553" y="481"/>
                  </a:lnTo>
                  <a:cubicBezTo>
                    <a:pt x="556" y="481"/>
                    <a:pt x="578" y="504"/>
                    <a:pt x="586" y="504"/>
                  </a:cubicBezTo>
                  <a:cubicBezTo>
                    <a:pt x="589" y="504"/>
                    <a:pt x="590" y="502"/>
                    <a:pt x="588" y="496"/>
                  </a:cubicBezTo>
                  <a:lnTo>
                    <a:pt x="588" y="496"/>
                  </a:lnTo>
                  <a:cubicBezTo>
                    <a:pt x="590" y="499"/>
                    <a:pt x="593" y="503"/>
                    <a:pt x="595" y="506"/>
                  </a:cubicBezTo>
                  <a:cubicBezTo>
                    <a:pt x="591" y="497"/>
                    <a:pt x="591" y="494"/>
                    <a:pt x="594" y="494"/>
                  </a:cubicBezTo>
                  <a:lnTo>
                    <a:pt x="594" y="494"/>
                  </a:lnTo>
                  <a:cubicBezTo>
                    <a:pt x="601" y="494"/>
                    <a:pt x="626" y="520"/>
                    <a:pt x="631" y="520"/>
                  </a:cubicBezTo>
                  <a:cubicBezTo>
                    <a:pt x="636" y="520"/>
                    <a:pt x="629" y="506"/>
                    <a:pt x="599" y="456"/>
                  </a:cubicBezTo>
                  <a:lnTo>
                    <a:pt x="582" y="415"/>
                  </a:lnTo>
                  <a:cubicBezTo>
                    <a:pt x="565" y="409"/>
                    <a:pt x="541" y="355"/>
                    <a:pt x="524" y="334"/>
                  </a:cubicBezTo>
                  <a:cubicBezTo>
                    <a:pt x="524" y="333"/>
                    <a:pt x="524" y="332"/>
                    <a:pt x="525" y="332"/>
                  </a:cubicBezTo>
                  <a:cubicBezTo>
                    <a:pt x="530" y="332"/>
                    <a:pt x="561" y="372"/>
                    <a:pt x="561" y="378"/>
                  </a:cubicBezTo>
                  <a:lnTo>
                    <a:pt x="554" y="372"/>
                  </a:lnTo>
                  <a:lnTo>
                    <a:pt x="554" y="372"/>
                  </a:lnTo>
                  <a:cubicBezTo>
                    <a:pt x="602" y="449"/>
                    <a:pt x="582" y="392"/>
                    <a:pt x="615" y="442"/>
                  </a:cubicBezTo>
                  <a:cubicBezTo>
                    <a:pt x="617" y="440"/>
                    <a:pt x="621" y="439"/>
                    <a:pt x="625" y="439"/>
                  </a:cubicBezTo>
                  <a:cubicBezTo>
                    <a:pt x="640" y="439"/>
                    <a:pt x="665" y="454"/>
                    <a:pt x="680" y="454"/>
                  </a:cubicBezTo>
                  <a:cubicBezTo>
                    <a:pt x="683" y="454"/>
                    <a:pt x="684" y="453"/>
                    <a:pt x="686" y="453"/>
                  </a:cubicBezTo>
                  <a:lnTo>
                    <a:pt x="649" y="398"/>
                  </a:lnTo>
                  <a:lnTo>
                    <a:pt x="655" y="398"/>
                  </a:lnTo>
                  <a:cubicBezTo>
                    <a:pt x="666" y="409"/>
                    <a:pt x="686" y="442"/>
                    <a:pt x="680" y="442"/>
                  </a:cubicBezTo>
                  <a:cubicBezTo>
                    <a:pt x="684" y="448"/>
                    <a:pt x="687" y="450"/>
                    <a:pt x="687" y="450"/>
                  </a:cubicBezTo>
                  <a:cubicBezTo>
                    <a:pt x="691" y="450"/>
                    <a:pt x="667" y="407"/>
                    <a:pt x="659" y="398"/>
                  </a:cubicBezTo>
                  <a:lnTo>
                    <a:pt x="659" y="398"/>
                  </a:lnTo>
                  <a:cubicBezTo>
                    <a:pt x="683" y="415"/>
                    <a:pt x="700" y="466"/>
                    <a:pt x="703" y="466"/>
                  </a:cubicBezTo>
                  <a:lnTo>
                    <a:pt x="703" y="459"/>
                  </a:lnTo>
                  <a:lnTo>
                    <a:pt x="700" y="453"/>
                  </a:lnTo>
                  <a:cubicBezTo>
                    <a:pt x="686" y="429"/>
                    <a:pt x="669" y="405"/>
                    <a:pt x="676" y="405"/>
                  </a:cubicBezTo>
                  <a:lnTo>
                    <a:pt x="676" y="405"/>
                  </a:lnTo>
                  <a:cubicBezTo>
                    <a:pt x="686" y="412"/>
                    <a:pt x="703" y="439"/>
                    <a:pt x="703" y="439"/>
                  </a:cubicBezTo>
                  <a:cubicBezTo>
                    <a:pt x="705" y="441"/>
                    <a:pt x="707" y="443"/>
                    <a:pt x="708" y="443"/>
                  </a:cubicBezTo>
                  <a:cubicBezTo>
                    <a:pt x="708" y="443"/>
                    <a:pt x="708" y="442"/>
                    <a:pt x="706" y="439"/>
                  </a:cubicBezTo>
                  <a:lnTo>
                    <a:pt x="706" y="439"/>
                  </a:lnTo>
                  <a:lnTo>
                    <a:pt x="716" y="442"/>
                  </a:lnTo>
                  <a:lnTo>
                    <a:pt x="683" y="398"/>
                  </a:lnTo>
                  <a:cubicBezTo>
                    <a:pt x="674" y="378"/>
                    <a:pt x="688" y="391"/>
                    <a:pt x="667" y="363"/>
                  </a:cubicBezTo>
                  <a:lnTo>
                    <a:pt x="667" y="363"/>
                  </a:lnTo>
                  <a:cubicBezTo>
                    <a:pt x="681" y="380"/>
                    <a:pt x="690" y="385"/>
                    <a:pt x="695" y="385"/>
                  </a:cubicBezTo>
                  <a:cubicBezTo>
                    <a:pt x="703" y="385"/>
                    <a:pt x="705" y="376"/>
                    <a:pt x="710" y="376"/>
                  </a:cubicBezTo>
                  <a:cubicBezTo>
                    <a:pt x="711" y="376"/>
                    <a:pt x="713" y="377"/>
                    <a:pt x="716" y="381"/>
                  </a:cubicBezTo>
                  <a:cubicBezTo>
                    <a:pt x="700" y="348"/>
                    <a:pt x="703" y="344"/>
                    <a:pt x="710" y="344"/>
                  </a:cubicBezTo>
                  <a:cubicBezTo>
                    <a:pt x="703" y="338"/>
                    <a:pt x="671" y="290"/>
                    <a:pt x="679" y="290"/>
                  </a:cubicBezTo>
                  <a:lnTo>
                    <a:pt x="679" y="290"/>
                  </a:lnTo>
                  <a:cubicBezTo>
                    <a:pt x="679" y="290"/>
                    <a:pt x="679" y="290"/>
                    <a:pt x="680" y="291"/>
                  </a:cubicBezTo>
                  <a:cubicBezTo>
                    <a:pt x="744" y="395"/>
                    <a:pt x="716" y="331"/>
                    <a:pt x="767" y="402"/>
                  </a:cubicBezTo>
                  <a:cubicBezTo>
                    <a:pt x="733" y="355"/>
                    <a:pt x="770" y="385"/>
                    <a:pt x="720" y="314"/>
                  </a:cubicBezTo>
                  <a:lnTo>
                    <a:pt x="720" y="314"/>
                  </a:lnTo>
                  <a:cubicBezTo>
                    <a:pt x="730" y="321"/>
                    <a:pt x="747" y="355"/>
                    <a:pt x="764" y="378"/>
                  </a:cubicBezTo>
                  <a:cubicBezTo>
                    <a:pt x="759" y="364"/>
                    <a:pt x="760" y="360"/>
                    <a:pt x="764" y="360"/>
                  </a:cubicBezTo>
                  <a:cubicBezTo>
                    <a:pt x="772" y="360"/>
                    <a:pt x="790" y="376"/>
                    <a:pt x="798" y="376"/>
                  </a:cubicBezTo>
                  <a:cubicBezTo>
                    <a:pt x="800" y="376"/>
                    <a:pt x="801" y="375"/>
                    <a:pt x="801" y="372"/>
                  </a:cubicBezTo>
                  <a:cubicBezTo>
                    <a:pt x="794" y="358"/>
                    <a:pt x="777" y="338"/>
                    <a:pt x="767" y="317"/>
                  </a:cubicBezTo>
                  <a:lnTo>
                    <a:pt x="767" y="317"/>
                  </a:lnTo>
                  <a:lnTo>
                    <a:pt x="817" y="381"/>
                  </a:lnTo>
                  <a:cubicBezTo>
                    <a:pt x="815" y="374"/>
                    <a:pt x="787" y="330"/>
                    <a:pt x="789" y="330"/>
                  </a:cubicBezTo>
                  <a:lnTo>
                    <a:pt x="789" y="330"/>
                  </a:lnTo>
                  <a:cubicBezTo>
                    <a:pt x="790" y="330"/>
                    <a:pt x="793" y="334"/>
                    <a:pt x="801" y="344"/>
                  </a:cubicBezTo>
                  <a:cubicBezTo>
                    <a:pt x="794" y="334"/>
                    <a:pt x="781" y="317"/>
                    <a:pt x="781" y="311"/>
                  </a:cubicBezTo>
                  <a:lnTo>
                    <a:pt x="781" y="311"/>
                  </a:lnTo>
                  <a:cubicBezTo>
                    <a:pt x="793" y="320"/>
                    <a:pt x="800" y="324"/>
                    <a:pt x="805" y="324"/>
                  </a:cubicBezTo>
                  <a:cubicBezTo>
                    <a:pt x="820" y="324"/>
                    <a:pt x="817" y="296"/>
                    <a:pt x="831" y="296"/>
                  </a:cubicBezTo>
                  <a:cubicBezTo>
                    <a:pt x="840" y="296"/>
                    <a:pt x="857" y="308"/>
                    <a:pt x="889" y="344"/>
                  </a:cubicBezTo>
                  <a:cubicBezTo>
                    <a:pt x="869" y="317"/>
                    <a:pt x="869" y="314"/>
                    <a:pt x="869" y="311"/>
                  </a:cubicBezTo>
                  <a:cubicBezTo>
                    <a:pt x="865" y="308"/>
                    <a:pt x="848" y="277"/>
                    <a:pt x="835" y="260"/>
                  </a:cubicBezTo>
                  <a:lnTo>
                    <a:pt x="835" y="260"/>
                  </a:lnTo>
                  <a:lnTo>
                    <a:pt x="878" y="308"/>
                  </a:lnTo>
                  <a:cubicBezTo>
                    <a:pt x="845" y="253"/>
                    <a:pt x="886" y="297"/>
                    <a:pt x="855" y="247"/>
                  </a:cubicBezTo>
                  <a:lnTo>
                    <a:pt x="855" y="247"/>
                  </a:lnTo>
                  <a:lnTo>
                    <a:pt x="858" y="256"/>
                  </a:lnTo>
                  <a:cubicBezTo>
                    <a:pt x="822" y="196"/>
                    <a:pt x="767" y="132"/>
                    <a:pt x="720" y="54"/>
                  </a:cubicBezTo>
                  <a:lnTo>
                    <a:pt x="720" y="54"/>
                  </a:lnTo>
                  <a:cubicBezTo>
                    <a:pt x="727" y="67"/>
                    <a:pt x="729" y="73"/>
                    <a:pt x="727" y="73"/>
                  </a:cubicBezTo>
                  <a:cubicBezTo>
                    <a:pt x="722" y="73"/>
                    <a:pt x="691" y="30"/>
                    <a:pt x="685" y="30"/>
                  </a:cubicBezTo>
                  <a:lnTo>
                    <a:pt x="685" y="30"/>
                  </a:lnTo>
                  <a:cubicBezTo>
                    <a:pt x="683" y="30"/>
                    <a:pt x="686" y="39"/>
                    <a:pt x="700" y="64"/>
                  </a:cubicBezTo>
                  <a:cubicBezTo>
                    <a:pt x="689" y="51"/>
                    <a:pt x="686" y="37"/>
                    <a:pt x="672" y="20"/>
                  </a:cubicBezTo>
                  <a:lnTo>
                    <a:pt x="672" y="20"/>
                  </a:lnTo>
                  <a:cubicBezTo>
                    <a:pt x="687" y="44"/>
                    <a:pt x="693" y="56"/>
                    <a:pt x="690" y="56"/>
                  </a:cubicBezTo>
                  <a:cubicBezTo>
                    <a:pt x="689" y="56"/>
                    <a:pt x="687" y="54"/>
                    <a:pt x="683" y="51"/>
                  </a:cubicBezTo>
                  <a:lnTo>
                    <a:pt x="676" y="44"/>
                  </a:lnTo>
                  <a:cubicBezTo>
                    <a:pt x="675" y="46"/>
                    <a:pt x="674" y="47"/>
                    <a:pt x="672" y="47"/>
                  </a:cubicBezTo>
                  <a:cubicBezTo>
                    <a:pt x="663" y="47"/>
                    <a:pt x="642" y="25"/>
                    <a:pt x="622" y="16"/>
                  </a:cubicBezTo>
                  <a:lnTo>
                    <a:pt x="622" y="16"/>
                  </a:lnTo>
                  <a:lnTo>
                    <a:pt x="646" y="51"/>
                  </a:lnTo>
                  <a:cubicBezTo>
                    <a:pt x="639" y="47"/>
                    <a:pt x="632" y="37"/>
                    <a:pt x="625" y="30"/>
                  </a:cubicBezTo>
                  <a:lnTo>
                    <a:pt x="625" y="30"/>
                  </a:lnTo>
                  <a:cubicBezTo>
                    <a:pt x="641" y="58"/>
                    <a:pt x="644" y="58"/>
                    <a:pt x="646" y="58"/>
                  </a:cubicBezTo>
                  <a:cubicBezTo>
                    <a:pt x="646" y="58"/>
                    <a:pt x="646" y="58"/>
                    <a:pt x="646" y="58"/>
                  </a:cubicBezTo>
                  <a:cubicBezTo>
                    <a:pt x="649" y="58"/>
                    <a:pt x="652" y="59"/>
                    <a:pt x="672" y="91"/>
                  </a:cubicBezTo>
                  <a:cubicBezTo>
                    <a:pt x="651" y="61"/>
                    <a:pt x="644" y="57"/>
                    <a:pt x="639" y="57"/>
                  </a:cubicBezTo>
                  <a:cubicBezTo>
                    <a:pt x="636" y="57"/>
                    <a:pt x="635" y="58"/>
                    <a:pt x="632" y="58"/>
                  </a:cubicBezTo>
                  <a:cubicBezTo>
                    <a:pt x="627" y="58"/>
                    <a:pt x="619" y="53"/>
                    <a:pt x="595" y="16"/>
                  </a:cubicBezTo>
                  <a:lnTo>
                    <a:pt x="595" y="16"/>
                  </a:lnTo>
                  <a:cubicBezTo>
                    <a:pt x="591" y="20"/>
                    <a:pt x="622" y="60"/>
                    <a:pt x="619" y="60"/>
                  </a:cubicBezTo>
                  <a:lnTo>
                    <a:pt x="602" y="40"/>
                  </a:lnTo>
                  <a:lnTo>
                    <a:pt x="622" y="71"/>
                  </a:lnTo>
                  <a:cubicBezTo>
                    <a:pt x="615" y="68"/>
                    <a:pt x="595" y="37"/>
                    <a:pt x="582" y="20"/>
                  </a:cubicBezTo>
                  <a:cubicBezTo>
                    <a:pt x="585" y="20"/>
                    <a:pt x="582" y="13"/>
                    <a:pt x="582" y="10"/>
                  </a:cubicBezTo>
                  <a:cubicBezTo>
                    <a:pt x="576" y="3"/>
                    <a:pt x="574" y="1"/>
                    <a:pt x="57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47"/>
            <p:cNvSpPr/>
            <p:nvPr/>
          </p:nvSpPr>
          <p:spPr>
            <a:xfrm>
              <a:off x="2742594" y="1620632"/>
              <a:ext cx="1310" cy="1618"/>
            </a:xfrm>
            <a:custGeom>
              <a:avLst/>
              <a:gdLst/>
              <a:ahLst/>
              <a:cxnLst/>
              <a:rect l="l" t="t" r="r" b="b"/>
              <a:pathLst>
                <a:path w="17" h="21" extrusionOk="0">
                  <a:moveTo>
                    <a:pt x="0" y="0"/>
                  </a:moveTo>
                  <a:cubicBezTo>
                    <a:pt x="7" y="7"/>
                    <a:pt x="10" y="14"/>
                    <a:pt x="17" y="21"/>
                  </a:cubicBezTo>
                  <a:cubicBezTo>
                    <a:pt x="10" y="14"/>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47"/>
            <p:cNvSpPr/>
            <p:nvPr/>
          </p:nvSpPr>
          <p:spPr>
            <a:xfrm>
              <a:off x="2751380" y="1605219"/>
              <a:ext cx="385" cy="617"/>
            </a:xfrm>
            <a:custGeom>
              <a:avLst/>
              <a:gdLst/>
              <a:ahLst/>
              <a:cxnLst/>
              <a:rect l="l" t="t" r="r" b="b"/>
              <a:pathLst>
                <a:path w="5" h="8" extrusionOk="0">
                  <a:moveTo>
                    <a:pt x="1" y="1"/>
                  </a:moveTo>
                  <a:lnTo>
                    <a:pt x="4" y="7"/>
                  </a:lnTo>
                  <a:cubicBezTo>
                    <a:pt x="4" y="4"/>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7"/>
            <p:cNvSpPr/>
            <p:nvPr/>
          </p:nvSpPr>
          <p:spPr>
            <a:xfrm>
              <a:off x="2727720" y="1627953"/>
              <a:ext cx="1387" cy="1618"/>
            </a:xfrm>
            <a:custGeom>
              <a:avLst/>
              <a:gdLst/>
              <a:ahLst/>
              <a:cxnLst/>
              <a:rect l="l" t="t" r="r" b="b"/>
              <a:pathLst>
                <a:path w="18" h="21" extrusionOk="0">
                  <a:moveTo>
                    <a:pt x="1" y="0"/>
                  </a:moveTo>
                  <a:lnTo>
                    <a:pt x="1" y="0"/>
                  </a:lnTo>
                  <a:cubicBezTo>
                    <a:pt x="7" y="7"/>
                    <a:pt x="11" y="13"/>
                    <a:pt x="18" y="20"/>
                  </a:cubicBezTo>
                  <a:cubicBezTo>
                    <a:pt x="11" y="10"/>
                    <a:pt x="4"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7"/>
            <p:cNvSpPr/>
            <p:nvPr/>
          </p:nvSpPr>
          <p:spPr>
            <a:xfrm>
              <a:off x="2737585" y="1661246"/>
              <a:ext cx="1156" cy="1850"/>
            </a:xfrm>
            <a:custGeom>
              <a:avLst/>
              <a:gdLst/>
              <a:ahLst/>
              <a:cxnLst/>
              <a:rect l="l" t="t" r="r" b="b"/>
              <a:pathLst>
                <a:path w="15" h="24" extrusionOk="0">
                  <a:moveTo>
                    <a:pt x="1" y="0"/>
                  </a:moveTo>
                  <a:cubicBezTo>
                    <a:pt x="2" y="2"/>
                    <a:pt x="4" y="5"/>
                    <a:pt x="5" y="7"/>
                  </a:cubicBezTo>
                  <a:lnTo>
                    <a:pt x="5" y="7"/>
                  </a:lnTo>
                  <a:cubicBezTo>
                    <a:pt x="4" y="5"/>
                    <a:pt x="2" y="2"/>
                    <a:pt x="1" y="0"/>
                  </a:cubicBezTo>
                  <a:close/>
                  <a:moveTo>
                    <a:pt x="5" y="7"/>
                  </a:moveTo>
                  <a:cubicBezTo>
                    <a:pt x="9" y="13"/>
                    <a:pt x="13" y="18"/>
                    <a:pt x="14" y="22"/>
                  </a:cubicBezTo>
                  <a:lnTo>
                    <a:pt x="14" y="22"/>
                  </a:lnTo>
                  <a:lnTo>
                    <a:pt x="11" y="10"/>
                  </a:lnTo>
                  <a:cubicBezTo>
                    <a:pt x="11" y="11"/>
                    <a:pt x="11" y="11"/>
                    <a:pt x="10" y="11"/>
                  </a:cubicBezTo>
                  <a:cubicBezTo>
                    <a:pt x="9" y="11"/>
                    <a:pt x="7" y="9"/>
                    <a:pt x="5" y="7"/>
                  </a:cubicBezTo>
                  <a:close/>
                  <a:moveTo>
                    <a:pt x="14" y="22"/>
                  </a:moveTo>
                  <a:lnTo>
                    <a:pt x="14" y="24"/>
                  </a:lnTo>
                  <a:cubicBezTo>
                    <a:pt x="14" y="23"/>
                    <a:pt x="14" y="22"/>
                    <a:pt x="14"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7"/>
            <p:cNvSpPr/>
            <p:nvPr/>
          </p:nvSpPr>
          <p:spPr>
            <a:xfrm>
              <a:off x="2724715" y="1646372"/>
              <a:ext cx="1310" cy="1927"/>
            </a:xfrm>
            <a:custGeom>
              <a:avLst/>
              <a:gdLst/>
              <a:ahLst/>
              <a:cxnLst/>
              <a:rect l="l" t="t" r="r" b="b"/>
              <a:pathLst>
                <a:path w="17" h="25" extrusionOk="0">
                  <a:moveTo>
                    <a:pt x="2" y="0"/>
                  </a:moveTo>
                  <a:cubicBezTo>
                    <a:pt x="2" y="4"/>
                    <a:pt x="1" y="4"/>
                    <a:pt x="1" y="4"/>
                  </a:cubicBezTo>
                  <a:cubicBezTo>
                    <a:pt x="1" y="4"/>
                    <a:pt x="1" y="4"/>
                    <a:pt x="2" y="8"/>
                  </a:cubicBezTo>
                  <a:lnTo>
                    <a:pt x="16" y="25"/>
                  </a:lnTo>
                  <a:cubicBezTo>
                    <a:pt x="16" y="21"/>
                    <a:pt x="10" y="8"/>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7"/>
            <p:cNvSpPr/>
            <p:nvPr/>
          </p:nvSpPr>
          <p:spPr>
            <a:xfrm>
              <a:off x="2730880" y="1651844"/>
              <a:ext cx="1850" cy="3006"/>
            </a:xfrm>
            <a:custGeom>
              <a:avLst/>
              <a:gdLst/>
              <a:ahLst/>
              <a:cxnLst/>
              <a:rect l="l" t="t" r="r" b="b"/>
              <a:pathLst>
                <a:path w="24" h="39" extrusionOk="0">
                  <a:moveTo>
                    <a:pt x="1" y="0"/>
                  </a:moveTo>
                  <a:cubicBezTo>
                    <a:pt x="0" y="0"/>
                    <a:pt x="2" y="6"/>
                    <a:pt x="3" y="10"/>
                  </a:cubicBezTo>
                  <a:lnTo>
                    <a:pt x="3" y="7"/>
                  </a:lnTo>
                  <a:cubicBezTo>
                    <a:pt x="17" y="30"/>
                    <a:pt x="22" y="38"/>
                    <a:pt x="23" y="38"/>
                  </a:cubicBezTo>
                  <a:cubicBezTo>
                    <a:pt x="24" y="38"/>
                    <a:pt x="20" y="30"/>
                    <a:pt x="17" y="21"/>
                  </a:cubicBezTo>
                  <a:cubicBezTo>
                    <a:pt x="7" y="6"/>
                    <a:pt x="3"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7"/>
            <p:cNvSpPr/>
            <p:nvPr/>
          </p:nvSpPr>
          <p:spPr>
            <a:xfrm>
              <a:off x="2730880" y="1652615"/>
              <a:ext cx="617" cy="1002"/>
            </a:xfrm>
            <a:custGeom>
              <a:avLst/>
              <a:gdLst/>
              <a:ahLst/>
              <a:cxnLst/>
              <a:rect l="l" t="t" r="r" b="b"/>
              <a:pathLst>
                <a:path w="8" h="13" extrusionOk="0">
                  <a:moveTo>
                    <a:pt x="3" y="0"/>
                  </a:moveTo>
                  <a:cubicBezTo>
                    <a:pt x="3" y="4"/>
                    <a:pt x="3" y="4"/>
                    <a:pt x="0" y="4"/>
                  </a:cubicBezTo>
                  <a:cubicBezTo>
                    <a:pt x="5" y="10"/>
                    <a:pt x="7" y="12"/>
                    <a:pt x="7" y="12"/>
                  </a:cubicBezTo>
                  <a:cubicBezTo>
                    <a:pt x="8" y="12"/>
                    <a:pt x="3" y="5"/>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7"/>
            <p:cNvSpPr/>
            <p:nvPr/>
          </p:nvSpPr>
          <p:spPr>
            <a:xfrm>
              <a:off x="2737970" y="1658241"/>
              <a:ext cx="2158" cy="3391"/>
            </a:xfrm>
            <a:custGeom>
              <a:avLst/>
              <a:gdLst/>
              <a:ahLst/>
              <a:cxnLst/>
              <a:rect l="l" t="t" r="r" b="b"/>
              <a:pathLst>
                <a:path w="28" h="44" extrusionOk="0">
                  <a:moveTo>
                    <a:pt x="3" y="0"/>
                  </a:moveTo>
                  <a:lnTo>
                    <a:pt x="3" y="0"/>
                  </a:lnTo>
                  <a:cubicBezTo>
                    <a:pt x="2" y="0"/>
                    <a:pt x="2" y="2"/>
                    <a:pt x="3" y="5"/>
                  </a:cubicBezTo>
                  <a:cubicBezTo>
                    <a:pt x="2" y="5"/>
                    <a:pt x="2" y="5"/>
                    <a:pt x="2" y="5"/>
                  </a:cubicBezTo>
                  <a:lnTo>
                    <a:pt x="2" y="5"/>
                  </a:lnTo>
                  <a:cubicBezTo>
                    <a:pt x="0" y="5"/>
                    <a:pt x="22" y="35"/>
                    <a:pt x="22" y="35"/>
                  </a:cubicBezTo>
                  <a:cubicBezTo>
                    <a:pt x="22" y="35"/>
                    <a:pt x="21" y="34"/>
                    <a:pt x="20" y="33"/>
                  </a:cubicBezTo>
                  <a:lnTo>
                    <a:pt x="20" y="33"/>
                  </a:lnTo>
                  <a:cubicBezTo>
                    <a:pt x="24" y="40"/>
                    <a:pt x="26" y="43"/>
                    <a:pt x="26" y="43"/>
                  </a:cubicBezTo>
                  <a:cubicBezTo>
                    <a:pt x="28" y="43"/>
                    <a:pt x="6"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7"/>
            <p:cNvSpPr/>
            <p:nvPr/>
          </p:nvSpPr>
          <p:spPr>
            <a:xfrm>
              <a:off x="2726641" y="1645602"/>
              <a:ext cx="2235" cy="2929"/>
            </a:xfrm>
            <a:custGeom>
              <a:avLst/>
              <a:gdLst/>
              <a:ahLst/>
              <a:cxnLst/>
              <a:rect l="l" t="t" r="r" b="b"/>
              <a:pathLst>
                <a:path w="29" h="38" extrusionOk="0">
                  <a:moveTo>
                    <a:pt x="1" y="1"/>
                  </a:moveTo>
                  <a:lnTo>
                    <a:pt x="28" y="38"/>
                  </a:lnTo>
                  <a:lnTo>
                    <a:pt x="28" y="38"/>
                  </a:ln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7"/>
            <p:cNvSpPr/>
            <p:nvPr/>
          </p:nvSpPr>
          <p:spPr>
            <a:xfrm>
              <a:off x="2728799" y="1646141"/>
              <a:ext cx="1233" cy="1233"/>
            </a:xfrm>
            <a:custGeom>
              <a:avLst/>
              <a:gdLst/>
              <a:ahLst/>
              <a:cxnLst/>
              <a:rect l="l" t="t" r="r" b="b"/>
              <a:pathLst>
                <a:path w="16" h="16" extrusionOk="0">
                  <a:moveTo>
                    <a:pt x="0" y="0"/>
                  </a:moveTo>
                  <a:lnTo>
                    <a:pt x="0" y="0"/>
                  </a:lnTo>
                  <a:cubicBezTo>
                    <a:pt x="7" y="7"/>
                    <a:pt x="7" y="11"/>
                    <a:pt x="7" y="14"/>
                  </a:cubicBezTo>
                  <a:cubicBezTo>
                    <a:pt x="9" y="14"/>
                    <a:pt x="13" y="16"/>
                    <a:pt x="14" y="16"/>
                  </a:cubicBezTo>
                  <a:cubicBezTo>
                    <a:pt x="15" y="16"/>
                    <a:pt x="15" y="15"/>
                    <a:pt x="10"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7"/>
            <p:cNvSpPr/>
            <p:nvPr/>
          </p:nvSpPr>
          <p:spPr>
            <a:xfrm>
              <a:off x="2729262" y="1647143"/>
              <a:ext cx="385" cy="848"/>
            </a:xfrm>
            <a:custGeom>
              <a:avLst/>
              <a:gdLst/>
              <a:ahLst/>
              <a:cxnLst/>
              <a:rect l="l" t="t" r="r" b="b"/>
              <a:pathLst>
                <a:path w="5" h="11" extrusionOk="0">
                  <a:moveTo>
                    <a:pt x="1" y="1"/>
                  </a:moveTo>
                  <a:cubicBezTo>
                    <a:pt x="1" y="1"/>
                    <a:pt x="1" y="4"/>
                    <a:pt x="4" y="11"/>
                  </a:cubicBezTo>
                  <a:cubicBezTo>
                    <a:pt x="4" y="7"/>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7"/>
            <p:cNvSpPr/>
            <p:nvPr/>
          </p:nvSpPr>
          <p:spPr>
            <a:xfrm>
              <a:off x="2726641" y="1644291"/>
              <a:ext cx="925" cy="925"/>
            </a:xfrm>
            <a:custGeom>
              <a:avLst/>
              <a:gdLst/>
              <a:ahLst/>
              <a:cxnLst/>
              <a:rect l="l" t="t" r="r" b="b"/>
              <a:pathLst>
                <a:path w="12" h="12" extrusionOk="0">
                  <a:moveTo>
                    <a:pt x="1" y="1"/>
                  </a:moveTo>
                  <a:lnTo>
                    <a:pt x="11" y="11"/>
                  </a:lnTo>
                  <a:lnTo>
                    <a:pt x="8"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7"/>
            <p:cNvSpPr/>
            <p:nvPr/>
          </p:nvSpPr>
          <p:spPr>
            <a:xfrm>
              <a:off x="2731805" y="1643058"/>
              <a:ext cx="1464" cy="2389"/>
            </a:xfrm>
            <a:custGeom>
              <a:avLst/>
              <a:gdLst/>
              <a:ahLst/>
              <a:cxnLst/>
              <a:rect l="l" t="t" r="r" b="b"/>
              <a:pathLst>
                <a:path w="19" h="31" extrusionOk="0">
                  <a:moveTo>
                    <a:pt x="1" y="0"/>
                  </a:moveTo>
                  <a:cubicBezTo>
                    <a:pt x="1" y="0"/>
                    <a:pt x="1" y="1"/>
                    <a:pt x="2" y="3"/>
                  </a:cubicBezTo>
                  <a:cubicBezTo>
                    <a:pt x="5" y="13"/>
                    <a:pt x="8" y="17"/>
                    <a:pt x="19" y="30"/>
                  </a:cubicBezTo>
                  <a:lnTo>
                    <a:pt x="15" y="17"/>
                  </a:lnTo>
                  <a:cubicBezTo>
                    <a:pt x="8" y="6"/>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7"/>
            <p:cNvSpPr/>
            <p:nvPr/>
          </p:nvSpPr>
          <p:spPr>
            <a:xfrm>
              <a:off x="2725948" y="1636199"/>
              <a:ext cx="2697" cy="3699"/>
            </a:xfrm>
            <a:custGeom>
              <a:avLst/>
              <a:gdLst/>
              <a:ahLst/>
              <a:cxnLst/>
              <a:rect l="l" t="t" r="r" b="b"/>
              <a:pathLst>
                <a:path w="35" h="48" extrusionOk="0">
                  <a:moveTo>
                    <a:pt x="0" y="1"/>
                  </a:moveTo>
                  <a:lnTo>
                    <a:pt x="10" y="21"/>
                  </a:lnTo>
                  <a:cubicBezTo>
                    <a:pt x="17" y="28"/>
                    <a:pt x="24" y="35"/>
                    <a:pt x="34" y="4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7"/>
            <p:cNvSpPr/>
            <p:nvPr/>
          </p:nvSpPr>
          <p:spPr>
            <a:xfrm>
              <a:off x="2725408" y="1633271"/>
              <a:ext cx="1927" cy="3006"/>
            </a:xfrm>
            <a:custGeom>
              <a:avLst/>
              <a:gdLst/>
              <a:ahLst/>
              <a:cxnLst/>
              <a:rect l="l" t="t" r="r" b="b"/>
              <a:pathLst>
                <a:path w="25" h="39" extrusionOk="0">
                  <a:moveTo>
                    <a:pt x="2" y="1"/>
                  </a:moveTo>
                  <a:cubicBezTo>
                    <a:pt x="1" y="1"/>
                    <a:pt x="1" y="1"/>
                    <a:pt x="1" y="2"/>
                  </a:cubicBezTo>
                  <a:cubicBezTo>
                    <a:pt x="10" y="15"/>
                    <a:pt x="10" y="32"/>
                    <a:pt x="24" y="39"/>
                  </a:cubicBezTo>
                  <a:cubicBezTo>
                    <a:pt x="15" y="27"/>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7"/>
            <p:cNvSpPr/>
            <p:nvPr/>
          </p:nvSpPr>
          <p:spPr>
            <a:xfrm>
              <a:off x="2734810" y="1637818"/>
              <a:ext cx="4162" cy="6320"/>
            </a:xfrm>
            <a:custGeom>
              <a:avLst/>
              <a:gdLst/>
              <a:ahLst/>
              <a:cxnLst/>
              <a:rect l="l" t="t" r="r" b="b"/>
              <a:pathLst>
                <a:path w="54" h="82" extrusionOk="0">
                  <a:moveTo>
                    <a:pt x="3" y="0"/>
                  </a:moveTo>
                  <a:lnTo>
                    <a:pt x="0" y="3"/>
                  </a:lnTo>
                  <a:lnTo>
                    <a:pt x="54" y="81"/>
                  </a:ln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7"/>
            <p:cNvSpPr/>
            <p:nvPr/>
          </p:nvSpPr>
          <p:spPr>
            <a:xfrm>
              <a:off x="2729030" y="1620401"/>
              <a:ext cx="3468" cy="5009"/>
            </a:xfrm>
            <a:custGeom>
              <a:avLst/>
              <a:gdLst/>
              <a:ahLst/>
              <a:cxnLst/>
              <a:rect l="l" t="t" r="r" b="b"/>
              <a:pathLst>
                <a:path w="45" h="65" extrusionOk="0">
                  <a:moveTo>
                    <a:pt x="4" y="0"/>
                  </a:moveTo>
                  <a:cubicBezTo>
                    <a:pt x="1" y="0"/>
                    <a:pt x="25" y="35"/>
                    <a:pt x="23" y="35"/>
                  </a:cubicBezTo>
                  <a:cubicBezTo>
                    <a:pt x="22" y="35"/>
                    <a:pt x="21" y="34"/>
                    <a:pt x="18" y="30"/>
                  </a:cubicBezTo>
                  <a:lnTo>
                    <a:pt x="18" y="30"/>
                  </a:lnTo>
                  <a:cubicBezTo>
                    <a:pt x="27" y="50"/>
                    <a:pt x="35" y="47"/>
                    <a:pt x="44" y="64"/>
                  </a:cubicBezTo>
                  <a:cubicBezTo>
                    <a:pt x="35" y="44"/>
                    <a:pt x="41" y="54"/>
                    <a:pt x="7" y="3"/>
                  </a:cubicBezTo>
                  <a:cubicBezTo>
                    <a:pt x="5" y="1"/>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7"/>
            <p:cNvSpPr/>
            <p:nvPr/>
          </p:nvSpPr>
          <p:spPr>
            <a:xfrm>
              <a:off x="2732421" y="1625333"/>
              <a:ext cx="539" cy="1079"/>
            </a:xfrm>
            <a:custGeom>
              <a:avLst/>
              <a:gdLst/>
              <a:ahLst/>
              <a:cxnLst/>
              <a:rect l="l" t="t" r="r" b="b"/>
              <a:pathLst>
                <a:path w="7" h="14" extrusionOk="0">
                  <a:moveTo>
                    <a:pt x="0" y="0"/>
                  </a:moveTo>
                  <a:cubicBezTo>
                    <a:pt x="0" y="3"/>
                    <a:pt x="4" y="10"/>
                    <a:pt x="7" y="14"/>
                  </a:cubicBezTo>
                  <a:cubicBezTo>
                    <a:pt x="4" y="10"/>
                    <a:pt x="0"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7"/>
            <p:cNvSpPr/>
            <p:nvPr/>
          </p:nvSpPr>
          <p:spPr>
            <a:xfrm>
              <a:off x="2795925" y="1620401"/>
              <a:ext cx="1387" cy="2081"/>
            </a:xfrm>
            <a:custGeom>
              <a:avLst/>
              <a:gdLst/>
              <a:ahLst/>
              <a:cxnLst/>
              <a:rect l="l" t="t" r="r" b="b"/>
              <a:pathLst>
                <a:path w="18" h="27" extrusionOk="0">
                  <a:moveTo>
                    <a:pt x="1" y="0"/>
                  </a:moveTo>
                  <a:lnTo>
                    <a:pt x="4" y="13"/>
                  </a:lnTo>
                  <a:lnTo>
                    <a:pt x="18" y="27"/>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7"/>
            <p:cNvSpPr/>
            <p:nvPr/>
          </p:nvSpPr>
          <p:spPr>
            <a:xfrm>
              <a:off x="2793844" y="1616393"/>
              <a:ext cx="2697" cy="4085"/>
            </a:xfrm>
            <a:custGeom>
              <a:avLst/>
              <a:gdLst/>
              <a:ahLst/>
              <a:cxnLst/>
              <a:rect l="l" t="t" r="r" b="b"/>
              <a:pathLst>
                <a:path w="35" h="53" extrusionOk="0">
                  <a:moveTo>
                    <a:pt x="4" y="4"/>
                  </a:moveTo>
                  <a:lnTo>
                    <a:pt x="6" y="7"/>
                  </a:lnTo>
                  <a:lnTo>
                    <a:pt x="6" y="7"/>
                  </a:lnTo>
                  <a:cubicBezTo>
                    <a:pt x="6" y="7"/>
                    <a:pt x="5" y="5"/>
                    <a:pt x="4" y="4"/>
                  </a:cubicBezTo>
                  <a:close/>
                  <a:moveTo>
                    <a:pt x="0" y="1"/>
                  </a:moveTo>
                  <a:lnTo>
                    <a:pt x="34" y="52"/>
                  </a:lnTo>
                  <a:lnTo>
                    <a:pt x="6" y="7"/>
                  </a:lnTo>
                  <a:lnTo>
                    <a:pt x="6" y="7"/>
                  </a:lnTo>
                  <a:cubicBezTo>
                    <a:pt x="6" y="8"/>
                    <a:pt x="6" y="8"/>
                    <a:pt x="6" y="8"/>
                  </a:cubicBezTo>
                  <a:cubicBezTo>
                    <a:pt x="6" y="8"/>
                    <a:pt x="4" y="6"/>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7"/>
            <p:cNvSpPr/>
            <p:nvPr/>
          </p:nvSpPr>
          <p:spPr>
            <a:xfrm>
              <a:off x="2741053" y="1606297"/>
              <a:ext cx="1618" cy="2158"/>
            </a:xfrm>
            <a:custGeom>
              <a:avLst/>
              <a:gdLst/>
              <a:ahLst/>
              <a:cxnLst/>
              <a:rect l="l" t="t" r="r" b="b"/>
              <a:pathLst>
                <a:path w="21" h="28" extrusionOk="0">
                  <a:moveTo>
                    <a:pt x="0" y="1"/>
                  </a:moveTo>
                  <a:lnTo>
                    <a:pt x="7" y="14"/>
                  </a:lnTo>
                  <a:cubicBezTo>
                    <a:pt x="16" y="27"/>
                    <a:pt x="16" y="27"/>
                    <a:pt x="20" y="27"/>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7"/>
            <p:cNvSpPr/>
            <p:nvPr/>
          </p:nvSpPr>
          <p:spPr>
            <a:xfrm>
              <a:off x="2745985" y="1607068"/>
              <a:ext cx="2389" cy="3468"/>
            </a:xfrm>
            <a:custGeom>
              <a:avLst/>
              <a:gdLst/>
              <a:ahLst/>
              <a:cxnLst/>
              <a:rect l="l" t="t" r="r" b="b"/>
              <a:pathLst>
                <a:path w="31" h="45" extrusionOk="0">
                  <a:moveTo>
                    <a:pt x="0" y="0"/>
                  </a:moveTo>
                  <a:lnTo>
                    <a:pt x="0" y="0"/>
                  </a:lnTo>
                  <a:lnTo>
                    <a:pt x="30" y="4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7"/>
            <p:cNvSpPr/>
            <p:nvPr/>
          </p:nvSpPr>
          <p:spPr>
            <a:xfrm>
              <a:off x="2745754" y="1600826"/>
              <a:ext cx="1541" cy="2081"/>
            </a:xfrm>
            <a:custGeom>
              <a:avLst/>
              <a:gdLst/>
              <a:ahLst/>
              <a:cxnLst/>
              <a:rect l="l" t="t" r="r" b="b"/>
              <a:pathLst>
                <a:path w="20" h="27" extrusionOk="0">
                  <a:moveTo>
                    <a:pt x="3" y="0"/>
                  </a:moveTo>
                  <a:cubicBezTo>
                    <a:pt x="1" y="0"/>
                    <a:pt x="2" y="7"/>
                    <a:pt x="1" y="10"/>
                  </a:cubicBezTo>
                  <a:lnTo>
                    <a:pt x="1" y="10"/>
                  </a:lnTo>
                  <a:cubicBezTo>
                    <a:pt x="1" y="10"/>
                    <a:pt x="1" y="10"/>
                    <a:pt x="1" y="10"/>
                  </a:cubicBezTo>
                  <a:cubicBezTo>
                    <a:pt x="0" y="10"/>
                    <a:pt x="0" y="10"/>
                    <a:pt x="0" y="11"/>
                  </a:cubicBezTo>
                  <a:cubicBezTo>
                    <a:pt x="1" y="11"/>
                    <a:pt x="1" y="10"/>
                    <a:pt x="1" y="10"/>
                  </a:cubicBezTo>
                  <a:lnTo>
                    <a:pt x="1" y="10"/>
                  </a:lnTo>
                  <a:cubicBezTo>
                    <a:pt x="5" y="11"/>
                    <a:pt x="18" y="26"/>
                    <a:pt x="19" y="26"/>
                  </a:cubicBezTo>
                  <a:cubicBezTo>
                    <a:pt x="20" y="26"/>
                    <a:pt x="16" y="2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8" name="Google Shape;4848;p47"/>
          <p:cNvSpPr txBox="1">
            <a:spLocks noGrp="1"/>
          </p:cNvSpPr>
          <p:nvPr>
            <p:ph type="title"/>
          </p:nvPr>
        </p:nvSpPr>
        <p:spPr>
          <a:xfrm>
            <a:off x="1590525" y="1385000"/>
            <a:ext cx="5962800" cy="110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849" name="Google Shape;4849;p47"/>
          <p:cNvSpPr txBox="1">
            <a:spLocks noGrp="1"/>
          </p:cNvSpPr>
          <p:nvPr>
            <p:ph type="title" idx="2"/>
          </p:nvPr>
        </p:nvSpPr>
        <p:spPr>
          <a:xfrm>
            <a:off x="564375" y="2494400"/>
            <a:ext cx="8015100" cy="105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Content Plan</a:t>
            </a:r>
            <a:endParaRPr/>
          </a:p>
        </p:txBody>
      </p:sp>
      <p:sp>
        <p:nvSpPr>
          <p:cNvPr id="4850" name="Google Shape;4850;p47"/>
          <p:cNvSpPr txBox="1">
            <a:spLocks noGrp="1"/>
          </p:cNvSpPr>
          <p:nvPr>
            <p:ph type="subTitle" idx="1"/>
          </p:nvPr>
        </p:nvSpPr>
        <p:spPr>
          <a:xfrm>
            <a:off x="720075" y="3446675"/>
            <a:ext cx="7703700" cy="70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enter a subtitle here if you need it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854"/>
        <p:cNvGrpSpPr/>
        <p:nvPr/>
      </p:nvGrpSpPr>
      <p:grpSpPr>
        <a:xfrm>
          <a:off x="0" y="0"/>
          <a:ext cx="0" cy="0"/>
          <a:chOff x="0" y="0"/>
          <a:chExt cx="0" cy="0"/>
        </a:xfrm>
      </p:grpSpPr>
      <p:sp>
        <p:nvSpPr>
          <p:cNvPr id="4855" name="Google Shape;4855;p48"/>
          <p:cNvSpPr txBox="1">
            <a:spLocks noGrp="1"/>
          </p:cNvSpPr>
          <p:nvPr>
            <p:ph type="ctrTitle" idx="6"/>
          </p:nvPr>
        </p:nvSpPr>
        <p:spPr>
          <a:xfrm>
            <a:off x="719997" y="359450"/>
            <a:ext cx="77040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Areas of Expertise</a:t>
            </a:r>
            <a:endParaRPr/>
          </a:p>
          <a:p>
            <a:pPr marL="0" lvl="0" indent="0" algn="ctr" rtl="0">
              <a:spcBef>
                <a:spcPts val="0"/>
              </a:spcBef>
              <a:spcAft>
                <a:spcPts val="0"/>
              </a:spcAft>
              <a:buNone/>
            </a:pPr>
            <a:endParaRPr/>
          </a:p>
        </p:txBody>
      </p:sp>
      <p:sp>
        <p:nvSpPr>
          <p:cNvPr id="4856" name="Google Shape;4856;p48"/>
          <p:cNvSpPr txBox="1">
            <a:spLocks noGrp="1"/>
          </p:cNvSpPr>
          <p:nvPr>
            <p:ph type="title"/>
          </p:nvPr>
        </p:nvSpPr>
        <p:spPr>
          <a:xfrm>
            <a:off x="720024" y="2732400"/>
            <a:ext cx="2129100" cy="401700"/>
          </a:xfrm>
          <a:prstGeom prst="rect">
            <a:avLst/>
          </a:prstGeom>
        </p:spPr>
        <p:txBody>
          <a:bodyPr spcFirstLastPara="1" wrap="square" lIns="36000" tIns="0" rIns="0" bIns="0" anchor="t" anchorCtr="0">
            <a:noAutofit/>
          </a:bodyPr>
          <a:lstStyle/>
          <a:p>
            <a:pPr marL="0" lvl="0" indent="0" algn="ctr" rtl="0">
              <a:spcBef>
                <a:spcPts val="0"/>
              </a:spcBef>
              <a:spcAft>
                <a:spcPts val="0"/>
              </a:spcAft>
              <a:buNone/>
            </a:pPr>
            <a:r>
              <a:rPr lang="en"/>
              <a:t>Mercury</a:t>
            </a:r>
            <a:endParaRPr/>
          </a:p>
        </p:txBody>
      </p:sp>
      <p:sp>
        <p:nvSpPr>
          <p:cNvPr id="4857" name="Google Shape;4857;p48"/>
          <p:cNvSpPr txBox="1">
            <a:spLocks noGrp="1"/>
          </p:cNvSpPr>
          <p:nvPr>
            <p:ph type="subTitle" idx="1"/>
          </p:nvPr>
        </p:nvSpPr>
        <p:spPr>
          <a:xfrm>
            <a:off x="720000" y="2009412"/>
            <a:ext cx="2129100" cy="723000"/>
          </a:xfrm>
          <a:prstGeom prst="rect">
            <a:avLst/>
          </a:prstGeom>
        </p:spPr>
        <p:txBody>
          <a:bodyPr spcFirstLastPara="1" wrap="square" lIns="36000" tIns="91425" rIns="91425" bIns="91425" anchor="b" anchorCtr="0">
            <a:noAutofit/>
          </a:bodyPr>
          <a:lstStyle/>
          <a:p>
            <a:pPr marL="0" lvl="0" indent="0" algn="ctr" rtl="0">
              <a:spcBef>
                <a:spcPts val="0"/>
              </a:spcBef>
              <a:spcAft>
                <a:spcPts val="1600"/>
              </a:spcAft>
              <a:buNone/>
            </a:pPr>
            <a:r>
              <a:rPr lang="en"/>
              <a:t>Mercury is the smallest planet in the Solar System</a:t>
            </a:r>
            <a:endParaRPr/>
          </a:p>
        </p:txBody>
      </p:sp>
      <p:sp>
        <p:nvSpPr>
          <p:cNvPr id="4858" name="Google Shape;4858;p48"/>
          <p:cNvSpPr txBox="1">
            <a:spLocks noGrp="1"/>
          </p:cNvSpPr>
          <p:nvPr>
            <p:ph type="title" idx="2"/>
          </p:nvPr>
        </p:nvSpPr>
        <p:spPr>
          <a:xfrm>
            <a:off x="3507451" y="2732400"/>
            <a:ext cx="2129100" cy="401700"/>
          </a:xfrm>
          <a:prstGeom prst="rect">
            <a:avLst/>
          </a:prstGeom>
        </p:spPr>
        <p:txBody>
          <a:bodyPr spcFirstLastPara="1" wrap="square" lIns="36000" tIns="0" rIns="0" bIns="0" anchor="t" anchorCtr="0">
            <a:noAutofit/>
          </a:bodyPr>
          <a:lstStyle/>
          <a:p>
            <a:pPr marL="0" lvl="0" indent="0" algn="ctr" rtl="0">
              <a:spcBef>
                <a:spcPts val="0"/>
              </a:spcBef>
              <a:spcAft>
                <a:spcPts val="0"/>
              </a:spcAft>
              <a:buNone/>
            </a:pPr>
            <a:r>
              <a:rPr lang="en"/>
              <a:t>Venus</a:t>
            </a:r>
            <a:endParaRPr/>
          </a:p>
        </p:txBody>
      </p:sp>
      <p:sp>
        <p:nvSpPr>
          <p:cNvPr id="4859" name="Google Shape;4859;p48"/>
          <p:cNvSpPr txBox="1">
            <a:spLocks noGrp="1"/>
          </p:cNvSpPr>
          <p:nvPr>
            <p:ph type="subTitle" idx="3"/>
          </p:nvPr>
        </p:nvSpPr>
        <p:spPr>
          <a:xfrm>
            <a:off x="3507428" y="2009412"/>
            <a:ext cx="2129100" cy="723000"/>
          </a:xfrm>
          <a:prstGeom prst="rect">
            <a:avLst/>
          </a:prstGeom>
        </p:spPr>
        <p:txBody>
          <a:bodyPr spcFirstLastPara="1" wrap="square" lIns="36000" tIns="91425" rIns="91425" bIns="91425" anchor="b" anchorCtr="0">
            <a:noAutofit/>
          </a:bodyPr>
          <a:lstStyle/>
          <a:p>
            <a:pPr marL="0" lvl="0" indent="0" algn="ctr" rtl="0">
              <a:spcBef>
                <a:spcPts val="0"/>
              </a:spcBef>
              <a:spcAft>
                <a:spcPts val="1600"/>
              </a:spcAft>
              <a:buNone/>
            </a:pPr>
            <a:r>
              <a:rPr lang="en"/>
              <a:t>Venus has a beautiful name, but it’s terribly hot</a:t>
            </a:r>
            <a:endParaRPr/>
          </a:p>
        </p:txBody>
      </p:sp>
      <p:sp>
        <p:nvSpPr>
          <p:cNvPr id="4860" name="Google Shape;4860;p48"/>
          <p:cNvSpPr txBox="1">
            <a:spLocks noGrp="1"/>
          </p:cNvSpPr>
          <p:nvPr>
            <p:ph type="title" idx="4"/>
          </p:nvPr>
        </p:nvSpPr>
        <p:spPr>
          <a:xfrm>
            <a:off x="6294841" y="2732400"/>
            <a:ext cx="2129100" cy="401700"/>
          </a:xfrm>
          <a:prstGeom prst="rect">
            <a:avLst/>
          </a:prstGeom>
        </p:spPr>
        <p:txBody>
          <a:bodyPr spcFirstLastPara="1" wrap="square" lIns="36000" tIns="0" rIns="0" bIns="0" anchor="t" anchorCtr="0">
            <a:noAutofit/>
          </a:bodyPr>
          <a:lstStyle/>
          <a:p>
            <a:pPr marL="0" lvl="0" indent="0" algn="ctr" rtl="0">
              <a:spcBef>
                <a:spcPts val="0"/>
              </a:spcBef>
              <a:spcAft>
                <a:spcPts val="0"/>
              </a:spcAft>
              <a:buNone/>
            </a:pPr>
            <a:r>
              <a:rPr lang="en"/>
              <a:t>Saturn</a:t>
            </a:r>
            <a:endParaRPr/>
          </a:p>
        </p:txBody>
      </p:sp>
      <p:sp>
        <p:nvSpPr>
          <p:cNvPr id="4861" name="Google Shape;4861;p48"/>
          <p:cNvSpPr txBox="1">
            <a:spLocks noGrp="1"/>
          </p:cNvSpPr>
          <p:nvPr>
            <p:ph type="subTitle" idx="5"/>
          </p:nvPr>
        </p:nvSpPr>
        <p:spPr>
          <a:xfrm>
            <a:off x="6294817" y="2009412"/>
            <a:ext cx="2129100" cy="723000"/>
          </a:xfrm>
          <a:prstGeom prst="rect">
            <a:avLst/>
          </a:prstGeom>
        </p:spPr>
        <p:txBody>
          <a:bodyPr spcFirstLastPara="1" wrap="square" lIns="36000" tIns="91425" rIns="91425" bIns="91425" anchor="b" anchorCtr="0">
            <a:noAutofit/>
          </a:bodyPr>
          <a:lstStyle/>
          <a:p>
            <a:pPr marL="0" lvl="0" indent="0" algn="ctr" rtl="0">
              <a:spcBef>
                <a:spcPts val="0"/>
              </a:spcBef>
              <a:spcAft>
                <a:spcPts val="1600"/>
              </a:spcAft>
              <a:buNone/>
            </a:pPr>
            <a:r>
              <a:rPr lang="en"/>
              <a:t>Saturn is composed mostly of hydrogen and helium</a:t>
            </a:r>
            <a:endParaRPr/>
          </a:p>
        </p:txBody>
      </p:sp>
      <p:sp>
        <p:nvSpPr>
          <p:cNvPr id="4862" name="Google Shape;4862;p48"/>
          <p:cNvSpPr/>
          <p:nvPr/>
        </p:nvSpPr>
        <p:spPr>
          <a:xfrm>
            <a:off x="1440450" y="3427250"/>
            <a:ext cx="688253" cy="619974"/>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8"/>
          <p:cNvSpPr/>
          <p:nvPr/>
        </p:nvSpPr>
        <p:spPr>
          <a:xfrm>
            <a:off x="4227850" y="3427250"/>
            <a:ext cx="688253" cy="619974"/>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8"/>
          <p:cNvSpPr/>
          <p:nvPr/>
        </p:nvSpPr>
        <p:spPr>
          <a:xfrm>
            <a:off x="7015250" y="3427250"/>
            <a:ext cx="688253" cy="619974"/>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8"/>
          <p:cNvSpPr/>
          <p:nvPr/>
        </p:nvSpPr>
        <p:spPr>
          <a:xfrm>
            <a:off x="1600838" y="3554100"/>
            <a:ext cx="367425" cy="366275"/>
          </a:xfrm>
          <a:custGeom>
            <a:avLst/>
            <a:gdLst/>
            <a:ahLst/>
            <a:cxnLst/>
            <a:rect l="l" t="t" r="r" b="b"/>
            <a:pathLst>
              <a:path w="14697" h="14651" extrusionOk="0">
                <a:moveTo>
                  <a:pt x="7348" y="434"/>
                </a:moveTo>
                <a:cubicBezTo>
                  <a:pt x="7468" y="434"/>
                  <a:pt x="7562" y="529"/>
                  <a:pt x="7562" y="643"/>
                </a:cubicBezTo>
                <a:lnTo>
                  <a:pt x="7562" y="1084"/>
                </a:lnTo>
                <a:lnTo>
                  <a:pt x="7135" y="1084"/>
                </a:lnTo>
                <a:lnTo>
                  <a:pt x="7135" y="643"/>
                </a:lnTo>
                <a:cubicBezTo>
                  <a:pt x="7135" y="529"/>
                  <a:pt x="7229" y="434"/>
                  <a:pt x="7348" y="434"/>
                </a:cubicBezTo>
                <a:close/>
                <a:moveTo>
                  <a:pt x="7786" y="1518"/>
                </a:moveTo>
                <a:cubicBezTo>
                  <a:pt x="7852" y="1518"/>
                  <a:pt x="7914" y="1575"/>
                  <a:pt x="7914" y="1646"/>
                </a:cubicBezTo>
                <a:lnTo>
                  <a:pt x="7914" y="2521"/>
                </a:lnTo>
                <a:cubicBezTo>
                  <a:pt x="7914" y="2525"/>
                  <a:pt x="7909" y="2534"/>
                  <a:pt x="7909" y="2539"/>
                </a:cubicBezTo>
                <a:lnTo>
                  <a:pt x="7909" y="2549"/>
                </a:lnTo>
                <a:cubicBezTo>
                  <a:pt x="7896" y="2602"/>
                  <a:pt x="7843" y="2644"/>
                  <a:pt x="7786" y="2644"/>
                </a:cubicBezTo>
                <a:lnTo>
                  <a:pt x="6911" y="2644"/>
                </a:lnTo>
                <a:cubicBezTo>
                  <a:pt x="6854" y="2644"/>
                  <a:pt x="6802" y="2602"/>
                  <a:pt x="6788" y="2549"/>
                </a:cubicBezTo>
                <a:lnTo>
                  <a:pt x="6788" y="2539"/>
                </a:lnTo>
                <a:cubicBezTo>
                  <a:pt x="6788" y="2534"/>
                  <a:pt x="6783" y="2525"/>
                  <a:pt x="6783" y="2521"/>
                </a:cubicBezTo>
                <a:lnTo>
                  <a:pt x="6783" y="1646"/>
                </a:lnTo>
                <a:cubicBezTo>
                  <a:pt x="6783" y="1575"/>
                  <a:pt x="6845" y="1518"/>
                  <a:pt x="6911" y="1518"/>
                </a:cubicBezTo>
                <a:close/>
                <a:moveTo>
                  <a:pt x="6356" y="2021"/>
                </a:moveTo>
                <a:lnTo>
                  <a:pt x="6356" y="2435"/>
                </a:lnTo>
                <a:cubicBezTo>
                  <a:pt x="6160" y="2464"/>
                  <a:pt x="2519" y="2972"/>
                  <a:pt x="2443" y="2986"/>
                </a:cubicBezTo>
                <a:lnTo>
                  <a:pt x="2429" y="2986"/>
                </a:lnTo>
                <a:cubicBezTo>
                  <a:pt x="2419" y="2987"/>
                  <a:pt x="2410" y="2988"/>
                  <a:pt x="2400" y="2988"/>
                </a:cubicBezTo>
                <a:cubicBezTo>
                  <a:pt x="2306" y="2988"/>
                  <a:pt x="2218" y="2923"/>
                  <a:pt x="2192" y="2824"/>
                </a:cubicBezTo>
                <a:lnTo>
                  <a:pt x="2115" y="2510"/>
                </a:lnTo>
                <a:cubicBezTo>
                  <a:pt x="2081" y="2374"/>
                  <a:pt x="2186" y="2244"/>
                  <a:pt x="2322" y="2244"/>
                </a:cubicBezTo>
                <a:cubicBezTo>
                  <a:pt x="2337" y="2244"/>
                  <a:pt x="2352" y="2246"/>
                  <a:pt x="2368" y="2249"/>
                </a:cubicBezTo>
                <a:lnTo>
                  <a:pt x="3333" y="2444"/>
                </a:lnTo>
                <a:cubicBezTo>
                  <a:pt x="3374" y="2452"/>
                  <a:pt x="3415" y="2456"/>
                  <a:pt x="3457" y="2456"/>
                </a:cubicBezTo>
                <a:cubicBezTo>
                  <a:pt x="3491" y="2456"/>
                  <a:pt x="3526" y="2453"/>
                  <a:pt x="3561" y="2449"/>
                </a:cubicBezTo>
                <a:lnTo>
                  <a:pt x="6356" y="2021"/>
                </a:lnTo>
                <a:close/>
                <a:moveTo>
                  <a:pt x="8342" y="2021"/>
                </a:moveTo>
                <a:lnTo>
                  <a:pt x="11136" y="2449"/>
                </a:lnTo>
                <a:cubicBezTo>
                  <a:pt x="11171" y="2453"/>
                  <a:pt x="11206" y="2456"/>
                  <a:pt x="11240" y="2456"/>
                </a:cubicBezTo>
                <a:cubicBezTo>
                  <a:pt x="11282" y="2456"/>
                  <a:pt x="11323" y="2452"/>
                  <a:pt x="11365" y="2444"/>
                </a:cubicBezTo>
                <a:lnTo>
                  <a:pt x="12330" y="2249"/>
                </a:lnTo>
                <a:cubicBezTo>
                  <a:pt x="12345" y="2246"/>
                  <a:pt x="12361" y="2244"/>
                  <a:pt x="12375" y="2244"/>
                </a:cubicBezTo>
                <a:cubicBezTo>
                  <a:pt x="12512" y="2244"/>
                  <a:pt x="12616" y="2374"/>
                  <a:pt x="12582" y="2510"/>
                </a:cubicBezTo>
                <a:lnTo>
                  <a:pt x="12505" y="2824"/>
                </a:lnTo>
                <a:cubicBezTo>
                  <a:pt x="12479" y="2923"/>
                  <a:pt x="12392" y="2988"/>
                  <a:pt x="12297" y="2988"/>
                </a:cubicBezTo>
                <a:cubicBezTo>
                  <a:pt x="12287" y="2988"/>
                  <a:pt x="12278" y="2987"/>
                  <a:pt x="12268" y="2986"/>
                </a:cubicBezTo>
                <a:cubicBezTo>
                  <a:pt x="12130" y="2967"/>
                  <a:pt x="8528" y="2464"/>
                  <a:pt x="8342" y="2435"/>
                </a:cubicBezTo>
                <a:lnTo>
                  <a:pt x="8342" y="2021"/>
                </a:lnTo>
                <a:close/>
                <a:moveTo>
                  <a:pt x="2629" y="3394"/>
                </a:moveTo>
                <a:lnTo>
                  <a:pt x="3921" y="6303"/>
                </a:lnTo>
                <a:lnTo>
                  <a:pt x="1331" y="6303"/>
                </a:lnTo>
                <a:lnTo>
                  <a:pt x="2624" y="3394"/>
                </a:lnTo>
                <a:close/>
                <a:moveTo>
                  <a:pt x="12073" y="3394"/>
                </a:moveTo>
                <a:lnTo>
                  <a:pt x="13365" y="6303"/>
                </a:lnTo>
                <a:lnTo>
                  <a:pt x="10776" y="6303"/>
                </a:lnTo>
                <a:lnTo>
                  <a:pt x="12068" y="3394"/>
                </a:lnTo>
                <a:close/>
                <a:moveTo>
                  <a:pt x="4610" y="6737"/>
                </a:moveTo>
                <a:cubicBezTo>
                  <a:pt x="4724" y="6737"/>
                  <a:pt x="4820" y="6831"/>
                  <a:pt x="4820" y="6950"/>
                </a:cubicBezTo>
                <a:cubicBezTo>
                  <a:pt x="4820" y="7055"/>
                  <a:pt x="4739" y="7150"/>
                  <a:pt x="4625" y="7159"/>
                </a:cubicBezTo>
                <a:cubicBezTo>
                  <a:pt x="4615" y="7162"/>
                  <a:pt x="3619" y="7163"/>
                  <a:pt x="2623" y="7163"/>
                </a:cubicBezTo>
                <a:cubicBezTo>
                  <a:pt x="1627" y="7163"/>
                  <a:pt x="630" y="7162"/>
                  <a:pt x="618" y="7159"/>
                </a:cubicBezTo>
                <a:cubicBezTo>
                  <a:pt x="509" y="7150"/>
                  <a:pt x="428" y="7060"/>
                  <a:pt x="428" y="6950"/>
                </a:cubicBezTo>
                <a:cubicBezTo>
                  <a:pt x="428" y="6831"/>
                  <a:pt x="523" y="6737"/>
                  <a:pt x="642" y="6737"/>
                </a:cubicBezTo>
                <a:close/>
                <a:moveTo>
                  <a:pt x="14056" y="6737"/>
                </a:moveTo>
                <a:cubicBezTo>
                  <a:pt x="14174" y="6737"/>
                  <a:pt x="14269" y="6831"/>
                  <a:pt x="14269" y="6950"/>
                </a:cubicBezTo>
                <a:cubicBezTo>
                  <a:pt x="14269" y="7060"/>
                  <a:pt x="14188" y="7150"/>
                  <a:pt x="14078" y="7159"/>
                </a:cubicBezTo>
                <a:cubicBezTo>
                  <a:pt x="14067" y="7162"/>
                  <a:pt x="13069" y="7163"/>
                  <a:pt x="12071" y="7163"/>
                </a:cubicBezTo>
                <a:cubicBezTo>
                  <a:pt x="11073" y="7163"/>
                  <a:pt x="10074" y="7162"/>
                  <a:pt x="10063" y="7159"/>
                </a:cubicBezTo>
                <a:cubicBezTo>
                  <a:pt x="9958" y="7150"/>
                  <a:pt x="9877" y="7060"/>
                  <a:pt x="9877" y="6950"/>
                </a:cubicBezTo>
                <a:cubicBezTo>
                  <a:pt x="9877" y="6831"/>
                  <a:pt x="9972" y="6737"/>
                  <a:pt x="10086" y="6737"/>
                </a:cubicBezTo>
                <a:close/>
                <a:moveTo>
                  <a:pt x="4439" y="7592"/>
                </a:moveTo>
                <a:lnTo>
                  <a:pt x="4439" y="7801"/>
                </a:lnTo>
                <a:cubicBezTo>
                  <a:pt x="4439" y="8709"/>
                  <a:pt x="3708" y="9440"/>
                  <a:pt x="2804" y="9440"/>
                </a:cubicBezTo>
                <a:lnTo>
                  <a:pt x="2449" y="9440"/>
                </a:lnTo>
                <a:cubicBezTo>
                  <a:pt x="1545" y="9440"/>
                  <a:pt x="808" y="8709"/>
                  <a:pt x="808" y="7801"/>
                </a:cubicBezTo>
                <a:lnTo>
                  <a:pt x="808" y="7592"/>
                </a:lnTo>
                <a:close/>
                <a:moveTo>
                  <a:pt x="13889" y="7592"/>
                </a:moveTo>
                <a:lnTo>
                  <a:pt x="13889" y="7801"/>
                </a:lnTo>
                <a:cubicBezTo>
                  <a:pt x="13889" y="8709"/>
                  <a:pt x="13152" y="9440"/>
                  <a:pt x="12249" y="9440"/>
                </a:cubicBezTo>
                <a:lnTo>
                  <a:pt x="11893" y="9440"/>
                </a:lnTo>
                <a:cubicBezTo>
                  <a:pt x="10989" y="9440"/>
                  <a:pt x="10252" y="8709"/>
                  <a:pt x="10252" y="7801"/>
                </a:cubicBezTo>
                <a:lnTo>
                  <a:pt x="10252" y="7592"/>
                </a:lnTo>
                <a:close/>
                <a:moveTo>
                  <a:pt x="8413" y="11346"/>
                </a:moveTo>
                <a:cubicBezTo>
                  <a:pt x="8723" y="11346"/>
                  <a:pt x="8974" y="11594"/>
                  <a:pt x="8974" y="11903"/>
                </a:cubicBezTo>
                <a:lnTo>
                  <a:pt x="8974" y="13367"/>
                </a:lnTo>
                <a:lnTo>
                  <a:pt x="5722" y="13367"/>
                </a:lnTo>
                <a:lnTo>
                  <a:pt x="5722" y="11903"/>
                </a:lnTo>
                <a:cubicBezTo>
                  <a:pt x="5722" y="11594"/>
                  <a:pt x="5975" y="11346"/>
                  <a:pt x="6284" y="11346"/>
                </a:cubicBezTo>
                <a:close/>
                <a:moveTo>
                  <a:pt x="7348" y="1"/>
                </a:moveTo>
                <a:cubicBezTo>
                  <a:pt x="6992" y="1"/>
                  <a:pt x="6707" y="292"/>
                  <a:pt x="6707" y="643"/>
                </a:cubicBezTo>
                <a:lnTo>
                  <a:pt x="6707" y="1128"/>
                </a:lnTo>
                <a:cubicBezTo>
                  <a:pt x="6516" y="1204"/>
                  <a:pt x="6378" y="1375"/>
                  <a:pt x="6356" y="1584"/>
                </a:cubicBezTo>
                <a:lnTo>
                  <a:pt x="3493" y="2021"/>
                </a:lnTo>
                <a:cubicBezTo>
                  <a:pt x="3479" y="2023"/>
                  <a:pt x="3466" y="2024"/>
                  <a:pt x="3454" y="2024"/>
                </a:cubicBezTo>
                <a:cubicBezTo>
                  <a:pt x="3441" y="2024"/>
                  <a:pt x="3430" y="2023"/>
                  <a:pt x="3418" y="2021"/>
                </a:cubicBezTo>
                <a:lnTo>
                  <a:pt x="2449" y="1826"/>
                </a:lnTo>
                <a:cubicBezTo>
                  <a:pt x="2404" y="1817"/>
                  <a:pt x="2361" y="1813"/>
                  <a:pt x="2318" y="1813"/>
                </a:cubicBezTo>
                <a:cubicBezTo>
                  <a:pt x="1911" y="1813"/>
                  <a:pt x="1594" y="2202"/>
                  <a:pt x="1697" y="2615"/>
                </a:cubicBezTo>
                <a:lnTo>
                  <a:pt x="1773" y="2929"/>
                </a:lnTo>
                <a:cubicBezTo>
                  <a:pt x="1826" y="3138"/>
                  <a:pt x="1977" y="3300"/>
                  <a:pt x="2163" y="3372"/>
                </a:cubicBezTo>
                <a:lnTo>
                  <a:pt x="856" y="6303"/>
                </a:lnTo>
                <a:lnTo>
                  <a:pt x="642" y="6303"/>
                </a:lnTo>
                <a:cubicBezTo>
                  <a:pt x="286" y="6303"/>
                  <a:pt x="0" y="6594"/>
                  <a:pt x="0" y="6950"/>
                </a:cubicBezTo>
                <a:cubicBezTo>
                  <a:pt x="0" y="7211"/>
                  <a:pt x="152" y="7435"/>
                  <a:pt x="380" y="7535"/>
                </a:cubicBezTo>
                <a:lnTo>
                  <a:pt x="380" y="7801"/>
                </a:lnTo>
                <a:cubicBezTo>
                  <a:pt x="380" y="8946"/>
                  <a:pt x="1308" y="9874"/>
                  <a:pt x="2449" y="9874"/>
                </a:cubicBezTo>
                <a:lnTo>
                  <a:pt x="2804" y="9874"/>
                </a:lnTo>
                <a:cubicBezTo>
                  <a:pt x="3945" y="9874"/>
                  <a:pt x="4873" y="8946"/>
                  <a:pt x="4873" y="7801"/>
                </a:cubicBezTo>
                <a:lnTo>
                  <a:pt x="4873" y="7535"/>
                </a:lnTo>
                <a:cubicBezTo>
                  <a:pt x="5095" y="7435"/>
                  <a:pt x="5252" y="7211"/>
                  <a:pt x="5252" y="6950"/>
                </a:cubicBezTo>
                <a:cubicBezTo>
                  <a:pt x="5252" y="6594"/>
                  <a:pt x="4963" y="6303"/>
                  <a:pt x="4610" y="6303"/>
                </a:cubicBezTo>
                <a:lnTo>
                  <a:pt x="4392" y="6303"/>
                </a:lnTo>
                <a:lnTo>
                  <a:pt x="3070" y="3333"/>
                </a:lnTo>
                <a:lnTo>
                  <a:pt x="6470" y="2853"/>
                </a:lnTo>
                <a:cubicBezTo>
                  <a:pt x="6531" y="2934"/>
                  <a:pt x="6612" y="3001"/>
                  <a:pt x="6707" y="3038"/>
                </a:cubicBezTo>
                <a:lnTo>
                  <a:pt x="6707" y="10914"/>
                </a:lnTo>
                <a:lnTo>
                  <a:pt x="6284" y="10914"/>
                </a:lnTo>
                <a:cubicBezTo>
                  <a:pt x="5737" y="10914"/>
                  <a:pt x="5295" y="11357"/>
                  <a:pt x="5295" y="11903"/>
                </a:cubicBezTo>
                <a:lnTo>
                  <a:pt x="5295" y="13386"/>
                </a:lnTo>
                <a:cubicBezTo>
                  <a:pt x="5015" y="13457"/>
                  <a:pt x="4805" y="13709"/>
                  <a:pt x="4805" y="14009"/>
                </a:cubicBezTo>
                <a:cubicBezTo>
                  <a:pt x="4805" y="14365"/>
                  <a:pt x="5095" y="14650"/>
                  <a:pt x="5452" y="14650"/>
                </a:cubicBezTo>
                <a:lnTo>
                  <a:pt x="6830" y="14650"/>
                </a:lnTo>
                <a:cubicBezTo>
                  <a:pt x="6949" y="14650"/>
                  <a:pt x="7045" y="14555"/>
                  <a:pt x="7045" y="14437"/>
                </a:cubicBezTo>
                <a:cubicBezTo>
                  <a:pt x="7045" y="14317"/>
                  <a:pt x="6949" y="14222"/>
                  <a:pt x="6830" y="14222"/>
                </a:cubicBezTo>
                <a:lnTo>
                  <a:pt x="5452" y="14222"/>
                </a:lnTo>
                <a:cubicBezTo>
                  <a:pt x="5333" y="14222"/>
                  <a:pt x="5238" y="14128"/>
                  <a:pt x="5238" y="14009"/>
                </a:cubicBezTo>
                <a:cubicBezTo>
                  <a:pt x="5238" y="13889"/>
                  <a:pt x="5333" y="13795"/>
                  <a:pt x="5452" y="13795"/>
                </a:cubicBezTo>
                <a:lnTo>
                  <a:pt x="9245" y="13795"/>
                </a:lnTo>
                <a:cubicBezTo>
                  <a:pt x="9364" y="13795"/>
                  <a:pt x="9458" y="13889"/>
                  <a:pt x="9458" y="14009"/>
                </a:cubicBezTo>
                <a:cubicBezTo>
                  <a:pt x="9458" y="14128"/>
                  <a:pt x="9364" y="14222"/>
                  <a:pt x="9245" y="14222"/>
                </a:cubicBezTo>
                <a:lnTo>
                  <a:pt x="7833" y="14222"/>
                </a:lnTo>
                <a:cubicBezTo>
                  <a:pt x="7714" y="14222"/>
                  <a:pt x="7620" y="14317"/>
                  <a:pt x="7620" y="14437"/>
                </a:cubicBezTo>
                <a:cubicBezTo>
                  <a:pt x="7620" y="14555"/>
                  <a:pt x="7714" y="14650"/>
                  <a:pt x="7833" y="14650"/>
                </a:cubicBezTo>
                <a:lnTo>
                  <a:pt x="9245" y="14650"/>
                </a:lnTo>
                <a:cubicBezTo>
                  <a:pt x="9601" y="14650"/>
                  <a:pt x="9892" y="14365"/>
                  <a:pt x="9892" y="14009"/>
                </a:cubicBezTo>
                <a:cubicBezTo>
                  <a:pt x="9892" y="13709"/>
                  <a:pt x="9682" y="13457"/>
                  <a:pt x="9401" y="13386"/>
                </a:cubicBezTo>
                <a:lnTo>
                  <a:pt x="9401" y="11903"/>
                </a:lnTo>
                <a:cubicBezTo>
                  <a:pt x="9401" y="11357"/>
                  <a:pt x="8960" y="10914"/>
                  <a:pt x="8413" y="10914"/>
                </a:cubicBezTo>
                <a:lnTo>
                  <a:pt x="7990" y="10914"/>
                </a:lnTo>
                <a:lnTo>
                  <a:pt x="7990" y="7496"/>
                </a:lnTo>
                <a:cubicBezTo>
                  <a:pt x="7990" y="7378"/>
                  <a:pt x="7896" y="7283"/>
                  <a:pt x="7776" y="7283"/>
                </a:cubicBezTo>
                <a:cubicBezTo>
                  <a:pt x="7657" y="7283"/>
                  <a:pt x="7562" y="7378"/>
                  <a:pt x="7562" y="7496"/>
                </a:cubicBezTo>
                <a:lnTo>
                  <a:pt x="7562" y="10914"/>
                </a:lnTo>
                <a:lnTo>
                  <a:pt x="7135" y="10914"/>
                </a:lnTo>
                <a:lnTo>
                  <a:pt x="7135" y="3076"/>
                </a:lnTo>
                <a:lnTo>
                  <a:pt x="7562" y="3076"/>
                </a:lnTo>
                <a:lnTo>
                  <a:pt x="7562" y="6494"/>
                </a:lnTo>
                <a:cubicBezTo>
                  <a:pt x="7562" y="6612"/>
                  <a:pt x="7657" y="6708"/>
                  <a:pt x="7776" y="6708"/>
                </a:cubicBezTo>
                <a:cubicBezTo>
                  <a:pt x="7896" y="6708"/>
                  <a:pt x="7990" y="6612"/>
                  <a:pt x="7990" y="6494"/>
                </a:cubicBezTo>
                <a:lnTo>
                  <a:pt x="7990" y="3038"/>
                </a:lnTo>
                <a:cubicBezTo>
                  <a:pt x="8085" y="3001"/>
                  <a:pt x="8166" y="2934"/>
                  <a:pt x="8228" y="2853"/>
                </a:cubicBezTo>
                <a:lnTo>
                  <a:pt x="11626" y="3333"/>
                </a:lnTo>
                <a:lnTo>
                  <a:pt x="10305" y="6303"/>
                </a:lnTo>
                <a:lnTo>
                  <a:pt x="10086" y="6303"/>
                </a:lnTo>
                <a:cubicBezTo>
                  <a:pt x="9734" y="6303"/>
                  <a:pt x="9445" y="6594"/>
                  <a:pt x="9445" y="6950"/>
                </a:cubicBezTo>
                <a:cubicBezTo>
                  <a:pt x="9445" y="7211"/>
                  <a:pt x="9601" y="7435"/>
                  <a:pt x="9825" y="7535"/>
                </a:cubicBezTo>
                <a:lnTo>
                  <a:pt x="9825" y="7801"/>
                </a:lnTo>
                <a:cubicBezTo>
                  <a:pt x="9825" y="8946"/>
                  <a:pt x="10752" y="9874"/>
                  <a:pt x="11893" y="9874"/>
                </a:cubicBezTo>
                <a:lnTo>
                  <a:pt x="12249" y="9874"/>
                </a:lnTo>
                <a:cubicBezTo>
                  <a:pt x="13389" y="9874"/>
                  <a:pt x="14317" y="8946"/>
                  <a:pt x="14317" y="7801"/>
                </a:cubicBezTo>
                <a:lnTo>
                  <a:pt x="14317" y="7535"/>
                </a:lnTo>
                <a:cubicBezTo>
                  <a:pt x="14545" y="7435"/>
                  <a:pt x="14697" y="7211"/>
                  <a:pt x="14697" y="6950"/>
                </a:cubicBezTo>
                <a:cubicBezTo>
                  <a:pt x="14697" y="6594"/>
                  <a:pt x="14412" y="6303"/>
                  <a:pt x="14056" y="6303"/>
                </a:cubicBezTo>
                <a:lnTo>
                  <a:pt x="13841" y="6303"/>
                </a:lnTo>
                <a:lnTo>
                  <a:pt x="12534" y="3372"/>
                </a:lnTo>
                <a:cubicBezTo>
                  <a:pt x="12720" y="3300"/>
                  <a:pt x="12872" y="3138"/>
                  <a:pt x="12919" y="2929"/>
                </a:cubicBezTo>
                <a:lnTo>
                  <a:pt x="13000" y="2615"/>
                </a:lnTo>
                <a:cubicBezTo>
                  <a:pt x="13108" y="2197"/>
                  <a:pt x="12777" y="1814"/>
                  <a:pt x="12374" y="1814"/>
                </a:cubicBezTo>
                <a:cubicBezTo>
                  <a:pt x="12333" y="1814"/>
                  <a:pt x="12291" y="1818"/>
                  <a:pt x="12249" y="1826"/>
                </a:cubicBezTo>
                <a:lnTo>
                  <a:pt x="11279" y="2021"/>
                </a:lnTo>
                <a:cubicBezTo>
                  <a:pt x="11267" y="2023"/>
                  <a:pt x="11255" y="2024"/>
                  <a:pt x="11243" y="2024"/>
                </a:cubicBezTo>
                <a:cubicBezTo>
                  <a:pt x="11231" y="2024"/>
                  <a:pt x="11218" y="2023"/>
                  <a:pt x="11204" y="2021"/>
                </a:cubicBezTo>
                <a:lnTo>
                  <a:pt x="8342" y="1584"/>
                </a:lnTo>
                <a:cubicBezTo>
                  <a:pt x="8318" y="1375"/>
                  <a:pt x="8181" y="1204"/>
                  <a:pt x="7990" y="1128"/>
                </a:cubicBezTo>
                <a:lnTo>
                  <a:pt x="7990" y="643"/>
                </a:lnTo>
                <a:cubicBezTo>
                  <a:pt x="7990" y="292"/>
                  <a:pt x="7705" y="1"/>
                  <a:pt x="7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8"/>
          <p:cNvSpPr/>
          <p:nvPr/>
        </p:nvSpPr>
        <p:spPr>
          <a:xfrm>
            <a:off x="7252175" y="3553450"/>
            <a:ext cx="292450" cy="367575"/>
          </a:xfrm>
          <a:custGeom>
            <a:avLst/>
            <a:gdLst/>
            <a:ahLst/>
            <a:cxnLst/>
            <a:rect l="l" t="t" r="r" b="b"/>
            <a:pathLst>
              <a:path w="11698" h="14703" extrusionOk="0">
                <a:moveTo>
                  <a:pt x="4042" y="432"/>
                </a:moveTo>
                <a:cubicBezTo>
                  <a:pt x="4215" y="432"/>
                  <a:pt x="4378" y="574"/>
                  <a:pt x="4378" y="776"/>
                </a:cubicBezTo>
                <a:lnTo>
                  <a:pt x="4378" y="1832"/>
                </a:lnTo>
                <a:cubicBezTo>
                  <a:pt x="4190" y="1743"/>
                  <a:pt x="4039" y="1655"/>
                  <a:pt x="3837" y="1655"/>
                </a:cubicBezTo>
                <a:cubicBezTo>
                  <a:pt x="3799" y="1655"/>
                  <a:pt x="3759" y="1658"/>
                  <a:pt x="3717" y="1665"/>
                </a:cubicBezTo>
                <a:lnTo>
                  <a:pt x="3717" y="762"/>
                </a:lnTo>
                <a:cubicBezTo>
                  <a:pt x="3717" y="671"/>
                  <a:pt x="3756" y="586"/>
                  <a:pt x="3813" y="529"/>
                </a:cubicBezTo>
                <a:cubicBezTo>
                  <a:pt x="3881" y="461"/>
                  <a:pt x="3962" y="432"/>
                  <a:pt x="4042" y="432"/>
                </a:cubicBezTo>
                <a:close/>
                <a:moveTo>
                  <a:pt x="768" y="434"/>
                </a:moveTo>
                <a:cubicBezTo>
                  <a:pt x="949" y="434"/>
                  <a:pt x="1099" y="580"/>
                  <a:pt x="1099" y="762"/>
                </a:cubicBezTo>
                <a:lnTo>
                  <a:pt x="1099" y="2920"/>
                </a:lnTo>
                <a:cubicBezTo>
                  <a:pt x="1099" y="3105"/>
                  <a:pt x="946" y="3252"/>
                  <a:pt x="766" y="3252"/>
                </a:cubicBezTo>
                <a:cubicBezTo>
                  <a:pt x="580" y="3252"/>
                  <a:pt x="433" y="3105"/>
                  <a:pt x="433" y="2920"/>
                </a:cubicBezTo>
                <a:lnTo>
                  <a:pt x="433" y="776"/>
                </a:lnTo>
                <a:cubicBezTo>
                  <a:pt x="433" y="605"/>
                  <a:pt x="557" y="463"/>
                  <a:pt x="713" y="439"/>
                </a:cubicBezTo>
                <a:cubicBezTo>
                  <a:pt x="732" y="436"/>
                  <a:pt x="750" y="434"/>
                  <a:pt x="768" y="434"/>
                </a:cubicBezTo>
                <a:close/>
                <a:moveTo>
                  <a:pt x="1859" y="434"/>
                </a:moveTo>
                <a:cubicBezTo>
                  <a:pt x="2044" y="434"/>
                  <a:pt x="2192" y="581"/>
                  <a:pt x="2192" y="762"/>
                </a:cubicBezTo>
                <a:lnTo>
                  <a:pt x="2192" y="766"/>
                </a:lnTo>
                <a:lnTo>
                  <a:pt x="2192" y="2920"/>
                </a:lnTo>
                <a:cubicBezTo>
                  <a:pt x="2192" y="3105"/>
                  <a:pt x="2044" y="3252"/>
                  <a:pt x="1859" y="3252"/>
                </a:cubicBezTo>
                <a:cubicBezTo>
                  <a:pt x="1678" y="3252"/>
                  <a:pt x="1527" y="3105"/>
                  <a:pt x="1527" y="2920"/>
                </a:cubicBezTo>
                <a:lnTo>
                  <a:pt x="1527" y="762"/>
                </a:lnTo>
                <a:cubicBezTo>
                  <a:pt x="1527" y="581"/>
                  <a:pt x="1678" y="434"/>
                  <a:pt x="1859" y="434"/>
                </a:cubicBezTo>
                <a:close/>
                <a:moveTo>
                  <a:pt x="2953" y="434"/>
                </a:moveTo>
                <a:cubicBezTo>
                  <a:pt x="3137" y="434"/>
                  <a:pt x="3284" y="581"/>
                  <a:pt x="3284" y="762"/>
                </a:cubicBezTo>
                <a:lnTo>
                  <a:pt x="3284" y="1902"/>
                </a:lnTo>
                <a:cubicBezTo>
                  <a:pt x="3032" y="2174"/>
                  <a:pt x="2981" y="2615"/>
                  <a:pt x="3284" y="2953"/>
                </a:cubicBezTo>
                <a:cubicBezTo>
                  <a:pt x="3271" y="3119"/>
                  <a:pt x="3128" y="3252"/>
                  <a:pt x="2953" y="3252"/>
                </a:cubicBezTo>
                <a:cubicBezTo>
                  <a:pt x="2771" y="3252"/>
                  <a:pt x="2619" y="3105"/>
                  <a:pt x="2619" y="2920"/>
                </a:cubicBezTo>
                <a:lnTo>
                  <a:pt x="2619" y="762"/>
                </a:lnTo>
                <a:cubicBezTo>
                  <a:pt x="2619" y="577"/>
                  <a:pt x="2771" y="434"/>
                  <a:pt x="2953" y="434"/>
                </a:cubicBezTo>
                <a:close/>
                <a:moveTo>
                  <a:pt x="9260" y="3683"/>
                </a:moveTo>
                <a:cubicBezTo>
                  <a:pt x="9432" y="3683"/>
                  <a:pt x="9597" y="3824"/>
                  <a:pt x="9597" y="4027"/>
                </a:cubicBezTo>
                <a:lnTo>
                  <a:pt x="9597" y="5083"/>
                </a:lnTo>
                <a:cubicBezTo>
                  <a:pt x="9412" y="4996"/>
                  <a:pt x="9263" y="4909"/>
                  <a:pt x="9065" y="4909"/>
                </a:cubicBezTo>
                <a:cubicBezTo>
                  <a:pt x="9024" y="4909"/>
                  <a:pt x="8981" y="4912"/>
                  <a:pt x="8936" y="4921"/>
                </a:cubicBezTo>
                <a:lnTo>
                  <a:pt x="8936" y="4013"/>
                </a:lnTo>
                <a:cubicBezTo>
                  <a:pt x="8936" y="3927"/>
                  <a:pt x="8970" y="3846"/>
                  <a:pt x="9027" y="3785"/>
                </a:cubicBezTo>
                <a:cubicBezTo>
                  <a:pt x="9095" y="3714"/>
                  <a:pt x="9178" y="3683"/>
                  <a:pt x="9260" y="3683"/>
                </a:cubicBezTo>
                <a:close/>
                <a:moveTo>
                  <a:pt x="5987" y="3682"/>
                </a:moveTo>
                <a:cubicBezTo>
                  <a:pt x="6059" y="3682"/>
                  <a:pt x="6134" y="3708"/>
                  <a:pt x="6198" y="3765"/>
                </a:cubicBezTo>
                <a:cubicBezTo>
                  <a:pt x="6274" y="3828"/>
                  <a:pt x="6318" y="3918"/>
                  <a:pt x="6318" y="4013"/>
                </a:cubicBezTo>
                <a:lnTo>
                  <a:pt x="6318" y="6171"/>
                </a:lnTo>
                <a:cubicBezTo>
                  <a:pt x="6318" y="6356"/>
                  <a:pt x="6165" y="6503"/>
                  <a:pt x="5985" y="6503"/>
                </a:cubicBezTo>
                <a:cubicBezTo>
                  <a:pt x="5799" y="6503"/>
                  <a:pt x="5652" y="6356"/>
                  <a:pt x="5652" y="6171"/>
                </a:cubicBezTo>
                <a:lnTo>
                  <a:pt x="5652" y="4027"/>
                </a:lnTo>
                <a:cubicBezTo>
                  <a:pt x="5652" y="3827"/>
                  <a:pt x="5815" y="3682"/>
                  <a:pt x="5987" y="3682"/>
                </a:cubicBezTo>
                <a:close/>
                <a:moveTo>
                  <a:pt x="7077" y="3685"/>
                </a:moveTo>
                <a:cubicBezTo>
                  <a:pt x="7259" y="3685"/>
                  <a:pt x="7411" y="3832"/>
                  <a:pt x="7411" y="4013"/>
                </a:cubicBezTo>
                <a:lnTo>
                  <a:pt x="7411" y="4017"/>
                </a:lnTo>
                <a:lnTo>
                  <a:pt x="7411" y="6171"/>
                </a:lnTo>
                <a:cubicBezTo>
                  <a:pt x="7411" y="6356"/>
                  <a:pt x="7259" y="6503"/>
                  <a:pt x="7077" y="6503"/>
                </a:cubicBezTo>
                <a:cubicBezTo>
                  <a:pt x="6893" y="6503"/>
                  <a:pt x="6746" y="6356"/>
                  <a:pt x="6746" y="6171"/>
                </a:cubicBezTo>
                <a:lnTo>
                  <a:pt x="6746" y="4013"/>
                </a:lnTo>
                <a:cubicBezTo>
                  <a:pt x="6746" y="3832"/>
                  <a:pt x="6893" y="3685"/>
                  <a:pt x="7077" y="3685"/>
                </a:cubicBezTo>
                <a:close/>
                <a:moveTo>
                  <a:pt x="8171" y="3685"/>
                </a:moveTo>
                <a:cubicBezTo>
                  <a:pt x="8356" y="3685"/>
                  <a:pt x="8503" y="3832"/>
                  <a:pt x="8503" y="4013"/>
                </a:cubicBezTo>
                <a:lnTo>
                  <a:pt x="8503" y="5153"/>
                </a:lnTo>
                <a:cubicBezTo>
                  <a:pt x="8247" y="5434"/>
                  <a:pt x="8205" y="5871"/>
                  <a:pt x="8503" y="6204"/>
                </a:cubicBezTo>
                <a:cubicBezTo>
                  <a:pt x="8490" y="6371"/>
                  <a:pt x="8347" y="6503"/>
                  <a:pt x="8171" y="6503"/>
                </a:cubicBezTo>
                <a:cubicBezTo>
                  <a:pt x="7990" y="6503"/>
                  <a:pt x="7838" y="6356"/>
                  <a:pt x="7838" y="6171"/>
                </a:cubicBezTo>
                <a:lnTo>
                  <a:pt x="7838" y="4013"/>
                </a:lnTo>
                <a:cubicBezTo>
                  <a:pt x="7838" y="3894"/>
                  <a:pt x="7905" y="3789"/>
                  <a:pt x="8000" y="3732"/>
                </a:cubicBezTo>
                <a:cubicBezTo>
                  <a:pt x="8052" y="3699"/>
                  <a:pt x="8109" y="3685"/>
                  <a:pt x="8171" y="3685"/>
                </a:cubicBezTo>
                <a:close/>
                <a:moveTo>
                  <a:pt x="4042" y="0"/>
                </a:moveTo>
                <a:cubicBezTo>
                  <a:pt x="3844" y="0"/>
                  <a:pt x="3651" y="77"/>
                  <a:pt x="3499" y="235"/>
                </a:cubicBezTo>
                <a:cubicBezTo>
                  <a:pt x="3361" y="86"/>
                  <a:pt x="3161" y="1"/>
                  <a:pt x="2957" y="1"/>
                </a:cubicBezTo>
                <a:lnTo>
                  <a:pt x="2953" y="1"/>
                </a:lnTo>
                <a:cubicBezTo>
                  <a:pt x="2753" y="1"/>
                  <a:pt x="2553" y="82"/>
                  <a:pt x="2405" y="235"/>
                </a:cubicBezTo>
                <a:cubicBezTo>
                  <a:pt x="2268" y="92"/>
                  <a:pt x="2073" y="1"/>
                  <a:pt x="1859" y="1"/>
                </a:cubicBezTo>
                <a:cubicBezTo>
                  <a:pt x="1650" y="1"/>
                  <a:pt x="1455" y="86"/>
                  <a:pt x="1312" y="235"/>
                </a:cubicBezTo>
                <a:cubicBezTo>
                  <a:pt x="1169" y="86"/>
                  <a:pt x="975" y="1"/>
                  <a:pt x="767" y="1"/>
                </a:cubicBezTo>
                <a:cubicBezTo>
                  <a:pt x="762" y="1"/>
                  <a:pt x="756" y="1"/>
                  <a:pt x="751" y="1"/>
                </a:cubicBezTo>
                <a:cubicBezTo>
                  <a:pt x="338" y="11"/>
                  <a:pt x="0" y="338"/>
                  <a:pt x="0" y="776"/>
                </a:cubicBezTo>
                <a:lnTo>
                  <a:pt x="0" y="4645"/>
                </a:lnTo>
                <a:cubicBezTo>
                  <a:pt x="0" y="5710"/>
                  <a:pt x="785" y="5700"/>
                  <a:pt x="785" y="6351"/>
                </a:cubicBezTo>
                <a:lnTo>
                  <a:pt x="785" y="14251"/>
                </a:lnTo>
                <a:cubicBezTo>
                  <a:pt x="785" y="14498"/>
                  <a:pt x="989" y="14703"/>
                  <a:pt x="1236" y="14703"/>
                </a:cubicBezTo>
                <a:lnTo>
                  <a:pt x="2286" y="14703"/>
                </a:lnTo>
                <a:cubicBezTo>
                  <a:pt x="2405" y="14703"/>
                  <a:pt x="2501" y="14608"/>
                  <a:pt x="2501" y="14488"/>
                </a:cubicBezTo>
                <a:cubicBezTo>
                  <a:pt x="2501" y="14369"/>
                  <a:pt x="2405" y="14270"/>
                  <a:pt x="2286" y="14270"/>
                </a:cubicBezTo>
                <a:lnTo>
                  <a:pt x="1236" y="14270"/>
                </a:lnTo>
                <a:cubicBezTo>
                  <a:pt x="1227" y="14270"/>
                  <a:pt x="1217" y="14260"/>
                  <a:pt x="1217" y="14251"/>
                </a:cubicBezTo>
                <a:lnTo>
                  <a:pt x="1217" y="6351"/>
                </a:lnTo>
                <a:cubicBezTo>
                  <a:pt x="1217" y="5443"/>
                  <a:pt x="433" y="5524"/>
                  <a:pt x="433" y="4645"/>
                </a:cubicBezTo>
                <a:lnTo>
                  <a:pt x="433" y="3609"/>
                </a:lnTo>
                <a:cubicBezTo>
                  <a:pt x="536" y="3658"/>
                  <a:pt x="649" y="3683"/>
                  <a:pt x="761" y="3683"/>
                </a:cubicBezTo>
                <a:cubicBezTo>
                  <a:pt x="962" y="3683"/>
                  <a:pt x="1163" y="3604"/>
                  <a:pt x="1312" y="3451"/>
                </a:cubicBezTo>
                <a:cubicBezTo>
                  <a:pt x="1462" y="3606"/>
                  <a:pt x="1661" y="3683"/>
                  <a:pt x="1859" y="3683"/>
                </a:cubicBezTo>
                <a:cubicBezTo>
                  <a:pt x="2057" y="3683"/>
                  <a:pt x="2256" y="3606"/>
                  <a:pt x="2405" y="3451"/>
                </a:cubicBezTo>
                <a:cubicBezTo>
                  <a:pt x="2557" y="3608"/>
                  <a:pt x="2755" y="3683"/>
                  <a:pt x="2951" y="3683"/>
                </a:cubicBezTo>
                <a:cubicBezTo>
                  <a:pt x="3231" y="3683"/>
                  <a:pt x="3507" y="3530"/>
                  <a:pt x="3642" y="3247"/>
                </a:cubicBezTo>
                <a:lnTo>
                  <a:pt x="3780" y="3357"/>
                </a:lnTo>
                <a:cubicBezTo>
                  <a:pt x="3527" y="3457"/>
                  <a:pt x="3223" y="3646"/>
                  <a:pt x="2981" y="4013"/>
                </a:cubicBezTo>
                <a:cubicBezTo>
                  <a:pt x="2914" y="4113"/>
                  <a:pt x="2942" y="4245"/>
                  <a:pt x="3038" y="4313"/>
                </a:cubicBezTo>
                <a:cubicBezTo>
                  <a:pt x="3075" y="4335"/>
                  <a:pt x="3116" y="4346"/>
                  <a:pt x="3156" y="4346"/>
                </a:cubicBezTo>
                <a:cubicBezTo>
                  <a:pt x="3226" y="4346"/>
                  <a:pt x="3295" y="4313"/>
                  <a:pt x="3337" y="4250"/>
                </a:cubicBezTo>
                <a:cubicBezTo>
                  <a:pt x="3637" y="3808"/>
                  <a:pt x="4041" y="3708"/>
                  <a:pt x="4197" y="3690"/>
                </a:cubicBezTo>
                <a:lnTo>
                  <a:pt x="4611" y="4013"/>
                </a:lnTo>
                <a:cubicBezTo>
                  <a:pt x="4651" y="4045"/>
                  <a:pt x="4698" y="4060"/>
                  <a:pt x="4745" y="4060"/>
                </a:cubicBezTo>
                <a:cubicBezTo>
                  <a:pt x="4808" y="4060"/>
                  <a:pt x="4871" y="4032"/>
                  <a:pt x="4915" y="3980"/>
                </a:cubicBezTo>
                <a:cubicBezTo>
                  <a:pt x="4986" y="3885"/>
                  <a:pt x="4972" y="3751"/>
                  <a:pt x="4877" y="3675"/>
                </a:cubicBezTo>
                <a:lnTo>
                  <a:pt x="3699" y="2744"/>
                </a:lnTo>
                <a:cubicBezTo>
                  <a:pt x="3537" y="2620"/>
                  <a:pt x="3451" y="2464"/>
                  <a:pt x="3541" y="2278"/>
                </a:cubicBezTo>
                <a:cubicBezTo>
                  <a:pt x="3600" y="2168"/>
                  <a:pt x="3708" y="2090"/>
                  <a:pt x="3836" y="2090"/>
                </a:cubicBezTo>
                <a:cubicBezTo>
                  <a:pt x="3885" y="2090"/>
                  <a:pt x="3936" y="2101"/>
                  <a:pt x="3988" y="2126"/>
                </a:cubicBezTo>
                <a:cubicBezTo>
                  <a:pt x="3997" y="2130"/>
                  <a:pt x="5252" y="2705"/>
                  <a:pt x="5263" y="2705"/>
                </a:cubicBezTo>
                <a:cubicBezTo>
                  <a:pt x="5267" y="2710"/>
                  <a:pt x="5733" y="2896"/>
                  <a:pt x="5856" y="3262"/>
                </a:cubicBezTo>
                <a:cubicBezTo>
                  <a:pt x="5509" y="3324"/>
                  <a:pt x="5219" y="3618"/>
                  <a:pt x="5219" y="4027"/>
                </a:cubicBezTo>
                <a:lnTo>
                  <a:pt x="5219" y="5006"/>
                </a:lnTo>
                <a:cubicBezTo>
                  <a:pt x="4801" y="5643"/>
                  <a:pt x="4383" y="5500"/>
                  <a:pt x="4373" y="6627"/>
                </a:cubicBezTo>
                <a:lnTo>
                  <a:pt x="4373" y="14251"/>
                </a:lnTo>
                <a:cubicBezTo>
                  <a:pt x="4373" y="14255"/>
                  <a:pt x="4373" y="14260"/>
                  <a:pt x="4368" y="14266"/>
                </a:cubicBezTo>
                <a:cubicBezTo>
                  <a:pt x="4364" y="14270"/>
                  <a:pt x="4359" y="14270"/>
                  <a:pt x="4355" y="14270"/>
                </a:cubicBezTo>
                <a:lnTo>
                  <a:pt x="3289" y="14270"/>
                </a:lnTo>
                <a:cubicBezTo>
                  <a:pt x="3170" y="14270"/>
                  <a:pt x="3076" y="14369"/>
                  <a:pt x="3076" y="14488"/>
                </a:cubicBezTo>
                <a:cubicBezTo>
                  <a:pt x="3076" y="14608"/>
                  <a:pt x="3170" y="14703"/>
                  <a:pt x="3289" y="14703"/>
                </a:cubicBezTo>
                <a:lnTo>
                  <a:pt x="4355" y="14703"/>
                </a:lnTo>
                <a:cubicBezTo>
                  <a:pt x="4601" y="14703"/>
                  <a:pt x="4806" y="14498"/>
                  <a:pt x="4806" y="14251"/>
                </a:cubicBezTo>
                <a:cubicBezTo>
                  <a:pt x="4801" y="13933"/>
                  <a:pt x="4801" y="6713"/>
                  <a:pt x="4801" y="6627"/>
                </a:cubicBezTo>
                <a:cubicBezTo>
                  <a:pt x="4806" y="6342"/>
                  <a:pt x="4824" y="6061"/>
                  <a:pt x="4958" y="5933"/>
                </a:cubicBezTo>
                <a:cubicBezTo>
                  <a:pt x="4958" y="5933"/>
                  <a:pt x="5120" y="5772"/>
                  <a:pt x="5219" y="5667"/>
                </a:cubicBezTo>
                <a:lnTo>
                  <a:pt x="5219" y="7896"/>
                </a:lnTo>
                <a:cubicBezTo>
                  <a:pt x="5219" y="8505"/>
                  <a:pt x="5491" y="8780"/>
                  <a:pt x="5704" y="9003"/>
                </a:cubicBezTo>
                <a:cubicBezTo>
                  <a:pt x="5880" y="9184"/>
                  <a:pt x="6004" y="9313"/>
                  <a:pt x="6004" y="9602"/>
                </a:cubicBezTo>
                <a:lnTo>
                  <a:pt x="6004" y="14251"/>
                </a:lnTo>
                <a:cubicBezTo>
                  <a:pt x="6004" y="14498"/>
                  <a:pt x="6208" y="14703"/>
                  <a:pt x="6455" y="14703"/>
                </a:cubicBezTo>
                <a:lnTo>
                  <a:pt x="9573" y="14703"/>
                </a:lnTo>
                <a:cubicBezTo>
                  <a:pt x="9820" y="14703"/>
                  <a:pt x="10025" y="14498"/>
                  <a:pt x="10019" y="14251"/>
                </a:cubicBezTo>
                <a:lnTo>
                  <a:pt x="10019" y="11750"/>
                </a:lnTo>
                <a:cubicBezTo>
                  <a:pt x="10019" y="11632"/>
                  <a:pt x="9925" y="11537"/>
                  <a:pt x="9806" y="11537"/>
                </a:cubicBezTo>
                <a:cubicBezTo>
                  <a:pt x="9687" y="11537"/>
                  <a:pt x="9592" y="11632"/>
                  <a:pt x="9592" y="11750"/>
                </a:cubicBezTo>
                <a:lnTo>
                  <a:pt x="9592" y="14251"/>
                </a:lnTo>
                <a:cubicBezTo>
                  <a:pt x="9592" y="14255"/>
                  <a:pt x="9587" y="14260"/>
                  <a:pt x="9587" y="14266"/>
                </a:cubicBezTo>
                <a:cubicBezTo>
                  <a:pt x="9583" y="14270"/>
                  <a:pt x="9578" y="14270"/>
                  <a:pt x="9573" y="14270"/>
                </a:cubicBezTo>
                <a:lnTo>
                  <a:pt x="6455" y="14270"/>
                </a:lnTo>
                <a:cubicBezTo>
                  <a:pt x="6445" y="14270"/>
                  <a:pt x="6436" y="14260"/>
                  <a:pt x="6436" y="14251"/>
                </a:cubicBezTo>
                <a:lnTo>
                  <a:pt x="6436" y="9602"/>
                </a:lnTo>
                <a:cubicBezTo>
                  <a:pt x="6436" y="9141"/>
                  <a:pt x="6213" y="8909"/>
                  <a:pt x="6013" y="8705"/>
                </a:cubicBezTo>
                <a:cubicBezTo>
                  <a:pt x="5818" y="8505"/>
                  <a:pt x="5652" y="8328"/>
                  <a:pt x="5652" y="7896"/>
                </a:cubicBezTo>
                <a:lnTo>
                  <a:pt x="5652" y="6860"/>
                </a:lnTo>
                <a:cubicBezTo>
                  <a:pt x="5755" y="6909"/>
                  <a:pt x="5868" y="6934"/>
                  <a:pt x="5980" y="6934"/>
                </a:cubicBezTo>
                <a:cubicBezTo>
                  <a:pt x="6181" y="6934"/>
                  <a:pt x="6382" y="6856"/>
                  <a:pt x="6531" y="6703"/>
                </a:cubicBezTo>
                <a:cubicBezTo>
                  <a:pt x="6681" y="6857"/>
                  <a:pt x="6880" y="6934"/>
                  <a:pt x="7078" y="6934"/>
                </a:cubicBezTo>
                <a:cubicBezTo>
                  <a:pt x="7276" y="6934"/>
                  <a:pt x="7474" y="6857"/>
                  <a:pt x="7624" y="6703"/>
                </a:cubicBezTo>
                <a:cubicBezTo>
                  <a:pt x="7776" y="6859"/>
                  <a:pt x="7974" y="6934"/>
                  <a:pt x="8170" y="6934"/>
                </a:cubicBezTo>
                <a:cubicBezTo>
                  <a:pt x="8450" y="6934"/>
                  <a:pt x="8726" y="6781"/>
                  <a:pt x="8860" y="6498"/>
                </a:cubicBezTo>
                <a:lnTo>
                  <a:pt x="8998" y="6608"/>
                </a:lnTo>
                <a:cubicBezTo>
                  <a:pt x="8746" y="6708"/>
                  <a:pt x="8442" y="6898"/>
                  <a:pt x="8200" y="7264"/>
                </a:cubicBezTo>
                <a:cubicBezTo>
                  <a:pt x="8133" y="7364"/>
                  <a:pt x="8161" y="7496"/>
                  <a:pt x="8257" y="7564"/>
                </a:cubicBezTo>
                <a:cubicBezTo>
                  <a:pt x="8293" y="7588"/>
                  <a:pt x="8334" y="7599"/>
                  <a:pt x="8375" y="7599"/>
                </a:cubicBezTo>
                <a:cubicBezTo>
                  <a:pt x="8445" y="7599"/>
                  <a:pt x="8514" y="7565"/>
                  <a:pt x="8556" y="7501"/>
                </a:cubicBezTo>
                <a:cubicBezTo>
                  <a:pt x="8850" y="7060"/>
                  <a:pt x="9255" y="6959"/>
                  <a:pt x="9416" y="6941"/>
                </a:cubicBezTo>
                <a:lnTo>
                  <a:pt x="9830" y="7264"/>
                </a:lnTo>
                <a:cubicBezTo>
                  <a:pt x="9871" y="7297"/>
                  <a:pt x="9919" y="7313"/>
                  <a:pt x="9966" y="7313"/>
                </a:cubicBezTo>
                <a:cubicBezTo>
                  <a:pt x="10028" y="7313"/>
                  <a:pt x="10089" y="7285"/>
                  <a:pt x="10129" y="7231"/>
                </a:cubicBezTo>
                <a:cubicBezTo>
                  <a:pt x="10205" y="7136"/>
                  <a:pt x="10191" y="7003"/>
                  <a:pt x="10096" y="6926"/>
                </a:cubicBezTo>
                <a:lnTo>
                  <a:pt x="8917" y="5995"/>
                </a:lnTo>
                <a:cubicBezTo>
                  <a:pt x="8559" y="5718"/>
                  <a:pt x="8769" y="5343"/>
                  <a:pt x="9058" y="5343"/>
                </a:cubicBezTo>
                <a:cubicBezTo>
                  <a:pt x="9106" y="5343"/>
                  <a:pt x="9157" y="5354"/>
                  <a:pt x="9207" y="5377"/>
                </a:cubicBezTo>
                <a:cubicBezTo>
                  <a:pt x="9216" y="5382"/>
                  <a:pt x="10471" y="5952"/>
                  <a:pt x="10481" y="5956"/>
                </a:cubicBezTo>
                <a:cubicBezTo>
                  <a:pt x="10510" y="5971"/>
                  <a:pt x="11223" y="6261"/>
                  <a:pt x="11085" y="6851"/>
                </a:cubicBezTo>
                <a:lnTo>
                  <a:pt x="10572" y="8029"/>
                </a:lnTo>
                <a:cubicBezTo>
                  <a:pt x="10390" y="8404"/>
                  <a:pt x="10172" y="8580"/>
                  <a:pt x="9872" y="8876"/>
                </a:cubicBezTo>
                <a:cubicBezTo>
                  <a:pt x="9616" y="9127"/>
                  <a:pt x="9592" y="9526"/>
                  <a:pt x="9592" y="9878"/>
                </a:cubicBezTo>
                <a:lnTo>
                  <a:pt x="9592" y="10748"/>
                </a:lnTo>
                <a:cubicBezTo>
                  <a:pt x="9592" y="10866"/>
                  <a:pt x="9687" y="10962"/>
                  <a:pt x="9806" y="10962"/>
                </a:cubicBezTo>
                <a:cubicBezTo>
                  <a:pt x="9925" y="10962"/>
                  <a:pt x="10019" y="10866"/>
                  <a:pt x="10019" y="10748"/>
                </a:cubicBezTo>
                <a:lnTo>
                  <a:pt x="10019" y="9878"/>
                </a:lnTo>
                <a:cubicBezTo>
                  <a:pt x="10025" y="9593"/>
                  <a:pt x="10043" y="9313"/>
                  <a:pt x="10177" y="9184"/>
                </a:cubicBezTo>
                <a:cubicBezTo>
                  <a:pt x="10476" y="8885"/>
                  <a:pt x="10761" y="8647"/>
                  <a:pt x="10961" y="8205"/>
                </a:cubicBezTo>
                <a:cubicBezTo>
                  <a:pt x="10966" y="8205"/>
                  <a:pt x="10966" y="8205"/>
                  <a:pt x="10966" y="8200"/>
                </a:cubicBezTo>
                <a:cubicBezTo>
                  <a:pt x="11522" y="6926"/>
                  <a:pt x="11493" y="7003"/>
                  <a:pt x="11498" y="6974"/>
                </a:cubicBezTo>
                <a:cubicBezTo>
                  <a:pt x="11697" y="6199"/>
                  <a:pt x="11028" y="5710"/>
                  <a:pt x="10642" y="5557"/>
                </a:cubicBezTo>
                <a:lnTo>
                  <a:pt x="10030" y="5277"/>
                </a:lnTo>
                <a:lnTo>
                  <a:pt x="10030" y="4013"/>
                </a:lnTo>
                <a:cubicBezTo>
                  <a:pt x="10030" y="3556"/>
                  <a:pt x="9654" y="3251"/>
                  <a:pt x="9262" y="3251"/>
                </a:cubicBezTo>
                <a:cubicBezTo>
                  <a:pt x="9070" y="3251"/>
                  <a:pt x="8875" y="3323"/>
                  <a:pt x="8718" y="3486"/>
                </a:cubicBezTo>
                <a:cubicBezTo>
                  <a:pt x="8569" y="3332"/>
                  <a:pt x="8370" y="3254"/>
                  <a:pt x="8170" y="3254"/>
                </a:cubicBezTo>
                <a:cubicBezTo>
                  <a:pt x="7973" y="3254"/>
                  <a:pt x="7775" y="3330"/>
                  <a:pt x="7624" y="3486"/>
                </a:cubicBezTo>
                <a:cubicBezTo>
                  <a:pt x="7474" y="3331"/>
                  <a:pt x="7275" y="3254"/>
                  <a:pt x="7076" y="3254"/>
                </a:cubicBezTo>
                <a:cubicBezTo>
                  <a:pt x="6877" y="3254"/>
                  <a:pt x="6678" y="3331"/>
                  <a:pt x="6531" y="3486"/>
                </a:cubicBezTo>
                <a:cubicBezTo>
                  <a:pt x="6469" y="3418"/>
                  <a:pt x="6393" y="3366"/>
                  <a:pt x="6307" y="3324"/>
                </a:cubicBezTo>
                <a:cubicBezTo>
                  <a:pt x="6232" y="2653"/>
                  <a:pt x="5509" y="2345"/>
                  <a:pt x="5423" y="2306"/>
                </a:cubicBezTo>
                <a:lnTo>
                  <a:pt x="4811" y="2025"/>
                </a:lnTo>
                <a:lnTo>
                  <a:pt x="4811" y="762"/>
                </a:lnTo>
                <a:cubicBezTo>
                  <a:pt x="4811" y="349"/>
                  <a:pt x="4478" y="11"/>
                  <a:pt x="4059" y="1"/>
                </a:cubicBezTo>
                <a:cubicBezTo>
                  <a:pt x="4053" y="1"/>
                  <a:pt x="4048" y="0"/>
                  <a:pt x="4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8"/>
          <p:cNvSpPr/>
          <p:nvPr/>
        </p:nvSpPr>
        <p:spPr>
          <a:xfrm>
            <a:off x="4385638" y="3554100"/>
            <a:ext cx="372675" cy="327725"/>
          </a:xfrm>
          <a:custGeom>
            <a:avLst/>
            <a:gdLst/>
            <a:ahLst/>
            <a:cxnLst/>
            <a:rect l="l" t="t" r="r" b="b"/>
            <a:pathLst>
              <a:path w="14907" h="13109" extrusionOk="0">
                <a:moveTo>
                  <a:pt x="8119" y="3210"/>
                </a:moveTo>
                <a:cubicBezTo>
                  <a:pt x="8474" y="3210"/>
                  <a:pt x="8829" y="3337"/>
                  <a:pt x="9113" y="3591"/>
                </a:cubicBezTo>
                <a:cubicBezTo>
                  <a:pt x="9412" y="3861"/>
                  <a:pt x="9593" y="4251"/>
                  <a:pt x="9602" y="4660"/>
                </a:cubicBezTo>
                <a:cubicBezTo>
                  <a:pt x="9622" y="5302"/>
                  <a:pt x="9231" y="5853"/>
                  <a:pt x="8676" y="6076"/>
                </a:cubicBezTo>
                <a:lnTo>
                  <a:pt x="7173" y="5844"/>
                </a:lnTo>
                <a:cubicBezTo>
                  <a:pt x="6494" y="5287"/>
                  <a:pt x="6446" y="4266"/>
                  <a:pt x="7069" y="3648"/>
                </a:cubicBezTo>
                <a:cubicBezTo>
                  <a:pt x="7357" y="3357"/>
                  <a:pt x="7738" y="3210"/>
                  <a:pt x="8119" y="3210"/>
                </a:cubicBezTo>
                <a:close/>
                <a:moveTo>
                  <a:pt x="13036" y="6039"/>
                </a:moveTo>
                <a:cubicBezTo>
                  <a:pt x="13143" y="6039"/>
                  <a:pt x="13250" y="6071"/>
                  <a:pt x="13343" y="6138"/>
                </a:cubicBezTo>
                <a:cubicBezTo>
                  <a:pt x="13457" y="6219"/>
                  <a:pt x="13533" y="6342"/>
                  <a:pt x="13557" y="6480"/>
                </a:cubicBezTo>
                <a:cubicBezTo>
                  <a:pt x="13457" y="6509"/>
                  <a:pt x="13357" y="6557"/>
                  <a:pt x="13272" y="6618"/>
                </a:cubicBezTo>
                <a:lnTo>
                  <a:pt x="13267" y="6618"/>
                </a:lnTo>
                <a:lnTo>
                  <a:pt x="12140" y="7417"/>
                </a:lnTo>
                <a:lnTo>
                  <a:pt x="11451" y="7906"/>
                </a:lnTo>
                <a:lnTo>
                  <a:pt x="12606" y="6262"/>
                </a:lnTo>
                <a:cubicBezTo>
                  <a:pt x="12707" y="6117"/>
                  <a:pt x="12871" y="6039"/>
                  <a:pt x="13036" y="6039"/>
                </a:cubicBezTo>
                <a:close/>
                <a:moveTo>
                  <a:pt x="3064" y="7250"/>
                </a:moveTo>
                <a:cubicBezTo>
                  <a:pt x="3102" y="7250"/>
                  <a:pt x="3139" y="7268"/>
                  <a:pt x="3161" y="7303"/>
                </a:cubicBezTo>
                <a:cubicBezTo>
                  <a:pt x="3233" y="7403"/>
                  <a:pt x="5539" y="10654"/>
                  <a:pt x="5614" y="10763"/>
                </a:cubicBezTo>
                <a:cubicBezTo>
                  <a:pt x="5653" y="10815"/>
                  <a:pt x="5638" y="10892"/>
                  <a:pt x="5586" y="10929"/>
                </a:cubicBezTo>
                <a:lnTo>
                  <a:pt x="5015" y="11333"/>
                </a:lnTo>
                <a:cubicBezTo>
                  <a:pt x="4901" y="11172"/>
                  <a:pt x="2539" y="7835"/>
                  <a:pt x="2425" y="7674"/>
                </a:cubicBezTo>
                <a:lnTo>
                  <a:pt x="2995" y="7274"/>
                </a:lnTo>
                <a:cubicBezTo>
                  <a:pt x="3016" y="7258"/>
                  <a:pt x="3040" y="7250"/>
                  <a:pt x="3064" y="7250"/>
                </a:cubicBezTo>
                <a:close/>
                <a:moveTo>
                  <a:pt x="2073" y="7926"/>
                </a:moveTo>
                <a:cubicBezTo>
                  <a:pt x="2187" y="8088"/>
                  <a:pt x="4550" y="11424"/>
                  <a:pt x="4664" y="11585"/>
                </a:cubicBezTo>
                <a:lnTo>
                  <a:pt x="3148" y="12655"/>
                </a:lnTo>
                <a:cubicBezTo>
                  <a:pt x="3127" y="12670"/>
                  <a:pt x="3102" y="12678"/>
                  <a:pt x="3077" y="12678"/>
                </a:cubicBezTo>
                <a:cubicBezTo>
                  <a:pt x="3040" y="12678"/>
                  <a:pt x="3004" y="12661"/>
                  <a:pt x="2981" y="12627"/>
                </a:cubicBezTo>
                <a:lnTo>
                  <a:pt x="529" y="9166"/>
                </a:lnTo>
                <a:cubicBezTo>
                  <a:pt x="491" y="9109"/>
                  <a:pt x="505" y="9038"/>
                  <a:pt x="557" y="8994"/>
                </a:cubicBezTo>
                <a:lnTo>
                  <a:pt x="2073" y="7926"/>
                </a:lnTo>
                <a:close/>
                <a:moveTo>
                  <a:pt x="12014" y="1"/>
                </a:moveTo>
                <a:cubicBezTo>
                  <a:pt x="11932" y="1"/>
                  <a:pt x="11851" y="33"/>
                  <a:pt x="11789" y="97"/>
                </a:cubicBezTo>
                <a:lnTo>
                  <a:pt x="11351" y="530"/>
                </a:lnTo>
                <a:lnTo>
                  <a:pt x="11109" y="287"/>
                </a:lnTo>
                <a:cubicBezTo>
                  <a:pt x="11050" y="228"/>
                  <a:pt x="10971" y="198"/>
                  <a:pt x="10893" y="198"/>
                </a:cubicBezTo>
                <a:cubicBezTo>
                  <a:pt x="10814" y="198"/>
                  <a:pt x="10736" y="228"/>
                  <a:pt x="10677" y="287"/>
                </a:cubicBezTo>
                <a:lnTo>
                  <a:pt x="10177" y="787"/>
                </a:lnTo>
                <a:cubicBezTo>
                  <a:pt x="10058" y="906"/>
                  <a:pt x="10058" y="1101"/>
                  <a:pt x="10177" y="1219"/>
                </a:cubicBezTo>
                <a:lnTo>
                  <a:pt x="10420" y="1461"/>
                </a:lnTo>
                <a:lnTo>
                  <a:pt x="9583" y="2303"/>
                </a:lnTo>
                <a:cubicBezTo>
                  <a:pt x="9144" y="2037"/>
                  <a:pt x="8637" y="1894"/>
                  <a:pt x="8122" y="1894"/>
                </a:cubicBezTo>
                <a:cubicBezTo>
                  <a:pt x="8029" y="1894"/>
                  <a:pt x="7936" y="1899"/>
                  <a:pt x="7843" y="1908"/>
                </a:cubicBezTo>
                <a:cubicBezTo>
                  <a:pt x="7207" y="1970"/>
                  <a:pt x="6603" y="2250"/>
                  <a:pt x="6147" y="2702"/>
                </a:cubicBezTo>
                <a:cubicBezTo>
                  <a:pt x="5305" y="3534"/>
                  <a:pt x="5087" y="4802"/>
                  <a:pt x="5572" y="5868"/>
                </a:cubicBezTo>
                <a:cubicBezTo>
                  <a:pt x="5471" y="5910"/>
                  <a:pt x="5377" y="5967"/>
                  <a:pt x="5287" y="6029"/>
                </a:cubicBezTo>
                <a:lnTo>
                  <a:pt x="3622" y="7208"/>
                </a:lnTo>
                <a:lnTo>
                  <a:pt x="3514" y="7051"/>
                </a:lnTo>
                <a:cubicBezTo>
                  <a:pt x="3406" y="6901"/>
                  <a:pt x="3236" y="6821"/>
                  <a:pt x="3063" y="6821"/>
                </a:cubicBezTo>
                <a:cubicBezTo>
                  <a:pt x="2952" y="6821"/>
                  <a:pt x="2840" y="6854"/>
                  <a:pt x="2744" y="6923"/>
                </a:cubicBezTo>
                <a:cubicBezTo>
                  <a:pt x="1564" y="7754"/>
                  <a:pt x="377" y="8595"/>
                  <a:pt x="310" y="8648"/>
                </a:cubicBezTo>
                <a:cubicBezTo>
                  <a:pt x="63" y="8819"/>
                  <a:pt x="0" y="9166"/>
                  <a:pt x="177" y="9413"/>
                </a:cubicBezTo>
                <a:lnTo>
                  <a:pt x="2630" y="12879"/>
                </a:lnTo>
                <a:cubicBezTo>
                  <a:pt x="2737" y="13029"/>
                  <a:pt x="2905" y="13108"/>
                  <a:pt x="3078" y="13108"/>
                </a:cubicBezTo>
                <a:cubicBezTo>
                  <a:pt x="3189" y="13108"/>
                  <a:pt x="3301" y="13075"/>
                  <a:pt x="3400" y="13006"/>
                </a:cubicBezTo>
                <a:cubicBezTo>
                  <a:pt x="3670" y="12816"/>
                  <a:pt x="5539" y="11490"/>
                  <a:pt x="5833" y="11282"/>
                </a:cubicBezTo>
                <a:cubicBezTo>
                  <a:pt x="6081" y="11105"/>
                  <a:pt x="6142" y="10763"/>
                  <a:pt x="5967" y="10516"/>
                </a:cubicBezTo>
                <a:lnTo>
                  <a:pt x="5904" y="10431"/>
                </a:lnTo>
                <a:cubicBezTo>
                  <a:pt x="6749" y="9985"/>
                  <a:pt x="7461" y="9922"/>
                  <a:pt x="8112" y="9922"/>
                </a:cubicBezTo>
                <a:cubicBezTo>
                  <a:pt x="8323" y="9922"/>
                  <a:pt x="8527" y="9929"/>
                  <a:pt x="8727" y="9931"/>
                </a:cubicBezTo>
                <a:cubicBezTo>
                  <a:pt x="8847" y="9931"/>
                  <a:pt x="8946" y="9836"/>
                  <a:pt x="8946" y="9718"/>
                </a:cubicBezTo>
                <a:cubicBezTo>
                  <a:pt x="8946" y="9599"/>
                  <a:pt x="8852" y="9499"/>
                  <a:pt x="8733" y="9499"/>
                </a:cubicBezTo>
                <a:cubicBezTo>
                  <a:pt x="8541" y="9497"/>
                  <a:pt x="8337" y="9490"/>
                  <a:pt x="8122" y="9490"/>
                </a:cubicBezTo>
                <a:cubicBezTo>
                  <a:pt x="7425" y="9490"/>
                  <a:pt x="6604" y="9560"/>
                  <a:pt x="5653" y="10078"/>
                </a:cubicBezTo>
                <a:cubicBezTo>
                  <a:pt x="5462" y="9808"/>
                  <a:pt x="4089" y="7869"/>
                  <a:pt x="3870" y="7559"/>
                </a:cubicBezTo>
                <a:lnTo>
                  <a:pt x="5533" y="6381"/>
                </a:lnTo>
                <a:cubicBezTo>
                  <a:pt x="5748" y="6231"/>
                  <a:pt x="6000" y="6153"/>
                  <a:pt x="6256" y="6153"/>
                </a:cubicBezTo>
                <a:cubicBezTo>
                  <a:pt x="6318" y="6153"/>
                  <a:pt x="6380" y="6158"/>
                  <a:pt x="6441" y="6167"/>
                </a:cubicBezTo>
                <a:lnTo>
                  <a:pt x="7050" y="6262"/>
                </a:lnTo>
                <a:lnTo>
                  <a:pt x="9736" y="6675"/>
                </a:lnTo>
                <a:cubicBezTo>
                  <a:pt x="10054" y="6723"/>
                  <a:pt x="10282" y="7013"/>
                  <a:pt x="10244" y="7340"/>
                </a:cubicBezTo>
                <a:cubicBezTo>
                  <a:pt x="10206" y="7626"/>
                  <a:pt x="9977" y="7845"/>
                  <a:pt x="9697" y="7869"/>
                </a:cubicBezTo>
                <a:lnTo>
                  <a:pt x="7601" y="7607"/>
                </a:lnTo>
                <a:cubicBezTo>
                  <a:pt x="7592" y="7606"/>
                  <a:pt x="7583" y="7606"/>
                  <a:pt x="7574" y="7606"/>
                </a:cubicBezTo>
                <a:cubicBezTo>
                  <a:pt x="7467" y="7606"/>
                  <a:pt x="7372" y="7687"/>
                  <a:pt x="7358" y="7792"/>
                </a:cubicBezTo>
                <a:cubicBezTo>
                  <a:pt x="7345" y="7911"/>
                  <a:pt x="7430" y="8020"/>
                  <a:pt x="7549" y="8035"/>
                </a:cubicBezTo>
                <a:cubicBezTo>
                  <a:pt x="10258" y="8373"/>
                  <a:pt x="9104" y="8239"/>
                  <a:pt x="11157" y="8448"/>
                </a:cubicBezTo>
                <a:cubicBezTo>
                  <a:pt x="11177" y="8450"/>
                  <a:pt x="11197" y="8451"/>
                  <a:pt x="11217" y="8451"/>
                </a:cubicBezTo>
                <a:cubicBezTo>
                  <a:pt x="11353" y="8451"/>
                  <a:pt x="11487" y="8408"/>
                  <a:pt x="11598" y="8329"/>
                </a:cubicBezTo>
                <a:lnTo>
                  <a:pt x="13514" y="6970"/>
                </a:lnTo>
                <a:cubicBezTo>
                  <a:pt x="13607" y="6907"/>
                  <a:pt x="13714" y="6876"/>
                  <a:pt x="13820" y="6876"/>
                </a:cubicBezTo>
                <a:cubicBezTo>
                  <a:pt x="13985" y="6876"/>
                  <a:pt x="14147" y="6951"/>
                  <a:pt x="14251" y="7099"/>
                </a:cubicBezTo>
                <a:cubicBezTo>
                  <a:pt x="14417" y="7336"/>
                  <a:pt x="14360" y="7664"/>
                  <a:pt x="14123" y="7831"/>
                </a:cubicBezTo>
                <a:lnTo>
                  <a:pt x="12287" y="9133"/>
                </a:lnTo>
                <a:cubicBezTo>
                  <a:pt x="11924" y="9391"/>
                  <a:pt x="11480" y="9528"/>
                  <a:pt x="11034" y="9528"/>
                </a:cubicBezTo>
                <a:cubicBezTo>
                  <a:pt x="11019" y="9528"/>
                  <a:pt x="11005" y="9527"/>
                  <a:pt x="10990" y="9527"/>
                </a:cubicBezTo>
                <a:lnTo>
                  <a:pt x="9740" y="9514"/>
                </a:lnTo>
                <a:cubicBezTo>
                  <a:pt x="9737" y="9513"/>
                  <a:pt x="9733" y="9513"/>
                  <a:pt x="9730" y="9513"/>
                </a:cubicBezTo>
                <a:cubicBezTo>
                  <a:pt x="9616" y="9513"/>
                  <a:pt x="9521" y="9607"/>
                  <a:pt x="9521" y="9722"/>
                </a:cubicBezTo>
                <a:cubicBezTo>
                  <a:pt x="9521" y="9841"/>
                  <a:pt x="9617" y="9941"/>
                  <a:pt x="9736" y="9941"/>
                </a:cubicBezTo>
                <a:lnTo>
                  <a:pt x="10980" y="9955"/>
                </a:lnTo>
                <a:cubicBezTo>
                  <a:pt x="11003" y="9956"/>
                  <a:pt x="11026" y="9956"/>
                  <a:pt x="11049" y="9956"/>
                </a:cubicBezTo>
                <a:cubicBezTo>
                  <a:pt x="11582" y="9956"/>
                  <a:pt x="12106" y="9790"/>
                  <a:pt x="12540" y="9485"/>
                </a:cubicBezTo>
                <a:lnTo>
                  <a:pt x="14374" y="8182"/>
                </a:lnTo>
                <a:cubicBezTo>
                  <a:pt x="14807" y="7878"/>
                  <a:pt x="14907" y="7279"/>
                  <a:pt x="14602" y="6846"/>
                </a:cubicBezTo>
                <a:cubicBezTo>
                  <a:pt x="14455" y="6642"/>
                  <a:pt x="14237" y="6504"/>
                  <a:pt x="13989" y="6462"/>
                </a:cubicBezTo>
                <a:cubicBezTo>
                  <a:pt x="13961" y="6191"/>
                  <a:pt x="13818" y="5943"/>
                  <a:pt x="13590" y="5782"/>
                </a:cubicBezTo>
                <a:cubicBezTo>
                  <a:pt x="13423" y="5664"/>
                  <a:pt x="13231" y="5608"/>
                  <a:pt x="13040" y="5608"/>
                </a:cubicBezTo>
                <a:cubicBezTo>
                  <a:pt x="12738" y="5608"/>
                  <a:pt x="12441" y="5750"/>
                  <a:pt x="12254" y="6015"/>
                </a:cubicBezTo>
                <a:lnTo>
                  <a:pt x="10900" y="7935"/>
                </a:lnTo>
                <a:cubicBezTo>
                  <a:pt x="10890" y="7954"/>
                  <a:pt x="10876" y="7968"/>
                  <a:pt x="10857" y="7983"/>
                </a:cubicBezTo>
                <a:lnTo>
                  <a:pt x="10429" y="7939"/>
                </a:lnTo>
                <a:cubicBezTo>
                  <a:pt x="10558" y="7792"/>
                  <a:pt x="10644" y="7603"/>
                  <a:pt x="10672" y="7393"/>
                </a:cubicBezTo>
                <a:cubicBezTo>
                  <a:pt x="10714" y="7022"/>
                  <a:pt x="10563" y="6680"/>
                  <a:pt x="10296" y="6467"/>
                </a:cubicBezTo>
                <a:cubicBezTo>
                  <a:pt x="10605" y="6086"/>
                  <a:pt x="10804" y="5635"/>
                  <a:pt x="10885" y="5150"/>
                </a:cubicBezTo>
                <a:cubicBezTo>
                  <a:pt x="10905" y="5030"/>
                  <a:pt x="10824" y="4922"/>
                  <a:pt x="10710" y="4903"/>
                </a:cubicBezTo>
                <a:cubicBezTo>
                  <a:pt x="10697" y="4901"/>
                  <a:pt x="10685" y="4900"/>
                  <a:pt x="10673" y="4900"/>
                </a:cubicBezTo>
                <a:cubicBezTo>
                  <a:pt x="10569" y="4900"/>
                  <a:pt x="10480" y="4972"/>
                  <a:pt x="10462" y="5078"/>
                </a:cubicBezTo>
                <a:cubicBezTo>
                  <a:pt x="10387" y="5525"/>
                  <a:pt x="10196" y="5934"/>
                  <a:pt x="9896" y="6267"/>
                </a:cubicBezTo>
                <a:cubicBezTo>
                  <a:pt x="9835" y="6252"/>
                  <a:pt x="9850" y="6257"/>
                  <a:pt x="9336" y="6177"/>
                </a:cubicBezTo>
                <a:cubicBezTo>
                  <a:pt x="9793" y="5800"/>
                  <a:pt x="10049" y="5249"/>
                  <a:pt x="10034" y="4646"/>
                </a:cubicBezTo>
                <a:cubicBezTo>
                  <a:pt x="10021" y="4118"/>
                  <a:pt x="9788" y="3619"/>
                  <a:pt x="9402" y="3273"/>
                </a:cubicBezTo>
                <a:cubicBezTo>
                  <a:pt x="9036" y="2945"/>
                  <a:pt x="8576" y="2781"/>
                  <a:pt x="8117" y="2781"/>
                </a:cubicBezTo>
                <a:cubicBezTo>
                  <a:pt x="7625" y="2781"/>
                  <a:pt x="7134" y="2969"/>
                  <a:pt x="6759" y="3343"/>
                </a:cubicBezTo>
                <a:cubicBezTo>
                  <a:pt x="6114" y="3995"/>
                  <a:pt x="6028" y="4997"/>
                  <a:pt x="6508" y="5743"/>
                </a:cubicBezTo>
                <a:cubicBezTo>
                  <a:pt x="6423" y="5729"/>
                  <a:pt x="6336" y="5722"/>
                  <a:pt x="6249" y="5722"/>
                </a:cubicBezTo>
                <a:cubicBezTo>
                  <a:pt x="6162" y="5722"/>
                  <a:pt x="6075" y="5729"/>
                  <a:pt x="5989" y="5743"/>
                </a:cubicBezTo>
                <a:cubicBezTo>
                  <a:pt x="5543" y="4831"/>
                  <a:pt x="5724" y="3729"/>
                  <a:pt x="6451" y="3011"/>
                </a:cubicBezTo>
                <a:cubicBezTo>
                  <a:pt x="6905" y="2560"/>
                  <a:pt x="7513" y="2327"/>
                  <a:pt x="8125" y="2327"/>
                </a:cubicBezTo>
                <a:cubicBezTo>
                  <a:pt x="8570" y="2327"/>
                  <a:pt x="9017" y="2450"/>
                  <a:pt x="9407" y="2702"/>
                </a:cubicBezTo>
                <a:cubicBezTo>
                  <a:pt x="9463" y="2738"/>
                  <a:pt x="9526" y="2755"/>
                  <a:pt x="9590" y="2755"/>
                </a:cubicBezTo>
                <a:cubicBezTo>
                  <a:pt x="9680" y="2755"/>
                  <a:pt x="9770" y="2721"/>
                  <a:pt x="9839" y="2654"/>
                </a:cubicBezTo>
                <a:lnTo>
                  <a:pt x="10833" y="1661"/>
                </a:lnTo>
                <a:cubicBezTo>
                  <a:pt x="10942" y="1551"/>
                  <a:pt x="10942" y="1375"/>
                  <a:pt x="10833" y="1266"/>
                </a:cubicBezTo>
                <a:lnTo>
                  <a:pt x="10572" y="1005"/>
                </a:lnTo>
                <a:lnTo>
                  <a:pt x="10895" y="682"/>
                </a:lnTo>
                <a:lnTo>
                  <a:pt x="11157" y="943"/>
                </a:lnTo>
                <a:cubicBezTo>
                  <a:pt x="11211" y="998"/>
                  <a:pt x="11282" y="1025"/>
                  <a:pt x="11354" y="1025"/>
                </a:cubicBezTo>
                <a:cubicBezTo>
                  <a:pt x="11425" y="1025"/>
                  <a:pt x="11496" y="998"/>
                  <a:pt x="11551" y="943"/>
                </a:cubicBezTo>
                <a:lnTo>
                  <a:pt x="12017" y="478"/>
                </a:lnTo>
                <a:lnTo>
                  <a:pt x="12335" y="801"/>
                </a:lnTo>
                <a:lnTo>
                  <a:pt x="11870" y="1266"/>
                </a:lnTo>
                <a:cubicBezTo>
                  <a:pt x="11765" y="1375"/>
                  <a:pt x="11765" y="1551"/>
                  <a:pt x="11870" y="1656"/>
                </a:cubicBezTo>
                <a:lnTo>
                  <a:pt x="12136" y="1922"/>
                </a:lnTo>
                <a:lnTo>
                  <a:pt x="11813" y="2246"/>
                </a:lnTo>
                <a:lnTo>
                  <a:pt x="11551" y="1979"/>
                </a:lnTo>
                <a:cubicBezTo>
                  <a:pt x="11499" y="1928"/>
                  <a:pt x="11427" y="1899"/>
                  <a:pt x="11351" y="1899"/>
                </a:cubicBezTo>
                <a:cubicBezTo>
                  <a:pt x="11280" y="1899"/>
                  <a:pt x="11208" y="1928"/>
                  <a:pt x="11157" y="1979"/>
                </a:cubicBezTo>
                <a:lnTo>
                  <a:pt x="10159" y="2977"/>
                </a:lnTo>
                <a:cubicBezTo>
                  <a:pt x="10045" y="3091"/>
                  <a:pt x="10025" y="3273"/>
                  <a:pt x="10115" y="3411"/>
                </a:cubicBezTo>
                <a:cubicBezTo>
                  <a:pt x="10263" y="3639"/>
                  <a:pt x="10368" y="3890"/>
                  <a:pt x="10429" y="4157"/>
                </a:cubicBezTo>
                <a:cubicBezTo>
                  <a:pt x="10453" y="4258"/>
                  <a:pt x="10540" y="4324"/>
                  <a:pt x="10638" y="4324"/>
                </a:cubicBezTo>
                <a:cubicBezTo>
                  <a:pt x="10655" y="4324"/>
                  <a:pt x="10673" y="4322"/>
                  <a:pt x="10690" y="4317"/>
                </a:cubicBezTo>
                <a:cubicBezTo>
                  <a:pt x="10804" y="4289"/>
                  <a:pt x="10876" y="4175"/>
                  <a:pt x="10852" y="4061"/>
                </a:cubicBezTo>
                <a:cubicBezTo>
                  <a:pt x="10781" y="3766"/>
                  <a:pt x="10666" y="3490"/>
                  <a:pt x="10515" y="3234"/>
                </a:cubicBezTo>
                <a:lnTo>
                  <a:pt x="11351" y="2393"/>
                </a:lnTo>
                <a:lnTo>
                  <a:pt x="11594" y="2635"/>
                </a:lnTo>
                <a:cubicBezTo>
                  <a:pt x="11655" y="2697"/>
                  <a:pt x="11735" y="2728"/>
                  <a:pt x="11814" y="2728"/>
                </a:cubicBezTo>
                <a:cubicBezTo>
                  <a:pt x="11893" y="2728"/>
                  <a:pt x="11971" y="2697"/>
                  <a:pt x="12031" y="2635"/>
                </a:cubicBezTo>
                <a:lnTo>
                  <a:pt x="12526" y="2141"/>
                </a:lnTo>
                <a:cubicBezTo>
                  <a:pt x="12649" y="2022"/>
                  <a:pt x="12649" y="1827"/>
                  <a:pt x="12526" y="1704"/>
                </a:cubicBezTo>
                <a:lnTo>
                  <a:pt x="12283" y="1461"/>
                </a:lnTo>
                <a:lnTo>
                  <a:pt x="12720" y="1029"/>
                </a:lnTo>
                <a:cubicBezTo>
                  <a:pt x="12844" y="901"/>
                  <a:pt x="12844" y="701"/>
                  <a:pt x="12720" y="572"/>
                </a:cubicBezTo>
                <a:lnTo>
                  <a:pt x="12241" y="97"/>
                </a:lnTo>
                <a:cubicBezTo>
                  <a:pt x="12178" y="33"/>
                  <a:pt x="12096" y="1"/>
                  <a:pt x="12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871"/>
        <p:cNvGrpSpPr/>
        <p:nvPr/>
      </p:nvGrpSpPr>
      <p:grpSpPr>
        <a:xfrm>
          <a:off x="0" y="0"/>
          <a:ext cx="0" cy="0"/>
          <a:chOff x="0" y="0"/>
          <a:chExt cx="0" cy="0"/>
        </a:xfrm>
      </p:grpSpPr>
      <p:sp>
        <p:nvSpPr>
          <p:cNvPr id="4872" name="Google Shape;4872;p49"/>
          <p:cNvSpPr/>
          <p:nvPr/>
        </p:nvSpPr>
        <p:spPr>
          <a:xfrm rot="4868596">
            <a:off x="2387747" y="1388459"/>
            <a:ext cx="516528" cy="623914"/>
          </a:xfrm>
          <a:custGeom>
            <a:avLst/>
            <a:gdLst/>
            <a:ahLst/>
            <a:cxnLst/>
            <a:rect l="l" t="t" r="r" b="b"/>
            <a:pathLst>
              <a:path w="2899" h="2791" extrusionOk="0">
                <a:moveTo>
                  <a:pt x="1558" y="0"/>
                </a:moveTo>
                <a:cubicBezTo>
                  <a:pt x="1320" y="0"/>
                  <a:pt x="1086" y="82"/>
                  <a:pt x="898" y="270"/>
                </a:cubicBezTo>
                <a:cubicBezTo>
                  <a:pt x="727" y="356"/>
                  <a:pt x="535" y="548"/>
                  <a:pt x="449" y="719"/>
                </a:cubicBezTo>
                <a:cubicBezTo>
                  <a:pt x="0" y="1339"/>
                  <a:pt x="86" y="2237"/>
                  <a:pt x="727" y="2600"/>
                </a:cubicBezTo>
                <a:cubicBezTo>
                  <a:pt x="944" y="2732"/>
                  <a:pt x="1170" y="2790"/>
                  <a:pt x="1388" y="2790"/>
                </a:cubicBezTo>
                <a:cubicBezTo>
                  <a:pt x="1879" y="2790"/>
                  <a:pt x="2335" y="2495"/>
                  <a:pt x="2587" y="2066"/>
                </a:cubicBezTo>
                <a:cubicBezTo>
                  <a:pt x="2672" y="1788"/>
                  <a:pt x="2672" y="1617"/>
                  <a:pt x="2758" y="1339"/>
                </a:cubicBezTo>
                <a:cubicBezTo>
                  <a:pt x="2899" y="618"/>
                  <a:pt x="2212" y="0"/>
                  <a:pt x="1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9"/>
          <p:cNvSpPr/>
          <p:nvPr/>
        </p:nvSpPr>
        <p:spPr>
          <a:xfrm rot="4868596">
            <a:off x="6239736" y="1388459"/>
            <a:ext cx="516528" cy="623914"/>
          </a:xfrm>
          <a:custGeom>
            <a:avLst/>
            <a:gdLst/>
            <a:ahLst/>
            <a:cxnLst/>
            <a:rect l="l" t="t" r="r" b="b"/>
            <a:pathLst>
              <a:path w="2899" h="2791" extrusionOk="0">
                <a:moveTo>
                  <a:pt x="1558" y="0"/>
                </a:moveTo>
                <a:cubicBezTo>
                  <a:pt x="1320" y="0"/>
                  <a:pt x="1086" y="82"/>
                  <a:pt x="898" y="270"/>
                </a:cubicBezTo>
                <a:cubicBezTo>
                  <a:pt x="727" y="356"/>
                  <a:pt x="535" y="548"/>
                  <a:pt x="449" y="719"/>
                </a:cubicBezTo>
                <a:cubicBezTo>
                  <a:pt x="0" y="1339"/>
                  <a:pt x="86" y="2237"/>
                  <a:pt x="727" y="2600"/>
                </a:cubicBezTo>
                <a:cubicBezTo>
                  <a:pt x="944" y="2732"/>
                  <a:pt x="1170" y="2790"/>
                  <a:pt x="1388" y="2790"/>
                </a:cubicBezTo>
                <a:cubicBezTo>
                  <a:pt x="1879" y="2790"/>
                  <a:pt x="2335" y="2495"/>
                  <a:pt x="2587" y="2066"/>
                </a:cubicBezTo>
                <a:cubicBezTo>
                  <a:pt x="2672" y="1788"/>
                  <a:pt x="2672" y="1617"/>
                  <a:pt x="2758" y="1339"/>
                </a:cubicBezTo>
                <a:cubicBezTo>
                  <a:pt x="2899" y="618"/>
                  <a:pt x="2212" y="0"/>
                  <a:pt x="1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9"/>
          <p:cNvSpPr/>
          <p:nvPr/>
        </p:nvSpPr>
        <p:spPr>
          <a:xfrm rot="4868596">
            <a:off x="2387747" y="3098685"/>
            <a:ext cx="516528" cy="623914"/>
          </a:xfrm>
          <a:custGeom>
            <a:avLst/>
            <a:gdLst/>
            <a:ahLst/>
            <a:cxnLst/>
            <a:rect l="l" t="t" r="r" b="b"/>
            <a:pathLst>
              <a:path w="2899" h="2791" extrusionOk="0">
                <a:moveTo>
                  <a:pt x="1558" y="0"/>
                </a:moveTo>
                <a:cubicBezTo>
                  <a:pt x="1320" y="0"/>
                  <a:pt x="1086" y="82"/>
                  <a:pt x="898" y="270"/>
                </a:cubicBezTo>
                <a:cubicBezTo>
                  <a:pt x="727" y="356"/>
                  <a:pt x="535" y="548"/>
                  <a:pt x="449" y="719"/>
                </a:cubicBezTo>
                <a:cubicBezTo>
                  <a:pt x="0" y="1339"/>
                  <a:pt x="86" y="2237"/>
                  <a:pt x="727" y="2600"/>
                </a:cubicBezTo>
                <a:cubicBezTo>
                  <a:pt x="944" y="2732"/>
                  <a:pt x="1170" y="2790"/>
                  <a:pt x="1388" y="2790"/>
                </a:cubicBezTo>
                <a:cubicBezTo>
                  <a:pt x="1879" y="2790"/>
                  <a:pt x="2335" y="2495"/>
                  <a:pt x="2587" y="2066"/>
                </a:cubicBezTo>
                <a:cubicBezTo>
                  <a:pt x="2672" y="1788"/>
                  <a:pt x="2672" y="1617"/>
                  <a:pt x="2758" y="1339"/>
                </a:cubicBezTo>
                <a:cubicBezTo>
                  <a:pt x="2899" y="618"/>
                  <a:pt x="2212" y="0"/>
                  <a:pt x="1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9"/>
          <p:cNvSpPr/>
          <p:nvPr/>
        </p:nvSpPr>
        <p:spPr>
          <a:xfrm rot="4868596">
            <a:off x="6239736" y="3098685"/>
            <a:ext cx="516528" cy="623914"/>
          </a:xfrm>
          <a:custGeom>
            <a:avLst/>
            <a:gdLst/>
            <a:ahLst/>
            <a:cxnLst/>
            <a:rect l="l" t="t" r="r" b="b"/>
            <a:pathLst>
              <a:path w="2899" h="2791" extrusionOk="0">
                <a:moveTo>
                  <a:pt x="1558" y="0"/>
                </a:moveTo>
                <a:cubicBezTo>
                  <a:pt x="1320" y="0"/>
                  <a:pt x="1086" y="82"/>
                  <a:pt x="898" y="270"/>
                </a:cubicBezTo>
                <a:cubicBezTo>
                  <a:pt x="727" y="356"/>
                  <a:pt x="535" y="548"/>
                  <a:pt x="449" y="719"/>
                </a:cubicBezTo>
                <a:cubicBezTo>
                  <a:pt x="0" y="1339"/>
                  <a:pt x="86" y="2237"/>
                  <a:pt x="727" y="2600"/>
                </a:cubicBezTo>
                <a:cubicBezTo>
                  <a:pt x="944" y="2732"/>
                  <a:pt x="1170" y="2790"/>
                  <a:pt x="1388" y="2790"/>
                </a:cubicBezTo>
                <a:cubicBezTo>
                  <a:pt x="1879" y="2790"/>
                  <a:pt x="2335" y="2495"/>
                  <a:pt x="2587" y="2066"/>
                </a:cubicBezTo>
                <a:cubicBezTo>
                  <a:pt x="2672" y="1788"/>
                  <a:pt x="2672" y="1617"/>
                  <a:pt x="2758" y="1339"/>
                </a:cubicBezTo>
                <a:cubicBezTo>
                  <a:pt x="2899" y="618"/>
                  <a:pt x="2212" y="0"/>
                  <a:pt x="1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9"/>
          <p:cNvSpPr txBox="1">
            <a:spLocks noGrp="1"/>
          </p:cNvSpPr>
          <p:nvPr>
            <p:ph type="subTitle" idx="1"/>
          </p:nvPr>
        </p:nvSpPr>
        <p:spPr>
          <a:xfrm flipH="1">
            <a:off x="1596311" y="2059025"/>
            <a:ext cx="20994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4877" name="Google Shape;4877;p49"/>
          <p:cNvSpPr txBox="1">
            <a:spLocks noGrp="1"/>
          </p:cNvSpPr>
          <p:nvPr>
            <p:ph type="subTitle" idx="2"/>
          </p:nvPr>
        </p:nvSpPr>
        <p:spPr>
          <a:xfrm flipH="1">
            <a:off x="5448300" y="2059025"/>
            <a:ext cx="20994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terribly hot</a:t>
            </a:r>
            <a:endParaRPr/>
          </a:p>
        </p:txBody>
      </p:sp>
      <p:sp>
        <p:nvSpPr>
          <p:cNvPr id="4878" name="Google Shape;4878;p49"/>
          <p:cNvSpPr txBox="1">
            <a:spLocks noGrp="1"/>
          </p:cNvSpPr>
          <p:nvPr>
            <p:ph type="subTitle" idx="3"/>
          </p:nvPr>
        </p:nvSpPr>
        <p:spPr>
          <a:xfrm flipH="1">
            <a:off x="1596311" y="3766750"/>
            <a:ext cx="20994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sp>
        <p:nvSpPr>
          <p:cNvPr id="4879" name="Google Shape;4879;p49"/>
          <p:cNvSpPr txBox="1">
            <a:spLocks noGrp="1"/>
          </p:cNvSpPr>
          <p:nvPr>
            <p:ph type="subTitle" idx="4"/>
          </p:nvPr>
        </p:nvSpPr>
        <p:spPr>
          <a:xfrm flipH="1">
            <a:off x="5448300" y="3766750"/>
            <a:ext cx="20994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grpSp>
        <p:nvGrpSpPr>
          <p:cNvPr id="4880" name="Google Shape;4880;p49"/>
          <p:cNvGrpSpPr/>
          <p:nvPr/>
        </p:nvGrpSpPr>
        <p:grpSpPr>
          <a:xfrm>
            <a:off x="6293725" y="3226489"/>
            <a:ext cx="408550" cy="367500"/>
            <a:chOff x="6054175" y="3236375"/>
            <a:chExt cx="408550" cy="367500"/>
          </a:xfrm>
        </p:grpSpPr>
        <p:sp>
          <p:nvSpPr>
            <p:cNvPr id="4881" name="Google Shape;4881;p49"/>
            <p:cNvSpPr/>
            <p:nvPr/>
          </p:nvSpPr>
          <p:spPr>
            <a:xfrm>
              <a:off x="6117500" y="3361750"/>
              <a:ext cx="219725" cy="208950"/>
            </a:xfrm>
            <a:custGeom>
              <a:avLst/>
              <a:gdLst/>
              <a:ahLst/>
              <a:cxnLst/>
              <a:rect l="l" t="t" r="r" b="b"/>
              <a:pathLst>
                <a:path w="8789" h="8358" extrusionOk="0">
                  <a:moveTo>
                    <a:pt x="5627" y="1294"/>
                  </a:moveTo>
                  <a:cubicBezTo>
                    <a:pt x="5640" y="1294"/>
                    <a:pt x="5653" y="1295"/>
                    <a:pt x="5667" y="1298"/>
                  </a:cubicBezTo>
                  <a:cubicBezTo>
                    <a:pt x="5775" y="1317"/>
                    <a:pt x="5866" y="1421"/>
                    <a:pt x="5866" y="1541"/>
                  </a:cubicBezTo>
                  <a:lnTo>
                    <a:pt x="5866" y="2353"/>
                  </a:lnTo>
                  <a:cubicBezTo>
                    <a:pt x="5743" y="2298"/>
                    <a:pt x="5624" y="2231"/>
                    <a:pt x="5454" y="2231"/>
                  </a:cubicBezTo>
                  <a:cubicBezTo>
                    <a:pt x="5434" y="2231"/>
                    <a:pt x="5413" y="2232"/>
                    <a:pt x="5391" y="2234"/>
                  </a:cubicBezTo>
                  <a:lnTo>
                    <a:pt x="5391" y="1530"/>
                  </a:lnTo>
                  <a:cubicBezTo>
                    <a:pt x="5391" y="1401"/>
                    <a:pt x="5497" y="1294"/>
                    <a:pt x="5627" y="1294"/>
                  </a:cubicBezTo>
                  <a:close/>
                  <a:moveTo>
                    <a:pt x="2914" y="1293"/>
                  </a:moveTo>
                  <a:cubicBezTo>
                    <a:pt x="3048" y="1293"/>
                    <a:pt x="3157" y="1403"/>
                    <a:pt x="3157" y="1530"/>
                  </a:cubicBezTo>
                  <a:lnTo>
                    <a:pt x="3157" y="3313"/>
                  </a:lnTo>
                  <a:cubicBezTo>
                    <a:pt x="3157" y="3441"/>
                    <a:pt x="3052" y="3546"/>
                    <a:pt x="2919" y="3546"/>
                  </a:cubicBezTo>
                  <a:cubicBezTo>
                    <a:pt x="2791" y="3546"/>
                    <a:pt x="2681" y="3441"/>
                    <a:pt x="2681" y="3313"/>
                  </a:cubicBezTo>
                  <a:lnTo>
                    <a:pt x="2681" y="1541"/>
                  </a:lnTo>
                  <a:cubicBezTo>
                    <a:pt x="2681" y="1412"/>
                    <a:pt x="2786" y="1298"/>
                    <a:pt x="2914" y="1293"/>
                  </a:cubicBezTo>
                  <a:close/>
                  <a:moveTo>
                    <a:pt x="3822" y="1293"/>
                  </a:moveTo>
                  <a:cubicBezTo>
                    <a:pt x="3831" y="1293"/>
                    <a:pt x="3842" y="1298"/>
                    <a:pt x="3846" y="1298"/>
                  </a:cubicBezTo>
                  <a:cubicBezTo>
                    <a:pt x="3965" y="1307"/>
                    <a:pt x="4059" y="1407"/>
                    <a:pt x="4059" y="1530"/>
                  </a:cubicBezTo>
                  <a:lnTo>
                    <a:pt x="4059" y="3313"/>
                  </a:lnTo>
                  <a:cubicBezTo>
                    <a:pt x="4059" y="3441"/>
                    <a:pt x="3956" y="3546"/>
                    <a:pt x="3822" y="3546"/>
                  </a:cubicBezTo>
                  <a:cubicBezTo>
                    <a:pt x="3693" y="3546"/>
                    <a:pt x="3585" y="3441"/>
                    <a:pt x="3585" y="3313"/>
                  </a:cubicBezTo>
                  <a:lnTo>
                    <a:pt x="3585" y="1530"/>
                  </a:lnTo>
                  <a:cubicBezTo>
                    <a:pt x="3585" y="1403"/>
                    <a:pt x="3693" y="1293"/>
                    <a:pt x="3822" y="1293"/>
                  </a:cubicBezTo>
                  <a:close/>
                  <a:moveTo>
                    <a:pt x="4725" y="1296"/>
                  </a:moveTo>
                  <a:cubicBezTo>
                    <a:pt x="4853" y="1296"/>
                    <a:pt x="4963" y="1400"/>
                    <a:pt x="4963" y="1530"/>
                  </a:cubicBezTo>
                  <a:lnTo>
                    <a:pt x="4963" y="2458"/>
                  </a:lnTo>
                  <a:cubicBezTo>
                    <a:pt x="4858" y="2572"/>
                    <a:pt x="4792" y="2724"/>
                    <a:pt x="4787" y="2890"/>
                  </a:cubicBezTo>
                  <a:cubicBezTo>
                    <a:pt x="4787" y="3057"/>
                    <a:pt x="4849" y="3217"/>
                    <a:pt x="4958" y="3346"/>
                  </a:cubicBezTo>
                  <a:cubicBezTo>
                    <a:pt x="4939" y="3460"/>
                    <a:pt x="4844" y="3546"/>
                    <a:pt x="4726" y="3546"/>
                  </a:cubicBezTo>
                  <a:cubicBezTo>
                    <a:pt x="4597" y="3546"/>
                    <a:pt x="4487" y="3441"/>
                    <a:pt x="4487" y="3313"/>
                  </a:cubicBezTo>
                  <a:lnTo>
                    <a:pt x="4487" y="1530"/>
                  </a:lnTo>
                  <a:cubicBezTo>
                    <a:pt x="4487" y="1407"/>
                    <a:pt x="4583" y="1307"/>
                    <a:pt x="4702" y="1298"/>
                  </a:cubicBezTo>
                  <a:cubicBezTo>
                    <a:pt x="4710" y="1297"/>
                    <a:pt x="4717" y="1296"/>
                    <a:pt x="4725" y="1296"/>
                  </a:cubicBezTo>
                  <a:close/>
                  <a:moveTo>
                    <a:pt x="5305" y="3641"/>
                  </a:moveTo>
                  <a:lnTo>
                    <a:pt x="5334" y="3665"/>
                  </a:lnTo>
                  <a:cubicBezTo>
                    <a:pt x="5314" y="3669"/>
                    <a:pt x="5296" y="3679"/>
                    <a:pt x="5272" y="3693"/>
                  </a:cubicBezTo>
                  <a:cubicBezTo>
                    <a:pt x="5286" y="3674"/>
                    <a:pt x="5296" y="3660"/>
                    <a:pt x="5305" y="3641"/>
                  </a:cubicBezTo>
                  <a:close/>
                  <a:moveTo>
                    <a:pt x="4583" y="433"/>
                  </a:moveTo>
                  <a:cubicBezTo>
                    <a:pt x="5481" y="433"/>
                    <a:pt x="6374" y="751"/>
                    <a:pt x="7087" y="1392"/>
                  </a:cubicBezTo>
                  <a:cubicBezTo>
                    <a:pt x="7848" y="2068"/>
                    <a:pt x="8300" y="3046"/>
                    <a:pt x="8324" y="4079"/>
                  </a:cubicBezTo>
                  <a:cubicBezTo>
                    <a:pt x="8352" y="5115"/>
                    <a:pt x="7967" y="6093"/>
                    <a:pt x="7230" y="6830"/>
                  </a:cubicBezTo>
                  <a:cubicBezTo>
                    <a:pt x="6944" y="7111"/>
                    <a:pt x="6626" y="7339"/>
                    <a:pt x="6289" y="7515"/>
                  </a:cubicBezTo>
                  <a:lnTo>
                    <a:pt x="6289" y="6369"/>
                  </a:lnTo>
                  <a:cubicBezTo>
                    <a:pt x="6289" y="6141"/>
                    <a:pt x="6308" y="5918"/>
                    <a:pt x="6403" y="5823"/>
                  </a:cubicBezTo>
                  <a:cubicBezTo>
                    <a:pt x="6403" y="5823"/>
                    <a:pt x="6683" y="5547"/>
                    <a:pt x="6688" y="5542"/>
                  </a:cubicBezTo>
                  <a:cubicBezTo>
                    <a:pt x="6693" y="5538"/>
                    <a:pt x="6693" y="5538"/>
                    <a:pt x="6698" y="5533"/>
                  </a:cubicBezTo>
                  <a:cubicBezTo>
                    <a:pt x="6922" y="5310"/>
                    <a:pt x="7059" y="5020"/>
                    <a:pt x="7064" y="5005"/>
                  </a:cubicBezTo>
                  <a:lnTo>
                    <a:pt x="7064" y="5000"/>
                  </a:lnTo>
                  <a:lnTo>
                    <a:pt x="7497" y="4016"/>
                  </a:lnTo>
                  <a:cubicBezTo>
                    <a:pt x="7501" y="4007"/>
                    <a:pt x="7506" y="3993"/>
                    <a:pt x="7506" y="3983"/>
                  </a:cubicBezTo>
                  <a:cubicBezTo>
                    <a:pt x="7677" y="3318"/>
                    <a:pt x="7111" y="2899"/>
                    <a:pt x="6779" y="2771"/>
                  </a:cubicBezTo>
                  <a:lnTo>
                    <a:pt x="6294" y="2548"/>
                  </a:lnTo>
                  <a:lnTo>
                    <a:pt x="6294" y="1530"/>
                  </a:lnTo>
                  <a:cubicBezTo>
                    <a:pt x="6294" y="1170"/>
                    <a:pt x="5999" y="865"/>
                    <a:pt x="5628" y="865"/>
                  </a:cubicBezTo>
                  <a:cubicBezTo>
                    <a:pt x="5461" y="865"/>
                    <a:pt x="5301" y="927"/>
                    <a:pt x="5176" y="1041"/>
                  </a:cubicBezTo>
                  <a:cubicBezTo>
                    <a:pt x="5055" y="926"/>
                    <a:pt x="4892" y="864"/>
                    <a:pt x="4725" y="864"/>
                  </a:cubicBezTo>
                  <a:cubicBezTo>
                    <a:pt x="4567" y="864"/>
                    <a:pt x="4406" y="920"/>
                    <a:pt x="4274" y="1041"/>
                  </a:cubicBezTo>
                  <a:cubicBezTo>
                    <a:pt x="4144" y="920"/>
                    <a:pt x="3984" y="864"/>
                    <a:pt x="3826" y="864"/>
                  </a:cubicBezTo>
                  <a:cubicBezTo>
                    <a:pt x="3659" y="864"/>
                    <a:pt x="3495" y="926"/>
                    <a:pt x="3370" y="1041"/>
                  </a:cubicBezTo>
                  <a:cubicBezTo>
                    <a:pt x="3252" y="931"/>
                    <a:pt x="3090" y="865"/>
                    <a:pt x="2919" y="865"/>
                  </a:cubicBezTo>
                  <a:cubicBezTo>
                    <a:pt x="2890" y="865"/>
                    <a:pt x="2853" y="865"/>
                    <a:pt x="2819" y="870"/>
                  </a:cubicBezTo>
                  <a:cubicBezTo>
                    <a:pt x="3370" y="580"/>
                    <a:pt x="3978" y="433"/>
                    <a:pt x="4583" y="433"/>
                  </a:cubicBezTo>
                  <a:close/>
                  <a:moveTo>
                    <a:pt x="2368" y="1155"/>
                  </a:moveTo>
                  <a:lnTo>
                    <a:pt x="2368" y="1155"/>
                  </a:lnTo>
                  <a:cubicBezTo>
                    <a:pt x="2296" y="1265"/>
                    <a:pt x="2254" y="1392"/>
                    <a:pt x="2254" y="1530"/>
                  </a:cubicBezTo>
                  <a:lnTo>
                    <a:pt x="2254" y="1541"/>
                  </a:lnTo>
                  <a:lnTo>
                    <a:pt x="2254" y="4735"/>
                  </a:lnTo>
                  <a:cubicBezTo>
                    <a:pt x="2254" y="5628"/>
                    <a:pt x="2900" y="5628"/>
                    <a:pt x="2900" y="6141"/>
                  </a:cubicBezTo>
                  <a:lnTo>
                    <a:pt x="2900" y="7524"/>
                  </a:lnTo>
                  <a:cubicBezTo>
                    <a:pt x="414" y="6279"/>
                    <a:pt x="100" y="2818"/>
                    <a:pt x="2368" y="1155"/>
                  </a:cubicBezTo>
                  <a:close/>
                  <a:moveTo>
                    <a:pt x="5452" y="2662"/>
                  </a:moveTo>
                  <a:cubicBezTo>
                    <a:pt x="5488" y="2662"/>
                    <a:pt x="5526" y="2671"/>
                    <a:pt x="5566" y="2690"/>
                  </a:cubicBezTo>
                  <a:cubicBezTo>
                    <a:pt x="5576" y="2695"/>
                    <a:pt x="6608" y="3166"/>
                    <a:pt x="6617" y="3171"/>
                  </a:cubicBezTo>
                  <a:cubicBezTo>
                    <a:pt x="6641" y="3180"/>
                    <a:pt x="7197" y="3399"/>
                    <a:pt x="7093" y="3860"/>
                  </a:cubicBezTo>
                  <a:lnTo>
                    <a:pt x="6674" y="4825"/>
                  </a:lnTo>
                  <a:cubicBezTo>
                    <a:pt x="6659" y="4849"/>
                    <a:pt x="6551" y="5071"/>
                    <a:pt x="6389" y="5233"/>
                  </a:cubicBezTo>
                  <a:lnTo>
                    <a:pt x="6384" y="5233"/>
                  </a:lnTo>
                  <a:cubicBezTo>
                    <a:pt x="6009" y="5604"/>
                    <a:pt x="5866" y="5670"/>
                    <a:pt x="5856" y="6369"/>
                  </a:cubicBezTo>
                  <a:lnTo>
                    <a:pt x="5856" y="7701"/>
                  </a:lnTo>
                  <a:cubicBezTo>
                    <a:pt x="5443" y="7851"/>
                    <a:pt x="5011" y="7924"/>
                    <a:pt x="4582" y="7924"/>
                  </a:cubicBezTo>
                  <a:cubicBezTo>
                    <a:pt x="4155" y="7924"/>
                    <a:pt x="3731" y="7852"/>
                    <a:pt x="3328" y="7710"/>
                  </a:cubicBezTo>
                  <a:lnTo>
                    <a:pt x="3328" y="6141"/>
                  </a:lnTo>
                  <a:cubicBezTo>
                    <a:pt x="3328" y="5747"/>
                    <a:pt x="3133" y="5542"/>
                    <a:pt x="2971" y="5376"/>
                  </a:cubicBezTo>
                  <a:cubicBezTo>
                    <a:pt x="2809" y="5209"/>
                    <a:pt x="2681" y="5077"/>
                    <a:pt x="2681" y="4735"/>
                  </a:cubicBezTo>
                  <a:lnTo>
                    <a:pt x="2681" y="3936"/>
                  </a:lnTo>
                  <a:cubicBezTo>
                    <a:pt x="2758" y="3965"/>
                    <a:pt x="2838" y="3978"/>
                    <a:pt x="2919" y="3978"/>
                  </a:cubicBezTo>
                  <a:cubicBezTo>
                    <a:pt x="3094" y="3978"/>
                    <a:pt x="3252" y="3912"/>
                    <a:pt x="3370" y="3803"/>
                  </a:cubicBezTo>
                  <a:cubicBezTo>
                    <a:pt x="3489" y="3912"/>
                    <a:pt x="3651" y="3978"/>
                    <a:pt x="3822" y="3978"/>
                  </a:cubicBezTo>
                  <a:cubicBezTo>
                    <a:pt x="3998" y="3978"/>
                    <a:pt x="4155" y="3912"/>
                    <a:pt x="4274" y="3803"/>
                  </a:cubicBezTo>
                  <a:cubicBezTo>
                    <a:pt x="4393" y="3912"/>
                    <a:pt x="4555" y="3978"/>
                    <a:pt x="4726" y="3978"/>
                  </a:cubicBezTo>
                  <a:cubicBezTo>
                    <a:pt x="4792" y="3978"/>
                    <a:pt x="4853" y="3969"/>
                    <a:pt x="4915" y="3950"/>
                  </a:cubicBezTo>
                  <a:lnTo>
                    <a:pt x="4915" y="3950"/>
                  </a:lnTo>
                  <a:cubicBezTo>
                    <a:pt x="4844" y="4022"/>
                    <a:pt x="4777" y="4097"/>
                    <a:pt x="4715" y="4193"/>
                  </a:cubicBezTo>
                  <a:cubicBezTo>
                    <a:pt x="4649" y="4288"/>
                    <a:pt x="4678" y="4426"/>
                    <a:pt x="4777" y="4487"/>
                  </a:cubicBezTo>
                  <a:cubicBezTo>
                    <a:pt x="4815" y="4512"/>
                    <a:pt x="4858" y="4524"/>
                    <a:pt x="4900" y="4524"/>
                  </a:cubicBezTo>
                  <a:cubicBezTo>
                    <a:pt x="4969" y="4524"/>
                    <a:pt x="5036" y="4492"/>
                    <a:pt x="5077" y="4430"/>
                  </a:cubicBezTo>
                  <a:cubicBezTo>
                    <a:pt x="5301" y="4088"/>
                    <a:pt x="5610" y="4007"/>
                    <a:pt x="5742" y="3983"/>
                  </a:cubicBezTo>
                  <a:lnTo>
                    <a:pt x="6071" y="4244"/>
                  </a:lnTo>
                  <a:cubicBezTo>
                    <a:pt x="6111" y="4274"/>
                    <a:pt x="6157" y="4289"/>
                    <a:pt x="6204" y="4289"/>
                  </a:cubicBezTo>
                  <a:cubicBezTo>
                    <a:pt x="6267" y="4289"/>
                    <a:pt x="6331" y="4261"/>
                    <a:pt x="6374" y="4207"/>
                  </a:cubicBezTo>
                  <a:cubicBezTo>
                    <a:pt x="6446" y="4116"/>
                    <a:pt x="6431" y="3978"/>
                    <a:pt x="6336" y="3908"/>
                  </a:cubicBezTo>
                  <a:lnTo>
                    <a:pt x="5362" y="3138"/>
                  </a:lnTo>
                  <a:cubicBezTo>
                    <a:pt x="5248" y="3042"/>
                    <a:pt x="5176" y="2932"/>
                    <a:pt x="5248" y="2800"/>
                  </a:cubicBezTo>
                  <a:cubicBezTo>
                    <a:pt x="5289" y="2716"/>
                    <a:pt x="5363" y="2662"/>
                    <a:pt x="5452" y="2662"/>
                  </a:cubicBezTo>
                  <a:close/>
                  <a:moveTo>
                    <a:pt x="4585" y="0"/>
                  </a:moveTo>
                  <a:cubicBezTo>
                    <a:pt x="3512" y="0"/>
                    <a:pt x="2442" y="411"/>
                    <a:pt x="1626" y="1227"/>
                  </a:cubicBezTo>
                  <a:cubicBezTo>
                    <a:pt x="1" y="2852"/>
                    <a:pt x="1" y="5505"/>
                    <a:pt x="1626" y="7135"/>
                  </a:cubicBezTo>
                  <a:cubicBezTo>
                    <a:pt x="2446" y="7952"/>
                    <a:pt x="3514" y="8357"/>
                    <a:pt x="4580" y="8357"/>
                  </a:cubicBezTo>
                  <a:cubicBezTo>
                    <a:pt x="5652" y="8357"/>
                    <a:pt x="6721" y="7948"/>
                    <a:pt x="7534" y="7135"/>
                  </a:cubicBezTo>
                  <a:cubicBezTo>
                    <a:pt x="8352" y="6312"/>
                    <a:pt x="8789" y="5224"/>
                    <a:pt x="8756" y="4064"/>
                  </a:cubicBezTo>
                  <a:cubicBezTo>
                    <a:pt x="8723" y="2919"/>
                    <a:pt x="8223" y="1826"/>
                    <a:pt x="7378" y="1069"/>
                  </a:cubicBezTo>
                  <a:cubicBezTo>
                    <a:pt x="6581" y="355"/>
                    <a:pt x="5582" y="0"/>
                    <a:pt x="4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9"/>
            <p:cNvSpPr/>
            <p:nvPr/>
          </p:nvSpPr>
          <p:spPr>
            <a:xfrm>
              <a:off x="6234425" y="3236375"/>
              <a:ext cx="228300" cy="222700"/>
            </a:xfrm>
            <a:custGeom>
              <a:avLst/>
              <a:gdLst/>
              <a:ahLst/>
              <a:cxnLst/>
              <a:rect l="l" t="t" r="r" b="b"/>
              <a:pathLst>
                <a:path w="9132" h="8908" extrusionOk="0">
                  <a:moveTo>
                    <a:pt x="7989" y="1"/>
                  </a:moveTo>
                  <a:cubicBezTo>
                    <a:pt x="7903" y="1"/>
                    <a:pt x="7817" y="34"/>
                    <a:pt x="7753" y="100"/>
                  </a:cubicBezTo>
                  <a:lnTo>
                    <a:pt x="7045" y="804"/>
                  </a:lnTo>
                  <a:lnTo>
                    <a:pt x="6346" y="105"/>
                  </a:lnTo>
                  <a:cubicBezTo>
                    <a:pt x="6279" y="39"/>
                    <a:pt x="6193" y="5"/>
                    <a:pt x="6107" y="5"/>
                  </a:cubicBezTo>
                  <a:cubicBezTo>
                    <a:pt x="6020" y="5"/>
                    <a:pt x="5935" y="39"/>
                    <a:pt x="5871" y="105"/>
                  </a:cubicBezTo>
                  <a:lnTo>
                    <a:pt x="5096" y="875"/>
                  </a:lnTo>
                  <a:cubicBezTo>
                    <a:pt x="4972" y="1004"/>
                    <a:pt x="4958" y="1212"/>
                    <a:pt x="5096" y="1355"/>
                  </a:cubicBezTo>
                  <a:lnTo>
                    <a:pt x="5799" y="2054"/>
                  </a:lnTo>
                  <a:lnTo>
                    <a:pt x="3133" y="4720"/>
                  </a:lnTo>
                  <a:cubicBezTo>
                    <a:pt x="2282" y="4108"/>
                    <a:pt x="1289" y="3751"/>
                    <a:pt x="233" y="3689"/>
                  </a:cubicBezTo>
                  <a:cubicBezTo>
                    <a:pt x="228" y="3689"/>
                    <a:pt x="223" y="3688"/>
                    <a:pt x="218" y="3688"/>
                  </a:cubicBezTo>
                  <a:cubicBezTo>
                    <a:pt x="110" y="3688"/>
                    <a:pt x="14" y="3780"/>
                    <a:pt x="10" y="3893"/>
                  </a:cubicBezTo>
                  <a:cubicBezTo>
                    <a:pt x="1" y="4012"/>
                    <a:pt x="91" y="4112"/>
                    <a:pt x="210" y="4117"/>
                  </a:cubicBezTo>
                  <a:cubicBezTo>
                    <a:pt x="1236" y="4178"/>
                    <a:pt x="2210" y="4544"/>
                    <a:pt x="3019" y="5172"/>
                  </a:cubicBezTo>
                  <a:cubicBezTo>
                    <a:pt x="3058" y="5202"/>
                    <a:pt x="3106" y="5218"/>
                    <a:pt x="3153" y="5218"/>
                  </a:cubicBezTo>
                  <a:cubicBezTo>
                    <a:pt x="3208" y="5218"/>
                    <a:pt x="3263" y="5196"/>
                    <a:pt x="3304" y="5153"/>
                  </a:cubicBezTo>
                  <a:lnTo>
                    <a:pt x="6165" y="2292"/>
                  </a:lnTo>
                  <a:cubicBezTo>
                    <a:pt x="6299" y="2158"/>
                    <a:pt x="6299" y="1945"/>
                    <a:pt x="6165" y="1811"/>
                  </a:cubicBezTo>
                  <a:lnTo>
                    <a:pt x="5467" y="1113"/>
                  </a:lnTo>
                  <a:lnTo>
                    <a:pt x="6108" y="475"/>
                  </a:lnTo>
                  <a:lnTo>
                    <a:pt x="6808" y="1175"/>
                  </a:lnTo>
                  <a:cubicBezTo>
                    <a:pt x="6874" y="1241"/>
                    <a:pt x="6960" y="1275"/>
                    <a:pt x="7047" y="1275"/>
                  </a:cubicBezTo>
                  <a:cubicBezTo>
                    <a:pt x="7133" y="1275"/>
                    <a:pt x="7218" y="1241"/>
                    <a:pt x="7282" y="1175"/>
                  </a:cubicBezTo>
                  <a:lnTo>
                    <a:pt x="7991" y="466"/>
                  </a:lnTo>
                  <a:lnTo>
                    <a:pt x="8627" y="1109"/>
                  </a:lnTo>
                  <a:lnTo>
                    <a:pt x="7924" y="1811"/>
                  </a:lnTo>
                  <a:cubicBezTo>
                    <a:pt x="7791" y="1945"/>
                    <a:pt x="7791" y="2158"/>
                    <a:pt x="7924" y="2292"/>
                  </a:cubicBezTo>
                  <a:lnTo>
                    <a:pt x="8623" y="2991"/>
                  </a:lnTo>
                  <a:lnTo>
                    <a:pt x="7986" y="3632"/>
                  </a:lnTo>
                  <a:lnTo>
                    <a:pt x="7287" y="2928"/>
                  </a:lnTo>
                  <a:cubicBezTo>
                    <a:pt x="7221" y="2864"/>
                    <a:pt x="7134" y="2832"/>
                    <a:pt x="7047" y="2832"/>
                  </a:cubicBezTo>
                  <a:cubicBezTo>
                    <a:pt x="6960" y="2832"/>
                    <a:pt x="6874" y="2864"/>
                    <a:pt x="6808" y="2928"/>
                  </a:cubicBezTo>
                  <a:lnTo>
                    <a:pt x="3941" y="5795"/>
                  </a:lnTo>
                  <a:cubicBezTo>
                    <a:pt x="3864" y="5871"/>
                    <a:pt x="3860" y="5994"/>
                    <a:pt x="3927" y="6080"/>
                  </a:cubicBezTo>
                  <a:cubicBezTo>
                    <a:pt x="4516" y="6841"/>
                    <a:pt x="4877" y="7748"/>
                    <a:pt x="4968" y="8713"/>
                  </a:cubicBezTo>
                  <a:cubicBezTo>
                    <a:pt x="4977" y="8822"/>
                    <a:pt x="5073" y="8908"/>
                    <a:pt x="5182" y="8908"/>
                  </a:cubicBezTo>
                  <a:lnTo>
                    <a:pt x="5200" y="8908"/>
                  </a:lnTo>
                  <a:cubicBezTo>
                    <a:pt x="5319" y="8894"/>
                    <a:pt x="5404" y="8789"/>
                    <a:pt x="5395" y="8671"/>
                  </a:cubicBezTo>
                  <a:cubicBezTo>
                    <a:pt x="5301" y="7691"/>
                    <a:pt x="4954" y="6760"/>
                    <a:pt x="4378" y="5966"/>
                  </a:cubicBezTo>
                  <a:lnTo>
                    <a:pt x="7045" y="3299"/>
                  </a:lnTo>
                  <a:lnTo>
                    <a:pt x="7743" y="3998"/>
                  </a:lnTo>
                  <a:cubicBezTo>
                    <a:pt x="7810" y="4065"/>
                    <a:pt x="7897" y="4098"/>
                    <a:pt x="7984" y="4098"/>
                  </a:cubicBezTo>
                  <a:cubicBezTo>
                    <a:pt x="8070" y="4098"/>
                    <a:pt x="8157" y="4065"/>
                    <a:pt x="8223" y="3998"/>
                  </a:cubicBezTo>
                  <a:lnTo>
                    <a:pt x="8993" y="3228"/>
                  </a:lnTo>
                  <a:cubicBezTo>
                    <a:pt x="9127" y="3099"/>
                    <a:pt x="9127" y="2886"/>
                    <a:pt x="8993" y="2752"/>
                  </a:cubicBezTo>
                  <a:lnTo>
                    <a:pt x="8295" y="2054"/>
                  </a:lnTo>
                  <a:lnTo>
                    <a:pt x="8998" y="1346"/>
                  </a:lnTo>
                  <a:cubicBezTo>
                    <a:pt x="9131" y="1217"/>
                    <a:pt x="9131" y="1004"/>
                    <a:pt x="8998" y="870"/>
                  </a:cubicBezTo>
                  <a:lnTo>
                    <a:pt x="8228" y="100"/>
                  </a:lnTo>
                  <a:cubicBezTo>
                    <a:pt x="8162" y="34"/>
                    <a:pt x="8075" y="1"/>
                    <a:pt x="7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9"/>
            <p:cNvSpPr/>
            <p:nvPr/>
          </p:nvSpPr>
          <p:spPr>
            <a:xfrm>
              <a:off x="6054175" y="3329500"/>
              <a:ext cx="315375" cy="274375"/>
            </a:xfrm>
            <a:custGeom>
              <a:avLst/>
              <a:gdLst/>
              <a:ahLst/>
              <a:cxnLst/>
              <a:rect l="l" t="t" r="r" b="b"/>
              <a:pathLst>
                <a:path w="12615" h="10975" extrusionOk="0">
                  <a:moveTo>
                    <a:pt x="6424" y="0"/>
                  </a:moveTo>
                  <a:cubicBezTo>
                    <a:pt x="6415" y="0"/>
                    <a:pt x="6406" y="1"/>
                    <a:pt x="6397" y="2"/>
                  </a:cubicBezTo>
                  <a:cubicBezTo>
                    <a:pt x="1878" y="591"/>
                    <a:pt x="0" y="6143"/>
                    <a:pt x="3223" y="9361"/>
                  </a:cubicBezTo>
                  <a:cubicBezTo>
                    <a:pt x="4296" y="10437"/>
                    <a:pt x="5707" y="10974"/>
                    <a:pt x="7117" y="10974"/>
                  </a:cubicBezTo>
                  <a:cubicBezTo>
                    <a:pt x="8529" y="10974"/>
                    <a:pt x="9941" y="10436"/>
                    <a:pt x="11013" y="9361"/>
                  </a:cubicBezTo>
                  <a:cubicBezTo>
                    <a:pt x="11916" y="8458"/>
                    <a:pt x="12482" y="7265"/>
                    <a:pt x="12605" y="5990"/>
                  </a:cubicBezTo>
                  <a:cubicBezTo>
                    <a:pt x="12614" y="5872"/>
                    <a:pt x="12529" y="5768"/>
                    <a:pt x="12410" y="5758"/>
                  </a:cubicBezTo>
                  <a:cubicBezTo>
                    <a:pt x="12404" y="5757"/>
                    <a:pt x="12399" y="5757"/>
                    <a:pt x="12393" y="5757"/>
                  </a:cubicBezTo>
                  <a:cubicBezTo>
                    <a:pt x="12282" y="5757"/>
                    <a:pt x="12186" y="5840"/>
                    <a:pt x="12173" y="5953"/>
                  </a:cubicBezTo>
                  <a:cubicBezTo>
                    <a:pt x="12064" y="7122"/>
                    <a:pt x="11541" y="8225"/>
                    <a:pt x="10709" y="9057"/>
                  </a:cubicBezTo>
                  <a:cubicBezTo>
                    <a:pt x="9718" y="10050"/>
                    <a:pt x="8418" y="10547"/>
                    <a:pt x="7118" y="10547"/>
                  </a:cubicBezTo>
                  <a:cubicBezTo>
                    <a:pt x="5818" y="10547"/>
                    <a:pt x="4518" y="10050"/>
                    <a:pt x="3527" y="9057"/>
                  </a:cubicBezTo>
                  <a:cubicBezTo>
                    <a:pt x="551" y="6086"/>
                    <a:pt x="2291" y="971"/>
                    <a:pt x="6454" y="429"/>
                  </a:cubicBezTo>
                  <a:cubicBezTo>
                    <a:pt x="6574" y="411"/>
                    <a:pt x="6654" y="306"/>
                    <a:pt x="6640" y="188"/>
                  </a:cubicBezTo>
                  <a:cubicBezTo>
                    <a:pt x="6627" y="78"/>
                    <a:pt x="6533" y="0"/>
                    <a:pt x="6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4" name="Google Shape;4884;p49"/>
          <p:cNvGrpSpPr/>
          <p:nvPr/>
        </p:nvGrpSpPr>
        <p:grpSpPr>
          <a:xfrm>
            <a:off x="6383963" y="1516325"/>
            <a:ext cx="228075" cy="367475"/>
            <a:chOff x="6144413" y="1516325"/>
            <a:chExt cx="228075" cy="367475"/>
          </a:xfrm>
        </p:grpSpPr>
        <p:sp>
          <p:nvSpPr>
            <p:cNvPr id="4885" name="Google Shape;4885;p49"/>
            <p:cNvSpPr/>
            <p:nvPr/>
          </p:nvSpPr>
          <p:spPr>
            <a:xfrm>
              <a:off x="6171738" y="1544075"/>
              <a:ext cx="78575" cy="132975"/>
            </a:xfrm>
            <a:custGeom>
              <a:avLst/>
              <a:gdLst/>
              <a:ahLst/>
              <a:cxnLst/>
              <a:rect l="l" t="t" r="r" b="b"/>
              <a:pathLst>
                <a:path w="3143" h="5319" extrusionOk="0">
                  <a:moveTo>
                    <a:pt x="2710" y="484"/>
                  </a:moveTo>
                  <a:lnTo>
                    <a:pt x="2710" y="2770"/>
                  </a:lnTo>
                  <a:lnTo>
                    <a:pt x="733" y="4748"/>
                  </a:lnTo>
                  <a:cubicBezTo>
                    <a:pt x="538" y="4339"/>
                    <a:pt x="433" y="3887"/>
                    <a:pt x="433" y="3431"/>
                  </a:cubicBezTo>
                  <a:cubicBezTo>
                    <a:pt x="433" y="2029"/>
                    <a:pt x="1380" y="831"/>
                    <a:pt x="2710" y="484"/>
                  </a:cubicBezTo>
                  <a:close/>
                  <a:moveTo>
                    <a:pt x="2929" y="0"/>
                  </a:moveTo>
                  <a:cubicBezTo>
                    <a:pt x="2917" y="0"/>
                    <a:pt x="2904" y="1"/>
                    <a:pt x="2891" y="4"/>
                  </a:cubicBezTo>
                  <a:cubicBezTo>
                    <a:pt x="1270" y="284"/>
                    <a:pt x="1" y="1697"/>
                    <a:pt x="1" y="3431"/>
                  </a:cubicBezTo>
                  <a:cubicBezTo>
                    <a:pt x="1" y="4058"/>
                    <a:pt x="172" y="4676"/>
                    <a:pt x="496" y="5214"/>
                  </a:cubicBezTo>
                  <a:cubicBezTo>
                    <a:pt x="536" y="5282"/>
                    <a:pt x="609" y="5319"/>
                    <a:pt x="682" y="5319"/>
                  </a:cubicBezTo>
                  <a:cubicBezTo>
                    <a:pt x="736" y="5319"/>
                    <a:pt x="790" y="5298"/>
                    <a:pt x="832" y="5256"/>
                  </a:cubicBezTo>
                  <a:lnTo>
                    <a:pt x="3081" y="3008"/>
                  </a:lnTo>
                  <a:cubicBezTo>
                    <a:pt x="3120" y="2970"/>
                    <a:pt x="3142" y="2913"/>
                    <a:pt x="3142" y="2856"/>
                  </a:cubicBezTo>
                  <a:lnTo>
                    <a:pt x="3142" y="218"/>
                  </a:lnTo>
                  <a:cubicBezTo>
                    <a:pt x="3142" y="98"/>
                    <a:pt x="3046" y="0"/>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49"/>
            <p:cNvSpPr/>
            <p:nvPr/>
          </p:nvSpPr>
          <p:spPr>
            <a:xfrm>
              <a:off x="6200638" y="1648925"/>
              <a:ext cx="49675" cy="66575"/>
            </a:xfrm>
            <a:custGeom>
              <a:avLst/>
              <a:gdLst/>
              <a:ahLst/>
              <a:cxnLst/>
              <a:rect l="l" t="t" r="r" b="b"/>
              <a:pathLst>
                <a:path w="1987" h="2663" extrusionOk="0">
                  <a:moveTo>
                    <a:pt x="1554" y="739"/>
                  </a:moveTo>
                  <a:lnTo>
                    <a:pt x="1554" y="2180"/>
                  </a:lnTo>
                  <a:cubicBezTo>
                    <a:pt x="1203" y="2088"/>
                    <a:pt x="870" y="1932"/>
                    <a:pt x="571" y="1723"/>
                  </a:cubicBezTo>
                  <a:lnTo>
                    <a:pt x="1554" y="739"/>
                  </a:lnTo>
                  <a:close/>
                  <a:moveTo>
                    <a:pt x="1771" y="1"/>
                  </a:moveTo>
                  <a:cubicBezTo>
                    <a:pt x="1714" y="1"/>
                    <a:pt x="1658" y="22"/>
                    <a:pt x="1616" y="64"/>
                  </a:cubicBezTo>
                  <a:lnTo>
                    <a:pt x="90" y="1590"/>
                  </a:lnTo>
                  <a:cubicBezTo>
                    <a:pt x="0" y="1680"/>
                    <a:pt x="5" y="1827"/>
                    <a:pt x="104" y="1908"/>
                  </a:cubicBezTo>
                  <a:cubicBezTo>
                    <a:pt x="575" y="2298"/>
                    <a:pt x="1136" y="2560"/>
                    <a:pt x="1735" y="2659"/>
                  </a:cubicBezTo>
                  <a:cubicBezTo>
                    <a:pt x="1748" y="2661"/>
                    <a:pt x="1761" y="2662"/>
                    <a:pt x="1774" y="2662"/>
                  </a:cubicBezTo>
                  <a:cubicBezTo>
                    <a:pt x="1890" y="2662"/>
                    <a:pt x="1986" y="2566"/>
                    <a:pt x="1986" y="2445"/>
                  </a:cubicBezTo>
                  <a:lnTo>
                    <a:pt x="1986" y="216"/>
                  </a:lnTo>
                  <a:cubicBezTo>
                    <a:pt x="1986" y="131"/>
                    <a:pt x="1935" y="50"/>
                    <a:pt x="1854" y="17"/>
                  </a:cubicBezTo>
                  <a:cubicBezTo>
                    <a:pt x="1827" y="6"/>
                    <a:pt x="1799" y="1"/>
                    <a:pt x="17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9"/>
            <p:cNvSpPr/>
            <p:nvPr/>
          </p:nvSpPr>
          <p:spPr>
            <a:xfrm>
              <a:off x="6266938" y="1648925"/>
              <a:ext cx="49675" cy="66575"/>
            </a:xfrm>
            <a:custGeom>
              <a:avLst/>
              <a:gdLst/>
              <a:ahLst/>
              <a:cxnLst/>
              <a:rect l="l" t="t" r="r" b="b"/>
              <a:pathLst>
                <a:path w="1987" h="2663" extrusionOk="0">
                  <a:moveTo>
                    <a:pt x="433" y="734"/>
                  </a:moveTo>
                  <a:lnTo>
                    <a:pt x="1416" y="1723"/>
                  </a:lnTo>
                  <a:cubicBezTo>
                    <a:pt x="1117" y="1932"/>
                    <a:pt x="784" y="2088"/>
                    <a:pt x="433" y="2180"/>
                  </a:cubicBezTo>
                  <a:lnTo>
                    <a:pt x="433" y="734"/>
                  </a:lnTo>
                  <a:close/>
                  <a:moveTo>
                    <a:pt x="216" y="1"/>
                  </a:moveTo>
                  <a:cubicBezTo>
                    <a:pt x="188" y="1"/>
                    <a:pt x="160" y="6"/>
                    <a:pt x="133" y="17"/>
                  </a:cubicBezTo>
                  <a:cubicBezTo>
                    <a:pt x="53" y="50"/>
                    <a:pt x="1" y="131"/>
                    <a:pt x="1" y="216"/>
                  </a:cubicBezTo>
                  <a:lnTo>
                    <a:pt x="1" y="2445"/>
                  </a:lnTo>
                  <a:cubicBezTo>
                    <a:pt x="1" y="2566"/>
                    <a:pt x="97" y="2662"/>
                    <a:pt x="214" y="2662"/>
                  </a:cubicBezTo>
                  <a:cubicBezTo>
                    <a:pt x="227" y="2662"/>
                    <a:pt x="240" y="2661"/>
                    <a:pt x="253" y="2659"/>
                  </a:cubicBezTo>
                  <a:cubicBezTo>
                    <a:pt x="852" y="2560"/>
                    <a:pt x="1412" y="2298"/>
                    <a:pt x="1883" y="1908"/>
                  </a:cubicBezTo>
                  <a:cubicBezTo>
                    <a:pt x="1982" y="1827"/>
                    <a:pt x="1987" y="1680"/>
                    <a:pt x="1896" y="1590"/>
                  </a:cubicBezTo>
                  <a:lnTo>
                    <a:pt x="371" y="64"/>
                  </a:lnTo>
                  <a:cubicBezTo>
                    <a:pt x="330" y="22"/>
                    <a:pt x="274"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9"/>
            <p:cNvSpPr/>
            <p:nvPr/>
          </p:nvSpPr>
          <p:spPr>
            <a:xfrm>
              <a:off x="6265513" y="1516325"/>
              <a:ext cx="106975" cy="106775"/>
            </a:xfrm>
            <a:custGeom>
              <a:avLst/>
              <a:gdLst/>
              <a:ahLst/>
              <a:cxnLst/>
              <a:rect l="l" t="t" r="r" b="b"/>
              <a:pathLst>
                <a:path w="4279" h="4271" extrusionOk="0">
                  <a:moveTo>
                    <a:pt x="228" y="0"/>
                  </a:moveTo>
                  <a:cubicBezTo>
                    <a:pt x="119" y="0"/>
                    <a:pt x="28" y="82"/>
                    <a:pt x="14" y="192"/>
                  </a:cubicBezTo>
                  <a:cubicBezTo>
                    <a:pt x="1" y="311"/>
                    <a:pt x="86" y="416"/>
                    <a:pt x="205" y="429"/>
                  </a:cubicBezTo>
                  <a:cubicBezTo>
                    <a:pt x="2101" y="648"/>
                    <a:pt x="3627" y="2184"/>
                    <a:pt x="3836" y="4080"/>
                  </a:cubicBezTo>
                  <a:cubicBezTo>
                    <a:pt x="3851" y="4189"/>
                    <a:pt x="3941" y="4270"/>
                    <a:pt x="4050" y="4270"/>
                  </a:cubicBezTo>
                  <a:lnTo>
                    <a:pt x="4074" y="4270"/>
                  </a:lnTo>
                  <a:cubicBezTo>
                    <a:pt x="4193" y="4255"/>
                    <a:pt x="4278" y="4152"/>
                    <a:pt x="4263" y="4033"/>
                  </a:cubicBezTo>
                  <a:cubicBezTo>
                    <a:pt x="4031" y="1927"/>
                    <a:pt x="2363" y="245"/>
                    <a:pt x="253" y="2"/>
                  </a:cubicBezTo>
                  <a:cubicBezTo>
                    <a:pt x="244" y="1"/>
                    <a:pt x="236" y="0"/>
                    <a:pt x="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9"/>
            <p:cNvSpPr/>
            <p:nvPr/>
          </p:nvSpPr>
          <p:spPr>
            <a:xfrm>
              <a:off x="6144413" y="1516325"/>
              <a:ext cx="227950" cy="367475"/>
            </a:xfrm>
            <a:custGeom>
              <a:avLst/>
              <a:gdLst/>
              <a:ahLst/>
              <a:cxnLst/>
              <a:rect l="l" t="t" r="r" b="b"/>
              <a:pathLst>
                <a:path w="9118" h="14699" extrusionOk="0">
                  <a:moveTo>
                    <a:pt x="4066" y="0"/>
                  </a:moveTo>
                  <a:cubicBezTo>
                    <a:pt x="4058" y="0"/>
                    <a:pt x="4050" y="1"/>
                    <a:pt x="4041" y="2"/>
                  </a:cubicBezTo>
                  <a:cubicBezTo>
                    <a:pt x="1736" y="268"/>
                    <a:pt x="1" y="2217"/>
                    <a:pt x="1" y="4541"/>
                  </a:cubicBezTo>
                  <a:cubicBezTo>
                    <a:pt x="1" y="6775"/>
                    <a:pt x="1622" y="8676"/>
                    <a:pt x="3803" y="9046"/>
                  </a:cubicBezTo>
                  <a:lnTo>
                    <a:pt x="3803" y="12075"/>
                  </a:lnTo>
                  <a:lnTo>
                    <a:pt x="3028" y="12075"/>
                  </a:lnTo>
                  <a:cubicBezTo>
                    <a:pt x="2857" y="12075"/>
                    <a:pt x="2715" y="12218"/>
                    <a:pt x="2715" y="12389"/>
                  </a:cubicBezTo>
                  <a:lnTo>
                    <a:pt x="2715" y="13287"/>
                  </a:lnTo>
                  <a:cubicBezTo>
                    <a:pt x="2715" y="13462"/>
                    <a:pt x="2857" y="13605"/>
                    <a:pt x="3028" y="13605"/>
                  </a:cubicBezTo>
                  <a:lnTo>
                    <a:pt x="3803" y="13605"/>
                  </a:lnTo>
                  <a:lnTo>
                    <a:pt x="3803" y="14385"/>
                  </a:lnTo>
                  <a:cubicBezTo>
                    <a:pt x="3803" y="14561"/>
                    <a:pt x="3946" y="14699"/>
                    <a:pt x="4121" y="14699"/>
                  </a:cubicBezTo>
                  <a:lnTo>
                    <a:pt x="5016" y="14699"/>
                  </a:lnTo>
                  <a:cubicBezTo>
                    <a:pt x="5191" y="14699"/>
                    <a:pt x="5334" y="14561"/>
                    <a:pt x="5334" y="14385"/>
                  </a:cubicBezTo>
                  <a:lnTo>
                    <a:pt x="5334" y="13605"/>
                  </a:lnTo>
                  <a:lnTo>
                    <a:pt x="6108" y="13605"/>
                  </a:lnTo>
                  <a:cubicBezTo>
                    <a:pt x="6280" y="13605"/>
                    <a:pt x="6422" y="13462"/>
                    <a:pt x="6422" y="13287"/>
                  </a:cubicBezTo>
                  <a:lnTo>
                    <a:pt x="6422" y="12389"/>
                  </a:lnTo>
                  <a:cubicBezTo>
                    <a:pt x="6422" y="12218"/>
                    <a:pt x="6280" y="12075"/>
                    <a:pt x="6108" y="12075"/>
                  </a:cubicBezTo>
                  <a:lnTo>
                    <a:pt x="5334" y="12075"/>
                  </a:lnTo>
                  <a:lnTo>
                    <a:pt x="5334" y="9046"/>
                  </a:lnTo>
                  <a:cubicBezTo>
                    <a:pt x="7335" y="8704"/>
                    <a:pt x="8866" y="7079"/>
                    <a:pt x="9103" y="5088"/>
                  </a:cubicBezTo>
                  <a:cubicBezTo>
                    <a:pt x="9118" y="4968"/>
                    <a:pt x="9037" y="4865"/>
                    <a:pt x="8918" y="4850"/>
                  </a:cubicBezTo>
                  <a:cubicBezTo>
                    <a:pt x="8910" y="4849"/>
                    <a:pt x="8901" y="4848"/>
                    <a:pt x="8893" y="4848"/>
                  </a:cubicBezTo>
                  <a:cubicBezTo>
                    <a:pt x="8783" y="4848"/>
                    <a:pt x="8689" y="4930"/>
                    <a:pt x="8675" y="5040"/>
                  </a:cubicBezTo>
                  <a:cubicBezTo>
                    <a:pt x="8452" y="6922"/>
                    <a:pt x="6973" y="8410"/>
                    <a:pt x="5091" y="8647"/>
                  </a:cubicBezTo>
                  <a:cubicBezTo>
                    <a:pt x="4983" y="8657"/>
                    <a:pt x="4902" y="8752"/>
                    <a:pt x="4902" y="8862"/>
                  </a:cubicBezTo>
                  <a:lnTo>
                    <a:pt x="4902" y="12189"/>
                  </a:lnTo>
                  <a:cubicBezTo>
                    <a:pt x="4902" y="12365"/>
                    <a:pt x="5044" y="12507"/>
                    <a:pt x="5220" y="12507"/>
                  </a:cubicBezTo>
                  <a:lnTo>
                    <a:pt x="5994" y="12507"/>
                  </a:lnTo>
                  <a:lnTo>
                    <a:pt x="5994" y="13173"/>
                  </a:lnTo>
                  <a:lnTo>
                    <a:pt x="5220" y="13173"/>
                  </a:lnTo>
                  <a:cubicBezTo>
                    <a:pt x="5044" y="13173"/>
                    <a:pt x="4902" y="13315"/>
                    <a:pt x="4902" y="13486"/>
                  </a:cubicBezTo>
                  <a:lnTo>
                    <a:pt x="4902" y="14271"/>
                  </a:lnTo>
                  <a:lnTo>
                    <a:pt x="4235" y="14271"/>
                  </a:lnTo>
                  <a:lnTo>
                    <a:pt x="4235" y="13486"/>
                  </a:lnTo>
                  <a:cubicBezTo>
                    <a:pt x="4235" y="13315"/>
                    <a:pt x="4093" y="13173"/>
                    <a:pt x="3917" y="13173"/>
                  </a:cubicBezTo>
                  <a:lnTo>
                    <a:pt x="3143" y="13173"/>
                  </a:lnTo>
                  <a:lnTo>
                    <a:pt x="3143" y="12507"/>
                  </a:lnTo>
                  <a:lnTo>
                    <a:pt x="3917" y="12507"/>
                  </a:lnTo>
                  <a:cubicBezTo>
                    <a:pt x="4093" y="12507"/>
                    <a:pt x="4235" y="12365"/>
                    <a:pt x="4235" y="12189"/>
                  </a:cubicBezTo>
                  <a:lnTo>
                    <a:pt x="4235" y="8862"/>
                  </a:lnTo>
                  <a:cubicBezTo>
                    <a:pt x="4235" y="8752"/>
                    <a:pt x="4156" y="8657"/>
                    <a:pt x="4046" y="8647"/>
                  </a:cubicBezTo>
                  <a:cubicBezTo>
                    <a:pt x="1982" y="8386"/>
                    <a:pt x="429" y="6622"/>
                    <a:pt x="429" y="4541"/>
                  </a:cubicBezTo>
                  <a:cubicBezTo>
                    <a:pt x="429" y="2436"/>
                    <a:pt x="2002" y="672"/>
                    <a:pt x="4088" y="429"/>
                  </a:cubicBezTo>
                  <a:cubicBezTo>
                    <a:pt x="4207" y="416"/>
                    <a:pt x="4292" y="311"/>
                    <a:pt x="4279" y="192"/>
                  </a:cubicBezTo>
                  <a:cubicBezTo>
                    <a:pt x="4265" y="82"/>
                    <a:pt x="4174" y="0"/>
                    <a:pt x="4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9"/>
            <p:cNvSpPr/>
            <p:nvPr/>
          </p:nvSpPr>
          <p:spPr>
            <a:xfrm>
              <a:off x="6266938" y="1544075"/>
              <a:ext cx="78450" cy="132975"/>
            </a:xfrm>
            <a:custGeom>
              <a:avLst/>
              <a:gdLst/>
              <a:ahLst/>
              <a:cxnLst/>
              <a:rect l="l" t="t" r="r" b="b"/>
              <a:pathLst>
                <a:path w="3138" h="5319" extrusionOk="0">
                  <a:moveTo>
                    <a:pt x="433" y="484"/>
                  </a:moveTo>
                  <a:cubicBezTo>
                    <a:pt x="1764" y="831"/>
                    <a:pt x="2710" y="2033"/>
                    <a:pt x="2710" y="3431"/>
                  </a:cubicBezTo>
                  <a:cubicBezTo>
                    <a:pt x="2710" y="3887"/>
                    <a:pt x="2605" y="4334"/>
                    <a:pt x="2410" y="4742"/>
                  </a:cubicBezTo>
                  <a:lnTo>
                    <a:pt x="433" y="2766"/>
                  </a:lnTo>
                  <a:lnTo>
                    <a:pt x="433" y="484"/>
                  </a:lnTo>
                  <a:close/>
                  <a:moveTo>
                    <a:pt x="215" y="0"/>
                  </a:moveTo>
                  <a:cubicBezTo>
                    <a:pt x="97" y="0"/>
                    <a:pt x="1" y="98"/>
                    <a:pt x="1" y="218"/>
                  </a:cubicBezTo>
                  <a:lnTo>
                    <a:pt x="1" y="2856"/>
                  </a:lnTo>
                  <a:cubicBezTo>
                    <a:pt x="1" y="2913"/>
                    <a:pt x="25" y="2970"/>
                    <a:pt x="62" y="3008"/>
                  </a:cubicBezTo>
                  <a:lnTo>
                    <a:pt x="2311" y="5256"/>
                  </a:lnTo>
                  <a:cubicBezTo>
                    <a:pt x="2353" y="5298"/>
                    <a:pt x="2407" y="5319"/>
                    <a:pt x="2461" y="5319"/>
                  </a:cubicBezTo>
                  <a:cubicBezTo>
                    <a:pt x="2534" y="5319"/>
                    <a:pt x="2607" y="5282"/>
                    <a:pt x="2648" y="5214"/>
                  </a:cubicBezTo>
                  <a:cubicBezTo>
                    <a:pt x="2971" y="4676"/>
                    <a:pt x="3138" y="4058"/>
                    <a:pt x="3138" y="3431"/>
                  </a:cubicBezTo>
                  <a:cubicBezTo>
                    <a:pt x="3138" y="1734"/>
                    <a:pt x="1925" y="294"/>
                    <a:pt x="253" y="4"/>
                  </a:cubicBezTo>
                  <a:cubicBezTo>
                    <a:pt x="240" y="1"/>
                    <a:pt x="227"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49"/>
          <p:cNvGrpSpPr/>
          <p:nvPr/>
        </p:nvGrpSpPr>
        <p:grpSpPr>
          <a:xfrm>
            <a:off x="2493186" y="3227264"/>
            <a:ext cx="305625" cy="366725"/>
            <a:chOff x="2735988" y="3282863"/>
            <a:chExt cx="305625" cy="366725"/>
          </a:xfrm>
        </p:grpSpPr>
        <p:sp>
          <p:nvSpPr>
            <p:cNvPr id="4892" name="Google Shape;4892;p49"/>
            <p:cNvSpPr/>
            <p:nvPr/>
          </p:nvSpPr>
          <p:spPr>
            <a:xfrm>
              <a:off x="2813838" y="3541763"/>
              <a:ext cx="87350" cy="38075"/>
            </a:xfrm>
            <a:custGeom>
              <a:avLst/>
              <a:gdLst/>
              <a:ahLst/>
              <a:cxnLst/>
              <a:rect l="l" t="t" r="r" b="b"/>
              <a:pathLst>
                <a:path w="3494" h="1523" extrusionOk="0">
                  <a:moveTo>
                    <a:pt x="3066" y="429"/>
                  </a:moveTo>
                  <a:lnTo>
                    <a:pt x="3066" y="1095"/>
                  </a:lnTo>
                  <a:lnTo>
                    <a:pt x="433" y="1095"/>
                  </a:lnTo>
                  <a:lnTo>
                    <a:pt x="433" y="429"/>
                  </a:lnTo>
                  <a:close/>
                  <a:moveTo>
                    <a:pt x="390" y="1"/>
                  </a:moveTo>
                  <a:cubicBezTo>
                    <a:pt x="177" y="1"/>
                    <a:pt x="1" y="172"/>
                    <a:pt x="1" y="386"/>
                  </a:cubicBezTo>
                  <a:lnTo>
                    <a:pt x="1" y="1137"/>
                  </a:lnTo>
                  <a:cubicBezTo>
                    <a:pt x="1" y="1351"/>
                    <a:pt x="177" y="1523"/>
                    <a:pt x="390" y="1523"/>
                  </a:cubicBezTo>
                  <a:lnTo>
                    <a:pt x="3109" y="1523"/>
                  </a:lnTo>
                  <a:cubicBezTo>
                    <a:pt x="3323" y="1523"/>
                    <a:pt x="3494" y="1351"/>
                    <a:pt x="3494" y="1137"/>
                  </a:cubicBezTo>
                  <a:lnTo>
                    <a:pt x="3494" y="386"/>
                  </a:lnTo>
                  <a:cubicBezTo>
                    <a:pt x="3494" y="172"/>
                    <a:pt x="3323" y="1"/>
                    <a:pt x="3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9"/>
            <p:cNvSpPr/>
            <p:nvPr/>
          </p:nvSpPr>
          <p:spPr>
            <a:xfrm>
              <a:off x="2813838" y="3491288"/>
              <a:ext cx="87350" cy="38150"/>
            </a:xfrm>
            <a:custGeom>
              <a:avLst/>
              <a:gdLst/>
              <a:ahLst/>
              <a:cxnLst/>
              <a:rect l="l" t="t" r="r" b="b"/>
              <a:pathLst>
                <a:path w="3494" h="1526" extrusionOk="0">
                  <a:moveTo>
                    <a:pt x="390" y="1"/>
                  </a:moveTo>
                  <a:cubicBezTo>
                    <a:pt x="177" y="1"/>
                    <a:pt x="1" y="176"/>
                    <a:pt x="1" y="390"/>
                  </a:cubicBezTo>
                  <a:lnTo>
                    <a:pt x="1" y="1136"/>
                  </a:lnTo>
                  <a:cubicBezTo>
                    <a:pt x="1" y="1350"/>
                    <a:pt x="177" y="1526"/>
                    <a:pt x="390" y="1526"/>
                  </a:cubicBezTo>
                  <a:lnTo>
                    <a:pt x="3109" y="1526"/>
                  </a:lnTo>
                  <a:cubicBezTo>
                    <a:pt x="3323" y="1526"/>
                    <a:pt x="3494" y="1350"/>
                    <a:pt x="3494" y="1136"/>
                  </a:cubicBezTo>
                  <a:lnTo>
                    <a:pt x="3494" y="390"/>
                  </a:lnTo>
                  <a:cubicBezTo>
                    <a:pt x="3494" y="176"/>
                    <a:pt x="3323" y="1"/>
                    <a:pt x="3109" y="1"/>
                  </a:cubicBezTo>
                  <a:lnTo>
                    <a:pt x="2248" y="1"/>
                  </a:lnTo>
                  <a:cubicBezTo>
                    <a:pt x="2130" y="1"/>
                    <a:pt x="2035" y="95"/>
                    <a:pt x="2035" y="214"/>
                  </a:cubicBezTo>
                  <a:cubicBezTo>
                    <a:pt x="2035" y="333"/>
                    <a:pt x="2130" y="433"/>
                    <a:pt x="2248" y="433"/>
                  </a:cubicBezTo>
                  <a:lnTo>
                    <a:pt x="3066" y="433"/>
                  </a:lnTo>
                  <a:lnTo>
                    <a:pt x="3066" y="1094"/>
                  </a:lnTo>
                  <a:lnTo>
                    <a:pt x="433" y="1094"/>
                  </a:lnTo>
                  <a:lnTo>
                    <a:pt x="433" y="433"/>
                  </a:lnTo>
                  <a:lnTo>
                    <a:pt x="1245" y="433"/>
                  </a:lnTo>
                  <a:cubicBezTo>
                    <a:pt x="1364" y="433"/>
                    <a:pt x="1460" y="333"/>
                    <a:pt x="1460" y="214"/>
                  </a:cubicBezTo>
                  <a:cubicBezTo>
                    <a:pt x="1460" y="95"/>
                    <a:pt x="1364"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9"/>
            <p:cNvSpPr/>
            <p:nvPr/>
          </p:nvSpPr>
          <p:spPr>
            <a:xfrm>
              <a:off x="2743388" y="3449238"/>
              <a:ext cx="230650" cy="173000"/>
            </a:xfrm>
            <a:custGeom>
              <a:avLst/>
              <a:gdLst/>
              <a:ahLst/>
              <a:cxnLst/>
              <a:rect l="l" t="t" r="r" b="b"/>
              <a:pathLst>
                <a:path w="9226" h="6920" extrusionOk="0">
                  <a:moveTo>
                    <a:pt x="4638" y="431"/>
                  </a:moveTo>
                  <a:cubicBezTo>
                    <a:pt x="7288" y="431"/>
                    <a:pt x="8635" y="3708"/>
                    <a:pt x="6740" y="5603"/>
                  </a:cubicBezTo>
                  <a:cubicBezTo>
                    <a:pt x="6152" y="6191"/>
                    <a:pt x="5378" y="6492"/>
                    <a:pt x="4599" y="6492"/>
                  </a:cubicBezTo>
                  <a:cubicBezTo>
                    <a:pt x="3992" y="6492"/>
                    <a:pt x="3381" y="6309"/>
                    <a:pt x="2852" y="5937"/>
                  </a:cubicBezTo>
                  <a:cubicBezTo>
                    <a:pt x="584" y="4329"/>
                    <a:pt x="1501" y="793"/>
                    <a:pt x="4225" y="456"/>
                  </a:cubicBezTo>
                  <a:cubicBezTo>
                    <a:pt x="4366" y="439"/>
                    <a:pt x="4504" y="431"/>
                    <a:pt x="4638" y="431"/>
                  </a:cubicBezTo>
                  <a:close/>
                  <a:moveTo>
                    <a:pt x="4636" y="0"/>
                  </a:moveTo>
                  <a:cubicBezTo>
                    <a:pt x="4485" y="0"/>
                    <a:pt x="4331" y="9"/>
                    <a:pt x="4173" y="29"/>
                  </a:cubicBezTo>
                  <a:cubicBezTo>
                    <a:pt x="1084" y="413"/>
                    <a:pt x="0" y="4443"/>
                    <a:pt x="2604" y="6288"/>
                  </a:cubicBezTo>
                  <a:cubicBezTo>
                    <a:pt x="3202" y="6710"/>
                    <a:pt x="3901" y="6919"/>
                    <a:pt x="4598" y="6919"/>
                  </a:cubicBezTo>
                  <a:cubicBezTo>
                    <a:pt x="5487" y="6919"/>
                    <a:pt x="6373" y="6579"/>
                    <a:pt x="7044" y="5908"/>
                  </a:cubicBezTo>
                  <a:cubicBezTo>
                    <a:pt x="9226" y="3725"/>
                    <a:pt x="7652" y="0"/>
                    <a:pt x="4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9"/>
            <p:cNvSpPr/>
            <p:nvPr/>
          </p:nvSpPr>
          <p:spPr>
            <a:xfrm>
              <a:off x="2735988" y="3282863"/>
              <a:ext cx="305625" cy="366725"/>
            </a:xfrm>
            <a:custGeom>
              <a:avLst/>
              <a:gdLst/>
              <a:ahLst/>
              <a:cxnLst/>
              <a:rect l="l" t="t" r="r" b="b"/>
              <a:pathLst>
                <a:path w="12225" h="14669" extrusionOk="0">
                  <a:moveTo>
                    <a:pt x="4450" y="0"/>
                  </a:moveTo>
                  <a:cubicBezTo>
                    <a:pt x="4274" y="0"/>
                    <a:pt x="4131" y="138"/>
                    <a:pt x="4131" y="314"/>
                  </a:cubicBezTo>
                  <a:lnTo>
                    <a:pt x="4131" y="1088"/>
                  </a:lnTo>
                  <a:lnTo>
                    <a:pt x="3361" y="1088"/>
                  </a:lnTo>
                  <a:cubicBezTo>
                    <a:pt x="3190" y="1088"/>
                    <a:pt x="3048" y="1231"/>
                    <a:pt x="3048" y="1408"/>
                  </a:cubicBezTo>
                  <a:lnTo>
                    <a:pt x="3048" y="2301"/>
                  </a:lnTo>
                  <a:cubicBezTo>
                    <a:pt x="3048" y="2472"/>
                    <a:pt x="3190" y="2615"/>
                    <a:pt x="3361" y="2615"/>
                  </a:cubicBezTo>
                  <a:lnTo>
                    <a:pt x="4131" y="2615"/>
                  </a:lnTo>
                  <a:lnTo>
                    <a:pt x="4131" y="5628"/>
                  </a:lnTo>
                  <a:cubicBezTo>
                    <a:pt x="1560" y="6046"/>
                    <a:pt x="1" y="8518"/>
                    <a:pt x="406" y="10894"/>
                  </a:cubicBezTo>
                  <a:cubicBezTo>
                    <a:pt x="548" y="11736"/>
                    <a:pt x="937" y="12524"/>
                    <a:pt x="1527" y="13176"/>
                  </a:cubicBezTo>
                  <a:cubicBezTo>
                    <a:pt x="2360" y="14099"/>
                    <a:pt x="3519" y="14669"/>
                    <a:pt x="4833" y="14669"/>
                  </a:cubicBezTo>
                  <a:cubicBezTo>
                    <a:pt x="4838" y="14669"/>
                    <a:pt x="4844" y="14669"/>
                    <a:pt x="4849" y="14669"/>
                  </a:cubicBezTo>
                  <a:cubicBezTo>
                    <a:pt x="7093" y="14669"/>
                    <a:pt x="9179" y="13028"/>
                    <a:pt x="9422" y="10591"/>
                  </a:cubicBezTo>
                  <a:cubicBezTo>
                    <a:pt x="9431" y="10477"/>
                    <a:pt x="9346" y="10367"/>
                    <a:pt x="9227" y="10357"/>
                  </a:cubicBezTo>
                  <a:cubicBezTo>
                    <a:pt x="9221" y="10356"/>
                    <a:pt x="9215" y="10356"/>
                    <a:pt x="9210" y="10356"/>
                  </a:cubicBezTo>
                  <a:cubicBezTo>
                    <a:pt x="9098" y="10356"/>
                    <a:pt x="9003" y="10439"/>
                    <a:pt x="8994" y="10552"/>
                  </a:cubicBezTo>
                  <a:cubicBezTo>
                    <a:pt x="8769" y="12808"/>
                    <a:pt x="6839" y="14240"/>
                    <a:pt x="4853" y="14240"/>
                  </a:cubicBezTo>
                  <a:cubicBezTo>
                    <a:pt x="3780" y="14240"/>
                    <a:pt x="2691" y="13822"/>
                    <a:pt x="1845" y="12890"/>
                  </a:cubicBezTo>
                  <a:cubicBezTo>
                    <a:pt x="790" y="11721"/>
                    <a:pt x="491" y="10148"/>
                    <a:pt x="1042" y="8674"/>
                  </a:cubicBezTo>
                  <a:cubicBezTo>
                    <a:pt x="1584" y="7220"/>
                    <a:pt x="2858" y="6208"/>
                    <a:pt x="4374" y="6028"/>
                  </a:cubicBezTo>
                  <a:cubicBezTo>
                    <a:pt x="4484" y="6013"/>
                    <a:pt x="4564" y="5923"/>
                    <a:pt x="4564" y="5813"/>
                  </a:cubicBezTo>
                  <a:lnTo>
                    <a:pt x="4564" y="2501"/>
                  </a:lnTo>
                  <a:cubicBezTo>
                    <a:pt x="4564" y="2325"/>
                    <a:pt x="4421" y="2182"/>
                    <a:pt x="4250" y="2182"/>
                  </a:cubicBezTo>
                  <a:lnTo>
                    <a:pt x="3475" y="2182"/>
                  </a:lnTo>
                  <a:lnTo>
                    <a:pt x="3475" y="1522"/>
                  </a:lnTo>
                  <a:lnTo>
                    <a:pt x="4250" y="1522"/>
                  </a:lnTo>
                  <a:cubicBezTo>
                    <a:pt x="4421" y="1522"/>
                    <a:pt x="4564" y="1379"/>
                    <a:pt x="4564" y="1208"/>
                  </a:cubicBezTo>
                  <a:lnTo>
                    <a:pt x="4564" y="428"/>
                  </a:lnTo>
                  <a:lnTo>
                    <a:pt x="5225" y="428"/>
                  </a:lnTo>
                  <a:lnTo>
                    <a:pt x="5225" y="1208"/>
                  </a:lnTo>
                  <a:cubicBezTo>
                    <a:pt x="5225" y="1379"/>
                    <a:pt x="5368" y="1522"/>
                    <a:pt x="5544" y="1522"/>
                  </a:cubicBezTo>
                  <a:lnTo>
                    <a:pt x="6314" y="1522"/>
                  </a:lnTo>
                  <a:lnTo>
                    <a:pt x="6314" y="2182"/>
                  </a:lnTo>
                  <a:lnTo>
                    <a:pt x="5544" y="2182"/>
                  </a:lnTo>
                  <a:cubicBezTo>
                    <a:pt x="5368" y="2182"/>
                    <a:pt x="5225" y="2325"/>
                    <a:pt x="5225" y="2501"/>
                  </a:cubicBezTo>
                  <a:lnTo>
                    <a:pt x="5225" y="5813"/>
                  </a:lnTo>
                  <a:cubicBezTo>
                    <a:pt x="5225" y="5923"/>
                    <a:pt x="5305" y="6013"/>
                    <a:pt x="5415" y="6028"/>
                  </a:cubicBezTo>
                  <a:cubicBezTo>
                    <a:pt x="6119" y="6118"/>
                    <a:pt x="6788" y="6384"/>
                    <a:pt x="7354" y="6807"/>
                  </a:cubicBezTo>
                  <a:cubicBezTo>
                    <a:pt x="7410" y="6849"/>
                    <a:pt x="7476" y="6870"/>
                    <a:pt x="7542" y="6870"/>
                  </a:cubicBezTo>
                  <a:cubicBezTo>
                    <a:pt x="7623" y="6870"/>
                    <a:pt x="7703" y="6839"/>
                    <a:pt x="7763" y="6778"/>
                  </a:cubicBezTo>
                  <a:lnTo>
                    <a:pt x="10050" y="4492"/>
                  </a:lnTo>
                  <a:cubicBezTo>
                    <a:pt x="10182" y="4359"/>
                    <a:pt x="10182" y="4150"/>
                    <a:pt x="10050" y="4017"/>
                  </a:cubicBezTo>
                  <a:lnTo>
                    <a:pt x="9721" y="3689"/>
                  </a:lnTo>
                  <a:lnTo>
                    <a:pt x="11746" y="3266"/>
                  </a:lnTo>
                  <a:lnTo>
                    <a:pt x="11318" y="5286"/>
                  </a:lnTo>
                  <a:lnTo>
                    <a:pt x="10995" y="4962"/>
                  </a:lnTo>
                  <a:cubicBezTo>
                    <a:pt x="10928" y="4896"/>
                    <a:pt x="10842" y="4863"/>
                    <a:pt x="10756" y="4863"/>
                  </a:cubicBezTo>
                  <a:cubicBezTo>
                    <a:pt x="10670" y="4863"/>
                    <a:pt x="10584" y="4896"/>
                    <a:pt x="10520" y="4962"/>
                  </a:cubicBezTo>
                  <a:lnTo>
                    <a:pt x="8233" y="7244"/>
                  </a:lnTo>
                  <a:cubicBezTo>
                    <a:pt x="8124" y="7358"/>
                    <a:pt x="8110" y="7534"/>
                    <a:pt x="8205" y="7658"/>
                  </a:cubicBezTo>
                  <a:cubicBezTo>
                    <a:pt x="8624" y="8224"/>
                    <a:pt x="8894" y="8893"/>
                    <a:pt x="8984" y="9597"/>
                  </a:cubicBezTo>
                  <a:cubicBezTo>
                    <a:pt x="8998" y="9703"/>
                    <a:pt x="9088" y="9784"/>
                    <a:pt x="9196" y="9784"/>
                  </a:cubicBezTo>
                  <a:cubicBezTo>
                    <a:pt x="9205" y="9784"/>
                    <a:pt x="9213" y="9783"/>
                    <a:pt x="9222" y="9782"/>
                  </a:cubicBezTo>
                  <a:cubicBezTo>
                    <a:pt x="9341" y="9768"/>
                    <a:pt x="9422" y="9659"/>
                    <a:pt x="9407" y="9540"/>
                  </a:cubicBezTo>
                  <a:cubicBezTo>
                    <a:pt x="9313" y="8799"/>
                    <a:pt x="9037" y="8086"/>
                    <a:pt x="8604" y="7482"/>
                  </a:cubicBezTo>
                  <a:lnTo>
                    <a:pt x="10758" y="5328"/>
                  </a:lnTo>
                  <a:lnTo>
                    <a:pt x="11019" y="5590"/>
                  </a:lnTo>
                  <a:cubicBezTo>
                    <a:pt x="11104" y="5677"/>
                    <a:pt x="11213" y="5717"/>
                    <a:pt x="11320" y="5717"/>
                  </a:cubicBezTo>
                  <a:cubicBezTo>
                    <a:pt x="11511" y="5717"/>
                    <a:pt x="11699" y="5589"/>
                    <a:pt x="11741" y="5376"/>
                  </a:cubicBezTo>
                  <a:lnTo>
                    <a:pt x="12164" y="3352"/>
                  </a:lnTo>
                  <a:cubicBezTo>
                    <a:pt x="12224" y="3077"/>
                    <a:pt x="12010" y="2834"/>
                    <a:pt x="11744" y="2834"/>
                  </a:cubicBezTo>
                  <a:cubicBezTo>
                    <a:pt x="11715" y="2834"/>
                    <a:pt x="11686" y="2837"/>
                    <a:pt x="11656" y="2843"/>
                  </a:cubicBezTo>
                  <a:lnTo>
                    <a:pt x="9635" y="3266"/>
                  </a:lnTo>
                  <a:cubicBezTo>
                    <a:pt x="9298" y="3337"/>
                    <a:pt x="9175" y="3751"/>
                    <a:pt x="9418" y="3993"/>
                  </a:cubicBezTo>
                  <a:lnTo>
                    <a:pt x="9679" y="4254"/>
                  </a:lnTo>
                  <a:lnTo>
                    <a:pt x="7530" y="6403"/>
                  </a:lnTo>
                  <a:cubicBezTo>
                    <a:pt x="6974" y="6008"/>
                    <a:pt x="6332" y="5743"/>
                    <a:pt x="5658" y="5628"/>
                  </a:cubicBezTo>
                  <a:lnTo>
                    <a:pt x="5658" y="2615"/>
                  </a:lnTo>
                  <a:lnTo>
                    <a:pt x="6428" y="2615"/>
                  </a:lnTo>
                  <a:cubicBezTo>
                    <a:pt x="6603" y="2615"/>
                    <a:pt x="6741" y="2472"/>
                    <a:pt x="6741" y="2301"/>
                  </a:cubicBezTo>
                  <a:lnTo>
                    <a:pt x="6741" y="1408"/>
                  </a:lnTo>
                  <a:cubicBezTo>
                    <a:pt x="6741" y="1231"/>
                    <a:pt x="6603" y="1088"/>
                    <a:pt x="6428" y="1088"/>
                  </a:cubicBezTo>
                  <a:lnTo>
                    <a:pt x="5658" y="1088"/>
                  </a:lnTo>
                  <a:lnTo>
                    <a:pt x="5658" y="314"/>
                  </a:lnTo>
                  <a:cubicBezTo>
                    <a:pt x="5658" y="138"/>
                    <a:pt x="5515"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49"/>
          <p:cNvGrpSpPr/>
          <p:nvPr/>
        </p:nvGrpSpPr>
        <p:grpSpPr>
          <a:xfrm>
            <a:off x="2532223" y="1517025"/>
            <a:ext cx="227575" cy="366775"/>
            <a:chOff x="2771788" y="1517025"/>
            <a:chExt cx="227575" cy="366775"/>
          </a:xfrm>
        </p:grpSpPr>
        <p:sp>
          <p:nvSpPr>
            <p:cNvPr id="4897" name="Google Shape;4897;p49"/>
            <p:cNvSpPr/>
            <p:nvPr/>
          </p:nvSpPr>
          <p:spPr>
            <a:xfrm>
              <a:off x="2799113" y="1543550"/>
              <a:ext cx="179350" cy="173400"/>
            </a:xfrm>
            <a:custGeom>
              <a:avLst/>
              <a:gdLst/>
              <a:ahLst/>
              <a:cxnLst/>
              <a:rect l="l" t="t" r="r" b="b"/>
              <a:pathLst>
                <a:path w="7174" h="6936" extrusionOk="0">
                  <a:moveTo>
                    <a:pt x="3176" y="1038"/>
                  </a:moveTo>
                  <a:cubicBezTo>
                    <a:pt x="3209" y="1038"/>
                    <a:pt x="3227" y="1038"/>
                    <a:pt x="3242" y="1042"/>
                  </a:cubicBezTo>
                  <a:cubicBezTo>
                    <a:pt x="3247" y="1176"/>
                    <a:pt x="3023" y="1536"/>
                    <a:pt x="2985" y="1608"/>
                  </a:cubicBezTo>
                  <a:cubicBezTo>
                    <a:pt x="2957" y="1650"/>
                    <a:pt x="2828" y="1703"/>
                    <a:pt x="2753" y="1736"/>
                  </a:cubicBezTo>
                  <a:cubicBezTo>
                    <a:pt x="2415" y="1869"/>
                    <a:pt x="2325" y="1979"/>
                    <a:pt x="2420" y="2345"/>
                  </a:cubicBezTo>
                  <a:cubicBezTo>
                    <a:pt x="2429" y="2383"/>
                    <a:pt x="2444" y="2440"/>
                    <a:pt x="2448" y="2477"/>
                  </a:cubicBezTo>
                  <a:cubicBezTo>
                    <a:pt x="2296" y="2534"/>
                    <a:pt x="1954" y="2521"/>
                    <a:pt x="1669" y="2725"/>
                  </a:cubicBezTo>
                  <a:cubicBezTo>
                    <a:pt x="1607" y="2773"/>
                    <a:pt x="1540" y="2806"/>
                    <a:pt x="1478" y="2834"/>
                  </a:cubicBezTo>
                  <a:cubicBezTo>
                    <a:pt x="1322" y="2910"/>
                    <a:pt x="1031" y="3052"/>
                    <a:pt x="1202" y="3466"/>
                  </a:cubicBezTo>
                  <a:cubicBezTo>
                    <a:pt x="1222" y="3514"/>
                    <a:pt x="1241" y="3557"/>
                    <a:pt x="1265" y="3600"/>
                  </a:cubicBezTo>
                  <a:cubicBezTo>
                    <a:pt x="1193" y="3561"/>
                    <a:pt x="1117" y="3537"/>
                    <a:pt x="1031" y="3523"/>
                  </a:cubicBezTo>
                  <a:cubicBezTo>
                    <a:pt x="974" y="3423"/>
                    <a:pt x="917" y="3177"/>
                    <a:pt x="684" y="3006"/>
                  </a:cubicBezTo>
                  <a:cubicBezTo>
                    <a:pt x="443" y="2820"/>
                    <a:pt x="770" y="2440"/>
                    <a:pt x="770" y="2074"/>
                  </a:cubicBezTo>
                  <a:cubicBezTo>
                    <a:pt x="927" y="1775"/>
                    <a:pt x="1127" y="1503"/>
                    <a:pt x="1369" y="1275"/>
                  </a:cubicBezTo>
                  <a:cubicBezTo>
                    <a:pt x="1539" y="1359"/>
                    <a:pt x="1761" y="1457"/>
                    <a:pt x="2027" y="1457"/>
                  </a:cubicBezTo>
                  <a:cubicBezTo>
                    <a:pt x="2045" y="1457"/>
                    <a:pt x="2063" y="1456"/>
                    <a:pt x="2082" y="1455"/>
                  </a:cubicBezTo>
                  <a:cubicBezTo>
                    <a:pt x="2615" y="1427"/>
                    <a:pt x="2672" y="1047"/>
                    <a:pt x="3176" y="1038"/>
                  </a:cubicBezTo>
                  <a:close/>
                  <a:moveTo>
                    <a:pt x="5594" y="1308"/>
                  </a:moveTo>
                  <a:cubicBezTo>
                    <a:pt x="6156" y="1860"/>
                    <a:pt x="6484" y="2611"/>
                    <a:pt x="6498" y="3409"/>
                  </a:cubicBezTo>
                  <a:cubicBezTo>
                    <a:pt x="6324" y="3284"/>
                    <a:pt x="6157" y="3227"/>
                    <a:pt x="6003" y="3227"/>
                  </a:cubicBezTo>
                  <a:cubicBezTo>
                    <a:pt x="5823" y="3227"/>
                    <a:pt x="5661" y="3304"/>
                    <a:pt x="5528" y="3442"/>
                  </a:cubicBezTo>
                  <a:cubicBezTo>
                    <a:pt x="5162" y="3833"/>
                    <a:pt x="5500" y="4341"/>
                    <a:pt x="5333" y="4535"/>
                  </a:cubicBezTo>
                  <a:cubicBezTo>
                    <a:pt x="5148" y="4754"/>
                    <a:pt x="5067" y="5158"/>
                    <a:pt x="4958" y="5349"/>
                  </a:cubicBezTo>
                  <a:cubicBezTo>
                    <a:pt x="4796" y="5197"/>
                    <a:pt x="4791" y="5006"/>
                    <a:pt x="4791" y="4774"/>
                  </a:cubicBezTo>
                  <a:cubicBezTo>
                    <a:pt x="4787" y="4450"/>
                    <a:pt x="4777" y="4008"/>
                    <a:pt x="4168" y="3861"/>
                  </a:cubicBezTo>
                  <a:cubicBezTo>
                    <a:pt x="3907" y="3799"/>
                    <a:pt x="3741" y="3666"/>
                    <a:pt x="3694" y="3486"/>
                  </a:cubicBezTo>
                  <a:cubicBezTo>
                    <a:pt x="3655" y="3337"/>
                    <a:pt x="3703" y="3172"/>
                    <a:pt x="3808" y="3076"/>
                  </a:cubicBezTo>
                  <a:cubicBezTo>
                    <a:pt x="4189" y="2732"/>
                    <a:pt x="3996" y="1636"/>
                    <a:pt x="4507" y="1636"/>
                  </a:cubicBezTo>
                  <a:cubicBezTo>
                    <a:pt x="4512" y="1636"/>
                    <a:pt x="4516" y="1636"/>
                    <a:pt x="4521" y="1637"/>
                  </a:cubicBezTo>
                  <a:cubicBezTo>
                    <a:pt x="4535" y="1637"/>
                    <a:pt x="4550" y="1637"/>
                    <a:pt x="4564" y="1637"/>
                  </a:cubicBezTo>
                  <a:cubicBezTo>
                    <a:pt x="4932" y="1637"/>
                    <a:pt x="5270" y="1473"/>
                    <a:pt x="5594" y="1308"/>
                  </a:cubicBezTo>
                  <a:close/>
                  <a:moveTo>
                    <a:pt x="1540" y="3846"/>
                  </a:moveTo>
                  <a:lnTo>
                    <a:pt x="1540" y="3846"/>
                  </a:lnTo>
                  <a:cubicBezTo>
                    <a:pt x="1614" y="3872"/>
                    <a:pt x="1698" y="3880"/>
                    <a:pt x="1796" y="3880"/>
                  </a:cubicBezTo>
                  <a:cubicBezTo>
                    <a:pt x="1900" y="3880"/>
                    <a:pt x="2020" y="3871"/>
                    <a:pt x="2163" y="3861"/>
                  </a:cubicBezTo>
                  <a:cubicBezTo>
                    <a:pt x="2175" y="3860"/>
                    <a:pt x="2187" y="3860"/>
                    <a:pt x="2199" y="3860"/>
                  </a:cubicBezTo>
                  <a:cubicBezTo>
                    <a:pt x="2519" y="3860"/>
                    <a:pt x="2512" y="4116"/>
                    <a:pt x="2696" y="4474"/>
                  </a:cubicBezTo>
                  <a:cubicBezTo>
                    <a:pt x="2700" y="4484"/>
                    <a:pt x="2700" y="4550"/>
                    <a:pt x="2595" y="4697"/>
                  </a:cubicBezTo>
                  <a:cubicBezTo>
                    <a:pt x="2367" y="5030"/>
                    <a:pt x="2044" y="5244"/>
                    <a:pt x="1978" y="5434"/>
                  </a:cubicBezTo>
                  <a:lnTo>
                    <a:pt x="1978" y="5339"/>
                  </a:lnTo>
                  <a:cubicBezTo>
                    <a:pt x="1996" y="4774"/>
                    <a:pt x="1630" y="4684"/>
                    <a:pt x="1583" y="4616"/>
                  </a:cubicBezTo>
                  <a:cubicBezTo>
                    <a:pt x="1583" y="4612"/>
                    <a:pt x="1573" y="4583"/>
                    <a:pt x="1597" y="4498"/>
                  </a:cubicBezTo>
                  <a:cubicBezTo>
                    <a:pt x="1669" y="4241"/>
                    <a:pt x="1650" y="4022"/>
                    <a:pt x="1540" y="3846"/>
                  </a:cubicBezTo>
                  <a:close/>
                  <a:moveTo>
                    <a:pt x="432" y="3352"/>
                  </a:moveTo>
                  <a:cubicBezTo>
                    <a:pt x="632" y="3514"/>
                    <a:pt x="603" y="3914"/>
                    <a:pt x="961" y="3951"/>
                  </a:cubicBezTo>
                  <a:cubicBezTo>
                    <a:pt x="1198" y="3975"/>
                    <a:pt x="1246" y="4151"/>
                    <a:pt x="1184" y="4384"/>
                  </a:cubicBezTo>
                  <a:cubicBezTo>
                    <a:pt x="1079" y="4763"/>
                    <a:pt x="1246" y="4912"/>
                    <a:pt x="1408" y="5020"/>
                  </a:cubicBezTo>
                  <a:cubicBezTo>
                    <a:pt x="1502" y="5083"/>
                    <a:pt x="1555" y="5120"/>
                    <a:pt x="1550" y="5325"/>
                  </a:cubicBezTo>
                  <a:cubicBezTo>
                    <a:pt x="1540" y="5577"/>
                    <a:pt x="1593" y="5772"/>
                    <a:pt x="1664" y="5910"/>
                  </a:cubicBezTo>
                  <a:cubicBezTo>
                    <a:pt x="870" y="5325"/>
                    <a:pt x="395" y="4388"/>
                    <a:pt x="432" y="3352"/>
                  </a:cubicBezTo>
                  <a:close/>
                  <a:moveTo>
                    <a:pt x="3465" y="433"/>
                  </a:moveTo>
                  <a:cubicBezTo>
                    <a:pt x="4085" y="433"/>
                    <a:pt x="4705" y="623"/>
                    <a:pt x="5234" y="1005"/>
                  </a:cubicBezTo>
                  <a:cubicBezTo>
                    <a:pt x="5001" y="1120"/>
                    <a:pt x="4774" y="1209"/>
                    <a:pt x="4551" y="1209"/>
                  </a:cubicBezTo>
                  <a:cubicBezTo>
                    <a:pt x="4546" y="1209"/>
                    <a:pt x="4540" y="1209"/>
                    <a:pt x="4535" y="1209"/>
                  </a:cubicBezTo>
                  <a:cubicBezTo>
                    <a:pt x="4521" y="1208"/>
                    <a:pt x="4509" y="1208"/>
                    <a:pt x="4496" y="1208"/>
                  </a:cubicBezTo>
                  <a:cubicBezTo>
                    <a:pt x="3579" y="1208"/>
                    <a:pt x="3724" y="2576"/>
                    <a:pt x="3518" y="2758"/>
                  </a:cubicBezTo>
                  <a:cubicBezTo>
                    <a:pt x="3299" y="2958"/>
                    <a:pt x="3199" y="3295"/>
                    <a:pt x="3275" y="3590"/>
                  </a:cubicBezTo>
                  <a:cubicBezTo>
                    <a:pt x="3328" y="3789"/>
                    <a:pt x="3499" y="4146"/>
                    <a:pt x="4069" y="4284"/>
                  </a:cubicBezTo>
                  <a:cubicBezTo>
                    <a:pt x="4339" y="4346"/>
                    <a:pt x="4354" y="4445"/>
                    <a:pt x="4359" y="4778"/>
                  </a:cubicBezTo>
                  <a:cubicBezTo>
                    <a:pt x="4363" y="5026"/>
                    <a:pt x="4368" y="5334"/>
                    <a:pt x="4602" y="5596"/>
                  </a:cubicBezTo>
                  <a:cubicBezTo>
                    <a:pt x="4703" y="5713"/>
                    <a:pt x="4829" y="5805"/>
                    <a:pt x="4976" y="5805"/>
                  </a:cubicBezTo>
                  <a:cubicBezTo>
                    <a:pt x="4995" y="5805"/>
                    <a:pt x="5014" y="5804"/>
                    <a:pt x="5034" y="5800"/>
                  </a:cubicBezTo>
                  <a:cubicBezTo>
                    <a:pt x="5429" y="5724"/>
                    <a:pt x="5471" y="5035"/>
                    <a:pt x="5657" y="4816"/>
                  </a:cubicBezTo>
                  <a:cubicBezTo>
                    <a:pt x="5989" y="4431"/>
                    <a:pt x="5657" y="3936"/>
                    <a:pt x="5842" y="3742"/>
                  </a:cubicBezTo>
                  <a:cubicBezTo>
                    <a:pt x="5914" y="3666"/>
                    <a:pt x="5965" y="3657"/>
                    <a:pt x="6004" y="3657"/>
                  </a:cubicBezTo>
                  <a:cubicBezTo>
                    <a:pt x="6006" y="3657"/>
                    <a:pt x="6008" y="3657"/>
                    <a:pt x="6010" y="3657"/>
                  </a:cubicBezTo>
                  <a:cubicBezTo>
                    <a:pt x="6157" y="3657"/>
                    <a:pt x="6361" y="3848"/>
                    <a:pt x="6460" y="3956"/>
                  </a:cubicBezTo>
                  <a:cubicBezTo>
                    <a:pt x="6236" y="5344"/>
                    <a:pt x="5072" y="6423"/>
                    <a:pt x="3626" y="6503"/>
                  </a:cubicBezTo>
                  <a:cubicBezTo>
                    <a:pt x="3577" y="6505"/>
                    <a:pt x="3528" y="6507"/>
                    <a:pt x="3478" y="6507"/>
                  </a:cubicBezTo>
                  <a:cubicBezTo>
                    <a:pt x="3116" y="6507"/>
                    <a:pt x="2760" y="6444"/>
                    <a:pt x="2424" y="6318"/>
                  </a:cubicBezTo>
                  <a:cubicBezTo>
                    <a:pt x="2457" y="6299"/>
                    <a:pt x="2486" y="6275"/>
                    <a:pt x="2510" y="6242"/>
                  </a:cubicBezTo>
                  <a:cubicBezTo>
                    <a:pt x="2591" y="6119"/>
                    <a:pt x="2534" y="5985"/>
                    <a:pt x="2472" y="5843"/>
                  </a:cubicBezTo>
                  <a:cubicBezTo>
                    <a:pt x="2448" y="5776"/>
                    <a:pt x="2382" y="5629"/>
                    <a:pt x="2386" y="5577"/>
                  </a:cubicBezTo>
                  <a:cubicBezTo>
                    <a:pt x="2605" y="5316"/>
                    <a:pt x="3323" y="4754"/>
                    <a:pt x="3075" y="4274"/>
                  </a:cubicBezTo>
                  <a:cubicBezTo>
                    <a:pt x="2885" y="3903"/>
                    <a:pt x="2833" y="3435"/>
                    <a:pt x="2163" y="3435"/>
                  </a:cubicBezTo>
                  <a:cubicBezTo>
                    <a:pt x="2131" y="3435"/>
                    <a:pt x="2098" y="3436"/>
                    <a:pt x="2064" y="3438"/>
                  </a:cubicBezTo>
                  <a:cubicBezTo>
                    <a:pt x="1955" y="3443"/>
                    <a:pt x="1862" y="3449"/>
                    <a:pt x="1792" y="3449"/>
                  </a:cubicBezTo>
                  <a:cubicBezTo>
                    <a:pt x="1742" y="3449"/>
                    <a:pt x="1705" y="3446"/>
                    <a:pt x="1683" y="3438"/>
                  </a:cubicBezTo>
                  <a:cubicBezTo>
                    <a:pt x="1650" y="3429"/>
                    <a:pt x="1597" y="3295"/>
                    <a:pt x="1588" y="3262"/>
                  </a:cubicBezTo>
                  <a:cubicBezTo>
                    <a:pt x="1659" y="3219"/>
                    <a:pt x="1788" y="3172"/>
                    <a:pt x="1921" y="3076"/>
                  </a:cubicBezTo>
                  <a:cubicBezTo>
                    <a:pt x="2268" y="2830"/>
                    <a:pt x="3047" y="3087"/>
                    <a:pt x="2838" y="2240"/>
                  </a:cubicBezTo>
                  <a:cubicBezTo>
                    <a:pt x="2834" y="2221"/>
                    <a:pt x="2823" y="2192"/>
                    <a:pt x="2819" y="2174"/>
                  </a:cubicBezTo>
                  <a:cubicBezTo>
                    <a:pt x="2976" y="2102"/>
                    <a:pt x="3237" y="2036"/>
                    <a:pt x="3361" y="1817"/>
                  </a:cubicBezTo>
                  <a:cubicBezTo>
                    <a:pt x="3475" y="1613"/>
                    <a:pt x="3803" y="1132"/>
                    <a:pt x="3617" y="814"/>
                  </a:cubicBezTo>
                  <a:cubicBezTo>
                    <a:pt x="3523" y="657"/>
                    <a:pt x="3352" y="605"/>
                    <a:pt x="3166" y="605"/>
                  </a:cubicBezTo>
                  <a:cubicBezTo>
                    <a:pt x="2505" y="617"/>
                    <a:pt x="2411" y="1027"/>
                    <a:pt x="2020" y="1027"/>
                  </a:cubicBezTo>
                  <a:cubicBezTo>
                    <a:pt x="1941" y="1027"/>
                    <a:pt x="1850" y="1010"/>
                    <a:pt x="1740" y="970"/>
                  </a:cubicBezTo>
                  <a:cubicBezTo>
                    <a:pt x="2260" y="612"/>
                    <a:pt x="2862" y="433"/>
                    <a:pt x="3465" y="433"/>
                  </a:cubicBezTo>
                  <a:close/>
                  <a:moveTo>
                    <a:pt x="3466" y="1"/>
                  </a:moveTo>
                  <a:cubicBezTo>
                    <a:pt x="2605" y="1"/>
                    <a:pt x="1816" y="315"/>
                    <a:pt x="1208" y="838"/>
                  </a:cubicBezTo>
                  <a:cubicBezTo>
                    <a:pt x="1202" y="843"/>
                    <a:pt x="1198" y="847"/>
                    <a:pt x="1193" y="852"/>
                  </a:cubicBezTo>
                  <a:cubicBezTo>
                    <a:pt x="410" y="1532"/>
                    <a:pt x="0" y="2497"/>
                    <a:pt x="0" y="3466"/>
                  </a:cubicBezTo>
                  <a:cubicBezTo>
                    <a:pt x="0" y="4427"/>
                    <a:pt x="386" y="5320"/>
                    <a:pt x="1084" y="5981"/>
                  </a:cubicBezTo>
                  <a:cubicBezTo>
                    <a:pt x="1776" y="6637"/>
                    <a:pt x="2619" y="6935"/>
                    <a:pt x="3448" y="6935"/>
                  </a:cubicBezTo>
                  <a:cubicBezTo>
                    <a:pt x="5084" y="6935"/>
                    <a:pt x="6662" y="5773"/>
                    <a:pt x="6902" y="3918"/>
                  </a:cubicBezTo>
                  <a:cubicBezTo>
                    <a:pt x="7173" y="1812"/>
                    <a:pt x="5528" y="1"/>
                    <a:pt x="3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9"/>
            <p:cNvSpPr/>
            <p:nvPr/>
          </p:nvSpPr>
          <p:spPr>
            <a:xfrm>
              <a:off x="2771788" y="1517025"/>
              <a:ext cx="227575" cy="366775"/>
            </a:xfrm>
            <a:custGeom>
              <a:avLst/>
              <a:gdLst/>
              <a:ahLst/>
              <a:cxnLst/>
              <a:rect l="l" t="t" r="r" b="b"/>
              <a:pathLst>
                <a:path w="9103" h="14671" extrusionOk="0">
                  <a:moveTo>
                    <a:pt x="4046" y="1"/>
                  </a:moveTo>
                  <a:cubicBezTo>
                    <a:pt x="4038" y="1"/>
                    <a:pt x="4030" y="1"/>
                    <a:pt x="4021" y="2"/>
                  </a:cubicBezTo>
                  <a:cubicBezTo>
                    <a:pt x="1731" y="274"/>
                    <a:pt x="0" y="2222"/>
                    <a:pt x="0" y="4532"/>
                  </a:cubicBezTo>
                  <a:cubicBezTo>
                    <a:pt x="0" y="6761"/>
                    <a:pt x="1617" y="8663"/>
                    <a:pt x="3793" y="9029"/>
                  </a:cubicBezTo>
                  <a:lnTo>
                    <a:pt x="3793" y="12052"/>
                  </a:lnTo>
                  <a:lnTo>
                    <a:pt x="3023" y="12052"/>
                  </a:lnTo>
                  <a:cubicBezTo>
                    <a:pt x="2848" y="12052"/>
                    <a:pt x="2705" y="12194"/>
                    <a:pt x="2705" y="12365"/>
                  </a:cubicBezTo>
                  <a:lnTo>
                    <a:pt x="2705" y="13263"/>
                  </a:lnTo>
                  <a:cubicBezTo>
                    <a:pt x="2705" y="13434"/>
                    <a:pt x="2848" y="13577"/>
                    <a:pt x="3023" y="13577"/>
                  </a:cubicBezTo>
                  <a:lnTo>
                    <a:pt x="3793" y="13577"/>
                  </a:lnTo>
                  <a:lnTo>
                    <a:pt x="3793" y="14357"/>
                  </a:lnTo>
                  <a:cubicBezTo>
                    <a:pt x="3793" y="14533"/>
                    <a:pt x="3936" y="14671"/>
                    <a:pt x="4111" y="14671"/>
                  </a:cubicBezTo>
                  <a:lnTo>
                    <a:pt x="5005" y="14671"/>
                  </a:lnTo>
                  <a:cubicBezTo>
                    <a:pt x="5181" y="14671"/>
                    <a:pt x="5324" y="14533"/>
                    <a:pt x="5324" y="14357"/>
                  </a:cubicBezTo>
                  <a:lnTo>
                    <a:pt x="5324" y="13577"/>
                  </a:lnTo>
                  <a:lnTo>
                    <a:pt x="6094" y="13577"/>
                  </a:lnTo>
                  <a:cubicBezTo>
                    <a:pt x="6270" y="13577"/>
                    <a:pt x="6412" y="13434"/>
                    <a:pt x="6412" y="13263"/>
                  </a:cubicBezTo>
                  <a:lnTo>
                    <a:pt x="6412" y="12365"/>
                  </a:lnTo>
                  <a:cubicBezTo>
                    <a:pt x="6412" y="12194"/>
                    <a:pt x="6270" y="12052"/>
                    <a:pt x="6094" y="12052"/>
                  </a:cubicBezTo>
                  <a:lnTo>
                    <a:pt x="5324" y="12052"/>
                  </a:lnTo>
                  <a:lnTo>
                    <a:pt x="5324" y="9029"/>
                  </a:lnTo>
                  <a:cubicBezTo>
                    <a:pt x="7325" y="8691"/>
                    <a:pt x="8855" y="7056"/>
                    <a:pt x="9089" y="5065"/>
                  </a:cubicBezTo>
                  <a:cubicBezTo>
                    <a:pt x="9102" y="4946"/>
                    <a:pt x="9017" y="4841"/>
                    <a:pt x="8898" y="4826"/>
                  </a:cubicBezTo>
                  <a:cubicBezTo>
                    <a:pt x="8890" y="4825"/>
                    <a:pt x="8881" y="4825"/>
                    <a:pt x="8873" y="4825"/>
                  </a:cubicBezTo>
                  <a:cubicBezTo>
                    <a:pt x="8765" y="4825"/>
                    <a:pt x="8673" y="4907"/>
                    <a:pt x="8661" y="5017"/>
                  </a:cubicBezTo>
                  <a:cubicBezTo>
                    <a:pt x="8442" y="6904"/>
                    <a:pt x="6968" y="8391"/>
                    <a:pt x="5081" y="8629"/>
                  </a:cubicBezTo>
                  <a:cubicBezTo>
                    <a:pt x="4972" y="8643"/>
                    <a:pt x="4891" y="8733"/>
                    <a:pt x="4891" y="8843"/>
                  </a:cubicBezTo>
                  <a:lnTo>
                    <a:pt x="4891" y="12166"/>
                  </a:lnTo>
                  <a:cubicBezTo>
                    <a:pt x="4891" y="12341"/>
                    <a:pt x="5033" y="12484"/>
                    <a:pt x="5204" y="12484"/>
                  </a:cubicBezTo>
                  <a:lnTo>
                    <a:pt x="5980" y="12484"/>
                  </a:lnTo>
                  <a:lnTo>
                    <a:pt x="5980" y="13145"/>
                  </a:lnTo>
                  <a:lnTo>
                    <a:pt x="5204" y="13145"/>
                  </a:lnTo>
                  <a:cubicBezTo>
                    <a:pt x="5033" y="13145"/>
                    <a:pt x="4891" y="13287"/>
                    <a:pt x="4891" y="13463"/>
                  </a:cubicBezTo>
                  <a:lnTo>
                    <a:pt x="4891" y="14243"/>
                  </a:lnTo>
                  <a:lnTo>
                    <a:pt x="4226" y="14243"/>
                  </a:lnTo>
                  <a:lnTo>
                    <a:pt x="4226" y="13463"/>
                  </a:lnTo>
                  <a:cubicBezTo>
                    <a:pt x="4226" y="13287"/>
                    <a:pt x="4083" y="13145"/>
                    <a:pt x="3912" y="13145"/>
                  </a:cubicBezTo>
                  <a:lnTo>
                    <a:pt x="3137" y="13145"/>
                  </a:lnTo>
                  <a:lnTo>
                    <a:pt x="3137" y="12484"/>
                  </a:lnTo>
                  <a:lnTo>
                    <a:pt x="3912" y="12484"/>
                  </a:lnTo>
                  <a:cubicBezTo>
                    <a:pt x="4083" y="12484"/>
                    <a:pt x="4226" y="12341"/>
                    <a:pt x="4226" y="12166"/>
                  </a:cubicBezTo>
                  <a:lnTo>
                    <a:pt x="4226" y="8843"/>
                  </a:lnTo>
                  <a:cubicBezTo>
                    <a:pt x="4226" y="8733"/>
                    <a:pt x="4145" y="8643"/>
                    <a:pt x="4035" y="8629"/>
                  </a:cubicBezTo>
                  <a:cubicBezTo>
                    <a:pt x="1982" y="8373"/>
                    <a:pt x="428" y="6609"/>
                    <a:pt x="428" y="4532"/>
                  </a:cubicBezTo>
                  <a:cubicBezTo>
                    <a:pt x="428" y="2436"/>
                    <a:pt x="1997" y="677"/>
                    <a:pt x="4074" y="430"/>
                  </a:cubicBezTo>
                  <a:cubicBezTo>
                    <a:pt x="4192" y="416"/>
                    <a:pt x="4273" y="311"/>
                    <a:pt x="4259" y="193"/>
                  </a:cubicBezTo>
                  <a:cubicBezTo>
                    <a:pt x="4250" y="82"/>
                    <a:pt x="4155" y="1"/>
                    <a:pt x="40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9" name="Google Shape;4899;p49"/>
          <p:cNvSpPr txBox="1">
            <a:spLocks noGrp="1"/>
          </p:cNvSpPr>
          <p:nvPr>
            <p:ph type="ctrTitle"/>
          </p:nvPr>
        </p:nvSpPr>
        <p:spPr>
          <a:xfrm>
            <a:off x="1271750" y="359450"/>
            <a:ext cx="66006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Content Are We Going to Create?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03"/>
        <p:cNvGrpSpPr/>
        <p:nvPr/>
      </p:nvGrpSpPr>
      <p:grpSpPr>
        <a:xfrm>
          <a:off x="0" y="0"/>
          <a:ext cx="0" cy="0"/>
          <a:chOff x="0" y="0"/>
          <a:chExt cx="0" cy="0"/>
        </a:xfrm>
      </p:grpSpPr>
      <p:pic>
        <p:nvPicPr>
          <p:cNvPr id="4904" name="Google Shape;4904;p50"/>
          <p:cNvPicPr preferRelativeResize="0"/>
          <p:nvPr/>
        </p:nvPicPr>
        <p:blipFill rotWithShape="1">
          <a:blip r:embed="rId4">
            <a:alphaModFix/>
          </a:blip>
          <a:srcRect l="17322" r="17309"/>
          <a:stretch/>
        </p:blipFill>
        <p:spPr>
          <a:xfrm>
            <a:off x="1246075" y="1397200"/>
            <a:ext cx="2950200" cy="3009000"/>
          </a:xfrm>
          <a:prstGeom prst="ellipse">
            <a:avLst/>
          </a:prstGeom>
          <a:noFill/>
          <a:ln>
            <a:noFill/>
          </a:ln>
        </p:spPr>
      </p:pic>
      <p:sp>
        <p:nvSpPr>
          <p:cNvPr id="4905" name="Google Shape;4905;p50"/>
          <p:cNvSpPr txBox="1">
            <a:spLocks noGrp="1"/>
          </p:cNvSpPr>
          <p:nvPr>
            <p:ph type="subTitle" idx="1"/>
          </p:nvPr>
        </p:nvSpPr>
        <p:spPr>
          <a:xfrm>
            <a:off x="4795500" y="2397900"/>
            <a:ext cx="2950200" cy="1177200"/>
          </a:xfrm>
          <a:prstGeom prst="rect">
            <a:avLst/>
          </a:prstGeom>
        </p:spPr>
        <p:txBody>
          <a:bodyPr spcFirstLastPara="1" wrap="square" lIns="91425" tIns="182875" rIns="91425" bIns="0" anchor="ctr" anchorCtr="0">
            <a:noAutofit/>
          </a:bodyPr>
          <a:lstStyle/>
          <a:p>
            <a:pPr marL="0" lvl="0" indent="0" algn="l" rtl="0">
              <a:spcBef>
                <a:spcPts val="0"/>
              </a:spcBef>
              <a:spcAft>
                <a:spcPts val="1600"/>
              </a:spcAft>
              <a:buNone/>
            </a:pPr>
            <a:r>
              <a:rPr lang="en"/>
              <a:t>Despite being red, Mars is actually a cold place. It’s full of iron oxide dust, which gives the planet its reddish cast</a:t>
            </a:r>
            <a:endParaRPr/>
          </a:p>
        </p:txBody>
      </p:sp>
      <p:sp>
        <p:nvSpPr>
          <p:cNvPr id="4906" name="Google Shape;4906;p50"/>
          <p:cNvSpPr txBox="1">
            <a:spLocks noGrp="1"/>
          </p:cNvSpPr>
          <p:nvPr>
            <p:ph type="ctrTitle"/>
          </p:nvPr>
        </p:nvSpPr>
        <p:spPr>
          <a:xfrm>
            <a:off x="1469575" y="359450"/>
            <a:ext cx="62049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Tone Are We Going to Use?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10"/>
        <p:cNvGrpSpPr/>
        <p:nvPr/>
      </p:nvGrpSpPr>
      <p:grpSpPr>
        <a:xfrm>
          <a:off x="0" y="0"/>
          <a:ext cx="0" cy="0"/>
          <a:chOff x="0" y="0"/>
          <a:chExt cx="0" cy="0"/>
        </a:xfrm>
      </p:grpSpPr>
      <p:sp>
        <p:nvSpPr>
          <p:cNvPr id="4911" name="Google Shape;4911;p51"/>
          <p:cNvSpPr/>
          <p:nvPr/>
        </p:nvSpPr>
        <p:spPr>
          <a:xfrm>
            <a:off x="6797353" y="1756125"/>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1"/>
          <p:cNvSpPr/>
          <p:nvPr/>
        </p:nvSpPr>
        <p:spPr>
          <a:xfrm>
            <a:off x="4255091" y="3532075"/>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1"/>
          <p:cNvSpPr/>
          <p:nvPr/>
        </p:nvSpPr>
        <p:spPr>
          <a:xfrm>
            <a:off x="1474278" y="1755925"/>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1"/>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Platforms Are We Going to Use?</a:t>
            </a:r>
            <a:endParaRPr/>
          </a:p>
        </p:txBody>
      </p:sp>
      <p:sp>
        <p:nvSpPr>
          <p:cNvPr id="4915" name="Google Shape;4915;p51"/>
          <p:cNvSpPr/>
          <p:nvPr/>
        </p:nvSpPr>
        <p:spPr>
          <a:xfrm>
            <a:off x="1454550" y="1688913"/>
            <a:ext cx="681900" cy="68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1"/>
          <p:cNvSpPr/>
          <p:nvPr/>
        </p:nvSpPr>
        <p:spPr>
          <a:xfrm>
            <a:off x="4231075" y="3465063"/>
            <a:ext cx="681900" cy="68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1"/>
          <p:cNvSpPr/>
          <p:nvPr/>
        </p:nvSpPr>
        <p:spPr>
          <a:xfrm>
            <a:off x="6776125" y="1688913"/>
            <a:ext cx="681900" cy="68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1"/>
          <p:cNvSpPr/>
          <p:nvPr/>
        </p:nvSpPr>
        <p:spPr>
          <a:xfrm>
            <a:off x="1622659" y="1856836"/>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9" name="Google Shape;4919;p51"/>
          <p:cNvGrpSpPr/>
          <p:nvPr/>
        </p:nvGrpSpPr>
        <p:grpSpPr>
          <a:xfrm>
            <a:off x="6944243" y="1856836"/>
            <a:ext cx="346056" cy="345674"/>
            <a:chOff x="3303268" y="3817349"/>
            <a:chExt cx="346056" cy="345674"/>
          </a:xfrm>
        </p:grpSpPr>
        <p:sp>
          <p:nvSpPr>
            <p:cNvPr id="4920" name="Google Shape;4920;p5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4" name="Google Shape;4924;p51"/>
          <p:cNvGrpSpPr/>
          <p:nvPr/>
        </p:nvGrpSpPr>
        <p:grpSpPr>
          <a:xfrm>
            <a:off x="4399010" y="3632986"/>
            <a:ext cx="346024" cy="345674"/>
            <a:chOff x="4201447" y="3817349"/>
            <a:chExt cx="346024" cy="345674"/>
          </a:xfrm>
        </p:grpSpPr>
        <p:sp>
          <p:nvSpPr>
            <p:cNvPr id="4925" name="Google Shape;4925;p5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27" name="Google Shape;4927;p51"/>
          <p:cNvSpPr txBox="1"/>
          <p:nvPr/>
        </p:nvSpPr>
        <p:spPr>
          <a:xfrm>
            <a:off x="730961" y="3015025"/>
            <a:ext cx="2129100" cy="401700"/>
          </a:xfrm>
          <a:prstGeom prst="rect">
            <a:avLst/>
          </a:prstGeom>
          <a:noFill/>
          <a:ln>
            <a:noFill/>
          </a:ln>
        </p:spPr>
        <p:txBody>
          <a:bodyPr spcFirstLastPara="1" wrap="square" lIns="36000" tIns="0" rIns="0" bIns="0" anchor="t" anchorCtr="0">
            <a:noAutofit/>
          </a:bodyPr>
          <a:lstStyle/>
          <a:p>
            <a:pPr marL="0" lvl="0" indent="0" algn="ctr" rtl="0">
              <a:spcBef>
                <a:spcPts val="0"/>
              </a:spcBef>
              <a:spcAft>
                <a:spcPts val="0"/>
              </a:spcAft>
              <a:buNone/>
            </a:pPr>
            <a:r>
              <a:rPr lang="en" sz="1800">
                <a:solidFill>
                  <a:srgbClr val="42075E"/>
                </a:solidFill>
                <a:latin typeface="Glass Antiqua"/>
                <a:ea typeface="Glass Antiqua"/>
                <a:cs typeface="Glass Antiqua"/>
                <a:sym typeface="Glass Antiqua"/>
              </a:rPr>
              <a:t>Facebook</a:t>
            </a:r>
            <a:endParaRPr sz="1800">
              <a:solidFill>
                <a:srgbClr val="42075E"/>
              </a:solidFill>
              <a:latin typeface="Glass Antiqua"/>
              <a:ea typeface="Glass Antiqua"/>
              <a:cs typeface="Glass Antiqua"/>
              <a:sym typeface="Glass Antiqua"/>
            </a:endParaRPr>
          </a:p>
        </p:txBody>
      </p:sp>
      <p:sp>
        <p:nvSpPr>
          <p:cNvPr id="4928" name="Google Shape;4928;p51"/>
          <p:cNvSpPr txBox="1"/>
          <p:nvPr/>
        </p:nvSpPr>
        <p:spPr>
          <a:xfrm>
            <a:off x="730950" y="2419182"/>
            <a:ext cx="2129100" cy="547500"/>
          </a:xfrm>
          <a:prstGeom prst="rect">
            <a:avLst/>
          </a:prstGeom>
          <a:noFill/>
          <a:ln>
            <a:noFill/>
          </a:ln>
        </p:spPr>
        <p:txBody>
          <a:bodyPr spcFirstLastPara="1" wrap="square" lIns="36000" tIns="91425" rIns="91425" bIns="91425" anchor="t" anchorCtr="0">
            <a:noAutofit/>
          </a:bodyPr>
          <a:lstStyle/>
          <a:p>
            <a:pPr marL="0" lvl="0" indent="0" algn="ctr" rtl="0">
              <a:spcBef>
                <a:spcPts val="0"/>
              </a:spcBef>
              <a:spcAft>
                <a:spcPts val="1600"/>
              </a:spcAft>
              <a:buNone/>
            </a:pPr>
            <a:r>
              <a:rPr lang="en">
                <a:solidFill>
                  <a:srgbClr val="42075E"/>
                </a:solidFill>
                <a:latin typeface="Barlow Semi Condensed Light"/>
                <a:ea typeface="Barlow Semi Condensed Light"/>
                <a:cs typeface="Barlow Semi Condensed Light"/>
                <a:sym typeface="Barlow Semi Condensed Light"/>
              </a:rPr>
              <a:t>Mercury is the smallest planet in the Solar System</a:t>
            </a:r>
            <a:endParaRPr>
              <a:solidFill>
                <a:srgbClr val="42075E"/>
              </a:solidFill>
              <a:latin typeface="Barlow Semi Condensed Light"/>
              <a:ea typeface="Barlow Semi Condensed Light"/>
              <a:cs typeface="Barlow Semi Condensed Light"/>
              <a:sym typeface="Barlow Semi Condensed Light"/>
            </a:endParaRPr>
          </a:p>
        </p:txBody>
      </p:sp>
      <p:sp>
        <p:nvSpPr>
          <p:cNvPr id="4929" name="Google Shape;4929;p51"/>
          <p:cNvSpPr txBox="1"/>
          <p:nvPr/>
        </p:nvSpPr>
        <p:spPr>
          <a:xfrm>
            <a:off x="6052736" y="3015025"/>
            <a:ext cx="2129100" cy="401700"/>
          </a:xfrm>
          <a:prstGeom prst="rect">
            <a:avLst/>
          </a:prstGeom>
          <a:noFill/>
          <a:ln>
            <a:noFill/>
          </a:ln>
        </p:spPr>
        <p:txBody>
          <a:bodyPr spcFirstLastPara="1" wrap="square" lIns="36000" tIns="0" rIns="0" bIns="0" anchor="t" anchorCtr="0">
            <a:noAutofit/>
          </a:bodyPr>
          <a:lstStyle/>
          <a:p>
            <a:pPr marL="0" lvl="0" indent="0" algn="ctr" rtl="0">
              <a:spcBef>
                <a:spcPts val="0"/>
              </a:spcBef>
              <a:spcAft>
                <a:spcPts val="0"/>
              </a:spcAft>
              <a:buNone/>
            </a:pPr>
            <a:r>
              <a:rPr lang="en" sz="1800">
                <a:solidFill>
                  <a:srgbClr val="42075E"/>
                </a:solidFill>
                <a:latin typeface="Glass Antiqua"/>
                <a:ea typeface="Glass Antiqua"/>
                <a:cs typeface="Glass Antiqua"/>
                <a:sym typeface="Glass Antiqua"/>
              </a:rPr>
              <a:t>Instagram</a:t>
            </a:r>
            <a:endParaRPr sz="1800">
              <a:solidFill>
                <a:srgbClr val="42075E"/>
              </a:solidFill>
              <a:latin typeface="Glass Antiqua"/>
              <a:ea typeface="Glass Antiqua"/>
              <a:cs typeface="Glass Antiqua"/>
              <a:sym typeface="Glass Antiqua"/>
            </a:endParaRPr>
          </a:p>
        </p:txBody>
      </p:sp>
      <p:sp>
        <p:nvSpPr>
          <p:cNvPr id="4930" name="Google Shape;4930;p51"/>
          <p:cNvSpPr txBox="1"/>
          <p:nvPr/>
        </p:nvSpPr>
        <p:spPr>
          <a:xfrm>
            <a:off x="6052725" y="2419182"/>
            <a:ext cx="2129100" cy="547500"/>
          </a:xfrm>
          <a:prstGeom prst="rect">
            <a:avLst/>
          </a:prstGeom>
          <a:noFill/>
          <a:ln>
            <a:noFill/>
          </a:ln>
        </p:spPr>
        <p:txBody>
          <a:bodyPr spcFirstLastPara="1" wrap="square" lIns="36000" tIns="91425" rIns="91425" bIns="91425" anchor="t" anchorCtr="0">
            <a:noAutofit/>
          </a:bodyPr>
          <a:lstStyle/>
          <a:p>
            <a:pPr marL="0" lvl="0" indent="0" algn="ctr" rtl="0">
              <a:spcBef>
                <a:spcPts val="0"/>
              </a:spcBef>
              <a:spcAft>
                <a:spcPts val="1600"/>
              </a:spcAft>
              <a:buNone/>
            </a:pPr>
            <a:r>
              <a:rPr lang="en">
                <a:solidFill>
                  <a:srgbClr val="42075E"/>
                </a:solidFill>
                <a:latin typeface="Barlow Semi Condensed Light"/>
                <a:ea typeface="Barlow Semi Condensed Light"/>
                <a:cs typeface="Barlow Semi Condensed Light"/>
                <a:sym typeface="Barlow Semi Condensed Light"/>
              </a:rPr>
              <a:t>Saturn is composed mostly of hydrogen and helium</a:t>
            </a:r>
            <a:endParaRPr>
              <a:solidFill>
                <a:srgbClr val="42075E"/>
              </a:solidFill>
              <a:latin typeface="Barlow Semi Condensed Light"/>
              <a:ea typeface="Barlow Semi Condensed Light"/>
              <a:cs typeface="Barlow Semi Condensed Light"/>
              <a:sym typeface="Barlow Semi Condensed Light"/>
            </a:endParaRPr>
          </a:p>
        </p:txBody>
      </p:sp>
      <p:sp>
        <p:nvSpPr>
          <p:cNvPr id="4931" name="Google Shape;4931;p51"/>
          <p:cNvSpPr txBox="1"/>
          <p:nvPr/>
        </p:nvSpPr>
        <p:spPr>
          <a:xfrm>
            <a:off x="3494449" y="3015025"/>
            <a:ext cx="2129100" cy="401700"/>
          </a:xfrm>
          <a:prstGeom prst="rect">
            <a:avLst/>
          </a:prstGeom>
          <a:noFill/>
          <a:ln>
            <a:noFill/>
          </a:ln>
        </p:spPr>
        <p:txBody>
          <a:bodyPr spcFirstLastPara="1" wrap="square" lIns="36000" tIns="0" rIns="0" bIns="0" anchor="t" anchorCtr="0">
            <a:noAutofit/>
          </a:bodyPr>
          <a:lstStyle/>
          <a:p>
            <a:pPr marL="0" lvl="0" indent="0" algn="ctr" rtl="0">
              <a:spcBef>
                <a:spcPts val="0"/>
              </a:spcBef>
              <a:spcAft>
                <a:spcPts val="0"/>
              </a:spcAft>
              <a:buNone/>
            </a:pPr>
            <a:r>
              <a:rPr lang="en" sz="1800">
                <a:solidFill>
                  <a:srgbClr val="42075E"/>
                </a:solidFill>
                <a:latin typeface="Glass Antiqua"/>
                <a:ea typeface="Glass Antiqua"/>
                <a:cs typeface="Glass Antiqua"/>
                <a:sym typeface="Glass Antiqua"/>
              </a:rPr>
              <a:t>Twitter</a:t>
            </a:r>
            <a:endParaRPr sz="1800">
              <a:solidFill>
                <a:srgbClr val="42075E"/>
              </a:solidFill>
              <a:latin typeface="Glass Antiqua"/>
              <a:ea typeface="Glass Antiqua"/>
              <a:cs typeface="Glass Antiqua"/>
              <a:sym typeface="Glass Antiqua"/>
            </a:endParaRPr>
          </a:p>
        </p:txBody>
      </p:sp>
      <p:sp>
        <p:nvSpPr>
          <p:cNvPr id="4932" name="Google Shape;4932;p51"/>
          <p:cNvSpPr txBox="1"/>
          <p:nvPr/>
        </p:nvSpPr>
        <p:spPr>
          <a:xfrm>
            <a:off x="3494438" y="2419182"/>
            <a:ext cx="2129100" cy="547500"/>
          </a:xfrm>
          <a:prstGeom prst="rect">
            <a:avLst/>
          </a:prstGeom>
          <a:noFill/>
          <a:ln>
            <a:noFill/>
          </a:ln>
        </p:spPr>
        <p:txBody>
          <a:bodyPr spcFirstLastPara="1" wrap="square" lIns="36000" tIns="91425" rIns="91425" bIns="91425" anchor="t" anchorCtr="0">
            <a:noAutofit/>
          </a:bodyPr>
          <a:lstStyle/>
          <a:p>
            <a:pPr marL="0" lvl="0" indent="0" algn="ctr" rtl="0">
              <a:spcBef>
                <a:spcPts val="0"/>
              </a:spcBef>
              <a:spcAft>
                <a:spcPts val="1600"/>
              </a:spcAft>
              <a:buNone/>
            </a:pPr>
            <a:r>
              <a:rPr lang="en">
                <a:solidFill>
                  <a:srgbClr val="42075E"/>
                </a:solidFill>
                <a:latin typeface="Barlow Semi Condensed Light"/>
                <a:ea typeface="Barlow Semi Condensed Light"/>
                <a:cs typeface="Barlow Semi Condensed Light"/>
                <a:sym typeface="Barlow Semi Condensed Light"/>
              </a:rPr>
              <a:t>Venus is the second planet from the Sun</a:t>
            </a:r>
            <a:endParaRPr>
              <a:solidFill>
                <a:srgbClr val="42075E"/>
              </a:solidFill>
              <a:latin typeface="Barlow Semi Condensed Light"/>
              <a:ea typeface="Barlow Semi Condensed Light"/>
              <a:cs typeface="Barlow Semi Condensed Light"/>
              <a:sym typeface="Barlow Semi Condensed 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36"/>
        <p:cNvGrpSpPr/>
        <p:nvPr/>
      </p:nvGrpSpPr>
      <p:grpSpPr>
        <a:xfrm>
          <a:off x="0" y="0"/>
          <a:ext cx="0" cy="0"/>
          <a:chOff x="0" y="0"/>
          <a:chExt cx="0" cy="0"/>
        </a:xfrm>
      </p:grpSpPr>
      <p:sp>
        <p:nvSpPr>
          <p:cNvPr id="4937" name="Google Shape;4937;p52"/>
          <p:cNvSpPr/>
          <p:nvPr/>
        </p:nvSpPr>
        <p:spPr>
          <a:xfrm>
            <a:off x="6218003" y="1273187"/>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2"/>
          <p:cNvSpPr/>
          <p:nvPr/>
        </p:nvSpPr>
        <p:spPr>
          <a:xfrm>
            <a:off x="4255091" y="1272987"/>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2"/>
          <p:cNvSpPr/>
          <p:nvPr/>
        </p:nvSpPr>
        <p:spPr>
          <a:xfrm>
            <a:off x="2285103" y="1272987"/>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2"/>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 Sharing Plan</a:t>
            </a:r>
            <a:endParaRPr/>
          </a:p>
        </p:txBody>
      </p:sp>
      <p:cxnSp>
        <p:nvCxnSpPr>
          <p:cNvPr id="4941" name="Google Shape;4941;p52"/>
          <p:cNvCxnSpPr/>
          <p:nvPr/>
        </p:nvCxnSpPr>
        <p:spPr>
          <a:xfrm rot="10800000">
            <a:off x="2606325" y="1887875"/>
            <a:ext cx="0" cy="547500"/>
          </a:xfrm>
          <a:prstGeom prst="straightConnector1">
            <a:avLst/>
          </a:prstGeom>
          <a:noFill/>
          <a:ln w="19050" cap="flat" cmpd="sng">
            <a:solidFill>
              <a:schemeClr val="dk1"/>
            </a:solidFill>
            <a:prstDash val="solid"/>
            <a:round/>
            <a:headEnd type="none" w="med" len="med"/>
            <a:tailEnd type="none" w="med" len="med"/>
          </a:ln>
        </p:spPr>
      </p:cxnSp>
      <p:cxnSp>
        <p:nvCxnSpPr>
          <p:cNvPr id="4942" name="Google Shape;4942;p52"/>
          <p:cNvCxnSpPr/>
          <p:nvPr/>
        </p:nvCxnSpPr>
        <p:spPr>
          <a:xfrm rot="10800000">
            <a:off x="4571998" y="1887875"/>
            <a:ext cx="0" cy="547500"/>
          </a:xfrm>
          <a:prstGeom prst="straightConnector1">
            <a:avLst/>
          </a:prstGeom>
          <a:noFill/>
          <a:ln w="19050" cap="flat" cmpd="sng">
            <a:solidFill>
              <a:schemeClr val="dk1"/>
            </a:solidFill>
            <a:prstDash val="solid"/>
            <a:round/>
            <a:headEnd type="none" w="med" len="med"/>
            <a:tailEnd type="none" w="med" len="med"/>
          </a:ln>
        </p:spPr>
      </p:cxnSp>
      <p:cxnSp>
        <p:nvCxnSpPr>
          <p:cNvPr id="4943" name="Google Shape;4943;p52"/>
          <p:cNvCxnSpPr/>
          <p:nvPr/>
        </p:nvCxnSpPr>
        <p:spPr>
          <a:xfrm rot="10800000">
            <a:off x="6537723" y="1887875"/>
            <a:ext cx="0" cy="547500"/>
          </a:xfrm>
          <a:prstGeom prst="straightConnector1">
            <a:avLst/>
          </a:prstGeom>
          <a:noFill/>
          <a:ln w="19050" cap="flat" cmpd="sng">
            <a:solidFill>
              <a:schemeClr val="dk1"/>
            </a:solidFill>
            <a:prstDash val="solid"/>
            <a:round/>
            <a:headEnd type="none" w="med" len="med"/>
            <a:tailEnd type="none" w="med" len="med"/>
          </a:ln>
        </p:spPr>
      </p:cxnSp>
      <p:sp>
        <p:nvSpPr>
          <p:cNvPr id="4944" name="Google Shape;4944;p52"/>
          <p:cNvSpPr/>
          <p:nvPr/>
        </p:nvSpPr>
        <p:spPr>
          <a:xfrm>
            <a:off x="2265375" y="1205975"/>
            <a:ext cx="681900" cy="68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2"/>
          <p:cNvSpPr/>
          <p:nvPr/>
        </p:nvSpPr>
        <p:spPr>
          <a:xfrm>
            <a:off x="4231075" y="1205975"/>
            <a:ext cx="681900" cy="68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2"/>
          <p:cNvSpPr/>
          <p:nvPr/>
        </p:nvSpPr>
        <p:spPr>
          <a:xfrm>
            <a:off x="6196775" y="1205975"/>
            <a:ext cx="681900" cy="68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4947" name="Google Shape;4947;p52"/>
          <p:cNvGraphicFramePr/>
          <p:nvPr/>
        </p:nvGraphicFramePr>
        <p:xfrm>
          <a:off x="1652088" y="2242363"/>
          <a:ext cx="3000000" cy="3000000"/>
        </p:xfrm>
        <a:graphic>
          <a:graphicData uri="http://schemas.openxmlformats.org/drawingml/2006/table">
            <a:tbl>
              <a:tblPr>
                <a:noFill/>
                <a:tableStyleId>{64FE6ECA-9AF7-4ABD-8D2A-390F295A4B5E}</a:tableStyleId>
              </a:tblPr>
              <a:tblGrid>
                <a:gridCol w="1946625">
                  <a:extLst>
                    <a:ext uri="{9D8B030D-6E8A-4147-A177-3AD203B41FA5}">
                      <a16:colId xmlns:a16="http://schemas.microsoft.com/office/drawing/2014/main" val="20000"/>
                    </a:ext>
                  </a:extLst>
                </a:gridCol>
                <a:gridCol w="1946625">
                  <a:extLst>
                    <a:ext uri="{9D8B030D-6E8A-4147-A177-3AD203B41FA5}">
                      <a16:colId xmlns:a16="http://schemas.microsoft.com/office/drawing/2014/main" val="20001"/>
                    </a:ext>
                  </a:extLst>
                </a:gridCol>
                <a:gridCol w="1946625">
                  <a:extLst>
                    <a:ext uri="{9D8B030D-6E8A-4147-A177-3AD203B41FA5}">
                      <a16:colId xmlns:a16="http://schemas.microsoft.com/office/drawing/2014/main" val="20002"/>
                    </a:ext>
                  </a:extLst>
                </a:gridCol>
              </a:tblGrid>
              <a:tr h="851850">
                <a:tc>
                  <a:txBody>
                    <a:bodyPr/>
                    <a:lstStyle/>
                    <a:p>
                      <a:pPr marL="0" lvl="0" indent="0" algn="ct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10:00</a:t>
                      </a:r>
                      <a:endParaRPr sz="1800">
                        <a:solidFill>
                          <a:schemeClr val="dk1"/>
                        </a:solidFill>
                        <a:latin typeface="Barlow Semi Condensed Light"/>
                        <a:ea typeface="Barlow Semi Condensed Light"/>
                        <a:cs typeface="Barlow Semi Condensed Light"/>
                        <a:sym typeface="Barlow Semi Condensed Light"/>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10:00</a:t>
                      </a:r>
                      <a:endParaRPr sz="1800">
                        <a:solidFill>
                          <a:schemeClr val="dk1"/>
                        </a:solidFill>
                        <a:latin typeface="Barlow Semi Condensed Light"/>
                        <a:ea typeface="Barlow Semi Condensed Light"/>
                        <a:cs typeface="Barlow Semi Condensed Light"/>
                        <a:sym typeface="Barlow Semi Condensed Light"/>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a:t>
                      </a:r>
                      <a:endParaRPr sz="1800">
                        <a:solidFill>
                          <a:schemeClr val="dk1"/>
                        </a:solidFill>
                        <a:latin typeface="Barlow Semi Condensed Light"/>
                        <a:ea typeface="Barlow Semi Condensed Light"/>
                        <a:cs typeface="Barlow Semi Condensed Light"/>
                        <a:sym typeface="Barlow Semi Condensed Light"/>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85325">
                <a:tc>
                  <a:txBody>
                    <a:bodyPr/>
                    <a:lstStyle/>
                    <a:p>
                      <a:pPr marL="0" lvl="0" indent="0" algn="ct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a:t>
                      </a:r>
                      <a:endParaRPr sz="1800">
                        <a:solidFill>
                          <a:schemeClr val="dk1"/>
                        </a:solidFill>
                        <a:latin typeface="Barlow Semi Condensed Light"/>
                        <a:ea typeface="Barlow Semi Condensed Light"/>
                        <a:cs typeface="Barlow Semi Condensed Light"/>
                        <a:sym typeface="Barlow Semi Condensed Light"/>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14:00</a:t>
                      </a:r>
                      <a:endParaRPr sz="1800">
                        <a:solidFill>
                          <a:schemeClr val="dk1"/>
                        </a:solidFill>
                        <a:latin typeface="Barlow Semi Condensed Light"/>
                        <a:ea typeface="Barlow Semi Condensed Light"/>
                        <a:cs typeface="Barlow Semi Condensed Light"/>
                        <a:sym typeface="Barlow Semi Condensed Light"/>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14:00</a:t>
                      </a:r>
                      <a:endParaRPr sz="1800">
                        <a:solidFill>
                          <a:schemeClr val="dk1"/>
                        </a:solidFill>
                        <a:latin typeface="Barlow Semi Condensed Light"/>
                        <a:ea typeface="Barlow Semi Condensed Light"/>
                        <a:cs typeface="Barlow Semi Condensed Light"/>
                        <a:sym typeface="Barlow Semi Condensed Light"/>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85325">
                <a:tc>
                  <a:txBody>
                    <a:bodyPr/>
                    <a:lstStyle/>
                    <a:p>
                      <a:pPr marL="0" lvl="0" indent="0" algn="ct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21:00</a:t>
                      </a:r>
                      <a:endParaRPr sz="1800">
                        <a:solidFill>
                          <a:schemeClr val="dk1"/>
                        </a:solidFill>
                        <a:latin typeface="Barlow Semi Condensed Light"/>
                        <a:ea typeface="Barlow Semi Condensed Light"/>
                        <a:cs typeface="Barlow Semi Condensed Light"/>
                        <a:sym typeface="Barlow Semi Condensed Light"/>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21:00</a:t>
                      </a:r>
                      <a:endParaRPr sz="1800">
                        <a:solidFill>
                          <a:schemeClr val="dk1"/>
                        </a:solidFill>
                        <a:latin typeface="Barlow Semi Condensed Light"/>
                        <a:ea typeface="Barlow Semi Condensed Light"/>
                        <a:cs typeface="Barlow Semi Condensed Light"/>
                        <a:sym typeface="Barlow Semi Condensed Light"/>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21:00</a:t>
                      </a:r>
                      <a:endParaRPr sz="1800">
                        <a:solidFill>
                          <a:schemeClr val="dk1"/>
                        </a:solidFill>
                        <a:latin typeface="Barlow Semi Condensed Light"/>
                        <a:ea typeface="Barlow Semi Condensed Light"/>
                        <a:cs typeface="Barlow Semi Condensed Light"/>
                        <a:sym typeface="Barlow Semi Condensed Light"/>
                      </a:endParaRPr>
                    </a:p>
                  </a:txBody>
                  <a:tcPr marL="91425" marR="91425" marT="91425" marB="91425" anchor="ctr">
                    <a:lnL w="19050"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4948" name="Google Shape;4948;p52"/>
          <p:cNvSpPr/>
          <p:nvPr/>
        </p:nvSpPr>
        <p:spPr>
          <a:xfrm>
            <a:off x="2433484" y="137389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9" name="Google Shape;4949;p52"/>
          <p:cNvGrpSpPr/>
          <p:nvPr/>
        </p:nvGrpSpPr>
        <p:grpSpPr>
          <a:xfrm>
            <a:off x="6364893" y="1373899"/>
            <a:ext cx="346056" cy="345674"/>
            <a:chOff x="3303268" y="3817349"/>
            <a:chExt cx="346056" cy="345674"/>
          </a:xfrm>
        </p:grpSpPr>
        <p:sp>
          <p:nvSpPr>
            <p:cNvPr id="4950" name="Google Shape;4950;p5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4" name="Google Shape;4954;p52"/>
          <p:cNvGrpSpPr/>
          <p:nvPr/>
        </p:nvGrpSpPr>
        <p:grpSpPr>
          <a:xfrm>
            <a:off x="4399010" y="1373899"/>
            <a:ext cx="346024" cy="345674"/>
            <a:chOff x="4201447" y="3817349"/>
            <a:chExt cx="346024" cy="345674"/>
          </a:xfrm>
        </p:grpSpPr>
        <p:sp>
          <p:nvSpPr>
            <p:cNvPr id="4955" name="Google Shape;4955;p5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60"/>
        <p:cNvGrpSpPr/>
        <p:nvPr/>
      </p:nvGrpSpPr>
      <p:grpSpPr>
        <a:xfrm>
          <a:off x="0" y="0"/>
          <a:ext cx="0" cy="0"/>
          <a:chOff x="0" y="0"/>
          <a:chExt cx="0" cy="0"/>
        </a:xfrm>
      </p:grpSpPr>
      <p:sp>
        <p:nvSpPr>
          <p:cNvPr id="4961" name="Google Shape;4961;p53"/>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Calendar</a:t>
            </a:r>
            <a:endParaRPr/>
          </a:p>
        </p:txBody>
      </p:sp>
      <p:graphicFrame>
        <p:nvGraphicFramePr>
          <p:cNvPr id="4962" name="Google Shape;4962;p53"/>
          <p:cNvGraphicFramePr/>
          <p:nvPr/>
        </p:nvGraphicFramePr>
        <p:xfrm>
          <a:off x="1014538" y="1853738"/>
          <a:ext cx="3000000" cy="3000000"/>
        </p:xfrm>
        <a:graphic>
          <a:graphicData uri="http://schemas.openxmlformats.org/drawingml/2006/table">
            <a:tbl>
              <a:tblPr>
                <a:noFill/>
                <a:tableStyleId>{64FE6ECA-9AF7-4ABD-8D2A-390F295A4B5E}</a:tableStyleId>
              </a:tblPr>
              <a:tblGrid>
                <a:gridCol w="992750">
                  <a:extLst>
                    <a:ext uri="{9D8B030D-6E8A-4147-A177-3AD203B41FA5}">
                      <a16:colId xmlns:a16="http://schemas.microsoft.com/office/drawing/2014/main" val="20000"/>
                    </a:ext>
                  </a:extLst>
                </a:gridCol>
                <a:gridCol w="2306900">
                  <a:extLst>
                    <a:ext uri="{9D8B030D-6E8A-4147-A177-3AD203B41FA5}">
                      <a16:colId xmlns:a16="http://schemas.microsoft.com/office/drawing/2014/main" val="20001"/>
                    </a:ext>
                  </a:extLst>
                </a:gridCol>
              </a:tblGrid>
              <a:tr h="590450">
                <a:tc>
                  <a:txBody>
                    <a:bodyPr/>
                    <a:lstStyle/>
                    <a:p>
                      <a:pPr marL="0" lvl="0" indent="0" algn="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10:00</a:t>
                      </a:r>
                      <a:endParaRPr sz="1800">
                        <a:solidFill>
                          <a:schemeClr val="dk1"/>
                        </a:solidFill>
                        <a:latin typeface="Barlow Semi Condensed Light"/>
                        <a:ea typeface="Barlow Semi Condensed Light"/>
                        <a:cs typeface="Barlow Semi Condensed Light"/>
                        <a:sym typeface="Barlow Semi Condensed Light"/>
                      </a:endParaRPr>
                    </a:p>
                  </a:txBody>
                  <a:tcPr marL="9142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Venus is the second planet from the Sun</a:t>
                      </a:r>
                      <a:endParaRPr>
                        <a:solidFill>
                          <a:schemeClr val="dk1"/>
                        </a:solidFill>
                        <a:latin typeface="Barlow Semi Condensed Light"/>
                        <a:ea typeface="Barlow Semi Condensed Light"/>
                        <a:cs typeface="Barlow Semi Condensed Light"/>
                        <a:sym typeface="Barlow Semi Condensed Light"/>
                      </a:endParaRPr>
                    </a:p>
                  </a:txBody>
                  <a:tcPr marL="18287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85325">
                <a:tc>
                  <a:txBody>
                    <a:bodyPr/>
                    <a:lstStyle/>
                    <a:p>
                      <a:pPr marL="0" lvl="0" indent="0" algn="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11:00</a:t>
                      </a:r>
                      <a:endParaRPr sz="1800">
                        <a:solidFill>
                          <a:schemeClr val="dk1"/>
                        </a:solidFill>
                        <a:latin typeface="Barlow Semi Condensed Light"/>
                        <a:ea typeface="Barlow Semi Condensed Light"/>
                        <a:cs typeface="Barlow Semi Condensed Light"/>
                        <a:sym typeface="Barlow Semi Condensed Light"/>
                      </a:endParaRPr>
                    </a:p>
                  </a:txBody>
                  <a:tcPr marL="9142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Mercury is the closest planet to the Sun</a:t>
                      </a:r>
                      <a:endParaRPr>
                        <a:solidFill>
                          <a:schemeClr val="dk1"/>
                        </a:solidFill>
                        <a:latin typeface="Barlow Semi Condensed Light"/>
                        <a:ea typeface="Barlow Semi Condensed Light"/>
                        <a:cs typeface="Barlow Semi Condensed Light"/>
                        <a:sym typeface="Barlow Semi Condensed Light"/>
                      </a:endParaRPr>
                    </a:p>
                  </a:txBody>
                  <a:tcPr marL="18287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85325">
                <a:tc>
                  <a:txBody>
                    <a:bodyPr/>
                    <a:lstStyle/>
                    <a:p>
                      <a:pPr marL="0" lvl="0" indent="0" algn="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14:00</a:t>
                      </a:r>
                      <a:endParaRPr sz="1800">
                        <a:solidFill>
                          <a:schemeClr val="dk1"/>
                        </a:solidFill>
                        <a:latin typeface="Barlow Semi Condensed Light"/>
                        <a:ea typeface="Barlow Semi Condensed Light"/>
                        <a:cs typeface="Barlow Semi Condensed Light"/>
                        <a:sym typeface="Barlow Semi Condensed Light"/>
                      </a:endParaRPr>
                    </a:p>
                  </a:txBody>
                  <a:tcPr marL="9142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Despite being red, Mars is actually a cold place</a:t>
                      </a:r>
                      <a:endParaRPr>
                        <a:solidFill>
                          <a:schemeClr val="dk1"/>
                        </a:solidFill>
                        <a:latin typeface="Barlow Semi Condensed Light"/>
                        <a:ea typeface="Barlow Semi Condensed Light"/>
                        <a:cs typeface="Barlow Semi Condensed Light"/>
                        <a:sym typeface="Barlow Semi Condensed Light"/>
                      </a:endParaRPr>
                    </a:p>
                  </a:txBody>
                  <a:tcPr marL="18287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4963" name="Google Shape;4963;p53"/>
          <p:cNvGraphicFramePr/>
          <p:nvPr/>
        </p:nvGraphicFramePr>
        <p:xfrm>
          <a:off x="4829788" y="1853738"/>
          <a:ext cx="3000000" cy="3000000"/>
        </p:xfrm>
        <a:graphic>
          <a:graphicData uri="http://schemas.openxmlformats.org/drawingml/2006/table">
            <a:tbl>
              <a:tblPr>
                <a:noFill/>
                <a:tableStyleId>{64FE6ECA-9AF7-4ABD-8D2A-390F295A4B5E}</a:tableStyleId>
              </a:tblPr>
              <a:tblGrid>
                <a:gridCol w="992750">
                  <a:extLst>
                    <a:ext uri="{9D8B030D-6E8A-4147-A177-3AD203B41FA5}">
                      <a16:colId xmlns:a16="http://schemas.microsoft.com/office/drawing/2014/main" val="20000"/>
                    </a:ext>
                  </a:extLst>
                </a:gridCol>
                <a:gridCol w="2306900">
                  <a:extLst>
                    <a:ext uri="{9D8B030D-6E8A-4147-A177-3AD203B41FA5}">
                      <a16:colId xmlns:a16="http://schemas.microsoft.com/office/drawing/2014/main" val="20001"/>
                    </a:ext>
                  </a:extLst>
                </a:gridCol>
              </a:tblGrid>
              <a:tr h="590450">
                <a:tc>
                  <a:txBody>
                    <a:bodyPr/>
                    <a:lstStyle/>
                    <a:p>
                      <a:pPr marL="0" lvl="0" indent="0" algn="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17:00</a:t>
                      </a:r>
                      <a:endParaRPr sz="1800">
                        <a:solidFill>
                          <a:schemeClr val="dk1"/>
                        </a:solidFill>
                        <a:latin typeface="Barlow Semi Condensed Light"/>
                        <a:ea typeface="Barlow Semi Condensed Light"/>
                        <a:cs typeface="Barlow Semi Condensed Light"/>
                        <a:sym typeface="Barlow Semi Condensed Light"/>
                      </a:endParaRPr>
                    </a:p>
                  </a:txBody>
                  <a:tcPr marL="9142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Neptune is the fourth-largest planet in the Solar System</a:t>
                      </a:r>
                      <a:endParaRPr>
                        <a:solidFill>
                          <a:schemeClr val="dk1"/>
                        </a:solidFill>
                        <a:latin typeface="Barlow Semi Condensed Light"/>
                        <a:ea typeface="Barlow Semi Condensed Light"/>
                        <a:cs typeface="Barlow Semi Condensed Light"/>
                        <a:sym typeface="Barlow Semi Condensed Light"/>
                      </a:endParaRPr>
                    </a:p>
                  </a:txBody>
                  <a:tcPr marL="18287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85325">
                <a:tc>
                  <a:txBody>
                    <a:bodyPr/>
                    <a:lstStyle/>
                    <a:p>
                      <a:pPr marL="0" lvl="0" indent="0" algn="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20:00</a:t>
                      </a:r>
                      <a:endParaRPr sz="1800">
                        <a:solidFill>
                          <a:schemeClr val="dk1"/>
                        </a:solidFill>
                        <a:latin typeface="Barlow Semi Condensed Light"/>
                        <a:ea typeface="Barlow Semi Condensed Light"/>
                        <a:cs typeface="Barlow Semi Condensed Light"/>
                        <a:sym typeface="Barlow Semi Condensed Light"/>
                      </a:endParaRPr>
                    </a:p>
                  </a:txBody>
                  <a:tcPr marL="9142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5"/>
                    </a:solidFill>
                  </a:tcPr>
                </a:tc>
                <a:tc>
                  <a:txBody>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Jupiter is the biggest planet in the Solar System</a:t>
                      </a:r>
                      <a:endParaRPr>
                        <a:solidFill>
                          <a:schemeClr val="dk1"/>
                        </a:solidFill>
                        <a:latin typeface="Barlow Semi Condensed Light"/>
                        <a:ea typeface="Barlow Semi Condensed Light"/>
                        <a:cs typeface="Barlow Semi Condensed Light"/>
                        <a:sym typeface="Barlow Semi Condensed Light"/>
                      </a:endParaRPr>
                    </a:p>
                  </a:txBody>
                  <a:tcPr marL="18287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85325">
                <a:tc>
                  <a:txBody>
                    <a:bodyPr/>
                    <a:lstStyle/>
                    <a:p>
                      <a:pPr marL="0" lvl="0" indent="0" algn="r" rtl="0">
                        <a:spcBef>
                          <a:spcPts val="0"/>
                        </a:spcBef>
                        <a:spcAft>
                          <a:spcPts val="0"/>
                        </a:spcAft>
                        <a:buNone/>
                      </a:pPr>
                      <a:r>
                        <a:rPr lang="en" sz="1800">
                          <a:solidFill>
                            <a:schemeClr val="dk1"/>
                          </a:solidFill>
                          <a:latin typeface="Barlow Semi Condensed Light"/>
                          <a:ea typeface="Barlow Semi Condensed Light"/>
                          <a:cs typeface="Barlow Semi Condensed Light"/>
                          <a:sym typeface="Barlow Semi Condensed Light"/>
                        </a:rPr>
                        <a:t>00:00</a:t>
                      </a:r>
                      <a:endParaRPr sz="1800">
                        <a:solidFill>
                          <a:schemeClr val="dk1"/>
                        </a:solidFill>
                        <a:latin typeface="Barlow Semi Condensed Light"/>
                        <a:ea typeface="Barlow Semi Condensed Light"/>
                        <a:cs typeface="Barlow Semi Condensed Light"/>
                        <a:sym typeface="Barlow Semi Condensed Light"/>
                      </a:endParaRPr>
                    </a:p>
                  </a:txBody>
                  <a:tcPr marL="91425" marR="18287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Saturn is composed of hydrogen and helium</a:t>
                      </a:r>
                      <a:endParaRPr>
                        <a:solidFill>
                          <a:schemeClr val="dk1"/>
                        </a:solidFill>
                        <a:latin typeface="Barlow Semi Condensed Light"/>
                        <a:ea typeface="Barlow Semi Condensed Light"/>
                        <a:cs typeface="Barlow Semi Condensed Light"/>
                        <a:sym typeface="Barlow Semi Condensed Light"/>
                      </a:endParaRPr>
                    </a:p>
                  </a:txBody>
                  <a:tcPr marL="18287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67"/>
        <p:cNvGrpSpPr/>
        <p:nvPr/>
      </p:nvGrpSpPr>
      <p:grpSpPr>
        <a:xfrm>
          <a:off x="0" y="0"/>
          <a:ext cx="0" cy="0"/>
          <a:chOff x="0" y="0"/>
          <a:chExt cx="0" cy="0"/>
        </a:xfrm>
      </p:grpSpPr>
      <p:sp>
        <p:nvSpPr>
          <p:cNvPr id="4968" name="Google Shape;4968;p54"/>
          <p:cNvSpPr txBox="1">
            <a:spLocks noGrp="1"/>
          </p:cNvSpPr>
          <p:nvPr>
            <p:ph type="title"/>
          </p:nvPr>
        </p:nvSpPr>
        <p:spPr>
          <a:xfrm>
            <a:off x="720000" y="1385000"/>
            <a:ext cx="3852000" cy="110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969" name="Google Shape;4969;p54"/>
          <p:cNvSpPr txBox="1">
            <a:spLocks noGrp="1"/>
          </p:cNvSpPr>
          <p:nvPr>
            <p:ph type="title" idx="2"/>
          </p:nvPr>
        </p:nvSpPr>
        <p:spPr>
          <a:xfrm>
            <a:off x="720000" y="2494400"/>
            <a:ext cx="7704000" cy="105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Budget</a:t>
            </a:r>
            <a:endParaRPr/>
          </a:p>
        </p:txBody>
      </p:sp>
      <p:sp>
        <p:nvSpPr>
          <p:cNvPr id="4970" name="Google Shape;4970;p54"/>
          <p:cNvSpPr txBox="1">
            <a:spLocks noGrp="1"/>
          </p:cNvSpPr>
          <p:nvPr>
            <p:ph type="subTitle" idx="1"/>
          </p:nvPr>
        </p:nvSpPr>
        <p:spPr>
          <a:xfrm>
            <a:off x="720000" y="3446675"/>
            <a:ext cx="7703700" cy="7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74"/>
        <p:cNvGrpSpPr/>
        <p:nvPr/>
      </p:nvGrpSpPr>
      <p:grpSpPr>
        <a:xfrm>
          <a:off x="0" y="0"/>
          <a:ext cx="0" cy="0"/>
          <a:chOff x="0" y="0"/>
          <a:chExt cx="0" cy="0"/>
        </a:xfrm>
      </p:grpSpPr>
      <p:grpSp>
        <p:nvGrpSpPr>
          <p:cNvPr id="4975" name="Google Shape;4975;p55"/>
          <p:cNvGrpSpPr/>
          <p:nvPr/>
        </p:nvGrpSpPr>
        <p:grpSpPr>
          <a:xfrm>
            <a:off x="6503413" y="2018150"/>
            <a:ext cx="1262700" cy="1969500"/>
            <a:chOff x="6503413" y="2018150"/>
            <a:chExt cx="1262700" cy="1969500"/>
          </a:xfrm>
        </p:grpSpPr>
        <p:cxnSp>
          <p:nvCxnSpPr>
            <p:cNvPr id="4976" name="Google Shape;4976;p55"/>
            <p:cNvCxnSpPr/>
            <p:nvPr/>
          </p:nvCxnSpPr>
          <p:spPr>
            <a:xfrm>
              <a:off x="7134763" y="3280850"/>
              <a:ext cx="0" cy="706800"/>
            </a:xfrm>
            <a:prstGeom prst="straightConnector1">
              <a:avLst/>
            </a:prstGeom>
            <a:noFill/>
            <a:ln w="19050" cap="flat" cmpd="sng">
              <a:solidFill>
                <a:schemeClr val="dk1"/>
              </a:solidFill>
              <a:prstDash val="solid"/>
              <a:round/>
              <a:headEnd type="none" w="med" len="med"/>
              <a:tailEnd type="none" w="med" len="med"/>
            </a:ln>
          </p:spPr>
        </p:cxnSp>
        <p:sp>
          <p:nvSpPr>
            <p:cNvPr id="4977" name="Google Shape;4977;p55"/>
            <p:cNvSpPr/>
            <p:nvPr/>
          </p:nvSpPr>
          <p:spPr>
            <a:xfrm>
              <a:off x="6503413" y="2018150"/>
              <a:ext cx="1262700" cy="1262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78" name="Google Shape;4978;p55"/>
            <p:cNvCxnSpPr/>
            <p:nvPr/>
          </p:nvCxnSpPr>
          <p:spPr>
            <a:xfrm rot="10800000">
              <a:off x="6864613" y="3757625"/>
              <a:ext cx="540300" cy="0"/>
            </a:xfrm>
            <a:prstGeom prst="straightConnector1">
              <a:avLst/>
            </a:prstGeom>
            <a:noFill/>
            <a:ln w="19050" cap="flat" cmpd="sng">
              <a:solidFill>
                <a:schemeClr val="dk1"/>
              </a:solidFill>
              <a:prstDash val="solid"/>
              <a:round/>
              <a:headEnd type="none" w="med" len="med"/>
              <a:tailEnd type="none" w="med" len="med"/>
            </a:ln>
          </p:spPr>
        </p:cxnSp>
      </p:grpSp>
      <p:grpSp>
        <p:nvGrpSpPr>
          <p:cNvPr id="4979" name="Google Shape;4979;p55"/>
          <p:cNvGrpSpPr/>
          <p:nvPr/>
        </p:nvGrpSpPr>
        <p:grpSpPr>
          <a:xfrm>
            <a:off x="3940650" y="2018150"/>
            <a:ext cx="1262700" cy="1969500"/>
            <a:chOff x="3940650" y="2018150"/>
            <a:chExt cx="1262700" cy="1969500"/>
          </a:xfrm>
        </p:grpSpPr>
        <p:sp>
          <p:nvSpPr>
            <p:cNvPr id="4980" name="Google Shape;4980;p55"/>
            <p:cNvSpPr/>
            <p:nvPr/>
          </p:nvSpPr>
          <p:spPr>
            <a:xfrm>
              <a:off x="3940650" y="2018150"/>
              <a:ext cx="1262700" cy="1262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1" name="Google Shape;4981;p55"/>
            <p:cNvCxnSpPr/>
            <p:nvPr/>
          </p:nvCxnSpPr>
          <p:spPr>
            <a:xfrm>
              <a:off x="4572026" y="3280850"/>
              <a:ext cx="0" cy="706800"/>
            </a:xfrm>
            <a:prstGeom prst="straightConnector1">
              <a:avLst/>
            </a:prstGeom>
            <a:noFill/>
            <a:ln w="19050" cap="flat" cmpd="sng">
              <a:solidFill>
                <a:schemeClr val="dk1"/>
              </a:solidFill>
              <a:prstDash val="solid"/>
              <a:round/>
              <a:headEnd type="none" w="med" len="med"/>
              <a:tailEnd type="none" w="med" len="med"/>
            </a:ln>
          </p:spPr>
        </p:cxnSp>
        <p:cxnSp>
          <p:nvCxnSpPr>
            <p:cNvPr id="4982" name="Google Shape;4982;p55"/>
            <p:cNvCxnSpPr/>
            <p:nvPr/>
          </p:nvCxnSpPr>
          <p:spPr>
            <a:xfrm rot="10800000">
              <a:off x="4301850" y="3757625"/>
              <a:ext cx="540300" cy="0"/>
            </a:xfrm>
            <a:prstGeom prst="straightConnector1">
              <a:avLst/>
            </a:prstGeom>
            <a:noFill/>
            <a:ln w="19050" cap="flat" cmpd="sng">
              <a:solidFill>
                <a:schemeClr val="dk1"/>
              </a:solidFill>
              <a:prstDash val="solid"/>
              <a:round/>
              <a:headEnd type="none" w="med" len="med"/>
              <a:tailEnd type="none" w="med" len="med"/>
            </a:ln>
          </p:spPr>
        </p:cxnSp>
      </p:grpSp>
      <p:grpSp>
        <p:nvGrpSpPr>
          <p:cNvPr id="4983" name="Google Shape;4983;p55"/>
          <p:cNvGrpSpPr/>
          <p:nvPr/>
        </p:nvGrpSpPr>
        <p:grpSpPr>
          <a:xfrm>
            <a:off x="1377875" y="2018150"/>
            <a:ext cx="1262700" cy="1969500"/>
            <a:chOff x="1377875" y="2018150"/>
            <a:chExt cx="1262700" cy="1969500"/>
          </a:xfrm>
        </p:grpSpPr>
        <p:cxnSp>
          <p:nvCxnSpPr>
            <p:cNvPr id="4984" name="Google Shape;4984;p55"/>
            <p:cNvCxnSpPr/>
            <p:nvPr/>
          </p:nvCxnSpPr>
          <p:spPr>
            <a:xfrm>
              <a:off x="2009225" y="3280850"/>
              <a:ext cx="0" cy="706800"/>
            </a:xfrm>
            <a:prstGeom prst="straightConnector1">
              <a:avLst/>
            </a:prstGeom>
            <a:noFill/>
            <a:ln w="19050" cap="flat" cmpd="sng">
              <a:solidFill>
                <a:schemeClr val="dk1"/>
              </a:solidFill>
              <a:prstDash val="solid"/>
              <a:round/>
              <a:headEnd type="none" w="med" len="med"/>
              <a:tailEnd type="none" w="med" len="med"/>
            </a:ln>
          </p:spPr>
        </p:cxnSp>
        <p:sp>
          <p:nvSpPr>
            <p:cNvPr id="4985" name="Google Shape;4985;p55"/>
            <p:cNvSpPr/>
            <p:nvPr/>
          </p:nvSpPr>
          <p:spPr>
            <a:xfrm>
              <a:off x="1377875" y="2018150"/>
              <a:ext cx="1262700" cy="1262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6" name="Google Shape;4986;p55"/>
            <p:cNvCxnSpPr/>
            <p:nvPr/>
          </p:nvCxnSpPr>
          <p:spPr>
            <a:xfrm rot="10800000">
              <a:off x="1739075" y="3757625"/>
              <a:ext cx="540300" cy="0"/>
            </a:xfrm>
            <a:prstGeom prst="straightConnector1">
              <a:avLst/>
            </a:prstGeom>
            <a:noFill/>
            <a:ln w="19050" cap="flat" cmpd="sng">
              <a:solidFill>
                <a:schemeClr val="dk1"/>
              </a:solidFill>
              <a:prstDash val="solid"/>
              <a:round/>
              <a:headEnd type="none" w="med" len="med"/>
              <a:tailEnd type="none" w="med" len="med"/>
            </a:ln>
          </p:spPr>
        </p:cxnSp>
      </p:grpSp>
      <p:sp>
        <p:nvSpPr>
          <p:cNvPr id="4987" name="Google Shape;4987;p55"/>
          <p:cNvSpPr/>
          <p:nvPr/>
        </p:nvSpPr>
        <p:spPr>
          <a:xfrm>
            <a:off x="1691166" y="3987650"/>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5"/>
          <p:cNvSpPr/>
          <p:nvPr/>
        </p:nvSpPr>
        <p:spPr>
          <a:xfrm>
            <a:off x="4268129" y="3987650"/>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6830879" y="3987650"/>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4991" name="Google Shape;4991;p55"/>
          <p:cNvSpPr/>
          <p:nvPr/>
        </p:nvSpPr>
        <p:spPr>
          <a:xfrm>
            <a:off x="1239275" y="1879550"/>
            <a:ext cx="1539900" cy="1539900"/>
          </a:xfrm>
          <a:prstGeom prst="pie">
            <a:avLst>
              <a:gd name="adj1" fmla="val 1649153"/>
              <a:gd name="adj2" fmla="val 16200000"/>
            </a:avLst>
          </a:pr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3802050" y="1879550"/>
            <a:ext cx="1539900" cy="1539900"/>
          </a:xfrm>
          <a:prstGeom prst="pie">
            <a:avLst>
              <a:gd name="adj1" fmla="val 6387736"/>
              <a:gd name="adj2" fmla="val 16200000"/>
            </a:avLst>
          </a:pr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6364813" y="1879550"/>
            <a:ext cx="1539900" cy="1539900"/>
          </a:xfrm>
          <a:prstGeom prst="pie">
            <a:avLst>
              <a:gd name="adj1" fmla="val 7984951"/>
              <a:gd name="adj2" fmla="val 16200000"/>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5"/>
          <p:cNvSpPr txBox="1"/>
          <p:nvPr/>
        </p:nvSpPr>
        <p:spPr>
          <a:xfrm>
            <a:off x="1300925" y="1242883"/>
            <a:ext cx="1416600" cy="5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0">
                <a:solidFill>
                  <a:srgbClr val="42075E"/>
                </a:solidFill>
                <a:latin typeface="Glass Antiqua"/>
                <a:ea typeface="Glass Antiqua"/>
                <a:cs typeface="Glass Antiqua"/>
                <a:sym typeface="Glass Antiqua"/>
              </a:rPr>
              <a:t>$3,000</a:t>
            </a:r>
            <a:endParaRPr sz="3000">
              <a:solidFill>
                <a:srgbClr val="42075E"/>
              </a:solidFill>
              <a:latin typeface="Glass Antiqua"/>
              <a:ea typeface="Glass Antiqua"/>
              <a:cs typeface="Glass Antiqua"/>
              <a:sym typeface="Glass Antiqua"/>
            </a:endParaRPr>
          </a:p>
        </p:txBody>
      </p:sp>
      <p:sp>
        <p:nvSpPr>
          <p:cNvPr id="4995" name="Google Shape;4995;p55"/>
          <p:cNvSpPr txBox="1"/>
          <p:nvPr/>
        </p:nvSpPr>
        <p:spPr>
          <a:xfrm>
            <a:off x="3863659" y="1242883"/>
            <a:ext cx="1416600" cy="5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rgbClr val="42075E"/>
                </a:solidFill>
                <a:latin typeface="Glass Antiqua"/>
                <a:ea typeface="Glass Antiqua"/>
                <a:cs typeface="Glass Antiqua"/>
                <a:sym typeface="Glass Antiqua"/>
              </a:rPr>
              <a:t>$10,000</a:t>
            </a:r>
            <a:endParaRPr sz="3000">
              <a:solidFill>
                <a:srgbClr val="42075E"/>
              </a:solidFill>
              <a:latin typeface="Glass Antiqua"/>
              <a:ea typeface="Glass Antiqua"/>
              <a:cs typeface="Glass Antiqua"/>
              <a:sym typeface="Glass Antiqua"/>
            </a:endParaRPr>
          </a:p>
          <a:p>
            <a:pPr marL="0" lvl="0" indent="0" algn="ctr" rtl="0">
              <a:spcBef>
                <a:spcPts val="1600"/>
              </a:spcBef>
              <a:spcAft>
                <a:spcPts val="1600"/>
              </a:spcAft>
              <a:buNone/>
            </a:pPr>
            <a:endParaRPr sz="3000">
              <a:solidFill>
                <a:srgbClr val="42075E"/>
              </a:solidFill>
              <a:latin typeface="Glass Antiqua"/>
              <a:ea typeface="Glass Antiqua"/>
              <a:cs typeface="Glass Antiqua"/>
              <a:sym typeface="Glass Antiqua"/>
            </a:endParaRPr>
          </a:p>
        </p:txBody>
      </p:sp>
      <p:sp>
        <p:nvSpPr>
          <p:cNvPr id="4996" name="Google Shape;4996;p55"/>
          <p:cNvSpPr txBox="1"/>
          <p:nvPr/>
        </p:nvSpPr>
        <p:spPr>
          <a:xfrm>
            <a:off x="6426463" y="1242883"/>
            <a:ext cx="1416600" cy="5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0">
                <a:solidFill>
                  <a:srgbClr val="42075E"/>
                </a:solidFill>
                <a:latin typeface="Glass Antiqua"/>
                <a:ea typeface="Glass Antiqua"/>
                <a:cs typeface="Glass Antiqua"/>
                <a:sym typeface="Glass Antiqua"/>
              </a:rPr>
              <a:t>$8,000</a:t>
            </a:r>
            <a:endParaRPr sz="3000">
              <a:solidFill>
                <a:srgbClr val="42075E"/>
              </a:solidFill>
              <a:latin typeface="Glass Antiqua"/>
              <a:ea typeface="Glass Antiqua"/>
              <a:cs typeface="Glass Antiqua"/>
              <a:sym typeface="Glass Antiqua"/>
            </a:endParaRPr>
          </a:p>
        </p:txBody>
      </p:sp>
      <p:sp>
        <p:nvSpPr>
          <p:cNvPr id="4997" name="Google Shape;4997;p55"/>
          <p:cNvSpPr/>
          <p:nvPr/>
        </p:nvSpPr>
        <p:spPr>
          <a:xfrm>
            <a:off x="1836384" y="40883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8" name="Google Shape;4998;p55"/>
          <p:cNvGrpSpPr/>
          <p:nvPr/>
        </p:nvGrpSpPr>
        <p:grpSpPr>
          <a:xfrm>
            <a:off x="4398993" y="4088549"/>
            <a:ext cx="346056" cy="345674"/>
            <a:chOff x="3303268" y="3817349"/>
            <a:chExt cx="346056" cy="345674"/>
          </a:xfrm>
        </p:grpSpPr>
        <p:sp>
          <p:nvSpPr>
            <p:cNvPr id="4999" name="Google Shape;4999;p5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55"/>
          <p:cNvGrpSpPr/>
          <p:nvPr/>
        </p:nvGrpSpPr>
        <p:grpSpPr>
          <a:xfrm>
            <a:off x="6961997" y="4088549"/>
            <a:ext cx="346024" cy="345674"/>
            <a:chOff x="4201447" y="3817349"/>
            <a:chExt cx="346024" cy="345674"/>
          </a:xfrm>
        </p:grpSpPr>
        <p:sp>
          <p:nvSpPr>
            <p:cNvPr id="5004" name="Google Shape;5004;p5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7"/>
        <p:cNvGrpSpPr/>
        <p:nvPr/>
      </p:nvGrpSpPr>
      <p:grpSpPr>
        <a:xfrm>
          <a:off x="0" y="0"/>
          <a:ext cx="0" cy="0"/>
          <a:chOff x="0" y="0"/>
          <a:chExt cx="0" cy="0"/>
        </a:xfrm>
      </p:grpSpPr>
      <p:sp>
        <p:nvSpPr>
          <p:cNvPr id="418" name="Google Shape;418;p29"/>
          <p:cNvSpPr/>
          <p:nvPr/>
        </p:nvSpPr>
        <p:spPr>
          <a:xfrm>
            <a:off x="1192750" y="2780850"/>
            <a:ext cx="1272451" cy="923678"/>
          </a:xfrm>
          <a:custGeom>
            <a:avLst/>
            <a:gdLst/>
            <a:ahLst/>
            <a:cxnLst/>
            <a:rect l="l" t="t" r="r" b="b"/>
            <a:pathLst>
              <a:path w="57590" h="28535" extrusionOk="0">
                <a:moveTo>
                  <a:pt x="37460" y="0"/>
                </a:moveTo>
                <a:cubicBezTo>
                  <a:pt x="36406" y="0"/>
                  <a:pt x="35365" y="17"/>
                  <a:pt x="34335" y="44"/>
                </a:cubicBezTo>
                <a:cubicBezTo>
                  <a:pt x="27599" y="206"/>
                  <a:pt x="20796" y="1064"/>
                  <a:pt x="14418" y="3304"/>
                </a:cubicBezTo>
                <a:cubicBezTo>
                  <a:pt x="9128" y="5158"/>
                  <a:pt x="1545" y="8411"/>
                  <a:pt x="223" y="14559"/>
                </a:cubicBezTo>
                <a:cubicBezTo>
                  <a:pt x="14" y="15519"/>
                  <a:pt x="0" y="16508"/>
                  <a:pt x="31" y="17488"/>
                </a:cubicBezTo>
                <a:cubicBezTo>
                  <a:pt x="65" y="18569"/>
                  <a:pt x="149" y="19657"/>
                  <a:pt x="450" y="20694"/>
                </a:cubicBezTo>
                <a:cubicBezTo>
                  <a:pt x="1132" y="23066"/>
                  <a:pt x="2912" y="25025"/>
                  <a:pt x="5034" y="26288"/>
                </a:cubicBezTo>
                <a:cubicBezTo>
                  <a:pt x="5371" y="26491"/>
                  <a:pt x="5720" y="26677"/>
                  <a:pt x="6074" y="26845"/>
                </a:cubicBezTo>
                <a:cubicBezTo>
                  <a:pt x="8567" y="28048"/>
                  <a:pt x="11395" y="28535"/>
                  <a:pt x="14306" y="28535"/>
                </a:cubicBezTo>
                <a:cubicBezTo>
                  <a:pt x="15830" y="28535"/>
                  <a:pt x="17374" y="28399"/>
                  <a:pt x="18904" y="28167"/>
                </a:cubicBezTo>
                <a:lnTo>
                  <a:pt x="18907" y="28167"/>
                </a:lnTo>
                <a:cubicBezTo>
                  <a:pt x="21901" y="27707"/>
                  <a:pt x="24839" y="26862"/>
                  <a:pt x="27440" y="25872"/>
                </a:cubicBezTo>
                <a:lnTo>
                  <a:pt x="27437" y="25872"/>
                </a:lnTo>
                <a:cubicBezTo>
                  <a:pt x="27761" y="25751"/>
                  <a:pt x="28079" y="25626"/>
                  <a:pt x="28393" y="25498"/>
                </a:cubicBezTo>
                <a:cubicBezTo>
                  <a:pt x="33156" y="23566"/>
                  <a:pt x="37406" y="20627"/>
                  <a:pt x="41871" y="18123"/>
                </a:cubicBezTo>
                <a:cubicBezTo>
                  <a:pt x="44162" y="16840"/>
                  <a:pt x="46520" y="15657"/>
                  <a:pt x="49009" y="14806"/>
                </a:cubicBezTo>
                <a:cubicBezTo>
                  <a:pt x="51371" y="13999"/>
                  <a:pt x="53945" y="13907"/>
                  <a:pt x="55833" y="12040"/>
                </a:cubicBezTo>
                <a:cubicBezTo>
                  <a:pt x="56954" y="10928"/>
                  <a:pt x="57590" y="9344"/>
                  <a:pt x="57549" y="7763"/>
                </a:cubicBezTo>
                <a:cubicBezTo>
                  <a:pt x="57509" y="6185"/>
                  <a:pt x="56792" y="4635"/>
                  <a:pt x="55613" y="3584"/>
                </a:cubicBezTo>
                <a:cubicBezTo>
                  <a:pt x="54482" y="2571"/>
                  <a:pt x="53002" y="2044"/>
                  <a:pt x="51547" y="1622"/>
                </a:cubicBezTo>
                <a:cubicBezTo>
                  <a:pt x="47077" y="328"/>
                  <a:pt x="42192" y="0"/>
                  <a:pt x="37460"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rot="-7199987">
            <a:off x="6678748" y="2708629"/>
            <a:ext cx="1272459" cy="923660"/>
          </a:xfrm>
          <a:custGeom>
            <a:avLst/>
            <a:gdLst/>
            <a:ahLst/>
            <a:cxnLst/>
            <a:rect l="l" t="t" r="r" b="b"/>
            <a:pathLst>
              <a:path w="57590" h="28535" extrusionOk="0">
                <a:moveTo>
                  <a:pt x="37460" y="0"/>
                </a:moveTo>
                <a:cubicBezTo>
                  <a:pt x="36406" y="0"/>
                  <a:pt x="35365" y="17"/>
                  <a:pt x="34335" y="44"/>
                </a:cubicBezTo>
                <a:cubicBezTo>
                  <a:pt x="27599" y="206"/>
                  <a:pt x="20796" y="1064"/>
                  <a:pt x="14418" y="3304"/>
                </a:cubicBezTo>
                <a:cubicBezTo>
                  <a:pt x="9128" y="5158"/>
                  <a:pt x="1545" y="8411"/>
                  <a:pt x="223" y="14559"/>
                </a:cubicBezTo>
                <a:cubicBezTo>
                  <a:pt x="14" y="15519"/>
                  <a:pt x="0" y="16508"/>
                  <a:pt x="31" y="17488"/>
                </a:cubicBezTo>
                <a:cubicBezTo>
                  <a:pt x="65" y="18569"/>
                  <a:pt x="149" y="19657"/>
                  <a:pt x="450" y="20694"/>
                </a:cubicBezTo>
                <a:cubicBezTo>
                  <a:pt x="1132" y="23066"/>
                  <a:pt x="2912" y="25025"/>
                  <a:pt x="5034" y="26288"/>
                </a:cubicBezTo>
                <a:cubicBezTo>
                  <a:pt x="5371" y="26491"/>
                  <a:pt x="5720" y="26677"/>
                  <a:pt x="6074" y="26845"/>
                </a:cubicBezTo>
                <a:cubicBezTo>
                  <a:pt x="8567" y="28048"/>
                  <a:pt x="11395" y="28535"/>
                  <a:pt x="14306" y="28535"/>
                </a:cubicBezTo>
                <a:cubicBezTo>
                  <a:pt x="15830" y="28535"/>
                  <a:pt x="17374" y="28399"/>
                  <a:pt x="18904" y="28167"/>
                </a:cubicBezTo>
                <a:lnTo>
                  <a:pt x="18907" y="28167"/>
                </a:lnTo>
                <a:cubicBezTo>
                  <a:pt x="21901" y="27707"/>
                  <a:pt x="24839" y="26862"/>
                  <a:pt x="27440" y="25872"/>
                </a:cubicBezTo>
                <a:lnTo>
                  <a:pt x="27437" y="25872"/>
                </a:lnTo>
                <a:cubicBezTo>
                  <a:pt x="27761" y="25751"/>
                  <a:pt x="28079" y="25626"/>
                  <a:pt x="28393" y="25498"/>
                </a:cubicBezTo>
                <a:cubicBezTo>
                  <a:pt x="33156" y="23566"/>
                  <a:pt x="37406" y="20627"/>
                  <a:pt x="41871" y="18123"/>
                </a:cubicBezTo>
                <a:cubicBezTo>
                  <a:pt x="44162" y="16840"/>
                  <a:pt x="46520" y="15657"/>
                  <a:pt x="49009" y="14806"/>
                </a:cubicBezTo>
                <a:cubicBezTo>
                  <a:pt x="51371" y="13999"/>
                  <a:pt x="53945" y="13907"/>
                  <a:pt x="55833" y="12040"/>
                </a:cubicBezTo>
                <a:cubicBezTo>
                  <a:pt x="56954" y="10928"/>
                  <a:pt x="57590" y="9344"/>
                  <a:pt x="57549" y="7763"/>
                </a:cubicBezTo>
                <a:cubicBezTo>
                  <a:pt x="57509" y="6185"/>
                  <a:pt x="56792" y="4635"/>
                  <a:pt x="55613" y="3584"/>
                </a:cubicBezTo>
                <a:cubicBezTo>
                  <a:pt x="54482" y="2571"/>
                  <a:pt x="53002" y="2044"/>
                  <a:pt x="51547" y="1622"/>
                </a:cubicBezTo>
                <a:cubicBezTo>
                  <a:pt x="47077" y="328"/>
                  <a:pt x="42192" y="0"/>
                  <a:pt x="37460"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txBox="1">
            <a:spLocks noGrp="1"/>
          </p:cNvSpPr>
          <p:nvPr>
            <p:ph type="title"/>
          </p:nvPr>
        </p:nvSpPr>
        <p:spPr>
          <a:xfrm>
            <a:off x="639934" y="684250"/>
            <a:ext cx="2378100" cy="75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21" name="Google Shape;421;p29"/>
          <p:cNvSpPr txBox="1">
            <a:spLocks noGrp="1"/>
          </p:cNvSpPr>
          <p:nvPr>
            <p:ph type="title" idx="2"/>
          </p:nvPr>
        </p:nvSpPr>
        <p:spPr>
          <a:xfrm>
            <a:off x="3300469" y="684250"/>
            <a:ext cx="2378100" cy="75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22" name="Google Shape;422;p29"/>
          <p:cNvSpPr txBox="1">
            <a:spLocks noGrp="1"/>
          </p:cNvSpPr>
          <p:nvPr>
            <p:ph type="subTitle" idx="1"/>
          </p:nvPr>
        </p:nvSpPr>
        <p:spPr>
          <a:xfrm>
            <a:off x="804858" y="1782346"/>
            <a:ext cx="2048100" cy="50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423" name="Google Shape;423;p29"/>
          <p:cNvSpPr txBox="1">
            <a:spLocks noGrp="1"/>
          </p:cNvSpPr>
          <p:nvPr>
            <p:ph type="ctrTitle" idx="3"/>
          </p:nvPr>
        </p:nvSpPr>
        <p:spPr>
          <a:xfrm>
            <a:off x="639925" y="1302908"/>
            <a:ext cx="2378100" cy="54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Introduction</a:t>
            </a:r>
            <a:endParaRPr sz="2400"/>
          </a:p>
        </p:txBody>
      </p:sp>
      <p:sp>
        <p:nvSpPr>
          <p:cNvPr id="424" name="Google Shape;424;p29"/>
          <p:cNvSpPr txBox="1">
            <a:spLocks noGrp="1"/>
          </p:cNvSpPr>
          <p:nvPr>
            <p:ph type="subTitle" idx="4"/>
          </p:nvPr>
        </p:nvSpPr>
        <p:spPr>
          <a:xfrm>
            <a:off x="3465412" y="1782346"/>
            <a:ext cx="2048100" cy="50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425" name="Google Shape;425;p29"/>
          <p:cNvSpPr txBox="1">
            <a:spLocks noGrp="1"/>
          </p:cNvSpPr>
          <p:nvPr>
            <p:ph type="ctrTitle" idx="5"/>
          </p:nvPr>
        </p:nvSpPr>
        <p:spPr>
          <a:xfrm>
            <a:off x="3300459" y="1302908"/>
            <a:ext cx="2378100" cy="54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Market Analysis</a:t>
            </a:r>
            <a:endParaRPr sz="2400"/>
          </a:p>
        </p:txBody>
      </p:sp>
      <p:sp>
        <p:nvSpPr>
          <p:cNvPr id="426" name="Google Shape;426;p29"/>
          <p:cNvSpPr txBox="1">
            <a:spLocks noGrp="1"/>
          </p:cNvSpPr>
          <p:nvPr>
            <p:ph type="title" idx="6"/>
          </p:nvPr>
        </p:nvSpPr>
        <p:spPr>
          <a:xfrm>
            <a:off x="639934" y="2702404"/>
            <a:ext cx="2378100" cy="75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27" name="Google Shape;427;p29"/>
          <p:cNvSpPr txBox="1">
            <a:spLocks noGrp="1"/>
          </p:cNvSpPr>
          <p:nvPr>
            <p:ph type="title" idx="7"/>
          </p:nvPr>
        </p:nvSpPr>
        <p:spPr>
          <a:xfrm>
            <a:off x="3300469" y="2702404"/>
            <a:ext cx="2378100" cy="75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428" name="Google Shape;428;p29"/>
          <p:cNvSpPr txBox="1">
            <a:spLocks noGrp="1"/>
          </p:cNvSpPr>
          <p:nvPr>
            <p:ph type="subTitle" idx="8"/>
          </p:nvPr>
        </p:nvSpPr>
        <p:spPr>
          <a:xfrm>
            <a:off x="804858" y="3800500"/>
            <a:ext cx="2048100" cy="50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429" name="Google Shape;429;p29"/>
          <p:cNvSpPr txBox="1">
            <a:spLocks noGrp="1"/>
          </p:cNvSpPr>
          <p:nvPr>
            <p:ph type="ctrTitle" idx="9"/>
          </p:nvPr>
        </p:nvSpPr>
        <p:spPr>
          <a:xfrm>
            <a:off x="639925" y="3321061"/>
            <a:ext cx="2378100" cy="54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Content Plan</a:t>
            </a:r>
            <a:endParaRPr sz="2400"/>
          </a:p>
        </p:txBody>
      </p:sp>
      <p:sp>
        <p:nvSpPr>
          <p:cNvPr id="430" name="Google Shape;430;p29"/>
          <p:cNvSpPr txBox="1">
            <a:spLocks noGrp="1"/>
          </p:cNvSpPr>
          <p:nvPr>
            <p:ph type="subTitle" idx="13"/>
          </p:nvPr>
        </p:nvSpPr>
        <p:spPr>
          <a:xfrm>
            <a:off x="3465412" y="3800500"/>
            <a:ext cx="2048100" cy="50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431" name="Google Shape;431;p29"/>
          <p:cNvSpPr txBox="1">
            <a:spLocks noGrp="1"/>
          </p:cNvSpPr>
          <p:nvPr>
            <p:ph type="ctrTitle" idx="14"/>
          </p:nvPr>
        </p:nvSpPr>
        <p:spPr>
          <a:xfrm>
            <a:off x="3300459" y="3321061"/>
            <a:ext cx="2378100" cy="54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Budget</a:t>
            </a:r>
            <a:endParaRPr sz="2400"/>
          </a:p>
        </p:txBody>
      </p:sp>
      <p:sp>
        <p:nvSpPr>
          <p:cNvPr id="432" name="Google Shape;432;p29"/>
          <p:cNvSpPr txBox="1">
            <a:spLocks noGrp="1"/>
          </p:cNvSpPr>
          <p:nvPr>
            <p:ph type="title" idx="15"/>
          </p:nvPr>
        </p:nvSpPr>
        <p:spPr>
          <a:xfrm>
            <a:off x="6125975" y="684250"/>
            <a:ext cx="2378100" cy="75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33" name="Google Shape;433;p29"/>
          <p:cNvSpPr txBox="1">
            <a:spLocks noGrp="1"/>
          </p:cNvSpPr>
          <p:nvPr>
            <p:ph type="subTitle" idx="16"/>
          </p:nvPr>
        </p:nvSpPr>
        <p:spPr>
          <a:xfrm>
            <a:off x="6290918" y="1782346"/>
            <a:ext cx="2048100" cy="50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434" name="Google Shape;434;p29"/>
          <p:cNvSpPr txBox="1">
            <a:spLocks noGrp="1"/>
          </p:cNvSpPr>
          <p:nvPr>
            <p:ph type="ctrTitle" idx="17"/>
          </p:nvPr>
        </p:nvSpPr>
        <p:spPr>
          <a:xfrm>
            <a:off x="6125965" y="1302908"/>
            <a:ext cx="2378100" cy="54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Goals &amp; Strategy</a:t>
            </a:r>
            <a:endParaRPr sz="2400"/>
          </a:p>
        </p:txBody>
      </p:sp>
      <p:sp>
        <p:nvSpPr>
          <p:cNvPr id="435" name="Google Shape;435;p29"/>
          <p:cNvSpPr txBox="1">
            <a:spLocks noGrp="1"/>
          </p:cNvSpPr>
          <p:nvPr>
            <p:ph type="title" idx="18"/>
          </p:nvPr>
        </p:nvSpPr>
        <p:spPr>
          <a:xfrm>
            <a:off x="6125975" y="2702404"/>
            <a:ext cx="2378100" cy="75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436" name="Google Shape;436;p29"/>
          <p:cNvSpPr txBox="1">
            <a:spLocks noGrp="1"/>
          </p:cNvSpPr>
          <p:nvPr>
            <p:ph type="subTitle" idx="19"/>
          </p:nvPr>
        </p:nvSpPr>
        <p:spPr>
          <a:xfrm>
            <a:off x="6290918" y="3800500"/>
            <a:ext cx="2048100" cy="50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sp>
        <p:nvSpPr>
          <p:cNvPr id="437" name="Google Shape;437;p29"/>
          <p:cNvSpPr txBox="1">
            <a:spLocks noGrp="1"/>
          </p:cNvSpPr>
          <p:nvPr>
            <p:ph type="ctrTitle" idx="20"/>
          </p:nvPr>
        </p:nvSpPr>
        <p:spPr>
          <a:xfrm>
            <a:off x="6125965" y="3321061"/>
            <a:ext cx="2378100" cy="54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KPI Review</a:t>
            </a:r>
            <a:endParaRPr sz="24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09"/>
        <p:cNvGrpSpPr/>
        <p:nvPr/>
      </p:nvGrpSpPr>
      <p:grpSpPr>
        <a:xfrm>
          <a:off x="0" y="0"/>
          <a:ext cx="0" cy="0"/>
          <a:chOff x="0" y="0"/>
          <a:chExt cx="0" cy="0"/>
        </a:xfrm>
      </p:grpSpPr>
      <p:grpSp>
        <p:nvGrpSpPr>
          <p:cNvPr id="5010" name="Google Shape;5010;p56"/>
          <p:cNvGrpSpPr/>
          <p:nvPr/>
        </p:nvGrpSpPr>
        <p:grpSpPr>
          <a:xfrm>
            <a:off x="6219275" y="991517"/>
            <a:ext cx="2494443" cy="2291910"/>
            <a:chOff x="1813625" y="640417"/>
            <a:chExt cx="2494443" cy="2291910"/>
          </a:xfrm>
        </p:grpSpPr>
        <p:sp>
          <p:nvSpPr>
            <p:cNvPr id="5011" name="Google Shape;5011;p56"/>
            <p:cNvSpPr/>
            <p:nvPr/>
          </p:nvSpPr>
          <p:spPr>
            <a:xfrm>
              <a:off x="1947799" y="640956"/>
              <a:ext cx="1248108" cy="2291371"/>
            </a:xfrm>
            <a:custGeom>
              <a:avLst/>
              <a:gdLst/>
              <a:ahLst/>
              <a:cxnLst/>
              <a:rect l="l" t="t" r="r" b="b"/>
              <a:pathLst>
                <a:path w="16195" h="29732" extrusionOk="0">
                  <a:moveTo>
                    <a:pt x="12607" y="1"/>
                  </a:moveTo>
                  <a:lnTo>
                    <a:pt x="12607" y="1"/>
                  </a:lnTo>
                  <a:cubicBezTo>
                    <a:pt x="11458" y="34"/>
                    <a:pt x="10262" y="216"/>
                    <a:pt x="9084" y="433"/>
                  </a:cubicBezTo>
                  <a:cubicBezTo>
                    <a:pt x="8647" y="514"/>
                    <a:pt x="8206" y="598"/>
                    <a:pt x="7766" y="713"/>
                  </a:cubicBezTo>
                  <a:cubicBezTo>
                    <a:pt x="7229" y="855"/>
                    <a:pt x="6702" y="1044"/>
                    <a:pt x="6206" y="1318"/>
                  </a:cubicBezTo>
                  <a:cubicBezTo>
                    <a:pt x="5449" y="1733"/>
                    <a:pt x="4821" y="2324"/>
                    <a:pt x="4260" y="2940"/>
                  </a:cubicBezTo>
                  <a:cubicBezTo>
                    <a:pt x="1935" y="5486"/>
                    <a:pt x="0" y="9081"/>
                    <a:pt x="81" y="11952"/>
                  </a:cubicBezTo>
                  <a:cubicBezTo>
                    <a:pt x="152" y="14368"/>
                    <a:pt x="1567" y="16327"/>
                    <a:pt x="2209" y="18570"/>
                  </a:cubicBezTo>
                  <a:cubicBezTo>
                    <a:pt x="2672" y="20185"/>
                    <a:pt x="2733" y="21961"/>
                    <a:pt x="3438" y="23472"/>
                  </a:cubicBezTo>
                  <a:cubicBezTo>
                    <a:pt x="4165" y="25018"/>
                    <a:pt x="5526" y="26174"/>
                    <a:pt x="7046" y="27123"/>
                  </a:cubicBezTo>
                  <a:cubicBezTo>
                    <a:pt x="8266" y="27883"/>
                    <a:pt x="9681" y="29015"/>
                    <a:pt x="11181" y="29383"/>
                  </a:cubicBezTo>
                  <a:cubicBezTo>
                    <a:pt x="12124" y="29616"/>
                    <a:pt x="13137" y="29731"/>
                    <a:pt x="14181" y="29731"/>
                  </a:cubicBezTo>
                  <a:cubicBezTo>
                    <a:pt x="14843" y="29731"/>
                    <a:pt x="15515" y="29683"/>
                    <a:pt x="16195" y="29593"/>
                  </a:cubicBezTo>
                  <a:lnTo>
                    <a:pt x="16195" y="29593"/>
                  </a:lnTo>
                  <a:cubicBezTo>
                    <a:pt x="16076" y="29596"/>
                    <a:pt x="15955" y="29596"/>
                    <a:pt x="15839" y="29596"/>
                  </a:cubicBezTo>
                  <a:cubicBezTo>
                    <a:pt x="14793" y="29596"/>
                    <a:pt x="13779" y="29477"/>
                    <a:pt x="12840" y="29248"/>
                  </a:cubicBezTo>
                  <a:cubicBezTo>
                    <a:pt x="11337" y="28880"/>
                    <a:pt x="9921" y="27748"/>
                    <a:pt x="8702" y="26984"/>
                  </a:cubicBezTo>
                  <a:cubicBezTo>
                    <a:pt x="7185" y="26038"/>
                    <a:pt x="5820" y="24883"/>
                    <a:pt x="5097" y="23333"/>
                  </a:cubicBezTo>
                  <a:cubicBezTo>
                    <a:pt x="4388" y="21827"/>
                    <a:pt x="4327" y="20049"/>
                    <a:pt x="3864" y="18431"/>
                  </a:cubicBezTo>
                  <a:cubicBezTo>
                    <a:pt x="3223" y="16192"/>
                    <a:pt x="1807" y="14229"/>
                    <a:pt x="1736" y="11817"/>
                  </a:cubicBezTo>
                  <a:cubicBezTo>
                    <a:pt x="1655" y="8942"/>
                    <a:pt x="3591" y="5352"/>
                    <a:pt x="5919" y="2801"/>
                  </a:cubicBezTo>
                  <a:cubicBezTo>
                    <a:pt x="6475" y="2190"/>
                    <a:pt x="7104" y="1599"/>
                    <a:pt x="7861" y="1180"/>
                  </a:cubicBezTo>
                  <a:cubicBezTo>
                    <a:pt x="8357" y="906"/>
                    <a:pt x="8884" y="720"/>
                    <a:pt x="9422" y="578"/>
                  </a:cubicBezTo>
                  <a:cubicBezTo>
                    <a:pt x="9860" y="464"/>
                    <a:pt x="10303" y="375"/>
                    <a:pt x="10739" y="297"/>
                  </a:cubicBezTo>
                  <a:cubicBezTo>
                    <a:pt x="11360" y="183"/>
                    <a:pt x="11985" y="79"/>
                    <a:pt x="12607"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075268" y="640417"/>
              <a:ext cx="2232800" cy="2281429"/>
            </a:xfrm>
            <a:custGeom>
              <a:avLst/>
              <a:gdLst/>
              <a:ahLst/>
              <a:cxnLst/>
              <a:rect l="l" t="t" r="r" b="b"/>
              <a:pathLst>
                <a:path w="28972" h="29603" extrusionOk="0">
                  <a:moveTo>
                    <a:pt x="11318" y="0"/>
                  </a:moveTo>
                  <a:cubicBezTo>
                    <a:pt x="11196" y="0"/>
                    <a:pt x="11075" y="5"/>
                    <a:pt x="10953" y="8"/>
                  </a:cubicBezTo>
                  <a:cubicBezTo>
                    <a:pt x="10331" y="86"/>
                    <a:pt x="9706" y="190"/>
                    <a:pt x="9085" y="304"/>
                  </a:cubicBezTo>
                  <a:cubicBezTo>
                    <a:pt x="8649" y="382"/>
                    <a:pt x="8206" y="471"/>
                    <a:pt x="7768" y="585"/>
                  </a:cubicBezTo>
                  <a:cubicBezTo>
                    <a:pt x="7230" y="727"/>
                    <a:pt x="6703" y="913"/>
                    <a:pt x="6207" y="1187"/>
                  </a:cubicBezTo>
                  <a:cubicBezTo>
                    <a:pt x="5450" y="1606"/>
                    <a:pt x="4821" y="2197"/>
                    <a:pt x="4265" y="2808"/>
                  </a:cubicBezTo>
                  <a:cubicBezTo>
                    <a:pt x="1937" y="5359"/>
                    <a:pt x="1" y="8949"/>
                    <a:pt x="82" y="11824"/>
                  </a:cubicBezTo>
                  <a:cubicBezTo>
                    <a:pt x="153" y="14236"/>
                    <a:pt x="1569" y="16199"/>
                    <a:pt x="2210" y="18438"/>
                  </a:cubicBezTo>
                  <a:cubicBezTo>
                    <a:pt x="2673" y="20056"/>
                    <a:pt x="2734" y="21834"/>
                    <a:pt x="3443" y="23340"/>
                  </a:cubicBezTo>
                  <a:cubicBezTo>
                    <a:pt x="4166" y="24890"/>
                    <a:pt x="5531" y="26045"/>
                    <a:pt x="7048" y="26991"/>
                  </a:cubicBezTo>
                  <a:cubicBezTo>
                    <a:pt x="8267" y="27755"/>
                    <a:pt x="9683" y="28887"/>
                    <a:pt x="11186" y="29255"/>
                  </a:cubicBezTo>
                  <a:cubicBezTo>
                    <a:pt x="12125" y="29484"/>
                    <a:pt x="13139" y="29603"/>
                    <a:pt x="14185" y="29603"/>
                  </a:cubicBezTo>
                  <a:cubicBezTo>
                    <a:pt x="14301" y="29603"/>
                    <a:pt x="14422" y="29603"/>
                    <a:pt x="14541" y="29600"/>
                  </a:cubicBezTo>
                  <a:cubicBezTo>
                    <a:pt x="16253" y="29360"/>
                    <a:pt x="17989" y="28819"/>
                    <a:pt x="19580" y="27961"/>
                  </a:cubicBezTo>
                  <a:cubicBezTo>
                    <a:pt x="26205" y="24391"/>
                    <a:pt x="28972" y="16462"/>
                    <a:pt x="26242" y="9656"/>
                  </a:cubicBezTo>
                  <a:lnTo>
                    <a:pt x="26242" y="9656"/>
                  </a:lnTo>
                  <a:cubicBezTo>
                    <a:pt x="25827" y="11229"/>
                    <a:pt x="24965" y="12709"/>
                    <a:pt x="24120" y="14124"/>
                  </a:cubicBezTo>
                  <a:cubicBezTo>
                    <a:pt x="23914" y="14476"/>
                    <a:pt x="23621" y="14871"/>
                    <a:pt x="23225" y="14871"/>
                  </a:cubicBezTo>
                  <a:cubicBezTo>
                    <a:pt x="23208" y="14871"/>
                    <a:pt x="23188" y="14871"/>
                    <a:pt x="23168" y="14868"/>
                  </a:cubicBezTo>
                  <a:cubicBezTo>
                    <a:pt x="22938" y="14847"/>
                    <a:pt x="22742" y="14685"/>
                    <a:pt x="22573" y="14526"/>
                  </a:cubicBezTo>
                  <a:cubicBezTo>
                    <a:pt x="21878" y="13868"/>
                    <a:pt x="21313" y="13070"/>
                    <a:pt x="20922" y="12196"/>
                  </a:cubicBezTo>
                  <a:cubicBezTo>
                    <a:pt x="20431" y="11104"/>
                    <a:pt x="20219" y="9916"/>
                    <a:pt x="20006" y="8736"/>
                  </a:cubicBezTo>
                  <a:cubicBezTo>
                    <a:pt x="19857" y="7905"/>
                    <a:pt x="19709" y="7074"/>
                    <a:pt x="19560" y="6240"/>
                  </a:cubicBezTo>
                  <a:cubicBezTo>
                    <a:pt x="19361" y="5115"/>
                    <a:pt x="19158" y="3984"/>
                    <a:pt x="19047" y="2845"/>
                  </a:cubicBezTo>
                  <a:cubicBezTo>
                    <a:pt x="19013" y="2528"/>
                    <a:pt x="18989" y="2214"/>
                    <a:pt x="18972" y="1896"/>
                  </a:cubicBezTo>
                  <a:cubicBezTo>
                    <a:pt x="18212" y="1534"/>
                    <a:pt x="17405" y="1227"/>
                    <a:pt x="16550" y="1007"/>
                  </a:cubicBezTo>
                  <a:cubicBezTo>
                    <a:pt x="15344" y="694"/>
                    <a:pt x="14064" y="304"/>
                    <a:pt x="12794" y="109"/>
                  </a:cubicBezTo>
                  <a:cubicBezTo>
                    <a:pt x="12314" y="35"/>
                    <a:pt x="11821" y="0"/>
                    <a:pt x="1131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3450549" y="740073"/>
              <a:ext cx="719421" cy="1382431"/>
            </a:xfrm>
            <a:custGeom>
              <a:avLst/>
              <a:gdLst/>
              <a:ahLst/>
              <a:cxnLst/>
              <a:rect l="l" t="t" r="r" b="b"/>
              <a:pathLst>
                <a:path w="7270" h="12976" extrusionOk="0">
                  <a:moveTo>
                    <a:pt x="0" y="1"/>
                  </a:moveTo>
                  <a:cubicBezTo>
                    <a:pt x="17" y="319"/>
                    <a:pt x="41" y="633"/>
                    <a:pt x="75" y="950"/>
                  </a:cubicBezTo>
                  <a:cubicBezTo>
                    <a:pt x="186" y="2089"/>
                    <a:pt x="389" y="3220"/>
                    <a:pt x="588" y="4345"/>
                  </a:cubicBezTo>
                  <a:cubicBezTo>
                    <a:pt x="737" y="5179"/>
                    <a:pt x="885" y="6010"/>
                    <a:pt x="1034" y="6841"/>
                  </a:cubicBezTo>
                  <a:cubicBezTo>
                    <a:pt x="1247" y="8021"/>
                    <a:pt x="1459" y="9209"/>
                    <a:pt x="1950" y="10301"/>
                  </a:cubicBezTo>
                  <a:cubicBezTo>
                    <a:pt x="2341" y="11175"/>
                    <a:pt x="2906" y="11973"/>
                    <a:pt x="3601" y="12631"/>
                  </a:cubicBezTo>
                  <a:cubicBezTo>
                    <a:pt x="3770" y="12790"/>
                    <a:pt x="3966" y="12952"/>
                    <a:pt x="4196" y="12973"/>
                  </a:cubicBezTo>
                  <a:cubicBezTo>
                    <a:pt x="4216" y="12976"/>
                    <a:pt x="4236" y="12976"/>
                    <a:pt x="4253" y="12976"/>
                  </a:cubicBezTo>
                  <a:cubicBezTo>
                    <a:pt x="4649" y="12976"/>
                    <a:pt x="4942" y="12581"/>
                    <a:pt x="5148" y="12229"/>
                  </a:cubicBezTo>
                  <a:cubicBezTo>
                    <a:pt x="5993" y="10814"/>
                    <a:pt x="6855" y="9334"/>
                    <a:pt x="7270" y="7761"/>
                  </a:cubicBezTo>
                  <a:cubicBezTo>
                    <a:pt x="7064" y="7254"/>
                    <a:pt x="6830" y="6750"/>
                    <a:pt x="6564" y="6257"/>
                  </a:cubicBezTo>
                  <a:cubicBezTo>
                    <a:pt x="5375" y="4051"/>
                    <a:pt x="3625" y="2123"/>
                    <a:pt x="1352" y="737"/>
                  </a:cubicBezTo>
                  <a:cubicBezTo>
                    <a:pt x="923" y="474"/>
                    <a:pt x="470" y="227"/>
                    <a:pt x="0"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1833971" y="2573180"/>
              <a:ext cx="16184" cy="4239"/>
            </a:xfrm>
            <a:custGeom>
              <a:avLst/>
              <a:gdLst/>
              <a:ahLst/>
              <a:cxnLst/>
              <a:rect l="l" t="t" r="r" b="b"/>
              <a:pathLst>
                <a:path w="210" h="55" extrusionOk="0">
                  <a:moveTo>
                    <a:pt x="116" y="1"/>
                  </a:moveTo>
                  <a:lnTo>
                    <a:pt x="1" y="28"/>
                  </a:lnTo>
                  <a:cubicBezTo>
                    <a:pt x="24" y="41"/>
                    <a:pt x="129" y="41"/>
                    <a:pt x="92" y="54"/>
                  </a:cubicBezTo>
                  <a:cubicBezTo>
                    <a:pt x="210" y="38"/>
                    <a:pt x="186" y="21"/>
                    <a:pt x="11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846456" y="2569019"/>
              <a:ext cx="4778" cy="1310"/>
            </a:xfrm>
            <a:custGeom>
              <a:avLst/>
              <a:gdLst/>
              <a:ahLst/>
              <a:cxnLst/>
              <a:rect l="l" t="t" r="r" b="b"/>
              <a:pathLst>
                <a:path w="62" h="17" extrusionOk="0">
                  <a:moveTo>
                    <a:pt x="62" y="0"/>
                  </a:moveTo>
                  <a:lnTo>
                    <a:pt x="1" y="14"/>
                  </a:lnTo>
                  <a:cubicBezTo>
                    <a:pt x="6" y="15"/>
                    <a:pt x="11" y="17"/>
                    <a:pt x="17" y="17"/>
                  </a:cubicBezTo>
                  <a:cubicBezTo>
                    <a:pt x="27" y="17"/>
                    <a:pt x="40" y="13"/>
                    <a:pt x="6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836899" y="2568864"/>
              <a:ext cx="9633" cy="3083"/>
            </a:xfrm>
            <a:custGeom>
              <a:avLst/>
              <a:gdLst/>
              <a:ahLst/>
              <a:cxnLst/>
              <a:rect l="l" t="t" r="r" b="b"/>
              <a:pathLst>
                <a:path w="125" h="40" extrusionOk="0">
                  <a:moveTo>
                    <a:pt x="101" y="0"/>
                  </a:moveTo>
                  <a:cubicBezTo>
                    <a:pt x="94" y="0"/>
                    <a:pt x="84" y="7"/>
                    <a:pt x="67" y="26"/>
                  </a:cubicBezTo>
                  <a:cubicBezTo>
                    <a:pt x="71" y="20"/>
                    <a:pt x="71" y="17"/>
                    <a:pt x="68" y="17"/>
                  </a:cubicBezTo>
                  <a:cubicBezTo>
                    <a:pt x="61" y="17"/>
                    <a:pt x="37" y="30"/>
                    <a:pt x="0" y="40"/>
                  </a:cubicBezTo>
                  <a:lnTo>
                    <a:pt x="125" y="16"/>
                  </a:lnTo>
                  <a:cubicBezTo>
                    <a:pt x="115" y="10"/>
                    <a:pt x="110" y="0"/>
                    <a:pt x="10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813625" y="2567940"/>
              <a:ext cx="17571" cy="4162"/>
            </a:xfrm>
            <a:custGeom>
              <a:avLst/>
              <a:gdLst/>
              <a:ahLst/>
              <a:cxnLst/>
              <a:rect l="l" t="t" r="r" b="b"/>
              <a:pathLst>
                <a:path w="228" h="54" extrusionOk="0">
                  <a:moveTo>
                    <a:pt x="190" y="1"/>
                  </a:moveTo>
                  <a:lnTo>
                    <a:pt x="190" y="1"/>
                  </a:lnTo>
                  <a:cubicBezTo>
                    <a:pt x="16" y="22"/>
                    <a:pt x="1" y="54"/>
                    <a:pt x="108" y="54"/>
                  </a:cubicBezTo>
                  <a:cubicBezTo>
                    <a:pt x="139" y="54"/>
                    <a:pt x="179" y="51"/>
                    <a:pt x="228" y="45"/>
                  </a:cubicBezTo>
                  <a:cubicBezTo>
                    <a:pt x="160" y="35"/>
                    <a:pt x="76" y="31"/>
                    <a:pt x="19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1888689" y="2570098"/>
              <a:ext cx="11252" cy="4162"/>
            </a:xfrm>
            <a:custGeom>
              <a:avLst/>
              <a:gdLst/>
              <a:ahLst/>
              <a:cxnLst/>
              <a:rect l="l" t="t" r="r" b="b"/>
              <a:pathLst>
                <a:path w="146" h="54" extrusionOk="0">
                  <a:moveTo>
                    <a:pt x="88" y="0"/>
                  </a:moveTo>
                  <a:lnTo>
                    <a:pt x="0" y="17"/>
                  </a:lnTo>
                  <a:cubicBezTo>
                    <a:pt x="47" y="27"/>
                    <a:pt x="132" y="33"/>
                    <a:pt x="139" y="54"/>
                  </a:cubicBezTo>
                  <a:cubicBezTo>
                    <a:pt x="145" y="41"/>
                    <a:pt x="98" y="17"/>
                    <a:pt x="8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1895008" y="2568171"/>
              <a:ext cx="10635" cy="2004"/>
            </a:xfrm>
            <a:custGeom>
              <a:avLst/>
              <a:gdLst/>
              <a:ahLst/>
              <a:cxnLst/>
              <a:rect l="l" t="t" r="r" b="b"/>
              <a:pathLst>
                <a:path w="138" h="26" extrusionOk="0">
                  <a:moveTo>
                    <a:pt x="92" y="1"/>
                  </a:moveTo>
                  <a:cubicBezTo>
                    <a:pt x="14" y="1"/>
                    <a:pt x="0" y="11"/>
                    <a:pt x="6" y="25"/>
                  </a:cubicBezTo>
                  <a:lnTo>
                    <a:pt x="138" y="2"/>
                  </a:lnTo>
                  <a:cubicBezTo>
                    <a:pt x="121" y="1"/>
                    <a:pt x="106" y="1"/>
                    <a:pt x="9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1836283" y="2563007"/>
              <a:ext cx="19652" cy="5009"/>
            </a:xfrm>
            <a:custGeom>
              <a:avLst/>
              <a:gdLst/>
              <a:ahLst/>
              <a:cxnLst/>
              <a:rect l="l" t="t" r="r" b="b"/>
              <a:pathLst>
                <a:path w="255" h="65" extrusionOk="0">
                  <a:moveTo>
                    <a:pt x="255" y="1"/>
                  </a:moveTo>
                  <a:lnTo>
                    <a:pt x="214" y="4"/>
                  </a:lnTo>
                  <a:lnTo>
                    <a:pt x="1" y="65"/>
                  </a:lnTo>
                  <a:lnTo>
                    <a:pt x="25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1931923" y="2573180"/>
              <a:ext cx="10173" cy="3699"/>
            </a:xfrm>
            <a:custGeom>
              <a:avLst/>
              <a:gdLst/>
              <a:ahLst/>
              <a:cxnLst/>
              <a:rect l="l" t="t" r="r" b="b"/>
              <a:pathLst>
                <a:path w="132" h="48" extrusionOk="0">
                  <a:moveTo>
                    <a:pt x="132" y="1"/>
                  </a:moveTo>
                  <a:lnTo>
                    <a:pt x="74" y="18"/>
                  </a:lnTo>
                  <a:lnTo>
                    <a:pt x="0" y="48"/>
                  </a:lnTo>
                  <a:lnTo>
                    <a:pt x="0" y="48"/>
                  </a:lnTo>
                  <a:lnTo>
                    <a:pt x="132"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958974" y="2574182"/>
              <a:ext cx="23968" cy="4778"/>
            </a:xfrm>
            <a:custGeom>
              <a:avLst/>
              <a:gdLst/>
              <a:ahLst/>
              <a:cxnLst/>
              <a:rect l="l" t="t" r="r" b="b"/>
              <a:pathLst>
                <a:path w="311" h="62" extrusionOk="0">
                  <a:moveTo>
                    <a:pt x="58" y="1"/>
                  </a:moveTo>
                  <a:lnTo>
                    <a:pt x="58" y="1"/>
                  </a:lnTo>
                  <a:cubicBezTo>
                    <a:pt x="0" y="28"/>
                    <a:pt x="132" y="49"/>
                    <a:pt x="75" y="62"/>
                  </a:cubicBezTo>
                  <a:cubicBezTo>
                    <a:pt x="162" y="58"/>
                    <a:pt x="240" y="35"/>
                    <a:pt x="311" y="15"/>
                  </a:cubicBezTo>
                  <a:lnTo>
                    <a:pt x="311" y="15"/>
                  </a:lnTo>
                  <a:cubicBezTo>
                    <a:pt x="282" y="20"/>
                    <a:pt x="253" y="23"/>
                    <a:pt x="222" y="23"/>
                  </a:cubicBezTo>
                  <a:cubicBezTo>
                    <a:pt x="173" y="23"/>
                    <a:pt x="120" y="16"/>
                    <a:pt x="5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982865" y="2573180"/>
              <a:ext cx="9248" cy="2158"/>
            </a:xfrm>
            <a:custGeom>
              <a:avLst/>
              <a:gdLst/>
              <a:ahLst/>
              <a:cxnLst/>
              <a:rect l="l" t="t" r="r" b="b"/>
              <a:pathLst>
                <a:path w="120" h="28" extrusionOk="0">
                  <a:moveTo>
                    <a:pt x="119" y="1"/>
                  </a:moveTo>
                  <a:lnTo>
                    <a:pt x="119" y="1"/>
                  </a:lnTo>
                  <a:cubicBezTo>
                    <a:pt x="82" y="4"/>
                    <a:pt x="41" y="18"/>
                    <a:pt x="1" y="28"/>
                  </a:cubicBezTo>
                  <a:cubicBezTo>
                    <a:pt x="41" y="24"/>
                    <a:pt x="79" y="14"/>
                    <a:pt x="11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922752" y="2568787"/>
              <a:ext cx="7938" cy="3160"/>
            </a:xfrm>
            <a:custGeom>
              <a:avLst/>
              <a:gdLst/>
              <a:ahLst/>
              <a:cxnLst/>
              <a:rect l="l" t="t" r="r" b="b"/>
              <a:pathLst>
                <a:path w="103" h="41" extrusionOk="0">
                  <a:moveTo>
                    <a:pt x="1" y="0"/>
                  </a:moveTo>
                  <a:cubicBezTo>
                    <a:pt x="11" y="7"/>
                    <a:pt x="28" y="30"/>
                    <a:pt x="102" y="41"/>
                  </a:cubicBezTo>
                  <a:lnTo>
                    <a:pt x="5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1926374" y="2568479"/>
              <a:ext cx="9017" cy="385"/>
            </a:xfrm>
            <a:custGeom>
              <a:avLst/>
              <a:gdLst/>
              <a:ahLst/>
              <a:cxnLst/>
              <a:rect l="l" t="t" r="r" b="b"/>
              <a:pathLst>
                <a:path w="117" h="5" extrusionOk="0">
                  <a:moveTo>
                    <a:pt x="1" y="1"/>
                  </a:moveTo>
                  <a:lnTo>
                    <a:pt x="4" y="4"/>
                  </a:lnTo>
                  <a:lnTo>
                    <a:pt x="116" y="4"/>
                  </a:lnTo>
                  <a:cubicBezTo>
                    <a:pt x="102" y="4"/>
                    <a:pt x="65"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1921750" y="2568402"/>
              <a:ext cx="1079" cy="462"/>
            </a:xfrm>
            <a:custGeom>
              <a:avLst/>
              <a:gdLst/>
              <a:ahLst/>
              <a:cxnLst/>
              <a:rect l="l" t="t" r="r" b="b"/>
              <a:pathLst>
                <a:path w="14" h="6" extrusionOk="0">
                  <a:moveTo>
                    <a:pt x="5" y="0"/>
                  </a:moveTo>
                  <a:cubicBezTo>
                    <a:pt x="3" y="0"/>
                    <a:pt x="2" y="2"/>
                    <a:pt x="0" y="5"/>
                  </a:cubicBezTo>
                  <a:lnTo>
                    <a:pt x="14" y="5"/>
                  </a:lnTo>
                  <a:cubicBezTo>
                    <a:pt x="10" y="2"/>
                    <a:pt x="8"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1879055" y="2559154"/>
              <a:ext cx="18265" cy="6320"/>
            </a:xfrm>
            <a:custGeom>
              <a:avLst/>
              <a:gdLst/>
              <a:ahLst/>
              <a:cxnLst/>
              <a:rect l="l" t="t" r="r" b="b"/>
              <a:pathLst>
                <a:path w="237" h="82" extrusionOk="0">
                  <a:moveTo>
                    <a:pt x="81" y="0"/>
                  </a:moveTo>
                  <a:lnTo>
                    <a:pt x="81" y="0"/>
                  </a:lnTo>
                  <a:cubicBezTo>
                    <a:pt x="27" y="27"/>
                    <a:pt x="115" y="44"/>
                    <a:pt x="0" y="81"/>
                  </a:cubicBezTo>
                  <a:cubicBezTo>
                    <a:pt x="78" y="58"/>
                    <a:pt x="236" y="30"/>
                    <a:pt x="8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1905335" y="2564086"/>
              <a:ext cx="11560" cy="2929"/>
            </a:xfrm>
            <a:custGeom>
              <a:avLst/>
              <a:gdLst/>
              <a:ahLst/>
              <a:cxnLst/>
              <a:rect l="l" t="t" r="r" b="b"/>
              <a:pathLst>
                <a:path w="150" h="38" extrusionOk="0">
                  <a:moveTo>
                    <a:pt x="10" y="0"/>
                  </a:moveTo>
                  <a:cubicBezTo>
                    <a:pt x="10" y="10"/>
                    <a:pt x="37" y="27"/>
                    <a:pt x="1" y="38"/>
                  </a:cubicBezTo>
                  <a:lnTo>
                    <a:pt x="149" y="10"/>
                  </a:lnTo>
                  <a:lnTo>
                    <a:pt x="1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1916818" y="2563855"/>
              <a:ext cx="5241" cy="1387"/>
            </a:xfrm>
            <a:custGeom>
              <a:avLst/>
              <a:gdLst/>
              <a:ahLst/>
              <a:cxnLst/>
              <a:rect l="l" t="t" r="r" b="b"/>
              <a:pathLst>
                <a:path w="68" h="18" extrusionOk="0">
                  <a:moveTo>
                    <a:pt x="67" y="0"/>
                  </a:moveTo>
                  <a:lnTo>
                    <a:pt x="0" y="13"/>
                  </a:lnTo>
                  <a:lnTo>
                    <a:pt x="50" y="17"/>
                  </a:lnTo>
                  <a:lnTo>
                    <a:pt x="6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1966758" y="2567477"/>
              <a:ext cx="22195" cy="2697"/>
            </a:xfrm>
            <a:custGeom>
              <a:avLst/>
              <a:gdLst/>
              <a:ahLst/>
              <a:cxnLst/>
              <a:rect l="l" t="t" r="r" b="b"/>
              <a:pathLst>
                <a:path w="288" h="35" extrusionOk="0">
                  <a:moveTo>
                    <a:pt x="48" y="0"/>
                  </a:moveTo>
                  <a:cubicBezTo>
                    <a:pt x="38" y="14"/>
                    <a:pt x="1" y="34"/>
                    <a:pt x="88" y="34"/>
                  </a:cubicBezTo>
                  <a:cubicBezTo>
                    <a:pt x="149" y="17"/>
                    <a:pt x="213" y="17"/>
                    <a:pt x="288" y="14"/>
                  </a:cubicBezTo>
                  <a:cubicBezTo>
                    <a:pt x="210" y="7"/>
                    <a:pt x="125" y="0"/>
                    <a:pt x="4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1950651" y="2568633"/>
              <a:ext cx="1079" cy="462"/>
            </a:xfrm>
            <a:custGeom>
              <a:avLst/>
              <a:gdLst/>
              <a:ahLst/>
              <a:cxnLst/>
              <a:rect l="l" t="t" r="r" b="b"/>
              <a:pathLst>
                <a:path w="14" h="6" extrusionOk="0">
                  <a:moveTo>
                    <a:pt x="6" y="0"/>
                  </a:moveTo>
                  <a:cubicBezTo>
                    <a:pt x="3" y="0"/>
                    <a:pt x="0" y="2"/>
                    <a:pt x="0" y="5"/>
                  </a:cubicBezTo>
                  <a:cubicBezTo>
                    <a:pt x="4" y="5"/>
                    <a:pt x="10" y="5"/>
                    <a:pt x="13" y="2"/>
                  </a:cubicBezTo>
                  <a:cubicBezTo>
                    <a:pt x="11" y="1"/>
                    <a:pt x="8" y="0"/>
                    <a:pt x="6"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2044904" y="2567940"/>
              <a:ext cx="1079" cy="617"/>
            </a:xfrm>
            <a:custGeom>
              <a:avLst/>
              <a:gdLst/>
              <a:ahLst/>
              <a:cxnLst/>
              <a:rect l="l" t="t" r="r" b="b"/>
              <a:pathLst>
                <a:path w="14" h="8" extrusionOk="0">
                  <a:moveTo>
                    <a:pt x="3" y="1"/>
                  </a:moveTo>
                  <a:lnTo>
                    <a:pt x="0" y="8"/>
                  </a:lnTo>
                  <a:lnTo>
                    <a:pt x="14" y="8"/>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1959436" y="2566630"/>
              <a:ext cx="11560" cy="1387"/>
            </a:xfrm>
            <a:custGeom>
              <a:avLst/>
              <a:gdLst/>
              <a:ahLst/>
              <a:cxnLst/>
              <a:rect l="l" t="t" r="r" b="b"/>
              <a:pathLst>
                <a:path w="150" h="18" extrusionOk="0">
                  <a:moveTo>
                    <a:pt x="83" y="0"/>
                  </a:moveTo>
                  <a:cubicBezTo>
                    <a:pt x="49" y="0"/>
                    <a:pt x="25" y="8"/>
                    <a:pt x="1" y="18"/>
                  </a:cubicBezTo>
                  <a:cubicBezTo>
                    <a:pt x="45" y="14"/>
                    <a:pt x="92" y="11"/>
                    <a:pt x="143" y="11"/>
                  </a:cubicBezTo>
                  <a:cubicBezTo>
                    <a:pt x="148" y="6"/>
                    <a:pt x="149" y="3"/>
                    <a:pt x="142" y="3"/>
                  </a:cubicBezTo>
                  <a:cubicBezTo>
                    <a:pt x="139" y="3"/>
                    <a:pt x="135" y="4"/>
                    <a:pt x="130" y="5"/>
                  </a:cubicBezTo>
                  <a:cubicBezTo>
                    <a:pt x="112" y="2"/>
                    <a:pt x="97" y="0"/>
                    <a:pt x="8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1999820" y="2570098"/>
              <a:ext cx="8169" cy="1850"/>
            </a:xfrm>
            <a:custGeom>
              <a:avLst/>
              <a:gdLst/>
              <a:ahLst/>
              <a:cxnLst/>
              <a:rect l="l" t="t" r="r" b="b"/>
              <a:pathLst>
                <a:path w="106" h="24" extrusionOk="0">
                  <a:moveTo>
                    <a:pt x="1" y="0"/>
                  </a:moveTo>
                  <a:lnTo>
                    <a:pt x="1" y="0"/>
                  </a:lnTo>
                  <a:cubicBezTo>
                    <a:pt x="26" y="8"/>
                    <a:pt x="71" y="23"/>
                    <a:pt x="93" y="23"/>
                  </a:cubicBezTo>
                  <a:cubicBezTo>
                    <a:pt x="99" y="23"/>
                    <a:pt x="103" y="22"/>
                    <a:pt x="105" y="20"/>
                  </a:cubicBezTo>
                  <a:cubicBezTo>
                    <a:pt x="72" y="13"/>
                    <a:pt x="38"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1952423" y="2569789"/>
              <a:ext cx="1387" cy="617"/>
            </a:xfrm>
            <a:custGeom>
              <a:avLst/>
              <a:gdLst/>
              <a:ahLst/>
              <a:cxnLst/>
              <a:rect l="l" t="t" r="r" b="b"/>
              <a:pathLst>
                <a:path w="18" h="8" extrusionOk="0">
                  <a:moveTo>
                    <a:pt x="1" y="1"/>
                  </a:moveTo>
                  <a:cubicBezTo>
                    <a:pt x="10" y="5"/>
                    <a:pt x="14" y="7"/>
                    <a:pt x="16" y="7"/>
                  </a:cubicBezTo>
                  <a:cubicBezTo>
                    <a:pt x="17" y="7"/>
                    <a:pt x="15" y="5"/>
                    <a:pt x="1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1951653" y="2567940"/>
              <a:ext cx="7861" cy="1927"/>
            </a:xfrm>
            <a:custGeom>
              <a:avLst/>
              <a:gdLst/>
              <a:ahLst/>
              <a:cxnLst/>
              <a:rect l="l" t="t" r="r" b="b"/>
              <a:pathLst>
                <a:path w="102" h="25" extrusionOk="0">
                  <a:moveTo>
                    <a:pt x="102" y="1"/>
                  </a:moveTo>
                  <a:lnTo>
                    <a:pt x="102" y="1"/>
                  </a:lnTo>
                  <a:cubicBezTo>
                    <a:pt x="64" y="5"/>
                    <a:pt x="31" y="8"/>
                    <a:pt x="0" y="11"/>
                  </a:cubicBezTo>
                  <a:cubicBezTo>
                    <a:pt x="8" y="14"/>
                    <a:pt x="14" y="21"/>
                    <a:pt x="21" y="25"/>
                  </a:cubicBezTo>
                  <a:cubicBezTo>
                    <a:pt x="52" y="18"/>
                    <a:pt x="75" y="8"/>
                    <a:pt x="10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2029028" y="2548442"/>
              <a:ext cx="48707" cy="19575"/>
            </a:xfrm>
            <a:custGeom>
              <a:avLst/>
              <a:gdLst/>
              <a:ahLst/>
              <a:cxnLst/>
              <a:rect l="l" t="t" r="r" b="b"/>
              <a:pathLst>
                <a:path w="632" h="254" extrusionOk="0">
                  <a:moveTo>
                    <a:pt x="439" y="1"/>
                  </a:moveTo>
                  <a:cubicBezTo>
                    <a:pt x="432" y="27"/>
                    <a:pt x="350" y="53"/>
                    <a:pt x="255" y="53"/>
                  </a:cubicBezTo>
                  <a:cubicBezTo>
                    <a:pt x="216" y="53"/>
                    <a:pt x="174" y="49"/>
                    <a:pt x="135" y="38"/>
                  </a:cubicBezTo>
                  <a:lnTo>
                    <a:pt x="135" y="38"/>
                  </a:lnTo>
                  <a:cubicBezTo>
                    <a:pt x="0" y="65"/>
                    <a:pt x="88" y="186"/>
                    <a:pt x="209" y="254"/>
                  </a:cubicBezTo>
                  <a:cubicBezTo>
                    <a:pt x="213" y="237"/>
                    <a:pt x="213" y="220"/>
                    <a:pt x="351" y="197"/>
                  </a:cubicBezTo>
                  <a:cubicBezTo>
                    <a:pt x="301" y="180"/>
                    <a:pt x="41" y="152"/>
                    <a:pt x="159" y="119"/>
                  </a:cubicBezTo>
                  <a:cubicBezTo>
                    <a:pt x="199" y="115"/>
                    <a:pt x="229" y="113"/>
                    <a:pt x="252" y="113"/>
                  </a:cubicBezTo>
                  <a:cubicBezTo>
                    <a:pt x="332" y="113"/>
                    <a:pt x="327" y="136"/>
                    <a:pt x="398" y="149"/>
                  </a:cubicBezTo>
                  <a:cubicBezTo>
                    <a:pt x="321" y="105"/>
                    <a:pt x="632" y="75"/>
                    <a:pt x="588" y="10"/>
                  </a:cubicBezTo>
                  <a:lnTo>
                    <a:pt x="588" y="10"/>
                  </a:lnTo>
                  <a:lnTo>
                    <a:pt x="429" y="38"/>
                  </a:lnTo>
                  <a:cubicBezTo>
                    <a:pt x="426" y="27"/>
                    <a:pt x="483" y="7"/>
                    <a:pt x="43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2020088" y="2567708"/>
              <a:ext cx="24893" cy="4239"/>
            </a:xfrm>
            <a:custGeom>
              <a:avLst/>
              <a:gdLst/>
              <a:ahLst/>
              <a:cxnLst/>
              <a:rect l="l" t="t" r="r" b="b"/>
              <a:pathLst>
                <a:path w="323" h="55" extrusionOk="0">
                  <a:moveTo>
                    <a:pt x="59" y="0"/>
                  </a:moveTo>
                  <a:lnTo>
                    <a:pt x="1" y="4"/>
                  </a:lnTo>
                  <a:cubicBezTo>
                    <a:pt x="65" y="11"/>
                    <a:pt x="113" y="28"/>
                    <a:pt x="200" y="55"/>
                  </a:cubicBezTo>
                  <a:cubicBezTo>
                    <a:pt x="295" y="34"/>
                    <a:pt x="316" y="21"/>
                    <a:pt x="322" y="11"/>
                  </a:cubicBezTo>
                  <a:lnTo>
                    <a:pt x="38" y="8"/>
                  </a:lnTo>
                  <a:lnTo>
                    <a:pt x="59"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1987258" y="2560464"/>
              <a:ext cx="32908" cy="9711"/>
            </a:xfrm>
            <a:custGeom>
              <a:avLst/>
              <a:gdLst/>
              <a:ahLst/>
              <a:cxnLst/>
              <a:rect l="l" t="t" r="r" b="b"/>
              <a:pathLst>
                <a:path w="427" h="126" extrusionOk="0">
                  <a:moveTo>
                    <a:pt x="268" y="0"/>
                  </a:moveTo>
                  <a:cubicBezTo>
                    <a:pt x="103" y="0"/>
                    <a:pt x="150" y="34"/>
                    <a:pt x="52" y="51"/>
                  </a:cubicBezTo>
                  <a:cubicBezTo>
                    <a:pt x="88" y="49"/>
                    <a:pt x="113" y="49"/>
                    <a:pt x="130" y="49"/>
                  </a:cubicBezTo>
                  <a:cubicBezTo>
                    <a:pt x="240" y="49"/>
                    <a:pt x="1" y="74"/>
                    <a:pt x="170" y="94"/>
                  </a:cubicBezTo>
                  <a:cubicBezTo>
                    <a:pt x="116" y="102"/>
                    <a:pt x="69" y="105"/>
                    <a:pt x="22" y="105"/>
                  </a:cubicBezTo>
                  <a:cubicBezTo>
                    <a:pt x="73" y="111"/>
                    <a:pt x="120" y="115"/>
                    <a:pt x="164" y="125"/>
                  </a:cubicBezTo>
                  <a:cubicBezTo>
                    <a:pt x="160" y="122"/>
                    <a:pt x="160" y="122"/>
                    <a:pt x="157" y="122"/>
                  </a:cubicBezTo>
                  <a:cubicBezTo>
                    <a:pt x="147" y="117"/>
                    <a:pt x="142" y="113"/>
                    <a:pt x="146" y="113"/>
                  </a:cubicBezTo>
                  <a:cubicBezTo>
                    <a:pt x="148" y="113"/>
                    <a:pt x="150" y="114"/>
                    <a:pt x="154" y="115"/>
                  </a:cubicBezTo>
                  <a:lnTo>
                    <a:pt x="160" y="115"/>
                  </a:lnTo>
                  <a:cubicBezTo>
                    <a:pt x="160" y="108"/>
                    <a:pt x="167" y="105"/>
                    <a:pt x="170" y="98"/>
                  </a:cubicBezTo>
                  <a:lnTo>
                    <a:pt x="170" y="98"/>
                  </a:lnTo>
                  <a:cubicBezTo>
                    <a:pt x="248" y="108"/>
                    <a:pt x="184" y="111"/>
                    <a:pt x="160" y="115"/>
                  </a:cubicBezTo>
                  <a:cubicBezTo>
                    <a:pt x="157" y="118"/>
                    <a:pt x="157" y="118"/>
                    <a:pt x="157" y="122"/>
                  </a:cubicBezTo>
                  <a:lnTo>
                    <a:pt x="427" y="98"/>
                  </a:lnTo>
                  <a:cubicBezTo>
                    <a:pt x="398" y="96"/>
                    <a:pt x="366" y="95"/>
                    <a:pt x="325" y="95"/>
                  </a:cubicBezTo>
                  <a:cubicBezTo>
                    <a:pt x="284" y="95"/>
                    <a:pt x="234" y="96"/>
                    <a:pt x="170" y="98"/>
                  </a:cubicBezTo>
                  <a:cubicBezTo>
                    <a:pt x="218" y="61"/>
                    <a:pt x="352" y="44"/>
                    <a:pt x="26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1896241" y="2552064"/>
              <a:ext cx="2620" cy="925"/>
            </a:xfrm>
            <a:custGeom>
              <a:avLst/>
              <a:gdLst/>
              <a:ahLst/>
              <a:cxnLst/>
              <a:rect l="l" t="t" r="r" b="b"/>
              <a:pathLst>
                <a:path w="34" h="12" extrusionOk="0">
                  <a:moveTo>
                    <a:pt x="0" y="1"/>
                  </a:moveTo>
                  <a:cubicBezTo>
                    <a:pt x="10" y="4"/>
                    <a:pt x="10" y="8"/>
                    <a:pt x="10" y="11"/>
                  </a:cubicBezTo>
                  <a:cubicBezTo>
                    <a:pt x="27" y="8"/>
                    <a:pt x="3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1886608" y="2552912"/>
              <a:ext cx="28746" cy="8632"/>
            </a:xfrm>
            <a:custGeom>
              <a:avLst/>
              <a:gdLst/>
              <a:ahLst/>
              <a:cxnLst/>
              <a:rect l="l" t="t" r="r" b="b"/>
              <a:pathLst>
                <a:path w="373" h="112" extrusionOk="0">
                  <a:moveTo>
                    <a:pt x="135" y="0"/>
                  </a:moveTo>
                  <a:lnTo>
                    <a:pt x="135" y="0"/>
                  </a:lnTo>
                  <a:cubicBezTo>
                    <a:pt x="95" y="10"/>
                    <a:pt x="0" y="30"/>
                    <a:pt x="122" y="51"/>
                  </a:cubicBezTo>
                  <a:lnTo>
                    <a:pt x="138" y="44"/>
                  </a:lnTo>
                  <a:cubicBezTo>
                    <a:pt x="224" y="55"/>
                    <a:pt x="330" y="88"/>
                    <a:pt x="361" y="104"/>
                  </a:cubicBezTo>
                  <a:lnTo>
                    <a:pt x="361" y="104"/>
                  </a:lnTo>
                  <a:cubicBezTo>
                    <a:pt x="333" y="74"/>
                    <a:pt x="302" y="48"/>
                    <a:pt x="236" y="13"/>
                  </a:cubicBezTo>
                  <a:cubicBezTo>
                    <a:pt x="218" y="20"/>
                    <a:pt x="203" y="34"/>
                    <a:pt x="156" y="34"/>
                  </a:cubicBezTo>
                  <a:cubicBezTo>
                    <a:pt x="150" y="34"/>
                    <a:pt x="145" y="34"/>
                    <a:pt x="138" y="34"/>
                  </a:cubicBezTo>
                  <a:cubicBezTo>
                    <a:pt x="82" y="21"/>
                    <a:pt x="138" y="13"/>
                    <a:pt x="135" y="0"/>
                  </a:cubicBezTo>
                  <a:close/>
                  <a:moveTo>
                    <a:pt x="361" y="104"/>
                  </a:moveTo>
                  <a:cubicBezTo>
                    <a:pt x="364" y="106"/>
                    <a:pt x="366" y="109"/>
                    <a:pt x="369" y="111"/>
                  </a:cubicBezTo>
                  <a:cubicBezTo>
                    <a:pt x="373" y="111"/>
                    <a:pt x="370" y="108"/>
                    <a:pt x="361" y="10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1952731" y="2555994"/>
              <a:ext cx="17726" cy="4239"/>
            </a:xfrm>
            <a:custGeom>
              <a:avLst/>
              <a:gdLst/>
              <a:ahLst/>
              <a:cxnLst/>
              <a:rect l="l" t="t" r="r" b="b"/>
              <a:pathLst>
                <a:path w="230" h="55" extrusionOk="0">
                  <a:moveTo>
                    <a:pt x="115" y="1"/>
                  </a:moveTo>
                  <a:lnTo>
                    <a:pt x="122" y="21"/>
                  </a:lnTo>
                  <a:cubicBezTo>
                    <a:pt x="106" y="20"/>
                    <a:pt x="92" y="20"/>
                    <a:pt x="81" y="20"/>
                  </a:cubicBezTo>
                  <a:cubicBezTo>
                    <a:pt x="1" y="20"/>
                    <a:pt x="22" y="40"/>
                    <a:pt x="7" y="54"/>
                  </a:cubicBezTo>
                  <a:lnTo>
                    <a:pt x="230" y="38"/>
                  </a:lnTo>
                  <a:lnTo>
                    <a:pt x="11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2045598" y="2568479"/>
              <a:ext cx="10250" cy="4778"/>
            </a:xfrm>
            <a:custGeom>
              <a:avLst/>
              <a:gdLst/>
              <a:ahLst/>
              <a:cxnLst/>
              <a:rect l="l" t="t" r="r" b="b"/>
              <a:pathLst>
                <a:path w="133" h="62" extrusionOk="0">
                  <a:moveTo>
                    <a:pt x="133" y="1"/>
                  </a:moveTo>
                  <a:lnTo>
                    <a:pt x="32" y="18"/>
                  </a:lnTo>
                  <a:lnTo>
                    <a:pt x="1" y="62"/>
                  </a:lnTo>
                  <a:lnTo>
                    <a:pt x="13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2069874" y="2569019"/>
              <a:ext cx="6088" cy="2929"/>
            </a:xfrm>
            <a:custGeom>
              <a:avLst/>
              <a:gdLst/>
              <a:ahLst/>
              <a:cxnLst/>
              <a:rect l="l" t="t" r="r" b="b"/>
              <a:pathLst>
                <a:path w="79" h="38" extrusionOk="0">
                  <a:moveTo>
                    <a:pt x="10" y="0"/>
                  </a:moveTo>
                  <a:lnTo>
                    <a:pt x="0" y="38"/>
                  </a:lnTo>
                  <a:lnTo>
                    <a:pt x="0" y="38"/>
                  </a:lnTo>
                  <a:lnTo>
                    <a:pt x="78" y="14"/>
                  </a:lnTo>
                  <a:lnTo>
                    <a:pt x="1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3158064" y="1946009"/>
              <a:ext cx="3699" cy="3776"/>
            </a:xfrm>
            <a:custGeom>
              <a:avLst/>
              <a:gdLst/>
              <a:ahLst/>
              <a:cxnLst/>
              <a:rect l="l" t="t" r="r" b="b"/>
              <a:pathLst>
                <a:path w="48" h="49" extrusionOk="0">
                  <a:moveTo>
                    <a:pt x="48" y="1"/>
                  </a:moveTo>
                  <a:lnTo>
                    <a:pt x="7" y="42"/>
                  </a:lnTo>
                  <a:lnTo>
                    <a:pt x="7" y="42"/>
                  </a:lnTo>
                  <a:cubicBezTo>
                    <a:pt x="17" y="33"/>
                    <a:pt x="31" y="20"/>
                    <a:pt x="48" y="1"/>
                  </a:cubicBezTo>
                  <a:close/>
                  <a:moveTo>
                    <a:pt x="7" y="42"/>
                  </a:moveTo>
                  <a:cubicBezTo>
                    <a:pt x="5" y="44"/>
                    <a:pt x="3" y="47"/>
                    <a:pt x="1" y="48"/>
                  </a:cubicBezTo>
                  <a:lnTo>
                    <a:pt x="7" y="42"/>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3128393" y="1971287"/>
              <a:ext cx="1156" cy="1927"/>
            </a:xfrm>
            <a:custGeom>
              <a:avLst/>
              <a:gdLst/>
              <a:ahLst/>
              <a:cxnLst/>
              <a:rect l="l" t="t" r="r" b="b"/>
              <a:pathLst>
                <a:path w="15" h="25" extrusionOk="0">
                  <a:moveTo>
                    <a:pt x="10" y="0"/>
                  </a:moveTo>
                  <a:cubicBezTo>
                    <a:pt x="8" y="0"/>
                    <a:pt x="5" y="1"/>
                    <a:pt x="1" y="4"/>
                  </a:cubicBezTo>
                  <a:lnTo>
                    <a:pt x="1" y="24"/>
                  </a:lnTo>
                  <a:cubicBezTo>
                    <a:pt x="10" y="10"/>
                    <a:pt x="15" y="0"/>
                    <a:pt x="1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2599172" y="2395155"/>
              <a:ext cx="17186" cy="6011"/>
            </a:xfrm>
            <a:custGeom>
              <a:avLst/>
              <a:gdLst/>
              <a:ahLst/>
              <a:cxnLst/>
              <a:rect l="l" t="t" r="r" b="b"/>
              <a:pathLst>
                <a:path w="223" h="78" extrusionOk="0">
                  <a:moveTo>
                    <a:pt x="145" y="0"/>
                  </a:moveTo>
                  <a:cubicBezTo>
                    <a:pt x="91" y="44"/>
                    <a:pt x="44" y="64"/>
                    <a:pt x="0" y="78"/>
                  </a:cubicBezTo>
                  <a:cubicBezTo>
                    <a:pt x="105" y="61"/>
                    <a:pt x="223" y="47"/>
                    <a:pt x="189" y="17"/>
                  </a:cubicBezTo>
                  <a:lnTo>
                    <a:pt x="14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2893800" y="2167577"/>
              <a:ext cx="4547" cy="6088"/>
            </a:xfrm>
            <a:custGeom>
              <a:avLst/>
              <a:gdLst/>
              <a:ahLst/>
              <a:cxnLst/>
              <a:rect l="l" t="t" r="r" b="b"/>
              <a:pathLst>
                <a:path w="59" h="79" extrusionOk="0">
                  <a:moveTo>
                    <a:pt x="58" y="0"/>
                  </a:moveTo>
                  <a:cubicBezTo>
                    <a:pt x="48" y="0"/>
                    <a:pt x="38" y="4"/>
                    <a:pt x="28" y="7"/>
                  </a:cubicBezTo>
                  <a:cubicBezTo>
                    <a:pt x="21" y="31"/>
                    <a:pt x="11" y="55"/>
                    <a:pt x="0" y="78"/>
                  </a:cubicBezTo>
                  <a:cubicBezTo>
                    <a:pt x="17" y="55"/>
                    <a:pt x="38" y="27"/>
                    <a:pt x="5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2894648" y="2149620"/>
              <a:ext cx="8940" cy="4470"/>
            </a:xfrm>
            <a:custGeom>
              <a:avLst/>
              <a:gdLst/>
              <a:ahLst/>
              <a:cxnLst/>
              <a:rect l="l" t="t" r="r" b="b"/>
              <a:pathLst>
                <a:path w="116" h="58" extrusionOk="0">
                  <a:moveTo>
                    <a:pt x="115" y="1"/>
                  </a:moveTo>
                  <a:cubicBezTo>
                    <a:pt x="88" y="11"/>
                    <a:pt x="50" y="31"/>
                    <a:pt x="0" y="58"/>
                  </a:cubicBezTo>
                  <a:lnTo>
                    <a:pt x="11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3315281" y="1823703"/>
              <a:ext cx="7861" cy="6320"/>
            </a:xfrm>
            <a:custGeom>
              <a:avLst/>
              <a:gdLst/>
              <a:ahLst/>
              <a:cxnLst/>
              <a:rect l="l" t="t" r="r" b="b"/>
              <a:pathLst>
                <a:path w="102" h="82" extrusionOk="0">
                  <a:moveTo>
                    <a:pt x="102" y="0"/>
                  </a:moveTo>
                  <a:lnTo>
                    <a:pt x="102" y="0"/>
                  </a:lnTo>
                  <a:cubicBezTo>
                    <a:pt x="1" y="71"/>
                    <a:pt x="58" y="58"/>
                    <a:pt x="61" y="81"/>
                  </a:cubicBezTo>
                  <a:lnTo>
                    <a:pt x="102"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2301769" y="2530485"/>
              <a:ext cx="16261" cy="3160"/>
            </a:xfrm>
            <a:custGeom>
              <a:avLst/>
              <a:gdLst/>
              <a:ahLst/>
              <a:cxnLst/>
              <a:rect l="l" t="t" r="r" b="b"/>
              <a:pathLst>
                <a:path w="211" h="41" extrusionOk="0">
                  <a:moveTo>
                    <a:pt x="211" y="8"/>
                  </a:moveTo>
                  <a:cubicBezTo>
                    <a:pt x="106" y="14"/>
                    <a:pt x="18" y="0"/>
                    <a:pt x="1" y="41"/>
                  </a:cubicBezTo>
                  <a:cubicBezTo>
                    <a:pt x="89" y="34"/>
                    <a:pt x="153" y="20"/>
                    <a:pt x="211" y="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3165077" y="1980920"/>
              <a:ext cx="4008" cy="4239"/>
            </a:xfrm>
            <a:custGeom>
              <a:avLst/>
              <a:gdLst/>
              <a:ahLst/>
              <a:cxnLst/>
              <a:rect l="l" t="t" r="r" b="b"/>
              <a:pathLst>
                <a:path w="52" h="55" extrusionOk="0">
                  <a:moveTo>
                    <a:pt x="44" y="1"/>
                  </a:moveTo>
                  <a:lnTo>
                    <a:pt x="44" y="1"/>
                  </a:lnTo>
                  <a:cubicBezTo>
                    <a:pt x="14" y="31"/>
                    <a:pt x="1" y="51"/>
                    <a:pt x="14" y="54"/>
                  </a:cubicBezTo>
                  <a:cubicBezTo>
                    <a:pt x="41" y="24"/>
                    <a:pt x="52" y="7"/>
                    <a:pt x="4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2317953" y="2525784"/>
              <a:ext cx="18265" cy="5318"/>
            </a:xfrm>
            <a:custGeom>
              <a:avLst/>
              <a:gdLst/>
              <a:ahLst/>
              <a:cxnLst/>
              <a:rect l="l" t="t" r="r" b="b"/>
              <a:pathLst>
                <a:path w="237" h="69" extrusionOk="0">
                  <a:moveTo>
                    <a:pt x="237" y="0"/>
                  </a:moveTo>
                  <a:cubicBezTo>
                    <a:pt x="220" y="0"/>
                    <a:pt x="207" y="0"/>
                    <a:pt x="190" y="4"/>
                  </a:cubicBezTo>
                  <a:cubicBezTo>
                    <a:pt x="132" y="28"/>
                    <a:pt x="75" y="51"/>
                    <a:pt x="1" y="69"/>
                  </a:cubicBezTo>
                  <a:cubicBezTo>
                    <a:pt x="79" y="65"/>
                    <a:pt x="166" y="51"/>
                    <a:pt x="23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3962569" y="1482759"/>
              <a:ext cx="1773" cy="462"/>
            </a:xfrm>
            <a:custGeom>
              <a:avLst/>
              <a:gdLst/>
              <a:ahLst/>
              <a:cxnLst/>
              <a:rect l="l" t="t" r="r" b="b"/>
              <a:pathLst>
                <a:path w="23" h="6" extrusionOk="0">
                  <a:moveTo>
                    <a:pt x="14" y="0"/>
                  </a:moveTo>
                  <a:cubicBezTo>
                    <a:pt x="10" y="0"/>
                    <a:pt x="5" y="1"/>
                    <a:pt x="0" y="2"/>
                  </a:cubicBezTo>
                  <a:lnTo>
                    <a:pt x="20" y="6"/>
                  </a:lnTo>
                  <a:cubicBezTo>
                    <a:pt x="22" y="2"/>
                    <a:pt x="19" y="0"/>
                    <a:pt x="1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161942" y="1537322"/>
              <a:ext cx="8632" cy="1618"/>
            </a:xfrm>
            <a:custGeom>
              <a:avLst/>
              <a:gdLst/>
              <a:ahLst/>
              <a:cxnLst/>
              <a:rect l="l" t="t" r="r" b="b"/>
              <a:pathLst>
                <a:path w="112" h="21" extrusionOk="0">
                  <a:moveTo>
                    <a:pt x="0" y="1"/>
                  </a:moveTo>
                  <a:lnTo>
                    <a:pt x="0" y="1"/>
                  </a:lnTo>
                  <a:cubicBezTo>
                    <a:pt x="20" y="7"/>
                    <a:pt x="54" y="14"/>
                    <a:pt x="112" y="21"/>
                  </a:cubicBezTo>
                  <a:cubicBezTo>
                    <a:pt x="84" y="17"/>
                    <a:pt x="41"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2162509" y="2564318"/>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2137770" y="2552680"/>
              <a:ext cx="1927" cy="1850"/>
            </a:xfrm>
            <a:custGeom>
              <a:avLst/>
              <a:gdLst/>
              <a:ahLst/>
              <a:cxnLst/>
              <a:rect l="l" t="t" r="r" b="b"/>
              <a:pathLst>
                <a:path w="25" h="24" extrusionOk="0">
                  <a:moveTo>
                    <a:pt x="25" y="0"/>
                  </a:moveTo>
                  <a:cubicBezTo>
                    <a:pt x="23" y="5"/>
                    <a:pt x="21" y="9"/>
                    <a:pt x="17" y="13"/>
                  </a:cubicBezTo>
                  <a:lnTo>
                    <a:pt x="17" y="13"/>
                  </a:lnTo>
                  <a:cubicBezTo>
                    <a:pt x="22" y="9"/>
                    <a:pt x="25" y="5"/>
                    <a:pt x="25" y="0"/>
                  </a:cubicBezTo>
                  <a:close/>
                  <a:moveTo>
                    <a:pt x="17" y="13"/>
                  </a:moveTo>
                  <a:cubicBezTo>
                    <a:pt x="13" y="17"/>
                    <a:pt x="7" y="20"/>
                    <a:pt x="1" y="24"/>
                  </a:cubicBezTo>
                  <a:cubicBezTo>
                    <a:pt x="8" y="22"/>
                    <a:pt x="13" y="18"/>
                    <a:pt x="17"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2373673" y="2491181"/>
              <a:ext cx="1618" cy="308"/>
            </a:xfrm>
            <a:custGeom>
              <a:avLst/>
              <a:gdLst/>
              <a:ahLst/>
              <a:cxnLst/>
              <a:rect l="l" t="t" r="r" b="b"/>
              <a:pathLst>
                <a:path w="21" h="4" extrusionOk="0">
                  <a:moveTo>
                    <a:pt x="20" y="0"/>
                  </a:moveTo>
                  <a:cubicBezTo>
                    <a:pt x="0" y="0"/>
                    <a:pt x="4" y="0"/>
                    <a:pt x="17" y="4"/>
                  </a:cubicBezTo>
                  <a:lnTo>
                    <a:pt x="2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2155264" y="2563855"/>
              <a:ext cx="6320" cy="308"/>
            </a:xfrm>
            <a:custGeom>
              <a:avLst/>
              <a:gdLst/>
              <a:ahLst/>
              <a:cxnLst/>
              <a:rect l="l" t="t" r="r" b="b"/>
              <a:pathLst>
                <a:path w="82" h="4" extrusionOk="0">
                  <a:moveTo>
                    <a:pt x="1" y="0"/>
                  </a:moveTo>
                  <a:cubicBezTo>
                    <a:pt x="24" y="3"/>
                    <a:pt x="51" y="3"/>
                    <a:pt x="82" y="3"/>
                  </a:cubicBezTo>
                  <a:cubicBezTo>
                    <a:pt x="68" y="3"/>
                    <a:pt x="4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2151719" y="2565165"/>
              <a:ext cx="4624" cy="771"/>
            </a:xfrm>
            <a:custGeom>
              <a:avLst/>
              <a:gdLst/>
              <a:ahLst/>
              <a:cxnLst/>
              <a:rect l="l" t="t" r="r" b="b"/>
              <a:pathLst>
                <a:path w="60" h="10" extrusionOk="0">
                  <a:moveTo>
                    <a:pt x="60" y="0"/>
                  </a:moveTo>
                  <a:cubicBezTo>
                    <a:pt x="39" y="0"/>
                    <a:pt x="19" y="3"/>
                    <a:pt x="6" y="3"/>
                  </a:cubicBezTo>
                  <a:cubicBezTo>
                    <a:pt x="1" y="7"/>
                    <a:pt x="1" y="9"/>
                    <a:pt x="9" y="9"/>
                  </a:cubicBezTo>
                  <a:cubicBezTo>
                    <a:pt x="17" y="9"/>
                    <a:pt x="33" y="7"/>
                    <a:pt x="6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2161507" y="2563239"/>
              <a:ext cx="7938" cy="1156"/>
            </a:xfrm>
            <a:custGeom>
              <a:avLst/>
              <a:gdLst/>
              <a:ahLst/>
              <a:cxnLst/>
              <a:rect l="l" t="t" r="r" b="b"/>
              <a:pathLst>
                <a:path w="103" h="15" extrusionOk="0">
                  <a:moveTo>
                    <a:pt x="102" y="1"/>
                  </a:moveTo>
                  <a:lnTo>
                    <a:pt x="102" y="1"/>
                  </a:lnTo>
                  <a:cubicBezTo>
                    <a:pt x="65" y="5"/>
                    <a:pt x="31" y="8"/>
                    <a:pt x="1" y="11"/>
                  </a:cubicBezTo>
                  <a:cubicBezTo>
                    <a:pt x="12" y="11"/>
                    <a:pt x="16" y="14"/>
                    <a:pt x="15" y="14"/>
                  </a:cubicBezTo>
                  <a:lnTo>
                    <a:pt x="15" y="14"/>
                  </a:lnTo>
                  <a:cubicBezTo>
                    <a:pt x="35" y="11"/>
                    <a:pt x="58" y="8"/>
                    <a:pt x="102" y="1"/>
                  </a:cubicBezTo>
                  <a:close/>
                  <a:moveTo>
                    <a:pt x="15" y="14"/>
                  </a:moveTo>
                  <a:cubicBezTo>
                    <a:pt x="14" y="15"/>
                    <a:pt x="14" y="15"/>
                    <a:pt x="14" y="15"/>
                  </a:cubicBezTo>
                  <a:cubicBezTo>
                    <a:pt x="14" y="15"/>
                    <a:pt x="14" y="15"/>
                    <a:pt x="15" y="1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3606904" y="1646758"/>
              <a:ext cx="2929" cy="2774"/>
            </a:xfrm>
            <a:custGeom>
              <a:avLst/>
              <a:gdLst/>
              <a:ahLst/>
              <a:cxnLst/>
              <a:rect l="l" t="t" r="r" b="b"/>
              <a:pathLst>
                <a:path w="38" h="36" extrusionOk="0">
                  <a:moveTo>
                    <a:pt x="36" y="1"/>
                  </a:moveTo>
                  <a:lnTo>
                    <a:pt x="36" y="1"/>
                  </a:lnTo>
                  <a:cubicBezTo>
                    <a:pt x="35" y="1"/>
                    <a:pt x="20" y="15"/>
                    <a:pt x="0" y="36"/>
                  </a:cubicBezTo>
                  <a:cubicBezTo>
                    <a:pt x="4" y="33"/>
                    <a:pt x="7" y="33"/>
                    <a:pt x="14" y="29"/>
                  </a:cubicBezTo>
                  <a:cubicBezTo>
                    <a:pt x="32" y="9"/>
                    <a:pt x="38" y="1"/>
                    <a:pt x="3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2685796" y="2306837"/>
              <a:ext cx="617" cy="308"/>
            </a:xfrm>
            <a:custGeom>
              <a:avLst/>
              <a:gdLst/>
              <a:ahLst/>
              <a:cxnLst/>
              <a:rect l="l" t="t" r="r" b="b"/>
              <a:pathLst>
                <a:path w="8" h="4" extrusionOk="0">
                  <a:moveTo>
                    <a:pt x="4" y="1"/>
                  </a:moveTo>
                  <a:lnTo>
                    <a:pt x="1" y="4"/>
                  </a:lnTo>
                  <a:cubicBezTo>
                    <a:pt x="4" y="4"/>
                    <a:pt x="8" y="4"/>
                    <a:pt x="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2686335" y="2295122"/>
              <a:ext cx="12562" cy="15953"/>
            </a:xfrm>
            <a:custGeom>
              <a:avLst/>
              <a:gdLst/>
              <a:ahLst/>
              <a:cxnLst/>
              <a:rect l="l" t="t" r="r" b="b"/>
              <a:pathLst>
                <a:path w="163" h="207" extrusionOk="0">
                  <a:moveTo>
                    <a:pt x="163" y="1"/>
                  </a:moveTo>
                  <a:lnTo>
                    <a:pt x="163" y="1"/>
                  </a:lnTo>
                  <a:cubicBezTo>
                    <a:pt x="112" y="95"/>
                    <a:pt x="68" y="123"/>
                    <a:pt x="1" y="153"/>
                  </a:cubicBezTo>
                  <a:lnTo>
                    <a:pt x="129" y="207"/>
                  </a:lnTo>
                  <a:lnTo>
                    <a:pt x="16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2081280" y="1481988"/>
              <a:ext cx="2141629" cy="1088424"/>
            </a:xfrm>
            <a:custGeom>
              <a:avLst/>
              <a:gdLst/>
              <a:ahLst/>
              <a:cxnLst/>
              <a:rect l="l" t="t" r="r" b="b"/>
              <a:pathLst>
                <a:path w="27789" h="14123" extrusionOk="0">
                  <a:moveTo>
                    <a:pt x="22592" y="838"/>
                  </a:moveTo>
                  <a:lnTo>
                    <a:pt x="22592" y="838"/>
                  </a:lnTo>
                  <a:cubicBezTo>
                    <a:pt x="22596" y="839"/>
                    <a:pt x="22601" y="840"/>
                    <a:pt x="22607" y="840"/>
                  </a:cubicBezTo>
                  <a:cubicBezTo>
                    <a:pt x="22602" y="839"/>
                    <a:pt x="22597" y="838"/>
                    <a:pt x="22592" y="838"/>
                  </a:cubicBezTo>
                  <a:close/>
                  <a:moveTo>
                    <a:pt x="20522" y="2027"/>
                  </a:moveTo>
                  <a:cubicBezTo>
                    <a:pt x="20527" y="2027"/>
                    <a:pt x="20520" y="2040"/>
                    <a:pt x="20512" y="2052"/>
                  </a:cubicBezTo>
                  <a:lnTo>
                    <a:pt x="20472" y="2066"/>
                  </a:lnTo>
                  <a:cubicBezTo>
                    <a:pt x="20504" y="2037"/>
                    <a:pt x="20518" y="2027"/>
                    <a:pt x="20522" y="2027"/>
                  </a:cubicBezTo>
                  <a:close/>
                  <a:moveTo>
                    <a:pt x="18537" y="2830"/>
                  </a:moveTo>
                  <a:lnTo>
                    <a:pt x="18537" y="2830"/>
                  </a:lnTo>
                  <a:cubicBezTo>
                    <a:pt x="18534" y="2832"/>
                    <a:pt x="18532" y="2834"/>
                    <a:pt x="18529" y="2836"/>
                  </a:cubicBezTo>
                  <a:cubicBezTo>
                    <a:pt x="18532" y="2834"/>
                    <a:pt x="18535" y="2832"/>
                    <a:pt x="18537" y="2830"/>
                  </a:cubicBezTo>
                  <a:close/>
                  <a:moveTo>
                    <a:pt x="16901" y="3917"/>
                  </a:moveTo>
                  <a:lnTo>
                    <a:pt x="16901" y="3917"/>
                  </a:lnTo>
                  <a:cubicBezTo>
                    <a:pt x="16900" y="3918"/>
                    <a:pt x="16899" y="3919"/>
                    <a:pt x="16897" y="3920"/>
                  </a:cubicBezTo>
                  <a:lnTo>
                    <a:pt x="16897" y="3920"/>
                  </a:lnTo>
                  <a:lnTo>
                    <a:pt x="16901" y="3917"/>
                  </a:lnTo>
                  <a:close/>
                  <a:moveTo>
                    <a:pt x="13831" y="6187"/>
                  </a:moveTo>
                  <a:lnTo>
                    <a:pt x="13831" y="6187"/>
                  </a:lnTo>
                  <a:cubicBezTo>
                    <a:pt x="13822" y="6193"/>
                    <a:pt x="13814" y="6199"/>
                    <a:pt x="13808" y="6205"/>
                  </a:cubicBezTo>
                  <a:lnTo>
                    <a:pt x="13808" y="6205"/>
                  </a:lnTo>
                  <a:lnTo>
                    <a:pt x="13831" y="6187"/>
                  </a:lnTo>
                  <a:close/>
                  <a:moveTo>
                    <a:pt x="13152" y="6684"/>
                  </a:moveTo>
                  <a:cubicBezTo>
                    <a:pt x="13153" y="6684"/>
                    <a:pt x="13154" y="6684"/>
                    <a:pt x="13155" y="6684"/>
                  </a:cubicBezTo>
                  <a:cubicBezTo>
                    <a:pt x="13145" y="6755"/>
                    <a:pt x="13097" y="6759"/>
                    <a:pt x="13027" y="6792"/>
                  </a:cubicBezTo>
                  <a:cubicBezTo>
                    <a:pt x="13056" y="6759"/>
                    <a:pt x="13112" y="6684"/>
                    <a:pt x="13152" y="6684"/>
                  </a:cubicBezTo>
                  <a:close/>
                  <a:moveTo>
                    <a:pt x="10398" y="8957"/>
                  </a:moveTo>
                  <a:cubicBezTo>
                    <a:pt x="10365" y="8984"/>
                    <a:pt x="10328" y="9012"/>
                    <a:pt x="10277" y="9035"/>
                  </a:cubicBezTo>
                  <a:cubicBezTo>
                    <a:pt x="10294" y="9004"/>
                    <a:pt x="10341" y="8978"/>
                    <a:pt x="10398" y="8957"/>
                  </a:cubicBezTo>
                  <a:close/>
                  <a:moveTo>
                    <a:pt x="7392" y="11016"/>
                  </a:moveTo>
                  <a:lnTo>
                    <a:pt x="7392" y="11016"/>
                  </a:lnTo>
                  <a:cubicBezTo>
                    <a:pt x="7390" y="11017"/>
                    <a:pt x="7388" y="11017"/>
                    <a:pt x="7386" y="11018"/>
                  </a:cubicBezTo>
                  <a:cubicBezTo>
                    <a:pt x="7388" y="11018"/>
                    <a:pt x="7390" y="11017"/>
                    <a:pt x="7392" y="11016"/>
                  </a:cubicBezTo>
                  <a:close/>
                  <a:moveTo>
                    <a:pt x="7318" y="11065"/>
                  </a:moveTo>
                  <a:lnTo>
                    <a:pt x="7318" y="11065"/>
                  </a:lnTo>
                  <a:cubicBezTo>
                    <a:pt x="7316" y="11067"/>
                    <a:pt x="7315" y="11068"/>
                    <a:pt x="7314" y="11070"/>
                  </a:cubicBezTo>
                  <a:lnTo>
                    <a:pt x="7314" y="11070"/>
                  </a:lnTo>
                  <a:cubicBezTo>
                    <a:pt x="7315" y="11068"/>
                    <a:pt x="7316" y="11067"/>
                    <a:pt x="7318" y="11065"/>
                  </a:cubicBezTo>
                  <a:close/>
                  <a:moveTo>
                    <a:pt x="7517" y="11268"/>
                  </a:moveTo>
                  <a:cubicBezTo>
                    <a:pt x="7527" y="11278"/>
                    <a:pt x="7547" y="11268"/>
                    <a:pt x="7515" y="11290"/>
                  </a:cubicBezTo>
                  <a:lnTo>
                    <a:pt x="7515" y="11290"/>
                  </a:lnTo>
                  <a:cubicBezTo>
                    <a:pt x="7517" y="11283"/>
                    <a:pt x="7518" y="11275"/>
                    <a:pt x="7517" y="11268"/>
                  </a:cubicBezTo>
                  <a:close/>
                  <a:moveTo>
                    <a:pt x="1799" y="13905"/>
                  </a:moveTo>
                  <a:cubicBezTo>
                    <a:pt x="1820" y="13905"/>
                    <a:pt x="1787" y="13907"/>
                    <a:pt x="1737" y="13909"/>
                  </a:cubicBezTo>
                  <a:lnTo>
                    <a:pt x="1741" y="13906"/>
                  </a:lnTo>
                  <a:cubicBezTo>
                    <a:pt x="1771" y="13905"/>
                    <a:pt x="1790" y="13905"/>
                    <a:pt x="1799" y="13905"/>
                  </a:cubicBezTo>
                  <a:close/>
                  <a:moveTo>
                    <a:pt x="24295" y="0"/>
                  </a:moveTo>
                  <a:cubicBezTo>
                    <a:pt x="24171" y="0"/>
                    <a:pt x="24029" y="29"/>
                    <a:pt x="23977" y="30"/>
                  </a:cubicBezTo>
                  <a:lnTo>
                    <a:pt x="23977" y="30"/>
                  </a:lnTo>
                  <a:lnTo>
                    <a:pt x="23965" y="29"/>
                  </a:lnTo>
                  <a:lnTo>
                    <a:pt x="23965" y="29"/>
                  </a:lnTo>
                  <a:cubicBezTo>
                    <a:pt x="23968" y="30"/>
                    <a:pt x="23971" y="30"/>
                    <a:pt x="23974" y="30"/>
                  </a:cubicBezTo>
                  <a:cubicBezTo>
                    <a:pt x="23975" y="30"/>
                    <a:pt x="23976" y="30"/>
                    <a:pt x="23977" y="30"/>
                  </a:cubicBezTo>
                  <a:lnTo>
                    <a:pt x="23977" y="30"/>
                  </a:lnTo>
                  <a:lnTo>
                    <a:pt x="24127" y="36"/>
                  </a:lnTo>
                  <a:cubicBezTo>
                    <a:pt x="23904" y="56"/>
                    <a:pt x="23651" y="86"/>
                    <a:pt x="23401" y="141"/>
                  </a:cubicBezTo>
                  <a:cubicBezTo>
                    <a:pt x="23158" y="201"/>
                    <a:pt x="22921" y="279"/>
                    <a:pt x="22732" y="387"/>
                  </a:cubicBezTo>
                  <a:lnTo>
                    <a:pt x="22769" y="394"/>
                  </a:lnTo>
                  <a:cubicBezTo>
                    <a:pt x="22620" y="471"/>
                    <a:pt x="22563" y="492"/>
                    <a:pt x="22495" y="516"/>
                  </a:cubicBezTo>
                  <a:cubicBezTo>
                    <a:pt x="22428" y="536"/>
                    <a:pt x="22353" y="552"/>
                    <a:pt x="22198" y="641"/>
                  </a:cubicBezTo>
                  <a:lnTo>
                    <a:pt x="22208" y="630"/>
                  </a:lnTo>
                  <a:lnTo>
                    <a:pt x="22208" y="630"/>
                  </a:lnTo>
                  <a:cubicBezTo>
                    <a:pt x="22151" y="681"/>
                    <a:pt x="22070" y="732"/>
                    <a:pt x="21985" y="775"/>
                  </a:cubicBezTo>
                  <a:cubicBezTo>
                    <a:pt x="22003" y="759"/>
                    <a:pt x="22000" y="753"/>
                    <a:pt x="21986" y="753"/>
                  </a:cubicBezTo>
                  <a:cubicBezTo>
                    <a:pt x="21965" y="753"/>
                    <a:pt x="21918" y="767"/>
                    <a:pt x="21896" y="767"/>
                  </a:cubicBezTo>
                  <a:cubicBezTo>
                    <a:pt x="21879" y="767"/>
                    <a:pt x="21876" y="760"/>
                    <a:pt x="21904" y="735"/>
                  </a:cubicBezTo>
                  <a:lnTo>
                    <a:pt x="21904" y="735"/>
                  </a:lnTo>
                  <a:cubicBezTo>
                    <a:pt x="21614" y="942"/>
                    <a:pt x="21766" y="850"/>
                    <a:pt x="21603" y="1029"/>
                  </a:cubicBezTo>
                  <a:lnTo>
                    <a:pt x="21539" y="1026"/>
                  </a:lnTo>
                  <a:cubicBezTo>
                    <a:pt x="21488" y="1096"/>
                    <a:pt x="21492" y="1113"/>
                    <a:pt x="21343" y="1212"/>
                  </a:cubicBezTo>
                  <a:cubicBezTo>
                    <a:pt x="21387" y="1171"/>
                    <a:pt x="21376" y="1165"/>
                    <a:pt x="21355" y="1165"/>
                  </a:cubicBezTo>
                  <a:cubicBezTo>
                    <a:pt x="21346" y="1165"/>
                    <a:pt x="21336" y="1166"/>
                    <a:pt x="21328" y="1166"/>
                  </a:cubicBezTo>
                  <a:cubicBezTo>
                    <a:pt x="21303" y="1166"/>
                    <a:pt x="21288" y="1159"/>
                    <a:pt x="21340" y="1107"/>
                  </a:cubicBezTo>
                  <a:lnTo>
                    <a:pt x="21340" y="1107"/>
                  </a:lnTo>
                  <a:cubicBezTo>
                    <a:pt x="20982" y="1238"/>
                    <a:pt x="20914" y="1469"/>
                    <a:pt x="20712" y="1469"/>
                  </a:cubicBezTo>
                  <a:cubicBezTo>
                    <a:pt x="20691" y="1507"/>
                    <a:pt x="20695" y="1522"/>
                    <a:pt x="20713" y="1522"/>
                  </a:cubicBezTo>
                  <a:cubicBezTo>
                    <a:pt x="20765" y="1522"/>
                    <a:pt x="20938" y="1394"/>
                    <a:pt x="20949" y="1394"/>
                  </a:cubicBezTo>
                  <a:lnTo>
                    <a:pt x="20949" y="1394"/>
                  </a:lnTo>
                  <a:cubicBezTo>
                    <a:pt x="20950" y="1394"/>
                    <a:pt x="20948" y="1397"/>
                    <a:pt x="20941" y="1404"/>
                  </a:cubicBezTo>
                  <a:cubicBezTo>
                    <a:pt x="20945" y="1403"/>
                    <a:pt x="20949" y="1402"/>
                    <a:pt x="20951" y="1402"/>
                  </a:cubicBezTo>
                  <a:cubicBezTo>
                    <a:pt x="21006" y="1402"/>
                    <a:pt x="20855" y="1545"/>
                    <a:pt x="20759" y="1597"/>
                  </a:cubicBezTo>
                  <a:cubicBezTo>
                    <a:pt x="20661" y="1661"/>
                    <a:pt x="20526" y="1606"/>
                    <a:pt x="20280" y="1776"/>
                  </a:cubicBezTo>
                  <a:cubicBezTo>
                    <a:pt x="20303" y="1759"/>
                    <a:pt x="20303" y="1752"/>
                    <a:pt x="20327" y="1735"/>
                  </a:cubicBezTo>
                  <a:lnTo>
                    <a:pt x="20327" y="1735"/>
                  </a:lnTo>
                  <a:cubicBezTo>
                    <a:pt x="20222" y="1779"/>
                    <a:pt x="20164" y="1884"/>
                    <a:pt x="20029" y="1927"/>
                  </a:cubicBezTo>
                  <a:cubicBezTo>
                    <a:pt x="19999" y="2019"/>
                    <a:pt x="19884" y="2025"/>
                    <a:pt x="19904" y="2097"/>
                  </a:cubicBezTo>
                  <a:lnTo>
                    <a:pt x="20121" y="1931"/>
                  </a:lnTo>
                  <a:lnTo>
                    <a:pt x="20121" y="1931"/>
                  </a:lnTo>
                  <a:cubicBezTo>
                    <a:pt x="20006" y="2032"/>
                    <a:pt x="19935" y="2188"/>
                    <a:pt x="19698" y="2292"/>
                  </a:cubicBezTo>
                  <a:cubicBezTo>
                    <a:pt x="19709" y="2269"/>
                    <a:pt x="19759" y="2211"/>
                    <a:pt x="19796" y="2174"/>
                  </a:cubicBezTo>
                  <a:lnTo>
                    <a:pt x="19796" y="2174"/>
                  </a:lnTo>
                  <a:cubicBezTo>
                    <a:pt x="19722" y="2194"/>
                    <a:pt x="19684" y="2262"/>
                    <a:pt x="19611" y="2286"/>
                  </a:cubicBezTo>
                  <a:cubicBezTo>
                    <a:pt x="19587" y="2214"/>
                    <a:pt x="19874" y="2093"/>
                    <a:pt x="19979" y="1955"/>
                  </a:cubicBezTo>
                  <a:lnTo>
                    <a:pt x="19979" y="1955"/>
                  </a:lnTo>
                  <a:cubicBezTo>
                    <a:pt x="19913" y="1968"/>
                    <a:pt x="19811" y="2093"/>
                    <a:pt x="19782" y="2093"/>
                  </a:cubicBezTo>
                  <a:cubicBezTo>
                    <a:pt x="19774" y="2093"/>
                    <a:pt x="19771" y="2084"/>
                    <a:pt x="19776" y="2060"/>
                  </a:cubicBezTo>
                  <a:lnTo>
                    <a:pt x="19776" y="2060"/>
                  </a:lnTo>
                  <a:cubicBezTo>
                    <a:pt x="19732" y="2211"/>
                    <a:pt x="19530" y="2208"/>
                    <a:pt x="19401" y="2384"/>
                  </a:cubicBezTo>
                  <a:lnTo>
                    <a:pt x="19388" y="2340"/>
                  </a:lnTo>
                  <a:cubicBezTo>
                    <a:pt x="19367" y="2360"/>
                    <a:pt x="19324" y="2414"/>
                    <a:pt x="19273" y="2448"/>
                  </a:cubicBezTo>
                  <a:lnTo>
                    <a:pt x="19330" y="2340"/>
                  </a:lnTo>
                  <a:lnTo>
                    <a:pt x="19330" y="2340"/>
                  </a:lnTo>
                  <a:cubicBezTo>
                    <a:pt x="19222" y="2471"/>
                    <a:pt x="19043" y="2475"/>
                    <a:pt x="18928" y="2583"/>
                  </a:cubicBezTo>
                  <a:cubicBezTo>
                    <a:pt x="19022" y="2522"/>
                    <a:pt x="19062" y="2503"/>
                    <a:pt x="19080" y="2503"/>
                  </a:cubicBezTo>
                  <a:cubicBezTo>
                    <a:pt x="19107" y="2503"/>
                    <a:pt x="19081" y="2548"/>
                    <a:pt x="19114" y="2548"/>
                  </a:cubicBezTo>
                  <a:cubicBezTo>
                    <a:pt x="19122" y="2548"/>
                    <a:pt x="19134" y="2545"/>
                    <a:pt x="19151" y="2539"/>
                  </a:cubicBezTo>
                  <a:lnTo>
                    <a:pt x="19151" y="2539"/>
                  </a:lnTo>
                  <a:cubicBezTo>
                    <a:pt x="18849" y="2807"/>
                    <a:pt x="18893" y="2573"/>
                    <a:pt x="18537" y="2830"/>
                  </a:cubicBezTo>
                  <a:lnTo>
                    <a:pt x="18537" y="2830"/>
                  </a:lnTo>
                  <a:cubicBezTo>
                    <a:pt x="18574" y="2805"/>
                    <a:pt x="18648" y="2771"/>
                    <a:pt x="18675" y="2771"/>
                  </a:cubicBezTo>
                  <a:cubicBezTo>
                    <a:pt x="18688" y="2771"/>
                    <a:pt x="18689" y="2780"/>
                    <a:pt x="18668" y="2802"/>
                  </a:cubicBezTo>
                  <a:cubicBezTo>
                    <a:pt x="18590" y="2843"/>
                    <a:pt x="18485" y="2891"/>
                    <a:pt x="18428" y="2900"/>
                  </a:cubicBezTo>
                  <a:cubicBezTo>
                    <a:pt x="18331" y="2971"/>
                    <a:pt x="18321" y="2987"/>
                    <a:pt x="18340" y="2987"/>
                  </a:cubicBezTo>
                  <a:cubicBezTo>
                    <a:pt x="18355" y="2987"/>
                    <a:pt x="18391" y="2975"/>
                    <a:pt x="18409" y="2975"/>
                  </a:cubicBezTo>
                  <a:cubicBezTo>
                    <a:pt x="18422" y="2975"/>
                    <a:pt x="18425" y="2982"/>
                    <a:pt x="18401" y="3005"/>
                  </a:cubicBezTo>
                  <a:cubicBezTo>
                    <a:pt x="18290" y="3019"/>
                    <a:pt x="18293" y="3106"/>
                    <a:pt x="18195" y="3195"/>
                  </a:cubicBezTo>
                  <a:lnTo>
                    <a:pt x="18168" y="3157"/>
                  </a:lnTo>
                  <a:cubicBezTo>
                    <a:pt x="17868" y="3323"/>
                    <a:pt x="18144" y="3285"/>
                    <a:pt x="17871" y="3427"/>
                  </a:cubicBezTo>
                  <a:lnTo>
                    <a:pt x="17945" y="3302"/>
                  </a:lnTo>
                  <a:lnTo>
                    <a:pt x="17820" y="3407"/>
                  </a:lnTo>
                  <a:lnTo>
                    <a:pt x="17820" y="3346"/>
                  </a:lnTo>
                  <a:cubicBezTo>
                    <a:pt x="17695" y="3475"/>
                    <a:pt x="17645" y="3495"/>
                    <a:pt x="17496" y="3580"/>
                  </a:cubicBezTo>
                  <a:cubicBezTo>
                    <a:pt x="17547" y="3583"/>
                    <a:pt x="17523" y="3661"/>
                    <a:pt x="17401" y="3745"/>
                  </a:cubicBezTo>
                  <a:cubicBezTo>
                    <a:pt x="17384" y="3751"/>
                    <a:pt x="17374" y="3754"/>
                    <a:pt x="17367" y="3754"/>
                  </a:cubicBezTo>
                  <a:cubicBezTo>
                    <a:pt x="17350" y="3754"/>
                    <a:pt x="17358" y="3739"/>
                    <a:pt x="17350" y="3739"/>
                  </a:cubicBezTo>
                  <a:cubicBezTo>
                    <a:pt x="17342" y="3739"/>
                    <a:pt x="17320" y="3752"/>
                    <a:pt x="17249" y="3803"/>
                  </a:cubicBezTo>
                  <a:cubicBezTo>
                    <a:pt x="17277" y="3752"/>
                    <a:pt x="17300" y="3694"/>
                    <a:pt x="17398" y="3678"/>
                  </a:cubicBezTo>
                  <a:cubicBezTo>
                    <a:pt x="17398" y="3657"/>
                    <a:pt x="17422" y="3627"/>
                    <a:pt x="17422" y="3610"/>
                  </a:cubicBezTo>
                  <a:lnTo>
                    <a:pt x="17422" y="3610"/>
                  </a:lnTo>
                  <a:cubicBezTo>
                    <a:pt x="17313" y="3647"/>
                    <a:pt x="17188" y="3759"/>
                    <a:pt x="17124" y="3803"/>
                  </a:cubicBezTo>
                  <a:cubicBezTo>
                    <a:pt x="17151" y="3789"/>
                    <a:pt x="17182" y="3769"/>
                    <a:pt x="17199" y="3765"/>
                  </a:cubicBezTo>
                  <a:lnTo>
                    <a:pt x="17199" y="3765"/>
                  </a:lnTo>
                  <a:lnTo>
                    <a:pt x="16979" y="3992"/>
                  </a:lnTo>
                  <a:cubicBezTo>
                    <a:pt x="16971" y="3994"/>
                    <a:pt x="16965" y="3995"/>
                    <a:pt x="16960" y="3995"/>
                  </a:cubicBezTo>
                  <a:cubicBezTo>
                    <a:pt x="16936" y="3995"/>
                    <a:pt x="16957" y="3967"/>
                    <a:pt x="16979" y="3941"/>
                  </a:cubicBezTo>
                  <a:lnTo>
                    <a:pt x="16979" y="3941"/>
                  </a:lnTo>
                  <a:cubicBezTo>
                    <a:pt x="16928" y="3978"/>
                    <a:pt x="16904" y="4022"/>
                    <a:pt x="16831" y="4076"/>
                  </a:cubicBezTo>
                  <a:cubicBezTo>
                    <a:pt x="16831" y="4033"/>
                    <a:pt x="16804" y="4006"/>
                    <a:pt x="16897" y="3920"/>
                  </a:cubicBezTo>
                  <a:lnTo>
                    <a:pt x="16897" y="3920"/>
                  </a:lnTo>
                  <a:lnTo>
                    <a:pt x="16682" y="4116"/>
                  </a:lnTo>
                  <a:cubicBezTo>
                    <a:pt x="16661" y="4116"/>
                    <a:pt x="16584" y="4147"/>
                    <a:pt x="16561" y="4147"/>
                  </a:cubicBezTo>
                  <a:cubicBezTo>
                    <a:pt x="16554" y="4147"/>
                    <a:pt x="16551" y="4144"/>
                    <a:pt x="16557" y="4137"/>
                  </a:cubicBezTo>
                  <a:lnTo>
                    <a:pt x="16557" y="4137"/>
                  </a:lnTo>
                  <a:cubicBezTo>
                    <a:pt x="16408" y="4211"/>
                    <a:pt x="16266" y="4424"/>
                    <a:pt x="16070" y="4525"/>
                  </a:cubicBezTo>
                  <a:cubicBezTo>
                    <a:pt x="16067" y="4536"/>
                    <a:pt x="16053" y="4556"/>
                    <a:pt x="16016" y="4586"/>
                  </a:cubicBezTo>
                  <a:cubicBezTo>
                    <a:pt x="15844" y="4698"/>
                    <a:pt x="15671" y="4765"/>
                    <a:pt x="15503" y="4944"/>
                  </a:cubicBezTo>
                  <a:lnTo>
                    <a:pt x="15354" y="4971"/>
                  </a:lnTo>
                  <a:cubicBezTo>
                    <a:pt x="15300" y="5016"/>
                    <a:pt x="15314" y="5022"/>
                    <a:pt x="15341" y="5022"/>
                  </a:cubicBezTo>
                  <a:cubicBezTo>
                    <a:pt x="15350" y="5022"/>
                    <a:pt x="15360" y="5022"/>
                    <a:pt x="15369" y="5022"/>
                  </a:cubicBezTo>
                  <a:cubicBezTo>
                    <a:pt x="15407" y="5022"/>
                    <a:pt x="15432" y="5032"/>
                    <a:pt x="15311" y="5133"/>
                  </a:cubicBezTo>
                  <a:cubicBezTo>
                    <a:pt x="15251" y="5185"/>
                    <a:pt x="15221" y="5200"/>
                    <a:pt x="15203" y="5200"/>
                  </a:cubicBezTo>
                  <a:cubicBezTo>
                    <a:pt x="15176" y="5200"/>
                    <a:pt x="15180" y="5163"/>
                    <a:pt x="15153" y="5163"/>
                  </a:cubicBezTo>
                  <a:cubicBezTo>
                    <a:pt x="15148" y="5163"/>
                    <a:pt x="15142" y="5164"/>
                    <a:pt x="15135" y="5167"/>
                  </a:cubicBezTo>
                  <a:cubicBezTo>
                    <a:pt x="15063" y="5259"/>
                    <a:pt x="14946" y="5424"/>
                    <a:pt x="14750" y="5502"/>
                  </a:cubicBezTo>
                  <a:cubicBezTo>
                    <a:pt x="14797" y="5451"/>
                    <a:pt x="14844" y="5431"/>
                    <a:pt x="14895" y="5387"/>
                  </a:cubicBezTo>
                  <a:lnTo>
                    <a:pt x="14895" y="5387"/>
                  </a:lnTo>
                  <a:lnTo>
                    <a:pt x="14746" y="5451"/>
                  </a:lnTo>
                  <a:cubicBezTo>
                    <a:pt x="14840" y="5325"/>
                    <a:pt x="14936" y="5258"/>
                    <a:pt x="14897" y="5258"/>
                  </a:cubicBezTo>
                  <a:cubicBezTo>
                    <a:pt x="14887" y="5258"/>
                    <a:pt x="14868" y="5263"/>
                    <a:pt x="14837" y="5272"/>
                  </a:cubicBezTo>
                  <a:cubicBezTo>
                    <a:pt x="14895" y="5387"/>
                    <a:pt x="14351" y="5640"/>
                    <a:pt x="14408" y="5755"/>
                  </a:cubicBezTo>
                  <a:lnTo>
                    <a:pt x="14310" y="5792"/>
                  </a:lnTo>
                  <a:cubicBezTo>
                    <a:pt x="14334" y="5778"/>
                    <a:pt x="14334" y="5769"/>
                    <a:pt x="14358" y="5752"/>
                  </a:cubicBezTo>
                  <a:lnTo>
                    <a:pt x="14358" y="5752"/>
                  </a:lnTo>
                  <a:cubicBezTo>
                    <a:pt x="14162" y="5822"/>
                    <a:pt x="14293" y="5914"/>
                    <a:pt x="14074" y="6052"/>
                  </a:cubicBezTo>
                  <a:cubicBezTo>
                    <a:pt x="14027" y="6079"/>
                    <a:pt x="13986" y="6098"/>
                    <a:pt x="13968" y="6098"/>
                  </a:cubicBezTo>
                  <a:cubicBezTo>
                    <a:pt x="13957" y="6098"/>
                    <a:pt x="13957" y="6089"/>
                    <a:pt x="13973" y="6069"/>
                  </a:cubicBezTo>
                  <a:lnTo>
                    <a:pt x="13973" y="6069"/>
                  </a:lnTo>
                  <a:lnTo>
                    <a:pt x="13831" y="6215"/>
                  </a:lnTo>
                  <a:cubicBezTo>
                    <a:pt x="13816" y="6225"/>
                    <a:pt x="13805" y="6230"/>
                    <a:pt x="13799" y="6230"/>
                  </a:cubicBezTo>
                  <a:cubicBezTo>
                    <a:pt x="13790" y="6230"/>
                    <a:pt x="13793" y="6219"/>
                    <a:pt x="13808" y="6205"/>
                  </a:cubicBezTo>
                  <a:lnTo>
                    <a:pt x="13808" y="6205"/>
                  </a:lnTo>
                  <a:lnTo>
                    <a:pt x="13588" y="6377"/>
                  </a:lnTo>
                  <a:lnTo>
                    <a:pt x="13588" y="6373"/>
                  </a:lnTo>
                  <a:cubicBezTo>
                    <a:pt x="13563" y="6417"/>
                    <a:pt x="13503" y="6498"/>
                    <a:pt x="13473" y="6539"/>
                  </a:cubicBezTo>
                  <a:cubicBezTo>
                    <a:pt x="13459" y="6545"/>
                    <a:pt x="13452" y="6547"/>
                    <a:pt x="13448" y="6547"/>
                  </a:cubicBezTo>
                  <a:cubicBezTo>
                    <a:pt x="13433" y="6547"/>
                    <a:pt x="13492" y="6505"/>
                    <a:pt x="13473" y="6505"/>
                  </a:cubicBezTo>
                  <a:lnTo>
                    <a:pt x="13473" y="6505"/>
                  </a:lnTo>
                  <a:lnTo>
                    <a:pt x="13354" y="6630"/>
                  </a:lnTo>
                  <a:cubicBezTo>
                    <a:pt x="13350" y="6630"/>
                    <a:pt x="13346" y="6631"/>
                    <a:pt x="13343" y="6631"/>
                  </a:cubicBezTo>
                  <a:cubicBezTo>
                    <a:pt x="13291" y="6631"/>
                    <a:pt x="13377" y="6532"/>
                    <a:pt x="13469" y="6468"/>
                  </a:cubicBezTo>
                  <a:cubicBezTo>
                    <a:pt x="13464" y="6467"/>
                    <a:pt x="13459" y="6467"/>
                    <a:pt x="13454" y="6467"/>
                  </a:cubicBezTo>
                  <a:cubicBezTo>
                    <a:pt x="13272" y="6467"/>
                    <a:pt x="13366" y="6583"/>
                    <a:pt x="13057" y="6721"/>
                  </a:cubicBezTo>
                  <a:lnTo>
                    <a:pt x="13175" y="6613"/>
                  </a:lnTo>
                  <a:lnTo>
                    <a:pt x="13175" y="6613"/>
                  </a:lnTo>
                  <a:cubicBezTo>
                    <a:pt x="13050" y="6617"/>
                    <a:pt x="12966" y="6714"/>
                    <a:pt x="12793" y="6785"/>
                  </a:cubicBezTo>
                  <a:cubicBezTo>
                    <a:pt x="12826" y="6781"/>
                    <a:pt x="12964" y="6731"/>
                    <a:pt x="13025" y="6731"/>
                  </a:cubicBezTo>
                  <a:cubicBezTo>
                    <a:pt x="13059" y="6731"/>
                    <a:pt x="13069" y="6747"/>
                    <a:pt x="13024" y="6795"/>
                  </a:cubicBezTo>
                  <a:cubicBezTo>
                    <a:pt x="12976" y="6819"/>
                    <a:pt x="12919" y="6856"/>
                    <a:pt x="12854" y="6937"/>
                  </a:cubicBezTo>
                  <a:cubicBezTo>
                    <a:pt x="12849" y="6930"/>
                    <a:pt x="12842" y="6927"/>
                    <a:pt x="12834" y="6927"/>
                  </a:cubicBezTo>
                  <a:cubicBezTo>
                    <a:pt x="12799" y="6927"/>
                    <a:pt x="12738" y="6982"/>
                    <a:pt x="12662" y="7042"/>
                  </a:cubicBezTo>
                  <a:lnTo>
                    <a:pt x="12631" y="6991"/>
                  </a:lnTo>
                  <a:cubicBezTo>
                    <a:pt x="12537" y="7083"/>
                    <a:pt x="12564" y="7099"/>
                    <a:pt x="12520" y="7167"/>
                  </a:cubicBezTo>
                  <a:cubicBezTo>
                    <a:pt x="12444" y="7220"/>
                    <a:pt x="12395" y="7233"/>
                    <a:pt x="12357" y="7233"/>
                  </a:cubicBezTo>
                  <a:cubicBezTo>
                    <a:pt x="12335" y="7233"/>
                    <a:pt x="12316" y="7228"/>
                    <a:pt x="12297" y="7225"/>
                  </a:cubicBezTo>
                  <a:cubicBezTo>
                    <a:pt x="12231" y="7270"/>
                    <a:pt x="12230" y="7279"/>
                    <a:pt x="12249" y="7279"/>
                  </a:cubicBezTo>
                  <a:cubicBezTo>
                    <a:pt x="12263" y="7279"/>
                    <a:pt x="12288" y="7274"/>
                    <a:pt x="12305" y="7274"/>
                  </a:cubicBezTo>
                  <a:cubicBezTo>
                    <a:pt x="12334" y="7274"/>
                    <a:pt x="12343" y="7288"/>
                    <a:pt x="12257" y="7359"/>
                  </a:cubicBezTo>
                  <a:cubicBezTo>
                    <a:pt x="12088" y="7461"/>
                    <a:pt x="11993" y="7562"/>
                    <a:pt x="11831" y="7731"/>
                  </a:cubicBezTo>
                  <a:cubicBezTo>
                    <a:pt x="11802" y="7748"/>
                    <a:pt x="11786" y="7754"/>
                    <a:pt x="11779" y="7754"/>
                  </a:cubicBezTo>
                  <a:cubicBezTo>
                    <a:pt x="11758" y="7754"/>
                    <a:pt x="11808" y="7703"/>
                    <a:pt x="11787" y="7703"/>
                  </a:cubicBezTo>
                  <a:cubicBezTo>
                    <a:pt x="11785" y="7703"/>
                    <a:pt x="11783" y="7703"/>
                    <a:pt x="11780" y="7704"/>
                  </a:cubicBezTo>
                  <a:lnTo>
                    <a:pt x="11713" y="7816"/>
                  </a:lnTo>
                  <a:cubicBezTo>
                    <a:pt x="11705" y="7821"/>
                    <a:pt x="11700" y="7823"/>
                    <a:pt x="11696" y="7823"/>
                  </a:cubicBezTo>
                  <a:cubicBezTo>
                    <a:pt x="11687" y="7823"/>
                    <a:pt x="11686" y="7813"/>
                    <a:pt x="11686" y="7808"/>
                  </a:cubicBezTo>
                  <a:lnTo>
                    <a:pt x="11686" y="7808"/>
                  </a:lnTo>
                  <a:cubicBezTo>
                    <a:pt x="11618" y="7883"/>
                    <a:pt x="11716" y="7860"/>
                    <a:pt x="11597" y="7971"/>
                  </a:cubicBezTo>
                  <a:cubicBezTo>
                    <a:pt x="11605" y="8048"/>
                    <a:pt x="11280" y="8096"/>
                    <a:pt x="11172" y="8275"/>
                  </a:cubicBezTo>
                  <a:cubicBezTo>
                    <a:pt x="11166" y="8277"/>
                    <a:pt x="11161" y="8278"/>
                    <a:pt x="11157" y="8278"/>
                  </a:cubicBezTo>
                  <a:cubicBezTo>
                    <a:pt x="11131" y="8278"/>
                    <a:pt x="11162" y="8230"/>
                    <a:pt x="11142" y="8221"/>
                  </a:cubicBezTo>
                  <a:lnTo>
                    <a:pt x="11142" y="8221"/>
                  </a:lnTo>
                  <a:cubicBezTo>
                    <a:pt x="10956" y="8427"/>
                    <a:pt x="10980" y="8393"/>
                    <a:pt x="10844" y="8579"/>
                  </a:cubicBezTo>
                  <a:lnTo>
                    <a:pt x="10669" y="8664"/>
                  </a:lnTo>
                  <a:cubicBezTo>
                    <a:pt x="10687" y="8658"/>
                    <a:pt x="10701" y="8655"/>
                    <a:pt x="10711" y="8655"/>
                  </a:cubicBezTo>
                  <a:cubicBezTo>
                    <a:pt x="10779" y="8655"/>
                    <a:pt x="10686" y="8782"/>
                    <a:pt x="10601" y="8896"/>
                  </a:cubicBezTo>
                  <a:cubicBezTo>
                    <a:pt x="10655" y="8883"/>
                    <a:pt x="10699" y="8873"/>
                    <a:pt x="10726" y="8862"/>
                  </a:cubicBezTo>
                  <a:lnTo>
                    <a:pt x="10726" y="8862"/>
                  </a:lnTo>
                  <a:lnTo>
                    <a:pt x="10551" y="9038"/>
                  </a:lnTo>
                  <a:cubicBezTo>
                    <a:pt x="10547" y="9040"/>
                    <a:pt x="10543" y="9040"/>
                    <a:pt x="10540" y="9040"/>
                  </a:cubicBezTo>
                  <a:cubicBezTo>
                    <a:pt x="10522" y="9040"/>
                    <a:pt x="10529" y="9012"/>
                    <a:pt x="10543" y="8974"/>
                  </a:cubicBezTo>
                  <a:lnTo>
                    <a:pt x="10543" y="8974"/>
                  </a:lnTo>
                  <a:cubicBezTo>
                    <a:pt x="10534" y="8988"/>
                    <a:pt x="10523" y="9001"/>
                    <a:pt x="10517" y="9012"/>
                  </a:cubicBezTo>
                  <a:cubicBezTo>
                    <a:pt x="10498" y="9020"/>
                    <a:pt x="10484" y="9024"/>
                    <a:pt x="10474" y="9024"/>
                  </a:cubicBezTo>
                  <a:cubicBezTo>
                    <a:pt x="10441" y="9024"/>
                    <a:pt x="10456" y="8979"/>
                    <a:pt x="10479" y="8927"/>
                  </a:cubicBezTo>
                  <a:lnTo>
                    <a:pt x="10571" y="8903"/>
                  </a:lnTo>
                  <a:cubicBezTo>
                    <a:pt x="10598" y="8836"/>
                    <a:pt x="10621" y="8768"/>
                    <a:pt x="10588" y="8751"/>
                  </a:cubicBezTo>
                  <a:lnTo>
                    <a:pt x="10588" y="8751"/>
                  </a:lnTo>
                  <a:cubicBezTo>
                    <a:pt x="10581" y="8765"/>
                    <a:pt x="10557" y="8789"/>
                    <a:pt x="10534" y="8812"/>
                  </a:cubicBezTo>
                  <a:cubicBezTo>
                    <a:pt x="10540" y="8795"/>
                    <a:pt x="10543" y="8781"/>
                    <a:pt x="10534" y="8781"/>
                  </a:cubicBezTo>
                  <a:cubicBezTo>
                    <a:pt x="10523" y="8781"/>
                    <a:pt x="10510" y="8809"/>
                    <a:pt x="10487" y="8846"/>
                  </a:cubicBezTo>
                  <a:lnTo>
                    <a:pt x="10402" y="8826"/>
                  </a:lnTo>
                  <a:lnTo>
                    <a:pt x="10409" y="8856"/>
                  </a:lnTo>
                  <a:lnTo>
                    <a:pt x="10125" y="9021"/>
                  </a:lnTo>
                  <a:cubicBezTo>
                    <a:pt x="9980" y="9214"/>
                    <a:pt x="9882" y="9417"/>
                    <a:pt x="9601" y="9660"/>
                  </a:cubicBezTo>
                  <a:cubicBezTo>
                    <a:pt x="9645" y="9565"/>
                    <a:pt x="9567" y="9586"/>
                    <a:pt x="9537" y="9535"/>
                  </a:cubicBezTo>
                  <a:cubicBezTo>
                    <a:pt x="9656" y="9525"/>
                    <a:pt x="9750" y="9346"/>
                    <a:pt x="9912" y="9238"/>
                  </a:cubicBezTo>
                  <a:lnTo>
                    <a:pt x="9912" y="9238"/>
                  </a:lnTo>
                  <a:cubicBezTo>
                    <a:pt x="9879" y="9259"/>
                    <a:pt x="9859" y="9267"/>
                    <a:pt x="9847" y="9267"/>
                  </a:cubicBezTo>
                  <a:cubicBezTo>
                    <a:pt x="9830" y="9267"/>
                    <a:pt x="9833" y="9249"/>
                    <a:pt x="9841" y="9235"/>
                  </a:cubicBezTo>
                  <a:lnTo>
                    <a:pt x="9841" y="9235"/>
                  </a:lnTo>
                  <a:lnTo>
                    <a:pt x="9605" y="9484"/>
                  </a:lnTo>
                  <a:cubicBezTo>
                    <a:pt x="9599" y="9473"/>
                    <a:pt x="9591" y="9469"/>
                    <a:pt x="9580" y="9469"/>
                  </a:cubicBezTo>
                  <a:cubicBezTo>
                    <a:pt x="9550" y="9469"/>
                    <a:pt x="9503" y="9508"/>
                    <a:pt x="9442" y="9539"/>
                  </a:cubicBezTo>
                  <a:cubicBezTo>
                    <a:pt x="9550" y="9572"/>
                    <a:pt x="9277" y="9738"/>
                    <a:pt x="9182" y="9846"/>
                  </a:cubicBezTo>
                  <a:cubicBezTo>
                    <a:pt x="9155" y="9826"/>
                    <a:pt x="9165" y="9779"/>
                    <a:pt x="9304" y="9684"/>
                  </a:cubicBezTo>
                  <a:lnTo>
                    <a:pt x="9304" y="9684"/>
                  </a:lnTo>
                  <a:cubicBezTo>
                    <a:pt x="9115" y="9741"/>
                    <a:pt x="9176" y="9916"/>
                    <a:pt x="8993" y="9977"/>
                  </a:cubicBezTo>
                  <a:cubicBezTo>
                    <a:pt x="9027" y="9950"/>
                    <a:pt x="9048" y="9941"/>
                    <a:pt x="9051" y="9920"/>
                  </a:cubicBezTo>
                  <a:lnTo>
                    <a:pt x="9051" y="9920"/>
                  </a:lnTo>
                  <a:cubicBezTo>
                    <a:pt x="9001" y="9984"/>
                    <a:pt x="8850" y="10079"/>
                    <a:pt x="8818" y="10079"/>
                  </a:cubicBezTo>
                  <a:cubicBezTo>
                    <a:pt x="8811" y="10079"/>
                    <a:pt x="8809" y="10075"/>
                    <a:pt x="8814" y="10066"/>
                  </a:cubicBezTo>
                  <a:lnTo>
                    <a:pt x="8848" y="10042"/>
                  </a:lnTo>
                  <a:lnTo>
                    <a:pt x="8848" y="10042"/>
                  </a:lnTo>
                  <a:cubicBezTo>
                    <a:pt x="8622" y="10197"/>
                    <a:pt x="8169" y="10524"/>
                    <a:pt x="8179" y="10613"/>
                  </a:cubicBezTo>
                  <a:cubicBezTo>
                    <a:pt x="8172" y="10606"/>
                    <a:pt x="8156" y="10515"/>
                    <a:pt x="8159" y="10491"/>
                  </a:cubicBezTo>
                  <a:lnTo>
                    <a:pt x="8159" y="10491"/>
                  </a:lnTo>
                  <a:cubicBezTo>
                    <a:pt x="8078" y="10657"/>
                    <a:pt x="7997" y="10825"/>
                    <a:pt x="7909" y="10987"/>
                  </a:cubicBezTo>
                  <a:cubicBezTo>
                    <a:pt x="7905" y="10910"/>
                    <a:pt x="7676" y="10866"/>
                    <a:pt x="7845" y="10707"/>
                  </a:cubicBezTo>
                  <a:lnTo>
                    <a:pt x="7845" y="10707"/>
                  </a:lnTo>
                  <a:cubicBezTo>
                    <a:pt x="7784" y="10738"/>
                    <a:pt x="7713" y="10772"/>
                    <a:pt x="7612" y="10869"/>
                  </a:cubicBezTo>
                  <a:cubicBezTo>
                    <a:pt x="7619" y="10866"/>
                    <a:pt x="7627" y="10865"/>
                    <a:pt x="7637" y="10865"/>
                  </a:cubicBezTo>
                  <a:cubicBezTo>
                    <a:pt x="7683" y="10865"/>
                    <a:pt x="7749" y="10896"/>
                    <a:pt x="7710" y="10927"/>
                  </a:cubicBezTo>
                  <a:cubicBezTo>
                    <a:pt x="7533" y="10957"/>
                    <a:pt x="7590" y="10957"/>
                    <a:pt x="7392" y="11016"/>
                  </a:cubicBezTo>
                  <a:lnTo>
                    <a:pt x="7392" y="11016"/>
                  </a:lnTo>
                  <a:cubicBezTo>
                    <a:pt x="7395" y="11016"/>
                    <a:pt x="7398" y="11015"/>
                    <a:pt x="7400" y="11015"/>
                  </a:cubicBezTo>
                  <a:cubicBezTo>
                    <a:pt x="7449" y="11015"/>
                    <a:pt x="7439" y="11128"/>
                    <a:pt x="7355" y="11180"/>
                  </a:cubicBezTo>
                  <a:cubicBezTo>
                    <a:pt x="7361" y="11158"/>
                    <a:pt x="7297" y="11102"/>
                    <a:pt x="7314" y="11070"/>
                  </a:cubicBezTo>
                  <a:lnTo>
                    <a:pt x="7314" y="11070"/>
                  </a:lnTo>
                  <a:cubicBezTo>
                    <a:pt x="7264" y="11142"/>
                    <a:pt x="7214" y="11212"/>
                    <a:pt x="7163" y="11284"/>
                  </a:cubicBezTo>
                  <a:lnTo>
                    <a:pt x="7163" y="11284"/>
                  </a:lnTo>
                  <a:cubicBezTo>
                    <a:pt x="7184" y="11245"/>
                    <a:pt x="7125" y="11220"/>
                    <a:pt x="7070" y="11220"/>
                  </a:cubicBezTo>
                  <a:cubicBezTo>
                    <a:pt x="7064" y="11220"/>
                    <a:pt x="7057" y="11220"/>
                    <a:pt x="7051" y="11221"/>
                  </a:cubicBezTo>
                  <a:cubicBezTo>
                    <a:pt x="7085" y="11224"/>
                    <a:pt x="6859" y="11339"/>
                    <a:pt x="6804" y="11383"/>
                  </a:cubicBezTo>
                  <a:lnTo>
                    <a:pt x="6912" y="11346"/>
                  </a:lnTo>
                  <a:lnTo>
                    <a:pt x="6912" y="11346"/>
                  </a:lnTo>
                  <a:cubicBezTo>
                    <a:pt x="6652" y="11488"/>
                    <a:pt x="6744" y="11629"/>
                    <a:pt x="6487" y="11771"/>
                  </a:cubicBezTo>
                  <a:cubicBezTo>
                    <a:pt x="6503" y="11742"/>
                    <a:pt x="6498" y="11658"/>
                    <a:pt x="6426" y="11658"/>
                  </a:cubicBezTo>
                  <a:cubicBezTo>
                    <a:pt x="6408" y="11658"/>
                    <a:pt x="6386" y="11664"/>
                    <a:pt x="6358" y="11676"/>
                  </a:cubicBezTo>
                  <a:cubicBezTo>
                    <a:pt x="6328" y="11758"/>
                    <a:pt x="6226" y="12055"/>
                    <a:pt x="6017" y="12220"/>
                  </a:cubicBezTo>
                  <a:lnTo>
                    <a:pt x="5960" y="12217"/>
                  </a:lnTo>
                  <a:lnTo>
                    <a:pt x="5797" y="12342"/>
                  </a:lnTo>
                  <a:cubicBezTo>
                    <a:pt x="5835" y="12278"/>
                    <a:pt x="5909" y="12166"/>
                    <a:pt x="5990" y="12052"/>
                  </a:cubicBezTo>
                  <a:cubicBezTo>
                    <a:pt x="6071" y="11937"/>
                    <a:pt x="6159" y="11818"/>
                    <a:pt x="6223" y="11741"/>
                  </a:cubicBezTo>
                  <a:lnTo>
                    <a:pt x="6223" y="11741"/>
                  </a:lnTo>
                  <a:cubicBezTo>
                    <a:pt x="6115" y="11775"/>
                    <a:pt x="6179" y="11724"/>
                    <a:pt x="6037" y="11812"/>
                  </a:cubicBezTo>
                  <a:cubicBezTo>
                    <a:pt x="6036" y="11812"/>
                    <a:pt x="6035" y="11812"/>
                    <a:pt x="6034" y="11812"/>
                  </a:cubicBezTo>
                  <a:cubicBezTo>
                    <a:pt x="5978" y="11812"/>
                    <a:pt x="6093" y="11727"/>
                    <a:pt x="6136" y="11700"/>
                  </a:cubicBezTo>
                  <a:lnTo>
                    <a:pt x="6136" y="11700"/>
                  </a:lnTo>
                  <a:cubicBezTo>
                    <a:pt x="6020" y="11758"/>
                    <a:pt x="5909" y="11822"/>
                    <a:pt x="5794" y="11876"/>
                  </a:cubicBezTo>
                  <a:cubicBezTo>
                    <a:pt x="5838" y="11923"/>
                    <a:pt x="5565" y="12069"/>
                    <a:pt x="5602" y="12105"/>
                  </a:cubicBezTo>
                  <a:cubicBezTo>
                    <a:pt x="5713" y="12021"/>
                    <a:pt x="5828" y="11940"/>
                    <a:pt x="5936" y="11852"/>
                  </a:cubicBezTo>
                  <a:lnTo>
                    <a:pt x="5936" y="11852"/>
                  </a:lnTo>
                  <a:cubicBezTo>
                    <a:pt x="5983" y="11899"/>
                    <a:pt x="5811" y="12122"/>
                    <a:pt x="5565" y="12241"/>
                  </a:cubicBezTo>
                  <a:cubicBezTo>
                    <a:pt x="5562" y="12241"/>
                    <a:pt x="5559" y="12241"/>
                    <a:pt x="5557" y="12241"/>
                  </a:cubicBezTo>
                  <a:cubicBezTo>
                    <a:pt x="5495" y="12241"/>
                    <a:pt x="5557" y="12118"/>
                    <a:pt x="5544" y="12102"/>
                  </a:cubicBezTo>
                  <a:lnTo>
                    <a:pt x="5544" y="12102"/>
                  </a:lnTo>
                  <a:cubicBezTo>
                    <a:pt x="5521" y="12139"/>
                    <a:pt x="5339" y="12258"/>
                    <a:pt x="5306" y="12258"/>
                  </a:cubicBezTo>
                  <a:cubicBezTo>
                    <a:pt x="5305" y="12258"/>
                    <a:pt x="5305" y="12258"/>
                    <a:pt x="5305" y="12258"/>
                  </a:cubicBezTo>
                  <a:lnTo>
                    <a:pt x="5392" y="12177"/>
                  </a:lnTo>
                  <a:lnTo>
                    <a:pt x="5392" y="12177"/>
                  </a:lnTo>
                  <a:cubicBezTo>
                    <a:pt x="5247" y="12227"/>
                    <a:pt x="5210" y="12362"/>
                    <a:pt x="5018" y="12386"/>
                  </a:cubicBezTo>
                  <a:cubicBezTo>
                    <a:pt x="4960" y="12409"/>
                    <a:pt x="4815" y="12396"/>
                    <a:pt x="4821" y="12434"/>
                  </a:cubicBezTo>
                  <a:cubicBezTo>
                    <a:pt x="4943" y="12454"/>
                    <a:pt x="5058" y="12643"/>
                    <a:pt x="5018" y="12724"/>
                  </a:cubicBezTo>
                  <a:cubicBezTo>
                    <a:pt x="4998" y="12727"/>
                    <a:pt x="4713" y="12802"/>
                    <a:pt x="4619" y="12802"/>
                  </a:cubicBezTo>
                  <a:cubicBezTo>
                    <a:pt x="4615" y="12802"/>
                    <a:pt x="4612" y="12802"/>
                    <a:pt x="4609" y="12802"/>
                  </a:cubicBezTo>
                  <a:cubicBezTo>
                    <a:pt x="4491" y="12791"/>
                    <a:pt x="4696" y="12616"/>
                    <a:pt x="4595" y="12609"/>
                  </a:cubicBezTo>
                  <a:lnTo>
                    <a:pt x="4595" y="12609"/>
                  </a:lnTo>
                  <a:cubicBezTo>
                    <a:pt x="4598" y="12626"/>
                    <a:pt x="4555" y="12670"/>
                    <a:pt x="4534" y="12683"/>
                  </a:cubicBezTo>
                  <a:cubicBezTo>
                    <a:pt x="4528" y="12685"/>
                    <a:pt x="4524" y="12685"/>
                    <a:pt x="4520" y="12685"/>
                  </a:cubicBezTo>
                  <a:cubicBezTo>
                    <a:pt x="4494" y="12685"/>
                    <a:pt x="4505" y="12662"/>
                    <a:pt x="4482" y="12662"/>
                  </a:cubicBezTo>
                  <a:cubicBezTo>
                    <a:pt x="4470" y="12662"/>
                    <a:pt x="4449" y="12668"/>
                    <a:pt x="4409" y="12687"/>
                  </a:cubicBezTo>
                  <a:cubicBezTo>
                    <a:pt x="4412" y="12738"/>
                    <a:pt x="4256" y="12773"/>
                    <a:pt x="4279" y="12773"/>
                  </a:cubicBezTo>
                  <a:cubicBezTo>
                    <a:pt x="4287" y="12773"/>
                    <a:pt x="4313" y="12769"/>
                    <a:pt x="4369" y="12761"/>
                  </a:cubicBezTo>
                  <a:lnTo>
                    <a:pt x="4369" y="12761"/>
                  </a:lnTo>
                  <a:cubicBezTo>
                    <a:pt x="4247" y="12832"/>
                    <a:pt x="4227" y="12808"/>
                    <a:pt x="4075" y="12872"/>
                  </a:cubicBezTo>
                  <a:cubicBezTo>
                    <a:pt x="4139" y="12889"/>
                    <a:pt x="3990" y="13065"/>
                    <a:pt x="3862" y="13129"/>
                  </a:cubicBezTo>
                  <a:cubicBezTo>
                    <a:pt x="3865" y="13112"/>
                    <a:pt x="3828" y="13103"/>
                    <a:pt x="3811" y="13099"/>
                  </a:cubicBezTo>
                  <a:cubicBezTo>
                    <a:pt x="3535" y="13187"/>
                    <a:pt x="3379" y="13217"/>
                    <a:pt x="3122" y="13298"/>
                  </a:cubicBezTo>
                  <a:cubicBezTo>
                    <a:pt x="3116" y="13296"/>
                    <a:pt x="3105" y="13296"/>
                    <a:pt x="3091" y="13296"/>
                  </a:cubicBezTo>
                  <a:cubicBezTo>
                    <a:pt x="3083" y="13296"/>
                    <a:pt x="3075" y="13296"/>
                    <a:pt x="3067" y="13296"/>
                  </a:cubicBezTo>
                  <a:cubicBezTo>
                    <a:pt x="3024" y="13296"/>
                    <a:pt x="2980" y="13294"/>
                    <a:pt x="3011" y="13268"/>
                  </a:cubicBezTo>
                  <a:lnTo>
                    <a:pt x="3011" y="13268"/>
                  </a:lnTo>
                  <a:cubicBezTo>
                    <a:pt x="2977" y="13288"/>
                    <a:pt x="2947" y="13318"/>
                    <a:pt x="2869" y="13346"/>
                  </a:cubicBezTo>
                  <a:cubicBezTo>
                    <a:pt x="2700" y="13335"/>
                    <a:pt x="3044" y="13285"/>
                    <a:pt x="2906" y="13254"/>
                  </a:cubicBezTo>
                  <a:lnTo>
                    <a:pt x="2906" y="13254"/>
                  </a:lnTo>
                  <a:cubicBezTo>
                    <a:pt x="2906" y="13295"/>
                    <a:pt x="2717" y="13362"/>
                    <a:pt x="2609" y="13420"/>
                  </a:cubicBezTo>
                  <a:cubicBezTo>
                    <a:pt x="2617" y="13427"/>
                    <a:pt x="2629" y="13430"/>
                    <a:pt x="2644" y="13430"/>
                  </a:cubicBezTo>
                  <a:cubicBezTo>
                    <a:pt x="2725" y="13430"/>
                    <a:pt x="2892" y="13344"/>
                    <a:pt x="2980" y="13298"/>
                  </a:cubicBezTo>
                  <a:lnTo>
                    <a:pt x="2980" y="13298"/>
                  </a:lnTo>
                  <a:cubicBezTo>
                    <a:pt x="3004" y="13373"/>
                    <a:pt x="2829" y="13511"/>
                    <a:pt x="2562" y="13622"/>
                  </a:cubicBezTo>
                  <a:cubicBezTo>
                    <a:pt x="2501" y="13644"/>
                    <a:pt x="2466" y="13652"/>
                    <a:pt x="2447" y="13652"/>
                  </a:cubicBezTo>
                  <a:cubicBezTo>
                    <a:pt x="2405" y="13652"/>
                    <a:pt x="2435" y="13616"/>
                    <a:pt x="2427" y="13616"/>
                  </a:cubicBezTo>
                  <a:lnTo>
                    <a:pt x="2427" y="13616"/>
                  </a:lnTo>
                  <a:cubicBezTo>
                    <a:pt x="2426" y="13616"/>
                    <a:pt x="2423" y="13617"/>
                    <a:pt x="2420" y="13619"/>
                  </a:cubicBezTo>
                  <a:cubicBezTo>
                    <a:pt x="2001" y="13694"/>
                    <a:pt x="2096" y="13832"/>
                    <a:pt x="1734" y="13848"/>
                  </a:cubicBezTo>
                  <a:cubicBezTo>
                    <a:pt x="1589" y="13818"/>
                    <a:pt x="1711" y="13751"/>
                    <a:pt x="1673" y="13720"/>
                  </a:cubicBezTo>
                  <a:cubicBezTo>
                    <a:pt x="1852" y="13670"/>
                    <a:pt x="1957" y="13694"/>
                    <a:pt x="2079" y="13666"/>
                  </a:cubicBezTo>
                  <a:lnTo>
                    <a:pt x="2079" y="13666"/>
                  </a:lnTo>
                  <a:lnTo>
                    <a:pt x="1923" y="13677"/>
                  </a:lnTo>
                  <a:cubicBezTo>
                    <a:pt x="1977" y="13646"/>
                    <a:pt x="2096" y="13609"/>
                    <a:pt x="2163" y="13609"/>
                  </a:cubicBezTo>
                  <a:cubicBezTo>
                    <a:pt x="2155" y="13608"/>
                    <a:pt x="2147" y="13607"/>
                    <a:pt x="2136" y="13607"/>
                  </a:cubicBezTo>
                  <a:cubicBezTo>
                    <a:pt x="2058" y="13607"/>
                    <a:pt x="1903" y="13641"/>
                    <a:pt x="1727" y="13677"/>
                  </a:cubicBezTo>
                  <a:cubicBezTo>
                    <a:pt x="1524" y="13703"/>
                    <a:pt x="1295" y="13737"/>
                    <a:pt x="1132" y="13741"/>
                  </a:cubicBezTo>
                  <a:cubicBezTo>
                    <a:pt x="1078" y="13764"/>
                    <a:pt x="981" y="13795"/>
                    <a:pt x="1028" y="13808"/>
                  </a:cubicBezTo>
                  <a:lnTo>
                    <a:pt x="1129" y="13788"/>
                  </a:lnTo>
                  <a:lnTo>
                    <a:pt x="1129" y="13788"/>
                  </a:lnTo>
                  <a:cubicBezTo>
                    <a:pt x="1231" y="13815"/>
                    <a:pt x="944" y="13873"/>
                    <a:pt x="1075" y="13873"/>
                  </a:cubicBezTo>
                  <a:cubicBezTo>
                    <a:pt x="949" y="13921"/>
                    <a:pt x="800" y="13970"/>
                    <a:pt x="614" y="13970"/>
                  </a:cubicBezTo>
                  <a:cubicBezTo>
                    <a:pt x="606" y="13970"/>
                    <a:pt x="599" y="13970"/>
                    <a:pt x="592" y="13970"/>
                  </a:cubicBezTo>
                  <a:lnTo>
                    <a:pt x="554" y="13920"/>
                  </a:lnTo>
                  <a:lnTo>
                    <a:pt x="554" y="13920"/>
                  </a:lnTo>
                  <a:cubicBezTo>
                    <a:pt x="563" y="13927"/>
                    <a:pt x="596" y="13932"/>
                    <a:pt x="633" y="13932"/>
                  </a:cubicBezTo>
                  <a:cubicBezTo>
                    <a:pt x="669" y="13932"/>
                    <a:pt x="709" y="13927"/>
                    <a:pt x="734" y="13917"/>
                  </a:cubicBezTo>
                  <a:lnTo>
                    <a:pt x="734" y="13917"/>
                  </a:lnTo>
                  <a:cubicBezTo>
                    <a:pt x="720" y="13922"/>
                    <a:pt x="701" y="13924"/>
                    <a:pt x="680" y="13924"/>
                  </a:cubicBezTo>
                  <a:cubicBezTo>
                    <a:pt x="621" y="13924"/>
                    <a:pt x="539" y="13908"/>
                    <a:pt x="468" y="13908"/>
                  </a:cubicBezTo>
                  <a:cubicBezTo>
                    <a:pt x="418" y="13908"/>
                    <a:pt x="374" y="13916"/>
                    <a:pt x="345" y="13943"/>
                  </a:cubicBezTo>
                  <a:lnTo>
                    <a:pt x="484" y="13974"/>
                  </a:lnTo>
                  <a:cubicBezTo>
                    <a:pt x="359" y="14004"/>
                    <a:pt x="209" y="14071"/>
                    <a:pt x="51" y="14071"/>
                  </a:cubicBezTo>
                  <a:cubicBezTo>
                    <a:pt x="35" y="14071"/>
                    <a:pt x="18" y="14070"/>
                    <a:pt x="1" y="14068"/>
                  </a:cubicBezTo>
                  <a:lnTo>
                    <a:pt x="1" y="14068"/>
                  </a:lnTo>
                  <a:cubicBezTo>
                    <a:pt x="33" y="14090"/>
                    <a:pt x="46" y="14093"/>
                    <a:pt x="58" y="14093"/>
                  </a:cubicBezTo>
                  <a:cubicBezTo>
                    <a:pt x="63" y="14093"/>
                    <a:pt x="68" y="14093"/>
                    <a:pt x="74" y="14093"/>
                  </a:cubicBezTo>
                  <a:cubicBezTo>
                    <a:pt x="89" y="14093"/>
                    <a:pt x="112" y="14096"/>
                    <a:pt x="166" y="14122"/>
                  </a:cubicBezTo>
                  <a:cubicBezTo>
                    <a:pt x="61" y="14052"/>
                    <a:pt x="561" y="14097"/>
                    <a:pt x="459" y="14035"/>
                  </a:cubicBezTo>
                  <a:lnTo>
                    <a:pt x="459" y="14035"/>
                  </a:lnTo>
                  <a:cubicBezTo>
                    <a:pt x="579" y="14090"/>
                    <a:pt x="669" y="14044"/>
                    <a:pt x="832" y="14092"/>
                  </a:cubicBezTo>
                  <a:cubicBezTo>
                    <a:pt x="825" y="14071"/>
                    <a:pt x="771" y="14062"/>
                    <a:pt x="920" y="14058"/>
                  </a:cubicBezTo>
                  <a:cubicBezTo>
                    <a:pt x="923" y="14051"/>
                    <a:pt x="940" y="14041"/>
                    <a:pt x="950" y="14038"/>
                  </a:cubicBezTo>
                  <a:cubicBezTo>
                    <a:pt x="955" y="14036"/>
                    <a:pt x="956" y="14033"/>
                    <a:pt x="953" y="14033"/>
                  </a:cubicBezTo>
                  <a:cubicBezTo>
                    <a:pt x="952" y="14033"/>
                    <a:pt x="950" y="14034"/>
                    <a:pt x="947" y="14035"/>
                  </a:cubicBezTo>
                  <a:cubicBezTo>
                    <a:pt x="913" y="14031"/>
                    <a:pt x="883" y="14024"/>
                    <a:pt x="869" y="14015"/>
                  </a:cubicBezTo>
                  <a:cubicBezTo>
                    <a:pt x="940" y="13970"/>
                    <a:pt x="1170" y="13937"/>
                    <a:pt x="1244" y="13903"/>
                  </a:cubicBezTo>
                  <a:cubicBezTo>
                    <a:pt x="1249" y="13903"/>
                    <a:pt x="1253" y="13903"/>
                    <a:pt x="1256" y="13903"/>
                  </a:cubicBezTo>
                  <a:cubicBezTo>
                    <a:pt x="1320" y="13903"/>
                    <a:pt x="1216" y="13930"/>
                    <a:pt x="1261" y="13940"/>
                  </a:cubicBezTo>
                  <a:lnTo>
                    <a:pt x="1372" y="13893"/>
                  </a:lnTo>
                  <a:cubicBezTo>
                    <a:pt x="1393" y="13930"/>
                    <a:pt x="1616" y="13926"/>
                    <a:pt x="1413" y="13981"/>
                  </a:cubicBezTo>
                  <a:lnTo>
                    <a:pt x="1599" y="13957"/>
                  </a:lnTo>
                  <a:cubicBezTo>
                    <a:pt x="1614" y="13958"/>
                    <a:pt x="1629" y="13958"/>
                    <a:pt x="1645" y="13958"/>
                  </a:cubicBezTo>
                  <a:cubicBezTo>
                    <a:pt x="1690" y="13958"/>
                    <a:pt x="1737" y="13955"/>
                    <a:pt x="1784" y="13950"/>
                  </a:cubicBezTo>
                  <a:cubicBezTo>
                    <a:pt x="1845" y="13940"/>
                    <a:pt x="1906" y="13926"/>
                    <a:pt x="1950" y="13906"/>
                  </a:cubicBezTo>
                  <a:cubicBezTo>
                    <a:pt x="2018" y="13898"/>
                    <a:pt x="2105" y="13848"/>
                    <a:pt x="2108" y="13848"/>
                  </a:cubicBezTo>
                  <a:lnTo>
                    <a:pt x="2108" y="13848"/>
                  </a:lnTo>
                  <a:cubicBezTo>
                    <a:pt x="2109" y="13848"/>
                    <a:pt x="2103" y="13852"/>
                    <a:pt x="2088" y="13862"/>
                  </a:cubicBezTo>
                  <a:lnTo>
                    <a:pt x="2369" y="13775"/>
                  </a:lnTo>
                  <a:lnTo>
                    <a:pt x="2372" y="13784"/>
                  </a:lnTo>
                  <a:cubicBezTo>
                    <a:pt x="2656" y="13731"/>
                    <a:pt x="2923" y="13561"/>
                    <a:pt x="3261" y="13548"/>
                  </a:cubicBezTo>
                  <a:cubicBezTo>
                    <a:pt x="3348" y="13508"/>
                    <a:pt x="3440" y="13460"/>
                    <a:pt x="3595" y="13420"/>
                  </a:cubicBezTo>
                  <a:lnTo>
                    <a:pt x="3636" y="13443"/>
                  </a:lnTo>
                  <a:cubicBezTo>
                    <a:pt x="3750" y="13390"/>
                    <a:pt x="4001" y="13352"/>
                    <a:pt x="4037" y="13298"/>
                  </a:cubicBezTo>
                  <a:cubicBezTo>
                    <a:pt x="4048" y="13301"/>
                    <a:pt x="4061" y="13302"/>
                    <a:pt x="4074" y="13302"/>
                  </a:cubicBezTo>
                  <a:cubicBezTo>
                    <a:pt x="4252" y="13302"/>
                    <a:pt x="4619" y="13084"/>
                    <a:pt x="4808" y="13014"/>
                  </a:cubicBezTo>
                  <a:lnTo>
                    <a:pt x="4798" y="12967"/>
                  </a:lnTo>
                  <a:cubicBezTo>
                    <a:pt x="4933" y="12906"/>
                    <a:pt x="5058" y="12832"/>
                    <a:pt x="5217" y="12734"/>
                  </a:cubicBezTo>
                  <a:lnTo>
                    <a:pt x="5189" y="12700"/>
                  </a:lnTo>
                  <a:cubicBezTo>
                    <a:pt x="5318" y="12606"/>
                    <a:pt x="5568" y="12545"/>
                    <a:pt x="5791" y="12423"/>
                  </a:cubicBezTo>
                  <a:lnTo>
                    <a:pt x="5791" y="12423"/>
                  </a:lnTo>
                  <a:cubicBezTo>
                    <a:pt x="5780" y="12443"/>
                    <a:pt x="5724" y="12470"/>
                    <a:pt x="5679" y="12484"/>
                  </a:cubicBezTo>
                  <a:cubicBezTo>
                    <a:pt x="5835" y="12454"/>
                    <a:pt x="5967" y="12366"/>
                    <a:pt x="6095" y="12275"/>
                  </a:cubicBezTo>
                  <a:cubicBezTo>
                    <a:pt x="6220" y="12180"/>
                    <a:pt x="6338" y="12082"/>
                    <a:pt x="6474" y="12041"/>
                  </a:cubicBezTo>
                  <a:cubicBezTo>
                    <a:pt x="6524" y="11994"/>
                    <a:pt x="6571" y="11974"/>
                    <a:pt x="6615" y="11960"/>
                  </a:cubicBezTo>
                  <a:lnTo>
                    <a:pt x="6615" y="11960"/>
                  </a:lnTo>
                  <a:cubicBezTo>
                    <a:pt x="6611" y="11963"/>
                    <a:pt x="6605" y="11968"/>
                    <a:pt x="6602" y="11971"/>
                  </a:cubicBezTo>
                  <a:cubicBezTo>
                    <a:pt x="6608" y="11968"/>
                    <a:pt x="6619" y="11960"/>
                    <a:pt x="6628" y="11957"/>
                  </a:cubicBezTo>
                  <a:cubicBezTo>
                    <a:pt x="6656" y="11947"/>
                    <a:pt x="6689" y="11937"/>
                    <a:pt x="6720" y="11927"/>
                  </a:cubicBezTo>
                  <a:lnTo>
                    <a:pt x="6720" y="11927"/>
                  </a:lnTo>
                  <a:cubicBezTo>
                    <a:pt x="6689" y="11933"/>
                    <a:pt x="6662" y="11940"/>
                    <a:pt x="6639" y="11951"/>
                  </a:cubicBezTo>
                  <a:cubicBezTo>
                    <a:pt x="6686" y="11920"/>
                    <a:pt x="6753" y="11879"/>
                    <a:pt x="6811" y="11829"/>
                  </a:cubicBezTo>
                  <a:lnTo>
                    <a:pt x="6865" y="11849"/>
                  </a:lnTo>
                  <a:cubicBezTo>
                    <a:pt x="6868" y="11846"/>
                    <a:pt x="6872" y="11842"/>
                    <a:pt x="6879" y="11839"/>
                  </a:cubicBezTo>
                  <a:cubicBezTo>
                    <a:pt x="6953" y="11812"/>
                    <a:pt x="6919" y="11788"/>
                    <a:pt x="6868" y="11781"/>
                  </a:cubicBezTo>
                  <a:cubicBezTo>
                    <a:pt x="6895" y="11754"/>
                    <a:pt x="6923" y="11728"/>
                    <a:pt x="6940" y="11704"/>
                  </a:cubicBezTo>
                  <a:cubicBezTo>
                    <a:pt x="6947" y="11706"/>
                    <a:pt x="6954" y="11707"/>
                    <a:pt x="6961" y="11707"/>
                  </a:cubicBezTo>
                  <a:cubicBezTo>
                    <a:pt x="7037" y="11707"/>
                    <a:pt x="7102" y="11590"/>
                    <a:pt x="7193" y="11590"/>
                  </a:cubicBezTo>
                  <a:cubicBezTo>
                    <a:pt x="7200" y="11590"/>
                    <a:pt x="7206" y="11591"/>
                    <a:pt x="7213" y="11592"/>
                  </a:cubicBezTo>
                  <a:cubicBezTo>
                    <a:pt x="7235" y="11539"/>
                    <a:pt x="7488" y="11388"/>
                    <a:pt x="7515" y="11291"/>
                  </a:cubicBezTo>
                  <a:lnTo>
                    <a:pt x="7515" y="11291"/>
                  </a:lnTo>
                  <a:cubicBezTo>
                    <a:pt x="7592" y="11250"/>
                    <a:pt x="7670" y="11210"/>
                    <a:pt x="7720" y="11150"/>
                  </a:cubicBezTo>
                  <a:lnTo>
                    <a:pt x="7780" y="11177"/>
                  </a:lnTo>
                  <a:lnTo>
                    <a:pt x="7896" y="11008"/>
                  </a:lnTo>
                  <a:cubicBezTo>
                    <a:pt x="7943" y="10994"/>
                    <a:pt x="7979" y="10984"/>
                    <a:pt x="8001" y="10984"/>
                  </a:cubicBezTo>
                  <a:cubicBezTo>
                    <a:pt x="8032" y="10984"/>
                    <a:pt x="8033" y="11004"/>
                    <a:pt x="7994" y="11062"/>
                  </a:cubicBezTo>
                  <a:cubicBezTo>
                    <a:pt x="8183" y="10853"/>
                    <a:pt x="8162" y="10914"/>
                    <a:pt x="8314" y="10727"/>
                  </a:cubicBezTo>
                  <a:lnTo>
                    <a:pt x="8328" y="10764"/>
                  </a:lnTo>
                  <a:cubicBezTo>
                    <a:pt x="8395" y="10714"/>
                    <a:pt x="8476" y="10596"/>
                    <a:pt x="8534" y="10593"/>
                  </a:cubicBezTo>
                  <a:cubicBezTo>
                    <a:pt x="8730" y="10545"/>
                    <a:pt x="9291" y="10062"/>
                    <a:pt x="9712" y="9822"/>
                  </a:cubicBezTo>
                  <a:cubicBezTo>
                    <a:pt x="9575" y="9792"/>
                    <a:pt x="9919" y="9727"/>
                    <a:pt x="9885" y="9650"/>
                  </a:cubicBezTo>
                  <a:lnTo>
                    <a:pt x="9885" y="9650"/>
                  </a:lnTo>
                  <a:cubicBezTo>
                    <a:pt x="9887" y="9650"/>
                    <a:pt x="9890" y="9650"/>
                    <a:pt x="9892" y="9650"/>
                  </a:cubicBezTo>
                  <a:cubicBezTo>
                    <a:pt x="9907" y="9650"/>
                    <a:pt x="9924" y="9647"/>
                    <a:pt x="9936" y="9647"/>
                  </a:cubicBezTo>
                  <a:cubicBezTo>
                    <a:pt x="9955" y="9647"/>
                    <a:pt x="9962" y="9654"/>
                    <a:pt x="9935" y="9690"/>
                  </a:cubicBezTo>
                  <a:cubicBezTo>
                    <a:pt x="10115" y="9522"/>
                    <a:pt x="10253" y="9498"/>
                    <a:pt x="10345" y="9339"/>
                  </a:cubicBezTo>
                  <a:lnTo>
                    <a:pt x="10345" y="9339"/>
                  </a:lnTo>
                  <a:cubicBezTo>
                    <a:pt x="10380" y="9342"/>
                    <a:pt x="10327" y="9400"/>
                    <a:pt x="10352" y="9400"/>
                  </a:cubicBezTo>
                  <a:cubicBezTo>
                    <a:pt x="10353" y="9400"/>
                    <a:pt x="10354" y="9400"/>
                    <a:pt x="10355" y="9400"/>
                  </a:cubicBezTo>
                  <a:cubicBezTo>
                    <a:pt x="10368" y="9383"/>
                    <a:pt x="10402" y="9336"/>
                    <a:pt x="10432" y="9333"/>
                  </a:cubicBezTo>
                  <a:cubicBezTo>
                    <a:pt x="10434" y="9332"/>
                    <a:pt x="10435" y="9332"/>
                    <a:pt x="10436" y="9332"/>
                  </a:cubicBezTo>
                  <a:cubicBezTo>
                    <a:pt x="10458" y="9332"/>
                    <a:pt x="10414" y="9371"/>
                    <a:pt x="10392" y="9403"/>
                  </a:cubicBezTo>
                  <a:cubicBezTo>
                    <a:pt x="10588" y="9248"/>
                    <a:pt x="10560" y="9170"/>
                    <a:pt x="10530" y="9099"/>
                  </a:cubicBezTo>
                  <a:cubicBezTo>
                    <a:pt x="10652" y="9049"/>
                    <a:pt x="10699" y="9008"/>
                    <a:pt x="10740" y="8913"/>
                  </a:cubicBezTo>
                  <a:cubicBezTo>
                    <a:pt x="10759" y="8909"/>
                    <a:pt x="10783" y="8903"/>
                    <a:pt x="10797" y="8903"/>
                  </a:cubicBezTo>
                  <a:cubicBezTo>
                    <a:pt x="10819" y="8903"/>
                    <a:pt x="10819" y="8919"/>
                    <a:pt x="10746" y="8981"/>
                  </a:cubicBezTo>
                  <a:cubicBezTo>
                    <a:pt x="10817" y="8931"/>
                    <a:pt x="11189" y="8684"/>
                    <a:pt x="11162" y="8633"/>
                  </a:cubicBezTo>
                  <a:cubicBezTo>
                    <a:pt x="11192" y="8626"/>
                    <a:pt x="11260" y="8562"/>
                    <a:pt x="11273" y="8542"/>
                  </a:cubicBezTo>
                  <a:cubicBezTo>
                    <a:pt x="11432" y="8424"/>
                    <a:pt x="11449" y="8417"/>
                    <a:pt x="11594" y="8295"/>
                  </a:cubicBezTo>
                  <a:lnTo>
                    <a:pt x="11594" y="8295"/>
                  </a:lnTo>
                  <a:lnTo>
                    <a:pt x="11547" y="8322"/>
                  </a:lnTo>
                  <a:cubicBezTo>
                    <a:pt x="11564" y="8218"/>
                    <a:pt x="11666" y="8211"/>
                    <a:pt x="11780" y="8109"/>
                  </a:cubicBezTo>
                  <a:lnTo>
                    <a:pt x="11784" y="8117"/>
                  </a:lnTo>
                  <a:cubicBezTo>
                    <a:pt x="12094" y="7944"/>
                    <a:pt x="11888" y="8005"/>
                    <a:pt x="12202" y="7839"/>
                  </a:cubicBezTo>
                  <a:lnTo>
                    <a:pt x="12162" y="7816"/>
                  </a:lnTo>
                  <a:cubicBezTo>
                    <a:pt x="12128" y="7718"/>
                    <a:pt x="12442" y="7671"/>
                    <a:pt x="12581" y="7518"/>
                  </a:cubicBezTo>
                  <a:lnTo>
                    <a:pt x="12581" y="7518"/>
                  </a:lnTo>
                  <a:lnTo>
                    <a:pt x="12506" y="7542"/>
                  </a:lnTo>
                  <a:cubicBezTo>
                    <a:pt x="12574" y="7451"/>
                    <a:pt x="12834" y="7461"/>
                    <a:pt x="12929" y="7403"/>
                  </a:cubicBezTo>
                  <a:cubicBezTo>
                    <a:pt x="12931" y="7402"/>
                    <a:pt x="12933" y="7402"/>
                    <a:pt x="12934" y="7402"/>
                  </a:cubicBezTo>
                  <a:lnTo>
                    <a:pt x="12934" y="7402"/>
                  </a:lnTo>
                  <a:cubicBezTo>
                    <a:pt x="12943" y="7402"/>
                    <a:pt x="12903" y="7439"/>
                    <a:pt x="12885" y="7461"/>
                  </a:cubicBezTo>
                  <a:cubicBezTo>
                    <a:pt x="13152" y="7333"/>
                    <a:pt x="12878" y="7393"/>
                    <a:pt x="13044" y="7251"/>
                  </a:cubicBezTo>
                  <a:cubicBezTo>
                    <a:pt x="13078" y="7251"/>
                    <a:pt x="13068" y="7297"/>
                    <a:pt x="13099" y="7297"/>
                  </a:cubicBezTo>
                  <a:cubicBezTo>
                    <a:pt x="13112" y="7297"/>
                    <a:pt x="13134" y="7288"/>
                    <a:pt x="13172" y="7261"/>
                  </a:cubicBezTo>
                  <a:cubicBezTo>
                    <a:pt x="13243" y="7238"/>
                    <a:pt x="13449" y="6927"/>
                    <a:pt x="13645" y="6856"/>
                  </a:cubicBezTo>
                  <a:lnTo>
                    <a:pt x="13645" y="6856"/>
                  </a:lnTo>
                  <a:cubicBezTo>
                    <a:pt x="13630" y="6858"/>
                    <a:pt x="13615" y="6860"/>
                    <a:pt x="13604" y="6860"/>
                  </a:cubicBezTo>
                  <a:cubicBezTo>
                    <a:pt x="13577" y="6860"/>
                    <a:pt x="13567" y="6848"/>
                    <a:pt x="13615" y="6795"/>
                  </a:cubicBezTo>
                  <a:cubicBezTo>
                    <a:pt x="13736" y="6694"/>
                    <a:pt x="14006" y="6620"/>
                    <a:pt x="14074" y="6475"/>
                  </a:cubicBezTo>
                  <a:cubicBezTo>
                    <a:pt x="14084" y="6473"/>
                    <a:pt x="14092" y="6472"/>
                    <a:pt x="14097" y="6472"/>
                  </a:cubicBezTo>
                  <a:cubicBezTo>
                    <a:pt x="14103" y="6472"/>
                    <a:pt x="14106" y="6473"/>
                    <a:pt x="14107" y="6475"/>
                  </a:cubicBezTo>
                  <a:cubicBezTo>
                    <a:pt x="14192" y="6386"/>
                    <a:pt x="14399" y="6221"/>
                    <a:pt x="14432" y="6146"/>
                  </a:cubicBezTo>
                  <a:cubicBezTo>
                    <a:pt x="14441" y="6149"/>
                    <a:pt x="14450" y="6151"/>
                    <a:pt x="14460" y="6151"/>
                  </a:cubicBezTo>
                  <a:cubicBezTo>
                    <a:pt x="14628" y="6151"/>
                    <a:pt x="14918" y="5755"/>
                    <a:pt x="15032" y="5755"/>
                  </a:cubicBezTo>
                  <a:cubicBezTo>
                    <a:pt x="15045" y="5755"/>
                    <a:pt x="15055" y="5760"/>
                    <a:pt x="15063" y="5772"/>
                  </a:cubicBezTo>
                  <a:lnTo>
                    <a:pt x="15354" y="5552"/>
                  </a:lnTo>
                  <a:lnTo>
                    <a:pt x="15354" y="5569"/>
                  </a:lnTo>
                  <a:cubicBezTo>
                    <a:pt x="15550" y="5441"/>
                    <a:pt x="15598" y="5367"/>
                    <a:pt x="15645" y="5292"/>
                  </a:cubicBezTo>
                  <a:cubicBezTo>
                    <a:pt x="15657" y="5286"/>
                    <a:pt x="15665" y="5284"/>
                    <a:pt x="15670" y="5284"/>
                  </a:cubicBezTo>
                  <a:cubicBezTo>
                    <a:pt x="15684" y="5284"/>
                    <a:pt x="15669" y="5304"/>
                    <a:pt x="15671" y="5309"/>
                  </a:cubicBezTo>
                  <a:cubicBezTo>
                    <a:pt x="15966" y="5137"/>
                    <a:pt x="15989" y="5113"/>
                    <a:pt x="16178" y="4890"/>
                  </a:cubicBezTo>
                  <a:lnTo>
                    <a:pt x="16232" y="4910"/>
                  </a:lnTo>
                  <a:cubicBezTo>
                    <a:pt x="16279" y="4846"/>
                    <a:pt x="16675" y="4687"/>
                    <a:pt x="16918" y="4454"/>
                  </a:cubicBezTo>
                  <a:lnTo>
                    <a:pt x="16918" y="4454"/>
                  </a:lnTo>
                  <a:cubicBezTo>
                    <a:pt x="16918" y="4461"/>
                    <a:pt x="16918" y="4475"/>
                    <a:pt x="16901" y="4495"/>
                  </a:cubicBezTo>
                  <a:cubicBezTo>
                    <a:pt x="17179" y="4235"/>
                    <a:pt x="17712" y="4093"/>
                    <a:pt x="17729" y="3876"/>
                  </a:cubicBezTo>
                  <a:lnTo>
                    <a:pt x="17911" y="3701"/>
                  </a:lnTo>
                  <a:lnTo>
                    <a:pt x="17911" y="3701"/>
                  </a:lnTo>
                  <a:cubicBezTo>
                    <a:pt x="17841" y="3745"/>
                    <a:pt x="17807" y="3760"/>
                    <a:pt x="17793" y="3760"/>
                  </a:cubicBezTo>
                  <a:cubicBezTo>
                    <a:pt x="17757" y="3760"/>
                    <a:pt x="17850" y="3660"/>
                    <a:pt x="17812" y="3660"/>
                  </a:cubicBezTo>
                  <a:cubicBezTo>
                    <a:pt x="17806" y="3660"/>
                    <a:pt x="17798" y="3663"/>
                    <a:pt x="17787" y="3667"/>
                  </a:cubicBezTo>
                  <a:cubicBezTo>
                    <a:pt x="17849" y="3615"/>
                    <a:pt x="17953" y="3572"/>
                    <a:pt x="17988" y="3572"/>
                  </a:cubicBezTo>
                  <a:cubicBezTo>
                    <a:pt x="18008" y="3572"/>
                    <a:pt x="18006" y="3586"/>
                    <a:pt x="17962" y="3620"/>
                  </a:cubicBezTo>
                  <a:lnTo>
                    <a:pt x="17935" y="3627"/>
                  </a:lnTo>
                  <a:cubicBezTo>
                    <a:pt x="17935" y="3642"/>
                    <a:pt x="17943" y="3649"/>
                    <a:pt x="17957" y="3649"/>
                  </a:cubicBezTo>
                  <a:cubicBezTo>
                    <a:pt x="18026" y="3649"/>
                    <a:pt x="18236" y="3477"/>
                    <a:pt x="18296" y="3477"/>
                  </a:cubicBezTo>
                  <a:cubicBezTo>
                    <a:pt x="18303" y="3477"/>
                    <a:pt x="18308" y="3480"/>
                    <a:pt x="18310" y="3485"/>
                  </a:cubicBezTo>
                  <a:cubicBezTo>
                    <a:pt x="18830" y="3126"/>
                    <a:pt x="19367" y="2836"/>
                    <a:pt x="19867" y="2512"/>
                  </a:cubicBezTo>
                  <a:lnTo>
                    <a:pt x="19773" y="2492"/>
                  </a:lnTo>
                  <a:lnTo>
                    <a:pt x="19945" y="2381"/>
                  </a:lnTo>
                  <a:cubicBezTo>
                    <a:pt x="19956" y="2377"/>
                    <a:pt x="19966" y="2375"/>
                    <a:pt x="19974" y="2375"/>
                  </a:cubicBezTo>
                  <a:cubicBezTo>
                    <a:pt x="20008" y="2375"/>
                    <a:pt x="20011" y="2403"/>
                    <a:pt x="19911" y="2465"/>
                  </a:cubicBezTo>
                  <a:cubicBezTo>
                    <a:pt x="19999" y="2454"/>
                    <a:pt x="20100" y="2300"/>
                    <a:pt x="20094" y="2286"/>
                  </a:cubicBezTo>
                  <a:cubicBezTo>
                    <a:pt x="20148" y="2257"/>
                    <a:pt x="20177" y="2245"/>
                    <a:pt x="20190" y="2245"/>
                  </a:cubicBezTo>
                  <a:cubicBezTo>
                    <a:pt x="20234" y="2245"/>
                    <a:pt x="20096" y="2372"/>
                    <a:pt x="20109" y="2372"/>
                  </a:cubicBezTo>
                  <a:cubicBezTo>
                    <a:pt x="20111" y="2372"/>
                    <a:pt x="20114" y="2371"/>
                    <a:pt x="20121" y="2367"/>
                  </a:cubicBezTo>
                  <a:lnTo>
                    <a:pt x="20219" y="2295"/>
                  </a:lnTo>
                  <a:lnTo>
                    <a:pt x="20191" y="2303"/>
                  </a:lnTo>
                  <a:cubicBezTo>
                    <a:pt x="20256" y="2225"/>
                    <a:pt x="20246" y="2198"/>
                    <a:pt x="20394" y="2100"/>
                  </a:cubicBezTo>
                  <a:cubicBezTo>
                    <a:pt x="20429" y="2082"/>
                    <a:pt x="20448" y="2077"/>
                    <a:pt x="20460" y="2077"/>
                  </a:cubicBezTo>
                  <a:cubicBezTo>
                    <a:pt x="20476" y="2077"/>
                    <a:pt x="20478" y="2086"/>
                    <a:pt x="20487" y="2086"/>
                  </a:cubicBezTo>
                  <a:cubicBezTo>
                    <a:pt x="20490" y="2086"/>
                    <a:pt x="20495" y="2084"/>
                    <a:pt x="20503" y="2080"/>
                  </a:cubicBezTo>
                  <a:cubicBezTo>
                    <a:pt x="20503" y="2081"/>
                    <a:pt x="20504" y="2082"/>
                    <a:pt x="20506" y="2082"/>
                  </a:cubicBezTo>
                  <a:cubicBezTo>
                    <a:pt x="20513" y="2082"/>
                    <a:pt x="20529" y="2072"/>
                    <a:pt x="20560" y="2046"/>
                  </a:cubicBezTo>
                  <a:lnTo>
                    <a:pt x="20776" y="1904"/>
                  </a:lnTo>
                  <a:lnTo>
                    <a:pt x="20776" y="1904"/>
                  </a:lnTo>
                  <a:lnTo>
                    <a:pt x="20661" y="1918"/>
                  </a:lnTo>
                  <a:cubicBezTo>
                    <a:pt x="20733" y="1843"/>
                    <a:pt x="20837" y="1797"/>
                    <a:pt x="20768" y="1797"/>
                  </a:cubicBezTo>
                  <a:cubicBezTo>
                    <a:pt x="20759" y="1797"/>
                    <a:pt x="20747" y="1798"/>
                    <a:pt x="20732" y="1799"/>
                  </a:cubicBezTo>
                  <a:cubicBezTo>
                    <a:pt x="20928" y="1776"/>
                    <a:pt x="21560" y="1306"/>
                    <a:pt x="21668" y="1279"/>
                  </a:cubicBezTo>
                  <a:cubicBezTo>
                    <a:pt x="21786" y="1168"/>
                    <a:pt x="21921" y="1087"/>
                    <a:pt x="22096" y="998"/>
                  </a:cubicBezTo>
                  <a:lnTo>
                    <a:pt x="22096" y="998"/>
                  </a:lnTo>
                  <a:cubicBezTo>
                    <a:pt x="22090" y="1000"/>
                    <a:pt x="22083" y="1001"/>
                    <a:pt x="22077" y="1001"/>
                  </a:cubicBezTo>
                  <a:cubicBezTo>
                    <a:pt x="22038" y="1001"/>
                    <a:pt x="22016" y="965"/>
                    <a:pt x="22147" y="901"/>
                  </a:cubicBezTo>
                  <a:cubicBezTo>
                    <a:pt x="22147" y="933"/>
                    <a:pt x="22164" y="945"/>
                    <a:pt x="22190" y="945"/>
                  </a:cubicBezTo>
                  <a:cubicBezTo>
                    <a:pt x="22271" y="945"/>
                    <a:pt x="22447" y="837"/>
                    <a:pt x="22571" y="837"/>
                  </a:cubicBezTo>
                  <a:cubicBezTo>
                    <a:pt x="22579" y="837"/>
                    <a:pt x="22586" y="837"/>
                    <a:pt x="22592" y="838"/>
                  </a:cubicBezTo>
                  <a:lnTo>
                    <a:pt x="22592" y="838"/>
                  </a:lnTo>
                  <a:cubicBezTo>
                    <a:pt x="22559" y="827"/>
                    <a:pt x="22653" y="781"/>
                    <a:pt x="22742" y="735"/>
                  </a:cubicBezTo>
                  <a:cubicBezTo>
                    <a:pt x="22843" y="688"/>
                    <a:pt x="22931" y="644"/>
                    <a:pt x="22830" y="638"/>
                  </a:cubicBezTo>
                  <a:cubicBezTo>
                    <a:pt x="22857" y="629"/>
                    <a:pt x="22874" y="626"/>
                    <a:pt x="22884" y="626"/>
                  </a:cubicBezTo>
                  <a:cubicBezTo>
                    <a:pt x="22923" y="626"/>
                    <a:pt x="22883" y="668"/>
                    <a:pt x="22944" y="668"/>
                  </a:cubicBezTo>
                  <a:cubicBezTo>
                    <a:pt x="22949" y="668"/>
                    <a:pt x="22955" y="668"/>
                    <a:pt x="22961" y="668"/>
                  </a:cubicBezTo>
                  <a:cubicBezTo>
                    <a:pt x="23107" y="590"/>
                    <a:pt x="23283" y="543"/>
                    <a:pt x="23468" y="512"/>
                  </a:cubicBezTo>
                  <a:cubicBezTo>
                    <a:pt x="23651" y="482"/>
                    <a:pt x="23844" y="471"/>
                    <a:pt x="24046" y="448"/>
                  </a:cubicBezTo>
                  <a:cubicBezTo>
                    <a:pt x="24049" y="431"/>
                    <a:pt x="23978" y="411"/>
                    <a:pt x="24066" y="381"/>
                  </a:cubicBezTo>
                  <a:cubicBezTo>
                    <a:pt x="24140" y="404"/>
                    <a:pt x="24212" y="428"/>
                    <a:pt x="24282" y="451"/>
                  </a:cubicBezTo>
                  <a:cubicBezTo>
                    <a:pt x="24344" y="446"/>
                    <a:pt x="24355" y="393"/>
                    <a:pt x="24422" y="393"/>
                  </a:cubicBezTo>
                  <a:cubicBezTo>
                    <a:pt x="24443" y="393"/>
                    <a:pt x="24468" y="398"/>
                    <a:pt x="24502" y="411"/>
                  </a:cubicBezTo>
                  <a:cubicBezTo>
                    <a:pt x="24482" y="398"/>
                    <a:pt x="24452" y="377"/>
                    <a:pt x="24505" y="374"/>
                  </a:cubicBezTo>
                  <a:cubicBezTo>
                    <a:pt x="25299" y="462"/>
                    <a:pt x="26157" y="448"/>
                    <a:pt x="26945" y="745"/>
                  </a:cubicBezTo>
                  <a:cubicBezTo>
                    <a:pt x="26887" y="716"/>
                    <a:pt x="26885" y="707"/>
                    <a:pt x="26909" y="707"/>
                  </a:cubicBezTo>
                  <a:cubicBezTo>
                    <a:pt x="26928" y="707"/>
                    <a:pt x="26962" y="713"/>
                    <a:pt x="26998" y="719"/>
                  </a:cubicBezTo>
                  <a:cubicBezTo>
                    <a:pt x="26948" y="702"/>
                    <a:pt x="27009" y="681"/>
                    <a:pt x="27001" y="654"/>
                  </a:cubicBezTo>
                  <a:lnTo>
                    <a:pt x="27001" y="654"/>
                  </a:lnTo>
                  <a:lnTo>
                    <a:pt x="27330" y="783"/>
                  </a:lnTo>
                  <a:cubicBezTo>
                    <a:pt x="27343" y="773"/>
                    <a:pt x="27364" y="770"/>
                    <a:pt x="27390" y="770"/>
                  </a:cubicBezTo>
                  <a:cubicBezTo>
                    <a:pt x="27478" y="770"/>
                    <a:pt x="27620" y="812"/>
                    <a:pt x="27695" y="812"/>
                  </a:cubicBezTo>
                  <a:cubicBezTo>
                    <a:pt x="27717" y="812"/>
                    <a:pt x="27734" y="809"/>
                    <a:pt x="27742" y="800"/>
                  </a:cubicBezTo>
                  <a:lnTo>
                    <a:pt x="27634" y="786"/>
                  </a:lnTo>
                  <a:cubicBezTo>
                    <a:pt x="27789" y="749"/>
                    <a:pt x="27461" y="597"/>
                    <a:pt x="27502" y="512"/>
                  </a:cubicBezTo>
                  <a:lnTo>
                    <a:pt x="27502" y="512"/>
                  </a:lnTo>
                  <a:cubicBezTo>
                    <a:pt x="27486" y="516"/>
                    <a:pt x="27470" y="518"/>
                    <a:pt x="27453" y="518"/>
                  </a:cubicBezTo>
                  <a:cubicBezTo>
                    <a:pt x="27306" y="518"/>
                    <a:pt x="27124" y="367"/>
                    <a:pt x="26907" y="367"/>
                  </a:cubicBezTo>
                  <a:cubicBezTo>
                    <a:pt x="26875" y="367"/>
                    <a:pt x="26843" y="370"/>
                    <a:pt x="26809" y="377"/>
                  </a:cubicBezTo>
                  <a:cubicBezTo>
                    <a:pt x="26755" y="350"/>
                    <a:pt x="26867" y="360"/>
                    <a:pt x="26839" y="333"/>
                  </a:cubicBezTo>
                  <a:lnTo>
                    <a:pt x="26839" y="333"/>
                  </a:lnTo>
                  <a:cubicBezTo>
                    <a:pt x="26811" y="342"/>
                    <a:pt x="26782" y="347"/>
                    <a:pt x="26749" y="347"/>
                  </a:cubicBezTo>
                  <a:cubicBezTo>
                    <a:pt x="26693" y="347"/>
                    <a:pt x="26625" y="334"/>
                    <a:pt x="26532" y="309"/>
                  </a:cubicBezTo>
                  <a:lnTo>
                    <a:pt x="26552" y="303"/>
                  </a:lnTo>
                  <a:cubicBezTo>
                    <a:pt x="26123" y="242"/>
                    <a:pt x="25947" y="175"/>
                    <a:pt x="25465" y="94"/>
                  </a:cubicBezTo>
                  <a:lnTo>
                    <a:pt x="25465" y="94"/>
                  </a:lnTo>
                  <a:lnTo>
                    <a:pt x="25495" y="144"/>
                  </a:lnTo>
                  <a:cubicBezTo>
                    <a:pt x="25394" y="127"/>
                    <a:pt x="25373" y="111"/>
                    <a:pt x="25326" y="94"/>
                  </a:cubicBezTo>
                  <a:lnTo>
                    <a:pt x="25326" y="94"/>
                  </a:lnTo>
                  <a:cubicBezTo>
                    <a:pt x="25197" y="147"/>
                    <a:pt x="25617" y="127"/>
                    <a:pt x="25501" y="192"/>
                  </a:cubicBezTo>
                  <a:cubicBezTo>
                    <a:pt x="25373" y="80"/>
                    <a:pt x="24765" y="127"/>
                    <a:pt x="24675" y="29"/>
                  </a:cubicBezTo>
                  <a:cubicBezTo>
                    <a:pt x="24665" y="29"/>
                    <a:pt x="24657" y="29"/>
                    <a:pt x="24649" y="29"/>
                  </a:cubicBezTo>
                  <a:cubicBezTo>
                    <a:pt x="24539" y="29"/>
                    <a:pt x="24702" y="77"/>
                    <a:pt x="24572" y="77"/>
                  </a:cubicBezTo>
                  <a:cubicBezTo>
                    <a:pt x="24568" y="77"/>
                    <a:pt x="24564" y="77"/>
                    <a:pt x="24559" y="76"/>
                  </a:cubicBezTo>
                  <a:lnTo>
                    <a:pt x="24516" y="46"/>
                  </a:lnTo>
                  <a:lnTo>
                    <a:pt x="24475" y="83"/>
                  </a:lnTo>
                  <a:cubicBezTo>
                    <a:pt x="24366" y="76"/>
                    <a:pt x="24313" y="42"/>
                    <a:pt x="24306" y="19"/>
                  </a:cubicBezTo>
                  <a:lnTo>
                    <a:pt x="24306" y="19"/>
                  </a:lnTo>
                  <a:cubicBezTo>
                    <a:pt x="24310" y="19"/>
                    <a:pt x="24314" y="20"/>
                    <a:pt x="24319" y="20"/>
                  </a:cubicBezTo>
                  <a:cubicBezTo>
                    <a:pt x="24346" y="20"/>
                    <a:pt x="24385" y="12"/>
                    <a:pt x="24411" y="12"/>
                  </a:cubicBezTo>
                  <a:cubicBezTo>
                    <a:pt x="24377" y="4"/>
                    <a:pt x="24337" y="0"/>
                    <a:pt x="2429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2894879" y="2155015"/>
              <a:ext cx="3006" cy="1464"/>
            </a:xfrm>
            <a:custGeom>
              <a:avLst/>
              <a:gdLst/>
              <a:ahLst/>
              <a:cxnLst/>
              <a:rect l="l" t="t" r="r" b="b"/>
              <a:pathLst>
                <a:path w="39" h="19" extrusionOk="0">
                  <a:moveTo>
                    <a:pt x="28" y="1"/>
                  </a:moveTo>
                  <a:cubicBezTo>
                    <a:pt x="23" y="1"/>
                    <a:pt x="14" y="3"/>
                    <a:pt x="0" y="8"/>
                  </a:cubicBezTo>
                  <a:cubicBezTo>
                    <a:pt x="17" y="8"/>
                    <a:pt x="24" y="12"/>
                    <a:pt x="31" y="18"/>
                  </a:cubicBezTo>
                  <a:cubicBezTo>
                    <a:pt x="37" y="8"/>
                    <a:pt x="38" y="1"/>
                    <a:pt x="2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3319443" y="1829946"/>
              <a:ext cx="617" cy="1156"/>
            </a:xfrm>
            <a:custGeom>
              <a:avLst/>
              <a:gdLst/>
              <a:ahLst/>
              <a:cxnLst/>
              <a:rect l="l" t="t" r="r" b="b"/>
              <a:pathLst>
                <a:path w="8" h="15" extrusionOk="0">
                  <a:moveTo>
                    <a:pt x="7" y="0"/>
                  </a:moveTo>
                  <a:lnTo>
                    <a:pt x="1" y="14"/>
                  </a:lnTo>
                  <a:lnTo>
                    <a:pt x="4" y="10"/>
                  </a:lnTo>
                  <a:cubicBezTo>
                    <a:pt x="7" y="4"/>
                    <a:pt x="7" y="0"/>
                    <a:pt x="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2428853" y="2453187"/>
              <a:ext cx="6628" cy="1387"/>
            </a:xfrm>
            <a:custGeom>
              <a:avLst/>
              <a:gdLst/>
              <a:ahLst/>
              <a:cxnLst/>
              <a:rect l="l" t="t" r="r" b="b"/>
              <a:pathLst>
                <a:path w="86" h="18" extrusionOk="0">
                  <a:moveTo>
                    <a:pt x="71" y="0"/>
                  </a:moveTo>
                  <a:cubicBezTo>
                    <a:pt x="59" y="0"/>
                    <a:pt x="37" y="5"/>
                    <a:pt x="1" y="17"/>
                  </a:cubicBezTo>
                  <a:cubicBezTo>
                    <a:pt x="41" y="10"/>
                    <a:pt x="68" y="7"/>
                    <a:pt x="85" y="7"/>
                  </a:cubicBezTo>
                  <a:cubicBezTo>
                    <a:pt x="84" y="3"/>
                    <a:pt x="80" y="0"/>
                    <a:pt x="7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2112569" y="2568248"/>
              <a:ext cx="10481" cy="2158"/>
            </a:xfrm>
            <a:custGeom>
              <a:avLst/>
              <a:gdLst/>
              <a:ahLst/>
              <a:cxnLst/>
              <a:rect l="l" t="t" r="r" b="b"/>
              <a:pathLst>
                <a:path w="136" h="28" extrusionOk="0">
                  <a:moveTo>
                    <a:pt x="11" y="1"/>
                  </a:moveTo>
                  <a:lnTo>
                    <a:pt x="11" y="1"/>
                  </a:lnTo>
                  <a:cubicBezTo>
                    <a:pt x="13" y="9"/>
                    <a:pt x="33" y="20"/>
                    <a:pt x="14" y="25"/>
                  </a:cubicBezTo>
                  <a:lnTo>
                    <a:pt x="14" y="25"/>
                  </a:lnTo>
                  <a:lnTo>
                    <a:pt x="135" y="7"/>
                  </a:lnTo>
                  <a:lnTo>
                    <a:pt x="135" y="7"/>
                  </a:lnTo>
                  <a:cubicBezTo>
                    <a:pt x="119" y="9"/>
                    <a:pt x="106" y="9"/>
                    <a:pt x="94" y="9"/>
                  </a:cubicBezTo>
                  <a:cubicBezTo>
                    <a:pt x="56" y="9"/>
                    <a:pt x="36" y="3"/>
                    <a:pt x="11" y="1"/>
                  </a:cubicBezTo>
                  <a:close/>
                  <a:moveTo>
                    <a:pt x="14" y="25"/>
                  </a:moveTo>
                  <a:lnTo>
                    <a:pt x="0" y="27"/>
                  </a:lnTo>
                  <a:cubicBezTo>
                    <a:pt x="6" y="27"/>
                    <a:pt x="11" y="26"/>
                    <a:pt x="14" y="2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2017006" y="2551370"/>
              <a:ext cx="11252" cy="2081"/>
            </a:xfrm>
            <a:custGeom>
              <a:avLst/>
              <a:gdLst/>
              <a:ahLst/>
              <a:cxnLst/>
              <a:rect l="l" t="t" r="r" b="b"/>
              <a:pathLst>
                <a:path w="146" h="27" extrusionOk="0">
                  <a:moveTo>
                    <a:pt x="61" y="0"/>
                  </a:moveTo>
                  <a:lnTo>
                    <a:pt x="61" y="0"/>
                  </a:lnTo>
                  <a:cubicBezTo>
                    <a:pt x="51" y="2"/>
                    <a:pt x="40" y="2"/>
                    <a:pt x="30" y="2"/>
                  </a:cubicBezTo>
                  <a:cubicBezTo>
                    <a:pt x="19" y="2"/>
                    <a:pt x="9" y="2"/>
                    <a:pt x="0" y="3"/>
                  </a:cubicBezTo>
                  <a:lnTo>
                    <a:pt x="4" y="27"/>
                  </a:lnTo>
                  <a:cubicBezTo>
                    <a:pt x="88" y="24"/>
                    <a:pt x="146" y="6"/>
                    <a:pt x="6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2087522" y="2557536"/>
              <a:ext cx="14720" cy="3776"/>
            </a:xfrm>
            <a:custGeom>
              <a:avLst/>
              <a:gdLst/>
              <a:ahLst/>
              <a:cxnLst/>
              <a:rect l="l" t="t" r="r" b="b"/>
              <a:pathLst>
                <a:path w="191" h="49" extrusionOk="0">
                  <a:moveTo>
                    <a:pt x="135" y="0"/>
                  </a:moveTo>
                  <a:cubicBezTo>
                    <a:pt x="100" y="0"/>
                    <a:pt x="53" y="9"/>
                    <a:pt x="1" y="14"/>
                  </a:cubicBezTo>
                  <a:lnTo>
                    <a:pt x="18" y="14"/>
                  </a:lnTo>
                  <a:cubicBezTo>
                    <a:pt x="5" y="40"/>
                    <a:pt x="21" y="49"/>
                    <a:pt x="51" y="49"/>
                  </a:cubicBezTo>
                  <a:cubicBezTo>
                    <a:pt x="86" y="49"/>
                    <a:pt x="138" y="37"/>
                    <a:pt x="190" y="25"/>
                  </a:cubicBezTo>
                  <a:cubicBezTo>
                    <a:pt x="184" y="6"/>
                    <a:pt x="164" y="0"/>
                    <a:pt x="13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2078736" y="2558615"/>
              <a:ext cx="7090" cy="1310"/>
            </a:xfrm>
            <a:custGeom>
              <a:avLst/>
              <a:gdLst/>
              <a:ahLst/>
              <a:cxnLst/>
              <a:rect l="l" t="t" r="r" b="b"/>
              <a:pathLst>
                <a:path w="92" h="17" extrusionOk="0">
                  <a:moveTo>
                    <a:pt x="91" y="0"/>
                  </a:moveTo>
                  <a:lnTo>
                    <a:pt x="91" y="0"/>
                  </a:lnTo>
                  <a:cubicBezTo>
                    <a:pt x="65" y="4"/>
                    <a:pt x="34" y="7"/>
                    <a:pt x="4" y="7"/>
                  </a:cubicBezTo>
                  <a:cubicBezTo>
                    <a:pt x="0" y="14"/>
                    <a:pt x="3" y="17"/>
                    <a:pt x="11" y="17"/>
                  </a:cubicBezTo>
                  <a:cubicBezTo>
                    <a:pt x="26" y="17"/>
                    <a:pt x="58" y="7"/>
                    <a:pt x="9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2173760" y="2558537"/>
              <a:ext cx="14412" cy="5241"/>
            </a:xfrm>
            <a:custGeom>
              <a:avLst/>
              <a:gdLst/>
              <a:ahLst/>
              <a:cxnLst/>
              <a:rect l="l" t="t" r="r" b="b"/>
              <a:pathLst>
                <a:path w="187" h="68" extrusionOk="0">
                  <a:moveTo>
                    <a:pt x="135" y="0"/>
                  </a:moveTo>
                  <a:cubicBezTo>
                    <a:pt x="123" y="0"/>
                    <a:pt x="98" y="5"/>
                    <a:pt x="57" y="15"/>
                  </a:cubicBezTo>
                  <a:cubicBezTo>
                    <a:pt x="56" y="15"/>
                    <a:pt x="55" y="15"/>
                    <a:pt x="54" y="15"/>
                  </a:cubicBezTo>
                  <a:cubicBezTo>
                    <a:pt x="16" y="15"/>
                    <a:pt x="29" y="58"/>
                    <a:pt x="14" y="58"/>
                  </a:cubicBezTo>
                  <a:cubicBezTo>
                    <a:pt x="12" y="58"/>
                    <a:pt x="10" y="57"/>
                    <a:pt x="7" y="55"/>
                  </a:cubicBezTo>
                  <a:lnTo>
                    <a:pt x="7" y="55"/>
                  </a:lnTo>
                  <a:cubicBezTo>
                    <a:pt x="0" y="64"/>
                    <a:pt x="3" y="67"/>
                    <a:pt x="10" y="67"/>
                  </a:cubicBezTo>
                  <a:cubicBezTo>
                    <a:pt x="45" y="67"/>
                    <a:pt x="186" y="0"/>
                    <a:pt x="13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2095922" y="2549983"/>
              <a:ext cx="6551" cy="3468"/>
            </a:xfrm>
            <a:custGeom>
              <a:avLst/>
              <a:gdLst/>
              <a:ahLst/>
              <a:cxnLst/>
              <a:rect l="l" t="t" r="r" b="b"/>
              <a:pathLst>
                <a:path w="85" h="45" extrusionOk="0">
                  <a:moveTo>
                    <a:pt x="0" y="1"/>
                  </a:moveTo>
                  <a:lnTo>
                    <a:pt x="34" y="45"/>
                  </a:lnTo>
                  <a:lnTo>
                    <a:pt x="85"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2138310" y="2548442"/>
              <a:ext cx="15182" cy="1618"/>
            </a:xfrm>
            <a:custGeom>
              <a:avLst/>
              <a:gdLst/>
              <a:ahLst/>
              <a:cxnLst/>
              <a:rect l="l" t="t" r="r" b="b"/>
              <a:pathLst>
                <a:path w="197" h="21" extrusionOk="0">
                  <a:moveTo>
                    <a:pt x="41" y="1"/>
                  </a:moveTo>
                  <a:cubicBezTo>
                    <a:pt x="45" y="7"/>
                    <a:pt x="24" y="14"/>
                    <a:pt x="1" y="21"/>
                  </a:cubicBezTo>
                  <a:cubicBezTo>
                    <a:pt x="95" y="14"/>
                    <a:pt x="196" y="14"/>
                    <a:pt x="19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2129216" y="2549983"/>
              <a:ext cx="9171" cy="1464"/>
            </a:xfrm>
            <a:custGeom>
              <a:avLst/>
              <a:gdLst/>
              <a:ahLst/>
              <a:cxnLst/>
              <a:rect l="l" t="t" r="r" b="b"/>
              <a:pathLst>
                <a:path w="119" h="19" extrusionOk="0">
                  <a:moveTo>
                    <a:pt x="119" y="1"/>
                  </a:moveTo>
                  <a:lnTo>
                    <a:pt x="119" y="1"/>
                  </a:lnTo>
                  <a:cubicBezTo>
                    <a:pt x="71" y="4"/>
                    <a:pt x="27" y="7"/>
                    <a:pt x="1" y="18"/>
                  </a:cubicBezTo>
                  <a:cubicBezTo>
                    <a:pt x="27" y="18"/>
                    <a:pt x="82" y="11"/>
                    <a:pt x="11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2111567" y="2547979"/>
              <a:ext cx="11714" cy="771"/>
            </a:xfrm>
            <a:custGeom>
              <a:avLst/>
              <a:gdLst/>
              <a:ahLst/>
              <a:cxnLst/>
              <a:rect l="l" t="t" r="r" b="b"/>
              <a:pathLst>
                <a:path w="152" h="10" extrusionOk="0">
                  <a:moveTo>
                    <a:pt x="0" y="0"/>
                  </a:moveTo>
                  <a:lnTo>
                    <a:pt x="44" y="10"/>
                  </a:lnTo>
                  <a:lnTo>
                    <a:pt x="152"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2273640" y="2521391"/>
              <a:ext cx="14643" cy="5549"/>
            </a:xfrm>
            <a:custGeom>
              <a:avLst/>
              <a:gdLst/>
              <a:ahLst/>
              <a:cxnLst/>
              <a:rect l="l" t="t" r="r" b="b"/>
              <a:pathLst>
                <a:path w="190" h="72" extrusionOk="0">
                  <a:moveTo>
                    <a:pt x="170" y="0"/>
                  </a:moveTo>
                  <a:cubicBezTo>
                    <a:pt x="154" y="0"/>
                    <a:pt x="125" y="7"/>
                    <a:pt x="93" y="21"/>
                  </a:cubicBezTo>
                  <a:cubicBezTo>
                    <a:pt x="59" y="41"/>
                    <a:pt x="1" y="65"/>
                    <a:pt x="29" y="71"/>
                  </a:cubicBezTo>
                  <a:lnTo>
                    <a:pt x="183" y="14"/>
                  </a:lnTo>
                  <a:cubicBezTo>
                    <a:pt x="189" y="5"/>
                    <a:pt x="184" y="0"/>
                    <a:pt x="17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2236493" y="2522624"/>
              <a:ext cx="6011" cy="4547"/>
            </a:xfrm>
            <a:custGeom>
              <a:avLst/>
              <a:gdLst/>
              <a:ahLst/>
              <a:cxnLst/>
              <a:rect l="l" t="t" r="r" b="b"/>
              <a:pathLst>
                <a:path w="78" h="59" extrusionOk="0">
                  <a:moveTo>
                    <a:pt x="71" y="1"/>
                  </a:moveTo>
                  <a:lnTo>
                    <a:pt x="1" y="38"/>
                  </a:lnTo>
                  <a:cubicBezTo>
                    <a:pt x="44" y="38"/>
                    <a:pt x="51" y="49"/>
                    <a:pt x="78" y="58"/>
                  </a:cubicBezTo>
                  <a:lnTo>
                    <a:pt x="7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2264160" y="2511295"/>
              <a:ext cx="17571" cy="5857"/>
            </a:xfrm>
            <a:custGeom>
              <a:avLst/>
              <a:gdLst/>
              <a:ahLst/>
              <a:cxnLst/>
              <a:rect l="l" t="t" r="r" b="b"/>
              <a:pathLst>
                <a:path w="228" h="76" extrusionOk="0">
                  <a:moveTo>
                    <a:pt x="198" y="1"/>
                  </a:moveTo>
                  <a:cubicBezTo>
                    <a:pt x="188" y="1"/>
                    <a:pt x="164" y="6"/>
                    <a:pt x="117" y="20"/>
                  </a:cubicBezTo>
                  <a:cubicBezTo>
                    <a:pt x="109" y="39"/>
                    <a:pt x="0" y="76"/>
                    <a:pt x="49" y="76"/>
                  </a:cubicBezTo>
                  <a:cubicBezTo>
                    <a:pt x="59" y="76"/>
                    <a:pt x="76" y="74"/>
                    <a:pt x="100" y="71"/>
                  </a:cubicBezTo>
                  <a:cubicBezTo>
                    <a:pt x="108" y="55"/>
                    <a:pt x="228" y="1"/>
                    <a:pt x="19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2448582" y="2457580"/>
              <a:ext cx="3545" cy="7938"/>
            </a:xfrm>
            <a:custGeom>
              <a:avLst/>
              <a:gdLst/>
              <a:ahLst/>
              <a:cxnLst/>
              <a:rect l="l" t="t" r="r" b="b"/>
              <a:pathLst>
                <a:path w="46" h="103" extrusionOk="0">
                  <a:moveTo>
                    <a:pt x="38" y="1"/>
                  </a:moveTo>
                  <a:lnTo>
                    <a:pt x="1" y="18"/>
                  </a:lnTo>
                  <a:lnTo>
                    <a:pt x="46" y="102"/>
                  </a:lnTo>
                  <a:lnTo>
                    <a:pt x="38"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2576052" y="2363327"/>
              <a:ext cx="19806" cy="11560"/>
            </a:xfrm>
            <a:custGeom>
              <a:avLst/>
              <a:gdLst/>
              <a:ahLst/>
              <a:cxnLst/>
              <a:rect l="l" t="t" r="r" b="b"/>
              <a:pathLst>
                <a:path w="257" h="150" extrusionOk="0">
                  <a:moveTo>
                    <a:pt x="178" y="1"/>
                  </a:moveTo>
                  <a:cubicBezTo>
                    <a:pt x="3" y="82"/>
                    <a:pt x="168" y="75"/>
                    <a:pt x="6" y="139"/>
                  </a:cubicBezTo>
                  <a:cubicBezTo>
                    <a:pt x="1" y="147"/>
                    <a:pt x="2" y="150"/>
                    <a:pt x="8" y="150"/>
                  </a:cubicBezTo>
                  <a:cubicBezTo>
                    <a:pt x="28" y="150"/>
                    <a:pt x="92" y="119"/>
                    <a:pt x="110" y="119"/>
                  </a:cubicBezTo>
                  <a:cubicBezTo>
                    <a:pt x="115" y="119"/>
                    <a:pt x="116" y="122"/>
                    <a:pt x="110" y="129"/>
                  </a:cubicBezTo>
                  <a:cubicBezTo>
                    <a:pt x="199" y="48"/>
                    <a:pt x="256" y="25"/>
                    <a:pt x="17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2581138" y="2373268"/>
              <a:ext cx="3468" cy="3160"/>
            </a:xfrm>
            <a:custGeom>
              <a:avLst/>
              <a:gdLst/>
              <a:ahLst/>
              <a:cxnLst/>
              <a:rect l="l" t="t" r="r" b="b"/>
              <a:pathLst>
                <a:path w="45" h="41" extrusionOk="0">
                  <a:moveTo>
                    <a:pt x="44" y="0"/>
                  </a:moveTo>
                  <a:lnTo>
                    <a:pt x="44" y="0"/>
                  </a:lnTo>
                  <a:cubicBezTo>
                    <a:pt x="28" y="10"/>
                    <a:pt x="14" y="24"/>
                    <a:pt x="1" y="41"/>
                  </a:cubicBezTo>
                  <a:cubicBezTo>
                    <a:pt x="24" y="21"/>
                    <a:pt x="38" y="7"/>
                    <a:pt x="4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4204329" y="1549037"/>
              <a:ext cx="9171" cy="3699"/>
            </a:xfrm>
            <a:custGeom>
              <a:avLst/>
              <a:gdLst/>
              <a:ahLst/>
              <a:cxnLst/>
              <a:rect l="l" t="t" r="r" b="b"/>
              <a:pathLst>
                <a:path w="119" h="48" extrusionOk="0">
                  <a:moveTo>
                    <a:pt x="45" y="0"/>
                  </a:moveTo>
                  <a:lnTo>
                    <a:pt x="1" y="3"/>
                  </a:lnTo>
                  <a:lnTo>
                    <a:pt x="119" y="47"/>
                  </a:lnTo>
                  <a:lnTo>
                    <a:pt x="4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4223365" y="1547418"/>
              <a:ext cx="7938" cy="5318"/>
            </a:xfrm>
            <a:custGeom>
              <a:avLst/>
              <a:gdLst/>
              <a:ahLst/>
              <a:cxnLst/>
              <a:rect l="l" t="t" r="r" b="b"/>
              <a:pathLst>
                <a:path w="103" h="69" extrusionOk="0">
                  <a:moveTo>
                    <a:pt x="1" y="1"/>
                  </a:moveTo>
                  <a:lnTo>
                    <a:pt x="21" y="68"/>
                  </a:lnTo>
                  <a:lnTo>
                    <a:pt x="102" y="28"/>
                  </a:lnTo>
                  <a:cubicBezTo>
                    <a:pt x="75" y="24"/>
                    <a:pt x="21"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3058108" y="2011593"/>
              <a:ext cx="7938" cy="3853"/>
            </a:xfrm>
            <a:custGeom>
              <a:avLst/>
              <a:gdLst/>
              <a:ahLst/>
              <a:cxnLst/>
              <a:rect l="l" t="t" r="r" b="b"/>
              <a:pathLst>
                <a:path w="103" h="50" extrusionOk="0">
                  <a:moveTo>
                    <a:pt x="102" y="1"/>
                  </a:moveTo>
                  <a:lnTo>
                    <a:pt x="1" y="32"/>
                  </a:lnTo>
                  <a:lnTo>
                    <a:pt x="4" y="49"/>
                  </a:lnTo>
                  <a:cubicBezTo>
                    <a:pt x="6" y="49"/>
                    <a:pt x="8" y="49"/>
                    <a:pt x="10" y="49"/>
                  </a:cubicBezTo>
                  <a:cubicBezTo>
                    <a:pt x="31" y="49"/>
                    <a:pt x="55" y="32"/>
                    <a:pt x="10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3163536" y="1938996"/>
              <a:ext cx="5780" cy="2158"/>
            </a:xfrm>
            <a:custGeom>
              <a:avLst/>
              <a:gdLst/>
              <a:ahLst/>
              <a:cxnLst/>
              <a:rect l="l" t="t" r="r" b="b"/>
              <a:pathLst>
                <a:path w="75" h="28" extrusionOk="0">
                  <a:moveTo>
                    <a:pt x="24" y="1"/>
                  </a:moveTo>
                  <a:lnTo>
                    <a:pt x="0" y="18"/>
                  </a:lnTo>
                  <a:lnTo>
                    <a:pt x="75" y="28"/>
                  </a:lnTo>
                  <a:lnTo>
                    <a:pt x="2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3239832" y="1870252"/>
              <a:ext cx="14951" cy="8940"/>
            </a:xfrm>
            <a:custGeom>
              <a:avLst/>
              <a:gdLst/>
              <a:ahLst/>
              <a:cxnLst/>
              <a:rect l="l" t="t" r="r" b="b"/>
              <a:pathLst>
                <a:path w="194" h="116" extrusionOk="0">
                  <a:moveTo>
                    <a:pt x="145" y="1"/>
                  </a:moveTo>
                  <a:lnTo>
                    <a:pt x="145" y="1"/>
                  </a:lnTo>
                  <a:cubicBezTo>
                    <a:pt x="109" y="27"/>
                    <a:pt x="72" y="61"/>
                    <a:pt x="34" y="91"/>
                  </a:cubicBezTo>
                  <a:lnTo>
                    <a:pt x="34" y="91"/>
                  </a:lnTo>
                  <a:cubicBezTo>
                    <a:pt x="120" y="37"/>
                    <a:pt x="193" y="43"/>
                    <a:pt x="145" y="1"/>
                  </a:cubicBezTo>
                  <a:close/>
                  <a:moveTo>
                    <a:pt x="34" y="91"/>
                  </a:moveTo>
                  <a:cubicBezTo>
                    <a:pt x="23" y="98"/>
                    <a:pt x="12" y="106"/>
                    <a:pt x="0" y="115"/>
                  </a:cubicBezTo>
                  <a:cubicBezTo>
                    <a:pt x="12" y="108"/>
                    <a:pt x="23" y="100"/>
                    <a:pt x="34" y="9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2944742" y="1872718"/>
              <a:ext cx="2004" cy="2851"/>
            </a:xfrm>
            <a:custGeom>
              <a:avLst/>
              <a:gdLst/>
              <a:ahLst/>
              <a:cxnLst/>
              <a:rect l="l" t="t" r="r" b="b"/>
              <a:pathLst>
                <a:path w="26" h="37" extrusionOk="0">
                  <a:moveTo>
                    <a:pt x="1" y="1"/>
                  </a:moveTo>
                  <a:cubicBezTo>
                    <a:pt x="1" y="1"/>
                    <a:pt x="1" y="1"/>
                    <a:pt x="2" y="2"/>
                  </a:cubicBezTo>
                  <a:cubicBezTo>
                    <a:pt x="2" y="2"/>
                    <a:pt x="2" y="2"/>
                    <a:pt x="2" y="2"/>
                  </a:cubicBezTo>
                  <a:lnTo>
                    <a:pt x="2" y="2"/>
                  </a:lnTo>
                  <a:cubicBezTo>
                    <a:pt x="1" y="2"/>
                    <a:pt x="22" y="30"/>
                    <a:pt x="25" y="36"/>
                  </a:cubicBezTo>
                  <a:cubicBezTo>
                    <a:pt x="25" y="28"/>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2942507" y="1863470"/>
              <a:ext cx="1695" cy="2929"/>
            </a:xfrm>
            <a:custGeom>
              <a:avLst/>
              <a:gdLst/>
              <a:ahLst/>
              <a:cxnLst/>
              <a:rect l="l" t="t" r="r" b="b"/>
              <a:pathLst>
                <a:path w="22" h="38" extrusionOk="0">
                  <a:moveTo>
                    <a:pt x="1" y="1"/>
                  </a:moveTo>
                  <a:lnTo>
                    <a:pt x="11" y="25"/>
                  </a:lnTo>
                  <a:lnTo>
                    <a:pt x="21" y="3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2943046" y="1861929"/>
              <a:ext cx="2929" cy="4239"/>
            </a:xfrm>
            <a:custGeom>
              <a:avLst/>
              <a:gdLst/>
              <a:ahLst/>
              <a:cxnLst/>
              <a:rect l="l" t="t" r="r" b="b"/>
              <a:pathLst>
                <a:path w="38" h="55" extrusionOk="0">
                  <a:moveTo>
                    <a:pt x="18" y="0"/>
                  </a:moveTo>
                  <a:cubicBezTo>
                    <a:pt x="12" y="0"/>
                    <a:pt x="25" y="26"/>
                    <a:pt x="18" y="26"/>
                  </a:cubicBezTo>
                  <a:cubicBezTo>
                    <a:pt x="17" y="26"/>
                    <a:pt x="16" y="26"/>
                    <a:pt x="14" y="25"/>
                  </a:cubicBezTo>
                  <a:lnTo>
                    <a:pt x="0" y="11"/>
                  </a:lnTo>
                  <a:lnTo>
                    <a:pt x="34" y="55"/>
                  </a:lnTo>
                  <a:cubicBezTo>
                    <a:pt x="34" y="46"/>
                    <a:pt x="24" y="16"/>
                    <a:pt x="33" y="16"/>
                  </a:cubicBezTo>
                  <a:lnTo>
                    <a:pt x="33" y="16"/>
                  </a:lnTo>
                  <a:cubicBezTo>
                    <a:pt x="34" y="16"/>
                    <a:pt x="36" y="16"/>
                    <a:pt x="38" y="17"/>
                  </a:cubicBezTo>
                  <a:cubicBezTo>
                    <a:pt x="26" y="5"/>
                    <a:pt x="20" y="0"/>
                    <a:pt x="1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2953604" y="1869558"/>
              <a:ext cx="925" cy="1541"/>
            </a:xfrm>
            <a:custGeom>
              <a:avLst/>
              <a:gdLst/>
              <a:ahLst/>
              <a:cxnLst/>
              <a:rect l="l" t="t" r="r" b="b"/>
              <a:pathLst>
                <a:path w="12" h="20" extrusionOk="0">
                  <a:moveTo>
                    <a:pt x="0" y="1"/>
                  </a:moveTo>
                  <a:cubicBezTo>
                    <a:pt x="0" y="1"/>
                    <a:pt x="2" y="5"/>
                    <a:pt x="2" y="13"/>
                  </a:cubicBezTo>
                  <a:cubicBezTo>
                    <a:pt x="5" y="16"/>
                    <a:pt x="5" y="16"/>
                    <a:pt x="5" y="20"/>
                  </a:cubicBezTo>
                  <a:cubicBezTo>
                    <a:pt x="8" y="16"/>
                    <a:pt x="8" y="16"/>
                    <a:pt x="12" y="16"/>
                  </a:cubicBezTo>
                  <a:cubicBezTo>
                    <a:pt x="3" y="6"/>
                    <a:pt x="1"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2953990" y="1871023"/>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2954683" y="1868942"/>
              <a:ext cx="2466" cy="3468"/>
            </a:xfrm>
            <a:custGeom>
              <a:avLst/>
              <a:gdLst/>
              <a:ahLst/>
              <a:cxnLst/>
              <a:rect l="l" t="t" r="r" b="b"/>
              <a:pathLst>
                <a:path w="32" h="45" extrusionOk="0">
                  <a:moveTo>
                    <a:pt x="1" y="1"/>
                  </a:moveTo>
                  <a:lnTo>
                    <a:pt x="8" y="24"/>
                  </a:lnTo>
                  <a:cubicBezTo>
                    <a:pt x="21" y="35"/>
                    <a:pt x="25" y="35"/>
                    <a:pt x="32" y="45"/>
                  </a:cubicBezTo>
                  <a:cubicBezTo>
                    <a:pt x="28" y="31"/>
                    <a:pt x="1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2952680" y="1865859"/>
              <a:ext cx="617" cy="1079"/>
            </a:xfrm>
            <a:custGeom>
              <a:avLst/>
              <a:gdLst/>
              <a:ahLst/>
              <a:cxnLst/>
              <a:rect l="l" t="t" r="r" b="b"/>
              <a:pathLst>
                <a:path w="8" h="14" extrusionOk="0">
                  <a:moveTo>
                    <a:pt x="0" y="0"/>
                  </a:moveTo>
                  <a:lnTo>
                    <a:pt x="3" y="10"/>
                  </a:lnTo>
                  <a:cubicBezTo>
                    <a:pt x="5" y="12"/>
                    <a:pt x="6" y="13"/>
                    <a:pt x="7" y="13"/>
                  </a:cubicBezTo>
                  <a:cubicBezTo>
                    <a:pt x="8" y="13"/>
                    <a:pt x="6" y="1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952140" y="1865782"/>
              <a:ext cx="1387" cy="2466"/>
            </a:xfrm>
            <a:custGeom>
              <a:avLst/>
              <a:gdLst/>
              <a:ahLst/>
              <a:cxnLst/>
              <a:rect l="l" t="t" r="r" b="b"/>
              <a:pathLst>
                <a:path w="18" h="32" extrusionOk="0">
                  <a:moveTo>
                    <a:pt x="0" y="1"/>
                  </a:moveTo>
                  <a:cubicBezTo>
                    <a:pt x="0" y="1"/>
                    <a:pt x="3" y="5"/>
                    <a:pt x="12" y="17"/>
                  </a:cubicBezTo>
                  <a:lnTo>
                    <a:pt x="12" y="17"/>
                  </a:lnTo>
                  <a:lnTo>
                    <a:pt x="10" y="11"/>
                  </a:lnTo>
                  <a:cubicBezTo>
                    <a:pt x="7" y="8"/>
                    <a:pt x="1" y="1"/>
                    <a:pt x="0" y="1"/>
                  </a:cubicBezTo>
                  <a:close/>
                  <a:moveTo>
                    <a:pt x="7" y="13"/>
                  </a:moveTo>
                  <a:cubicBezTo>
                    <a:pt x="6" y="13"/>
                    <a:pt x="13" y="22"/>
                    <a:pt x="18" y="31"/>
                  </a:cubicBezTo>
                  <a:lnTo>
                    <a:pt x="13" y="17"/>
                  </a:lnTo>
                  <a:lnTo>
                    <a:pt x="13" y="17"/>
                  </a:lnTo>
                  <a:cubicBezTo>
                    <a:pt x="13" y="18"/>
                    <a:pt x="13" y="18"/>
                    <a:pt x="14" y="18"/>
                  </a:cubicBezTo>
                  <a:cubicBezTo>
                    <a:pt x="13" y="18"/>
                    <a:pt x="13" y="17"/>
                    <a:pt x="12" y="17"/>
                  </a:cubicBezTo>
                  <a:lnTo>
                    <a:pt x="12" y="17"/>
                  </a:lnTo>
                  <a:lnTo>
                    <a:pt x="13" y="17"/>
                  </a:lnTo>
                  <a:lnTo>
                    <a:pt x="13" y="17"/>
                  </a:lnTo>
                  <a:cubicBezTo>
                    <a:pt x="10" y="14"/>
                    <a:pt x="8" y="13"/>
                    <a:pt x="7"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2950059" y="1865011"/>
              <a:ext cx="2697" cy="3083"/>
            </a:xfrm>
            <a:custGeom>
              <a:avLst/>
              <a:gdLst/>
              <a:ahLst/>
              <a:cxnLst/>
              <a:rect l="l" t="t" r="r" b="b"/>
              <a:pathLst>
                <a:path w="35" h="40" extrusionOk="0">
                  <a:moveTo>
                    <a:pt x="4" y="1"/>
                  </a:moveTo>
                  <a:cubicBezTo>
                    <a:pt x="1" y="12"/>
                    <a:pt x="23" y="39"/>
                    <a:pt x="31" y="39"/>
                  </a:cubicBezTo>
                  <a:cubicBezTo>
                    <a:pt x="33" y="39"/>
                    <a:pt x="34" y="38"/>
                    <a:pt x="34" y="35"/>
                  </a:cubicBezTo>
                  <a:cubicBezTo>
                    <a:pt x="24" y="28"/>
                    <a:pt x="14" y="2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2941505" y="1858075"/>
              <a:ext cx="1695" cy="1618"/>
            </a:xfrm>
            <a:custGeom>
              <a:avLst/>
              <a:gdLst/>
              <a:ahLst/>
              <a:cxnLst/>
              <a:rect l="l" t="t" r="r" b="b"/>
              <a:pathLst>
                <a:path w="22" h="21" extrusionOk="0">
                  <a:moveTo>
                    <a:pt x="14" y="20"/>
                  </a:moveTo>
                  <a:lnTo>
                    <a:pt x="14" y="20"/>
                  </a:lnTo>
                  <a:cubicBezTo>
                    <a:pt x="14" y="20"/>
                    <a:pt x="14" y="20"/>
                    <a:pt x="14" y="20"/>
                  </a:cubicBezTo>
                  <a:lnTo>
                    <a:pt x="14" y="20"/>
                  </a:lnTo>
                  <a:close/>
                  <a:moveTo>
                    <a:pt x="0" y="0"/>
                  </a:moveTo>
                  <a:lnTo>
                    <a:pt x="14" y="20"/>
                  </a:lnTo>
                  <a:lnTo>
                    <a:pt x="14" y="20"/>
                  </a:lnTo>
                  <a:cubicBezTo>
                    <a:pt x="12" y="18"/>
                    <a:pt x="12" y="17"/>
                    <a:pt x="13" y="17"/>
                  </a:cubicBezTo>
                  <a:lnTo>
                    <a:pt x="13" y="17"/>
                  </a:lnTo>
                  <a:cubicBezTo>
                    <a:pt x="14" y="17"/>
                    <a:pt x="19" y="20"/>
                    <a:pt x="21" y="20"/>
                  </a:cubicBezTo>
                  <a:cubicBezTo>
                    <a:pt x="22" y="20"/>
                    <a:pt x="21" y="19"/>
                    <a:pt x="17" y="1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955762" y="1866090"/>
              <a:ext cx="2929" cy="3468"/>
            </a:xfrm>
            <a:custGeom>
              <a:avLst/>
              <a:gdLst/>
              <a:ahLst/>
              <a:cxnLst/>
              <a:rect l="l" t="t" r="r" b="b"/>
              <a:pathLst>
                <a:path w="38" h="45" extrusionOk="0">
                  <a:moveTo>
                    <a:pt x="1" y="1"/>
                  </a:moveTo>
                  <a:lnTo>
                    <a:pt x="7" y="18"/>
                  </a:lnTo>
                  <a:cubicBezTo>
                    <a:pt x="14" y="24"/>
                    <a:pt x="24" y="27"/>
                    <a:pt x="37" y="44"/>
                  </a:cubicBezTo>
                  <a:lnTo>
                    <a:pt x="37" y="44"/>
                  </a:lnTo>
                  <a:cubicBezTo>
                    <a:pt x="27" y="31"/>
                    <a:pt x="11" y="14"/>
                    <a:pt x="1" y="1"/>
                  </a:cubicBezTo>
                  <a:close/>
                  <a:moveTo>
                    <a:pt x="37" y="44"/>
                  </a:moveTo>
                  <a:cubicBezTo>
                    <a:pt x="38" y="44"/>
                    <a:pt x="38" y="44"/>
                    <a:pt x="38" y="44"/>
                  </a:cubicBezTo>
                  <a:cubicBezTo>
                    <a:pt x="38" y="44"/>
                    <a:pt x="38" y="44"/>
                    <a:pt x="37" y="4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2954452" y="1864318"/>
              <a:ext cx="1387" cy="1850"/>
            </a:xfrm>
            <a:custGeom>
              <a:avLst/>
              <a:gdLst/>
              <a:ahLst/>
              <a:cxnLst/>
              <a:rect l="l" t="t" r="r" b="b"/>
              <a:pathLst>
                <a:path w="18" h="24" extrusionOk="0">
                  <a:moveTo>
                    <a:pt x="8" y="0"/>
                  </a:moveTo>
                  <a:lnTo>
                    <a:pt x="8" y="0"/>
                  </a:lnTo>
                  <a:cubicBezTo>
                    <a:pt x="1" y="3"/>
                    <a:pt x="8" y="14"/>
                    <a:pt x="18" y="24"/>
                  </a:cubicBez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2949057" y="1861389"/>
              <a:ext cx="1850" cy="3699"/>
            </a:xfrm>
            <a:custGeom>
              <a:avLst/>
              <a:gdLst/>
              <a:ahLst/>
              <a:cxnLst/>
              <a:rect l="l" t="t" r="r" b="b"/>
              <a:pathLst>
                <a:path w="24" h="48" extrusionOk="0">
                  <a:moveTo>
                    <a:pt x="0" y="1"/>
                  </a:moveTo>
                  <a:lnTo>
                    <a:pt x="24" y="48"/>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959384" y="1867169"/>
              <a:ext cx="2235" cy="3468"/>
            </a:xfrm>
            <a:custGeom>
              <a:avLst/>
              <a:gdLst/>
              <a:ahLst/>
              <a:cxnLst/>
              <a:rect l="l" t="t" r="r" b="b"/>
              <a:pathLst>
                <a:path w="29" h="45" extrusionOk="0">
                  <a:moveTo>
                    <a:pt x="1" y="0"/>
                  </a:moveTo>
                  <a:lnTo>
                    <a:pt x="28" y="44"/>
                  </a:lnTo>
                  <a:lnTo>
                    <a:pt x="11" y="13"/>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2961003" y="1867169"/>
              <a:ext cx="3160" cy="3699"/>
            </a:xfrm>
            <a:custGeom>
              <a:avLst/>
              <a:gdLst/>
              <a:ahLst/>
              <a:cxnLst/>
              <a:rect l="l" t="t" r="r" b="b"/>
              <a:pathLst>
                <a:path w="41" h="48" extrusionOk="0">
                  <a:moveTo>
                    <a:pt x="17" y="4"/>
                  </a:moveTo>
                  <a:cubicBezTo>
                    <a:pt x="18" y="5"/>
                    <a:pt x="19" y="6"/>
                    <a:pt x="19" y="7"/>
                  </a:cubicBezTo>
                  <a:lnTo>
                    <a:pt x="19" y="7"/>
                  </a:lnTo>
                  <a:cubicBezTo>
                    <a:pt x="19" y="6"/>
                    <a:pt x="18" y="5"/>
                    <a:pt x="17" y="4"/>
                  </a:cubicBezTo>
                  <a:close/>
                  <a:moveTo>
                    <a:pt x="0" y="0"/>
                  </a:moveTo>
                  <a:cubicBezTo>
                    <a:pt x="14" y="24"/>
                    <a:pt x="31" y="34"/>
                    <a:pt x="41" y="47"/>
                  </a:cubicBezTo>
                  <a:cubicBezTo>
                    <a:pt x="41" y="41"/>
                    <a:pt x="29" y="24"/>
                    <a:pt x="19" y="7"/>
                  </a:cubicBezTo>
                  <a:lnTo>
                    <a:pt x="19" y="7"/>
                  </a:lnTo>
                  <a:cubicBezTo>
                    <a:pt x="20" y="10"/>
                    <a:pt x="20" y="11"/>
                    <a:pt x="18" y="11"/>
                  </a:cubicBezTo>
                  <a:cubicBezTo>
                    <a:pt x="15" y="11"/>
                    <a:pt x="9"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2961311" y="1865320"/>
              <a:ext cx="1079" cy="2158"/>
            </a:xfrm>
            <a:custGeom>
              <a:avLst/>
              <a:gdLst/>
              <a:ahLst/>
              <a:cxnLst/>
              <a:rect l="l" t="t" r="r" b="b"/>
              <a:pathLst>
                <a:path w="14" h="28" extrusionOk="0">
                  <a:moveTo>
                    <a:pt x="0" y="1"/>
                  </a:moveTo>
                  <a:cubicBezTo>
                    <a:pt x="3" y="7"/>
                    <a:pt x="7" y="17"/>
                    <a:pt x="13" y="28"/>
                  </a:cubicBezTo>
                  <a:cubicBezTo>
                    <a:pt x="13" y="21"/>
                    <a:pt x="7" y="1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955993" y="1864318"/>
              <a:ext cx="2235" cy="2081"/>
            </a:xfrm>
            <a:custGeom>
              <a:avLst/>
              <a:gdLst/>
              <a:ahLst/>
              <a:cxnLst/>
              <a:rect l="l" t="t" r="r" b="b"/>
              <a:pathLst>
                <a:path w="29" h="27" extrusionOk="0">
                  <a:moveTo>
                    <a:pt x="1" y="0"/>
                  </a:moveTo>
                  <a:cubicBezTo>
                    <a:pt x="4" y="7"/>
                    <a:pt x="21" y="24"/>
                    <a:pt x="29" y="2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2955993" y="1864010"/>
              <a:ext cx="694" cy="385"/>
            </a:xfrm>
            <a:custGeom>
              <a:avLst/>
              <a:gdLst/>
              <a:ahLst/>
              <a:cxnLst/>
              <a:rect l="l" t="t" r="r" b="b"/>
              <a:pathLst>
                <a:path w="9" h="5" extrusionOk="0">
                  <a:moveTo>
                    <a:pt x="1" y="1"/>
                  </a:moveTo>
                  <a:lnTo>
                    <a:pt x="1" y="4"/>
                  </a:lnTo>
                  <a:cubicBezTo>
                    <a:pt x="4" y="1"/>
                    <a:pt x="8" y="1"/>
                    <a:pt x="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2955762" y="1864087"/>
              <a:ext cx="308" cy="308"/>
            </a:xfrm>
            <a:custGeom>
              <a:avLst/>
              <a:gdLst/>
              <a:ahLst/>
              <a:cxnLst/>
              <a:rect l="l" t="t" r="r" b="b"/>
              <a:pathLst>
                <a:path w="4" h="4" extrusionOk="0">
                  <a:moveTo>
                    <a:pt x="1" y="1"/>
                  </a:moveTo>
                  <a:cubicBezTo>
                    <a:pt x="1" y="1"/>
                    <a:pt x="1" y="2"/>
                    <a:pt x="1" y="3"/>
                  </a:cubicBezTo>
                  <a:lnTo>
                    <a:pt x="4" y="3"/>
                  </a:lnTo>
                  <a:cubicBezTo>
                    <a:pt x="2" y="2"/>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948210" y="1857767"/>
              <a:ext cx="3776" cy="5009"/>
            </a:xfrm>
            <a:custGeom>
              <a:avLst/>
              <a:gdLst/>
              <a:ahLst/>
              <a:cxnLst/>
              <a:rect l="l" t="t" r="r" b="b"/>
              <a:pathLst>
                <a:path w="49" h="65" extrusionOk="0">
                  <a:moveTo>
                    <a:pt x="1" y="1"/>
                  </a:moveTo>
                  <a:lnTo>
                    <a:pt x="1" y="1"/>
                  </a:lnTo>
                  <a:cubicBezTo>
                    <a:pt x="18" y="24"/>
                    <a:pt x="31" y="34"/>
                    <a:pt x="48" y="65"/>
                  </a:cubicBezTo>
                  <a:cubicBezTo>
                    <a:pt x="38" y="45"/>
                    <a:pt x="2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2952371" y="1861158"/>
              <a:ext cx="1927" cy="2389"/>
            </a:xfrm>
            <a:custGeom>
              <a:avLst/>
              <a:gdLst/>
              <a:ahLst/>
              <a:cxnLst/>
              <a:rect l="l" t="t" r="r" b="b"/>
              <a:pathLst>
                <a:path w="25" h="31" extrusionOk="0">
                  <a:moveTo>
                    <a:pt x="1" y="1"/>
                  </a:moveTo>
                  <a:lnTo>
                    <a:pt x="1" y="1"/>
                  </a:lnTo>
                  <a:cubicBezTo>
                    <a:pt x="7" y="10"/>
                    <a:pt x="18" y="21"/>
                    <a:pt x="24" y="31"/>
                  </a:cubicBez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2952911" y="1860696"/>
              <a:ext cx="848" cy="1079"/>
            </a:xfrm>
            <a:custGeom>
              <a:avLst/>
              <a:gdLst/>
              <a:ahLst/>
              <a:cxnLst/>
              <a:rect l="l" t="t" r="r" b="b"/>
              <a:pathLst>
                <a:path w="11" h="14" extrusionOk="0">
                  <a:moveTo>
                    <a:pt x="0" y="0"/>
                  </a:moveTo>
                  <a:lnTo>
                    <a:pt x="4" y="10"/>
                  </a:lnTo>
                  <a:lnTo>
                    <a:pt x="11" y="13"/>
                  </a:lnTo>
                  <a:lnTo>
                    <a:pt x="11" y="13"/>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956841" y="1861543"/>
              <a:ext cx="1850" cy="2158"/>
            </a:xfrm>
            <a:custGeom>
              <a:avLst/>
              <a:gdLst/>
              <a:ahLst/>
              <a:cxnLst/>
              <a:rect l="l" t="t" r="r" b="b"/>
              <a:pathLst>
                <a:path w="24" h="28" extrusionOk="0">
                  <a:moveTo>
                    <a:pt x="4" y="1"/>
                  </a:moveTo>
                  <a:cubicBezTo>
                    <a:pt x="3" y="1"/>
                    <a:pt x="1" y="1"/>
                    <a:pt x="0" y="2"/>
                  </a:cubicBezTo>
                  <a:cubicBezTo>
                    <a:pt x="9" y="11"/>
                    <a:pt x="18" y="27"/>
                    <a:pt x="22" y="27"/>
                  </a:cubicBezTo>
                  <a:cubicBezTo>
                    <a:pt x="23" y="27"/>
                    <a:pt x="24" y="27"/>
                    <a:pt x="24" y="26"/>
                  </a:cubicBezTo>
                  <a:cubicBezTo>
                    <a:pt x="18" y="13"/>
                    <a:pt x="18" y="9"/>
                    <a:pt x="21" y="5"/>
                  </a:cubicBezTo>
                  <a:cubicBezTo>
                    <a:pt x="13" y="3"/>
                    <a:pt x="8"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2956995" y="1863316"/>
              <a:ext cx="385" cy="539"/>
            </a:xfrm>
            <a:custGeom>
              <a:avLst/>
              <a:gdLst/>
              <a:ahLst/>
              <a:cxnLst/>
              <a:rect l="l" t="t" r="r" b="b"/>
              <a:pathLst>
                <a:path w="5" h="7" extrusionOk="0">
                  <a:moveTo>
                    <a:pt x="1" y="1"/>
                  </a:moveTo>
                  <a:lnTo>
                    <a:pt x="1" y="1"/>
                  </a:lnTo>
                  <a:cubicBezTo>
                    <a:pt x="1" y="1"/>
                    <a:pt x="1" y="1"/>
                    <a:pt x="2" y="3"/>
                  </a:cubicBezTo>
                  <a:lnTo>
                    <a:pt x="2" y="3"/>
                  </a:lnTo>
                  <a:cubicBezTo>
                    <a:pt x="2" y="1"/>
                    <a:pt x="1" y="1"/>
                    <a:pt x="1" y="1"/>
                  </a:cubicBezTo>
                  <a:close/>
                  <a:moveTo>
                    <a:pt x="2" y="3"/>
                  </a:moveTo>
                  <a:cubicBezTo>
                    <a:pt x="2" y="3"/>
                    <a:pt x="2" y="3"/>
                    <a:pt x="2" y="3"/>
                  </a:cubicBezTo>
                  <a:lnTo>
                    <a:pt x="2" y="3"/>
                  </a:lnTo>
                  <a:lnTo>
                    <a:pt x="2" y="3"/>
                  </a:lnTo>
                  <a:cubicBezTo>
                    <a:pt x="2" y="3"/>
                    <a:pt x="2" y="3"/>
                    <a:pt x="2" y="3"/>
                  </a:cubicBezTo>
                  <a:close/>
                  <a:moveTo>
                    <a:pt x="2" y="3"/>
                  </a:moveTo>
                  <a:cubicBezTo>
                    <a:pt x="3" y="4"/>
                    <a:pt x="4" y="5"/>
                    <a:pt x="5" y="7"/>
                  </a:cubicBezTo>
                  <a:lnTo>
                    <a:pt x="2"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2960232" y="1859848"/>
              <a:ext cx="308" cy="308"/>
            </a:xfrm>
            <a:custGeom>
              <a:avLst/>
              <a:gdLst/>
              <a:ahLst/>
              <a:cxnLst/>
              <a:rect l="l" t="t" r="r" b="b"/>
              <a:pathLst>
                <a:path w="4" h="4" extrusionOk="0">
                  <a:moveTo>
                    <a:pt x="4" y="4"/>
                  </a:move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2956148" y="1861235"/>
              <a:ext cx="771" cy="1310"/>
            </a:xfrm>
            <a:custGeom>
              <a:avLst/>
              <a:gdLst/>
              <a:ahLst/>
              <a:cxnLst/>
              <a:rect l="l" t="t" r="r" b="b"/>
              <a:pathLst>
                <a:path w="10" h="17" extrusionOk="0">
                  <a:moveTo>
                    <a:pt x="3" y="1"/>
                  </a:moveTo>
                  <a:cubicBezTo>
                    <a:pt x="1" y="1"/>
                    <a:pt x="4" y="8"/>
                    <a:pt x="9" y="17"/>
                  </a:cubicBezTo>
                  <a:lnTo>
                    <a:pt x="9" y="6"/>
                  </a:lnTo>
                  <a:cubicBezTo>
                    <a:pt x="7" y="4"/>
                    <a:pt x="7" y="2"/>
                    <a:pt x="6" y="2"/>
                  </a:cubicBezTo>
                  <a:cubicBezTo>
                    <a:pt x="6" y="2"/>
                    <a:pt x="6" y="2"/>
                    <a:pt x="6" y="3"/>
                  </a:cubicBezTo>
                  <a:cubicBezTo>
                    <a:pt x="5" y="1"/>
                    <a:pt x="4"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2959693" y="1862699"/>
              <a:ext cx="1464" cy="1310"/>
            </a:xfrm>
            <a:custGeom>
              <a:avLst/>
              <a:gdLst/>
              <a:ahLst/>
              <a:cxnLst/>
              <a:rect l="l" t="t" r="r" b="b"/>
              <a:pathLst>
                <a:path w="19" h="17" extrusionOk="0">
                  <a:moveTo>
                    <a:pt x="1" y="1"/>
                  </a:moveTo>
                  <a:lnTo>
                    <a:pt x="1" y="1"/>
                  </a:lnTo>
                  <a:cubicBezTo>
                    <a:pt x="6" y="6"/>
                    <a:pt x="18" y="16"/>
                    <a:pt x="19" y="16"/>
                  </a:cubicBezTo>
                  <a:cubicBezTo>
                    <a:pt x="19" y="16"/>
                    <a:pt x="18" y="16"/>
                    <a:pt x="17" y="15"/>
                  </a:cubicBezTo>
                  <a:cubicBezTo>
                    <a:pt x="11" y="7"/>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2957843" y="1864010"/>
              <a:ext cx="462" cy="617"/>
            </a:xfrm>
            <a:custGeom>
              <a:avLst/>
              <a:gdLst/>
              <a:ahLst/>
              <a:cxnLst/>
              <a:rect l="l" t="t" r="r" b="b"/>
              <a:pathLst>
                <a:path w="6" h="8" extrusionOk="0">
                  <a:moveTo>
                    <a:pt x="0" y="1"/>
                  </a:moveTo>
                  <a:lnTo>
                    <a:pt x="0" y="4"/>
                  </a:lnTo>
                  <a:cubicBezTo>
                    <a:pt x="3" y="7"/>
                    <a:pt x="5" y="8"/>
                    <a:pt x="5" y="8"/>
                  </a:cubicBezTo>
                  <a:cubicBezTo>
                    <a:pt x="5" y="8"/>
                    <a:pt x="3"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2956841" y="1862468"/>
              <a:ext cx="1079" cy="1618"/>
            </a:xfrm>
            <a:custGeom>
              <a:avLst/>
              <a:gdLst/>
              <a:ahLst/>
              <a:cxnLst/>
              <a:rect l="l" t="t" r="r" b="b"/>
              <a:pathLst>
                <a:path w="14" h="21" extrusionOk="0">
                  <a:moveTo>
                    <a:pt x="0" y="1"/>
                  </a:moveTo>
                  <a:cubicBezTo>
                    <a:pt x="0" y="4"/>
                    <a:pt x="4" y="7"/>
                    <a:pt x="4" y="14"/>
                  </a:cubicBezTo>
                  <a:cubicBezTo>
                    <a:pt x="7" y="18"/>
                    <a:pt x="10" y="18"/>
                    <a:pt x="13" y="21"/>
                  </a:cubicBezTo>
                  <a:cubicBezTo>
                    <a:pt x="10" y="18"/>
                    <a:pt x="4"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2948749" y="1844203"/>
              <a:ext cx="11560" cy="15722"/>
            </a:xfrm>
            <a:custGeom>
              <a:avLst/>
              <a:gdLst/>
              <a:ahLst/>
              <a:cxnLst/>
              <a:rect l="l" t="t" r="r" b="b"/>
              <a:pathLst>
                <a:path w="150" h="204" extrusionOk="0">
                  <a:moveTo>
                    <a:pt x="1" y="1"/>
                  </a:moveTo>
                  <a:cubicBezTo>
                    <a:pt x="18" y="23"/>
                    <a:pt x="32" y="45"/>
                    <a:pt x="26" y="45"/>
                  </a:cubicBezTo>
                  <a:cubicBezTo>
                    <a:pt x="24" y="45"/>
                    <a:pt x="19" y="42"/>
                    <a:pt x="11" y="35"/>
                  </a:cubicBezTo>
                  <a:lnTo>
                    <a:pt x="11" y="35"/>
                  </a:lnTo>
                  <a:cubicBezTo>
                    <a:pt x="21" y="62"/>
                    <a:pt x="102" y="153"/>
                    <a:pt x="149" y="204"/>
                  </a:cubicBezTo>
                  <a:cubicBezTo>
                    <a:pt x="139" y="190"/>
                    <a:pt x="129" y="177"/>
                    <a:pt x="123" y="157"/>
                  </a:cubicBezTo>
                  <a:cubicBezTo>
                    <a:pt x="105" y="143"/>
                    <a:pt x="78" y="129"/>
                    <a:pt x="62" y="99"/>
                  </a:cubicBezTo>
                  <a:cubicBezTo>
                    <a:pt x="61" y="94"/>
                    <a:pt x="61" y="92"/>
                    <a:pt x="63" y="92"/>
                  </a:cubicBezTo>
                  <a:cubicBezTo>
                    <a:pt x="68" y="92"/>
                    <a:pt x="81" y="109"/>
                    <a:pt x="92" y="119"/>
                  </a:cubicBezTo>
                  <a:cubicBezTo>
                    <a:pt x="62" y="85"/>
                    <a:pt x="62" y="58"/>
                    <a:pt x="17" y="7"/>
                  </a:cubicBezTo>
                  <a:lnTo>
                    <a:pt x="17" y="7"/>
                  </a:lnTo>
                  <a:lnTo>
                    <a:pt x="24" y="32"/>
                  </a:lnTo>
                  <a:cubicBezTo>
                    <a:pt x="17" y="21"/>
                    <a:pt x="11"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2959153" y="1860079"/>
              <a:ext cx="3237" cy="3006"/>
            </a:xfrm>
            <a:custGeom>
              <a:avLst/>
              <a:gdLst/>
              <a:ahLst/>
              <a:cxnLst/>
              <a:rect l="l" t="t" r="r" b="b"/>
              <a:pathLst>
                <a:path w="42" h="39" extrusionOk="0">
                  <a:moveTo>
                    <a:pt x="0" y="1"/>
                  </a:moveTo>
                  <a:lnTo>
                    <a:pt x="0" y="8"/>
                  </a:lnTo>
                  <a:cubicBezTo>
                    <a:pt x="8" y="8"/>
                    <a:pt x="18" y="18"/>
                    <a:pt x="41" y="38"/>
                  </a:cubicBezTo>
                  <a:cubicBezTo>
                    <a:pt x="31" y="21"/>
                    <a:pt x="24" y="11"/>
                    <a:pt x="18" y="1"/>
                  </a:cubicBezTo>
                  <a:lnTo>
                    <a:pt x="4"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2953450" y="1854916"/>
              <a:ext cx="6320" cy="7861"/>
            </a:xfrm>
            <a:custGeom>
              <a:avLst/>
              <a:gdLst/>
              <a:ahLst/>
              <a:cxnLst/>
              <a:rect l="l" t="t" r="r" b="b"/>
              <a:pathLst>
                <a:path w="82" h="102" extrusionOk="0">
                  <a:moveTo>
                    <a:pt x="65" y="82"/>
                  </a:moveTo>
                  <a:cubicBezTo>
                    <a:pt x="74" y="85"/>
                    <a:pt x="71" y="88"/>
                    <a:pt x="74" y="95"/>
                  </a:cubicBezTo>
                  <a:lnTo>
                    <a:pt x="74" y="95"/>
                  </a:lnTo>
                  <a:cubicBezTo>
                    <a:pt x="74" y="95"/>
                    <a:pt x="74" y="95"/>
                    <a:pt x="74" y="95"/>
                  </a:cubicBezTo>
                  <a:lnTo>
                    <a:pt x="74" y="95"/>
                  </a:lnTo>
                  <a:cubicBezTo>
                    <a:pt x="71" y="88"/>
                    <a:pt x="68" y="85"/>
                    <a:pt x="65" y="82"/>
                  </a:cubicBezTo>
                  <a:close/>
                  <a:moveTo>
                    <a:pt x="7" y="1"/>
                  </a:moveTo>
                  <a:cubicBezTo>
                    <a:pt x="1" y="7"/>
                    <a:pt x="21" y="31"/>
                    <a:pt x="27" y="48"/>
                  </a:cubicBezTo>
                  <a:cubicBezTo>
                    <a:pt x="29" y="44"/>
                    <a:pt x="30" y="43"/>
                    <a:pt x="31" y="43"/>
                  </a:cubicBezTo>
                  <a:cubicBezTo>
                    <a:pt x="37" y="43"/>
                    <a:pt x="45" y="67"/>
                    <a:pt x="62" y="78"/>
                  </a:cubicBezTo>
                  <a:cubicBezTo>
                    <a:pt x="65" y="85"/>
                    <a:pt x="65" y="88"/>
                    <a:pt x="65" y="91"/>
                  </a:cubicBezTo>
                  <a:cubicBezTo>
                    <a:pt x="67" y="91"/>
                    <a:pt x="72" y="94"/>
                    <a:pt x="77" y="98"/>
                  </a:cubicBezTo>
                  <a:lnTo>
                    <a:pt x="77" y="98"/>
                  </a:lnTo>
                  <a:lnTo>
                    <a:pt x="78" y="99"/>
                  </a:lnTo>
                  <a:cubicBezTo>
                    <a:pt x="77" y="98"/>
                    <a:pt x="77" y="98"/>
                    <a:pt x="77" y="98"/>
                  </a:cubicBezTo>
                  <a:lnTo>
                    <a:pt x="77" y="98"/>
                  </a:lnTo>
                  <a:cubicBezTo>
                    <a:pt x="77" y="98"/>
                    <a:pt x="77" y="98"/>
                    <a:pt x="78" y="98"/>
                  </a:cubicBezTo>
                  <a:lnTo>
                    <a:pt x="78" y="98"/>
                  </a:lnTo>
                  <a:lnTo>
                    <a:pt x="74" y="75"/>
                  </a:lnTo>
                  <a:cubicBezTo>
                    <a:pt x="73" y="74"/>
                    <a:pt x="71" y="74"/>
                    <a:pt x="70" y="74"/>
                  </a:cubicBezTo>
                  <a:cubicBezTo>
                    <a:pt x="68" y="74"/>
                    <a:pt x="67" y="77"/>
                    <a:pt x="65" y="82"/>
                  </a:cubicBezTo>
                  <a:cubicBezTo>
                    <a:pt x="41" y="48"/>
                    <a:pt x="37" y="31"/>
                    <a:pt x="7" y="1"/>
                  </a:cubicBezTo>
                  <a:close/>
                  <a:moveTo>
                    <a:pt x="78" y="98"/>
                  </a:moveTo>
                  <a:lnTo>
                    <a:pt x="78" y="99"/>
                  </a:lnTo>
                  <a:lnTo>
                    <a:pt x="82" y="102"/>
                  </a:lnTo>
                  <a:cubicBezTo>
                    <a:pt x="80" y="101"/>
                    <a:pt x="79" y="99"/>
                    <a:pt x="78" y="9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2944588" y="1852295"/>
              <a:ext cx="617" cy="617"/>
            </a:xfrm>
            <a:custGeom>
              <a:avLst/>
              <a:gdLst/>
              <a:ahLst/>
              <a:cxnLst/>
              <a:rect l="l" t="t" r="r" b="b"/>
              <a:pathLst>
                <a:path w="8" h="8" extrusionOk="0">
                  <a:moveTo>
                    <a:pt x="1" y="0"/>
                  </a:moveTo>
                  <a:cubicBezTo>
                    <a:pt x="1" y="4"/>
                    <a:pt x="4" y="4"/>
                    <a:pt x="7" y="8"/>
                  </a:cubicBezTo>
                  <a:cubicBezTo>
                    <a:pt x="4" y="4"/>
                    <a:pt x="1" y="1"/>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2945127" y="1852835"/>
              <a:ext cx="6011" cy="6320"/>
            </a:xfrm>
            <a:custGeom>
              <a:avLst/>
              <a:gdLst/>
              <a:ahLst/>
              <a:cxnLst/>
              <a:rect l="l" t="t" r="r" b="b"/>
              <a:pathLst>
                <a:path w="78" h="82" extrusionOk="0">
                  <a:moveTo>
                    <a:pt x="0" y="1"/>
                  </a:moveTo>
                  <a:cubicBezTo>
                    <a:pt x="3" y="11"/>
                    <a:pt x="11" y="28"/>
                    <a:pt x="28" y="37"/>
                  </a:cubicBezTo>
                  <a:lnTo>
                    <a:pt x="28" y="34"/>
                  </a:lnTo>
                  <a:cubicBezTo>
                    <a:pt x="35" y="39"/>
                    <a:pt x="55" y="58"/>
                    <a:pt x="68" y="70"/>
                  </a:cubicBezTo>
                  <a:lnTo>
                    <a:pt x="68" y="70"/>
                  </a:lnTo>
                  <a:cubicBezTo>
                    <a:pt x="49" y="48"/>
                    <a:pt x="34" y="30"/>
                    <a:pt x="14" y="7"/>
                  </a:cubicBezTo>
                  <a:lnTo>
                    <a:pt x="14" y="7"/>
                  </a:lnTo>
                  <a:cubicBezTo>
                    <a:pt x="14" y="13"/>
                    <a:pt x="22" y="25"/>
                    <a:pt x="21" y="25"/>
                  </a:cubicBezTo>
                  <a:cubicBezTo>
                    <a:pt x="21" y="25"/>
                    <a:pt x="21" y="25"/>
                    <a:pt x="20" y="24"/>
                  </a:cubicBezTo>
                  <a:cubicBezTo>
                    <a:pt x="11" y="17"/>
                    <a:pt x="7" y="11"/>
                    <a:pt x="0" y="1"/>
                  </a:cubicBezTo>
                  <a:close/>
                  <a:moveTo>
                    <a:pt x="68" y="70"/>
                  </a:moveTo>
                  <a:lnTo>
                    <a:pt x="68" y="70"/>
                  </a:lnTo>
                  <a:cubicBezTo>
                    <a:pt x="71" y="74"/>
                    <a:pt x="74" y="78"/>
                    <a:pt x="78" y="82"/>
                  </a:cubicBezTo>
                  <a:cubicBezTo>
                    <a:pt x="77" y="80"/>
                    <a:pt x="73" y="75"/>
                    <a:pt x="68" y="7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2949520" y="1853143"/>
              <a:ext cx="2466" cy="3699"/>
            </a:xfrm>
            <a:custGeom>
              <a:avLst/>
              <a:gdLst/>
              <a:ahLst/>
              <a:cxnLst/>
              <a:rect l="l" t="t" r="r" b="b"/>
              <a:pathLst>
                <a:path w="32" h="48" extrusionOk="0">
                  <a:moveTo>
                    <a:pt x="1" y="0"/>
                  </a:moveTo>
                  <a:lnTo>
                    <a:pt x="14" y="17"/>
                  </a:lnTo>
                  <a:cubicBezTo>
                    <a:pt x="13" y="17"/>
                    <a:pt x="13" y="17"/>
                    <a:pt x="12" y="17"/>
                  </a:cubicBezTo>
                  <a:lnTo>
                    <a:pt x="12" y="17"/>
                  </a:lnTo>
                  <a:cubicBezTo>
                    <a:pt x="7" y="17"/>
                    <a:pt x="22" y="34"/>
                    <a:pt x="31" y="47"/>
                  </a:cubicBezTo>
                  <a:lnTo>
                    <a:pt x="24"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2961003" y="1860079"/>
              <a:ext cx="2697" cy="4008"/>
            </a:xfrm>
            <a:custGeom>
              <a:avLst/>
              <a:gdLst/>
              <a:ahLst/>
              <a:cxnLst/>
              <a:rect l="l" t="t" r="r" b="b"/>
              <a:pathLst>
                <a:path w="35" h="52" extrusionOk="0">
                  <a:moveTo>
                    <a:pt x="0" y="1"/>
                  </a:moveTo>
                  <a:lnTo>
                    <a:pt x="7" y="15"/>
                  </a:lnTo>
                  <a:lnTo>
                    <a:pt x="34" y="52"/>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2962313" y="1860387"/>
              <a:ext cx="1618" cy="2158"/>
            </a:xfrm>
            <a:custGeom>
              <a:avLst/>
              <a:gdLst/>
              <a:ahLst/>
              <a:cxnLst/>
              <a:rect l="l" t="t" r="r" b="b"/>
              <a:pathLst>
                <a:path w="21" h="28" extrusionOk="0">
                  <a:moveTo>
                    <a:pt x="0" y="0"/>
                  </a:moveTo>
                  <a:lnTo>
                    <a:pt x="20" y="28"/>
                  </a:lnTo>
                  <a:lnTo>
                    <a:pt x="20" y="28"/>
                  </a:lnTo>
                  <a:lnTo>
                    <a:pt x="11"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2990982" y="1792723"/>
              <a:ext cx="308" cy="848"/>
            </a:xfrm>
            <a:custGeom>
              <a:avLst/>
              <a:gdLst/>
              <a:ahLst/>
              <a:cxnLst/>
              <a:rect l="l" t="t" r="r" b="b"/>
              <a:pathLst>
                <a:path w="4" h="11" extrusionOk="0">
                  <a:moveTo>
                    <a:pt x="0" y="0"/>
                  </a:moveTo>
                  <a:cubicBezTo>
                    <a:pt x="0" y="3"/>
                    <a:pt x="0" y="7"/>
                    <a:pt x="3"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2989672" y="1794495"/>
              <a:ext cx="771" cy="1156"/>
            </a:xfrm>
            <a:custGeom>
              <a:avLst/>
              <a:gdLst/>
              <a:ahLst/>
              <a:cxnLst/>
              <a:rect l="l" t="t" r="r" b="b"/>
              <a:pathLst>
                <a:path w="10" h="15" extrusionOk="0">
                  <a:moveTo>
                    <a:pt x="0" y="1"/>
                  </a:moveTo>
                  <a:lnTo>
                    <a:pt x="10" y="14"/>
                  </a:lnTo>
                  <a:cubicBezTo>
                    <a:pt x="3" y="4"/>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2983892" y="1843201"/>
              <a:ext cx="3699" cy="3314"/>
            </a:xfrm>
            <a:custGeom>
              <a:avLst/>
              <a:gdLst/>
              <a:ahLst/>
              <a:cxnLst/>
              <a:rect l="l" t="t" r="r" b="b"/>
              <a:pathLst>
                <a:path w="48" h="43" extrusionOk="0">
                  <a:moveTo>
                    <a:pt x="1" y="0"/>
                  </a:moveTo>
                  <a:cubicBezTo>
                    <a:pt x="20" y="18"/>
                    <a:pt x="45" y="42"/>
                    <a:pt x="47" y="42"/>
                  </a:cubicBezTo>
                  <a:cubicBezTo>
                    <a:pt x="48" y="42"/>
                    <a:pt x="45" y="39"/>
                    <a:pt x="38" y="31"/>
                  </a:cubicBezTo>
                  <a:lnTo>
                    <a:pt x="11" y="0"/>
                  </a:lnTo>
                  <a:lnTo>
                    <a:pt x="11" y="0"/>
                  </a:lnTo>
                  <a:cubicBezTo>
                    <a:pt x="12" y="3"/>
                    <a:pt x="12" y="4"/>
                    <a:pt x="10" y="4"/>
                  </a:cubicBezTo>
                  <a:cubicBezTo>
                    <a:pt x="8" y="4"/>
                    <a:pt x="4" y="2"/>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2986743" y="1816151"/>
              <a:ext cx="1927" cy="2697"/>
            </a:xfrm>
            <a:custGeom>
              <a:avLst/>
              <a:gdLst/>
              <a:ahLst/>
              <a:cxnLst/>
              <a:rect l="l" t="t" r="r" b="b"/>
              <a:pathLst>
                <a:path w="25" h="35" extrusionOk="0">
                  <a:moveTo>
                    <a:pt x="1" y="0"/>
                  </a:moveTo>
                  <a:cubicBezTo>
                    <a:pt x="7" y="9"/>
                    <a:pt x="12" y="16"/>
                    <a:pt x="17" y="23"/>
                  </a:cubicBezTo>
                  <a:lnTo>
                    <a:pt x="17" y="23"/>
                  </a:lnTo>
                  <a:cubicBezTo>
                    <a:pt x="15" y="18"/>
                    <a:pt x="13" y="14"/>
                    <a:pt x="11" y="11"/>
                  </a:cubicBezTo>
                  <a:lnTo>
                    <a:pt x="1" y="0"/>
                  </a:lnTo>
                  <a:close/>
                  <a:moveTo>
                    <a:pt x="17" y="23"/>
                  </a:moveTo>
                  <a:cubicBezTo>
                    <a:pt x="19" y="27"/>
                    <a:pt x="21" y="31"/>
                    <a:pt x="24" y="34"/>
                  </a:cubicBezTo>
                  <a:cubicBezTo>
                    <a:pt x="22" y="30"/>
                    <a:pt x="20" y="27"/>
                    <a:pt x="17" y="2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2979730" y="1806518"/>
              <a:ext cx="1927" cy="1387"/>
            </a:xfrm>
            <a:custGeom>
              <a:avLst/>
              <a:gdLst/>
              <a:ahLst/>
              <a:cxnLst/>
              <a:rect l="l" t="t" r="r" b="b"/>
              <a:pathLst>
                <a:path w="25" h="18" extrusionOk="0">
                  <a:moveTo>
                    <a:pt x="0" y="0"/>
                  </a:moveTo>
                  <a:lnTo>
                    <a:pt x="25" y="17"/>
                  </a:lnTo>
                  <a:cubicBezTo>
                    <a:pt x="17" y="10"/>
                    <a:pt x="11"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2995067" y="1781779"/>
              <a:ext cx="2235" cy="2929"/>
            </a:xfrm>
            <a:custGeom>
              <a:avLst/>
              <a:gdLst/>
              <a:ahLst/>
              <a:cxnLst/>
              <a:rect l="l" t="t" r="r" b="b"/>
              <a:pathLst>
                <a:path w="29" h="38" extrusionOk="0">
                  <a:moveTo>
                    <a:pt x="8" y="0"/>
                  </a:moveTo>
                  <a:cubicBezTo>
                    <a:pt x="1" y="3"/>
                    <a:pt x="18" y="20"/>
                    <a:pt x="28" y="37"/>
                  </a:cubicBez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2970020" y="1851371"/>
              <a:ext cx="2543" cy="2081"/>
            </a:xfrm>
            <a:custGeom>
              <a:avLst/>
              <a:gdLst/>
              <a:ahLst/>
              <a:cxnLst/>
              <a:rect l="l" t="t" r="r" b="b"/>
              <a:pathLst>
                <a:path w="33" h="27" extrusionOk="0">
                  <a:moveTo>
                    <a:pt x="2" y="0"/>
                  </a:moveTo>
                  <a:cubicBezTo>
                    <a:pt x="0" y="0"/>
                    <a:pt x="2" y="4"/>
                    <a:pt x="9" y="12"/>
                  </a:cubicBezTo>
                  <a:cubicBezTo>
                    <a:pt x="22" y="23"/>
                    <a:pt x="29" y="26"/>
                    <a:pt x="32" y="26"/>
                  </a:cubicBezTo>
                  <a:cubicBezTo>
                    <a:pt x="21" y="15"/>
                    <a:pt x="5"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3009709" y="1818463"/>
              <a:ext cx="1079" cy="1695"/>
            </a:xfrm>
            <a:custGeom>
              <a:avLst/>
              <a:gdLst/>
              <a:ahLst/>
              <a:cxnLst/>
              <a:rect l="l" t="t" r="r" b="b"/>
              <a:pathLst>
                <a:path w="14" h="22" extrusionOk="0">
                  <a:moveTo>
                    <a:pt x="0" y="1"/>
                  </a:moveTo>
                  <a:cubicBezTo>
                    <a:pt x="4" y="7"/>
                    <a:pt x="7" y="14"/>
                    <a:pt x="13" y="21"/>
                  </a:cubicBezTo>
                  <a:cubicBezTo>
                    <a:pt x="10" y="14"/>
                    <a:pt x="7"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2972486" y="1852295"/>
              <a:ext cx="1387" cy="1850"/>
            </a:xfrm>
            <a:custGeom>
              <a:avLst/>
              <a:gdLst/>
              <a:ahLst/>
              <a:cxnLst/>
              <a:rect l="l" t="t" r="r" b="b"/>
              <a:pathLst>
                <a:path w="18" h="24" extrusionOk="0">
                  <a:moveTo>
                    <a:pt x="0" y="0"/>
                  </a:moveTo>
                  <a:cubicBezTo>
                    <a:pt x="3" y="8"/>
                    <a:pt x="3" y="14"/>
                    <a:pt x="0" y="14"/>
                  </a:cubicBezTo>
                  <a:cubicBezTo>
                    <a:pt x="7" y="19"/>
                    <a:pt x="13" y="24"/>
                    <a:pt x="15" y="24"/>
                  </a:cubicBezTo>
                  <a:cubicBezTo>
                    <a:pt x="18" y="24"/>
                    <a:pt x="17" y="19"/>
                    <a:pt x="10" y="8"/>
                  </a:cubicBezTo>
                  <a:cubicBezTo>
                    <a:pt x="7" y="4"/>
                    <a:pt x="3"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3028128" y="1763899"/>
              <a:ext cx="385" cy="462"/>
            </a:xfrm>
            <a:custGeom>
              <a:avLst/>
              <a:gdLst/>
              <a:ahLst/>
              <a:cxnLst/>
              <a:rect l="l" t="t" r="r" b="b"/>
              <a:pathLst>
                <a:path w="5" h="6" extrusionOk="0">
                  <a:moveTo>
                    <a:pt x="1" y="1"/>
                  </a:moveTo>
                  <a:cubicBezTo>
                    <a:pt x="1" y="1"/>
                    <a:pt x="1" y="1"/>
                    <a:pt x="1" y="3"/>
                  </a:cubicBezTo>
                  <a:lnTo>
                    <a:pt x="5" y="6"/>
                  </a:ln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3055025" y="1782781"/>
              <a:ext cx="308" cy="617"/>
            </a:xfrm>
            <a:custGeom>
              <a:avLst/>
              <a:gdLst/>
              <a:ahLst/>
              <a:cxnLst/>
              <a:rect l="l" t="t" r="r" b="b"/>
              <a:pathLst>
                <a:path w="4" h="8" extrusionOk="0">
                  <a:moveTo>
                    <a:pt x="3" y="1"/>
                  </a:moveTo>
                  <a:lnTo>
                    <a:pt x="3" y="1"/>
                  </a:lnTo>
                  <a:cubicBezTo>
                    <a:pt x="3" y="4"/>
                    <a:pt x="0" y="4"/>
                    <a:pt x="0" y="7"/>
                  </a:cubicBezTo>
                  <a:cubicBezTo>
                    <a:pt x="3" y="7"/>
                    <a:pt x="3" y="7"/>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2966706" y="1858538"/>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2957072" y="1848442"/>
              <a:ext cx="1156" cy="1387"/>
            </a:xfrm>
            <a:custGeom>
              <a:avLst/>
              <a:gdLst/>
              <a:ahLst/>
              <a:cxnLst/>
              <a:rect l="l" t="t" r="r" b="b"/>
              <a:pathLst>
                <a:path w="15" h="18" extrusionOk="0">
                  <a:moveTo>
                    <a:pt x="15" y="17"/>
                  </a:moveTo>
                  <a:cubicBezTo>
                    <a:pt x="10" y="13"/>
                    <a:pt x="7" y="7"/>
                    <a:pt x="1" y="0"/>
                  </a:cubicBezTo>
                  <a:cubicBezTo>
                    <a:pt x="7" y="7"/>
                    <a:pt x="10" y="13"/>
                    <a:pt x="15"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2962544" y="1835649"/>
              <a:ext cx="617" cy="617"/>
            </a:xfrm>
            <a:custGeom>
              <a:avLst/>
              <a:gdLst/>
              <a:ahLst/>
              <a:cxnLst/>
              <a:rect l="l" t="t" r="r" b="b"/>
              <a:pathLst>
                <a:path w="8" h="8" extrusionOk="0">
                  <a:moveTo>
                    <a:pt x="8" y="7"/>
                  </a:moveTo>
                  <a:lnTo>
                    <a:pt x="8" y="7"/>
                  </a:lnTo>
                  <a:cubicBezTo>
                    <a:pt x="0" y="1"/>
                    <a:pt x="0" y="1"/>
                    <a:pt x="8"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2965396" y="1857767"/>
              <a:ext cx="925" cy="617"/>
            </a:xfrm>
            <a:custGeom>
              <a:avLst/>
              <a:gdLst/>
              <a:ahLst/>
              <a:cxnLst/>
              <a:rect l="l" t="t" r="r" b="b"/>
              <a:pathLst>
                <a:path w="12" h="8" extrusionOk="0">
                  <a:moveTo>
                    <a:pt x="1" y="1"/>
                  </a:moveTo>
                  <a:cubicBezTo>
                    <a:pt x="4" y="4"/>
                    <a:pt x="11" y="4"/>
                    <a:pt x="11" y="7"/>
                  </a:cubicBezTo>
                  <a:cubicBezTo>
                    <a:pt x="11" y="4"/>
                    <a:pt x="8"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2966243" y="1858769"/>
              <a:ext cx="385" cy="462"/>
            </a:xfrm>
            <a:custGeom>
              <a:avLst/>
              <a:gdLst/>
              <a:ahLst/>
              <a:cxnLst/>
              <a:rect l="l" t="t" r="r" b="b"/>
              <a:pathLst>
                <a:path w="5" h="6" extrusionOk="0">
                  <a:moveTo>
                    <a:pt x="0" y="1"/>
                  </a:moveTo>
                  <a:cubicBezTo>
                    <a:pt x="2" y="3"/>
                    <a:pt x="4" y="5"/>
                    <a:pt x="4" y="5"/>
                  </a:cubicBezTo>
                  <a:cubicBezTo>
                    <a:pt x="5" y="5"/>
                    <a:pt x="5" y="4"/>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2966243" y="1858307"/>
              <a:ext cx="539" cy="308"/>
            </a:xfrm>
            <a:custGeom>
              <a:avLst/>
              <a:gdLst/>
              <a:ahLst/>
              <a:cxnLst/>
              <a:rect l="l" t="t" r="r" b="b"/>
              <a:pathLst>
                <a:path w="7" h="4" extrusionOk="0">
                  <a:moveTo>
                    <a:pt x="0" y="0"/>
                  </a:moveTo>
                  <a:cubicBezTo>
                    <a:pt x="3" y="0"/>
                    <a:pt x="7" y="4"/>
                    <a:pt x="7" y="4"/>
                  </a:cubicBezTo>
                  <a:lnTo>
                    <a:pt x="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3017108" y="1782164"/>
              <a:ext cx="462" cy="1002"/>
            </a:xfrm>
            <a:custGeom>
              <a:avLst/>
              <a:gdLst/>
              <a:ahLst/>
              <a:cxnLst/>
              <a:rect l="l" t="t" r="r" b="b"/>
              <a:pathLst>
                <a:path w="6" h="13" extrusionOk="0">
                  <a:moveTo>
                    <a:pt x="0" y="0"/>
                  </a:moveTo>
                  <a:cubicBezTo>
                    <a:pt x="0" y="0"/>
                    <a:pt x="2" y="4"/>
                    <a:pt x="6" y="12"/>
                  </a:cubicBezTo>
                  <a:lnTo>
                    <a:pt x="6" y="9"/>
                  </a:lnTo>
                  <a:cubicBezTo>
                    <a:pt x="2" y="4"/>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2968787" y="1813839"/>
              <a:ext cx="385" cy="308"/>
            </a:xfrm>
            <a:custGeom>
              <a:avLst/>
              <a:gdLst/>
              <a:ahLst/>
              <a:cxnLst/>
              <a:rect l="l" t="t" r="r" b="b"/>
              <a:pathLst>
                <a:path w="5" h="4" extrusionOk="0">
                  <a:moveTo>
                    <a:pt x="0" y="0"/>
                  </a:moveTo>
                  <a:lnTo>
                    <a:pt x="4" y="3"/>
                  </a:lnTo>
                  <a:lnTo>
                    <a:pt x="4"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2968247" y="1811450"/>
              <a:ext cx="6628" cy="9711"/>
            </a:xfrm>
            <a:custGeom>
              <a:avLst/>
              <a:gdLst/>
              <a:ahLst/>
              <a:cxnLst/>
              <a:rect l="l" t="t" r="r" b="b"/>
              <a:pathLst>
                <a:path w="86" h="126" extrusionOk="0">
                  <a:moveTo>
                    <a:pt x="1" y="0"/>
                  </a:moveTo>
                  <a:cubicBezTo>
                    <a:pt x="19" y="30"/>
                    <a:pt x="22" y="38"/>
                    <a:pt x="19" y="38"/>
                  </a:cubicBezTo>
                  <a:cubicBezTo>
                    <a:pt x="17" y="38"/>
                    <a:pt x="14" y="36"/>
                    <a:pt x="11" y="34"/>
                  </a:cubicBezTo>
                  <a:lnTo>
                    <a:pt x="11" y="34"/>
                  </a:lnTo>
                  <a:lnTo>
                    <a:pt x="85" y="125"/>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2952911" y="1761973"/>
              <a:ext cx="103964" cy="99263"/>
            </a:xfrm>
            <a:custGeom>
              <a:avLst/>
              <a:gdLst/>
              <a:ahLst/>
              <a:cxnLst/>
              <a:rect l="l" t="t" r="r" b="b"/>
              <a:pathLst>
                <a:path w="1349" h="1288" extrusionOk="0">
                  <a:moveTo>
                    <a:pt x="774" y="183"/>
                  </a:moveTo>
                  <a:cubicBezTo>
                    <a:pt x="777" y="187"/>
                    <a:pt x="780" y="192"/>
                    <a:pt x="782" y="195"/>
                  </a:cubicBezTo>
                  <a:lnTo>
                    <a:pt x="782" y="195"/>
                  </a:lnTo>
                  <a:cubicBezTo>
                    <a:pt x="780" y="191"/>
                    <a:pt x="777" y="187"/>
                    <a:pt x="774" y="183"/>
                  </a:cubicBezTo>
                  <a:close/>
                  <a:moveTo>
                    <a:pt x="494" y="423"/>
                  </a:moveTo>
                  <a:cubicBezTo>
                    <a:pt x="493" y="423"/>
                    <a:pt x="493" y="423"/>
                    <a:pt x="494" y="424"/>
                  </a:cubicBezTo>
                  <a:lnTo>
                    <a:pt x="494" y="424"/>
                  </a:lnTo>
                  <a:lnTo>
                    <a:pt x="494" y="423"/>
                  </a:lnTo>
                  <a:close/>
                  <a:moveTo>
                    <a:pt x="1155" y="435"/>
                  </a:moveTo>
                  <a:cubicBezTo>
                    <a:pt x="1155" y="435"/>
                    <a:pt x="1155" y="436"/>
                    <a:pt x="1156" y="436"/>
                  </a:cubicBezTo>
                  <a:cubicBezTo>
                    <a:pt x="1155" y="436"/>
                    <a:pt x="1155" y="435"/>
                    <a:pt x="1155" y="435"/>
                  </a:cubicBezTo>
                  <a:close/>
                  <a:moveTo>
                    <a:pt x="1034" y="483"/>
                  </a:moveTo>
                  <a:cubicBezTo>
                    <a:pt x="1034" y="483"/>
                    <a:pt x="1034" y="483"/>
                    <a:pt x="1034" y="483"/>
                  </a:cubicBezTo>
                  <a:lnTo>
                    <a:pt x="1035" y="484"/>
                  </a:lnTo>
                  <a:lnTo>
                    <a:pt x="1035" y="484"/>
                  </a:lnTo>
                  <a:cubicBezTo>
                    <a:pt x="1035" y="484"/>
                    <a:pt x="1034" y="484"/>
                    <a:pt x="1034" y="483"/>
                  </a:cubicBezTo>
                  <a:close/>
                  <a:moveTo>
                    <a:pt x="368" y="607"/>
                  </a:moveTo>
                  <a:lnTo>
                    <a:pt x="368" y="607"/>
                  </a:lnTo>
                  <a:cubicBezTo>
                    <a:pt x="368" y="607"/>
                    <a:pt x="368" y="607"/>
                    <a:pt x="368" y="608"/>
                  </a:cubicBezTo>
                  <a:cubicBezTo>
                    <a:pt x="369" y="608"/>
                    <a:pt x="369" y="608"/>
                    <a:pt x="369" y="608"/>
                  </a:cubicBezTo>
                  <a:lnTo>
                    <a:pt x="369" y="608"/>
                  </a:lnTo>
                  <a:cubicBezTo>
                    <a:pt x="368" y="607"/>
                    <a:pt x="368" y="607"/>
                    <a:pt x="368" y="607"/>
                  </a:cubicBezTo>
                  <a:close/>
                  <a:moveTo>
                    <a:pt x="376" y="612"/>
                  </a:moveTo>
                  <a:lnTo>
                    <a:pt x="376" y="612"/>
                  </a:lnTo>
                  <a:cubicBezTo>
                    <a:pt x="377" y="613"/>
                    <a:pt x="377" y="614"/>
                    <a:pt x="378" y="615"/>
                  </a:cubicBezTo>
                  <a:lnTo>
                    <a:pt x="378" y="615"/>
                  </a:lnTo>
                  <a:cubicBezTo>
                    <a:pt x="377" y="614"/>
                    <a:pt x="377" y="613"/>
                    <a:pt x="376" y="612"/>
                  </a:cubicBezTo>
                  <a:close/>
                  <a:moveTo>
                    <a:pt x="381" y="647"/>
                  </a:moveTo>
                  <a:cubicBezTo>
                    <a:pt x="383" y="647"/>
                    <a:pt x="388" y="652"/>
                    <a:pt x="396" y="659"/>
                  </a:cubicBezTo>
                  <a:cubicBezTo>
                    <a:pt x="396" y="661"/>
                    <a:pt x="396" y="661"/>
                    <a:pt x="394" y="661"/>
                  </a:cubicBezTo>
                  <a:cubicBezTo>
                    <a:pt x="392" y="661"/>
                    <a:pt x="388" y="660"/>
                    <a:pt x="382" y="656"/>
                  </a:cubicBezTo>
                  <a:cubicBezTo>
                    <a:pt x="379" y="650"/>
                    <a:pt x="379" y="647"/>
                    <a:pt x="381" y="647"/>
                  </a:cubicBezTo>
                  <a:close/>
                  <a:moveTo>
                    <a:pt x="227" y="666"/>
                  </a:moveTo>
                  <a:cubicBezTo>
                    <a:pt x="228" y="668"/>
                    <a:pt x="231" y="673"/>
                    <a:pt x="234" y="678"/>
                  </a:cubicBezTo>
                  <a:lnTo>
                    <a:pt x="234" y="678"/>
                  </a:lnTo>
                  <a:lnTo>
                    <a:pt x="227" y="666"/>
                  </a:lnTo>
                  <a:close/>
                  <a:moveTo>
                    <a:pt x="301" y="676"/>
                  </a:moveTo>
                  <a:cubicBezTo>
                    <a:pt x="304" y="681"/>
                    <a:pt x="305" y="684"/>
                    <a:pt x="305" y="686"/>
                  </a:cubicBezTo>
                  <a:lnTo>
                    <a:pt x="305" y="686"/>
                  </a:lnTo>
                  <a:cubicBezTo>
                    <a:pt x="305" y="686"/>
                    <a:pt x="305" y="686"/>
                    <a:pt x="304" y="686"/>
                  </a:cubicBezTo>
                  <a:lnTo>
                    <a:pt x="304" y="686"/>
                  </a:lnTo>
                  <a:cubicBezTo>
                    <a:pt x="305" y="686"/>
                    <a:pt x="305" y="687"/>
                    <a:pt x="305" y="687"/>
                  </a:cubicBezTo>
                  <a:lnTo>
                    <a:pt x="305" y="687"/>
                  </a:lnTo>
                  <a:cubicBezTo>
                    <a:pt x="305" y="687"/>
                    <a:pt x="305" y="686"/>
                    <a:pt x="305" y="686"/>
                  </a:cubicBezTo>
                  <a:lnTo>
                    <a:pt x="305" y="686"/>
                  </a:lnTo>
                  <a:cubicBezTo>
                    <a:pt x="306" y="686"/>
                    <a:pt x="307" y="686"/>
                    <a:pt x="307" y="686"/>
                  </a:cubicBezTo>
                  <a:cubicBezTo>
                    <a:pt x="309" y="686"/>
                    <a:pt x="308" y="685"/>
                    <a:pt x="301" y="676"/>
                  </a:cubicBezTo>
                  <a:close/>
                  <a:moveTo>
                    <a:pt x="186" y="693"/>
                  </a:moveTo>
                  <a:cubicBezTo>
                    <a:pt x="188" y="695"/>
                    <a:pt x="190" y="697"/>
                    <a:pt x="191" y="698"/>
                  </a:cubicBezTo>
                  <a:lnTo>
                    <a:pt x="191" y="698"/>
                  </a:lnTo>
                  <a:cubicBezTo>
                    <a:pt x="189" y="696"/>
                    <a:pt x="187" y="694"/>
                    <a:pt x="186" y="693"/>
                  </a:cubicBezTo>
                  <a:close/>
                  <a:moveTo>
                    <a:pt x="186" y="700"/>
                  </a:moveTo>
                  <a:lnTo>
                    <a:pt x="186" y="700"/>
                  </a:lnTo>
                  <a:cubicBezTo>
                    <a:pt x="187" y="701"/>
                    <a:pt x="188" y="703"/>
                    <a:pt x="190" y="706"/>
                  </a:cubicBezTo>
                  <a:lnTo>
                    <a:pt x="190" y="706"/>
                  </a:lnTo>
                  <a:lnTo>
                    <a:pt x="186" y="700"/>
                  </a:lnTo>
                  <a:close/>
                  <a:moveTo>
                    <a:pt x="386" y="1038"/>
                  </a:moveTo>
                  <a:cubicBezTo>
                    <a:pt x="389" y="1041"/>
                    <a:pt x="396" y="1048"/>
                    <a:pt x="403" y="1054"/>
                  </a:cubicBezTo>
                  <a:cubicBezTo>
                    <a:pt x="399" y="1048"/>
                    <a:pt x="393" y="1044"/>
                    <a:pt x="386" y="1038"/>
                  </a:cubicBezTo>
                  <a:close/>
                  <a:moveTo>
                    <a:pt x="342" y="1068"/>
                  </a:moveTo>
                  <a:cubicBezTo>
                    <a:pt x="343" y="1069"/>
                    <a:pt x="344" y="1070"/>
                    <a:pt x="345" y="1071"/>
                  </a:cubicBezTo>
                  <a:lnTo>
                    <a:pt x="345" y="1071"/>
                  </a:lnTo>
                  <a:cubicBezTo>
                    <a:pt x="344" y="1070"/>
                    <a:pt x="343" y="1069"/>
                    <a:pt x="342" y="1068"/>
                  </a:cubicBezTo>
                  <a:close/>
                  <a:moveTo>
                    <a:pt x="69" y="1139"/>
                  </a:moveTo>
                  <a:cubicBezTo>
                    <a:pt x="69" y="1140"/>
                    <a:pt x="69" y="1140"/>
                    <a:pt x="69" y="1140"/>
                  </a:cubicBezTo>
                  <a:lnTo>
                    <a:pt x="69" y="1140"/>
                  </a:lnTo>
                  <a:cubicBezTo>
                    <a:pt x="69" y="1140"/>
                    <a:pt x="69" y="1140"/>
                    <a:pt x="69" y="1139"/>
                  </a:cubicBezTo>
                  <a:close/>
                  <a:moveTo>
                    <a:pt x="183" y="1203"/>
                  </a:moveTo>
                  <a:cubicBezTo>
                    <a:pt x="189" y="1208"/>
                    <a:pt x="191" y="1209"/>
                    <a:pt x="191" y="1209"/>
                  </a:cubicBezTo>
                  <a:cubicBezTo>
                    <a:pt x="191" y="1209"/>
                    <a:pt x="187" y="1207"/>
                    <a:pt x="183" y="1203"/>
                  </a:cubicBezTo>
                  <a:close/>
                  <a:moveTo>
                    <a:pt x="171" y="1208"/>
                  </a:moveTo>
                  <a:lnTo>
                    <a:pt x="171" y="1208"/>
                  </a:lnTo>
                  <a:cubicBezTo>
                    <a:pt x="172" y="1209"/>
                    <a:pt x="173" y="1209"/>
                    <a:pt x="173" y="1210"/>
                  </a:cubicBezTo>
                  <a:cubicBezTo>
                    <a:pt x="172" y="1209"/>
                    <a:pt x="172" y="1209"/>
                    <a:pt x="171" y="1208"/>
                  </a:cubicBezTo>
                  <a:close/>
                  <a:moveTo>
                    <a:pt x="161" y="1239"/>
                  </a:moveTo>
                  <a:cubicBezTo>
                    <a:pt x="162" y="1240"/>
                    <a:pt x="162" y="1240"/>
                    <a:pt x="163" y="1241"/>
                  </a:cubicBezTo>
                  <a:cubicBezTo>
                    <a:pt x="162" y="1240"/>
                    <a:pt x="162" y="1240"/>
                    <a:pt x="161" y="1239"/>
                  </a:cubicBezTo>
                  <a:close/>
                  <a:moveTo>
                    <a:pt x="1109" y="0"/>
                  </a:moveTo>
                  <a:cubicBezTo>
                    <a:pt x="1124" y="27"/>
                    <a:pt x="1128" y="36"/>
                    <a:pt x="1122" y="36"/>
                  </a:cubicBezTo>
                  <a:cubicBezTo>
                    <a:pt x="1121" y="36"/>
                    <a:pt x="1118" y="36"/>
                    <a:pt x="1115" y="34"/>
                  </a:cubicBezTo>
                  <a:lnTo>
                    <a:pt x="1109" y="24"/>
                  </a:lnTo>
                  <a:cubicBezTo>
                    <a:pt x="1106" y="30"/>
                    <a:pt x="1101" y="32"/>
                    <a:pt x="1095" y="32"/>
                  </a:cubicBezTo>
                  <a:cubicBezTo>
                    <a:pt x="1081" y="32"/>
                    <a:pt x="1058" y="20"/>
                    <a:pt x="1034" y="17"/>
                  </a:cubicBezTo>
                  <a:lnTo>
                    <a:pt x="1034" y="17"/>
                  </a:lnTo>
                  <a:lnTo>
                    <a:pt x="1062" y="51"/>
                  </a:lnTo>
                  <a:cubicBezTo>
                    <a:pt x="1054" y="48"/>
                    <a:pt x="1045" y="37"/>
                    <a:pt x="1034" y="31"/>
                  </a:cubicBezTo>
                  <a:lnTo>
                    <a:pt x="1034" y="31"/>
                  </a:lnTo>
                  <a:cubicBezTo>
                    <a:pt x="1049" y="54"/>
                    <a:pt x="1055" y="58"/>
                    <a:pt x="1059" y="58"/>
                  </a:cubicBezTo>
                  <a:cubicBezTo>
                    <a:pt x="1060" y="58"/>
                    <a:pt x="1062" y="57"/>
                    <a:pt x="1063" y="57"/>
                  </a:cubicBezTo>
                  <a:cubicBezTo>
                    <a:pt x="1067" y="57"/>
                    <a:pt x="1072" y="61"/>
                    <a:pt x="1088" y="89"/>
                  </a:cubicBezTo>
                  <a:cubicBezTo>
                    <a:pt x="1069" y="66"/>
                    <a:pt x="1060" y="61"/>
                    <a:pt x="1053" y="61"/>
                  </a:cubicBezTo>
                  <a:cubicBezTo>
                    <a:pt x="1046" y="61"/>
                    <a:pt x="1042" y="65"/>
                    <a:pt x="1036" y="65"/>
                  </a:cubicBezTo>
                  <a:cubicBezTo>
                    <a:pt x="1028" y="65"/>
                    <a:pt x="1017" y="59"/>
                    <a:pt x="994" y="31"/>
                  </a:cubicBezTo>
                  <a:lnTo>
                    <a:pt x="994" y="31"/>
                  </a:lnTo>
                  <a:cubicBezTo>
                    <a:pt x="987" y="34"/>
                    <a:pt x="1028" y="68"/>
                    <a:pt x="1021" y="75"/>
                  </a:cubicBezTo>
                  <a:lnTo>
                    <a:pt x="1004" y="54"/>
                  </a:lnTo>
                  <a:lnTo>
                    <a:pt x="1021" y="81"/>
                  </a:lnTo>
                  <a:cubicBezTo>
                    <a:pt x="1014" y="81"/>
                    <a:pt x="990" y="54"/>
                    <a:pt x="977" y="37"/>
                  </a:cubicBezTo>
                  <a:cubicBezTo>
                    <a:pt x="981" y="37"/>
                    <a:pt x="977" y="28"/>
                    <a:pt x="977" y="28"/>
                  </a:cubicBezTo>
                  <a:cubicBezTo>
                    <a:pt x="971" y="23"/>
                    <a:pt x="968" y="21"/>
                    <a:pt x="966" y="21"/>
                  </a:cubicBezTo>
                  <a:cubicBezTo>
                    <a:pt x="959" y="21"/>
                    <a:pt x="964" y="40"/>
                    <a:pt x="962" y="41"/>
                  </a:cubicBezTo>
                  <a:lnTo>
                    <a:pt x="962" y="41"/>
                  </a:lnTo>
                  <a:lnTo>
                    <a:pt x="960" y="41"/>
                  </a:lnTo>
                  <a:lnTo>
                    <a:pt x="960" y="41"/>
                  </a:lnTo>
                  <a:cubicBezTo>
                    <a:pt x="961" y="41"/>
                    <a:pt x="961" y="42"/>
                    <a:pt x="962" y="42"/>
                  </a:cubicBezTo>
                  <a:cubicBezTo>
                    <a:pt x="962" y="42"/>
                    <a:pt x="962" y="41"/>
                    <a:pt x="962" y="41"/>
                  </a:cubicBezTo>
                  <a:lnTo>
                    <a:pt x="962" y="41"/>
                  </a:lnTo>
                  <a:lnTo>
                    <a:pt x="977" y="48"/>
                  </a:lnTo>
                  <a:cubicBezTo>
                    <a:pt x="973" y="85"/>
                    <a:pt x="930" y="72"/>
                    <a:pt x="947" y="129"/>
                  </a:cubicBezTo>
                  <a:lnTo>
                    <a:pt x="960" y="146"/>
                  </a:lnTo>
                  <a:cubicBezTo>
                    <a:pt x="963" y="159"/>
                    <a:pt x="962" y="162"/>
                    <a:pt x="959" y="162"/>
                  </a:cubicBezTo>
                  <a:cubicBezTo>
                    <a:pt x="954" y="162"/>
                    <a:pt x="944" y="153"/>
                    <a:pt x="938" y="153"/>
                  </a:cubicBezTo>
                  <a:cubicBezTo>
                    <a:pt x="935" y="153"/>
                    <a:pt x="933" y="154"/>
                    <a:pt x="933" y="159"/>
                  </a:cubicBezTo>
                  <a:lnTo>
                    <a:pt x="930" y="156"/>
                  </a:lnTo>
                  <a:lnTo>
                    <a:pt x="930" y="156"/>
                  </a:lnTo>
                  <a:cubicBezTo>
                    <a:pt x="940" y="173"/>
                    <a:pt x="943" y="187"/>
                    <a:pt x="936" y="187"/>
                  </a:cubicBezTo>
                  <a:cubicBezTo>
                    <a:pt x="926" y="162"/>
                    <a:pt x="903" y="153"/>
                    <a:pt x="892" y="129"/>
                  </a:cubicBezTo>
                  <a:lnTo>
                    <a:pt x="892" y="129"/>
                  </a:lnTo>
                  <a:cubicBezTo>
                    <a:pt x="903" y="173"/>
                    <a:pt x="903" y="159"/>
                    <a:pt x="940" y="230"/>
                  </a:cubicBezTo>
                  <a:lnTo>
                    <a:pt x="920" y="203"/>
                  </a:lnTo>
                  <a:lnTo>
                    <a:pt x="920" y="203"/>
                  </a:lnTo>
                  <a:cubicBezTo>
                    <a:pt x="933" y="230"/>
                    <a:pt x="943" y="243"/>
                    <a:pt x="940" y="257"/>
                  </a:cubicBezTo>
                  <a:cubicBezTo>
                    <a:pt x="930" y="227"/>
                    <a:pt x="906" y="217"/>
                    <a:pt x="889" y="179"/>
                  </a:cubicBezTo>
                  <a:cubicBezTo>
                    <a:pt x="879" y="172"/>
                    <a:pt x="873" y="169"/>
                    <a:pt x="869" y="169"/>
                  </a:cubicBezTo>
                  <a:cubicBezTo>
                    <a:pt x="857" y="169"/>
                    <a:pt x="876" y="206"/>
                    <a:pt x="870" y="206"/>
                  </a:cubicBezTo>
                  <a:cubicBezTo>
                    <a:pt x="866" y="206"/>
                    <a:pt x="858" y="198"/>
                    <a:pt x="839" y="176"/>
                  </a:cubicBezTo>
                  <a:lnTo>
                    <a:pt x="839" y="176"/>
                  </a:lnTo>
                  <a:cubicBezTo>
                    <a:pt x="865" y="218"/>
                    <a:pt x="876" y="226"/>
                    <a:pt x="881" y="226"/>
                  </a:cubicBezTo>
                  <a:cubicBezTo>
                    <a:pt x="885" y="226"/>
                    <a:pt x="886" y="223"/>
                    <a:pt x="888" y="223"/>
                  </a:cubicBezTo>
                  <a:cubicBezTo>
                    <a:pt x="889" y="223"/>
                    <a:pt x="890" y="224"/>
                    <a:pt x="892" y="227"/>
                  </a:cubicBezTo>
                  <a:cubicBezTo>
                    <a:pt x="911" y="249"/>
                    <a:pt x="927" y="285"/>
                    <a:pt x="922" y="285"/>
                  </a:cubicBezTo>
                  <a:cubicBezTo>
                    <a:pt x="921" y="285"/>
                    <a:pt x="921" y="285"/>
                    <a:pt x="920" y="284"/>
                  </a:cubicBezTo>
                  <a:cubicBezTo>
                    <a:pt x="920" y="284"/>
                    <a:pt x="919" y="284"/>
                    <a:pt x="919" y="284"/>
                  </a:cubicBezTo>
                  <a:cubicBezTo>
                    <a:pt x="910" y="284"/>
                    <a:pt x="845" y="202"/>
                    <a:pt x="830" y="202"/>
                  </a:cubicBezTo>
                  <a:cubicBezTo>
                    <a:pt x="829" y="202"/>
                    <a:pt x="829" y="202"/>
                    <a:pt x="828" y="203"/>
                  </a:cubicBezTo>
                  <a:lnTo>
                    <a:pt x="825" y="196"/>
                  </a:lnTo>
                  <a:cubicBezTo>
                    <a:pt x="822" y="194"/>
                    <a:pt x="821" y="193"/>
                    <a:pt x="820" y="193"/>
                  </a:cubicBezTo>
                  <a:lnTo>
                    <a:pt x="820" y="193"/>
                  </a:lnTo>
                  <a:cubicBezTo>
                    <a:pt x="817" y="193"/>
                    <a:pt x="826" y="211"/>
                    <a:pt x="820" y="211"/>
                  </a:cubicBezTo>
                  <a:cubicBezTo>
                    <a:pt x="819" y="211"/>
                    <a:pt x="815" y="209"/>
                    <a:pt x="808" y="203"/>
                  </a:cubicBezTo>
                  <a:lnTo>
                    <a:pt x="808" y="203"/>
                  </a:lnTo>
                  <a:cubicBezTo>
                    <a:pt x="839" y="251"/>
                    <a:pt x="798" y="207"/>
                    <a:pt x="842" y="264"/>
                  </a:cubicBezTo>
                  <a:lnTo>
                    <a:pt x="842" y="243"/>
                  </a:lnTo>
                  <a:cubicBezTo>
                    <a:pt x="847" y="261"/>
                    <a:pt x="880" y="317"/>
                    <a:pt x="869" y="317"/>
                  </a:cubicBezTo>
                  <a:cubicBezTo>
                    <a:pt x="867" y="317"/>
                    <a:pt x="864" y="315"/>
                    <a:pt x="859" y="311"/>
                  </a:cubicBezTo>
                  <a:cubicBezTo>
                    <a:pt x="852" y="298"/>
                    <a:pt x="842" y="281"/>
                    <a:pt x="839" y="271"/>
                  </a:cubicBezTo>
                  <a:cubicBezTo>
                    <a:pt x="835" y="267"/>
                    <a:pt x="833" y="266"/>
                    <a:pt x="832" y="266"/>
                  </a:cubicBezTo>
                  <a:lnTo>
                    <a:pt x="832" y="266"/>
                  </a:lnTo>
                  <a:cubicBezTo>
                    <a:pt x="830" y="266"/>
                    <a:pt x="834" y="276"/>
                    <a:pt x="831" y="276"/>
                  </a:cubicBezTo>
                  <a:cubicBezTo>
                    <a:pt x="830" y="276"/>
                    <a:pt x="829" y="275"/>
                    <a:pt x="825" y="271"/>
                  </a:cubicBezTo>
                  <a:cubicBezTo>
                    <a:pt x="781" y="210"/>
                    <a:pt x="828" y="247"/>
                    <a:pt x="801" y="196"/>
                  </a:cubicBezTo>
                  <a:cubicBezTo>
                    <a:pt x="798" y="194"/>
                    <a:pt x="796" y="193"/>
                    <a:pt x="795" y="193"/>
                  </a:cubicBezTo>
                  <a:lnTo>
                    <a:pt x="795" y="193"/>
                  </a:lnTo>
                  <a:cubicBezTo>
                    <a:pt x="790" y="193"/>
                    <a:pt x="798" y="212"/>
                    <a:pt x="796" y="212"/>
                  </a:cubicBezTo>
                  <a:cubicBezTo>
                    <a:pt x="794" y="212"/>
                    <a:pt x="791" y="208"/>
                    <a:pt x="782" y="195"/>
                  </a:cubicBezTo>
                  <a:lnTo>
                    <a:pt x="782" y="195"/>
                  </a:lnTo>
                  <a:cubicBezTo>
                    <a:pt x="798" y="219"/>
                    <a:pt x="798" y="224"/>
                    <a:pt x="795" y="224"/>
                  </a:cubicBezTo>
                  <a:cubicBezTo>
                    <a:pt x="793" y="224"/>
                    <a:pt x="789" y="222"/>
                    <a:pt x="786" y="222"/>
                  </a:cubicBezTo>
                  <a:cubicBezTo>
                    <a:pt x="782" y="222"/>
                    <a:pt x="781" y="226"/>
                    <a:pt x="794" y="251"/>
                  </a:cubicBezTo>
                  <a:lnTo>
                    <a:pt x="767" y="213"/>
                  </a:lnTo>
                  <a:lnTo>
                    <a:pt x="767" y="213"/>
                  </a:lnTo>
                  <a:cubicBezTo>
                    <a:pt x="771" y="220"/>
                    <a:pt x="781" y="240"/>
                    <a:pt x="778" y="240"/>
                  </a:cubicBezTo>
                  <a:lnTo>
                    <a:pt x="747" y="193"/>
                  </a:lnTo>
                  <a:lnTo>
                    <a:pt x="747" y="193"/>
                  </a:lnTo>
                  <a:cubicBezTo>
                    <a:pt x="753" y="204"/>
                    <a:pt x="754" y="208"/>
                    <a:pt x="751" y="208"/>
                  </a:cubicBezTo>
                  <a:cubicBezTo>
                    <a:pt x="746" y="208"/>
                    <a:pt x="726" y="187"/>
                    <a:pt x="720" y="187"/>
                  </a:cubicBezTo>
                  <a:lnTo>
                    <a:pt x="720" y="187"/>
                  </a:lnTo>
                  <a:cubicBezTo>
                    <a:pt x="719" y="187"/>
                    <a:pt x="719" y="189"/>
                    <a:pt x="720" y="193"/>
                  </a:cubicBezTo>
                  <a:cubicBezTo>
                    <a:pt x="721" y="192"/>
                    <a:pt x="722" y="192"/>
                    <a:pt x="723" y="192"/>
                  </a:cubicBezTo>
                  <a:cubicBezTo>
                    <a:pt x="734" y="192"/>
                    <a:pt x="756" y="236"/>
                    <a:pt x="778" y="257"/>
                  </a:cubicBezTo>
                  <a:cubicBezTo>
                    <a:pt x="781" y="267"/>
                    <a:pt x="781" y="271"/>
                    <a:pt x="779" y="271"/>
                  </a:cubicBezTo>
                  <a:cubicBezTo>
                    <a:pt x="769" y="271"/>
                    <a:pt x="714" y="195"/>
                    <a:pt x="700" y="195"/>
                  </a:cubicBezTo>
                  <a:cubicBezTo>
                    <a:pt x="699" y="195"/>
                    <a:pt x="697" y="196"/>
                    <a:pt x="697" y="199"/>
                  </a:cubicBezTo>
                  <a:lnTo>
                    <a:pt x="697" y="199"/>
                  </a:lnTo>
                  <a:cubicBezTo>
                    <a:pt x="697" y="199"/>
                    <a:pt x="697" y="199"/>
                    <a:pt x="697" y="199"/>
                  </a:cubicBezTo>
                  <a:lnTo>
                    <a:pt x="697" y="199"/>
                  </a:lnTo>
                  <a:cubicBezTo>
                    <a:pt x="696" y="199"/>
                    <a:pt x="696" y="199"/>
                    <a:pt x="697" y="200"/>
                  </a:cubicBezTo>
                  <a:cubicBezTo>
                    <a:pt x="697" y="199"/>
                    <a:pt x="697" y="199"/>
                    <a:pt x="697" y="199"/>
                  </a:cubicBezTo>
                  <a:lnTo>
                    <a:pt x="697" y="199"/>
                  </a:lnTo>
                  <a:cubicBezTo>
                    <a:pt x="701" y="200"/>
                    <a:pt x="721" y="219"/>
                    <a:pt x="727" y="234"/>
                  </a:cubicBezTo>
                  <a:cubicBezTo>
                    <a:pt x="720" y="230"/>
                    <a:pt x="703" y="220"/>
                    <a:pt x="690" y="203"/>
                  </a:cubicBezTo>
                  <a:lnTo>
                    <a:pt x="690" y="203"/>
                  </a:lnTo>
                  <a:cubicBezTo>
                    <a:pt x="683" y="220"/>
                    <a:pt x="717" y="237"/>
                    <a:pt x="730" y="264"/>
                  </a:cubicBezTo>
                  <a:cubicBezTo>
                    <a:pt x="721" y="254"/>
                    <a:pt x="717" y="250"/>
                    <a:pt x="716" y="250"/>
                  </a:cubicBezTo>
                  <a:lnTo>
                    <a:pt x="716" y="250"/>
                  </a:lnTo>
                  <a:cubicBezTo>
                    <a:pt x="712" y="250"/>
                    <a:pt x="738" y="289"/>
                    <a:pt x="741" y="304"/>
                  </a:cubicBezTo>
                  <a:lnTo>
                    <a:pt x="713" y="268"/>
                  </a:lnTo>
                  <a:cubicBezTo>
                    <a:pt x="711" y="267"/>
                    <a:pt x="709" y="266"/>
                    <a:pt x="708" y="266"/>
                  </a:cubicBezTo>
                  <a:lnTo>
                    <a:pt x="708" y="266"/>
                  </a:lnTo>
                  <a:cubicBezTo>
                    <a:pt x="696" y="266"/>
                    <a:pt x="753" y="330"/>
                    <a:pt x="739" y="330"/>
                  </a:cubicBezTo>
                  <a:cubicBezTo>
                    <a:pt x="738" y="330"/>
                    <a:pt x="736" y="330"/>
                    <a:pt x="733" y="329"/>
                  </a:cubicBezTo>
                  <a:lnTo>
                    <a:pt x="703" y="274"/>
                  </a:lnTo>
                  <a:lnTo>
                    <a:pt x="707" y="291"/>
                  </a:lnTo>
                  <a:lnTo>
                    <a:pt x="677" y="251"/>
                  </a:lnTo>
                  <a:lnTo>
                    <a:pt x="677" y="251"/>
                  </a:lnTo>
                  <a:cubicBezTo>
                    <a:pt x="684" y="271"/>
                    <a:pt x="685" y="276"/>
                    <a:pt x="682" y="276"/>
                  </a:cubicBezTo>
                  <a:cubicBezTo>
                    <a:pt x="679" y="276"/>
                    <a:pt x="675" y="274"/>
                    <a:pt x="669" y="271"/>
                  </a:cubicBezTo>
                  <a:lnTo>
                    <a:pt x="669" y="271"/>
                  </a:lnTo>
                  <a:cubicBezTo>
                    <a:pt x="690" y="298"/>
                    <a:pt x="717" y="338"/>
                    <a:pt x="710" y="345"/>
                  </a:cubicBezTo>
                  <a:cubicBezTo>
                    <a:pt x="695" y="330"/>
                    <a:pt x="689" y="317"/>
                    <a:pt x="686" y="317"/>
                  </a:cubicBezTo>
                  <a:cubicBezTo>
                    <a:pt x="685" y="317"/>
                    <a:pt x="684" y="318"/>
                    <a:pt x="683" y="321"/>
                  </a:cubicBezTo>
                  <a:cubicBezTo>
                    <a:pt x="671" y="303"/>
                    <a:pt x="660" y="284"/>
                    <a:pt x="662" y="284"/>
                  </a:cubicBezTo>
                  <a:lnTo>
                    <a:pt x="662" y="284"/>
                  </a:lnTo>
                  <a:cubicBezTo>
                    <a:pt x="664" y="284"/>
                    <a:pt x="668" y="288"/>
                    <a:pt x="677" y="298"/>
                  </a:cubicBezTo>
                  <a:cubicBezTo>
                    <a:pt x="669" y="284"/>
                    <a:pt x="663" y="274"/>
                    <a:pt x="652" y="260"/>
                  </a:cubicBezTo>
                  <a:cubicBezTo>
                    <a:pt x="646" y="254"/>
                    <a:pt x="643" y="252"/>
                    <a:pt x="641" y="252"/>
                  </a:cubicBezTo>
                  <a:cubicBezTo>
                    <a:pt x="635" y="252"/>
                    <a:pt x="638" y="265"/>
                    <a:pt x="636" y="268"/>
                  </a:cubicBezTo>
                  <a:cubicBezTo>
                    <a:pt x="639" y="268"/>
                    <a:pt x="639" y="268"/>
                    <a:pt x="646" y="271"/>
                  </a:cubicBezTo>
                  <a:lnTo>
                    <a:pt x="669" y="332"/>
                  </a:lnTo>
                  <a:cubicBezTo>
                    <a:pt x="660" y="318"/>
                    <a:pt x="652" y="308"/>
                    <a:pt x="646" y="294"/>
                  </a:cubicBezTo>
                  <a:lnTo>
                    <a:pt x="646" y="294"/>
                  </a:lnTo>
                  <a:cubicBezTo>
                    <a:pt x="646" y="301"/>
                    <a:pt x="656" y="318"/>
                    <a:pt x="656" y="324"/>
                  </a:cubicBezTo>
                  <a:cubicBezTo>
                    <a:pt x="632" y="294"/>
                    <a:pt x="612" y="264"/>
                    <a:pt x="605" y="247"/>
                  </a:cubicBezTo>
                  <a:lnTo>
                    <a:pt x="605" y="247"/>
                  </a:lnTo>
                  <a:lnTo>
                    <a:pt x="619" y="288"/>
                  </a:lnTo>
                  <a:cubicBezTo>
                    <a:pt x="608" y="277"/>
                    <a:pt x="585" y="260"/>
                    <a:pt x="578" y="247"/>
                  </a:cubicBezTo>
                  <a:cubicBezTo>
                    <a:pt x="577" y="246"/>
                    <a:pt x="576" y="246"/>
                    <a:pt x="576" y="246"/>
                  </a:cubicBezTo>
                  <a:lnTo>
                    <a:pt x="576" y="246"/>
                  </a:lnTo>
                  <a:cubicBezTo>
                    <a:pt x="569" y="246"/>
                    <a:pt x="598" y="303"/>
                    <a:pt x="586" y="303"/>
                  </a:cubicBezTo>
                  <a:cubicBezTo>
                    <a:pt x="585" y="303"/>
                    <a:pt x="584" y="302"/>
                    <a:pt x="582" y="301"/>
                  </a:cubicBezTo>
                  <a:lnTo>
                    <a:pt x="582" y="301"/>
                  </a:lnTo>
                  <a:cubicBezTo>
                    <a:pt x="585" y="304"/>
                    <a:pt x="588" y="311"/>
                    <a:pt x="588" y="318"/>
                  </a:cubicBezTo>
                  <a:cubicBezTo>
                    <a:pt x="581" y="318"/>
                    <a:pt x="567" y="309"/>
                    <a:pt x="560" y="309"/>
                  </a:cubicBezTo>
                  <a:cubicBezTo>
                    <a:pt x="554" y="309"/>
                    <a:pt x="553" y="314"/>
                    <a:pt x="561" y="335"/>
                  </a:cubicBezTo>
                  <a:lnTo>
                    <a:pt x="518" y="288"/>
                  </a:lnTo>
                  <a:lnTo>
                    <a:pt x="518" y="288"/>
                  </a:lnTo>
                  <a:cubicBezTo>
                    <a:pt x="518" y="304"/>
                    <a:pt x="575" y="349"/>
                    <a:pt x="575" y="376"/>
                  </a:cubicBezTo>
                  <a:cubicBezTo>
                    <a:pt x="576" y="379"/>
                    <a:pt x="575" y="381"/>
                    <a:pt x="574" y="381"/>
                  </a:cubicBezTo>
                  <a:cubicBezTo>
                    <a:pt x="567" y="381"/>
                    <a:pt x="536" y="333"/>
                    <a:pt x="524" y="321"/>
                  </a:cubicBezTo>
                  <a:lnTo>
                    <a:pt x="524" y="321"/>
                  </a:lnTo>
                  <a:cubicBezTo>
                    <a:pt x="537" y="345"/>
                    <a:pt x="558" y="387"/>
                    <a:pt x="548" y="387"/>
                  </a:cubicBezTo>
                  <a:cubicBezTo>
                    <a:pt x="545" y="387"/>
                    <a:pt x="540" y="384"/>
                    <a:pt x="531" y="376"/>
                  </a:cubicBezTo>
                  <a:cubicBezTo>
                    <a:pt x="527" y="362"/>
                    <a:pt x="535" y="369"/>
                    <a:pt x="535" y="365"/>
                  </a:cubicBezTo>
                  <a:lnTo>
                    <a:pt x="507" y="338"/>
                  </a:lnTo>
                  <a:cubicBezTo>
                    <a:pt x="477" y="288"/>
                    <a:pt x="497" y="298"/>
                    <a:pt x="460" y="264"/>
                  </a:cubicBezTo>
                  <a:lnTo>
                    <a:pt x="460" y="264"/>
                  </a:lnTo>
                  <a:cubicBezTo>
                    <a:pt x="535" y="365"/>
                    <a:pt x="443" y="291"/>
                    <a:pt x="518" y="393"/>
                  </a:cubicBezTo>
                  <a:lnTo>
                    <a:pt x="497" y="376"/>
                  </a:lnTo>
                  <a:cubicBezTo>
                    <a:pt x="501" y="376"/>
                    <a:pt x="497" y="369"/>
                    <a:pt x="497" y="369"/>
                  </a:cubicBezTo>
                  <a:cubicBezTo>
                    <a:pt x="491" y="363"/>
                    <a:pt x="487" y="361"/>
                    <a:pt x="486" y="361"/>
                  </a:cubicBezTo>
                  <a:lnTo>
                    <a:pt x="486" y="361"/>
                  </a:lnTo>
                  <a:cubicBezTo>
                    <a:pt x="479" y="361"/>
                    <a:pt x="541" y="440"/>
                    <a:pt x="529" y="440"/>
                  </a:cubicBezTo>
                  <a:cubicBezTo>
                    <a:pt x="528" y="440"/>
                    <a:pt x="528" y="440"/>
                    <a:pt x="527" y="440"/>
                  </a:cubicBezTo>
                  <a:cubicBezTo>
                    <a:pt x="518" y="436"/>
                    <a:pt x="504" y="423"/>
                    <a:pt x="497" y="410"/>
                  </a:cubicBezTo>
                  <a:lnTo>
                    <a:pt x="497" y="410"/>
                  </a:lnTo>
                  <a:lnTo>
                    <a:pt x="507" y="440"/>
                  </a:lnTo>
                  <a:cubicBezTo>
                    <a:pt x="504" y="440"/>
                    <a:pt x="495" y="428"/>
                    <a:pt x="494" y="424"/>
                  </a:cubicBezTo>
                  <a:lnTo>
                    <a:pt x="494" y="424"/>
                  </a:lnTo>
                  <a:lnTo>
                    <a:pt x="488" y="438"/>
                  </a:lnTo>
                  <a:lnTo>
                    <a:pt x="488" y="438"/>
                  </a:lnTo>
                  <a:cubicBezTo>
                    <a:pt x="487" y="437"/>
                    <a:pt x="487" y="437"/>
                    <a:pt x="487" y="436"/>
                  </a:cubicBezTo>
                  <a:lnTo>
                    <a:pt x="487" y="440"/>
                  </a:lnTo>
                  <a:lnTo>
                    <a:pt x="488" y="438"/>
                  </a:lnTo>
                  <a:lnTo>
                    <a:pt x="488" y="438"/>
                  </a:lnTo>
                  <a:cubicBezTo>
                    <a:pt x="498" y="455"/>
                    <a:pt x="511" y="480"/>
                    <a:pt x="518" y="494"/>
                  </a:cubicBezTo>
                  <a:cubicBezTo>
                    <a:pt x="504" y="480"/>
                    <a:pt x="510" y="480"/>
                    <a:pt x="501" y="470"/>
                  </a:cubicBezTo>
                  <a:lnTo>
                    <a:pt x="501" y="470"/>
                  </a:lnTo>
                  <a:lnTo>
                    <a:pt x="510" y="497"/>
                  </a:lnTo>
                  <a:cubicBezTo>
                    <a:pt x="490" y="474"/>
                    <a:pt x="477" y="446"/>
                    <a:pt x="484" y="446"/>
                  </a:cubicBezTo>
                  <a:cubicBezTo>
                    <a:pt x="459" y="417"/>
                    <a:pt x="450" y="408"/>
                    <a:pt x="448" y="408"/>
                  </a:cubicBezTo>
                  <a:lnTo>
                    <a:pt x="448" y="408"/>
                  </a:lnTo>
                  <a:cubicBezTo>
                    <a:pt x="445" y="408"/>
                    <a:pt x="465" y="437"/>
                    <a:pt x="457" y="437"/>
                  </a:cubicBezTo>
                  <a:cubicBezTo>
                    <a:pt x="455" y="437"/>
                    <a:pt x="450" y="434"/>
                    <a:pt x="440" y="426"/>
                  </a:cubicBezTo>
                  <a:lnTo>
                    <a:pt x="437" y="410"/>
                  </a:lnTo>
                  <a:cubicBezTo>
                    <a:pt x="386" y="355"/>
                    <a:pt x="399" y="379"/>
                    <a:pt x="362" y="349"/>
                  </a:cubicBezTo>
                  <a:lnTo>
                    <a:pt x="362" y="349"/>
                  </a:lnTo>
                  <a:cubicBezTo>
                    <a:pt x="379" y="365"/>
                    <a:pt x="446" y="430"/>
                    <a:pt x="460" y="460"/>
                  </a:cubicBezTo>
                  <a:cubicBezTo>
                    <a:pt x="458" y="453"/>
                    <a:pt x="447" y="437"/>
                    <a:pt x="451" y="437"/>
                  </a:cubicBezTo>
                  <a:lnTo>
                    <a:pt x="451" y="437"/>
                  </a:lnTo>
                  <a:cubicBezTo>
                    <a:pt x="452" y="437"/>
                    <a:pt x="455" y="439"/>
                    <a:pt x="460" y="443"/>
                  </a:cubicBezTo>
                  <a:cubicBezTo>
                    <a:pt x="474" y="465"/>
                    <a:pt x="476" y="472"/>
                    <a:pt x="474" y="472"/>
                  </a:cubicBezTo>
                  <a:cubicBezTo>
                    <a:pt x="472" y="472"/>
                    <a:pt x="465" y="465"/>
                    <a:pt x="460" y="460"/>
                  </a:cubicBezTo>
                  <a:cubicBezTo>
                    <a:pt x="456" y="457"/>
                    <a:pt x="453" y="455"/>
                    <a:pt x="451" y="455"/>
                  </a:cubicBezTo>
                  <a:lnTo>
                    <a:pt x="451" y="455"/>
                  </a:lnTo>
                  <a:cubicBezTo>
                    <a:pt x="449" y="455"/>
                    <a:pt x="451" y="460"/>
                    <a:pt x="457" y="474"/>
                  </a:cubicBezTo>
                  <a:cubicBezTo>
                    <a:pt x="442" y="455"/>
                    <a:pt x="436" y="450"/>
                    <a:pt x="434" y="450"/>
                  </a:cubicBezTo>
                  <a:cubicBezTo>
                    <a:pt x="431" y="450"/>
                    <a:pt x="431" y="454"/>
                    <a:pt x="429" y="457"/>
                  </a:cubicBezTo>
                  <a:lnTo>
                    <a:pt x="393" y="410"/>
                  </a:lnTo>
                  <a:lnTo>
                    <a:pt x="393" y="410"/>
                  </a:lnTo>
                  <a:cubicBezTo>
                    <a:pt x="399" y="426"/>
                    <a:pt x="416" y="450"/>
                    <a:pt x="429" y="474"/>
                  </a:cubicBezTo>
                  <a:cubicBezTo>
                    <a:pt x="420" y="474"/>
                    <a:pt x="393" y="440"/>
                    <a:pt x="365" y="410"/>
                  </a:cubicBezTo>
                  <a:lnTo>
                    <a:pt x="365" y="410"/>
                  </a:lnTo>
                  <a:cubicBezTo>
                    <a:pt x="352" y="410"/>
                    <a:pt x="420" y="463"/>
                    <a:pt x="413" y="480"/>
                  </a:cubicBezTo>
                  <a:cubicBezTo>
                    <a:pt x="409" y="477"/>
                    <a:pt x="406" y="476"/>
                    <a:pt x="404" y="476"/>
                  </a:cubicBezTo>
                  <a:lnTo>
                    <a:pt x="404" y="476"/>
                  </a:lnTo>
                  <a:cubicBezTo>
                    <a:pt x="397" y="476"/>
                    <a:pt x="405" y="498"/>
                    <a:pt x="413" y="527"/>
                  </a:cubicBezTo>
                  <a:cubicBezTo>
                    <a:pt x="396" y="514"/>
                    <a:pt x="393" y="497"/>
                    <a:pt x="379" y="483"/>
                  </a:cubicBezTo>
                  <a:lnTo>
                    <a:pt x="379" y="483"/>
                  </a:lnTo>
                  <a:lnTo>
                    <a:pt x="403" y="527"/>
                  </a:lnTo>
                  <a:cubicBezTo>
                    <a:pt x="403" y="527"/>
                    <a:pt x="393" y="514"/>
                    <a:pt x="389" y="507"/>
                  </a:cubicBezTo>
                  <a:lnTo>
                    <a:pt x="389" y="507"/>
                  </a:lnTo>
                  <a:cubicBezTo>
                    <a:pt x="396" y="527"/>
                    <a:pt x="426" y="555"/>
                    <a:pt x="429" y="575"/>
                  </a:cubicBezTo>
                  <a:cubicBezTo>
                    <a:pt x="436" y="584"/>
                    <a:pt x="438" y="588"/>
                    <a:pt x="437" y="588"/>
                  </a:cubicBezTo>
                  <a:cubicBezTo>
                    <a:pt x="433" y="588"/>
                    <a:pt x="398" y="552"/>
                    <a:pt x="390" y="552"/>
                  </a:cubicBezTo>
                  <a:lnTo>
                    <a:pt x="390" y="552"/>
                  </a:lnTo>
                  <a:cubicBezTo>
                    <a:pt x="387" y="552"/>
                    <a:pt x="388" y="557"/>
                    <a:pt x="396" y="572"/>
                  </a:cubicBezTo>
                  <a:cubicBezTo>
                    <a:pt x="382" y="561"/>
                    <a:pt x="373" y="544"/>
                    <a:pt x="359" y="524"/>
                  </a:cubicBezTo>
                  <a:lnTo>
                    <a:pt x="359" y="524"/>
                  </a:lnTo>
                  <a:cubicBezTo>
                    <a:pt x="379" y="572"/>
                    <a:pt x="373" y="561"/>
                    <a:pt x="403" y="619"/>
                  </a:cubicBezTo>
                  <a:lnTo>
                    <a:pt x="373" y="595"/>
                  </a:lnTo>
                  <a:lnTo>
                    <a:pt x="373" y="595"/>
                  </a:lnTo>
                  <a:cubicBezTo>
                    <a:pt x="403" y="625"/>
                    <a:pt x="429" y="673"/>
                    <a:pt x="450" y="714"/>
                  </a:cubicBezTo>
                  <a:cubicBezTo>
                    <a:pt x="463" y="727"/>
                    <a:pt x="477" y="740"/>
                    <a:pt x="484" y="747"/>
                  </a:cubicBezTo>
                  <a:lnTo>
                    <a:pt x="494" y="781"/>
                  </a:lnTo>
                  <a:cubicBezTo>
                    <a:pt x="487" y="774"/>
                    <a:pt x="477" y="757"/>
                    <a:pt x="463" y="737"/>
                  </a:cubicBezTo>
                  <a:lnTo>
                    <a:pt x="463" y="737"/>
                  </a:lnTo>
                  <a:lnTo>
                    <a:pt x="470" y="750"/>
                  </a:lnTo>
                  <a:cubicBezTo>
                    <a:pt x="454" y="734"/>
                    <a:pt x="433" y="706"/>
                    <a:pt x="416" y="676"/>
                  </a:cubicBezTo>
                  <a:lnTo>
                    <a:pt x="416" y="676"/>
                  </a:lnTo>
                  <a:cubicBezTo>
                    <a:pt x="423" y="686"/>
                    <a:pt x="433" y="697"/>
                    <a:pt x="440" y="703"/>
                  </a:cubicBezTo>
                  <a:cubicBezTo>
                    <a:pt x="423" y="674"/>
                    <a:pt x="401" y="641"/>
                    <a:pt x="378" y="615"/>
                  </a:cubicBezTo>
                  <a:lnTo>
                    <a:pt x="378" y="615"/>
                  </a:lnTo>
                  <a:cubicBezTo>
                    <a:pt x="382" y="620"/>
                    <a:pt x="382" y="626"/>
                    <a:pt x="382" y="628"/>
                  </a:cubicBezTo>
                  <a:cubicBezTo>
                    <a:pt x="379" y="619"/>
                    <a:pt x="373" y="613"/>
                    <a:pt x="369" y="608"/>
                  </a:cubicBezTo>
                  <a:lnTo>
                    <a:pt x="369" y="608"/>
                  </a:lnTo>
                  <a:cubicBezTo>
                    <a:pt x="371" y="612"/>
                    <a:pt x="375" y="620"/>
                    <a:pt x="379" y="628"/>
                  </a:cubicBezTo>
                  <a:lnTo>
                    <a:pt x="338" y="578"/>
                  </a:lnTo>
                  <a:lnTo>
                    <a:pt x="352" y="598"/>
                  </a:lnTo>
                  <a:lnTo>
                    <a:pt x="315" y="575"/>
                  </a:lnTo>
                  <a:lnTo>
                    <a:pt x="315" y="575"/>
                  </a:lnTo>
                  <a:cubicBezTo>
                    <a:pt x="345" y="636"/>
                    <a:pt x="399" y="720"/>
                    <a:pt x="399" y="754"/>
                  </a:cubicBezTo>
                  <a:cubicBezTo>
                    <a:pt x="373" y="710"/>
                    <a:pt x="352" y="689"/>
                    <a:pt x="318" y="642"/>
                  </a:cubicBezTo>
                  <a:lnTo>
                    <a:pt x="318" y="642"/>
                  </a:lnTo>
                  <a:cubicBezTo>
                    <a:pt x="328" y="654"/>
                    <a:pt x="333" y="658"/>
                    <a:pt x="334" y="658"/>
                  </a:cubicBezTo>
                  <a:cubicBezTo>
                    <a:pt x="340" y="658"/>
                    <a:pt x="317" y="619"/>
                    <a:pt x="327" y="619"/>
                  </a:cubicBezTo>
                  <a:lnTo>
                    <a:pt x="327" y="619"/>
                  </a:lnTo>
                  <a:cubicBezTo>
                    <a:pt x="327" y="619"/>
                    <a:pt x="328" y="619"/>
                    <a:pt x="328" y="619"/>
                  </a:cubicBezTo>
                  <a:cubicBezTo>
                    <a:pt x="318" y="616"/>
                    <a:pt x="304" y="592"/>
                    <a:pt x="298" y="585"/>
                  </a:cubicBezTo>
                  <a:lnTo>
                    <a:pt x="298" y="585"/>
                  </a:lnTo>
                  <a:lnTo>
                    <a:pt x="318" y="639"/>
                  </a:lnTo>
                  <a:cubicBezTo>
                    <a:pt x="291" y="602"/>
                    <a:pt x="295" y="616"/>
                    <a:pt x="278" y="602"/>
                  </a:cubicBezTo>
                  <a:lnTo>
                    <a:pt x="278" y="602"/>
                  </a:lnTo>
                  <a:cubicBezTo>
                    <a:pt x="338" y="673"/>
                    <a:pt x="308" y="659"/>
                    <a:pt x="318" y="686"/>
                  </a:cubicBezTo>
                  <a:cubicBezTo>
                    <a:pt x="298" y="659"/>
                    <a:pt x="281" y="636"/>
                    <a:pt x="291" y="636"/>
                  </a:cubicBezTo>
                  <a:cubicBezTo>
                    <a:pt x="284" y="628"/>
                    <a:pt x="280" y="625"/>
                    <a:pt x="278" y="625"/>
                  </a:cubicBezTo>
                  <a:lnTo>
                    <a:pt x="278" y="625"/>
                  </a:lnTo>
                  <a:cubicBezTo>
                    <a:pt x="271" y="625"/>
                    <a:pt x="321" y="694"/>
                    <a:pt x="315" y="694"/>
                  </a:cubicBezTo>
                  <a:cubicBezTo>
                    <a:pt x="314" y="694"/>
                    <a:pt x="311" y="692"/>
                    <a:pt x="305" y="687"/>
                  </a:cubicBezTo>
                  <a:lnTo>
                    <a:pt x="305" y="687"/>
                  </a:lnTo>
                  <a:cubicBezTo>
                    <a:pt x="305" y="689"/>
                    <a:pt x="304" y="690"/>
                    <a:pt x="303" y="690"/>
                  </a:cubicBezTo>
                  <a:cubicBezTo>
                    <a:pt x="298" y="690"/>
                    <a:pt x="286" y="680"/>
                    <a:pt x="278" y="666"/>
                  </a:cubicBezTo>
                  <a:cubicBezTo>
                    <a:pt x="261" y="666"/>
                    <a:pt x="244" y="689"/>
                    <a:pt x="291" y="754"/>
                  </a:cubicBezTo>
                  <a:cubicBezTo>
                    <a:pt x="286" y="748"/>
                    <a:pt x="251" y="702"/>
                    <a:pt x="234" y="678"/>
                  </a:cubicBezTo>
                  <a:lnTo>
                    <a:pt x="234" y="678"/>
                  </a:lnTo>
                  <a:lnTo>
                    <a:pt x="368" y="889"/>
                  </a:lnTo>
                  <a:cubicBezTo>
                    <a:pt x="332" y="835"/>
                    <a:pt x="223" y="714"/>
                    <a:pt x="210" y="676"/>
                  </a:cubicBezTo>
                  <a:cubicBezTo>
                    <a:pt x="205" y="673"/>
                    <a:pt x="201" y="670"/>
                    <a:pt x="198" y="670"/>
                  </a:cubicBezTo>
                  <a:lnTo>
                    <a:pt x="198" y="670"/>
                  </a:lnTo>
                  <a:cubicBezTo>
                    <a:pt x="195" y="670"/>
                    <a:pt x="195" y="674"/>
                    <a:pt x="200" y="686"/>
                  </a:cubicBezTo>
                  <a:cubicBezTo>
                    <a:pt x="206" y="693"/>
                    <a:pt x="264" y="761"/>
                    <a:pt x="267" y="767"/>
                  </a:cubicBezTo>
                  <a:cubicBezTo>
                    <a:pt x="216" y="716"/>
                    <a:pt x="236" y="739"/>
                    <a:pt x="191" y="698"/>
                  </a:cubicBezTo>
                  <a:lnTo>
                    <a:pt x="191" y="698"/>
                  </a:lnTo>
                  <a:cubicBezTo>
                    <a:pt x="212" y="719"/>
                    <a:pt x="263" y="791"/>
                    <a:pt x="257" y="791"/>
                  </a:cubicBezTo>
                  <a:cubicBezTo>
                    <a:pt x="248" y="779"/>
                    <a:pt x="204" y="726"/>
                    <a:pt x="190" y="706"/>
                  </a:cubicBezTo>
                  <a:lnTo>
                    <a:pt x="190" y="706"/>
                  </a:lnTo>
                  <a:lnTo>
                    <a:pt x="238" y="784"/>
                  </a:lnTo>
                  <a:lnTo>
                    <a:pt x="238" y="784"/>
                  </a:lnTo>
                  <a:cubicBezTo>
                    <a:pt x="225" y="764"/>
                    <a:pt x="185" y="719"/>
                    <a:pt x="166" y="697"/>
                  </a:cubicBezTo>
                  <a:lnTo>
                    <a:pt x="166" y="697"/>
                  </a:lnTo>
                  <a:cubicBezTo>
                    <a:pt x="180" y="714"/>
                    <a:pt x="156" y="703"/>
                    <a:pt x="159" y="714"/>
                  </a:cubicBezTo>
                  <a:lnTo>
                    <a:pt x="176" y="730"/>
                  </a:lnTo>
                  <a:cubicBezTo>
                    <a:pt x="176" y="730"/>
                    <a:pt x="176" y="730"/>
                    <a:pt x="176" y="730"/>
                  </a:cubicBezTo>
                  <a:lnTo>
                    <a:pt x="176" y="730"/>
                  </a:lnTo>
                  <a:cubicBezTo>
                    <a:pt x="159" y="730"/>
                    <a:pt x="257" y="856"/>
                    <a:pt x="240" y="859"/>
                  </a:cubicBezTo>
                  <a:cubicBezTo>
                    <a:pt x="231" y="842"/>
                    <a:pt x="163" y="750"/>
                    <a:pt x="150" y="744"/>
                  </a:cubicBezTo>
                  <a:lnTo>
                    <a:pt x="150" y="744"/>
                  </a:lnTo>
                  <a:cubicBezTo>
                    <a:pt x="180" y="791"/>
                    <a:pt x="295" y="957"/>
                    <a:pt x="312" y="997"/>
                  </a:cubicBezTo>
                  <a:lnTo>
                    <a:pt x="291" y="977"/>
                  </a:lnTo>
                  <a:lnTo>
                    <a:pt x="304" y="1010"/>
                  </a:lnTo>
                  <a:cubicBezTo>
                    <a:pt x="257" y="943"/>
                    <a:pt x="166" y="798"/>
                    <a:pt x="136" y="740"/>
                  </a:cubicBezTo>
                  <a:cubicBezTo>
                    <a:pt x="120" y="727"/>
                    <a:pt x="114" y="718"/>
                    <a:pt x="109" y="718"/>
                  </a:cubicBezTo>
                  <a:cubicBezTo>
                    <a:pt x="108" y="718"/>
                    <a:pt x="107" y="719"/>
                    <a:pt x="105" y="720"/>
                  </a:cubicBezTo>
                  <a:cubicBezTo>
                    <a:pt x="85" y="700"/>
                    <a:pt x="81" y="683"/>
                    <a:pt x="81" y="680"/>
                  </a:cubicBezTo>
                  <a:lnTo>
                    <a:pt x="55" y="676"/>
                  </a:lnTo>
                  <a:lnTo>
                    <a:pt x="55" y="676"/>
                  </a:lnTo>
                  <a:cubicBezTo>
                    <a:pt x="95" y="727"/>
                    <a:pt x="81" y="737"/>
                    <a:pt x="116" y="778"/>
                  </a:cubicBezTo>
                  <a:lnTo>
                    <a:pt x="92" y="714"/>
                  </a:lnTo>
                  <a:lnTo>
                    <a:pt x="92" y="714"/>
                  </a:lnTo>
                  <a:cubicBezTo>
                    <a:pt x="133" y="761"/>
                    <a:pt x="193" y="859"/>
                    <a:pt x="176" y="859"/>
                  </a:cubicBezTo>
                  <a:cubicBezTo>
                    <a:pt x="156" y="842"/>
                    <a:pt x="109" y="771"/>
                    <a:pt x="95" y="754"/>
                  </a:cubicBezTo>
                  <a:lnTo>
                    <a:pt x="95" y="754"/>
                  </a:lnTo>
                  <a:cubicBezTo>
                    <a:pt x="107" y="768"/>
                    <a:pt x="109" y="787"/>
                    <a:pt x="103" y="787"/>
                  </a:cubicBezTo>
                  <a:cubicBezTo>
                    <a:pt x="102" y="787"/>
                    <a:pt x="100" y="786"/>
                    <a:pt x="99" y="784"/>
                  </a:cubicBezTo>
                  <a:lnTo>
                    <a:pt x="85" y="754"/>
                  </a:lnTo>
                  <a:cubicBezTo>
                    <a:pt x="83" y="753"/>
                    <a:pt x="82" y="753"/>
                    <a:pt x="81" y="753"/>
                  </a:cubicBezTo>
                  <a:lnTo>
                    <a:pt x="81" y="753"/>
                  </a:lnTo>
                  <a:cubicBezTo>
                    <a:pt x="73" y="753"/>
                    <a:pt x="103" y="795"/>
                    <a:pt x="96" y="795"/>
                  </a:cubicBezTo>
                  <a:cubicBezTo>
                    <a:pt x="95" y="795"/>
                    <a:pt x="90" y="792"/>
                    <a:pt x="81" y="784"/>
                  </a:cubicBezTo>
                  <a:cubicBezTo>
                    <a:pt x="76" y="784"/>
                    <a:pt x="44" y="748"/>
                    <a:pt x="40" y="748"/>
                  </a:cubicBezTo>
                  <a:lnTo>
                    <a:pt x="40" y="748"/>
                  </a:lnTo>
                  <a:cubicBezTo>
                    <a:pt x="39" y="748"/>
                    <a:pt x="40" y="751"/>
                    <a:pt x="44" y="757"/>
                  </a:cubicBezTo>
                  <a:cubicBezTo>
                    <a:pt x="95" y="811"/>
                    <a:pt x="234" y="984"/>
                    <a:pt x="264" y="1027"/>
                  </a:cubicBezTo>
                  <a:cubicBezTo>
                    <a:pt x="257" y="1024"/>
                    <a:pt x="206" y="984"/>
                    <a:pt x="183" y="957"/>
                  </a:cubicBezTo>
                  <a:cubicBezTo>
                    <a:pt x="142" y="916"/>
                    <a:pt x="105" y="848"/>
                    <a:pt x="72" y="815"/>
                  </a:cubicBezTo>
                  <a:lnTo>
                    <a:pt x="72" y="815"/>
                  </a:lnTo>
                  <a:cubicBezTo>
                    <a:pt x="81" y="828"/>
                    <a:pt x="92" y="845"/>
                    <a:pt x="95" y="851"/>
                  </a:cubicBezTo>
                  <a:cubicBezTo>
                    <a:pt x="86" y="843"/>
                    <a:pt x="70" y="816"/>
                    <a:pt x="65" y="816"/>
                  </a:cubicBezTo>
                  <a:cubicBezTo>
                    <a:pt x="65" y="816"/>
                    <a:pt x="64" y="817"/>
                    <a:pt x="64" y="818"/>
                  </a:cubicBezTo>
                  <a:cubicBezTo>
                    <a:pt x="83" y="843"/>
                    <a:pt x="79" y="845"/>
                    <a:pt x="76" y="845"/>
                  </a:cubicBezTo>
                  <a:cubicBezTo>
                    <a:pt x="76" y="845"/>
                    <a:pt x="75" y="845"/>
                    <a:pt x="75" y="845"/>
                  </a:cubicBezTo>
                  <a:lnTo>
                    <a:pt x="75" y="845"/>
                  </a:lnTo>
                  <a:cubicBezTo>
                    <a:pt x="73" y="845"/>
                    <a:pt x="75" y="846"/>
                    <a:pt x="95" y="862"/>
                  </a:cubicBezTo>
                  <a:cubicBezTo>
                    <a:pt x="96" y="868"/>
                    <a:pt x="95" y="870"/>
                    <a:pt x="93" y="870"/>
                  </a:cubicBezTo>
                  <a:cubicBezTo>
                    <a:pt x="90" y="870"/>
                    <a:pt x="83" y="864"/>
                    <a:pt x="78" y="864"/>
                  </a:cubicBezTo>
                  <a:cubicBezTo>
                    <a:pt x="77" y="864"/>
                    <a:pt x="76" y="864"/>
                    <a:pt x="75" y="865"/>
                  </a:cubicBezTo>
                  <a:cubicBezTo>
                    <a:pt x="102" y="896"/>
                    <a:pt x="156" y="980"/>
                    <a:pt x="163" y="997"/>
                  </a:cubicBezTo>
                  <a:cubicBezTo>
                    <a:pt x="153" y="984"/>
                    <a:pt x="139" y="970"/>
                    <a:pt x="133" y="963"/>
                  </a:cubicBezTo>
                  <a:cubicBezTo>
                    <a:pt x="131" y="964"/>
                    <a:pt x="130" y="964"/>
                    <a:pt x="128" y="964"/>
                  </a:cubicBezTo>
                  <a:cubicBezTo>
                    <a:pt x="115" y="964"/>
                    <a:pt x="99" y="955"/>
                    <a:pt x="88" y="955"/>
                  </a:cubicBezTo>
                  <a:cubicBezTo>
                    <a:pt x="86" y="955"/>
                    <a:pt x="83" y="956"/>
                    <a:pt x="81" y="957"/>
                  </a:cubicBezTo>
                  <a:cubicBezTo>
                    <a:pt x="72" y="946"/>
                    <a:pt x="55" y="937"/>
                    <a:pt x="38" y="912"/>
                  </a:cubicBezTo>
                  <a:lnTo>
                    <a:pt x="38" y="912"/>
                  </a:lnTo>
                  <a:cubicBezTo>
                    <a:pt x="44" y="923"/>
                    <a:pt x="55" y="940"/>
                    <a:pt x="55" y="943"/>
                  </a:cubicBezTo>
                  <a:cubicBezTo>
                    <a:pt x="14" y="906"/>
                    <a:pt x="55" y="933"/>
                    <a:pt x="11" y="882"/>
                  </a:cubicBezTo>
                  <a:lnTo>
                    <a:pt x="11" y="882"/>
                  </a:lnTo>
                  <a:cubicBezTo>
                    <a:pt x="31" y="912"/>
                    <a:pt x="31" y="929"/>
                    <a:pt x="41" y="953"/>
                  </a:cubicBezTo>
                  <a:cubicBezTo>
                    <a:pt x="52" y="965"/>
                    <a:pt x="59" y="970"/>
                    <a:pt x="62" y="970"/>
                  </a:cubicBezTo>
                  <a:cubicBezTo>
                    <a:pt x="68" y="970"/>
                    <a:pt x="58" y="946"/>
                    <a:pt x="51" y="929"/>
                  </a:cubicBezTo>
                  <a:lnTo>
                    <a:pt x="51" y="929"/>
                  </a:lnTo>
                  <a:cubicBezTo>
                    <a:pt x="99" y="990"/>
                    <a:pt x="142" y="1061"/>
                    <a:pt x="153" y="1099"/>
                  </a:cubicBezTo>
                  <a:cubicBezTo>
                    <a:pt x="153" y="1103"/>
                    <a:pt x="153" y="1104"/>
                    <a:pt x="151" y="1104"/>
                  </a:cubicBezTo>
                  <a:cubicBezTo>
                    <a:pt x="145" y="1104"/>
                    <a:pt x="123" y="1071"/>
                    <a:pt x="122" y="1071"/>
                  </a:cubicBezTo>
                  <a:lnTo>
                    <a:pt x="122" y="1071"/>
                  </a:lnTo>
                  <a:cubicBezTo>
                    <a:pt x="122" y="1071"/>
                    <a:pt x="122" y="1071"/>
                    <a:pt x="122" y="1071"/>
                  </a:cubicBezTo>
                  <a:cubicBezTo>
                    <a:pt x="101" y="1074"/>
                    <a:pt x="176" y="1165"/>
                    <a:pt x="158" y="1165"/>
                  </a:cubicBezTo>
                  <a:cubicBezTo>
                    <a:pt x="155" y="1165"/>
                    <a:pt x="151" y="1163"/>
                    <a:pt x="146" y="1160"/>
                  </a:cubicBezTo>
                  <a:cubicBezTo>
                    <a:pt x="109" y="1122"/>
                    <a:pt x="81" y="1082"/>
                    <a:pt x="58" y="1051"/>
                  </a:cubicBezTo>
                  <a:cubicBezTo>
                    <a:pt x="57" y="1047"/>
                    <a:pt x="58" y="1045"/>
                    <a:pt x="61" y="1045"/>
                  </a:cubicBezTo>
                  <a:cubicBezTo>
                    <a:pt x="69" y="1045"/>
                    <a:pt x="90" y="1065"/>
                    <a:pt x="95" y="1065"/>
                  </a:cubicBezTo>
                  <a:cubicBezTo>
                    <a:pt x="95" y="1065"/>
                    <a:pt x="95" y="1065"/>
                    <a:pt x="95" y="1065"/>
                  </a:cubicBezTo>
                  <a:lnTo>
                    <a:pt x="75" y="1051"/>
                  </a:lnTo>
                  <a:cubicBezTo>
                    <a:pt x="67" y="1038"/>
                    <a:pt x="63" y="1027"/>
                    <a:pt x="68" y="1027"/>
                  </a:cubicBezTo>
                  <a:lnTo>
                    <a:pt x="68" y="1027"/>
                  </a:lnTo>
                  <a:cubicBezTo>
                    <a:pt x="69" y="1027"/>
                    <a:pt x="72" y="1028"/>
                    <a:pt x="75" y="1031"/>
                  </a:cubicBezTo>
                  <a:cubicBezTo>
                    <a:pt x="66" y="1022"/>
                    <a:pt x="59" y="1020"/>
                    <a:pt x="53" y="1020"/>
                  </a:cubicBezTo>
                  <a:cubicBezTo>
                    <a:pt x="42" y="1020"/>
                    <a:pt x="35" y="1030"/>
                    <a:pt x="21" y="1030"/>
                  </a:cubicBezTo>
                  <a:cubicBezTo>
                    <a:pt x="15" y="1030"/>
                    <a:pt x="9" y="1028"/>
                    <a:pt x="0" y="1024"/>
                  </a:cubicBezTo>
                  <a:lnTo>
                    <a:pt x="0" y="1024"/>
                  </a:lnTo>
                  <a:cubicBezTo>
                    <a:pt x="11" y="1038"/>
                    <a:pt x="17" y="1054"/>
                    <a:pt x="31" y="1068"/>
                  </a:cubicBezTo>
                  <a:lnTo>
                    <a:pt x="31" y="1061"/>
                  </a:lnTo>
                  <a:cubicBezTo>
                    <a:pt x="58" y="1088"/>
                    <a:pt x="58" y="1108"/>
                    <a:pt x="75" y="1122"/>
                  </a:cubicBezTo>
                  <a:cubicBezTo>
                    <a:pt x="87" y="1143"/>
                    <a:pt x="105" y="1177"/>
                    <a:pt x="91" y="1177"/>
                  </a:cubicBezTo>
                  <a:cubicBezTo>
                    <a:pt x="90" y="1177"/>
                    <a:pt x="87" y="1177"/>
                    <a:pt x="85" y="1176"/>
                  </a:cubicBezTo>
                  <a:lnTo>
                    <a:pt x="48" y="1132"/>
                  </a:lnTo>
                  <a:lnTo>
                    <a:pt x="48" y="1132"/>
                  </a:lnTo>
                  <a:cubicBezTo>
                    <a:pt x="56" y="1141"/>
                    <a:pt x="65" y="1148"/>
                    <a:pt x="68" y="1148"/>
                  </a:cubicBezTo>
                  <a:cubicBezTo>
                    <a:pt x="70" y="1148"/>
                    <a:pt x="71" y="1146"/>
                    <a:pt x="69" y="1140"/>
                  </a:cubicBezTo>
                  <a:lnTo>
                    <a:pt x="69" y="1140"/>
                  </a:lnTo>
                  <a:cubicBezTo>
                    <a:pt x="70" y="1143"/>
                    <a:pt x="70" y="1144"/>
                    <a:pt x="68" y="1144"/>
                  </a:cubicBezTo>
                  <a:cubicBezTo>
                    <a:pt x="63" y="1144"/>
                    <a:pt x="42" y="1125"/>
                    <a:pt x="38" y="1125"/>
                  </a:cubicBezTo>
                  <a:lnTo>
                    <a:pt x="38" y="1125"/>
                  </a:lnTo>
                  <a:cubicBezTo>
                    <a:pt x="35" y="1125"/>
                    <a:pt x="38" y="1130"/>
                    <a:pt x="51" y="1149"/>
                  </a:cubicBezTo>
                  <a:lnTo>
                    <a:pt x="81" y="1176"/>
                  </a:lnTo>
                  <a:cubicBezTo>
                    <a:pt x="91" y="1202"/>
                    <a:pt x="119" y="1248"/>
                    <a:pt x="108" y="1248"/>
                  </a:cubicBezTo>
                  <a:cubicBezTo>
                    <a:pt x="107" y="1248"/>
                    <a:pt x="106" y="1247"/>
                    <a:pt x="105" y="1247"/>
                  </a:cubicBezTo>
                  <a:lnTo>
                    <a:pt x="105" y="1247"/>
                  </a:lnTo>
                  <a:cubicBezTo>
                    <a:pt x="121" y="1263"/>
                    <a:pt x="124" y="1265"/>
                    <a:pt x="124" y="1265"/>
                  </a:cubicBezTo>
                  <a:cubicBezTo>
                    <a:pt x="125" y="1265"/>
                    <a:pt x="124" y="1265"/>
                    <a:pt x="125" y="1265"/>
                  </a:cubicBezTo>
                  <a:cubicBezTo>
                    <a:pt x="126" y="1265"/>
                    <a:pt x="129" y="1268"/>
                    <a:pt x="150" y="1288"/>
                  </a:cubicBezTo>
                  <a:cubicBezTo>
                    <a:pt x="97" y="1229"/>
                    <a:pt x="165" y="1274"/>
                    <a:pt x="115" y="1219"/>
                  </a:cubicBezTo>
                  <a:lnTo>
                    <a:pt x="115" y="1219"/>
                  </a:lnTo>
                  <a:cubicBezTo>
                    <a:pt x="161" y="1268"/>
                    <a:pt x="138" y="1235"/>
                    <a:pt x="186" y="1281"/>
                  </a:cubicBezTo>
                  <a:cubicBezTo>
                    <a:pt x="175" y="1266"/>
                    <a:pt x="163" y="1256"/>
                    <a:pt x="169" y="1256"/>
                  </a:cubicBezTo>
                  <a:cubicBezTo>
                    <a:pt x="170" y="1256"/>
                    <a:pt x="171" y="1256"/>
                    <a:pt x="173" y="1257"/>
                  </a:cubicBezTo>
                  <a:cubicBezTo>
                    <a:pt x="170" y="1250"/>
                    <a:pt x="166" y="1244"/>
                    <a:pt x="163" y="1241"/>
                  </a:cubicBezTo>
                  <a:cubicBezTo>
                    <a:pt x="160" y="1241"/>
                    <a:pt x="160" y="1239"/>
                    <a:pt x="160" y="1239"/>
                  </a:cubicBezTo>
                  <a:lnTo>
                    <a:pt x="160" y="1239"/>
                  </a:lnTo>
                  <a:cubicBezTo>
                    <a:pt x="161" y="1239"/>
                    <a:pt x="161" y="1239"/>
                    <a:pt x="161" y="1239"/>
                  </a:cubicBezTo>
                  <a:lnTo>
                    <a:pt x="161" y="1239"/>
                  </a:lnTo>
                  <a:cubicBezTo>
                    <a:pt x="155" y="1233"/>
                    <a:pt x="145" y="1226"/>
                    <a:pt x="139" y="1220"/>
                  </a:cubicBezTo>
                  <a:cubicBezTo>
                    <a:pt x="116" y="1183"/>
                    <a:pt x="125" y="1180"/>
                    <a:pt x="116" y="1160"/>
                  </a:cubicBezTo>
                  <a:lnTo>
                    <a:pt x="116" y="1160"/>
                  </a:lnTo>
                  <a:cubicBezTo>
                    <a:pt x="125" y="1163"/>
                    <a:pt x="129" y="1176"/>
                    <a:pt x="142" y="1190"/>
                  </a:cubicBezTo>
                  <a:lnTo>
                    <a:pt x="125" y="1163"/>
                  </a:lnTo>
                  <a:lnTo>
                    <a:pt x="125" y="1163"/>
                  </a:lnTo>
                  <a:cubicBezTo>
                    <a:pt x="153" y="1193"/>
                    <a:pt x="180" y="1210"/>
                    <a:pt x="186" y="1233"/>
                  </a:cubicBezTo>
                  <a:lnTo>
                    <a:pt x="193" y="1230"/>
                  </a:lnTo>
                  <a:cubicBezTo>
                    <a:pt x="204" y="1237"/>
                    <a:pt x="212" y="1242"/>
                    <a:pt x="216" y="1242"/>
                  </a:cubicBezTo>
                  <a:cubicBezTo>
                    <a:pt x="219" y="1242"/>
                    <a:pt x="220" y="1238"/>
                    <a:pt x="217" y="1230"/>
                  </a:cubicBezTo>
                  <a:lnTo>
                    <a:pt x="217" y="1230"/>
                  </a:lnTo>
                  <a:cubicBezTo>
                    <a:pt x="218" y="1230"/>
                    <a:pt x="218" y="1231"/>
                    <a:pt x="218" y="1231"/>
                  </a:cubicBezTo>
                  <a:cubicBezTo>
                    <a:pt x="222" y="1231"/>
                    <a:pt x="208" y="1208"/>
                    <a:pt x="208" y="1208"/>
                  </a:cubicBezTo>
                  <a:lnTo>
                    <a:pt x="208" y="1208"/>
                  </a:lnTo>
                  <a:cubicBezTo>
                    <a:pt x="208" y="1208"/>
                    <a:pt x="210" y="1210"/>
                    <a:pt x="214" y="1216"/>
                  </a:cubicBezTo>
                  <a:lnTo>
                    <a:pt x="210" y="1186"/>
                  </a:lnTo>
                  <a:lnTo>
                    <a:pt x="217" y="1196"/>
                  </a:lnTo>
                  <a:cubicBezTo>
                    <a:pt x="227" y="1191"/>
                    <a:pt x="211" y="1154"/>
                    <a:pt x="225" y="1154"/>
                  </a:cubicBezTo>
                  <a:cubicBezTo>
                    <a:pt x="230" y="1154"/>
                    <a:pt x="239" y="1159"/>
                    <a:pt x="254" y="1172"/>
                  </a:cubicBezTo>
                  <a:cubicBezTo>
                    <a:pt x="254" y="1164"/>
                    <a:pt x="248" y="1152"/>
                    <a:pt x="257" y="1152"/>
                  </a:cubicBezTo>
                  <a:cubicBezTo>
                    <a:pt x="258" y="1152"/>
                    <a:pt x="259" y="1152"/>
                    <a:pt x="261" y="1152"/>
                  </a:cubicBezTo>
                  <a:lnTo>
                    <a:pt x="287" y="1180"/>
                  </a:lnTo>
                  <a:cubicBezTo>
                    <a:pt x="287" y="1177"/>
                    <a:pt x="288" y="1176"/>
                    <a:pt x="290" y="1176"/>
                  </a:cubicBezTo>
                  <a:cubicBezTo>
                    <a:pt x="294" y="1176"/>
                    <a:pt x="301" y="1180"/>
                    <a:pt x="305" y="1180"/>
                  </a:cubicBezTo>
                  <a:cubicBezTo>
                    <a:pt x="308" y="1180"/>
                    <a:pt x="309" y="1177"/>
                    <a:pt x="301" y="1166"/>
                  </a:cubicBezTo>
                  <a:lnTo>
                    <a:pt x="301" y="1166"/>
                  </a:lnTo>
                  <a:cubicBezTo>
                    <a:pt x="324" y="1190"/>
                    <a:pt x="336" y="1198"/>
                    <a:pt x="342" y="1198"/>
                  </a:cubicBezTo>
                  <a:cubicBezTo>
                    <a:pt x="353" y="1198"/>
                    <a:pt x="346" y="1172"/>
                    <a:pt x="356" y="1172"/>
                  </a:cubicBezTo>
                  <a:cubicBezTo>
                    <a:pt x="357" y="1172"/>
                    <a:pt x="358" y="1172"/>
                    <a:pt x="359" y="1172"/>
                  </a:cubicBezTo>
                  <a:lnTo>
                    <a:pt x="328" y="1135"/>
                  </a:lnTo>
                  <a:cubicBezTo>
                    <a:pt x="335" y="1132"/>
                    <a:pt x="335" y="1115"/>
                    <a:pt x="328" y="1095"/>
                  </a:cubicBezTo>
                  <a:lnTo>
                    <a:pt x="301" y="1065"/>
                  </a:lnTo>
                  <a:cubicBezTo>
                    <a:pt x="297" y="1055"/>
                    <a:pt x="299" y="1051"/>
                    <a:pt x="303" y="1051"/>
                  </a:cubicBezTo>
                  <a:cubicBezTo>
                    <a:pt x="312" y="1051"/>
                    <a:pt x="333" y="1066"/>
                    <a:pt x="342" y="1066"/>
                  </a:cubicBezTo>
                  <a:cubicBezTo>
                    <a:pt x="343" y="1066"/>
                    <a:pt x="344" y="1066"/>
                    <a:pt x="345" y="1065"/>
                  </a:cubicBezTo>
                  <a:cubicBezTo>
                    <a:pt x="349" y="1071"/>
                    <a:pt x="349" y="1074"/>
                    <a:pt x="349" y="1074"/>
                  </a:cubicBezTo>
                  <a:cubicBezTo>
                    <a:pt x="348" y="1074"/>
                    <a:pt x="347" y="1073"/>
                    <a:pt x="345" y="1071"/>
                  </a:cubicBezTo>
                  <a:lnTo>
                    <a:pt x="345" y="1071"/>
                  </a:lnTo>
                  <a:cubicBezTo>
                    <a:pt x="357" y="1082"/>
                    <a:pt x="363" y="1087"/>
                    <a:pt x="366" y="1087"/>
                  </a:cubicBezTo>
                  <a:cubicBezTo>
                    <a:pt x="377" y="1087"/>
                    <a:pt x="347" y="1032"/>
                    <a:pt x="360" y="1032"/>
                  </a:cubicBezTo>
                  <a:cubicBezTo>
                    <a:pt x="363" y="1032"/>
                    <a:pt x="368" y="1035"/>
                    <a:pt x="376" y="1041"/>
                  </a:cubicBezTo>
                  <a:cubicBezTo>
                    <a:pt x="372" y="1034"/>
                    <a:pt x="372" y="1032"/>
                    <a:pt x="374" y="1032"/>
                  </a:cubicBezTo>
                  <a:lnTo>
                    <a:pt x="374" y="1032"/>
                  </a:lnTo>
                  <a:cubicBezTo>
                    <a:pt x="376" y="1032"/>
                    <a:pt x="379" y="1034"/>
                    <a:pt x="382" y="1038"/>
                  </a:cubicBezTo>
                  <a:lnTo>
                    <a:pt x="382" y="1041"/>
                  </a:lnTo>
                  <a:lnTo>
                    <a:pt x="386" y="1038"/>
                  </a:lnTo>
                  <a:cubicBezTo>
                    <a:pt x="386" y="1038"/>
                    <a:pt x="386" y="1031"/>
                    <a:pt x="382" y="1021"/>
                  </a:cubicBezTo>
                  <a:lnTo>
                    <a:pt x="382" y="1021"/>
                  </a:lnTo>
                  <a:lnTo>
                    <a:pt x="413" y="1054"/>
                  </a:lnTo>
                  <a:lnTo>
                    <a:pt x="413" y="1051"/>
                  </a:lnTo>
                  <a:cubicBezTo>
                    <a:pt x="415" y="1052"/>
                    <a:pt x="416" y="1053"/>
                    <a:pt x="417" y="1053"/>
                  </a:cubicBezTo>
                  <a:cubicBezTo>
                    <a:pt x="419" y="1053"/>
                    <a:pt x="399" y="1030"/>
                    <a:pt x="379" y="1007"/>
                  </a:cubicBezTo>
                  <a:cubicBezTo>
                    <a:pt x="376" y="1001"/>
                    <a:pt x="373" y="993"/>
                    <a:pt x="365" y="984"/>
                  </a:cubicBezTo>
                  <a:lnTo>
                    <a:pt x="365" y="984"/>
                  </a:lnTo>
                  <a:cubicBezTo>
                    <a:pt x="379" y="999"/>
                    <a:pt x="384" y="1003"/>
                    <a:pt x="386" y="1003"/>
                  </a:cubicBezTo>
                  <a:cubicBezTo>
                    <a:pt x="389" y="1003"/>
                    <a:pt x="385" y="994"/>
                    <a:pt x="388" y="994"/>
                  </a:cubicBezTo>
                  <a:lnTo>
                    <a:pt x="388" y="994"/>
                  </a:lnTo>
                  <a:cubicBezTo>
                    <a:pt x="390" y="994"/>
                    <a:pt x="396" y="999"/>
                    <a:pt x="413" y="1018"/>
                  </a:cubicBezTo>
                  <a:cubicBezTo>
                    <a:pt x="389" y="984"/>
                    <a:pt x="409" y="984"/>
                    <a:pt x="362" y="920"/>
                  </a:cubicBezTo>
                  <a:lnTo>
                    <a:pt x="362" y="920"/>
                  </a:lnTo>
                  <a:cubicBezTo>
                    <a:pt x="368" y="926"/>
                    <a:pt x="373" y="929"/>
                    <a:pt x="373" y="933"/>
                  </a:cubicBezTo>
                  <a:cubicBezTo>
                    <a:pt x="375" y="934"/>
                    <a:pt x="378" y="936"/>
                    <a:pt x="380" y="936"/>
                  </a:cubicBezTo>
                  <a:cubicBezTo>
                    <a:pt x="384" y="936"/>
                    <a:pt x="385" y="932"/>
                    <a:pt x="379" y="920"/>
                  </a:cubicBezTo>
                  <a:lnTo>
                    <a:pt x="379" y="920"/>
                  </a:lnTo>
                  <a:lnTo>
                    <a:pt x="416" y="963"/>
                  </a:lnTo>
                  <a:lnTo>
                    <a:pt x="416" y="963"/>
                  </a:lnTo>
                  <a:lnTo>
                    <a:pt x="376" y="899"/>
                  </a:lnTo>
                  <a:lnTo>
                    <a:pt x="376" y="899"/>
                  </a:lnTo>
                  <a:cubicBezTo>
                    <a:pt x="403" y="923"/>
                    <a:pt x="416" y="937"/>
                    <a:pt x="437" y="973"/>
                  </a:cubicBezTo>
                  <a:cubicBezTo>
                    <a:pt x="406" y="912"/>
                    <a:pt x="429" y="946"/>
                    <a:pt x="399" y="889"/>
                  </a:cubicBezTo>
                  <a:lnTo>
                    <a:pt x="399" y="889"/>
                  </a:lnTo>
                  <a:lnTo>
                    <a:pt x="423" y="916"/>
                  </a:lnTo>
                  <a:cubicBezTo>
                    <a:pt x="423" y="913"/>
                    <a:pt x="408" y="886"/>
                    <a:pt x="412" y="886"/>
                  </a:cubicBezTo>
                  <a:lnTo>
                    <a:pt x="412" y="886"/>
                  </a:lnTo>
                  <a:cubicBezTo>
                    <a:pt x="413" y="886"/>
                    <a:pt x="416" y="888"/>
                    <a:pt x="420" y="892"/>
                  </a:cubicBezTo>
                  <a:cubicBezTo>
                    <a:pt x="434" y="907"/>
                    <a:pt x="444" y="911"/>
                    <a:pt x="452" y="911"/>
                  </a:cubicBezTo>
                  <a:cubicBezTo>
                    <a:pt x="465" y="911"/>
                    <a:pt x="473" y="898"/>
                    <a:pt x="490" y="898"/>
                  </a:cubicBezTo>
                  <a:cubicBezTo>
                    <a:pt x="498" y="898"/>
                    <a:pt x="508" y="901"/>
                    <a:pt x="521" y="909"/>
                  </a:cubicBezTo>
                  <a:cubicBezTo>
                    <a:pt x="500" y="884"/>
                    <a:pt x="495" y="877"/>
                    <a:pt x="497" y="877"/>
                  </a:cubicBezTo>
                  <a:lnTo>
                    <a:pt x="497" y="877"/>
                  </a:lnTo>
                  <a:cubicBezTo>
                    <a:pt x="500" y="877"/>
                    <a:pt x="519" y="894"/>
                    <a:pt x="523" y="894"/>
                  </a:cubicBezTo>
                  <a:cubicBezTo>
                    <a:pt x="525" y="894"/>
                    <a:pt x="524" y="891"/>
                    <a:pt x="517" y="881"/>
                  </a:cubicBezTo>
                  <a:lnTo>
                    <a:pt x="517" y="881"/>
                  </a:lnTo>
                  <a:cubicBezTo>
                    <a:pt x="528" y="896"/>
                    <a:pt x="540" y="906"/>
                    <a:pt x="548" y="923"/>
                  </a:cubicBezTo>
                  <a:cubicBezTo>
                    <a:pt x="546" y="915"/>
                    <a:pt x="548" y="914"/>
                    <a:pt x="552" y="914"/>
                  </a:cubicBezTo>
                  <a:cubicBezTo>
                    <a:pt x="555" y="914"/>
                    <a:pt x="559" y="915"/>
                    <a:pt x="562" y="915"/>
                  </a:cubicBezTo>
                  <a:cubicBezTo>
                    <a:pt x="567" y="915"/>
                    <a:pt x="568" y="910"/>
                    <a:pt x="551" y="882"/>
                  </a:cubicBezTo>
                  <a:lnTo>
                    <a:pt x="551" y="882"/>
                  </a:lnTo>
                  <a:cubicBezTo>
                    <a:pt x="568" y="903"/>
                    <a:pt x="571" y="912"/>
                    <a:pt x="582" y="926"/>
                  </a:cubicBezTo>
                  <a:cubicBezTo>
                    <a:pt x="579" y="921"/>
                    <a:pt x="575" y="912"/>
                    <a:pt x="577" y="912"/>
                  </a:cubicBezTo>
                  <a:lnTo>
                    <a:pt x="577" y="912"/>
                  </a:lnTo>
                  <a:cubicBezTo>
                    <a:pt x="577" y="912"/>
                    <a:pt x="579" y="914"/>
                    <a:pt x="582" y="916"/>
                  </a:cubicBezTo>
                  <a:cubicBezTo>
                    <a:pt x="591" y="926"/>
                    <a:pt x="596" y="933"/>
                    <a:pt x="599" y="943"/>
                  </a:cubicBezTo>
                  <a:cubicBezTo>
                    <a:pt x="605" y="933"/>
                    <a:pt x="558" y="868"/>
                    <a:pt x="514" y="811"/>
                  </a:cubicBezTo>
                  <a:lnTo>
                    <a:pt x="514" y="811"/>
                  </a:lnTo>
                  <a:cubicBezTo>
                    <a:pt x="525" y="820"/>
                    <a:pt x="531" y="825"/>
                    <a:pt x="533" y="825"/>
                  </a:cubicBezTo>
                  <a:cubicBezTo>
                    <a:pt x="537" y="825"/>
                    <a:pt x="531" y="812"/>
                    <a:pt x="514" y="787"/>
                  </a:cubicBezTo>
                  <a:lnTo>
                    <a:pt x="514" y="787"/>
                  </a:lnTo>
                  <a:cubicBezTo>
                    <a:pt x="531" y="804"/>
                    <a:pt x="548" y="821"/>
                    <a:pt x="548" y="835"/>
                  </a:cubicBezTo>
                  <a:cubicBezTo>
                    <a:pt x="550" y="835"/>
                    <a:pt x="554" y="836"/>
                    <a:pt x="559" y="836"/>
                  </a:cubicBezTo>
                  <a:cubicBezTo>
                    <a:pt x="570" y="836"/>
                    <a:pt x="580" y="831"/>
                    <a:pt x="556" y="799"/>
                  </a:cubicBezTo>
                  <a:lnTo>
                    <a:pt x="556" y="799"/>
                  </a:lnTo>
                  <a:cubicBezTo>
                    <a:pt x="558" y="802"/>
                    <a:pt x="560" y="804"/>
                    <a:pt x="561" y="804"/>
                  </a:cubicBezTo>
                  <a:cubicBezTo>
                    <a:pt x="563" y="804"/>
                    <a:pt x="560" y="797"/>
                    <a:pt x="558" y="795"/>
                  </a:cubicBezTo>
                  <a:cubicBezTo>
                    <a:pt x="568" y="791"/>
                    <a:pt x="575" y="795"/>
                    <a:pt x="578" y="784"/>
                  </a:cubicBezTo>
                  <a:lnTo>
                    <a:pt x="568" y="778"/>
                  </a:lnTo>
                  <a:cubicBezTo>
                    <a:pt x="550" y="751"/>
                    <a:pt x="547" y="744"/>
                    <a:pt x="550" y="744"/>
                  </a:cubicBezTo>
                  <a:lnTo>
                    <a:pt x="550" y="744"/>
                  </a:lnTo>
                  <a:cubicBezTo>
                    <a:pt x="553" y="744"/>
                    <a:pt x="560" y="750"/>
                    <a:pt x="564" y="750"/>
                  </a:cubicBezTo>
                  <a:cubicBezTo>
                    <a:pt x="566" y="750"/>
                    <a:pt x="567" y="749"/>
                    <a:pt x="568" y="747"/>
                  </a:cubicBezTo>
                  <a:lnTo>
                    <a:pt x="571" y="754"/>
                  </a:lnTo>
                  <a:cubicBezTo>
                    <a:pt x="582" y="761"/>
                    <a:pt x="587" y="764"/>
                    <a:pt x="589" y="764"/>
                  </a:cubicBezTo>
                  <a:cubicBezTo>
                    <a:pt x="594" y="764"/>
                    <a:pt x="585" y="752"/>
                    <a:pt x="590" y="752"/>
                  </a:cubicBezTo>
                  <a:lnTo>
                    <a:pt x="590" y="752"/>
                  </a:lnTo>
                  <a:cubicBezTo>
                    <a:pt x="593" y="752"/>
                    <a:pt x="599" y="755"/>
                    <a:pt x="612" y="764"/>
                  </a:cubicBezTo>
                  <a:lnTo>
                    <a:pt x="585" y="730"/>
                  </a:lnTo>
                  <a:cubicBezTo>
                    <a:pt x="570" y="710"/>
                    <a:pt x="566" y="703"/>
                    <a:pt x="568" y="703"/>
                  </a:cubicBezTo>
                  <a:lnTo>
                    <a:pt x="568" y="703"/>
                  </a:lnTo>
                  <a:cubicBezTo>
                    <a:pt x="573" y="703"/>
                    <a:pt x="608" y="738"/>
                    <a:pt x="616" y="738"/>
                  </a:cubicBezTo>
                  <a:cubicBezTo>
                    <a:pt x="618" y="738"/>
                    <a:pt x="618" y="735"/>
                    <a:pt x="616" y="730"/>
                  </a:cubicBezTo>
                  <a:lnTo>
                    <a:pt x="599" y="714"/>
                  </a:lnTo>
                  <a:cubicBezTo>
                    <a:pt x="597" y="710"/>
                    <a:pt x="597" y="709"/>
                    <a:pt x="597" y="709"/>
                  </a:cubicBezTo>
                  <a:lnTo>
                    <a:pt x="597" y="709"/>
                  </a:lnTo>
                  <a:cubicBezTo>
                    <a:pt x="604" y="709"/>
                    <a:pt x="691" y="808"/>
                    <a:pt x="703" y="811"/>
                  </a:cubicBezTo>
                  <a:cubicBezTo>
                    <a:pt x="707" y="818"/>
                    <a:pt x="710" y="825"/>
                    <a:pt x="710" y="831"/>
                  </a:cubicBezTo>
                  <a:cubicBezTo>
                    <a:pt x="718" y="837"/>
                    <a:pt x="722" y="839"/>
                    <a:pt x="724" y="839"/>
                  </a:cubicBezTo>
                  <a:cubicBezTo>
                    <a:pt x="732" y="839"/>
                    <a:pt x="677" y="781"/>
                    <a:pt x="677" y="764"/>
                  </a:cubicBezTo>
                  <a:lnTo>
                    <a:pt x="677" y="764"/>
                  </a:lnTo>
                  <a:cubicBezTo>
                    <a:pt x="697" y="787"/>
                    <a:pt x="724" y="831"/>
                    <a:pt x="733" y="831"/>
                  </a:cubicBezTo>
                  <a:cubicBezTo>
                    <a:pt x="735" y="832"/>
                    <a:pt x="735" y="833"/>
                    <a:pt x="736" y="833"/>
                  </a:cubicBezTo>
                  <a:cubicBezTo>
                    <a:pt x="741" y="833"/>
                    <a:pt x="706" y="769"/>
                    <a:pt x="719" y="769"/>
                  </a:cubicBezTo>
                  <a:lnTo>
                    <a:pt x="719" y="769"/>
                  </a:lnTo>
                  <a:cubicBezTo>
                    <a:pt x="721" y="769"/>
                    <a:pt x="726" y="771"/>
                    <a:pt x="733" y="778"/>
                  </a:cubicBezTo>
                  <a:cubicBezTo>
                    <a:pt x="717" y="761"/>
                    <a:pt x="700" y="744"/>
                    <a:pt x="693" y="723"/>
                  </a:cubicBezTo>
                  <a:cubicBezTo>
                    <a:pt x="693" y="723"/>
                    <a:pt x="693" y="722"/>
                    <a:pt x="694" y="722"/>
                  </a:cubicBezTo>
                  <a:cubicBezTo>
                    <a:pt x="699" y="722"/>
                    <a:pt x="727" y="747"/>
                    <a:pt x="734" y="747"/>
                  </a:cubicBezTo>
                  <a:cubicBezTo>
                    <a:pt x="738" y="747"/>
                    <a:pt x="737" y="741"/>
                    <a:pt x="724" y="720"/>
                  </a:cubicBezTo>
                  <a:lnTo>
                    <a:pt x="724" y="720"/>
                  </a:lnTo>
                  <a:cubicBezTo>
                    <a:pt x="730" y="723"/>
                    <a:pt x="733" y="730"/>
                    <a:pt x="737" y="734"/>
                  </a:cubicBezTo>
                  <a:cubicBezTo>
                    <a:pt x="730" y="714"/>
                    <a:pt x="733" y="697"/>
                    <a:pt x="710" y="663"/>
                  </a:cubicBezTo>
                  <a:lnTo>
                    <a:pt x="710" y="663"/>
                  </a:lnTo>
                  <a:cubicBezTo>
                    <a:pt x="734" y="691"/>
                    <a:pt x="745" y="701"/>
                    <a:pt x="750" y="701"/>
                  </a:cubicBezTo>
                  <a:cubicBezTo>
                    <a:pt x="759" y="701"/>
                    <a:pt x="739" y="657"/>
                    <a:pt x="747" y="657"/>
                  </a:cubicBezTo>
                  <a:lnTo>
                    <a:pt x="747" y="657"/>
                  </a:lnTo>
                  <a:cubicBezTo>
                    <a:pt x="751" y="657"/>
                    <a:pt x="760" y="666"/>
                    <a:pt x="781" y="693"/>
                  </a:cubicBezTo>
                  <a:lnTo>
                    <a:pt x="791" y="676"/>
                  </a:lnTo>
                  <a:lnTo>
                    <a:pt x="798" y="686"/>
                  </a:lnTo>
                  <a:cubicBezTo>
                    <a:pt x="811" y="686"/>
                    <a:pt x="794" y="656"/>
                    <a:pt x="778" y="628"/>
                  </a:cubicBezTo>
                  <a:lnTo>
                    <a:pt x="778" y="628"/>
                  </a:lnTo>
                  <a:cubicBezTo>
                    <a:pt x="788" y="633"/>
                    <a:pt x="791" y="646"/>
                    <a:pt x="798" y="653"/>
                  </a:cubicBezTo>
                  <a:cubicBezTo>
                    <a:pt x="806" y="655"/>
                    <a:pt x="811" y="657"/>
                    <a:pt x="815" y="657"/>
                  </a:cubicBezTo>
                  <a:cubicBezTo>
                    <a:pt x="825" y="657"/>
                    <a:pt x="817" y="642"/>
                    <a:pt x="794" y="592"/>
                  </a:cubicBezTo>
                  <a:lnTo>
                    <a:pt x="794" y="592"/>
                  </a:lnTo>
                  <a:lnTo>
                    <a:pt x="822" y="628"/>
                  </a:lnTo>
                  <a:cubicBezTo>
                    <a:pt x="820" y="625"/>
                    <a:pt x="820" y="623"/>
                    <a:pt x="822" y="623"/>
                  </a:cubicBezTo>
                  <a:cubicBezTo>
                    <a:pt x="829" y="623"/>
                    <a:pt x="852" y="640"/>
                    <a:pt x="864" y="640"/>
                  </a:cubicBezTo>
                  <a:cubicBezTo>
                    <a:pt x="870" y="640"/>
                    <a:pt x="874" y="636"/>
                    <a:pt x="869" y="621"/>
                  </a:cubicBezTo>
                  <a:lnTo>
                    <a:pt x="869" y="621"/>
                  </a:lnTo>
                  <a:cubicBezTo>
                    <a:pt x="871" y="625"/>
                    <a:pt x="876" y="630"/>
                    <a:pt x="879" y="636"/>
                  </a:cubicBezTo>
                  <a:cubicBezTo>
                    <a:pt x="876" y="625"/>
                    <a:pt x="878" y="622"/>
                    <a:pt x="883" y="622"/>
                  </a:cubicBezTo>
                  <a:cubicBezTo>
                    <a:pt x="894" y="622"/>
                    <a:pt x="918" y="638"/>
                    <a:pt x="927" y="638"/>
                  </a:cubicBezTo>
                  <a:cubicBezTo>
                    <a:pt x="935" y="638"/>
                    <a:pt x="932" y="624"/>
                    <a:pt x="895" y="572"/>
                  </a:cubicBezTo>
                  <a:lnTo>
                    <a:pt x="879" y="531"/>
                  </a:lnTo>
                  <a:cubicBezTo>
                    <a:pt x="859" y="531"/>
                    <a:pt x="839" y="470"/>
                    <a:pt x="814" y="453"/>
                  </a:cubicBezTo>
                  <a:cubicBezTo>
                    <a:pt x="814" y="452"/>
                    <a:pt x="815" y="452"/>
                    <a:pt x="816" y="452"/>
                  </a:cubicBezTo>
                  <a:cubicBezTo>
                    <a:pt x="824" y="452"/>
                    <a:pt x="859" y="485"/>
                    <a:pt x="859" y="497"/>
                  </a:cubicBezTo>
                  <a:lnTo>
                    <a:pt x="852" y="491"/>
                  </a:lnTo>
                  <a:lnTo>
                    <a:pt x="852" y="491"/>
                  </a:lnTo>
                  <a:cubicBezTo>
                    <a:pt x="877" y="526"/>
                    <a:pt x="886" y="528"/>
                    <a:pt x="893" y="528"/>
                  </a:cubicBezTo>
                  <a:cubicBezTo>
                    <a:pt x="894" y="528"/>
                    <a:pt x="895" y="528"/>
                    <a:pt x="896" y="528"/>
                  </a:cubicBezTo>
                  <a:cubicBezTo>
                    <a:pt x="901" y="528"/>
                    <a:pt x="907" y="530"/>
                    <a:pt x="923" y="551"/>
                  </a:cubicBezTo>
                  <a:cubicBezTo>
                    <a:pt x="935" y="539"/>
                    <a:pt x="953" y="538"/>
                    <a:pt x="972" y="538"/>
                  </a:cubicBezTo>
                  <a:cubicBezTo>
                    <a:pt x="976" y="538"/>
                    <a:pt x="980" y="538"/>
                    <a:pt x="984" y="538"/>
                  </a:cubicBezTo>
                  <a:cubicBezTo>
                    <a:pt x="999" y="538"/>
                    <a:pt x="1013" y="538"/>
                    <a:pt x="1024" y="531"/>
                  </a:cubicBezTo>
                  <a:lnTo>
                    <a:pt x="981" y="480"/>
                  </a:lnTo>
                  <a:lnTo>
                    <a:pt x="990" y="477"/>
                  </a:lnTo>
                  <a:cubicBezTo>
                    <a:pt x="1004" y="487"/>
                    <a:pt x="1028" y="517"/>
                    <a:pt x="1017" y="521"/>
                  </a:cubicBezTo>
                  <a:cubicBezTo>
                    <a:pt x="1022" y="525"/>
                    <a:pt x="1025" y="527"/>
                    <a:pt x="1026" y="527"/>
                  </a:cubicBezTo>
                  <a:cubicBezTo>
                    <a:pt x="1033" y="527"/>
                    <a:pt x="1009" y="484"/>
                    <a:pt x="1001" y="474"/>
                  </a:cubicBezTo>
                  <a:lnTo>
                    <a:pt x="1001" y="474"/>
                  </a:lnTo>
                  <a:cubicBezTo>
                    <a:pt x="1028" y="487"/>
                    <a:pt x="1045" y="541"/>
                    <a:pt x="1048" y="541"/>
                  </a:cubicBezTo>
                  <a:lnTo>
                    <a:pt x="1051" y="531"/>
                  </a:lnTo>
                  <a:lnTo>
                    <a:pt x="1045" y="527"/>
                  </a:lnTo>
                  <a:cubicBezTo>
                    <a:pt x="1031" y="500"/>
                    <a:pt x="1014" y="477"/>
                    <a:pt x="1024" y="474"/>
                  </a:cubicBezTo>
                  <a:lnTo>
                    <a:pt x="1024" y="474"/>
                  </a:lnTo>
                  <a:cubicBezTo>
                    <a:pt x="1027" y="476"/>
                    <a:pt x="1031" y="479"/>
                    <a:pt x="1034" y="483"/>
                  </a:cubicBezTo>
                  <a:lnTo>
                    <a:pt x="1034" y="483"/>
                  </a:lnTo>
                  <a:cubicBezTo>
                    <a:pt x="1033" y="479"/>
                    <a:pt x="1033" y="477"/>
                    <a:pt x="1034" y="477"/>
                  </a:cubicBezTo>
                  <a:lnTo>
                    <a:pt x="1034" y="477"/>
                  </a:lnTo>
                  <a:cubicBezTo>
                    <a:pt x="1035" y="477"/>
                    <a:pt x="1040" y="485"/>
                    <a:pt x="1045" y="494"/>
                  </a:cubicBezTo>
                  <a:lnTo>
                    <a:pt x="1035" y="484"/>
                  </a:lnTo>
                  <a:lnTo>
                    <a:pt x="1035" y="484"/>
                  </a:lnTo>
                  <a:cubicBezTo>
                    <a:pt x="1044" y="494"/>
                    <a:pt x="1052" y="507"/>
                    <a:pt x="1054" y="507"/>
                  </a:cubicBezTo>
                  <a:cubicBezTo>
                    <a:pt x="1056" y="509"/>
                    <a:pt x="1057" y="510"/>
                    <a:pt x="1057" y="510"/>
                  </a:cubicBezTo>
                  <a:cubicBezTo>
                    <a:pt x="1058" y="510"/>
                    <a:pt x="1058" y="509"/>
                    <a:pt x="1058" y="507"/>
                  </a:cubicBezTo>
                  <a:lnTo>
                    <a:pt x="1071" y="504"/>
                  </a:lnTo>
                  <a:lnTo>
                    <a:pt x="1034" y="463"/>
                  </a:lnTo>
                  <a:cubicBezTo>
                    <a:pt x="1026" y="442"/>
                    <a:pt x="1043" y="453"/>
                    <a:pt x="1017" y="426"/>
                  </a:cubicBezTo>
                  <a:lnTo>
                    <a:pt x="1017" y="426"/>
                  </a:lnTo>
                  <a:cubicBezTo>
                    <a:pt x="1032" y="440"/>
                    <a:pt x="1042" y="444"/>
                    <a:pt x="1050" y="444"/>
                  </a:cubicBezTo>
                  <a:cubicBezTo>
                    <a:pt x="1065" y="444"/>
                    <a:pt x="1070" y="426"/>
                    <a:pt x="1078" y="426"/>
                  </a:cubicBezTo>
                  <a:cubicBezTo>
                    <a:pt x="1080" y="426"/>
                    <a:pt x="1083" y="427"/>
                    <a:pt x="1085" y="430"/>
                  </a:cubicBezTo>
                  <a:cubicBezTo>
                    <a:pt x="1068" y="393"/>
                    <a:pt x="1075" y="389"/>
                    <a:pt x="1085" y="385"/>
                  </a:cubicBezTo>
                  <a:cubicBezTo>
                    <a:pt x="1078" y="379"/>
                    <a:pt x="1041" y="332"/>
                    <a:pt x="1051" y="332"/>
                  </a:cubicBezTo>
                  <a:lnTo>
                    <a:pt x="1051" y="332"/>
                  </a:lnTo>
                  <a:cubicBezTo>
                    <a:pt x="1122" y="436"/>
                    <a:pt x="1095" y="366"/>
                    <a:pt x="1155" y="435"/>
                  </a:cubicBezTo>
                  <a:lnTo>
                    <a:pt x="1155" y="435"/>
                  </a:lnTo>
                  <a:cubicBezTo>
                    <a:pt x="1116" y="390"/>
                    <a:pt x="1166" y="409"/>
                    <a:pt x="1109" y="345"/>
                  </a:cubicBezTo>
                  <a:lnTo>
                    <a:pt x="1109" y="345"/>
                  </a:lnTo>
                  <a:cubicBezTo>
                    <a:pt x="1118" y="349"/>
                    <a:pt x="1135" y="382"/>
                    <a:pt x="1156" y="402"/>
                  </a:cubicBezTo>
                  <a:cubicBezTo>
                    <a:pt x="1151" y="386"/>
                    <a:pt x="1156" y="381"/>
                    <a:pt x="1165" y="381"/>
                  </a:cubicBezTo>
                  <a:cubicBezTo>
                    <a:pt x="1175" y="381"/>
                    <a:pt x="1190" y="387"/>
                    <a:pt x="1201" y="387"/>
                  </a:cubicBezTo>
                  <a:cubicBezTo>
                    <a:pt x="1207" y="387"/>
                    <a:pt x="1212" y="385"/>
                    <a:pt x="1213" y="379"/>
                  </a:cubicBezTo>
                  <a:cubicBezTo>
                    <a:pt x="1204" y="365"/>
                    <a:pt x="1187" y="349"/>
                    <a:pt x="1173" y="324"/>
                  </a:cubicBezTo>
                  <a:lnTo>
                    <a:pt x="1173" y="324"/>
                  </a:lnTo>
                  <a:lnTo>
                    <a:pt x="1230" y="385"/>
                  </a:lnTo>
                  <a:cubicBezTo>
                    <a:pt x="1230" y="378"/>
                    <a:pt x="1200" y="336"/>
                    <a:pt x="1203" y="336"/>
                  </a:cubicBezTo>
                  <a:lnTo>
                    <a:pt x="1203" y="336"/>
                  </a:lnTo>
                  <a:cubicBezTo>
                    <a:pt x="1204" y="336"/>
                    <a:pt x="1208" y="340"/>
                    <a:pt x="1217" y="349"/>
                  </a:cubicBezTo>
                  <a:cubicBezTo>
                    <a:pt x="1210" y="338"/>
                    <a:pt x="1196" y="321"/>
                    <a:pt x="1196" y="315"/>
                  </a:cubicBezTo>
                  <a:lnTo>
                    <a:pt x="1196" y="315"/>
                  </a:lnTo>
                  <a:cubicBezTo>
                    <a:pt x="1206" y="320"/>
                    <a:pt x="1214" y="322"/>
                    <a:pt x="1221" y="322"/>
                  </a:cubicBezTo>
                  <a:cubicBezTo>
                    <a:pt x="1251" y="322"/>
                    <a:pt x="1248" y="275"/>
                    <a:pt x="1280" y="275"/>
                  </a:cubicBezTo>
                  <a:cubicBezTo>
                    <a:pt x="1294" y="275"/>
                    <a:pt x="1314" y="284"/>
                    <a:pt x="1345" y="308"/>
                  </a:cubicBezTo>
                  <a:cubicBezTo>
                    <a:pt x="1321" y="284"/>
                    <a:pt x="1321" y="281"/>
                    <a:pt x="1325" y="277"/>
                  </a:cubicBezTo>
                  <a:cubicBezTo>
                    <a:pt x="1318" y="274"/>
                    <a:pt x="1301" y="243"/>
                    <a:pt x="1288" y="227"/>
                  </a:cubicBezTo>
                  <a:lnTo>
                    <a:pt x="1288" y="227"/>
                  </a:lnTo>
                  <a:lnTo>
                    <a:pt x="1338" y="268"/>
                  </a:lnTo>
                  <a:cubicBezTo>
                    <a:pt x="1305" y="213"/>
                    <a:pt x="1349" y="251"/>
                    <a:pt x="1318" y="203"/>
                  </a:cubicBezTo>
                  <a:lnTo>
                    <a:pt x="1318" y="203"/>
                  </a:lnTo>
                  <a:lnTo>
                    <a:pt x="1318" y="213"/>
                  </a:lnTo>
                  <a:cubicBezTo>
                    <a:pt x="1285" y="153"/>
                    <a:pt x="1220" y="95"/>
                    <a:pt x="1170" y="24"/>
                  </a:cubicBezTo>
                  <a:lnTo>
                    <a:pt x="1170" y="24"/>
                  </a:lnTo>
                  <a:cubicBezTo>
                    <a:pt x="1177" y="38"/>
                    <a:pt x="1178" y="42"/>
                    <a:pt x="1175" y="42"/>
                  </a:cubicBezTo>
                  <a:cubicBezTo>
                    <a:pt x="1169" y="42"/>
                    <a:pt x="1134" y="5"/>
                    <a:pt x="1125" y="5"/>
                  </a:cubicBezTo>
                  <a:lnTo>
                    <a:pt x="1125" y="5"/>
                  </a:lnTo>
                  <a:cubicBezTo>
                    <a:pt x="1121" y="5"/>
                    <a:pt x="1124" y="14"/>
                    <a:pt x="1139" y="41"/>
                  </a:cubicBezTo>
                  <a:cubicBezTo>
                    <a:pt x="1126" y="28"/>
                    <a:pt x="1122" y="17"/>
                    <a:pt x="1109"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2980809" y="1807828"/>
              <a:ext cx="1079" cy="1387"/>
            </a:xfrm>
            <a:custGeom>
              <a:avLst/>
              <a:gdLst/>
              <a:ahLst/>
              <a:cxnLst/>
              <a:rect l="l" t="t" r="r" b="b"/>
              <a:pathLst>
                <a:path w="14" h="18" extrusionOk="0">
                  <a:moveTo>
                    <a:pt x="0" y="0"/>
                  </a:moveTo>
                  <a:lnTo>
                    <a:pt x="0" y="0"/>
                  </a:lnTo>
                  <a:cubicBezTo>
                    <a:pt x="3" y="3"/>
                    <a:pt x="11" y="10"/>
                    <a:pt x="14" y="17"/>
                  </a:cubicBezTo>
                  <a:cubicBezTo>
                    <a:pt x="11" y="10"/>
                    <a:pt x="6"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2997224" y="1784631"/>
              <a:ext cx="539" cy="539"/>
            </a:xfrm>
            <a:custGeom>
              <a:avLst/>
              <a:gdLst/>
              <a:ahLst/>
              <a:cxnLst/>
              <a:rect l="l" t="t" r="r" b="b"/>
              <a:pathLst>
                <a:path w="7" h="7" extrusionOk="0">
                  <a:moveTo>
                    <a:pt x="0" y="0"/>
                  </a:moveTo>
                  <a:lnTo>
                    <a:pt x="3" y="7"/>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2957072" y="1823395"/>
              <a:ext cx="1387" cy="1387"/>
            </a:xfrm>
            <a:custGeom>
              <a:avLst/>
              <a:gdLst/>
              <a:ahLst/>
              <a:cxnLst/>
              <a:rect l="l" t="t" r="r" b="b"/>
              <a:pathLst>
                <a:path w="18" h="18" extrusionOk="0">
                  <a:moveTo>
                    <a:pt x="1" y="1"/>
                  </a:moveTo>
                  <a:lnTo>
                    <a:pt x="1" y="1"/>
                  </a:lnTo>
                  <a:cubicBezTo>
                    <a:pt x="7" y="4"/>
                    <a:pt x="10" y="11"/>
                    <a:pt x="18" y="18"/>
                  </a:cubicBezTo>
                  <a:cubicBezTo>
                    <a:pt x="10" y="7"/>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2964394" y="1859617"/>
              <a:ext cx="1310" cy="1850"/>
            </a:xfrm>
            <a:custGeom>
              <a:avLst/>
              <a:gdLst/>
              <a:ahLst/>
              <a:cxnLst/>
              <a:rect l="l" t="t" r="r" b="b"/>
              <a:pathLst>
                <a:path w="17" h="24" extrusionOk="0">
                  <a:moveTo>
                    <a:pt x="1" y="0"/>
                  </a:moveTo>
                  <a:cubicBezTo>
                    <a:pt x="6" y="9"/>
                    <a:pt x="15" y="19"/>
                    <a:pt x="17" y="23"/>
                  </a:cubicBezTo>
                  <a:lnTo>
                    <a:pt x="17" y="23"/>
                  </a:lnTo>
                  <a:lnTo>
                    <a:pt x="14" y="10"/>
                  </a:lnTo>
                  <a:cubicBezTo>
                    <a:pt x="14" y="11"/>
                    <a:pt x="13" y="11"/>
                    <a:pt x="13" y="11"/>
                  </a:cubicBezTo>
                  <a:cubicBezTo>
                    <a:pt x="11" y="11"/>
                    <a:pt x="6" y="6"/>
                    <a:pt x="1" y="0"/>
                  </a:cubicBezTo>
                  <a:close/>
                  <a:moveTo>
                    <a:pt x="17" y="23"/>
                  </a:moveTo>
                  <a:lnTo>
                    <a:pt x="17" y="24"/>
                  </a:lnTo>
                  <a:cubicBezTo>
                    <a:pt x="17" y="24"/>
                    <a:pt x="17" y="23"/>
                    <a:pt x="17" y="2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2948441" y="1847363"/>
              <a:ext cx="1695" cy="1850"/>
            </a:xfrm>
            <a:custGeom>
              <a:avLst/>
              <a:gdLst/>
              <a:ahLst/>
              <a:cxnLst/>
              <a:rect l="l" t="t" r="r" b="b"/>
              <a:pathLst>
                <a:path w="22" h="24" extrusionOk="0">
                  <a:moveTo>
                    <a:pt x="5" y="0"/>
                  </a:moveTo>
                  <a:cubicBezTo>
                    <a:pt x="5" y="4"/>
                    <a:pt x="1" y="0"/>
                    <a:pt x="5" y="7"/>
                  </a:cubicBezTo>
                  <a:lnTo>
                    <a:pt x="18" y="24"/>
                  </a:lnTo>
                  <a:cubicBezTo>
                    <a:pt x="21" y="21"/>
                    <a:pt x="11" y="4"/>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956533" y="1851216"/>
              <a:ext cx="2235" cy="2851"/>
            </a:xfrm>
            <a:custGeom>
              <a:avLst/>
              <a:gdLst/>
              <a:ahLst/>
              <a:cxnLst/>
              <a:rect l="l" t="t" r="r" b="b"/>
              <a:pathLst>
                <a:path w="29" h="37" extrusionOk="0">
                  <a:moveTo>
                    <a:pt x="3" y="1"/>
                  </a:moveTo>
                  <a:cubicBezTo>
                    <a:pt x="0" y="1"/>
                    <a:pt x="1" y="6"/>
                    <a:pt x="1" y="11"/>
                  </a:cubicBezTo>
                  <a:cubicBezTo>
                    <a:pt x="16" y="30"/>
                    <a:pt x="23" y="36"/>
                    <a:pt x="26" y="36"/>
                  </a:cubicBezTo>
                  <a:cubicBezTo>
                    <a:pt x="29" y="36"/>
                    <a:pt x="25" y="27"/>
                    <a:pt x="22" y="18"/>
                  </a:cubicBezTo>
                  <a:cubicBezTo>
                    <a:pt x="10" y="5"/>
                    <a:pt x="5"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956302" y="1852064"/>
              <a:ext cx="771" cy="925"/>
            </a:xfrm>
            <a:custGeom>
              <a:avLst/>
              <a:gdLst/>
              <a:ahLst/>
              <a:cxnLst/>
              <a:rect l="l" t="t" r="r" b="b"/>
              <a:pathLst>
                <a:path w="10" h="12" extrusionOk="0">
                  <a:moveTo>
                    <a:pt x="4" y="0"/>
                  </a:moveTo>
                  <a:cubicBezTo>
                    <a:pt x="4" y="3"/>
                    <a:pt x="4" y="3"/>
                    <a:pt x="0" y="3"/>
                  </a:cubicBezTo>
                  <a:cubicBezTo>
                    <a:pt x="5" y="10"/>
                    <a:pt x="7" y="12"/>
                    <a:pt x="8" y="12"/>
                  </a:cubicBezTo>
                  <a:cubicBezTo>
                    <a:pt x="10" y="12"/>
                    <a:pt x="6" y="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965550" y="1855840"/>
              <a:ext cx="2543" cy="3314"/>
            </a:xfrm>
            <a:custGeom>
              <a:avLst/>
              <a:gdLst/>
              <a:ahLst/>
              <a:cxnLst/>
              <a:rect l="l" t="t" r="r" b="b"/>
              <a:pathLst>
                <a:path w="33" h="43" extrusionOk="0">
                  <a:moveTo>
                    <a:pt x="3" y="0"/>
                  </a:moveTo>
                  <a:cubicBezTo>
                    <a:pt x="2" y="0"/>
                    <a:pt x="1" y="2"/>
                    <a:pt x="2" y="6"/>
                  </a:cubicBezTo>
                  <a:cubicBezTo>
                    <a:pt x="1" y="5"/>
                    <a:pt x="1" y="5"/>
                    <a:pt x="1" y="5"/>
                  </a:cubicBezTo>
                  <a:lnTo>
                    <a:pt x="1" y="5"/>
                  </a:lnTo>
                  <a:cubicBezTo>
                    <a:pt x="1" y="5"/>
                    <a:pt x="25" y="34"/>
                    <a:pt x="24" y="34"/>
                  </a:cubicBezTo>
                  <a:cubicBezTo>
                    <a:pt x="24" y="34"/>
                    <a:pt x="23" y="33"/>
                    <a:pt x="22" y="32"/>
                  </a:cubicBezTo>
                  <a:lnTo>
                    <a:pt x="22" y="32"/>
                  </a:lnTo>
                  <a:cubicBezTo>
                    <a:pt x="27" y="40"/>
                    <a:pt x="29" y="43"/>
                    <a:pt x="30" y="43"/>
                  </a:cubicBezTo>
                  <a:cubicBezTo>
                    <a:pt x="32" y="43"/>
                    <a:pt x="9"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951909" y="1845282"/>
              <a:ext cx="2389" cy="2929"/>
            </a:xfrm>
            <a:custGeom>
              <a:avLst/>
              <a:gdLst/>
              <a:ahLst/>
              <a:cxnLst/>
              <a:rect l="l" t="t" r="r" b="b"/>
              <a:pathLst>
                <a:path w="31" h="38" extrusionOk="0">
                  <a:moveTo>
                    <a:pt x="0" y="1"/>
                  </a:moveTo>
                  <a:lnTo>
                    <a:pt x="30" y="38"/>
                  </a:lnTo>
                  <a:lnTo>
                    <a:pt x="30" y="38"/>
                  </a:lnTo>
                  <a:lnTo>
                    <a:pt x="10"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954683" y="1845282"/>
              <a:ext cx="2004" cy="1079"/>
            </a:xfrm>
            <a:custGeom>
              <a:avLst/>
              <a:gdLst/>
              <a:ahLst/>
              <a:cxnLst/>
              <a:rect l="l" t="t" r="r" b="b"/>
              <a:pathLst>
                <a:path w="26" h="14" extrusionOk="0">
                  <a:moveTo>
                    <a:pt x="1" y="1"/>
                  </a:moveTo>
                  <a:lnTo>
                    <a:pt x="1" y="1"/>
                  </a:lnTo>
                  <a:cubicBezTo>
                    <a:pt x="5" y="4"/>
                    <a:pt x="8" y="10"/>
                    <a:pt x="8" y="14"/>
                  </a:cubicBezTo>
                  <a:cubicBezTo>
                    <a:pt x="15" y="10"/>
                    <a:pt x="25" y="14"/>
                    <a:pt x="15"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954992" y="1846284"/>
              <a:ext cx="617" cy="925"/>
            </a:xfrm>
            <a:custGeom>
              <a:avLst/>
              <a:gdLst/>
              <a:ahLst/>
              <a:cxnLst/>
              <a:rect l="l" t="t" r="r" b="b"/>
              <a:pathLst>
                <a:path w="8" h="12" extrusionOk="0">
                  <a:moveTo>
                    <a:pt x="4" y="1"/>
                  </a:moveTo>
                  <a:cubicBezTo>
                    <a:pt x="1" y="1"/>
                    <a:pt x="1" y="5"/>
                    <a:pt x="4" y="11"/>
                  </a:cubicBezTo>
                  <a:cubicBezTo>
                    <a:pt x="4" y="8"/>
                    <a:pt x="7" y="5"/>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951909" y="1843972"/>
              <a:ext cx="1079" cy="617"/>
            </a:xfrm>
            <a:custGeom>
              <a:avLst/>
              <a:gdLst/>
              <a:ahLst/>
              <a:cxnLst/>
              <a:rect l="l" t="t" r="r" b="b"/>
              <a:pathLst>
                <a:path w="14" h="8" extrusionOk="0">
                  <a:moveTo>
                    <a:pt x="0" y="1"/>
                  </a:moveTo>
                  <a:lnTo>
                    <a:pt x="7" y="7"/>
                  </a:lnTo>
                  <a:lnTo>
                    <a:pt x="13" y="7"/>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959693" y="1839888"/>
              <a:ext cx="1695" cy="2620"/>
            </a:xfrm>
            <a:custGeom>
              <a:avLst/>
              <a:gdLst/>
              <a:ahLst/>
              <a:cxnLst/>
              <a:rect l="l" t="t" r="r" b="b"/>
              <a:pathLst>
                <a:path w="22" h="34" extrusionOk="0">
                  <a:moveTo>
                    <a:pt x="2" y="0"/>
                  </a:moveTo>
                  <a:cubicBezTo>
                    <a:pt x="1" y="0"/>
                    <a:pt x="1" y="1"/>
                    <a:pt x="1" y="3"/>
                  </a:cubicBezTo>
                  <a:cubicBezTo>
                    <a:pt x="7" y="13"/>
                    <a:pt x="11" y="20"/>
                    <a:pt x="21" y="33"/>
                  </a:cubicBezTo>
                  <a:lnTo>
                    <a:pt x="17" y="16"/>
                  </a:lnTo>
                  <a:cubicBezTo>
                    <a:pt x="10" y="6"/>
                    <a:pt x="4"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952680" y="1834339"/>
              <a:ext cx="2929" cy="3468"/>
            </a:xfrm>
            <a:custGeom>
              <a:avLst/>
              <a:gdLst/>
              <a:ahLst/>
              <a:cxnLst/>
              <a:rect l="l" t="t" r="r" b="b"/>
              <a:pathLst>
                <a:path w="38" h="45" extrusionOk="0">
                  <a:moveTo>
                    <a:pt x="0" y="1"/>
                  </a:moveTo>
                  <a:lnTo>
                    <a:pt x="11" y="21"/>
                  </a:lnTo>
                  <a:cubicBezTo>
                    <a:pt x="17" y="24"/>
                    <a:pt x="24" y="34"/>
                    <a:pt x="37" y="45"/>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952371" y="1831102"/>
              <a:ext cx="1927" cy="2774"/>
            </a:xfrm>
            <a:custGeom>
              <a:avLst/>
              <a:gdLst/>
              <a:ahLst/>
              <a:cxnLst/>
              <a:rect l="l" t="t" r="r" b="b"/>
              <a:pathLst>
                <a:path w="25" h="36" extrusionOk="0">
                  <a:moveTo>
                    <a:pt x="4" y="0"/>
                  </a:moveTo>
                  <a:cubicBezTo>
                    <a:pt x="3" y="0"/>
                    <a:pt x="2" y="1"/>
                    <a:pt x="1" y="2"/>
                  </a:cubicBezTo>
                  <a:cubicBezTo>
                    <a:pt x="11" y="15"/>
                    <a:pt x="11" y="29"/>
                    <a:pt x="24" y="36"/>
                  </a:cubicBezTo>
                  <a:cubicBezTo>
                    <a:pt x="19" y="24"/>
                    <a:pt x="10"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965396" y="1832566"/>
              <a:ext cx="4547" cy="5780"/>
            </a:xfrm>
            <a:custGeom>
              <a:avLst/>
              <a:gdLst/>
              <a:ahLst/>
              <a:cxnLst/>
              <a:rect l="l" t="t" r="r" b="b"/>
              <a:pathLst>
                <a:path w="59" h="75" extrusionOk="0">
                  <a:moveTo>
                    <a:pt x="1" y="0"/>
                  </a:moveTo>
                  <a:lnTo>
                    <a:pt x="1" y="0"/>
                  </a:lnTo>
                  <a:lnTo>
                    <a:pt x="58" y="7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960540" y="1813377"/>
              <a:ext cx="3930" cy="4855"/>
            </a:xfrm>
            <a:custGeom>
              <a:avLst/>
              <a:gdLst/>
              <a:ahLst/>
              <a:cxnLst/>
              <a:rect l="l" t="t" r="r" b="b"/>
              <a:pathLst>
                <a:path w="51" h="63" extrusionOk="0">
                  <a:moveTo>
                    <a:pt x="6" y="0"/>
                  </a:moveTo>
                  <a:lnTo>
                    <a:pt x="6" y="0"/>
                  </a:lnTo>
                  <a:cubicBezTo>
                    <a:pt x="0" y="0"/>
                    <a:pt x="30" y="36"/>
                    <a:pt x="25" y="36"/>
                  </a:cubicBezTo>
                  <a:cubicBezTo>
                    <a:pt x="24" y="36"/>
                    <a:pt x="23" y="35"/>
                    <a:pt x="20" y="33"/>
                  </a:cubicBezTo>
                  <a:lnTo>
                    <a:pt x="20" y="33"/>
                  </a:lnTo>
                  <a:cubicBezTo>
                    <a:pt x="34" y="50"/>
                    <a:pt x="40" y="47"/>
                    <a:pt x="51" y="63"/>
                  </a:cubicBezTo>
                  <a:cubicBezTo>
                    <a:pt x="40" y="39"/>
                    <a:pt x="51" y="50"/>
                    <a:pt x="10" y="2"/>
                  </a:cubicBezTo>
                  <a:cubicBezTo>
                    <a:pt x="8" y="1"/>
                    <a:pt x="7" y="0"/>
                    <a:pt x="6"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964394" y="1818155"/>
              <a:ext cx="617" cy="1156"/>
            </a:xfrm>
            <a:custGeom>
              <a:avLst/>
              <a:gdLst/>
              <a:ahLst/>
              <a:cxnLst/>
              <a:rect l="l" t="t" r="r" b="b"/>
              <a:pathLst>
                <a:path w="8" h="15" extrusionOk="0">
                  <a:moveTo>
                    <a:pt x="1" y="1"/>
                  </a:moveTo>
                  <a:cubicBezTo>
                    <a:pt x="4" y="5"/>
                    <a:pt x="4" y="8"/>
                    <a:pt x="7" y="15"/>
                  </a:cubicBezTo>
                  <a:cubicBezTo>
                    <a:pt x="4" y="8"/>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3058339" y="1784091"/>
              <a:ext cx="1927" cy="1927"/>
            </a:xfrm>
            <a:custGeom>
              <a:avLst/>
              <a:gdLst/>
              <a:ahLst/>
              <a:cxnLst/>
              <a:rect l="l" t="t" r="r" b="b"/>
              <a:pathLst>
                <a:path w="25" h="25" extrusionOk="0">
                  <a:moveTo>
                    <a:pt x="1" y="1"/>
                  </a:moveTo>
                  <a:lnTo>
                    <a:pt x="7" y="11"/>
                  </a:lnTo>
                  <a:lnTo>
                    <a:pt x="24" y="24"/>
                  </a:lnTo>
                  <a:lnTo>
                    <a:pt x="24" y="2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3056566" y="1779929"/>
              <a:ext cx="2620" cy="3699"/>
            </a:xfrm>
            <a:custGeom>
              <a:avLst/>
              <a:gdLst/>
              <a:ahLst/>
              <a:cxnLst/>
              <a:rect l="l" t="t" r="r" b="b"/>
              <a:pathLst>
                <a:path w="34" h="48" extrusionOk="0">
                  <a:moveTo>
                    <a:pt x="0" y="1"/>
                  </a:moveTo>
                  <a:lnTo>
                    <a:pt x="0" y="1"/>
                  </a:lnTo>
                  <a:cubicBezTo>
                    <a:pt x="1" y="1"/>
                    <a:pt x="1" y="2"/>
                    <a:pt x="2" y="3"/>
                  </a:cubicBezTo>
                  <a:lnTo>
                    <a:pt x="2" y="3"/>
                  </a:lnTo>
                  <a:lnTo>
                    <a:pt x="0" y="1"/>
                  </a:lnTo>
                  <a:close/>
                  <a:moveTo>
                    <a:pt x="2" y="3"/>
                  </a:moveTo>
                  <a:lnTo>
                    <a:pt x="34" y="48"/>
                  </a:lnTo>
                  <a:lnTo>
                    <a:pt x="7" y="4"/>
                  </a:lnTo>
                  <a:cubicBezTo>
                    <a:pt x="7" y="4"/>
                    <a:pt x="7" y="6"/>
                    <a:pt x="6" y="6"/>
                  </a:cubicBezTo>
                  <a:cubicBezTo>
                    <a:pt x="5" y="6"/>
                    <a:pt x="4" y="5"/>
                    <a:pt x="2"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981580" y="1790642"/>
              <a:ext cx="1927" cy="1850"/>
            </a:xfrm>
            <a:custGeom>
              <a:avLst/>
              <a:gdLst/>
              <a:ahLst/>
              <a:cxnLst/>
              <a:rect l="l" t="t" r="r" b="b"/>
              <a:pathLst>
                <a:path w="25" h="24" extrusionOk="0">
                  <a:moveTo>
                    <a:pt x="1" y="0"/>
                  </a:moveTo>
                  <a:lnTo>
                    <a:pt x="7" y="13"/>
                  </a:lnTo>
                  <a:cubicBezTo>
                    <a:pt x="17" y="24"/>
                    <a:pt x="21" y="24"/>
                    <a:pt x="24" y="2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988593" y="1789332"/>
              <a:ext cx="2929" cy="3468"/>
            </a:xfrm>
            <a:custGeom>
              <a:avLst/>
              <a:gdLst/>
              <a:ahLst/>
              <a:cxnLst/>
              <a:rect l="l" t="t" r="r" b="b"/>
              <a:pathLst>
                <a:path w="38" h="45" extrusionOk="0">
                  <a:moveTo>
                    <a:pt x="0" y="0"/>
                  </a:moveTo>
                  <a:lnTo>
                    <a:pt x="38" y="44"/>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989672" y="1781779"/>
              <a:ext cx="1773" cy="1927"/>
            </a:xfrm>
            <a:custGeom>
              <a:avLst/>
              <a:gdLst/>
              <a:ahLst/>
              <a:cxnLst/>
              <a:rect l="l" t="t" r="r" b="b"/>
              <a:pathLst>
                <a:path w="23" h="25" extrusionOk="0">
                  <a:moveTo>
                    <a:pt x="3" y="0"/>
                  </a:moveTo>
                  <a:cubicBezTo>
                    <a:pt x="1" y="0"/>
                    <a:pt x="4" y="7"/>
                    <a:pt x="4" y="9"/>
                  </a:cubicBezTo>
                  <a:lnTo>
                    <a:pt x="4" y="9"/>
                  </a:lnTo>
                  <a:cubicBezTo>
                    <a:pt x="4" y="9"/>
                    <a:pt x="4" y="9"/>
                    <a:pt x="4" y="9"/>
                  </a:cubicBezTo>
                  <a:cubicBezTo>
                    <a:pt x="3" y="9"/>
                    <a:pt x="3" y="10"/>
                    <a:pt x="3" y="11"/>
                  </a:cubicBezTo>
                  <a:cubicBezTo>
                    <a:pt x="4" y="11"/>
                    <a:pt x="4" y="10"/>
                    <a:pt x="4" y="9"/>
                  </a:cubicBezTo>
                  <a:lnTo>
                    <a:pt x="4" y="9"/>
                  </a:lnTo>
                  <a:cubicBezTo>
                    <a:pt x="8" y="11"/>
                    <a:pt x="21" y="25"/>
                    <a:pt x="22" y="25"/>
                  </a:cubicBezTo>
                  <a:cubicBezTo>
                    <a:pt x="23" y="25"/>
                    <a:pt x="18" y="19"/>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802707" y="2095442"/>
              <a:ext cx="1850" cy="3237"/>
            </a:xfrm>
            <a:custGeom>
              <a:avLst/>
              <a:gdLst/>
              <a:ahLst/>
              <a:cxnLst/>
              <a:rect l="l" t="t" r="r" b="b"/>
              <a:pathLst>
                <a:path w="24" h="42" extrusionOk="0">
                  <a:moveTo>
                    <a:pt x="3" y="0"/>
                  </a:moveTo>
                  <a:cubicBezTo>
                    <a:pt x="3" y="0"/>
                    <a:pt x="3" y="0"/>
                    <a:pt x="4" y="1"/>
                  </a:cubicBezTo>
                  <a:cubicBezTo>
                    <a:pt x="0" y="1"/>
                    <a:pt x="21" y="35"/>
                    <a:pt x="24" y="41"/>
                  </a:cubicBezTo>
                  <a:cubicBezTo>
                    <a:pt x="21" y="32"/>
                    <a:pt x="4"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801396" y="2086579"/>
              <a:ext cx="1387" cy="3006"/>
            </a:xfrm>
            <a:custGeom>
              <a:avLst/>
              <a:gdLst/>
              <a:ahLst/>
              <a:cxnLst/>
              <a:rect l="l" t="t" r="r" b="b"/>
              <a:pathLst>
                <a:path w="18" h="39" extrusionOk="0">
                  <a:moveTo>
                    <a:pt x="0" y="1"/>
                  </a:moveTo>
                  <a:lnTo>
                    <a:pt x="17" y="38"/>
                  </a:lnTo>
                  <a:lnTo>
                    <a:pt x="11" y="21"/>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801936" y="2085423"/>
              <a:ext cx="2389" cy="4393"/>
            </a:xfrm>
            <a:custGeom>
              <a:avLst/>
              <a:gdLst/>
              <a:ahLst/>
              <a:cxnLst/>
              <a:rect l="l" t="t" r="r" b="b"/>
              <a:pathLst>
                <a:path w="31" h="57" extrusionOk="0">
                  <a:moveTo>
                    <a:pt x="14" y="0"/>
                  </a:moveTo>
                  <a:cubicBezTo>
                    <a:pt x="10" y="0"/>
                    <a:pt x="17" y="22"/>
                    <a:pt x="14" y="22"/>
                  </a:cubicBezTo>
                  <a:cubicBezTo>
                    <a:pt x="13" y="22"/>
                    <a:pt x="12" y="21"/>
                    <a:pt x="10" y="19"/>
                  </a:cubicBezTo>
                  <a:lnTo>
                    <a:pt x="1" y="6"/>
                  </a:lnTo>
                  <a:lnTo>
                    <a:pt x="24" y="56"/>
                  </a:lnTo>
                  <a:cubicBezTo>
                    <a:pt x="27" y="45"/>
                    <a:pt x="20" y="20"/>
                    <a:pt x="26" y="20"/>
                  </a:cubicBezTo>
                  <a:lnTo>
                    <a:pt x="26" y="20"/>
                  </a:lnTo>
                  <a:cubicBezTo>
                    <a:pt x="27" y="20"/>
                    <a:pt x="28" y="21"/>
                    <a:pt x="31" y="23"/>
                  </a:cubicBezTo>
                  <a:cubicBezTo>
                    <a:pt x="20" y="6"/>
                    <a:pt x="16" y="0"/>
                    <a:pt x="1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810105" y="2094902"/>
              <a:ext cx="694" cy="1387"/>
            </a:xfrm>
            <a:custGeom>
              <a:avLst/>
              <a:gdLst/>
              <a:ahLst/>
              <a:cxnLst/>
              <a:rect l="l" t="t" r="r" b="b"/>
              <a:pathLst>
                <a:path w="9" h="18" extrusionOk="0">
                  <a:moveTo>
                    <a:pt x="1" y="0"/>
                  </a:moveTo>
                  <a:cubicBezTo>
                    <a:pt x="1" y="0"/>
                    <a:pt x="1" y="1"/>
                    <a:pt x="2" y="3"/>
                  </a:cubicBezTo>
                  <a:lnTo>
                    <a:pt x="2" y="3"/>
                  </a:lnTo>
                  <a:cubicBezTo>
                    <a:pt x="1" y="1"/>
                    <a:pt x="1" y="0"/>
                    <a:pt x="1" y="0"/>
                  </a:cubicBezTo>
                  <a:close/>
                  <a:moveTo>
                    <a:pt x="2" y="3"/>
                  </a:moveTo>
                  <a:cubicBezTo>
                    <a:pt x="2" y="4"/>
                    <a:pt x="3" y="7"/>
                    <a:pt x="3" y="11"/>
                  </a:cubicBezTo>
                  <a:cubicBezTo>
                    <a:pt x="3" y="14"/>
                    <a:pt x="3" y="18"/>
                    <a:pt x="6" y="18"/>
                  </a:cubicBezTo>
                  <a:lnTo>
                    <a:pt x="9" y="18"/>
                  </a:lnTo>
                  <a:cubicBezTo>
                    <a:pt x="5" y="10"/>
                    <a:pt x="3" y="5"/>
                    <a:pt x="2"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810490" y="2096212"/>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811030" y="2094671"/>
              <a:ext cx="1927" cy="3776"/>
            </a:xfrm>
            <a:custGeom>
              <a:avLst/>
              <a:gdLst/>
              <a:ahLst/>
              <a:cxnLst/>
              <a:rect l="l" t="t" r="r" b="b"/>
              <a:pathLst>
                <a:path w="25" h="49" extrusionOk="0">
                  <a:moveTo>
                    <a:pt x="0" y="0"/>
                  </a:moveTo>
                  <a:lnTo>
                    <a:pt x="8" y="25"/>
                  </a:lnTo>
                  <a:cubicBezTo>
                    <a:pt x="14" y="34"/>
                    <a:pt x="21" y="38"/>
                    <a:pt x="25" y="48"/>
                  </a:cubicBezTo>
                  <a:cubicBezTo>
                    <a:pt x="21" y="34"/>
                    <a:pt x="14" y="2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809411" y="2091280"/>
              <a:ext cx="617" cy="1079"/>
            </a:xfrm>
            <a:custGeom>
              <a:avLst/>
              <a:gdLst/>
              <a:ahLst/>
              <a:cxnLst/>
              <a:rect l="l" t="t" r="r" b="b"/>
              <a:pathLst>
                <a:path w="8" h="14" extrusionOk="0">
                  <a:moveTo>
                    <a:pt x="1" y="1"/>
                  </a:moveTo>
                  <a:lnTo>
                    <a:pt x="5" y="11"/>
                  </a:lnTo>
                  <a:cubicBezTo>
                    <a:pt x="6" y="12"/>
                    <a:pt x="7" y="14"/>
                    <a:pt x="7" y="14"/>
                  </a:cubicBezTo>
                  <a:cubicBezTo>
                    <a:pt x="7" y="14"/>
                    <a:pt x="5"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809026" y="2090972"/>
              <a:ext cx="1079" cy="2774"/>
            </a:xfrm>
            <a:custGeom>
              <a:avLst/>
              <a:gdLst/>
              <a:ahLst/>
              <a:cxnLst/>
              <a:rect l="l" t="t" r="r" b="b"/>
              <a:pathLst>
                <a:path w="14" h="36" extrusionOk="0">
                  <a:moveTo>
                    <a:pt x="1" y="0"/>
                  </a:moveTo>
                  <a:lnTo>
                    <a:pt x="1" y="0"/>
                  </a:lnTo>
                  <a:cubicBezTo>
                    <a:pt x="0" y="0"/>
                    <a:pt x="3" y="5"/>
                    <a:pt x="10" y="22"/>
                  </a:cubicBezTo>
                  <a:cubicBezTo>
                    <a:pt x="7" y="16"/>
                    <a:pt x="6" y="14"/>
                    <a:pt x="5" y="14"/>
                  </a:cubicBezTo>
                  <a:lnTo>
                    <a:pt x="5" y="14"/>
                  </a:lnTo>
                  <a:cubicBezTo>
                    <a:pt x="5" y="14"/>
                    <a:pt x="11" y="26"/>
                    <a:pt x="13" y="35"/>
                  </a:cubicBezTo>
                  <a:lnTo>
                    <a:pt x="10" y="15"/>
                  </a:lnTo>
                  <a:cubicBezTo>
                    <a:pt x="6" y="9"/>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807408" y="2089970"/>
              <a:ext cx="2081" cy="3160"/>
            </a:xfrm>
            <a:custGeom>
              <a:avLst/>
              <a:gdLst/>
              <a:ahLst/>
              <a:cxnLst/>
              <a:rect l="l" t="t" r="r" b="b"/>
              <a:pathLst>
                <a:path w="27" h="41" extrusionOk="0">
                  <a:moveTo>
                    <a:pt x="3" y="1"/>
                  </a:moveTo>
                  <a:cubicBezTo>
                    <a:pt x="1" y="10"/>
                    <a:pt x="18" y="41"/>
                    <a:pt x="24" y="41"/>
                  </a:cubicBezTo>
                  <a:cubicBezTo>
                    <a:pt x="26" y="41"/>
                    <a:pt x="27" y="40"/>
                    <a:pt x="27" y="38"/>
                  </a:cubicBezTo>
                  <a:cubicBezTo>
                    <a:pt x="17" y="28"/>
                    <a:pt x="11" y="2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800857" y="2081184"/>
              <a:ext cx="1387" cy="1850"/>
            </a:xfrm>
            <a:custGeom>
              <a:avLst/>
              <a:gdLst/>
              <a:ahLst/>
              <a:cxnLst/>
              <a:rect l="l" t="t" r="r" b="b"/>
              <a:pathLst>
                <a:path w="18" h="24" extrusionOk="0">
                  <a:moveTo>
                    <a:pt x="1" y="0"/>
                  </a:moveTo>
                  <a:lnTo>
                    <a:pt x="7" y="24"/>
                  </a:lnTo>
                  <a:cubicBezTo>
                    <a:pt x="7" y="20"/>
                    <a:pt x="7" y="19"/>
                    <a:pt x="9" y="19"/>
                  </a:cubicBezTo>
                  <a:cubicBezTo>
                    <a:pt x="11" y="19"/>
                    <a:pt x="16" y="23"/>
                    <a:pt x="17" y="23"/>
                  </a:cubicBezTo>
                  <a:cubicBezTo>
                    <a:pt x="18" y="23"/>
                    <a:pt x="17" y="22"/>
                    <a:pt x="15" y="1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811801" y="2092359"/>
              <a:ext cx="2389" cy="3699"/>
            </a:xfrm>
            <a:custGeom>
              <a:avLst/>
              <a:gdLst/>
              <a:ahLst/>
              <a:cxnLst/>
              <a:rect l="l" t="t" r="r" b="b"/>
              <a:pathLst>
                <a:path w="31" h="48" extrusionOk="0">
                  <a:moveTo>
                    <a:pt x="1" y="0"/>
                  </a:moveTo>
                  <a:lnTo>
                    <a:pt x="7" y="14"/>
                  </a:lnTo>
                  <a:cubicBezTo>
                    <a:pt x="15" y="24"/>
                    <a:pt x="21" y="30"/>
                    <a:pt x="31" y="47"/>
                  </a:cubicBezTo>
                  <a:cubicBezTo>
                    <a:pt x="24" y="34"/>
                    <a:pt x="11" y="1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811030" y="2090509"/>
              <a:ext cx="848" cy="1927"/>
            </a:xfrm>
            <a:custGeom>
              <a:avLst/>
              <a:gdLst/>
              <a:ahLst/>
              <a:cxnLst/>
              <a:rect l="l" t="t" r="r" b="b"/>
              <a:pathLst>
                <a:path w="11" h="25" extrusionOk="0">
                  <a:moveTo>
                    <a:pt x="4" y="1"/>
                  </a:moveTo>
                  <a:cubicBezTo>
                    <a:pt x="0" y="1"/>
                    <a:pt x="4" y="11"/>
                    <a:pt x="11" y="24"/>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806868" y="2086117"/>
              <a:ext cx="1387" cy="3930"/>
            </a:xfrm>
            <a:custGeom>
              <a:avLst/>
              <a:gdLst/>
              <a:ahLst/>
              <a:cxnLst/>
              <a:rect l="l" t="t" r="r" b="b"/>
              <a:pathLst>
                <a:path w="18" h="51" extrusionOk="0">
                  <a:moveTo>
                    <a:pt x="1" y="0"/>
                  </a:moveTo>
                  <a:lnTo>
                    <a:pt x="1" y="4"/>
                  </a:lnTo>
                  <a:lnTo>
                    <a:pt x="18" y="5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814960" y="2094132"/>
              <a:ext cx="1618" cy="3699"/>
            </a:xfrm>
            <a:custGeom>
              <a:avLst/>
              <a:gdLst/>
              <a:ahLst/>
              <a:cxnLst/>
              <a:rect l="l" t="t" r="r" b="b"/>
              <a:pathLst>
                <a:path w="21" h="48" extrusionOk="0">
                  <a:moveTo>
                    <a:pt x="0" y="1"/>
                  </a:moveTo>
                  <a:lnTo>
                    <a:pt x="7" y="18"/>
                  </a:lnTo>
                  <a:lnTo>
                    <a:pt x="21" y="4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816039" y="2094440"/>
              <a:ext cx="2620" cy="4239"/>
            </a:xfrm>
            <a:custGeom>
              <a:avLst/>
              <a:gdLst/>
              <a:ahLst/>
              <a:cxnLst/>
              <a:rect l="l" t="t" r="r" b="b"/>
              <a:pathLst>
                <a:path w="34" h="55" extrusionOk="0">
                  <a:moveTo>
                    <a:pt x="0" y="0"/>
                  </a:moveTo>
                  <a:lnTo>
                    <a:pt x="0" y="0"/>
                  </a:lnTo>
                  <a:cubicBezTo>
                    <a:pt x="13" y="28"/>
                    <a:pt x="27" y="41"/>
                    <a:pt x="33" y="54"/>
                  </a:cubicBezTo>
                  <a:cubicBezTo>
                    <a:pt x="33" y="51"/>
                    <a:pt x="24" y="28"/>
                    <a:pt x="16" y="7"/>
                  </a:cubicBezTo>
                  <a:lnTo>
                    <a:pt x="16" y="7"/>
                  </a:lnTo>
                  <a:cubicBezTo>
                    <a:pt x="18" y="13"/>
                    <a:pt x="18" y="16"/>
                    <a:pt x="17" y="16"/>
                  </a:cubicBezTo>
                  <a:cubicBezTo>
                    <a:pt x="14" y="16"/>
                    <a:pt x="9" y="1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816502" y="2092822"/>
              <a:ext cx="848" cy="2235"/>
            </a:xfrm>
            <a:custGeom>
              <a:avLst/>
              <a:gdLst/>
              <a:ahLst/>
              <a:cxnLst/>
              <a:rect l="l" t="t" r="r" b="b"/>
              <a:pathLst>
                <a:path w="11" h="29" extrusionOk="0">
                  <a:moveTo>
                    <a:pt x="1" y="1"/>
                  </a:moveTo>
                  <a:cubicBezTo>
                    <a:pt x="1" y="4"/>
                    <a:pt x="2" y="7"/>
                    <a:pt x="3" y="11"/>
                  </a:cubicBezTo>
                  <a:lnTo>
                    <a:pt x="3" y="11"/>
                  </a:lnTo>
                  <a:cubicBezTo>
                    <a:pt x="2" y="8"/>
                    <a:pt x="1" y="4"/>
                    <a:pt x="1" y="1"/>
                  </a:cubicBezTo>
                  <a:close/>
                  <a:moveTo>
                    <a:pt x="3" y="11"/>
                  </a:moveTo>
                  <a:lnTo>
                    <a:pt x="3" y="11"/>
                  </a:lnTo>
                  <a:cubicBezTo>
                    <a:pt x="6" y="19"/>
                    <a:pt x="8" y="25"/>
                    <a:pt x="10" y="28"/>
                  </a:cubicBezTo>
                  <a:cubicBezTo>
                    <a:pt x="8" y="22"/>
                    <a:pt x="5" y="16"/>
                    <a:pt x="3" y="1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812109" y="2090509"/>
              <a:ext cx="1850" cy="2697"/>
            </a:xfrm>
            <a:custGeom>
              <a:avLst/>
              <a:gdLst/>
              <a:ahLst/>
              <a:cxnLst/>
              <a:rect l="l" t="t" r="r" b="b"/>
              <a:pathLst>
                <a:path w="24" h="35" extrusionOk="0">
                  <a:moveTo>
                    <a:pt x="0" y="1"/>
                  </a:moveTo>
                  <a:cubicBezTo>
                    <a:pt x="7" y="7"/>
                    <a:pt x="17" y="28"/>
                    <a:pt x="24" y="3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812340" y="2090509"/>
              <a:ext cx="308" cy="77"/>
            </a:xfrm>
            <a:custGeom>
              <a:avLst/>
              <a:gdLst/>
              <a:ahLst/>
              <a:cxnLst/>
              <a:rect l="l" t="t" r="r" b="b"/>
              <a:pathLst>
                <a:path w="4" h="1" extrusionOk="0">
                  <a:moveTo>
                    <a:pt x="0" y="1"/>
                  </a:moveTo>
                  <a:lnTo>
                    <a:pt x="0" y="1"/>
                  </a:ln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811955" y="2090355"/>
              <a:ext cx="231" cy="231"/>
            </a:xfrm>
            <a:custGeom>
              <a:avLst/>
              <a:gdLst/>
              <a:ahLst/>
              <a:cxnLst/>
              <a:rect l="l" t="t" r="r" b="b"/>
              <a:pathLst>
                <a:path w="3" h="3" extrusionOk="0">
                  <a:moveTo>
                    <a:pt x="1" y="0"/>
                  </a:moveTo>
                  <a:lnTo>
                    <a:pt x="1" y="0"/>
                  </a:lnTo>
                  <a:cubicBezTo>
                    <a:pt x="0" y="0"/>
                    <a:pt x="0" y="1"/>
                    <a:pt x="2" y="3"/>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806098" y="2082726"/>
              <a:ext cx="2929" cy="5549"/>
            </a:xfrm>
            <a:custGeom>
              <a:avLst/>
              <a:gdLst/>
              <a:ahLst/>
              <a:cxnLst/>
              <a:rect l="l" t="t" r="r" b="b"/>
              <a:pathLst>
                <a:path w="38" h="72" extrusionOk="0">
                  <a:moveTo>
                    <a:pt x="0" y="0"/>
                  </a:moveTo>
                  <a:lnTo>
                    <a:pt x="0" y="0"/>
                  </a:lnTo>
                  <a:cubicBezTo>
                    <a:pt x="14" y="24"/>
                    <a:pt x="24" y="41"/>
                    <a:pt x="37" y="71"/>
                  </a:cubicBezTo>
                  <a:cubicBezTo>
                    <a:pt x="31" y="51"/>
                    <a:pt x="24" y="2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809411" y="2086887"/>
              <a:ext cx="1387" cy="2697"/>
            </a:xfrm>
            <a:custGeom>
              <a:avLst/>
              <a:gdLst/>
              <a:ahLst/>
              <a:cxnLst/>
              <a:rect l="l" t="t" r="r" b="b"/>
              <a:pathLst>
                <a:path w="18" h="35" extrusionOk="0">
                  <a:moveTo>
                    <a:pt x="1" y="0"/>
                  </a:moveTo>
                  <a:lnTo>
                    <a:pt x="1" y="0"/>
                  </a:lnTo>
                  <a:cubicBezTo>
                    <a:pt x="5" y="10"/>
                    <a:pt x="14" y="23"/>
                    <a:pt x="17" y="32"/>
                  </a:cubicBezTo>
                  <a:lnTo>
                    <a:pt x="17" y="32"/>
                  </a:lnTo>
                  <a:lnTo>
                    <a:pt x="8" y="7"/>
                  </a:lnTo>
                  <a:lnTo>
                    <a:pt x="1" y="0"/>
                  </a:lnTo>
                  <a:close/>
                  <a:moveTo>
                    <a:pt x="17" y="32"/>
                  </a:moveTo>
                  <a:lnTo>
                    <a:pt x="18" y="34"/>
                  </a:lnTo>
                  <a:cubicBezTo>
                    <a:pt x="18" y="33"/>
                    <a:pt x="18" y="33"/>
                    <a:pt x="17" y="3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809797" y="2086348"/>
              <a:ext cx="539" cy="1156"/>
            </a:xfrm>
            <a:custGeom>
              <a:avLst/>
              <a:gdLst/>
              <a:ahLst/>
              <a:cxnLst/>
              <a:rect l="l" t="t" r="r" b="b"/>
              <a:pathLst>
                <a:path w="7" h="15" extrusionOk="0">
                  <a:moveTo>
                    <a:pt x="0" y="1"/>
                  </a:moveTo>
                  <a:lnTo>
                    <a:pt x="3" y="14"/>
                  </a:lnTo>
                  <a:lnTo>
                    <a:pt x="7" y="1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813111" y="2088429"/>
              <a:ext cx="1387" cy="2466"/>
            </a:xfrm>
            <a:custGeom>
              <a:avLst/>
              <a:gdLst/>
              <a:ahLst/>
              <a:cxnLst/>
              <a:rect l="l" t="t" r="r" b="b"/>
              <a:pathLst>
                <a:path w="18" h="32" extrusionOk="0">
                  <a:moveTo>
                    <a:pt x="1" y="0"/>
                  </a:moveTo>
                  <a:lnTo>
                    <a:pt x="1" y="0"/>
                  </a:lnTo>
                  <a:cubicBezTo>
                    <a:pt x="4" y="11"/>
                    <a:pt x="14" y="31"/>
                    <a:pt x="18" y="31"/>
                  </a:cubicBezTo>
                  <a:cubicBezTo>
                    <a:pt x="11" y="14"/>
                    <a:pt x="11" y="11"/>
                    <a:pt x="14" y="8"/>
                  </a:cubicBezTo>
                  <a:cubicBezTo>
                    <a:pt x="7" y="0"/>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813034" y="2090047"/>
              <a:ext cx="154" cy="308"/>
            </a:xfrm>
            <a:custGeom>
              <a:avLst/>
              <a:gdLst/>
              <a:ahLst/>
              <a:cxnLst/>
              <a:rect l="l" t="t" r="r" b="b"/>
              <a:pathLst>
                <a:path w="2" h="4" extrusionOk="0">
                  <a:moveTo>
                    <a:pt x="1" y="1"/>
                  </a:moveTo>
                  <a:cubicBezTo>
                    <a:pt x="0" y="1"/>
                    <a:pt x="0" y="2"/>
                    <a:pt x="2" y="4"/>
                  </a:cubicBez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815731" y="2087427"/>
              <a:ext cx="385" cy="539"/>
            </a:xfrm>
            <a:custGeom>
              <a:avLst/>
              <a:gdLst/>
              <a:ahLst/>
              <a:cxnLst/>
              <a:rect l="l" t="t" r="r" b="b"/>
              <a:pathLst>
                <a:path w="5" h="7" extrusionOk="0">
                  <a:moveTo>
                    <a:pt x="4" y="7"/>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812417" y="2087812"/>
              <a:ext cx="771" cy="1464"/>
            </a:xfrm>
            <a:custGeom>
              <a:avLst/>
              <a:gdLst/>
              <a:ahLst/>
              <a:cxnLst/>
              <a:rect l="l" t="t" r="r" b="b"/>
              <a:pathLst>
                <a:path w="10" h="19" extrusionOk="0">
                  <a:moveTo>
                    <a:pt x="1" y="1"/>
                  </a:moveTo>
                  <a:cubicBezTo>
                    <a:pt x="0" y="1"/>
                    <a:pt x="3" y="7"/>
                    <a:pt x="7" y="19"/>
                  </a:cubicBezTo>
                  <a:cubicBezTo>
                    <a:pt x="7" y="12"/>
                    <a:pt x="7" y="12"/>
                    <a:pt x="10" y="8"/>
                  </a:cubicBezTo>
                  <a:cubicBezTo>
                    <a:pt x="7" y="5"/>
                    <a:pt x="3" y="2"/>
                    <a:pt x="3" y="2"/>
                  </a:cubicBezTo>
                  <a:cubicBezTo>
                    <a:pt x="2" y="1"/>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815192" y="2089970"/>
              <a:ext cx="1233" cy="1618"/>
            </a:xfrm>
            <a:custGeom>
              <a:avLst/>
              <a:gdLst/>
              <a:ahLst/>
              <a:cxnLst/>
              <a:rect l="l" t="t" r="r" b="b"/>
              <a:pathLst>
                <a:path w="16" h="21" extrusionOk="0">
                  <a:moveTo>
                    <a:pt x="1" y="1"/>
                  </a:moveTo>
                  <a:cubicBezTo>
                    <a:pt x="6" y="9"/>
                    <a:pt x="13" y="21"/>
                    <a:pt x="15" y="21"/>
                  </a:cubicBezTo>
                  <a:cubicBezTo>
                    <a:pt x="15" y="21"/>
                    <a:pt x="15" y="20"/>
                    <a:pt x="14" y="18"/>
                  </a:cubicBezTo>
                  <a:cubicBezTo>
                    <a:pt x="7" y="11"/>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813650" y="2090818"/>
              <a:ext cx="385" cy="539"/>
            </a:xfrm>
            <a:custGeom>
              <a:avLst/>
              <a:gdLst/>
              <a:ahLst/>
              <a:cxnLst/>
              <a:rect l="l" t="t" r="r" b="b"/>
              <a:pathLst>
                <a:path w="5" h="7" extrusionOk="0">
                  <a:moveTo>
                    <a:pt x="0" y="0"/>
                  </a:moveTo>
                  <a:lnTo>
                    <a:pt x="0" y="3"/>
                  </a:lnTo>
                  <a:cubicBezTo>
                    <a:pt x="3" y="6"/>
                    <a:pt x="4" y="7"/>
                    <a:pt x="4" y="7"/>
                  </a:cubicBezTo>
                  <a:cubicBezTo>
                    <a:pt x="4"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812880" y="2089199"/>
              <a:ext cx="848" cy="1695"/>
            </a:xfrm>
            <a:custGeom>
              <a:avLst/>
              <a:gdLst/>
              <a:ahLst/>
              <a:cxnLst/>
              <a:rect l="l" t="t" r="r" b="b"/>
              <a:pathLst>
                <a:path w="11" h="22" extrusionOk="0">
                  <a:moveTo>
                    <a:pt x="1" y="1"/>
                  </a:moveTo>
                  <a:cubicBezTo>
                    <a:pt x="1" y="4"/>
                    <a:pt x="4" y="7"/>
                    <a:pt x="4" y="15"/>
                  </a:cubicBezTo>
                  <a:cubicBezTo>
                    <a:pt x="7" y="15"/>
                    <a:pt x="7" y="18"/>
                    <a:pt x="10" y="21"/>
                  </a:cubicBezTo>
                  <a:cubicBezTo>
                    <a:pt x="7" y="18"/>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2806868" y="2070472"/>
              <a:ext cx="8940" cy="17032"/>
            </a:xfrm>
            <a:custGeom>
              <a:avLst/>
              <a:gdLst/>
              <a:ahLst/>
              <a:cxnLst/>
              <a:rect l="l" t="t" r="r" b="b"/>
              <a:pathLst>
                <a:path w="116" h="221" extrusionOk="0">
                  <a:moveTo>
                    <a:pt x="1" y="1"/>
                  </a:moveTo>
                  <a:cubicBezTo>
                    <a:pt x="3" y="5"/>
                    <a:pt x="7" y="15"/>
                    <a:pt x="11" y="24"/>
                  </a:cubicBezTo>
                  <a:lnTo>
                    <a:pt x="11" y="24"/>
                  </a:lnTo>
                  <a:cubicBezTo>
                    <a:pt x="9" y="17"/>
                    <a:pt x="5" y="9"/>
                    <a:pt x="1" y="1"/>
                  </a:cubicBezTo>
                  <a:close/>
                  <a:moveTo>
                    <a:pt x="10" y="10"/>
                  </a:moveTo>
                  <a:lnTo>
                    <a:pt x="18" y="35"/>
                  </a:lnTo>
                  <a:cubicBezTo>
                    <a:pt x="16" y="31"/>
                    <a:pt x="13" y="28"/>
                    <a:pt x="11" y="24"/>
                  </a:cubicBezTo>
                  <a:lnTo>
                    <a:pt x="11" y="24"/>
                  </a:lnTo>
                  <a:cubicBezTo>
                    <a:pt x="17" y="37"/>
                    <a:pt x="20" y="47"/>
                    <a:pt x="17" y="47"/>
                  </a:cubicBezTo>
                  <a:cubicBezTo>
                    <a:pt x="15" y="47"/>
                    <a:pt x="11" y="43"/>
                    <a:pt x="4" y="35"/>
                  </a:cubicBezTo>
                  <a:lnTo>
                    <a:pt x="4" y="35"/>
                  </a:lnTo>
                  <a:cubicBezTo>
                    <a:pt x="13" y="60"/>
                    <a:pt x="70" y="149"/>
                    <a:pt x="107" y="208"/>
                  </a:cubicBezTo>
                  <a:lnTo>
                    <a:pt x="107" y="208"/>
                  </a:lnTo>
                  <a:cubicBezTo>
                    <a:pt x="101" y="198"/>
                    <a:pt x="97" y="187"/>
                    <a:pt x="92" y="172"/>
                  </a:cubicBezTo>
                  <a:cubicBezTo>
                    <a:pt x="82" y="156"/>
                    <a:pt x="58" y="136"/>
                    <a:pt x="48" y="105"/>
                  </a:cubicBezTo>
                  <a:cubicBezTo>
                    <a:pt x="47" y="100"/>
                    <a:pt x="47" y="98"/>
                    <a:pt x="48" y="98"/>
                  </a:cubicBezTo>
                  <a:cubicBezTo>
                    <a:pt x="51" y="98"/>
                    <a:pt x="61" y="119"/>
                    <a:pt x="71" y="129"/>
                  </a:cubicBezTo>
                  <a:cubicBezTo>
                    <a:pt x="45" y="91"/>
                    <a:pt x="45" y="68"/>
                    <a:pt x="10" y="10"/>
                  </a:cubicBezTo>
                  <a:close/>
                  <a:moveTo>
                    <a:pt x="107" y="208"/>
                  </a:moveTo>
                  <a:cubicBezTo>
                    <a:pt x="109" y="212"/>
                    <a:pt x="112" y="216"/>
                    <a:pt x="115" y="220"/>
                  </a:cubicBezTo>
                  <a:cubicBezTo>
                    <a:pt x="112" y="216"/>
                    <a:pt x="110" y="212"/>
                    <a:pt x="107" y="20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2814960" y="2087889"/>
              <a:ext cx="2389" cy="3237"/>
            </a:xfrm>
            <a:custGeom>
              <a:avLst/>
              <a:gdLst/>
              <a:ahLst/>
              <a:cxnLst/>
              <a:rect l="l" t="t" r="r" b="b"/>
              <a:pathLst>
                <a:path w="31" h="42" extrusionOk="0">
                  <a:moveTo>
                    <a:pt x="0" y="1"/>
                  </a:moveTo>
                  <a:cubicBezTo>
                    <a:pt x="4" y="4"/>
                    <a:pt x="14" y="18"/>
                    <a:pt x="30" y="41"/>
                  </a:cubicBezTo>
                  <a:cubicBezTo>
                    <a:pt x="24" y="24"/>
                    <a:pt x="17" y="11"/>
                    <a:pt x="1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2810259" y="2081416"/>
              <a:ext cx="5009" cy="8632"/>
            </a:xfrm>
            <a:custGeom>
              <a:avLst/>
              <a:gdLst/>
              <a:ahLst/>
              <a:cxnLst/>
              <a:rect l="l" t="t" r="r" b="b"/>
              <a:pathLst>
                <a:path w="65" h="112" extrusionOk="0">
                  <a:moveTo>
                    <a:pt x="7" y="0"/>
                  </a:moveTo>
                  <a:cubicBezTo>
                    <a:pt x="1" y="7"/>
                    <a:pt x="18" y="30"/>
                    <a:pt x="24" y="47"/>
                  </a:cubicBezTo>
                  <a:cubicBezTo>
                    <a:pt x="25" y="46"/>
                    <a:pt x="25" y="45"/>
                    <a:pt x="26" y="45"/>
                  </a:cubicBezTo>
                  <a:cubicBezTo>
                    <a:pt x="28" y="45"/>
                    <a:pt x="33" y="68"/>
                    <a:pt x="46" y="81"/>
                  </a:cubicBezTo>
                  <a:lnTo>
                    <a:pt x="46" y="81"/>
                  </a:lnTo>
                  <a:cubicBezTo>
                    <a:pt x="34" y="51"/>
                    <a:pt x="28" y="34"/>
                    <a:pt x="7" y="0"/>
                  </a:cubicBezTo>
                  <a:close/>
                  <a:moveTo>
                    <a:pt x="46" y="81"/>
                  </a:moveTo>
                  <a:cubicBezTo>
                    <a:pt x="48" y="84"/>
                    <a:pt x="49" y="88"/>
                    <a:pt x="51" y="91"/>
                  </a:cubicBezTo>
                  <a:lnTo>
                    <a:pt x="51" y="85"/>
                  </a:lnTo>
                  <a:cubicBezTo>
                    <a:pt x="49" y="84"/>
                    <a:pt x="48" y="83"/>
                    <a:pt x="46" y="81"/>
                  </a:cubicBezTo>
                  <a:close/>
                  <a:moveTo>
                    <a:pt x="51" y="91"/>
                  </a:moveTo>
                  <a:cubicBezTo>
                    <a:pt x="58" y="95"/>
                    <a:pt x="58" y="99"/>
                    <a:pt x="58" y="105"/>
                  </a:cubicBezTo>
                  <a:cubicBezTo>
                    <a:pt x="58" y="99"/>
                    <a:pt x="55" y="95"/>
                    <a:pt x="51" y="91"/>
                  </a:cubicBezTo>
                  <a:close/>
                  <a:moveTo>
                    <a:pt x="57" y="84"/>
                  </a:moveTo>
                  <a:cubicBezTo>
                    <a:pt x="55" y="84"/>
                    <a:pt x="54" y="87"/>
                    <a:pt x="51" y="91"/>
                  </a:cubicBezTo>
                  <a:lnTo>
                    <a:pt x="51" y="99"/>
                  </a:lnTo>
                  <a:cubicBezTo>
                    <a:pt x="55" y="102"/>
                    <a:pt x="58" y="105"/>
                    <a:pt x="65" y="112"/>
                  </a:cubicBezTo>
                  <a:lnTo>
                    <a:pt x="61" y="108"/>
                  </a:lnTo>
                  <a:lnTo>
                    <a:pt x="61" y="85"/>
                  </a:lnTo>
                  <a:cubicBezTo>
                    <a:pt x="60" y="84"/>
                    <a:pt x="58" y="84"/>
                    <a:pt x="57" y="8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2803169" y="2076715"/>
              <a:ext cx="694" cy="617"/>
            </a:xfrm>
            <a:custGeom>
              <a:avLst/>
              <a:gdLst/>
              <a:ahLst/>
              <a:cxnLst/>
              <a:rect l="l" t="t" r="r" b="b"/>
              <a:pathLst>
                <a:path w="9" h="8" extrusionOk="0">
                  <a:moveTo>
                    <a:pt x="1" y="1"/>
                  </a:moveTo>
                  <a:lnTo>
                    <a:pt x="8" y="7"/>
                  </a:lnTo>
                  <a:cubicBezTo>
                    <a:pt x="5" y="4"/>
                    <a:pt x="5"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2803786" y="2077254"/>
              <a:ext cx="4701" cy="7321"/>
            </a:xfrm>
            <a:custGeom>
              <a:avLst/>
              <a:gdLst/>
              <a:ahLst/>
              <a:cxnLst/>
              <a:rect l="l" t="t" r="r" b="b"/>
              <a:pathLst>
                <a:path w="61" h="95" extrusionOk="0">
                  <a:moveTo>
                    <a:pt x="0" y="0"/>
                  </a:moveTo>
                  <a:cubicBezTo>
                    <a:pt x="3" y="11"/>
                    <a:pt x="10" y="28"/>
                    <a:pt x="20" y="44"/>
                  </a:cubicBezTo>
                  <a:lnTo>
                    <a:pt x="20" y="37"/>
                  </a:lnTo>
                  <a:cubicBezTo>
                    <a:pt x="26" y="44"/>
                    <a:pt x="38" y="60"/>
                    <a:pt x="47" y="74"/>
                  </a:cubicBezTo>
                  <a:lnTo>
                    <a:pt x="47" y="74"/>
                  </a:lnTo>
                  <a:cubicBezTo>
                    <a:pt x="34" y="53"/>
                    <a:pt x="23" y="33"/>
                    <a:pt x="10" y="11"/>
                  </a:cubicBezTo>
                  <a:lnTo>
                    <a:pt x="10" y="11"/>
                  </a:lnTo>
                  <a:cubicBezTo>
                    <a:pt x="10" y="17"/>
                    <a:pt x="18" y="28"/>
                    <a:pt x="15" y="28"/>
                  </a:cubicBezTo>
                  <a:cubicBezTo>
                    <a:pt x="14" y="28"/>
                    <a:pt x="14" y="28"/>
                    <a:pt x="13" y="28"/>
                  </a:cubicBezTo>
                  <a:cubicBezTo>
                    <a:pt x="7" y="20"/>
                    <a:pt x="7" y="11"/>
                    <a:pt x="0" y="0"/>
                  </a:cubicBezTo>
                  <a:close/>
                  <a:moveTo>
                    <a:pt x="47" y="74"/>
                  </a:moveTo>
                  <a:lnTo>
                    <a:pt x="47" y="74"/>
                  </a:lnTo>
                  <a:cubicBezTo>
                    <a:pt x="52" y="81"/>
                    <a:pt x="56" y="88"/>
                    <a:pt x="61" y="95"/>
                  </a:cubicBezTo>
                  <a:cubicBezTo>
                    <a:pt x="60" y="92"/>
                    <a:pt x="54" y="84"/>
                    <a:pt x="47" y="7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2807099" y="2078795"/>
              <a:ext cx="1927" cy="3776"/>
            </a:xfrm>
            <a:custGeom>
              <a:avLst/>
              <a:gdLst/>
              <a:ahLst/>
              <a:cxnLst/>
              <a:rect l="l" t="t" r="r" b="b"/>
              <a:pathLst>
                <a:path w="25" h="49" extrusionOk="0">
                  <a:moveTo>
                    <a:pt x="1" y="0"/>
                  </a:moveTo>
                  <a:lnTo>
                    <a:pt x="11" y="17"/>
                  </a:lnTo>
                  <a:cubicBezTo>
                    <a:pt x="10" y="17"/>
                    <a:pt x="10" y="17"/>
                    <a:pt x="10" y="17"/>
                  </a:cubicBezTo>
                  <a:lnTo>
                    <a:pt x="10" y="17"/>
                  </a:lnTo>
                  <a:cubicBezTo>
                    <a:pt x="6" y="17"/>
                    <a:pt x="18" y="35"/>
                    <a:pt x="24" y="48"/>
                  </a:cubicBezTo>
                  <a:lnTo>
                    <a:pt x="21" y="2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2816270" y="2087889"/>
              <a:ext cx="2158" cy="4316"/>
            </a:xfrm>
            <a:custGeom>
              <a:avLst/>
              <a:gdLst/>
              <a:ahLst/>
              <a:cxnLst/>
              <a:rect l="l" t="t" r="r" b="b"/>
              <a:pathLst>
                <a:path w="28" h="56" extrusionOk="0">
                  <a:moveTo>
                    <a:pt x="0" y="1"/>
                  </a:moveTo>
                  <a:lnTo>
                    <a:pt x="7" y="18"/>
                  </a:lnTo>
                  <a:lnTo>
                    <a:pt x="27"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2817272" y="2088429"/>
              <a:ext cx="1387" cy="2697"/>
            </a:xfrm>
            <a:custGeom>
              <a:avLst/>
              <a:gdLst/>
              <a:ahLst/>
              <a:cxnLst/>
              <a:rect l="l" t="t" r="r" b="b"/>
              <a:pathLst>
                <a:path w="18" h="35" extrusionOk="0">
                  <a:moveTo>
                    <a:pt x="0" y="0"/>
                  </a:moveTo>
                  <a:lnTo>
                    <a:pt x="17" y="34"/>
                  </a:lnTo>
                  <a:lnTo>
                    <a:pt x="11"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2837541" y="2033480"/>
              <a:ext cx="385" cy="925"/>
            </a:xfrm>
            <a:custGeom>
              <a:avLst/>
              <a:gdLst/>
              <a:ahLst/>
              <a:cxnLst/>
              <a:rect l="l" t="t" r="r" b="b"/>
              <a:pathLst>
                <a:path w="5" h="12" extrusionOk="0">
                  <a:moveTo>
                    <a:pt x="1" y="1"/>
                  </a:moveTo>
                  <a:lnTo>
                    <a:pt x="1" y="1"/>
                  </a:lnTo>
                  <a:cubicBezTo>
                    <a:pt x="1" y="2"/>
                    <a:pt x="2" y="4"/>
                    <a:pt x="3" y="6"/>
                  </a:cubicBezTo>
                  <a:lnTo>
                    <a:pt x="1" y="1"/>
                  </a:lnTo>
                  <a:close/>
                  <a:moveTo>
                    <a:pt x="3" y="6"/>
                  </a:moveTo>
                  <a:lnTo>
                    <a:pt x="5" y="11"/>
                  </a:lnTo>
                  <a:cubicBezTo>
                    <a:pt x="5" y="10"/>
                    <a:pt x="4" y="8"/>
                    <a:pt x="3" y="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2836847" y="2034790"/>
              <a:ext cx="771" cy="1156"/>
            </a:xfrm>
            <a:custGeom>
              <a:avLst/>
              <a:gdLst/>
              <a:ahLst/>
              <a:cxnLst/>
              <a:rect l="l" t="t" r="r" b="b"/>
              <a:pathLst>
                <a:path w="10" h="15" extrusionOk="0">
                  <a:moveTo>
                    <a:pt x="0" y="1"/>
                  </a:moveTo>
                  <a:cubicBezTo>
                    <a:pt x="0" y="1"/>
                    <a:pt x="3" y="7"/>
                    <a:pt x="10" y="1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2834998" y="2077793"/>
              <a:ext cx="2929" cy="3776"/>
            </a:xfrm>
            <a:custGeom>
              <a:avLst/>
              <a:gdLst/>
              <a:ahLst/>
              <a:cxnLst/>
              <a:rect l="l" t="t" r="r" b="b"/>
              <a:pathLst>
                <a:path w="38" h="49" extrusionOk="0">
                  <a:moveTo>
                    <a:pt x="1" y="0"/>
                  </a:moveTo>
                  <a:cubicBezTo>
                    <a:pt x="15" y="20"/>
                    <a:pt x="35" y="48"/>
                    <a:pt x="37" y="48"/>
                  </a:cubicBezTo>
                  <a:cubicBezTo>
                    <a:pt x="38" y="48"/>
                    <a:pt x="36" y="44"/>
                    <a:pt x="31" y="34"/>
                  </a:cubicBezTo>
                  <a:lnTo>
                    <a:pt x="7" y="0"/>
                  </a:lnTo>
                  <a:lnTo>
                    <a:pt x="7" y="0"/>
                  </a:lnTo>
                  <a:cubicBezTo>
                    <a:pt x="9" y="4"/>
                    <a:pt x="9" y="5"/>
                    <a:pt x="7" y="5"/>
                  </a:cubicBezTo>
                  <a:cubicBezTo>
                    <a:pt x="6" y="5"/>
                    <a:pt x="4"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2836308" y="2053826"/>
              <a:ext cx="1310" cy="2697"/>
            </a:xfrm>
            <a:custGeom>
              <a:avLst/>
              <a:gdLst/>
              <a:ahLst/>
              <a:cxnLst/>
              <a:rect l="l" t="t" r="r" b="b"/>
              <a:pathLst>
                <a:path w="17" h="35" extrusionOk="0">
                  <a:moveTo>
                    <a:pt x="1" y="0"/>
                  </a:moveTo>
                  <a:lnTo>
                    <a:pt x="1" y="0"/>
                  </a:lnTo>
                  <a:cubicBezTo>
                    <a:pt x="4" y="5"/>
                    <a:pt x="7" y="11"/>
                    <a:pt x="10" y="17"/>
                  </a:cubicBezTo>
                  <a:lnTo>
                    <a:pt x="10" y="17"/>
                  </a:lnTo>
                  <a:cubicBezTo>
                    <a:pt x="9" y="15"/>
                    <a:pt x="8" y="13"/>
                    <a:pt x="7" y="11"/>
                  </a:cubicBezTo>
                  <a:lnTo>
                    <a:pt x="1" y="0"/>
                  </a:lnTo>
                  <a:close/>
                  <a:moveTo>
                    <a:pt x="10" y="17"/>
                  </a:moveTo>
                  <a:cubicBezTo>
                    <a:pt x="12" y="23"/>
                    <a:pt x="14" y="30"/>
                    <a:pt x="17" y="34"/>
                  </a:cubicBezTo>
                  <a:cubicBezTo>
                    <a:pt x="15" y="29"/>
                    <a:pt x="13" y="23"/>
                    <a:pt x="10"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2830066" y="2043653"/>
              <a:ext cx="1310" cy="1387"/>
            </a:xfrm>
            <a:custGeom>
              <a:avLst/>
              <a:gdLst/>
              <a:ahLst/>
              <a:cxnLst/>
              <a:rect l="l" t="t" r="r" b="b"/>
              <a:pathLst>
                <a:path w="17" h="18" extrusionOk="0">
                  <a:moveTo>
                    <a:pt x="1" y="1"/>
                  </a:moveTo>
                  <a:lnTo>
                    <a:pt x="17" y="18"/>
                  </a:lnTo>
                  <a:cubicBezTo>
                    <a:pt x="10" y="11"/>
                    <a:pt x="7"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2839930" y="2024694"/>
              <a:ext cx="2158" cy="2851"/>
            </a:xfrm>
            <a:custGeom>
              <a:avLst/>
              <a:gdLst/>
              <a:ahLst/>
              <a:cxnLst/>
              <a:rect l="l" t="t" r="r" b="b"/>
              <a:pathLst>
                <a:path w="28" h="37" extrusionOk="0">
                  <a:moveTo>
                    <a:pt x="4" y="0"/>
                  </a:moveTo>
                  <a:lnTo>
                    <a:pt x="4" y="0"/>
                  </a:lnTo>
                  <a:cubicBezTo>
                    <a:pt x="1" y="4"/>
                    <a:pt x="14" y="21"/>
                    <a:pt x="27" y="37"/>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2823669" y="2082186"/>
              <a:ext cx="2004" cy="2389"/>
            </a:xfrm>
            <a:custGeom>
              <a:avLst/>
              <a:gdLst/>
              <a:ahLst/>
              <a:cxnLst/>
              <a:rect l="l" t="t" r="r" b="b"/>
              <a:pathLst>
                <a:path w="26" h="31" extrusionOk="0">
                  <a:moveTo>
                    <a:pt x="2" y="1"/>
                  </a:moveTo>
                  <a:lnTo>
                    <a:pt x="2" y="1"/>
                  </a:lnTo>
                  <a:cubicBezTo>
                    <a:pt x="0" y="1"/>
                    <a:pt x="1" y="4"/>
                    <a:pt x="6" y="14"/>
                  </a:cubicBezTo>
                  <a:cubicBezTo>
                    <a:pt x="19" y="25"/>
                    <a:pt x="23" y="31"/>
                    <a:pt x="26" y="31"/>
                  </a:cubicBezTo>
                  <a:cubicBezTo>
                    <a:pt x="17" y="17"/>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2855035" y="2060299"/>
              <a:ext cx="1079" cy="1618"/>
            </a:xfrm>
            <a:custGeom>
              <a:avLst/>
              <a:gdLst/>
              <a:ahLst/>
              <a:cxnLst/>
              <a:rect l="l" t="t" r="r" b="b"/>
              <a:pathLst>
                <a:path w="14" h="21" extrusionOk="0">
                  <a:moveTo>
                    <a:pt x="1" y="0"/>
                  </a:moveTo>
                  <a:lnTo>
                    <a:pt x="1" y="0"/>
                  </a:lnTo>
                  <a:cubicBezTo>
                    <a:pt x="4" y="8"/>
                    <a:pt x="7" y="14"/>
                    <a:pt x="14" y="21"/>
                  </a:cubicBezTo>
                  <a:cubicBezTo>
                    <a:pt x="11" y="14"/>
                    <a:pt x="7" y="8"/>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2825596" y="2083496"/>
              <a:ext cx="1233" cy="2004"/>
            </a:xfrm>
            <a:custGeom>
              <a:avLst/>
              <a:gdLst/>
              <a:ahLst/>
              <a:cxnLst/>
              <a:rect l="l" t="t" r="r" b="b"/>
              <a:pathLst>
                <a:path w="16" h="26" extrusionOk="0">
                  <a:moveTo>
                    <a:pt x="4" y="0"/>
                  </a:moveTo>
                  <a:cubicBezTo>
                    <a:pt x="4" y="8"/>
                    <a:pt x="4" y="14"/>
                    <a:pt x="1" y="14"/>
                  </a:cubicBezTo>
                  <a:cubicBezTo>
                    <a:pt x="6" y="21"/>
                    <a:pt x="11" y="26"/>
                    <a:pt x="13" y="26"/>
                  </a:cubicBezTo>
                  <a:cubicBezTo>
                    <a:pt x="15" y="26"/>
                    <a:pt x="14" y="21"/>
                    <a:pt x="7" y="8"/>
                  </a:cubicBezTo>
                  <a:cubicBezTo>
                    <a:pt x="7" y="8"/>
                    <a:pt x="4" y="3"/>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2864129" y="2014521"/>
              <a:ext cx="385" cy="308"/>
            </a:xfrm>
            <a:custGeom>
              <a:avLst/>
              <a:gdLst/>
              <a:ahLst/>
              <a:cxnLst/>
              <a:rect l="l" t="t" r="r" b="b"/>
              <a:pathLst>
                <a:path w="5" h="4" extrusionOk="0">
                  <a:moveTo>
                    <a:pt x="0" y="0"/>
                  </a:moveTo>
                  <a:lnTo>
                    <a:pt x="4" y="3"/>
                  </a:lnTo>
                  <a:cubicBezTo>
                    <a:pt x="4" y="3"/>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2889407" y="2034790"/>
              <a:ext cx="308" cy="539"/>
            </a:xfrm>
            <a:custGeom>
              <a:avLst/>
              <a:gdLst/>
              <a:ahLst/>
              <a:cxnLst/>
              <a:rect l="l" t="t" r="r" b="b"/>
              <a:pathLst>
                <a:path w="4" h="7" extrusionOk="0">
                  <a:moveTo>
                    <a:pt x="1" y="1"/>
                  </a:moveTo>
                  <a:lnTo>
                    <a:pt x="1" y="4"/>
                  </a:lnTo>
                  <a:cubicBezTo>
                    <a:pt x="2" y="5"/>
                    <a:pt x="3" y="6"/>
                    <a:pt x="3" y="6"/>
                  </a:cubicBezTo>
                  <a:cubicBezTo>
                    <a:pt x="3" y="6"/>
                    <a:pt x="3"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2820972" y="2087889"/>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2813419" y="2076483"/>
              <a:ext cx="539" cy="1387"/>
            </a:xfrm>
            <a:custGeom>
              <a:avLst/>
              <a:gdLst/>
              <a:ahLst/>
              <a:cxnLst/>
              <a:rect l="l" t="t" r="r" b="b"/>
              <a:pathLst>
                <a:path w="7" h="18" extrusionOk="0">
                  <a:moveTo>
                    <a:pt x="7" y="17"/>
                  </a:moveTo>
                  <a:cubicBezTo>
                    <a:pt x="7" y="13"/>
                    <a:pt x="3" y="7"/>
                    <a:pt x="0" y="0"/>
                  </a:cubicBezTo>
                  <a:cubicBezTo>
                    <a:pt x="3" y="7"/>
                    <a:pt x="7" y="13"/>
                    <a:pt x="7"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2817581" y="2066079"/>
              <a:ext cx="308" cy="539"/>
            </a:xfrm>
            <a:custGeom>
              <a:avLst/>
              <a:gdLst/>
              <a:ahLst/>
              <a:cxnLst/>
              <a:rect l="l" t="t" r="r" b="b"/>
              <a:pathLst>
                <a:path w="4" h="7" extrusionOk="0">
                  <a:moveTo>
                    <a:pt x="4" y="7"/>
                  </a:moveTo>
                  <a:lnTo>
                    <a:pt x="4" y="7"/>
                  </a:lnTo>
                  <a:cubicBezTo>
                    <a:pt x="0" y="0"/>
                    <a:pt x="0" y="0"/>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2819893" y="2086887"/>
              <a:ext cx="848" cy="848"/>
            </a:xfrm>
            <a:custGeom>
              <a:avLst/>
              <a:gdLst/>
              <a:ahLst/>
              <a:cxnLst/>
              <a:rect l="l" t="t" r="r" b="b"/>
              <a:pathLst>
                <a:path w="11" h="11" extrusionOk="0">
                  <a:moveTo>
                    <a:pt x="0" y="0"/>
                  </a:moveTo>
                  <a:cubicBezTo>
                    <a:pt x="4" y="4"/>
                    <a:pt x="7" y="7"/>
                    <a:pt x="11" y="11"/>
                  </a:cubicBezTo>
                  <a:cubicBezTo>
                    <a:pt x="7" y="7"/>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2820355" y="2087889"/>
              <a:ext cx="539" cy="617"/>
            </a:xfrm>
            <a:custGeom>
              <a:avLst/>
              <a:gdLst/>
              <a:ahLst/>
              <a:cxnLst/>
              <a:rect l="l" t="t" r="r" b="b"/>
              <a:pathLst>
                <a:path w="7" h="8" extrusionOk="0">
                  <a:moveTo>
                    <a:pt x="1" y="1"/>
                  </a:moveTo>
                  <a:lnTo>
                    <a:pt x="1" y="1"/>
                  </a:lnTo>
                  <a:cubicBezTo>
                    <a:pt x="3" y="5"/>
                    <a:pt x="6" y="8"/>
                    <a:pt x="6" y="8"/>
                  </a:cubicBezTo>
                  <a:cubicBezTo>
                    <a:pt x="6" y="8"/>
                    <a:pt x="6" y="7"/>
                    <a:pt x="5"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2820663" y="2087658"/>
              <a:ext cx="385" cy="308"/>
            </a:xfrm>
            <a:custGeom>
              <a:avLst/>
              <a:gdLst/>
              <a:ahLst/>
              <a:cxnLst/>
              <a:rect l="l" t="t" r="r" b="b"/>
              <a:pathLst>
                <a:path w="5" h="4" extrusionOk="0">
                  <a:moveTo>
                    <a:pt x="4" y="1"/>
                  </a:moveTo>
                  <a:cubicBezTo>
                    <a:pt x="4" y="1"/>
                    <a:pt x="4" y="1"/>
                    <a:pt x="4" y="1"/>
                  </a:cubicBezTo>
                  <a:lnTo>
                    <a:pt x="4" y="1"/>
                  </a:lnTo>
                  <a:close/>
                  <a:moveTo>
                    <a:pt x="1" y="1"/>
                  </a:moveTo>
                  <a:lnTo>
                    <a:pt x="4" y="4"/>
                  </a:lnTo>
                  <a:lnTo>
                    <a:pt x="4" y="1"/>
                  </a:lnTo>
                  <a:cubicBezTo>
                    <a:pt x="4" y="2"/>
                    <a:pt x="4" y="2"/>
                    <a:pt x="4" y="2"/>
                  </a:cubicBezTo>
                  <a:cubicBezTo>
                    <a:pt x="4" y="2"/>
                    <a:pt x="3"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857656" y="2028933"/>
              <a:ext cx="617" cy="771"/>
            </a:xfrm>
            <a:custGeom>
              <a:avLst/>
              <a:gdLst/>
              <a:ahLst/>
              <a:cxnLst/>
              <a:rect l="l" t="t" r="r" b="b"/>
              <a:pathLst>
                <a:path w="8" h="10" extrusionOk="0">
                  <a:moveTo>
                    <a:pt x="1" y="0"/>
                  </a:moveTo>
                  <a:cubicBezTo>
                    <a:pt x="1" y="0"/>
                    <a:pt x="2" y="4"/>
                    <a:pt x="3" y="9"/>
                  </a:cubicBezTo>
                  <a:lnTo>
                    <a:pt x="7" y="9"/>
                  </a:lnTo>
                  <a:cubicBezTo>
                    <a:pt x="4" y="3"/>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2821665" y="2047814"/>
              <a:ext cx="385" cy="385"/>
            </a:xfrm>
            <a:custGeom>
              <a:avLst/>
              <a:gdLst/>
              <a:ahLst/>
              <a:cxnLst/>
              <a:rect l="l" t="t" r="r" b="b"/>
              <a:pathLst>
                <a:path w="5" h="5" extrusionOk="0">
                  <a:moveTo>
                    <a:pt x="1" y="0"/>
                  </a:moveTo>
                  <a:lnTo>
                    <a:pt x="1" y="0"/>
                  </a:lnTo>
                  <a:lnTo>
                    <a:pt x="4"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2820972" y="2045502"/>
              <a:ext cx="6011" cy="10173"/>
            </a:xfrm>
            <a:custGeom>
              <a:avLst/>
              <a:gdLst/>
              <a:ahLst/>
              <a:cxnLst/>
              <a:rect l="l" t="t" r="r" b="b"/>
              <a:pathLst>
                <a:path w="78" h="132" extrusionOk="0">
                  <a:moveTo>
                    <a:pt x="0" y="0"/>
                  </a:moveTo>
                  <a:cubicBezTo>
                    <a:pt x="16" y="30"/>
                    <a:pt x="20" y="38"/>
                    <a:pt x="18" y="38"/>
                  </a:cubicBezTo>
                  <a:cubicBezTo>
                    <a:pt x="17" y="38"/>
                    <a:pt x="15" y="36"/>
                    <a:pt x="13" y="34"/>
                  </a:cubicBezTo>
                  <a:lnTo>
                    <a:pt x="13" y="34"/>
                  </a:lnTo>
                  <a:lnTo>
                    <a:pt x="78" y="132"/>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2810028" y="2013905"/>
              <a:ext cx="80998" cy="75911"/>
            </a:xfrm>
            <a:custGeom>
              <a:avLst/>
              <a:gdLst/>
              <a:ahLst/>
              <a:cxnLst/>
              <a:rect l="l" t="t" r="r" b="b"/>
              <a:pathLst>
                <a:path w="1051" h="985" extrusionOk="0">
                  <a:moveTo>
                    <a:pt x="693" y="19"/>
                  </a:moveTo>
                  <a:cubicBezTo>
                    <a:pt x="693" y="19"/>
                    <a:pt x="693" y="19"/>
                    <a:pt x="694" y="19"/>
                  </a:cubicBezTo>
                  <a:lnTo>
                    <a:pt x="694" y="19"/>
                  </a:lnTo>
                  <a:lnTo>
                    <a:pt x="693" y="19"/>
                  </a:lnTo>
                  <a:close/>
                  <a:moveTo>
                    <a:pt x="432" y="140"/>
                  </a:moveTo>
                  <a:lnTo>
                    <a:pt x="432" y="140"/>
                  </a:lnTo>
                  <a:cubicBezTo>
                    <a:pt x="433" y="141"/>
                    <a:pt x="433" y="141"/>
                    <a:pt x="433" y="142"/>
                  </a:cubicBezTo>
                  <a:lnTo>
                    <a:pt x="433" y="142"/>
                  </a:lnTo>
                  <a:lnTo>
                    <a:pt x="432" y="140"/>
                  </a:lnTo>
                  <a:close/>
                  <a:moveTo>
                    <a:pt x="470" y="191"/>
                  </a:moveTo>
                  <a:cubicBezTo>
                    <a:pt x="472" y="195"/>
                    <a:pt x="474" y="200"/>
                    <a:pt x="477" y="204"/>
                  </a:cubicBezTo>
                  <a:lnTo>
                    <a:pt x="477" y="204"/>
                  </a:lnTo>
                  <a:cubicBezTo>
                    <a:pt x="474" y="199"/>
                    <a:pt x="471" y="194"/>
                    <a:pt x="470" y="191"/>
                  </a:cubicBezTo>
                  <a:close/>
                  <a:moveTo>
                    <a:pt x="361" y="228"/>
                  </a:moveTo>
                  <a:lnTo>
                    <a:pt x="361" y="228"/>
                  </a:lnTo>
                  <a:cubicBezTo>
                    <a:pt x="365" y="235"/>
                    <a:pt x="371" y="244"/>
                    <a:pt x="378" y="255"/>
                  </a:cubicBezTo>
                  <a:lnTo>
                    <a:pt x="362" y="234"/>
                  </a:lnTo>
                  <a:cubicBezTo>
                    <a:pt x="362" y="234"/>
                    <a:pt x="359" y="229"/>
                    <a:pt x="361" y="228"/>
                  </a:cubicBezTo>
                  <a:close/>
                  <a:moveTo>
                    <a:pt x="362" y="275"/>
                  </a:moveTo>
                  <a:cubicBezTo>
                    <a:pt x="361" y="275"/>
                    <a:pt x="361" y="276"/>
                    <a:pt x="361" y="277"/>
                  </a:cubicBezTo>
                  <a:lnTo>
                    <a:pt x="361" y="277"/>
                  </a:lnTo>
                  <a:lnTo>
                    <a:pt x="362" y="275"/>
                  </a:lnTo>
                  <a:close/>
                  <a:moveTo>
                    <a:pt x="938" y="314"/>
                  </a:moveTo>
                  <a:cubicBezTo>
                    <a:pt x="942" y="318"/>
                    <a:pt x="946" y="322"/>
                    <a:pt x="950" y="326"/>
                  </a:cubicBezTo>
                  <a:cubicBezTo>
                    <a:pt x="944" y="319"/>
                    <a:pt x="940" y="316"/>
                    <a:pt x="938" y="314"/>
                  </a:cubicBezTo>
                  <a:close/>
                  <a:moveTo>
                    <a:pt x="220" y="379"/>
                  </a:moveTo>
                  <a:cubicBezTo>
                    <a:pt x="220" y="381"/>
                    <a:pt x="221" y="383"/>
                    <a:pt x="222" y="385"/>
                  </a:cubicBezTo>
                  <a:lnTo>
                    <a:pt x="222" y="385"/>
                  </a:lnTo>
                  <a:lnTo>
                    <a:pt x="220" y="379"/>
                  </a:lnTo>
                  <a:close/>
                  <a:moveTo>
                    <a:pt x="902" y="392"/>
                  </a:moveTo>
                  <a:lnTo>
                    <a:pt x="902" y="392"/>
                  </a:lnTo>
                  <a:cubicBezTo>
                    <a:pt x="903" y="394"/>
                    <a:pt x="904" y="395"/>
                    <a:pt x="905" y="397"/>
                  </a:cubicBezTo>
                  <a:cubicBezTo>
                    <a:pt x="904" y="395"/>
                    <a:pt x="903" y="394"/>
                    <a:pt x="902" y="392"/>
                  </a:cubicBezTo>
                  <a:close/>
                  <a:moveTo>
                    <a:pt x="206" y="390"/>
                  </a:moveTo>
                  <a:cubicBezTo>
                    <a:pt x="208" y="393"/>
                    <a:pt x="209" y="395"/>
                    <a:pt x="211" y="397"/>
                  </a:cubicBezTo>
                  <a:lnTo>
                    <a:pt x="211" y="397"/>
                  </a:lnTo>
                  <a:cubicBezTo>
                    <a:pt x="209" y="395"/>
                    <a:pt x="208" y="392"/>
                    <a:pt x="206" y="390"/>
                  </a:cubicBezTo>
                  <a:close/>
                  <a:moveTo>
                    <a:pt x="243" y="416"/>
                  </a:moveTo>
                  <a:lnTo>
                    <a:pt x="243" y="416"/>
                  </a:lnTo>
                  <a:cubicBezTo>
                    <a:pt x="243" y="417"/>
                    <a:pt x="243" y="417"/>
                    <a:pt x="243" y="417"/>
                  </a:cubicBezTo>
                  <a:cubicBezTo>
                    <a:pt x="243" y="417"/>
                    <a:pt x="243" y="417"/>
                    <a:pt x="243" y="416"/>
                  </a:cubicBezTo>
                  <a:close/>
                  <a:moveTo>
                    <a:pt x="276" y="415"/>
                  </a:moveTo>
                  <a:cubicBezTo>
                    <a:pt x="276" y="415"/>
                    <a:pt x="276" y="416"/>
                    <a:pt x="277" y="417"/>
                  </a:cubicBezTo>
                  <a:cubicBezTo>
                    <a:pt x="277" y="417"/>
                    <a:pt x="277" y="417"/>
                    <a:pt x="277" y="417"/>
                  </a:cubicBezTo>
                  <a:lnTo>
                    <a:pt x="277" y="417"/>
                  </a:lnTo>
                  <a:cubicBezTo>
                    <a:pt x="276" y="416"/>
                    <a:pt x="276" y="415"/>
                    <a:pt x="276" y="415"/>
                  </a:cubicBezTo>
                  <a:close/>
                  <a:moveTo>
                    <a:pt x="284" y="424"/>
                  </a:moveTo>
                  <a:lnTo>
                    <a:pt x="284" y="424"/>
                  </a:lnTo>
                  <a:cubicBezTo>
                    <a:pt x="285" y="426"/>
                    <a:pt x="286" y="427"/>
                    <a:pt x="287" y="429"/>
                  </a:cubicBezTo>
                  <a:lnTo>
                    <a:pt x="287" y="429"/>
                  </a:lnTo>
                  <a:cubicBezTo>
                    <a:pt x="286" y="427"/>
                    <a:pt x="285" y="425"/>
                    <a:pt x="284" y="424"/>
                  </a:cubicBezTo>
                  <a:close/>
                  <a:moveTo>
                    <a:pt x="810" y="420"/>
                  </a:moveTo>
                  <a:cubicBezTo>
                    <a:pt x="812" y="420"/>
                    <a:pt x="816" y="427"/>
                    <a:pt x="821" y="434"/>
                  </a:cubicBezTo>
                  <a:lnTo>
                    <a:pt x="811" y="424"/>
                  </a:lnTo>
                  <a:cubicBezTo>
                    <a:pt x="810" y="421"/>
                    <a:pt x="810" y="420"/>
                    <a:pt x="810" y="420"/>
                  </a:cubicBezTo>
                  <a:close/>
                  <a:moveTo>
                    <a:pt x="139" y="454"/>
                  </a:moveTo>
                  <a:cubicBezTo>
                    <a:pt x="140" y="455"/>
                    <a:pt x="141" y="456"/>
                    <a:pt x="141" y="457"/>
                  </a:cubicBezTo>
                  <a:lnTo>
                    <a:pt x="141" y="457"/>
                  </a:lnTo>
                  <a:cubicBezTo>
                    <a:pt x="140" y="456"/>
                    <a:pt x="140" y="455"/>
                    <a:pt x="139" y="454"/>
                  </a:cubicBezTo>
                  <a:close/>
                  <a:moveTo>
                    <a:pt x="288" y="454"/>
                  </a:moveTo>
                  <a:cubicBezTo>
                    <a:pt x="290" y="454"/>
                    <a:pt x="295" y="459"/>
                    <a:pt x="301" y="468"/>
                  </a:cubicBezTo>
                  <a:cubicBezTo>
                    <a:pt x="301" y="469"/>
                    <a:pt x="301" y="470"/>
                    <a:pt x="300" y="470"/>
                  </a:cubicBezTo>
                  <a:cubicBezTo>
                    <a:pt x="298" y="470"/>
                    <a:pt x="295" y="467"/>
                    <a:pt x="291" y="461"/>
                  </a:cubicBezTo>
                  <a:cubicBezTo>
                    <a:pt x="288" y="456"/>
                    <a:pt x="287" y="454"/>
                    <a:pt x="288" y="454"/>
                  </a:cubicBezTo>
                  <a:close/>
                  <a:moveTo>
                    <a:pt x="226" y="465"/>
                  </a:moveTo>
                  <a:cubicBezTo>
                    <a:pt x="229" y="469"/>
                    <a:pt x="231" y="473"/>
                    <a:pt x="231" y="474"/>
                  </a:cubicBezTo>
                  <a:lnTo>
                    <a:pt x="231" y="474"/>
                  </a:lnTo>
                  <a:cubicBezTo>
                    <a:pt x="231" y="474"/>
                    <a:pt x="230" y="474"/>
                    <a:pt x="230" y="474"/>
                  </a:cubicBezTo>
                  <a:lnTo>
                    <a:pt x="230" y="474"/>
                  </a:lnTo>
                  <a:cubicBezTo>
                    <a:pt x="230" y="475"/>
                    <a:pt x="231" y="475"/>
                    <a:pt x="231" y="476"/>
                  </a:cubicBezTo>
                  <a:lnTo>
                    <a:pt x="231" y="476"/>
                  </a:lnTo>
                  <a:cubicBezTo>
                    <a:pt x="231" y="475"/>
                    <a:pt x="231" y="475"/>
                    <a:pt x="231" y="474"/>
                  </a:cubicBezTo>
                  <a:lnTo>
                    <a:pt x="231" y="474"/>
                  </a:lnTo>
                  <a:cubicBezTo>
                    <a:pt x="232" y="475"/>
                    <a:pt x="232" y="475"/>
                    <a:pt x="232" y="475"/>
                  </a:cubicBezTo>
                  <a:cubicBezTo>
                    <a:pt x="234" y="475"/>
                    <a:pt x="233" y="473"/>
                    <a:pt x="226" y="465"/>
                  </a:cubicBezTo>
                  <a:close/>
                  <a:moveTo>
                    <a:pt x="51" y="535"/>
                  </a:moveTo>
                  <a:lnTo>
                    <a:pt x="51" y="535"/>
                  </a:lnTo>
                  <a:cubicBezTo>
                    <a:pt x="52" y="537"/>
                    <a:pt x="54" y="539"/>
                    <a:pt x="55" y="542"/>
                  </a:cubicBezTo>
                  <a:lnTo>
                    <a:pt x="55" y="542"/>
                  </a:lnTo>
                  <a:cubicBezTo>
                    <a:pt x="54" y="539"/>
                    <a:pt x="52" y="537"/>
                    <a:pt x="51" y="535"/>
                  </a:cubicBezTo>
                  <a:close/>
                  <a:moveTo>
                    <a:pt x="27" y="616"/>
                  </a:moveTo>
                  <a:cubicBezTo>
                    <a:pt x="28" y="617"/>
                    <a:pt x="28" y="618"/>
                    <a:pt x="29" y="619"/>
                  </a:cubicBezTo>
                  <a:lnTo>
                    <a:pt x="29" y="619"/>
                  </a:lnTo>
                  <a:cubicBezTo>
                    <a:pt x="28" y="618"/>
                    <a:pt x="28" y="617"/>
                    <a:pt x="27" y="616"/>
                  </a:cubicBezTo>
                  <a:close/>
                  <a:moveTo>
                    <a:pt x="145" y="914"/>
                  </a:moveTo>
                  <a:cubicBezTo>
                    <a:pt x="150" y="920"/>
                    <a:pt x="152" y="923"/>
                    <a:pt x="151" y="923"/>
                  </a:cubicBezTo>
                  <a:cubicBezTo>
                    <a:pt x="151" y="923"/>
                    <a:pt x="149" y="920"/>
                    <a:pt x="145" y="917"/>
                  </a:cubicBezTo>
                  <a:lnTo>
                    <a:pt x="145" y="914"/>
                  </a:lnTo>
                  <a:close/>
                  <a:moveTo>
                    <a:pt x="692" y="1"/>
                  </a:moveTo>
                  <a:cubicBezTo>
                    <a:pt x="687" y="1"/>
                    <a:pt x="696" y="19"/>
                    <a:pt x="694" y="19"/>
                  </a:cubicBezTo>
                  <a:cubicBezTo>
                    <a:pt x="694" y="19"/>
                    <a:pt x="694" y="19"/>
                    <a:pt x="694" y="19"/>
                  </a:cubicBezTo>
                  <a:lnTo>
                    <a:pt x="694" y="19"/>
                  </a:lnTo>
                  <a:lnTo>
                    <a:pt x="706" y="28"/>
                  </a:lnTo>
                  <a:cubicBezTo>
                    <a:pt x="710" y="59"/>
                    <a:pt x="672" y="42"/>
                    <a:pt x="696" y="92"/>
                  </a:cubicBezTo>
                  <a:lnTo>
                    <a:pt x="710" y="110"/>
                  </a:lnTo>
                  <a:cubicBezTo>
                    <a:pt x="713" y="120"/>
                    <a:pt x="713" y="124"/>
                    <a:pt x="711" y="124"/>
                  </a:cubicBezTo>
                  <a:cubicBezTo>
                    <a:pt x="707" y="124"/>
                    <a:pt x="697" y="113"/>
                    <a:pt x="692" y="113"/>
                  </a:cubicBezTo>
                  <a:cubicBezTo>
                    <a:pt x="690" y="113"/>
                    <a:pt x="689" y="115"/>
                    <a:pt x="689" y="120"/>
                  </a:cubicBezTo>
                  <a:lnTo>
                    <a:pt x="686" y="116"/>
                  </a:lnTo>
                  <a:lnTo>
                    <a:pt x="686" y="116"/>
                  </a:lnTo>
                  <a:cubicBezTo>
                    <a:pt x="696" y="133"/>
                    <a:pt x="699" y="144"/>
                    <a:pt x="696" y="144"/>
                  </a:cubicBezTo>
                  <a:cubicBezTo>
                    <a:pt x="682" y="123"/>
                    <a:pt x="662" y="110"/>
                    <a:pt x="649" y="86"/>
                  </a:cubicBezTo>
                  <a:lnTo>
                    <a:pt x="649" y="86"/>
                  </a:lnTo>
                  <a:cubicBezTo>
                    <a:pt x="662" y="127"/>
                    <a:pt x="662" y="116"/>
                    <a:pt x="702" y="181"/>
                  </a:cubicBezTo>
                  <a:lnTo>
                    <a:pt x="679" y="157"/>
                  </a:lnTo>
                  <a:lnTo>
                    <a:pt x="679" y="157"/>
                  </a:lnTo>
                  <a:cubicBezTo>
                    <a:pt x="696" y="181"/>
                    <a:pt x="706" y="194"/>
                    <a:pt x="706" y="208"/>
                  </a:cubicBezTo>
                  <a:cubicBezTo>
                    <a:pt x="693" y="181"/>
                    <a:pt x="672" y="167"/>
                    <a:pt x="655" y="130"/>
                  </a:cubicBezTo>
                  <a:cubicBezTo>
                    <a:pt x="645" y="121"/>
                    <a:pt x="639" y="117"/>
                    <a:pt x="636" y="117"/>
                  </a:cubicBezTo>
                  <a:lnTo>
                    <a:pt x="636" y="117"/>
                  </a:lnTo>
                  <a:cubicBezTo>
                    <a:pt x="627" y="117"/>
                    <a:pt x="646" y="150"/>
                    <a:pt x="641" y="150"/>
                  </a:cubicBezTo>
                  <a:cubicBezTo>
                    <a:pt x="638" y="150"/>
                    <a:pt x="630" y="143"/>
                    <a:pt x="612" y="120"/>
                  </a:cubicBezTo>
                  <a:lnTo>
                    <a:pt x="612" y="120"/>
                  </a:lnTo>
                  <a:cubicBezTo>
                    <a:pt x="640" y="163"/>
                    <a:pt x="650" y="170"/>
                    <a:pt x="654" y="170"/>
                  </a:cubicBezTo>
                  <a:cubicBezTo>
                    <a:pt x="656" y="170"/>
                    <a:pt x="657" y="168"/>
                    <a:pt x="658" y="168"/>
                  </a:cubicBezTo>
                  <a:cubicBezTo>
                    <a:pt x="659" y="168"/>
                    <a:pt x="660" y="169"/>
                    <a:pt x="662" y="174"/>
                  </a:cubicBezTo>
                  <a:cubicBezTo>
                    <a:pt x="681" y="195"/>
                    <a:pt x="699" y="229"/>
                    <a:pt x="694" y="229"/>
                  </a:cubicBezTo>
                  <a:cubicBezTo>
                    <a:pt x="694" y="229"/>
                    <a:pt x="693" y="228"/>
                    <a:pt x="693" y="228"/>
                  </a:cubicBezTo>
                  <a:cubicBezTo>
                    <a:pt x="693" y="228"/>
                    <a:pt x="692" y="228"/>
                    <a:pt x="692" y="228"/>
                  </a:cubicBezTo>
                  <a:cubicBezTo>
                    <a:pt x="684" y="228"/>
                    <a:pt x="622" y="143"/>
                    <a:pt x="610" y="143"/>
                  </a:cubicBezTo>
                  <a:cubicBezTo>
                    <a:pt x="609" y="143"/>
                    <a:pt x="609" y="143"/>
                    <a:pt x="608" y="144"/>
                  </a:cubicBezTo>
                  <a:lnTo>
                    <a:pt x="605" y="136"/>
                  </a:lnTo>
                  <a:cubicBezTo>
                    <a:pt x="602" y="133"/>
                    <a:pt x="601" y="131"/>
                    <a:pt x="600" y="131"/>
                  </a:cubicBezTo>
                  <a:lnTo>
                    <a:pt x="600" y="131"/>
                  </a:lnTo>
                  <a:cubicBezTo>
                    <a:pt x="598" y="131"/>
                    <a:pt x="605" y="146"/>
                    <a:pt x="602" y="146"/>
                  </a:cubicBezTo>
                  <a:cubicBezTo>
                    <a:pt x="601" y="146"/>
                    <a:pt x="598" y="144"/>
                    <a:pt x="591" y="136"/>
                  </a:cubicBezTo>
                  <a:lnTo>
                    <a:pt x="591" y="136"/>
                  </a:lnTo>
                  <a:cubicBezTo>
                    <a:pt x="621" y="187"/>
                    <a:pt x="585" y="140"/>
                    <a:pt x="625" y="197"/>
                  </a:cubicBezTo>
                  <a:lnTo>
                    <a:pt x="625" y="181"/>
                  </a:lnTo>
                  <a:cubicBezTo>
                    <a:pt x="631" y="194"/>
                    <a:pt x="664" y="249"/>
                    <a:pt x="656" y="249"/>
                  </a:cubicBezTo>
                  <a:cubicBezTo>
                    <a:pt x="654" y="249"/>
                    <a:pt x="651" y="247"/>
                    <a:pt x="646" y="242"/>
                  </a:cubicBezTo>
                  <a:cubicBezTo>
                    <a:pt x="638" y="231"/>
                    <a:pt x="629" y="211"/>
                    <a:pt x="621" y="204"/>
                  </a:cubicBezTo>
                  <a:cubicBezTo>
                    <a:pt x="618" y="200"/>
                    <a:pt x="617" y="199"/>
                    <a:pt x="617" y="199"/>
                  </a:cubicBezTo>
                  <a:lnTo>
                    <a:pt x="617" y="199"/>
                  </a:lnTo>
                  <a:cubicBezTo>
                    <a:pt x="616" y="199"/>
                    <a:pt x="620" y="206"/>
                    <a:pt x="618" y="206"/>
                  </a:cubicBezTo>
                  <a:cubicBezTo>
                    <a:pt x="617" y="206"/>
                    <a:pt x="615" y="205"/>
                    <a:pt x="612" y="201"/>
                  </a:cubicBezTo>
                  <a:cubicBezTo>
                    <a:pt x="571" y="140"/>
                    <a:pt x="612" y="181"/>
                    <a:pt x="585" y="133"/>
                  </a:cubicBezTo>
                  <a:cubicBezTo>
                    <a:pt x="582" y="129"/>
                    <a:pt x="580" y="128"/>
                    <a:pt x="579" y="128"/>
                  </a:cubicBezTo>
                  <a:lnTo>
                    <a:pt x="579" y="128"/>
                  </a:lnTo>
                  <a:cubicBezTo>
                    <a:pt x="577" y="128"/>
                    <a:pt x="584" y="144"/>
                    <a:pt x="582" y="144"/>
                  </a:cubicBezTo>
                  <a:cubicBezTo>
                    <a:pt x="581" y="144"/>
                    <a:pt x="575" y="137"/>
                    <a:pt x="560" y="116"/>
                  </a:cubicBezTo>
                  <a:lnTo>
                    <a:pt x="560" y="116"/>
                  </a:lnTo>
                  <a:cubicBezTo>
                    <a:pt x="582" y="148"/>
                    <a:pt x="586" y="155"/>
                    <a:pt x="584" y="155"/>
                  </a:cubicBezTo>
                  <a:cubicBezTo>
                    <a:pt x="582" y="155"/>
                    <a:pt x="577" y="150"/>
                    <a:pt x="574" y="150"/>
                  </a:cubicBezTo>
                  <a:lnTo>
                    <a:pt x="574" y="150"/>
                  </a:lnTo>
                  <a:cubicBezTo>
                    <a:pt x="572" y="150"/>
                    <a:pt x="573" y="155"/>
                    <a:pt x="585" y="177"/>
                  </a:cubicBezTo>
                  <a:lnTo>
                    <a:pt x="560" y="140"/>
                  </a:lnTo>
                  <a:lnTo>
                    <a:pt x="560" y="140"/>
                  </a:lnTo>
                  <a:cubicBezTo>
                    <a:pt x="565" y="147"/>
                    <a:pt x="574" y="167"/>
                    <a:pt x="571" y="167"/>
                  </a:cubicBezTo>
                  <a:lnTo>
                    <a:pt x="540" y="116"/>
                  </a:lnTo>
                  <a:lnTo>
                    <a:pt x="540" y="116"/>
                  </a:lnTo>
                  <a:cubicBezTo>
                    <a:pt x="546" y="127"/>
                    <a:pt x="547" y="131"/>
                    <a:pt x="545" y="131"/>
                  </a:cubicBezTo>
                  <a:cubicBezTo>
                    <a:pt x="541" y="131"/>
                    <a:pt x="521" y="108"/>
                    <a:pt x="516" y="108"/>
                  </a:cubicBezTo>
                  <a:lnTo>
                    <a:pt x="516" y="108"/>
                  </a:lnTo>
                  <a:cubicBezTo>
                    <a:pt x="515" y="108"/>
                    <a:pt x="515" y="109"/>
                    <a:pt x="517" y="113"/>
                  </a:cubicBezTo>
                  <a:cubicBezTo>
                    <a:pt x="517" y="112"/>
                    <a:pt x="518" y="112"/>
                    <a:pt x="519" y="112"/>
                  </a:cubicBezTo>
                  <a:cubicBezTo>
                    <a:pt x="530" y="112"/>
                    <a:pt x="552" y="158"/>
                    <a:pt x="574" y="181"/>
                  </a:cubicBezTo>
                  <a:cubicBezTo>
                    <a:pt x="578" y="189"/>
                    <a:pt x="579" y="193"/>
                    <a:pt x="577" y="193"/>
                  </a:cubicBezTo>
                  <a:cubicBezTo>
                    <a:pt x="570" y="193"/>
                    <a:pt x="513" y="113"/>
                    <a:pt x="502" y="113"/>
                  </a:cubicBezTo>
                  <a:cubicBezTo>
                    <a:pt x="501" y="113"/>
                    <a:pt x="500" y="113"/>
                    <a:pt x="500" y="115"/>
                  </a:cubicBezTo>
                  <a:lnTo>
                    <a:pt x="500" y="115"/>
                  </a:lnTo>
                  <a:cubicBezTo>
                    <a:pt x="500" y="115"/>
                    <a:pt x="500" y="115"/>
                    <a:pt x="500" y="115"/>
                  </a:cubicBezTo>
                  <a:lnTo>
                    <a:pt x="500" y="115"/>
                  </a:lnTo>
                  <a:cubicBezTo>
                    <a:pt x="499" y="115"/>
                    <a:pt x="499" y="115"/>
                    <a:pt x="500" y="116"/>
                  </a:cubicBezTo>
                  <a:cubicBezTo>
                    <a:pt x="500" y="116"/>
                    <a:pt x="500" y="115"/>
                    <a:pt x="500" y="115"/>
                  </a:cubicBezTo>
                  <a:lnTo>
                    <a:pt x="500" y="115"/>
                  </a:lnTo>
                  <a:cubicBezTo>
                    <a:pt x="503" y="116"/>
                    <a:pt x="521" y="136"/>
                    <a:pt x="530" y="153"/>
                  </a:cubicBezTo>
                  <a:cubicBezTo>
                    <a:pt x="524" y="147"/>
                    <a:pt x="510" y="136"/>
                    <a:pt x="493" y="116"/>
                  </a:cubicBezTo>
                  <a:lnTo>
                    <a:pt x="493" y="116"/>
                  </a:lnTo>
                  <a:cubicBezTo>
                    <a:pt x="490" y="130"/>
                    <a:pt x="524" y="153"/>
                    <a:pt x="534" y="177"/>
                  </a:cubicBezTo>
                  <a:cubicBezTo>
                    <a:pt x="526" y="167"/>
                    <a:pt x="522" y="163"/>
                    <a:pt x="521" y="163"/>
                  </a:cubicBezTo>
                  <a:lnTo>
                    <a:pt x="521" y="163"/>
                  </a:lnTo>
                  <a:cubicBezTo>
                    <a:pt x="519" y="163"/>
                    <a:pt x="546" y="201"/>
                    <a:pt x="551" y="214"/>
                  </a:cubicBezTo>
                  <a:lnTo>
                    <a:pt x="524" y="181"/>
                  </a:lnTo>
                  <a:cubicBezTo>
                    <a:pt x="522" y="179"/>
                    <a:pt x="520" y="179"/>
                    <a:pt x="519" y="179"/>
                  </a:cubicBezTo>
                  <a:lnTo>
                    <a:pt x="519" y="179"/>
                  </a:lnTo>
                  <a:cubicBezTo>
                    <a:pt x="510" y="179"/>
                    <a:pt x="558" y="238"/>
                    <a:pt x="553" y="238"/>
                  </a:cubicBezTo>
                  <a:cubicBezTo>
                    <a:pt x="552" y="238"/>
                    <a:pt x="551" y="237"/>
                    <a:pt x="548" y="234"/>
                  </a:cubicBezTo>
                  <a:lnTo>
                    <a:pt x="513" y="181"/>
                  </a:lnTo>
                  <a:lnTo>
                    <a:pt x="517" y="197"/>
                  </a:lnTo>
                  <a:lnTo>
                    <a:pt x="490" y="157"/>
                  </a:lnTo>
                  <a:lnTo>
                    <a:pt x="490" y="157"/>
                  </a:lnTo>
                  <a:cubicBezTo>
                    <a:pt x="500" y="176"/>
                    <a:pt x="501" y="182"/>
                    <a:pt x="499" y="182"/>
                  </a:cubicBezTo>
                  <a:cubicBezTo>
                    <a:pt x="497" y="182"/>
                    <a:pt x="492" y="178"/>
                    <a:pt x="487" y="174"/>
                  </a:cubicBezTo>
                  <a:lnTo>
                    <a:pt x="487" y="174"/>
                  </a:lnTo>
                  <a:cubicBezTo>
                    <a:pt x="507" y="201"/>
                    <a:pt x="534" y="242"/>
                    <a:pt x="530" y="248"/>
                  </a:cubicBezTo>
                  <a:cubicBezTo>
                    <a:pt x="515" y="232"/>
                    <a:pt x="509" y="218"/>
                    <a:pt x="506" y="218"/>
                  </a:cubicBezTo>
                  <a:cubicBezTo>
                    <a:pt x="505" y="218"/>
                    <a:pt x="504" y="219"/>
                    <a:pt x="504" y="221"/>
                  </a:cubicBezTo>
                  <a:cubicBezTo>
                    <a:pt x="494" y="204"/>
                    <a:pt x="481" y="184"/>
                    <a:pt x="484" y="184"/>
                  </a:cubicBezTo>
                  <a:lnTo>
                    <a:pt x="484" y="184"/>
                  </a:lnTo>
                  <a:cubicBezTo>
                    <a:pt x="485" y="184"/>
                    <a:pt x="488" y="188"/>
                    <a:pt x="496" y="197"/>
                  </a:cubicBezTo>
                  <a:cubicBezTo>
                    <a:pt x="490" y="184"/>
                    <a:pt x="479" y="174"/>
                    <a:pt x="473" y="161"/>
                  </a:cubicBezTo>
                  <a:cubicBezTo>
                    <a:pt x="466" y="154"/>
                    <a:pt x="463" y="152"/>
                    <a:pt x="461" y="152"/>
                  </a:cubicBezTo>
                  <a:lnTo>
                    <a:pt x="461" y="152"/>
                  </a:lnTo>
                  <a:cubicBezTo>
                    <a:pt x="458" y="152"/>
                    <a:pt x="462" y="162"/>
                    <a:pt x="459" y="164"/>
                  </a:cubicBezTo>
                  <a:cubicBezTo>
                    <a:pt x="463" y="164"/>
                    <a:pt x="463" y="167"/>
                    <a:pt x="466" y="170"/>
                  </a:cubicBezTo>
                  <a:lnTo>
                    <a:pt x="493" y="228"/>
                  </a:lnTo>
                  <a:cubicBezTo>
                    <a:pt x="487" y="219"/>
                    <a:pt x="482" y="212"/>
                    <a:pt x="477" y="204"/>
                  </a:cubicBezTo>
                  <a:lnTo>
                    <a:pt x="477" y="204"/>
                  </a:lnTo>
                  <a:cubicBezTo>
                    <a:pt x="480" y="211"/>
                    <a:pt x="483" y="217"/>
                    <a:pt x="483" y="221"/>
                  </a:cubicBezTo>
                  <a:cubicBezTo>
                    <a:pt x="464" y="192"/>
                    <a:pt x="440" y="159"/>
                    <a:pt x="433" y="142"/>
                  </a:cubicBezTo>
                  <a:lnTo>
                    <a:pt x="433" y="142"/>
                  </a:lnTo>
                  <a:lnTo>
                    <a:pt x="449" y="181"/>
                  </a:lnTo>
                  <a:cubicBezTo>
                    <a:pt x="439" y="167"/>
                    <a:pt x="419" y="147"/>
                    <a:pt x="412" y="136"/>
                  </a:cubicBezTo>
                  <a:cubicBezTo>
                    <a:pt x="411" y="135"/>
                    <a:pt x="410" y="135"/>
                    <a:pt x="409" y="135"/>
                  </a:cubicBezTo>
                  <a:lnTo>
                    <a:pt x="409" y="135"/>
                  </a:lnTo>
                  <a:cubicBezTo>
                    <a:pt x="403" y="135"/>
                    <a:pt x="433" y="187"/>
                    <a:pt x="424" y="187"/>
                  </a:cubicBezTo>
                  <a:cubicBezTo>
                    <a:pt x="423" y="187"/>
                    <a:pt x="421" y="186"/>
                    <a:pt x="419" y="184"/>
                  </a:cubicBezTo>
                  <a:lnTo>
                    <a:pt x="419" y="184"/>
                  </a:lnTo>
                  <a:cubicBezTo>
                    <a:pt x="423" y="191"/>
                    <a:pt x="426" y="194"/>
                    <a:pt x="426" y="201"/>
                  </a:cubicBezTo>
                  <a:cubicBezTo>
                    <a:pt x="420" y="199"/>
                    <a:pt x="406" y="186"/>
                    <a:pt x="402" y="186"/>
                  </a:cubicBezTo>
                  <a:lnTo>
                    <a:pt x="402" y="186"/>
                  </a:lnTo>
                  <a:cubicBezTo>
                    <a:pt x="399" y="186"/>
                    <a:pt x="399" y="192"/>
                    <a:pt x="409" y="211"/>
                  </a:cubicBezTo>
                  <a:lnTo>
                    <a:pt x="365" y="161"/>
                  </a:lnTo>
                  <a:lnTo>
                    <a:pt x="365" y="161"/>
                  </a:lnTo>
                  <a:cubicBezTo>
                    <a:pt x="368" y="177"/>
                    <a:pt x="419" y="225"/>
                    <a:pt x="423" y="251"/>
                  </a:cubicBezTo>
                  <a:cubicBezTo>
                    <a:pt x="424" y="254"/>
                    <a:pt x="424" y="255"/>
                    <a:pt x="423" y="255"/>
                  </a:cubicBezTo>
                  <a:cubicBezTo>
                    <a:pt x="419" y="255"/>
                    <a:pt x="387" y="206"/>
                    <a:pt x="375" y="194"/>
                  </a:cubicBezTo>
                  <a:lnTo>
                    <a:pt x="375" y="194"/>
                  </a:lnTo>
                  <a:cubicBezTo>
                    <a:pt x="388" y="215"/>
                    <a:pt x="411" y="255"/>
                    <a:pt x="404" y="255"/>
                  </a:cubicBezTo>
                  <a:cubicBezTo>
                    <a:pt x="402" y="255"/>
                    <a:pt x="397" y="251"/>
                    <a:pt x="389" y="242"/>
                  </a:cubicBezTo>
                  <a:cubicBezTo>
                    <a:pt x="382" y="231"/>
                    <a:pt x="392" y="238"/>
                    <a:pt x="389" y="231"/>
                  </a:cubicBezTo>
                  <a:lnTo>
                    <a:pt x="365" y="204"/>
                  </a:lnTo>
                  <a:cubicBezTo>
                    <a:pt x="338" y="150"/>
                    <a:pt x="351" y="167"/>
                    <a:pt x="317" y="127"/>
                  </a:cubicBezTo>
                  <a:lnTo>
                    <a:pt x="317" y="127"/>
                  </a:lnTo>
                  <a:cubicBezTo>
                    <a:pt x="380" y="219"/>
                    <a:pt x="324" y="167"/>
                    <a:pt x="359" y="225"/>
                  </a:cubicBezTo>
                  <a:lnTo>
                    <a:pt x="359" y="225"/>
                  </a:lnTo>
                  <a:cubicBezTo>
                    <a:pt x="355" y="220"/>
                    <a:pt x="352" y="219"/>
                    <a:pt x="351" y="219"/>
                  </a:cubicBezTo>
                  <a:lnTo>
                    <a:pt x="351" y="219"/>
                  </a:lnTo>
                  <a:cubicBezTo>
                    <a:pt x="345" y="219"/>
                    <a:pt x="398" y="299"/>
                    <a:pt x="390" y="299"/>
                  </a:cubicBezTo>
                  <a:cubicBezTo>
                    <a:pt x="390" y="299"/>
                    <a:pt x="389" y="299"/>
                    <a:pt x="389" y="298"/>
                  </a:cubicBezTo>
                  <a:cubicBezTo>
                    <a:pt x="382" y="292"/>
                    <a:pt x="368" y="278"/>
                    <a:pt x="362" y="265"/>
                  </a:cubicBezTo>
                  <a:lnTo>
                    <a:pt x="362" y="265"/>
                  </a:lnTo>
                  <a:lnTo>
                    <a:pt x="375" y="295"/>
                  </a:lnTo>
                  <a:cubicBezTo>
                    <a:pt x="372" y="293"/>
                    <a:pt x="363" y="281"/>
                    <a:pt x="361" y="277"/>
                  </a:cubicBezTo>
                  <a:lnTo>
                    <a:pt x="361" y="277"/>
                  </a:lnTo>
                  <a:lnTo>
                    <a:pt x="358" y="287"/>
                  </a:lnTo>
                  <a:lnTo>
                    <a:pt x="358" y="287"/>
                  </a:lnTo>
                  <a:cubicBezTo>
                    <a:pt x="358" y="286"/>
                    <a:pt x="358" y="286"/>
                    <a:pt x="358" y="285"/>
                  </a:cubicBezTo>
                  <a:lnTo>
                    <a:pt x="358" y="289"/>
                  </a:lnTo>
                  <a:lnTo>
                    <a:pt x="358" y="287"/>
                  </a:lnTo>
                  <a:lnTo>
                    <a:pt x="358" y="287"/>
                  </a:lnTo>
                  <a:cubicBezTo>
                    <a:pt x="366" y="307"/>
                    <a:pt x="382" y="333"/>
                    <a:pt x="385" y="343"/>
                  </a:cubicBezTo>
                  <a:cubicBezTo>
                    <a:pt x="375" y="329"/>
                    <a:pt x="382" y="332"/>
                    <a:pt x="372" y="319"/>
                  </a:cubicBezTo>
                  <a:lnTo>
                    <a:pt x="372" y="319"/>
                  </a:lnTo>
                  <a:lnTo>
                    <a:pt x="382" y="346"/>
                  </a:lnTo>
                  <a:cubicBezTo>
                    <a:pt x="363" y="324"/>
                    <a:pt x="349" y="295"/>
                    <a:pt x="354" y="295"/>
                  </a:cubicBezTo>
                  <a:lnTo>
                    <a:pt x="354" y="295"/>
                  </a:lnTo>
                  <a:cubicBezTo>
                    <a:pt x="354" y="295"/>
                    <a:pt x="354" y="295"/>
                    <a:pt x="355" y="295"/>
                  </a:cubicBezTo>
                  <a:cubicBezTo>
                    <a:pt x="332" y="263"/>
                    <a:pt x="325" y="254"/>
                    <a:pt x="324" y="254"/>
                  </a:cubicBezTo>
                  <a:lnTo>
                    <a:pt x="324" y="254"/>
                  </a:lnTo>
                  <a:cubicBezTo>
                    <a:pt x="322" y="254"/>
                    <a:pt x="338" y="282"/>
                    <a:pt x="333" y="282"/>
                  </a:cubicBezTo>
                  <a:cubicBezTo>
                    <a:pt x="331" y="282"/>
                    <a:pt x="327" y="278"/>
                    <a:pt x="317" y="268"/>
                  </a:cubicBezTo>
                  <a:lnTo>
                    <a:pt x="314" y="251"/>
                  </a:lnTo>
                  <a:cubicBezTo>
                    <a:pt x="270" y="194"/>
                    <a:pt x="281" y="217"/>
                    <a:pt x="250" y="184"/>
                  </a:cubicBezTo>
                  <a:lnTo>
                    <a:pt x="250" y="184"/>
                  </a:lnTo>
                  <a:cubicBezTo>
                    <a:pt x="267" y="204"/>
                    <a:pt x="325" y="272"/>
                    <a:pt x="338" y="302"/>
                  </a:cubicBezTo>
                  <a:cubicBezTo>
                    <a:pt x="335" y="295"/>
                    <a:pt x="328" y="281"/>
                    <a:pt x="329" y="281"/>
                  </a:cubicBezTo>
                  <a:lnTo>
                    <a:pt x="329" y="281"/>
                  </a:lnTo>
                  <a:cubicBezTo>
                    <a:pt x="329" y="281"/>
                    <a:pt x="331" y="283"/>
                    <a:pt x="334" y="289"/>
                  </a:cubicBezTo>
                  <a:cubicBezTo>
                    <a:pt x="347" y="309"/>
                    <a:pt x="351" y="316"/>
                    <a:pt x="350" y="316"/>
                  </a:cubicBezTo>
                  <a:cubicBezTo>
                    <a:pt x="350" y="316"/>
                    <a:pt x="343" y="308"/>
                    <a:pt x="338" y="302"/>
                  </a:cubicBezTo>
                  <a:cubicBezTo>
                    <a:pt x="335" y="299"/>
                    <a:pt x="332" y="297"/>
                    <a:pt x="331" y="297"/>
                  </a:cubicBezTo>
                  <a:lnTo>
                    <a:pt x="331" y="297"/>
                  </a:lnTo>
                  <a:cubicBezTo>
                    <a:pt x="329" y="297"/>
                    <a:pt x="330" y="302"/>
                    <a:pt x="338" y="315"/>
                  </a:cubicBezTo>
                  <a:cubicBezTo>
                    <a:pt x="322" y="293"/>
                    <a:pt x="316" y="288"/>
                    <a:pt x="315" y="288"/>
                  </a:cubicBezTo>
                  <a:cubicBezTo>
                    <a:pt x="313" y="288"/>
                    <a:pt x="314" y="291"/>
                    <a:pt x="314" y="292"/>
                  </a:cubicBezTo>
                  <a:lnTo>
                    <a:pt x="281" y="245"/>
                  </a:lnTo>
                  <a:lnTo>
                    <a:pt x="281" y="245"/>
                  </a:lnTo>
                  <a:cubicBezTo>
                    <a:pt x="287" y="262"/>
                    <a:pt x="304" y="285"/>
                    <a:pt x="314" y="309"/>
                  </a:cubicBezTo>
                  <a:cubicBezTo>
                    <a:pt x="308" y="306"/>
                    <a:pt x="281" y="268"/>
                    <a:pt x="261" y="238"/>
                  </a:cubicBezTo>
                  <a:cubicBezTo>
                    <a:pt x="260" y="238"/>
                    <a:pt x="260" y="237"/>
                    <a:pt x="260" y="237"/>
                  </a:cubicBezTo>
                  <a:lnTo>
                    <a:pt x="260" y="237"/>
                  </a:lnTo>
                  <a:cubicBezTo>
                    <a:pt x="250" y="237"/>
                    <a:pt x="304" y="296"/>
                    <a:pt x="304" y="309"/>
                  </a:cubicBezTo>
                  <a:cubicBezTo>
                    <a:pt x="300" y="306"/>
                    <a:pt x="297" y="305"/>
                    <a:pt x="296" y="305"/>
                  </a:cubicBezTo>
                  <a:lnTo>
                    <a:pt x="296" y="305"/>
                  </a:lnTo>
                  <a:cubicBezTo>
                    <a:pt x="288" y="305"/>
                    <a:pt x="297" y="325"/>
                    <a:pt x="308" y="353"/>
                  </a:cubicBezTo>
                  <a:cubicBezTo>
                    <a:pt x="291" y="339"/>
                    <a:pt x="287" y="323"/>
                    <a:pt x="277" y="309"/>
                  </a:cubicBezTo>
                  <a:lnTo>
                    <a:pt x="277" y="309"/>
                  </a:lnTo>
                  <a:lnTo>
                    <a:pt x="297" y="349"/>
                  </a:lnTo>
                  <a:cubicBezTo>
                    <a:pt x="297" y="349"/>
                    <a:pt x="291" y="339"/>
                    <a:pt x="287" y="332"/>
                  </a:cubicBezTo>
                  <a:lnTo>
                    <a:pt x="287" y="332"/>
                  </a:lnTo>
                  <a:cubicBezTo>
                    <a:pt x="294" y="349"/>
                    <a:pt x="317" y="379"/>
                    <a:pt x="321" y="397"/>
                  </a:cubicBezTo>
                  <a:cubicBezTo>
                    <a:pt x="328" y="408"/>
                    <a:pt x="330" y="412"/>
                    <a:pt x="329" y="412"/>
                  </a:cubicBezTo>
                  <a:cubicBezTo>
                    <a:pt x="326" y="412"/>
                    <a:pt x="294" y="372"/>
                    <a:pt x="288" y="372"/>
                  </a:cubicBezTo>
                  <a:lnTo>
                    <a:pt x="288" y="372"/>
                  </a:lnTo>
                  <a:cubicBezTo>
                    <a:pt x="286" y="372"/>
                    <a:pt x="287" y="377"/>
                    <a:pt x="294" y="390"/>
                  </a:cubicBezTo>
                  <a:cubicBezTo>
                    <a:pt x="284" y="376"/>
                    <a:pt x="277" y="359"/>
                    <a:pt x="264" y="339"/>
                  </a:cubicBezTo>
                  <a:lnTo>
                    <a:pt x="264" y="339"/>
                  </a:lnTo>
                  <a:cubicBezTo>
                    <a:pt x="281" y="387"/>
                    <a:pt x="273" y="373"/>
                    <a:pt x="304" y="434"/>
                  </a:cubicBezTo>
                  <a:lnTo>
                    <a:pt x="277" y="404"/>
                  </a:lnTo>
                  <a:lnTo>
                    <a:pt x="277" y="404"/>
                  </a:lnTo>
                  <a:cubicBezTo>
                    <a:pt x="308" y="440"/>
                    <a:pt x="328" y="488"/>
                    <a:pt x="348" y="529"/>
                  </a:cubicBezTo>
                  <a:cubicBezTo>
                    <a:pt x="362" y="546"/>
                    <a:pt x="372" y="559"/>
                    <a:pt x="378" y="566"/>
                  </a:cubicBezTo>
                  <a:lnTo>
                    <a:pt x="389" y="599"/>
                  </a:lnTo>
                  <a:cubicBezTo>
                    <a:pt x="382" y="589"/>
                    <a:pt x="372" y="572"/>
                    <a:pt x="358" y="552"/>
                  </a:cubicBezTo>
                  <a:lnTo>
                    <a:pt x="358" y="552"/>
                  </a:lnTo>
                  <a:lnTo>
                    <a:pt x="365" y="566"/>
                  </a:lnTo>
                  <a:cubicBezTo>
                    <a:pt x="351" y="549"/>
                    <a:pt x="334" y="518"/>
                    <a:pt x="317" y="488"/>
                  </a:cubicBezTo>
                  <a:lnTo>
                    <a:pt x="317" y="488"/>
                  </a:lnTo>
                  <a:cubicBezTo>
                    <a:pt x="325" y="498"/>
                    <a:pt x="334" y="508"/>
                    <a:pt x="342" y="518"/>
                  </a:cubicBezTo>
                  <a:cubicBezTo>
                    <a:pt x="326" y="487"/>
                    <a:pt x="307" y="455"/>
                    <a:pt x="287" y="429"/>
                  </a:cubicBezTo>
                  <a:lnTo>
                    <a:pt x="287" y="429"/>
                  </a:lnTo>
                  <a:cubicBezTo>
                    <a:pt x="289" y="432"/>
                    <a:pt x="291" y="435"/>
                    <a:pt x="291" y="437"/>
                  </a:cubicBezTo>
                  <a:cubicBezTo>
                    <a:pt x="284" y="427"/>
                    <a:pt x="281" y="420"/>
                    <a:pt x="277" y="417"/>
                  </a:cubicBezTo>
                  <a:lnTo>
                    <a:pt x="277" y="417"/>
                  </a:lnTo>
                  <a:cubicBezTo>
                    <a:pt x="279" y="421"/>
                    <a:pt x="283" y="429"/>
                    <a:pt x="287" y="437"/>
                  </a:cubicBezTo>
                  <a:lnTo>
                    <a:pt x="250" y="379"/>
                  </a:lnTo>
                  <a:lnTo>
                    <a:pt x="264" y="404"/>
                  </a:lnTo>
                  <a:lnTo>
                    <a:pt x="230" y="376"/>
                  </a:lnTo>
                  <a:lnTo>
                    <a:pt x="230" y="376"/>
                  </a:lnTo>
                  <a:cubicBezTo>
                    <a:pt x="261" y="437"/>
                    <a:pt x="308" y="521"/>
                    <a:pt x="311" y="552"/>
                  </a:cubicBezTo>
                  <a:cubicBezTo>
                    <a:pt x="287" y="512"/>
                    <a:pt x="267" y="485"/>
                    <a:pt x="236" y="437"/>
                  </a:cubicBezTo>
                  <a:lnTo>
                    <a:pt x="236" y="437"/>
                  </a:lnTo>
                  <a:cubicBezTo>
                    <a:pt x="246" y="450"/>
                    <a:pt x="250" y="455"/>
                    <a:pt x="252" y="455"/>
                  </a:cubicBezTo>
                  <a:cubicBezTo>
                    <a:pt x="256" y="455"/>
                    <a:pt x="238" y="416"/>
                    <a:pt x="242" y="416"/>
                  </a:cubicBezTo>
                  <a:lnTo>
                    <a:pt x="242" y="416"/>
                  </a:lnTo>
                  <a:cubicBezTo>
                    <a:pt x="243" y="416"/>
                    <a:pt x="243" y="416"/>
                    <a:pt x="243" y="416"/>
                  </a:cubicBezTo>
                  <a:lnTo>
                    <a:pt x="243" y="416"/>
                  </a:lnTo>
                  <a:cubicBezTo>
                    <a:pt x="237" y="413"/>
                    <a:pt x="227" y="396"/>
                    <a:pt x="222" y="385"/>
                  </a:cubicBezTo>
                  <a:lnTo>
                    <a:pt x="222" y="385"/>
                  </a:lnTo>
                  <a:lnTo>
                    <a:pt x="240" y="434"/>
                  </a:lnTo>
                  <a:cubicBezTo>
                    <a:pt x="218" y="401"/>
                    <a:pt x="216" y="404"/>
                    <a:pt x="211" y="397"/>
                  </a:cubicBezTo>
                  <a:lnTo>
                    <a:pt x="211" y="397"/>
                  </a:lnTo>
                  <a:cubicBezTo>
                    <a:pt x="255" y="467"/>
                    <a:pt x="230" y="448"/>
                    <a:pt x="240" y="474"/>
                  </a:cubicBezTo>
                  <a:cubicBezTo>
                    <a:pt x="224" y="449"/>
                    <a:pt x="211" y="424"/>
                    <a:pt x="215" y="424"/>
                  </a:cubicBezTo>
                  <a:lnTo>
                    <a:pt x="215" y="424"/>
                  </a:lnTo>
                  <a:cubicBezTo>
                    <a:pt x="215" y="424"/>
                    <a:pt x="216" y="424"/>
                    <a:pt x="216" y="424"/>
                  </a:cubicBezTo>
                  <a:cubicBezTo>
                    <a:pt x="210" y="416"/>
                    <a:pt x="207" y="412"/>
                    <a:pt x="206" y="412"/>
                  </a:cubicBezTo>
                  <a:lnTo>
                    <a:pt x="206" y="412"/>
                  </a:lnTo>
                  <a:cubicBezTo>
                    <a:pt x="202" y="412"/>
                    <a:pt x="245" y="484"/>
                    <a:pt x="239" y="484"/>
                  </a:cubicBezTo>
                  <a:cubicBezTo>
                    <a:pt x="238" y="484"/>
                    <a:pt x="236" y="481"/>
                    <a:pt x="231" y="476"/>
                  </a:cubicBezTo>
                  <a:lnTo>
                    <a:pt x="231" y="476"/>
                  </a:lnTo>
                  <a:cubicBezTo>
                    <a:pt x="231" y="476"/>
                    <a:pt x="231" y="477"/>
                    <a:pt x="230" y="477"/>
                  </a:cubicBezTo>
                  <a:cubicBezTo>
                    <a:pt x="226" y="477"/>
                    <a:pt x="215" y="466"/>
                    <a:pt x="206" y="451"/>
                  </a:cubicBezTo>
                  <a:lnTo>
                    <a:pt x="209" y="448"/>
                  </a:lnTo>
                  <a:cubicBezTo>
                    <a:pt x="208" y="447"/>
                    <a:pt x="207" y="447"/>
                    <a:pt x="206" y="447"/>
                  </a:cubicBezTo>
                  <a:cubicBezTo>
                    <a:pt x="194" y="447"/>
                    <a:pt x="188" y="462"/>
                    <a:pt x="207" y="503"/>
                  </a:cubicBezTo>
                  <a:lnTo>
                    <a:pt x="207" y="503"/>
                  </a:lnTo>
                  <a:cubicBezTo>
                    <a:pt x="192" y="478"/>
                    <a:pt x="172" y="446"/>
                    <a:pt x="166" y="437"/>
                  </a:cubicBezTo>
                  <a:lnTo>
                    <a:pt x="166" y="437"/>
                  </a:lnTo>
                  <a:lnTo>
                    <a:pt x="294" y="671"/>
                  </a:lnTo>
                  <a:cubicBezTo>
                    <a:pt x="256" y="613"/>
                    <a:pt x="166" y="478"/>
                    <a:pt x="152" y="440"/>
                  </a:cubicBezTo>
                  <a:cubicBezTo>
                    <a:pt x="149" y="437"/>
                    <a:pt x="146" y="434"/>
                    <a:pt x="144" y="434"/>
                  </a:cubicBezTo>
                  <a:lnTo>
                    <a:pt x="144" y="434"/>
                  </a:lnTo>
                  <a:cubicBezTo>
                    <a:pt x="142" y="434"/>
                    <a:pt x="142" y="438"/>
                    <a:pt x="145" y="451"/>
                  </a:cubicBezTo>
                  <a:cubicBezTo>
                    <a:pt x="152" y="457"/>
                    <a:pt x="203" y="532"/>
                    <a:pt x="203" y="538"/>
                  </a:cubicBezTo>
                  <a:cubicBezTo>
                    <a:pt x="160" y="479"/>
                    <a:pt x="179" y="504"/>
                    <a:pt x="141" y="457"/>
                  </a:cubicBezTo>
                  <a:lnTo>
                    <a:pt x="141" y="457"/>
                  </a:lnTo>
                  <a:cubicBezTo>
                    <a:pt x="155" y="476"/>
                    <a:pt x="201" y="555"/>
                    <a:pt x="196" y="555"/>
                  </a:cubicBezTo>
                  <a:cubicBezTo>
                    <a:pt x="196" y="555"/>
                    <a:pt x="196" y="555"/>
                    <a:pt x="196" y="555"/>
                  </a:cubicBezTo>
                  <a:cubicBezTo>
                    <a:pt x="189" y="542"/>
                    <a:pt x="142" y="468"/>
                    <a:pt x="135" y="457"/>
                  </a:cubicBezTo>
                  <a:lnTo>
                    <a:pt x="135" y="457"/>
                  </a:lnTo>
                  <a:lnTo>
                    <a:pt x="176" y="538"/>
                  </a:lnTo>
                  <a:lnTo>
                    <a:pt x="176" y="538"/>
                  </a:lnTo>
                  <a:cubicBezTo>
                    <a:pt x="162" y="514"/>
                    <a:pt x="135" y="470"/>
                    <a:pt x="119" y="451"/>
                  </a:cubicBezTo>
                  <a:lnTo>
                    <a:pt x="119" y="451"/>
                  </a:lnTo>
                  <a:cubicBezTo>
                    <a:pt x="125" y="459"/>
                    <a:pt x="123" y="460"/>
                    <a:pt x="120" y="460"/>
                  </a:cubicBezTo>
                  <a:cubicBezTo>
                    <a:pt x="120" y="460"/>
                    <a:pt x="119" y="460"/>
                    <a:pt x="118" y="460"/>
                  </a:cubicBezTo>
                  <a:cubicBezTo>
                    <a:pt x="116" y="460"/>
                    <a:pt x="113" y="461"/>
                    <a:pt x="115" y="465"/>
                  </a:cubicBezTo>
                  <a:lnTo>
                    <a:pt x="132" y="481"/>
                  </a:lnTo>
                  <a:cubicBezTo>
                    <a:pt x="131" y="481"/>
                    <a:pt x="131" y="481"/>
                    <a:pt x="131" y="481"/>
                  </a:cubicBezTo>
                  <a:lnTo>
                    <a:pt x="131" y="481"/>
                  </a:lnTo>
                  <a:cubicBezTo>
                    <a:pt x="118" y="481"/>
                    <a:pt x="199" y="613"/>
                    <a:pt x="186" y="616"/>
                  </a:cubicBezTo>
                  <a:cubicBezTo>
                    <a:pt x="175" y="596"/>
                    <a:pt x="122" y="498"/>
                    <a:pt x="108" y="491"/>
                  </a:cubicBezTo>
                  <a:lnTo>
                    <a:pt x="108" y="491"/>
                  </a:lnTo>
                  <a:cubicBezTo>
                    <a:pt x="135" y="538"/>
                    <a:pt x="233" y="718"/>
                    <a:pt x="247" y="758"/>
                  </a:cubicBezTo>
                  <a:lnTo>
                    <a:pt x="230" y="731"/>
                  </a:lnTo>
                  <a:lnTo>
                    <a:pt x="243" y="765"/>
                  </a:lnTo>
                  <a:cubicBezTo>
                    <a:pt x="206" y="694"/>
                    <a:pt x="128" y="542"/>
                    <a:pt x="98" y="481"/>
                  </a:cubicBezTo>
                  <a:cubicBezTo>
                    <a:pt x="84" y="467"/>
                    <a:pt x="80" y="456"/>
                    <a:pt x="76" y="456"/>
                  </a:cubicBezTo>
                  <a:cubicBezTo>
                    <a:pt x="75" y="456"/>
                    <a:pt x="75" y="456"/>
                    <a:pt x="74" y="457"/>
                  </a:cubicBezTo>
                  <a:cubicBezTo>
                    <a:pt x="58" y="434"/>
                    <a:pt x="54" y="420"/>
                    <a:pt x="54" y="417"/>
                  </a:cubicBezTo>
                  <a:lnTo>
                    <a:pt x="34" y="407"/>
                  </a:lnTo>
                  <a:lnTo>
                    <a:pt x="34" y="407"/>
                  </a:lnTo>
                  <a:cubicBezTo>
                    <a:pt x="68" y="461"/>
                    <a:pt x="58" y="468"/>
                    <a:pt x="85" y="512"/>
                  </a:cubicBezTo>
                  <a:lnTo>
                    <a:pt x="64" y="448"/>
                  </a:lnTo>
                  <a:lnTo>
                    <a:pt x="64" y="448"/>
                  </a:lnTo>
                  <a:cubicBezTo>
                    <a:pt x="97" y="499"/>
                    <a:pt x="145" y="600"/>
                    <a:pt x="136" y="600"/>
                  </a:cubicBezTo>
                  <a:cubicBezTo>
                    <a:pt x="136" y="600"/>
                    <a:pt x="135" y="599"/>
                    <a:pt x="135" y="599"/>
                  </a:cubicBezTo>
                  <a:cubicBezTo>
                    <a:pt x="119" y="579"/>
                    <a:pt x="78" y="505"/>
                    <a:pt x="68" y="485"/>
                  </a:cubicBezTo>
                  <a:lnTo>
                    <a:pt x="68" y="485"/>
                  </a:lnTo>
                  <a:cubicBezTo>
                    <a:pt x="76" y="501"/>
                    <a:pt x="80" y="518"/>
                    <a:pt x="75" y="518"/>
                  </a:cubicBezTo>
                  <a:cubicBezTo>
                    <a:pt x="74" y="518"/>
                    <a:pt x="73" y="517"/>
                    <a:pt x="71" y="515"/>
                  </a:cubicBezTo>
                  <a:lnTo>
                    <a:pt x="58" y="481"/>
                  </a:lnTo>
                  <a:cubicBezTo>
                    <a:pt x="56" y="480"/>
                    <a:pt x="56" y="479"/>
                    <a:pt x="55" y="479"/>
                  </a:cubicBezTo>
                  <a:lnTo>
                    <a:pt x="55" y="479"/>
                  </a:lnTo>
                  <a:cubicBezTo>
                    <a:pt x="50" y="479"/>
                    <a:pt x="75" y="525"/>
                    <a:pt x="70" y="525"/>
                  </a:cubicBezTo>
                  <a:cubicBezTo>
                    <a:pt x="69" y="525"/>
                    <a:pt x="65" y="521"/>
                    <a:pt x="58" y="512"/>
                  </a:cubicBezTo>
                  <a:cubicBezTo>
                    <a:pt x="55" y="509"/>
                    <a:pt x="26" y="468"/>
                    <a:pt x="25" y="468"/>
                  </a:cubicBezTo>
                  <a:lnTo>
                    <a:pt x="25" y="468"/>
                  </a:lnTo>
                  <a:cubicBezTo>
                    <a:pt x="25" y="468"/>
                    <a:pt x="26" y="471"/>
                    <a:pt x="30" y="478"/>
                  </a:cubicBezTo>
                  <a:cubicBezTo>
                    <a:pt x="68" y="535"/>
                    <a:pt x="183" y="724"/>
                    <a:pt x="209" y="772"/>
                  </a:cubicBezTo>
                  <a:cubicBezTo>
                    <a:pt x="206" y="769"/>
                    <a:pt x="162" y="721"/>
                    <a:pt x="142" y="691"/>
                  </a:cubicBezTo>
                  <a:cubicBezTo>
                    <a:pt x="113" y="649"/>
                    <a:pt x="82" y="581"/>
                    <a:pt x="55" y="542"/>
                  </a:cubicBezTo>
                  <a:lnTo>
                    <a:pt x="55" y="542"/>
                  </a:lnTo>
                  <a:cubicBezTo>
                    <a:pt x="64" y="555"/>
                    <a:pt x="71" y="570"/>
                    <a:pt x="71" y="576"/>
                  </a:cubicBezTo>
                  <a:cubicBezTo>
                    <a:pt x="62" y="564"/>
                    <a:pt x="48" y="537"/>
                    <a:pt x="45" y="537"/>
                  </a:cubicBezTo>
                  <a:cubicBezTo>
                    <a:pt x="44" y="537"/>
                    <a:pt x="44" y="537"/>
                    <a:pt x="44" y="538"/>
                  </a:cubicBezTo>
                  <a:cubicBezTo>
                    <a:pt x="59" y="562"/>
                    <a:pt x="59" y="565"/>
                    <a:pt x="57" y="565"/>
                  </a:cubicBezTo>
                  <a:cubicBezTo>
                    <a:pt x="56" y="565"/>
                    <a:pt x="55" y="564"/>
                    <a:pt x="55" y="564"/>
                  </a:cubicBezTo>
                  <a:lnTo>
                    <a:pt x="55" y="564"/>
                  </a:lnTo>
                  <a:cubicBezTo>
                    <a:pt x="54" y="564"/>
                    <a:pt x="56" y="567"/>
                    <a:pt x="71" y="586"/>
                  </a:cubicBezTo>
                  <a:cubicBezTo>
                    <a:pt x="72" y="590"/>
                    <a:pt x="71" y="592"/>
                    <a:pt x="71" y="592"/>
                  </a:cubicBezTo>
                  <a:cubicBezTo>
                    <a:pt x="69" y="592"/>
                    <a:pt x="62" y="581"/>
                    <a:pt x="56" y="581"/>
                  </a:cubicBezTo>
                  <a:cubicBezTo>
                    <a:pt x="55" y="581"/>
                    <a:pt x="55" y="581"/>
                    <a:pt x="54" y="582"/>
                  </a:cubicBezTo>
                  <a:cubicBezTo>
                    <a:pt x="78" y="616"/>
                    <a:pt x="122" y="704"/>
                    <a:pt x="128" y="724"/>
                  </a:cubicBezTo>
                  <a:cubicBezTo>
                    <a:pt x="119" y="711"/>
                    <a:pt x="108" y="691"/>
                    <a:pt x="102" y="684"/>
                  </a:cubicBezTo>
                  <a:cubicBezTo>
                    <a:pt x="92" y="684"/>
                    <a:pt x="74" y="667"/>
                    <a:pt x="64" y="667"/>
                  </a:cubicBezTo>
                  <a:cubicBezTo>
                    <a:pt x="63" y="667"/>
                    <a:pt x="62" y="667"/>
                    <a:pt x="61" y="667"/>
                  </a:cubicBezTo>
                  <a:cubicBezTo>
                    <a:pt x="54" y="654"/>
                    <a:pt x="42" y="641"/>
                    <a:pt x="29" y="619"/>
                  </a:cubicBezTo>
                  <a:lnTo>
                    <a:pt x="29" y="619"/>
                  </a:lnTo>
                  <a:cubicBezTo>
                    <a:pt x="35" y="630"/>
                    <a:pt x="41" y="643"/>
                    <a:pt x="41" y="647"/>
                  </a:cubicBezTo>
                  <a:cubicBezTo>
                    <a:pt x="7" y="602"/>
                    <a:pt x="41" y="636"/>
                    <a:pt x="4" y="582"/>
                  </a:cubicBezTo>
                  <a:lnTo>
                    <a:pt x="4" y="582"/>
                  </a:lnTo>
                  <a:cubicBezTo>
                    <a:pt x="24" y="613"/>
                    <a:pt x="24" y="630"/>
                    <a:pt x="30" y="654"/>
                  </a:cubicBezTo>
                  <a:cubicBezTo>
                    <a:pt x="40" y="669"/>
                    <a:pt x="45" y="674"/>
                    <a:pt x="47" y="674"/>
                  </a:cubicBezTo>
                  <a:cubicBezTo>
                    <a:pt x="51" y="674"/>
                    <a:pt x="42" y="649"/>
                    <a:pt x="38" y="633"/>
                  </a:cubicBezTo>
                  <a:lnTo>
                    <a:pt x="38" y="633"/>
                  </a:lnTo>
                  <a:cubicBezTo>
                    <a:pt x="78" y="704"/>
                    <a:pt x="111" y="778"/>
                    <a:pt x="122" y="816"/>
                  </a:cubicBezTo>
                  <a:cubicBezTo>
                    <a:pt x="122" y="818"/>
                    <a:pt x="122" y="820"/>
                    <a:pt x="121" y="820"/>
                  </a:cubicBezTo>
                  <a:cubicBezTo>
                    <a:pt x="118" y="820"/>
                    <a:pt x="98" y="781"/>
                    <a:pt x="98" y="781"/>
                  </a:cubicBezTo>
                  <a:lnTo>
                    <a:pt x="98" y="781"/>
                  </a:lnTo>
                  <a:cubicBezTo>
                    <a:pt x="98" y="781"/>
                    <a:pt x="98" y="781"/>
                    <a:pt x="98" y="782"/>
                  </a:cubicBezTo>
                  <a:cubicBezTo>
                    <a:pt x="98" y="782"/>
                    <a:pt x="98" y="782"/>
                    <a:pt x="98" y="782"/>
                  </a:cubicBezTo>
                  <a:lnTo>
                    <a:pt x="98" y="782"/>
                  </a:lnTo>
                  <a:cubicBezTo>
                    <a:pt x="82" y="782"/>
                    <a:pt x="136" y="874"/>
                    <a:pt x="125" y="874"/>
                  </a:cubicBezTo>
                  <a:cubicBezTo>
                    <a:pt x="123" y="874"/>
                    <a:pt x="120" y="871"/>
                    <a:pt x="115" y="866"/>
                  </a:cubicBezTo>
                  <a:cubicBezTo>
                    <a:pt x="85" y="825"/>
                    <a:pt x="64" y="778"/>
                    <a:pt x="47" y="748"/>
                  </a:cubicBezTo>
                  <a:cubicBezTo>
                    <a:pt x="47" y="745"/>
                    <a:pt x="47" y="743"/>
                    <a:pt x="48" y="743"/>
                  </a:cubicBezTo>
                  <a:cubicBezTo>
                    <a:pt x="53" y="743"/>
                    <a:pt x="70" y="769"/>
                    <a:pt x="74" y="769"/>
                  </a:cubicBezTo>
                  <a:cubicBezTo>
                    <a:pt x="74" y="769"/>
                    <a:pt x="74" y="769"/>
                    <a:pt x="74" y="769"/>
                  </a:cubicBezTo>
                  <a:lnTo>
                    <a:pt x="58" y="748"/>
                  </a:lnTo>
                  <a:cubicBezTo>
                    <a:pt x="52" y="738"/>
                    <a:pt x="49" y="728"/>
                    <a:pt x="52" y="728"/>
                  </a:cubicBezTo>
                  <a:lnTo>
                    <a:pt x="52" y="728"/>
                  </a:lnTo>
                  <a:cubicBezTo>
                    <a:pt x="53" y="728"/>
                    <a:pt x="55" y="729"/>
                    <a:pt x="58" y="731"/>
                  </a:cubicBezTo>
                  <a:cubicBezTo>
                    <a:pt x="48" y="719"/>
                    <a:pt x="42" y="715"/>
                    <a:pt x="37" y="715"/>
                  </a:cubicBezTo>
                  <a:cubicBezTo>
                    <a:pt x="31" y="715"/>
                    <a:pt x="27" y="719"/>
                    <a:pt x="20" y="719"/>
                  </a:cubicBezTo>
                  <a:cubicBezTo>
                    <a:pt x="15" y="719"/>
                    <a:pt x="9" y="717"/>
                    <a:pt x="0" y="708"/>
                  </a:cubicBezTo>
                  <a:lnTo>
                    <a:pt x="0" y="708"/>
                  </a:lnTo>
                  <a:cubicBezTo>
                    <a:pt x="7" y="724"/>
                    <a:pt x="13" y="741"/>
                    <a:pt x="24" y="755"/>
                  </a:cubicBezTo>
                  <a:lnTo>
                    <a:pt x="24" y="748"/>
                  </a:lnTo>
                  <a:cubicBezTo>
                    <a:pt x="47" y="782"/>
                    <a:pt x="44" y="799"/>
                    <a:pt x="58" y="816"/>
                  </a:cubicBezTo>
                  <a:cubicBezTo>
                    <a:pt x="66" y="838"/>
                    <a:pt x="79" y="870"/>
                    <a:pt x="73" y="870"/>
                  </a:cubicBezTo>
                  <a:cubicBezTo>
                    <a:pt x="72" y="870"/>
                    <a:pt x="70" y="869"/>
                    <a:pt x="68" y="866"/>
                  </a:cubicBezTo>
                  <a:lnTo>
                    <a:pt x="38" y="819"/>
                  </a:lnTo>
                  <a:lnTo>
                    <a:pt x="38" y="819"/>
                  </a:lnTo>
                  <a:cubicBezTo>
                    <a:pt x="44" y="828"/>
                    <a:pt x="52" y="837"/>
                    <a:pt x="55" y="837"/>
                  </a:cubicBezTo>
                  <a:cubicBezTo>
                    <a:pt x="56" y="837"/>
                    <a:pt x="56" y="835"/>
                    <a:pt x="54" y="829"/>
                  </a:cubicBezTo>
                  <a:lnTo>
                    <a:pt x="54" y="829"/>
                  </a:lnTo>
                  <a:cubicBezTo>
                    <a:pt x="55" y="832"/>
                    <a:pt x="55" y="834"/>
                    <a:pt x="54" y="834"/>
                  </a:cubicBezTo>
                  <a:cubicBezTo>
                    <a:pt x="50" y="834"/>
                    <a:pt x="30" y="808"/>
                    <a:pt x="27" y="808"/>
                  </a:cubicBezTo>
                  <a:lnTo>
                    <a:pt x="27" y="808"/>
                  </a:lnTo>
                  <a:cubicBezTo>
                    <a:pt x="26" y="808"/>
                    <a:pt x="28" y="814"/>
                    <a:pt x="38" y="833"/>
                  </a:cubicBezTo>
                  <a:lnTo>
                    <a:pt x="64" y="866"/>
                  </a:lnTo>
                  <a:cubicBezTo>
                    <a:pt x="73" y="891"/>
                    <a:pt x="95" y="938"/>
                    <a:pt x="85" y="938"/>
                  </a:cubicBezTo>
                  <a:cubicBezTo>
                    <a:pt x="84" y="938"/>
                    <a:pt x="83" y="938"/>
                    <a:pt x="81" y="937"/>
                  </a:cubicBezTo>
                  <a:lnTo>
                    <a:pt x="81" y="937"/>
                  </a:lnTo>
                  <a:cubicBezTo>
                    <a:pt x="93" y="956"/>
                    <a:pt x="96" y="959"/>
                    <a:pt x="97" y="959"/>
                  </a:cubicBezTo>
                  <a:cubicBezTo>
                    <a:pt x="97" y="959"/>
                    <a:pt x="97" y="958"/>
                    <a:pt x="98" y="958"/>
                  </a:cubicBezTo>
                  <a:cubicBezTo>
                    <a:pt x="99" y="958"/>
                    <a:pt x="103" y="962"/>
                    <a:pt x="119" y="984"/>
                  </a:cubicBezTo>
                  <a:cubicBezTo>
                    <a:pt x="74" y="917"/>
                    <a:pt x="135" y="981"/>
                    <a:pt x="85" y="906"/>
                  </a:cubicBezTo>
                  <a:lnTo>
                    <a:pt x="85" y="906"/>
                  </a:lnTo>
                  <a:cubicBezTo>
                    <a:pt x="124" y="965"/>
                    <a:pt x="112" y="941"/>
                    <a:pt x="136" y="971"/>
                  </a:cubicBezTo>
                  <a:lnTo>
                    <a:pt x="136" y="971"/>
                  </a:lnTo>
                  <a:cubicBezTo>
                    <a:pt x="131" y="965"/>
                    <a:pt x="129" y="960"/>
                    <a:pt x="132" y="960"/>
                  </a:cubicBezTo>
                  <a:lnTo>
                    <a:pt x="132" y="960"/>
                  </a:lnTo>
                  <a:cubicBezTo>
                    <a:pt x="133" y="960"/>
                    <a:pt x="134" y="960"/>
                    <a:pt x="135" y="961"/>
                  </a:cubicBezTo>
                  <a:cubicBezTo>
                    <a:pt x="132" y="958"/>
                    <a:pt x="132" y="951"/>
                    <a:pt x="128" y="947"/>
                  </a:cubicBezTo>
                  <a:lnTo>
                    <a:pt x="128" y="944"/>
                  </a:lnTo>
                  <a:cubicBezTo>
                    <a:pt x="122" y="937"/>
                    <a:pt x="115" y="931"/>
                    <a:pt x="111" y="920"/>
                  </a:cubicBezTo>
                  <a:cubicBezTo>
                    <a:pt x="91" y="883"/>
                    <a:pt x="102" y="880"/>
                    <a:pt x="91" y="859"/>
                  </a:cubicBezTo>
                  <a:lnTo>
                    <a:pt x="91" y="859"/>
                  </a:lnTo>
                  <a:cubicBezTo>
                    <a:pt x="98" y="866"/>
                    <a:pt x="102" y="880"/>
                    <a:pt x="111" y="893"/>
                  </a:cubicBezTo>
                  <a:lnTo>
                    <a:pt x="98" y="863"/>
                  </a:lnTo>
                  <a:lnTo>
                    <a:pt x="98" y="863"/>
                  </a:lnTo>
                  <a:cubicBezTo>
                    <a:pt x="122" y="900"/>
                    <a:pt x="142" y="920"/>
                    <a:pt x="149" y="944"/>
                  </a:cubicBezTo>
                  <a:lnTo>
                    <a:pt x="155" y="944"/>
                  </a:lnTo>
                  <a:cubicBezTo>
                    <a:pt x="163" y="954"/>
                    <a:pt x="170" y="960"/>
                    <a:pt x="173" y="960"/>
                  </a:cubicBezTo>
                  <a:cubicBezTo>
                    <a:pt x="175" y="960"/>
                    <a:pt x="175" y="958"/>
                    <a:pt x="172" y="951"/>
                  </a:cubicBezTo>
                  <a:lnTo>
                    <a:pt x="172" y="951"/>
                  </a:lnTo>
                  <a:cubicBezTo>
                    <a:pt x="172" y="951"/>
                    <a:pt x="173" y="951"/>
                    <a:pt x="173" y="951"/>
                  </a:cubicBezTo>
                  <a:cubicBezTo>
                    <a:pt x="177" y="951"/>
                    <a:pt x="165" y="924"/>
                    <a:pt x="166" y="924"/>
                  </a:cubicBezTo>
                  <a:lnTo>
                    <a:pt x="166" y="924"/>
                  </a:lnTo>
                  <a:cubicBezTo>
                    <a:pt x="166" y="924"/>
                    <a:pt x="168" y="927"/>
                    <a:pt x="172" y="934"/>
                  </a:cubicBezTo>
                  <a:lnTo>
                    <a:pt x="166" y="906"/>
                  </a:lnTo>
                  <a:lnTo>
                    <a:pt x="172" y="917"/>
                  </a:lnTo>
                  <a:cubicBezTo>
                    <a:pt x="180" y="915"/>
                    <a:pt x="168" y="880"/>
                    <a:pt x="179" y="880"/>
                  </a:cubicBezTo>
                  <a:cubicBezTo>
                    <a:pt x="183" y="880"/>
                    <a:pt x="191" y="886"/>
                    <a:pt x="206" y="903"/>
                  </a:cubicBezTo>
                  <a:cubicBezTo>
                    <a:pt x="204" y="895"/>
                    <a:pt x="201" y="885"/>
                    <a:pt x="205" y="885"/>
                  </a:cubicBezTo>
                  <a:lnTo>
                    <a:pt x="205" y="885"/>
                  </a:lnTo>
                  <a:cubicBezTo>
                    <a:pt x="206" y="885"/>
                    <a:pt x="208" y="885"/>
                    <a:pt x="209" y="886"/>
                  </a:cubicBezTo>
                  <a:lnTo>
                    <a:pt x="230" y="917"/>
                  </a:lnTo>
                  <a:cubicBezTo>
                    <a:pt x="229" y="916"/>
                    <a:pt x="230" y="915"/>
                    <a:pt x="230" y="915"/>
                  </a:cubicBezTo>
                  <a:cubicBezTo>
                    <a:pt x="233" y="915"/>
                    <a:pt x="243" y="925"/>
                    <a:pt x="247" y="925"/>
                  </a:cubicBezTo>
                  <a:cubicBezTo>
                    <a:pt x="249" y="925"/>
                    <a:pt x="249" y="921"/>
                    <a:pt x="243" y="911"/>
                  </a:cubicBezTo>
                  <a:lnTo>
                    <a:pt x="243" y="911"/>
                  </a:lnTo>
                  <a:cubicBezTo>
                    <a:pt x="263" y="940"/>
                    <a:pt x="272" y="949"/>
                    <a:pt x="277" y="949"/>
                  </a:cubicBezTo>
                  <a:cubicBezTo>
                    <a:pt x="284" y="949"/>
                    <a:pt x="280" y="926"/>
                    <a:pt x="285" y="926"/>
                  </a:cubicBezTo>
                  <a:cubicBezTo>
                    <a:pt x="286" y="926"/>
                    <a:pt x="286" y="926"/>
                    <a:pt x="287" y="927"/>
                  </a:cubicBezTo>
                  <a:lnTo>
                    <a:pt x="264" y="886"/>
                  </a:lnTo>
                  <a:cubicBezTo>
                    <a:pt x="270" y="886"/>
                    <a:pt x="267" y="870"/>
                    <a:pt x="264" y="853"/>
                  </a:cubicBezTo>
                  <a:lnTo>
                    <a:pt x="243" y="816"/>
                  </a:lnTo>
                  <a:cubicBezTo>
                    <a:pt x="240" y="807"/>
                    <a:pt x="240" y="804"/>
                    <a:pt x="242" y="804"/>
                  </a:cubicBezTo>
                  <a:lnTo>
                    <a:pt x="242" y="804"/>
                  </a:lnTo>
                  <a:cubicBezTo>
                    <a:pt x="248" y="804"/>
                    <a:pt x="268" y="826"/>
                    <a:pt x="275" y="826"/>
                  </a:cubicBezTo>
                  <a:cubicBezTo>
                    <a:pt x="276" y="826"/>
                    <a:pt x="276" y="826"/>
                    <a:pt x="277" y="825"/>
                  </a:cubicBezTo>
                  <a:cubicBezTo>
                    <a:pt x="280" y="832"/>
                    <a:pt x="281" y="835"/>
                    <a:pt x="281" y="835"/>
                  </a:cubicBezTo>
                  <a:cubicBezTo>
                    <a:pt x="280" y="835"/>
                    <a:pt x="277" y="833"/>
                    <a:pt x="273" y="829"/>
                  </a:cubicBezTo>
                  <a:lnTo>
                    <a:pt x="273" y="829"/>
                  </a:lnTo>
                  <a:cubicBezTo>
                    <a:pt x="286" y="845"/>
                    <a:pt x="292" y="851"/>
                    <a:pt x="295" y="851"/>
                  </a:cubicBezTo>
                  <a:cubicBezTo>
                    <a:pt x="303" y="851"/>
                    <a:pt x="280" y="800"/>
                    <a:pt x="288" y="800"/>
                  </a:cubicBezTo>
                  <a:lnTo>
                    <a:pt x="288" y="800"/>
                  </a:lnTo>
                  <a:cubicBezTo>
                    <a:pt x="290" y="800"/>
                    <a:pt x="294" y="803"/>
                    <a:pt x="301" y="812"/>
                  </a:cubicBezTo>
                  <a:cubicBezTo>
                    <a:pt x="299" y="806"/>
                    <a:pt x="299" y="803"/>
                    <a:pt x="300" y="803"/>
                  </a:cubicBezTo>
                  <a:lnTo>
                    <a:pt x="300" y="803"/>
                  </a:lnTo>
                  <a:cubicBezTo>
                    <a:pt x="302" y="803"/>
                    <a:pt x="304" y="806"/>
                    <a:pt x="308" y="809"/>
                  </a:cubicBezTo>
                  <a:lnTo>
                    <a:pt x="308" y="812"/>
                  </a:lnTo>
                  <a:cubicBezTo>
                    <a:pt x="314" y="816"/>
                    <a:pt x="317" y="822"/>
                    <a:pt x="325" y="829"/>
                  </a:cubicBezTo>
                  <a:cubicBezTo>
                    <a:pt x="317" y="819"/>
                    <a:pt x="311" y="812"/>
                    <a:pt x="311" y="812"/>
                  </a:cubicBezTo>
                  <a:cubicBezTo>
                    <a:pt x="311" y="809"/>
                    <a:pt x="311" y="802"/>
                    <a:pt x="308" y="792"/>
                  </a:cubicBezTo>
                  <a:lnTo>
                    <a:pt x="308" y="792"/>
                  </a:lnTo>
                  <a:lnTo>
                    <a:pt x="331" y="829"/>
                  </a:lnTo>
                  <a:cubicBezTo>
                    <a:pt x="333" y="831"/>
                    <a:pt x="334" y="832"/>
                    <a:pt x="334" y="832"/>
                  </a:cubicBezTo>
                  <a:cubicBezTo>
                    <a:pt x="335" y="832"/>
                    <a:pt x="319" y="805"/>
                    <a:pt x="304" y="782"/>
                  </a:cubicBezTo>
                  <a:cubicBezTo>
                    <a:pt x="301" y="775"/>
                    <a:pt x="297" y="765"/>
                    <a:pt x="294" y="755"/>
                  </a:cubicBezTo>
                  <a:lnTo>
                    <a:pt x="294" y="755"/>
                  </a:lnTo>
                  <a:cubicBezTo>
                    <a:pt x="305" y="773"/>
                    <a:pt x="309" y="778"/>
                    <a:pt x="310" y="778"/>
                  </a:cubicBezTo>
                  <a:cubicBezTo>
                    <a:pt x="311" y="778"/>
                    <a:pt x="308" y="770"/>
                    <a:pt x="311" y="770"/>
                  </a:cubicBezTo>
                  <a:lnTo>
                    <a:pt x="311" y="770"/>
                  </a:lnTo>
                  <a:cubicBezTo>
                    <a:pt x="312" y="770"/>
                    <a:pt x="317" y="775"/>
                    <a:pt x="331" y="795"/>
                  </a:cubicBezTo>
                  <a:cubicBezTo>
                    <a:pt x="312" y="764"/>
                    <a:pt x="325" y="764"/>
                    <a:pt x="296" y="712"/>
                  </a:cubicBezTo>
                  <a:lnTo>
                    <a:pt x="296" y="712"/>
                  </a:lnTo>
                  <a:cubicBezTo>
                    <a:pt x="299" y="713"/>
                    <a:pt x="301" y="715"/>
                    <a:pt x="303" y="715"/>
                  </a:cubicBezTo>
                  <a:cubicBezTo>
                    <a:pt x="306" y="715"/>
                    <a:pt x="306" y="712"/>
                    <a:pt x="301" y="701"/>
                  </a:cubicBezTo>
                  <a:lnTo>
                    <a:pt x="301" y="701"/>
                  </a:lnTo>
                  <a:lnTo>
                    <a:pt x="331" y="748"/>
                  </a:lnTo>
                  <a:lnTo>
                    <a:pt x="297" y="680"/>
                  </a:lnTo>
                  <a:lnTo>
                    <a:pt x="297" y="680"/>
                  </a:lnTo>
                  <a:cubicBezTo>
                    <a:pt x="317" y="708"/>
                    <a:pt x="331" y="724"/>
                    <a:pt x="351" y="761"/>
                  </a:cubicBezTo>
                  <a:cubicBezTo>
                    <a:pt x="325" y="701"/>
                    <a:pt x="345" y="738"/>
                    <a:pt x="314" y="677"/>
                  </a:cubicBezTo>
                  <a:lnTo>
                    <a:pt x="314" y="677"/>
                  </a:lnTo>
                  <a:lnTo>
                    <a:pt x="334" y="708"/>
                  </a:lnTo>
                  <a:cubicBezTo>
                    <a:pt x="337" y="705"/>
                    <a:pt x="323" y="677"/>
                    <a:pt x="325" y="677"/>
                  </a:cubicBezTo>
                  <a:lnTo>
                    <a:pt x="325" y="677"/>
                  </a:lnTo>
                  <a:cubicBezTo>
                    <a:pt x="326" y="677"/>
                    <a:pt x="327" y="679"/>
                    <a:pt x="331" y="684"/>
                  </a:cubicBezTo>
                  <a:cubicBezTo>
                    <a:pt x="346" y="703"/>
                    <a:pt x="355" y="708"/>
                    <a:pt x="362" y="708"/>
                  </a:cubicBezTo>
                  <a:cubicBezTo>
                    <a:pt x="369" y="708"/>
                    <a:pt x="375" y="703"/>
                    <a:pt x="383" y="703"/>
                  </a:cubicBezTo>
                  <a:cubicBezTo>
                    <a:pt x="391" y="703"/>
                    <a:pt x="400" y="707"/>
                    <a:pt x="415" y="721"/>
                  </a:cubicBezTo>
                  <a:cubicBezTo>
                    <a:pt x="398" y="695"/>
                    <a:pt x="393" y="687"/>
                    <a:pt x="394" y="687"/>
                  </a:cubicBezTo>
                  <a:lnTo>
                    <a:pt x="394" y="687"/>
                  </a:lnTo>
                  <a:cubicBezTo>
                    <a:pt x="396" y="687"/>
                    <a:pt x="415" y="710"/>
                    <a:pt x="417" y="710"/>
                  </a:cubicBezTo>
                  <a:cubicBezTo>
                    <a:pt x="419" y="710"/>
                    <a:pt x="416" y="704"/>
                    <a:pt x="406" y="688"/>
                  </a:cubicBezTo>
                  <a:lnTo>
                    <a:pt x="406" y="688"/>
                  </a:lnTo>
                  <a:cubicBezTo>
                    <a:pt x="419" y="708"/>
                    <a:pt x="429" y="718"/>
                    <a:pt x="439" y="738"/>
                  </a:cubicBezTo>
                  <a:cubicBezTo>
                    <a:pt x="437" y="732"/>
                    <a:pt x="438" y="730"/>
                    <a:pt x="441" y="730"/>
                  </a:cubicBezTo>
                  <a:cubicBezTo>
                    <a:pt x="444" y="730"/>
                    <a:pt x="449" y="734"/>
                    <a:pt x="451" y="734"/>
                  </a:cubicBezTo>
                  <a:cubicBezTo>
                    <a:pt x="454" y="734"/>
                    <a:pt x="453" y="728"/>
                    <a:pt x="439" y="701"/>
                  </a:cubicBezTo>
                  <a:lnTo>
                    <a:pt x="439" y="701"/>
                  </a:lnTo>
                  <a:cubicBezTo>
                    <a:pt x="453" y="724"/>
                    <a:pt x="459" y="735"/>
                    <a:pt x="466" y="748"/>
                  </a:cubicBezTo>
                  <a:cubicBezTo>
                    <a:pt x="466" y="743"/>
                    <a:pt x="461" y="734"/>
                    <a:pt x="462" y="734"/>
                  </a:cubicBezTo>
                  <a:lnTo>
                    <a:pt x="462" y="734"/>
                  </a:lnTo>
                  <a:cubicBezTo>
                    <a:pt x="462" y="734"/>
                    <a:pt x="464" y="735"/>
                    <a:pt x="466" y="738"/>
                  </a:cubicBezTo>
                  <a:cubicBezTo>
                    <a:pt x="476" y="752"/>
                    <a:pt x="476" y="758"/>
                    <a:pt x="483" y="769"/>
                  </a:cubicBezTo>
                  <a:cubicBezTo>
                    <a:pt x="487" y="758"/>
                    <a:pt x="446" y="691"/>
                    <a:pt x="406" y="630"/>
                  </a:cubicBezTo>
                  <a:lnTo>
                    <a:pt x="406" y="630"/>
                  </a:lnTo>
                  <a:cubicBezTo>
                    <a:pt x="415" y="641"/>
                    <a:pt x="421" y="646"/>
                    <a:pt x="423" y="646"/>
                  </a:cubicBezTo>
                  <a:cubicBezTo>
                    <a:pt x="425" y="646"/>
                    <a:pt x="420" y="634"/>
                    <a:pt x="406" y="610"/>
                  </a:cubicBezTo>
                  <a:lnTo>
                    <a:pt x="406" y="610"/>
                  </a:lnTo>
                  <a:cubicBezTo>
                    <a:pt x="419" y="627"/>
                    <a:pt x="436" y="647"/>
                    <a:pt x="436" y="657"/>
                  </a:cubicBezTo>
                  <a:cubicBezTo>
                    <a:pt x="437" y="658"/>
                    <a:pt x="444" y="662"/>
                    <a:pt x="448" y="662"/>
                  </a:cubicBezTo>
                  <a:cubicBezTo>
                    <a:pt x="454" y="662"/>
                    <a:pt x="456" y="655"/>
                    <a:pt x="439" y="627"/>
                  </a:cubicBezTo>
                  <a:lnTo>
                    <a:pt x="439" y="627"/>
                  </a:lnTo>
                  <a:cubicBezTo>
                    <a:pt x="443" y="631"/>
                    <a:pt x="445" y="633"/>
                    <a:pt x="446" y="633"/>
                  </a:cubicBezTo>
                  <a:cubicBezTo>
                    <a:pt x="447" y="633"/>
                    <a:pt x="445" y="627"/>
                    <a:pt x="443" y="623"/>
                  </a:cubicBezTo>
                  <a:cubicBezTo>
                    <a:pt x="444" y="622"/>
                    <a:pt x="446" y="622"/>
                    <a:pt x="447" y="622"/>
                  </a:cubicBezTo>
                  <a:cubicBezTo>
                    <a:pt x="448" y="622"/>
                    <a:pt x="450" y="622"/>
                    <a:pt x="451" y="622"/>
                  </a:cubicBezTo>
                  <a:cubicBezTo>
                    <a:pt x="453" y="622"/>
                    <a:pt x="454" y="621"/>
                    <a:pt x="456" y="616"/>
                  </a:cubicBezTo>
                  <a:lnTo>
                    <a:pt x="449" y="610"/>
                  </a:lnTo>
                  <a:cubicBezTo>
                    <a:pt x="433" y="583"/>
                    <a:pt x="430" y="577"/>
                    <a:pt x="433" y="577"/>
                  </a:cubicBezTo>
                  <a:lnTo>
                    <a:pt x="433" y="577"/>
                  </a:lnTo>
                  <a:cubicBezTo>
                    <a:pt x="435" y="577"/>
                    <a:pt x="442" y="584"/>
                    <a:pt x="445" y="584"/>
                  </a:cubicBezTo>
                  <a:cubicBezTo>
                    <a:pt x="446" y="584"/>
                    <a:pt x="446" y="583"/>
                    <a:pt x="446" y="582"/>
                  </a:cubicBezTo>
                  <a:lnTo>
                    <a:pt x="449" y="589"/>
                  </a:lnTo>
                  <a:cubicBezTo>
                    <a:pt x="460" y="599"/>
                    <a:pt x="464" y="602"/>
                    <a:pt x="466" y="602"/>
                  </a:cubicBezTo>
                  <a:cubicBezTo>
                    <a:pt x="468" y="602"/>
                    <a:pt x="462" y="592"/>
                    <a:pt x="465" y="592"/>
                  </a:cubicBezTo>
                  <a:lnTo>
                    <a:pt x="465" y="592"/>
                  </a:lnTo>
                  <a:cubicBezTo>
                    <a:pt x="466" y="592"/>
                    <a:pt x="471" y="595"/>
                    <a:pt x="483" y="606"/>
                  </a:cubicBezTo>
                  <a:lnTo>
                    <a:pt x="459" y="569"/>
                  </a:lnTo>
                  <a:cubicBezTo>
                    <a:pt x="446" y="549"/>
                    <a:pt x="441" y="541"/>
                    <a:pt x="443" y="541"/>
                  </a:cubicBezTo>
                  <a:lnTo>
                    <a:pt x="443" y="541"/>
                  </a:lnTo>
                  <a:cubicBezTo>
                    <a:pt x="446" y="541"/>
                    <a:pt x="480" y="583"/>
                    <a:pt x="487" y="583"/>
                  </a:cubicBezTo>
                  <a:cubicBezTo>
                    <a:pt x="488" y="583"/>
                    <a:pt x="488" y="581"/>
                    <a:pt x="487" y="576"/>
                  </a:cubicBezTo>
                  <a:lnTo>
                    <a:pt x="470" y="555"/>
                  </a:lnTo>
                  <a:cubicBezTo>
                    <a:pt x="468" y="553"/>
                    <a:pt x="468" y="552"/>
                    <a:pt x="468" y="552"/>
                  </a:cubicBezTo>
                  <a:lnTo>
                    <a:pt x="468" y="552"/>
                  </a:lnTo>
                  <a:cubicBezTo>
                    <a:pt x="470" y="552"/>
                    <a:pt x="552" y="661"/>
                    <a:pt x="560" y="667"/>
                  </a:cubicBezTo>
                  <a:cubicBezTo>
                    <a:pt x="568" y="674"/>
                    <a:pt x="568" y="680"/>
                    <a:pt x="571" y="684"/>
                  </a:cubicBezTo>
                  <a:cubicBezTo>
                    <a:pt x="579" y="692"/>
                    <a:pt x="582" y="696"/>
                    <a:pt x="583" y="696"/>
                  </a:cubicBezTo>
                  <a:cubicBezTo>
                    <a:pt x="586" y="696"/>
                    <a:pt x="537" y="633"/>
                    <a:pt x="537" y="619"/>
                  </a:cubicBezTo>
                  <a:lnTo>
                    <a:pt x="537" y="619"/>
                  </a:lnTo>
                  <a:cubicBezTo>
                    <a:pt x="557" y="647"/>
                    <a:pt x="581" y="688"/>
                    <a:pt x="588" y="691"/>
                  </a:cubicBezTo>
                  <a:cubicBezTo>
                    <a:pt x="589" y="692"/>
                    <a:pt x="590" y="693"/>
                    <a:pt x="591" y="693"/>
                  </a:cubicBezTo>
                  <a:cubicBezTo>
                    <a:pt x="595" y="693"/>
                    <a:pt x="564" y="632"/>
                    <a:pt x="572" y="632"/>
                  </a:cubicBezTo>
                  <a:lnTo>
                    <a:pt x="572" y="632"/>
                  </a:lnTo>
                  <a:cubicBezTo>
                    <a:pt x="574" y="632"/>
                    <a:pt x="578" y="635"/>
                    <a:pt x="585" y="643"/>
                  </a:cubicBezTo>
                  <a:cubicBezTo>
                    <a:pt x="571" y="623"/>
                    <a:pt x="554" y="602"/>
                    <a:pt x="548" y="586"/>
                  </a:cubicBezTo>
                  <a:cubicBezTo>
                    <a:pt x="548" y="586"/>
                    <a:pt x="548" y="585"/>
                    <a:pt x="548" y="585"/>
                  </a:cubicBezTo>
                  <a:cubicBezTo>
                    <a:pt x="553" y="585"/>
                    <a:pt x="579" y="614"/>
                    <a:pt x="585" y="614"/>
                  </a:cubicBezTo>
                  <a:cubicBezTo>
                    <a:pt x="588" y="614"/>
                    <a:pt x="586" y="607"/>
                    <a:pt x="574" y="586"/>
                  </a:cubicBezTo>
                  <a:lnTo>
                    <a:pt x="574" y="586"/>
                  </a:lnTo>
                  <a:lnTo>
                    <a:pt x="585" y="602"/>
                  </a:lnTo>
                  <a:cubicBezTo>
                    <a:pt x="578" y="582"/>
                    <a:pt x="578" y="566"/>
                    <a:pt x="557" y="532"/>
                  </a:cubicBezTo>
                  <a:lnTo>
                    <a:pt x="557" y="532"/>
                  </a:lnTo>
                  <a:cubicBezTo>
                    <a:pt x="581" y="564"/>
                    <a:pt x="591" y="574"/>
                    <a:pt x="594" y="574"/>
                  </a:cubicBezTo>
                  <a:cubicBezTo>
                    <a:pt x="601" y="574"/>
                    <a:pt x="582" y="534"/>
                    <a:pt x="587" y="534"/>
                  </a:cubicBezTo>
                  <a:lnTo>
                    <a:pt x="587" y="534"/>
                  </a:lnTo>
                  <a:cubicBezTo>
                    <a:pt x="590" y="534"/>
                    <a:pt x="598" y="543"/>
                    <a:pt x="618" y="572"/>
                  </a:cubicBezTo>
                  <a:lnTo>
                    <a:pt x="625" y="559"/>
                  </a:lnTo>
                  <a:lnTo>
                    <a:pt x="632" y="569"/>
                  </a:lnTo>
                  <a:cubicBezTo>
                    <a:pt x="633" y="569"/>
                    <a:pt x="633" y="569"/>
                    <a:pt x="634" y="569"/>
                  </a:cubicBezTo>
                  <a:cubicBezTo>
                    <a:pt x="644" y="569"/>
                    <a:pt x="628" y="540"/>
                    <a:pt x="612" y="512"/>
                  </a:cubicBezTo>
                  <a:lnTo>
                    <a:pt x="612" y="512"/>
                  </a:lnTo>
                  <a:cubicBezTo>
                    <a:pt x="618" y="518"/>
                    <a:pt x="625" y="532"/>
                    <a:pt x="629" y="538"/>
                  </a:cubicBezTo>
                  <a:cubicBezTo>
                    <a:pt x="637" y="543"/>
                    <a:pt x="642" y="546"/>
                    <a:pt x="645" y="546"/>
                  </a:cubicBezTo>
                  <a:cubicBezTo>
                    <a:pt x="651" y="546"/>
                    <a:pt x="643" y="530"/>
                    <a:pt x="621" y="485"/>
                  </a:cubicBezTo>
                  <a:lnTo>
                    <a:pt x="621" y="485"/>
                  </a:lnTo>
                  <a:lnTo>
                    <a:pt x="649" y="521"/>
                  </a:lnTo>
                  <a:cubicBezTo>
                    <a:pt x="647" y="518"/>
                    <a:pt x="647" y="516"/>
                    <a:pt x="648" y="516"/>
                  </a:cubicBezTo>
                  <a:lnTo>
                    <a:pt x="648" y="516"/>
                  </a:lnTo>
                  <a:cubicBezTo>
                    <a:pt x="652" y="516"/>
                    <a:pt x="676" y="537"/>
                    <a:pt x="684" y="537"/>
                  </a:cubicBezTo>
                  <a:cubicBezTo>
                    <a:pt x="688" y="537"/>
                    <a:pt x="689" y="532"/>
                    <a:pt x="682" y="518"/>
                  </a:cubicBezTo>
                  <a:lnTo>
                    <a:pt x="682" y="518"/>
                  </a:lnTo>
                  <a:cubicBezTo>
                    <a:pt x="686" y="525"/>
                    <a:pt x="693" y="532"/>
                    <a:pt x="696" y="538"/>
                  </a:cubicBezTo>
                  <a:cubicBezTo>
                    <a:pt x="692" y="529"/>
                    <a:pt x="693" y="525"/>
                    <a:pt x="697" y="525"/>
                  </a:cubicBezTo>
                  <a:cubicBezTo>
                    <a:pt x="705" y="525"/>
                    <a:pt x="730" y="547"/>
                    <a:pt x="737" y="547"/>
                  </a:cubicBezTo>
                  <a:cubicBezTo>
                    <a:pt x="743" y="547"/>
                    <a:pt x="737" y="533"/>
                    <a:pt x="702" y="481"/>
                  </a:cubicBezTo>
                  <a:lnTo>
                    <a:pt x="686" y="444"/>
                  </a:lnTo>
                  <a:cubicBezTo>
                    <a:pt x="669" y="440"/>
                    <a:pt x="646" y="384"/>
                    <a:pt x="625" y="363"/>
                  </a:cubicBezTo>
                  <a:cubicBezTo>
                    <a:pt x="625" y="362"/>
                    <a:pt x="626" y="362"/>
                    <a:pt x="627" y="362"/>
                  </a:cubicBezTo>
                  <a:cubicBezTo>
                    <a:pt x="633" y="362"/>
                    <a:pt x="666" y="398"/>
                    <a:pt x="666" y="407"/>
                  </a:cubicBezTo>
                  <a:lnTo>
                    <a:pt x="659" y="400"/>
                  </a:lnTo>
                  <a:lnTo>
                    <a:pt x="659" y="400"/>
                  </a:lnTo>
                  <a:cubicBezTo>
                    <a:pt x="710" y="474"/>
                    <a:pt x="689" y="417"/>
                    <a:pt x="723" y="468"/>
                  </a:cubicBezTo>
                  <a:cubicBezTo>
                    <a:pt x="727" y="463"/>
                    <a:pt x="734" y="462"/>
                    <a:pt x="743" y="462"/>
                  </a:cubicBezTo>
                  <a:cubicBezTo>
                    <a:pt x="760" y="462"/>
                    <a:pt x="783" y="469"/>
                    <a:pt x="799" y="469"/>
                  </a:cubicBezTo>
                  <a:cubicBezTo>
                    <a:pt x="802" y="469"/>
                    <a:pt x="805" y="469"/>
                    <a:pt x="808" y="468"/>
                  </a:cubicBezTo>
                  <a:lnTo>
                    <a:pt x="767" y="414"/>
                  </a:lnTo>
                  <a:lnTo>
                    <a:pt x="774" y="410"/>
                  </a:lnTo>
                  <a:cubicBezTo>
                    <a:pt x="783" y="424"/>
                    <a:pt x="808" y="454"/>
                    <a:pt x="800" y="454"/>
                  </a:cubicBezTo>
                  <a:cubicBezTo>
                    <a:pt x="806" y="460"/>
                    <a:pt x="809" y="462"/>
                    <a:pt x="810" y="462"/>
                  </a:cubicBezTo>
                  <a:cubicBezTo>
                    <a:pt x="815" y="462"/>
                    <a:pt x="789" y="418"/>
                    <a:pt x="780" y="410"/>
                  </a:cubicBezTo>
                  <a:lnTo>
                    <a:pt x="780" y="410"/>
                  </a:lnTo>
                  <a:cubicBezTo>
                    <a:pt x="807" y="427"/>
                    <a:pt x="823" y="474"/>
                    <a:pt x="828" y="474"/>
                  </a:cubicBezTo>
                  <a:cubicBezTo>
                    <a:pt x="828" y="474"/>
                    <a:pt x="828" y="474"/>
                    <a:pt x="828" y="474"/>
                  </a:cubicBezTo>
                  <a:lnTo>
                    <a:pt x="828" y="468"/>
                  </a:lnTo>
                  <a:lnTo>
                    <a:pt x="824" y="465"/>
                  </a:lnTo>
                  <a:cubicBezTo>
                    <a:pt x="811" y="437"/>
                    <a:pt x="794" y="414"/>
                    <a:pt x="800" y="414"/>
                  </a:cubicBezTo>
                  <a:lnTo>
                    <a:pt x="800" y="414"/>
                  </a:lnTo>
                  <a:cubicBezTo>
                    <a:pt x="811" y="424"/>
                    <a:pt x="828" y="448"/>
                    <a:pt x="828" y="448"/>
                  </a:cubicBezTo>
                  <a:cubicBezTo>
                    <a:pt x="830" y="449"/>
                    <a:pt x="832" y="451"/>
                    <a:pt x="832" y="451"/>
                  </a:cubicBezTo>
                  <a:cubicBezTo>
                    <a:pt x="833" y="451"/>
                    <a:pt x="833" y="450"/>
                    <a:pt x="831" y="448"/>
                  </a:cubicBezTo>
                  <a:lnTo>
                    <a:pt x="844" y="448"/>
                  </a:lnTo>
                  <a:lnTo>
                    <a:pt x="808" y="407"/>
                  </a:lnTo>
                  <a:cubicBezTo>
                    <a:pt x="797" y="379"/>
                    <a:pt x="817" y="404"/>
                    <a:pt x="777" y="356"/>
                  </a:cubicBezTo>
                  <a:lnTo>
                    <a:pt x="777" y="356"/>
                  </a:lnTo>
                  <a:cubicBezTo>
                    <a:pt x="800" y="383"/>
                    <a:pt x="813" y="391"/>
                    <a:pt x="821" y="391"/>
                  </a:cubicBezTo>
                  <a:cubicBezTo>
                    <a:pt x="831" y="391"/>
                    <a:pt x="835" y="379"/>
                    <a:pt x="841" y="379"/>
                  </a:cubicBezTo>
                  <a:cubicBezTo>
                    <a:pt x="843" y="379"/>
                    <a:pt x="845" y="381"/>
                    <a:pt x="848" y="384"/>
                  </a:cubicBezTo>
                  <a:cubicBezTo>
                    <a:pt x="828" y="349"/>
                    <a:pt x="835" y="346"/>
                    <a:pt x="844" y="343"/>
                  </a:cubicBezTo>
                  <a:cubicBezTo>
                    <a:pt x="835" y="336"/>
                    <a:pt x="800" y="292"/>
                    <a:pt x="807" y="292"/>
                  </a:cubicBezTo>
                  <a:lnTo>
                    <a:pt x="807" y="292"/>
                  </a:lnTo>
                  <a:cubicBezTo>
                    <a:pt x="807" y="292"/>
                    <a:pt x="807" y="292"/>
                    <a:pt x="808" y="292"/>
                  </a:cubicBezTo>
                  <a:cubicBezTo>
                    <a:pt x="877" y="391"/>
                    <a:pt x="850" y="329"/>
                    <a:pt x="902" y="392"/>
                  </a:cubicBezTo>
                  <a:lnTo>
                    <a:pt x="902" y="392"/>
                  </a:lnTo>
                  <a:cubicBezTo>
                    <a:pt x="871" y="354"/>
                    <a:pt x="910" y="371"/>
                    <a:pt x="855" y="309"/>
                  </a:cubicBezTo>
                  <a:lnTo>
                    <a:pt x="855" y="309"/>
                  </a:lnTo>
                  <a:cubicBezTo>
                    <a:pt x="865" y="315"/>
                    <a:pt x="885" y="346"/>
                    <a:pt x="905" y="370"/>
                  </a:cubicBezTo>
                  <a:cubicBezTo>
                    <a:pt x="898" y="354"/>
                    <a:pt x="900" y="350"/>
                    <a:pt x="906" y="350"/>
                  </a:cubicBezTo>
                  <a:cubicBezTo>
                    <a:pt x="915" y="350"/>
                    <a:pt x="933" y="361"/>
                    <a:pt x="943" y="361"/>
                  </a:cubicBezTo>
                  <a:cubicBezTo>
                    <a:pt x="947" y="361"/>
                    <a:pt x="949" y="359"/>
                    <a:pt x="950" y="356"/>
                  </a:cubicBezTo>
                  <a:cubicBezTo>
                    <a:pt x="939" y="343"/>
                    <a:pt x="922" y="323"/>
                    <a:pt x="909" y="302"/>
                  </a:cubicBezTo>
                  <a:lnTo>
                    <a:pt x="909" y="302"/>
                  </a:lnTo>
                  <a:lnTo>
                    <a:pt x="966" y="363"/>
                  </a:lnTo>
                  <a:cubicBezTo>
                    <a:pt x="963" y="355"/>
                    <a:pt x="933" y="313"/>
                    <a:pt x="936" y="313"/>
                  </a:cubicBezTo>
                  <a:lnTo>
                    <a:pt x="936" y="313"/>
                  </a:lnTo>
                  <a:cubicBezTo>
                    <a:pt x="936" y="313"/>
                    <a:pt x="937" y="313"/>
                    <a:pt x="938" y="314"/>
                  </a:cubicBezTo>
                  <a:lnTo>
                    <a:pt x="938" y="314"/>
                  </a:lnTo>
                  <a:cubicBezTo>
                    <a:pt x="931" y="307"/>
                    <a:pt x="925" y="300"/>
                    <a:pt x="925" y="295"/>
                  </a:cubicBezTo>
                  <a:lnTo>
                    <a:pt x="925" y="295"/>
                  </a:lnTo>
                  <a:cubicBezTo>
                    <a:pt x="936" y="302"/>
                    <a:pt x="944" y="304"/>
                    <a:pt x="950" y="304"/>
                  </a:cubicBezTo>
                  <a:cubicBezTo>
                    <a:pt x="971" y="304"/>
                    <a:pt x="966" y="268"/>
                    <a:pt x="988" y="268"/>
                  </a:cubicBezTo>
                  <a:cubicBezTo>
                    <a:pt x="1000" y="268"/>
                    <a:pt x="1018" y="278"/>
                    <a:pt x="1051" y="306"/>
                  </a:cubicBezTo>
                  <a:cubicBezTo>
                    <a:pt x="1027" y="282"/>
                    <a:pt x="1027" y="278"/>
                    <a:pt x="1031" y="275"/>
                  </a:cubicBezTo>
                  <a:cubicBezTo>
                    <a:pt x="1023" y="272"/>
                    <a:pt x="1006" y="245"/>
                    <a:pt x="990" y="228"/>
                  </a:cubicBezTo>
                  <a:lnTo>
                    <a:pt x="990" y="228"/>
                  </a:lnTo>
                  <a:lnTo>
                    <a:pt x="1040" y="268"/>
                  </a:lnTo>
                  <a:cubicBezTo>
                    <a:pt x="1003" y="217"/>
                    <a:pt x="1047" y="255"/>
                    <a:pt x="1014" y="208"/>
                  </a:cubicBezTo>
                  <a:lnTo>
                    <a:pt x="1014" y="208"/>
                  </a:lnTo>
                  <a:lnTo>
                    <a:pt x="1017" y="221"/>
                  </a:lnTo>
                  <a:cubicBezTo>
                    <a:pt x="976" y="161"/>
                    <a:pt x="916" y="103"/>
                    <a:pt x="861" y="32"/>
                  </a:cubicBezTo>
                  <a:lnTo>
                    <a:pt x="861" y="32"/>
                  </a:lnTo>
                  <a:cubicBezTo>
                    <a:pt x="870" y="44"/>
                    <a:pt x="872" y="48"/>
                    <a:pt x="870" y="48"/>
                  </a:cubicBezTo>
                  <a:cubicBezTo>
                    <a:pt x="865" y="48"/>
                    <a:pt x="830" y="11"/>
                    <a:pt x="822" y="11"/>
                  </a:cubicBezTo>
                  <a:lnTo>
                    <a:pt x="822" y="11"/>
                  </a:lnTo>
                  <a:cubicBezTo>
                    <a:pt x="819" y="11"/>
                    <a:pt x="822" y="20"/>
                    <a:pt x="838" y="45"/>
                  </a:cubicBezTo>
                  <a:cubicBezTo>
                    <a:pt x="824" y="32"/>
                    <a:pt x="821" y="19"/>
                    <a:pt x="808" y="5"/>
                  </a:cubicBezTo>
                  <a:lnTo>
                    <a:pt x="808" y="5"/>
                  </a:lnTo>
                  <a:cubicBezTo>
                    <a:pt x="825" y="27"/>
                    <a:pt x="830" y="39"/>
                    <a:pt x="825" y="39"/>
                  </a:cubicBezTo>
                  <a:cubicBezTo>
                    <a:pt x="824" y="39"/>
                    <a:pt x="821" y="38"/>
                    <a:pt x="817" y="35"/>
                  </a:cubicBezTo>
                  <a:lnTo>
                    <a:pt x="811" y="25"/>
                  </a:lnTo>
                  <a:cubicBezTo>
                    <a:pt x="809" y="29"/>
                    <a:pt x="806" y="31"/>
                    <a:pt x="802" y="31"/>
                  </a:cubicBezTo>
                  <a:cubicBezTo>
                    <a:pt x="790" y="31"/>
                    <a:pt x="770" y="16"/>
                    <a:pt x="750" y="8"/>
                  </a:cubicBezTo>
                  <a:lnTo>
                    <a:pt x="750" y="8"/>
                  </a:lnTo>
                  <a:lnTo>
                    <a:pt x="777" y="42"/>
                  </a:lnTo>
                  <a:cubicBezTo>
                    <a:pt x="770" y="39"/>
                    <a:pt x="760" y="28"/>
                    <a:pt x="753" y="22"/>
                  </a:cubicBezTo>
                  <a:lnTo>
                    <a:pt x="753" y="22"/>
                  </a:lnTo>
                  <a:cubicBezTo>
                    <a:pt x="791" y="75"/>
                    <a:pt x="763" y="19"/>
                    <a:pt x="804" y="80"/>
                  </a:cubicBezTo>
                  <a:cubicBezTo>
                    <a:pt x="783" y="54"/>
                    <a:pt x="775" y="50"/>
                    <a:pt x="769" y="50"/>
                  </a:cubicBezTo>
                  <a:cubicBezTo>
                    <a:pt x="766" y="50"/>
                    <a:pt x="764" y="51"/>
                    <a:pt x="760" y="51"/>
                  </a:cubicBezTo>
                  <a:cubicBezTo>
                    <a:pt x="755" y="51"/>
                    <a:pt x="745" y="46"/>
                    <a:pt x="719" y="15"/>
                  </a:cubicBezTo>
                  <a:lnTo>
                    <a:pt x="719" y="15"/>
                  </a:lnTo>
                  <a:cubicBezTo>
                    <a:pt x="713" y="19"/>
                    <a:pt x="750" y="52"/>
                    <a:pt x="747" y="55"/>
                  </a:cubicBezTo>
                  <a:lnTo>
                    <a:pt x="730" y="35"/>
                  </a:lnTo>
                  <a:lnTo>
                    <a:pt x="750" y="66"/>
                  </a:lnTo>
                  <a:cubicBezTo>
                    <a:pt x="743" y="62"/>
                    <a:pt x="719" y="35"/>
                    <a:pt x="706" y="19"/>
                  </a:cubicBezTo>
                  <a:cubicBezTo>
                    <a:pt x="710" y="19"/>
                    <a:pt x="702" y="11"/>
                    <a:pt x="702" y="8"/>
                  </a:cubicBezTo>
                  <a:cubicBezTo>
                    <a:pt x="697" y="3"/>
                    <a:pt x="694" y="1"/>
                    <a:pt x="692" y="1"/>
                  </a:cubicBezTo>
                  <a:close/>
                  <a:moveTo>
                    <a:pt x="136" y="971"/>
                  </a:moveTo>
                  <a:lnTo>
                    <a:pt x="136" y="971"/>
                  </a:lnTo>
                  <a:cubicBezTo>
                    <a:pt x="138" y="975"/>
                    <a:pt x="142" y="980"/>
                    <a:pt x="145" y="984"/>
                  </a:cubicBezTo>
                  <a:cubicBezTo>
                    <a:pt x="142" y="979"/>
                    <a:pt x="138" y="975"/>
                    <a:pt x="136" y="97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2830836" y="2044963"/>
              <a:ext cx="1156" cy="1695"/>
            </a:xfrm>
            <a:custGeom>
              <a:avLst/>
              <a:gdLst/>
              <a:ahLst/>
              <a:cxnLst/>
              <a:rect l="l" t="t" r="r" b="b"/>
              <a:pathLst>
                <a:path w="15" h="22" extrusionOk="0">
                  <a:moveTo>
                    <a:pt x="0" y="1"/>
                  </a:moveTo>
                  <a:cubicBezTo>
                    <a:pt x="4" y="4"/>
                    <a:pt x="7" y="11"/>
                    <a:pt x="14" y="21"/>
                  </a:cubicBezTo>
                  <a:cubicBezTo>
                    <a:pt x="11" y="14"/>
                    <a:pt x="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2842011" y="2027469"/>
              <a:ext cx="308" cy="694"/>
            </a:xfrm>
            <a:custGeom>
              <a:avLst/>
              <a:gdLst/>
              <a:ahLst/>
              <a:cxnLst/>
              <a:rect l="l" t="t" r="r" b="b"/>
              <a:pathLst>
                <a:path w="4" h="9" extrusionOk="0">
                  <a:moveTo>
                    <a:pt x="4" y="8"/>
                  </a:moveTo>
                  <a:lnTo>
                    <a:pt x="4" y="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2812880" y="2053517"/>
              <a:ext cx="1079" cy="1695"/>
            </a:xfrm>
            <a:custGeom>
              <a:avLst/>
              <a:gdLst/>
              <a:ahLst/>
              <a:cxnLst/>
              <a:rect l="l" t="t" r="r" b="b"/>
              <a:pathLst>
                <a:path w="14" h="22" extrusionOk="0">
                  <a:moveTo>
                    <a:pt x="1" y="1"/>
                  </a:moveTo>
                  <a:cubicBezTo>
                    <a:pt x="4" y="7"/>
                    <a:pt x="10" y="15"/>
                    <a:pt x="14" y="21"/>
                  </a:cubicBezTo>
                  <a:cubicBezTo>
                    <a:pt x="10" y="11"/>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2819122" y="2088429"/>
              <a:ext cx="1079" cy="1927"/>
            </a:xfrm>
            <a:custGeom>
              <a:avLst/>
              <a:gdLst/>
              <a:ahLst/>
              <a:cxnLst/>
              <a:rect l="l" t="t" r="r" b="b"/>
              <a:pathLst>
                <a:path w="14" h="25" extrusionOk="0">
                  <a:moveTo>
                    <a:pt x="1" y="0"/>
                  </a:moveTo>
                  <a:cubicBezTo>
                    <a:pt x="2" y="3"/>
                    <a:pt x="3" y="5"/>
                    <a:pt x="4" y="7"/>
                  </a:cubicBezTo>
                  <a:lnTo>
                    <a:pt x="4" y="7"/>
                  </a:lnTo>
                  <a:cubicBezTo>
                    <a:pt x="3" y="4"/>
                    <a:pt x="2" y="2"/>
                    <a:pt x="1" y="0"/>
                  </a:cubicBezTo>
                  <a:close/>
                  <a:moveTo>
                    <a:pt x="4" y="7"/>
                  </a:moveTo>
                  <a:cubicBezTo>
                    <a:pt x="9" y="16"/>
                    <a:pt x="14" y="25"/>
                    <a:pt x="14" y="25"/>
                  </a:cubicBezTo>
                  <a:lnTo>
                    <a:pt x="10" y="11"/>
                  </a:lnTo>
                  <a:cubicBezTo>
                    <a:pt x="10" y="11"/>
                    <a:pt x="10" y="12"/>
                    <a:pt x="10" y="12"/>
                  </a:cubicBezTo>
                  <a:cubicBezTo>
                    <a:pt x="9" y="12"/>
                    <a:pt x="7" y="10"/>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2806637" y="2073324"/>
              <a:ext cx="1079" cy="1927"/>
            </a:xfrm>
            <a:custGeom>
              <a:avLst/>
              <a:gdLst/>
              <a:ahLst/>
              <a:cxnLst/>
              <a:rect l="l" t="t" r="r" b="b"/>
              <a:pathLst>
                <a:path w="14" h="25" extrusionOk="0">
                  <a:moveTo>
                    <a:pt x="0" y="1"/>
                  </a:moveTo>
                  <a:cubicBezTo>
                    <a:pt x="4" y="4"/>
                    <a:pt x="0" y="1"/>
                    <a:pt x="0" y="7"/>
                  </a:cubicBezTo>
                  <a:lnTo>
                    <a:pt x="10" y="24"/>
                  </a:lnTo>
                  <a:cubicBezTo>
                    <a:pt x="13" y="21"/>
                    <a:pt x="7"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2812802" y="2078795"/>
              <a:ext cx="1773" cy="3006"/>
            </a:xfrm>
            <a:custGeom>
              <a:avLst/>
              <a:gdLst/>
              <a:ahLst/>
              <a:cxnLst/>
              <a:rect l="l" t="t" r="r" b="b"/>
              <a:pathLst>
                <a:path w="23" h="39" extrusionOk="0">
                  <a:moveTo>
                    <a:pt x="2" y="1"/>
                  </a:moveTo>
                  <a:cubicBezTo>
                    <a:pt x="1" y="1"/>
                    <a:pt x="2" y="6"/>
                    <a:pt x="2" y="11"/>
                  </a:cubicBezTo>
                  <a:cubicBezTo>
                    <a:pt x="14" y="32"/>
                    <a:pt x="19" y="39"/>
                    <a:pt x="21" y="39"/>
                  </a:cubicBezTo>
                  <a:cubicBezTo>
                    <a:pt x="23" y="39"/>
                    <a:pt x="20" y="30"/>
                    <a:pt x="18" y="21"/>
                  </a:cubicBezTo>
                  <a:cubicBezTo>
                    <a:pt x="8" y="6"/>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2812571" y="2079566"/>
              <a:ext cx="617" cy="1002"/>
            </a:xfrm>
            <a:custGeom>
              <a:avLst/>
              <a:gdLst/>
              <a:ahLst/>
              <a:cxnLst/>
              <a:rect l="l" t="t" r="r" b="b"/>
              <a:pathLst>
                <a:path w="8" h="13" extrusionOk="0">
                  <a:moveTo>
                    <a:pt x="5" y="1"/>
                  </a:moveTo>
                  <a:cubicBezTo>
                    <a:pt x="5" y="4"/>
                    <a:pt x="5" y="4"/>
                    <a:pt x="1" y="4"/>
                  </a:cubicBezTo>
                  <a:cubicBezTo>
                    <a:pt x="4" y="10"/>
                    <a:pt x="6" y="12"/>
                    <a:pt x="6" y="12"/>
                  </a:cubicBezTo>
                  <a:cubicBezTo>
                    <a:pt x="7" y="12"/>
                    <a:pt x="5" y="5"/>
                    <a:pt x="5"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2819970" y="2085192"/>
              <a:ext cx="2081" cy="3545"/>
            </a:xfrm>
            <a:custGeom>
              <a:avLst/>
              <a:gdLst/>
              <a:ahLst/>
              <a:cxnLst/>
              <a:rect l="l" t="t" r="r" b="b"/>
              <a:pathLst>
                <a:path w="27" h="46" extrusionOk="0">
                  <a:moveTo>
                    <a:pt x="3" y="1"/>
                  </a:moveTo>
                  <a:cubicBezTo>
                    <a:pt x="2" y="1"/>
                    <a:pt x="2" y="2"/>
                    <a:pt x="3" y="6"/>
                  </a:cubicBezTo>
                  <a:cubicBezTo>
                    <a:pt x="2" y="5"/>
                    <a:pt x="2" y="5"/>
                    <a:pt x="2" y="5"/>
                  </a:cubicBezTo>
                  <a:lnTo>
                    <a:pt x="2" y="5"/>
                  </a:lnTo>
                  <a:cubicBezTo>
                    <a:pt x="0" y="5"/>
                    <a:pt x="20" y="38"/>
                    <a:pt x="21" y="38"/>
                  </a:cubicBezTo>
                  <a:cubicBezTo>
                    <a:pt x="21" y="38"/>
                    <a:pt x="20" y="37"/>
                    <a:pt x="20" y="36"/>
                  </a:cubicBezTo>
                  <a:lnTo>
                    <a:pt x="20" y="36"/>
                  </a:lnTo>
                  <a:cubicBezTo>
                    <a:pt x="23" y="43"/>
                    <a:pt x="25" y="46"/>
                    <a:pt x="25" y="46"/>
                  </a:cubicBezTo>
                  <a:cubicBezTo>
                    <a:pt x="27" y="46"/>
                    <a:pt x="8"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2809180" y="2072322"/>
              <a:ext cx="1927" cy="2929"/>
            </a:xfrm>
            <a:custGeom>
              <a:avLst/>
              <a:gdLst/>
              <a:ahLst/>
              <a:cxnLst/>
              <a:rect l="l" t="t" r="r" b="b"/>
              <a:pathLst>
                <a:path w="25" h="38" extrusionOk="0">
                  <a:moveTo>
                    <a:pt x="1" y="0"/>
                  </a:moveTo>
                  <a:lnTo>
                    <a:pt x="24" y="37"/>
                  </a:lnTo>
                  <a:lnTo>
                    <a:pt x="8" y="3"/>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2811338" y="2072784"/>
              <a:ext cx="1310" cy="1233"/>
            </a:xfrm>
            <a:custGeom>
              <a:avLst/>
              <a:gdLst/>
              <a:ahLst/>
              <a:cxnLst/>
              <a:rect l="l" t="t" r="r" b="b"/>
              <a:pathLst>
                <a:path w="17" h="16" extrusionOk="0">
                  <a:moveTo>
                    <a:pt x="0" y="1"/>
                  </a:moveTo>
                  <a:lnTo>
                    <a:pt x="0" y="1"/>
                  </a:lnTo>
                  <a:cubicBezTo>
                    <a:pt x="4" y="8"/>
                    <a:pt x="7" y="11"/>
                    <a:pt x="7" y="14"/>
                  </a:cubicBezTo>
                  <a:cubicBezTo>
                    <a:pt x="8" y="14"/>
                    <a:pt x="12" y="16"/>
                    <a:pt x="14" y="16"/>
                  </a:cubicBezTo>
                  <a:cubicBezTo>
                    <a:pt x="16" y="16"/>
                    <a:pt x="17" y="14"/>
                    <a:pt x="13" y="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2811569" y="2073863"/>
              <a:ext cx="617" cy="848"/>
            </a:xfrm>
            <a:custGeom>
              <a:avLst/>
              <a:gdLst/>
              <a:ahLst/>
              <a:cxnLst/>
              <a:rect l="l" t="t" r="r" b="b"/>
              <a:pathLst>
                <a:path w="8" h="11" extrusionOk="0">
                  <a:moveTo>
                    <a:pt x="4" y="0"/>
                  </a:moveTo>
                  <a:cubicBezTo>
                    <a:pt x="4" y="0"/>
                    <a:pt x="1" y="4"/>
                    <a:pt x="4" y="11"/>
                  </a:cubicBezTo>
                  <a:cubicBezTo>
                    <a:pt x="4" y="11"/>
                    <a:pt x="7" y="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2808949" y="2071012"/>
              <a:ext cx="1156" cy="617"/>
            </a:xfrm>
            <a:custGeom>
              <a:avLst/>
              <a:gdLst/>
              <a:ahLst/>
              <a:cxnLst/>
              <a:rect l="l" t="t" r="r" b="b"/>
              <a:pathLst>
                <a:path w="15" h="8" extrusionOk="0">
                  <a:moveTo>
                    <a:pt x="0" y="0"/>
                  </a:moveTo>
                  <a:lnTo>
                    <a:pt x="7" y="7"/>
                  </a:lnTo>
                  <a:lnTo>
                    <a:pt x="14"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2815346" y="2069239"/>
              <a:ext cx="1233" cy="2620"/>
            </a:xfrm>
            <a:custGeom>
              <a:avLst/>
              <a:gdLst/>
              <a:ahLst/>
              <a:cxnLst/>
              <a:rect l="l" t="t" r="r" b="b"/>
              <a:pathLst>
                <a:path w="16" h="34" extrusionOk="0">
                  <a:moveTo>
                    <a:pt x="1" y="0"/>
                  </a:moveTo>
                  <a:cubicBezTo>
                    <a:pt x="1" y="0"/>
                    <a:pt x="1" y="1"/>
                    <a:pt x="2" y="3"/>
                  </a:cubicBezTo>
                  <a:cubicBezTo>
                    <a:pt x="5" y="13"/>
                    <a:pt x="5" y="20"/>
                    <a:pt x="16" y="34"/>
                  </a:cubicBezTo>
                  <a:lnTo>
                    <a:pt x="16" y="20"/>
                  </a:lnTo>
                  <a:cubicBezTo>
                    <a:pt x="8" y="7"/>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2809797" y="2062457"/>
              <a:ext cx="2081" cy="3930"/>
            </a:xfrm>
            <a:custGeom>
              <a:avLst/>
              <a:gdLst/>
              <a:ahLst/>
              <a:cxnLst/>
              <a:rect l="l" t="t" r="r" b="b"/>
              <a:pathLst>
                <a:path w="27" h="51" extrusionOk="0">
                  <a:moveTo>
                    <a:pt x="0" y="0"/>
                  </a:moveTo>
                  <a:lnTo>
                    <a:pt x="7" y="20"/>
                  </a:lnTo>
                  <a:cubicBezTo>
                    <a:pt x="12" y="25"/>
                    <a:pt x="17" y="33"/>
                    <a:pt x="23" y="43"/>
                  </a:cubicBezTo>
                  <a:lnTo>
                    <a:pt x="23" y="43"/>
                  </a:lnTo>
                  <a:lnTo>
                    <a:pt x="0" y="0"/>
                  </a:lnTo>
                  <a:close/>
                  <a:moveTo>
                    <a:pt x="23" y="43"/>
                  </a:moveTo>
                  <a:lnTo>
                    <a:pt x="27" y="50"/>
                  </a:lnTo>
                  <a:cubicBezTo>
                    <a:pt x="25" y="48"/>
                    <a:pt x="24" y="45"/>
                    <a:pt x="23" y="4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2809411" y="2059451"/>
              <a:ext cx="1695" cy="3006"/>
            </a:xfrm>
            <a:custGeom>
              <a:avLst/>
              <a:gdLst/>
              <a:ahLst/>
              <a:cxnLst/>
              <a:rect l="l" t="t" r="r" b="b"/>
              <a:pathLst>
                <a:path w="22" h="39" extrusionOk="0">
                  <a:moveTo>
                    <a:pt x="2" y="1"/>
                  </a:moveTo>
                  <a:cubicBezTo>
                    <a:pt x="2" y="1"/>
                    <a:pt x="1" y="1"/>
                    <a:pt x="1" y="2"/>
                  </a:cubicBezTo>
                  <a:cubicBezTo>
                    <a:pt x="8" y="15"/>
                    <a:pt x="8" y="28"/>
                    <a:pt x="21" y="39"/>
                  </a:cubicBezTo>
                  <a:cubicBezTo>
                    <a:pt x="12" y="27"/>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2819661" y="2063767"/>
              <a:ext cx="3930" cy="6551"/>
            </a:xfrm>
            <a:custGeom>
              <a:avLst/>
              <a:gdLst/>
              <a:ahLst/>
              <a:cxnLst/>
              <a:rect l="l" t="t" r="r" b="b"/>
              <a:pathLst>
                <a:path w="51" h="85" extrusionOk="0">
                  <a:moveTo>
                    <a:pt x="0" y="0"/>
                  </a:moveTo>
                  <a:lnTo>
                    <a:pt x="0" y="3"/>
                  </a:lnTo>
                  <a:lnTo>
                    <a:pt x="50" y="8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2815269" y="2045502"/>
              <a:ext cx="3160" cy="5241"/>
            </a:xfrm>
            <a:custGeom>
              <a:avLst/>
              <a:gdLst/>
              <a:ahLst/>
              <a:cxnLst/>
              <a:rect l="l" t="t" r="r" b="b"/>
              <a:pathLst>
                <a:path w="41" h="68" extrusionOk="0">
                  <a:moveTo>
                    <a:pt x="3" y="1"/>
                  </a:moveTo>
                  <a:cubicBezTo>
                    <a:pt x="0" y="1"/>
                    <a:pt x="25" y="38"/>
                    <a:pt x="21" y="38"/>
                  </a:cubicBezTo>
                  <a:cubicBezTo>
                    <a:pt x="21" y="38"/>
                    <a:pt x="19" y="37"/>
                    <a:pt x="17" y="34"/>
                  </a:cubicBezTo>
                  <a:lnTo>
                    <a:pt x="17" y="34"/>
                  </a:lnTo>
                  <a:cubicBezTo>
                    <a:pt x="26" y="51"/>
                    <a:pt x="34" y="51"/>
                    <a:pt x="40" y="68"/>
                  </a:cubicBezTo>
                  <a:cubicBezTo>
                    <a:pt x="34" y="44"/>
                    <a:pt x="40" y="55"/>
                    <a:pt x="6" y="4"/>
                  </a:cubicBezTo>
                  <a:cubicBezTo>
                    <a:pt x="4" y="2"/>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2818351" y="2050666"/>
              <a:ext cx="539" cy="1156"/>
            </a:xfrm>
            <a:custGeom>
              <a:avLst/>
              <a:gdLst/>
              <a:ahLst/>
              <a:cxnLst/>
              <a:rect l="l" t="t" r="r" b="b"/>
              <a:pathLst>
                <a:path w="7" h="15" extrusionOk="0">
                  <a:moveTo>
                    <a:pt x="0" y="1"/>
                  </a:moveTo>
                  <a:cubicBezTo>
                    <a:pt x="3" y="4"/>
                    <a:pt x="3" y="8"/>
                    <a:pt x="7" y="14"/>
                  </a:cubicBezTo>
                  <a:cubicBezTo>
                    <a:pt x="3" y="8"/>
                    <a:pt x="3"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2892567" y="2036331"/>
              <a:ext cx="1618" cy="1695"/>
            </a:xfrm>
            <a:custGeom>
              <a:avLst/>
              <a:gdLst/>
              <a:ahLst/>
              <a:cxnLst/>
              <a:rect l="l" t="t" r="r" b="b"/>
              <a:pathLst>
                <a:path w="21" h="22" extrusionOk="0">
                  <a:moveTo>
                    <a:pt x="0" y="1"/>
                  </a:moveTo>
                  <a:lnTo>
                    <a:pt x="7" y="11"/>
                  </a:lnTo>
                  <a:lnTo>
                    <a:pt x="21" y="21"/>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2890178" y="2032478"/>
              <a:ext cx="2929" cy="3468"/>
            </a:xfrm>
            <a:custGeom>
              <a:avLst/>
              <a:gdLst/>
              <a:ahLst/>
              <a:cxnLst/>
              <a:rect l="l" t="t" r="r" b="b"/>
              <a:pathLst>
                <a:path w="38" h="45" extrusionOk="0">
                  <a:moveTo>
                    <a:pt x="0" y="1"/>
                  </a:moveTo>
                  <a:lnTo>
                    <a:pt x="0" y="1"/>
                  </a:lnTo>
                  <a:cubicBezTo>
                    <a:pt x="2" y="3"/>
                    <a:pt x="4" y="5"/>
                    <a:pt x="5" y="5"/>
                  </a:cubicBezTo>
                  <a:lnTo>
                    <a:pt x="5" y="5"/>
                  </a:lnTo>
                  <a:lnTo>
                    <a:pt x="0" y="1"/>
                  </a:lnTo>
                  <a:close/>
                  <a:moveTo>
                    <a:pt x="7" y="1"/>
                  </a:moveTo>
                  <a:cubicBezTo>
                    <a:pt x="7" y="3"/>
                    <a:pt x="7" y="6"/>
                    <a:pt x="5" y="6"/>
                  </a:cubicBezTo>
                  <a:cubicBezTo>
                    <a:pt x="5" y="6"/>
                    <a:pt x="5" y="6"/>
                    <a:pt x="5" y="5"/>
                  </a:cubicBezTo>
                  <a:lnTo>
                    <a:pt x="5" y="5"/>
                  </a:lnTo>
                  <a:lnTo>
                    <a:pt x="38" y="44"/>
                  </a:ln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2830066" y="2029858"/>
              <a:ext cx="1618" cy="2158"/>
            </a:xfrm>
            <a:custGeom>
              <a:avLst/>
              <a:gdLst/>
              <a:ahLst/>
              <a:cxnLst/>
              <a:rect l="l" t="t" r="r" b="b"/>
              <a:pathLst>
                <a:path w="21" h="28" extrusionOk="0">
                  <a:moveTo>
                    <a:pt x="1" y="1"/>
                  </a:moveTo>
                  <a:lnTo>
                    <a:pt x="7" y="10"/>
                  </a:lnTo>
                  <a:cubicBezTo>
                    <a:pt x="17" y="24"/>
                    <a:pt x="17" y="24"/>
                    <a:pt x="21" y="27"/>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2835537" y="2030089"/>
              <a:ext cx="2697" cy="3468"/>
            </a:xfrm>
            <a:custGeom>
              <a:avLst/>
              <a:gdLst/>
              <a:ahLst/>
              <a:cxnLst/>
              <a:rect l="l" t="t" r="r" b="b"/>
              <a:pathLst>
                <a:path w="35" h="45" extrusionOk="0">
                  <a:moveTo>
                    <a:pt x="0" y="1"/>
                  </a:moveTo>
                  <a:lnTo>
                    <a:pt x="34" y="45"/>
                  </a:lnTo>
                  <a:lnTo>
                    <a:pt x="34" y="45"/>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2835768" y="2023615"/>
              <a:ext cx="1464" cy="2004"/>
            </a:xfrm>
            <a:custGeom>
              <a:avLst/>
              <a:gdLst/>
              <a:ahLst/>
              <a:cxnLst/>
              <a:rect l="l" t="t" r="r" b="b"/>
              <a:pathLst>
                <a:path w="19" h="26" extrusionOk="0">
                  <a:moveTo>
                    <a:pt x="0" y="1"/>
                  </a:moveTo>
                  <a:cubicBezTo>
                    <a:pt x="0" y="1"/>
                    <a:pt x="2" y="7"/>
                    <a:pt x="2" y="9"/>
                  </a:cubicBezTo>
                  <a:lnTo>
                    <a:pt x="2" y="9"/>
                  </a:lnTo>
                  <a:cubicBezTo>
                    <a:pt x="1" y="9"/>
                    <a:pt x="1" y="9"/>
                    <a:pt x="1" y="9"/>
                  </a:cubicBezTo>
                  <a:cubicBezTo>
                    <a:pt x="1" y="9"/>
                    <a:pt x="0" y="9"/>
                    <a:pt x="0" y="10"/>
                  </a:cubicBezTo>
                  <a:cubicBezTo>
                    <a:pt x="1" y="10"/>
                    <a:pt x="1" y="10"/>
                    <a:pt x="2" y="9"/>
                  </a:cubicBezTo>
                  <a:lnTo>
                    <a:pt x="2" y="9"/>
                  </a:lnTo>
                  <a:cubicBezTo>
                    <a:pt x="6" y="10"/>
                    <a:pt x="18" y="25"/>
                    <a:pt x="18" y="25"/>
                  </a:cubicBezTo>
                  <a:cubicBezTo>
                    <a:pt x="19" y="25"/>
                    <a:pt x="14" y="19"/>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2378143" y="1951635"/>
              <a:ext cx="1079" cy="3314"/>
            </a:xfrm>
            <a:custGeom>
              <a:avLst/>
              <a:gdLst/>
              <a:ahLst/>
              <a:cxnLst/>
              <a:rect l="l" t="t" r="r" b="b"/>
              <a:pathLst>
                <a:path w="14" h="43" extrusionOk="0">
                  <a:moveTo>
                    <a:pt x="3" y="0"/>
                  </a:moveTo>
                  <a:cubicBezTo>
                    <a:pt x="3" y="0"/>
                    <a:pt x="3" y="1"/>
                    <a:pt x="3" y="2"/>
                  </a:cubicBezTo>
                  <a:cubicBezTo>
                    <a:pt x="3" y="2"/>
                    <a:pt x="3" y="2"/>
                    <a:pt x="3" y="2"/>
                  </a:cubicBezTo>
                  <a:lnTo>
                    <a:pt x="3" y="2"/>
                  </a:lnTo>
                  <a:cubicBezTo>
                    <a:pt x="1" y="2"/>
                    <a:pt x="10" y="37"/>
                    <a:pt x="13" y="43"/>
                  </a:cubicBezTo>
                  <a:cubicBezTo>
                    <a:pt x="13" y="33"/>
                    <a:pt x="5"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2379376" y="1942618"/>
              <a:ext cx="617" cy="3006"/>
            </a:xfrm>
            <a:custGeom>
              <a:avLst/>
              <a:gdLst/>
              <a:ahLst/>
              <a:cxnLst/>
              <a:rect l="l" t="t" r="r" b="b"/>
              <a:pathLst>
                <a:path w="8" h="39" extrusionOk="0">
                  <a:moveTo>
                    <a:pt x="1" y="1"/>
                  </a:moveTo>
                  <a:lnTo>
                    <a:pt x="4" y="24"/>
                  </a:lnTo>
                  <a:lnTo>
                    <a:pt x="7" y="3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380224" y="1941693"/>
              <a:ext cx="2081" cy="4393"/>
            </a:xfrm>
            <a:custGeom>
              <a:avLst/>
              <a:gdLst/>
              <a:ahLst/>
              <a:cxnLst/>
              <a:rect l="l" t="t" r="r" b="b"/>
              <a:pathLst>
                <a:path w="27" h="57" extrusionOk="0">
                  <a:moveTo>
                    <a:pt x="15" y="1"/>
                  </a:moveTo>
                  <a:cubicBezTo>
                    <a:pt x="11" y="1"/>
                    <a:pt x="12" y="23"/>
                    <a:pt x="7" y="23"/>
                  </a:cubicBezTo>
                  <a:cubicBezTo>
                    <a:pt x="6" y="23"/>
                    <a:pt x="5" y="22"/>
                    <a:pt x="3" y="19"/>
                  </a:cubicBezTo>
                  <a:lnTo>
                    <a:pt x="0" y="6"/>
                  </a:lnTo>
                  <a:lnTo>
                    <a:pt x="10" y="57"/>
                  </a:lnTo>
                  <a:cubicBezTo>
                    <a:pt x="15" y="49"/>
                    <a:pt x="16" y="22"/>
                    <a:pt x="22" y="22"/>
                  </a:cubicBezTo>
                  <a:cubicBezTo>
                    <a:pt x="24" y="22"/>
                    <a:pt x="25" y="24"/>
                    <a:pt x="27" y="27"/>
                  </a:cubicBezTo>
                  <a:cubicBezTo>
                    <a:pt x="21" y="7"/>
                    <a:pt x="17" y="1"/>
                    <a:pt x="15"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386158" y="1952560"/>
              <a:ext cx="617" cy="1618"/>
            </a:xfrm>
            <a:custGeom>
              <a:avLst/>
              <a:gdLst/>
              <a:ahLst/>
              <a:cxnLst/>
              <a:rect l="l" t="t" r="r" b="b"/>
              <a:pathLst>
                <a:path w="8" h="21" extrusionOk="0">
                  <a:moveTo>
                    <a:pt x="1" y="1"/>
                  </a:moveTo>
                  <a:cubicBezTo>
                    <a:pt x="1" y="1"/>
                    <a:pt x="1" y="1"/>
                    <a:pt x="2" y="1"/>
                  </a:cubicBezTo>
                  <a:lnTo>
                    <a:pt x="2" y="1"/>
                  </a:lnTo>
                  <a:cubicBezTo>
                    <a:pt x="2" y="1"/>
                    <a:pt x="1" y="1"/>
                    <a:pt x="1" y="1"/>
                  </a:cubicBezTo>
                  <a:close/>
                  <a:moveTo>
                    <a:pt x="2" y="1"/>
                  </a:moveTo>
                  <a:cubicBezTo>
                    <a:pt x="2" y="3"/>
                    <a:pt x="2" y="7"/>
                    <a:pt x="0" y="14"/>
                  </a:cubicBezTo>
                  <a:lnTo>
                    <a:pt x="0" y="20"/>
                  </a:lnTo>
                  <a:cubicBezTo>
                    <a:pt x="0" y="20"/>
                    <a:pt x="2" y="19"/>
                    <a:pt x="4" y="19"/>
                  </a:cubicBezTo>
                  <a:cubicBezTo>
                    <a:pt x="5" y="19"/>
                    <a:pt x="6" y="19"/>
                    <a:pt x="8" y="20"/>
                  </a:cubicBezTo>
                  <a:cubicBezTo>
                    <a:pt x="3" y="9"/>
                    <a:pt x="2" y="3"/>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386158" y="1954101"/>
              <a:ext cx="77" cy="77"/>
            </a:xfrm>
            <a:custGeom>
              <a:avLst/>
              <a:gdLst/>
              <a:ahLst/>
              <a:cxnLst/>
              <a:rect l="l" t="t" r="r" b="b"/>
              <a:pathLst>
                <a:path w="1" h="1" extrusionOk="0">
                  <a:moveTo>
                    <a:pt x="0"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387237" y="1952482"/>
              <a:ext cx="1387" cy="4008"/>
            </a:xfrm>
            <a:custGeom>
              <a:avLst/>
              <a:gdLst/>
              <a:ahLst/>
              <a:cxnLst/>
              <a:rect l="l" t="t" r="r" b="b"/>
              <a:pathLst>
                <a:path w="18" h="52" extrusionOk="0">
                  <a:moveTo>
                    <a:pt x="0" y="1"/>
                  </a:moveTo>
                  <a:lnTo>
                    <a:pt x="3" y="25"/>
                  </a:lnTo>
                  <a:cubicBezTo>
                    <a:pt x="7" y="38"/>
                    <a:pt x="14" y="41"/>
                    <a:pt x="14" y="52"/>
                  </a:cubicBezTo>
                  <a:cubicBezTo>
                    <a:pt x="17" y="38"/>
                    <a:pt x="11" y="2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386697" y="1948860"/>
              <a:ext cx="231" cy="1233"/>
            </a:xfrm>
            <a:custGeom>
              <a:avLst/>
              <a:gdLst/>
              <a:ahLst/>
              <a:cxnLst/>
              <a:rect l="l" t="t" r="r" b="b"/>
              <a:pathLst>
                <a:path w="3" h="16" extrusionOk="0">
                  <a:moveTo>
                    <a:pt x="1" y="1"/>
                  </a:moveTo>
                  <a:lnTo>
                    <a:pt x="1" y="11"/>
                  </a:lnTo>
                  <a:cubicBezTo>
                    <a:pt x="1" y="14"/>
                    <a:pt x="1" y="15"/>
                    <a:pt x="1" y="15"/>
                  </a:cubicBezTo>
                  <a:cubicBezTo>
                    <a:pt x="2" y="15"/>
                    <a:pt x="3"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2386235" y="1948552"/>
              <a:ext cx="539" cy="2774"/>
            </a:xfrm>
            <a:custGeom>
              <a:avLst/>
              <a:gdLst/>
              <a:ahLst/>
              <a:cxnLst/>
              <a:rect l="l" t="t" r="r" b="b"/>
              <a:pathLst>
                <a:path w="7" h="36" extrusionOk="0">
                  <a:moveTo>
                    <a:pt x="1" y="0"/>
                  </a:moveTo>
                  <a:cubicBezTo>
                    <a:pt x="1" y="0"/>
                    <a:pt x="2" y="6"/>
                    <a:pt x="7" y="22"/>
                  </a:cubicBezTo>
                  <a:lnTo>
                    <a:pt x="7" y="15"/>
                  </a:lnTo>
                  <a:cubicBezTo>
                    <a:pt x="5" y="9"/>
                    <a:pt x="2" y="0"/>
                    <a:pt x="1" y="0"/>
                  </a:cubicBezTo>
                  <a:close/>
                  <a:moveTo>
                    <a:pt x="3" y="13"/>
                  </a:moveTo>
                  <a:cubicBezTo>
                    <a:pt x="2" y="13"/>
                    <a:pt x="4" y="26"/>
                    <a:pt x="7" y="36"/>
                  </a:cubicBezTo>
                  <a:lnTo>
                    <a:pt x="7" y="22"/>
                  </a:lnTo>
                  <a:cubicBezTo>
                    <a:pt x="4" y="16"/>
                    <a:pt x="3" y="13"/>
                    <a:pt x="3"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2384617" y="1947088"/>
              <a:ext cx="1618" cy="3622"/>
            </a:xfrm>
            <a:custGeom>
              <a:avLst/>
              <a:gdLst/>
              <a:ahLst/>
              <a:cxnLst/>
              <a:rect l="l" t="t" r="r" b="b"/>
              <a:pathLst>
                <a:path w="21" h="47" extrusionOk="0">
                  <a:moveTo>
                    <a:pt x="7" y="0"/>
                  </a:moveTo>
                  <a:cubicBezTo>
                    <a:pt x="1" y="12"/>
                    <a:pt x="10" y="47"/>
                    <a:pt x="17" y="47"/>
                  </a:cubicBezTo>
                  <a:cubicBezTo>
                    <a:pt x="18" y="47"/>
                    <a:pt x="19" y="46"/>
                    <a:pt x="20" y="44"/>
                  </a:cubicBezTo>
                  <a:cubicBezTo>
                    <a:pt x="14" y="34"/>
                    <a:pt x="11" y="24"/>
                    <a:pt x="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2380455" y="1937223"/>
              <a:ext cx="771" cy="1927"/>
            </a:xfrm>
            <a:custGeom>
              <a:avLst/>
              <a:gdLst/>
              <a:ahLst/>
              <a:cxnLst/>
              <a:rect l="l" t="t" r="r" b="b"/>
              <a:pathLst>
                <a:path w="10" h="25" extrusionOk="0">
                  <a:moveTo>
                    <a:pt x="0" y="0"/>
                  </a:moveTo>
                  <a:lnTo>
                    <a:pt x="0" y="24"/>
                  </a:lnTo>
                  <a:cubicBezTo>
                    <a:pt x="0" y="21"/>
                    <a:pt x="1" y="20"/>
                    <a:pt x="2" y="20"/>
                  </a:cubicBezTo>
                  <a:cubicBezTo>
                    <a:pt x="4" y="20"/>
                    <a:pt x="7" y="24"/>
                    <a:pt x="8" y="24"/>
                  </a:cubicBezTo>
                  <a:cubicBezTo>
                    <a:pt x="9" y="24"/>
                    <a:pt x="9" y="23"/>
                    <a:pt x="7" y="17"/>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2389009" y="1950170"/>
              <a:ext cx="1387" cy="4316"/>
            </a:xfrm>
            <a:custGeom>
              <a:avLst/>
              <a:gdLst/>
              <a:ahLst/>
              <a:cxnLst/>
              <a:rect l="l" t="t" r="r" b="b"/>
              <a:pathLst>
                <a:path w="18" h="56" extrusionOk="0">
                  <a:moveTo>
                    <a:pt x="1" y="1"/>
                  </a:moveTo>
                  <a:lnTo>
                    <a:pt x="1" y="18"/>
                  </a:lnTo>
                  <a:cubicBezTo>
                    <a:pt x="8" y="28"/>
                    <a:pt x="11" y="35"/>
                    <a:pt x="18" y="55"/>
                  </a:cubicBezTo>
                  <a:cubicBezTo>
                    <a:pt x="14" y="41"/>
                    <a:pt x="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2388547" y="1948398"/>
              <a:ext cx="539" cy="1850"/>
            </a:xfrm>
            <a:custGeom>
              <a:avLst/>
              <a:gdLst/>
              <a:ahLst/>
              <a:cxnLst/>
              <a:rect l="l" t="t" r="r" b="b"/>
              <a:pathLst>
                <a:path w="7" h="24" extrusionOk="0">
                  <a:moveTo>
                    <a:pt x="3" y="0"/>
                  </a:moveTo>
                  <a:cubicBezTo>
                    <a:pt x="0" y="0"/>
                    <a:pt x="3" y="10"/>
                    <a:pt x="7" y="24"/>
                  </a:cubicBez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2385156" y="1943157"/>
              <a:ext cx="539" cy="4239"/>
            </a:xfrm>
            <a:custGeom>
              <a:avLst/>
              <a:gdLst/>
              <a:ahLst/>
              <a:cxnLst/>
              <a:rect l="l" t="t" r="r" b="b"/>
              <a:pathLst>
                <a:path w="7" h="55" extrusionOk="0">
                  <a:moveTo>
                    <a:pt x="4" y="0"/>
                  </a:moveTo>
                  <a:lnTo>
                    <a:pt x="0" y="4"/>
                  </a:lnTo>
                  <a:lnTo>
                    <a:pt x="7" y="55"/>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2391861" y="1952791"/>
              <a:ext cx="617" cy="3699"/>
            </a:xfrm>
            <a:custGeom>
              <a:avLst/>
              <a:gdLst/>
              <a:ahLst/>
              <a:cxnLst/>
              <a:rect l="l" t="t" r="r" b="b"/>
              <a:pathLst>
                <a:path w="8" h="48" extrusionOk="0">
                  <a:moveTo>
                    <a:pt x="1" y="1"/>
                  </a:moveTo>
                  <a:lnTo>
                    <a:pt x="1" y="17"/>
                  </a:lnTo>
                  <a:lnTo>
                    <a:pt x="7" y="4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2392940" y="1953330"/>
              <a:ext cx="1618" cy="4778"/>
            </a:xfrm>
            <a:custGeom>
              <a:avLst/>
              <a:gdLst/>
              <a:ahLst/>
              <a:cxnLst/>
              <a:rect l="l" t="t" r="r" b="b"/>
              <a:pathLst>
                <a:path w="21" h="62" extrusionOk="0">
                  <a:moveTo>
                    <a:pt x="1" y="0"/>
                  </a:moveTo>
                  <a:cubicBezTo>
                    <a:pt x="7" y="27"/>
                    <a:pt x="18" y="44"/>
                    <a:pt x="18" y="61"/>
                  </a:cubicBezTo>
                  <a:cubicBezTo>
                    <a:pt x="21" y="55"/>
                    <a:pt x="18" y="30"/>
                    <a:pt x="14" y="10"/>
                  </a:cubicBezTo>
                  <a:cubicBezTo>
                    <a:pt x="14" y="16"/>
                    <a:pt x="13" y="19"/>
                    <a:pt x="12" y="19"/>
                  </a:cubicBezTo>
                  <a:cubicBezTo>
                    <a:pt x="10" y="19"/>
                    <a:pt x="6" y="1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2393711" y="1951789"/>
              <a:ext cx="308" cy="2389"/>
            </a:xfrm>
            <a:custGeom>
              <a:avLst/>
              <a:gdLst/>
              <a:ahLst/>
              <a:cxnLst/>
              <a:rect l="l" t="t" r="r" b="b"/>
              <a:pathLst>
                <a:path w="4" h="31" extrusionOk="0">
                  <a:moveTo>
                    <a:pt x="0" y="0"/>
                  </a:moveTo>
                  <a:cubicBezTo>
                    <a:pt x="0" y="7"/>
                    <a:pt x="4" y="17"/>
                    <a:pt x="4" y="30"/>
                  </a:cubicBezTo>
                  <a:cubicBezTo>
                    <a:pt x="4" y="24"/>
                    <a:pt x="4" y="1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389857" y="1948629"/>
              <a:ext cx="1079" cy="2929"/>
            </a:xfrm>
            <a:custGeom>
              <a:avLst/>
              <a:gdLst/>
              <a:ahLst/>
              <a:cxnLst/>
              <a:rect l="l" t="t" r="r" b="b"/>
              <a:pathLst>
                <a:path w="14" h="38" extrusionOk="0">
                  <a:moveTo>
                    <a:pt x="0" y="1"/>
                  </a:moveTo>
                  <a:cubicBezTo>
                    <a:pt x="3" y="10"/>
                    <a:pt x="10" y="31"/>
                    <a:pt x="13" y="3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2389857" y="1948629"/>
              <a:ext cx="539" cy="308"/>
            </a:xfrm>
            <a:custGeom>
              <a:avLst/>
              <a:gdLst/>
              <a:ahLst/>
              <a:cxnLst/>
              <a:rect l="l" t="t" r="r" b="b"/>
              <a:pathLst>
                <a:path w="7" h="4" extrusionOk="0">
                  <a:moveTo>
                    <a:pt x="0" y="1"/>
                  </a:moveTo>
                  <a:cubicBezTo>
                    <a:pt x="3" y="1"/>
                    <a:pt x="7" y="4"/>
                    <a:pt x="7" y="4"/>
                  </a:cubicBezTo>
                  <a:cubicBezTo>
                    <a:pt x="7" y="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2389549" y="1948398"/>
              <a:ext cx="385" cy="308"/>
            </a:xfrm>
            <a:custGeom>
              <a:avLst/>
              <a:gdLst/>
              <a:ahLst/>
              <a:cxnLst/>
              <a:rect l="l" t="t" r="r" b="b"/>
              <a:pathLst>
                <a:path w="5" h="4" extrusionOk="0">
                  <a:moveTo>
                    <a:pt x="4" y="4"/>
                  </a:moveTo>
                  <a:lnTo>
                    <a:pt x="4" y="4"/>
                  </a:lnTo>
                  <a:cubicBezTo>
                    <a:pt x="1" y="0"/>
                    <a:pt x="1" y="0"/>
                    <a:pt x="4"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2385618" y="1939766"/>
              <a:ext cx="1387" cy="6088"/>
            </a:xfrm>
            <a:custGeom>
              <a:avLst/>
              <a:gdLst/>
              <a:ahLst/>
              <a:cxnLst/>
              <a:rect l="l" t="t" r="r" b="b"/>
              <a:pathLst>
                <a:path w="18" h="79" extrusionOk="0">
                  <a:moveTo>
                    <a:pt x="1" y="1"/>
                  </a:moveTo>
                  <a:cubicBezTo>
                    <a:pt x="4" y="25"/>
                    <a:pt x="12" y="41"/>
                    <a:pt x="17" y="68"/>
                  </a:cubicBezTo>
                  <a:lnTo>
                    <a:pt x="17" y="68"/>
                  </a:lnTo>
                  <a:cubicBezTo>
                    <a:pt x="14" y="48"/>
                    <a:pt x="13" y="27"/>
                    <a:pt x="1" y="1"/>
                  </a:cubicBezTo>
                  <a:close/>
                  <a:moveTo>
                    <a:pt x="17" y="68"/>
                  </a:moveTo>
                  <a:cubicBezTo>
                    <a:pt x="17" y="72"/>
                    <a:pt x="17" y="75"/>
                    <a:pt x="18" y="78"/>
                  </a:cubicBezTo>
                  <a:cubicBezTo>
                    <a:pt x="17" y="75"/>
                    <a:pt x="17" y="71"/>
                    <a:pt x="17" y="6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2387699" y="1944468"/>
              <a:ext cx="925" cy="2929"/>
            </a:xfrm>
            <a:custGeom>
              <a:avLst/>
              <a:gdLst/>
              <a:ahLst/>
              <a:cxnLst/>
              <a:rect l="l" t="t" r="r" b="b"/>
              <a:pathLst>
                <a:path w="12" h="38" extrusionOk="0">
                  <a:moveTo>
                    <a:pt x="1" y="0"/>
                  </a:moveTo>
                  <a:cubicBezTo>
                    <a:pt x="5" y="11"/>
                    <a:pt x="11" y="24"/>
                    <a:pt x="11" y="38"/>
                  </a:cubicBezTo>
                  <a:lnTo>
                    <a:pt x="11" y="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388239" y="1944236"/>
              <a:ext cx="617" cy="1079"/>
            </a:xfrm>
            <a:custGeom>
              <a:avLst/>
              <a:gdLst/>
              <a:ahLst/>
              <a:cxnLst/>
              <a:rect l="l" t="t" r="r" b="b"/>
              <a:pathLst>
                <a:path w="8" h="14" extrusionOk="0">
                  <a:moveTo>
                    <a:pt x="1" y="0"/>
                  </a:moveTo>
                  <a:lnTo>
                    <a:pt x="4" y="11"/>
                  </a:lnTo>
                  <a:lnTo>
                    <a:pt x="7" y="1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2391398" y="1946857"/>
              <a:ext cx="848" cy="2389"/>
            </a:xfrm>
            <a:custGeom>
              <a:avLst/>
              <a:gdLst/>
              <a:ahLst/>
              <a:cxnLst/>
              <a:rect l="l" t="t" r="r" b="b"/>
              <a:pathLst>
                <a:path w="11" h="31" extrusionOk="0">
                  <a:moveTo>
                    <a:pt x="0" y="0"/>
                  </a:moveTo>
                  <a:cubicBezTo>
                    <a:pt x="3" y="9"/>
                    <a:pt x="6" y="30"/>
                    <a:pt x="9" y="30"/>
                  </a:cubicBezTo>
                  <a:cubicBezTo>
                    <a:pt x="10" y="30"/>
                    <a:pt x="10" y="30"/>
                    <a:pt x="10" y="30"/>
                  </a:cubicBezTo>
                  <a:cubicBezTo>
                    <a:pt x="7" y="13"/>
                    <a:pt x="10" y="10"/>
                    <a:pt x="10" y="7"/>
                  </a:cubicBezTo>
                  <a:cubicBezTo>
                    <a:pt x="7" y="0"/>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2390859" y="1948398"/>
              <a:ext cx="77" cy="308"/>
            </a:xfrm>
            <a:custGeom>
              <a:avLst/>
              <a:gdLst/>
              <a:ahLst/>
              <a:cxnLst/>
              <a:rect l="l" t="t" r="r" b="b"/>
              <a:pathLst>
                <a:path w="1" h="4" extrusionOk="0">
                  <a:moveTo>
                    <a:pt x="0" y="4"/>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2394250" y="1946240"/>
              <a:ext cx="308" cy="694"/>
            </a:xfrm>
            <a:custGeom>
              <a:avLst/>
              <a:gdLst/>
              <a:ahLst/>
              <a:cxnLst/>
              <a:rect l="l" t="t" r="r" b="b"/>
              <a:pathLst>
                <a:path w="4" h="9" extrusionOk="0">
                  <a:moveTo>
                    <a:pt x="4" y="8"/>
                  </a:move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2390705" y="1946086"/>
              <a:ext cx="771" cy="1310"/>
            </a:xfrm>
            <a:custGeom>
              <a:avLst/>
              <a:gdLst/>
              <a:ahLst/>
              <a:cxnLst/>
              <a:rect l="l" t="t" r="r" b="b"/>
              <a:pathLst>
                <a:path w="10" h="17" extrusionOk="0">
                  <a:moveTo>
                    <a:pt x="3" y="1"/>
                  </a:moveTo>
                  <a:cubicBezTo>
                    <a:pt x="0" y="1"/>
                    <a:pt x="2" y="9"/>
                    <a:pt x="2" y="17"/>
                  </a:cubicBezTo>
                  <a:cubicBezTo>
                    <a:pt x="6" y="13"/>
                    <a:pt x="6" y="10"/>
                    <a:pt x="9" y="10"/>
                  </a:cubicBezTo>
                  <a:cubicBezTo>
                    <a:pt x="7" y="5"/>
                    <a:pt x="6" y="2"/>
                    <a:pt x="6" y="2"/>
                  </a:cubicBezTo>
                  <a:cubicBezTo>
                    <a:pt x="6" y="2"/>
                    <a:pt x="6" y="2"/>
                    <a:pt x="6" y="3"/>
                  </a:cubicBezTo>
                  <a:cubicBezTo>
                    <a:pt x="5" y="1"/>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2393171" y="1948629"/>
              <a:ext cx="925" cy="1850"/>
            </a:xfrm>
            <a:custGeom>
              <a:avLst/>
              <a:gdLst/>
              <a:ahLst/>
              <a:cxnLst/>
              <a:rect l="l" t="t" r="r" b="b"/>
              <a:pathLst>
                <a:path w="12" h="24" extrusionOk="0">
                  <a:moveTo>
                    <a:pt x="1" y="1"/>
                  </a:moveTo>
                  <a:cubicBezTo>
                    <a:pt x="3" y="12"/>
                    <a:pt x="11" y="24"/>
                    <a:pt x="11" y="24"/>
                  </a:cubicBezTo>
                  <a:cubicBezTo>
                    <a:pt x="12" y="24"/>
                    <a:pt x="11" y="23"/>
                    <a:pt x="11" y="21"/>
                  </a:cubicBezTo>
                  <a:cubicBezTo>
                    <a:pt x="7" y="14"/>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2391398" y="1949169"/>
              <a:ext cx="154" cy="617"/>
            </a:xfrm>
            <a:custGeom>
              <a:avLst/>
              <a:gdLst/>
              <a:ahLst/>
              <a:cxnLst/>
              <a:rect l="l" t="t" r="r" b="b"/>
              <a:pathLst>
                <a:path w="2" h="8" extrusionOk="0">
                  <a:moveTo>
                    <a:pt x="0" y="0"/>
                  </a:moveTo>
                  <a:lnTo>
                    <a:pt x="0" y="3"/>
                  </a:lnTo>
                  <a:cubicBezTo>
                    <a:pt x="0" y="4"/>
                    <a:pt x="1" y="4"/>
                    <a:pt x="1" y="4"/>
                  </a:cubicBezTo>
                  <a:lnTo>
                    <a:pt x="1" y="4"/>
                  </a:lnTo>
                  <a:cubicBezTo>
                    <a:pt x="1" y="3"/>
                    <a:pt x="0" y="2"/>
                    <a:pt x="0" y="0"/>
                  </a:cubicBezTo>
                  <a:close/>
                  <a:moveTo>
                    <a:pt x="1" y="4"/>
                  </a:moveTo>
                  <a:cubicBezTo>
                    <a:pt x="1" y="6"/>
                    <a:pt x="2" y="7"/>
                    <a:pt x="2" y="7"/>
                  </a:cubicBezTo>
                  <a:cubicBezTo>
                    <a:pt x="2" y="7"/>
                    <a:pt x="2" y="6"/>
                    <a:pt x="1"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2390859" y="1947319"/>
              <a:ext cx="617" cy="1927"/>
            </a:xfrm>
            <a:custGeom>
              <a:avLst/>
              <a:gdLst/>
              <a:ahLst/>
              <a:cxnLst/>
              <a:rect l="l" t="t" r="r" b="b"/>
              <a:pathLst>
                <a:path w="8" h="25" extrusionOk="0">
                  <a:moveTo>
                    <a:pt x="0" y="1"/>
                  </a:moveTo>
                  <a:lnTo>
                    <a:pt x="0" y="14"/>
                  </a:lnTo>
                  <a:cubicBezTo>
                    <a:pt x="4" y="18"/>
                    <a:pt x="4" y="21"/>
                    <a:pt x="7" y="24"/>
                  </a:cubicBezTo>
                  <a:cubicBezTo>
                    <a:pt x="4" y="21"/>
                    <a:pt x="4"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2389241" y="1927821"/>
              <a:ext cx="5086" cy="18496"/>
            </a:xfrm>
            <a:custGeom>
              <a:avLst/>
              <a:gdLst/>
              <a:ahLst/>
              <a:cxnLst/>
              <a:rect l="l" t="t" r="r" b="b"/>
              <a:pathLst>
                <a:path w="66" h="240" extrusionOk="0">
                  <a:moveTo>
                    <a:pt x="1" y="1"/>
                  </a:moveTo>
                  <a:cubicBezTo>
                    <a:pt x="8" y="24"/>
                    <a:pt x="14" y="48"/>
                    <a:pt x="10" y="48"/>
                  </a:cubicBezTo>
                  <a:cubicBezTo>
                    <a:pt x="9" y="48"/>
                    <a:pt x="6" y="44"/>
                    <a:pt x="1" y="34"/>
                  </a:cubicBezTo>
                  <a:lnTo>
                    <a:pt x="1" y="34"/>
                  </a:lnTo>
                  <a:cubicBezTo>
                    <a:pt x="5" y="61"/>
                    <a:pt x="41" y="176"/>
                    <a:pt x="66" y="240"/>
                  </a:cubicBezTo>
                  <a:cubicBezTo>
                    <a:pt x="62" y="224"/>
                    <a:pt x="58" y="210"/>
                    <a:pt x="55" y="186"/>
                  </a:cubicBezTo>
                  <a:cubicBezTo>
                    <a:pt x="49" y="169"/>
                    <a:pt x="32" y="146"/>
                    <a:pt x="25" y="112"/>
                  </a:cubicBezTo>
                  <a:cubicBezTo>
                    <a:pt x="26" y="107"/>
                    <a:pt x="27" y="105"/>
                    <a:pt x="28" y="105"/>
                  </a:cubicBezTo>
                  <a:cubicBezTo>
                    <a:pt x="32" y="105"/>
                    <a:pt x="37" y="127"/>
                    <a:pt x="45" y="143"/>
                  </a:cubicBezTo>
                  <a:cubicBezTo>
                    <a:pt x="28" y="98"/>
                    <a:pt x="35" y="74"/>
                    <a:pt x="11" y="10"/>
                  </a:cubicBezTo>
                  <a:lnTo>
                    <a:pt x="11" y="34"/>
                  </a:lnTo>
                  <a:cubicBezTo>
                    <a:pt x="8" y="2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2393479" y="1946548"/>
              <a:ext cx="1618" cy="3699"/>
            </a:xfrm>
            <a:custGeom>
              <a:avLst/>
              <a:gdLst/>
              <a:ahLst/>
              <a:cxnLst/>
              <a:rect l="l" t="t" r="r" b="b"/>
              <a:pathLst>
                <a:path w="21" h="48" extrusionOk="0">
                  <a:moveTo>
                    <a:pt x="0" y="1"/>
                  </a:moveTo>
                  <a:lnTo>
                    <a:pt x="0" y="1"/>
                  </a:lnTo>
                  <a:cubicBezTo>
                    <a:pt x="3" y="7"/>
                    <a:pt x="11" y="21"/>
                    <a:pt x="20" y="48"/>
                  </a:cubicBezTo>
                  <a:cubicBezTo>
                    <a:pt x="20" y="28"/>
                    <a:pt x="17" y="14"/>
                    <a:pt x="14"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390088" y="1939304"/>
              <a:ext cx="3468" cy="9402"/>
            </a:xfrm>
            <a:custGeom>
              <a:avLst/>
              <a:gdLst/>
              <a:ahLst/>
              <a:cxnLst/>
              <a:rect l="l" t="t" r="r" b="b"/>
              <a:pathLst>
                <a:path w="45" h="122" extrusionOk="0">
                  <a:moveTo>
                    <a:pt x="7" y="0"/>
                  </a:moveTo>
                  <a:cubicBezTo>
                    <a:pt x="0" y="7"/>
                    <a:pt x="14" y="34"/>
                    <a:pt x="14" y="50"/>
                  </a:cubicBezTo>
                  <a:cubicBezTo>
                    <a:pt x="15" y="49"/>
                    <a:pt x="16" y="49"/>
                    <a:pt x="16" y="49"/>
                  </a:cubicBezTo>
                  <a:cubicBezTo>
                    <a:pt x="20" y="49"/>
                    <a:pt x="19" y="77"/>
                    <a:pt x="30" y="95"/>
                  </a:cubicBezTo>
                  <a:cubicBezTo>
                    <a:pt x="30" y="101"/>
                    <a:pt x="30" y="105"/>
                    <a:pt x="27" y="105"/>
                  </a:cubicBezTo>
                  <a:cubicBezTo>
                    <a:pt x="29" y="109"/>
                    <a:pt x="34" y="113"/>
                    <a:pt x="37" y="117"/>
                  </a:cubicBezTo>
                  <a:lnTo>
                    <a:pt x="37" y="117"/>
                  </a:lnTo>
                  <a:cubicBezTo>
                    <a:pt x="37" y="115"/>
                    <a:pt x="36" y="113"/>
                    <a:pt x="36" y="113"/>
                  </a:cubicBezTo>
                  <a:lnTo>
                    <a:pt x="36" y="113"/>
                  </a:lnTo>
                  <a:cubicBezTo>
                    <a:pt x="36" y="113"/>
                    <a:pt x="37" y="114"/>
                    <a:pt x="38" y="115"/>
                  </a:cubicBezTo>
                  <a:cubicBezTo>
                    <a:pt x="34" y="108"/>
                    <a:pt x="34" y="105"/>
                    <a:pt x="34" y="98"/>
                  </a:cubicBezTo>
                  <a:lnTo>
                    <a:pt x="34" y="98"/>
                  </a:lnTo>
                  <a:cubicBezTo>
                    <a:pt x="38" y="105"/>
                    <a:pt x="38" y="108"/>
                    <a:pt x="38" y="115"/>
                  </a:cubicBezTo>
                  <a:lnTo>
                    <a:pt x="38" y="117"/>
                  </a:lnTo>
                  <a:lnTo>
                    <a:pt x="38" y="117"/>
                  </a:lnTo>
                  <a:cubicBezTo>
                    <a:pt x="38" y="117"/>
                    <a:pt x="37" y="117"/>
                    <a:pt x="37" y="117"/>
                  </a:cubicBezTo>
                  <a:lnTo>
                    <a:pt x="37" y="117"/>
                  </a:lnTo>
                  <a:cubicBezTo>
                    <a:pt x="38" y="117"/>
                    <a:pt x="38" y="118"/>
                    <a:pt x="38" y="118"/>
                  </a:cubicBezTo>
                  <a:lnTo>
                    <a:pt x="38" y="117"/>
                  </a:lnTo>
                  <a:lnTo>
                    <a:pt x="38" y="117"/>
                  </a:lnTo>
                  <a:cubicBezTo>
                    <a:pt x="38" y="117"/>
                    <a:pt x="38" y="117"/>
                    <a:pt x="38" y="117"/>
                  </a:cubicBezTo>
                  <a:lnTo>
                    <a:pt x="38" y="117"/>
                  </a:lnTo>
                  <a:lnTo>
                    <a:pt x="44" y="95"/>
                  </a:lnTo>
                  <a:cubicBezTo>
                    <a:pt x="43" y="93"/>
                    <a:pt x="41" y="92"/>
                    <a:pt x="40" y="92"/>
                  </a:cubicBezTo>
                  <a:cubicBezTo>
                    <a:pt x="38" y="92"/>
                    <a:pt x="36" y="94"/>
                    <a:pt x="34" y="98"/>
                  </a:cubicBezTo>
                  <a:cubicBezTo>
                    <a:pt x="24" y="61"/>
                    <a:pt x="24" y="41"/>
                    <a:pt x="7" y="0"/>
                  </a:cubicBezTo>
                  <a:close/>
                  <a:moveTo>
                    <a:pt x="38" y="117"/>
                  </a:moveTo>
                  <a:lnTo>
                    <a:pt x="38" y="118"/>
                  </a:lnTo>
                  <a:lnTo>
                    <a:pt x="41" y="122"/>
                  </a:lnTo>
                  <a:cubicBezTo>
                    <a:pt x="40" y="120"/>
                    <a:pt x="39" y="119"/>
                    <a:pt x="38" y="1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384077" y="1933293"/>
              <a:ext cx="308" cy="539"/>
            </a:xfrm>
            <a:custGeom>
              <a:avLst/>
              <a:gdLst/>
              <a:ahLst/>
              <a:cxnLst/>
              <a:rect l="l" t="t" r="r" b="b"/>
              <a:pathLst>
                <a:path w="4" h="7" extrusionOk="0">
                  <a:moveTo>
                    <a:pt x="1" y="0"/>
                  </a:moveTo>
                  <a:cubicBezTo>
                    <a:pt x="1" y="3"/>
                    <a:pt x="4" y="3"/>
                    <a:pt x="4" y="7"/>
                  </a:cubicBezTo>
                  <a:cubicBezTo>
                    <a:pt x="4" y="3"/>
                    <a:pt x="4"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384308" y="1933755"/>
              <a:ext cx="3237" cy="8246"/>
            </a:xfrm>
            <a:custGeom>
              <a:avLst/>
              <a:gdLst/>
              <a:ahLst/>
              <a:cxnLst/>
              <a:rect l="l" t="t" r="r" b="b"/>
              <a:pathLst>
                <a:path w="42" h="107" extrusionOk="0">
                  <a:moveTo>
                    <a:pt x="8" y="14"/>
                  </a:moveTo>
                  <a:cubicBezTo>
                    <a:pt x="9" y="17"/>
                    <a:pt x="10" y="20"/>
                    <a:pt x="11" y="22"/>
                  </a:cubicBezTo>
                  <a:lnTo>
                    <a:pt x="11" y="22"/>
                  </a:lnTo>
                  <a:cubicBezTo>
                    <a:pt x="10" y="19"/>
                    <a:pt x="9" y="17"/>
                    <a:pt x="8" y="14"/>
                  </a:cubicBezTo>
                  <a:close/>
                  <a:moveTo>
                    <a:pt x="1" y="1"/>
                  </a:moveTo>
                  <a:cubicBezTo>
                    <a:pt x="1" y="11"/>
                    <a:pt x="4" y="32"/>
                    <a:pt x="15" y="49"/>
                  </a:cubicBezTo>
                  <a:lnTo>
                    <a:pt x="15" y="41"/>
                  </a:lnTo>
                  <a:cubicBezTo>
                    <a:pt x="18" y="49"/>
                    <a:pt x="26" y="68"/>
                    <a:pt x="33" y="83"/>
                  </a:cubicBezTo>
                  <a:lnTo>
                    <a:pt x="33" y="83"/>
                  </a:lnTo>
                  <a:cubicBezTo>
                    <a:pt x="25" y="63"/>
                    <a:pt x="19" y="45"/>
                    <a:pt x="11" y="22"/>
                  </a:cubicBezTo>
                  <a:lnTo>
                    <a:pt x="11" y="22"/>
                  </a:lnTo>
                  <a:cubicBezTo>
                    <a:pt x="12" y="27"/>
                    <a:pt x="13" y="32"/>
                    <a:pt x="12" y="32"/>
                  </a:cubicBezTo>
                  <a:cubicBezTo>
                    <a:pt x="12" y="32"/>
                    <a:pt x="12" y="32"/>
                    <a:pt x="11" y="32"/>
                  </a:cubicBezTo>
                  <a:cubicBezTo>
                    <a:pt x="4" y="21"/>
                    <a:pt x="4" y="14"/>
                    <a:pt x="1" y="1"/>
                  </a:cubicBezTo>
                  <a:close/>
                  <a:moveTo>
                    <a:pt x="33" y="83"/>
                  </a:moveTo>
                  <a:lnTo>
                    <a:pt x="33" y="83"/>
                  </a:lnTo>
                  <a:cubicBezTo>
                    <a:pt x="35" y="91"/>
                    <a:pt x="38" y="98"/>
                    <a:pt x="41" y="106"/>
                  </a:cubicBezTo>
                  <a:cubicBezTo>
                    <a:pt x="41" y="104"/>
                    <a:pt x="38" y="95"/>
                    <a:pt x="33" y="8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387622" y="1935913"/>
              <a:ext cx="1233" cy="4162"/>
            </a:xfrm>
            <a:custGeom>
              <a:avLst/>
              <a:gdLst/>
              <a:ahLst/>
              <a:cxnLst/>
              <a:rect l="l" t="t" r="r" b="b"/>
              <a:pathLst>
                <a:path w="16" h="54" extrusionOk="0">
                  <a:moveTo>
                    <a:pt x="2" y="0"/>
                  </a:moveTo>
                  <a:lnTo>
                    <a:pt x="9" y="21"/>
                  </a:lnTo>
                  <a:cubicBezTo>
                    <a:pt x="8" y="20"/>
                    <a:pt x="7" y="19"/>
                    <a:pt x="6" y="19"/>
                  </a:cubicBezTo>
                  <a:lnTo>
                    <a:pt x="6" y="19"/>
                  </a:lnTo>
                  <a:cubicBezTo>
                    <a:pt x="1" y="19"/>
                    <a:pt x="9" y="42"/>
                    <a:pt x="12" y="54"/>
                  </a:cubicBezTo>
                  <a:lnTo>
                    <a:pt x="15" y="34"/>
                  </a:lnTo>
                  <a:lnTo>
                    <a:pt x="2"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395021" y="1946857"/>
              <a:ext cx="1156" cy="4470"/>
            </a:xfrm>
            <a:custGeom>
              <a:avLst/>
              <a:gdLst/>
              <a:ahLst/>
              <a:cxnLst/>
              <a:rect l="l" t="t" r="r" b="b"/>
              <a:pathLst>
                <a:path w="15" h="58" extrusionOk="0">
                  <a:moveTo>
                    <a:pt x="0" y="0"/>
                  </a:moveTo>
                  <a:lnTo>
                    <a:pt x="0" y="17"/>
                  </a:lnTo>
                  <a:lnTo>
                    <a:pt x="14" y="58"/>
                  </a:lnTo>
                  <a:lnTo>
                    <a:pt x="14" y="58"/>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395791" y="1947550"/>
              <a:ext cx="848" cy="2697"/>
            </a:xfrm>
            <a:custGeom>
              <a:avLst/>
              <a:gdLst/>
              <a:ahLst/>
              <a:cxnLst/>
              <a:rect l="l" t="t" r="r" b="b"/>
              <a:pathLst>
                <a:path w="11" h="35" extrusionOk="0">
                  <a:moveTo>
                    <a:pt x="1" y="1"/>
                  </a:moveTo>
                  <a:lnTo>
                    <a:pt x="11" y="35"/>
                  </a:lnTo>
                  <a:lnTo>
                    <a:pt x="7" y="15"/>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429161" y="1895299"/>
              <a:ext cx="77" cy="848"/>
            </a:xfrm>
            <a:custGeom>
              <a:avLst/>
              <a:gdLst/>
              <a:ahLst/>
              <a:cxnLst/>
              <a:rect l="l" t="t" r="r" b="b"/>
              <a:pathLst>
                <a:path w="1" h="11" extrusionOk="0">
                  <a:moveTo>
                    <a:pt x="0" y="10"/>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427851" y="1896301"/>
              <a:ext cx="848" cy="1387"/>
            </a:xfrm>
            <a:custGeom>
              <a:avLst/>
              <a:gdLst/>
              <a:ahLst/>
              <a:cxnLst/>
              <a:rect l="l" t="t" r="r" b="b"/>
              <a:pathLst>
                <a:path w="11" h="18" extrusionOk="0">
                  <a:moveTo>
                    <a:pt x="0" y="0"/>
                  </a:moveTo>
                  <a:lnTo>
                    <a:pt x="6" y="10"/>
                  </a:lnTo>
                  <a:lnTo>
                    <a:pt x="6" y="10"/>
                  </a:lnTo>
                  <a:cubicBezTo>
                    <a:pt x="3" y="4"/>
                    <a:pt x="2" y="0"/>
                    <a:pt x="0" y="0"/>
                  </a:cubicBezTo>
                  <a:close/>
                  <a:moveTo>
                    <a:pt x="6" y="10"/>
                  </a:moveTo>
                  <a:lnTo>
                    <a:pt x="6" y="10"/>
                  </a:lnTo>
                  <a:cubicBezTo>
                    <a:pt x="7" y="12"/>
                    <a:pt x="9" y="15"/>
                    <a:pt x="11" y="17"/>
                  </a:cubicBezTo>
                  <a:lnTo>
                    <a:pt x="6" y="1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417678" y="1939535"/>
              <a:ext cx="2389" cy="4239"/>
            </a:xfrm>
            <a:custGeom>
              <a:avLst/>
              <a:gdLst/>
              <a:ahLst/>
              <a:cxnLst/>
              <a:rect l="l" t="t" r="r" b="b"/>
              <a:pathLst>
                <a:path w="31" h="55" extrusionOk="0">
                  <a:moveTo>
                    <a:pt x="1" y="0"/>
                  </a:moveTo>
                  <a:cubicBezTo>
                    <a:pt x="1" y="1"/>
                    <a:pt x="1" y="1"/>
                    <a:pt x="1" y="1"/>
                  </a:cubicBezTo>
                  <a:lnTo>
                    <a:pt x="1" y="1"/>
                  </a:lnTo>
                  <a:cubicBezTo>
                    <a:pt x="1" y="1"/>
                    <a:pt x="1" y="1"/>
                    <a:pt x="1" y="0"/>
                  </a:cubicBezTo>
                  <a:close/>
                  <a:moveTo>
                    <a:pt x="1" y="1"/>
                  </a:moveTo>
                  <a:cubicBezTo>
                    <a:pt x="13" y="24"/>
                    <a:pt x="29" y="55"/>
                    <a:pt x="30" y="55"/>
                  </a:cubicBezTo>
                  <a:cubicBezTo>
                    <a:pt x="30" y="55"/>
                    <a:pt x="29" y="51"/>
                    <a:pt x="24" y="41"/>
                  </a:cubicBezTo>
                  <a:lnTo>
                    <a:pt x="7" y="4"/>
                  </a:lnTo>
                  <a:lnTo>
                    <a:pt x="7" y="4"/>
                  </a:lnTo>
                  <a:cubicBezTo>
                    <a:pt x="8" y="6"/>
                    <a:pt x="8" y="7"/>
                    <a:pt x="7" y="7"/>
                  </a:cubicBezTo>
                  <a:cubicBezTo>
                    <a:pt x="6" y="7"/>
                    <a:pt x="3"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424229" y="1915567"/>
              <a:ext cx="1002" cy="2697"/>
            </a:xfrm>
            <a:custGeom>
              <a:avLst/>
              <a:gdLst/>
              <a:ahLst/>
              <a:cxnLst/>
              <a:rect l="l" t="t" r="r" b="b"/>
              <a:pathLst>
                <a:path w="13" h="35" extrusionOk="0">
                  <a:moveTo>
                    <a:pt x="0" y="1"/>
                  </a:moveTo>
                  <a:cubicBezTo>
                    <a:pt x="2" y="9"/>
                    <a:pt x="5" y="15"/>
                    <a:pt x="8" y="22"/>
                  </a:cubicBezTo>
                  <a:lnTo>
                    <a:pt x="8" y="22"/>
                  </a:lnTo>
                  <a:cubicBezTo>
                    <a:pt x="7" y="19"/>
                    <a:pt x="6" y="15"/>
                    <a:pt x="6" y="11"/>
                  </a:cubicBezTo>
                  <a:lnTo>
                    <a:pt x="0" y="1"/>
                  </a:lnTo>
                  <a:close/>
                  <a:moveTo>
                    <a:pt x="8" y="22"/>
                  </a:moveTo>
                  <a:cubicBezTo>
                    <a:pt x="9" y="26"/>
                    <a:pt x="11" y="30"/>
                    <a:pt x="13" y="34"/>
                  </a:cubicBezTo>
                  <a:cubicBezTo>
                    <a:pt x="12" y="30"/>
                    <a:pt x="10" y="26"/>
                    <a:pt x="8"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419528" y="1904393"/>
              <a:ext cx="1079" cy="1927"/>
            </a:xfrm>
            <a:custGeom>
              <a:avLst/>
              <a:gdLst/>
              <a:ahLst/>
              <a:cxnLst/>
              <a:rect l="l" t="t" r="r" b="b"/>
              <a:pathLst>
                <a:path w="14" h="25" extrusionOk="0">
                  <a:moveTo>
                    <a:pt x="0" y="1"/>
                  </a:moveTo>
                  <a:cubicBezTo>
                    <a:pt x="1" y="3"/>
                    <a:pt x="2" y="5"/>
                    <a:pt x="4" y="7"/>
                  </a:cubicBezTo>
                  <a:lnTo>
                    <a:pt x="4" y="7"/>
                  </a:lnTo>
                  <a:lnTo>
                    <a:pt x="0" y="1"/>
                  </a:lnTo>
                  <a:close/>
                  <a:moveTo>
                    <a:pt x="4" y="7"/>
                  </a:moveTo>
                  <a:lnTo>
                    <a:pt x="13" y="24"/>
                  </a:lnTo>
                  <a:cubicBezTo>
                    <a:pt x="11" y="19"/>
                    <a:pt x="7" y="13"/>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432784" y="1886667"/>
              <a:ext cx="1618" cy="2929"/>
            </a:xfrm>
            <a:custGeom>
              <a:avLst/>
              <a:gdLst/>
              <a:ahLst/>
              <a:cxnLst/>
              <a:rect l="l" t="t" r="r" b="b"/>
              <a:pathLst>
                <a:path w="21" h="38" extrusionOk="0">
                  <a:moveTo>
                    <a:pt x="3" y="0"/>
                  </a:moveTo>
                  <a:cubicBezTo>
                    <a:pt x="0" y="4"/>
                    <a:pt x="11" y="21"/>
                    <a:pt x="20" y="38"/>
                  </a:cubicBez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404346" y="1942310"/>
              <a:ext cx="1695" cy="2774"/>
            </a:xfrm>
            <a:custGeom>
              <a:avLst/>
              <a:gdLst/>
              <a:ahLst/>
              <a:cxnLst/>
              <a:rect l="l" t="t" r="r" b="b"/>
              <a:pathLst>
                <a:path w="22" h="36" extrusionOk="0">
                  <a:moveTo>
                    <a:pt x="2" y="1"/>
                  </a:moveTo>
                  <a:cubicBezTo>
                    <a:pt x="1" y="1"/>
                    <a:pt x="1" y="5"/>
                    <a:pt x="4" y="15"/>
                  </a:cubicBezTo>
                  <a:cubicBezTo>
                    <a:pt x="15" y="28"/>
                    <a:pt x="18" y="36"/>
                    <a:pt x="21" y="36"/>
                  </a:cubicBezTo>
                  <a:cubicBezTo>
                    <a:pt x="15" y="22"/>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442957" y="1923891"/>
              <a:ext cx="771" cy="1927"/>
            </a:xfrm>
            <a:custGeom>
              <a:avLst/>
              <a:gdLst/>
              <a:ahLst/>
              <a:cxnLst/>
              <a:rect l="l" t="t" r="r" b="b"/>
              <a:pathLst>
                <a:path w="10" h="25" extrusionOk="0">
                  <a:moveTo>
                    <a:pt x="0" y="1"/>
                  </a:moveTo>
                  <a:cubicBezTo>
                    <a:pt x="3" y="6"/>
                    <a:pt x="5" y="11"/>
                    <a:pt x="8" y="18"/>
                  </a:cubicBezTo>
                  <a:lnTo>
                    <a:pt x="8" y="18"/>
                  </a:lnTo>
                  <a:cubicBezTo>
                    <a:pt x="6" y="12"/>
                    <a:pt x="5" y="5"/>
                    <a:pt x="0" y="1"/>
                  </a:cubicBezTo>
                  <a:close/>
                  <a:moveTo>
                    <a:pt x="8" y="18"/>
                  </a:moveTo>
                  <a:cubicBezTo>
                    <a:pt x="8" y="20"/>
                    <a:pt x="9" y="22"/>
                    <a:pt x="10" y="24"/>
                  </a:cubicBezTo>
                  <a:cubicBezTo>
                    <a:pt x="9" y="22"/>
                    <a:pt x="9" y="20"/>
                    <a:pt x="8"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405964" y="1943928"/>
              <a:ext cx="1156" cy="2158"/>
            </a:xfrm>
            <a:custGeom>
              <a:avLst/>
              <a:gdLst/>
              <a:ahLst/>
              <a:cxnLst/>
              <a:rect l="l" t="t" r="r" b="b"/>
              <a:pathLst>
                <a:path w="15" h="28" extrusionOk="0">
                  <a:moveTo>
                    <a:pt x="4" y="1"/>
                  </a:moveTo>
                  <a:cubicBezTo>
                    <a:pt x="4" y="11"/>
                    <a:pt x="4" y="15"/>
                    <a:pt x="0" y="15"/>
                  </a:cubicBezTo>
                  <a:cubicBezTo>
                    <a:pt x="6" y="22"/>
                    <a:pt x="10" y="28"/>
                    <a:pt x="12" y="28"/>
                  </a:cubicBezTo>
                  <a:cubicBezTo>
                    <a:pt x="14" y="28"/>
                    <a:pt x="14" y="23"/>
                    <a:pt x="11" y="11"/>
                  </a:cubicBezTo>
                  <a:cubicBezTo>
                    <a:pt x="7" y="7"/>
                    <a:pt x="7"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458832" y="1877573"/>
              <a:ext cx="308" cy="385"/>
            </a:xfrm>
            <a:custGeom>
              <a:avLst/>
              <a:gdLst/>
              <a:ahLst/>
              <a:cxnLst/>
              <a:rect l="l" t="t" r="r" b="b"/>
              <a:pathLst>
                <a:path w="4" h="5" extrusionOk="0">
                  <a:moveTo>
                    <a:pt x="0" y="0"/>
                  </a:moveTo>
                  <a:cubicBezTo>
                    <a:pt x="0" y="4"/>
                    <a:pt x="0" y="4"/>
                    <a:pt x="3" y="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483571" y="1898690"/>
              <a:ext cx="308" cy="539"/>
            </a:xfrm>
            <a:custGeom>
              <a:avLst/>
              <a:gdLst/>
              <a:ahLst/>
              <a:cxnLst/>
              <a:rect l="l" t="t" r="r" b="b"/>
              <a:pathLst>
                <a:path w="4" h="7" extrusionOk="0">
                  <a:moveTo>
                    <a:pt x="0" y="0"/>
                  </a:moveTo>
                  <a:lnTo>
                    <a:pt x="0" y="7"/>
                  </a:lnTo>
                  <a:cubicBezTo>
                    <a:pt x="0" y="7"/>
                    <a:pt x="3"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399953" y="1947550"/>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394789" y="1934834"/>
              <a:ext cx="539" cy="1387"/>
            </a:xfrm>
            <a:custGeom>
              <a:avLst/>
              <a:gdLst/>
              <a:ahLst/>
              <a:cxnLst/>
              <a:rect l="l" t="t" r="r" b="b"/>
              <a:pathLst>
                <a:path w="7" h="18" extrusionOk="0">
                  <a:moveTo>
                    <a:pt x="0" y="0"/>
                  </a:moveTo>
                  <a:cubicBezTo>
                    <a:pt x="3" y="11"/>
                    <a:pt x="3" y="14"/>
                    <a:pt x="7" y="18"/>
                  </a:cubicBezTo>
                  <a:cubicBezTo>
                    <a:pt x="3" y="14"/>
                    <a:pt x="3"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401803" y="1925432"/>
              <a:ext cx="308" cy="385"/>
            </a:xfrm>
            <a:custGeom>
              <a:avLst/>
              <a:gdLst/>
              <a:ahLst/>
              <a:cxnLst/>
              <a:rect l="l" t="t" r="r" b="b"/>
              <a:pathLst>
                <a:path w="4" h="5" extrusionOk="0">
                  <a:moveTo>
                    <a:pt x="1" y="0"/>
                  </a:moveTo>
                  <a:cubicBezTo>
                    <a:pt x="1" y="0"/>
                    <a:pt x="2" y="2"/>
                    <a:pt x="4" y="4"/>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399182" y="1946548"/>
              <a:ext cx="617" cy="848"/>
            </a:xfrm>
            <a:custGeom>
              <a:avLst/>
              <a:gdLst/>
              <a:ahLst/>
              <a:cxnLst/>
              <a:rect l="l" t="t" r="r" b="b"/>
              <a:pathLst>
                <a:path w="8" h="11" extrusionOk="0">
                  <a:moveTo>
                    <a:pt x="1" y="1"/>
                  </a:moveTo>
                  <a:lnTo>
                    <a:pt x="1" y="1"/>
                  </a:lnTo>
                  <a:cubicBezTo>
                    <a:pt x="4" y="4"/>
                    <a:pt x="4" y="7"/>
                    <a:pt x="7" y="11"/>
                  </a:cubicBezTo>
                  <a:cubicBezTo>
                    <a:pt x="7" y="7"/>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399413" y="1947550"/>
              <a:ext cx="385" cy="694"/>
            </a:xfrm>
            <a:custGeom>
              <a:avLst/>
              <a:gdLst/>
              <a:ahLst/>
              <a:cxnLst/>
              <a:rect l="l" t="t" r="r" b="b"/>
              <a:pathLst>
                <a:path w="5" h="9" extrusionOk="0">
                  <a:moveTo>
                    <a:pt x="1" y="1"/>
                  </a:moveTo>
                  <a:cubicBezTo>
                    <a:pt x="1" y="5"/>
                    <a:pt x="2" y="8"/>
                    <a:pt x="3" y="8"/>
                  </a:cubicBezTo>
                  <a:cubicBezTo>
                    <a:pt x="4" y="8"/>
                    <a:pt x="4" y="7"/>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399722" y="1947319"/>
              <a:ext cx="539" cy="308"/>
            </a:xfrm>
            <a:custGeom>
              <a:avLst/>
              <a:gdLst/>
              <a:ahLst/>
              <a:cxnLst/>
              <a:rect l="l" t="t" r="r" b="b"/>
              <a:pathLst>
                <a:path w="7" h="4" extrusionOk="0">
                  <a:moveTo>
                    <a:pt x="0" y="1"/>
                  </a:moveTo>
                  <a:lnTo>
                    <a:pt x="3" y="4"/>
                  </a:lnTo>
                  <a:lnTo>
                    <a:pt x="7" y="1"/>
                  </a:lnTo>
                  <a:lnTo>
                    <a:pt x="7" y="1"/>
                  </a:lnTo>
                  <a:cubicBezTo>
                    <a:pt x="6" y="2"/>
                    <a:pt x="5" y="2"/>
                    <a:pt x="4" y="2"/>
                  </a:cubicBezTo>
                  <a:cubicBezTo>
                    <a:pt x="3" y="2"/>
                    <a:pt x="2"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450586" y="1891985"/>
              <a:ext cx="462" cy="1002"/>
            </a:xfrm>
            <a:custGeom>
              <a:avLst/>
              <a:gdLst/>
              <a:ahLst/>
              <a:cxnLst/>
              <a:rect l="l" t="t" r="r" b="b"/>
              <a:pathLst>
                <a:path w="6" h="13" extrusionOk="0">
                  <a:moveTo>
                    <a:pt x="1" y="1"/>
                  </a:moveTo>
                  <a:cubicBezTo>
                    <a:pt x="0" y="1"/>
                    <a:pt x="1" y="4"/>
                    <a:pt x="3" y="9"/>
                  </a:cubicBezTo>
                  <a:cubicBezTo>
                    <a:pt x="3" y="9"/>
                    <a:pt x="4" y="9"/>
                    <a:pt x="5" y="10"/>
                  </a:cubicBezTo>
                  <a:lnTo>
                    <a:pt x="5" y="10"/>
                  </a:lnTo>
                  <a:cubicBezTo>
                    <a:pt x="2" y="3"/>
                    <a:pt x="1" y="1"/>
                    <a:pt x="1" y="1"/>
                  </a:cubicBezTo>
                  <a:close/>
                  <a:moveTo>
                    <a:pt x="5" y="10"/>
                  </a:moveTo>
                  <a:cubicBezTo>
                    <a:pt x="5" y="11"/>
                    <a:pt x="5" y="12"/>
                    <a:pt x="6" y="12"/>
                  </a:cubicBezTo>
                  <a:cubicBezTo>
                    <a:pt x="6" y="11"/>
                    <a:pt x="5" y="11"/>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410126" y="1907784"/>
              <a:ext cx="77" cy="77"/>
            </a:xfrm>
            <a:custGeom>
              <a:avLst/>
              <a:gdLst/>
              <a:ahLst/>
              <a:cxnLst/>
              <a:rect l="l" t="t" r="r" b="b"/>
              <a:pathLst>
                <a:path w="1" h="1" extrusionOk="0">
                  <a:moveTo>
                    <a:pt x="1" y="0"/>
                  </a:move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409895" y="1905163"/>
              <a:ext cx="3930" cy="11021"/>
            </a:xfrm>
            <a:custGeom>
              <a:avLst/>
              <a:gdLst/>
              <a:ahLst/>
              <a:cxnLst/>
              <a:rect l="l" t="t" r="r" b="b"/>
              <a:pathLst>
                <a:path w="51" h="143" extrusionOk="0">
                  <a:moveTo>
                    <a:pt x="0" y="0"/>
                  </a:moveTo>
                  <a:cubicBezTo>
                    <a:pt x="11" y="31"/>
                    <a:pt x="12" y="40"/>
                    <a:pt x="9" y="40"/>
                  </a:cubicBezTo>
                  <a:cubicBezTo>
                    <a:pt x="8" y="40"/>
                    <a:pt x="6" y="38"/>
                    <a:pt x="4" y="34"/>
                  </a:cubicBezTo>
                  <a:lnTo>
                    <a:pt x="4" y="34"/>
                  </a:lnTo>
                  <a:lnTo>
                    <a:pt x="51" y="142"/>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393171" y="1876957"/>
              <a:ext cx="92019" cy="72829"/>
            </a:xfrm>
            <a:custGeom>
              <a:avLst/>
              <a:gdLst/>
              <a:ahLst/>
              <a:cxnLst/>
              <a:rect l="l" t="t" r="r" b="b"/>
              <a:pathLst>
                <a:path w="1194" h="945" extrusionOk="0">
                  <a:moveTo>
                    <a:pt x="838" y="19"/>
                  </a:moveTo>
                  <a:lnTo>
                    <a:pt x="838" y="19"/>
                  </a:lnTo>
                  <a:cubicBezTo>
                    <a:pt x="839" y="19"/>
                    <a:pt x="839" y="19"/>
                    <a:pt x="839" y="19"/>
                  </a:cubicBezTo>
                  <a:lnTo>
                    <a:pt x="839" y="19"/>
                  </a:lnTo>
                  <a:lnTo>
                    <a:pt x="838" y="19"/>
                  </a:lnTo>
                  <a:close/>
                  <a:moveTo>
                    <a:pt x="629" y="109"/>
                  </a:moveTo>
                  <a:cubicBezTo>
                    <a:pt x="629" y="109"/>
                    <a:pt x="629" y="109"/>
                    <a:pt x="629" y="109"/>
                  </a:cubicBezTo>
                  <a:cubicBezTo>
                    <a:pt x="629" y="109"/>
                    <a:pt x="629" y="109"/>
                    <a:pt x="629" y="109"/>
                  </a:cubicBezTo>
                  <a:close/>
                  <a:moveTo>
                    <a:pt x="558" y="130"/>
                  </a:moveTo>
                  <a:cubicBezTo>
                    <a:pt x="558" y="130"/>
                    <a:pt x="558" y="131"/>
                    <a:pt x="558" y="131"/>
                  </a:cubicBezTo>
                  <a:lnTo>
                    <a:pt x="558" y="131"/>
                  </a:lnTo>
                  <a:lnTo>
                    <a:pt x="558" y="130"/>
                  </a:lnTo>
                  <a:close/>
                  <a:moveTo>
                    <a:pt x="589" y="184"/>
                  </a:moveTo>
                  <a:lnTo>
                    <a:pt x="589" y="184"/>
                  </a:lnTo>
                  <a:cubicBezTo>
                    <a:pt x="589" y="185"/>
                    <a:pt x="590" y="186"/>
                    <a:pt x="591" y="188"/>
                  </a:cubicBezTo>
                  <a:lnTo>
                    <a:pt x="591" y="188"/>
                  </a:lnTo>
                  <a:cubicBezTo>
                    <a:pt x="590" y="186"/>
                    <a:pt x="589" y="185"/>
                    <a:pt x="589" y="184"/>
                  </a:cubicBezTo>
                  <a:close/>
                  <a:moveTo>
                    <a:pt x="366" y="154"/>
                  </a:moveTo>
                  <a:cubicBezTo>
                    <a:pt x="373" y="171"/>
                    <a:pt x="401" y="214"/>
                    <a:pt x="420" y="248"/>
                  </a:cubicBezTo>
                  <a:lnTo>
                    <a:pt x="420" y="248"/>
                  </a:lnTo>
                  <a:lnTo>
                    <a:pt x="420" y="231"/>
                  </a:lnTo>
                  <a:cubicBezTo>
                    <a:pt x="383" y="167"/>
                    <a:pt x="392" y="195"/>
                    <a:pt x="366" y="154"/>
                  </a:cubicBezTo>
                  <a:close/>
                  <a:moveTo>
                    <a:pt x="420" y="248"/>
                  </a:moveTo>
                  <a:lnTo>
                    <a:pt x="420" y="248"/>
                  </a:lnTo>
                  <a:cubicBezTo>
                    <a:pt x="420" y="248"/>
                    <a:pt x="420" y="248"/>
                    <a:pt x="420" y="248"/>
                  </a:cubicBezTo>
                  <a:lnTo>
                    <a:pt x="420" y="248"/>
                  </a:lnTo>
                  <a:cubicBezTo>
                    <a:pt x="420" y="248"/>
                    <a:pt x="420" y="248"/>
                    <a:pt x="420" y="248"/>
                  </a:cubicBezTo>
                  <a:close/>
                  <a:moveTo>
                    <a:pt x="467" y="259"/>
                  </a:moveTo>
                  <a:cubicBezTo>
                    <a:pt x="467" y="259"/>
                    <a:pt x="466" y="259"/>
                    <a:pt x="466" y="260"/>
                  </a:cubicBezTo>
                  <a:lnTo>
                    <a:pt x="466" y="260"/>
                  </a:lnTo>
                  <a:lnTo>
                    <a:pt x="467" y="259"/>
                  </a:lnTo>
                  <a:close/>
                  <a:moveTo>
                    <a:pt x="420" y="248"/>
                  </a:moveTo>
                  <a:lnTo>
                    <a:pt x="420" y="248"/>
                  </a:lnTo>
                  <a:cubicBezTo>
                    <a:pt x="428" y="262"/>
                    <a:pt x="434" y="273"/>
                    <a:pt x="436" y="282"/>
                  </a:cubicBezTo>
                  <a:cubicBezTo>
                    <a:pt x="434" y="275"/>
                    <a:pt x="430" y="263"/>
                    <a:pt x="430" y="260"/>
                  </a:cubicBezTo>
                  <a:lnTo>
                    <a:pt x="430" y="260"/>
                  </a:lnTo>
                  <a:cubicBezTo>
                    <a:pt x="431" y="261"/>
                    <a:pt x="432" y="262"/>
                    <a:pt x="433" y="263"/>
                  </a:cubicBezTo>
                  <a:lnTo>
                    <a:pt x="433" y="263"/>
                  </a:lnTo>
                  <a:cubicBezTo>
                    <a:pt x="431" y="260"/>
                    <a:pt x="430" y="259"/>
                    <a:pt x="430" y="259"/>
                  </a:cubicBezTo>
                  <a:lnTo>
                    <a:pt x="430" y="259"/>
                  </a:lnTo>
                  <a:cubicBezTo>
                    <a:pt x="430" y="259"/>
                    <a:pt x="430" y="259"/>
                    <a:pt x="430" y="260"/>
                  </a:cubicBezTo>
                  <a:lnTo>
                    <a:pt x="430" y="260"/>
                  </a:lnTo>
                  <a:cubicBezTo>
                    <a:pt x="427" y="257"/>
                    <a:pt x="424" y="253"/>
                    <a:pt x="420" y="248"/>
                  </a:cubicBezTo>
                  <a:close/>
                  <a:moveTo>
                    <a:pt x="379" y="306"/>
                  </a:moveTo>
                  <a:cubicBezTo>
                    <a:pt x="379" y="308"/>
                    <a:pt x="381" y="312"/>
                    <a:pt x="382" y="315"/>
                  </a:cubicBezTo>
                  <a:lnTo>
                    <a:pt x="382" y="315"/>
                  </a:lnTo>
                  <a:cubicBezTo>
                    <a:pt x="381" y="312"/>
                    <a:pt x="380" y="309"/>
                    <a:pt x="379" y="306"/>
                  </a:cubicBezTo>
                  <a:close/>
                  <a:moveTo>
                    <a:pt x="1081" y="339"/>
                  </a:moveTo>
                  <a:lnTo>
                    <a:pt x="1081" y="339"/>
                  </a:lnTo>
                  <a:cubicBezTo>
                    <a:pt x="1081" y="339"/>
                    <a:pt x="1081" y="340"/>
                    <a:pt x="1082" y="340"/>
                  </a:cubicBezTo>
                  <a:cubicBezTo>
                    <a:pt x="1081" y="340"/>
                    <a:pt x="1081" y="339"/>
                    <a:pt x="1081" y="339"/>
                  </a:cubicBezTo>
                  <a:close/>
                  <a:moveTo>
                    <a:pt x="359" y="397"/>
                  </a:moveTo>
                  <a:cubicBezTo>
                    <a:pt x="359" y="397"/>
                    <a:pt x="359" y="398"/>
                    <a:pt x="359" y="398"/>
                  </a:cubicBezTo>
                  <a:lnTo>
                    <a:pt x="359" y="398"/>
                  </a:lnTo>
                  <a:cubicBezTo>
                    <a:pt x="359" y="398"/>
                    <a:pt x="359" y="397"/>
                    <a:pt x="359" y="397"/>
                  </a:cubicBezTo>
                  <a:close/>
                  <a:moveTo>
                    <a:pt x="1021" y="409"/>
                  </a:moveTo>
                  <a:lnTo>
                    <a:pt x="1021" y="409"/>
                  </a:lnTo>
                  <a:cubicBezTo>
                    <a:pt x="1022" y="410"/>
                    <a:pt x="1023" y="412"/>
                    <a:pt x="1024" y="413"/>
                  </a:cubicBezTo>
                  <a:cubicBezTo>
                    <a:pt x="1023" y="412"/>
                    <a:pt x="1022" y="410"/>
                    <a:pt x="1021" y="409"/>
                  </a:cubicBezTo>
                  <a:close/>
                  <a:moveTo>
                    <a:pt x="294" y="430"/>
                  </a:moveTo>
                  <a:cubicBezTo>
                    <a:pt x="295" y="432"/>
                    <a:pt x="295" y="433"/>
                    <a:pt x="295" y="434"/>
                  </a:cubicBezTo>
                  <a:lnTo>
                    <a:pt x="295" y="434"/>
                  </a:lnTo>
                  <a:cubicBezTo>
                    <a:pt x="295" y="433"/>
                    <a:pt x="295" y="432"/>
                    <a:pt x="294" y="430"/>
                  </a:cubicBezTo>
                  <a:close/>
                  <a:moveTo>
                    <a:pt x="919" y="439"/>
                  </a:moveTo>
                  <a:cubicBezTo>
                    <a:pt x="919" y="440"/>
                    <a:pt x="919" y="440"/>
                    <a:pt x="919" y="441"/>
                  </a:cubicBezTo>
                  <a:lnTo>
                    <a:pt x="922" y="443"/>
                  </a:lnTo>
                  <a:lnTo>
                    <a:pt x="922" y="443"/>
                  </a:lnTo>
                  <a:cubicBezTo>
                    <a:pt x="921" y="442"/>
                    <a:pt x="920" y="440"/>
                    <a:pt x="919" y="439"/>
                  </a:cubicBezTo>
                  <a:close/>
                  <a:moveTo>
                    <a:pt x="295" y="434"/>
                  </a:moveTo>
                  <a:cubicBezTo>
                    <a:pt x="296" y="439"/>
                    <a:pt x="296" y="442"/>
                    <a:pt x="296" y="443"/>
                  </a:cubicBezTo>
                  <a:lnTo>
                    <a:pt x="296" y="443"/>
                  </a:lnTo>
                  <a:cubicBezTo>
                    <a:pt x="298" y="442"/>
                    <a:pt x="298" y="445"/>
                    <a:pt x="295" y="434"/>
                  </a:cubicBezTo>
                  <a:close/>
                  <a:moveTo>
                    <a:pt x="296" y="443"/>
                  </a:moveTo>
                  <a:lnTo>
                    <a:pt x="296" y="443"/>
                  </a:lnTo>
                  <a:cubicBezTo>
                    <a:pt x="295" y="444"/>
                    <a:pt x="295" y="444"/>
                    <a:pt x="294" y="444"/>
                  </a:cubicBezTo>
                  <a:cubicBezTo>
                    <a:pt x="294" y="444"/>
                    <a:pt x="295" y="444"/>
                    <a:pt x="295" y="445"/>
                  </a:cubicBezTo>
                  <a:lnTo>
                    <a:pt x="295" y="445"/>
                  </a:lnTo>
                  <a:cubicBezTo>
                    <a:pt x="295" y="444"/>
                    <a:pt x="295" y="444"/>
                    <a:pt x="296" y="443"/>
                  </a:cubicBezTo>
                  <a:close/>
                  <a:moveTo>
                    <a:pt x="358" y="430"/>
                  </a:moveTo>
                  <a:cubicBezTo>
                    <a:pt x="359" y="430"/>
                    <a:pt x="363" y="436"/>
                    <a:pt x="369" y="444"/>
                  </a:cubicBezTo>
                  <a:cubicBezTo>
                    <a:pt x="369" y="445"/>
                    <a:pt x="369" y="446"/>
                    <a:pt x="368" y="446"/>
                  </a:cubicBezTo>
                  <a:cubicBezTo>
                    <a:pt x="366" y="446"/>
                    <a:pt x="363" y="444"/>
                    <a:pt x="359" y="438"/>
                  </a:cubicBezTo>
                  <a:cubicBezTo>
                    <a:pt x="358" y="432"/>
                    <a:pt x="357" y="430"/>
                    <a:pt x="358" y="430"/>
                  </a:cubicBezTo>
                  <a:close/>
                  <a:moveTo>
                    <a:pt x="96" y="478"/>
                  </a:moveTo>
                  <a:cubicBezTo>
                    <a:pt x="96" y="479"/>
                    <a:pt x="97" y="480"/>
                    <a:pt x="97" y="482"/>
                  </a:cubicBezTo>
                  <a:lnTo>
                    <a:pt x="97" y="482"/>
                  </a:lnTo>
                  <a:cubicBezTo>
                    <a:pt x="97" y="480"/>
                    <a:pt x="96" y="479"/>
                    <a:pt x="96" y="478"/>
                  </a:cubicBezTo>
                  <a:close/>
                  <a:moveTo>
                    <a:pt x="51" y="552"/>
                  </a:moveTo>
                  <a:cubicBezTo>
                    <a:pt x="52" y="555"/>
                    <a:pt x="53" y="558"/>
                    <a:pt x="54" y="560"/>
                  </a:cubicBezTo>
                  <a:lnTo>
                    <a:pt x="54" y="560"/>
                  </a:lnTo>
                  <a:cubicBezTo>
                    <a:pt x="53" y="557"/>
                    <a:pt x="52" y="555"/>
                    <a:pt x="51" y="552"/>
                  </a:cubicBezTo>
                  <a:close/>
                  <a:moveTo>
                    <a:pt x="310" y="798"/>
                  </a:moveTo>
                  <a:cubicBezTo>
                    <a:pt x="311" y="801"/>
                    <a:pt x="314" y="806"/>
                    <a:pt x="319" y="812"/>
                  </a:cubicBezTo>
                  <a:cubicBezTo>
                    <a:pt x="316" y="808"/>
                    <a:pt x="313" y="803"/>
                    <a:pt x="310" y="798"/>
                  </a:cubicBezTo>
                  <a:close/>
                  <a:moveTo>
                    <a:pt x="264" y="806"/>
                  </a:moveTo>
                  <a:lnTo>
                    <a:pt x="264" y="806"/>
                  </a:lnTo>
                  <a:cubicBezTo>
                    <a:pt x="266" y="810"/>
                    <a:pt x="267" y="812"/>
                    <a:pt x="268" y="813"/>
                  </a:cubicBezTo>
                  <a:lnTo>
                    <a:pt x="268" y="813"/>
                  </a:lnTo>
                  <a:cubicBezTo>
                    <a:pt x="267" y="811"/>
                    <a:pt x="266" y="808"/>
                    <a:pt x="264" y="806"/>
                  </a:cubicBezTo>
                  <a:close/>
                  <a:moveTo>
                    <a:pt x="842" y="1"/>
                  </a:moveTo>
                  <a:lnTo>
                    <a:pt x="842" y="1"/>
                  </a:lnTo>
                  <a:cubicBezTo>
                    <a:pt x="836" y="1"/>
                    <a:pt x="842" y="19"/>
                    <a:pt x="840" y="19"/>
                  </a:cubicBezTo>
                  <a:cubicBezTo>
                    <a:pt x="840" y="19"/>
                    <a:pt x="839" y="19"/>
                    <a:pt x="839" y="19"/>
                  </a:cubicBezTo>
                  <a:lnTo>
                    <a:pt x="839" y="19"/>
                  </a:lnTo>
                  <a:lnTo>
                    <a:pt x="852" y="28"/>
                  </a:lnTo>
                  <a:cubicBezTo>
                    <a:pt x="852" y="59"/>
                    <a:pt x="818" y="42"/>
                    <a:pt x="835" y="96"/>
                  </a:cubicBezTo>
                  <a:lnTo>
                    <a:pt x="846" y="113"/>
                  </a:lnTo>
                  <a:cubicBezTo>
                    <a:pt x="849" y="125"/>
                    <a:pt x="849" y="129"/>
                    <a:pt x="847" y="129"/>
                  </a:cubicBezTo>
                  <a:cubicBezTo>
                    <a:pt x="844" y="129"/>
                    <a:pt x="834" y="117"/>
                    <a:pt x="829" y="117"/>
                  </a:cubicBezTo>
                  <a:cubicBezTo>
                    <a:pt x="827" y="117"/>
                    <a:pt x="825" y="119"/>
                    <a:pt x="825" y="123"/>
                  </a:cubicBezTo>
                  <a:lnTo>
                    <a:pt x="821" y="117"/>
                  </a:lnTo>
                  <a:lnTo>
                    <a:pt x="821" y="117"/>
                  </a:lnTo>
                  <a:cubicBezTo>
                    <a:pt x="832" y="137"/>
                    <a:pt x="835" y="147"/>
                    <a:pt x="829" y="147"/>
                  </a:cubicBezTo>
                  <a:cubicBezTo>
                    <a:pt x="818" y="126"/>
                    <a:pt x="798" y="109"/>
                    <a:pt x="788" y="86"/>
                  </a:cubicBezTo>
                  <a:lnTo>
                    <a:pt x="788" y="86"/>
                  </a:lnTo>
                  <a:cubicBezTo>
                    <a:pt x="798" y="126"/>
                    <a:pt x="801" y="117"/>
                    <a:pt x="835" y="187"/>
                  </a:cubicBezTo>
                  <a:lnTo>
                    <a:pt x="815" y="157"/>
                  </a:lnTo>
                  <a:lnTo>
                    <a:pt x="815" y="157"/>
                  </a:lnTo>
                  <a:cubicBezTo>
                    <a:pt x="829" y="187"/>
                    <a:pt x="835" y="201"/>
                    <a:pt x="835" y="211"/>
                  </a:cubicBezTo>
                  <a:cubicBezTo>
                    <a:pt x="825" y="184"/>
                    <a:pt x="805" y="170"/>
                    <a:pt x="788" y="134"/>
                  </a:cubicBezTo>
                  <a:cubicBezTo>
                    <a:pt x="778" y="123"/>
                    <a:pt x="773" y="119"/>
                    <a:pt x="771" y="119"/>
                  </a:cubicBezTo>
                  <a:lnTo>
                    <a:pt x="771" y="119"/>
                  </a:lnTo>
                  <a:cubicBezTo>
                    <a:pt x="764" y="119"/>
                    <a:pt x="779" y="151"/>
                    <a:pt x="774" y="151"/>
                  </a:cubicBezTo>
                  <a:cubicBezTo>
                    <a:pt x="772" y="151"/>
                    <a:pt x="765" y="143"/>
                    <a:pt x="748" y="120"/>
                  </a:cubicBezTo>
                  <a:lnTo>
                    <a:pt x="748" y="120"/>
                  </a:lnTo>
                  <a:cubicBezTo>
                    <a:pt x="772" y="166"/>
                    <a:pt x="780" y="173"/>
                    <a:pt x="785" y="173"/>
                  </a:cubicBezTo>
                  <a:cubicBezTo>
                    <a:pt x="787" y="173"/>
                    <a:pt x="788" y="172"/>
                    <a:pt x="790" y="172"/>
                  </a:cubicBezTo>
                  <a:cubicBezTo>
                    <a:pt x="791" y="172"/>
                    <a:pt x="792" y="173"/>
                    <a:pt x="795" y="177"/>
                  </a:cubicBezTo>
                  <a:cubicBezTo>
                    <a:pt x="810" y="199"/>
                    <a:pt x="823" y="236"/>
                    <a:pt x="819" y="236"/>
                  </a:cubicBezTo>
                  <a:cubicBezTo>
                    <a:pt x="819" y="236"/>
                    <a:pt x="819" y="236"/>
                    <a:pt x="818" y="235"/>
                  </a:cubicBezTo>
                  <a:cubicBezTo>
                    <a:pt x="812" y="235"/>
                    <a:pt x="751" y="140"/>
                    <a:pt x="738" y="140"/>
                  </a:cubicBezTo>
                  <a:cubicBezTo>
                    <a:pt x="738" y="140"/>
                    <a:pt x="737" y="140"/>
                    <a:pt x="737" y="140"/>
                  </a:cubicBezTo>
                  <a:lnTo>
                    <a:pt x="737" y="137"/>
                  </a:lnTo>
                  <a:cubicBezTo>
                    <a:pt x="734" y="133"/>
                    <a:pt x="732" y="132"/>
                    <a:pt x="732" y="132"/>
                  </a:cubicBezTo>
                  <a:lnTo>
                    <a:pt x="732" y="132"/>
                  </a:lnTo>
                  <a:cubicBezTo>
                    <a:pt x="729" y="132"/>
                    <a:pt x="736" y="147"/>
                    <a:pt x="732" y="147"/>
                  </a:cubicBezTo>
                  <a:cubicBezTo>
                    <a:pt x="730" y="147"/>
                    <a:pt x="727" y="144"/>
                    <a:pt x="720" y="137"/>
                  </a:cubicBezTo>
                  <a:lnTo>
                    <a:pt x="720" y="137"/>
                  </a:lnTo>
                  <a:cubicBezTo>
                    <a:pt x="751" y="187"/>
                    <a:pt x="714" y="137"/>
                    <a:pt x="751" y="201"/>
                  </a:cubicBezTo>
                  <a:lnTo>
                    <a:pt x="751" y="181"/>
                  </a:lnTo>
                  <a:cubicBezTo>
                    <a:pt x="756" y="198"/>
                    <a:pt x="785" y="252"/>
                    <a:pt x="777" y="252"/>
                  </a:cubicBezTo>
                  <a:cubicBezTo>
                    <a:pt x="776" y="252"/>
                    <a:pt x="773" y="250"/>
                    <a:pt x="768" y="245"/>
                  </a:cubicBezTo>
                  <a:cubicBezTo>
                    <a:pt x="761" y="231"/>
                    <a:pt x="751" y="215"/>
                    <a:pt x="748" y="204"/>
                  </a:cubicBezTo>
                  <a:cubicBezTo>
                    <a:pt x="745" y="201"/>
                    <a:pt x="743" y="199"/>
                    <a:pt x="742" y="199"/>
                  </a:cubicBezTo>
                  <a:lnTo>
                    <a:pt x="742" y="199"/>
                  </a:lnTo>
                  <a:cubicBezTo>
                    <a:pt x="740" y="199"/>
                    <a:pt x="744" y="208"/>
                    <a:pt x="743" y="208"/>
                  </a:cubicBezTo>
                  <a:cubicBezTo>
                    <a:pt x="742" y="208"/>
                    <a:pt x="740" y="206"/>
                    <a:pt x="737" y="201"/>
                  </a:cubicBezTo>
                  <a:cubicBezTo>
                    <a:pt x="700" y="137"/>
                    <a:pt x="740" y="181"/>
                    <a:pt x="717" y="130"/>
                  </a:cubicBezTo>
                  <a:cubicBezTo>
                    <a:pt x="714" y="126"/>
                    <a:pt x="712" y="125"/>
                    <a:pt x="711" y="125"/>
                  </a:cubicBezTo>
                  <a:lnTo>
                    <a:pt x="711" y="125"/>
                  </a:lnTo>
                  <a:cubicBezTo>
                    <a:pt x="708" y="125"/>
                    <a:pt x="715" y="142"/>
                    <a:pt x="713" y="142"/>
                  </a:cubicBezTo>
                  <a:cubicBezTo>
                    <a:pt x="711" y="142"/>
                    <a:pt x="707" y="136"/>
                    <a:pt x="693" y="113"/>
                  </a:cubicBezTo>
                  <a:lnTo>
                    <a:pt x="693" y="113"/>
                  </a:lnTo>
                  <a:cubicBezTo>
                    <a:pt x="712" y="146"/>
                    <a:pt x="715" y="153"/>
                    <a:pt x="713" y="153"/>
                  </a:cubicBezTo>
                  <a:cubicBezTo>
                    <a:pt x="711" y="153"/>
                    <a:pt x="706" y="149"/>
                    <a:pt x="703" y="149"/>
                  </a:cubicBezTo>
                  <a:lnTo>
                    <a:pt x="703" y="149"/>
                  </a:lnTo>
                  <a:cubicBezTo>
                    <a:pt x="700" y="149"/>
                    <a:pt x="700" y="154"/>
                    <a:pt x="710" y="177"/>
                  </a:cubicBezTo>
                  <a:lnTo>
                    <a:pt x="690" y="140"/>
                  </a:lnTo>
                  <a:lnTo>
                    <a:pt x="690" y="140"/>
                  </a:lnTo>
                  <a:cubicBezTo>
                    <a:pt x="693" y="147"/>
                    <a:pt x="700" y="164"/>
                    <a:pt x="696" y="164"/>
                  </a:cubicBezTo>
                  <a:lnTo>
                    <a:pt x="673" y="113"/>
                  </a:lnTo>
                  <a:lnTo>
                    <a:pt x="673" y="113"/>
                  </a:lnTo>
                  <a:cubicBezTo>
                    <a:pt x="678" y="125"/>
                    <a:pt x="678" y="129"/>
                    <a:pt x="677" y="129"/>
                  </a:cubicBezTo>
                  <a:cubicBezTo>
                    <a:pt x="672" y="129"/>
                    <a:pt x="652" y="104"/>
                    <a:pt x="649" y="104"/>
                  </a:cubicBezTo>
                  <a:lnTo>
                    <a:pt x="649" y="104"/>
                  </a:lnTo>
                  <a:cubicBezTo>
                    <a:pt x="648" y="104"/>
                    <a:pt x="648" y="105"/>
                    <a:pt x="649" y="109"/>
                  </a:cubicBezTo>
                  <a:cubicBezTo>
                    <a:pt x="650" y="109"/>
                    <a:pt x="651" y="109"/>
                    <a:pt x="651" y="109"/>
                  </a:cubicBezTo>
                  <a:cubicBezTo>
                    <a:pt x="662" y="109"/>
                    <a:pt x="681" y="155"/>
                    <a:pt x="700" y="177"/>
                  </a:cubicBezTo>
                  <a:cubicBezTo>
                    <a:pt x="703" y="188"/>
                    <a:pt x="703" y="192"/>
                    <a:pt x="701" y="192"/>
                  </a:cubicBezTo>
                  <a:cubicBezTo>
                    <a:pt x="692" y="192"/>
                    <a:pt x="643" y="106"/>
                    <a:pt x="631" y="106"/>
                  </a:cubicBezTo>
                  <a:cubicBezTo>
                    <a:pt x="630" y="106"/>
                    <a:pt x="630" y="107"/>
                    <a:pt x="629" y="109"/>
                  </a:cubicBezTo>
                  <a:lnTo>
                    <a:pt x="629" y="109"/>
                  </a:lnTo>
                  <a:cubicBezTo>
                    <a:pt x="629" y="109"/>
                    <a:pt x="630" y="108"/>
                    <a:pt x="630" y="108"/>
                  </a:cubicBezTo>
                  <a:cubicBezTo>
                    <a:pt x="633" y="108"/>
                    <a:pt x="650" y="131"/>
                    <a:pt x="656" y="147"/>
                  </a:cubicBezTo>
                  <a:cubicBezTo>
                    <a:pt x="649" y="140"/>
                    <a:pt x="639" y="130"/>
                    <a:pt x="626" y="109"/>
                  </a:cubicBezTo>
                  <a:lnTo>
                    <a:pt x="626" y="109"/>
                  </a:lnTo>
                  <a:cubicBezTo>
                    <a:pt x="619" y="123"/>
                    <a:pt x="649" y="147"/>
                    <a:pt x="659" y="174"/>
                  </a:cubicBezTo>
                  <a:cubicBezTo>
                    <a:pt x="652" y="164"/>
                    <a:pt x="649" y="159"/>
                    <a:pt x="648" y="159"/>
                  </a:cubicBezTo>
                  <a:lnTo>
                    <a:pt x="648" y="159"/>
                  </a:lnTo>
                  <a:cubicBezTo>
                    <a:pt x="645" y="159"/>
                    <a:pt x="667" y="202"/>
                    <a:pt x="670" y="215"/>
                  </a:cubicBezTo>
                  <a:lnTo>
                    <a:pt x="646" y="174"/>
                  </a:lnTo>
                  <a:cubicBezTo>
                    <a:pt x="644" y="173"/>
                    <a:pt x="643" y="172"/>
                    <a:pt x="642" y="172"/>
                  </a:cubicBezTo>
                  <a:lnTo>
                    <a:pt x="642" y="172"/>
                  </a:lnTo>
                  <a:cubicBezTo>
                    <a:pt x="634" y="172"/>
                    <a:pt x="676" y="239"/>
                    <a:pt x="669" y="239"/>
                  </a:cubicBezTo>
                  <a:cubicBezTo>
                    <a:pt x="668" y="239"/>
                    <a:pt x="666" y="238"/>
                    <a:pt x="663" y="235"/>
                  </a:cubicBezTo>
                  <a:lnTo>
                    <a:pt x="636" y="177"/>
                  </a:lnTo>
                  <a:lnTo>
                    <a:pt x="639" y="195"/>
                  </a:lnTo>
                  <a:lnTo>
                    <a:pt x="615" y="147"/>
                  </a:lnTo>
                  <a:lnTo>
                    <a:pt x="615" y="147"/>
                  </a:lnTo>
                  <a:cubicBezTo>
                    <a:pt x="623" y="168"/>
                    <a:pt x="625" y="175"/>
                    <a:pt x="622" y="175"/>
                  </a:cubicBezTo>
                  <a:cubicBezTo>
                    <a:pt x="619" y="175"/>
                    <a:pt x="615" y="171"/>
                    <a:pt x="609" y="167"/>
                  </a:cubicBezTo>
                  <a:lnTo>
                    <a:pt x="609" y="167"/>
                  </a:lnTo>
                  <a:cubicBezTo>
                    <a:pt x="626" y="195"/>
                    <a:pt x="649" y="238"/>
                    <a:pt x="643" y="245"/>
                  </a:cubicBezTo>
                  <a:cubicBezTo>
                    <a:pt x="629" y="226"/>
                    <a:pt x="627" y="212"/>
                    <a:pt x="624" y="212"/>
                  </a:cubicBezTo>
                  <a:cubicBezTo>
                    <a:pt x="624" y="212"/>
                    <a:pt x="623" y="213"/>
                    <a:pt x="623" y="215"/>
                  </a:cubicBezTo>
                  <a:cubicBezTo>
                    <a:pt x="613" y="198"/>
                    <a:pt x="602" y="176"/>
                    <a:pt x="604" y="176"/>
                  </a:cubicBezTo>
                  <a:lnTo>
                    <a:pt x="604" y="176"/>
                  </a:lnTo>
                  <a:cubicBezTo>
                    <a:pt x="605" y="176"/>
                    <a:pt x="608" y="180"/>
                    <a:pt x="615" y="190"/>
                  </a:cubicBezTo>
                  <a:cubicBezTo>
                    <a:pt x="609" y="177"/>
                    <a:pt x="602" y="167"/>
                    <a:pt x="598" y="154"/>
                  </a:cubicBezTo>
                  <a:cubicBezTo>
                    <a:pt x="592" y="146"/>
                    <a:pt x="588" y="143"/>
                    <a:pt x="586" y="143"/>
                  </a:cubicBezTo>
                  <a:cubicBezTo>
                    <a:pt x="582" y="143"/>
                    <a:pt x="584" y="154"/>
                    <a:pt x="582" y="154"/>
                  </a:cubicBezTo>
                  <a:cubicBezTo>
                    <a:pt x="585" y="157"/>
                    <a:pt x="585" y="157"/>
                    <a:pt x="589" y="164"/>
                  </a:cubicBezTo>
                  <a:lnTo>
                    <a:pt x="612" y="221"/>
                  </a:lnTo>
                  <a:cubicBezTo>
                    <a:pt x="604" y="209"/>
                    <a:pt x="597" y="197"/>
                    <a:pt x="591" y="188"/>
                  </a:cubicBezTo>
                  <a:lnTo>
                    <a:pt x="591" y="188"/>
                  </a:lnTo>
                  <a:cubicBezTo>
                    <a:pt x="594" y="195"/>
                    <a:pt x="598" y="208"/>
                    <a:pt x="598" y="211"/>
                  </a:cubicBezTo>
                  <a:cubicBezTo>
                    <a:pt x="583" y="182"/>
                    <a:pt x="563" y="149"/>
                    <a:pt x="558" y="131"/>
                  </a:cubicBezTo>
                  <a:lnTo>
                    <a:pt x="558" y="131"/>
                  </a:lnTo>
                  <a:lnTo>
                    <a:pt x="568" y="170"/>
                  </a:lnTo>
                  <a:cubicBezTo>
                    <a:pt x="562" y="157"/>
                    <a:pt x="542" y="137"/>
                    <a:pt x="538" y="123"/>
                  </a:cubicBezTo>
                  <a:cubicBezTo>
                    <a:pt x="536" y="122"/>
                    <a:pt x="535" y="121"/>
                    <a:pt x="534" y="121"/>
                  </a:cubicBezTo>
                  <a:lnTo>
                    <a:pt x="534" y="121"/>
                  </a:lnTo>
                  <a:cubicBezTo>
                    <a:pt x="528" y="121"/>
                    <a:pt x="550" y="173"/>
                    <a:pt x="542" y="173"/>
                  </a:cubicBezTo>
                  <a:cubicBezTo>
                    <a:pt x="541" y="173"/>
                    <a:pt x="540" y="172"/>
                    <a:pt x="538" y="170"/>
                  </a:cubicBezTo>
                  <a:lnTo>
                    <a:pt x="538" y="170"/>
                  </a:lnTo>
                  <a:cubicBezTo>
                    <a:pt x="542" y="177"/>
                    <a:pt x="545" y="184"/>
                    <a:pt x="545" y="190"/>
                  </a:cubicBezTo>
                  <a:cubicBezTo>
                    <a:pt x="539" y="187"/>
                    <a:pt x="526" y="173"/>
                    <a:pt x="521" y="173"/>
                  </a:cubicBezTo>
                  <a:lnTo>
                    <a:pt x="521" y="173"/>
                  </a:lnTo>
                  <a:cubicBezTo>
                    <a:pt x="517" y="173"/>
                    <a:pt x="516" y="179"/>
                    <a:pt x="521" y="198"/>
                  </a:cubicBezTo>
                  <a:lnTo>
                    <a:pt x="487" y="143"/>
                  </a:lnTo>
                  <a:lnTo>
                    <a:pt x="487" y="143"/>
                  </a:lnTo>
                  <a:cubicBezTo>
                    <a:pt x="487" y="160"/>
                    <a:pt x="531" y="211"/>
                    <a:pt x="534" y="238"/>
                  </a:cubicBezTo>
                  <a:cubicBezTo>
                    <a:pt x="534" y="242"/>
                    <a:pt x="534" y="243"/>
                    <a:pt x="533" y="243"/>
                  </a:cubicBezTo>
                  <a:cubicBezTo>
                    <a:pt x="526" y="243"/>
                    <a:pt x="503" y="189"/>
                    <a:pt x="494" y="177"/>
                  </a:cubicBezTo>
                  <a:lnTo>
                    <a:pt x="494" y="177"/>
                  </a:lnTo>
                  <a:cubicBezTo>
                    <a:pt x="502" y="200"/>
                    <a:pt x="519" y="243"/>
                    <a:pt x="512" y="243"/>
                  </a:cubicBezTo>
                  <a:cubicBezTo>
                    <a:pt x="510" y="243"/>
                    <a:pt x="505" y="238"/>
                    <a:pt x="497" y="228"/>
                  </a:cubicBezTo>
                  <a:cubicBezTo>
                    <a:pt x="495" y="219"/>
                    <a:pt x="497" y="219"/>
                    <a:pt x="499" y="219"/>
                  </a:cubicBezTo>
                  <a:lnTo>
                    <a:pt x="499" y="219"/>
                  </a:lnTo>
                  <a:cubicBezTo>
                    <a:pt x="500" y="219"/>
                    <a:pt x="501" y="219"/>
                    <a:pt x="501" y="218"/>
                  </a:cubicBezTo>
                  <a:lnTo>
                    <a:pt x="477" y="187"/>
                  </a:lnTo>
                  <a:cubicBezTo>
                    <a:pt x="457" y="130"/>
                    <a:pt x="470" y="147"/>
                    <a:pt x="444" y="103"/>
                  </a:cubicBezTo>
                  <a:lnTo>
                    <a:pt x="444" y="103"/>
                  </a:lnTo>
                  <a:cubicBezTo>
                    <a:pt x="501" y="218"/>
                    <a:pt x="430" y="126"/>
                    <a:pt x="487" y="238"/>
                  </a:cubicBezTo>
                  <a:lnTo>
                    <a:pt x="470" y="218"/>
                  </a:lnTo>
                  <a:cubicBezTo>
                    <a:pt x="474" y="218"/>
                    <a:pt x="470" y="211"/>
                    <a:pt x="470" y="211"/>
                  </a:cubicBezTo>
                  <a:cubicBezTo>
                    <a:pt x="465" y="203"/>
                    <a:pt x="462" y="199"/>
                    <a:pt x="461" y="199"/>
                  </a:cubicBezTo>
                  <a:lnTo>
                    <a:pt x="461" y="199"/>
                  </a:lnTo>
                  <a:cubicBezTo>
                    <a:pt x="457" y="199"/>
                    <a:pt x="501" y="286"/>
                    <a:pt x="492" y="286"/>
                  </a:cubicBezTo>
                  <a:cubicBezTo>
                    <a:pt x="492" y="286"/>
                    <a:pt x="491" y="286"/>
                    <a:pt x="491" y="285"/>
                  </a:cubicBezTo>
                  <a:cubicBezTo>
                    <a:pt x="484" y="276"/>
                    <a:pt x="474" y="262"/>
                    <a:pt x="467" y="248"/>
                  </a:cubicBezTo>
                  <a:lnTo>
                    <a:pt x="467" y="248"/>
                  </a:lnTo>
                  <a:lnTo>
                    <a:pt x="477" y="279"/>
                  </a:lnTo>
                  <a:cubicBezTo>
                    <a:pt x="474" y="279"/>
                    <a:pt x="467" y="264"/>
                    <a:pt x="466" y="260"/>
                  </a:cubicBezTo>
                  <a:lnTo>
                    <a:pt x="466" y="260"/>
                  </a:lnTo>
                  <a:lnTo>
                    <a:pt x="461" y="270"/>
                  </a:lnTo>
                  <a:lnTo>
                    <a:pt x="461" y="270"/>
                  </a:lnTo>
                  <a:cubicBezTo>
                    <a:pt x="461" y="270"/>
                    <a:pt x="461" y="269"/>
                    <a:pt x="461" y="268"/>
                  </a:cubicBezTo>
                  <a:lnTo>
                    <a:pt x="461" y="272"/>
                  </a:lnTo>
                  <a:lnTo>
                    <a:pt x="461" y="270"/>
                  </a:lnTo>
                  <a:lnTo>
                    <a:pt x="461" y="270"/>
                  </a:lnTo>
                  <a:cubicBezTo>
                    <a:pt x="468" y="290"/>
                    <a:pt x="477" y="317"/>
                    <a:pt x="481" y="329"/>
                  </a:cubicBezTo>
                  <a:cubicBezTo>
                    <a:pt x="470" y="316"/>
                    <a:pt x="477" y="316"/>
                    <a:pt x="467" y="302"/>
                  </a:cubicBezTo>
                  <a:lnTo>
                    <a:pt x="467" y="302"/>
                  </a:lnTo>
                  <a:lnTo>
                    <a:pt x="477" y="332"/>
                  </a:lnTo>
                  <a:cubicBezTo>
                    <a:pt x="461" y="306"/>
                    <a:pt x="450" y="276"/>
                    <a:pt x="457" y="276"/>
                  </a:cubicBezTo>
                  <a:cubicBezTo>
                    <a:pt x="438" y="243"/>
                    <a:pt x="431" y="233"/>
                    <a:pt x="429" y="233"/>
                  </a:cubicBezTo>
                  <a:lnTo>
                    <a:pt x="429" y="233"/>
                  </a:lnTo>
                  <a:cubicBezTo>
                    <a:pt x="427" y="233"/>
                    <a:pt x="441" y="264"/>
                    <a:pt x="435" y="264"/>
                  </a:cubicBezTo>
                  <a:cubicBezTo>
                    <a:pt x="435" y="264"/>
                    <a:pt x="434" y="263"/>
                    <a:pt x="433" y="263"/>
                  </a:cubicBezTo>
                  <a:lnTo>
                    <a:pt x="433" y="263"/>
                  </a:lnTo>
                  <a:cubicBezTo>
                    <a:pt x="434" y="264"/>
                    <a:pt x="435" y="266"/>
                    <a:pt x="436" y="268"/>
                  </a:cubicBezTo>
                  <a:cubicBezTo>
                    <a:pt x="446" y="291"/>
                    <a:pt x="449" y="298"/>
                    <a:pt x="448" y="298"/>
                  </a:cubicBezTo>
                  <a:cubicBezTo>
                    <a:pt x="447" y="298"/>
                    <a:pt x="442" y="289"/>
                    <a:pt x="436" y="282"/>
                  </a:cubicBezTo>
                  <a:cubicBezTo>
                    <a:pt x="434" y="279"/>
                    <a:pt x="431" y="277"/>
                    <a:pt x="430" y="277"/>
                  </a:cubicBezTo>
                  <a:lnTo>
                    <a:pt x="430" y="277"/>
                  </a:lnTo>
                  <a:cubicBezTo>
                    <a:pt x="429" y="277"/>
                    <a:pt x="429" y="282"/>
                    <a:pt x="433" y="296"/>
                  </a:cubicBezTo>
                  <a:cubicBezTo>
                    <a:pt x="421" y="273"/>
                    <a:pt x="418" y="267"/>
                    <a:pt x="416" y="267"/>
                  </a:cubicBezTo>
                  <a:cubicBezTo>
                    <a:pt x="414" y="267"/>
                    <a:pt x="414" y="270"/>
                    <a:pt x="413" y="272"/>
                  </a:cubicBezTo>
                  <a:lnTo>
                    <a:pt x="386" y="218"/>
                  </a:lnTo>
                  <a:lnTo>
                    <a:pt x="386" y="218"/>
                  </a:lnTo>
                  <a:cubicBezTo>
                    <a:pt x="389" y="235"/>
                    <a:pt x="403" y="262"/>
                    <a:pt x="413" y="289"/>
                  </a:cubicBezTo>
                  <a:cubicBezTo>
                    <a:pt x="406" y="285"/>
                    <a:pt x="383" y="245"/>
                    <a:pt x="366" y="207"/>
                  </a:cubicBezTo>
                  <a:cubicBezTo>
                    <a:pt x="365" y="207"/>
                    <a:pt x="365" y="207"/>
                    <a:pt x="365" y="207"/>
                  </a:cubicBezTo>
                  <a:lnTo>
                    <a:pt x="365" y="207"/>
                  </a:lnTo>
                  <a:cubicBezTo>
                    <a:pt x="354" y="207"/>
                    <a:pt x="403" y="272"/>
                    <a:pt x="400" y="289"/>
                  </a:cubicBezTo>
                  <a:cubicBezTo>
                    <a:pt x="396" y="285"/>
                    <a:pt x="393" y="283"/>
                    <a:pt x="392" y="283"/>
                  </a:cubicBezTo>
                  <a:lnTo>
                    <a:pt x="392" y="283"/>
                  </a:lnTo>
                  <a:cubicBezTo>
                    <a:pt x="386" y="283"/>
                    <a:pt x="391" y="303"/>
                    <a:pt x="396" y="329"/>
                  </a:cubicBezTo>
                  <a:cubicBezTo>
                    <a:pt x="383" y="316"/>
                    <a:pt x="383" y="296"/>
                    <a:pt x="372" y="282"/>
                  </a:cubicBezTo>
                  <a:lnTo>
                    <a:pt x="372" y="282"/>
                  </a:lnTo>
                  <a:lnTo>
                    <a:pt x="389" y="326"/>
                  </a:lnTo>
                  <a:cubicBezTo>
                    <a:pt x="387" y="326"/>
                    <a:pt x="384" y="321"/>
                    <a:pt x="382" y="315"/>
                  </a:cubicBezTo>
                  <a:lnTo>
                    <a:pt x="382" y="315"/>
                  </a:lnTo>
                  <a:cubicBezTo>
                    <a:pt x="388" y="336"/>
                    <a:pt x="403" y="362"/>
                    <a:pt x="403" y="377"/>
                  </a:cubicBezTo>
                  <a:cubicBezTo>
                    <a:pt x="408" y="388"/>
                    <a:pt x="409" y="392"/>
                    <a:pt x="408" y="392"/>
                  </a:cubicBezTo>
                  <a:cubicBezTo>
                    <a:pt x="405" y="392"/>
                    <a:pt x="378" y="346"/>
                    <a:pt x="372" y="346"/>
                  </a:cubicBezTo>
                  <a:lnTo>
                    <a:pt x="372" y="346"/>
                  </a:lnTo>
                  <a:cubicBezTo>
                    <a:pt x="370" y="346"/>
                    <a:pt x="371" y="352"/>
                    <a:pt x="375" y="366"/>
                  </a:cubicBezTo>
                  <a:cubicBezTo>
                    <a:pt x="369" y="353"/>
                    <a:pt x="362" y="332"/>
                    <a:pt x="352" y="312"/>
                  </a:cubicBezTo>
                  <a:lnTo>
                    <a:pt x="352" y="312"/>
                  </a:lnTo>
                  <a:cubicBezTo>
                    <a:pt x="362" y="363"/>
                    <a:pt x="359" y="349"/>
                    <a:pt x="379" y="413"/>
                  </a:cubicBezTo>
                  <a:lnTo>
                    <a:pt x="355" y="380"/>
                  </a:lnTo>
                  <a:lnTo>
                    <a:pt x="355" y="380"/>
                  </a:lnTo>
                  <a:cubicBezTo>
                    <a:pt x="379" y="417"/>
                    <a:pt x="396" y="468"/>
                    <a:pt x="409" y="512"/>
                  </a:cubicBezTo>
                  <a:cubicBezTo>
                    <a:pt x="420" y="529"/>
                    <a:pt x="430" y="546"/>
                    <a:pt x="433" y="555"/>
                  </a:cubicBezTo>
                  <a:lnTo>
                    <a:pt x="436" y="589"/>
                  </a:lnTo>
                  <a:cubicBezTo>
                    <a:pt x="433" y="580"/>
                    <a:pt x="423" y="559"/>
                    <a:pt x="416" y="535"/>
                  </a:cubicBezTo>
                  <a:lnTo>
                    <a:pt x="416" y="535"/>
                  </a:lnTo>
                  <a:lnTo>
                    <a:pt x="420" y="552"/>
                  </a:lnTo>
                  <a:cubicBezTo>
                    <a:pt x="406" y="532"/>
                    <a:pt x="396" y="502"/>
                    <a:pt x="383" y="468"/>
                  </a:cubicBezTo>
                  <a:lnTo>
                    <a:pt x="383" y="468"/>
                  </a:lnTo>
                  <a:cubicBezTo>
                    <a:pt x="389" y="478"/>
                    <a:pt x="396" y="491"/>
                    <a:pt x="403" y="502"/>
                  </a:cubicBezTo>
                  <a:cubicBezTo>
                    <a:pt x="389" y="468"/>
                    <a:pt x="376" y="431"/>
                    <a:pt x="359" y="398"/>
                  </a:cubicBezTo>
                  <a:lnTo>
                    <a:pt x="359" y="398"/>
                  </a:lnTo>
                  <a:cubicBezTo>
                    <a:pt x="362" y="404"/>
                    <a:pt x="362" y="410"/>
                    <a:pt x="362" y="413"/>
                  </a:cubicBezTo>
                  <a:cubicBezTo>
                    <a:pt x="359" y="404"/>
                    <a:pt x="355" y="397"/>
                    <a:pt x="355" y="390"/>
                  </a:cubicBezTo>
                  <a:cubicBezTo>
                    <a:pt x="355" y="389"/>
                    <a:pt x="354" y="389"/>
                    <a:pt x="354" y="389"/>
                  </a:cubicBezTo>
                  <a:lnTo>
                    <a:pt x="354" y="389"/>
                  </a:lnTo>
                  <a:cubicBezTo>
                    <a:pt x="353" y="389"/>
                    <a:pt x="356" y="399"/>
                    <a:pt x="359" y="413"/>
                  </a:cubicBezTo>
                  <a:lnTo>
                    <a:pt x="332" y="353"/>
                  </a:lnTo>
                  <a:lnTo>
                    <a:pt x="342" y="377"/>
                  </a:lnTo>
                  <a:lnTo>
                    <a:pt x="311" y="343"/>
                  </a:lnTo>
                  <a:lnTo>
                    <a:pt x="311" y="343"/>
                  </a:lnTo>
                  <a:cubicBezTo>
                    <a:pt x="332" y="410"/>
                    <a:pt x="366" y="502"/>
                    <a:pt x="362" y="532"/>
                  </a:cubicBezTo>
                  <a:cubicBezTo>
                    <a:pt x="345" y="488"/>
                    <a:pt x="332" y="461"/>
                    <a:pt x="308" y="407"/>
                  </a:cubicBezTo>
                  <a:lnTo>
                    <a:pt x="308" y="407"/>
                  </a:lnTo>
                  <a:cubicBezTo>
                    <a:pt x="316" y="421"/>
                    <a:pt x="320" y="426"/>
                    <a:pt x="321" y="426"/>
                  </a:cubicBezTo>
                  <a:cubicBezTo>
                    <a:pt x="326" y="426"/>
                    <a:pt x="312" y="386"/>
                    <a:pt x="318" y="386"/>
                  </a:cubicBezTo>
                  <a:lnTo>
                    <a:pt x="318" y="386"/>
                  </a:lnTo>
                  <a:cubicBezTo>
                    <a:pt x="318" y="386"/>
                    <a:pt x="318" y="386"/>
                    <a:pt x="319" y="387"/>
                  </a:cubicBezTo>
                  <a:cubicBezTo>
                    <a:pt x="315" y="383"/>
                    <a:pt x="305" y="357"/>
                    <a:pt x="302" y="349"/>
                  </a:cubicBezTo>
                  <a:lnTo>
                    <a:pt x="302" y="349"/>
                  </a:lnTo>
                  <a:lnTo>
                    <a:pt x="311" y="404"/>
                  </a:lnTo>
                  <a:cubicBezTo>
                    <a:pt x="291" y="360"/>
                    <a:pt x="294" y="373"/>
                    <a:pt x="285" y="357"/>
                  </a:cubicBezTo>
                  <a:lnTo>
                    <a:pt x="285" y="357"/>
                  </a:lnTo>
                  <a:cubicBezTo>
                    <a:pt x="322" y="441"/>
                    <a:pt x="298" y="417"/>
                    <a:pt x="305" y="444"/>
                  </a:cubicBezTo>
                  <a:cubicBezTo>
                    <a:pt x="295" y="419"/>
                    <a:pt x="283" y="390"/>
                    <a:pt x="290" y="390"/>
                  </a:cubicBezTo>
                  <a:lnTo>
                    <a:pt x="290" y="390"/>
                  </a:lnTo>
                  <a:cubicBezTo>
                    <a:pt x="290" y="390"/>
                    <a:pt x="291" y="390"/>
                    <a:pt x="291" y="390"/>
                  </a:cubicBezTo>
                  <a:cubicBezTo>
                    <a:pt x="286" y="380"/>
                    <a:pt x="283" y="376"/>
                    <a:pt x="282" y="376"/>
                  </a:cubicBezTo>
                  <a:lnTo>
                    <a:pt x="282" y="376"/>
                  </a:lnTo>
                  <a:cubicBezTo>
                    <a:pt x="278" y="376"/>
                    <a:pt x="308" y="454"/>
                    <a:pt x="302" y="454"/>
                  </a:cubicBezTo>
                  <a:cubicBezTo>
                    <a:pt x="301" y="454"/>
                    <a:pt x="299" y="451"/>
                    <a:pt x="295" y="445"/>
                  </a:cubicBezTo>
                  <a:lnTo>
                    <a:pt x="295" y="445"/>
                  </a:lnTo>
                  <a:cubicBezTo>
                    <a:pt x="294" y="445"/>
                    <a:pt x="294" y="445"/>
                    <a:pt x="294" y="445"/>
                  </a:cubicBezTo>
                  <a:cubicBezTo>
                    <a:pt x="290" y="445"/>
                    <a:pt x="281" y="432"/>
                    <a:pt x="274" y="417"/>
                  </a:cubicBezTo>
                  <a:lnTo>
                    <a:pt x="278" y="413"/>
                  </a:lnTo>
                  <a:cubicBezTo>
                    <a:pt x="277" y="413"/>
                    <a:pt x="276" y="413"/>
                    <a:pt x="274" y="413"/>
                  </a:cubicBezTo>
                  <a:cubicBezTo>
                    <a:pt x="260" y="413"/>
                    <a:pt x="250" y="431"/>
                    <a:pt x="270" y="491"/>
                  </a:cubicBezTo>
                  <a:lnTo>
                    <a:pt x="270" y="491"/>
                  </a:lnTo>
                  <a:cubicBezTo>
                    <a:pt x="261" y="466"/>
                    <a:pt x="240" y="408"/>
                    <a:pt x="234" y="397"/>
                  </a:cubicBezTo>
                  <a:lnTo>
                    <a:pt x="234" y="397"/>
                  </a:lnTo>
                  <a:lnTo>
                    <a:pt x="319" y="650"/>
                  </a:lnTo>
                  <a:cubicBezTo>
                    <a:pt x="294" y="586"/>
                    <a:pt x="227" y="441"/>
                    <a:pt x="221" y="400"/>
                  </a:cubicBezTo>
                  <a:cubicBezTo>
                    <a:pt x="217" y="397"/>
                    <a:pt x="213" y="392"/>
                    <a:pt x="211" y="392"/>
                  </a:cubicBezTo>
                  <a:cubicBezTo>
                    <a:pt x="209" y="392"/>
                    <a:pt x="209" y="396"/>
                    <a:pt x="210" y="407"/>
                  </a:cubicBezTo>
                  <a:cubicBezTo>
                    <a:pt x="217" y="417"/>
                    <a:pt x="254" y="499"/>
                    <a:pt x="254" y="505"/>
                  </a:cubicBezTo>
                  <a:cubicBezTo>
                    <a:pt x="217" y="438"/>
                    <a:pt x="234" y="468"/>
                    <a:pt x="204" y="410"/>
                  </a:cubicBezTo>
                  <a:lnTo>
                    <a:pt x="204" y="410"/>
                  </a:lnTo>
                  <a:cubicBezTo>
                    <a:pt x="210" y="424"/>
                    <a:pt x="247" y="522"/>
                    <a:pt x="244" y="522"/>
                  </a:cubicBezTo>
                  <a:cubicBezTo>
                    <a:pt x="238" y="508"/>
                    <a:pt x="204" y="424"/>
                    <a:pt x="200" y="413"/>
                  </a:cubicBezTo>
                  <a:lnTo>
                    <a:pt x="200" y="413"/>
                  </a:lnTo>
                  <a:lnTo>
                    <a:pt x="230" y="515"/>
                  </a:lnTo>
                  <a:cubicBezTo>
                    <a:pt x="224" y="494"/>
                    <a:pt x="197" y="430"/>
                    <a:pt x="183" y="404"/>
                  </a:cubicBezTo>
                  <a:lnTo>
                    <a:pt x="183" y="404"/>
                  </a:lnTo>
                  <a:cubicBezTo>
                    <a:pt x="188" y="413"/>
                    <a:pt x="187" y="414"/>
                    <a:pt x="185" y="414"/>
                  </a:cubicBezTo>
                  <a:cubicBezTo>
                    <a:pt x="183" y="414"/>
                    <a:pt x="181" y="414"/>
                    <a:pt x="180" y="414"/>
                  </a:cubicBezTo>
                  <a:cubicBezTo>
                    <a:pt x="178" y="414"/>
                    <a:pt x="177" y="414"/>
                    <a:pt x="177" y="417"/>
                  </a:cubicBezTo>
                  <a:lnTo>
                    <a:pt x="190" y="438"/>
                  </a:lnTo>
                  <a:cubicBezTo>
                    <a:pt x="189" y="437"/>
                    <a:pt x="189" y="437"/>
                    <a:pt x="188" y="437"/>
                  </a:cubicBezTo>
                  <a:lnTo>
                    <a:pt x="188" y="437"/>
                  </a:lnTo>
                  <a:cubicBezTo>
                    <a:pt x="177" y="437"/>
                    <a:pt x="233" y="580"/>
                    <a:pt x="221" y="580"/>
                  </a:cubicBezTo>
                  <a:cubicBezTo>
                    <a:pt x="213" y="559"/>
                    <a:pt x="177" y="454"/>
                    <a:pt x="166" y="444"/>
                  </a:cubicBezTo>
                  <a:lnTo>
                    <a:pt x="166" y="444"/>
                  </a:lnTo>
                  <a:cubicBezTo>
                    <a:pt x="183" y="494"/>
                    <a:pt x="247" y="687"/>
                    <a:pt x="254" y="731"/>
                  </a:cubicBezTo>
                  <a:lnTo>
                    <a:pt x="241" y="701"/>
                  </a:lnTo>
                  <a:lnTo>
                    <a:pt x="244" y="738"/>
                  </a:lnTo>
                  <a:cubicBezTo>
                    <a:pt x="221" y="661"/>
                    <a:pt x="173" y="499"/>
                    <a:pt x="157" y="434"/>
                  </a:cubicBezTo>
                  <a:cubicBezTo>
                    <a:pt x="144" y="413"/>
                    <a:pt x="140" y="403"/>
                    <a:pt x="138" y="403"/>
                  </a:cubicBezTo>
                  <a:cubicBezTo>
                    <a:pt x="137" y="403"/>
                    <a:pt x="137" y="403"/>
                    <a:pt x="136" y="404"/>
                  </a:cubicBezTo>
                  <a:cubicBezTo>
                    <a:pt x="122" y="380"/>
                    <a:pt x="122" y="363"/>
                    <a:pt x="122" y="360"/>
                  </a:cubicBezTo>
                  <a:lnTo>
                    <a:pt x="105" y="349"/>
                  </a:lnTo>
                  <a:lnTo>
                    <a:pt x="105" y="349"/>
                  </a:lnTo>
                  <a:cubicBezTo>
                    <a:pt x="126" y="407"/>
                    <a:pt x="116" y="410"/>
                    <a:pt x="136" y="461"/>
                  </a:cubicBezTo>
                  <a:lnTo>
                    <a:pt x="126" y="393"/>
                  </a:lnTo>
                  <a:lnTo>
                    <a:pt x="126" y="393"/>
                  </a:lnTo>
                  <a:cubicBezTo>
                    <a:pt x="149" y="449"/>
                    <a:pt x="181" y="556"/>
                    <a:pt x="171" y="556"/>
                  </a:cubicBezTo>
                  <a:cubicBezTo>
                    <a:pt x="170" y="556"/>
                    <a:pt x="170" y="556"/>
                    <a:pt x="170" y="555"/>
                  </a:cubicBezTo>
                  <a:cubicBezTo>
                    <a:pt x="157" y="532"/>
                    <a:pt x="129" y="451"/>
                    <a:pt x="123" y="430"/>
                  </a:cubicBezTo>
                  <a:lnTo>
                    <a:pt x="123" y="430"/>
                  </a:lnTo>
                  <a:cubicBezTo>
                    <a:pt x="128" y="447"/>
                    <a:pt x="129" y="465"/>
                    <a:pt x="126" y="465"/>
                  </a:cubicBezTo>
                  <a:cubicBezTo>
                    <a:pt x="125" y="465"/>
                    <a:pt x="124" y="464"/>
                    <a:pt x="122" y="461"/>
                  </a:cubicBezTo>
                  <a:lnTo>
                    <a:pt x="116" y="427"/>
                  </a:lnTo>
                  <a:cubicBezTo>
                    <a:pt x="114" y="425"/>
                    <a:pt x="113" y="424"/>
                    <a:pt x="113" y="424"/>
                  </a:cubicBezTo>
                  <a:lnTo>
                    <a:pt x="113" y="424"/>
                  </a:lnTo>
                  <a:cubicBezTo>
                    <a:pt x="107" y="424"/>
                    <a:pt x="122" y="470"/>
                    <a:pt x="117" y="470"/>
                  </a:cubicBezTo>
                  <a:cubicBezTo>
                    <a:pt x="116" y="470"/>
                    <a:pt x="112" y="466"/>
                    <a:pt x="105" y="454"/>
                  </a:cubicBezTo>
                  <a:cubicBezTo>
                    <a:pt x="103" y="451"/>
                    <a:pt x="83" y="407"/>
                    <a:pt x="82" y="407"/>
                  </a:cubicBezTo>
                  <a:lnTo>
                    <a:pt x="82" y="407"/>
                  </a:lnTo>
                  <a:cubicBezTo>
                    <a:pt x="81" y="407"/>
                    <a:pt x="82" y="410"/>
                    <a:pt x="85" y="417"/>
                  </a:cubicBezTo>
                  <a:cubicBezTo>
                    <a:pt x="112" y="481"/>
                    <a:pt x="191" y="681"/>
                    <a:pt x="206" y="739"/>
                  </a:cubicBezTo>
                  <a:lnTo>
                    <a:pt x="206" y="739"/>
                  </a:lnTo>
                  <a:cubicBezTo>
                    <a:pt x="201" y="726"/>
                    <a:pt x="168" y="678"/>
                    <a:pt x="157" y="647"/>
                  </a:cubicBezTo>
                  <a:cubicBezTo>
                    <a:pt x="133" y="597"/>
                    <a:pt x="117" y="526"/>
                    <a:pt x="97" y="482"/>
                  </a:cubicBezTo>
                  <a:lnTo>
                    <a:pt x="97" y="482"/>
                  </a:lnTo>
                  <a:cubicBezTo>
                    <a:pt x="103" y="495"/>
                    <a:pt x="106" y="515"/>
                    <a:pt x="109" y="522"/>
                  </a:cubicBezTo>
                  <a:cubicBezTo>
                    <a:pt x="103" y="509"/>
                    <a:pt x="93" y="477"/>
                    <a:pt x="89" y="477"/>
                  </a:cubicBezTo>
                  <a:cubicBezTo>
                    <a:pt x="89" y="477"/>
                    <a:pt x="89" y="478"/>
                    <a:pt x="88" y="478"/>
                  </a:cubicBezTo>
                  <a:cubicBezTo>
                    <a:pt x="97" y="504"/>
                    <a:pt x="96" y="508"/>
                    <a:pt x="94" y="508"/>
                  </a:cubicBezTo>
                  <a:cubicBezTo>
                    <a:pt x="93" y="508"/>
                    <a:pt x="93" y="507"/>
                    <a:pt x="92" y="507"/>
                  </a:cubicBezTo>
                  <a:lnTo>
                    <a:pt x="92" y="507"/>
                  </a:lnTo>
                  <a:cubicBezTo>
                    <a:pt x="92" y="507"/>
                    <a:pt x="94" y="511"/>
                    <a:pt x="105" y="532"/>
                  </a:cubicBezTo>
                  <a:cubicBezTo>
                    <a:pt x="105" y="536"/>
                    <a:pt x="105" y="537"/>
                    <a:pt x="104" y="537"/>
                  </a:cubicBezTo>
                  <a:cubicBezTo>
                    <a:pt x="101" y="537"/>
                    <a:pt x="95" y="525"/>
                    <a:pt x="90" y="525"/>
                  </a:cubicBezTo>
                  <a:cubicBezTo>
                    <a:pt x="89" y="525"/>
                    <a:pt x="89" y="525"/>
                    <a:pt x="88" y="525"/>
                  </a:cubicBezTo>
                  <a:cubicBezTo>
                    <a:pt x="105" y="563"/>
                    <a:pt x="132" y="657"/>
                    <a:pt x="132" y="677"/>
                  </a:cubicBezTo>
                  <a:cubicBezTo>
                    <a:pt x="126" y="664"/>
                    <a:pt x="119" y="644"/>
                    <a:pt x="116" y="633"/>
                  </a:cubicBezTo>
                  <a:cubicBezTo>
                    <a:pt x="103" y="633"/>
                    <a:pt x="90" y="609"/>
                    <a:pt x="78" y="609"/>
                  </a:cubicBezTo>
                  <a:cubicBezTo>
                    <a:pt x="77" y="609"/>
                    <a:pt x="76" y="609"/>
                    <a:pt x="75" y="610"/>
                  </a:cubicBezTo>
                  <a:cubicBezTo>
                    <a:pt x="72" y="597"/>
                    <a:pt x="61" y="583"/>
                    <a:pt x="54" y="560"/>
                  </a:cubicBezTo>
                  <a:lnTo>
                    <a:pt x="54" y="560"/>
                  </a:lnTo>
                  <a:cubicBezTo>
                    <a:pt x="57" y="573"/>
                    <a:pt x="61" y="587"/>
                    <a:pt x="58" y="589"/>
                  </a:cubicBezTo>
                  <a:cubicBezTo>
                    <a:pt x="35" y="539"/>
                    <a:pt x="62" y="580"/>
                    <a:pt x="35" y="519"/>
                  </a:cubicBezTo>
                  <a:lnTo>
                    <a:pt x="35" y="519"/>
                  </a:lnTo>
                  <a:cubicBezTo>
                    <a:pt x="48" y="552"/>
                    <a:pt x="45" y="569"/>
                    <a:pt x="48" y="589"/>
                  </a:cubicBezTo>
                  <a:cubicBezTo>
                    <a:pt x="55" y="608"/>
                    <a:pt x="59" y="615"/>
                    <a:pt x="61" y="615"/>
                  </a:cubicBezTo>
                  <a:cubicBezTo>
                    <a:pt x="64" y="615"/>
                    <a:pt x="61" y="591"/>
                    <a:pt x="58" y="576"/>
                  </a:cubicBezTo>
                  <a:lnTo>
                    <a:pt x="58" y="576"/>
                  </a:lnTo>
                  <a:cubicBezTo>
                    <a:pt x="85" y="650"/>
                    <a:pt x="105" y="728"/>
                    <a:pt x="105" y="769"/>
                  </a:cubicBezTo>
                  <a:cubicBezTo>
                    <a:pt x="105" y="771"/>
                    <a:pt x="104" y="772"/>
                    <a:pt x="104" y="772"/>
                  </a:cubicBezTo>
                  <a:cubicBezTo>
                    <a:pt x="98" y="772"/>
                    <a:pt x="87" y="730"/>
                    <a:pt x="85" y="730"/>
                  </a:cubicBezTo>
                  <a:cubicBezTo>
                    <a:pt x="85" y="730"/>
                    <a:pt x="85" y="731"/>
                    <a:pt x="85" y="731"/>
                  </a:cubicBezTo>
                  <a:cubicBezTo>
                    <a:pt x="85" y="731"/>
                    <a:pt x="84" y="731"/>
                    <a:pt x="84" y="731"/>
                  </a:cubicBezTo>
                  <a:lnTo>
                    <a:pt x="84" y="731"/>
                  </a:lnTo>
                  <a:cubicBezTo>
                    <a:pt x="70" y="731"/>
                    <a:pt x="102" y="829"/>
                    <a:pt x="94" y="829"/>
                  </a:cubicBezTo>
                  <a:cubicBezTo>
                    <a:pt x="92" y="829"/>
                    <a:pt x="90" y="826"/>
                    <a:pt x="85" y="819"/>
                  </a:cubicBezTo>
                  <a:cubicBezTo>
                    <a:pt x="65" y="772"/>
                    <a:pt x="55" y="725"/>
                    <a:pt x="41" y="691"/>
                  </a:cubicBezTo>
                  <a:cubicBezTo>
                    <a:pt x="41" y="687"/>
                    <a:pt x="42" y="685"/>
                    <a:pt x="43" y="685"/>
                  </a:cubicBezTo>
                  <a:cubicBezTo>
                    <a:pt x="48" y="685"/>
                    <a:pt x="61" y="711"/>
                    <a:pt x="65" y="711"/>
                  </a:cubicBezTo>
                  <a:cubicBezTo>
                    <a:pt x="65" y="711"/>
                    <a:pt x="65" y="711"/>
                    <a:pt x="65" y="711"/>
                  </a:cubicBezTo>
                  <a:lnTo>
                    <a:pt x="51" y="691"/>
                  </a:lnTo>
                  <a:cubicBezTo>
                    <a:pt x="49" y="678"/>
                    <a:pt x="48" y="668"/>
                    <a:pt x="52" y="668"/>
                  </a:cubicBezTo>
                  <a:cubicBezTo>
                    <a:pt x="53" y="668"/>
                    <a:pt x="55" y="670"/>
                    <a:pt x="58" y="674"/>
                  </a:cubicBezTo>
                  <a:cubicBezTo>
                    <a:pt x="51" y="658"/>
                    <a:pt x="44" y="655"/>
                    <a:pt x="38" y="655"/>
                  </a:cubicBezTo>
                  <a:cubicBezTo>
                    <a:pt x="34" y="655"/>
                    <a:pt x="29" y="656"/>
                    <a:pt x="25" y="656"/>
                  </a:cubicBezTo>
                  <a:cubicBezTo>
                    <a:pt x="18" y="656"/>
                    <a:pt x="11" y="654"/>
                    <a:pt x="1" y="640"/>
                  </a:cubicBezTo>
                  <a:lnTo>
                    <a:pt x="1" y="640"/>
                  </a:lnTo>
                  <a:cubicBezTo>
                    <a:pt x="4" y="657"/>
                    <a:pt x="7" y="674"/>
                    <a:pt x="15" y="694"/>
                  </a:cubicBezTo>
                  <a:lnTo>
                    <a:pt x="18" y="684"/>
                  </a:lnTo>
                  <a:cubicBezTo>
                    <a:pt x="31" y="721"/>
                    <a:pt x="28" y="742"/>
                    <a:pt x="38" y="758"/>
                  </a:cubicBezTo>
                  <a:cubicBezTo>
                    <a:pt x="41" y="781"/>
                    <a:pt x="46" y="816"/>
                    <a:pt x="40" y="816"/>
                  </a:cubicBezTo>
                  <a:cubicBezTo>
                    <a:pt x="38" y="816"/>
                    <a:pt x="37" y="815"/>
                    <a:pt x="35" y="812"/>
                  </a:cubicBezTo>
                  <a:lnTo>
                    <a:pt x="15" y="758"/>
                  </a:lnTo>
                  <a:lnTo>
                    <a:pt x="15" y="758"/>
                  </a:lnTo>
                  <a:cubicBezTo>
                    <a:pt x="19" y="768"/>
                    <a:pt x="25" y="779"/>
                    <a:pt x="27" y="779"/>
                  </a:cubicBezTo>
                  <a:cubicBezTo>
                    <a:pt x="28" y="779"/>
                    <a:pt x="29" y="777"/>
                    <a:pt x="28" y="772"/>
                  </a:cubicBezTo>
                  <a:lnTo>
                    <a:pt x="28" y="772"/>
                  </a:lnTo>
                  <a:cubicBezTo>
                    <a:pt x="28" y="774"/>
                    <a:pt x="28" y="776"/>
                    <a:pt x="27" y="776"/>
                  </a:cubicBezTo>
                  <a:cubicBezTo>
                    <a:pt x="24" y="776"/>
                    <a:pt x="9" y="745"/>
                    <a:pt x="6" y="745"/>
                  </a:cubicBezTo>
                  <a:lnTo>
                    <a:pt x="6" y="745"/>
                  </a:lnTo>
                  <a:cubicBezTo>
                    <a:pt x="4" y="745"/>
                    <a:pt x="5" y="752"/>
                    <a:pt x="11" y="772"/>
                  </a:cubicBezTo>
                  <a:lnTo>
                    <a:pt x="28" y="809"/>
                  </a:lnTo>
                  <a:cubicBezTo>
                    <a:pt x="31" y="836"/>
                    <a:pt x="42" y="886"/>
                    <a:pt x="34" y="886"/>
                  </a:cubicBezTo>
                  <a:cubicBezTo>
                    <a:pt x="33" y="886"/>
                    <a:pt x="32" y="885"/>
                    <a:pt x="31" y="884"/>
                  </a:cubicBezTo>
                  <a:lnTo>
                    <a:pt x="31" y="884"/>
                  </a:lnTo>
                  <a:cubicBezTo>
                    <a:pt x="39" y="905"/>
                    <a:pt x="41" y="908"/>
                    <a:pt x="41" y="908"/>
                  </a:cubicBezTo>
                  <a:cubicBezTo>
                    <a:pt x="41" y="908"/>
                    <a:pt x="41" y="907"/>
                    <a:pt x="42" y="907"/>
                  </a:cubicBezTo>
                  <a:cubicBezTo>
                    <a:pt x="43" y="907"/>
                    <a:pt x="45" y="911"/>
                    <a:pt x="55" y="937"/>
                  </a:cubicBezTo>
                  <a:cubicBezTo>
                    <a:pt x="32" y="872"/>
                    <a:pt x="61" y="913"/>
                    <a:pt x="52" y="884"/>
                  </a:cubicBezTo>
                  <a:lnTo>
                    <a:pt x="52" y="884"/>
                  </a:lnTo>
                  <a:cubicBezTo>
                    <a:pt x="66" y="915"/>
                    <a:pt x="63" y="894"/>
                    <a:pt x="85" y="944"/>
                  </a:cubicBezTo>
                  <a:cubicBezTo>
                    <a:pt x="82" y="930"/>
                    <a:pt x="74" y="915"/>
                    <a:pt x="79" y="915"/>
                  </a:cubicBezTo>
                  <a:lnTo>
                    <a:pt x="79" y="915"/>
                  </a:lnTo>
                  <a:cubicBezTo>
                    <a:pt x="79" y="915"/>
                    <a:pt x="80" y="916"/>
                    <a:pt x="82" y="917"/>
                  </a:cubicBezTo>
                  <a:cubicBezTo>
                    <a:pt x="82" y="910"/>
                    <a:pt x="79" y="904"/>
                    <a:pt x="79" y="900"/>
                  </a:cubicBezTo>
                  <a:cubicBezTo>
                    <a:pt x="71" y="893"/>
                    <a:pt x="68" y="884"/>
                    <a:pt x="65" y="873"/>
                  </a:cubicBezTo>
                  <a:cubicBezTo>
                    <a:pt x="55" y="829"/>
                    <a:pt x="65" y="829"/>
                    <a:pt x="62" y="806"/>
                  </a:cubicBezTo>
                  <a:lnTo>
                    <a:pt x="62" y="806"/>
                  </a:lnTo>
                  <a:cubicBezTo>
                    <a:pt x="68" y="816"/>
                    <a:pt x="65" y="829"/>
                    <a:pt x="75" y="846"/>
                  </a:cubicBezTo>
                  <a:lnTo>
                    <a:pt x="68" y="812"/>
                  </a:lnTo>
                  <a:lnTo>
                    <a:pt x="68" y="812"/>
                  </a:lnTo>
                  <a:cubicBezTo>
                    <a:pt x="82" y="853"/>
                    <a:pt x="99" y="876"/>
                    <a:pt x="99" y="904"/>
                  </a:cubicBezTo>
                  <a:lnTo>
                    <a:pt x="105" y="900"/>
                  </a:lnTo>
                  <a:cubicBezTo>
                    <a:pt x="114" y="914"/>
                    <a:pt x="119" y="922"/>
                    <a:pt x="122" y="922"/>
                  </a:cubicBezTo>
                  <a:cubicBezTo>
                    <a:pt x="125" y="922"/>
                    <a:pt x="126" y="919"/>
                    <a:pt x="126" y="910"/>
                  </a:cubicBezTo>
                  <a:cubicBezTo>
                    <a:pt x="126" y="911"/>
                    <a:pt x="126" y="911"/>
                    <a:pt x="127" y="911"/>
                  </a:cubicBezTo>
                  <a:cubicBezTo>
                    <a:pt x="129" y="911"/>
                    <a:pt x="127" y="902"/>
                    <a:pt x="126" y="895"/>
                  </a:cubicBezTo>
                  <a:lnTo>
                    <a:pt x="126" y="895"/>
                  </a:lnTo>
                  <a:lnTo>
                    <a:pt x="129" y="867"/>
                  </a:lnTo>
                  <a:lnTo>
                    <a:pt x="132" y="876"/>
                  </a:lnTo>
                  <a:cubicBezTo>
                    <a:pt x="133" y="876"/>
                    <a:pt x="133" y="876"/>
                    <a:pt x="133" y="876"/>
                  </a:cubicBezTo>
                  <a:cubicBezTo>
                    <a:pt x="142" y="876"/>
                    <a:pt x="138" y="844"/>
                    <a:pt x="147" y="844"/>
                  </a:cubicBezTo>
                  <a:cubicBezTo>
                    <a:pt x="152" y="844"/>
                    <a:pt x="158" y="850"/>
                    <a:pt x="170" y="870"/>
                  </a:cubicBezTo>
                  <a:cubicBezTo>
                    <a:pt x="170" y="862"/>
                    <a:pt x="170" y="853"/>
                    <a:pt x="174" y="853"/>
                  </a:cubicBezTo>
                  <a:cubicBezTo>
                    <a:pt x="175" y="853"/>
                    <a:pt x="177" y="854"/>
                    <a:pt x="180" y="856"/>
                  </a:cubicBezTo>
                  <a:lnTo>
                    <a:pt x="193" y="890"/>
                  </a:lnTo>
                  <a:cubicBezTo>
                    <a:pt x="194" y="888"/>
                    <a:pt x="195" y="887"/>
                    <a:pt x="196" y="887"/>
                  </a:cubicBezTo>
                  <a:cubicBezTo>
                    <a:pt x="201" y="887"/>
                    <a:pt x="209" y="897"/>
                    <a:pt x="212" y="897"/>
                  </a:cubicBezTo>
                  <a:cubicBezTo>
                    <a:pt x="213" y="897"/>
                    <a:pt x="213" y="894"/>
                    <a:pt x="210" y="884"/>
                  </a:cubicBezTo>
                  <a:lnTo>
                    <a:pt x="210" y="884"/>
                  </a:lnTo>
                  <a:cubicBezTo>
                    <a:pt x="224" y="916"/>
                    <a:pt x="232" y="926"/>
                    <a:pt x="237" y="926"/>
                  </a:cubicBezTo>
                  <a:cubicBezTo>
                    <a:pt x="245" y="926"/>
                    <a:pt x="247" y="905"/>
                    <a:pt x="254" y="905"/>
                  </a:cubicBezTo>
                  <a:cubicBezTo>
                    <a:pt x="255" y="905"/>
                    <a:pt x="256" y="906"/>
                    <a:pt x="258" y="907"/>
                  </a:cubicBezTo>
                  <a:lnTo>
                    <a:pt x="241" y="863"/>
                  </a:lnTo>
                  <a:cubicBezTo>
                    <a:pt x="247" y="863"/>
                    <a:pt x="247" y="846"/>
                    <a:pt x="247" y="826"/>
                  </a:cubicBezTo>
                  <a:lnTo>
                    <a:pt x="234" y="789"/>
                  </a:lnTo>
                  <a:cubicBezTo>
                    <a:pt x="232" y="781"/>
                    <a:pt x="233" y="777"/>
                    <a:pt x="235" y="777"/>
                  </a:cubicBezTo>
                  <a:cubicBezTo>
                    <a:pt x="240" y="777"/>
                    <a:pt x="257" y="803"/>
                    <a:pt x="266" y="803"/>
                  </a:cubicBezTo>
                  <a:cubicBezTo>
                    <a:pt x="266" y="803"/>
                    <a:pt x="267" y="803"/>
                    <a:pt x="268" y="803"/>
                  </a:cubicBezTo>
                  <a:cubicBezTo>
                    <a:pt x="269" y="810"/>
                    <a:pt x="269" y="813"/>
                    <a:pt x="268" y="813"/>
                  </a:cubicBezTo>
                  <a:cubicBezTo>
                    <a:pt x="268" y="813"/>
                    <a:pt x="268" y="813"/>
                    <a:pt x="268" y="813"/>
                  </a:cubicBezTo>
                  <a:lnTo>
                    <a:pt x="268" y="813"/>
                  </a:lnTo>
                  <a:cubicBezTo>
                    <a:pt x="275" y="826"/>
                    <a:pt x="280" y="831"/>
                    <a:pt x="282" y="831"/>
                  </a:cubicBezTo>
                  <a:cubicBezTo>
                    <a:pt x="290" y="831"/>
                    <a:pt x="279" y="778"/>
                    <a:pt x="287" y="778"/>
                  </a:cubicBezTo>
                  <a:lnTo>
                    <a:pt x="287" y="778"/>
                  </a:lnTo>
                  <a:cubicBezTo>
                    <a:pt x="289" y="778"/>
                    <a:pt x="293" y="782"/>
                    <a:pt x="298" y="792"/>
                  </a:cubicBezTo>
                  <a:cubicBezTo>
                    <a:pt x="296" y="785"/>
                    <a:pt x="296" y="783"/>
                    <a:pt x="298" y="783"/>
                  </a:cubicBezTo>
                  <a:lnTo>
                    <a:pt x="298" y="783"/>
                  </a:lnTo>
                  <a:cubicBezTo>
                    <a:pt x="299" y="783"/>
                    <a:pt x="302" y="785"/>
                    <a:pt x="305" y="789"/>
                  </a:cubicBezTo>
                  <a:lnTo>
                    <a:pt x="305" y="792"/>
                  </a:lnTo>
                  <a:cubicBezTo>
                    <a:pt x="307" y="794"/>
                    <a:pt x="308" y="796"/>
                    <a:pt x="310" y="798"/>
                  </a:cubicBezTo>
                  <a:lnTo>
                    <a:pt x="310" y="798"/>
                  </a:lnTo>
                  <a:cubicBezTo>
                    <a:pt x="309" y="795"/>
                    <a:pt x="308" y="793"/>
                    <a:pt x="308" y="792"/>
                  </a:cubicBezTo>
                  <a:lnTo>
                    <a:pt x="308" y="775"/>
                  </a:lnTo>
                  <a:lnTo>
                    <a:pt x="325" y="816"/>
                  </a:lnTo>
                  <a:lnTo>
                    <a:pt x="328" y="812"/>
                  </a:lnTo>
                  <a:cubicBezTo>
                    <a:pt x="330" y="815"/>
                    <a:pt x="330" y="817"/>
                    <a:pt x="330" y="817"/>
                  </a:cubicBezTo>
                  <a:cubicBezTo>
                    <a:pt x="330" y="817"/>
                    <a:pt x="320" y="787"/>
                    <a:pt x="308" y="762"/>
                  </a:cubicBezTo>
                  <a:cubicBezTo>
                    <a:pt x="305" y="755"/>
                    <a:pt x="305" y="745"/>
                    <a:pt x="302" y="734"/>
                  </a:cubicBezTo>
                  <a:lnTo>
                    <a:pt x="302" y="734"/>
                  </a:lnTo>
                  <a:cubicBezTo>
                    <a:pt x="311" y="755"/>
                    <a:pt x="314" y="761"/>
                    <a:pt x="316" y="761"/>
                  </a:cubicBezTo>
                  <a:cubicBezTo>
                    <a:pt x="318" y="761"/>
                    <a:pt x="316" y="752"/>
                    <a:pt x="318" y="752"/>
                  </a:cubicBezTo>
                  <a:cubicBezTo>
                    <a:pt x="319" y="752"/>
                    <a:pt x="323" y="758"/>
                    <a:pt x="332" y="778"/>
                  </a:cubicBezTo>
                  <a:cubicBezTo>
                    <a:pt x="322" y="746"/>
                    <a:pt x="334" y="748"/>
                    <a:pt x="310" y="680"/>
                  </a:cubicBezTo>
                  <a:lnTo>
                    <a:pt x="310" y="680"/>
                  </a:lnTo>
                  <a:cubicBezTo>
                    <a:pt x="313" y="685"/>
                    <a:pt x="315" y="687"/>
                    <a:pt x="315" y="687"/>
                  </a:cubicBezTo>
                  <a:cubicBezTo>
                    <a:pt x="319" y="691"/>
                    <a:pt x="322" y="695"/>
                    <a:pt x="324" y="695"/>
                  </a:cubicBezTo>
                  <a:cubicBezTo>
                    <a:pt x="325" y="695"/>
                    <a:pt x="325" y="692"/>
                    <a:pt x="322" y="681"/>
                  </a:cubicBezTo>
                  <a:lnTo>
                    <a:pt x="322" y="681"/>
                  </a:lnTo>
                  <a:lnTo>
                    <a:pt x="345" y="734"/>
                  </a:lnTo>
                  <a:lnTo>
                    <a:pt x="322" y="661"/>
                  </a:lnTo>
                  <a:lnTo>
                    <a:pt x="322" y="661"/>
                  </a:lnTo>
                  <a:cubicBezTo>
                    <a:pt x="339" y="691"/>
                    <a:pt x="349" y="708"/>
                    <a:pt x="362" y="748"/>
                  </a:cubicBezTo>
                  <a:cubicBezTo>
                    <a:pt x="345" y="684"/>
                    <a:pt x="362" y="721"/>
                    <a:pt x="342" y="657"/>
                  </a:cubicBezTo>
                  <a:lnTo>
                    <a:pt x="342" y="657"/>
                  </a:lnTo>
                  <a:lnTo>
                    <a:pt x="359" y="691"/>
                  </a:lnTo>
                  <a:cubicBezTo>
                    <a:pt x="359" y="688"/>
                    <a:pt x="351" y="659"/>
                    <a:pt x="354" y="659"/>
                  </a:cubicBezTo>
                  <a:lnTo>
                    <a:pt x="354" y="659"/>
                  </a:lnTo>
                  <a:cubicBezTo>
                    <a:pt x="354" y="659"/>
                    <a:pt x="356" y="661"/>
                    <a:pt x="359" y="667"/>
                  </a:cubicBezTo>
                  <a:cubicBezTo>
                    <a:pt x="372" y="692"/>
                    <a:pt x="381" y="697"/>
                    <a:pt x="389" y="697"/>
                  </a:cubicBezTo>
                  <a:cubicBezTo>
                    <a:pt x="396" y="697"/>
                    <a:pt x="402" y="694"/>
                    <a:pt x="410" y="694"/>
                  </a:cubicBezTo>
                  <a:cubicBezTo>
                    <a:pt x="419" y="694"/>
                    <a:pt x="429" y="698"/>
                    <a:pt x="444" y="714"/>
                  </a:cubicBezTo>
                  <a:cubicBezTo>
                    <a:pt x="430" y="686"/>
                    <a:pt x="426" y="678"/>
                    <a:pt x="427" y="678"/>
                  </a:cubicBezTo>
                  <a:lnTo>
                    <a:pt x="427" y="678"/>
                  </a:lnTo>
                  <a:cubicBezTo>
                    <a:pt x="429" y="678"/>
                    <a:pt x="443" y="702"/>
                    <a:pt x="445" y="702"/>
                  </a:cubicBezTo>
                  <a:cubicBezTo>
                    <a:pt x="446" y="702"/>
                    <a:pt x="444" y="696"/>
                    <a:pt x="436" y="677"/>
                  </a:cubicBezTo>
                  <a:lnTo>
                    <a:pt x="436" y="677"/>
                  </a:lnTo>
                  <a:cubicBezTo>
                    <a:pt x="450" y="701"/>
                    <a:pt x="457" y="714"/>
                    <a:pt x="464" y="734"/>
                  </a:cubicBezTo>
                  <a:cubicBezTo>
                    <a:pt x="464" y="729"/>
                    <a:pt x="465" y="727"/>
                    <a:pt x="467" y="727"/>
                  </a:cubicBezTo>
                  <a:cubicBezTo>
                    <a:pt x="471" y="727"/>
                    <a:pt x="476" y="732"/>
                    <a:pt x="478" y="732"/>
                  </a:cubicBezTo>
                  <a:cubicBezTo>
                    <a:pt x="481" y="732"/>
                    <a:pt x="480" y="725"/>
                    <a:pt x="470" y="697"/>
                  </a:cubicBezTo>
                  <a:lnTo>
                    <a:pt x="470" y="697"/>
                  </a:lnTo>
                  <a:cubicBezTo>
                    <a:pt x="484" y="721"/>
                    <a:pt x="484" y="734"/>
                    <a:pt x="491" y="748"/>
                  </a:cubicBezTo>
                  <a:cubicBezTo>
                    <a:pt x="491" y="743"/>
                    <a:pt x="489" y="733"/>
                    <a:pt x="490" y="733"/>
                  </a:cubicBezTo>
                  <a:lnTo>
                    <a:pt x="490" y="733"/>
                  </a:lnTo>
                  <a:cubicBezTo>
                    <a:pt x="491" y="733"/>
                    <a:pt x="492" y="734"/>
                    <a:pt x="494" y="738"/>
                  </a:cubicBezTo>
                  <a:cubicBezTo>
                    <a:pt x="501" y="751"/>
                    <a:pt x="501" y="758"/>
                    <a:pt x="504" y="769"/>
                  </a:cubicBezTo>
                  <a:cubicBezTo>
                    <a:pt x="511" y="762"/>
                    <a:pt x="481" y="687"/>
                    <a:pt x="450" y="620"/>
                  </a:cubicBezTo>
                  <a:lnTo>
                    <a:pt x="450" y="620"/>
                  </a:lnTo>
                  <a:cubicBezTo>
                    <a:pt x="458" y="632"/>
                    <a:pt x="463" y="639"/>
                    <a:pt x="465" y="639"/>
                  </a:cubicBezTo>
                  <a:cubicBezTo>
                    <a:pt x="467" y="639"/>
                    <a:pt x="463" y="626"/>
                    <a:pt x="453" y="600"/>
                  </a:cubicBezTo>
                  <a:lnTo>
                    <a:pt x="453" y="600"/>
                  </a:lnTo>
                  <a:cubicBezTo>
                    <a:pt x="464" y="620"/>
                    <a:pt x="477" y="644"/>
                    <a:pt x="474" y="653"/>
                  </a:cubicBezTo>
                  <a:cubicBezTo>
                    <a:pt x="477" y="653"/>
                    <a:pt x="485" y="659"/>
                    <a:pt x="491" y="659"/>
                  </a:cubicBezTo>
                  <a:cubicBezTo>
                    <a:pt x="496" y="659"/>
                    <a:pt x="498" y="652"/>
                    <a:pt x="484" y="623"/>
                  </a:cubicBezTo>
                  <a:lnTo>
                    <a:pt x="484" y="623"/>
                  </a:lnTo>
                  <a:cubicBezTo>
                    <a:pt x="487" y="627"/>
                    <a:pt x="489" y="629"/>
                    <a:pt x="490" y="629"/>
                  </a:cubicBezTo>
                  <a:cubicBezTo>
                    <a:pt x="492" y="629"/>
                    <a:pt x="491" y="621"/>
                    <a:pt x="491" y="616"/>
                  </a:cubicBezTo>
                  <a:lnTo>
                    <a:pt x="491" y="616"/>
                  </a:lnTo>
                  <a:cubicBezTo>
                    <a:pt x="494" y="616"/>
                    <a:pt x="497" y="619"/>
                    <a:pt x="500" y="619"/>
                  </a:cubicBezTo>
                  <a:cubicBezTo>
                    <a:pt x="503" y="619"/>
                    <a:pt x="505" y="617"/>
                    <a:pt x="508" y="613"/>
                  </a:cubicBezTo>
                  <a:lnTo>
                    <a:pt x="501" y="606"/>
                  </a:lnTo>
                  <a:cubicBezTo>
                    <a:pt x="490" y="578"/>
                    <a:pt x="488" y="571"/>
                    <a:pt x="489" y="571"/>
                  </a:cubicBezTo>
                  <a:lnTo>
                    <a:pt x="489" y="571"/>
                  </a:lnTo>
                  <a:cubicBezTo>
                    <a:pt x="491" y="571"/>
                    <a:pt x="498" y="581"/>
                    <a:pt x="500" y="581"/>
                  </a:cubicBezTo>
                  <a:cubicBezTo>
                    <a:pt x="501" y="581"/>
                    <a:pt x="501" y="581"/>
                    <a:pt x="501" y="580"/>
                  </a:cubicBezTo>
                  <a:lnTo>
                    <a:pt x="504" y="586"/>
                  </a:lnTo>
                  <a:cubicBezTo>
                    <a:pt x="513" y="596"/>
                    <a:pt x="517" y="600"/>
                    <a:pt x="519" y="600"/>
                  </a:cubicBezTo>
                  <a:cubicBezTo>
                    <a:pt x="522" y="600"/>
                    <a:pt x="518" y="589"/>
                    <a:pt x="521" y="589"/>
                  </a:cubicBezTo>
                  <a:lnTo>
                    <a:pt x="521" y="589"/>
                  </a:lnTo>
                  <a:cubicBezTo>
                    <a:pt x="523" y="589"/>
                    <a:pt x="527" y="593"/>
                    <a:pt x="538" y="606"/>
                  </a:cubicBezTo>
                  <a:lnTo>
                    <a:pt x="517" y="566"/>
                  </a:lnTo>
                  <a:cubicBezTo>
                    <a:pt x="507" y="544"/>
                    <a:pt x="504" y="536"/>
                    <a:pt x="506" y="536"/>
                  </a:cubicBezTo>
                  <a:lnTo>
                    <a:pt x="506" y="536"/>
                  </a:lnTo>
                  <a:cubicBezTo>
                    <a:pt x="510" y="536"/>
                    <a:pt x="539" y="582"/>
                    <a:pt x="545" y="582"/>
                  </a:cubicBezTo>
                  <a:cubicBezTo>
                    <a:pt x="546" y="582"/>
                    <a:pt x="546" y="580"/>
                    <a:pt x="545" y="576"/>
                  </a:cubicBezTo>
                  <a:lnTo>
                    <a:pt x="531" y="552"/>
                  </a:lnTo>
                  <a:cubicBezTo>
                    <a:pt x="530" y="549"/>
                    <a:pt x="530" y="548"/>
                    <a:pt x="531" y="548"/>
                  </a:cubicBezTo>
                  <a:lnTo>
                    <a:pt x="531" y="548"/>
                  </a:lnTo>
                  <a:cubicBezTo>
                    <a:pt x="535" y="548"/>
                    <a:pt x="599" y="668"/>
                    <a:pt x="609" y="674"/>
                  </a:cubicBezTo>
                  <a:cubicBezTo>
                    <a:pt x="615" y="681"/>
                    <a:pt x="612" y="687"/>
                    <a:pt x="615" y="694"/>
                  </a:cubicBezTo>
                  <a:cubicBezTo>
                    <a:pt x="622" y="702"/>
                    <a:pt x="626" y="705"/>
                    <a:pt x="627" y="705"/>
                  </a:cubicBezTo>
                  <a:cubicBezTo>
                    <a:pt x="633" y="705"/>
                    <a:pt x="592" y="637"/>
                    <a:pt x="592" y="623"/>
                  </a:cubicBezTo>
                  <a:lnTo>
                    <a:pt x="592" y="623"/>
                  </a:lnTo>
                  <a:cubicBezTo>
                    <a:pt x="609" y="650"/>
                    <a:pt x="626" y="697"/>
                    <a:pt x="636" y="701"/>
                  </a:cubicBezTo>
                  <a:cubicBezTo>
                    <a:pt x="637" y="703"/>
                    <a:pt x="637" y="704"/>
                    <a:pt x="638" y="704"/>
                  </a:cubicBezTo>
                  <a:cubicBezTo>
                    <a:pt x="642" y="704"/>
                    <a:pt x="620" y="638"/>
                    <a:pt x="628" y="638"/>
                  </a:cubicBezTo>
                  <a:lnTo>
                    <a:pt x="628" y="638"/>
                  </a:lnTo>
                  <a:cubicBezTo>
                    <a:pt x="630" y="638"/>
                    <a:pt x="633" y="641"/>
                    <a:pt x="639" y="650"/>
                  </a:cubicBezTo>
                  <a:cubicBezTo>
                    <a:pt x="626" y="630"/>
                    <a:pt x="615" y="610"/>
                    <a:pt x="609" y="589"/>
                  </a:cubicBezTo>
                  <a:cubicBezTo>
                    <a:pt x="609" y="589"/>
                    <a:pt x="609" y="589"/>
                    <a:pt x="610" y="589"/>
                  </a:cubicBezTo>
                  <a:cubicBezTo>
                    <a:pt x="615" y="589"/>
                    <a:pt x="639" y="622"/>
                    <a:pt x="644" y="622"/>
                  </a:cubicBezTo>
                  <a:cubicBezTo>
                    <a:pt x="647" y="622"/>
                    <a:pt x="645" y="614"/>
                    <a:pt x="636" y="593"/>
                  </a:cubicBezTo>
                  <a:lnTo>
                    <a:pt x="636" y="593"/>
                  </a:lnTo>
                  <a:lnTo>
                    <a:pt x="646" y="610"/>
                  </a:lnTo>
                  <a:cubicBezTo>
                    <a:pt x="643" y="589"/>
                    <a:pt x="646" y="572"/>
                    <a:pt x="629" y="535"/>
                  </a:cubicBezTo>
                  <a:lnTo>
                    <a:pt x="629" y="535"/>
                  </a:lnTo>
                  <a:cubicBezTo>
                    <a:pt x="648" y="570"/>
                    <a:pt x="657" y="581"/>
                    <a:pt x="661" y="581"/>
                  </a:cubicBezTo>
                  <a:cubicBezTo>
                    <a:pt x="668" y="581"/>
                    <a:pt x="656" y="539"/>
                    <a:pt x="661" y="539"/>
                  </a:cubicBezTo>
                  <a:lnTo>
                    <a:pt x="661" y="539"/>
                  </a:lnTo>
                  <a:cubicBezTo>
                    <a:pt x="664" y="539"/>
                    <a:pt x="671" y="549"/>
                    <a:pt x="687" y="580"/>
                  </a:cubicBezTo>
                  <a:lnTo>
                    <a:pt x="696" y="566"/>
                  </a:lnTo>
                  <a:lnTo>
                    <a:pt x="704" y="580"/>
                  </a:lnTo>
                  <a:cubicBezTo>
                    <a:pt x="704" y="580"/>
                    <a:pt x="705" y="580"/>
                    <a:pt x="706" y="580"/>
                  </a:cubicBezTo>
                  <a:cubicBezTo>
                    <a:pt x="715" y="580"/>
                    <a:pt x="703" y="551"/>
                    <a:pt x="690" y="522"/>
                  </a:cubicBezTo>
                  <a:lnTo>
                    <a:pt x="690" y="522"/>
                  </a:lnTo>
                  <a:cubicBezTo>
                    <a:pt x="696" y="529"/>
                    <a:pt x="704" y="542"/>
                    <a:pt x="707" y="546"/>
                  </a:cubicBezTo>
                  <a:cubicBezTo>
                    <a:pt x="714" y="552"/>
                    <a:pt x="719" y="556"/>
                    <a:pt x="722" y="556"/>
                  </a:cubicBezTo>
                  <a:cubicBezTo>
                    <a:pt x="728" y="556"/>
                    <a:pt x="723" y="538"/>
                    <a:pt x="707" y="491"/>
                  </a:cubicBezTo>
                  <a:lnTo>
                    <a:pt x="707" y="491"/>
                  </a:lnTo>
                  <a:lnTo>
                    <a:pt x="731" y="532"/>
                  </a:lnTo>
                  <a:cubicBezTo>
                    <a:pt x="729" y="529"/>
                    <a:pt x="729" y="527"/>
                    <a:pt x="730" y="527"/>
                  </a:cubicBezTo>
                  <a:lnTo>
                    <a:pt x="730" y="527"/>
                  </a:lnTo>
                  <a:cubicBezTo>
                    <a:pt x="734" y="527"/>
                    <a:pt x="755" y="551"/>
                    <a:pt x="765" y="551"/>
                  </a:cubicBezTo>
                  <a:cubicBezTo>
                    <a:pt x="769" y="551"/>
                    <a:pt x="771" y="546"/>
                    <a:pt x="768" y="532"/>
                  </a:cubicBezTo>
                  <a:lnTo>
                    <a:pt x="768" y="532"/>
                  </a:lnTo>
                  <a:cubicBezTo>
                    <a:pt x="771" y="535"/>
                    <a:pt x="774" y="546"/>
                    <a:pt x="778" y="549"/>
                  </a:cubicBezTo>
                  <a:cubicBezTo>
                    <a:pt x="775" y="540"/>
                    <a:pt x="777" y="536"/>
                    <a:pt x="780" y="536"/>
                  </a:cubicBezTo>
                  <a:cubicBezTo>
                    <a:pt x="789" y="536"/>
                    <a:pt x="813" y="563"/>
                    <a:pt x="821" y="563"/>
                  </a:cubicBezTo>
                  <a:cubicBezTo>
                    <a:pt x="827" y="563"/>
                    <a:pt x="822" y="548"/>
                    <a:pt x="795" y="494"/>
                  </a:cubicBezTo>
                  <a:lnTo>
                    <a:pt x="785" y="454"/>
                  </a:lnTo>
                  <a:cubicBezTo>
                    <a:pt x="765" y="447"/>
                    <a:pt x="748" y="390"/>
                    <a:pt x="731" y="366"/>
                  </a:cubicBezTo>
                  <a:cubicBezTo>
                    <a:pt x="731" y="365"/>
                    <a:pt x="731" y="365"/>
                    <a:pt x="731" y="365"/>
                  </a:cubicBezTo>
                  <a:cubicBezTo>
                    <a:pt x="737" y="365"/>
                    <a:pt x="768" y="405"/>
                    <a:pt x="765" y="417"/>
                  </a:cubicBezTo>
                  <a:lnTo>
                    <a:pt x="761" y="410"/>
                  </a:lnTo>
                  <a:lnTo>
                    <a:pt x="761" y="410"/>
                  </a:lnTo>
                  <a:cubicBezTo>
                    <a:pt x="801" y="485"/>
                    <a:pt x="791" y="427"/>
                    <a:pt x="818" y="478"/>
                  </a:cubicBezTo>
                  <a:cubicBezTo>
                    <a:pt x="822" y="475"/>
                    <a:pt x="828" y="474"/>
                    <a:pt x="834" y="474"/>
                  </a:cubicBezTo>
                  <a:cubicBezTo>
                    <a:pt x="853" y="474"/>
                    <a:pt x="878" y="484"/>
                    <a:pt x="897" y="484"/>
                  </a:cubicBezTo>
                  <a:cubicBezTo>
                    <a:pt x="902" y="484"/>
                    <a:pt x="906" y="483"/>
                    <a:pt x="910" y="482"/>
                  </a:cubicBezTo>
                  <a:lnTo>
                    <a:pt x="872" y="424"/>
                  </a:lnTo>
                  <a:lnTo>
                    <a:pt x="882" y="424"/>
                  </a:lnTo>
                  <a:cubicBezTo>
                    <a:pt x="893" y="438"/>
                    <a:pt x="913" y="468"/>
                    <a:pt x="906" y="468"/>
                  </a:cubicBezTo>
                  <a:cubicBezTo>
                    <a:pt x="911" y="475"/>
                    <a:pt x="913" y="478"/>
                    <a:pt x="913" y="478"/>
                  </a:cubicBezTo>
                  <a:cubicBezTo>
                    <a:pt x="915" y="478"/>
                    <a:pt x="895" y="435"/>
                    <a:pt x="889" y="424"/>
                  </a:cubicBezTo>
                  <a:lnTo>
                    <a:pt x="889" y="424"/>
                  </a:lnTo>
                  <a:cubicBezTo>
                    <a:pt x="913" y="441"/>
                    <a:pt x="927" y="494"/>
                    <a:pt x="930" y="494"/>
                  </a:cubicBezTo>
                  <a:lnTo>
                    <a:pt x="933" y="485"/>
                  </a:lnTo>
                  <a:lnTo>
                    <a:pt x="927" y="482"/>
                  </a:lnTo>
                  <a:cubicBezTo>
                    <a:pt x="916" y="454"/>
                    <a:pt x="899" y="427"/>
                    <a:pt x="910" y="427"/>
                  </a:cubicBezTo>
                  <a:lnTo>
                    <a:pt x="910" y="427"/>
                  </a:lnTo>
                  <a:cubicBezTo>
                    <a:pt x="913" y="430"/>
                    <a:pt x="916" y="435"/>
                    <a:pt x="919" y="439"/>
                  </a:cubicBezTo>
                  <a:lnTo>
                    <a:pt x="919" y="439"/>
                  </a:lnTo>
                  <a:cubicBezTo>
                    <a:pt x="918" y="436"/>
                    <a:pt x="918" y="434"/>
                    <a:pt x="919" y="434"/>
                  </a:cubicBezTo>
                  <a:lnTo>
                    <a:pt x="919" y="434"/>
                  </a:lnTo>
                  <a:cubicBezTo>
                    <a:pt x="920" y="434"/>
                    <a:pt x="924" y="441"/>
                    <a:pt x="927" y="447"/>
                  </a:cubicBezTo>
                  <a:lnTo>
                    <a:pt x="922" y="443"/>
                  </a:lnTo>
                  <a:lnTo>
                    <a:pt x="922" y="443"/>
                  </a:lnTo>
                  <a:cubicBezTo>
                    <a:pt x="928" y="453"/>
                    <a:pt x="934" y="462"/>
                    <a:pt x="936" y="464"/>
                  </a:cubicBezTo>
                  <a:cubicBezTo>
                    <a:pt x="938" y="466"/>
                    <a:pt x="939" y="468"/>
                    <a:pt x="939" y="468"/>
                  </a:cubicBezTo>
                  <a:cubicBezTo>
                    <a:pt x="940" y="468"/>
                    <a:pt x="940" y="467"/>
                    <a:pt x="940" y="464"/>
                  </a:cubicBezTo>
                  <a:lnTo>
                    <a:pt x="950" y="464"/>
                  </a:lnTo>
                  <a:lnTo>
                    <a:pt x="919" y="421"/>
                  </a:lnTo>
                  <a:cubicBezTo>
                    <a:pt x="910" y="393"/>
                    <a:pt x="930" y="417"/>
                    <a:pt x="893" y="366"/>
                  </a:cubicBezTo>
                  <a:lnTo>
                    <a:pt x="893" y="366"/>
                  </a:lnTo>
                  <a:cubicBezTo>
                    <a:pt x="915" y="397"/>
                    <a:pt x="928" y="405"/>
                    <a:pt x="937" y="405"/>
                  </a:cubicBezTo>
                  <a:cubicBezTo>
                    <a:pt x="947" y="405"/>
                    <a:pt x="951" y="393"/>
                    <a:pt x="957" y="393"/>
                  </a:cubicBezTo>
                  <a:cubicBezTo>
                    <a:pt x="959" y="393"/>
                    <a:pt x="961" y="394"/>
                    <a:pt x="963" y="397"/>
                  </a:cubicBezTo>
                  <a:cubicBezTo>
                    <a:pt x="950" y="360"/>
                    <a:pt x="953" y="357"/>
                    <a:pt x="963" y="357"/>
                  </a:cubicBezTo>
                  <a:cubicBezTo>
                    <a:pt x="957" y="350"/>
                    <a:pt x="925" y="302"/>
                    <a:pt x="932" y="302"/>
                  </a:cubicBezTo>
                  <a:lnTo>
                    <a:pt x="932" y="302"/>
                  </a:lnTo>
                  <a:cubicBezTo>
                    <a:pt x="933" y="302"/>
                    <a:pt x="933" y="302"/>
                    <a:pt x="933" y="302"/>
                  </a:cubicBezTo>
                  <a:cubicBezTo>
                    <a:pt x="996" y="405"/>
                    <a:pt x="975" y="342"/>
                    <a:pt x="1021" y="409"/>
                  </a:cubicBezTo>
                  <a:lnTo>
                    <a:pt x="1021" y="409"/>
                  </a:lnTo>
                  <a:cubicBezTo>
                    <a:pt x="994" y="368"/>
                    <a:pt x="1033" y="388"/>
                    <a:pt x="980" y="323"/>
                  </a:cubicBezTo>
                  <a:lnTo>
                    <a:pt x="980" y="323"/>
                  </a:lnTo>
                  <a:cubicBezTo>
                    <a:pt x="991" y="329"/>
                    <a:pt x="1008" y="363"/>
                    <a:pt x="1028" y="383"/>
                  </a:cubicBezTo>
                  <a:cubicBezTo>
                    <a:pt x="1024" y="369"/>
                    <a:pt x="1026" y="364"/>
                    <a:pt x="1032" y="364"/>
                  </a:cubicBezTo>
                  <a:cubicBezTo>
                    <a:pt x="1042" y="364"/>
                    <a:pt x="1059" y="376"/>
                    <a:pt x="1068" y="376"/>
                  </a:cubicBezTo>
                  <a:cubicBezTo>
                    <a:pt x="1072" y="376"/>
                    <a:pt x="1074" y="374"/>
                    <a:pt x="1075" y="370"/>
                  </a:cubicBezTo>
                  <a:cubicBezTo>
                    <a:pt x="1069" y="357"/>
                    <a:pt x="1052" y="336"/>
                    <a:pt x="1041" y="316"/>
                  </a:cubicBezTo>
                  <a:lnTo>
                    <a:pt x="1041" y="316"/>
                  </a:lnTo>
                  <a:lnTo>
                    <a:pt x="1092" y="377"/>
                  </a:lnTo>
                  <a:cubicBezTo>
                    <a:pt x="1092" y="371"/>
                    <a:pt x="1063" y="327"/>
                    <a:pt x="1068" y="327"/>
                  </a:cubicBezTo>
                  <a:lnTo>
                    <a:pt x="1068" y="327"/>
                  </a:lnTo>
                  <a:cubicBezTo>
                    <a:pt x="1069" y="327"/>
                    <a:pt x="1073" y="331"/>
                    <a:pt x="1081" y="339"/>
                  </a:cubicBezTo>
                  <a:lnTo>
                    <a:pt x="1081" y="339"/>
                  </a:lnTo>
                  <a:cubicBezTo>
                    <a:pt x="1072" y="329"/>
                    <a:pt x="1058" y="312"/>
                    <a:pt x="1058" y="309"/>
                  </a:cubicBezTo>
                  <a:lnTo>
                    <a:pt x="1058" y="309"/>
                  </a:lnTo>
                  <a:cubicBezTo>
                    <a:pt x="1069" y="316"/>
                    <a:pt x="1078" y="319"/>
                    <a:pt x="1084" y="319"/>
                  </a:cubicBezTo>
                  <a:cubicBezTo>
                    <a:pt x="1107" y="319"/>
                    <a:pt x="1103" y="280"/>
                    <a:pt x="1127" y="280"/>
                  </a:cubicBezTo>
                  <a:cubicBezTo>
                    <a:pt x="1139" y="280"/>
                    <a:pt x="1158" y="290"/>
                    <a:pt x="1190" y="319"/>
                  </a:cubicBezTo>
                  <a:cubicBezTo>
                    <a:pt x="1170" y="296"/>
                    <a:pt x="1170" y="289"/>
                    <a:pt x="1173" y="289"/>
                  </a:cubicBezTo>
                  <a:cubicBezTo>
                    <a:pt x="1166" y="282"/>
                    <a:pt x="1150" y="255"/>
                    <a:pt x="1136" y="238"/>
                  </a:cubicBezTo>
                  <a:lnTo>
                    <a:pt x="1136" y="238"/>
                  </a:lnTo>
                  <a:lnTo>
                    <a:pt x="1183" y="279"/>
                  </a:lnTo>
                  <a:cubicBezTo>
                    <a:pt x="1150" y="228"/>
                    <a:pt x="1193" y="265"/>
                    <a:pt x="1159" y="218"/>
                  </a:cubicBezTo>
                  <a:lnTo>
                    <a:pt x="1159" y="218"/>
                  </a:lnTo>
                  <a:lnTo>
                    <a:pt x="1163" y="228"/>
                  </a:lnTo>
                  <a:cubicBezTo>
                    <a:pt x="1125" y="170"/>
                    <a:pt x="1065" y="109"/>
                    <a:pt x="1014" y="36"/>
                  </a:cubicBezTo>
                  <a:lnTo>
                    <a:pt x="1014" y="36"/>
                  </a:lnTo>
                  <a:cubicBezTo>
                    <a:pt x="1022" y="49"/>
                    <a:pt x="1024" y="53"/>
                    <a:pt x="1022" y="53"/>
                  </a:cubicBezTo>
                  <a:cubicBezTo>
                    <a:pt x="1016" y="53"/>
                    <a:pt x="981" y="15"/>
                    <a:pt x="973" y="15"/>
                  </a:cubicBezTo>
                  <a:lnTo>
                    <a:pt x="973" y="15"/>
                  </a:lnTo>
                  <a:cubicBezTo>
                    <a:pt x="970" y="15"/>
                    <a:pt x="973" y="23"/>
                    <a:pt x="988" y="49"/>
                  </a:cubicBezTo>
                  <a:cubicBezTo>
                    <a:pt x="977" y="36"/>
                    <a:pt x="974" y="22"/>
                    <a:pt x="960" y="8"/>
                  </a:cubicBezTo>
                  <a:lnTo>
                    <a:pt x="960" y="8"/>
                  </a:lnTo>
                  <a:cubicBezTo>
                    <a:pt x="975" y="31"/>
                    <a:pt x="981" y="42"/>
                    <a:pt x="976" y="42"/>
                  </a:cubicBezTo>
                  <a:cubicBezTo>
                    <a:pt x="974" y="42"/>
                    <a:pt x="971" y="41"/>
                    <a:pt x="967" y="39"/>
                  </a:cubicBezTo>
                  <a:lnTo>
                    <a:pt x="963" y="28"/>
                  </a:lnTo>
                  <a:cubicBezTo>
                    <a:pt x="961" y="33"/>
                    <a:pt x="957" y="34"/>
                    <a:pt x="953" y="34"/>
                  </a:cubicBezTo>
                  <a:cubicBezTo>
                    <a:pt x="940" y="34"/>
                    <a:pt x="920" y="18"/>
                    <a:pt x="899" y="8"/>
                  </a:cubicBezTo>
                  <a:lnTo>
                    <a:pt x="899" y="8"/>
                  </a:lnTo>
                  <a:lnTo>
                    <a:pt x="923" y="45"/>
                  </a:lnTo>
                  <a:cubicBezTo>
                    <a:pt x="916" y="42"/>
                    <a:pt x="910" y="32"/>
                    <a:pt x="902" y="25"/>
                  </a:cubicBezTo>
                  <a:lnTo>
                    <a:pt x="902" y="25"/>
                  </a:lnTo>
                  <a:cubicBezTo>
                    <a:pt x="917" y="50"/>
                    <a:pt x="921" y="53"/>
                    <a:pt x="924" y="53"/>
                  </a:cubicBezTo>
                  <a:cubicBezTo>
                    <a:pt x="925" y="53"/>
                    <a:pt x="925" y="53"/>
                    <a:pt x="926" y="53"/>
                  </a:cubicBezTo>
                  <a:cubicBezTo>
                    <a:pt x="929" y="53"/>
                    <a:pt x="934" y="55"/>
                    <a:pt x="950" y="83"/>
                  </a:cubicBezTo>
                  <a:cubicBezTo>
                    <a:pt x="931" y="58"/>
                    <a:pt x="922" y="53"/>
                    <a:pt x="917" y="53"/>
                  </a:cubicBezTo>
                  <a:cubicBezTo>
                    <a:pt x="913" y="53"/>
                    <a:pt x="910" y="55"/>
                    <a:pt x="906" y="55"/>
                  </a:cubicBezTo>
                  <a:cubicBezTo>
                    <a:pt x="900" y="55"/>
                    <a:pt x="890" y="49"/>
                    <a:pt x="866" y="15"/>
                  </a:cubicBezTo>
                  <a:lnTo>
                    <a:pt x="866" y="15"/>
                  </a:lnTo>
                  <a:cubicBezTo>
                    <a:pt x="862" y="19"/>
                    <a:pt x="896" y="56"/>
                    <a:pt x="893" y="59"/>
                  </a:cubicBezTo>
                  <a:lnTo>
                    <a:pt x="876" y="39"/>
                  </a:lnTo>
                  <a:lnTo>
                    <a:pt x="893" y="69"/>
                  </a:lnTo>
                  <a:cubicBezTo>
                    <a:pt x="886" y="66"/>
                    <a:pt x="866" y="39"/>
                    <a:pt x="852" y="19"/>
                  </a:cubicBezTo>
                  <a:lnTo>
                    <a:pt x="852" y="19"/>
                  </a:lnTo>
                  <a:cubicBezTo>
                    <a:pt x="853" y="19"/>
                    <a:pt x="853" y="19"/>
                    <a:pt x="853" y="19"/>
                  </a:cubicBezTo>
                  <a:cubicBezTo>
                    <a:pt x="855" y="19"/>
                    <a:pt x="852" y="12"/>
                    <a:pt x="852" y="8"/>
                  </a:cubicBezTo>
                  <a:cubicBezTo>
                    <a:pt x="847" y="3"/>
                    <a:pt x="844" y="1"/>
                    <a:pt x="84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419990" y="1905934"/>
              <a:ext cx="925" cy="1695"/>
            </a:xfrm>
            <a:custGeom>
              <a:avLst/>
              <a:gdLst/>
              <a:ahLst/>
              <a:cxnLst/>
              <a:rect l="l" t="t" r="r" b="b"/>
              <a:pathLst>
                <a:path w="12" h="22" extrusionOk="0">
                  <a:moveTo>
                    <a:pt x="1" y="1"/>
                  </a:moveTo>
                  <a:cubicBezTo>
                    <a:pt x="4" y="7"/>
                    <a:pt x="7" y="14"/>
                    <a:pt x="11" y="21"/>
                  </a:cubicBezTo>
                  <a:cubicBezTo>
                    <a:pt x="7" y="14"/>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434325" y="1889519"/>
              <a:ext cx="308" cy="617"/>
            </a:xfrm>
            <a:custGeom>
              <a:avLst/>
              <a:gdLst/>
              <a:ahLst/>
              <a:cxnLst/>
              <a:rect l="l" t="t" r="r" b="b"/>
              <a:pathLst>
                <a:path w="4" h="8" extrusionOk="0">
                  <a:moveTo>
                    <a:pt x="4" y="7"/>
                  </a:moveTo>
                  <a:lnTo>
                    <a:pt x="4" y="7"/>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399722" y="1912176"/>
              <a:ext cx="848" cy="1695"/>
            </a:xfrm>
            <a:custGeom>
              <a:avLst/>
              <a:gdLst/>
              <a:ahLst/>
              <a:cxnLst/>
              <a:rect l="l" t="t" r="r" b="b"/>
              <a:pathLst>
                <a:path w="11" h="22" extrusionOk="0">
                  <a:moveTo>
                    <a:pt x="0" y="1"/>
                  </a:moveTo>
                  <a:lnTo>
                    <a:pt x="0" y="1"/>
                  </a:lnTo>
                  <a:cubicBezTo>
                    <a:pt x="3" y="4"/>
                    <a:pt x="7" y="11"/>
                    <a:pt x="11" y="21"/>
                  </a:cubicBezTo>
                  <a:cubicBezTo>
                    <a:pt x="7" y="1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397872" y="1947858"/>
              <a:ext cx="848" cy="1927"/>
            </a:xfrm>
            <a:custGeom>
              <a:avLst/>
              <a:gdLst/>
              <a:ahLst/>
              <a:cxnLst/>
              <a:rect l="l" t="t" r="r" b="b"/>
              <a:pathLst>
                <a:path w="11" h="25" extrusionOk="0">
                  <a:moveTo>
                    <a:pt x="1" y="0"/>
                  </a:moveTo>
                  <a:cubicBezTo>
                    <a:pt x="4" y="11"/>
                    <a:pt x="7" y="24"/>
                    <a:pt x="7" y="24"/>
                  </a:cubicBezTo>
                  <a:lnTo>
                    <a:pt x="10" y="14"/>
                  </a:lnTo>
                  <a:lnTo>
                    <a:pt x="10" y="14"/>
                  </a:lnTo>
                  <a:cubicBezTo>
                    <a:pt x="10" y="14"/>
                    <a:pt x="10" y="15"/>
                    <a:pt x="9" y="15"/>
                  </a:cubicBezTo>
                  <a:cubicBezTo>
                    <a:pt x="6" y="15"/>
                    <a:pt x="3"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388547" y="1930364"/>
              <a:ext cx="771" cy="2235"/>
            </a:xfrm>
            <a:custGeom>
              <a:avLst/>
              <a:gdLst/>
              <a:ahLst/>
              <a:cxnLst/>
              <a:rect l="l" t="t" r="r" b="b"/>
              <a:pathLst>
                <a:path w="10" h="29" extrusionOk="0">
                  <a:moveTo>
                    <a:pt x="0" y="1"/>
                  </a:moveTo>
                  <a:lnTo>
                    <a:pt x="0" y="8"/>
                  </a:lnTo>
                  <a:lnTo>
                    <a:pt x="7" y="28"/>
                  </a:lnTo>
                  <a:cubicBezTo>
                    <a:pt x="10" y="24"/>
                    <a:pt x="7" y="8"/>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393479" y="1937069"/>
              <a:ext cx="1310" cy="3314"/>
            </a:xfrm>
            <a:custGeom>
              <a:avLst/>
              <a:gdLst/>
              <a:ahLst/>
              <a:cxnLst/>
              <a:rect l="l" t="t" r="r" b="b"/>
              <a:pathLst>
                <a:path w="17" h="43" extrusionOk="0">
                  <a:moveTo>
                    <a:pt x="4" y="1"/>
                  </a:moveTo>
                  <a:cubicBezTo>
                    <a:pt x="2" y="1"/>
                    <a:pt x="2" y="6"/>
                    <a:pt x="0" y="9"/>
                  </a:cubicBezTo>
                  <a:lnTo>
                    <a:pt x="3" y="9"/>
                  </a:lnTo>
                  <a:cubicBezTo>
                    <a:pt x="10" y="34"/>
                    <a:pt x="14" y="43"/>
                    <a:pt x="15" y="43"/>
                  </a:cubicBezTo>
                  <a:cubicBezTo>
                    <a:pt x="16" y="43"/>
                    <a:pt x="16" y="34"/>
                    <a:pt x="14" y="26"/>
                  </a:cubicBezTo>
                  <a:cubicBezTo>
                    <a:pt x="8" y="6"/>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393171" y="1937994"/>
              <a:ext cx="462" cy="848"/>
            </a:xfrm>
            <a:custGeom>
              <a:avLst/>
              <a:gdLst/>
              <a:ahLst/>
              <a:cxnLst/>
              <a:rect l="l" t="t" r="r" b="b"/>
              <a:pathLst>
                <a:path w="6" h="11" extrusionOk="0">
                  <a:moveTo>
                    <a:pt x="4" y="0"/>
                  </a:moveTo>
                  <a:cubicBezTo>
                    <a:pt x="4" y="0"/>
                    <a:pt x="4" y="1"/>
                    <a:pt x="3" y="1"/>
                  </a:cubicBezTo>
                  <a:cubicBezTo>
                    <a:pt x="3" y="1"/>
                    <a:pt x="2" y="1"/>
                    <a:pt x="1" y="0"/>
                  </a:cubicBezTo>
                  <a:lnTo>
                    <a:pt x="1" y="0"/>
                  </a:lnTo>
                  <a:cubicBezTo>
                    <a:pt x="3" y="8"/>
                    <a:pt x="4" y="11"/>
                    <a:pt x="5" y="11"/>
                  </a:cubicBezTo>
                  <a:cubicBezTo>
                    <a:pt x="5" y="11"/>
                    <a:pt x="4" y="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399645" y="1944930"/>
              <a:ext cx="1387" cy="3699"/>
            </a:xfrm>
            <a:custGeom>
              <a:avLst/>
              <a:gdLst/>
              <a:ahLst/>
              <a:cxnLst/>
              <a:rect l="l" t="t" r="r" b="b"/>
              <a:pathLst>
                <a:path w="18" h="48" extrusionOk="0">
                  <a:moveTo>
                    <a:pt x="3" y="0"/>
                  </a:moveTo>
                  <a:cubicBezTo>
                    <a:pt x="2" y="0"/>
                    <a:pt x="2" y="1"/>
                    <a:pt x="1" y="4"/>
                  </a:cubicBezTo>
                  <a:lnTo>
                    <a:pt x="1" y="4"/>
                  </a:lnTo>
                  <a:cubicBezTo>
                    <a:pt x="1" y="4"/>
                    <a:pt x="1" y="4"/>
                    <a:pt x="1" y="4"/>
                  </a:cubicBezTo>
                  <a:lnTo>
                    <a:pt x="1" y="4"/>
                  </a:lnTo>
                  <a:cubicBezTo>
                    <a:pt x="1" y="4"/>
                    <a:pt x="1" y="4"/>
                    <a:pt x="1" y="5"/>
                  </a:cubicBezTo>
                  <a:cubicBezTo>
                    <a:pt x="1" y="5"/>
                    <a:pt x="1" y="5"/>
                    <a:pt x="1" y="4"/>
                  </a:cubicBezTo>
                  <a:lnTo>
                    <a:pt x="1" y="4"/>
                  </a:lnTo>
                  <a:cubicBezTo>
                    <a:pt x="3" y="10"/>
                    <a:pt x="13" y="38"/>
                    <a:pt x="13" y="38"/>
                  </a:cubicBezTo>
                  <a:cubicBezTo>
                    <a:pt x="13" y="38"/>
                    <a:pt x="13" y="37"/>
                    <a:pt x="12" y="35"/>
                  </a:cubicBezTo>
                  <a:lnTo>
                    <a:pt x="12" y="35"/>
                  </a:lnTo>
                  <a:cubicBezTo>
                    <a:pt x="14" y="44"/>
                    <a:pt x="15" y="48"/>
                    <a:pt x="16" y="48"/>
                  </a:cubicBezTo>
                  <a:cubicBezTo>
                    <a:pt x="17" y="48"/>
                    <a:pt x="8"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391398" y="1929902"/>
              <a:ext cx="1387" cy="3468"/>
            </a:xfrm>
            <a:custGeom>
              <a:avLst/>
              <a:gdLst/>
              <a:ahLst/>
              <a:cxnLst/>
              <a:rect l="l" t="t" r="r" b="b"/>
              <a:pathLst>
                <a:path w="18" h="45" extrusionOk="0">
                  <a:moveTo>
                    <a:pt x="0" y="0"/>
                  </a:moveTo>
                  <a:lnTo>
                    <a:pt x="17" y="44"/>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393711" y="1930981"/>
              <a:ext cx="1002" cy="1464"/>
            </a:xfrm>
            <a:custGeom>
              <a:avLst/>
              <a:gdLst/>
              <a:ahLst/>
              <a:cxnLst/>
              <a:rect l="l" t="t" r="r" b="b"/>
              <a:pathLst>
                <a:path w="13" h="19" extrusionOk="0">
                  <a:moveTo>
                    <a:pt x="0" y="0"/>
                  </a:moveTo>
                  <a:cubicBezTo>
                    <a:pt x="0" y="7"/>
                    <a:pt x="4" y="10"/>
                    <a:pt x="4" y="13"/>
                  </a:cubicBezTo>
                  <a:cubicBezTo>
                    <a:pt x="6" y="15"/>
                    <a:pt x="9" y="18"/>
                    <a:pt x="11" y="18"/>
                  </a:cubicBezTo>
                  <a:cubicBezTo>
                    <a:pt x="12" y="18"/>
                    <a:pt x="12" y="16"/>
                    <a:pt x="11" y="1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393711" y="1931983"/>
              <a:ext cx="308" cy="848"/>
            </a:xfrm>
            <a:custGeom>
              <a:avLst/>
              <a:gdLst/>
              <a:ahLst/>
              <a:cxnLst/>
              <a:rect l="l" t="t" r="r" b="b"/>
              <a:pathLst>
                <a:path w="4" h="11" extrusionOk="0">
                  <a:moveTo>
                    <a:pt x="4" y="0"/>
                  </a:moveTo>
                  <a:cubicBezTo>
                    <a:pt x="0" y="0"/>
                    <a:pt x="0" y="3"/>
                    <a:pt x="0" y="11"/>
                  </a:cubicBezTo>
                  <a:cubicBezTo>
                    <a:pt x="0" y="11"/>
                    <a:pt x="4" y="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391630" y="1928592"/>
              <a:ext cx="848" cy="848"/>
            </a:xfrm>
            <a:custGeom>
              <a:avLst/>
              <a:gdLst/>
              <a:ahLst/>
              <a:cxnLst/>
              <a:rect l="l" t="t" r="r" b="b"/>
              <a:pathLst>
                <a:path w="11" h="11" extrusionOk="0">
                  <a:moveTo>
                    <a:pt x="1" y="0"/>
                  </a:moveTo>
                  <a:lnTo>
                    <a:pt x="7" y="11"/>
                  </a:lnTo>
                  <a:lnTo>
                    <a:pt x="10"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398643" y="1928129"/>
              <a:ext cx="848" cy="2620"/>
            </a:xfrm>
            <a:custGeom>
              <a:avLst/>
              <a:gdLst/>
              <a:ahLst/>
              <a:cxnLst/>
              <a:rect l="l" t="t" r="r" b="b"/>
              <a:pathLst>
                <a:path w="11" h="34" extrusionOk="0">
                  <a:moveTo>
                    <a:pt x="2" y="1"/>
                  </a:moveTo>
                  <a:cubicBezTo>
                    <a:pt x="1" y="1"/>
                    <a:pt x="0" y="2"/>
                    <a:pt x="0" y="3"/>
                  </a:cubicBezTo>
                  <a:cubicBezTo>
                    <a:pt x="4" y="13"/>
                    <a:pt x="4" y="20"/>
                    <a:pt x="11" y="33"/>
                  </a:cubicBezTo>
                  <a:lnTo>
                    <a:pt x="11" y="20"/>
                  </a:lnTo>
                  <a:cubicBezTo>
                    <a:pt x="9" y="8"/>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394481" y="1920268"/>
              <a:ext cx="1387" cy="4239"/>
            </a:xfrm>
            <a:custGeom>
              <a:avLst/>
              <a:gdLst/>
              <a:ahLst/>
              <a:cxnLst/>
              <a:rect l="l" t="t" r="r" b="b"/>
              <a:pathLst>
                <a:path w="18" h="55" extrusionOk="0">
                  <a:moveTo>
                    <a:pt x="1" y="1"/>
                  </a:moveTo>
                  <a:lnTo>
                    <a:pt x="4" y="21"/>
                  </a:lnTo>
                  <a:cubicBezTo>
                    <a:pt x="7" y="31"/>
                    <a:pt x="11" y="41"/>
                    <a:pt x="18" y="5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394789" y="1917340"/>
              <a:ext cx="1079" cy="3237"/>
            </a:xfrm>
            <a:custGeom>
              <a:avLst/>
              <a:gdLst/>
              <a:ahLst/>
              <a:cxnLst/>
              <a:rect l="l" t="t" r="r" b="b"/>
              <a:pathLst>
                <a:path w="14" h="42" extrusionOk="0">
                  <a:moveTo>
                    <a:pt x="2" y="0"/>
                  </a:moveTo>
                  <a:cubicBezTo>
                    <a:pt x="1" y="0"/>
                    <a:pt x="1" y="1"/>
                    <a:pt x="0" y="1"/>
                  </a:cubicBezTo>
                  <a:cubicBezTo>
                    <a:pt x="3" y="15"/>
                    <a:pt x="3" y="31"/>
                    <a:pt x="14" y="42"/>
                  </a:cubicBezTo>
                  <a:cubicBezTo>
                    <a:pt x="7" y="26"/>
                    <a:pt x="7"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404654" y="1923428"/>
              <a:ext cx="2466" cy="6782"/>
            </a:xfrm>
            <a:custGeom>
              <a:avLst/>
              <a:gdLst/>
              <a:ahLst/>
              <a:cxnLst/>
              <a:rect l="l" t="t" r="r" b="b"/>
              <a:pathLst>
                <a:path w="32" h="88" extrusionOk="0">
                  <a:moveTo>
                    <a:pt x="0" y="0"/>
                  </a:moveTo>
                  <a:lnTo>
                    <a:pt x="0" y="0"/>
                  </a:lnTo>
                  <a:lnTo>
                    <a:pt x="31" y="88"/>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403729" y="1904470"/>
              <a:ext cx="2543" cy="5703"/>
            </a:xfrm>
            <a:custGeom>
              <a:avLst/>
              <a:gdLst/>
              <a:ahLst/>
              <a:cxnLst/>
              <a:rect l="l" t="t" r="r" b="b"/>
              <a:pathLst>
                <a:path w="33" h="74" extrusionOk="0">
                  <a:moveTo>
                    <a:pt x="5" y="0"/>
                  </a:moveTo>
                  <a:lnTo>
                    <a:pt x="5" y="0"/>
                  </a:lnTo>
                  <a:cubicBezTo>
                    <a:pt x="0" y="0"/>
                    <a:pt x="19" y="38"/>
                    <a:pt x="17" y="38"/>
                  </a:cubicBezTo>
                  <a:cubicBezTo>
                    <a:pt x="16" y="38"/>
                    <a:pt x="15" y="36"/>
                    <a:pt x="12" y="33"/>
                  </a:cubicBezTo>
                  <a:lnTo>
                    <a:pt x="12" y="33"/>
                  </a:lnTo>
                  <a:cubicBezTo>
                    <a:pt x="20" y="56"/>
                    <a:pt x="26" y="53"/>
                    <a:pt x="29" y="73"/>
                  </a:cubicBezTo>
                  <a:cubicBezTo>
                    <a:pt x="26" y="50"/>
                    <a:pt x="33" y="60"/>
                    <a:pt x="9" y="3"/>
                  </a:cubicBezTo>
                  <a:cubicBezTo>
                    <a:pt x="7" y="1"/>
                    <a:pt x="6"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405964" y="1910096"/>
              <a:ext cx="308" cy="1156"/>
            </a:xfrm>
            <a:custGeom>
              <a:avLst/>
              <a:gdLst/>
              <a:ahLst/>
              <a:cxnLst/>
              <a:rect l="l" t="t" r="r" b="b"/>
              <a:pathLst>
                <a:path w="4" h="15" extrusionOk="0">
                  <a:moveTo>
                    <a:pt x="0" y="0"/>
                  </a:moveTo>
                  <a:cubicBezTo>
                    <a:pt x="4" y="4"/>
                    <a:pt x="4" y="8"/>
                    <a:pt x="4" y="14"/>
                  </a:cubicBezTo>
                  <a:cubicBezTo>
                    <a:pt x="4" y="8"/>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486654" y="1900231"/>
              <a:ext cx="1618" cy="1850"/>
            </a:xfrm>
            <a:custGeom>
              <a:avLst/>
              <a:gdLst/>
              <a:ahLst/>
              <a:cxnLst/>
              <a:rect l="l" t="t" r="r" b="b"/>
              <a:pathLst>
                <a:path w="21" h="24" extrusionOk="0">
                  <a:moveTo>
                    <a:pt x="1" y="0"/>
                  </a:moveTo>
                  <a:lnTo>
                    <a:pt x="7" y="10"/>
                  </a:lnTo>
                  <a:lnTo>
                    <a:pt x="21"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484573" y="1896069"/>
              <a:ext cx="2929" cy="4008"/>
            </a:xfrm>
            <a:custGeom>
              <a:avLst/>
              <a:gdLst/>
              <a:ahLst/>
              <a:cxnLst/>
              <a:rect l="l" t="t" r="r" b="b"/>
              <a:pathLst>
                <a:path w="38" h="52" extrusionOk="0">
                  <a:moveTo>
                    <a:pt x="0" y="0"/>
                  </a:moveTo>
                  <a:cubicBezTo>
                    <a:pt x="3" y="6"/>
                    <a:pt x="5" y="8"/>
                    <a:pt x="6" y="8"/>
                  </a:cubicBezTo>
                  <a:lnTo>
                    <a:pt x="6" y="8"/>
                  </a:lnTo>
                  <a:lnTo>
                    <a:pt x="0" y="0"/>
                  </a:lnTo>
                  <a:close/>
                  <a:moveTo>
                    <a:pt x="7" y="3"/>
                  </a:moveTo>
                  <a:cubicBezTo>
                    <a:pt x="7" y="5"/>
                    <a:pt x="7" y="8"/>
                    <a:pt x="6" y="8"/>
                  </a:cubicBezTo>
                  <a:cubicBezTo>
                    <a:pt x="6" y="8"/>
                    <a:pt x="6" y="8"/>
                    <a:pt x="6" y="8"/>
                  </a:cubicBezTo>
                  <a:lnTo>
                    <a:pt x="6" y="8"/>
                  </a:lnTo>
                  <a:lnTo>
                    <a:pt x="37" y="51"/>
                  </a:lnTo>
                  <a:lnTo>
                    <a:pt x="7"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421840" y="1890598"/>
              <a:ext cx="1387" cy="2389"/>
            </a:xfrm>
            <a:custGeom>
              <a:avLst/>
              <a:gdLst/>
              <a:ahLst/>
              <a:cxnLst/>
              <a:rect l="l" t="t" r="r" b="b"/>
              <a:pathLst>
                <a:path w="18" h="31" extrusionOk="0">
                  <a:moveTo>
                    <a:pt x="0" y="0"/>
                  </a:moveTo>
                  <a:lnTo>
                    <a:pt x="3" y="13"/>
                  </a:lnTo>
                  <a:cubicBezTo>
                    <a:pt x="14" y="27"/>
                    <a:pt x="14" y="30"/>
                    <a:pt x="17" y="3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427312" y="1891600"/>
              <a:ext cx="2158" cy="3776"/>
            </a:xfrm>
            <a:custGeom>
              <a:avLst/>
              <a:gdLst/>
              <a:ahLst/>
              <a:cxnLst/>
              <a:rect l="l" t="t" r="r" b="b"/>
              <a:pathLst>
                <a:path w="28" h="49" extrusionOk="0">
                  <a:moveTo>
                    <a:pt x="1" y="0"/>
                  </a:moveTo>
                  <a:lnTo>
                    <a:pt x="27" y="48"/>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428314" y="1885126"/>
              <a:ext cx="1541" cy="2158"/>
            </a:xfrm>
            <a:custGeom>
              <a:avLst/>
              <a:gdLst/>
              <a:ahLst/>
              <a:cxnLst/>
              <a:rect l="l" t="t" r="r" b="b"/>
              <a:pathLst>
                <a:path w="20" h="28" extrusionOk="0">
                  <a:moveTo>
                    <a:pt x="5" y="0"/>
                  </a:moveTo>
                  <a:cubicBezTo>
                    <a:pt x="1" y="0"/>
                    <a:pt x="3" y="7"/>
                    <a:pt x="2" y="10"/>
                  </a:cubicBezTo>
                  <a:lnTo>
                    <a:pt x="2" y="10"/>
                  </a:lnTo>
                  <a:cubicBezTo>
                    <a:pt x="2" y="10"/>
                    <a:pt x="1" y="9"/>
                    <a:pt x="1" y="9"/>
                  </a:cubicBezTo>
                  <a:cubicBezTo>
                    <a:pt x="1" y="9"/>
                    <a:pt x="1" y="10"/>
                    <a:pt x="1" y="11"/>
                  </a:cubicBezTo>
                  <a:cubicBezTo>
                    <a:pt x="1" y="11"/>
                    <a:pt x="2" y="10"/>
                    <a:pt x="2" y="10"/>
                  </a:cubicBezTo>
                  <a:lnTo>
                    <a:pt x="2" y="10"/>
                  </a:lnTo>
                  <a:cubicBezTo>
                    <a:pt x="6" y="12"/>
                    <a:pt x="17" y="28"/>
                    <a:pt x="18" y="28"/>
                  </a:cubicBezTo>
                  <a:cubicBezTo>
                    <a:pt x="19" y="28"/>
                    <a:pt x="16" y="21"/>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602409" y="1961345"/>
              <a:ext cx="2004" cy="3006"/>
            </a:xfrm>
            <a:custGeom>
              <a:avLst/>
              <a:gdLst/>
              <a:ahLst/>
              <a:cxnLst/>
              <a:rect l="l" t="t" r="r" b="b"/>
              <a:pathLst>
                <a:path w="26" h="39" extrusionOk="0">
                  <a:moveTo>
                    <a:pt x="1" y="0"/>
                  </a:moveTo>
                  <a:lnTo>
                    <a:pt x="1" y="0"/>
                  </a:lnTo>
                  <a:cubicBezTo>
                    <a:pt x="1" y="0"/>
                    <a:pt x="1" y="1"/>
                    <a:pt x="2" y="2"/>
                  </a:cubicBezTo>
                  <a:lnTo>
                    <a:pt x="2" y="2"/>
                  </a:lnTo>
                  <a:cubicBezTo>
                    <a:pt x="2" y="1"/>
                    <a:pt x="2" y="1"/>
                    <a:pt x="2" y="1"/>
                  </a:cubicBezTo>
                  <a:cubicBezTo>
                    <a:pt x="1" y="0"/>
                    <a:pt x="1" y="0"/>
                    <a:pt x="1" y="0"/>
                  </a:cubicBezTo>
                  <a:close/>
                  <a:moveTo>
                    <a:pt x="2" y="2"/>
                  </a:moveTo>
                  <a:lnTo>
                    <a:pt x="2" y="2"/>
                  </a:lnTo>
                  <a:cubicBezTo>
                    <a:pt x="2" y="5"/>
                    <a:pt x="22" y="32"/>
                    <a:pt x="25" y="38"/>
                  </a:cubicBezTo>
                  <a:cubicBezTo>
                    <a:pt x="23" y="30"/>
                    <a:pt x="5" y="7"/>
                    <a:pt x="2" y="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599634" y="1953099"/>
              <a:ext cx="1387" cy="2620"/>
            </a:xfrm>
            <a:custGeom>
              <a:avLst/>
              <a:gdLst/>
              <a:ahLst/>
              <a:cxnLst/>
              <a:rect l="l" t="t" r="r" b="b"/>
              <a:pathLst>
                <a:path w="18" h="34" extrusionOk="0">
                  <a:moveTo>
                    <a:pt x="1" y="0"/>
                  </a:moveTo>
                  <a:lnTo>
                    <a:pt x="18" y="33"/>
                  </a:lnTo>
                  <a:lnTo>
                    <a:pt x="11" y="20"/>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599866" y="1951866"/>
              <a:ext cx="2235" cy="3853"/>
            </a:xfrm>
            <a:custGeom>
              <a:avLst/>
              <a:gdLst/>
              <a:ahLst/>
              <a:cxnLst/>
              <a:rect l="l" t="t" r="r" b="b"/>
              <a:pathLst>
                <a:path w="29" h="50" extrusionOk="0">
                  <a:moveTo>
                    <a:pt x="10" y="0"/>
                  </a:moveTo>
                  <a:cubicBezTo>
                    <a:pt x="7" y="0"/>
                    <a:pt x="18" y="22"/>
                    <a:pt x="15" y="22"/>
                  </a:cubicBezTo>
                  <a:cubicBezTo>
                    <a:pt x="15" y="22"/>
                    <a:pt x="13" y="21"/>
                    <a:pt x="11" y="19"/>
                  </a:cubicBezTo>
                  <a:lnTo>
                    <a:pt x="1" y="6"/>
                  </a:lnTo>
                  <a:lnTo>
                    <a:pt x="28" y="49"/>
                  </a:lnTo>
                  <a:cubicBezTo>
                    <a:pt x="28" y="41"/>
                    <a:pt x="18" y="17"/>
                    <a:pt x="24" y="17"/>
                  </a:cubicBezTo>
                  <a:lnTo>
                    <a:pt x="24" y="17"/>
                  </a:lnTo>
                  <a:cubicBezTo>
                    <a:pt x="25" y="17"/>
                    <a:pt x="26" y="18"/>
                    <a:pt x="28" y="19"/>
                  </a:cubicBezTo>
                  <a:cubicBezTo>
                    <a:pt x="17" y="5"/>
                    <a:pt x="12" y="0"/>
                    <a:pt x="1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608497" y="1960575"/>
              <a:ext cx="1079" cy="1387"/>
            </a:xfrm>
            <a:custGeom>
              <a:avLst/>
              <a:gdLst/>
              <a:ahLst/>
              <a:cxnLst/>
              <a:rect l="l" t="t" r="r" b="b"/>
              <a:pathLst>
                <a:path w="14" h="18" extrusionOk="0">
                  <a:moveTo>
                    <a:pt x="1" y="0"/>
                  </a:moveTo>
                  <a:cubicBezTo>
                    <a:pt x="1" y="0"/>
                    <a:pt x="2" y="4"/>
                    <a:pt x="4" y="11"/>
                  </a:cubicBezTo>
                  <a:cubicBezTo>
                    <a:pt x="7" y="14"/>
                    <a:pt x="7" y="14"/>
                    <a:pt x="10" y="18"/>
                  </a:cubicBezTo>
                  <a:cubicBezTo>
                    <a:pt x="10" y="16"/>
                    <a:pt x="10" y="15"/>
                    <a:pt x="11" y="15"/>
                  </a:cubicBezTo>
                  <a:cubicBezTo>
                    <a:pt x="11" y="15"/>
                    <a:pt x="12" y="16"/>
                    <a:pt x="14" y="18"/>
                  </a:cubicBezTo>
                  <a:cubicBezTo>
                    <a:pt x="5" y="5"/>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609268" y="1961885"/>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609268" y="1960343"/>
              <a:ext cx="2466" cy="3468"/>
            </a:xfrm>
            <a:custGeom>
              <a:avLst/>
              <a:gdLst/>
              <a:ahLst/>
              <a:cxnLst/>
              <a:rect l="l" t="t" r="r" b="b"/>
              <a:pathLst>
                <a:path w="32" h="45" extrusionOk="0">
                  <a:moveTo>
                    <a:pt x="0" y="0"/>
                  </a:moveTo>
                  <a:lnTo>
                    <a:pt x="11" y="21"/>
                  </a:lnTo>
                  <a:cubicBezTo>
                    <a:pt x="21" y="34"/>
                    <a:pt x="28" y="34"/>
                    <a:pt x="31" y="45"/>
                  </a:cubicBezTo>
                  <a:cubicBezTo>
                    <a:pt x="28" y="31"/>
                    <a:pt x="17" y="1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607418" y="1956952"/>
              <a:ext cx="694" cy="1233"/>
            </a:xfrm>
            <a:custGeom>
              <a:avLst/>
              <a:gdLst/>
              <a:ahLst/>
              <a:cxnLst/>
              <a:rect l="l" t="t" r="r" b="b"/>
              <a:pathLst>
                <a:path w="9" h="16" extrusionOk="0">
                  <a:moveTo>
                    <a:pt x="1" y="0"/>
                  </a:moveTo>
                  <a:lnTo>
                    <a:pt x="4" y="11"/>
                  </a:lnTo>
                  <a:cubicBezTo>
                    <a:pt x="5" y="13"/>
                    <a:pt x="7" y="15"/>
                    <a:pt x="7" y="15"/>
                  </a:cubicBezTo>
                  <a:cubicBezTo>
                    <a:pt x="8" y="15"/>
                    <a:pt x="7" y="11"/>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606956" y="1956798"/>
              <a:ext cx="1618" cy="2620"/>
            </a:xfrm>
            <a:custGeom>
              <a:avLst/>
              <a:gdLst/>
              <a:ahLst/>
              <a:cxnLst/>
              <a:rect l="l" t="t" r="r" b="b"/>
              <a:pathLst>
                <a:path w="21" h="34" extrusionOk="0">
                  <a:moveTo>
                    <a:pt x="0" y="0"/>
                  </a:moveTo>
                  <a:lnTo>
                    <a:pt x="0" y="0"/>
                  </a:lnTo>
                  <a:cubicBezTo>
                    <a:pt x="0" y="0"/>
                    <a:pt x="3" y="5"/>
                    <a:pt x="13" y="20"/>
                  </a:cubicBezTo>
                  <a:cubicBezTo>
                    <a:pt x="9" y="14"/>
                    <a:pt x="8" y="12"/>
                    <a:pt x="8" y="12"/>
                  </a:cubicBezTo>
                  <a:lnTo>
                    <a:pt x="8" y="12"/>
                  </a:lnTo>
                  <a:cubicBezTo>
                    <a:pt x="8" y="12"/>
                    <a:pt x="16" y="24"/>
                    <a:pt x="21" y="33"/>
                  </a:cubicBezTo>
                  <a:lnTo>
                    <a:pt x="10" y="13"/>
                  </a:lnTo>
                  <a:cubicBezTo>
                    <a:pt x="6" y="9"/>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605646" y="1955950"/>
              <a:ext cx="2158" cy="3006"/>
            </a:xfrm>
            <a:custGeom>
              <a:avLst/>
              <a:gdLst/>
              <a:ahLst/>
              <a:cxnLst/>
              <a:rect l="l" t="t" r="r" b="b"/>
              <a:pathLst>
                <a:path w="28" h="39" extrusionOk="0">
                  <a:moveTo>
                    <a:pt x="0" y="1"/>
                  </a:moveTo>
                  <a:cubicBezTo>
                    <a:pt x="0" y="9"/>
                    <a:pt x="21" y="39"/>
                    <a:pt x="26" y="39"/>
                  </a:cubicBezTo>
                  <a:cubicBezTo>
                    <a:pt x="27" y="39"/>
                    <a:pt x="27" y="38"/>
                    <a:pt x="27" y="37"/>
                  </a:cubicBezTo>
                  <a:cubicBezTo>
                    <a:pt x="17" y="27"/>
                    <a:pt x="10" y="2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598093" y="1947858"/>
              <a:ext cx="1387" cy="1618"/>
            </a:xfrm>
            <a:custGeom>
              <a:avLst/>
              <a:gdLst/>
              <a:ahLst/>
              <a:cxnLst/>
              <a:rect l="l" t="t" r="r" b="b"/>
              <a:pathLst>
                <a:path w="18" h="21" extrusionOk="0">
                  <a:moveTo>
                    <a:pt x="0" y="0"/>
                  </a:moveTo>
                  <a:lnTo>
                    <a:pt x="9" y="18"/>
                  </a:lnTo>
                  <a:lnTo>
                    <a:pt x="9" y="18"/>
                  </a:lnTo>
                  <a:cubicBezTo>
                    <a:pt x="9" y="18"/>
                    <a:pt x="9" y="18"/>
                    <a:pt x="9" y="18"/>
                  </a:cubicBezTo>
                  <a:lnTo>
                    <a:pt x="9" y="18"/>
                  </a:lnTo>
                  <a:cubicBezTo>
                    <a:pt x="9" y="18"/>
                    <a:pt x="9" y="18"/>
                    <a:pt x="11" y="20"/>
                  </a:cubicBezTo>
                  <a:lnTo>
                    <a:pt x="9" y="18"/>
                  </a:lnTo>
                  <a:lnTo>
                    <a:pt x="9" y="18"/>
                  </a:lnTo>
                  <a:cubicBezTo>
                    <a:pt x="10" y="18"/>
                    <a:pt x="14" y="21"/>
                    <a:pt x="16" y="21"/>
                  </a:cubicBezTo>
                  <a:cubicBezTo>
                    <a:pt x="17" y="21"/>
                    <a:pt x="17" y="19"/>
                    <a:pt x="14" y="1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609807" y="1958031"/>
              <a:ext cx="2620" cy="3468"/>
            </a:xfrm>
            <a:custGeom>
              <a:avLst/>
              <a:gdLst/>
              <a:ahLst/>
              <a:cxnLst/>
              <a:rect l="l" t="t" r="r" b="b"/>
              <a:pathLst>
                <a:path w="34" h="45" extrusionOk="0">
                  <a:moveTo>
                    <a:pt x="1" y="0"/>
                  </a:moveTo>
                  <a:lnTo>
                    <a:pt x="7" y="14"/>
                  </a:lnTo>
                  <a:cubicBezTo>
                    <a:pt x="11" y="18"/>
                    <a:pt x="14" y="21"/>
                    <a:pt x="19" y="26"/>
                  </a:cubicBezTo>
                  <a:lnTo>
                    <a:pt x="19" y="26"/>
                  </a:lnTo>
                  <a:cubicBezTo>
                    <a:pt x="13" y="18"/>
                    <a:pt x="6" y="8"/>
                    <a:pt x="1" y="0"/>
                  </a:cubicBezTo>
                  <a:close/>
                  <a:moveTo>
                    <a:pt x="19" y="26"/>
                  </a:moveTo>
                  <a:lnTo>
                    <a:pt x="19" y="26"/>
                  </a:lnTo>
                  <a:cubicBezTo>
                    <a:pt x="25" y="33"/>
                    <a:pt x="30" y="40"/>
                    <a:pt x="34" y="44"/>
                  </a:cubicBezTo>
                  <a:cubicBezTo>
                    <a:pt x="28" y="36"/>
                    <a:pt x="23" y="31"/>
                    <a:pt x="19" y="2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608497" y="1956182"/>
              <a:ext cx="1387" cy="1927"/>
            </a:xfrm>
            <a:custGeom>
              <a:avLst/>
              <a:gdLst/>
              <a:ahLst/>
              <a:cxnLst/>
              <a:rect l="l" t="t" r="r" b="b"/>
              <a:pathLst>
                <a:path w="18" h="25" extrusionOk="0">
                  <a:moveTo>
                    <a:pt x="7" y="1"/>
                  </a:moveTo>
                  <a:cubicBezTo>
                    <a:pt x="1" y="1"/>
                    <a:pt x="7" y="10"/>
                    <a:pt x="18" y="24"/>
                  </a:cubicBez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604104" y="1952251"/>
              <a:ext cx="1850" cy="3776"/>
            </a:xfrm>
            <a:custGeom>
              <a:avLst/>
              <a:gdLst/>
              <a:ahLst/>
              <a:cxnLst/>
              <a:rect l="l" t="t" r="r" b="b"/>
              <a:pathLst>
                <a:path w="24" h="49" extrusionOk="0">
                  <a:moveTo>
                    <a:pt x="0" y="1"/>
                  </a:moveTo>
                  <a:lnTo>
                    <a:pt x="24" y="49"/>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612967" y="1959573"/>
              <a:ext cx="1850" cy="3468"/>
            </a:xfrm>
            <a:custGeom>
              <a:avLst/>
              <a:gdLst/>
              <a:ahLst/>
              <a:cxnLst/>
              <a:rect l="l" t="t" r="r" b="b"/>
              <a:pathLst>
                <a:path w="24" h="45" extrusionOk="0">
                  <a:moveTo>
                    <a:pt x="0" y="1"/>
                  </a:moveTo>
                  <a:lnTo>
                    <a:pt x="7" y="18"/>
                  </a:lnTo>
                  <a:lnTo>
                    <a:pt x="24" y="4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613969" y="1960112"/>
              <a:ext cx="2697" cy="4008"/>
            </a:xfrm>
            <a:custGeom>
              <a:avLst/>
              <a:gdLst/>
              <a:ahLst/>
              <a:cxnLst/>
              <a:rect l="l" t="t" r="r" b="b"/>
              <a:pathLst>
                <a:path w="35" h="52" extrusionOk="0">
                  <a:moveTo>
                    <a:pt x="0" y="0"/>
                  </a:moveTo>
                  <a:lnTo>
                    <a:pt x="0" y="0"/>
                  </a:lnTo>
                  <a:cubicBezTo>
                    <a:pt x="14" y="20"/>
                    <a:pt x="28" y="34"/>
                    <a:pt x="34" y="51"/>
                  </a:cubicBezTo>
                  <a:cubicBezTo>
                    <a:pt x="34" y="44"/>
                    <a:pt x="24" y="24"/>
                    <a:pt x="14" y="3"/>
                  </a:cubicBezTo>
                  <a:lnTo>
                    <a:pt x="14" y="3"/>
                  </a:lnTo>
                  <a:cubicBezTo>
                    <a:pt x="15" y="9"/>
                    <a:pt x="16" y="12"/>
                    <a:pt x="14" y="12"/>
                  </a:cubicBezTo>
                  <a:cubicBezTo>
                    <a:pt x="12" y="12"/>
                    <a:pt x="8" y="8"/>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613661" y="1958263"/>
              <a:ext cx="1387" cy="2158"/>
            </a:xfrm>
            <a:custGeom>
              <a:avLst/>
              <a:gdLst/>
              <a:ahLst/>
              <a:cxnLst/>
              <a:rect l="l" t="t" r="r" b="b"/>
              <a:pathLst>
                <a:path w="18" h="28" extrusionOk="0">
                  <a:moveTo>
                    <a:pt x="1" y="1"/>
                  </a:moveTo>
                  <a:cubicBezTo>
                    <a:pt x="4" y="6"/>
                    <a:pt x="9" y="14"/>
                    <a:pt x="15" y="22"/>
                  </a:cubicBezTo>
                  <a:lnTo>
                    <a:pt x="15" y="22"/>
                  </a:lnTo>
                  <a:cubicBezTo>
                    <a:pt x="12" y="18"/>
                    <a:pt x="8" y="10"/>
                    <a:pt x="1" y="1"/>
                  </a:cubicBezTo>
                  <a:close/>
                  <a:moveTo>
                    <a:pt x="15" y="22"/>
                  </a:moveTo>
                  <a:lnTo>
                    <a:pt x="15" y="22"/>
                  </a:lnTo>
                  <a:cubicBezTo>
                    <a:pt x="16" y="25"/>
                    <a:pt x="17" y="26"/>
                    <a:pt x="18" y="27"/>
                  </a:cubicBezTo>
                  <a:cubicBezTo>
                    <a:pt x="17" y="26"/>
                    <a:pt x="16" y="24"/>
                    <a:pt x="15"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609807" y="1956413"/>
              <a:ext cx="1927" cy="2389"/>
            </a:xfrm>
            <a:custGeom>
              <a:avLst/>
              <a:gdLst/>
              <a:ahLst/>
              <a:cxnLst/>
              <a:rect l="l" t="t" r="r" b="b"/>
              <a:pathLst>
                <a:path w="25" h="31" extrusionOk="0">
                  <a:moveTo>
                    <a:pt x="1" y="1"/>
                  </a:moveTo>
                  <a:cubicBezTo>
                    <a:pt x="4" y="7"/>
                    <a:pt x="17" y="25"/>
                    <a:pt x="24" y="31"/>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609807" y="1956182"/>
              <a:ext cx="308" cy="308"/>
            </a:xfrm>
            <a:custGeom>
              <a:avLst/>
              <a:gdLst/>
              <a:ahLst/>
              <a:cxnLst/>
              <a:rect l="l" t="t" r="r" b="b"/>
              <a:pathLst>
                <a:path w="4" h="4" extrusionOk="0">
                  <a:moveTo>
                    <a:pt x="1" y="1"/>
                  </a:moveTo>
                  <a:lnTo>
                    <a:pt x="1" y="4"/>
                  </a:ln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609576" y="1956182"/>
              <a:ext cx="308" cy="308"/>
            </a:xfrm>
            <a:custGeom>
              <a:avLst/>
              <a:gdLst/>
              <a:ahLst/>
              <a:cxnLst/>
              <a:rect l="l" t="t" r="r" b="b"/>
              <a:pathLst>
                <a:path w="4" h="4" extrusionOk="0">
                  <a:moveTo>
                    <a:pt x="1" y="0"/>
                  </a:moveTo>
                  <a:cubicBezTo>
                    <a:pt x="0" y="0"/>
                    <a:pt x="1" y="2"/>
                    <a:pt x="4" y="4"/>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603025" y="1949169"/>
              <a:ext cx="3468" cy="5009"/>
            </a:xfrm>
            <a:custGeom>
              <a:avLst/>
              <a:gdLst/>
              <a:ahLst/>
              <a:cxnLst/>
              <a:rect l="l" t="t" r="r" b="b"/>
              <a:pathLst>
                <a:path w="45" h="65" extrusionOk="0">
                  <a:moveTo>
                    <a:pt x="0" y="0"/>
                  </a:moveTo>
                  <a:lnTo>
                    <a:pt x="0" y="0"/>
                  </a:lnTo>
                  <a:cubicBezTo>
                    <a:pt x="14" y="20"/>
                    <a:pt x="28" y="37"/>
                    <a:pt x="44" y="64"/>
                  </a:cubicBezTo>
                  <a:cubicBezTo>
                    <a:pt x="34" y="48"/>
                    <a:pt x="24" y="2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606725" y="1953099"/>
              <a:ext cx="1618" cy="2389"/>
            </a:xfrm>
            <a:custGeom>
              <a:avLst/>
              <a:gdLst/>
              <a:ahLst/>
              <a:cxnLst/>
              <a:rect l="l" t="t" r="r" b="b"/>
              <a:pathLst>
                <a:path w="21" h="31" extrusionOk="0">
                  <a:moveTo>
                    <a:pt x="0" y="0"/>
                  </a:moveTo>
                  <a:cubicBezTo>
                    <a:pt x="7" y="7"/>
                    <a:pt x="13" y="20"/>
                    <a:pt x="20" y="30"/>
                  </a:cubicBezTo>
                  <a:lnTo>
                    <a:pt x="7" y="3"/>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606956" y="1952482"/>
              <a:ext cx="539" cy="1156"/>
            </a:xfrm>
            <a:custGeom>
              <a:avLst/>
              <a:gdLst/>
              <a:ahLst/>
              <a:cxnLst/>
              <a:rect l="l" t="t" r="r" b="b"/>
              <a:pathLst>
                <a:path w="7" h="15" extrusionOk="0">
                  <a:moveTo>
                    <a:pt x="0" y="1"/>
                  </a:moveTo>
                  <a:lnTo>
                    <a:pt x="4" y="11"/>
                  </a:lnTo>
                  <a:lnTo>
                    <a:pt x="7" y="1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610038" y="1954255"/>
              <a:ext cx="1695" cy="2312"/>
            </a:xfrm>
            <a:custGeom>
              <a:avLst/>
              <a:gdLst/>
              <a:ahLst/>
              <a:cxnLst/>
              <a:rect l="l" t="t" r="r" b="b"/>
              <a:pathLst>
                <a:path w="22" h="30" extrusionOk="0">
                  <a:moveTo>
                    <a:pt x="4" y="1"/>
                  </a:moveTo>
                  <a:cubicBezTo>
                    <a:pt x="3" y="1"/>
                    <a:pt x="2" y="1"/>
                    <a:pt x="1" y="2"/>
                  </a:cubicBezTo>
                  <a:cubicBezTo>
                    <a:pt x="7" y="11"/>
                    <a:pt x="19" y="29"/>
                    <a:pt x="21" y="29"/>
                  </a:cubicBezTo>
                  <a:cubicBezTo>
                    <a:pt x="21" y="29"/>
                    <a:pt x="21" y="29"/>
                    <a:pt x="21" y="29"/>
                  </a:cubicBezTo>
                  <a:cubicBezTo>
                    <a:pt x="14" y="12"/>
                    <a:pt x="14" y="9"/>
                    <a:pt x="14" y="5"/>
                  </a:cubicBezTo>
                  <a:cubicBezTo>
                    <a:pt x="9" y="3"/>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610347" y="1955719"/>
              <a:ext cx="308" cy="539"/>
            </a:xfrm>
            <a:custGeom>
              <a:avLst/>
              <a:gdLst/>
              <a:ahLst/>
              <a:cxnLst/>
              <a:rect l="l" t="t" r="r" b="b"/>
              <a:pathLst>
                <a:path w="4" h="7" extrusionOk="0">
                  <a:moveTo>
                    <a:pt x="1" y="1"/>
                  </a:moveTo>
                  <a:cubicBezTo>
                    <a:pt x="1" y="1"/>
                    <a:pt x="2" y="3"/>
                    <a:pt x="3" y="7"/>
                  </a:cubicBezTo>
                  <a:lnTo>
                    <a:pt x="3" y="4"/>
                  </a:ln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612119" y="1953330"/>
              <a:ext cx="617" cy="308"/>
            </a:xfrm>
            <a:custGeom>
              <a:avLst/>
              <a:gdLst/>
              <a:ahLst/>
              <a:cxnLst/>
              <a:rect l="l" t="t" r="r" b="b"/>
              <a:pathLst>
                <a:path w="8" h="4" extrusionOk="0">
                  <a:moveTo>
                    <a:pt x="7" y="4"/>
                  </a:moveTo>
                  <a:cubicBezTo>
                    <a:pt x="4" y="4"/>
                    <a:pt x="4" y="0"/>
                    <a:pt x="1" y="0"/>
                  </a:cubicBezTo>
                  <a:cubicBezTo>
                    <a:pt x="4" y="0"/>
                    <a:pt x="4" y="4"/>
                    <a:pt x="7"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609345" y="1953793"/>
              <a:ext cx="771" cy="1156"/>
            </a:xfrm>
            <a:custGeom>
              <a:avLst/>
              <a:gdLst/>
              <a:ahLst/>
              <a:cxnLst/>
              <a:rect l="l" t="t" r="r" b="b"/>
              <a:pathLst>
                <a:path w="10" h="15" extrusionOk="0">
                  <a:moveTo>
                    <a:pt x="4" y="0"/>
                  </a:moveTo>
                  <a:cubicBezTo>
                    <a:pt x="1" y="0"/>
                    <a:pt x="4" y="6"/>
                    <a:pt x="10" y="15"/>
                  </a:cubicBezTo>
                  <a:lnTo>
                    <a:pt x="10" y="8"/>
                  </a:lnTo>
                  <a:lnTo>
                    <a:pt x="7" y="1"/>
                  </a:lnTo>
                  <a:cubicBezTo>
                    <a:pt x="5" y="0"/>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612119" y="1955642"/>
              <a:ext cx="1541" cy="1541"/>
            </a:xfrm>
            <a:custGeom>
              <a:avLst/>
              <a:gdLst/>
              <a:ahLst/>
              <a:cxnLst/>
              <a:rect l="l" t="t" r="r" b="b"/>
              <a:pathLst>
                <a:path w="20" h="20" extrusionOk="0">
                  <a:moveTo>
                    <a:pt x="1" y="0"/>
                  </a:moveTo>
                  <a:lnTo>
                    <a:pt x="1" y="0"/>
                  </a:lnTo>
                  <a:cubicBezTo>
                    <a:pt x="9" y="9"/>
                    <a:pt x="19" y="20"/>
                    <a:pt x="19" y="20"/>
                  </a:cubicBezTo>
                  <a:cubicBezTo>
                    <a:pt x="20" y="20"/>
                    <a:pt x="19" y="19"/>
                    <a:pt x="18" y="17"/>
                  </a:cubicBezTo>
                  <a:cubicBezTo>
                    <a:pt x="11" y="11"/>
                    <a:pt x="7" y="5"/>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611040" y="1956721"/>
              <a:ext cx="462" cy="308"/>
            </a:xfrm>
            <a:custGeom>
              <a:avLst/>
              <a:gdLst/>
              <a:ahLst/>
              <a:cxnLst/>
              <a:rect l="l" t="t" r="r" b="b"/>
              <a:pathLst>
                <a:path w="6" h="4" extrusionOk="0">
                  <a:moveTo>
                    <a:pt x="1" y="0"/>
                  </a:moveTo>
                  <a:lnTo>
                    <a:pt x="1" y="0"/>
                  </a:lnTo>
                  <a:cubicBezTo>
                    <a:pt x="4" y="3"/>
                    <a:pt x="5" y="4"/>
                    <a:pt x="5" y="4"/>
                  </a:cubicBezTo>
                  <a:cubicBezTo>
                    <a:pt x="5" y="4"/>
                    <a:pt x="3" y="2"/>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610038" y="1954872"/>
              <a:ext cx="1079" cy="1927"/>
            </a:xfrm>
            <a:custGeom>
              <a:avLst/>
              <a:gdLst/>
              <a:ahLst/>
              <a:cxnLst/>
              <a:rect l="l" t="t" r="r" b="b"/>
              <a:pathLst>
                <a:path w="14" h="25" extrusionOk="0">
                  <a:moveTo>
                    <a:pt x="1" y="1"/>
                  </a:moveTo>
                  <a:cubicBezTo>
                    <a:pt x="2" y="2"/>
                    <a:pt x="3" y="4"/>
                    <a:pt x="4" y="5"/>
                  </a:cubicBezTo>
                  <a:lnTo>
                    <a:pt x="4" y="5"/>
                  </a:lnTo>
                  <a:cubicBezTo>
                    <a:pt x="3" y="4"/>
                    <a:pt x="2" y="2"/>
                    <a:pt x="1" y="1"/>
                  </a:cubicBezTo>
                  <a:close/>
                  <a:moveTo>
                    <a:pt x="4" y="5"/>
                  </a:moveTo>
                  <a:lnTo>
                    <a:pt x="4" y="5"/>
                  </a:lnTo>
                  <a:cubicBezTo>
                    <a:pt x="5" y="8"/>
                    <a:pt x="6" y="10"/>
                    <a:pt x="7" y="15"/>
                  </a:cubicBezTo>
                  <a:cubicBezTo>
                    <a:pt x="7" y="18"/>
                    <a:pt x="11" y="21"/>
                    <a:pt x="14" y="24"/>
                  </a:cubicBezTo>
                  <a:cubicBezTo>
                    <a:pt x="11" y="19"/>
                    <a:pt x="8" y="13"/>
                    <a:pt x="4" y="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601715" y="1937454"/>
              <a:ext cx="10481" cy="15953"/>
            </a:xfrm>
            <a:custGeom>
              <a:avLst/>
              <a:gdLst/>
              <a:ahLst/>
              <a:cxnLst/>
              <a:rect l="l" t="t" r="r" b="b"/>
              <a:pathLst>
                <a:path w="136" h="207" extrusionOk="0">
                  <a:moveTo>
                    <a:pt x="0" y="1"/>
                  </a:moveTo>
                  <a:lnTo>
                    <a:pt x="0" y="1"/>
                  </a:lnTo>
                  <a:cubicBezTo>
                    <a:pt x="15" y="20"/>
                    <a:pt x="28" y="43"/>
                    <a:pt x="24" y="43"/>
                  </a:cubicBezTo>
                  <a:cubicBezTo>
                    <a:pt x="22" y="43"/>
                    <a:pt x="18" y="39"/>
                    <a:pt x="11" y="31"/>
                  </a:cubicBezTo>
                  <a:lnTo>
                    <a:pt x="11" y="31"/>
                  </a:lnTo>
                  <a:cubicBezTo>
                    <a:pt x="21" y="54"/>
                    <a:pt x="95" y="152"/>
                    <a:pt x="136" y="206"/>
                  </a:cubicBezTo>
                  <a:cubicBezTo>
                    <a:pt x="129" y="193"/>
                    <a:pt x="119" y="180"/>
                    <a:pt x="109" y="159"/>
                  </a:cubicBezTo>
                  <a:cubicBezTo>
                    <a:pt x="98" y="146"/>
                    <a:pt x="75" y="129"/>
                    <a:pt x="58" y="99"/>
                  </a:cubicBezTo>
                  <a:cubicBezTo>
                    <a:pt x="56" y="93"/>
                    <a:pt x="56" y="91"/>
                    <a:pt x="58" y="91"/>
                  </a:cubicBezTo>
                  <a:lnTo>
                    <a:pt x="58" y="91"/>
                  </a:lnTo>
                  <a:cubicBezTo>
                    <a:pt x="61" y="91"/>
                    <a:pt x="75" y="109"/>
                    <a:pt x="85" y="119"/>
                  </a:cubicBezTo>
                  <a:cubicBezTo>
                    <a:pt x="55" y="85"/>
                    <a:pt x="51" y="61"/>
                    <a:pt x="11" y="7"/>
                  </a:cubicBezTo>
                  <a:lnTo>
                    <a:pt x="11" y="7"/>
                  </a:lnTo>
                  <a:lnTo>
                    <a:pt x="21" y="27"/>
                  </a:lnTo>
                  <a:cubicBezTo>
                    <a:pt x="14" y="21"/>
                    <a:pt x="8"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2611657" y="1953330"/>
              <a:ext cx="2620" cy="3468"/>
            </a:xfrm>
            <a:custGeom>
              <a:avLst/>
              <a:gdLst/>
              <a:ahLst/>
              <a:cxnLst/>
              <a:rect l="l" t="t" r="r" b="b"/>
              <a:pathLst>
                <a:path w="34" h="45" extrusionOk="0">
                  <a:moveTo>
                    <a:pt x="0" y="0"/>
                  </a:moveTo>
                  <a:lnTo>
                    <a:pt x="0" y="7"/>
                  </a:lnTo>
                  <a:cubicBezTo>
                    <a:pt x="7" y="10"/>
                    <a:pt x="17" y="21"/>
                    <a:pt x="33" y="44"/>
                  </a:cubicBezTo>
                  <a:cubicBezTo>
                    <a:pt x="27" y="27"/>
                    <a:pt x="20" y="14"/>
                    <a:pt x="13" y="4"/>
                  </a:cubicBezTo>
                  <a:lnTo>
                    <a:pt x="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2606725" y="1947550"/>
              <a:ext cx="5472" cy="8169"/>
            </a:xfrm>
            <a:custGeom>
              <a:avLst/>
              <a:gdLst/>
              <a:ahLst/>
              <a:cxnLst/>
              <a:rect l="l" t="t" r="r" b="b"/>
              <a:pathLst>
                <a:path w="71" h="106" extrusionOk="0">
                  <a:moveTo>
                    <a:pt x="57" y="85"/>
                  </a:moveTo>
                  <a:cubicBezTo>
                    <a:pt x="64" y="92"/>
                    <a:pt x="64" y="96"/>
                    <a:pt x="67" y="99"/>
                  </a:cubicBezTo>
                  <a:lnTo>
                    <a:pt x="67" y="99"/>
                  </a:lnTo>
                  <a:cubicBezTo>
                    <a:pt x="64" y="96"/>
                    <a:pt x="61" y="89"/>
                    <a:pt x="57" y="85"/>
                  </a:cubicBezTo>
                  <a:close/>
                  <a:moveTo>
                    <a:pt x="67" y="99"/>
                  </a:moveTo>
                  <a:cubicBezTo>
                    <a:pt x="67" y="99"/>
                    <a:pt x="67" y="99"/>
                    <a:pt x="68" y="100"/>
                  </a:cubicBezTo>
                  <a:lnTo>
                    <a:pt x="68" y="100"/>
                  </a:lnTo>
                  <a:cubicBezTo>
                    <a:pt x="66" y="99"/>
                    <a:pt x="65" y="99"/>
                    <a:pt x="67" y="99"/>
                  </a:cubicBezTo>
                  <a:close/>
                  <a:moveTo>
                    <a:pt x="3" y="1"/>
                  </a:moveTo>
                  <a:cubicBezTo>
                    <a:pt x="0" y="8"/>
                    <a:pt x="20" y="32"/>
                    <a:pt x="27" y="49"/>
                  </a:cubicBezTo>
                  <a:cubicBezTo>
                    <a:pt x="27" y="46"/>
                    <a:pt x="27" y="45"/>
                    <a:pt x="28" y="45"/>
                  </a:cubicBezTo>
                  <a:cubicBezTo>
                    <a:pt x="30" y="45"/>
                    <a:pt x="39" y="71"/>
                    <a:pt x="54" y="82"/>
                  </a:cubicBezTo>
                  <a:cubicBezTo>
                    <a:pt x="57" y="89"/>
                    <a:pt x="57" y="92"/>
                    <a:pt x="57" y="92"/>
                  </a:cubicBezTo>
                  <a:cubicBezTo>
                    <a:pt x="61" y="96"/>
                    <a:pt x="67" y="102"/>
                    <a:pt x="71" y="105"/>
                  </a:cubicBezTo>
                  <a:lnTo>
                    <a:pt x="71" y="102"/>
                  </a:lnTo>
                  <a:lnTo>
                    <a:pt x="64" y="82"/>
                  </a:lnTo>
                  <a:cubicBezTo>
                    <a:pt x="63" y="81"/>
                    <a:pt x="61" y="80"/>
                    <a:pt x="60" y="80"/>
                  </a:cubicBezTo>
                  <a:cubicBezTo>
                    <a:pt x="58" y="80"/>
                    <a:pt x="57" y="81"/>
                    <a:pt x="57" y="85"/>
                  </a:cubicBezTo>
                  <a:cubicBezTo>
                    <a:pt x="37" y="52"/>
                    <a:pt x="30" y="35"/>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599403" y="1943466"/>
              <a:ext cx="539" cy="539"/>
            </a:xfrm>
            <a:custGeom>
              <a:avLst/>
              <a:gdLst/>
              <a:ahLst/>
              <a:cxnLst/>
              <a:rect l="l" t="t" r="r" b="b"/>
              <a:pathLst>
                <a:path w="7" h="7" extrusionOk="0">
                  <a:moveTo>
                    <a:pt x="0" y="0"/>
                  </a:moveTo>
                  <a:lnTo>
                    <a:pt x="0" y="0"/>
                  </a:lnTo>
                  <a:cubicBezTo>
                    <a:pt x="4" y="4"/>
                    <a:pt x="4" y="4"/>
                    <a:pt x="7" y="7"/>
                  </a:cubicBezTo>
                  <a:cubicBezTo>
                    <a:pt x="4" y="4"/>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2599866" y="1943928"/>
              <a:ext cx="5626" cy="6859"/>
            </a:xfrm>
            <a:custGeom>
              <a:avLst/>
              <a:gdLst/>
              <a:ahLst/>
              <a:cxnLst/>
              <a:rect l="l" t="t" r="r" b="b"/>
              <a:pathLst>
                <a:path w="73" h="89" extrusionOk="0">
                  <a:moveTo>
                    <a:pt x="1" y="1"/>
                  </a:moveTo>
                  <a:lnTo>
                    <a:pt x="1" y="1"/>
                  </a:lnTo>
                  <a:cubicBezTo>
                    <a:pt x="4" y="11"/>
                    <a:pt x="15" y="28"/>
                    <a:pt x="28" y="41"/>
                  </a:cubicBezTo>
                  <a:lnTo>
                    <a:pt x="24" y="35"/>
                  </a:lnTo>
                  <a:lnTo>
                    <a:pt x="24" y="35"/>
                  </a:lnTo>
                  <a:cubicBezTo>
                    <a:pt x="35" y="43"/>
                    <a:pt x="58" y="69"/>
                    <a:pt x="67" y="82"/>
                  </a:cubicBezTo>
                  <a:lnTo>
                    <a:pt x="67" y="82"/>
                  </a:lnTo>
                  <a:cubicBezTo>
                    <a:pt x="49" y="55"/>
                    <a:pt x="33" y="36"/>
                    <a:pt x="11" y="11"/>
                  </a:cubicBezTo>
                  <a:lnTo>
                    <a:pt x="11" y="11"/>
                  </a:lnTo>
                  <a:cubicBezTo>
                    <a:pt x="14" y="17"/>
                    <a:pt x="22" y="28"/>
                    <a:pt x="22" y="28"/>
                  </a:cubicBezTo>
                  <a:cubicBezTo>
                    <a:pt x="22" y="28"/>
                    <a:pt x="21" y="28"/>
                    <a:pt x="21" y="28"/>
                  </a:cubicBezTo>
                  <a:cubicBezTo>
                    <a:pt x="11" y="18"/>
                    <a:pt x="8" y="11"/>
                    <a:pt x="1" y="1"/>
                  </a:cubicBezTo>
                  <a:close/>
                  <a:moveTo>
                    <a:pt x="67" y="82"/>
                  </a:moveTo>
                  <a:lnTo>
                    <a:pt x="67" y="82"/>
                  </a:lnTo>
                  <a:cubicBezTo>
                    <a:pt x="69" y="84"/>
                    <a:pt x="71" y="86"/>
                    <a:pt x="72" y="88"/>
                  </a:cubicBezTo>
                  <a:cubicBezTo>
                    <a:pt x="72" y="87"/>
                    <a:pt x="70" y="85"/>
                    <a:pt x="67" y="8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2603256" y="1945238"/>
              <a:ext cx="2466" cy="3699"/>
            </a:xfrm>
            <a:custGeom>
              <a:avLst/>
              <a:gdLst/>
              <a:ahLst/>
              <a:cxnLst/>
              <a:rect l="l" t="t" r="r" b="b"/>
              <a:pathLst>
                <a:path w="32" h="48" extrusionOk="0">
                  <a:moveTo>
                    <a:pt x="1" y="1"/>
                  </a:moveTo>
                  <a:lnTo>
                    <a:pt x="14" y="18"/>
                  </a:lnTo>
                  <a:cubicBezTo>
                    <a:pt x="13" y="18"/>
                    <a:pt x="13" y="17"/>
                    <a:pt x="12" y="17"/>
                  </a:cubicBezTo>
                  <a:lnTo>
                    <a:pt x="12" y="17"/>
                  </a:lnTo>
                  <a:cubicBezTo>
                    <a:pt x="7" y="17"/>
                    <a:pt x="22" y="35"/>
                    <a:pt x="31" y="48"/>
                  </a:cubicBezTo>
                  <a:lnTo>
                    <a:pt x="25" y="2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612967" y="1953561"/>
              <a:ext cx="2389" cy="4316"/>
            </a:xfrm>
            <a:custGeom>
              <a:avLst/>
              <a:gdLst/>
              <a:ahLst/>
              <a:cxnLst/>
              <a:rect l="l" t="t" r="r" b="b"/>
              <a:pathLst>
                <a:path w="31" h="56" extrusionOk="0">
                  <a:moveTo>
                    <a:pt x="0" y="1"/>
                  </a:moveTo>
                  <a:lnTo>
                    <a:pt x="7" y="18"/>
                  </a:lnTo>
                  <a:lnTo>
                    <a:pt x="30"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2613969" y="1954101"/>
              <a:ext cx="1618" cy="2389"/>
            </a:xfrm>
            <a:custGeom>
              <a:avLst/>
              <a:gdLst/>
              <a:ahLst/>
              <a:cxnLst/>
              <a:rect l="l" t="t" r="r" b="b"/>
              <a:pathLst>
                <a:path w="21" h="31" extrusionOk="0">
                  <a:moveTo>
                    <a:pt x="0" y="0"/>
                  </a:moveTo>
                  <a:lnTo>
                    <a:pt x="20" y="31"/>
                  </a:lnTo>
                  <a:lnTo>
                    <a:pt x="11" y="11"/>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2625914" y="1901310"/>
              <a:ext cx="617" cy="771"/>
            </a:xfrm>
            <a:custGeom>
              <a:avLst/>
              <a:gdLst/>
              <a:ahLst/>
              <a:cxnLst/>
              <a:rect l="l" t="t" r="r" b="b"/>
              <a:pathLst>
                <a:path w="8" h="10" extrusionOk="0">
                  <a:moveTo>
                    <a:pt x="1" y="0"/>
                  </a:moveTo>
                  <a:lnTo>
                    <a:pt x="4" y="5"/>
                  </a:lnTo>
                  <a:cubicBezTo>
                    <a:pt x="3" y="3"/>
                    <a:pt x="2" y="2"/>
                    <a:pt x="1" y="0"/>
                  </a:cubicBezTo>
                  <a:close/>
                  <a:moveTo>
                    <a:pt x="4" y="5"/>
                  </a:moveTo>
                  <a:cubicBezTo>
                    <a:pt x="5" y="7"/>
                    <a:pt x="6" y="8"/>
                    <a:pt x="7" y="10"/>
                  </a:cubicBezTo>
                  <a:lnTo>
                    <a:pt x="4"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2625144" y="1902543"/>
              <a:ext cx="848" cy="1387"/>
            </a:xfrm>
            <a:custGeom>
              <a:avLst/>
              <a:gdLst/>
              <a:ahLst/>
              <a:cxnLst/>
              <a:rect l="l" t="t" r="r" b="b"/>
              <a:pathLst>
                <a:path w="11" h="18" extrusionOk="0">
                  <a:moveTo>
                    <a:pt x="0" y="0"/>
                  </a:moveTo>
                  <a:lnTo>
                    <a:pt x="11" y="17"/>
                  </a:lnTo>
                  <a:cubicBezTo>
                    <a:pt x="8" y="8"/>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2627995" y="1943697"/>
              <a:ext cx="3237" cy="3622"/>
            </a:xfrm>
            <a:custGeom>
              <a:avLst/>
              <a:gdLst/>
              <a:ahLst/>
              <a:cxnLst/>
              <a:rect l="l" t="t" r="r" b="b"/>
              <a:pathLst>
                <a:path w="42" h="47" extrusionOk="0">
                  <a:moveTo>
                    <a:pt x="1" y="1"/>
                  </a:moveTo>
                  <a:cubicBezTo>
                    <a:pt x="18" y="20"/>
                    <a:pt x="40" y="47"/>
                    <a:pt x="41" y="47"/>
                  </a:cubicBezTo>
                  <a:cubicBezTo>
                    <a:pt x="41" y="47"/>
                    <a:pt x="39" y="43"/>
                    <a:pt x="31" y="34"/>
                  </a:cubicBezTo>
                  <a:lnTo>
                    <a:pt x="8" y="4"/>
                  </a:lnTo>
                  <a:lnTo>
                    <a:pt x="8" y="4"/>
                  </a:lnTo>
                  <a:cubicBezTo>
                    <a:pt x="9" y="6"/>
                    <a:pt x="9" y="7"/>
                    <a:pt x="9" y="7"/>
                  </a:cubicBezTo>
                  <a:cubicBezTo>
                    <a:pt x="8" y="7"/>
                    <a:pt x="5"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2626454" y="1920808"/>
              <a:ext cx="1618" cy="2697"/>
            </a:xfrm>
            <a:custGeom>
              <a:avLst/>
              <a:gdLst/>
              <a:ahLst/>
              <a:cxnLst/>
              <a:rect l="l" t="t" r="r" b="b"/>
              <a:pathLst>
                <a:path w="21" h="35" extrusionOk="0">
                  <a:moveTo>
                    <a:pt x="0" y="0"/>
                  </a:moveTo>
                  <a:lnTo>
                    <a:pt x="0" y="0"/>
                  </a:lnTo>
                  <a:cubicBezTo>
                    <a:pt x="8" y="14"/>
                    <a:pt x="14" y="24"/>
                    <a:pt x="21" y="34"/>
                  </a:cubicBezTo>
                  <a:cubicBezTo>
                    <a:pt x="17" y="27"/>
                    <a:pt x="14" y="20"/>
                    <a:pt x="8" y="11"/>
                  </a:cubicBezTo>
                  <a:cubicBezTo>
                    <a:pt x="4" y="7"/>
                    <a:pt x="4"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2619672" y="1910866"/>
              <a:ext cx="1387" cy="1695"/>
            </a:xfrm>
            <a:custGeom>
              <a:avLst/>
              <a:gdLst/>
              <a:ahLst/>
              <a:cxnLst/>
              <a:rect l="l" t="t" r="r" b="b"/>
              <a:pathLst>
                <a:path w="18" h="22" extrusionOk="0">
                  <a:moveTo>
                    <a:pt x="1" y="1"/>
                  </a:moveTo>
                  <a:lnTo>
                    <a:pt x="18" y="21"/>
                  </a:lnTo>
                  <a:cubicBezTo>
                    <a:pt x="15" y="14"/>
                    <a:pt x="7"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2627764" y="1892910"/>
              <a:ext cx="1850" cy="2929"/>
            </a:xfrm>
            <a:custGeom>
              <a:avLst/>
              <a:gdLst/>
              <a:ahLst/>
              <a:cxnLst/>
              <a:rect l="l" t="t" r="r" b="b"/>
              <a:pathLst>
                <a:path w="24" h="38" extrusionOk="0">
                  <a:moveTo>
                    <a:pt x="4" y="0"/>
                  </a:moveTo>
                  <a:cubicBezTo>
                    <a:pt x="0" y="4"/>
                    <a:pt x="14" y="21"/>
                    <a:pt x="24" y="38"/>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618670" y="1948013"/>
              <a:ext cx="2158" cy="2235"/>
            </a:xfrm>
            <a:custGeom>
              <a:avLst/>
              <a:gdLst/>
              <a:ahLst/>
              <a:cxnLst/>
              <a:rect l="l" t="t" r="r" b="b"/>
              <a:pathLst>
                <a:path w="28" h="29" extrusionOk="0">
                  <a:moveTo>
                    <a:pt x="1" y="1"/>
                  </a:moveTo>
                  <a:lnTo>
                    <a:pt x="1" y="1"/>
                  </a:lnTo>
                  <a:cubicBezTo>
                    <a:pt x="0" y="1"/>
                    <a:pt x="2" y="4"/>
                    <a:pt x="7" y="12"/>
                  </a:cubicBezTo>
                  <a:cubicBezTo>
                    <a:pt x="17" y="26"/>
                    <a:pt x="24" y="29"/>
                    <a:pt x="28" y="29"/>
                  </a:cubicBezTo>
                  <a:cubicBezTo>
                    <a:pt x="16" y="17"/>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2644179" y="1927513"/>
              <a:ext cx="1079" cy="1927"/>
            </a:xfrm>
            <a:custGeom>
              <a:avLst/>
              <a:gdLst/>
              <a:ahLst/>
              <a:cxnLst/>
              <a:rect l="l" t="t" r="r" b="b"/>
              <a:pathLst>
                <a:path w="14" h="25" extrusionOk="0">
                  <a:moveTo>
                    <a:pt x="1" y="1"/>
                  </a:moveTo>
                  <a:lnTo>
                    <a:pt x="1" y="1"/>
                  </a:lnTo>
                  <a:cubicBezTo>
                    <a:pt x="2" y="6"/>
                    <a:pt x="5" y="11"/>
                    <a:pt x="8" y="15"/>
                  </a:cubicBezTo>
                  <a:lnTo>
                    <a:pt x="8" y="15"/>
                  </a:lnTo>
                  <a:cubicBezTo>
                    <a:pt x="5" y="10"/>
                    <a:pt x="3" y="5"/>
                    <a:pt x="1" y="1"/>
                  </a:cubicBezTo>
                  <a:close/>
                  <a:moveTo>
                    <a:pt x="8" y="15"/>
                  </a:moveTo>
                  <a:cubicBezTo>
                    <a:pt x="9" y="18"/>
                    <a:pt x="11" y="21"/>
                    <a:pt x="14" y="25"/>
                  </a:cubicBezTo>
                  <a:cubicBezTo>
                    <a:pt x="12" y="22"/>
                    <a:pt x="10" y="18"/>
                    <a:pt x="8" y="1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2620751" y="1949400"/>
              <a:ext cx="1156" cy="1850"/>
            </a:xfrm>
            <a:custGeom>
              <a:avLst/>
              <a:gdLst/>
              <a:ahLst/>
              <a:cxnLst/>
              <a:rect l="l" t="t" r="r" b="b"/>
              <a:pathLst>
                <a:path w="15" h="24" extrusionOk="0">
                  <a:moveTo>
                    <a:pt x="1" y="0"/>
                  </a:moveTo>
                  <a:lnTo>
                    <a:pt x="1" y="0"/>
                  </a:lnTo>
                  <a:cubicBezTo>
                    <a:pt x="1" y="8"/>
                    <a:pt x="4" y="11"/>
                    <a:pt x="1" y="11"/>
                  </a:cubicBezTo>
                  <a:cubicBezTo>
                    <a:pt x="6" y="18"/>
                    <a:pt x="11" y="23"/>
                    <a:pt x="13" y="23"/>
                  </a:cubicBezTo>
                  <a:cubicBezTo>
                    <a:pt x="15" y="23"/>
                    <a:pt x="14" y="19"/>
                    <a:pt x="7" y="8"/>
                  </a:cubicBezTo>
                  <a:cubicBezTo>
                    <a:pt x="4" y="4"/>
                    <a:pt x="1"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2649882" y="1884355"/>
              <a:ext cx="308" cy="308"/>
            </a:xfrm>
            <a:custGeom>
              <a:avLst/>
              <a:gdLst/>
              <a:ahLst/>
              <a:cxnLst/>
              <a:rect l="l" t="t" r="r" b="b"/>
              <a:pathLst>
                <a:path w="4" h="4" extrusionOk="0">
                  <a:moveTo>
                    <a:pt x="0" y="0"/>
                  </a:moveTo>
                  <a:lnTo>
                    <a:pt x="4" y="4"/>
                  </a:lnTo>
                  <a:cubicBezTo>
                    <a:pt x="4" y="0"/>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2673542" y="1906242"/>
              <a:ext cx="385" cy="385"/>
            </a:xfrm>
            <a:custGeom>
              <a:avLst/>
              <a:gdLst/>
              <a:ahLst/>
              <a:cxnLst/>
              <a:rect l="l" t="t" r="r" b="b"/>
              <a:pathLst>
                <a:path w="5" h="5" extrusionOk="0">
                  <a:moveTo>
                    <a:pt x="5" y="0"/>
                  </a:moveTo>
                  <a:lnTo>
                    <a:pt x="1" y="3"/>
                  </a:lnTo>
                  <a:cubicBezTo>
                    <a:pt x="2" y="4"/>
                    <a:pt x="3" y="5"/>
                    <a:pt x="3" y="5"/>
                  </a:cubicBezTo>
                  <a:cubicBezTo>
                    <a:pt x="5" y="5"/>
                    <a:pt x="5" y="2"/>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2617052" y="1953561"/>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2608497" y="1942618"/>
              <a:ext cx="848" cy="1387"/>
            </a:xfrm>
            <a:custGeom>
              <a:avLst/>
              <a:gdLst/>
              <a:ahLst/>
              <a:cxnLst/>
              <a:rect l="l" t="t" r="r" b="b"/>
              <a:pathLst>
                <a:path w="11" h="18" extrusionOk="0">
                  <a:moveTo>
                    <a:pt x="1" y="1"/>
                  </a:moveTo>
                  <a:lnTo>
                    <a:pt x="1" y="1"/>
                  </a:lnTo>
                  <a:cubicBezTo>
                    <a:pt x="4" y="11"/>
                    <a:pt x="7" y="15"/>
                    <a:pt x="10" y="18"/>
                  </a:cubicBezTo>
                  <a:cubicBezTo>
                    <a:pt x="10" y="15"/>
                    <a:pt x="7"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2610809" y="1932753"/>
              <a:ext cx="308" cy="617"/>
            </a:xfrm>
            <a:custGeom>
              <a:avLst/>
              <a:gdLst/>
              <a:ahLst/>
              <a:cxnLst/>
              <a:rect l="l" t="t" r="r" b="b"/>
              <a:pathLst>
                <a:path w="4" h="8" extrusionOk="0">
                  <a:moveTo>
                    <a:pt x="4" y="7"/>
                  </a:moveTo>
                  <a:lnTo>
                    <a:pt x="4" y="7"/>
                  </a:lnTo>
                  <a:cubicBezTo>
                    <a:pt x="1" y="1"/>
                    <a:pt x="1" y="1"/>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2616050" y="1952482"/>
              <a:ext cx="848" cy="925"/>
            </a:xfrm>
            <a:custGeom>
              <a:avLst/>
              <a:gdLst/>
              <a:ahLst/>
              <a:cxnLst/>
              <a:rect l="l" t="t" r="r" b="b"/>
              <a:pathLst>
                <a:path w="11" h="12" extrusionOk="0">
                  <a:moveTo>
                    <a:pt x="1" y="1"/>
                  </a:moveTo>
                  <a:cubicBezTo>
                    <a:pt x="4" y="5"/>
                    <a:pt x="7" y="8"/>
                    <a:pt x="10" y="11"/>
                  </a:cubicBezTo>
                  <a:cubicBezTo>
                    <a:pt x="7" y="8"/>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2616589" y="1953561"/>
              <a:ext cx="462" cy="617"/>
            </a:xfrm>
            <a:custGeom>
              <a:avLst/>
              <a:gdLst/>
              <a:ahLst/>
              <a:cxnLst/>
              <a:rect l="l" t="t" r="r" b="b"/>
              <a:pathLst>
                <a:path w="6" h="8" extrusionOk="0">
                  <a:moveTo>
                    <a:pt x="0" y="1"/>
                  </a:moveTo>
                  <a:cubicBezTo>
                    <a:pt x="2" y="5"/>
                    <a:pt x="4" y="8"/>
                    <a:pt x="5" y="8"/>
                  </a:cubicBezTo>
                  <a:cubicBezTo>
                    <a:pt x="5" y="8"/>
                    <a:pt x="5" y="7"/>
                    <a:pt x="3" y="4"/>
                  </a:cubicBezTo>
                  <a:cubicBezTo>
                    <a:pt x="3" y="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2616820" y="1953330"/>
              <a:ext cx="308" cy="308"/>
            </a:xfrm>
            <a:custGeom>
              <a:avLst/>
              <a:gdLst/>
              <a:ahLst/>
              <a:cxnLst/>
              <a:rect l="l" t="t" r="r" b="b"/>
              <a:pathLst>
                <a:path w="4" h="4" extrusionOk="0">
                  <a:moveTo>
                    <a:pt x="4" y="0"/>
                  </a:moveTo>
                  <a:cubicBezTo>
                    <a:pt x="4" y="2"/>
                    <a:pt x="3" y="2"/>
                    <a:pt x="3" y="2"/>
                  </a:cubicBezTo>
                  <a:cubicBezTo>
                    <a:pt x="2" y="2"/>
                    <a:pt x="1" y="1"/>
                    <a:pt x="0" y="0"/>
                  </a:cubicBezTo>
                  <a:lnTo>
                    <a:pt x="0" y="0"/>
                  </a:lnTo>
                  <a:lnTo>
                    <a:pt x="4" y="4"/>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2644487" y="1897765"/>
              <a:ext cx="539" cy="1002"/>
            </a:xfrm>
            <a:custGeom>
              <a:avLst/>
              <a:gdLst/>
              <a:ahLst/>
              <a:cxnLst/>
              <a:rect l="l" t="t" r="r" b="b"/>
              <a:pathLst>
                <a:path w="7" h="13" extrusionOk="0">
                  <a:moveTo>
                    <a:pt x="1" y="0"/>
                  </a:moveTo>
                  <a:cubicBezTo>
                    <a:pt x="1" y="0"/>
                    <a:pt x="1" y="4"/>
                    <a:pt x="3" y="9"/>
                  </a:cubicBezTo>
                  <a:cubicBezTo>
                    <a:pt x="3" y="9"/>
                    <a:pt x="4" y="9"/>
                    <a:pt x="5" y="10"/>
                  </a:cubicBezTo>
                  <a:lnTo>
                    <a:pt x="5" y="10"/>
                  </a:lnTo>
                  <a:cubicBezTo>
                    <a:pt x="3" y="3"/>
                    <a:pt x="1" y="0"/>
                    <a:pt x="1" y="0"/>
                  </a:cubicBezTo>
                  <a:close/>
                  <a:moveTo>
                    <a:pt x="5" y="10"/>
                  </a:moveTo>
                  <a:lnTo>
                    <a:pt x="5" y="10"/>
                  </a:lnTo>
                  <a:cubicBezTo>
                    <a:pt x="6" y="10"/>
                    <a:pt x="6" y="11"/>
                    <a:pt x="6" y="12"/>
                  </a:cubicBezTo>
                  <a:cubicBezTo>
                    <a:pt x="6" y="11"/>
                    <a:pt x="6" y="10"/>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2612350" y="1915028"/>
              <a:ext cx="385" cy="385"/>
            </a:xfrm>
            <a:custGeom>
              <a:avLst/>
              <a:gdLst/>
              <a:ahLst/>
              <a:cxnLst/>
              <a:rect l="l" t="t" r="r" b="b"/>
              <a:pathLst>
                <a:path w="5" h="5" extrusionOk="0">
                  <a:moveTo>
                    <a:pt x="1" y="0"/>
                  </a:moveTo>
                  <a:lnTo>
                    <a:pt x="4" y="5"/>
                  </a:lnTo>
                  <a:lnTo>
                    <a:pt x="4"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2611657" y="1912947"/>
              <a:ext cx="6320" cy="9711"/>
            </a:xfrm>
            <a:custGeom>
              <a:avLst/>
              <a:gdLst/>
              <a:ahLst/>
              <a:cxnLst/>
              <a:rect l="l" t="t" r="r" b="b"/>
              <a:pathLst>
                <a:path w="82" h="126" extrusionOk="0">
                  <a:moveTo>
                    <a:pt x="0" y="1"/>
                  </a:moveTo>
                  <a:lnTo>
                    <a:pt x="7" y="11"/>
                  </a:lnTo>
                  <a:lnTo>
                    <a:pt x="7" y="11"/>
                  </a:lnTo>
                  <a:cubicBezTo>
                    <a:pt x="5" y="8"/>
                    <a:pt x="3" y="5"/>
                    <a:pt x="0" y="1"/>
                  </a:cubicBezTo>
                  <a:close/>
                  <a:moveTo>
                    <a:pt x="7" y="11"/>
                  </a:moveTo>
                  <a:cubicBezTo>
                    <a:pt x="19" y="30"/>
                    <a:pt x="21" y="35"/>
                    <a:pt x="19" y="35"/>
                  </a:cubicBezTo>
                  <a:cubicBezTo>
                    <a:pt x="18" y="35"/>
                    <a:pt x="16" y="34"/>
                    <a:pt x="13" y="32"/>
                  </a:cubicBezTo>
                  <a:lnTo>
                    <a:pt x="13" y="32"/>
                  </a:lnTo>
                  <a:lnTo>
                    <a:pt x="81" y="126"/>
                  </a:lnTo>
                  <a:lnTo>
                    <a:pt x="81" y="126"/>
                  </a:lnTo>
                  <a:lnTo>
                    <a:pt x="7" y="1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2603256" y="1883739"/>
              <a:ext cx="71904" cy="71750"/>
            </a:xfrm>
            <a:custGeom>
              <a:avLst/>
              <a:gdLst/>
              <a:ahLst/>
              <a:cxnLst/>
              <a:rect l="l" t="t" r="r" b="b"/>
              <a:pathLst>
                <a:path w="933" h="931" extrusionOk="0">
                  <a:moveTo>
                    <a:pt x="596" y="18"/>
                  </a:moveTo>
                  <a:cubicBezTo>
                    <a:pt x="596" y="19"/>
                    <a:pt x="596" y="19"/>
                    <a:pt x="597" y="19"/>
                  </a:cubicBezTo>
                  <a:lnTo>
                    <a:pt x="597" y="19"/>
                  </a:lnTo>
                  <a:lnTo>
                    <a:pt x="596" y="18"/>
                  </a:lnTo>
                  <a:close/>
                  <a:moveTo>
                    <a:pt x="457" y="102"/>
                  </a:moveTo>
                  <a:lnTo>
                    <a:pt x="460" y="107"/>
                  </a:lnTo>
                  <a:lnTo>
                    <a:pt x="460" y="107"/>
                  </a:lnTo>
                  <a:cubicBezTo>
                    <a:pt x="459" y="105"/>
                    <a:pt x="458" y="104"/>
                    <a:pt x="457" y="102"/>
                  </a:cubicBezTo>
                  <a:close/>
                  <a:moveTo>
                    <a:pt x="477" y="102"/>
                  </a:moveTo>
                  <a:cubicBezTo>
                    <a:pt x="484" y="112"/>
                    <a:pt x="488" y="119"/>
                    <a:pt x="491" y="124"/>
                  </a:cubicBezTo>
                  <a:lnTo>
                    <a:pt x="491" y="124"/>
                  </a:lnTo>
                  <a:cubicBezTo>
                    <a:pt x="488" y="118"/>
                    <a:pt x="483" y="111"/>
                    <a:pt x="477" y="102"/>
                  </a:cubicBezTo>
                  <a:close/>
                  <a:moveTo>
                    <a:pt x="359" y="123"/>
                  </a:moveTo>
                  <a:cubicBezTo>
                    <a:pt x="360" y="126"/>
                    <a:pt x="362" y="129"/>
                    <a:pt x="364" y="133"/>
                  </a:cubicBezTo>
                  <a:lnTo>
                    <a:pt x="364" y="133"/>
                  </a:lnTo>
                  <a:lnTo>
                    <a:pt x="359" y="123"/>
                  </a:lnTo>
                  <a:close/>
                  <a:moveTo>
                    <a:pt x="420" y="180"/>
                  </a:moveTo>
                  <a:cubicBezTo>
                    <a:pt x="420" y="180"/>
                    <a:pt x="420" y="180"/>
                    <a:pt x="420" y="180"/>
                  </a:cubicBezTo>
                  <a:cubicBezTo>
                    <a:pt x="420" y="180"/>
                    <a:pt x="420" y="180"/>
                    <a:pt x="420" y="180"/>
                  </a:cubicBezTo>
                  <a:close/>
                  <a:moveTo>
                    <a:pt x="301" y="248"/>
                  </a:moveTo>
                  <a:lnTo>
                    <a:pt x="301" y="248"/>
                  </a:lnTo>
                  <a:cubicBezTo>
                    <a:pt x="301" y="248"/>
                    <a:pt x="301" y="249"/>
                    <a:pt x="301" y="250"/>
                  </a:cubicBezTo>
                  <a:lnTo>
                    <a:pt x="301" y="250"/>
                  </a:lnTo>
                  <a:lnTo>
                    <a:pt x="301" y="248"/>
                  </a:lnTo>
                  <a:close/>
                  <a:moveTo>
                    <a:pt x="176" y="350"/>
                  </a:moveTo>
                  <a:cubicBezTo>
                    <a:pt x="177" y="351"/>
                    <a:pt x="178" y="353"/>
                    <a:pt x="179" y="355"/>
                  </a:cubicBezTo>
                  <a:lnTo>
                    <a:pt x="179" y="355"/>
                  </a:lnTo>
                  <a:lnTo>
                    <a:pt x="176" y="350"/>
                  </a:lnTo>
                  <a:close/>
                  <a:moveTo>
                    <a:pt x="800" y="387"/>
                  </a:moveTo>
                  <a:cubicBezTo>
                    <a:pt x="802" y="390"/>
                    <a:pt x="805" y="393"/>
                    <a:pt x="808" y="397"/>
                  </a:cubicBezTo>
                  <a:cubicBezTo>
                    <a:pt x="805" y="393"/>
                    <a:pt x="802" y="390"/>
                    <a:pt x="800" y="387"/>
                  </a:cubicBezTo>
                  <a:close/>
                  <a:moveTo>
                    <a:pt x="721" y="410"/>
                  </a:moveTo>
                  <a:lnTo>
                    <a:pt x="721" y="410"/>
                  </a:lnTo>
                  <a:cubicBezTo>
                    <a:pt x="722" y="410"/>
                    <a:pt x="726" y="417"/>
                    <a:pt x="730" y="424"/>
                  </a:cubicBezTo>
                  <a:lnTo>
                    <a:pt x="724" y="417"/>
                  </a:lnTo>
                  <a:cubicBezTo>
                    <a:pt x="722" y="412"/>
                    <a:pt x="721" y="410"/>
                    <a:pt x="721" y="410"/>
                  </a:cubicBezTo>
                  <a:close/>
                  <a:moveTo>
                    <a:pt x="109" y="420"/>
                  </a:moveTo>
                  <a:lnTo>
                    <a:pt x="109" y="420"/>
                  </a:lnTo>
                  <a:cubicBezTo>
                    <a:pt x="111" y="423"/>
                    <a:pt x="113" y="425"/>
                    <a:pt x="114" y="427"/>
                  </a:cubicBezTo>
                  <a:lnTo>
                    <a:pt x="114" y="427"/>
                  </a:lnTo>
                  <a:cubicBezTo>
                    <a:pt x="112" y="424"/>
                    <a:pt x="110" y="421"/>
                    <a:pt x="109" y="420"/>
                  </a:cubicBezTo>
                  <a:close/>
                  <a:moveTo>
                    <a:pt x="246" y="420"/>
                  </a:moveTo>
                  <a:cubicBezTo>
                    <a:pt x="247" y="420"/>
                    <a:pt x="253" y="425"/>
                    <a:pt x="261" y="434"/>
                  </a:cubicBezTo>
                  <a:cubicBezTo>
                    <a:pt x="261" y="435"/>
                    <a:pt x="260" y="436"/>
                    <a:pt x="260" y="436"/>
                  </a:cubicBezTo>
                  <a:cubicBezTo>
                    <a:pt x="258" y="436"/>
                    <a:pt x="255" y="434"/>
                    <a:pt x="251" y="427"/>
                  </a:cubicBezTo>
                  <a:cubicBezTo>
                    <a:pt x="247" y="422"/>
                    <a:pt x="246" y="420"/>
                    <a:pt x="246" y="420"/>
                  </a:cubicBezTo>
                  <a:close/>
                  <a:moveTo>
                    <a:pt x="5" y="435"/>
                  </a:moveTo>
                  <a:cubicBezTo>
                    <a:pt x="5" y="435"/>
                    <a:pt x="6" y="437"/>
                    <a:pt x="8" y="440"/>
                  </a:cubicBezTo>
                  <a:lnTo>
                    <a:pt x="8" y="440"/>
                  </a:lnTo>
                  <a:cubicBezTo>
                    <a:pt x="6" y="437"/>
                    <a:pt x="5" y="435"/>
                    <a:pt x="5" y="435"/>
                  </a:cubicBezTo>
                  <a:close/>
                  <a:moveTo>
                    <a:pt x="625" y="515"/>
                  </a:moveTo>
                  <a:cubicBezTo>
                    <a:pt x="625" y="515"/>
                    <a:pt x="626" y="515"/>
                    <a:pt x="626" y="515"/>
                  </a:cubicBezTo>
                  <a:cubicBezTo>
                    <a:pt x="626" y="515"/>
                    <a:pt x="625" y="515"/>
                    <a:pt x="625" y="515"/>
                  </a:cubicBezTo>
                  <a:close/>
                  <a:moveTo>
                    <a:pt x="322" y="515"/>
                  </a:moveTo>
                  <a:lnTo>
                    <a:pt x="322" y="515"/>
                  </a:lnTo>
                  <a:cubicBezTo>
                    <a:pt x="322" y="516"/>
                    <a:pt x="323" y="517"/>
                    <a:pt x="323" y="518"/>
                  </a:cubicBezTo>
                  <a:lnTo>
                    <a:pt x="323" y="518"/>
                  </a:lnTo>
                  <a:cubicBezTo>
                    <a:pt x="323" y="517"/>
                    <a:pt x="322" y="516"/>
                    <a:pt x="322" y="515"/>
                  </a:cubicBezTo>
                  <a:close/>
                  <a:moveTo>
                    <a:pt x="1" y="548"/>
                  </a:moveTo>
                  <a:lnTo>
                    <a:pt x="1" y="548"/>
                  </a:lnTo>
                  <a:cubicBezTo>
                    <a:pt x="21" y="579"/>
                    <a:pt x="25" y="593"/>
                    <a:pt x="35" y="613"/>
                  </a:cubicBezTo>
                  <a:cubicBezTo>
                    <a:pt x="46" y="629"/>
                    <a:pt x="51" y="635"/>
                    <a:pt x="53" y="635"/>
                  </a:cubicBezTo>
                  <a:cubicBezTo>
                    <a:pt x="56" y="635"/>
                    <a:pt x="45" y="613"/>
                    <a:pt x="38" y="597"/>
                  </a:cubicBezTo>
                  <a:lnTo>
                    <a:pt x="38" y="597"/>
                  </a:lnTo>
                  <a:cubicBezTo>
                    <a:pt x="39" y="598"/>
                    <a:pt x="39" y="599"/>
                    <a:pt x="40" y="599"/>
                  </a:cubicBezTo>
                  <a:lnTo>
                    <a:pt x="40" y="599"/>
                  </a:lnTo>
                  <a:cubicBezTo>
                    <a:pt x="39" y="598"/>
                    <a:pt x="39" y="597"/>
                    <a:pt x="38" y="596"/>
                  </a:cubicBezTo>
                  <a:lnTo>
                    <a:pt x="38" y="596"/>
                  </a:lnTo>
                  <a:cubicBezTo>
                    <a:pt x="38" y="597"/>
                    <a:pt x="38" y="597"/>
                    <a:pt x="38" y="597"/>
                  </a:cubicBezTo>
                  <a:lnTo>
                    <a:pt x="38" y="597"/>
                  </a:lnTo>
                  <a:cubicBezTo>
                    <a:pt x="34" y="592"/>
                    <a:pt x="30" y="586"/>
                    <a:pt x="25" y="579"/>
                  </a:cubicBezTo>
                  <a:lnTo>
                    <a:pt x="25" y="579"/>
                  </a:lnTo>
                  <a:cubicBezTo>
                    <a:pt x="31" y="589"/>
                    <a:pt x="45" y="606"/>
                    <a:pt x="41" y="609"/>
                  </a:cubicBezTo>
                  <a:cubicBezTo>
                    <a:pt x="5" y="569"/>
                    <a:pt x="41" y="599"/>
                    <a:pt x="1" y="548"/>
                  </a:cubicBezTo>
                  <a:close/>
                  <a:moveTo>
                    <a:pt x="278" y="779"/>
                  </a:moveTo>
                  <a:lnTo>
                    <a:pt x="278" y="779"/>
                  </a:lnTo>
                  <a:cubicBezTo>
                    <a:pt x="280" y="782"/>
                    <a:pt x="282" y="784"/>
                    <a:pt x="283" y="785"/>
                  </a:cubicBezTo>
                  <a:lnTo>
                    <a:pt x="283" y="785"/>
                  </a:lnTo>
                  <a:cubicBezTo>
                    <a:pt x="282" y="783"/>
                    <a:pt x="280" y="781"/>
                    <a:pt x="278" y="779"/>
                  </a:cubicBezTo>
                  <a:close/>
                  <a:moveTo>
                    <a:pt x="67" y="773"/>
                  </a:moveTo>
                  <a:cubicBezTo>
                    <a:pt x="73" y="782"/>
                    <a:pt x="80" y="790"/>
                    <a:pt x="82" y="790"/>
                  </a:cubicBezTo>
                  <a:cubicBezTo>
                    <a:pt x="83" y="790"/>
                    <a:pt x="82" y="787"/>
                    <a:pt x="78" y="782"/>
                  </a:cubicBezTo>
                  <a:lnTo>
                    <a:pt x="78" y="782"/>
                  </a:lnTo>
                  <a:cubicBezTo>
                    <a:pt x="80" y="785"/>
                    <a:pt x="81" y="786"/>
                    <a:pt x="80" y="786"/>
                  </a:cubicBezTo>
                  <a:cubicBezTo>
                    <a:pt x="79" y="786"/>
                    <a:pt x="73" y="780"/>
                    <a:pt x="67" y="773"/>
                  </a:cubicBezTo>
                  <a:close/>
                  <a:moveTo>
                    <a:pt x="173" y="863"/>
                  </a:moveTo>
                  <a:lnTo>
                    <a:pt x="173" y="863"/>
                  </a:lnTo>
                  <a:cubicBezTo>
                    <a:pt x="175" y="864"/>
                    <a:pt x="176" y="865"/>
                    <a:pt x="177" y="866"/>
                  </a:cubicBezTo>
                  <a:lnTo>
                    <a:pt x="177" y="866"/>
                  </a:lnTo>
                  <a:cubicBezTo>
                    <a:pt x="177" y="866"/>
                    <a:pt x="177" y="866"/>
                    <a:pt x="176" y="866"/>
                  </a:cubicBezTo>
                  <a:lnTo>
                    <a:pt x="173" y="863"/>
                  </a:lnTo>
                  <a:close/>
                  <a:moveTo>
                    <a:pt x="165" y="861"/>
                  </a:moveTo>
                  <a:lnTo>
                    <a:pt x="165" y="861"/>
                  </a:lnTo>
                  <a:cubicBezTo>
                    <a:pt x="167" y="864"/>
                    <a:pt x="168" y="866"/>
                    <a:pt x="170" y="869"/>
                  </a:cubicBezTo>
                  <a:cubicBezTo>
                    <a:pt x="167" y="866"/>
                    <a:pt x="165" y="863"/>
                    <a:pt x="165" y="861"/>
                  </a:cubicBezTo>
                  <a:close/>
                  <a:moveTo>
                    <a:pt x="597" y="1"/>
                  </a:moveTo>
                  <a:lnTo>
                    <a:pt x="597" y="1"/>
                  </a:lnTo>
                  <a:cubicBezTo>
                    <a:pt x="592" y="1"/>
                    <a:pt x="599" y="19"/>
                    <a:pt x="597" y="19"/>
                  </a:cubicBezTo>
                  <a:cubicBezTo>
                    <a:pt x="597" y="19"/>
                    <a:pt x="597" y="19"/>
                    <a:pt x="597" y="19"/>
                  </a:cubicBezTo>
                  <a:lnTo>
                    <a:pt x="597" y="19"/>
                  </a:lnTo>
                  <a:lnTo>
                    <a:pt x="609" y="29"/>
                  </a:lnTo>
                  <a:cubicBezTo>
                    <a:pt x="613" y="55"/>
                    <a:pt x="579" y="38"/>
                    <a:pt x="602" y="89"/>
                  </a:cubicBezTo>
                  <a:lnTo>
                    <a:pt x="613" y="107"/>
                  </a:lnTo>
                  <a:cubicBezTo>
                    <a:pt x="617" y="117"/>
                    <a:pt x="618" y="120"/>
                    <a:pt x="616" y="120"/>
                  </a:cubicBezTo>
                  <a:cubicBezTo>
                    <a:pt x="614" y="120"/>
                    <a:pt x="603" y="108"/>
                    <a:pt x="598" y="108"/>
                  </a:cubicBezTo>
                  <a:cubicBezTo>
                    <a:pt x="597" y="108"/>
                    <a:pt x="596" y="109"/>
                    <a:pt x="596" y="113"/>
                  </a:cubicBezTo>
                  <a:lnTo>
                    <a:pt x="592" y="110"/>
                  </a:lnTo>
                  <a:lnTo>
                    <a:pt x="592" y="110"/>
                  </a:lnTo>
                  <a:cubicBezTo>
                    <a:pt x="601" y="125"/>
                    <a:pt x="605" y="137"/>
                    <a:pt x="603" y="137"/>
                  </a:cubicBezTo>
                  <a:cubicBezTo>
                    <a:pt x="603" y="137"/>
                    <a:pt x="602" y="137"/>
                    <a:pt x="602" y="137"/>
                  </a:cubicBezTo>
                  <a:cubicBezTo>
                    <a:pt x="592" y="116"/>
                    <a:pt x="572" y="102"/>
                    <a:pt x="558" y="79"/>
                  </a:cubicBezTo>
                  <a:lnTo>
                    <a:pt x="558" y="79"/>
                  </a:lnTo>
                  <a:cubicBezTo>
                    <a:pt x="572" y="119"/>
                    <a:pt x="572" y="110"/>
                    <a:pt x="613" y="177"/>
                  </a:cubicBezTo>
                  <a:lnTo>
                    <a:pt x="588" y="147"/>
                  </a:lnTo>
                  <a:lnTo>
                    <a:pt x="588" y="147"/>
                  </a:lnTo>
                  <a:cubicBezTo>
                    <a:pt x="605" y="174"/>
                    <a:pt x="616" y="188"/>
                    <a:pt x="616" y="201"/>
                  </a:cubicBezTo>
                  <a:cubicBezTo>
                    <a:pt x="602" y="174"/>
                    <a:pt x="582" y="157"/>
                    <a:pt x="565" y="123"/>
                  </a:cubicBezTo>
                  <a:cubicBezTo>
                    <a:pt x="555" y="113"/>
                    <a:pt x="550" y="109"/>
                    <a:pt x="547" y="109"/>
                  </a:cubicBezTo>
                  <a:lnTo>
                    <a:pt x="547" y="109"/>
                  </a:lnTo>
                  <a:cubicBezTo>
                    <a:pt x="541" y="109"/>
                    <a:pt x="559" y="141"/>
                    <a:pt x="554" y="141"/>
                  </a:cubicBezTo>
                  <a:cubicBezTo>
                    <a:pt x="551" y="141"/>
                    <a:pt x="544" y="133"/>
                    <a:pt x="524" y="110"/>
                  </a:cubicBezTo>
                  <a:lnTo>
                    <a:pt x="524" y="110"/>
                  </a:lnTo>
                  <a:cubicBezTo>
                    <a:pt x="552" y="154"/>
                    <a:pt x="562" y="161"/>
                    <a:pt x="566" y="161"/>
                  </a:cubicBezTo>
                  <a:cubicBezTo>
                    <a:pt x="569" y="161"/>
                    <a:pt x="570" y="159"/>
                    <a:pt x="571" y="159"/>
                  </a:cubicBezTo>
                  <a:cubicBezTo>
                    <a:pt x="572" y="159"/>
                    <a:pt x="573" y="160"/>
                    <a:pt x="575" y="163"/>
                  </a:cubicBezTo>
                  <a:cubicBezTo>
                    <a:pt x="595" y="187"/>
                    <a:pt x="611" y="221"/>
                    <a:pt x="603" y="221"/>
                  </a:cubicBezTo>
                  <a:cubicBezTo>
                    <a:pt x="603" y="221"/>
                    <a:pt x="603" y="221"/>
                    <a:pt x="602" y="221"/>
                  </a:cubicBezTo>
                  <a:cubicBezTo>
                    <a:pt x="599" y="221"/>
                    <a:pt x="533" y="130"/>
                    <a:pt x="522" y="130"/>
                  </a:cubicBezTo>
                  <a:cubicBezTo>
                    <a:pt x="522" y="130"/>
                    <a:pt x="521" y="130"/>
                    <a:pt x="521" y="130"/>
                  </a:cubicBezTo>
                  <a:lnTo>
                    <a:pt x="518" y="123"/>
                  </a:lnTo>
                  <a:cubicBezTo>
                    <a:pt x="515" y="120"/>
                    <a:pt x="514" y="119"/>
                    <a:pt x="513" y="119"/>
                  </a:cubicBezTo>
                  <a:lnTo>
                    <a:pt x="513" y="119"/>
                  </a:lnTo>
                  <a:cubicBezTo>
                    <a:pt x="510" y="119"/>
                    <a:pt x="519" y="137"/>
                    <a:pt x="515" y="137"/>
                  </a:cubicBezTo>
                  <a:cubicBezTo>
                    <a:pt x="514" y="137"/>
                    <a:pt x="511" y="134"/>
                    <a:pt x="504" y="127"/>
                  </a:cubicBezTo>
                  <a:lnTo>
                    <a:pt x="504" y="127"/>
                  </a:lnTo>
                  <a:cubicBezTo>
                    <a:pt x="538" y="174"/>
                    <a:pt x="498" y="127"/>
                    <a:pt x="541" y="188"/>
                  </a:cubicBezTo>
                  <a:lnTo>
                    <a:pt x="538" y="167"/>
                  </a:lnTo>
                  <a:lnTo>
                    <a:pt x="538" y="167"/>
                  </a:lnTo>
                  <a:cubicBezTo>
                    <a:pt x="544" y="184"/>
                    <a:pt x="578" y="237"/>
                    <a:pt x="571" y="237"/>
                  </a:cubicBezTo>
                  <a:cubicBezTo>
                    <a:pt x="569" y="237"/>
                    <a:pt x="566" y="236"/>
                    <a:pt x="562" y="231"/>
                  </a:cubicBezTo>
                  <a:cubicBezTo>
                    <a:pt x="552" y="218"/>
                    <a:pt x="545" y="201"/>
                    <a:pt x="538" y="191"/>
                  </a:cubicBezTo>
                  <a:cubicBezTo>
                    <a:pt x="535" y="187"/>
                    <a:pt x="533" y="185"/>
                    <a:pt x="533" y="185"/>
                  </a:cubicBezTo>
                  <a:lnTo>
                    <a:pt x="533" y="185"/>
                  </a:lnTo>
                  <a:cubicBezTo>
                    <a:pt x="532" y="185"/>
                    <a:pt x="536" y="193"/>
                    <a:pt x="534" y="193"/>
                  </a:cubicBezTo>
                  <a:cubicBezTo>
                    <a:pt x="533" y="193"/>
                    <a:pt x="531" y="191"/>
                    <a:pt x="528" y="188"/>
                  </a:cubicBezTo>
                  <a:cubicBezTo>
                    <a:pt x="487" y="127"/>
                    <a:pt x="528" y="167"/>
                    <a:pt x="498" y="119"/>
                  </a:cubicBezTo>
                  <a:cubicBezTo>
                    <a:pt x="495" y="116"/>
                    <a:pt x="494" y="115"/>
                    <a:pt x="493" y="115"/>
                  </a:cubicBezTo>
                  <a:lnTo>
                    <a:pt x="493" y="115"/>
                  </a:lnTo>
                  <a:cubicBezTo>
                    <a:pt x="492" y="115"/>
                    <a:pt x="500" y="132"/>
                    <a:pt x="498" y="132"/>
                  </a:cubicBezTo>
                  <a:cubicBezTo>
                    <a:pt x="498" y="132"/>
                    <a:pt x="496" y="130"/>
                    <a:pt x="491" y="124"/>
                  </a:cubicBezTo>
                  <a:lnTo>
                    <a:pt x="491" y="124"/>
                  </a:lnTo>
                  <a:cubicBezTo>
                    <a:pt x="500" y="138"/>
                    <a:pt x="502" y="141"/>
                    <a:pt x="500" y="141"/>
                  </a:cubicBezTo>
                  <a:cubicBezTo>
                    <a:pt x="499" y="141"/>
                    <a:pt x="494" y="136"/>
                    <a:pt x="492" y="136"/>
                  </a:cubicBezTo>
                  <a:lnTo>
                    <a:pt x="492" y="136"/>
                  </a:lnTo>
                  <a:cubicBezTo>
                    <a:pt x="490" y="136"/>
                    <a:pt x="491" y="142"/>
                    <a:pt x="504" y="163"/>
                  </a:cubicBezTo>
                  <a:lnTo>
                    <a:pt x="477" y="127"/>
                  </a:lnTo>
                  <a:lnTo>
                    <a:pt x="477" y="127"/>
                  </a:lnTo>
                  <a:cubicBezTo>
                    <a:pt x="481" y="133"/>
                    <a:pt x="491" y="154"/>
                    <a:pt x="487" y="154"/>
                  </a:cubicBezTo>
                  <a:lnTo>
                    <a:pt x="460" y="107"/>
                  </a:lnTo>
                  <a:lnTo>
                    <a:pt x="460" y="107"/>
                  </a:lnTo>
                  <a:cubicBezTo>
                    <a:pt x="464" y="115"/>
                    <a:pt x="465" y="117"/>
                    <a:pt x="464" y="117"/>
                  </a:cubicBezTo>
                  <a:cubicBezTo>
                    <a:pt x="460" y="117"/>
                    <a:pt x="440" y="94"/>
                    <a:pt x="436" y="94"/>
                  </a:cubicBezTo>
                  <a:lnTo>
                    <a:pt x="436" y="94"/>
                  </a:lnTo>
                  <a:cubicBezTo>
                    <a:pt x="435" y="94"/>
                    <a:pt x="435" y="96"/>
                    <a:pt x="437" y="99"/>
                  </a:cubicBezTo>
                  <a:cubicBezTo>
                    <a:pt x="437" y="99"/>
                    <a:pt x="438" y="99"/>
                    <a:pt x="438" y="99"/>
                  </a:cubicBezTo>
                  <a:cubicBezTo>
                    <a:pt x="447" y="99"/>
                    <a:pt x="472" y="141"/>
                    <a:pt x="491" y="163"/>
                  </a:cubicBezTo>
                  <a:cubicBezTo>
                    <a:pt x="495" y="173"/>
                    <a:pt x="496" y="177"/>
                    <a:pt x="494" y="177"/>
                  </a:cubicBezTo>
                  <a:cubicBezTo>
                    <a:pt x="486" y="177"/>
                    <a:pt x="431" y="97"/>
                    <a:pt x="421" y="97"/>
                  </a:cubicBezTo>
                  <a:cubicBezTo>
                    <a:pt x="420" y="97"/>
                    <a:pt x="420" y="97"/>
                    <a:pt x="420" y="99"/>
                  </a:cubicBezTo>
                  <a:cubicBezTo>
                    <a:pt x="420" y="99"/>
                    <a:pt x="419" y="99"/>
                    <a:pt x="419" y="99"/>
                  </a:cubicBezTo>
                  <a:lnTo>
                    <a:pt x="419" y="99"/>
                  </a:lnTo>
                  <a:cubicBezTo>
                    <a:pt x="419" y="99"/>
                    <a:pt x="441" y="121"/>
                    <a:pt x="451" y="137"/>
                  </a:cubicBezTo>
                  <a:cubicBezTo>
                    <a:pt x="443" y="130"/>
                    <a:pt x="430" y="119"/>
                    <a:pt x="416" y="99"/>
                  </a:cubicBezTo>
                  <a:lnTo>
                    <a:pt x="416" y="99"/>
                  </a:lnTo>
                  <a:cubicBezTo>
                    <a:pt x="413" y="113"/>
                    <a:pt x="443" y="137"/>
                    <a:pt x="454" y="160"/>
                  </a:cubicBezTo>
                  <a:cubicBezTo>
                    <a:pt x="446" y="151"/>
                    <a:pt x="442" y="147"/>
                    <a:pt x="441" y="147"/>
                  </a:cubicBezTo>
                  <a:lnTo>
                    <a:pt x="441" y="147"/>
                  </a:lnTo>
                  <a:cubicBezTo>
                    <a:pt x="438" y="147"/>
                    <a:pt x="465" y="187"/>
                    <a:pt x="471" y="197"/>
                  </a:cubicBezTo>
                  <a:lnTo>
                    <a:pt x="443" y="163"/>
                  </a:lnTo>
                  <a:cubicBezTo>
                    <a:pt x="441" y="161"/>
                    <a:pt x="440" y="160"/>
                    <a:pt x="439" y="160"/>
                  </a:cubicBezTo>
                  <a:lnTo>
                    <a:pt x="439" y="160"/>
                  </a:lnTo>
                  <a:cubicBezTo>
                    <a:pt x="434" y="160"/>
                    <a:pt x="481" y="221"/>
                    <a:pt x="473" y="221"/>
                  </a:cubicBezTo>
                  <a:cubicBezTo>
                    <a:pt x="472" y="221"/>
                    <a:pt x="470" y="220"/>
                    <a:pt x="467" y="218"/>
                  </a:cubicBezTo>
                  <a:lnTo>
                    <a:pt x="437" y="163"/>
                  </a:lnTo>
                  <a:lnTo>
                    <a:pt x="440" y="180"/>
                  </a:lnTo>
                  <a:lnTo>
                    <a:pt x="413" y="137"/>
                  </a:lnTo>
                  <a:lnTo>
                    <a:pt x="413" y="137"/>
                  </a:lnTo>
                  <a:cubicBezTo>
                    <a:pt x="423" y="157"/>
                    <a:pt x="425" y="163"/>
                    <a:pt x="422" y="163"/>
                  </a:cubicBezTo>
                  <a:cubicBezTo>
                    <a:pt x="420" y="163"/>
                    <a:pt x="416" y="160"/>
                    <a:pt x="410" y="157"/>
                  </a:cubicBezTo>
                  <a:lnTo>
                    <a:pt x="410" y="157"/>
                  </a:lnTo>
                  <a:cubicBezTo>
                    <a:pt x="430" y="180"/>
                    <a:pt x="457" y="224"/>
                    <a:pt x="454" y="228"/>
                  </a:cubicBezTo>
                  <a:cubicBezTo>
                    <a:pt x="440" y="212"/>
                    <a:pt x="433" y="198"/>
                    <a:pt x="431" y="198"/>
                  </a:cubicBezTo>
                  <a:cubicBezTo>
                    <a:pt x="431" y="198"/>
                    <a:pt x="430" y="199"/>
                    <a:pt x="430" y="201"/>
                  </a:cubicBezTo>
                  <a:cubicBezTo>
                    <a:pt x="419" y="185"/>
                    <a:pt x="406" y="166"/>
                    <a:pt x="407" y="166"/>
                  </a:cubicBezTo>
                  <a:lnTo>
                    <a:pt x="407" y="166"/>
                  </a:lnTo>
                  <a:cubicBezTo>
                    <a:pt x="407" y="166"/>
                    <a:pt x="411" y="170"/>
                    <a:pt x="420" y="180"/>
                  </a:cubicBezTo>
                  <a:cubicBezTo>
                    <a:pt x="413" y="167"/>
                    <a:pt x="406" y="157"/>
                    <a:pt x="396" y="143"/>
                  </a:cubicBezTo>
                  <a:cubicBezTo>
                    <a:pt x="389" y="135"/>
                    <a:pt x="386" y="133"/>
                    <a:pt x="384" y="133"/>
                  </a:cubicBezTo>
                  <a:lnTo>
                    <a:pt x="384" y="133"/>
                  </a:lnTo>
                  <a:cubicBezTo>
                    <a:pt x="381" y="133"/>
                    <a:pt x="385" y="143"/>
                    <a:pt x="382" y="143"/>
                  </a:cubicBezTo>
                  <a:cubicBezTo>
                    <a:pt x="386" y="147"/>
                    <a:pt x="390" y="147"/>
                    <a:pt x="393" y="150"/>
                  </a:cubicBezTo>
                  <a:lnTo>
                    <a:pt x="420" y="208"/>
                  </a:lnTo>
                  <a:cubicBezTo>
                    <a:pt x="410" y="194"/>
                    <a:pt x="403" y="184"/>
                    <a:pt x="396" y="171"/>
                  </a:cubicBezTo>
                  <a:lnTo>
                    <a:pt x="396" y="171"/>
                  </a:lnTo>
                  <a:cubicBezTo>
                    <a:pt x="396" y="177"/>
                    <a:pt x="410" y="194"/>
                    <a:pt x="406" y="201"/>
                  </a:cubicBezTo>
                  <a:cubicBezTo>
                    <a:pt x="389" y="176"/>
                    <a:pt x="373" y="151"/>
                    <a:pt x="364" y="133"/>
                  </a:cubicBezTo>
                  <a:lnTo>
                    <a:pt x="364" y="133"/>
                  </a:lnTo>
                  <a:lnTo>
                    <a:pt x="376" y="160"/>
                  </a:lnTo>
                  <a:cubicBezTo>
                    <a:pt x="365" y="147"/>
                    <a:pt x="345" y="127"/>
                    <a:pt x="339" y="116"/>
                  </a:cubicBezTo>
                  <a:cubicBezTo>
                    <a:pt x="337" y="115"/>
                    <a:pt x="336" y="115"/>
                    <a:pt x="336" y="115"/>
                  </a:cubicBezTo>
                  <a:lnTo>
                    <a:pt x="336" y="115"/>
                  </a:lnTo>
                  <a:cubicBezTo>
                    <a:pt x="330" y="115"/>
                    <a:pt x="360" y="166"/>
                    <a:pt x="353" y="166"/>
                  </a:cubicBezTo>
                  <a:cubicBezTo>
                    <a:pt x="353" y="166"/>
                    <a:pt x="351" y="165"/>
                    <a:pt x="349" y="163"/>
                  </a:cubicBezTo>
                  <a:lnTo>
                    <a:pt x="349" y="163"/>
                  </a:lnTo>
                  <a:cubicBezTo>
                    <a:pt x="352" y="167"/>
                    <a:pt x="356" y="174"/>
                    <a:pt x="356" y="180"/>
                  </a:cubicBezTo>
                  <a:cubicBezTo>
                    <a:pt x="349" y="178"/>
                    <a:pt x="336" y="165"/>
                    <a:pt x="331" y="165"/>
                  </a:cubicBezTo>
                  <a:lnTo>
                    <a:pt x="331" y="165"/>
                  </a:lnTo>
                  <a:cubicBezTo>
                    <a:pt x="328" y="165"/>
                    <a:pt x="330" y="170"/>
                    <a:pt x="339" y="188"/>
                  </a:cubicBezTo>
                  <a:lnTo>
                    <a:pt x="298" y="137"/>
                  </a:lnTo>
                  <a:lnTo>
                    <a:pt x="298" y="137"/>
                  </a:lnTo>
                  <a:cubicBezTo>
                    <a:pt x="301" y="154"/>
                    <a:pt x="349" y="201"/>
                    <a:pt x="356" y="228"/>
                  </a:cubicBezTo>
                  <a:cubicBezTo>
                    <a:pt x="357" y="231"/>
                    <a:pt x="357" y="232"/>
                    <a:pt x="356" y="232"/>
                  </a:cubicBezTo>
                  <a:cubicBezTo>
                    <a:pt x="352" y="232"/>
                    <a:pt x="320" y="182"/>
                    <a:pt x="309" y="171"/>
                  </a:cubicBezTo>
                  <a:lnTo>
                    <a:pt x="309" y="171"/>
                  </a:lnTo>
                  <a:cubicBezTo>
                    <a:pt x="321" y="191"/>
                    <a:pt x="344" y="231"/>
                    <a:pt x="337" y="231"/>
                  </a:cubicBezTo>
                  <a:cubicBezTo>
                    <a:pt x="335" y="231"/>
                    <a:pt x="330" y="227"/>
                    <a:pt x="322" y="218"/>
                  </a:cubicBezTo>
                  <a:cubicBezTo>
                    <a:pt x="318" y="208"/>
                    <a:pt x="325" y="214"/>
                    <a:pt x="322" y="208"/>
                  </a:cubicBezTo>
                  <a:lnTo>
                    <a:pt x="298" y="180"/>
                  </a:lnTo>
                  <a:cubicBezTo>
                    <a:pt x="268" y="130"/>
                    <a:pt x="284" y="143"/>
                    <a:pt x="251" y="102"/>
                  </a:cubicBezTo>
                  <a:lnTo>
                    <a:pt x="251" y="102"/>
                  </a:lnTo>
                  <a:cubicBezTo>
                    <a:pt x="322" y="208"/>
                    <a:pt x="241" y="127"/>
                    <a:pt x="315" y="228"/>
                  </a:cubicBezTo>
                  <a:lnTo>
                    <a:pt x="295" y="211"/>
                  </a:lnTo>
                  <a:cubicBezTo>
                    <a:pt x="298" y="211"/>
                    <a:pt x="295" y="204"/>
                    <a:pt x="295" y="204"/>
                  </a:cubicBezTo>
                  <a:cubicBezTo>
                    <a:pt x="289" y="197"/>
                    <a:pt x="286" y="194"/>
                    <a:pt x="285" y="194"/>
                  </a:cubicBezTo>
                  <a:lnTo>
                    <a:pt x="285" y="194"/>
                  </a:lnTo>
                  <a:cubicBezTo>
                    <a:pt x="280" y="194"/>
                    <a:pt x="337" y="272"/>
                    <a:pt x="330" y="272"/>
                  </a:cubicBezTo>
                  <a:cubicBezTo>
                    <a:pt x="330" y="272"/>
                    <a:pt x="330" y="272"/>
                    <a:pt x="329" y="272"/>
                  </a:cubicBezTo>
                  <a:cubicBezTo>
                    <a:pt x="318" y="265"/>
                    <a:pt x="309" y="252"/>
                    <a:pt x="301" y="238"/>
                  </a:cubicBezTo>
                  <a:lnTo>
                    <a:pt x="301" y="238"/>
                  </a:lnTo>
                  <a:lnTo>
                    <a:pt x="312" y="269"/>
                  </a:lnTo>
                  <a:cubicBezTo>
                    <a:pt x="309" y="269"/>
                    <a:pt x="302" y="255"/>
                    <a:pt x="301" y="250"/>
                  </a:cubicBezTo>
                  <a:lnTo>
                    <a:pt x="301" y="250"/>
                  </a:lnTo>
                  <a:lnTo>
                    <a:pt x="298" y="261"/>
                  </a:lnTo>
                  <a:lnTo>
                    <a:pt x="295" y="261"/>
                  </a:lnTo>
                  <a:cubicBezTo>
                    <a:pt x="309" y="278"/>
                    <a:pt x="322" y="305"/>
                    <a:pt x="329" y="316"/>
                  </a:cubicBezTo>
                  <a:cubicBezTo>
                    <a:pt x="315" y="302"/>
                    <a:pt x="322" y="305"/>
                    <a:pt x="312" y="292"/>
                  </a:cubicBezTo>
                  <a:lnTo>
                    <a:pt x="312" y="292"/>
                  </a:lnTo>
                  <a:lnTo>
                    <a:pt x="325" y="319"/>
                  </a:lnTo>
                  <a:cubicBezTo>
                    <a:pt x="306" y="297"/>
                    <a:pt x="290" y="268"/>
                    <a:pt x="294" y="268"/>
                  </a:cubicBezTo>
                  <a:lnTo>
                    <a:pt x="294" y="268"/>
                  </a:lnTo>
                  <a:cubicBezTo>
                    <a:pt x="294" y="268"/>
                    <a:pt x="294" y="268"/>
                    <a:pt x="295" y="269"/>
                  </a:cubicBezTo>
                  <a:cubicBezTo>
                    <a:pt x="271" y="238"/>
                    <a:pt x="264" y="228"/>
                    <a:pt x="263" y="228"/>
                  </a:cubicBezTo>
                  <a:lnTo>
                    <a:pt x="263" y="228"/>
                  </a:lnTo>
                  <a:cubicBezTo>
                    <a:pt x="261" y="228"/>
                    <a:pt x="279" y="255"/>
                    <a:pt x="275" y="255"/>
                  </a:cubicBezTo>
                  <a:cubicBezTo>
                    <a:pt x="273" y="255"/>
                    <a:pt x="268" y="251"/>
                    <a:pt x="258" y="241"/>
                  </a:cubicBezTo>
                  <a:lnTo>
                    <a:pt x="254" y="224"/>
                  </a:lnTo>
                  <a:cubicBezTo>
                    <a:pt x="211" y="171"/>
                    <a:pt x="220" y="194"/>
                    <a:pt x="190" y="160"/>
                  </a:cubicBezTo>
                  <a:lnTo>
                    <a:pt x="190" y="160"/>
                  </a:lnTo>
                  <a:cubicBezTo>
                    <a:pt x="203" y="177"/>
                    <a:pt x="264" y="244"/>
                    <a:pt x="278" y="275"/>
                  </a:cubicBezTo>
                  <a:cubicBezTo>
                    <a:pt x="276" y="268"/>
                    <a:pt x="268" y="253"/>
                    <a:pt x="270" y="253"/>
                  </a:cubicBezTo>
                  <a:lnTo>
                    <a:pt x="270" y="253"/>
                  </a:lnTo>
                  <a:cubicBezTo>
                    <a:pt x="271" y="253"/>
                    <a:pt x="273" y="256"/>
                    <a:pt x="278" y="261"/>
                  </a:cubicBezTo>
                  <a:cubicBezTo>
                    <a:pt x="290" y="282"/>
                    <a:pt x="294" y="288"/>
                    <a:pt x="293" y="288"/>
                  </a:cubicBezTo>
                  <a:cubicBezTo>
                    <a:pt x="292" y="288"/>
                    <a:pt x="285" y="280"/>
                    <a:pt x="278" y="275"/>
                  </a:cubicBezTo>
                  <a:cubicBezTo>
                    <a:pt x="275" y="272"/>
                    <a:pt x="273" y="270"/>
                    <a:pt x="272" y="270"/>
                  </a:cubicBezTo>
                  <a:lnTo>
                    <a:pt x="272" y="270"/>
                  </a:lnTo>
                  <a:cubicBezTo>
                    <a:pt x="271" y="270"/>
                    <a:pt x="272" y="275"/>
                    <a:pt x="278" y="289"/>
                  </a:cubicBezTo>
                  <a:cubicBezTo>
                    <a:pt x="264" y="266"/>
                    <a:pt x="259" y="261"/>
                    <a:pt x="257" y="261"/>
                  </a:cubicBezTo>
                  <a:cubicBezTo>
                    <a:pt x="256" y="261"/>
                    <a:pt x="256" y="263"/>
                    <a:pt x="254" y="265"/>
                  </a:cubicBezTo>
                  <a:lnTo>
                    <a:pt x="220" y="218"/>
                  </a:lnTo>
                  <a:lnTo>
                    <a:pt x="220" y="218"/>
                  </a:lnTo>
                  <a:cubicBezTo>
                    <a:pt x="228" y="235"/>
                    <a:pt x="244" y="258"/>
                    <a:pt x="261" y="282"/>
                  </a:cubicBezTo>
                  <a:cubicBezTo>
                    <a:pt x="251" y="278"/>
                    <a:pt x="224" y="241"/>
                    <a:pt x="200" y="211"/>
                  </a:cubicBezTo>
                  <a:cubicBezTo>
                    <a:pt x="200" y="211"/>
                    <a:pt x="200" y="211"/>
                    <a:pt x="199" y="211"/>
                  </a:cubicBezTo>
                  <a:lnTo>
                    <a:pt x="199" y="211"/>
                  </a:lnTo>
                  <a:cubicBezTo>
                    <a:pt x="193" y="211"/>
                    <a:pt x="248" y="269"/>
                    <a:pt x="248" y="282"/>
                  </a:cubicBezTo>
                  <a:cubicBezTo>
                    <a:pt x="244" y="279"/>
                    <a:pt x="242" y="278"/>
                    <a:pt x="240" y="278"/>
                  </a:cubicBezTo>
                  <a:lnTo>
                    <a:pt x="240" y="278"/>
                  </a:lnTo>
                  <a:cubicBezTo>
                    <a:pt x="235" y="278"/>
                    <a:pt x="243" y="296"/>
                    <a:pt x="254" y="322"/>
                  </a:cubicBezTo>
                  <a:cubicBezTo>
                    <a:pt x="241" y="309"/>
                    <a:pt x="234" y="292"/>
                    <a:pt x="224" y="278"/>
                  </a:cubicBezTo>
                  <a:lnTo>
                    <a:pt x="224" y="278"/>
                  </a:lnTo>
                  <a:lnTo>
                    <a:pt x="245" y="317"/>
                  </a:lnTo>
                  <a:lnTo>
                    <a:pt x="245" y="317"/>
                  </a:lnTo>
                  <a:cubicBezTo>
                    <a:pt x="242" y="313"/>
                    <a:pt x="236" y="307"/>
                    <a:pt x="234" y="302"/>
                  </a:cubicBezTo>
                  <a:lnTo>
                    <a:pt x="234" y="302"/>
                  </a:lnTo>
                  <a:cubicBezTo>
                    <a:pt x="241" y="319"/>
                    <a:pt x="268" y="353"/>
                    <a:pt x="275" y="366"/>
                  </a:cubicBezTo>
                  <a:cubicBezTo>
                    <a:pt x="282" y="376"/>
                    <a:pt x="284" y="380"/>
                    <a:pt x="283" y="380"/>
                  </a:cubicBezTo>
                  <a:cubicBezTo>
                    <a:pt x="280" y="380"/>
                    <a:pt x="246" y="341"/>
                    <a:pt x="240" y="341"/>
                  </a:cubicBezTo>
                  <a:lnTo>
                    <a:pt x="240" y="341"/>
                  </a:lnTo>
                  <a:cubicBezTo>
                    <a:pt x="238" y="341"/>
                    <a:pt x="240" y="346"/>
                    <a:pt x="248" y="359"/>
                  </a:cubicBezTo>
                  <a:cubicBezTo>
                    <a:pt x="237" y="346"/>
                    <a:pt x="228" y="329"/>
                    <a:pt x="214" y="312"/>
                  </a:cubicBezTo>
                  <a:lnTo>
                    <a:pt x="214" y="312"/>
                  </a:lnTo>
                  <a:cubicBezTo>
                    <a:pt x="234" y="356"/>
                    <a:pt x="228" y="342"/>
                    <a:pt x="261" y="403"/>
                  </a:cubicBezTo>
                  <a:lnTo>
                    <a:pt x="231" y="373"/>
                  </a:lnTo>
                  <a:lnTo>
                    <a:pt x="231" y="373"/>
                  </a:lnTo>
                  <a:cubicBezTo>
                    <a:pt x="261" y="406"/>
                    <a:pt x="288" y="454"/>
                    <a:pt x="309" y="492"/>
                  </a:cubicBezTo>
                  <a:cubicBezTo>
                    <a:pt x="322" y="508"/>
                    <a:pt x="335" y="525"/>
                    <a:pt x="342" y="532"/>
                  </a:cubicBezTo>
                  <a:lnTo>
                    <a:pt x="352" y="562"/>
                  </a:lnTo>
                  <a:cubicBezTo>
                    <a:pt x="345" y="553"/>
                    <a:pt x="336" y="537"/>
                    <a:pt x="323" y="518"/>
                  </a:cubicBezTo>
                  <a:lnTo>
                    <a:pt x="323" y="518"/>
                  </a:lnTo>
                  <a:cubicBezTo>
                    <a:pt x="325" y="520"/>
                    <a:pt x="325" y="523"/>
                    <a:pt x="327" y="525"/>
                  </a:cubicBezTo>
                  <a:lnTo>
                    <a:pt x="327" y="525"/>
                  </a:lnTo>
                  <a:cubicBezTo>
                    <a:pt x="313" y="509"/>
                    <a:pt x="294" y="480"/>
                    <a:pt x="278" y="454"/>
                  </a:cubicBezTo>
                  <a:lnTo>
                    <a:pt x="278" y="454"/>
                  </a:lnTo>
                  <a:cubicBezTo>
                    <a:pt x="284" y="464"/>
                    <a:pt x="295" y="475"/>
                    <a:pt x="301" y="481"/>
                  </a:cubicBezTo>
                  <a:cubicBezTo>
                    <a:pt x="281" y="451"/>
                    <a:pt x="261" y="417"/>
                    <a:pt x="241" y="390"/>
                  </a:cubicBezTo>
                  <a:lnTo>
                    <a:pt x="241" y="390"/>
                  </a:lnTo>
                  <a:cubicBezTo>
                    <a:pt x="243" y="396"/>
                    <a:pt x="244" y="399"/>
                    <a:pt x="246" y="402"/>
                  </a:cubicBezTo>
                  <a:lnTo>
                    <a:pt x="246" y="402"/>
                  </a:lnTo>
                  <a:cubicBezTo>
                    <a:pt x="240" y="396"/>
                    <a:pt x="237" y="390"/>
                    <a:pt x="234" y="383"/>
                  </a:cubicBezTo>
                  <a:cubicBezTo>
                    <a:pt x="234" y="383"/>
                    <a:pt x="233" y="382"/>
                    <a:pt x="233" y="382"/>
                  </a:cubicBezTo>
                  <a:lnTo>
                    <a:pt x="233" y="382"/>
                  </a:lnTo>
                  <a:cubicBezTo>
                    <a:pt x="232" y="382"/>
                    <a:pt x="238" y="392"/>
                    <a:pt x="244" y="403"/>
                  </a:cubicBezTo>
                  <a:lnTo>
                    <a:pt x="203" y="350"/>
                  </a:lnTo>
                  <a:lnTo>
                    <a:pt x="220" y="373"/>
                  </a:lnTo>
                  <a:lnTo>
                    <a:pt x="187" y="346"/>
                  </a:lnTo>
                  <a:lnTo>
                    <a:pt x="187" y="346"/>
                  </a:lnTo>
                  <a:cubicBezTo>
                    <a:pt x="220" y="403"/>
                    <a:pt x="271" y="488"/>
                    <a:pt x="278" y="515"/>
                  </a:cubicBezTo>
                  <a:cubicBezTo>
                    <a:pt x="251" y="475"/>
                    <a:pt x="231" y="451"/>
                    <a:pt x="197" y="403"/>
                  </a:cubicBezTo>
                  <a:lnTo>
                    <a:pt x="197" y="403"/>
                  </a:lnTo>
                  <a:cubicBezTo>
                    <a:pt x="207" y="415"/>
                    <a:pt x="211" y="419"/>
                    <a:pt x="213" y="419"/>
                  </a:cubicBezTo>
                  <a:cubicBezTo>
                    <a:pt x="218" y="419"/>
                    <a:pt x="196" y="383"/>
                    <a:pt x="202" y="383"/>
                  </a:cubicBezTo>
                  <a:lnTo>
                    <a:pt x="202" y="383"/>
                  </a:lnTo>
                  <a:cubicBezTo>
                    <a:pt x="202" y="383"/>
                    <a:pt x="203" y="383"/>
                    <a:pt x="203" y="383"/>
                  </a:cubicBezTo>
                  <a:cubicBezTo>
                    <a:pt x="198" y="380"/>
                    <a:pt x="185" y="365"/>
                    <a:pt x="179" y="355"/>
                  </a:cubicBezTo>
                  <a:lnTo>
                    <a:pt x="179" y="355"/>
                  </a:lnTo>
                  <a:lnTo>
                    <a:pt x="200" y="400"/>
                  </a:lnTo>
                  <a:cubicBezTo>
                    <a:pt x="173" y="363"/>
                    <a:pt x="176" y="373"/>
                    <a:pt x="163" y="359"/>
                  </a:cubicBezTo>
                  <a:lnTo>
                    <a:pt x="163" y="359"/>
                  </a:lnTo>
                  <a:cubicBezTo>
                    <a:pt x="220" y="434"/>
                    <a:pt x="194" y="414"/>
                    <a:pt x="207" y="441"/>
                  </a:cubicBezTo>
                  <a:cubicBezTo>
                    <a:pt x="187" y="414"/>
                    <a:pt x="170" y="390"/>
                    <a:pt x="180" y="390"/>
                  </a:cubicBezTo>
                  <a:cubicBezTo>
                    <a:pt x="173" y="382"/>
                    <a:pt x="169" y="379"/>
                    <a:pt x="168" y="379"/>
                  </a:cubicBezTo>
                  <a:lnTo>
                    <a:pt x="168" y="379"/>
                  </a:lnTo>
                  <a:cubicBezTo>
                    <a:pt x="162" y="379"/>
                    <a:pt x="211" y="449"/>
                    <a:pt x="206" y="449"/>
                  </a:cubicBezTo>
                  <a:cubicBezTo>
                    <a:pt x="205" y="449"/>
                    <a:pt x="202" y="446"/>
                    <a:pt x="197" y="441"/>
                  </a:cubicBezTo>
                  <a:cubicBezTo>
                    <a:pt x="197" y="437"/>
                    <a:pt x="200" y="441"/>
                    <a:pt x="190" y="431"/>
                  </a:cubicBezTo>
                  <a:lnTo>
                    <a:pt x="190" y="431"/>
                  </a:lnTo>
                  <a:cubicBezTo>
                    <a:pt x="196" y="439"/>
                    <a:pt x="198" y="443"/>
                    <a:pt x="196" y="443"/>
                  </a:cubicBezTo>
                  <a:cubicBezTo>
                    <a:pt x="193" y="443"/>
                    <a:pt x="182" y="432"/>
                    <a:pt x="173" y="417"/>
                  </a:cubicBezTo>
                  <a:lnTo>
                    <a:pt x="173" y="414"/>
                  </a:lnTo>
                  <a:cubicBezTo>
                    <a:pt x="172" y="414"/>
                    <a:pt x="171" y="413"/>
                    <a:pt x="171" y="413"/>
                  </a:cubicBezTo>
                  <a:cubicBezTo>
                    <a:pt x="158" y="413"/>
                    <a:pt x="153" y="435"/>
                    <a:pt x="197" y="495"/>
                  </a:cubicBezTo>
                  <a:cubicBezTo>
                    <a:pt x="190" y="488"/>
                    <a:pt x="142" y="417"/>
                    <a:pt x="133" y="403"/>
                  </a:cubicBezTo>
                  <a:lnTo>
                    <a:pt x="133" y="403"/>
                  </a:lnTo>
                  <a:lnTo>
                    <a:pt x="275" y="629"/>
                  </a:lnTo>
                  <a:cubicBezTo>
                    <a:pt x="237" y="573"/>
                    <a:pt x="136" y="444"/>
                    <a:pt x="122" y="411"/>
                  </a:cubicBezTo>
                  <a:cubicBezTo>
                    <a:pt x="117" y="407"/>
                    <a:pt x="113" y="402"/>
                    <a:pt x="111" y="402"/>
                  </a:cubicBezTo>
                  <a:lnTo>
                    <a:pt x="111" y="402"/>
                  </a:lnTo>
                  <a:cubicBezTo>
                    <a:pt x="110" y="402"/>
                    <a:pt x="111" y="406"/>
                    <a:pt x="116" y="417"/>
                  </a:cubicBezTo>
                  <a:cubicBezTo>
                    <a:pt x="122" y="424"/>
                    <a:pt x="176" y="495"/>
                    <a:pt x="176" y="501"/>
                  </a:cubicBezTo>
                  <a:cubicBezTo>
                    <a:pt x="132" y="446"/>
                    <a:pt x="148" y="469"/>
                    <a:pt x="114" y="427"/>
                  </a:cubicBezTo>
                  <a:lnTo>
                    <a:pt x="114" y="427"/>
                  </a:lnTo>
                  <a:cubicBezTo>
                    <a:pt x="131" y="450"/>
                    <a:pt x="177" y="518"/>
                    <a:pt x="174" y="518"/>
                  </a:cubicBezTo>
                  <a:cubicBezTo>
                    <a:pt x="173" y="518"/>
                    <a:pt x="173" y="518"/>
                    <a:pt x="173" y="518"/>
                  </a:cubicBezTo>
                  <a:cubicBezTo>
                    <a:pt x="167" y="505"/>
                    <a:pt x="112" y="434"/>
                    <a:pt x="106" y="424"/>
                  </a:cubicBezTo>
                  <a:lnTo>
                    <a:pt x="106" y="424"/>
                  </a:lnTo>
                  <a:lnTo>
                    <a:pt x="145" y="491"/>
                  </a:lnTo>
                  <a:lnTo>
                    <a:pt x="145" y="491"/>
                  </a:lnTo>
                  <a:cubicBezTo>
                    <a:pt x="129" y="467"/>
                    <a:pt x="104" y="434"/>
                    <a:pt x="92" y="417"/>
                  </a:cubicBezTo>
                  <a:lnTo>
                    <a:pt x="92" y="417"/>
                  </a:lnTo>
                  <a:cubicBezTo>
                    <a:pt x="97" y="426"/>
                    <a:pt x="95" y="426"/>
                    <a:pt x="93" y="426"/>
                  </a:cubicBezTo>
                  <a:cubicBezTo>
                    <a:pt x="92" y="426"/>
                    <a:pt x="92" y="426"/>
                    <a:pt x="91" y="426"/>
                  </a:cubicBezTo>
                  <a:cubicBezTo>
                    <a:pt x="89" y="426"/>
                    <a:pt x="88" y="427"/>
                    <a:pt x="89" y="431"/>
                  </a:cubicBezTo>
                  <a:lnTo>
                    <a:pt x="106" y="447"/>
                  </a:lnTo>
                  <a:cubicBezTo>
                    <a:pt x="106" y="447"/>
                    <a:pt x="105" y="447"/>
                    <a:pt x="105" y="447"/>
                  </a:cubicBezTo>
                  <a:lnTo>
                    <a:pt x="105" y="447"/>
                  </a:lnTo>
                  <a:cubicBezTo>
                    <a:pt x="93" y="447"/>
                    <a:pt x="183" y="576"/>
                    <a:pt x="173" y="576"/>
                  </a:cubicBezTo>
                  <a:cubicBezTo>
                    <a:pt x="159" y="556"/>
                    <a:pt x="99" y="464"/>
                    <a:pt x="86" y="458"/>
                  </a:cubicBezTo>
                  <a:lnTo>
                    <a:pt x="86" y="458"/>
                  </a:lnTo>
                  <a:cubicBezTo>
                    <a:pt x="116" y="501"/>
                    <a:pt x="228" y="674"/>
                    <a:pt x="244" y="711"/>
                  </a:cubicBezTo>
                  <a:lnTo>
                    <a:pt x="224" y="687"/>
                  </a:lnTo>
                  <a:lnTo>
                    <a:pt x="241" y="721"/>
                  </a:lnTo>
                  <a:cubicBezTo>
                    <a:pt x="197" y="650"/>
                    <a:pt x="109" y="508"/>
                    <a:pt x="75" y="451"/>
                  </a:cubicBezTo>
                  <a:cubicBezTo>
                    <a:pt x="62" y="435"/>
                    <a:pt x="55" y="425"/>
                    <a:pt x="51" y="425"/>
                  </a:cubicBezTo>
                  <a:cubicBezTo>
                    <a:pt x="50" y="425"/>
                    <a:pt x="49" y="425"/>
                    <a:pt x="48" y="427"/>
                  </a:cubicBezTo>
                  <a:cubicBezTo>
                    <a:pt x="31" y="403"/>
                    <a:pt x="28" y="390"/>
                    <a:pt x="28" y="386"/>
                  </a:cubicBezTo>
                  <a:lnTo>
                    <a:pt x="8" y="376"/>
                  </a:lnTo>
                  <a:lnTo>
                    <a:pt x="8" y="376"/>
                  </a:lnTo>
                  <a:cubicBezTo>
                    <a:pt x="41" y="431"/>
                    <a:pt x="35" y="434"/>
                    <a:pt x="65" y="478"/>
                  </a:cubicBezTo>
                  <a:lnTo>
                    <a:pt x="38" y="417"/>
                  </a:lnTo>
                  <a:lnTo>
                    <a:pt x="38" y="417"/>
                  </a:lnTo>
                  <a:cubicBezTo>
                    <a:pt x="75" y="466"/>
                    <a:pt x="134" y="562"/>
                    <a:pt x="123" y="562"/>
                  </a:cubicBezTo>
                  <a:cubicBezTo>
                    <a:pt x="123" y="562"/>
                    <a:pt x="122" y="562"/>
                    <a:pt x="122" y="562"/>
                  </a:cubicBezTo>
                  <a:cubicBezTo>
                    <a:pt x="106" y="542"/>
                    <a:pt x="58" y="471"/>
                    <a:pt x="48" y="454"/>
                  </a:cubicBezTo>
                  <a:lnTo>
                    <a:pt x="48" y="454"/>
                  </a:lnTo>
                  <a:cubicBezTo>
                    <a:pt x="56" y="467"/>
                    <a:pt x="62" y="482"/>
                    <a:pt x="60" y="482"/>
                  </a:cubicBezTo>
                  <a:cubicBezTo>
                    <a:pt x="59" y="482"/>
                    <a:pt x="57" y="481"/>
                    <a:pt x="55" y="478"/>
                  </a:cubicBezTo>
                  <a:lnTo>
                    <a:pt x="38" y="451"/>
                  </a:lnTo>
                  <a:cubicBezTo>
                    <a:pt x="36" y="450"/>
                    <a:pt x="35" y="449"/>
                    <a:pt x="35" y="449"/>
                  </a:cubicBezTo>
                  <a:lnTo>
                    <a:pt x="35" y="449"/>
                  </a:lnTo>
                  <a:cubicBezTo>
                    <a:pt x="31" y="449"/>
                    <a:pt x="57" y="490"/>
                    <a:pt x="54" y="490"/>
                  </a:cubicBezTo>
                  <a:cubicBezTo>
                    <a:pt x="52" y="490"/>
                    <a:pt x="49" y="487"/>
                    <a:pt x="41" y="478"/>
                  </a:cubicBezTo>
                  <a:cubicBezTo>
                    <a:pt x="37" y="476"/>
                    <a:pt x="16" y="450"/>
                    <a:pt x="8" y="440"/>
                  </a:cubicBezTo>
                  <a:lnTo>
                    <a:pt x="8" y="440"/>
                  </a:lnTo>
                  <a:cubicBezTo>
                    <a:pt x="9" y="441"/>
                    <a:pt x="10" y="442"/>
                    <a:pt x="11" y="444"/>
                  </a:cubicBezTo>
                  <a:cubicBezTo>
                    <a:pt x="55" y="501"/>
                    <a:pt x="183" y="681"/>
                    <a:pt x="211" y="728"/>
                  </a:cubicBezTo>
                  <a:cubicBezTo>
                    <a:pt x="207" y="724"/>
                    <a:pt x="163" y="677"/>
                    <a:pt x="142" y="650"/>
                  </a:cubicBezTo>
                  <a:cubicBezTo>
                    <a:pt x="106" y="606"/>
                    <a:pt x="69" y="539"/>
                    <a:pt x="38" y="501"/>
                  </a:cubicBezTo>
                  <a:lnTo>
                    <a:pt x="38" y="501"/>
                  </a:lnTo>
                  <a:cubicBezTo>
                    <a:pt x="48" y="515"/>
                    <a:pt x="58" y="532"/>
                    <a:pt x="61" y="539"/>
                  </a:cubicBezTo>
                  <a:cubicBezTo>
                    <a:pt x="53" y="529"/>
                    <a:pt x="36" y="503"/>
                    <a:pt x="32" y="503"/>
                  </a:cubicBezTo>
                  <a:cubicBezTo>
                    <a:pt x="32" y="503"/>
                    <a:pt x="31" y="503"/>
                    <a:pt x="31" y="505"/>
                  </a:cubicBezTo>
                  <a:cubicBezTo>
                    <a:pt x="47" y="526"/>
                    <a:pt x="48" y="529"/>
                    <a:pt x="46" y="529"/>
                  </a:cubicBezTo>
                  <a:cubicBezTo>
                    <a:pt x="45" y="529"/>
                    <a:pt x="44" y="529"/>
                    <a:pt x="44" y="529"/>
                  </a:cubicBezTo>
                  <a:lnTo>
                    <a:pt x="44" y="529"/>
                  </a:lnTo>
                  <a:cubicBezTo>
                    <a:pt x="43" y="529"/>
                    <a:pt x="46" y="532"/>
                    <a:pt x="61" y="548"/>
                  </a:cubicBezTo>
                  <a:cubicBezTo>
                    <a:pt x="63" y="553"/>
                    <a:pt x="64" y="555"/>
                    <a:pt x="63" y="555"/>
                  </a:cubicBezTo>
                  <a:cubicBezTo>
                    <a:pt x="61" y="555"/>
                    <a:pt x="52" y="545"/>
                    <a:pt x="49" y="545"/>
                  </a:cubicBezTo>
                  <a:cubicBezTo>
                    <a:pt x="49" y="545"/>
                    <a:pt x="49" y="545"/>
                    <a:pt x="48" y="545"/>
                  </a:cubicBezTo>
                  <a:cubicBezTo>
                    <a:pt x="72" y="579"/>
                    <a:pt x="126" y="663"/>
                    <a:pt x="133" y="681"/>
                  </a:cubicBezTo>
                  <a:cubicBezTo>
                    <a:pt x="122" y="667"/>
                    <a:pt x="109" y="650"/>
                    <a:pt x="102" y="643"/>
                  </a:cubicBezTo>
                  <a:cubicBezTo>
                    <a:pt x="93" y="643"/>
                    <a:pt x="75" y="626"/>
                    <a:pt x="67" y="626"/>
                  </a:cubicBezTo>
                  <a:cubicBezTo>
                    <a:pt x="66" y="626"/>
                    <a:pt x="66" y="626"/>
                    <a:pt x="65" y="626"/>
                  </a:cubicBezTo>
                  <a:cubicBezTo>
                    <a:pt x="58" y="620"/>
                    <a:pt x="50" y="611"/>
                    <a:pt x="40" y="599"/>
                  </a:cubicBezTo>
                  <a:lnTo>
                    <a:pt x="40" y="599"/>
                  </a:lnTo>
                  <a:cubicBezTo>
                    <a:pt x="83" y="663"/>
                    <a:pt x="126" y="731"/>
                    <a:pt x="139" y="768"/>
                  </a:cubicBezTo>
                  <a:cubicBezTo>
                    <a:pt x="140" y="771"/>
                    <a:pt x="140" y="772"/>
                    <a:pt x="140" y="772"/>
                  </a:cubicBezTo>
                  <a:cubicBezTo>
                    <a:pt x="137" y="772"/>
                    <a:pt x="115" y="737"/>
                    <a:pt x="112" y="737"/>
                  </a:cubicBezTo>
                  <a:lnTo>
                    <a:pt x="112" y="737"/>
                  </a:lnTo>
                  <a:cubicBezTo>
                    <a:pt x="112" y="737"/>
                    <a:pt x="112" y="737"/>
                    <a:pt x="112" y="738"/>
                  </a:cubicBezTo>
                  <a:cubicBezTo>
                    <a:pt x="112" y="738"/>
                    <a:pt x="112" y="738"/>
                    <a:pt x="112" y="738"/>
                  </a:cubicBezTo>
                  <a:lnTo>
                    <a:pt x="112" y="738"/>
                  </a:lnTo>
                  <a:cubicBezTo>
                    <a:pt x="100" y="738"/>
                    <a:pt x="160" y="824"/>
                    <a:pt x="153" y="824"/>
                  </a:cubicBezTo>
                  <a:cubicBezTo>
                    <a:pt x="151" y="824"/>
                    <a:pt x="148" y="822"/>
                    <a:pt x="142" y="816"/>
                  </a:cubicBezTo>
                  <a:cubicBezTo>
                    <a:pt x="109" y="779"/>
                    <a:pt x="82" y="735"/>
                    <a:pt x="61" y="707"/>
                  </a:cubicBezTo>
                  <a:cubicBezTo>
                    <a:pt x="60" y="703"/>
                    <a:pt x="60" y="702"/>
                    <a:pt x="62" y="702"/>
                  </a:cubicBezTo>
                  <a:cubicBezTo>
                    <a:pt x="67" y="702"/>
                    <a:pt x="87" y="724"/>
                    <a:pt x="89" y="724"/>
                  </a:cubicBezTo>
                  <a:cubicBezTo>
                    <a:pt x="89" y="724"/>
                    <a:pt x="89" y="724"/>
                    <a:pt x="89" y="724"/>
                  </a:cubicBezTo>
                  <a:lnTo>
                    <a:pt x="72" y="707"/>
                  </a:lnTo>
                  <a:cubicBezTo>
                    <a:pt x="67" y="695"/>
                    <a:pt x="62" y="686"/>
                    <a:pt x="64" y="686"/>
                  </a:cubicBezTo>
                  <a:lnTo>
                    <a:pt x="64" y="686"/>
                  </a:lnTo>
                  <a:cubicBezTo>
                    <a:pt x="64" y="686"/>
                    <a:pt x="66" y="688"/>
                    <a:pt x="69" y="690"/>
                  </a:cubicBezTo>
                  <a:cubicBezTo>
                    <a:pt x="59" y="679"/>
                    <a:pt x="54" y="676"/>
                    <a:pt x="49" y="676"/>
                  </a:cubicBezTo>
                  <a:cubicBezTo>
                    <a:pt x="44" y="676"/>
                    <a:pt x="41" y="679"/>
                    <a:pt x="35" y="679"/>
                  </a:cubicBezTo>
                  <a:cubicBezTo>
                    <a:pt x="30" y="679"/>
                    <a:pt x="24" y="677"/>
                    <a:pt x="14" y="667"/>
                  </a:cubicBezTo>
                  <a:lnTo>
                    <a:pt x="14" y="667"/>
                  </a:lnTo>
                  <a:cubicBezTo>
                    <a:pt x="21" y="684"/>
                    <a:pt x="28" y="698"/>
                    <a:pt x="41" y="715"/>
                  </a:cubicBezTo>
                  <a:lnTo>
                    <a:pt x="41" y="707"/>
                  </a:lnTo>
                  <a:cubicBezTo>
                    <a:pt x="65" y="738"/>
                    <a:pt x="69" y="755"/>
                    <a:pt x="82" y="768"/>
                  </a:cubicBezTo>
                  <a:cubicBezTo>
                    <a:pt x="93" y="792"/>
                    <a:pt x="110" y="822"/>
                    <a:pt x="104" y="822"/>
                  </a:cubicBezTo>
                  <a:cubicBezTo>
                    <a:pt x="103" y="822"/>
                    <a:pt x="101" y="821"/>
                    <a:pt x="99" y="819"/>
                  </a:cubicBezTo>
                  <a:lnTo>
                    <a:pt x="67" y="773"/>
                  </a:lnTo>
                  <a:lnTo>
                    <a:pt x="67" y="773"/>
                  </a:lnTo>
                  <a:cubicBezTo>
                    <a:pt x="67" y="773"/>
                    <a:pt x="67" y="773"/>
                    <a:pt x="67" y="773"/>
                  </a:cubicBezTo>
                  <a:lnTo>
                    <a:pt x="67" y="773"/>
                  </a:lnTo>
                  <a:cubicBezTo>
                    <a:pt x="66" y="773"/>
                    <a:pt x="66" y="772"/>
                    <a:pt x="65" y="771"/>
                  </a:cubicBezTo>
                  <a:lnTo>
                    <a:pt x="65" y="771"/>
                  </a:lnTo>
                  <a:lnTo>
                    <a:pt x="67" y="773"/>
                  </a:lnTo>
                  <a:lnTo>
                    <a:pt x="67" y="773"/>
                  </a:lnTo>
                  <a:cubicBezTo>
                    <a:pt x="62" y="768"/>
                    <a:pt x="57" y="763"/>
                    <a:pt x="55" y="763"/>
                  </a:cubicBezTo>
                  <a:lnTo>
                    <a:pt x="55" y="763"/>
                  </a:lnTo>
                  <a:cubicBezTo>
                    <a:pt x="54" y="763"/>
                    <a:pt x="57" y="769"/>
                    <a:pt x="69" y="788"/>
                  </a:cubicBezTo>
                  <a:lnTo>
                    <a:pt x="95" y="819"/>
                  </a:lnTo>
                  <a:cubicBezTo>
                    <a:pt x="105" y="841"/>
                    <a:pt x="134" y="888"/>
                    <a:pt x="126" y="888"/>
                  </a:cubicBezTo>
                  <a:cubicBezTo>
                    <a:pt x="125" y="888"/>
                    <a:pt x="124" y="887"/>
                    <a:pt x="122" y="886"/>
                  </a:cubicBezTo>
                  <a:lnTo>
                    <a:pt x="122" y="886"/>
                  </a:lnTo>
                  <a:cubicBezTo>
                    <a:pt x="135" y="904"/>
                    <a:pt x="138" y="906"/>
                    <a:pt x="139" y="906"/>
                  </a:cubicBezTo>
                  <a:cubicBezTo>
                    <a:pt x="139" y="906"/>
                    <a:pt x="139" y="906"/>
                    <a:pt x="139" y="906"/>
                  </a:cubicBezTo>
                  <a:cubicBezTo>
                    <a:pt x="140" y="906"/>
                    <a:pt x="144" y="909"/>
                    <a:pt x="163" y="930"/>
                  </a:cubicBezTo>
                  <a:cubicBezTo>
                    <a:pt x="114" y="868"/>
                    <a:pt x="173" y="920"/>
                    <a:pt x="124" y="865"/>
                  </a:cubicBezTo>
                  <a:lnTo>
                    <a:pt x="124" y="865"/>
                  </a:lnTo>
                  <a:cubicBezTo>
                    <a:pt x="168" y="914"/>
                    <a:pt x="148" y="882"/>
                    <a:pt x="186" y="929"/>
                  </a:cubicBezTo>
                  <a:lnTo>
                    <a:pt x="186" y="929"/>
                  </a:lnTo>
                  <a:cubicBezTo>
                    <a:pt x="177" y="917"/>
                    <a:pt x="169" y="906"/>
                    <a:pt x="172" y="906"/>
                  </a:cubicBezTo>
                  <a:lnTo>
                    <a:pt x="172" y="906"/>
                  </a:lnTo>
                  <a:cubicBezTo>
                    <a:pt x="172" y="906"/>
                    <a:pt x="173" y="906"/>
                    <a:pt x="173" y="907"/>
                  </a:cubicBezTo>
                  <a:cubicBezTo>
                    <a:pt x="170" y="903"/>
                    <a:pt x="167" y="897"/>
                    <a:pt x="167" y="893"/>
                  </a:cubicBezTo>
                  <a:lnTo>
                    <a:pt x="163" y="893"/>
                  </a:lnTo>
                  <a:cubicBezTo>
                    <a:pt x="159" y="886"/>
                    <a:pt x="153" y="880"/>
                    <a:pt x="146" y="869"/>
                  </a:cubicBezTo>
                  <a:cubicBezTo>
                    <a:pt x="122" y="832"/>
                    <a:pt x="129" y="829"/>
                    <a:pt x="119" y="809"/>
                  </a:cubicBezTo>
                  <a:lnTo>
                    <a:pt x="119" y="809"/>
                  </a:lnTo>
                  <a:cubicBezTo>
                    <a:pt x="126" y="816"/>
                    <a:pt x="129" y="829"/>
                    <a:pt x="142" y="843"/>
                  </a:cubicBezTo>
                  <a:lnTo>
                    <a:pt x="126" y="816"/>
                  </a:lnTo>
                  <a:lnTo>
                    <a:pt x="126" y="816"/>
                  </a:lnTo>
                  <a:cubicBezTo>
                    <a:pt x="150" y="849"/>
                    <a:pt x="173" y="866"/>
                    <a:pt x="180" y="890"/>
                  </a:cubicBezTo>
                  <a:lnTo>
                    <a:pt x="187" y="890"/>
                  </a:lnTo>
                  <a:cubicBezTo>
                    <a:pt x="197" y="900"/>
                    <a:pt x="204" y="905"/>
                    <a:pt x="207" y="905"/>
                  </a:cubicBezTo>
                  <a:cubicBezTo>
                    <a:pt x="208" y="905"/>
                    <a:pt x="208" y="902"/>
                    <a:pt x="203" y="897"/>
                  </a:cubicBezTo>
                  <a:lnTo>
                    <a:pt x="203" y="897"/>
                  </a:lnTo>
                  <a:cubicBezTo>
                    <a:pt x="204" y="897"/>
                    <a:pt x="204" y="897"/>
                    <a:pt x="204" y="897"/>
                  </a:cubicBezTo>
                  <a:cubicBezTo>
                    <a:pt x="208" y="897"/>
                    <a:pt x="203" y="887"/>
                    <a:pt x="199" y="880"/>
                  </a:cubicBezTo>
                  <a:lnTo>
                    <a:pt x="199" y="880"/>
                  </a:lnTo>
                  <a:lnTo>
                    <a:pt x="194" y="856"/>
                  </a:lnTo>
                  <a:lnTo>
                    <a:pt x="200" y="863"/>
                  </a:lnTo>
                  <a:cubicBezTo>
                    <a:pt x="207" y="863"/>
                    <a:pt x="191" y="830"/>
                    <a:pt x="200" y="830"/>
                  </a:cubicBezTo>
                  <a:lnTo>
                    <a:pt x="200" y="830"/>
                  </a:lnTo>
                  <a:cubicBezTo>
                    <a:pt x="203" y="830"/>
                    <a:pt x="211" y="836"/>
                    <a:pt x="228" y="852"/>
                  </a:cubicBezTo>
                  <a:cubicBezTo>
                    <a:pt x="224" y="845"/>
                    <a:pt x="219" y="834"/>
                    <a:pt x="223" y="834"/>
                  </a:cubicBezTo>
                  <a:lnTo>
                    <a:pt x="223" y="834"/>
                  </a:lnTo>
                  <a:cubicBezTo>
                    <a:pt x="224" y="834"/>
                    <a:pt x="226" y="835"/>
                    <a:pt x="228" y="836"/>
                  </a:cubicBezTo>
                  <a:lnTo>
                    <a:pt x="251" y="866"/>
                  </a:lnTo>
                  <a:cubicBezTo>
                    <a:pt x="250" y="864"/>
                    <a:pt x="251" y="863"/>
                    <a:pt x="252" y="863"/>
                  </a:cubicBezTo>
                  <a:cubicBezTo>
                    <a:pt x="256" y="863"/>
                    <a:pt x="264" y="869"/>
                    <a:pt x="267" y="869"/>
                  </a:cubicBezTo>
                  <a:cubicBezTo>
                    <a:pt x="268" y="869"/>
                    <a:pt x="267" y="866"/>
                    <a:pt x="261" y="856"/>
                  </a:cubicBezTo>
                  <a:lnTo>
                    <a:pt x="261" y="856"/>
                  </a:lnTo>
                  <a:cubicBezTo>
                    <a:pt x="283" y="884"/>
                    <a:pt x="293" y="893"/>
                    <a:pt x="297" y="893"/>
                  </a:cubicBezTo>
                  <a:cubicBezTo>
                    <a:pt x="303" y="893"/>
                    <a:pt x="296" y="872"/>
                    <a:pt x="302" y="872"/>
                  </a:cubicBezTo>
                  <a:lnTo>
                    <a:pt x="302" y="872"/>
                  </a:lnTo>
                  <a:cubicBezTo>
                    <a:pt x="303" y="872"/>
                    <a:pt x="304" y="872"/>
                    <a:pt x="305" y="873"/>
                  </a:cubicBezTo>
                  <a:lnTo>
                    <a:pt x="278" y="832"/>
                  </a:lnTo>
                  <a:cubicBezTo>
                    <a:pt x="281" y="832"/>
                    <a:pt x="278" y="819"/>
                    <a:pt x="271" y="802"/>
                  </a:cubicBezTo>
                  <a:lnTo>
                    <a:pt x="248" y="768"/>
                  </a:lnTo>
                  <a:cubicBezTo>
                    <a:pt x="244" y="761"/>
                    <a:pt x="243" y="758"/>
                    <a:pt x="245" y="758"/>
                  </a:cubicBezTo>
                  <a:lnTo>
                    <a:pt x="245" y="758"/>
                  </a:lnTo>
                  <a:cubicBezTo>
                    <a:pt x="249" y="758"/>
                    <a:pt x="269" y="777"/>
                    <a:pt x="276" y="777"/>
                  </a:cubicBezTo>
                  <a:cubicBezTo>
                    <a:pt x="277" y="777"/>
                    <a:pt x="278" y="776"/>
                    <a:pt x="278" y="775"/>
                  </a:cubicBezTo>
                  <a:cubicBezTo>
                    <a:pt x="283" y="782"/>
                    <a:pt x="285" y="786"/>
                    <a:pt x="284" y="786"/>
                  </a:cubicBezTo>
                  <a:cubicBezTo>
                    <a:pt x="284" y="786"/>
                    <a:pt x="284" y="785"/>
                    <a:pt x="283" y="785"/>
                  </a:cubicBezTo>
                  <a:lnTo>
                    <a:pt x="283" y="785"/>
                  </a:lnTo>
                  <a:cubicBezTo>
                    <a:pt x="293" y="796"/>
                    <a:pt x="298" y="800"/>
                    <a:pt x="300" y="800"/>
                  </a:cubicBezTo>
                  <a:cubicBezTo>
                    <a:pt x="307" y="800"/>
                    <a:pt x="281" y="752"/>
                    <a:pt x="287" y="752"/>
                  </a:cubicBezTo>
                  <a:lnTo>
                    <a:pt x="287" y="752"/>
                  </a:lnTo>
                  <a:cubicBezTo>
                    <a:pt x="289" y="752"/>
                    <a:pt x="293" y="756"/>
                    <a:pt x="301" y="765"/>
                  </a:cubicBezTo>
                  <a:cubicBezTo>
                    <a:pt x="297" y="758"/>
                    <a:pt x="296" y="756"/>
                    <a:pt x="297" y="756"/>
                  </a:cubicBezTo>
                  <a:lnTo>
                    <a:pt x="297" y="756"/>
                  </a:lnTo>
                  <a:cubicBezTo>
                    <a:pt x="298" y="756"/>
                    <a:pt x="301" y="758"/>
                    <a:pt x="305" y="762"/>
                  </a:cubicBezTo>
                  <a:cubicBezTo>
                    <a:pt x="312" y="768"/>
                    <a:pt x="318" y="775"/>
                    <a:pt x="322" y="779"/>
                  </a:cubicBezTo>
                  <a:cubicBezTo>
                    <a:pt x="315" y="771"/>
                    <a:pt x="309" y="765"/>
                    <a:pt x="309" y="762"/>
                  </a:cubicBezTo>
                  <a:cubicBezTo>
                    <a:pt x="309" y="762"/>
                    <a:pt x="309" y="755"/>
                    <a:pt x="301" y="745"/>
                  </a:cubicBezTo>
                  <a:lnTo>
                    <a:pt x="301" y="745"/>
                  </a:lnTo>
                  <a:lnTo>
                    <a:pt x="329" y="782"/>
                  </a:lnTo>
                  <a:lnTo>
                    <a:pt x="329" y="779"/>
                  </a:lnTo>
                  <a:cubicBezTo>
                    <a:pt x="331" y="781"/>
                    <a:pt x="332" y="782"/>
                    <a:pt x="333" y="782"/>
                  </a:cubicBezTo>
                  <a:cubicBezTo>
                    <a:pt x="334" y="782"/>
                    <a:pt x="315" y="757"/>
                    <a:pt x="298" y="735"/>
                  </a:cubicBezTo>
                  <a:cubicBezTo>
                    <a:pt x="295" y="728"/>
                    <a:pt x="292" y="721"/>
                    <a:pt x="284" y="711"/>
                  </a:cubicBezTo>
                  <a:lnTo>
                    <a:pt x="284" y="711"/>
                  </a:lnTo>
                  <a:cubicBezTo>
                    <a:pt x="298" y="728"/>
                    <a:pt x="302" y="732"/>
                    <a:pt x="303" y="732"/>
                  </a:cubicBezTo>
                  <a:cubicBezTo>
                    <a:pt x="305" y="732"/>
                    <a:pt x="300" y="724"/>
                    <a:pt x="301" y="724"/>
                  </a:cubicBezTo>
                  <a:lnTo>
                    <a:pt x="301" y="724"/>
                  </a:lnTo>
                  <a:cubicBezTo>
                    <a:pt x="302" y="724"/>
                    <a:pt x="307" y="729"/>
                    <a:pt x="322" y="748"/>
                  </a:cubicBezTo>
                  <a:cubicBezTo>
                    <a:pt x="301" y="718"/>
                    <a:pt x="315" y="718"/>
                    <a:pt x="271" y="654"/>
                  </a:cubicBezTo>
                  <a:lnTo>
                    <a:pt x="271" y="654"/>
                  </a:lnTo>
                  <a:cubicBezTo>
                    <a:pt x="278" y="660"/>
                    <a:pt x="281" y="663"/>
                    <a:pt x="281" y="667"/>
                  </a:cubicBezTo>
                  <a:cubicBezTo>
                    <a:pt x="285" y="668"/>
                    <a:pt x="288" y="671"/>
                    <a:pt x="289" y="671"/>
                  </a:cubicBezTo>
                  <a:cubicBezTo>
                    <a:pt x="291" y="671"/>
                    <a:pt x="290" y="668"/>
                    <a:pt x="284" y="657"/>
                  </a:cubicBezTo>
                  <a:lnTo>
                    <a:pt x="284" y="657"/>
                  </a:lnTo>
                  <a:lnTo>
                    <a:pt x="318" y="704"/>
                  </a:lnTo>
                  <a:lnTo>
                    <a:pt x="278" y="637"/>
                  </a:lnTo>
                  <a:lnTo>
                    <a:pt x="278" y="637"/>
                  </a:lnTo>
                  <a:cubicBezTo>
                    <a:pt x="301" y="663"/>
                    <a:pt x="315" y="681"/>
                    <a:pt x="339" y="718"/>
                  </a:cubicBezTo>
                  <a:cubicBezTo>
                    <a:pt x="305" y="657"/>
                    <a:pt x="329" y="694"/>
                    <a:pt x="295" y="633"/>
                  </a:cubicBezTo>
                  <a:lnTo>
                    <a:pt x="295" y="633"/>
                  </a:lnTo>
                  <a:lnTo>
                    <a:pt x="318" y="663"/>
                  </a:lnTo>
                  <a:cubicBezTo>
                    <a:pt x="318" y="661"/>
                    <a:pt x="302" y="636"/>
                    <a:pt x="305" y="636"/>
                  </a:cubicBezTo>
                  <a:lnTo>
                    <a:pt x="305" y="636"/>
                  </a:lnTo>
                  <a:cubicBezTo>
                    <a:pt x="305" y="636"/>
                    <a:pt x="307" y="638"/>
                    <a:pt x="312" y="643"/>
                  </a:cubicBezTo>
                  <a:cubicBezTo>
                    <a:pt x="328" y="662"/>
                    <a:pt x="336" y="666"/>
                    <a:pt x="343" y="666"/>
                  </a:cubicBezTo>
                  <a:cubicBezTo>
                    <a:pt x="350" y="666"/>
                    <a:pt x="354" y="661"/>
                    <a:pt x="362" y="661"/>
                  </a:cubicBezTo>
                  <a:cubicBezTo>
                    <a:pt x="369" y="661"/>
                    <a:pt x="378" y="664"/>
                    <a:pt x="393" y="677"/>
                  </a:cubicBezTo>
                  <a:cubicBezTo>
                    <a:pt x="374" y="654"/>
                    <a:pt x="368" y="646"/>
                    <a:pt x="369" y="646"/>
                  </a:cubicBezTo>
                  <a:lnTo>
                    <a:pt x="369" y="646"/>
                  </a:lnTo>
                  <a:cubicBezTo>
                    <a:pt x="369" y="646"/>
                    <a:pt x="388" y="667"/>
                    <a:pt x="390" y="667"/>
                  </a:cubicBezTo>
                  <a:cubicBezTo>
                    <a:pt x="392" y="667"/>
                    <a:pt x="388" y="661"/>
                    <a:pt x="376" y="643"/>
                  </a:cubicBezTo>
                  <a:lnTo>
                    <a:pt x="376" y="643"/>
                  </a:lnTo>
                  <a:cubicBezTo>
                    <a:pt x="393" y="663"/>
                    <a:pt x="403" y="677"/>
                    <a:pt x="413" y="694"/>
                  </a:cubicBezTo>
                  <a:cubicBezTo>
                    <a:pt x="412" y="689"/>
                    <a:pt x="412" y="687"/>
                    <a:pt x="414" y="687"/>
                  </a:cubicBezTo>
                  <a:cubicBezTo>
                    <a:pt x="417" y="687"/>
                    <a:pt x="422" y="692"/>
                    <a:pt x="424" y="692"/>
                  </a:cubicBezTo>
                  <a:cubicBezTo>
                    <a:pt x="427" y="692"/>
                    <a:pt x="425" y="686"/>
                    <a:pt x="410" y="660"/>
                  </a:cubicBezTo>
                  <a:lnTo>
                    <a:pt x="410" y="660"/>
                  </a:lnTo>
                  <a:cubicBezTo>
                    <a:pt x="426" y="681"/>
                    <a:pt x="430" y="694"/>
                    <a:pt x="440" y="704"/>
                  </a:cubicBezTo>
                  <a:cubicBezTo>
                    <a:pt x="438" y="702"/>
                    <a:pt x="434" y="692"/>
                    <a:pt x="435" y="692"/>
                  </a:cubicBezTo>
                  <a:lnTo>
                    <a:pt x="435" y="692"/>
                  </a:lnTo>
                  <a:cubicBezTo>
                    <a:pt x="436" y="692"/>
                    <a:pt x="437" y="694"/>
                    <a:pt x="440" y="698"/>
                  </a:cubicBezTo>
                  <a:cubicBezTo>
                    <a:pt x="446" y="707"/>
                    <a:pt x="451" y="715"/>
                    <a:pt x="457" y="724"/>
                  </a:cubicBezTo>
                  <a:cubicBezTo>
                    <a:pt x="460" y="718"/>
                    <a:pt x="413" y="650"/>
                    <a:pt x="373" y="589"/>
                  </a:cubicBezTo>
                  <a:lnTo>
                    <a:pt x="373" y="589"/>
                  </a:lnTo>
                  <a:cubicBezTo>
                    <a:pt x="383" y="600"/>
                    <a:pt x="388" y="607"/>
                    <a:pt x="390" y="607"/>
                  </a:cubicBezTo>
                  <a:cubicBezTo>
                    <a:pt x="392" y="607"/>
                    <a:pt x="385" y="595"/>
                    <a:pt x="369" y="569"/>
                  </a:cubicBezTo>
                  <a:lnTo>
                    <a:pt x="369" y="569"/>
                  </a:lnTo>
                  <a:cubicBezTo>
                    <a:pt x="382" y="589"/>
                    <a:pt x="399" y="609"/>
                    <a:pt x="403" y="620"/>
                  </a:cubicBezTo>
                  <a:cubicBezTo>
                    <a:pt x="404" y="620"/>
                    <a:pt x="410" y="623"/>
                    <a:pt x="414" y="623"/>
                  </a:cubicBezTo>
                  <a:cubicBezTo>
                    <a:pt x="420" y="623"/>
                    <a:pt x="422" y="618"/>
                    <a:pt x="407" y="595"/>
                  </a:cubicBezTo>
                  <a:lnTo>
                    <a:pt x="407" y="595"/>
                  </a:lnTo>
                  <a:cubicBezTo>
                    <a:pt x="407" y="594"/>
                    <a:pt x="405" y="588"/>
                    <a:pt x="403" y="586"/>
                  </a:cubicBezTo>
                  <a:cubicBezTo>
                    <a:pt x="405" y="585"/>
                    <a:pt x="406" y="585"/>
                    <a:pt x="407" y="585"/>
                  </a:cubicBezTo>
                  <a:cubicBezTo>
                    <a:pt x="409" y="585"/>
                    <a:pt x="410" y="585"/>
                    <a:pt x="411" y="585"/>
                  </a:cubicBezTo>
                  <a:cubicBezTo>
                    <a:pt x="413" y="585"/>
                    <a:pt x="415" y="584"/>
                    <a:pt x="416" y="579"/>
                  </a:cubicBezTo>
                  <a:lnTo>
                    <a:pt x="410" y="573"/>
                  </a:lnTo>
                  <a:cubicBezTo>
                    <a:pt x="392" y="546"/>
                    <a:pt x="389" y="540"/>
                    <a:pt x="390" y="540"/>
                  </a:cubicBezTo>
                  <a:lnTo>
                    <a:pt x="390" y="540"/>
                  </a:lnTo>
                  <a:cubicBezTo>
                    <a:pt x="392" y="540"/>
                    <a:pt x="399" y="547"/>
                    <a:pt x="401" y="547"/>
                  </a:cubicBezTo>
                  <a:cubicBezTo>
                    <a:pt x="402" y="547"/>
                    <a:pt x="403" y="546"/>
                    <a:pt x="403" y="545"/>
                  </a:cubicBezTo>
                  <a:lnTo>
                    <a:pt x="406" y="552"/>
                  </a:lnTo>
                  <a:cubicBezTo>
                    <a:pt x="416" y="562"/>
                    <a:pt x="421" y="565"/>
                    <a:pt x="422" y="565"/>
                  </a:cubicBezTo>
                  <a:cubicBezTo>
                    <a:pt x="425" y="565"/>
                    <a:pt x="419" y="556"/>
                    <a:pt x="421" y="556"/>
                  </a:cubicBezTo>
                  <a:lnTo>
                    <a:pt x="421" y="556"/>
                  </a:lnTo>
                  <a:cubicBezTo>
                    <a:pt x="422" y="556"/>
                    <a:pt x="427" y="560"/>
                    <a:pt x="440" y="573"/>
                  </a:cubicBezTo>
                  <a:lnTo>
                    <a:pt x="413" y="535"/>
                  </a:lnTo>
                  <a:cubicBezTo>
                    <a:pt x="399" y="515"/>
                    <a:pt x="395" y="508"/>
                    <a:pt x="397" y="508"/>
                  </a:cubicBezTo>
                  <a:lnTo>
                    <a:pt x="397" y="508"/>
                  </a:lnTo>
                  <a:cubicBezTo>
                    <a:pt x="400" y="508"/>
                    <a:pt x="434" y="548"/>
                    <a:pt x="440" y="548"/>
                  </a:cubicBezTo>
                  <a:cubicBezTo>
                    <a:pt x="442" y="548"/>
                    <a:pt x="442" y="546"/>
                    <a:pt x="440" y="542"/>
                  </a:cubicBezTo>
                  <a:lnTo>
                    <a:pt x="423" y="522"/>
                  </a:lnTo>
                  <a:cubicBezTo>
                    <a:pt x="421" y="519"/>
                    <a:pt x="421" y="518"/>
                    <a:pt x="421" y="518"/>
                  </a:cubicBezTo>
                  <a:lnTo>
                    <a:pt x="421" y="518"/>
                  </a:lnTo>
                  <a:cubicBezTo>
                    <a:pt x="424" y="518"/>
                    <a:pt x="505" y="624"/>
                    <a:pt x="515" y="633"/>
                  </a:cubicBezTo>
                  <a:cubicBezTo>
                    <a:pt x="521" y="637"/>
                    <a:pt x="521" y="643"/>
                    <a:pt x="524" y="650"/>
                  </a:cubicBezTo>
                  <a:cubicBezTo>
                    <a:pt x="532" y="657"/>
                    <a:pt x="535" y="660"/>
                    <a:pt x="536" y="660"/>
                  </a:cubicBezTo>
                  <a:cubicBezTo>
                    <a:pt x="541" y="660"/>
                    <a:pt x="491" y="597"/>
                    <a:pt x="491" y="586"/>
                  </a:cubicBezTo>
                  <a:lnTo>
                    <a:pt x="491" y="586"/>
                  </a:lnTo>
                  <a:cubicBezTo>
                    <a:pt x="511" y="609"/>
                    <a:pt x="535" y="654"/>
                    <a:pt x="541" y="654"/>
                  </a:cubicBezTo>
                  <a:cubicBezTo>
                    <a:pt x="543" y="655"/>
                    <a:pt x="544" y="656"/>
                    <a:pt x="544" y="656"/>
                  </a:cubicBezTo>
                  <a:cubicBezTo>
                    <a:pt x="547" y="656"/>
                    <a:pt x="515" y="598"/>
                    <a:pt x="522" y="598"/>
                  </a:cubicBezTo>
                  <a:lnTo>
                    <a:pt x="522" y="598"/>
                  </a:lnTo>
                  <a:cubicBezTo>
                    <a:pt x="524" y="598"/>
                    <a:pt x="528" y="601"/>
                    <a:pt x="535" y="609"/>
                  </a:cubicBezTo>
                  <a:cubicBezTo>
                    <a:pt x="518" y="589"/>
                    <a:pt x="504" y="569"/>
                    <a:pt x="498" y="552"/>
                  </a:cubicBezTo>
                  <a:cubicBezTo>
                    <a:pt x="497" y="552"/>
                    <a:pt x="497" y="551"/>
                    <a:pt x="498" y="551"/>
                  </a:cubicBezTo>
                  <a:cubicBezTo>
                    <a:pt x="501" y="551"/>
                    <a:pt x="528" y="581"/>
                    <a:pt x="532" y="581"/>
                  </a:cubicBezTo>
                  <a:cubicBezTo>
                    <a:pt x="534" y="581"/>
                    <a:pt x="531" y="575"/>
                    <a:pt x="518" y="556"/>
                  </a:cubicBezTo>
                  <a:lnTo>
                    <a:pt x="518" y="556"/>
                  </a:lnTo>
                  <a:cubicBezTo>
                    <a:pt x="524" y="562"/>
                    <a:pt x="528" y="565"/>
                    <a:pt x="532" y="569"/>
                  </a:cubicBezTo>
                  <a:cubicBezTo>
                    <a:pt x="521" y="552"/>
                    <a:pt x="521" y="535"/>
                    <a:pt x="501" y="501"/>
                  </a:cubicBezTo>
                  <a:lnTo>
                    <a:pt x="501" y="501"/>
                  </a:lnTo>
                  <a:cubicBezTo>
                    <a:pt x="524" y="534"/>
                    <a:pt x="534" y="544"/>
                    <a:pt x="537" y="544"/>
                  </a:cubicBezTo>
                  <a:cubicBezTo>
                    <a:pt x="542" y="544"/>
                    <a:pt x="522" y="505"/>
                    <a:pt x="527" y="505"/>
                  </a:cubicBezTo>
                  <a:lnTo>
                    <a:pt x="527" y="505"/>
                  </a:lnTo>
                  <a:cubicBezTo>
                    <a:pt x="529" y="505"/>
                    <a:pt x="538" y="514"/>
                    <a:pt x="558" y="542"/>
                  </a:cubicBezTo>
                  <a:lnTo>
                    <a:pt x="562" y="528"/>
                  </a:lnTo>
                  <a:lnTo>
                    <a:pt x="572" y="542"/>
                  </a:lnTo>
                  <a:cubicBezTo>
                    <a:pt x="573" y="542"/>
                    <a:pt x="573" y="542"/>
                    <a:pt x="573" y="542"/>
                  </a:cubicBezTo>
                  <a:cubicBezTo>
                    <a:pt x="580" y="542"/>
                    <a:pt x="564" y="514"/>
                    <a:pt x="548" y="488"/>
                  </a:cubicBezTo>
                  <a:lnTo>
                    <a:pt x="548" y="488"/>
                  </a:lnTo>
                  <a:cubicBezTo>
                    <a:pt x="555" y="495"/>
                    <a:pt x="562" y="505"/>
                    <a:pt x="565" y="512"/>
                  </a:cubicBezTo>
                  <a:cubicBezTo>
                    <a:pt x="572" y="517"/>
                    <a:pt x="577" y="519"/>
                    <a:pt x="579" y="519"/>
                  </a:cubicBezTo>
                  <a:cubicBezTo>
                    <a:pt x="585" y="519"/>
                    <a:pt x="579" y="504"/>
                    <a:pt x="555" y="461"/>
                  </a:cubicBezTo>
                  <a:lnTo>
                    <a:pt x="555" y="461"/>
                  </a:lnTo>
                  <a:lnTo>
                    <a:pt x="582" y="498"/>
                  </a:lnTo>
                  <a:cubicBezTo>
                    <a:pt x="580" y="495"/>
                    <a:pt x="580" y="493"/>
                    <a:pt x="581" y="493"/>
                  </a:cubicBezTo>
                  <a:lnTo>
                    <a:pt x="581" y="493"/>
                  </a:lnTo>
                  <a:cubicBezTo>
                    <a:pt x="585" y="493"/>
                    <a:pt x="608" y="515"/>
                    <a:pt x="615" y="515"/>
                  </a:cubicBezTo>
                  <a:cubicBezTo>
                    <a:pt x="619" y="515"/>
                    <a:pt x="619" y="510"/>
                    <a:pt x="613" y="498"/>
                  </a:cubicBezTo>
                  <a:lnTo>
                    <a:pt x="613" y="498"/>
                  </a:lnTo>
                  <a:cubicBezTo>
                    <a:pt x="616" y="501"/>
                    <a:pt x="622" y="508"/>
                    <a:pt x="625" y="515"/>
                  </a:cubicBezTo>
                  <a:lnTo>
                    <a:pt x="625" y="515"/>
                  </a:lnTo>
                  <a:cubicBezTo>
                    <a:pt x="622" y="506"/>
                    <a:pt x="622" y="503"/>
                    <a:pt x="624" y="503"/>
                  </a:cubicBezTo>
                  <a:lnTo>
                    <a:pt x="624" y="503"/>
                  </a:lnTo>
                  <a:cubicBezTo>
                    <a:pt x="632" y="503"/>
                    <a:pt x="658" y="528"/>
                    <a:pt x="664" y="528"/>
                  </a:cubicBezTo>
                  <a:cubicBezTo>
                    <a:pt x="669" y="528"/>
                    <a:pt x="663" y="514"/>
                    <a:pt x="629" y="464"/>
                  </a:cubicBezTo>
                  <a:lnTo>
                    <a:pt x="613" y="424"/>
                  </a:lnTo>
                  <a:cubicBezTo>
                    <a:pt x="596" y="420"/>
                    <a:pt x="568" y="363"/>
                    <a:pt x="552" y="342"/>
                  </a:cubicBezTo>
                  <a:cubicBezTo>
                    <a:pt x="551" y="342"/>
                    <a:pt x="551" y="341"/>
                    <a:pt x="552" y="341"/>
                  </a:cubicBezTo>
                  <a:lnTo>
                    <a:pt x="552" y="341"/>
                  </a:lnTo>
                  <a:cubicBezTo>
                    <a:pt x="555" y="341"/>
                    <a:pt x="588" y="381"/>
                    <a:pt x="588" y="390"/>
                  </a:cubicBezTo>
                  <a:lnTo>
                    <a:pt x="582" y="383"/>
                  </a:lnTo>
                  <a:lnTo>
                    <a:pt x="582" y="383"/>
                  </a:lnTo>
                  <a:cubicBezTo>
                    <a:pt x="633" y="454"/>
                    <a:pt x="613" y="400"/>
                    <a:pt x="646" y="451"/>
                  </a:cubicBezTo>
                  <a:cubicBezTo>
                    <a:pt x="649" y="447"/>
                    <a:pt x="655" y="445"/>
                    <a:pt x="661" y="445"/>
                  </a:cubicBezTo>
                  <a:cubicBezTo>
                    <a:pt x="677" y="445"/>
                    <a:pt x="700" y="455"/>
                    <a:pt x="714" y="455"/>
                  </a:cubicBezTo>
                  <a:cubicBezTo>
                    <a:pt x="716" y="455"/>
                    <a:pt x="719" y="455"/>
                    <a:pt x="720" y="454"/>
                  </a:cubicBezTo>
                  <a:lnTo>
                    <a:pt x="680" y="400"/>
                  </a:lnTo>
                  <a:lnTo>
                    <a:pt x="686" y="400"/>
                  </a:lnTo>
                  <a:cubicBezTo>
                    <a:pt x="697" y="411"/>
                    <a:pt x="720" y="441"/>
                    <a:pt x="714" y="441"/>
                  </a:cubicBezTo>
                  <a:cubicBezTo>
                    <a:pt x="719" y="447"/>
                    <a:pt x="722" y="449"/>
                    <a:pt x="723" y="449"/>
                  </a:cubicBezTo>
                  <a:cubicBezTo>
                    <a:pt x="727" y="449"/>
                    <a:pt x="702" y="408"/>
                    <a:pt x="694" y="400"/>
                  </a:cubicBezTo>
                  <a:lnTo>
                    <a:pt x="694" y="400"/>
                  </a:lnTo>
                  <a:cubicBezTo>
                    <a:pt x="717" y="416"/>
                    <a:pt x="736" y="464"/>
                    <a:pt x="740" y="464"/>
                  </a:cubicBezTo>
                  <a:cubicBezTo>
                    <a:pt x="741" y="464"/>
                    <a:pt x="741" y="464"/>
                    <a:pt x="741" y="464"/>
                  </a:cubicBezTo>
                  <a:lnTo>
                    <a:pt x="741" y="461"/>
                  </a:lnTo>
                  <a:lnTo>
                    <a:pt x="734" y="454"/>
                  </a:lnTo>
                  <a:cubicBezTo>
                    <a:pt x="720" y="431"/>
                    <a:pt x="703" y="403"/>
                    <a:pt x="710" y="403"/>
                  </a:cubicBezTo>
                  <a:lnTo>
                    <a:pt x="710" y="403"/>
                  </a:lnTo>
                  <a:cubicBezTo>
                    <a:pt x="724" y="414"/>
                    <a:pt x="738" y="437"/>
                    <a:pt x="741" y="437"/>
                  </a:cubicBezTo>
                  <a:cubicBezTo>
                    <a:pt x="743" y="441"/>
                    <a:pt x="743" y="443"/>
                    <a:pt x="744" y="443"/>
                  </a:cubicBezTo>
                  <a:cubicBezTo>
                    <a:pt x="744" y="443"/>
                    <a:pt x="744" y="442"/>
                    <a:pt x="744" y="441"/>
                  </a:cubicBezTo>
                  <a:lnTo>
                    <a:pt x="755" y="441"/>
                  </a:lnTo>
                  <a:lnTo>
                    <a:pt x="720" y="397"/>
                  </a:lnTo>
                  <a:cubicBezTo>
                    <a:pt x="707" y="374"/>
                    <a:pt x="726" y="393"/>
                    <a:pt x="692" y="348"/>
                  </a:cubicBezTo>
                  <a:lnTo>
                    <a:pt x="692" y="348"/>
                  </a:lnTo>
                  <a:cubicBezTo>
                    <a:pt x="713" y="376"/>
                    <a:pt x="725" y="383"/>
                    <a:pt x="731" y="383"/>
                  </a:cubicBezTo>
                  <a:cubicBezTo>
                    <a:pt x="739" y="383"/>
                    <a:pt x="741" y="374"/>
                    <a:pt x="746" y="374"/>
                  </a:cubicBezTo>
                  <a:cubicBezTo>
                    <a:pt x="749" y="374"/>
                    <a:pt x="751" y="376"/>
                    <a:pt x="755" y="380"/>
                  </a:cubicBezTo>
                  <a:cubicBezTo>
                    <a:pt x="734" y="342"/>
                    <a:pt x="738" y="342"/>
                    <a:pt x="747" y="342"/>
                  </a:cubicBezTo>
                  <a:cubicBezTo>
                    <a:pt x="741" y="333"/>
                    <a:pt x="706" y="289"/>
                    <a:pt x="709" y="289"/>
                  </a:cubicBezTo>
                  <a:lnTo>
                    <a:pt x="709" y="289"/>
                  </a:lnTo>
                  <a:cubicBezTo>
                    <a:pt x="710" y="289"/>
                    <a:pt x="710" y="289"/>
                    <a:pt x="710" y="289"/>
                  </a:cubicBezTo>
                  <a:cubicBezTo>
                    <a:pt x="778" y="385"/>
                    <a:pt x="753" y="332"/>
                    <a:pt x="800" y="387"/>
                  </a:cubicBezTo>
                  <a:lnTo>
                    <a:pt x="800" y="387"/>
                  </a:lnTo>
                  <a:cubicBezTo>
                    <a:pt x="774" y="353"/>
                    <a:pt x="807" y="371"/>
                    <a:pt x="758" y="309"/>
                  </a:cubicBezTo>
                  <a:lnTo>
                    <a:pt x="758" y="309"/>
                  </a:lnTo>
                  <a:cubicBezTo>
                    <a:pt x="768" y="316"/>
                    <a:pt x="785" y="350"/>
                    <a:pt x="805" y="370"/>
                  </a:cubicBezTo>
                  <a:cubicBezTo>
                    <a:pt x="799" y="357"/>
                    <a:pt x="800" y="353"/>
                    <a:pt x="804" y="353"/>
                  </a:cubicBezTo>
                  <a:cubicBezTo>
                    <a:pt x="811" y="353"/>
                    <a:pt x="830" y="367"/>
                    <a:pt x="838" y="367"/>
                  </a:cubicBezTo>
                  <a:cubicBezTo>
                    <a:pt x="841" y="367"/>
                    <a:pt x="842" y="366"/>
                    <a:pt x="842" y="363"/>
                  </a:cubicBezTo>
                  <a:cubicBezTo>
                    <a:pt x="836" y="350"/>
                    <a:pt x="819" y="329"/>
                    <a:pt x="805" y="305"/>
                  </a:cubicBezTo>
                  <a:lnTo>
                    <a:pt x="805" y="305"/>
                  </a:lnTo>
                  <a:lnTo>
                    <a:pt x="859" y="370"/>
                  </a:lnTo>
                  <a:cubicBezTo>
                    <a:pt x="857" y="364"/>
                    <a:pt x="826" y="322"/>
                    <a:pt x="829" y="322"/>
                  </a:cubicBezTo>
                  <a:lnTo>
                    <a:pt x="829" y="322"/>
                  </a:lnTo>
                  <a:cubicBezTo>
                    <a:pt x="829" y="322"/>
                    <a:pt x="833" y="326"/>
                    <a:pt x="842" y="336"/>
                  </a:cubicBezTo>
                  <a:cubicBezTo>
                    <a:pt x="836" y="325"/>
                    <a:pt x="822" y="309"/>
                    <a:pt x="819" y="302"/>
                  </a:cubicBezTo>
                  <a:lnTo>
                    <a:pt x="819" y="302"/>
                  </a:lnTo>
                  <a:cubicBezTo>
                    <a:pt x="830" y="311"/>
                    <a:pt x="838" y="314"/>
                    <a:pt x="843" y="314"/>
                  </a:cubicBezTo>
                  <a:cubicBezTo>
                    <a:pt x="860" y="314"/>
                    <a:pt x="856" y="282"/>
                    <a:pt x="873" y="282"/>
                  </a:cubicBezTo>
                  <a:cubicBezTo>
                    <a:pt x="883" y="282"/>
                    <a:pt x="900" y="293"/>
                    <a:pt x="933" y="325"/>
                  </a:cubicBezTo>
                  <a:cubicBezTo>
                    <a:pt x="913" y="302"/>
                    <a:pt x="913" y="299"/>
                    <a:pt x="913" y="295"/>
                  </a:cubicBezTo>
                  <a:cubicBezTo>
                    <a:pt x="909" y="289"/>
                    <a:pt x="889" y="261"/>
                    <a:pt x="876" y="244"/>
                  </a:cubicBezTo>
                  <a:lnTo>
                    <a:pt x="876" y="244"/>
                  </a:lnTo>
                  <a:lnTo>
                    <a:pt x="923" y="289"/>
                  </a:lnTo>
                  <a:cubicBezTo>
                    <a:pt x="889" y="238"/>
                    <a:pt x="930" y="278"/>
                    <a:pt x="896" y="228"/>
                  </a:cubicBezTo>
                  <a:lnTo>
                    <a:pt x="896" y="228"/>
                  </a:lnTo>
                  <a:lnTo>
                    <a:pt x="900" y="241"/>
                  </a:lnTo>
                  <a:cubicBezTo>
                    <a:pt x="862" y="180"/>
                    <a:pt x="805" y="116"/>
                    <a:pt x="755" y="46"/>
                  </a:cubicBezTo>
                  <a:lnTo>
                    <a:pt x="755" y="46"/>
                  </a:lnTo>
                  <a:cubicBezTo>
                    <a:pt x="762" y="58"/>
                    <a:pt x="764" y="63"/>
                    <a:pt x="762" y="63"/>
                  </a:cubicBezTo>
                  <a:cubicBezTo>
                    <a:pt x="758" y="63"/>
                    <a:pt x="723" y="22"/>
                    <a:pt x="718" y="22"/>
                  </a:cubicBezTo>
                  <a:lnTo>
                    <a:pt x="718" y="22"/>
                  </a:lnTo>
                  <a:cubicBezTo>
                    <a:pt x="715" y="22"/>
                    <a:pt x="719" y="31"/>
                    <a:pt x="734" y="55"/>
                  </a:cubicBezTo>
                  <a:cubicBezTo>
                    <a:pt x="720" y="38"/>
                    <a:pt x="717" y="29"/>
                    <a:pt x="703" y="15"/>
                  </a:cubicBezTo>
                  <a:lnTo>
                    <a:pt x="703" y="15"/>
                  </a:lnTo>
                  <a:cubicBezTo>
                    <a:pt x="718" y="37"/>
                    <a:pt x="724" y="46"/>
                    <a:pt x="721" y="46"/>
                  </a:cubicBezTo>
                  <a:cubicBezTo>
                    <a:pt x="720" y="46"/>
                    <a:pt x="718" y="45"/>
                    <a:pt x="714" y="42"/>
                  </a:cubicBezTo>
                  <a:lnTo>
                    <a:pt x="707" y="35"/>
                  </a:lnTo>
                  <a:cubicBezTo>
                    <a:pt x="706" y="38"/>
                    <a:pt x="705" y="39"/>
                    <a:pt x="702" y="39"/>
                  </a:cubicBezTo>
                  <a:cubicBezTo>
                    <a:pt x="693" y="39"/>
                    <a:pt x="671" y="19"/>
                    <a:pt x="649" y="12"/>
                  </a:cubicBezTo>
                  <a:lnTo>
                    <a:pt x="649" y="12"/>
                  </a:lnTo>
                  <a:lnTo>
                    <a:pt x="677" y="46"/>
                  </a:lnTo>
                  <a:cubicBezTo>
                    <a:pt x="669" y="42"/>
                    <a:pt x="660" y="32"/>
                    <a:pt x="653" y="25"/>
                  </a:cubicBezTo>
                  <a:lnTo>
                    <a:pt x="653" y="25"/>
                  </a:lnTo>
                  <a:cubicBezTo>
                    <a:pt x="670" y="52"/>
                    <a:pt x="673" y="53"/>
                    <a:pt x="676" y="53"/>
                  </a:cubicBezTo>
                  <a:cubicBezTo>
                    <a:pt x="676" y="53"/>
                    <a:pt x="677" y="53"/>
                    <a:pt x="677" y="53"/>
                  </a:cubicBezTo>
                  <a:cubicBezTo>
                    <a:pt x="680" y="53"/>
                    <a:pt x="683" y="54"/>
                    <a:pt x="703" y="86"/>
                  </a:cubicBezTo>
                  <a:cubicBezTo>
                    <a:pt x="681" y="58"/>
                    <a:pt x="673" y="54"/>
                    <a:pt x="668" y="54"/>
                  </a:cubicBezTo>
                  <a:cubicBezTo>
                    <a:pt x="665" y="54"/>
                    <a:pt x="664" y="55"/>
                    <a:pt x="662" y="55"/>
                  </a:cubicBezTo>
                  <a:cubicBezTo>
                    <a:pt x="656" y="55"/>
                    <a:pt x="648" y="49"/>
                    <a:pt x="622" y="15"/>
                  </a:cubicBezTo>
                  <a:lnTo>
                    <a:pt x="622" y="15"/>
                  </a:lnTo>
                  <a:cubicBezTo>
                    <a:pt x="616" y="18"/>
                    <a:pt x="653" y="55"/>
                    <a:pt x="649" y="59"/>
                  </a:cubicBezTo>
                  <a:lnTo>
                    <a:pt x="633" y="35"/>
                  </a:lnTo>
                  <a:lnTo>
                    <a:pt x="649" y="66"/>
                  </a:lnTo>
                  <a:cubicBezTo>
                    <a:pt x="646" y="62"/>
                    <a:pt x="622" y="35"/>
                    <a:pt x="609" y="18"/>
                  </a:cubicBezTo>
                  <a:cubicBezTo>
                    <a:pt x="613" y="18"/>
                    <a:pt x="609" y="12"/>
                    <a:pt x="605" y="8"/>
                  </a:cubicBezTo>
                  <a:cubicBezTo>
                    <a:pt x="601" y="3"/>
                    <a:pt x="598" y="1"/>
                    <a:pt x="597" y="1"/>
                  </a:cubicBezTo>
                  <a:close/>
                  <a:moveTo>
                    <a:pt x="186" y="929"/>
                  </a:moveTo>
                  <a:cubicBezTo>
                    <a:pt x="186" y="929"/>
                    <a:pt x="187" y="930"/>
                    <a:pt x="187" y="930"/>
                  </a:cubicBezTo>
                  <a:cubicBezTo>
                    <a:pt x="187" y="930"/>
                    <a:pt x="186" y="929"/>
                    <a:pt x="186" y="929"/>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2620442" y="1912176"/>
              <a:ext cx="1387" cy="1695"/>
            </a:xfrm>
            <a:custGeom>
              <a:avLst/>
              <a:gdLst/>
              <a:ahLst/>
              <a:cxnLst/>
              <a:rect l="l" t="t" r="r" b="b"/>
              <a:pathLst>
                <a:path w="18" h="22" extrusionOk="0">
                  <a:moveTo>
                    <a:pt x="1" y="1"/>
                  </a:moveTo>
                  <a:cubicBezTo>
                    <a:pt x="8" y="7"/>
                    <a:pt x="11" y="14"/>
                    <a:pt x="18" y="21"/>
                  </a:cubicBezTo>
                  <a:cubicBezTo>
                    <a:pt x="11" y="1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2629536" y="1895761"/>
              <a:ext cx="694" cy="617"/>
            </a:xfrm>
            <a:custGeom>
              <a:avLst/>
              <a:gdLst/>
              <a:ahLst/>
              <a:cxnLst/>
              <a:rect l="l" t="t" r="r" b="b"/>
              <a:pathLst>
                <a:path w="9" h="8" extrusionOk="0">
                  <a:moveTo>
                    <a:pt x="1" y="1"/>
                  </a:moveTo>
                  <a:lnTo>
                    <a:pt x="4" y="4"/>
                  </a:lnTo>
                  <a:lnTo>
                    <a:pt x="8" y="7"/>
                  </a:lnTo>
                  <a:cubicBezTo>
                    <a:pt x="4" y="4"/>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2604798" y="1920808"/>
              <a:ext cx="1387" cy="1618"/>
            </a:xfrm>
            <a:custGeom>
              <a:avLst/>
              <a:gdLst/>
              <a:ahLst/>
              <a:cxnLst/>
              <a:rect l="l" t="t" r="r" b="b"/>
              <a:pathLst>
                <a:path w="18" h="21" extrusionOk="0">
                  <a:moveTo>
                    <a:pt x="1" y="0"/>
                  </a:moveTo>
                  <a:cubicBezTo>
                    <a:pt x="8" y="7"/>
                    <a:pt x="11" y="14"/>
                    <a:pt x="18" y="20"/>
                  </a:cubicBezTo>
                  <a:cubicBezTo>
                    <a:pt x="11" y="11"/>
                    <a:pt x="5"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2615510" y="1954101"/>
              <a:ext cx="1233" cy="1927"/>
            </a:xfrm>
            <a:custGeom>
              <a:avLst/>
              <a:gdLst/>
              <a:ahLst/>
              <a:cxnLst/>
              <a:rect l="l" t="t" r="r" b="b"/>
              <a:pathLst>
                <a:path w="16" h="25" extrusionOk="0">
                  <a:moveTo>
                    <a:pt x="0" y="0"/>
                  </a:moveTo>
                  <a:cubicBezTo>
                    <a:pt x="2" y="5"/>
                    <a:pt x="6" y="9"/>
                    <a:pt x="8" y="10"/>
                  </a:cubicBezTo>
                  <a:lnTo>
                    <a:pt x="8" y="10"/>
                  </a:lnTo>
                  <a:cubicBezTo>
                    <a:pt x="6" y="7"/>
                    <a:pt x="3" y="4"/>
                    <a:pt x="0" y="0"/>
                  </a:cubicBezTo>
                  <a:close/>
                  <a:moveTo>
                    <a:pt x="8" y="10"/>
                  </a:moveTo>
                  <a:cubicBezTo>
                    <a:pt x="10" y="13"/>
                    <a:pt x="11" y="14"/>
                    <a:pt x="12" y="16"/>
                  </a:cubicBezTo>
                  <a:lnTo>
                    <a:pt x="12" y="16"/>
                  </a:lnTo>
                  <a:lnTo>
                    <a:pt x="11" y="11"/>
                  </a:lnTo>
                  <a:cubicBezTo>
                    <a:pt x="11" y="11"/>
                    <a:pt x="11" y="12"/>
                    <a:pt x="10" y="12"/>
                  </a:cubicBezTo>
                  <a:cubicBezTo>
                    <a:pt x="10" y="12"/>
                    <a:pt x="9" y="11"/>
                    <a:pt x="8" y="10"/>
                  </a:cubicBezTo>
                  <a:close/>
                  <a:moveTo>
                    <a:pt x="12" y="16"/>
                  </a:moveTo>
                  <a:lnTo>
                    <a:pt x="14" y="25"/>
                  </a:lnTo>
                  <a:cubicBezTo>
                    <a:pt x="16" y="23"/>
                    <a:pt x="15" y="20"/>
                    <a:pt x="12" y="1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2602023" y="1939998"/>
              <a:ext cx="1079" cy="2004"/>
            </a:xfrm>
            <a:custGeom>
              <a:avLst/>
              <a:gdLst/>
              <a:ahLst/>
              <a:cxnLst/>
              <a:rect l="l" t="t" r="r" b="b"/>
              <a:pathLst>
                <a:path w="14" h="26" extrusionOk="0">
                  <a:moveTo>
                    <a:pt x="0" y="1"/>
                  </a:moveTo>
                  <a:cubicBezTo>
                    <a:pt x="4" y="5"/>
                    <a:pt x="0" y="1"/>
                    <a:pt x="0" y="8"/>
                  </a:cubicBezTo>
                  <a:lnTo>
                    <a:pt x="13" y="25"/>
                  </a:lnTo>
                  <a:cubicBezTo>
                    <a:pt x="13" y="21"/>
                    <a:pt x="7"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2608343" y="1945084"/>
              <a:ext cx="2081" cy="2929"/>
            </a:xfrm>
            <a:custGeom>
              <a:avLst/>
              <a:gdLst/>
              <a:ahLst/>
              <a:cxnLst/>
              <a:rect l="l" t="t" r="r" b="b"/>
              <a:pathLst>
                <a:path w="27" h="38" extrusionOk="0">
                  <a:moveTo>
                    <a:pt x="2" y="1"/>
                  </a:moveTo>
                  <a:cubicBezTo>
                    <a:pt x="1" y="1"/>
                    <a:pt x="3" y="6"/>
                    <a:pt x="3" y="9"/>
                  </a:cubicBezTo>
                  <a:cubicBezTo>
                    <a:pt x="17" y="30"/>
                    <a:pt x="23" y="37"/>
                    <a:pt x="25" y="37"/>
                  </a:cubicBezTo>
                  <a:cubicBezTo>
                    <a:pt x="27" y="37"/>
                    <a:pt x="23" y="28"/>
                    <a:pt x="20" y="20"/>
                  </a:cubicBezTo>
                  <a:cubicBezTo>
                    <a:pt x="8" y="5"/>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2608497" y="1945778"/>
              <a:ext cx="539" cy="925"/>
            </a:xfrm>
            <a:custGeom>
              <a:avLst/>
              <a:gdLst/>
              <a:ahLst/>
              <a:cxnLst/>
              <a:rect l="l" t="t" r="r" b="b"/>
              <a:pathLst>
                <a:path w="7" h="12" extrusionOk="0">
                  <a:moveTo>
                    <a:pt x="1" y="0"/>
                  </a:moveTo>
                  <a:lnTo>
                    <a:pt x="1" y="4"/>
                  </a:lnTo>
                  <a:cubicBezTo>
                    <a:pt x="4" y="10"/>
                    <a:pt x="6" y="12"/>
                    <a:pt x="6" y="12"/>
                  </a:cubicBezTo>
                  <a:cubicBezTo>
                    <a:pt x="6" y="12"/>
                    <a:pt x="3" y="5"/>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2615973" y="1951095"/>
              <a:ext cx="2235" cy="3314"/>
            </a:xfrm>
            <a:custGeom>
              <a:avLst/>
              <a:gdLst/>
              <a:ahLst/>
              <a:cxnLst/>
              <a:rect l="l" t="t" r="r" b="b"/>
              <a:pathLst>
                <a:path w="29" h="43" extrusionOk="0">
                  <a:moveTo>
                    <a:pt x="2" y="1"/>
                  </a:moveTo>
                  <a:cubicBezTo>
                    <a:pt x="1" y="1"/>
                    <a:pt x="1" y="2"/>
                    <a:pt x="2" y="6"/>
                  </a:cubicBezTo>
                  <a:lnTo>
                    <a:pt x="2" y="6"/>
                  </a:lnTo>
                  <a:cubicBezTo>
                    <a:pt x="1" y="5"/>
                    <a:pt x="1" y="4"/>
                    <a:pt x="1" y="4"/>
                  </a:cubicBezTo>
                  <a:lnTo>
                    <a:pt x="1" y="4"/>
                  </a:lnTo>
                  <a:cubicBezTo>
                    <a:pt x="1" y="4"/>
                    <a:pt x="1" y="5"/>
                    <a:pt x="2" y="6"/>
                  </a:cubicBezTo>
                  <a:cubicBezTo>
                    <a:pt x="2" y="6"/>
                    <a:pt x="2" y="6"/>
                    <a:pt x="2" y="6"/>
                  </a:cubicBezTo>
                  <a:lnTo>
                    <a:pt x="2" y="6"/>
                  </a:lnTo>
                  <a:cubicBezTo>
                    <a:pt x="6" y="12"/>
                    <a:pt x="22" y="34"/>
                    <a:pt x="20" y="34"/>
                  </a:cubicBezTo>
                  <a:cubicBezTo>
                    <a:pt x="20" y="34"/>
                    <a:pt x="19" y="34"/>
                    <a:pt x="18" y="33"/>
                  </a:cubicBezTo>
                  <a:lnTo>
                    <a:pt x="18" y="33"/>
                  </a:lnTo>
                  <a:cubicBezTo>
                    <a:pt x="23" y="40"/>
                    <a:pt x="25" y="43"/>
                    <a:pt x="26" y="43"/>
                  </a:cubicBezTo>
                  <a:cubicBezTo>
                    <a:pt x="29" y="43"/>
                    <a:pt x="5"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2604104" y="1938996"/>
              <a:ext cx="2081" cy="3006"/>
            </a:xfrm>
            <a:custGeom>
              <a:avLst/>
              <a:gdLst/>
              <a:ahLst/>
              <a:cxnLst/>
              <a:rect l="l" t="t" r="r" b="b"/>
              <a:pathLst>
                <a:path w="27" h="39" extrusionOk="0">
                  <a:moveTo>
                    <a:pt x="0" y="1"/>
                  </a:moveTo>
                  <a:lnTo>
                    <a:pt x="27" y="38"/>
                  </a:lnTo>
                  <a:lnTo>
                    <a:pt x="7"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2606108" y="1939304"/>
              <a:ext cx="1310" cy="1387"/>
            </a:xfrm>
            <a:custGeom>
              <a:avLst/>
              <a:gdLst/>
              <a:ahLst/>
              <a:cxnLst/>
              <a:rect l="l" t="t" r="r" b="b"/>
              <a:pathLst>
                <a:path w="17" h="18" extrusionOk="0">
                  <a:moveTo>
                    <a:pt x="1" y="0"/>
                  </a:moveTo>
                  <a:cubicBezTo>
                    <a:pt x="4" y="7"/>
                    <a:pt x="8" y="14"/>
                    <a:pt x="8" y="17"/>
                  </a:cubicBezTo>
                  <a:cubicBezTo>
                    <a:pt x="9" y="16"/>
                    <a:pt x="10" y="16"/>
                    <a:pt x="12" y="16"/>
                  </a:cubicBezTo>
                  <a:cubicBezTo>
                    <a:pt x="13" y="16"/>
                    <a:pt x="14" y="16"/>
                    <a:pt x="14" y="16"/>
                  </a:cubicBezTo>
                  <a:cubicBezTo>
                    <a:pt x="16" y="16"/>
                    <a:pt x="17" y="15"/>
                    <a:pt x="11" y="10"/>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2606725" y="1940614"/>
              <a:ext cx="308" cy="539"/>
            </a:xfrm>
            <a:custGeom>
              <a:avLst/>
              <a:gdLst/>
              <a:ahLst/>
              <a:cxnLst/>
              <a:rect l="l" t="t" r="r" b="b"/>
              <a:pathLst>
                <a:path w="4" h="7" extrusionOk="0">
                  <a:moveTo>
                    <a:pt x="0" y="0"/>
                  </a:moveTo>
                  <a:lnTo>
                    <a:pt x="3" y="7"/>
                  </a:lnTo>
                  <a:cubicBezTo>
                    <a:pt x="3" y="7"/>
                    <a:pt x="3"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2603796" y="1937686"/>
              <a:ext cx="848" cy="617"/>
            </a:xfrm>
            <a:custGeom>
              <a:avLst/>
              <a:gdLst/>
              <a:ahLst/>
              <a:cxnLst/>
              <a:rect l="l" t="t" r="r" b="b"/>
              <a:pathLst>
                <a:path w="11" h="8" extrusionOk="0">
                  <a:moveTo>
                    <a:pt x="1" y="1"/>
                  </a:moveTo>
                  <a:lnTo>
                    <a:pt x="7" y="7"/>
                  </a:lnTo>
                  <a:lnTo>
                    <a:pt x="11"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2609268" y="1935913"/>
              <a:ext cx="1387" cy="2389"/>
            </a:xfrm>
            <a:custGeom>
              <a:avLst/>
              <a:gdLst/>
              <a:ahLst/>
              <a:cxnLst/>
              <a:rect l="l" t="t" r="r" b="b"/>
              <a:pathLst>
                <a:path w="18" h="31" extrusionOk="0">
                  <a:moveTo>
                    <a:pt x="2" y="1"/>
                  </a:moveTo>
                  <a:cubicBezTo>
                    <a:pt x="1" y="1"/>
                    <a:pt x="0" y="2"/>
                    <a:pt x="0" y="4"/>
                  </a:cubicBezTo>
                  <a:cubicBezTo>
                    <a:pt x="8" y="13"/>
                    <a:pt x="8" y="21"/>
                    <a:pt x="17" y="30"/>
                  </a:cubicBezTo>
                  <a:lnTo>
                    <a:pt x="14" y="17"/>
                  </a:lnTo>
                  <a:cubicBezTo>
                    <a:pt x="9" y="7"/>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2603025" y="1929362"/>
              <a:ext cx="2697" cy="3699"/>
            </a:xfrm>
            <a:custGeom>
              <a:avLst/>
              <a:gdLst/>
              <a:ahLst/>
              <a:cxnLst/>
              <a:rect l="l" t="t" r="r" b="b"/>
              <a:pathLst>
                <a:path w="35" h="48" extrusionOk="0">
                  <a:moveTo>
                    <a:pt x="0" y="1"/>
                  </a:moveTo>
                  <a:lnTo>
                    <a:pt x="14" y="21"/>
                  </a:lnTo>
                  <a:cubicBezTo>
                    <a:pt x="21" y="28"/>
                    <a:pt x="24" y="37"/>
                    <a:pt x="34" y="4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2602486" y="1926665"/>
              <a:ext cx="1927" cy="2774"/>
            </a:xfrm>
            <a:custGeom>
              <a:avLst/>
              <a:gdLst/>
              <a:ahLst/>
              <a:cxnLst/>
              <a:rect l="l" t="t" r="r" b="b"/>
              <a:pathLst>
                <a:path w="25" h="36" extrusionOk="0">
                  <a:moveTo>
                    <a:pt x="2" y="1"/>
                  </a:moveTo>
                  <a:cubicBezTo>
                    <a:pt x="2" y="1"/>
                    <a:pt x="1" y="1"/>
                    <a:pt x="1" y="2"/>
                  </a:cubicBezTo>
                  <a:cubicBezTo>
                    <a:pt x="7" y="16"/>
                    <a:pt x="15" y="29"/>
                    <a:pt x="24" y="36"/>
                  </a:cubicBezTo>
                  <a:cubicBezTo>
                    <a:pt x="16" y="24"/>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2612350" y="1930364"/>
              <a:ext cx="4547" cy="6320"/>
            </a:xfrm>
            <a:custGeom>
              <a:avLst/>
              <a:gdLst/>
              <a:ahLst/>
              <a:cxnLst/>
              <a:rect l="l" t="t" r="r" b="b"/>
              <a:pathLst>
                <a:path w="59" h="82" extrusionOk="0">
                  <a:moveTo>
                    <a:pt x="1" y="1"/>
                  </a:moveTo>
                  <a:lnTo>
                    <a:pt x="1" y="4"/>
                  </a:lnTo>
                  <a:lnTo>
                    <a:pt x="58" y="82"/>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2606262" y="1913024"/>
              <a:ext cx="3622" cy="4932"/>
            </a:xfrm>
            <a:custGeom>
              <a:avLst/>
              <a:gdLst/>
              <a:ahLst/>
              <a:cxnLst/>
              <a:rect l="l" t="t" r="r" b="b"/>
              <a:pathLst>
                <a:path w="47" h="64" extrusionOk="0">
                  <a:moveTo>
                    <a:pt x="3" y="0"/>
                  </a:moveTo>
                  <a:cubicBezTo>
                    <a:pt x="0" y="0"/>
                    <a:pt x="26" y="34"/>
                    <a:pt x="24" y="34"/>
                  </a:cubicBezTo>
                  <a:cubicBezTo>
                    <a:pt x="23" y="34"/>
                    <a:pt x="22" y="33"/>
                    <a:pt x="19" y="31"/>
                  </a:cubicBezTo>
                  <a:lnTo>
                    <a:pt x="19" y="31"/>
                  </a:lnTo>
                  <a:cubicBezTo>
                    <a:pt x="30" y="51"/>
                    <a:pt x="36" y="47"/>
                    <a:pt x="47" y="64"/>
                  </a:cubicBezTo>
                  <a:cubicBezTo>
                    <a:pt x="36" y="44"/>
                    <a:pt x="43" y="51"/>
                    <a:pt x="6" y="3"/>
                  </a:cubicBezTo>
                  <a:cubicBezTo>
                    <a:pt x="4" y="1"/>
                    <a:pt x="3"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2609807" y="1917879"/>
              <a:ext cx="617" cy="1156"/>
            </a:xfrm>
            <a:custGeom>
              <a:avLst/>
              <a:gdLst/>
              <a:ahLst/>
              <a:cxnLst/>
              <a:rect l="l" t="t" r="r" b="b"/>
              <a:pathLst>
                <a:path w="8" h="15" extrusionOk="0">
                  <a:moveTo>
                    <a:pt x="1" y="1"/>
                  </a:moveTo>
                  <a:cubicBezTo>
                    <a:pt x="1" y="4"/>
                    <a:pt x="4" y="8"/>
                    <a:pt x="7" y="15"/>
                  </a:cubicBezTo>
                  <a:cubicBezTo>
                    <a:pt x="4" y="8"/>
                    <a:pt x="1"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2676393" y="1907784"/>
              <a:ext cx="1695" cy="1850"/>
            </a:xfrm>
            <a:custGeom>
              <a:avLst/>
              <a:gdLst/>
              <a:ahLst/>
              <a:cxnLst/>
              <a:rect l="l" t="t" r="r" b="b"/>
              <a:pathLst>
                <a:path w="22" h="24" extrusionOk="0">
                  <a:moveTo>
                    <a:pt x="1" y="0"/>
                  </a:moveTo>
                  <a:lnTo>
                    <a:pt x="8" y="10"/>
                  </a:lnTo>
                  <a:lnTo>
                    <a:pt x="21" y="24"/>
                  </a:lnTo>
                  <a:lnTo>
                    <a:pt x="21"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2674390" y="1903853"/>
              <a:ext cx="2697" cy="4008"/>
            </a:xfrm>
            <a:custGeom>
              <a:avLst/>
              <a:gdLst/>
              <a:ahLst/>
              <a:cxnLst/>
              <a:rect l="l" t="t" r="r" b="b"/>
              <a:pathLst>
                <a:path w="35" h="52" extrusionOk="0">
                  <a:moveTo>
                    <a:pt x="0" y="0"/>
                  </a:moveTo>
                  <a:cubicBezTo>
                    <a:pt x="2" y="3"/>
                    <a:pt x="3" y="5"/>
                    <a:pt x="4" y="6"/>
                  </a:cubicBezTo>
                  <a:lnTo>
                    <a:pt x="4" y="6"/>
                  </a:lnTo>
                  <a:lnTo>
                    <a:pt x="0" y="0"/>
                  </a:lnTo>
                  <a:close/>
                  <a:moveTo>
                    <a:pt x="3" y="4"/>
                  </a:moveTo>
                  <a:lnTo>
                    <a:pt x="5" y="7"/>
                  </a:lnTo>
                  <a:lnTo>
                    <a:pt x="5" y="7"/>
                  </a:lnTo>
                  <a:cubicBezTo>
                    <a:pt x="5" y="6"/>
                    <a:pt x="4" y="5"/>
                    <a:pt x="3" y="4"/>
                  </a:cubicBezTo>
                  <a:close/>
                  <a:moveTo>
                    <a:pt x="4" y="6"/>
                  </a:moveTo>
                  <a:lnTo>
                    <a:pt x="34" y="51"/>
                  </a:lnTo>
                  <a:lnTo>
                    <a:pt x="5" y="7"/>
                  </a:lnTo>
                  <a:lnTo>
                    <a:pt x="5" y="7"/>
                  </a:lnTo>
                  <a:cubicBezTo>
                    <a:pt x="6" y="7"/>
                    <a:pt x="6" y="7"/>
                    <a:pt x="5" y="7"/>
                  </a:cubicBezTo>
                  <a:cubicBezTo>
                    <a:pt x="5" y="7"/>
                    <a:pt x="5" y="7"/>
                    <a:pt x="4" y="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2618670" y="1897611"/>
              <a:ext cx="1618" cy="2158"/>
            </a:xfrm>
            <a:custGeom>
              <a:avLst/>
              <a:gdLst/>
              <a:ahLst/>
              <a:cxnLst/>
              <a:rect l="l" t="t" r="r" b="b"/>
              <a:pathLst>
                <a:path w="21" h="28" extrusionOk="0">
                  <a:moveTo>
                    <a:pt x="0" y="0"/>
                  </a:moveTo>
                  <a:lnTo>
                    <a:pt x="7" y="14"/>
                  </a:lnTo>
                  <a:cubicBezTo>
                    <a:pt x="17" y="28"/>
                    <a:pt x="20" y="28"/>
                    <a:pt x="20" y="28"/>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2623911" y="1898150"/>
              <a:ext cx="2620" cy="3468"/>
            </a:xfrm>
            <a:custGeom>
              <a:avLst/>
              <a:gdLst/>
              <a:ahLst/>
              <a:cxnLst/>
              <a:rect l="l" t="t" r="r" b="b"/>
              <a:pathLst>
                <a:path w="34" h="45" extrusionOk="0">
                  <a:moveTo>
                    <a:pt x="0" y="1"/>
                  </a:moveTo>
                  <a:lnTo>
                    <a:pt x="33" y="44"/>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2623602" y="1891600"/>
              <a:ext cx="1618" cy="2081"/>
            </a:xfrm>
            <a:custGeom>
              <a:avLst/>
              <a:gdLst/>
              <a:ahLst/>
              <a:cxnLst/>
              <a:rect l="l" t="t" r="r" b="b"/>
              <a:pathLst>
                <a:path w="21" h="27" extrusionOk="0">
                  <a:moveTo>
                    <a:pt x="4" y="0"/>
                  </a:moveTo>
                  <a:cubicBezTo>
                    <a:pt x="1" y="0"/>
                    <a:pt x="3" y="7"/>
                    <a:pt x="2" y="10"/>
                  </a:cubicBezTo>
                  <a:lnTo>
                    <a:pt x="2" y="10"/>
                  </a:lnTo>
                  <a:cubicBezTo>
                    <a:pt x="1" y="10"/>
                    <a:pt x="1" y="10"/>
                    <a:pt x="1" y="10"/>
                  </a:cubicBezTo>
                  <a:cubicBezTo>
                    <a:pt x="0" y="10"/>
                    <a:pt x="0" y="10"/>
                    <a:pt x="0" y="11"/>
                  </a:cubicBezTo>
                  <a:cubicBezTo>
                    <a:pt x="1" y="11"/>
                    <a:pt x="1" y="11"/>
                    <a:pt x="2" y="10"/>
                  </a:cubicBezTo>
                  <a:lnTo>
                    <a:pt x="2" y="10"/>
                  </a:lnTo>
                  <a:cubicBezTo>
                    <a:pt x="6" y="12"/>
                    <a:pt x="18" y="26"/>
                    <a:pt x="19" y="26"/>
                  </a:cubicBezTo>
                  <a:cubicBezTo>
                    <a:pt x="20" y="26"/>
                    <a:pt x="17" y="2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2374135" y="1706716"/>
              <a:ext cx="1927" cy="3006"/>
            </a:xfrm>
            <a:custGeom>
              <a:avLst/>
              <a:gdLst/>
              <a:ahLst/>
              <a:cxnLst/>
              <a:rect l="l" t="t" r="r" b="b"/>
              <a:pathLst>
                <a:path w="25" h="39" extrusionOk="0">
                  <a:moveTo>
                    <a:pt x="0" y="0"/>
                  </a:moveTo>
                  <a:cubicBezTo>
                    <a:pt x="0" y="0"/>
                    <a:pt x="0" y="1"/>
                    <a:pt x="1" y="3"/>
                  </a:cubicBezTo>
                  <a:lnTo>
                    <a:pt x="1" y="3"/>
                  </a:lnTo>
                  <a:cubicBezTo>
                    <a:pt x="1" y="2"/>
                    <a:pt x="1" y="1"/>
                    <a:pt x="1" y="1"/>
                  </a:cubicBezTo>
                  <a:cubicBezTo>
                    <a:pt x="1" y="1"/>
                    <a:pt x="0" y="0"/>
                    <a:pt x="0" y="0"/>
                  </a:cubicBezTo>
                  <a:close/>
                  <a:moveTo>
                    <a:pt x="1" y="3"/>
                  </a:moveTo>
                  <a:lnTo>
                    <a:pt x="1" y="3"/>
                  </a:lnTo>
                  <a:cubicBezTo>
                    <a:pt x="4" y="9"/>
                    <a:pt x="22" y="33"/>
                    <a:pt x="25" y="39"/>
                  </a:cubicBezTo>
                  <a:cubicBezTo>
                    <a:pt x="22" y="31"/>
                    <a:pt x="6" y="9"/>
                    <a:pt x="1"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2371361" y="1698238"/>
              <a:ext cx="1618" cy="2851"/>
            </a:xfrm>
            <a:custGeom>
              <a:avLst/>
              <a:gdLst/>
              <a:ahLst/>
              <a:cxnLst/>
              <a:rect l="l" t="t" r="r" b="b"/>
              <a:pathLst>
                <a:path w="21" h="37" extrusionOk="0">
                  <a:moveTo>
                    <a:pt x="0" y="0"/>
                  </a:moveTo>
                  <a:lnTo>
                    <a:pt x="10" y="24"/>
                  </a:lnTo>
                  <a:lnTo>
                    <a:pt x="20" y="3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2371592" y="1697159"/>
              <a:ext cx="2466" cy="3930"/>
            </a:xfrm>
            <a:custGeom>
              <a:avLst/>
              <a:gdLst/>
              <a:ahLst/>
              <a:cxnLst/>
              <a:rect l="l" t="t" r="r" b="b"/>
              <a:pathLst>
                <a:path w="32" h="51" extrusionOk="0">
                  <a:moveTo>
                    <a:pt x="12" y="1"/>
                  </a:moveTo>
                  <a:cubicBezTo>
                    <a:pt x="8" y="1"/>
                    <a:pt x="19" y="23"/>
                    <a:pt x="14" y="23"/>
                  </a:cubicBezTo>
                  <a:cubicBezTo>
                    <a:pt x="14" y="23"/>
                    <a:pt x="13" y="22"/>
                    <a:pt x="11" y="21"/>
                  </a:cubicBezTo>
                  <a:lnTo>
                    <a:pt x="0" y="7"/>
                  </a:lnTo>
                  <a:lnTo>
                    <a:pt x="31" y="51"/>
                  </a:lnTo>
                  <a:cubicBezTo>
                    <a:pt x="31" y="43"/>
                    <a:pt x="22" y="17"/>
                    <a:pt x="26" y="17"/>
                  </a:cubicBezTo>
                  <a:lnTo>
                    <a:pt x="26" y="17"/>
                  </a:lnTo>
                  <a:cubicBezTo>
                    <a:pt x="27" y="17"/>
                    <a:pt x="29" y="18"/>
                    <a:pt x="31" y="21"/>
                  </a:cubicBezTo>
                  <a:cubicBezTo>
                    <a:pt x="19" y="6"/>
                    <a:pt x="14" y="1"/>
                    <a:pt x="1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2380378" y="1705791"/>
              <a:ext cx="925" cy="1541"/>
            </a:xfrm>
            <a:custGeom>
              <a:avLst/>
              <a:gdLst/>
              <a:ahLst/>
              <a:cxnLst/>
              <a:rect l="l" t="t" r="r" b="b"/>
              <a:pathLst>
                <a:path w="12" h="20" extrusionOk="0">
                  <a:moveTo>
                    <a:pt x="0" y="1"/>
                  </a:moveTo>
                  <a:cubicBezTo>
                    <a:pt x="0" y="1"/>
                    <a:pt x="1" y="2"/>
                    <a:pt x="2" y="5"/>
                  </a:cubicBezTo>
                  <a:lnTo>
                    <a:pt x="2" y="5"/>
                  </a:lnTo>
                  <a:cubicBezTo>
                    <a:pt x="1" y="2"/>
                    <a:pt x="1" y="1"/>
                    <a:pt x="0" y="1"/>
                  </a:cubicBezTo>
                  <a:close/>
                  <a:moveTo>
                    <a:pt x="2" y="5"/>
                  </a:moveTo>
                  <a:cubicBezTo>
                    <a:pt x="3" y="7"/>
                    <a:pt x="4" y="10"/>
                    <a:pt x="5" y="13"/>
                  </a:cubicBezTo>
                  <a:cubicBezTo>
                    <a:pt x="5" y="17"/>
                    <a:pt x="8" y="17"/>
                    <a:pt x="8" y="20"/>
                  </a:cubicBezTo>
                  <a:cubicBezTo>
                    <a:pt x="8" y="17"/>
                    <a:pt x="8" y="17"/>
                    <a:pt x="11" y="17"/>
                  </a:cubicBezTo>
                  <a:cubicBezTo>
                    <a:pt x="7" y="11"/>
                    <a:pt x="4" y="7"/>
                    <a:pt x="2" y="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2380917" y="1707255"/>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2381226" y="1705714"/>
              <a:ext cx="2466" cy="3545"/>
            </a:xfrm>
            <a:custGeom>
              <a:avLst/>
              <a:gdLst/>
              <a:ahLst/>
              <a:cxnLst/>
              <a:rect l="l" t="t" r="r" b="b"/>
              <a:pathLst>
                <a:path w="32" h="46" extrusionOk="0">
                  <a:moveTo>
                    <a:pt x="0" y="1"/>
                  </a:moveTo>
                  <a:lnTo>
                    <a:pt x="11" y="21"/>
                  </a:lnTo>
                  <a:cubicBezTo>
                    <a:pt x="17" y="31"/>
                    <a:pt x="24" y="35"/>
                    <a:pt x="31" y="45"/>
                  </a:cubicBezTo>
                  <a:cubicBezTo>
                    <a:pt x="24" y="31"/>
                    <a:pt x="14" y="18"/>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2379145" y="1702323"/>
              <a:ext cx="694" cy="1079"/>
            </a:xfrm>
            <a:custGeom>
              <a:avLst/>
              <a:gdLst/>
              <a:ahLst/>
              <a:cxnLst/>
              <a:rect l="l" t="t" r="r" b="b"/>
              <a:pathLst>
                <a:path w="9" h="14" extrusionOk="0">
                  <a:moveTo>
                    <a:pt x="0" y="1"/>
                  </a:moveTo>
                  <a:lnTo>
                    <a:pt x="4" y="11"/>
                  </a:lnTo>
                  <a:cubicBezTo>
                    <a:pt x="6" y="13"/>
                    <a:pt x="8" y="14"/>
                    <a:pt x="8" y="14"/>
                  </a:cubicBezTo>
                  <a:cubicBezTo>
                    <a:pt x="9" y="14"/>
                    <a:pt x="6"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2378682" y="1702169"/>
              <a:ext cx="1618" cy="2620"/>
            </a:xfrm>
            <a:custGeom>
              <a:avLst/>
              <a:gdLst/>
              <a:ahLst/>
              <a:cxnLst/>
              <a:rect l="l" t="t" r="r" b="b"/>
              <a:pathLst>
                <a:path w="21" h="34" extrusionOk="0">
                  <a:moveTo>
                    <a:pt x="1" y="1"/>
                  </a:moveTo>
                  <a:cubicBezTo>
                    <a:pt x="1" y="1"/>
                    <a:pt x="4" y="6"/>
                    <a:pt x="7" y="10"/>
                  </a:cubicBezTo>
                  <a:lnTo>
                    <a:pt x="7" y="10"/>
                  </a:lnTo>
                  <a:cubicBezTo>
                    <a:pt x="3" y="3"/>
                    <a:pt x="1" y="1"/>
                    <a:pt x="1" y="1"/>
                  </a:cubicBezTo>
                  <a:close/>
                  <a:moveTo>
                    <a:pt x="7" y="10"/>
                  </a:moveTo>
                  <a:lnTo>
                    <a:pt x="7" y="10"/>
                  </a:lnTo>
                  <a:cubicBezTo>
                    <a:pt x="8" y="12"/>
                    <a:pt x="9" y="14"/>
                    <a:pt x="11" y="16"/>
                  </a:cubicBezTo>
                  <a:lnTo>
                    <a:pt x="11" y="16"/>
                  </a:lnTo>
                  <a:cubicBezTo>
                    <a:pt x="13" y="20"/>
                    <a:pt x="17" y="27"/>
                    <a:pt x="20" y="34"/>
                  </a:cubicBezTo>
                  <a:lnTo>
                    <a:pt x="10" y="13"/>
                  </a:lnTo>
                  <a:cubicBezTo>
                    <a:pt x="9" y="12"/>
                    <a:pt x="8" y="11"/>
                    <a:pt x="7"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2377295" y="1701321"/>
              <a:ext cx="2389" cy="3083"/>
            </a:xfrm>
            <a:custGeom>
              <a:avLst/>
              <a:gdLst/>
              <a:ahLst/>
              <a:cxnLst/>
              <a:rect l="l" t="t" r="r" b="b"/>
              <a:pathLst>
                <a:path w="31" h="40" extrusionOk="0">
                  <a:moveTo>
                    <a:pt x="1" y="1"/>
                  </a:moveTo>
                  <a:cubicBezTo>
                    <a:pt x="1" y="9"/>
                    <a:pt x="22" y="39"/>
                    <a:pt x="29" y="39"/>
                  </a:cubicBezTo>
                  <a:cubicBezTo>
                    <a:pt x="30" y="39"/>
                    <a:pt x="31" y="39"/>
                    <a:pt x="31" y="37"/>
                  </a:cubicBezTo>
                  <a:cubicBezTo>
                    <a:pt x="21" y="28"/>
                    <a:pt x="11"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2369743" y="1693229"/>
              <a:ext cx="1541" cy="1695"/>
            </a:xfrm>
            <a:custGeom>
              <a:avLst/>
              <a:gdLst/>
              <a:ahLst/>
              <a:cxnLst/>
              <a:rect l="l" t="t" r="r" b="b"/>
              <a:pathLst>
                <a:path w="20" h="22" extrusionOk="0">
                  <a:moveTo>
                    <a:pt x="1" y="0"/>
                  </a:moveTo>
                  <a:lnTo>
                    <a:pt x="11" y="21"/>
                  </a:lnTo>
                  <a:cubicBezTo>
                    <a:pt x="10" y="19"/>
                    <a:pt x="10" y="18"/>
                    <a:pt x="11" y="18"/>
                  </a:cubicBezTo>
                  <a:cubicBezTo>
                    <a:pt x="13" y="18"/>
                    <a:pt x="18" y="21"/>
                    <a:pt x="19" y="21"/>
                  </a:cubicBezTo>
                  <a:cubicBezTo>
                    <a:pt x="20" y="21"/>
                    <a:pt x="19" y="20"/>
                    <a:pt x="15" y="1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2381457" y="1703402"/>
              <a:ext cx="2697" cy="3468"/>
            </a:xfrm>
            <a:custGeom>
              <a:avLst/>
              <a:gdLst/>
              <a:ahLst/>
              <a:cxnLst/>
              <a:rect l="l" t="t" r="r" b="b"/>
              <a:pathLst>
                <a:path w="35" h="45" extrusionOk="0">
                  <a:moveTo>
                    <a:pt x="0" y="1"/>
                  </a:moveTo>
                  <a:lnTo>
                    <a:pt x="8" y="14"/>
                  </a:lnTo>
                  <a:cubicBezTo>
                    <a:pt x="14" y="21"/>
                    <a:pt x="25" y="27"/>
                    <a:pt x="35" y="44"/>
                  </a:cubicBezTo>
                  <a:cubicBezTo>
                    <a:pt x="28" y="31"/>
                    <a:pt x="11" y="1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2380455" y="1701629"/>
              <a:ext cx="1079" cy="1850"/>
            </a:xfrm>
            <a:custGeom>
              <a:avLst/>
              <a:gdLst/>
              <a:ahLst/>
              <a:cxnLst/>
              <a:rect l="l" t="t" r="r" b="b"/>
              <a:pathLst>
                <a:path w="14" h="24" extrusionOk="0">
                  <a:moveTo>
                    <a:pt x="4" y="0"/>
                  </a:moveTo>
                  <a:cubicBezTo>
                    <a:pt x="0" y="0"/>
                    <a:pt x="7" y="10"/>
                    <a:pt x="13" y="24"/>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2375985" y="1697622"/>
              <a:ext cx="1927" cy="3776"/>
            </a:xfrm>
            <a:custGeom>
              <a:avLst/>
              <a:gdLst/>
              <a:ahLst/>
              <a:cxnLst/>
              <a:rect l="l" t="t" r="r" b="b"/>
              <a:pathLst>
                <a:path w="25" h="49" extrusionOk="0">
                  <a:moveTo>
                    <a:pt x="1" y="1"/>
                  </a:moveTo>
                  <a:lnTo>
                    <a:pt x="24" y="49"/>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2384540" y="1704943"/>
              <a:ext cx="2004" cy="3468"/>
            </a:xfrm>
            <a:custGeom>
              <a:avLst/>
              <a:gdLst/>
              <a:ahLst/>
              <a:cxnLst/>
              <a:rect l="l" t="t" r="r" b="b"/>
              <a:pathLst>
                <a:path w="26" h="45" extrusionOk="0">
                  <a:moveTo>
                    <a:pt x="1" y="1"/>
                  </a:moveTo>
                  <a:lnTo>
                    <a:pt x="8" y="18"/>
                  </a:lnTo>
                  <a:lnTo>
                    <a:pt x="25" y="45"/>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2385618" y="1705251"/>
              <a:ext cx="3006" cy="4008"/>
            </a:xfrm>
            <a:custGeom>
              <a:avLst/>
              <a:gdLst/>
              <a:ahLst/>
              <a:cxnLst/>
              <a:rect l="l" t="t" r="r" b="b"/>
              <a:pathLst>
                <a:path w="39" h="52" extrusionOk="0">
                  <a:moveTo>
                    <a:pt x="1" y="0"/>
                  </a:moveTo>
                  <a:cubicBezTo>
                    <a:pt x="15" y="24"/>
                    <a:pt x="28" y="37"/>
                    <a:pt x="38" y="51"/>
                  </a:cubicBezTo>
                  <a:cubicBezTo>
                    <a:pt x="38" y="47"/>
                    <a:pt x="24" y="27"/>
                    <a:pt x="15" y="7"/>
                  </a:cubicBezTo>
                  <a:lnTo>
                    <a:pt x="15" y="7"/>
                  </a:lnTo>
                  <a:cubicBezTo>
                    <a:pt x="17" y="12"/>
                    <a:pt x="18" y="15"/>
                    <a:pt x="17" y="15"/>
                  </a:cubicBezTo>
                  <a:cubicBezTo>
                    <a:pt x="16" y="15"/>
                    <a:pt x="11"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2385618" y="1703633"/>
              <a:ext cx="1156" cy="2158"/>
            </a:xfrm>
            <a:custGeom>
              <a:avLst/>
              <a:gdLst/>
              <a:ahLst/>
              <a:cxnLst/>
              <a:rect l="l" t="t" r="r" b="b"/>
              <a:pathLst>
                <a:path w="15" h="28" extrusionOk="0">
                  <a:moveTo>
                    <a:pt x="1" y="1"/>
                  </a:moveTo>
                  <a:lnTo>
                    <a:pt x="1" y="1"/>
                  </a:lnTo>
                  <a:cubicBezTo>
                    <a:pt x="1" y="2"/>
                    <a:pt x="2" y="3"/>
                    <a:pt x="2" y="3"/>
                  </a:cubicBezTo>
                  <a:lnTo>
                    <a:pt x="2" y="3"/>
                  </a:lnTo>
                  <a:cubicBezTo>
                    <a:pt x="2" y="2"/>
                    <a:pt x="1" y="2"/>
                    <a:pt x="1" y="1"/>
                  </a:cubicBezTo>
                  <a:close/>
                  <a:moveTo>
                    <a:pt x="2" y="3"/>
                  </a:moveTo>
                  <a:cubicBezTo>
                    <a:pt x="4" y="9"/>
                    <a:pt x="7" y="15"/>
                    <a:pt x="11" y="22"/>
                  </a:cubicBezTo>
                  <a:lnTo>
                    <a:pt x="11" y="22"/>
                  </a:lnTo>
                  <a:cubicBezTo>
                    <a:pt x="9" y="18"/>
                    <a:pt x="6" y="11"/>
                    <a:pt x="2" y="3"/>
                  </a:cubicBezTo>
                  <a:close/>
                  <a:moveTo>
                    <a:pt x="11" y="22"/>
                  </a:moveTo>
                  <a:cubicBezTo>
                    <a:pt x="12" y="25"/>
                    <a:pt x="13" y="26"/>
                    <a:pt x="15" y="28"/>
                  </a:cubicBezTo>
                  <a:cubicBezTo>
                    <a:pt x="13" y="26"/>
                    <a:pt x="12" y="24"/>
                    <a:pt x="11"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2381457" y="1701629"/>
              <a:ext cx="2235" cy="2620"/>
            </a:xfrm>
            <a:custGeom>
              <a:avLst/>
              <a:gdLst/>
              <a:ahLst/>
              <a:cxnLst/>
              <a:rect l="l" t="t" r="r" b="b"/>
              <a:pathLst>
                <a:path w="29" h="34" extrusionOk="0">
                  <a:moveTo>
                    <a:pt x="5" y="0"/>
                  </a:moveTo>
                  <a:lnTo>
                    <a:pt x="0" y="3"/>
                  </a:lnTo>
                  <a:cubicBezTo>
                    <a:pt x="8" y="10"/>
                    <a:pt x="21" y="27"/>
                    <a:pt x="28" y="33"/>
                  </a:cubicBezTo>
                  <a:lnTo>
                    <a:pt x="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2381457" y="1701629"/>
              <a:ext cx="617" cy="0"/>
            </a:xfrm>
            <a:custGeom>
              <a:avLst/>
              <a:gdLst/>
              <a:ahLst/>
              <a:cxnLst/>
              <a:rect l="l" t="t" r="r" b="b"/>
              <a:pathLst>
                <a:path w="8" extrusionOk="0">
                  <a:moveTo>
                    <a:pt x="0" y="0"/>
                  </a:moveTo>
                  <a:lnTo>
                    <a:pt x="5" y="0"/>
                  </a:ln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2381226" y="1701552"/>
              <a:ext cx="308" cy="385"/>
            </a:xfrm>
            <a:custGeom>
              <a:avLst/>
              <a:gdLst/>
              <a:ahLst/>
              <a:cxnLst/>
              <a:rect l="l" t="t" r="r" b="b"/>
              <a:pathLst>
                <a:path w="4" h="5" extrusionOk="0">
                  <a:moveTo>
                    <a:pt x="1" y="1"/>
                  </a:moveTo>
                  <a:lnTo>
                    <a:pt x="1" y="1"/>
                  </a:lnTo>
                  <a:cubicBezTo>
                    <a:pt x="1" y="1"/>
                    <a:pt x="2" y="2"/>
                    <a:pt x="3" y="4"/>
                  </a:cubicBez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2374675" y="1694308"/>
              <a:ext cx="3468" cy="5241"/>
            </a:xfrm>
            <a:custGeom>
              <a:avLst/>
              <a:gdLst/>
              <a:ahLst/>
              <a:cxnLst/>
              <a:rect l="l" t="t" r="r" b="b"/>
              <a:pathLst>
                <a:path w="45" h="68" extrusionOk="0">
                  <a:moveTo>
                    <a:pt x="1" y="0"/>
                  </a:moveTo>
                  <a:cubicBezTo>
                    <a:pt x="12" y="16"/>
                    <a:pt x="22" y="27"/>
                    <a:pt x="32" y="42"/>
                  </a:cubicBezTo>
                  <a:lnTo>
                    <a:pt x="32" y="42"/>
                  </a:lnTo>
                  <a:cubicBezTo>
                    <a:pt x="24" y="30"/>
                    <a:pt x="15" y="16"/>
                    <a:pt x="1" y="0"/>
                  </a:cubicBezTo>
                  <a:close/>
                  <a:moveTo>
                    <a:pt x="32" y="42"/>
                  </a:moveTo>
                  <a:cubicBezTo>
                    <a:pt x="37" y="51"/>
                    <a:pt x="41" y="59"/>
                    <a:pt x="45" y="67"/>
                  </a:cubicBezTo>
                  <a:cubicBezTo>
                    <a:pt x="40" y="58"/>
                    <a:pt x="36" y="50"/>
                    <a:pt x="32" y="4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2378297" y="1698470"/>
              <a:ext cx="1695" cy="2158"/>
            </a:xfrm>
            <a:custGeom>
              <a:avLst/>
              <a:gdLst/>
              <a:ahLst/>
              <a:cxnLst/>
              <a:rect l="l" t="t" r="r" b="b"/>
              <a:pathLst>
                <a:path w="22" h="28" extrusionOk="0">
                  <a:moveTo>
                    <a:pt x="1" y="0"/>
                  </a:moveTo>
                  <a:cubicBezTo>
                    <a:pt x="8" y="7"/>
                    <a:pt x="18" y="21"/>
                    <a:pt x="21" y="27"/>
                  </a:cubicBezTo>
                  <a:lnTo>
                    <a:pt x="11" y="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2378605" y="1697930"/>
              <a:ext cx="848" cy="848"/>
            </a:xfrm>
            <a:custGeom>
              <a:avLst/>
              <a:gdLst/>
              <a:ahLst/>
              <a:cxnLst/>
              <a:rect l="l" t="t" r="r" b="b"/>
              <a:pathLst>
                <a:path w="11" h="11" extrusionOk="0">
                  <a:moveTo>
                    <a:pt x="1" y="0"/>
                  </a:moveTo>
                  <a:lnTo>
                    <a:pt x="7" y="11"/>
                  </a:lnTo>
                  <a:lnTo>
                    <a:pt x="11"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2381996" y="1699626"/>
              <a:ext cx="1695" cy="2312"/>
            </a:xfrm>
            <a:custGeom>
              <a:avLst/>
              <a:gdLst/>
              <a:ahLst/>
              <a:cxnLst/>
              <a:rect l="l" t="t" r="r" b="b"/>
              <a:pathLst>
                <a:path w="22" h="30" extrusionOk="0">
                  <a:moveTo>
                    <a:pt x="2" y="1"/>
                  </a:moveTo>
                  <a:cubicBezTo>
                    <a:pt x="1" y="1"/>
                    <a:pt x="1" y="1"/>
                    <a:pt x="1" y="2"/>
                  </a:cubicBezTo>
                  <a:cubicBezTo>
                    <a:pt x="7" y="12"/>
                    <a:pt x="18" y="29"/>
                    <a:pt x="21" y="29"/>
                  </a:cubicBezTo>
                  <a:cubicBezTo>
                    <a:pt x="10" y="12"/>
                    <a:pt x="10" y="9"/>
                    <a:pt x="14" y="6"/>
                  </a:cubicBezTo>
                  <a:cubicBezTo>
                    <a:pt x="9" y="3"/>
                    <a:pt x="5"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2382150" y="1701167"/>
              <a:ext cx="154" cy="462"/>
            </a:xfrm>
            <a:custGeom>
              <a:avLst/>
              <a:gdLst/>
              <a:ahLst/>
              <a:cxnLst/>
              <a:rect l="l" t="t" r="r" b="b"/>
              <a:pathLst>
                <a:path w="2" h="6" extrusionOk="0">
                  <a:moveTo>
                    <a:pt x="1" y="0"/>
                  </a:moveTo>
                  <a:lnTo>
                    <a:pt x="1" y="0"/>
                  </a:lnTo>
                  <a:cubicBezTo>
                    <a:pt x="0" y="0"/>
                    <a:pt x="0" y="2"/>
                    <a:pt x="2" y="6"/>
                  </a:cubicBezTo>
                  <a:lnTo>
                    <a:pt x="2" y="3"/>
                  </a:ln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2384077" y="1698701"/>
              <a:ext cx="308" cy="308"/>
            </a:xfrm>
            <a:custGeom>
              <a:avLst/>
              <a:gdLst/>
              <a:ahLst/>
              <a:cxnLst/>
              <a:rect l="l" t="t" r="r" b="b"/>
              <a:pathLst>
                <a:path w="4" h="4" extrusionOk="0">
                  <a:moveTo>
                    <a:pt x="4" y="4"/>
                  </a:move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2381226" y="1699086"/>
              <a:ext cx="848" cy="1233"/>
            </a:xfrm>
            <a:custGeom>
              <a:avLst/>
              <a:gdLst/>
              <a:ahLst/>
              <a:cxnLst/>
              <a:rect l="l" t="t" r="r" b="b"/>
              <a:pathLst>
                <a:path w="11" h="16" extrusionOk="0">
                  <a:moveTo>
                    <a:pt x="1" y="0"/>
                  </a:moveTo>
                  <a:cubicBezTo>
                    <a:pt x="0" y="0"/>
                    <a:pt x="4" y="6"/>
                    <a:pt x="9" y="13"/>
                  </a:cubicBezTo>
                  <a:lnTo>
                    <a:pt x="9" y="13"/>
                  </a:lnTo>
                  <a:cubicBezTo>
                    <a:pt x="8" y="11"/>
                    <a:pt x="9" y="9"/>
                    <a:pt x="11" y="9"/>
                  </a:cubicBezTo>
                  <a:cubicBezTo>
                    <a:pt x="8" y="4"/>
                    <a:pt x="6" y="1"/>
                    <a:pt x="4" y="1"/>
                  </a:cubicBezTo>
                  <a:cubicBezTo>
                    <a:pt x="4" y="1"/>
                    <a:pt x="3" y="1"/>
                    <a:pt x="3" y="2"/>
                  </a:cubicBezTo>
                  <a:cubicBezTo>
                    <a:pt x="2" y="1"/>
                    <a:pt x="1" y="0"/>
                    <a:pt x="1" y="0"/>
                  </a:cubicBezTo>
                  <a:close/>
                  <a:moveTo>
                    <a:pt x="9" y="13"/>
                  </a:moveTo>
                  <a:lnTo>
                    <a:pt x="9" y="13"/>
                  </a:lnTo>
                  <a:cubicBezTo>
                    <a:pt x="9" y="14"/>
                    <a:pt x="10" y="15"/>
                    <a:pt x="11" y="16"/>
                  </a:cubicBezTo>
                  <a:cubicBezTo>
                    <a:pt x="10" y="15"/>
                    <a:pt x="9" y="14"/>
                    <a:pt x="9"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2384077" y="1701013"/>
              <a:ext cx="1310" cy="1541"/>
            </a:xfrm>
            <a:custGeom>
              <a:avLst/>
              <a:gdLst/>
              <a:ahLst/>
              <a:cxnLst/>
              <a:rect l="l" t="t" r="r" b="b"/>
              <a:pathLst>
                <a:path w="17" h="20" extrusionOk="0">
                  <a:moveTo>
                    <a:pt x="1" y="1"/>
                  </a:moveTo>
                  <a:cubicBezTo>
                    <a:pt x="6" y="9"/>
                    <a:pt x="16" y="20"/>
                    <a:pt x="16" y="20"/>
                  </a:cubicBezTo>
                  <a:cubicBezTo>
                    <a:pt x="16" y="20"/>
                    <a:pt x="16" y="19"/>
                    <a:pt x="14" y="18"/>
                  </a:cubicBezTo>
                  <a:cubicBezTo>
                    <a:pt x="11" y="11"/>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2382767" y="1701861"/>
              <a:ext cx="385" cy="617"/>
            </a:xfrm>
            <a:custGeom>
              <a:avLst/>
              <a:gdLst/>
              <a:ahLst/>
              <a:cxnLst/>
              <a:rect l="l" t="t" r="r" b="b"/>
              <a:pathLst>
                <a:path w="5" h="8" extrusionOk="0">
                  <a:moveTo>
                    <a:pt x="0" y="0"/>
                  </a:moveTo>
                  <a:lnTo>
                    <a:pt x="0" y="3"/>
                  </a:lnTo>
                  <a:cubicBezTo>
                    <a:pt x="3" y="6"/>
                    <a:pt x="4" y="7"/>
                    <a:pt x="5" y="7"/>
                  </a:cubicBezTo>
                  <a:cubicBezTo>
                    <a:pt x="5"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2381996" y="1700242"/>
              <a:ext cx="848" cy="1695"/>
            </a:xfrm>
            <a:custGeom>
              <a:avLst/>
              <a:gdLst/>
              <a:ahLst/>
              <a:cxnLst/>
              <a:rect l="l" t="t" r="r" b="b"/>
              <a:pathLst>
                <a:path w="11" h="22" extrusionOk="0">
                  <a:moveTo>
                    <a:pt x="1" y="1"/>
                  </a:moveTo>
                  <a:cubicBezTo>
                    <a:pt x="1" y="4"/>
                    <a:pt x="1" y="7"/>
                    <a:pt x="4" y="15"/>
                  </a:cubicBezTo>
                  <a:cubicBezTo>
                    <a:pt x="7" y="18"/>
                    <a:pt x="10" y="21"/>
                    <a:pt x="10" y="21"/>
                  </a:cubicBezTo>
                  <a:cubicBezTo>
                    <a:pt x="7" y="18"/>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2373365" y="1682594"/>
              <a:ext cx="10789" cy="16184"/>
            </a:xfrm>
            <a:custGeom>
              <a:avLst/>
              <a:gdLst/>
              <a:ahLst/>
              <a:cxnLst/>
              <a:rect l="l" t="t" r="r" b="b"/>
              <a:pathLst>
                <a:path w="140" h="210" extrusionOk="0">
                  <a:moveTo>
                    <a:pt x="1" y="1"/>
                  </a:moveTo>
                  <a:cubicBezTo>
                    <a:pt x="16" y="22"/>
                    <a:pt x="29" y="45"/>
                    <a:pt x="24" y="45"/>
                  </a:cubicBezTo>
                  <a:cubicBezTo>
                    <a:pt x="23" y="45"/>
                    <a:pt x="19" y="41"/>
                    <a:pt x="11" y="34"/>
                  </a:cubicBezTo>
                  <a:lnTo>
                    <a:pt x="11" y="34"/>
                  </a:lnTo>
                  <a:cubicBezTo>
                    <a:pt x="24" y="57"/>
                    <a:pt x="96" y="155"/>
                    <a:pt x="140" y="210"/>
                  </a:cubicBezTo>
                  <a:cubicBezTo>
                    <a:pt x="130" y="196"/>
                    <a:pt x="122" y="183"/>
                    <a:pt x="113" y="163"/>
                  </a:cubicBezTo>
                  <a:cubicBezTo>
                    <a:pt x="99" y="149"/>
                    <a:pt x="75" y="129"/>
                    <a:pt x="62" y="102"/>
                  </a:cubicBezTo>
                  <a:cubicBezTo>
                    <a:pt x="60" y="97"/>
                    <a:pt x="60" y="95"/>
                    <a:pt x="61" y="95"/>
                  </a:cubicBezTo>
                  <a:lnTo>
                    <a:pt x="61" y="95"/>
                  </a:lnTo>
                  <a:cubicBezTo>
                    <a:pt x="64" y="95"/>
                    <a:pt x="76" y="112"/>
                    <a:pt x="85" y="122"/>
                  </a:cubicBezTo>
                  <a:cubicBezTo>
                    <a:pt x="58" y="88"/>
                    <a:pt x="52" y="65"/>
                    <a:pt x="11" y="10"/>
                  </a:cubicBezTo>
                  <a:lnTo>
                    <a:pt x="11" y="10"/>
                  </a:lnTo>
                  <a:lnTo>
                    <a:pt x="21" y="31"/>
                  </a:lnTo>
                  <a:cubicBezTo>
                    <a:pt x="15" y="2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2383615" y="1698932"/>
              <a:ext cx="2620" cy="3237"/>
            </a:xfrm>
            <a:custGeom>
              <a:avLst/>
              <a:gdLst/>
              <a:ahLst/>
              <a:cxnLst/>
              <a:rect l="l" t="t" r="r" b="b"/>
              <a:pathLst>
                <a:path w="34" h="42" extrusionOk="0">
                  <a:moveTo>
                    <a:pt x="10" y="1"/>
                  </a:moveTo>
                  <a:lnTo>
                    <a:pt x="0" y="4"/>
                  </a:lnTo>
                  <a:cubicBezTo>
                    <a:pt x="3" y="7"/>
                    <a:pt x="13" y="18"/>
                    <a:pt x="33" y="41"/>
                  </a:cubicBezTo>
                  <a:cubicBezTo>
                    <a:pt x="24" y="24"/>
                    <a:pt x="17" y="11"/>
                    <a:pt x="1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2378297" y="1692998"/>
              <a:ext cx="5857" cy="8092"/>
            </a:xfrm>
            <a:custGeom>
              <a:avLst/>
              <a:gdLst/>
              <a:ahLst/>
              <a:cxnLst/>
              <a:rect l="l" t="t" r="r" b="b"/>
              <a:pathLst>
                <a:path w="76" h="105" extrusionOk="0">
                  <a:moveTo>
                    <a:pt x="62" y="84"/>
                  </a:moveTo>
                  <a:cubicBezTo>
                    <a:pt x="69" y="92"/>
                    <a:pt x="69" y="95"/>
                    <a:pt x="69" y="98"/>
                  </a:cubicBezTo>
                  <a:cubicBezTo>
                    <a:pt x="66" y="92"/>
                    <a:pt x="62" y="88"/>
                    <a:pt x="62" y="84"/>
                  </a:cubicBezTo>
                  <a:close/>
                  <a:moveTo>
                    <a:pt x="5" y="0"/>
                  </a:moveTo>
                  <a:cubicBezTo>
                    <a:pt x="1" y="7"/>
                    <a:pt x="21" y="31"/>
                    <a:pt x="28" y="48"/>
                  </a:cubicBezTo>
                  <a:cubicBezTo>
                    <a:pt x="29" y="46"/>
                    <a:pt x="30" y="44"/>
                    <a:pt x="31" y="44"/>
                  </a:cubicBezTo>
                  <a:cubicBezTo>
                    <a:pt x="34" y="44"/>
                    <a:pt x="42" y="67"/>
                    <a:pt x="58" y="81"/>
                  </a:cubicBezTo>
                  <a:cubicBezTo>
                    <a:pt x="62" y="88"/>
                    <a:pt x="62" y="92"/>
                    <a:pt x="62" y="92"/>
                  </a:cubicBezTo>
                  <a:cubicBezTo>
                    <a:pt x="66" y="95"/>
                    <a:pt x="69" y="98"/>
                    <a:pt x="76" y="105"/>
                  </a:cubicBezTo>
                  <a:lnTo>
                    <a:pt x="72" y="101"/>
                  </a:lnTo>
                  <a:lnTo>
                    <a:pt x="69" y="81"/>
                  </a:lnTo>
                  <a:cubicBezTo>
                    <a:pt x="66" y="80"/>
                    <a:pt x="64" y="79"/>
                    <a:pt x="63" y="79"/>
                  </a:cubicBezTo>
                  <a:cubicBezTo>
                    <a:pt x="62" y="79"/>
                    <a:pt x="62" y="81"/>
                    <a:pt x="62" y="84"/>
                  </a:cubicBezTo>
                  <a:cubicBezTo>
                    <a:pt x="38" y="51"/>
                    <a:pt x="32" y="34"/>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2371361" y="1688836"/>
              <a:ext cx="308" cy="617"/>
            </a:xfrm>
            <a:custGeom>
              <a:avLst/>
              <a:gdLst/>
              <a:ahLst/>
              <a:cxnLst/>
              <a:rect l="l" t="t" r="r" b="b"/>
              <a:pathLst>
                <a:path w="4" h="8" extrusionOk="0">
                  <a:moveTo>
                    <a:pt x="0" y="1"/>
                  </a:moveTo>
                  <a:cubicBezTo>
                    <a:pt x="0" y="4"/>
                    <a:pt x="3" y="4"/>
                    <a:pt x="3" y="7"/>
                  </a:cubicBezTo>
                  <a:cubicBezTo>
                    <a:pt x="3" y="4"/>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2371592" y="1689376"/>
              <a:ext cx="5549" cy="6782"/>
            </a:xfrm>
            <a:custGeom>
              <a:avLst/>
              <a:gdLst/>
              <a:ahLst/>
              <a:cxnLst/>
              <a:rect l="l" t="t" r="r" b="b"/>
              <a:pathLst>
                <a:path w="72" h="88" extrusionOk="0">
                  <a:moveTo>
                    <a:pt x="0" y="0"/>
                  </a:moveTo>
                  <a:lnTo>
                    <a:pt x="0" y="0"/>
                  </a:lnTo>
                  <a:cubicBezTo>
                    <a:pt x="7" y="10"/>
                    <a:pt x="14" y="27"/>
                    <a:pt x="31" y="41"/>
                  </a:cubicBezTo>
                  <a:lnTo>
                    <a:pt x="27" y="34"/>
                  </a:lnTo>
                  <a:lnTo>
                    <a:pt x="27" y="34"/>
                  </a:lnTo>
                  <a:cubicBezTo>
                    <a:pt x="33" y="39"/>
                    <a:pt x="45" y="52"/>
                    <a:pt x="55" y="64"/>
                  </a:cubicBezTo>
                  <a:lnTo>
                    <a:pt x="55" y="64"/>
                  </a:lnTo>
                  <a:cubicBezTo>
                    <a:pt x="42" y="46"/>
                    <a:pt x="29" y="30"/>
                    <a:pt x="14" y="10"/>
                  </a:cubicBezTo>
                  <a:lnTo>
                    <a:pt x="14" y="10"/>
                  </a:lnTo>
                  <a:cubicBezTo>
                    <a:pt x="14" y="14"/>
                    <a:pt x="24" y="27"/>
                    <a:pt x="21" y="27"/>
                  </a:cubicBezTo>
                  <a:cubicBezTo>
                    <a:pt x="11" y="17"/>
                    <a:pt x="11" y="10"/>
                    <a:pt x="0" y="0"/>
                  </a:cubicBezTo>
                  <a:close/>
                  <a:moveTo>
                    <a:pt x="55" y="64"/>
                  </a:moveTo>
                  <a:cubicBezTo>
                    <a:pt x="61" y="72"/>
                    <a:pt x="66" y="79"/>
                    <a:pt x="72" y="88"/>
                  </a:cubicBezTo>
                  <a:cubicBezTo>
                    <a:pt x="72" y="85"/>
                    <a:pt x="64" y="75"/>
                    <a:pt x="55" y="6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2374983" y="1690686"/>
              <a:ext cx="2389" cy="3699"/>
            </a:xfrm>
            <a:custGeom>
              <a:avLst/>
              <a:gdLst/>
              <a:ahLst/>
              <a:cxnLst/>
              <a:rect l="l" t="t" r="r" b="b"/>
              <a:pathLst>
                <a:path w="31" h="48" extrusionOk="0">
                  <a:moveTo>
                    <a:pt x="0" y="0"/>
                  </a:moveTo>
                  <a:lnTo>
                    <a:pt x="14" y="17"/>
                  </a:lnTo>
                  <a:cubicBezTo>
                    <a:pt x="13" y="16"/>
                    <a:pt x="13" y="16"/>
                    <a:pt x="12" y="16"/>
                  </a:cubicBezTo>
                  <a:lnTo>
                    <a:pt x="12" y="16"/>
                  </a:lnTo>
                  <a:cubicBezTo>
                    <a:pt x="11" y="16"/>
                    <a:pt x="22" y="35"/>
                    <a:pt x="31" y="47"/>
                  </a:cubicBezTo>
                  <a:lnTo>
                    <a:pt x="24" y="2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2384925" y="1698932"/>
              <a:ext cx="2389" cy="4085"/>
            </a:xfrm>
            <a:custGeom>
              <a:avLst/>
              <a:gdLst/>
              <a:ahLst/>
              <a:cxnLst/>
              <a:rect l="l" t="t" r="r" b="b"/>
              <a:pathLst>
                <a:path w="31" h="53" extrusionOk="0">
                  <a:moveTo>
                    <a:pt x="0" y="1"/>
                  </a:moveTo>
                  <a:lnTo>
                    <a:pt x="7" y="18"/>
                  </a:lnTo>
                  <a:lnTo>
                    <a:pt x="30" y="52"/>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2385618" y="1699471"/>
              <a:ext cx="1695" cy="2466"/>
            </a:xfrm>
            <a:custGeom>
              <a:avLst/>
              <a:gdLst/>
              <a:ahLst/>
              <a:cxnLst/>
              <a:rect l="l" t="t" r="r" b="b"/>
              <a:pathLst>
                <a:path w="22" h="32" extrusionOk="0">
                  <a:moveTo>
                    <a:pt x="1" y="0"/>
                  </a:moveTo>
                  <a:lnTo>
                    <a:pt x="21" y="31"/>
                  </a:lnTo>
                  <a:lnTo>
                    <a:pt x="11"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2397872" y="1646681"/>
              <a:ext cx="308" cy="848"/>
            </a:xfrm>
            <a:custGeom>
              <a:avLst/>
              <a:gdLst/>
              <a:ahLst/>
              <a:cxnLst/>
              <a:rect l="l" t="t" r="r" b="b"/>
              <a:pathLst>
                <a:path w="4" h="11" extrusionOk="0">
                  <a:moveTo>
                    <a:pt x="1" y="0"/>
                  </a:moveTo>
                  <a:cubicBezTo>
                    <a:pt x="1" y="4"/>
                    <a:pt x="1" y="7"/>
                    <a:pt x="4" y="10"/>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2397101" y="1647914"/>
              <a:ext cx="848" cy="1156"/>
            </a:xfrm>
            <a:custGeom>
              <a:avLst/>
              <a:gdLst/>
              <a:ahLst/>
              <a:cxnLst/>
              <a:rect l="l" t="t" r="r" b="b"/>
              <a:pathLst>
                <a:path w="11" h="15" extrusionOk="0">
                  <a:moveTo>
                    <a:pt x="0" y="1"/>
                  </a:moveTo>
                  <a:lnTo>
                    <a:pt x="0" y="1"/>
                  </a:lnTo>
                  <a:cubicBezTo>
                    <a:pt x="0" y="1"/>
                    <a:pt x="4" y="8"/>
                    <a:pt x="11" y="1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2399722" y="1689067"/>
              <a:ext cx="3314" cy="3699"/>
            </a:xfrm>
            <a:custGeom>
              <a:avLst/>
              <a:gdLst/>
              <a:ahLst/>
              <a:cxnLst/>
              <a:rect l="l" t="t" r="r" b="b"/>
              <a:pathLst>
                <a:path w="43" h="48" extrusionOk="0">
                  <a:moveTo>
                    <a:pt x="0" y="1"/>
                  </a:moveTo>
                  <a:cubicBezTo>
                    <a:pt x="17" y="20"/>
                    <a:pt x="40" y="47"/>
                    <a:pt x="42" y="47"/>
                  </a:cubicBezTo>
                  <a:cubicBezTo>
                    <a:pt x="43" y="47"/>
                    <a:pt x="41" y="43"/>
                    <a:pt x="34" y="34"/>
                  </a:cubicBezTo>
                  <a:lnTo>
                    <a:pt x="11" y="4"/>
                  </a:lnTo>
                  <a:cubicBezTo>
                    <a:pt x="11" y="7"/>
                    <a:pt x="10" y="8"/>
                    <a:pt x="9" y="8"/>
                  </a:cubicBezTo>
                  <a:cubicBezTo>
                    <a:pt x="7" y="8"/>
                    <a:pt x="4"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2398103" y="1666179"/>
              <a:ext cx="1695" cy="2697"/>
            </a:xfrm>
            <a:custGeom>
              <a:avLst/>
              <a:gdLst/>
              <a:ahLst/>
              <a:cxnLst/>
              <a:rect l="l" t="t" r="r" b="b"/>
              <a:pathLst>
                <a:path w="22" h="35" extrusionOk="0">
                  <a:moveTo>
                    <a:pt x="1" y="0"/>
                  </a:moveTo>
                  <a:lnTo>
                    <a:pt x="1" y="0"/>
                  </a:lnTo>
                  <a:cubicBezTo>
                    <a:pt x="7" y="8"/>
                    <a:pt x="12" y="15"/>
                    <a:pt x="15" y="21"/>
                  </a:cubicBezTo>
                  <a:lnTo>
                    <a:pt x="15" y="21"/>
                  </a:lnTo>
                  <a:cubicBezTo>
                    <a:pt x="14" y="18"/>
                    <a:pt x="13" y="15"/>
                    <a:pt x="11" y="11"/>
                  </a:cubicBezTo>
                  <a:cubicBezTo>
                    <a:pt x="7" y="7"/>
                    <a:pt x="4" y="4"/>
                    <a:pt x="1" y="0"/>
                  </a:cubicBezTo>
                  <a:close/>
                  <a:moveTo>
                    <a:pt x="15" y="21"/>
                  </a:moveTo>
                  <a:cubicBezTo>
                    <a:pt x="17" y="26"/>
                    <a:pt x="19" y="30"/>
                    <a:pt x="21" y="34"/>
                  </a:cubicBezTo>
                  <a:cubicBezTo>
                    <a:pt x="20" y="30"/>
                    <a:pt x="18" y="26"/>
                    <a:pt x="15" y="2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2391398" y="1656314"/>
              <a:ext cx="1618" cy="1618"/>
            </a:xfrm>
            <a:custGeom>
              <a:avLst/>
              <a:gdLst/>
              <a:ahLst/>
              <a:cxnLst/>
              <a:rect l="l" t="t" r="r" b="b"/>
              <a:pathLst>
                <a:path w="21" h="21" extrusionOk="0">
                  <a:moveTo>
                    <a:pt x="0" y="0"/>
                  </a:moveTo>
                  <a:lnTo>
                    <a:pt x="21" y="20"/>
                  </a:lnTo>
                  <a:cubicBezTo>
                    <a:pt x="13" y="13"/>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2399413" y="1638280"/>
              <a:ext cx="2158" cy="2697"/>
            </a:xfrm>
            <a:custGeom>
              <a:avLst/>
              <a:gdLst/>
              <a:ahLst/>
              <a:cxnLst/>
              <a:rect l="l" t="t" r="r" b="b"/>
              <a:pathLst>
                <a:path w="28" h="35" extrusionOk="0">
                  <a:moveTo>
                    <a:pt x="4" y="1"/>
                  </a:moveTo>
                  <a:cubicBezTo>
                    <a:pt x="1" y="4"/>
                    <a:pt x="15" y="21"/>
                    <a:pt x="28" y="35"/>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2390474" y="1693383"/>
              <a:ext cx="2004" cy="2312"/>
            </a:xfrm>
            <a:custGeom>
              <a:avLst/>
              <a:gdLst/>
              <a:ahLst/>
              <a:cxnLst/>
              <a:rect l="l" t="t" r="r" b="b"/>
              <a:pathLst>
                <a:path w="26" h="30" extrusionOk="0">
                  <a:moveTo>
                    <a:pt x="1" y="1"/>
                  </a:moveTo>
                  <a:cubicBezTo>
                    <a:pt x="1" y="1"/>
                    <a:pt x="3" y="4"/>
                    <a:pt x="9" y="12"/>
                  </a:cubicBezTo>
                  <a:cubicBezTo>
                    <a:pt x="19" y="26"/>
                    <a:pt x="25" y="29"/>
                    <a:pt x="25" y="29"/>
                  </a:cubicBezTo>
                  <a:cubicBezTo>
                    <a:pt x="16" y="17"/>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2415829" y="1672883"/>
              <a:ext cx="1156" cy="2004"/>
            </a:xfrm>
            <a:custGeom>
              <a:avLst/>
              <a:gdLst/>
              <a:ahLst/>
              <a:cxnLst/>
              <a:rect l="l" t="t" r="r" b="b"/>
              <a:pathLst>
                <a:path w="15" h="26" extrusionOk="0">
                  <a:moveTo>
                    <a:pt x="0" y="1"/>
                  </a:moveTo>
                  <a:cubicBezTo>
                    <a:pt x="4" y="8"/>
                    <a:pt x="8" y="15"/>
                    <a:pt x="14" y="25"/>
                  </a:cubicBezTo>
                  <a:cubicBezTo>
                    <a:pt x="11" y="18"/>
                    <a:pt x="8"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2392400" y="1694770"/>
              <a:ext cx="1233" cy="1850"/>
            </a:xfrm>
            <a:custGeom>
              <a:avLst/>
              <a:gdLst/>
              <a:ahLst/>
              <a:cxnLst/>
              <a:rect l="l" t="t" r="r" b="b"/>
              <a:pathLst>
                <a:path w="16" h="24" extrusionOk="0">
                  <a:moveTo>
                    <a:pt x="0" y="1"/>
                  </a:moveTo>
                  <a:lnTo>
                    <a:pt x="0" y="1"/>
                  </a:lnTo>
                  <a:cubicBezTo>
                    <a:pt x="4" y="8"/>
                    <a:pt x="4" y="11"/>
                    <a:pt x="0" y="11"/>
                  </a:cubicBezTo>
                  <a:cubicBezTo>
                    <a:pt x="8" y="18"/>
                    <a:pt x="13" y="24"/>
                    <a:pt x="14" y="24"/>
                  </a:cubicBezTo>
                  <a:cubicBezTo>
                    <a:pt x="16" y="24"/>
                    <a:pt x="14" y="19"/>
                    <a:pt x="8" y="8"/>
                  </a:cubicBezTo>
                  <a:cubicBezTo>
                    <a:pt x="4" y="5"/>
                    <a:pt x="4"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2421840" y="1629726"/>
              <a:ext cx="308" cy="308"/>
            </a:xfrm>
            <a:custGeom>
              <a:avLst/>
              <a:gdLst/>
              <a:ahLst/>
              <a:cxnLst/>
              <a:rect l="l" t="t" r="r" b="b"/>
              <a:pathLst>
                <a:path w="4" h="4" extrusionOk="0">
                  <a:moveTo>
                    <a:pt x="0" y="1"/>
                  </a:moveTo>
                  <a:cubicBezTo>
                    <a:pt x="0" y="1"/>
                    <a:pt x="0" y="4"/>
                    <a:pt x="3"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2445500" y="1651382"/>
              <a:ext cx="77" cy="539"/>
            </a:xfrm>
            <a:custGeom>
              <a:avLst/>
              <a:gdLst/>
              <a:ahLst/>
              <a:cxnLst/>
              <a:rect l="l" t="t" r="r" b="b"/>
              <a:pathLst>
                <a:path w="1" h="7" extrusionOk="0">
                  <a:moveTo>
                    <a:pt x="0" y="0"/>
                  </a:moveTo>
                  <a:lnTo>
                    <a:pt x="0" y="7"/>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2388778" y="1698932"/>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2380224" y="1688066"/>
              <a:ext cx="771" cy="1387"/>
            </a:xfrm>
            <a:custGeom>
              <a:avLst/>
              <a:gdLst/>
              <a:ahLst/>
              <a:cxnLst/>
              <a:rect l="l" t="t" r="r" b="b"/>
              <a:pathLst>
                <a:path w="10" h="18" extrusionOk="0">
                  <a:moveTo>
                    <a:pt x="0" y="0"/>
                  </a:moveTo>
                  <a:cubicBezTo>
                    <a:pt x="7" y="11"/>
                    <a:pt x="10" y="14"/>
                    <a:pt x="10" y="17"/>
                  </a:cubicBezTo>
                  <a:cubicBezTo>
                    <a:pt x="10" y="14"/>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2382690" y="1678278"/>
              <a:ext cx="385" cy="462"/>
            </a:xfrm>
            <a:custGeom>
              <a:avLst/>
              <a:gdLst/>
              <a:ahLst/>
              <a:cxnLst/>
              <a:rect l="l" t="t" r="r" b="b"/>
              <a:pathLst>
                <a:path w="5" h="6" extrusionOk="0">
                  <a:moveTo>
                    <a:pt x="1" y="1"/>
                  </a:moveTo>
                  <a:cubicBezTo>
                    <a:pt x="1" y="1"/>
                    <a:pt x="1" y="2"/>
                    <a:pt x="5" y="5"/>
                  </a:cubicBezTo>
                  <a:cubicBezTo>
                    <a:pt x="3"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2387699" y="1697930"/>
              <a:ext cx="925" cy="848"/>
            </a:xfrm>
            <a:custGeom>
              <a:avLst/>
              <a:gdLst/>
              <a:ahLst/>
              <a:cxnLst/>
              <a:rect l="l" t="t" r="r" b="b"/>
              <a:pathLst>
                <a:path w="12" h="11" extrusionOk="0">
                  <a:moveTo>
                    <a:pt x="1" y="0"/>
                  </a:moveTo>
                  <a:lnTo>
                    <a:pt x="1" y="0"/>
                  </a:lnTo>
                  <a:cubicBezTo>
                    <a:pt x="5" y="4"/>
                    <a:pt x="8" y="7"/>
                    <a:pt x="11" y="11"/>
                  </a:cubicBezTo>
                  <a:cubicBezTo>
                    <a:pt x="8" y="7"/>
                    <a:pt x="8"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2388547" y="1698932"/>
              <a:ext cx="308" cy="694"/>
            </a:xfrm>
            <a:custGeom>
              <a:avLst/>
              <a:gdLst/>
              <a:ahLst/>
              <a:cxnLst/>
              <a:rect l="l" t="t" r="r" b="b"/>
              <a:pathLst>
                <a:path w="4" h="9" extrusionOk="0">
                  <a:moveTo>
                    <a:pt x="0" y="1"/>
                  </a:moveTo>
                  <a:lnTo>
                    <a:pt x="0" y="1"/>
                  </a:lnTo>
                  <a:cubicBezTo>
                    <a:pt x="2" y="5"/>
                    <a:pt x="3" y="8"/>
                    <a:pt x="3" y="8"/>
                  </a:cubicBezTo>
                  <a:cubicBezTo>
                    <a:pt x="3" y="8"/>
                    <a:pt x="3" y="7"/>
                    <a:pt x="3"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2388547" y="1698701"/>
              <a:ext cx="308" cy="308"/>
            </a:xfrm>
            <a:custGeom>
              <a:avLst/>
              <a:gdLst/>
              <a:ahLst/>
              <a:cxnLst/>
              <a:rect l="l" t="t" r="r" b="b"/>
              <a:pathLst>
                <a:path w="4" h="4" extrusionOk="0">
                  <a:moveTo>
                    <a:pt x="0" y="1"/>
                  </a:moveTo>
                  <a:cubicBezTo>
                    <a:pt x="3" y="1"/>
                    <a:pt x="3" y="4"/>
                    <a:pt x="3" y="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2416291" y="1643135"/>
              <a:ext cx="385" cy="1002"/>
            </a:xfrm>
            <a:custGeom>
              <a:avLst/>
              <a:gdLst/>
              <a:ahLst/>
              <a:cxnLst/>
              <a:rect l="l" t="t" r="r" b="b"/>
              <a:pathLst>
                <a:path w="5" h="13" extrusionOk="0">
                  <a:moveTo>
                    <a:pt x="0" y="0"/>
                  </a:moveTo>
                  <a:cubicBezTo>
                    <a:pt x="0" y="1"/>
                    <a:pt x="2" y="4"/>
                    <a:pt x="5" y="12"/>
                  </a:cubicBezTo>
                  <a:lnTo>
                    <a:pt x="5" y="9"/>
                  </a:lnTo>
                  <a:cubicBezTo>
                    <a:pt x="2" y="4"/>
                    <a:pt x="0" y="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2384308" y="1660398"/>
              <a:ext cx="77" cy="385"/>
            </a:xfrm>
            <a:custGeom>
              <a:avLst/>
              <a:gdLst/>
              <a:ahLst/>
              <a:cxnLst/>
              <a:rect l="l" t="t" r="r" b="b"/>
              <a:pathLst>
                <a:path w="1" h="5" extrusionOk="0">
                  <a:moveTo>
                    <a:pt x="1" y="1"/>
                  </a:moveTo>
                  <a:lnTo>
                    <a:pt x="1" y="5"/>
                  </a:lnTo>
                  <a:lnTo>
                    <a:pt x="1"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2383306" y="1658318"/>
              <a:ext cx="6628" cy="9711"/>
            </a:xfrm>
            <a:custGeom>
              <a:avLst/>
              <a:gdLst/>
              <a:ahLst/>
              <a:cxnLst/>
              <a:rect l="l" t="t" r="r" b="b"/>
              <a:pathLst>
                <a:path w="86" h="126" extrusionOk="0">
                  <a:moveTo>
                    <a:pt x="1" y="1"/>
                  </a:moveTo>
                  <a:cubicBezTo>
                    <a:pt x="19" y="28"/>
                    <a:pt x="23" y="36"/>
                    <a:pt x="21" y="36"/>
                  </a:cubicBezTo>
                  <a:cubicBezTo>
                    <a:pt x="20" y="36"/>
                    <a:pt x="17" y="34"/>
                    <a:pt x="14" y="32"/>
                  </a:cubicBezTo>
                  <a:lnTo>
                    <a:pt x="14" y="32"/>
                  </a:lnTo>
                  <a:lnTo>
                    <a:pt x="85" y="126"/>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2374983" y="1629186"/>
              <a:ext cx="71904" cy="71673"/>
            </a:xfrm>
            <a:custGeom>
              <a:avLst/>
              <a:gdLst/>
              <a:ahLst/>
              <a:cxnLst/>
              <a:rect l="l" t="t" r="r" b="b"/>
              <a:pathLst>
                <a:path w="933" h="930" extrusionOk="0">
                  <a:moveTo>
                    <a:pt x="418" y="172"/>
                  </a:moveTo>
                  <a:lnTo>
                    <a:pt x="418" y="172"/>
                  </a:lnTo>
                  <a:cubicBezTo>
                    <a:pt x="420" y="173"/>
                    <a:pt x="421" y="175"/>
                    <a:pt x="423" y="176"/>
                  </a:cubicBezTo>
                  <a:cubicBezTo>
                    <a:pt x="421" y="175"/>
                    <a:pt x="420" y="173"/>
                    <a:pt x="418" y="172"/>
                  </a:cubicBezTo>
                  <a:close/>
                  <a:moveTo>
                    <a:pt x="396" y="170"/>
                  </a:moveTo>
                  <a:cubicBezTo>
                    <a:pt x="397" y="173"/>
                    <a:pt x="399" y="175"/>
                    <a:pt x="400" y="178"/>
                  </a:cubicBezTo>
                  <a:lnTo>
                    <a:pt x="400" y="178"/>
                  </a:lnTo>
                  <a:cubicBezTo>
                    <a:pt x="398" y="175"/>
                    <a:pt x="397" y="172"/>
                    <a:pt x="396" y="170"/>
                  </a:cubicBezTo>
                  <a:close/>
                  <a:moveTo>
                    <a:pt x="301" y="248"/>
                  </a:moveTo>
                  <a:lnTo>
                    <a:pt x="301" y="248"/>
                  </a:lnTo>
                  <a:cubicBezTo>
                    <a:pt x="300" y="248"/>
                    <a:pt x="300" y="248"/>
                    <a:pt x="301" y="249"/>
                  </a:cubicBezTo>
                  <a:lnTo>
                    <a:pt x="301" y="249"/>
                  </a:lnTo>
                  <a:lnTo>
                    <a:pt x="301" y="248"/>
                  </a:lnTo>
                  <a:close/>
                  <a:moveTo>
                    <a:pt x="202" y="382"/>
                  </a:moveTo>
                  <a:cubicBezTo>
                    <a:pt x="202" y="382"/>
                    <a:pt x="203" y="382"/>
                    <a:pt x="203" y="382"/>
                  </a:cubicBezTo>
                  <a:cubicBezTo>
                    <a:pt x="203" y="382"/>
                    <a:pt x="202" y="382"/>
                    <a:pt x="202" y="382"/>
                  </a:cubicBezTo>
                  <a:close/>
                  <a:moveTo>
                    <a:pt x="802" y="389"/>
                  </a:moveTo>
                  <a:cubicBezTo>
                    <a:pt x="804" y="391"/>
                    <a:pt x="806" y="394"/>
                    <a:pt x="808" y="396"/>
                  </a:cubicBezTo>
                  <a:cubicBezTo>
                    <a:pt x="806" y="394"/>
                    <a:pt x="804" y="391"/>
                    <a:pt x="802" y="389"/>
                  </a:cubicBezTo>
                  <a:close/>
                  <a:moveTo>
                    <a:pt x="723" y="415"/>
                  </a:moveTo>
                  <a:cubicBezTo>
                    <a:pt x="723" y="415"/>
                    <a:pt x="723" y="416"/>
                    <a:pt x="723" y="416"/>
                  </a:cubicBezTo>
                  <a:lnTo>
                    <a:pt x="725" y="417"/>
                  </a:lnTo>
                  <a:lnTo>
                    <a:pt x="725" y="417"/>
                  </a:lnTo>
                  <a:cubicBezTo>
                    <a:pt x="724" y="416"/>
                    <a:pt x="724" y="416"/>
                    <a:pt x="723" y="415"/>
                  </a:cubicBezTo>
                  <a:close/>
                  <a:moveTo>
                    <a:pt x="109" y="420"/>
                  </a:moveTo>
                  <a:cubicBezTo>
                    <a:pt x="109" y="420"/>
                    <a:pt x="110" y="421"/>
                    <a:pt x="110" y="421"/>
                  </a:cubicBezTo>
                  <a:lnTo>
                    <a:pt x="110" y="421"/>
                  </a:lnTo>
                  <a:cubicBezTo>
                    <a:pt x="110" y="420"/>
                    <a:pt x="109" y="420"/>
                    <a:pt x="109" y="420"/>
                  </a:cubicBezTo>
                  <a:close/>
                  <a:moveTo>
                    <a:pt x="248" y="419"/>
                  </a:moveTo>
                  <a:cubicBezTo>
                    <a:pt x="249" y="419"/>
                    <a:pt x="254" y="425"/>
                    <a:pt x="260" y="433"/>
                  </a:cubicBezTo>
                  <a:cubicBezTo>
                    <a:pt x="260" y="434"/>
                    <a:pt x="260" y="435"/>
                    <a:pt x="260" y="435"/>
                  </a:cubicBezTo>
                  <a:cubicBezTo>
                    <a:pt x="259" y="435"/>
                    <a:pt x="257" y="433"/>
                    <a:pt x="251" y="426"/>
                  </a:cubicBezTo>
                  <a:cubicBezTo>
                    <a:pt x="248" y="421"/>
                    <a:pt x="247" y="419"/>
                    <a:pt x="248" y="419"/>
                  </a:cubicBezTo>
                  <a:close/>
                  <a:moveTo>
                    <a:pt x="109" y="423"/>
                  </a:moveTo>
                  <a:cubicBezTo>
                    <a:pt x="109" y="425"/>
                    <a:pt x="113" y="430"/>
                    <a:pt x="117" y="437"/>
                  </a:cubicBezTo>
                  <a:lnTo>
                    <a:pt x="117" y="437"/>
                  </a:lnTo>
                  <a:lnTo>
                    <a:pt x="109" y="423"/>
                  </a:lnTo>
                  <a:close/>
                  <a:moveTo>
                    <a:pt x="193" y="426"/>
                  </a:moveTo>
                  <a:cubicBezTo>
                    <a:pt x="196" y="432"/>
                    <a:pt x="197" y="437"/>
                    <a:pt x="197" y="439"/>
                  </a:cubicBezTo>
                  <a:lnTo>
                    <a:pt x="197" y="439"/>
                  </a:lnTo>
                  <a:cubicBezTo>
                    <a:pt x="200" y="437"/>
                    <a:pt x="202" y="438"/>
                    <a:pt x="193" y="426"/>
                  </a:cubicBezTo>
                  <a:close/>
                  <a:moveTo>
                    <a:pt x="197" y="439"/>
                  </a:moveTo>
                  <a:lnTo>
                    <a:pt x="197" y="439"/>
                  </a:lnTo>
                  <a:cubicBezTo>
                    <a:pt x="197" y="439"/>
                    <a:pt x="197" y="439"/>
                    <a:pt x="196" y="440"/>
                  </a:cubicBezTo>
                  <a:cubicBezTo>
                    <a:pt x="197" y="440"/>
                    <a:pt x="197" y="440"/>
                    <a:pt x="197" y="440"/>
                  </a:cubicBezTo>
                  <a:lnTo>
                    <a:pt x="197" y="440"/>
                  </a:lnTo>
                  <a:cubicBezTo>
                    <a:pt x="197" y="440"/>
                    <a:pt x="197" y="440"/>
                    <a:pt x="197" y="439"/>
                  </a:cubicBezTo>
                  <a:close/>
                  <a:moveTo>
                    <a:pt x="329" y="525"/>
                  </a:moveTo>
                  <a:lnTo>
                    <a:pt x="329" y="525"/>
                  </a:lnTo>
                  <a:cubicBezTo>
                    <a:pt x="330" y="526"/>
                    <a:pt x="331" y="527"/>
                    <a:pt x="332" y="527"/>
                  </a:cubicBezTo>
                  <a:cubicBezTo>
                    <a:pt x="331" y="527"/>
                    <a:pt x="330" y="526"/>
                    <a:pt x="329" y="525"/>
                  </a:cubicBezTo>
                  <a:close/>
                  <a:moveTo>
                    <a:pt x="0" y="548"/>
                  </a:moveTo>
                  <a:lnTo>
                    <a:pt x="0" y="548"/>
                  </a:lnTo>
                  <a:cubicBezTo>
                    <a:pt x="20" y="578"/>
                    <a:pt x="24" y="592"/>
                    <a:pt x="34" y="612"/>
                  </a:cubicBezTo>
                  <a:cubicBezTo>
                    <a:pt x="45" y="628"/>
                    <a:pt x="51" y="633"/>
                    <a:pt x="52" y="633"/>
                  </a:cubicBezTo>
                  <a:cubicBezTo>
                    <a:pt x="55" y="633"/>
                    <a:pt x="50" y="621"/>
                    <a:pt x="44" y="608"/>
                  </a:cubicBezTo>
                  <a:lnTo>
                    <a:pt x="44" y="608"/>
                  </a:lnTo>
                  <a:cubicBezTo>
                    <a:pt x="44" y="608"/>
                    <a:pt x="44" y="608"/>
                    <a:pt x="44" y="608"/>
                  </a:cubicBezTo>
                  <a:cubicBezTo>
                    <a:pt x="44" y="607"/>
                    <a:pt x="43" y="605"/>
                    <a:pt x="40" y="601"/>
                  </a:cubicBezTo>
                  <a:lnTo>
                    <a:pt x="40" y="601"/>
                  </a:lnTo>
                  <a:cubicBezTo>
                    <a:pt x="42" y="604"/>
                    <a:pt x="43" y="606"/>
                    <a:pt x="44" y="608"/>
                  </a:cubicBezTo>
                  <a:lnTo>
                    <a:pt x="44" y="608"/>
                  </a:lnTo>
                  <a:cubicBezTo>
                    <a:pt x="7" y="568"/>
                    <a:pt x="41" y="599"/>
                    <a:pt x="0" y="548"/>
                  </a:cubicBezTo>
                  <a:close/>
                  <a:moveTo>
                    <a:pt x="69" y="687"/>
                  </a:moveTo>
                  <a:lnTo>
                    <a:pt x="69" y="687"/>
                  </a:lnTo>
                  <a:cubicBezTo>
                    <a:pt x="70" y="688"/>
                    <a:pt x="71" y="689"/>
                    <a:pt x="71" y="689"/>
                  </a:cubicBezTo>
                  <a:cubicBezTo>
                    <a:pt x="71" y="688"/>
                    <a:pt x="70" y="688"/>
                    <a:pt x="69" y="687"/>
                  </a:cubicBezTo>
                  <a:close/>
                  <a:moveTo>
                    <a:pt x="307" y="761"/>
                  </a:moveTo>
                  <a:cubicBezTo>
                    <a:pt x="311" y="767"/>
                    <a:pt x="318" y="775"/>
                    <a:pt x="321" y="778"/>
                  </a:cubicBezTo>
                  <a:cubicBezTo>
                    <a:pt x="315" y="771"/>
                    <a:pt x="311" y="764"/>
                    <a:pt x="307" y="761"/>
                  </a:cubicBezTo>
                  <a:close/>
                  <a:moveTo>
                    <a:pt x="81" y="781"/>
                  </a:moveTo>
                  <a:cubicBezTo>
                    <a:pt x="81" y="782"/>
                    <a:pt x="82" y="782"/>
                    <a:pt x="82" y="783"/>
                  </a:cubicBezTo>
                  <a:lnTo>
                    <a:pt x="82" y="783"/>
                  </a:lnTo>
                  <a:cubicBezTo>
                    <a:pt x="82" y="782"/>
                    <a:pt x="82" y="782"/>
                    <a:pt x="81" y="781"/>
                  </a:cubicBezTo>
                  <a:close/>
                  <a:moveTo>
                    <a:pt x="167" y="865"/>
                  </a:moveTo>
                  <a:lnTo>
                    <a:pt x="167" y="865"/>
                  </a:lnTo>
                  <a:cubicBezTo>
                    <a:pt x="168" y="866"/>
                    <a:pt x="168" y="867"/>
                    <a:pt x="170" y="869"/>
                  </a:cubicBezTo>
                  <a:cubicBezTo>
                    <a:pt x="169" y="867"/>
                    <a:pt x="168" y="866"/>
                    <a:pt x="167" y="865"/>
                  </a:cubicBezTo>
                  <a:close/>
                  <a:moveTo>
                    <a:pt x="176" y="862"/>
                  </a:moveTo>
                  <a:cubicBezTo>
                    <a:pt x="182" y="868"/>
                    <a:pt x="184" y="870"/>
                    <a:pt x="184" y="870"/>
                  </a:cubicBezTo>
                  <a:cubicBezTo>
                    <a:pt x="184" y="870"/>
                    <a:pt x="180" y="867"/>
                    <a:pt x="176" y="865"/>
                  </a:cubicBezTo>
                  <a:lnTo>
                    <a:pt x="176" y="862"/>
                  </a:lnTo>
                  <a:close/>
                  <a:moveTo>
                    <a:pt x="598" y="0"/>
                  </a:moveTo>
                  <a:cubicBezTo>
                    <a:pt x="594" y="0"/>
                    <a:pt x="599" y="13"/>
                    <a:pt x="600" y="16"/>
                  </a:cubicBezTo>
                  <a:lnTo>
                    <a:pt x="600" y="16"/>
                  </a:lnTo>
                  <a:lnTo>
                    <a:pt x="598" y="14"/>
                  </a:lnTo>
                  <a:lnTo>
                    <a:pt x="598" y="14"/>
                  </a:lnTo>
                  <a:cubicBezTo>
                    <a:pt x="599" y="15"/>
                    <a:pt x="600" y="16"/>
                    <a:pt x="600" y="16"/>
                  </a:cubicBezTo>
                  <a:cubicBezTo>
                    <a:pt x="600" y="16"/>
                    <a:pt x="600" y="16"/>
                    <a:pt x="600" y="16"/>
                  </a:cubicBezTo>
                  <a:lnTo>
                    <a:pt x="600" y="16"/>
                  </a:lnTo>
                  <a:lnTo>
                    <a:pt x="611" y="28"/>
                  </a:lnTo>
                  <a:cubicBezTo>
                    <a:pt x="615" y="55"/>
                    <a:pt x="581" y="34"/>
                    <a:pt x="602" y="89"/>
                  </a:cubicBezTo>
                  <a:lnTo>
                    <a:pt x="615" y="106"/>
                  </a:lnTo>
                  <a:cubicBezTo>
                    <a:pt x="619" y="116"/>
                    <a:pt x="619" y="119"/>
                    <a:pt x="617" y="119"/>
                  </a:cubicBezTo>
                  <a:cubicBezTo>
                    <a:pt x="614" y="119"/>
                    <a:pt x="603" y="107"/>
                    <a:pt x="598" y="107"/>
                  </a:cubicBezTo>
                  <a:cubicBezTo>
                    <a:pt x="597" y="107"/>
                    <a:pt x="596" y="108"/>
                    <a:pt x="596" y="110"/>
                  </a:cubicBezTo>
                  <a:lnTo>
                    <a:pt x="596" y="110"/>
                  </a:lnTo>
                  <a:cubicBezTo>
                    <a:pt x="595" y="109"/>
                    <a:pt x="595" y="109"/>
                    <a:pt x="595" y="109"/>
                  </a:cubicBezTo>
                  <a:lnTo>
                    <a:pt x="595" y="112"/>
                  </a:lnTo>
                  <a:cubicBezTo>
                    <a:pt x="595" y="111"/>
                    <a:pt x="595" y="110"/>
                    <a:pt x="596" y="110"/>
                  </a:cubicBezTo>
                  <a:lnTo>
                    <a:pt x="596" y="110"/>
                  </a:lnTo>
                  <a:cubicBezTo>
                    <a:pt x="605" y="126"/>
                    <a:pt x="608" y="136"/>
                    <a:pt x="602" y="136"/>
                  </a:cubicBezTo>
                  <a:cubicBezTo>
                    <a:pt x="591" y="115"/>
                    <a:pt x="571" y="102"/>
                    <a:pt x="558" y="78"/>
                  </a:cubicBezTo>
                  <a:lnTo>
                    <a:pt x="558" y="78"/>
                  </a:lnTo>
                  <a:cubicBezTo>
                    <a:pt x="575" y="119"/>
                    <a:pt x="575" y="106"/>
                    <a:pt x="611" y="173"/>
                  </a:cubicBezTo>
                  <a:lnTo>
                    <a:pt x="591" y="146"/>
                  </a:lnTo>
                  <a:lnTo>
                    <a:pt x="591" y="146"/>
                  </a:lnTo>
                  <a:cubicBezTo>
                    <a:pt x="608" y="173"/>
                    <a:pt x="615" y="187"/>
                    <a:pt x="615" y="197"/>
                  </a:cubicBezTo>
                  <a:cubicBezTo>
                    <a:pt x="605" y="173"/>
                    <a:pt x="585" y="156"/>
                    <a:pt x="564" y="122"/>
                  </a:cubicBezTo>
                  <a:cubicBezTo>
                    <a:pt x="554" y="112"/>
                    <a:pt x="549" y="108"/>
                    <a:pt x="547" y="108"/>
                  </a:cubicBezTo>
                  <a:lnTo>
                    <a:pt x="547" y="108"/>
                  </a:lnTo>
                  <a:cubicBezTo>
                    <a:pt x="540" y="108"/>
                    <a:pt x="558" y="139"/>
                    <a:pt x="554" y="139"/>
                  </a:cubicBezTo>
                  <a:cubicBezTo>
                    <a:pt x="553" y="139"/>
                    <a:pt x="545" y="132"/>
                    <a:pt x="527" y="109"/>
                  </a:cubicBezTo>
                  <a:lnTo>
                    <a:pt x="527" y="109"/>
                  </a:lnTo>
                  <a:cubicBezTo>
                    <a:pt x="555" y="153"/>
                    <a:pt x="563" y="160"/>
                    <a:pt x="567" y="160"/>
                  </a:cubicBezTo>
                  <a:cubicBezTo>
                    <a:pt x="569" y="160"/>
                    <a:pt x="570" y="158"/>
                    <a:pt x="571" y="158"/>
                  </a:cubicBezTo>
                  <a:cubicBezTo>
                    <a:pt x="572" y="158"/>
                    <a:pt x="573" y="159"/>
                    <a:pt x="575" y="163"/>
                  </a:cubicBezTo>
                  <a:cubicBezTo>
                    <a:pt x="594" y="186"/>
                    <a:pt x="610" y="220"/>
                    <a:pt x="606" y="220"/>
                  </a:cubicBezTo>
                  <a:cubicBezTo>
                    <a:pt x="605" y="220"/>
                    <a:pt x="605" y="220"/>
                    <a:pt x="605" y="220"/>
                  </a:cubicBezTo>
                  <a:cubicBezTo>
                    <a:pt x="599" y="220"/>
                    <a:pt x="532" y="129"/>
                    <a:pt x="522" y="129"/>
                  </a:cubicBezTo>
                  <a:cubicBezTo>
                    <a:pt x="521" y="129"/>
                    <a:pt x="521" y="129"/>
                    <a:pt x="521" y="129"/>
                  </a:cubicBezTo>
                  <a:lnTo>
                    <a:pt x="521" y="122"/>
                  </a:lnTo>
                  <a:cubicBezTo>
                    <a:pt x="518" y="119"/>
                    <a:pt x="517" y="118"/>
                    <a:pt x="516" y="118"/>
                  </a:cubicBezTo>
                  <a:lnTo>
                    <a:pt x="516" y="118"/>
                  </a:lnTo>
                  <a:cubicBezTo>
                    <a:pt x="513" y="118"/>
                    <a:pt x="522" y="134"/>
                    <a:pt x="518" y="134"/>
                  </a:cubicBezTo>
                  <a:cubicBezTo>
                    <a:pt x="516" y="134"/>
                    <a:pt x="513" y="132"/>
                    <a:pt x="507" y="126"/>
                  </a:cubicBezTo>
                  <a:lnTo>
                    <a:pt x="507" y="126"/>
                  </a:lnTo>
                  <a:cubicBezTo>
                    <a:pt x="538" y="173"/>
                    <a:pt x="500" y="126"/>
                    <a:pt x="541" y="187"/>
                  </a:cubicBezTo>
                  <a:lnTo>
                    <a:pt x="541" y="167"/>
                  </a:lnTo>
                  <a:cubicBezTo>
                    <a:pt x="546" y="183"/>
                    <a:pt x="577" y="235"/>
                    <a:pt x="571" y="235"/>
                  </a:cubicBezTo>
                  <a:cubicBezTo>
                    <a:pt x="569" y="235"/>
                    <a:pt x="566" y="233"/>
                    <a:pt x="561" y="227"/>
                  </a:cubicBezTo>
                  <a:cubicBezTo>
                    <a:pt x="555" y="217"/>
                    <a:pt x="544" y="200"/>
                    <a:pt x="541" y="190"/>
                  </a:cubicBezTo>
                  <a:cubicBezTo>
                    <a:pt x="537" y="186"/>
                    <a:pt x="535" y="185"/>
                    <a:pt x="534" y="185"/>
                  </a:cubicBezTo>
                  <a:lnTo>
                    <a:pt x="534" y="185"/>
                  </a:lnTo>
                  <a:cubicBezTo>
                    <a:pt x="532" y="185"/>
                    <a:pt x="536" y="192"/>
                    <a:pt x="535" y="192"/>
                  </a:cubicBezTo>
                  <a:cubicBezTo>
                    <a:pt x="535" y="192"/>
                    <a:pt x="534" y="191"/>
                    <a:pt x="530" y="187"/>
                  </a:cubicBezTo>
                  <a:cubicBezTo>
                    <a:pt x="487" y="126"/>
                    <a:pt x="527" y="167"/>
                    <a:pt x="500" y="119"/>
                  </a:cubicBezTo>
                  <a:cubicBezTo>
                    <a:pt x="497" y="115"/>
                    <a:pt x="496" y="114"/>
                    <a:pt x="495" y="114"/>
                  </a:cubicBezTo>
                  <a:lnTo>
                    <a:pt x="495" y="114"/>
                  </a:lnTo>
                  <a:cubicBezTo>
                    <a:pt x="493" y="114"/>
                    <a:pt x="502" y="130"/>
                    <a:pt x="500" y="130"/>
                  </a:cubicBezTo>
                  <a:cubicBezTo>
                    <a:pt x="499" y="130"/>
                    <a:pt x="495" y="123"/>
                    <a:pt x="480" y="102"/>
                  </a:cubicBezTo>
                  <a:lnTo>
                    <a:pt x="480" y="102"/>
                  </a:lnTo>
                  <a:cubicBezTo>
                    <a:pt x="500" y="133"/>
                    <a:pt x="503" y="141"/>
                    <a:pt x="501" y="141"/>
                  </a:cubicBezTo>
                  <a:cubicBezTo>
                    <a:pt x="499" y="141"/>
                    <a:pt x="493" y="136"/>
                    <a:pt x="491" y="136"/>
                  </a:cubicBezTo>
                  <a:lnTo>
                    <a:pt x="491" y="136"/>
                  </a:lnTo>
                  <a:cubicBezTo>
                    <a:pt x="489" y="136"/>
                    <a:pt x="491" y="141"/>
                    <a:pt x="504" y="163"/>
                  </a:cubicBezTo>
                  <a:lnTo>
                    <a:pt x="477" y="126"/>
                  </a:lnTo>
                  <a:lnTo>
                    <a:pt x="477" y="126"/>
                  </a:lnTo>
                  <a:cubicBezTo>
                    <a:pt x="480" y="133"/>
                    <a:pt x="490" y="153"/>
                    <a:pt x="490" y="153"/>
                  </a:cubicBezTo>
                  <a:lnTo>
                    <a:pt x="460" y="102"/>
                  </a:lnTo>
                  <a:lnTo>
                    <a:pt x="460" y="102"/>
                  </a:lnTo>
                  <a:cubicBezTo>
                    <a:pt x="466" y="113"/>
                    <a:pt x="467" y="117"/>
                    <a:pt x="465" y="117"/>
                  </a:cubicBezTo>
                  <a:cubicBezTo>
                    <a:pt x="460" y="117"/>
                    <a:pt x="439" y="94"/>
                    <a:pt x="436" y="94"/>
                  </a:cubicBezTo>
                  <a:lnTo>
                    <a:pt x="436" y="94"/>
                  </a:lnTo>
                  <a:cubicBezTo>
                    <a:pt x="435" y="94"/>
                    <a:pt x="435" y="95"/>
                    <a:pt x="436" y="98"/>
                  </a:cubicBezTo>
                  <a:cubicBezTo>
                    <a:pt x="437" y="98"/>
                    <a:pt x="438" y="98"/>
                    <a:pt x="438" y="98"/>
                  </a:cubicBezTo>
                  <a:cubicBezTo>
                    <a:pt x="449" y="98"/>
                    <a:pt x="471" y="140"/>
                    <a:pt x="494" y="163"/>
                  </a:cubicBezTo>
                  <a:cubicBezTo>
                    <a:pt x="498" y="172"/>
                    <a:pt x="498" y="176"/>
                    <a:pt x="496" y="176"/>
                  </a:cubicBezTo>
                  <a:cubicBezTo>
                    <a:pt x="488" y="176"/>
                    <a:pt x="431" y="96"/>
                    <a:pt x="421" y="96"/>
                  </a:cubicBezTo>
                  <a:cubicBezTo>
                    <a:pt x="420" y="96"/>
                    <a:pt x="419" y="97"/>
                    <a:pt x="419" y="98"/>
                  </a:cubicBezTo>
                  <a:lnTo>
                    <a:pt x="419" y="98"/>
                  </a:lnTo>
                  <a:cubicBezTo>
                    <a:pt x="419" y="98"/>
                    <a:pt x="420" y="97"/>
                    <a:pt x="420" y="97"/>
                  </a:cubicBezTo>
                  <a:cubicBezTo>
                    <a:pt x="424" y="97"/>
                    <a:pt x="444" y="118"/>
                    <a:pt x="449" y="136"/>
                  </a:cubicBezTo>
                  <a:cubicBezTo>
                    <a:pt x="443" y="129"/>
                    <a:pt x="429" y="119"/>
                    <a:pt x="416" y="98"/>
                  </a:cubicBezTo>
                  <a:lnTo>
                    <a:pt x="416" y="98"/>
                  </a:lnTo>
                  <a:cubicBezTo>
                    <a:pt x="413" y="112"/>
                    <a:pt x="443" y="136"/>
                    <a:pt x="457" y="159"/>
                  </a:cubicBezTo>
                  <a:cubicBezTo>
                    <a:pt x="448" y="149"/>
                    <a:pt x="445" y="146"/>
                    <a:pt x="444" y="146"/>
                  </a:cubicBezTo>
                  <a:lnTo>
                    <a:pt x="444" y="146"/>
                  </a:lnTo>
                  <a:cubicBezTo>
                    <a:pt x="441" y="146"/>
                    <a:pt x="467" y="184"/>
                    <a:pt x="470" y="197"/>
                  </a:cubicBezTo>
                  <a:lnTo>
                    <a:pt x="446" y="159"/>
                  </a:lnTo>
                  <a:cubicBezTo>
                    <a:pt x="444" y="158"/>
                    <a:pt x="442" y="157"/>
                    <a:pt x="442" y="157"/>
                  </a:cubicBezTo>
                  <a:lnTo>
                    <a:pt x="442" y="157"/>
                  </a:lnTo>
                  <a:cubicBezTo>
                    <a:pt x="432" y="157"/>
                    <a:pt x="481" y="220"/>
                    <a:pt x="475" y="220"/>
                  </a:cubicBezTo>
                  <a:cubicBezTo>
                    <a:pt x="474" y="220"/>
                    <a:pt x="473" y="219"/>
                    <a:pt x="470" y="217"/>
                  </a:cubicBezTo>
                  <a:lnTo>
                    <a:pt x="436" y="163"/>
                  </a:lnTo>
                  <a:lnTo>
                    <a:pt x="443" y="180"/>
                  </a:lnTo>
                  <a:lnTo>
                    <a:pt x="413" y="136"/>
                  </a:lnTo>
                  <a:lnTo>
                    <a:pt x="413" y="136"/>
                  </a:lnTo>
                  <a:cubicBezTo>
                    <a:pt x="422" y="156"/>
                    <a:pt x="424" y="162"/>
                    <a:pt x="421" y="162"/>
                  </a:cubicBezTo>
                  <a:cubicBezTo>
                    <a:pt x="419" y="162"/>
                    <a:pt x="414" y="159"/>
                    <a:pt x="409" y="156"/>
                  </a:cubicBezTo>
                  <a:lnTo>
                    <a:pt x="409" y="156"/>
                  </a:lnTo>
                  <a:cubicBezTo>
                    <a:pt x="429" y="180"/>
                    <a:pt x="457" y="223"/>
                    <a:pt x="453" y="227"/>
                  </a:cubicBezTo>
                  <a:cubicBezTo>
                    <a:pt x="440" y="211"/>
                    <a:pt x="432" y="197"/>
                    <a:pt x="430" y="197"/>
                  </a:cubicBezTo>
                  <a:cubicBezTo>
                    <a:pt x="429" y="197"/>
                    <a:pt x="429" y="198"/>
                    <a:pt x="429" y="200"/>
                  </a:cubicBezTo>
                  <a:cubicBezTo>
                    <a:pt x="418" y="183"/>
                    <a:pt x="406" y="164"/>
                    <a:pt x="409" y="164"/>
                  </a:cubicBezTo>
                  <a:lnTo>
                    <a:pt x="409" y="164"/>
                  </a:lnTo>
                  <a:cubicBezTo>
                    <a:pt x="410" y="164"/>
                    <a:pt x="413" y="166"/>
                    <a:pt x="418" y="172"/>
                  </a:cubicBezTo>
                  <a:lnTo>
                    <a:pt x="418" y="172"/>
                  </a:lnTo>
                  <a:cubicBezTo>
                    <a:pt x="411" y="163"/>
                    <a:pt x="405" y="151"/>
                    <a:pt x="399" y="142"/>
                  </a:cubicBezTo>
                  <a:cubicBezTo>
                    <a:pt x="392" y="134"/>
                    <a:pt x="388" y="132"/>
                    <a:pt x="386" y="132"/>
                  </a:cubicBezTo>
                  <a:cubicBezTo>
                    <a:pt x="382" y="132"/>
                    <a:pt x="385" y="142"/>
                    <a:pt x="385" y="142"/>
                  </a:cubicBezTo>
                  <a:cubicBezTo>
                    <a:pt x="385" y="142"/>
                    <a:pt x="388" y="146"/>
                    <a:pt x="393" y="150"/>
                  </a:cubicBezTo>
                  <a:lnTo>
                    <a:pt x="423" y="207"/>
                  </a:lnTo>
                  <a:cubicBezTo>
                    <a:pt x="412" y="196"/>
                    <a:pt x="406" y="188"/>
                    <a:pt x="400" y="178"/>
                  </a:cubicBezTo>
                  <a:lnTo>
                    <a:pt x="400" y="178"/>
                  </a:lnTo>
                  <a:cubicBezTo>
                    <a:pt x="404" y="186"/>
                    <a:pt x="409" y="194"/>
                    <a:pt x="409" y="197"/>
                  </a:cubicBezTo>
                  <a:cubicBezTo>
                    <a:pt x="388" y="170"/>
                    <a:pt x="365" y="136"/>
                    <a:pt x="358" y="122"/>
                  </a:cubicBezTo>
                  <a:lnTo>
                    <a:pt x="358" y="122"/>
                  </a:lnTo>
                  <a:lnTo>
                    <a:pt x="376" y="159"/>
                  </a:lnTo>
                  <a:cubicBezTo>
                    <a:pt x="365" y="146"/>
                    <a:pt x="345" y="126"/>
                    <a:pt x="338" y="115"/>
                  </a:cubicBezTo>
                  <a:cubicBezTo>
                    <a:pt x="337" y="114"/>
                    <a:pt x="336" y="114"/>
                    <a:pt x="335" y="114"/>
                  </a:cubicBezTo>
                  <a:lnTo>
                    <a:pt x="335" y="114"/>
                  </a:lnTo>
                  <a:cubicBezTo>
                    <a:pt x="329" y="114"/>
                    <a:pt x="358" y="163"/>
                    <a:pt x="352" y="163"/>
                  </a:cubicBezTo>
                  <a:cubicBezTo>
                    <a:pt x="352" y="163"/>
                    <a:pt x="350" y="162"/>
                    <a:pt x="348" y="159"/>
                  </a:cubicBezTo>
                  <a:lnTo>
                    <a:pt x="348" y="159"/>
                  </a:lnTo>
                  <a:cubicBezTo>
                    <a:pt x="352" y="167"/>
                    <a:pt x="355" y="173"/>
                    <a:pt x="358" y="180"/>
                  </a:cubicBezTo>
                  <a:cubicBezTo>
                    <a:pt x="352" y="178"/>
                    <a:pt x="338" y="164"/>
                    <a:pt x="333" y="164"/>
                  </a:cubicBezTo>
                  <a:lnTo>
                    <a:pt x="333" y="164"/>
                  </a:lnTo>
                  <a:cubicBezTo>
                    <a:pt x="330" y="164"/>
                    <a:pt x="330" y="170"/>
                    <a:pt x="338" y="187"/>
                  </a:cubicBezTo>
                  <a:lnTo>
                    <a:pt x="298" y="136"/>
                  </a:lnTo>
                  <a:lnTo>
                    <a:pt x="298" y="136"/>
                  </a:lnTo>
                  <a:cubicBezTo>
                    <a:pt x="301" y="153"/>
                    <a:pt x="352" y="200"/>
                    <a:pt x="355" y="227"/>
                  </a:cubicBezTo>
                  <a:cubicBezTo>
                    <a:pt x="356" y="230"/>
                    <a:pt x="356" y="231"/>
                    <a:pt x="356" y="231"/>
                  </a:cubicBezTo>
                  <a:cubicBezTo>
                    <a:pt x="351" y="231"/>
                    <a:pt x="319" y="181"/>
                    <a:pt x="307" y="170"/>
                  </a:cubicBezTo>
                  <a:lnTo>
                    <a:pt x="307" y="170"/>
                  </a:lnTo>
                  <a:cubicBezTo>
                    <a:pt x="320" y="190"/>
                    <a:pt x="343" y="230"/>
                    <a:pt x="338" y="230"/>
                  </a:cubicBezTo>
                  <a:cubicBezTo>
                    <a:pt x="337" y="230"/>
                    <a:pt x="333" y="226"/>
                    <a:pt x="324" y="217"/>
                  </a:cubicBezTo>
                  <a:cubicBezTo>
                    <a:pt x="321" y="210"/>
                    <a:pt x="321" y="209"/>
                    <a:pt x="322" y="209"/>
                  </a:cubicBezTo>
                  <a:lnTo>
                    <a:pt x="322" y="209"/>
                  </a:lnTo>
                  <a:cubicBezTo>
                    <a:pt x="322" y="209"/>
                    <a:pt x="323" y="209"/>
                    <a:pt x="323" y="209"/>
                  </a:cubicBezTo>
                  <a:cubicBezTo>
                    <a:pt x="324" y="209"/>
                    <a:pt x="324" y="209"/>
                    <a:pt x="324" y="207"/>
                  </a:cubicBezTo>
                  <a:lnTo>
                    <a:pt x="298" y="180"/>
                  </a:lnTo>
                  <a:cubicBezTo>
                    <a:pt x="267" y="129"/>
                    <a:pt x="284" y="142"/>
                    <a:pt x="251" y="102"/>
                  </a:cubicBezTo>
                  <a:lnTo>
                    <a:pt x="251" y="102"/>
                  </a:lnTo>
                  <a:cubicBezTo>
                    <a:pt x="324" y="207"/>
                    <a:pt x="243" y="126"/>
                    <a:pt x="315" y="227"/>
                  </a:cubicBezTo>
                  <a:lnTo>
                    <a:pt x="298" y="210"/>
                  </a:lnTo>
                  <a:cubicBezTo>
                    <a:pt x="298" y="210"/>
                    <a:pt x="294" y="203"/>
                    <a:pt x="298" y="203"/>
                  </a:cubicBezTo>
                  <a:cubicBezTo>
                    <a:pt x="291" y="196"/>
                    <a:pt x="288" y="192"/>
                    <a:pt x="287" y="192"/>
                  </a:cubicBezTo>
                  <a:lnTo>
                    <a:pt x="287" y="192"/>
                  </a:lnTo>
                  <a:cubicBezTo>
                    <a:pt x="283" y="192"/>
                    <a:pt x="337" y="272"/>
                    <a:pt x="329" y="272"/>
                  </a:cubicBezTo>
                  <a:cubicBezTo>
                    <a:pt x="329" y="272"/>
                    <a:pt x="328" y="272"/>
                    <a:pt x="328" y="271"/>
                  </a:cubicBezTo>
                  <a:cubicBezTo>
                    <a:pt x="321" y="264"/>
                    <a:pt x="307" y="251"/>
                    <a:pt x="301" y="237"/>
                  </a:cubicBezTo>
                  <a:lnTo>
                    <a:pt x="301" y="237"/>
                  </a:lnTo>
                  <a:lnTo>
                    <a:pt x="315" y="268"/>
                  </a:lnTo>
                  <a:cubicBezTo>
                    <a:pt x="312" y="265"/>
                    <a:pt x="302" y="253"/>
                    <a:pt x="301" y="249"/>
                  </a:cubicBezTo>
                  <a:lnTo>
                    <a:pt x="301" y="249"/>
                  </a:lnTo>
                  <a:lnTo>
                    <a:pt x="298" y="258"/>
                  </a:lnTo>
                  <a:lnTo>
                    <a:pt x="298" y="258"/>
                  </a:lnTo>
                  <a:cubicBezTo>
                    <a:pt x="298" y="258"/>
                    <a:pt x="298" y="258"/>
                    <a:pt x="298" y="257"/>
                  </a:cubicBezTo>
                  <a:lnTo>
                    <a:pt x="298" y="261"/>
                  </a:lnTo>
                  <a:lnTo>
                    <a:pt x="298" y="258"/>
                  </a:lnTo>
                  <a:lnTo>
                    <a:pt x="298" y="258"/>
                  </a:lnTo>
                  <a:cubicBezTo>
                    <a:pt x="308" y="278"/>
                    <a:pt x="321" y="301"/>
                    <a:pt x="328" y="315"/>
                  </a:cubicBezTo>
                  <a:cubicBezTo>
                    <a:pt x="318" y="301"/>
                    <a:pt x="321" y="301"/>
                    <a:pt x="311" y="291"/>
                  </a:cubicBezTo>
                  <a:lnTo>
                    <a:pt x="311" y="291"/>
                  </a:lnTo>
                  <a:lnTo>
                    <a:pt x="324" y="318"/>
                  </a:lnTo>
                  <a:cubicBezTo>
                    <a:pt x="306" y="293"/>
                    <a:pt x="293" y="268"/>
                    <a:pt x="297" y="268"/>
                  </a:cubicBezTo>
                  <a:lnTo>
                    <a:pt x="297" y="268"/>
                  </a:lnTo>
                  <a:cubicBezTo>
                    <a:pt x="297" y="268"/>
                    <a:pt x="297" y="268"/>
                    <a:pt x="298" y="268"/>
                  </a:cubicBezTo>
                  <a:cubicBezTo>
                    <a:pt x="274" y="237"/>
                    <a:pt x="266" y="228"/>
                    <a:pt x="265" y="228"/>
                  </a:cubicBezTo>
                  <a:lnTo>
                    <a:pt x="265" y="228"/>
                  </a:lnTo>
                  <a:cubicBezTo>
                    <a:pt x="263" y="228"/>
                    <a:pt x="280" y="254"/>
                    <a:pt x="276" y="254"/>
                  </a:cubicBezTo>
                  <a:cubicBezTo>
                    <a:pt x="275" y="254"/>
                    <a:pt x="270" y="251"/>
                    <a:pt x="260" y="240"/>
                  </a:cubicBezTo>
                  <a:lnTo>
                    <a:pt x="254" y="223"/>
                  </a:lnTo>
                  <a:cubicBezTo>
                    <a:pt x="210" y="170"/>
                    <a:pt x="223" y="190"/>
                    <a:pt x="190" y="159"/>
                  </a:cubicBezTo>
                  <a:lnTo>
                    <a:pt x="190" y="159"/>
                  </a:lnTo>
                  <a:cubicBezTo>
                    <a:pt x="206" y="176"/>
                    <a:pt x="267" y="244"/>
                    <a:pt x="281" y="274"/>
                  </a:cubicBezTo>
                  <a:cubicBezTo>
                    <a:pt x="278" y="267"/>
                    <a:pt x="269" y="253"/>
                    <a:pt x="270" y="253"/>
                  </a:cubicBezTo>
                  <a:lnTo>
                    <a:pt x="270" y="253"/>
                  </a:lnTo>
                  <a:cubicBezTo>
                    <a:pt x="270" y="253"/>
                    <a:pt x="273" y="255"/>
                    <a:pt x="277" y="261"/>
                  </a:cubicBezTo>
                  <a:cubicBezTo>
                    <a:pt x="290" y="281"/>
                    <a:pt x="294" y="288"/>
                    <a:pt x="293" y="288"/>
                  </a:cubicBezTo>
                  <a:cubicBezTo>
                    <a:pt x="292" y="288"/>
                    <a:pt x="286" y="280"/>
                    <a:pt x="281" y="274"/>
                  </a:cubicBezTo>
                  <a:cubicBezTo>
                    <a:pt x="278" y="272"/>
                    <a:pt x="275" y="269"/>
                    <a:pt x="273" y="269"/>
                  </a:cubicBezTo>
                  <a:lnTo>
                    <a:pt x="273" y="269"/>
                  </a:lnTo>
                  <a:cubicBezTo>
                    <a:pt x="272" y="269"/>
                    <a:pt x="273" y="273"/>
                    <a:pt x="281" y="284"/>
                  </a:cubicBezTo>
                  <a:cubicBezTo>
                    <a:pt x="265" y="265"/>
                    <a:pt x="260" y="260"/>
                    <a:pt x="258" y="260"/>
                  </a:cubicBezTo>
                  <a:cubicBezTo>
                    <a:pt x="257" y="260"/>
                    <a:pt x="257" y="262"/>
                    <a:pt x="257" y="264"/>
                  </a:cubicBezTo>
                  <a:lnTo>
                    <a:pt x="223" y="217"/>
                  </a:lnTo>
                  <a:lnTo>
                    <a:pt x="223" y="217"/>
                  </a:lnTo>
                  <a:cubicBezTo>
                    <a:pt x="230" y="234"/>
                    <a:pt x="247" y="257"/>
                    <a:pt x="260" y="281"/>
                  </a:cubicBezTo>
                  <a:cubicBezTo>
                    <a:pt x="254" y="278"/>
                    <a:pt x="226" y="240"/>
                    <a:pt x="203" y="210"/>
                  </a:cubicBezTo>
                  <a:cubicBezTo>
                    <a:pt x="202" y="210"/>
                    <a:pt x="202" y="210"/>
                    <a:pt x="202" y="210"/>
                  </a:cubicBezTo>
                  <a:lnTo>
                    <a:pt x="202" y="210"/>
                  </a:lnTo>
                  <a:cubicBezTo>
                    <a:pt x="193" y="210"/>
                    <a:pt x="251" y="268"/>
                    <a:pt x="247" y="281"/>
                  </a:cubicBezTo>
                  <a:cubicBezTo>
                    <a:pt x="243" y="278"/>
                    <a:pt x="241" y="277"/>
                    <a:pt x="240" y="277"/>
                  </a:cubicBezTo>
                  <a:lnTo>
                    <a:pt x="240" y="277"/>
                  </a:lnTo>
                  <a:cubicBezTo>
                    <a:pt x="235" y="277"/>
                    <a:pt x="244" y="295"/>
                    <a:pt x="257" y="321"/>
                  </a:cubicBezTo>
                  <a:cubicBezTo>
                    <a:pt x="240" y="308"/>
                    <a:pt x="234" y="291"/>
                    <a:pt x="223" y="278"/>
                  </a:cubicBezTo>
                  <a:lnTo>
                    <a:pt x="223" y="278"/>
                  </a:lnTo>
                  <a:lnTo>
                    <a:pt x="247" y="318"/>
                  </a:lnTo>
                  <a:cubicBezTo>
                    <a:pt x="247" y="318"/>
                    <a:pt x="240" y="308"/>
                    <a:pt x="234" y="301"/>
                  </a:cubicBezTo>
                  <a:lnTo>
                    <a:pt x="234" y="301"/>
                  </a:lnTo>
                  <a:cubicBezTo>
                    <a:pt x="243" y="318"/>
                    <a:pt x="267" y="349"/>
                    <a:pt x="274" y="365"/>
                  </a:cubicBezTo>
                  <a:cubicBezTo>
                    <a:pt x="281" y="375"/>
                    <a:pt x="283" y="379"/>
                    <a:pt x="282" y="379"/>
                  </a:cubicBezTo>
                  <a:cubicBezTo>
                    <a:pt x="279" y="379"/>
                    <a:pt x="245" y="340"/>
                    <a:pt x="239" y="340"/>
                  </a:cubicBezTo>
                  <a:lnTo>
                    <a:pt x="239" y="340"/>
                  </a:lnTo>
                  <a:cubicBezTo>
                    <a:pt x="237" y="340"/>
                    <a:pt x="239" y="345"/>
                    <a:pt x="247" y="359"/>
                  </a:cubicBezTo>
                  <a:cubicBezTo>
                    <a:pt x="237" y="345"/>
                    <a:pt x="226" y="329"/>
                    <a:pt x="213" y="308"/>
                  </a:cubicBezTo>
                  <a:lnTo>
                    <a:pt x="213" y="308"/>
                  </a:lnTo>
                  <a:cubicBezTo>
                    <a:pt x="234" y="355"/>
                    <a:pt x="226" y="342"/>
                    <a:pt x="260" y="399"/>
                  </a:cubicBezTo>
                  <a:lnTo>
                    <a:pt x="234" y="372"/>
                  </a:lnTo>
                  <a:lnTo>
                    <a:pt x="234" y="372"/>
                  </a:lnTo>
                  <a:cubicBezTo>
                    <a:pt x="264" y="406"/>
                    <a:pt x="287" y="454"/>
                    <a:pt x="311" y="491"/>
                  </a:cubicBezTo>
                  <a:cubicBezTo>
                    <a:pt x="324" y="507"/>
                    <a:pt x="335" y="521"/>
                    <a:pt x="341" y="527"/>
                  </a:cubicBezTo>
                  <a:lnTo>
                    <a:pt x="355" y="561"/>
                  </a:lnTo>
                  <a:cubicBezTo>
                    <a:pt x="349" y="553"/>
                    <a:pt x="338" y="539"/>
                    <a:pt x="326" y="521"/>
                  </a:cubicBezTo>
                  <a:lnTo>
                    <a:pt x="326" y="521"/>
                  </a:lnTo>
                  <a:cubicBezTo>
                    <a:pt x="327" y="523"/>
                    <a:pt x="328" y="524"/>
                    <a:pt x="329" y="525"/>
                  </a:cubicBezTo>
                  <a:lnTo>
                    <a:pt x="329" y="525"/>
                  </a:lnTo>
                  <a:cubicBezTo>
                    <a:pt x="326" y="521"/>
                    <a:pt x="324" y="517"/>
                    <a:pt x="321" y="514"/>
                  </a:cubicBezTo>
                  <a:lnTo>
                    <a:pt x="321" y="514"/>
                  </a:lnTo>
                  <a:cubicBezTo>
                    <a:pt x="323" y="517"/>
                    <a:pt x="324" y="519"/>
                    <a:pt x="326" y="521"/>
                  </a:cubicBezTo>
                  <a:lnTo>
                    <a:pt x="326" y="521"/>
                  </a:lnTo>
                  <a:cubicBezTo>
                    <a:pt x="311" y="504"/>
                    <a:pt x="295" y="477"/>
                    <a:pt x="277" y="454"/>
                  </a:cubicBezTo>
                  <a:lnTo>
                    <a:pt x="277" y="454"/>
                  </a:lnTo>
                  <a:cubicBezTo>
                    <a:pt x="287" y="463"/>
                    <a:pt x="294" y="471"/>
                    <a:pt x="301" y="480"/>
                  </a:cubicBezTo>
                  <a:cubicBezTo>
                    <a:pt x="284" y="450"/>
                    <a:pt x="260" y="416"/>
                    <a:pt x="240" y="390"/>
                  </a:cubicBezTo>
                  <a:lnTo>
                    <a:pt x="240" y="390"/>
                  </a:lnTo>
                  <a:cubicBezTo>
                    <a:pt x="243" y="396"/>
                    <a:pt x="247" y="399"/>
                    <a:pt x="247" y="402"/>
                  </a:cubicBezTo>
                  <a:cubicBezTo>
                    <a:pt x="243" y="396"/>
                    <a:pt x="237" y="390"/>
                    <a:pt x="234" y="382"/>
                  </a:cubicBezTo>
                  <a:cubicBezTo>
                    <a:pt x="233" y="382"/>
                    <a:pt x="233" y="382"/>
                    <a:pt x="233" y="382"/>
                  </a:cubicBezTo>
                  <a:lnTo>
                    <a:pt x="233" y="382"/>
                  </a:lnTo>
                  <a:cubicBezTo>
                    <a:pt x="232" y="382"/>
                    <a:pt x="238" y="391"/>
                    <a:pt x="243" y="402"/>
                  </a:cubicBezTo>
                  <a:lnTo>
                    <a:pt x="203" y="349"/>
                  </a:lnTo>
                  <a:lnTo>
                    <a:pt x="203" y="349"/>
                  </a:lnTo>
                  <a:lnTo>
                    <a:pt x="220" y="372"/>
                  </a:lnTo>
                  <a:lnTo>
                    <a:pt x="186" y="342"/>
                  </a:lnTo>
                  <a:lnTo>
                    <a:pt x="186" y="342"/>
                  </a:lnTo>
                  <a:cubicBezTo>
                    <a:pt x="220" y="402"/>
                    <a:pt x="271" y="487"/>
                    <a:pt x="277" y="514"/>
                  </a:cubicBezTo>
                  <a:cubicBezTo>
                    <a:pt x="254" y="474"/>
                    <a:pt x="234" y="450"/>
                    <a:pt x="200" y="402"/>
                  </a:cubicBezTo>
                  <a:lnTo>
                    <a:pt x="200" y="402"/>
                  </a:lnTo>
                  <a:cubicBezTo>
                    <a:pt x="209" y="414"/>
                    <a:pt x="213" y="419"/>
                    <a:pt x="214" y="419"/>
                  </a:cubicBezTo>
                  <a:cubicBezTo>
                    <a:pt x="218" y="419"/>
                    <a:pt x="198" y="382"/>
                    <a:pt x="202" y="382"/>
                  </a:cubicBezTo>
                  <a:lnTo>
                    <a:pt x="202" y="382"/>
                  </a:lnTo>
                  <a:cubicBezTo>
                    <a:pt x="202" y="382"/>
                    <a:pt x="202" y="382"/>
                    <a:pt x="202" y="382"/>
                  </a:cubicBezTo>
                  <a:lnTo>
                    <a:pt x="202" y="382"/>
                  </a:lnTo>
                  <a:cubicBezTo>
                    <a:pt x="196" y="378"/>
                    <a:pt x="182" y="355"/>
                    <a:pt x="176" y="349"/>
                  </a:cubicBezTo>
                  <a:lnTo>
                    <a:pt x="176" y="349"/>
                  </a:lnTo>
                  <a:lnTo>
                    <a:pt x="200" y="399"/>
                  </a:lnTo>
                  <a:cubicBezTo>
                    <a:pt x="173" y="362"/>
                    <a:pt x="179" y="372"/>
                    <a:pt x="166" y="359"/>
                  </a:cubicBezTo>
                  <a:lnTo>
                    <a:pt x="166" y="359"/>
                  </a:lnTo>
                  <a:cubicBezTo>
                    <a:pt x="220" y="433"/>
                    <a:pt x="193" y="413"/>
                    <a:pt x="206" y="440"/>
                  </a:cubicBezTo>
                  <a:cubicBezTo>
                    <a:pt x="191" y="415"/>
                    <a:pt x="172" y="389"/>
                    <a:pt x="178" y="389"/>
                  </a:cubicBezTo>
                  <a:lnTo>
                    <a:pt x="178" y="389"/>
                  </a:lnTo>
                  <a:cubicBezTo>
                    <a:pt x="178" y="389"/>
                    <a:pt x="179" y="389"/>
                    <a:pt x="179" y="390"/>
                  </a:cubicBezTo>
                  <a:cubicBezTo>
                    <a:pt x="172" y="381"/>
                    <a:pt x="169" y="377"/>
                    <a:pt x="168" y="377"/>
                  </a:cubicBezTo>
                  <a:lnTo>
                    <a:pt x="168" y="377"/>
                  </a:lnTo>
                  <a:cubicBezTo>
                    <a:pt x="165" y="377"/>
                    <a:pt x="211" y="448"/>
                    <a:pt x="206" y="448"/>
                  </a:cubicBezTo>
                  <a:cubicBezTo>
                    <a:pt x="205" y="448"/>
                    <a:pt x="202" y="446"/>
                    <a:pt x="197" y="440"/>
                  </a:cubicBezTo>
                  <a:lnTo>
                    <a:pt x="197" y="440"/>
                  </a:lnTo>
                  <a:cubicBezTo>
                    <a:pt x="197" y="441"/>
                    <a:pt x="196" y="441"/>
                    <a:pt x="195" y="441"/>
                  </a:cubicBezTo>
                  <a:cubicBezTo>
                    <a:pt x="191" y="441"/>
                    <a:pt x="181" y="431"/>
                    <a:pt x="173" y="416"/>
                  </a:cubicBezTo>
                  <a:lnTo>
                    <a:pt x="173" y="413"/>
                  </a:lnTo>
                  <a:cubicBezTo>
                    <a:pt x="172" y="413"/>
                    <a:pt x="171" y="413"/>
                    <a:pt x="170" y="413"/>
                  </a:cubicBezTo>
                  <a:cubicBezTo>
                    <a:pt x="158" y="413"/>
                    <a:pt x="155" y="434"/>
                    <a:pt x="196" y="494"/>
                  </a:cubicBezTo>
                  <a:cubicBezTo>
                    <a:pt x="190" y="487"/>
                    <a:pt x="142" y="416"/>
                    <a:pt x="132" y="402"/>
                  </a:cubicBezTo>
                  <a:lnTo>
                    <a:pt x="132" y="402"/>
                  </a:lnTo>
                  <a:lnTo>
                    <a:pt x="274" y="629"/>
                  </a:lnTo>
                  <a:cubicBezTo>
                    <a:pt x="237" y="572"/>
                    <a:pt x="139" y="443"/>
                    <a:pt x="122" y="410"/>
                  </a:cubicBezTo>
                  <a:cubicBezTo>
                    <a:pt x="118" y="406"/>
                    <a:pt x="114" y="401"/>
                    <a:pt x="112" y="401"/>
                  </a:cubicBezTo>
                  <a:lnTo>
                    <a:pt x="112" y="401"/>
                  </a:lnTo>
                  <a:cubicBezTo>
                    <a:pt x="110" y="401"/>
                    <a:pt x="110" y="405"/>
                    <a:pt x="115" y="416"/>
                  </a:cubicBezTo>
                  <a:cubicBezTo>
                    <a:pt x="122" y="423"/>
                    <a:pt x="176" y="494"/>
                    <a:pt x="179" y="501"/>
                  </a:cubicBezTo>
                  <a:cubicBezTo>
                    <a:pt x="130" y="440"/>
                    <a:pt x="152" y="470"/>
                    <a:pt x="110" y="421"/>
                  </a:cubicBezTo>
                  <a:lnTo>
                    <a:pt x="110" y="421"/>
                  </a:lnTo>
                  <a:cubicBezTo>
                    <a:pt x="123" y="437"/>
                    <a:pt x="177" y="518"/>
                    <a:pt x="176" y="518"/>
                  </a:cubicBezTo>
                  <a:cubicBezTo>
                    <a:pt x="176" y="518"/>
                    <a:pt x="176" y="518"/>
                    <a:pt x="176" y="518"/>
                  </a:cubicBezTo>
                  <a:cubicBezTo>
                    <a:pt x="168" y="507"/>
                    <a:pt x="133" y="461"/>
                    <a:pt x="117" y="437"/>
                  </a:cubicBezTo>
                  <a:lnTo>
                    <a:pt x="117" y="437"/>
                  </a:lnTo>
                  <a:lnTo>
                    <a:pt x="161" y="513"/>
                  </a:lnTo>
                  <a:lnTo>
                    <a:pt x="161" y="513"/>
                  </a:lnTo>
                  <a:cubicBezTo>
                    <a:pt x="150" y="494"/>
                    <a:pt x="111" y="439"/>
                    <a:pt x="92" y="416"/>
                  </a:cubicBezTo>
                  <a:lnTo>
                    <a:pt x="92" y="416"/>
                  </a:lnTo>
                  <a:cubicBezTo>
                    <a:pt x="98" y="425"/>
                    <a:pt x="96" y="426"/>
                    <a:pt x="93" y="426"/>
                  </a:cubicBezTo>
                  <a:cubicBezTo>
                    <a:pt x="93" y="426"/>
                    <a:pt x="92" y="426"/>
                    <a:pt x="91" y="426"/>
                  </a:cubicBezTo>
                  <a:cubicBezTo>
                    <a:pt x="89" y="426"/>
                    <a:pt x="87" y="426"/>
                    <a:pt x="89" y="430"/>
                  </a:cubicBezTo>
                  <a:lnTo>
                    <a:pt x="105" y="446"/>
                  </a:lnTo>
                  <a:cubicBezTo>
                    <a:pt x="104" y="446"/>
                    <a:pt x="104" y="446"/>
                    <a:pt x="104" y="446"/>
                  </a:cubicBezTo>
                  <a:lnTo>
                    <a:pt x="104" y="446"/>
                  </a:lnTo>
                  <a:cubicBezTo>
                    <a:pt x="93" y="446"/>
                    <a:pt x="182" y="572"/>
                    <a:pt x="173" y="575"/>
                  </a:cubicBezTo>
                  <a:cubicBezTo>
                    <a:pt x="162" y="555"/>
                    <a:pt x="98" y="463"/>
                    <a:pt x="84" y="457"/>
                  </a:cubicBezTo>
                  <a:lnTo>
                    <a:pt x="84" y="457"/>
                  </a:lnTo>
                  <a:cubicBezTo>
                    <a:pt x="115" y="501"/>
                    <a:pt x="226" y="673"/>
                    <a:pt x="247" y="710"/>
                  </a:cubicBezTo>
                  <a:lnTo>
                    <a:pt x="226" y="686"/>
                  </a:lnTo>
                  <a:lnTo>
                    <a:pt x="240" y="720"/>
                  </a:lnTo>
                  <a:cubicBezTo>
                    <a:pt x="196" y="649"/>
                    <a:pt x="109" y="504"/>
                    <a:pt x="75" y="446"/>
                  </a:cubicBezTo>
                  <a:cubicBezTo>
                    <a:pt x="60" y="432"/>
                    <a:pt x="55" y="422"/>
                    <a:pt x="52" y="422"/>
                  </a:cubicBezTo>
                  <a:cubicBezTo>
                    <a:pt x="52" y="422"/>
                    <a:pt x="52" y="422"/>
                    <a:pt x="51" y="423"/>
                  </a:cubicBezTo>
                  <a:cubicBezTo>
                    <a:pt x="31" y="402"/>
                    <a:pt x="28" y="385"/>
                    <a:pt x="28" y="385"/>
                  </a:cubicBezTo>
                  <a:lnTo>
                    <a:pt x="7" y="376"/>
                  </a:lnTo>
                  <a:lnTo>
                    <a:pt x="7" y="376"/>
                  </a:lnTo>
                  <a:cubicBezTo>
                    <a:pt x="44" y="426"/>
                    <a:pt x="37" y="433"/>
                    <a:pt x="68" y="477"/>
                  </a:cubicBezTo>
                  <a:lnTo>
                    <a:pt x="41" y="416"/>
                  </a:lnTo>
                  <a:lnTo>
                    <a:pt x="41" y="416"/>
                  </a:lnTo>
                  <a:cubicBezTo>
                    <a:pt x="77" y="466"/>
                    <a:pt x="134" y="561"/>
                    <a:pt x="122" y="561"/>
                  </a:cubicBezTo>
                  <a:cubicBezTo>
                    <a:pt x="122" y="561"/>
                    <a:pt x="122" y="561"/>
                    <a:pt x="122" y="561"/>
                  </a:cubicBezTo>
                  <a:cubicBezTo>
                    <a:pt x="105" y="541"/>
                    <a:pt x="61" y="471"/>
                    <a:pt x="48" y="454"/>
                  </a:cubicBezTo>
                  <a:lnTo>
                    <a:pt x="48" y="454"/>
                  </a:lnTo>
                  <a:cubicBezTo>
                    <a:pt x="55" y="467"/>
                    <a:pt x="61" y="482"/>
                    <a:pt x="59" y="482"/>
                  </a:cubicBezTo>
                  <a:cubicBezTo>
                    <a:pt x="58" y="482"/>
                    <a:pt x="57" y="480"/>
                    <a:pt x="54" y="477"/>
                  </a:cubicBezTo>
                  <a:lnTo>
                    <a:pt x="37" y="450"/>
                  </a:lnTo>
                  <a:cubicBezTo>
                    <a:pt x="36" y="449"/>
                    <a:pt x="35" y="448"/>
                    <a:pt x="35" y="448"/>
                  </a:cubicBezTo>
                  <a:lnTo>
                    <a:pt x="35" y="448"/>
                  </a:lnTo>
                  <a:cubicBezTo>
                    <a:pt x="32" y="448"/>
                    <a:pt x="59" y="489"/>
                    <a:pt x="54" y="489"/>
                  </a:cubicBezTo>
                  <a:cubicBezTo>
                    <a:pt x="53" y="489"/>
                    <a:pt x="49" y="486"/>
                    <a:pt x="41" y="477"/>
                  </a:cubicBezTo>
                  <a:cubicBezTo>
                    <a:pt x="38" y="474"/>
                    <a:pt x="7" y="435"/>
                    <a:pt x="6" y="435"/>
                  </a:cubicBezTo>
                  <a:lnTo>
                    <a:pt x="6" y="435"/>
                  </a:lnTo>
                  <a:cubicBezTo>
                    <a:pt x="5" y="435"/>
                    <a:pt x="7" y="437"/>
                    <a:pt x="11" y="443"/>
                  </a:cubicBezTo>
                  <a:cubicBezTo>
                    <a:pt x="54" y="501"/>
                    <a:pt x="183" y="680"/>
                    <a:pt x="213" y="724"/>
                  </a:cubicBezTo>
                  <a:cubicBezTo>
                    <a:pt x="210" y="720"/>
                    <a:pt x="166" y="677"/>
                    <a:pt x="142" y="649"/>
                  </a:cubicBezTo>
                  <a:cubicBezTo>
                    <a:pt x="109" y="605"/>
                    <a:pt x="68" y="538"/>
                    <a:pt x="37" y="497"/>
                  </a:cubicBezTo>
                  <a:lnTo>
                    <a:pt x="37" y="497"/>
                  </a:lnTo>
                  <a:cubicBezTo>
                    <a:pt x="48" y="514"/>
                    <a:pt x="58" y="531"/>
                    <a:pt x="61" y="538"/>
                  </a:cubicBezTo>
                  <a:cubicBezTo>
                    <a:pt x="52" y="528"/>
                    <a:pt x="34" y="500"/>
                    <a:pt x="34" y="500"/>
                  </a:cubicBezTo>
                  <a:lnTo>
                    <a:pt x="34" y="500"/>
                  </a:lnTo>
                  <a:cubicBezTo>
                    <a:pt x="34" y="500"/>
                    <a:pt x="34" y="500"/>
                    <a:pt x="34" y="501"/>
                  </a:cubicBezTo>
                  <a:cubicBezTo>
                    <a:pt x="50" y="525"/>
                    <a:pt x="48" y="528"/>
                    <a:pt x="46" y="528"/>
                  </a:cubicBezTo>
                  <a:cubicBezTo>
                    <a:pt x="45" y="528"/>
                    <a:pt x="44" y="528"/>
                    <a:pt x="44" y="528"/>
                  </a:cubicBezTo>
                  <a:lnTo>
                    <a:pt x="44" y="528"/>
                  </a:lnTo>
                  <a:cubicBezTo>
                    <a:pt x="43" y="528"/>
                    <a:pt x="45" y="530"/>
                    <a:pt x="61" y="548"/>
                  </a:cubicBezTo>
                  <a:cubicBezTo>
                    <a:pt x="63" y="552"/>
                    <a:pt x="63" y="553"/>
                    <a:pt x="62" y="553"/>
                  </a:cubicBezTo>
                  <a:cubicBezTo>
                    <a:pt x="61" y="553"/>
                    <a:pt x="53" y="543"/>
                    <a:pt x="50" y="543"/>
                  </a:cubicBezTo>
                  <a:cubicBezTo>
                    <a:pt x="49" y="543"/>
                    <a:pt x="48" y="544"/>
                    <a:pt x="48" y="544"/>
                  </a:cubicBezTo>
                  <a:cubicBezTo>
                    <a:pt x="75" y="578"/>
                    <a:pt x="125" y="663"/>
                    <a:pt x="132" y="680"/>
                  </a:cubicBezTo>
                  <a:cubicBezTo>
                    <a:pt x="122" y="666"/>
                    <a:pt x="109" y="649"/>
                    <a:pt x="105" y="642"/>
                  </a:cubicBezTo>
                  <a:cubicBezTo>
                    <a:pt x="93" y="642"/>
                    <a:pt x="74" y="625"/>
                    <a:pt x="66" y="625"/>
                  </a:cubicBezTo>
                  <a:cubicBezTo>
                    <a:pt x="65" y="625"/>
                    <a:pt x="65" y="625"/>
                    <a:pt x="64" y="625"/>
                  </a:cubicBezTo>
                  <a:cubicBezTo>
                    <a:pt x="54" y="612"/>
                    <a:pt x="41" y="602"/>
                    <a:pt x="28" y="578"/>
                  </a:cubicBezTo>
                  <a:lnTo>
                    <a:pt x="28" y="578"/>
                  </a:lnTo>
                  <a:cubicBezTo>
                    <a:pt x="30" y="585"/>
                    <a:pt x="36" y="595"/>
                    <a:pt x="40" y="601"/>
                  </a:cubicBezTo>
                  <a:lnTo>
                    <a:pt x="40" y="601"/>
                  </a:lnTo>
                  <a:cubicBezTo>
                    <a:pt x="39" y="599"/>
                    <a:pt x="38" y="597"/>
                    <a:pt x="37" y="595"/>
                  </a:cubicBezTo>
                  <a:lnTo>
                    <a:pt x="37" y="595"/>
                  </a:lnTo>
                  <a:cubicBezTo>
                    <a:pt x="84" y="659"/>
                    <a:pt x="125" y="730"/>
                    <a:pt x="139" y="767"/>
                  </a:cubicBezTo>
                  <a:cubicBezTo>
                    <a:pt x="140" y="770"/>
                    <a:pt x="140" y="770"/>
                    <a:pt x="139" y="770"/>
                  </a:cubicBezTo>
                  <a:cubicBezTo>
                    <a:pt x="137" y="770"/>
                    <a:pt x="115" y="736"/>
                    <a:pt x="114" y="736"/>
                  </a:cubicBezTo>
                  <a:lnTo>
                    <a:pt x="114" y="736"/>
                  </a:lnTo>
                  <a:cubicBezTo>
                    <a:pt x="114" y="736"/>
                    <a:pt x="115" y="736"/>
                    <a:pt x="115" y="737"/>
                  </a:cubicBezTo>
                  <a:cubicBezTo>
                    <a:pt x="115" y="737"/>
                    <a:pt x="115" y="737"/>
                    <a:pt x="115" y="737"/>
                  </a:cubicBezTo>
                  <a:lnTo>
                    <a:pt x="115" y="737"/>
                  </a:lnTo>
                  <a:cubicBezTo>
                    <a:pt x="100" y="737"/>
                    <a:pt x="160" y="823"/>
                    <a:pt x="152" y="823"/>
                  </a:cubicBezTo>
                  <a:cubicBezTo>
                    <a:pt x="151" y="823"/>
                    <a:pt x="148" y="821"/>
                    <a:pt x="142" y="815"/>
                  </a:cubicBezTo>
                  <a:cubicBezTo>
                    <a:pt x="109" y="778"/>
                    <a:pt x="84" y="734"/>
                    <a:pt x="61" y="703"/>
                  </a:cubicBezTo>
                  <a:cubicBezTo>
                    <a:pt x="60" y="700"/>
                    <a:pt x="60" y="699"/>
                    <a:pt x="61" y="699"/>
                  </a:cubicBezTo>
                  <a:lnTo>
                    <a:pt x="61" y="699"/>
                  </a:lnTo>
                  <a:cubicBezTo>
                    <a:pt x="65" y="699"/>
                    <a:pt x="85" y="721"/>
                    <a:pt x="91" y="721"/>
                  </a:cubicBezTo>
                  <a:cubicBezTo>
                    <a:pt x="91" y="721"/>
                    <a:pt x="92" y="721"/>
                    <a:pt x="92" y="720"/>
                  </a:cubicBezTo>
                  <a:lnTo>
                    <a:pt x="71" y="707"/>
                  </a:lnTo>
                  <a:cubicBezTo>
                    <a:pt x="66" y="694"/>
                    <a:pt x="63" y="684"/>
                    <a:pt x="66" y="684"/>
                  </a:cubicBezTo>
                  <a:lnTo>
                    <a:pt x="66" y="684"/>
                  </a:lnTo>
                  <a:cubicBezTo>
                    <a:pt x="66" y="684"/>
                    <a:pt x="68" y="685"/>
                    <a:pt x="69" y="687"/>
                  </a:cubicBezTo>
                  <a:lnTo>
                    <a:pt x="69" y="687"/>
                  </a:lnTo>
                  <a:cubicBezTo>
                    <a:pt x="60" y="676"/>
                    <a:pt x="54" y="673"/>
                    <a:pt x="49" y="673"/>
                  </a:cubicBezTo>
                  <a:cubicBezTo>
                    <a:pt x="45" y="673"/>
                    <a:pt x="41" y="676"/>
                    <a:pt x="35" y="676"/>
                  </a:cubicBezTo>
                  <a:cubicBezTo>
                    <a:pt x="30" y="676"/>
                    <a:pt x="24" y="674"/>
                    <a:pt x="14" y="666"/>
                  </a:cubicBezTo>
                  <a:lnTo>
                    <a:pt x="14" y="666"/>
                  </a:lnTo>
                  <a:cubicBezTo>
                    <a:pt x="24" y="683"/>
                    <a:pt x="31" y="697"/>
                    <a:pt x="44" y="714"/>
                  </a:cubicBezTo>
                  <a:lnTo>
                    <a:pt x="41" y="707"/>
                  </a:lnTo>
                  <a:lnTo>
                    <a:pt x="41" y="707"/>
                  </a:lnTo>
                  <a:cubicBezTo>
                    <a:pt x="68" y="737"/>
                    <a:pt x="68" y="754"/>
                    <a:pt x="84" y="767"/>
                  </a:cubicBezTo>
                  <a:cubicBezTo>
                    <a:pt x="93" y="791"/>
                    <a:pt x="112" y="821"/>
                    <a:pt x="104" y="821"/>
                  </a:cubicBezTo>
                  <a:cubicBezTo>
                    <a:pt x="103" y="821"/>
                    <a:pt x="101" y="820"/>
                    <a:pt x="98" y="818"/>
                  </a:cubicBezTo>
                  <a:lnTo>
                    <a:pt x="64" y="771"/>
                  </a:lnTo>
                  <a:lnTo>
                    <a:pt x="64" y="771"/>
                  </a:lnTo>
                  <a:cubicBezTo>
                    <a:pt x="71" y="780"/>
                    <a:pt x="80" y="789"/>
                    <a:pt x="82" y="789"/>
                  </a:cubicBezTo>
                  <a:cubicBezTo>
                    <a:pt x="84" y="789"/>
                    <a:pt x="84" y="787"/>
                    <a:pt x="82" y="783"/>
                  </a:cubicBezTo>
                  <a:lnTo>
                    <a:pt x="82" y="783"/>
                  </a:lnTo>
                  <a:cubicBezTo>
                    <a:pt x="83" y="785"/>
                    <a:pt x="83" y="786"/>
                    <a:pt x="82" y="786"/>
                  </a:cubicBezTo>
                  <a:cubicBezTo>
                    <a:pt x="78" y="786"/>
                    <a:pt x="58" y="762"/>
                    <a:pt x="55" y="762"/>
                  </a:cubicBezTo>
                  <a:lnTo>
                    <a:pt x="55" y="762"/>
                  </a:lnTo>
                  <a:cubicBezTo>
                    <a:pt x="53" y="762"/>
                    <a:pt x="56" y="769"/>
                    <a:pt x="68" y="788"/>
                  </a:cubicBezTo>
                  <a:lnTo>
                    <a:pt x="95" y="818"/>
                  </a:lnTo>
                  <a:cubicBezTo>
                    <a:pt x="107" y="839"/>
                    <a:pt x="132" y="885"/>
                    <a:pt x="128" y="885"/>
                  </a:cubicBezTo>
                  <a:cubicBezTo>
                    <a:pt x="127" y="885"/>
                    <a:pt x="127" y="884"/>
                    <a:pt x="125" y="882"/>
                  </a:cubicBezTo>
                  <a:lnTo>
                    <a:pt x="125" y="882"/>
                  </a:lnTo>
                  <a:cubicBezTo>
                    <a:pt x="140" y="903"/>
                    <a:pt x="141" y="905"/>
                    <a:pt x="141" y="905"/>
                  </a:cubicBezTo>
                  <a:cubicBezTo>
                    <a:pt x="141" y="905"/>
                    <a:pt x="141" y="905"/>
                    <a:pt x="141" y="905"/>
                  </a:cubicBezTo>
                  <a:cubicBezTo>
                    <a:pt x="142" y="905"/>
                    <a:pt x="144" y="907"/>
                    <a:pt x="162" y="929"/>
                  </a:cubicBezTo>
                  <a:cubicBezTo>
                    <a:pt x="115" y="869"/>
                    <a:pt x="169" y="917"/>
                    <a:pt x="130" y="866"/>
                  </a:cubicBezTo>
                  <a:lnTo>
                    <a:pt x="130" y="866"/>
                  </a:lnTo>
                  <a:cubicBezTo>
                    <a:pt x="167" y="912"/>
                    <a:pt x="148" y="882"/>
                    <a:pt x="190" y="929"/>
                  </a:cubicBezTo>
                  <a:cubicBezTo>
                    <a:pt x="178" y="915"/>
                    <a:pt x="168" y="905"/>
                    <a:pt x="173" y="905"/>
                  </a:cubicBezTo>
                  <a:lnTo>
                    <a:pt x="173" y="905"/>
                  </a:lnTo>
                  <a:cubicBezTo>
                    <a:pt x="174" y="905"/>
                    <a:pt x="175" y="906"/>
                    <a:pt x="176" y="906"/>
                  </a:cubicBezTo>
                  <a:cubicBezTo>
                    <a:pt x="173" y="903"/>
                    <a:pt x="170" y="896"/>
                    <a:pt x="166" y="892"/>
                  </a:cubicBezTo>
                  <a:cubicBezTo>
                    <a:pt x="162" y="889"/>
                    <a:pt x="162" y="889"/>
                    <a:pt x="166" y="889"/>
                  </a:cubicBezTo>
                  <a:cubicBezTo>
                    <a:pt x="159" y="886"/>
                    <a:pt x="153" y="876"/>
                    <a:pt x="145" y="869"/>
                  </a:cubicBezTo>
                  <a:cubicBezTo>
                    <a:pt x="122" y="831"/>
                    <a:pt x="129" y="828"/>
                    <a:pt x="119" y="808"/>
                  </a:cubicBezTo>
                  <a:lnTo>
                    <a:pt x="119" y="808"/>
                  </a:lnTo>
                  <a:cubicBezTo>
                    <a:pt x="125" y="815"/>
                    <a:pt x="132" y="828"/>
                    <a:pt x="142" y="842"/>
                  </a:cubicBezTo>
                  <a:lnTo>
                    <a:pt x="129" y="815"/>
                  </a:lnTo>
                  <a:lnTo>
                    <a:pt x="129" y="815"/>
                  </a:lnTo>
                  <a:cubicBezTo>
                    <a:pt x="141" y="832"/>
                    <a:pt x="152" y="845"/>
                    <a:pt x="161" y="856"/>
                  </a:cubicBezTo>
                  <a:lnTo>
                    <a:pt x="161" y="856"/>
                  </a:lnTo>
                  <a:cubicBezTo>
                    <a:pt x="163" y="859"/>
                    <a:pt x="165" y="862"/>
                    <a:pt x="167" y="865"/>
                  </a:cubicBezTo>
                  <a:lnTo>
                    <a:pt x="167" y="865"/>
                  </a:lnTo>
                  <a:cubicBezTo>
                    <a:pt x="166" y="863"/>
                    <a:pt x="166" y="862"/>
                    <a:pt x="166" y="861"/>
                  </a:cubicBezTo>
                  <a:lnTo>
                    <a:pt x="166" y="861"/>
                  </a:lnTo>
                  <a:cubicBezTo>
                    <a:pt x="173" y="871"/>
                    <a:pt x="179" y="879"/>
                    <a:pt x="183" y="889"/>
                  </a:cubicBezTo>
                  <a:lnTo>
                    <a:pt x="190" y="889"/>
                  </a:lnTo>
                  <a:cubicBezTo>
                    <a:pt x="197" y="898"/>
                    <a:pt x="203" y="903"/>
                    <a:pt x="206" y="903"/>
                  </a:cubicBezTo>
                  <a:cubicBezTo>
                    <a:pt x="209" y="903"/>
                    <a:pt x="209" y="900"/>
                    <a:pt x="206" y="892"/>
                  </a:cubicBezTo>
                  <a:lnTo>
                    <a:pt x="206" y="892"/>
                  </a:lnTo>
                  <a:cubicBezTo>
                    <a:pt x="207" y="893"/>
                    <a:pt x="207" y="893"/>
                    <a:pt x="207" y="893"/>
                  </a:cubicBezTo>
                  <a:cubicBezTo>
                    <a:pt x="209" y="893"/>
                    <a:pt x="197" y="871"/>
                    <a:pt x="197" y="871"/>
                  </a:cubicBezTo>
                  <a:lnTo>
                    <a:pt x="197" y="871"/>
                  </a:lnTo>
                  <a:cubicBezTo>
                    <a:pt x="197" y="871"/>
                    <a:pt x="199" y="873"/>
                    <a:pt x="203" y="879"/>
                  </a:cubicBezTo>
                  <a:lnTo>
                    <a:pt x="193" y="856"/>
                  </a:lnTo>
                  <a:lnTo>
                    <a:pt x="193" y="856"/>
                  </a:lnTo>
                  <a:lnTo>
                    <a:pt x="200" y="862"/>
                  </a:lnTo>
                  <a:cubicBezTo>
                    <a:pt x="207" y="862"/>
                    <a:pt x="192" y="829"/>
                    <a:pt x="201" y="829"/>
                  </a:cubicBezTo>
                  <a:lnTo>
                    <a:pt x="201" y="829"/>
                  </a:lnTo>
                  <a:cubicBezTo>
                    <a:pt x="204" y="829"/>
                    <a:pt x="211" y="835"/>
                    <a:pt x="226" y="852"/>
                  </a:cubicBezTo>
                  <a:cubicBezTo>
                    <a:pt x="224" y="844"/>
                    <a:pt x="221" y="833"/>
                    <a:pt x="226" y="833"/>
                  </a:cubicBezTo>
                  <a:lnTo>
                    <a:pt x="226" y="833"/>
                  </a:lnTo>
                  <a:cubicBezTo>
                    <a:pt x="227" y="833"/>
                    <a:pt x="228" y="834"/>
                    <a:pt x="230" y="835"/>
                  </a:cubicBezTo>
                  <a:lnTo>
                    <a:pt x="251" y="865"/>
                  </a:lnTo>
                  <a:cubicBezTo>
                    <a:pt x="250" y="863"/>
                    <a:pt x="250" y="862"/>
                    <a:pt x="252" y="862"/>
                  </a:cubicBezTo>
                  <a:cubicBezTo>
                    <a:pt x="255" y="862"/>
                    <a:pt x="263" y="868"/>
                    <a:pt x="266" y="868"/>
                  </a:cubicBezTo>
                  <a:cubicBezTo>
                    <a:pt x="268" y="868"/>
                    <a:pt x="267" y="866"/>
                    <a:pt x="260" y="856"/>
                  </a:cubicBezTo>
                  <a:lnTo>
                    <a:pt x="260" y="856"/>
                  </a:lnTo>
                  <a:cubicBezTo>
                    <a:pt x="282" y="884"/>
                    <a:pt x="292" y="892"/>
                    <a:pt x="296" y="892"/>
                  </a:cubicBezTo>
                  <a:cubicBezTo>
                    <a:pt x="302" y="892"/>
                    <a:pt x="295" y="871"/>
                    <a:pt x="301" y="871"/>
                  </a:cubicBezTo>
                  <a:lnTo>
                    <a:pt x="301" y="871"/>
                  </a:lnTo>
                  <a:cubicBezTo>
                    <a:pt x="302" y="871"/>
                    <a:pt x="303" y="871"/>
                    <a:pt x="304" y="872"/>
                  </a:cubicBezTo>
                  <a:lnTo>
                    <a:pt x="277" y="831"/>
                  </a:lnTo>
                  <a:cubicBezTo>
                    <a:pt x="284" y="831"/>
                    <a:pt x="277" y="818"/>
                    <a:pt x="274" y="801"/>
                  </a:cubicBezTo>
                  <a:lnTo>
                    <a:pt x="247" y="767"/>
                  </a:lnTo>
                  <a:cubicBezTo>
                    <a:pt x="243" y="759"/>
                    <a:pt x="243" y="756"/>
                    <a:pt x="246" y="756"/>
                  </a:cubicBezTo>
                  <a:lnTo>
                    <a:pt x="246" y="756"/>
                  </a:lnTo>
                  <a:cubicBezTo>
                    <a:pt x="251" y="756"/>
                    <a:pt x="270" y="776"/>
                    <a:pt x="278" y="776"/>
                  </a:cubicBezTo>
                  <a:cubicBezTo>
                    <a:pt x="279" y="776"/>
                    <a:pt x="280" y="776"/>
                    <a:pt x="281" y="775"/>
                  </a:cubicBezTo>
                  <a:cubicBezTo>
                    <a:pt x="284" y="781"/>
                    <a:pt x="285" y="784"/>
                    <a:pt x="284" y="784"/>
                  </a:cubicBezTo>
                  <a:cubicBezTo>
                    <a:pt x="283" y="784"/>
                    <a:pt x="281" y="781"/>
                    <a:pt x="277" y="778"/>
                  </a:cubicBezTo>
                  <a:lnTo>
                    <a:pt x="277" y="778"/>
                  </a:lnTo>
                  <a:cubicBezTo>
                    <a:pt x="291" y="794"/>
                    <a:pt x="298" y="800"/>
                    <a:pt x="301" y="800"/>
                  </a:cubicBezTo>
                  <a:cubicBezTo>
                    <a:pt x="308" y="800"/>
                    <a:pt x="280" y="749"/>
                    <a:pt x="288" y="749"/>
                  </a:cubicBezTo>
                  <a:lnTo>
                    <a:pt x="288" y="749"/>
                  </a:lnTo>
                  <a:cubicBezTo>
                    <a:pt x="289" y="749"/>
                    <a:pt x="293" y="753"/>
                    <a:pt x="301" y="761"/>
                  </a:cubicBezTo>
                  <a:cubicBezTo>
                    <a:pt x="298" y="754"/>
                    <a:pt x="297" y="752"/>
                    <a:pt x="298" y="752"/>
                  </a:cubicBezTo>
                  <a:lnTo>
                    <a:pt x="298" y="752"/>
                  </a:lnTo>
                  <a:cubicBezTo>
                    <a:pt x="298" y="752"/>
                    <a:pt x="301" y="755"/>
                    <a:pt x="304" y="761"/>
                  </a:cubicBezTo>
                  <a:lnTo>
                    <a:pt x="307" y="761"/>
                  </a:lnTo>
                  <a:cubicBezTo>
                    <a:pt x="307" y="761"/>
                    <a:pt x="307" y="754"/>
                    <a:pt x="304" y="744"/>
                  </a:cubicBezTo>
                  <a:lnTo>
                    <a:pt x="304" y="744"/>
                  </a:lnTo>
                  <a:lnTo>
                    <a:pt x="332" y="781"/>
                  </a:lnTo>
                  <a:lnTo>
                    <a:pt x="332" y="778"/>
                  </a:lnTo>
                  <a:lnTo>
                    <a:pt x="332" y="778"/>
                  </a:lnTo>
                  <a:cubicBezTo>
                    <a:pt x="333" y="780"/>
                    <a:pt x="334" y="781"/>
                    <a:pt x="334" y="781"/>
                  </a:cubicBezTo>
                  <a:cubicBezTo>
                    <a:pt x="334" y="781"/>
                    <a:pt x="333" y="780"/>
                    <a:pt x="332" y="778"/>
                  </a:cubicBezTo>
                  <a:lnTo>
                    <a:pt x="332" y="778"/>
                  </a:lnTo>
                  <a:lnTo>
                    <a:pt x="332" y="778"/>
                  </a:lnTo>
                  <a:cubicBezTo>
                    <a:pt x="326" y="771"/>
                    <a:pt x="311" y="752"/>
                    <a:pt x="298" y="734"/>
                  </a:cubicBezTo>
                  <a:cubicBezTo>
                    <a:pt x="294" y="727"/>
                    <a:pt x="291" y="720"/>
                    <a:pt x="284" y="710"/>
                  </a:cubicBezTo>
                  <a:lnTo>
                    <a:pt x="284" y="710"/>
                  </a:lnTo>
                  <a:cubicBezTo>
                    <a:pt x="297" y="727"/>
                    <a:pt x="302" y="732"/>
                    <a:pt x="303" y="732"/>
                  </a:cubicBezTo>
                  <a:cubicBezTo>
                    <a:pt x="305" y="732"/>
                    <a:pt x="301" y="723"/>
                    <a:pt x="303" y="723"/>
                  </a:cubicBezTo>
                  <a:lnTo>
                    <a:pt x="303" y="723"/>
                  </a:lnTo>
                  <a:cubicBezTo>
                    <a:pt x="305" y="723"/>
                    <a:pt x="310" y="728"/>
                    <a:pt x="324" y="747"/>
                  </a:cubicBezTo>
                  <a:cubicBezTo>
                    <a:pt x="306" y="720"/>
                    <a:pt x="316" y="717"/>
                    <a:pt x="284" y="668"/>
                  </a:cubicBezTo>
                  <a:lnTo>
                    <a:pt x="284" y="668"/>
                  </a:lnTo>
                  <a:cubicBezTo>
                    <a:pt x="286" y="669"/>
                    <a:pt x="288" y="670"/>
                    <a:pt x="290" y="670"/>
                  </a:cubicBezTo>
                  <a:cubicBezTo>
                    <a:pt x="292" y="670"/>
                    <a:pt x="291" y="667"/>
                    <a:pt x="284" y="656"/>
                  </a:cubicBezTo>
                  <a:lnTo>
                    <a:pt x="284" y="656"/>
                  </a:lnTo>
                  <a:lnTo>
                    <a:pt x="318" y="703"/>
                  </a:lnTo>
                  <a:lnTo>
                    <a:pt x="281" y="636"/>
                  </a:lnTo>
                  <a:lnTo>
                    <a:pt x="281" y="636"/>
                  </a:lnTo>
                  <a:cubicBezTo>
                    <a:pt x="304" y="663"/>
                    <a:pt x="315" y="680"/>
                    <a:pt x="338" y="717"/>
                  </a:cubicBezTo>
                  <a:cubicBezTo>
                    <a:pt x="307" y="656"/>
                    <a:pt x="328" y="694"/>
                    <a:pt x="298" y="633"/>
                  </a:cubicBezTo>
                  <a:lnTo>
                    <a:pt x="298" y="633"/>
                  </a:lnTo>
                  <a:lnTo>
                    <a:pt x="318" y="663"/>
                  </a:lnTo>
                  <a:cubicBezTo>
                    <a:pt x="318" y="660"/>
                    <a:pt x="304" y="635"/>
                    <a:pt x="305" y="635"/>
                  </a:cubicBezTo>
                  <a:lnTo>
                    <a:pt x="305" y="635"/>
                  </a:lnTo>
                  <a:cubicBezTo>
                    <a:pt x="306" y="635"/>
                    <a:pt x="308" y="637"/>
                    <a:pt x="311" y="642"/>
                  </a:cubicBezTo>
                  <a:cubicBezTo>
                    <a:pt x="327" y="661"/>
                    <a:pt x="336" y="666"/>
                    <a:pt x="342" y="666"/>
                  </a:cubicBezTo>
                  <a:cubicBezTo>
                    <a:pt x="349" y="666"/>
                    <a:pt x="354" y="660"/>
                    <a:pt x="362" y="660"/>
                  </a:cubicBezTo>
                  <a:cubicBezTo>
                    <a:pt x="368" y="660"/>
                    <a:pt x="378" y="664"/>
                    <a:pt x="393" y="677"/>
                  </a:cubicBezTo>
                  <a:cubicBezTo>
                    <a:pt x="374" y="651"/>
                    <a:pt x="369" y="644"/>
                    <a:pt x="370" y="644"/>
                  </a:cubicBezTo>
                  <a:lnTo>
                    <a:pt x="370" y="644"/>
                  </a:lnTo>
                  <a:cubicBezTo>
                    <a:pt x="371" y="644"/>
                    <a:pt x="389" y="665"/>
                    <a:pt x="392" y="665"/>
                  </a:cubicBezTo>
                  <a:cubicBezTo>
                    <a:pt x="393" y="665"/>
                    <a:pt x="390" y="660"/>
                    <a:pt x="379" y="642"/>
                  </a:cubicBezTo>
                  <a:lnTo>
                    <a:pt x="379" y="642"/>
                  </a:lnTo>
                  <a:cubicBezTo>
                    <a:pt x="393" y="663"/>
                    <a:pt x="402" y="673"/>
                    <a:pt x="416" y="694"/>
                  </a:cubicBezTo>
                  <a:cubicBezTo>
                    <a:pt x="414" y="688"/>
                    <a:pt x="414" y="686"/>
                    <a:pt x="415" y="686"/>
                  </a:cubicBezTo>
                  <a:lnTo>
                    <a:pt x="415" y="686"/>
                  </a:lnTo>
                  <a:cubicBezTo>
                    <a:pt x="417" y="686"/>
                    <a:pt x="423" y="691"/>
                    <a:pt x="425" y="691"/>
                  </a:cubicBezTo>
                  <a:cubicBezTo>
                    <a:pt x="428" y="691"/>
                    <a:pt x="427" y="685"/>
                    <a:pt x="413" y="659"/>
                  </a:cubicBezTo>
                  <a:lnTo>
                    <a:pt x="413" y="659"/>
                  </a:lnTo>
                  <a:cubicBezTo>
                    <a:pt x="426" y="680"/>
                    <a:pt x="433" y="689"/>
                    <a:pt x="440" y="703"/>
                  </a:cubicBezTo>
                  <a:cubicBezTo>
                    <a:pt x="440" y="699"/>
                    <a:pt x="435" y="691"/>
                    <a:pt x="435" y="691"/>
                  </a:cubicBezTo>
                  <a:lnTo>
                    <a:pt x="435" y="691"/>
                  </a:lnTo>
                  <a:cubicBezTo>
                    <a:pt x="435" y="691"/>
                    <a:pt x="436" y="692"/>
                    <a:pt x="440" y="697"/>
                  </a:cubicBezTo>
                  <a:cubicBezTo>
                    <a:pt x="449" y="707"/>
                    <a:pt x="449" y="714"/>
                    <a:pt x="457" y="724"/>
                  </a:cubicBezTo>
                  <a:cubicBezTo>
                    <a:pt x="460" y="717"/>
                    <a:pt x="416" y="649"/>
                    <a:pt x="372" y="588"/>
                  </a:cubicBezTo>
                  <a:lnTo>
                    <a:pt x="372" y="588"/>
                  </a:lnTo>
                  <a:cubicBezTo>
                    <a:pt x="382" y="600"/>
                    <a:pt x="388" y="606"/>
                    <a:pt x="389" y="606"/>
                  </a:cubicBezTo>
                  <a:cubicBezTo>
                    <a:pt x="391" y="606"/>
                    <a:pt x="384" y="594"/>
                    <a:pt x="368" y="568"/>
                  </a:cubicBezTo>
                  <a:lnTo>
                    <a:pt x="368" y="568"/>
                  </a:lnTo>
                  <a:cubicBezTo>
                    <a:pt x="385" y="588"/>
                    <a:pt x="402" y="608"/>
                    <a:pt x="402" y="619"/>
                  </a:cubicBezTo>
                  <a:cubicBezTo>
                    <a:pt x="404" y="619"/>
                    <a:pt x="410" y="622"/>
                    <a:pt x="414" y="622"/>
                  </a:cubicBezTo>
                  <a:cubicBezTo>
                    <a:pt x="420" y="622"/>
                    <a:pt x="422" y="616"/>
                    <a:pt x="402" y="588"/>
                  </a:cubicBezTo>
                  <a:lnTo>
                    <a:pt x="402" y="588"/>
                  </a:lnTo>
                  <a:cubicBezTo>
                    <a:pt x="406" y="591"/>
                    <a:pt x="407" y="593"/>
                    <a:pt x="408" y="593"/>
                  </a:cubicBezTo>
                  <a:cubicBezTo>
                    <a:pt x="410" y="593"/>
                    <a:pt x="408" y="587"/>
                    <a:pt x="406" y="585"/>
                  </a:cubicBezTo>
                  <a:cubicBezTo>
                    <a:pt x="407" y="584"/>
                    <a:pt x="409" y="584"/>
                    <a:pt x="410" y="584"/>
                  </a:cubicBezTo>
                  <a:cubicBezTo>
                    <a:pt x="412" y="584"/>
                    <a:pt x="413" y="584"/>
                    <a:pt x="414" y="584"/>
                  </a:cubicBezTo>
                  <a:cubicBezTo>
                    <a:pt x="415" y="584"/>
                    <a:pt x="416" y="583"/>
                    <a:pt x="416" y="578"/>
                  </a:cubicBezTo>
                  <a:lnTo>
                    <a:pt x="409" y="572"/>
                  </a:lnTo>
                  <a:cubicBezTo>
                    <a:pt x="393" y="546"/>
                    <a:pt x="390" y="539"/>
                    <a:pt x="392" y="539"/>
                  </a:cubicBezTo>
                  <a:lnTo>
                    <a:pt x="392" y="539"/>
                  </a:lnTo>
                  <a:cubicBezTo>
                    <a:pt x="394" y="539"/>
                    <a:pt x="400" y="546"/>
                    <a:pt x="402" y="546"/>
                  </a:cubicBezTo>
                  <a:cubicBezTo>
                    <a:pt x="403" y="546"/>
                    <a:pt x="403" y="546"/>
                    <a:pt x="402" y="544"/>
                  </a:cubicBezTo>
                  <a:lnTo>
                    <a:pt x="402" y="544"/>
                  </a:lnTo>
                  <a:lnTo>
                    <a:pt x="409" y="552"/>
                  </a:lnTo>
                  <a:cubicBezTo>
                    <a:pt x="418" y="561"/>
                    <a:pt x="422" y="564"/>
                    <a:pt x="424" y="564"/>
                  </a:cubicBezTo>
                  <a:cubicBezTo>
                    <a:pt x="426" y="564"/>
                    <a:pt x="420" y="555"/>
                    <a:pt x="422" y="555"/>
                  </a:cubicBezTo>
                  <a:lnTo>
                    <a:pt x="422" y="555"/>
                  </a:lnTo>
                  <a:cubicBezTo>
                    <a:pt x="423" y="555"/>
                    <a:pt x="428" y="559"/>
                    <a:pt x="440" y="572"/>
                  </a:cubicBezTo>
                  <a:lnTo>
                    <a:pt x="416" y="535"/>
                  </a:lnTo>
                  <a:cubicBezTo>
                    <a:pt x="401" y="515"/>
                    <a:pt x="397" y="508"/>
                    <a:pt x="398" y="508"/>
                  </a:cubicBezTo>
                  <a:lnTo>
                    <a:pt x="398" y="508"/>
                  </a:lnTo>
                  <a:cubicBezTo>
                    <a:pt x="401" y="508"/>
                    <a:pt x="436" y="547"/>
                    <a:pt x="441" y="547"/>
                  </a:cubicBezTo>
                  <a:cubicBezTo>
                    <a:pt x="442" y="547"/>
                    <a:pt x="442" y="546"/>
                    <a:pt x="440" y="541"/>
                  </a:cubicBezTo>
                  <a:lnTo>
                    <a:pt x="423" y="521"/>
                  </a:lnTo>
                  <a:cubicBezTo>
                    <a:pt x="421" y="518"/>
                    <a:pt x="420" y="517"/>
                    <a:pt x="421" y="517"/>
                  </a:cubicBezTo>
                  <a:lnTo>
                    <a:pt x="421" y="517"/>
                  </a:lnTo>
                  <a:cubicBezTo>
                    <a:pt x="424" y="517"/>
                    <a:pt x="508" y="623"/>
                    <a:pt x="517" y="629"/>
                  </a:cubicBezTo>
                  <a:cubicBezTo>
                    <a:pt x="521" y="636"/>
                    <a:pt x="524" y="642"/>
                    <a:pt x="527" y="649"/>
                  </a:cubicBezTo>
                  <a:cubicBezTo>
                    <a:pt x="534" y="656"/>
                    <a:pt x="538" y="659"/>
                    <a:pt x="539" y="659"/>
                  </a:cubicBezTo>
                  <a:cubicBezTo>
                    <a:pt x="543" y="659"/>
                    <a:pt x="493" y="596"/>
                    <a:pt x="490" y="585"/>
                  </a:cubicBezTo>
                  <a:lnTo>
                    <a:pt x="490" y="585"/>
                  </a:lnTo>
                  <a:cubicBezTo>
                    <a:pt x="510" y="608"/>
                    <a:pt x="538" y="649"/>
                    <a:pt x="544" y="653"/>
                  </a:cubicBezTo>
                  <a:cubicBezTo>
                    <a:pt x="546" y="655"/>
                    <a:pt x="546" y="655"/>
                    <a:pt x="547" y="655"/>
                  </a:cubicBezTo>
                  <a:cubicBezTo>
                    <a:pt x="550" y="655"/>
                    <a:pt x="516" y="597"/>
                    <a:pt x="522" y="597"/>
                  </a:cubicBezTo>
                  <a:lnTo>
                    <a:pt x="522" y="597"/>
                  </a:lnTo>
                  <a:cubicBezTo>
                    <a:pt x="523" y="597"/>
                    <a:pt x="527" y="600"/>
                    <a:pt x="534" y="608"/>
                  </a:cubicBezTo>
                  <a:cubicBezTo>
                    <a:pt x="521" y="588"/>
                    <a:pt x="504" y="568"/>
                    <a:pt x="497" y="552"/>
                  </a:cubicBezTo>
                  <a:cubicBezTo>
                    <a:pt x="497" y="551"/>
                    <a:pt x="497" y="551"/>
                    <a:pt x="498" y="551"/>
                  </a:cubicBezTo>
                  <a:cubicBezTo>
                    <a:pt x="503" y="551"/>
                    <a:pt x="529" y="580"/>
                    <a:pt x="533" y="580"/>
                  </a:cubicBezTo>
                  <a:cubicBezTo>
                    <a:pt x="535" y="580"/>
                    <a:pt x="533" y="574"/>
                    <a:pt x="521" y="555"/>
                  </a:cubicBezTo>
                  <a:lnTo>
                    <a:pt x="521" y="555"/>
                  </a:lnTo>
                  <a:cubicBezTo>
                    <a:pt x="524" y="558"/>
                    <a:pt x="527" y="565"/>
                    <a:pt x="530" y="568"/>
                  </a:cubicBezTo>
                  <a:cubicBezTo>
                    <a:pt x="524" y="552"/>
                    <a:pt x="524" y="535"/>
                    <a:pt x="500" y="501"/>
                  </a:cubicBezTo>
                  <a:lnTo>
                    <a:pt x="500" y="501"/>
                  </a:lnTo>
                  <a:cubicBezTo>
                    <a:pt x="524" y="533"/>
                    <a:pt x="534" y="543"/>
                    <a:pt x="537" y="543"/>
                  </a:cubicBezTo>
                  <a:cubicBezTo>
                    <a:pt x="542" y="543"/>
                    <a:pt x="523" y="504"/>
                    <a:pt x="528" y="504"/>
                  </a:cubicBezTo>
                  <a:lnTo>
                    <a:pt x="528" y="504"/>
                  </a:lnTo>
                  <a:cubicBezTo>
                    <a:pt x="530" y="504"/>
                    <a:pt x="538" y="513"/>
                    <a:pt x="558" y="541"/>
                  </a:cubicBezTo>
                  <a:lnTo>
                    <a:pt x="564" y="527"/>
                  </a:lnTo>
                  <a:lnTo>
                    <a:pt x="571" y="541"/>
                  </a:lnTo>
                  <a:cubicBezTo>
                    <a:pt x="572" y="541"/>
                    <a:pt x="572" y="541"/>
                    <a:pt x="573" y="541"/>
                  </a:cubicBezTo>
                  <a:cubicBezTo>
                    <a:pt x="583" y="541"/>
                    <a:pt x="564" y="513"/>
                    <a:pt x="547" y="487"/>
                  </a:cubicBezTo>
                  <a:lnTo>
                    <a:pt x="547" y="487"/>
                  </a:lnTo>
                  <a:cubicBezTo>
                    <a:pt x="555" y="494"/>
                    <a:pt x="561" y="504"/>
                    <a:pt x="564" y="511"/>
                  </a:cubicBezTo>
                  <a:cubicBezTo>
                    <a:pt x="572" y="516"/>
                    <a:pt x="578" y="519"/>
                    <a:pt x="580" y="519"/>
                  </a:cubicBezTo>
                  <a:cubicBezTo>
                    <a:pt x="587" y="519"/>
                    <a:pt x="578" y="503"/>
                    <a:pt x="555" y="460"/>
                  </a:cubicBezTo>
                  <a:lnTo>
                    <a:pt x="555" y="460"/>
                  </a:lnTo>
                  <a:lnTo>
                    <a:pt x="581" y="497"/>
                  </a:lnTo>
                  <a:cubicBezTo>
                    <a:pt x="579" y="494"/>
                    <a:pt x="579" y="492"/>
                    <a:pt x="580" y="492"/>
                  </a:cubicBezTo>
                  <a:lnTo>
                    <a:pt x="580" y="492"/>
                  </a:lnTo>
                  <a:cubicBezTo>
                    <a:pt x="584" y="492"/>
                    <a:pt x="608" y="514"/>
                    <a:pt x="616" y="514"/>
                  </a:cubicBezTo>
                  <a:cubicBezTo>
                    <a:pt x="620" y="514"/>
                    <a:pt x="621" y="510"/>
                    <a:pt x="615" y="497"/>
                  </a:cubicBezTo>
                  <a:lnTo>
                    <a:pt x="615" y="497"/>
                  </a:lnTo>
                  <a:cubicBezTo>
                    <a:pt x="619" y="501"/>
                    <a:pt x="622" y="507"/>
                    <a:pt x="625" y="514"/>
                  </a:cubicBezTo>
                  <a:cubicBezTo>
                    <a:pt x="622" y="506"/>
                    <a:pt x="622" y="502"/>
                    <a:pt x="625" y="502"/>
                  </a:cubicBezTo>
                  <a:lnTo>
                    <a:pt x="625" y="502"/>
                  </a:lnTo>
                  <a:cubicBezTo>
                    <a:pt x="633" y="502"/>
                    <a:pt x="658" y="526"/>
                    <a:pt x="664" y="526"/>
                  </a:cubicBezTo>
                  <a:cubicBezTo>
                    <a:pt x="669" y="526"/>
                    <a:pt x="663" y="512"/>
                    <a:pt x="628" y="460"/>
                  </a:cubicBezTo>
                  <a:lnTo>
                    <a:pt x="611" y="423"/>
                  </a:lnTo>
                  <a:cubicBezTo>
                    <a:pt x="595" y="420"/>
                    <a:pt x="571" y="362"/>
                    <a:pt x="551" y="342"/>
                  </a:cubicBezTo>
                  <a:cubicBezTo>
                    <a:pt x="550" y="341"/>
                    <a:pt x="550" y="340"/>
                    <a:pt x="551" y="340"/>
                  </a:cubicBezTo>
                  <a:cubicBezTo>
                    <a:pt x="554" y="340"/>
                    <a:pt x="581" y="372"/>
                    <a:pt x="587" y="386"/>
                  </a:cubicBezTo>
                  <a:lnTo>
                    <a:pt x="587" y="386"/>
                  </a:lnTo>
                  <a:cubicBezTo>
                    <a:pt x="586" y="384"/>
                    <a:pt x="585" y="383"/>
                    <a:pt x="585" y="382"/>
                  </a:cubicBezTo>
                  <a:lnTo>
                    <a:pt x="585" y="382"/>
                  </a:lnTo>
                  <a:lnTo>
                    <a:pt x="588" y="390"/>
                  </a:lnTo>
                  <a:cubicBezTo>
                    <a:pt x="588" y="388"/>
                    <a:pt x="588" y="387"/>
                    <a:pt x="587" y="386"/>
                  </a:cubicBezTo>
                  <a:lnTo>
                    <a:pt x="587" y="386"/>
                  </a:lnTo>
                  <a:cubicBezTo>
                    <a:pt x="631" y="452"/>
                    <a:pt x="612" y="400"/>
                    <a:pt x="645" y="446"/>
                  </a:cubicBezTo>
                  <a:cubicBezTo>
                    <a:pt x="648" y="444"/>
                    <a:pt x="652" y="443"/>
                    <a:pt x="657" y="443"/>
                  </a:cubicBezTo>
                  <a:cubicBezTo>
                    <a:pt x="674" y="443"/>
                    <a:pt x="701" y="455"/>
                    <a:pt x="717" y="455"/>
                  </a:cubicBezTo>
                  <a:cubicBezTo>
                    <a:pt x="719" y="455"/>
                    <a:pt x="721" y="454"/>
                    <a:pt x="723" y="454"/>
                  </a:cubicBezTo>
                  <a:lnTo>
                    <a:pt x="680" y="399"/>
                  </a:lnTo>
                  <a:lnTo>
                    <a:pt x="689" y="399"/>
                  </a:lnTo>
                  <a:cubicBezTo>
                    <a:pt x="700" y="410"/>
                    <a:pt x="720" y="440"/>
                    <a:pt x="717" y="440"/>
                  </a:cubicBezTo>
                  <a:cubicBezTo>
                    <a:pt x="722" y="446"/>
                    <a:pt x="724" y="448"/>
                    <a:pt x="724" y="448"/>
                  </a:cubicBezTo>
                  <a:cubicBezTo>
                    <a:pt x="727" y="448"/>
                    <a:pt x="702" y="408"/>
                    <a:pt x="697" y="399"/>
                  </a:cubicBezTo>
                  <a:lnTo>
                    <a:pt x="697" y="399"/>
                  </a:lnTo>
                  <a:cubicBezTo>
                    <a:pt x="720" y="416"/>
                    <a:pt x="737" y="463"/>
                    <a:pt x="740" y="463"/>
                  </a:cubicBezTo>
                  <a:lnTo>
                    <a:pt x="740" y="457"/>
                  </a:lnTo>
                  <a:lnTo>
                    <a:pt x="737" y="454"/>
                  </a:lnTo>
                  <a:cubicBezTo>
                    <a:pt x="723" y="426"/>
                    <a:pt x="706" y="402"/>
                    <a:pt x="713" y="402"/>
                  </a:cubicBezTo>
                  <a:lnTo>
                    <a:pt x="713" y="402"/>
                  </a:lnTo>
                  <a:cubicBezTo>
                    <a:pt x="716" y="406"/>
                    <a:pt x="720" y="410"/>
                    <a:pt x="723" y="415"/>
                  </a:cubicBezTo>
                  <a:lnTo>
                    <a:pt x="723" y="415"/>
                  </a:lnTo>
                  <a:cubicBezTo>
                    <a:pt x="722" y="411"/>
                    <a:pt x="722" y="410"/>
                    <a:pt x="723" y="410"/>
                  </a:cubicBezTo>
                  <a:lnTo>
                    <a:pt x="723" y="410"/>
                  </a:lnTo>
                  <a:cubicBezTo>
                    <a:pt x="725" y="410"/>
                    <a:pt x="729" y="416"/>
                    <a:pt x="733" y="423"/>
                  </a:cubicBezTo>
                  <a:lnTo>
                    <a:pt x="725" y="417"/>
                  </a:lnTo>
                  <a:lnTo>
                    <a:pt x="725" y="417"/>
                  </a:lnTo>
                  <a:cubicBezTo>
                    <a:pt x="732" y="427"/>
                    <a:pt x="738" y="437"/>
                    <a:pt x="740" y="437"/>
                  </a:cubicBezTo>
                  <a:cubicBezTo>
                    <a:pt x="742" y="438"/>
                    <a:pt x="744" y="440"/>
                    <a:pt x="745" y="440"/>
                  </a:cubicBezTo>
                  <a:cubicBezTo>
                    <a:pt x="745" y="440"/>
                    <a:pt x="745" y="439"/>
                    <a:pt x="744" y="437"/>
                  </a:cubicBezTo>
                  <a:lnTo>
                    <a:pt x="753" y="437"/>
                  </a:lnTo>
                  <a:lnTo>
                    <a:pt x="720" y="396"/>
                  </a:lnTo>
                  <a:cubicBezTo>
                    <a:pt x="707" y="373"/>
                    <a:pt x="726" y="392"/>
                    <a:pt x="691" y="348"/>
                  </a:cubicBezTo>
                  <a:lnTo>
                    <a:pt x="691" y="348"/>
                  </a:lnTo>
                  <a:cubicBezTo>
                    <a:pt x="713" y="375"/>
                    <a:pt x="724" y="382"/>
                    <a:pt x="731" y="382"/>
                  </a:cubicBezTo>
                  <a:cubicBezTo>
                    <a:pt x="738" y="382"/>
                    <a:pt x="740" y="373"/>
                    <a:pt x="745" y="373"/>
                  </a:cubicBezTo>
                  <a:cubicBezTo>
                    <a:pt x="747" y="373"/>
                    <a:pt x="750" y="375"/>
                    <a:pt x="753" y="379"/>
                  </a:cubicBezTo>
                  <a:cubicBezTo>
                    <a:pt x="737" y="342"/>
                    <a:pt x="740" y="342"/>
                    <a:pt x="747" y="342"/>
                  </a:cubicBezTo>
                  <a:cubicBezTo>
                    <a:pt x="741" y="332"/>
                    <a:pt x="706" y="288"/>
                    <a:pt x="712" y="288"/>
                  </a:cubicBezTo>
                  <a:lnTo>
                    <a:pt x="712" y="288"/>
                  </a:lnTo>
                  <a:cubicBezTo>
                    <a:pt x="712" y="288"/>
                    <a:pt x="712" y="288"/>
                    <a:pt x="713" y="288"/>
                  </a:cubicBezTo>
                  <a:cubicBezTo>
                    <a:pt x="782" y="386"/>
                    <a:pt x="755" y="329"/>
                    <a:pt x="802" y="389"/>
                  </a:cubicBezTo>
                  <a:lnTo>
                    <a:pt x="802" y="389"/>
                  </a:lnTo>
                  <a:cubicBezTo>
                    <a:pt x="774" y="352"/>
                    <a:pt x="808" y="372"/>
                    <a:pt x="757" y="308"/>
                  </a:cubicBezTo>
                  <a:lnTo>
                    <a:pt x="757" y="308"/>
                  </a:lnTo>
                  <a:cubicBezTo>
                    <a:pt x="767" y="315"/>
                    <a:pt x="784" y="349"/>
                    <a:pt x="804" y="369"/>
                  </a:cubicBezTo>
                  <a:cubicBezTo>
                    <a:pt x="798" y="356"/>
                    <a:pt x="799" y="352"/>
                    <a:pt x="804" y="352"/>
                  </a:cubicBezTo>
                  <a:cubicBezTo>
                    <a:pt x="811" y="352"/>
                    <a:pt x="829" y="365"/>
                    <a:pt x="839" y="365"/>
                  </a:cubicBezTo>
                  <a:cubicBezTo>
                    <a:pt x="842" y="365"/>
                    <a:pt x="844" y="363"/>
                    <a:pt x="845" y="359"/>
                  </a:cubicBezTo>
                  <a:cubicBezTo>
                    <a:pt x="834" y="345"/>
                    <a:pt x="818" y="329"/>
                    <a:pt x="808" y="304"/>
                  </a:cubicBezTo>
                  <a:lnTo>
                    <a:pt x="808" y="304"/>
                  </a:lnTo>
                  <a:lnTo>
                    <a:pt x="859" y="369"/>
                  </a:lnTo>
                  <a:cubicBezTo>
                    <a:pt x="859" y="364"/>
                    <a:pt x="829" y="321"/>
                    <a:pt x="831" y="321"/>
                  </a:cubicBezTo>
                  <a:lnTo>
                    <a:pt x="831" y="321"/>
                  </a:lnTo>
                  <a:cubicBezTo>
                    <a:pt x="832" y="321"/>
                    <a:pt x="836" y="325"/>
                    <a:pt x="845" y="335"/>
                  </a:cubicBezTo>
                  <a:cubicBezTo>
                    <a:pt x="834" y="321"/>
                    <a:pt x="821" y="308"/>
                    <a:pt x="821" y="301"/>
                  </a:cubicBezTo>
                  <a:lnTo>
                    <a:pt x="821" y="301"/>
                  </a:lnTo>
                  <a:cubicBezTo>
                    <a:pt x="833" y="310"/>
                    <a:pt x="841" y="313"/>
                    <a:pt x="846" y="313"/>
                  </a:cubicBezTo>
                  <a:cubicBezTo>
                    <a:pt x="862" y="313"/>
                    <a:pt x="857" y="282"/>
                    <a:pt x="873" y="282"/>
                  </a:cubicBezTo>
                  <a:cubicBezTo>
                    <a:pt x="883" y="282"/>
                    <a:pt x="900" y="292"/>
                    <a:pt x="932" y="325"/>
                  </a:cubicBezTo>
                  <a:cubicBezTo>
                    <a:pt x="912" y="301"/>
                    <a:pt x="912" y="298"/>
                    <a:pt x="915" y="295"/>
                  </a:cubicBezTo>
                  <a:cubicBezTo>
                    <a:pt x="909" y="288"/>
                    <a:pt x="892" y="261"/>
                    <a:pt x="879" y="244"/>
                  </a:cubicBezTo>
                  <a:lnTo>
                    <a:pt x="879" y="244"/>
                  </a:lnTo>
                  <a:lnTo>
                    <a:pt x="923" y="288"/>
                  </a:lnTo>
                  <a:cubicBezTo>
                    <a:pt x="889" y="237"/>
                    <a:pt x="929" y="278"/>
                    <a:pt x="895" y="227"/>
                  </a:cubicBezTo>
                  <a:lnTo>
                    <a:pt x="895" y="227"/>
                  </a:lnTo>
                  <a:lnTo>
                    <a:pt x="899" y="237"/>
                  </a:lnTo>
                  <a:cubicBezTo>
                    <a:pt x="865" y="180"/>
                    <a:pt x="804" y="115"/>
                    <a:pt x="753" y="45"/>
                  </a:cubicBezTo>
                  <a:lnTo>
                    <a:pt x="753" y="45"/>
                  </a:lnTo>
                  <a:cubicBezTo>
                    <a:pt x="761" y="58"/>
                    <a:pt x="763" y="62"/>
                    <a:pt x="762" y="62"/>
                  </a:cubicBezTo>
                  <a:cubicBezTo>
                    <a:pt x="757" y="62"/>
                    <a:pt x="723" y="20"/>
                    <a:pt x="718" y="20"/>
                  </a:cubicBezTo>
                  <a:lnTo>
                    <a:pt x="718" y="20"/>
                  </a:lnTo>
                  <a:cubicBezTo>
                    <a:pt x="716" y="20"/>
                    <a:pt x="719" y="28"/>
                    <a:pt x="733" y="51"/>
                  </a:cubicBezTo>
                  <a:cubicBezTo>
                    <a:pt x="720" y="38"/>
                    <a:pt x="720" y="28"/>
                    <a:pt x="706" y="11"/>
                  </a:cubicBezTo>
                  <a:lnTo>
                    <a:pt x="706" y="11"/>
                  </a:lnTo>
                  <a:cubicBezTo>
                    <a:pt x="721" y="35"/>
                    <a:pt x="725" y="46"/>
                    <a:pt x="721" y="46"/>
                  </a:cubicBezTo>
                  <a:cubicBezTo>
                    <a:pt x="720" y="46"/>
                    <a:pt x="717" y="44"/>
                    <a:pt x="713" y="41"/>
                  </a:cubicBezTo>
                  <a:lnTo>
                    <a:pt x="710" y="34"/>
                  </a:lnTo>
                  <a:cubicBezTo>
                    <a:pt x="708" y="37"/>
                    <a:pt x="706" y="38"/>
                    <a:pt x="704" y="38"/>
                  </a:cubicBezTo>
                  <a:cubicBezTo>
                    <a:pt x="693" y="38"/>
                    <a:pt x="671" y="19"/>
                    <a:pt x="649" y="11"/>
                  </a:cubicBezTo>
                  <a:lnTo>
                    <a:pt x="649" y="11"/>
                  </a:lnTo>
                  <a:lnTo>
                    <a:pt x="676" y="45"/>
                  </a:lnTo>
                  <a:cubicBezTo>
                    <a:pt x="669" y="41"/>
                    <a:pt x="663" y="31"/>
                    <a:pt x="656" y="25"/>
                  </a:cubicBezTo>
                  <a:lnTo>
                    <a:pt x="656" y="25"/>
                  </a:lnTo>
                  <a:cubicBezTo>
                    <a:pt x="670" y="49"/>
                    <a:pt x="673" y="52"/>
                    <a:pt x="676" y="52"/>
                  </a:cubicBezTo>
                  <a:cubicBezTo>
                    <a:pt x="676" y="52"/>
                    <a:pt x="677" y="51"/>
                    <a:pt x="678" y="51"/>
                  </a:cubicBezTo>
                  <a:cubicBezTo>
                    <a:pt x="680" y="51"/>
                    <a:pt x="685" y="55"/>
                    <a:pt x="703" y="81"/>
                  </a:cubicBezTo>
                  <a:cubicBezTo>
                    <a:pt x="683" y="56"/>
                    <a:pt x="675" y="51"/>
                    <a:pt x="670" y="51"/>
                  </a:cubicBezTo>
                  <a:cubicBezTo>
                    <a:pt x="667" y="51"/>
                    <a:pt x="664" y="53"/>
                    <a:pt x="661" y="53"/>
                  </a:cubicBezTo>
                  <a:cubicBezTo>
                    <a:pt x="655" y="53"/>
                    <a:pt x="646" y="47"/>
                    <a:pt x="622" y="14"/>
                  </a:cubicBezTo>
                  <a:lnTo>
                    <a:pt x="622" y="14"/>
                  </a:lnTo>
                  <a:cubicBezTo>
                    <a:pt x="619" y="17"/>
                    <a:pt x="652" y="55"/>
                    <a:pt x="649" y="58"/>
                  </a:cubicBezTo>
                  <a:lnTo>
                    <a:pt x="632" y="34"/>
                  </a:lnTo>
                  <a:lnTo>
                    <a:pt x="652" y="65"/>
                  </a:lnTo>
                  <a:cubicBezTo>
                    <a:pt x="645" y="61"/>
                    <a:pt x="625" y="34"/>
                    <a:pt x="611" y="17"/>
                  </a:cubicBezTo>
                  <a:cubicBezTo>
                    <a:pt x="611" y="17"/>
                    <a:pt x="608" y="11"/>
                    <a:pt x="608" y="8"/>
                  </a:cubicBezTo>
                  <a:cubicBezTo>
                    <a:pt x="603" y="2"/>
                    <a:pt x="600" y="0"/>
                    <a:pt x="59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2392400" y="1657624"/>
              <a:ext cx="1156" cy="1618"/>
            </a:xfrm>
            <a:custGeom>
              <a:avLst/>
              <a:gdLst/>
              <a:ahLst/>
              <a:cxnLst/>
              <a:rect l="l" t="t" r="r" b="b"/>
              <a:pathLst>
                <a:path w="15" h="21" extrusionOk="0">
                  <a:moveTo>
                    <a:pt x="0" y="0"/>
                  </a:moveTo>
                  <a:cubicBezTo>
                    <a:pt x="4" y="7"/>
                    <a:pt x="11" y="13"/>
                    <a:pt x="14" y="21"/>
                  </a:cubicBezTo>
                  <a:cubicBezTo>
                    <a:pt x="11" y="13"/>
                    <a:pt x="4"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2401494" y="1640901"/>
              <a:ext cx="308" cy="617"/>
            </a:xfrm>
            <a:custGeom>
              <a:avLst/>
              <a:gdLst/>
              <a:ahLst/>
              <a:cxnLst/>
              <a:rect l="l" t="t" r="r" b="b"/>
              <a:pathLst>
                <a:path w="4" h="8" extrusionOk="0">
                  <a:moveTo>
                    <a:pt x="1" y="1"/>
                  </a:moveTo>
                  <a:cubicBezTo>
                    <a:pt x="1" y="4"/>
                    <a:pt x="1" y="7"/>
                    <a:pt x="4" y="7"/>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2376756" y="1666179"/>
              <a:ext cx="1156" cy="1387"/>
            </a:xfrm>
            <a:custGeom>
              <a:avLst/>
              <a:gdLst/>
              <a:ahLst/>
              <a:cxnLst/>
              <a:rect l="l" t="t" r="r" b="b"/>
              <a:pathLst>
                <a:path w="15" h="18" extrusionOk="0">
                  <a:moveTo>
                    <a:pt x="1" y="0"/>
                  </a:moveTo>
                  <a:cubicBezTo>
                    <a:pt x="2" y="3"/>
                    <a:pt x="4" y="5"/>
                    <a:pt x="7" y="7"/>
                  </a:cubicBezTo>
                  <a:lnTo>
                    <a:pt x="7" y="7"/>
                  </a:lnTo>
                  <a:cubicBezTo>
                    <a:pt x="4" y="4"/>
                    <a:pt x="3" y="2"/>
                    <a:pt x="1" y="0"/>
                  </a:cubicBezTo>
                  <a:close/>
                  <a:moveTo>
                    <a:pt x="7" y="7"/>
                  </a:moveTo>
                  <a:lnTo>
                    <a:pt x="7" y="7"/>
                  </a:lnTo>
                  <a:cubicBezTo>
                    <a:pt x="9" y="11"/>
                    <a:pt x="11" y="14"/>
                    <a:pt x="14" y="17"/>
                  </a:cubicBezTo>
                  <a:cubicBezTo>
                    <a:pt x="13" y="14"/>
                    <a:pt x="10" y="11"/>
                    <a:pt x="7"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2387237" y="1699471"/>
              <a:ext cx="1387" cy="1618"/>
            </a:xfrm>
            <a:custGeom>
              <a:avLst/>
              <a:gdLst/>
              <a:ahLst/>
              <a:cxnLst/>
              <a:rect l="l" t="t" r="r" b="b"/>
              <a:pathLst>
                <a:path w="18" h="21" extrusionOk="0">
                  <a:moveTo>
                    <a:pt x="0" y="0"/>
                  </a:moveTo>
                  <a:lnTo>
                    <a:pt x="0" y="0"/>
                  </a:lnTo>
                  <a:cubicBezTo>
                    <a:pt x="7" y="11"/>
                    <a:pt x="17" y="21"/>
                    <a:pt x="17" y="21"/>
                  </a:cubicBezTo>
                  <a:lnTo>
                    <a:pt x="14" y="11"/>
                  </a:lnTo>
                  <a:cubicBezTo>
                    <a:pt x="14" y="12"/>
                    <a:pt x="14" y="12"/>
                    <a:pt x="13" y="12"/>
                  </a:cubicBezTo>
                  <a:cubicBezTo>
                    <a:pt x="11" y="12"/>
                    <a:pt x="5" y="6"/>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2373673" y="1685445"/>
              <a:ext cx="1387" cy="1618"/>
            </a:xfrm>
            <a:custGeom>
              <a:avLst/>
              <a:gdLst/>
              <a:ahLst/>
              <a:cxnLst/>
              <a:rect l="l" t="t" r="r" b="b"/>
              <a:pathLst>
                <a:path w="18" h="21" extrusionOk="0">
                  <a:moveTo>
                    <a:pt x="0" y="0"/>
                  </a:moveTo>
                  <a:lnTo>
                    <a:pt x="4" y="4"/>
                  </a:lnTo>
                  <a:lnTo>
                    <a:pt x="14" y="20"/>
                  </a:lnTo>
                  <a:cubicBezTo>
                    <a:pt x="17" y="20"/>
                    <a:pt x="7"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2380147" y="1690455"/>
              <a:ext cx="2004" cy="2929"/>
            </a:xfrm>
            <a:custGeom>
              <a:avLst/>
              <a:gdLst/>
              <a:ahLst/>
              <a:cxnLst/>
              <a:rect l="l" t="t" r="r" b="b"/>
              <a:pathLst>
                <a:path w="26" h="38" extrusionOk="0">
                  <a:moveTo>
                    <a:pt x="2" y="1"/>
                  </a:moveTo>
                  <a:cubicBezTo>
                    <a:pt x="1" y="1"/>
                    <a:pt x="3" y="6"/>
                    <a:pt x="4" y="10"/>
                  </a:cubicBezTo>
                  <a:cubicBezTo>
                    <a:pt x="19" y="30"/>
                    <a:pt x="24" y="37"/>
                    <a:pt x="25" y="37"/>
                  </a:cubicBezTo>
                  <a:cubicBezTo>
                    <a:pt x="26" y="37"/>
                    <a:pt x="21" y="29"/>
                    <a:pt x="17" y="20"/>
                  </a:cubicBezTo>
                  <a:cubicBezTo>
                    <a:pt x="8" y="5"/>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2380224" y="1691148"/>
              <a:ext cx="617" cy="1002"/>
            </a:xfrm>
            <a:custGeom>
              <a:avLst/>
              <a:gdLst/>
              <a:ahLst/>
              <a:cxnLst/>
              <a:rect l="l" t="t" r="r" b="b"/>
              <a:pathLst>
                <a:path w="8" h="13" extrusionOk="0">
                  <a:moveTo>
                    <a:pt x="3" y="1"/>
                  </a:moveTo>
                  <a:cubicBezTo>
                    <a:pt x="3" y="4"/>
                    <a:pt x="3" y="4"/>
                    <a:pt x="0" y="4"/>
                  </a:cubicBezTo>
                  <a:cubicBezTo>
                    <a:pt x="5" y="10"/>
                    <a:pt x="7" y="12"/>
                    <a:pt x="7" y="12"/>
                  </a:cubicBezTo>
                  <a:cubicBezTo>
                    <a:pt x="8" y="12"/>
                    <a:pt x="3" y="5"/>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2387622" y="1696312"/>
              <a:ext cx="2466" cy="3545"/>
            </a:xfrm>
            <a:custGeom>
              <a:avLst/>
              <a:gdLst/>
              <a:ahLst/>
              <a:cxnLst/>
              <a:rect l="l" t="t" r="r" b="b"/>
              <a:pathLst>
                <a:path w="32" h="46" extrusionOk="0">
                  <a:moveTo>
                    <a:pt x="2" y="1"/>
                  </a:moveTo>
                  <a:lnTo>
                    <a:pt x="2" y="1"/>
                  </a:lnTo>
                  <a:cubicBezTo>
                    <a:pt x="1" y="1"/>
                    <a:pt x="1" y="2"/>
                    <a:pt x="2" y="5"/>
                  </a:cubicBezTo>
                  <a:cubicBezTo>
                    <a:pt x="1" y="4"/>
                    <a:pt x="1" y="4"/>
                    <a:pt x="1" y="4"/>
                  </a:cubicBezTo>
                  <a:lnTo>
                    <a:pt x="1" y="4"/>
                  </a:lnTo>
                  <a:cubicBezTo>
                    <a:pt x="0" y="4"/>
                    <a:pt x="25" y="36"/>
                    <a:pt x="24" y="36"/>
                  </a:cubicBezTo>
                  <a:cubicBezTo>
                    <a:pt x="23" y="36"/>
                    <a:pt x="23" y="36"/>
                    <a:pt x="22" y="35"/>
                  </a:cubicBezTo>
                  <a:lnTo>
                    <a:pt x="22" y="35"/>
                  </a:lnTo>
                  <a:cubicBezTo>
                    <a:pt x="27" y="42"/>
                    <a:pt x="29" y="45"/>
                    <a:pt x="30" y="45"/>
                  </a:cubicBezTo>
                  <a:cubicBezTo>
                    <a:pt x="31" y="45"/>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2375754" y="1684135"/>
              <a:ext cx="2389" cy="2929"/>
            </a:xfrm>
            <a:custGeom>
              <a:avLst/>
              <a:gdLst/>
              <a:ahLst/>
              <a:cxnLst/>
              <a:rect l="l" t="t" r="r" b="b"/>
              <a:pathLst>
                <a:path w="31" h="38" extrusionOk="0">
                  <a:moveTo>
                    <a:pt x="1" y="1"/>
                  </a:moveTo>
                  <a:lnTo>
                    <a:pt x="31" y="37"/>
                  </a:lnTo>
                  <a:lnTo>
                    <a:pt x="7"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2377835" y="1684675"/>
              <a:ext cx="1387" cy="1310"/>
            </a:xfrm>
            <a:custGeom>
              <a:avLst/>
              <a:gdLst/>
              <a:ahLst/>
              <a:cxnLst/>
              <a:rect l="l" t="t" r="r" b="b"/>
              <a:pathLst>
                <a:path w="18" h="17" extrusionOk="0">
                  <a:moveTo>
                    <a:pt x="0" y="0"/>
                  </a:moveTo>
                  <a:cubicBezTo>
                    <a:pt x="7" y="7"/>
                    <a:pt x="7" y="10"/>
                    <a:pt x="11" y="14"/>
                  </a:cubicBezTo>
                  <a:cubicBezTo>
                    <a:pt x="13" y="14"/>
                    <a:pt x="16" y="16"/>
                    <a:pt x="17" y="16"/>
                  </a:cubicBezTo>
                  <a:cubicBezTo>
                    <a:pt x="17" y="16"/>
                    <a:pt x="17" y="15"/>
                    <a:pt x="14" y="1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2378297" y="1685754"/>
              <a:ext cx="694" cy="771"/>
            </a:xfrm>
            <a:custGeom>
              <a:avLst/>
              <a:gdLst/>
              <a:ahLst/>
              <a:cxnLst/>
              <a:rect l="l" t="t" r="r" b="b"/>
              <a:pathLst>
                <a:path w="9" h="10" extrusionOk="0">
                  <a:moveTo>
                    <a:pt x="5" y="0"/>
                  </a:moveTo>
                  <a:cubicBezTo>
                    <a:pt x="1" y="0"/>
                    <a:pt x="1" y="3"/>
                    <a:pt x="5" y="10"/>
                  </a:cubicBezTo>
                  <a:cubicBezTo>
                    <a:pt x="5" y="10"/>
                    <a:pt x="8" y="7"/>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2375523" y="1683133"/>
              <a:ext cx="1079" cy="539"/>
            </a:xfrm>
            <a:custGeom>
              <a:avLst/>
              <a:gdLst/>
              <a:ahLst/>
              <a:cxnLst/>
              <a:rect l="l" t="t" r="r" b="b"/>
              <a:pathLst>
                <a:path w="14" h="7" extrusionOk="0">
                  <a:moveTo>
                    <a:pt x="0" y="0"/>
                  </a:moveTo>
                  <a:lnTo>
                    <a:pt x="7" y="7"/>
                  </a:lnTo>
                  <a:lnTo>
                    <a:pt x="1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2381149" y="1681361"/>
              <a:ext cx="1464" cy="2312"/>
            </a:xfrm>
            <a:custGeom>
              <a:avLst/>
              <a:gdLst/>
              <a:ahLst/>
              <a:cxnLst/>
              <a:rect l="l" t="t" r="r" b="b"/>
              <a:pathLst>
                <a:path w="19" h="30" extrusionOk="0">
                  <a:moveTo>
                    <a:pt x="1" y="0"/>
                  </a:moveTo>
                  <a:cubicBezTo>
                    <a:pt x="0" y="0"/>
                    <a:pt x="0" y="1"/>
                    <a:pt x="1" y="3"/>
                  </a:cubicBezTo>
                  <a:cubicBezTo>
                    <a:pt x="4" y="12"/>
                    <a:pt x="9" y="17"/>
                    <a:pt x="18" y="30"/>
                  </a:cubicBezTo>
                  <a:lnTo>
                    <a:pt x="15" y="17"/>
                  </a:lnTo>
                  <a:cubicBezTo>
                    <a:pt x="7" y="6"/>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2374983" y="1674810"/>
              <a:ext cx="2697" cy="3699"/>
            </a:xfrm>
            <a:custGeom>
              <a:avLst/>
              <a:gdLst/>
              <a:ahLst/>
              <a:cxnLst/>
              <a:rect l="l" t="t" r="r" b="b"/>
              <a:pathLst>
                <a:path w="35" h="48" extrusionOk="0">
                  <a:moveTo>
                    <a:pt x="0" y="0"/>
                  </a:moveTo>
                  <a:lnTo>
                    <a:pt x="11" y="20"/>
                  </a:lnTo>
                  <a:cubicBezTo>
                    <a:pt x="17" y="27"/>
                    <a:pt x="24" y="33"/>
                    <a:pt x="34" y="47"/>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2374212" y="1672113"/>
              <a:ext cx="1850" cy="2774"/>
            </a:xfrm>
            <a:custGeom>
              <a:avLst/>
              <a:gdLst/>
              <a:ahLst/>
              <a:cxnLst/>
              <a:rect l="l" t="t" r="r" b="b"/>
              <a:pathLst>
                <a:path w="24" h="36" extrusionOk="0">
                  <a:moveTo>
                    <a:pt x="2" y="0"/>
                  </a:moveTo>
                  <a:cubicBezTo>
                    <a:pt x="1" y="0"/>
                    <a:pt x="1" y="0"/>
                    <a:pt x="0" y="1"/>
                  </a:cubicBezTo>
                  <a:cubicBezTo>
                    <a:pt x="10" y="15"/>
                    <a:pt x="13" y="28"/>
                    <a:pt x="24" y="35"/>
                  </a:cubicBezTo>
                  <a:cubicBezTo>
                    <a:pt x="18" y="23"/>
                    <a:pt x="6"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2384308" y="1675812"/>
              <a:ext cx="4316" cy="6011"/>
            </a:xfrm>
            <a:custGeom>
              <a:avLst/>
              <a:gdLst/>
              <a:ahLst/>
              <a:cxnLst/>
              <a:rect l="l" t="t" r="r" b="b"/>
              <a:pathLst>
                <a:path w="56" h="78" extrusionOk="0">
                  <a:moveTo>
                    <a:pt x="1" y="0"/>
                  </a:moveTo>
                  <a:lnTo>
                    <a:pt x="1" y="3"/>
                  </a:lnTo>
                  <a:lnTo>
                    <a:pt x="55" y="7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2377989" y="1658395"/>
              <a:ext cx="3545" cy="5009"/>
            </a:xfrm>
            <a:custGeom>
              <a:avLst/>
              <a:gdLst/>
              <a:ahLst/>
              <a:cxnLst/>
              <a:rect l="l" t="t" r="r" b="b"/>
              <a:pathLst>
                <a:path w="46" h="65" extrusionOk="0">
                  <a:moveTo>
                    <a:pt x="5" y="0"/>
                  </a:moveTo>
                  <a:cubicBezTo>
                    <a:pt x="0" y="0"/>
                    <a:pt x="26" y="35"/>
                    <a:pt x="23" y="35"/>
                  </a:cubicBezTo>
                  <a:cubicBezTo>
                    <a:pt x="23" y="35"/>
                    <a:pt x="21" y="34"/>
                    <a:pt x="19" y="31"/>
                  </a:cubicBezTo>
                  <a:lnTo>
                    <a:pt x="19" y="31"/>
                  </a:lnTo>
                  <a:cubicBezTo>
                    <a:pt x="32" y="51"/>
                    <a:pt x="36" y="47"/>
                    <a:pt x="45" y="64"/>
                  </a:cubicBezTo>
                  <a:cubicBezTo>
                    <a:pt x="36" y="41"/>
                    <a:pt x="45" y="51"/>
                    <a:pt x="9" y="3"/>
                  </a:cubicBezTo>
                  <a:cubicBezTo>
                    <a:pt x="7" y="1"/>
                    <a:pt x="5"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2381457" y="1663327"/>
              <a:ext cx="617" cy="1079"/>
            </a:xfrm>
            <a:custGeom>
              <a:avLst/>
              <a:gdLst/>
              <a:ahLst/>
              <a:cxnLst/>
              <a:rect l="l" t="t" r="r" b="b"/>
              <a:pathLst>
                <a:path w="8" h="14" extrusionOk="0">
                  <a:moveTo>
                    <a:pt x="0" y="0"/>
                  </a:moveTo>
                  <a:cubicBezTo>
                    <a:pt x="5" y="3"/>
                    <a:pt x="5" y="7"/>
                    <a:pt x="8" y="14"/>
                  </a:cubicBezTo>
                  <a:cubicBezTo>
                    <a:pt x="5" y="7"/>
                    <a:pt x="5"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2448351" y="1653154"/>
              <a:ext cx="1695" cy="1927"/>
            </a:xfrm>
            <a:custGeom>
              <a:avLst/>
              <a:gdLst/>
              <a:ahLst/>
              <a:cxnLst/>
              <a:rect l="l" t="t" r="r" b="b"/>
              <a:pathLst>
                <a:path w="22" h="25" extrusionOk="0">
                  <a:moveTo>
                    <a:pt x="1" y="1"/>
                  </a:moveTo>
                  <a:lnTo>
                    <a:pt x="4" y="10"/>
                  </a:lnTo>
                  <a:lnTo>
                    <a:pt x="21" y="2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2446039" y="1649224"/>
              <a:ext cx="3006" cy="3776"/>
            </a:xfrm>
            <a:custGeom>
              <a:avLst/>
              <a:gdLst/>
              <a:ahLst/>
              <a:cxnLst/>
              <a:rect l="l" t="t" r="r" b="b"/>
              <a:pathLst>
                <a:path w="39" h="49" extrusionOk="0">
                  <a:moveTo>
                    <a:pt x="1" y="1"/>
                  </a:moveTo>
                  <a:lnTo>
                    <a:pt x="38" y="48"/>
                  </a:lnTo>
                  <a:lnTo>
                    <a:pt x="7" y="4"/>
                  </a:lnTo>
                  <a:lnTo>
                    <a:pt x="7" y="4"/>
                  </a:lnTo>
                  <a:cubicBezTo>
                    <a:pt x="7" y="6"/>
                    <a:pt x="8" y="8"/>
                    <a:pt x="8" y="8"/>
                  </a:cubicBezTo>
                  <a:cubicBezTo>
                    <a:pt x="7" y="8"/>
                    <a:pt x="6" y="6"/>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2390320" y="1642981"/>
              <a:ext cx="1927" cy="2235"/>
            </a:xfrm>
            <a:custGeom>
              <a:avLst/>
              <a:gdLst/>
              <a:ahLst/>
              <a:cxnLst/>
              <a:rect l="l" t="t" r="r" b="b"/>
              <a:pathLst>
                <a:path w="25" h="29" extrusionOk="0">
                  <a:moveTo>
                    <a:pt x="1" y="1"/>
                  </a:moveTo>
                  <a:lnTo>
                    <a:pt x="11" y="14"/>
                  </a:lnTo>
                  <a:cubicBezTo>
                    <a:pt x="21" y="24"/>
                    <a:pt x="21" y="28"/>
                    <a:pt x="24" y="28"/>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2395791" y="1643521"/>
              <a:ext cx="2389" cy="3468"/>
            </a:xfrm>
            <a:custGeom>
              <a:avLst/>
              <a:gdLst/>
              <a:ahLst/>
              <a:cxnLst/>
              <a:rect l="l" t="t" r="r" b="b"/>
              <a:pathLst>
                <a:path w="31" h="45" extrusionOk="0">
                  <a:moveTo>
                    <a:pt x="1" y="1"/>
                  </a:moveTo>
                  <a:lnTo>
                    <a:pt x="1" y="1"/>
                  </a:lnTo>
                  <a:lnTo>
                    <a:pt x="31" y="4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2395329" y="1636970"/>
              <a:ext cx="1618" cy="2081"/>
            </a:xfrm>
            <a:custGeom>
              <a:avLst/>
              <a:gdLst/>
              <a:ahLst/>
              <a:cxnLst/>
              <a:rect l="l" t="t" r="r" b="b"/>
              <a:pathLst>
                <a:path w="21" h="27" extrusionOk="0">
                  <a:moveTo>
                    <a:pt x="3" y="1"/>
                  </a:moveTo>
                  <a:cubicBezTo>
                    <a:pt x="0" y="1"/>
                    <a:pt x="5" y="8"/>
                    <a:pt x="4" y="10"/>
                  </a:cubicBezTo>
                  <a:lnTo>
                    <a:pt x="4" y="10"/>
                  </a:lnTo>
                  <a:cubicBezTo>
                    <a:pt x="4" y="10"/>
                    <a:pt x="3" y="10"/>
                    <a:pt x="3" y="10"/>
                  </a:cubicBezTo>
                  <a:cubicBezTo>
                    <a:pt x="3" y="10"/>
                    <a:pt x="3" y="10"/>
                    <a:pt x="3" y="11"/>
                  </a:cubicBezTo>
                  <a:cubicBezTo>
                    <a:pt x="4" y="11"/>
                    <a:pt x="4" y="11"/>
                    <a:pt x="4" y="10"/>
                  </a:cubicBezTo>
                  <a:lnTo>
                    <a:pt x="4" y="10"/>
                  </a:lnTo>
                  <a:cubicBezTo>
                    <a:pt x="8" y="13"/>
                    <a:pt x="19" y="27"/>
                    <a:pt x="20" y="27"/>
                  </a:cubicBezTo>
                  <a:cubicBezTo>
                    <a:pt x="21" y="27"/>
                    <a:pt x="17" y="2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2470392" y="2310921"/>
              <a:ext cx="2081" cy="3083"/>
            </a:xfrm>
            <a:custGeom>
              <a:avLst/>
              <a:gdLst/>
              <a:ahLst/>
              <a:cxnLst/>
              <a:rect l="l" t="t" r="r" b="b"/>
              <a:pathLst>
                <a:path w="27" h="40" extrusionOk="0">
                  <a:moveTo>
                    <a:pt x="4" y="0"/>
                  </a:moveTo>
                  <a:cubicBezTo>
                    <a:pt x="4" y="0"/>
                    <a:pt x="5" y="1"/>
                    <a:pt x="5" y="2"/>
                  </a:cubicBezTo>
                  <a:lnTo>
                    <a:pt x="5" y="2"/>
                  </a:lnTo>
                  <a:cubicBezTo>
                    <a:pt x="5" y="2"/>
                    <a:pt x="5" y="2"/>
                    <a:pt x="5" y="2"/>
                  </a:cubicBezTo>
                  <a:lnTo>
                    <a:pt x="5" y="2"/>
                  </a:lnTo>
                  <a:cubicBezTo>
                    <a:pt x="1" y="2"/>
                    <a:pt x="22" y="32"/>
                    <a:pt x="26" y="39"/>
                  </a:cubicBezTo>
                  <a:cubicBezTo>
                    <a:pt x="23" y="31"/>
                    <a:pt x="9" y="8"/>
                    <a:pt x="5" y="2"/>
                  </a:cubicBezTo>
                  <a:lnTo>
                    <a:pt x="5" y="2"/>
                  </a:lnTo>
                  <a:cubicBezTo>
                    <a:pt x="5" y="2"/>
                    <a:pt x="6" y="2"/>
                    <a:pt x="6" y="2"/>
                  </a:cubicBezTo>
                  <a:cubicBezTo>
                    <a:pt x="5" y="1"/>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2468697" y="2302136"/>
              <a:ext cx="1387" cy="2697"/>
            </a:xfrm>
            <a:custGeom>
              <a:avLst/>
              <a:gdLst/>
              <a:ahLst/>
              <a:cxnLst/>
              <a:rect l="l" t="t" r="r" b="b"/>
              <a:pathLst>
                <a:path w="18" h="35" extrusionOk="0">
                  <a:moveTo>
                    <a:pt x="0" y="1"/>
                  </a:moveTo>
                  <a:lnTo>
                    <a:pt x="8" y="21"/>
                  </a:lnTo>
                  <a:lnTo>
                    <a:pt x="17" y="3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2469776" y="2300825"/>
              <a:ext cx="1850" cy="4316"/>
            </a:xfrm>
            <a:custGeom>
              <a:avLst/>
              <a:gdLst/>
              <a:ahLst/>
              <a:cxnLst/>
              <a:rect l="l" t="t" r="r" b="b"/>
              <a:pathLst>
                <a:path w="24" h="56" extrusionOk="0">
                  <a:moveTo>
                    <a:pt x="6" y="1"/>
                  </a:moveTo>
                  <a:lnTo>
                    <a:pt x="6" y="1"/>
                  </a:lnTo>
                  <a:cubicBezTo>
                    <a:pt x="1" y="1"/>
                    <a:pt x="9" y="24"/>
                    <a:pt x="4" y="24"/>
                  </a:cubicBezTo>
                  <a:cubicBezTo>
                    <a:pt x="3" y="24"/>
                    <a:pt x="2" y="23"/>
                    <a:pt x="0" y="21"/>
                  </a:cubicBezTo>
                  <a:lnTo>
                    <a:pt x="0" y="21"/>
                  </a:lnTo>
                  <a:lnTo>
                    <a:pt x="17" y="55"/>
                  </a:lnTo>
                  <a:cubicBezTo>
                    <a:pt x="20" y="47"/>
                    <a:pt x="13" y="18"/>
                    <a:pt x="19" y="18"/>
                  </a:cubicBezTo>
                  <a:lnTo>
                    <a:pt x="19" y="18"/>
                  </a:lnTo>
                  <a:cubicBezTo>
                    <a:pt x="20" y="18"/>
                    <a:pt x="22" y="19"/>
                    <a:pt x="24" y="21"/>
                  </a:cubicBezTo>
                  <a:cubicBezTo>
                    <a:pt x="13" y="6"/>
                    <a:pt x="8" y="1"/>
                    <a:pt x="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2477560" y="2310073"/>
              <a:ext cx="848" cy="1310"/>
            </a:xfrm>
            <a:custGeom>
              <a:avLst/>
              <a:gdLst/>
              <a:ahLst/>
              <a:cxnLst/>
              <a:rect l="l" t="t" r="r" b="b"/>
              <a:pathLst>
                <a:path w="11" h="17" extrusionOk="0">
                  <a:moveTo>
                    <a:pt x="1" y="1"/>
                  </a:moveTo>
                  <a:cubicBezTo>
                    <a:pt x="1" y="1"/>
                    <a:pt x="2" y="5"/>
                    <a:pt x="4" y="13"/>
                  </a:cubicBezTo>
                  <a:lnTo>
                    <a:pt x="7" y="16"/>
                  </a:lnTo>
                  <a:lnTo>
                    <a:pt x="10" y="16"/>
                  </a:lnTo>
                  <a:cubicBezTo>
                    <a:pt x="3" y="6"/>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2478022" y="2311306"/>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2478639" y="2309688"/>
              <a:ext cx="1850" cy="3699"/>
            </a:xfrm>
            <a:custGeom>
              <a:avLst/>
              <a:gdLst/>
              <a:ahLst/>
              <a:cxnLst/>
              <a:rect l="l" t="t" r="r" b="b"/>
              <a:pathLst>
                <a:path w="24" h="48" extrusionOk="0">
                  <a:moveTo>
                    <a:pt x="0" y="1"/>
                  </a:moveTo>
                  <a:lnTo>
                    <a:pt x="7" y="24"/>
                  </a:lnTo>
                  <a:cubicBezTo>
                    <a:pt x="13" y="38"/>
                    <a:pt x="20" y="38"/>
                    <a:pt x="24" y="48"/>
                  </a:cubicBezTo>
                  <a:cubicBezTo>
                    <a:pt x="20" y="35"/>
                    <a:pt x="13" y="2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2476712" y="2306374"/>
              <a:ext cx="694" cy="1156"/>
            </a:xfrm>
            <a:custGeom>
              <a:avLst/>
              <a:gdLst/>
              <a:ahLst/>
              <a:cxnLst/>
              <a:rect l="l" t="t" r="r" b="b"/>
              <a:pathLst>
                <a:path w="9" h="15" extrusionOk="0">
                  <a:moveTo>
                    <a:pt x="1" y="0"/>
                  </a:moveTo>
                  <a:lnTo>
                    <a:pt x="5" y="10"/>
                  </a:lnTo>
                  <a:cubicBezTo>
                    <a:pt x="6" y="13"/>
                    <a:pt x="7" y="14"/>
                    <a:pt x="8" y="14"/>
                  </a:cubicBezTo>
                  <a:cubicBezTo>
                    <a:pt x="9" y="14"/>
                    <a:pt x="7"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2476404" y="2306066"/>
              <a:ext cx="1233" cy="2697"/>
            </a:xfrm>
            <a:custGeom>
              <a:avLst/>
              <a:gdLst/>
              <a:ahLst/>
              <a:cxnLst/>
              <a:rect l="l" t="t" r="r" b="b"/>
              <a:pathLst>
                <a:path w="16" h="35" extrusionOk="0">
                  <a:moveTo>
                    <a:pt x="1" y="1"/>
                  </a:moveTo>
                  <a:cubicBezTo>
                    <a:pt x="1" y="1"/>
                    <a:pt x="3" y="5"/>
                    <a:pt x="10" y="18"/>
                  </a:cubicBezTo>
                  <a:lnTo>
                    <a:pt x="10" y="18"/>
                  </a:lnTo>
                  <a:lnTo>
                    <a:pt x="9" y="14"/>
                  </a:lnTo>
                  <a:cubicBezTo>
                    <a:pt x="7" y="8"/>
                    <a:pt x="2" y="1"/>
                    <a:pt x="1" y="1"/>
                  </a:cubicBezTo>
                  <a:close/>
                  <a:moveTo>
                    <a:pt x="8" y="14"/>
                  </a:moveTo>
                  <a:lnTo>
                    <a:pt x="8" y="14"/>
                  </a:lnTo>
                  <a:cubicBezTo>
                    <a:pt x="7" y="14"/>
                    <a:pt x="10" y="20"/>
                    <a:pt x="13" y="27"/>
                  </a:cubicBezTo>
                  <a:lnTo>
                    <a:pt x="13" y="27"/>
                  </a:lnTo>
                  <a:lnTo>
                    <a:pt x="10" y="18"/>
                  </a:lnTo>
                  <a:lnTo>
                    <a:pt x="10" y="18"/>
                  </a:lnTo>
                  <a:cubicBezTo>
                    <a:pt x="11" y="19"/>
                    <a:pt x="11" y="20"/>
                    <a:pt x="12" y="21"/>
                  </a:cubicBezTo>
                  <a:cubicBezTo>
                    <a:pt x="11" y="20"/>
                    <a:pt x="11" y="19"/>
                    <a:pt x="10" y="18"/>
                  </a:cubicBezTo>
                  <a:lnTo>
                    <a:pt x="10" y="18"/>
                  </a:lnTo>
                  <a:lnTo>
                    <a:pt x="10" y="18"/>
                  </a:lnTo>
                  <a:lnTo>
                    <a:pt x="10" y="18"/>
                  </a:lnTo>
                  <a:cubicBezTo>
                    <a:pt x="8" y="15"/>
                    <a:pt x="8" y="14"/>
                    <a:pt x="8" y="14"/>
                  </a:cubicBezTo>
                  <a:close/>
                  <a:moveTo>
                    <a:pt x="13" y="27"/>
                  </a:moveTo>
                  <a:lnTo>
                    <a:pt x="15" y="34"/>
                  </a:lnTo>
                  <a:cubicBezTo>
                    <a:pt x="15" y="32"/>
                    <a:pt x="14" y="29"/>
                    <a:pt x="13" y="2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2474939" y="2305064"/>
              <a:ext cx="2158" cy="3314"/>
            </a:xfrm>
            <a:custGeom>
              <a:avLst/>
              <a:gdLst/>
              <a:ahLst/>
              <a:cxnLst/>
              <a:rect l="l" t="t" r="r" b="b"/>
              <a:pathLst>
                <a:path w="28" h="43" extrusionOk="0">
                  <a:moveTo>
                    <a:pt x="4" y="0"/>
                  </a:moveTo>
                  <a:cubicBezTo>
                    <a:pt x="1" y="12"/>
                    <a:pt x="19" y="42"/>
                    <a:pt x="26" y="42"/>
                  </a:cubicBezTo>
                  <a:cubicBezTo>
                    <a:pt x="27" y="42"/>
                    <a:pt x="27" y="42"/>
                    <a:pt x="28" y="41"/>
                  </a:cubicBezTo>
                  <a:cubicBezTo>
                    <a:pt x="17" y="27"/>
                    <a:pt x="11" y="2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2467926" y="2296741"/>
              <a:ext cx="1310" cy="1850"/>
            </a:xfrm>
            <a:custGeom>
              <a:avLst/>
              <a:gdLst/>
              <a:ahLst/>
              <a:cxnLst/>
              <a:rect l="l" t="t" r="r" b="b"/>
              <a:pathLst>
                <a:path w="17" h="24" extrusionOk="0">
                  <a:moveTo>
                    <a:pt x="9" y="18"/>
                  </a:moveTo>
                  <a:cubicBezTo>
                    <a:pt x="9" y="18"/>
                    <a:pt x="9" y="19"/>
                    <a:pt x="10" y="21"/>
                  </a:cubicBezTo>
                  <a:lnTo>
                    <a:pt x="9" y="18"/>
                  </a:lnTo>
                  <a:close/>
                  <a:moveTo>
                    <a:pt x="1" y="0"/>
                  </a:moveTo>
                  <a:lnTo>
                    <a:pt x="9" y="18"/>
                  </a:lnTo>
                  <a:lnTo>
                    <a:pt x="9" y="18"/>
                  </a:lnTo>
                  <a:cubicBezTo>
                    <a:pt x="9" y="18"/>
                    <a:pt x="9" y="18"/>
                    <a:pt x="9" y="18"/>
                  </a:cubicBezTo>
                  <a:lnTo>
                    <a:pt x="9" y="18"/>
                  </a:lnTo>
                  <a:cubicBezTo>
                    <a:pt x="10" y="18"/>
                    <a:pt x="15" y="23"/>
                    <a:pt x="16" y="23"/>
                  </a:cubicBezTo>
                  <a:cubicBezTo>
                    <a:pt x="17" y="23"/>
                    <a:pt x="16" y="22"/>
                    <a:pt x="13" y="1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2479332" y="2307376"/>
              <a:ext cx="2466" cy="3699"/>
            </a:xfrm>
            <a:custGeom>
              <a:avLst/>
              <a:gdLst/>
              <a:ahLst/>
              <a:cxnLst/>
              <a:rect l="l" t="t" r="r" b="b"/>
              <a:pathLst>
                <a:path w="32" h="48" extrusionOk="0">
                  <a:moveTo>
                    <a:pt x="1" y="1"/>
                  </a:moveTo>
                  <a:lnTo>
                    <a:pt x="7" y="17"/>
                  </a:lnTo>
                  <a:cubicBezTo>
                    <a:pt x="11" y="23"/>
                    <a:pt x="15" y="28"/>
                    <a:pt x="24" y="39"/>
                  </a:cubicBezTo>
                  <a:lnTo>
                    <a:pt x="24" y="39"/>
                  </a:lnTo>
                  <a:cubicBezTo>
                    <a:pt x="16" y="28"/>
                    <a:pt x="9" y="13"/>
                    <a:pt x="1" y="1"/>
                  </a:cubicBezTo>
                  <a:close/>
                  <a:moveTo>
                    <a:pt x="24" y="39"/>
                  </a:moveTo>
                  <a:lnTo>
                    <a:pt x="24" y="39"/>
                  </a:lnTo>
                  <a:cubicBezTo>
                    <a:pt x="27" y="42"/>
                    <a:pt x="29" y="45"/>
                    <a:pt x="32" y="48"/>
                  </a:cubicBezTo>
                  <a:cubicBezTo>
                    <a:pt x="29" y="44"/>
                    <a:pt x="26" y="41"/>
                    <a:pt x="24" y="39"/>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2478330" y="2305526"/>
              <a:ext cx="1079" cy="1927"/>
            </a:xfrm>
            <a:custGeom>
              <a:avLst/>
              <a:gdLst/>
              <a:ahLst/>
              <a:cxnLst/>
              <a:rect l="l" t="t" r="r" b="b"/>
              <a:pathLst>
                <a:path w="14" h="25" extrusionOk="0">
                  <a:moveTo>
                    <a:pt x="7" y="1"/>
                  </a:moveTo>
                  <a:cubicBezTo>
                    <a:pt x="0" y="1"/>
                    <a:pt x="7" y="11"/>
                    <a:pt x="14" y="25"/>
                  </a:cubicBez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2474169" y="2301442"/>
              <a:ext cx="1387" cy="3699"/>
            </a:xfrm>
            <a:custGeom>
              <a:avLst/>
              <a:gdLst/>
              <a:ahLst/>
              <a:cxnLst/>
              <a:rect l="l" t="t" r="r" b="b"/>
              <a:pathLst>
                <a:path w="18" h="48" extrusionOk="0">
                  <a:moveTo>
                    <a:pt x="1" y="0"/>
                  </a:moveTo>
                  <a:lnTo>
                    <a:pt x="18" y="47"/>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2482492" y="2309226"/>
              <a:ext cx="1387" cy="3699"/>
            </a:xfrm>
            <a:custGeom>
              <a:avLst/>
              <a:gdLst/>
              <a:ahLst/>
              <a:cxnLst/>
              <a:rect l="l" t="t" r="r" b="b"/>
              <a:pathLst>
                <a:path w="18" h="48" extrusionOk="0">
                  <a:moveTo>
                    <a:pt x="0" y="0"/>
                  </a:moveTo>
                  <a:lnTo>
                    <a:pt x="4" y="17"/>
                  </a:lnTo>
                  <a:lnTo>
                    <a:pt x="17" y="4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2483571" y="2309688"/>
              <a:ext cx="2389" cy="4316"/>
            </a:xfrm>
            <a:custGeom>
              <a:avLst/>
              <a:gdLst/>
              <a:ahLst/>
              <a:cxnLst/>
              <a:rect l="l" t="t" r="r" b="b"/>
              <a:pathLst>
                <a:path w="31" h="56" extrusionOk="0">
                  <a:moveTo>
                    <a:pt x="0" y="1"/>
                  </a:moveTo>
                  <a:lnTo>
                    <a:pt x="0" y="1"/>
                  </a:lnTo>
                  <a:cubicBezTo>
                    <a:pt x="10" y="24"/>
                    <a:pt x="24" y="38"/>
                    <a:pt x="30" y="55"/>
                  </a:cubicBezTo>
                  <a:cubicBezTo>
                    <a:pt x="30" y="48"/>
                    <a:pt x="20" y="28"/>
                    <a:pt x="13" y="7"/>
                  </a:cubicBezTo>
                  <a:lnTo>
                    <a:pt x="13" y="7"/>
                  </a:lnTo>
                  <a:cubicBezTo>
                    <a:pt x="15" y="13"/>
                    <a:pt x="15" y="16"/>
                    <a:pt x="14" y="16"/>
                  </a:cubicBezTo>
                  <a:cubicBezTo>
                    <a:pt x="12" y="16"/>
                    <a:pt x="8"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2483802" y="2308147"/>
              <a:ext cx="848" cy="2158"/>
            </a:xfrm>
            <a:custGeom>
              <a:avLst/>
              <a:gdLst/>
              <a:ahLst/>
              <a:cxnLst/>
              <a:rect l="l" t="t" r="r" b="b"/>
              <a:pathLst>
                <a:path w="11" h="28" extrusionOk="0">
                  <a:moveTo>
                    <a:pt x="0" y="1"/>
                  </a:moveTo>
                  <a:cubicBezTo>
                    <a:pt x="2" y="4"/>
                    <a:pt x="3" y="7"/>
                    <a:pt x="5" y="10"/>
                  </a:cubicBezTo>
                  <a:lnTo>
                    <a:pt x="5" y="10"/>
                  </a:lnTo>
                  <a:cubicBezTo>
                    <a:pt x="3" y="5"/>
                    <a:pt x="2" y="2"/>
                    <a:pt x="0" y="1"/>
                  </a:cubicBezTo>
                  <a:close/>
                  <a:moveTo>
                    <a:pt x="5" y="10"/>
                  </a:moveTo>
                  <a:lnTo>
                    <a:pt x="5" y="10"/>
                  </a:lnTo>
                  <a:cubicBezTo>
                    <a:pt x="7" y="15"/>
                    <a:pt x="8" y="22"/>
                    <a:pt x="10" y="27"/>
                  </a:cubicBezTo>
                  <a:cubicBezTo>
                    <a:pt x="10" y="23"/>
                    <a:pt x="8" y="18"/>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2479641" y="2305835"/>
              <a:ext cx="1850" cy="2620"/>
            </a:xfrm>
            <a:custGeom>
              <a:avLst/>
              <a:gdLst/>
              <a:ahLst/>
              <a:cxnLst/>
              <a:rect l="l" t="t" r="r" b="b"/>
              <a:pathLst>
                <a:path w="24" h="34" extrusionOk="0">
                  <a:moveTo>
                    <a:pt x="0" y="1"/>
                  </a:moveTo>
                  <a:cubicBezTo>
                    <a:pt x="3" y="7"/>
                    <a:pt x="17" y="27"/>
                    <a:pt x="24" y="3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2479641" y="2305526"/>
              <a:ext cx="617" cy="385"/>
            </a:xfrm>
            <a:custGeom>
              <a:avLst/>
              <a:gdLst/>
              <a:ahLst/>
              <a:cxnLst/>
              <a:rect l="l" t="t" r="r" b="b"/>
              <a:pathLst>
                <a:path w="8" h="5" extrusionOk="0">
                  <a:moveTo>
                    <a:pt x="0" y="1"/>
                  </a:moveTo>
                  <a:lnTo>
                    <a:pt x="3" y="5"/>
                  </a:lnTo>
                  <a:lnTo>
                    <a:pt x="7" y="5"/>
                  </a:lnTo>
                  <a:cubicBezTo>
                    <a:pt x="7" y="5"/>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2479409" y="2305526"/>
              <a:ext cx="308" cy="385"/>
            </a:xfrm>
            <a:custGeom>
              <a:avLst/>
              <a:gdLst/>
              <a:ahLst/>
              <a:cxnLst/>
              <a:rect l="l" t="t" r="r" b="b"/>
              <a:pathLst>
                <a:path w="4" h="5" extrusionOk="0">
                  <a:moveTo>
                    <a:pt x="1" y="0"/>
                  </a:moveTo>
                  <a:cubicBezTo>
                    <a:pt x="0" y="0"/>
                    <a:pt x="1" y="2"/>
                    <a:pt x="3" y="5"/>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2473629" y="2297743"/>
              <a:ext cx="2697" cy="5780"/>
            </a:xfrm>
            <a:custGeom>
              <a:avLst/>
              <a:gdLst/>
              <a:ahLst/>
              <a:cxnLst/>
              <a:rect l="l" t="t" r="r" b="b"/>
              <a:pathLst>
                <a:path w="35" h="75" extrusionOk="0">
                  <a:moveTo>
                    <a:pt x="0" y="0"/>
                  </a:moveTo>
                  <a:lnTo>
                    <a:pt x="0" y="0"/>
                  </a:lnTo>
                  <a:cubicBezTo>
                    <a:pt x="11" y="28"/>
                    <a:pt x="25" y="41"/>
                    <a:pt x="34" y="75"/>
                  </a:cubicBezTo>
                  <a:cubicBezTo>
                    <a:pt x="28" y="51"/>
                    <a:pt x="21" y="28"/>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2476712" y="2302136"/>
              <a:ext cx="1695" cy="2466"/>
            </a:xfrm>
            <a:custGeom>
              <a:avLst/>
              <a:gdLst/>
              <a:ahLst/>
              <a:cxnLst/>
              <a:rect l="l" t="t" r="r" b="b"/>
              <a:pathLst>
                <a:path w="22" h="32" extrusionOk="0">
                  <a:moveTo>
                    <a:pt x="1" y="1"/>
                  </a:moveTo>
                  <a:lnTo>
                    <a:pt x="1" y="1"/>
                  </a:lnTo>
                  <a:cubicBezTo>
                    <a:pt x="8" y="8"/>
                    <a:pt x="15" y="21"/>
                    <a:pt x="21" y="32"/>
                  </a:cubicBez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2477329" y="2301673"/>
              <a:ext cx="539" cy="1156"/>
            </a:xfrm>
            <a:custGeom>
              <a:avLst/>
              <a:gdLst/>
              <a:ahLst/>
              <a:cxnLst/>
              <a:rect l="l" t="t" r="r" b="b"/>
              <a:pathLst>
                <a:path w="7" h="15" extrusionOk="0">
                  <a:moveTo>
                    <a:pt x="0" y="0"/>
                  </a:moveTo>
                  <a:lnTo>
                    <a:pt x="3" y="10"/>
                  </a:lnTo>
                  <a:lnTo>
                    <a:pt x="7"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2480411" y="2303600"/>
              <a:ext cx="1387" cy="2312"/>
            </a:xfrm>
            <a:custGeom>
              <a:avLst/>
              <a:gdLst/>
              <a:ahLst/>
              <a:cxnLst/>
              <a:rect l="l" t="t" r="r" b="b"/>
              <a:pathLst>
                <a:path w="18" h="30" extrusionOk="0">
                  <a:moveTo>
                    <a:pt x="4" y="1"/>
                  </a:moveTo>
                  <a:cubicBezTo>
                    <a:pt x="3" y="1"/>
                    <a:pt x="2" y="1"/>
                    <a:pt x="1" y="2"/>
                  </a:cubicBezTo>
                  <a:cubicBezTo>
                    <a:pt x="7" y="12"/>
                    <a:pt x="16" y="30"/>
                    <a:pt x="18" y="30"/>
                  </a:cubicBezTo>
                  <a:cubicBezTo>
                    <a:pt x="18" y="30"/>
                    <a:pt x="18" y="30"/>
                    <a:pt x="18" y="30"/>
                  </a:cubicBezTo>
                  <a:cubicBezTo>
                    <a:pt x="14" y="13"/>
                    <a:pt x="14" y="9"/>
                    <a:pt x="14" y="5"/>
                  </a:cubicBezTo>
                  <a:cubicBezTo>
                    <a:pt x="9" y="3"/>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2480488" y="2305141"/>
              <a:ext cx="231" cy="462"/>
            </a:xfrm>
            <a:custGeom>
              <a:avLst/>
              <a:gdLst/>
              <a:ahLst/>
              <a:cxnLst/>
              <a:rect l="l" t="t" r="r" b="b"/>
              <a:pathLst>
                <a:path w="3" h="6" extrusionOk="0">
                  <a:moveTo>
                    <a:pt x="1" y="0"/>
                  </a:moveTo>
                  <a:lnTo>
                    <a:pt x="1" y="0"/>
                  </a:lnTo>
                  <a:cubicBezTo>
                    <a:pt x="0" y="0"/>
                    <a:pt x="1" y="2"/>
                    <a:pt x="3" y="6"/>
                  </a:cubicBezTo>
                  <a:lnTo>
                    <a:pt x="3" y="2"/>
                  </a:ln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2483263" y="2302752"/>
              <a:ext cx="385" cy="539"/>
            </a:xfrm>
            <a:custGeom>
              <a:avLst/>
              <a:gdLst/>
              <a:ahLst/>
              <a:cxnLst/>
              <a:rect l="l" t="t" r="r" b="b"/>
              <a:pathLst>
                <a:path w="5" h="7" extrusionOk="0">
                  <a:moveTo>
                    <a:pt x="1" y="0"/>
                  </a:moveTo>
                  <a:lnTo>
                    <a:pt x="1" y="7"/>
                  </a:lnTo>
                  <a:lnTo>
                    <a:pt x="4" y="7"/>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2479872" y="2303060"/>
              <a:ext cx="617" cy="1310"/>
            </a:xfrm>
            <a:custGeom>
              <a:avLst/>
              <a:gdLst/>
              <a:ahLst/>
              <a:cxnLst/>
              <a:rect l="l" t="t" r="r" b="b"/>
              <a:pathLst>
                <a:path w="8" h="17" extrusionOk="0">
                  <a:moveTo>
                    <a:pt x="2" y="0"/>
                  </a:moveTo>
                  <a:cubicBezTo>
                    <a:pt x="0" y="0"/>
                    <a:pt x="5" y="8"/>
                    <a:pt x="8" y="16"/>
                  </a:cubicBezTo>
                  <a:lnTo>
                    <a:pt x="8" y="9"/>
                  </a:lnTo>
                  <a:cubicBezTo>
                    <a:pt x="8" y="4"/>
                    <a:pt x="6" y="1"/>
                    <a:pt x="5" y="1"/>
                  </a:cubicBezTo>
                  <a:cubicBezTo>
                    <a:pt x="5" y="1"/>
                    <a:pt x="4" y="2"/>
                    <a:pt x="4" y="3"/>
                  </a:cubicBezTo>
                  <a:cubicBezTo>
                    <a:pt x="3" y="1"/>
                    <a:pt x="2"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2482492" y="2305064"/>
              <a:ext cx="1233" cy="1773"/>
            </a:xfrm>
            <a:custGeom>
              <a:avLst/>
              <a:gdLst/>
              <a:ahLst/>
              <a:cxnLst/>
              <a:rect l="l" t="t" r="r" b="b"/>
              <a:pathLst>
                <a:path w="16" h="23" extrusionOk="0">
                  <a:moveTo>
                    <a:pt x="0" y="0"/>
                  </a:moveTo>
                  <a:lnTo>
                    <a:pt x="0" y="0"/>
                  </a:lnTo>
                  <a:cubicBezTo>
                    <a:pt x="4" y="8"/>
                    <a:pt x="11" y="16"/>
                    <a:pt x="14" y="20"/>
                  </a:cubicBezTo>
                  <a:lnTo>
                    <a:pt x="14" y="20"/>
                  </a:lnTo>
                  <a:cubicBezTo>
                    <a:pt x="11" y="14"/>
                    <a:pt x="4" y="6"/>
                    <a:pt x="0" y="0"/>
                  </a:cubicBezTo>
                  <a:close/>
                  <a:moveTo>
                    <a:pt x="14" y="20"/>
                  </a:moveTo>
                  <a:cubicBezTo>
                    <a:pt x="14" y="20"/>
                    <a:pt x="14" y="20"/>
                    <a:pt x="14" y="20"/>
                  </a:cubicBezTo>
                  <a:cubicBezTo>
                    <a:pt x="15" y="22"/>
                    <a:pt x="16" y="22"/>
                    <a:pt x="16" y="22"/>
                  </a:cubicBezTo>
                  <a:lnTo>
                    <a:pt x="16" y="22"/>
                  </a:lnTo>
                  <a:cubicBezTo>
                    <a:pt x="16" y="22"/>
                    <a:pt x="15" y="21"/>
                    <a:pt x="14" y="2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2481182" y="2306066"/>
              <a:ext cx="308" cy="385"/>
            </a:xfrm>
            <a:custGeom>
              <a:avLst/>
              <a:gdLst/>
              <a:ahLst/>
              <a:cxnLst/>
              <a:rect l="l" t="t" r="r" b="b"/>
              <a:pathLst>
                <a:path w="4" h="5" extrusionOk="0">
                  <a:moveTo>
                    <a:pt x="0" y="1"/>
                  </a:moveTo>
                  <a:cubicBezTo>
                    <a:pt x="2" y="4"/>
                    <a:pt x="3" y="5"/>
                    <a:pt x="3" y="5"/>
                  </a:cubicBezTo>
                  <a:cubicBezTo>
                    <a:pt x="3" y="5"/>
                    <a:pt x="2" y="3"/>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2480411" y="2304293"/>
              <a:ext cx="848" cy="1850"/>
            </a:xfrm>
            <a:custGeom>
              <a:avLst/>
              <a:gdLst/>
              <a:ahLst/>
              <a:cxnLst/>
              <a:rect l="l" t="t" r="r" b="b"/>
              <a:pathLst>
                <a:path w="11" h="24" extrusionOk="0">
                  <a:moveTo>
                    <a:pt x="1" y="0"/>
                  </a:moveTo>
                  <a:cubicBezTo>
                    <a:pt x="1" y="4"/>
                    <a:pt x="1" y="7"/>
                    <a:pt x="4" y="13"/>
                  </a:cubicBezTo>
                  <a:cubicBezTo>
                    <a:pt x="4" y="17"/>
                    <a:pt x="7" y="21"/>
                    <a:pt x="10" y="24"/>
                  </a:cubicBezTo>
                  <a:cubicBezTo>
                    <a:pt x="7" y="17"/>
                    <a:pt x="4"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2475171" y="2285258"/>
              <a:ext cx="8169" cy="17571"/>
            </a:xfrm>
            <a:custGeom>
              <a:avLst/>
              <a:gdLst/>
              <a:ahLst/>
              <a:cxnLst/>
              <a:rect l="l" t="t" r="r" b="b"/>
              <a:pathLst>
                <a:path w="106" h="228" extrusionOk="0">
                  <a:moveTo>
                    <a:pt x="1" y="0"/>
                  </a:moveTo>
                  <a:cubicBezTo>
                    <a:pt x="10" y="24"/>
                    <a:pt x="18" y="48"/>
                    <a:pt x="14" y="48"/>
                  </a:cubicBezTo>
                  <a:cubicBezTo>
                    <a:pt x="12" y="48"/>
                    <a:pt x="8" y="44"/>
                    <a:pt x="1" y="34"/>
                  </a:cubicBezTo>
                  <a:lnTo>
                    <a:pt x="1" y="34"/>
                  </a:lnTo>
                  <a:cubicBezTo>
                    <a:pt x="10" y="58"/>
                    <a:pt x="59" y="151"/>
                    <a:pt x="95" y="210"/>
                  </a:cubicBezTo>
                  <a:lnTo>
                    <a:pt x="95" y="210"/>
                  </a:lnTo>
                  <a:cubicBezTo>
                    <a:pt x="91" y="201"/>
                    <a:pt x="88" y="190"/>
                    <a:pt x="86" y="176"/>
                  </a:cubicBezTo>
                  <a:cubicBezTo>
                    <a:pt x="75" y="159"/>
                    <a:pt x="52" y="139"/>
                    <a:pt x="41" y="109"/>
                  </a:cubicBezTo>
                  <a:cubicBezTo>
                    <a:pt x="40" y="104"/>
                    <a:pt x="41" y="102"/>
                    <a:pt x="41" y="102"/>
                  </a:cubicBezTo>
                  <a:cubicBezTo>
                    <a:pt x="44" y="102"/>
                    <a:pt x="55" y="122"/>
                    <a:pt x="65" y="132"/>
                  </a:cubicBezTo>
                  <a:cubicBezTo>
                    <a:pt x="41" y="95"/>
                    <a:pt x="41" y="68"/>
                    <a:pt x="11" y="11"/>
                  </a:cubicBezTo>
                  <a:lnTo>
                    <a:pt x="11" y="11"/>
                  </a:lnTo>
                  <a:lnTo>
                    <a:pt x="14" y="34"/>
                  </a:lnTo>
                  <a:cubicBezTo>
                    <a:pt x="11" y="24"/>
                    <a:pt x="5" y="7"/>
                    <a:pt x="1" y="0"/>
                  </a:cubicBezTo>
                  <a:close/>
                  <a:moveTo>
                    <a:pt x="95" y="210"/>
                  </a:moveTo>
                  <a:cubicBezTo>
                    <a:pt x="98" y="216"/>
                    <a:pt x="102" y="222"/>
                    <a:pt x="106" y="227"/>
                  </a:cubicBezTo>
                  <a:cubicBezTo>
                    <a:pt x="103" y="222"/>
                    <a:pt x="99" y="216"/>
                    <a:pt x="95" y="2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2482261" y="2302752"/>
              <a:ext cx="2389" cy="3699"/>
            </a:xfrm>
            <a:custGeom>
              <a:avLst/>
              <a:gdLst/>
              <a:ahLst/>
              <a:cxnLst/>
              <a:rect l="l" t="t" r="r" b="b"/>
              <a:pathLst>
                <a:path w="31" h="48" extrusionOk="0">
                  <a:moveTo>
                    <a:pt x="0" y="0"/>
                  </a:moveTo>
                  <a:lnTo>
                    <a:pt x="0" y="7"/>
                  </a:lnTo>
                  <a:cubicBezTo>
                    <a:pt x="7" y="10"/>
                    <a:pt x="14" y="24"/>
                    <a:pt x="30" y="47"/>
                  </a:cubicBezTo>
                  <a:cubicBezTo>
                    <a:pt x="27" y="30"/>
                    <a:pt x="20" y="16"/>
                    <a:pt x="14" y="7"/>
                  </a:cubicBezTo>
                  <a:lnTo>
                    <a:pt x="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2478022" y="2296510"/>
              <a:ext cx="4547" cy="8632"/>
            </a:xfrm>
            <a:custGeom>
              <a:avLst/>
              <a:gdLst/>
              <a:ahLst/>
              <a:cxnLst/>
              <a:rect l="l" t="t" r="r" b="b"/>
              <a:pathLst>
                <a:path w="59" h="112" extrusionOk="0">
                  <a:moveTo>
                    <a:pt x="4" y="0"/>
                  </a:moveTo>
                  <a:cubicBezTo>
                    <a:pt x="1" y="7"/>
                    <a:pt x="15" y="33"/>
                    <a:pt x="21" y="50"/>
                  </a:cubicBezTo>
                  <a:cubicBezTo>
                    <a:pt x="22" y="48"/>
                    <a:pt x="22" y="47"/>
                    <a:pt x="23" y="47"/>
                  </a:cubicBezTo>
                  <a:cubicBezTo>
                    <a:pt x="26" y="47"/>
                    <a:pt x="31" y="73"/>
                    <a:pt x="45" y="88"/>
                  </a:cubicBezTo>
                  <a:cubicBezTo>
                    <a:pt x="49" y="94"/>
                    <a:pt x="49" y="97"/>
                    <a:pt x="45" y="97"/>
                  </a:cubicBezTo>
                  <a:cubicBezTo>
                    <a:pt x="49" y="101"/>
                    <a:pt x="55" y="108"/>
                    <a:pt x="58" y="111"/>
                  </a:cubicBezTo>
                  <a:cubicBezTo>
                    <a:pt x="55" y="105"/>
                    <a:pt x="52" y="105"/>
                    <a:pt x="55" y="105"/>
                  </a:cubicBezTo>
                  <a:cubicBezTo>
                    <a:pt x="52" y="101"/>
                    <a:pt x="52" y="94"/>
                    <a:pt x="49" y="91"/>
                  </a:cubicBezTo>
                  <a:lnTo>
                    <a:pt x="49" y="91"/>
                  </a:lnTo>
                  <a:cubicBezTo>
                    <a:pt x="55" y="97"/>
                    <a:pt x="55" y="101"/>
                    <a:pt x="55" y="105"/>
                  </a:cubicBezTo>
                  <a:lnTo>
                    <a:pt x="58" y="111"/>
                  </a:lnTo>
                  <a:lnTo>
                    <a:pt x="55" y="88"/>
                  </a:lnTo>
                  <a:cubicBezTo>
                    <a:pt x="54" y="85"/>
                    <a:pt x="53" y="84"/>
                    <a:pt x="53" y="84"/>
                  </a:cubicBezTo>
                  <a:cubicBezTo>
                    <a:pt x="51" y="84"/>
                    <a:pt x="51" y="87"/>
                    <a:pt x="49" y="91"/>
                  </a:cubicBezTo>
                  <a:cubicBezTo>
                    <a:pt x="32" y="54"/>
                    <a:pt x="28" y="3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2470778" y="2291809"/>
              <a:ext cx="385" cy="771"/>
            </a:xfrm>
            <a:custGeom>
              <a:avLst/>
              <a:gdLst/>
              <a:ahLst/>
              <a:cxnLst/>
              <a:rect l="l" t="t" r="r" b="b"/>
              <a:pathLst>
                <a:path w="5" h="10" extrusionOk="0">
                  <a:moveTo>
                    <a:pt x="1" y="0"/>
                  </a:moveTo>
                  <a:cubicBezTo>
                    <a:pt x="1" y="3"/>
                    <a:pt x="4" y="7"/>
                    <a:pt x="4" y="10"/>
                  </a:cubicBezTo>
                  <a:cubicBezTo>
                    <a:pt x="4" y="3"/>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2471086" y="2292502"/>
              <a:ext cx="5009" cy="7167"/>
            </a:xfrm>
            <a:custGeom>
              <a:avLst/>
              <a:gdLst/>
              <a:ahLst/>
              <a:cxnLst/>
              <a:rect l="l" t="t" r="r" b="b"/>
              <a:pathLst>
                <a:path w="65" h="93" extrusionOk="0">
                  <a:moveTo>
                    <a:pt x="10" y="11"/>
                  </a:moveTo>
                  <a:lnTo>
                    <a:pt x="10" y="11"/>
                  </a:lnTo>
                  <a:cubicBezTo>
                    <a:pt x="11" y="13"/>
                    <a:pt x="12" y="14"/>
                    <a:pt x="12" y="15"/>
                  </a:cubicBezTo>
                  <a:lnTo>
                    <a:pt x="12" y="15"/>
                  </a:lnTo>
                  <a:cubicBezTo>
                    <a:pt x="11" y="14"/>
                    <a:pt x="11" y="12"/>
                    <a:pt x="10" y="11"/>
                  </a:cubicBezTo>
                  <a:close/>
                  <a:moveTo>
                    <a:pt x="0" y="1"/>
                  </a:moveTo>
                  <a:cubicBezTo>
                    <a:pt x="3" y="11"/>
                    <a:pt x="10" y="28"/>
                    <a:pt x="24" y="41"/>
                  </a:cubicBezTo>
                  <a:lnTo>
                    <a:pt x="20" y="38"/>
                  </a:lnTo>
                  <a:lnTo>
                    <a:pt x="20" y="38"/>
                  </a:lnTo>
                  <a:cubicBezTo>
                    <a:pt x="30" y="48"/>
                    <a:pt x="61" y="89"/>
                    <a:pt x="64" y="93"/>
                  </a:cubicBezTo>
                  <a:cubicBezTo>
                    <a:pt x="45" y="63"/>
                    <a:pt x="31" y="43"/>
                    <a:pt x="12" y="15"/>
                  </a:cubicBezTo>
                  <a:lnTo>
                    <a:pt x="12" y="15"/>
                  </a:lnTo>
                  <a:cubicBezTo>
                    <a:pt x="15" y="21"/>
                    <a:pt x="19" y="28"/>
                    <a:pt x="18" y="28"/>
                  </a:cubicBezTo>
                  <a:cubicBezTo>
                    <a:pt x="18" y="28"/>
                    <a:pt x="17" y="28"/>
                    <a:pt x="17" y="28"/>
                  </a:cubicBezTo>
                  <a:cubicBezTo>
                    <a:pt x="7" y="18"/>
                    <a:pt x="7"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2474708" y="2293812"/>
              <a:ext cx="1850" cy="4008"/>
            </a:xfrm>
            <a:custGeom>
              <a:avLst/>
              <a:gdLst/>
              <a:ahLst/>
              <a:cxnLst/>
              <a:rect l="l" t="t" r="r" b="b"/>
              <a:pathLst>
                <a:path w="24" h="52" extrusionOk="0">
                  <a:moveTo>
                    <a:pt x="0" y="1"/>
                  </a:moveTo>
                  <a:lnTo>
                    <a:pt x="11" y="18"/>
                  </a:lnTo>
                  <a:cubicBezTo>
                    <a:pt x="10" y="18"/>
                    <a:pt x="10" y="18"/>
                    <a:pt x="9" y="18"/>
                  </a:cubicBezTo>
                  <a:lnTo>
                    <a:pt x="9" y="18"/>
                  </a:lnTo>
                  <a:cubicBezTo>
                    <a:pt x="5" y="18"/>
                    <a:pt x="18" y="36"/>
                    <a:pt x="24" y="51"/>
                  </a:cubicBezTo>
                  <a:lnTo>
                    <a:pt x="24" y="2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2483802" y="2303214"/>
              <a:ext cx="1850" cy="4239"/>
            </a:xfrm>
            <a:custGeom>
              <a:avLst/>
              <a:gdLst/>
              <a:ahLst/>
              <a:cxnLst/>
              <a:rect l="l" t="t" r="r" b="b"/>
              <a:pathLst>
                <a:path w="24" h="55" extrusionOk="0">
                  <a:moveTo>
                    <a:pt x="0" y="1"/>
                  </a:moveTo>
                  <a:lnTo>
                    <a:pt x="7" y="18"/>
                  </a:lnTo>
                  <a:lnTo>
                    <a:pt x="24" y="55"/>
                  </a:lnTo>
                  <a:lnTo>
                    <a:pt x="24"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2484881" y="2303754"/>
              <a:ext cx="1310" cy="2697"/>
            </a:xfrm>
            <a:custGeom>
              <a:avLst/>
              <a:gdLst/>
              <a:ahLst/>
              <a:cxnLst/>
              <a:rect l="l" t="t" r="r" b="b"/>
              <a:pathLst>
                <a:path w="17" h="35" extrusionOk="0">
                  <a:moveTo>
                    <a:pt x="0" y="0"/>
                  </a:moveTo>
                  <a:lnTo>
                    <a:pt x="7" y="14"/>
                  </a:lnTo>
                  <a:lnTo>
                    <a:pt x="16" y="3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2523877" y="2253506"/>
              <a:ext cx="77" cy="848"/>
            </a:xfrm>
            <a:custGeom>
              <a:avLst/>
              <a:gdLst/>
              <a:ahLst/>
              <a:cxnLst/>
              <a:rect l="l" t="t" r="r" b="b"/>
              <a:pathLst>
                <a:path w="1" h="11" extrusionOk="0">
                  <a:moveTo>
                    <a:pt x="1" y="11"/>
                  </a:move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2522028" y="2254277"/>
              <a:ext cx="385" cy="1695"/>
            </a:xfrm>
            <a:custGeom>
              <a:avLst/>
              <a:gdLst/>
              <a:ahLst/>
              <a:cxnLst/>
              <a:rect l="l" t="t" r="r" b="b"/>
              <a:pathLst>
                <a:path w="5" h="22" extrusionOk="0">
                  <a:moveTo>
                    <a:pt x="1" y="1"/>
                  </a:moveTo>
                  <a:cubicBezTo>
                    <a:pt x="1" y="2"/>
                    <a:pt x="1" y="2"/>
                    <a:pt x="1" y="4"/>
                  </a:cubicBezTo>
                  <a:lnTo>
                    <a:pt x="1" y="4"/>
                  </a:lnTo>
                  <a:lnTo>
                    <a:pt x="1" y="1"/>
                  </a:lnTo>
                  <a:close/>
                  <a:moveTo>
                    <a:pt x="1" y="4"/>
                  </a:moveTo>
                  <a:lnTo>
                    <a:pt x="5" y="21"/>
                  </a:lnTo>
                  <a:cubicBezTo>
                    <a:pt x="5" y="13"/>
                    <a:pt x="2" y="7"/>
                    <a:pt x="1"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2503608" y="2295431"/>
              <a:ext cx="2235" cy="4316"/>
            </a:xfrm>
            <a:custGeom>
              <a:avLst/>
              <a:gdLst/>
              <a:ahLst/>
              <a:cxnLst/>
              <a:rect l="l" t="t" r="r" b="b"/>
              <a:pathLst>
                <a:path w="29" h="56" extrusionOk="0">
                  <a:moveTo>
                    <a:pt x="0" y="0"/>
                  </a:moveTo>
                  <a:cubicBezTo>
                    <a:pt x="10" y="22"/>
                    <a:pt x="25" y="56"/>
                    <a:pt x="27" y="56"/>
                  </a:cubicBezTo>
                  <a:cubicBezTo>
                    <a:pt x="28" y="56"/>
                    <a:pt x="27" y="51"/>
                    <a:pt x="24" y="41"/>
                  </a:cubicBezTo>
                  <a:lnTo>
                    <a:pt x="7" y="3"/>
                  </a:lnTo>
                  <a:cubicBezTo>
                    <a:pt x="7" y="6"/>
                    <a:pt x="6" y="7"/>
                    <a:pt x="6" y="7"/>
                  </a:cubicBezTo>
                  <a:cubicBezTo>
                    <a:pt x="4"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2512394" y="2272465"/>
              <a:ext cx="694" cy="2929"/>
            </a:xfrm>
            <a:custGeom>
              <a:avLst/>
              <a:gdLst/>
              <a:ahLst/>
              <a:cxnLst/>
              <a:rect l="l" t="t" r="r" b="b"/>
              <a:pathLst>
                <a:path w="9" h="38" extrusionOk="0">
                  <a:moveTo>
                    <a:pt x="1" y="1"/>
                  </a:moveTo>
                  <a:cubicBezTo>
                    <a:pt x="1" y="10"/>
                    <a:pt x="2" y="18"/>
                    <a:pt x="5" y="26"/>
                  </a:cubicBezTo>
                  <a:lnTo>
                    <a:pt x="5" y="26"/>
                  </a:lnTo>
                  <a:cubicBezTo>
                    <a:pt x="4" y="21"/>
                    <a:pt x="4" y="16"/>
                    <a:pt x="4" y="11"/>
                  </a:cubicBezTo>
                  <a:lnTo>
                    <a:pt x="1" y="1"/>
                  </a:lnTo>
                  <a:close/>
                  <a:moveTo>
                    <a:pt x="5" y="26"/>
                  </a:moveTo>
                  <a:cubicBezTo>
                    <a:pt x="5" y="30"/>
                    <a:pt x="6" y="35"/>
                    <a:pt x="8" y="38"/>
                  </a:cubicBezTo>
                  <a:cubicBezTo>
                    <a:pt x="7" y="34"/>
                    <a:pt x="6" y="30"/>
                    <a:pt x="5" y="2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2509851" y="2260828"/>
              <a:ext cx="848" cy="1850"/>
            </a:xfrm>
            <a:custGeom>
              <a:avLst/>
              <a:gdLst/>
              <a:ahLst/>
              <a:cxnLst/>
              <a:rect l="l" t="t" r="r" b="b"/>
              <a:pathLst>
                <a:path w="11" h="24" extrusionOk="0">
                  <a:moveTo>
                    <a:pt x="1" y="0"/>
                  </a:moveTo>
                  <a:lnTo>
                    <a:pt x="10" y="24"/>
                  </a:lnTo>
                  <a:cubicBezTo>
                    <a:pt x="7" y="13"/>
                    <a:pt x="4"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2531969" y="2246493"/>
              <a:ext cx="539" cy="3468"/>
            </a:xfrm>
            <a:custGeom>
              <a:avLst/>
              <a:gdLst/>
              <a:ahLst/>
              <a:cxnLst/>
              <a:rect l="l" t="t" r="r" b="b"/>
              <a:pathLst>
                <a:path w="7" h="45" extrusionOk="0">
                  <a:moveTo>
                    <a:pt x="7" y="0"/>
                  </a:moveTo>
                  <a:cubicBezTo>
                    <a:pt x="1" y="4"/>
                    <a:pt x="7" y="24"/>
                    <a:pt x="7" y="44"/>
                  </a:cubicBezTo>
                  <a:lnTo>
                    <a:pt x="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2491740" y="2298051"/>
              <a:ext cx="1773" cy="2620"/>
            </a:xfrm>
            <a:custGeom>
              <a:avLst/>
              <a:gdLst/>
              <a:ahLst/>
              <a:cxnLst/>
              <a:rect l="l" t="t" r="r" b="b"/>
              <a:pathLst>
                <a:path w="23" h="34" extrusionOk="0">
                  <a:moveTo>
                    <a:pt x="1" y="1"/>
                  </a:moveTo>
                  <a:cubicBezTo>
                    <a:pt x="0" y="1"/>
                    <a:pt x="1" y="4"/>
                    <a:pt x="5" y="13"/>
                  </a:cubicBezTo>
                  <a:cubicBezTo>
                    <a:pt x="16" y="27"/>
                    <a:pt x="19" y="30"/>
                    <a:pt x="22" y="34"/>
                  </a:cubicBezTo>
                  <a:cubicBezTo>
                    <a:pt x="13" y="19"/>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2528578" y="2284950"/>
              <a:ext cx="308" cy="2235"/>
            </a:xfrm>
            <a:custGeom>
              <a:avLst/>
              <a:gdLst/>
              <a:ahLst/>
              <a:cxnLst/>
              <a:rect l="l" t="t" r="r" b="b"/>
              <a:pathLst>
                <a:path w="4" h="29" extrusionOk="0">
                  <a:moveTo>
                    <a:pt x="1" y="1"/>
                  </a:moveTo>
                  <a:lnTo>
                    <a:pt x="1" y="28"/>
                  </a:lnTo>
                  <a:cubicBezTo>
                    <a:pt x="4" y="21"/>
                    <a:pt x="1"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2493436" y="2299592"/>
              <a:ext cx="1002" cy="2158"/>
            </a:xfrm>
            <a:custGeom>
              <a:avLst/>
              <a:gdLst/>
              <a:ahLst/>
              <a:cxnLst/>
              <a:rect l="l" t="t" r="r" b="b"/>
              <a:pathLst>
                <a:path w="13" h="28" extrusionOk="0">
                  <a:moveTo>
                    <a:pt x="4" y="1"/>
                  </a:moveTo>
                  <a:cubicBezTo>
                    <a:pt x="4" y="7"/>
                    <a:pt x="4" y="14"/>
                    <a:pt x="0" y="14"/>
                  </a:cubicBezTo>
                  <a:cubicBezTo>
                    <a:pt x="6" y="21"/>
                    <a:pt x="10" y="27"/>
                    <a:pt x="12" y="27"/>
                  </a:cubicBezTo>
                  <a:cubicBezTo>
                    <a:pt x="13" y="27"/>
                    <a:pt x="12" y="23"/>
                    <a:pt x="7" y="10"/>
                  </a:cubicBezTo>
                  <a:cubicBezTo>
                    <a:pt x="4" y="7"/>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2566341" y="2251425"/>
              <a:ext cx="77" cy="308"/>
            </a:xfrm>
            <a:custGeom>
              <a:avLst/>
              <a:gdLst/>
              <a:ahLst/>
              <a:cxnLst/>
              <a:rect l="l" t="t" r="r" b="b"/>
              <a:pathLst>
                <a:path w="1" h="4" extrusionOk="0">
                  <a:moveTo>
                    <a:pt x="0" y="0"/>
                  </a:moveTo>
                  <a:lnTo>
                    <a:pt x="0"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2572044" y="2283408"/>
              <a:ext cx="617" cy="539"/>
            </a:xfrm>
            <a:custGeom>
              <a:avLst/>
              <a:gdLst/>
              <a:ahLst/>
              <a:cxnLst/>
              <a:rect l="l" t="t" r="r" b="b"/>
              <a:pathLst>
                <a:path w="8" h="7" extrusionOk="0">
                  <a:moveTo>
                    <a:pt x="7" y="1"/>
                  </a:moveTo>
                  <a:cubicBezTo>
                    <a:pt x="4" y="4"/>
                    <a:pt x="4" y="4"/>
                    <a:pt x="0" y="4"/>
                  </a:cubicBezTo>
                  <a:cubicBezTo>
                    <a:pt x="2" y="6"/>
                    <a:pt x="3" y="7"/>
                    <a:pt x="4" y="7"/>
                  </a:cubicBezTo>
                  <a:cubicBezTo>
                    <a:pt x="5" y="7"/>
                    <a:pt x="6" y="5"/>
                    <a:pt x="7"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2488503" y="2303446"/>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2481721" y="2291192"/>
              <a:ext cx="617" cy="1695"/>
            </a:xfrm>
            <a:custGeom>
              <a:avLst/>
              <a:gdLst/>
              <a:ahLst/>
              <a:cxnLst/>
              <a:rect l="l" t="t" r="r" b="b"/>
              <a:pathLst>
                <a:path w="8" h="22" extrusionOk="0">
                  <a:moveTo>
                    <a:pt x="1" y="1"/>
                  </a:moveTo>
                  <a:cubicBezTo>
                    <a:pt x="4" y="11"/>
                    <a:pt x="4" y="18"/>
                    <a:pt x="7" y="21"/>
                  </a:cubicBezTo>
                  <a:cubicBezTo>
                    <a:pt x="7" y="18"/>
                    <a:pt x="4"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2487964" y="2281096"/>
              <a:ext cx="308" cy="617"/>
            </a:xfrm>
            <a:custGeom>
              <a:avLst/>
              <a:gdLst/>
              <a:ahLst/>
              <a:cxnLst/>
              <a:rect l="l" t="t" r="r" b="b"/>
              <a:pathLst>
                <a:path w="4" h="8" extrusionOk="0">
                  <a:moveTo>
                    <a:pt x="4" y="7"/>
                  </a:moveTo>
                  <a:lnTo>
                    <a:pt x="4" y="7"/>
                  </a:lnTo>
                  <a:cubicBezTo>
                    <a:pt x="1" y="1"/>
                    <a:pt x="1" y="1"/>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2487424" y="2302444"/>
              <a:ext cx="848" cy="617"/>
            </a:xfrm>
            <a:custGeom>
              <a:avLst/>
              <a:gdLst/>
              <a:ahLst/>
              <a:cxnLst/>
              <a:rect l="l" t="t" r="r" b="b"/>
              <a:pathLst>
                <a:path w="11" h="8" extrusionOk="0">
                  <a:moveTo>
                    <a:pt x="0" y="0"/>
                  </a:moveTo>
                  <a:cubicBezTo>
                    <a:pt x="4" y="4"/>
                    <a:pt x="8" y="7"/>
                    <a:pt x="11" y="7"/>
                  </a:cubicBezTo>
                  <a:cubicBezTo>
                    <a:pt x="8" y="7"/>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2487964" y="2303446"/>
              <a:ext cx="308" cy="617"/>
            </a:xfrm>
            <a:custGeom>
              <a:avLst/>
              <a:gdLst/>
              <a:ahLst/>
              <a:cxnLst/>
              <a:rect l="l" t="t" r="r" b="b"/>
              <a:pathLst>
                <a:path w="4" h="8" extrusionOk="0">
                  <a:moveTo>
                    <a:pt x="1" y="1"/>
                  </a:moveTo>
                  <a:cubicBezTo>
                    <a:pt x="3" y="5"/>
                    <a:pt x="4" y="8"/>
                    <a:pt x="4" y="8"/>
                  </a:cubicBezTo>
                  <a:cubicBezTo>
                    <a:pt x="4" y="8"/>
                    <a:pt x="4" y="7"/>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2488272" y="2302983"/>
              <a:ext cx="308" cy="539"/>
            </a:xfrm>
            <a:custGeom>
              <a:avLst/>
              <a:gdLst/>
              <a:ahLst/>
              <a:cxnLst/>
              <a:rect l="l" t="t" r="r" b="b"/>
              <a:pathLst>
                <a:path w="4" h="7" extrusionOk="0">
                  <a:moveTo>
                    <a:pt x="0" y="0"/>
                  </a:moveTo>
                  <a:cubicBezTo>
                    <a:pt x="0" y="4"/>
                    <a:pt x="0" y="7"/>
                    <a:pt x="3" y="7"/>
                  </a:cubicBezTo>
                  <a:lnTo>
                    <a:pt x="3" y="4"/>
                  </a:lnTo>
                  <a:cubicBezTo>
                    <a:pt x="3" y="4"/>
                    <a:pt x="0"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2548616" y="2258824"/>
              <a:ext cx="308" cy="1002"/>
            </a:xfrm>
            <a:custGeom>
              <a:avLst/>
              <a:gdLst/>
              <a:ahLst/>
              <a:cxnLst/>
              <a:rect l="l" t="t" r="r" b="b"/>
              <a:pathLst>
                <a:path w="4" h="13" extrusionOk="0">
                  <a:moveTo>
                    <a:pt x="3" y="0"/>
                  </a:moveTo>
                  <a:lnTo>
                    <a:pt x="3" y="0"/>
                  </a:lnTo>
                  <a:cubicBezTo>
                    <a:pt x="3" y="1"/>
                    <a:pt x="2" y="4"/>
                    <a:pt x="0" y="9"/>
                  </a:cubicBezTo>
                  <a:lnTo>
                    <a:pt x="0" y="12"/>
                  </a:lnTo>
                  <a:cubicBezTo>
                    <a:pt x="2" y="4"/>
                    <a:pt x="3" y="1"/>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2498368" y="2263140"/>
              <a:ext cx="77" cy="308"/>
            </a:xfrm>
            <a:custGeom>
              <a:avLst/>
              <a:gdLst/>
              <a:ahLst/>
              <a:cxnLst/>
              <a:rect l="l" t="t" r="r" b="b"/>
              <a:pathLst>
                <a:path w="1" h="4" extrusionOk="0">
                  <a:moveTo>
                    <a:pt x="0" y="0"/>
                  </a:moveTo>
                  <a:lnTo>
                    <a:pt x="0" y="0"/>
                  </a:lnTo>
                  <a:lnTo>
                    <a:pt x="0"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2498368" y="2260519"/>
              <a:ext cx="2929" cy="11252"/>
            </a:xfrm>
            <a:custGeom>
              <a:avLst/>
              <a:gdLst/>
              <a:ahLst/>
              <a:cxnLst/>
              <a:rect l="l" t="t" r="r" b="b"/>
              <a:pathLst>
                <a:path w="38" h="146" extrusionOk="0">
                  <a:moveTo>
                    <a:pt x="0" y="1"/>
                  </a:moveTo>
                  <a:cubicBezTo>
                    <a:pt x="7" y="34"/>
                    <a:pt x="8" y="42"/>
                    <a:pt x="6" y="42"/>
                  </a:cubicBezTo>
                  <a:cubicBezTo>
                    <a:pt x="5" y="42"/>
                    <a:pt x="3" y="40"/>
                    <a:pt x="0" y="37"/>
                  </a:cubicBezTo>
                  <a:lnTo>
                    <a:pt x="0" y="37"/>
                  </a:lnTo>
                  <a:lnTo>
                    <a:pt x="38" y="146"/>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2479101" y="2243025"/>
              <a:ext cx="97182" cy="62348"/>
            </a:xfrm>
            <a:custGeom>
              <a:avLst/>
              <a:gdLst/>
              <a:ahLst/>
              <a:cxnLst/>
              <a:rect l="l" t="t" r="r" b="b"/>
              <a:pathLst>
                <a:path w="1261" h="809" extrusionOk="0">
                  <a:moveTo>
                    <a:pt x="740" y="66"/>
                  </a:moveTo>
                  <a:lnTo>
                    <a:pt x="740" y="66"/>
                  </a:lnTo>
                  <a:cubicBezTo>
                    <a:pt x="739" y="68"/>
                    <a:pt x="738" y="71"/>
                    <a:pt x="738" y="75"/>
                  </a:cubicBezTo>
                  <a:lnTo>
                    <a:pt x="738" y="75"/>
                  </a:lnTo>
                  <a:lnTo>
                    <a:pt x="740" y="66"/>
                  </a:lnTo>
                  <a:close/>
                  <a:moveTo>
                    <a:pt x="832" y="75"/>
                  </a:moveTo>
                  <a:cubicBezTo>
                    <a:pt x="832" y="75"/>
                    <a:pt x="832" y="75"/>
                    <a:pt x="832" y="75"/>
                  </a:cubicBezTo>
                  <a:cubicBezTo>
                    <a:pt x="832" y="75"/>
                    <a:pt x="832" y="75"/>
                    <a:pt x="832" y="75"/>
                  </a:cubicBezTo>
                  <a:close/>
                  <a:moveTo>
                    <a:pt x="1112" y="106"/>
                  </a:moveTo>
                  <a:lnTo>
                    <a:pt x="1112" y="106"/>
                  </a:lnTo>
                  <a:cubicBezTo>
                    <a:pt x="1112" y="107"/>
                    <a:pt x="1112" y="107"/>
                    <a:pt x="1112" y="107"/>
                  </a:cubicBezTo>
                  <a:lnTo>
                    <a:pt x="1112" y="107"/>
                  </a:lnTo>
                  <a:lnTo>
                    <a:pt x="1112" y="106"/>
                  </a:lnTo>
                  <a:close/>
                  <a:moveTo>
                    <a:pt x="902" y="106"/>
                  </a:moveTo>
                  <a:lnTo>
                    <a:pt x="902" y="106"/>
                  </a:lnTo>
                  <a:cubicBezTo>
                    <a:pt x="902" y="110"/>
                    <a:pt x="902" y="113"/>
                    <a:pt x="902" y="116"/>
                  </a:cubicBezTo>
                  <a:lnTo>
                    <a:pt x="902" y="116"/>
                  </a:lnTo>
                  <a:cubicBezTo>
                    <a:pt x="902" y="113"/>
                    <a:pt x="902" y="110"/>
                    <a:pt x="902" y="106"/>
                  </a:cubicBezTo>
                  <a:close/>
                  <a:moveTo>
                    <a:pt x="575" y="157"/>
                  </a:moveTo>
                  <a:cubicBezTo>
                    <a:pt x="574" y="157"/>
                    <a:pt x="574" y="157"/>
                    <a:pt x="574" y="158"/>
                  </a:cubicBezTo>
                  <a:lnTo>
                    <a:pt x="574" y="158"/>
                  </a:lnTo>
                  <a:lnTo>
                    <a:pt x="575" y="157"/>
                  </a:lnTo>
                  <a:close/>
                  <a:moveTo>
                    <a:pt x="531" y="172"/>
                  </a:moveTo>
                  <a:cubicBezTo>
                    <a:pt x="531" y="173"/>
                    <a:pt x="531" y="173"/>
                    <a:pt x="531" y="173"/>
                  </a:cubicBezTo>
                  <a:lnTo>
                    <a:pt x="531" y="173"/>
                  </a:lnTo>
                  <a:cubicBezTo>
                    <a:pt x="531" y="173"/>
                    <a:pt x="531" y="173"/>
                    <a:pt x="531" y="172"/>
                  </a:cubicBezTo>
                  <a:close/>
                  <a:moveTo>
                    <a:pt x="267" y="258"/>
                  </a:moveTo>
                  <a:cubicBezTo>
                    <a:pt x="268" y="259"/>
                    <a:pt x="268" y="261"/>
                    <a:pt x="269" y="263"/>
                  </a:cubicBezTo>
                  <a:lnTo>
                    <a:pt x="269" y="263"/>
                  </a:lnTo>
                  <a:lnTo>
                    <a:pt x="267" y="258"/>
                  </a:lnTo>
                  <a:close/>
                  <a:moveTo>
                    <a:pt x="403" y="263"/>
                  </a:moveTo>
                  <a:cubicBezTo>
                    <a:pt x="403" y="263"/>
                    <a:pt x="403" y="263"/>
                    <a:pt x="403" y="264"/>
                  </a:cubicBezTo>
                  <a:cubicBezTo>
                    <a:pt x="403" y="266"/>
                    <a:pt x="404" y="267"/>
                    <a:pt x="404" y="268"/>
                  </a:cubicBezTo>
                  <a:lnTo>
                    <a:pt x="404" y="268"/>
                  </a:lnTo>
                  <a:cubicBezTo>
                    <a:pt x="404" y="265"/>
                    <a:pt x="403" y="263"/>
                    <a:pt x="403" y="263"/>
                  </a:cubicBezTo>
                  <a:close/>
                  <a:moveTo>
                    <a:pt x="207" y="268"/>
                  </a:moveTo>
                  <a:lnTo>
                    <a:pt x="207" y="268"/>
                  </a:lnTo>
                  <a:cubicBezTo>
                    <a:pt x="207" y="269"/>
                    <a:pt x="207" y="269"/>
                    <a:pt x="207" y="269"/>
                  </a:cubicBezTo>
                  <a:lnTo>
                    <a:pt x="207" y="269"/>
                  </a:lnTo>
                  <a:cubicBezTo>
                    <a:pt x="207" y="269"/>
                    <a:pt x="207" y="269"/>
                    <a:pt x="207" y="268"/>
                  </a:cubicBezTo>
                  <a:close/>
                  <a:moveTo>
                    <a:pt x="227" y="272"/>
                  </a:moveTo>
                  <a:cubicBezTo>
                    <a:pt x="227" y="272"/>
                    <a:pt x="228" y="273"/>
                    <a:pt x="228" y="274"/>
                  </a:cubicBezTo>
                  <a:lnTo>
                    <a:pt x="228" y="274"/>
                  </a:lnTo>
                  <a:cubicBezTo>
                    <a:pt x="228" y="273"/>
                    <a:pt x="227" y="272"/>
                    <a:pt x="227" y="272"/>
                  </a:cubicBezTo>
                  <a:close/>
                  <a:moveTo>
                    <a:pt x="224" y="275"/>
                  </a:moveTo>
                  <a:lnTo>
                    <a:pt x="224" y="275"/>
                  </a:lnTo>
                  <a:cubicBezTo>
                    <a:pt x="224" y="276"/>
                    <a:pt x="224" y="279"/>
                    <a:pt x="225" y="282"/>
                  </a:cubicBezTo>
                  <a:lnTo>
                    <a:pt x="225" y="282"/>
                  </a:lnTo>
                  <a:lnTo>
                    <a:pt x="224" y="275"/>
                  </a:lnTo>
                  <a:close/>
                  <a:moveTo>
                    <a:pt x="401" y="305"/>
                  </a:moveTo>
                  <a:cubicBezTo>
                    <a:pt x="402" y="305"/>
                    <a:pt x="405" y="311"/>
                    <a:pt x="409" y="322"/>
                  </a:cubicBezTo>
                  <a:cubicBezTo>
                    <a:pt x="409" y="323"/>
                    <a:pt x="409" y="324"/>
                    <a:pt x="408" y="324"/>
                  </a:cubicBezTo>
                  <a:cubicBezTo>
                    <a:pt x="407" y="324"/>
                    <a:pt x="404" y="321"/>
                    <a:pt x="400" y="312"/>
                  </a:cubicBezTo>
                  <a:cubicBezTo>
                    <a:pt x="400" y="307"/>
                    <a:pt x="400" y="305"/>
                    <a:pt x="401" y="305"/>
                  </a:cubicBezTo>
                  <a:close/>
                  <a:moveTo>
                    <a:pt x="1048" y="437"/>
                  </a:moveTo>
                  <a:lnTo>
                    <a:pt x="1048" y="437"/>
                  </a:lnTo>
                  <a:cubicBezTo>
                    <a:pt x="1049" y="441"/>
                    <a:pt x="1049" y="450"/>
                    <a:pt x="1048" y="461"/>
                  </a:cubicBezTo>
                  <a:lnTo>
                    <a:pt x="1048" y="461"/>
                  </a:lnTo>
                  <a:cubicBezTo>
                    <a:pt x="1048" y="454"/>
                    <a:pt x="1048" y="447"/>
                    <a:pt x="1048" y="437"/>
                  </a:cubicBezTo>
                  <a:close/>
                  <a:moveTo>
                    <a:pt x="938" y="498"/>
                  </a:moveTo>
                  <a:cubicBezTo>
                    <a:pt x="939" y="498"/>
                    <a:pt x="939" y="506"/>
                    <a:pt x="939" y="515"/>
                  </a:cubicBezTo>
                  <a:lnTo>
                    <a:pt x="936" y="504"/>
                  </a:lnTo>
                  <a:cubicBezTo>
                    <a:pt x="937" y="500"/>
                    <a:pt x="938" y="498"/>
                    <a:pt x="938" y="498"/>
                  </a:cubicBezTo>
                  <a:close/>
                  <a:moveTo>
                    <a:pt x="1031" y="529"/>
                  </a:moveTo>
                  <a:lnTo>
                    <a:pt x="1031" y="529"/>
                  </a:lnTo>
                  <a:cubicBezTo>
                    <a:pt x="1031" y="531"/>
                    <a:pt x="1031" y="533"/>
                    <a:pt x="1031" y="535"/>
                  </a:cubicBezTo>
                  <a:cubicBezTo>
                    <a:pt x="1031" y="533"/>
                    <a:pt x="1031" y="531"/>
                    <a:pt x="1031" y="529"/>
                  </a:cubicBezTo>
                  <a:close/>
                  <a:moveTo>
                    <a:pt x="314" y="542"/>
                  </a:moveTo>
                  <a:lnTo>
                    <a:pt x="314" y="542"/>
                  </a:lnTo>
                  <a:cubicBezTo>
                    <a:pt x="318" y="551"/>
                    <a:pt x="318" y="555"/>
                    <a:pt x="318" y="558"/>
                  </a:cubicBezTo>
                  <a:lnTo>
                    <a:pt x="318" y="558"/>
                  </a:lnTo>
                  <a:cubicBezTo>
                    <a:pt x="317" y="553"/>
                    <a:pt x="316" y="547"/>
                    <a:pt x="314" y="542"/>
                  </a:cubicBezTo>
                  <a:close/>
                  <a:moveTo>
                    <a:pt x="308" y="660"/>
                  </a:moveTo>
                  <a:cubicBezTo>
                    <a:pt x="311" y="666"/>
                    <a:pt x="314" y="674"/>
                    <a:pt x="318" y="680"/>
                  </a:cubicBezTo>
                  <a:cubicBezTo>
                    <a:pt x="314" y="670"/>
                    <a:pt x="311" y="663"/>
                    <a:pt x="308" y="660"/>
                  </a:cubicBezTo>
                  <a:close/>
                  <a:moveTo>
                    <a:pt x="119" y="733"/>
                  </a:moveTo>
                  <a:cubicBezTo>
                    <a:pt x="119" y="733"/>
                    <a:pt x="119" y="734"/>
                    <a:pt x="119" y="735"/>
                  </a:cubicBezTo>
                  <a:cubicBezTo>
                    <a:pt x="119" y="734"/>
                    <a:pt x="119" y="734"/>
                    <a:pt x="119" y="733"/>
                  </a:cubicBezTo>
                  <a:lnTo>
                    <a:pt x="119" y="733"/>
                  </a:lnTo>
                  <a:cubicBezTo>
                    <a:pt x="119" y="733"/>
                    <a:pt x="119" y="733"/>
                    <a:pt x="119" y="733"/>
                  </a:cubicBezTo>
                  <a:close/>
                  <a:moveTo>
                    <a:pt x="129" y="738"/>
                  </a:moveTo>
                  <a:cubicBezTo>
                    <a:pt x="134" y="746"/>
                    <a:pt x="136" y="748"/>
                    <a:pt x="135" y="748"/>
                  </a:cubicBezTo>
                  <a:cubicBezTo>
                    <a:pt x="135" y="748"/>
                    <a:pt x="133" y="745"/>
                    <a:pt x="129" y="741"/>
                  </a:cubicBezTo>
                  <a:lnTo>
                    <a:pt x="129" y="738"/>
                  </a:lnTo>
                  <a:close/>
                  <a:moveTo>
                    <a:pt x="612" y="1"/>
                  </a:moveTo>
                  <a:cubicBezTo>
                    <a:pt x="632" y="127"/>
                    <a:pt x="588" y="18"/>
                    <a:pt x="605" y="143"/>
                  </a:cubicBezTo>
                  <a:lnTo>
                    <a:pt x="595" y="119"/>
                  </a:lnTo>
                  <a:cubicBezTo>
                    <a:pt x="598" y="119"/>
                    <a:pt x="598" y="113"/>
                    <a:pt x="598" y="113"/>
                  </a:cubicBezTo>
                  <a:cubicBezTo>
                    <a:pt x="595" y="103"/>
                    <a:pt x="593" y="99"/>
                    <a:pt x="592" y="99"/>
                  </a:cubicBezTo>
                  <a:lnTo>
                    <a:pt x="592" y="99"/>
                  </a:lnTo>
                  <a:cubicBezTo>
                    <a:pt x="586" y="99"/>
                    <a:pt x="601" y="189"/>
                    <a:pt x="593" y="189"/>
                  </a:cubicBezTo>
                  <a:cubicBezTo>
                    <a:pt x="593" y="189"/>
                    <a:pt x="592" y="188"/>
                    <a:pt x="592" y="187"/>
                  </a:cubicBezTo>
                  <a:cubicBezTo>
                    <a:pt x="585" y="180"/>
                    <a:pt x="582" y="163"/>
                    <a:pt x="582" y="147"/>
                  </a:cubicBezTo>
                  <a:lnTo>
                    <a:pt x="578" y="180"/>
                  </a:lnTo>
                  <a:cubicBezTo>
                    <a:pt x="575" y="177"/>
                    <a:pt x="572" y="162"/>
                    <a:pt x="574" y="158"/>
                  </a:cubicBezTo>
                  <a:lnTo>
                    <a:pt x="574" y="158"/>
                  </a:lnTo>
                  <a:lnTo>
                    <a:pt x="562" y="170"/>
                  </a:lnTo>
                  <a:lnTo>
                    <a:pt x="562" y="170"/>
                  </a:lnTo>
                  <a:cubicBezTo>
                    <a:pt x="562" y="169"/>
                    <a:pt x="562" y="168"/>
                    <a:pt x="562" y="167"/>
                  </a:cubicBezTo>
                  <a:lnTo>
                    <a:pt x="562" y="170"/>
                  </a:lnTo>
                  <a:lnTo>
                    <a:pt x="562" y="170"/>
                  </a:lnTo>
                  <a:lnTo>
                    <a:pt x="562" y="170"/>
                  </a:lnTo>
                  <a:cubicBezTo>
                    <a:pt x="562" y="190"/>
                    <a:pt x="565" y="218"/>
                    <a:pt x="565" y="231"/>
                  </a:cubicBezTo>
                  <a:cubicBezTo>
                    <a:pt x="558" y="214"/>
                    <a:pt x="565" y="217"/>
                    <a:pt x="558" y="200"/>
                  </a:cubicBezTo>
                  <a:lnTo>
                    <a:pt x="558" y="231"/>
                  </a:lnTo>
                  <a:cubicBezTo>
                    <a:pt x="549" y="203"/>
                    <a:pt x="548" y="173"/>
                    <a:pt x="553" y="173"/>
                  </a:cubicBezTo>
                  <a:lnTo>
                    <a:pt x="553" y="173"/>
                  </a:lnTo>
                  <a:cubicBezTo>
                    <a:pt x="553" y="173"/>
                    <a:pt x="554" y="173"/>
                    <a:pt x="554" y="174"/>
                  </a:cubicBezTo>
                  <a:cubicBezTo>
                    <a:pt x="545" y="135"/>
                    <a:pt x="542" y="123"/>
                    <a:pt x="540" y="123"/>
                  </a:cubicBezTo>
                  <a:lnTo>
                    <a:pt x="540" y="123"/>
                  </a:lnTo>
                  <a:cubicBezTo>
                    <a:pt x="538" y="123"/>
                    <a:pt x="542" y="154"/>
                    <a:pt x="538" y="154"/>
                  </a:cubicBezTo>
                  <a:cubicBezTo>
                    <a:pt x="536" y="154"/>
                    <a:pt x="533" y="149"/>
                    <a:pt x="528" y="136"/>
                  </a:cubicBezTo>
                  <a:lnTo>
                    <a:pt x="531" y="116"/>
                  </a:lnTo>
                  <a:cubicBezTo>
                    <a:pt x="514" y="49"/>
                    <a:pt x="511" y="75"/>
                    <a:pt x="494" y="32"/>
                  </a:cubicBezTo>
                  <a:lnTo>
                    <a:pt x="494" y="32"/>
                  </a:lnTo>
                  <a:cubicBezTo>
                    <a:pt x="501" y="55"/>
                    <a:pt x="530" y="138"/>
                    <a:pt x="531" y="172"/>
                  </a:cubicBezTo>
                  <a:lnTo>
                    <a:pt x="531" y="172"/>
                  </a:lnTo>
                  <a:cubicBezTo>
                    <a:pt x="531" y="165"/>
                    <a:pt x="529" y="149"/>
                    <a:pt x="531" y="149"/>
                  </a:cubicBezTo>
                  <a:lnTo>
                    <a:pt x="531" y="149"/>
                  </a:lnTo>
                  <a:cubicBezTo>
                    <a:pt x="531" y="149"/>
                    <a:pt x="532" y="152"/>
                    <a:pt x="534" y="160"/>
                  </a:cubicBezTo>
                  <a:cubicBezTo>
                    <a:pt x="537" y="183"/>
                    <a:pt x="538" y="191"/>
                    <a:pt x="538" y="191"/>
                  </a:cubicBezTo>
                  <a:cubicBezTo>
                    <a:pt x="537" y="191"/>
                    <a:pt x="534" y="181"/>
                    <a:pt x="531" y="174"/>
                  </a:cubicBezTo>
                  <a:cubicBezTo>
                    <a:pt x="528" y="169"/>
                    <a:pt x="526" y="166"/>
                    <a:pt x="524" y="166"/>
                  </a:cubicBezTo>
                  <a:cubicBezTo>
                    <a:pt x="522" y="166"/>
                    <a:pt x="521" y="172"/>
                    <a:pt x="521" y="187"/>
                  </a:cubicBezTo>
                  <a:cubicBezTo>
                    <a:pt x="517" y="159"/>
                    <a:pt x="514" y="152"/>
                    <a:pt x="512" y="152"/>
                  </a:cubicBezTo>
                  <a:cubicBezTo>
                    <a:pt x="510" y="152"/>
                    <a:pt x="509" y="155"/>
                    <a:pt x="507" y="157"/>
                  </a:cubicBezTo>
                  <a:lnTo>
                    <a:pt x="494" y="99"/>
                  </a:lnTo>
                  <a:lnTo>
                    <a:pt x="494" y="99"/>
                  </a:lnTo>
                  <a:cubicBezTo>
                    <a:pt x="494" y="116"/>
                    <a:pt x="501" y="147"/>
                    <a:pt x="501" y="174"/>
                  </a:cubicBezTo>
                  <a:cubicBezTo>
                    <a:pt x="494" y="170"/>
                    <a:pt x="484" y="122"/>
                    <a:pt x="473" y="86"/>
                  </a:cubicBezTo>
                  <a:cubicBezTo>
                    <a:pt x="473" y="86"/>
                    <a:pt x="472" y="85"/>
                    <a:pt x="472" y="85"/>
                  </a:cubicBezTo>
                  <a:lnTo>
                    <a:pt x="472" y="85"/>
                  </a:lnTo>
                  <a:cubicBezTo>
                    <a:pt x="463" y="85"/>
                    <a:pt x="496" y="157"/>
                    <a:pt x="487" y="170"/>
                  </a:cubicBezTo>
                  <a:cubicBezTo>
                    <a:pt x="484" y="165"/>
                    <a:pt x="481" y="163"/>
                    <a:pt x="478" y="163"/>
                  </a:cubicBezTo>
                  <a:cubicBezTo>
                    <a:pt x="472" y="163"/>
                    <a:pt x="469" y="183"/>
                    <a:pt x="467" y="211"/>
                  </a:cubicBezTo>
                  <a:cubicBezTo>
                    <a:pt x="456" y="194"/>
                    <a:pt x="460" y="177"/>
                    <a:pt x="456" y="160"/>
                  </a:cubicBezTo>
                  <a:lnTo>
                    <a:pt x="456" y="160"/>
                  </a:lnTo>
                  <a:lnTo>
                    <a:pt x="460" y="208"/>
                  </a:lnTo>
                  <a:cubicBezTo>
                    <a:pt x="460" y="208"/>
                    <a:pt x="456" y="194"/>
                    <a:pt x="453" y="183"/>
                  </a:cubicBezTo>
                  <a:lnTo>
                    <a:pt x="453" y="183"/>
                  </a:lnTo>
                  <a:cubicBezTo>
                    <a:pt x="453" y="204"/>
                    <a:pt x="467" y="244"/>
                    <a:pt x="464" y="261"/>
                  </a:cubicBezTo>
                  <a:cubicBezTo>
                    <a:pt x="466" y="273"/>
                    <a:pt x="466" y="277"/>
                    <a:pt x="465" y="277"/>
                  </a:cubicBezTo>
                  <a:cubicBezTo>
                    <a:pt x="462" y="277"/>
                    <a:pt x="444" y="224"/>
                    <a:pt x="438" y="224"/>
                  </a:cubicBezTo>
                  <a:cubicBezTo>
                    <a:pt x="436" y="224"/>
                    <a:pt x="435" y="229"/>
                    <a:pt x="436" y="244"/>
                  </a:cubicBezTo>
                  <a:cubicBezTo>
                    <a:pt x="430" y="228"/>
                    <a:pt x="430" y="211"/>
                    <a:pt x="423" y="187"/>
                  </a:cubicBezTo>
                  <a:lnTo>
                    <a:pt x="423" y="187"/>
                  </a:lnTo>
                  <a:cubicBezTo>
                    <a:pt x="423" y="238"/>
                    <a:pt x="420" y="224"/>
                    <a:pt x="426" y="292"/>
                  </a:cubicBezTo>
                  <a:lnTo>
                    <a:pt x="409" y="255"/>
                  </a:lnTo>
                  <a:lnTo>
                    <a:pt x="409" y="255"/>
                  </a:lnTo>
                  <a:cubicBezTo>
                    <a:pt x="426" y="295"/>
                    <a:pt x="433" y="349"/>
                    <a:pt x="436" y="393"/>
                  </a:cubicBezTo>
                  <a:cubicBezTo>
                    <a:pt x="443" y="414"/>
                    <a:pt x="450" y="431"/>
                    <a:pt x="453" y="440"/>
                  </a:cubicBezTo>
                  <a:lnTo>
                    <a:pt x="450" y="474"/>
                  </a:lnTo>
                  <a:cubicBezTo>
                    <a:pt x="447" y="464"/>
                    <a:pt x="443" y="444"/>
                    <a:pt x="440" y="420"/>
                  </a:cubicBezTo>
                  <a:lnTo>
                    <a:pt x="440" y="434"/>
                  </a:lnTo>
                  <a:cubicBezTo>
                    <a:pt x="430" y="414"/>
                    <a:pt x="423" y="379"/>
                    <a:pt x="420" y="345"/>
                  </a:cubicBezTo>
                  <a:lnTo>
                    <a:pt x="420" y="345"/>
                  </a:lnTo>
                  <a:cubicBezTo>
                    <a:pt x="423" y="359"/>
                    <a:pt x="426" y="370"/>
                    <a:pt x="433" y="383"/>
                  </a:cubicBezTo>
                  <a:cubicBezTo>
                    <a:pt x="426" y="345"/>
                    <a:pt x="420" y="305"/>
                    <a:pt x="409" y="272"/>
                  </a:cubicBezTo>
                  <a:lnTo>
                    <a:pt x="409" y="289"/>
                  </a:lnTo>
                  <a:cubicBezTo>
                    <a:pt x="409" y="280"/>
                    <a:pt x="407" y="274"/>
                    <a:pt x="404" y="268"/>
                  </a:cubicBezTo>
                  <a:lnTo>
                    <a:pt x="404" y="268"/>
                  </a:lnTo>
                  <a:cubicBezTo>
                    <a:pt x="405" y="273"/>
                    <a:pt x="406" y="280"/>
                    <a:pt x="406" y="289"/>
                  </a:cubicBezTo>
                  <a:lnTo>
                    <a:pt x="389" y="224"/>
                  </a:lnTo>
                  <a:lnTo>
                    <a:pt x="392" y="248"/>
                  </a:lnTo>
                  <a:lnTo>
                    <a:pt x="369" y="214"/>
                  </a:lnTo>
                  <a:lnTo>
                    <a:pt x="369" y="214"/>
                  </a:lnTo>
                  <a:cubicBezTo>
                    <a:pt x="375" y="281"/>
                    <a:pt x="392" y="376"/>
                    <a:pt x="386" y="406"/>
                  </a:cubicBezTo>
                  <a:cubicBezTo>
                    <a:pt x="375" y="359"/>
                    <a:pt x="365" y="332"/>
                    <a:pt x="348" y="275"/>
                  </a:cubicBezTo>
                  <a:lnTo>
                    <a:pt x="348" y="275"/>
                  </a:lnTo>
                  <a:cubicBezTo>
                    <a:pt x="354" y="290"/>
                    <a:pt x="357" y="295"/>
                    <a:pt x="358" y="295"/>
                  </a:cubicBezTo>
                  <a:cubicBezTo>
                    <a:pt x="363" y="295"/>
                    <a:pt x="358" y="257"/>
                    <a:pt x="364" y="257"/>
                  </a:cubicBezTo>
                  <a:cubicBezTo>
                    <a:pt x="364" y="257"/>
                    <a:pt x="365" y="257"/>
                    <a:pt x="365" y="258"/>
                  </a:cubicBezTo>
                  <a:cubicBezTo>
                    <a:pt x="362" y="251"/>
                    <a:pt x="355" y="224"/>
                    <a:pt x="352" y="214"/>
                  </a:cubicBezTo>
                  <a:lnTo>
                    <a:pt x="352" y="272"/>
                  </a:lnTo>
                  <a:cubicBezTo>
                    <a:pt x="342" y="228"/>
                    <a:pt x="342" y="238"/>
                    <a:pt x="331" y="221"/>
                  </a:cubicBezTo>
                  <a:lnTo>
                    <a:pt x="331" y="221"/>
                  </a:lnTo>
                  <a:cubicBezTo>
                    <a:pt x="359" y="312"/>
                    <a:pt x="339" y="285"/>
                    <a:pt x="339" y="315"/>
                  </a:cubicBezTo>
                  <a:cubicBezTo>
                    <a:pt x="329" y="287"/>
                    <a:pt x="323" y="257"/>
                    <a:pt x="329" y="257"/>
                  </a:cubicBezTo>
                  <a:lnTo>
                    <a:pt x="329" y="257"/>
                  </a:lnTo>
                  <a:cubicBezTo>
                    <a:pt x="330" y="257"/>
                    <a:pt x="331" y="257"/>
                    <a:pt x="331" y="258"/>
                  </a:cubicBezTo>
                  <a:cubicBezTo>
                    <a:pt x="327" y="248"/>
                    <a:pt x="325" y="243"/>
                    <a:pt x="324" y="243"/>
                  </a:cubicBezTo>
                  <a:lnTo>
                    <a:pt x="324" y="243"/>
                  </a:lnTo>
                  <a:cubicBezTo>
                    <a:pt x="319" y="243"/>
                    <a:pt x="339" y="323"/>
                    <a:pt x="334" y="323"/>
                  </a:cubicBezTo>
                  <a:cubicBezTo>
                    <a:pt x="333" y="323"/>
                    <a:pt x="331" y="320"/>
                    <a:pt x="328" y="312"/>
                  </a:cubicBezTo>
                  <a:cubicBezTo>
                    <a:pt x="328" y="309"/>
                    <a:pt x="331" y="315"/>
                    <a:pt x="328" y="298"/>
                  </a:cubicBezTo>
                  <a:lnTo>
                    <a:pt x="328" y="298"/>
                  </a:lnTo>
                  <a:cubicBezTo>
                    <a:pt x="329" y="308"/>
                    <a:pt x="328" y="312"/>
                    <a:pt x="325" y="312"/>
                  </a:cubicBezTo>
                  <a:cubicBezTo>
                    <a:pt x="321" y="312"/>
                    <a:pt x="313" y="299"/>
                    <a:pt x="311" y="281"/>
                  </a:cubicBezTo>
                  <a:cubicBezTo>
                    <a:pt x="310" y="281"/>
                    <a:pt x="308" y="280"/>
                    <a:pt x="306" y="280"/>
                  </a:cubicBezTo>
                  <a:cubicBezTo>
                    <a:pt x="293" y="280"/>
                    <a:pt x="277" y="301"/>
                    <a:pt x="298" y="366"/>
                  </a:cubicBezTo>
                  <a:cubicBezTo>
                    <a:pt x="294" y="357"/>
                    <a:pt x="274" y="287"/>
                    <a:pt x="269" y="263"/>
                  </a:cubicBezTo>
                  <a:lnTo>
                    <a:pt x="269" y="263"/>
                  </a:lnTo>
                  <a:lnTo>
                    <a:pt x="325" y="521"/>
                  </a:lnTo>
                  <a:cubicBezTo>
                    <a:pt x="308" y="454"/>
                    <a:pt x="250" y="302"/>
                    <a:pt x="250" y="261"/>
                  </a:cubicBezTo>
                  <a:cubicBezTo>
                    <a:pt x="247" y="258"/>
                    <a:pt x="244" y="253"/>
                    <a:pt x="241" y="253"/>
                  </a:cubicBezTo>
                  <a:cubicBezTo>
                    <a:pt x="239" y="253"/>
                    <a:pt x="237" y="257"/>
                    <a:pt x="237" y="268"/>
                  </a:cubicBezTo>
                  <a:cubicBezTo>
                    <a:pt x="244" y="278"/>
                    <a:pt x="274" y="362"/>
                    <a:pt x="271" y="370"/>
                  </a:cubicBezTo>
                  <a:cubicBezTo>
                    <a:pt x="241" y="299"/>
                    <a:pt x="253" y="331"/>
                    <a:pt x="228" y="274"/>
                  </a:cubicBezTo>
                  <a:lnTo>
                    <a:pt x="228" y="274"/>
                  </a:lnTo>
                  <a:cubicBezTo>
                    <a:pt x="236" y="294"/>
                    <a:pt x="263" y="386"/>
                    <a:pt x="258" y="386"/>
                  </a:cubicBezTo>
                  <a:cubicBezTo>
                    <a:pt x="258" y="386"/>
                    <a:pt x="258" y="386"/>
                    <a:pt x="258" y="386"/>
                  </a:cubicBezTo>
                  <a:cubicBezTo>
                    <a:pt x="254" y="372"/>
                    <a:pt x="231" y="306"/>
                    <a:pt x="225" y="282"/>
                  </a:cubicBezTo>
                  <a:lnTo>
                    <a:pt x="225" y="282"/>
                  </a:lnTo>
                  <a:lnTo>
                    <a:pt x="243" y="375"/>
                  </a:lnTo>
                  <a:lnTo>
                    <a:pt x="243" y="375"/>
                  </a:lnTo>
                  <a:cubicBezTo>
                    <a:pt x="238" y="352"/>
                    <a:pt x="217" y="294"/>
                    <a:pt x="207" y="269"/>
                  </a:cubicBezTo>
                  <a:lnTo>
                    <a:pt x="207" y="269"/>
                  </a:lnTo>
                  <a:cubicBezTo>
                    <a:pt x="209" y="275"/>
                    <a:pt x="208" y="276"/>
                    <a:pt x="206" y="276"/>
                  </a:cubicBezTo>
                  <a:cubicBezTo>
                    <a:pt x="204" y="276"/>
                    <a:pt x="202" y="275"/>
                    <a:pt x="200" y="275"/>
                  </a:cubicBezTo>
                  <a:cubicBezTo>
                    <a:pt x="198" y="275"/>
                    <a:pt x="197" y="275"/>
                    <a:pt x="197" y="278"/>
                  </a:cubicBezTo>
                  <a:lnTo>
                    <a:pt x="207" y="302"/>
                  </a:lnTo>
                  <a:cubicBezTo>
                    <a:pt x="206" y="301"/>
                    <a:pt x="205" y="301"/>
                    <a:pt x="205" y="301"/>
                  </a:cubicBezTo>
                  <a:lnTo>
                    <a:pt x="205" y="301"/>
                  </a:lnTo>
                  <a:cubicBezTo>
                    <a:pt x="194" y="301"/>
                    <a:pt x="243" y="444"/>
                    <a:pt x="230" y="444"/>
                  </a:cubicBezTo>
                  <a:cubicBezTo>
                    <a:pt x="224" y="423"/>
                    <a:pt x="190" y="315"/>
                    <a:pt x="180" y="305"/>
                  </a:cubicBezTo>
                  <a:lnTo>
                    <a:pt x="180" y="305"/>
                  </a:lnTo>
                  <a:cubicBezTo>
                    <a:pt x="193" y="356"/>
                    <a:pt x="254" y="552"/>
                    <a:pt x="258" y="596"/>
                  </a:cubicBezTo>
                  <a:lnTo>
                    <a:pt x="244" y="568"/>
                  </a:lnTo>
                  <a:lnTo>
                    <a:pt x="250" y="602"/>
                  </a:lnTo>
                  <a:cubicBezTo>
                    <a:pt x="227" y="525"/>
                    <a:pt x="183" y="359"/>
                    <a:pt x="169" y="295"/>
                  </a:cubicBezTo>
                  <a:cubicBezTo>
                    <a:pt x="159" y="279"/>
                    <a:pt x="157" y="266"/>
                    <a:pt x="152" y="266"/>
                  </a:cubicBezTo>
                  <a:cubicBezTo>
                    <a:pt x="151" y="266"/>
                    <a:pt x="150" y="267"/>
                    <a:pt x="149" y="268"/>
                  </a:cubicBezTo>
                  <a:cubicBezTo>
                    <a:pt x="136" y="241"/>
                    <a:pt x="139" y="224"/>
                    <a:pt x="139" y="221"/>
                  </a:cubicBezTo>
                  <a:lnTo>
                    <a:pt x="116" y="211"/>
                  </a:lnTo>
                  <a:lnTo>
                    <a:pt x="116" y="211"/>
                  </a:lnTo>
                  <a:cubicBezTo>
                    <a:pt x="139" y="268"/>
                    <a:pt x="125" y="275"/>
                    <a:pt x="143" y="322"/>
                  </a:cubicBezTo>
                  <a:lnTo>
                    <a:pt x="139" y="255"/>
                  </a:lnTo>
                  <a:lnTo>
                    <a:pt x="139" y="255"/>
                  </a:lnTo>
                  <a:cubicBezTo>
                    <a:pt x="162" y="314"/>
                    <a:pt x="188" y="420"/>
                    <a:pt x="178" y="420"/>
                  </a:cubicBezTo>
                  <a:cubicBezTo>
                    <a:pt x="177" y="420"/>
                    <a:pt x="177" y="420"/>
                    <a:pt x="177" y="420"/>
                  </a:cubicBezTo>
                  <a:cubicBezTo>
                    <a:pt x="163" y="396"/>
                    <a:pt x="139" y="315"/>
                    <a:pt x="132" y="295"/>
                  </a:cubicBezTo>
                  <a:lnTo>
                    <a:pt x="132" y="295"/>
                  </a:lnTo>
                  <a:cubicBezTo>
                    <a:pt x="135" y="311"/>
                    <a:pt x="136" y="329"/>
                    <a:pt x="132" y="329"/>
                  </a:cubicBezTo>
                  <a:cubicBezTo>
                    <a:pt x="131" y="329"/>
                    <a:pt x="130" y="328"/>
                    <a:pt x="129" y="325"/>
                  </a:cubicBezTo>
                  <a:lnTo>
                    <a:pt x="122" y="292"/>
                  </a:lnTo>
                  <a:cubicBezTo>
                    <a:pt x="121" y="290"/>
                    <a:pt x="120" y="289"/>
                    <a:pt x="119" y="289"/>
                  </a:cubicBezTo>
                  <a:lnTo>
                    <a:pt x="119" y="289"/>
                  </a:lnTo>
                  <a:cubicBezTo>
                    <a:pt x="113" y="289"/>
                    <a:pt x="126" y="335"/>
                    <a:pt x="122" y="335"/>
                  </a:cubicBezTo>
                  <a:cubicBezTo>
                    <a:pt x="121" y="335"/>
                    <a:pt x="118" y="330"/>
                    <a:pt x="112" y="319"/>
                  </a:cubicBezTo>
                  <a:cubicBezTo>
                    <a:pt x="109" y="316"/>
                    <a:pt x="87" y="272"/>
                    <a:pt x="85" y="272"/>
                  </a:cubicBezTo>
                  <a:lnTo>
                    <a:pt x="85" y="272"/>
                  </a:lnTo>
                  <a:cubicBezTo>
                    <a:pt x="85" y="272"/>
                    <a:pt x="86" y="275"/>
                    <a:pt x="88" y="281"/>
                  </a:cubicBezTo>
                  <a:cubicBezTo>
                    <a:pt x="118" y="344"/>
                    <a:pt x="194" y="544"/>
                    <a:pt x="212" y="602"/>
                  </a:cubicBezTo>
                  <a:lnTo>
                    <a:pt x="212" y="602"/>
                  </a:lnTo>
                  <a:cubicBezTo>
                    <a:pt x="206" y="589"/>
                    <a:pt x="175" y="542"/>
                    <a:pt x="163" y="515"/>
                  </a:cubicBezTo>
                  <a:cubicBezTo>
                    <a:pt x="136" y="464"/>
                    <a:pt x="119" y="386"/>
                    <a:pt x="99" y="342"/>
                  </a:cubicBezTo>
                  <a:lnTo>
                    <a:pt x="99" y="342"/>
                  </a:lnTo>
                  <a:cubicBezTo>
                    <a:pt x="102" y="359"/>
                    <a:pt x="108" y="379"/>
                    <a:pt x="112" y="386"/>
                  </a:cubicBezTo>
                  <a:cubicBezTo>
                    <a:pt x="103" y="377"/>
                    <a:pt x="94" y="344"/>
                    <a:pt x="89" y="344"/>
                  </a:cubicBezTo>
                  <a:cubicBezTo>
                    <a:pt x="89" y="344"/>
                    <a:pt x="89" y="344"/>
                    <a:pt x="88" y="345"/>
                  </a:cubicBezTo>
                  <a:cubicBezTo>
                    <a:pt x="98" y="371"/>
                    <a:pt x="97" y="375"/>
                    <a:pt x="95" y="375"/>
                  </a:cubicBezTo>
                  <a:cubicBezTo>
                    <a:pt x="95" y="375"/>
                    <a:pt x="93" y="374"/>
                    <a:pt x="93" y="374"/>
                  </a:cubicBezTo>
                  <a:lnTo>
                    <a:pt x="93" y="374"/>
                  </a:lnTo>
                  <a:cubicBezTo>
                    <a:pt x="92" y="374"/>
                    <a:pt x="94" y="377"/>
                    <a:pt x="105" y="396"/>
                  </a:cubicBezTo>
                  <a:cubicBezTo>
                    <a:pt x="106" y="402"/>
                    <a:pt x="106" y="404"/>
                    <a:pt x="105" y="404"/>
                  </a:cubicBezTo>
                  <a:cubicBezTo>
                    <a:pt x="102" y="404"/>
                    <a:pt x="95" y="393"/>
                    <a:pt x="90" y="393"/>
                  </a:cubicBezTo>
                  <a:cubicBezTo>
                    <a:pt x="89" y="393"/>
                    <a:pt x="89" y="393"/>
                    <a:pt x="88" y="393"/>
                  </a:cubicBezTo>
                  <a:cubicBezTo>
                    <a:pt x="105" y="431"/>
                    <a:pt x="136" y="525"/>
                    <a:pt x="139" y="545"/>
                  </a:cubicBezTo>
                  <a:cubicBezTo>
                    <a:pt x="132" y="528"/>
                    <a:pt x="122" y="512"/>
                    <a:pt x="119" y="501"/>
                  </a:cubicBezTo>
                  <a:cubicBezTo>
                    <a:pt x="106" y="501"/>
                    <a:pt x="90" y="480"/>
                    <a:pt x="80" y="480"/>
                  </a:cubicBezTo>
                  <a:cubicBezTo>
                    <a:pt x="80" y="480"/>
                    <a:pt x="79" y="481"/>
                    <a:pt x="78" y="481"/>
                  </a:cubicBezTo>
                  <a:cubicBezTo>
                    <a:pt x="71" y="467"/>
                    <a:pt x="58" y="454"/>
                    <a:pt x="48" y="426"/>
                  </a:cubicBezTo>
                  <a:lnTo>
                    <a:pt x="48" y="426"/>
                  </a:lnTo>
                  <a:cubicBezTo>
                    <a:pt x="51" y="437"/>
                    <a:pt x="58" y="457"/>
                    <a:pt x="55" y="461"/>
                  </a:cubicBezTo>
                  <a:cubicBezTo>
                    <a:pt x="27" y="414"/>
                    <a:pt x="61" y="451"/>
                    <a:pt x="27" y="390"/>
                  </a:cubicBezTo>
                  <a:lnTo>
                    <a:pt x="27" y="390"/>
                  </a:lnTo>
                  <a:cubicBezTo>
                    <a:pt x="44" y="423"/>
                    <a:pt x="41" y="440"/>
                    <a:pt x="44" y="464"/>
                  </a:cubicBezTo>
                  <a:cubicBezTo>
                    <a:pt x="52" y="481"/>
                    <a:pt x="57" y="487"/>
                    <a:pt x="59" y="487"/>
                  </a:cubicBezTo>
                  <a:cubicBezTo>
                    <a:pt x="64" y="487"/>
                    <a:pt x="59" y="463"/>
                    <a:pt x="55" y="447"/>
                  </a:cubicBezTo>
                  <a:lnTo>
                    <a:pt x="55" y="447"/>
                  </a:lnTo>
                  <a:cubicBezTo>
                    <a:pt x="88" y="518"/>
                    <a:pt x="112" y="599"/>
                    <a:pt x="116" y="636"/>
                  </a:cubicBezTo>
                  <a:cubicBezTo>
                    <a:pt x="116" y="639"/>
                    <a:pt x="115" y="640"/>
                    <a:pt x="115" y="640"/>
                  </a:cubicBezTo>
                  <a:cubicBezTo>
                    <a:pt x="110" y="640"/>
                    <a:pt x="98" y="608"/>
                    <a:pt x="95" y="602"/>
                  </a:cubicBezTo>
                  <a:lnTo>
                    <a:pt x="95" y="602"/>
                  </a:lnTo>
                  <a:cubicBezTo>
                    <a:pt x="95" y="602"/>
                    <a:pt x="95" y="602"/>
                    <a:pt x="95" y="602"/>
                  </a:cubicBezTo>
                  <a:cubicBezTo>
                    <a:pt x="95" y="602"/>
                    <a:pt x="95" y="601"/>
                    <a:pt x="95" y="601"/>
                  </a:cubicBezTo>
                  <a:lnTo>
                    <a:pt x="95" y="601"/>
                  </a:lnTo>
                  <a:cubicBezTo>
                    <a:pt x="95" y="601"/>
                    <a:pt x="95" y="602"/>
                    <a:pt x="95" y="602"/>
                  </a:cubicBezTo>
                  <a:lnTo>
                    <a:pt x="95" y="602"/>
                  </a:lnTo>
                  <a:cubicBezTo>
                    <a:pt x="95" y="602"/>
                    <a:pt x="95" y="602"/>
                    <a:pt x="94" y="602"/>
                  </a:cubicBezTo>
                  <a:lnTo>
                    <a:pt x="94" y="602"/>
                  </a:lnTo>
                  <a:cubicBezTo>
                    <a:pt x="81" y="602"/>
                    <a:pt x="122" y="697"/>
                    <a:pt x="112" y="697"/>
                  </a:cubicBezTo>
                  <a:cubicBezTo>
                    <a:pt x="111" y="697"/>
                    <a:pt x="107" y="694"/>
                    <a:pt x="102" y="687"/>
                  </a:cubicBezTo>
                  <a:cubicBezTo>
                    <a:pt x="78" y="643"/>
                    <a:pt x="61" y="596"/>
                    <a:pt x="44" y="565"/>
                  </a:cubicBezTo>
                  <a:cubicBezTo>
                    <a:pt x="44" y="561"/>
                    <a:pt x="45" y="560"/>
                    <a:pt x="47" y="560"/>
                  </a:cubicBezTo>
                  <a:cubicBezTo>
                    <a:pt x="52" y="560"/>
                    <a:pt x="67" y="586"/>
                    <a:pt x="71" y="586"/>
                  </a:cubicBezTo>
                  <a:cubicBezTo>
                    <a:pt x="71" y="586"/>
                    <a:pt x="71" y="585"/>
                    <a:pt x="71" y="585"/>
                  </a:cubicBezTo>
                  <a:lnTo>
                    <a:pt x="58" y="565"/>
                  </a:lnTo>
                  <a:cubicBezTo>
                    <a:pt x="53" y="553"/>
                    <a:pt x="51" y="543"/>
                    <a:pt x="55" y="543"/>
                  </a:cubicBezTo>
                  <a:lnTo>
                    <a:pt x="55" y="543"/>
                  </a:lnTo>
                  <a:cubicBezTo>
                    <a:pt x="56" y="543"/>
                    <a:pt x="58" y="544"/>
                    <a:pt x="61" y="548"/>
                  </a:cubicBezTo>
                  <a:cubicBezTo>
                    <a:pt x="53" y="533"/>
                    <a:pt x="46" y="530"/>
                    <a:pt x="40" y="530"/>
                  </a:cubicBezTo>
                  <a:cubicBezTo>
                    <a:pt x="34" y="530"/>
                    <a:pt x="28" y="533"/>
                    <a:pt x="21" y="533"/>
                  </a:cubicBezTo>
                  <a:cubicBezTo>
                    <a:pt x="15" y="533"/>
                    <a:pt x="9" y="531"/>
                    <a:pt x="1" y="521"/>
                  </a:cubicBezTo>
                  <a:lnTo>
                    <a:pt x="1" y="521"/>
                  </a:lnTo>
                  <a:cubicBezTo>
                    <a:pt x="4" y="535"/>
                    <a:pt x="7" y="555"/>
                    <a:pt x="18" y="572"/>
                  </a:cubicBezTo>
                  <a:lnTo>
                    <a:pt x="21" y="562"/>
                  </a:lnTo>
                  <a:cubicBezTo>
                    <a:pt x="41" y="599"/>
                    <a:pt x="38" y="616"/>
                    <a:pt x="48" y="633"/>
                  </a:cubicBezTo>
                  <a:cubicBezTo>
                    <a:pt x="57" y="656"/>
                    <a:pt x="67" y="691"/>
                    <a:pt x="61" y="691"/>
                  </a:cubicBezTo>
                  <a:cubicBezTo>
                    <a:pt x="59" y="691"/>
                    <a:pt x="57" y="689"/>
                    <a:pt x="55" y="687"/>
                  </a:cubicBezTo>
                  <a:lnTo>
                    <a:pt x="27" y="636"/>
                  </a:lnTo>
                  <a:lnTo>
                    <a:pt x="27" y="636"/>
                  </a:lnTo>
                  <a:cubicBezTo>
                    <a:pt x="32" y="645"/>
                    <a:pt x="40" y="654"/>
                    <a:pt x="42" y="654"/>
                  </a:cubicBezTo>
                  <a:cubicBezTo>
                    <a:pt x="43" y="654"/>
                    <a:pt x="43" y="652"/>
                    <a:pt x="41" y="646"/>
                  </a:cubicBezTo>
                  <a:lnTo>
                    <a:pt x="41" y="646"/>
                  </a:lnTo>
                  <a:cubicBezTo>
                    <a:pt x="42" y="649"/>
                    <a:pt x="42" y="650"/>
                    <a:pt x="41" y="650"/>
                  </a:cubicBezTo>
                  <a:cubicBezTo>
                    <a:pt x="38" y="650"/>
                    <a:pt x="21" y="623"/>
                    <a:pt x="18" y="623"/>
                  </a:cubicBezTo>
                  <a:lnTo>
                    <a:pt x="18" y="623"/>
                  </a:lnTo>
                  <a:cubicBezTo>
                    <a:pt x="17" y="623"/>
                    <a:pt x="19" y="630"/>
                    <a:pt x="27" y="649"/>
                  </a:cubicBezTo>
                  <a:lnTo>
                    <a:pt x="48" y="683"/>
                  </a:lnTo>
                  <a:cubicBezTo>
                    <a:pt x="57" y="712"/>
                    <a:pt x="75" y="759"/>
                    <a:pt x="67" y="759"/>
                  </a:cubicBezTo>
                  <a:cubicBezTo>
                    <a:pt x="67" y="759"/>
                    <a:pt x="66" y="759"/>
                    <a:pt x="65" y="758"/>
                  </a:cubicBezTo>
                  <a:lnTo>
                    <a:pt x="65" y="758"/>
                  </a:lnTo>
                  <a:cubicBezTo>
                    <a:pt x="75" y="777"/>
                    <a:pt x="77" y="779"/>
                    <a:pt x="77" y="779"/>
                  </a:cubicBezTo>
                  <a:cubicBezTo>
                    <a:pt x="77" y="779"/>
                    <a:pt x="77" y="779"/>
                    <a:pt x="77" y="779"/>
                  </a:cubicBezTo>
                  <a:cubicBezTo>
                    <a:pt x="78" y="779"/>
                    <a:pt x="80" y="782"/>
                    <a:pt x="95" y="808"/>
                  </a:cubicBezTo>
                  <a:cubicBezTo>
                    <a:pt x="59" y="743"/>
                    <a:pt x="100" y="789"/>
                    <a:pt x="79" y="747"/>
                  </a:cubicBezTo>
                  <a:lnTo>
                    <a:pt x="79" y="747"/>
                  </a:lnTo>
                  <a:cubicBezTo>
                    <a:pt x="102" y="787"/>
                    <a:pt x="92" y="761"/>
                    <a:pt x="122" y="808"/>
                  </a:cubicBezTo>
                  <a:cubicBezTo>
                    <a:pt x="117" y="794"/>
                    <a:pt x="109" y="783"/>
                    <a:pt x="112" y="783"/>
                  </a:cubicBezTo>
                  <a:lnTo>
                    <a:pt x="112" y="783"/>
                  </a:lnTo>
                  <a:cubicBezTo>
                    <a:pt x="113" y="783"/>
                    <a:pt x="114" y="784"/>
                    <a:pt x="116" y="785"/>
                  </a:cubicBezTo>
                  <a:cubicBezTo>
                    <a:pt x="112" y="778"/>
                    <a:pt x="112" y="771"/>
                    <a:pt x="108" y="768"/>
                  </a:cubicBezTo>
                  <a:cubicBezTo>
                    <a:pt x="102" y="761"/>
                    <a:pt x="99" y="751"/>
                    <a:pt x="91" y="744"/>
                  </a:cubicBezTo>
                  <a:cubicBezTo>
                    <a:pt x="78" y="704"/>
                    <a:pt x="85" y="701"/>
                    <a:pt x="78" y="677"/>
                  </a:cubicBezTo>
                  <a:lnTo>
                    <a:pt x="78" y="677"/>
                  </a:lnTo>
                  <a:cubicBezTo>
                    <a:pt x="85" y="683"/>
                    <a:pt x="85" y="697"/>
                    <a:pt x="95" y="718"/>
                  </a:cubicBezTo>
                  <a:lnTo>
                    <a:pt x="85" y="683"/>
                  </a:lnTo>
                  <a:lnTo>
                    <a:pt x="85" y="683"/>
                  </a:lnTo>
                  <a:cubicBezTo>
                    <a:pt x="97" y="706"/>
                    <a:pt x="109" y="723"/>
                    <a:pt x="118" y="739"/>
                  </a:cubicBezTo>
                  <a:lnTo>
                    <a:pt x="118" y="739"/>
                  </a:lnTo>
                  <a:cubicBezTo>
                    <a:pt x="118" y="738"/>
                    <a:pt x="118" y="737"/>
                    <a:pt x="118" y="736"/>
                  </a:cubicBezTo>
                  <a:lnTo>
                    <a:pt x="118" y="736"/>
                  </a:lnTo>
                  <a:cubicBezTo>
                    <a:pt x="118" y="738"/>
                    <a:pt x="118" y="739"/>
                    <a:pt x="119" y="740"/>
                  </a:cubicBezTo>
                  <a:lnTo>
                    <a:pt x="119" y="740"/>
                  </a:lnTo>
                  <a:cubicBezTo>
                    <a:pt x="118" y="740"/>
                    <a:pt x="118" y="739"/>
                    <a:pt x="118" y="739"/>
                  </a:cubicBezTo>
                  <a:lnTo>
                    <a:pt x="118" y="739"/>
                  </a:lnTo>
                  <a:cubicBezTo>
                    <a:pt x="118" y="740"/>
                    <a:pt x="118" y="742"/>
                    <a:pt x="119" y="744"/>
                  </a:cubicBezTo>
                  <a:cubicBezTo>
                    <a:pt x="119" y="743"/>
                    <a:pt x="119" y="742"/>
                    <a:pt x="119" y="740"/>
                  </a:cubicBezTo>
                  <a:lnTo>
                    <a:pt x="119" y="740"/>
                  </a:lnTo>
                  <a:cubicBezTo>
                    <a:pt x="124" y="750"/>
                    <a:pt x="128" y="759"/>
                    <a:pt x="129" y="768"/>
                  </a:cubicBezTo>
                  <a:lnTo>
                    <a:pt x="136" y="768"/>
                  </a:lnTo>
                  <a:cubicBezTo>
                    <a:pt x="143" y="779"/>
                    <a:pt x="149" y="785"/>
                    <a:pt x="152" y="785"/>
                  </a:cubicBezTo>
                  <a:cubicBezTo>
                    <a:pt x="154" y="785"/>
                    <a:pt x="154" y="782"/>
                    <a:pt x="152" y="775"/>
                  </a:cubicBezTo>
                  <a:lnTo>
                    <a:pt x="152" y="775"/>
                  </a:lnTo>
                  <a:cubicBezTo>
                    <a:pt x="153" y="775"/>
                    <a:pt x="153" y="776"/>
                    <a:pt x="153" y="776"/>
                  </a:cubicBezTo>
                  <a:cubicBezTo>
                    <a:pt x="156" y="776"/>
                    <a:pt x="147" y="751"/>
                    <a:pt x="148" y="751"/>
                  </a:cubicBezTo>
                  <a:lnTo>
                    <a:pt x="148" y="751"/>
                  </a:lnTo>
                  <a:cubicBezTo>
                    <a:pt x="148" y="751"/>
                    <a:pt x="149" y="754"/>
                    <a:pt x="152" y="761"/>
                  </a:cubicBezTo>
                  <a:lnTo>
                    <a:pt x="149" y="735"/>
                  </a:lnTo>
                  <a:lnTo>
                    <a:pt x="156" y="744"/>
                  </a:lnTo>
                  <a:cubicBezTo>
                    <a:pt x="163" y="744"/>
                    <a:pt x="155" y="708"/>
                    <a:pt x="165" y="708"/>
                  </a:cubicBezTo>
                  <a:cubicBezTo>
                    <a:pt x="169" y="708"/>
                    <a:pt x="176" y="715"/>
                    <a:pt x="190" y="735"/>
                  </a:cubicBezTo>
                  <a:cubicBezTo>
                    <a:pt x="187" y="726"/>
                    <a:pt x="186" y="715"/>
                    <a:pt x="192" y="715"/>
                  </a:cubicBezTo>
                  <a:cubicBezTo>
                    <a:pt x="193" y="715"/>
                    <a:pt x="195" y="716"/>
                    <a:pt x="197" y="718"/>
                  </a:cubicBezTo>
                  <a:lnTo>
                    <a:pt x="210" y="751"/>
                  </a:lnTo>
                  <a:cubicBezTo>
                    <a:pt x="210" y="749"/>
                    <a:pt x="210" y="748"/>
                    <a:pt x="211" y="748"/>
                  </a:cubicBezTo>
                  <a:cubicBezTo>
                    <a:pt x="215" y="748"/>
                    <a:pt x="224" y="760"/>
                    <a:pt x="226" y="760"/>
                  </a:cubicBezTo>
                  <a:cubicBezTo>
                    <a:pt x="228" y="760"/>
                    <a:pt x="228" y="756"/>
                    <a:pt x="224" y="744"/>
                  </a:cubicBezTo>
                  <a:lnTo>
                    <a:pt x="224" y="744"/>
                  </a:lnTo>
                  <a:cubicBezTo>
                    <a:pt x="240" y="778"/>
                    <a:pt x="249" y="788"/>
                    <a:pt x="253" y="788"/>
                  </a:cubicBezTo>
                  <a:cubicBezTo>
                    <a:pt x="260" y="788"/>
                    <a:pt x="259" y="767"/>
                    <a:pt x="265" y="767"/>
                  </a:cubicBezTo>
                  <a:cubicBezTo>
                    <a:pt x="266" y="767"/>
                    <a:pt x="266" y="767"/>
                    <a:pt x="267" y="768"/>
                  </a:cubicBezTo>
                  <a:lnTo>
                    <a:pt x="250" y="724"/>
                  </a:lnTo>
                  <a:lnTo>
                    <a:pt x="250" y="724"/>
                  </a:lnTo>
                  <a:cubicBezTo>
                    <a:pt x="251" y="724"/>
                    <a:pt x="251" y="724"/>
                    <a:pt x="251" y="724"/>
                  </a:cubicBezTo>
                  <a:cubicBezTo>
                    <a:pt x="254" y="724"/>
                    <a:pt x="254" y="709"/>
                    <a:pt x="254" y="690"/>
                  </a:cubicBezTo>
                  <a:lnTo>
                    <a:pt x="241" y="653"/>
                  </a:lnTo>
                  <a:cubicBezTo>
                    <a:pt x="239" y="645"/>
                    <a:pt x="239" y="642"/>
                    <a:pt x="241" y="642"/>
                  </a:cubicBezTo>
                  <a:cubicBezTo>
                    <a:pt x="246" y="642"/>
                    <a:pt x="263" y="667"/>
                    <a:pt x="269" y="667"/>
                  </a:cubicBezTo>
                  <a:cubicBezTo>
                    <a:pt x="270" y="667"/>
                    <a:pt x="270" y="667"/>
                    <a:pt x="271" y="666"/>
                  </a:cubicBezTo>
                  <a:cubicBezTo>
                    <a:pt x="274" y="675"/>
                    <a:pt x="275" y="678"/>
                    <a:pt x="274" y="678"/>
                  </a:cubicBezTo>
                  <a:cubicBezTo>
                    <a:pt x="273" y="678"/>
                    <a:pt x="271" y="675"/>
                    <a:pt x="267" y="670"/>
                  </a:cubicBezTo>
                  <a:lnTo>
                    <a:pt x="267" y="670"/>
                  </a:lnTo>
                  <a:cubicBezTo>
                    <a:pt x="277" y="689"/>
                    <a:pt x="283" y="696"/>
                    <a:pt x="285" y="696"/>
                  </a:cubicBezTo>
                  <a:cubicBezTo>
                    <a:pt x="293" y="696"/>
                    <a:pt x="283" y="645"/>
                    <a:pt x="290" y="645"/>
                  </a:cubicBezTo>
                  <a:lnTo>
                    <a:pt x="290" y="645"/>
                  </a:lnTo>
                  <a:cubicBezTo>
                    <a:pt x="292" y="645"/>
                    <a:pt x="296" y="650"/>
                    <a:pt x="301" y="660"/>
                  </a:cubicBezTo>
                  <a:cubicBezTo>
                    <a:pt x="300" y="652"/>
                    <a:pt x="300" y="649"/>
                    <a:pt x="301" y="649"/>
                  </a:cubicBezTo>
                  <a:lnTo>
                    <a:pt x="301" y="649"/>
                  </a:lnTo>
                  <a:cubicBezTo>
                    <a:pt x="302" y="649"/>
                    <a:pt x="304" y="653"/>
                    <a:pt x="308" y="657"/>
                  </a:cubicBezTo>
                  <a:cubicBezTo>
                    <a:pt x="308" y="657"/>
                    <a:pt x="305" y="660"/>
                    <a:pt x="308" y="660"/>
                  </a:cubicBezTo>
                  <a:cubicBezTo>
                    <a:pt x="311" y="660"/>
                    <a:pt x="311" y="653"/>
                    <a:pt x="311" y="643"/>
                  </a:cubicBezTo>
                  <a:lnTo>
                    <a:pt x="325" y="683"/>
                  </a:lnTo>
                  <a:cubicBezTo>
                    <a:pt x="326" y="686"/>
                    <a:pt x="327" y="687"/>
                    <a:pt x="328" y="687"/>
                  </a:cubicBezTo>
                  <a:cubicBezTo>
                    <a:pt x="331" y="687"/>
                    <a:pt x="320" y="658"/>
                    <a:pt x="308" y="629"/>
                  </a:cubicBezTo>
                  <a:cubicBezTo>
                    <a:pt x="308" y="623"/>
                    <a:pt x="305" y="613"/>
                    <a:pt x="305" y="602"/>
                  </a:cubicBezTo>
                  <a:lnTo>
                    <a:pt x="305" y="602"/>
                  </a:lnTo>
                  <a:cubicBezTo>
                    <a:pt x="312" y="623"/>
                    <a:pt x="315" y="629"/>
                    <a:pt x="316" y="629"/>
                  </a:cubicBezTo>
                  <a:cubicBezTo>
                    <a:pt x="317" y="629"/>
                    <a:pt x="316" y="621"/>
                    <a:pt x="318" y="621"/>
                  </a:cubicBezTo>
                  <a:cubicBezTo>
                    <a:pt x="319" y="621"/>
                    <a:pt x="323" y="627"/>
                    <a:pt x="331" y="649"/>
                  </a:cubicBezTo>
                  <a:cubicBezTo>
                    <a:pt x="322" y="616"/>
                    <a:pt x="333" y="619"/>
                    <a:pt x="319" y="559"/>
                  </a:cubicBezTo>
                  <a:lnTo>
                    <a:pt x="319" y="559"/>
                  </a:lnTo>
                  <a:cubicBezTo>
                    <a:pt x="322" y="562"/>
                    <a:pt x="324" y="565"/>
                    <a:pt x="325" y="565"/>
                  </a:cubicBezTo>
                  <a:cubicBezTo>
                    <a:pt x="327" y="565"/>
                    <a:pt x="327" y="562"/>
                    <a:pt x="325" y="552"/>
                  </a:cubicBezTo>
                  <a:lnTo>
                    <a:pt x="325" y="552"/>
                  </a:lnTo>
                  <a:lnTo>
                    <a:pt x="345" y="602"/>
                  </a:lnTo>
                  <a:lnTo>
                    <a:pt x="328" y="528"/>
                  </a:lnTo>
                  <a:lnTo>
                    <a:pt x="328" y="528"/>
                  </a:lnTo>
                  <a:cubicBezTo>
                    <a:pt x="342" y="562"/>
                    <a:pt x="352" y="579"/>
                    <a:pt x="359" y="623"/>
                  </a:cubicBezTo>
                  <a:cubicBezTo>
                    <a:pt x="348" y="555"/>
                    <a:pt x="362" y="596"/>
                    <a:pt x="348" y="528"/>
                  </a:cubicBezTo>
                  <a:lnTo>
                    <a:pt x="348" y="528"/>
                  </a:lnTo>
                  <a:lnTo>
                    <a:pt x="359" y="565"/>
                  </a:lnTo>
                  <a:cubicBezTo>
                    <a:pt x="362" y="563"/>
                    <a:pt x="356" y="533"/>
                    <a:pt x="359" y="533"/>
                  </a:cubicBezTo>
                  <a:lnTo>
                    <a:pt x="359" y="533"/>
                  </a:lnTo>
                  <a:cubicBezTo>
                    <a:pt x="361" y="533"/>
                    <a:pt x="362" y="536"/>
                    <a:pt x="365" y="542"/>
                  </a:cubicBezTo>
                  <a:cubicBezTo>
                    <a:pt x="377" y="569"/>
                    <a:pt x="386" y="573"/>
                    <a:pt x="394" y="573"/>
                  </a:cubicBezTo>
                  <a:cubicBezTo>
                    <a:pt x="397" y="573"/>
                    <a:pt x="401" y="572"/>
                    <a:pt x="404" y="572"/>
                  </a:cubicBezTo>
                  <a:cubicBezTo>
                    <a:pt x="413" y="572"/>
                    <a:pt x="423" y="576"/>
                    <a:pt x="436" y="599"/>
                  </a:cubicBezTo>
                  <a:cubicBezTo>
                    <a:pt x="428" y="570"/>
                    <a:pt x="425" y="560"/>
                    <a:pt x="426" y="560"/>
                  </a:cubicBezTo>
                  <a:lnTo>
                    <a:pt x="426" y="560"/>
                  </a:lnTo>
                  <a:cubicBezTo>
                    <a:pt x="428" y="560"/>
                    <a:pt x="438" y="587"/>
                    <a:pt x="441" y="587"/>
                  </a:cubicBezTo>
                  <a:cubicBezTo>
                    <a:pt x="442" y="587"/>
                    <a:pt x="441" y="581"/>
                    <a:pt x="436" y="562"/>
                  </a:cubicBezTo>
                  <a:lnTo>
                    <a:pt x="436" y="562"/>
                  </a:lnTo>
                  <a:cubicBezTo>
                    <a:pt x="443" y="585"/>
                    <a:pt x="450" y="599"/>
                    <a:pt x="453" y="623"/>
                  </a:cubicBezTo>
                  <a:cubicBezTo>
                    <a:pt x="454" y="617"/>
                    <a:pt x="455" y="616"/>
                    <a:pt x="457" y="616"/>
                  </a:cubicBezTo>
                  <a:cubicBezTo>
                    <a:pt x="460" y="616"/>
                    <a:pt x="465" y="624"/>
                    <a:pt x="467" y="624"/>
                  </a:cubicBezTo>
                  <a:cubicBezTo>
                    <a:pt x="470" y="624"/>
                    <a:pt x="471" y="617"/>
                    <a:pt x="467" y="589"/>
                  </a:cubicBezTo>
                  <a:lnTo>
                    <a:pt x="467" y="589"/>
                  </a:lnTo>
                  <a:cubicBezTo>
                    <a:pt x="473" y="613"/>
                    <a:pt x="473" y="626"/>
                    <a:pt x="477" y="640"/>
                  </a:cubicBezTo>
                  <a:cubicBezTo>
                    <a:pt x="477" y="635"/>
                    <a:pt x="475" y="626"/>
                    <a:pt x="476" y="626"/>
                  </a:cubicBezTo>
                  <a:lnTo>
                    <a:pt x="476" y="626"/>
                  </a:lnTo>
                  <a:cubicBezTo>
                    <a:pt x="477" y="626"/>
                    <a:pt x="478" y="628"/>
                    <a:pt x="481" y="633"/>
                  </a:cubicBezTo>
                  <a:cubicBezTo>
                    <a:pt x="484" y="646"/>
                    <a:pt x="484" y="653"/>
                    <a:pt x="487" y="663"/>
                  </a:cubicBezTo>
                  <a:cubicBezTo>
                    <a:pt x="494" y="657"/>
                    <a:pt x="473" y="582"/>
                    <a:pt x="456" y="508"/>
                  </a:cubicBezTo>
                  <a:lnTo>
                    <a:pt x="456" y="508"/>
                  </a:lnTo>
                  <a:cubicBezTo>
                    <a:pt x="462" y="522"/>
                    <a:pt x="465" y="529"/>
                    <a:pt x="467" y="529"/>
                  </a:cubicBezTo>
                  <a:cubicBezTo>
                    <a:pt x="469" y="529"/>
                    <a:pt x="467" y="515"/>
                    <a:pt x="464" y="487"/>
                  </a:cubicBezTo>
                  <a:lnTo>
                    <a:pt x="464" y="487"/>
                  </a:lnTo>
                  <a:cubicBezTo>
                    <a:pt x="470" y="512"/>
                    <a:pt x="481" y="535"/>
                    <a:pt x="477" y="545"/>
                  </a:cubicBezTo>
                  <a:cubicBezTo>
                    <a:pt x="479" y="546"/>
                    <a:pt x="486" y="554"/>
                    <a:pt x="490" y="554"/>
                  </a:cubicBezTo>
                  <a:cubicBezTo>
                    <a:pt x="495" y="554"/>
                    <a:pt x="497" y="547"/>
                    <a:pt x="490" y="518"/>
                  </a:cubicBezTo>
                  <a:lnTo>
                    <a:pt x="490" y="518"/>
                  </a:lnTo>
                  <a:cubicBezTo>
                    <a:pt x="491" y="522"/>
                    <a:pt x="492" y="524"/>
                    <a:pt x="493" y="524"/>
                  </a:cubicBezTo>
                  <a:cubicBezTo>
                    <a:pt x="495" y="524"/>
                    <a:pt x="497" y="516"/>
                    <a:pt x="497" y="512"/>
                  </a:cubicBezTo>
                  <a:cubicBezTo>
                    <a:pt x="501" y="513"/>
                    <a:pt x="504" y="515"/>
                    <a:pt x="506" y="515"/>
                  </a:cubicBezTo>
                  <a:cubicBezTo>
                    <a:pt x="508" y="515"/>
                    <a:pt x="509" y="514"/>
                    <a:pt x="511" y="512"/>
                  </a:cubicBezTo>
                  <a:lnTo>
                    <a:pt x="507" y="504"/>
                  </a:lnTo>
                  <a:cubicBezTo>
                    <a:pt x="502" y="475"/>
                    <a:pt x="501" y="467"/>
                    <a:pt x="503" y="467"/>
                  </a:cubicBezTo>
                  <a:lnTo>
                    <a:pt x="503" y="467"/>
                  </a:lnTo>
                  <a:cubicBezTo>
                    <a:pt x="505" y="467"/>
                    <a:pt x="510" y="479"/>
                    <a:pt x="513" y="479"/>
                  </a:cubicBezTo>
                  <a:cubicBezTo>
                    <a:pt x="513" y="479"/>
                    <a:pt x="514" y="478"/>
                    <a:pt x="514" y="478"/>
                  </a:cubicBezTo>
                  <a:lnTo>
                    <a:pt x="517" y="484"/>
                  </a:lnTo>
                  <a:cubicBezTo>
                    <a:pt x="524" y="497"/>
                    <a:pt x="527" y="501"/>
                    <a:pt x="528" y="501"/>
                  </a:cubicBezTo>
                  <a:cubicBezTo>
                    <a:pt x="530" y="501"/>
                    <a:pt x="529" y="492"/>
                    <a:pt x="531" y="492"/>
                  </a:cubicBezTo>
                  <a:cubicBezTo>
                    <a:pt x="533" y="492"/>
                    <a:pt x="536" y="497"/>
                    <a:pt x="545" y="515"/>
                  </a:cubicBezTo>
                  <a:lnTo>
                    <a:pt x="534" y="471"/>
                  </a:lnTo>
                  <a:cubicBezTo>
                    <a:pt x="529" y="447"/>
                    <a:pt x="528" y="438"/>
                    <a:pt x="529" y="438"/>
                  </a:cubicBezTo>
                  <a:lnTo>
                    <a:pt x="529" y="438"/>
                  </a:lnTo>
                  <a:cubicBezTo>
                    <a:pt x="533" y="438"/>
                    <a:pt x="550" y="490"/>
                    <a:pt x="556" y="490"/>
                  </a:cubicBezTo>
                  <a:cubicBezTo>
                    <a:pt x="557" y="490"/>
                    <a:pt x="558" y="488"/>
                    <a:pt x="558" y="484"/>
                  </a:cubicBezTo>
                  <a:lnTo>
                    <a:pt x="548" y="461"/>
                  </a:lnTo>
                  <a:cubicBezTo>
                    <a:pt x="548" y="457"/>
                    <a:pt x="548" y="456"/>
                    <a:pt x="549" y="456"/>
                  </a:cubicBezTo>
                  <a:cubicBezTo>
                    <a:pt x="555" y="456"/>
                    <a:pt x="589" y="586"/>
                    <a:pt x="592" y="596"/>
                  </a:cubicBezTo>
                  <a:cubicBezTo>
                    <a:pt x="595" y="606"/>
                    <a:pt x="595" y="609"/>
                    <a:pt x="595" y="616"/>
                  </a:cubicBezTo>
                  <a:cubicBezTo>
                    <a:pt x="599" y="626"/>
                    <a:pt x="601" y="631"/>
                    <a:pt x="602" y="631"/>
                  </a:cubicBezTo>
                  <a:cubicBezTo>
                    <a:pt x="605" y="631"/>
                    <a:pt x="586" y="556"/>
                    <a:pt x="592" y="545"/>
                  </a:cubicBezTo>
                  <a:lnTo>
                    <a:pt x="592" y="545"/>
                  </a:lnTo>
                  <a:cubicBezTo>
                    <a:pt x="598" y="576"/>
                    <a:pt x="602" y="623"/>
                    <a:pt x="609" y="629"/>
                  </a:cubicBezTo>
                  <a:cubicBezTo>
                    <a:pt x="610" y="631"/>
                    <a:pt x="610" y="632"/>
                    <a:pt x="611" y="632"/>
                  </a:cubicBezTo>
                  <a:cubicBezTo>
                    <a:pt x="615" y="632"/>
                    <a:pt x="610" y="567"/>
                    <a:pt x="617" y="567"/>
                  </a:cubicBezTo>
                  <a:cubicBezTo>
                    <a:pt x="619" y="567"/>
                    <a:pt x="622" y="571"/>
                    <a:pt x="626" y="582"/>
                  </a:cubicBezTo>
                  <a:cubicBezTo>
                    <a:pt x="618" y="559"/>
                    <a:pt x="612" y="535"/>
                    <a:pt x="615" y="518"/>
                  </a:cubicBezTo>
                  <a:cubicBezTo>
                    <a:pt x="615" y="518"/>
                    <a:pt x="616" y="517"/>
                    <a:pt x="616" y="517"/>
                  </a:cubicBezTo>
                  <a:cubicBezTo>
                    <a:pt x="620" y="517"/>
                    <a:pt x="633" y="558"/>
                    <a:pt x="638" y="558"/>
                  </a:cubicBezTo>
                  <a:cubicBezTo>
                    <a:pt x="640" y="558"/>
                    <a:pt x="641" y="550"/>
                    <a:pt x="639" y="528"/>
                  </a:cubicBezTo>
                  <a:lnTo>
                    <a:pt x="639" y="528"/>
                  </a:lnTo>
                  <a:lnTo>
                    <a:pt x="643" y="545"/>
                  </a:lnTo>
                  <a:cubicBezTo>
                    <a:pt x="643" y="525"/>
                    <a:pt x="652" y="512"/>
                    <a:pt x="649" y="471"/>
                  </a:cubicBezTo>
                  <a:lnTo>
                    <a:pt x="649" y="471"/>
                  </a:lnTo>
                  <a:cubicBezTo>
                    <a:pt x="656" y="512"/>
                    <a:pt x="661" y="525"/>
                    <a:pt x="664" y="525"/>
                  </a:cubicBezTo>
                  <a:cubicBezTo>
                    <a:pt x="670" y="525"/>
                    <a:pt x="671" y="485"/>
                    <a:pt x="676" y="485"/>
                  </a:cubicBezTo>
                  <a:cubicBezTo>
                    <a:pt x="678" y="485"/>
                    <a:pt x="681" y="497"/>
                    <a:pt x="687" y="532"/>
                  </a:cubicBezTo>
                  <a:lnTo>
                    <a:pt x="699" y="521"/>
                  </a:lnTo>
                  <a:lnTo>
                    <a:pt x="699" y="538"/>
                  </a:lnTo>
                  <a:cubicBezTo>
                    <a:pt x="700" y="539"/>
                    <a:pt x="701" y="539"/>
                    <a:pt x="702" y="539"/>
                  </a:cubicBezTo>
                  <a:cubicBezTo>
                    <a:pt x="710" y="539"/>
                    <a:pt x="710" y="509"/>
                    <a:pt x="707" y="478"/>
                  </a:cubicBezTo>
                  <a:lnTo>
                    <a:pt x="707" y="478"/>
                  </a:lnTo>
                  <a:cubicBezTo>
                    <a:pt x="710" y="487"/>
                    <a:pt x="710" y="501"/>
                    <a:pt x="713" y="508"/>
                  </a:cubicBezTo>
                  <a:cubicBezTo>
                    <a:pt x="719" y="517"/>
                    <a:pt x="723" y="522"/>
                    <a:pt x="726" y="522"/>
                  </a:cubicBezTo>
                  <a:cubicBezTo>
                    <a:pt x="730" y="522"/>
                    <a:pt x="730" y="503"/>
                    <a:pt x="730" y="457"/>
                  </a:cubicBezTo>
                  <a:lnTo>
                    <a:pt x="737" y="501"/>
                  </a:lnTo>
                  <a:cubicBezTo>
                    <a:pt x="737" y="498"/>
                    <a:pt x="737" y="496"/>
                    <a:pt x="738" y="496"/>
                  </a:cubicBezTo>
                  <a:cubicBezTo>
                    <a:pt x="742" y="496"/>
                    <a:pt x="755" y="535"/>
                    <a:pt x="764" y="535"/>
                  </a:cubicBezTo>
                  <a:cubicBezTo>
                    <a:pt x="767" y="535"/>
                    <a:pt x="769" y="530"/>
                    <a:pt x="771" y="518"/>
                  </a:cubicBezTo>
                  <a:cubicBezTo>
                    <a:pt x="774" y="521"/>
                    <a:pt x="774" y="532"/>
                    <a:pt x="774" y="538"/>
                  </a:cubicBezTo>
                  <a:cubicBezTo>
                    <a:pt x="775" y="530"/>
                    <a:pt x="777" y="526"/>
                    <a:pt x="779" y="526"/>
                  </a:cubicBezTo>
                  <a:cubicBezTo>
                    <a:pt x="786" y="526"/>
                    <a:pt x="798" y="567"/>
                    <a:pt x="805" y="567"/>
                  </a:cubicBezTo>
                  <a:cubicBezTo>
                    <a:pt x="809" y="567"/>
                    <a:pt x="811" y="550"/>
                    <a:pt x="808" y="495"/>
                  </a:cubicBezTo>
                  <a:lnTo>
                    <a:pt x="815" y="451"/>
                  </a:lnTo>
                  <a:cubicBezTo>
                    <a:pt x="801" y="440"/>
                    <a:pt x="811" y="379"/>
                    <a:pt x="805" y="353"/>
                  </a:cubicBezTo>
                  <a:cubicBezTo>
                    <a:pt x="805" y="352"/>
                    <a:pt x="805" y="351"/>
                    <a:pt x="806" y="351"/>
                  </a:cubicBezTo>
                  <a:cubicBezTo>
                    <a:pt x="810" y="351"/>
                    <a:pt x="820" y="399"/>
                    <a:pt x="815" y="410"/>
                  </a:cubicBezTo>
                  <a:lnTo>
                    <a:pt x="815" y="410"/>
                  </a:lnTo>
                  <a:cubicBezTo>
                    <a:pt x="815" y="408"/>
                    <a:pt x="815" y="405"/>
                    <a:pt x="815" y="403"/>
                  </a:cubicBezTo>
                  <a:lnTo>
                    <a:pt x="815" y="410"/>
                  </a:lnTo>
                  <a:cubicBezTo>
                    <a:pt x="815" y="410"/>
                    <a:pt x="815" y="410"/>
                    <a:pt x="815" y="410"/>
                  </a:cubicBezTo>
                  <a:lnTo>
                    <a:pt x="815" y="410"/>
                  </a:lnTo>
                  <a:cubicBezTo>
                    <a:pt x="819" y="484"/>
                    <a:pt x="832" y="432"/>
                    <a:pt x="835" y="491"/>
                  </a:cubicBezTo>
                  <a:cubicBezTo>
                    <a:pt x="837" y="491"/>
                    <a:pt x="839" y="491"/>
                    <a:pt x="841" y="491"/>
                  </a:cubicBezTo>
                  <a:cubicBezTo>
                    <a:pt x="865" y="491"/>
                    <a:pt x="888" y="532"/>
                    <a:pt x="909" y="535"/>
                  </a:cubicBezTo>
                  <a:lnTo>
                    <a:pt x="902" y="467"/>
                  </a:lnTo>
                  <a:lnTo>
                    <a:pt x="902" y="467"/>
                  </a:lnTo>
                  <a:lnTo>
                    <a:pt x="913" y="471"/>
                  </a:lnTo>
                  <a:cubicBezTo>
                    <a:pt x="916" y="487"/>
                    <a:pt x="916" y="522"/>
                    <a:pt x="913" y="522"/>
                  </a:cubicBezTo>
                  <a:cubicBezTo>
                    <a:pt x="913" y="522"/>
                    <a:pt x="913" y="521"/>
                    <a:pt x="913" y="521"/>
                  </a:cubicBezTo>
                  <a:lnTo>
                    <a:pt x="913" y="521"/>
                  </a:lnTo>
                  <a:cubicBezTo>
                    <a:pt x="913" y="529"/>
                    <a:pt x="914" y="532"/>
                    <a:pt x="915" y="532"/>
                  </a:cubicBezTo>
                  <a:cubicBezTo>
                    <a:pt x="917" y="532"/>
                    <a:pt x="919" y="485"/>
                    <a:pt x="919" y="474"/>
                  </a:cubicBezTo>
                  <a:lnTo>
                    <a:pt x="919" y="474"/>
                  </a:lnTo>
                  <a:cubicBezTo>
                    <a:pt x="930" y="501"/>
                    <a:pt x="916" y="552"/>
                    <a:pt x="919" y="555"/>
                  </a:cubicBezTo>
                  <a:lnTo>
                    <a:pt x="926" y="548"/>
                  </a:lnTo>
                  <a:lnTo>
                    <a:pt x="922" y="542"/>
                  </a:lnTo>
                  <a:cubicBezTo>
                    <a:pt x="926" y="516"/>
                    <a:pt x="926" y="487"/>
                    <a:pt x="932" y="487"/>
                  </a:cubicBezTo>
                  <a:cubicBezTo>
                    <a:pt x="932" y="487"/>
                    <a:pt x="933" y="487"/>
                    <a:pt x="933" y="487"/>
                  </a:cubicBezTo>
                  <a:cubicBezTo>
                    <a:pt x="936" y="501"/>
                    <a:pt x="936" y="528"/>
                    <a:pt x="939" y="532"/>
                  </a:cubicBezTo>
                  <a:lnTo>
                    <a:pt x="939" y="535"/>
                  </a:lnTo>
                  <a:lnTo>
                    <a:pt x="950" y="538"/>
                  </a:lnTo>
                  <a:lnTo>
                    <a:pt x="947" y="484"/>
                  </a:lnTo>
                  <a:cubicBezTo>
                    <a:pt x="950" y="461"/>
                    <a:pt x="955" y="481"/>
                    <a:pt x="952" y="445"/>
                  </a:cubicBezTo>
                  <a:lnTo>
                    <a:pt x="952" y="445"/>
                  </a:lnTo>
                  <a:cubicBezTo>
                    <a:pt x="956" y="478"/>
                    <a:pt x="965" y="483"/>
                    <a:pt x="973" y="483"/>
                  </a:cubicBezTo>
                  <a:cubicBezTo>
                    <a:pt x="977" y="483"/>
                    <a:pt x="981" y="482"/>
                    <a:pt x="985" y="482"/>
                  </a:cubicBezTo>
                  <a:cubicBezTo>
                    <a:pt x="989" y="482"/>
                    <a:pt x="992" y="483"/>
                    <a:pt x="994" y="491"/>
                  </a:cubicBezTo>
                  <a:cubicBezTo>
                    <a:pt x="996" y="462"/>
                    <a:pt x="1000" y="454"/>
                    <a:pt x="1006" y="454"/>
                  </a:cubicBezTo>
                  <a:cubicBezTo>
                    <a:pt x="1008" y="454"/>
                    <a:pt x="1011" y="455"/>
                    <a:pt x="1014" y="457"/>
                  </a:cubicBezTo>
                  <a:cubicBezTo>
                    <a:pt x="1011" y="444"/>
                    <a:pt x="1011" y="393"/>
                    <a:pt x="1016" y="393"/>
                  </a:cubicBezTo>
                  <a:cubicBezTo>
                    <a:pt x="1017" y="393"/>
                    <a:pt x="1017" y="393"/>
                    <a:pt x="1017" y="393"/>
                  </a:cubicBezTo>
                  <a:cubicBezTo>
                    <a:pt x="1014" y="515"/>
                    <a:pt x="1027" y="450"/>
                    <a:pt x="1031" y="529"/>
                  </a:cubicBezTo>
                  <a:lnTo>
                    <a:pt x="1031" y="529"/>
                  </a:lnTo>
                  <a:cubicBezTo>
                    <a:pt x="1030" y="490"/>
                    <a:pt x="1044" y="507"/>
                    <a:pt x="1048" y="471"/>
                  </a:cubicBezTo>
                  <a:lnTo>
                    <a:pt x="1048" y="471"/>
                  </a:lnTo>
                  <a:cubicBezTo>
                    <a:pt x="1047" y="485"/>
                    <a:pt x="1046" y="500"/>
                    <a:pt x="1048" y="515"/>
                  </a:cubicBezTo>
                  <a:cubicBezTo>
                    <a:pt x="1052" y="502"/>
                    <a:pt x="1056" y="498"/>
                    <a:pt x="1059" y="498"/>
                  </a:cubicBezTo>
                  <a:cubicBezTo>
                    <a:pt x="1069" y="498"/>
                    <a:pt x="1077" y="533"/>
                    <a:pt x="1088" y="533"/>
                  </a:cubicBezTo>
                  <a:cubicBezTo>
                    <a:pt x="1089" y="533"/>
                    <a:pt x="1091" y="533"/>
                    <a:pt x="1092" y="532"/>
                  </a:cubicBezTo>
                  <a:cubicBezTo>
                    <a:pt x="1092" y="515"/>
                    <a:pt x="1092" y="487"/>
                    <a:pt x="1095" y="464"/>
                  </a:cubicBezTo>
                  <a:lnTo>
                    <a:pt x="1102" y="548"/>
                  </a:lnTo>
                  <a:cubicBezTo>
                    <a:pt x="1104" y="541"/>
                    <a:pt x="1107" y="492"/>
                    <a:pt x="1110" y="492"/>
                  </a:cubicBezTo>
                  <a:cubicBezTo>
                    <a:pt x="1110" y="492"/>
                    <a:pt x="1111" y="497"/>
                    <a:pt x="1112" y="512"/>
                  </a:cubicBezTo>
                  <a:cubicBezTo>
                    <a:pt x="1112" y="498"/>
                    <a:pt x="1112" y="474"/>
                    <a:pt x="1115" y="471"/>
                  </a:cubicBezTo>
                  <a:cubicBezTo>
                    <a:pt x="1122" y="492"/>
                    <a:pt x="1129" y="498"/>
                    <a:pt x="1138" y="498"/>
                  </a:cubicBezTo>
                  <a:cubicBezTo>
                    <a:pt x="1149" y="498"/>
                    <a:pt x="1161" y="488"/>
                    <a:pt x="1172" y="488"/>
                  </a:cubicBezTo>
                  <a:cubicBezTo>
                    <a:pt x="1185" y="488"/>
                    <a:pt x="1196" y="502"/>
                    <a:pt x="1203" y="562"/>
                  </a:cubicBezTo>
                  <a:cubicBezTo>
                    <a:pt x="1200" y="532"/>
                    <a:pt x="1203" y="528"/>
                    <a:pt x="1206" y="528"/>
                  </a:cubicBezTo>
                  <a:cubicBezTo>
                    <a:pt x="1206" y="518"/>
                    <a:pt x="1213" y="487"/>
                    <a:pt x="1213" y="464"/>
                  </a:cubicBezTo>
                  <a:lnTo>
                    <a:pt x="1220" y="528"/>
                  </a:lnTo>
                  <a:cubicBezTo>
                    <a:pt x="1231" y="467"/>
                    <a:pt x="1237" y="525"/>
                    <a:pt x="1243" y="467"/>
                  </a:cubicBezTo>
                  <a:lnTo>
                    <a:pt x="1243" y="467"/>
                  </a:lnTo>
                  <a:lnTo>
                    <a:pt x="1237" y="478"/>
                  </a:lnTo>
                  <a:cubicBezTo>
                    <a:pt x="1254" y="406"/>
                    <a:pt x="1251" y="322"/>
                    <a:pt x="1261" y="234"/>
                  </a:cubicBezTo>
                  <a:lnTo>
                    <a:pt x="1261" y="234"/>
                  </a:lnTo>
                  <a:cubicBezTo>
                    <a:pt x="1258" y="248"/>
                    <a:pt x="1255" y="253"/>
                    <a:pt x="1254" y="253"/>
                  </a:cubicBezTo>
                  <a:cubicBezTo>
                    <a:pt x="1248" y="253"/>
                    <a:pt x="1249" y="192"/>
                    <a:pt x="1242" y="192"/>
                  </a:cubicBezTo>
                  <a:cubicBezTo>
                    <a:pt x="1240" y="192"/>
                    <a:pt x="1236" y="202"/>
                    <a:pt x="1231" y="228"/>
                  </a:cubicBezTo>
                  <a:cubicBezTo>
                    <a:pt x="1231" y="208"/>
                    <a:pt x="1237" y="197"/>
                    <a:pt x="1237" y="177"/>
                  </a:cubicBezTo>
                  <a:lnTo>
                    <a:pt x="1237" y="177"/>
                  </a:lnTo>
                  <a:cubicBezTo>
                    <a:pt x="1233" y="201"/>
                    <a:pt x="1228" y="214"/>
                    <a:pt x="1225" y="214"/>
                  </a:cubicBezTo>
                  <a:cubicBezTo>
                    <a:pt x="1223" y="214"/>
                    <a:pt x="1221" y="210"/>
                    <a:pt x="1220" y="204"/>
                  </a:cubicBezTo>
                  <a:lnTo>
                    <a:pt x="1220" y="197"/>
                  </a:lnTo>
                  <a:cubicBezTo>
                    <a:pt x="1219" y="198"/>
                    <a:pt x="1218" y="198"/>
                    <a:pt x="1216" y="198"/>
                  </a:cubicBezTo>
                  <a:cubicBezTo>
                    <a:pt x="1202" y="198"/>
                    <a:pt x="1195" y="161"/>
                    <a:pt x="1176" y="136"/>
                  </a:cubicBezTo>
                  <a:lnTo>
                    <a:pt x="1176" y="180"/>
                  </a:lnTo>
                  <a:cubicBezTo>
                    <a:pt x="1173" y="177"/>
                    <a:pt x="1173" y="160"/>
                    <a:pt x="1170" y="150"/>
                  </a:cubicBezTo>
                  <a:lnTo>
                    <a:pt x="1170" y="150"/>
                  </a:lnTo>
                  <a:cubicBezTo>
                    <a:pt x="1159" y="217"/>
                    <a:pt x="1183" y="153"/>
                    <a:pt x="1173" y="228"/>
                  </a:cubicBezTo>
                  <a:cubicBezTo>
                    <a:pt x="1173" y="139"/>
                    <a:pt x="1139" y="224"/>
                    <a:pt x="1142" y="122"/>
                  </a:cubicBezTo>
                  <a:lnTo>
                    <a:pt x="1142" y="122"/>
                  </a:lnTo>
                  <a:cubicBezTo>
                    <a:pt x="1136" y="122"/>
                    <a:pt x="1142" y="174"/>
                    <a:pt x="1136" y="174"/>
                  </a:cubicBezTo>
                  <a:lnTo>
                    <a:pt x="1136" y="147"/>
                  </a:lnTo>
                  <a:lnTo>
                    <a:pt x="1129" y="180"/>
                  </a:lnTo>
                  <a:cubicBezTo>
                    <a:pt x="1125" y="174"/>
                    <a:pt x="1125" y="139"/>
                    <a:pt x="1125" y="116"/>
                  </a:cubicBezTo>
                  <a:lnTo>
                    <a:pt x="1125" y="116"/>
                  </a:lnTo>
                  <a:cubicBezTo>
                    <a:pt x="1126" y="116"/>
                    <a:pt x="1126" y="117"/>
                    <a:pt x="1127" y="117"/>
                  </a:cubicBezTo>
                  <a:cubicBezTo>
                    <a:pt x="1129" y="117"/>
                    <a:pt x="1130" y="109"/>
                    <a:pt x="1132" y="109"/>
                  </a:cubicBezTo>
                  <a:cubicBezTo>
                    <a:pt x="1131" y="100"/>
                    <a:pt x="1130" y="96"/>
                    <a:pt x="1127" y="96"/>
                  </a:cubicBezTo>
                  <a:cubicBezTo>
                    <a:pt x="1123" y="96"/>
                    <a:pt x="1117" y="109"/>
                    <a:pt x="1114" y="109"/>
                  </a:cubicBezTo>
                  <a:cubicBezTo>
                    <a:pt x="1113" y="109"/>
                    <a:pt x="1113" y="108"/>
                    <a:pt x="1112" y="107"/>
                  </a:cubicBezTo>
                  <a:lnTo>
                    <a:pt x="1112" y="107"/>
                  </a:lnTo>
                  <a:lnTo>
                    <a:pt x="1119" y="127"/>
                  </a:lnTo>
                  <a:cubicBezTo>
                    <a:pt x="1112" y="134"/>
                    <a:pt x="1105" y="135"/>
                    <a:pt x="1098" y="135"/>
                  </a:cubicBezTo>
                  <a:cubicBezTo>
                    <a:pt x="1095" y="135"/>
                    <a:pt x="1092" y="135"/>
                    <a:pt x="1089" y="135"/>
                  </a:cubicBezTo>
                  <a:cubicBezTo>
                    <a:pt x="1077" y="135"/>
                    <a:pt x="1065" y="138"/>
                    <a:pt x="1055" y="167"/>
                  </a:cubicBezTo>
                  <a:lnTo>
                    <a:pt x="1055" y="191"/>
                  </a:lnTo>
                  <a:cubicBezTo>
                    <a:pt x="1051" y="200"/>
                    <a:pt x="1049" y="203"/>
                    <a:pt x="1047" y="203"/>
                  </a:cubicBezTo>
                  <a:cubicBezTo>
                    <a:pt x="1042" y="203"/>
                    <a:pt x="1041" y="180"/>
                    <a:pt x="1033" y="180"/>
                  </a:cubicBezTo>
                  <a:cubicBezTo>
                    <a:pt x="1032" y="180"/>
                    <a:pt x="1030" y="181"/>
                    <a:pt x="1028" y="183"/>
                  </a:cubicBezTo>
                  <a:lnTo>
                    <a:pt x="1028" y="177"/>
                  </a:lnTo>
                  <a:cubicBezTo>
                    <a:pt x="1024" y="198"/>
                    <a:pt x="1021" y="208"/>
                    <a:pt x="1018" y="208"/>
                  </a:cubicBezTo>
                  <a:cubicBezTo>
                    <a:pt x="1018" y="208"/>
                    <a:pt x="1018" y="208"/>
                    <a:pt x="1017" y="208"/>
                  </a:cubicBezTo>
                  <a:cubicBezTo>
                    <a:pt x="1021" y="183"/>
                    <a:pt x="1011" y="160"/>
                    <a:pt x="1014" y="133"/>
                  </a:cubicBezTo>
                  <a:lnTo>
                    <a:pt x="1014" y="133"/>
                  </a:lnTo>
                  <a:cubicBezTo>
                    <a:pt x="1000" y="174"/>
                    <a:pt x="1008" y="163"/>
                    <a:pt x="997" y="241"/>
                  </a:cubicBezTo>
                  <a:lnTo>
                    <a:pt x="994" y="208"/>
                  </a:lnTo>
                  <a:cubicBezTo>
                    <a:pt x="991" y="238"/>
                    <a:pt x="991" y="255"/>
                    <a:pt x="983" y="264"/>
                  </a:cubicBezTo>
                  <a:cubicBezTo>
                    <a:pt x="991" y="234"/>
                    <a:pt x="977" y="211"/>
                    <a:pt x="983" y="174"/>
                  </a:cubicBezTo>
                  <a:cubicBezTo>
                    <a:pt x="980" y="156"/>
                    <a:pt x="977" y="150"/>
                    <a:pt x="974" y="150"/>
                  </a:cubicBezTo>
                  <a:cubicBezTo>
                    <a:pt x="967" y="150"/>
                    <a:pt x="963" y="180"/>
                    <a:pt x="959" y="180"/>
                  </a:cubicBezTo>
                  <a:cubicBezTo>
                    <a:pt x="957" y="180"/>
                    <a:pt x="955" y="170"/>
                    <a:pt x="953" y="139"/>
                  </a:cubicBezTo>
                  <a:lnTo>
                    <a:pt x="953" y="139"/>
                  </a:lnTo>
                  <a:cubicBezTo>
                    <a:pt x="947" y="234"/>
                    <a:pt x="967" y="191"/>
                    <a:pt x="963" y="211"/>
                  </a:cubicBezTo>
                  <a:cubicBezTo>
                    <a:pt x="967" y="241"/>
                    <a:pt x="959" y="276"/>
                    <a:pt x="954" y="276"/>
                  </a:cubicBezTo>
                  <a:cubicBezTo>
                    <a:pt x="954" y="276"/>
                    <a:pt x="954" y="276"/>
                    <a:pt x="953" y="275"/>
                  </a:cubicBezTo>
                  <a:cubicBezTo>
                    <a:pt x="947" y="272"/>
                    <a:pt x="943" y="153"/>
                    <a:pt x="930" y="153"/>
                  </a:cubicBezTo>
                  <a:lnTo>
                    <a:pt x="930" y="147"/>
                  </a:lnTo>
                  <a:cubicBezTo>
                    <a:pt x="929" y="142"/>
                    <a:pt x="928" y="141"/>
                    <a:pt x="928" y="141"/>
                  </a:cubicBezTo>
                  <a:cubicBezTo>
                    <a:pt x="926" y="141"/>
                    <a:pt x="924" y="154"/>
                    <a:pt x="921" y="154"/>
                  </a:cubicBezTo>
                  <a:cubicBezTo>
                    <a:pt x="919" y="154"/>
                    <a:pt x="918" y="151"/>
                    <a:pt x="916" y="139"/>
                  </a:cubicBezTo>
                  <a:cubicBezTo>
                    <a:pt x="913" y="200"/>
                    <a:pt x="906" y="139"/>
                    <a:pt x="909" y="211"/>
                  </a:cubicBezTo>
                  <a:lnTo>
                    <a:pt x="919" y="194"/>
                  </a:lnTo>
                  <a:lnTo>
                    <a:pt x="919" y="194"/>
                  </a:lnTo>
                  <a:cubicBezTo>
                    <a:pt x="914" y="210"/>
                    <a:pt x="911" y="270"/>
                    <a:pt x="904" y="270"/>
                  </a:cubicBezTo>
                  <a:cubicBezTo>
                    <a:pt x="903" y="270"/>
                    <a:pt x="901" y="266"/>
                    <a:pt x="899" y="258"/>
                  </a:cubicBezTo>
                  <a:cubicBezTo>
                    <a:pt x="899" y="244"/>
                    <a:pt x="899" y="224"/>
                    <a:pt x="902" y="214"/>
                  </a:cubicBezTo>
                  <a:cubicBezTo>
                    <a:pt x="901" y="208"/>
                    <a:pt x="900" y="206"/>
                    <a:pt x="900" y="206"/>
                  </a:cubicBezTo>
                  <a:cubicBezTo>
                    <a:pt x="898" y="206"/>
                    <a:pt x="896" y="214"/>
                    <a:pt x="895" y="214"/>
                  </a:cubicBezTo>
                  <a:cubicBezTo>
                    <a:pt x="894" y="214"/>
                    <a:pt x="893" y="212"/>
                    <a:pt x="892" y="208"/>
                  </a:cubicBezTo>
                  <a:cubicBezTo>
                    <a:pt x="892" y="133"/>
                    <a:pt x="906" y="191"/>
                    <a:pt x="913" y="133"/>
                  </a:cubicBezTo>
                  <a:cubicBezTo>
                    <a:pt x="912" y="128"/>
                    <a:pt x="911" y="126"/>
                    <a:pt x="909" y="126"/>
                  </a:cubicBezTo>
                  <a:cubicBezTo>
                    <a:pt x="906" y="126"/>
                    <a:pt x="903" y="142"/>
                    <a:pt x="902" y="142"/>
                  </a:cubicBezTo>
                  <a:cubicBezTo>
                    <a:pt x="901" y="142"/>
                    <a:pt x="901" y="136"/>
                    <a:pt x="902" y="116"/>
                  </a:cubicBezTo>
                  <a:lnTo>
                    <a:pt x="902" y="116"/>
                  </a:lnTo>
                  <a:cubicBezTo>
                    <a:pt x="901" y="144"/>
                    <a:pt x="898" y="152"/>
                    <a:pt x="896" y="152"/>
                  </a:cubicBezTo>
                  <a:cubicBezTo>
                    <a:pt x="893" y="152"/>
                    <a:pt x="890" y="144"/>
                    <a:pt x="888" y="144"/>
                  </a:cubicBezTo>
                  <a:cubicBezTo>
                    <a:pt x="885" y="144"/>
                    <a:pt x="883" y="150"/>
                    <a:pt x="882" y="174"/>
                  </a:cubicBezTo>
                  <a:lnTo>
                    <a:pt x="879" y="130"/>
                  </a:lnTo>
                  <a:cubicBezTo>
                    <a:pt x="879" y="136"/>
                    <a:pt x="876" y="154"/>
                    <a:pt x="875" y="154"/>
                  </a:cubicBezTo>
                  <a:cubicBezTo>
                    <a:pt x="875" y="154"/>
                    <a:pt x="875" y="153"/>
                    <a:pt x="875" y="153"/>
                  </a:cubicBezTo>
                  <a:lnTo>
                    <a:pt x="875" y="96"/>
                  </a:lnTo>
                  <a:cubicBezTo>
                    <a:pt x="875" y="107"/>
                    <a:pt x="873" y="111"/>
                    <a:pt x="872" y="111"/>
                  </a:cubicBezTo>
                  <a:cubicBezTo>
                    <a:pt x="867" y="111"/>
                    <a:pt x="861" y="77"/>
                    <a:pt x="857" y="77"/>
                  </a:cubicBezTo>
                  <a:cubicBezTo>
                    <a:pt x="856" y="77"/>
                    <a:pt x="856" y="78"/>
                    <a:pt x="855" y="82"/>
                  </a:cubicBezTo>
                  <a:cubicBezTo>
                    <a:pt x="856" y="82"/>
                    <a:pt x="856" y="82"/>
                    <a:pt x="856" y="82"/>
                  </a:cubicBezTo>
                  <a:cubicBezTo>
                    <a:pt x="868" y="82"/>
                    <a:pt x="859" y="137"/>
                    <a:pt x="869" y="167"/>
                  </a:cubicBezTo>
                  <a:cubicBezTo>
                    <a:pt x="866" y="176"/>
                    <a:pt x="864" y="180"/>
                    <a:pt x="862" y="180"/>
                  </a:cubicBezTo>
                  <a:cubicBezTo>
                    <a:pt x="852" y="180"/>
                    <a:pt x="849" y="73"/>
                    <a:pt x="835" y="73"/>
                  </a:cubicBezTo>
                  <a:cubicBezTo>
                    <a:pt x="834" y="73"/>
                    <a:pt x="833" y="74"/>
                    <a:pt x="832" y="75"/>
                  </a:cubicBezTo>
                  <a:lnTo>
                    <a:pt x="832" y="75"/>
                  </a:lnTo>
                  <a:cubicBezTo>
                    <a:pt x="833" y="75"/>
                    <a:pt x="833" y="75"/>
                    <a:pt x="833" y="75"/>
                  </a:cubicBezTo>
                  <a:cubicBezTo>
                    <a:pt x="837" y="75"/>
                    <a:pt x="845" y="101"/>
                    <a:pt x="841" y="122"/>
                  </a:cubicBezTo>
                  <a:cubicBezTo>
                    <a:pt x="835" y="113"/>
                    <a:pt x="828" y="96"/>
                    <a:pt x="825" y="72"/>
                  </a:cubicBezTo>
                  <a:lnTo>
                    <a:pt x="825" y="72"/>
                  </a:lnTo>
                  <a:cubicBezTo>
                    <a:pt x="811" y="82"/>
                    <a:pt x="832" y="119"/>
                    <a:pt x="828" y="147"/>
                  </a:cubicBezTo>
                  <a:cubicBezTo>
                    <a:pt x="826" y="133"/>
                    <a:pt x="824" y="127"/>
                    <a:pt x="823" y="127"/>
                  </a:cubicBezTo>
                  <a:cubicBezTo>
                    <a:pt x="819" y="127"/>
                    <a:pt x="820" y="172"/>
                    <a:pt x="818" y="187"/>
                  </a:cubicBezTo>
                  <a:lnTo>
                    <a:pt x="815" y="139"/>
                  </a:lnTo>
                  <a:cubicBezTo>
                    <a:pt x="813" y="137"/>
                    <a:pt x="812" y="136"/>
                    <a:pt x="811" y="136"/>
                  </a:cubicBezTo>
                  <a:lnTo>
                    <a:pt x="811" y="136"/>
                  </a:lnTo>
                  <a:cubicBezTo>
                    <a:pt x="803" y="136"/>
                    <a:pt x="812" y="206"/>
                    <a:pt x="806" y="206"/>
                  </a:cubicBezTo>
                  <a:cubicBezTo>
                    <a:pt x="804" y="206"/>
                    <a:pt x="803" y="205"/>
                    <a:pt x="801" y="200"/>
                  </a:cubicBezTo>
                  <a:lnTo>
                    <a:pt x="801" y="139"/>
                  </a:lnTo>
                  <a:lnTo>
                    <a:pt x="794" y="157"/>
                  </a:lnTo>
                  <a:lnTo>
                    <a:pt x="794" y="102"/>
                  </a:lnTo>
                  <a:cubicBezTo>
                    <a:pt x="791" y="124"/>
                    <a:pt x="788" y="131"/>
                    <a:pt x="785" y="131"/>
                  </a:cubicBezTo>
                  <a:cubicBezTo>
                    <a:pt x="782" y="131"/>
                    <a:pt x="779" y="126"/>
                    <a:pt x="774" y="119"/>
                  </a:cubicBezTo>
                  <a:lnTo>
                    <a:pt x="774" y="119"/>
                  </a:lnTo>
                  <a:cubicBezTo>
                    <a:pt x="781" y="150"/>
                    <a:pt x="781" y="200"/>
                    <a:pt x="774" y="200"/>
                  </a:cubicBezTo>
                  <a:cubicBezTo>
                    <a:pt x="769" y="181"/>
                    <a:pt x="772" y="165"/>
                    <a:pt x="768" y="165"/>
                  </a:cubicBezTo>
                  <a:cubicBezTo>
                    <a:pt x="767" y="165"/>
                    <a:pt x="766" y="166"/>
                    <a:pt x="764" y="167"/>
                  </a:cubicBezTo>
                  <a:cubicBezTo>
                    <a:pt x="764" y="148"/>
                    <a:pt x="764" y="125"/>
                    <a:pt x="766" y="125"/>
                  </a:cubicBezTo>
                  <a:cubicBezTo>
                    <a:pt x="767" y="125"/>
                    <a:pt x="769" y="130"/>
                    <a:pt x="771" y="143"/>
                  </a:cubicBezTo>
                  <a:lnTo>
                    <a:pt x="771" y="102"/>
                  </a:lnTo>
                  <a:cubicBezTo>
                    <a:pt x="768" y="90"/>
                    <a:pt x="766" y="87"/>
                    <a:pt x="763" y="87"/>
                  </a:cubicBezTo>
                  <a:cubicBezTo>
                    <a:pt x="759" y="87"/>
                    <a:pt x="756" y="96"/>
                    <a:pt x="754" y="96"/>
                  </a:cubicBezTo>
                  <a:cubicBezTo>
                    <a:pt x="754" y="96"/>
                    <a:pt x="757" y="99"/>
                    <a:pt x="757" y="106"/>
                  </a:cubicBezTo>
                  <a:lnTo>
                    <a:pt x="751" y="170"/>
                  </a:lnTo>
                  <a:cubicBezTo>
                    <a:pt x="747" y="153"/>
                    <a:pt x="747" y="139"/>
                    <a:pt x="747" y="127"/>
                  </a:cubicBezTo>
                  <a:cubicBezTo>
                    <a:pt x="744" y="130"/>
                    <a:pt x="744" y="153"/>
                    <a:pt x="740" y="157"/>
                  </a:cubicBezTo>
                  <a:cubicBezTo>
                    <a:pt x="740" y="125"/>
                    <a:pt x="735" y="93"/>
                    <a:pt x="738" y="75"/>
                  </a:cubicBezTo>
                  <a:lnTo>
                    <a:pt x="738" y="75"/>
                  </a:lnTo>
                  <a:lnTo>
                    <a:pt x="730" y="106"/>
                  </a:lnTo>
                  <a:cubicBezTo>
                    <a:pt x="727" y="89"/>
                    <a:pt x="717" y="62"/>
                    <a:pt x="717" y="49"/>
                  </a:cubicBezTo>
                  <a:cubicBezTo>
                    <a:pt x="716" y="47"/>
                    <a:pt x="715" y="46"/>
                    <a:pt x="714" y="46"/>
                  </a:cubicBezTo>
                  <a:cubicBezTo>
                    <a:pt x="708" y="46"/>
                    <a:pt x="706" y="101"/>
                    <a:pt x="698" y="101"/>
                  </a:cubicBezTo>
                  <a:cubicBezTo>
                    <a:pt x="696" y="101"/>
                    <a:pt x="695" y="99"/>
                    <a:pt x="693" y="96"/>
                  </a:cubicBezTo>
                  <a:lnTo>
                    <a:pt x="693" y="116"/>
                  </a:lnTo>
                  <a:cubicBezTo>
                    <a:pt x="687" y="112"/>
                    <a:pt x="679" y="92"/>
                    <a:pt x="672" y="92"/>
                  </a:cubicBezTo>
                  <a:cubicBezTo>
                    <a:pt x="669" y="92"/>
                    <a:pt x="665" y="98"/>
                    <a:pt x="663" y="116"/>
                  </a:cubicBezTo>
                  <a:lnTo>
                    <a:pt x="649" y="52"/>
                  </a:lnTo>
                  <a:lnTo>
                    <a:pt x="649" y="52"/>
                  </a:lnTo>
                  <a:cubicBezTo>
                    <a:pt x="643" y="66"/>
                    <a:pt x="669" y="133"/>
                    <a:pt x="656" y="157"/>
                  </a:cubicBezTo>
                  <a:cubicBezTo>
                    <a:pt x="655" y="160"/>
                    <a:pt x="654" y="161"/>
                    <a:pt x="653" y="161"/>
                  </a:cubicBezTo>
                  <a:cubicBezTo>
                    <a:pt x="648" y="161"/>
                    <a:pt x="645" y="100"/>
                    <a:pt x="639" y="86"/>
                  </a:cubicBezTo>
                  <a:cubicBezTo>
                    <a:pt x="639" y="111"/>
                    <a:pt x="639" y="155"/>
                    <a:pt x="632" y="155"/>
                  </a:cubicBezTo>
                  <a:cubicBezTo>
                    <a:pt x="630" y="155"/>
                    <a:pt x="627" y="149"/>
                    <a:pt x="622" y="136"/>
                  </a:cubicBezTo>
                  <a:cubicBezTo>
                    <a:pt x="624" y="130"/>
                    <a:pt x="626" y="129"/>
                    <a:pt x="627" y="129"/>
                  </a:cubicBezTo>
                  <a:cubicBezTo>
                    <a:pt x="627" y="129"/>
                    <a:pt x="628" y="129"/>
                    <a:pt x="628" y="129"/>
                  </a:cubicBezTo>
                  <a:cubicBezTo>
                    <a:pt x="629" y="129"/>
                    <a:pt x="629" y="128"/>
                    <a:pt x="629" y="127"/>
                  </a:cubicBezTo>
                  <a:lnTo>
                    <a:pt x="618" y="92"/>
                  </a:lnTo>
                  <a:cubicBezTo>
                    <a:pt x="618" y="32"/>
                    <a:pt x="629" y="52"/>
                    <a:pt x="61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2510082" y="2262138"/>
              <a:ext cx="617" cy="1850"/>
            </a:xfrm>
            <a:custGeom>
              <a:avLst/>
              <a:gdLst/>
              <a:ahLst/>
              <a:cxnLst/>
              <a:rect l="l" t="t" r="r" b="b"/>
              <a:pathLst>
                <a:path w="8" h="24" extrusionOk="0">
                  <a:moveTo>
                    <a:pt x="1" y="0"/>
                  </a:moveTo>
                  <a:cubicBezTo>
                    <a:pt x="4" y="10"/>
                    <a:pt x="4" y="16"/>
                    <a:pt x="7" y="24"/>
                  </a:cubicBezTo>
                  <a:cubicBezTo>
                    <a:pt x="7" y="16"/>
                    <a:pt x="4"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2532509" y="2249884"/>
              <a:ext cx="0" cy="539"/>
            </a:xfrm>
            <a:custGeom>
              <a:avLst/>
              <a:gdLst/>
              <a:ahLst/>
              <a:cxnLst/>
              <a:rect l="l" t="t" r="r" b="b"/>
              <a:pathLst>
                <a:path h="7" extrusionOk="0">
                  <a:moveTo>
                    <a:pt x="0" y="7"/>
                  </a:moveTo>
                  <a:lnTo>
                    <a:pt x="0"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2485575" y="2267764"/>
              <a:ext cx="1156" cy="1695"/>
            </a:xfrm>
            <a:custGeom>
              <a:avLst/>
              <a:gdLst/>
              <a:ahLst/>
              <a:cxnLst/>
              <a:rect l="l" t="t" r="r" b="b"/>
              <a:pathLst>
                <a:path w="15" h="22" extrusionOk="0">
                  <a:moveTo>
                    <a:pt x="1" y="1"/>
                  </a:moveTo>
                  <a:cubicBezTo>
                    <a:pt x="3" y="5"/>
                    <a:pt x="6" y="9"/>
                    <a:pt x="9" y="12"/>
                  </a:cubicBezTo>
                  <a:lnTo>
                    <a:pt x="9" y="12"/>
                  </a:lnTo>
                  <a:cubicBezTo>
                    <a:pt x="5" y="7"/>
                    <a:pt x="3" y="3"/>
                    <a:pt x="1" y="1"/>
                  </a:cubicBezTo>
                  <a:close/>
                  <a:moveTo>
                    <a:pt x="9" y="12"/>
                  </a:moveTo>
                  <a:lnTo>
                    <a:pt x="9" y="12"/>
                  </a:lnTo>
                  <a:cubicBezTo>
                    <a:pt x="10" y="15"/>
                    <a:pt x="12" y="18"/>
                    <a:pt x="15" y="21"/>
                  </a:cubicBezTo>
                  <a:cubicBezTo>
                    <a:pt x="13" y="18"/>
                    <a:pt x="11" y="15"/>
                    <a:pt x="9" y="1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2486654" y="2303754"/>
              <a:ext cx="848" cy="2158"/>
            </a:xfrm>
            <a:custGeom>
              <a:avLst/>
              <a:gdLst/>
              <a:ahLst/>
              <a:cxnLst/>
              <a:rect l="l" t="t" r="r" b="b"/>
              <a:pathLst>
                <a:path w="11" h="28" extrusionOk="0">
                  <a:moveTo>
                    <a:pt x="1" y="0"/>
                  </a:moveTo>
                  <a:cubicBezTo>
                    <a:pt x="4" y="11"/>
                    <a:pt x="10" y="24"/>
                    <a:pt x="10" y="28"/>
                  </a:cubicBezTo>
                  <a:lnTo>
                    <a:pt x="10" y="14"/>
                  </a:lnTo>
                  <a:cubicBezTo>
                    <a:pt x="10" y="14"/>
                    <a:pt x="10" y="14"/>
                    <a:pt x="9" y="14"/>
                  </a:cubicBezTo>
                  <a:cubicBezTo>
                    <a:pt x="6" y="14"/>
                    <a:pt x="4"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2474554" y="2288109"/>
              <a:ext cx="1002" cy="1850"/>
            </a:xfrm>
            <a:custGeom>
              <a:avLst/>
              <a:gdLst/>
              <a:ahLst/>
              <a:cxnLst/>
              <a:rect l="l" t="t" r="r" b="b"/>
              <a:pathLst>
                <a:path w="13" h="24" extrusionOk="0">
                  <a:moveTo>
                    <a:pt x="2" y="0"/>
                  </a:moveTo>
                  <a:cubicBezTo>
                    <a:pt x="2" y="4"/>
                    <a:pt x="1" y="4"/>
                    <a:pt x="1" y="4"/>
                  </a:cubicBezTo>
                  <a:cubicBezTo>
                    <a:pt x="0" y="4"/>
                    <a:pt x="0" y="4"/>
                    <a:pt x="2" y="8"/>
                  </a:cubicBezTo>
                  <a:lnTo>
                    <a:pt x="13" y="24"/>
                  </a:lnTo>
                  <a:cubicBezTo>
                    <a:pt x="13" y="24"/>
                    <a:pt x="9" y="8"/>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2480874" y="2293812"/>
              <a:ext cx="1541" cy="3237"/>
            </a:xfrm>
            <a:custGeom>
              <a:avLst/>
              <a:gdLst/>
              <a:ahLst/>
              <a:cxnLst/>
              <a:rect l="l" t="t" r="r" b="b"/>
              <a:pathLst>
                <a:path w="20" h="42" extrusionOk="0">
                  <a:moveTo>
                    <a:pt x="2" y="1"/>
                  </a:moveTo>
                  <a:cubicBezTo>
                    <a:pt x="0" y="1"/>
                    <a:pt x="1" y="6"/>
                    <a:pt x="1" y="11"/>
                  </a:cubicBezTo>
                  <a:cubicBezTo>
                    <a:pt x="12" y="33"/>
                    <a:pt x="17" y="42"/>
                    <a:pt x="18" y="42"/>
                  </a:cubicBezTo>
                  <a:cubicBezTo>
                    <a:pt x="19" y="42"/>
                    <a:pt x="17" y="32"/>
                    <a:pt x="15" y="21"/>
                  </a:cubicBezTo>
                  <a:cubicBezTo>
                    <a:pt x="6" y="6"/>
                    <a:pt x="3"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2480642" y="2294583"/>
              <a:ext cx="539" cy="1156"/>
            </a:xfrm>
            <a:custGeom>
              <a:avLst/>
              <a:gdLst/>
              <a:ahLst/>
              <a:cxnLst/>
              <a:rect l="l" t="t" r="r" b="b"/>
              <a:pathLst>
                <a:path w="7" h="15" extrusionOk="0">
                  <a:moveTo>
                    <a:pt x="4" y="1"/>
                  </a:moveTo>
                  <a:cubicBezTo>
                    <a:pt x="4" y="5"/>
                    <a:pt x="1" y="5"/>
                    <a:pt x="1" y="5"/>
                  </a:cubicBezTo>
                  <a:cubicBezTo>
                    <a:pt x="4" y="12"/>
                    <a:pt x="6" y="14"/>
                    <a:pt x="6" y="14"/>
                  </a:cubicBezTo>
                  <a:cubicBezTo>
                    <a:pt x="7" y="14"/>
                    <a:pt x="4" y="5"/>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2487810" y="2300748"/>
              <a:ext cx="1695" cy="3622"/>
            </a:xfrm>
            <a:custGeom>
              <a:avLst/>
              <a:gdLst/>
              <a:ahLst/>
              <a:cxnLst/>
              <a:rect l="l" t="t" r="r" b="b"/>
              <a:pathLst>
                <a:path w="22" h="47" extrusionOk="0">
                  <a:moveTo>
                    <a:pt x="3" y="1"/>
                  </a:moveTo>
                  <a:cubicBezTo>
                    <a:pt x="2" y="1"/>
                    <a:pt x="2" y="2"/>
                    <a:pt x="3" y="6"/>
                  </a:cubicBezTo>
                  <a:cubicBezTo>
                    <a:pt x="2" y="5"/>
                    <a:pt x="2" y="4"/>
                    <a:pt x="2" y="4"/>
                  </a:cubicBezTo>
                  <a:lnTo>
                    <a:pt x="2" y="4"/>
                  </a:lnTo>
                  <a:cubicBezTo>
                    <a:pt x="0" y="4"/>
                    <a:pt x="17" y="38"/>
                    <a:pt x="15" y="38"/>
                  </a:cubicBezTo>
                  <a:cubicBezTo>
                    <a:pt x="14" y="38"/>
                    <a:pt x="14" y="37"/>
                    <a:pt x="12" y="36"/>
                  </a:cubicBezTo>
                  <a:lnTo>
                    <a:pt x="12" y="36"/>
                  </a:lnTo>
                  <a:cubicBezTo>
                    <a:pt x="16" y="44"/>
                    <a:pt x="18" y="47"/>
                    <a:pt x="19" y="47"/>
                  </a:cubicBezTo>
                  <a:cubicBezTo>
                    <a:pt x="21" y="47"/>
                    <a:pt x="6"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2477560" y="2287107"/>
              <a:ext cx="1618" cy="3160"/>
            </a:xfrm>
            <a:custGeom>
              <a:avLst/>
              <a:gdLst/>
              <a:ahLst/>
              <a:cxnLst/>
              <a:rect l="l" t="t" r="r" b="b"/>
              <a:pathLst>
                <a:path w="21" h="41" extrusionOk="0">
                  <a:moveTo>
                    <a:pt x="0" y="0"/>
                  </a:moveTo>
                  <a:lnTo>
                    <a:pt x="21" y="41"/>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2479872" y="2287570"/>
              <a:ext cx="1156" cy="1541"/>
            </a:xfrm>
            <a:custGeom>
              <a:avLst/>
              <a:gdLst/>
              <a:ahLst/>
              <a:cxnLst/>
              <a:rect l="l" t="t" r="r" b="b"/>
              <a:pathLst>
                <a:path w="15" h="20" extrusionOk="0">
                  <a:moveTo>
                    <a:pt x="0" y="1"/>
                  </a:moveTo>
                  <a:lnTo>
                    <a:pt x="0" y="1"/>
                  </a:lnTo>
                  <a:cubicBezTo>
                    <a:pt x="4" y="7"/>
                    <a:pt x="8" y="15"/>
                    <a:pt x="8" y="18"/>
                  </a:cubicBezTo>
                  <a:cubicBezTo>
                    <a:pt x="9" y="18"/>
                    <a:pt x="12" y="19"/>
                    <a:pt x="13" y="19"/>
                  </a:cubicBezTo>
                  <a:cubicBezTo>
                    <a:pt x="14" y="19"/>
                    <a:pt x="14" y="18"/>
                    <a:pt x="11" y="11"/>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2480180" y="2288880"/>
              <a:ext cx="308" cy="617"/>
            </a:xfrm>
            <a:custGeom>
              <a:avLst/>
              <a:gdLst/>
              <a:ahLst/>
              <a:cxnLst/>
              <a:rect l="l" t="t" r="r" b="b"/>
              <a:pathLst>
                <a:path w="4" h="8" extrusionOk="0">
                  <a:moveTo>
                    <a:pt x="4" y="1"/>
                  </a:moveTo>
                  <a:cubicBezTo>
                    <a:pt x="0" y="1"/>
                    <a:pt x="0" y="1"/>
                    <a:pt x="0" y="7"/>
                  </a:cubicBezTo>
                  <a:cubicBezTo>
                    <a:pt x="4" y="7"/>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2477560" y="2285797"/>
              <a:ext cx="1156" cy="848"/>
            </a:xfrm>
            <a:custGeom>
              <a:avLst/>
              <a:gdLst/>
              <a:ahLst/>
              <a:cxnLst/>
              <a:rect l="l" t="t" r="r" b="b"/>
              <a:pathLst>
                <a:path w="15" h="11" extrusionOk="0">
                  <a:moveTo>
                    <a:pt x="0" y="0"/>
                  </a:moveTo>
                  <a:lnTo>
                    <a:pt x="7" y="7"/>
                  </a:lnTo>
                  <a:lnTo>
                    <a:pt x="14" y="10"/>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2484881" y="2284256"/>
              <a:ext cx="1079" cy="2620"/>
            </a:xfrm>
            <a:custGeom>
              <a:avLst/>
              <a:gdLst/>
              <a:ahLst/>
              <a:cxnLst/>
              <a:rect l="l" t="t" r="r" b="b"/>
              <a:pathLst>
                <a:path w="14" h="34" extrusionOk="0">
                  <a:moveTo>
                    <a:pt x="1" y="1"/>
                  </a:moveTo>
                  <a:cubicBezTo>
                    <a:pt x="1" y="1"/>
                    <a:pt x="0" y="2"/>
                    <a:pt x="0" y="3"/>
                  </a:cubicBezTo>
                  <a:cubicBezTo>
                    <a:pt x="3" y="13"/>
                    <a:pt x="3" y="20"/>
                    <a:pt x="10" y="33"/>
                  </a:cubicBezTo>
                  <a:lnTo>
                    <a:pt x="13" y="20"/>
                  </a:lnTo>
                  <a:cubicBezTo>
                    <a:pt x="8" y="8"/>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2479641" y="2276935"/>
              <a:ext cx="1850" cy="4008"/>
            </a:xfrm>
            <a:custGeom>
              <a:avLst/>
              <a:gdLst/>
              <a:ahLst/>
              <a:cxnLst/>
              <a:rect l="l" t="t" r="r" b="b"/>
              <a:pathLst>
                <a:path w="24" h="52" extrusionOk="0">
                  <a:moveTo>
                    <a:pt x="0" y="0"/>
                  </a:moveTo>
                  <a:lnTo>
                    <a:pt x="7" y="21"/>
                  </a:lnTo>
                  <a:cubicBezTo>
                    <a:pt x="14" y="31"/>
                    <a:pt x="17" y="38"/>
                    <a:pt x="24" y="5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2479872" y="2273698"/>
              <a:ext cx="1387" cy="3314"/>
            </a:xfrm>
            <a:custGeom>
              <a:avLst/>
              <a:gdLst/>
              <a:ahLst/>
              <a:cxnLst/>
              <a:rect l="l" t="t" r="r" b="b"/>
              <a:pathLst>
                <a:path w="18" h="43" extrusionOk="0">
                  <a:moveTo>
                    <a:pt x="2" y="1"/>
                  </a:moveTo>
                  <a:cubicBezTo>
                    <a:pt x="2" y="1"/>
                    <a:pt x="1" y="1"/>
                    <a:pt x="0" y="2"/>
                  </a:cubicBezTo>
                  <a:cubicBezTo>
                    <a:pt x="8" y="19"/>
                    <a:pt x="8" y="33"/>
                    <a:pt x="17" y="42"/>
                  </a:cubicBezTo>
                  <a:cubicBezTo>
                    <a:pt x="11" y="30"/>
                    <a:pt x="8"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2490815" y="2279015"/>
              <a:ext cx="2697" cy="7090"/>
            </a:xfrm>
            <a:custGeom>
              <a:avLst/>
              <a:gdLst/>
              <a:ahLst/>
              <a:cxnLst/>
              <a:rect l="l" t="t" r="r" b="b"/>
              <a:pathLst>
                <a:path w="35" h="92" extrusionOk="0">
                  <a:moveTo>
                    <a:pt x="0" y="0"/>
                  </a:moveTo>
                  <a:lnTo>
                    <a:pt x="0" y="0"/>
                  </a:lnTo>
                  <a:lnTo>
                    <a:pt x="34" y="92"/>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2491124" y="2259749"/>
              <a:ext cx="2620" cy="5780"/>
            </a:xfrm>
            <a:custGeom>
              <a:avLst/>
              <a:gdLst/>
              <a:ahLst/>
              <a:cxnLst/>
              <a:rect l="l" t="t" r="r" b="b"/>
              <a:pathLst>
                <a:path w="34" h="75" extrusionOk="0">
                  <a:moveTo>
                    <a:pt x="6" y="1"/>
                  </a:moveTo>
                  <a:cubicBezTo>
                    <a:pt x="1" y="1"/>
                    <a:pt x="17" y="40"/>
                    <a:pt x="15" y="40"/>
                  </a:cubicBezTo>
                  <a:cubicBezTo>
                    <a:pt x="14" y="40"/>
                    <a:pt x="13" y="38"/>
                    <a:pt x="10" y="34"/>
                  </a:cubicBezTo>
                  <a:lnTo>
                    <a:pt x="10" y="34"/>
                  </a:lnTo>
                  <a:cubicBezTo>
                    <a:pt x="17" y="58"/>
                    <a:pt x="24" y="55"/>
                    <a:pt x="27" y="75"/>
                  </a:cubicBezTo>
                  <a:cubicBezTo>
                    <a:pt x="24" y="51"/>
                    <a:pt x="34" y="61"/>
                    <a:pt x="10" y="4"/>
                  </a:cubicBezTo>
                  <a:cubicBezTo>
                    <a:pt x="8" y="2"/>
                    <a:pt x="7" y="1"/>
                    <a:pt x="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2493204" y="2265452"/>
              <a:ext cx="308" cy="1079"/>
            </a:xfrm>
            <a:custGeom>
              <a:avLst/>
              <a:gdLst/>
              <a:ahLst/>
              <a:cxnLst/>
              <a:rect l="l" t="t" r="r" b="b"/>
              <a:pathLst>
                <a:path w="4" h="14" extrusionOk="0">
                  <a:moveTo>
                    <a:pt x="0" y="1"/>
                  </a:moveTo>
                  <a:cubicBezTo>
                    <a:pt x="0" y="4"/>
                    <a:pt x="3" y="7"/>
                    <a:pt x="3" y="14"/>
                  </a:cubicBezTo>
                  <a:cubicBezTo>
                    <a:pt x="3" y="7"/>
                    <a:pt x="0"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2573354" y="2286568"/>
              <a:ext cx="308" cy="2389"/>
            </a:xfrm>
            <a:custGeom>
              <a:avLst/>
              <a:gdLst/>
              <a:ahLst/>
              <a:cxnLst/>
              <a:rect l="l" t="t" r="r" b="b"/>
              <a:pathLst>
                <a:path w="4" h="31" extrusionOk="0">
                  <a:moveTo>
                    <a:pt x="3" y="0"/>
                  </a:moveTo>
                  <a:lnTo>
                    <a:pt x="0" y="11"/>
                  </a:lnTo>
                  <a:lnTo>
                    <a:pt x="3" y="31"/>
                  </a:ln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2574125" y="2282098"/>
              <a:ext cx="848" cy="4778"/>
            </a:xfrm>
            <a:custGeom>
              <a:avLst/>
              <a:gdLst/>
              <a:ahLst/>
              <a:cxnLst/>
              <a:rect l="l" t="t" r="r" b="b"/>
              <a:pathLst>
                <a:path w="11" h="62" extrusionOk="0">
                  <a:moveTo>
                    <a:pt x="10" y="8"/>
                  </a:moveTo>
                  <a:lnTo>
                    <a:pt x="10" y="10"/>
                  </a:lnTo>
                  <a:lnTo>
                    <a:pt x="10" y="10"/>
                  </a:lnTo>
                  <a:cubicBezTo>
                    <a:pt x="10" y="9"/>
                    <a:pt x="10" y="8"/>
                    <a:pt x="10" y="8"/>
                  </a:cubicBezTo>
                  <a:close/>
                  <a:moveTo>
                    <a:pt x="7" y="1"/>
                  </a:moveTo>
                  <a:lnTo>
                    <a:pt x="1" y="61"/>
                  </a:lnTo>
                  <a:lnTo>
                    <a:pt x="10" y="10"/>
                  </a:lnTo>
                  <a:lnTo>
                    <a:pt x="10" y="10"/>
                  </a:lnTo>
                  <a:cubicBezTo>
                    <a:pt x="10" y="10"/>
                    <a:pt x="10" y="11"/>
                    <a:pt x="9" y="11"/>
                  </a:cubicBezTo>
                  <a:cubicBezTo>
                    <a:pt x="8" y="11"/>
                    <a:pt x="7" y="8"/>
                    <a:pt x="7"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2516864" y="2247264"/>
              <a:ext cx="1156" cy="2697"/>
            </a:xfrm>
            <a:custGeom>
              <a:avLst/>
              <a:gdLst/>
              <a:ahLst/>
              <a:cxnLst/>
              <a:rect l="l" t="t" r="r" b="b"/>
              <a:pathLst>
                <a:path w="15" h="35" extrusionOk="0">
                  <a:moveTo>
                    <a:pt x="0" y="0"/>
                  </a:moveTo>
                  <a:lnTo>
                    <a:pt x="4" y="17"/>
                  </a:lnTo>
                  <a:cubicBezTo>
                    <a:pt x="7" y="31"/>
                    <a:pt x="11" y="31"/>
                    <a:pt x="14" y="3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2523569" y="2249576"/>
              <a:ext cx="925" cy="4239"/>
            </a:xfrm>
            <a:custGeom>
              <a:avLst/>
              <a:gdLst/>
              <a:ahLst/>
              <a:cxnLst/>
              <a:rect l="l" t="t" r="r" b="b"/>
              <a:pathLst>
                <a:path w="12" h="55" extrusionOk="0">
                  <a:moveTo>
                    <a:pt x="1" y="1"/>
                  </a:moveTo>
                  <a:lnTo>
                    <a:pt x="1" y="1"/>
                  </a:lnTo>
                  <a:lnTo>
                    <a:pt x="11" y="5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2527268" y="2243565"/>
              <a:ext cx="1156" cy="2389"/>
            </a:xfrm>
            <a:custGeom>
              <a:avLst/>
              <a:gdLst/>
              <a:ahLst/>
              <a:cxnLst/>
              <a:rect l="l" t="t" r="r" b="b"/>
              <a:pathLst>
                <a:path w="15" h="31" extrusionOk="0">
                  <a:moveTo>
                    <a:pt x="9" y="1"/>
                  </a:moveTo>
                  <a:cubicBezTo>
                    <a:pt x="7" y="1"/>
                    <a:pt x="5" y="6"/>
                    <a:pt x="3" y="9"/>
                  </a:cubicBezTo>
                  <a:lnTo>
                    <a:pt x="3" y="9"/>
                  </a:lnTo>
                  <a:cubicBezTo>
                    <a:pt x="3" y="9"/>
                    <a:pt x="3" y="9"/>
                    <a:pt x="3" y="9"/>
                  </a:cubicBezTo>
                  <a:cubicBezTo>
                    <a:pt x="2" y="9"/>
                    <a:pt x="1" y="10"/>
                    <a:pt x="1" y="11"/>
                  </a:cubicBezTo>
                  <a:cubicBezTo>
                    <a:pt x="1" y="11"/>
                    <a:pt x="2" y="10"/>
                    <a:pt x="3" y="9"/>
                  </a:cubicBezTo>
                  <a:lnTo>
                    <a:pt x="3" y="9"/>
                  </a:lnTo>
                  <a:cubicBezTo>
                    <a:pt x="7" y="10"/>
                    <a:pt x="13" y="31"/>
                    <a:pt x="14" y="31"/>
                  </a:cubicBezTo>
                  <a:cubicBezTo>
                    <a:pt x="15" y="31"/>
                    <a:pt x="14" y="24"/>
                    <a:pt x="10" y="1"/>
                  </a:cubicBezTo>
                  <a:cubicBezTo>
                    <a:pt x="10" y="1"/>
                    <a:pt x="10" y="1"/>
                    <a:pt x="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2725023" y="1667335"/>
              <a:ext cx="2004" cy="3083"/>
            </a:xfrm>
            <a:custGeom>
              <a:avLst/>
              <a:gdLst/>
              <a:ahLst/>
              <a:cxnLst/>
              <a:rect l="l" t="t" r="r" b="b"/>
              <a:pathLst>
                <a:path w="26" h="40" extrusionOk="0">
                  <a:moveTo>
                    <a:pt x="0" y="0"/>
                  </a:moveTo>
                  <a:lnTo>
                    <a:pt x="0" y="0"/>
                  </a:lnTo>
                  <a:cubicBezTo>
                    <a:pt x="0" y="0"/>
                    <a:pt x="1" y="1"/>
                    <a:pt x="1" y="2"/>
                  </a:cubicBezTo>
                  <a:cubicBezTo>
                    <a:pt x="1" y="2"/>
                    <a:pt x="1" y="2"/>
                    <a:pt x="1" y="2"/>
                  </a:cubicBezTo>
                  <a:lnTo>
                    <a:pt x="1" y="2"/>
                  </a:lnTo>
                  <a:cubicBezTo>
                    <a:pt x="0" y="2"/>
                    <a:pt x="22" y="33"/>
                    <a:pt x="26" y="40"/>
                  </a:cubicBezTo>
                  <a:cubicBezTo>
                    <a:pt x="22" y="30"/>
                    <a:pt x="1"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2722557" y="1658857"/>
              <a:ext cx="1387" cy="2697"/>
            </a:xfrm>
            <a:custGeom>
              <a:avLst/>
              <a:gdLst/>
              <a:ahLst/>
              <a:cxnLst/>
              <a:rect l="l" t="t" r="r" b="b"/>
              <a:pathLst>
                <a:path w="18" h="35" extrusionOk="0">
                  <a:moveTo>
                    <a:pt x="0" y="0"/>
                  </a:moveTo>
                  <a:lnTo>
                    <a:pt x="10" y="21"/>
                  </a:lnTo>
                  <a:lnTo>
                    <a:pt x="17" y="35"/>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2722788" y="1657778"/>
              <a:ext cx="2158" cy="4008"/>
            </a:xfrm>
            <a:custGeom>
              <a:avLst/>
              <a:gdLst/>
              <a:ahLst/>
              <a:cxnLst/>
              <a:rect l="l" t="t" r="r" b="b"/>
              <a:pathLst>
                <a:path w="28" h="52" extrusionOk="0">
                  <a:moveTo>
                    <a:pt x="10" y="1"/>
                  </a:moveTo>
                  <a:cubicBezTo>
                    <a:pt x="6" y="1"/>
                    <a:pt x="15" y="22"/>
                    <a:pt x="11" y="22"/>
                  </a:cubicBezTo>
                  <a:cubicBezTo>
                    <a:pt x="11" y="22"/>
                    <a:pt x="9" y="21"/>
                    <a:pt x="7" y="19"/>
                  </a:cubicBezTo>
                  <a:lnTo>
                    <a:pt x="0" y="8"/>
                  </a:lnTo>
                  <a:lnTo>
                    <a:pt x="27" y="52"/>
                  </a:lnTo>
                  <a:cubicBezTo>
                    <a:pt x="27" y="44"/>
                    <a:pt x="18" y="19"/>
                    <a:pt x="23" y="19"/>
                  </a:cubicBezTo>
                  <a:lnTo>
                    <a:pt x="23" y="19"/>
                  </a:lnTo>
                  <a:cubicBezTo>
                    <a:pt x="24" y="19"/>
                    <a:pt x="25" y="19"/>
                    <a:pt x="27" y="22"/>
                  </a:cubicBezTo>
                  <a:cubicBezTo>
                    <a:pt x="17" y="6"/>
                    <a:pt x="12" y="1"/>
                    <a:pt x="1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2730957" y="1667026"/>
              <a:ext cx="771" cy="1310"/>
            </a:xfrm>
            <a:custGeom>
              <a:avLst/>
              <a:gdLst/>
              <a:ahLst/>
              <a:cxnLst/>
              <a:rect l="l" t="t" r="r" b="b"/>
              <a:pathLst>
                <a:path w="10" h="17" extrusionOk="0">
                  <a:moveTo>
                    <a:pt x="1" y="0"/>
                  </a:moveTo>
                  <a:cubicBezTo>
                    <a:pt x="1" y="0"/>
                    <a:pt x="1" y="1"/>
                    <a:pt x="1" y="1"/>
                  </a:cubicBezTo>
                  <a:lnTo>
                    <a:pt x="1" y="1"/>
                  </a:lnTo>
                  <a:cubicBezTo>
                    <a:pt x="1" y="1"/>
                    <a:pt x="1" y="0"/>
                    <a:pt x="1" y="0"/>
                  </a:cubicBezTo>
                  <a:close/>
                  <a:moveTo>
                    <a:pt x="1" y="1"/>
                  </a:moveTo>
                  <a:cubicBezTo>
                    <a:pt x="1" y="2"/>
                    <a:pt x="2" y="6"/>
                    <a:pt x="2" y="13"/>
                  </a:cubicBezTo>
                  <a:cubicBezTo>
                    <a:pt x="6" y="13"/>
                    <a:pt x="6" y="16"/>
                    <a:pt x="10" y="16"/>
                  </a:cubicBezTo>
                  <a:cubicBezTo>
                    <a:pt x="4" y="8"/>
                    <a:pt x="2" y="3"/>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2731651" y="1668259"/>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2731651" y="1666641"/>
              <a:ext cx="2389" cy="3776"/>
            </a:xfrm>
            <a:custGeom>
              <a:avLst/>
              <a:gdLst/>
              <a:ahLst/>
              <a:cxnLst/>
              <a:rect l="l" t="t" r="r" b="b"/>
              <a:pathLst>
                <a:path w="31" h="49" extrusionOk="0">
                  <a:moveTo>
                    <a:pt x="1" y="1"/>
                  </a:moveTo>
                  <a:lnTo>
                    <a:pt x="10" y="25"/>
                  </a:lnTo>
                  <a:cubicBezTo>
                    <a:pt x="21" y="35"/>
                    <a:pt x="24" y="38"/>
                    <a:pt x="31" y="49"/>
                  </a:cubicBezTo>
                  <a:cubicBezTo>
                    <a:pt x="24" y="35"/>
                    <a:pt x="17"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2729801" y="1663558"/>
              <a:ext cx="771" cy="1079"/>
            </a:xfrm>
            <a:custGeom>
              <a:avLst/>
              <a:gdLst/>
              <a:ahLst/>
              <a:cxnLst/>
              <a:rect l="l" t="t" r="r" b="b"/>
              <a:pathLst>
                <a:path w="10" h="14" extrusionOk="0">
                  <a:moveTo>
                    <a:pt x="0" y="0"/>
                  </a:moveTo>
                  <a:lnTo>
                    <a:pt x="4" y="11"/>
                  </a:lnTo>
                  <a:cubicBezTo>
                    <a:pt x="7" y="12"/>
                    <a:pt x="9" y="13"/>
                    <a:pt x="9" y="13"/>
                  </a:cubicBezTo>
                  <a:cubicBezTo>
                    <a:pt x="9" y="13"/>
                    <a:pt x="7" y="1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2729493" y="1663327"/>
              <a:ext cx="1464" cy="2389"/>
            </a:xfrm>
            <a:custGeom>
              <a:avLst/>
              <a:gdLst/>
              <a:ahLst/>
              <a:cxnLst/>
              <a:rect l="l" t="t" r="r" b="b"/>
              <a:pathLst>
                <a:path w="19" h="31" extrusionOk="0">
                  <a:moveTo>
                    <a:pt x="1" y="0"/>
                  </a:moveTo>
                  <a:cubicBezTo>
                    <a:pt x="0" y="0"/>
                    <a:pt x="3" y="5"/>
                    <a:pt x="12" y="20"/>
                  </a:cubicBezTo>
                  <a:cubicBezTo>
                    <a:pt x="8" y="15"/>
                    <a:pt x="7" y="13"/>
                    <a:pt x="7" y="13"/>
                  </a:cubicBezTo>
                  <a:lnTo>
                    <a:pt x="7" y="13"/>
                  </a:lnTo>
                  <a:cubicBezTo>
                    <a:pt x="7" y="13"/>
                    <a:pt x="14" y="24"/>
                    <a:pt x="18" y="31"/>
                  </a:cubicBezTo>
                  <a:lnTo>
                    <a:pt x="8" y="14"/>
                  </a:lnTo>
                  <a:cubicBezTo>
                    <a:pt x="6" y="8"/>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2728260" y="1662325"/>
              <a:ext cx="2158" cy="3006"/>
            </a:xfrm>
            <a:custGeom>
              <a:avLst/>
              <a:gdLst/>
              <a:ahLst/>
              <a:cxnLst/>
              <a:rect l="l" t="t" r="r" b="b"/>
              <a:pathLst>
                <a:path w="28" h="39" extrusionOk="0">
                  <a:moveTo>
                    <a:pt x="0" y="0"/>
                  </a:moveTo>
                  <a:cubicBezTo>
                    <a:pt x="0" y="9"/>
                    <a:pt x="19" y="38"/>
                    <a:pt x="26" y="38"/>
                  </a:cubicBezTo>
                  <a:cubicBezTo>
                    <a:pt x="26" y="38"/>
                    <a:pt x="27" y="38"/>
                    <a:pt x="28" y="37"/>
                  </a:cubicBezTo>
                  <a:cubicBezTo>
                    <a:pt x="17" y="27"/>
                    <a:pt x="11" y="2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2720938" y="1653925"/>
              <a:ext cx="1541" cy="1695"/>
            </a:xfrm>
            <a:custGeom>
              <a:avLst/>
              <a:gdLst/>
              <a:ahLst/>
              <a:cxnLst/>
              <a:rect l="l" t="t" r="r" b="b"/>
              <a:pathLst>
                <a:path w="20" h="22" extrusionOk="0">
                  <a:moveTo>
                    <a:pt x="1" y="0"/>
                  </a:moveTo>
                  <a:lnTo>
                    <a:pt x="11" y="21"/>
                  </a:lnTo>
                  <a:cubicBezTo>
                    <a:pt x="10" y="19"/>
                    <a:pt x="10" y="18"/>
                    <a:pt x="11" y="18"/>
                  </a:cubicBezTo>
                  <a:cubicBezTo>
                    <a:pt x="13" y="18"/>
                    <a:pt x="18" y="21"/>
                    <a:pt x="19" y="21"/>
                  </a:cubicBezTo>
                  <a:cubicBezTo>
                    <a:pt x="19" y="21"/>
                    <a:pt x="18" y="20"/>
                    <a:pt x="14" y="1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2732190" y="1664637"/>
              <a:ext cx="2389" cy="3391"/>
            </a:xfrm>
            <a:custGeom>
              <a:avLst/>
              <a:gdLst/>
              <a:ahLst/>
              <a:cxnLst/>
              <a:rect l="l" t="t" r="r" b="b"/>
              <a:pathLst>
                <a:path w="31" h="44" extrusionOk="0">
                  <a:moveTo>
                    <a:pt x="0" y="0"/>
                  </a:moveTo>
                  <a:lnTo>
                    <a:pt x="7" y="14"/>
                  </a:lnTo>
                  <a:cubicBezTo>
                    <a:pt x="10" y="17"/>
                    <a:pt x="13" y="20"/>
                    <a:pt x="17" y="24"/>
                  </a:cubicBezTo>
                  <a:lnTo>
                    <a:pt x="17" y="24"/>
                  </a:lnTo>
                  <a:cubicBezTo>
                    <a:pt x="11" y="16"/>
                    <a:pt x="5" y="7"/>
                    <a:pt x="0" y="0"/>
                  </a:cubicBezTo>
                  <a:close/>
                  <a:moveTo>
                    <a:pt x="17" y="24"/>
                  </a:moveTo>
                  <a:lnTo>
                    <a:pt x="17" y="24"/>
                  </a:lnTo>
                  <a:cubicBezTo>
                    <a:pt x="22" y="32"/>
                    <a:pt x="27" y="39"/>
                    <a:pt x="30" y="44"/>
                  </a:cubicBezTo>
                  <a:cubicBezTo>
                    <a:pt x="25" y="35"/>
                    <a:pt x="21" y="29"/>
                    <a:pt x="17" y="2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2731111" y="1662788"/>
              <a:ext cx="1156" cy="1927"/>
            </a:xfrm>
            <a:custGeom>
              <a:avLst/>
              <a:gdLst/>
              <a:ahLst/>
              <a:cxnLst/>
              <a:rect l="l" t="t" r="r" b="b"/>
              <a:pathLst>
                <a:path w="15" h="25" extrusionOk="0">
                  <a:moveTo>
                    <a:pt x="4" y="1"/>
                  </a:moveTo>
                  <a:cubicBezTo>
                    <a:pt x="0" y="1"/>
                    <a:pt x="4" y="10"/>
                    <a:pt x="14" y="24"/>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2726641" y="1658626"/>
              <a:ext cx="2004" cy="3776"/>
            </a:xfrm>
            <a:custGeom>
              <a:avLst/>
              <a:gdLst/>
              <a:ahLst/>
              <a:cxnLst/>
              <a:rect l="l" t="t" r="r" b="b"/>
              <a:pathLst>
                <a:path w="26" h="49" extrusionOk="0">
                  <a:moveTo>
                    <a:pt x="1" y="0"/>
                  </a:moveTo>
                  <a:lnTo>
                    <a:pt x="25" y="48"/>
                  </a:lnTo>
                  <a:lnTo>
                    <a:pt x="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2735042" y="1666410"/>
              <a:ext cx="1850" cy="3468"/>
            </a:xfrm>
            <a:custGeom>
              <a:avLst/>
              <a:gdLst/>
              <a:ahLst/>
              <a:cxnLst/>
              <a:rect l="l" t="t" r="r" b="b"/>
              <a:pathLst>
                <a:path w="24" h="45" extrusionOk="0">
                  <a:moveTo>
                    <a:pt x="0" y="1"/>
                  </a:moveTo>
                  <a:lnTo>
                    <a:pt x="7" y="14"/>
                  </a:lnTo>
                  <a:lnTo>
                    <a:pt x="24" y="4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2736043" y="1666641"/>
              <a:ext cx="2697" cy="4316"/>
            </a:xfrm>
            <a:custGeom>
              <a:avLst/>
              <a:gdLst/>
              <a:ahLst/>
              <a:cxnLst/>
              <a:rect l="l" t="t" r="r" b="b"/>
              <a:pathLst>
                <a:path w="35" h="56" extrusionOk="0">
                  <a:moveTo>
                    <a:pt x="0" y="1"/>
                  </a:moveTo>
                  <a:lnTo>
                    <a:pt x="0" y="1"/>
                  </a:lnTo>
                  <a:cubicBezTo>
                    <a:pt x="14" y="25"/>
                    <a:pt x="28" y="38"/>
                    <a:pt x="34" y="55"/>
                  </a:cubicBezTo>
                  <a:cubicBezTo>
                    <a:pt x="34" y="49"/>
                    <a:pt x="25" y="28"/>
                    <a:pt x="14" y="11"/>
                  </a:cubicBezTo>
                  <a:lnTo>
                    <a:pt x="14" y="11"/>
                  </a:lnTo>
                  <a:cubicBezTo>
                    <a:pt x="15" y="15"/>
                    <a:pt x="16" y="17"/>
                    <a:pt x="15" y="17"/>
                  </a:cubicBezTo>
                  <a:cubicBezTo>
                    <a:pt x="14" y="17"/>
                    <a:pt x="9" y="12"/>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2736043" y="1665100"/>
              <a:ext cx="1156" cy="2466"/>
            </a:xfrm>
            <a:custGeom>
              <a:avLst/>
              <a:gdLst/>
              <a:ahLst/>
              <a:cxnLst/>
              <a:rect l="l" t="t" r="r" b="b"/>
              <a:pathLst>
                <a:path w="15" h="32" extrusionOk="0">
                  <a:moveTo>
                    <a:pt x="0" y="1"/>
                  </a:moveTo>
                  <a:cubicBezTo>
                    <a:pt x="1" y="2"/>
                    <a:pt x="2" y="3"/>
                    <a:pt x="2" y="4"/>
                  </a:cubicBezTo>
                  <a:lnTo>
                    <a:pt x="2" y="4"/>
                  </a:lnTo>
                  <a:cubicBezTo>
                    <a:pt x="2" y="3"/>
                    <a:pt x="1" y="2"/>
                    <a:pt x="0" y="1"/>
                  </a:cubicBezTo>
                  <a:close/>
                  <a:moveTo>
                    <a:pt x="2" y="4"/>
                  </a:moveTo>
                  <a:lnTo>
                    <a:pt x="2" y="4"/>
                  </a:lnTo>
                  <a:cubicBezTo>
                    <a:pt x="5" y="10"/>
                    <a:pt x="8" y="18"/>
                    <a:pt x="13" y="28"/>
                  </a:cubicBezTo>
                  <a:lnTo>
                    <a:pt x="13" y="28"/>
                  </a:lnTo>
                  <a:cubicBezTo>
                    <a:pt x="10" y="23"/>
                    <a:pt x="7" y="14"/>
                    <a:pt x="2" y="4"/>
                  </a:cubicBezTo>
                  <a:close/>
                  <a:moveTo>
                    <a:pt x="13" y="28"/>
                  </a:moveTo>
                  <a:lnTo>
                    <a:pt x="13" y="28"/>
                  </a:lnTo>
                  <a:cubicBezTo>
                    <a:pt x="13" y="29"/>
                    <a:pt x="14" y="30"/>
                    <a:pt x="14" y="31"/>
                  </a:cubicBezTo>
                  <a:cubicBezTo>
                    <a:pt x="14" y="30"/>
                    <a:pt x="13" y="29"/>
                    <a:pt x="13" y="2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2732190" y="1663019"/>
              <a:ext cx="1850" cy="2466"/>
            </a:xfrm>
            <a:custGeom>
              <a:avLst/>
              <a:gdLst/>
              <a:ahLst/>
              <a:cxnLst/>
              <a:rect l="l" t="t" r="r" b="b"/>
              <a:pathLst>
                <a:path w="24" h="32" extrusionOk="0">
                  <a:moveTo>
                    <a:pt x="0" y="1"/>
                  </a:moveTo>
                  <a:cubicBezTo>
                    <a:pt x="3" y="7"/>
                    <a:pt x="17" y="24"/>
                    <a:pt x="24" y="32"/>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2732190" y="1662788"/>
              <a:ext cx="308" cy="308"/>
            </a:xfrm>
            <a:custGeom>
              <a:avLst/>
              <a:gdLst/>
              <a:ahLst/>
              <a:cxnLst/>
              <a:rect l="l" t="t" r="r" b="b"/>
              <a:pathLst>
                <a:path w="4" h="4" extrusionOk="0">
                  <a:moveTo>
                    <a:pt x="0" y="1"/>
                  </a:moveTo>
                  <a:lnTo>
                    <a:pt x="0" y="4"/>
                  </a:lnTo>
                  <a:lnTo>
                    <a:pt x="3"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2731882" y="1662788"/>
              <a:ext cx="385" cy="308"/>
            </a:xfrm>
            <a:custGeom>
              <a:avLst/>
              <a:gdLst/>
              <a:ahLst/>
              <a:cxnLst/>
              <a:rect l="l" t="t" r="r" b="b"/>
              <a:pathLst>
                <a:path w="5" h="4" extrusionOk="0">
                  <a:moveTo>
                    <a:pt x="4" y="4"/>
                  </a:moveTo>
                  <a:lnTo>
                    <a:pt x="4" y="4"/>
                  </a:lnTo>
                  <a:cubicBezTo>
                    <a:pt x="1" y="1"/>
                    <a:pt x="1" y="1"/>
                    <a:pt x="4"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2725948" y="1655235"/>
              <a:ext cx="3160" cy="5549"/>
            </a:xfrm>
            <a:custGeom>
              <a:avLst/>
              <a:gdLst/>
              <a:ahLst/>
              <a:cxnLst/>
              <a:rect l="l" t="t" r="r" b="b"/>
              <a:pathLst>
                <a:path w="41" h="72" extrusionOk="0">
                  <a:moveTo>
                    <a:pt x="0" y="0"/>
                  </a:moveTo>
                  <a:lnTo>
                    <a:pt x="0" y="0"/>
                  </a:lnTo>
                  <a:cubicBezTo>
                    <a:pt x="14" y="24"/>
                    <a:pt x="24" y="41"/>
                    <a:pt x="41" y="72"/>
                  </a:cubicBezTo>
                  <a:cubicBezTo>
                    <a:pt x="30" y="52"/>
                    <a:pt x="20" y="2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2729262" y="1659397"/>
              <a:ext cx="1387" cy="2389"/>
            </a:xfrm>
            <a:custGeom>
              <a:avLst/>
              <a:gdLst/>
              <a:ahLst/>
              <a:cxnLst/>
              <a:rect l="l" t="t" r="r" b="b"/>
              <a:pathLst>
                <a:path w="18" h="31" extrusionOk="0">
                  <a:moveTo>
                    <a:pt x="1" y="1"/>
                  </a:moveTo>
                  <a:cubicBezTo>
                    <a:pt x="3" y="9"/>
                    <a:pt x="11" y="17"/>
                    <a:pt x="15" y="25"/>
                  </a:cubicBezTo>
                  <a:lnTo>
                    <a:pt x="15" y="25"/>
                  </a:lnTo>
                  <a:lnTo>
                    <a:pt x="7" y="7"/>
                  </a:lnTo>
                  <a:lnTo>
                    <a:pt x="1" y="1"/>
                  </a:lnTo>
                  <a:close/>
                  <a:moveTo>
                    <a:pt x="15" y="25"/>
                  </a:moveTo>
                  <a:lnTo>
                    <a:pt x="18" y="31"/>
                  </a:lnTo>
                  <a:cubicBezTo>
                    <a:pt x="17" y="29"/>
                    <a:pt x="16" y="27"/>
                    <a:pt x="15" y="2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2729570" y="1658857"/>
              <a:ext cx="617" cy="1156"/>
            </a:xfrm>
            <a:custGeom>
              <a:avLst/>
              <a:gdLst/>
              <a:ahLst/>
              <a:cxnLst/>
              <a:rect l="l" t="t" r="r" b="b"/>
              <a:pathLst>
                <a:path w="8" h="15" extrusionOk="0">
                  <a:moveTo>
                    <a:pt x="0" y="0"/>
                  </a:moveTo>
                  <a:lnTo>
                    <a:pt x="3" y="14"/>
                  </a:lnTo>
                  <a:lnTo>
                    <a:pt x="7"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2732421" y="1661015"/>
              <a:ext cx="1618" cy="2158"/>
            </a:xfrm>
            <a:custGeom>
              <a:avLst/>
              <a:gdLst/>
              <a:ahLst/>
              <a:cxnLst/>
              <a:rect l="l" t="t" r="r" b="b"/>
              <a:pathLst>
                <a:path w="21" h="28" extrusionOk="0">
                  <a:moveTo>
                    <a:pt x="0" y="0"/>
                  </a:moveTo>
                  <a:cubicBezTo>
                    <a:pt x="6" y="9"/>
                    <a:pt x="19" y="27"/>
                    <a:pt x="20" y="27"/>
                  </a:cubicBezTo>
                  <a:cubicBezTo>
                    <a:pt x="21" y="27"/>
                    <a:pt x="21" y="27"/>
                    <a:pt x="21" y="27"/>
                  </a:cubicBezTo>
                  <a:cubicBezTo>
                    <a:pt x="14" y="13"/>
                    <a:pt x="14" y="10"/>
                    <a:pt x="14" y="7"/>
                  </a:cubicBezTo>
                  <a:cubicBezTo>
                    <a:pt x="7" y="0"/>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2732730" y="1662479"/>
              <a:ext cx="231" cy="385"/>
            </a:xfrm>
            <a:custGeom>
              <a:avLst/>
              <a:gdLst/>
              <a:ahLst/>
              <a:cxnLst/>
              <a:rect l="l" t="t" r="r" b="b"/>
              <a:pathLst>
                <a:path w="3" h="5" extrusionOk="0">
                  <a:moveTo>
                    <a:pt x="0" y="0"/>
                  </a:moveTo>
                  <a:cubicBezTo>
                    <a:pt x="0" y="1"/>
                    <a:pt x="1" y="1"/>
                    <a:pt x="3" y="5"/>
                  </a:cubicBezTo>
                  <a:lnTo>
                    <a:pt x="3" y="1"/>
                  </a:lnTo>
                  <a:cubicBezTo>
                    <a:pt x="1" y="1"/>
                    <a:pt x="0" y="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2734502" y="1660167"/>
              <a:ext cx="385" cy="617"/>
            </a:xfrm>
            <a:custGeom>
              <a:avLst/>
              <a:gdLst/>
              <a:ahLst/>
              <a:cxnLst/>
              <a:rect l="l" t="t" r="r" b="b"/>
              <a:pathLst>
                <a:path w="5" h="8" extrusionOk="0">
                  <a:moveTo>
                    <a:pt x="0" y="0"/>
                  </a:moveTo>
                  <a:cubicBezTo>
                    <a:pt x="0" y="0"/>
                    <a:pt x="4" y="4"/>
                    <a:pt x="4" y="8"/>
                  </a:cubicBezTo>
                  <a:cubicBezTo>
                    <a:pt x="4" y="4"/>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2731805" y="1660321"/>
              <a:ext cx="694" cy="1464"/>
            </a:xfrm>
            <a:custGeom>
              <a:avLst/>
              <a:gdLst/>
              <a:ahLst/>
              <a:cxnLst/>
              <a:rect l="l" t="t" r="r" b="b"/>
              <a:pathLst>
                <a:path w="9" h="19" extrusionOk="0">
                  <a:moveTo>
                    <a:pt x="3" y="1"/>
                  </a:moveTo>
                  <a:cubicBezTo>
                    <a:pt x="1" y="1"/>
                    <a:pt x="6" y="8"/>
                    <a:pt x="8" y="19"/>
                  </a:cubicBezTo>
                  <a:lnTo>
                    <a:pt x="8" y="9"/>
                  </a:lnTo>
                  <a:cubicBezTo>
                    <a:pt x="5" y="6"/>
                    <a:pt x="5" y="2"/>
                    <a:pt x="5" y="2"/>
                  </a:cubicBezTo>
                  <a:cubicBezTo>
                    <a:pt x="4" y="1"/>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2734502" y="1662556"/>
              <a:ext cx="1233" cy="1464"/>
            </a:xfrm>
            <a:custGeom>
              <a:avLst/>
              <a:gdLst/>
              <a:ahLst/>
              <a:cxnLst/>
              <a:rect l="l" t="t" r="r" b="b"/>
              <a:pathLst>
                <a:path w="16" h="19" extrusionOk="0">
                  <a:moveTo>
                    <a:pt x="0" y="0"/>
                  </a:moveTo>
                  <a:lnTo>
                    <a:pt x="0" y="0"/>
                  </a:lnTo>
                  <a:cubicBezTo>
                    <a:pt x="4" y="6"/>
                    <a:pt x="10" y="13"/>
                    <a:pt x="13" y="16"/>
                  </a:cubicBezTo>
                  <a:lnTo>
                    <a:pt x="13" y="16"/>
                  </a:lnTo>
                  <a:cubicBezTo>
                    <a:pt x="10" y="9"/>
                    <a:pt x="4" y="3"/>
                    <a:pt x="0" y="0"/>
                  </a:cubicBezTo>
                  <a:close/>
                  <a:moveTo>
                    <a:pt x="13" y="16"/>
                  </a:moveTo>
                  <a:lnTo>
                    <a:pt x="13" y="16"/>
                  </a:lnTo>
                  <a:cubicBezTo>
                    <a:pt x="14" y="17"/>
                    <a:pt x="14" y="17"/>
                    <a:pt x="14" y="17"/>
                  </a:cubicBezTo>
                  <a:cubicBezTo>
                    <a:pt x="15" y="18"/>
                    <a:pt x="16" y="19"/>
                    <a:pt x="16" y="19"/>
                  </a:cubicBezTo>
                  <a:cubicBezTo>
                    <a:pt x="16" y="19"/>
                    <a:pt x="15" y="18"/>
                    <a:pt x="13" y="1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2733500" y="1663327"/>
              <a:ext cx="231" cy="462"/>
            </a:xfrm>
            <a:custGeom>
              <a:avLst/>
              <a:gdLst/>
              <a:ahLst/>
              <a:cxnLst/>
              <a:rect l="l" t="t" r="r" b="b"/>
              <a:pathLst>
                <a:path w="3" h="6" extrusionOk="0">
                  <a:moveTo>
                    <a:pt x="0" y="0"/>
                  </a:moveTo>
                  <a:cubicBezTo>
                    <a:pt x="1" y="4"/>
                    <a:pt x="2" y="6"/>
                    <a:pt x="2" y="6"/>
                  </a:cubicBezTo>
                  <a:cubicBezTo>
                    <a:pt x="3" y="6"/>
                    <a:pt x="2" y="2"/>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2732421" y="1661709"/>
              <a:ext cx="1156" cy="1695"/>
            </a:xfrm>
            <a:custGeom>
              <a:avLst/>
              <a:gdLst/>
              <a:ahLst/>
              <a:cxnLst/>
              <a:rect l="l" t="t" r="r" b="b"/>
              <a:pathLst>
                <a:path w="15" h="22" extrusionOk="0">
                  <a:moveTo>
                    <a:pt x="0" y="1"/>
                  </a:moveTo>
                  <a:cubicBezTo>
                    <a:pt x="1" y="1"/>
                    <a:pt x="1" y="1"/>
                    <a:pt x="1" y="2"/>
                  </a:cubicBezTo>
                  <a:lnTo>
                    <a:pt x="1" y="2"/>
                  </a:lnTo>
                  <a:cubicBezTo>
                    <a:pt x="1" y="1"/>
                    <a:pt x="1" y="1"/>
                    <a:pt x="0" y="1"/>
                  </a:cubicBezTo>
                  <a:close/>
                  <a:moveTo>
                    <a:pt x="1" y="2"/>
                  </a:moveTo>
                  <a:lnTo>
                    <a:pt x="1" y="2"/>
                  </a:lnTo>
                  <a:cubicBezTo>
                    <a:pt x="4" y="5"/>
                    <a:pt x="4" y="8"/>
                    <a:pt x="7" y="11"/>
                  </a:cubicBezTo>
                  <a:cubicBezTo>
                    <a:pt x="7" y="15"/>
                    <a:pt x="11" y="18"/>
                    <a:pt x="14" y="21"/>
                  </a:cubicBezTo>
                  <a:cubicBezTo>
                    <a:pt x="11" y="15"/>
                    <a:pt x="7" y="9"/>
                    <a:pt x="1" y="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2724637" y="1643829"/>
              <a:ext cx="9942" cy="16415"/>
            </a:xfrm>
            <a:custGeom>
              <a:avLst/>
              <a:gdLst/>
              <a:ahLst/>
              <a:cxnLst/>
              <a:rect l="l" t="t" r="r" b="b"/>
              <a:pathLst>
                <a:path w="129" h="213" extrusionOk="0">
                  <a:moveTo>
                    <a:pt x="0" y="0"/>
                  </a:moveTo>
                  <a:cubicBezTo>
                    <a:pt x="14" y="21"/>
                    <a:pt x="25" y="43"/>
                    <a:pt x="22" y="43"/>
                  </a:cubicBezTo>
                  <a:cubicBezTo>
                    <a:pt x="21" y="43"/>
                    <a:pt x="17" y="39"/>
                    <a:pt x="11" y="30"/>
                  </a:cubicBezTo>
                  <a:lnTo>
                    <a:pt x="11" y="30"/>
                  </a:lnTo>
                  <a:cubicBezTo>
                    <a:pt x="20" y="58"/>
                    <a:pt x="88" y="159"/>
                    <a:pt x="128" y="212"/>
                  </a:cubicBezTo>
                  <a:cubicBezTo>
                    <a:pt x="122" y="200"/>
                    <a:pt x="112" y="186"/>
                    <a:pt x="105" y="165"/>
                  </a:cubicBezTo>
                  <a:cubicBezTo>
                    <a:pt x="92" y="148"/>
                    <a:pt x="71" y="131"/>
                    <a:pt x="54" y="101"/>
                  </a:cubicBezTo>
                  <a:cubicBezTo>
                    <a:pt x="53" y="96"/>
                    <a:pt x="54" y="94"/>
                    <a:pt x="55" y="94"/>
                  </a:cubicBezTo>
                  <a:cubicBezTo>
                    <a:pt x="58" y="94"/>
                    <a:pt x="68" y="112"/>
                    <a:pt x="78" y="125"/>
                  </a:cubicBezTo>
                  <a:cubicBezTo>
                    <a:pt x="51" y="88"/>
                    <a:pt x="47" y="64"/>
                    <a:pt x="11" y="10"/>
                  </a:cubicBezTo>
                  <a:lnTo>
                    <a:pt x="11" y="10"/>
                  </a:lnTo>
                  <a:lnTo>
                    <a:pt x="20" y="30"/>
                  </a:lnTo>
                  <a:cubicBezTo>
                    <a:pt x="14" y="24"/>
                    <a:pt x="6"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2733963" y="1660707"/>
              <a:ext cx="2466" cy="2929"/>
            </a:xfrm>
            <a:custGeom>
              <a:avLst/>
              <a:gdLst/>
              <a:ahLst/>
              <a:cxnLst/>
              <a:rect l="l" t="t" r="r" b="b"/>
              <a:pathLst>
                <a:path w="32" h="38" extrusionOk="0">
                  <a:moveTo>
                    <a:pt x="1" y="1"/>
                  </a:moveTo>
                  <a:cubicBezTo>
                    <a:pt x="4" y="4"/>
                    <a:pt x="14" y="14"/>
                    <a:pt x="31" y="37"/>
                  </a:cubicBezTo>
                  <a:cubicBezTo>
                    <a:pt x="24" y="21"/>
                    <a:pt x="18" y="11"/>
                    <a:pt x="1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2729262" y="1654156"/>
              <a:ext cx="5318" cy="8477"/>
            </a:xfrm>
            <a:custGeom>
              <a:avLst/>
              <a:gdLst/>
              <a:ahLst/>
              <a:cxnLst/>
              <a:rect l="l" t="t" r="r" b="b"/>
              <a:pathLst>
                <a:path w="69" h="110" extrusionOk="0">
                  <a:moveTo>
                    <a:pt x="55" y="89"/>
                  </a:moveTo>
                  <a:cubicBezTo>
                    <a:pt x="62" y="96"/>
                    <a:pt x="62" y="96"/>
                    <a:pt x="62" y="102"/>
                  </a:cubicBezTo>
                  <a:cubicBezTo>
                    <a:pt x="62" y="96"/>
                    <a:pt x="58" y="92"/>
                    <a:pt x="55" y="89"/>
                  </a:cubicBezTo>
                  <a:close/>
                  <a:moveTo>
                    <a:pt x="64" y="101"/>
                  </a:moveTo>
                  <a:lnTo>
                    <a:pt x="64" y="102"/>
                  </a:lnTo>
                  <a:lnTo>
                    <a:pt x="65" y="102"/>
                  </a:lnTo>
                  <a:cubicBezTo>
                    <a:pt x="65" y="102"/>
                    <a:pt x="64" y="101"/>
                    <a:pt x="64" y="101"/>
                  </a:cubicBezTo>
                  <a:close/>
                  <a:moveTo>
                    <a:pt x="4" y="1"/>
                  </a:moveTo>
                  <a:cubicBezTo>
                    <a:pt x="1" y="8"/>
                    <a:pt x="18" y="31"/>
                    <a:pt x="24" y="48"/>
                  </a:cubicBezTo>
                  <a:cubicBezTo>
                    <a:pt x="25" y="46"/>
                    <a:pt x="25" y="45"/>
                    <a:pt x="26" y="45"/>
                  </a:cubicBezTo>
                  <a:cubicBezTo>
                    <a:pt x="30" y="45"/>
                    <a:pt x="38" y="72"/>
                    <a:pt x="52" y="86"/>
                  </a:cubicBezTo>
                  <a:cubicBezTo>
                    <a:pt x="55" y="92"/>
                    <a:pt x="55" y="92"/>
                    <a:pt x="55" y="96"/>
                  </a:cubicBezTo>
                  <a:cubicBezTo>
                    <a:pt x="58" y="98"/>
                    <a:pt x="60" y="100"/>
                    <a:pt x="64" y="104"/>
                  </a:cubicBezTo>
                  <a:lnTo>
                    <a:pt x="64" y="104"/>
                  </a:lnTo>
                  <a:cubicBezTo>
                    <a:pt x="63" y="104"/>
                    <a:pt x="63" y="103"/>
                    <a:pt x="63" y="102"/>
                  </a:cubicBezTo>
                  <a:lnTo>
                    <a:pt x="63" y="102"/>
                  </a:lnTo>
                  <a:cubicBezTo>
                    <a:pt x="64" y="103"/>
                    <a:pt x="64" y="104"/>
                    <a:pt x="65" y="104"/>
                  </a:cubicBezTo>
                  <a:lnTo>
                    <a:pt x="65" y="104"/>
                  </a:lnTo>
                  <a:lnTo>
                    <a:pt x="64" y="102"/>
                  </a:lnTo>
                  <a:lnTo>
                    <a:pt x="63" y="102"/>
                  </a:lnTo>
                  <a:cubicBezTo>
                    <a:pt x="62" y="101"/>
                    <a:pt x="62" y="101"/>
                    <a:pt x="63" y="101"/>
                  </a:cubicBezTo>
                  <a:lnTo>
                    <a:pt x="63" y="101"/>
                  </a:lnTo>
                  <a:cubicBezTo>
                    <a:pt x="63" y="101"/>
                    <a:pt x="64" y="101"/>
                    <a:pt x="64" y="101"/>
                  </a:cubicBezTo>
                  <a:lnTo>
                    <a:pt x="64" y="101"/>
                  </a:lnTo>
                  <a:lnTo>
                    <a:pt x="62" y="86"/>
                  </a:lnTo>
                  <a:cubicBezTo>
                    <a:pt x="60" y="83"/>
                    <a:pt x="59" y="82"/>
                    <a:pt x="58" y="82"/>
                  </a:cubicBezTo>
                  <a:cubicBezTo>
                    <a:pt x="56" y="82"/>
                    <a:pt x="55" y="85"/>
                    <a:pt x="55" y="89"/>
                  </a:cubicBezTo>
                  <a:cubicBezTo>
                    <a:pt x="35" y="55"/>
                    <a:pt x="28" y="38"/>
                    <a:pt x="4" y="1"/>
                  </a:cubicBezTo>
                  <a:close/>
                  <a:moveTo>
                    <a:pt x="64" y="104"/>
                  </a:moveTo>
                  <a:cubicBezTo>
                    <a:pt x="64" y="105"/>
                    <a:pt x="64" y="105"/>
                    <a:pt x="65" y="106"/>
                  </a:cubicBezTo>
                  <a:lnTo>
                    <a:pt x="68" y="109"/>
                  </a:lnTo>
                  <a:cubicBezTo>
                    <a:pt x="67" y="108"/>
                    <a:pt x="66" y="107"/>
                    <a:pt x="65" y="106"/>
                  </a:cubicBezTo>
                  <a:lnTo>
                    <a:pt x="65" y="106"/>
                  </a:lnTo>
                  <a:cubicBezTo>
                    <a:pt x="65" y="105"/>
                    <a:pt x="65" y="105"/>
                    <a:pt x="65" y="104"/>
                  </a:cubicBezTo>
                  <a:lnTo>
                    <a:pt x="65" y="104"/>
                  </a:lnTo>
                  <a:lnTo>
                    <a:pt x="65" y="106"/>
                  </a:lnTo>
                  <a:lnTo>
                    <a:pt x="65" y="106"/>
                  </a:lnTo>
                  <a:cubicBezTo>
                    <a:pt x="64" y="105"/>
                    <a:pt x="64" y="105"/>
                    <a:pt x="64" y="10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2722557" y="1649455"/>
              <a:ext cx="308" cy="925"/>
            </a:xfrm>
            <a:custGeom>
              <a:avLst/>
              <a:gdLst/>
              <a:ahLst/>
              <a:cxnLst/>
              <a:rect l="l" t="t" r="r" b="b"/>
              <a:pathLst>
                <a:path w="4" h="12" extrusionOk="0">
                  <a:moveTo>
                    <a:pt x="0" y="1"/>
                  </a:moveTo>
                  <a:cubicBezTo>
                    <a:pt x="0" y="5"/>
                    <a:pt x="3" y="8"/>
                    <a:pt x="3" y="11"/>
                  </a:cubicBezTo>
                  <a:cubicBezTo>
                    <a:pt x="3" y="5"/>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2722788" y="1650303"/>
              <a:ext cx="5241" cy="6782"/>
            </a:xfrm>
            <a:custGeom>
              <a:avLst/>
              <a:gdLst/>
              <a:ahLst/>
              <a:cxnLst/>
              <a:rect l="l" t="t" r="r" b="b"/>
              <a:pathLst>
                <a:path w="68" h="88" extrusionOk="0">
                  <a:moveTo>
                    <a:pt x="10" y="10"/>
                  </a:moveTo>
                  <a:cubicBezTo>
                    <a:pt x="11" y="11"/>
                    <a:pt x="12" y="13"/>
                    <a:pt x="13" y="14"/>
                  </a:cubicBezTo>
                  <a:lnTo>
                    <a:pt x="13" y="14"/>
                  </a:lnTo>
                  <a:cubicBezTo>
                    <a:pt x="12" y="12"/>
                    <a:pt x="11" y="11"/>
                    <a:pt x="10" y="10"/>
                  </a:cubicBezTo>
                  <a:close/>
                  <a:moveTo>
                    <a:pt x="0" y="0"/>
                  </a:moveTo>
                  <a:cubicBezTo>
                    <a:pt x="7" y="10"/>
                    <a:pt x="10" y="17"/>
                    <a:pt x="18" y="27"/>
                  </a:cubicBezTo>
                  <a:cubicBezTo>
                    <a:pt x="18" y="27"/>
                    <a:pt x="18" y="27"/>
                    <a:pt x="18" y="27"/>
                  </a:cubicBezTo>
                  <a:lnTo>
                    <a:pt x="18" y="27"/>
                  </a:lnTo>
                  <a:cubicBezTo>
                    <a:pt x="21" y="32"/>
                    <a:pt x="24" y="36"/>
                    <a:pt x="27" y="41"/>
                  </a:cubicBezTo>
                  <a:lnTo>
                    <a:pt x="24" y="34"/>
                  </a:lnTo>
                  <a:lnTo>
                    <a:pt x="24" y="34"/>
                  </a:lnTo>
                  <a:cubicBezTo>
                    <a:pt x="35" y="44"/>
                    <a:pt x="65" y="85"/>
                    <a:pt x="68" y="88"/>
                  </a:cubicBezTo>
                  <a:cubicBezTo>
                    <a:pt x="48" y="59"/>
                    <a:pt x="36" y="40"/>
                    <a:pt x="13" y="14"/>
                  </a:cubicBezTo>
                  <a:lnTo>
                    <a:pt x="13" y="14"/>
                  </a:lnTo>
                  <a:cubicBezTo>
                    <a:pt x="18" y="19"/>
                    <a:pt x="22" y="27"/>
                    <a:pt x="18" y="27"/>
                  </a:cubicBezTo>
                  <a:lnTo>
                    <a:pt x="18" y="27"/>
                  </a:lnTo>
                  <a:cubicBezTo>
                    <a:pt x="10" y="15"/>
                    <a:pt x="5" y="5"/>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2726179" y="1651613"/>
              <a:ext cx="2158" cy="3699"/>
            </a:xfrm>
            <a:custGeom>
              <a:avLst/>
              <a:gdLst/>
              <a:ahLst/>
              <a:cxnLst/>
              <a:rect l="l" t="t" r="r" b="b"/>
              <a:pathLst>
                <a:path w="28" h="48" extrusionOk="0">
                  <a:moveTo>
                    <a:pt x="0" y="0"/>
                  </a:moveTo>
                  <a:lnTo>
                    <a:pt x="11" y="17"/>
                  </a:lnTo>
                  <a:cubicBezTo>
                    <a:pt x="10" y="17"/>
                    <a:pt x="10" y="17"/>
                    <a:pt x="9" y="17"/>
                  </a:cubicBezTo>
                  <a:lnTo>
                    <a:pt x="9" y="17"/>
                  </a:lnTo>
                  <a:cubicBezTo>
                    <a:pt x="6" y="17"/>
                    <a:pt x="18" y="35"/>
                    <a:pt x="27" y="47"/>
                  </a:cubicBezTo>
                  <a:lnTo>
                    <a:pt x="21" y="2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2735273" y="1660707"/>
              <a:ext cx="2158" cy="4008"/>
            </a:xfrm>
            <a:custGeom>
              <a:avLst/>
              <a:gdLst/>
              <a:ahLst/>
              <a:cxnLst/>
              <a:rect l="l" t="t" r="r" b="b"/>
              <a:pathLst>
                <a:path w="28" h="52" extrusionOk="0">
                  <a:moveTo>
                    <a:pt x="1" y="1"/>
                  </a:moveTo>
                  <a:lnTo>
                    <a:pt x="7" y="14"/>
                  </a:lnTo>
                  <a:lnTo>
                    <a:pt x="27" y="51"/>
                  </a:lnTo>
                  <a:lnTo>
                    <a:pt x="27" y="51"/>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2736043" y="1661246"/>
              <a:ext cx="1618" cy="2389"/>
            </a:xfrm>
            <a:custGeom>
              <a:avLst/>
              <a:gdLst/>
              <a:ahLst/>
              <a:cxnLst/>
              <a:rect l="l" t="t" r="r" b="b"/>
              <a:pathLst>
                <a:path w="21" h="31" extrusionOk="0">
                  <a:moveTo>
                    <a:pt x="0" y="0"/>
                  </a:moveTo>
                  <a:lnTo>
                    <a:pt x="21" y="30"/>
                  </a:lnTo>
                  <a:lnTo>
                    <a:pt x="11" y="10"/>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2748066" y="1610459"/>
              <a:ext cx="308" cy="848"/>
            </a:xfrm>
            <a:custGeom>
              <a:avLst/>
              <a:gdLst/>
              <a:ahLst/>
              <a:cxnLst/>
              <a:rect l="l" t="t" r="r" b="b"/>
              <a:pathLst>
                <a:path w="4" h="11" extrusionOk="0">
                  <a:moveTo>
                    <a:pt x="0" y="0"/>
                  </a:moveTo>
                  <a:cubicBezTo>
                    <a:pt x="0" y="4"/>
                    <a:pt x="0" y="7"/>
                    <a:pt x="3"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2747295" y="1611461"/>
              <a:ext cx="848" cy="1387"/>
            </a:xfrm>
            <a:custGeom>
              <a:avLst/>
              <a:gdLst/>
              <a:ahLst/>
              <a:cxnLst/>
              <a:rect l="l" t="t" r="r" b="b"/>
              <a:pathLst>
                <a:path w="11" h="18" extrusionOk="0">
                  <a:moveTo>
                    <a:pt x="0" y="1"/>
                  </a:moveTo>
                  <a:lnTo>
                    <a:pt x="0" y="1"/>
                  </a:lnTo>
                  <a:cubicBezTo>
                    <a:pt x="0" y="1"/>
                    <a:pt x="4" y="7"/>
                    <a:pt x="10" y="1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2749607" y="1652075"/>
              <a:ext cx="3083" cy="3699"/>
            </a:xfrm>
            <a:custGeom>
              <a:avLst/>
              <a:gdLst/>
              <a:ahLst/>
              <a:cxnLst/>
              <a:rect l="l" t="t" r="r" b="b"/>
              <a:pathLst>
                <a:path w="40" h="48" extrusionOk="0">
                  <a:moveTo>
                    <a:pt x="0" y="1"/>
                  </a:moveTo>
                  <a:cubicBezTo>
                    <a:pt x="15" y="20"/>
                    <a:pt x="37" y="47"/>
                    <a:pt x="39" y="47"/>
                  </a:cubicBezTo>
                  <a:cubicBezTo>
                    <a:pt x="40" y="47"/>
                    <a:pt x="37" y="44"/>
                    <a:pt x="31" y="35"/>
                  </a:cubicBezTo>
                  <a:lnTo>
                    <a:pt x="7" y="1"/>
                  </a:lnTo>
                  <a:lnTo>
                    <a:pt x="7" y="1"/>
                  </a:lnTo>
                  <a:cubicBezTo>
                    <a:pt x="9" y="4"/>
                    <a:pt x="9" y="6"/>
                    <a:pt x="7" y="6"/>
                  </a:cubicBezTo>
                  <a:cubicBezTo>
                    <a:pt x="6" y="6"/>
                    <a:pt x="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2748297" y="1629495"/>
              <a:ext cx="1387" cy="2620"/>
            </a:xfrm>
            <a:custGeom>
              <a:avLst/>
              <a:gdLst/>
              <a:ahLst/>
              <a:cxnLst/>
              <a:rect l="l" t="t" r="r" b="b"/>
              <a:pathLst>
                <a:path w="18" h="34" extrusionOk="0">
                  <a:moveTo>
                    <a:pt x="0" y="0"/>
                  </a:moveTo>
                  <a:cubicBezTo>
                    <a:pt x="0" y="3"/>
                    <a:pt x="2" y="5"/>
                    <a:pt x="4" y="7"/>
                  </a:cubicBezTo>
                  <a:lnTo>
                    <a:pt x="4" y="7"/>
                  </a:lnTo>
                  <a:cubicBezTo>
                    <a:pt x="3" y="5"/>
                    <a:pt x="2" y="3"/>
                    <a:pt x="0" y="0"/>
                  </a:cubicBezTo>
                  <a:close/>
                  <a:moveTo>
                    <a:pt x="4" y="7"/>
                  </a:moveTo>
                  <a:lnTo>
                    <a:pt x="4" y="7"/>
                  </a:lnTo>
                  <a:cubicBezTo>
                    <a:pt x="6" y="11"/>
                    <a:pt x="8" y="15"/>
                    <a:pt x="10" y="18"/>
                  </a:cubicBezTo>
                  <a:lnTo>
                    <a:pt x="10" y="18"/>
                  </a:lnTo>
                  <a:cubicBezTo>
                    <a:pt x="9" y="16"/>
                    <a:pt x="9" y="13"/>
                    <a:pt x="8" y="10"/>
                  </a:cubicBezTo>
                  <a:cubicBezTo>
                    <a:pt x="6" y="9"/>
                    <a:pt x="5" y="8"/>
                    <a:pt x="4" y="7"/>
                  </a:cubicBezTo>
                  <a:close/>
                  <a:moveTo>
                    <a:pt x="10" y="18"/>
                  </a:moveTo>
                  <a:lnTo>
                    <a:pt x="10" y="18"/>
                  </a:lnTo>
                  <a:cubicBezTo>
                    <a:pt x="13" y="24"/>
                    <a:pt x="15" y="29"/>
                    <a:pt x="17" y="34"/>
                  </a:cubicBezTo>
                  <a:cubicBezTo>
                    <a:pt x="16" y="29"/>
                    <a:pt x="13" y="24"/>
                    <a:pt x="10"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2741746" y="1619322"/>
              <a:ext cx="1695" cy="1618"/>
            </a:xfrm>
            <a:custGeom>
              <a:avLst/>
              <a:gdLst/>
              <a:ahLst/>
              <a:cxnLst/>
              <a:rect l="l" t="t" r="r" b="b"/>
              <a:pathLst>
                <a:path w="22" h="21" extrusionOk="0">
                  <a:moveTo>
                    <a:pt x="1" y="0"/>
                  </a:moveTo>
                  <a:lnTo>
                    <a:pt x="21" y="21"/>
                  </a:lnTo>
                  <a:cubicBezTo>
                    <a:pt x="15" y="14"/>
                    <a:pt x="7"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2749607" y="1602367"/>
              <a:ext cx="1850" cy="2929"/>
            </a:xfrm>
            <a:custGeom>
              <a:avLst/>
              <a:gdLst/>
              <a:ahLst/>
              <a:cxnLst/>
              <a:rect l="l" t="t" r="r" b="b"/>
              <a:pathLst>
                <a:path w="24" h="38" extrusionOk="0">
                  <a:moveTo>
                    <a:pt x="4" y="1"/>
                  </a:moveTo>
                  <a:cubicBezTo>
                    <a:pt x="0" y="4"/>
                    <a:pt x="14" y="21"/>
                    <a:pt x="24" y="38"/>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2740667" y="1655543"/>
              <a:ext cx="2004" cy="2389"/>
            </a:xfrm>
            <a:custGeom>
              <a:avLst/>
              <a:gdLst/>
              <a:ahLst/>
              <a:cxnLst/>
              <a:rect l="l" t="t" r="r" b="b"/>
              <a:pathLst>
                <a:path w="26" h="31" extrusionOk="0">
                  <a:moveTo>
                    <a:pt x="1" y="0"/>
                  </a:moveTo>
                  <a:lnTo>
                    <a:pt x="1" y="0"/>
                  </a:lnTo>
                  <a:cubicBezTo>
                    <a:pt x="0" y="0"/>
                    <a:pt x="2" y="4"/>
                    <a:pt x="8" y="13"/>
                  </a:cubicBezTo>
                  <a:cubicBezTo>
                    <a:pt x="18" y="23"/>
                    <a:pt x="21" y="30"/>
                    <a:pt x="25" y="30"/>
                  </a:cubicBezTo>
                  <a:cubicBezTo>
                    <a:pt x="16" y="19"/>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2764944" y="1637587"/>
              <a:ext cx="1156" cy="1618"/>
            </a:xfrm>
            <a:custGeom>
              <a:avLst/>
              <a:gdLst/>
              <a:ahLst/>
              <a:cxnLst/>
              <a:rect l="l" t="t" r="r" b="b"/>
              <a:pathLst>
                <a:path w="15" h="21" extrusionOk="0">
                  <a:moveTo>
                    <a:pt x="1" y="0"/>
                  </a:moveTo>
                  <a:lnTo>
                    <a:pt x="1" y="0"/>
                  </a:lnTo>
                  <a:cubicBezTo>
                    <a:pt x="4" y="6"/>
                    <a:pt x="7" y="13"/>
                    <a:pt x="15" y="20"/>
                  </a:cubicBezTo>
                  <a:cubicBezTo>
                    <a:pt x="10" y="13"/>
                    <a:pt x="7"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2742594" y="1657008"/>
              <a:ext cx="1156" cy="1850"/>
            </a:xfrm>
            <a:custGeom>
              <a:avLst/>
              <a:gdLst/>
              <a:ahLst/>
              <a:cxnLst/>
              <a:rect l="l" t="t" r="r" b="b"/>
              <a:pathLst>
                <a:path w="15" h="24" extrusionOk="0">
                  <a:moveTo>
                    <a:pt x="0" y="1"/>
                  </a:moveTo>
                  <a:lnTo>
                    <a:pt x="0" y="1"/>
                  </a:lnTo>
                  <a:cubicBezTo>
                    <a:pt x="4" y="8"/>
                    <a:pt x="4" y="11"/>
                    <a:pt x="0" y="11"/>
                  </a:cubicBezTo>
                  <a:cubicBezTo>
                    <a:pt x="6" y="18"/>
                    <a:pt x="11" y="24"/>
                    <a:pt x="13" y="24"/>
                  </a:cubicBezTo>
                  <a:cubicBezTo>
                    <a:pt x="15" y="24"/>
                    <a:pt x="13" y="19"/>
                    <a:pt x="7" y="8"/>
                  </a:cubicBezTo>
                  <a:cubicBezTo>
                    <a:pt x="4" y="4"/>
                    <a:pt x="4"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2770955" y="1595585"/>
              <a:ext cx="308" cy="385"/>
            </a:xfrm>
            <a:custGeom>
              <a:avLst/>
              <a:gdLst/>
              <a:ahLst/>
              <a:cxnLst/>
              <a:rect l="l" t="t" r="r" b="b"/>
              <a:pathLst>
                <a:path w="4" h="5" extrusionOk="0">
                  <a:moveTo>
                    <a:pt x="1" y="1"/>
                  </a:moveTo>
                  <a:cubicBezTo>
                    <a:pt x="1" y="1"/>
                    <a:pt x="1" y="4"/>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2793073" y="1618551"/>
              <a:ext cx="308" cy="462"/>
            </a:xfrm>
            <a:custGeom>
              <a:avLst/>
              <a:gdLst/>
              <a:ahLst/>
              <a:cxnLst/>
              <a:rect l="l" t="t" r="r" b="b"/>
              <a:pathLst>
                <a:path w="4" h="6" extrusionOk="0">
                  <a:moveTo>
                    <a:pt x="4" y="1"/>
                  </a:moveTo>
                  <a:lnTo>
                    <a:pt x="4" y="1"/>
                  </a:lnTo>
                  <a:cubicBezTo>
                    <a:pt x="4" y="4"/>
                    <a:pt x="4" y="4"/>
                    <a:pt x="1" y="4"/>
                  </a:cubicBezTo>
                  <a:cubicBezTo>
                    <a:pt x="2" y="5"/>
                    <a:pt x="3" y="6"/>
                    <a:pt x="3" y="6"/>
                  </a:cubicBezTo>
                  <a:cubicBezTo>
                    <a:pt x="4" y="6"/>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2739126" y="1661015"/>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2731111" y="1649455"/>
              <a:ext cx="848" cy="1387"/>
            </a:xfrm>
            <a:custGeom>
              <a:avLst/>
              <a:gdLst/>
              <a:ahLst/>
              <a:cxnLst/>
              <a:rect l="l" t="t" r="r" b="b"/>
              <a:pathLst>
                <a:path w="11" h="18" extrusionOk="0">
                  <a:moveTo>
                    <a:pt x="11" y="18"/>
                  </a:moveTo>
                  <a:cubicBezTo>
                    <a:pt x="8" y="15"/>
                    <a:pt x="4" y="11"/>
                    <a:pt x="0" y="1"/>
                  </a:cubicBezTo>
                  <a:cubicBezTo>
                    <a:pt x="4" y="11"/>
                    <a:pt x="8" y="15"/>
                    <a:pt x="11"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2733423" y="1640053"/>
              <a:ext cx="385" cy="462"/>
            </a:xfrm>
            <a:custGeom>
              <a:avLst/>
              <a:gdLst/>
              <a:ahLst/>
              <a:cxnLst/>
              <a:rect l="l" t="t" r="r" b="b"/>
              <a:pathLst>
                <a:path w="5" h="6" extrusionOk="0">
                  <a:moveTo>
                    <a:pt x="1" y="1"/>
                  </a:moveTo>
                  <a:cubicBezTo>
                    <a:pt x="1" y="1"/>
                    <a:pt x="2" y="2"/>
                    <a:pt x="4" y="5"/>
                  </a:cubicBezTo>
                  <a:cubicBezTo>
                    <a:pt x="3" y="3"/>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2738124" y="1659705"/>
              <a:ext cx="617" cy="771"/>
            </a:xfrm>
            <a:custGeom>
              <a:avLst/>
              <a:gdLst/>
              <a:ahLst/>
              <a:cxnLst/>
              <a:rect l="l" t="t" r="r" b="b"/>
              <a:pathLst>
                <a:path w="8" h="10" extrusionOk="0">
                  <a:moveTo>
                    <a:pt x="1" y="0"/>
                  </a:moveTo>
                  <a:lnTo>
                    <a:pt x="1" y="0"/>
                  </a:lnTo>
                  <a:cubicBezTo>
                    <a:pt x="4" y="6"/>
                    <a:pt x="7" y="6"/>
                    <a:pt x="7" y="10"/>
                  </a:cubicBezTo>
                  <a:cubicBezTo>
                    <a:pt x="7" y="6"/>
                    <a:pt x="4"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2738664" y="1660707"/>
              <a:ext cx="462" cy="617"/>
            </a:xfrm>
            <a:custGeom>
              <a:avLst/>
              <a:gdLst/>
              <a:ahLst/>
              <a:cxnLst/>
              <a:rect l="l" t="t" r="r" b="b"/>
              <a:pathLst>
                <a:path w="6" h="8" extrusionOk="0">
                  <a:moveTo>
                    <a:pt x="0" y="1"/>
                  </a:moveTo>
                  <a:cubicBezTo>
                    <a:pt x="0" y="2"/>
                    <a:pt x="1" y="3"/>
                    <a:pt x="2" y="4"/>
                  </a:cubicBezTo>
                  <a:lnTo>
                    <a:pt x="2" y="4"/>
                  </a:lnTo>
                  <a:cubicBezTo>
                    <a:pt x="1" y="3"/>
                    <a:pt x="1" y="2"/>
                    <a:pt x="0" y="1"/>
                  </a:cubicBezTo>
                  <a:close/>
                  <a:moveTo>
                    <a:pt x="2" y="4"/>
                  </a:moveTo>
                  <a:cubicBezTo>
                    <a:pt x="3" y="6"/>
                    <a:pt x="5" y="8"/>
                    <a:pt x="5" y="8"/>
                  </a:cubicBezTo>
                  <a:cubicBezTo>
                    <a:pt x="5" y="8"/>
                    <a:pt x="5" y="7"/>
                    <a:pt x="4" y="4"/>
                  </a:cubicBezTo>
                  <a:cubicBezTo>
                    <a:pt x="4" y="4"/>
                    <a:pt x="3" y="4"/>
                    <a:pt x="2"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2738664" y="1660398"/>
              <a:ext cx="539" cy="694"/>
            </a:xfrm>
            <a:custGeom>
              <a:avLst/>
              <a:gdLst/>
              <a:ahLst/>
              <a:cxnLst/>
              <a:rect l="l" t="t" r="r" b="b"/>
              <a:pathLst>
                <a:path w="7" h="9" extrusionOk="0">
                  <a:moveTo>
                    <a:pt x="0" y="1"/>
                  </a:moveTo>
                  <a:cubicBezTo>
                    <a:pt x="4" y="5"/>
                    <a:pt x="4" y="5"/>
                    <a:pt x="7" y="8"/>
                  </a:cubicBezTo>
                  <a:lnTo>
                    <a:pt x="7" y="5"/>
                  </a:lnTo>
                  <a:cubicBezTo>
                    <a:pt x="7" y="5"/>
                    <a:pt x="4"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2765560" y="1608224"/>
              <a:ext cx="539" cy="1002"/>
            </a:xfrm>
            <a:custGeom>
              <a:avLst/>
              <a:gdLst/>
              <a:ahLst/>
              <a:cxnLst/>
              <a:rect l="l" t="t" r="r" b="b"/>
              <a:pathLst>
                <a:path w="7" h="13" extrusionOk="0">
                  <a:moveTo>
                    <a:pt x="1" y="1"/>
                  </a:moveTo>
                  <a:lnTo>
                    <a:pt x="1" y="1"/>
                  </a:lnTo>
                  <a:cubicBezTo>
                    <a:pt x="0" y="1"/>
                    <a:pt x="1" y="4"/>
                    <a:pt x="2" y="9"/>
                  </a:cubicBezTo>
                  <a:lnTo>
                    <a:pt x="7" y="13"/>
                  </a:lnTo>
                  <a:cubicBezTo>
                    <a:pt x="3" y="4"/>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2735042" y="1622944"/>
              <a:ext cx="308" cy="385"/>
            </a:xfrm>
            <a:custGeom>
              <a:avLst/>
              <a:gdLst/>
              <a:ahLst/>
              <a:cxnLst/>
              <a:rect l="l" t="t" r="r" b="b"/>
              <a:pathLst>
                <a:path w="4" h="5" extrusionOk="0">
                  <a:moveTo>
                    <a:pt x="0" y="0"/>
                  </a:moveTo>
                  <a:lnTo>
                    <a:pt x="0" y="0"/>
                  </a:lnTo>
                  <a:lnTo>
                    <a:pt x="4"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2734194" y="1620632"/>
              <a:ext cx="6088" cy="9942"/>
            </a:xfrm>
            <a:custGeom>
              <a:avLst/>
              <a:gdLst/>
              <a:ahLst/>
              <a:cxnLst/>
              <a:rect l="l" t="t" r="r" b="b"/>
              <a:pathLst>
                <a:path w="79" h="129" extrusionOk="0">
                  <a:moveTo>
                    <a:pt x="1" y="0"/>
                  </a:moveTo>
                  <a:lnTo>
                    <a:pt x="1" y="0"/>
                  </a:lnTo>
                  <a:cubicBezTo>
                    <a:pt x="17" y="30"/>
                    <a:pt x="20" y="38"/>
                    <a:pt x="19" y="38"/>
                  </a:cubicBezTo>
                  <a:cubicBezTo>
                    <a:pt x="18" y="38"/>
                    <a:pt x="17" y="36"/>
                    <a:pt x="15" y="34"/>
                  </a:cubicBezTo>
                  <a:lnTo>
                    <a:pt x="15" y="34"/>
                  </a:lnTo>
                  <a:lnTo>
                    <a:pt x="79" y="128"/>
                  </a:lnTo>
                  <a:lnTo>
                    <a:pt x="79" y="12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2726179" y="1594892"/>
              <a:ext cx="68513" cy="67742"/>
            </a:xfrm>
            <a:custGeom>
              <a:avLst/>
              <a:gdLst/>
              <a:ahLst/>
              <a:cxnLst/>
              <a:rect l="l" t="t" r="r" b="b"/>
              <a:pathLst>
                <a:path w="889" h="879" extrusionOk="0">
                  <a:moveTo>
                    <a:pt x="457" y="91"/>
                  </a:moveTo>
                  <a:cubicBezTo>
                    <a:pt x="458" y="94"/>
                    <a:pt x="460" y="97"/>
                    <a:pt x="462" y="99"/>
                  </a:cubicBezTo>
                  <a:lnTo>
                    <a:pt x="462" y="99"/>
                  </a:lnTo>
                  <a:cubicBezTo>
                    <a:pt x="460" y="97"/>
                    <a:pt x="458" y="94"/>
                    <a:pt x="457" y="91"/>
                  </a:cubicBezTo>
                  <a:close/>
                  <a:moveTo>
                    <a:pt x="345" y="101"/>
                  </a:moveTo>
                  <a:cubicBezTo>
                    <a:pt x="345" y="104"/>
                    <a:pt x="347" y="108"/>
                    <a:pt x="349" y="112"/>
                  </a:cubicBezTo>
                  <a:lnTo>
                    <a:pt x="349" y="112"/>
                  </a:lnTo>
                  <a:lnTo>
                    <a:pt x="345" y="101"/>
                  </a:lnTo>
                  <a:close/>
                  <a:moveTo>
                    <a:pt x="457" y="118"/>
                  </a:moveTo>
                  <a:lnTo>
                    <a:pt x="461" y="125"/>
                  </a:lnTo>
                  <a:lnTo>
                    <a:pt x="461" y="125"/>
                  </a:lnTo>
                  <a:cubicBezTo>
                    <a:pt x="459" y="122"/>
                    <a:pt x="458" y="119"/>
                    <a:pt x="457" y="118"/>
                  </a:cubicBezTo>
                  <a:close/>
                  <a:moveTo>
                    <a:pt x="183" y="128"/>
                  </a:moveTo>
                  <a:cubicBezTo>
                    <a:pt x="192" y="140"/>
                    <a:pt x="224" y="180"/>
                    <a:pt x="247" y="212"/>
                  </a:cubicBezTo>
                  <a:lnTo>
                    <a:pt x="247" y="212"/>
                  </a:lnTo>
                  <a:lnTo>
                    <a:pt x="243" y="196"/>
                  </a:lnTo>
                  <a:cubicBezTo>
                    <a:pt x="200" y="138"/>
                    <a:pt x="213" y="162"/>
                    <a:pt x="183" y="128"/>
                  </a:cubicBezTo>
                  <a:close/>
                  <a:moveTo>
                    <a:pt x="247" y="212"/>
                  </a:moveTo>
                  <a:lnTo>
                    <a:pt x="247" y="213"/>
                  </a:lnTo>
                  <a:cubicBezTo>
                    <a:pt x="247" y="213"/>
                    <a:pt x="247" y="213"/>
                    <a:pt x="248" y="214"/>
                  </a:cubicBezTo>
                  <a:lnTo>
                    <a:pt x="248" y="214"/>
                  </a:lnTo>
                  <a:cubicBezTo>
                    <a:pt x="247" y="213"/>
                    <a:pt x="247" y="213"/>
                    <a:pt x="247" y="212"/>
                  </a:cubicBezTo>
                  <a:close/>
                  <a:moveTo>
                    <a:pt x="287" y="222"/>
                  </a:moveTo>
                  <a:lnTo>
                    <a:pt x="287" y="222"/>
                  </a:lnTo>
                  <a:cubicBezTo>
                    <a:pt x="287" y="222"/>
                    <a:pt x="287" y="223"/>
                    <a:pt x="287" y="224"/>
                  </a:cubicBezTo>
                  <a:lnTo>
                    <a:pt x="287" y="224"/>
                  </a:lnTo>
                  <a:lnTo>
                    <a:pt x="287" y="222"/>
                  </a:lnTo>
                  <a:close/>
                  <a:moveTo>
                    <a:pt x="248" y="214"/>
                  </a:moveTo>
                  <a:cubicBezTo>
                    <a:pt x="256" y="226"/>
                    <a:pt x="263" y="238"/>
                    <a:pt x="267" y="247"/>
                  </a:cubicBezTo>
                  <a:cubicBezTo>
                    <a:pt x="265" y="240"/>
                    <a:pt x="259" y="228"/>
                    <a:pt x="258" y="224"/>
                  </a:cubicBezTo>
                  <a:lnTo>
                    <a:pt x="258" y="224"/>
                  </a:lnTo>
                  <a:cubicBezTo>
                    <a:pt x="258" y="225"/>
                    <a:pt x="259" y="225"/>
                    <a:pt x="259" y="226"/>
                  </a:cubicBezTo>
                  <a:lnTo>
                    <a:pt x="259" y="226"/>
                  </a:lnTo>
                  <a:cubicBezTo>
                    <a:pt x="258" y="224"/>
                    <a:pt x="258" y="224"/>
                    <a:pt x="258" y="224"/>
                  </a:cubicBezTo>
                  <a:lnTo>
                    <a:pt x="258" y="224"/>
                  </a:lnTo>
                  <a:cubicBezTo>
                    <a:pt x="258" y="224"/>
                    <a:pt x="258" y="224"/>
                    <a:pt x="258" y="224"/>
                  </a:cubicBezTo>
                  <a:lnTo>
                    <a:pt x="258" y="224"/>
                  </a:lnTo>
                  <a:cubicBezTo>
                    <a:pt x="256" y="222"/>
                    <a:pt x="252" y="219"/>
                    <a:pt x="248" y="214"/>
                  </a:cubicBezTo>
                  <a:close/>
                  <a:moveTo>
                    <a:pt x="193" y="348"/>
                  </a:moveTo>
                  <a:cubicBezTo>
                    <a:pt x="193" y="348"/>
                    <a:pt x="193" y="348"/>
                    <a:pt x="193" y="348"/>
                  </a:cubicBezTo>
                  <a:cubicBezTo>
                    <a:pt x="193" y="348"/>
                    <a:pt x="193" y="348"/>
                    <a:pt x="193" y="348"/>
                  </a:cubicBezTo>
                  <a:close/>
                  <a:moveTo>
                    <a:pt x="230" y="355"/>
                  </a:moveTo>
                  <a:lnTo>
                    <a:pt x="230" y="355"/>
                  </a:lnTo>
                  <a:cubicBezTo>
                    <a:pt x="230" y="355"/>
                    <a:pt x="230" y="356"/>
                    <a:pt x="231" y="356"/>
                  </a:cubicBezTo>
                  <a:lnTo>
                    <a:pt x="231" y="356"/>
                  </a:lnTo>
                  <a:cubicBezTo>
                    <a:pt x="230" y="356"/>
                    <a:pt x="230" y="355"/>
                    <a:pt x="230" y="355"/>
                  </a:cubicBezTo>
                  <a:close/>
                  <a:moveTo>
                    <a:pt x="183" y="389"/>
                  </a:moveTo>
                  <a:cubicBezTo>
                    <a:pt x="185" y="394"/>
                    <a:pt x="186" y="397"/>
                    <a:pt x="187" y="398"/>
                  </a:cubicBezTo>
                  <a:lnTo>
                    <a:pt x="187" y="398"/>
                  </a:lnTo>
                  <a:cubicBezTo>
                    <a:pt x="186" y="396"/>
                    <a:pt x="185" y="393"/>
                    <a:pt x="183" y="389"/>
                  </a:cubicBezTo>
                  <a:close/>
                  <a:moveTo>
                    <a:pt x="234" y="386"/>
                  </a:moveTo>
                  <a:cubicBezTo>
                    <a:pt x="236" y="386"/>
                    <a:pt x="241" y="390"/>
                    <a:pt x="247" y="398"/>
                  </a:cubicBezTo>
                  <a:cubicBezTo>
                    <a:pt x="247" y="400"/>
                    <a:pt x="247" y="400"/>
                    <a:pt x="246" y="400"/>
                  </a:cubicBezTo>
                  <a:cubicBezTo>
                    <a:pt x="245" y="400"/>
                    <a:pt x="243" y="398"/>
                    <a:pt x="237" y="392"/>
                  </a:cubicBezTo>
                  <a:cubicBezTo>
                    <a:pt x="234" y="388"/>
                    <a:pt x="234" y="386"/>
                    <a:pt x="234" y="386"/>
                  </a:cubicBezTo>
                  <a:close/>
                  <a:moveTo>
                    <a:pt x="187" y="398"/>
                  </a:moveTo>
                  <a:cubicBezTo>
                    <a:pt x="187" y="399"/>
                    <a:pt x="188" y="400"/>
                    <a:pt x="188" y="400"/>
                  </a:cubicBezTo>
                  <a:lnTo>
                    <a:pt x="188" y="400"/>
                  </a:lnTo>
                  <a:cubicBezTo>
                    <a:pt x="188" y="400"/>
                    <a:pt x="188" y="400"/>
                    <a:pt x="187" y="398"/>
                  </a:cubicBezTo>
                  <a:close/>
                  <a:moveTo>
                    <a:pt x="188" y="400"/>
                  </a:moveTo>
                  <a:cubicBezTo>
                    <a:pt x="187" y="401"/>
                    <a:pt x="187" y="401"/>
                    <a:pt x="186" y="402"/>
                  </a:cubicBezTo>
                  <a:cubicBezTo>
                    <a:pt x="186" y="402"/>
                    <a:pt x="187" y="403"/>
                    <a:pt x="187" y="403"/>
                  </a:cubicBezTo>
                  <a:lnTo>
                    <a:pt x="187" y="403"/>
                  </a:lnTo>
                  <a:cubicBezTo>
                    <a:pt x="188" y="403"/>
                    <a:pt x="188" y="402"/>
                    <a:pt x="188" y="400"/>
                  </a:cubicBezTo>
                  <a:close/>
                  <a:moveTo>
                    <a:pt x="38" y="368"/>
                  </a:moveTo>
                  <a:cubicBezTo>
                    <a:pt x="71" y="417"/>
                    <a:pt x="125" y="514"/>
                    <a:pt x="116" y="514"/>
                  </a:cubicBezTo>
                  <a:cubicBezTo>
                    <a:pt x="116" y="514"/>
                    <a:pt x="116" y="514"/>
                    <a:pt x="115" y="513"/>
                  </a:cubicBezTo>
                  <a:cubicBezTo>
                    <a:pt x="105" y="501"/>
                    <a:pt x="78" y="454"/>
                    <a:pt x="59" y="424"/>
                  </a:cubicBezTo>
                  <a:lnTo>
                    <a:pt x="59" y="424"/>
                  </a:lnTo>
                  <a:lnTo>
                    <a:pt x="38" y="368"/>
                  </a:lnTo>
                  <a:close/>
                  <a:moveTo>
                    <a:pt x="0" y="493"/>
                  </a:moveTo>
                  <a:cubicBezTo>
                    <a:pt x="10" y="508"/>
                    <a:pt x="16" y="518"/>
                    <a:pt x="20" y="528"/>
                  </a:cubicBezTo>
                  <a:lnTo>
                    <a:pt x="20" y="528"/>
                  </a:lnTo>
                  <a:cubicBezTo>
                    <a:pt x="20" y="524"/>
                    <a:pt x="18" y="518"/>
                    <a:pt x="0" y="493"/>
                  </a:cubicBezTo>
                  <a:close/>
                  <a:moveTo>
                    <a:pt x="24" y="523"/>
                  </a:moveTo>
                  <a:lnTo>
                    <a:pt x="24" y="523"/>
                  </a:lnTo>
                  <a:cubicBezTo>
                    <a:pt x="26" y="526"/>
                    <a:pt x="27" y="529"/>
                    <a:pt x="29" y="532"/>
                  </a:cubicBezTo>
                  <a:lnTo>
                    <a:pt x="29" y="532"/>
                  </a:lnTo>
                  <a:cubicBezTo>
                    <a:pt x="27" y="529"/>
                    <a:pt x="25" y="526"/>
                    <a:pt x="24" y="523"/>
                  </a:cubicBezTo>
                  <a:close/>
                  <a:moveTo>
                    <a:pt x="20" y="528"/>
                  </a:moveTo>
                  <a:lnTo>
                    <a:pt x="20" y="528"/>
                  </a:lnTo>
                  <a:cubicBezTo>
                    <a:pt x="20" y="531"/>
                    <a:pt x="20" y="532"/>
                    <a:pt x="24" y="539"/>
                  </a:cubicBezTo>
                  <a:lnTo>
                    <a:pt x="24" y="539"/>
                  </a:lnTo>
                  <a:cubicBezTo>
                    <a:pt x="23" y="535"/>
                    <a:pt x="22" y="532"/>
                    <a:pt x="20" y="528"/>
                  </a:cubicBezTo>
                  <a:close/>
                  <a:moveTo>
                    <a:pt x="24" y="539"/>
                  </a:moveTo>
                  <a:cubicBezTo>
                    <a:pt x="27" y="546"/>
                    <a:pt x="29" y="553"/>
                    <a:pt x="31" y="560"/>
                  </a:cubicBezTo>
                  <a:cubicBezTo>
                    <a:pt x="42" y="576"/>
                    <a:pt x="47" y="581"/>
                    <a:pt x="49" y="581"/>
                  </a:cubicBezTo>
                  <a:cubicBezTo>
                    <a:pt x="52" y="581"/>
                    <a:pt x="43" y="563"/>
                    <a:pt x="37" y="549"/>
                  </a:cubicBezTo>
                  <a:lnTo>
                    <a:pt x="37" y="549"/>
                  </a:lnTo>
                  <a:cubicBezTo>
                    <a:pt x="38" y="553"/>
                    <a:pt x="39" y="556"/>
                    <a:pt x="38" y="557"/>
                  </a:cubicBezTo>
                  <a:cubicBezTo>
                    <a:pt x="31" y="549"/>
                    <a:pt x="27" y="543"/>
                    <a:pt x="24" y="539"/>
                  </a:cubicBezTo>
                  <a:close/>
                  <a:moveTo>
                    <a:pt x="75" y="726"/>
                  </a:moveTo>
                  <a:lnTo>
                    <a:pt x="75" y="726"/>
                  </a:lnTo>
                  <a:cubicBezTo>
                    <a:pt x="75" y="727"/>
                    <a:pt x="76" y="728"/>
                    <a:pt x="76" y="728"/>
                  </a:cubicBezTo>
                  <a:lnTo>
                    <a:pt x="76" y="728"/>
                  </a:lnTo>
                  <a:cubicBezTo>
                    <a:pt x="76" y="728"/>
                    <a:pt x="75" y="727"/>
                    <a:pt x="75" y="726"/>
                  </a:cubicBezTo>
                  <a:close/>
                  <a:moveTo>
                    <a:pt x="300" y="736"/>
                  </a:moveTo>
                  <a:cubicBezTo>
                    <a:pt x="301" y="738"/>
                    <a:pt x="303" y="740"/>
                    <a:pt x="304" y="743"/>
                  </a:cubicBezTo>
                  <a:cubicBezTo>
                    <a:pt x="303" y="741"/>
                    <a:pt x="302" y="738"/>
                    <a:pt x="300" y="736"/>
                  </a:cubicBezTo>
                  <a:close/>
                  <a:moveTo>
                    <a:pt x="151" y="876"/>
                  </a:moveTo>
                  <a:cubicBezTo>
                    <a:pt x="151" y="877"/>
                    <a:pt x="152" y="877"/>
                    <a:pt x="153" y="878"/>
                  </a:cubicBezTo>
                  <a:cubicBezTo>
                    <a:pt x="152" y="877"/>
                    <a:pt x="151" y="877"/>
                    <a:pt x="151" y="876"/>
                  </a:cubicBezTo>
                  <a:close/>
                  <a:moveTo>
                    <a:pt x="572" y="1"/>
                  </a:moveTo>
                  <a:cubicBezTo>
                    <a:pt x="569" y="1"/>
                    <a:pt x="575" y="17"/>
                    <a:pt x="572" y="17"/>
                  </a:cubicBezTo>
                  <a:cubicBezTo>
                    <a:pt x="572" y="17"/>
                    <a:pt x="572" y="17"/>
                    <a:pt x="571" y="16"/>
                  </a:cubicBezTo>
                  <a:lnTo>
                    <a:pt x="571" y="16"/>
                  </a:lnTo>
                  <a:lnTo>
                    <a:pt x="585" y="30"/>
                  </a:lnTo>
                  <a:cubicBezTo>
                    <a:pt x="588" y="57"/>
                    <a:pt x="554" y="37"/>
                    <a:pt x="574" y="91"/>
                  </a:cubicBezTo>
                  <a:lnTo>
                    <a:pt x="585" y="108"/>
                  </a:lnTo>
                  <a:cubicBezTo>
                    <a:pt x="589" y="118"/>
                    <a:pt x="589" y="122"/>
                    <a:pt x="588" y="122"/>
                  </a:cubicBezTo>
                  <a:cubicBezTo>
                    <a:pt x="585" y="122"/>
                    <a:pt x="575" y="107"/>
                    <a:pt x="570" y="107"/>
                  </a:cubicBezTo>
                  <a:cubicBezTo>
                    <a:pt x="569" y="107"/>
                    <a:pt x="568" y="108"/>
                    <a:pt x="568" y="111"/>
                  </a:cubicBezTo>
                  <a:lnTo>
                    <a:pt x="565" y="108"/>
                  </a:lnTo>
                  <a:lnTo>
                    <a:pt x="565" y="108"/>
                  </a:lnTo>
                  <a:cubicBezTo>
                    <a:pt x="574" y="125"/>
                    <a:pt x="578" y="135"/>
                    <a:pt x="574" y="135"/>
                  </a:cubicBezTo>
                  <a:cubicBezTo>
                    <a:pt x="565" y="115"/>
                    <a:pt x="544" y="98"/>
                    <a:pt x="534" y="74"/>
                  </a:cubicBezTo>
                  <a:lnTo>
                    <a:pt x="534" y="74"/>
                  </a:lnTo>
                  <a:cubicBezTo>
                    <a:pt x="548" y="115"/>
                    <a:pt x="548" y="105"/>
                    <a:pt x="585" y="172"/>
                  </a:cubicBezTo>
                  <a:lnTo>
                    <a:pt x="565" y="145"/>
                  </a:lnTo>
                  <a:lnTo>
                    <a:pt x="565" y="145"/>
                  </a:lnTo>
                  <a:cubicBezTo>
                    <a:pt x="578" y="172"/>
                    <a:pt x="588" y="186"/>
                    <a:pt x="588" y="196"/>
                  </a:cubicBezTo>
                  <a:cubicBezTo>
                    <a:pt x="574" y="169"/>
                    <a:pt x="558" y="155"/>
                    <a:pt x="538" y="118"/>
                  </a:cubicBezTo>
                  <a:cubicBezTo>
                    <a:pt x="529" y="107"/>
                    <a:pt x="524" y="103"/>
                    <a:pt x="522" y="103"/>
                  </a:cubicBezTo>
                  <a:lnTo>
                    <a:pt x="522" y="103"/>
                  </a:lnTo>
                  <a:cubicBezTo>
                    <a:pt x="517" y="103"/>
                    <a:pt x="533" y="134"/>
                    <a:pt x="530" y="134"/>
                  </a:cubicBezTo>
                  <a:cubicBezTo>
                    <a:pt x="528" y="134"/>
                    <a:pt x="521" y="126"/>
                    <a:pt x="504" y="101"/>
                  </a:cubicBezTo>
                  <a:lnTo>
                    <a:pt x="504" y="101"/>
                  </a:lnTo>
                  <a:cubicBezTo>
                    <a:pt x="530" y="148"/>
                    <a:pt x="539" y="155"/>
                    <a:pt x="542" y="155"/>
                  </a:cubicBezTo>
                  <a:cubicBezTo>
                    <a:pt x="544" y="155"/>
                    <a:pt x="544" y="154"/>
                    <a:pt x="545" y="154"/>
                  </a:cubicBezTo>
                  <a:cubicBezTo>
                    <a:pt x="546" y="154"/>
                    <a:pt x="546" y="155"/>
                    <a:pt x="548" y="158"/>
                  </a:cubicBezTo>
                  <a:cubicBezTo>
                    <a:pt x="566" y="184"/>
                    <a:pt x="582" y="217"/>
                    <a:pt x="576" y="217"/>
                  </a:cubicBezTo>
                  <a:cubicBezTo>
                    <a:pt x="576" y="217"/>
                    <a:pt x="575" y="216"/>
                    <a:pt x="574" y="216"/>
                  </a:cubicBezTo>
                  <a:cubicBezTo>
                    <a:pt x="571" y="216"/>
                    <a:pt x="508" y="121"/>
                    <a:pt x="498" y="121"/>
                  </a:cubicBezTo>
                  <a:cubicBezTo>
                    <a:pt x="498" y="121"/>
                    <a:pt x="497" y="121"/>
                    <a:pt x="497" y="121"/>
                  </a:cubicBezTo>
                  <a:lnTo>
                    <a:pt x="497" y="115"/>
                  </a:lnTo>
                  <a:cubicBezTo>
                    <a:pt x="495" y="112"/>
                    <a:pt x="493" y="111"/>
                    <a:pt x="492" y="111"/>
                  </a:cubicBezTo>
                  <a:lnTo>
                    <a:pt x="492" y="111"/>
                  </a:lnTo>
                  <a:cubicBezTo>
                    <a:pt x="489" y="111"/>
                    <a:pt x="496" y="128"/>
                    <a:pt x="493" y="128"/>
                  </a:cubicBezTo>
                  <a:cubicBezTo>
                    <a:pt x="492" y="128"/>
                    <a:pt x="489" y="125"/>
                    <a:pt x="483" y="118"/>
                  </a:cubicBezTo>
                  <a:lnTo>
                    <a:pt x="483" y="118"/>
                  </a:lnTo>
                  <a:cubicBezTo>
                    <a:pt x="513" y="166"/>
                    <a:pt x="477" y="118"/>
                    <a:pt x="518" y="179"/>
                  </a:cubicBezTo>
                  <a:lnTo>
                    <a:pt x="513" y="158"/>
                  </a:lnTo>
                  <a:lnTo>
                    <a:pt x="513" y="158"/>
                  </a:lnTo>
                  <a:cubicBezTo>
                    <a:pt x="520" y="175"/>
                    <a:pt x="551" y="230"/>
                    <a:pt x="543" y="230"/>
                  </a:cubicBezTo>
                  <a:cubicBezTo>
                    <a:pt x="542" y="230"/>
                    <a:pt x="539" y="228"/>
                    <a:pt x="534" y="222"/>
                  </a:cubicBezTo>
                  <a:cubicBezTo>
                    <a:pt x="527" y="209"/>
                    <a:pt x="518" y="192"/>
                    <a:pt x="513" y="182"/>
                  </a:cubicBezTo>
                  <a:cubicBezTo>
                    <a:pt x="511" y="178"/>
                    <a:pt x="509" y="177"/>
                    <a:pt x="509" y="177"/>
                  </a:cubicBezTo>
                  <a:lnTo>
                    <a:pt x="509" y="177"/>
                  </a:lnTo>
                  <a:cubicBezTo>
                    <a:pt x="507" y="177"/>
                    <a:pt x="511" y="184"/>
                    <a:pt x="509" y="184"/>
                  </a:cubicBezTo>
                  <a:cubicBezTo>
                    <a:pt x="509" y="184"/>
                    <a:pt x="507" y="183"/>
                    <a:pt x="504" y="179"/>
                  </a:cubicBezTo>
                  <a:cubicBezTo>
                    <a:pt x="463" y="118"/>
                    <a:pt x="504" y="158"/>
                    <a:pt x="477" y="111"/>
                  </a:cubicBezTo>
                  <a:cubicBezTo>
                    <a:pt x="474" y="107"/>
                    <a:pt x="473" y="105"/>
                    <a:pt x="472" y="105"/>
                  </a:cubicBezTo>
                  <a:lnTo>
                    <a:pt x="472" y="105"/>
                  </a:lnTo>
                  <a:cubicBezTo>
                    <a:pt x="471" y="105"/>
                    <a:pt x="478" y="120"/>
                    <a:pt x="476" y="120"/>
                  </a:cubicBezTo>
                  <a:cubicBezTo>
                    <a:pt x="475" y="120"/>
                    <a:pt x="471" y="115"/>
                    <a:pt x="462" y="99"/>
                  </a:cubicBezTo>
                  <a:lnTo>
                    <a:pt x="462" y="99"/>
                  </a:lnTo>
                  <a:cubicBezTo>
                    <a:pt x="477" y="125"/>
                    <a:pt x="480" y="131"/>
                    <a:pt x="478" y="131"/>
                  </a:cubicBezTo>
                  <a:cubicBezTo>
                    <a:pt x="476" y="131"/>
                    <a:pt x="471" y="127"/>
                    <a:pt x="469" y="127"/>
                  </a:cubicBezTo>
                  <a:lnTo>
                    <a:pt x="469" y="127"/>
                  </a:lnTo>
                  <a:cubicBezTo>
                    <a:pt x="467" y="127"/>
                    <a:pt x="468" y="132"/>
                    <a:pt x="480" y="155"/>
                  </a:cubicBezTo>
                  <a:lnTo>
                    <a:pt x="461" y="125"/>
                  </a:lnTo>
                  <a:lnTo>
                    <a:pt x="461" y="125"/>
                  </a:lnTo>
                  <a:cubicBezTo>
                    <a:pt x="465" y="132"/>
                    <a:pt x="469" y="141"/>
                    <a:pt x="466" y="141"/>
                  </a:cubicBezTo>
                  <a:lnTo>
                    <a:pt x="440" y="91"/>
                  </a:lnTo>
                  <a:lnTo>
                    <a:pt x="440" y="91"/>
                  </a:lnTo>
                  <a:cubicBezTo>
                    <a:pt x="444" y="101"/>
                    <a:pt x="445" y="105"/>
                    <a:pt x="443" y="105"/>
                  </a:cubicBezTo>
                  <a:cubicBezTo>
                    <a:pt x="439" y="105"/>
                    <a:pt x="419" y="80"/>
                    <a:pt x="417" y="80"/>
                  </a:cubicBezTo>
                  <a:lnTo>
                    <a:pt x="417" y="80"/>
                  </a:lnTo>
                  <a:cubicBezTo>
                    <a:pt x="417" y="80"/>
                    <a:pt x="417" y="81"/>
                    <a:pt x="419" y="85"/>
                  </a:cubicBezTo>
                  <a:cubicBezTo>
                    <a:pt x="420" y="84"/>
                    <a:pt x="420" y="84"/>
                    <a:pt x="420" y="84"/>
                  </a:cubicBezTo>
                  <a:cubicBezTo>
                    <a:pt x="428" y="84"/>
                    <a:pt x="450" y="129"/>
                    <a:pt x="470" y="155"/>
                  </a:cubicBezTo>
                  <a:cubicBezTo>
                    <a:pt x="473" y="164"/>
                    <a:pt x="474" y="167"/>
                    <a:pt x="473" y="167"/>
                  </a:cubicBezTo>
                  <a:cubicBezTo>
                    <a:pt x="468" y="167"/>
                    <a:pt x="414" y="82"/>
                    <a:pt x="404" y="82"/>
                  </a:cubicBezTo>
                  <a:cubicBezTo>
                    <a:pt x="403" y="82"/>
                    <a:pt x="402" y="83"/>
                    <a:pt x="402" y="84"/>
                  </a:cubicBezTo>
                  <a:lnTo>
                    <a:pt x="402" y="84"/>
                  </a:lnTo>
                  <a:cubicBezTo>
                    <a:pt x="402" y="84"/>
                    <a:pt x="402" y="84"/>
                    <a:pt x="402" y="84"/>
                  </a:cubicBezTo>
                  <a:lnTo>
                    <a:pt x="402" y="84"/>
                  </a:lnTo>
                  <a:cubicBezTo>
                    <a:pt x="402" y="84"/>
                    <a:pt x="402" y="84"/>
                    <a:pt x="402" y="85"/>
                  </a:cubicBezTo>
                  <a:cubicBezTo>
                    <a:pt x="402" y="85"/>
                    <a:pt x="402" y="84"/>
                    <a:pt x="402" y="84"/>
                  </a:cubicBezTo>
                  <a:lnTo>
                    <a:pt x="402" y="84"/>
                  </a:lnTo>
                  <a:cubicBezTo>
                    <a:pt x="405" y="87"/>
                    <a:pt x="424" y="108"/>
                    <a:pt x="429" y="125"/>
                  </a:cubicBezTo>
                  <a:cubicBezTo>
                    <a:pt x="423" y="118"/>
                    <a:pt x="412" y="105"/>
                    <a:pt x="399" y="85"/>
                  </a:cubicBezTo>
                  <a:lnTo>
                    <a:pt x="399" y="85"/>
                  </a:lnTo>
                  <a:cubicBezTo>
                    <a:pt x="396" y="98"/>
                    <a:pt x="423" y="125"/>
                    <a:pt x="436" y="149"/>
                  </a:cubicBezTo>
                  <a:cubicBezTo>
                    <a:pt x="428" y="138"/>
                    <a:pt x="424" y="134"/>
                    <a:pt x="423" y="134"/>
                  </a:cubicBezTo>
                  <a:lnTo>
                    <a:pt x="423" y="134"/>
                  </a:lnTo>
                  <a:cubicBezTo>
                    <a:pt x="420" y="134"/>
                    <a:pt x="445" y="173"/>
                    <a:pt x="449" y="186"/>
                  </a:cubicBezTo>
                  <a:lnTo>
                    <a:pt x="426" y="149"/>
                  </a:lnTo>
                  <a:cubicBezTo>
                    <a:pt x="424" y="147"/>
                    <a:pt x="422" y="146"/>
                    <a:pt x="422" y="146"/>
                  </a:cubicBezTo>
                  <a:lnTo>
                    <a:pt x="422" y="146"/>
                  </a:lnTo>
                  <a:cubicBezTo>
                    <a:pt x="416" y="146"/>
                    <a:pt x="457" y="207"/>
                    <a:pt x="452" y="207"/>
                  </a:cubicBezTo>
                  <a:cubicBezTo>
                    <a:pt x="451" y="207"/>
                    <a:pt x="449" y="205"/>
                    <a:pt x="446" y="202"/>
                  </a:cubicBezTo>
                  <a:lnTo>
                    <a:pt x="416" y="149"/>
                  </a:lnTo>
                  <a:lnTo>
                    <a:pt x="423" y="166"/>
                  </a:lnTo>
                  <a:lnTo>
                    <a:pt x="396" y="121"/>
                  </a:lnTo>
                  <a:lnTo>
                    <a:pt x="396" y="121"/>
                  </a:lnTo>
                  <a:cubicBezTo>
                    <a:pt x="403" y="140"/>
                    <a:pt x="404" y="147"/>
                    <a:pt x="402" y="147"/>
                  </a:cubicBezTo>
                  <a:cubicBezTo>
                    <a:pt x="400" y="147"/>
                    <a:pt x="396" y="143"/>
                    <a:pt x="392" y="138"/>
                  </a:cubicBezTo>
                  <a:lnTo>
                    <a:pt x="392" y="138"/>
                  </a:lnTo>
                  <a:cubicBezTo>
                    <a:pt x="409" y="166"/>
                    <a:pt x="436" y="209"/>
                    <a:pt x="432" y="213"/>
                  </a:cubicBezTo>
                  <a:cubicBezTo>
                    <a:pt x="420" y="197"/>
                    <a:pt x="414" y="183"/>
                    <a:pt x="411" y="183"/>
                  </a:cubicBezTo>
                  <a:cubicBezTo>
                    <a:pt x="410" y="183"/>
                    <a:pt x="410" y="184"/>
                    <a:pt x="409" y="186"/>
                  </a:cubicBezTo>
                  <a:cubicBezTo>
                    <a:pt x="400" y="167"/>
                    <a:pt x="389" y="147"/>
                    <a:pt x="391" y="147"/>
                  </a:cubicBezTo>
                  <a:lnTo>
                    <a:pt x="391" y="147"/>
                  </a:lnTo>
                  <a:cubicBezTo>
                    <a:pt x="392" y="147"/>
                    <a:pt x="395" y="151"/>
                    <a:pt x="402" y="162"/>
                  </a:cubicBezTo>
                  <a:cubicBezTo>
                    <a:pt x="396" y="152"/>
                    <a:pt x="389" y="138"/>
                    <a:pt x="379" y="125"/>
                  </a:cubicBezTo>
                  <a:cubicBezTo>
                    <a:pt x="373" y="117"/>
                    <a:pt x="370" y="114"/>
                    <a:pt x="369" y="114"/>
                  </a:cubicBezTo>
                  <a:cubicBezTo>
                    <a:pt x="365" y="114"/>
                    <a:pt x="368" y="125"/>
                    <a:pt x="368" y="125"/>
                  </a:cubicBezTo>
                  <a:cubicBezTo>
                    <a:pt x="368" y="128"/>
                    <a:pt x="372" y="128"/>
                    <a:pt x="376" y="135"/>
                  </a:cubicBezTo>
                  <a:lnTo>
                    <a:pt x="402" y="192"/>
                  </a:lnTo>
                  <a:cubicBezTo>
                    <a:pt x="392" y="179"/>
                    <a:pt x="385" y="166"/>
                    <a:pt x="379" y="155"/>
                  </a:cubicBezTo>
                  <a:lnTo>
                    <a:pt x="379" y="155"/>
                  </a:lnTo>
                  <a:cubicBezTo>
                    <a:pt x="379" y="158"/>
                    <a:pt x="389" y="175"/>
                    <a:pt x="389" y="182"/>
                  </a:cubicBezTo>
                  <a:cubicBezTo>
                    <a:pt x="375" y="158"/>
                    <a:pt x="357" y="131"/>
                    <a:pt x="349" y="112"/>
                  </a:cubicBezTo>
                  <a:lnTo>
                    <a:pt x="349" y="112"/>
                  </a:lnTo>
                  <a:lnTo>
                    <a:pt x="359" y="141"/>
                  </a:lnTo>
                  <a:cubicBezTo>
                    <a:pt x="348" y="128"/>
                    <a:pt x="331" y="108"/>
                    <a:pt x="325" y="94"/>
                  </a:cubicBezTo>
                  <a:cubicBezTo>
                    <a:pt x="323" y="93"/>
                    <a:pt x="322" y="93"/>
                    <a:pt x="322" y="93"/>
                  </a:cubicBezTo>
                  <a:lnTo>
                    <a:pt x="322" y="93"/>
                  </a:lnTo>
                  <a:cubicBezTo>
                    <a:pt x="315" y="93"/>
                    <a:pt x="342" y="145"/>
                    <a:pt x="336" y="145"/>
                  </a:cubicBezTo>
                  <a:cubicBezTo>
                    <a:pt x="335" y="145"/>
                    <a:pt x="333" y="144"/>
                    <a:pt x="331" y="141"/>
                  </a:cubicBezTo>
                  <a:lnTo>
                    <a:pt x="331" y="141"/>
                  </a:lnTo>
                  <a:cubicBezTo>
                    <a:pt x="335" y="149"/>
                    <a:pt x="338" y="152"/>
                    <a:pt x="342" y="158"/>
                  </a:cubicBezTo>
                  <a:cubicBezTo>
                    <a:pt x="335" y="156"/>
                    <a:pt x="321" y="141"/>
                    <a:pt x="317" y="141"/>
                  </a:cubicBezTo>
                  <a:lnTo>
                    <a:pt x="317" y="141"/>
                  </a:lnTo>
                  <a:cubicBezTo>
                    <a:pt x="314" y="141"/>
                    <a:pt x="316" y="147"/>
                    <a:pt x="325" y="166"/>
                  </a:cubicBezTo>
                  <a:lnTo>
                    <a:pt x="284" y="111"/>
                  </a:lnTo>
                  <a:lnTo>
                    <a:pt x="284" y="111"/>
                  </a:lnTo>
                  <a:cubicBezTo>
                    <a:pt x="287" y="128"/>
                    <a:pt x="335" y="179"/>
                    <a:pt x="342" y="206"/>
                  </a:cubicBezTo>
                  <a:cubicBezTo>
                    <a:pt x="342" y="209"/>
                    <a:pt x="342" y="210"/>
                    <a:pt x="341" y="210"/>
                  </a:cubicBezTo>
                  <a:cubicBezTo>
                    <a:pt x="336" y="210"/>
                    <a:pt x="306" y="157"/>
                    <a:pt x="295" y="145"/>
                  </a:cubicBezTo>
                  <a:lnTo>
                    <a:pt x="295" y="145"/>
                  </a:lnTo>
                  <a:cubicBezTo>
                    <a:pt x="307" y="168"/>
                    <a:pt x="327" y="206"/>
                    <a:pt x="322" y="206"/>
                  </a:cubicBezTo>
                  <a:cubicBezTo>
                    <a:pt x="320" y="206"/>
                    <a:pt x="316" y="202"/>
                    <a:pt x="308" y="192"/>
                  </a:cubicBezTo>
                  <a:cubicBezTo>
                    <a:pt x="304" y="182"/>
                    <a:pt x="311" y="189"/>
                    <a:pt x="308" y="182"/>
                  </a:cubicBezTo>
                  <a:lnTo>
                    <a:pt x="284" y="155"/>
                  </a:lnTo>
                  <a:cubicBezTo>
                    <a:pt x="257" y="101"/>
                    <a:pt x="270" y="118"/>
                    <a:pt x="240" y="77"/>
                  </a:cubicBezTo>
                  <a:lnTo>
                    <a:pt x="240" y="77"/>
                  </a:lnTo>
                  <a:cubicBezTo>
                    <a:pt x="308" y="182"/>
                    <a:pt x="234" y="98"/>
                    <a:pt x="301" y="202"/>
                  </a:cubicBezTo>
                  <a:lnTo>
                    <a:pt x="284" y="182"/>
                  </a:lnTo>
                  <a:cubicBezTo>
                    <a:pt x="284" y="183"/>
                    <a:pt x="284" y="183"/>
                    <a:pt x="284" y="183"/>
                  </a:cubicBezTo>
                  <a:cubicBezTo>
                    <a:pt x="283" y="183"/>
                    <a:pt x="281" y="179"/>
                    <a:pt x="284" y="179"/>
                  </a:cubicBezTo>
                  <a:cubicBezTo>
                    <a:pt x="278" y="171"/>
                    <a:pt x="274" y="168"/>
                    <a:pt x="273" y="168"/>
                  </a:cubicBezTo>
                  <a:lnTo>
                    <a:pt x="273" y="168"/>
                  </a:lnTo>
                  <a:cubicBezTo>
                    <a:pt x="268" y="168"/>
                    <a:pt x="320" y="247"/>
                    <a:pt x="312" y="247"/>
                  </a:cubicBezTo>
                  <a:cubicBezTo>
                    <a:pt x="312" y="247"/>
                    <a:pt x="311" y="247"/>
                    <a:pt x="311" y="247"/>
                  </a:cubicBezTo>
                  <a:cubicBezTo>
                    <a:pt x="304" y="239"/>
                    <a:pt x="295" y="226"/>
                    <a:pt x="287" y="213"/>
                  </a:cubicBezTo>
                  <a:lnTo>
                    <a:pt x="287" y="213"/>
                  </a:lnTo>
                  <a:lnTo>
                    <a:pt x="298" y="239"/>
                  </a:lnTo>
                  <a:cubicBezTo>
                    <a:pt x="298" y="239"/>
                    <a:pt x="288" y="228"/>
                    <a:pt x="287" y="224"/>
                  </a:cubicBezTo>
                  <a:lnTo>
                    <a:pt x="287" y="224"/>
                  </a:lnTo>
                  <a:lnTo>
                    <a:pt x="285" y="234"/>
                  </a:lnTo>
                  <a:lnTo>
                    <a:pt x="285" y="234"/>
                  </a:lnTo>
                  <a:cubicBezTo>
                    <a:pt x="284" y="234"/>
                    <a:pt x="284" y="233"/>
                    <a:pt x="284" y="233"/>
                  </a:cubicBezTo>
                  <a:lnTo>
                    <a:pt x="284" y="236"/>
                  </a:lnTo>
                  <a:lnTo>
                    <a:pt x="285" y="234"/>
                  </a:lnTo>
                  <a:lnTo>
                    <a:pt x="285" y="234"/>
                  </a:lnTo>
                  <a:cubicBezTo>
                    <a:pt x="295" y="251"/>
                    <a:pt x="308" y="277"/>
                    <a:pt x="315" y="291"/>
                  </a:cubicBezTo>
                  <a:cubicBezTo>
                    <a:pt x="301" y="277"/>
                    <a:pt x="308" y="277"/>
                    <a:pt x="298" y="263"/>
                  </a:cubicBezTo>
                  <a:lnTo>
                    <a:pt x="298" y="263"/>
                  </a:lnTo>
                  <a:lnTo>
                    <a:pt x="311" y="294"/>
                  </a:lnTo>
                  <a:cubicBezTo>
                    <a:pt x="292" y="268"/>
                    <a:pt x="279" y="239"/>
                    <a:pt x="283" y="239"/>
                  </a:cubicBezTo>
                  <a:lnTo>
                    <a:pt x="283" y="239"/>
                  </a:lnTo>
                  <a:cubicBezTo>
                    <a:pt x="283" y="239"/>
                    <a:pt x="284" y="239"/>
                    <a:pt x="284" y="239"/>
                  </a:cubicBezTo>
                  <a:cubicBezTo>
                    <a:pt x="262" y="208"/>
                    <a:pt x="254" y="198"/>
                    <a:pt x="253" y="198"/>
                  </a:cubicBezTo>
                  <a:lnTo>
                    <a:pt x="253" y="198"/>
                  </a:lnTo>
                  <a:cubicBezTo>
                    <a:pt x="251" y="198"/>
                    <a:pt x="267" y="228"/>
                    <a:pt x="263" y="228"/>
                  </a:cubicBezTo>
                  <a:cubicBezTo>
                    <a:pt x="262" y="228"/>
                    <a:pt x="261" y="227"/>
                    <a:pt x="259" y="226"/>
                  </a:cubicBezTo>
                  <a:lnTo>
                    <a:pt x="259" y="226"/>
                  </a:lnTo>
                  <a:cubicBezTo>
                    <a:pt x="260" y="227"/>
                    <a:pt x="262" y="229"/>
                    <a:pt x="264" y="233"/>
                  </a:cubicBezTo>
                  <a:cubicBezTo>
                    <a:pt x="276" y="254"/>
                    <a:pt x="280" y="260"/>
                    <a:pt x="280" y="260"/>
                  </a:cubicBezTo>
                  <a:cubicBezTo>
                    <a:pt x="279" y="260"/>
                    <a:pt x="273" y="252"/>
                    <a:pt x="267" y="247"/>
                  </a:cubicBezTo>
                  <a:cubicBezTo>
                    <a:pt x="264" y="242"/>
                    <a:pt x="262" y="240"/>
                    <a:pt x="261" y="240"/>
                  </a:cubicBezTo>
                  <a:lnTo>
                    <a:pt x="261" y="240"/>
                  </a:lnTo>
                  <a:cubicBezTo>
                    <a:pt x="260" y="240"/>
                    <a:pt x="261" y="245"/>
                    <a:pt x="267" y="256"/>
                  </a:cubicBezTo>
                  <a:cubicBezTo>
                    <a:pt x="254" y="236"/>
                    <a:pt x="249" y="230"/>
                    <a:pt x="247" y="230"/>
                  </a:cubicBezTo>
                  <a:cubicBezTo>
                    <a:pt x="245" y="230"/>
                    <a:pt x="245" y="233"/>
                    <a:pt x="243" y="236"/>
                  </a:cubicBezTo>
                  <a:lnTo>
                    <a:pt x="213" y="186"/>
                  </a:lnTo>
                  <a:lnTo>
                    <a:pt x="213" y="186"/>
                  </a:lnTo>
                  <a:cubicBezTo>
                    <a:pt x="220" y="202"/>
                    <a:pt x="237" y="226"/>
                    <a:pt x="247" y="250"/>
                  </a:cubicBezTo>
                  <a:cubicBezTo>
                    <a:pt x="240" y="247"/>
                    <a:pt x="217" y="209"/>
                    <a:pt x="193" y="179"/>
                  </a:cubicBezTo>
                  <a:cubicBezTo>
                    <a:pt x="193" y="178"/>
                    <a:pt x="192" y="178"/>
                    <a:pt x="192" y="178"/>
                  </a:cubicBezTo>
                  <a:lnTo>
                    <a:pt x="192" y="178"/>
                  </a:lnTo>
                  <a:cubicBezTo>
                    <a:pt x="188" y="178"/>
                    <a:pt x="237" y="237"/>
                    <a:pt x="237" y="250"/>
                  </a:cubicBezTo>
                  <a:cubicBezTo>
                    <a:pt x="233" y="247"/>
                    <a:pt x="231" y="246"/>
                    <a:pt x="229" y="246"/>
                  </a:cubicBezTo>
                  <a:lnTo>
                    <a:pt x="229" y="246"/>
                  </a:lnTo>
                  <a:cubicBezTo>
                    <a:pt x="224" y="246"/>
                    <a:pt x="233" y="264"/>
                    <a:pt x="243" y="291"/>
                  </a:cubicBezTo>
                  <a:cubicBezTo>
                    <a:pt x="230" y="277"/>
                    <a:pt x="223" y="260"/>
                    <a:pt x="213" y="247"/>
                  </a:cubicBezTo>
                  <a:lnTo>
                    <a:pt x="213" y="247"/>
                  </a:lnTo>
                  <a:lnTo>
                    <a:pt x="237" y="287"/>
                  </a:lnTo>
                  <a:cubicBezTo>
                    <a:pt x="237" y="287"/>
                    <a:pt x="226" y="277"/>
                    <a:pt x="223" y="270"/>
                  </a:cubicBezTo>
                  <a:lnTo>
                    <a:pt x="223" y="270"/>
                  </a:lnTo>
                  <a:cubicBezTo>
                    <a:pt x="230" y="287"/>
                    <a:pt x="257" y="321"/>
                    <a:pt x="261" y="334"/>
                  </a:cubicBezTo>
                  <a:cubicBezTo>
                    <a:pt x="267" y="345"/>
                    <a:pt x="269" y="349"/>
                    <a:pt x="268" y="349"/>
                  </a:cubicBezTo>
                  <a:cubicBezTo>
                    <a:pt x="265" y="349"/>
                    <a:pt x="233" y="308"/>
                    <a:pt x="229" y="308"/>
                  </a:cubicBezTo>
                  <a:lnTo>
                    <a:pt x="229" y="308"/>
                  </a:lnTo>
                  <a:cubicBezTo>
                    <a:pt x="227" y="308"/>
                    <a:pt x="229" y="313"/>
                    <a:pt x="237" y="328"/>
                  </a:cubicBezTo>
                  <a:cubicBezTo>
                    <a:pt x="226" y="314"/>
                    <a:pt x="217" y="294"/>
                    <a:pt x="203" y="277"/>
                  </a:cubicBezTo>
                  <a:lnTo>
                    <a:pt x="203" y="277"/>
                  </a:lnTo>
                  <a:cubicBezTo>
                    <a:pt x="223" y="321"/>
                    <a:pt x="217" y="311"/>
                    <a:pt x="247" y="368"/>
                  </a:cubicBezTo>
                  <a:lnTo>
                    <a:pt x="223" y="338"/>
                  </a:lnTo>
                  <a:lnTo>
                    <a:pt x="223" y="338"/>
                  </a:lnTo>
                  <a:cubicBezTo>
                    <a:pt x="250" y="375"/>
                    <a:pt x="274" y="422"/>
                    <a:pt x="295" y="459"/>
                  </a:cubicBezTo>
                  <a:cubicBezTo>
                    <a:pt x="308" y="476"/>
                    <a:pt x="318" y="493"/>
                    <a:pt x="325" y="500"/>
                  </a:cubicBezTo>
                  <a:lnTo>
                    <a:pt x="335" y="530"/>
                  </a:lnTo>
                  <a:cubicBezTo>
                    <a:pt x="328" y="523"/>
                    <a:pt x="318" y="506"/>
                    <a:pt x="304" y="483"/>
                  </a:cubicBezTo>
                  <a:lnTo>
                    <a:pt x="304" y="483"/>
                  </a:lnTo>
                  <a:cubicBezTo>
                    <a:pt x="308" y="490"/>
                    <a:pt x="311" y="493"/>
                    <a:pt x="311" y="496"/>
                  </a:cubicBezTo>
                  <a:cubicBezTo>
                    <a:pt x="298" y="479"/>
                    <a:pt x="281" y="449"/>
                    <a:pt x="264" y="422"/>
                  </a:cubicBezTo>
                  <a:lnTo>
                    <a:pt x="264" y="422"/>
                  </a:lnTo>
                  <a:cubicBezTo>
                    <a:pt x="270" y="429"/>
                    <a:pt x="278" y="439"/>
                    <a:pt x="287" y="449"/>
                  </a:cubicBezTo>
                  <a:cubicBezTo>
                    <a:pt x="267" y="419"/>
                    <a:pt x="248" y="386"/>
                    <a:pt x="231" y="356"/>
                  </a:cubicBezTo>
                  <a:lnTo>
                    <a:pt x="231" y="356"/>
                  </a:lnTo>
                  <a:cubicBezTo>
                    <a:pt x="233" y="361"/>
                    <a:pt x="234" y="366"/>
                    <a:pt x="235" y="369"/>
                  </a:cubicBezTo>
                  <a:lnTo>
                    <a:pt x="235" y="369"/>
                  </a:lnTo>
                  <a:cubicBezTo>
                    <a:pt x="229" y="360"/>
                    <a:pt x="226" y="354"/>
                    <a:pt x="223" y="348"/>
                  </a:cubicBezTo>
                  <a:cubicBezTo>
                    <a:pt x="223" y="347"/>
                    <a:pt x="222" y="347"/>
                    <a:pt x="222" y="347"/>
                  </a:cubicBezTo>
                  <a:lnTo>
                    <a:pt x="222" y="347"/>
                  </a:lnTo>
                  <a:cubicBezTo>
                    <a:pt x="222" y="347"/>
                    <a:pt x="228" y="357"/>
                    <a:pt x="234" y="368"/>
                  </a:cubicBezTo>
                  <a:lnTo>
                    <a:pt x="196" y="314"/>
                  </a:lnTo>
                  <a:lnTo>
                    <a:pt x="209" y="338"/>
                  </a:lnTo>
                  <a:lnTo>
                    <a:pt x="179" y="308"/>
                  </a:lnTo>
                  <a:lnTo>
                    <a:pt x="179" y="308"/>
                  </a:lnTo>
                  <a:cubicBezTo>
                    <a:pt x="209" y="368"/>
                    <a:pt x="257" y="453"/>
                    <a:pt x="264" y="483"/>
                  </a:cubicBezTo>
                  <a:cubicBezTo>
                    <a:pt x="240" y="439"/>
                    <a:pt x="220" y="415"/>
                    <a:pt x="189" y="364"/>
                  </a:cubicBezTo>
                  <a:lnTo>
                    <a:pt x="189" y="364"/>
                  </a:lnTo>
                  <a:cubicBezTo>
                    <a:pt x="199" y="377"/>
                    <a:pt x="203" y="382"/>
                    <a:pt x="204" y="382"/>
                  </a:cubicBezTo>
                  <a:cubicBezTo>
                    <a:pt x="207" y="382"/>
                    <a:pt x="188" y="348"/>
                    <a:pt x="192" y="348"/>
                  </a:cubicBezTo>
                  <a:lnTo>
                    <a:pt x="192" y="348"/>
                  </a:lnTo>
                  <a:cubicBezTo>
                    <a:pt x="192" y="348"/>
                    <a:pt x="192" y="348"/>
                    <a:pt x="193" y="348"/>
                  </a:cubicBezTo>
                  <a:lnTo>
                    <a:pt x="193" y="348"/>
                  </a:lnTo>
                  <a:cubicBezTo>
                    <a:pt x="185" y="343"/>
                    <a:pt x="173" y="320"/>
                    <a:pt x="169" y="311"/>
                  </a:cubicBezTo>
                  <a:lnTo>
                    <a:pt x="169" y="311"/>
                  </a:lnTo>
                  <a:lnTo>
                    <a:pt x="189" y="364"/>
                  </a:lnTo>
                  <a:cubicBezTo>
                    <a:pt x="166" y="324"/>
                    <a:pt x="169" y="334"/>
                    <a:pt x="156" y="321"/>
                  </a:cubicBezTo>
                  <a:lnTo>
                    <a:pt x="156" y="321"/>
                  </a:lnTo>
                  <a:cubicBezTo>
                    <a:pt x="209" y="398"/>
                    <a:pt x="183" y="375"/>
                    <a:pt x="196" y="402"/>
                  </a:cubicBezTo>
                  <a:cubicBezTo>
                    <a:pt x="180" y="376"/>
                    <a:pt x="164" y="351"/>
                    <a:pt x="168" y="351"/>
                  </a:cubicBezTo>
                  <a:lnTo>
                    <a:pt x="168" y="351"/>
                  </a:lnTo>
                  <a:cubicBezTo>
                    <a:pt x="168" y="351"/>
                    <a:pt x="169" y="351"/>
                    <a:pt x="169" y="351"/>
                  </a:cubicBezTo>
                  <a:cubicBezTo>
                    <a:pt x="163" y="343"/>
                    <a:pt x="160" y="339"/>
                    <a:pt x="159" y="339"/>
                  </a:cubicBezTo>
                  <a:lnTo>
                    <a:pt x="159" y="339"/>
                  </a:lnTo>
                  <a:cubicBezTo>
                    <a:pt x="155" y="339"/>
                    <a:pt x="199" y="411"/>
                    <a:pt x="195" y="411"/>
                  </a:cubicBezTo>
                  <a:cubicBezTo>
                    <a:pt x="194" y="411"/>
                    <a:pt x="192" y="409"/>
                    <a:pt x="187" y="403"/>
                  </a:cubicBezTo>
                  <a:lnTo>
                    <a:pt x="187" y="403"/>
                  </a:lnTo>
                  <a:cubicBezTo>
                    <a:pt x="187" y="403"/>
                    <a:pt x="187" y="403"/>
                    <a:pt x="187" y="403"/>
                  </a:cubicBezTo>
                  <a:cubicBezTo>
                    <a:pt x="184" y="403"/>
                    <a:pt x="174" y="391"/>
                    <a:pt x="166" y="375"/>
                  </a:cubicBezTo>
                  <a:cubicBezTo>
                    <a:pt x="165" y="375"/>
                    <a:pt x="164" y="374"/>
                    <a:pt x="163" y="374"/>
                  </a:cubicBezTo>
                  <a:cubicBezTo>
                    <a:pt x="153" y="374"/>
                    <a:pt x="147" y="390"/>
                    <a:pt x="175" y="439"/>
                  </a:cubicBezTo>
                  <a:lnTo>
                    <a:pt x="175" y="439"/>
                  </a:lnTo>
                  <a:cubicBezTo>
                    <a:pt x="160" y="414"/>
                    <a:pt x="133" y="371"/>
                    <a:pt x="125" y="361"/>
                  </a:cubicBezTo>
                  <a:lnTo>
                    <a:pt x="125" y="361"/>
                  </a:lnTo>
                  <a:lnTo>
                    <a:pt x="261" y="591"/>
                  </a:lnTo>
                  <a:cubicBezTo>
                    <a:pt x="223" y="534"/>
                    <a:pt x="132" y="402"/>
                    <a:pt x="115" y="364"/>
                  </a:cubicBezTo>
                  <a:cubicBezTo>
                    <a:pt x="112" y="361"/>
                    <a:pt x="108" y="358"/>
                    <a:pt x="107" y="358"/>
                  </a:cubicBezTo>
                  <a:lnTo>
                    <a:pt x="107" y="358"/>
                  </a:lnTo>
                  <a:cubicBezTo>
                    <a:pt x="106" y="358"/>
                    <a:pt x="107" y="361"/>
                    <a:pt x="112" y="372"/>
                  </a:cubicBezTo>
                  <a:cubicBezTo>
                    <a:pt x="119" y="378"/>
                    <a:pt x="166" y="453"/>
                    <a:pt x="169" y="459"/>
                  </a:cubicBezTo>
                  <a:cubicBezTo>
                    <a:pt x="122" y="398"/>
                    <a:pt x="142" y="429"/>
                    <a:pt x="105" y="375"/>
                  </a:cubicBezTo>
                  <a:lnTo>
                    <a:pt x="105" y="375"/>
                  </a:lnTo>
                  <a:cubicBezTo>
                    <a:pt x="112" y="388"/>
                    <a:pt x="167" y="476"/>
                    <a:pt x="166" y="476"/>
                  </a:cubicBezTo>
                  <a:cubicBezTo>
                    <a:pt x="166" y="476"/>
                    <a:pt x="166" y="476"/>
                    <a:pt x="166" y="476"/>
                  </a:cubicBezTo>
                  <a:cubicBezTo>
                    <a:pt x="156" y="462"/>
                    <a:pt x="108" y="389"/>
                    <a:pt x="102" y="378"/>
                  </a:cubicBezTo>
                  <a:lnTo>
                    <a:pt x="102" y="378"/>
                  </a:lnTo>
                  <a:lnTo>
                    <a:pt x="144" y="457"/>
                  </a:lnTo>
                  <a:lnTo>
                    <a:pt x="144" y="457"/>
                  </a:lnTo>
                  <a:cubicBezTo>
                    <a:pt x="129" y="432"/>
                    <a:pt x="101" y="390"/>
                    <a:pt x="88" y="372"/>
                  </a:cubicBezTo>
                  <a:lnTo>
                    <a:pt x="88" y="372"/>
                  </a:lnTo>
                  <a:cubicBezTo>
                    <a:pt x="93" y="380"/>
                    <a:pt x="92" y="381"/>
                    <a:pt x="89" y="381"/>
                  </a:cubicBezTo>
                  <a:cubicBezTo>
                    <a:pt x="88" y="381"/>
                    <a:pt x="87" y="381"/>
                    <a:pt x="86" y="381"/>
                  </a:cubicBezTo>
                  <a:cubicBezTo>
                    <a:pt x="85" y="381"/>
                    <a:pt x="83" y="381"/>
                    <a:pt x="85" y="385"/>
                  </a:cubicBezTo>
                  <a:lnTo>
                    <a:pt x="102" y="402"/>
                  </a:lnTo>
                  <a:cubicBezTo>
                    <a:pt x="101" y="401"/>
                    <a:pt x="101" y="401"/>
                    <a:pt x="101" y="401"/>
                  </a:cubicBezTo>
                  <a:lnTo>
                    <a:pt x="101" y="401"/>
                  </a:lnTo>
                  <a:cubicBezTo>
                    <a:pt x="89" y="401"/>
                    <a:pt x="173" y="530"/>
                    <a:pt x="162" y="530"/>
                  </a:cubicBezTo>
                  <a:cubicBezTo>
                    <a:pt x="153" y="513"/>
                    <a:pt x="92" y="419"/>
                    <a:pt x="81" y="409"/>
                  </a:cubicBezTo>
                  <a:lnTo>
                    <a:pt x="81" y="409"/>
                  </a:lnTo>
                  <a:cubicBezTo>
                    <a:pt x="108" y="456"/>
                    <a:pt x="217" y="632"/>
                    <a:pt x="230" y="668"/>
                  </a:cubicBezTo>
                  <a:lnTo>
                    <a:pt x="213" y="645"/>
                  </a:lnTo>
                  <a:lnTo>
                    <a:pt x="226" y="679"/>
                  </a:lnTo>
                  <a:cubicBezTo>
                    <a:pt x="186" y="608"/>
                    <a:pt x="102" y="459"/>
                    <a:pt x="72" y="402"/>
                  </a:cubicBezTo>
                  <a:cubicBezTo>
                    <a:pt x="57" y="384"/>
                    <a:pt x="52" y="374"/>
                    <a:pt x="49" y="374"/>
                  </a:cubicBezTo>
                  <a:cubicBezTo>
                    <a:pt x="48" y="374"/>
                    <a:pt x="48" y="374"/>
                    <a:pt x="47" y="375"/>
                  </a:cubicBezTo>
                  <a:cubicBezTo>
                    <a:pt x="31" y="355"/>
                    <a:pt x="27" y="338"/>
                    <a:pt x="27" y="338"/>
                  </a:cubicBezTo>
                  <a:lnTo>
                    <a:pt x="7" y="328"/>
                  </a:lnTo>
                  <a:lnTo>
                    <a:pt x="7" y="328"/>
                  </a:lnTo>
                  <a:cubicBezTo>
                    <a:pt x="36" y="370"/>
                    <a:pt x="35" y="382"/>
                    <a:pt x="51" y="411"/>
                  </a:cubicBezTo>
                  <a:lnTo>
                    <a:pt x="51" y="411"/>
                  </a:lnTo>
                  <a:cubicBezTo>
                    <a:pt x="48" y="407"/>
                    <a:pt x="46" y="404"/>
                    <a:pt x="44" y="402"/>
                  </a:cubicBezTo>
                  <a:lnTo>
                    <a:pt x="44" y="402"/>
                  </a:lnTo>
                  <a:cubicBezTo>
                    <a:pt x="52" y="417"/>
                    <a:pt x="58" y="433"/>
                    <a:pt x="56" y="433"/>
                  </a:cubicBezTo>
                  <a:cubicBezTo>
                    <a:pt x="55" y="433"/>
                    <a:pt x="53" y="432"/>
                    <a:pt x="51" y="429"/>
                  </a:cubicBezTo>
                  <a:lnTo>
                    <a:pt x="38" y="398"/>
                  </a:lnTo>
                  <a:cubicBezTo>
                    <a:pt x="36" y="397"/>
                    <a:pt x="35" y="396"/>
                    <a:pt x="35" y="396"/>
                  </a:cubicBezTo>
                  <a:lnTo>
                    <a:pt x="35" y="396"/>
                  </a:lnTo>
                  <a:cubicBezTo>
                    <a:pt x="31" y="396"/>
                    <a:pt x="55" y="439"/>
                    <a:pt x="50" y="439"/>
                  </a:cubicBezTo>
                  <a:cubicBezTo>
                    <a:pt x="49" y="439"/>
                    <a:pt x="45" y="435"/>
                    <a:pt x="38" y="425"/>
                  </a:cubicBezTo>
                  <a:cubicBezTo>
                    <a:pt x="35" y="423"/>
                    <a:pt x="7" y="383"/>
                    <a:pt x="6" y="383"/>
                  </a:cubicBezTo>
                  <a:lnTo>
                    <a:pt x="6" y="383"/>
                  </a:lnTo>
                  <a:cubicBezTo>
                    <a:pt x="5" y="383"/>
                    <a:pt x="7" y="386"/>
                    <a:pt x="11" y="392"/>
                  </a:cubicBezTo>
                  <a:cubicBezTo>
                    <a:pt x="51" y="449"/>
                    <a:pt x="173" y="635"/>
                    <a:pt x="200" y="682"/>
                  </a:cubicBezTo>
                  <a:cubicBezTo>
                    <a:pt x="196" y="679"/>
                    <a:pt x="156" y="632"/>
                    <a:pt x="132" y="601"/>
                  </a:cubicBezTo>
                  <a:cubicBezTo>
                    <a:pt x="102" y="557"/>
                    <a:pt x="64" y="486"/>
                    <a:pt x="38" y="449"/>
                  </a:cubicBezTo>
                  <a:lnTo>
                    <a:pt x="38" y="449"/>
                  </a:lnTo>
                  <a:cubicBezTo>
                    <a:pt x="44" y="462"/>
                    <a:pt x="55" y="479"/>
                    <a:pt x="58" y="486"/>
                  </a:cubicBezTo>
                  <a:cubicBezTo>
                    <a:pt x="49" y="477"/>
                    <a:pt x="35" y="451"/>
                    <a:pt x="32" y="451"/>
                  </a:cubicBezTo>
                  <a:cubicBezTo>
                    <a:pt x="31" y="451"/>
                    <a:pt x="31" y="451"/>
                    <a:pt x="31" y="453"/>
                  </a:cubicBezTo>
                  <a:cubicBezTo>
                    <a:pt x="45" y="474"/>
                    <a:pt x="45" y="477"/>
                    <a:pt x="44" y="477"/>
                  </a:cubicBezTo>
                  <a:cubicBezTo>
                    <a:pt x="43" y="477"/>
                    <a:pt x="42" y="477"/>
                    <a:pt x="42" y="477"/>
                  </a:cubicBezTo>
                  <a:lnTo>
                    <a:pt x="42" y="477"/>
                  </a:lnTo>
                  <a:cubicBezTo>
                    <a:pt x="41" y="477"/>
                    <a:pt x="43" y="479"/>
                    <a:pt x="58" y="496"/>
                  </a:cubicBezTo>
                  <a:cubicBezTo>
                    <a:pt x="60" y="501"/>
                    <a:pt x="60" y="503"/>
                    <a:pt x="59" y="503"/>
                  </a:cubicBezTo>
                  <a:cubicBezTo>
                    <a:pt x="56" y="503"/>
                    <a:pt x="48" y="493"/>
                    <a:pt x="45" y="493"/>
                  </a:cubicBezTo>
                  <a:cubicBezTo>
                    <a:pt x="45" y="493"/>
                    <a:pt x="44" y="493"/>
                    <a:pt x="44" y="493"/>
                  </a:cubicBezTo>
                  <a:cubicBezTo>
                    <a:pt x="68" y="526"/>
                    <a:pt x="119" y="615"/>
                    <a:pt x="125" y="632"/>
                  </a:cubicBezTo>
                  <a:cubicBezTo>
                    <a:pt x="115" y="618"/>
                    <a:pt x="102" y="601"/>
                    <a:pt x="98" y="591"/>
                  </a:cubicBezTo>
                  <a:cubicBezTo>
                    <a:pt x="89" y="591"/>
                    <a:pt x="71" y="574"/>
                    <a:pt x="63" y="574"/>
                  </a:cubicBezTo>
                  <a:cubicBezTo>
                    <a:pt x="62" y="574"/>
                    <a:pt x="62" y="574"/>
                    <a:pt x="61" y="574"/>
                  </a:cubicBezTo>
                  <a:cubicBezTo>
                    <a:pt x="53" y="562"/>
                    <a:pt x="41" y="550"/>
                    <a:pt x="29" y="532"/>
                  </a:cubicBezTo>
                  <a:lnTo>
                    <a:pt x="29" y="532"/>
                  </a:lnTo>
                  <a:cubicBezTo>
                    <a:pt x="32" y="536"/>
                    <a:pt x="34" y="541"/>
                    <a:pt x="36" y="545"/>
                  </a:cubicBezTo>
                  <a:lnTo>
                    <a:pt x="36" y="545"/>
                  </a:lnTo>
                  <a:cubicBezTo>
                    <a:pt x="35" y="545"/>
                    <a:pt x="35" y="544"/>
                    <a:pt x="34" y="543"/>
                  </a:cubicBezTo>
                  <a:lnTo>
                    <a:pt x="34" y="543"/>
                  </a:lnTo>
                  <a:cubicBezTo>
                    <a:pt x="35" y="545"/>
                    <a:pt x="36" y="547"/>
                    <a:pt x="37" y="549"/>
                  </a:cubicBezTo>
                  <a:lnTo>
                    <a:pt x="37" y="549"/>
                  </a:lnTo>
                  <a:cubicBezTo>
                    <a:pt x="37" y="548"/>
                    <a:pt x="36" y="547"/>
                    <a:pt x="36" y="545"/>
                  </a:cubicBezTo>
                  <a:lnTo>
                    <a:pt x="36" y="545"/>
                  </a:lnTo>
                  <a:cubicBezTo>
                    <a:pt x="79" y="609"/>
                    <a:pt x="119" y="682"/>
                    <a:pt x="132" y="716"/>
                  </a:cubicBezTo>
                  <a:cubicBezTo>
                    <a:pt x="133" y="719"/>
                    <a:pt x="133" y="720"/>
                    <a:pt x="132" y="720"/>
                  </a:cubicBezTo>
                  <a:cubicBezTo>
                    <a:pt x="127" y="720"/>
                    <a:pt x="106" y="684"/>
                    <a:pt x="105" y="684"/>
                  </a:cubicBezTo>
                  <a:lnTo>
                    <a:pt x="105" y="684"/>
                  </a:lnTo>
                  <a:cubicBezTo>
                    <a:pt x="105" y="684"/>
                    <a:pt x="105" y="685"/>
                    <a:pt x="105" y="685"/>
                  </a:cubicBezTo>
                  <a:cubicBezTo>
                    <a:pt x="105" y="685"/>
                    <a:pt x="104" y="685"/>
                    <a:pt x="104" y="685"/>
                  </a:cubicBezTo>
                  <a:lnTo>
                    <a:pt x="104" y="685"/>
                  </a:lnTo>
                  <a:cubicBezTo>
                    <a:pt x="92" y="685"/>
                    <a:pt x="150" y="772"/>
                    <a:pt x="143" y="772"/>
                  </a:cubicBezTo>
                  <a:cubicBezTo>
                    <a:pt x="142" y="772"/>
                    <a:pt x="138" y="770"/>
                    <a:pt x="132" y="763"/>
                  </a:cubicBezTo>
                  <a:cubicBezTo>
                    <a:pt x="102" y="726"/>
                    <a:pt x="78" y="682"/>
                    <a:pt x="58" y="652"/>
                  </a:cubicBezTo>
                  <a:cubicBezTo>
                    <a:pt x="57" y="648"/>
                    <a:pt x="57" y="646"/>
                    <a:pt x="58" y="646"/>
                  </a:cubicBezTo>
                  <a:cubicBezTo>
                    <a:pt x="62" y="646"/>
                    <a:pt x="80" y="669"/>
                    <a:pt x="84" y="669"/>
                  </a:cubicBezTo>
                  <a:cubicBezTo>
                    <a:pt x="84" y="669"/>
                    <a:pt x="84" y="669"/>
                    <a:pt x="85" y="668"/>
                  </a:cubicBezTo>
                  <a:lnTo>
                    <a:pt x="68" y="652"/>
                  </a:lnTo>
                  <a:cubicBezTo>
                    <a:pt x="60" y="642"/>
                    <a:pt x="57" y="631"/>
                    <a:pt x="59" y="631"/>
                  </a:cubicBezTo>
                  <a:lnTo>
                    <a:pt x="59" y="631"/>
                  </a:lnTo>
                  <a:cubicBezTo>
                    <a:pt x="60" y="631"/>
                    <a:pt x="62" y="632"/>
                    <a:pt x="64" y="635"/>
                  </a:cubicBezTo>
                  <a:cubicBezTo>
                    <a:pt x="55" y="623"/>
                    <a:pt x="49" y="620"/>
                    <a:pt x="44" y="620"/>
                  </a:cubicBezTo>
                  <a:cubicBezTo>
                    <a:pt x="40" y="620"/>
                    <a:pt x="36" y="622"/>
                    <a:pt x="31" y="622"/>
                  </a:cubicBezTo>
                  <a:cubicBezTo>
                    <a:pt x="26" y="622"/>
                    <a:pt x="20" y="620"/>
                    <a:pt x="11" y="612"/>
                  </a:cubicBezTo>
                  <a:lnTo>
                    <a:pt x="11" y="612"/>
                  </a:lnTo>
                  <a:cubicBezTo>
                    <a:pt x="21" y="625"/>
                    <a:pt x="27" y="642"/>
                    <a:pt x="38" y="659"/>
                  </a:cubicBezTo>
                  <a:lnTo>
                    <a:pt x="38" y="652"/>
                  </a:lnTo>
                  <a:cubicBezTo>
                    <a:pt x="61" y="682"/>
                    <a:pt x="64" y="699"/>
                    <a:pt x="78" y="713"/>
                  </a:cubicBezTo>
                  <a:cubicBezTo>
                    <a:pt x="86" y="735"/>
                    <a:pt x="102" y="767"/>
                    <a:pt x="97" y="767"/>
                  </a:cubicBezTo>
                  <a:cubicBezTo>
                    <a:pt x="96" y="767"/>
                    <a:pt x="95" y="766"/>
                    <a:pt x="92" y="763"/>
                  </a:cubicBezTo>
                  <a:lnTo>
                    <a:pt x="69" y="728"/>
                  </a:lnTo>
                  <a:lnTo>
                    <a:pt x="69" y="728"/>
                  </a:lnTo>
                  <a:cubicBezTo>
                    <a:pt x="72" y="732"/>
                    <a:pt x="74" y="734"/>
                    <a:pt x="76" y="734"/>
                  </a:cubicBezTo>
                  <a:cubicBezTo>
                    <a:pt x="77" y="734"/>
                    <a:pt x="77" y="732"/>
                    <a:pt x="76" y="728"/>
                  </a:cubicBezTo>
                  <a:lnTo>
                    <a:pt x="76" y="728"/>
                  </a:lnTo>
                  <a:cubicBezTo>
                    <a:pt x="76" y="730"/>
                    <a:pt x="76" y="730"/>
                    <a:pt x="75" y="730"/>
                  </a:cubicBezTo>
                  <a:cubicBezTo>
                    <a:pt x="74" y="730"/>
                    <a:pt x="69" y="725"/>
                    <a:pt x="64" y="720"/>
                  </a:cubicBezTo>
                  <a:lnTo>
                    <a:pt x="64" y="720"/>
                  </a:lnTo>
                  <a:lnTo>
                    <a:pt x="61" y="716"/>
                  </a:lnTo>
                  <a:lnTo>
                    <a:pt x="61" y="716"/>
                  </a:lnTo>
                  <a:cubicBezTo>
                    <a:pt x="62" y="717"/>
                    <a:pt x="62" y="718"/>
                    <a:pt x="63" y="719"/>
                  </a:cubicBezTo>
                  <a:lnTo>
                    <a:pt x="63" y="719"/>
                  </a:lnTo>
                  <a:cubicBezTo>
                    <a:pt x="57" y="713"/>
                    <a:pt x="51" y="707"/>
                    <a:pt x="49" y="707"/>
                  </a:cubicBezTo>
                  <a:lnTo>
                    <a:pt x="49" y="707"/>
                  </a:lnTo>
                  <a:cubicBezTo>
                    <a:pt x="48" y="707"/>
                    <a:pt x="50" y="714"/>
                    <a:pt x="61" y="733"/>
                  </a:cubicBezTo>
                  <a:lnTo>
                    <a:pt x="88" y="763"/>
                  </a:lnTo>
                  <a:cubicBezTo>
                    <a:pt x="97" y="787"/>
                    <a:pt x="123" y="832"/>
                    <a:pt x="118" y="832"/>
                  </a:cubicBezTo>
                  <a:cubicBezTo>
                    <a:pt x="117" y="832"/>
                    <a:pt x="117" y="831"/>
                    <a:pt x="115" y="830"/>
                  </a:cubicBezTo>
                  <a:lnTo>
                    <a:pt x="115" y="830"/>
                  </a:lnTo>
                  <a:cubicBezTo>
                    <a:pt x="128" y="849"/>
                    <a:pt x="129" y="851"/>
                    <a:pt x="130" y="851"/>
                  </a:cubicBezTo>
                  <a:cubicBezTo>
                    <a:pt x="130" y="851"/>
                    <a:pt x="130" y="851"/>
                    <a:pt x="130" y="851"/>
                  </a:cubicBezTo>
                  <a:cubicBezTo>
                    <a:pt x="131" y="851"/>
                    <a:pt x="134" y="853"/>
                    <a:pt x="151" y="876"/>
                  </a:cubicBezTo>
                  <a:lnTo>
                    <a:pt x="151" y="876"/>
                  </a:lnTo>
                  <a:cubicBezTo>
                    <a:pt x="103" y="812"/>
                    <a:pt x="162" y="874"/>
                    <a:pt x="112" y="804"/>
                  </a:cubicBezTo>
                  <a:lnTo>
                    <a:pt x="112" y="804"/>
                  </a:lnTo>
                  <a:cubicBezTo>
                    <a:pt x="156" y="865"/>
                    <a:pt x="136" y="827"/>
                    <a:pt x="176" y="878"/>
                  </a:cubicBezTo>
                  <a:cubicBezTo>
                    <a:pt x="167" y="866"/>
                    <a:pt x="156" y="854"/>
                    <a:pt x="160" y="854"/>
                  </a:cubicBezTo>
                  <a:lnTo>
                    <a:pt x="160" y="854"/>
                  </a:lnTo>
                  <a:cubicBezTo>
                    <a:pt x="160" y="854"/>
                    <a:pt x="161" y="854"/>
                    <a:pt x="162" y="855"/>
                  </a:cubicBezTo>
                  <a:cubicBezTo>
                    <a:pt x="159" y="851"/>
                    <a:pt x="156" y="844"/>
                    <a:pt x="156" y="841"/>
                  </a:cubicBezTo>
                  <a:lnTo>
                    <a:pt x="153" y="841"/>
                  </a:lnTo>
                  <a:cubicBezTo>
                    <a:pt x="149" y="835"/>
                    <a:pt x="142" y="827"/>
                    <a:pt x="136" y="817"/>
                  </a:cubicBezTo>
                  <a:cubicBezTo>
                    <a:pt x="115" y="780"/>
                    <a:pt x="122" y="777"/>
                    <a:pt x="112" y="757"/>
                  </a:cubicBezTo>
                  <a:lnTo>
                    <a:pt x="112" y="757"/>
                  </a:lnTo>
                  <a:cubicBezTo>
                    <a:pt x="119" y="763"/>
                    <a:pt x="122" y="777"/>
                    <a:pt x="132" y="794"/>
                  </a:cubicBezTo>
                  <a:lnTo>
                    <a:pt x="119" y="763"/>
                  </a:lnTo>
                  <a:lnTo>
                    <a:pt x="119" y="763"/>
                  </a:lnTo>
                  <a:cubicBezTo>
                    <a:pt x="142" y="797"/>
                    <a:pt x="162" y="817"/>
                    <a:pt x="169" y="841"/>
                  </a:cubicBezTo>
                  <a:lnTo>
                    <a:pt x="176" y="838"/>
                  </a:lnTo>
                  <a:cubicBezTo>
                    <a:pt x="184" y="850"/>
                    <a:pt x="191" y="856"/>
                    <a:pt x="194" y="856"/>
                  </a:cubicBezTo>
                  <a:cubicBezTo>
                    <a:pt x="196" y="856"/>
                    <a:pt x="196" y="853"/>
                    <a:pt x="193" y="847"/>
                  </a:cubicBezTo>
                  <a:lnTo>
                    <a:pt x="193" y="847"/>
                  </a:lnTo>
                  <a:cubicBezTo>
                    <a:pt x="193" y="848"/>
                    <a:pt x="194" y="848"/>
                    <a:pt x="194" y="848"/>
                  </a:cubicBezTo>
                  <a:cubicBezTo>
                    <a:pt x="196" y="848"/>
                    <a:pt x="192" y="840"/>
                    <a:pt x="189" y="833"/>
                  </a:cubicBezTo>
                  <a:lnTo>
                    <a:pt x="189" y="833"/>
                  </a:lnTo>
                  <a:lnTo>
                    <a:pt x="183" y="807"/>
                  </a:lnTo>
                  <a:lnTo>
                    <a:pt x="186" y="814"/>
                  </a:lnTo>
                  <a:cubicBezTo>
                    <a:pt x="193" y="814"/>
                    <a:pt x="179" y="782"/>
                    <a:pt x="187" y="782"/>
                  </a:cubicBezTo>
                  <a:lnTo>
                    <a:pt x="187" y="782"/>
                  </a:lnTo>
                  <a:cubicBezTo>
                    <a:pt x="190" y="782"/>
                    <a:pt x="198" y="788"/>
                    <a:pt x="213" y="807"/>
                  </a:cubicBezTo>
                  <a:cubicBezTo>
                    <a:pt x="210" y="799"/>
                    <a:pt x="207" y="788"/>
                    <a:pt x="212" y="788"/>
                  </a:cubicBezTo>
                  <a:lnTo>
                    <a:pt x="212" y="788"/>
                  </a:lnTo>
                  <a:cubicBezTo>
                    <a:pt x="213" y="788"/>
                    <a:pt x="215" y="789"/>
                    <a:pt x="217" y="790"/>
                  </a:cubicBezTo>
                  <a:lnTo>
                    <a:pt x="237" y="821"/>
                  </a:lnTo>
                  <a:cubicBezTo>
                    <a:pt x="236" y="818"/>
                    <a:pt x="237" y="818"/>
                    <a:pt x="238" y="818"/>
                  </a:cubicBezTo>
                  <a:cubicBezTo>
                    <a:pt x="241" y="818"/>
                    <a:pt x="248" y="825"/>
                    <a:pt x="251" y="825"/>
                  </a:cubicBezTo>
                  <a:cubicBezTo>
                    <a:pt x="253" y="825"/>
                    <a:pt x="252" y="822"/>
                    <a:pt x="247" y="810"/>
                  </a:cubicBezTo>
                  <a:lnTo>
                    <a:pt x="247" y="810"/>
                  </a:lnTo>
                  <a:cubicBezTo>
                    <a:pt x="267" y="841"/>
                    <a:pt x="275" y="850"/>
                    <a:pt x="279" y="850"/>
                  </a:cubicBezTo>
                  <a:cubicBezTo>
                    <a:pt x="284" y="850"/>
                    <a:pt x="278" y="830"/>
                    <a:pt x="284" y="830"/>
                  </a:cubicBezTo>
                  <a:cubicBezTo>
                    <a:pt x="285" y="830"/>
                    <a:pt x="286" y="830"/>
                    <a:pt x="287" y="830"/>
                  </a:cubicBezTo>
                  <a:lnTo>
                    <a:pt x="261" y="790"/>
                  </a:lnTo>
                  <a:cubicBezTo>
                    <a:pt x="267" y="790"/>
                    <a:pt x="261" y="777"/>
                    <a:pt x="257" y="760"/>
                  </a:cubicBezTo>
                  <a:lnTo>
                    <a:pt x="234" y="726"/>
                  </a:lnTo>
                  <a:cubicBezTo>
                    <a:pt x="230" y="717"/>
                    <a:pt x="230" y="714"/>
                    <a:pt x="232" y="714"/>
                  </a:cubicBezTo>
                  <a:lnTo>
                    <a:pt x="232" y="714"/>
                  </a:lnTo>
                  <a:cubicBezTo>
                    <a:pt x="238" y="714"/>
                    <a:pt x="258" y="737"/>
                    <a:pt x="263" y="737"/>
                  </a:cubicBezTo>
                  <a:cubicBezTo>
                    <a:pt x="263" y="737"/>
                    <a:pt x="264" y="737"/>
                    <a:pt x="264" y="736"/>
                  </a:cubicBezTo>
                  <a:cubicBezTo>
                    <a:pt x="267" y="743"/>
                    <a:pt x="268" y="745"/>
                    <a:pt x="267" y="745"/>
                  </a:cubicBezTo>
                  <a:cubicBezTo>
                    <a:pt x="266" y="745"/>
                    <a:pt x="264" y="743"/>
                    <a:pt x="261" y="740"/>
                  </a:cubicBezTo>
                  <a:lnTo>
                    <a:pt x="261" y="740"/>
                  </a:lnTo>
                  <a:cubicBezTo>
                    <a:pt x="274" y="756"/>
                    <a:pt x="280" y="762"/>
                    <a:pt x="283" y="762"/>
                  </a:cubicBezTo>
                  <a:cubicBezTo>
                    <a:pt x="290" y="762"/>
                    <a:pt x="265" y="713"/>
                    <a:pt x="271" y="713"/>
                  </a:cubicBezTo>
                  <a:lnTo>
                    <a:pt x="271" y="713"/>
                  </a:lnTo>
                  <a:cubicBezTo>
                    <a:pt x="273" y="713"/>
                    <a:pt x="277" y="717"/>
                    <a:pt x="284" y="726"/>
                  </a:cubicBezTo>
                  <a:cubicBezTo>
                    <a:pt x="281" y="718"/>
                    <a:pt x="280" y="715"/>
                    <a:pt x="281" y="715"/>
                  </a:cubicBezTo>
                  <a:lnTo>
                    <a:pt x="281" y="715"/>
                  </a:lnTo>
                  <a:cubicBezTo>
                    <a:pt x="281" y="715"/>
                    <a:pt x="284" y="719"/>
                    <a:pt x="287" y="723"/>
                  </a:cubicBezTo>
                  <a:lnTo>
                    <a:pt x="287" y="726"/>
                  </a:lnTo>
                  <a:lnTo>
                    <a:pt x="291" y="726"/>
                  </a:lnTo>
                  <a:cubicBezTo>
                    <a:pt x="293" y="728"/>
                    <a:pt x="297" y="732"/>
                    <a:pt x="300" y="736"/>
                  </a:cubicBezTo>
                  <a:lnTo>
                    <a:pt x="300" y="736"/>
                  </a:lnTo>
                  <a:cubicBezTo>
                    <a:pt x="296" y="730"/>
                    <a:pt x="294" y="725"/>
                    <a:pt x="291" y="723"/>
                  </a:cubicBezTo>
                  <a:cubicBezTo>
                    <a:pt x="291" y="723"/>
                    <a:pt x="291" y="716"/>
                    <a:pt x="287" y="706"/>
                  </a:cubicBezTo>
                  <a:lnTo>
                    <a:pt x="287" y="706"/>
                  </a:lnTo>
                  <a:lnTo>
                    <a:pt x="311" y="743"/>
                  </a:lnTo>
                  <a:cubicBezTo>
                    <a:pt x="312" y="745"/>
                    <a:pt x="313" y="746"/>
                    <a:pt x="314" y="746"/>
                  </a:cubicBezTo>
                  <a:cubicBezTo>
                    <a:pt x="315" y="746"/>
                    <a:pt x="298" y="718"/>
                    <a:pt x="281" y="696"/>
                  </a:cubicBezTo>
                  <a:cubicBezTo>
                    <a:pt x="278" y="689"/>
                    <a:pt x="274" y="682"/>
                    <a:pt x="270" y="672"/>
                  </a:cubicBezTo>
                  <a:lnTo>
                    <a:pt x="270" y="672"/>
                  </a:lnTo>
                  <a:cubicBezTo>
                    <a:pt x="282" y="691"/>
                    <a:pt x="286" y="696"/>
                    <a:pt x="287" y="696"/>
                  </a:cubicBezTo>
                  <a:cubicBezTo>
                    <a:pt x="288" y="696"/>
                    <a:pt x="284" y="687"/>
                    <a:pt x="285" y="687"/>
                  </a:cubicBezTo>
                  <a:lnTo>
                    <a:pt x="285" y="687"/>
                  </a:lnTo>
                  <a:cubicBezTo>
                    <a:pt x="286" y="687"/>
                    <a:pt x="291" y="693"/>
                    <a:pt x="304" y="713"/>
                  </a:cubicBezTo>
                  <a:cubicBezTo>
                    <a:pt x="287" y="679"/>
                    <a:pt x="301" y="682"/>
                    <a:pt x="257" y="615"/>
                  </a:cubicBezTo>
                  <a:lnTo>
                    <a:pt x="257" y="615"/>
                  </a:lnTo>
                  <a:cubicBezTo>
                    <a:pt x="264" y="621"/>
                    <a:pt x="267" y="628"/>
                    <a:pt x="267" y="628"/>
                  </a:cubicBezTo>
                  <a:cubicBezTo>
                    <a:pt x="271" y="631"/>
                    <a:pt x="274" y="635"/>
                    <a:pt x="275" y="635"/>
                  </a:cubicBezTo>
                  <a:cubicBezTo>
                    <a:pt x="277" y="635"/>
                    <a:pt x="276" y="631"/>
                    <a:pt x="270" y="621"/>
                  </a:cubicBezTo>
                  <a:lnTo>
                    <a:pt x="270" y="621"/>
                  </a:lnTo>
                  <a:lnTo>
                    <a:pt x="301" y="668"/>
                  </a:lnTo>
                  <a:lnTo>
                    <a:pt x="264" y="601"/>
                  </a:lnTo>
                  <a:lnTo>
                    <a:pt x="264" y="601"/>
                  </a:lnTo>
                  <a:cubicBezTo>
                    <a:pt x="287" y="628"/>
                    <a:pt x="298" y="645"/>
                    <a:pt x="318" y="682"/>
                  </a:cubicBezTo>
                  <a:cubicBezTo>
                    <a:pt x="291" y="621"/>
                    <a:pt x="311" y="659"/>
                    <a:pt x="281" y="598"/>
                  </a:cubicBezTo>
                  <a:lnTo>
                    <a:pt x="281" y="598"/>
                  </a:lnTo>
                  <a:lnTo>
                    <a:pt x="301" y="628"/>
                  </a:lnTo>
                  <a:cubicBezTo>
                    <a:pt x="301" y="625"/>
                    <a:pt x="287" y="600"/>
                    <a:pt x="289" y="600"/>
                  </a:cubicBezTo>
                  <a:lnTo>
                    <a:pt x="289" y="600"/>
                  </a:lnTo>
                  <a:cubicBezTo>
                    <a:pt x="289" y="600"/>
                    <a:pt x="291" y="602"/>
                    <a:pt x="295" y="608"/>
                  </a:cubicBezTo>
                  <a:cubicBezTo>
                    <a:pt x="311" y="627"/>
                    <a:pt x="319" y="632"/>
                    <a:pt x="325" y="632"/>
                  </a:cubicBezTo>
                  <a:cubicBezTo>
                    <a:pt x="331" y="632"/>
                    <a:pt x="335" y="629"/>
                    <a:pt x="341" y="629"/>
                  </a:cubicBezTo>
                  <a:cubicBezTo>
                    <a:pt x="347" y="629"/>
                    <a:pt x="356" y="632"/>
                    <a:pt x="372" y="648"/>
                  </a:cubicBezTo>
                  <a:cubicBezTo>
                    <a:pt x="354" y="622"/>
                    <a:pt x="349" y="614"/>
                    <a:pt x="350" y="614"/>
                  </a:cubicBezTo>
                  <a:lnTo>
                    <a:pt x="350" y="614"/>
                  </a:lnTo>
                  <a:cubicBezTo>
                    <a:pt x="351" y="614"/>
                    <a:pt x="369" y="637"/>
                    <a:pt x="371" y="637"/>
                  </a:cubicBezTo>
                  <a:cubicBezTo>
                    <a:pt x="372" y="637"/>
                    <a:pt x="369" y="631"/>
                    <a:pt x="359" y="615"/>
                  </a:cubicBezTo>
                  <a:lnTo>
                    <a:pt x="359" y="615"/>
                  </a:lnTo>
                  <a:cubicBezTo>
                    <a:pt x="372" y="635"/>
                    <a:pt x="382" y="645"/>
                    <a:pt x="392" y="665"/>
                  </a:cubicBezTo>
                  <a:cubicBezTo>
                    <a:pt x="391" y="660"/>
                    <a:pt x="391" y="659"/>
                    <a:pt x="392" y="659"/>
                  </a:cubicBezTo>
                  <a:cubicBezTo>
                    <a:pt x="395" y="659"/>
                    <a:pt x="400" y="664"/>
                    <a:pt x="402" y="664"/>
                  </a:cubicBezTo>
                  <a:cubicBezTo>
                    <a:pt x="405" y="664"/>
                    <a:pt x="403" y="658"/>
                    <a:pt x="389" y="632"/>
                  </a:cubicBezTo>
                  <a:lnTo>
                    <a:pt x="389" y="632"/>
                  </a:lnTo>
                  <a:cubicBezTo>
                    <a:pt x="402" y="652"/>
                    <a:pt x="409" y="665"/>
                    <a:pt x="416" y="676"/>
                  </a:cubicBezTo>
                  <a:cubicBezTo>
                    <a:pt x="416" y="673"/>
                    <a:pt x="410" y="665"/>
                    <a:pt x="412" y="665"/>
                  </a:cubicBezTo>
                  <a:lnTo>
                    <a:pt x="412" y="665"/>
                  </a:lnTo>
                  <a:cubicBezTo>
                    <a:pt x="412" y="665"/>
                    <a:pt x="414" y="666"/>
                    <a:pt x="416" y="668"/>
                  </a:cubicBezTo>
                  <a:cubicBezTo>
                    <a:pt x="426" y="682"/>
                    <a:pt x="426" y="689"/>
                    <a:pt x="432" y="699"/>
                  </a:cubicBezTo>
                  <a:cubicBezTo>
                    <a:pt x="436" y="689"/>
                    <a:pt x="392" y="625"/>
                    <a:pt x="351" y="560"/>
                  </a:cubicBezTo>
                  <a:lnTo>
                    <a:pt x="351" y="560"/>
                  </a:lnTo>
                  <a:cubicBezTo>
                    <a:pt x="361" y="572"/>
                    <a:pt x="367" y="578"/>
                    <a:pt x="369" y="578"/>
                  </a:cubicBezTo>
                  <a:cubicBezTo>
                    <a:pt x="371" y="578"/>
                    <a:pt x="366" y="566"/>
                    <a:pt x="351" y="540"/>
                  </a:cubicBezTo>
                  <a:lnTo>
                    <a:pt x="351" y="540"/>
                  </a:lnTo>
                  <a:cubicBezTo>
                    <a:pt x="365" y="560"/>
                    <a:pt x="379" y="581"/>
                    <a:pt x="382" y="591"/>
                  </a:cubicBezTo>
                  <a:cubicBezTo>
                    <a:pt x="384" y="591"/>
                    <a:pt x="390" y="595"/>
                    <a:pt x="393" y="595"/>
                  </a:cubicBezTo>
                  <a:cubicBezTo>
                    <a:pt x="398" y="595"/>
                    <a:pt x="399" y="590"/>
                    <a:pt x="386" y="567"/>
                  </a:cubicBezTo>
                  <a:lnTo>
                    <a:pt x="386" y="567"/>
                  </a:lnTo>
                  <a:cubicBezTo>
                    <a:pt x="386" y="566"/>
                    <a:pt x="384" y="561"/>
                    <a:pt x="382" y="557"/>
                  </a:cubicBezTo>
                  <a:cubicBezTo>
                    <a:pt x="385" y="557"/>
                    <a:pt x="388" y="558"/>
                    <a:pt x="390" y="558"/>
                  </a:cubicBezTo>
                  <a:cubicBezTo>
                    <a:pt x="392" y="558"/>
                    <a:pt x="394" y="557"/>
                    <a:pt x="396" y="554"/>
                  </a:cubicBezTo>
                  <a:lnTo>
                    <a:pt x="389" y="547"/>
                  </a:lnTo>
                  <a:cubicBezTo>
                    <a:pt x="373" y="521"/>
                    <a:pt x="370" y="514"/>
                    <a:pt x="371" y="514"/>
                  </a:cubicBezTo>
                  <a:lnTo>
                    <a:pt x="371" y="514"/>
                  </a:lnTo>
                  <a:cubicBezTo>
                    <a:pt x="373" y="514"/>
                    <a:pt x="380" y="522"/>
                    <a:pt x="382" y="522"/>
                  </a:cubicBezTo>
                  <a:cubicBezTo>
                    <a:pt x="382" y="522"/>
                    <a:pt x="383" y="521"/>
                    <a:pt x="382" y="520"/>
                  </a:cubicBezTo>
                  <a:lnTo>
                    <a:pt x="382" y="520"/>
                  </a:lnTo>
                  <a:lnTo>
                    <a:pt x="385" y="526"/>
                  </a:lnTo>
                  <a:cubicBezTo>
                    <a:pt x="395" y="536"/>
                    <a:pt x="399" y="539"/>
                    <a:pt x="401" y="539"/>
                  </a:cubicBezTo>
                  <a:cubicBezTo>
                    <a:pt x="404" y="539"/>
                    <a:pt x="399" y="530"/>
                    <a:pt x="401" y="530"/>
                  </a:cubicBezTo>
                  <a:lnTo>
                    <a:pt x="401" y="530"/>
                  </a:lnTo>
                  <a:cubicBezTo>
                    <a:pt x="403" y="530"/>
                    <a:pt x="408" y="534"/>
                    <a:pt x="419" y="547"/>
                  </a:cubicBezTo>
                  <a:lnTo>
                    <a:pt x="392" y="510"/>
                  </a:lnTo>
                  <a:cubicBezTo>
                    <a:pt x="379" y="490"/>
                    <a:pt x="375" y="482"/>
                    <a:pt x="377" y="482"/>
                  </a:cubicBezTo>
                  <a:lnTo>
                    <a:pt x="377" y="482"/>
                  </a:lnTo>
                  <a:cubicBezTo>
                    <a:pt x="380" y="482"/>
                    <a:pt x="414" y="526"/>
                    <a:pt x="418" y="526"/>
                  </a:cubicBezTo>
                  <a:cubicBezTo>
                    <a:pt x="419" y="526"/>
                    <a:pt x="418" y="524"/>
                    <a:pt x="416" y="520"/>
                  </a:cubicBezTo>
                  <a:lnTo>
                    <a:pt x="402" y="500"/>
                  </a:lnTo>
                  <a:cubicBezTo>
                    <a:pt x="401" y="497"/>
                    <a:pt x="400" y="495"/>
                    <a:pt x="400" y="495"/>
                  </a:cubicBezTo>
                  <a:lnTo>
                    <a:pt x="400" y="495"/>
                  </a:lnTo>
                  <a:cubicBezTo>
                    <a:pt x="403" y="495"/>
                    <a:pt x="481" y="605"/>
                    <a:pt x="490" y="612"/>
                  </a:cubicBezTo>
                  <a:cubicBezTo>
                    <a:pt x="493" y="618"/>
                    <a:pt x="497" y="625"/>
                    <a:pt x="497" y="628"/>
                  </a:cubicBezTo>
                  <a:cubicBezTo>
                    <a:pt x="505" y="636"/>
                    <a:pt x="509" y="640"/>
                    <a:pt x="510" y="640"/>
                  </a:cubicBezTo>
                  <a:cubicBezTo>
                    <a:pt x="513" y="640"/>
                    <a:pt x="466" y="577"/>
                    <a:pt x="466" y="564"/>
                  </a:cubicBezTo>
                  <a:lnTo>
                    <a:pt x="466" y="564"/>
                  </a:lnTo>
                  <a:cubicBezTo>
                    <a:pt x="483" y="591"/>
                    <a:pt x="507" y="632"/>
                    <a:pt x="513" y="635"/>
                  </a:cubicBezTo>
                  <a:cubicBezTo>
                    <a:pt x="515" y="637"/>
                    <a:pt x="516" y="638"/>
                    <a:pt x="516" y="638"/>
                  </a:cubicBezTo>
                  <a:cubicBezTo>
                    <a:pt x="520" y="638"/>
                    <a:pt x="490" y="579"/>
                    <a:pt x="495" y="579"/>
                  </a:cubicBezTo>
                  <a:lnTo>
                    <a:pt x="495" y="579"/>
                  </a:lnTo>
                  <a:cubicBezTo>
                    <a:pt x="497" y="579"/>
                    <a:pt x="500" y="583"/>
                    <a:pt x="507" y="591"/>
                  </a:cubicBezTo>
                  <a:cubicBezTo>
                    <a:pt x="493" y="571"/>
                    <a:pt x="480" y="551"/>
                    <a:pt x="470" y="534"/>
                  </a:cubicBezTo>
                  <a:cubicBezTo>
                    <a:pt x="470" y="533"/>
                    <a:pt x="470" y="533"/>
                    <a:pt x="470" y="533"/>
                  </a:cubicBezTo>
                  <a:cubicBezTo>
                    <a:pt x="475" y="533"/>
                    <a:pt x="500" y="564"/>
                    <a:pt x="505" y="564"/>
                  </a:cubicBezTo>
                  <a:cubicBezTo>
                    <a:pt x="507" y="564"/>
                    <a:pt x="504" y="557"/>
                    <a:pt x="493" y="537"/>
                  </a:cubicBezTo>
                  <a:lnTo>
                    <a:pt x="493" y="537"/>
                  </a:lnTo>
                  <a:cubicBezTo>
                    <a:pt x="497" y="543"/>
                    <a:pt x="500" y="547"/>
                    <a:pt x="504" y="554"/>
                  </a:cubicBezTo>
                  <a:cubicBezTo>
                    <a:pt x="497" y="534"/>
                    <a:pt x="497" y="520"/>
                    <a:pt x="477" y="483"/>
                  </a:cubicBezTo>
                  <a:lnTo>
                    <a:pt x="477" y="483"/>
                  </a:lnTo>
                  <a:cubicBezTo>
                    <a:pt x="499" y="516"/>
                    <a:pt x="508" y="527"/>
                    <a:pt x="510" y="527"/>
                  </a:cubicBezTo>
                  <a:cubicBezTo>
                    <a:pt x="515" y="527"/>
                    <a:pt x="497" y="488"/>
                    <a:pt x="501" y="488"/>
                  </a:cubicBezTo>
                  <a:lnTo>
                    <a:pt x="501" y="488"/>
                  </a:lnTo>
                  <a:cubicBezTo>
                    <a:pt x="504" y="488"/>
                    <a:pt x="511" y="498"/>
                    <a:pt x="530" y="526"/>
                  </a:cubicBezTo>
                  <a:lnTo>
                    <a:pt x="534" y="517"/>
                  </a:lnTo>
                  <a:lnTo>
                    <a:pt x="541" y="526"/>
                  </a:lnTo>
                  <a:cubicBezTo>
                    <a:pt x="542" y="527"/>
                    <a:pt x="543" y="528"/>
                    <a:pt x="544" y="528"/>
                  </a:cubicBezTo>
                  <a:cubicBezTo>
                    <a:pt x="551" y="528"/>
                    <a:pt x="536" y="500"/>
                    <a:pt x="521" y="473"/>
                  </a:cubicBezTo>
                  <a:lnTo>
                    <a:pt x="521" y="473"/>
                  </a:lnTo>
                  <a:cubicBezTo>
                    <a:pt x="527" y="479"/>
                    <a:pt x="534" y="490"/>
                    <a:pt x="538" y="496"/>
                  </a:cubicBezTo>
                  <a:cubicBezTo>
                    <a:pt x="545" y="503"/>
                    <a:pt x="550" y="507"/>
                    <a:pt x="552" y="507"/>
                  </a:cubicBezTo>
                  <a:cubicBezTo>
                    <a:pt x="556" y="507"/>
                    <a:pt x="548" y="490"/>
                    <a:pt x="527" y="445"/>
                  </a:cubicBezTo>
                  <a:lnTo>
                    <a:pt x="527" y="445"/>
                  </a:lnTo>
                  <a:lnTo>
                    <a:pt x="554" y="486"/>
                  </a:lnTo>
                  <a:cubicBezTo>
                    <a:pt x="552" y="483"/>
                    <a:pt x="552" y="481"/>
                    <a:pt x="553" y="481"/>
                  </a:cubicBezTo>
                  <a:lnTo>
                    <a:pt x="553" y="481"/>
                  </a:lnTo>
                  <a:cubicBezTo>
                    <a:pt x="556" y="481"/>
                    <a:pt x="578" y="504"/>
                    <a:pt x="586" y="504"/>
                  </a:cubicBezTo>
                  <a:cubicBezTo>
                    <a:pt x="589" y="504"/>
                    <a:pt x="590" y="502"/>
                    <a:pt x="588" y="496"/>
                  </a:cubicBezTo>
                  <a:lnTo>
                    <a:pt x="588" y="496"/>
                  </a:lnTo>
                  <a:cubicBezTo>
                    <a:pt x="590" y="499"/>
                    <a:pt x="593" y="503"/>
                    <a:pt x="595" y="506"/>
                  </a:cubicBezTo>
                  <a:cubicBezTo>
                    <a:pt x="591" y="497"/>
                    <a:pt x="591" y="494"/>
                    <a:pt x="594" y="494"/>
                  </a:cubicBezTo>
                  <a:lnTo>
                    <a:pt x="594" y="494"/>
                  </a:lnTo>
                  <a:cubicBezTo>
                    <a:pt x="601" y="494"/>
                    <a:pt x="626" y="520"/>
                    <a:pt x="631" y="520"/>
                  </a:cubicBezTo>
                  <a:cubicBezTo>
                    <a:pt x="636" y="520"/>
                    <a:pt x="629" y="506"/>
                    <a:pt x="599" y="456"/>
                  </a:cubicBezTo>
                  <a:lnTo>
                    <a:pt x="582" y="415"/>
                  </a:lnTo>
                  <a:cubicBezTo>
                    <a:pt x="565" y="409"/>
                    <a:pt x="541" y="355"/>
                    <a:pt x="524" y="334"/>
                  </a:cubicBezTo>
                  <a:cubicBezTo>
                    <a:pt x="524" y="333"/>
                    <a:pt x="524" y="332"/>
                    <a:pt x="525" y="332"/>
                  </a:cubicBezTo>
                  <a:cubicBezTo>
                    <a:pt x="530" y="332"/>
                    <a:pt x="561" y="372"/>
                    <a:pt x="561" y="378"/>
                  </a:cubicBezTo>
                  <a:lnTo>
                    <a:pt x="554" y="372"/>
                  </a:lnTo>
                  <a:lnTo>
                    <a:pt x="554" y="372"/>
                  </a:lnTo>
                  <a:cubicBezTo>
                    <a:pt x="602" y="449"/>
                    <a:pt x="582" y="392"/>
                    <a:pt x="615" y="442"/>
                  </a:cubicBezTo>
                  <a:cubicBezTo>
                    <a:pt x="617" y="440"/>
                    <a:pt x="621" y="439"/>
                    <a:pt x="625" y="439"/>
                  </a:cubicBezTo>
                  <a:cubicBezTo>
                    <a:pt x="640" y="439"/>
                    <a:pt x="665" y="454"/>
                    <a:pt x="680" y="454"/>
                  </a:cubicBezTo>
                  <a:cubicBezTo>
                    <a:pt x="683" y="454"/>
                    <a:pt x="684" y="453"/>
                    <a:pt x="686" y="453"/>
                  </a:cubicBezTo>
                  <a:lnTo>
                    <a:pt x="649" y="398"/>
                  </a:lnTo>
                  <a:lnTo>
                    <a:pt x="655" y="398"/>
                  </a:lnTo>
                  <a:cubicBezTo>
                    <a:pt x="666" y="409"/>
                    <a:pt x="686" y="442"/>
                    <a:pt x="680" y="442"/>
                  </a:cubicBezTo>
                  <a:cubicBezTo>
                    <a:pt x="684" y="448"/>
                    <a:pt x="687" y="450"/>
                    <a:pt x="687" y="450"/>
                  </a:cubicBezTo>
                  <a:cubicBezTo>
                    <a:pt x="691" y="450"/>
                    <a:pt x="667" y="407"/>
                    <a:pt x="659" y="398"/>
                  </a:cubicBezTo>
                  <a:lnTo>
                    <a:pt x="659" y="398"/>
                  </a:lnTo>
                  <a:cubicBezTo>
                    <a:pt x="683" y="415"/>
                    <a:pt x="700" y="466"/>
                    <a:pt x="703" y="466"/>
                  </a:cubicBezTo>
                  <a:lnTo>
                    <a:pt x="703" y="459"/>
                  </a:lnTo>
                  <a:lnTo>
                    <a:pt x="700" y="453"/>
                  </a:lnTo>
                  <a:cubicBezTo>
                    <a:pt x="686" y="429"/>
                    <a:pt x="669" y="405"/>
                    <a:pt x="676" y="405"/>
                  </a:cubicBezTo>
                  <a:lnTo>
                    <a:pt x="676" y="405"/>
                  </a:lnTo>
                  <a:cubicBezTo>
                    <a:pt x="686" y="412"/>
                    <a:pt x="703" y="439"/>
                    <a:pt x="703" y="439"/>
                  </a:cubicBezTo>
                  <a:cubicBezTo>
                    <a:pt x="705" y="441"/>
                    <a:pt x="707" y="443"/>
                    <a:pt x="708" y="443"/>
                  </a:cubicBezTo>
                  <a:cubicBezTo>
                    <a:pt x="708" y="443"/>
                    <a:pt x="708" y="442"/>
                    <a:pt x="706" y="439"/>
                  </a:cubicBezTo>
                  <a:lnTo>
                    <a:pt x="706" y="439"/>
                  </a:lnTo>
                  <a:lnTo>
                    <a:pt x="716" y="442"/>
                  </a:lnTo>
                  <a:lnTo>
                    <a:pt x="683" y="398"/>
                  </a:lnTo>
                  <a:cubicBezTo>
                    <a:pt x="674" y="378"/>
                    <a:pt x="688" y="391"/>
                    <a:pt x="667" y="363"/>
                  </a:cubicBezTo>
                  <a:lnTo>
                    <a:pt x="667" y="363"/>
                  </a:lnTo>
                  <a:cubicBezTo>
                    <a:pt x="681" y="380"/>
                    <a:pt x="690" y="385"/>
                    <a:pt x="695" y="385"/>
                  </a:cubicBezTo>
                  <a:cubicBezTo>
                    <a:pt x="703" y="385"/>
                    <a:pt x="705" y="376"/>
                    <a:pt x="710" y="376"/>
                  </a:cubicBezTo>
                  <a:cubicBezTo>
                    <a:pt x="711" y="376"/>
                    <a:pt x="713" y="377"/>
                    <a:pt x="716" y="381"/>
                  </a:cubicBezTo>
                  <a:cubicBezTo>
                    <a:pt x="700" y="348"/>
                    <a:pt x="703" y="344"/>
                    <a:pt x="710" y="344"/>
                  </a:cubicBezTo>
                  <a:cubicBezTo>
                    <a:pt x="703" y="338"/>
                    <a:pt x="671" y="290"/>
                    <a:pt x="679" y="290"/>
                  </a:cubicBezTo>
                  <a:lnTo>
                    <a:pt x="679" y="290"/>
                  </a:lnTo>
                  <a:cubicBezTo>
                    <a:pt x="679" y="290"/>
                    <a:pt x="679" y="290"/>
                    <a:pt x="680" y="291"/>
                  </a:cubicBezTo>
                  <a:cubicBezTo>
                    <a:pt x="744" y="395"/>
                    <a:pt x="716" y="331"/>
                    <a:pt x="767" y="402"/>
                  </a:cubicBezTo>
                  <a:cubicBezTo>
                    <a:pt x="733" y="355"/>
                    <a:pt x="770" y="385"/>
                    <a:pt x="720" y="314"/>
                  </a:cubicBezTo>
                  <a:lnTo>
                    <a:pt x="720" y="314"/>
                  </a:lnTo>
                  <a:cubicBezTo>
                    <a:pt x="730" y="321"/>
                    <a:pt x="747" y="355"/>
                    <a:pt x="764" y="378"/>
                  </a:cubicBezTo>
                  <a:cubicBezTo>
                    <a:pt x="759" y="364"/>
                    <a:pt x="760" y="360"/>
                    <a:pt x="764" y="360"/>
                  </a:cubicBezTo>
                  <a:cubicBezTo>
                    <a:pt x="772" y="360"/>
                    <a:pt x="790" y="376"/>
                    <a:pt x="798" y="376"/>
                  </a:cubicBezTo>
                  <a:cubicBezTo>
                    <a:pt x="800" y="376"/>
                    <a:pt x="801" y="375"/>
                    <a:pt x="801" y="372"/>
                  </a:cubicBezTo>
                  <a:cubicBezTo>
                    <a:pt x="794" y="358"/>
                    <a:pt x="777" y="338"/>
                    <a:pt x="767" y="317"/>
                  </a:cubicBezTo>
                  <a:lnTo>
                    <a:pt x="767" y="317"/>
                  </a:lnTo>
                  <a:lnTo>
                    <a:pt x="817" y="381"/>
                  </a:lnTo>
                  <a:cubicBezTo>
                    <a:pt x="815" y="374"/>
                    <a:pt x="787" y="330"/>
                    <a:pt x="789" y="330"/>
                  </a:cubicBezTo>
                  <a:lnTo>
                    <a:pt x="789" y="330"/>
                  </a:lnTo>
                  <a:cubicBezTo>
                    <a:pt x="790" y="330"/>
                    <a:pt x="793" y="334"/>
                    <a:pt x="801" y="344"/>
                  </a:cubicBezTo>
                  <a:cubicBezTo>
                    <a:pt x="794" y="334"/>
                    <a:pt x="781" y="317"/>
                    <a:pt x="781" y="311"/>
                  </a:cubicBezTo>
                  <a:lnTo>
                    <a:pt x="781" y="311"/>
                  </a:lnTo>
                  <a:cubicBezTo>
                    <a:pt x="793" y="320"/>
                    <a:pt x="800" y="324"/>
                    <a:pt x="805" y="324"/>
                  </a:cubicBezTo>
                  <a:cubicBezTo>
                    <a:pt x="820" y="324"/>
                    <a:pt x="817" y="296"/>
                    <a:pt x="831" y="296"/>
                  </a:cubicBezTo>
                  <a:cubicBezTo>
                    <a:pt x="840" y="296"/>
                    <a:pt x="857" y="308"/>
                    <a:pt x="889" y="344"/>
                  </a:cubicBezTo>
                  <a:cubicBezTo>
                    <a:pt x="869" y="317"/>
                    <a:pt x="869" y="314"/>
                    <a:pt x="869" y="311"/>
                  </a:cubicBezTo>
                  <a:cubicBezTo>
                    <a:pt x="865" y="308"/>
                    <a:pt x="848" y="277"/>
                    <a:pt x="835" y="260"/>
                  </a:cubicBezTo>
                  <a:lnTo>
                    <a:pt x="835" y="260"/>
                  </a:lnTo>
                  <a:lnTo>
                    <a:pt x="878" y="308"/>
                  </a:lnTo>
                  <a:cubicBezTo>
                    <a:pt x="845" y="253"/>
                    <a:pt x="886" y="297"/>
                    <a:pt x="855" y="247"/>
                  </a:cubicBezTo>
                  <a:lnTo>
                    <a:pt x="855" y="247"/>
                  </a:lnTo>
                  <a:lnTo>
                    <a:pt x="858" y="256"/>
                  </a:lnTo>
                  <a:cubicBezTo>
                    <a:pt x="822" y="196"/>
                    <a:pt x="767" y="132"/>
                    <a:pt x="720" y="54"/>
                  </a:cubicBezTo>
                  <a:lnTo>
                    <a:pt x="720" y="54"/>
                  </a:lnTo>
                  <a:cubicBezTo>
                    <a:pt x="727" y="67"/>
                    <a:pt x="729" y="73"/>
                    <a:pt x="727" y="73"/>
                  </a:cubicBezTo>
                  <a:cubicBezTo>
                    <a:pt x="722" y="73"/>
                    <a:pt x="691" y="30"/>
                    <a:pt x="685" y="30"/>
                  </a:cubicBezTo>
                  <a:lnTo>
                    <a:pt x="685" y="30"/>
                  </a:lnTo>
                  <a:cubicBezTo>
                    <a:pt x="683" y="30"/>
                    <a:pt x="686" y="39"/>
                    <a:pt x="700" y="64"/>
                  </a:cubicBezTo>
                  <a:cubicBezTo>
                    <a:pt x="689" y="51"/>
                    <a:pt x="686" y="37"/>
                    <a:pt x="672" y="20"/>
                  </a:cubicBezTo>
                  <a:lnTo>
                    <a:pt x="672" y="20"/>
                  </a:lnTo>
                  <a:cubicBezTo>
                    <a:pt x="687" y="44"/>
                    <a:pt x="693" y="56"/>
                    <a:pt x="690" y="56"/>
                  </a:cubicBezTo>
                  <a:cubicBezTo>
                    <a:pt x="689" y="56"/>
                    <a:pt x="687" y="54"/>
                    <a:pt x="683" y="51"/>
                  </a:cubicBezTo>
                  <a:lnTo>
                    <a:pt x="676" y="44"/>
                  </a:lnTo>
                  <a:cubicBezTo>
                    <a:pt x="675" y="46"/>
                    <a:pt x="674" y="47"/>
                    <a:pt x="672" y="47"/>
                  </a:cubicBezTo>
                  <a:cubicBezTo>
                    <a:pt x="663" y="47"/>
                    <a:pt x="642" y="25"/>
                    <a:pt x="622" y="16"/>
                  </a:cubicBezTo>
                  <a:lnTo>
                    <a:pt x="622" y="16"/>
                  </a:lnTo>
                  <a:lnTo>
                    <a:pt x="646" y="51"/>
                  </a:lnTo>
                  <a:cubicBezTo>
                    <a:pt x="639" y="47"/>
                    <a:pt x="632" y="37"/>
                    <a:pt x="625" y="30"/>
                  </a:cubicBezTo>
                  <a:lnTo>
                    <a:pt x="625" y="30"/>
                  </a:lnTo>
                  <a:cubicBezTo>
                    <a:pt x="641" y="58"/>
                    <a:pt x="644" y="58"/>
                    <a:pt x="646" y="58"/>
                  </a:cubicBezTo>
                  <a:cubicBezTo>
                    <a:pt x="646" y="58"/>
                    <a:pt x="646" y="58"/>
                    <a:pt x="646" y="58"/>
                  </a:cubicBezTo>
                  <a:cubicBezTo>
                    <a:pt x="649" y="58"/>
                    <a:pt x="652" y="59"/>
                    <a:pt x="672" y="91"/>
                  </a:cubicBezTo>
                  <a:cubicBezTo>
                    <a:pt x="651" y="61"/>
                    <a:pt x="644" y="57"/>
                    <a:pt x="639" y="57"/>
                  </a:cubicBezTo>
                  <a:cubicBezTo>
                    <a:pt x="636" y="57"/>
                    <a:pt x="635" y="58"/>
                    <a:pt x="632" y="58"/>
                  </a:cubicBezTo>
                  <a:cubicBezTo>
                    <a:pt x="627" y="58"/>
                    <a:pt x="619" y="53"/>
                    <a:pt x="595" y="16"/>
                  </a:cubicBezTo>
                  <a:lnTo>
                    <a:pt x="595" y="16"/>
                  </a:lnTo>
                  <a:cubicBezTo>
                    <a:pt x="591" y="20"/>
                    <a:pt x="622" y="60"/>
                    <a:pt x="619" y="60"/>
                  </a:cubicBezTo>
                  <a:lnTo>
                    <a:pt x="602" y="40"/>
                  </a:lnTo>
                  <a:lnTo>
                    <a:pt x="622" y="71"/>
                  </a:lnTo>
                  <a:cubicBezTo>
                    <a:pt x="615" y="68"/>
                    <a:pt x="595" y="37"/>
                    <a:pt x="582" y="20"/>
                  </a:cubicBezTo>
                  <a:cubicBezTo>
                    <a:pt x="585" y="20"/>
                    <a:pt x="582" y="13"/>
                    <a:pt x="582" y="10"/>
                  </a:cubicBezTo>
                  <a:cubicBezTo>
                    <a:pt x="576" y="3"/>
                    <a:pt x="574" y="1"/>
                    <a:pt x="57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2742594" y="1620632"/>
              <a:ext cx="1310" cy="1618"/>
            </a:xfrm>
            <a:custGeom>
              <a:avLst/>
              <a:gdLst/>
              <a:ahLst/>
              <a:cxnLst/>
              <a:rect l="l" t="t" r="r" b="b"/>
              <a:pathLst>
                <a:path w="17" h="21" extrusionOk="0">
                  <a:moveTo>
                    <a:pt x="0" y="0"/>
                  </a:moveTo>
                  <a:cubicBezTo>
                    <a:pt x="7" y="7"/>
                    <a:pt x="10" y="14"/>
                    <a:pt x="17" y="21"/>
                  </a:cubicBezTo>
                  <a:cubicBezTo>
                    <a:pt x="10" y="14"/>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2751380" y="1605219"/>
              <a:ext cx="385" cy="617"/>
            </a:xfrm>
            <a:custGeom>
              <a:avLst/>
              <a:gdLst/>
              <a:ahLst/>
              <a:cxnLst/>
              <a:rect l="l" t="t" r="r" b="b"/>
              <a:pathLst>
                <a:path w="5" h="8" extrusionOk="0">
                  <a:moveTo>
                    <a:pt x="1" y="1"/>
                  </a:moveTo>
                  <a:lnTo>
                    <a:pt x="4" y="7"/>
                  </a:lnTo>
                  <a:cubicBezTo>
                    <a:pt x="4" y="4"/>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2727720" y="1627953"/>
              <a:ext cx="1387" cy="1618"/>
            </a:xfrm>
            <a:custGeom>
              <a:avLst/>
              <a:gdLst/>
              <a:ahLst/>
              <a:cxnLst/>
              <a:rect l="l" t="t" r="r" b="b"/>
              <a:pathLst>
                <a:path w="18" h="21" extrusionOk="0">
                  <a:moveTo>
                    <a:pt x="1" y="0"/>
                  </a:moveTo>
                  <a:lnTo>
                    <a:pt x="1" y="0"/>
                  </a:lnTo>
                  <a:cubicBezTo>
                    <a:pt x="7" y="7"/>
                    <a:pt x="11" y="13"/>
                    <a:pt x="18" y="20"/>
                  </a:cubicBezTo>
                  <a:cubicBezTo>
                    <a:pt x="11" y="10"/>
                    <a:pt x="4"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2737585" y="1661246"/>
              <a:ext cx="1156" cy="1850"/>
            </a:xfrm>
            <a:custGeom>
              <a:avLst/>
              <a:gdLst/>
              <a:ahLst/>
              <a:cxnLst/>
              <a:rect l="l" t="t" r="r" b="b"/>
              <a:pathLst>
                <a:path w="15" h="24" extrusionOk="0">
                  <a:moveTo>
                    <a:pt x="1" y="0"/>
                  </a:moveTo>
                  <a:cubicBezTo>
                    <a:pt x="2" y="2"/>
                    <a:pt x="4" y="5"/>
                    <a:pt x="5" y="7"/>
                  </a:cubicBezTo>
                  <a:lnTo>
                    <a:pt x="5" y="7"/>
                  </a:lnTo>
                  <a:cubicBezTo>
                    <a:pt x="4" y="5"/>
                    <a:pt x="2" y="2"/>
                    <a:pt x="1" y="0"/>
                  </a:cubicBezTo>
                  <a:close/>
                  <a:moveTo>
                    <a:pt x="5" y="7"/>
                  </a:moveTo>
                  <a:cubicBezTo>
                    <a:pt x="9" y="13"/>
                    <a:pt x="13" y="18"/>
                    <a:pt x="14" y="22"/>
                  </a:cubicBezTo>
                  <a:lnTo>
                    <a:pt x="14" y="22"/>
                  </a:lnTo>
                  <a:lnTo>
                    <a:pt x="11" y="10"/>
                  </a:lnTo>
                  <a:cubicBezTo>
                    <a:pt x="11" y="11"/>
                    <a:pt x="11" y="11"/>
                    <a:pt x="10" y="11"/>
                  </a:cubicBezTo>
                  <a:cubicBezTo>
                    <a:pt x="9" y="11"/>
                    <a:pt x="7" y="9"/>
                    <a:pt x="5" y="7"/>
                  </a:cubicBezTo>
                  <a:close/>
                  <a:moveTo>
                    <a:pt x="14" y="22"/>
                  </a:moveTo>
                  <a:lnTo>
                    <a:pt x="14" y="24"/>
                  </a:lnTo>
                  <a:cubicBezTo>
                    <a:pt x="14" y="23"/>
                    <a:pt x="14" y="22"/>
                    <a:pt x="14"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2724715" y="1646372"/>
              <a:ext cx="1310" cy="1927"/>
            </a:xfrm>
            <a:custGeom>
              <a:avLst/>
              <a:gdLst/>
              <a:ahLst/>
              <a:cxnLst/>
              <a:rect l="l" t="t" r="r" b="b"/>
              <a:pathLst>
                <a:path w="17" h="25" extrusionOk="0">
                  <a:moveTo>
                    <a:pt x="2" y="0"/>
                  </a:moveTo>
                  <a:cubicBezTo>
                    <a:pt x="2" y="4"/>
                    <a:pt x="1" y="4"/>
                    <a:pt x="1" y="4"/>
                  </a:cubicBezTo>
                  <a:cubicBezTo>
                    <a:pt x="1" y="4"/>
                    <a:pt x="1" y="4"/>
                    <a:pt x="2" y="8"/>
                  </a:cubicBezTo>
                  <a:lnTo>
                    <a:pt x="16" y="25"/>
                  </a:lnTo>
                  <a:cubicBezTo>
                    <a:pt x="16" y="21"/>
                    <a:pt x="10" y="8"/>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2730880" y="1651844"/>
              <a:ext cx="1850" cy="3006"/>
            </a:xfrm>
            <a:custGeom>
              <a:avLst/>
              <a:gdLst/>
              <a:ahLst/>
              <a:cxnLst/>
              <a:rect l="l" t="t" r="r" b="b"/>
              <a:pathLst>
                <a:path w="24" h="39" extrusionOk="0">
                  <a:moveTo>
                    <a:pt x="1" y="0"/>
                  </a:moveTo>
                  <a:cubicBezTo>
                    <a:pt x="0" y="0"/>
                    <a:pt x="2" y="6"/>
                    <a:pt x="3" y="10"/>
                  </a:cubicBezTo>
                  <a:lnTo>
                    <a:pt x="3" y="7"/>
                  </a:lnTo>
                  <a:cubicBezTo>
                    <a:pt x="17" y="30"/>
                    <a:pt x="22" y="38"/>
                    <a:pt x="23" y="38"/>
                  </a:cubicBezTo>
                  <a:cubicBezTo>
                    <a:pt x="24" y="38"/>
                    <a:pt x="20" y="30"/>
                    <a:pt x="17" y="21"/>
                  </a:cubicBezTo>
                  <a:cubicBezTo>
                    <a:pt x="7" y="6"/>
                    <a:pt x="3"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2730880" y="1652615"/>
              <a:ext cx="617" cy="1002"/>
            </a:xfrm>
            <a:custGeom>
              <a:avLst/>
              <a:gdLst/>
              <a:ahLst/>
              <a:cxnLst/>
              <a:rect l="l" t="t" r="r" b="b"/>
              <a:pathLst>
                <a:path w="8" h="13" extrusionOk="0">
                  <a:moveTo>
                    <a:pt x="3" y="0"/>
                  </a:moveTo>
                  <a:cubicBezTo>
                    <a:pt x="3" y="4"/>
                    <a:pt x="3" y="4"/>
                    <a:pt x="0" y="4"/>
                  </a:cubicBezTo>
                  <a:cubicBezTo>
                    <a:pt x="5" y="10"/>
                    <a:pt x="7" y="12"/>
                    <a:pt x="7" y="12"/>
                  </a:cubicBezTo>
                  <a:cubicBezTo>
                    <a:pt x="8" y="12"/>
                    <a:pt x="3" y="5"/>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2737970" y="1658241"/>
              <a:ext cx="2158" cy="3391"/>
            </a:xfrm>
            <a:custGeom>
              <a:avLst/>
              <a:gdLst/>
              <a:ahLst/>
              <a:cxnLst/>
              <a:rect l="l" t="t" r="r" b="b"/>
              <a:pathLst>
                <a:path w="28" h="44" extrusionOk="0">
                  <a:moveTo>
                    <a:pt x="3" y="0"/>
                  </a:moveTo>
                  <a:lnTo>
                    <a:pt x="3" y="0"/>
                  </a:lnTo>
                  <a:cubicBezTo>
                    <a:pt x="2" y="0"/>
                    <a:pt x="2" y="2"/>
                    <a:pt x="3" y="5"/>
                  </a:cubicBezTo>
                  <a:cubicBezTo>
                    <a:pt x="2" y="5"/>
                    <a:pt x="2" y="5"/>
                    <a:pt x="2" y="5"/>
                  </a:cubicBezTo>
                  <a:lnTo>
                    <a:pt x="2" y="5"/>
                  </a:lnTo>
                  <a:cubicBezTo>
                    <a:pt x="0" y="5"/>
                    <a:pt x="22" y="35"/>
                    <a:pt x="22" y="35"/>
                  </a:cubicBezTo>
                  <a:cubicBezTo>
                    <a:pt x="22" y="35"/>
                    <a:pt x="21" y="34"/>
                    <a:pt x="20" y="33"/>
                  </a:cubicBezTo>
                  <a:lnTo>
                    <a:pt x="20" y="33"/>
                  </a:lnTo>
                  <a:cubicBezTo>
                    <a:pt x="24" y="40"/>
                    <a:pt x="26" y="43"/>
                    <a:pt x="26" y="43"/>
                  </a:cubicBezTo>
                  <a:cubicBezTo>
                    <a:pt x="28" y="43"/>
                    <a:pt x="6"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2726641" y="1645602"/>
              <a:ext cx="2235" cy="2929"/>
            </a:xfrm>
            <a:custGeom>
              <a:avLst/>
              <a:gdLst/>
              <a:ahLst/>
              <a:cxnLst/>
              <a:rect l="l" t="t" r="r" b="b"/>
              <a:pathLst>
                <a:path w="29" h="38" extrusionOk="0">
                  <a:moveTo>
                    <a:pt x="1" y="1"/>
                  </a:moveTo>
                  <a:lnTo>
                    <a:pt x="28" y="38"/>
                  </a:lnTo>
                  <a:lnTo>
                    <a:pt x="28" y="38"/>
                  </a:ln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2728799" y="1646141"/>
              <a:ext cx="1233" cy="1233"/>
            </a:xfrm>
            <a:custGeom>
              <a:avLst/>
              <a:gdLst/>
              <a:ahLst/>
              <a:cxnLst/>
              <a:rect l="l" t="t" r="r" b="b"/>
              <a:pathLst>
                <a:path w="16" h="16" extrusionOk="0">
                  <a:moveTo>
                    <a:pt x="0" y="0"/>
                  </a:moveTo>
                  <a:lnTo>
                    <a:pt x="0" y="0"/>
                  </a:lnTo>
                  <a:cubicBezTo>
                    <a:pt x="7" y="7"/>
                    <a:pt x="7" y="11"/>
                    <a:pt x="7" y="14"/>
                  </a:cubicBezTo>
                  <a:cubicBezTo>
                    <a:pt x="9" y="14"/>
                    <a:pt x="13" y="16"/>
                    <a:pt x="14" y="16"/>
                  </a:cubicBezTo>
                  <a:cubicBezTo>
                    <a:pt x="15" y="16"/>
                    <a:pt x="15" y="15"/>
                    <a:pt x="10"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2729262" y="1647143"/>
              <a:ext cx="385" cy="848"/>
            </a:xfrm>
            <a:custGeom>
              <a:avLst/>
              <a:gdLst/>
              <a:ahLst/>
              <a:cxnLst/>
              <a:rect l="l" t="t" r="r" b="b"/>
              <a:pathLst>
                <a:path w="5" h="11" extrusionOk="0">
                  <a:moveTo>
                    <a:pt x="1" y="1"/>
                  </a:moveTo>
                  <a:cubicBezTo>
                    <a:pt x="1" y="1"/>
                    <a:pt x="1" y="4"/>
                    <a:pt x="4" y="11"/>
                  </a:cubicBezTo>
                  <a:cubicBezTo>
                    <a:pt x="4" y="7"/>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2726641" y="1644291"/>
              <a:ext cx="925" cy="925"/>
            </a:xfrm>
            <a:custGeom>
              <a:avLst/>
              <a:gdLst/>
              <a:ahLst/>
              <a:cxnLst/>
              <a:rect l="l" t="t" r="r" b="b"/>
              <a:pathLst>
                <a:path w="12" h="12" extrusionOk="0">
                  <a:moveTo>
                    <a:pt x="1" y="1"/>
                  </a:moveTo>
                  <a:lnTo>
                    <a:pt x="11" y="11"/>
                  </a:lnTo>
                  <a:lnTo>
                    <a:pt x="8"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2731805" y="1643058"/>
              <a:ext cx="1464" cy="2389"/>
            </a:xfrm>
            <a:custGeom>
              <a:avLst/>
              <a:gdLst/>
              <a:ahLst/>
              <a:cxnLst/>
              <a:rect l="l" t="t" r="r" b="b"/>
              <a:pathLst>
                <a:path w="19" h="31" extrusionOk="0">
                  <a:moveTo>
                    <a:pt x="1" y="0"/>
                  </a:moveTo>
                  <a:cubicBezTo>
                    <a:pt x="1" y="0"/>
                    <a:pt x="1" y="1"/>
                    <a:pt x="2" y="3"/>
                  </a:cubicBezTo>
                  <a:cubicBezTo>
                    <a:pt x="5" y="13"/>
                    <a:pt x="8" y="17"/>
                    <a:pt x="19" y="30"/>
                  </a:cubicBezTo>
                  <a:lnTo>
                    <a:pt x="15" y="17"/>
                  </a:lnTo>
                  <a:cubicBezTo>
                    <a:pt x="8" y="6"/>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2725948" y="1636199"/>
              <a:ext cx="2697" cy="3699"/>
            </a:xfrm>
            <a:custGeom>
              <a:avLst/>
              <a:gdLst/>
              <a:ahLst/>
              <a:cxnLst/>
              <a:rect l="l" t="t" r="r" b="b"/>
              <a:pathLst>
                <a:path w="35" h="48" extrusionOk="0">
                  <a:moveTo>
                    <a:pt x="0" y="1"/>
                  </a:moveTo>
                  <a:lnTo>
                    <a:pt x="10" y="21"/>
                  </a:lnTo>
                  <a:cubicBezTo>
                    <a:pt x="17" y="28"/>
                    <a:pt x="24" y="35"/>
                    <a:pt x="34" y="4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2725408" y="1633271"/>
              <a:ext cx="1927" cy="3006"/>
            </a:xfrm>
            <a:custGeom>
              <a:avLst/>
              <a:gdLst/>
              <a:ahLst/>
              <a:cxnLst/>
              <a:rect l="l" t="t" r="r" b="b"/>
              <a:pathLst>
                <a:path w="25" h="39" extrusionOk="0">
                  <a:moveTo>
                    <a:pt x="2" y="1"/>
                  </a:moveTo>
                  <a:cubicBezTo>
                    <a:pt x="1" y="1"/>
                    <a:pt x="1" y="1"/>
                    <a:pt x="1" y="2"/>
                  </a:cubicBezTo>
                  <a:cubicBezTo>
                    <a:pt x="10" y="15"/>
                    <a:pt x="10" y="32"/>
                    <a:pt x="24" y="39"/>
                  </a:cubicBezTo>
                  <a:cubicBezTo>
                    <a:pt x="15" y="27"/>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2734810" y="1637818"/>
              <a:ext cx="4162" cy="6320"/>
            </a:xfrm>
            <a:custGeom>
              <a:avLst/>
              <a:gdLst/>
              <a:ahLst/>
              <a:cxnLst/>
              <a:rect l="l" t="t" r="r" b="b"/>
              <a:pathLst>
                <a:path w="54" h="82" extrusionOk="0">
                  <a:moveTo>
                    <a:pt x="3" y="0"/>
                  </a:moveTo>
                  <a:lnTo>
                    <a:pt x="0" y="3"/>
                  </a:lnTo>
                  <a:lnTo>
                    <a:pt x="54" y="81"/>
                  </a:ln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2729030" y="1620401"/>
              <a:ext cx="3468" cy="5009"/>
            </a:xfrm>
            <a:custGeom>
              <a:avLst/>
              <a:gdLst/>
              <a:ahLst/>
              <a:cxnLst/>
              <a:rect l="l" t="t" r="r" b="b"/>
              <a:pathLst>
                <a:path w="45" h="65" extrusionOk="0">
                  <a:moveTo>
                    <a:pt x="4" y="0"/>
                  </a:moveTo>
                  <a:cubicBezTo>
                    <a:pt x="1" y="0"/>
                    <a:pt x="25" y="35"/>
                    <a:pt x="23" y="35"/>
                  </a:cubicBezTo>
                  <a:cubicBezTo>
                    <a:pt x="22" y="35"/>
                    <a:pt x="21" y="34"/>
                    <a:pt x="18" y="30"/>
                  </a:cubicBezTo>
                  <a:lnTo>
                    <a:pt x="18" y="30"/>
                  </a:lnTo>
                  <a:cubicBezTo>
                    <a:pt x="27" y="50"/>
                    <a:pt x="35" y="47"/>
                    <a:pt x="44" y="64"/>
                  </a:cubicBezTo>
                  <a:cubicBezTo>
                    <a:pt x="35" y="44"/>
                    <a:pt x="41" y="54"/>
                    <a:pt x="7" y="3"/>
                  </a:cubicBezTo>
                  <a:cubicBezTo>
                    <a:pt x="5" y="1"/>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2732421" y="1625333"/>
              <a:ext cx="539" cy="1079"/>
            </a:xfrm>
            <a:custGeom>
              <a:avLst/>
              <a:gdLst/>
              <a:ahLst/>
              <a:cxnLst/>
              <a:rect l="l" t="t" r="r" b="b"/>
              <a:pathLst>
                <a:path w="7" h="14" extrusionOk="0">
                  <a:moveTo>
                    <a:pt x="0" y="0"/>
                  </a:moveTo>
                  <a:cubicBezTo>
                    <a:pt x="0" y="3"/>
                    <a:pt x="4" y="10"/>
                    <a:pt x="7" y="14"/>
                  </a:cubicBezTo>
                  <a:cubicBezTo>
                    <a:pt x="4" y="10"/>
                    <a:pt x="0"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2795925" y="1620401"/>
              <a:ext cx="1387" cy="2081"/>
            </a:xfrm>
            <a:custGeom>
              <a:avLst/>
              <a:gdLst/>
              <a:ahLst/>
              <a:cxnLst/>
              <a:rect l="l" t="t" r="r" b="b"/>
              <a:pathLst>
                <a:path w="18" h="27" extrusionOk="0">
                  <a:moveTo>
                    <a:pt x="1" y="0"/>
                  </a:moveTo>
                  <a:lnTo>
                    <a:pt x="4" y="13"/>
                  </a:lnTo>
                  <a:lnTo>
                    <a:pt x="18" y="27"/>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2793844" y="1616393"/>
              <a:ext cx="2697" cy="4085"/>
            </a:xfrm>
            <a:custGeom>
              <a:avLst/>
              <a:gdLst/>
              <a:ahLst/>
              <a:cxnLst/>
              <a:rect l="l" t="t" r="r" b="b"/>
              <a:pathLst>
                <a:path w="35" h="53" extrusionOk="0">
                  <a:moveTo>
                    <a:pt x="4" y="4"/>
                  </a:moveTo>
                  <a:lnTo>
                    <a:pt x="6" y="7"/>
                  </a:lnTo>
                  <a:lnTo>
                    <a:pt x="6" y="7"/>
                  </a:lnTo>
                  <a:cubicBezTo>
                    <a:pt x="6" y="7"/>
                    <a:pt x="5" y="5"/>
                    <a:pt x="4" y="4"/>
                  </a:cubicBezTo>
                  <a:close/>
                  <a:moveTo>
                    <a:pt x="0" y="1"/>
                  </a:moveTo>
                  <a:lnTo>
                    <a:pt x="34" y="52"/>
                  </a:lnTo>
                  <a:lnTo>
                    <a:pt x="6" y="7"/>
                  </a:lnTo>
                  <a:lnTo>
                    <a:pt x="6" y="7"/>
                  </a:lnTo>
                  <a:cubicBezTo>
                    <a:pt x="6" y="8"/>
                    <a:pt x="6" y="8"/>
                    <a:pt x="6" y="8"/>
                  </a:cubicBezTo>
                  <a:cubicBezTo>
                    <a:pt x="6" y="8"/>
                    <a:pt x="4" y="6"/>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2741053" y="1606297"/>
              <a:ext cx="1618" cy="2158"/>
            </a:xfrm>
            <a:custGeom>
              <a:avLst/>
              <a:gdLst/>
              <a:ahLst/>
              <a:cxnLst/>
              <a:rect l="l" t="t" r="r" b="b"/>
              <a:pathLst>
                <a:path w="21" h="28" extrusionOk="0">
                  <a:moveTo>
                    <a:pt x="0" y="1"/>
                  </a:moveTo>
                  <a:lnTo>
                    <a:pt x="7" y="14"/>
                  </a:lnTo>
                  <a:cubicBezTo>
                    <a:pt x="16" y="27"/>
                    <a:pt x="16" y="27"/>
                    <a:pt x="20" y="27"/>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2745985" y="1607068"/>
              <a:ext cx="2389" cy="3468"/>
            </a:xfrm>
            <a:custGeom>
              <a:avLst/>
              <a:gdLst/>
              <a:ahLst/>
              <a:cxnLst/>
              <a:rect l="l" t="t" r="r" b="b"/>
              <a:pathLst>
                <a:path w="31" h="45" extrusionOk="0">
                  <a:moveTo>
                    <a:pt x="0" y="0"/>
                  </a:moveTo>
                  <a:lnTo>
                    <a:pt x="0" y="0"/>
                  </a:lnTo>
                  <a:lnTo>
                    <a:pt x="30" y="4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2745754" y="1600826"/>
              <a:ext cx="1541" cy="2081"/>
            </a:xfrm>
            <a:custGeom>
              <a:avLst/>
              <a:gdLst/>
              <a:ahLst/>
              <a:cxnLst/>
              <a:rect l="l" t="t" r="r" b="b"/>
              <a:pathLst>
                <a:path w="20" h="27" extrusionOk="0">
                  <a:moveTo>
                    <a:pt x="3" y="0"/>
                  </a:moveTo>
                  <a:cubicBezTo>
                    <a:pt x="1" y="0"/>
                    <a:pt x="2" y="7"/>
                    <a:pt x="1" y="10"/>
                  </a:cubicBezTo>
                  <a:lnTo>
                    <a:pt x="1" y="10"/>
                  </a:lnTo>
                  <a:cubicBezTo>
                    <a:pt x="1" y="10"/>
                    <a:pt x="1" y="10"/>
                    <a:pt x="1" y="10"/>
                  </a:cubicBezTo>
                  <a:cubicBezTo>
                    <a:pt x="0" y="10"/>
                    <a:pt x="0" y="10"/>
                    <a:pt x="0" y="11"/>
                  </a:cubicBezTo>
                  <a:cubicBezTo>
                    <a:pt x="1" y="11"/>
                    <a:pt x="1" y="10"/>
                    <a:pt x="1" y="10"/>
                  </a:cubicBezTo>
                  <a:lnTo>
                    <a:pt x="1" y="10"/>
                  </a:lnTo>
                  <a:cubicBezTo>
                    <a:pt x="5" y="11"/>
                    <a:pt x="18" y="26"/>
                    <a:pt x="19" y="26"/>
                  </a:cubicBezTo>
                  <a:cubicBezTo>
                    <a:pt x="20" y="26"/>
                    <a:pt x="16" y="2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6" name="Google Shape;5656;p56"/>
          <p:cNvSpPr txBox="1">
            <a:spLocks noGrp="1"/>
          </p:cNvSpPr>
          <p:nvPr>
            <p:ph type="title"/>
          </p:nvPr>
        </p:nvSpPr>
        <p:spPr>
          <a:xfrm>
            <a:off x="4572000" y="1385000"/>
            <a:ext cx="3852000" cy="1109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06</a:t>
            </a:r>
            <a:endParaRPr/>
          </a:p>
        </p:txBody>
      </p:sp>
      <p:sp>
        <p:nvSpPr>
          <p:cNvPr id="5657" name="Google Shape;5657;p56"/>
          <p:cNvSpPr txBox="1">
            <a:spLocks noGrp="1"/>
          </p:cNvSpPr>
          <p:nvPr>
            <p:ph type="title" idx="2"/>
          </p:nvPr>
        </p:nvSpPr>
        <p:spPr>
          <a:xfrm>
            <a:off x="720000" y="2494400"/>
            <a:ext cx="7704000" cy="1053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KPI Overview</a:t>
            </a:r>
            <a:endParaRPr/>
          </a:p>
        </p:txBody>
      </p:sp>
      <p:sp>
        <p:nvSpPr>
          <p:cNvPr id="5658" name="Google Shape;5658;p56"/>
          <p:cNvSpPr txBox="1">
            <a:spLocks noGrp="1"/>
          </p:cNvSpPr>
          <p:nvPr>
            <p:ph type="subTitle" idx="1"/>
          </p:nvPr>
        </p:nvSpPr>
        <p:spPr>
          <a:xfrm>
            <a:off x="720300" y="3446675"/>
            <a:ext cx="7703700" cy="705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could enter a subtitle here if you need it</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662"/>
        <p:cNvGrpSpPr/>
        <p:nvPr/>
      </p:nvGrpSpPr>
      <p:grpSpPr>
        <a:xfrm>
          <a:off x="0" y="0"/>
          <a:ext cx="0" cy="0"/>
          <a:chOff x="0" y="0"/>
          <a:chExt cx="0" cy="0"/>
        </a:xfrm>
      </p:grpSpPr>
      <p:sp>
        <p:nvSpPr>
          <p:cNvPr id="5663" name="Google Shape;5663;p57"/>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KPI Overview</a:t>
            </a:r>
            <a:endParaRPr/>
          </a:p>
        </p:txBody>
      </p:sp>
      <p:sp>
        <p:nvSpPr>
          <p:cNvPr id="5664" name="Google Shape;5664;p57"/>
          <p:cNvSpPr/>
          <p:nvPr/>
        </p:nvSpPr>
        <p:spPr>
          <a:xfrm>
            <a:off x="720000" y="1761675"/>
            <a:ext cx="2415600" cy="12837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720000" y="3187720"/>
            <a:ext cx="2415600" cy="12837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txBox="1"/>
          <p:nvPr/>
        </p:nvSpPr>
        <p:spPr>
          <a:xfrm flipH="1">
            <a:off x="987478" y="3365372"/>
            <a:ext cx="1339500" cy="35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Glass Antiqua"/>
                <a:ea typeface="Glass Antiqua"/>
                <a:cs typeface="Glass Antiqua"/>
                <a:sym typeface="Glass Antiqua"/>
              </a:rPr>
              <a:t>02</a:t>
            </a:r>
            <a:endParaRPr sz="2400">
              <a:solidFill>
                <a:schemeClr val="dk1"/>
              </a:solidFill>
              <a:latin typeface="Glass Antiqua"/>
              <a:ea typeface="Glass Antiqua"/>
              <a:cs typeface="Glass Antiqua"/>
              <a:sym typeface="Glass Antiqua"/>
            </a:endParaRPr>
          </a:p>
        </p:txBody>
      </p:sp>
      <p:sp>
        <p:nvSpPr>
          <p:cNvPr id="5667" name="Google Shape;5667;p57"/>
          <p:cNvSpPr txBox="1"/>
          <p:nvPr/>
        </p:nvSpPr>
        <p:spPr>
          <a:xfrm>
            <a:off x="987261" y="3716214"/>
            <a:ext cx="1881000" cy="5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Barlow Semi Condensed Light"/>
                <a:ea typeface="Barlow Semi Condensed Light"/>
                <a:cs typeface="Barlow Semi Condensed Light"/>
                <a:sym typeface="Barlow Semi Condensed Light"/>
              </a:rPr>
              <a:t>Neptune is the farthest planet from the Sun</a:t>
            </a:r>
            <a:endParaRPr>
              <a:solidFill>
                <a:schemeClr val="dk1"/>
              </a:solidFill>
              <a:latin typeface="Barlow Semi Condensed Light"/>
              <a:ea typeface="Barlow Semi Condensed Light"/>
              <a:cs typeface="Barlow Semi Condensed Light"/>
              <a:sym typeface="Barlow Semi Condensed Light"/>
            </a:endParaRPr>
          </a:p>
        </p:txBody>
      </p:sp>
      <p:sp>
        <p:nvSpPr>
          <p:cNvPr id="5668" name="Google Shape;5668;p57"/>
          <p:cNvSpPr txBox="1"/>
          <p:nvPr/>
        </p:nvSpPr>
        <p:spPr>
          <a:xfrm flipH="1">
            <a:off x="987478" y="1973607"/>
            <a:ext cx="1339500" cy="35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Glass Antiqua"/>
                <a:ea typeface="Glass Antiqua"/>
                <a:cs typeface="Glass Antiqua"/>
                <a:sym typeface="Glass Antiqua"/>
              </a:rPr>
              <a:t>01</a:t>
            </a:r>
            <a:endParaRPr sz="2400">
              <a:solidFill>
                <a:schemeClr val="dk1"/>
              </a:solidFill>
              <a:latin typeface="Glass Antiqua"/>
              <a:ea typeface="Glass Antiqua"/>
              <a:cs typeface="Glass Antiqua"/>
              <a:sym typeface="Glass Antiqua"/>
            </a:endParaRPr>
          </a:p>
        </p:txBody>
      </p:sp>
      <p:sp>
        <p:nvSpPr>
          <p:cNvPr id="5669" name="Google Shape;5669;p57"/>
          <p:cNvSpPr txBox="1"/>
          <p:nvPr/>
        </p:nvSpPr>
        <p:spPr>
          <a:xfrm>
            <a:off x="987261" y="2324449"/>
            <a:ext cx="1881000" cy="5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dk1"/>
                </a:solidFill>
                <a:latin typeface="Barlow Semi Condensed Light"/>
                <a:ea typeface="Barlow Semi Condensed Light"/>
                <a:cs typeface="Barlow Semi Condensed Light"/>
                <a:sym typeface="Barlow Semi Condensed Light"/>
              </a:rPr>
              <a:t>Venus has a beautiful name, but it’s terribly hot</a:t>
            </a:r>
            <a:endParaRPr>
              <a:solidFill>
                <a:schemeClr val="dk1"/>
              </a:solidFill>
              <a:latin typeface="Barlow Semi Condensed Light"/>
              <a:ea typeface="Barlow Semi Condensed Light"/>
              <a:cs typeface="Barlow Semi Condensed Light"/>
              <a:sym typeface="Barlow Semi Condensed Light"/>
            </a:endParaRPr>
          </a:p>
        </p:txBody>
      </p:sp>
      <p:sp>
        <p:nvSpPr>
          <p:cNvPr id="5670" name="Google Shape;5670;p57"/>
          <p:cNvSpPr txBox="1"/>
          <p:nvPr/>
        </p:nvSpPr>
        <p:spPr>
          <a:xfrm flipH="1">
            <a:off x="987598" y="1174125"/>
            <a:ext cx="2148000" cy="35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1"/>
                </a:solidFill>
                <a:latin typeface="Glass Antiqua"/>
                <a:ea typeface="Glass Antiqua"/>
                <a:cs typeface="Glass Antiqua"/>
                <a:sym typeface="Glass Antiqua"/>
              </a:rPr>
              <a:t>Key Message</a:t>
            </a:r>
            <a:endParaRPr sz="2400">
              <a:solidFill>
                <a:schemeClr val="dk1"/>
              </a:solidFill>
              <a:latin typeface="Glass Antiqua"/>
              <a:ea typeface="Glass Antiqua"/>
              <a:cs typeface="Glass Antiqua"/>
              <a:sym typeface="Glass Antiqua"/>
            </a:endParaRPr>
          </a:p>
        </p:txBody>
      </p:sp>
      <p:cxnSp>
        <p:nvCxnSpPr>
          <p:cNvPr id="5671" name="Google Shape;5671;p57"/>
          <p:cNvCxnSpPr/>
          <p:nvPr/>
        </p:nvCxnSpPr>
        <p:spPr>
          <a:xfrm rot="10800000">
            <a:off x="3360600" y="1775875"/>
            <a:ext cx="0" cy="2695500"/>
          </a:xfrm>
          <a:prstGeom prst="straightConnector1">
            <a:avLst/>
          </a:prstGeom>
          <a:noFill/>
          <a:ln w="19050" cap="flat" cmpd="sng">
            <a:solidFill>
              <a:schemeClr val="dk1"/>
            </a:solidFill>
            <a:prstDash val="solid"/>
            <a:round/>
            <a:headEnd type="none" w="med" len="med"/>
            <a:tailEnd type="none" w="med" len="med"/>
          </a:ln>
        </p:spPr>
      </p:cxnSp>
      <p:cxnSp>
        <p:nvCxnSpPr>
          <p:cNvPr id="5672" name="Google Shape;5672;p57"/>
          <p:cNvCxnSpPr/>
          <p:nvPr/>
        </p:nvCxnSpPr>
        <p:spPr>
          <a:xfrm rot="10800000">
            <a:off x="4754375" y="1775875"/>
            <a:ext cx="0" cy="2695500"/>
          </a:xfrm>
          <a:prstGeom prst="straightConnector1">
            <a:avLst/>
          </a:prstGeom>
          <a:noFill/>
          <a:ln w="19050" cap="flat" cmpd="sng">
            <a:solidFill>
              <a:schemeClr val="dk1"/>
            </a:solidFill>
            <a:prstDash val="solid"/>
            <a:round/>
            <a:headEnd type="none" w="med" len="med"/>
            <a:tailEnd type="none" w="med" len="med"/>
          </a:ln>
        </p:spPr>
      </p:cxnSp>
      <p:sp>
        <p:nvSpPr>
          <p:cNvPr id="5673" name="Google Shape;5673;p57"/>
          <p:cNvSpPr/>
          <p:nvPr/>
        </p:nvSpPr>
        <p:spPr>
          <a:xfrm>
            <a:off x="4993300" y="1761675"/>
            <a:ext cx="1622700" cy="12837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4993300" y="3187724"/>
            <a:ext cx="1622700" cy="12837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6790244" y="1761675"/>
            <a:ext cx="1622700" cy="12837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6790244" y="3187724"/>
            <a:ext cx="1622700" cy="12837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txBox="1"/>
          <p:nvPr/>
        </p:nvSpPr>
        <p:spPr>
          <a:xfrm>
            <a:off x="6891950" y="2407663"/>
            <a:ext cx="1419300" cy="2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latin typeface="Barlow Semi Condensed Light"/>
                <a:ea typeface="Barlow Semi Condensed Light"/>
                <a:cs typeface="Barlow Semi Condensed Light"/>
                <a:sym typeface="Barlow Semi Condensed Light"/>
              </a:rPr>
              <a:t>social media interactions</a:t>
            </a:r>
            <a:endParaRPr>
              <a:solidFill>
                <a:schemeClr val="dk1"/>
              </a:solidFill>
              <a:latin typeface="Barlow Semi Condensed Light"/>
              <a:ea typeface="Barlow Semi Condensed Light"/>
              <a:cs typeface="Barlow Semi Condensed Light"/>
              <a:sym typeface="Barlow Semi Condensed Light"/>
            </a:endParaRPr>
          </a:p>
        </p:txBody>
      </p:sp>
      <p:sp>
        <p:nvSpPr>
          <p:cNvPr id="5678" name="Google Shape;5678;p57"/>
          <p:cNvSpPr/>
          <p:nvPr/>
        </p:nvSpPr>
        <p:spPr>
          <a:xfrm>
            <a:off x="3751363" y="1749187"/>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3751363" y="2714562"/>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3751363" y="3679937"/>
            <a:ext cx="607796" cy="547498"/>
          </a:xfrm>
          <a:custGeom>
            <a:avLst/>
            <a:gdLst/>
            <a:ahLst/>
            <a:cxnLst/>
            <a:rect l="l" t="t" r="r" b="b"/>
            <a:pathLst>
              <a:path w="2772" h="2497" extrusionOk="0">
                <a:moveTo>
                  <a:pt x="1439" y="0"/>
                </a:moveTo>
                <a:cubicBezTo>
                  <a:pt x="946" y="0"/>
                  <a:pt x="449" y="272"/>
                  <a:pt x="271" y="807"/>
                </a:cubicBezTo>
                <a:cubicBezTo>
                  <a:pt x="0" y="1652"/>
                  <a:pt x="665" y="2497"/>
                  <a:pt x="1441" y="2497"/>
                </a:cubicBezTo>
                <a:cubicBezTo>
                  <a:pt x="1647" y="2497"/>
                  <a:pt x="1860" y="2438"/>
                  <a:pt x="2066" y="2303"/>
                </a:cubicBezTo>
                <a:lnTo>
                  <a:pt x="2152" y="2303"/>
                </a:lnTo>
                <a:cubicBezTo>
                  <a:pt x="2601" y="1961"/>
                  <a:pt x="2772" y="1427"/>
                  <a:pt x="2601" y="893"/>
                </a:cubicBezTo>
                <a:cubicBezTo>
                  <a:pt x="2459" y="294"/>
                  <a:pt x="1951" y="0"/>
                  <a:pt x="143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txBox="1"/>
          <p:nvPr/>
        </p:nvSpPr>
        <p:spPr>
          <a:xfrm>
            <a:off x="6891958" y="1973588"/>
            <a:ext cx="1419300" cy="43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400">
                <a:solidFill>
                  <a:schemeClr val="dk1"/>
                </a:solidFill>
                <a:latin typeface="Glass Antiqua"/>
                <a:ea typeface="Glass Antiqua"/>
                <a:cs typeface="Glass Antiqua"/>
                <a:sym typeface="Glass Antiqua"/>
              </a:rPr>
              <a:t>+10K</a:t>
            </a:r>
            <a:endParaRPr sz="2400">
              <a:solidFill>
                <a:schemeClr val="dk1"/>
              </a:solidFill>
              <a:latin typeface="Glass Antiqua"/>
              <a:ea typeface="Glass Antiqua"/>
              <a:cs typeface="Glass Antiqua"/>
              <a:sym typeface="Glass Antiqua"/>
            </a:endParaRPr>
          </a:p>
        </p:txBody>
      </p:sp>
      <p:sp>
        <p:nvSpPr>
          <p:cNvPr id="5682" name="Google Shape;5682;p57"/>
          <p:cNvSpPr txBox="1"/>
          <p:nvPr/>
        </p:nvSpPr>
        <p:spPr>
          <a:xfrm>
            <a:off x="5095000" y="3833700"/>
            <a:ext cx="1419300" cy="2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latin typeface="Barlow Semi Condensed Light"/>
                <a:ea typeface="Barlow Semi Condensed Light"/>
                <a:cs typeface="Barlow Semi Condensed Light"/>
                <a:sym typeface="Barlow Semi Condensed Light"/>
              </a:rPr>
              <a:t>earnings</a:t>
            </a:r>
            <a:endParaRPr>
              <a:solidFill>
                <a:schemeClr val="dk1"/>
              </a:solidFill>
              <a:latin typeface="Barlow Semi Condensed Light"/>
              <a:ea typeface="Barlow Semi Condensed Light"/>
              <a:cs typeface="Barlow Semi Condensed Light"/>
              <a:sym typeface="Barlow Semi Condensed Light"/>
            </a:endParaRPr>
          </a:p>
        </p:txBody>
      </p:sp>
      <p:sp>
        <p:nvSpPr>
          <p:cNvPr id="5683" name="Google Shape;5683;p57"/>
          <p:cNvSpPr txBox="1"/>
          <p:nvPr/>
        </p:nvSpPr>
        <p:spPr>
          <a:xfrm>
            <a:off x="5095008" y="3399625"/>
            <a:ext cx="1419300" cy="43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400">
                <a:solidFill>
                  <a:schemeClr val="dk1"/>
                </a:solidFill>
                <a:latin typeface="Glass Antiqua"/>
                <a:ea typeface="Glass Antiqua"/>
                <a:cs typeface="Glass Antiqua"/>
                <a:sym typeface="Glass Antiqua"/>
              </a:rPr>
              <a:t>$60,000</a:t>
            </a:r>
            <a:endParaRPr sz="2400">
              <a:solidFill>
                <a:schemeClr val="dk1"/>
              </a:solidFill>
              <a:latin typeface="Glass Antiqua"/>
              <a:ea typeface="Glass Antiqua"/>
              <a:cs typeface="Glass Antiqua"/>
              <a:sym typeface="Glass Antiqua"/>
            </a:endParaRPr>
          </a:p>
        </p:txBody>
      </p:sp>
      <p:sp>
        <p:nvSpPr>
          <p:cNvPr id="5684" name="Google Shape;5684;p57"/>
          <p:cNvSpPr txBox="1"/>
          <p:nvPr/>
        </p:nvSpPr>
        <p:spPr>
          <a:xfrm>
            <a:off x="6891950" y="3833713"/>
            <a:ext cx="1419300" cy="2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latin typeface="Barlow Semi Condensed Light"/>
                <a:ea typeface="Barlow Semi Condensed Light"/>
                <a:cs typeface="Barlow Semi Condensed Light"/>
                <a:sym typeface="Barlow Semi Condensed Light"/>
              </a:rPr>
              <a:t>increase</a:t>
            </a:r>
            <a:endParaRPr>
              <a:solidFill>
                <a:schemeClr val="dk1"/>
              </a:solidFill>
              <a:latin typeface="Barlow Semi Condensed Light"/>
              <a:ea typeface="Barlow Semi Condensed Light"/>
              <a:cs typeface="Barlow Semi Condensed Light"/>
              <a:sym typeface="Barlow Semi Condensed Light"/>
            </a:endParaRPr>
          </a:p>
        </p:txBody>
      </p:sp>
      <p:sp>
        <p:nvSpPr>
          <p:cNvPr id="5685" name="Google Shape;5685;p57"/>
          <p:cNvSpPr txBox="1"/>
          <p:nvPr/>
        </p:nvSpPr>
        <p:spPr>
          <a:xfrm>
            <a:off x="6891958" y="3399638"/>
            <a:ext cx="1419300" cy="43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400">
                <a:solidFill>
                  <a:schemeClr val="dk1"/>
                </a:solidFill>
                <a:latin typeface="Glass Antiqua"/>
                <a:ea typeface="Glass Antiqua"/>
                <a:cs typeface="Glass Antiqua"/>
                <a:sym typeface="Glass Antiqua"/>
              </a:rPr>
              <a:t>+40%</a:t>
            </a:r>
            <a:endParaRPr sz="2400">
              <a:solidFill>
                <a:schemeClr val="dk1"/>
              </a:solidFill>
              <a:latin typeface="Glass Antiqua"/>
              <a:ea typeface="Glass Antiqua"/>
              <a:cs typeface="Glass Antiqua"/>
              <a:sym typeface="Glass Antiqua"/>
            </a:endParaRPr>
          </a:p>
        </p:txBody>
      </p:sp>
      <p:sp>
        <p:nvSpPr>
          <p:cNvPr id="5686" name="Google Shape;5686;p57"/>
          <p:cNvSpPr txBox="1"/>
          <p:nvPr/>
        </p:nvSpPr>
        <p:spPr>
          <a:xfrm>
            <a:off x="5095000" y="2407663"/>
            <a:ext cx="1419300" cy="2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latin typeface="Barlow Semi Condensed Light"/>
                <a:ea typeface="Barlow Semi Condensed Light"/>
                <a:cs typeface="Barlow Semi Condensed Light"/>
                <a:sym typeface="Barlow Semi Condensed Light"/>
              </a:rPr>
              <a:t>new users</a:t>
            </a:r>
            <a:endParaRPr>
              <a:solidFill>
                <a:schemeClr val="dk1"/>
              </a:solidFill>
              <a:latin typeface="Barlow Semi Condensed Light"/>
              <a:ea typeface="Barlow Semi Condensed Light"/>
              <a:cs typeface="Barlow Semi Condensed Light"/>
              <a:sym typeface="Barlow Semi Condensed Light"/>
            </a:endParaRPr>
          </a:p>
        </p:txBody>
      </p:sp>
      <p:sp>
        <p:nvSpPr>
          <p:cNvPr id="5687" name="Google Shape;5687;p57"/>
          <p:cNvSpPr txBox="1"/>
          <p:nvPr/>
        </p:nvSpPr>
        <p:spPr>
          <a:xfrm>
            <a:off x="5095008" y="1973588"/>
            <a:ext cx="1419300" cy="43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400">
                <a:solidFill>
                  <a:schemeClr val="dk1"/>
                </a:solidFill>
                <a:latin typeface="Glass Antiqua"/>
                <a:ea typeface="Glass Antiqua"/>
                <a:cs typeface="Glass Antiqua"/>
                <a:sym typeface="Glass Antiqua"/>
              </a:rPr>
              <a:t>+2.5K</a:t>
            </a:r>
            <a:endParaRPr sz="2400">
              <a:solidFill>
                <a:schemeClr val="dk1"/>
              </a:solidFill>
              <a:latin typeface="Glass Antiqua"/>
              <a:ea typeface="Glass Antiqua"/>
              <a:cs typeface="Glass Antiqua"/>
              <a:sym typeface="Glass Antiqua"/>
            </a:endParaRPr>
          </a:p>
        </p:txBody>
      </p:sp>
      <p:sp>
        <p:nvSpPr>
          <p:cNvPr id="5688" name="Google Shape;5688;p57"/>
          <p:cNvSpPr txBox="1"/>
          <p:nvPr/>
        </p:nvSpPr>
        <p:spPr>
          <a:xfrm>
            <a:off x="3346961" y="2152220"/>
            <a:ext cx="1416600" cy="5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400">
                <a:solidFill>
                  <a:srgbClr val="42075E"/>
                </a:solidFill>
                <a:latin typeface="Glass Antiqua"/>
                <a:ea typeface="Glass Antiqua"/>
                <a:cs typeface="Glass Antiqua"/>
                <a:sym typeface="Glass Antiqua"/>
              </a:rPr>
              <a:t>$3,000</a:t>
            </a:r>
            <a:endParaRPr sz="2400">
              <a:solidFill>
                <a:srgbClr val="42075E"/>
              </a:solidFill>
              <a:latin typeface="Glass Antiqua"/>
              <a:ea typeface="Glass Antiqua"/>
              <a:cs typeface="Glass Antiqua"/>
              <a:sym typeface="Glass Antiqua"/>
            </a:endParaRPr>
          </a:p>
        </p:txBody>
      </p:sp>
      <p:sp>
        <p:nvSpPr>
          <p:cNvPr id="5689" name="Google Shape;5689;p57"/>
          <p:cNvSpPr txBox="1"/>
          <p:nvPr/>
        </p:nvSpPr>
        <p:spPr>
          <a:xfrm>
            <a:off x="3346961" y="3108595"/>
            <a:ext cx="1416600" cy="5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400">
                <a:solidFill>
                  <a:srgbClr val="42075E"/>
                </a:solidFill>
                <a:latin typeface="Glass Antiqua"/>
                <a:ea typeface="Glass Antiqua"/>
                <a:cs typeface="Glass Antiqua"/>
                <a:sym typeface="Glass Antiqua"/>
              </a:rPr>
              <a:t>$10,000</a:t>
            </a:r>
            <a:endParaRPr sz="2400">
              <a:solidFill>
                <a:srgbClr val="42075E"/>
              </a:solidFill>
              <a:latin typeface="Glass Antiqua"/>
              <a:ea typeface="Glass Antiqua"/>
              <a:cs typeface="Glass Antiqua"/>
              <a:sym typeface="Glass Antiqua"/>
            </a:endParaRPr>
          </a:p>
        </p:txBody>
      </p:sp>
      <p:sp>
        <p:nvSpPr>
          <p:cNvPr id="5690" name="Google Shape;5690;p57"/>
          <p:cNvSpPr txBox="1"/>
          <p:nvPr/>
        </p:nvSpPr>
        <p:spPr>
          <a:xfrm>
            <a:off x="3346961" y="4058308"/>
            <a:ext cx="1416600" cy="54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2400">
                <a:solidFill>
                  <a:srgbClr val="42075E"/>
                </a:solidFill>
                <a:latin typeface="Glass Antiqua"/>
                <a:ea typeface="Glass Antiqua"/>
                <a:cs typeface="Glass Antiqua"/>
                <a:sym typeface="Glass Antiqua"/>
              </a:rPr>
              <a:t>$8,000</a:t>
            </a:r>
            <a:endParaRPr sz="2400">
              <a:solidFill>
                <a:srgbClr val="42075E"/>
              </a:solidFill>
              <a:latin typeface="Glass Antiqua"/>
              <a:ea typeface="Glass Antiqua"/>
              <a:cs typeface="Glass Antiqua"/>
              <a:sym typeface="Glass Antiqua"/>
            </a:endParaRPr>
          </a:p>
        </p:txBody>
      </p:sp>
      <p:sp>
        <p:nvSpPr>
          <p:cNvPr id="5691" name="Google Shape;5691;p57"/>
          <p:cNvSpPr/>
          <p:nvPr/>
        </p:nvSpPr>
        <p:spPr>
          <a:xfrm>
            <a:off x="3882424" y="1855386"/>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2" name="Google Shape;5692;p57"/>
          <p:cNvGrpSpPr/>
          <p:nvPr/>
        </p:nvGrpSpPr>
        <p:grpSpPr>
          <a:xfrm>
            <a:off x="3884458" y="3775149"/>
            <a:ext cx="346056" cy="345674"/>
            <a:chOff x="3303268" y="3817349"/>
            <a:chExt cx="346056" cy="345674"/>
          </a:xfrm>
        </p:grpSpPr>
        <p:sp>
          <p:nvSpPr>
            <p:cNvPr id="5693" name="Google Shape;5693;p5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57"/>
          <p:cNvGrpSpPr/>
          <p:nvPr/>
        </p:nvGrpSpPr>
        <p:grpSpPr>
          <a:xfrm>
            <a:off x="3882249" y="2818786"/>
            <a:ext cx="346024" cy="345674"/>
            <a:chOff x="4201447" y="3817349"/>
            <a:chExt cx="346024" cy="345674"/>
          </a:xfrm>
        </p:grpSpPr>
        <p:sp>
          <p:nvSpPr>
            <p:cNvPr id="5698" name="Google Shape;5698;p5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03"/>
        <p:cNvGrpSpPr/>
        <p:nvPr/>
      </p:nvGrpSpPr>
      <p:grpSpPr>
        <a:xfrm>
          <a:off x="0" y="0"/>
          <a:ext cx="0" cy="0"/>
          <a:chOff x="0" y="0"/>
          <a:chExt cx="0" cy="0"/>
        </a:xfrm>
      </p:grpSpPr>
      <p:sp>
        <p:nvSpPr>
          <p:cNvPr id="5704" name="Google Shape;5704;p58"/>
          <p:cNvSpPr/>
          <p:nvPr/>
        </p:nvSpPr>
        <p:spPr>
          <a:xfrm>
            <a:off x="2462075" y="3443400"/>
            <a:ext cx="568725" cy="164200"/>
          </a:xfrm>
          <a:custGeom>
            <a:avLst/>
            <a:gdLst/>
            <a:ahLst/>
            <a:cxnLst/>
            <a:rect l="l" t="t" r="r" b="b"/>
            <a:pathLst>
              <a:path w="22749" h="6568" extrusionOk="0">
                <a:moveTo>
                  <a:pt x="869" y="1257"/>
                </a:moveTo>
                <a:cubicBezTo>
                  <a:pt x="870" y="1257"/>
                  <a:pt x="871" y="1257"/>
                  <a:pt x="872" y="1257"/>
                </a:cubicBezTo>
                <a:lnTo>
                  <a:pt x="872" y="1257"/>
                </a:lnTo>
                <a:cubicBezTo>
                  <a:pt x="871" y="1257"/>
                  <a:pt x="870" y="1257"/>
                  <a:pt x="869" y="1257"/>
                </a:cubicBezTo>
                <a:close/>
                <a:moveTo>
                  <a:pt x="2226" y="1296"/>
                </a:moveTo>
                <a:cubicBezTo>
                  <a:pt x="2223" y="1296"/>
                  <a:pt x="2220" y="1297"/>
                  <a:pt x="2216" y="1297"/>
                </a:cubicBezTo>
                <a:cubicBezTo>
                  <a:pt x="2220" y="1297"/>
                  <a:pt x="2223" y="1297"/>
                  <a:pt x="2226" y="1296"/>
                </a:cubicBezTo>
                <a:close/>
                <a:moveTo>
                  <a:pt x="14713" y="1745"/>
                </a:moveTo>
                <a:lnTo>
                  <a:pt x="14713" y="1745"/>
                </a:lnTo>
                <a:cubicBezTo>
                  <a:pt x="14714" y="1749"/>
                  <a:pt x="14714" y="1753"/>
                  <a:pt x="14715" y="1757"/>
                </a:cubicBezTo>
                <a:cubicBezTo>
                  <a:pt x="14715" y="1753"/>
                  <a:pt x="14714" y="1749"/>
                  <a:pt x="14713" y="1745"/>
                </a:cubicBezTo>
                <a:close/>
                <a:moveTo>
                  <a:pt x="15141" y="2218"/>
                </a:moveTo>
                <a:cubicBezTo>
                  <a:pt x="15140" y="2220"/>
                  <a:pt x="15139" y="2221"/>
                  <a:pt x="15138" y="2223"/>
                </a:cubicBezTo>
                <a:cubicBezTo>
                  <a:pt x="15139" y="2223"/>
                  <a:pt x="15139" y="2224"/>
                  <a:pt x="15140" y="2224"/>
                </a:cubicBezTo>
                <a:lnTo>
                  <a:pt x="15140" y="2224"/>
                </a:lnTo>
                <a:cubicBezTo>
                  <a:pt x="15140" y="2222"/>
                  <a:pt x="15141" y="2220"/>
                  <a:pt x="15141" y="2218"/>
                </a:cubicBezTo>
                <a:close/>
                <a:moveTo>
                  <a:pt x="14873" y="1540"/>
                </a:moveTo>
                <a:cubicBezTo>
                  <a:pt x="14862" y="1540"/>
                  <a:pt x="14851" y="1544"/>
                  <a:pt x="14840" y="1554"/>
                </a:cubicBezTo>
                <a:cubicBezTo>
                  <a:pt x="14732" y="1818"/>
                  <a:pt x="14999" y="1710"/>
                  <a:pt x="15033" y="1832"/>
                </a:cubicBezTo>
                <a:cubicBezTo>
                  <a:pt x="15010" y="1856"/>
                  <a:pt x="14989" y="1863"/>
                  <a:pt x="14972" y="1863"/>
                </a:cubicBezTo>
                <a:cubicBezTo>
                  <a:pt x="14948" y="1863"/>
                  <a:pt x="14931" y="1850"/>
                  <a:pt x="14922" y="1850"/>
                </a:cubicBezTo>
                <a:cubicBezTo>
                  <a:pt x="14912" y="1850"/>
                  <a:pt x="14911" y="1866"/>
                  <a:pt x="14921" y="1933"/>
                </a:cubicBezTo>
                <a:cubicBezTo>
                  <a:pt x="14898" y="1945"/>
                  <a:pt x="14879" y="1950"/>
                  <a:pt x="14865" y="1950"/>
                </a:cubicBezTo>
                <a:cubicBezTo>
                  <a:pt x="14785" y="1950"/>
                  <a:pt x="14823" y="1794"/>
                  <a:pt x="14768" y="1794"/>
                </a:cubicBezTo>
                <a:cubicBezTo>
                  <a:pt x="14753" y="1794"/>
                  <a:pt x="14731" y="1806"/>
                  <a:pt x="14698" y="1835"/>
                </a:cubicBezTo>
                <a:lnTo>
                  <a:pt x="14762" y="1922"/>
                </a:lnTo>
                <a:cubicBezTo>
                  <a:pt x="14675" y="2034"/>
                  <a:pt x="14587" y="1936"/>
                  <a:pt x="14499" y="2050"/>
                </a:cubicBezTo>
                <a:cubicBezTo>
                  <a:pt x="14480" y="2125"/>
                  <a:pt x="14493" y="2143"/>
                  <a:pt x="14523" y="2143"/>
                </a:cubicBezTo>
                <a:cubicBezTo>
                  <a:pt x="14549" y="2143"/>
                  <a:pt x="14586" y="2130"/>
                  <a:pt x="14626" y="2130"/>
                </a:cubicBezTo>
                <a:cubicBezTo>
                  <a:pt x="14654" y="2130"/>
                  <a:pt x="14683" y="2136"/>
                  <a:pt x="14709" y="2159"/>
                </a:cubicBezTo>
                <a:lnTo>
                  <a:pt x="14625" y="2290"/>
                </a:lnTo>
                <a:lnTo>
                  <a:pt x="14891" y="2183"/>
                </a:lnTo>
                <a:cubicBezTo>
                  <a:pt x="15010" y="1960"/>
                  <a:pt x="14945" y="1946"/>
                  <a:pt x="15124" y="1811"/>
                </a:cubicBezTo>
                <a:lnTo>
                  <a:pt x="15124" y="1811"/>
                </a:lnTo>
                <a:cubicBezTo>
                  <a:pt x="15156" y="1922"/>
                  <a:pt x="15162" y="2076"/>
                  <a:pt x="15141" y="2218"/>
                </a:cubicBezTo>
                <a:lnTo>
                  <a:pt x="15141" y="2218"/>
                </a:lnTo>
                <a:cubicBezTo>
                  <a:pt x="15201" y="2125"/>
                  <a:pt x="15292" y="2085"/>
                  <a:pt x="15393" y="2085"/>
                </a:cubicBezTo>
                <a:cubicBezTo>
                  <a:pt x="15434" y="2085"/>
                  <a:pt x="15477" y="2092"/>
                  <a:pt x="15520" y="2105"/>
                </a:cubicBezTo>
                <a:lnTo>
                  <a:pt x="15439" y="2169"/>
                </a:lnTo>
                <a:cubicBezTo>
                  <a:pt x="15462" y="2181"/>
                  <a:pt x="15484" y="2186"/>
                  <a:pt x="15504" y="2186"/>
                </a:cubicBezTo>
                <a:cubicBezTo>
                  <a:pt x="15582" y="2186"/>
                  <a:pt x="15637" y="2111"/>
                  <a:pt x="15688" y="2067"/>
                </a:cubicBezTo>
                <a:lnTo>
                  <a:pt x="15688" y="2067"/>
                </a:lnTo>
                <a:cubicBezTo>
                  <a:pt x="15675" y="2098"/>
                  <a:pt x="15682" y="2119"/>
                  <a:pt x="15692" y="2159"/>
                </a:cubicBezTo>
                <a:cubicBezTo>
                  <a:pt x="15807" y="2149"/>
                  <a:pt x="15902" y="1983"/>
                  <a:pt x="15871" y="1862"/>
                </a:cubicBezTo>
                <a:lnTo>
                  <a:pt x="15871" y="1862"/>
                </a:lnTo>
                <a:lnTo>
                  <a:pt x="15824" y="1909"/>
                </a:lnTo>
                <a:lnTo>
                  <a:pt x="15780" y="1743"/>
                </a:lnTo>
                <a:cubicBezTo>
                  <a:pt x="15738" y="1871"/>
                  <a:pt x="15677" y="1897"/>
                  <a:pt x="15608" y="1897"/>
                </a:cubicBezTo>
                <a:cubicBezTo>
                  <a:pt x="15561" y="1897"/>
                  <a:pt x="15512" y="1885"/>
                  <a:pt x="15463" y="1885"/>
                </a:cubicBezTo>
                <a:cubicBezTo>
                  <a:pt x="15426" y="1885"/>
                  <a:pt x="15389" y="1892"/>
                  <a:pt x="15354" y="1916"/>
                </a:cubicBezTo>
                <a:cubicBezTo>
                  <a:pt x="15436" y="1836"/>
                  <a:pt x="15525" y="1681"/>
                  <a:pt x="15594" y="1681"/>
                </a:cubicBezTo>
                <a:cubicBezTo>
                  <a:pt x="15620" y="1681"/>
                  <a:pt x="15643" y="1701"/>
                  <a:pt x="15662" y="1754"/>
                </a:cubicBezTo>
                <a:lnTo>
                  <a:pt x="15682" y="1605"/>
                </a:lnTo>
                <a:cubicBezTo>
                  <a:pt x="15683" y="1604"/>
                  <a:pt x="15684" y="1604"/>
                  <a:pt x="15685" y="1604"/>
                </a:cubicBezTo>
                <a:cubicBezTo>
                  <a:pt x="15753" y="1604"/>
                  <a:pt x="15794" y="1685"/>
                  <a:pt x="15841" y="1685"/>
                </a:cubicBezTo>
                <a:cubicBezTo>
                  <a:pt x="15861" y="1685"/>
                  <a:pt x="15881" y="1671"/>
                  <a:pt x="15905" y="1632"/>
                </a:cubicBezTo>
                <a:lnTo>
                  <a:pt x="15905" y="1632"/>
                </a:lnTo>
                <a:lnTo>
                  <a:pt x="15790" y="1642"/>
                </a:lnTo>
                <a:lnTo>
                  <a:pt x="15810" y="1564"/>
                </a:lnTo>
                <a:cubicBezTo>
                  <a:pt x="15807" y="1564"/>
                  <a:pt x="15805" y="1564"/>
                  <a:pt x="15802" y="1564"/>
                </a:cubicBezTo>
                <a:cubicBezTo>
                  <a:pt x="15750" y="1564"/>
                  <a:pt x="15682" y="1604"/>
                  <a:pt x="15627" y="1604"/>
                </a:cubicBezTo>
                <a:cubicBezTo>
                  <a:pt x="15597" y="1604"/>
                  <a:pt x="15571" y="1593"/>
                  <a:pt x="15553" y="1557"/>
                </a:cubicBezTo>
                <a:cubicBezTo>
                  <a:pt x="15485" y="1629"/>
                  <a:pt x="15412" y="1735"/>
                  <a:pt x="15302" y="1735"/>
                </a:cubicBezTo>
                <a:cubicBezTo>
                  <a:pt x="15276" y="1735"/>
                  <a:pt x="15249" y="1730"/>
                  <a:pt x="15219" y="1716"/>
                </a:cubicBezTo>
                <a:lnTo>
                  <a:pt x="15233" y="1690"/>
                </a:lnTo>
                <a:lnTo>
                  <a:pt x="15233" y="1690"/>
                </a:lnTo>
                <a:cubicBezTo>
                  <a:pt x="15197" y="1741"/>
                  <a:pt x="15164" y="1761"/>
                  <a:pt x="15133" y="1761"/>
                </a:cubicBezTo>
                <a:cubicBezTo>
                  <a:pt x="15030" y="1761"/>
                  <a:pt x="14951" y="1540"/>
                  <a:pt x="14873" y="1540"/>
                </a:cubicBezTo>
                <a:close/>
                <a:moveTo>
                  <a:pt x="8217" y="2582"/>
                </a:moveTo>
                <a:lnTo>
                  <a:pt x="8217" y="2582"/>
                </a:lnTo>
                <a:cubicBezTo>
                  <a:pt x="8213" y="2588"/>
                  <a:pt x="8209" y="2597"/>
                  <a:pt x="8206" y="2608"/>
                </a:cubicBezTo>
                <a:lnTo>
                  <a:pt x="8217" y="2582"/>
                </a:lnTo>
                <a:close/>
                <a:moveTo>
                  <a:pt x="10719" y="2675"/>
                </a:moveTo>
                <a:lnTo>
                  <a:pt x="10719" y="2675"/>
                </a:lnTo>
                <a:cubicBezTo>
                  <a:pt x="10743" y="2686"/>
                  <a:pt x="10766" y="2696"/>
                  <a:pt x="10790" y="2706"/>
                </a:cubicBezTo>
                <a:cubicBezTo>
                  <a:pt x="10783" y="2706"/>
                  <a:pt x="10783" y="2710"/>
                  <a:pt x="10777" y="2710"/>
                </a:cubicBezTo>
                <a:cubicBezTo>
                  <a:pt x="10743" y="2703"/>
                  <a:pt x="10726" y="2689"/>
                  <a:pt x="10719" y="2675"/>
                </a:cubicBezTo>
                <a:close/>
                <a:moveTo>
                  <a:pt x="10936" y="2774"/>
                </a:moveTo>
                <a:cubicBezTo>
                  <a:pt x="10959" y="2784"/>
                  <a:pt x="10980" y="2794"/>
                  <a:pt x="11003" y="2804"/>
                </a:cubicBezTo>
                <a:lnTo>
                  <a:pt x="10949" y="2936"/>
                </a:lnTo>
                <a:cubicBezTo>
                  <a:pt x="10925" y="2895"/>
                  <a:pt x="10929" y="2838"/>
                  <a:pt x="10936" y="2774"/>
                </a:cubicBezTo>
                <a:close/>
                <a:moveTo>
                  <a:pt x="12118" y="2527"/>
                </a:moveTo>
                <a:lnTo>
                  <a:pt x="12118" y="2527"/>
                </a:lnTo>
                <a:cubicBezTo>
                  <a:pt x="12287" y="2588"/>
                  <a:pt x="12462" y="2675"/>
                  <a:pt x="12638" y="2744"/>
                </a:cubicBezTo>
                <a:lnTo>
                  <a:pt x="12631" y="2652"/>
                </a:lnTo>
                <a:lnTo>
                  <a:pt x="12631" y="2652"/>
                </a:lnTo>
                <a:cubicBezTo>
                  <a:pt x="12642" y="2660"/>
                  <a:pt x="12653" y="2663"/>
                  <a:pt x="12664" y="2663"/>
                </a:cubicBezTo>
                <a:cubicBezTo>
                  <a:pt x="12688" y="2663"/>
                  <a:pt x="12713" y="2649"/>
                  <a:pt x="12733" y="2649"/>
                </a:cubicBezTo>
                <a:cubicBezTo>
                  <a:pt x="12750" y="2649"/>
                  <a:pt x="12762" y="2661"/>
                  <a:pt x="12766" y="2703"/>
                </a:cubicBezTo>
                <a:cubicBezTo>
                  <a:pt x="12760" y="2747"/>
                  <a:pt x="12364" y="3172"/>
                  <a:pt x="12246" y="3287"/>
                </a:cubicBezTo>
                <a:cubicBezTo>
                  <a:pt x="12239" y="3287"/>
                  <a:pt x="12233" y="3287"/>
                  <a:pt x="12226" y="3287"/>
                </a:cubicBezTo>
                <a:cubicBezTo>
                  <a:pt x="12118" y="3287"/>
                  <a:pt x="12010" y="3256"/>
                  <a:pt x="11952" y="3199"/>
                </a:cubicBezTo>
                <a:lnTo>
                  <a:pt x="11993" y="3179"/>
                </a:lnTo>
                <a:cubicBezTo>
                  <a:pt x="12066" y="3195"/>
                  <a:pt x="12126" y="3203"/>
                  <a:pt x="12174" y="3203"/>
                </a:cubicBezTo>
                <a:cubicBezTo>
                  <a:pt x="12473" y="3203"/>
                  <a:pt x="12322" y="2905"/>
                  <a:pt x="12118" y="2527"/>
                </a:cubicBezTo>
                <a:close/>
                <a:moveTo>
                  <a:pt x="15681" y="3307"/>
                </a:moveTo>
                <a:cubicBezTo>
                  <a:pt x="15671" y="3311"/>
                  <a:pt x="15661" y="3316"/>
                  <a:pt x="15651" y="3321"/>
                </a:cubicBezTo>
                <a:cubicBezTo>
                  <a:pt x="15663" y="3316"/>
                  <a:pt x="15673" y="3312"/>
                  <a:pt x="15681" y="3307"/>
                </a:cubicBezTo>
                <a:close/>
                <a:moveTo>
                  <a:pt x="12756" y="3301"/>
                </a:moveTo>
                <a:cubicBezTo>
                  <a:pt x="12733" y="3354"/>
                  <a:pt x="12731" y="3418"/>
                  <a:pt x="12691" y="3418"/>
                </a:cubicBezTo>
                <a:cubicBezTo>
                  <a:pt x="12678" y="3418"/>
                  <a:pt x="12661" y="3411"/>
                  <a:pt x="12638" y="3395"/>
                </a:cubicBezTo>
                <a:cubicBezTo>
                  <a:pt x="12651" y="3355"/>
                  <a:pt x="12651" y="3327"/>
                  <a:pt x="12642" y="3304"/>
                </a:cubicBezTo>
                <a:cubicBezTo>
                  <a:pt x="12679" y="3304"/>
                  <a:pt x="12719" y="3301"/>
                  <a:pt x="12756" y="3301"/>
                </a:cubicBezTo>
                <a:close/>
                <a:moveTo>
                  <a:pt x="11645" y="3071"/>
                </a:moveTo>
                <a:cubicBezTo>
                  <a:pt x="11686" y="3084"/>
                  <a:pt x="11722" y="3098"/>
                  <a:pt x="11760" y="3112"/>
                </a:cubicBezTo>
                <a:cubicBezTo>
                  <a:pt x="11790" y="3135"/>
                  <a:pt x="11817" y="3159"/>
                  <a:pt x="11797" y="3206"/>
                </a:cubicBezTo>
                <a:cubicBezTo>
                  <a:pt x="11750" y="3395"/>
                  <a:pt x="11605" y="3372"/>
                  <a:pt x="11530" y="3527"/>
                </a:cubicBezTo>
                <a:cubicBezTo>
                  <a:pt x="11517" y="3539"/>
                  <a:pt x="11495" y="3545"/>
                  <a:pt x="11470" y="3545"/>
                </a:cubicBezTo>
                <a:cubicBezTo>
                  <a:pt x="11407" y="3545"/>
                  <a:pt x="11332" y="3503"/>
                  <a:pt x="11382" y="3412"/>
                </a:cubicBezTo>
                <a:lnTo>
                  <a:pt x="11382" y="3412"/>
                </a:lnTo>
                <a:cubicBezTo>
                  <a:pt x="11392" y="3421"/>
                  <a:pt x="11401" y="3425"/>
                  <a:pt x="11411" y="3425"/>
                </a:cubicBezTo>
                <a:cubicBezTo>
                  <a:pt x="11475" y="3425"/>
                  <a:pt x="11530" y="3250"/>
                  <a:pt x="11573" y="3250"/>
                </a:cubicBezTo>
                <a:cubicBezTo>
                  <a:pt x="11590" y="3250"/>
                  <a:pt x="11605" y="3274"/>
                  <a:pt x="11618" y="3341"/>
                </a:cubicBezTo>
                <a:cubicBezTo>
                  <a:pt x="11658" y="3230"/>
                  <a:pt x="11641" y="3176"/>
                  <a:pt x="11605" y="3145"/>
                </a:cubicBezTo>
                <a:cubicBezTo>
                  <a:pt x="11621" y="3121"/>
                  <a:pt x="11635" y="3098"/>
                  <a:pt x="11645" y="3071"/>
                </a:cubicBezTo>
                <a:close/>
                <a:moveTo>
                  <a:pt x="12848" y="3591"/>
                </a:moveTo>
                <a:cubicBezTo>
                  <a:pt x="12848" y="3592"/>
                  <a:pt x="12848" y="3594"/>
                  <a:pt x="12848" y="3595"/>
                </a:cubicBezTo>
                <a:cubicBezTo>
                  <a:pt x="12848" y="3594"/>
                  <a:pt x="12848" y="3592"/>
                  <a:pt x="12848" y="3591"/>
                </a:cubicBezTo>
                <a:close/>
                <a:moveTo>
                  <a:pt x="13668" y="3793"/>
                </a:moveTo>
                <a:cubicBezTo>
                  <a:pt x="13663" y="3802"/>
                  <a:pt x="13661" y="3812"/>
                  <a:pt x="13660" y="3822"/>
                </a:cubicBezTo>
                <a:lnTo>
                  <a:pt x="13660" y="3822"/>
                </a:lnTo>
                <a:cubicBezTo>
                  <a:pt x="13663" y="3813"/>
                  <a:pt x="13666" y="3804"/>
                  <a:pt x="13668" y="3793"/>
                </a:cubicBezTo>
                <a:close/>
                <a:moveTo>
                  <a:pt x="14114" y="3176"/>
                </a:moveTo>
                <a:lnTo>
                  <a:pt x="14114" y="3176"/>
                </a:lnTo>
                <a:cubicBezTo>
                  <a:pt x="14097" y="3326"/>
                  <a:pt x="14080" y="3434"/>
                  <a:pt x="14057" y="3434"/>
                </a:cubicBezTo>
                <a:cubicBezTo>
                  <a:pt x="14053" y="3434"/>
                  <a:pt x="14048" y="3430"/>
                  <a:pt x="14043" y="3422"/>
                </a:cubicBezTo>
                <a:lnTo>
                  <a:pt x="14043" y="3422"/>
                </a:lnTo>
                <a:lnTo>
                  <a:pt x="14098" y="3558"/>
                </a:lnTo>
                <a:lnTo>
                  <a:pt x="13966" y="3575"/>
                </a:lnTo>
                <a:cubicBezTo>
                  <a:pt x="13974" y="3643"/>
                  <a:pt x="14001" y="3661"/>
                  <a:pt x="14034" y="3661"/>
                </a:cubicBezTo>
                <a:cubicBezTo>
                  <a:pt x="14069" y="3661"/>
                  <a:pt x="14112" y="3640"/>
                  <a:pt x="14146" y="3640"/>
                </a:cubicBezTo>
                <a:cubicBezTo>
                  <a:pt x="14151" y="3640"/>
                  <a:pt x="14157" y="3641"/>
                  <a:pt x="14162" y="3642"/>
                </a:cubicBezTo>
                <a:cubicBezTo>
                  <a:pt x="14212" y="3757"/>
                  <a:pt x="13969" y="3737"/>
                  <a:pt x="13847" y="3939"/>
                </a:cubicBezTo>
                <a:cubicBezTo>
                  <a:pt x="13828" y="3958"/>
                  <a:pt x="13808" y="3966"/>
                  <a:pt x="13787" y="3966"/>
                </a:cubicBezTo>
                <a:cubicBezTo>
                  <a:pt x="13721" y="3966"/>
                  <a:pt x="13658" y="3881"/>
                  <a:pt x="13660" y="3822"/>
                </a:cubicBezTo>
                <a:lnTo>
                  <a:pt x="13660" y="3822"/>
                </a:lnTo>
                <a:cubicBezTo>
                  <a:pt x="13627" y="3925"/>
                  <a:pt x="13559" y="3934"/>
                  <a:pt x="13486" y="3934"/>
                </a:cubicBezTo>
                <a:cubicBezTo>
                  <a:pt x="13471" y="3934"/>
                  <a:pt x="13455" y="3934"/>
                  <a:pt x="13440" y="3934"/>
                </a:cubicBezTo>
                <a:cubicBezTo>
                  <a:pt x="13390" y="3934"/>
                  <a:pt x="13342" y="3938"/>
                  <a:pt x="13303" y="3973"/>
                </a:cubicBezTo>
                <a:cubicBezTo>
                  <a:pt x="13114" y="3938"/>
                  <a:pt x="13213" y="3683"/>
                  <a:pt x="13073" y="3683"/>
                </a:cubicBezTo>
                <a:cubicBezTo>
                  <a:pt x="13061" y="3683"/>
                  <a:pt x="13046" y="3685"/>
                  <a:pt x="13030" y="3689"/>
                </a:cubicBezTo>
                <a:lnTo>
                  <a:pt x="13070" y="3834"/>
                </a:lnTo>
                <a:cubicBezTo>
                  <a:pt x="13009" y="3840"/>
                  <a:pt x="12959" y="3846"/>
                  <a:pt x="12914" y="3846"/>
                </a:cubicBezTo>
                <a:cubicBezTo>
                  <a:pt x="12831" y="3846"/>
                  <a:pt x="12761" y="3827"/>
                  <a:pt x="12655" y="3760"/>
                </a:cubicBezTo>
                <a:cubicBezTo>
                  <a:pt x="12659" y="3711"/>
                  <a:pt x="12666" y="3694"/>
                  <a:pt x="12677" y="3694"/>
                </a:cubicBezTo>
                <a:cubicBezTo>
                  <a:pt x="12698" y="3694"/>
                  <a:pt x="12729" y="3757"/>
                  <a:pt x="12762" y="3757"/>
                </a:cubicBezTo>
                <a:cubicBezTo>
                  <a:pt x="12771" y="3757"/>
                  <a:pt x="12781" y="3752"/>
                  <a:pt x="12790" y="3740"/>
                </a:cubicBezTo>
                <a:lnTo>
                  <a:pt x="12740" y="3554"/>
                </a:lnTo>
                <a:lnTo>
                  <a:pt x="12740" y="3554"/>
                </a:lnTo>
                <a:cubicBezTo>
                  <a:pt x="12740" y="3554"/>
                  <a:pt x="12741" y="3554"/>
                  <a:pt x="12741" y="3554"/>
                </a:cubicBezTo>
                <a:cubicBezTo>
                  <a:pt x="12766" y="3554"/>
                  <a:pt x="12812" y="3513"/>
                  <a:pt x="12838" y="3513"/>
                </a:cubicBezTo>
                <a:cubicBezTo>
                  <a:pt x="12854" y="3513"/>
                  <a:pt x="12862" y="3531"/>
                  <a:pt x="12848" y="3591"/>
                </a:cubicBezTo>
                <a:lnTo>
                  <a:pt x="12848" y="3591"/>
                </a:lnTo>
                <a:cubicBezTo>
                  <a:pt x="12864" y="3525"/>
                  <a:pt x="12927" y="3434"/>
                  <a:pt x="12869" y="3434"/>
                </a:cubicBezTo>
                <a:cubicBezTo>
                  <a:pt x="12859" y="3434"/>
                  <a:pt x="12845" y="3437"/>
                  <a:pt x="12827" y="3442"/>
                </a:cubicBezTo>
                <a:lnTo>
                  <a:pt x="12935" y="3341"/>
                </a:lnTo>
                <a:cubicBezTo>
                  <a:pt x="12935" y="3321"/>
                  <a:pt x="12932" y="3304"/>
                  <a:pt x="12929" y="3291"/>
                </a:cubicBezTo>
                <a:cubicBezTo>
                  <a:pt x="12955" y="3287"/>
                  <a:pt x="12983" y="3287"/>
                  <a:pt x="13010" y="3284"/>
                </a:cubicBezTo>
                <a:cubicBezTo>
                  <a:pt x="13030" y="3344"/>
                  <a:pt x="13091" y="3352"/>
                  <a:pt x="13114" y="3486"/>
                </a:cubicBezTo>
                <a:cubicBezTo>
                  <a:pt x="13108" y="3537"/>
                  <a:pt x="13050" y="3541"/>
                  <a:pt x="13016" y="3558"/>
                </a:cubicBezTo>
                <a:cubicBezTo>
                  <a:pt x="13052" y="3607"/>
                  <a:pt x="13092" y="3623"/>
                  <a:pt x="13130" y="3623"/>
                </a:cubicBezTo>
                <a:cubicBezTo>
                  <a:pt x="13157" y="3623"/>
                  <a:pt x="13183" y="3614"/>
                  <a:pt x="13206" y="3605"/>
                </a:cubicBezTo>
                <a:cubicBezTo>
                  <a:pt x="13091" y="3544"/>
                  <a:pt x="13172" y="3480"/>
                  <a:pt x="13172" y="3338"/>
                </a:cubicBezTo>
                <a:cubicBezTo>
                  <a:pt x="13196" y="3327"/>
                  <a:pt x="13222" y="3323"/>
                  <a:pt x="13249" y="3323"/>
                </a:cubicBezTo>
                <a:cubicBezTo>
                  <a:pt x="13301" y="3323"/>
                  <a:pt x="13354" y="3337"/>
                  <a:pt x="13394" y="3337"/>
                </a:cubicBezTo>
                <a:cubicBezTo>
                  <a:pt x="13407" y="3337"/>
                  <a:pt x="13419" y="3336"/>
                  <a:pt x="13429" y="3331"/>
                </a:cubicBezTo>
                <a:cubicBezTo>
                  <a:pt x="13520" y="3408"/>
                  <a:pt x="13571" y="3578"/>
                  <a:pt x="13476" y="3686"/>
                </a:cubicBezTo>
                <a:cubicBezTo>
                  <a:pt x="13557" y="3635"/>
                  <a:pt x="13611" y="3712"/>
                  <a:pt x="13713" y="3584"/>
                </a:cubicBezTo>
                <a:lnTo>
                  <a:pt x="13713" y="3584"/>
                </a:lnTo>
                <a:cubicBezTo>
                  <a:pt x="13693" y="3600"/>
                  <a:pt x="13678" y="3607"/>
                  <a:pt x="13669" y="3607"/>
                </a:cubicBezTo>
                <a:cubicBezTo>
                  <a:pt x="13613" y="3607"/>
                  <a:pt x="13705" y="3382"/>
                  <a:pt x="13641" y="3382"/>
                </a:cubicBezTo>
                <a:cubicBezTo>
                  <a:pt x="13627" y="3382"/>
                  <a:pt x="13605" y="3394"/>
                  <a:pt x="13571" y="3422"/>
                </a:cubicBezTo>
                <a:cubicBezTo>
                  <a:pt x="13569" y="3326"/>
                  <a:pt x="13598" y="3292"/>
                  <a:pt x="13637" y="3292"/>
                </a:cubicBezTo>
                <a:cubicBezTo>
                  <a:pt x="13692" y="3292"/>
                  <a:pt x="13767" y="3359"/>
                  <a:pt x="13807" y="3422"/>
                </a:cubicBezTo>
                <a:cubicBezTo>
                  <a:pt x="13753" y="3449"/>
                  <a:pt x="13777" y="3530"/>
                  <a:pt x="13753" y="3588"/>
                </a:cubicBezTo>
                <a:cubicBezTo>
                  <a:pt x="13898" y="3541"/>
                  <a:pt x="13871" y="3365"/>
                  <a:pt x="13790" y="3291"/>
                </a:cubicBezTo>
                <a:lnTo>
                  <a:pt x="13966" y="3202"/>
                </a:lnTo>
                <a:cubicBezTo>
                  <a:pt x="13959" y="3199"/>
                  <a:pt x="13956" y="3199"/>
                  <a:pt x="13949" y="3196"/>
                </a:cubicBezTo>
                <a:cubicBezTo>
                  <a:pt x="14006" y="3189"/>
                  <a:pt x="14060" y="3182"/>
                  <a:pt x="14114" y="3176"/>
                </a:cubicBezTo>
                <a:close/>
                <a:moveTo>
                  <a:pt x="22313" y="4419"/>
                </a:moveTo>
                <a:cubicBezTo>
                  <a:pt x="22310" y="4420"/>
                  <a:pt x="22307" y="4421"/>
                  <a:pt x="22303" y="4423"/>
                </a:cubicBezTo>
                <a:lnTo>
                  <a:pt x="22303" y="4423"/>
                </a:lnTo>
                <a:lnTo>
                  <a:pt x="22313" y="4419"/>
                </a:lnTo>
                <a:close/>
                <a:moveTo>
                  <a:pt x="15345" y="4421"/>
                </a:moveTo>
                <a:lnTo>
                  <a:pt x="15345" y="4421"/>
                </a:lnTo>
                <a:cubicBezTo>
                  <a:pt x="15343" y="4424"/>
                  <a:pt x="15341" y="4428"/>
                  <a:pt x="15341" y="4432"/>
                </a:cubicBezTo>
                <a:cubicBezTo>
                  <a:pt x="15344" y="4431"/>
                  <a:pt x="15345" y="4427"/>
                  <a:pt x="15345" y="4421"/>
                </a:cubicBezTo>
                <a:close/>
                <a:moveTo>
                  <a:pt x="14176" y="4524"/>
                </a:moveTo>
                <a:cubicBezTo>
                  <a:pt x="14172" y="4525"/>
                  <a:pt x="14167" y="4526"/>
                  <a:pt x="14162" y="4527"/>
                </a:cubicBezTo>
                <a:cubicBezTo>
                  <a:pt x="14162" y="4527"/>
                  <a:pt x="14163" y="4527"/>
                  <a:pt x="14164" y="4527"/>
                </a:cubicBezTo>
                <a:cubicBezTo>
                  <a:pt x="14168" y="4527"/>
                  <a:pt x="14172" y="4526"/>
                  <a:pt x="14176" y="4524"/>
                </a:cubicBezTo>
                <a:close/>
                <a:moveTo>
                  <a:pt x="18401" y="4770"/>
                </a:moveTo>
                <a:cubicBezTo>
                  <a:pt x="18403" y="4774"/>
                  <a:pt x="18406" y="4777"/>
                  <a:pt x="18410" y="4780"/>
                </a:cubicBezTo>
                <a:lnTo>
                  <a:pt x="18410" y="4780"/>
                </a:lnTo>
                <a:lnTo>
                  <a:pt x="18401" y="4770"/>
                </a:lnTo>
                <a:close/>
                <a:moveTo>
                  <a:pt x="19594" y="4833"/>
                </a:moveTo>
                <a:cubicBezTo>
                  <a:pt x="19591" y="4833"/>
                  <a:pt x="19589" y="4834"/>
                  <a:pt x="19586" y="4834"/>
                </a:cubicBezTo>
                <a:cubicBezTo>
                  <a:pt x="19589" y="4834"/>
                  <a:pt x="19591" y="4834"/>
                  <a:pt x="19594" y="4833"/>
                </a:cubicBezTo>
                <a:close/>
                <a:moveTo>
                  <a:pt x="15683" y="3059"/>
                </a:moveTo>
                <a:cubicBezTo>
                  <a:pt x="15705" y="3059"/>
                  <a:pt x="15729" y="3078"/>
                  <a:pt x="15756" y="3129"/>
                </a:cubicBezTo>
                <a:cubicBezTo>
                  <a:pt x="15531" y="3132"/>
                  <a:pt x="15850" y="3221"/>
                  <a:pt x="15681" y="3307"/>
                </a:cubicBezTo>
                <a:lnTo>
                  <a:pt x="15681" y="3307"/>
                </a:lnTo>
                <a:cubicBezTo>
                  <a:pt x="15730" y="3288"/>
                  <a:pt x="15776" y="3280"/>
                  <a:pt x="15821" y="3280"/>
                </a:cubicBezTo>
                <a:cubicBezTo>
                  <a:pt x="16065" y="3280"/>
                  <a:pt x="16252" y="3527"/>
                  <a:pt x="16412" y="3527"/>
                </a:cubicBezTo>
                <a:cubicBezTo>
                  <a:pt x="16413" y="3527"/>
                  <a:pt x="16414" y="3527"/>
                  <a:pt x="16415" y="3527"/>
                </a:cubicBezTo>
                <a:cubicBezTo>
                  <a:pt x="16388" y="3422"/>
                  <a:pt x="16523" y="3405"/>
                  <a:pt x="16533" y="3375"/>
                </a:cubicBezTo>
                <a:lnTo>
                  <a:pt x="16533" y="3375"/>
                </a:lnTo>
                <a:cubicBezTo>
                  <a:pt x="16579" y="3398"/>
                  <a:pt x="16544" y="3483"/>
                  <a:pt x="16505" y="3483"/>
                </a:cubicBezTo>
                <a:cubicBezTo>
                  <a:pt x="16504" y="3483"/>
                  <a:pt x="16503" y="3483"/>
                  <a:pt x="16502" y="3483"/>
                </a:cubicBezTo>
                <a:lnTo>
                  <a:pt x="16502" y="3483"/>
                </a:lnTo>
                <a:cubicBezTo>
                  <a:pt x="16583" y="3584"/>
                  <a:pt x="16574" y="3709"/>
                  <a:pt x="16533" y="3824"/>
                </a:cubicBezTo>
                <a:lnTo>
                  <a:pt x="16334" y="3801"/>
                </a:lnTo>
                <a:lnTo>
                  <a:pt x="16334" y="3801"/>
                </a:lnTo>
                <a:cubicBezTo>
                  <a:pt x="16388" y="3854"/>
                  <a:pt x="16401" y="3960"/>
                  <a:pt x="16449" y="3993"/>
                </a:cubicBezTo>
                <a:cubicBezTo>
                  <a:pt x="16457" y="3999"/>
                  <a:pt x="16467" y="4002"/>
                  <a:pt x="16478" y="4002"/>
                </a:cubicBezTo>
                <a:cubicBezTo>
                  <a:pt x="16494" y="4002"/>
                  <a:pt x="16513" y="3996"/>
                  <a:pt x="16536" y="3980"/>
                </a:cubicBezTo>
                <a:cubicBezTo>
                  <a:pt x="16580" y="3935"/>
                  <a:pt x="16580" y="3912"/>
                  <a:pt x="16594" y="3845"/>
                </a:cubicBezTo>
                <a:cubicBezTo>
                  <a:pt x="16678" y="3760"/>
                  <a:pt x="16783" y="3662"/>
                  <a:pt x="16911" y="3537"/>
                </a:cubicBezTo>
                <a:lnTo>
                  <a:pt x="16911" y="3537"/>
                </a:lnTo>
                <a:lnTo>
                  <a:pt x="16901" y="3567"/>
                </a:lnTo>
                <a:lnTo>
                  <a:pt x="17121" y="3578"/>
                </a:lnTo>
                <a:lnTo>
                  <a:pt x="17080" y="3642"/>
                </a:lnTo>
                <a:lnTo>
                  <a:pt x="17232" y="3547"/>
                </a:lnTo>
                <a:lnTo>
                  <a:pt x="17232" y="3547"/>
                </a:lnTo>
                <a:cubicBezTo>
                  <a:pt x="17195" y="3703"/>
                  <a:pt x="17252" y="3628"/>
                  <a:pt x="17222" y="3737"/>
                </a:cubicBezTo>
                <a:cubicBezTo>
                  <a:pt x="17228" y="3831"/>
                  <a:pt x="17261" y="3859"/>
                  <a:pt x="17308" y="3859"/>
                </a:cubicBezTo>
                <a:cubicBezTo>
                  <a:pt x="17376" y="3859"/>
                  <a:pt x="17474" y="3801"/>
                  <a:pt x="17560" y="3801"/>
                </a:cubicBezTo>
                <a:cubicBezTo>
                  <a:pt x="17599" y="3801"/>
                  <a:pt x="17635" y="3813"/>
                  <a:pt x="17665" y="3848"/>
                </a:cubicBezTo>
                <a:lnTo>
                  <a:pt x="17624" y="3915"/>
                </a:lnTo>
                <a:cubicBezTo>
                  <a:pt x="17653" y="3886"/>
                  <a:pt x="17684" y="3874"/>
                  <a:pt x="17718" y="3874"/>
                </a:cubicBezTo>
                <a:cubicBezTo>
                  <a:pt x="17833" y="3874"/>
                  <a:pt x="17972" y="4013"/>
                  <a:pt x="18077" y="4071"/>
                </a:cubicBezTo>
                <a:lnTo>
                  <a:pt x="18063" y="4102"/>
                </a:lnTo>
                <a:cubicBezTo>
                  <a:pt x="17962" y="4142"/>
                  <a:pt x="17921" y="4230"/>
                  <a:pt x="17949" y="4311"/>
                </a:cubicBezTo>
                <a:cubicBezTo>
                  <a:pt x="17908" y="4337"/>
                  <a:pt x="17857" y="4348"/>
                  <a:pt x="17820" y="4378"/>
                </a:cubicBezTo>
                <a:cubicBezTo>
                  <a:pt x="17773" y="4351"/>
                  <a:pt x="17624" y="4378"/>
                  <a:pt x="17645" y="4230"/>
                </a:cubicBezTo>
                <a:lnTo>
                  <a:pt x="17645" y="4230"/>
                </a:lnTo>
                <a:cubicBezTo>
                  <a:pt x="17668" y="4234"/>
                  <a:pt x="17686" y="4237"/>
                  <a:pt x="17699" y="4237"/>
                </a:cubicBezTo>
                <a:cubicBezTo>
                  <a:pt x="17745" y="4237"/>
                  <a:pt x="17736" y="4206"/>
                  <a:pt x="17715" y="4125"/>
                </a:cubicBezTo>
                <a:lnTo>
                  <a:pt x="17715" y="4125"/>
                </a:lnTo>
                <a:cubicBezTo>
                  <a:pt x="17587" y="4233"/>
                  <a:pt x="17418" y="4108"/>
                  <a:pt x="17377" y="4334"/>
                </a:cubicBezTo>
                <a:cubicBezTo>
                  <a:pt x="17235" y="4311"/>
                  <a:pt x="17344" y="4280"/>
                  <a:pt x="17260" y="4183"/>
                </a:cubicBezTo>
                <a:cubicBezTo>
                  <a:pt x="17263" y="4111"/>
                  <a:pt x="17310" y="4068"/>
                  <a:pt x="17354" y="4021"/>
                </a:cubicBezTo>
                <a:lnTo>
                  <a:pt x="17354" y="4021"/>
                </a:lnTo>
                <a:lnTo>
                  <a:pt x="16925" y="4024"/>
                </a:lnTo>
                <a:cubicBezTo>
                  <a:pt x="16867" y="4189"/>
                  <a:pt x="17154" y="4233"/>
                  <a:pt x="16968" y="4419"/>
                </a:cubicBezTo>
                <a:cubicBezTo>
                  <a:pt x="16929" y="4459"/>
                  <a:pt x="16887" y="4645"/>
                  <a:pt x="16801" y="4645"/>
                </a:cubicBezTo>
                <a:cubicBezTo>
                  <a:pt x="16784" y="4645"/>
                  <a:pt x="16766" y="4638"/>
                  <a:pt x="16746" y="4621"/>
                </a:cubicBezTo>
                <a:cubicBezTo>
                  <a:pt x="16749" y="4598"/>
                  <a:pt x="16766" y="4584"/>
                  <a:pt x="16783" y="4574"/>
                </a:cubicBezTo>
                <a:lnTo>
                  <a:pt x="16783" y="4574"/>
                </a:lnTo>
                <a:cubicBezTo>
                  <a:pt x="16775" y="4576"/>
                  <a:pt x="16767" y="4577"/>
                  <a:pt x="16761" y="4577"/>
                </a:cubicBezTo>
                <a:cubicBezTo>
                  <a:pt x="16711" y="4577"/>
                  <a:pt x="16705" y="4525"/>
                  <a:pt x="16651" y="4483"/>
                </a:cubicBezTo>
                <a:cubicBezTo>
                  <a:pt x="16664" y="4311"/>
                  <a:pt x="16763" y="4381"/>
                  <a:pt x="16834" y="4277"/>
                </a:cubicBezTo>
                <a:lnTo>
                  <a:pt x="16834" y="4277"/>
                </a:lnTo>
                <a:cubicBezTo>
                  <a:pt x="16789" y="4296"/>
                  <a:pt x="16737" y="4337"/>
                  <a:pt x="16696" y="4337"/>
                </a:cubicBezTo>
                <a:cubicBezTo>
                  <a:pt x="16687" y="4337"/>
                  <a:pt x="16679" y="4335"/>
                  <a:pt x="16672" y="4331"/>
                </a:cubicBezTo>
                <a:lnTo>
                  <a:pt x="16695" y="4273"/>
                </a:lnTo>
                <a:lnTo>
                  <a:pt x="16695" y="4273"/>
                </a:lnTo>
                <a:lnTo>
                  <a:pt x="16540" y="4280"/>
                </a:lnTo>
                <a:cubicBezTo>
                  <a:pt x="16452" y="4395"/>
                  <a:pt x="16647" y="4320"/>
                  <a:pt x="16634" y="4419"/>
                </a:cubicBezTo>
                <a:lnTo>
                  <a:pt x="16519" y="4500"/>
                </a:lnTo>
                <a:cubicBezTo>
                  <a:pt x="16504" y="4501"/>
                  <a:pt x="16485" y="4502"/>
                  <a:pt x="16464" y="4502"/>
                </a:cubicBezTo>
                <a:cubicBezTo>
                  <a:pt x="16328" y="4502"/>
                  <a:pt x="16098" y="4462"/>
                  <a:pt x="16056" y="4239"/>
                </a:cubicBezTo>
                <a:cubicBezTo>
                  <a:pt x="16035" y="4218"/>
                  <a:pt x="16018" y="4209"/>
                  <a:pt x="16005" y="4209"/>
                </a:cubicBezTo>
                <a:cubicBezTo>
                  <a:pt x="15952" y="4209"/>
                  <a:pt x="15952" y="4353"/>
                  <a:pt x="15911" y="4429"/>
                </a:cubicBezTo>
                <a:cubicBezTo>
                  <a:pt x="15886" y="4459"/>
                  <a:pt x="15864" y="4470"/>
                  <a:pt x="15845" y="4470"/>
                </a:cubicBezTo>
                <a:cubicBezTo>
                  <a:pt x="15795" y="4470"/>
                  <a:pt x="15761" y="4395"/>
                  <a:pt x="15711" y="4395"/>
                </a:cubicBezTo>
                <a:cubicBezTo>
                  <a:pt x="15703" y="4395"/>
                  <a:pt x="15694" y="4397"/>
                  <a:pt x="15685" y="4402"/>
                </a:cubicBezTo>
                <a:cubicBezTo>
                  <a:pt x="15662" y="4530"/>
                  <a:pt x="15573" y="4503"/>
                  <a:pt x="15540" y="4662"/>
                </a:cubicBezTo>
                <a:lnTo>
                  <a:pt x="15425" y="4601"/>
                </a:lnTo>
                <a:lnTo>
                  <a:pt x="15425" y="4601"/>
                </a:lnTo>
                <a:cubicBezTo>
                  <a:pt x="15306" y="4821"/>
                  <a:pt x="15560" y="4672"/>
                  <a:pt x="15573" y="4783"/>
                </a:cubicBezTo>
                <a:cubicBezTo>
                  <a:pt x="15593" y="5006"/>
                  <a:pt x="15469" y="4834"/>
                  <a:pt x="15482" y="4969"/>
                </a:cubicBezTo>
                <a:cubicBezTo>
                  <a:pt x="15581" y="4966"/>
                  <a:pt x="15611" y="4858"/>
                  <a:pt x="15665" y="4831"/>
                </a:cubicBezTo>
                <a:cubicBezTo>
                  <a:pt x="15667" y="4831"/>
                  <a:pt x="15668" y="4831"/>
                  <a:pt x="15670" y="4831"/>
                </a:cubicBezTo>
                <a:cubicBezTo>
                  <a:pt x="15723" y="4831"/>
                  <a:pt x="15739" y="4890"/>
                  <a:pt x="15719" y="4966"/>
                </a:cubicBezTo>
                <a:cubicBezTo>
                  <a:pt x="15695" y="4943"/>
                  <a:pt x="15676" y="4934"/>
                  <a:pt x="15660" y="4934"/>
                </a:cubicBezTo>
                <a:cubicBezTo>
                  <a:pt x="15600" y="4934"/>
                  <a:pt x="15586" y="5066"/>
                  <a:pt x="15520" y="5066"/>
                </a:cubicBezTo>
                <a:cubicBezTo>
                  <a:pt x="15511" y="5066"/>
                  <a:pt x="15501" y="5064"/>
                  <a:pt x="15489" y="5057"/>
                </a:cubicBezTo>
                <a:lnTo>
                  <a:pt x="15496" y="5010"/>
                </a:lnTo>
                <a:lnTo>
                  <a:pt x="15496" y="5010"/>
                </a:lnTo>
                <a:cubicBezTo>
                  <a:pt x="15481" y="5076"/>
                  <a:pt x="15445" y="5091"/>
                  <a:pt x="15402" y="5091"/>
                </a:cubicBezTo>
                <a:cubicBezTo>
                  <a:pt x="15365" y="5091"/>
                  <a:pt x="15323" y="5079"/>
                  <a:pt x="15285" y="5079"/>
                </a:cubicBezTo>
                <a:cubicBezTo>
                  <a:pt x="15262" y="5079"/>
                  <a:pt x="15240" y="5084"/>
                  <a:pt x="15222" y="5098"/>
                </a:cubicBezTo>
                <a:cubicBezTo>
                  <a:pt x="15127" y="4888"/>
                  <a:pt x="15381" y="4878"/>
                  <a:pt x="15388" y="4827"/>
                </a:cubicBezTo>
                <a:lnTo>
                  <a:pt x="15388" y="4827"/>
                </a:lnTo>
                <a:lnTo>
                  <a:pt x="15216" y="4844"/>
                </a:lnTo>
                <a:cubicBezTo>
                  <a:pt x="15306" y="4753"/>
                  <a:pt x="15256" y="4638"/>
                  <a:pt x="15375" y="4557"/>
                </a:cubicBezTo>
                <a:lnTo>
                  <a:pt x="15375" y="4557"/>
                </a:lnTo>
                <a:cubicBezTo>
                  <a:pt x="15364" y="4560"/>
                  <a:pt x="15354" y="4561"/>
                  <a:pt x="15346" y="4561"/>
                </a:cubicBezTo>
                <a:cubicBezTo>
                  <a:pt x="15285" y="4561"/>
                  <a:pt x="15274" y="4495"/>
                  <a:pt x="15225" y="4495"/>
                </a:cubicBezTo>
                <a:cubicBezTo>
                  <a:pt x="15210" y="4495"/>
                  <a:pt x="15190" y="4502"/>
                  <a:pt x="15165" y="4520"/>
                </a:cubicBezTo>
                <a:cubicBezTo>
                  <a:pt x="15324" y="4300"/>
                  <a:pt x="15071" y="4311"/>
                  <a:pt x="15091" y="4162"/>
                </a:cubicBezTo>
                <a:cubicBezTo>
                  <a:pt x="15099" y="4160"/>
                  <a:pt x="15107" y="4159"/>
                  <a:pt x="15115" y="4159"/>
                </a:cubicBezTo>
                <a:cubicBezTo>
                  <a:pt x="15224" y="4159"/>
                  <a:pt x="15345" y="4368"/>
                  <a:pt x="15345" y="4421"/>
                </a:cubicBezTo>
                <a:lnTo>
                  <a:pt x="15345" y="4421"/>
                </a:lnTo>
                <a:cubicBezTo>
                  <a:pt x="15350" y="4415"/>
                  <a:pt x="15359" y="4412"/>
                  <a:pt x="15370" y="4412"/>
                </a:cubicBezTo>
                <a:cubicBezTo>
                  <a:pt x="15412" y="4412"/>
                  <a:pt x="15489" y="4455"/>
                  <a:pt x="15516" y="4507"/>
                </a:cubicBezTo>
                <a:lnTo>
                  <a:pt x="15641" y="4308"/>
                </a:lnTo>
                <a:cubicBezTo>
                  <a:pt x="15553" y="4280"/>
                  <a:pt x="15415" y="4348"/>
                  <a:pt x="15486" y="4172"/>
                </a:cubicBezTo>
                <a:lnTo>
                  <a:pt x="15486" y="4172"/>
                </a:lnTo>
                <a:lnTo>
                  <a:pt x="15347" y="4243"/>
                </a:lnTo>
                <a:cubicBezTo>
                  <a:pt x="15529" y="3980"/>
                  <a:pt x="15523" y="3990"/>
                  <a:pt x="15662" y="3885"/>
                </a:cubicBezTo>
                <a:cubicBezTo>
                  <a:pt x="15615" y="3814"/>
                  <a:pt x="15562" y="3790"/>
                  <a:pt x="15507" y="3790"/>
                </a:cubicBezTo>
                <a:cubicBezTo>
                  <a:pt x="15396" y="3790"/>
                  <a:pt x="15274" y="3886"/>
                  <a:pt x="15174" y="3886"/>
                </a:cubicBezTo>
                <a:cubicBezTo>
                  <a:pt x="15129" y="3886"/>
                  <a:pt x="15087" y="3866"/>
                  <a:pt x="15054" y="3807"/>
                </a:cubicBezTo>
                <a:lnTo>
                  <a:pt x="15087" y="3790"/>
                </a:lnTo>
                <a:cubicBezTo>
                  <a:pt x="14698" y="3770"/>
                  <a:pt x="14672" y="3453"/>
                  <a:pt x="14661" y="3101"/>
                </a:cubicBezTo>
                <a:cubicBezTo>
                  <a:pt x="14726" y="3091"/>
                  <a:pt x="14783" y="3081"/>
                  <a:pt x="14837" y="3074"/>
                </a:cubicBezTo>
                <a:lnTo>
                  <a:pt x="14837" y="3074"/>
                </a:lnTo>
                <a:lnTo>
                  <a:pt x="14817" y="3223"/>
                </a:lnTo>
                <a:cubicBezTo>
                  <a:pt x="14853" y="3239"/>
                  <a:pt x="14889" y="3246"/>
                  <a:pt x="14925" y="3246"/>
                </a:cubicBezTo>
                <a:cubicBezTo>
                  <a:pt x="15098" y="3246"/>
                  <a:pt x="15277" y="3094"/>
                  <a:pt x="15452" y="3094"/>
                </a:cubicBezTo>
                <a:cubicBezTo>
                  <a:pt x="15494" y="3094"/>
                  <a:pt x="15536" y="3103"/>
                  <a:pt x="15577" y="3125"/>
                </a:cubicBezTo>
                <a:cubicBezTo>
                  <a:pt x="15545" y="3187"/>
                  <a:pt x="15508" y="3194"/>
                  <a:pt x="15478" y="3194"/>
                </a:cubicBezTo>
                <a:cubicBezTo>
                  <a:pt x="15470" y="3194"/>
                  <a:pt x="15463" y="3194"/>
                  <a:pt x="15456" y="3194"/>
                </a:cubicBezTo>
                <a:cubicBezTo>
                  <a:pt x="15439" y="3194"/>
                  <a:pt x="15428" y="3197"/>
                  <a:pt x="15428" y="3223"/>
                </a:cubicBezTo>
                <a:cubicBezTo>
                  <a:pt x="15441" y="3228"/>
                  <a:pt x="15452" y="3230"/>
                  <a:pt x="15464" y="3230"/>
                </a:cubicBezTo>
                <a:cubicBezTo>
                  <a:pt x="15561" y="3230"/>
                  <a:pt x="15616" y="3059"/>
                  <a:pt x="15683" y="3059"/>
                </a:cubicBezTo>
                <a:close/>
                <a:moveTo>
                  <a:pt x="18999" y="4226"/>
                </a:moveTo>
                <a:lnTo>
                  <a:pt x="18999" y="4226"/>
                </a:lnTo>
                <a:cubicBezTo>
                  <a:pt x="18999" y="4226"/>
                  <a:pt x="18986" y="4256"/>
                  <a:pt x="18965" y="4264"/>
                </a:cubicBezTo>
                <a:cubicBezTo>
                  <a:pt x="19134" y="4304"/>
                  <a:pt x="19151" y="4297"/>
                  <a:pt x="19290" y="4308"/>
                </a:cubicBezTo>
                <a:lnTo>
                  <a:pt x="19229" y="4378"/>
                </a:lnTo>
                <a:cubicBezTo>
                  <a:pt x="19225" y="4427"/>
                  <a:pt x="19245" y="4440"/>
                  <a:pt x="19277" y="4440"/>
                </a:cubicBezTo>
                <a:cubicBezTo>
                  <a:pt x="19318" y="4440"/>
                  <a:pt x="19379" y="4419"/>
                  <a:pt x="19435" y="4419"/>
                </a:cubicBezTo>
                <a:cubicBezTo>
                  <a:pt x="19447" y="4419"/>
                  <a:pt x="19458" y="4420"/>
                  <a:pt x="19469" y="4422"/>
                </a:cubicBezTo>
                <a:cubicBezTo>
                  <a:pt x="19498" y="4388"/>
                  <a:pt x="19541" y="4358"/>
                  <a:pt x="19575" y="4358"/>
                </a:cubicBezTo>
                <a:cubicBezTo>
                  <a:pt x="19599" y="4358"/>
                  <a:pt x="19619" y="4373"/>
                  <a:pt x="19627" y="4412"/>
                </a:cubicBezTo>
                <a:lnTo>
                  <a:pt x="19583" y="4500"/>
                </a:lnTo>
                <a:cubicBezTo>
                  <a:pt x="19583" y="4584"/>
                  <a:pt x="19684" y="4618"/>
                  <a:pt x="19803" y="4652"/>
                </a:cubicBezTo>
                <a:cubicBezTo>
                  <a:pt x="19783" y="4676"/>
                  <a:pt x="19756" y="4702"/>
                  <a:pt x="19728" y="4733"/>
                </a:cubicBezTo>
                <a:cubicBezTo>
                  <a:pt x="19684" y="4788"/>
                  <a:pt x="19636" y="4823"/>
                  <a:pt x="19594" y="4833"/>
                </a:cubicBezTo>
                <a:lnTo>
                  <a:pt x="19594" y="4833"/>
                </a:lnTo>
                <a:cubicBezTo>
                  <a:pt x="19596" y="4833"/>
                  <a:pt x="19598" y="4833"/>
                  <a:pt x="19600" y="4833"/>
                </a:cubicBezTo>
                <a:cubicBezTo>
                  <a:pt x="19622" y="4833"/>
                  <a:pt x="19644" y="4850"/>
                  <a:pt x="19664" y="4895"/>
                </a:cubicBezTo>
                <a:lnTo>
                  <a:pt x="19371" y="5156"/>
                </a:lnTo>
                <a:cubicBezTo>
                  <a:pt x="19381" y="5164"/>
                  <a:pt x="19392" y="5168"/>
                  <a:pt x="19403" y="5168"/>
                </a:cubicBezTo>
                <a:cubicBezTo>
                  <a:pt x="19472" y="5168"/>
                  <a:pt x="19547" y="5011"/>
                  <a:pt x="19628" y="5011"/>
                </a:cubicBezTo>
                <a:cubicBezTo>
                  <a:pt x="19643" y="5011"/>
                  <a:pt x="19657" y="5016"/>
                  <a:pt x="19671" y="5027"/>
                </a:cubicBezTo>
                <a:cubicBezTo>
                  <a:pt x="19611" y="5212"/>
                  <a:pt x="19590" y="5310"/>
                  <a:pt x="19418" y="5405"/>
                </a:cubicBezTo>
                <a:cubicBezTo>
                  <a:pt x="19313" y="5341"/>
                  <a:pt x="19455" y="5301"/>
                  <a:pt x="19418" y="5203"/>
                </a:cubicBezTo>
                <a:lnTo>
                  <a:pt x="19418" y="5203"/>
                </a:lnTo>
                <a:cubicBezTo>
                  <a:pt x="19387" y="5244"/>
                  <a:pt x="19366" y="5259"/>
                  <a:pt x="19351" y="5259"/>
                </a:cubicBezTo>
                <a:cubicBezTo>
                  <a:pt x="19308" y="5259"/>
                  <a:pt x="19311" y="5141"/>
                  <a:pt x="19269" y="5141"/>
                </a:cubicBezTo>
                <a:cubicBezTo>
                  <a:pt x="19252" y="5141"/>
                  <a:pt x="19228" y="5159"/>
                  <a:pt x="19192" y="5212"/>
                </a:cubicBezTo>
                <a:cubicBezTo>
                  <a:pt x="19073" y="5196"/>
                  <a:pt x="19144" y="5074"/>
                  <a:pt x="19127" y="4993"/>
                </a:cubicBezTo>
                <a:lnTo>
                  <a:pt x="19127" y="4993"/>
                </a:lnTo>
                <a:cubicBezTo>
                  <a:pt x="19131" y="4994"/>
                  <a:pt x="19134" y="4994"/>
                  <a:pt x="19137" y="4994"/>
                </a:cubicBezTo>
                <a:cubicBezTo>
                  <a:pt x="19239" y="4994"/>
                  <a:pt x="19125" y="4791"/>
                  <a:pt x="19276" y="4791"/>
                </a:cubicBezTo>
                <a:cubicBezTo>
                  <a:pt x="19259" y="4763"/>
                  <a:pt x="19243" y="4752"/>
                  <a:pt x="19229" y="4752"/>
                </a:cubicBezTo>
                <a:cubicBezTo>
                  <a:pt x="19178" y="4752"/>
                  <a:pt x="19139" y="4882"/>
                  <a:pt x="19091" y="4882"/>
                </a:cubicBezTo>
                <a:cubicBezTo>
                  <a:pt x="19081" y="4882"/>
                  <a:pt x="19070" y="4876"/>
                  <a:pt x="19059" y="4861"/>
                </a:cubicBezTo>
                <a:lnTo>
                  <a:pt x="19093" y="4665"/>
                </a:lnTo>
                <a:cubicBezTo>
                  <a:pt x="19035" y="4600"/>
                  <a:pt x="18919" y="4493"/>
                  <a:pt x="18798" y="4493"/>
                </a:cubicBezTo>
                <a:cubicBezTo>
                  <a:pt x="18764" y="4493"/>
                  <a:pt x="18729" y="4502"/>
                  <a:pt x="18695" y="4523"/>
                </a:cubicBezTo>
                <a:cubicBezTo>
                  <a:pt x="18766" y="4672"/>
                  <a:pt x="18604" y="4635"/>
                  <a:pt x="18590" y="4753"/>
                </a:cubicBezTo>
                <a:cubicBezTo>
                  <a:pt x="18610" y="4700"/>
                  <a:pt x="18635" y="4680"/>
                  <a:pt x="18659" y="4680"/>
                </a:cubicBezTo>
                <a:cubicBezTo>
                  <a:pt x="18709" y="4680"/>
                  <a:pt x="18756" y="4768"/>
                  <a:pt x="18742" y="4821"/>
                </a:cubicBezTo>
                <a:cubicBezTo>
                  <a:pt x="18717" y="4826"/>
                  <a:pt x="18683" y="4829"/>
                  <a:pt x="18646" y="4829"/>
                </a:cubicBezTo>
                <a:cubicBezTo>
                  <a:pt x="18555" y="4829"/>
                  <a:pt x="18447" y="4813"/>
                  <a:pt x="18410" y="4780"/>
                </a:cubicBezTo>
                <a:lnTo>
                  <a:pt x="18410" y="4780"/>
                </a:lnTo>
                <a:lnTo>
                  <a:pt x="18532" y="4919"/>
                </a:lnTo>
                <a:cubicBezTo>
                  <a:pt x="18451" y="5000"/>
                  <a:pt x="18215" y="5135"/>
                  <a:pt x="18202" y="5162"/>
                </a:cubicBezTo>
                <a:cubicBezTo>
                  <a:pt x="18161" y="5067"/>
                  <a:pt x="18063" y="5067"/>
                  <a:pt x="18056" y="4956"/>
                </a:cubicBezTo>
                <a:lnTo>
                  <a:pt x="18205" y="4841"/>
                </a:lnTo>
                <a:lnTo>
                  <a:pt x="18215" y="4973"/>
                </a:lnTo>
                <a:lnTo>
                  <a:pt x="18320" y="4831"/>
                </a:lnTo>
                <a:cubicBezTo>
                  <a:pt x="18259" y="4760"/>
                  <a:pt x="18127" y="4615"/>
                  <a:pt x="18124" y="4470"/>
                </a:cubicBezTo>
                <a:lnTo>
                  <a:pt x="18124" y="4470"/>
                </a:lnTo>
                <a:cubicBezTo>
                  <a:pt x="18168" y="4483"/>
                  <a:pt x="18219" y="4491"/>
                  <a:pt x="18278" y="4491"/>
                </a:cubicBezTo>
                <a:cubicBezTo>
                  <a:pt x="18451" y="4491"/>
                  <a:pt x="18689" y="4423"/>
                  <a:pt x="18999" y="4226"/>
                </a:cubicBezTo>
                <a:close/>
                <a:moveTo>
                  <a:pt x="19073" y="5966"/>
                </a:moveTo>
                <a:cubicBezTo>
                  <a:pt x="19070" y="5968"/>
                  <a:pt x="19066" y="5970"/>
                  <a:pt x="19064" y="5972"/>
                </a:cubicBezTo>
                <a:lnTo>
                  <a:pt x="19064" y="5972"/>
                </a:lnTo>
                <a:cubicBezTo>
                  <a:pt x="19067" y="5970"/>
                  <a:pt x="19070" y="5968"/>
                  <a:pt x="19073" y="5966"/>
                </a:cubicBezTo>
                <a:close/>
                <a:moveTo>
                  <a:pt x="9932" y="1"/>
                </a:moveTo>
                <a:cubicBezTo>
                  <a:pt x="9785" y="1"/>
                  <a:pt x="9693" y="315"/>
                  <a:pt x="9512" y="315"/>
                </a:cubicBezTo>
                <a:cubicBezTo>
                  <a:pt x="9488" y="315"/>
                  <a:pt x="9463" y="310"/>
                  <a:pt x="9436" y="298"/>
                </a:cubicBezTo>
                <a:lnTo>
                  <a:pt x="9436" y="298"/>
                </a:lnTo>
                <a:cubicBezTo>
                  <a:pt x="9558" y="375"/>
                  <a:pt x="9574" y="368"/>
                  <a:pt x="9679" y="385"/>
                </a:cubicBezTo>
                <a:cubicBezTo>
                  <a:pt x="9544" y="477"/>
                  <a:pt x="9642" y="474"/>
                  <a:pt x="9601" y="611"/>
                </a:cubicBezTo>
                <a:cubicBezTo>
                  <a:pt x="9561" y="466"/>
                  <a:pt x="9324" y="538"/>
                  <a:pt x="9503" y="402"/>
                </a:cubicBezTo>
                <a:cubicBezTo>
                  <a:pt x="9451" y="385"/>
                  <a:pt x="9363" y="358"/>
                  <a:pt x="9291" y="358"/>
                </a:cubicBezTo>
                <a:cubicBezTo>
                  <a:pt x="9248" y="358"/>
                  <a:pt x="9210" y="368"/>
                  <a:pt x="9189" y="396"/>
                </a:cubicBezTo>
                <a:lnTo>
                  <a:pt x="9249" y="483"/>
                </a:lnTo>
                <a:cubicBezTo>
                  <a:pt x="9234" y="480"/>
                  <a:pt x="9218" y="478"/>
                  <a:pt x="9202" y="478"/>
                </a:cubicBezTo>
                <a:cubicBezTo>
                  <a:pt x="9088" y="478"/>
                  <a:pt x="8963" y="567"/>
                  <a:pt x="8892" y="683"/>
                </a:cubicBezTo>
                <a:cubicBezTo>
                  <a:pt x="8896" y="683"/>
                  <a:pt x="8900" y="683"/>
                  <a:pt x="8904" y="683"/>
                </a:cubicBezTo>
                <a:cubicBezTo>
                  <a:pt x="9039" y="683"/>
                  <a:pt x="9093" y="496"/>
                  <a:pt x="9235" y="496"/>
                </a:cubicBezTo>
                <a:cubicBezTo>
                  <a:pt x="9254" y="496"/>
                  <a:pt x="9275" y="499"/>
                  <a:pt x="9297" y="507"/>
                </a:cubicBezTo>
                <a:cubicBezTo>
                  <a:pt x="9483" y="692"/>
                  <a:pt x="9213" y="639"/>
                  <a:pt x="9314" y="868"/>
                </a:cubicBezTo>
                <a:lnTo>
                  <a:pt x="9500" y="753"/>
                </a:lnTo>
                <a:lnTo>
                  <a:pt x="9432" y="720"/>
                </a:lnTo>
                <a:cubicBezTo>
                  <a:pt x="9453" y="656"/>
                  <a:pt x="9485" y="641"/>
                  <a:pt x="9520" y="641"/>
                </a:cubicBezTo>
                <a:cubicBezTo>
                  <a:pt x="9553" y="641"/>
                  <a:pt x="9588" y="654"/>
                  <a:pt x="9618" y="654"/>
                </a:cubicBezTo>
                <a:cubicBezTo>
                  <a:pt x="9656" y="654"/>
                  <a:pt x="9688" y="634"/>
                  <a:pt x="9699" y="541"/>
                </a:cubicBezTo>
                <a:cubicBezTo>
                  <a:pt x="9817" y="761"/>
                  <a:pt x="9888" y="656"/>
                  <a:pt x="10024" y="868"/>
                </a:cubicBezTo>
                <a:cubicBezTo>
                  <a:pt x="10085" y="791"/>
                  <a:pt x="10020" y="778"/>
                  <a:pt x="9973" y="753"/>
                </a:cubicBezTo>
                <a:lnTo>
                  <a:pt x="9973" y="753"/>
                </a:lnTo>
                <a:cubicBezTo>
                  <a:pt x="9978" y="755"/>
                  <a:pt x="9982" y="755"/>
                  <a:pt x="9987" y="755"/>
                </a:cubicBezTo>
                <a:cubicBezTo>
                  <a:pt x="10044" y="755"/>
                  <a:pt x="10088" y="650"/>
                  <a:pt x="10137" y="650"/>
                </a:cubicBezTo>
                <a:cubicBezTo>
                  <a:pt x="10157" y="650"/>
                  <a:pt x="10177" y="666"/>
                  <a:pt x="10199" y="709"/>
                </a:cubicBezTo>
                <a:cubicBezTo>
                  <a:pt x="10204" y="714"/>
                  <a:pt x="10209" y="716"/>
                  <a:pt x="10213" y="716"/>
                </a:cubicBezTo>
                <a:cubicBezTo>
                  <a:pt x="10247" y="716"/>
                  <a:pt x="10243" y="563"/>
                  <a:pt x="10165" y="532"/>
                </a:cubicBezTo>
                <a:lnTo>
                  <a:pt x="10165" y="532"/>
                </a:lnTo>
                <a:cubicBezTo>
                  <a:pt x="10248" y="552"/>
                  <a:pt x="10333" y="533"/>
                  <a:pt x="10419" y="578"/>
                </a:cubicBezTo>
                <a:lnTo>
                  <a:pt x="10351" y="402"/>
                </a:lnTo>
                <a:lnTo>
                  <a:pt x="10456" y="419"/>
                </a:lnTo>
                <a:lnTo>
                  <a:pt x="10456" y="419"/>
                </a:lnTo>
                <a:lnTo>
                  <a:pt x="10389" y="315"/>
                </a:lnTo>
                <a:lnTo>
                  <a:pt x="10389" y="315"/>
                </a:lnTo>
                <a:cubicBezTo>
                  <a:pt x="10587" y="332"/>
                  <a:pt x="10807" y="409"/>
                  <a:pt x="10868" y="636"/>
                </a:cubicBezTo>
                <a:cubicBezTo>
                  <a:pt x="10665" y="761"/>
                  <a:pt x="10395" y="636"/>
                  <a:pt x="10243" y="875"/>
                </a:cubicBezTo>
                <a:cubicBezTo>
                  <a:pt x="10247" y="889"/>
                  <a:pt x="10254" y="894"/>
                  <a:pt x="10264" y="894"/>
                </a:cubicBezTo>
                <a:cubicBezTo>
                  <a:pt x="10292" y="894"/>
                  <a:pt x="10341" y="847"/>
                  <a:pt x="10377" y="847"/>
                </a:cubicBezTo>
                <a:cubicBezTo>
                  <a:pt x="10402" y="847"/>
                  <a:pt x="10421" y="870"/>
                  <a:pt x="10422" y="949"/>
                </a:cubicBezTo>
                <a:lnTo>
                  <a:pt x="10503" y="818"/>
                </a:lnTo>
                <a:cubicBezTo>
                  <a:pt x="10533" y="803"/>
                  <a:pt x="10576" y="789"/>
                  <a:pt x="10615" y="789"/>
                </a:cubicBezTo>
                <a:cubicBezTo>
                  <a:pt x="10669" y="789"/>
                  <a:pt x="10715" y="816"/>
                  <a:pt x="10706" y="902"/>
                </a:cubicBezTo>
                <a:cubicBezTo>
                  <a:pt x="10517" y="976"/>
                  <a:pt x="10449" y="1095"/>
                  <a:pt x="10338" y="1203"/>
                </a:cubicBezTo>
                <a:cubicBezTo>
                  <a:pt x="10331" y="1233"/>
                  <a:pt x="10314" y="1247"/>
                  <a:pt x="10287" y="1247"/>
                </a:cubicBezTo>
                <a:cubicBezTo>
                  <a:pt x="10285" y="1247"/>
                  <a:pt x="10282" y="1247"/>
                  <a:pt x="10279" y="1247"/>
                </a:cubicBezTo>
                <a:cubicBezTo>
                  <a:pt x="10245" y="1247"/>
                  <a:pt x="10201" y="1235"/>
                  <a:pt x="10162" y="1235"/>
                </a:cubicBezTo>
                <a:cubicBezTo>
                  <a:pt x="10142" y="1235"/>
                  <a:pt x="10124" y="1238"/>
                  <a:pt x="10108" y="1247"/>
                </a:cubicBezTo>
                <a:cubicBezTo>
                  <a:pt x="10057" y="1203"/>
                  <a:pt x="10115" y="1125"/>
                  <a:pt x="10125" y="1098"/>
                </a:cubicBezTo>
                <a:cubicBezTo>
                  <a:pt x="10092" y="1050"/>
                  <a:pt x="10055" y="1032"/>
                  <a:pt x="10016" y="1032"/>
                </a:cubicBezTo>
                <a:cubicBezTo>
                  <a:pt x="9901" y="1032"/>
                  <a:pt x="9766" y="1188"/>
                  <a:pt x="9643" y="1188"/>
                </a:cubicBezTo>
                <a:cubicBezTo>
                  <a:pt x="9610" y="1188"/>
                  <a:pt x="9578" y="1177"/>
                  <a:pt x="9547" y="1149"/>
                </a:cubicBezTo>
                <a:cubicBezTo>
                  <a:pt x="9574" y="1021"/>
                  <a:pt x="9419" y="960"/>
                  <a:pt x="9483" y="902"/>
                </a:cubicBezTo>
                <a:cubicBezTo>
                  <a:pt x="9464" y="893"/>
                  <a:pt x="9446" y="889"/>
                  <a:pt x="9428" y="889"/>
                </a:cubicBezTo>
                <a:cubicBezTo>
                  <a:pt x="9335" y="889"/>
                  <a:pt x="9251" y="998"/>
                  <a:pt x="9168" y="1057"/>
                </a:cubicBezTo>
                <a:cubicBezTo>
                  <a:pt x="9176" y="940"/>
                  <a:pt x="8993" y="983"/>
                  <a:pt x="9078" y="872"/>
                </a:cubicBezTo>
                <a:lnTo>
                  <a:pt x="9078" y="872"/>
                </a:lnTo>
                <a:lnTo>
                  <a:pt x="8929" y="1041"/>
                </a:lnTo>
                <a:cubicBezTo>
                  <a:pt x="8864" y="953"/>
                  <a:pt x="8686" y="1021"/>
                  <a:pt x="8686" y="879"/>
                </a:cubicBezTo>
                <a:cubicBezTo>
                  <a:pt x="8613" y="898"/>
                  <a:pt x="8615" y="1011"/>
                  <a:pt x="8567" y="1011"/>
                </a:cubicBezTo>
                <a:cubicBezTo>
                  <a:pt x="8555" y="1011"/>
                  <a:pt x="8540" y="1004"/>
                  <a:pt x="8520" y="987"/>
                </a:cubicBezTo>
                <a:cubicBezTo>
                  <a:pt x="8528" y="963"/>
                  <a:pt x="8526" y="945"/>
                  <a:pt x="8536" y="945"/>
                </a:cubicBezTo>
                <a:cubicBezTo>
                  <a:pt x="8539" y="945"/>
                  <a:pt x="8542" y="946"/>
                  <a:pt x="8547" y="949"/>
                </a:cubicBezTo>
                <a:cubicBezTo>
                  <a:pt x="8526" y="906"/>
                  <a:pt x="8474" y="877"/>
                  <a:pt x="8419" y="877"/>
                </a:cubicBezTo>
                <a:cubicBezTo>
                  <a:pt x="8380" y="877"/>
                  <a:pt x="8339" y="892"/>
                  <a:pt x="8307" y="929"/>
                </a:cubicBezTo>
                <a:cubicBezTo>
                  <a:pt x="8382" y="983"/>
                  <a:pt x="8317" y="970"/>
                  <a:pt x="8409" y="1017"/>
                </a:cubicBezTo>
                <a:cubicBezTo>
                  <a:pt x="8398" y="1068"/>
                  <a:pt x="8336" y="1125"/>
                  <a:pt x="8269" y="1125"/>
                </a:cubicBezTo>
                <a:cubicBezTo>
                  <a:pt x="8234" y="1125"/>
                  <a:pt x="8197" y="1109"/>
                  <a:pt x="8166" y="1068"/>
                </a:cubicBezTo>
                <a:cubicBezTo>
                  <a:pt x="8358" y="902"/>
                  <a:pt x="8088" y="851"/>
                  <a:pt x="8179" y="757"/>
                </a:cubicBezTo>
                <a:cubicBezTo>
                  <a:pt x="8151" y="749"/>
                  <a:pt x="8123" y="745"/>
                  <a:pt x="8095" y="745"/>
                </a:cubicBezTo>
                <a:cubicBezTo>
                  <a:pt x="7895" y="745"/>
                  <a:pt x="7721" y="944"/>
                  <a:pt x="7514" y="1071"/>
                </a:cubicBezTo>
                <a:cubicBezTo>
                  <a:pt x="7347" y="1057"/>
                  <a:pt x="7165" y="986"/>
                  <a:pt x="6995" y="986"/>
                </a:cubicBezTo>
                <a:cubicBezTo>
                  <a:pt x="6917" y="986"/>
                  <a:pt x="6841" y="1002"/>
                  <a:pt x="6770" y="1044"/>
                </a:cubicBezTo>
                <a:lnTo>
                  <a:pt x="6794" y="1057"/>
                </a:lnTo>
                <a:lnTo>
                  <a:pt x="6662" y="1149"/>
                </a:lnTo>
                <a:cubicBezTo>
                  <a:pt x="6603" y="1133"/>
                  <a:pt x="6687" y="969"/>
                  <a:pt x="6614" y="969"/>
                </a:cubicBezTo>
                <a:cubicBezTo>
                  <a:pt x="6607" y="969"/>
                  <a:pt x="6600" y="970"/>
                  <a:pt x="6591" y="973"/>
                </a:cubicBezTo>
                <a:cubicBezTo>
                  <a:pt x="6618" y="907"/>
                  <a:pt x="6650" y="891"/>
                  <a:pt x="6686" y="891"/>
                </a:cubicBezTo>
                <a:cubicBezTo>
                  <a:pt x="6720" y="891"/>
                  <a:pt x="6757" y="904"/>
                  <a:pt x="6797" y="904"/>
                </a:cubicBezTo>
                <a:cubicBezTo>
                  <a:pt x="6829" y="904"/>
                  <a:pt x="6863" y="896"/>
                  <a:pt x="6898" y="865"/>
                </a:cubicBezTo>
                <a:cubicBezTo>
                  <a:pt x="6761" y="652"/>
                  <a:pt x="7098" y="717"/>
                  <a:pt x="7010" y="551"/>
                </a:cubicBezTo>
                <a:lnTo>
                  <a:pt x="7010" y="551"/>
                </a:lnTo>
                <a:cubicBezTo>
                  <a:pt x="6962" y="674"/>
                  <a:pt x="6900" y="708"/>
                  <a:pt x="6833" y="708"/>
                </a:cubicBezTo>
                <a:cubicBezTo>
                  <a:pt x="6747" y="708"/>
                  <a:pt x="6652" y="653"/>
                  <a:pt x="6560" y="653"/>
                </a:cubicBezTo>
                <a:cubicBezTo>
                  <a:pt x="6518" y="653"/>
                  <a:pt x="6476" y="665"/>
                  <a:pt x="6436" y="700"/>
                </a:cubicBezTo>
                <a:cubicBezTo>
                  <a:pt x="6298" y="628"/>
                  <a:pt x="6538" y="555"/>
                  <a:pt x="6466" y="521"/>
                </a:cubicBezTo>
                <a:lnTo>
                  <a:pt x="6466" y="521"/>
                </a:lnTo>
                <a:lnTo>
                  <a:pt x="6399" y="625"/>
                </a:lnTo>
                <a:cubicBezTo>
                  <a:pt x="6345" y="581"/>
                  <a:pt x="6335" y="541"/>
                  <a:pt x="6351" y="463"/>
                </a:cubicBezTo>
                <a:cubicBezTo>
                  <a:pt x="6292" y="426"/>
                  <a:pt x="6227" y="408"/>
                  <a:pt x="6158" y="408"/>
                </a:cubicBezTo>
                <a:cubicBezTo>
                  <a:pt x="6058" y="408"/>
                  <a:pt x="5952" y="447"/>
                  <a:pt x="5855" y="524"/>
                </a:cubicBezTo>
                <a:cubicBezTo>
                  <a:pt x="5872" y="520"/>
                  <a:pt x="5885" y="518"/>
                  <a:pt x="5895" y="518"/>
                </a:cubicBezTo>
                <a:cubicBezTo>
                  <a:pt x="5989" y="518"/>
                  <a:pt x="5776" y="692"/>
                  <a:pt x="5930" y="723"/>
                </a:cubicBezTo>
                <a:cubicBezTo>
                  <a:pt x="5884" y="762"/>
                  <a:pt x="5813" y="778"/>
                  <a:pt x="5738" y="778"/>
                </a:cubicBezTo>
                <a:cubicBezTo>
                  <a:pt x="5707" y="778"/>
                  <a:pt x="5676" y="775"/>
                  <a:pt x="5646" y="770"/>
                </a:cubicBezTo>
                <a:cubicBezTo>
                  <a:pt x="5735" y="745"/>
                  <a:pt x="5621" y="565"/>
                  <a:pt x="5698" y="565"/>
                </a:cubicBezTo>
                <a:cubicBezTo>
                  <a:pt x="5714" y="565"/>
                  <a:pt x="5738" y="573"/>
                  <a:pt x="5774" y="591"/>
                </a:cubicBezTo>
                <a:cubicBezTo>
                  <a:pt x="5775" y="527"/>
                  <a:pt x="5762" y="507"/>
                  <a:pt x="5741" y="507"/>
                </a:cubicBezTo>
                <a:cubicBezTo>
                  <a:pt x="5706" y="507"/>
                  <a:pt x="5649" y="562"/>
                  <a:pt x="5596" y="562"/>
                </a:cubicBezTo>
                <a:cubicBezTo>
                  <a:pt x="5585" y="562"/>
                  <a:pt x="5575" y="560"/>
                  <a:pt x="5565" y="555"/>
                </a:cubicBezTo>
                <a:cubicBezTo>
                  <a:pt x="5629" y="500"/>
                  <a:pt x="5760" y="409"/>
                  <a:pt x="5754" y="388"/>
                </a:cubicBezTo>
                <a:lnTo>
                  <a:pt x="5754" y="388"/>
                </a:lnTo>
                <a:cubicBezTo>
                  <a:pt x="5715" y="431"/>
                  <a:pt x="5674" y="448"/>
                  <a:pt x="5633" y="448"/>
                </a:cubicBezTo>
                <a:cubicBezTo>
                  <a:pt x="5498" y="448"/>
                  <a:pt x="5359" y="272"/>
                  <a:pt x="5271" y="272"/>
                </a:cubicBezTo>
                <a:cubicBezTo>
                  <a:pt x="5249" y="272"/>
                  <a:pt x="5231" y="282"/>
                  <a:pt x="5216" y="307"/>
                </a:cubicBezTo>
                <a:cubicBezTo>
                  <a:pt x="5078" y="449"/>
                  <a:pt x="4889" y="544"/>
                  <a:pt x="4726" y="672"/>
                </a:cubicBezTo>
                <a:cubicBezTo>
                  <a:pt x="4622" y="517"/>
                  <a:pt x="4460" y="575"/>
                  <a:pt x="4321" y="504"/>
                </a:cubicBezTo>
                <a:lnTo>
                  <a:pt x="4362" y="436"/>
                </a:lnTo>
                <a:cubicBezTo>
                  <a:pt x="4288" y="379"/>
                  <a:pt x="4142" y="429"/>
                  <a:pt x="4028" y="372"/>
                </a:cubicBezTo>
                <a:lnTo>
                  <a:pt x="4024" y="230"/>
                </a:lnTo>
                <a:cubicBezTo>
                  <a:pt x="3990" y="239"/>
                  <a:pt x="3946" y="243"/>
                  <a:pt x="3897" y="243"/>
                </a:cubicBezTo>
                <a:cubicBezTo>
                  <a:pt x="3816" y="243"/>
                  <a:pt x="3724" y="232"/>
                  <a:pt x="3646" y="213"/>
                </a:cubicBezTo>
                <a:lnTo>
                  <a:pt x="3646" y="213"/>
                </a:lnTo>
                <a:cubicBezTo>
                  <a:pt x="3629" y="291"/>
                  <a:pt x="3750" y="301"/>
                  <a:pt x="3672" y="385"/>
                </a:cubicBezTo>
                <a:cubicBezTo>
                  <a:pt x="3690" y="390"/>
                  <a:pt x="3706" y="393"/>
                  <a:pt x="3722" y="393"/>
                </a:cubicBezTo>
                <a:cubicBezTo>
                  <a:pt x="3763" y="393"/>
                  <a:pt x="3793" y="371"/>
                  <a:pt x="3791" y="304"/>
                </a:cubicBezTo>
                <a:lnTo>
                  <a:pt x="3791" y="304"/>
                </a:lnTo>
                <a:cubicBezTo>
                  <a:pt x="3852" y="318"/>
                  <a:pt x="3831" y="446"/>
                  <a:pt x="3872" y="521"/>
                </a:cubicBezTo>
                <a:lnTo>
                  <a:pt x="3605" y="561"/>
                </a:lnTo>
                <a:cubicBezTo>
                  <a:pt x="3588" y="547"/>
                  <a:pt x="3582" y="534"/>
                  <a:pt x="3585" y="524"/>
                </a:cubicBezTo>
                <a:lnTo>
                  <a:pt x="3585" y="524"/>
                </a:lnTo>
                <a:lnTo>
                  <a:pt x="3538" y="666"/>
                </a:lnTo>
                <a:cubicBezTo>
                  <a:pt x="3473" y="652"/>
                  <a:pt x="3463" y="611"/>
                  <a:pt x="3484" y="555"/>
                </a:cubicBezTo>
                <a:lnTo>
                  <a:pt x="3484" y="555"/>
                </a:lnTo>
                <a:cubicBezTo>
                  <a:pt x="3359" y="577"/>
                  <a:pt x="3279" y="712"/>
                  <a:pt x="3174" y="712"/>
                </a:cubicBezTo>
                <a:cubicBezTo>
                  <a:pt x="3154" y="712"/>
                  <a:pt x="3134" y="708"/>
                  <a:pt x="3112" y="696"/>
                </a:cubicBezTo>
                <a:cubicBezTo>
                  <a:pt x="3189" y="592"/>
                  <a:pt x="3243" y="521"/>
                  <a:pt x="3330" y="521"/>
                </a:cubicBezTo>
                <a:cubicBezTo>
                  <a:pt x="3339" y="521"/>
                  <a:pt x="3349" y="522"/>
                  <a:pt x="3359" y="524"/>
                </a:cubicBezTo>
                <a:lnTo>
                  <a:pt x="3189" y="490"/>
                </a:lnTo>
                <a:cubicBezTo>
                  <a:pt x="3295" y="368"/>
                  <a:pt x="3578" y="460"/>
                  <a:pt x="3571" y="226"/>
                </a:cubicBezTo>
                <a:lnTo>
                  <a:pt x="3571" y="226"/>
                </a:lnTo>
                <a:cubicBezTo>
                  <a:pt x="3368" y="284"/>
                  <a:pt x="3075" y="362"/>
                  <a:pt x="2879" y="510"/>
                </a:cubicBezTo>
                <a:cubicBezTo>
                  <a:pt x="2858" y="438"/>
                  <a:pt x="2820" y="421"/>
                  <a:pt x="2774" y="421"/>
                </a:cubicBezTo>
                <a:cubicBezTo>
                  <a:pt x="2732" y="421"/>
                  <a:pt x="2683" y="436"/>
                  <a:pt x="2634" y="436"/>
                </a:cubicBezTo>
                <a:cubicBezTo>
                  <a:pt x="2599" y="436"/>
                  <a:pt x="2564" y="428"/>
                  <a:pt x="2531" y="402"/>
                </a:cubicBezTo>
                <a:cubicBezTo>
                  <a:pt x="2520" y="362"/>
                  <a:pt x="2487" y="307"/>
                  <a:pt x="2524" y="240"/>
                </a:cubicBezTo>
                <a:lnTo>
                  <a:pt x="2524" y="240"/>
                </a:lnTo>
                <a:lnTo>
                  <a:pt x="2565" y="243"/>
                </a:lnTo>
                <a:cubicBezTo>
                  <a:pt x="2514" y="222"/>
                  <a:pt x="2459" y="213"/>
                  <a:pt x="2401" y="213"/>
                </a:cubicBezTo>
                <a:cubicBezTo>
                  <a:pt x="2255" y="213"/>
                  <a:pt x="2096" y="271"/>
                  <a:pt x="1960" y="341"/>
                </a:cubicBezTo>
                <a:lnTo>
                  <a:pt x="1909" y="156"/>
                </a:lnTo>
                <a:cubicBezTo>
                  <a:pt x="1873" y="140"/>
                  <a:pt x="1847" y="133"/>
                  <a:pt x="1827" y="133"/>
                </a:cubicBezTo>
                <a:cubicBezTo>
                  <a:pt x="1700" y="133"/>
                  <a:pt x="1864" y="426"/>
                  <a:pt x="1627" y="426"/>
                </a:cubicBezTo>
                <a:cubicBezTo>
                  <a:pt x="1622" y="426"/>
                  <a:pt x="1617" y="426"/>
                  <a:pt x="1612" y="426"/>
                </a:cubicBezTo>
                <a:cubicBezTo>
                  <a:pt x="1575" y="234"/>
                  <a:pt x="1271" y="271"/>
                  <a:pt x="1284" y="122"/>
                </a:cubicBezTo>
                <a:lnTo>
                  <a:pt x="1284" y="122"/>
                </a:lnTo>
                <a:cubicBezTo>
                  <a:pt x="1227" y="125"/>
                  <a:pt x="1203" y="115"/>
                  <a:pt x="1176" y="223"/>
                </a:cubicBezTo>
                <a:cubicBezTo>
                  <a:pt x="1223" y="247"/>
                  <a:pt x="1338" y="234"/>
                  <a:pt x="1254" y="348"/>
                </a:cubicBezTo>
                <a:cubicBezTo>
                  <a:pt x="1238" y="353"/>
                  <a:pt x="1224" y="355"/>
                  <a:pt x="1211" y="355"/>
                </a:cubicBezTo>
                <a:cubicBezTo>
                  <a:pt x="1133" y="355"/>
                  <a:pt x="1104" y="280"/>
                  <a:pt x="1034" y="274"/>
                </a:cubicBezTo>
                <a:cubicBezTo>
                  <a:pt x="1044" y="246"/>
                  <a:pt x="1106" y="174"/>
                  <a:pt x="1092" y="174"/>
                </a:cubicBezTo>
                <a:cubicBezTo>
                  <a:pt x="1091" y="174"/>
                  <a:pt x="1088" y="174"/>
                  <a:pt x="1085" y="176"/>
                </a:cubicBezTo>
                <a:cubicBezTo>
                  <a:pt x="875" y="210"/>
                  <a:pt x="518" y="135"/>
                  <a:pt x="281" y="399"/>
                </a:cubicBezTo>
                <a:cubicBezTo>
                  <a:pt x="337" y="389"/>
                  <a:pt x="366" y="326"/>
                  <a:pt x="412" y="326"/>
                </a:cubicBezTo>
                <a:cubicBezTo>
                  <a:pt x="428" y="326"/>
                  <a:pt x="446" y="333"/>
                  <a:pt x="467" y="352"/>
                </a:cubicBezTo>
                <a:cubicBezTo>
                  <a:pt x="450" y="433"/>
                  <a:pt x="403" y="409"/>
                  <a:pt x="376" y="446"/>
                </a:cubicBezTo>
                <a:cubicBezTo>
                  <a:pt x="372" y="486"/>
                  <a:pt x="377" y="500"/>
                  <a:pt x="389" y="500"/>
                </a:cubicBezTo>
                <a:cubicBezTo>
                  <a:pt x="413" y="500"/>
                  <a:pt x="460" y="451"/>
                  <a:pt x="506" y="451"/>
                </a:cubicBezTo>
                <a:cubicBezTo>
                  <a:pt x="527" y="451"/>
                  <a:pt x="547" y="461"/>
                  <a:pt x="565" y="490"/>
                </a:cubicBezTo>
                <a:lnTo>
                  <a:pt x="372" y="639"/>
                </a:lnTo>
                <a:lnTo>
                  <a:pt x="437" y="794"/>
                </a:lnTo>
                <a:lnTo>
                  <a:pt x="1" y="1115"/>
                </a:lnTo>
                <a:cubicBezTo>
                  <a:pt x="40" y="1137"/>
                  <a:pt x="78" y="1146"/>
                  <a:pt x="115" y="1146"/>
                </a:cubicBezTo>
                <a:cubicBezTo>
                  <a:pt x="296" y="1146"/>
                  <a:pt x="458" y="930"/>
                  <a:pt x="606" y="930"/>
                </a:cubicBezTo>
                <a:cubicBezTo>
                  <a:pt x="650" y="930"/>
                  <a:pt x="692" y="948"/>
                  <a:pt x="734" y="996"/>
                </a:cubicBezTo>
                <a:cubicBezTo>
                  <a:pt x="687" y="1034"/>
                  <a:pt x="717" y="1082"/>
                  <a:pt x="721" y="1122"/>
                </a:cubicBezTo>
                <a:cubicBezTo>
                  <a:pt x="811" y="1065"/>
                  <a:pt x="906" y="1082"/>
                  <a:pt x="970" y="993"/>
                </a:cubicBezTo>
                <a:lnTo>
                  <a:pt x="1095" y="1024"/>
                </a:lnTo>
                <a:cubicBezTo>
                  <a:pt x="1079" y="1096"/>
                  <a:pt x="1006" y="1260"/>
                  <a:pt x="896" y="1260"/>
                </a:cubicBezTo>
                <a:cubicBezTo>
                  <a:pt x="888" y="1260"/>
                  <a:pt x="880" y="1259"/>
                  <a:pt x="872" y="1257"/>
                </a:cubicBezTo>
                <a:lnTo>
                  <a:pt x="872" y="1257"/>
                </a:lnTo>
                <a:cubicBezTo>
                  <a:pt x="934" y="1272"/>
                  <a:pt x="995" y="1278"/>
                  <a:pt x="1057" y="1278"/>
                </a:cubicBezTo>
                <a:cubicBezTo>
                  <a:pt x="1313" y="1278"/>
                  <a:pt x="1561" y="1176"/>
                  <a:pt x="1808" y="1176"/>
                </a:cubicBezTo>
                <a:cubicBezTo>
                  <a:pt x="1922" y="1176"/>
                  <a:pt x="2035" y="1197"/>
                  <a:pt x="2149" y="1260"/>
                </a:cubicBezTo>
                <a:cubicBezTo>
                  <a:pt x="2160" y="1300"/>
                  <a:pt x="2079" y="1297"/>
                  <a:pt x="2109" y="1328"/>
                </a:cubicBezTo>
                <a:cubicBezTo>
                  <a:pt x="2166" y="1299"/>
                  <a:pt x="2257" y="1270"/>
                  <a:pt x="2283" y="1230"/>
                </a:cubicBezTo>
                <a:lnTo>
                  <a:pt x="2283" y="1230"/>
                </a:lnTo>
                <a:cubicBezTo>
                  <a:pt x="2272" y="1257"/>
                  <a:pt x="2253" y="1290"/>
                  <a:pt x="2226" y="1296"/>
                </a:cubicBezTo>
                <a:lnTo>
                  <a:pt x="2226" y="1296"/>
                </a:lnTo>
                <a:cubicBezTo>
                  <a:pt x="2237" y="1295"/>
                  <a:pt x="2248" y="1294"/>
                  <a:pt x="2259" y="1294"/>
                </a:cubicBezTo>
                <a:cubicBezTo>
                  <a:pt x="2440" y="1294"/>
                  <a:pt x="2524" y="1460"/>
                  <a:pt x="2644" y="1460"/>
                </a:cubicBezTo>
                <a:cubicBezTo>
                  <a:pt x="2666" y="1460"/>
                  <a:pt x="2689" y="1455"/>
                  <a:pt x="2713" y="1442"/>
                </a:cubicBezTo>
                <a:lnTo>
                  <a:pt x="2713" y="1442"/>
                </a:lnTo>
                <a:cubicBezTo>
                  <a:pt x="2703" y="1540"/>
                  <a:pt x="2589" y="1483"/>
                  <a:pt x="2598" y="1523"/>
                </a:cubicBezTo>
                <a:cubicBezTo>
                  <a:pt x="2638" y="1547"/>
                  <a:pt x="2677" y="1556"/>
                  <a:pt x="2715" y="1556"/>
                </a:cubicBezTo>
                <a:cubicBezTo>
                  <a:pt x="2863" y="1556"/>
                  <a:pt x="3001" y="1413"/>
                  <a:pt x="3165" y="1413"/>
                </a:cubicBezTo>
                <a:cubicBezTo>
                  <a:pt x="3183" y="1413"/>
                  <a:pt x="3201" y="1415"/>
                  <a:pt x="3220" y="1419"/>
                </a:cubicBezTo>
                <a:cubicBezTo>
                  <a:pt x="3115" y="1540"/>
                  <a:pt x="3244" y="1571"/>
                  <a:pt x="3287" y="1665"/>
                </a:cubicBezTo>
                <a:cubicBezTo>
                  <a:pt x="3501" y="1581"/>
                  <a:pt x="3909" y="1632"/>
                  <a:pt x="4213" y="1592"/>
                </a:cubicBezTo>
                <a:lnTo>
                  <a:pt x="4213" y="1592"/>
                </a:lnTo>
                <a:cubicBezTo>
                  <a:pt x="4071" y="1922"/>
                  <a:pt x="4531" y="1665"/>
                  <a:pt x="4497" y="1963"/>
                </a:cubicBezTo>
                <a:cubicBezTo>
                  <a:pt x="4507" y="1966"/>
                  <a:pt x="4519" y="1967"/>
                  <a:pt x="4531" y="1967"/>
                </a:cubicBezTo>
                <a:cubicBezTo>
                  <a:pt x="4594" y="1967"/>
                  <a:pt x="4674" y="1928"/>
                  <a:pt x="4700" y="1838"/>
                </a:cubicBezTo>
                <a:lnTo>
                  <a:pt x="4700" y="1838"/>
                </a:lnTo>
                <a:cubicBezTo>
                  <a:pt x="4691" y="1846"/>
                  <a:pt x="4683" y="1850"/>
                  <a:pt x="4674" y="1850"/>
                </a:cubicBezTo>
                <a:cubicBezTo>
                  <a:pt x="4632" y="1850"/>
                  <a:pt x="4588" y="1770"/>
                  <a:pt x="4605" y="1720"/>
                </a:cubicBezTo>
                <a:cubicBezTo>
                  <a:pt x="4627" y="1720"/>
                  <a:pt x="4652" y="1721"/>
                  <a:pt x="4677" y="1721"/>
                </a:cubicBezTo>
                <a:cubicBezTo>
                  <a:pt x="4763" y="1721"/>
                  <a:pt x="4857" y="1709"/>
                  <a:pt x="4889" y="1601"/>
                </a:cubicBezTo>
                <a:lnTo>
                  <a:pt x="4973" y="1767"/>
                </a:lnTo>
                <a:cubicBezTo>
                  <a:pt x="5002" y="1664"/>
                  <a:pt x="5061" y="1547"/>
                  <a:pt x="5119" y="1547"/>
                </a:cubicBezTo>
                <a:cubicBezTo>
                  <a:pt x="5122" y="1547"/>
                  <a:pt x="5125" y="1547"/>
                  <a:pt x="5129" y="1548"/>
                </a:cubicBezTo>
                <a:cubicBezTo>
                  <a:pt x="5150" y="1623"/>
                  <a:pt x="5162" y="1649"/>
                  <a:pt x="5171" y="1649"/>
                </a:cubicBezTo>
                <a:cubicBezTo>
                  <a:pt x="5193" y="1649"/>
                  <a:pt x="5195" y="1496"/>
                  <a:pt x="5256" y="1496"/>
                </a:cubicBezTo>
                <a:cubicBezTo>
                  <a:pt x="5273" y="1496"/>
                  <a:pt x="5296" y="1508"/>
                  <a:pt x="5325" y="1540"/>
                </a:cubicBezTo>
                <a:cubicBezTo>
                  <a:pt x="5257" y="1649"/>
                  <a:pt x="5200" y="1723"/>
                  <a:pt x="5166" y="1811"/>
                </a:cubicBezTo>
                <a:cubicBezTo>
                  <a:pt x="5188" y="1823"/>
                  <a:pt x="5205" y="1827"/>
                  <a:pt x="5218" y="1827"/>
                </a:cubicBezTo>
                <a:cubicBezTo>
                  <a:pt x="5261" y="1827"/>
                  <a:pt x="5275" y="1784"/>
                  <a:pt x="5331" y="1774"/>
                </a:cubicBezTo>
                <a:lnTo>
                  <a:pt x="5331" y="1774"/>
                </a:lnTo>
                <a:cubicBezTo>
                  <a:pt x="5338" y="1865"/>
                  <a:pt x="5216" y="1997"/>
                  <a:pt x="5129" y="2041"/>
                </a:cubicBezTo>
                <a:lnTo>
                  <a:pt x="5240" y="2149"/>
                </a:lnTo>
                <a:cubicBezTo>
                  <a:pt x="5368" y="2027"/>
                  <a:pt x="5566" y="1868"/>
                  <a:pt x="5734" y="1868"/>
                </a:cubicBezTo>
                <a:cubicBezTo>
                  <a:pt x="5770" y="1868"/>
                  <a:pt x="5805" y="1875"/>
                  <a:pt x="5838" y="1892"/>
                </a:cubicBezTo>
                <a:cubicBezTo>
                  <a:pt x="5788" y="1986"/>
                  <a:pt x="5723" y="1973"/>
                  <a:pt x="5747" y="2125"/>
                </a:cubicBezTo>
                <a:cubicBezTo>
                  <a:pt x="5815" y="2107"/>
                  <a:pt x="5915" y="2009"/>
                  <a:pt x="6000" y="2009"/>
                </a:cubicBezTo>
                <a:cubicBezTo>
                  <a:pt x="6030" y="2009"/>
                  <a:pt x="6057" y="2021"/>
                  <a:pt x="6081" y="2050"/>
                </a:cubicBezTo>
                <a:cubicBezTo>
                  <a:pt x="6061" y="2058"/>
                  <a:pt x="6067" y="2078"/>
                  <a:pt x="6051" y="2088"/>
                </a:cubicBezTo>
                <a:cubicBezTo>
                  <a:pt x="6103" y="2062"/>
                  <a:pt x="6138" y="2051"/>
                  <a:pt x="6164" y="2051"/>
                </a:cubicBezTo>
                <a:cubicBezTo>
                  <a:pt x="6251" y="2051"/>
                  <a:pt x="6228" y="2171"/>
                  <a:pt x="6362" y="2209"/>
                </a:cubicBezTo>
                <a:cubicBezTo>
                  <a:pt x="6355" y="2226"/>
                  <a:pt x="6351" y="2247"/>
                  <a:pt x="6341" y="2260"/>
                </a:cubicBezTo>
                <a:lnTo>
                  <a:pt x="6469" y="2179"/>
                </a:lnTo>
                <a:cubicBezTo>
                  <a:pt x="6524" y="2138"/>
                  <a:pt x="6565" y="2121"/>
                  <a:pt x="6598" y="2121"/>
                </a:cubicBezTo>
                <a:cubicBezTo>
                  <a:pt x="6733" y="2121"/>
                  <a:pt x="6711" y="2420"/>
                  <a:pt x="6804" y="2524"/>
                </a:cubicBezTo>
                <a:lnTo>
                  <a:pt x="6767" y="2541"/>
                </a:lnTo>
                <a:cubicBezTo>
                  <a:pt x="6817" y="2727"/>
                  <a:pt x="7125" y="2618"/>
                  <a:pt x="7186" y="2703"/>
                </a:cubicBezTo>
                <a:cubicBezTo>
                  <a:pt x="7112" y="2577"/>
                  <a:pt x="7176" y="2591"/>
                  <a:pt x="7142" y="2399"/>
                </a:cubicBezTo>
                <a:lnTo>
                  <a:pt x="7142" y="2399"/>
                </a:lnTo>
                <a:cubicBezTo>
                  <a:pt x="7068" y="2418"/>
                  <a:pt x="7040" y="2567"/>
                  <a:pt x="6965" y="2567"/>
                </a:cubicBezTo>
                <a:cubicBezTo>
                  <a:pt x="6948" y="2567"/>
                  <a:pt x="6929" y="2560"/>
                  <a:pt x="6906" y="2541"/>
                </a:cubicBezTo>
                <a:cubicBezTo>
                  <a:pt x="6959" y="2375"/>
                  <a:pt x="7149" y="2348"/>
                  <a:pt x="7213" y="2223"/>
                </a:cubicBezTo>
                <a:cubicBezTo>
                  <a:pt x="7294" y="2230"/>
                  <a:pt x="7294" y="2510"/>
                  <a:pt x="7280" y="2608"/>
                </a:cubicBezTo>
                <a:cubicBezTo>
                  <a:pt x="7472" y="2625"/>
                  <a:pt x="7564" y="2730"/>
                  <a:pt x="7794" y="2730"/>
                </a:cubicBezTo>
                <a:cubicBezTo>
                  <a:pt x="7804" y="2730"/>
                  <a:pt x="7814" y="2730"/>
                  <a:pt x="7824" y="2730"/>
                </a:cubicBezTo>
                <a:cubicBezTo>
                  <a:pt x="7906" y="2654"/>
                  <a:pt x="8003" y="2448"/>
                  <a:pt x="8109" y="2448"/>
                </a:cubicBezTo>
                <a:cubicBezTo>
                  <a:pt x="8148" y="2448"/>
                  <a:pt x="8188" y="2477"/>
                  <a:pt x="8230" y="2551"/>
                </a:cubicBezTo>
                <a:lnTo>
                  <a:pt x="8217" y="2582"/>
                </a:lnTo>
                <a:lnTo>
                  <a:pt x="8217" y="2582"/>
                </a:lnTo>
                <a:cubicBezTo>
                  <a:pt x="8223" y="2572"/>
                  <a:pt x="8230" y="2569"/>
                  <a:pt x="8238" y="2569"/>
                </a:cubicBezTo>
                <a:cubicBezTo>
                  <a:pt x="8262" y="2569"/>
                  <a:pt x="8292" y="2602"/>
                  <a:pt x="8322" y="2602"/>
                </a:cubicBezTo>
                <a:cubicBezTo>
                  <a:pt x="8334" y="2602"/>
                  <a:pt x="8346" y="2597"/>
                  <a:pt x="8358" y="2581"/>
                </a:cubicBezTo>
                <a:cubicBezTo>
                  <a:pt x="8324" y="2388"/>
                  <a:pt x="8470" y="2480"/>
                  <a:pt x="8418" y="2294"/>
                </a:cubicBezTo>
                <a:lnTo>
                  <a:pt x="8418" y="2294"/>
                </a:lnTo>
                <a:cubicBezTo>
                  <a:pt x="8540" y="2304"/>
                  <a:pt x="8507" y="2554"/>
                  <a:pt x="8490" y="2703"/>
                </a:cubicBezTo>
                <a:cubicBezTo>
                  <a:pt x="8520" y="2651"/>
                  <a:pt x="8548" y="2632"/>
                  <a:pt x="8574" y="2632"/>
                </a:cubicBezTo>
                <a:cubicBezTo>
                  <a:pt x="8650" y="2632"/>
                  <a:pt x="8718" y="2794"/>
                  <a:pt x="8834" y="2794"/>
                </a:cubicBezTo>
                <a:cubicBezTo>
                  <a:pt x="8855" y="2794"/>
                  <a:pt x="8878" y="2789"/>
                  <a:pt x="8902" y="2777"/>
                </a:cubicBezTo>
                <a:lnTo>
                  <a:pt x="8902" y="2777"/>
                </a:lnTo>
                <a:cubicBezTo>
                  <a:pt x="8851" y="2875"/>
                  <a:pt x="8649" y="2858"/>
                  <a:pt x="8706" y="2993"/>
                </a:cubicBezTo>
                <a:lnTo>
                  <a:pt x="8997" y="2753"/>
                </a:lnTo>
                <a:lnTo>
                  <a:pt x="8892" y="2736"/>
                </a:lnTo>
                <a:cubicBezTo>
                  <a:pt x="8943" y="2699"/>
                  <a:pt x="8983" y="2685"/>
                  <a:pt x="9014" y="2685"/>
                </a:cubicBezTo>
                <a:cubicBezTo>
                  <a:pt x="9114" y="2685"/>
                  <a:pt x="9132" y="2837"/>
                  <a:pt x="9196" y="2912"/>
                </a:cubicBezTo>
                <a:cubicBezTo>
                  <a:pt x="9199" y="2973"/>
                  <a:pt x="9155" y="2994"/>
                  <a:pt x="9112" y="2994"/>
                </a:cubicBezTo>
                <a:cubicBezTo>
                  <a:pt x="9100" y="2994"/>
                  <a:pt x="9088" y="2993"/>
                  <a:pt x="9078" y="2990"/>
                </a:cubicBezTo>
                <a:lnTo>
                  <a:pt x="9078" y="2990"/>
                </a:lnTo>
                <a:cubicBezTo>
                  <a:pt x="9094" y="2996"/>
                  <a:pt x="9114" y="2999"/>
                  <a:pt x="9136" y="2999"/>
                </a:cubicBezTo>
                <a:cubicBezTo>
                  <a:pt x="9186" y="2999"/>
                  <a:pt x="9247" y="2983"/>
                  <a:pt x="9304" y="2953"/>
                </a:cubicBezTo>
                <a:cubicBezTo>
                  <a:pt x="9375" y="2889"/>
                  <a:pt x="9578" y="2828"/>
                  <a:pt x="9682" y="2710"/>
                </a:cubicBezTo>
                <a:lnTo>
                  <a:pt x="9706" y="2733"/>
                </a:lnTo>
                <a:cubicBezTo>
                  <a:pt x="9703" y="2747"/>
                  <a:pt x="9692" y="2757"/>
                  <a:pt x="9686" y="2760"/>
                </a:cubicBezTo>
                <a:cubicBezTo>
                  <a:pt x="9703" y="2760"/>
                  <a:pt x="9716" y="2753"/>
                  <a:pt x="9729" y="2750"/>
                </a:cubicBezTo>
                <a:lnTo>
                  <a:pt x="9814" y="2808"/>
                </a:lnTo>
                <a:lnTo>
                  <a:pt x="9787" y="2838"/>
                </a:lnTo>
                <a:cubicBezTo>
                  <a:pt x="9804" y="2831"/>
                  <a:pt x="9817" y="2825"/>
                  <a:pt x="9831" y="2817"/>
                </a:cubicBezTo>
                <a:lnTo>
                  <a:pt x="9918" y="2875"/>
                </a:lnTo>
                <a:lnTo>
                  <a:pt x="9979" y="2825"/>
                </a:lnTo>
                <a:lnTo>
                  <a:pt x="9956" y="2814"/>
                </a:lnTo>
                <a:cubicBezTo>
                  <a:pt x="9999" y="2655"/>
                  <a:pt x="10109" y="2546"/>
                  <a:pt x="10221" y="2546"/>
                </a:cubicBezTo>
                <a:cubicBezTo>
                  <a:pt x="10242" y="2546"/>
                  <a:pt x="10263" y="2549"/>
                  <a:pt x="10283" y="2557"/>
                </a:cubicBezTo>
                <a:cubicBezTo>
                  <a:pt x="10277" y="2547"/>
                  <a:pt x="10209" y="2510"/>
                  <a:pt x="10111" y="2460"/>
                </a:cubicBezTo>
                <a:lnTo>
                  <a:pt x="10158" y="2406"/>
                </a:lnTo>
                <a:cubicBezTo>
                  <a:pt x="10303" y="2476"/>
                  <a:pt x="10439" y="2541"/>
                  <a:pt x="10567" y="2602"/>
                </a:cubicBezTo>
                <a:cubicBezTo>
                  <a:pt x="10530" y="2619"/>
                  <a:pt x="10494" y="2633"/>
                  <a:pt x="10458" y="2633"/>
                </a:cubicBezTo>
                <a:cubicBezTo>
                  <a:pt x="10438" y="2633"/>
                  <a:pt x="10418" y="2629"/>
                  <a:pt x="10398" y="2618"/>
                </a:cubicBezTo>
                <a:lnTo>
                  <a:pt x="10398" y="2618"/>
                </a:lnTo>
                <a:cubicBezTo>
                  <a:pt x="10441" y="2714"/>
                  <a:pt x="10515" y="2725"/>
                  <a:pt x="10588" y="2725"/>
                </a:cubicBezTo>
                <a:cubicBezTo>
                  <a:pt x="10610" y="2725"/>
                  <a:pt x="10631" y="2724"/>
                  <a:pt x="10652" y="2724"/>
                </a:cubicBezTo>
                <a:cubicBezTo>
                  <a:pt x="10728" y="2724"/>
                  <a:pt x="10791" y="2737"/>
                  <a:pt x="10797" y="2861"/>
                </a:cubicBezTo>
                <a:cubicBezTo>
                  <a:pt x="10691" y="2933"/>
                  <a:pt x="10614" y="2953"/>
                  <a:pt x="10545" y="2953"/>
                </a:cubicBezTo>
                <a:cubicBezTo>
                  <a:pt x="10459" y="2953"/>
                  <a:pt x="10383" y="2922"/>
                  <a:pt x="10274" y="2922"/>
                </a:cubicBezTo>
                <a:cubicBezTo>
                  <a:pt x="10252" y="2922"/>
                  <a:pt x="10228" y="2923"/>
                  <a:pt x="10202" y="2926"/>
                </a:cubicBezTo>
                <a:cubicBezTo>
                  <a:pt x="10125" y="2706"/>
                  <a:pt x="10378" y="2838"/>
                  <a:pt x="10409" y="2730"/>
                </a:cubicBezTo>
                <a:lnTo>
                  <a:pt x="10287" y="2649"/>
                </a:lnTo>
                <a:cubicBezTo>
                  <a:pt x="10280" y="2770"/>
                  <a:pt x="10016" y="2669"/>
                  <a:pt x="10030" y="2939"/>
                </a:cubicBezTo>
                <a:cubicBezTo>
                  <a:pt x="10300" y="3088"/>
                  <a:pt x="10577" y="3185"/>
                  <a:pt x="10827" y="3233"/>
                </a:cubicBezTo>
                <a:lnTo>
                  <a:pt x="10314" y="4503"/>
                </a:lnTo>
                <a:cubicBezTo>
                  <a:pt x="10311" y="4523"/>
                  <a:pt x="10300" y="4551"/>
                  <a:pt x="10277" y="4591"/>
                </a:cubicBezTo>
                <a:cubicBezTo>
                  <a:pt x="10286" y="4593"/>
                  <a:pt x="10295" y="4593"/>
                  <a:pt x="10303" y="4593"/>
                </a:cubicBezTo>
                <a:cubicBezTo>
                  <a:pt x="10525" y="4593"/>
                  <a:pt x="10505" y="4104"/>
                  <a:pt x="10571" y="4071"/>
                </a:cubicBezTo>
                <a:cubicBezTo>
                  <a:pt x="10609" y="4069"/>
                  <a:pt x="10654" y="4019"/>
                  <a:pt x="10688" y="4019"/>
                </a:cubicBezTo>
                <a:cubicBezTo>
                  <a:pt x="10704" y="4019"/>
                  <a:pt x="10717" y="4030"/>
                  <a:pt x="10726" y="4064"/>
                </a:cubicBezTo>
                <a:lnTo>
                  <a:pt x="10685" y="4132"/>
                </a:lnTo>
                <a:cubicBezTo>
                  <a:pt x="10829" y="4100"/>
                  <a:pt x="10793" y="3988"/>
                  <a:pt x="10858" y="3988"/>
                </a:cubicBezTo>
                <a:cubicBezTo>
                  <a:pt x="10870" y="3988"/>
                  <a:pt x="10885" y="3992"/>
                  <a:pt x="10905" y="4000"/>
                </a:cubicBezTo>
                <a:cubicBezTo>
                  <a:pt x="11040" y="3909"/>
                  <a:pt x="10814" y="3949"/>
                  <a:pt x="10908" y="3858"/>
                </a:cubicBezTo>
                <a:lnTo>
                  <a:pt x="10908" y="3858"/>
                </a:lnTo>
                <a:cubicBezTo>
                  <a:pt x="10920" y="3864"/>
                  <a:pt x="10930" y="3867"/>
                  <a:pt x="10940" y="3867"/>
                </a:cubicBezTo>
                <a:cubicBezTo>
                  <a:pt x="11027" y="3867"/>
                  <a:pt x="11069" y="3668"/>
                  <a:pt x="11167" y="3668"/>
                </a:cubicBezTo>
                <a:cubicBezTo>
                  <a:pt x="11195" y="3668"/>
                  <a:pt x="11227" y="3684"/>
                  <a:pt x="11267" y="3726"/>
                </a:cubicBezTo>
                <a:cubicBezTo>
                  <a:pt x="11243" y="3783"/>
                  <a:pt x="11246" y="3943"/>
                  <a:pt x="11112" y="3943"/>
                </a:cubicBezTo>
                <a:cubicBezTo>
                  <a:pt x="11110" y="3943"/>
                  <a:pt x="11109" y="3943"/>
                  <a:pt x="11108" y="3943"/>
                </a:cubicBezTo>
                <a:lnTo>
                  <a:pt x="11108" y="3943"/>
                </a:lnTo>
                <a:lnTo>
                  <a:pt x="11212" y="4105"/>
                </a:lnTo>
                <a:cubicBezTo>
                  <a:pt x="11114" y="4127"/>
                  <a:pt x="11106" y="4134"/>
                  <a:pt x="11085" y="4134"/>
                </a:cubicBezTo>
                <a:cubicBezTo>
                  <a:pt x="11069" y="4134"/>
                  <a:pt x="11047" y="4130"/>
                  <a:pt x="10980" y="4125"/>
                </a:cubicBezTo>
                <a:cubicBezTo>
                  <a:pt x="10868" y="4297"/>
                  <a:pt x="10861" y="4415"/>
                  <a:pt x="10763" y="4560"/>
                </a:cubicBezTo>
                <a:cubicBezTo>
                  <a:pt x="10825" y="4530"/>
                  <a:pt x="10847" y="4398"/>
                  <a:pt x="10917" y="4398"/>
                </a:cubicBezTo>
                <a:cubicBezTo>
                  <a:pt x="10923" y="4398"/>
                  <a:pt x="10929" y="4399"/>
                  <a:pt x="10936" y="4402"/>
                </a:cubicBezTo>
                <a:cubicBezTo>
                  <a:pt x="11033" y="4473"/>
                  <a:pt x="10902" y="4490"/>
                  <a:pt x="10878" y="4551"/>
                </a:cubicBezTo>
                <a:cubicBezTo>
                  <a:pt x="10914" y="4515"/>
                  <a:pt x="10941" y="4501"/>
                  <a:pt x="10962" y="4501"/>
                </a:cubicBezTo>
                <a:cubicBezTo>
                  <a:pt x="11027" y="4501"/>
                  <a:pt x="11032" y="4638"/>
                  <a:pt x="11092" y="4638"/>
                </a:cubicBezTo>
                <a:cubicBezTo>
                  <a:pt x="11110" y="4638"/>
                  <a:pt x="11133" y="4625"/>
                  <a:pt x="11165" y="4591"/>
                </a:cubicBezTo>
                <a:cubicBezTo>
                  <a:pt x="11186" y="4372"/>
                  <a:pt x="11209" y="4385"/>
                  <a:pt x="11145" y="4230"/>
                </a:cubicBezTo>
                <a:cubicBezTo>
                  <a:pt x="11158" y="4223"/>
                  <a:pt x="11171" y="4220"/>
                  <a:pt x="11183" y="4220"/>
                </a:cubicBezTo>
                <a:cubicBezTo>
                  <a:pt x="11269" y="4220"/>
                  <a:pt x="11328" y="4368"/>
                  <a:pt x="11287" y="4530"/>
                </a:cubicBezTo>
                <a:lnTo>
                  <a:pt x="11341" y="4365"/>
                </a:lnTo>
                <a:cubicBezTo>
                  <a:pt x="11354" y="4412"/>
                  <a:pt x="11426" y="4429"/>
                  <a:pt x="11418" y="4473"/>
                </a:cubicBezTo>
                <a:lnTo>
                  <a:pt x="11466" y="4395"/>
                </a:lnTo>
                <a:cubicBezTo>
                  <a:pt x="11436" y="4279"/>
                  <a:pt x="11403" y="4208"/>
                  <a:pt x="11324" y="4208"/>
                </a:cubicBezTo>
                <a:cubicBezTo>
                  <a:pt x="11306" y="4208"/>
                  <a:pt x="11286" y="4212"/>
                  <a:pt x="11263" y="4219"/>
                </a:cubicBezTo>
                <a:cubicBezTo>
                  <a:pt x="11331" y="4115"/>
                  <a:pt x="11260" y="3915"/>
                  <a:pt x="11415" y="3909"/>
                </a:cubicBezTo>
                <a:lnTo>
                  <a:pt x="11415" y="3909"/>
                </a:lnTo>
                <a:cubicBezTo>
                  <a:pt x="11479" y="3926"/>
                  <a:pt x="11402" y="4007"/>
                  <a:pt x="11395" y="4057"/>
                </a:cubicBezTo>
                <a:cubicBezTo>
                  <a:pt x="11419" y="4053"/>
                  <a:pt x="11442" y="4051"/>
                  <a:pt x="11462" y="4051"/>
                </a:cubicBezTo>
                <a:cubicBezTo>
                  <a:pt x="11727" y="4051"/>
                  <a:pt x="11693" y="4369"/>
                  <a:pt x="11910" y="4369"/>
                </a:cubicBezTo>
                <a:cubicBezTo>
                  <a:pt x="11923" y="4369"/>
                  <a:pt x="11937" y="4368"/>
                  <a:pt x="11952" y="4365"/>
                </a:cubicBezTo>
                <a:lnTo>
                  <a:pt x="11952" y="4365"/>
                </a:lnTo>
                <a:cubicBezTo>
                  <a:pt x="11936" y="4378"/>
                  <a:pt x="11918" y="4382"/>
                  <a:pt x="11898" y="4382"/>
                </a:cubicBezTo>
                <a:cubicBezTo>
                  <a:pt x="11844" y="4382"/>
                  <a:pt x="11777" y="4350"/>
                  <a:pt x="11703" y="4350"/>
                </a:cubicBezTo>
                <a:cubicBezTo>
                  <a:pt x="11665" y="4350"/>
                  <a:pt x="11625" y="4358"/>
                  <a:pt x="11584" y="4385"/>
                </a:cubicBezTo>
                <a:cubicBezTo>
                  <a:pt x="11599" y="4439"/>
                  <a:pt x="11622" y="4457"/>
                  <a:pt x="11649" y="4457"/>
                </a:cubicBezTo>
                <a:cubicBezTo>
                  <a:pt x="11698" y="4457"/>
                  <a:pt x="11759" y="4401"/>
                  <a:pt x="11804" y="4401"/>
                </a:cubicBezTo>
                <a:cubicBezTo>
                  <a:pt x="11811" y="4401"/>
                  <a:pt x="11817" y="4403"/>
                  <a:pt x="11824" y="4406"/>
                </a:cubicBezTo>
                <a:cubicBezTo>
                  <a:pt x="11743" y="4470"/>
                  <a:pt x="11719" y="4527"/>
                  <a:pt x="11783" y="4615"/>
                </a:cubicBezTo>
                <a:lnTo>
                  <a:pt x="11834" y="4517"/>
                </a:lnTo>
                <a:cubicBezTo>
                  <a:pt x="11881" y="4527"/>
                  <a:pt x="11965" y="4534"/>
                  <a:pt x="11962" y="4584"/>
                </a:cubicBezTo>
                <a:cubicBezTo>
                  <a:pt x="11973" y="4547"/>
                  <a:pt x="11956" y="4513"/>
                  <a:pt x="11922" y="4473"/>
                </a:cubicBezTo>
                <a:cubicBezTo>
                  <a:pt x="12001" y="4408"/>
                  <a:pt x="12106" y="4373"/>
                  <a:pt x="12215" y="4373"/>
                </a:cubicBezTo>
                <a:cubicBezTo>
                  <a:pt x="12306" y="4373"/>
                  <a:pt x="12400" y="4397"/>
                  <a:pt x="12486" y="4449"/>
                </a:cubicBezTo>
                <a:cubicBezTo>
                  <a:pt x="12425" y="4665"/>
                  <a:pt x="12168" y="4513"/>
                  <a:pt x="12283" y="4713"/>
                </a:cubicBezTo>
                <a:cubicBezTo>
                  <a:pt x="12352" y="4698"/>
                  <a:pt x="12435" y="4569"/>
                  <a:pt x="12522" y="4569"/>
                </a:cubicBezTo>
                <a:cubicBezTo>
                  <a:pt x="12551" y="4569"/>
                  <a:pt x="12581" y="4583"/>
                  <a:pt x="12611" y="4621"/>
                </a:cubicBezTo>
                <a:cubicBezTo>
                  <a:pt x="12523" y="4733"/>
                  <a:pt x="12651" y="4766"/>
                  <a:pt x="12631" y="4844"/>
                </a:cubicBezTo>
                <a:lnTo>
                  <a:pt x="12888" y="4624"/>
                </a:lnTo>
                <a:cubicBezTo>
                  <a:pt x="12948" y="4656"/>
                  <a:pt x="13017" y="4683"/>
                  <a:pt x="13086" y="4683"/>
                </a:cubicBezTo>
                <a:cubicBezTo>
                  <a:pt x="13122" y="4683"/>
                  <a:pt x="13158" y="4676"/>
                  <a:pt x="13192" y="4659"/>
                </a:cubicBezTo>
                <a:lnTo>
                  <a:pt x="13192" y="4659"/>
                </a:lnTo>
                <a:cubicBezTo>
                  <a:pt x="13178" y="4666"/>
                  <a:pt x="13162" y="4669"/>
                  <a:pt x="13146" y="4669"/>
                </a:cubicBezTo>
                <a:cubicBezTo>
                  <a:pt x="13123" y="4669"/>
                  <a:pt x="13099" y="4662"/>
                  <a:pt x="13074" y="4649"/>
                </a:cubicBezTo>
                <a:cubicBezTo>
                  <a:pt x="13121" y="4591"/>
                  <a:pt x="13159" y="4569"/>
                  <a:pt x="13193" y="4569"/>
                </a:cubicBezTo>
                <a:cubicBezTo>
                  <a:pt x="13284" y="4569"/>
                  <a:pt x="13341" y="4725"/>
                  <a:pt x="13454" y="4725"/>
                </a:cubicBezTo>
                <a:cubicBezTo>
                  <a:pt x="13469" y="4725"/>
                  <a:pt x="13485" y="4722"/>
                  <a:pt x="13503" y="4716"/>
                </a:cubicBezTo>
                <a:lnTo>
                  <a:pt x="13503" y="4716"/>
                </a:lnTo>
                <a:lnTo>
                  <a:pt x="13405" y="4787"/>
                </a:lnTo>
                <a:cubicBezTo>
                  <a:pt x="13447" y="4815"/>
                  <a:pt x="13488" y="4826"/>
                  <a:pt x="13530" y="4826"/>
                </a:cubicBezTo>
                <a:cubicBezTo>
                  <a:pt x="13610" y="4826"/>
                  <a:pt x="13690" y="4786"/>
                  <a:pt x="13769" y="4746"/>
                </a:cubicBezTo>
                <a:lnTo>
                  <a:pt x="13769" y="4746"/>
                </a:lnTo>
                <a:lnTo>
                  <a:pt x="13733" y="4905"/>
                </a:lnTo>
                <a:cubicBezTo>
                  <a:pt x="13794" y="4689"/>
                  <a:pt x="14030" y="4689"/>
                  <a:pt x="14094" y="4632"/>
                </a:cubicBezTo>
                <a:lnTo>
                  <a:pt x="14094" y="4632"/>
                </a:lnTo>
                <a:cubicBezTo>
                  <a:pt x="14052" y="4641"/>
                  <a:pt x="14017" y="4645"/>
                  <a:pt x="13987" y="4645"/>
                </a:cubicBezTo>
                <a:cubicBezTo>
                  <a:pt x="13797" y="4645"/>
                  <a:pt x="13804" y="4482"/>
                  <a:pt x="13629" y="4482"/>
                </a:cubicBezTo>
                <a:cubicBezTo>
                  <a:pt x="13596" y="4482"/>
                  <a:pt x="13556" y="4488"/>
                  <a:pt x="13506" y="4503"/>
                </a:cubicBezTo>
                <a:cubicBezTo>
                  <a:pt x="13668" y="4304"/>
                  <a:pt x="13763" y="4284"/>
                  <a:pt x="13931" y="4105"/>
                </a:cubicBezTo>
                <a:cubicBezTo>
                  <a:pt x="13976" y="4132"/>
                  <a:pt x="13989" y="4172"/>
                  <a:pt x="13983" y="4219"/>
                </a:cubicBezTo>
                <a:cubicBezTo>
                  <a:pt x="14040" y="4145"/>
                  <a:pt x="14081" y="4007"/>
                  <a:pt x="14168" y="3966"/>
                </a:cubicBezTo>
                <a:lnTo>
                  <a:pt x="14175" y="4057"/>
                </a:lnTo>
                <a:cubicBezTo>
                  <a:pt x="14200" y="4075"/>
                  <a:pt x="14223" y="4082"/>
                  <a:pt x="14245" y="4082"/>
                </a:cubicBezTo>
                <a:cubicBezTo>
                  <a:pt x="14370" y="4082"/>
                  <a:pt x="14446" y="3832"/>
                  <a:pt x="14571" y="3832"/>
                </a:cubicBezTo>
                <a:cubicBezTo>
                  <a:pt x="14590" y="3832"/>
                  <a:pt x="14610" y="3838"/>
                  <a:pt x="14631" y="3851"/>
                </a:cubicBezTo>
                <a:cubicBezTo>
                  <a:pt x="14628" y="4064"/>
                  <a:pt x="14398" y="4085"/>
                  <a:pt x="14249" y="4183"/>
                </a:cubicBezTo>
                <a:cubicBezTo>
                  <a:pt x="14307" y="4389"/>
                  <a:pt x="14023" y="4233"/>
                  <a:pt x="14084" y="4520"/>
                </a:cubicBezTo>
                <a:lnTo>
                  <a:pt x="14171" y="4409"/>
                </a:lnTo>
                <a:lnTo>
                  <a:pt x="14171" y="4409"/>
                </a:lnTo>
                <a:cubicBezTo>
                  <a:pt x="14225" y="4420"/>
                  <a:pt x="14208" y="4505"/>
                  <a:pt x="14176" y="4524"/>
                </a:cubicBezTo>
                <a:lnTo>
                  <a:pt x="14176" y="4524"/>
                </a:lnTo>
                <a:cubicBezTo>
                  <a:pt x="14253" y="4507"/>
                  <a:pt x="14229" y="4538"/>
                  <a:pt x="14280" y="4446"/>
                </a:cubicBezTo>
                <a:lnTo>
                  <a:pt x="14280" y="4446"/>
                </a:lnTo>
                <a:cubicBezTo>
                  <a:pt x="14608" y="4493"/>
                  <a:pt x="14188" y="4699"/>
                  <a:pt x="14489" y="4855"/>
                </a:cubicBezTo>
                <a:cubicBezTo>
                  <a:pt x="14442" y="4902"/>
                  <a:pt x="14354" y="4875"/>
                  <a:pt x="14347" y="4997"/>
                </a:cubicBezTo>
                <a:lnTo>
                  <a:pt x="14188" y="4912"/>
                </a:lnTo>
                <a:lnTo>
                  <a:pt x="14151" y="5070"/>
                </a:lnTo>
                <a:cubicBezTo>
                  <a:pt x="14178" y="5078"/>
                  <a:pt x="14205" y="5081"/>
                  <a:pt x="14231" y="5081"/>
                </a:cubicBezTo>
                <a:cubicBezTo>
                  <a:pt x="14407" y="5081"/>
                  <a:pt x="14553" y="4918"/>
                  <a:pt x="14685" y="4710"/>
                </a:cubicBezTo>
                <a:lnTo>
                  <a:pt x="14685" y="4710"/>
                </a:lnTo>
                <a:cubicBezTo>
                  <a:pt x="14648" y="4728"/>
                  <a:pt x="14624" y="4736"/>
                  <a:pt x="14608" y="4736"/>
                </a:cubicBezTo>
                <a:cubicBezTo>
                  <a:pt x="14528" y="4736"/>
                  <a:pt x="14685" y="4524"/>
                  <a:pt x="14614" y="4442"/>
                </a:cubicBezTo>
                <a:cubicBezTo>
                  <a:pt x="14633" y="4419"/>
                  <a:pt x="14648" y="4410"/>
                  <a:pt x="14661" y="4410"/>
                </a:cubicBezTo>
                <a:cubicBezTo>
                  <a:pt x="14685" y="4410"/>
                  <a:pt x="14699" y="4442"/>
                  <a:pt x="14706" y="4473"/>
                </a:cubicBezTo>
                <a:cubicBezTo>
                  <a:pt x="14729" y="4430"/>
                  <a:pt x="14832" y="4422"/>
                  <a:pt x="14840" y="4334"/>
                </a:cubicBezTo>
                <a:lnTo>
                  <a:pt x="14840" y="4334"/>
                </a:lnTo>
                <a:cubicBezTo>
                  <a:pt x="14809" y="4723"/>
                  <a:pt x="15225" y="4818"/>
                  <a:pt x="15050" y="5182"/>
                </a:cubicBezTo>
                <a:cubicBezTo>
                  <a:pt x="15083" y="5231"/>
                  <a:pt x="15157" y="5246"/>
                  <a:pt x="15250" y="5246"/>
                </a:cubicBezTo>
                <a:cubicBezTo>
                  <a:pt x="15392" y="5246"/>
                  <a:pt x="15580" y="5212"/>
                  <a:pt x="15737" y="5212"/>
                </a:cubicBezTo>
                <a:cubicBezTo>
                  <a:pt x="15768" y="5212"/>
                  <a:pt x="15798" y="5213"/>
                  <a:pt x="15827" y="5216"/>
                </a:cubicBezTo>
                <a:lnTo>
                  <a:pt x="15732" y="5310"/>
                </a:lnTo>
                <a:cubicBezTo>
                  <a:pt x="15781" y="5404"/>
                  <a:pt x="15823" y="5440"/>
                  <a:pt x="15862" y="5440"/>
                </a:cubicBezTo>
                <a:cubicBezTo>
                  <a:pt x="15985" y="5440"/>
                  <a:pt x="16073" y="5078"/>
                  <a:pt x="16209" y="5027"/>
                </a:cubicBezTo>
                <a:lnTo>
                  <a:pt x="16209" y="5027"/>
                </a:lnTo>
                <a:cubicBezTo>
                  <a:pt x="16039" y="5135"/>
                  <a:pt x="16296" y="5216"/>
                  <a:pt x="16327" y="5341"/>
                </a:cubicBezTo>
                <a:cubicBezTo>
                  <a:pt x="16459" y="5253"/>
                  <a:pt x="16587" y="5097"/>
                  <a:pt x="16730" y="5097"/>
                </a:cubicBezTo>
                <a:cubicBezTo>
                  <a:pt x="16751" y="5097"/>
                  <a:pt x="16772" y="5100"/>
                  <a:pt x="16793" y="5108"/>
                </a:cubicBezTo>
                <a:cubicBezTo>
                  <a:pt x="16797" y="5270"/>
                  <a:pt x="16746" y="5527"/>
                  <a:pt x="16854" y="5564"/>
                </a:cubicBezTo>
                <a:lnTo>
                  <a:pt x="16959" y="5446"/>
                </a:lnTo>
                <a:cubicBezTo>
                  <a:pt x="16982" y="5454"/>
                  <a:pt x="17008" y="5456"/>
                  <a:pt x="17035" y="5456"/>
                </a:cubicBezTo>
                <a:cubicBezTo>
                  <a:pt x="17077" y="5456"/>
                  <a:pt x="17122" y="5450"/>
                  <a:pt x="17162" y="5450"/>
                </a:cubicBezTo>
                <a:cubicBezTo>
                  <a:pt x="17218" y="5450"/>
                  <a:pt x="17265" y="5461"/>
                  <a:pt x="17286" y="5513"/>
                </a:cubicBezTo>
                <a:lnTo>
                  <a:pt x="17266" y="5524"/>
                </a:lnTo>
                <a:cubicBezTo>
                  <a:pt x="17285" y="5543"/>
                  <a:pt x="17303" y="5552"/>
                  <a:pt x="17318" y="5552"/>
                </a:cubicBezTo>
                <a:cubicBezTo>
                  <a:pt x="17387" y="5552"/>
                  <a:pt x="17412" y="5389"/>
                  <a:pt x="17341" y="5348"/>
                </a:cubicBezTo>
                <a:lnTo>
                  <a:pt x="17478" y="5280"/>
                </a:lnTo>
                <a:lnTo>
                  <a:pt x="17472" y="5331"/>
                </a:lnTo>
                <a:cubicBezTo>
                  <a:pt x="17641" y="5269"/>
                  <a:pt x="17833" y="5070"/>
                  <a:pt x="18076" y="5070"/>
                </a:cubicBezTo>
                <a:cubicBezTo>
                  <a:pt x="18085" y="5070"/>
                  <a:pt x="18094" y="5070"/>
                  <a:pt x="18104" y="5070"/>
                </a:cubicBezTo>
                <a:cubicBezTo>
                  <a:pt x="18003" y="5211"/>
                  <a:pt x="18215" y="5402"/>
                  <a:pt x="17995" y="5402"/>
                </a:cubicBezTo>
                <a:cubicBezTo>
                  <a:pt x="17993" y="5402"/>
                  <a:pt x="17991" y="5402"/>
                  <a:pt x="17989" y="5402"/>
                </a:cubicBezTo>
                <a:cubicBezTo>
                  <a:pt x="18070" y="5341"/>
                  <a:pt x="17989" y="5243"/>
                  <a:pt x="17992" y="5172"/>
                </a:cubicBezTo>
                <a:cubicBezTo>
                  <a:pt x="17982" y="5164"/>
                  <a:pt x="17970" y="5160"/>
                  <a:pt x="17958" y="5160"/>
                </a:cubicBezTo>
                <a:cubicBezTo>
                  <a:pt x="17890" y="5160"/>
                  <a:pt x="17804" y="5271"/>
                  <a:pt x="17769" y="5280"/>
                </a:cubicBezTo>
                <a:cubicBezTo>
                  <a:pt x="17776" y="5371"/>
                  <a:pt x="17705" y="5577"/>
                  <a:pt x="17634" y="5689"/>
                </a:cubicBezTo>
                <a:cubicBezTo>
                  <a:pt x="17700" y="5623"/>
                  <a:pt x="17780" y="5607"/>
                  <a:pt x="17865" y="5607"/>
                </a:cubicBezTo>
                <a:cubicBezTo>
                  <a:pt x="17936" y="5607"/>
                  <a:pt x="18010" y="5618"/>
                  <a:pt x="18079" y="5618"/>
                </a:cubicBezTo>
                <a:cubicBezTo>
                  <a:pt x="18201" y="5618"/>
                  <a:pt x="18310" y="5585"/>
                  <a:pt x="18370" y="5405"/>
                </a:cubicBezTo>
                <a:cubicBezTo>
                  <a:pt x="18560" y="5476"/>
                  <a:pt x="18836" y="5439"/>
                  <a:pt x="19036" y="5577"/>
                </a:cubicBezTo>
                <a:cubicBezTo>
                  <a:pt x="19033" y="5554"/>
                  <a:pt x="19023" y="5513"/>
                  <a:pt x="19036" y="5486"/>
                </a:cubicBezTo>
                <a:lnTo>
                  <a:pt x="19178" y="5716"/>
                </a:lnTo>
                <a:lnTo>
                  <a:pt x="19124" y="5739"/>
                </a:lnTo>
                <a:lnTo>
                  <a:pt x="19212" y="5901"/>
                </a:lnTo>
                <a:cubicBezTo>
                  <a:pt x="19205" y="5973"/>
                  <a:pt x="19140" y="6023"/>
                  <a:pt x="19087" y="6027"/>
                </a:cubicBezTo>
                <a:cubicBezTo>
                  <a:pt x="19084" y="6028"/>
                  <a:pt x="19081" y="6029"/>
                  <a:pt x="19078" y="6029"/>
                </a:cubicBezTo>
                <a:cubicBezTo>
                  <a:pt x="19054" y="6029"/>
                  <a:pt x="19045" y="5989"/>
                  <a:pt x="19064" y="5972"/>
                </a:cubicBezTo>
                <a:lnTo>
                  <a:pt x="19064" y="5972"/>
                </a:lnTo>
                <a:cubicBezTo>
                  <a:pt x="18918" y="6063"/>
                  <a:pt x="19165" y="6060"/>
                  <a:pt x="19039" y="6182"/>
                </a:cubicBezTo>
                <a:cubicBezTo>
                  <a:pt x="19027" y="6165"/>
                  <a:pt x="19009" y="6163"/>
                  <a:pt x="18990" y="6163"/>
                </a:cubicBezTo>
                <a:cubicBezTo>
                  <a:pt x="18983" y="6163"/>
                  <a:pt x="18975" y="6163"/>
                  <a:pt x="18968" y="6163"/>
                </a:cubicBezTo>
                <a:cubicBezTo>
                  <a:pt x="18958" y="6163"/>
                  <a:pt x="18949" y="6162"/>
                  <a:pt x="18942" y="6158"/>
                </a:cubicBezTo>
                <a:lnTo>
                  <a:pt x="18942" y="6158"/>
                </a:lnTo>
                <a:cubicBezTo>
                  <a:pt x="18975" y="6199"/>
                  <a:pt x="19011" y="6211"/>
                  <a:pt x="19044" y="6211"/>
                </a:cubicBezTo>
                <a:cubicBezTo>
                  <a:pt x="19084" y="6211"/>
                  <a:pt x="19122" y="6195"/>
                  <a:pt x="19154" y="6195"/>
                </a:cubicBezTo>
                <a:cubicBezTo>
                  <a:pt x="19192" y="6195"/>
                  <a:pt x="19221" y="6218"/>
                  <a:pt x="19232" y="6321"/>
                </a:cubicBezTo>
                <a:cubicBezTo>
                  <a:pt x="19301" y="6247"/>
                  <a:pt x="19403" y="6176"/>
                  <a:pt x="19493" y="6176"/>
                </a:cubicBezTo>
                <a:cubicBezTo>
                  <a:pt x="19544" y="6176"/>
                  <a:pt x="19592" y="6199"/>
                  <a:pt x="19627" y="6257"/>
                </a:cubicBezTo>
                <a:cubicBezTo>
                  <a:pt x="19546" y="6338"/>
                  <a:pt x="19776" y="6283"/>
                  <a:pt x="19654" y="6445"/>
                </a:cubicBezTo>
                <a:cubicBezTo>
                  <a:pt x="19671" y="6429"/>
                  <a:pt x="19688" y="6423"/>
                  <a:pt x="19705" y="6423"/>
                </a:cubicBezTo>
                <a:cubicBezTo>
                  <a:pt x="19745" y="6423"/>
                  <a:pt x="19785" y="6459"/>
                  <a:pt x="19819" y="6459"/>
                </a:cubicBezTo>
                <a:cubicBezTo>
                  <a:pt x="19837" y="6459"/>
                  <a:pt x="19855" y="6449"/>
                  <a:pt x="19870" y="6419"/>
                </a:cubicBezTo>
                <a:lnTo>
                  <a:pt x="19870" y="6419"/>
                </a:lnTo>
                <a:cubicBezTo>
                  <a:pt x="19860" y="6432"/>
                  <a:pt x="19846" y="6438"/>
                  <a:pt x="19831" y="6438"/>
                </a:cubicBezTo>
                <a:cubicBezTo>
                  <a:pt x="19804" y="6438"/>
                  <a:pt x="19773" y="6417"/>
                  <a:pt x="19756" y="6381"/>
                </a:cubicBezTo>
                <a:cubicBezTo>
                  <a:pt x="19812" y="6356"/>
                  <a:pt x="19850" y="6277"/>
                  <a:pt x="19897" y="6277"/>
                </a:cubicBezTo>
                <a:cubicBezTo>
                  <a:pt x="19906" y="6277"/>
                  <a:pt x="19915" y="6280"/>
                  <a:pt x="19924" y="6287"/>
                </a:cubicBezTo>
                <a:cubicBezTo>
                  <a:pt x="19928" y="6307"/>
                  <a:pt x="19915" y="6334"/>
                  <a:pt x="19915" y="6334"/>
                </a:cubicBezTo>
                <a:cubicBezTo>
                  <a:pt x="20021" y="6268"/>
                  <a:pt x="20055" y="6005"/>
                  <a:pt x="20183" y="6005"/>
                </a:cubicBezTo>
                <a:cubicBezTo>
                  <a:pt x="20193" y="6005"/>
                  <a:pt x="20203" y="6007"/>
                  <a:pt x="20215" y="6010"/>
                </a:cubicBezTo>
                <a:cubicBezTo>
                  <a:pt x="20644" y="6060"/>
                  <a:pt x="20029" y="6395"/>
                  <a:pt x="20063" y="6493"/>
                </a:cubicBezTo>
                <a:cubicBezTo>
                  <a:pt x="20083" y="6450"/>
                  <a:pt x="20144" y="6426"/>
                  <a:pt x="20206" y="6426"/>
                </a:cubicBezTo>
                <a:cubicBezTo>
                  <a:pt x="20267" y="6426"/>
                  <a:pt x="20328" y="6450"/>
                  <a:pt x="20353" y="6503"/>
                </a:cubicBezTo>
                <a:lnTo>
                  <a:pt x="20323" y="6540"/>
                </a:lnTo>
                <a:cubicBezTo>
                  <a:pt x="20351" y="6529"/>
                  <a:pt x="20390" y="6506"/>
                  <a:pt x="20421" y="6506"/>
                </a:cubicBezTo>
                <a:cubicBezTo>
                  <a:pt x="20446" y="6506"/>
                  <a:pt x="20466" y="6521"/>
                  <a:pt x="20472" y="6567"/>
                </a:cubicBezTo>
                <a:cubicBezTo>
                  <a:pt x="20543" y="6428"/>
                  <a:pt x="20637" y="6304"/>
                  <a:pt x="20701" y="6216"/>
                </a:cubicBezTo>
                <a:lnTo>
                  <a:pt x="20888" y="6253"/>
                </a:lnTo>
                <a:lnTo>
                  <a:pt x="20823" y="6324"/>
                </a:lnTo>
                <a:cubicBezTo>
                  <a:pt x="20849" y="6314"/>
                  <a:pt x="20872" y="6311"/>
                  <a:pt x="20893" y="6311"/>
                </a:cubicBezTo>
                <a:cubicBezTo>
                  <a:pt x="20914" y="6311"/>
                  <a:pt x="20933" y="6314"/>
                  <a:pt x="20952" y="6317"/>
                </a:cubicBezTo>
                <a:cubicBezTo>
                  <a:pt x="20928" y="6436"/>
                  <a:pt x="20884" y="6385"/>
                  <a:pt x="20813" y="6412"/>
                </a:cubicBezTo>
                <a:cubicBezTo>
                  <a:pt x="20811" y="6472"/>
                  <a:pt x="20820" y="6501"/>
                  <a:pt x="20842" y="6501"/>
                </a:cubicBezTo>
                <a:cubicBezTo>
                  <a:pt x="20860" y="6501"/>
                  <a:pt x="20889" y="6479"/>
                  <a:pt x="20928" y="6436"/>
                </a:cubicBezTo>
                <a:lnTo>
                  <a:pt x="20908" y="6422"/>
                </a:lnTo>
                <a:cubicBezTo>
                  <a:pt x="20975" y="6372"/>
                  <a:pt x="21201" y="6274"/>
                  <a:pt x="21083" y="6182"/>
                </a:cubicBezTo>
                <a:cubicBezTo>
                  <a:pt x="21101" y="6173"/>
                  <a:pt x="21116" y="6169"/>
                  <a:pt x="21128" y="6169"/>
                </a:cubicBezTo>
                <a:cubicBezTo>
                  <a:pt x="21205" y="6169"/>
                  <a:pt x="21186" y="6320"/>
                  <a:pt x="21244" y="6320"/>
                </a:cubicBezTo>
                <a:cubicBezTo>
                  <a:pt x="21249" y="6320"/>
                  <a:pt x="21254" y="6319"/>
                  <a:pt x="21259" y="6317"/>
                </a:cubicBezTo>
                <a:lnTo>
                  <a:pt x="21259" y="6317"/>
                </a:lnTo>
                <a:cubicBezTo>
                  <a:pt x="21232" y="6412"/>
                  <a:pt x="21161" y="6415"/>
                  <a:pt x="21167" y="6500"/>
                </a:cubicBezTo>
                <a:cubicBezTo>
                  <a:pt x="21210" y="6535"/>
                  <a:pt x="21242" y="6559"/>
                  <a:pt x="21285" y="6559"/>
                </a:cubicBezTo>
                <a:cubicBezTo>
                  <a:pt x="21299" y="6559"/>
                  <a:pt x="21315" y="6556"/>
                  <a:pt x="21333" y="6550"/>
                </a:cubicBezTo>
                <a:cubicBezTo>
                  <a:pt x="21293" y="6500"/>
                  <a:pt x="21380" y="6469"/>
                  <a:pt x="21320" y="6381"/>
                </a:cubicBezTo>
                <a:cubicBezTo>
                  <a:pt x="21370" y="6344"/>
                  <a:pt x="21465" y="6355"/>
                  <a:pt x="21479" y="6307"/>
                </a:cubicBezTo>
                <a:lnTo>
                  <a:pt x="21479" y="6307"/>
                </a:lnTo>
                <a:cubicBezTo>
                  <a:pt x="21460" y="6312"/>
                  <a:pt x="21442" y="6323"/>
                  <a:pt x="21426" y="6323"/>
                </a:cubicBezTo>
                <a:cubicBezTo>
                  <a:pt x="21410" y="6323"/>
                  <a:pt x="21395" y="6312"/>
                  <a:pt x="21384" y="6274"/>
                </a:cubicBezTo>
                <a:cubicBezTo>
                  <a:pt x="21401" y="6271"/>
                  <a:pt x="21418" y="6269"/>
                  <a:pt x="21434" y="6269"/>
                </a:cubicBezTo>
                <a:cubicBezTo>
                  <a:pt x="21521" y="6269"/>
                  <a:pt x="21596" y="6308"/>
                  <a:pt x="21647" y="6402"/>
                </a:cubicBezTo>
                <a:cubicBezTo>
                  <a:pt x="21637" y="6422"/>
                  <a:pt x="21620" y="6439"/>
                  <a:pt x="21600" y="6456"/>
                </a:cubicBezTo>
                <a:cubicBezTo>
                  <a:pt x="21783" y="6344"/>
                  <a:pt x="21945" y="6456"/>
                  <a:pt x="22100" y="6304"/>
                </a:cubicBezTo>
                <a:lnTo>
                  <a:pt x="22083" y="6253"/>
                </a:lnTo>
                <a:cubicBezTo>
                  <a:pt x="22065" y="6268"/>
                  <a:pt x="22046" y="6275"/>
                  <a:pt x="22028" y="6275"/>
                </a:cubicBezTo>
                <a:cubicBezTo>
                  <a:pt x="21996" y="6275"/>
                  <a:pt x="21970" y="6253"/>
                  <a:pt x="21968" y="6216"/>
                </a:cubicBezTo>
                <a:cubicBezTo>
                  <a:pt x="22079" y="6205"/>
                  <a:pt x="21975" y="6023"/>
                  <a:pt x="22104" y="5982"/>
                </a:cubicBezTo>
                <a:cubicBezTo>
                  <a:pt x="22112" y="5981"/>
                  <a:pt x="22120" y="5980"/>
                  <a:pt x="22128" y="5980"/>
                </a:cubicBezTo>
                <a:cubicBezTo>
                  <a:pt x="22236" y="5980"/>
                  <a:pt x="22282" y="6097"/>
                  <a:pt x="22358" y="6097"/>
                </a:cubicBezTo>
                <a:cubicBezTo>
                  <a:pt x="22387" y="6097"/>
                  <a:pt x="22419" y="6081"/>
                  <a:pt x="22461" y="6037"/>
                </a:cubicBezTo>
                <a:cubicBezTo>
                  <a:pt x="22365" y="5971"/>
                  <a:pt x="22261" y="5832"/>
                  <a:pt x="22176" y="5832"/>
                </a:cubicBezTo>
                <a:cubicBezTo>
                  <a:pt x="22160" y="5832"/>
                  <a:pt x="22145" y="5837"/>
                  <a:pt x="22130" y="5848"/>
                </a:cubicBezTo>
                <a:lnTo>
                  <a:pt x="22208" y="5888"/>
                </a:lnTo>
                <a:lnTo>
                  <a:pt x="21921" y="6060"/>
                </a:lnTo>
                <a:cubicBezTo>
                  <a:pt x="21951" y="5962"/>
                  <a:pt x="21735" y="6051"/>
                  <a:pt x="21800" y="5901"/>
                </a:cubicBezTo>
                <a:cubicBezTo>
                  <a:pt x="21873" y="5901"/>
                  <a:pt x="21931" y="5929"/>
                  <a:pt x="21985" y="5932"/>
                </a:cubicBezTo>
                <a:cubicBezTo>
                  <a:pt x="22002" y="5865"/>
                  <a:pt x="21830" y="5828"/>
                  <a:pt x="21769" y="5780"/>
                </a:cubicBezTo>
                <a:lnTo>
                  <a:pt x="21769" y="5780"/>
                </a:lnTo>
                <a:lnTo>
                  <a:pt x="21833" y="5868"/>
                </a:lnTo>
                <a:cubicBezTo>
                  <a:pt x="21788" y="5882"/>
                  <a:pt x="21745" y="5887"/>
                  <a:pt x="21702" y="5887"/>
                </a:cubicBezTo>
                <a:cubicBezTo>
                  <a:pt x="21584" y="5887"/>
                  <a:pt x="21472" y="5849"/>
                  <a:pt x="21360" y="5849"/>
                </a:cubicBezTo>
                <a:cubicBezTo>
                  <a:pt x="21331" y="5849"/>
                  <a:pt x="21302" y="5851"/>
                  <a:pt x="21273" y="5858"/>
                </a:cubicBezTo>
                <a:cubicBezTo>
                  <a:pt x="21431" y="5780"/>
                  <a:pt x="21161" y="5695"/>
                  <a:pt x="21303" y="5605"/>
                </a:cubicBezTo>
                <a:cubicBezTo>
                  <a:pt x="21315" y="5593"/>
                  <a:pt x="21325" y="5588"/>
                  <a:pt x="21334" y="5588"/>
                </a:cubicBezTo>
                <a:cubicBezTo>
                  <a:pt x="21368" y="5588"/>
                  <a:pt x="21379" y="5653"/>
                  <a:pt x="21381" y="5653"/>
                </a:cubicBezTo>
                <a:cubicBezTo>
                  <a:pt x="21381" y="5653"/>
                  <a:pt x="21381" y="5651"/>
                  <a:pt x="21380" y="5645"/>
                </a:cubicBezTo>
                <a:cubicBezTo>
                  <a:pt x="21441" y="5516"/>
                  <a:pt x="21299" y="5584"/>
                  <a:pt x="21306" y="5473"/>
                </a:cubicBezTo>
                <a:lnTo>
                  <a:pt x="21306" y="5473"/>
                </a:lnTo>
                <a:cubicBezTo>
                  <a:pt x="21256" y="5553"/>
                  <a:pt x="21090" y="5550"/>
                  <a:pt x="21139" y="5678"/>
                </a:cubicBezTo>
                <a:lnTo>
                  <a:pt x="21139" y="5678"/>
                </a:lnTo>
                <a:cubicBezTo>
                  <a:pt x="21128" y="5653"/>
                  <a:pt x="21101" y="5649"/>
                  <a:pt x="21070" y="5649"/>
                </a:cubicBezTo>
                <a:cubicBezTo>
                  <a:pt x="21056" y="5649"/>
                  <a:pt x="21040" y="5650"/>
                  <a:pt x="21025" y="5650"/>
                </a:cubicBezTo>
                <a:cubicBezTo>
                  <a:pt x="20980" y="5650"/>
                  <a:pt x="20937" y="5643"/>
                  <a:pt x="20921" y="5588"/>
                </a:cubicBezTo>
                <a:cubicBezTo>
                  <a:pt x="20903" y="5675"/>
                  <a:pt x="20860" y="5686"/>
                  <a:pt x="20815" y="5686"/>
                </a:cubicBezTo>
                <a:cubicBezTo>
                  <a:pt x="20800" y="5686"/>
                  <a:pt x="20785" y="5685"/>
                  <a:pt x="20771" y="5685"/>
                </a:cubicBezTo>
                <a:cubicBezTo>
                  <a:pt x="20747" y="5685"/>
                  <a:pt x="20726" y="5688"/>
                  <a:pt x="20712" y="5706"/>
                </a:cubicBezTo>
                <a:cubicBezTo>
                  <a:pt x="20685" y="5689"/>
                  <a:pt x="20671" y="5648"/>
                  <a:pt x="20665" y="5605"/>
                </a:cubicBezTo>
                <a:cubicBezTo>
                  <a:pt x="20742" y="5574"/>
                  <a:pt x="20843" y="5533"/>
                  <a:pt x="20948" y="5490"/>
                </a:cubicBezTo>
                <a:cubicBezTo>
                  <a:pt x="20963" y="5511"/>
                  <a:pt x="20991" y="5528"/>
                  <a:pt x="21009" y="5528"/>
                </a:cubicBezTo>
                <a:cubicBezTo>
                  <a:pt x="21020" y="5528"/>
                  <a:pt x="21027" y="5522"/>
                  <a:pt x="21025" y="5507"/>
                </a:cubicBezTo>
                <a:lnTo>
                  <a:pt x="21046" y="5446"/>
                </a:lnTo>
                <a:cubicBezTo>
                  <a:pt x="21259" y="5354"/>
                  <a:pt x="21475" y="5263"/>
                  <a:pt x="21583" y="5229"/>
                </a:cubicBezTo>
                <a:lnTo>
                  <a:pt x="21583" y="5229"/>
                </a:lnTo>
                <a:lnTo>
                  <a:pt x="21512" y="5293"/>
                </a:lnTo>
                <a:cubicBezTo>
                  <a:pt x="21559" y="5258"/>
                  <a:pt x="21598" y="5245"/>
                  <a:pt x="21631" y="5245"/>
                </a:cubicBezTo>
                <a:cubicBezTo>
                  <a:pt x="21712" y="5245"/>
                  <a:pt x="21766" y="5318"/>
                  <a:pt x="21848" y="5318"/>
                </a:cubicBezTo>
                <a:cubicBezTo>
                  <a:pt x="21874" y="5318"/>
                  <a:pt x="21902" y="5311"/>
                  <a:pt x="21934" y="5293"/>
                </a:cubicBezTo>
                <a:lnTo>
                  <a:pt x="21934" y="5293"/>
                </a:lnTo>
                <a:cubicBezTo>
                  <a:pt x="21917" y="5321"/>
                  <a:pt x="21901" y="5327"/>
                  <a:pt x="21921" y="5341"/>
                </a:cubicBezTo>
                <a:cubicBezTo>
                  <a:pt x="21945" y="5356"/>
                  <a:pt x="21970" y="5362"/>
                  <a:pt x="21994" y="5362"/>
                </a:cubicBezTo>
                <a:cubicBezTo>
                  <a:pt x="22076" y="5362"/>
                  <a:pt x="22159" y="5299"/>
                  <a:pt x="22224" y="5299"/>
                </a:cubicBezTo>
                <a:cubicBezTo>
                  <a:pt x="22257" y="5299"/>
                  <a:pt x="22285" y="5315"/>
                  <a:pt x="22306" y="5365"/>
                </a:cubicBezTo>
                <a:lnTo>
                  <a:pt x="22255" y="5443"/>
                </a:lnTo>
                <a:cubicBezTo>
                  <a:pt x="22269" y="5439"/>
                  <a:pt x="22374" y="5399"/>
                  <a:pt x="22397" y="5297"/>
                </a:cubicBezTo>
                <a:cubicBezTo>
                  <a:pt x="22372" y="5294"/>
                  <a:pt x="22350" y="5294"/>
                  <a:pt x="22331" y="5294"/>
                </a:cubicBezTo>
                <a:cubicBezTo>
                  <a:pt x="22312" y="5294"/>
                  <a:pt x="22295" y="5294"/>
                  <a:pt x="22279" y="5294"/>
                </a:cubicBezTo>
                <a:cubicBezTo>
                  <a:pt x="22240" y="5294"/>
                  <a:pt x="22208" y="5289"/>
                  <a:pt x="22160" y="5253"/>
                </a:cubicBezTo>
                <a:cubicBezTo>
                  <a:pt x="22214" y="5205"/>
                  <a:pt x="22290" y="5176"/>
                  <a:pt x="22350" y="5176"/>
                </a:cubicBezTo>
                <a:cubicBezTo>
                  <a:pt x="22370" y="5176"/>
                  <a:pt x="22389" y="5179"/>
                  <a:pt x="22404" y="5186"/>
                </a:cubicBezTo>
                <a:lnTo>
                  <a:pt x="22475" y="5037"/>
                </a:lnTo>
                <a:cubicBezTo>
                  <a:pt x="22504" y="5011"/>
                  <a:pt x="22527" y="5001"/>
                  <a:pt x="22546" y="5001"/>
                </a:cubicBezTo>
                <a:cubicBezTo>
                  <a:pt x="22602" y="5001"/>
                  <a:pt x="22623" y="5090"/>
                  <a:pt x="22680" y="5090"/>
                </a:cubicBezTo>
                <a:cubicBezTo>
                  <a:pt x="22698" y="5090"/>
                  <a:pt x="22720" y="5081"/>
                  <a:pt x="22748" y="5057"/>
                </a:cubicBezTo>
                <a:lnTo>
                  <a:pt x="22701" y="4916"/>
                </a:lnTo>
                <a:cubicBezTo>
                  <a:pt x="22704" y="4908"/>
                  <a:pt x="22715" y="4908"/>
                  <a:pt x="22721" y="4905"/>
                </a:cubicBezTo>
                <a:cubicBezTo>
                  <a:pt x="22713" y="4904"/>
                  <a:pt x="22704" y="4904"/>
                  <a:pt x="22696" y="4904"/>
                </a:cubicBezTo>
                <a:cubicBezTo>
                  <a:pt x="22659" y="4904"/>
                  <a:pt x="22626" y="4911"/>
                  <a:pt x="22603" y="4939"/>
                </a:cubicBezTo>
                <a:cubicBezTo>
                  <a:pt x="22595" y="4940"/>
                  <a:pt x="22588" y="4941"/>
                  <a:pt x="22581" y="4941"/>
                </a:cubicBezTo>
                <a:cubicBezTo>
                  <a:pt x="22429" y="4941"/>
                  <a:pt x="22445" y="4712"/>
                  <a:pt x="22455" y="4624"/>
                </a:cubicBezTo>
                <a:cubicBezTo>
                  <a:pt x="22408" y="4551"/>
                  <a:pt x="22556" y="4446"/>
                  <a:pt x="22586" y="4348"/>
                </a:cubicBezTo>
                <a:cubicBezTo>
                  <a:pt x="22582" y="4348"/>
                  <a:pt x="22579" y="4348"/>
                  <a:pt x="22575" y="4348"/>
                </a:cubicBezTo>
                <a:cubicBezTo>
                  <a:pt x="22465" y="4348"/>
                  <a:pt x="22402" y="4494"/>
                  <a:pt x="22296" y="4494"/>
                </a:cubicBezTo>
                <a:cubicBezTo>
                  <a:pt x="22291" y="4494"/>
                  <a:pt x="22287" y="4494"/>
                  <a:pt x="22282" y="4493"/>
                </a:cubicBezTo>
                <a:cubicBezTo>
                  <a:pt x="22259" y="4461"/>
                  <a:pt x="22283" y="4435"/>
                  <a:pt x="22303" y="4423"/>
                </a:cubicBezTo>
                <a:lnTo>
                  <a:pt x="22303" y="4423"/>
                </a:lnTo>
                <a:lnTo>
                  <a:pt x="22198" y="4473"/>
                </a:lnTo>
                <a:cubicBezTo>
                  <a:pt x="22215" y="4426"/>
                  <a:pt x="22039" y="4317"/>
                  <a:pt x="22191" y="4253"/>
                </a:cubicBezTo>
                <a:lnTo>
                  <a:pt x="22191" y="4253"/>
                </a:lnTo>
                <a:cubicBezTo>
                  <a:pt x="22208" y="4264"/>
                  <a:pt x="22238" y="4270"/>
                  <a:pt x="22259" y="4287"/>
                </a:cubicBezTo>
                <a:cubicBezTo>
                  <a:pt x="22151" y="4122"/>
                  <a:pt x="21924" y="3899"/>
                  <a:pt x="21995" y="3729"/>
                </a:cubicBezTo>
                <a:cubicBezTo>
                  <a:pt x="21971" y="3705"/>
                  <a:pt x="21954" y="3700"/>
                  <a:pt x="21938" y="3700"/>
                </a:cubicBezTo>
                <a:cubicBezTo>
                  <a:pt x="21927" y="3700"/>
                  <a:pt x="21916" y="3703"/>
                  <a:pt x="21904" y="3703"/>
                </a:cubicBezTo>
                <a:cubicBezTo>
                  <a:pt x="21880" y="3703"/>
                  <a:pt x="21850" y="3695"/>
                  <a:pt x="21800" y="3652"/>
                </a:cubicBezTo>
                <a:cubicBezTo>
                  <a:pt x="21694" y="3753"/>
                  <a:pt x="21719" y="3902"/>
                  <a:pt x="21539" y="3935"/>
                </a:cubicBezTo>
                <a:lnTo>
                  <a:pt x="21633" y="4033"/>
                </a:lnTo>
                <a:cubicBezTo>
                  <a:pt x="21667" y="4021"/>
                  <a:pt x="21698" y="3996"/>
                  <a:pt x="21732" y="3986"/>
                </a:cubicBezTo>
                <a:lnTo>
                  <a:pt x="21603" y="3960"/>
                </a:lnTo>
                <a:cubicBezTo>
                  <a:pt x="21702" y="3929"/>
                  <a:pt x="21711" y="3858"/>
                  <a:pt x="21775" y="3750"/>
                </a:cubicBezTo>
                <a:cubicBezTo>
                  <a:pt x="21968" y="3804"/>
                  <a:pt x="21942" y="4037"/>
                  <a:pt x="22012" y="4128"/>
                </a:cubicBezTo>
                <a:cubicBezTo>
                  <a:pt x="21921" y="4196"/>
                  <a:pt x="21833" y="4132"/>
                  <a:pt x="21816" y="4294"/>
                </a:cubicBezTo>
                <a:cubicBezTo>
                  <a:pt x="21804" y="4250"/>
                  <a:pt x="21788" y="4236"/>
                  <a:pt x="21770" y="4236"/>
                </a:cubicBezTo>
                <a:cubicBezTo>
                  <a:pt x="21737" y="4236"/>
                  <a:pt x="21697" y="4281"/>
                  <a:pt x="21661" y="4281"/>
                </a:cubicBezTo>
                <a:cubicBezTo>
                  <a:pt x="21641" y="4281"/>
                  <a:pt x="21622" y="4267"/>
                  <a:pt x="21607" y="4226"/>
                </a:cubicBezTo>
                <a:lnTo>
                  <a:pt x="21641" y="4192"/>
                </a:lnTo>
                <a:lnTo>
                  <a:pt x="21641" y="4192"/>
                </a:lnTo>
                <a:cubicBezTo>
                  <a:pt x="21610" y="4213"/>
                  <a:pt x="21588" y="4220"/>
                  <a:pt x="21573" y="4220"/>
                </a:cubicBezTo>
                <a:cubicBezTo>
                  <a:pt x="21538" y="4220"/>
                  <a:pt x="21529" y="4186"/>
                  <a:pt x="21499" y="4186"/>
                </a:cubicBezTo>
                <a:cubicBezTo>
                  <a:pt x="21486" y="4186"/>
                  <a:pt x="21469" y="4192"/>
                  <a:pt x="21445" y="4209"/>
                </a:cubicBezTo>
                <a:cubicBezTo>
                  <a:pt x="21458" y="4183"/>
                  <a:pt x="21455" y="4162"/>
                  <a:pt x="21451" y="4142"/>
                </a:cubicBezTo>
                <a:lnTo>
                  <a:pt x="21451" y="4142"/>
                </a:lnTo>
                <a:cubicBezTo>
                  <a:pt x="21276" y="4152"/>
                  <a:pt x="21468" y="4247"/>
                  <a:pt x="21265" y="4337"/>
                </a:cubicBezTo>
                <a:cubicBezTo>
                  <a:pt x="21134" y="4267"/>
                  <a:pt x="21303" y="4077"/>
                  <a:pt x="21289" y="3993"/>
                </a:cubicBezTo>
                <a:cubicBezTo>
                  <a:pt x="21590" y="3875"/>
                  <a:pt x="21367" y="3740"/>
                  <a:pt x="21678" y="3665"/>
                </a:cubicBezTo>
                <a:cubicBezTo>
                  <a:pt x="21749" y="3466"/>
                  <a:pt x="21654" y="3405"/>
                  <a:pt x="21509" y="3382"/>
                </a:cubicBezTo>
                <a:lnTo>
                  <a:pt x="21509" y="3382"/>
                </a:lnTo>
                <a:cubicBezTo>
                  <a:pt x="21569" y="3497"/>
                  <a:pt x="21354" y="3656"/>
                  <a:pt x="21424" y="3838"/>
                </a:cubicBezTo>
                <a:cubicBezTo>
                  <a:pt x="21242" y="3861"/>
                  <a:pt x="21136" y="4096"/>
                  <a:pt x="21023" y="4096"/>
                </a:cubicBezTo>
                <a:cubicBezTo>
                  <a:pt x="20988" y="4096"/>
                  <a:pt x="20951" y="4072"/>
                  <a:pt x="20911" y="4010"/>
                </a:cubicBezTo>
                <a:lnTo>
                  <a:pt x="20924" y="3983"/>
                </a:lnTo>
                <a:lnTo>
                  <a:pt x="20786" y="4098"/>
                </a:lnTo>
                <a:lnTo>
                  <a:pt x="20685" y="3976"/>
                </a:lnTo>
                <a:cubicBezTo>
                  <a:pt x="20830" y="3787"/>
                  <a:pt x="20894" y="3926"/>
                  <a:pt x="20995" y="3821"/>
                </a:cubicBezTo>
                <a:cubicBezTo>
                  <a:pt x="20973" y="3755"/>
                  <a:pt x="20945" y="3731"/>
                  <a:pt x="20913" y="3731"/>
                </a:cubicBezTo>
                <a:cubicBezTo>
                  <a:pt x="20826" y="3731"/>
                  <a:pt x="20708" y="3900"/>
                  <a:pt x="20593" y="3900"/>
                </a:cubicBezTo>
                <a:cubicBezTo>
                  <a:pt x="20578" y="3900"/>
                  <a:pt x="20564" y="3898"/>
                  <a:pt x="20549" y="3892"/>
                </a:cubicBezTo>
                <a:cubicBezTo>
                  <a:pt x="20472" y="3605"/>
                  <a:pt x="20772" y="3807"/>
                  <a:pt x="20836" y="3605"/>
                </a:cubicBezTo>
                <a:lnTo>
                  <a:pt x="20836" y="3605"/>
                </a:lnTo>
                <a:cubicBezTo>
                  <a:pt x="20829" y="3611"/>
                  <a:pt x="20821" y="3613"/>
                  <a:pt x="20814" y="3613"/>
                </a:cubicBezTo>
                <a:cubicBezTo>
                  <a:pt x="20766" y="3613"/>
                  <a:pt x="20719" y="3506"/>
                  <a:pt x="20746" y="3456"/>
                </a:cubicBezTo>
                <a:lnTo>
                  <a:pt x="20746" y="3456"/>
                </a:lnTo>
                <a:cubicBezTo>
                  <a:pt x="20782" y="3488"/>
                  <a:pt x="20810" y="3498"/>
                  <a:pt x="20833" y="3498"/>
                </a:cubicBezTo>
                <a:cubicBezTo>
                  <a:pt x="20874" y="3498"/>
                  <a:pt x="20900" y="3465"/>
                  <a:pt x="20939" y="3465"/>
                </a:cubicBezTo>
                <a:cubicBezTo>
                  <a:pt x="20965" y="3465"/>
                  <a:pt x="20998" y="3481"/>
                  <a:pt x="21046" y="3534"/>
                </a:cubicBezTo>
                <a:cubicBezTo>
                  <a:pt x="20931" y="3575"/>
                  <a:pt x="21039" y="3605"/>
                  <a:pt x="20992" y="3689"/>
                </a:cubicBezTo>
                <a:cubicBezTo>
                  <a:pt x="21012" y="3664"/>
                  <a:pt x="21052" y="3653"/>
                  <a:pt x="21100" y="3653"/>
                </a:cubicBezTo>
                <a:cubicBezTo>
                  <a:pt x="21176" y="3653"/>
                  <a:pt x="21273" y="3681"/>
                  <a:pt x="21343" y="3726"/>
                </a:cubicBezTo>
                <a:cubicBezTo>
                  <a:pt x="21421" y="3588"/>
                  <a:pt x="21276" y="3571"/>
                  <a:pt x="21218" y="3476"/>
                </a:cubicBezTo>
                <a:cubicBezTo>
                  <a:pt x="21189" y="3493"/>
                  <a:pt x="21162" y="3500"/>
                  <a:pt x="21137" y="3500"/>
                </a:cubicBezTo>
                <a:cubicBezTo>
                  <a:pt x="21026" y="3500"/>
                  <a:pt x="20958" y="3361"/>
                  <a:pt x="20864" y="3361"/>
                </a:cubicBezTo>
                <a:cubicBezTo>
                  <a:pt x="20838" y="3361"/>
                  <a:pt x="20809" y="3372"/>
                  <a:pt x="20776" y="3402"/>
                </a:cubicBezTo>
                <a:cubicBezTo>
                  <a:pt x="20607" y="3372"/>
                  <a:pt x="20806" y="3254"/>
                  <a:pt x="20802" y="3233"/>
                </a:cubicBezTo>
                <a:cubicBezTo>
                  <a:pt x="20777" y="3210"/>
                  <a:pt x="20757" y="3200"/>
                  <a:pt x="20742" y="3200"/>
                </a:cubicBezTo>
                <a:cubicBezTo>
                  <a:pt x="20684" y="3200"/>
                  <a:pt x="20689" y="3342"/>
                  <a:pt x="20644" y="3358"/>
                </a:cubicBezTo>
                <a:cubicBezTo>
                  <a:pt x="20626" y="3362"/>
                  <a:pt x="20609" y="3363"/>
                  <a:pt x="20594" y="3363"/>
                </a:cubicBezTo>
                <a:cubicBezTo>
                  <a:pt x="20398" y="3363"/>
                  <a:pt x="20440" y="3104"/>
                  <a:pt x="20296" y="3054"/>
                </a:cubicBezTo>
                <a:cubicBezTo>
                  <a:pt x="20235" y="3107"/>
                  <a:pt x="20164" y="3127"/>
                  <a:pt x="20087" y="3127"/>
                </a:cubicBezTo>
                <a:cubicBezTo>
                  <a:pt x="19924" y="3127"/>
                  <a:pt x="19739" y="3038"/>
                  <a:pt x="19590" y="2990"/>
                </a:cubicBezTo>
                <a:cubicBezTo>
                  <a:pt x="19634" y="2926"/>
                  <a:pt x="19620" y="2861"/>
                  <a:pt x="19624" y="2791"/>
                </a:cubicBezTo>
                <a:lnTo>
                  <a:pt x="19624" y="2791"/>
                </a:lnTo>
                <a:cubicBezTo>
                  <a:pt x="19418" y="3037"/>
                  <a:pt x="19496" y="2936"/>
                  <a:pt x="19282" y="3071"/>
                </a:cubicBezTo>
                <a:lnTo>
                  <a:pt x="19397" y="3206"/>
                </a:lnTo>
                <a:cubicBezTo>
                  <a:pt x="19317" y="3208"/>
                  <a:pt x="19229" y="3286"/>
                  <a:pt x="19161" y="3286"/>
                </a:cubicBezTo>
                <a:cubicBezTo>
                  <a:pt x="19126" y="3286"/>
                  <a:pt x="19097" y="3266"/>
                  <a:pt x="19076" y="3206"/>
                </a:cubicBezTo>
                <a:lnTo>
                  <a:pt x="19076" y="3206"/>
                </a:lnTo>
                <a:cubicBezTo>
                  <a:pt x="19118" y="3384"/>
                  <a:pt x="19024" y="3399"/>
                  <a:pt x="18920" y="3399"/>
                </a:cubicBezTo>
                <a:cubicBezTo>
                  <a:pt x="18900" y="3399"/>
                  <a:pt x="18880" y="3398"/>
                  <a:pt x="18860" y="3398"/>
                </a:cubicBezTo>
                <a:cubicBezTo>
                  <a:pt x="18815" y="3398"/>
                  <a:pt x="18774" y="3401"/>
                  <a:pt x="18746" y="3419"/>
                </a:cubicBezTo>
                <a:cubicBezTo>
                  <a:pt x="18716" y="3378"/>
                  <a:pt x="18679" y="3370"/>
                  <a:pt x="18642" y="3370"/>
                </a:cubicBezTo>
                <a:cubicBezTo>
                  <a:pt x="18614" y="3370"/>
                  <a:pt x="18586" y="3374"/>
                  <a:pt x="18562" y="3374"/>
                </a:cubicBezTo>
                <a:cubicBezTo>
                  <a:pt x="18519" y="3374"/>
                  <a:pt x="18486" y="3361"/>
                  <a:pt x="18476" y="3287"/>
                </a:cubicBezTo>
                <a:lnTo>
                  <a:pt x="18492" y="3280"/>
                </a:lnTo>
                <a:lnTo>
                  <a:pt x="18337" y="3213"/>
                </a:lnTo>
                <a:lnTo>
                  <a:pt x="18415" y="2970"/>
                </a:lnTo>
                <a:cubicBezTo>
                  <a:pt x="18390" y="2936"/>
                  <a:pt x="18359" y="2923"/>
                  <a:pt x="18327" y="2923"/>
                </a:cubicBezTo>
                <a:cubicBezTo>
                  <a:pt x="18240" y="2923"/>
                  <a:pt x="18147" y="3022"/>
                  <a:pt x="18164" y="3081"/>
                </a:cubicBezTo>
                <a:cubicBezTo>
                  <a:pt x="18060" y="2990"/>
                  <a:pt x="18134" y="2980"/>
                  <a:pt x="18144" y="2858"/>
                </a:cubicBezTo>
                <a:cubicBezTo>
                  <a:pt x="18199" y="2816"/>
                  <a:pt x="18300" y="2726"/>
                  <a:pt x="18363" y="2726"/>
                </a:cubicBezTo>
                <a:cubicBezTo>
                  <a:pt x="18398" y="2726"/>
                  <a:pt x="18420" y="2753"/>
                  <a:pt x="18418" y="2828"/>
                </a:cubicBezTo>
                <a:cubicBezTo>
                  <a:pt x="18414" y="2816"/>
                  <a:pt x="18403" y="2806"/>
                  <a:pt x="18394" y="2806"/>
                </a:cubicBezTo>
                <a:cubicBezTo>
                  <a:pt x="18387" y="2806"/>
                  <a:pt x="18381" y="2810"/>
                  <a:pt x="18378" y="2821"/>
                </a:cubicBezTo>
                <a:cubicBezTo>
                  <a:pt x="18425" y="2852"/>
                  <a:pt x="18461" y="2865"/>
                  <a:pt x="18489" y="2865"/>
                </a:cubicBezTo>
                <a:cubicBezTo>
                  <a:pt x="18631" y="2865"/>
                  <a:pt x="18575" y="2540"/>
                  <a:pt x="18719" y="2517"/>
                </a:cubicBezTo>
                <a:cubicBezTo>
                  <a:pt x="18652" y="2485"/>
                  <a:pt x="18620" y="2383"/>
                  <a:pt x="18545" y="2383"/>
                </a:cubicBezTo>
                <a:cubicBezTo>
                  <a:pt x="18533" y="2383"/>
                  <a:pt x="18520" y="2386"/>
                  <a:pt x="18506" y="2392"/>
                </a:cubicBezTo>
                <a:cubicBezTo>
                  <a:pt x="18505" y="2392"/>
                  <a:pt x="18503" y="2392"/>
                  <a:pt x="18502" y="2392"/>
                </a:cubicBezTo>
                <a:cubicBezTo>
                  <a:pt x="18456" y="2392"/>
                  <a:pt x="18277" y="2451"/>
                  <a:pt x="18178" y="2521"/>
                </a:cubicBezTo>
                <a:cubicBezTo>
                  <a:pt x="18210" y="2500"/>
                  <a:pt x="18237" y="2491"/>
                  <a:pt x="18259" y="2491"/>
                </a:cubicBezTo>
                <a:cubicBezTo>
                  <a:pt x="18331" y="2491"/>
                  <a:pt x="18363" y="2583"/>
                  <a:pt x="18415" y="2666"/>
                </a:cubicBezTo>
                <a:cubicBezTo>
                  <a:pt x="18406" y="2661"/>
                  <a:pt x="18398" y="2659"/>
                  <a:pt x="18390" y="2659"/>
                </a:cubicBezTo>
                <a:cubicBezTo>
                  <a:pt x="18352" y="2659"/>
                  <a:pt x="18321" y="2703"/>
                  <a:pt x="18292" y="2703"/>
                </a:cubicBezTo>
                <a:cubicBezTo>
                  <a:pt x="18280" y="2703"/>
                  <a:pt x="18268" y="2695"/>
                  <a:pt x="18256" y="2669"/>
                </a:cubicBezTo>
                <a:lnTo>
                  <a:pt x="18286" y="2632"/>
                </a:lnTo>
                <a:lnTo>
                  <a:pt x="18286" y="2632"/>
                </a:lnTo>
                <a:lnTo>
                  <a:pt x="18185" y="2699"/>
                </a:lnTo>
                <a:cubicBezTo>
                  <a:pt x="18205" y="2551"/>
                  <a:pt x="17972" y="2588"/>
                  <a:pt x="18138" y="2446"/>
                </a:cubicBezTo>
                <a:lnTo>
                  <a:pt x="18138" y="2446"/>
                </a:lnTo>
                <a:cubicBezTo>
                  <a:pt x="18019" y="2453"/>
                  <a:pt x="18070" y="2568"/>
                  <a:pt x="17955" y="2598"/>
                </a:cubicBezTo>
                <a:lnTo>
                  <a:pt x="18144" y="2696"/>
                </a:lnTo>
                <a:lnTo>
                  <a:pt x="18104" y="2855"/>
                </a:lnTo>
                <a:cubicBezTo>
                  <a:pt x="18077" y="2880"/>
                  <a:pt x="18058" y="2889"/>
                  <a:pt x="18044" y="2889"/>
                </a:cubicBezTo>
                <a:cubicBezTo>
                  <a:pt x="18004" y="2889"/>
                  <a:pt x="17994" y="2823"/>
                  <a:pt x="17935" y="2817"/>
                </a:cubicBezTo>
                <a:lnTo>
                  <a:pt x="17901" y="2997"/>
                </a:lnTo>
                <a:lnTo>
                  <a:pt x="17793" y="2814"/>
                </a:lnTo>
                <a:cubicBezTo>
                  <a:pt x="17788" y="2871"/>
                  <a:pt x="17763" y="2884"/>
                  <a:pt x="17734" y="2884"/>
                </a:cubicBezTo>
                <a:cubicBezTo>
                  <a:pt x="17710" y="2884"/>
                  <a:pt x="17684" y="2875"/>
                  <a:pt x="17666" y="2875"/>
                </a:cubicBezTo>
                <a:cubicBezTo>
                  <a:pt x="17660" y="2875"/>
                  <a:pt x="17655" y="2876"/>
                  <a:pt x="17651" y="2878"/>
                </a:cubicBezTo>
                <a:cubicBezTo>
                  <a:pt x="17599" y="2810"/>
                  <a:pt x="17662" y="2624"/>
                  <a:pt x="17600" y="2624"/>
                </a:cubicBezTo>
                <a:cubicBezTo>
                  <a:pt x="17586" y="2624"/>
                  <a:pt x="17564" y="2634"/>
                  <a:pt x="17533" y="2658"/>
                </a:cubicBezTo>
                <a:lnTo>
                  <a:pt x="17536" y="2679"/>
                </a:lnTo>
                <a:cubicBezTo>
                  <a:pt x="17488" y="2701"/>
                  <a:pt x="17449" y="2720"/>
                  <a:pt x="17408" y="2720"/>
                </a:cubicBezTo>
                <a:cubicBezTo>
                  <a:pt x="17375" y="2720"/>
                  <a:pt x="17340" y="2707"/>
                  <a:pt x="17296" y="2675"/>
                </a:cubicBezTo>
                <a:cubicBezTo>
                  <a:pt x="17310" y="2649"/>
                  <a:pt x="17344" y="2632"/>
                  <a:pt x="17361" y="2622"/>
                </a:cubicBezTo>
                <a:cubicBezTo>
                  <a:pt x="17325" y="2588"/>
                  <a:pt x="17277" y="2579"/>
                  <a:pt x="17226" y="2579"/>
                </a:cubicBezTo>
                <a:cubicBezTo>
                  <a:pt x="17173" y="2579"/>
                  <a:pt x="17116" y="2589"/>
                  <a:pt x="17066" y="2589"/>
                </a:cubicBezTo>
                <a:cubicBezTo>
                  <a:pt x="16986" y="2589"/>
                  <a:pt x="16922" y="2565"/>
                  <a:pt x="16915" y="2443"/>
                </a:cubicBezTo>
                <a:cubicBezTo>
                  <a:pt x="16959" y="2304"/>
                  <a:pt x="17003" y="2399"/>
                  <a:pt x="17040" y="2240"/>
                </a:cubicBezTo>
                <a:cubicBezTo>
                  <a:pt x="17082" y="2298"/>
                  <a:pt x="17116" y="2319"/>
                  <a:pt x="17146" y="2319"/>
                </a:cubicBezTo>
                <a:cubicBezTo>
                  <a:pt x="17230" y="2319"/>
                  <a:pt x="17286" y="2159"/>
                  <a:pt x="17400" y="2159"/>
                </a:cubicBezTo>
                <a:cubicBezTo>
                  <a:pt x="17431" y="2159"/>
                  <a:pt x="17467" y="2171"/>
                  <a:pt x="17509" y="2203"/>
                </a:cubicBezTo>
                <a:cubicBezTo>
                  <a:pt x="17491" y="2305"/>
                  <a:pt x="17506" y="2335"/>
                  <a:pt x="17537" y="2335"/>
                </a:cubicBezTo>
                <a:cubicBezTo>
                  <a:pt x="17582" y="2335"/>
                  <a:pt x="17659" y="2272"/>
                  <a:pt x="17712" y="2272"/>
                </a:cubicBezTo>
                <a:cubicBezTo>
                  <a:pt x="17748" y="2272"/>
                  <a:pt x="17773" y="2303"/>
                  <a:pt x="17766" y="2409"/>
                </a:cubicBezTo>
                <a:cubicBezTo>
                  <a:pt x="17750" y="2398"/>
                  <a:pt x="17732" y="2393"/>
                  <a:pt x="17712" y="2393"/>
                </a:cubicBezTo>
                <a:cubicBezTo>
                  <a:pt x="17610" y="2393"/>
                  <a:pt x="17477" y="2528"/>
                  <a:pt x="17486" y="2564"/>
                </a:cubicBezTo>
                <a:cubicBezTo>
                  <a:pt x="17590" y="2564"/>
                  <a:pt x="17732" y="2588"/>
                  <a:pt x="17793" y="2638"/>
                </a:cubicBezTo>
                <a:cubicBezTo>
                  <a:pt x="17759" y="2510"/>
                  <a:pt x="17820" y="2321"/>
                  <a:pt x="17891" y="2209"/>
                </a:cubicBezTo>
                <a:lnTo>
                  <a:pt x="17891" y="2209"/>
                </a:lnTo>
                <a:cubicBezTo>
                  <a:pt x="17875" y="2215"/>
                  <a:pt x="17858" y="2217"/>
                  <a:pt x="17841" y="2217"/>
                </a:cubicBezTo>
                <a:cubicBezTo>
                  <a:pt x="17665" y="2217"/>
                  <a:pt x="17445" y="1959"/>
                  <a:pt x="17243" y="1885"/>
                </a:cubicBezTo>
                <a:lnTo>
                  <a:pt x="17222" y="2105"/>
                </a:lnTo>
                <a:cubicBezTo>
                  <a:pt x="17187" y="2122"/>
                  <a:pt x="17164" y="2129"/>
                  <a:pt x="17150" y="2129"/>
                </a:cubicBezTo>
                <a:cubicBezTo>
                  <a:pt x="17072" y="2129"/>
                  <a:pt x="17266" y="1902"/>
                  <a:pt x="17138" y="1868"/>
                </a:cubicBezTo>
                <a:lnTo>
                  <a:pt x="17138" y="1868"/>
                </a:lnTo>
                <a:lnTo>
                  <a:pt x="17037" y="2010"/>
                </a:lnTo>
                <a:lnTo>
                  <a:pt x="17029" y="1990"/>
                </a:lnTo>
                <a:lnTo>
                  <a:pt x="16878" y="2156"/>
                </a:lnTo>
                <a:cubicBezTo>
                  <a:pt x="16879" y="2156"/>
                  <a:pt x="16881" y="2156"/>
                  <a:pt x="16882" y="2156"/>
                </a:cubicBezTo>
                <a:cubicBezTo>
                  <a:pt x="16939" y="2156"/>
                  <a:pt x="16953" y="2072"/>
                  <a:pt x="16983" y="2072"/>
                </a:cubicBezTo>
                <a:cubicBezTo>
                  <a:pt x="16994" y="2072"/>
                  <a:pt x="17006" y="2082"/>
                  <a:pt x="17023" y="2108"/>
                </a:cubicBezTo>
                <a:cubicBezTo>
                  <a:pt x="17087" y="2196"/>
                  <a:pt x="16989" y="2267"/>
                  <a:pt x="16938" y="2382"/>
                </a:cubicBezTo>
                <a:cubicBezTo>
                  <a:pt x="16901" y="2307"/>
                  <a:pt x="16702" y="2314"/>
                  <a:pt x="16847" y="2192"/>
                </a:cubicBezTo>
                <a:lnTo>
                  <a:pt x="16847" y="2192"/>
                </a:lnTo>
                <a:lnTo>
                  <a:pt x="16597" y="2365"/>
                </a:lnTo>
                <a:cubicBezTo>
                  <a:pt x="16614" y="2284"/>
                  <a:pt x="16668" y="2260"/>
                  <a:pt x="16699" y="2223"/>
                </a:cubicBezTo>
                <a:lnTo>
                  <a:pt x="16699" y="2223"/>
                </a:lnTo>
                <a:lnTo>
                  <a:pt x="16540" y="2226"/>
                </a:lnTo>
                <a:lnTo>
                  <a:pt x="16553" y="2200"/>
                </a:lnTo>
                <a:lnTo>
                  <a:pt x="16553" y="2200"/>
                </a:lnTo>
                <a:cubicBezTo>
                  <a:pt x="16412" y="2267"/>
                  <a:pt x="16246" y="2233"/>
                  <a:pt x="16125" y="2365"/>
                </a:cubicBezTo>
                <a:cubicBezTo>
                  <a:pt x="16293" y="2561"/>
                  <a:pt x="15989" y="2524"/>
                  <a:pt x="15983" y="2645"/>
                </a:cubicBezTo>
                <a:cubicBezTo>
                  <a:pt x="15911" y="2608"/>
                  <a:pt x="15969" y="2233"/>
                  <a:pt x="16155" y="2115"/>
                </a:cubicBezTo>
                <a:cubicBezTo>
                  <a:pt x="16160" y="2158"/>
                  <a:pt x="16178" y="2172"/>
                  <a:pt x="16203" y="2172"/>
                </a:cubicBezTo>
                <a:cubicBezTo>
                  <a:pt x="16253" y="2172"/>
                  <a:pt x="16330" y="2115"/>
                  <a:pt x="16385" y="2115"/>
                </a:cubicBezTo>
                <a:cubicBezTo>
                  <a:pt x="16387" y="2115"/>
                  <a:pt x="16389" y="2115"/>
                  <a:pt x="16391" y="2115"/>
                </a:cubicBezTo>
                <a:cubicBezTo>
                  <a:pt x="16363" y="2082"/>
                  <a:pt x="16338" y="2071"/>
                  <a:pt x="16314" y="2071"/>
                </a:cubicBezTo>
                <a:cubicBezTo>
                  <a:pt x="16270" y="2071"/>
                  <a:pt x="16230" y="2108"/>
                  <a:pt x="16180" y="2108"/>
                </a:cubicBezTo>
                <a:cubicBezTo>
                  <a:pt x="16177" y="2108"/>
                  <a:pt x="16174" y="2108"/>
                  <a:pt x="16172" y="2108"/>
                </a:cubicBezTo>
                <a:cubicBezTo>
                  <a:pt x="16246" y="2024"/>
                  <a:pt x="16094" y="1960"/>
                  <a:pt x="16111" y="1882"/>
                </a:cubicBezTo>
                <a:cubicBezTo>
                  <a:pt x="16129" y="1834"/>
                  <a:pt x="16178" y="1716"/>
                  <a:pt x="16239" y="1716"/>
                </a:cubicBezTo>
                <a:cubicBezTo>
                  <a:pt x="16256" y="1716"/>
                  <a:pt x="16272" y="1724"/>
                  <a:pt x="16290" y="1743"/>
                </a:cubicBezTo>
                <a:cubicBezTo>
                  <a:pt x="16431" y="1784"/>
                  <a:pt x="16289" y="1921"/>
                  <a:pt x="16309" y="1921"/>
                </a:cubicBezTo>
                <a:cubicBezTo>
                  <a:pt x="16311" y="1921"/>
                  <a:pt x="16313" y="1921"/>
                  <a:pt x="16317" y="1919"/>
                </a:cubicBezTo>
                <a:cubicBezTo>
                  <a:pt x="16317" y="1996"/>
                  <a:pt x="16346" y="2017"/>
                  <a:pt x="16388" y="2017"/>
                </a:cubicBezTo>
                <a:cubicBezTo>
                  <a:pt x="16439" y="2017"/>
                  <a:pt x="16509" y="1985"/>
                  <a:pt x="16563" y="1985"/>
                </a:cubicBezTo>
                <a:cubicBezTo>
                  <a:pt x="16584" y="1985"/>
                  <a:pt x="16603" y="1990"/>
                  <a:pt x="16617" y="2003"/>
                </a:cubicBezTo>
                <a:cubicBezTo>
                  <a:pt x="16624" y="2024"/>
                  <a:pt x="16591" y="2041"/>
                  <a:pt x="16570" y="2050"/>
                </a:cubicBezTo>
                <a:cubicBezTo>
                  <a:pt x="16600" y="2053"/>
                  <a:pt x="16641" y="2059"/>
                  <a:pt x="16684" y="2059"/>
                </a:cubicBezTo>
                <a:cubicBezTo>
                  <a:pt x="16757" y="2059"/>
                  <a:pt x="16835" y="2041"/>
                  <a:pt x="16861" y="1953"/>
                </a:cubicBezTo>
                <a:lnTo>
                  <a:pt x="16861" y="1953"/>
                </a:lnTo>
                <a:lnTo>
                  <a:pt x="16641" y="2017"/>
                </a:lnTo>
                <a:cubicBezTo>
                  <a:pt x="16607" y="1963"/>
                  <a:pt x="16729" y="1902"/>
                  <a:pt x="16685" y="1807"/>
                </a:cubicBezTo>
                <a:lnTo>
                  <a:pt x="16685" y="1807"/>
                </a:lnTo>
                <a:cubicBezTo>
                  <a:pt x="16660" y="1820"/>
                  <a:pt x="16634" y="1828"/>
                  <a:pt x="16608" y="1828"/>
                </a:cubicBezTo>
                <a:cubicBezTo>
                  <a:pt x="16579" y="1828"/>
                  <a:pt x="16550" y="1818"/>
                  <a:pt x="16523" y="1794"/>
                </a:cubicBezTo>
                <a:lnTo>
                  <a:pt x="16546" y="1737"/>
                </a:lnTo>
                <a:cubicBezTo>
                  <a:pt x="16480" y="1642"/>
                  <a:pt x="16368" y="1614"/>
                  <a:pt x="16255" y="1614"/>
                </a:cubicBezTo>
                <a:cubicBezTo>
                  <a:pt x="16202" y="1614"/>
                  <a:pt x="16149" y="1620"/>
                  <a:pt x="16100" y="1629"/>
                </a:cubicBezTo>
                <a:cubicBezTo>
                  <a:pt x="16006" y="1933"/>
                  <a:pt x="15894" y="2105"/>
                  <a:pt x="15766" y="2426"/>
                </a:cubicBezTo>
                <a:cubicBezTo>
                  <a:pt x="15558" y="2389"/>
                  <a:pt x="15345" y="2331"/>
                  <a:pt x="15140" y="2224"/>
                </a:cubicBezTo>
                <a:lnTo>
                  <a:pt x="15140" y="2224"/>
                </a:lnTo>
                <a:cubicBezTo>
                  <a:pt x="15130" y="2292"/>
                  <a:pt x="15113" y="2356"/>
                  <a:pt x="15091" y="2412"/>
                </a:cubicBezTo>
                <a:cubicBezTo>
                  <a:pt x="15046" y="2318"/>
                  <a:pt x="14918" y="2354"/>
                  <a:pt x="14955" y="2200"/>
                </a:cubicBezTo>
                <a:lnTo>
                  <a:pt x="14955" y="2200"/>
                </a:lnTo>
                <a:cubicBezTo>
                  <a:pt x="14854" y="2341"/>
                  <a:pt x="14641" y="2426"/>
                  <a:pt x="14645" y="2585"/>
                </a:cubicBezTo>
                <a:cubicBezTo>
                  <a:pt x="14638" y="2588"/>
                  <a:pt x="14628" y="2588"/>
                  <a:pt x="14617" y="2591"/>
                </a:cubicBezTo>
                <a:cubicBezTo>
                  <a:pt x="14574" y="2402"/>
                  <a:pt x="14483" y="2243"/>
                  <a:pt x="14276" y="2162"/>
                </a:cubicBezTo>
                <a:cubicBezTo>
                  <a:pt x="14274" y="2162"/>
                  <a:pt x="14272" y="2162"/>
                  <a:pt x="14270" y="2162"/>
                </a:cubicBezTo>
                <a:cubicBezTo>
                  <a:pt x="14230" y="2162"/>
                  <a:pt x="14205" y="2264"/>
                  <a:pt x="14185" y="2409"/>
                </a:cubicBezTo>
                <a:cubicBezTo>
                  <a:pt x="14148" y="2351"/>
                  <a:pt x="14114" y="2301"/>
                  <a:pt x="14073" y="2287"/>
                </a:cubicBezTo>
                <a:cubicBezTo>
                  <a:pt x="14120" y="2227"/>
                  <a:pt x="14160" y="2142"/>
                  <a:pt x="14222" y="2142"/>
                </a:cubicBezTo>
                <a:cubicBezTo>
                  <a:pt x="14223" y="2142"/>
                  <a:pt x="14225" y="2142"/>
                  <a:pt x="14226" y="2142"/>
                </a:cubicBezTo>
                <a:lnTo>
                  <a:pt x="13901" y="2020"/>
                </a:lnTo>
                <a:lnTo>
                  <a:pt x="13942" y="1953"/>
                </a:lnTo>
                <a:lnTo>
                  <a:pt x="13942" y="1953"/>
                </a:lnTo>
                <a:lnTo>
                  <a:pt x="13790" y="2030"/>
                </a:lnTo>
                <a:cubicBezTo>
                  <a:pt x="13800" y="2027"/>
                  <a:pt x="13811" y="2026"/>
                  <a:pt x="13822" y="2026"/>
                </a:cubicBezTo>
                <a:cubicBezTo>
                  <a:pt x="13896" y="2026"/>
                  <a:pt x="13971" y="2094"/>
                  <a:pt x="13919" y="2223"/>
                </a:cubicBezTo>
                <a:cubicBezTo>
                  <a:pt x="13881" y="2242"/>
                  <a:pt x="13849" y="2248"/>
                  <a:pt x="13821" y="2248"/>
                </a:cubicBezTo>
                <a:cubicBezTo>
                  <a:pt x="13763" y="2248"/>
                  <a:pt x="13719" y="2222"/>
                  <a:pt x="13668" y="2222"/>
                </a:cubicBezTo>
                <a:cubicBezTo>
                  <a:pt x="13627" y="2222"/>
                  <a:pt x="13583" y="2239"/>
                  <a:pt x="13523" y="2301"/>
                </a:cubicBezTo>
                <a:cubicBezTo>
                  <a:pt x="13584" y="2017"/>
                  <a:pt x="13550" y="1963"/>
                  <a:pt x="13627" y="1807"/>
                </a:cubicBezTo>
                <a:cubicBezTo>
                  <a:pt x="13635" y="1811"/>
                  <a:pt x="13638" y="1818"/>
                  <a:pt x="13638" y="1824"/>
                </a:cubicBezTo>
                <a:cubicBezTo>
                  <a:pt x="13719" y="1679"/>
                  <a:pt x="13858" y="1534"/>
                  <a:pt x="13942" y="1510"/>
                </a:cubicBezTo>
                <a:cubicBezTo>
                  <a:pt x="13685" y="1358"/>
                  <a:pt x="13736" y="1473"/>
                  <a:pt x="13506" y="1355"/>
                </a:cubicBezTo>
                <a:cubicBezTo>
                  <a:pt x="13520" y="1186"/>
                  <a:pt x="13766" y="1227"/>
                  <a:pt x="13733" y="1102"/>
                </a:cubicBezTo>
                <a:lnTo>
                  <a:pt x="13733" y="1102"/>
                </a:lnTo>
                <a:lnTo>
                  <a:pt x="13945" y="1230"/>
                </a:lnTo>
                <a:cubicBezTo>
                  <a:pt x="13905" y="1233"/>
                  <a:pt x="13891" y="1270"/>
                  <a:pt x="13867" y="1294"/>
                </a:cubicBezTo>
                <a:cubicBezTo>
                  <a:pt x="13912" y="1273"/>
                  <a:pt x="13947" y="1266"/>
                  <a:pt x="13978" y="1266"/>
                </a:cubicBezTo>
                <a:cubicBezTo>
                  <a:pt x="14024" y="1266"/>
                  <a:pt x="14058" y="1282"/>
                  <a:pt x="14096" y="1282"/>
                </a:cubicBezTo>
                <a:cubicBezTo>
                  <a:pt x="14133" y="1282"/>
                  <a:pt x="14174" y="1266"/>
                  <a:pt x="14232" y="1203"/>
                </a:cubicBezTo>
                <a:lnTo>
                  <a:pt x="14232" y="1203"/>
                </a:lnTo>
                <a:cubicBezTo>
                  <a:pt x="14293" y="1297"/>
                  <a:pt x="14090" y="1308"/>
                  <a:pt x="14168" y="1352"/>
                </a:cubicBezTo>
                <a:cubicBezTo>
                  <a:pt x="14090" y="1369"/>
                  <a:pt x="13983" y="1540"/>
                  <a:pt x="13922" y="1662"/>
                </a:cubicBezTo>
                <a:cubicBezTo>
                  <a:pt x="13947" y="1677"/>
                  <a:pt x="13967" y="1683"/>
                  <a:pt x="13985" y="1683"/>
                </a:cubicBezTo>
                <a:cubicBezTo>
                  <a:pt x="14088" y="1683"/>
                  <a:pt x="14094" y="1468"/>
                  <a:pt x="14236" y="1436"/>
                </a:cubicBezTo>
                <a:lnTo>
                  <a:pt x="14321" y="1605"/>
                </a:lnTo>
                <a:cubicBezTo>
                  <a:pt x="14398" y="1588"/>
                  <a:pt x="14317" y="1510"/>
                  <a:pt x="14324" y="1463"/>
                </a:cubicBezTo>
                <a:cubicBezTo>
                  <a:pt x="14332" y="1460"/>
                  <a:pt x="14340" y="1459"/>
                  <a:pt x="14348" y="1459"/>
                </a:cubicBezTo>
                <a:cubicBezTo>
                  <a:pt x="14417" y="1459"/>
                  <a:pt x="14431" y="1553"/>
                  <a:pt x="14489" y="1568"/>
                </a:cubicBezTo>
                <a:cubicBezTo>
                  <a:pt x="14479" y="1527"/>
                  <a:pt x="14445" y="1473"/>
                  <a:pt x="14469" y="1412"/>
                </a:cubicBezTo>
                <a:lnTo>
                  <a:pt x="14469" y="1412"/>
                </a:lnTo>
                <a:cubicBezTo>
                  <a:pt x="14546" y="1558"/>
                  <a:pt x="14664" y="1502"/>
                  <a:pt x="14713" y="1745"/>
                </a:cubicBezTo>
                <a:lnTo>
                  <a:pt x="14713" y="1745"/>
                </a:lnTo>
                <a:cubicBezTo>
                  <a:pt x="14696" y="1623"/>
                  <a:pt x="14842" y="1486"/>
                  <a:pt x="14895" y="1459"/>
                </a:cubicBezTo>
                <a:lnTo>
                  <a:pt x="14739" y="1186"/>
                </a:lnTo>
                <a:cubicBezTo>
                  <a:pt x="14724" y="1187"/>
                  <a:pt x="14708" y="1188"/>
                  <a:pt x="14694" y="1188"/>
                </a:cubicBezTo>
                <a:cubicBezTo>
                  <a:pt x="14496" y="1188"/>
                  <a:pt x="14368" y="1105"/>
                  <a:pt x="14172" y="1105"/>
                </a:cubicBezTo>
                <a:cubicBezTo>
                  <a:pt x="14129" y="1105"/>
                  <a:pt x="14083" y="1109"/>
                  <a:pt x="14033" y="1118"/>
                </a:cubicBezTo>
                <a:lnTo>
                  <a:pt x="14067" y="1031"/>
                </a:lnTo>
                <a:cubicBezTo>
                  <a:pt x="13990" y="954"/>
                  <a:pt x="13926" y="924"/>
                  <a:pt x="13870" y="924"/>
                </a:cubicBezTo>
                <a:cubicBezTo>
                  <a:pt x="13661" y="924"/>
                  <a:pt x="13552" y="1330"/>
                  <a:pt x="13292" y="1330"/>
                </a:cubicBezTo>
                <a:cubicBezTo>
                  <a:pt x="13276" y="1330"/>
                  <a:pt x="13259" y="1328"/>
                  <a:pt x="13242" y="1325"/>
                </a:cubicBezTo>
                <a:cubicBezTo>
                  <a:pt x="13259" y="1210"/>
                  <a:pt x="13215" y="1208"/>
                  <a:pt x="13173" y="1208"/>
                </a:cubicBezTo>
                <a:cubicBezTo>
                  <a:pt x="13172" y="1208"/>
                  <a:pt x="13170" y="1208"/>
                  <a:pt x="13169" y="1208"/>
                </a:cubicBezTo>
                <a:cubicBezTo>
                  <a:pt x="13129" y="1208"/>
                  <a:pt x="13093" y="1206"/>
                  <a:pt x="13121" y="1102"/>
                </a:cubicBezTo>
                <a:lnTo>
                  <a:pt x="13121" y="1102"/>
                </a:lnTo>
                <a:cubicBezTo>
                  <a:pt x="13139" y="1109"/>
                  <a:pt x="13154" y="1112"/>
                  <a:pt x="13167" y="1112"/>
                </a:cubicBezTo>
                <a:cubicBezTo>
                  <a:pt x="13230" y="1112"/>
                  <a:pt x="13224" y="1032"/>
                  <a:pt x="13216" y="940"/>
                </a:cubicBezTo>
                <a:lnTo>
                  <a:pt x="13216" y="940"/>
                </a:lnTo>
                <a:cubicBezTo>
                  <a:pt x="13155" y="988"/>
                  <a:pt x="13096" y="1087"/>
                  <a:pt x="13025" y="1087"/>
                </a:cubicBezTo>
                <a:cubicBezTo>
                  <a:pt x="13001" y="1087"/>
                  <a:pt x="12976" y="1075"/>
                  <a:pt x="12949" y="1048"/>
                </a:cubicBezTo>
                <a:cubicBezTo>
                  <a:pt x="13019" y="943"/>
                  <a:pt x="12929" y="825"/>
                  <a:pt x="13064" y="808"/>
                </a:cubicBezTo>
                <a:cubicBezTo>
                  <a:pt x="12998" y="773"/>
                  <a:pt x="12943" y="753"/>
                  <a:pt x="12892" y="753"/>
                </a:cubicBezTo>
                <a:cubicBezTo>
                  <a:pt x="12817" y="753"/>
                  <a:pt x="12752" y="797"/>
                  <a:pt x="12675" y="906"/>
                </a:cubicBezTo>
                <a:cubicBezTo>
                  <a:pt x="12628" y="925"/>
                  <a:pt x="12595" y="934"/>
                  <a:pt x="12571" y="934"/>
                </a:cubicBezTo>
                <a:cubicBezTo>
                  <a:pt x="12440" y="934"/>
                  <a:pt x="12577" y="691"/>
                  <a:pt x="12395" y="691"/>
                </a:cubicBezTo>
                <a:cubicBezTo>
                  <a:pt x="12380" y="691"/>
                  <a:pt x="12363" y="693"/>
                  <a:pt x="12344" y="696"/>
                </a:cubicBezTo>
                <a:lnTo>
                  <a:pt x="12402" y="622"/>
                </a:lnTo>
                <a:lnTo>
                  <a:pt x="12222" y="615"/>
                </a:lnTo>
                <a:lnTo>
                  <a:pt x="12257" y="740"/>
                </a:lnTo>
                <a:lnTo>
                  <a:pt x="12023" y="831"/>
                </a:lnTo>
                <a:cubicBezTo>
                  <a:pt x="11875" y="929"/>
                  <a:pt x="12047" y="983"/>
                  <a:pt x="12010" y="1071"/>
                </a:cubicBezTo>
                <a:lnTo>
                  <a:pt x="12087" y="915"/>
                </a:lnTo>
                <a:cubicBezTo>
                  <a:pt x="12104" y="928"/>
                  <a:pt x="12123" y="932"/>
                  <a:pt x="12144" y="932"/>
                </a:cubicBezTo>
                <a:cubicBezTo>
                  <a:pt x="12183" y="932"/>
                  <a:pt x="12226" y="918"/>
                  <a:pt x="12257" y="918"/>
                </a:cubicBezTo>
                <a:cubicBezTo>
                  <a:pt x="12285" y="918"/>
                  <a:pt x="12303" y="929"/>
                  <a:pt x="12300" y="973"/>
                </a:cubicBezTo>
                <a:cubicBezTo>
                  <a:pt x="12299" y="973"/>
                  <a:pt x="12297" y="973"/>
                  <a:pt x="12295" y="973"/>
                </a:cubicBezTo>
                <a:cubicBezTo>
                  <a:pt x="12162" y="973"/>
                  <a:pt x="12164" y="1106"/>
                  <a:pt x="12098" y="1159"/>
                </a:cubicBezTo>
                <a:lnTo>
                  <a:pt x="12239" y="1122"/>
                </a:lnTo>
                <a:lnTo>
                  <a:pt x="12257" y="1253"/>
                </a:lnTo>
                <a:cubicBezTo>
                  <a:pt x="12320" y="1269"/>
                  <a:pt x="12375" y="1289"/>
                  <a:pt x="12428" y="1289"/>
                </a:cubicBezTo>
                <a:cubicBezTo>
                  <a:pt x="12480" y="1289"/>
                  <a:pt x="12529" y="1270"/>
                  <a:pt x="12581" y="1210"/>
                </a:cubicBezTo>
                <a:cubicBezTo>
                  <a:pt x="12573" y="1196"/>
                  <a:pt x="12565" y="1191"/>
                  <a:pt x="12556" y="1191"/>
                </a:cubicBezTo>
                <a:cubicBezTo>
                  <a:pt x="12527" y="1191"/>
                  <a:pt x="12493" y="1241"/>
                  <a:pt x="12468" y="1241"/>
                </a:cubicBezTo>
                <a:cubicBezTo>
                  <a:pt x="12458" y="1241"/>
                  <a:pt x="12449" y="1232"/>
                  <a:pt x="12442" y="1206"/>
                </a:cubicBezTo>
                <a:cubicBezTo>
                  <a:pt x="12547" y="1013"/>
                  <a:pt x="12709" y="1027"/>
                  <a:pt x="12874" y="990"/>
                </a:cubicBezTo>
                <a:lnTo>
                  <a:pt x="12874" y="990"/>
                </a:lnTo>
                <a:cubicBezTo>
                  <a:pt x="12871" y="1041"/>
                  <a:pt x="12915" y="1065"/>
                  <a:pt x="12885" y="1102"/>
                </a:cubicBezTo>
                <a:cubicBezTo>
                  <a:pt x="12882" y="1111"/>
                  <a:pt x="12874" y="1114"/>
                  <a:pt x="12867" y="1114"/>
                </a:cubicBezTo>
                <a:cubicBezTo>
                  <a:pt x="12857" y="1114"/>
                  <a:pt x="12846" y="1109"/>
                  <a:pt x="12841" y="1102"/>
                </a:cubicBezTo>
                <a:lnTo>
                  <a:pt x="12841" y="1102"/>
                </a:lnTo>
                <a:cubicBezTo>
                  <a:pt x="12831" y="1196"/>
                  <a:pt x="12732" y="1236"/>
                  <a:pt x="12868" y="1321"/>
                </a:cubicBezTo>
                <a:cubicBezTo>
                  <a:pt x="12783" y="1456"/>
                  <a:pt x="12628" y="1676"/>
                  <a:pt x="12621" y="1726"/>
                </a:cubicBezTo>
                <a:cubicBezTo>
                  <a:pt x="12593" y="1732"/>
                  <a:pt x="12562" y="1736"/>
                  <a:pt x="12531" y="1736"/>
                </a:cubicBezTo>
                <a:cubicBezTo>
                  <a:pt x="12459" y="1736"/>
                  <a:pt x="12389" y="1717"/>
                  <a:pt x="12351" y="1673"/>
                </a:cubicBezTo>
                <a:lnTo>
                  <a:pt x="12361" y="1642"/>
                </a:lnTo>
                <a:cubicBezTo>
                  <a:pt x="12352" y="1637"/>
                  <a:pt x="12340" y="1635"/>
                  <a:pt x="12327" y="1635"/>
                </a:cubicBezTo>
                <a:cubicBezTo>
                  <a:pt x="12285" y="1635"/>
                  <a:pt x="12229" y="1653"/>
                  <a:pt x="12187" y="1653"/>
                </a:cubicBezTo>
                <a:cubicBezTo>
                  <a:pt x="12146" y="1653"/>
                  <a:pt x="12117" y="1637"/>
                  <a:pt x="12124" y="1575"/>
                </a:cubicBezTo>
                <a:lnTo>
                  <a:pt x="12124" y="1575"/>
                </a:lnTo>
                <a:cubicBezTo>
                  <a:pt x="12074" y="1598"/>
                  <a:pt x="11942" y="1618"/>
                  <a:pt x="12051" y="1730"/>
                </a:cubicBezTo>
                <a:lnTo>
                  <a:pt x="11824" y="1771"/>
                </a:lnTo>
                <a:cubicBezTo>
                  <a:pt x="11915" y="1517"/>
                  <a:pt x="11730" y="1422"/>
                  <a:pt x="11979" y="1250"/>
                </a:cubicBezTo>
                <a:lnTo>
                  <a:pt x="11979" y="1250"/>
                </a:lnTo>
                <a:cubicBezTo>
                  <a:pt x="11973" y="1253"/>
                  <a:pt x="11888" y="1270"/>
                  <a:pt x="11760" y="1291"/>
                </a:cubicBezTo>
                <a:cubicBezTo>
                  <a:pt x="11763" y="1284"/>
                  <a:pt x="11767" y="1274"/>
                  <a:pt x="11770" y="1267"/>
                </a:cubicBezTo>
                <a:cubicBezTo>
                  <a:pt x="11780" y="1257"/>
                  <a:pt x="11787" y="1244"/>
                  <a:pt x="11797" y="1223"/>
                </a:cubicBezTo>
                <a:cubicBezTo>
                  <a:pt x="11817" y="1236"/>
                  <a:pt x="11837" y="1227"/>
                  <a:pt x="11831" y="1277"/>
                </a:cubicBezTo>
                <a:cubicBezTo>
                  <a:pt x="11942" y="1105"/>
                  <a:pt x="11844" y="1037"/>
                  <a:pt x="11736" y="996"/>
                </a:cubicBezTo>
                <a:lnTo>
                  <a:pt x="11675" y="1142"/>
                </a:lnTo>
                <a:cubicBezTo>
                  <a:pt x="11606" y="1049"/>
                  <a:pt x="11575" y="923"/>
                  <a:pt x="11466" y="923"/>
                </a:cubicBezTo>
                <a:cubicBezTo>
                  <a:pt x="11453" y="923"/>
                  <a:pt x="11438" y="925"/>
                  <a:pt x="11422" y="929"/>
                </a:cubicBezTo>
                <a:lnTo>
                  <a:pt x="11003" y="1419"/>
                </a:lnTo>
                <a:cubicBezTo>
                  <a:pt x="10972" y="1422"/>
                  <a:pt x="10939" y="1429"/>
                  <a:pt x="10908" y="1433"/>
                </a:cubicBezTo>
                <a:cubicBezTo>
                  <a:pt x="10885" y="1341"/>
                  <a:pt x="10740" y="1375"/>
                  <a:pt x="10827" y="1216"/>
                </a:cubicBezTo>
                <a:cubicBezTo>
                  <a:pt x="10827" y="1169"/>
                  <a:pt x="10851" y="1141"/>
                  <a:pt x="10883" y="1141"/>
                </a:cubicBezTo>
                <a:cubicBezTo>
                  <a:pt x="10898" y="1141"/>
                  <a:pt x="10915" y="1148"/>
                  <a:pt x="10932" y="1163"/>
                </a:cubicBezTo>
                <a:cubicBezTo>
                  <a:pt x="10936" y="1183"/>
                  <a:pt x="10919" y="1193"/>
                  <a:pt x="10925" y="1213"/>
                </a:cubicBezTo>
                <a:cubicBezTo>
                  <a:pt x="10963" y="1125"/>
                  <a:pt x="10989" y="1017"/>
                  <a:pt x="10942" y="902"/>
                </a:cubicBezTo>
                <a:lnTo>
                  <a:pt x="10942" y="902"/>
                </a:lnTo>
                <a:cubicBezTo>
                  <a:pt x="10980" y="923"/>
                  <a:pt x="10998" y="939"/>
                  <a:pt x="11017" y="939"/>
                </a:cubicBezTo>
                <a:cubicBezTo>
                  <a:pt x="11033" y="939"/>
                  <a:pt x="11049" y="929"/>
                  <a:pt x="11078" y="906"/>
                </a:cubicBezTo>
                <a:lnTo>
                  <a:pt x="11010" y="868"/>
                </a:lnTo>
                <a:cubicBezTo>
                  <a:pt x="11125" y="859"/>
                  <a:pt x="11334" y="683"/>
                  <a:pt x="11357" y="555"/>
                </a:cubicBezTo>
                <a:lnTo>
                  <a:pt x="11357" y="555"/>
                </a:lnTo>
                <a:cubicBezTo>
                  <a:pt x="11336" y="607"/>
                  <a:pt x="11318" y="627"/>
                  <a:pt x="11303" y="627"/>
                </a:cubicBezTo>
                <a:cubicBezTo>
                  <a:pt x="11266" y="627"/>
                  <a:pt x="11241" y="523"/>
                  <a:pt x="11206" y="490"/>
                </a:cubicBezTo>
                <a:cubicBezTo>
                  <a:pt x="11256" y="466"/>
                  <a:pt x="11371" y="385"/>
                  <a:pt x="11304" y="348"/>
                </a:cubicBezTo>
                <a:lnTo>
                  <a:pt x="11304" y="348"/>
                </a:lnTo>
                <a:cubicBezTo>
                  <a:pt x="11263" y="416"/>
                  <a:pt x="11044" y="480"/>
                  <a:pt x="11169" y="578"/>
                </a:cubicBezTo>
                <a:cubicBezTo>
                  <a:pt x="11118" y="605"/>
                  <a:pt x="11055" y="648"/>
                  <a:pt x="11001" y="648"/>
                </a:cubicBezTo>
                <a:cubicBezTo>
                  <a:pt x="10979" y="648"/>
                  <a:pt x="10959" y="641"/>
                  <a:pt x="10942" y="622"/>
                </a:cubicBezTo>
                <a:cubicBezTo>
                  <a:pt x="11040" y="547"/>
                  <a:pt x="11003" y="477"/>
                  <a:pt x="11050" y="358"/>
                </a:cubicBezTo>
                <a:lnTo>
                  <a:pt x="11050" y="358"/>
                </a:lnTo>
                <a:cubicBezTo>
                  <a:pt x="10956" y="449"/>
                  <a:pt x="10932" y="581"/>
                  <a:pt x="10908" y="639"/>
                </a:cubicBezTo>
                <a:cubicBezTo>
                  <a:pt x="10756" y="462"/>
                  <a:pt x="10727" y="168"/>
                  <a:pt x="10539" y="168"/>
                </a:cubicBezTo>
                <a:cubicBezTo>
                  <a:pt x="10518" y="168"/>
                  <a:pt x="10495" y="171"/>
                  <a:pt x="10470" y="179"/>
                </a:cubicBezTo>
                <a:cubicBezTo>
                  <a:pt x="10436" y="196"/>
                  <a:pt x="10621" y="152"/>
                  <a:pt x="10574" y="267"/>
                </a:cubicBezTo>
                <a:cubicBezTo>
                  <a:pt x="10539" y="296"/>
                  <a:pt x="10510" y="309"/>
                  <a:pt x="10487" y="309"/>
                </a:cubicBezTo>
                <a:cubicBezTo>
                  <a:pt x="10380" y="309"/>
                  <a:pt x="10374" y="56"/>
                  <a:pt x="10267" y="56"/>
                </a:cubicBezTo>
                <a:cubicBezTo>
                  <a:pt x="10259" y="56"/>
                  <a:pt x="10249" y="57"/>
                  <a:pt x="10239" y="61"/>
                </a:cubicBezTo>
                <a:lnTo>
                  <a:pt x="10239" y="271"/>
                </a:lnTo>
                <a:cubicBezTo>
                  <a:pt x="10186" y="298"/>
                  <a:pt x="10071" y="307"/>
                  <a:pt x="10013" y="315"/>
                </a:cubicBezTo>
                <a:cubicBezTo>
                  <a:pt x="10013" y="243"/>
                  <a:pt x="9888" y="71"/>
                  <a:pt x="10016" y="34"/>
                </a:cubicBezTo>
                <a:cubicBezTo>
                  <a:pt x="9986" y="11"/>
                  <a:pt x="9958" y="1"/>
                  <a:pt x="9932" y="1"/>
                </a:cubicBezTo>
                <a:close/>
              </a:path>
            </a:pathLst>
          </a:custGeom>
          <a:solidFill>
            <a:srgbClr val="FDF5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8"/>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Social Media</a:t>
            </a:r>
            <a:endParaRPr/>
          </a:p>
        </p:txBody>
      </p:sp>
      <p:sp>
        <p:nvSpPr>
          <p:cNvPr id="5706" name="Google Shape;5706;p58"/>
          <p:cNvSpPr/>
          <p:nvPr/>
        </p:nvSpPr>
        <p:spPr>
          <a:xfrm>
            <a:off x="5489653" y="1227050"/>
            <a:ext cx="1646884" cy="3283981"/>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pic>
        <p:nvPicPr>
          <p:cNvPr id="5707" name="Google Shape;5707;p58"/>
          <p:cNvPicPr preferRelativeResize="0"/>
          <p:nvPr/>
        </p:nvPicPr>
        <p:blipFill rotWithShape="1">
          <a:blip r:embed="rId4">
            <a:alphaModFix/>
          </a:blip>
          <a:srcRect l="34246" r="34246"/>
          <a:stretch/>
        </p:blipFill>
        <p:spPr>
          <a:xfrm>
            <a:off x="5548511" y="1494586"/>
            <a:ext cx="1534366" cy="2739269"/>
          </a:xfrm>
          <a:prstGeom prst="rect">
            <a:avLst/>
          </a:prstGeom>
          <a:noFill/>
          <a:ln>
            <a:noFill/>
          </a:ln>
        </p:spPr>
      </p:pic>
      <p:sp>
        <p:nvSpPr>
          <p:cNvPr id="5708" name="Google Shape;5708;p58"/>
          <p:cNvSpPr txBox="1"/>
          <p:nvPr/>
        </p:nvSpPr>
        <p:spPr>
          <a:xfrm flipH="1">
            <a:off x="1942149" y="1833500"/>
            <a:ext cx="2717700" cy="1932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Barlow Semi Condensed Light"/>
                <a:ea typeface="Barlow Semi Condensed Light"/>
                <a:cs typeface="Barlow Semi Condensed Light"/>
                <a:sym typeface="Barlow Semi Condensed Light"/>
              </a:rPr>
              <a:t>Mercury is the closest planet to the Sun and the smallest one in the Solar System. It’s name has nothing to do with the liquid metal</a:t>
            </a:r>
            <a:endParaRPr>
              <a:solidFill>
                <a:schemeClr val="dk1"/>
              </a:solidFill>
              <a:latin typeface="Barlow Semi Condensed Light"/>
              <a:ea typeface="Barlow Semi Condensed Light"/>
              <a:cs typeface="Barlow Semi Condensed Light"/>
              <a:sym typeface="Barlow Semi Condensed 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12"/>
        <p:cNvGrpSpPr/>
        <p:nvPr/>
      </p:nvGrpSpPr>
      <p:grpSpPr>
        <a:xfrm>
          <a:off x="0" y="0"/>
          <a:ext cx="0" cy="0"/>
          <a:chOff x="0" y="0"/>
          <a:chExt cx="0" cy="0"/>
        </a:xfrm>
      </p:grpSpPr>
      <p:sp>
        <p:nvSpPr>
          <p:cNvPr id="5713" name="Google Shape;5713;p59"/>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grpSp>
        <p:nvGrpSpPr>
          <p:cNvPr id="5714" name="Google Shape;5714;p59"/>
          <p:cNvGrpSpPr/>
          <p:nvPr/>
        </p:nvGrpSpPr>
        <p:grpSpPr>
          <a:xfrm>
            <a:off x="3130050" y="1501450"/>
            <a:ext cx="2883903" cy="2409441"/>
            <a:chOff x="3130050" y="1367025"/>
            <a:chExt cx="2883903" cy="2409441"/>
          </a:xfrm>
        </p:grpSpPr>
        <p:sp>
          <p:nvSpPr>
            <p:cNvPr id="5715" name="Google Shape;5715;p59"/>
            <p:cNvSpPr/>
            <p:nvPr/>
          </p:nvSpPr>
          <p:spPr>
            <a:xfrm>
              <a:off x="3130050" y="1455633"/>
              <a:ext cx="2883903" cy="2156466"/>
            </a:xfrm>
            <a:custGeom>
              <a:avLst/>
              <a:gdLst/>
              <a:ahLst/>
              <a:cxnLst/>
              <a:rect l="l" t="t" r="r" b="b"/>
              <a:pathLst>
                <a:path w="84134" h="62912" extrusionOk="0">
                  <a:moveTo>
                    <a:pt x="17950" y="0"/>
                  </a:moveTo>
                  <a:cubicBezTo>
                    <a:pt x="16408" y="0"/>
                    <a:pt x="14810" y="258"/>
                    <a:pt x="13159" y="825"/>
                  </a:cubicBezTo>
                  <a:cubicBezTo>
                    <a:pt x="2805" y="4381"/>
                    <a:pt x="1" y="20822"/>
                    <a:pt x="9693" y="36352"/>
                  </a:cubicBezTo>
                  <a:cubicBezTo>
                    <a:pt x="18778" y="50906"/>
                    <a:pt x="42067" y="62911"/>
                    <a:pt x="42067" y="62911"/>
                  </a:cubicBezTo>
                  <a:cubicBezTo>
                    <a:pt x="42067" y="62911"/>
                    <a:pt x="65353" y="50906"/>
                    <a:pt x="74438" y="36352"/>
                  </a:cubicBezTo>
                  <a:cubicBezTo>
                    <a:pt x="84133" y="20822"/>
                    <a:pt x="81325" y="4381"/>
                    <a:pt x="70972" y="825"/>
                  </a:cubicBezTo>
                  <a:cubicBezTo>
                    <a:pt x="69321" y="258"/>
                    <a:pt x="67723" y="0"/>
                    <a:pt x="66181" y="0"/>
                  </a:cubicBezTo>
                  <a:cubicBezTo>
                    <a:pt x="53811" y="0"/>
                    <a:pt x="45072" y="16614"/>
                    <a:pt x="42067" y="23799"/>
                  </a:cubicBezTo>
                  <a:cubicBezTo>
                    <a:pt x="39063" y="16614"/>
                    <a:pt x="30320" y="0"/>
                    <a:pt x="17950" y="0"/>
                  </a:cubicBezTo>
                  <a:close/>
                </a:path>
              </a:pathLst>
            </a:custGeom>
            <a:solidFill>
              <a:srgbClr val="FFB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9"/>
            <p:cNvSpPr/>
            <p:nvPr/>
          </p:nvSpPr>
          <p:spPr>
            <a:xfrm>
              <a:off x="4501721" y="1581432"/>
              <a:ext cx="1186276" cy="1304156"/>
            </a:xfrm>
            <a:custGeom>
              <a:avLst/>
              <a:gdLst/>
              <a:ahLst/>
              <a:cxnLst/>
              <a:rect l="l" t="t" r="r" b="b"/>
              <a:pathLst>
                <a:path w="34608" h="38047" extrusionOk="0">
                  <a:moveTo>
                    <a:pt x="15467" y="1"/>
                  </a:moveTo>
                  <a:cubicBezTo>
                    <a:pt x="10708" y="1"/>
                    <a:pt x="7797" y="3880"/>
                    <a:pt x="6966" y="6157"/>
                  </a:cubicBezTo>
                  <a:cubicBezTo>
                    <a:pt x="1" y="25249"/>
                    <a:pt x="8740" y="35015"/>
                    <a:pt x="13930" y="36982"/>
                  </a:cubicBezTo>
                  <a:cubicBezTo>
                    <a:pt x="15878" y="37721"/>
                    <a:pt x="17796" y="38047"/>
                    <a:pt x="19629" y="38047"/>
                  </a:cubicBezTo>
                  <a:cubicBezTo>
                    <a:pt x="27254" y="38047"/>
                    <a:pt x="33393" y="32407"/>
                    <a:pt x="34036" y="27456"/>
                  </a:cubicBezTo>
                  <a:cubicBezTo>
                    <a:pt x="34608" y="23043"/>
                    <a:pt x="30714" y="20269"/>
                    <a:pt x="28521" y="17159"/>
                  </a:cubicBezTo>
                  <a:cubicBezTo>
                    <a:pt x="27194" y="15285"/>
                    <a:pt x="26457" y="13135"/>
                    <a:pt x="26108" y="10842"/>
                  </a:cubicBezTo>
                  <a:cubicBezTo>
                    <a:pt x="25809" y="8871"/>
                    <a:pt x="25693" y="6815"/>
                    <a:pt x="24922" y="4961"/>
                  </a:cubicBezTo>
                  <a:cubicBezTo>
                    <a:pt x="23489" y="1515"/>
                    <a:pt x="19971" y="551"/>
                    <a:pt x="16755" y="93"/>
                  </a:cubicBezTo>
                  <a:cubicBezTo>
                    <a:pt x="16312" y="30"/>
                    <a:pt x="15882" y="1"/>
                    <a:pt x="15467"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9"/>
            <p:cNvSpPr/>
            <p:nvPr/>
          </p:nvSpPr>
          <p:spPr>
            <a:xfrm>
              <a:off x="4622345" y="2024575"/>
              <a:ext cx="146022" cy="695319"/>
            </a:xfrm>
            <a:custGeom>
              <a:avLst/>
              <a:gdLst/>
              <a:ahLst/>
              <a:cxnLst/>
              <a:rect l="l" t="t" r="r" b="b"/>
              <a:pathLst>
                <a:path w="4260" h="20285" extrusionOk="0">
                  <a:moveTo>
                    <a:pt x="1691" y="1"/>
                  </a:moveTo>
                  <a:cubicBezTo>
                    <a:pt x="1647" y="1"/>
                    <a:pt x="1602" y="24"/>
                    <a:pt x="1586" y="70"/>
                  </a:cubicBezTo>
                  <a:cubicBezTo>
                    <a:pt x="1254" y="1041"/>
                    <a:pt x="1081" y="2090"/>
                    <a:pt x="875" y="3094"/>
                  </a:cubicBezTo>
                  <a:cubicBezTo>
                    <a:pt x="679" y="4051"/>
                    <a:pt x="506" y="5011"/>
                    <a:pt x="373" y="5981"/>
                  </a:cubicBezTo>
                  <a:cubicBezTo>
                    <a:pt x="113" y="7899"/>
                    <a:pt x="1" y="9853"/>
                    <a:pt x="217" y="11783"/>
                  </a:cubicBezTo>
                  <a:cubicBezTo>
                    <a:pt x="572" y="14969"/>
                    <a:pt x="1779" y="18043"/>
                    <a:pt x="4145" y="20269"/>
                  </a:cubicBezTo>
                  <a:cubicBezTo>
                    <a:pt x="4156" y="20280"/>
                    <a:pt x="4168" y="20284"/>
                    <a:pt x="4180" y="20284"/>
                  </a:cubicBezTo>
                  <a:cubicBezTo>
                    <a:pt x="4222" y="20284"/>
                    <a:pt x="4259" y="20232"/>
                    <a:pt x="4220" y="20193"/>
                  </a:cubicBezTo>
                  <a:cubicBezTo>
                    <a:pt x="1888" y="17863"/>
                    <a:pt x="768" y="14568"/>
                    <a:pt x="509" y="11335"/>
                  </a:cubicBezTo>
                  <a:cubicBezTo>
                    <a:pt x="360" y="9477"/>
                    <a:pt x="486" y="7606"/>
                    <a:pt x="745" y="5762"/>
                  </a:cubicBezTo>
                  <a:cubicBezTo>
                    <a:pt x="888" y="4752"/>
                    <a:pt x="1067" y="3748"/>
                    <a:pt x="1267" y="2745"/>
                  </a:cubicBezTo>
                  <a:cubicBezTo>
                    <a:pt x="1443" y="1868"/>
                    <a:pt x="1682" y="987"/>
                    <a:pt x="1785" y="100"/>
                  </a:cubicBezTo>
                  <a:cubicBezTo>
                    <a:pt x="1792" y="34"/>
                    <a:pt x="1743" y="1"/>
                    <a:pt x="1691"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9"/>
            <p:cNvSpPr/>
            <p:nvPr/>
          </p:nvSpPr>
          <p:spPr>
            <a:xfrm>
              <a:off x="5421401" y="2075854"/>
              <a:ext cx="283372" cy="505182"/>
            </a:xfrm>
            <a:custGeom>
              <a:avLst/>
              <a:gdLst/>
              <a:ahLst/>
              <a:cxnLst/>
              <a:rect l="l" t="t" r="r" b="b"/>
              <a:pathLst>
                <a:path w="8267" h="14738" extrusionOk="0">
                  <a:moveTo>
                    <a:pt x="41" y="0"/>
                  </a:moveTo>
                  <a:cubicBezTo>
                    <a:pt x="22" y="0"/>
                    <a:pt x="0" y="18"/>
                    <a:pt x="9" y="39"/>
                  </a:cubicBezTo>
                  <a:cubicBezTo>
                    <a:pt x="471" y="1243"/>
                    <a:pt x="1096" y="2379"/>
                    <a:pt x="1907" y="3382"/>
                  </a:cubicBezTo>
                  <a:cubicBezTo>
                    <a:pt x="2787" y="4465"/>
                    <a:pt x="3844" y="5386"/>
                    <a:pt x="4764" y="6433"/>
                  </a:cubicBezTo>
                  <a:cubicBezTo>
                    <a:pt x="5701" y="7500"/>
                    <a:pt x="6664" y="8705"/>
                    <a:pt x="7296" y="9988"/>
                  </a:cubicBezTo>
                  <a:cubicBezTo>
                    <a:pt x="8014" y="11447"/>
                    <a:pt x="7963" y="13095"/>
                    <a:pt x="7664" y="14657"/>
                  </a:cubicBezTo>
                  <a:cubicBezTo>
                    <a:pt x="7655" y="14705"/>
                    <a:pt x="7693" y="14738"/>
                    <a:pt x="7730" y="14738"/>
                  </a:cubicBezTo>
                  <a:cubicBezTo>
                    <a:pt x="7754" y="14738"/>
                    <a:pt x="7776" y="14724"/>
                    <a:pt x="7784" y="14693"/>
                  </a:cubicBezTo>
                  <a:cubicBezTo>
                    <a:pt x="8123" y="13367"/>
                    <a:pt x="8266" y="11952"/>
                    <a:pt x="7864" y="10623"/>
                  </a:cubicBezTo>
                  <a:cubicBezTo>
                    <a:pt x="7465" y="9314"/>
                    <a:pt x="6535" y="8170"/>
                    <a:pt x="5704" y="7107"/>
                  </a:cubicBezTo>
                  <a:cubicBezTo>
                    <a:pt x="4774" y="5914"/>
                    <a:pt x="3644" y="4924"/>
                    <a:pt x="2608" y="3834"/>
                  </a:cubicBezTo>
                  <a:cubicBezTo>
                    <a:pt x="1534" y="2711"/>
                    <a:pt x="663" y="1452"/>
                    <a:pt x="65" y="16"/>
                  </a:cubicBezTo>
                  <a:cubicBezTo>
                    <a:pt x="61" y="5"/>
                    <a:pt x="51" y="0"/>
                    <a:pt x="41"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9"/>
            <p:cNvSpPr/>
            <p:nvPr/>
          </p:nvSpPr>
          <p:spPr>
            <a:xfrm>
              <a:off x="5389077" y="1958282"/>
              <a:ext cx="344352" cy="501754"/>
            </a:xfrm>
            <a:custGeom>
              <a:avLst/>
              <a:gdLst/>
              <a:ahLst/>
              <a:cxnLst/>
              <a:rect l="l" t="t" r="r" b="b"/>
              <a:pathLst>
                <a:path w="10046" h="14638" extrusionOk="0">
                  <a:moveTo>
                    <a:pt x="33" y="0"/>
                  </a:moveTo>
                  <a:cubicBezTo>
                    <a:pt x="16" y="0"/>
                    <a:pt x="0" y="11"/>
                    <a:pt x="2" y="34"/>
                  </a:cubicBezTo>
                  <a:cubicBezTo>
                    <a:pt x="248" y="2945"/>
                    <a:pt x="1829" y="5377"/>
                    <a:pt x="3799" y="7453"/>
                  </a:cubicBezTo>
                  <a:cubicBezTo>
                    <a:pt x="4886" y="8600"/>
                    <a:pt x="6069" y="9646"/>
                    <a:pt x="7219" y="10730"/>
                  </a:cubicBezTo>
                  <a:cubicBezTo>
                    <a:pt x="8408" y="11850"/>
                    <a:pt x="9452" y="13026"/>
                    <a:pt x="9957" y="14604"/>
                  </a:cubicBezTo>
                  <a:cubicBezTo>
                    <a:pt x="9963" y="14627"/>
                    <a:pt x="9980" y="14637"/>
                    <a:pt x="9997" y="14637"/>
                  </a:cubicBezTo>
                  <a:cubicBezTo>
                    <a:pt x="10021" y="14637"/>
                    <a:pt x="10046" y="14616"/>
                    <a:pt x="10040" y="14584"/>
                  </a:cubicBezTo>
                  <a:cubicBezTo>
                    <a:pt x="9808" y="13275"/>
                    <a:pt x="8943" y="12175"/>
                    <a:pt x="8053" y="11232"/>
                  </a:cubicBezTo>
                  <a:cubicBezTo>
                    <a:pt x="6989" y="10102"/>
                    <a:pt x="5823" y="9079"/>
                    <a:pt x="4724" y="7985"/>
                  </a:cubicBezTo>
                  <a:cubicBezTo>
                    <a:pt x="2543" y="5826"/>
                    <a:pt x="410" y="3201"/>
                    <a:pt x="71" y="34"/>
                  </a:cubicBezTo>
                  <a:cubicBezTo>
                    <a:pt x="70" y="12"/>
                    <a:pt x="51" y="0"/>
                    <a:pt x="33"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9"/>
            <p:cNvSpPr/>
            <p:nvPr/>
          </p:nvSpPr>
          <p:spPr>
            <a:xfrm>
              <a:off x="4590809" y="1829534"/>
              <a:ext cx="152569" cy="702826"/>
            </a:xfrm>
            <a:custGeom>
              <a:avLst/>
              <a:gdLst/>
              <a:ahLst/>
              <a:cxnLst/>
              <a:rect l="l" t="t" r="r" b="b"/>
              <a:pathLst>
                <a:path w="4451" h="20504" extrusionOk="0">
                  <a:moveTo>
                    <a:pt x="4348" y="0"/>
                  </a:moveTo>
                  <a:cubicBezTo>
                    <a:pt x="4321" y="0"/>
                    <a:pt x="4295" y="13"/>
                    <a:pt x="4280" y="42"/>
                  </a:cubicBezTo>
                  <a:cubicBezTo>
                    <a:pt x="3459" y="1627"/>
                    <a:pt x="2864" y="3405"/>
                    <a:pt x="2277" y="5086"/>
                  </a:cubicBezTo>
                  <a:cubicBezTo>
                    <a:pt x="1668" y="6820"/>
                    <a:pt x="1140" y="8581"/>
                    <a:pt x="765" y="10379"/>
                  </a:cubicBezTo>
                  <a:cubicBezTo>
                    <a:pt x="406" y="12117"/>
                    <a:pt x="190" y="13888"/>
                    <a:pt x="203" y="15666"/>
                  </a:cubicBezTo>
                  <a:cubicBezTo>
                    <a:pt x="216" y="17304"/>
                    <a:pt x="392" y="18995"/>
                    <a:pt x="1100" y="20490"/>
                  </a:cubicBezTo>
                  <a:cubicBezTo>
                    <a:pt x="1105" y="20500"/>
                    <a:pt x="1113" y="20504"/>
                    <a:pt x="1122" y="20504"/>
                  </a:cubicBezTo>
                  <a:cubicBezTo>
                    <a:pt x="1141" y="20504"/>
                    <a:pt x="1164" y="20486"/>
                    <a:pt x="1157" y="20463"/>
                  </a:cubicBezTo>
                  <a:cubicBezTo>
                    <a:pt x="1" y="17164"/>
                    <a:pt x="403" y="13376"/>
                    <a:pt x="1157" y="10030"/>
                  </a:cubicBezTo>
                  <a:cubicBezTo>
                    <a:pt x="1536" y="8346"/>
                    <a:pt x="2047" y="6691"/>
                    <a:pt x="2616" y="5059"/>
                  </a:cubicBezTo>
                  <a:cubicBezTo>
                    <a:pt x="3194" y="3408"/>
                    <a:pt x="3951" y="1783"/>
                    <a:pt x="4433" y="102"/>
                  </a:cubicBezTo>
                  <a:cubicBezTo>
                    <a:pt x="4450" y="43"/>
                    <a:pt x="4398" y="0"/>
                    <a:pt x="434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9"/>
            <p:cNvSpPr/>
            <p:nvPr/>
          </p:nvSpPr>
          <p:spPr>
            <a:xfrm>
              <a:off x="4749585" y="1615333"/>
              <a:ext cx="325054" cy="1269364"/>
            </a:xfrm>
            <a:custGeom>
              <a:avLst/>
              <a:gdLst/>
              <a:ahLst/>
              <a:cxnLst/>
              <a:rect l="l" t="t" r="r" b="b"/>
              <a:pathLst>
                <a:path w="9483" h="37032" extrusionOk="0">
                  <a:moveTo>
                    <a:pt x="4475" y="0"/>
                  </a:moveTo>
                  <a:cubicBezTo>
                    <a:pt x="4463" y="0"/>
                    <a:pt x="4452" y="5"/>
                    <a:pt x="4443" y="17"/>
                  </a:cubicBezTo>
                  <a:cubicBezTo>
                    <a:pt x="1390" y="4437"/>
                    <a:pt x="775" y="10092"/>
                    <a:pt x="675" y="15308"/>
                  </a:cubicBezTo>
                  <a:cubicBezTo>
                    <a:pt x="661" y="16110"/>
                    <a:pt x="668" y="16914"/>
                    <a:pt x="698" y="17714"/>
                  </a:cubicBezTo>
                  <a:cubicBezTo>
                    <a:pt x="0" y="23802"/>
                    <a:pt x="1485" y="30271"/>
                    <a:pt x="5038" y="35279"/>
                  </a:cubicBezTo>
                  <a:cubicBezTo>
                    <a:pt x="5051" y="35298"/>
                    <a:pt x="5070" y="35306"/>
                    <a:pt x="5088" y="35306"/>
                  </a:cubicBezTo>
                  <a:cubicBezTo>
                    <a:pt x="5129" y="35306"/>
                    <a:pt x="5168" y="35266"/>
                    <a:pt x="5141" y="35222"/>
                  </a:cubicBezTo>
                  <a:cubicBezTo>
                    <a:pt x="1961" y="30185"/>
                    <a:pt x="362" y="24390"/>
                    <a:pt x="732" y="18486"/>
                  </a:cubicBezTo>
                  <a:lnTo>
                    <a:pt x="732" y="18486"/>
                  </a:lnTo>
                  <a:cubicBezTo>
                    <a:pt x="974" y="22825"/>
                    <a:pt x="1931" y="27135"/>
                    <a:pt x="4087" y="30952"/>
                  </a:cubicBezTo>
                  <a:cubicBezTo>
                    <a:pt x="5410" y="33291"/>
                    <a:pt x="7174" y="35409"/>
                    <a:pt x="9351" y="37020"/>
                  </a:cubicBezTo>
                  <a:cubicBezTo>
                    <a:pt x="9361" y="37028"/>
                    <a:pt x="9373" y="37032"/>
                    <a:pt x="9384" y="37032"/>
                  </a:cubicBezTo>
                  <a:cubicBezTo>
                    <a:pt x="9436" y="37032"/>
                    <a:pt x="9483" y="36955"/>
                    <a:pt x="9434" y="36917"/>
                  </a:cubicBezTo>
                  <a:cubicBezTo>
                    <a:pt x="5569" y="33840"/>
                    <a:pt x="3097" y="29448"/>
                    <a:pt x="1908" y="24726"/>
                  </a:cubicBezTo>
                  <a:cubicBezTo>
                    <a:pt x="1233" y="22031"/>
                    <a:pt x="957" y="19253"/>
                    <a:pt x="934" y="16478"/>
                  </a:cubicBezTo>
                  <a:cubicBezTo>
                    <a:pt x="937" y="16442"/>
                    <a:pt x="944" y="16402"/>
                    <a:pt x="947" y="16365"/>
                  </a:cubicBezTo>
                  <a:cubicBezTo>
                    <a:pt x="951" y="16352"/>
                    <a:pt x="941" y="16345"/>
                    <a:pt x="931" y="16339"/>
                  </a:cubicBezTo>
                  <a:cubicBezTo>
                    <a:pt x="914" y="13634"/>
                    <a:pt x="1080" y="10896"/>
                    <a:pt x="1529" y="8228"/>
                  </a:cubicBezTo>
                  <a:cubicBezTo>
                    <a:pt x="2017" y="5350"/>
                    <a:pt x="2914" y="2529"/>
                    <a:pt x="4509" y="57"/>
                  </a:cubicBezTo>
                  <a:cubicBezTo>
                    <a:pt x="4528" y="29"/>
                    <a:pt x="4502" y="0"/>
                    <a:pt x="4475"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9"/>
            <p:cNvSpPr/>
            <p:nvPr/>
          </p:nvSpPr>
          <p:spPr>
            <a:xfrm>
              <a:off x="5185945" y="1603918"/>
              <a:ext cx="456062" cy="1077273"/>
            </a:xfrm>
            <a:custGeom>
              <a:avLst/>
              <a:gdLst/>
              <a:ahLst/>
              <a:cxnLst/>
              <a:rect l="l" t="t" r="r" b="b"/>
              <a:pathLst>
                <a:path w="13305" h="31428" extrusionOk="0">
                  <a:moveTo>
                    <a:pt x="31" y="0"/>
                  </a:moveTo>
                  <a:cubicBezTo>
                    <a:pt x="13" y="0"/>
                    <a:pt x="0" y="27"/>
                    <a:pt x="19" y="38"/>
                  </a:cubicBezTo>
                  <a:cubicBezTo>
                    <a:pt x="4004" y="2773"/>
                    <a:pt x="4043" y="8085"/>
                    <a:pt x="4911" y="12289"/>
                  </a:cubicBezTo>
                  <a:cubicBezTo>
                    <a:pt x="5376" y="14542"/>
                    <a:pt x="6193" y="16669"/>
                    <a:pt x="7606" y="18520"/>
                  </a:cubicBezTo>
                  <a:cubicBezTo>
                    <a:pt x="8985" y="20323"/>
                    <a:pt x="10885" y="21746"/>
                    <a:pt x="11949" y="23776"/>
                  </a:cubicBezTo>
                  <a:cubicBezTo>
                    <a:pt x="13198" y="26162"/>
                    <a:pt x="13111" y="28943"/>
                    <a:pt x="12015" y="31356"/>
                  </a:cubicBezTo>
                  <a:cubicBezTo>
                    <a:pt x="11999" y="31392"/>
                    <a:pt x="12031" y="31428"/>
                    <a:pt x="12062" y="31428"/>
                  </a:cubicBezTo>
                  <a:cubicBezTo>
                    <a:pt x="12076" y="31428"/>
                    <a:pt x="12089" y="31421"/>
                    <a:pt x="12098" y="31405"/>
                  </a:cubicBezTo>
                  <a:cubicBezTo>
                    <a:pt x="13138" y="29531"/>
                    <a:pt x="13304" y="27235"/>
                    <a:pt x="12723" y="25195"/>
                  </a:cubicBezTo>
                  <a:cubicBezTo>
                    <a:pt x="12085" y="22958"/>
                    <a:pt x="10453" y="21363"/>
                    <a:pt x="8908" y="19689"/>
                  </a:cubicBezTo>
                  <a:cubicBezTo>
                    <a:pt x="7077" y="17705"/>
                    <a:pt x="5878" y="15442"/>
                    <a:pt x="5273" y="12834"/>
                  </a:cubicBezTo>
                  <a:cubicBezTo>
                    <a:pt x="4709" y="10398"/>
                    <a:pt x="4549" y="7877"/>
                    <a:pt x="3807" y="5481"/>
                  </a:cubicBezTo>
                  <a:cubicBezTo>
                    <a:pt x="3140" y="3321"/>
                    <a:pt x="1997" y="1281"/>
                    <a:pt x="43" y="5"/>
                  </a:cubicBezTo>
                  <a:cubicBezTo>
                    <a:pt x="39" y="2"/>
                    <a:pt x="35" y="0"/>
                    <a:pt x="31"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9"/>
            <p:cNvSpPr/>
            <p:nvPr/>
          </p:nvSpPr>
          <p:spPr>
            <a:xfrm>
              <a:off x="4882173" y="1586917"/>
              <a:ext cx="286251" cy="1301242"/>
            </a:xfrm>
            <a:custGeom>
              <a:avLst/>
              <a:gdLst/>
              <a:ahLst/>
              <a:cxnLst/>
              <a:rect l="l" t="t" r="r" b="b"/>
              <a:pathLst>
                <a:path w="8351" h="37962" extrusionOk="0">
                  <a:moveTo>
                    <a:pt x="2749" y="1"/>
                  </a:moveTo>
                  <a:cubicBezTo>
                    <a:pt x="2742" y="1"/>
                    <a:pt x="2736" y="4"/>
                    <a:pt x="2731" y="13"/>
                  </a:cubicBezTo>
                  <a:cubicBezTo>
                    <a:pt x="309" y="4724"/>
                    <a:pt x="0" y="10236"/>
                    <a:pt x="216" y="15447"/>
                  </a:cubicBezTo>
                  <a:cubicBezTo>
                    <a:pt x="436" y="20703"/>
                    <a:pt x="1509" y="25960"/>
                    <a:pt x="3705" y="30761"/>
                  </a:cubicBezTo>
                  <a:cubicBezTo>
                    <a:pt x="4871" y="33303"/>
                    <a:pt x="6326" y="35815"/>
                    <a:pt x="8174" y="37932"/>
                  </a:cubicBezTo>
                  <a:cubicBezTo>
                    <a:pt x="8192" y="37953"/>
                    <a:pt x="8213" y="37961"/>
                    <a:pt x="8233" y="37961"/>
                  </a:cubicBezTo>
                  <a:cubicBezTo>
                    <a:pt x="8295" y="37961"/>
                    <a:pt x="8351" y="37880"/>
                    <a:pt x="8300" y="37813"/>
                  </a:cubicBezTo>
                  <a:cubicBezTo>
                    <a:pt x="6798" y="35822"/>
                    <a:pt x="5436" y="33781"/>
                    <a:pt x="4346" y="31533"/>
                  </a:cubicBezTo>
                  <a:cubicBezTo>
                    <a:pt x="3273" y="29329"/>
                    <a:pt x="2429" y="27013"/>
                    <a:pt x="1811" y="24644"/>
                  </a:cubicBezTo>
                  <a:cubicBezTo>
                    <a:pt x="455" y="19444"/>
                    <a:pt x="153" y="13978"/>
                    <a:pt x="625" y="8635"/>
                  </a:cubicBezTo>
                  <a:cubicBezTo>
                    <a:pt x="884" y="5711"/>
                    <a:pt x="1442" y="2684"/>
                    <a:pt x="2771" y="39"/>
                  </a:cubicBezTo>
                  <a:cubicBezTo>
                    <a:pt x="2781" y="18"/>
                    <a:pt x="2765" y="1"/>
                    <a:pt x="2749"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9"/>
            <p:cNvSpPr/>
            <p:nvPr/>
          </p:nvSpPr>
          <p:spPr>
            <a:xfrm>
              <a:off x="5118109" y="1590619"/>
              <a:ext cx="410679" cy="1245953"/>
            </a:xfrm>
            <a:custGeom>
              <a:avLst/>
              <a:gdLst/>
              <a:ahLst/>
              <a:cxnLst/>
              <a:rect l="l" t="t" r="r" b="b"/>
              <a:pathLst>
                <a:path w="11981" h="36349" extrusionOk="0">
                  <a:moveTo>
                    <a:pt x="29" y="0"/>
                  </a:moveTo>
                  <a:cubicBezTo>
                    <a:pt x="13" y="0"/>
                    <a:pt x="0" y="19"/>
                    <a:pt x="15" y="34"/>
                  </a:cubicBezTo>
                  <a:cubicBezTo>
                    <a:pt x="3365" y="3546"/>
                    <a:pt x="3979" y="8427"/>
                    <a:pt x="4743" y="12979"/>
                  </a:cubicBezTo>
                  <a:cubicBezTo>
                    <a:pt x="5156" y="15425"/>
                    <a:pt x="5714" y="17788"/>
                    <a:pt x="6691" y="20077"/>
                  </a:cubicBezTo>
                  <a:cubicBezTo>
                    <a:pt x="7724" y="22496"/>
                    <a:pt x="8605" y="24898"/>
                    <a:pt x="9003" y="27510"/>
                  </a:cubicBezTo>
                  <a:cubicBezTo>
                    <a:pt x="9220" y="28945"/>
                    <a:pt x="9312" y="30397"/>
                    <a:pt x="9275" y="31846"/>
                  </a:cubicBezTo>
                  <a:cubicBezTo>
                    <a:pt x="9239" y="33339"/>
                    <a:pt x="9109" y="34854"/>
                    <a:pt x="8498" y="36236"/>
                  </a:cubicBezTo>
                  <a:cubicBezTo>
                    <a:pt x="8473" y="36293"/>
                    <a:pt x="8525" y="36348"/>
                    <a:pt x="8572" y="36348"/>
                  </a:cubicBezTo>
                  <a:cubicBezTo>
                    <a:pt x="8593" y="36348"/>
                    <a:pt x="8612" y="36338"/>
                    <a:pt x="8625" y="36312"/>
                  </a:cubicBezTo>
                  <a:cubicBezTo>
                    <a:pt x="9674" y="34116"/>
                    <a:pt x="9598" y="31401"/>
                    <a:pt x="9395" y="29039"/>
                  </a:cubicBezTo>
                  <a:cubicBezTo>
                    <a:pt x="9169" y="26424"/>
                    <a:pt x="8528" y="23865"/>
                    <a:pt x="7521" y="21440"/>
                  </a:cubicBezTo>
                  <a:cubicBezTo>
                    <a:pt x="7013" y="20216"/>
                    <a:pt x="6455" y="19010"/>
                    <a:pt x="6053" y="17744"/>
                  </a:cubicBezTo>
                  <a:cubicBezTo>
                    <a:pt x="5734" y="16741"/>
                    <a:pt x="5495" y="15714"/>
                    <a:pt x="5292" y="14681"/>
                  </a:cubicBezTo>
                  <a:lnTo>
                    <a:pt x="5292" y="14681"/>
                  </a:lnTo>
                  <a:cubicBezTo>
                    <a:pt x="5634" y="15790"/>
                    <a:pt x="6070" y="16867"/>
                    <a:pt x="6591" y="17927"/>
                  </a:cubicBezTo>
                  <a:cubicBezTo>
                    <a:pt x="7438" y="19645"/>
                    <a:pt x="8478" y="21250"/>
                    <a:pt x="9399" y="22928"/>
                  </a:cubicBezTo>
                  <a:cubicBezTo>
                    <a:pt x="10362" y="24686"/>
                    <a:pt x="10977" y="26593"/>
                    <a:pt x="11362" y="28554"/>
                  </a:cubicBezTo>
                  <a:cubicBezTo>
                    <a:pt x="11738" y="30471"/>
                    <a:pt x="11838" y="32451"/>
                    <a:pt x="11133" y="34311"/>
                  </a:cubicBezTo>
                  <a:cubicBezTo>
                    <a:pt x="11115" y="34358"/>
                    <a:pt x="11151" y="34387"/>
                    <a:pt x="11190" y="34387"/>
                  </a:cubicBezTo>
                  <a:cubicBezTo>
                    <a:pt x="11216" y="34387"/>
                    <a:pt x="11243" y="34374"/>
                    <a:pt x="11256" y="34345"/>
                  </a:cubicBezTo>
                  <a:cubicBezTo>
                    <a:pt x="11980" y="32681"/>
                    <a:pt x="11957" y="30846"/>
                    <a:pt x="11675" y="29085"/>
                  </a:cubicBezTo>
                  <a:cubicBezTo>
                    <a:pt x="11373" y="27178"/>
                    <a:pt x="10841" y="25277"/>
                    <a:pt x="9980" y="23539"/>
                  </a:cubicBezTo>
                  <a:cubicBezTo>
                    <a:pt x="9106" y="21765"/>
                    <a:pt x="7987" y="20117"/>
                    <a:pt x="7059" y="18369"/>
                  </a:cubicBezTo>
                  <a:cubicBezTo>
                    <a:pt x="6309" y="16947"/>
                    <a:pt x="5614" y="15451"/>
                    <a:pt x="5142" y="13903"/>
                  </a:cubicBezTo>
                  <a:cubicBezTo>
                    <a:pt x="4694" y="11418"/>
                    <a:pt x="4401" y="8899"/>
                    <a:pt x="3703" y="6464"/>
                  </a:cubicBezTo>
                  <a:cubicBezTo>
                    <a:pt x="3015" y="4067"/>
                    <a:pt x="1919" y="1725"/>
                    <a:pt x="45" y="8"/>
                  </a:cubicBezTo>
                  <a:cubicBezTo>
                    <a:pt x="40" y="3"/>
                    <a:pt x="34" y="0"/>
                    <a:pt x="2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9"/>
            <p:cNvSpPr/>
            <p:nvPr/>
          </p:nvSpPr>
          <p:spPr>
            <a:xfrm>
              <a:off x="5164898" y="2005928"/>
              <a:ext cx="173958" cy="870271"/>
            </a:xfrm>
            <a:custGeom>
              <a:avLst/>
              <a:gdLst/>
              <a:ahLst/>
              <a:cxnLst/>
              <a:rect l="l" t="t" r="r" b="b"/>
              <a:pathLst>
                <a:path w="5075" h="25389" extrusionOk="0">
                  <a:moveTo>
                    <a:pt x="49" y="1"/>
                  </a:moveTo>
                  <a:cubicBezTo>
                    <a:pt x="25" y="1"/>
                    <a:pt x="1" y="20"/>
                    <a:pt x="9" y="50"/>
                  </a:cubicBezTo>
                  <a:cubicBezTo>
                    <a:pt x="2644" y="8190"/>
                    <a:pt x="4266" y="16766"/>
                    <a:pt x="4884" y="25299"/>
                  </a:cubicBezTo>
                  <a:cubicBezTo>
                    <a:pt x="4889" y="25359"/>
                    <a:pt x="4938" y="25389"/>
                    <a:pt x="4984" y="25389"/>
                  </a:cubicBezTo>
                  <a:cubicBezTo>
                    <a:pt x="5030" y="25389"/>
                    <a:pt x="5075" y="25359"/>
                    <a:pt x="5070" y="25299"/>
                  </a:cubicBezTo>
                  <a:cubicBezTo>
                    <a:pt x="4465" y="16663"/>
                    <a:pt x="2774" y="8256"/>
                    <a:pt x="89" y="30"/>
                  </a:cubicBezTo>
                  <a:cubicBezTo>
                    <a:pt x="82" y="9"/>
                    <a:pt x="65" y="1"/>
                    <a:pt x="49"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9"/>
            <p:cNvSpPr/>
            <p:nvPr/>
          </p:nvSpPr>
          <p:spPr>
            <a:xfrm>
              <a:off x="3267642" y="1541636"/>
              <a:ext cx="1370792" cy="1557707"/>
            </a:xfrm>
            <a:custGeom>
              <a:avLst/>
              <a:gdLst/>
              <a:ahLst/>
              <a:cxnLst/>
              <a:rect l="l" t="t" r="r" b="b"/>
              <a:pathLst>
                <a:path w="39991" h="45444" extrusionOk="0">
                  <a:moveTo>
                    <a:pt x="29067" y="0"/>
                  </a:moveTo>
                  <a:cubicBezTo>
                    <a:pt x="25797" y="0"/>
                    <a:pt x="21098" y="1397"/>
                    <a:pt x="18974" y="4832"/>
                  </a:cubicBezTo>
                  <a:cubicBezTo>
                    <a:pt x="17931" y="6520"/>
                    <a:pt x="17342" y="8418"/>
                    <a:pt x="16667" y="10252"/>
                  </a:cubicBezTo>
                  <a:cubicBezTo>
                    <a:pt x="15874" y="12414"/>
                    <a:pt x="14857" y="14379"/>
                    <a:pt x="13292" y="16150"/>
                  </a:cubicBezTo>
                  <a:cubicBezTo>
                    <a:pt x="10162" y="19695"/>
                    <a:pt x="5799" y="21340"/>
                    <a:pt x="3469" y="25483"/>
                  </a:cubicBezTo>
                  <a:cubicBezTo>
                    <a:pt x="0" y="31650"/>
                    <a:pt x="2503" y="36591"/>
                    <a:pt x="5533" y="39934"/>
                  </a:cubicBezTo>
                  <a:cubicBezTo>
                    <a:pt x="8855" y="43595"/>
                    <a:pt x="13644" y="45443"/>
                    <a:pt x="18595" y="45443"/>
                  </a:cubicBezTo>
                  <a:cubicBezTo>
                    <a:pt x="22098" y="45443"/>
                    <a:pt x="25682" y="44518"/>
                    <a:pt x="28885" y="42655"/>
                  </a:cubicBezTo>
                  <a:cubicBezTo>
                    <a:pt x="32780" y="40393"/>
                    <a:pt x="34727" y="36668"/>
                    <a:pt x="34906" y="32441"/>
                  </a:cubicBezTo>
                  <a:cubicBezTo>
                    <a:pt x="35126" y="27275"/>
                    <a:pt x="33132" y="22108"/>
                    <a:pt x="34089" y="16964"/>
                  </a:cubicBezTo>
                  <a:cubicBezTo>
                    <a:pt x="34920" y="12485"/>
                    <a:pt x="39990" y="6999"/>
                    <a:pt x="35531" y="2835"/>
                  </a:cubicBezTo>
                  <a:cubicBezTo>
                    <a:pt x="34000" y="1400"/>
                    <a:pt x="31972" y="233"/>
                    <a:pt x="29790" y="24"/>
                  </a:cubicBezTo>
                  <a:cubicBezTo>
                    <a:pt x="29558" y="8"/>
                    <a:pt x="29317" y="0"/>
                    <a:pt x="29067"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9"/>
            <p:cNvSpPr/>
            <p:nvPr/>
          </p:nvSpPr>
          <p:spPr>
            <a:xfrm>
              <a:off x="3394985" y="1547909"/>
              <a:ext cx="850528" cy="1455457"/>
            </a:xfrm>
            <a:custGeom>
              <a:avLst/>
              <a:gdLst/>
              <a:ahLst/>
              <a:cxnLst/>
              <a:rect l="l" t="t" r="r" b="b"/>
              <a:pathLst>
                <a:path w="24813" h="42461" extrusionOk="0">
                  <a:moveTo>
                    <a:pt x="24774" y="0"/>
                  </a:moveTo>
                  <a:cubicBezTo>
                    <a:pt x="24772" y="0"/>
                    <a:pt x="24770" y="0"/>
                    <a:pt x="24768" y="1"/>
                  </a:cubicBezTo>
                  <a:cubicBezTo>
                    <a:pt x="21891" y="705"/>
                    <a:pt x="19372" y="2466"/>
                    <a:pt x="17811" y="4985"/>
                  </a:cubicBezTo>
                  <a:cubicBezTo>
                    <a:pt x="16003" y="7902"/>
                    <a:pt x="15452" y="11388"/>
                    <a:pt x="13787" y="14381"/>
                  </a:cubicBezTo>
                  <a:cubicBezTo>
                    <a:pt x="13145" y="15535"/>
                    <a:pt x="12405" y="16614"/>
                    <a:pt x="11613" y="17654"/>
                  </a:cubicBezTo>
                  <a:cubicBezTo>
                    <a:pt x="10374" y="18858"/>
                    <a:pt x="9118" y="20027"/>
                    <a:pt x="7829" y="21177"/>
                  </a:cubicBezTo>
                  <a:cubicBezTo>
                    <a:pt x="6460" y="22396"/>
                    <a:pt x="5125" y="23652"/>
                    <a:pt x="3978" y="25084"/>
                  </a:cubicBezTo>
                  <a:cubicBezTo>
                    <a:pt x="1895" y="27686"/>
                    <a:pt x="380" y="30806"/>
                    <a:pt x="233" y="34175"/>
                  </a:cubicBezTo>
                  <a:cubicBezTo>
                    <a:pt x="150" y="36049"/>
                    <a:pt x="496" y="37950"/>
                    <a:pt x="1353" y="39625"/>
                  </a:cubicBezTo>
                  <a:cubicBezTo>
                    <a:pt x="1360" y="39636"/>
                    <a:pt x="1369" y="39641"/>
                    <a:pt x="1379" y="39641"/>
                  </a:cubicBezTo>
                  <a:cubicBezTo>
                    <a:pt x="1398" y="39641"/>
                    <a:pt x="1417" y="39620"/>
                    <a:pt x="1406" y="39595"/>
                  </a:cubicBezTo>
                  <a:cubicBezTo>
                    <a:pt x="1" y="36372"/>
                    <a:pt x="193" y="32770"/>
                    <a:pt x="1545" y="29560"/>
                  </a:cubicBezTo>
                  <a:cubicBezTo>
                    <a:pt x="2888" y="26374"/>
                    <a:pt x="5234" y="23848"/>
                    <a:pt x="7756" y="21546"/>
                  </a:cubicBezTo>
                  <a:cubicBezTo>
                    <a:pt x="8666" y="20715"/>
                    <a:pt x="9627" y="19904"/>
                    <a:pt x="10524" y="19037"/>
                  </a:cubicBezTo>
                  <a:lnTo>
                    <a:pt x="10524" y="19037"/>
                  </a:lnTo>
                  <a:cubicBezTo>
                    <a:pt x="9444" y="20359"/>
                    <a:pt x="8314" y="21642"/>
                    <a:pt x="7231" y="22961"/>
                  </a:cubicBezTo>
                  <a:cubicBezTo>
                    <a:pt x="5065" y="25599"/>
                    <a:pt x="3333" y="28567"/>
                    <a:pt x="2645" y="31936"/>
                  </a:cubicBezTo>
                  <a:cubicBezTo>
                    <a:pt x="1912" y="35525"/>
                    <a:pt x="2439" y="39336"/>
                    <a:pt x="4450" y="42440"/>
                  </a:cubicBezTo>
                  <a:cubicBezTo>
                    <a:pt x="4460" y="42454"/>
                    <a:pt x="4474" y="42461"/>
                    <a:pt x="4489" y="42461"/>
                  </a:cubicBezTo>
                  <a:cubicBezTo>
                    <a:pt x="4523" y="42461"/>
                    <a:pt x="4556" y="42427"/>
                    <a:pt x="4533" y="42389"/>
                  </a:cubicBezTo>
                  <a:cubicBezTo>
                    <a:pt x="2742" y="39505"/>
                    <a:pt x="2171" y="35996"/>
                    <a:pt x="2722" y="32663"/>
                  </a:cubicBezTo>
                  <a:cubicBezTo>
                    <a:pt x="3283" y="29268"/>
                    <a:pt x="4932" y="26201"/>
                    <a:pt x="7081" y="23543"/>
                  </a:cubicBezTo>
                  <a:cubicBezTo>
                    <a:pt x="9184" y="20944"/>
                    <a:pt x="11517" y="18548"/>
                    <a:pt x="13311" y="15711"/>
                  </a:cubicBezTo>
                  <a:cubicBezTo>
                    <a:pt x="14165" y="14365"/>
                    <a:pt x="14866" y="12943"/>
                    <a:pt x="15421" y="11451"/>
                  </a:cubicBezTo>
                  <a:cubicBezTo>
                    <a:pt x="16000" y="9906"/>
                    <a:pt x="16465" y="8321"/>
                    <a:pt x="17130" y="6806"/>
                  </a:cubicBezTo>
                  <a:cubicBezTo>
                    <a:pt x="18562" y="3526"/>
                    <a:pt x="21263" y="978"/>
                    <a:pt x="24782" y="54"/>
                  </a:cubicBezTo>
                  <a:cubicBezTo>
                    <a:pt x="24813" y="44"/>
                    <a:pt x="24803" y="0"/>
                    <a:pt x="24774"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9"/>
            <p:cNvSpPr/>
            <p:nvPr/>
          </p:nvSpPr>
          <p:spPr>
            <a:xfrm>
              <a:off x="4329508" y="1617767"/>
              <a:ext cx="185715" cy="1319787"/>
            </a:xfrm>
            <a:custGeom>
              <a:avLst/>
              <a:gdLst/>
              <a:ahLst/>
              <a:cxnLst/>
              <a:rect l="l" t="t" r="r" b="b"/>
              <a:pathLst>
                <a:path w="5418" h="38503" extrusionOk="0">
                  <a:moveTo>
                    <a:pt x="3306" y="1"/>
                  </a:moveTo>
                  <a:cubicBezTo>
                    <a:pt x="3292" y="1"/>
                    <a:pt x="3281" y="19"/>
                    <a:pt x="3293" y="30"/>
                  </a:cubicBezTo>
                  <a:cubicBezTo>
                    <a:pt x="5417" y="1844"/>
                    <a:pt x="4341" y="4927"/>
                    <a:pt x="3360" y="7028"/>
                  </a:cubicBezTo>
                  <a:cubicBezTo>
                    <a:pt x="2270" y="9360"/>
                    <a:pt x="1247" y="11733"/>
                    <a:pt x="852" y="14297"/>
                  </a:cubicBezTo>
                  <a:cubicBezTo>
                    <a:pt x="1" y="19810"/>
                    <a:pt x="2483" y="25077"/>
                    <a:pt x="2623" y="30546"/>
                  </a:cubicBezTo>
                  <a:cubicBezTo>
                    <a:pt x="2692" y="33390"/>
                    <a:pt x="2022" y="36105"/>
                    <a:pt x="297" y="38398"/>
                  </a:cubicBezTo>
                  <a:cubicBezTo>
                    <a:pt x="261" y="38445"/>
                    <a:pt x="312" y="38503"/>
                    <a:pt x="361" y="38503"/>
                  </a:cubicBezTo>
                  <a:cubicBezTo>
                    <a:pt x="376" y="38503"/>
                    <a:pt x="391" y="38497"/>
                    <a:pt x="403" y="38484"/>
                  </a:cubicBezTo>
                  <a:cubicBezTo>
                    <a:pt x="1965" y="36766"/>
                    <a:pt x="2643" y="34367"/>
                    <a:pt x="2812" y="32098"/>
                  </a:cubicBezTo>
                  <a:cubicBezTo>
                    <a:pt x="3022" y="29300"/>
                    <a:pt x="2443" y="26518"/>
                    <a:pt x="1882" y="23790"/>
                  </a:cubicBezTo>
                  <a:cubicBezTo>
                    <a:pt x="1273" y="20856"/>
                    <a:pt x="662" y="17856"/>
                    <a:pt x="1014" y="14846"/>
                  </a:cubicBezTo>
                  <a:cubicBezTo>
                    <a:pt x="1360" y="11898"/>
                    <a:pt x="2609" y="9264"/>
                    <a:pt x="3786" y="6579"/>
                  </a:cubicBezTo>
                  <a:cubicBezTo>
                    <a:pt x="4713" y="4472"/>
                    <a:pt x="5331" y="1711"/>
                    <a:pt x="3317" y="6"/>
                  </a:cubicBezTo>
                  <a:cubicBezTo>
                    <a:pt x="3314" y="2"/>
                    <a:pt x="3310" y="1"/>
                    <a:pt x="3306"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9"/>
            <p:cNvSpPr/>
            <p:nvPr/>
          </p:nvSpPr>
          <p:spPr>
            <a:xfrm>
              <a:off x="3619952" y="1546092"/>
              <a:ext cx="680957" cy="1502897"/>
            </a:xfrm>
            <a:custGeom>
              <a:avLst/>
              <a:gdLst/>
              <a:ahLst/>
              <a:cxnLst/>
              <a:rect l="l" t="t" r="r" b="b"/>
              <a:pathLst>
                <a:path w="19866" h="43845" extrusionOk="0">
                  <a:moveTo>
                    <a:pt x="19771" y="0"/>
                  </a:moveTo>
                  <a:cubicBezTo>
                    <a:pt x="19764" y="0"/>
                    <a:pt x="19757" y="4"/>
                    <a:pt x="19757" y="14"/>
                  </a:cubicBezTo>
                  <a:lnTo>
                    <a:pt x="19757" y="51"/>
                  </a:lnTo>
                  <a:cubicBezTo>
                    <a:pt x="14597" y="2991"/>
                    <a:pt x="11726" y="8556"/>
                    <a:pt x="9786" y="13950"/>
                  </a:cubicBezTo>
                  <a:cubicBezTo>
                    <a:pt x="8602" y="17246"/>
                    <a:pt x="7662" y="20622"/>
                    <a:pt x="6429" y="23898"/>
                  </a:cubicBezTo>
                  <a:cubicBezTo>
                    <a:pt x="5798" y="25573"/>
                    <a:pt x="5074" y="27204"/>
                    <a:pt x="4247" y="28789"/>
                  </a:cubicBezTo>
                  <a:cubicBezTo>
                    <a:pt x="3472" y="30275"/>
                    <a:pt x="2641" y="31733"/>
                    <a:pt x="1957" y="33265"/>
                  </a:cubicBezTo>
                  <a:cubicBezTo>
                    <a:pt x="448" y="36627"/>
                    <a:pt x="0" y="40249"/>
                    <a:pt x="1137" y="43798"/>
                  </a:cubicBezTo>
                  <a:cubicBezTo>
                    <a:pt x="1147" y="43830"/>
                    <a:pt x="1174" y="43845"/>
                    <a:pt x="1200" y="43845"/>
                  </a:cubicBezTo>
                  <a:cubicBezTo>
                    <a:pt x="1239" y="43845"/>
                    <a:pt x="1276" y="43814"/>
                    <a:pt x="1263" y="43765"/>
                  </a:cubicBezTo>
                  <a:cubicBezTo>
                    <a:pt x="236" y="40459"/>
                    <a:pt x="532" y="37053"/>
                    <a:pt x="1881" y="33883"/>
                  </a:cubicBezTo>
                  <a:cubicBezTo>
                    <a:pt x="3156" y="30885"/>
                    <a:pt x="4958" y="28154"/>
                    <a:pt x="6187" y="25131"/>
                  </a:cubicBezTo>
                  <a:cubicBezTo>
                    <a:pt x="8599" y="19187"/>
                    <a:pt x="9809" y="12750"/>
                    <a:pt x="13118" y="7185"/>
                  </a:cubicBezTo>
                  <a:cubicBezTo>
                    <a:pt x="14799" y="4354"/>
                    <a:pt x="16980" y="1851"/>
                    <a:pt x="19817" y="137"/>
                  </a:cubicBezTo>
                  <a:cubicBezTo>
                    <a:pt x="19865" y="108"/>
                    <a:pt x="19835" y="43"/>
                    <a:pt x="19790" y="43"/>
                  </a:cubicBezTo>
                  <a:cubicBezTo>
                    <a:pt x="19789" y="43"/>
                    <a:pt x="19788" y="43"/>
                    <a:pt x="19787" y="43"/>
                  </a:cubicBezTo>
                  <a:lnTo>
                    <a:pt x="19787" y="14"/>
                  </a:lnTo>
                  <a:cubicBezTo>
                    <a:pt x="19787" y="5"/>
                    <a:pt x="19779" y="0"/>
                    <a:pt x="19771"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9"/>
            <p:cNvSpPr/>
            <p:nvPr/>
          </p:nvSpPr>
          <p:spPr>
            <a:xfrm>
              <a:off x="3249440" y="2184069"/>
              <a:ext cx="374173" cy="505456"/>
            </a:xfrm>
            <a:custGeom>
              <a:avLst/>
              <a:gdLst/>
              <a:ahLst/>
              <a:cxnLst/>
              <a:rect l="l" t="t" r="r" b="b"/>
              <a:pathLst>
                <a:path w="10916" h="14746" extrusionOk="0">
                  <a:moveTo>
                    <a:pt x="10820" y="1"/>
                  </a:moveTo>
                  <a:cubicBezTo>
                    <a:pt x="10806" y="1"/>
                    <a:pt x="10793" y="5"/>
                    <a:pt x="10779" y="16"/>
                  </a:cubicBezTo>
                  <a:cubicBezTo>
                    <a:pt x="10085" y="575"/>
                    <a:pt x="9447" y="1202"/>
                    <a:pt x="8759" y="1767"/>
                  </a:cubicBezTo>
                  <a:cubicBezTo>
                    <a:pt x="8121" y="2292"/>
                    <a:pt x="7469" y="2800"/>
                    <a:pt x="6825" y="3322"/>
                  </a:cubicBezTo>
                  <a:cubicBezTo>
                    <a:pt x="5592" y="4316"/>
                    <a:pt x="4376" y="5352"/>
                    <a:pt x="3346" y="6565"/>
                  </a:cubicBezTo>
                  <a:cubicBezTo>
                    <a:pt x="1548" y="8685"/>
                    <a:pt x="0" y="11942"/>
                    <a:pt x="1216" y="14719"/>
                  </a:cubicBezTo>
                  <a:cubicBezTo>
                    <a:pt x="1223" y="14738"/>
                    <a:pt x="1236" y="14746"/>
                    <a:pt x="1250" y="14746"/>
                  </a:cubicBezTo>
                  <a:cubicBezTo>
                    <a:pt x="1270" y="14746"/>
                    <a:pt x="1289" y="14727"/>
                    <a:pt x="1283" y="14699"/>
                  </a:cubicBezTo>
                  <a:cubicBezTo>
                    <a:pt x="974" y="13124"/>
                    <a:pt x="1023" y="11669"/>
                    <a:pt x="1572" y="10147"/>
                  </a:cubicBezTo>
                  <a:cubicBezTo>
                    <a:pt x="2097" y="8695"/>
                    <a:pt x="3008" y="7419"/>
                    <a:pt x="4054" y="6296"/>
                  </a:cubicBezTo>
                  <a:cubicBezTo>
                    <a:pt x="5107" y="5170"/>
                    <a:pt x="6293" y="4179"/>
                    <a:pt x="7483" y="3202"/>
                  </a:cubicBezTo>
                  <a:cubicBezTo>
                    <a:pt x="8636" y="2249"/>
                    <a:pt x="9941" y="1308"/>
                    <a:pt x="10875" y="132"/>
                  </a:cubicBezTo>
                  <a:cubicBezTo>
                    <a:pt x="10916" y="81"/>
                    <a:pt x="10874" y="1"/>
                    <a:pt x="10820"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9"/>
            <p:cNvSpPr/>
            <p:nvPr/>
          </p:nvSpPr>
          <p:spPr>
            <a:xfrm>
              <a:off x="3269596" y="2008910"/>
              <a:ext cx="530581" cy="556015"/>
            </a:xfrm>
            <a:custGeom>
              <a:avLst/>
              <a:gdLst/>
              <a:ahLst/>
              <a:cxnLst/>
              <a:rect l="l" t="t" r="r" b="b"/>
              <a:pathLst>
                <a:path w="15479" h="16221" extrusionOk="0">
                  <a:moveTo>
                    <a:pt x="15334" y="1"/>
                  </a:moveTo>
                  <a:cubicBezTo>
                    <a:pt x="15310" y="1"/>
                    <a:pt x="15285" y="11"/>
                    <a:pt x="15265" y="35"/>
                  </a:cubicBezTo>
                  <a:cubicBezTo>
                    <a:pt x="14577" y="850"/>
                    <a:pt x="13979" y="1727"/>
                    <a:pt x="13245" y="2504"/>
                  </a:cubicBezTo>
                  <a:cubicBezTo>
                    <a:pt x="12531" y="3262"/>
                    <a:pt x="11720" y="3930"/>
                    <a:pt x="10869" y="4531"/>
                  </a:cubicBezTo>
                  <a:cubicBezTo>
                    <a:pt x="9254" y="5681"/>
                    <a:pt x="7496" y="6608"/>
                    <a:pt x="5835" y="7685"/>
                  </a:cubicBezTo>
                  <a:cubicBezTo>
                    <a:pt x="2828" y="9632"/>
                    <a:pt x="0" y="12359"/>
                    <a:pt x="70" y="16194"/>
                  </a:cubicBezTo>
                  <a:cubicBezTo>
                    <a:pt x="70" y="16212"/>
                    <a:pt x="85" y="16221"/>
                    <a:pt x="99" y="16221"/>
                  </a:cubicBezTo>
                  <a:cubicBezTo>
                    <a:pt x="111" y="16221"/>
                    <a:pt x="123" y="16213"/>
                    <a:pt x="123" y="16198"/>
                  </a:cubicBezTo>
                  <a:cubicBezTo>
                    <a:pt x="140" y="12104"/>
                    <a:pt x="3762" y="9309"/>
                    <a:pt x="6915" y="7379"/>
                  </a:cubicBezTo>
                  <a:cubicBezTo>
                    <a:pt x="8473" y="6425"/>
                    <a:pt x="10078" y="5538"/>
                    <a:pt x="11537" y="4435"/>
                  </a:cubicBezTo>
                  <a:cubicBezTo>
                    <a:pt x="13082" y="3272"/>
                    <a:pt x="14401" y="1803"/>
                    <a:pt x="15431" y="165"/>
                  </a:cubicBezTo>
                  <a:cubicBezTo>
                    <a:pt x="15478" y="91"/>
                    <a:pt x="15406" y="1"/>
                    <a:pt x="15334"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9"/>
            <p:cNvSpPr/>
            <p:nvPr/>
          </p:nvSpPr>
          <p:spPr>
            <a:xfrm>
              <a:off x="4403308" y="2041542"/>
              <a:ext cx="120211" cy="788383"/>
            </a:xfrm>
            <a:custGeom>
              <a:avLst/>
              <a:gdLst/>
              <a:ahLst/>
              <a:cxnLst/>
              <a:rect l="l" t="t" r="r" b="b"/>
              <a:pathLst>
                <a:path w="3507" h="23000" extrusionOk="0">
                  <a:moveTo>
                    <a:pt x="1237" y="1"/>
                  </a:moveTo>
                  <a:cubicBezTo>
                    <a:pt x="1225" y="1"/>
                    <a:pt x="1213" y="8"/>
                    <a:pt x="1207" y="24"/>
                  </a:cubicBezTo>
                  <a:cubicBezTo>
                    <a:pt x="1" y="3732"/>
                    <a:pt x="310" y="7524"/>
                    <a:pt x="1184" y="11261"/>
                  </a:cubicBezTo>
                  <a:cubicBezTo>
                    <a:pt x="1619" y="13129"/>
                    <a:pt x="2121" y="14986"/>
                    <a:pt x="2413" y="16887"/>
                  </a:cubicBezTo>
                  <a:cubicBezTo>
                    <a:pt x="2729" y="18937"/>
                    <a:pt x="2696" y="20931"/>
                    <a:pt x="2194" y="22948"/>
                  </a:cubicBezTo>
                  <a:cubicBezTo>
                    <a:pt x="2186" y="22980"/>
                    <a:pt x="2210" y="23000"/>
                    <a:pt x="2235" y="23000"/>
                  </a:cubicBezTo>
                  <a:cubicBezTo>
                    <a:pt x="2252" y="23000"/>
                    <a:pt x="2269" y="22991"/>
                    <a:pt x="2277" y="22971"/>
                  </a:cubicBezTo>
                  <a:cubicBezTo>
                    <a:pt x="3507" y="19439"/>
                    <a:pt x="2510" y="15518"/>
                    <a:pt x="1659" y="12025"/>
                  </a:cubicBezTo>
                  <a:cubicBezTo>
                    <a:pt x="1188" y="10088"/>
                    <a:pt x="735" y="8135"/>
                    <a:pt x="629" y="6141"/>
                  </a:cubicBezTo>
                  <a:cubicBezTo>
                    <a:pt x="519" y="4078"/>
                    <a:pt x="772" y="2041"/>
                    <a:pt x="1267" y="40"/>
                  </a:cubicBezTo>
                  <a:cubicBezTo>
                    <a:pt x="1273" y="16"/>
                    <a:pt x="1255" y="1"/>
                    <a:pt x="1237"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9"/>
            <p:cNvSpPr/>
            <p:nvPr/>
          </p:nvSpPr>
          <p:spPr>
            <a:xfrm>
              <a:off x="4317168" y="2389838"/>
              <a:ext cx="165115" cy="619257"/>
            </a:xfrm>
            <a:custGeom>
              <a:avLst/>
              <a:gdLst/>
              <a:ahLst/>
              <a:cxnLst/>
              <a:rect l="l" t="t" r="r" b="b"/>
              <a:pathLst>
                <a:path w="4817" h="18066" extrusionOk="0">
                  <a:moveTo>
                    <a:pt x="3427" y="1"/>
                  </a:moveTo>
                  <a:cubicBezTo>
                    <a:pt x="3415" y="1"/>
                    <a:pt x="3403" y="10"/>
                    <a:pt x="3405" y="24"/>
                  </a:cubicBezTo>
                  <a:cubicBezTo>
                    <a:pt x="3983" y="3473"/>
                    <a:pt x="4527" y="7121"/>
                    <a:pt x="3949" y="10604"/>
                  </a:cubicBezTo>
                  <a:cubicBezTo>
                    <a:pt x="3720" y="11980"/>
                    <a:pt x="3308" y="13342"/>
                    <a:pt x="2684" y="14591"/>
                  </a:cubicBezTo>
                  <a:cubicBezTo>
                    <a:pt x="2026" y="15910"/>
                    <a:pt x="1118" y="16976"/>
                    <a:pt x="39" y="17970"/>
                  </a:cubicBezTo>
                  <a:cubicBezTo>
                    <a:pt x="0" y="18003"/>
                    <a:pt x="35" y="18066"/>
                    <a:pt x="78" y="18066"/>
                  </a:cubicBezTo>
                  <a:cubicBezTo>
                    <a:pt x="87" y="18066"/>
                    <a:pt x="96" y="18063"/>
                    <a:pt x="105" y="18057"/>
                  </a:cubicBezTo>
                  <a:cubicBezTo>
                    <a:pt x="2448" y="16442"/>
                    <a:pt x="3733" y="13484"/>
                    <a:pt x="4199" y="10767"/>
                  </a:cubicBezTo>
                  <a:cubicBezTo>
                    <a:pt x="4817" y="7144"/>
                    <a:pt x="4096" y="3573"/>
                    <a:pt x="3445" y="14"/>
                  </a:cubicBezTo>
                  <a:cubicBezTo>
                    <a:pt x="3442" y="5"/>
                    <a:pt x="3435" y="1"/>
                    <a:pt x="3427"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9"/>
            <p:cNvSpPr/>
            <p:nvPr/>
          </p:nvSpPr>
          <p:spPr>
            <a:xfrm>
              <a:off x="3717336" y="2464941"/>
              <a:ext cx="1356738" cy="783138"/>
            </a:xfrm>
            <a:custGeom>
              <a:avLst/>
              <a:gdLst/>
              <a:ahLst/>
              <a:cxnLst/>
              <a:rect l="l" t="t" r="r" b="b"/>
              <a:pathLst>
                <a:path w="39581" h="22847" extrusionOk="0">
                  <a:moveTo>
                    <a:pt x="36405" y="1"/>
                  </a:moveTo>
                  <a:cubicBezTo>
                    <a:pt x="36248" y="1"/>
                    <a:pt x="36086" y="21"/>
                    <a:pt x="35919" y="63"/>
                  </a:cubicBezTo>
                  <a:cubicBezTo>
                    <a:pt x="33577" y="647"/>
                    <a:pt x="32311" y="3326"/>
                    <a:pt x="28486" y="7303"/>
                  </a:cubicBezTo>
                  <a:cubicBezTo>
                    <a:pt x="25593" y="10311"/>
                    <a:pt x="22028" y="12639"/>
                    <a:pt x="18856" y="12639"/>
                  </a:cubicBezTo>
                  <a:cubicBezTo>
                    <a:pt x="18100" y="12639"/>
                    <a:pt x="17367" y="12507"/>
                    <a:pt x="16671" y="12221"/>
                  </a:cubicBezTo>
                  <a:cubicBezTo>
                    <a:pt x="13022" y="10722"/>
                    <a:pt x="5190" y="4060"/>
                    <a:pt x="4027" y="2515"/>
                  </a:cubicBezTo>
                  <a:cubicBezTo>
                    <a:pt x="3171" y="1382"/>
                    <a:pt x="2283" y="908"/>
                    <a:pt x="1584" y="908"/>
                  </a:cubicBezTo>
                  <a:cubicBezTo>
                    <a:pt x="607" y="908"/>
                    <a:pt x="0" y="1836"/>
                    <a:pt x="372" y="3182"/>
                  </a:cubicBezTo>
                  <a:cubicBezTo>
                    <a:pt x="953" y="5296"/>
                    <a:pt x="8091" y="19747"/>
                    <a:pt x="16139" y="22491"/>
                  </a:cubicBezTo>
                  <a:cubicBezTo>
                    <a:pt x="16822" y="22724"/>
                    <a:pt x="17672" y="22847"/>
                    <a:pt x="18642" y="22847"/>
                  </a:cubicBezTo>
                  <a:cubicBezTo>
                    <a:pt x="24305" y="22847"/>
                    <a:pt x="34033" y="18660"/>
                    <a:pt x="38155" y="7619"/>
                  </a:cubicBezTo>
                  <a:cubicBezTo>
                    <a:pt x="39580" y="3799"/>
                    <a:pt x="38548" y="1"/>
                    <a:pt x="36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9"/>
            <p:cNvSpPr/>
            <p:nvPr/>
          </p:nvSpPr>
          <p:spPr>
            <a:xfrm>
              <a:off x="3727242" y="2435427"/>
              <a:ext cx="1404281" cy="820946"/>
            </a:xfrm>
            <a:custGeom>
              <a:avLst/>
              <a:gdLst/>
              <a:ahLst/>
              <a:cxnLst/>
              <a:rect l="l" t="t" r="r" b="b"/>
              <a:pathLst>
                <a:path w="40968" h="23950" extrusionOk="0">
                  <a:moveTo>
                    <a:pt x="35821" y="0"/>
                  </a:moveTo>
                  <a:cubicBezTo>
                    <a:pt x="35332" y="0"/>
                    <a:pt x="34834" y="169"/>
                    <a:pt x="34365" y="525"/>
                  </a:cubicBezTo>
                  <a:cubicBezTo>
                    <a:pt x="30677" y="3319"/>
                    <a:pt x="23811" y="12716"/>
                    <a:pt x="18668" y="12716"/>
                  </a:cubicBezTo>
                  <a:cubicBezTo>
                    <a:pt x="18411" y="12716"/>
                    <a:pt x="18158" y="12692"/>
                    <a:pt x="17910" y="12643"/>
                  </a:cubicBezTo>
                  <a:cubicBezTo>
                    <a:pt x="12706" y="11616"/>
                    <a:pt x="5755" y="4153"/>
                    <a:pt x="5018" y="3738"/>
                  </a:cubicBezTo>
                  <a:cubicBezTo>
                    <a:pt x="4960" y="3705"/>
                    <a:pt x="4879" y="3690"/>
                    <a:pt x="4780" y="3690"/>
                  </a:cubicBezTo>
                  <a:cubicBezTo>
                    <a:pt x="3630" y="3690"/>
                    <a:pt x="0" y="5783"/>
                    <a:pt x="74" y="6771"/>
                  </a:cubicBezTo>
                  <a:cubicBezTo>
                    <a:pt x="153" y="7845"/>
                    <a:pt x="8759" y="20800"/>
                    <a:pt x="14999" y="23236"/>
                  </a:cubicBezTo>
                  <a:cubicBezTo>
                    <a:pt x="16224" y="23715"/>
                    <a:pt x="17568" y="23950"/>
                    <a:pt x="18978" y="23950"/>
                  </a:cubicBezTo>
                  <a:cubicBezTo>
                    <a:pt x="24749" y="23950"/>
                    <a:pt x="31645" y="20025"/>
                    <a:pt x="36179" y="12855"/>
                  </a:cubicBezTo>
                  <a:cubicBezTo>
                    <a:pt x="40968" y="5288"/>
                    <a:pt x="38552" y="0"/>
                    <a:pt x="35821" y="0"/>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9"/>
            <p:cNvSpPr/>
            <p:nvPr/>
          </p:nvSpPr>
          <p:spPr>
            <a:xfrm>
              <a:off x="4041915" y="2407285"/>
              <a:ext cx="1344501" cy="853270"/>
            </a:xfrm>
            <a:custGeom>
              <a:avLst/>
              <a:gdLst/>
              <a:ahLst/>
              <a:cxnLst/>
              <a:rect l="l" t="t" r="r" b="b"/>
              <a:pathLst>
                <a:path w="39224" h="24893" extrusionOk="0">
                  <a:moveTo>
                    <a:pt x="5801" y="0"/>
                  </a:moveTo>
                  <a:cubicBezTo>
                    <a:pt x="4010" y="0"/>
                    <a:pt x="2472" y="1446"/>
                    <a:pt x="2104" y="3576"/>
                  </a:cubicBezTo>
                  <a:cubicBezTo>
                    <a:pt x="1" y="15754"/>
                    <a:pt x="10255" y="23795"/>
                    <a:pt x="15136" y="24519"/>
                  </a:cubicBezTo>
                  <a:cubicBezTo>
                    <a:pt x="16916" y="24783"/>
                    <a:pt x="18826" y="24893"/>
                    <a:pt x="20751" y="24893"/>
                  </a:cubicBezTo>
                  <a:cubicBezTo>
                    <a:pt x="27919" y="24893"/>
                    <a:pt x="35287" y="23375"/>
                    <a:pt x="36877" y="22704"/>
                  </a:cubicBezTo>
                  <a:cubicBezTo>
                    <a:pt x="39116" y="21758"/>
                    <a:pt x="39223" y="19332"/>
                    <a:pt x="37309" y="19066"/>
                  </a:cubicBezTo>
                  <a:cubicBezTo>
                    <a:pt x="34239" y="18637"/>
                    <a:pt x="21652" y="17162"/>
                    <a:pt x="18007" y="15747"/>
                  </a:cubicBezTo>
                  <a:cubicBezTo>
                    <a:pt x="15455" y="14753"/>
                    <a:pt x="12910" y="10344"/>
                    <a:pt x="11119" y="5363"/>
                  </a:cubicBezTo>
                  <a:cubicBezTo>
                    <a:pt x="9736" y="1515"/>
                    <a:pt x="7635" y="0"/>
                    <a:pt x="5801" y="0"/>
                  </a:cubicBezTo>
                  <a:close/>
                </a:path>
              </a:pathLst>
            </a:custGeom>
            <a:solidFill>
              <a:srgbClr val="C49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9"/>
            <p:cNvSpPr/>
            <p:nvPr/>
          </p:nvSpPr>
          <p:spPr>
            <a:xfrm>
              <a:off x="4043526" y="2371500"/>
              <a:ext cx="518824" cy="544052"/>
            </a:xfrm>
            <a:custGeom>
              <a:avLst/>
              <a:gdLst/>
              <a:ahLst/>
              <a:cxnLst/>
              <a:rect l="l" t="t" r="r" b="b"/>
              <a:pathLst>
                <a:path w="15136" h="15872" extrusionOk="0">
                  <a:moveTo>
                    <a:pt x="5502" y="0"/>
                  </a:moveTo>
                  <a:cubicBezTo>
                    <a:pt x="3193" y="0"/>
                    <a:pt x="1116" y="1933"/>
                    <a:pt x="628" y="5184"/>
                  </a:cubicBezTo>
                  <a:cubicBezTo>
                    <a:pt x="1" y="9381"/>
                    <a:pt x="2067" y="14023"/>
                    <a:pt x="2067" y="14023"/>
                  </a:cubicBezTo>
                  <a:cubicBezTo>
                    <a:pt x="2067" y="14023"/>
                    <a:pt x="1685" y="15681"/>
                    <a:pt x="2562" y="15857"/>
                  </a:cubicBezTo>
                  <a:cubicBezTo>
                    <a:pt x="2611" y="15867"/>
                    <a:pt x="2658" y="15871"/>
                    <a:pt x="2704" y="15871"/>
                  </a:cubicBezTo>
                  <a:cubicBezTo>
                    <a:pt x="3587" y="15871"/>
                    <a:pt x="3938" y="14136"/>
                    <a:pt x="3938" y="14136"/>
                  </a:cubicBezTo>
                  <a:cubicBezTo>
                    <a:pt x="3938" y="14136"/>
                    <a:pt x="4329" y="14721"/>
                    <a:pt x="5012" y="14721"/>
                  </a:cubicBezTo>
                  <a:cubicBezTo>
                    <a:pt x="5159" y="14721"/>
                    <a:pt x="5320" y="14694"/>
                    <a:pt x="5493" y="14628"/>
                  </a:cubicBezTo>
                  <a:cubicBezTo>
                    <a:pt x="6540" y="14229"/>
                    <a:pt x="6626" y="12826"/>
                    <a:pt x="6626" y="12826"/>
                  </a:cubicBezTo>
                  <a:cubicBezTo>
                    <a:pt x="6626" y="12826"/>
                    <a:pt x="7300" y="13457"/>
                    <a:pt x="8019" y="13457"/>
                  </a:cubicBezTo>
                  <a:cubicBezTo>
                    <a:pt x="8117" y="13457"/>
                    <a:pt x="8216" y="13445"/>
                    <a:pt x="8314" y="13418"/>
                  </a:cubicBezTo>
                  <a:cubicBezTo>
                    <a:pt x="9128" y="13196"/>
                    <a:pt x="9334" y="11893"/>
                    <a:pt x="9334" y="11893"/>
                  </a:cubicBezTo>
                  <a:cubicBezTo>
                    <a:pt x="9334" y="11893"/>
                    <a:pt x="9861" y="12521"/>
                    <a:pt x="10672" y="12521"/>
                  </a:cubicBezTo>
                  <a:cubicBezTo>
                    <a:pt x="10754" y="12521"/>
                    <a:pt x="10839" y="12515"/>
                    <a:pt x="10926" y="12501"/>
                  </a:cubicBezTo>
                  <a:cubicBezTo>
                    <a:pt x="11880" y="12345"/>
                    <a:pt x="12115" y="11052"/>
                    <a:pt x="12115" y="11052"/>
                  </a:cubicBezTo>
                  <a:cubicBezTo>
                    <a:pt x="12115" y="11052"/>
                    <a:pt x="12776" y="11579"/>
                    <a:pt x="13555" y="11579"/>
                  </a:cubicBezTo>
                  <a:cubicBezTo>
                    <a:pt x="13744" y="11579"/>
                    <a:pt x="13940" y="11548"/>
                    <a:pt x="14136" y="11471"/>
                  </a:cubicBezTo>
                  <a:cubicBezTo>
                    <a:pt x="15136" y="11079"/>
                    <a:pt x="13774" y="10225"/>
                    <a:pt x="13774" y="10225"/>
                  </a:cubicBezTo>
                  <a:cubicBezTo>
                    <a:pt x="13774" y="10225"/>
                    <a:pt x="12245" y="6264"/>
                    <a:pt x="10331" y="3217"/>
                  </a:cubicBezTo>
                  <a:cubicBezTo>
                    <a:pt x="8937" y="997"/>
                    <a:pt x="7160" y="0"/>
                    <a:pt x="5502" y="0"/>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9"/>
            <p:cNvSpPr/>
            <p:nvPr/>
          </p:nvSpPr>
          <p:spPr>
            <a:xfrm>
              <a:off x="3686109" y="2358440"/>
              <a:ext cx="887959" cy="1418026"/>
            </a:xfrm>
            <a:custGeom>
              <a:avLst/>
              <a:gdLst/>
              <a:ahLst/>
              <a:cxnLst/>
              <a:rect l="l" t="t" r="r" b="b"/>
              <a:pathLst>
                <a:path w="25905" h="41369" extrusionOk="0">
                  <a:moveTo>
                    <a:pt x="11640" y="1"/>
                  </a:moveTo>
                  <a:cubicBezTo>
                    <a:pt x="9374" y="1"/>
                    <a:pt x="7136" y="1195"/>
                    <a:pt x="5533" y="2764"/>
                  </a:cubicBezTo>
                  <a:cubicBezTo>
                    <a:pt x="3081" y="5166"/>
                    <a:pt x="1" y="19272"/>
                    <a:pt x="3881" y="25456"/>
                  </a:cubicBezTo>
                  <a:cubicBezTo>
                    <a:pt x="7763" y="31639"/>
                    <a:pt x="25905" y="41368"/>
                    <a:pt x="25905" y="41368"/>
                  </a:cubicBezTo>
                  <a:lnTo>
                    <a:pt x="19997" y="20747"/>
                  </a:lnTo>
                  <a:cubicBezTo>
                    <a:pt x="19997" y="20747"/>
                    <a:pt x="23928" y="16939"/>
                    <a:pt x="22433" y="12952"/>
                  </a:cubicBezTo>
                  <a:cubicBezTo>
                    <a:pt x="21496" y="10460"/>
                    <a:pt x="17249" y="2598"/>
                    <a:pt x="15185" y="1136"/>
                  </a:cubicBezTo>
                  <a:cubicBezTo>
                    <a:pt x="14057" y="338"/>
                    <a:pt x="12845" y="1"/>
                    <a:pt x="11640"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9"/>
            <p:cNvSpPr/>
            <p:nvPr/>
          </p:nvSpPr>
          <p:spPr>
            <a:xfrm>
              <a:off x="3947650" y="3025861"/>
              <a:ext cx="327522" cy="69858"/>
            </a:xfrm>
            <a:custGeom>
              <a:avLst/>
              <a:gdLst/>
              <a:ahLst/>
              <a:cxnLst/>
              <a:rect l="l" t="t" r="r" b="b"/>
              <a:pathLst>
                <a:path w="9555" h="2038" extrusionOk="0">
                  <a:moveTo>
                    <a:pt x="9412" y="0"/>
                  </a:moveTo>
                  <a:cubicBezTo>
                    <a:pt x="9395" y="0"/>
                    <a:pt x="9378" y="5"/>
                    <a:pt x="9360" y="16"/>
                  </a:cubicBezTo>
                  <a:cubicBezTo>
                    <a:pt x="7978" y="904"/>
                    <a:pt x="6549" y="1568"/>
                    <a:pt x="4884" y="1651"/>
                  </a:cubicBezTo>
                  <a:cubicBezTo>
                    <a:pt x="4762" y="1657"/>
                    <a:pt x="4640" y="1660"/>
                    <a:pt x="4518" y="1660"/>
                  </a:cubicBezTo>
                  <a:cubicBezTo>
                    <a:pt x="2981" y="1660"/>
                    <a:pt x="1369" y="1200"/>
                    <a:pt x="86" y="372"/>
                  </a:cubicBezTo>
                  <a:cubicBezTo>
                    <a:pt x="78" y="367"/>
                    <a:pt x="70" y="365"/>
                    <a:pt x="63" y="365"/>
                  </a:cubicBezTo>
                  <a:cubicBezTo>
                    <a:pt x="24" y="365"/>
                    <a:pt x="0" y="421"/>
                    <a:pt x="39" y="449"/>
                  </a:cubicBezTo>
                  <a:cubicBezTo>
                    <a:pt x="1385" y="1461"/>
                    <a:pt x="2905" y="2037"/>
                    <a:pt x="4581" y="2037"/>
                  </a:cubicBezTo>
                  <a:cubicBezTo>
                    <a:pt x="4710" y="2037"/>
                    <a:pt x="4840" y="2034"/>
                    <a:pt x="4971" y="2027"/>
                  </a:cubicBezTo>
                  <a:cubicBezTo>
                    <a:pt x="6592" y="1937"/>
                    <a:pt x="8310" y="1336"/>
                    <a:pt x="9486" y="183"/>
                  </a:cubicBezTo>
                  <a:cubicBezTo>
                    <a:pt x="9555" y="117"/>
                    <a:pt x="9494" y="0"/>
                    <a:pt x="9412" y="0"/>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9"/>
            <p:cNvSpPr/>
            <p:nvPr/>
          </p:nvSpPr>
          <p:spPr>
            <a:xfrm>
              <a:off x="4229210" y="3051912"/>
              <a:ext cx="92652" cy="32221"/>
            </a:xfrm>
            <a:custGeom>
              <a:avLst/>
              <a:gdLst/>
              <a:ahLst/>
              <a:cxnLst/>
              <a:rect l="l" t="t" r="r" b="b"/>
              <a:pathLst>
                <a:path w="2703" h="940" extrusionOk="0">
                  <a:moveTo>
                    <a:pt x="2598" y="1"/>
                  </a:moveTo>
                  <a:cubicBezTo>
                    <a:pt x="2596" y="1"/>
                    <a:pt x="2593" y="1"/>
                    <a:pt x="2591" y="1"/>
                  </a:cubicBezTo>
                  <a:cubicBezTo>
                    <a:pt x="1707" y="58"/>
                    <a:pt x="807" y="397"/>
                    <a:pt x="49" y="848"/>
                  </a:cubicBezTo>
                  <a:cubicBezTo>
                    <a:pt x="0" y="877"/>
                    <a:pt x="32" y="939"/>
                    <a:pt x="78" y="939"/>
                  </a:cubicBezTo>
                  <a:cubicBezTo>
                    <a:pt x="85" y="939"/>
                    <a:pt x="92" y="938"/>
                    <a:pt x="99" y="935"/>
                  </a:cubicBezTo>
                  <a:cubicBezTo>
                    <a:pt x="930" y="592"/>
                    <a:pt x="1747" y="386"/>
                    <a:pt x="2611" y="170"/>
                  </a:cubicBezTo>
                  <a:cubicBezTo>
                    <a:pt x="2702" y="148"/>
                    <a:pt x="2691" y="1"/>
                    <a:pt x="2598"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9"/>
            <p:cNvSpPr/>
            <p:nvPr/>
          </p:nvSpPr>
          <p:spPr>
            <a:xfrm>
              <a:off x="4574047" y="2419420"/>
              <a:ext cx="865884" cy="1357046"/>
            </a:xfrm>
            <a:custGeom>
              <a:avLst/>
              <a:gdLst/>
              <a:ahLst/>
              <a:cxnLst/>
              <a:rect l="l" t="t" r="r" b="b"/>
              <a:pathLst>
                <a:path w="25261" h="39590" extrusionOk="0">
                  <a:moveTo>
                    <a:pt x="13288" y="0"/>
                  </a:moveTo>
                  <a:cubicBezTo>
                    <a:pt x="12013" y="0"/>
                    <a:pt x="10734" y="351"/>
                    <a:pt x="9564" y="1188"/>
                  </a:cubicBezTo>
                  <a:cubicBezTo>
                    <a:pt x="7540" y="2636"/>
                    <a:pt x="3719" y="10266"/>
                    <a:pt x="2659" y="12595"/>
                  </a:cubicBezTo>
                  <a:cubicBezTo>
                    <a:pt x="818" y="16639"/>
                    <a:pt x="5314" y="19895"/>
                    <a:pt x="5314" y="19895"/>
                  </a:cubicBezTo>
                  <a:lnTo>
                    <a:pt x="1" y="39589"/>
                  </a:lnTo>
                  <a:cubicBezTo>
                    <a:pt x="1" y="39589"/>
                    <a:pt x="17858" y="29817"/>
                    <a:pt x="21559" y="23846"/>
                  </a:cubicBezTo>
                  <a:cubicBezTo>
                    <a:pt x="25261" y="17872"/>
                    <a:pt x="21775" y="4624"/>
                    <a:pt x="19253" y="2427"/>
                  </a:cubicBezTo>
                  <a:cubicBezTo>
                    <a:pt x="17660" y="1038"/>
                    <a:pt x="15480" y="0"/>
                    <a:pt x="13288"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9"/>
            <p:cNvSpPr/>
            <p:nvPr/>
          </p:nvSpPr>
          <p:spPr>
            <a:xfrm>
              <a:off x="4867776" y="3091332"/>
              <a:ext cx="309937" cy="53919"/>
            </a:xfrm>
            <a:custGeom>
              <a:avLst/>
              <a:gdLst/>
              <a:ahLst/>
              <a:cxnLst/>
              <a:rect l="l" t="t" r="r" b="b"/>
              <a:pathLst>
                <a:path w="9042" h="1573" extrusionOk="0">
                  <a:moveTo>
                    <a:pt x="80" y="0"/>
                  </a:moveTo>
                  <a:cubicBezTo>
                    <a:pt x="31" y="0"/>
                    <a:pt x="0" y="70"/>
                    <a:pt x="51" y="100"/>
                  </a:cubicBezTo>
                  <a:cubicBezTo>
                    <a:pt x="1501" y="1041"/>
                    <a:pt x="3296" y="1572"/>
                    <a:pt x="5075" y="1572"/>
                  </a:cubicBezTo>
                  <a:cubicBezTo>
                    <a:pt x="6426" y="1572"/>
                    <a:pt x="7768" y="1266"/>
                    <a:pt x="8943" y="598"/>
                  </a:cubicBezTo>
                  <a:cubicBezTo>
                    <a:pt x="9042" y="545"/>
                    <a:pt x="8995" y="386"/>
                    <a:pt x="8893" y="386"/>
                  </a:cubicBezTo>
                  <a:cubicBezTo>
                    <a:pt x="8881" y="386"/>
                    <a:pt x="8869" y="388"/>
                    <a:pt x="8856" y="393"/>
                  </a:cubicBezTo>
                  <a:cubicBezTo>
                    <a:pt x="7553" y="852"/>
                    <a:pt x="6259" y="1184"/>
                    <a:pt x="4879" y="1184"/>
                  </a:cubicBezTo>
                  <a:cubicBezTo>
                    <a:pt x="4760" y="1184"/>
                    <a:pt x="4641" y="1182"/>
                    <a:pt x="4521" y="1177"/>
                  </a:cubicBezTo>
                  <a:cubicBezTo>
                    <a:pt x="3018" y="1114"/>
                    <a:pt x="1443" y="709"/>
                    <a:pt x="107" y="8"/>
                  </a:cubicBezTo>
                  <a:cubicBezTo>
                    <a:pt x="98" y="2"/>
                    <a:pt x="89" y="0"/>
                    <a:pt x="80" y="0"/>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9"/>
            <p:cNvSpPr/>
            <p:nvPr/>
          </p:nvSpPr>
          <p:spPr>
            <a:xfrm>
              <a:off x="4790410" y="3104083"/>
              <a:ext cx="119114" cy="26805"/>
            </a:xfrm>
            <a:custGeom>
              <a:avLst/>
              <a:gdLst/>
              <a:ahLst/>
              <a:cxnLst/>
              <a:rect l="l" t="t" r="r" b="b"/>
              <a:pathLst>
                <a:path w="3475" h="782" extrusionOk="0">
                  <a:moveTo>
                    <a:pt x="1181" y="0"/>
                  </a:moveTo>
                  <a:cubicBezTo>
                    <a:pt x="793" y="0"/>
                    <a:pt x="408" y="45"/>
                    <a:pt x="49" y="127"/>
                  </a:cubicBezTo>
                  <a:cubicBezTo>
                    <a:pt x="0" y="137"/>
                    <a:pt x="8" y="217"/>
                    <a:pt x="59" y="217"/>
                  </a:cubicBezTo>
                  <a:cubicBezTo>
                    <a:pt x="60" y="217"/>
                    <a:pt x="61" y="217"/>
                    <a:pt x="62" y="217"/>
                  </a:cubicBezTo>
                  <a:cubicBezTo>
                    <a:pt x="135" y="214"/>
                    <a:pt x="207" y="213"/>
                    <a:pt x="278" y="213"/>
                  </a:cubicBezTo>
                  <a:cubicBezTo>
                    <a:pt x="1363" y="213"/>
                    <a:pt x="2311" y="489"/>
                    <a:pt x="3361" y="778"/>
                  </a:cubicBezTo>
                  <a:cubicBezTo>
                    <a:pt x="3369" y="781"/>
                    <a:pt x="3376" y="782"/>
                    <a:pt x="3383" y="782"/>
                  </a:cubicBezTo>
                  <a:cubicBezTo>
                    <a:pt x="3448" y="782"/>
                    <a:pt x="3475" y="691"/>
                    <a:pt x="3418" y="649"/>
                  </a:cubicBezTo>
                  <a:cubicBezTo>
                    <a:pt x="2788" y="191"/>
                    <a:pt x="1977" y="0"/>
                    <a:pt x="1181" y="0"/>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9"/>
            <p:cNvSpPr/>
            <p:nvPr/>
          </p:nvSpPr>
          <p:spPr>
            <a:xfrm>
              <a:off x="5076118" y="1384061"/>
              <a:ext cx="376573" cy="301916"/>
            </a:xfrm>
            <a:custGeom>
              <a:avLst/>
              <a:gdLst/>
              <a:ahLst/>
              <a:cxnLst/>
              <a:rect l="l" t="t" r="r" b="b"/>
              <a:pathLst>
                <a:path w="10986" h="8808" extrusionOk="0">
                  <a:moveTo>
                    <a:pt x="3883" y="1"/>
                  </a:moveTo>
                  <a:cubicBezTo>
                    <a:pt x="3492" y="1"/>
                    <a:pt x="3079" y="131"/>
                    <a:pt x="2649" y="448"/>
                  </a:cubicBezTo>
                  <a:cubicBezTo>
                    <a:pt x="1" y="2402"/>
                    <a:pt x="1346" y="6282"/>
                    <a:pt x="2676" y="7442"/>
                  </a:cubicBezTo>
                  <a:cubicBezTo>
                    <a:pt x="3792" y="8415"/>
                    <a:pt x="5062" y="8808"/>
                    <a:pt x="6247" y="8808"/>
                  </a:cubicBezTo>
                  <a:cubicBezTo>
                    <a:pt x="8326" y="8808"/>
                    <a:pt x="10143" y="7600"/>
                    <a:pt x="10414" y="6203"/>
                  </a:cubicBezTo>
                  <a:cubicBezTo>
                    <a:pt x="10986" y="3246"/>
                    <a:pt x="7846" y="3029"/>
                    <a:pt x="7215" y="2545"/>
                  </a:cubicBezTo>
                  <a:cubicBezTo>
                    <a:pt x="6708" y="2158"/>
                    <a:pt x="5478" y="1"/>
                    <a:pt x="3883"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9"/>
            <p:cNvSpPr/>
            <p:nvPr/>
          </p:nvSpPr>
          <p:spPr>
            <a:xfrm>
              <a:off x="5085579" y="1367025"/>
              <a:ext cx="95291" cy="239017"/>
            </a:xfrm>
            <a:custGeom>
              <a:avLst/>
              <a:gdLst/>
              <a:ahLst/>
              <a:cxnLst/>
              <a:rect l="l" t="t" r="r" b="b"/>
              <a:pathLst>
                <a:path w="2780" h="6973" extrusionOk="0">
                  <a:moveTo>
                    <a:pt x="2695" y="1"/>
                  </a:moveTo>
                  <a:cubicBezTo>
                    <a:pt x="2689" y="1"/>
                    <a:pt x="2683" y="2"/>
                    <a:pt x="2676" y="4"/>
                  </a:cubicBezTo>
                  <a:cubicBezTo>
                    <a:pt x="1" y="941"/>
                    <a:pt x="207" y="5148"/>
                    <a:pt x="1691" y="6966"/>
                  </a:cubicBezTo>
                  <a:cubicBezTo>
                    <a:pt x="1696" y="6971"/>
                    <a:pt x="1701" y="6973"/>
                    <a:pt x="1706" y="6973"/>
                  </a:cubicBezTo>
                  <a:cubicBezTo>
                    <a:pt x="1721" y="6973"/>
                    <a:pt x="1736" y="6954"/>
                    <a:pt x="1728" y="6939"/>
                  </a:cubicBezTo>
                  <a:cubicBezTo>
                    <a:pt x="506" y="4845"/>
                    <a:pt x="400" y="1456"/>
                    <a:pt x="2725" y="124"/>
                  </a:cubicBezTo>
                  <a:cubicBezTo>
                    <a:pt x="2779" y="91"/>
                    <a:pt x="2754" y="1"/>
                    <a:pt x="2695"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9"/>
            <p:cNvSpPr/>
            <p:nvPr/>
          </p:nvSpPr>
          <p:spPr>
            <a:xfrm>
              <a:off x="5256729" y="1568989"/>
              <a:ext cx="196616" cy="119011"/>
            </a:xfrm>
            <a:custGeom>
              <a:avLst/>
              <a:gdLst/>
              <a:ahLst/>
              <a:cxnLst/>
              <a:rect l="l" t="t" r="r" b="b"/>
              <a:pathLst>
                <a:path w="5736" h="3472" extrusionOk="0">
                  <a:moveTo>
                    <a:pt x="5711" y="0"/>
                  </a:moveTo>
                  <a:cubicBezTo>
                    <a:pt x="5702" y="0"/>
                    <a:pt x="5692" y="7"/>
                    <a:pt x="5690" y="20"/>
                  </a:cubicBezTo>
                  <a:cubicBezTo>
                    <a:pt x="5458" y="2466"/>
                    <a:pt x="3208" y="3277"/>
                    <a:pt x="1076" y="3277"/>
                  </a:cubicBezTo>
                  <a:cubicBezTo>
                    <a:pt x="740" y="3277"/>
                    <a:pt x="406" y="3257"/>
                    <a:pt x="84" y="3220"/>
                  </a:cubicBezTo>
                  <a:cubicBezTo>
                    <a:pt x="83" y="3220"/>
                    <a:pt x="81" y="3220"/>
                    <a:pt x="79" y="3220"/>
                  </a:cubicBezTo>
                  <a:cubicBezTo>
                    <a:pt x="14" y="3220"/>
                    <a:pt x="0" y="3330"/>
                    <a:pt x="68" y="3347"/>
                  </a:cubicBezTo>
                  <a:cubicBezTo>
                    <a:pt x="456" y="3429"/>
                    <a:pt x="871" y="3471"/>
                    <a:pt x="1293" y="3471"/>
                  </a:cubicBezTo>
                  <a:cubicBezTo>
                    <a:pt x="3423" y="3471"/>
                    <a:pt x="5736" y="2400"/>
                    <a:pt x="5730" y="20"/>
                  </a:cubicBezTo>
                  <a:cubicBezTo>
                    <a:pt x="5730" y="7"/>
                    <a:pt x="5721" y="0"/>
                    <a:pt x="5711"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9"/>
            <p:cNvSpPr/>
            <p:nvPr/>
          </p:nvSpPr>
          <p:spPr>
            <a:xfrm>
              <a:off x="5228655" y="1634563"/>
              <a:ext cx="221707" cy="52445"/>
            </a:xfrm>
            <a:custGeom>
              <a:avLst/>
              <a:gdLst/>
              <a:ahLst/>
              <a:cxnLst/>
              <a:rect l="l" t="t" r="r" b="b"/>
              <a:pathLst>
                <a:path w="6468" h="1530" extrusionOk="0">
                  <a:moveTo>
                    <a:pt x="6393" y="0"/>
                  </a:moveTo>
                  <a:cubicBezTo>
                    <a:pt x="6381" y="0"/>
                    <a:pt x="6370" y="4"/>
                    <a:pt x="6360" y="14"/>
                  </a:cubicBezTo>
                  <a:cubicBezTo>
                    <a:pt x="5556" y="776"/>
                    <a:pt x="4605" y="1181"/>
                    <a:pt x="3506" y="1270"/>
                  </a:cubicBezTo>
                  <a:cubicBezTo>
                    <a:pt x="3244" y="1291"/>
                    <a:pt x="2964" y="1304"/>
                    <a:pt x="2677" y="1304"/>
                  </a:cubicBezTo>
                  <a:cubicBezTo>
                    <a:pt x="1785" y="1304"/>
                    <a:pt x="818" y="1184"/>
                    <a:pt x="77" y="832"/>
                  </a:cubicBezTo>
                  <a:cubicBezTo>
                    <a:pt x="69" y="828"/>
                    <a:pt x="63" y="827"/>
                    <a:pt x="56" y="827"/>
                  </a:cubicBezTo>
                  <a:cubicBezTo>
                    <a:pt x="20" y="827"/>
                    <a:pt x="0" y="876"/>
                    <a:pt x="37" y="902"/>
                  </a:cubicBezTo>
                  <a:cubicBezTo>
                    <a:pt x="525" y="1270"/>
                    <a:pt x="1143" y="1350"/>
                    <a:pt x="1734" y="1434"/>
                  </a:cubicBezTo>
                  <a:cubicBezTo>
                    <a:pt x="2142" y="1493"/>
                    <a:pt x="2554" y="1529"/>
                    <a:pt x="2966" y="1529"/>
                  </a:cubicBezTo>
                  <a:cubicBezTo>
                    <a:pt x="3223" y="1529"/>
                    <a:pt x="3479" y="1515"/>
                    <a:pt x="3734" y="1483"/>
                  </a:cubicBezTo>
                  <a:cubicBezTo>
                    <a:pt x="4758" y="1357"/>
                    <a:pt x="5805" y="919"/>
                    <a:pt x="6439" y="78"/>
                  </a:cubicBezTo>
                  <a:cubicBezTo>
                    <a:pt x="6467" y="40"/>
                    <a:pt x="6430" y="0"/>
                    <a:pt x="6393"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9"/>
            <p:cNvSpPr/>
            <p:nvPr/>
          </p:nvSpPr>
          <p:spPr>
            <a:xfrm>
              <a:off x="5155849" y="1415322"/>
              <a:ext cx="119080" cy="240422"/>
            </a:xfrm>
            <a:custGeom>
              <a:avLst/>
              <a:gdLst/>
              <a:ahLst/>
              <a:cxnLst/>
              <a:rect l="l" t="t" r="r" b="b"/>
              <a:pathLst>
                <a:path w="3474" h="7014" extrusionOk="0">
                  <a:moveTo>
                    <a:pt x="3210" y="1"/>
                  </a:moveTo>
                  <a:cubicBezTo>
                    <a:pt x="1975" y="1"/>
                    <a:pt x="1055" y="1082"/>
                    <a:pt x="635" y="2157"/>
                  </a:cubicBezTo>
                  <a:cubicBezTo>
                    <a:pt x="37" y="3676"/>
                    <a:pt x="0" y="5453"/>
                    <a:pt x="539" y="6992"/>
                  </a:cubicBezTo>
                  <a:cubicBezTo>
                    <a:pt x="544" y="7007"/>
                    <a:pt x="556" y="7013"/>
                    <a:pt x="568" y="7013"/>
                  </a:cubicBezTo>
                  <a:cubicBezTo>
                    <a:pt x="586" y="7013"/>
                    <a:pt x="603" y="6999"/>
                    <a:pt x="598" y="6976"/>
                  </a:cubicBezTo>
                  <a:cubicBezTo>
                    <a:pt x="164" y="4600"/>
                    <a:pt x="273" y="536"/>
                    <a:pt x="3394" y="141"/>
                  </a:cubicBezTo>
                  <a:cubicBezTo>
                    <a:pt x="3473" y="130"/>
                    <a:pt x="3446" y="15"/>
                    <a:pt x="3377" y="7"/>
                  </a:cubicBezTo>
                  <a:cubicBezTo>
                    <a:pt x="3321" y="3"/>
                    <a:pt x="3265" y="1"/>
                    <a:pt x="3210"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9"/>
            <p:cNvSpPr/>
            <p:nvPr/>
          </p:nvSpPr>
          <p:spPr>
            <a:xfrm>
              <a:off x="5174188" y="1453096"/>
              <a:ext cx="146571" cy="203471"/>
            </a:xfrm>
            <a:custGeom>
              <a:avLst/>
              <a:gdLst/>
              <a:ahLst/>
              <a:cxnLst/>
              <a:rect l="l" t="t" r="r" b="b"/>
              <a:pathLst>
                <a:path w="4276" h="5936" extrusionOk="0">
                  <a:moveTo>
                    <a:pt x="4161" y="1"/>
                  </a:moveTo>
                  <a:cubicBezTo>
                    <a:pt x="4157" y="1"/>
                    <a:pt x="4152" y="1"/>
                    <a:pt x="4147" y="2"/>
                  </a:cubicBezTo>
                  <a:cubicBezTo>
                    <a:pt x="2911" y="198"/>
                    <a:pt x="1925" y="1181"/>
                    <a:pt x="1280" y="2192"/>
                  </a:cubicBezTo>
                  <a:cubicBezTo>
                    <a:pt x="586" y="3275"/>
                    <a:pt x="0" y="4604"/>
                    <a:pt x="227" y="5910"/>
                  </a:cubicBezTo>
                  <a:cubicBezTo>
                    <a:pt x="230" y="5928"/>
                    <a:pt x="244" y="5936"/>
                    <a:pt x="258" y="5936"/>
                  </a:cubicBezTo>
                  <a:cubicBezTo>
                    <a:pt x="276" y="5936"/>
                    <a:pt x="295" y="5924"/>
                    <a:pt x="293" y="5903"/>
                  </a:cubicBezTo>
                  <a:cubicBezTo>
                    <a:pt x="213" y="4667"/>
                    <a:pt x="808" y="3428"/>
                    <a:pt x="1453" y="2405"/>
                  </a:cubicBezTo>
                  <a:cubicBezTo>
                    <a:pt x="2127" y="1334"/>
                    <a:pt x="3014" y="610"/>
                    <a:pt x="4187" y="152"/>
                  </a:cubicBezTo>
                  <a:cubicBezTo>
                    <a:pt x="4276" y="117"/>
                    <a:pt x="4250" y="1"/>
                    <a:pt x="4161"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9"/>
            <p:cNvSpPr/>
            <p:nvPr/>
          </p:nvSpPr>
          <p:spPr>
            <a:xfrm>
              <a:off x="5188619" y="1502559"/>
              <a:ext cx="241862" cy="168440"/>
            </a:xfrm>
            <a:custGeom>
              <a:avLst/>
              <a:gdLst/>
              <a:ahLst/>
              <a:cxnLst/>
              <a:rect l="l" t="t" r="r" b="b"/>
              <a:pathLst>
                <a:path w="7056" h="4914" extrusionOk="0">
                  <a:moveTo>
                    <a:pt x="6207" y="0"/>
                  </a:moveTo>
                  <a:cubicBezTo>
                    <a:pt x="6179" y="0"/>
                    <a:pt x="6153" y="30"/>
                    <a:pt x="6169" y="65"/>
                  </a:cubicBezTo>
                  <a:cubicBezTo>
                    <a:pt x="6840" y="1586"/>
                    <a:pt x="6089" y="3218"/>
                    <a:pt x="4717" y="4032"/>
                  </a:cubicBezTo>
                  <a:cubicBezTo>
                    <a:pt x="3830" y="4559"/>
                    <a:pt x="2844" y="4723"/>
                    <a:pt x="1844" y="4723"/>
                  </a:cubicBezTo>
                  <a:cubicBezTo>
                    <a:pt x="1256" y="4723"/>
                    <a:pt x="662" y="4666"/>
                    <a:pt x="81" y="4593"/>
                  </a:cubicBezTo>
                  <a:cubicBezTo>
                    <a:pt x="78" y="4593"/>
                    <a:pt x="75" y="4593"/>
                    <a:pt x="73" y="4593"/>
                  </a:cubicBezTo>
                  <a:cubicBezTo>
                    <a:pt x="14" y="4593"/>
                    <a:pt x="1" y="4700"/>
                    <a:pt x="65" y="4710"/>
                  </a:cubicBezTo>
                  <a:cubicBezTo>
                    <a:pt x="694" y="4833"/>
                    <a:pt x="1354" y="4914"/>
                    <a:pt x="2012" y="4914"/>
                  </a:cubicBezTo>
                  <a:cubicBezTo>
                    <a:pt x="3181" y="4914"/>
                    <a:pt x="4340" y="4657"/>
                    <a:pt x="5284" y="3925"/>
                  </a:cubicBezTo>
                  <a:cubicBezTo>
                    <a:pt x="6458" y="3018"/>
                    <a:pt x="7056" y="1364"/>
                    <a:pt x="6241" y="21"/>
                  </a:cubicBezTo>
                  <a:cubicBezTo>
                    <a:pt x="6232" y="7"/>
                    <a:pt x="6219" y="0"/>
                    <a:pt x="6207"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9"/>
            <p:cNvSpPr/>
            <p:nvPr/>
          </p:nvSpPr>
          <p:spPr>
            <a:xfrm>
              <a:off x="4562667" y="1555552"/>
              <a:ext cx="745467" cy="1009781"/>
            </a:xfrm>
            <a:custGeom>
              <a:avLst/>
              <a:gdLst/>
              <a:ahLst/>
              <a:cxnLst/>
              <a:rect l="l" t="t" r="r" b="b"/>
              <a:pathLst>
                <a:path w="21748" h="29459" extrusionOk="0">
                  <a:moveTo>
                    <a:pt x="9487" y="0"/>
                  </a:moveTo>
                  <a:cubicBezTo>
                    <a:pt x="7290" y="0"/>
                    <a:pt x="5354" y="445"/>
                    <a:pt x="4433" y="1429"/>
                  </a:cubicBezTo>
                  <a:cubicBezTo>
                    <a:pt x="3260" y="2675"/>
                    <a:pt x="1934" y="5958"/>
                    <a:pt x="1054" y="9347"/>
                  </a:cubicBezTo>
                  <a:cubicBezTo>
                    <a:pt x="1021" y="9481"/>
                    <a:pt x="984" y="9613"/>
                    <a:pt x="954" y="9749"/>
                  </a:cubicBezTo>
                  <a:cubicBezTo>
                    <a:pt x="742" y="10593"/>
                    <a:pt x="559" y="11441"/>
                    <a:pt x="416" y="12261"/>
                  </a:cubicBezTo>
                  <a:cubicBezTo>
                    <a:pt x="396" y="12378"/>
                    <a:pt x="376" y="12494"/>
                    <a:pt x="359" y="12611"/>
                  </a:cubicBezTo>
                  <a:cubicBezTo>
                    <a:pt x="350" y="12654"/>
                    <a:pt x="343" y="12697"/>
                    <a:pt x="339" y="12740"/>
                  </a:cubicBezTo>
                  <a:cubicBezTo>
                    <a:pt x="323" y="12839"/>
                    <a:pt x="307" y="12942"/>
                    <a:pt x="290" y="13042"/>
                  </a:cubicBezTo>
                  <a:cubicBezTo>
                    <a:pt x="287" y="13079"/>
                    <a:pt x="279" y="13119"/>
                    <a:pt x="276" y="13155"/>
                  </a:cubicBezTo>
                  <a:cubicBezTo>
                    <a:pt x="70" y="14591"/>
                    <a:pt x="0" y="15900"/>
                    <a:pt x="124" y="16907"/>
                  </a:cubicBezTo>
                  <a:cubicBezTo>
                    <a:pt x="133" y="17003"/>
                    <a:pt x="147" y="17092"/>
                    <a:pt x="160" y="17179"/>
                  </a:cubicBezTo>
                  <a:cubicBezTo>
                    <a:pt x="184" y="17319"/>
                    <a:pt x="210" y="17451"/>
                    <a:pt x="244" y="17578"/>
                  </a:cubicBezTo>
                  <a:cubicBezTo>
                    <a:pt x="270" y="17684"/>
                    <a:pt x="299" y="17787"/>
                    <a:pt x="333" y="17883"/>
                  </a:cubicBezTo>
                  <a:cubicBezTo>
                    <a:pt x="386" y="18033"/>
                    <a:pt x="446" y="18173"/>
                    <a:pt x="515" y="18293"/>
                  </a:cubicBezTo>
                  <a:cubicBezTo>
                    <a:pt x="1782" y="20532"/>
                    <a:pt x="6394" y="21469"/>
                    <a:pt x="9005" y="22668"/>
                  </a:cubicBezTo>
                  <a:cubicBezTo>
                    <a:pt x="9185" y="22751"/>
                    <a:pt x="9347" y="22831"/>
                    <a:pt x="9504" y="22914"/>
                  </a:cubicBezTo>
                  <a:cubicBezTo>
                    <a:pt x="9504" y="22918"/>
                    <a:pt x="9504" y="22918"/>
                    <a:pt x="9507" y="22918"/>
                  </a:cubicBezTo>
                  <a:cubicBezTo>
                    <a:pt x="9746" y="23041"/>
                    <a:pt x="9956" y="23170"/>
                    <a:pt x="10135" y="23309"/>
                  </a:cubicBezTo>
                  <a:cubicBezTo>
                    <a:pt x="10321" y="23446"/>
                    <a:pt x="10471" y="23589"/>
                    <a:pt x="10587" y="23738"/>
                  </a:cubicBezTo>
                  <a:cubicBezTo>
                    <a:pt x="11099" y="24400"/>
                    <a:pt x="11002" y="26084"/>
                    <a:pt x="10919" y="27433"/>
                  </a:cubicBezTo>
                  <a:cubicBezTo>
                    <a:pt x="10919" y="27503"/>
                    <a:pt x="10913" y="27576"/>
                    <a:pt x="10906" y="27643"/>
                  </a:cubicBezTo>
                  <a:cubicBezTo>
                    <a:pt x="10906" y="27706"/>
                    <a:pt x="10902" y="27762"/>
                    <a:pt x="10899" y="27822"/>
                  </a:cubicBezTo>
                  <a:cubicBezTo>
                    <a:pt x="10853" y="28633"/>
                    <a:pt x="10836" y="29254"/>
                    <a:pt x="11013" y="29330"/>
                  </a:cubicBezTo>
                  <a:cubicBezTo>
                    <a:pt x="11215" y="29419"/>
                    <a:pt x="11455" y="29459"/>
                    <a:pt x="11721" y="29459"/>
                  </a:cubicBezTo>
                  <a:cubicBezTo>
                    <a:pt x="13786" y="29459"/>
                    <a:pt x="17395" y="27049"/>
                    <a:pt x="16907" y="26131"/>
                  </a:cubicBezTo>
                  <a:cubicBezTo>
                    <a:pt x="16356" y="25094"/>
                    <a:pt x="15647" y="23124"/>
                    <a:pt x="15940" y="22173"/>
                  </a:cubicBezTo>
                  <a:cubicBezTo>
                    <a:pt x="16103" y="21632"/>
                    <a:pt x="18020" y="21014"/>
                    <a:pt x="19153" y="19379"/>
                  </a:cubicBezTo>
                  <a:cubicBezTo>
                    <a:pt x="20283" y="17744"/>
                    <a:pt x="21748" y="6370"/>
                    <a:pt x="19064" y="3184"/>
                  </a:cubicBezTo>
                  <a:cubicBezTo>
                    <a:pt x="17397" y="1199"/>
                    <a:pt x="13092" y="0"/>
                    <a:pt x="9487" y="0"/>
                  </a:cubicBezTo>
                  <a:close/>
                </a:path>
              </a:pathLst>
            </a:custGeom>
            <a:solidFill>
              <a:srgbClr val="FF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9"/>
            <p:cNvSpPr/>
            <p:nvPr/>
          </p:nvSpPr>
          <p:spPr>
            <a:xfrm>
              <a:off x="4681920" y="1852089"/>
              <a:ext cx="100947" cy="201277"/>
            </a:xfrm>
            <a:custGeom>
              <a:avLst/>
              <a:gdLst/>
              <a:ahLst/>
              <a:cxnLst/>
              <a:rect l="l" t="t" r="r" b="b"/>
              <a:pathLst>
                <a:path w="2945" h="5872" extrusionOk="0">
                  <a:moveTo>
                    <a:pt x="2528" y="1"/>
                  </a:moveTo>
                  <a:cubicBezTo>
                    <a:pt x="2498" y="1"/>
                    <a:pt x="2465" y="14"/>
                    <a:pt x="2433" y="45"/>
                  </a:cubicBezTo>
                  <a:cubicBezTo>
                    <a:pt x="2044" y="417"/>
                    <a:pt x="1732" y="3989"/>
                    <a:pt x="941" y="4265"/>
                  </a:cubicBezTo>
                  <a:cubicBezTo>
                    <a:pt x="616" y="4378"/>
                    <a:pt x="257" y="4524"/>
                    <a:pt x="117" y="4823"/>
                  </a:cubicBezTo>
                  <a:cubicBezTo>
                    <a:pt x="1" y="5072"/>
                    <a:pt x="37" y="5461"/>
                    <a:pt x="379" y="5677"/>
                  </a:cubicBezTo>
                  <a:cubicBezTo>
                    <a:pt x="596" y="5814"/>
                    <a:pt x="810" y="5872"/>
                    <a:pt x="1011" y="5872"/>
                  </a:cubicBezTo>
                  <a:cubicBezTo>
                    <a:pt x="1529" y="5872"/>
                    <a:pt x="1966" y="5490"/>
                    <a:pt x="2167" y="5086"/>
                  </a:cubicBezTo>
                  <a:cubicBezTo>
                    <a:pt x="2729" y="3969"/>
                    <a:pt x="2945" y="1288"/>
                    <a:pt x="2675" y="164"/>
                  </a:cubicBezTo>
                  <a:cubicBezTo>
                    <a:pt x="2652" y="70"/>
                    <a:pt x="2595" y="1"/>
                    <a:pt x="2528" y="1"/>
                  </a:cubicBezTo>
                  <a:close/>
                </a:path>
              </a:pathLst>
            </a:custGeom>
            <a:solidFill>
              <a:srgbClr val="FF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9"/>
            <p:cNvSpPr/>
            <p:nvPr/>
          </p:nvSpPr>
          <p:spPr>
            <a:xfrm>
              <a:off x="4747529" y="2062726"/>
              <a:ext cx="85351" cy="69206"/>
            </a:xfrm>
            <a:custGeom>
              <a:avLst/>
              <a:gdLst/>
              <a:ahLst/>
              <a:cxnLst/>
              <a:rect l="l" t="t" r="r" b="b"/>
              <a:pathLst>
                <a:path w="2490" h="2019" extrusionOk="0">
                  <a:moveTo>
                    <a:pt x="2215" y="0"/>
                  </a:moveTo>
                  <a:cubicBezTo>
                    <a:pt x="2199" y="0"/>
                    <a:pt x="2183" y="12"/>
                    <a:pt x="2187" y="31"/>
                  </a:cubicBezTo>
                  <a:cubicBezTo>
                    <a:pt x="2273" y="575"/>
                    <a:pt x="2140" y="1197"/>
                    <a:pt x="1635" y="1496"/>
                  </a:cubicBezTo>
                  <a:cubicBezTo>
                    <a:pt x="1529" y="1558"/>
                    <a:pt x="1403" y="1585"/>
                    <a:pt x="1269" y="1585"/>
                  </a:cubicBezTo>
                  <a:cubicBezTo>
                    <a:pt x="863" y="1585"/>
                    <a:pt x="379" y="1342"/>
                    <a:pt x="107" y="1127"/>
                  </a:cubicBezTo>
                  <a:cubicBezTo>
                    <a:pt x="95" y="1118"/>
                    <a:pt x="82" y="1114"/>
                    <a:pt x="71" y="1114"/>
                  </a:cubicBezTo>
                  <a:cubicBezTo>
                    <a:pt x="31" y="1114"/>
                    <a:pt x="1" y="1159"/>
                    <a:pt x="24" y="1200"/>
                  </a:cubicBezTo>
                  <a:cubicBezTo>
                    <a:pt x="192" y="1497"/>
                    <a:pt x="925" y="2018"/>
                    <a:pt x="1501" y="2018"/>
                  </a:cubicBezTo>
                  <a:cubicBezTo>
                    <a:pt x="1620" y="2018"/>
                    <a:pt x="1732" y="1996"/>
                    <a:pt x="1832" y="1945"/>
                  </a:cubicBezTo>
                  <a:cubicBezTo>
                    <a:pt x="2489" y="1603"/>
                    <a:pt x="2479" y="642"/>
                    <a:pt x="2243" y="20"/>
                  </a:cubicBezTo>
                  <a:cubicBezTo>
                    <a:pt x="2239" y="6"/>
                    <a:pt x="2227" y="0"/>
                    <a:pt x="2215"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9"/>
            <p:cNvSpPr/>
            <p:nvPr/>
          </p:nvSpPr>
          <p:spPr>
            <a:xfrm>
              <a:off x="4906202" y="2050900"/>
              <a:ext cx="196924" cy="189212"/>
            </a:xfrm>
            <a:custGeom>
              <a:avLst/>
              <a:gdLst/>
              <a:ahLst/>
              <a:cxnLst/>
              <a:rect l="l" t="t" r="r" b="b"/>
              <a:pathLst>
                <a:path w="5745" h="5520" extrusionOk="0">
                  <a:moveTo>
                    <a:pt x="2662" y="100"/>
                  </a:moveTo>
                  <a:lnTo>
                    <a:pt x="2672" y="206"/>
                  </a:lnTo>
                  <a:lnTo>
                    <a:pt x="2632" y="166"/>
                  </a:lnTo>
                  <a:cubicBezTo>
                    <a:pt x="2652" y="149"/>
                    <a:pt x="2652" y="129"/>
                    <a:pt x="2662" y="100"/>
                  </a:cubicBezTo>
                  <a:close/>
                  <a:moveTo>
                    <a:pt x="1914" y="163"/>
                  </a:moveTo>
                  <a:lnTo>
                    <a:pt x="1857" y="213"/>
                  </a:lnTo>
                  <a:lnTo>
                    <a:pt x="1871" y="186"/>
                  </a:lnTo>
                  <a:lnTo>
                    <a:pt x="1914" y="163"/>
                  </a:lnTo>
                  <a:close/>
                  <a:moveTo>
                    <a:pt x="2851" y="180"/>
                  </a:moveTo>
                  <a:lnTo>
                    <a:pt x="2851" y="180"/>
                  </a:lnTo>
                  <a:cubicBezTo>
                    <a:pt x="2857" y="209"/>
                    <a:pt x="2941" y="259"/>
                    <a:pt x="2881" y="259"/>
                  </a:cubicBezTo>
                  <a:lnTo>
                    <a:pt x="2865" y="259"/>
                  </a:lnTo>
                  <a:cubicBezTo>
                    <a:pt x="2857" y="229"/>
                    <a:pt x="2782" y="206"/>
                    <a:pt x="2851" y="180"/>
                  </a:cubicBezTo>
                  <a:close/>
                  <a:moveTo>
                    <a:pt x="3822" y="482"/>
                  </a:moveTo>
                  <a:lnTo>
                    <a:pt x="3822" y="482"/>
                  </a:lnTo>
                  <a:cubicBezTo>
                    <a:pt x="3814" y="499"/>
                    <a:pt x="3805" y="508"/>
                    <a:pt x="3782" y="508"/>
                  </a:cubicBezTo>
                  <a:lnTo>
                    <a:pt x="3771" y="508"/>
                  </a:lnTo>
                  <a:cubicBezTo>
                    <a:pt x="3791" y="505"/>
                    <a:pt x="3808" y="492"/>
                    <a:pt x="3822" y="482"/>
                  </a:cubicBezTo>
                  <a:close/>
                  <a:moveTo>
                    <a:pt x="4599" y="980"/>
                  </a:moveTo>
                  <a:cubicBezTo>
                    <a:pt x="4602" y="1000"/>
                    <a:pt x="4602" y="1011"/>
                    <a:pt x="4602" y="1017"/>
                  </a:cubicBezTo>
                  <a:cubicBezTo>
                    <a:pt x="4599" y="1007"/>
                    <a:pt x="4599" y="997"/>
                    <a:pt x="4599" y="980"/>
                  </a:cubicBezTo>
                  <a:close/>
                  <a:moveTo>
                    <a:pt x="4602" y="1017"/>
                  </a:moveTo>
                  <a:lnTo>
                    <a:pt x="4602" y="1017"/>
                  </a:lnTo>
                  <a:cubicBezTo>
                    <a:pt x="4609" y="1083"/>
                    <a:pt x="4642" y="1083"/>
                    <a:pt x="4546" y="1150"/>
                  </a:cubicBezTo>
                  <a:cubicBezTo>
                    <a:pt x="4459" y="1126"/>
                    <a:pt x="4605" y="1060"/>
                    <a:pt x="4519" y="1046"/>
                  </a:cubicBezTo>
                  <a:cubicBezTo>
                    <a:pt x="4522" y="1034"/>
                    <a:pt x="4532" y="1030"/>
                    <a:pt x="4542" y="1030"/>
                  </a:cubicBezTo>
                  <a:cubicBezTo>
                    <a:pt x="4549" y="1030"/>
                    <a:pt x="4556" y="1030"/>
                    <a:pt x="4562" y="1034"/>
                  </a:cubicBezTo>
                  <a:lnTo>
                    <a:pt x="4579" y="1034"/>
                  </a:lnTo>
                  <a:cubicBezTo>
                    <a:pt x="4589" y="1034"/>
                    <a:pt x="4599" y="1030"/>
                    <a:pt x="4602" y="1017"/>
                  </a:cubicBezTo>
                  <a:close/>
                  <a:moveTo>
                    <a:pt x="5559" y="2715"/>
                  </a:moveTo>
                  <a:lnTo>
                    <a:pt x="5559" y="2715"/>
                  </a:lnTo>
                  <a:cubicBezTo>
                    <a:pt x="5533" y="2735"/>
                    <a:pt x="5549" y="2755"/>
                    <a:pt x="5579" y="2778"/>
                  </a:cubicBezTo>
                  <a:cubicBezTo>
                    <a:pt x="5586" y="2761"/>
                    <a:pt x="5582" y="2738"/>
                    <a:pt x="5559" y="2715"/>
                  </a:cubicBezTo>
                  <a:close/>
                  <a:moveTo>
                    <a:pt x="5742" y="2854"/>
                  </a:moveTo>
                  <a:cubicBezTo>
                    <a:pt x="5739" y="2857"/>
                    <a:pt x="5732" y="2865"/>
                    <a:pt x="5725" y="2871"/>
                  </a:cubicBezTo>
                  <a:cubicBezTo>
                    <a:pt x="5732" y="2874"/>
                    <a:pt x="5739" y="2877"/>
                    <a:pt x="5745" y="2881"/>
                  </a:cubicBezTo>
                  <a:cubicBezTo>
                    <a:pt x="5745" y="2871"/>
                    <a:pt x="5745" y="2861"/>
                    <a:pt x="5742" y="2854"/>
                  </a:cubicBezTo>
                  <a:close/>
                  <a:moveTo>
                    <a:pt x="5496" y="2904"/>
                  </a:moveTo>
                  <a:lnTo>
                    <a:pt x="5496" y="2904"/>
                  </a:lnTo>
                  <a:cubicBezTo>
                    <a:pt x="5496" y="2904"/>
                    <a:pt x="5496" y="2904"/>
                    <a:pt x="5496" y="2905"/>
                  </a:cubicBezTo>
                  <a:lnTo>
                    <a:pt x="5499" y="2905"/>
                  </a:lnTo>
                  <a:cubicBezTo>
                    <a:pt x="5498" y="2905"/>
                    <a:pt x="5497" y="2904"/>
                    <a:pt x="5496" y="2904"/>
                  </a:cubicBezTo>
                  <a:close/>
                  <a:moveTo>
                    <a:pt x="5420" y="2901"/>
                  </a:moveTo>
                  <a:lnTo>
                    <a:pt x="5463" y="2954"/>
                  </a:lnTo>
                  <a:cubicBezTo>
                    <a:pt x="5446" y="2944"/>
                    <a:pt x="5433" y="2924"/>
                    <a:pt x="5420" y="2901"/>
                  </a:cubicBezTo>
                  <a:close/>
                  <a:moveTo>
                    <a:pt x="589" y="3838"/>
                  </a:moveTo>
                  <a:cubicBezTo>
                    <a:pt x="592" y="3838"/>
                    <a:pt x="592" y="3842"/>
                    <a:pt x="592" y="3845"/>
                  </a:cubicBezTo>
                  <a:cubicBezTo>
                    <a:pt x="589" y="3845"/>
                    <a:pt x="585" y="3842"/>
                    <a:pt x="581" y="3842"/>
                  </a:cubicBezTo>
                  <a:cubicBezTo>
                    <a:pt x="585" y="3838"/>
                    <a:pt x="585" y="3838"/>
                    <a:pt x="589" y="3838"/>
                  </a:cubicBezTo>
                  <a:close/>
                  <a:moveTo>
                    <a:pt x="4895" y="3924"/>
                  </a:moveTo>
                  <a:lnTo>
                    <a:pt x="4921" y="3931"/>
                  </a:lnTo>
                  <a:cubicBezTo>
                    <a:pt x="4944" y="3951"/>
                    <a:pt x="4941" y="3964"/>
                    <a:pt x="4935" y="3984"/>
                  </a:cubicBezTo>
                  <a:lnTo>
                    <a:pt x="4895" y="3924"/>
                  </a:lnTo>
                  <a:close/>
                  <a:moveTo>
                    <a:pt x="664" y="4001"/>
                  </a:moveTo>
                  <a:lnTo>
                    <a:pt x="668" y="4004"/>
                  </a:lnTo>
                  <a:cubicBezTo>
                    <a:pt x="668" y="4004"/>
                    <a:pt x="664" y="4004"/>
                    <a:pt x="664" y="4001"/>
                  </a:cubicBezTo>
                  <a:close/>
                  <a:moveTo>
                    <a:pt x="5024" y="4150"/>
                  </a:moveTo>
                  <a:lnTo>
                    <a:pt x="5024" y="4150"/>
                  </a:lnTo>
                  <a:cubicBezTo>
                    <a:pt x="4998" y="4161"/>
                    <a:pt x="4935" y="4164"/>
                    <a:pt x="4967" y="4200"/>
                  </a:cubicBezTo>
                  <a:cubicBezTo>
                    <a:pt x="4991" y="4207"/>
                    <a:pt x="5007" y="4210"/>
                    <a:pt x="5018" y="4210"/>
                  </a:cubicBezTo>
                  <a:cubicBezTo>
                    <a:pt x="5047" y="4210"/>
                    <a:pt x="5027" y="4180"/>
                    <a:pt x="5024" y="4150"/>
                  </a:cubicBezTo>
                  <a:close/>
                  <a:moveTo>
                    <a:pt x="4831" y="4376"/>
                  </a:moveTo>
                  <a:lnTo>
                    <a:pt x="4858" y="4393"/>
                  </a:lnTo>
                  <a:cubicBezTo>
                    <a:pt x="4838" y="4389"/>
                    <a:pt x="4828" y="4383"/>
                    <a:pt x="4831" y="4376"/>
                  </a:cubicBezTo>
                  <a:close/>
                  <a:moveTo>
                    <a:pt x="4708" y="4532"/>
                  </a:moveTo>
                  <a:lnTo>
                    <a:pt x="4676" y="4539"/>
                  </a:lnTo>
                  <a:cubicBezTo>
                    <a:pt x="4688" y="4532"/>
                    <a:pt x="4699" y="4532"/>
                    <a:pt x="4708" y="4532"/>
                  </a:cubicBezTo>
                  <a:close/>
                  <a:moveTo>
                    <a:pt x="4592" y="4495"/>
                  </a:moveTo>
                  <a:lnTo>
                    <a:pt x="4648" y="4579"/>
                  </a:lnTo>
                  <a:lnTo>
                    <a:pt x="4585" y="4506"/>
                  </a:lnTo>
                  <a:lnTo>
                    <a:pt x="4592" y="4495"/>
                  </a:lnTo>
                  <a:close/>
                  <a:moveTo>
                    <a:pt x="4153" y="4732"/>
                  </a:moveTo>
                  <a:cubicBezTo>
                    <a:pt x="4150" y="4735"/>
                    <a:pt x="4144" y="4739"/>
                    <a:pt x="4141" y="4742"/>
                  </a:cubicBezTo>
                  <a:cubicBezTo>
                    <a:pt x="4144" y="4735"/>
                    <a:pt x="4147" y="4732"/>
                    <a:pt x="4153" y="4732"/>
                  </a:cubicBezTo>
                  <a:close/>
                  <a:moveTo>
                    <a:pt x="4141" y="4742"/>
                  </a:moveTo>
                  <a:cubicBezTo>
                    <a:pt x="4124" y="4762"/>
                    <a:pt x="4130" y="4805"/>
                    <a:pt x="4121" y="4805"/>
                  </a:cubicBezTo>
                  <a:cubicBezTo>
                    <a:pt x="4117" y="4805"/>
                    <a:pt x="4107" y="4791"/>
                    <a:pt x="4087" y="4759"/>
                  </a:cubicBezTo>
                  <a:cubicBezTo>
                    <a:pt x="4101" y="4748"/>
                    <a:pt x="4124" y="4748"/>
                    <a:pt x="4141" y="4742"/>
                  </a:cubicBezTo>
                  <a:close/>
                  <a:moveTo>
                    <a:pt x="3771" y="5027"/>
                  </a:moveTo>
                  <a:cubicBezTo>
                    <a:pt x="3798" y="5027"/>
                    <a:pt x="3794" y="5061"/>
                    <a:pt x="3811" y="5087"/>
                  </a:cubicBezTo>
                  <a:lnTo>
                    <a:pt x="3755" y="5031"/>
                  </a:lnTo>
                  <a:cubicBezTo>
                    <a:pt x="3762" y="5027"/>
                    <a:pt x="3768" y="5027"/>
                    <a:pt x="3771" y="5027"/>
                  </a:cubicBezTo>
                  <a:close/>
                  <a:moveTo>
                    <a:pt x="2854" y="0"/>
                  </a:moveTo>
                  <a:cubicBezTo>
                    <a:pt x="2791" y="0"/>
                    <a:pt x="2725" y="3"/>
                    <a:pt x="2658" y="7"/>
                  </a:cubicBezTo>
                  <a:cubicBezTo>
                    <a:pt x="2572" y="60"/>
                    <a:pt x="2323" y="46"/>
                    <a:pt x="2207" y="149"/>
                  </a:cubicBezTo>
                  <a:cubicBezTo>
                    <a:pt x="2180" y="129"/>
                    <a:pt x="2144" y="117"/>
                    <a:pt x="2133" y="93"/>
                  </a:cubicBezTo>
                  <a:cubicBezTo>
                    <a:pt x="2004" y="126"/>
                    <a:pt x="1877" y="169"/>
                    <a:pt x="1754" y="219"/>
                  </a:cubicBezTo>
                  <a:cubicBezTo>
                    <a:pt x="1715" y="239"/>
                    <a:pt x="1672" y="256"/>
                    <a:pt x="1632" y="276"/>
                  </a:cubicBezTo>
                  <a:cubicBezTo>
                    <a:pt x="1638" y="286"/>
                    <a:pt x="1645" y="299"/>
                    <a:pt x="1648" y="313"/>
                  </a:cubicBezTo>
                  <a:lnTo>
                    <a:pt x="1565" y="309"/>
                  </a:lnTo>
                  <a:lnTo>
                    <a:pt x="1562" y="309"/>
                  </a:lnTo>
                  <a:cubicBezTo>
                    <a:pt x="1572" y="325"/>
                    <a:pt x="1609" y="342"/>
                    <a:pt x="1595" y="365"/>
                  </a:cubicBezTo>
                  <a:cubicBezTo>
                    <a:pt x="1585" y="345"/>
                    <a:pt x="1562" y="329"/>
                    <a:pt x="1542" y="319"/>
                  </a:cubicBezTo>
                  <a:cubicBezTo>
                    <a:pt x="1509" y="336"/>
                    <a:pt x="1475" y="356"/>
                    <a:pt x="1442" y="373"/>
                  </a:cubicBezTo>
                  <a:lnTo>
                    <a:pt x="1442" y="382"/>
                  </a:lnTo>
                  <a:cubicBezTo>
                    <a:pt x="1439" y="382"/>
                    <a:pt x="1436" y="382"/>
                    <a:pt x="1432" y="379"/>
                  </a:cubicBezTo>
                  <a:cubicBezTo>
                    <a:pt x="1406" y="396"/>
                    <a:pt x="1382" y="408"/>
                    <a:pt x="1356" y="425"/>
                  </a:cubicBezTo>
                  <a:cubicBezTo>
                    <a:pt x="1356" y="428"/>
                    <a:pt x="1353" y="436"/>
                    <a:pt x="1346" y="442"/>
                  </a:cubicBezTo>
                  <a:lnTo>
                    <a:pt x="1342" y="442"/>
                  </a:lnTo>
                  <a:cubicBezTo>
                    <a:pt x="1339" y="442"/>
                    <a:pt x="1336" y="442"/>
                    <a:pt x="1333" y="445"/>
                  </a:cubicBezTo>
                  <a:cubicBezTo>
                    <a:pt x="1329" y="445"/>
                    <a:pt x="1326" y="448"/>
                    <a:pt x="1322" y="448"/>
                  </a:cubicBezTo>
                  <a:lnTo>
                    <a:pt x="1319" y="448"/>
                  </a:lnTo>
                  <a:cubicBezTo>
                    <a:pt x="672" y="857"/>
                    <a:pt x="186" y="1522"/>
                    <a:pt x="30" y="2333"/>
                  </a:cubicBezTo>
                  <a:cubicBezTo>
                    <a:pt x="17" y="2389"/>
                    <a:pt x="10" y="2442"/>
                    <a:pt x="0" y="2495"/>
                  </a:cubicBezTo>
                  <a:cubicBezTo>
                    <a:pt x="66" y="2532"/>
                    <a:pt x="133" y="2575"/>
                    <a:pt x="210" y="2578"/>
                  </a:cubicBezTo>
                  <a:cubicBezTo>
                    <a:pt x="50" y="2641"/>
                    <a:pt x="412" y="2781"/>
                    <a:pt x="196" y="2891"/>
                  </a:cubicBezTo>
                  <a:cubicBezTo>
                    <a:pt x="203" y="2894"/>
                    <a:pt x="210" y="2897"/>
                    <a:pt x="216" y="2897"/>
                  </a:cubicBezTo>
                  <a:cubicBezTo>
                    <a:pt x="226" y="2897"/>
                    <a:pt x="236" y="2891"/>
                    <a:pt x="246" y="2888"/>
                  </a:cubicBezTo>
                  <a:cubicBezTo>
                    <a:pt x="253" y="2885"/>
                    <a:pt x="262" y="2877"/>
                    <a:pt x="276" y="2877"/>
                  </a:cubicBezTo>
                  <a:cubicBezTo>
                    <a:pt x="279" y="2877"/>
                    <a:pt x="282" y="2877"/>
                    <a:pt x="290" y="2881"/>
                  </a:cubicBezTo>
                  <a:cubicBezTo>
                    <a:pt x="216" y="2911"/>
                    <a:pt x="206" y="2948"/>
                    <a:pt x="239" y="3014"/>
                  </a:cubicBezTo>
                  <a:lnTo>
                    <a:pt x="256" y="3004"/>
                  </a:lnTo>
                  <a:lnTo>
                    <a:pt x="256" y="3004"/>
                  </a:lnTo>
                  <a:cubicBezTo>
                    <a:pt x="246" y="3193"/>
                    <a:pt x="333" y="3267"/>
                    <a:pt x="419" y="3452"/>
                  </a:cubicBezTo>
                  <a:lnTo>
                    <a:pt x="333" y="3456"/>
                  </a:lnTo>
                  <a:cubicBezTo>
                    <a:pt x="356" y="3495"/>
                    <a:pt x="382" y="3499"/>
                    <a:pt x="409" y="3515"/>
                  </a:cubicBezTo>
                  <a:cubicBezTo>
                    <a:pt x="389" y="3529"/>
                    <a:pt x="376" y="3535"/>
                    <a:pt x="365" y="3535"/>
                  </a:cubicBezTo>
                  <a:cubicBezTo>
                    <a:pt x="349" y="3535"/>
                    <a:pt x="339" y="3515"/>
                    <a:pt x="333" y="3492"/>
                  </a:cubicBezTo>
                  <a:cubicBezTo>
                    <a:pt x="325" y="3472"/>
                    <a:pt x="316" y="3452"/>
                    <a:pt x="293" y="3452"/>
                  </a:cubicBezTo>
                  <a:cubicBezTo>
                    <a:pt x="282" y="3452"/>
                    <a:pt x="270" y="3459"/>
                    <a:pt x="250" y="3469"/>
                  </a:cubicBezTo>
                  <a:cubicBezTo>
                    <a:pt x="336" y="3483"/>
                    <a:pt x="356" y="3558"/>
                    <a:pt x="379" y="3632"/>
                  </a:cubicBezTo>
                  <a:cubicBezTo>
                    <a:pt x="402" y="3698"/>
                    <a:pt x="432" y="3758"/>
                    <a:pt x="509" y="3758"/>
                  </a:cubicBezTo>
                  <a:cubicBezTo>
                    <a:pt x="515" y="3758"/>
                    <a:pt x="525" y="3758"/>
                    <a:pt x="532" y="3755"/>
                  </a:cubicBezTo>
                  <a:lnTo>
                    <a:pt x="532" y="3755"/>
                  </a:lnTo>
                  <a:cubicBezTo>
                    <a:pt x="558" y="3818"/>
                    <a:pt x="439" y="3771"/>
                    <a:pt x="465" y="3831"/>
                  </a:cubicBezTo>
                  <a:lnTo>
                    <a:pt x="515" y="3831"/>
                  </a:lnTo>
                  <a:lnTo>
                    <a:pt x="462" y="3874"/>
                  </a:lnTo>
                  <a:cubicBezTo>
                    <a:pt x="475" y="3894"/>
                    <a:pt x="502" y="3901"/>
                    <a:pt x="529" y="3901"/>
                  </a:cubicBezTo>
                  <a:cubicBezTo>
                    <a:pt x="552" y="3901"/>
                    <a:pt x="578" y="3894"/>
                    <a:pt x="595" y="3888"/>
                  </a:cubicBezTo>
                  <a:cubicBezTo>
                    <a:pt x="585" y="3881"/>
                    <a:pt x="595" y="3854"/>
                    <a:pt x="595" y="3845"/>
                  </a:cubicBezTo>
                  <a:cubicBezTo>
                    <a:pt x="664" y="3868"/>
                    <a:pt x="644" y="3977"/>
                    <a:pt x="664" y="4001"/>
                  </a:cubicBezTo>
                  <a:lnTo>
                    <a:pt x="612" y="3961"/>
                  </a:lnTo>
                  <a:lnTo>
                    <a:pt x="612" y="3961"/>
                  </a:lnTo>
                  <a:cubicBezTo>
                    <a:pt x="644" y="4153"/>
                    <a:pt x="828" y="4296"/>
                    <a:pt x="851" y="4499"/>
                  </a:cubicBezTo>
                  <a:lnTo>
                    <a:pt x="814" y="4512"/>
                  </a:lnTo>
                  <a:cubicBezTo>
                    <a:pt x="848" y="4669"/>
                    <a:pt x="920" y="4569"/>
                    <a:pt x="997" y="4708"/>
                  </a:cubicBezTo>
                  <a:lnTo>
                    <a:pt x="1000" y="4695"/>
                  </a:lnTo>
                  <a:lnTo>
                    <a:pt x="1000" y="4695"/>
                  </a:lnTo>
                  <a:cubicBezTo>
                    <a:pt x="991" y="4745"/>
                    <a:pt x="1010" y="4788"/>
                    <a:pt x="1043" y="4811"/>
                  </a:cubicBezTo>
                  <a:cubicBezTo>
                    <a:pt x="1047" y="4755"/>
                    <a:pt x="1156" y="4799"/>
                    <a:pt x="1153" y="4725"/>
                  </a:cubicBezTo>
                  <a:lnTo>
                    <a:pt x="1153" y="4725"/>
                  </a:lnTo>
                  <a:cubicBezTo>
                    <a:pt x="1213" y="4881"/>
                    <a:pt x="1167" y="4822"/>
                    <a:pt x="1153" y="4994"/>
                  </a:cubicBezTo>
                  <a:lnTo>
                    <a:pt x="1213" y="4961"/>
                  </a:lnTo>
                  <a:lnTo>
                    <a:pt x="1213" y="4961"/>
                  </a:lnTo>
                  <a:cubicBezTo>
                    <a:pt x="1203" y="5024"/>
                    <a:pt x="1190" y="5054"/>
                    <a:pt x="1243" y="5114"/>
                  </a:cubicBezTo>
                  <a:cubicBezTo>
                    <a:pt x="1223" y="5031"/>
                    <a:pt x="1339" y="5064"/>
                    <a:pt x="1322" y="4964"/>
                  </a:cubicBezTo>
                  <a:lnTo>
                    <a:pt x="1339" y="4964"/>
                  </a:lnTo>
                  <a:cubicBezTo>
                    <a:pt x="1412" y="4964"/>
                    <a:pt x="1442" y="5001"/>
                    <a:pt x="1466" y="5041"/>
                  </a:cubicBezTo>
                  <a:cubicBezTo>
                    <a:pt x="1489" y="5078"/>
                    <a:pt x="1506" y="5117"/>
                    <a:pt x="1538" y="5117"/>
                  </a:cubicBezTo>
                  <a:cubicBezTo>
                    <a:pt x="1555" y="5117"/>
                    <a:pt x="1581" y="5107"/>
                    <a:pt x="1615" y="5081"/>
                  </a:cubicBezTo>
                  <a:lnTo>
                    <a:pt x="1615" y="5081"/>
                  </a:lnTo>
                  <a:cubicBezTo>
                    <a:pt x="1605" y="5150"/>
                    <a:pt x="1581" y="5170"/>
                    <a:pt x="1552" y="5170"/>
                  </a:cubicBezTo>
                  <a:cubicBezTo>
                    <a:pt x="1535" y="5170"/>
                    <a:pt x="1515" y="5161"/>
                    <a:pt x="1499" y="5150"/>
                  </a:cubicBezTo>
                  <a:cubicBezTo>
                    <a:pt x="1482" y="5144"/>
                    <a:pt x="1469" y="5133"/>
                    <a:pt x="1466" y="5133"/>
                  </a:cubicBezTo>
                  <a:cubicBezTo>
                    <a:pt x="1462" y="5133"/>
                    <a:pt x="1459" y="5137"/>
                    <a:pt x="1462" y="5144"/>
                  </a:cubicBezTo>
                  <a:cubicBezTo>
                    <a:pt x="1402" y="5173"/>
                    <a:pt x="1449" y="5290"/>
                    <a:pt x="1502" y="5300"/>
                  </a:cubicBezTo>
                  <a:cubicBezTo>
                    <a:pt x="1506" y="5303"/>
                    <a:pt x="1509" y="5303"/>
                    <a:pt x="1515" y="5303"/>
                  </a:cubicBezTo>
                  <a:cubicBezTo>
                    <a:pt x="1538" y="5303"/>
                    <a:pt x="1575" y="5277"/>
                    <a:pt x="1618" y="5247"/>
                  </a:cubicBezTo>
                  <a:cubicBezTo>
                    <a:pt x="1661" y="5220"/>
                    <a:pt x="1708" y="5193"/>
                    <a:pt x="1751" y="5193"/>
                  </a:cubicBezTo>
                  <a:cubicBezTo>
                    <a:pt x="1768" y="5193"/>
                    <a:pt x="1781" y="5197"/>
                    <a:pt x="1798" y="5204"/>
                  </a:cubicBezTo>
                  <a:cubicBezTo>
                    <a:pt x="1788" y="5197"/>
                    <a:pt x="1791" y="5187"/>
                    <a:pt x="1781" y="5184"/>
                  </a:cubicBezTo>
                  <a:cubicBezTo>
                    <a:pt x="1788" y="5180"/>
                    <a:pt x="1791" y="5180"/>
                    <a:pt x="1798" y="5180"/>
                  </a:cubicBezTo>
                  <a:cubicBezTo>
                    <a:pt x="1814" y="5180"/>
                    <a:pt x="1828" y="5197"/>
                    <a:pt x="1841" y="5213"/>
                  </a:cubicBezTo>
                  <a:cubicBezTo>
                    <a:pt x="1851" y="5227"/>
                    <a:pt x="1865" y="5243"/>
                    <a:pt x="1888" y="5243"/>
                  </a:cubicBezTo>
                  <a:cubicBezTo>
                    <a:pt x="1897" y="5243"/>
                    <a:pt x="1908" y="5240"/>
                    <a:pt x="1920" y="5233"/>
                  </a:cubicBezTo>
                  <a:lnTo>
                    <a:pt x="1920" y="5233"/>
                  </a:lnTo>
                  <a:cubicBezTo>
                    <a:pt x="1914" y="5343"/>
                    <a:pt x="1994" y="5250"/>
                    <a:pt x="1957" y="5380"/>
                  </a:cubicBezTo>
                  <a:lnTo>
                    <a:pt x="1854" y="5310"/>
                  </a:lnTo>
                  <a:lnTo>
                    <a:pt x="1854" y="5310"/>
                  </a:lnTo>
                  <a:cubicBezTo>
                    <a:pt x="1900" y="5363"/>
                    <a:pt x="1914" y="5509"/>
                    <a:pt x="2017" y="5509"/>
                  </a:cubicBezTo>
                  <a:cubicBezTo>
                    <a:pt x="2027" y="5509"/>
                    <a:pt x="2037" y="5506"/>
                    <a:pt x="2050" y="5506"/>
                  </a:cubicBezTo>
                  <a:cubicBezTo>
                    <a:pt x="2050" y="5476"/>
                    <a:pt x="2027" y="5432"/>
                    <a:pt x="2010" y="5403"/>
                  </a:cubicBezTo>
                  <a:cubicBezTo>
                    <a:pt x="2010" y="5406"/>
                    <a:pt x="2007" y="5406"/>
                    <a:pt x="2004" y="5409"/>
                  </a:cubicBezTo>
                  <a:cubicBezTo>
                    <a:pt x="1997" y="5389"/>
                    <a:pt x="1994" y="5383"/>
                    <a:pt x="1997" y="5383"/>
                  </a:cubicBezTo>
                  <a:lnTo>
                    <a:pt x="1997" y="5383"/>
                  </a:lnTo>
                  <a:cubicBezTo>
                    <a:pt x="2000" y="5383"/>
                    <a:pt x="2004" y="5389"/>
                    <a:pt x="2014" y="5403"/>
                  </a:cubicBezTo>
                  <a:cubicBezTo>
                    <a:pt x="2017" y="5400"/>
                    <a:pt x="2024" y="5397"/>
                    <a:pt x="2030" y="5397"/>
                  </a:cubicBezTo>
                  <a:cubicBezTo>
                    <a:pt x="2040" y="5397"/>
                    <a:pt x="2050" y="5406"/>
                    <a:pt x="2057" y="5413"/>
                  </a:cubicBezTo>
                  <a:cubicBezTo>
                    <a:pt x="2067" y="5420"/>
                    <a:pt x="2077" y="5429"/>
                    <a:pt x="2087" y="5429"/>
                  </a:cubicBezTo>
                  <a:cubicBezTo>
                    <a:pt x="2093" y="5429"/>
                    <a:pt x="2100" y="5426"/>
                    <a:pt x="2110" y="5420"/>
                  </a:cubicBezTo>
                  <a:cubicBezTo>
                    <a:pt x="2136" y="5290"/>
                    <a:pt x="1980" y="5343"/>
                    <a:pt x="1951" y="5227"/>
                  </a:cubicBezTo>
                  <a:cubicBezTo>
                    <a:pt x="1957" y="5220"/>
                    <a:pt x="1964" y="5220"/>
                    <a:pt x="1967" y="5220"/>
                  </a:cubicBezTo>
                  <a:cubicBezTo>
                    <a:pt x="1980" y="5220"/>
                    <a:pt x="1994" y="5233"/>
                    <a:pt x="2007" y="5247"/>
                  </a:cubicBezTo>
                  <a:cubicBezTo>
                    <a:pt x="2017" y="5260"/>
                    <a:pt x="2027" y="5273"/>
                    <a:pt x="2037" y="5273"/>
                  </a:cubicBezTo>
                  <a:cubicBezTo>
                    <a:pt x="2044" y="5273"/>
                    <a:pt x="2050" y="5257"/>
                    <a:pt x="2057" y="5210"/>
                  </a:cubicBezTo>
                  <a:lnTo>
                    <a:pt x="2057" y="5210"/>
                  </a:lnTo>
                  <a:cubicBezTo>
                    <a:pt x="2050" y="5306"/>
                    <a:pt x="2080" y="5313"/>
                    <a:pt x="2113" y="5313"/>
                  </a:cubicBezTo>
                  <a:lnTo>
                    <a:pt x="2136" y="5313"/>
                  </a:lnTo>
                  <a:cubicBezTo>
                    <a:pt x="2170" y="5313"/>
                    <a:pt x="2203" y="5320"/>
                    <a:pt x="2219" y="5386"/>
                  </a:cubicBezTo>
                  <a:lnTo>
                    <a:pt x="2236" y="5303"/>
                  </a:lnTo>
                  <a:cubicBezTo>
                    <a:pt x="2243" y="5320"/>
                    <a:pt x="2263" y="5363"/>
                    <a:pt x="2286" y="5366"/>
                  </a:cubicBezTo>
                  <a:lnTo>
                    <a:pt x="2270" y="5257"/>
                  </a:lnTo>
                  <a:lnTo>
                    <a:pt x="2270" y="5257"/>
                  </a:lnTo>
                  <a:cubicBezTo>
                    <a:pt x="2283" y="5283"/>
                    <a:pt x="2299" y="5293"/>
                    <a:pt x="2316" y="5293"/>
                  </a:cubicBezTo>
                  <a:cubicBezTo>
                    <a:pt x="2333" y="5293"/>
                    <a:pt x="2356" y="5283"/>
                    <a:pt x="2376" y="5273"/>
                  </a:cubicBezTo>
                  <a:cubicBezTo>
                    <a:pt x="2396" y="5263"/>
                    <a:pt x="2416" y="5253"/>
                    <a:pt x="2432" y="5253"/>
                  </a:cubicBezTo>
                  <a:cubicBezTo>
                    <a:pt x="2443" y="5253"/>
                    <a:pt x="2452" y="5257"/>
                    <a:pt x="2463" y="5263"/>
                  </a:cubicBezTo>
                  <a:lnTo>
                    <a:pt x="2432" y="5263"/>
                  </a:lnTo>
                  <a:cubicBezTo>
                    <a:pt x="2346" y="5263"/>
                    <a:pt x="2409" y="5363"/>
                    <a:pt x="2346" y="5406"/>
                  </a:cubicBezTo>
                  <a:cubicBezTo>
                    <a:pt x="2373" y="5429"/>
                    <a:pt x="2396" y="5440"/>
                    <a:pt x="2412" y="5440"/>
                  </a:cubicBezTo>
                  <a:cubicBezTo>
                    <a:pt x="2452" y="5440"/>
                    <a:pt x="2475" y="5397"/>
                    <a:pt x="2503" y="5353"/>
                  </a:cubicBezTo>
                  <a:cubicBezTo>
                    <a:pt x="2529" y="5310"/>
                    <a:pt x="2558" y="5267"/>
                    <a:pt x="2609" y="5267"/>
                  </a:cubicBezTo>
                  <a:cubicBezTo>
                    <a:pt x="2618" y="5267"/>
                    <a:pt x="2629" y="5270"/>
                    <a:pt x="2642" y="5273"/>
                  </a:cubicBezTo>
                  <a:cubicBezTo>
                    <a:pt x="2612" y="5277"/>
                    <a:pt x="2558" y="5317"/>
                    <a:pt x="2589" y="5353"/>
                  </a:cubicBezTo>
                  <a:cubicBezTo>
                    <a:pt x="2625" y="5346"/>
                    <a:pt x="2675" y="5313"/>
                    <a:pt x="2702" y="5273"/>
                  </a:cubicBezTo>
                  <a:lnTo>
                    <a:pt x="2702" y="5273"/>
                  </a:lnTo>
                  <a:cubicBezTo>
                    <a:pt x="2818" y="5297"/>
                    <a:pt x="2675" y="5357"/>
                    <a:pt x="2725" y="5409"/>
                  </a:cubicBezTo>
                  <a:cubicBezTo>
                    <a:pt x="2735" y="5383"/>
                    <a:pt x="2745" y="5373"/>
                    <a:pt x="2755" y="5373"/>
                  </a:cubicBezTo>
                  <a:cubicBezTo>
                    <a:pt x="2778" y="5373"/>
                    <a:pt x="2798" y="5460"/>
                    <a:pt x="2837" y="5486"/>
                  </a:cubicBezTo>
                  <a:lnTo>
                    <a:pt x="2841" y="5403"/>
                  </a:lnTo>
                  <a:cubicBezTo>
                    <a:pt x="2857" y="5397"/>
                    <a:pt x="2871" y="5393"/>
                    <a:pt x="2881" y="5393"/>
                  </a:cubicBezTo>
                  <a:cubicBezTo>
                    <a:pt x="2917" y="5393"/>
                    <a:pt x="2924" y="5426"/>
                    <a:pt x="2931" y="5456"/>
                  </a:cubicBezTo>
                  <a:cubicBezTo>
                    <a:pt x="2937" y="5486"/>
                    <a:pt x="2944" y="5519"/>
                    <a:pt x="2971" y="5519"/>
                  </a:cubicBezTo>
                  <a:cubicBezTo>
                    <a:pt x="2984" y="5519"/>
                    <a:pt x="2997" y="5512"/>
                    <a:pt x="3014" y="5503"/>
                  </a:cubicBezTo>
                  <a:lnTo>
                    <a:pt x="2954" y="5393"/>
                  </a:lnTo>
                  <a:lnTo>
                    <a:pt x="2954" y="5393"/>
                  </a:lnTo>
                  <a:lnTo>
                    <a:pt x="3021" y="5417"/>
                  </a:lnTo>
                  <a:lnTo>
                    <a:pt x="3004" y="5326"/>
                  </a:lnTo>
                  <a:lnTo>
                    <a:pt x="3004" y="5326"/>
                  </a:lnTo>
                  <a:cubicBezTo>
                    <a:pt x="3041" y="5357"/>
                    <a:pt x="3064" y="5369"/>
                    <a:pt x="3087" y="5369"/>
                  </a:cubicBezTo>
                  <a:cubicBezTo>
                    <a:pt x="3110" y="5369"/>
                    <a:pt x="3133" y="5357"/>
                    <a:pt x="3167" y="5337"/>
                  </a:cubicBezTo>
                  <a:lnTo>
                    <a:pt x="3167" y="5337"/>
                  </a:lnTo>
                  <a:cubicBezTo>
                    <a:pt x="3156" y="5397"/>
                    <a:pt x="3190" y="5476"/>
                    <a:pt x="3253" y="5476"/>
                  </a:cubicBezTo>
                  <a:lnTo>
                    <a:pt x="3260" y="5476"/>
                  </a:lnTo>
                  <a:cubicBezTo>
                    <a:pt x="3296" y="5420"/>
                    <a:pt x="3227" y="5403"/>
                    <a:pt x="3316" y="5400"/>
                  </a:cubicBezTo>
                  <a:cubicBezTo>
                    <a:pt x="3296" y="5369"/>
                    <a:pt x="3276" y="5333"/>
                    <a:pt x="3260" y="5333"/>
                  </a:cubicBezTo>
                  <a:cubicBezTo>
                    <a:pt x="3247" y="5333"/>
                    <a:pt x="3236" y="5343"/>
                    <a:pt x="3227" y="5373"/>
                  </a:cubicBezTo>
                  <a:cubicBezTo>
                    <a:pt x="3220" y="5346"/>
                    <a:pt x="3200" y="5326"/>
                    <a:pt x="3193" y="5300"/>
                  </a:cubicBezTo>
                  <a:cubicBezTo>
                    <a:pt x="3213" y="5267"/>
                    <a:pt x="3240" y="5260"/>
                    <a:pt x="3266" y="5260"/>
                  </a:cubicBezTo>
                  <a:cubicBezTo>
                    <a:pt x="3276" y="5260"/>
                    <a:pt x="3290" y="5263"/>
                    <a:pt x="3300" y="5263"/>
                  </a:cubicBezTo>
                  <a:cubicBezTo>
                    <a:pt x="3310" y="5263"/>
                    <a:pt x="3320" y="5267"/>
                    <a:pt x="3326" y="5267"/>
                  </a:cubicBezTo>
                  <a:lnTo>
                    <a:pt x="3333" y="5267"/>
                  </a:lnTo>
                  <a:cubicBezTo>
                    <a:pt x="3323" y="5270"/>
                    <a:pt x="3310" y="5277"/>
                    <a:pt x="3303" y="5287"/>
                  </a:cubicBezTo>
                  <a:cubicBezTo>
                    <a:pt x="3353" y="5323"/>
                    <a:pt x="3403" y="5350"/>
                    <a:pt x="3455" y="5373"/>
                  </a:cubicBezTo>
                  <a:cubicBezTo>
                    <a:pt x="3466" y="5337"/>
                    <a:pt x="3446" y="5320"/>
                    <a:pt x="3423" y="5300"/>
                  </a:cubicBezTo>
                  <a:cubicBezTo>
                    <a:pt x="3449" y="5300"/>
                    <a:pt x="3475" y="5330"/>
                    <a:pt x="3512" y="5330"/>
                  </a:cubicBezTo>
                  <a:lnTo>
                    <a:pt x="3515" y="5330"/>
                  </a:lnTo>
                  <a:cubicBezTo>
                    <a:pt x="3489" y="5267"/>
                    <a:pt x="3476" y="5201"/>
                    <a:pt x="3421" y="5184"/>
                  </a:cubicBezTo>
                  <a:lnTo>
                    <a:pt x="3421" y="5184"/>
                  </a:lnTo>
                  <a:lnTo>
                    <a:pt x="3549" y="5224"/>
                  </a:lnTo>
                  <a:cubicBezTo>
                    <a:pt x="3549" y="5193"/>
                    <a:pt x="3585" y="5133"/>
                    <a:pt x="3566" y="5114"/>
                  </a:cubicBezTo>
                  <a:cubicBezTo>
                    <a:pt x="3572" y="5101"/>
                    <a:pt x="3585" y="5098"/>
                    <a:pt x="3602" y="5098"/>
                  </a:cubicBezTo>
                  <a:cubicBezTo>
                    <a:pt x="3622" y="5098"/>
                    <a:pt x="3648" y="5104"/>
                    <a:pt x="3675" y="5114"/>
                  </a:cubicBezTo>
                  <a:cubicBezTo>
                    <a:pt x="3702" y="5121"/>
                    <a:pt x="3731" y="5127"/>
                    <a:pt x="3759" y="5127"/>
                  </a:cubicBezTo>
                  <a:cubicBezTo>
                    <a:pt x="3782" y="5127"/>
                    <a:pt x="3805" y="5121"/>
                    <a:pt x="3822" y="5101"/>
                  </a:cubicBezTo>
                  <a:cubicBezTo>
                    <a:pt x="3818" y="5098"/>
                    <a:pt x="3814" y="5090"/>
                    <a:pt x="3811" y="5087"/>
                  </a:cubicBezTo>
                  <a:lnTo>
                    <a:pt x="3811" y="5087"/>
                  </a:lnTo>
                  <a:lnTo>
                    <a:pt x="3822" y="5098"/>
                  </a:lnTo>
                  <a:lnTo>
                    <a:pt x="3822" y="5101"/>
                  </a:lnTo>
                  <a:cubicBezTo>
                    <a:pt x="3828" y="5107"/>
                    <a:pt x="3841" y="5117"/>
                    <a:pt x="3861" y="5117"/>
                  </a:cubicBezTo>
                  <a:cubicBezTo>
                    <a:pt x="3924" y="5070"/>
                    <a:pt x="3954" y="4991"/>
                    <a:pt x="4050" y="4991"/>
                  </a:cubicBezTo>
                  <a:cubicBezTo>
                    <a:pt x="4061" y="4991"/>
                    <a:pt x="4074" y="4991"/>
                    <a:pt x="4087" y="4994"/>
                  </a:cubicBezTo>
                  <a:lnTo>
                    <a:pt x="4074" y="4862"/>
                  </a:lnTo>
                  <a:lnTo>
                    <a:pt x="4081" y="4862"/>
                  </a:lnTo>
                  <a:cubicBezTo>
                    <a:pt x="4110" y="4862"/>
                    <a:pt x="4117" y="4898"/>
                    <a:pt x="4124" y="4934"/>
                  </a:cubicBezTo>
                  <a:cubicBezTo>
                    <a:pt x="4133" y="4971"/>
                    <a:pt x="4147" y="5007"/>
                    <a:pt x="4197" y="5007"/>
                  </a:cubicBezTo>
                  <a:cubicBezTo>
                    <a:pt x="4204" y="5007"/>
                    <a:pt x="4210" y="5004"/>
                    <a:pt x="4220" y="5004"/>
                  </a:cubicBezTo>
                  <a:cubicBezTo>
                    <a:pt x="4323" y="4984"/>
                    <a:pt x="4193" y="4901"/>
                    <a:pt x="4204" y="4854"/>
                  </a:cubicBezTo>
                  <a:lnTo>
                    <a:pt x="4204" y="4854"/>
                  </a:lnTo>
                  <a:cubicBezTo>
                    <a:pt x="4237" y="4865"/>
                    <a:pt x="4286" y="4885"/>
                    <a:pt x="4330" y="4885"/>
                  </a:cubicBezTo>
                  <a:cubicBezTo>
                    <a:pt x="4377" y="4885"/>
                    <a:pt x="4416" y="4865"/>
                    <a:pt x="4420" y="4802"/>
                  </a:cubicBezTo>
                  <a:cubicBezTo>
                    <a:pt x="4383" y="4802"/>
                    <a:pt x="4377" y="4828"/>
                    <a:pt x="4349" y="4834"/>
                  </a:cubicBezTo>
                  <a:lnTo>
                    <a:pt x="4360" y="4745"/>
                  </a:lnTo>
                  <a:cubicBezTo>
                    <a:pt x="4230" y="4702"/>
                    <a:pt x="4213" y="4762"/>
                    <a:pt x="4204" y="4655"/>
                  </a:cubicBezTo>
                  <a:lnTo>
                    <a:pt x="4204" y="4655"/>
                  </a:lnTo>
                  <a:cubicBezTo>
                    <a:pt x="4237" y="4699"/>
                    <a:pt x="4270" y="4715"/>
                    <a:pt x="4300" y="4715"/>
                  </a:cubicBezTo>
                  <a:cubicBezTo>
                    <a:pt x="4326" y="4715"/>
                    <a:pt x="4353" y="4699"/>
                    <a:pt x="4377" y="4682"/>
                  </a:cubicBezTo>
                  <a:cubicBezTo>
                    <a:pt x="4403" y="4662"/>
                    <a:pt x="4429" y="4642"/>
                    <a:pt x="4463" y="4642"/>
                  </a:cubicBezTo>
                  <a:cubicBezTo>
                    <a:pt x="4489" y="4642"/>
                    <a:pt x="4519" y="4655"/>
                    <a:pt x="4556" y="4692"/>
                  </a:cubicBezTo>
                  <a:lnTo>
                    <a:pt x="4552" y="4629"/>
                  </a:lnTo>
                  <a:cubicBezTo>
                    <a:pt x="4549" y="4634"/>
                    <a:pt x="4545" y="4634"/>
                    <a:pt x="4541" y="4634"/>
                  </a:cubicBezTo>
                  <a:cubicBezTo>
                    <a:pt x="4537" y="4634"/>
                    <a:pt x="4532" y="4634"/>
                    <a:pt x="4529" y="4639"/>
                  </a:cubicBezTo>
                  <a:cubicBezTo>
                    <a:pt x="4522" y="4606"/>
                    <a:pt x="4532" y="4595"/>
                    <a:pt x="4546" y="4595"/>
                  </a:cubicBezTo>
                  <a:cubicBezTo>
                    <a:pt x="4562" y="4595"/>
                    <a:pt x="4589" y="4606"/>
                    <a:pt x="4616" y="4619"/>
                  </a:cubicBezTo>
                  <a:cubicBezTo>
                    <a:pt x="4639" y="4632"/>
                    <a:pt x="4668" y="4642"/>
                    <a:pt x="4692" y="4642"/>
                  </a:cubicBezTo>
                  <a:cubicBezTo>
                    <a:pt x="4711" y="4642"/>
                    <a:pt x="4731" y="4635"/>
                    <a:pt x="4742" y="4612"/>
                  </a:cubicBezTo>
                  <a:cubicBezTo>
                    <a:pt x="4755" y="4572"/>
                    <a:pt x="4748" y="4532"/>
                    <a:pt x="4711" y="4532"/>
                  </a:cubicBezTo>
                  <a:lnTo>
                    <a:pt x="4808" y="4509"/>
                  </a:lnTo>
                  <a:cubicBezTo>
                    <a:pt x="4818" y="4489"/>
                    <a:pt x="4802" y="4476"/>
                    <a:pt x="4788" y="4476"/>
                  </a:cubicBezTo>
                  <a:cubicBezTo>
                    <a:pt x="4787" y="4476"/>
                    <a:pt x="4786" y="4476"/>
                    <a:pt x="4786" y="4476"/>
                  </a:cubicBezTo>
                  <a:lnTo>
                    <a:pt x="4786" y="4476"/>
                  </a:lnTo>
                  <a:cubicBezTo>
                    <a:pt x="4813" y="4450"/>
                    <a:pt x="4839" y="4422"/>
                    <a:pt x="4867" y="4393"/>
                  </a:cubicBezTo>
                  <a:lnTo>
                    <a:pt x="4867" y="4393"/>
                  </a:lnTo>
                  <a:cubicBezTo>
                    <a:pt x="4888" y="4396"/>
                    <a:pt x="4921" y="4400"/>
                    <a:pt x="4948" y="4400"/>
                  </a:cubicBezTo>
                  <a:cubicBezTo>
                    <a:pt x="4971" y="4400"/>
                    <a:pt x="4991" y="4396"/>
                    <a:pt x="5004" y="4396"/>
                  </a:cubicBezTo>
                  <a:cubicBezTo>
                    <a:pt x="5001" y="4380"/>
                    <a:pt x="4995" y="4373"/>
                    <a:pt x="4987" y="4373"/>
                  </a:cubicBezTo>
                  <a:cubicBezTo>
                    <a:pt x="4984" y="4373"/>
                    <a:pt x="4981" y="4376"/>
                    <a:pt x="4978" y="4376"/>
                  </a:cubicBezTo>
                  <a:cubicBezTo>
                    <a:pt x="4975" y="4380"/>
                    <a:pt x="4971" y="4380"/>
                    <a:pt x="4967" y="4380"/>
                  </a:cubicBezTo>
                  <a:cubicBezTo>
                    <a:pt x="4961" y="4380"/>
                    <a:pt x="4958" y="4376"/>
                    <a:pt x="4955" y="4373"/>
                  </a:cubicBezTo>
                  <a:lnTo>
                    <a:pt x="5044" y="4343"/>
                  </a:lnTo>
                  <a:cubicBezTo>
                    <a:pt x="5027" y="4316"/>
                    <a:pt x="5004" y="4306"/>
                    <a:pt x="4978" y="4306"/>
                  </a:cubicBezTo>
                  <a:cubicBezTo>
                    <a:pt x="4948" y="4306"/>
                    <a:pt x="4918" y="4323"/>
                    <a:pt x="4904" y="4346"/>
                  </a:cubicBezTo>
                  <a:cubicBezTo>
                    <a:pt x="4755" y="4164"/>
                    <a:pt x="4991" y="4333"/>
                    <a:pt x="4948" y="4137"/>
                  </a:cubicBezTo>
                  <a:lnTo>
                    <a:pt x="4948" y="4137"/>
                  </a:lnTo>
                  <a:lnTo>
                    <a:pt x="4891" y="4176"/>
                  </a:lnTo>
                  <a:cubicBezTo>
                    <a:pt x="4802" y="4074"/>
                    <a:pt x="4865" y="4057"/>
                    <a:pt x="4831" y="3957"/>
                  </a:cubicBezTo>
                  <a:lnTo>
                    <a:pt x="4831" y="3957"/>
                  </a:lnTo>
                  <a:cubicBezTo>
                    <a:pt x="4858" y="3987"/>
                    <a:pt x="4921" y="4150"/>
                    <a:pt x="5001" y="4150"/>
                  </a:cubicBezTo>
                  <a:cubicBezTo>
                    <a:pt x="5007" y="4150"/>
                    <a:pt x="5018" y="4150"/>
                    <a:pt x="5024" y="4147"/>
                  </a:cubicBezTo>
                  <a:cubicBezTo>
                    <a:pt x="5021" y="4121"/>
                    <a:pt x="5027" y="4094"/>
                    <a:pt x="5087" y="4081"/>
                  </a:cubicBezTo>
                  <a:cubicBezTo>
                    <a:pt x="5018" y="4041"/>
                    <a:pt x="5054" y="4014"/>
                    <a:pt x="5078" y="3971"/>
                  </a:cubicBezTo>
                  <a:lnTo>
                    <a:pt x="4978" y="3928"/>
                  </a:lnTo>
                  <a:cubicBezTo>
                    <a:pt x="4998" y="3911"/>
                    <a:pt x="5018" y="3908"/>
                    <a:pt x="5038" y="3908"/>
                  </a:cubicBezTo>
                  <a:cubicBezTo>
                    <a:pt x="5050" y="3908"/>
                    <a:pt x="5061" y="3911"/>
                    <a:pt x="5074" y="3911"/>
                  </a:cubicBezTo>
                  <a:cubicBezTo>
                    <a:pt x="5084" y="3911"/>
                    <a:pt x="5097" y="3914"/>
                    <a:pt x="5110" y="3914"/>
                  </a:cubicBezTo>
                  <a:cubicBezTo>
                    <a:pt x="5117" y="3914"/>
                    <a:pt x="5127" y="3914"/>
                    <a:pt x="5134" y="3911"/>
                  </a:cubicBezTo>
                  <a:cubicBezTo>
                    <a:pt x="5150" y="3851"/>
                    <a:pt x="5081" y="3808"/>
                    <a:pt x="5018" y="3768"/>
                  </a:cubicBezTo>
                  <a:cubicBezTo>
                    <a:pt x="5021" y="3751"/>
                    <a:pt x="5027" y="3745"/>
                    <a:pt x="5034" y="3745"/>
                  </a:cubicBezTo>
                  <a:cubicBezTo>
                    <a:pt x="5044" y="3745"/>
                    <a:pt x="5061" y="3762"/>
                    <a:pt x="5081" y="3778"/>
                  </a:cubicBezTo>
                  <a:cubicBezTo>
                    <a:pt x="5101" y="3794"/>
                    <a:pt x="5121" y="3811"/>
                    <a:pt x="5141" y="3811"/>
                  </a:cubicBezTo>
                  <a:cubicBezTo>
                    <a:pt x="5154" y="3811"/>
                    <a:pt x="5167" y="3802"/>
                    <a:pt x="5177" y="3782"/>
                  </a:cubicBezTo>
                  <a:cubicBezTo>
                    <a:pt x="5164" y="3692"/>
                    <a:pt x="5230" y="3658"/>
                    <a:pt x="5320" y="3582"/>
                  </a:cubicBezTo>
                  <a:cubicBezTo>
                    <a:pt x="5310" y="3555"/>
                    <a:pt x="5297" y="3549"/>
                    <a:pt x="5280" y="3549"/>
                  </a:cubicBezTo>
                  <a:lnTo>
                    <a:pt x="5263" y="3549"/>
                  </a:lnTo>
                  <a:cubicBezTo>
                    <a:pt x="5257" y="3552"/>
                    <a:pt x="5250" y="3552"/>
                    <a:pt x="5247" y="3552"/>
                  </a:cubicBezTo>
                  <a:cubicBezTo>
                    <a:pt x="5237" y="3552"/>
                    <a:pt x="5230" y="3552"/>
                    <a:pt x="5227" y="3542"/>
                  </a:cubicBezTo>
                  <a:lnTo>
                    <a:pt x="5320" y="3515"/>
                  </a:lnTo>
                  <a:cubicBezTo>
                    <a:pt x="5323" y="3506"/>
                    <a:pt x="5297" y="3503"/>
                    <a:pt x="5283" y="3503"/>
                  </a:cubicBezTo>
                  <a:cubicBezTo>
                    <a:pt x="5294" y="3492"/>
                    <a:pt x="5306" y="3489"/>
                    <a:pt x="5320" y="3489"/>
                  </a:cubicBezTo>
                  <a:cubicBezTo>
                    <a:pt x="5330" y="3489"/>
                    <a:pt x="5340" y="3489"/>
                    <a:pt x="5346" y="3492"/>
                  </a:cubicBezTo>
                  <a:lnTo>
                    <a:pt x="5377" y="3492"/>
                  </a:lnTo>
                  <a:cubicBezTo>
                    <a:pt x="5397" y="3492"/>
                    <a:pt x="5416" y="3489"/>
                    <a:pt x="5436" y="3463"/>
                  </a:cubicBezTo>
                  <a:lnTo>
                    <a:pt x="5440" y="3463"/>
                  </a:lnTo>
                  <a:cubicBezTo>
                    <a:pt x="5556" y="3463"/>
                    <a:pt x="5294" y="3290"/>
                    <a:pt x="5436" y="3230"/>
                  </a:cubicBezTo>
                  <a:cubicBezTo>
                    <a:pt x="5426" y="3220"/>
                    <a:pt x="5416" y="3220"/>
                    <a:pt x="5403" y="3220"/>
                  </a:cubicBezTo>
                  <a:lnTo>
                    <a:pt x="5380" y="3220"/>
                  </a:lnTo>
                  <a:cubicBezTo>
                    <a:pt x="5369" y="3220"/>
                    <a:pt x="5360" y="3224"/>
                    <a:pt x="5353" y="3224"/>
                  </a:cubicBezTo>
                  <a:cubicBezTo>
                    <a:pt x="5343" y="3224"/>
                    <a:pt x="5337" y="3220"/>
                    <a:pt x="5326" y="3220"/>
                  </a:cubicBezTo>
                  <a:cubicBezTo>
                    <a:pt x="5433" y="3117"/>
                    <a:pt x="5409" y="3130"/>
                    <a:pt x="5533" y="3040"/>
                  </a:cubicBezTo>
                  <a:lnTo>
                    <a:pt x="5463" y="2957"/>
                  </a:lnTo>
                  <a:lnTo>
                    <a:pt x="5463" y="2957"/>
                  </a:lnTo>
                  <a:cubicBezTo>
                    <a:pt x="5483" y="2974"/>
                    <a:pt x="5506" y="2980"/>
                    <a:pt x="5529" y="2980"/>
                  </a:cubicBezTo>
                  <a:cubicBezTo>
                    <a:pt x="5596" y="2980"/>
                    <a:pt x="5665" y="2928"/>
                    <a:pt x="5725" y="2871"/>
                  </a:cubicBezTo>
                  <a:lnTo>
                    <a:pt x="5705" y="2857"/>
                  </a:lnTo>
                  <a:cubicBezTo>
                    <a:pt x="5719" y="2851"/>
                    <a:pt x="5732" y="2845"/>
                    <a:pt x="5742" y="2838"/>
                  </a:cubicBezTo>
                  <a:lnTo>
                    <a:pt x="5742" y="2778"/>
                  </a:lnTo>
                  <a:cubicBezTo>
                    <a:pt x="5708" y="2778"/>
                    <a:pt x="5672" y="2798"/>
                    <a:pt x="5636" y="2818"/>
                  </a:cubicBezTo>
                  <a:cubicBezTo>
                    <a:pt x="5659" y="2828"/>
                    <a:pt x="5679" y="2841"/>
                    <a:pt x="5702" y="2854"/>
                  </a:cubicBezTo>
                  <a:cubicBezTo>
                    <a:pt x="5645" y="2885"/>
                    <a:pt x="5579" y="2905"/>
                    <a:pt x="5523" y="2905"/>
                  </a:cubicBezTo>
                  <a:lnTo>
                    <a:pt x="5499" y="2905"/>
                  </a:lnTo>
                  <a:cubicBezTo>
                    <a:pt x="5493" y="2908"/>
                    <a:pt x="5486" y="2911"/>
                    <a:pt x="5479" y="2911"/>
                  </a:cubicBezTo>
                  <a:cubicBezTo>
                    <a:pt x="5473" y="2911"/>
                    <a:pt x="5463" y="2908"/>
                    <a:pt x="5453" y="2897"/>
                  </a:cubicBezTo>
                  <a:lnTo>
                    <a:pt x="5453" y="2897"/>
                  </a:lnTo>
                  <a:cubicBezTo>
                    <a:pt x="5465" y="2900"/>
                    <a:pt x="5481" y="2904"/>
                    <a:pt x="5496" y="2904"/>
                  </a:cubicBezTo>
                  <a:lnTo>
                    <a:pt x="5496" y="2904"/>
                  </a:lnTo>
                  <a:cubicBezTo>
                    <a:pt x="5513" y="2897"/>
                    <a:pt x="5523" y="2885"/>
                    <a:pt x="5529" y="2871"/>
                  </a:cubicBezTo>
                  <a:lnTo>
                    <a:pt x="5529" y="2871"/>
                  </a:lnTo>
                  <a:cubicBezTo>
                    <a:pt x="5516" y="2874"/>
                    <a:pt x="5506" y="2877"/>
                    <a:pt x="5496" y="2877"/>
                  </a:cubicBezTo>
                  <a:lnTo>
                    <a:pt x="5483" y="2877"/>
                  </a:lnTo>
                  <a:cubicBezTo>
                    <a:pt x="5473" y="2874"/>
                    <a:pt x="5499" y="2865"/>
                    <a:pt x="5526" y="2845"/>
                  </a:cubicBezTo>
                  <a:lnTo>
                    <a:pt x="5400" y="2821"/>
                  </a:lnTo>
                  <a:lnTo>
                    <a:pt x="5449" y="2814"/>
                  </a:lnTo>
                  <a:lnTo>
                    <a:pt x="5366" y="2678"/>
                  </a:lnTo>
                  <a:cubicBezTo>
                    <a:pt x="5486" y="2575"/>
                    <a:pt x="5642" y="2459"/>
                    <a:pt x="5662" y="2273"/>
                  </a:cubicBezTo>
                  <a:lnTo>
                    <a:pt x="5662" y="2273"/>
                  </a:lnTo>
                  <a:cubicBezTo>
                    <a:pt x="5586" y="2333"/>
                    <a:pt x="5523" y="2310"/>
                    <a:pt x="5420" y="2336"/>
                  </a:cubicBezTo>
                  <a:cubicBezTo>
                    <a:pt x="5534" y="2359"/>
                    <a:pt x="5398" y="2462"/>
                    <a:pt x="5425" y="2542"/>
                  </a:cubicBezTo>
                  <a:lnTo>
                    <a:pt x="5425" y="2542"/>
                  </a:lnTo>
                  <a:cubicBezTo>
                    <a:pt x="5417" y="2525"/>
                    <a:pt x="5402" y="2519"/>
                    <a:pt x="5386" y="2519"/>
                  </a:cubicBezTo>
                  <a:cubicBezTo>
                    <a:pt x="5369" y="2519"/>
                    <a:pt x="5353" y="2526"/>
                    <a:pt x="5346" y="2535"/>
                  </a:cubicBezTo>
                  <a:lnTo>
                    <a:pt x="5423" y="2373"/>
                  </a:lnTo>
                  <a:lnTo>
                    <a:pt x="5423" y="2373"/>
                  </a:lnTo>
                  <a:cubicBezTo>
                    <a:pt x="5406" y="2376"/>
                    <a:pt x="5393" y="2379"/>
                    <a:pt x="5383" y="2379"/>
                  </a:cubicBezTo>
                  <a:cubicBezTo>
                    <a:pt x="5343" y="2379"/>
                    <a:pt x="5346" y="2349"/>
                    <a:pt x="5310" y="2326"/>
                  </a:cubicBezTo>
                  <a:cubicBezTo>
                    <a:pt x="5483" y="2316"/>
                    <a:pt x="5393" y="2193"/>
                    <a:pt x="5426" y="2117"/>
                  </a:cubicBezTo>
                  <a:lnTo>
                    <a:pt x="5426" y="2117"/>
                  </a:lnTo>
                  <a:cubicBezTo>
                    <a:pt x="5369" y="2130"/>
                    <a:pt x="5317" y="2163"/>
                    <a:pt x="5349" y="2230"/>
                  </a:cubicBezTo>
                  <a:cubicBezTo>
                    <a:pt x="5207" y="2190"/>
                    <a:pt x="5519" y="2070"/>
                    <a:pt x="5386" y="2023"/>
                  </a:cubicBezTo>
                  <a:lnTo>
                    <a:pt x="5386" y="2023"/>
                  </a:lnTo>
                  <a:cubicBezTo>
                    <a:pt x="5389" y="2043"/>
                    <a:pt x="5400" y="2050"/>
                    <a:pt x="5377" y="2063"/>
                  </a:cubicBezTo>
                  <a:cubicBezTo>
                    <a:pt x="5403" y="2020"/>
                    <a:pt x="5360" y="1954"/>
                    <a:pt x="5320" y="1954"/>
                  </a:cubicBezTo>
                  <a:cubicBezTo>
                    <a:pt x="5314" y="1954"/>
                    <a:pt x="5303" y="1957"/>
                    <a:pt x="5297" y="1964"/>
                  </a:cubicBezTo>
                  <a:lnTo>
                    <a:pt x="5300" y="1980"/>
                  </a:lnTo>
                  <a:cubicBezTo>
                    <a:pt x="5250" y="1874"/>
                    <a:pt x="5150" y="1652"/>
                    <a:pt x="5274" y="1562"/>
                  </a:cubicBezTo>
                  <a:lnTo>
                    <a:pt x="5274" y="1562"/>
                  </a:lnTo>
                  <a:cubicBezTo>
                    <a:pt x="5254" y="1572"/>
                    <a:pt x="5127" y="1661"/>
                    <a:pt x="5104" y="1681"/>
                  </a:cubicBezTo>
                  <a:cubicBezTo>
                    <a:pt x="5177" y="1589"/>
                    <a:pt x="5250" y="1489"/>
                    <a:pt x="5317" y="1382"/>
                  </a:cubicBezTo>
                  <a:cubicBezTo>
                    <a:pt x="5320" y="1382"/>
                    <a:pt x="5320" y="1379"/>
                    <a:pt x="5320" y="1379"/>
                  </a:cubicBezTo>
                  <a:cubicBezTo>
                    <a:pt x="5306" y="1359"/>
                    <a:pt x="5294" y="1336"/>
                    <a:pt x="5280" y="1316"/>
                  </a:cubicBezTo>
                  <a:lnTo>
                    <a:pt x="5277" y="1316"/>
                  </a:lnTo>
                  <a:cubicBezTo>
                    <a:pt x="5160" y="1385"/>
                    <a:pt x="5021" y="1459"/>
                    <a:pt x="5018" y="1542"/>
                  </a:cubicBezTo>
                  <a:lnTo>
                    <a:pt x="5021" y="1545"/>
                  </a:lnTo>
                  <a:lnTo>
                    <a:pt x="5220" y="1462"/>
                  </a:lnTo>
                  <a:lnTo>
                    <a:pt x="5220" y="1462"/>
                  </a:lnTo>
                  <a:cubicBezTo>
                    <a:pt x="5154" y="1529"/>
                    <a:pt x="5084" y="1592"/>
                    <a:pt x="5015" y="1655"/>
                  </a:cubicBezTo>
                  <a:cubicBezTo>
                    <a:pt x="5074" y="1575"/>
                    <a:pt x="5054" y="1562"/>
                    <a:pt x="5021" y="1545"/>
                  </a:cubicBezTo>
                  <a:lnTo>
                    <a:pt x="5021" y="1545"/>
                  </a:lnTo>
                  <a:lnTo>
                    <a:pt x="5015" y="1549"/>
                  </a:lnTo>
                  <a:cubicBezTo>
                    <a:pt x="5015" y="1545"/>
                    <a:pt x="5018" y="1545"/>
                    <a:pt x="5018" y="1542"/>
                  </a:cubicBezTo>
                  <a:cubicBezTo>
                    <a:pt x="4987" y="1529"/>
                    <a:pt x="4955" y="1509"/>
                    <a:pt x="4955" y="1439"/>
                  </a:cubicBezTo>
                  <a:lnTo>
                    <a:pt x="4958" y="1439"/>
                  </a:lnTo>
                  <a:cubicBezTo>
                    <a:pt x="4995" y="1439"/>
                    <a:pt x="5134" y="1376"/>
                    <a:pt x="5127" y="1349"/>
                  </a:cubicBezTo>
                  <a:lnTo>
                    <a:pt x="5127" y="1349"/>
                  </a:lnTo>
                  <a:cubicBezTo>
                    <a:pt x="5078" y="1353"/>
                    <a:pt x="5047" y="1356"/>
                    <a:pt x="5030" y="1356"/>
                  </a:cubicBezTo>
                  <a:cubicBezTo>
                    <a:pt x="4987" y="1356"/>
                    <a:pt x="4987" y="1345"/>
                    <a:pt x="4888" y="1345"/>
                  </a:cubicBezTo>
                  <a:cubicBezTo>
                    <a:pt x="4931" y="1345"/>
                    <a:pt x="5061" y="1210"/>
                    <a:pt x="5027" y="1173"/>
                  </a:cubicBezTo>
                  <a:lnTo>
                    <a:pt x="5027" y="1173"/>
                  </a:lnTo>
                  <a:cubicBezTo>
                    <a:pt x="5007" y="1196"/>
                    <a:pt x="4888" y="1282"/>
                    <a:pt x="4868" y="1313"/>
                  </a:cubicBezTo>
                  <a:cubicBezTo>
                    <a:pt x="4895" y="1250"/>
                    <a:pt x="4918" y="1186"/>
                    <a:pt x="4935" y="1123"/>
                  </a:cubicBezTo>
                  <a:lnTo>
                    <a:pt x="4935" y="1123"/>
                  </a:lnTo>
                  <a:cubicBezTo>
                    <a:pt x="4908" y="1163"/>
                    <a:pt x="4815" y="1216"/>
                    <a:pt x="4765" y="1230"/>
                  </a:cubicBezTo>
                  <a:cubicBezTo>
                    <a:pt x="4802" y="1216"/>
                    <a:pt x="4696" y="1163"/>
                    <a:pt x="4692" y="1126"/>
                  </a:cubicBezTo>
                  <a:lnTo>
                    <a:pt x="4692" y="1126"/>
                  </a:lnTo>
                  <a:lnTo>
                    <a:pt x="4755" y="1133"/>
                  </a:lnTo>
                  <a:cubicBezTo>
                    <a:pt x="4652" y="1057"/>
                    <a:pt x="4858" y="847"/>
                    <a:pt x="4748" y="758"/>
                  </a:cubicBezTo>
                  <a:lnTo>
                    <a:pt x="4748" y="758"/>
                  </a:lnTo>
                  <a:cubicBezTo>
                    <a:pt x="4735" y="798"/>
                    <a:pt x="4629" y="944"/>
                    <a:pt x="4566" y="944"/>
                  </a:cubicBezTo>
                  <a:cubicBezTo>
                    <a:pt x="4559" y="944"/>
                    <a:pt x="4556" y="944"/>
                    <a:pt x="4549" y="940"/>
                  </a:cubicBezTo>
                  <a:cubicBezTo>
                    <a:pt x="4576" y="891"/>
                    <a:pt x="4632" y="767"/>
                    <a:pt x="4665" y="638"/>
                  </a:cubicBezTo>
                  <a:lnTo>
                    <a:pt x="4665" y="635"/>
                  </a:lnTo>
                  <a:cubicBezTo>
                    <a:pt x="4622" y="601"/>
                    <a:pt x="4582" y="572"/>
                    <a:pt x="4539" y="538"/>
                  </a:cubicBezTo>
                  <a:lnTo>
                    <a:pt x="4539" y="542"/>
                  </a:lnTo>
                  <a:cubicBezTo>
                    <a:pt x="4519" y="684"/>
                    <a:pt x="4499" y="834"/>
                    <a:pt x="4486" y="917"/>
                  </a:cubicBezTo>
                  <a:cubicBezTo>
                    <a:pt x="4446" y="920"/>
                    <a:pt x="4436" y="937"/>
                    <a:pt x="4420" y="937"/>
                  </a:cubicBezTo>
                  <a:cubicBezTo>
                    <a:pt x="4412" y="937"/>
                    <a:pt x="4400" y="931"/>
                    <a:pt x="4383" y="914"/>
                  </a:cubicBezTo>
                  <a:cubicBezTo>
                    <a:pt x="4333" y="940"/>
                    <a:pt x="4363" y="1000"/>
                    <a:pt x="4377" y="1017"/>
                  </a:cubicBezTo>
                  <a:lnTo>
                    <a:pt x="4230" y="951"/>
                  </a:lnTo>
                  <a:cubicBezTo>
                    <a:pt x="4306" y="857"/>
                    <a:pt x="4200" y="784"/>
                    <a:pt x="4253" y="707"/>
                  </a:cubicBezTo>
                  <a:lnTo>
                    <a:pt x="4253" y="707"/>
                  </a:lnTo>
                  <a:cubicBezTo>
                    <a:pt x="4286" y="771"/>
                    <a:pt x="4306" y="844"/>
                    <a:pt x="4330" y="907"/>
                  </a:cubicBezTo>
                  <a:cubicBezTo>
                    <a:pt x="4406" y="827"/>
                    <a:pt x="4443" y="575"/>
                    <a:pt x="4317" y="528"/>
                  </a:cubicBezTo>
                  <a:cubicBezTo>
                    <a:pt x="4263" y="552"/>
                    <a:pt x="4230" y="715"/>
                    <a:pt x="4207" y="744"/>
                  </a:cubicBezTo>
                  <a:cubicBezTo>
                    <a:pt x="4213" y="707"/>
                    <a:pt x="4160" y="638"/>
                    <a:pt x="4133" y="638"/>
                  </a:cubicBezTo>
                  <a:cubicBezTo>
                    <a:pt x="4130" y="638"/>
                    <a:pt x="4127" y="641"/>
                    <a:pt x="4124" y="641"/>
                  </a:cubicBezTo>
                  <a:lnTo>
                    <a:pt x="4137" y="721"/>
                  </a:lnTo>
                  <a:lnTo>
                    <a:pt x="4133" y="721"/>
                  </a:lnTo>
                  <a:cubicBezTo>
                    <a:pt x="4104" y="721"/>
                    <a:pt x="4097" y="688"/>
                    <a:pt x="4087" y="652"/>
                  </a:cubicBezTo>
                  <a:cubicBezTo>
                    <a:pt x="4081" y="618"/>
                    <a:pt x="4070" y="581"/>
                    <a:pt x="4038" y="581"/>
                  </a:cubicBezTo>
                  <a:cubicBezTo>
                    <a:pt x="4027" y="581"/>
                    <a:pt x="4014" y="585"/>
                    <a:pt x="3994" y="595"/>
                  </a:cubicBezTo>
                  <a:cubicBezTo>
                    <a:pt x="3981" y="595"/>
                    <a:pt x="3961" y="608"/>
                    <a:pt x="3938" y="625"/>
                  </a:cubicBezTo>
                  <a:cubicBezTo>
                    <a:pt x="3918" y="638"/>
                    <a:pt x="3898" y="655"/>
                    <a:pt x="3888" y="655"/>
                  </a:cubicBezTo>
                  <a:cubicBezTo>
                    <a:pt x="3881" y="655"/>
                    <a:pt x="3881" y="648"/>
                    <a:pt x="3885" y="632"/>
                  </a:cubicBezTo>
                  <a:cubicBezTo>
                    <a:pt x="3941" y="572"/>
                    <a:pt x="4030" y="419"/>
                    <a:pt x="4093" y="282"/>
                  </a:cubicBezTo>
                  <a:lnTo>
                    <a:pt x="4093" y="279"/>
                  </a:lnTo>
                  <a:cubicBezTo>
                    <a:pt x="4064" y="262"/>
                    <a:pt x="4034" y="249"/>
                    <a:pt x="4001" y="236"/>
                  </a:cubicBezTo>
                  <a:lnTo>
                    <a:pt x="3987" y="282"/>
                  </a:lnTo>
                  <a:lnTo>
                    <a:pt x="3971" y="273"/>
                  </a:lnTo>
                  <a:lnTo>
                    <a:pt x="3987" y="229"/>
                  </a:lnTo>
                  <a:cubicBezTo>
                    <a:pt x="3954" y="216"/>
                    <a:pt x="3924" y="203"/>
                    <a:pt x="3891" y="193"/>
                  </a:cubicBezTo>
                  <a:cubicBezTo>
                    <a:pt x="3845" y="279"/>
                    <a:pt x="3885" y="422"/>
                    <a:pt x="3822" y="482"/>
                  </a:cubicBezTo>
                  <a:cubicBezTo>
                    <a:pt x="3831" y="452"/>
                    <a:pt x="3822" y="405"/>
                    <a:pt x="3814" y="392"/>
                  </a:cubicBezTo>
                  <a:cubicBezTo>
                    <a:pt x="3785" y="402"/>
                    <a:pt x="3788" y="459"/>
                    <a:pt x="3762" y="459"/>
                  </a:cubicBezTo>
                  <a:cubicBezTo>
                    <a:pt x="3755" y="459"/>
                    <a:pt x="3748" y="459"/>
                    <a:pt x="3739" y="452"/>
                  </a:cubicBezTo>
                  <a:cubicBezTo>
                    <a:pt x="3768" y="339"/>
                    <a:pt x="3612" y="419"/>
                    <a:pt x="3742" y="349"/>
                  </a:cubicBezTo>
                  <a:cubicBezTo>
                    <a:pt x="3725" y="329"/>
                    <a:pt x="3708" y="325"/>
                    <a:pt x="3695" y="325"/>
                  </a:cubicBezTo>
                  <a:lnTo>
                    <a:pt x="3668" y="325"/>
                  </a:lnTo>
                  <a:cubicBezTo>
                    <a:pt x="3662" y="329"/>
                    <a:pt x="3652" y="329"/>
                    <a:pt x="3642" y="329"/>
                  </a:cubicBezTo>
                  <a:cubicBezTo>
                    <a:pt x="3632" y="329"/>
                    <a:pt x="3619" y="329"/>
                    <a:pt x="3602" y="322"/>
                  </a:cubicBezTo>
                  <a:cubicBezTo>
                    <a:pt x="3635" y="279"/>
                    <a:pt x="3625" y="176"/>
                    <a:pt x="3595" y="97"/>
                  </a:cubicBezTo>
                  <a:cubicBezTo>
                    <a:pt x="3569" y="89"/>
                    <a:pt x="3542" y="83"/>
                    <a:pt x="3515" y="77"/>
                  </a:cubicBezTo>
                  <a:cubicBezTo>
                    <a:pt x="3512" y="77"/>
                    <a:pt x="3512" y="77"/>
                    <a:pt x="3512" y="80"/>
                  </a:cubicBezTo>
                  <a:cubicBezTo>
                    <a:pt x="3512" y="83"/>
                    <a:pt x="3509" y="86"/>
                    <a:pt x="3506" y="89"/>
                  </a:cubicBezTo>
                  <a:lnTo>
                    <a:pt x="3509" y="89"/>
                  </a:lnTo>
                  <a:cubicBezTo>
                    <a:pt x="3503" y="97"/>
                    <a:pt x="3499" y="97"/>
                    <a:pt x="3499" y="97"/>
                  </a:cubicBezTo>
                  <a:cubicBezTo>
                    <a:pt x="3499" y="97"/>
                    <a:pt x="3503" y="93"/>
                    <a:pt x="3506" y="89"/>
                  </a:cubicBezTo>
                  <a:cubicBezTo>
                    <a:pt x="3475" y="83"/>
                    <a:pt x="3449" y="80"/>
                    <a:pt x="3423" y="80"/>
                  </a:cubicBezTo>
                  <a:cubicBezTo>
                    <a:pt x="3386" y="80"/>
                    <a:pt x="3353" y="86"/>
                    <a:pt x="3320" y="89"/>
                  </a:cubicBezTo>
                  <a:cubicBezTo>
                    <a:pt x="3286" y="97"/>
                    <a:pt x="3253" y="100"/>
                    <a:pt x="3216" y="100"/>
                  </a:cubicBezTo>
                  <a:cubicBezTo>
                    <a:pt x="3200" y="100"/>
                    <a:pt x="3180" y="100"/>
                    <a:pt x="3160" y="97"/>
                  </a:cubicBezTo>
                  <a:cubicBezTo>
                    <a:pt x="3147" y="120"/>
                    <a:pt x="3084" y="146"/>
                    <a:pt x="3104" y="199"/>
                  </a:cubicBezTo>
                  <a:cubicBezTo>
                    <a:pt x="3090" y="180"/>
                    <a:pt x="3073" y="140"/>
                    <a:pt x="3037" y="136"/>
                  </a:cubicBezTo>
                  <a:lnTo>
                    <a:pt x="3037" y="136"/>
                  </a:lnTo>
                  <a:cubicBezTo>
                    <a:pt x="2957" y="233"/>
                    <a:pt x="3117" y="153"/>
                    <a:pt x="3057" y="273"/>
                  </a:cubicBezTo>
                  <a:cubicBezTo>
                    <a:pt x="3057" y="203"/>
                    <a:pt x="2967" y="176"/>
                    <a:pt x="2911" y="129"/>
                  </a:cubicBezTo>
                  <a:cubicBezTo>
                    <a:pt x="2917" y="97"/>
                    <a:pt x="2934" y="83"/>
                    <a:pt x="2957" y="83"/>
                  </a:cubicBezTo>
                  <a:cubicBezTo>
                    <a:pt x="3001" y="83"/>
                    <a:pt x="3057" y="129"/>
                    <a:pt x="3090" y="160"/>
                  </a:cubicBezTo>
                  <a:cubicBezTo>
                    <a:pt x="3097" y="109"/>
                    <a:pt x="3087" y="60"/>
                    <a:pt x="3067" y="10"/>
                  </a:cubicBezTo>
                  <a:cubicBezTo>
                    <a:pt x="2997" y="3"/>
                    <a:pt x="2928" y="0"/>
                    <a:pt x="2854"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9"/>
            <p:cNvSpPr/>
            <p:nvPr/>
          </p:nvSpPr>
          <p:spPr>
            <a:xfrm>
              <a:off x="4890571" y="2126859"/>
              <a:ext cx="3016" cy="1063"/>
            </a:xfrm>
            <a:custGeom>
              <a:avLst/>
              <a:gdLst/>
              <a:ahLst/>
              <a:cxnLst/>
              <a:rect l="l" t="t" r="r" b="b"/>
              <a:pathLst>
                <a:path w="88" h="31" extrusionOk="0">
                  <a:moveTo>
                    <a:pt x="41" y="0"/>
                  </a:moveTo>
                  <a:cubicBezTo>
                    <a:pt x="24" y="0"/>
                    <a:pt x="11" y="7"/>
                    <a:pt x="1" y="23"/>
                  </a:cubicBezTo>
                  <a:cubicBezTo>
                    <a:pt x="8" y="23"/>
                    <a:pt x="14" y="23"/>
                    <a:pt x="28" y="27"/>
                  </a:cubicBezTo>
                  <a:cubicBezTo>
                    <a:pt x="37" y="27"/>
                    <a:pt x="48" y="31"/>
                    <a:pt x="57" y="31"/>
                  </a:cubicBezTo>
                  <a:cubicBezTo>
                    <a:pt x="71" y="31"/>
                    <a:pt x="80" y="27"/>
                    <a:pt x="80" y="14"/>
                  </a:cubicBezTo>
                  <a:lnTo>
                    <a:pt x="84" y="14"/>
                  </a:lnTo>
                  <a:cubicBezTo>
                    <a:pt x="88" y="14"/>
                    <a:pt x="80" y="11"/>
                    <a:pt x="74" y="7"/>
                  </a:cubicBezTo>
                  <a:cubicBezTo>
                    <a:pt x="64" y="3"/>
                    <a:pt x="54" y="0"/>
                    <a:pt x="41"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9"/>
            <p:cNvSpPr/>
            <p:nvPr/>
          </p:nvSpPr>
          <p:spPr>
            <a:xfrm>
              <a:off x="4902294" y="2111126"/>
              <a:ext cx="3256" cy="1508"/>
            </a:xfrm>
            <a:custGeom>
              <a:avLst/>
              <a:gdLst/>
              <a:ahLst/>
              <a:cxnLst/>
              <a:rect l="l" t="t" r="r" b="b"/>
              <a:pathLst>
                <a:path w="95" h="44" extrusionOk="0">
                  <a:moveTo>
                    <a:pt x="94" y="1"/>
                  </a:moveTo>
                  <a:lnTo>
                    <a:pt x="1" y="44"/>
                  </a:lnTo>
                  <a:lnTo>
                    <a:pt x="31" y="44"/>
                  </a:lnTo>
                  <a:lnTo>
                    <a:pt x="94" y="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9"/>
            <p:cNvSpPr/>
            <p:nvPr/>
          </p:nvSpPr>
          <p:spPr>
            <a:xfrm>
              <a:off x="4903802" y="2098512"/>
              <a:ext cx="8775" cy="8672"/>
            </a:xfrm>
            <a:custGeom>
              <a:avLst/>
              <a:gdLst/>
              <a:ahLst/>
              <a:cxnLst/>
              <a:rect l="l" t="t" r="r" b="b"/>
              <a:pathLst>
                <a:path w="256" h="253" extrusionOk="0">
                  <a:moveTo>
                    <a:pt x="170" y="0"/>
                  </a:moveTo>
                  <a:cubicBezTo>
                    <a:pt x="170" y="80"/>
                    <a:pt x="57" y="163"/>
                    <a:pt x="1" y="246"/>
                  </a:cubicBezTo>
                  <a:lnTo>
                    <a:pt x="107" y="252"/>
                  </a:lnTo>
                  <a:lnTo>
                    <a:pt x="87" y="229"/>
                  </a:lnTo>
                  <a:cubicBezTo>
                    <a:pt x="80" y="140"/>
                    <a:pt x="256" y="96"/>
                    <a:pt x="170"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9"/>
            <p:cNvSpPr/>
            <p:nvPr/>
          </p:nvSpPr>
          <p:spPr>
            <a:xfrm>
              <a:off x="4905379" y="2086652"/>
              <a:ext cx="1988" cy="2091"/>
            </a:xfrm>
            <a:custGeom>
              <a:avLst/>
              <a:gdLst/>
              <a:ahLst/>
              <a:cxnLst/>
              <a:rect l="l" t="t" r="r" b="b"/>
              <a:pathLst>
                <a:path w="58" h="61" extrusionOk="0">
                  <a:moveTo>
                    <a:pt x="58" y="11"/>
                  </a:moveTo>
                  <a:cubicBezTo>
                    <a:pt x="58" y="11"/>
                    <a:pt x="56" y="11"/>
                    <a:pt x="53" y="14"/>
                  </a:cubicBezTo>
                  <a:lnTo>
                    <a:pt x="58" y="14"/>
                  </a:lnTo>
                  <a:lnTo>
                    <a:pt x="58" y="11"/>
                  </a:lnTo>
                  <a:close/>
                  <a:moveTo>
                    <a:pt x="24" y="0"/>
                  </a:moveTo>
                  <a:cubicBezTo>
                    <a:pt x="14" y="23"/>
                    <a:pt x="7" y="34"/>
                    <a:pt x="1" y="43"/>
                  </a:cubicBezTo>
                  <a:cubicBezTo>
                    <a:pt x="4" y="47"/>
                    <a:pt x="4" y="50"/>
                    <a:pt x="7" y="60"/>
                  </a:cubicBezTo>
                  <a:cubicBezTo>
                    <a:pt x="32" y="31"/>
                    <a:pt x="46" y="19"/>
                    <a:pt x="53" y="14"/>
                  </a:cubicBezTo>
                  <a:lnTo>
                    <a:pt x="50" y="14"/>
                  </a:lnTo>
                  <a:cubicBezTo>
                    <a:pt x="44" y="14"/>
                    <a:pt x="34" y="11"/>
                    <a:pt x="24"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9"/>
            <p:cNvSpPr/>
            <p:nvPr/>
          </p:nvSpPr>
          <p:spPr>
            <a:xfrm>
              <a:off x="4904831" y="2087577"/>
              <a:ext cx="583" cy="925"/>
            </a:xfrm>
            <a:custGeom>
              <a:avLst/>
              <a:gdLst/>
              <a:ahLst/>
              <a:cxnLst/>
              <a:rect l="l" t="t" r="r" b="b"/>
              <a:pathLst>
                <a:path w="17" h="27" extrusionOk="0">
                  <a:moveTo>
                    <a:pt x="7" y="0"/>
                  </a:moveTo>
                  <a:cubicBezTo>
                    <a:pt x="3" y="0"/>
                    <a:pt x="0" y="7"/>
                    <a:pt x="0" y="13"/>
                  </a:cubicBezTo>
                  <a:cubicBezTo>
                    <a:pt x="0" y="20"/>
                    <a:pt x="0" y="27"/>
                    <a:pt x="3" y="27"/>
                  </a:cubicBezTo>
                  <a:cubicBezTo>
                    <a:pt x="7" y="27"/>
                    <a:pt x="11" y="23"/>
                    <a:pt x="17" y="16"/>
                  </a:cubicBezTo>
                  <a:cubicBezTo>
                    <a:pt x="14" y="7"/>
                    <a:pt x="11" y="0"/>
                    <a:pt x="7"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9"/>
            <p:cNvSpPr/>
            <p:nvPr/>
          </p:nvSpPr>
          <p:spPr>
            <a:xfrm>
              <a:off x="4907676" y="2079693"/>
              <a:ext cx="3119" cy="3359"/>
            </a:xfrm>
            <a:custGeom>
              <a:avLst/>
              <a:gdLst/>
              <a:ahLst/>
              <a:cxnLst/>
              <a:rect l="l" t="t" r="r" b="b"/>
              <a:pathLst>
                <a:path w="91" h="98" extrusionOk="0">
                  <a:moveTo>
                    <a:pt x="47" y="1"/>
                  </a:moveTo>
                  <a:cubicBezTo>
                    <a:pt x="37" y="1"/>
                    <a:pt x="20" y="7"/>
                    <a:pt x="0" y="21"/>
                  </a:cubicBezTo>
                  <a:lnTo>
                    <a:pt x="7" y="21"/>
                  </a:lnTo>
                  <a:cubicBezTo>
                    <a:pt x="27" y="21"/>
                    <a:pt x="0" y="71"/>
                    <a:pt x="14" y="97"/>
                  </a:cubicBezTo>
                  <a:lnTo>
                    <a:pt x="90" y="67"/>
                  </a:lnTo>
                  <a:cubicBezTo>
                    <a:pt x="80" y="27"/>
                    <a:pt x="70" y="1"/>
                    <a:pt x="47"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9"/>
            <p:cNvSpPr/>
            <p:nvPr/>
          </p:nvSpPr>
          <p:spPr>
            <a:xfrm>
              <a:off x="4913126" y="2081956"/>
              <a:ext cx="1303" cy="617"/>
            </a:xfrm>
            <a:custGeom>
              <a:avLst/>
              <a:gdLst/>
              <a:ahLst/>
              <a:cxnLst/>
              <a:rect l="l" t="t" r="r" b="b"/>
              <a:pathLst>
                <a:path w="38" h="18" extrusionOk="0">
                  <a:moveTo>
                    <a:pt x="21" y="1"/>
                  </a:moveTo>
                  <a:cubicBezTo>
                    <a:pt x="1" y="1"/>
                    <a:pt x="1" y="11"/>
                    <a:pt x="4" y="18"/>
                  </a:cubicBezTo>
                  <a:lnTo>
                    <a:pt x="37" y="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9"/>
            <p:cNvSpPr/>
            <p:nvPr/>
          </p:nvSpPr>
          <p:spPr>
            <a:xfrm>
              <a:off x="4910761" y="2082538"/>
              <a:ext cx="3325" cy="1303"/>
            </a:xfrm>
            <a:custGeom>
              <a:avLst/>
              <a:gdLst/>
              <a:ahLst/>
              <a:cxnLst/>
              <a:rect l="l" t="t" r="r" b="b"/>
              <a:pathLst>
                <a:path w="97" h="38" extrusionOk="0">
                  <a:moveTo>
                    <a:pt x="73" y="1"/>
                  </a:moveTo>
                  <a:lnTo>
                    <a:pt x="0" y="37"/>
                  </a:lnTo>
                  <a:cubicBezTo>
                    <a:pt x="40" y="28"/>
                    <a:pt x="77" y="37"/>
                    <a:pt x="43" y="21"/>
                  </a:cubicBezTo>
                  <a:lnTo>
                    <a:pt x="43" y="21"/>
                  </a:lnTo>
                  <a:cubicBezTo>
                    <a:pt x="63" y="28"/>
                    <a:pt x="77" y="31"/>
                    <a:pt x="83" y="31"/>
                  </a:cubicBezTo>
                  <a:cubicBezTo>
                    <a:pt x="97" y="31"/>
                    <a:pt x="80" y="14"/>
                    <a:pt x="73"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9"/>
            <p:cNvSpPr/>
            <p:nvPr/>
          </p:nvSpPr>
          <p:spPr>
            <a:xfrm>
              <a:off x="4908464" y="2085280"/>
              <a:ext cx="4010" cy="3908"/>
            </a:xfrm>
            <a:custGeom>
              <a:avLst/>
              <a:gdLst/>
              <a:ahLst/>
              <a:cxnLst/>
              <a:rect l="l" t="t" r="r" b="b"/>
              <a:pathLst>
                <a:path w="117" h="114" extrusionOk="0">
                  <a:moveTo>
                    <a:pt x="57" y="0"/>
                  </a:moveTo>
                  <a:cubicBezTo>
                    <a:pt x="0" y="63"/>
                    <a:pt x="11" y="114"/>
                    <a:pt x="44" y="114"/>
                  </a:cubicBezTo>
                  <a:cubicBezTo>
                    <a:pt x="64" y="114"/>
                    <a:pt x="90" y="97"/>
                    <a:pt x="117" y="63"/>
                  </a:cubicBezTo>
                  <a:lnTo>
                    <a:pt x="117" y="63"/>
                  </a:lnTo>
                  <a:cubicBezTo>
                    <a:pt x="100" y="71"/>
                    <a:pt x="90" y="74"/>
                    <a:pt x="80" y="74"/>
                  </a:cubicBezTo>
                  <a:cubicBezTo>
                    <a:pt x="50" y="74"/>
                    <a:pt x="57" y="37"/>
                    <a:pt x="57"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9"/>
            <p:cNvSpPr/>
            <p:nvPr/>
          </p:nvSpPr>
          <p:spPr>
            <a:xfrm>
              <a:off x="4912338" y="2099883"/>
              <a:ext cx="1748" cy="2502"/>
            </a:xfrm>
            <a:custGeom>
              <a:avLst/>
              <a:gdLst/>
              <a:ahLst/>
              <a:cxnLst/>
              <a:rect l="l" t="t" r="r" b="b"/>
              <a:pathLst>
                <a:path w="51" h="73" extrusionOk="0">
                  <a:moveTo>
                    <a:pt x="34" y="0"/>
                  </a:moveTo>
                  <a:cubicBezTo>
                    <a:pt x="11" y="0"/>
                    <a:pt x="20" y="66"/>
                    <a:pt x="0" y="73"/>
                  </a:cubicBezTo>
                  <a:lnTo>
                    <a:pt x="51" y="60"/>
                  </a:lnTo>
                  <a:cubicBezTo>
                    <a:pt x="47" y="40"/>
                    <a:pt x="44" y="20"/>
                    <a:pt x="40" y="3"/>
                  </a:cubicBezTo>
                  <a:cubicBezTo>
                    <a:pt x="37" y="0"/>
                    <a:pt x="34" y="0"/>
                    <a:pt x="34"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9"/>
            <p:cNvSpPr/>
            <p:nvPr/>
          </p:nvSpPr>
          <p:spPr>
            <a:xfrm>
              <a:off x="4918268" y="2069444"/>
              <a:ext cx="1988" cy="3668"/>
            </a:xfrm>
            <a:custGeom>
              <a:avLst/>
              <a:gdLst/>
              <a:ahLst/>
              <a:cxnLst/>
              <a:rect l="l" t="t" r="r" b="b"/>
              <a:pathLst>
                <a:path w="58" h="107" extrusionOk="0">
                  <a:moveTo>
                    <a:pt x="1" y="1"/>
                  </a:moveTo>
                  <a:lnTo>
                    <a:pt x="1" y="1"/>
                  </a:lnTo>
                  <a:cubicBezTo>
                    <a:pt x="24" y="31"/>
                    <a:pt x="4" y="77"/>
                    <a:pt x="1" y="107"/>
                  </a:cubicBezTo>
                  <a:lnTo>
                    <a:pt x="57" y="91"/>
                  </a:lnTo>
                  <a:cubicBezTo>
                    <a:pt x="33" y="64"/>
                    <a:pt x="20" y="14"/>
                    <a:pt x="1"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9"/>
            <p:cNvSpPr/>
            <p:nvPr/>
          </p:nvSpPr>
          <p:spPr>
            <a:xfrm>
              <a:off x="4920221" y="2071707"/>
              <a:ext cx="2742" cy="1405"/>
            </a:xfrm>
            <a:custGeom>
              <a:avLst/>
              <a:gdLst/>
              <a:ahLst/>
              <a:cxnLst/>
              <a:rect l="l" t="t" r="r" b="b"/>
              <a:pathLst>
                <a:path w="80" h="41" extrusionOk="0">
                  <a:moveTo>
                    <a:pt x="80" y="1"/>
                  </a:moveTo>
                  <a:lnTo>
                    <a:pt x="0" y="25"/>
                  </a:lnTo>
                  <a:cubicBezTo>
                    <a:pt x="7" y="34"/>
                    <a:pt x="16" y="41"/>
                    <a:pt x="26" y="41"/>
                  </a:cubicBezTo>
                  <a:cubicBezTo>
                    <a:pt x="40" y="41"/>
                    <a:pt x="56" y="31"/>
                    <a:pt x="80"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9"/>
            <p:cNvSpPr/>
            <p:nvPr/>
          </p:nvSpPr>
          <p:spPr>
            <a:xfrm>
              <a:off x="4913469" y="2083909"/>
              <a:ext cx="5416" cy="1851"/>
            </a:xfrm>
            <a:custGeom>
              <a:avLst/>
              <a:gdLst/>
              <a:ahLst/>
              <a:cxnLst/>
              <a:rect l="l" t="t" r="r" b="b"/>
              <a:pathLst>
                <a:path w="158" h="54" extrusionOk="0">
                  <a:moveTo>
                    <a:pt x="157" y="0"/>
                  </a:moveTo>
                  <a:lnTo>
                    <a:pt x="1" y="54"/>
                  </a:lnTo>
                  <a:lnTo>
                    <a:pt x="144" y="17"/>
                  </a:lnTo>
                  <a:lnTo>
                    <a:pt x="157" y="0"/>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9"/>
            <p:cNvSpPr/>
            <p:nvPr/>
          </p:nvSpPr>
          <p:spPr>
            <a:xfrm>
              <a:off x="4922690" y="2061937"/>
              <a:ext cx="4045" cy="617"/>
            </a:xfrm>
            <a:custGeom>
              <a:avLst/>
              <a:gdLst/>
              <a:ahLst/>
              <a:cxnLst/>
              <a:rect l="l" t="t" r="r" b="b"/>
              <a:pathLst>
                <a:path w="118" h="18" extrusionOk="0">
                  <a:moveTo>
                    <a:pt x="1" y="0"/>
                  </a:moveTo>
                  <a:lnTo>
                    <a:pt x="74" y="17"/>
                  </a:lnTo>
                  <a:lnTo>
                    <a:pt x="117" y="17"/>
                  </a:lnTo>
                  <a:lnTo>
                    <a:pt x="1" y="0"/>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9"/>
            <p:cNvSpPr/>
            <p:nvPr/>
          </p:nvSpPr>
          <p:spPr>
            <a:xfrm>
              <a:off x="4928174" y="2054533"/>
              <a:ext cx="5724" cy="3908"/>
            </a:xfrm>
            <a:custGeom>
              <a:avLst/>
              <a:gdLst/>
              <a:ahLst/>
              <a:cxnLst/>
              <a:rect l="l" t="t" r="r" b="b"/>
              <a:pathLst>
                <a:path w="167" h="114" extrusionOk="0">
                  <a:moveTo>
                    <a:pt x="87" y="0"/>
                  </a:moveTo>
                  <a:cubicBezTo>
                    <a:pt x="57" y="0"/>
                    <a:pt x="27" y="3"/>
                    <a:pt x="0" y="17"/>
                  </a:cubicBezTo>
                  <a:cubicBezTo>
                    <a:pt x="47" y="23"/>
                    <a:pt x="7" y="93"/>
                    <a:pt x="63" y="113"/>
                  </a:cubicBezTo>
                  <a:cubicBezTo>
                    <a:pt x="83" y="47"/>
                    <a:pt x="120" y="14"/>
                    <a:pt x="167" y="7"/>
                  </a:cubicBezTo>
                  <a:cubicBezTo>
                    <a:pt x="140" y="3"/>
                    <a:pt x="113" y="0"/>
                    <a:pt x="87"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9"/>
            <p:cNvSpPr/>
            <p:nvPr/>
          </p:nvSpPr>
          <p:spPr>
            <a:xfrm>
              <a:off x="4933864" y="2054636"/>
              <a:ext cx="3016" cy="377"/>
            </a:xfrm>
            <a:custGeom>
              <a:avLst/>
              <a:gdLst/>
              <a:ahLst/>
              <a:cxnLst/>
              <a:rect l="l" t="t" r="r" b="b"/>
              <a:pathLst>
                <a:path w="88" h="11" extrusionOk="0">
                  <a:moveTo>
                    <a:pt x="30" y="0"/>
                  </a:moveTo>
                  <a:cubicBezTo>
                    <a:pt x="21" y="0"/>
                    <a:pt x="10" y="0"/>
                    <a:pt x="1" y="4"/>
                  </a:cubicBezTo>
                  <a:cubicBezTo>
                    <a:pt x="24" y="8"/>
                    <a:pt x="50" y="11"/>
                    <a:pt x="70" y="11"/>
                  </a:cubicBezTo>
                  <a:lnTo>
                    <a:pt x="87" y="11"/>
                  </a:lnTo>
                  <a:cubicBezTo>
                    <a:pt x="64" y="4"/>
                    <a:pt x="47" y="0"/>
                    <a:pt x="30"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9"/>
            <p:cNvSpPr/>
            <p:nvPr/>
          </p:nvSpPr>
          <p:spPr>
            <a:xfrm>
              <a:off x="4924643" y="2065228"/>
              <a:ext cx="1748" cy="3256"/>
            </a:xfrm>
            <a:custGeom>
              <a:avLst/>
              <a:gdLst/>
              <a:ahLst/>
              <a:cxnLst/>
              <a:rect l="l" t="t" r="r" b="b"/>
              <a:pathLst>
                <a:path w="51" h="95" extrusionOk="0">
                  <a:moveTo>
                    <a:pt x="20" y="1"/>
                  </a:moveTo>
                  <a:cubicBezTo>
                    <a:pt x="0" y="41"/>
                    <a:pt x="20" y="81"/>
                    <a:pt x="31" y="94"/>
                  </a:cubicBezTo>
                  <a:cubicBezTo>
                    <a:pt x="37" y="87"/>
                    <a:pt x="43" y="81"/>
                    <a:pt x="51" y="74"/>
                  </a:cubicBezTo>
                  <a:lnTo>
                    <a:pt x="20" y="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9"/>
            <p:cNvSpPr/>
            <p:nvPr/>
          </p:nvSpPr>
          <p:spPr>
            <a:xfrm>
              <a:off x="4926357" y="2066256"/>
              <a:ext cx="1508" cy="1645"/>
            </a:xfrm>
            <a:custGeom>
              <a:avLst/>
              <a:gdLst/>
              <a:ahLst/>
              <a:cxnLst/>
              <a:rect l="l" t="t" r="r" b="b"/>
              <a:pathLst>
                <a:path w="44" h="48" extrusionOk="0">
                  <a:moveTo>
                    <a:pt x="44" y="0"/>
                  </a:moveTo>
                  <a:cubicBezTo>
                    <a:pt x="40" y="2"/>
                    <a:pt x="36" y="6"/>
                    <a:pt x="30" y="13"/>
                  </a:cubicBezTo>
                  <a:lnTo>
                    <a:pt x="30" y="13"/>
                  </a:lnTo>
                  <a:cubicBezTo>
                    <a:pt x="36" y="7"/>
                    <a:pt x="41" y="3"/>
                    <a:pt x="44" y="0"/>
                  </a:cubicBezTo>
                  <a:close/>
                  <a:moveTo>
                    <a:pt x="30" y="13"/>
                  </a:moveTo>
                  <a:lnTo>
                    <a:pt x="30" y="13"/>
                  </a:lnTo>
                  <a:cubicBezTo>
                    <a:pt x="22" y="20"/>
                    <a:pt x="12" y="30"/>
                    <a:pt x="1" y="44"/>
                  </a:cubicBezTo>
                  <a:lnTo>
                    <a:pt x="1" y="47"/>
                  </a:lnTo>
                  <a:cubicBezTo>
                    <a:pt x="13" y="32"/>
                    <a:pt x="23" y="21"/>
                    <a:pt x="30" y="13"/>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9"/>
            <p:cNvSpPr/>
            <p:nvPr/>
          </p:nvSpPr>
          <p:spPr>
            <a:xfrm>
              <a:off x="4925432" y="2068450"/>
              <a:ext cx="274" cy="240"/>
            </a:xfrm>
            <a:custGeom>
              <a:avLst/>
              <a:gdLst/>
              <a:ahLst/>
              <a:cxnLst/>
              <a:rect l="l" t="t" r="r" b="b"/>
              <a:pathLst>
                <a:path w="8" h="7" extrusionOk="0">
                  <a:moveTo>
                    <a:pt x="8" y="0"/>
                  </a:moveTo>
                  <a:lnTo>
                    <a:pt x="0" y="6"/>
                  </a:lnTo>
                  <a:lnTo>
                    <a:pt x="8" y="6"/>
                  </a:lnTo>
                  <a:lnTo>
                    <a:pt x="8" y="0"/>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9"/>
            <p:cNvSpPr/>
            <p:nvPr/>
          </p:nvSpPr>
          <p:spPr>
            <a:xfrm>
              <a:off x="4920530" y="2077877"/>
              <a:ext cx="4936" cy="2537"/>
            </a:xfrm>
            <a:custGeom>
              <a:avLst/>
              <a:gdLst/>
              <a:ahLst/>
              <a:cxnLst/>
              <a:rect l="l" t="t" r="r" b="b"/>
              <a:pathLst>
                <a:path w="144" h="74" extrusionOk="0">
                  <a:moveTo>
                    <a:pt x="80" y="0"/>
                  </a:moveTo>
                  <a:cubicBezTo>
                    <a:pt x="54" y="0"/>
                    <a:pt x="24" y="7"/>
                    <a:pt x="1" y="11"/>
                  </a:cubicBezTo>
                  <a:lnTo>
                    <a:pt x="11" y="11"/>
                  </a:lnTo>
                  <a:cubicBezTo>
                    <a:pt x="87" y="11"/>
                    <a:pt x="87" y="64"/>
                    <a:pt x="140" y="74"/>
                  </a:cubicBezTo>
                  <a:cubicBezTo>
                    <a:pt x="143" y="14"/>
                    <a:pt x="117" y="0"/>
                    <a:pt x="80"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9"/>
            <p:cNvSpPr/>
            <p:nvPr/>
          </p:nvSpPr>
          <p:spPr>
            <a:xfrm>
              <a:off x="4923615" y="2071604"/>
              <a:ext cx="3119" cy="2331"/>
            </a:xfrm>
            <a:custGeom>
              <a:avLst/>
              <a:gdLst/>
              <a:ahLst/>
              <a:cxnLst/>
              <a:rect l="l" t="t" r="r" b="b"/>
              <a:pathLst>
                <a:path w="91" h="68" extrusionOk="0">
                  <a:moveTo>
                    <a:pt x="90" y="1"/>
                  </a:moveTo>
                  <a:cubicBezTo>
                    <a:pt x="61" y="8"/>
                    <a:pt x="30" y="17"/>
                    <a:pt x="1" y="24"/>
                  </a:cubicBezTo>
                  <a:cubicBezTo>
                    <a:pt x="30" y="24"/>
                    <a:pt x="41" y="54"/>
                    <a:pt x="53" y="68"/>
                  </a:cubicBezTo>
                  <a:cubicBezTo>
                    <a:pt x="67" y="48"/>
                    <a:pt x="77" y="24"/>
                    <a:pt x="90"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9"/>
            <p:cNvSpPr/>
            <p:nvPr/>
          </p:nvSpPr>
          <p:spPr>
            <a:xfrm>
              <a:off x="4926700" y="2070815"/>
              <a:ext cx="1508" cy="823"/>
            </a:xfrm>
            <a:custGeom>
              <a:avLst/>
              <a:gdLst/>
              <a:ahLst/>
              <a:cxnLst/>
              <a:rect l="l" t="t" r="r" b="b"/>
              <a:pathLst>
                <a:path w="44" h="24" extrusionOk="0">
                  <a:moveTo>
                    <a:pt x="17" y="0"/>
                  </a:moveTo>
                  <a:lnTo>
                    <a:pt x="0" y="24"/>
                  </a:lnTo>
                  <a:lnTo>
                    <a:pt x="43" y="17"/>
                  </a:lnTo>
                  <a:lnTo>
                    <a:pt x="17" y="0"/>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9"/>
            <p:cNvSpPr/>
            <p:nvPr/>
          </p:nvSpPr>
          <p:spPr>
            <a:xfrm>
              <a:off x="4933179" y="2058407"/>
              <a:ext cx="5176" cy="3325"/>
            </a:xfrm>
            <a:custGeom>
              <a:avLst/>
              <a:gdLst/>
              <a:ahLst/>
              <a:cxnLst/>
              <a:rect l="l" t="t" r="r" b="b"/>
              <a:pathLst>
                <a:path w="151" h="97" extrusionOk="0">
                  <a:moveTo>
                    <a:pt x="150" y="0"/>
                  </a:moveTo>
                  <a:lnTo>
                    <a:pt x="150" y="0"/>
                  </a:lnTo>
                  <a:cubicBezTo>
                    <a:pt x="121" y="17"/>
                    <a:pt x="90" y="34"/>
                    <a:pt x="54" y="34"/>
                  </a:cubicBezTo>
                  <a:lnTo>
                    <a:pt x="41" y="34"/>
                  </a:lnTo>
                  <a:cubicBezTo>
                    <a:pt x="1" y="60"/>
                    <a:pt x="41" y="80"/>
                    <a:pt x="61" y="97"/>
                  </a:cubicBezTo>
                  <a:cubicBezTo>
                    <a:pt x="93" y="70"/>
                    <a:pt x="124" y="37"/>
                    <a:pt x="150"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9"/>
            <p:cNvSpPr/>
            <p:nvPr/>
          </p:nvSpPr>
          <p:spPr>
            <a:xfrm>
              <a:off x="4930573" y="2063514"/>
              <a:ext cx="240" cy="377"/>
            </a:xfrm>
            <a:custGeom>
              <a:avLst/>
              <a:gdLst/>
              <a:ahLst/>
              <a:cxnLst/>
              <a:rect l="l" t="t" r="r" b="b"/>
              <a:pathLst>
                <a:path w="7" h="11" extrusionOk="0">
                  <a:moveTo>
                    <a:pt x="7" y="1"/>
                  </a:moveTo>
                  <a:lnTo>
                    <a:pt x="0" y="5"/>
                  </a:lnTo>
                  <a:cubicBezTo>
                    <a:pt x="4" y="8"/>
                    <a:pt x="4" y="11"/>
                    <a:pt x="7" y="11"/>
                  </a:cubicBezTo>
                  <a:lnTo>
                    <a:pt x="7" y="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9"/>
            <p:cNvSpPr/>
            <p:nvPr/>
          </p:nvSpPr>
          <p:spPr>
            <a:xfrm>
              <a:off x="4949701" y="2050900"/>
              <a:ext cx="377" cy="583"/>
            </a:xfrm>
            <a:custGeom>
              <a:avLst/>
              <a:gdLst/>
              <a:ahLst/>
              <a:cxnLst/>
              <a:rect l="l" t="t" r="r" b="b"/>
              <a:pathLst>
                <a:path w="11" h="17" extrusionOk="0">
                  <a:moveTo>
                    <a:pt x="7" y="0"/>
                  </a:moveTo>
                  <a:lnTo>
                    <a:pt x="1" y="7"/>
                  </a:lnTo>
                  <a:lnTo>
                    <a:pt x="10" y="17"/>
                  </a:lnTo>
                  <a:cubicBezTo>
                    <a:pt x="10" y="14"/>
                    <a:pt x="7" y="7"/>
                    <a:pt x="7"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9"/>
            <p:cNvSpPr/>
            <p:nvPr/>
          </p:nvSpPr>
          <p:spPr>
            <a:xfrm>
              <a:off x="4932733" y="2061697"/>
              <a:ext cx="2982" cy="1405"/>
            </a:xfrm>
            <a:custGeom>
              <a:avLst/>
              <a:gdLst/>
              <a:ahLst/>
              <a:cxnLst/>
              <a:rect l="l" t="t" r="r" b="b"/>
              <a:pathLst>
                <a:path w="87" h="41" extrusionOk="0">
                  <a:moveTo>
                    <a:pt x="74" y="1"/>
                  </a:moveTo>
                  <a:cubicBezTo>
                    <a:pt x="50" y="18"/>
                    <a:pt x="27" y="27"/>
                    <a:pt x="0" y="38"/>
                  </a:cubicBezTo>
                  <a:cubicBezTo>
                    <a:pt x="10" y="41"/>
                    <a:pt x="20" y="41"/>
                    <a:pt x="30" y="41"/>
                  </a:cubicBezTo>
                  <a:cubicBezTo>
                    <a:pt x="47" y="41"/>
                    <a:pt x="63" y="34"/>
                    <a:pt x="74" y="14"/>
                  </a:cubicBezTo>
                  <a:cubicBezTo>
                    <a:pt x="87" y="10"/>
                    <a:pt x="80" y="7"/>
                    <a:pt x="74"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9"/>
            <p:cNvSpPr/>
            <p:nvPr/>
          </p:nvSpPr>
          <p:spPr>
            <a:xfrm>
              <a:off x="4939794" y="2053505"/>
              <a:ext cx="960" cy="2434"/>
            </a:xfrm>
            <a:custGeom>
              <a:avLst/>
              <a:gdLst/>
              <a:ahLst/>
              <a:cxnLst/>
              <a:rect l="l" t="t" r="r" b="b"/>
              <a:pathLst>
                <a:path w="28" h="71" extrusionOk="0">
                  <a:moveTo>
                    <a:pt x="20" y="1"/>
                  </a:moveTo>
                  <a:cubicBezTo>
                    <a:pt x="7" y="1"/>
                    <a:pt x="0" y="44"/>
                    <a:pt x="0" y="70"/>
                  </a:cubicBezTo>
                  <a:cubicBezTo>
                    <a:pt x="11" y="47"/>
                    <a:pt x="20" y="27"/>
                    <a:pt x="27" y="4"/>
                  </a:cubicBezTo>
                  <a:cubicBezTo>
                    <a:pt x="23" y="4"/>
                    <a:pt x="23" y="1"/>
                    <a:pt x="20"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9"/>
            <p:cNvSpPr/>
            <p:nvPr/>
          </p:nvSpPr>
          <p:spPr>
            <a:xfrm>
              <a:off x="4930471" y="2062383"/>
              <a:ext cx="240" cy="480"/>
            </a:xfrm>
            <a:custGeom>
              <a:avLst/>
              <a:gdLst/>
              <a:ahLst/>
              <a:cxnLst/>
              <a:rect l="l" t="t" r="r" b="b"/>
              <a:pathLst>
                <a:path w="7" h="14" extrusionOk="0">
                  <a:moveTo>
                    <a:pt x="0" y="1"/>
                  </a:moveTo>
                  <a:lnTo>
                    <a:pt x="0" y="14"/>
                  </a:lnTo>
                  <a:lnTo>
                    <a:pt x="7" y="14"/>
                  </a:lnTo>
                  <a:cubicBezTo>
                    <a:pt x="3" y="7"/>
                    <a:pt x="3" y="1"/>
                    <a:pt x="0"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9"/>
            <p:cNvSpPr/>
            <p:nvPr/>
          </p:nvSpPr>
          <p:spPr>
            <a:xfrm>
              <a:off x="4930676" y="2062726"/>
              <a:ext cx="2091" cy="823"/>
            </a:xfrm>
            <a:custGeom>
              <a:avLst/>
              <a:gdLst/>
              <a:ahLst/>
              <a:cxnLst/>
              <a:rect l="l" t="t" r="r" b="b"/>
              <a:pathLst>
                <a:path w="61" h="24" extrusionOk="0">
                  <a:moveTo>
                    <a:pt x="14" y="0"/>
                  </a:moveTo>
                  <a:cubicBezTo>
                    <a:pt x="10" y="0"/>
                    <a:pt x="4" y="0"/>
                    <a:pt x="1" y="4"/>
                  </a:cubicBezTo>
                  <a:cubicBezTo>
                    <a:pt x="4" y="11"/>
                    <a:pt x="4" y="17"/>
                    <a:pt x="4" y="24"/>
                  </a:cubicBezTo>
                  <a:cubicBezTo>
                    <a:pt x="24" y="24"/>
                    <a:pt x="44" y="17"/>
                    <a:pt x="60" y="8"/>
                  </a:cubicBezTo>
                  <a:cubicBezTo>
                    <a:pt x="47" y="4"/>
                    <a:pt x="30" y="0"/>
                    <a:pt x="14"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9"/>
            <p:cNvSpPr/>
            <p:nvPr/>
          </p:nvSpPr>
          <p:spPr>
            <a:xfrm>
              <a:off x="4950043" y="2051448"/>
              <a:ext cx="12683" cy="12580"/>
            </a:xfrm>
            <a:custGeom>
              <a:avLst/>
              <a:gdLst/>
              <a:ahLst/>
              <a:cxnLst/>
              <a:rect l="l" t="t" r="r" b="b"/>
              <a:pathLst>
                <a:path w="370" h="367" extrusionOk="0">
                  <a:moveTo>
                    <a:pt x="0" y="1"/>
                  </a:moveTo>
                  <a:lnTo>
                    <a:pt x="0" y="1"/>
                  </a:lnTo>
                  <a:cubicBezTo>
                    <a:pt x="3" y="137"/>
                    <a:pt x="77" y="337"/>
                    <a:pt x="153" y="363"/>
                  </a:cubicBezTo>
                  <a:cubicBezTo>
                    <a:pt x="157" y="366"/>
                    <a:pt x="160" y="366"/>
                    <a:pt x="163" y="366"/>
                  </a:cubicBezTo>
                  <a:lnTo>
                    <a:pt x="163" y="357"/>
                  </a:lnTo>
                  <a:cubicBezTo>
                    <a:pt x="176" y="317"/>
                    <a:pt x="203" y="300"/>
                    <a:pt x="233" y="300"/>
                  </a:cubicBezTo>
                  <a:cubicBezTo>
                    <a:pt x="243" y="300"/>
                    <a:pt x="253" y="300"/>
                    <a:pt x="263" y="303"/>
                  </a:cubicBezTo>
                  <a:cubicBezTo>
                    <a:pt x="283" y="313"/>
                    <a:pt x="306" y="329"/>
                    <a:pt x="316" y="349"/>
                  </a:cubicBezTo>
                  <a:cubicBezTo>
                    <a:pt x="330" y="326"/>
                    <a:pt x="293" y="309"/>
                    <a:pt x="283" y="293"/>
                  </a:cubicBezTo>
                  <a:lnTo>
                    <a:pt x="286" y="293"/>
                  </a:lnTo>
                  <a:lnTo>
                    <a:pt x="369" y="297"/>
                  </a:lnTo>
                  <a:cubicBezTo>
                    <a:pt x="366" y="283"/>
                    <a:pt x="359" y="270"/>
                    <a:pt x="353" y="260"/>
                  </a:cubicBezTo>
                  <a:cubicBezTo>
                    <a:pt x="299" y="183"/>
                    <a:pt x="180" y="197"/>
                    <a:pt x="176" y="117"/>
                  </a:cubicBezTo>
                  <a:lnTo>
                    <a:pt x="176" y="117"/>
                  </a:lnTo>
                  <a:cubicBezTo>
                    <a:pt x="153" y="170"/>
                    <a:pt x="193" y="210"/>
                    <a:pt x="97" y="227"/>
                  </a:cubicBezTo>
                  <a:cubicBezTo>
                    <a:pt x="14" y="203"/>
                    <a:pt x="103" y="90"/>
                    <a:pt x="113" y="50"/>
                  </a:cubicBezTo>
                  <a:cubicBezTo>
                    <a:pt x="27" y="47"/>
                    <a:pt x="17" y="27"/>
                    <a:pt x="0"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9"/>
            <p:cNvSpPr/>
            <p:nvPr/>
          </p:nvSpPr>
          <p:spPr>
            <a:xfrm>
              <a:off x="4944799" y="2049837"/>
              <a:ext cx="4936" cy="4730"/>
            </a:xfrm>
            <a:custGeom>
              <a:avLst/>
              <a:gdLst/>
              <a:ahLst/>
              <a:cxnLst/>
              <a:rect l="l" t="t" r="r" b="b"/>
              <a:pathLst>
                <a:path w="144" h="138" extrusionOk="0">
                  <a:moveTo>
                    <a:pt x="47" y="1"/>
                  </a:moveTo>
                  <a:cubicBezTo>
                    <a:pt x="34" y="71"/>
                    <a:pt x="27" y="108"/>
                    <a:pt x="1" y="137"/>
                  </a:cubicBezTo>
                  <a:lnTo>
                    <a:pt x="34" y="128"/>
                  </a:lnTo>
                  <a:lnTo>
                    <a:pt x="17" y="124"/>
                  </a:lnTo>
                  <a:lnTo>
                    <a:pt x="144" y="38"/>
                  </a:lnTo>
                  <a:cubicBezTo>
                    <a:pt x="130" y="21"/>
                    <a:pt x="110" y="5"/>
                    <a:pt x="47"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9"/>
            <p:cNvSpPr/>
            <p:nvPr/>
          </p:nvSpPr>
          <p:spPr>
            <a:xfrm>
              <a:off x="4938320" y="2054533"/>
              <a:ext cx="7541" cy="7335"/>
            </a:xfrm>
            <a:custGeom>
              <a:avLst/>
              <a:gdLst/>
              <a:ahLst/>
              <a:cxnLst/>
              <a:rect l="l" t="t" r="r" b="b"/>
              <a:pathLst>
                <a:path w="220" h="214" extrusionOk="0">
                  <a:moveTo>
                    <a:pt x="190" y="0"/>
                  </a:moveTo>
                  <a:cubicBezTo>
                    <a:pt x="143" y="14"/>
                    <a:pt x="90" y="27"/>
                    <a:pt x="43" y="47"/>
                  </a:cubicBezTo>
                  <a:lnTo>
                    <a:pt x="43" y="40"/>
                  </a:lnTo>
                  <a:cubicBezTo>
                    <a:pt x="34" y="67"/>
                    <a:pt x="17" y="90"/>
                    <a:pt x="0" y="113"/>
                  </a:cubicBezTo>
                  <a:cubicBezTo>
                    <a:pt x="23" y="100"/>
                    <a:pt x="46" y="87"/>
                    <a:pt x="77" y="80"/>
                  </a:cubicBezTo>
                  <a:lnTo>
                    <a:pt x="77" y="80"/>
                  </a:lnTo>
                  <a:cubicBezTo>
                    <a:pt x="17" y="176"/>
                    <a:pt x="199" y="117"/>
                    <a:pt x="73" y="187"/>
                  </a:cubicBezTo>
                  <a:lnTo>
                    <a:pt x="80" y="187"/>
                  </a:lnTo>
                  <a:cubicBezTo>
                    <a:pt x="100" y="187"/>
                    <a:pt x="113" y="193"/>
                    <a:pt x="126" y="200"/>
                  </a:cubicBezTo>
                  <a:cubicBezTo>
                    <a:pt x="140" y="207"/>
                    <a:pt x="153" y="213"/>
                    <a:pt x="170" y="213"/>
                  </a:cubicBezTo>
                  <a:cubicBezTo>
                    <a:pt x="183" y="213"/>
                    <a:pt x="199" y="210"/>
                    <a:pt x="219" y="200"/>
                  </a:cubicBezTo>
                  <a:cubicBezTo>
                    <a:pt x="213" y="110"/>
                    <a:pt x="133" y="120"/>
                    <a:pt x="73" y="74"/>
                  </a:cubicBezTo>
                  <a:cubicBezTo>
                    <a:pt x="66" y="67"/>
                    <a:pt x="57" y="63"/>
                    <a:pt x="50" y="54"/>
                  </a:cubicBezTo>
                  <a:lnTo>
                    <a:pt x="46" y="54"/>
                  </a:lnTo>
                  <a:lnTo>
                    <a:pt x="46" y="60"/>
                  </a:lnTo>
                  <a:cubicBezTo>
                    <a:pt x="43" y="60"/>
                    <a:pt x="43" y="54"/>
                    <a:pt x="43" y="47"/>
                  </a:cubicBezTo>
                  <a:lnTo>
                    <a:pt x="43" y="47"/>
                  </a:lnTo>
                  <a:lnTo>
                    <a:pt x="50" y="54"/>
                  </a:lnTo>
                  <a:cubicBezTo>
                    <a:pt x="60" y="54"/>
                    <a:pt x="70" y="50"/>
                    <a:pt x="77" y="50"/>
                  </a:cubicBezTo>
                  <a:cubicBezTo>
                    <a:pt x="83" y="50"/>
                    <a:pt x="86" y="54"/>
                    <a:pt x="73" y="74"/>
                  </a:cubicBezTo>
                  <a:cubicBezTo>
                    <a:pt x="133" y="40"/>
                    <a:pt x="170" y="27"/>
                    <a:pt x="190"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9"/>
            <p:cNvSpPr/>
            <p:nvPr/>
          </p:nvSpPr>
          <p:spPr>
            <a:xfrm>
              <a:off x="4930676" y="2081750"/>
              <a:ext cx="617" cy="514"/>
            </a:xfrm>
            <a:custGeom>
              <a:avLst/>
              <a:gdLst/>
              <a:ahLst/>
              <a:cxnLst/>
              <a:rect l="l" t="t" r="r" b="b"/>
              <a:pathLst>
                <a:path w="18" h="15" extrusionOk="0">
                  <a:moveTo>
                    <a:pt x="1" y="0"/>
                  </a:moveTo>
                  <a:cubicBezTo>
                    <a:pt x="4" y="4"/>
                    <a:pt x="7" y="7"/>
                    <a:pt x="10" y="14"/>
                  </a:cubicBezTo>
                  <a:cubicBezTo>
                    <a:pt x="17" y="0"/>
                    <a:pt x="14" y="0"/>
                    <a:pt x="1"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9"/>
            <p:cNvSpPr/>
            <p:nvPr/>
          </p:nvSpPr>
          <p:spPr>
            <a:xfrm>
              <a:off x="4927934" y="2073763"/>
              <a:ext cx="3256" cy="8021"/>
            </a:xfrm>
            <a:custGeom>
              <a:avLst/>
              <a:gdLst/>
              <a:ahLst/>
              <a:cxnLst/>
              <a:rect l="l" t="t" r="r" b="b"/>
              <a:pathLst>
                <a:path w="95" h="234" extrusionOk="0">
                  <a:moveTo>
                    <a:pt x="10" y="1"/>
                  </a:moveTo>
                  <a:lnTo>
                    <a:pt x="10" y="1"/>
                  </a:lnTo>
                  <a:cubicBezTo>
                    <a:pt x="14" y="8"/>
                    <a:pt x="18" y="11"/>
                    <a:pt x="21" y="17"/>
                  </a:cubicBezTo>
                  <a:cubicBezTo>
                    <a:pt x="18" y="8"/>
                    <a:pt x="14" y="1"/>
                    <a:pt x="10" y="1"/>
                  </a:cubicBezTo>
                  <a:close/>
                  <a:moveTo>
                    <a:pt x="21" y="17"/>
                  </a:moveTo>
                  <a:cubicBezTo>
                    <a:pt x="30" y="51"/>
                    <a:pt x="38" y="134"/>
                    <a:pt x="24" y="177"/>
                  </a:cubicBezTo>
                  <a:lnTo>
                    <a:pt x="10" y="177"/>
                  </a:lnTo>
                  <a:cubicBezTo>
                    <a:pt x="1" y="227"/>
                    <a:pt x="27" y="233"/>
                    <a:pt x="50" y="233"/>
                  </a:cubicBezTo>
                  <a:lnTo>
                    <a:pt x="81" y="233"/>
                  </a:lnTo>
                  <a:cubicBezTo>
                    <a:pt x="64" y="214"/>
                    <a:pt x="34" y="227"/>
                    <a:pt x="38" y="190"/>
                  </a:cubicBezTo>
                  <a:cubicBezTo>
                    <a:pt x="44" y="177"/>
                    <a:pt x="57" y="174"/>
                    <a:pt x="67" y="174"/>
                  </a:cubicBezTo>
                  <a:cubicBezTo>
                    <a:pt x="77" y="174"/>
                    <a:pt x="87" y="177"/>
                    <a:pt x="94" y="177"/>
                  </a:cubicBezTo>
                  <a:cubicBezTo>
                    <a:pt x="74" y="111"/>
                    <a:pt x="50" y="68"/>
                    <a:pt x="21" y="17"/>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9"/>
            <p:cNvSpPr/>
            <p:nvPr/>
          </p:nvSpPr>
          <p:spPr>
            <a:xfrm>
              <a:off x="4935681" y="2067285"/>
              <a:ext cx="3908" cy="2879"/>
            </a:xfrm>
            <a:custGeom>
              <a:avLst/>
              <a:gdLst/>
              <a:ahLst/>
              <a:cxnLst/>
              <a:rect l="l" t="t" r="r" b="b"/>
              <a:pathLst>
                <a:path w="114" h="84" extrusionOk="0">
                  <a:moveTo>
                    <a:pt x="114" y="1"/>
                  </a:moveTo>
                  <a:cubicBezTo>
                    <a:pt x="74" y="14"/>
                    <a:pt x="37" y="27"/>
                    <a:pt x="1" y="44"/>
                  </a:cubicBezTo>
                  <a:cubicBezTo>
                    <a:pt x="17" y="54"/>
                    <a:pt x="31" y="77"/>
                    <a:pt x="51" y="77"/>
                  </a:cubicBezTo>
                  <a:cubicBezTo>
                    <a:pt x="60" y="77"/>
                    <a:pt x="71" y="70"/>
                    <a:pt x="83" y="54"/>
                  </a:cubicBezTo>
                  <a:lnTo>
                    <a:pt x="107" y="84"/>
                  </a:lnTo>
                  <a:lnTo>
                    <a:pt x="114" y="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9"/>
            <p:cNvSpPr/>
            <p:nvPr/>
          </p:nvSpPr>
          <p:spPr>
            <a:xfrm>
              <a:off x="4947987" y="2047575"/>
              <a:ext cx="4010" cy="2194"/>
            </a:xfrm>
            <a:custGeom>
              <a:avLst/>
              <a:gdLst/>
              <a:ahLst/>
              <a:cxnLst/>
              <a:rect l="l" t="t" r="r" b="b"/>
              <a:pathLst>
                <a:path w="117" h="64" extrusionOk="0">
                  <a:moveTo>
                    <a:pt x="0" y="1"/>
                  </a:moveTo>
                  <a:lnTo>
                    <a:pt x="54" y="60"/>
                  </a:lnTo>
                  <a:lnTo>
                    <a:pt x="117" y="64"/>
                  </a:lnTo>
                  <a:cubicBezTo>
                    <a:pt x="80" y="41"/>
                    <a:pt x="40" y="17"/>
                    <a:pt x="0"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9"/>
            <p:cNvSpPr/>
            <p:nvPr/>
          </p:nvSpPr>
          <p:spPr>
            <a:xfrm>
              <a:off x="4953711" y="2045416"/>
              <a:ext cx="1920" cy="2091"/>
            </a:xfrm>
            <a:custGeom>
              <a:avLst/>
              <a:gdLst/>
              <a:ahLst/>
              <a:cxnLst/>
              <a:rect l="l" t="t" r="r" b="b"/>
              <a:pathLst>
                <a:path w="56" h="61" extrusionOk="0">
                  <a:moveTo>
                    <a:pt x="0" y="1"/>
                  </a:moveTo>
                  <a:lnTo>
                    <a:pt x="36" y="60"/>
                  </a:lnTo>
                  <a:lnTo>
                    <a:pt x="56" y="21"/>
                  </a:lnTo>
                  <a:lnTo>
                    <a:pt x="0" y="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9"/>
            <p:cNvSpPr/>
            <p:nvPr/>
          </p:nvSpPr>
          <p:spPr>
            <a:xfrm>
              <a:off x="5066452" y="2206247"/>
              <a:ext cx="1165" cy="274"/>
            </a:xfrm>
            <a:custGeom>
              <a:avLst/>
              <a:gdLst/>
              <a:ahLst/>
              <a:cxnLst/>
              <a:rect l="l" t="t" r="r" b="b"/>
              <a:pathLst>
                <a:path w="34" h="8" extrusionOk="0">
                  <a:moveTo>
                    <a:pt x="33" y="0"/>
                  </a:moveTo>
                  <a:cubicBezTo>
                    <a:pt x="24" y="0"/>
                    <a:pt x="13" y="0"/>
                    <a:pt x="1" y="7"/>
                  </a:cubicBezTo>
                  <a:lnTo>
                    <a:pt x="33" y="0"/>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9"/>
            <p:cNvSpPr/>
            <p:nvPr/>
          </p:nvSpPr>
          <p:spPr>
            <a:xfrm>
              <a:off x="5071662" y="2200865"/>
              <a:ext cx="1097" cy="617"/>
            </a:xfrm>
            <a:custGeom>
              <a:avLst/>
              <a:gdLst/>
              <a:ahLst/>
              <a:cxnLst/>
              <a:rect l="l" t="t" r="r" b="b"/>
              <a:pathLst>
                <a:path w="32" h="18" extrusionOk="0">
                  <a:moveTo>
                    <a:pt x="4" y="1"/>
                  </a:moveTo>
                  <a:cubicBezTo>
                    <a:pt x="1" y="8"/>
                    <a:pt x="11" y="14"/>
                    <a:pt x="31" y="18"/>
                  </a:cubicBezTo>
                  <a:lnTo>
                    <a:pt x="4" y="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9"/>
            <p:cNvSpPr/>
            <p:nvPr/>
          </p:nvSpPr>
          <p:spPr>
            <a:xfrm>
              <a:off x="5081123" y="2066016"/>
              <a:ext cx="5724" cy="2468"/>
            </a:xfrm>
            <a:custGeom>
              <a:avLst/>
              <a:gdLst/>
              <a:ahLst/>
              <a:cxnLst/>
              <a:rect l="l" t="t" r="r" b="b"/>
              <a:pathLst>
                <a:path w="167" h="72" extrusionOk="0">
                  <a:moveTo>
                    <a:pt x="134" y="1"/>
                  </a:moveTo>
                  <a:cubicBezTo>
                    <a:pt x="104" y="1"/>
                    <a:pt x="47" y="11"/>
                    <a:pt x="1" y="18"/>
                  </a:cubicBezTo>
                  <a:cubicBezTo>
                    <a:pt x="31" y="21"/>
                    <a:pt x="57" y="34"/>
                    <a:pt x="77" y="71"/>
                  </a:cubicBezTo>
                  <a:lnTo>
                    <a:pt x="140" y="27"/>
                  </a:lnTo>
                  <a:cubicBezTo>
                    <a:pt x="167" y="7"/>
                    <a:pt x="157" y="1"/>
                    <a:pt x="134"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9"/>
            <p:cNvSpPr/>
            <p:nvPr/>
          </p:nvSpPr>
          <p:spPr>
            <a:xfrm>
              <a:off x="5101758" y="2147700"/>
              <a:ext cx="2331" cy="1645"/>
            </a:xfrm>
            <a:custGeom>
              <a:avLst/>
              <a:gdLst/>
              <a:ahLst/>
              <a:cxnLst/>
              <a:rect l="l" t="t" r="r" b="b"/>
              <a:pathLst>
                <a:path w="68" h="48" extrusionOk="0">
                  <a:moveTo>
                    <a:pt x="67" y="1"/>
                  </a:moveTo>
                  <a:cubicBezTo>
                    <a:pt x="57" y="4"/>
                    <a:pt x="50" y="10"/>
                    <a:pt x="37" y="14"/>
                  </a:cubicBezTo>
                  <a:cubicBezTo>
                    <a:pt x="27" y="21"/>
                    <a:pt x="14" y="27"/>
                    <a:pt x="0" y="33"/>
                  </a:cubicBezTo>
                  <a:lnTo>
                    <a:pt x="20" y="47"/>
                  </a:lnTo>
                  <a:cubicBezTo>
                    <a:pt x="27" y="41"/>
                    <a:pt x="34" y="33"/>
                    <a:pt x="37" y="30"/>
                  </a:cubicBezTo>
                  <a:cubicBezTo>
                    <a:pt x="50" y="21"/>
                    <a:pt x="60" y="10"/>
                    <a:pt x="67"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9"/>
            <p:cNvSpPr/>
            <p:nvPr/>
          </p:nvSpPr>
          <p:spPr>
            <a:xfrm>
              <a:off x="5091955" y="2150305"/>
              <a:ext cx="1508" cy="1851"/>
            </a:xfrm>
            <a:custGeom>
              <a:avLst/>
              <a:gdLst/>
              <a:ahLst/>
              <a:cxnLst/>
              <a:rect l="l" t="t" r="r" b="b"/>
              <a:pathLst>
                <a:path w="44" h="54" extrusionOk="0">
                  <a:moveTo>
                    <a:pt x="1" y="1"/>
                  </a:moveTo>
                  <a:lnTo>
                    <a:pt x="1" y="1"/>
                  </a:lnTo>
                  <a:cubicBezTo>
                    <a:pt x="14" y="24"/>
                    <a:pt x="27" y="44"/>
                    <a:pt x="44" y="54"/>
                  </a:cubicBezTo>
                  <a:lnTo>
                    <a:pt x="1" y="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9"/>
            <p:cNvSpPr/>
            <p:nvPr/>
          </p:nvSpPr>
          <p:spPr>
            <a:xfrm>
              <a:off x="5034882" y="2223214"/>
              <a:ext cx="1988" cy="2091"/>
            </a:xfrm>
            <a:custGeom>
              <a:avLst/>
              <a:gdLst/>
              <a:ahLst/>
              <a:cxnLst/>
              <a:rect l="l" t="t" r="r" b="b"/>
              <a:pathLst>
                <a:path w="58" h="61" extrusionOk="0">
                  <a:moveTo>
                    <a:pt x="17" y="0"/>
                  </a:moveTo>
                  <a:cubicBezTo>
                    <a:pt x="14" y="0"/>
                    <a:pt x="8" y="0"/>
                    <a:pt x="1" y="4"/>
                  </a:cubicBezTo>
                  <a:lnTo>
                    <a:pt x="57" y="60"/>
                  </a:lnTo>
                  <a:cubicBezTo>
                    <a:pt x="40" y="34"/>
                    <a:pt x="44" y="0"/>
                    <a:pt x="17"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9"/>
            <p:cNvSpPr/>
            <p:nvPr/>
          </p:nvSpPr>
          <p:spPr>
            <a:xfrm>
              <a:off x="5009859" y="2035955"/>
              <a:ext cx="4010" cy="2194"/>
            </a:xfrm>
            <a:custGeom>
              <a:avLst/>
              <a:gdLst/>
              <a:ahLst/>
              <a:cxnLst/>
              <a:rect l="l" t="t" r="r" b="b"/>
              <a:pathLst>
                <a:path w="117" h="64" extrusionOk="0">
                  <a:moveTo>
                    <a:pt x="116" y="1"/>
                  </a:moveTo>
                  <a:cubicBezTo>
                    <a:pt x="83" y="1"/>
                    <a:pt x="46" y="11"/>
                    <a:pt x="0" y="37"/>
                  </a:cubicBezTo>
                  <a:cubicBezTo>
                    <a:pt x="3" y="57"/>
                    <a:pt x="10" y="64"/>
                    <a:pt x="20" y="64"/>
                  </a:cubicBezTo>
                  <a:cubicBezTo>
                    <a:pt x="40" y="64"/>
                    <a:pt x="77" y="27"/>
                    <a:pt x="116"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9"/>
            <p:cNvSpPr/>
            <p:nvPr/>
          </p:nvSpPr>
          <p:spPr>
            <a:xfrm>
              <a:off x="5088184" y="2221157"/>
              <a:ext cx="1885" cy="514"/>
            </a:xfrm>
            <a:custGeom>
              <a:avLst/>
              <a:gdLst/>
              <a:ahLst/>
              <a:cxnLst/>
              <a:rect l="l" t="t" r="r" b="b"/>
              <a:pathLst>
                <a:path w="55" h="15" extrusionOk="0">
                  <a:moveTo>
                    <a:pt x="31" y="1"/>
                  </a:moveTo>
                  <a:cubicBezTo>
                    <a:pt x="21" y="1"/>
                    <a:pt x="11" y="1"/>
                    <a:pt x="1" y="4"/>
                  </a:cubicBezTo>
                  <a:cubicBezTo>
                    <a:pt x="8" y="11"/>
                    <a:pt x="17" y="14"/>
                    <a:pt x="31" y="14"/>
                  </a:cubicBezTo>
                  <a:cubicBezTo>
                    <a:pt x="37" y="14"/>
                    <a:pt x="44" y="14"/>
                    <a:pt x="54" y="11"/>
                  </a:cubicBezTo>
                  <a:cubicBezTo>
                    <a:pt x="48" y="4"/>
                    <a:pt x="40" y="1"/>
                    <a:pt x="31"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9"/>
            <p:cNvSpPr/>
            <p:nvPr/>
          </p:nvSpPr>
          <p:spPr>
            <a:xfrm>
              <a:off x="5013835" y="2035064"/>
              <a:ext cx="4559" cy="1988"/>
            </a:xfrm>
            <a:custGeom>
              <a:avLst/>
              <a:gdLst/>
              <a:ahLst/>
              <a:cxnLst/>
              <a:rect l="l" t="t" r="r" b="b"/>
              <a:pathLst>
                <a:path w="133" h="58" extrusionOk="0">
                  <a:moveTo>
                    <a:pt x="67" y="0"/>
                  </a:moveTo>
                  <a:cubicBezTo>
                    <a:pt x="44" y="0"/>
                    <a:pt x="20" y="10"/>
                    <a:pt x="0" y="27"/>
                  </a:cubicBezTo>
                  <a:lnTo>
                    <a:pt x="10" y="27"/>
                  </a:lnTo>
                  <a:cubicBezTo>
                    <a:pt x="47" y="27"/>
                    <a:pt x="76" y="40"/>
                    <a:pt x="107" y="57"/>
                  </a:cubicBezTo>
                  <a:cubicBezTo>
                    <a:pt x="116" y="50"/>
                    <a:pt x="123" y="47"/>
                    <a:pt x="133" y="43"/>
                  </a:cubicBezTo>
                  <a:cubicBezTo>
                    <a:pt x="113" y="13"/>
                    <a:pt x="90" y="0"/>
                    <a:pt x="67"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9"/>
            <p:cNvSpPr/>
            <p:nvPr/>
          </p:nvSpPr>
          <p:spPr>
            <a:xfrm>
              <a:off x="4926117" y="2182424"/>
              <a:ext cx="377" cy="274"/>
            </a:xfrm>
            <a:custGeom>
              <a:avLst/>
              <a:gdLst/>
              <a:ahLst/>
              <a:cxnLst/>
              <a:rect l="l" t="t" r="r" b="b"/>
              <a:pathLst>
                <a:path w="11" h="8" extrusionOk="0">
                  <a:moveTo>
                    <a:pt x="8" y="1"/>
                  </a:moveTo>
                  <a:cubicBezTo>
                    <a:pt x="4" y="1"/>
                    <a:pt x="4" y="1"/>
                    <a:pt x="0" y="5"/>
                  </a:cubicBezTo>
                  <a:cubicBezTo>
                    <a:pt x="4" y="5"/>
                    <a:pt x="8" y="8"/>
                    <a:pt x="11" y="8"/>
                  </a:cubicBezTo>
                  <a:cubicBezTo>
                    <a:pt x="11" y="5"/>
                    <a:pt x="11" y="1"/>
                    <a:pt x="8"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9"/>
            <p:cNvSpPr/>
            <p:nvPr/>
          </p:nvSpPr>
          <p:spPr>
            <a:xfrm>
              <a:off x="4893999" y="2143244"/>
              <a:ext cx="480" cy="2091"/>
            </a:xfrm>
            <a:custGeom>
              <a:avLst/>
              <a:gdLst/>
              <a:ahLst/>
              <a:cxnLst/>
              <a:rect l="l" t="t" r="r" b="b"/>
              <a:pathLst>
                <a:path w="14" h="61" extrusionOk="0">
                  <a:moveTo>
                    <a:pt x="14" y="1"/>
                  </a:moveTo>
                  <a:cubicBezTo>
                    <a:pt x="4" y="34"/>
                    <a:pt x="0" y="51"/>
                    <a:pt x="8" y="61"/>
                  </a:cubicBezTo>
                  <a:cubicBezTo>
                    <a:pt x="8" y="41"/>
                    <a:pt x="11" y="18"/>
                    <a:pt x="14"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9"/>
            <p:cNvSpPr/>
            <p:nvPr/>
          </p:nvSpPr>
          <p:spPr>
            <a:xfrm>
              <a:off x="4974895" y="2038697"/>
              <a:ext cx="583" cy="137"/>
            </a:xfrm>
            <a:custGeom>
              <a:avLst/>
              <a:gdLst/>
              <a:ahLst/>
              <a:cxnLst/>
              <a:rect l="l" t="t" r="r" b="b"/>
              <a:pathLst>
                <a:path w="17" h="4" extrusionOk="0">
                  <a:moveTo>
                    <a:pt x="0" y="0"/>
                  </a:moveTo>
                  <a:cubicBezTo>
                    <a:pt x="0" y="0"/>
                    <a:pt x="0" y="4"/>
                    <a:pt x="3" y="4"/>
                  </a:cubicBezTo>
                  <a:cubicBezTo>
                    <a:pt x="6" y="4"/>
                    <a:pt x="13" y="0"/>
                    <a:pt x="16"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9"/>
            <p:cNvSpPr/>
            <p:nvPr/>
          </p:nvSpPr>
          <p:spPr>
            <a:xfrm>
              <a:off x="4972941" y="2049837"/>
              <a:ext cx="823" cy="1097"/>
            </a:xfrm>
            <a:custGeom>
              <a:avLst/>
              <a:gdLst/>
              <a:ahLst/>
              <a:cxnLst/>
              <a:rect l="l" t="t" r="r" b="b"/>
              <a:pathLst>
                <a:path w="24" h="32" extrusionOk="0">
                  <a:moveTo>
                    <a:pt x="0" y="1"/>
                  </a:moveTo>
                  <a:lnTo>
                    <a:pt x="0" y="1"/>
                  </a:lnTo>
                  <a:cubicBezTo>
                    <a:pt x="7" y="5"/>
                    <a:pt x="13" y="14"/>
                    <a:pt x="24" y="31"/>
                  </a:cubicBezTo>
                  <a:cubicBezTo>
                    <a:pt x="17" y="14"/>
                    <a:pt x="10" y="5"/>
                    <a:pt x="0"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9"/>
            <p:cNvSpPr/>
            <p:nvPr/>
          </p:nvSpPr>
          <p:spPr>
            <a:xfrm>
              <a:off x="5026141" y="2053951"/>
              <a:ext cx="343" cy="274"/>
            </a:xfrm>
            <a:custGeom>
              <a:avLst/>
              <a:gdLst/>
              <a:ahLst/>
              <a:cxnLst/>
              <a:rect l="l" t="t" r="r" b="b"/>
              <a:pathLst>
                <a:path w="10" h="8" extrusionOk="0">
                  <a:moveTo>
                    <a:pt x="7" y="0"/>
                  </a:moveTo>
                  <a:cubicBezTo>
                    <a:pt x="4" y="4"/>
                    <a:pt x="0" y="8"/>
                    <a:pt x="0" y="8"/>
                  </a:cubicBezTo>
                  <a:cubicBezTo>
                    <a:pt x="0" y="8"/>
                    <a:pt x="4" y="8"/>
                    <a:pt x="10"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9"/>
            <p:cNvSpPr/>
            <p:nvPr/>
          </p:nvSpPr>
          <p:spPr>
            <a:xfrm>
              <a:off x="4974072" y="2039177"/>
              <a:ext cx="1268" cy="1131"/>
            </a:xfrm>
            <a:custGeom>
              <a:avLst/>
              <a:gdLst/>
              <a:ahLst/>
              <a:cxnLst/>
              <a:rect l="l" t="t" r="r" b="b"/>
              <a:pathLst>
                <a:path w="37" h="33" extrusionOk="0">
                  <a:moveTo>
                    <a:pt x="37" y="0"/>
                  </a:moveTo>
                  <a:lnTo>
                    <a:pt x="37" y="0"/>
                  </a:lnTo>
                  <a:cubicBezTo>
                    <a:pt x="24" y="10"/>
                    <a:pt x="11" y="20"/>
                    <a:pt x="0" y="33"/>
                  </a:cubicBezTo>
                  <a:cubicBezTo>
                    <a:pt x="20" y="20"/>
                    <a:pt x="30" y="6"/>
                    <a:pt x="37"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9"/>
            <p:cNvSpPr/>
            <p:nvPr/>
          </p:nvSpPr>
          <p:spPr>
            <a:xfrm>
              <a:off x="4972838" y="2039040"/>
              <a:ext cx="1131" cy="583"/>
            </a:xfrm>
            <a:custGeom>
              <a:avLst/>
              <a:gdLst/>
              <a:ahLst/>
              <a:cxnLst/>
              <a:rect l="l" t="t" r="r" b="b"/>
              <a:pathLst>
                <a:path w="33" h="17" extrusionOk="0">
                  <a:moveTo>
                    <a:pt x="16" y="1"/>
                  </a:moveTo>
                  <a:cubicBezTo>
                    <a:pt x="0" y="1"/>
                    <a:pt x="0" y="7"/>
                    <a:pt x="7" y="17"/>
                  </a:cubicBezTo>
                  <a:cubicBezTo>
                    <a:pt x="13" y="10"/>
                    <a:pt x="23" y="7"/>
                    <a:pt x="33"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9"/>
            <p:cNvSpPr/>
            <p:nvPr/>
          </p:nvSpPr>
          <p:spPr>
            <a:xfrm>
              <a:off x="4975306" y="2038491"/>
              <a:ext cx="1885" cy="720"/>
            </a:xfrm>
            <a:custGeom>
              <a:avLst/>
              <a:gdLst/>
              <a:ahLst/>
              <a:cxnLst/>
              <a:rect l="l" t="t" r="r" b="b"/>
              <a:pathLst>
                <a:path w="55" h="21" extrusionOk="0">
                  <a:moveTo>
                    <a:pt x="54" y="0"/>
                  </a:moveTo>
                  <a:cubicBezTo>
                    <a:pt x="31" y="3"/>
                    <a:pt x="14" y="6"/>
                    <a:pt x="4" y="6"/>
                  </a:cubicBezTo>
                  <a:cubicBezTo>
                    <a:pt x="8" y="10"/>
                    <a:pt x="8" y="13"/>
                    <a:pt x="1" y="20"/>
                  </a:cubicBezTo>
                  <a:cubicBezTo>
                    <a:pt x="18" y="10"/>
                    <a:pt x="34" y="3"/>
                    <a:pt x="54"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9"/>
            <p:cNvSpPr/>
            <p:nvPr/>
          </p:nvSpPr>
          <p:spPr>
            <a:xfrm>
              <a:off x="4974518" y="2235417"/>
              <a:ext cx="720" cy="925"/>
            </a:xfrm>
            <a:custGeom>
              <a:avLst/>
              <a:gdLst/>
              <a:ahLst/>
              <a:cxnLst/>
              <a:rect l="l" t="t" r="r" b="b"/>
              <a:pathLst>
                <a:path w="21" h="27" extrusionOk="0">
                  <a:moveTo>
                    <a:pt x="4" y="0"/>
                  </a:moveTo>
                  <a:cubicBezTo>
                    <a:pt x="1" y="0"/>
                    <a:pt x="4" y="6"/>
                    <a:pt x="11" y="26"/>
                  </a:cubicBezTo>
                  <a:cubicBezTo>
                    <a:pt x="14" y="23"/>
                    <a:pt x="17" y="23"/>
                    <a:pt x="17" y="20"/>
                  </a:cubicBezTo>
                  <a:lnTo>
                    <a:pt x="21" y="20"/>
                  </a:lnTo>
                  <a:cubicBezTo>
                    <a:pt x="11" y="6"/>
                    <a:pt x="7" y="0"/>
                    <a:pt x="4"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9"/>
            <p:cNvSpPr/>
            <p:nvPr/>
          </p:nvSpPr>
          <p:spPr>
            <a:xfrm>
              <a:off x="5078072" y="2103722"/>
              <a:ext cx="240" cy="274"/>
            </a:xfrm>
            <a:custGeom>
              <a:avLst/>
              <a:gdLst/>
              <a:ahLst/>
              <a:cxnLst/>
              <a:rect l="l" t="t" r="r" b="b"/>
              <a:pathLst>
                <a:path w="7" h="8" extrusionOk="0">
                  <a:moveTo>
                    <a:pt x="4" y="1"/>
                  </a:moveTo>
                  <a:cubicBezTo>
                    <a:pt x="4" y="4"/>
                    <a:pt x="1" y="4"/>
                    <a:pt x="1" y="8"/>
                  </a:cubicBezTo>
                  <a:lnTo>
                    <a:pt x="7" y="4"/>
                  </a:lnTo>
                  <a:lnTo>
                    <a:pt x="4" y="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9"/>
            <p:cNvSpPr/>
            <p:nvPr/>
          </p:nvSpPr>
          <p:spPr>
            <a:xfrm>
              <a:off x="5078072" y="2100980"/>
              <a:ext cx="7095" cy="6650"/>
            </a:xfrm>
            <a:custGeom>
              <a:avLst/>
              <a:gdLst/>
              <a:ahLst/>
              <a:cxnLst/>
              <a:rect l="l" t="t" r="r" b="b"/>
              <a:pathLst>
                <a:path w="207" h="194" extrusionOk="0">
                  <a:moveTo>
                    <a:pt x="206" y="1"/>
                  </a:moveTo>
                  <a:lnTo>
                    <a:pt x="7" y="84"/>
                  </a:lnTo>
                  <a:cubicBezTo>
                    <a:pt x="40" y="101"/>
                    <a:pt x="60" y="114"/>
                    <a:pt x="1" y="194"/>
                  </a:cubicBezTo>
                  <a:cubicBezTo>
                    <a:pt x="70" y="131"/>
                    <a:pt x="140" y="68"/>
                    <a:pt x="206"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9"/>
            <p:cNvSpPr/>
            <p:nvPr/>
          </p:nvSpPr>
          <p:spPr>
            <a:xfrm>
              <a:off x="4891942" y="2034961"/>
              <a:ext cx="227260" cy="226334"/>
            </a:xfrm>
            <a:custGeom>
              <a:avLst/>
              <a:gdLst/>
              <a:ahLst/>
              <a:cxnLst/>
              <a:rect l="l" t="t" r="r" b="b"/>
              <a:pathLst>
                <a:path w="6630" h="6603" extrusionOk="0">
                  <a:moveTo>
                    <a:pt x="2842" y="86"/>
                  </a:moveTo>
                  <a:lnTo>
                    <a:pt x="2842" y="86"/>
                  </a:lnTo>
                  <a:cubicBezTo>
                    <a:pt x="2839" y="93"/>
                    <a:pt x="2832" y="100"/>
                    <a:pt x="2822" y="106"/>
                  </a:cubicBezTo>
                  <a:lnTo>
                    <a:pt x="2819" y="103"/>
                  </a:lnTo>
                  <a:cubicBezTo>
                    <a:pt x="2825" y="96"/>
                    <a:pt x="2835" y="90"/>
                    <a:pt x="2842" y="86"/>
                  </a:cubicBezTo>
                  <a:close/>
                  <a:moveTo>
                    <a:pt x="5726" y="1465"/>
                  </a:moveTo>
                  <a:cubicBezTo>
                    <a:pt x="5736" y="1479"/>
                    <a:pt x="5722" y="1476"/>
                    <a:pt x="5710" y="1485"/>
                  </a:cubicBezTo>
                  <a:cubicBezTo>
                    <a:pt x="5716" y="1479"/>
                    <a:pt x="5722" y="1472"/>
                    <a:pt x="5726" y="1465"/>
                  </a:cubicBezTo>
                  <a:close/>
                  <a:moveTo>
                    <a:pt x="5841" y="3007"/>
                  </a:moveTo>
                  <a:lnTo>
                    <a:pt x="5841" y="3007"/>
                  </a:lnTo>
                  <a:cubicBezTo>
                    <a:pt x="5841" y="3008"/>
                    <a:pt x="5841" y="3009"/>
                    <a:pt x="5842" y="3011"/>
                  </a:cubicBezTo>
                  <a:cubicBezTo>
                    <a:pt x="5842" y="3009"/>
                    <a:pt x="5841" y="3008"/>
                    <a:pt x="5841" y="3007"/>
                  </a:cubicBezTo>
                  <a:close/>
                  <a:moveTo>
                    <a:pt x="5975" y="3180"/>
                  </a:moveTo>
                  <a:lnTo>
                    <a:pt x="5975" y="3180"/>
                  </a:lnTo>
                  <a:cubicBezTo>
                    <a:pt x="5998" y="3203"/>
                    <a:pt x="6002" y="3226"/>
                    <a:pt x="5995" y="3243"/>
                  </a:cubicBezTo>
                  <a:cubicBezTo>
                    <a:pt x="5965" y="3220"/>
                    <a:pt x="5949" y="3200"/>
                    <a:pt x="5975" y="3180"/>
                  </a:cubicBezTo>
                  <a:close/>
                  <a:moveTo>
                    <a:pt x="1080" y="4466"/>
                  </a:moveTo>
                  <a:cubicBezTo>
                    <a:pt x="1080" y="4469"/>
                    <a:pt x="1084" y="4469"/>
                    <a:pt x="1084" y="4469"/>
                  </a:cubicBezTo>
                  <a:lnTo>
                    <a:pt x="1080" y="4466"/>
                  </a:lnTo>
                  <a:close/>
                  <a:moveTo>
                    <a:pt x="5440" y="4615"/>
                  </a:moveTo>
                  <a:cubicBezTo>
                    <a:pt x="5443" y="4645"/>
                    <a:pt x="5463" y="4675"/>
                    <a:pt x="5434" y="4675"/>
                  </a:cubicBezTo>
                  <a:cubicBezTo>
                    <a:pt x="5423" y="4675"/>
                    <a:pt x="5407" y="4672"/>
                    <a:pt x="5383" y="4665"/>
                  </a:cubicBezTo>
                  <a:cubicBezTo>
                    <a:pt x="5351" y="4629"/>
                    <a:pt x="5414" y="4626"/>
                    <a:pt x="5440" y="4615"/>
                  </a:cubicBezTo>
                  <a:close/>
                  <a:moveTo>
                    <a:pt x="5277" y="4858"/>
                  </a:moveTo>
                  <a:cubicBezTo>
                    <a:pt x="5279" y="4858"/>
                    <a:pt x="5281" y="4858"/>
                    <a:pt x="5283" y="4858"/>
                  </a:cubicBezTo>
                  <a:lnTo>
                    <a:pt x="5283" y="4858"/>
                  </a:lnTo>
                  <a:cubicBezTo>
                    <a:pt x="5283" y="4858"/>
                    <a:pt x="5284" y="4858"/>
                    <a:pt x="5284" y="4858"/>
                  </a:cubicBezTo>
                  <a:close/>
                  <a:moveTo>
                    <a:pt x="5202" y="4941"/>
                  </a:moveTo>
                  <a:lnTo>
                    <a:pt x="5202" y="4941"/>
                  </a:lnTo>
                  <a:cubicBezTo>
                    <a:pt x="5201" y="4941"/>
                    <a:pt x="5200" y="4942"/>
                    <a:pt x="5198" y="4945"/>
                  </a:cubicBezTo>
                  <a:cubicBezTo>
                    <a:pt x="5199" y="4943"/>
                    <a:pt x="5200" y="4942"/>
                    <a:pt x="5202" y="4941"/>
                  </a:cubicBezTo>
                  <a:close/>
                  <a:moveTo>
                    <a:pt x="3836" y="5649"/>
                  </a:moveTo>
                  <a:lnTo>
                    <a:pt x="3837" y="5649"/>
                  </a:lnTo>
                  <a:lnTo>
                    <a:pt x="3837" y="5649"/>
                  </a:lnTo>
                  <a:cubicBezTo>
                    <a:pt x="3836" y="5649"/>
                    <a:pt x="3836" y="5649"/>
                    <a:pt x="3836" y="5649"/>
                  </a:cubicBezTo>
                  <a:close/>
                  <a:moveTo>
                    <a:pt x="1928" y="6230"/>
                  </a:moveTo>
                  <a:cubicBezTo>
                    <a:pt x="1931" y="6230"/>
                    <a:pt x="1938" y="6236"/>
                    <a:pt x="1951" y="6253"/>
                  </a:cubicBezTo>
                  <a:lnTo>
                    <a:pt x="1922" y="6264"/>
                  </a:lnTo>
                  <a:cubicBezTo>
                    <a:pt x="1922" y="6247"/>
                    <a:pt x="1922" y="6230"/>
                    <a:pt x="1928" y="6230"/>
                  </a:cubicBezTo>
                  <a:close/>
                  <a:moveTo>
                    <a:pt x="2879" y="0"/>
                  </a:moveTo>
                  <a:cubicBezTo>
                    <a:pt x="2828" y="0"/>
                    <a:pt x="2772" y="30"/>
                    <a:pt x="2732" y="66"/>
                  </a:cubicBezTo>
                  <a:lnTo>
                    <a:pt x="2635" y="86"/>
                  </a:lnTo>
                  <a:cubicBezTo>
                    <a:pt x="2752" y="113"/>
                    <a:pt x="2643" y="180"/>
                    <a:pt x="2655" y="259"/>
                  </a:cubicBezTo>
                  <a:cubicBezTo>
                    <a:pt x="2629" y="239"/>
                    <a:pt x="2606" y="223"/>
                    <a:pt x="2583" y="209"/>
                  </a:cubicBezTo>
                  <a:lnTo>
                    <a:pt x="2583" y="209"/>
                  </a:lnTo>
                  <a:cubicBezTo>
                    <a:pt x="2566" y="252"/>
                    <a:pt x="2632" y="259"/>
                    <a:pt x="2592" y="289"/>
                  </a:cubicBezTo>
                  <a:cubicBezTo>
                    <a:pt x="2543" y="255"/>
                    <a:pt x="2426" y="289"/>
                    <a:pt x="2367" y="223"/>
                  </a:cubicBezTo>
                  <a:cubicBezTo>
                    <a:pt x="2367" y="203"/>
                    <a:pt x="2376" y="183"/>
                    <a:pt x="2390" y="163"/>
                  </a:cubicBezTo>
                  <a:cubicBezTo>
                    <a:pt x="2393" y="163"/>
                    <a:pt x="2396" y="166"/>
                    <a:pt x="2396" y="166"/>
                  </a:cubicBezTo>
                  <a:cubicBezTo>
                    <a:pt x="2396" y="166"/>
                    <a:pt x="2396" y="163"/>
                    <a:pt x="2393" y="160"/>
                  </a:cubicBezTo>
                  <a:lnTo>
                    <a:pt x="2390" y="160"/>
                  </a:lnTo>
                  <a:cubicBezTo>
                    <a:pt x="2383" y="153"/>
                    <a:pt x="2373" y="143"/>
                    <a:pt x="2367" y="136"/>
                  </a:cubicBezTo>
                  <a:cubicBezTo>
                    <a:pt x="2344" y="146"/>
                    <a:pt x="2330" y="149"/>
                    <a:pt x="2324" y="149"/>
                  </a:cubicBezTo>
                  <a:cubicBezTo>
                    <a:pt x="2304" y="149"/>
                    <a:pt x="2310" y="123"/>
                    <a:pt x="2307" y="100"/>
                  </a:cubicBezTo>
                  <a:lnTo>
                    <a:pt x="2307" y="100"/>
                  </a:lnTo>
                  <a:cubicBezTo>
                    <a:pt x="2253" y="232"/>
                    <a:pt x="2187" y="189"/>
                    <a:pt x="2167" y="319"/>
                  </a:cubicBezTo>
                  <a:cubicBezTo>
                    <a:pt x="2170" y="283"/>
                    <a:pt x="2157" y="269"/>
                    <a:pt x="2137" y="269"/>
                  </a:cubicBezTo>
                  <a:cubicBezTo>
                    <a:pt x="2121" y="269"/>
                    <a:pt x="2097" y="279"/>
                    <a:pt x="2074" y="289"/>
                  </a:cubicBezTo>
                  <a:cubicBezTo>
                    <a:pt x="2051" y="295"/>
                    <a:pt x="2028" y="306"/>
                    <a:pt x="2011" y="306"/>
                  </a:cubicBezTo>
                  <a:cubicBezTo>
                    <a:pt x="1988" y="306"/>
                    <a:pt x="1971" y="292"/>
                    <a:pt x="1968" y="249"/>
                  </a:cubicBezTo>
                  <a:cubicBezTo>
                    <a:pt x="1954" y="389"/>
                    <a:pt x="1928" y="275"/>
                    <a:pt x="1931" y="389"/>
                  </a:cubicBezTo>
                  <a:cubicBezTo>
                    <a:pt x="1954" y="365"/>
                    <a:pt x="1985" y="355"/>
                    <a:pt x="2014" y="355"/>
                  </a:cubicBezTo>
                  <a:cubicBezTo>
                    <a:pt x="2081" y="355"/>
                    <a:pt x="2161" y="395"/>
                    <a:pt x="2217" y="412"/>
                  </a:cubicBezTo>
                  <a:lnTo>
                    <a:pt x="2177" y="505"/>
                  </a:lnTo>
                  <a:cubicBezTo>
                    <a:pt x="2197" y="528"/>
                    <a:pt x="2214" y="538"/>
                    <a:pt x="2227" y="538"/>
                  </a:cubicBezTo>
                  <a:cubicBezTo>
                    <a:pt x="2253" y="538"/>
                    <a:pt x="2273" y="511"/>
                    <a:pt x="2293" y="485"/>
                  </a:cubicBezTo>
                  <a:cubicBezTo>
                    <a:pt x="2313" y="459"/>
                    <a:pt x="2330" y="432"/>
                    <a:pt x="2350" y="432"/>
                  </a:cubicBezTo>
                  <a:cubicBezTo>
                    <a:pt x="2347" y="428"/>
                    <a:pt x="2344" y="428"/>
                    <a:pt x="2340" y="428"/>
                  </a:cubicBezTo>
                  <a:cubicBezTo>
                    <a:pt x="2310" y="428"/>
                    <a:pt x="2284" y="462"/>
                    <a:pt x="2284" y="488"/>
                  </a:cubicBezTo>
                  <a:lnTo>
                    <a:pt x="2267" y="385"/>
                  </a:lnTo>
                  <a:cubicBezTo>
                    <a:pt x="2296" y="359"/>
                    <a:pt x="2327" y="349"/>
                    <a:pt x="2360" y="349"/>
                  </a:cubicBezTo>
                  <a:cubicBezTo>
                    <a:pt x="2420" y="349"/>
                    <a:pt x="2483" y="385"/>
                    <a:pt x="2536" y="405"/>
                  </a:cubicBezTo>
                  <a:cubicBezTo>
                    <a:pt x="2480" y="455"/>
                    <a:pt x="2629" y="448"/>
                    <a:pt x="2596" y="531"/>
                  </a:cubicBezTo>
                  <a:lnTo>
                    <a:pt x="2546" y="531"/>
                  </a:lnTo>
                  <a:cubicBezTo>
                    <a:pt x="2546" y="538"/>
                    <a:pt x="2546" y="548"/>
                    <a:pt x="2549" y="554"/>
                  </a:cubicBezTo>
                  <a:lnTo>
                    <a:pt x="2549" y="558"/>
                  </a:lnTo>
                  <a:cubicBezTo>
                    <a:pt x="2560" y="582"/>
                    <a:pt x="2596" y="594"/>
                    <a:pt x="2623" y="614"/>
                  </a:cubicBezTo>
                  <a:cubicBezTo>
                    <a:pt x="2739" y="511"/>
                    <a:pt x="2988" y="525"/>
                    <a:pt x="3074" y="472"/>
                  </a:cubicBezTo>
                  <a:cubicBezTo>
                    <a:pt x="3084" y="468"/>
                    <a:pt x="3094" y="462"/>
                    <a:pt x="3098" y="452"/>
                  </a:cubicBezTo>
                  <a:lnTo>
                    <a:pt x="3098" y="452"/>
                  </a:lnTo>
                  <a:cubicBezTo>
                    <a:pt x="3088" y="462"/>
                    <a:pt x="3074" y="465"/>
                    <a:pt x="3058" y="465"/>
                  </a:cubicBezTo>
                  <a:cubicBezTo>
                    <a:pt x="3031" y="465"/>
                    <a:pt x="2998" y="452"/>
                    <a:pt x="2974" y="432"/>
                  </a:cubicBezTo>
                  <a:lnTo>
                    <a:pt x="3048" y="382"/>
                  </a:lnTo>
                  <a:cubicBezTo>
                    <a:pt x="3018" y="382"/>
                    <a:pt x="2994" y="402"/>
                    <a:pt x="2968" y="422"/>
                  </a:cubicBezTo>
                  <a:cubicBezTo>
                    <a:pt x="2945" y="442"/>
                    <a:pt x="2915" y="462"/>
                    <a:pt x="2879" y="462"/>
                  </a:cubicBezTo>
                  <a:cubicBezTo>
                    <a:pt x="2871" y="462"/>
                    <a:pt x="2865" y="459"/>
                    <a:pt x="2855" y="459"/>
                  </a:cubicBezTo>
                  <a:cubicBezTo>
                    <a:pt x="2862" y="392"/>
                    <a:pt x="2779" y="312"/>
                    <a:pt x="2839" y="209"/>
                  </a:cubicBezTo>
                  <a:cubicBezTo>
                    <a:pt x="2871" y="186"/>
                    <a:pt x="2899" y="176"/>
                    <a:pt x="2922" y="176"/>
                  </a:cubicBezTo>
                  <a:cubicBezTo>
                    <a:pt x="2965" y="176"/>
                    <a:pt x="2994" y="212"/>
                    <a:pt x="3031" y="252"/>
                  </a:cubicBezTo>
                  <a:cubicBezTo>
                    <a:pt x="3068" y="292"/>
                    <a:pt x="3111" y="332"/>
                    <a:pt x="3178" y="332"/>
                  </a:cubicBezTo>
                  <a:cubicBezTo>
                    <a:pt x="3190" y="332"/>
                    <a:pt x="3201" y="329"/>
                    <a:pt x="3218" y="329"/>
                  </a:cubicBezTo>
                  <a:lnTo>
                    <a:pt x="3221" y="329"/>
                  </a:lnTo>
                  <a:cubicBezTo>
                    <a:pt x="3224" y="329"/>
                    <a:pt x="3218" y="309"/>
                    <a:pt x="3214" y="289"/>
                  </a:cubicBezTo>
                  <a:cubicBezTo>
                    <a:pt x="3214" y="269"/>
                    <a:pt x="3221" y="249"/>
                    <a:pt x="3250" y="249"/>
                  </a:cubicBezTo>
                  <a:cubicBezTo>
                    <a:pt x="3257" y="249"/>
                    <a:pt x="3270" y="249"/>
                    <a:pt x="3284" y="255"/>
                  </a:cubicBezTo>
                  <a:cubicBezTo>
                    <a:pt x="3380" y="302"/>
                    <a:pt x="3450" y="382"/>
                    <a:pt x="3483" y="472"/>
                  </a:cubicBezTo>
                  <a:lnTo>
                    <a:pt x="3483" y="475"/>
                  </a:lnTo>
                  <a:cubicBezTo>
                    <a:pt x="3503" y="525"/>
                    <a:pt x="3513" y="574"/>
                    <a:pt x="3506" y="625"/>
                  </a:cubicBezTo>
                  <a:cubicBezTo>
                    <a:pt x="3473" y="594"/>
                    <a:pt x="3417" y="548"/>
                    <a:pt x="3373" y="548"/>
                  </a:cubicBezTo>
                  <a:cubicBezTo>
                    <a:pt x="3350" y="548"/>
                    <a:pt x="3333" y="562"/>
                    <a:pt x="3327" y="594"/>
                  </a:cubicBezTo>
                  <a:cubicBezTo>
                    <a:pt x="3383" y="641"/>
                    <a:pt x="3473" y="668"/>
                    <a:pt x="3473" y="738"/>
                  </a:cubicBezTo>
                  <a:cubicBezTo>
                    <a:pt x="3533" y="618"/>
                    <a:pt x="3373" y="698"/>
                    <a:pt x="3453" y="601"/>
                  </a:cubicBezTo>
                  <a:lnTo>
                    <a:pt x="3453" y="601"/>
                  </a:lnTo>
                  <a:cubicBezTo>
                    <a:pt x="3489" y="605"/>
                    <a:pt x="3506" y="645"/>
                    <a:pt x="3520" y="664"/>
                  </a:cubicBezTo>
                  <a:cubicBezTo>
                    <a:pt x="3500" y="611"/>
                    <a:pt x="3563" y="585"/>
                    <a:pt x="3576" y="562"/>
                  </a:cubicBezTo>
                  <a:cubicBezTo>
                    <a:pt x="3596" y="565"/>
                    <a:pt x="3616" y="565"/>
                    <a:pt x="3632" y="565"/>
                  </a:cubicBezTo>
                  <a:cubicBezTo>
                    <a:pt x="3669" y="565"/>
                    <a:pt x="3702" y="562"/>
                    <a:pt x="3736" y="554"/>
                  </a:cubicBezTo>
                  <a:cubicBezTo>
                    <a:pt x="3769" y="551"/>
                    <a:pt x="3802" y="545"/>
                    <a:pt x="3839" y="545"/>
                  </a:cubicBezTo>
                  <a:cubicBezTo>
                    <a:pt x="3865" y="545"/>
                    <a:pt x="3891" y="548"/>
                    <a:pt x="3922" y="554"/>
                  </a:cubicBezTo>
                  <a:cubicBezTo>
                    <a:pt x="3925" y="551"/>
                    <a:pt x="3928" y="548"/>
                    <a:pt x="3928" y="545"/>
                  </a:cubicBezTo>
                  <a:cubicBezTo>
                    <a:pt x="3928" y="542"/>
                    <a:pt x="3928" y="542"/>
                    <a:pt x="3931" y="542"/>
                  </a:cubicBezTo>
                  <a:cubicBezTo>
                    <a:pt x="3942" y="525"/>
                    <a:pt x="3958" y="499"/>
                    <a:pt x="3958" y="475"/>
                  </a:cubicBezTo>
                  <a:cubicBezTo>
                    <a:pt x="3978" y="491"/>
                    <a:pt x="3998" y="522"/>
                    <a:pt x="4011" y="562"/>
                  </a:cubicBezTo>
                  <a:cubicBezTo>
                    <a:pt x="4041" y="641"/>
                    <a:pt x="4051" y="744"/>
                    <a:pt x="4018" y="787"/>
                  </a:cubicBezTo>
                  <a:cubicBezTo>
                    <a:pt x="4035" y="794"/>
                    <a:pt x="4048" y="794"/>
                    <a:pt x="4058" y="794"/>
                  </a:cubicBezTo>
                  <a:cubicBezTo>
                    <a:pt x="4068" y="794"/>
                    <a:pt x="4078" y="794"/>
                    <a:pt x="4084" y="790"/>
                  </a:cubicBezTo>
                  <a:lnTo>
                    <a:pt x="4111" y="790"/>
                  </a:lnTo>
                  <a:cubicBezTo>
                    <a:pt x="4124" y="790"/>
                    <a:pt x="4141" y="794"/>
                    <a:pt x="4158" y="814"/>
                  </a:cubicBezTo>
                  <a:cubicBezTo>
                    <a:pt x="4028" y="884"/>
                    <a:pt x="4184" y="804"/>
                    <a:pt x="4155" y="917"/>
                  </a:cubicBezTo>
                  <a:cubicBezTo>
                    <a:pt x="4164" y="924"/>
                    <a:pt x="4171" y="924"/>
                    <a:pt x="4178" y="924"/>
                  </a:cubicBezTo>
                  <a:cubicBezTo>
                    <a:pt x="4204" y="924"/>
                    <a:pt x="4201" y="867"/>
                    <a:pt x="4230" y="857"/>
                  </a:cubicBezTo>
                  <a:cubicBezTo>
                    <a:pt x="4238" y="870"/>
                    <a:pt x="4247" y="917"/>
                    <a:pt x="4238" y="947"/>
                  </a:cubicBezTo>
                  <a:cubicBezTo>
                    <a:pt x="4301" y="887"/>
                    <a:pt x="4261" y="744"/>
                    <a:pt x="4307" y="658"/>
                  </a:cubicBezTo>
                  <a:cubicBezTo>
                    <a:pt x="4310" y="645"/>
                    <a:pt x="4320" y="634"/>
                    <a:pt x="4330" y="628"/>
                  </a:cubicBezTo>
                  <a:cubicBezTo>
                    <a:pt x="4383" y="571"/>
                    <a:pt x="4576" y="535"/>
                    <a:pt x="4589" y="531"/>
                  </a:cubicBezTo>
                  <a:lnTo>
                    <a:pt x="4589" y="531"/>
                  </a:lnTo>
                  <a:cubicBezTo>
                    <a:pt x="4586" y="571"/>
                    <a:pt x="4553" y="654"/>
                    <a:pt x="4509" y="744"/>
                  </a:cubicBezTo>
                  <a:lnTo>
                    <a:pt x="4509" y="747"/>
                  </a:lnTo>
                  <a:cubicBezTo>
                    <a:pt x="4446" y="884"/>
                    <a:pt x="4357" y="1037"/>
                    <a:pt x="4301" y="1097"/>
                  </a:cubicBezTo>
                  <a:cubicBezTo>
                    <a:pt x="4297" y="1113"/>
                    <a:pt x="4297" y="1120"/>
                    <a:pt x="4304" y="1120"/>
                  </a:cubicBezTo>
                  <a:cubicBezTo>
                    <a:pt x="4314" y="1120"/>
                    <a:pt x="4334" y="1103"/>
                    <a:pt x="4354" y="1090"/>
                  </a:cubicBezTo>
                  <a:cubicBezTo>
                    <a:pt x="4377" y="1073"/>
                    <a:pt x="4397" y="1060"/>
                    <a:pt x="4410" y="1060"/>
                  </a:cubicBezTo>
                  <a:cubicBezTo>
                    <a:pt x="4430" y="1050"/>
                    <a:pt x="4443" y="1046"/>
                    <a:pt x="4454" y="1046"/>
                  </a:cubicBezTo>
                  <a:cubicBezTo>
                    <a:pt x="4486" y="1046"/>
                    <a:pt x="4497" y="1083"/>
                    <a:pt x="4503" y="1117"/>
                  </a:cubicBezTo>
                  <a:cubicBezTo>
                    <a:pt x="4513" y="1153"/>
                    <a:pt x="4520" y="1186"/>
                    <a:pt x="4549" y="1186"/>
                  </a:cubicBezTo>
                  <a:lnTo>
                    <a:pt x="4553" y="1186"/>
                  </a:lnTo>
                  <a:lnTo>
                    <a:pt x="4540" y="1106"/>
                  </a:lnTo>
                  <a:cubicBezTo>
                    <a:pt x="4543" y="1106"/>
                    <a:pt x="4546" y="1103"/>
                    <a:pt x="4549" y="1103"/>
                  </a:cubicBezTo>
                  <a:cubicBezTo>
                    <a:pt x="4576" y="1103"/>
                    <a:pt x="4629" y="1172"/>
                    <a:pt x="4623" y="1209"/>
                  </a:cubicBezTo>
                  <a:cubicBezTo>
                    <a:pt x="4646" y="1180"/>
                    <a:pt x="4679" y="1017"/>
                    <a:pt x="4733" y="993"/>
                  </a:cubicBezTo>
                  <a:cubicBezTo>
                    <a:pt x="4859" y="1040"/>
                    <a:pt x="4822" y="1292"/>
                    <a:pt x="4746" y="1372"/>
                  </a:cubicBezTo>
                  <a:cubicBezTo>
                    <a:pt x="4722" y="1309"/>
                    <a:pt x="4702" y="1236"/>
                    <a:pt x="4669" y="1172"/>
                  </a:cubicBezTo>
                  <a:lnTo>
                    <a:pt x="4669" y="1172"/>
                  </a:lnTo>
                  <a:cubicBezTo>
                    <a:pt x="4616" y="1249"/>
                    <a:pt x="4722" y="1322"/>
                    <a:pt x="4646" y="1416"/>
                  </a:cubicBezTo>
                  <a:lnTo>
                    <a:pt x="4793" y="1482"/>
                  </a:lnTo>
                  <a:cubicBezTo>
                    <a:pt x="4779" y="1465"/>
                    <a:pt x="4749" y="1405"/>
                    <a:pt x="4799" y="1379"/>
                  </a:cubicBezTo>
                  <a:cubicBezTo>
                    <a:pt x="4816" y="1396"/>
                    <a:pt x="4828" y="1402"/>
                    <a:pt x="4836" y="1402"/>
                  </a:cubicBezTo>
                  <a:cubicBezTo>
                    <a:pt x="4852" y="1402"/>
                    <a:pt x="4862" y="1385"/>
                    <a:pt x="4902" y="1382"/>
                  </a:cubicBezTo>
                  <a:cubicBezTo>
                    <a:pt x="4915" y="1299"/>
                    <a:pt x="4935" y="1149"/>
                    <a:pt x="4955" y="1007"/>
                  </a:cubicBezTo>
                  <a:lnTo>
                    <a:pt x="4955" y="1003"/>
                  </a:lnTo>
                  <a:cubicBezTo>
                    <a:pt x="4968" y="897"/>
                    <a:pt x="4985" y="798"/>
                    <a:pt x="4992" y="731"/>
                  </a:cubicBezTo>
                  <a:cubicBezTo>
                    <a:pt x="5012" y="764"/>
                    <a:pt x="5025" y="804"/>
                    <a:pt x="5041" y="841"/>
                  </a:cubicBezTo>
                  <a:lnTo>
                    <a:pt x="5095" y="810"/>
                  </a:lnTo>
                  <a:lnTo>
                    <a:pt x="5095" y="810"/>
                  </a:lnTo>
                  <a:cubicBezTo>
                    <a:pt x="5127" y="877"/>
                    <a:pt x="5115" y="990"/>
                    <a:pt x="5081" y="1100"/>
                  </a:cubicBezTo>
                  <a:lnTo>
                    <a:pt x="5081" y="1103"/>
                  </a:lnTo>
                  <a:cubicBezTo>
                    <a:pt x="5048" y="1232"/>
                    <a:pt x="4992" y="1356"/>
                    <a:pt x="4965" y="1405"/>
                  </a:cubicBezTo>
                  <a:cubicBezTo>
                    <a:pt x="4972" y="1409"/>
                    <a:pt x="4975" y="1409"/>
                    <a:pt x="4982" y="1409"/>
                  </a:cubicBezTo>
                  <a:cubicBezTo>
                    <a:pt x="5045" y="1409"/>
                    <a:pt x="5151" y="1263"/>
                    <a:pt x="5164" y="1223"/>
                  </a:cubicBezTo>
                  <a:lnTo>
                    <a:pt x="5164" y="1223"/>
                  </a:lnTo>
                  <a:cubicBezTo>
                    <a:pt x="5274" y="1312"/>
                    <a:pt x="5068" y="1522"/>
                    <a:pt x="5171" y="1598"/>
                  </a:cubicBezTo>
                  <a:lnTo>
                    <a:pt x="5108" y="1591"/>
                  </a:lnTo>
                  <a:lnTo>
                    <a:pt x="5108" y="1591"/>
                  </a:lnTo>
                  <a:cubicBezTo>
                    <a:pt x="5112" y="1628"/>
                    <a:pt x="5218" y="1681"/>
                    <a:pt x="5181" y="1695"/>
                  </a:cubicBezTo>
                  <a:cubicBezTo>
                    <a:pt x="5231" y="1681"/>
                    <a:pt x="5324" y="1628"/>
                    <a:pt x="5351" y="1588"/>
                  </a:cubicBezTo>
                  <a:lnTo>
                    <a:pt x="5351" y="1588"/>
                  </a:lnTo>
                  <a:cubicBezTo>
                    <a:pt x="5334" y="1651"/>
                    <a:pt x="5311" y="1715"/>
                    <a:pt x="5284" y="1778"/>
                  </a:cubicBezTo>
                  <a:cubicBezTo>
                    <a:pt x="5304" y="1747"/>
                    <a:pt x="5423" y="1661"/>
                    <a:pt x="5443" y="1638"/>
                  </a:cubicBezTo>
                  <a:lnTo>
                    <a:pt x="5443" y="1638"/>
                  </a:lnTo>
                  <a:cubicBezTo>
                    <a:pt x="5477" y="1675"/>
                    <a:pt x="5347" y="1810"/>
                    <a:pt x="5304" y="1810"/>
                  </a:cubicBezTo>
                  <a:cubicBezTo>
                    <a:pt x="5403" y="1810"/>
                    <a:pt x="5403" y="1821"/>
                    <a:pt x="5446" y="1821"/>
                  </a:cubicBezTo>
                  <a:cubicBezTo>
                    <a:pt x="5463" y="1821"/>
                    <a:pt x="5494" y="1818"/>
                    <a:pt x="5543" y="1814"/>
                  </a:cubicBezTo>
                  <a:lnTo>
                    <a:pt x="5543" y="1814"/>
                  </a:lnTo>
                  <a:cubicBezTo>
                    <a:pt x="5550" y="1841"/>
                    <a:pt x="5411" y="1904"/>
                    <a:pt x="5374" y="1904"/>
                  </a:cubicBezTo>
                  <a:lnTo>
                    <a:pt x="5371" y="1904"/>
                  </a:lnTo>
                  <a:cubicBezTo>
                    <a:pt x="5371" y="1974"/>
                    <a:pt x="5403" y="1994"/>
                    <a:pt x="5434" y="2007"/>
                  </a:cubicBezTo>
                  <a:cubicBezTo>
                    <a:pt x="5437" y="1924"/>
                    <a:pt x="5576" y="1850"/>
                    <a:pt x="5693" y="1781"/>
                  </a:cubicBezTo>
                  <a:lnTo>
                    <a:pt x="5696" y="1781"/>
                  </a:lnTo>
                  <a:cubicBezTo>
                    <a:pt x="5746" y="1755"/>
                    <a:pt x="5796" y="1728"/>
                    <a:pt x="5822" y="1701"/>
                  </a:cubicBezTo>
                  <a:lnTo>
                    <a:pt x="5822" y="1701"/>
                  </a:lnTo>
                  <a:cubicBezTo>
                    <a:pt x="5793" y="1751"/>
                    <a:pt x="5762" y="1798"/>
                    <a:pt x="5736" y="1844"/>
                  </a:cubicBezTo>
                  <a:cubicBezTo>
                    <a:pt x="5736" y="1844"/>
                    <a:pt x="5736" y="1847"/>
                    <a:pt x="5733" y="1847"/>
                  </a:cubicBezTo>
                  <a:cubicBezTo>
                    <a:pt x="5666" y="1954"/>
                    <a:pt x="5593" y="2054"/>
                    <a:pt x="5520" y="2146"/>
                  </a:cubicBezTo>
                  <a:cubicBezTo>
                    <a:pt x="5543" y="2126"/>
                    <a:pt x="5670" y="2037"/>
                    <a:pt x="5690" y="2027"/>
                  </a:cubicBezTo>
                  <a:lnTo>
                    <a:pt x="5690" y="2027"/>
                  </a:lnTo>
                  <a:cubicBezTo>
                    <a:pt x="5566" y="2117"/>
                    <a:pt x="5666" y="2339"/>
                    <a:pt x="5716" y="2445"/>
                  </a:cubicBezTo>
                  <a:lnTo>
                    <a:pt x="5713" y="2429"/>
                  </a:lnTo>
                  <a:cubicBezTo>
                    <a:pt x="5719" y="2422"/>
                    <a:pt x="5730" y="2419"/>
                    <a:pt x="5736" y="2419"/>
                  </a:cubicBezTo>
                  <a:cubicBezTo>
                    <a:pt x="5776" y="2419"/>
                    <a:pt x="5819" y="2485"/>
                    <a:pt x="5793" y="2528"/>
                  </a:cubicBezTo>
                  <a:cubicBezTo>
                    <a:pt x="5816" y="2515"/>
                    <a:pt x="5805" y="2508"/>
                    <a:pt x="5802" y="2488"/>
                  </a:cubicBezTo>
                  <a:lnTo>
                    <a:pt x="5802" y="2488"/>
                  </a:lnTo>
                  <a:cubicBezTo>
                    <a:pt x="5935" y="2535"/>
                    <a:pt x="5623" y="2655"/>
                    <a:pt x="5765" y="2695"/>
                  </a:cubicBezTo>
                  <a:cubicBezTo>
                    <a:pt x="5733" y="2628"/>
                    <a:pt x="5785" y="2595"/>
                    <a:pt x="5842" y="2582"/>
                  </a:cubicBezTo>
                  <a:lnTo>
                    <a:pt x="5842" y="2582"/>
                  </a:lnTo>
                  <a:cubicBezTo>
                    <a:pt x="5809" y="2658"/>
                    <a:pt x="5899" y="2781"/>
                    <a:pt x="5726" y="2791"/>
                  </a:cubicBezTo>
                  <a:cubicBezTo>
                    <a:pt x="5762" y="2814"/>
                    <a:pt x="5759" y="2844"/>
                    <a:pt x="5799" y="2844"/>
                  </a:cubicBezTo>
                  <a:cubicBezTo>
                    <a:pt x="5809" y="2844"/>
                    <a:pt x="5822" y="2841"/>
                    <a:pt x="5839" y="2838"/>
                  </a:cubicBezTo>
                  <a:lnTo>
                    <a:pt x="5839" y="2838"/>
                  </a:lnTo>
                  <a:lnTo>
                    <a:pt x="5762" y="3000"/>
                  </a:lnTo>
                  <a:cubicBezTo>
                    <a:pt x="5769" y="2991"/>
                    <a:pt x="5785" y="2984"/>
                    <a:pt x="5802" y="2984"/>
                  </a:cubicBezTo>
                  <a:cubicBezTo>
                    <a:pt x="5818" y="2984"/>
                    <a:pt x="5833" y="2990"/>
                    <a:pt x="5841" y="3007"/>
                  </a:cubicBezTo>
                  <a:lnTo>
                    <a:pt x="5841" y="3007"/>
                  </a:lnTo>
                  <a:cubicBezTo>
                    <a:pt x="5814" y="2927"/>
                    <a:pt x="5950" y="2824"/>
                    <a:pt x="5836" y="2801"/>
                  </a:cubicBezTo>
                  <a:cubicBezTo>
                    <a:pt x="5939" y="2775"/>
                    <a:pt x="6002" y="2798"/>
                    <a:pt x="6078" y="2738"/>
                  </a:cubicBezTo>
                  <a:lnTo>
                    <a:pt x="6078" y="2738"/>
                  </a:lnTo>
                  <a:cubicBezTo>
                    <a:pt x="6058" y="2924"/>
                    <a:pt x="5902" y="3040"/>
                    <a:pt x="5782" y="3143"/>
                  </a:cubicBezTo>
                  <a:lnTo>
                    <a:pt x="5865" y="3279"/>
                  </a:lnTo>
                  <a:lnTo>
                    <a:pt x="5816" y="3286"/>
                  </a:lnTo>
                  <a:lnTo>
                    <a:pt x="5942" y="3310"/>
                  </a:lnTo>
                  <a:cubicBezTo>
                    <a:pt x="5915" y="3330"/>
                    <a:pt x="5889" y="3339"/>
                    <a:pt x="5899" y="3342"/>
                  </a:cubicBezTo>
                  <a:lnTo>
                    <a:pt x="5912" y="3342"/>
                  </a:lnTo>
                  <a:cubicBezTo>
                    <a:pt x="5922" y="3342"/>
                    <a:pt x="5932" y="3339"/>
                    <a:pt x="5945" y="3336"/>
                  </a:cubicBezTo>
                  <a:lnTo>
                    <a:pt x="5945" y="3336"/>
                  </a:lnTo>
                  <a:cubicBezTo>
                    <a:pt x="5939" y="3350"/>
                    <a:pt x="5929" y="3362"/>
                    <a:pt x="5912" y="3370"/>
                  </a:cubicBezTo>
                  <a:lnTo>
                    <a:pt x="5939" y="3370"/>
                  </a:lnTo>
                  <a:cubicBezTo>
                    <a:pt x="5995" y="3370"/>
                    <a:pt x="6061" y="3350"/>
                    <a:pt x="6118" y="3319"/>
                  </a:cubicBezTo>
                  <a:cubicBezTo>
                    <a:pt x="6095" y="3306"/>
                    <a:pt x="6075" y="3293"/>
                    <a:pt x="6052" y="3283"/>
                  </a:cubicBezTo>
                  <a:cubicBezTo>
                    <a:pt x="6088" y="3263"/>
                    <a:pt x="6124" y="3243"/>
                    <a:pt x="6158" y="3243"/>
                  </a:cubicBezTo>
                  <a:cubicBezTo>
                    <a:pt x="6178" y="3243"/>
                    <a:pt x="6198" y="3250"/>
                    <a:pt x="6214" y="3266"/>
                  </a:cubicBezTo>
                  <a:cubicBezTo>
                    <a:pt x="6204" y="3273"/>
                    <a:pt x="6198" y="3279"/>
                    <a:pt x="6191" y="3290"/>
                  </a:cubicBezTo>
                  <a:cubicBezTo>
                    <a:pt x="6221" y="3276"/>
                    <a:pt x="6248" y="3263"/>
                    <a:pt x="6268" y="3263"/>
                  </a:cubicBezTo>
                  <a:cubicBezTo>
                    <a:pt x="6277" y="3263"/>
                    <a:pt x="6284" y="3266"/>
                    <a:pt x="6291" y="3270"/>
                  </a:cubicBezTo>
                  <a:cubicBezTo>
                    <a:pt x="6274" y="3310"/>
                    <a:pt x="6254" y="3353"/>
                    <a:pt x="6231" y="3393"/>
                  </a:cubicBezTo>
                  <a:cubicBezTo>
                    <a:pt x="6218" y="3382"/>
                    <a:pt x="6191" y="3366"/>
                    <a:pt x="6161" y="3346"/>
                  </a:cubicBezTo>
                  <a:cubicBezTo>
                    <a:pt x="6155" y="3342"/>
                    <a:pt x="6148" y="3339"/>
                    <a:pt x="6141" y="3336"/>
                  </a:cubicBezTo>
                  <a:cubicBezTo>
                    <a:pt x="6081" y="3393"/>
                    <a:pt x="6012" y="3445"/>
                    <a:pt x="5945" y="3445"/>
                  </a:cubicBezTo>
                  <a:cubicBezTo>
                    <a:pt x="5922" y="3445"/>
                    <a:pt x="5899" y="3439"/>
                    <a:pt x="5879" y="3422"/>
                  </a:cubicBezTo>
                  <a:lnTo>
                    <a:pt x="5879" y="3422"/>
                  </a:lnTo>
                  <a:lnTo>
                    <a:pt x="5949" y="3505"/>
                  </a:lnTo>
                  <a:cubicBezTo>
                    <a:pt x="5825" y="3595"/>
                    <a:pt x="5849" y="3582"/>
                    <a:pt x="5742" y="3685"/>
                  </a:cubicBezTo>
                  <a:cubicBezTo>
                    <a:pt x="5753" y="3685"/>
                    <a:pt x="5759" y="3689"/>
                    <a:pt x="5769" y="3689"/>
                  </a:cubicBezTo>
                  <a:cubicBezTo>
                    <a:pt x="5776" y="3689"/>
                    <a:pt x="5785" y="3685"/>
                    <a:pt x="5796" y="3685"/>
                  </a:cubicBezTo>
                  <a:lnTo>
                    <a:pt x="5819" y="3685"/>
                  </a:lnTo>
                  <a:cubicBezTo>
                    <a:pt x="5832" y="3685"/>
                    <a:pt x="5842" y="3685"/>
                    <a:pt x="5852" y="3695"/>
                  </a:cubicBezTo>
                  <a:cubicBezTo>
                    <a:pt x="5710" y="3755"/>
                    <a:pt x="5972" y="3928"/>
                    <a:pt x="5856" y="3928"/>
                  </a:cubicBezTo>
                  <a:lnTo>
                    <a:pt x="5852" y="3928"/>
                  </a:lnTo>
                  <a:cubicBezTo>
                    <a:pt x="5832" y="3954"/>
                    <a:pt x="5813" y="3957"/>
                    <a:pt x="5793" y="3957"/>
                  </a:cubicBezTo>
                  <a:lnTo>
                    <a:pt x="5762" y="3957"/>
                  </a:lnTo>
                  <a:cubicBezTo>
                    <a:pt x="5756" y="3954"/>
                    <a:pt x="5746" y="3954"/>
                    <a:pt x="5736" y="3954"/>
                  </a:cubicBezTo>
                  <a:cubicBezTo>
                    <a:pt x="5722" y="3954"/>
                    <a:pt x="5710" y="3957"/>
                    <a:pt x="5699" y="3968"/>
                  </a:cubicBezTo>
                  <a:cubicBezTo>
                    <a:pt x="5713" y="3968"/>
                    <a:pt x="5739" y="3971"/>
                    <a:pt x="5736" y="3980"/>
                  </a:cubicBezTo>
                  <a:lnTo>
                    <a:pt x="5643" y="4007"/>
                  </a:lnTo>
                  <a:cubicBezTo>
                    <a:pt x="5646" y="4017"/>
                    <a:pt x="5653" y="4017"/>
                    <a:pt x="5663" y="4017"/>
                  </a:cubicBezTo>
                  <a:cubicBezTo>
                    <a:pt x="5666" y="4017"/>
                    <a:pt x="5673" y="4017"/>
                    <a:pt x="5679" y="4014"/>
                  </a:cubicBezTo>
                  <a:lnTo>
                    <a:pt x="5696" y="4014"/>
                  </a:lnTo>
                  <a:cubicBezTo>
                    <a:pt x="5713" y="4014"/>
                    <a:pt x="5726" y="4020"/>
                    <a:pt x="5736" y="4047"/>
                  </a:cubicBezTo>
                  <a:cubicBezTo>
                    <a:pt x="5646" y="4123"/>
                    <a:pt x="5580" y="4157"/>
                    <a:pt x="5593" y="4247"/>
                  </a:cubicBezTo>
                  <a:cubicBezTo>
                    <a:pt x="5583" y="4267"/>
                    <a:pt x="5570" y="4276"/>
                    <a:pt x="5557" y="4276"/>
                  </a:cubicBezTo>
                  <a:cubicBezTo>
                    <a:pt x="5537" y="4276"/>
                    <a:pt x="5517" y="4259"/>
                    <a:pt x="5497" y="4243"/>
                  </a:cubicBezTo>
                  <a:cubicBezTo>
                    <a:pt x="5477" y="4227"/>
                    <a:pt x="5460" y="4210"/>
                    <a:pt x="5450" y="4210"/>
                  </a:cubicBezTo>
                  <a:cubicBezTo>
                    <a:pt x="5443" y="4210"/>
                    <a:pt x="5437" y="4216"/>
                    <a:pt x="5434" y="4233"/>
                  </a:cubicBezTo>
                  <a:cubicBezTo>
                    <a:pt x="5497" y="4273"/>
                    <a:pt x="5566" y="4316"/>
                    <a:pt x="5550" y="4376"/>
                  </a:cubicBezTo>
                  <a:cubicBezTo>
                    <a:pt x="5543" y="4379"/>
                    <a:pt x="5533" y="4379"/>
                    <a:pt x="5526" y="4379"/>
                  </a:cubicBezTo>
                  <a:cubicBezTo>
                    <a:pt x="5513" y="4379"/>
                    <a:pt x="5500" y="4376"/>
                    <a:pt x="5490" y="4376"/>
                  </a:cubicBezTo>
                  <a:cubicBezTo>
                    <a:pt x="5477" y="4376"/>
                    <a:pt x="5466" y="4373"/>
                    <a:pt x="5454" y="4373"/>
                  </a:cubicBezTo>
                  <a:cubicBezTo>
                    <a:pt x="5434" y="4373"/>
                    <a:pt x="5414" y="4376"/>
                    <a:pt x="5394" y="4393"/>
                  </a:cubicBezTo>
                  <a:lnTo>
                    <a:pt x="5494" y="4436"/>
                  </a:lnTo>
                  <a:cubicBezTo>
                    <a:pt x="5470" y="4479"/>
                    <a:pt x="5434" y="4506"/>
                    <a:pt x="5503" y="4546"/>
                  </a:cubicBezTo>
                  <a:cubicBezTo>
                    <a:pt x="5443" y="4559"/>
                    <a:pt x="5437" y="4586"/>
                    <a:pt x="5440" y="4612"/>
                  </a:cubicBezTo>
                  <a:cubicBezTo>
                    <a:pt x="5434" y="4615"/>
                    <a:pt x="5423" y="4615"/>
                    <a:pt x="5417" y="4615"/>
                  </a:cubicBezTo>
                  <a:cubicBezTo>
                    <a:pt x="5337" y="4615"/>
                    <a:pt x="5274" y="4452"/>
                    <a:pt x="5247" y="4422"/>
                  </a:cubicBezTo>
                  <a:lnTo>
                    <a:pt x="5247" y="4422"/>
                  </a:lnTo>
                  <a:cubicBezTo>
                    <a:pt x="5281" y="4522"/>
                    <a:pt x="5218" y="4539"/>
                    <a:pt x="5307" y="4641"/>
                  </a:cubicBezTo>
                  <a:lnTo>
                    <a:pt x="5364" y="4602"/>
                  </a:lnTo>
                  <a:lnTo>
                    <a:pt x="5364" y="4602"/>
                  </a:lnTo>
                  <a:cubicBezTo>
                    <a:pt x="5407" y="4798"/>
                    <a:pt x="5171" y="4629"/>
                    <a:pt x="5320" y="4811"/>
                  </a:cubicBezTo>
                  <a:cubicBezTo>
                    <a:pt x="5334" y="4788"/>
                    <a:pt x="5364" y="4771"/>
                    <a:pt x="5394" y="4771"/>
                  </a:cubicBezTo>
                  <a:cubicBezTo>
                    <a:pt x="5420" y="4771"/>
                    <a:pt x="5443" y="4781"/>
                    <a:pt x="5460" y="4808"/>
                  </a:cubicBezTo>
                  <a:lnTo>
                    <a:pt x="5371" y="4838"/>
                  </a:lnTo>
                  <a:cubicBezTo>
                    <a:pt x="5374" y="4841"/>
                    <a:pt x="5377" y="4845"/>
                    <a:pt x="5383" y="4845"/>
                  </a:cubicBezTo>
                  <a:cubicBezTo>
                    <a:pt x="5387" y="4845"/>
                    <a:pt x="5391" y="4845"/>
                    <a:pt x="5394" y="4841"/>
                  </a:cubicBezTo>
                  <a:cubicBezTo>
                    <a:pt x="5397" y="4841"/>
                    <a:pt x="5400" y="4838"/>
                    <a:pt x="5403" y="4838"/>
                  </a:cubicBezTo>
                  <a:cubicBezTo>
                    <a:pt x="5411" y="4838"/>
                    <a:pt x="5417" y="4845"/>
                    <a:pt x="5420" y="4861"/>
                  </a:cubicBezTo>
                  <a:cubicBezTo>
                    <a:pt x="5407" y="4861"/>
                    <a:pt x="5387" y="4865"/>
                    <a:pt x="5364" y="4865"/>
                  </a:cubicBezTo>
                  <a:cubicBezTo>
                    <a:pt x="5337" y="4865"/>
                    <a:pt x="5304" y="4861"/>
                    <a:pt x="5283" y="4858"/>
                  </a:cubicBezTo>
                  <a:lnTo>
                    <a:pt x="5283" y="4858"/>
                  </a:lnTo>
                  <a:cubicBezTo>
                    <a:pt x="5255" y="4887"/>
                    <a:pt x="5229" y="4915"/>
                    <a:pt x="5202" y="4941"/>
                  </a:cubicBezTo>
                  <a:lnTo>
                    <a:pt x="5202" y="4941"/>
                  </a:lnTo>
                  <a:cubicBezTo>
                    <a:pt x="5202" y="4941"/>
                    <a:pt x="5203" y="4941"/>
                    <a:pt x="5204" y="4941"/>
                  </a:cubicBezTo>
                  <a:cubicBezTo>
                    <a:pt x="5218" y="4941"/>
                    <a:pt x="5234" y="4954"/>
                    <a:pt x="5224" y="4974"/>
                  </a:cubicBezTo>
                  <a:lnTo>
                    <a:pt x="5127" y="4997"/>
                  </a:lnTo>
                  <a:cubicBezTo>
                    <a:pt x="5164" y="4997"/>
                    <a:pt x="5171" y="5037"/>
                    <a:pt x="5158" y="5077"/>
                  </a:cubicBezTo>
                  <a:cubicBezTo>
                    <a:pt x="5147" y="5100"/>
                    <a:pt x="5127" y="5107"/>
                    <a:pt x="5108" y="5107"/>
                  </a:cubicBezTo>
                  <a:cubicBezTo>
                    <a:pt x="5084" y="5107"/>
                    <a:pt x="5055" y="5097"/>
                    <a:pt x="5032" y="5084"/>
                  </a:cubicBezTo>
                  <a:cubicBezTo>
                    <a:pt x="5005" y="5071"/>
                    <a:pt x="4978" y="5060"/>
                    <a:pt x="4962" y="5060"/>
                  </a:cubicBezTo>
                  <a:cubicBezTo>
                    <a:pt x="4948" y="5060"/>
                    <a:pt x="4938" y="5071"/>
                    <a:pt x="4945" y="5104"/>
                  </a:cubicBezTo>
                  <a:cubicBezTo>
                    <a:pt x="4948" y="5099"/>
                    <a:pt x="4953" y="5099"/>
                    <a:pt x="4957" y="5099"/>
                  </a:cubicBezTo>
                  <a:cubicBezTo>
                    <a:pt x="4961" y="5099"/>
                    <a:pt x="4965" y="5099"/>
                    <a:pt x="4968" y="5094"/>
                  </a:cubicBezTo>
                  <a:lnTo>
                    <a:pt x="4972" y="5157"/>
                  </a:lnTo>
                  <a:cubicBezTo>
                    <a:pt x="4935" y="5120"/>
                    <a:pt x="4905" y="5107"/>
                    <a:pt x="4879" y="5107"/>
                  </a:cubicBezTo>
                  <a:cubicBezTo>
                    <a:pt x="4845" y="5107"/>
                    <a:pt x="4819" y="5127"/>
                    <a:pt x="4793" y="5147"/>
                  </a:cubicBezTo>
                  <a:cubicBezTo>
                    <a:pt x="4769" y="5164"/>
                    <a:pt x="4742" y="5180"/>
                    <a:pt x="4716" y="5180"/>
                  </a:cubicBezTo>
                  <a:cubicBezTo>
                    <a:pt x="4686" y="5180"/>
                    <a:pt x="4653" y="5164"/>
                    <a:pt x="4620" y="5120"/>
                  </a:cubicBezTo>
                  <a:lnTo>
                    <a:pt x="4620" y="5120"/>
                  </a:lnTo>
                  <a:cubicBezTo>
                    <a:pt x="4629" y="5227"/>
                    <a:pt x="4646" y="5167"/>
                    <a:pt x="4776" y="5210"/>
                  </a:cubicBezTo>
                  <a:lnTo>
                    <a:pt x="4765" y="5299"/>
                  </a:lnTo>
                  <a:cubicBezTo>
                    <a:pt x="4793" y="5293"/>
                    <a:pt x="4799" y="5267"/>
                    <a:pt x="4836" y="5267"/>
                  </a:cubicBezTo>
                  <a:cubicBezTo>
                    <a:pt x="4832" y="5330"/>
                    <a:pt x="4793" y="5350"/>
                    <a:pt x="4746" y="5350"/>
                  </a:cubicBezTo>
                  <a:cubicBezTo>
                    <a:pt x="4702" y="5350"/>
                    <a:pt x="4653" y="5330"/>
                    <a:pt x="4620" y="5319"/>
                  </a:cubicBezTo>
                  <a:lnTo>
                    <a:pt x="4620" y="5319"/>
                  </a:lnTo>
                  <a:cubicBezTo>
                    <a:pt x="4609" y="5366"/>
                    <a:pt x="4739" y="5449"/>
                    <a:pt x="4636" y="5469"/>
                  </a:cubicBezTo>
                  <a:cubicBezTo>
                    <a:pt x="4626" y="5469"/>
                    <a:pt x="4620" y="5472"/>
                    <a:pt x="4613" y="5472"/>
                  </a:cubicBezTo>
                  <a:cubicBezTo>
                    <a:pt x="4563" y="5472"/>
                    <a:pt x="4549" y="5436"/>
                    <a:pt x="4540" y="5399"/>
                  </a:cubicBezTo>
                  <a:cubicBezTo>
                    <a:pt x="4533" y="5363"/>
                    <a:pt x="4526" y="5327"/>
                    <a:pt x="4497" y="5327"/>
                  </a:cubicBezTo>
                  <a:lnTo>
                    <a:pt x="4490" y="5327"/>
                  </a:lnTo>
                  <a:lnTo>
                    <a:pt x="4503" y="5459"/>
                  </a:lnTo>
                  <a:cubicBezTo>
                    <a:pt x="4490" y="5456"/>
                    <a:pt x="4477" y="5456"/>
                    <a:pt x="4466" y="5456"/>
                  </a:cubicBezTo>
                  <a:cubicBezTo>
                    <a:pt x="4370" y="5456"/>
                    <a:pt x="4340" y="5535"/>
                    <a:pt x="4277" y="5582"/>
                  </a:cubicBezTo>
                  <a:cubicBezTo>
                    <a:pt x="4257" y="5582"/>
                    <a:pt x="4244" y="5572"/>
                    <a:pt x="4238" y="5566"/>
                  </a:cubicBezTo>
                  <a:cubicBezTo>
                    <a:pt x="4221" y="5586"/>
                    <a:pt x="4198" y="5592"/>
                    <a:pt x="4175" y="5592"/>
                  </a:cubicBezTo>
                  <a:cubicBezTo>
                    <a:pt x="4147" y="5592"/>
                    <a:pt x="4118" y="5586"/>
                    <a:pt x="4091" y="5579"/>
                  </a:cubicBezTo>
                  <a:cubicBezTo>
                    <a:pt x="4064" y="5569"/>
                    <a:pt x="4038" y="5563"/>
                    <a:pt x="4018" y="5563"/>
                  </a:cubicBezTo>
                  <a:cubicBezTo>
                    <a:pt x="4001" y="5563"/>
                    <a:pt x="3988" y="5566"/>
                    <a:pt x="3982" y="5579"/>
                  </a:cubicBezTo>
                  <a:cubicBezTo>
                    <a:pt x="4001" y="5598"/>
                    <a:pt x="3965" y="5658"/>
                    <a:pt x="3965" y="5689"/>
                  </a:cubicBezTo>
                  <a:lnTo>
                    <a:pt x="3837" y="5649"/>
                  </a:lnTo>
                  <a:lnTo>
                    <a:pt x="3837" y="5649"/>
                  </a:lnTo>
                  <a:cubicBezTo>
                    <a:pt x="3892" y="5666"/>
                    <a:pt x="3905" y="5732"/>
                    <a:pt x="3931" y="5795"/>
                  </a:cubicBezTo>
                  <a:lnTo>
                    <a:pt x="3928" y="5795"/>
                  </a:lnTo>
                  <a:cubicBezTo>
                    <a:pt x="3891" y="5795"/>
                    <a:pt x="3865" y="5765"/>
                    <a:pt x="3839" y="5765"/>
                  </a:cubicBezTo>
                  <a:cubicBezTo>
                    <a:pt x="3862" y="5785"/>
                    <a:pt x="3882" y="5802"/>
                    <a:pt x="3871" y="5838"/>
                  </a:cubicBezTo>
                  <a:cubicBezTo>
                    <a:pt x="3819" y="5815"/>
                    <a:pt x="3769" y="5788"/>
                    <a:pt x="3719" y="5752"/>
                  </a:cubicBezTo>
                  <a:cubicBezTo>
                    <a:pt x="3726" y="5742"/>
                    <a:pt x="3739" y="5735"/>
                    <a:pt x="3749" y="5732"/>
                  </a:cubicBezTo>
                  <a:lnTo>
                    <a:pt x="3742" y="5732"/>
                  </a:lnTo>
                  <a:cubicBezTo>
                    <a:pt x="3736" y="5732"/>
                    <a:pt x="3726" y="5728"/>
                    <a:pt x="3716" y="5728"/>
                  </a:cubicBezTo>
                  <a:cubicBezTo>
                    <a:pt x="3706" y="5728"/>
                    <a:pt x="3692" y="5725"/>
                    <a:pt x="3682" y="5725"/>
                  </a:cubicBezTo>
                  <a:cubicBezTo>
                    <a:pt x="3656" y="5725"/>
                    <a:pt x="3629" y="5732"/>
                    <a:pt x="3609" y="5765"/>
                  </a:cubicBezTo>
                  <a:cubicBezTo>
                    <a:pt x="3616" y="5791"/>
                    <a:pt x="3636" y="5811"/>
                    <a:pt x="3643" y="5838"/>
                  </a:cubicBezTo>
                  <a:cubicBezTo>
                    <a:pt x="3652" y="5808"/>
                    <a:pt x="3663" y="5798"/>
                    <a:pt x="3676" y="5798"/>
                  </a:cubicBezTo>
                  <a:cubicBezTo>
                    <a:pt x="3692" y="5798"/>
                    <a:pt x="3712" y="5834"/>
                    <a:pt x="3732" y="5865"/>
                  </a:cubicBezTo>
                  <a:cubicBezTo>
                    <a:pt x="3643" y="5868"/>
                    <a:pt x="3712" y="5885"/>
                    <a:pt x="3676" y="5941"/>
                  </a:cubicBezTo>
                  <a:lnTo>
                    <a:pt x="3669" y="5941"/>
                  </a:lnTo>
                  <a:cubicBezTo>
                    <a:pt x="3606" y="5941"/>
                    <a:pt x="3572" y="5862"/>
                    <a:pt x="3583" y="5802"/>
                  </a:cubicBezTo>
                  <a:lnTo>
                    <a:pt x="3583" y="5802"/>
                  </a:lnTo>
                  <a:cubicBezTo>
                    <a:pt x="3549" y="5822"/>
                    <a:pt x="3526" y="5834"/>
                    <a:pt x="3503" y="5834"/>
                  </a:cubicBezTo>
                  <a:cubicBezTo>
                    <a:pt x="3480" y="5834"/>
                    <a:pt x="3457" y="5822"/>
                    <a:pt x="3420" y="5791"/>
                  </a:cubicBezTo>
                  <a:lnTo>
                    <a:pt x="3420" y="5791"/>
                  </a:lnTo>
                  <a:lnTo>
                    <a:pt x="3437" y="5882"/>
                  </a:lnTo>
                  <a:lnTo>
                    <a:pt x="3370" y="5858"/>
                  </a:lnTo>
                  <a:lnTo>
                    <a:pt x="3370" y="5858"/>
                  </a:lnTo>
                  <a:lnTo>
                    <a:pt x="3430" y="5968"/>
                  </a:lnTo>
                  <a:cubicBezTo>
                    <a:pt x="3413" y="5977"/>
                    <a:pt x="3400" y="5984"/>
                    <a:pt x="3387" y="5984"/>
                  </a:cubicBezTo>
                  <a:cubicBezTo>
                    <a:pt x="3360" y="5984"/>
                    <a:pt x="3353" y="5951"/>
                    <a:pt x="3347" y="5921"/>
                  </a:cubicBezTo>
                  <a:cubicBezTo>
                    <a:pt x="3340" y="5891"/>
                    <a:pt x="3333" y="5858"/>
                    <a:pt x="3297" y="5858"/>
                  </a:cubicBezTo>
                  <a:cubicBezTo>
                    <a:pt x="3287" y="5858"/>
                    <a:pt x="3273" y="5862"/>
                    <a:pt x="3257" y="5868"/>
                  </a:cubicBezTo>
                  <a:lnTo>
                    <a:pt x="3253" y="5951"/>
                  </a:lnTo>
                  <a:cubicBezTo>
                    <a:pt x="3214" y="5925"/>
                    <a:pt x="3194" y="5838"/>
                    <a:pt x="3171" y="5838"/>
                  </a:cubicBezTo>
                  <a:cubicBezTo>
                    <a:pt x="3161" y="5838"/>
                    <a:pt x="3151" y="5848"/>
                    <a:pt x="3141" y="5874"/>
                  </a:cubicBezTo>
                  <a:cubicBezTo>
                    <a:pt x="3091" y="5822"/>
                    <a:pt x="3234" y="5762"/>
                    <a:pt x="3118" y="5738"/>
                  </a:cubicBezTo>
                  <a:lnTo>
                    <a:pt x="3118" y="5738"/>
                  </a:lnTo>
                  <a:cubicBezTo>
                    <a:pt x="3091" y="5778"/>
                    <a:pt x="3041" y="5811"/>
                    <a:pt x="3005" y="5818"/>
                  </a:cubicBezTo>
                  <a:cubicBezTo>
                    <a:pt x="2974" y="5782"/>
                    <a:pt x="3028" y="5742"/>
                    <a:pt x="3058" y="5738"/>
                  </a:cubicBezTo>
                  <a:cubicBezTo>
                    <a:pt x="3045" y="5735"/>
                    <a:pt x="3034" y="5732"/>
                    <a:pt x="3025" y="5732"/>
                  </a:cubicBezTo>
                  <a:cubicBezTo>
                    <a:pt x="2974" y="5732"/>
                    <a:pt x="2945" y="5775"/>
                    <a:pt x="2919" y="5818"/>
                  </a:cubicBezTo>
                  <a:cubicBezTo>
                    <a:pt x="2891" y="5862"/>
                    <a:pt x="2868" y="5905"/>
                    <a:pt x="2828" y="5905"/>
                  </a:cubicBezTo>
                  <a:cubicBezTo>
                    <a:pt x="2812" y="5905"/>
                    <a:pt x="2789" y="5894"/>
                    <a:pt x="2762" y="5871"/>
                  </a:cubicBezTo>
                  <a:cubicBezTo>
                    <a:pt x="2825" y="5828"/>
                    <a:pt x="2762" y="5728"/>
                    <a:pt x="2848" y="5728"/>
                  </a:cubicBezTo>
                  <a:lnTo>
                    <a:pt x="2879" y="5728"/>
                  </a:lnTo>
                  <a:cubicBezTo>
                    <a:pt x="2868" y="5722"/>
                    <a:pt x="2859" y="5718"/>
                    <a:pt x="2848" y="5718"/>
                  </a:cubicBezTo>
                  <a:cubicBezTo>
                    <a:pt x="2832" y="5718"/>
                    <a:pt x="2812" y="5728"/>
                    <a:pt x="2792" y="5738"/>
                  </a:cubicBezTo>
                  <a:cubicBezTo>
                    <a:pt x="2772" y="5748"/>
                    <a:pt x="2749" y="5758"/>
                    <a:pt x="2732" y="5758"/>
                  </a:cubicBezTo>
                  <a:cubicBezTo>
                    <a:pt x="2715" y="5758"/>
                    <a:pt x="2699" y="5748"/>
                    <a:pt x="2686" y="5722"/>
                  </a:cubicBezTo>
                  <a:lnTo>
                    <a:pt x="2686" y="5722"/>
                  </a:lnTo>
                  <a:lnTo>
                    <a:pt x="2702" y="5831"/>
                  </a:lnTo>
                  <a:cubicBezTo>
                    <a:pt x="2679" y="5828"/>
                    <a:pt x="2659" y="5785"/>
                    <a:pt x="2652" y="5768"/>
                  </a:cubicBezTo>
                  <a:lnTo>
                    <a:pt x="2635" y="5851"/>
                  </a:lnTo>
                  <a:cubicBezTo>
                    <a:pt x="2619" y="5785"/>
                    <a:pt x="2586" y="5778"/>
                    <a:pt x="2552" y="5778"/>
                  </a:cubicBezTo>
                  <a:lnTo>
                    <a:pt x="2529" y="5778"/>
                  </a:lnTo>
                  <a:cubicBezTo>
                    <a:pt x="2496" y="5778"/>
                    <a:pt x="2466" y="5771"/>
                    <a:pt x="2473" y="5675"/>
                  </a:cubicBezTo>
                  <a:lnTo>
                    <a:pt x="2473" y="5675"/>
                  </a:lnTo>
                  <a:cubicBezTo>
                    <a:pt x="2466" y="5722"/>
                    <a:pt x="2460" y="5738"/>
                    <a:pt x="2453" y="5738"/>
                  </a:cubicBezTo>
                  <a:cubicBezTo>
                    <a:pt x="2443" y="5738"/>
                    <a:pt x="2433" y="5725"/>
                    <a:pt x="2423" y="5712"/>
                  </a:cubicBezTo>
                  <a:cubicBezTo>
                    <a:pt x="2410" y="5698"/>
                    <a:pt x="2396" y="5685"/>
                    <a:pt x="2383" y="5685"/>
                  </a:cubicBezTo>
                  <a:cubicBezTo>
                    <a:pt x="2380" y="5685"/>
                    <a:pt x="2373" y="5685"/>
                    <a:pt x="2367" y="5692"/>
                  </a:cubicBezTo>
                  <a:cubicBezTo>
                    <a:pt x="2396" y="5808"/>
                    <a:pt x="2552" y="5755"/>
                    <a:pt x="2526" y="5885"/>
                  </a:cubicBezTo>
                  <a:cubicBezTo>
                    <a:pt x="2516" y="5891"/>
                    <a:pt x="2509" y="5894"/>
                    <a:pt x="2503" y="5894"/>
                  </a:cubicBezTo>
                  <a:cubicBezTo>
                    <a:pt x="2493" y="5894"/>
                    <a:pt x="2483" y="5885"/>
                    <a:pt x="2473" y="5878"/>
                  </a:cubicBezTo>
                  <a:cubicBezTo>
                    <a:pt x="2466" y="5871"/>
                    <a:pt x="2456" y="5862"/>
                    <a:pt x="2446" y="5862"/>
                  </a:cubicBezTo>
                  <a:cubicBezTo>
                    <a:pt x="2440" y="5862"/>
                    <a:pt x="2433" y="5865"/>
                    <a:pt x="2430" y="5868"/>
                  </a:cubicBezTo>
                  <a:lnTo>
                    <a:pt x="2426" y="5868"/>
                  </a:lnTo>
                  <a:cubicBezTo>
                    <a:pt x="2443" y="5897"/>
                    <a:pt x="2466" y="5941"/>
                    <a:pt x="2466" y="5971"/>
                  </a:cubicBezTo>
                  <a:cubicBezTo>
                    <a:pt x="2453" y="5971"/>
                    <a:pt x="2443" y="5974"/>
                    <a:pt x="2433" y="5974"/>
                  </a:cubicBezTo>
                  <a:cubicBezTo>
                    <a:pt x="2330" y="5974"/>
                    <a:pt x="2316" y="5828"/>
                    <a:pt x="2270" y="5775"/>
                  </a:cubicBezTo>
                  <a:lnTo>
                    <a:pt x="2270" y="5775"/>
                  </a:lnTo>
                  <a:lnTo>
                    <a:pt x="2373" y="5845"/>
                  </a:lnTo>
                  <a:cubicBezTo>
                    <a:pt x="2410" y="5715"/>
                    <a:pt x="2330" y="5808"/>
                    <a:pt x="2336" y="5698"/>
                  </a:cubicBezTo>
                  <a:lnTo>
                    <a:pt x="2336" y="5698"/>
                  </a:lnTo>
                  <a:cubicBezTo>
                    <a:pt x="2324" y="5705"/>
                    <a:pt x="2313" y="5708"/>
                    <a:pt x="2304" y="5708"/>
                  </a:cubicBezTo>
                  <a:cubicBezTo>
                    <a:pt x="2281" y="5708"/>
                    <a:pt x="2267" y="5692"/>
                    <a:pt x="2257" y="5678"/>
                  </a:cubicBezTo>
                  <a:cubicBezTo>
                    <a:pt x="2244" y="5662"/>
                    <a:pt x="2230" y="5645"/>
                    <a:pt x="2214" y="5645"/>
                  </a:cubicBezTo>
                  <a:cubicBezTo>
                    <a:pt x="2207" y="5645"/>
                    <a:pt x="2204" y="5645"/>
                    <a:pt x="2197" y="5649"/>
                  </a:cubicBezTo>
                  <a:cubicBezTo>
                    <a:pt x="2207" y="5652"/>
                    <a:pt x="2204" y="5662"/>
                    <a:pt x="2214" y="5669"/>
                  </a:cubicBezTo>
                  <a:cubicBezTo>
                    <a:pt x="2197" y="5662"/>
                    <a:pt x="2184" y="5658"/>
                    <a:pt x="2167" y="5658"/>
                  </a:cubicBezTo>
                  <a:cubicBezTo>
                    <a:pt x="2124" y="5658"/>
                    <a:pt x="2077" y="5685"/>
                    <a:pt x="2034" y="5712"/>
                  </a:cubicBezTo>
                  <a:cubicBezTo>
                    <a:pt x="1991" y="5742"/>
                    <a:pt x="1954" y="5768"/>
                    <a:pt x="1931" y="5768"/>
                  </a:cubicBezTo>
                  <a:cubicBezTo>
                    <a:pt x="1925" y="5768"/>
                    <a:pt x="1922" y="5768"/>
                    <a:pt x="1918" y="5765"/>
                  </a:cubicBezTo>
                  <a:cubicBezTo>
                    <a:pt x="1865" y="5755"/>
                    <a:pt x="1818" y="5638"/>
                    <a:pt x="1878" y="5609"/>
                  </a:cubicBezTo>
                  <a:cubicBezTo>
                    <a:pt x="1875" y="5602"/>
                    <a:pt x="1878" y="5598"/>
                    <a:pt x="1882" y="5598"/>
                  </a:cubicBezTo>
                  <a:cubicBezTo>
                    <a:pt x="1885" y="5598"/>
                    <a:pt x="1898" y="5609"/>
                    <a:pt x="1915" y="5615"/>
                  </a:cubicBezTo>
                  <a:cubicBezTo>
                    <a:pt x="1931" y="5626"/>
                    <a:pt x="1951" y="5635"/>
                    <a:pt x="1968" y="5635"/>
                  </a:cubicBezTo>
                  <a:cubicBezTo>
                    <a:pt x="1997" y="5635"/>
                    <a:pt x="2021" y="5615"/>
                    <a:pt x="2031" y="5546"/>
                  </a:cubicBezTo>
                  <a:lnTo>
                    <a:pt x="2031" y="5546"/>
                  </a:lnTo>
                  <a:cubicBezTo>
                    <a:pt x="1997" y="5572"/>
                    <a:pt x="1971" y="5582"/>
                    <a:pt x="1954" y="5582"/>
                  </a:cubicBezTo>
                  <a:cubicBezTo>
                    <a:pt x="1922" y="5582"/>
                    <a:pt x="1905" y="5543"/>
                    <a:pt x="1882" y="5506"/>
                  </a:cubicBezTo>
                  <a:cubicBezTo>
                    <a:pt x="1858" y="5466"/>
                    <a:pt x="1828" y="5429"/>
                    <a:pt x="1755" y="5429"/>
                  </a:cubicBezTo>
                  <a:lnTo>
                    <a:pt x="1738" y="5429"/>
                  </a:lnTo>
                  <a:cubicBezTo>
                    <a:pt x="1755" y="5529"/>
                    <a:pt x="1639" y="5496"/>
                    <a:pt x="1659" y="5579"/>
                  </a:cubicBezTo>
                  <a:cubicBezTo>
                    <a:pt x="1606" y="5519"/>
                    <a:pt x="1619" y="5489"/>
                    <a:pt x="1629" y="5426"/>
                  </a:cubicBezTo>
                  <a:lnTo>
                    <a:pt x="1629" y="5426"/>
                  </a:lnTo>
                  <a:lnTo>
                    <a:pt x="1569" y="5459"/>
                  </a:lnTo>
                  <a:cubicBezTo>
                    <a:pt x="1583" y="5287"/>
                    <a:pt x="1629" y="5346"/>
                    <a:pt x="1569" y="5190"/>
                  </a:cubicBezTo>
                  <a:lnTo>
                    <a:pt x="1569" y="5190"/>
                  </a:lnTo>
                  <a:cubicBezTo>
                    <a:pt x="1572" y="5264"/>
                    <a:pt x="1463" y="5220"/>
                    <a:pt x="1459" y="5276"/>
                  </a:cubicBezTo>
                  <a:cubicBezTo>
                    <a:pt x="1426" y="5253"/>
                    <a:pt x="1407" y="5210"/>
                    <a:pt x="1416" y="5160"/>
                  </a:cubicBezTo>
                  <a:lnTo>
                    <a:pt x="1416" y="5160"/>
                  </a:lnTo>
                  <a:lnTo>
                    <a:pt x="1413" y="5173"/>
                  </a:lnTo>
                  <a:cubicBezTo>
                    <a:pt x="1336" y="5034"/>
                    <a:pt x="1264" y="5134"/>
                    <a:pt x="1230" y="4977"/>
                  </a:cubicBezTo>
                  <a:lnTo>
                    <a:pt x="1267" y="4964"/>
                  </a:lnTo>
                  <a:cubicBezTo>
                    <a:pt x="1244" y="4761"/>
                    <a:pt x="1060" y="4618"/>
                    <a:pt x="1028" y="4426"/>
                  </a:cubicBezTo>
                  <a:lnTo>
                    <a:pt x="1028" y="4426"/>
                  </a:lnTo>
                  <a:lnTo>
                    <a:pt x="1080" y="4466"/>
                  </a:lnTo>
                  <a:cubicBezTo>
                    <a:pt x="1060" y="4442"/>
                    <a:pt x="1080" y="4333"/>
                    <a:pt x="1011" y="4310"/>
                  </a:cubicBezTo>
                  <a:cubicBezTo>
                    <a:pt x="1011" y="4319"/>
                    <a:pt x="1001" y="4346"/>
                    <a:pt x="1011" y="4353"/>
                  </a:cubicBezTo>
                  <a:cubicBezTo>
                    <a:pt x="994" y="4359"/>
                    <a:pt x="968" y="4366"/>
                    <a:pt x="945" y="4366"/>
                  </a:cubicBezTo>
                  <a:cubicBezTo>
                    <a:pt x="918" y="4366"/>
                    <a:pt x="891" y="4359"/>
                    <a:pt x="878" y="4339"/>
                  </a:cubicBezTo>
                  <a:lnTo>
                    <a:pt x="931" y="4296"/>
                  </a:lnTo>
                  <a:lnTo>
                    <a:pt x="881" y="4296"/>
                  </a:lnTo>
                  <a:cubicBezTo>
                    <a:pt x="855" y="4236"/>
                    <a:pt x="974" y="4283"/>
                    <a:pt x="948" y="4220"/>
                  </a:cubicBezTo>
                  <a:lnTo>
                    <a:pt x="948" y="4220"/>
                  </a:lnTo>
                  <a:cubicBezTo>
                    <a:pt x="941" y="4223"/>
                    <a:pt x="931" y="4223"/>
                    <a:pt x="925" y="4223"/>
                  </a:cubicBezTo>
                  <a:cubicBezTo>
                    <a:pt x="848" y="4223"/>
                    <a:pt x="818" y="4163"/>
                    <a:pt x="795" y="4097"/>
                  </a:cubicBezTo>
                  <a:cubicBezTo>
                    <a:pt x="772" y="4023"/>
                    <a:pt x="752" y="3948"/>
                    <a:pt x="666" y="3934"/>
                  </a:cubicBezTo>
                  <a:cubicBezTo>
                    <a:pt x="686" y="3924"/>
                    <a:pt x="698" y="3917"/>
                    <a:pt x="709" y="3917"/>
                  </a:cubicBezTo>
                  <a:cubicBezTo>
                    <a:pt x="732" y="3917"/>
                    <a:pt x="741" y="3937"/>
                    <a:pt x="749" y="3957"/>
                  </a:cubicBezTo>
                  <a:cubicBezTo>
                    <a:pt x="755" y="3980"/>
                    <a:pt x="765" y="4000"/>
                    <a:pt x="781" y="4000"/>
                  </a:cubicBezTo>
                  <a:cubicBezTo>
                    <a:pt x="792" y="4000"/>
                    <a:pt x="805" y="3994"/>
                    <a:pt x="825" y="3980"/>
                  </a:cubicBezTo>
                  <a:cubicBezTo>
                    <a:pt x="798" y="3964"/>
                    <a:pt x="772" y="3960"/>
                    <a:pt x="749" y="3921"/>
                  </a:cubicBezTo>
                  <a:lnTo>
                    <a:pt x="835" y="3917"/>
                  </a:lnTo>
                  <a:cubicBezTo>
                    <a:pt x="749" y="3732"/>
                    <a:pt x="662" y="3658"/>
                    <a:pt x="672" y="3469"/>
                  </a:cubicBezTo>
                  <a:lnTo>
                    <a:pt x="672" y="3469"/>
                  </a:lnTo>
                  <a:lnTo>
                    <a:pt x="655" y="3479"/>
                  </a:lnTo>
                  <a:cubicBezTo>
                    <a:pt x="622" y="3413"/>
                    <a:pt x="632" y="3376"/>
                    <a:pt x="706" y="3346"/>
                  </a:cubicBezTo>
                  <a:cubicBezTo>
                    <a:pt x="698" y="3342"/>
                    <a:pt x="695" y="3342"/>
                    <a:pt x="692" y="3342"/>
                  </a:cubicBezTo>
                  <a:cubicBezTo>
                    <a:pt x="678" y="3342"/>
                    <a:pt x="669" y="3350"/>
                    <a:pt x="662" y="3353"/>
                  </a:cubicBezTo>
                  <a:cubicBezTo>
                    <a:pt x="652" y="3356"/>
                    <a:pt x="642" y="3362"/>
                    <a:pt x="632" y="3362"/>
                  </a:cubicBezTo>
                  <a:cubicBezTo>
                    <a:pt x="626" y="3362"/>
                    <a:pt x="619" y="3359"/>
                    <a:pt x="612" y="3356"/>
                  </a:cubicBezTo>
                  <a:cubicBezTo>
                    <a:pt x="828" y="3246"/>
                    <a:pt x="466" y="3106"/>
                    <a:pt x="626" y="3043"/>
                  </a:cubicBezTo>
                  <a:cubicBezTo>
                    <a:pt x="549" y="3040"/>
                    <a:pt x="482" y="2997"/>
                    <a:pt x="416" y="2960"/>
                  </a:cubicBezTo>
                  <a:cubicBezTo>
                    <a:pt x="356" y="2924"/>
                    <a:pt x="300" y="2887"/>
                    <a:pt x="243" y="2887"/>
                  </a:cubicBezTo>
                  <a:cubicBezTo>
                    <a:pt x="227" y="2887"/>
                    <a:pt x="214" y="2891"/>
                    <a:pt x="197" y="2897"/>
                  </a:cubicBezTo>
                  <a:lnTo>
                    <a:pt x="223" y="2844"/>
                  </a:lnTo>
                  <a:cubicBezTo>
                    <a:pt x="114" y="2844"/>
                    <a:pt x="194" y="3020"/>
                    <a:pt x="77" y="3040"/>
                  </a:cubicBezTo>
                  <a:cubicBezTo>
                    <a:pt x="111" y="3106"/>
                    <a:pt x="147" y="3170"/>
                    <a:pt x="180" y="3233"/>
                  </a:cubicBezTo>
                  <a:cubicBezTo>
                    <a:pt x="177" y="3230"/>
                    <a:pt x="167" y="3230"/>
                    <a:pt x="160" y="3230"/>
                  </a:cubicBezTo>
                  <a:cubicBezTo>
                    <a:pt x="151" y="3230"/>
                    <a:pt x="140" y="3233"/>
                    <a:pt x="127" y="3233"/>
                  </a:cubicBezTo>
                  <a:cubicBezTo>
                    <a:pt x="117" y="3233"/>
                    <a:pt x="103" y="3236"/>
                    <a:pt x="97" y="3236"/>
                  </a:cubicBezTo>
                  <a:cubicBezTo>
                    <a:pt x="80" y="3236"/>
                    <a:pt x="71" y="3233"/>
                    <a:pt x="64" y="3223"/>
                  </a:cubicBezTo>
                  <a:cubicBezTo>
                    <a:pt x="64" y="3250"/>
                    <a:pt x="60" y="3276"/>
                    <a:pt x="44" y="3276"/>
                  </a:cubicBezTo>
                  <a:cubicBezTo>
                    <a:pt x="34" y="3276"/>
                    <a:pt x="21" y="3270"/>
                    <a:pt x="1" y="3243"/>
                  </a:cubicBezTo>
                  <a:lnTo>
                    <a:pt x="1" y="3243"/>
                  </a:lnTo>
                  <a:cubicBezTo>
                    <a:pt x="60" y="3359"/>
                    <a:pt x="100" y="3469"/>
                    <a:pt x="127" y="3578"/>
                  </a:cubicBezTo>
                  <a:cubicBezTo>
                    <a:pt x="143" y="3689"/>
                    <a:pt x="163" y="3798"/>
                    <a:pt x="174" y="3908"/>
                  </a:cubicBezTo>
                  <a:cubicBezTo>
                    <a:pt x="194" y="4123"/>
                    <a:pt x="233" y="4353"/>
                    <a:pt x="379" y="4526"/>
                  </a:cubicBezTo>
                  <a:cubicBezTo>
                    <a:pt x="379" y="4552"/>
                    <a:pt x="347" y="4555"/>
                    <a:pt x="320" y="4555"/>
                  </a:cubicBezTo>
                  <a:lnTo>
                    <a:pt x="313" y="4555"/>
                  </a:lnTo>
                  <a:cubicBezTo>
                    <a:pt x="436" y="4586"/>
                    <a:pt x="293" y="4645"/>
                    <a:pt x="296" y="4692"/>
                  </a:cubicBezTo>
                  <a:cubicBezTo>
                    <a:pt x="363" y="4708"/>
                    <a:pt x="422" y="4721"/>
                    <a:pt x="482" y="4732"/>
                  </a:cubicBezTo>
                  <a:cubicBezTo>
                    <a:pt x="466" y="4795"/>
                    <a:pt x="410" y="4781"/>
                    <a:pt x="383" y="4801"/>
                  </a:cubicBezTo>
                  <a:cubicBezTo>
                    <a:pt x="459" y="5020"/>
                    <a:pt x="698" y="5120"/>
                    <a:pt x="738" y="5313"/>
                  </a:cubicBezTo>
                  <a:lnTo>
                    <a:pt x="752" y="5313"/>
                  </a:lnTo>
                  <a:cubicBezTo>
                    <a:pt x="778" y="5313"/>
                    <a:pt x="795" y="5299"/>
                    <a:pt x="812" y="5287"/>
                  </a:cubicBezTo>
                  <a:cubicBezTo>
                    <a:pt x="825" y="5273"/>
                    <a:pt x="838" y="5264"/>
                    <a:pt x="855" y="5264"/>
                  </a:cubicBezTo>
                  <a:cubicBezTo>
                    <a:pt x="865" y="5264"/>
                    <a:pt x="875" y="5267"/>
                    <a:pt x="885" y="5273"/>
                  </a:cubicBezTo>
                  <a:cubicBezTo>
                    <a:pt x="706" y="5296"/>
                    <a:pt x="941" y="5469"/>
                    <a:pt x="858" y="5503"/>
                  </a:cubicBezTo>
                  <a:cubicBezTo>
                    <a:pt x="871" y="5503"/>
                    <a:pt x="885" y="5499"/>
                    <a:pt x="895" y="5499"/>
                  </a:cubicBezTo>
                  <a:cubicBezTo>
                    <a:pt x="938" y="5499"/>
                    <a:pt x="971" y="5519"/>
                    <a:pt x="1001" y="5535"/>
                  </a:cubicBezTo>
                  <a:cubicBezTo>
                    <a:pt x="1034" y="5552"/>
                    <a:pt x="1060" y="5569"/>
                    <a:pt x="1091" y="5569"/>
                  </a:cubicBezTo>
                  <a:cubicBezTo>
                    <a:pt x="1120" y="5569"/>
                    <a:pt x="1154" y="5552"/>
                    <a:pt x="1197" y="5496"/>
                  </a:cubicBezTo>
                  <a:lnTo>
                    <a:pt x="1197" y="5496"/>
                  </a:lnTo>
                  <a:cubicBezTo>
                    <a:pt x="1267" y="5543"/>
                    <a:pt x="1184" y="5612"/>
                    <a:pt x="1151" y="5612"/>
                  </a:cubicBezTo>
                  <a:cubicBezTo>
                    <a:pt x="1230" y="5675"/>
                    <a:pt x="1287" y="5732"/>
                    <a:pt x="1313" y="5834"/>
                  </a:cubicBezTo>
                  <a:cubicBezTo>
                    <a:pt x="1356" y="5834"/>
                    <a:pt x="1439" y="5917"/>
                    <a:pt x="1539" y="5984"/>
                  </a:cubicBezTo>
                  <a:cubicBezTo>
                    <a:pt x="1612" y="6031"/>
                    <a:pt x="1695" y="6071"/>
                    <a:pt x="1762" y="6071"/>
                  </a:cubicBezTo>
                  <a:cubicBezTo>
                    <a:pt x="1790" y="6071"/>
                    <a:pt x="1812" y="6065"/>
                    <a:pt x="1834" y="6050"/>
                  </a:cubicBezTo>
                  <a:lnTo>
                    <a:pt x="1834" y="6050"/>
                  </a:lnTo>
                  <a:cubicBezTo>
                    <a:pt x="1740" y="6116"/>
                    <a:pt x="1818" y="6102"/>
                    <a:pt x="1852" y="6170"/>
                  </a:cubicBezTo>
                  <a:lnTo>
                    <a:pt x="1755" y="6230"/>
                  </a:lnTo>
                  <a:lnTo>
                    <a:pt x="1888" y="6283"/>
                  </a:lnTo>
                  <a:cubicBezTo>
                    <a:pt x="1902" y="6296"/>
                    <a:pt x="1911" y="6300"/>
                    <a:pt x="1915" y="6300"/>
                  </a:cubicBezTo>
                  <a:cubicBezTo>
                    <a:pt x="1918" y="6300"/>
                    <a:pt x="1922" y="6300"/>
                    <a:pt x="1922" y="6296"/>
                  </a:cubicBezTo>
                  <a:lnTo>
                    <a:pt x="1925" y="6296"/>
                  </a:lnTo>
                  <a:cubicBezTo>
                    <a:pt x="1934" y="6296"/>
                    <a:pt x="1938" y="6283"/>
                    <a:pt x="1948" y="6270"/>
                  </a:cubicBezTo>
                  <a:cubicBezTo>
                    <a:pt x="1958" y="6256"/>
                    <a:pt x="1971" y="6247"/>
                    <a:pt x="2001" y="6247"/>
                  </a:cubicBezTo>
                  <a:lnTo>
                    <a:pt x="2005" y="6247"/>
                  </a:lnTo>
                  <a:cubicBezTo>
                    <a:pt x="2091" y="6280"/>
                    <a:pt x="2077" y="6327"/>
                    <a:pt x="2107" y="6393"/>
                  </a:cubicBezTo>
                  <a:lnTo>
                    <a:pt x="2088" y="6400"/>
                  </a:lnTo>
                  <a:lnTo>
                    <a:pt x="2147" y="6433"/>
                  </a:lnTo>
                  <a:lnTo>
                    <a:pt x="2151" y="6433"/>
                  </a:lnTo>
                  <a:cubicBezTo>
                    <a:pt x="2164" y="6433"/>
                    <a:pt x="2137" y="6396"/>
                    <a:pt x="2121" y="6360"/>
                  </a:cubicBezTo>
                  <a:cubicBezTo>
                    <a:pt x="2107" y="6323"/>
                    <a:pt x="2107" y="6287"/>
                    <a:pt x="2181" y="6287"/>
                  </a:cubicBezTo>
                  <a:lnTo>
                    <a:pt x="2187" y="6287"/>
                  </a:lnTo>
                  <a:cubicBezTo>
                    <a:pt x="2177" y="6310"/>
                    <a:pt x="2210" y="6426"/>
                    <a:pt x="2257" y="6426"/>
                  </a:cubicBezTo>
                  <a:cubicBezTo>
                    <a:pt x="2267" y="6426"/>
                    <a:pt x="2273" y="6423"/>
                    <a:pt x="2284" y="6413"/>
                  </a:cubicBezTo>
                  <a:cubicBezTo>
                    <a:pt x="2207" y="6393"/>
                    <a:pt x="2237" y="6333"/>
                    <a:pt x="2277" y="6313"/>
                  </a:cubicBezTo>
                  <a:lnTo>
                    <a:pt x="2277" y="6313"/>
                  </a:lnTo>
                  <a:cubicBezTo>
                    <a:pt x="2310" y="6323"/>
                    <a:pt x="2344" y="6336"/>
                    <a:pt x="2376" y="6343"/>
                  </a:cubicBezTo>
                  <a:lnTo>
                    <a:pt x="2307" y="6449"/>
                  </a:lnTo>
                  <a:cubicBezTo>
                    <a:pt x="2503" y="6503"/>
                    <a:pt x="2709" y="6509"/>
                    <a:pt x="2915" y="6509"/>
                  </a:cubicBezTo>
                  <a:lnTo>
                    <a:pt x="3287" y="6509"/>
                  </a:lnTo>
                  <a:cubicBezTo>
                    <a:pt x="3281" y="6406"/>
                    <a:pt x="3520" y="6492"/>
                    <a:pt x="3480" y="6333"/>
                  </a:cubicBezTo>
                  <a:lnTo>
                    <a:pt x="3480" y="6333"/>
                  </a:lnTo>
                  <a:lnTo>
                    <a:pt x="3470" y="6350"/>
                  </a:lnTo>
                  <a:cubicBezTo>
                    <a:pt x="3397" y="6340"/>
                    <a:pt x="3473" y="6236"/>
                    <a:pt x="3533" y="6236"/>
                  </a:cubicBezTo>
                  <a:lnTo>
                    <a:pt x="3543" y="6236"/>
                  </a:lnTo>
                  <a:cubicBezTo>
                    <a:pt x="3483" y="6293"/>
                    <a:pt x="3679" y="6390"/>
                    <a:pt x="3520" y="6423"/>
                  </a:cubicBezTo>
                  <a:cubicBezTo>
                    <a:pt x="3563" y="6446"/>
                    <a:pt x="3609" y="6472"/>
                    <a:pt x="3656" y="6489"/>
                  </a:cubicBezTo>
                  <a:cubicBezTo>
                    <a:pt x="3686" y="6572"/>
                    <a:pt x="3729" y="6602"/>
                    <a:pt x="3782" y="6602"/>
                  </a:cubicBezTo>
                  <a:cubicBezTo>
                    <a:pt x="3819" y="6602"/>
                    <a:pt x="3859" y="6586"/>
                    <a:pt x="3902" y="6566"/>
                  </a:cubicBezTo>
                  <a:cubicBezTo>
                    <a:pt x="3988" y="6523"/>
                    <a:pt x="4078" y="6443"/>
                    <a:pt x="4178" y="6443"/>
                  </a:cubicBezTo>
                  <a:cubicBezTo>
                    <a:pt x="4187" y="6443"/>
                    <a:pt x="4201" y="6443"/>
                    <a:pt x="4210" y="6446"/>
                  </a:cubicBezTo>
                  <a:cubicBezTo>
                    <a:pt x="4194" y="6440"/>
                    <a:pt x="4184" y="6426"/>
                    <a:pt x="4181" y="6416"/>
                  </a:cubicBezTo>
                  <a:lnTo>
                    <a:pt x="4181" y="6416"/>
                  </a:lnTo>
                  <a:cubicBezTo>
                    <a:pt x="4194" y="6420"/>
                    <a:pt x="4210" y="6420"/>
                    <a:pt x="4224" y="6420"/>
                  </a:cubicBezTo>
                  <a:cubicBezTo>
                    <a:pt x="4310" y="6420"/>
                    <a:pt x="4383" y="6373"/>
                    <a:pt x="4443" y="6323"/>
                  </a:cubicBezTo>
                  <a:cubicBezTo>
                    <a:pt x="4500" y="6276"/>
                    <a:pt x="4543" y="6227"/>
                    <a:pt x="4569" y="6227"/>
                  </a:cubicBezTo>
                  <a:cubicBezTo>
                    <a:pt x="4573" y="6227"/>
                    <a:pt x="4576" y="6230"/>
                    <a:pt x="4580" y="6230"/>
                  </a:cubicBezTo>
                  <a:lnTo>
                    <a:pt x="4560" y="6147"/>
                  </a:lnTo>
                  <a:lnTo>
                    <a:pt x="4560" y="6147"/>
                  </a:lnTo>
                  <a:cubicBezTo>
                    <a:pt x="4633" y="6167"/>
                    <a:pt x="4683" y="6181"/>
                    <a:pt x="4722" y="6181"/>
                  </a:cubicBezTo>
                  <a:cubicBezTo>
                    <a:pt x="4785" y="6181"/>
                    <a:pt x="4825" y="6150"/>
                    <a:pt x="4902" y="6064"/>
                  </a:cubicBezTo>
                  <a:cubicBezTo>
                    <a:pt x="4892" y="6054"/>
                    <a:pt x="4862" y="6044"/>
                    <a:pt x="4879" y="6014"/>
                  </a:cubicBezTo>
                  <a:lnTo>
                    <a:pt x="4879" y="6014"/>
                  </a:lnTo>
                  <a:cubicBezTo>
                    <a:pt x="4912" y="6031"/>
                    <a:pt x="4948" y="6047"/>
                    <a:pt x="4988" y="6047"/>
                  </a:cubicBezTo>
                  <a:cubicBezTo>
                    <a:pt x="5028" y="6047"/>
                    <a:pt x="5068" y="6034"/>
                    <a:pt x="5115" y="5991"/>
                  </a:cubicBezTo>
                  <a:lnTo>
                    <a:pt x="5092" y="5974"/>
                  </a:lnTo>
                  <a:lnTo>
                    <a:pt x="5257" y="5868"/>
                  </a:lnTo>
                  <a:cubicBezTo>
                    <a:pt x="5178" y="5768"/>
                    <a:pt x="5264" y="5752"/>
                    <a:pt x="5354" y="5715"/>
                  </a:cubicBezTo>
                  <a:cubicBezTo>
                    <a:pt x="5446" y="5685"/>
                    <a:pt x="5543" y="5642"/>
                    <a:pt x="5463" y="5523"/>
                  </a:cubicBezTo>
                  <a:lnTo>
                    <a:pt x="5463" y="5523"/>
                  </a:lnTo>
                  <a:cubicBezTo>
                    <a:pt x="5474" y="5526"/>
                    <a:pt x="5486" y="5526"/>
                    <a:pt x="5497" y="5526"/>
                  </a:cubicBezTo>
                  <a:cubicBezTo>
                    <a:pt x="5573" y="5526"/>
                    <a:pt x="5666" y="5459"/>
                    <a:pt x="5726" y="5436"/>
                  </a:cubicBezTo>
                  <a:cubicBezTo>
                    <a:pt x="5716" y="5429"/>
                    <a:pt x="5710" y="5419"/>
                    <a:pt x="5710" y="5403"/>
                  </a:cubicBezTo>
                  <a:lnTo>
                    <a:pt x="5710" y="5403"/>
                  </a:lnTo>
                  <a:cubicBezTo>
                    <a:pt x="5719" y="5406"/>
                    <a:pt x="5730" y="5406"/>
                    <a:pt x="5736" y="5406"/>
                  </a:cubicBezTo>
                  <a:cubicBezTo>
                    <a:pt x="5859" y="5406"/>
                    <a:pt x="5809" y="5200"/>
                    <a:pt x="5865" y="5150"/>
                  </a:cubicBezTo>
                  <a:cubicBezTo>
                    <a:pt x="5876" y="5147"/>
                    <a:pt x="5889" y="5144"/>
                    <a:pt x="5895" y="5144"/>
                  </a:cubicBezTo>
                  <a:cubicBezTo>
                    <a:pt x="5935" y="5144"/>
                    <a:pt x="5955" y="5180"/>
                    <a:pt x="5972" y="5216"/>
                  </a:cubicBezTo>
                  <a:cubicBezTo>
                    <a:pt x="5942" y="5067"/>
                    <a:pt x="6234" y="5024"/>
                    <a:pt x="6221" y="4960"/>
                  </a:cubicBezTo>
                  <a:cubicBezTo>
                    <a:pt x="6248" y="4885"/>
                    <a:pt x="6144" y="4888"/>
                    <a:pt x="6104" y="4841"/>
                  </a:cubicBezTo>
                  <a:cubicBezTo>
                    <a:pt x="6118" y="4825"/>
                    <a:pt x="6135" y="4818"/>
                    <a:pt x="6151" y="4818"/>
                  </a:cubicBezTo>
                  <a:cubicBezTo>
                    <a:pt x="6171" y="4818"/>
                    <a:pt x="6194" y="4828"/>
                    <a:pt x="6214" y="4838"/>
                  </a:cubicBezTo>
                  <a:cubicBezTo>
                    <a:pt x="6234" y="4848"/>
                    <a:pt x="6251" y="4858"/>
                    <a:pt x="6264" y="4858"/>
                  </a:cubicBezTo>
                  <a:cubicBezTo>
                    <a:pt x="6281" y="4858"/>
                    <a:pt x="6291" y="4838"/>
                    <a:pt x="6284" y="4775"/>
                  </a:cubicBezTo>
                  <a:lnTo>
                    <a:pt x="6284" y="4775"/>
                  </a:lnTo>
                  <a:cubicBezTo>
                    <a:pt x="6271" y="4785"/>
                    <a:pt x="6254" y="4801"/>
                    <a:pt x="6241" y="4801"/>
                  </a:cubicBezTo>
                  <a:cubicBezTo>
                    <a:pt x="6238" y="4801"/>
                    <a:pt x="6234" y="4801"/>
                    <a:pt x="6234" y="4795"/>
                  </a:cubicBezTo>
                  <a:cubicBezTo>
                    <a:pt x="6241" y="4728"/>
                    <a:pt x="6015" y="4515"/>
                    <a:pt x="6084" y="4486"/>
                  </a:cubicBezTo>
                  <a:lnTo>
                    <a:pt x="6084" y="4486"/>
                  </a:lnTo>
                  <a:lnTo>
                    <a:pt x="6118" y="4539"/>
                  </a:lnTo>
                  <a:cubicBezTo>
                    <a:pt x="6211" y="4469"/>
                    <a:pt x="6032" y="4276"/>
                    <a:pt x="6138" y="4276"/>
                  </a:cubicBezTo>
                  <a:cubicBezTo>
                    <a:pt x="6144" y="4276"/>
                    <a:pt x="6158" y="4276"/>
                    <a:pt x="6171" y="4279"/>
                  </a:cubicBezTo>
                  <a:lnTo>
                    <a:pt x="6248" y="4316"/>
                  </a:lnTo>
                  <a:cubicBezTo>
                    <a:pt x="6194" y="4110"/>
                    <a:pt x="6301" y="4247"/>
                    <a:pt x="6254" y="4047"/>
                  </a:cubicBezTo>
                  <a:lnTo>
                    <a:pt x="6241" y="4047"/>
                  </a:lnTo>
                  <a:cubicBezTo>
                    <a:pt x="6274" y="3971"/>
                    <a:pt x="6184" y="3914"/>
                    <a:pt x="6317" y="3897"/>
                  </a:cubicBezTo>
                  <a:lnTo>
                    <a:pt x="6331" y="3928"/>
                  </a:lnTo>
                  <a:cubicBezTo>
                    <a:pt x="6354" y="3834"/>
                    <a:pt x="6348" y="3821"/>
                    <a:pt x="6357" y="3718"/>
                  </a:cubicBezTo>
                  <a:cubicBezTo>
                    <a:pt x="6371" y="3712"/>
                    <a:pt x="6397" y="3661"/>
                    <a:pt x="6371" y="3645"/>
                  </a:cubicBezTo>
                  <a:lnTo>
                    <a:pt x="6374" y="3645"/>
                  </a:lnTo>
                  <a:cubicBezTo>
                    <a:pt x="6480" y="3645"/>
                    <a:pt x="6434" y="3409"/>
                    <a:pt x="6427" y="3366"/>
                  </a:cubicBezTo>
                  <a:lnTo>
                    <a:pt x="6427" y="3366"/>
                  </a:lnTo>
                  <a:cubicBezTo>
                    <a:pt x="6420" y="3402"/>
                    <a:pt x="6407" y="3416"/>
                    <a:pt x="6391" y="3416"/>
                  </a:cubicBezTo>
                  <a:cubicBezTo>
                    <a:pt x="6371" y="3416"/>
                    <a:pt x="6344" y="3396"/>
                    <a:pt x="6320" y="3385"/>
                  </a:cubicBezTo>
                  <a:cubicBezTo>
                    <a:pt x="6414" y="3339"/>
                    <a:pt x="6420" y="3303"/>
                    <a:pt x="6351" y="3240"/>
                  </a:cubicBezTo>
                  <a:cubicBezTo>
                    <a:pt x="6487" y="3226"/>
                    <a:pt x="6630" y="3206"/>
                    <a:pt x="6630" y="3066"/>
                  </a:cubicBezTo>
                  <a:lnTo>
                    <a:pt x="6630" y="3066"/>
                  </a:lnTo>
                  <a:cubicBezTo>
                    <a:pt x="6616" y="3086"/>
                    <a:pt x="6607" y="3117"/>
                    <a:pt x="6587" y="3117"/>
                  </a:cubicBezTo>
                  <a:cubicBezTo>
                    <a:pt x="6583" y="3117"/>
                    <a:pt x="6576" y="3114"/>
                    <a:pt x="6573" y="3114"/>
                  </a:cubicBezTo>
                  <a:cubicBezTo>
                    <a:pt x="6543" y="3100"/>
                    <a:pt x="6573" y="3066"/>
                    <a:pt x="6583" y="3054"/>
                  </a:cubicBezTo>
                  <a:lnTo>
                    <a:pt x="6573" y="3054"/>
                  </a:lnTo>
                  <a:cubicBezTo>
                    <a:pt x="6563" y="3054"/>
                    <a:pt x="6553" y="3060"/>
                    <a:pt x="6543" y="3066"/>
                  </a:cubicBezTo>
                  <a:cubicBezTo>
                    <a:pt x="6530" y="3074"/>
                    <a:pt x="6517" y="3080"/>
                    <a:pt x="6500" y="3080"/>
                  </a:cubicBezTo>
                  <a:cubicBezTo>
                    <a:pt x="6497" y="3080"/>
                    <a:pt x="6494" y="3080"/>
                    <a:pt x="6487" y="3077"/>
                  </a:cubicBezTo>
                  <a:cubicBezTo>
                    <a:pt x="6613" y="2974"/>
                    <a:pt x="6477" y="2917"/>
                    <a:pt x="6503" y="2781"/>
                  </a:cubicBezTo>
                  <a:lnTo>
                    <a:pt x="6503" y="2781"/>
                  </a:lnTo>
                  <a:cubicBezTo>
                    <a:pt x="6490" y="2804"/>
                    <a:pt x="6477" y="2811"/>
                    <a:pt x="6463" y="2811"/>
                  </a:cubicBezTo>
                  <a:cubicBezTo>
                    <a:pt x="6440" y="2811"/>
                    <a:pt x="6417" y="2798"/>
                    <a:pt x="6391" y="2795"/>
                  </a:cubicBezTo>
                  <a:cubicBezTo>
                    <a:pt x="6540" y="2755"/>
                    <a:pt x="6244" y="2655"/>
                    <a:pt x="6414" y="2655"/>
                  </a:cubicBezTo>
                  <a:lnTo>
                    <a:pt x="6431" y="2655"/>
                  </a:lnTo>
                  <a:cubicBezTo>
                    <a:pt x="6264" y="2436"/>
                    <a:pt x="6228" y="2037"/>
                    <a:pt x="6058" y="2003"/>
                  </a:cubicBezTo>
                  <a:cubicBezTo>
                    <a:pt x="5998" y="2003"/>
                    <a:pt x="6049" y="1901"/>
                    <a:pt x="6029" y="1861"/>
                  </a:cubicBezTo>
                  <a:lnTo>
                    <a:pt x="6029" y="1861"/>
                  </a:lnTo>
                  <a:lnTo>
                    <a:pt x="5972" y="1897"/>
                  </a:lnTo>
                  <a:cubicBezTo>
                    <a:pt x="6018" y="1735"/>
                    <a:pt x="5965" y="1798"/>
                    <a:pt x="5995" y="1608"/>
                  </a:cubicBezTo>
                  <a:lnTo>
                    <a:pt x="5995" y="1608"/>
                  </a:lnTo>
                  <a:cubicBezTo>
                    <a:pt x="5972" y="1675"/>
                    <a:pt x="5942" y="1695"/>
                    <a:pt x="5895" y="1695"/>
                  </a:cubicBezTo>
                  <a:cubicBezTo>
                    <a:pt x="5879" y="1695"/>
                    <a:pt x="5856" y="1691"/>
                    <a:pt x="5832" y="1684"/>
                  </a:cubicBezTo>
                  <a:cubicBezTo>
                    <a:pt x="5856" y="1631"/>
                    <a:pt x="5876" y="1578"/>
                    <a:pt x="5892" y="1525"/>
                  </a:cubicBezTo>
                  <a:lnTo>
                    <a:pt x="5892" y="1525"/>
                  </a:lnTo>
                  <a:lnTo>
                    <a:pt x="5796" y="1568"/>
                  </a:lnTo>
                  <a:cubicBezTo>
                    <a:pt x="5805" y="1515"/>
                    <a:pt x="5765" y="1488"/>
                    <a:pt x="5730" y="1462"/>
                  </a:cubicBezTo>
                  <a:cubicBezTo>
                    <a:pt x="5756" y="1416"/>
                    <a:pt x="5753" y="1365"/>
                    <a:pt x="5742" y="1319"/>
                  </a:cubicBezTo>
                  <a:cubicBezTo>
                    <a:pt x="5722" y="1269"/>
                    <a:pt x="5699" y="1220"/>
                    <a:pt x="5716" y="1186"/>
                  </a:cubicBezTo>
                  <a:lnTo>
                    <a:pt x="5716" y="1186"/>
                  </a:lnTo>
                  <a:cubicBezTo>
                    <a:pt x="5693" y="1196"/>
                    <a:pt x="5679" y="1200"/>
                    <a:pt x="5666" y="1200"/>
                  </a:cubicBezTo>
                  <a:cubicBezTo>
                    <a:pt x="5639" y="1200"/>
                    <a:pt x="5630" y="1180"/>
                    <a:pt x="5623" y="1163"/>
                  </a:cubicBezTo>
                  <a:cubicBezTo>
                    <a:pt x="5613" y="1143"/>
                    <a:pt x="5606" y="1123"/>
                    <a:pt x="5583" y="1123"/>
                  </a:cubicBezTo>
                  <a:cubicBezTo>
                    <a:pt x="5573" y="1123"/>
                    <a:pt x="5560" y="1126"/>
                    <a:pt x="5540" y="1140"/>
                  </a:cubicBezTo>
                  <a:cubicBezTo>
                    <a:pt x="5546" y="1113"/>
                    <a:pt x="5546" y="1086"/>
                    <a:pt x="5540" y="1063"/>
                  </a:cubicBezTo>
                  <a:cubicBezTo>
                    <a:pt x="5600" y="1033"/>
                    <a:pt x="5653" y="993"/>
                    <a:pt x="5600" y="983"/>
                  </a:cubicBezTo>
                  <a:lnTo>
                    <a:pt x="5593" y="977"/>
                  </a:lnTo>
                  <a:lnTo>
                    <a:pt x="5526" y="1023"/>
                  </a:lnTo>
                  <a:cubicBezTo>
                    <a:pt x="5506" y="980"/>
                    <a:pt x="5480" y="944"/>
                    <a:pt x="5463" y="924"/>
                  </a:cubicBezTo>
                  <a:lnTo>
                    <a:pt x="5463" y="924"/>
                  </a:lnTo>
                  <a:cubicBezTo>
                    <a:pt x="5470" y="927"/>
                    <a:pt x="5477" y="927"/>
                    <a:pt x="5483" y="927"/>
                  </a:cubicBezTo>
                  <a:cubicBezTo>
                    <a:pt x="5497" y="927"/>
                    <a:pt x="5506" y="927"/>
                    <a:pt x="5523" y="924"/>
                  </a:cubicBezTo>
                  <a:cubicBezTo>
                    <a:pt x="5500" y="920"/>
                    <a:pt x="5477" y="920"/>
                    <a:pt x="5457" y="920"/>
                  </a:cubicBezTo>
                  <a:cubicBezTo>
                    <a:pt x="5450" y="913"/>
                    <a:pt x="5446" y="913"/>
                    <a:pt x="5443" y="910"/>
                  </a:cubicBezTo>
                  <a:lnTo>
                    <a:pt x="5443" y="910"/>
                  </a:lnTo>
                  <a:cubicBezTo>
                    <a:pt x="5443" y="913"/>
                    <a:pt x="5446" y="917"/>
                    <a:pt x="5450" y="920"/>
                  </a:cubicBezTo>
                  <a:cubicBezTo>
                    <a:pt x="5417" y="917"/>
                    <a:pt x="5391" y="904"/>
                    <a:pt x="5380" y="861"/>
                  </a:cubicBezTo>
                  <a:cubicBezTo>
                    <a:pt x="5287" y="857"/>
                    <a:pt x="5247" y="781"/>
                    <a:pt x="5204" y="698"/>
                  </a:cubicBezTo>
                  <a:cubicBezTo>
                    <a:pt x="5164" y="631"/>
                    <a:pt x="5118" y="565"/>
                    <a:pt x="5035" y="565"/>
                  </a:cubicBezTo>
                  <a:cubicBezTo>
                    <a:pt x="5018" y="565"/>
                    <a:pt x="5001" y="568"/>
                    <a:pt x="4982" y="574"/>
                  </a:cubicBezTo>
                  <a:lnTo>
                    <a:pt x="4988" y="574"/>
                  </a:lnTo>
                  <a:cubicBezTo>
                    <a:pt x="5018" y="574"/>
                    <a:pt x="5048" y="585"/>
                    <a:pt x="5038" y="611"/>
                  </a:cubicBezTo>
                  <a:cubicBezTo>
                    <a:pt x="4925" y="535"/>
                    <a:pt x="4759" y="568"/>
                    <a:pt x="4709" y="479"/>
                  </a:cubicBezTo>
                  <a:lnTo>
                    <a:pt x="4749" y="412"/>
                  </a:lnTo>
                  <a:cubicBezTo>
                    <a:pt x="4673" y="342"/>
                    <a:pt x="4613" y="279"/>
                    <a:pt x="4537" y="255"/>
                  </a:cubicBezTo>
                  <a:lnTo>
                    <a:pt x="4563" y="172"/>
                  </a:lnTo>
                  <a:cubicBezTo>
                    <a:pt x="4474" y="163"/>
                    <a:pt x="4334" y="40"/>
                    <a:pt x="4218" y="40"/>
                  </a:cubicBezTo>
                  <a:cubicBezTo>
                    <a:pt x="4178" y="40"/>
                    <a:pt x="4138" y="56"/>
                    <a:pt x="4108" y="100"/>
                  </a:cubicBezTo>
                  <a:cubicBezTo>
                    <a:pt x="4101" y="60"/>
                    <a:pt x="4055" y="56"/>
                    <a:pt x="4005" y="56"/>
                  </a:cubicBezTo>
                  <a:lnTo>
                    <a:pt x="3962" y="56"/>
                  </a:lnTo>
                  <a:cubicBezTo>
                    <a:pt x="3931" y="56"/>
                    <a:pt x="3899" y="56"/>
                    <a:pt x="3879" y="43"/>
                  </a:cubicBezTo>
                  <a:lnTo>
                    <a:pt x="3852" y="106"/>
                  </a:lnTo>
                  <a:cubicBezTo>
                    <a:pt x="3842" y="109"/>
                    <a:pt x="3832" y="109"/>
                    <a:pt x="3822" y="109"/>
                  </a:cubicBezTo>
                  <a:cubicBezTo>
                    <a:pt x="3749" y="109"/>
                    <a:pt x="3706" y="83"/>
                    <a:pt x="3663" y="60"/>
                  </a:cubicBezTo>
                  <a:cubicBezTo>
                    <a:pt x="3600" y="93"/>
                    <a:pt x="3546" y="106"/>
                    <a:pt x="3493" y="106"/>
                  </a:cubicBezTo>
                  <a:cubicBezTo>
                    <a:pt x="3463" y="106"/>
                    <a:pt x="3433" y="103"/>
                    <a:pt x="3403" y="93"/>
                  </a:cubicBezTo>
                  <a:cubicBezTo>
                    <a:pt x="3333" y="80"/>
                    <a:pt x="3264" y="46"/>
                    <a:pt x="3198" y="46"/>
                  </a:cubicBezTo>
                  <a:cubicBezTo>
                    <a:pt x="3184" y="46"/>
                    <a:pt x="3174" y="46"/>
                    <a:pt x="3164" y="50"/>
                  </a:cubicBezTo>
                  <a:lnTo>
                    <a:pt x="3164" y="66"/>
                  </a:lnTo>
                  <a:lnTo>
                    <a:pt x="3001" y="30"/>
                  </a:lnTo>
                  <a:lnTo>
                    <a:pt x="3001" y="30"/>
                  </a:lnTo>
                  <a:cubicBezTo>
                    <a:pt x="3014" y="43"/>
                    <a:pt x="3018" y="46"/>
                    <a:pt x="3018" y="46"/>
                  </a:cubicBezTo>
                  <a:cubicBezTo>
                    <a:pt x="3014" y="46"/>
                    <a:pt x="3005" y="36"/>
                    <a:pt x="2988" y="27"/>
                  </a:cubicBezTo>
                  <a:cubicBezTo>
                    <a:pt x="2971" y="16"/>
                    <a:pt x="2954" y="7"/>
                    <a:pt x="2934" y="7"/>
                  </a:cubicBezTo>
                  <a:cubicBezTo>
                    <a:pt x="2931" y="7"/>
                    <a:pt x="2925" y="10"/>
                    <a:pt x="2922" y="10"/>
                  </a:cubicBezTo>
                  <a:cubicBezTo>
                    <a:pt x="2908" y="3"/>
                    <a:pt x="2891" y="0"/>
                    <a:pt x="2879"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9"/>
            <p:cNvSpPr/>
            <p:nvPr/>
          </p:nvSpPr>
          <p:spPr>
            <a:xfrm>
              <a:off x="5093120" y="2150203"/>
              <a:ext cx="1611" cy="480"/>
            </a:xfrm>
            <a:custGeom>
              <a:avLst/>
              <a:gdLst/>
              <a:ahLst/>
              <a:cxnLst/>
              <a:rect l="l" t="t" r="r" b="b"/>
              <a:pathLst>
                <a:path w="47" h="14" extrusionOk="0">
                  <a:moveTo>
                    <a:pt x="0" y="0"/>
                  </a:moveTo>
                  <a:lnTo>
                    <a:pt x="0" y="0"/>
                  </a:lnTo>
                  <a:cubicBezTo>
                    <a:pt x="10" y="11"/>
                    <a:pt x="20" y="14"/>
                    <a:pt x="26" y="14"/>
                  </a:cubicBezTo>
                  <a:cubicBezTo>
                    <a:pt x="33" y="14"/>
                    <a:pt x="40" y="11"/>
                    <a:pt x="46" y="8"/>
                  </a:cubicBezTo>
                  <a:cubicBezTo>
                    <a:pt x="30" y="8"/>
                    <a:pt x="13" y="4"/>
                    <a:pt x="0"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9"/>
            <p:cNvSpPr/>
            <p:nvPr/>
          </p:nvSpPr>
          <p:spPr>
            <a:xfrm>
              <a:off x="5036835" y="2225271"/>
              <a:ext cx="377" cy="480"/>
            </a:xfrm>
            <a:custGeom>
              <a:avLst/>
              <a:gdLst/>
              <a:ahLst/>
              <a:cxnLst/>
              <a:rect l="l" t="t" r="r" b="b"/>
              <a:pathLst>
                <a:path w="11" h="14" extrusionOk="0">
                  <a:moveTo>
                    <a:pt x="0" y="0"/>
                  </a:moveTo>
                  <a:lnTo>
                    <a:pt x="0" y="0"/>
                  </a:lnTo>
                  <a:cubicBezTo>
                    <a:pt x="3" y="3"/>
                    <a:pt x="7" y="11"/>
                    <a:pt x="11" y="14"/>
                  </a:cubicBezTo>
                  <a:lnTo>
                    <a:pt x="11" y="11"/>
                  </a:lnTo>
                  <a:lnTo>
                    <a:pt x="0" y="0"/>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9"/>
            <p:cNvSpPr/>
            <p:nvPr/>
          </p:nvSpPr>
          <p:spPr>
            <a:xfrm>
              <a:off x="5035464" y="2067388"/>
              <a:ext cx="1748" cy="960"/>
            </a:xfrm>
            <a:custGeom>
              <a:avLst/>
              <a:gdLst/>
              <a:ahLst/>
              <a:cxnLst/>
              <a:rect l="l" t="t" r="r" b="b"/>
              <a:pathLst>
                <a:path w="51" h="28" extrusionOk="0">
                  <a:moveTo>
                    <a:pt x="51" y="1"/>
                  </a:moveTo>
                  <a:cubicBezTo>
                    <a:pt x="37" y="11"/>
                    <a:pt x="20" y="24"/>
                    <a:pt x="0" y="27"/>
                  </a:cubicBezTo>
                  <a:lnTo>
                    <a:pt x="11" y="27"/>
                  </a:lnTo>
                  <a:cubicBezTo>
                    <a:pt x="34" y="27"/>
                    <a:pt x="43" y="18"/>
                    <a:pt x="51"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9"/>
            <p:cNvSpPr/>
            <p:nvPr/>
          </p:nvSpPr>
          <p:spPr>
            <a:xfrm>
              <a:off x="4963583" y="2040959"/>
              <a:ext cx="2434" cy="1748"/>
            </a:xfrm>
            <a:custGeom>
              <a:avLst/>
              <a:gdLst/>
              <a:ahLst/>
              <a:cxnLst/>
              <a:rect l="l" t="t" r="r" b="b"/>
              <a:pathLst>
                <a:path w="71" h="51" extrusionOk="0">
                  <a:moveTo>
                    <a:pt x="71" y="1"/>
                  </a:moveTo>
                  <a:lnTo>
                    <a:pt x="1" y="8"/>
                  </a:lnTo>
                  <a:cubicBezTo>
                    <a:pt x="14" y="11"/>
                    <a:pt x="14" y="34"/>
                    <a:pt x="17" y="51"/>
                  </a:cubicBezTo>
                  <a:cubicBezTo>
                    <a:pt x="31" y="34"/>
                    <a:pt x="37" y="11"/>
                    <a:pt x="71"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9"/>
            <p:cNvSpPr/>
            <p:nvPr/>
          </p:nvSpPr>
          <p:spPr>
            <a:xfrm>
              <a:off x="4950729" y="2064782"/>
              <a:ext cx="2057" cy="1508"/>
            </a:xfrm>
            <a:custGeom>
              <a:avLst/>
              <a:gdLst/>
              <a:ahLst/>
              <a:cxnLst/>
              <a:rect l="l" t="t" r="r" b="b"/>
              <a:pathLst>
                <a:path w="60" h="44" extrusionOk="0">
                  <a:moveTo>
                    <a:pt x="34" y="0"/>
                  </a:moveTo>
                  <a:cubicBezTo>
                    <a:pt x="23" y="0"/>
                    <a:pt x="11" y="3"/>
                    <a:pt x="0" y="7"/>
                  </a:cubicBezTo>
                  <a:lnTo>
                    <a:pt x="17" y="43"/>
                  </a:lnTo>
                  <a:lnTo>
                    <a:pt x="23" y="43"/>
                  </a:lnTo>
                  <a:cubicBezTo>
                    <a:pt x="27" y="43"/>
                    <a:pt x="30" y="40"/>
                    <a:pt x="34" y="40"/>
                  </a:cubicBezTo>
                  <a:cubicBezTo>
                    <a:pt x="37" y="37"/>
                    <a:pt x="40" y="37"/>
                    <a:pt x="43" y="37"/>
                  </a:cubicBezTo>
                  <a:lnTo>
                    <a:pt x="47" y="37"/>
                  </a:lnTo>
                  <a:cubicBezTo>
                    <a:pt x="54" y="31"/>
                    <a:pt x="57" y="23"/>
                    <a:pt x="57" y="20"/>
                  </a:cubicBezTo>
                  <a:cubicBezTo>
                    <a:pt x="60" y="7"/>
                    <a:pt x="47" y="0"/>
                    <a:pt x="34"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9"/>
            <p:cNvSpPr/>
            <p:nvPr/>
          </p:nvSpPr>
          <p:spPr>
            <a:xfrm>
              <a:off x="4960978" y="2050523"/>
              <a:ext cx="4353" cy="2571"/>
            </a:xfrm>
            <a:custGeom>
              <a:avLst/>
              <a:gdLst/>
              <a:ahLst/>
              <a:cxnLst/>
              <a:rect l="l" t="t" r="r" b="b"/>
              <a:pathLst>
                <a:path w="127" h="75" extrusionOk="0">
                  <a:moveTo>
                    <a:pt x="50" y="1"/>
                  </a:moveTo>
                  <a:cubicBezTo>
                    <a:pt x="17" y="1"/>
                    <a:pt x="0" y="14"/>
                    <a:pt x="37" y="71"/>
                  </a:cubicBezTo>
                  <a:cubicBezTo>
                    <a:pt x="36" y="72"/>
                    <a:pt x="35" y="72"/>
                    <a:pt x="34" y="73"/>
                  </a:cubicBezTo>
                  <a:lnTo>
                    <a:pt x="34" y="73"/>
                  </a:lnTo>
                  <a:cubicBezTo>
                    <a:pt x="81" y="65"/>
                    <a:pt x="126" y="71"/>
                    <a:pt x="107" y="8"/>
                  </a:cubicBezTo>
                  <a:cubicBezTo>
                    <a:pt x="87" y="5"/>
                    <a:pt x="67" y="1"/>
                    <a:pt x="50" y="1"/>
                  </a:cubicBezTo>
                  <a:close/>
                  <a:moveTo>
                    <a:pt x="34" y="73"/>
                  </a:moveTo>
                  <a:lnTo>
                    <a:pt x="34" y="73"/>
                  </a:lnTo>
                  <a:cubicBezTo>
                    <a:pt x="32" y="73"/>
                    <a:pt x="30" y="74"/>
                    <a:pt x="27" y="74"/>
                  </a:cubicBezTo>
                  <a:cubicBezTo>
                    <a:pt x="30" y="74"/>
                    <a:pt x="32" y="74"/>
                    <a:pt x="34" y="73"/>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9"/>
            <p:cNvSpPr/>
            <p:nvPr/>
          </p:nvSpPr>
          <p:spPr>
            <a:xfrm>
              <a:off x="4959847" y="2053059"/>
              <a:ext cx="1714" cy="720"/>
            </a:xfrm>
            <a:custGeom>
              <a:avLst/>
              <a:gdLst/>
              <a:ahLst/>
              <a:cxnLst/>
              <a:rect l="l" t="t" r="r" b="b"/>
              <a:pathLst>
                <a:path w="50" h="21" extrusionOk="0">
                  <a:moveTo>
                    <a:pt x="10" y="0"/>
                  </a:moveTo>
                  <a:cubicBezTo>
                    <a:pt x="4" y="0"/>
                    <a:pt x="0" y="7"/>
                    <a:pt x="10" y="20"/>
                  </a:cubicBezTo>
                  <a:cubicBezTo>
                    <a:pt x="20" y="14"/>
                    <a:pt x="36" y="7"/>
                    <a:pt x="50" y="3"/>
                  </a:cubicBezTo>
                  <a:lnTo>
                    <a:pt x="27" y="3"/>
                  </a:lnTo>
                  <a:cubicBezTo>
                    <a:pt x="20" y="3"/>
                    <a:pt x="16" y="0"/>
                    <a:pt x="10"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9"/>
            <p:cNvSpPr/>
            <p:nvPr/>
          </p:nvSpPr>
          <p:spPr>
            <a:xfrm>
              <a:off x="4977946" y="2037120"/>
              <a:ext cx="3668" cy="2639"/>
            </a:xfrm>
            <a:custGeom>
              <a:avLst/>
              <a:gdLst/>
              <a:ahLst/>
              <a:cxnLst/>
              <a:rect l="l" t="t" r="r" b="b"/>
              <a:pathLst>
                <a:path w="107" h="77" extrusionOk="0">
                  <a:moveTo>
                    <a:pt x="11" y="0"/>
                  </a:moveTo>
                  <a:cubicBezTo>
                    <a:pt x="0" y="0"/>
                    <a:pt x="0" y="7"/>
                    <a:pt x="11" y="23"/>
                  </a:cubicBezTo>
                  <a:cubicBezTo>
                    <a:pt x="11" y="20"/>
                    <a:pt x="11" y="17"/>
                    <a:pt x="14" y="17"/>
                  </a:cubicBezTo>
                  <a:cubicBezTo>
                    <a:pt x="17" y="17"/>
                    <a:pt x="20" y="33"/>
                    <a:pt x="27" y="46"/>
                  </a:cubicBezTo>
                  <a:cubicBezTo>
                    <a:pt x="31" y="63"/>
                    <a:pt x="37" y="77"/>
                    <a:pt x="43" y="77"/>
                  </a:cubicBezTo>
                  <a:cubicBezTo>
                    <a:pt x="47" y="77"/>
                    <a:pt x="51" y="77"/>
                    <a:pt x="51" y="73"/>
                  </a:cubicBezTo>
                  <a:cubicBezTo>
                    <a:pt x="57" y="77"/>
                    <a:pt x="63" y="77"/>
                    <a:pt x="67" y="77"/>
                  </a:cubicBezTo>
                  <a:cubicBezTo>
                    <a:pt x="106" y="77"/>
                    <a:pt x="103" y="57"/>
                    <a:pt x="80" y="37"/>
                  </a:cubicBezTo>
                  <a:cubicBezTo>
                    <a:pt x="60" y="17"/>
                    <a:pt x="27" y="0"/>
                    <a:pt x="11"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9"/>
            <p:cNvSpPr/>
            <p:nvPr/>
          </p:nvSpPr>
          <p:spPr>
            <a:xfrm>
              <a:off x="4965743" y="2055562"/>
              <a:ext cx="1748" cy="2879"/>
            </a:xfrm>
            <a:custGeom>
              <a:avLst/>
              <a:gdLst/>
              <a:ahLst/>
              <a:cxnLst/>
              <a:rect l="l" t="t" r="r" b="b"/>
              <a:pathLst>
                <a:path w="51" h="84" extrusionOk="0">
                  <a:moveTo>
                    <a:pt x="1" y="0"/>
                  </a:moveTo>
                  <a:lnTo>
                    <a:pt x="17" y="83"/>
                  </a:lnTo>
                  <a:lnTo>
                    <a:pt x="51" y="57"/>
                  </a:lnTo>
                  <a:lnTo>
                    <a:pt x="1" y="0"/>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9"/>
            <p:cNvSpPr/>
            <p:nvPr/>
          </p:nvSpPr>
          <p:spPr>
            <a:xfrm>
              <a:off x="4974209" y="2052134"/>
              <a:ext cx="3188" cy="1851"/>
            </a:xfrm>
            <a:custGeom>
              <a:avLst/>
              <a:gdLst/>
              <a:ahLst/>
              <a:cxnLst/>
              <a:rect l="l" t="t" r="r" b="b"/>
              <a:pathLst>
                <a:path w="93" h="54" extrusionOk="0">
                  <a:moveTo>
                    <a:pt x="80" y="1"/>
                  </a:moveTo>
                  <a:cubicBezTo>
                    <a:pt x="63" y="1"/>
                    <a:pt x="30" y="21"/>
                    <a:pt x="0" y="30"/>
                  </a:cubicBezTo>
                  <a:cubicBezTo>
                    <a:pt x="13" y="34"/>
                    <a:pt x="23" y="37"/>
                    <a:pt x="26" y="53"/>
                  </a:cubicBezTo>
                  <a:lnTo>
                    <a:pt x="93" y="10"/>
                  </a:lnTo>
                  <a:cubicBezTo>
                    <a:pt x="89" y="4"/>
                    <a:pt x="86" y="1"/>
                    <a:pt x="80"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9"/>
            <p:cNvSpPr/>
            <p:nvPr/>
          </p:nvSpPr>
          <p:spPr>
            <a:xfrm>
              <a:off x="4972153" y="2053059"/>
              <a:ext cx="2091" cy="480"/>
            </a:xfrm>
            <a:custGeom>
              <a:avLst/>
              <a:gdLst/>
              <a:ahLst/>
              <a:cxnLst/>
              <a:rect l="l" t="t" r="r" b="b"/>
              <a:pathLst>
                <a:path w="61" h="14" extrusionOk="0">
                  <a:moveTo>
                    <a:pt x="43" y="0"/>
                  </a:moveTo>
                  <a:cubicBezTo>
                    <a:pt x="27" y="0"/>
                    <a:pt x="7" y="7"/>
                    <a:pt x="0" y="10"/>
                  </a:cubicBezTo>
                  <a:cubicBezTo>
                    <a:pt x="4" y="10"/>
                    <a:pt x="10" y="14"/>
                    <a:pt x="16" y="14"/>
                  </a:cubicBezTo>
                  <a:cubicBezTo>
                    <a:pt x="30" y="14"/>
                    <a:pt x="43" y="7"/>
                    <a:pt x="60" y="3"/>
                  </a:cubicBezTo>
                  <a:cubicBezTo>
                    <a:pt x="53" y="0"/>
                    <a:pt x="50" y="0"/>
                    <a:pt x="43"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9"/>
            <p:cNvSpPr/>
            <p:nvPr/>
          </p:nvSpPr>
          <p:spPr>
            <a:xfrm>
              <a:off x="4969856" y="2056453"/>
              <a:ext cx="1954" cy="1782"/>
            </a:xfrm>
            <a:custGeom>
              <a:avLst/>
              <a:gdLst/>
              <a:ahLst/>
              <a:cxnLst/>
              <a:rect l="l" t="t" r="r" b="b"/>
              <a:pathLst>
                <a:path w="57" h="52" extrusionOk="0">
                  <a:moveTo>
                    <a:pt x="57" y="1"/>
                  </a:moveTo>
                  <a:lnTo>
                    <a:pt x="14" y="24"/>
                  </a:lnTo>
                  <a:lnTo>
                    <a:pt x="0" y="51"/>
                  </a:lnTo>
                  <a:lnTo>
                    <a:pt x="57" y="1"/>
                  </a:lnTo>
                  <a:close/>
                  <a:moveTo>
                    <a:pt x="0" y="51"/>
                  </a:moveTo>
                  <a:lnTo>
                    <a:pt x="0" y="51"/>
                  </a:lnTo>
                  <a:lnTo>
                    <a:pt x="0" y="5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9"/>
            <p:cNvSpPr/>
            <p:nvPr/>
          </p:nvSpPr>
          <p:spPr>
            <a:xfrm>
              <a:off x="5003689" y="2048261"/>
              <a:ext cx="3462" cy="2194"/>
            </a:xfrm>
            <a:custGeom>
              <a:avLst/>
              <a:gdLst/>
              <a:ahLst/>
              <a:cxnLst/>
              <a:rect l="l" t="t" r="r" b="b"/>
              <a:pathLst>
                <a:path w="101" h="64" extrusionOk="0">
                  <a:moveTo>
                    <a:pt x="13" y="1"/>
                  </a:moveTo>
                  <a:cubicBezTo>
                    <a:pt x="1" y="27"/>
                    <a:pt x="30" y="40"/>
                    <a:pt x="50" y="60"/>
                  </a:cubicBezTo>
                  <a:cubicBezTo>
                    <a:pt x="57" y="64"/>
                    <a:pt x="64" y="64"/>
                    <a:pt x="70" y="64"/>
                  </a:cubicBezTo>
                  <a:cubicBezTo>
                    <a:pt x="87" y="64"/>
                    <a:pt x="100" y="51"/>
                    <a:pt x="93" y="27"/>
                  </a:cubicBezTo>
                  <a:lnTo>
                    <a:pt x="13" y="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9"/>
            <p:cNvSpPr/>
            <p:nvPr/>
          </p:nvSpPr>
          <p:spPr>
            <a:xfrm>
              <a:off x="4996387" y="2054293"/>
              <a:ext cx="1405" cy="3668"/>
            </a:xfrm>
            <a:custGeom>
              <a:avLst/>
              <a:gdLst/>
              <a:ahLst/>
              <a:cxnLst/>
              <a:rect l="l" t="t" r="r" b="b"/>
              <a:pathLst>
                <a:path w="41" h="107" extrusionOk="0">
                  <a:moveTo>
                    <a:pt x="31" y="1"/>
                  </a:moveTo>
                  <a:cubicBezTo>
                    <a:pt x="21" y="30"/>
                    <a:pt x="21" y="50"/>
                    <a:pt x="1" y="67"/>
                  </a:cubicBezTo>
                  <a:lnTo>
                    <a:pt x="41" y="107"/>
                  </a:lnTo>
                  <a:lnTo>
                    <a:pt x="31" y="1"/>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9"/>
            <p:cNvSpPr/>
            <p:nvPr/>
          </p:nvSpPr>
          <p:spPr>
            <a:xfrm>
              <a:off x="5001529" y="2057036"/>
              <a:ext cx="5519" cy="2776"/>
            </a:xfrm>
            <a:custGeom>
              <a:avLst/>
              <a:gdLst/>
              <a:ahLst/>
              <a:cxnLst/>
              <a:rect l="l" t="t" r="r" b="b"/>
              <a:pathLst>
                <a:path w="161" h="81" extrusionOk="0">
                  <a:moveTo>
                    <a:pt x="70" y="1"/>
                  </a:moveTo>
                  <a:cubicBezTo>
                    <a:pt x="1" y="27"/>
                    <a:pt x="76" y="50"/>
                    <a:pt x="84" y="80"/>
                  </a:cubicBezTo>
                  <a:lnTo>
                    <a:pt x="100" y="80"/>
                  </a:lnTo>
                  <a:cubicBezTo>
                    <a:pt x="160" y="80"/>
                    <a:pt x="76" y="30"/>
                    <a:pt x="70"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9"/>
            <p:cNvSpPr/>
            <p:nvPr/>
          </p:nvSpPr>
          <p:spPr>
            <a:xfrm>
              <a:off x="5042286" y="2054773"/>
              <a:ext cx="2434" cy="5827"/>
            </a:xfrm>
            <a:custGeom>
              <a:avLst/>
              <a:gdLst/>
              <a:ahLst/>
              <a:cxnLst/>
              <a:rect l="l" t="t" r="r" b="b"/>
              <a:pathLst>
                <a:path w="71" h="170" extrusionOk="0">
                  <a:moveTo>
                    <a:pt x="71" y="0"/>
                  </a:moveTo>
                  <a:lnTo>
                    <a:pt x="17" y="116"/>
                  </a:lnTo>
                  <a:lnTo>
                    <a:pt x="1" y="160"/>
                  </a:lnTo>
                  <a:lnTo>
                    <a:pt x="17" y="169"/>
                  </a:lnTo>
                  <a:lnTo>
                    <a:pt x="31" y="123"/>
                  </a:lnTo>
                  <a:lnTo>
                    <a:pt x="71" y="0"/>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9"/>
            <p:cNvSpPr/>
            <p:nvPr/>
          </p:nvSpPr>
          <p:spPr>
            <a:xfrm>
              <a:off x="5059048" y="2085726"/>
              <a:ext cx="6307" cy="4627"/>
            </a:xfrm>
            <a:custGeom>
              <a:avLst/>
              <a:gdLst/>
              <a:ahLst/>
              <a:cxnLst/>
              <a:rect l="l" t="t" r="r" b="b"/>
              <a:pathLst>
                <a:path w="184" h="135" extrusionOk="0">
                  <a:moveTo>
                    <a:pt x="143" y="1"/>
                  </a:moveTo>
                  <a:cubicBezTo>
                    <a:pt x="140" y="14"/>
                    <a:pt x="130" y="18"/>
                    <a:pt x="120" y="18"/>
                  </a:cubicBezTo>
                  <a:lnTo>
                    <a:pt x="103" y="18"/>
                  </a:lnTo>
                  <a:cubicBezTo>
                    <a:pt x="97" y="14"/>
                    <a:pt x="90" y="14"/>
                    <a:pt x="83" y="14"/>
                  </a:cubicBezTo>
                  <a:cubicBezTo>
                    <a:pt x="73" y="14"/>
                    <a:pt x="63" y="18"/>
                    <a:pt x="60" y="30"/>
                  </a:cubicBezTo>
                  <a:cubicBezTo>
                    <a:pt x="146" y="44"/>
                    <a:pt x="0" y="110"/>
                    <a:pt x="87" y="134"/>
                  </a:cubicBezTo>
                  <a:cubicBezTo>
                    <a:pt x="183" y="67"/>
                    <a:pt x="150" y="67"/>
                    <a:pt x="143"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9"/>
            <p:cNvSpPr/>
            <p:nvPr/>
          </p:nvSpPr>
          <p:spPr>
            <a:xfrm>
              <a:off x="5063847" y="2084492"/>
              <a:ext cx="137" cy="1268"/>
            </a:xfrm>
            <a:custGeom>
              <a:avLst/>
              <a:gdLst/>
              <a:ahLst/>
              <a:cxnLst/>
              <a:rect l="l" t="t" r="r" b="b"/>
              <a:pathLst>
                <a:path w="4" h="37" extrusionOk="0">
                  <a:moveTo>
                    <a:pt x="0" y="0"/>
                  </a:moveTo>
                  <a:cubicBezTo>
                    <a:pt x="0" y="17"/>
                    <a:pt x="0" y="27"/>
                    <a:pt x="3" y="37"/>
                  </a:cubicBezTo>
                  <a:cubicBezTo>
                    <a:pt x="3" y="31"/>
                    <a:pt x="3" y="20"/>
                    <a:pt x="0"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9"/>
            <p:cNvSpPr/>
            <p:nvPr/>
          </p:nvSpPr>
          <p:spPr>
            <a:xfrm>
              <a:off x="4891257" y="2132001"/>
              <a:ext cx="1748" cy="2502"/>
            </a:xfrm>
            <a:custGeom>
              <a:avLst/>
              <a:gdLst/>
              <a:ahLst/>
              <a:cxnLst/>
              <a:rect l="l" t="t" r="r" b="b"/>
              <a:pathLst>
                <a:path w="51" h="73" extrusionOk="0">
                  <a:moveTo>
                    <a:pt x="1" y="0"/>
                  </a:moveTo>
                  <a:lnTo>
                    <a:pt x="28" y="73"/>
                  </a:lnTo>
                  <a:lnTo>
                    <a:pt x="51" y="53"/>
                  </a:lnTo>
                  <a:lnTo>
                    <a:pt x="1" y="0"/>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9"/>
            <p:cNvSpPr/>
            <p:nvPr/>
          </p:nvSpPr>
          <p:spPr>
            <a:xfrm>
              <a:off x="4893553" y="2128916"/>
              <a:ext cx="3668" cy="1954"/>
            </a:xfrm>
            <a:custGeom>
              <a:avLst/>
              <a:gdLst/>
              <a:ahLst/>
              <a:cxnLst/>
              <a:rect l="l" t="t" r="r" b="b"/>
              <a:pathLst>
                <a:path w="107" h="57" extrusionOk="0">
                  <a:moveTo>
                    <a:pt x="104" y="0"/>
                  </a:moveTo>
                  <a:lnTo>
                    <a:pt x="1" y="20"/>
                  </a:lnTo>
                  <a:lnTo>
                    <a:pt x="107" y="57"/>
                  </a:lnTo>
                  <a:cubicBezTo>
                    <a:pt x="84" y="40"/>
                    <a:pt x="96" y="14"/>
                    <a:pt x="104"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9"/>
            <p:cNvSpPr/>
            <p:nvPr/>
          </p:nvSpPr>
          <p:spPr>
            <a:xfrm>
              <a:off x="5073959" y="2185406"/>
              <a:ext cx="1748" cy="2091"/>
            </a:xfrm>
            <a:custGeom>
              <a:avLst/>
              <a:gdLst/>
              <a:ahLst/>
              <a:cxnLst/>
              <a:rect l="l" t="t" r="r" b="b"/>
              <a:pathLst>
                <a:path w="51" h="61" extrusionOk="0">
                  <a:moveTo>
                    <a:pt x="1" y="0"/>
                  </a:moveTo>
                  <a:lnTo>
                    <a:pt x="41" y="60"/>
                  </a:lnTo>
                  <a:cubicBezTo>
                    <a:pt x="47" y="40"/>
                    <a:pt x="50" y="27"/>
                    <a:pt x="27" y="7"/>
                  </a:cubicBezTo>
                  <a:lnTo>
                    <a:pt x="1" y="0"/>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9"/>
            <p:cNvSpPr/>
            <p:nvPr/>
          </p:nvSpPr>
          <p:spPr>
            <a:xfrm>
              <a:off x="5063367" y="2204978"/>
              <a:ext cx="2194" cy="2914"/>
            </a:xfrm>
            <a:custGeom>
              <a:avLst/>
              <a:gdLst/>
              <a:ahLst/>
              <a:cxnLst/>
              <a:rect l="l" t="t" r="r" b="b"/>
              <a:pathLst>
                <a:path w="64" h="85" extrusionOk="0">
                  <a:moveTo>
                    <a:pt x="7" y="0"/>
                  </a:moveTo>
                  <a:lnTo>
                    <a:pt x="0" y="11"/>
                  </a:lnTo>
                  <a:lnTo>
                    <a:pt x="63" y="84"/>
                  </a:lnTo>
                  <a:lnTo>
                    <a:pt x="7" y="0"/>
                  </a:ln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9"/>
            <p:cNvSpPr/>
            <p:nvPr/>
          </p:nvSpPr>
          <p:spPr>
            <a:xfrm>
              <a:off x="5046296" y="2213068"/>
              <a:ext cx="2297" cy="2537"/>
            </a:xfrm>
            <a:custGeom>
              <a:avLst/>
              <a:gdLst/>
              <a:ahLst/>
              <a:cxnLst/>
              <a:rect l="l" t="t" r="r" b="b"/>
              <a:pathLst>
                <a:path w="67" h="74" extrusionOk="0">
                  <a:moveTo>
                    <a:pt x="66" y="1"/>
                  </a:moveTo>
                  <a:cubicBezTo>
                    <a:pt x="60" y="1"/>
                    <a:pt x="57" y="4"/>
                    <a:pt x="54" y="11"/>
                  </a:cubicBezTo>
                  <a:cubicBezTo>
                    <a:pt x="57" y="8"/>
                    <a:pt x="63" y="4"/>
                    <a:pt x="66" y="1"/>
                  </a:cubicBezTo>
                  <a:close/>
                  <a:moveTo>
                    <a:pt x="54" y="11"/>
                  </a:moveTo>
                  <a:lnTo>
                    <a:pt x="54" y="11"/>
                  </a:lnTo>
                  <a:cubicBezTo>
                    <a:pt x="37" y="17"/>
                    <a:pt x="14" y="17"/>
                    <a:pt x="0" y="28"/>
                  </a:cubicBezTo>
                  <a:cubicBezTo>
                    <a:pt x="20" y="60"/>
                    <a:pt x="30" y="74"/>
                    <a:pt x="34" y="74"/>
                  </a:cubicBezTo>
                  <a:cubicBezTo>
                    <a:pt x="43" y="74"/>
                    <a:pt x="37" y="31"/>
                    <a:pt x="54" y="1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9"/>
            <p:cNvSpPr/>
            <p:nvPr/>
          </p:nvSpPr>
          <p:spPr>
            <a:xfrm>
              <a:off x="4910075" y="2354532"/>
              <a:ext cx="93852" cy="141395"/>
            </a:xfrm>
            <a:custGeom>
              <a:avLst/>
              <a:gdLst/>
              <a:ahLst/>
              <a:cxnLst/>
              <a:rect l="l" t="t" r="r" b="b"/>
              <a:pathLst>
                <a:path w="2738" h="4125" extrusionOk="0">
                  <a:moveTo>
                    <a:pt x="2313" y="356"/>
                  </a:moveTo>
                  <a:cubicBezTo>
                    <a:pt x="2303" y="356"/>
                    <a:pt x="2313" y="370"/>
                    <a:pt x="2319" y="379"/>
                  </a:cubicBezTo>
                  <a:lnTo>
                    <a:pt x="2342" y="366"/>
                  </a:lnTo>
                  <a:cubicBezTo>
                    <a:pt x="2326" y="359"/>
                    <a:pt x="2319" y="356"/>
                    <a:pt x="2313" y="356"/>
                  </a:cubicBezTo>
                  <a:close/>
                  <a:moveTo>
                    <a:pt x="0" y="0"/>
                  </a:moveTo>
                  <a:lnTo>
                    <a:pt x="0" y="0"/>
                  </a:lnTo>
                  <a:cubicBezTo>
                    <a:pt x="186" y="137"/>
                    <a:pt x="336" y="280"/>
                    <a:pt x="452" y="429"/>
                  </a:cubicBezTo>
                  <a:cubicBezTo>
                    <a:pt x="767" y="835"/>
                    <a:pt x="850" y="1626"/>
                    <a:pt x="850" y="2486"/>
                  </a:cubicBezTo>
                  <a:cubicBezTo>
                    <a:pt x="850" y="3031"/>
                    <a:pt x="818" y="3603"/>
                    <a:pt x="784" y="4124"/>
                  </a:cubicBezTo>
                  <a:cubicBezTo>
                    <a:pt x="804" y="4107"/>
                    <a:pt x="821" y="4087"/>
                    <a:pt x="861" y="4061"/>
                  </a:cubicBezTo>
                  <a:lnTo>
                    <a:pt x="861" y="4061"/>
                  </a:lnTo>
                  <a:lnTo>
                    <a:pt x="850" y="4087"/>
                  </a:lnTo>
                  <a:cubicBezTo>
                    <a:pt x="867" y="4095"/>
                    <a:pt x="881" y="4101"/>
                    <a:pt x="890" y="4101"/>
                  </a:cubicBezTo>
                  <a:cubicBezTo>
                    <a:pt x="930" y="4101"/>
                    <a:pt x="934" y="4044"/>
                    <a:pt x="977" y="4011"/>
                  </a:cubicBezTo>
                  <a:lnTo>
                    <a:pt x="970" y="4008"/>
                  </a:lnTo>
                  <a:cubicBezTo>
                    <a:pt x="1040" y="3848"/>
                    <a:pt x="1043" y="3981"/>
                    <a:pt x="1103" y="3816"/>
                  </a:cubicBezTo>
                  <a:lnTo>
                    <a:pt x="1137" y="3859"/>
                  </a:lnTo>
                  <a:cubicBezTo>
                    <a:pt x="1149" y="3868"/>
                    <a:pt x="1160" y="3871"/>
                    <a:pt x="1166" y="3871"/>
                  </a:cubicBezTo>
                  <a:cubicBezTo>
                    <a:pt x="1220" y="3871"/>
                    <a:pt x="1193" y="3702"/>
                    <a:pt x="1276" y="3666"/>
                  </a:cubicBezTo>
                  <a:lnTo>
                    <a:pt x="1276" y="3712"/>
                  </a:lnTo>
                  <a:cubicBezTo>
                    <a:pt x="1342" y="3699"/>
                    <a:pt x="1246" y="3500"/>
                    <a:pt x="1266" y="3453"/>
                  </a:cubicBezTo>
                  <a:cubicBezTo>
                    <a:pt x="1266" y="3449"/>
                    <a:pt x="1263" y="3446"/>
                    <a:pt x="1260" y="3446"/>
                  </a:cubicBezTo>
                  <a:cubicBezTo>
                    <a:pt x="1253" y="3446"/>
                    <a:pt x="1236" y="3460"/>
                    <a:pt x="1223" y="3463"/>
                  </a:cubicBezTo>
                  <a:cubicBezTo>
                    <a:pt x="1233" y="3420"/>
                    <a:pt x="1243" y="3406"/>
                    <a:pt x="1256" y="3406"/>
                  </a:cubicBezTo>
                  <a:cubicBezTo>
                    <a:pt x="1263" y="3406"/>
                    <a:pt x="1276" y="3417"/>
                    <a:pt x="1289" y="3426"/>
                  </a:cubicBezTo>
                  <a:cubicBezTo>
                    <a:pt x="1299" y="3437"/>
                    <a:pt x="1316" y="3446"/>
                    <a:pt x="1329" y="3446"/>
                  </a:cubicBezTo>
                  <a:cubicBezTo>
                    <a:pt x="1342" y="3446"/>
                    <a:pt x="1353" y="3440"/>
                    <a:pt x="1366" y="3430"/>
                  </a:cubicBezTo>
                  <a:cubicBezTo>
                    <a:pt x="1346" y="3393"/>
                    <a:pt x="1276" y="3390"/>
                    <a:pt x="1306" y="3330"/>
                  </a:cubicBezTo>
                  <a:cubicBezTo>
                    <a:pt x="1299" y="3287"/>
                    <a:pt x="1525" y="3253"/>
                    <a:pt x="1508" y="3130"/>
                  </a:cubicBezTo>
                  <a:lnTo>
                    <a:pt x="1508" y="3130"/>
                  </a:lnTo>
                  <a:cubicBezTo>
                    <a:pt x="1522" y="3158"/>
                    <a:pt x="1532" y="3181"/>
                    <a:pt x="1555" y="3181"/>
                  </a:cubicBezTo>
                  <a:cubicBezTo>
                    <a:pt x="1562" y="3181"/>
                    <a:pt x="1572" y="3181"/>
                    <a:pt x="1582" y="3174"/>
                  </a:cubicBezTo>
                  <a:cubicBezTo>
                    <a:pt x="1632" y="3121"/>
                    <a:pt x="1592" y="2951"/>
                    <a:pt x="1701" y="2948"/>
                  </a:cubicBezTo>
                  <a:cubicBezTo>
                    <a:pt x="1701" y="2934"/>
                    <a:pt x="1695" y="2928"/>
                    <a:pt x="1688" y="2925"/>
                  </a:cubicBezTo>
                  <a:cubicBezTo>
                    <a:pt x="1678" y="2931"/>
                    <a:pt x="1672" y="2934"/>
                    <a:pt x="1661" y="2934"/>
                  </a:cubicBezTo>
                  <a:cubicBezTo>
                    <a:pt x="1658" y="2934"/>
                    <a:pt x="1655" y="2934"/>
                    <a:pt x="1652" y="2931"/>
                  </a:cubicBezTo>
                  <a:cubicBezTo>
                    <a:pt x="1661" y="2925"/>
                    <a:pt x="1672" y="2922"/>
                    <a:pt x="1678" y="2922"/>
                  </a:cubicBezTo>
                  <a:cubicBezTo>
                    <a:pt x="1681" y="2922"/>
                    <a:pt x="1685" y="2922"/>
                    <a:pt x="1688" y="2925"/>
                  </a:cubicBezTo>
                  <a:cubicBezTo>
                    <a:pt x="1738" y="2891"/>
                    <a:pt x="1815" y="2792"/>
                    <a:pt x="1874" y="2785"/>
                  </a:cubicBezTo>
                  <a:cubicBezTo>
                    <a:pt x="1735" y="2655"/>
                    <a:pt x="2114" y="2529"/>
                    <a:pt x="1957" y="2449"/>
                  </a:cubicBezTo>
                  <a:cubicBezTo>
                    <a:pt x="1987" y="2400"/>
                    <a:pt x="2014" y="2353"/>
                    <a:pt x="2040" y="2304"/>
                  </a:cubicBezTo>
                  <a:lnTo>
                    <a:pt x="2020" y="2300"/>
                  </a:lnTo>
                  <a:cubicBezTo>
                    <a:pt x="2057" y="2197"/>
                    <a:pt x="2106" y="2181"/>
                    <a:pt x="2160" y="2164"/>
                  </a:cubicBezTo>
                  <a:cubicBezTo>
                    <a:pt x="2160" y="2144"/>
                    <a:pt x="2153" y="2144"/>
                    <a:pt x="2143" y="2144"/>
                  </a:cubicBezTo>
                  <a:lnTo>
                    <a:pt x="2130" y="2144"/>
                  </a:lnTo>
                  <a:cubicBezTo>
                    <a:pt x="2157" y="1985"/>
                    <a:pt x="2173" y="1974"/>
                    <a:pt x="2299" y="1882"/>
                  </a:cubicBezTo>
                  <a:lnTo>
                    <a:pt x="2253" y="1851"/>
                  </a:lnTo>
                  <a:cubicBezTo>
                    <a:pt x="2299" y="1828"/>
                    <a:pt x="2253" y="1606"/>
                    <a:pt x="2366" y="1483"/>
                  </a:cubicBezTo>
                  <a:lnTo>
                    <a:pt x="2356" y="1483"/>
                  </a:lnTo>
                  <a:cubicBezTo>
                    <a:pt x="2350" y="1483"/>
                    <a:pt x="2342" y="1486"/>
                    <a:pt x="2336" y="1489"/>
                  </a:cubicBezTo>
                  <a:cubicBezTo>
                    <a:pt x="2456" y="1347"/>
                    <a:pt x="2313" y="1051"/>
                    <a:pt x="2525" y="1047"/>
                  </a:cubicBezTo>
                  <a:lnTo>
                    <a:pt x="2609" y="951"/>
                  </a:lnTo>
                  <a:lnTo>
                    <a:pt x="2609" y="951"/>
                  </a:lnTo>
                  <a:cubicBezTo>
                    <a:pt x="2598" y="1008"/>
                    <a:pt x="2609" y="1020"/>
                    <a:pt x="2625" y="1020"/>
                  </a:cubicBezTo>
                  <a:cubicBezTo>
                    <a:pt x="2635" y="1020"/>
                    <a:pt x="2649" y="1017"/>
                    <a:pt x="2658" y="1014"/>
                  </a:cubicBezTo>
                  <a:cubicBezTo>
                    <a:pt x="2672" y="1008"/>
                    <a:pt x="2681" y="1004"/>
                    <a:pt x="2695" y="1004"/>
                  </a:cubicBezTo>
                  <a:cubicBezTo>
                    <a:pt x="2705" y="1004"/>
                    <a:pt x="2712" y="1008"/>
                    <a:pt x="2715" y="1024"/>
                  </a:cubicBezTo>
                  <a:cubicBezTo>
                    <a:pt x="2738" y="981"/>
                    <a:pt x="2715" y="905"/>
                    <a:pt x="2689" y="905"/>
                  </a:cubicBezTo>
                  <a:cubicBezTo>
                    <a:pt x="2681" y="905"/>
                    <a:pt x="2672" y="911"/>
                    <a:pt x="2665" y="928"/>
                  </a:cubicBezTo>
                  <a:lnTo>
                    <a:pt x="2672" y="941"/>
                  </a:lnTo>
                  <a:cubicBezTo>
                    <a:pt x="2565" y="937"/>
                    <a:pt x="2685" y="748"/>
                    <a:pt x="2612" y="735"/>
                  </a:cubicBezTo>
                  <a:cubicBezTo>
                    <a:pt x="2635" y="652"/>
                    <a:pt x="2638" y="629"/>
                    <a:pt x="2645" y="582"/>
                  </a:cubicBezTo>
                  <a:cubicBezTo>
                    <a:pt x="2649" y="539"/>
                    <a:pt x="2649" y="502"/>
                    <a:pt x="2649" y="469"/>
                  </a:cubicBezTo>
                  <a:cubicBezTo>
                    <a:pt x="2645" y="439"/>
                    <a:pt x="2652" y="399"/>
                    <a:pt x="2632" y="390"/>
                  </a:cubicBezTo>
                  <a:cubicBezTo>
                    <a:pt x="2592" y="396"/>
                    <a:pt x="2559" y="402"/>
                    <a:pt x="2525" y="402"/>
                  </a:cubicBezTo>
                  <a:cubicBezTo>
                    <a:pt x="2549" y="376"/>
                    <a:pt x="2575" y="347"/>
                    <a:pt x="2605" y="319"/>
                  </a:cubicBezTo>
                  <a:lnTo>
                    <a:pt x="2605" y="319"/>
                  </a:lnTo>
                  <a:lnTo>
                    <a:pt x="2539" y="327"/>
                  </a:lnTo>
                  <a:cubicBezTo>
                    <a:pt x="2512" y="343"/>
                    <a:pt x="2489" y="386"/>
                    <a:pt x="2516" y="386"/>
                  </a:cubicBezTo>
                  <a:lnTo>
                    <a:pt x="2522" y="386"/>
                  </a:lnTo>
                  <a:cubicBezTo>
                    <a:pt x="2512" y="396"/>
                    <a:pt x="2505" y="399"/>
                    <a:pt x="2499" y="399"/>
                  </a:cubicBezTo>
                  <a:cubicBezTo>
                    <a:pt x="2482" y="399"/>
                    <a:pt x="2485" y="347"/>
                    <a:pt x="2489" y="330"/>
                  </a:cubicBezTo>
                  <a:lnTo>
                    <a:pt x="2489" y="330"/>
                  </a:lnTo>
                  <a:cubicBezTo>
                    <a:pt x="2439" y="350"/>
                    <a:pt x="2442" y="373"/>
                    <a:pt x="2449" y="393"/>
                  </a:cubicBezTo>
                  <a:cubicBezTo>
                    <a:pt x="2456" y="413"/>
                    <a:pt x="2462" y="429"/>
                    <a:pt x="2453" y="429"/>
                  </a:cubicBezTo>
                  <a:lnTo>
                    <a:pt x="2433" y="422"/>
                  </a:lnTo>
                  <a:lnTo>
                    <a:pt x="2442" y="416"/>
                  </a:lnTo>
                  <a:cubicBezTo>
                    <a:pt x="2429" y="382"/>
                    <a:pt x="2436" y="347"/>
                    <a:pt x="2386" y="347"/>
                  </a:cubicBezTo>
                  <a:lnTo>
                    <a:pt x="2382" y="347"/>
                  </a:lnTo>
                  <a:cubicBezTo>
                    <a:pt x="2326" y="362"/>
                    <a:pt x="2353" y="399"/>
                    <a:pt x="2333" y="399"/>
                  </a:cubicBezTo>
                  <a:cubicBezTo>
                    <a:pt x="2333" y="402"/>
                    <a:pt x="2330" y="406"/>
                    <a:pt x="2319" y="406"/>
                  </a:cubicBezTo>
                  <a:cubicBezTo>
                    <a:pt x="2316" y="406"/>
                    <a:pt x="2310" y="406"/>
                    <a:pt x="2296" y="402"/>
                  </a:cubicBezTo>
                  <a:lnTo>
                    <a:pt x="2173" y="406"/>
                  </a:lnTo>
                  <a:lnTo>
                    <a:pt x="2226" y="339"/>
                  </a:lnTo>
                  <a:cubicBezTo>
                    <a:pt x="2173" y="310"/>
                    <a:pt x="2110" y="339"/>
                    <a:pt x="2163" y="273"/>
                  </a:cubicBezTo>
                  <a:lnTo>
                    <a:pt x="2163" y="273"/>
                  </a:lnTo>
                  <a:cubicBezTo>
                    <a:pt x="2130" y="313"/>
                    <a:pt x="2060" y="323"/>
                    <a:pt x="1980" y="323"/>
                  </a:cubicBezTo>
                  <a:cubicBezTo>
                    <a:pt x="1927" y="323"/>
                    <a:pt x="1871" y="319"/>
                    <a:pt x="1818" y="313"/>
                  </a:cubicBezTo>
                  <a:cubicBezTo>
                    <a:pt x="1767" y="310"/>
                    <a:pt x="1718" y="303"/>
                    <a:pt x="1688" y="303"/>
                  </a:cubicBezTo>
                  <a:cubicBezTo>
                    <a:pt x="1668" y="303"/>
                    <a:pt x="1652" y="307"/>
                    <a:pt x="1645" y="310"/>
                  </a:cubicBezTo>
                  <a:cubicBezTo>
                    <a:pt x="1572" y="253"/>
                    <a:pt x="1499" y="243"/>
                    <a:pt x="1402" y="240"/>
                  </a:cubicBezTo>
                  <a:cubicBezTo>
                    <a:pt x="1425" y="227"/>
                    <a:pt x="1452" y="157"/>
                    <a:pt x="1369" y="157"/>
                  </a:cubicBezTo>
                  <a:cubicBezTo>
                    <a:pt x="1379" y="307"/>
                    <a:pt x="1226" y="213"/>
                    <a:pt x="1140" y="290"/>
                  </a:cubicBezTo>
                  <a:cubicBezTo>
                    <a:pt x="1169" y="236"/>
                    <a:pt x="910" y="240"/>
                    <a:pt x="1010" y="157"/>
                  </a:cubicBezTo>
                  <a:lnTo>
                    <a:pt x="1010" y="157"/>
                  </a:lnTo>
                  <a:cubicBezTo>
                    <a:pt x="944" y="160"/>
                    <a:pt x="1000" y="213"/>
                    <a:pt x="944" y="243"/>
                  </a:cubicBezTo>
                  <a:cubicBezTo>
                    <a:pt x="795" y="154"/>
                    <a:pt x="582" y="213"/>
                    <a:pt x="389" y="147"/>
                  </a:cubicBezTo>
                  <a:cubicBezTo>
                    <a:pt x="389" y="127"/>
                    <a:pt x="429" y="103"/>
                    <a:pt x="392" y="67"/>
                  </a:cubicBezTo>
                  <a:lnTo>
                    <a:pt x="392" y="67"/>
                  </a:lnTo>
                  <a:lnTo>
                    <a:pt x="266" y="140"/>
                  </a:lnTo>
                  <a:cubicBezTo>
                    <a:pt x="236" y="123"/>
                    <a:pt x="249" y="54"/>
                    <a:pt x="209" y="54"/>
                  </a:cubicBezTo>
                  <a:cubicBezTo>
                    <a:pt x="203" y="54"/>
                    <a:pt x="189" y="57"/>
                    <a:pt x="173" y="67"/>
                  </a:cubicBezTo>
                  <a:cubicBezTo>
                    <a:pt x="186" y="54"/>
                    <a:pt x="206" y="34"/>
                    <a:pt x="183" y="20"/>
                  </a:cubicBezTo>
                  <a:cubicBezTo>
                    <a:pt x="120" y="20"/>
                    <a:pt x="60" y="14"/>
                    <a:pt x="0" y="0"/>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9"/>
            <p:cNvSpPr/>
            <p:nvPr/>
          </p:nvSpPr>
          <p:spPr>
            <a:xfrm>
              <a:off x="4983636" y="2460793"/>
              <a:ext cx="960" cy="720"/>
            </a:xfrm>
            <a:custGeom>
              <a:avLst/>
              <a:gdLst/>
              <a:ahLst/>
              <a:cxnLst/>
              <a:rect l="l" t="t" r="r" b="b"/>
              <a:pathLst>
                <a:path w="28" h="21" extrusionOk="0">
                  <a:moveTo>
                    <a:pt x="27" y="1"/>
                  </a:moveTo>
                  <a:lnTo>
                    <a:pt x="0" y="21"/>
                  </a:lnTo>
                  <a:cubicBezTo>
                    <a:pt x="7" y="18"/>
                    <a:pt x="17" y="11"/>
                    <a:pt x="27" y="1"/>
                  </a:cubicBezTo>
                  <a:close/>
                </a:path>
              </a:pathLst>
            </a:custGeom>
            <a:solidFill>
              <a:srgbClr val="FF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9"/>
            <p:cNvSpPr/>
            <p:nvPr/>
          </p:nvSpPr>
          <p:spPr>
            <a:xfrm>
              <a:off x="4978734" y="2468231"/>
              <a:ext cx="960" cy="343"/>
            </a:xfrm>
            <a:custGeom>
              <a:avLst/>
              <a:gdLst/>
              <a:ahLst/>
              <a:cxnLst/>
              <a:rect l="l" t="t" r="r" b="b"/>
              <a:pathLst>
                <a:path w="28" h="10" extrusionOk="0">
                  <a:moveTo>
                    <a:pt x="1" y="0"/>
                  </a:moveTo>
                  <a:lnTo>
                    <a:pt x="24" y="10"/>
                  </a:lnTo>
                  <a:cubicBezTo>
                    <a:pt x="28" y="3"/>
                    <a:pt x="20" y="0"/>
                    <a:pt x="14" y="0"/>
                  </a:cubicBezTo>
                  <a:close/>
                </a:path>
              </a:pathLst>
            </a:custGeom>
            <a:solidFill>
              <a:srgbClr val="FF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9"/>
            <p:cNvSpPr/>
            <p:nvPr/>
          </p:nvSpPr>
          <p:spPr>
            <a:xfrm>
              <a:off x="5004134" y="2422059"/>
              <a:ext cx="2091" cy="1200"/>
            </a:xfrm>
            <a:custGeom>
              <a:avLst/>
              <a:gdLst/>
              <a:ahLst/>
              <a:cxnLst/>
              <a:rect l="l" t="t" r="r" b="b"/>
              <a:pathLst>
                <a:path w="61" h="35" extrusionOk="0">
                  <a:moveTo>
                    <a:pt x="60" y="1"/>
                  </a:moveTo>
                  <a:lnTo>
                    <a:pt x="0" y="21"/>
                  </a:lnTo>
                  <a:cubicBezTo>
                    <a:pt x="14" y="21"/>
                    <a:pt x="24" y="34"/>
                    <a:pt x="37" y="34"/>
                  </a:cubicBezTo>
                  <a:cubicBezTo>
                    <a:pt x="44" y="34"/>
                    <a:pt x="54" y="27"/>
                    <a:pt x="60" y="1"/>
                  </a:cubicBezTo>
                  <a:close/>
                </a:path>
              </a:pathLst>
            </a:custGeom>
            <a:solidFill>
              <a:srgbClr val="FF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9"/>
            <p:cNvSpPr/>
            <p:nvPr/>
          </p:nvSpPr>
          <p:spPr>
            <a:xfrm>
              <a:off x="4966668" y="2454657"/>
              <a:ext cx="1268" cy="480"/>
            </a:xfrm>
            <a:custGeom>
              <a:avLst/>
              <a:gdLst/>
              <a:ahLst/>
              <a:cxnLst/>
              <a:rect l="l" t="t" r="r" b="b"/>
              <a:pathLst>
                <a:path w="37" h="14" extrusionOk="0">
                  <a:moveTo>
                    <a:pt x="27" y="1"/>
                  </a:moveTo>
                  <a:cubicBezTo>
                    <a:pt x="21" y="1"/>
                    <a:pt x="10" y="4"/>
                    <a:pt x="1" y="10"/>
                  </a:cubicBezTo>
                  <a:cubicBezTo>
                    <a:pt x="4" y="13"/>
                    <a:pt x="7" y="13"/>
                    <a:pt x="10" y="13"/>
                  </a:cubicBezTo>
                  <a:cubicBezTo>
                    <a:pt x="21" y="13"/>
                    <a:pt x="27" y="10"/>
                    <a:pt x="37" y="4"/>
                  </a:cubicBezTo>
                  <a:cubicBezTo>
                    <a:pt x="34" y="1"/>
                    <a:pt x="30" y="1"/>
                    <a:pt x="27" y="1"/>
                  </a:cubicBezTo>
                  <a:close/>
                </a:path>
              </a:pathLst>
            </a:custGeom>
            <a:solidFill>
              <a:srgbClr val="FF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9"/>
            <p:cNvSpPr/>
            <p:nvPr/>
          </p:nvSpPr>
          <p:spPr>
            <a:xfrm>
              <a:off x="4921113" y="2340855"/>
              <a:ext cx="377" cy="137"/>
            </a:xfrm>
            <a:custGeom>
              <a:avLst/>
              <a:gdLst/>
              <a:ahLst/>
              <a:cxnLst/>
              <a:rect l="l" t="t" r="r" b="b"/>
              <a:pathLst>
                <a:path w="11" h="4" extrusionOk="0">
                  <a:moveTo>
                    <a:pt x="4" y="1"/>
                  </a:moveTo>
                  <a:cubicBezTo>
                    <a:pt x="4" y="1"/>
                    <a:pt x="0" y="1"/>
                    <a:pt x="0" y="4"/>
                  </a:cubicBezTo>
                  <a:cubicBezTo>
                    <a:pt x="4" y="4"/>
                    <a:pt x="7" y="1"/>
                    <a:pt x="10" y="1"/>
                  </a:cubicBezTo>
                  <a:close/>
                </a:path>
              </a:pathLst>
            </a:custGeom>
            <a:solidFill>
              <a:srgbClr val="FF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9"/>
            <p:cNvSpPr/>
            <p:nvPr/>
          </p:nvSpPr>
          <p:spPr>
            <a:xfrm>
              <a:off x="5002420" y="2354635"/>
              <a:ext cx="960" cy="514"/>
            </a:xfrm>
            <a:custGeom>
              <a:avLst/>
              <a:gdLst/>
              <a:ahLst/>
              <a:cxnLst/>
              <a:rect l="l" t="t" r="r" b="b"/>
              <a:pathLst>
                <a:path w="28" h="15" extrusionOk="0">
                  <a:moveTo>
                    <a:pt x="4" y="1"/>
                  </a:moveTo>
                  <a:lnTo>
                    <a:pt x="4" y="1"/>
                  </a:lnTo>
                  <a:cubicBezTo>
                    <a:pt x="1" y="1"/>
                    <a:pt x="1" y="5"/>
                    <a:pt x="18" y="14"/>
                  </a:cubicBezTo>
                  <a:cubicBezTo>
                    <a:pt x="21" y="11"/>
                    <a:pt x="24" y="11"/>
                    <a:pt x="27" y="11"/>
                  </a:cubicBezTo>
                  <a:cubicBezTo>
                    <a:pt x="18" y="5"/>
                    <a:pt x="7" y="1"/>
                    <a:pt x="4" y="1"/>
                  </a:cubicBezTo>
                  <a:close/>
                </a:path>
              </a:pathLst>
            </a:custGeom>
            <a:solidFill>
              <a:srgbClr val="FF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9"/>
            <p:cNvSpPr/>
            <p:nvPr/>
          </p:nvSpPr>
          <p:spPr>
            <a:xfrm>
              <a:off x="4871341" y="2329921"/>
              <a:ext cx="151061" cy="179340"/>
            </a:xfrm>
            <a:custGeom>
              <a:avLst/>
              <a:gdLst/>
              <a:ahLst/>
              <a:cxnLst/>
              <a:rect l="l" t="t" r="r" b="b"/>
              <a:pathLst>
                <a:path w="4407" h="5232" extrusionOk="0">
                  <a:moveTo>
                    <a:pt x="3443" y="1074"/>
                  </a:moveTo>
                  <a:cubicBezTo>
                    <a:pt x="3449" y="1074"/>
                    <a:pt x="3456" y="1077"/>
                    <a:pt x="3472" y="1084"/>
                  </a:cubicBezTo>
                  <a:lnTo>
                    <a:pt x="3449" y="1097"/>
                  </a:lnTo>
                  <a:cubicBezTo>
                    <a:pt x="3443" y="1088"/>
                    <a:pt x="3433" y="1074"/>
                    <a:pt x="3443" y="1074"/>
                  </a:cubicBezTo>
                  <a:close/>
                  <a:moveTo>
                    <a:pt x="3276" y="3839"/>
                  </a:moveTo>
                  <a:lnTo>
                    <a:pt x="3273" y="3841"/>
                  </a:lnTo>
                  <a:lnTo>
                    <a:pt x="3273" y="3841"/>
                  </a:lnTo>
                  <a:cubicBezTo>
                    <a:pt x="3274" y="3841"/>
                    <a:pt x="3275" y="3840"/>
                    <a:pt x="3276" y="3839"/>
                  </a:cubicBezTo>
                  <a:close/>
                  <a:moveTo>
                    <a:pt x="2961" y="4310"/>
                  </a:moveTo>
                  <a:cubicBezTo>
                    <a:pt x="2961" y="4310"/>
                    <a:pt x="2957" y="4310"/>
                    <a:pt x="2957" y="4314"/>
                  </a:cubicBezTo>
                  <a:cubicBezTo>
                    <a:pt x="2960" y="4313"/>
                    <a:pt x="2962" y="4312"/>
                    <a:pt x="2964" y="4310"/>
                  </a:cubicBezTo>
                  <a:lnTo>
                    <a:pt x="2964" y="4310"/>
                  </a:lnTo>
                  <a:cubicBezTo>
                    <a:pt x="2963" y="4310"/>
                    <a:pt x="2962" y="4310"/>
                    <a:pt x="2961" y="4310"/>
                  </a:cubicBezTo>
                  <a:close/>
                  <a:moveTo>
                    <a:pt x="63" y="1"/>
                  </a:moveTo>
                  <a:cubicBezTo>
                    <a:pt x="54" y="34"/>
                    <a:pt x="31" y="54"/>
                    <a:pt x="0" y="77"/>
                  </a:cubicBezTo>
                  <a:cubicBezTo>
                    <a:pt x="180" y="160"/>
                    <a:pt x="342" y="240"/>
                    <a:pt x="499" y="323"/>
                  </a:cubicBezTo>
                  <a:cubicBezTo>
                    <a:pt x="499" y="327"/>
                    <a:pt x="499" y="327"/>
                    <a:pt x="502" y="327"/>
                  </a:cubicBezTo>
                  <a:cubicBezTo>
                    <a:pt x="741" y="450"/>
                    <a:pt x="951" y="579"/>
                    <a:pt x="1130" y="718"/>
                  </a:cubicBezTo>
                  <a:cubicBezTo>
                    <a:pt x="1190" y="732"/>
                    <a:pt x="1250" y="738"/>
                    <a:pt x="1313" y="738"/>
                  </a:cubicBezTo>
                  <a:cubicBezTo>
                    <a:pt x="1336" y="752"/>
                    <a:pt x="1316" y="772"/>
                    <a:pt x="1303" y="785"/>
                  </a:cubicBezTo>
                  <a:cubicBezTo>
                    <a:pt x="1319" y="775"/>
                    <a:pt x="1333" y="772"/>
                    <a:pt x="1339" y="772"/>
                  </a:cubicBezTo>
                  <a:cubicBezTo>
                    <a:pt x="1379" y="772"/>
                    <a:pt x="1366" y="841"/>
                    <a:pt x="1396" y="858"/>
                  </a:cubicBezTo>
                  <a:lnTo>
                    <a:pt x="1522" y="785"/>
                  </a:lnTo>
                  <a:lnTo>
                    <a:pt x="1522" y="785"/>
                  </a:lnTo>
                  <a:cubicBezTo>
                    <a:pt x="1559" y="821"/>
                    <a:pt x="1519" y="845"/>
                    <a:pt x="1519" y="865"/>
                  </a:cubicBezTo>
                  <a:cubicBezTo>
                    <a:pt x="1712" y="931"/>
                    <a:pt x="1925" y="872"/>
                    <a:pt x="2074" y="961"/>
                  </a:cubicBezTo>
                  <a:cubicBezTo>
                    <a:pt x="2130" y="931"/>
                    <a:pt x="2074" y="878"/>
                    <a:pt x="2140" y="875"/>
                  </a:cubicBezTo>
                  <a:lnTo>
                    <a:pt x="2140" y="875"/>
                  </a:lnTo>
                  <a:cubicBezTo>
                    <a:pt x="2040" y="958"/>
                    <a:pt x="2299" y="954"/>
                    <a:pt x="2270" y="1008"/>
                  </a:cubicBezTo>
                  <a:cubicBezTo>
                    <a:pt x="2356" y="931"/>
                    <a:pt x="2509" y="1025"/>
                    <a:pt x="2499" y="875"/>
                  </a:cubicBezTo>
                  <a:cubicBezTo>
                    <a:pt x="2582" y="875"/>
                    <a:pt x="2555" y="945"/>
                    <a:pt x="2532" y="958"/>
                  </a:cubicBezTo>
                  <a:cubicBezTo>
                    <a:pt x="2629" y="961"/>
                    <a:pt x="2702" y="971"/>
                    <a:pt x="2775" y="1028"/>
                  </a:cubicBezTo>
                  <a:cubicBezTo>
                    <a:pt x="2782" y="1025"/>
                    <a:pt x="2798" y="1021"/>
                    <a:pt x="2818" y="1021"/>
                  </a:cubicBezTo>
                  <a:cubicBezTo>
                    <a:pt x="2848" y="1021"/>
                    <a:pt x="2897" y="1028"/>
                    <a:pt x="2948" y="1031"/>
                  </a:cubicBezTo>
                  <a:cubicBezTo>
                    <a:pt x="3001" y="1037"/>
                    <a:pt x="3057" y="1041"/>
                    <a:pt x="3110" y="1041"/>
                  </a:cubicBezTo>
                  <a:cubicBezTo>
                    <a:pt x="3190" y="1041"/>
                    <a:pt x="3260" y="1031"/>
                    <a:pt x="3293" y="991"/>
                  </a:cubicBezTo>
                  <a:lnTo>
                    <a:pt x="3293" y="991"/>
                  </a:lnTo>
                  <a:cubicBezTo>
                    <a:pt x="3240" y="1057"/>
                    <a:pt x="3303" y="1028"/>
                    <a:pt x="3356" y="1057"/>
                  </a:cubicBezTo>
                  <a:lnTo>
                    <a:pt x="3303" y="1124"/>
                  </a:lnTo>
                  <a:lnTo>
                    <a:pt x="3426" y="1120"/>
                  </a:lnTo>
                  <a:cubicBezTo>
                    <a:pt x="3440" y="1124"/>
                    <a:pt x="3446" y="1124"/>
                    <a:pt x="3449" y="1124"/>
                  </a:cubicBezTo>
                  <a:cubicBezTo>
                    <a:pt x="3460" y="1124"/>
                    <a:pt x="3463" y="1120"/>
                    <a:pt x="3463" y="1117"/>
                  </a:cubicBezTo>
                  <a:cubicBezTo>
                    <a:pt x="3483" y="1117"/>
                    <a:pt x="3456" y="1080"/>
                    <a:pt x="3512" y="1065"/>
                  </a:cubicBezTo>
                  <a:lnTo>
                    <a:pt x="3516" y="1065"/>
                  </a:lnTo>
                  <a:cubicBezTo>
                    <a:pt x="3566" y="1065"/>
                    <a:pt x="3559" y="1100"/>
                    <a:pt x="3572" y="1134"/>
                  </a:cubicBezTo>
                  <a:lnTo>
                    <a:pt x="3563" y="1140"/>
                  </a:lnTo>
                  <a:lnTo>
                    <a:pt x="3583" y="1147"/>
                  </a:lnTo>
                  <a:cubicBezTo>
                    <a:pt x="3592" y="1147"/>
                    <a:pt x="3586" y="1131"/>
                    <a:pt x="3579" y="1111"/>
                  </a:cubicBezTo>
                  <a:cubicBezTo>
                    <a:pt x="3572" y="1091"/>
                    <a:pt x="3569" y="1068"/>
                    <a:pt x="3619" y="1048"/>
                  </a:cubicBezTo>
                  <a:lnTo>
                    <a:pt x="3619" y="1048"/>
                  </a:lnTo>
                  <a:cubicBezTo>
                    <a:pt x="3615" y="1065"/>
                    <a:pt x="3612" y="1117"/>
                    <a:pt x="3629" y="1117"/>
                  </a:cubicBezTo>
                  <a:cubicBezTo>
                    <a:pt x="3635" y="1117"/>
                    <a:pt x="3642" y="1114"/>
                    <a:pt x="3652" y="1104"/>
                  </a:cubicBezTo>
                  <a:lnTo>
                    <a:pt x="3646" y="1104"/>
                  </a:lnTo>
                  <a:cubicBezTo>
                    <a:pt x="3619" y="1104"/>
                    <a:pt x="3642" y="1061"/>
                    <a:pt x="3669" y="1045"/>
                  </a:cubicBezTo>
                  <a:lnTo>
                    <a:pt x="3735" y="1037"/>
                  </a:lnTo>
                  <a:lnTo>
                    <a:pt x="3735" y="1037"/>
                  </a:lnTo>
                  <a:cubicBezTo>
                    <a:pt x="3705" y="1065"/>
                    <a:pt x="3679" y="1094"/>
                    <a:pt x="3655" y="1120"/>
                  </a:cubicBezTo>
                  <a:cubicBezTo>
                    <a:pt x="3689" y="1120"/>
                    <a:pt x="3722" y="1114"/>
                    <a:pt x="3762" y="1108"/>
                  </a:cubicBezTo>
                  <a:cubicBezTo>
                    <a:pt x="3782" y="1117"/>
                    <a:pt x="3775" y="1157"/>
                    <a:pt x="3779" y="1187"/>
                  </a:cubicBezTo>
                  <a:cubicBezTo>
                    <a:pt x="3779" y="1220"/>
                    <a:pt x="3779" y="1257"/>
                    <a:pt x="3775" y="1300"/>
                  </a:cubicBezTo>
                  <a:cubicBezTo>
                    <a:pt x="3768" y="1347"/>
                    <a:pt x="3765" y="1370"/>
                    <a:pt x="3742" y="1453"/>
                  </a:cubicBezTo>
                  <a:cubicBezTo>
                    <a:pt x="3815" y="1466"/>
                    <a:pt x="3695" y="1655"/>
                    <a:pt x="3802" y="1659"/>
                  </a:cubicBezTo>
                  <a:lnTo>
                    <a:pt x="3795" y="1646"/>
                  </a:lnTo>
                  <a:cubicBezTo>
                    <a:pt x="3802" y="1629"/>
                    <a:pt x="3811" y="1623"/>
                    <a:pt x="3819" y="1623"/>
                  </a:cubicBezTo>
                  <a:cubicBezTo>
                    <a:pt x="3845" y="1623"/>
                    <a:pt x="3868" y="1699"/>
                    <a:pt x="3845" y="1742"/>
                  </a:cubicBezTo>
                  <a:cubicBezTo>
                    <a:pt x="3842" y="1726"/>
                    <a:pt x="3835" y="1722"/>
                    <a:pt x="3825" y="1722"/>
                  </a:cubicBezTo>
                  <a:cubicBezTo>
                    <a:pt x="3811" y="1722"/>
                    <a:pt x="3802" y="1726"/>
                    <a:pt x="3788" y="1732"/>
                  </a:cubicBezTo>
                  <a:cubicBezTo>
                    <a:pt x="3779" y="1735"/>
                    <a:pt x="3765" y="1738"/>
                    <a:pt x="3755" y="1738"/>
                  </a:cubicBezTo>
                  <a:cubicBezTo>
                    <a:pt x="3739" y="1738"/>
                    <a:pt x="3728" y="1726"/>
                    <a:pt x="3739" y="1669"/>
                  </a:cubicBezTo>
                  <a:lnTo>
                    <a:pt x="3739" y="1669"/>
                  </a:lnTo>
                  <a:lnTo>
                    <a:pt x="3655" y="1765"/>
                  </a:lnTo>
                  <a:cubicBezTo>
                    <a:pt x="3443" y="1769"/>
                    <a:pt x="3586" y="2065"/>
                    <a:pt x="3466" y="2207"/>
                  </a:cubicBezTo>
                  <a:cubicBezTo>
                    <a:pt x="3472" y="2204"/>
                    <a:pt x="3480" y="2201"/>
                    <a:pt x="3486" y="2201"/>
                  </a:cubicBezTo>
                  <a:lnTo>
                    <a:pt x="3496" y="2201"/>
                  </a:lnTo>
                  <a:cubicBezTo>
                    <a:pt x="3383" y="2324"/>
                    <a:pt x="3429" y="2546"/>
                    <a:pt x="3383" y="2569"/>
                  </a:cubicBezTo>
                  <a:lnTo>
                    <a:pt x="3429" y="2600"/>
                  </a:lnTo>
                  <a:cubicBezTo>
                    <a:pt x="3303" y="2692"/>
                    <a:pt x="3287" y="2703"/>
                    <a:pt x="3260" y="2862"/>
                  </a:cubicBezTo>
                  <a:lnTo>
                    <a:pt x="3273" y="2862"/>
                  </a:lnTo>
                  <a:cubicBezTo>
                    <a:pt x="3283" y="2862"/>
                    <a:pt x="3290" y="2862"/>
                    <a:pt x="3290" y="2882"/>
                  </a:cubicBezTo>
                  <a:cubicBezTo>
                    <a:pt x="3236" y="2899"/>
                    <a:pt x="3187" y="2915"/>
                    <a:pt x="3150" y="3018"/>
                  </a:cubicBezTo>
                  <a:lnTo>
                    <a:pt x="3170" y="3022"/>
                  </a:lnTo>
                  <a:cubicBezTo>
                    <a:pt x="3144" y="3071"/>
                    <a:pt x="3117" y="3118"/>
                    <a:pt x="3087" y="3167"/>
                  </a:cubicBezTo>
                  <a:cubicBezTo>
                    <a:pt x="3244" y="3247"/>
                    <a:pt x="2865" y="3373"/>
                    <a:pt x="3004" y="3503"/>
                  </a:cubicBezTo>
                  <a:cubicBezTo>
                    <a:pt x="2945" y="3510"/>
                    <a:pt x="2868" y="3609"/>
                    <a:pt x="2818" y="3643"/>
                  </a:cubicBezTo>
                  <a:cubicBezTo>
                    <a:pt x="2825" y="3646"/>
                    <a:pt x="2831" y="3652"/>
                    <a:pt x="2831" y="3666"/>
                  </a:cubicBezTo>
                  <a:cubicBezTo>
                    <a:pt x="2722" y="3669"/>
                    <a:pt x="2762" y="3839"/>
                    <a:pt x="2712" y="3892"/>
                  </a:cubicBezTo>
                  <a:cubicBezTo>
                    <a:pt x="2702" y="3899"/>
                    <a:pt x="2692" y="3899"/>
                    <a:pt x="2685" y="3899"/>
                  </a:cubicBezTo>
                  <a:cubicBezTo>
                    <a:pt x="2662" y="3899"/>
                    <a:pt x="2652" y="3876"/>
                    <a:pt x="2638" y="3848"/>
                  </a:cubicBezTo>
                  <a:lnTo>
                    <a:pt x="2638" y="3848"/>
                  </a:lnTo>
                  <a:cubicBezTo>
                    <a:pt x="2655" y="3971"/>
                    <a:pt x="2429" y="4005"/>
                    <a:pt x="2436" y="4048"/>
                  </a:cubicBezTo>
                  <a:cubicBezTo>
                    <a:pt x="2406" y="4108"/>
                    <a:pt x="2476" y="4111"/>
                    <a:pt x="2496" y="4148"/>
                  </a:cubicBezTo>
                  <a:cubicBezTo>
                    <a:pt x="2483" y="4158"/>
                    <a:pt x="2472" y="4164"/>
                    <a:pt x="2459" y="4164"/>
                  </a:cubicBezTo>
                  <a:cubicBezTo>
                    <a:pt x="2446" y="4164"/>
                    <a:pt x="2429" y="4155"/>
                    <a:pt x="2419" y="4144"/>
                  </a:cubicBezTo>
                  <a:cubicBezTo>
                    <a:pt x="2406" y="4135"/>
                    <a:pt x="2393" y="4124"/>
                    <a:pt x="2386" y="4124"/>
                  </a:cubicBezTo>
                  <a:cubicBezTo>
                    <a:pt x="2373" y="4124"/>
                    <a:pt x="2363" y="4138"/>
                    <a:pt x="2353" y="4181"/>
                  </a:cubicBezTo>
                  <a:cubicBezTo>
                    <a:pt x="2366" y="4178"/>
                    <a:pt x="2383" y="4164"/>
                    <a:pt x="2390" y="4164"/>
                  </a:cubicBezTo>
                  <a:cubicBezTo>
                    <a:pt x="2393" y="4164"/>
                    <a:pt x="2396" y="4167"/>
                    <a:pt x="2396" y="4171"/>
                  </a:cubicBezTo>
                  <a:cubicBezTo>
                    <a:pt x="2376" y="4218"/>
                    <a:pt x="2472" y="4417"/>
                    <a:pt x="2406" y="4430"/>
                  </a:cubicBezTo>
                  <a:lnTo>
                    <a:pt x="2406" y="4384"/>
                  </a:lnTo>
                  <a:cubicBezTo>
                    <a:pt x="2323" y="4420"/>
                    <a:pt x="2350" y="4589"/>
                    <a:pt x="2296" y="4589"/>
                  </a:cubicBezTo>
                  <a:cubicBezTo>
                    <a:pt x="2290" y="4589"/>
                    <a:pt x="2279" y="4586"/>
                    <a:pt x="2267" y="4577"/>
                  </a:cubicBezTo>
                  <a:lnTo>
                    <a:pt x="2233" y="4534"/>
                  </a:lnTo>
                  <a:cubicBezTo>
                    <a:pt x="2173" y="4699"/>
                    <a:pt x="2170" y="4566"/>
                    <a:pt x="2100" y="4726"/>
                  </a:cubicBezTo>
                  <a:lnTo>
                    <a:pt x="2107" y="4729"/>
                  </a:lnTo>
                  <a:cubicBezTo>
                    <a:pt x="2064" y="4762"/>
                    <a:pt x="2060" y="4819"/>
                    <a:pt x="2020" y="4819"/>
                  </a:cubicBezTo>
                  <a:cubicBezTo>
                    <a:pt x="2011" y="4819"/>
                    <a:pt x="1997" y="4813"/>
                    <a:pt x="1980" y="4805"/>
                  </a:cubicBezTo>
                  <a:lnTo>
                    <a:pt x="1991" y="4779"/>
                  </a:lnTo>
                  <a:lnTo>
                    <a:pt x="1991" y="4779"/>
                  </a:lnTo>
                  <a:cubicBezTo>
                    <a:pt x="1951" y="4805"/>
                    <a:pt x="1934" y="4825"/>
                    <a:pt x="1914" y="4842"/>
                  </a:cubicBezTo>
                  <a:cubicBezTo>
                    <a:pt x="1914" y="4912"/>
                    <a:pt x="1908" y="4985"/>
                    <a:pt x="1901" y="5052"/>
                  </a:cubicBezTo>
                  <a:cubicBezTo>
                    <a:pt x="1901" y="5115"/>
                    <a:pt x="1897" y="5171"/>
                    <a:pt x="1894" y="5231"/>
                  </a:cubicBezTo>
                  <a:cubicBezTo>
                    <a:pt x="1912" y="5231"/>
                    <a:pt x="1926" y="5231"/>
                    <a:pt x="1939" y="5231"/>
                  </a:cubicBezTo>
                  <a:cubicBezTo>
                    <a:pt x="2019" y="5231"/>
                    <a:pt x="2024" y="5229"/>
                    <a:pt x="2144" y="5195"/>
                  </a:cubicBezTo>
                  <a:cubicBezTo>
                    <a:pt x="2130" y="5164"/>
                    <a:pt x="2087" y="5171"/>
                    <a:pt x="2094" y="5138"/>
                  </a:cubicBezTo>
                  <a:lnTo>
                    <a:pt x="2097" y="5138"/>
                  </a:lnTo>
                  <a:cubicBezTo>
                    <a:pt x="2157" y="5138"/>
                    <a:pt x="2184" y="5088"/>
                    <a:pt x="2204" y="5041"/>
                  </a:cubicBezTo>
                  <a:cubicBezTo>
                    <a:pt x="2224" y="4992"/>
                    <a:pt x="2233" y="4942"/>
                    <a:pt x="2256" y="4942"/>
                  </a:cubicBezTo>
                  <a:cubicBezTo>
                    <a:pt x="2264" y="4942"/>
                    <a:pt x="2267" y="4945"/>
                    <a:pt x="2273" y="4948"/>
                  </a:cubicBezTo>
                  <a:cubicBezTo>
                    <a:pt x="2290" y="4939"/>
                    <a:pt x="2299" y="4935"/>
                    <a:pt x="2310" y="4935"/>
                  </a:cubicBezTo>
                  <a:cubicBezTo>
                    <a:pt x="2327" y="4935"/>
                    <a:pt x="2336" y="4942"/>
                    <a:pt x="2343" y="4948"/>
                  </a:cubicBezTo>
                  <a:cubicBezTo>
                    <a:pt x="2353" y="4955"/>
                    <a:pt x="2363" y="4959"/>
                    <a:pt x="2376" y="4959"/>
                  </a:cubicBezTo>
                  <a:cubicBezTo>
                    <a:pt x="2383" y="4959"/>
                    <a:pt x="2390" y="4959"/>
                    <a:pt x="2396" y="4955"/>
                  </a:cubicBezTo>
                  <a:cubicBezTo>
                    <a:pt x="2390" y="4952"/>
                    <a:pt x="2373" y="4942"/>
                    <a:pt x="2383" y="4932"/>
                  </a:cubicBezTo>
                  <a:lnTo>
                    <a:pt x="2466" y="4928"/>
                  </a:lnTo>
                  <a:cubicBezTo>
                    <a:pt x="2469" y="4899"/>
                    <a:pt x="2396" y="4942"/>
                    <a:pt x="2429" y="4876"/>
                  </a:cubicBezTo>
                  <a:cubicBezTo>
                    <a:pt x="2543" y="4825"/>
                    <a:pt x="2606" y="4789"/>
                    <a:pt x="2652" y="4703"/>
                  </a:cubicBezTo>
                  <a:cubicBezTo>
                    <a:pt x="2672" y="4683"/>
                    <a:pt x="2685" y="4676"/>
                    <a:pt x="2695" y="4676"/>
                  </a:cubicBezTo>
                  <a:cubicBezTo>
                    <a:pt x="2712" y="4676"/>
                    <a:pt x="2718" y="4696"/>
                    <a:pt x="2722" y="4713"/>
                  </a:cubicBezTo>
                  <a:cubicBezTo>
                    <a:pt x="2728" y="4733"/>
                    <a:pt x="2732" y="4753"/>
                    <a:pt x="2742" y="4753"/>
                  </a:cubicBezTo>
                  <a:cubicBezTo>
                    <a:pt x="2748" y="4753"/>
                    <a:pt x="2758" y="4742"/>
                    <a:pt x="2771" y="4726"/>
                  </a:cubicBezTo>
                  <a:cubicBezTo>
                    <a:pt x="2745" y="4683"/>
                    <a:pt x="2712" y="4633"/>
                    <a:pt x="2752" y="4573"/>
                  </a:cubicBezTo>
                  <a:cubicBezTo>
                    <a:pt x="2758" y="4569"/>
                    <a:pt x="2765" y="4569"/>
                    <a:pt x="2771" y="4569"/>
                  </a:cubicBezTo>
                  <a:cubicBezTo>
                    <a:pt x="2782" y="4569"/>
                    <a:pt x="2791" y="4573"/>
                    <a:pt x="2798" y="4573"/>
                  </a:cubicBezTo>
                  <a:lnTo>
                    <a:pt x="2822" y="4573"/>
                  </a:lnTo>
                  <a:cubicBezTo>
                    <a:pt x="2842" y="4573"/>
                    <a:pt x="2862" y="4569"/>
                    <a:pt x="2885" y="4553"/>
                  </a:cubicBezTo>
                  <a:lnTo>
                    <a:pt x="2825" y="4514"/>
                  </a:lnTo>
                  <a:cubicBezTo>
                    <a:pt x="2868" y="4467"/>
                    <a:pt x="2905" y="4434"/>
                    <a:pt x="2862" y="4404"/>
                  </a:cubicBezTo>
                  <a:cubicBezTo>
                    <a:pt x="2914" y="4380"/>
                    <a:pt x="2931" y="4350"/>
                    <a:pt x="2934" y="4321"/>
                  </a:cubicBezTo>
                  <a:lnTo>
                    <a:pt x="2937" y="4321"/>
                  </a:lnTo>
                  <a:cubicBezTo>
                    <a:pt x="2945" y="4284"/>
                    <a:pt x="2934" y="4258"/>
                    <a:pt x="2971" y="4258"/>
                  </a:cubicBezTo>
                  <a:cubicBezTo>
                    <a:pt x="2977" y="4258"/>
                    <a:pt x="2988" y="4258"/>
                    <a:pt x="2997" y="4261"/>
                  </a:cubicBezTo>
                  <a:cubicBezTo>
                    <a:pt x="3009" y="4285"/>
                    <a:pt x="2986" y="4298"/>
                    <a:pt x="2964" y="4310"/>
                  </a:cubicBezTo>
                  <a:lnTo>
                    <a:pt x="2964" y="4310"/>
                  </a:lnTo>
                  <a:cubicBezTo>
                    <a:pt x="3021" y="4315"/>
                    <a:pt x="3017" y="4467"/>
                    <a:pt x="3024" y="4500"/>
                  </a:cubicBezTo>
                  <a:cubicBezTo>
                    <a:pt x="3034" y="4394"/>
                    <a:pt x="3101" y="4360"/>
                    <a:pt x="3057" y="4267"/>
                  </a:cubicBezTo>
                  <a:lnTo>
                    <a:pt x="3057" y="4267"/>
                  </a:lnTo>
                  <a:lnTo>
                    <a:pt x="2994" y="4321"/>
                  </a:lnTo>
                  <a:cubicBezTo>
                    <a:pt x="3021" y="4135"/>
                    <a:pt x="3170" y="4247"/>
                    <a:pt x="3087" y="4095"/>
                  </a:cubicBezTo>
                  <a:lnTo>
                    <a:pt x="3087" y="4095"/>
                  </a:lnTo>
                  <a:cubicBezTo>
                    <a:pt x="3071" y="4131"/>
                    <a:pt x="3034" y="4158"/>
                    <a:pt x="3004" y="4158"/>
                  </a:cubicBezTo>
                  <a:cubicBezTo>
                    <a:pt x="2991" y="4158"/>
                    <a:pt x="2981" y="4151"/>
                    <a:pt x="2977" y="4135"/>
                  </a:cubicBezTo>
                  <a:lnTo>
                    <a:pt x="3051" y="4085"/>
                  </a:lnTo>
                  <a:cubicBezTo>
                    <a:pt x="3051" y="4081"/>
                    <a:pt x="3047" y="4078"/>
                    <a:pt x="3044" y="4078"/>
                  </a:cubicBezTo>
                  <a:cubicBezTo>
                    <a:pt x="3041" y="4078"/>
                    <a:pt x="3037" y="4081"/>
                    <a:pt x="3034" y="4085"/>
                  </a:cubicBezTo>
                  <a:cubicBezTo>
                    <a:pt x="3031" y="4088"/>
                    <a:pt x="3024" y="4091"/>
                    <a:pt x="3024" y="4091"/>
                  </a:cubicBezTo>
                  <a:cubicBezTo>
                    <a:pt x="3021" y="4091"/>
                    <a:pt x="3017" y="4085"/>
                    <a:pt x="3017" y="4071"/>
                  </a:cubicBezTo>
                  <a:cubicBezTo>
                    <a:pt x="3044" y="4061"/>
                    <a:pt x="3104" y="4041"/>
                    <a:pt x="3134" y="4035"/>
                  </a:cubicBezTo>
                  <a:lnTo>
                    <a:pt x="3130" y="4035"/>
                  </a:lnTo>
                  <a:cubicBezTo>
                    <a:pt x="3161" y="4002"/>
                    <a:pt x="3184" y="3962"/>
                    <a:pt x="3210" y="3925"/>
                  </a:cubicBezTo>
                  <a:lnTo>
                    <a:pt x="3210" y="3925"/>
                  </a:lnTo>
                  <a:cubicBezTo>
                    <a:pt x="3207" y="3928"/>
                    <a:pt x="3204" y="3928"/>
                    <a:pt x="3201" y="3928"/>
                  </a:cubicBezTo>
                  <a:cubicBezTo>
                    <a:pt x="3193" y="3928"/>
                    <a:pt x="3187" y="3919"/>
                    <a:pt x="3193" y="3905"/>
                  </a:cubicBezTo>
                  <a:lnTo>
                    <a:pt x="3273" y="3841"/>
                  </a:lnTo>
                  <a:lnTo>
                    <a:pt x="3273" y="3841"/>
                  </a:lnTo>
                  <a:cubicBezTo>
                    <a:pt x="3270" y="3844"/>
                    <a:pt x="3266" y="3845"/>
                    <a:pt x="3264" y="3845"/>
                  </a:cubicBezTo>
                  <a:cubicBezTo>
                    <a:pt x="3244" y="3845"/>
                    <a:pt x="3244" y="3812"/>
                    <a:pt x="3253" y="3776"/>
                  </a:cubicBezTo>
                  <a:cubicBezTo>
                    <a:pt x="3296" y="3656"/>
                    <a:pt x="3446" y="3766"/>
                    <a:pt x="3429" y="3646"/>
                  </a:cubicBezTo>
                  <a:lnTo>
                    <a:pt x="3429" y="3646"/>
                  </a:lnTo>
                  <a:cubicBezTo>
                    <a:pt x="3426" y="3659"/>
                    <a:pt x="3413" y="3656"/>
                    <a:pt x="3409" y="3669"/>
                  </a:cubicBezTo>
                  <a:lnTo>
                    <a:pt x="3406" y="3609"/>
                  </a:lnTo>
                  <a:lnTo>
                    <a:pt x="3406" y="3609"/>
                  </a:lnTo>
                  <a:cubicBezTo>
                    <a:pt x="3420" y="3616"/>
                    <a:pt x="3429" y="3616"/>
                    <a:pt x="3443" y="3616"/>
                  </a:cubicBezTo>
                  <a:cubicBezTo>
                    <a:pt x="3492" y="3616"/>
                    <a:pt x="3523" y="3563"/>
                    <a:pt x="3552" y="3510"/>
                  </a:cubicBezTo>
                  <a:cubicBezTo>
                    <a:pt x="3586" y="3457"/>
                    <a:pt x="3615" y="3400"/>
                    <a:pt x="3665" y="3400"/>
                  </a:cubicBezTo>
                  <a:cubicBezTo>
                    <a:pt x="3675" y="3400"/>
                    <a:pt x="3685" y="3403"/>
                    <a:pt x="3699" y="3410"/>
                  </a:cubicBezTo>
                  <a:cubicBezTo>
                    <a:pt x="3689" y="3377"/>
                    <a:pt x="3682" y="3364"/>
                    <a:pt x="3675" y="3364"/>
                  </a:cubicBezTo>
                  <a:cubicBezTo>
                    <a:pt x="3655" y="3364"/>
                    <a:pt x="3629" y="3407"/>
                    <a:pt x="3559" y="3440"/>
                  </a:cubicBezTo>
                  <a:lnTo>
                    <a:pt x="3555" y="3350"/>
                  </a:lnTo>
                  <a:cubicBezTo>
                    <a:pt x="3535" y="3377"/>
                    <a:pt x="3535" y="3403"/>
                    <a:pt x="3506" y="3427"/>
                  </a:cubicBezTo>
                  <a:cubicBezTo>
                    <a:pt x="3492" y="3310"/>
                    <a:pt x="3606" y="3261"/>
                    <a:pt x="3665" y="3227"/>
                  </a:cubicBezTo>
                  <a:cubicBezTo>
                    <a:pt x="3662" y="3184"/>
                    <a:pt x="3546" y="3207"/>
                    <a:pt x="3615" y="3118"/>
                  </a:cubicBezTo>
                  <a:cubicBezTo>
                    <a:pt x="3639" y="3085"/>
                    <a:pt x="3655" y="3074"/>
                    <a:pt x="3672" y="3074"/>
                  </a:cubicBezTo>
                  <a:cubicBezTo>
                    <a:pt x="3685" y="3074"/>
                    <a:pt x="3699" y="3088"/>
                    <a:pt x="3709" y="3104"/>
                  </a:cubicBezTo>
                  <a:cubicBezTo>
                    <a:pt x="3719" y="3118"/>
                    <a:pt x="3728" y="3131"/>
                    <a:pt x="3739" y="3131"/>
                  </a:cubicBezTo>
                  <a:cubicBezTo>
                    <a:pt x="3745" y="3131"/>
                    <a:pt x="3752" y="3128"/>
                    <a:pt x="3762" y="3114"/>
                  </a:cubicBezTo>
                  <a:lnTo>
                    <a:pt x="3715" y="3018"/>
                  </a:lnTo>
                  <a:cubicBezTo>
                    <a:pt x="3819" y="2935"/>
                    <a:pt x="3802" y="2832"/>
                    <a:pt x="3828" y="2735"/>
                  </a:cubicBezTo>
                  <a:cubicBezTo>
                    <a:pt x="3845" y="2719"/>
                    <a:pt x="3854" y="2709"/>
                    <a:pt x="3865" y="2706"/>
                  </a:cubicBezTo>
                  <a:cubicBezTo>
                    <a:pt x="3871" y="2596"/>
                    <a:pt x="4014" y="2526"/>
                    <a:pt x="4018" y="2443"/>
                  </a:cubicBezTo>
                  <a:lnTo>
                    <a:pt x="4014" y="2443"/>
                  </a:lnTo>
                  <a:cubicBezTo>
                    <a:pt x="3994" y="2443"/>
                    <a:pt x="3984" y="2380"/>
                    <a:pt x="3971" y="2367"/>
                  </a:cubicBezTo>
                  <a:lnTo>
                    <a:pt x="4064" y="2247"/>
                  </a:lnTo>
                  <a:lnTo>
                    <a:pt x="4064" y="2247"/>
                  </a:lnTo>
                  <a:cubicBezTo>
                    <a:pt x="4041" y="2277"/>
                    <a:pt x="4014" y="2284"/>
                    <a:pt x="3988" y="2284"/>
                  </a:cubicBezTo>
                  <a:cubicBezTo>
                    <a:pt x="3971" y="2284"/>
                    <a:pt x="3951" y="2281"/>
                    <a:pt x="3934" y="2281"/>
                  </a:cubicBezTo>
                  <a:cubicBezTo>
                    <a:pt x="3951" y="2237"/>
                    <a:pt x="3984" y="2224"/>
                    <a:pt x="3998" y="2197"/>
                  </a:cubicBezTo>
                  <a:lnTo>
                    <a:pt x="3998" y="2197"/>
                  </a:lnTo>
                  <a:cubicBezTo>
                    <a:pt x="3988" y="2204"/>
                    <a:pt x="3974" y="2214"/>
                    <a:pt x="3964" y="2214"/>
                  </a:cubicBezTo>
                  <a:cubicBezTo>
                    <a:pt x="3958" y="2214"/>
                    <a:pt x="3951" y="2207"/>
                    <a:pt x="3945" y="2194"/>
                  </a:cubicBezTo>
                  <a:lnTo>
                    <a:pt x="4061" y="2074"/>
                  </a:lnTo>
                  <a:cubicBezTo>
                    <a:pt x="4064" y="2088"/>
                    <a:pt x="4064" y="2104"/>
                    <a:pt x="4061" y="2117"/>
                  </a:cubicBezTo>
                  <a:cubicBezTo>
                    <a:pt x="4074" y="2081"/>
                    <a:pt x="4124" y="2011"/>
                    <a:pt x="4104" y="1951"/>
                  </a:cubicBezTo>
                  <a:lnTo>
                    <a:pt x="4101" y="1951"/>
                  </a:lnTo>
                  <a:cubicBezTo>
                    <a:pt x="4090" y="1951"/>
                    <a:pt x="4081" y="1954"/>
                    <a:pt x="4074" y="1954"/>
                  </a:cubicBezTo>
                  <a:cubicBezTo>
                    <a:pt x="4064" y="1958"/>
                    <a:pt x="4054" y="1962"/>
                    <a:pt x="4047" y="1962"/>
                  </a:cubicBezTo>
                  <a:cubicBezTo>
                    <a:pt x="4081" y="2017"/>
                    <a:pt x="4034" y="2031"/>
                    <a:pt x="3994" y="2045"/>
                  </a:cubicBezTo>
                  <a:cubicBezTo>
                    <a:pt x="4034" y="1948"/>
                    <a:pt x="3991" y="2014"/>
                    <a:pt x="3974" y="1958"/>
                  </a:cubicBezTo>
                  <a:cubicBezTo>
                    <a:pt x="3988" y="1911"/>
                    <a:pt x="4021" y="1891"/>
                    <a:pt x="4054" y="1891"/>
                  </a:cubicBezTo>
                  <a:cubicBezTo>
                    <a:pt x="4071" y="1891"/>
                    <a:pt x="4084" y="1898"/>
                    <a:pt x="4094" y="1908"/>
                  </a:cubicBezTo>
                  <a:cubicBezTo>
                    <a:pt x="4101" y="1822"/>
                    <a:pt x="4094" y="1795"/>
                    <a:pt x="4161" y="1726"/>
                  </a:cubicBezTo>
                  <a:lnTo>
                    <a:pt x="4098" y="1726"/>
                  </a:lnTo>
                  <a:lnTo>
                    <a:pt x="4138" y="1655"/>
                  </a:lnTo>
                  <a:lnTo>
                    <a:pt x="4047" y="1695"/>
                  </a:lnTo>
                  <a:cubicBezTo>
                    <a:pt x="4044" y="1543"/>
                    <a:pt x="4157" y="1695"/>
                    <a:pt x="4167" y="1526"/>
                  </a:cubicBezTo>
                  <a:lnTo>
                    <a:pt x="4110" y="1516"/>
                  </a:lnTo>
                  <a:cubicBezTo>
                    <a:pt x="4147" y="1466"/>
                    <a:pt x="4250" y="1423"/>
                    <a:pt x="4201" y="1353"/>
                  </a:cubicBezTo>
                  <a:cubicBezTo>
                    <a:pt x="4210" y="1336"/>
                    <a:pt x="4217" y="1330"/>
                    <a:pt x="4224" y="1330"/>
                  </a:cubicBezTo>
                  <a:cubicBezTo>
                    <a:pt x="4230" y="1330"/>
                    <a:pt x="4237" y="1347"/>
                    <a:pt x="4244" y="1360"/>
                  </a:cubicBezTo>
                  <a:cubicBezTo>
                    <a:pt x="4250" y="1373"/>
                    <a:pt x="4257" y="1390"/>
                    <a:pt x="4264" y="1390"/>
                  </a:cubicBezTo>
                  <a:cubicBezTo>
                    <a:pt x="4273" y="1390"/>
                    <a:pt x="4283" y="1367"/>
                    <a:pt x="4303" y="1293"/>
                  </a:cubicBezTo>
                  <a:cubicBezTo>
                    <a:pt x="4283" y="1254"/>
                    <a:pt x="4280" y="1171"/>
                    <a:pt x="4280" y="1111"/>
                  </a:cubicBezTo>
                  <a:cubicBezTo>
                    <a:pt x="4293" y="1091"/>
                    <a:pt x="4300" y="1084"/>
                    <a:pt x="4307" y="1084"/>
                  </a:cubicBezTo>
                  <a:cubicBezTo>
                    <a:pt x="4327" y="1084"/>
                    <a:pt x="4333" y="1134"/>
                    <a:pt x="4327" y="1177"/>
                  </a:cubicBezTo>
                  <a:cubicBezTo>
                    <a:pt x="4406" y="835"/>
                    <a:pt x="4157" y="1065"/>
                    <a:pt x="4283" y="761"/>
                  </a:cubicBezTo>
                  <a:lnTo>
                    <a:pt x="4283" y="761"/>
                  </a:lnTo>
                  <a:cubicBezTo>
                    <a:pt x="4287" y="769"/>
                    <a:pt x="4290" y="772"/>
                    <a:pt x="4297" y="772"/>
                  </a:cubicBezTo>
                  <a:cubicBezTo>
                    <a:pt x="4310" y="772"/>
                    <a:pt x="4323" y="761"/>
                    <a:pt x="4337" y="749"/>
                  </a:cubicBezTo>
                  <a:cubicBezTo>
                    <a:pt x="4353" y="735"/>
                    <a:pt x="4366" y="722"/>
                    <a:pt x="4373" y="722"/>
                  </a:cubicBezTo>
                  <a:cubicBezTo>
                    <a:pt x="4386" y="722"/>
                    <a:pt x="4390" y="749"/>
                    <a:pt x="4377" y="838"/>
                  </a:cubicBezTo>
                  <a:cubicBezTo>
                    <a:pt x="4406" y="769"/>
                    <a:pt x="4393" y="718"/>
                    <a:pt x="4380" y="675"/>
                  </a:cubicBezTo>
                  <a:cubicBezTo>
                    <a:pt x="4373" y="655"/>
                    <a:pt x="4377" y="629"/>
                    <a:pt x="4373" y="609"/>
                  </a:cubicBezTo>
                  <a:lnTo>
                    <a:pt x="4360" y="609"/>
                  </a:lnTo>
                  <a:cubicBezTo>
                    <a:pt x="4333" y="609"/>
                    <a:pt x="4313" y="602"/>
                    <a:pt x="4300" y="592"/>
                  </a:cubicBezTo>
                  <a:lnTo>
                    <a:pt x="4300" y="592"/>
                  </a:lnTo>
                  <a:cubicBezTo>
                    <a:pt x="4303" y="612"/>
                    <a:pt x="4303" y="635"/>
                    <a:pt x="4300" y="659"/>
                  </a:cubicBezTo>
                  <a:lnTo>
                    <a:pt x="4297" y="659"/>
                  </a:lnTo>
                  <a:cubicBezTo>
                    <a:pt x="4260" y="659"/>
                    <a:pt x="4240" y="635"/>
                    <a:pt x="4224" y="626"/>
                  </a:cubicBezTo>
                  <a:lnTo>
                    <a:pt x="4181" y="679"/>
                  </a:lnTo>
                  <a:cubicBezTo>
                    <a:pt x="4167" y="652"/>
                    <a:pt x="4134" y="646"/>
                    <a:pt x="4098" y="646"/>
                  </a:cubicBezTo>
                  <a:cubicBezTo>
                    <a:pt x="4071" y="646"/>
                    <a:pt x="4041" y="649"/>
                    <a:pt x="4014" y="652"/>
                  </a:cubicBezTo>
                  <a:cubicBezTo>
                    <a:pt x="3998" y="652"/>
                    <a:pt x="3981" y="655"/>
                    <a:pt x="3964" y="655"/>
                  </a:cubicBezTo>
                  <a:cubicBezTo>
                    <a:pt x="3925" y="655"/>
                    <a:pt x="3898" y="646"/>
                    <a:pt x="3891" y="599"/>
                  </a:cubicBezTo>
                  <a:lnTo>
                    <a:pt x="3891" y="599"/>
                  </a:lnTo>
                  <a:cubicBezTo>
                    <a:pt x="3894" y="635"/>
                    <a:pt x="3882" y="646"/>
                    <a:pt x="3862" y="646"/>
                  </a:cubicBezTo>
                  <a:cubicBezTo>
                    <a:pt x="3848" y="646"/>
                    <a:pt x="3831" y="639"/>
                    <a:pt x="3811" y="635"/>
                  </a:cubicBezTo>
                  <a:cubicBezTo>
                    <a:pt x="3791" y="629"/>
                    <a:pt x="3768" y="626"/>
                    <a:pt x="3748" y="626"/>
                  </a:cubicBezTo>
                  <a:cubicBezTo>
                    <a:pt x="3735" y="626"/>
                    <a:pt x="3722" y="626"/>
                    <a:pt x="3709" y="632"/>
                  </a:cubicBezTo>
                  <a:cubicBezTo>
                    <a:pt x="3799" y="702"/>
                    <a:pt x="4047" y="632"/>
                    <a:pt x="3998" y="718"/>
                  </a:cubicBezTo>
                  <a:cubicBezTo>
                    <a:pt x="3978" y="726"/>
                    <a:pt x="3964" y="729"/>
                    <a:pt x="3951" y="729"/>
                  </a:cubicBezTo>
                  <a:cubicBezTo>
                    <a:pt x="3941" y="729"/>
                    <a:pt x="3931" y="729"/>
                    <a:pt x="3921" y="726"/>
                  </a:cubicBezTo>
                  <a:cubicBezTo>
                    <a:pt x="3911" y="722"/>
                    <a:pt x="3901" y="722"/>
                    <a:pt x="3891" y="722"/>
                  </a:cubicBezTo>
                  <a:cubicBezTo>
                    <a:pt x="3882" y="722"/>
                    <a:pt x="3868" y="722"/>
                    <a:pt x="3851" y="729"/>
                  </a:cubicBezTo>
                  <a:cubicBezTo>
                    <a:pt x="3878" y="746"/>
                    <a:pt x="3908" y="769"/>
                    <a:pt x="3905" y="785"/>
                  </a:cubicBezTo>
                  <a:cubicBezTo>
                    <a:pt x="3871" y="795"/>
                    <a:pt x="3845" y="798"/>
                    <a:pt x="3822" y="798"/>
                  </a:cubicBezTo>
                  <a:cubicBezTo>
                    <a:pt x="3722" y="798"/>
                    <a:pt x="3689" y="729"/>
                    <a:pt x="3599" y="709"/>
                  </a:cubicBezTo>
                  <a:lnTo>
                    <a:pt x="3599" y="709"/>
                  </a:lnTo>
                  <a:lnTo>
                    <a:pt x="3768" y="729"/>
                  </a:lnTo>
                  <a:cubicBezTo>
                    <a:pt x="3788" y="639"/>
                    <a:pt x="3699" y="715"/>
                    <a:pt x="3665" y="646"/>
                  </a:cubicBezTo>
                  <a:cubicBezTo>
                    <a:pt x="3639" y="655"/>
                    <a:pt x="3612" y="662"/>
                    <a:pt x="3589" y="662"/>
                  </a:cubicBezTo>
                  <a:cubicBezTo>
                    <a:pt x="3566" y="662"/>
                    <a:pt x="3546" y="655"/>
                    <a:pt x="3526" y="652"/>
                  </a:cubicBezTo>
                  <a:cubicBezTo>
                    <a:pt x="3509" y="649"/>
                    <a:pt x="3492" y="642"/>
                    <a:pt x="3480" y="642"/>
                  </a:cubicBezTo>
                  <a:cubicBezTo>
                    <a:pt x="3469" y="642"/>
                    <a:pt x="3460" y="642"/>
                    <a:pt x="3449" y="649"/>
                  </a:cubicBezTo>
                  <a:lnTo>
                    <a:pt x="3453" y="649"/>
                  </a:lnTo>
                  <a:cubicBezTo>
                    <a:pt x="3463" y="649"/>
                    <a:pt x="3466" y="655"/>
                    <a:pt x="3476" y="655"/>
                  </a:cubicBezTo>
                  <a:lnTo>
                    <a:pt x="3469" y="655"/>
                  </a:lnTo>
                  <a:cubicBezTo>
                    <a:pt x="3340" y="655"/>
                    <a:pt x="3296" y="795"/>
                    <a:pt x="3240" y="798"/>
                  </a:cubicBezTo>
                  <a:lnTo>
                    <a:pt x="3227" y="798"/>
                  </a:lnTo>
                  <a:cubicBezTo>
                    <a:pt x="3170" y="798"/>
                    <a:pt x="3090" y="746"/>
                    <a:pt x="3127" y="715"/>
                  </a:cubicBezTo>
                  <a:cubicBezTo>
                    <a:pt x="3117" y="709"/>
                    <a:pt x="3121" y="706"/>
                    <a:pt x="3130" y="706"/>
                  </a:cubicBezTo>
                  <a:cubicBezTo>
                    <a:pt x="3137" y="706"/>
                    <a:pt x="3144" y="706"/>
                    <a:pt x="3150" y="709"/>
                  </a:cubicBezTo>
                  <a:lnTo>
                    <a:pt x="3177" y="709"/>
                  </a:lnTo>
                  <a:cubicBezTo>
                    <a:pt x="3224" y="709"/>
                    <a:pt x="3276" y="698"/>
                    <a:pt x="3236" y="632"/>
                  </a:cubicBezTo>
                  <a:lnTo>
                    <a:pt x="3236" y="632"/>
                  </a:lnTo>
                  <a:cubicBezTo>
                    <a:pt x="3213" y="666"/>
                    <a:pt x="3190" y="679"/>
                    <a:pt x="3167" y="679"/>
                  </a:cubicBezTo>
                  <a:cubicBezTo>
                    <a:pt x="3144" y="679"/>
                    <a:pt x="3117" y="666"/>
                    <a:pt x="3090" y="652"/>
                  </a:cubicBezTo>
                  <a:cubicBezTo>
                    <a:pt x="3061" y="642"/>
                    <a:pt x="3027" y="629"/>
                    <a:pt x="2991" y="629"/>
                  </a:cubicBezTo>
                  <a:cubicBezTo>
                    <a:pt x="2964" y="629"/>
                    <a:pt x="2934" y="635"/>
                    <a:pt x="2905" y="649"/>
                  </a:cubicBezTo>
                  <a:cubicBezTo>
                    <a:pt x="2974" y="702"/>
                    <a:pt x="2854" y="722"/>
                    <a:pt x="2917" y="761"/>
                  </a:cubicBezTo>
                  <a:cubicBezTo>
                    <a:pt x="2834" y="746"/>
                    <a:pt x="2834" y="726"/>
                    <a:pt x="2802" y="686"/>
                  </a:cubicBezTo>
                  <a:lnTo>
                    <a:pt x="2775" y="722"/>
                  </a:lnTo>
                  <a:cubicBezTo>
                    <a:pt x="2675" y="616"/>
                    <a:pt x="2755" y="635"/>
                    <a:pt x="2602" y="569"/>
                  </a:cubicBezTo>
                  <a:lnTo>
                    <a:pt x="2602" y="569"/>
                  </a:lnTo>
                  <a:cubicBezTo>
                    <a:pt x="2652" y="609"/>
                    <a:pt x="2529" y="619"/>
                    <a:pt x="2569" y="655"/>
                  </a:cubicBezTo>
                  <a:cubicBezTo>
                    <a:pt x="2523" y="652"/>
                    <a:pt x="2483" y="635"/>
                    <a:pt x="2453" y="606"/>
                  </a:cubicBezTo>
                  <a:lnTo>
                    <a:pt x="2453" y="606"/>
                  </a:lnTo>
                  <a:lnTo>
                    <a:pt x="2459" y="612"/>
                  </a:lnTo>
                  <a:cubicBezTo>
                    <a:pt x="2416" y="602"/>
                    <a:pt x="2386" y="596"/>
                    <a:pt x="2366" y="596"/>
                  </a:cubicBezTo>
                  <a:cubicBezTo>
                    <a:pt x="2346" y="596"/>
                    <a:pt x="2333" y="599"/>
                    <a:pt x="2319" y="602"/>
                  </a:cubicBezTo>
                  <a:cubicBezTo>
                    <a:pt x="2310" y="602"/>
                    <a:pt x="2296" y="606"/>
                    <a:pt x="2283" y="606"/>
                  </a:cubicBezTo>
                  <a:cubicBezTo>
                    <a:pt x="2256" y="606"/>
                    <a:pt x="2227" y="599"/>
                    <a:pt x="2177" y="572"/>
                  </a:cubicBezTo>
                  <a:lnTo>
                    <a:pt x="2197" y="553"/>
                  </a:lnTo>
                  <a:cubicBezTo>
                    <a:pt x="2017" y="453"/>
                    <a:pt x="1768" y="450"/>
                    <a:pt x="1582" y="370"/>
                  </a:cubicBezTo>
                  <a:lnTo>
                    <a:pt x="1649" y="367"/>
                  </a:lnTo>
                  <a:cubicBezTo>
                    <a:pt x="1626" y="367"/>
                    <a:pt x="1555" y="316"/>
                    <a:pt x="1492" y="316"/>
                  </a:cubicBezTo>
                  <a:cubicBezTo>
                    <a:pt x="1482" y="316"/>
                    <a:pt x="1472" y="316"/>
                    <a:pt x="1462" y="320"/>
                  </a:cubicBezTo>
                  <a:cubicBezTo>
                    <a:pt x="1476" y="327"/>
                    <a:pt x="1492" y="343"/>
                    <a:pt x="1506" y="343"/>
                  </a:cubicBezTo>
                  <a:cubicBezTo>
                    <a:pt x="1499" y="370"/>
                    <a:pt x="1466" y="399"/>
                    <a:pt x="1419" y="399"/>
                  </a:cubicBezTo>
                  <a:lnTo>
                    <a:pt x="1416" y="399"/>
                  </a:lnTo>
                  <a:lnTo>
                    <a:pt x="1406" y="353"/>
                  </a:lnTo>
                  <a:lnTo>
                    <a:pt x="1379" y="379"/>
                  </a:lnTo>
                  <a:cubicBezTo>
                    <a:pt x="1310" y="360"/>
                    <a:pt x="1416" y="327"/>
                    <a:pt x="1346" y="307"/>
                  </a:cubicBezTo>
                  <a:lnTo>
                    <a:pt x="1346" y="307"/>
                  </a:lnTo>
                  <a:cubicBezTo>
                    <a:pt x="1326" y="333"/>
                    <a:pt x="1296" y="343"/>
                    <a:pt x="1263" y="343"/>
                  </a:cubicBezTo>
                  <a:cubicBezTo>
                    <a:pt x="1227" y="343"/>
                    <a:pt x="1183" y="333"/>
                    <a:pt x="1140" y="323"/>
                  </a:cubicBezTo>
                  <a:cubicBezTo>
                    <a:pt x="1097" y="310"/>
                    <a:pt x="1054" y="300"/>
                    <a:pt x="1014" y="300"/>
                  </a:cubicBezTo>
                  <a:cubicBezTo>
                    <a:pt x="988" y="300"/>
                    <a:pt x="964" y="307"/>
                    <a:pt x="944" y="323"/>
                  </a:cubicBezTo>
                  <a:cubicBezTo>
                    <a:pt x="937" y="290"/>
                    <a:pt x="948" y="283"/>
                    <a:pt x="968" y="283"/>
                  </a:cubicBezTo>
                  <a:cubicBezTo>
                    <a:pt x="977" y="283"/>
                    <a:pt x="991" y="287"/>
                    <a:pt x="1004" y="290"/>
                  </a:cubicBezTo>
                  <a:cubicBezTo>
                    <a:pt x="1014" y="290"/>
                    <a:pt x="1027" y="293"/>
                    <a:pt x="1037" y="293"/>
                  </a:cubicBezTo>
                  <a:cubicBezTo>
                    <a:pt x="1054" y="293"/>
                    <a:pt x="1060" y="287"/>
                    <a:pt x="1051" y="257"/>
                  </a:cubicBezTo>
                  <a:lnTo>
                    <a:pt x="1051" y="257"/>
                  </a:lnTo>
                  <a:cubicBezTo>
                    <a:pt x="1031" y="263"/>
                    <a:pt x="1020" y="273"/>
                    <a:pt x="991" y="273"/>
                  </a:cubicBezTo>
                  <a:cubicBezTo>
                    <a:pt x="984" y="273"/>
                    <a:pt x="974" y="273"/>
                    <a:pt x="964" y="270"/>
                  </a:cubicBezTo>
                  <a:lnTo>
                    <a:pt x="997" y="223"/>
                  </a:lnTo>
                  <a:cubicBezTo>
                    <a:pt x="775" y="190"/>
                    <a:pt x="678" y="203"/>
                    <a:pt x="496" y="127"/>
                  </a:cubicBezTo>
                  <a:lnTo>
                    <a:pt x="496" y="127"/>
                  </a:lnTo>
                  <a:lnTo>
                    <a:pt x="499" y="140"/>
                  </a:lnTo>
                  <a:cubicBezTo>
                    <a:pt x="425" y="137"/>
                    <a:pt x="393" y="114"/>
                    <a:pt x="379" y="57"/>
                  </a:cubicBezTo>
                  <a:lnTo>
                    <a:pt x="379" y="57"/>
                  </a:lnTo>
                  <a:cubicBezTo>
                    <a:pt x="356" y="77"/>
                    <a:pt x="399" y="108"/>
                    <a:pt x="370" y="117"/>
                  </a:cubicBezTo>
                  <a:cubicBezTo>
                    <a:pt x="342" y="51"/>
                    <a:pt x="296" y="37"/>
                    <a:pt x="246" y="37"/>
                  </a:cubicBezTo>
                  <a:cubicBezTo>
                    <a:pt x="230" y="37"/>
                    <a:pt x="206" y="41"/>
                    <a:pt x="190" y="41"/>
                  </a:cubicBezTo>
                  <a:cubicBezTo>
                    <a:pt x="170" y="44"/>
                    <a:pt x="150" y="48"/>
                    <a:pt x="133" y="48"/>
                  </a:cubicBezTo>
                  <a:cubicBezTo>
                    <a:pt x="100" y="48"/>
                    <a:pt x="74" y="37"/>
                    <a:pt x="63" y="1"/>
                  </a:cubicBezTo>
                  <a:close/>
                </a:path>
              </a:pathLst>
            </a:custGeom>
            <a:solidFill>
              <a:srgbClr val="FF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9"/>
            <p:cNvSpPr/>
            <p:nvPr/>
          </p:nvSpPr>
          <p:spPr>
            <a:xfrm>
              <a:off x="5003791" y="2422642"/>
              <a:ext cx="377" cy="274"/>
            </a:xfrm>
            <a:custGeom>
              <a:avLst/>
              <a:gdLst/>
              <a:ahLst/>
              <a:cxnLst/>
              <a:rect l="l" t="t" r="r" b="b"/>
              <a:pathLst>
                <a:path w="11" h="8" extrusionOk="0">
                  <a:moveTo>
                    <a:pt x="4" y="1"/>
                  </a:moveTo>
                  <a:cubicBezTo>
                    <a:pt x="4" y="1"/>
                    <a:pt x="1" y="1"/>
                    <a:pt x="1" y="4"/>
                  </a:cubicBezTo>
                  <a:lnTo>
                    <a:pt x="1" y="7"/>
                  </a:lnTo>
                  <a:lnTo>
                    <a:pt x="10" y="4"/>
                  </a:lnTo>
                  <a:cubicBezTo>
                    <a:pt x="10" y="4"/>
                    <a:pt x="7" y="1"/>
                    <a:pt x="4" y="1"/>
                  </a:cubicBezTo>
                  <a:close/>
                </a:path>
              </a:pathLst>
            </a:custGeom>
            <a:solidFill>
              <a:srgbClr val="FF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9"/>
            <p:cNvSpPr/>
            <p:nvPr/>
          </p:nvSpPr>
          <p:spPr>
            <a:xfrm>
              <a:off x="4971673" y="2483691"/>
              <a:ext cx="823" cy="2194"/>
            </a:xfrm>
            <a:custGeom>
              <a:avLst/>
              <a:gdLst/>
              <a:ahLst/>
              <a:cxnLst/>
              <a:rect l="l" t="t" r="r" b="b"/>
              <a:pathLst>
                <a:path w="24" h="64" extrusionOk="0">
                  <a:moveTo>
                    <a:pt x="24" y="0"/>
                  </a:moveTo>
                  <a:cubicBezTo>
                    <a:pt x="7" y="24"/>
                    <a:pt x="1" y="37"/>
                    <a:pt x="7" y="57"/>
                  </a:cubicBezTo>
                  <a:lnTo>
                    <a:pt x="24" y="63"/>
                  </a:lnTo>
                  <a:lnTo>
                    <a:pt x="24" y="0"/>
                  </a:lnTo>
                  <a:close/>
                </a:path>
              </a:pathLst>
            </a:custGeom>
            <a:solidFill>
              <a:srgbClr val="FF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9"/>
            <p:cNvSpPr/>
            <p:nvPr/>
          </p:nvSpPr>
          <p:spPr>
            <a:xfrm>
              <a:off x="4985453" y="2458976"/>
              <a:ext cx="1748" cy="1988"/>
            </a:xfrm>
            <a:custGeom>
              <a:avLst/>
              <a:gdLst/>
              <a:ahLst/>
              <a:cxnLst/>
              <a:rect l="l" t="t" r="r" b="b"/>
              <a:pathLst>
                <a:path w="51" h="58" extrusionOk="0">
                  <a:moveTo>
                    <a:pt x="1" y="1"/>
                  </a:moveTo>
                  <a:lnTo>
                    <a:pt x="44" y="57"/>
                  </a:lnTo>
                  <a:lnTo>
                    <a:pt x="51" y="44"/>
                  </a:lnTo>
                  <a:lnTo>
                    <a:pt x="1" y="1"/>
                  </a:lnTo>
                  <a:close/>
                </a:path>
              </a:pathLst>
            </a:custGeom>
            <a:solidFill>
              <a:srgbClr val="FF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9"/>
            <p:cNvSpPr/>
            <p:nvPr/>
          </p:nvSpPr>
          <p:spPr>
            <a:xfrm>
              <a:off x="4999130" y="2439746"/>
              <a:ext cx="1611" cy="2537"/>
            </a:xfrm>
            <a:custGeom>
              <a:avLst/>
              <a:gdLst/>
              <a:ahLst/>
              <a:cxnLst/>
              <a:rect l="l" t="t" r="r" b="b"/>
              <a:pathLst>
                <a:path w="47" h="74" extrusionOk="0">
                  <a:moveTo>
                    <a:pt x="17" y="0"/>
                  </a:moveTo>
                  <a:cubicBezTo>
                    <a:pt x="0" y="0"/>
                    <a:pt x="20" y="37"/>
                    <a:pt x="11" y="73"/>
                  </a:cubicBezTo>
                  <a:cubicBezTo>
                    <a:pt x="24" y="54"/>
                    <a:pt x="40" y="34"/>
                    <a:pt x="47" y="14"/>
                  </a:cubicBezTo>
                  <a:cubicBezTo>
                    <a:pt x="31" y="3"/>
                    <a:pt x="24" y="0"/>
                    <a:pt x="17" y="0"/>
                  </a:cubicBezTo>
                  <a:close/>
                </a:path>
              </a:pathLst>
            </a:custGeom>
            <a:solidFill>
              <a:srgbClr val="FF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9"/>
            <p:cNvSpPr/>
            <p:nvPr/>
          </p:nvSpPr>
          <p:spPr>
            <a:xfrm>
              <a:off x="4796443" y="2210086"/>
              <a:ext cx="36334" cy="36917"/>
            </a:xfrm>
            <a:custGeom>
              <a:avLst/>
              <a:gdLst/>
              <a:ahLst/>
              <a:cxnLst/>
              <a:rect l="l" t="t" r="r" b="b"/>
              <a:pathLst>
                <a:path w="1060" h="1077" extrusionOk="0">
                  <a:moveTo>
                    <a:pt x="500" y="0"/>
                  </a:moveTo>
                  <a:cubicBezTo>
                    <a:pt x="235" y="0"/>
                    <a:pt x="0" y="279"/>
                    <a:pt x="135" y="540"/>
                  </a:cubicBezTo>
                  <a:cubicBezTo>
                    <a:pt x="192" y="650"/>
                    <a:pt x="291" y="700"/>
                    <a:pt x="390" y="700"/>
                  </a:cubicBezTo>
                  <a:cubicBezTo>
                    <a:pt x="512" y="700"/>
                    <a:pt x="635" y="623"/>
                    <a:pt x="676" y="483"/>
                  </a:cubicBezTo>
                  <a:cubicBezTo>
                    <a:pt x="681" y="467"/>
                    <a:pt x="667" y="456"/>
                    <a:pt x="653" y="456"/>
                  </a:cubicBezTo>
                  <a:cubicBezTo>
                    <a:pt x="647" y="456"/>
                    <a:pt x="641" y="458"/>
                    <a:pt x="637" y="463"/>
                  </a:cubicBezTo>
                  <a:cubicBezTo>
                    <a:pt x="590" y="519"/>
                    <a:pt x="531" y="543"/>
                    <a:pt x="474" y="543"/>
                  </a:cubicBezTo>
                  <a:cubicBezTo>
                    <a:pt x="330" y="543"/>
                    <a:pt x="202" y="392"/>
                    <a:pt x="331" y="254"/>
                  </a:cubicBezTo>
                  <a:cubicBezTo>
                    <a:pt x="372" y="212"/>
                    <a:pt x="420" y="194"/>
                    <a:pt x="468" y="194"/>
                  </a:cubicBezTo>
                  <a:cubicBezTo>
                    <a:pt x="575" y="194"/>
                    <a:pt x="684" y="279"/>
                    <a:pt x="730" y="370"/>
                  </a:cubicBezTo>
                  <a:cubicBezTo>
                    <a:pt x="787" y="480"/>
                    <a:pt x="796" y="633"/>
                    <a:pt x="733" y="742"/>
                  </a:cubicBezTo>
                  <a:cubicBezTo>
                    <a:pt x="647" y="892"/>
                    <a:pt x="481" y="942"/>
                    <a:pt x="338" y="972"/>
                  </a:cubicBezTo>
                  <a:cubicBezTo>
                    <a:pt x="271" y="985"/>
                    <a:pt x="218" y="1012"/>
                    <a:pt x="302" y="1041"/>
                  </a:cubicBezTo>
                  <a:cubicBezTo>
                    <a:pt x="364" y="1065"/>
                    <a:pt x="427" y="1077"/>
                    <a:pt x="489" y="1077"/>
                  </a:cubicBezTo>
                  <a:cubicBezTo>
                    <a:pt x="729" y="1077"/>
                    <a:pt x="949" y="908"/>
                    <a:pt x="999" y="649"/>
                  </a:cubicBezTo>
                  <a:cubicBezTo>
                    <a:pt x="1059" y="340"/>
                    <a:pt x="863" y="21"/>
                    <a:pt x="527" y="1"/>
                  </a:cubicBezTo>
                  <a:cubicBezTo>
                    <a:pt x="518" y="1"/>
                    <a:pt x="509" y="0"/>
                    <a:pt x="500" y="0"/>
                  </a:cubicBezTo>
                  <a:close/>
                </a:path>
              </a:pathLst>
            </a:custGeom>
            <a:solidFill>
              <a:srgbClr val="FF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9"/>
            <p:cNvSpPr/>
            <p:nvPr/>
          </p:nvSpPr>
          <p:spPr>
            <a:xfrm>
              <a:off x="4633280" y="1891440"/>
              <a:ext cx="58032" cy="75205"/>
            </a:xfrm>
            <a:custGeom>
              <a:avLst/>
              <a:gdLst/>
              <a:ahLst/>
              <a:cxnLst/>
              <a:rect l="l" t="t" r="r" b="b"/>
              <a:pathLst>
                <a:path w="1693" h="2194" extrusionOk="0">
                  <a:moveTo>
                    <a:pt x="865" y="0"/>
                  </a:moveTo>
                  <a:cubicBezTo>
                    <a:pt x="857" y="0"/>
                    <a:pt x="849" y="0"/>
                    <a:pt x="841" y="0"/>
                  </a:cubicBezTo>
                  <a:cubicBezTo>
                    <a:pt x="310" y="16"/>
                    <a:pt x="1" y="542"/>
                    <a:pt x="74" y="1150"/>
                  </a:cubicBezTo>
                  <a:cubicBezTo>
                    <a:pt x="149" y="1751"/>
                    <a:pt x="474" y="2194"/>
                    <a:pt x="918" y="2194"/>
                  </a:cubicBezTo>
                  <a:cubicBezTo>
                    <a:pt x="925" y="2194"/>
                    <a:pt x="933" y="2194"/>
                    <a:pt x="941" y="2194"/>
                  </a:cubicBezTo>
                  <a:cubicBezTo>
                    <a:pt x="1436" y="2180"/>
                    <a:pt x="1659" y="1705"/>
                    <a:pt x="1676" y="1127"/>
                  </a:cubicBezTo>
                  <a:cubicBezTo>
                    <a:pt x="1692" y="618"/>
                    <a:pt x="1455" y="0"/>
                    <a:pt x="865"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9"/>
            <p:cNvSpPr/>
            <p:nvPr/>
          </p:nvSpPr>
          <p:spPr>
            <a:xfrm>
              <a:off x="4606852" y="1884413"/>
              <a:ext cx="49222" cy="28553"/>
            </a:xfrm>
            <a:custGeom>
              <a:avLst/>
              <a:gdLst/>
              <a:ahLst/>
              <a:cxnLst/>
              <a:rect l="l" t="t" r="r" b="b"/>
              <a:pathLst>
                <a:path w="1436" h="833" extrusionOk="0">
                  <a:moveTo>
                    <a:pt x="24" y="1"/>
                  </a:moveTo>
                  <a:cubicBezTo>
                    <a:pt x="10" y="1"/>
                    <a:pt x="1" y="17"/>
                    <a:pt x="4" y="46"/>
                  </a:cubicBezTo>
                  <a:cubicBezTo>
                    <a:pt x="61" y="375"/>
                    <a:pt x="223" y="776"/>
                    <a:pt x="619" y="827"/>
                  </a:cubicBezTo>
                  <a:cubicBezTo>
                    <a:pt x="649" y="830"/>
                    <a:pt x="679" y="832"/>
                    <a:pt x="709" y="832"/>
                  </a:cubicBezTo>
                  <a:cubicBezTo>
                    <a:pt x="1032" y="832"/>
                    <a:pt x="1292" y="620"/>
                    <a:pt x="1423" y="325"/>
                  </a:cubicBezTo>
                  <a:cubicBezTo>
                    <a:pt x="1436" y="291"/>
                    <a:pt x="1410" y="257"/>
                    <a:pt x="1378" y="257"/>
                  </a:cubicBezTo>
                  <a:cubicBezTo>
                    <a:pt x="1369" y="257"/>
                    <a:pt x="1359" y="259"/>
                    <a:pt x="1350" y="265"/>
                  </a:cubicBezTo>
                  <a:cubicBezTo>
                    <a:pt x="1180" y="383"/>
                    <a:pt x="939" y="466"/>
                    <a:pt x="724" y="466"/>
                  </a:cubicBezTo>
                  <a:cubicBezTo>
                    <a:pt x="709" y="466"/>
                    <a:pt x="694" y="466"/>
                    <a:pt x="679" y="465"/>
                  </a:cubicBezTo>
                  <a:cubicBezTo>
                    <a:pt x="390" y="445"/>
                    <a:pt x="200" y="272"/>
                    <a:pt x="67" y="39"/>
                  </a:cubicBezTo>
                  <a:cubicBezTo>
                    <a:pt x="52" y="13"/>
                    <a:pt x="36" y="1"/>
                    <a:pt x="24" y="1"/>
                  </a:cubicBezTo>
                  <a:close/>
                </a:path>
              </a:pathLst>
            </a:custGeom>
            <a:solidFill>
              <a:srgbClr val="3C3F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9"/>
            <p:cNvSpPr/>
            <p:nvPr/>
          </p:nvSpPr>
          <p:spPr>
            <a:xfrm>
              <a:off x="4866096" y="1932847"/>
              <a:ext cx="60740" cy="74896"/>
            </a:xfrm>
            <a:custGeom>
              <a:avLst/>
              <a:gdLst/>
              <a:ahLst/>
              <a:cxnLst/>
              <a:rect l="l" t="t" r="r" b="b"/>
              <a:pathLst>
                <a:path w="1772" h="2185" extrusionOk="0">
                  <a:moveTo>
                    <a:pt x="880" y="1"/>
                  </a:moveTo>
                  <a:cubicBezTo>
                    <a:pt x="352" y="1"/>
                    <a:pt x="81" y="559"/>
                    <a:pt x="44" y="1038"/>
                  </a:cubicBezTo>
                  <a:cubicBezTo>
                    <a:pt x="0" y="1616"/>
                    <a:pt x="173" y="2112"/>
                    <a:pt x="665" y="2178"/>
                  </a:cubicBezTo>
                  <a:cubicBezTo>
                    <a:pt x="696" y="2182"/>
                    <a:pt x="727" y="2184"/>
                    <a:pt x="758" y="2184"/>
                  </a:cubicBezTo>
                  <a:cubicBezTo>
                    <a:pt x="1171" y="2184"/>
                    <a:pt x="1509" y="1788"/>
                    <a:pt x="1635" y="1228"/>
                  </a:cubicBezTo>
                  <a:cubicBezTo>
                    <a:pt x="1771" y="633"/>
                    <a:pt x="1519" y="78"/>
                    <a:pt x="991" y="9"/>
                  </a:cubicBezTo>
                  <a:cubicBezTo>
                    <a:pt x="953" y="3"/>
                    <a:pt x="916" y="1"/>
                    <a:pt x="880"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9"/>
            <p:cNvSpPr/>
            <p:nvPr/>
          </p:nvSpPr>
          <p:spPr>
            <a:xfrm>
              <a:off x="4905756" y="1931716"/>
              <a:ext cx="49977" cy="26051"/>
            </a:xfrm>
            <a:custGeom>
              <a:avLst/>
              <a:gdLst/>
              <a:ahLst/>
              <a:cxnLst/>
              <a:rect l="l" t="t" r="r" b="b"/>
              <a:pathLst>
                <a:path w="1458" h="760" extrusionOk="0">
                  <a:moveTo>
                    <a:pt x="1434" y="1"/>
                  </a:moveTo>
                  <a:cubicBezTo>
                    <a:pt x="1422" y="1"/>
                    <a:pt x="1405" y="11"/>
                    <a:pt x="1389" y="34"/>
                  </a:cubicBezTo>
                  <a:cubicBezTo>
                    <a:pt x="1237" y="244"/>
                    <a:pt x="1040" y="394"/>
                    <a:pt x="765" y="394"/>
                  </a:cubicBezTo>
                  <a:cubicBezTo>
                    <a:pt x="756" y="394"/>
                    <a:pt x="746" y="394"/>
                    <a:pt x="737" y="393"/>
                  </a:cubicBezTo>
                  <a:cubicBezTo>
                    <a:pt x="511" y="384"/>
                    <a:pt x="259" y="271"/>
                    <a:pt x="90" y="128"/>
                  </a:cubicBezTo>
                  <a:cubicBezTo>
                    <a:pt x="79" y="119"/>
                    <a:pt x="68" y="115"/>
                    <a:pt x="57" y="115"/>
                  </a:cubicBezTo>
                  <a:cubicBezTo>
                    <a:pt x="27" y="115"/>
                    <a:pt x="1" y="146"/>
                    <a:pt x="13" y="181"/>
                  </a:cubicBezTo>
                  <a:cubicBezTo>
                    <a:pt x="118" y="509"/>
                    <a:pt x="382" y="759"/>
                    <a:pt x="743" y="759"/>
                  </a:cubicBezTo>
                  <a:cubicBezTo>
                    <a:pt x="748" y="759"/>
                    <a:pt x="753" y="759"/>
                    <a:pt x="757" y="759"/>
                  </a:cubicBezTo>
                  <a:cubicBezTo>
                    <a:pt x="1160" y="749"/>
                    <a:pt x="1359" y="370"/>
                    <a:pt x="1449" y="48"/>
                  </a:cubicBezTo>
                  <a:cubicBezTo>
                    <a:pt x="1458" y="18"/>
                    <a:pt x="1449" y="1"/>
                    <a:pt x="1434"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9"/>
            <p:cNvSpPr/>
            <p:nvPr/>
          </p:nvSpPr>
          <p:spPr>
            <a:xfrm>
              <a:off x="4621797" y="1792960"/>
              <a:ext cx="84665" cy="36917"/>
            </a:xfrm>
            <a:custGeom>
              <a:avLst/>
              <a:gdLst/>
              <a:ahLst/>
              <a:cxnLst/>
              <a:rect l="l" t="t" r="r" b="b"/>
              <a:pathLst>
                <a:path w="2470" h="1077" extrusionOk="0">
                  <a:moveTo>
                    <a:pt x="1726" y="0"/>
                  </a:moveTo>
                  <a:cubicBezTo>
                    <a:pt x="1335" y="0"/>
                    <a:pt x="938" y="122"/>
                    <a:pt x="605" y="308"/>
                  </a:cubicBezTo>
                  <a:cubicBezTo>
                    <a:pt x="492" y="371"/>
                    <a:pt x="0" y="693"/>
                    <a:pt x="176" y="903"/>
                  </a:cubicBezTo>
                  <a:cubicBezTo>
                    <a:pt x="293" y="1043"/>
                    <a:pt x="453" y="1076"/>
                    <a:pt x="620" y="1076"/>
                  </a:cubicBezTo>
                  <a:cubicBezTo>
                    <a:pt x="707" y="1076"/>
                    <a:pt x="796" y="1067"/>
                    <a:pt x="881" y="1059"/>
                  </a:cubicBezTo>
                  <a:cubicBezTo>
                    <a:pt x="1276" y="1019"/>
                    <a:pt x="1672" y="983"/>
                    <a:pt x="2063" y="936"/>
                  </a:cubicBezTo>
                  <a:cubicBezTo>
                    <a:pt x="2220" y="920"/>
                    <a:pt x="2366" y="806"/>
                    <a:pt x="2422" y="664"/>
                  </a:cubicBezTo>
                  <a:cubicBezTo>
                    <a:pt x="2456" y="581"/>
                    <a:pt x="2469" y="507"/>
                    <a:pt x="2456" y="421"/>
                  </a:cubicBezTo>
                  <a:cubicBezTo>
                    <a:pt x="2416" y="212"/>
                    <a:pt x="2267" y="72"/>
                    <a:pt x="2060" y="32"/>
                  </a:cubicBezTo>
                  <a:cubicBezTo>
                    <a:pt x="1950" y="11"/>
                    <a:pt x="1838" y="0"/>
                    <a:pt x="1726"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9"/>
            <p:cNvSpPr/>
            <p:nvPr/>
          </p:nvSpPr>
          <p:spPr>
            <a:xfrm>
              <a:off x="4890571" y="1830803"/>
              <a:ext cx="78873" cy="51005"/>
            </a:xfrm>
            <a:custGeom>
              <a:avLst/>
              <a:gdLst/>
              <a:ahLst/>
              <a:cxnLst/>
              <a:rect l="l" t="t" r="r" b="b"/>
              <a:pathLst>
                <a:path w="2301" h="1488" extrusionOk="0">
                  <a:moveTo>
                    <a:pt x="475" y="0"/>
                  </a:moveTo>
                  <a:cubicBezTo>
                    <a:pt x="295" y="0"/>
                    <a:pt x="139" y="89"/>
                    <a:pt x="51" y="254"/>
                  </a:cubicBezTo>
                  <a:cubicBezTo>
                    <a:pt x="8" y="334"/>
                    <a:pt x="1" y="407"/>
                    <a:pt x="8" y="494"/>
                  </a:cubicBezTo>
                  <a:cubicBezTo>
                    <a:pt x="17" y="649"/>
                    <a:pt x="120" y="802"/>
                    <a:pt x="263" y="865"/>
                  </a:cubicBezTo>
                  <a:cubicBezTo>
                    <a:pt x="622" y="1028"/>
                    <a:pt x="988" y="1187"/>
                    <a:pt x="1350" y="1347"/>
                  </a:cubicBezTo>
                  <a:cubicBezTo>
                    <a:pt x="1501" y="1413"/>
                    <a:pt x="1664" y="1487"/>
                    <a:pt x="1825" y="1487"/>
                  </a:cubicBezTo>
                  <a:cubicBezTo>
                    <a:pt x="1907" y="1487"/>
                    <a:pt x="1989" y="1468"/>
                    <a:pt x="2068" y="1417"/>
                  </a:cubicBezTo>
                  <a:cubicBezTo>
                    <a:pt x="2301" y="1271"/>
                    <a:pt x="1935" y="816"/>
                    <a:pt x="1845" y="719"/>
                  </a:cubicBezTo>
                  <a:cubicBezTo>
                    <a:pt x="1510" y="357"/>
                    <a:pt x="1041" y="65"/>
                    <a:pt x="546" y="5"/>
                  </a:cubicBezTo>
                  <a:cubicBezTo>
                    <a:pt x="522" y="2"/>
                    <a:pt x="498" y="0"/>
                    <a:pt x="475"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9"/>
            <p:cNvSpPr/>
            <p:nvPr/>
          </p:nvSpPr>
          <p:spPr>
            <a:xfrm>
              <a:off x="4592043" y="1506844"/>
              <a:ext cx="750746" cy="621965"/>
            </a:xfrm>
            <a:custGeom>
              <a:avLst/>
              <a:gdLst/>
              <a:ahLst/>
              <a:cxnLst/>
              <a:rect l="l" t="t" r="r" b="b"/>
              <a:pathLst>
                <a:path w="21902" h="18145" extrusionOk="0">
                  <a:moveTo>
                    <a:pt x="7371" y="0"/>
                  </a:moveTo>
                  <a:cubicBezTo>
                    <a:pt x="6091" y="0"/>
                    <a:pt x="4858" y="244"/>
                    <a:pt x="3859" y="903"/>
                  </a:cubicBezTo>
                  <a:cubicBezTo>
                    <a:pt x="1" y="3448"/>
                    <a:pt x="851" y="7625"/>
                    <a:pt x="851" y="7625"/>
                  </a:cubicBezTo>
                  <a:cubicBezTo>
                    <a:pt x="899" y="7839"/>
                    <a:pt x="2360" y="8072"/>
                    <a:pt x="4277" y="8072"/>
                  </a:cubicBezTo>
                  <a:cubicBezTo>
                    <a:pt x="7152" y="8072"/>
                    <a:pt x="11054" y="7548"/>
                    <a:pt x="12760" y="5648"/>
                  </a:cubicBezTo>
                  <a:lnTo>
                    <a:pt x="12760" y="5648"/>
                  </a:lnTo>
                  <a:cubicBezTo>
                    <a:pt x="12760" y="5648"/>
                    <a:pt x="11073" y="10606"/>
                    <a:pt x="16103" y="14533"/>
                  </a:cubicBezTo>
                  <a:cubicBezTo>
                    <a:pt x="16103" y="14533"/>
                    <a:pt x="16668" y="17584"/>
                    <a:pt x="18908" y="18145"/>
                  </a:cubicBezTo>
                  <a:cubicBezTo>
                    <a:pt x="18908" y="18145"/>
                    <a:pt x="21901" y="11224"/>
                    <a:pt x="21107" y="6850"/>
                  </a:cubicBezTo>
                  <a:cubicBezTo>
                    <a:pt x="20313" y="2478"/>
                    <a:pt x="15057" y="1993"/>
                    <a:pt x="15057" y="1993"/>
                  </a:cubicBezTo>
                  <a:cubicBezTo>
                    <a:pt x="15057" y="1993"/>
                    <a:pt x="11027" y="0"/>
                    <a:pt x="7371"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9"/>
            <p:cNvSpPr/>
            <p:nvPr/>
          </p:nvSpPr>
          <p:spPr>
            <a:xfrm>
              <a:off x="4607263" y="1516476"/>
              <a:ext cx="193394" cy="198878"/>
            </a:xfrm>
            <a:custGeom>
              <a:avLst/>
              <a:gdLst/>
              <a:ahLst/>
              <a:cxnLst/>
              <a:rect l="l" t="t" r="r" b="b"/>
              <a:pathLst>
                <a:path w="5642" h="5802" extrusionOk="0">
                  <a:moveTo>
                    <a:pt x="5574" y="1"/>
                  </a:moveTo>
                  <a:cubicBezTo>
                    <a:pt x="2398" y="21"/>
                    <a:pt x="225" y="2801"/>
                    <a:pt x="2" y="5782"/>
                  </a:cubicBezTo>
                  <a:cubicBezTo>
                    <a:pt x="1" y="5795"/>
                    <a:pt x="10" y="5801"/>
                    <a:pt x="20" y="5801"/>
                  </a:cubicBezTo>
                  <a:cubicBezTo>
                    <a:pt x="28" y="5801"/>
                    <a:pt x="37" y="5796"/>
                    <a:pt x="39" y="5785"/>
                  </a:cubicBezTo>
                  <a:cubicBezTo>
                    <a:pt x="305" y="4261"/>
                    <a:pt x="869" y="2732"/>
                    <a:pt x="2026" y="1655"/>
                  </a:cubicBezTo>
                  <a:cubicBezTo>
                    <a:pt x="3013" y="735"/>
                    <a:pt x="4255" y="269"/>
                    <a:pt x="5577" y="114"/>
                  </a:cubicBezTo>
                  <a:cubicBezTo>
                    <a:pt x="5641" y="107"/>
                    <a:pt x="5641" y="1"/>
                    <a:pt x="5574"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9"/>
            <p:cNvSpPr/>
            <p:nvPr/>
          </p:nvSpPr>
          <p:spPr>
            <a:xfrm>
              <a:off x="4614907" y="1507975"/>
              <a:ext cx="271718" cy="117332"/>
            </a:xfrm>
            <a:custGeom>
              <a:avLst/>
              <a:gdLst/>
              <a:ahLst/>
              <a:cxnLst/>
              <a:rect l="l" t="t" r="r" b="b"/>
              <a:pathLst>
                <a:path w="7927" h="3423" extrusionOk="0">
                  <a:moveTo>
                    <a:pt x="5572" y="0"/>
                  </a:moveTo>
                  <a:cubicBezTo>
                    <a:pt x="3290" y="0"/>
                    <a:pt x="1062" y="1297"/>
                    <a:pt x="5" y="3399"/>
                  </a:cubicBezTo>
                  <a:cubicBezTo>
                    <a:pt x="1" y="3410"/>
                    <a:pt x="11" y="3422"/>
                    <a:pt x="21" y="3422"/>
                  </a:cubicBezTo>
                  <a:cubicBezTo>
                    <a:pt x="25" y="3422"/>
                    <a:pt x="29" y="3420"/>
                    <a:pt x="31" y="3415"/>
                  </a:cubicBezTo>
                  <a:cubicBezTo>
                    <a:pt x="723" y="2219"/>
                    <a:pt x="1783" y="1262"/>
                    <a:pt x="3049" y="707"/>
                  </a:cubicBezTo>
                  <a:cubicBezTo>
                    <a:pt x="3864" y="352"/>
                    <a:pt x="4710" y="201"/>
                    <a:pt x="5562" y="201"/>
                  </a:cubicBezTo>
                  <a:cubicBezTo>
                    <a:pt x="6335" y="201"/>
                    <a:pt x="7113" y="325"/>
                    <a:pt x="7877" y="534"/>
                  </a:cubicBezTo>
                  <a:cubicBezTo>
                    <a:pt x="7881" y="536"/>
                    <a:pt x="7885" y="536"/>
                    <a:pt x="7889" y="536"/>
                  </a:cubicBezTo>
                  <a:cubicBezTo>
                    <a:pt x="7919" y="536"/>
                    <a:pt x="7926" y="490"/>
                    <a:pt x="7894" y="477"/>
                  </a:cubicBezTo>
                  <a:cubicBezTo>
                    <a:pt x="7144" y="153"/>
                    <a:pt x="6355" y="0"/>
                    <a:pt x="5572"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9"/>
            <p:cNvSpPr/>
            <p:nvPr/>
          </p:nvSpPr>
          <p:spPr>
            <a:xfrm>
              <a:off x="4817353" y="1697942"/>
              <a:ext cx="210464" cy="92618"/>
            </a:xfrm>
            <a:custGeom>
              <a:avLst/>
              <a:gdLst/>
              <a:ahLst/>
              <a:cxnLst/>
              <a:rect l="l" t="t" r="r" b="b"/>
              <a:pathLst>
                <a:path w="6140" h="2702" extrusionOk="0">
                  <a:moveTo>
                    <a:pt x="6066" y="1"/>
                  </a:moveTo>
                  <a:cubicBezTo>
                    <a:pt x="6055" y="1"/>
                    <a:pt x="6044" y="4"/>
                    <a:pt x="6035" y="13"/>
                  </a:cubicBezTo>
                  <a:cubicBezTo>
                    <a:pt x="5280" y="734"/>
                    <a:pt x="4506" y="1372"/>
                    <a:pt x="3552" y="1810"/>
                  </a:cubicBezTo>
                  <a:cubicBezTo>
                    <a:pt x="2449" y="2319"/>
                    <a:pt x="1236" y="2551"/>
                    <a:pt x="34" y="2651"/>
                  </a:cubicBezTo>
                  <a:cubicBezTo>
                    <a:pt x="0" y="2651"/>
                    <a:pt x="0" y="2701"/>
                    <a:pt x="34" y="2701"/>
                  </a:cubicBezTo>
                  <a:cubicBezTo>
                    <a:pt x="64" y="2702"/>
                    <a:pt x="94" y="2702"/>
                    <a:pt x="125" y="2702"/>
                  </a:cubicBezTo>
                  <a:cubicBezTo>
                    <a:pt x="2308" y="2702"/>
                    <a:pt x="4764" y="1882"/>
                    <a:pt x="6114" y="76"/>
                  </a:cubicBezTo>
                  <a:cubicBezTo>
                    <a:pt x="6140" y="40"/>
                    <a:pt x="6103" y="1"/>
                    <a:pt x="6066"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9"/>
            <p:cNvSpPr/>
            <p:nvPr/>
          </p:nvSpPr>
          <p:spPr>
            <a:xfrm>
              <a:off x="4993782" y="1686802"/>
              <a:ext cx="117298" cy="300511"/>
            </a:xfrm>
            <a:custGeom>
              <a:avLst/>
              <a:gdLst/>
              <a:ahLst/>
              <a:cxnLst/>
              <a:rect l="l" t="t" r="r" b="b"/>
              <a:pathLst>
                <a:path w="3422" h="8767" extrusionOk="0">
                  <a:moveTo>
                    <a:pt x="1283" y="1"/>
                  </a:moveTo>
                  <a:cubicBezTo>
                    <a:pt x="1260" y="1"/>
                    <a:pt x="1237" y="13"/>
                    <a:pt x="1227" y="39"/>
                  </a:cubicBezTo>
                  <a:cubicBezTo>
                    <a:pt x="0" y="2943"/>
                    <a:pt x="625" y="6967"/>
                    <a:pt x="3377" y="8762"/>
                  </a:cubicBezTo>
                  <a:cubicBezTo>
                    <a:pt x="3381" y="8765"/>
                    <a:pt x="3386" y="8767"/>
                    <a:pt x="3390" y="8767"/>
                  </a:cubicBezTo>
                  <a:cubicBezTo>
                    <a:pt x="3410" y="8767"/>
                    <a:pt x="3421" y="8735"/>
                    <a:pt x="3400" y="8722"/>
                  </a:cubicBezTo>
                  <a:cubicBezTo>
                    <a:pt x="731" y="6814"/>
                    <a:pt x="366" y="3006"/>
                    <a:pt x="1336" y="72"/>
                  </a:cubicBezTo>
                  <a:cubicBezTo>
                    <a:pt x="1350" y="28"/>
                    <a:pt x="1317" y="1"/>
                    <a:pt x="1283"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9"/>
            <p:cNvSpPr/>
            <p:nvPr/>
          </p:nvSpPr>
          <p:spPr>
            <a:xfrm>
              <a:off x="5089452" y="1712167"/>
              <a:ext cx="78084" cy="317752"/>
            </a:xfrm>
            <a:custGeom>
              <a:avLst/>
              <a:gdLst/>
              <a:ahLst/>
              <a:cxnLst/>
              <a:rect l="l" t="t" r="r" b="b"/>
              <a:pathLst>
                <a:path w="2278" h="9270" extrusionOk="0">
                  <a:moveTo>
                    <a:pt x="561" y="1"/>
                  </a:moveTo>
                  <a:cubicBezTo>
                    <a:pt x="538" y="1"/>
                    <a:pt x="517" y="13"/>
                    <a:pt x="509" y="43"/>
                  </a:cubicBezTo>
                  <a:cubicBezTo>
                    <a:pt x="137" y="1595"/>
                    <a:pt x="0" y="3157"/>
                    <a:pt x="170" y="4745"/>
                  </a:cubicBezTo>
                  <a:cubicBezTo>
                    <a:pt x="299" y="5964"/>
                    <a:pt x="526" y="7390"/>
                    <a:pt x="1244" y="8430"/>
                  </a:cubicBezTo>
                  <a:cubicBezTo>
                    <a:pt x="1293" y="8706"/>
                    <a:pt x="1356" y="8975"/>
                    <a:pt x="1446" y="9227"/>
                  </a:cubicBezTo>
                  <a:cubicBezTo>
                    <a:pt x="1457" y="9255"/>
                    <a:pt x="1484" y="9270"/>
                    <a:pt x="1510" y="9270"/>
                  </a:cubicBezTo>
                  <a:cubicBezTo>
                    <a:pt x="1540" y="9270"/>
                    <a:pt x="1567" y="9251"/>
                    <a:pt x="1566" y="9214"/>
                  </a:cubicBezTo>
                  <a:cubicBezTo>
                    <a:pt x="1555" y="8995"/>
                    <a:pt x="1539" y="8782"/>
                    <a:pt x="1523" y="8569"/>
                  </a:cubicBezTo>
                  <a:cubicBezTo>
                    <a:pt x="1526" y="8553"/>
                    <a:pt x="1526" y="8540"/>
                    <a:pt x="1519" y="8523"/>
                  </a:cubicBezTo>
                  <a:cubicBezTo>
                    <a:pt x="1439" y="7526"/>
                    <a:pt x="1316" y="6550"/>
                    <a:pt x="1399" y="5530"/>
                  </a:cubicBezTo>
                  <a:cubicBezTo>
                    <a:pt x="1499" y="4240"/>
                    <a:pt x="1788" y="2958"/>
                    <a:pt x="2263" y="1758"/>
                  </a:cubicBezTo>
                  <a:cubicBezTo>
                    <a:pt x="2277" y="1726"/>
                    <a:pt x="2251" y="1705"/>
                    <a:pt x="2223" y="1705"/>
                  </a:cubicBezTo>
                  <a:cubicBezTo>
                    <a:pt x="2205" y="1705"/>
                    <a:pt x="2186" y="1714"/>
                    <a:pt x="2177" y="1734"/>
                  </a:cubicBezTo>
                  <a:cubicBezTo>
                    <a:pt x="1685" y="2921"/>
                    <a:pt x="1343" y="4144"/>
                    <a:pt x="1207" y="5426"/>
                  </a:cubicBezTo>
                  <a:cubicBezTo>
                    <a:pt x="1130" y="6157"/>
                    <a:pt x="1084" y="6971"/>
                    <a:pt x="1153" y="7762"/>
                  </a:cubicBezTo>
                  <a:cubicBezTo>
                    <a:pt x="143" y="5410"/>
                    <a:pt x="123" y="2515"/>
                    <a:pt x="625" y="76"/>
                  </a:cubicBezTo>
                  <a:cubicBezTo>
                    <a:pt x="633" y="32"/>
                    <a:pt x="596" y="1"/>
                    <a:pt x="561"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9"/>
            <p:cNvSpPr/>
            <p:nvPr/>
          </p:nvSpPr>
          <p:spPr>
            <a:xfrm>
              <a:off x="4676573" y="1625205"/>
              <a:ext cx="327864" cy="160213"/>
            </a:xfrm>
            <a:custGeom>
              <a:avLst/>
              <a:gdLst/>
              <a:ahLst/>
              <a:cxnLst/>
              <a:rect l="l" t="t" r="r" b="b"/>
              <a:pathLst>
                <a:path w="9565" h="4674" extrusionOk="0">
                  <a:moveTo>
                    <a:pt x="9476" y="1"/>
                  </a:moveTo>
                  <a:cubicBezTo>
                    <a:pt x="9461" y="1"/>
                    <a:pt x="9445" y="7"/>
                    <a:pt x="9430" y="22"/>
                  </a:cubicBezTo>
                  <a:cubicBezTo>
                    <a:pt x="8796" y="640"/>
                    <a:pt x="8228" y="1321"/>
                    <a:pt x="7540" y="1889"/>
                  </a:cubicBezTo>
                  <a:cubicBezTo>
                    <a:pt x="6869" y="2444"/>
                    <a:pt x="6121" y="2899"/>
                    <a:pt x="5327" y="3262"/>
                  </a:cubicBezTo>
                  <a:cubicBezTo>
                    <a:pt x="3649" y="4032"/>
                    <a:pt x="1828" y="4322"/>
                    <a:pt x="23" y="4633"/>
                  </a:cubicBezTo>
                  <a:cubicBezTo>
                    <a:pt x="0" y="4637"/>
                    <a:pt x="7" y="4673"/>
                    <a:pt x="27" y="4673"/>
                  </a:cubicBezTo>
                  <a:cubicBezTo>
                    <a:pt x="1845" y="4590"/>
                    <a:pt x="3675" y="4228"/>
                    <a:pt x="5343" y="3484"/>
                  </a:cubicBezTo>
                  <a:cubicBezTo>
                    <a:pt x="7004" y="2743"/>
                    <a:pt x="8394" y="1534"/>
                    <a:pt x="9527" y="118"/>
                  </a:cubicBezTo>
                  <a:cubicBezTo>
                    <a:pt x="9565" y="67"/>
                    <a:pt x="9525" y="1"/>
                    <a:pt x="9476"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9"/>
            <p:cNvSpPr/>
            <p:nvPr/>
          </p:nvSpPr>
          <p:spPr>
            <a:xfrm>
              <a:off x="4711194" y="1686425"/>
              <a:ext cx="282687" cy="99542"/>
            </a:xfrm>
            <a:custGeom>
              <a:avLst/>
              <a:gdLst/>
              <a:ahLst/>
              <a:cxnLst/>
              <a:rect l="l" t="t" r="r" b="b"/>
              <a:pathLst>
                <a:path w="8247" h="2904" extrusionOk="0">
                  <a:moveTo>
                    <a:pt x="8181" y="1"/>
                  </a:moveTo>
                  <a:cubicBezTo>
                    <a:pt x="8171" y="1"/>
                    <a:pt x="8160" y="4"/>
                    <a:pt x="8152" y="13"/>
                  </a:cubicBezTo>
                  <a:cubicBezTo>
                    <a:pt x="6171" y="2059"/>
                    <a:pt x="2972" y="2852"/>
                    <a:pt x="187" y="2852"/>
                  </a:cubicBezTo>
                  <a:cubicBezTo>
                    <a:pt x="130" y="2852"/>
                    <a:pt x="74" y="2852"/>
                    <a:pt x="17" y="2851"/>
                  </a:cubicBezTo>
                  <a:cubicBezTo>
                    <a:pt x="16" y="2851"/>
                    <a:pt x="15" y="2851"/>
                    <a:pt x="14" y="2851"/>
                  </a:cubicBezTo>
                  <a:cubicBezTo>
                    <a:pt x="1" y="2851"/>
                    <a:pt x="2" y="2875"/>
                    <a:pt x="17" y="2878"/>
                  </a:cubicBezTo>
                  <a:cubicBezTo>
                    <a:pt x="297" y="2895"/>
                    <a:pt x="575" y="2904"/>
                    <a:pt x="851" y="2904"/>
                  </a:cubicBezTo>
                  <a:cubicBezTo>
                    <a:pt x="2172" y="2904"/>
                    <a:pt x="3459" y="2703"/>
                    <a:pt x="4729" y="2263"/>
                  </a:cubicBezTo>
                  <a:cubicBezTo>
                    <a:pt x="5998" y="1827"/>
                    <a:pt x="7430" y="1203"/>
                    <a:pt x="8221" y="70"/>
                  </a:cubicBezTo>
                  <a:cubicBezTo>
                    <a:pt x="8246" y="37"/>
                    <a:pt x="8214" y="1"/>
                    <a:pt x="8181"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9"/>
            <p:cNvSpPr/>
            <p:nvPr/>
          </p:nvSpPr>
          <p:spPr>
            <a:xfrm>
              <a:off x="5171137" y="2026117"/>
              <a:ext cx="222427" cy="190309"/>
            </a:xfrm>
            <a:custGeom>
              <a:avLst/>
              <a:gdLst/>
              <a:ahLst/>
              <a:cxnLst/>
              <a:rect l="l" t="t" r="r" b="b"/>
              <a:pathLst>
                <a:path w="6489" h="5552" extrusionOk="0">
                  <a:moveTo>
                    <a:pt x="4007" y="1"/>
                  </a:moveTo>
                  <a:cubicBezTo>
                    <a:pt x="2344" y="1"/>
                    <a:pt x="349" y="1906"/>
                    <a:pt x="349" y="1906"/>
                  </a:cubicBezTo>
                  <a:lnTo>
                    <a:pt x="0" y="5491"/>
                  </a:lnTo>
                  <a:cubicBezTo>
                    <a:pt x="367" y="5532"/>
                    <a:pt x="714" y="5552"/>
                    <a:pt x="1042" y="5552"/>
                  </a:cubicBezTo>
                  <a:cubicBezTo>
                    <a:pt x="5731" y="5552"/>
                    <a:pt x="6488" y="1569"/>
                    <a:pt x="5144" y="407"/>
                  </a:cubicBezTo>
                  <a:cubicBezTo>
                    <a:pt x="4809" y="117"/>
                    <a:pt x="4418" y="1"/>
                    <a:pt x="4007" y="1"/>
                  </a:cubicBezTo>
                  <a:close/>
                </a:path>
              </a:pathLst>
            </a:custGeom>
            <a:solidFill>
              <a:srgbClr val="FF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9"/>
            <p:cNvSpPr/>
            <p:nvPr/>
          </p:nvSpPr>
          <p:spPr>
            <a:xfrm>
              <a:off x="5189476" y="2076163"/>
              <a:ext cx="134299" cy="96663"/>
            </a:xfrm>
            <a:custGeom>
              <a:avLst/>
              <a:gdLst/>
              <a:ahLst/>
              <a:cxnLst/>
              <a:rect l="l" t="t" r="r" b="b"/>
              <a:pathLst>
                <a:path w="3918" h="2820" extrusionOk="0">
                  <a:moveTo>
                    <a:pt x="3192" y="1"/>
                  </a:moveTo>
                  <a:cubicBezTo>
                    <a:pt x="1762" y="1"/>
                    <a:pt x="424" y="1273"/>
                    <a:pt x="46" y="2616"/>
                  </a:cubicBezTo>
                  <a:cubicBezTo>
                    <a:pt x="43" y="2622"/>
                    <a:pt x="46" y="2632"/>
                    <a:pt x="46" y="2639"/>
                  </a:cubicBezTo>
                  <a:cubicBezTo>
                    <a:pt x="0" y="2727"/>
                    <a:pt x="70" y="2820"/>
                    <a:pt x="150" y="2820"/>
                  </a:cubicBezTo>
                  <a:cubicBezTo>
                    <a:pt x="179" y="2820"/>
                    <a:pt x="209" y="2808"/>
                    <a:pt x="235" y="2778"/>
                  </a:cubicBezTo>
                  <a:cubicBezTo>
                    <a:pt x="719" y="2271"/>
                    <a:pt x="1415" y="1945"/>
                    <a:pt x="2111" y="1945"/>
                  </a:cubicBezTo>
                  <a:cubicBezTo>
                    <a:pt x="2435" y="1945"/>
                    <a:pt x="2758" y="2016"/>
                    <a:pt x="3060" y="2171"/>
                  </a:cubicBezTo>
                  <a:cubicBezTo>
                    <a:pt x="3065" y="2173"/>
                    <a:pt x="3070" y="2174"/>
                    <a:pt x="3074" y="2174"/>
                  </a:cubicBezTo>
                  <a:cubicBezTo>
                    <a:pt x="3105" y="2174"/>
                    <a:pt x="3129" y="2131"/>
                    <a:pt x="3100" y="2111"/>
                  </a:cubicBezTo>
                  <a:cubicBezTo>
                    <a:pt x="2741" y="1852"/>
                    <a:pt x="2315" y="1731"/>
                    <a:pt x="1886" y="1731"/>
                  </a:cubicBezTo>
                  <a:cubicBezTo>
                    <a:pt x="1450" y="1731"/>
                    <a:pt x="1012" y="1856"/>
                    <a:pt x="638" y="2091"/>
                  </a:cubicBezTo>
                  <a:cubicBezTo>
                    <a:pt x="904" y="1689"/>
                    <a:pt x="1180" y="1297"/>
                    <a:pt x="1562" y="978"/>
                  </a:cubicBezTo>
                  <a:cubicBezTo>
                    <a:pt x="2226" y="426"/>
                    <a:pt x="3031" y="160"/>
                    <a:pt x="3891" y="154"/>
                  </a:cubicBezTo>
                  <a:cubicBezTo>
                    <a:pt x="3917" y="154"/>
                    <a:pt x="3917" y="114"/>
                    <a:pt x="3894" y="107"/>
                  </a:cubicBezTo>
                  <a:cubicBezTo>
                    <a:pt x="3660" y="34"/>
                    <a:pt x="3425" y="1"/>
                    <a:pt x="3192" y="1"/>
                  </a:cubicBezTo>
                  <a:close/>
                </a:path>
              </a:pathLst>
            </a:custGeom>
            <a:solidFill>
              <a:srgbClr val="FF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9"/>
            <p:cNvSpPr/>
            <p:nvPr/>
          </p:nvSpPr>
          <p:spPr>
            <a:xfrm>
              <a:off x="3514478" y="2384936"/>
              <a:ext cx="1491723" cy="1209242"/>
            </a:xfrm>
            <a:custGeom>
              <a:avLst/>
              <a:gdLst/>
              <a:ahLst/>
              <a:cxnLst/>
              <a:rect l="l" t="t" r="r" b="b"/>
              <a:pathLst>
                <a:path w="43519" h="35278" extrusionOk="0">
                  <a:moveTo>
                    <a:pt x="16222" y="1"/>
                  </a:moveTo>
                  <a:cubicBezTo>
                    <a:pt x="13414" y="44"/>
                    <a:pt x="8277" y="1656"/>
                    <a:pt x="6344" y="5580"/>
                  </a:cubicBezTo>
                  <a:cubicBezTo>
                    <a:pt x="1" y="18452"/>
                    <a:pt x="8852" y="29617"/>
                    <a:pt x="13388" y="31554"/>
                  </a:cubicBezTo>
                  <a:cubicBezTo>
                    <a:pt x="20549" y="34616"/>
                    <a:pt x="32468" y="35277"/>
                    <a:pt x="36099" y="35277"/>
                  </a:cubicBezTo>
                  <a:cubicBezTo>
                    <a:pt x="36432" y="35277"/>
                    <a:pt x="36696" y="35272"/>
                    <a:pt x="36879" y="35262"/>
                  </a:cubicBezTo>
                  <a:cubicBezTo>
                    <a:pt x="41076" y="35036"/>
                    <a:pt x="42737" y="34036"/>
                    <a:pt x="43299" y="33272"/>
                  </a:cubicBezTo>
                  <a:cubicBezTo>
                    <a:pt x="43519" y="32973"/>
                    <a:pt x="41439" y="32737"/>
                    <a:pt x="39462" y="32737"/>
                  </a:cubicBezTo>
                  <a:cubicBezTo>
                    <a:pt x="38449" y="32737"/>
                    <a:pt x="37463" y="32799"/>
                    <a:pt x="36827" y="32946"/>
                  </a:cubicBezTo>
                  <a:cubicBezTo>
                    <a:pt x="36772" y="32959"/>
                    <a:pt x="36707" y="32965"/>
                    <a:pt x="36632" y="32965"/>
                  </a:cubicBezTo>
                  <a:cubicBezTo>
                    <a:pt x="34125" y="32965"/>
                    <a:pt x="20641" y="26030"/>
                    <a:pt x="17970" y="23852"/>
                  </a:cubicBezTo>
                  <a:cubicBezTo>
                    <a:pt x="15711" y="22008"/>
                    <a:pt x="14049" y="17293"/>
                    <a:pt x="14361" y="12006"/>
                  </a:cubicBezTo>
                  <a:cubicBezTo>
                    <a:pt x="14683" y="6497"/>
                    <a:pt x="16222" y="1"/>
                    <a:pt x="16222" y="1"/>
                  </a:cubicBezTo>
                  <a:close/>
                </a:path>
              </a:pathLst>
            </a:custGeom>
            <a:solidFill>
              <a:srgbClr val="C49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9"/>
            <p:cNvSpPr/>
            <p:nvPr/>
          </p:nvSpPr>
          <p:spPr>
            <a:xfrm>
              <a:off x="3580087" y="2356554"/>
              <a:ext cx="602976" cy="542407"/>
            </a:xfrm>
            <a:custGeom>
              <a:avLst/>
              <a:gdLst/>
              <a:ahLst/>
              <a:cxnLst/>
              <a:rect l="l" t="t" r="r" b="b"/>
              <a:pathLst>
                <a:path w="17591" h="15824" extrusionOk="0">
                  <a:moveTo>
                    <a:pt x="13392" y="1"/>
                  </a:moveTo>
                  <a:cubicBezTo>
                    <a:pt x="11254" y="1"/>
                    <a:pt x="7604" y="1449"/>
                    <a:pt x="4732" y="4796"/>
                  </a:cubicBezTo>
                  <a:cubicBezTo>
                    <a:pt x="1970" y="8019"/>
                    <a:pt x="884" y="13834"/>
                    <a:pt x="884" y="13834"/>
                  </a:cubicBezTo>
                  <a:cubicBezTo>
                    <a:pt x="884" y="13834"/>
                    <a:pt x="0" y="15286"/>
                    <a:pt x="774" y="15731"/>
                  </a:cubicBezTo>
                  <a:cubicBezTo>
                    <a:pt x="886" y="15796"/>
                    <a:pt x="1000" y="15824"/>
                    <a:pt x="1114" y="15824"/>
                  </a:cubicBezTo>
                  <a:cubicBezTo>
                    <a:pt x="1883" y="15824"/>
                    <a:pt x="2625" y="14532"/>
                    <a:pt x="2625" y="14532"/>
                  </a:cubicBezTo>
                  <a:cubicBezTo>
                    <a:pt x="2625" y="14532"/>
                    <a:pt x="2889" y="15497"/>
                    <a:pt x="3878" y="15497"/>
                  </a:cubicBezTo>
                  <a:cubicBezTo>
                    <a:pt x="3900" y="15497"/>
                    <a:pt x="3922" y="15496"/>
                    <a:pt x="3944" y="15495"/>
                  </a:cubicBezTo>
                  <a:cubicBezTo>
                    <a:pt x="5064" y="15449"/>
                    <a:pt x="5589" y="14144"/>
                    <a:pt x="5589" y="14144"/>
                  </a:cubicBezTo>
                  <a:cubicBezTo>
                    <a:pt x="5589" y="14144"/>
                    <a:pt x="6157" y="15190"/>
                    <a:pt x="7001" y="15236"/>
                  </a:cubicBezTo>
                  <a:cubicBezTo>
                    <a:pt x="7019" y="15237"/>
                    <a:pt x="7037" y="15238"/>
                    <a:pt x="7054" y="15238"/>
                  </a:cubicBezTo>
                  <a:cubicBezTo>
                    <a:pt x="7870" y="15238"/>
                    <a:pt x="8454" y="14113"/>
                    <a:pt x="8454" y="14113"/>
                  </a:cubicBezTo>
                  <a:cubicBezTo>
                    <a:pt x="8454" y="14113"/>
                    <a:pt x="8819" y="15041"/>
                    <a:pt x="9773" y="15193"/>
                  </a:cubicBezTo>
                  <a:cubicBezTo>
                    <a:pt x="9833" y="15203"/>
                    <a:pt x="9892" y="15208"/>
                    <a:pt x="9950" y="15208"/>
                  </a:cubicBezTo>
                  <a:cubicBezTo>
                    <a:pt x="10800" y="15208"/>
                    <a:pt x="11357" y="14196"/>
                    <a:pt x="11357" y="14196"/>
                  </a:cubicBezTo>
                  <a:cubicBezTo>
                    <a:pt x="11357" y="14196"/>
                    <a:pt x="12030" y="15235"/>
                    <a:pt x="13061" y="15235"/>
                  </a:cubicBezTo>
                  <a:cubicBezTo>
                    <a:pt x="13088" y="15235"/>
                    <a:pt x="13115" y="15234"/>
                    <a:pt x="13142" y="15233"/>
                  </a:cubicBezTo>
                  <a:cubicBezTo>
                    <a:pt x="14215" y="15176"/>
                    <a:pt x="13191" y="13937"/>
                    <a:pt x="13191" y="13937"/>
                  </a:cubicBezTo>
                  <a:cubicBezTo>
                    <a:pt x="13191" y="13937"/>
                    <a:pt x="17591" y="1407"/>
                    <a:pt x="14484" y="174"/>
                  </a:cubicBezTo>
                  <a:cubicBezTo>
                    <a:pt x="14194" y="60"/>
                    <a:pt x="13824" y="1"/>
                    <a:pt x="13392"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9"/>
            <p:cNvSpPr/>
            <p:nvPr/>
          </p:nvSpPr>
          <p:spPr>
            <a:xfrm>
              <a:off x="3949535" y="3392907"/>
              <a:ext cx="58032" cy="47577"/>
            </a:xfrm>
            <a:custGeom>
              <a:avLst/>
              <a:gdLst/>
              <a:ahLst/>
              <a:cxnLst/>
              <a:rect l="l" t="t" r="r" b="b"/>
              <a:pathLst>
                <a:path w="1693" h="1388" extrusionOk="0">
                  <a:moveTo>
                    <a:pt x="742" y="0"/>
                  </a:moveTo>
                  <a:cubicBezTo>
                    <a:pt x="501" y="0"/>
                    <a:pt x="240" y="178"/>
                    <a:pt x="148" y="450"/>
                  </a:cubicBezTo>
                  <a:cubicBezTo>
                    <a:pt x="1" y="896"/>
                    <a:pt x="360" y="1367"/>
                    <a:pt x="818" y="1387"/>
                  </a:cubicBezTo>
                  <a:cubicBezTo>
                    <a:pt x="828" y="1387"/>
                    <a:pt x="838" y="1388"/>
                    <a:pt x="848" y="1388"/>
                  </a:cubicBezTo>
                  <a:cubicBezTo>
                    <a:pt x="1253" y="1388"/>
                    <a:pt x="1693" y="994"/>
                    <a:pt x="1586" y="566"/>
                  </a:cubicBezTo>
                  <a:cubicBezTo>
                    <a:pt x="1582" y="555"/>
                    <a:pt x="1572" y="550"/>
                    <a:pt x="1563" y="550"/>
                  </a:cubicBezTo>
                  <a:cubicBezTo>
                    <a:pt x="1555" y="550"/>
                    <a:pt x="1548" y="554"/>
                    <a:pt x="1546" y="563"/>
                  </a:cubicBezTo>
                  <a:cubicBezTo>
                    <a:pt x="1513" y="779"/>
                    <a:pt x="1456" y="965"/>
                    <a:pt x="1251" y="1081"/>
                  </a:cubicBezTo>
                  <a:cubicBezTo>
                    <a:pt x="1152" y="1139"/>
                    <a:pt x="1037" y="1169"/>
                    <a:pt x="922" y="1169"/>
                  </a:cubicBezTo>
                  <a:cubicBezTo>
                    <a:pt x="780" y="1169"/>
                    <a:pt x="638" y="1124"/>
                    <a:pt x="530" y="1028"/>
                  </a:cubicBezTo>
                  <a:cubicBezTo>
                    <a:pt x="343" y="865"/>
                    <a:pt x="297" y="600"/>
                    <a:pt x="443" y="390"/>
                  </a:cubicBezTo>
                  <a:cubicBezTo>
                    <a:pt x="532" y="265"/>
                    <a:pt x="644" y="195"/>
                    <a:pt x="754" y="195"/>
                  </a:cubicBezTo>
                  <a:cubicBezTo>
                    <a:pt x="792" y="195"/>
                    <a:pt x="829" y="204"/>
                    <a:pt x="865" y="221"/>
                  </a:cubicBezTo>
                  <a:cubicBezTo>
                    <a:pt x="1043" y="308"/>
                    <a:pt x="975" y="673"/>
                    <a:pt x="691" y="673"/>
                  </a:cubicBezTo>
                  <a:cubicBezTo>
                    <a:pt x="673" y="673"/>
                    <a:pt x="655" y="672"/>
                    <a:pt x="636" y="669"/>
                  </a:cubicBezTo>
                  <a:cubicBezTo>
                    <a:pt x="629" y="669"/>
                    <a:pt x="626" y="679"/>
                    <a:pt x="633" y="683"/>
                  </a:cubicBezTo>
                  <a:cubicBezTo>
                    <a:pt x="693" y="718"/>
                    <a:pt x="753" y="733"/>
                    <a:pt x="811" y="733"/>
                  </a:cubicBezTo>
                  <a:cubicBezTo>
                    <a:pt x="1070" y="733"/>
                    <a:pt x="1270" y="422"/>
                    <a:pt x="1091" y="178"/>
                  </a:cubicBezTo>
                  <a:cubicBezTo>
                    <a:pt x="1002" y="55"/>
                    <a:pt x="875" y="0"/>
                    <a:pt x="742" y="0"/>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9"/>
            <p:cNvSpPr/>
            <p:nvPr/>
          </p:nvSpPr>
          <p:spPr>
            <a:xfrm>
              <a:off x="3917006" y="1538654"/>
              <a:ext cx="729871" cy="1006079"/>
            </a:xfrm>
            <a:custGeom>
              <a:avLst/>
              <a:gdLst/>
              <a:ahLst/>
              <a:cxnLst/>
              <a:rect l="l" t="t" r="r" b="b"/>
              <a:pathLst>
                <a:path w="21293" h="29351" extrusionOk="0">
                  <a:moveTo>
                    <a:pt x="11763" y="1"/>
                  </a:moveTo>
                  <a:cubicBezTo>
                    <a:pt x="8333" y="1"/>
                    <a:pt x="4455" y="992"/>
                    <a:pt x="2824" y="2763"/>
                  </a:cubicBezTo>
                  <a:cubicBezTo>
                    <a:pt x="0" y="5830"/>
                    <a:pt x="947" y="17254"/>
                    <a:pt x="2000" y="18938"/>
                  </a:cubicBezTo>
                  <a:cubicBezTo>
                    <a:pt x="3057" y="20626"/>
                    <a:pt x="4944" y="21330"/>
                    <a:pt x="5084" y="21879"/>
                  </a:cubicBezTo>
                  <a:cubicBezTo>
                    <a:pt x="5333" y="22839"/>
                    <a:pt x="4535" y="24779"/>
                    <a:pt x="3937" y="25787"/>
                  </a:cubicBezTo>
                  <a:cubicBezTo>
                    <a:pt x="3397" y="26698"/>
                    <a:pt x="7041" y="29350"/>
                    <a:pt x="9084" y="29350"/>
                  </a:cubicBezTo>
                  <a:cubicBezTo>
                    <a:pt x="9304" y="29350"/>
                    <a:pt x="9506" y="29320"/>
                    <a:pt x="9682" y="29252"/>
                  </a:cubicBezTo>
                  <a:cubicBezTo>
                    <a:pt x="9862" y="29182"/>
                    <a:pt x="9875" y="28564"/>
                    <a:pt x="9865" y="27750"/>
                  </a:cubicBezTo>
                  <a:lnTo>
                    <a:pt x="9862" y="27567"/>
                  </a:lnTo>
                  <a:cubicBezTo>
                    <a:pt x="9862" y="27501"/>
                    <a:pt x="9858" y="27428"/>
                    <a:pt x="9858" y="27358"/>
                  </a:cubicBezTo>
                  <a:cubicBezTo>
                    <a:pt x="9839" y="26006"/>
                    <a:pt x="9819" y="24321"/>
                    <a:pt x="10357" y="23683"/>
                  </a:cubicBezTo>
                  <a:cubicBezTo>
                    <a:pt x="10480" y="23540"/>
                    <a:pt x="10639" y="23404"/>
                    <a:pt x="10829" y="23278"/>
                  </a:cubicBezTo>
                  <a:cubicBezTo>
                    <a:pt x="11012" y="23148"/>
                    <a:pt x="11225" y="23032"/>
                    <a:pt x="11460" y="22919"/>
                  </a:cubicBezTo>
                  <a:cubicBezTo>
                    <a:pt x="11464" y="22916"/>
                    <a:pt x="11464" y="22916"/>
                    <a:pt x="11467" y="22916"/>
                  </a:cubicBezTo>
                  <a:cubicBezTo>
                    <a:pt x="11630" y="22836"/>
                    <a:pt x="11806" y="22759"/>
                    <a:pt x="11988" y="22686"/>
                  </a:cubicBezTo>
                  <a:cubicBezTo>
                    <a:pt x="14650" y="21606"/>
                    <a:pt x="19299" y="20879"/>
                    <a:pt x="20667" y="18702"/>
                  </a:cubicBezTo>
                  <a:cubicBezTo>
                    <a:pt x="20744" y="18582"/>
                    <a:pt x="20810" y="18447"/>
                    <a:pt x="20870" y="18297"/>
                  </a:cubicBezTo>
                  <a:cubicBezTo>
                    <a:pt x="20907" y="18203"/>
                    <a:pt x="20943" y="18101"/>
                    <a:pt x="20974" y="17994"/>
                  </a:cubicBezTo>
                  <a:cubicBezTo>
                    <a:pt x="21009" y="17872"/>
                    <a:pt x="21046" y="17742"/>
                    <a:pt x="21073" y="17605"/>
                  </a:cubicBezTo>
                  <a:cubicBezTo>
                    <a:pt x="21093" y="17519"/>
                    <a:pt x="21109" y="17430"/>
                    <a:pt x="21123" y="17337"/>
                  </a:cubicBezTo>
                  <a:cubicBezTo>
                    <a:pt x="21293" y="16333"/>
                    <a:pt x="21282" y="15021"/>
                    <a:pt x="21139" y="13578"/>
                  </a:cubicBezTo>
                  <a:cubicBezTo>
                    <a:pt x="21139" y="13542"/>
                    <a:pt x="21136" y="13505"/>
                    <a:pt x="21133" y="13466"/>
                  </a:cubicBezTo>
                  <a:cubicBezTo>
                    <a:pt x="21119" y="13366"/>
                    <a:pt x="21113" y="13263"/>
                    <a:pt x="21100" y="13159"/>
                  </a:cubicBezTo>
                  <a:cubicBezTo>
                    <a:pt x="21096" y="13116"/>
                    <a:pt x="21089" y="13073"/>
                    <a:pt x="21083" y="13030"/>
                  </a:cubicBezTo>
                  <a:cubicBezTo>
                    <a:pt x="21069" y="12917"/>
                    <a:pt x="21056" y="12797"/>
                    <a:pt x="21040" y="12681"/>
                  </a:cubicBezTo>
                  <a:cubicBezTo>
                    <a:pt x="20937" y="11854"/>
                    <a:pt x="20794" y="11000"/>
                    <a:pt x="20621" y="10143"/>
                  </a:cubicBezTo>
                  <a:cubicBezTo>
                    <a:pt x="20595" y="10009"/>
                    <a:pt x="20564" y="9874"/>
                    <a:pt x="20538" y="9737"/>
                  </a:cubicBezTo>
                  <a:cubicBezTo>
                    <a:pt x="19810" y="6312"/>
                    <a:pt x="18634" y="2976"/>
                    <a:pt x="17520" y="1676"/>
                  </a:cubicBezTo>
                  <a:cubicBezTo>
                    <a:pt x="16545" y="532"/>
                    <a:pt x="14274" y="1"/>
                    <a:pt x="11763" y="1"/>
                  </a:cubicBezTo>
                  <a:close/>
                </a:path>
              </a:pathLst>
            </a:custGeom>
            <a:solidFill>
              <a:srgbClr val="B08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9"/>
            <p:cNvSpPr/>
            <p:nvPr/>
          </p:nvSpPr>
          <p:spPr>
            <a:xfrm>
              <a:off x="4436113" y="1841017"/>
              <a:ext cx="94914" cy="203471"/>
            </a:xfrm>
            <a:custGeom>
              <a:avLst/>
              <a:gdLst/>
              <a:ahLst/>
              <a:cxnLst/>
              <a:rect l="l" t="t" r="r" b="b"/>
              <a:pathLst>
                <a:path w="2769" h="5936" extrusionOk="0">
                  <a:moveTo>
                    <a:pt x="474" y="0"/>
                  </a:moveTo>
                  <a:cubicBezTo>
                    <a:pt x="407" y="0"/>
                    <a:pt x="348" y="65"/>
                    <a:pt x="323" y="156"/>
                  </a:cubicBezTo>
                  <a:cubicBezTo>
                    <a:pt x="1" y="1265"/>
                    <a:pt x="97" y="3953"/>
                    <a:pt x="606" y="5096"/>
                  </a:cubicBezTo>
                  <a:cubicBezTo>
                    <a:pt x="793" y="5520"/>
                    <a:pt x="1233" y="5935"/>
                    <a:pt x="1773" y="5935"/>
                  </a:cubicBezTo>
                  <a:cubicBezTo>
                    <a:pt x="1961" y="5935"/>
                    <a:pt x="2161" y="5885"/>
                    <a:pt x="2367" y="5767"/>
                  </a:cubicBezTo>
                  <a:cubicBezTo>
                    <a:pt x="2715" y="5568"/>
                    <a:pt x="2769" y="5180"/>
                    <a:pt x="2666" y="4927"/>
                  </a:cubicBezTo>
                  <a:cubicBezTo>
                    <a:pt x="2540" y="4621"/>
                    <a:pt x="2187" y="4458"/>
                    <a:pt x="1869" y="4332"/>
                  </a:cubicBezTo>
                  <a:cubicBezTo>
                    <a:pt x="1091" y="4019"/>
                    <a:pt x="938" y="438"/>
                    <a:pt x="569" y="46"/>
                  </a:cubicBezTo>
                  <a:cubicBezTo>
                    <a:pt x="538" y="14"/>
                    <a:pt x="505" y="0"/>
                    <a:pt x="474"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9"/>
            <p:cNvSpPr/>
            <p:nvPr/>
          </p:nvSpPr>
          <p:spPr>
            <a:xfrm>
              <a:off x="4249126" y="1929351"/>
              <a:ext cx="121411" cy="92309"/>
            </a:xfrm>
            <a:custGeom>
              <a:avLst/>
              <a:gdLst/>
              <a:ahLst/>
              <a:cxnLst/>
              <a:rect l="l" t="t" r="r" b="b"/>
              <a:pathLst>
                <a:path w="3542" h="2693" extrusionOk="0">
                  <a:moveTo>
                    <a:pt x="24" y="1"/>
                  </a:moveTo>
                  <a:cubicBezTo>
                    <a:pt x="10" y="4"/>
                    <a:pt x="0" y="14"/>
                    <a:pt x="0" y="34"/>
                  </a:cubicBezTo>
                  <a:cubicBezTo>
                    <a:pt x="7" y="151"/>
                    <a:pt x="24" y="277"/>
                    <a:pt x="47" y="406"/>
                  </a:cubicBezTo>
                  <a:lnTo>
                    <a:pt x="50" y="426"/>
                  </a:lnTo>
                  <a:cubicBezTo>
                    <a:pt x="226" y="1387"/>
                    <a:pt x="794" y="2609"/>
                    <a:pt x="1887" y="2689"/>
                  </a:cubicBezTo>
                  <a:cubicBezTo>
                    <a:pt x="1918" y="2691"/>
                    <a:pt x="1947" y="2692"/>
                    <a:pt x="1977" y="2692"/>
                  </a:cubicBezTo>
                  <a:cubicBezTo>
                    <a:pt x="3062" y="2692"/>
                    <a:pt x="3516" y="1122"/>
                    <a:pt x="3542" y="333"/>
                  </a:cubicBezTo>
                  <a:cubicBezTo>
                    <a:pt x="3542" y="318"/>
                    <a:pt x="3528" y="308"/>
                    <a:pt x="3515" y="308"/>
                  </a:cubicBezTo>
                  <a:cubicBezTo>
                    <a:pt x="3505" y="308"/>
                    <a:pt x="3495" y="313"/>
                    <a:pt x="3492" y="326"/>
                  </a:cubicBezTo>
                  <a:cubicBezTo>
                    <a:pt x="3350" y="951"/>
                    <a:pt x="2860" y="2207"/>
                    <a:pt x="2037" y="2207"/>
                  </a:cubicBezTo>
                  <a:cubicBezTo>
                    <a:pt x="1937" y="2207"/>
                    <a:pt x="1832" y="2188"/>
                    <a:pt x="1721" y="2147"/>
                  </a:cubicBezTo>
                  <a:cubicBezTo>
                    <a:pt x="1043" y="1898"/>
                    <a:pt x="525" y="1071"/>
                    <a:pt x="226" y="383"/>
                  </a:cubicBezTo>
                  <a:cubicBezTo>
                    <a:pt x="223" y="376"/>
                    <a:pt x="220" y="370"/>
                    <a:pt x="220" y="366"/>
                  </a:cubicBezTo>
                  <a:cubicBezTo>
                    <a:pt x="163" y="246"/>
                    <a:pt x="116" y="134"/>
                    <a:pt x="80" y="27"/>
                  </a:cubicBezTo>
                  <a:cubicBezTo>
                    <a:pt x="73" y="14"/>
                    <a:pt x="67" y="11"/>
                    <a:pt x="60" y="4"/>
                  </a:cubicBezTo>
                  <a:cubicBezTo>
                    <a:pt x="53" y="1"/>
                    <a:pt x="47" y="1"/>
                    <a:pt x="40"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9"/>
            <p:cNvSpPr/>
            <p:nvPr/>
          </p:nvSpPr>
          <p:spPr>
            <a:xfrm>
              <a:off x="4192224" y="1911184"/>
              <a:ext cx="64682" cy="33558"/>
            </a:xfrm>
            <a:custGeom>
              <a:avLst/>
              <a:gdLst/>
              <a:ahLst/>
              <a:cxnLst/>
              <a:rect l="l" t="t" r="r" b="b"/>
              <a:pathLst>
                <a:path w="1887" h="979" extrusionOk="0">
                  <a:moveTo>
                    <a:pt x="70" y="0"/>
                  </a:moveTo>
                  <a:cubicBezTo>
                    <a:pt x="36" y="0"/>
                    <a:pt x="1" y="30"/>
                    <a:pt x="22" y="66"/>
                  </a:cubicBezTo>
                  <a:cubicBezTo>
                    <a:pt x="228" y="454"/>
                    <a:pt x="524" y="776"/>
                    <a:pt x="979" y="909"/>
                  </a:cubicBezTo>
                  <a:cubicBezTo>
                    <a:pt x="1116" y="951"/>
                    <a:pt x="1284" y="979"/>
                    <a:pt x="1454" y="979"/>
                  </a:cubicBezTo>
                  <a:cubicBezTo>
                    <a:pt x="1541" y="979"/>
                    <a:pt x="1627" y="971"/>
                    <a:pt x="1710" y="956"/>
                  </a:cubicBezTo>
                  <a:cubicBezTo>
                    <a:pt x="1766" y="949"/>
                    <a:pt x="1816" y="936"/>
                    <a:pt x="1866" y="920"/>
                  </a:cubicBezTo>
                  <a:cubicBezTo>
                    <a:pt x="1873" y="916"/>
                    <a:pt x="1880" y="916"/>
                    <a:pt x="1886" y="913"/>
                  </a:cubicBezTo>
                  <a:cubicBezTo>
                    <a:pt x="1883" y="906"/>
                    <a:pt x="1880" y="900"/>
                    <a:pt x="1880" y="896"/>
                  </a:cubicBezTo>
                  <a:cubicBezTo>
                    <a:pt x="1823" y="776"/>
                    <a:pt x="1776" y="664"/>
                    <a:pt x="1740" y="557"/>
                  </a:cubicBezTo>
                  <a:cubicBezTo>
                    <a:pt x="1733" y="544"/>
                    <a:pt x="1727" y="541"/>
                    <a:pt x="1720" y="534"/>
                  </a:cubicBezTo>
                  <a:cubicBezTo>
                    <a:pt x="1713" y="531"/>
                    <a:pt x="1707" y="531"/>
                    <a:pt x="1700" y="531"/>
                  </a:cubicBezTo>
                  <a:lnTo>
                    <a:pt x="1684" y="531"/>
                  </a:lnTo>
                  <a:cubicBezTo>
                    <a:pt x="1552" y="542"/>
                    <a:pt x="1417" y="559"/>
                    <a:pt x="1285" y="559"/>
                  </a:cubicBezTo>
                  <a:cubicBezTo>
                    <a:pt x="1221" y="559"/>
                    <a:pt x="1157" y="555"/>
                    <a:pt x="1095" y="544"/>
                  </a:cubicBezTo>
                  <a:cubicBezTo>
                    <a:pt x="716" y="481"/>
                    <a:pt x="351" y="302"/>
                    <a:pt x="109" y="19"/>
                  </a:cubicBezTo>
                  <a:cubicBezTo>
                    <a:pt x="99" y="6"/>
                    <a:pt x="84" y="0"/>
                    <a:pt x="70"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9"/>
            <p:cNvSpPr/>
            <p:nvPr/>
          </p:nvSpPr>
          <p:spPr>
            <a:xfrm>
              <a:off x="4509776" y="1874678"/>
              <a:ext cx="105883" cy="107220"/>
            </a:xfrm>
            <a:custGeom>
              <a:avLst/>
              <a:gdLst/>
              <a:ahLst/>
              <a:cxnLst/>
              <a:rect l="l" t="t" r="r" b="b"/>
              <a:pathLst>
                <a:path w="3089" h="3128" extrusionOk="0">
                  <a:moveTo>
                    <a:pt x="2919" y="1"/>
                  </a:moveTo>
                  <a:cubicBezTo>
                    <a:pt x="2916" y="1"/>
                    <a:pt x="2909" y="4"/>
                    <a:pt x="2906" y="4"/>
                  </a:cubicBezTo>
                  <a:cubicBezTo>
                    <a:pt x="2899" y="7"/>
                    <a:pt x="2893" y="7"/>
                    <a:pt x="2889" y="14"/>
                  </a:cubicBezTo>
                  <a:cubicBezTo>
                    <a:pt x="2886" y="21"/>
                    <a:pt x="2879" y="27"/>
                    <a:pt x="2879" y="41"/>
                  </a:cubicBezTo>
                  <a:cubicBezTo>
                    <a:pt x="2873" y="154"/>
                    <a:pt x="2863" y="273"/>
                    <a:pt x="2843" y="403"/>
                  </a:cubicBezTo>
                  <a:lnTo>
                    <a:pt x="2843" y="419"/>
                  </a:lnTo>
                  <a:cubicBezTo>
                    <a:pt x="2756" y="1160"/>
                    <a:pt x="2520" y="2091"/>
                    <a:pt x="2002" y="2503"/>
                  </a:cubicBezTo>
                  <a:cubicBezTo>
                    <a:pt x="1861" y="2616"/>
                    <a:pt x="1717" y="2664"/>
                    <a:pt x="1573" y="2664"/>
                  </a:cubicBezTo>
                  <a:cubicBezTo>
                    <a:pt x="931" y="2664"/>
                    <a:pt x="298" y="1704"/>
                    <a:pt x="45" y="1183"/>
                  </a:cubicBezTo>
                  <a:cubicBezTo>
                    <a:pt x="42" y="1175"/>
                    <a:pt x="36" y="1171"/>
                    <a:pt x="29" y="1171"/>
                  </a:cubicBezTo>
                  <a:cubicBezTo>
                    <a:pt x="16" y="1171"/>
                    <a:pt x="1" y="1186"/>
                    <a:pt x="5" y="1203"/>
                  </a:cubicBezTo>
                  <a:cubicBezTo>
                    <a:pt x="203" y="1895"/>
                    <a:pt x="870" y="3127"/>
                    <a:pt x="1687" y="3127"/>
                  </a:cubicBezTo>
                  <a:cubicBezTo>
                    <a:pt x="1787" y="3127"/>
                    <a:pt x="1891" y="3109"/>
                    <a:pt x="1995" y="3068"/>
                  </a:cubicBezTo>
                  <a:cubicBezTo>
                    <a:pt x="2909" y="2715"/>
                    <a:pt x="3089" y="1390"/>
                    <a:pt x="3003" y="419"/>
                  </a:cubicBezTo>
                  <a:lnTo>
                    <a:pt x="2999" y="399"/>
                  </a:lnTo>
                  <a:cubicBezTo>
                    <a:pt x="2986" y="266"/>
                    <a:pt x="2969" y="143"/>
                    <a:pt x="2946" y="27"/>
                  </a:cubicBezTo>
                  <a:cubicBezTo>
                    <a:pt x="2943" y="11"/>
                    <a:pt x="2933" y="1"/>
                    <a:pt x="2919"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9"/>
            <p:cNvSpPr/>
            <p:nvPr/>
          </p:nvSpPr>
          <p:spPr>
            <a:xfrm>
              <a:off x="4607229" y="1843211"/>
              <a:ext cx="47440" cy="46035"/>
            </a:xfrm>
            <a:custGeom>
              <a:avLst/>
              <a:gdLst/>
              <a:ahLst/>
              <a:cxnLst/>
              <a:rect l="l" t="t" r="r" b="b"/>
              <a:pathLst>
                <a:path w="1384" h="1343" extrusionOk="0">
                  <a:moveTo>
                    <a:pt x="1330" y="1"/>
                  </a:moveTo>
                  <a:cubicBezTo>
                    <a:pt x="1313" y="1"/>
                    <a:pt x="1296" y="9"/>
                    <a:pt x="1289" y="28"/>
                  </a:cubicBezTo>
                  <a:cubicBezTo>
                    <a:pt x="1157" y="364"/>
                    <a:pt x="887" y="630"/>
                    <a:pt x="582" y="785"/>
                  </a:cubicBezTo>
                  <a:cubicBezTo>
                    <a:pt x="428" y="862"/>
                    <a:pt x="249" y="885"/>
                    <a:pt x="76" y="919"/>
                  </a:cubicBezTo>
                  <a:cubicBezTo>
                    <a:pt x="73" y="919"/>
                    <a:pt x="66" y="922"/>
                    <a:pt x="63" y="922"/>
                  </a:cubicBezTo>
                  <a:cubicBezTo>
                    <a:pt x="56" y="925"/>
                    <a:pt x="50" y="925"/>
                    <a:pt x="46" y="932"/>
                  </a:cubicBezTo>
                  <a:cubicBezTo>
                    <a:pt x="43" y="939"/>
                    <a:pt x="36" y="945"/>
                    <a:pt x="36" y="959"/>
                  </a:cubicBezTo>
                  <a:cubicBezTo>
                    <a:pt x="30" y="1072"/>
                    <a:pt x="20" y="1191"/>
                    <a:pt x="0" y="1321"/>
                  </a:cubicBezTo>
                  <a:lnTo>
                    <a:pt x="0" y="1337"/>
                  </a:lnTo>
                  <a:cubicBezTo>
                    <a:pt x="7" y="1337"/>
                    <a:pt x="10" y="1341"/>
                    <a:pt x="16" y="1341"/>
                  </a:cubicBezTo>
                  <a:cubicBezTo>
                    <a:pt x="36" y="1342"/>
                    <a:pt x="55" y="1343"/>
                    <a:pt x="75" y="1343"/>
                  </a:cubicBezTo>
                  <a:cubicBezTo>
                    <a:pt x="102" y="1343"/>
                    <a:pt x="130" y="1341"/>
                    <a:pt x="160" y="1337"/>
                  </a:cubicBezTo>
                  <a:cubicBezTo>
                    <a:pt x="382" y="1321"/>
                    <a:pt x="611" y="1221"/>
                    <a:pt x="771" y="1108"/>
                  </a:cubicBezTo>
                  <a:cubicBezTo>
                    <a:pt x="1126" y="865"/>
                    <a:pt x="1296" y="480"/>
                    <a:pt x="1376" y="52"/>
                  </a:cubicBezTo>
                  <a:cubicBezTo>
                    <a:pt x="1383" y="20"/>
                    <a:pt x="1357" y="1"/>
                    <a:pt x="1330"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9"/>
            <p:cNvSpPr/>
            <p:nvPr/>
          </p:nvSpPr>
          <p:spPr>
            <a:xfrm>
              <a:off x="4376229" y="2048912"/>
              <a:ext cx="85899" cy="70235"/>
            </a:xfrm>
            <a:custGeom>
              <a:avLst/>
              <a:gdLst/>
              <a:ahLst/>
              <a:cxnLst/>
              <a:rect l="l" t="t" r="r" b="b"/>
              <a:pathLst>
                <a:path w="2506" h="2049" extrusionOk="0">
                  <a:moveTo>
                    <a:pt x="342" y="0"/>
                  </a:moveTo>
                  <a:cubicBezTo>
                    <a:pt x="330" y="0"/>
                    <a:pt x="318" y="6"/>
                    <a:pt x="312" y="18"/>
                  </a:cubicBezTo>
                  <a:cubicBezTo>
                    <a:pt x="50" y="626"/>
                    <a:pt x="1" y="1590"/>
                    <a:pt x="639" y="1959"/>
                  </a:cubicBezTo>
                  <a:cubicBezTo>
                    <a:pt x="748" y="2022"/>
                    <a:pt x="875" y="2049"/>
                    <a:pt x="1012" y="2049"/>
                  </a:cubicBezTo>
                  <a:cubicBezTo>
                    <a:pt x="1581" y="2049"/>
                    <a:pt x="2302" y="1579"/>
                    <a:pt x="2479" y="1297"/>
                  </a:cubicBezTo>
                  <a:cubicBezTo>
                    <a:pt x="2505" y="1256"/>
                    <a:pt x="2477" y="1208"/>
                    <a:pt x="2436" y="1208"/>
                  </a:cubicBezTo>
                  <a:cubicBezTo>
                    <a:pt x="2424" y="1208"/>
                    <a:pt x="2412" y="1212"/>
                    <a:pt x="2399" y="1221"/>
                  </a:cubicBezTo>
                  <a:cubicBezTo>
                    <a:pt x="2130" y="1415"/>
                    <a:pt x="1663" y="1627"/>
                    <a:pt x="1267" y="1627"/>
                  </a:cubicBezTo>
                  <a:cubicBezTo>
                    <a:pt x="1115" y="1627"/>
                    <a:pt x="973" y="1596"/>
                    <a:pt x="858" y="1520"/>
                  </a:cubicBezTo>
                  <a:cubicBezTo>
                    <a:pt x="366" y="1201"/>
                    <a:pt x="263" y="573"/>
                    <a:pt x="372" y="32"/>
                  </a:cubicBezTo>
                  <a:cubicBezTo>
                    <a:pt x="376" y="12"/>
                    <a:pt x="360" y="0"/>
                    <a:pt x="342"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9"/>
            <p:cNvSpPr/>
            <p:nvPr/>
          </p:nvSpPr>
          <p:spPr>
            <a:xfrm>
              <a:off x="4104781" y="2028791"/>
              <a:ext cx="197198" cy="190034"/>
            </a:xfrm>
            <a:custGeom>
              <a:avLst/>
              <a:gdLst/>
              <a:ahLst/>
              <a:cxnLst/>
              <a:rect l="l" t="t" r="r" b="b"/>
              <a:pathLst>
                <a:path w="5753" h="5544" extrusionOk="0">
                  <a:moveTo>
                    <a:pt x="3204" y="113"/>
                  </a:moveTo>
                  <a:cubicBezTo>
                    <a:pt x="3215" y="140"/>
                    <a:pt x="3211" y="160"/>
                    <a:pt x="3231" y="180"/>
                  </a:cubicBezTo>
                  <a:lnTo>
                    <a:pt x="3191" y="216"/>
                  </a:lnTo>
                  <a:lnTo>
                    <a:pt x="3204" y="113"/>
                  </a:lnTo>
                  <a:close/>
                  <a:moveTo>
                    <a:pt x="3948" y="210"/>
                  </a:moveTo>
                  <a:lnTo>
                    <a:pt x="3992" y="233"/>
                  </a:lnTo>
                  <a:lnTo>
                    <a:pt x="4005" y="260"/>
                  </a:lnTo>
                  <a:lnTo>
                    <a:pt x="3948" y="210"/>
                  </a:lnTo>
                  <a:close/>
                  <a:moveTo>
                    <a:pt x="3011" y="183"/>
                  </a:moveTo>
                  <a:cubicBezTo>
                    <a:pt x="3078" y="210"/>
                    <a:pt x="3005" y="230"/>
                    <a:pt x="2995" y="263"/>
                  </a:cubicBezTo>
                  <a:lnTo>
                    <a:pt x="2982" y="263"/>
                  </a:lnTo>
                  <a:cubicBezTo>
                    <a:pt x="2916" y="263"/>
                    <a:pt x="3005" y="213"/>
                    <a:pt x="3011" y="183"/>
                  </a:cubicBezTo>
                  <a:close/>
                  <a:moveTo>
                    <a:pt x="2031" y="439"/>
                  </a:moveTo>
                  <a:cubicBezTo>
                    <a:pt x="2041" y="452"/>
                    <a:pt x="2058" y="463"/>
                    <a:pt x="2078" y="469"/>
                  </a:cubicBezTo>
                  <a:lnTo>
                    <a:pt x="2071" y="469"/>
                  </a:lnTo>
                  <a:cubicBezTo>
                    <a:pt x="2048" y="469"/>
                    <a:pt x="2034" y="455"/>
                    <a:pt x="2031" y="439"/>
                  </a:cubicBezTo>
                  <a:close/>
                  <a:moveTo>
                    <a:pt x="1227" y="904"/>
                  </a:moveTo>
                  <a:cubicBezTo>
                    <a:pt x="1230" y="918"/>
                    <a:pt x="1227" y="931"/>
                    <a:pt x="1227" y="941"/>
                  </a:cubicBezTo>
                  <a:cubicBezTo>
                    <a:pt x="1224" y="931"/>
                    <a:pt x="1224" y="921"/>
                    <a:pt x="1227" y="904"/>
                  </a:cubicBezTo>
                  <a:close/>
                  <a:moveTo>
                    <a:pt x="1227" y="941"/>
                  </a:moveTo>
                  <a:lnTo>
                    <a:pt x="1227" y="941"/>
                  </a:lnTo>
                  <a:cubicBezTo>
                    <a:pt x="1227" y="954"/>
                    <a:pt x="1237" y="958"/>
                    <a:pt x="1247" y="958"/>
                  </a:cubicBezTo>
                  <a:lnTo>
                    <a:pt x="1264" y="958"/>
                  </a:lnTo>
                  <a:cubicBezTo>
                    <a:pt x="1270" y="954"/>
                    <a:pt x="1274" y="954"/>
                    <a:pt x="1281" y="954"/>
                  </a:cubicBezTo>
                  <a:cubicBezTo>
                    <a:pt x="1293" y="954"/>
                    <a:pt x="1304" y="958"/>
                    <a:pt x="1307" y="974"/>
                  </a:cubicBezTo>
                  <a:cubicBezTo>
                    <a:pt x="1217" y="981"/>
                    <a:pt x="1360" y="1057"/>
                    <a:pt x="1274" y="1073"/>
                  </a:cubicBezTo>
                  <a:cubicBezTo>
                    <a:pt x="1181" y="1004"/>
                    <a:pt x="1217" y="1004"/>
                    <a:pt x="1227" y="941"/>
                  </a:cubicBezTo>
                  <a:close/>
                  <a:moveTo>
                    <a:pt x="191" y="2593"/>
                  </a:moveTo>
                  <a:lnTo>
                    <a:pt x="191" y="2593"/>
                  </a:lnTo>
                  <a:cubicBezTo>
                    <a:pt x="167" y="2616"/>
                    <a:pt x="164" y="2636"/>
                    <a:pt x="167" y="2659"/>
                  </a:cubicBezTo>
                  <a:cubicBezTo>
                    <a:pt x="200" y="2632"/>
                    <a:pt x="217" y="2612"/>
                    <a:pt x="191" y="2593"/>
                  </a:cubicBezTo>
                  <a:close/>
                  <a:moveTo>
                    <a:pt x="5" y="2648"/>
                  </a:moveTo>
                  <a:cubicBezTo>
                    <a:pt x="5" y="2668"/>
                    <a:pt x="5" y="2688"/>
                    <a:pt x="1" y="2708"/>
                  </a:cubicBezTo>
                  <a:cubicBezTo>
                    <a:pt x="14" y="2712"/>
                    <a:pt x="28" y="2719"/>
                    <a:pt x="41" y="2728"/>
                  </a:cubicBezTo>
                  <a:cubicBezTo>
                    <a:pt x="65" y="2715"/>
                    <a:pt x="88" y="2702"/>
                    <a:pt x="111" y="2688"/>
                  </a:cubicBezTo>
                  <a:cubicBezTo>
                    <a:pt x="77" y="2668"/>
                    <a:pt x="41" y="2648"/>
                    <a:pt x="8" y="2648"/>
                  </a:cubicBezTo>
                  <a:close/>
                  <a:moveTo>
                    <a:pt x="1" y="2722"/>
                  </a:moveTo>
                  <a:lnTo>
                    <a:pt x="1" y="2748"/>
                  </a:lnTo>
                  <a:cubicBezTo>
                    <a:pt x="5" y="2748"/>
                    <a:pt x="11" y="2742"/>
                    <a:pt x="18" y="2738"/>
                  </a:cubicBezTo>
                  <a:cubicBezTo>
                    <a:pt x="11" y="2732"/>
                    <a:pt x="8" y="2728"/>
                    <a:pt x="1" y="2722"/>
                  </a:cubicBezTo>
                  <a:close/>
                  <a:moveTo>
                    <a:pt x="324" y="2785"/>
                  </a:moveTo>
                  <a:lnTo>
                    <a:pt x="324" y="2785"/>
                  </a:lnTo>
                  <a:cubicBezTo>
                    <a:pt x="310" y="2808"/>
                    <a:pt x="293" y="2825"/>
                    <a:pt x="277" y="2838"/>
                  </a:cubicBezTo>
                  <a:lnTo>
                    <a:pt x="324" y="2785"/>
                  </a:lnTo>
                  <a:close/>
                  <a:moveTo>
                    <a:pt x="798" y="3829"/>
                  </a:moveTo>
                  <a:lnTo>
                    <a:pt x="758" y="3888"/>
                  </a:lnTo>
                  <a:cubicBezTo>
                    <a:pt x="752" y="3869"/>
                    <a:pt x="752" y="3855"/>
                    <a:pt x="775" y="3835"/>
                  </a:cubicBezTo>
                  <a:lnTo>
                    <a:pt x="798" y="3829"/>
                  </a:lnTo>
                  <a:close/>
                  <a:moveTo>
                    <a:pt x="5112" y="3941"/>
                  </a:moveTo>
                  <a:cubicBezTo>
                    <a:pt x="5109" y="3944"/>
                    <a:pt x="5105" y="3944"/>
                    <a:pt x="5101" y="3948"/>
                  </a:cubicBezTo>
                  <a:cubicBezTo>
                    <a:pt x="5101" y="3941"/>
                    <a:pt x="5101" y="3941"/>
                    <a:pt x="5105" y="3941"/>
                  </a:cubicBezTo>
                  <a:close/>
                  <a:moveTo>
                    <a:pt x="659" y="4051"/>
                  </a:moveTo>
                  <a:cubicBezTo>
                    <a:pt x="655" y="4081"/>
                    <a:pt x="636" y="4111"/>
                    <a:pt x="666" y="4111"/>
                  </a:cubicBezTo>
                  <a:cubicBezTo>
                    <a:pt x="675" y="4111"/>
                    <a:pt x="692" y="4108"/>
                    <a:pt x="715" y="4101"/>
                  </a:cubicBezTo>
                  <a:cubicBezTo>
                    <a:pt x="749" y="4068"/>
                    <a:pt x="686" y="4058"/>
                    <a:pt x="659" y="4051"/>
                  </a:cubicBezTo>
                  <a:close/>
                  <a:moveTo>
                    <a:pt x="845" y="4283"/>
                  </a:moveTo>
                  <a:cubicBezTo>
                    <a:pt x="848" y="4290"/>
                    <a:pt x="835" y="4297"/>
                    <a:pt x="815" y="4300"/>
                  </a:cubicBezTo>
                  <a:lnTo>
                    <a:pt x="845" y="4283"/>
                  </a:lnTo>
                  <a:close/>
                  <a:moveTo>
                    <a:pt x="958" y="4447"/>
                  </a:moveTo>
                  <a:cubicBezTo>
                    <a:pt x="968" y="4447"/>
                    <a:pt x="978" y="4447"/>
                    <a:pt x="991" y="4453"/>
                  </a:cubicBezTo>
                  <a:lnTo>
                    <a:pt x="958" y="4447"/>
                  </a:lnTo>
                  <a:close/>
                  <a:moveTo>
                    <a:pt x="1077" y="4413"/>
                  </a:moveTo>
                  <a:lnTo>
                    <a:pt x="1081" y="4423"/>
                  </a:lnTo>
                  <a:lnTo>
                    <a:pt x="1014" y="4496"/>
                  </a:lnTo>
                  <a:lnTo>
                    <a:pt x="1077" y="4413"/>
                  </a:lnTo>
                  <a:close/>
                  <a:moveTo>
                    <a:pt x="1506" y="4669"/>
                  </a:moveTo>
                  <a:cubicBezTo>
                    <a:pt x="1510" y="4672"/>
                    <a:pt x="1516" y="4676"/>
                    <a:pt x="1520" y="4679"/>
                  </a:cubicBezTo>
                  <a:cubicBezTo>
                    <a:pt x="1513" y="4679"/>
                    <a:pt x="1510" y="4676"/>
                    <a:pt x="1506" y="4669"/>
                  </a:cubicBezTo>
                  <a:close/>
                  <a:moveTo>
                    <a:pt x="1520" y="4679"/>
                  </a:moveTo>
                  <a:cubicBezTo>
                    <a:pt x="1533" y="4689"/>
                    <a:pt x="1556" y="4689"/>
                    <a:pt x="1569" y="4702"/>
                  </a:cubicBezTo>
                  <a:cubicBezTo>
                    <a:pt x="1549" y="4732"/>
                    <a:pt x="1540" y="4742"/>
                    <a:pt x="1533" y="4742"/>
                  </a:cubicBezTo>
                  <a:cubicBezTo>
                    <a:pt x="1523" y="4742"/>
                    <a:pt x="1533" y="4702"/>
                    <a:pt x="1520" y="4679"/>
                  </a:cubicBezTo>
                  <a:close/>
                  <a:moveTo>
                    <a:pt x="1872" y="4981"/>
                  </a:moveTo>
                  <a:cubicBezTo>
                    <a:pt x="1875" y="4981"/>
                    <a:pt x="1882" y="4985"/>
                    <a:pt x="1888" y="4988"/>
                  </a:cubicBezTo>
                  <a:lnTo>
                    <a:pt x="1829" y="5041"/>
                  </a:lnTo>
                  <a:cubicBezTo>
                    <a:pt x="1845" y="5014"/>
                    <a:pt x="1848" y="4981"/>
                    <a:pt x="1872" y="4981"/>
                  </a:cubicBezTo>
                  <a:close/>
                  <a:moveTo>
                    <a:pt x="2221" y="5154"/>
                  </a:moveTo>
                  <a:lnTo>
                    <a:pt x="2218" y="5157"/>
                  </a:lnTo>
                  <a:cubicBezTo>
                    <a:pt x="2218" y="5154"/>
                    <a:pt x="2218" y="5154"/>
                    <a:pt x="2221" y="5154"/>
                  </a:cubicBezTo>
                  <a:close/>
                  <a:moveTo>
                    <a:pt x="2802" y="1"/>
                  </a:moveTo>
                  <a:cubicBezTo>
                    <a:pt x="2779" y="50"/>
                    <a:pt x="2769" y="104"/>
                    <a:pt x="2772" y="153"/>
                  </a:cubicBezTo>
                  <a:cubicBezTo>
                    <a:pt x="2805" y="124"/>
                    <a:pt x="2865" y="81"/>
                    <a:pt x="2908" y="81"/>
                  </a:cubicBezTo>
                  <a:cubicBezTo>
                    <a:pt x="2931" y="81"/>
                    <a:pt x="2948" y="93"/>
                    <a:pt x="2955" y="130"/>
                  </a:cubicBezTo>
                  <a:cubicBezTo>
                    <a:pt x="2899" y="173"/>
                    <a:pt x="2805" y="196"/>
                    <a:pt x="2805" y="266"/>
                  </a:cubicBezTo>
                  <a:cubicBezTo>
                    <a:pt x="2746" y="144"/>
                    <a:pt x="2905" y="230"/>
                    <a:pt x="2829" y="127"/>
                  </a:cubicBezTo>
                  <a:lnTo>
                    <a:pt x="2829" y="127"/>
                  </a:lnTo>
                  <a:cubicBezTo>
                    <a:pt x="2789" y="130"/>
                    <a:pt x="2776" y="170"/>
                    <a:pt x="2759" y="190"/>
                  </a:cubicBezTo>
                  <a:cubicBezTo>
                    <a:pt x="2782" y="140"/>
                    <a:pt x="2723" y="110"/>
                    <a:pt x="2709" y="84"/>
                  </a:cubicBezTo>
                  <a:cubicBezTo>
                    <a:pt x="2692" y="84"/>
                    <a:pt x="2676" y="87"/>
                    <a:pt x="2663" y="87"/>
                  </a:cubicBezTo>
                  <a:cubicBezTo>
                    <a:pt x="2620" y="87"/>
                    <a:pt x="2583" y="81"/>
                    <a:pt x="2546" y="70"/>
                  </a:cubicBezTo>
                  <a:cubicBezTo>
                    <a:pt x="2506" y="64"/>
                    <a:pt x="2470" y="57"/>
                    <a:pt x="2423" y="57"/>
                  </a:cubicBezTo>
                  <a:cubicBezTo>
                    <a:pt x="2407" y="57"/>
                    <a:pt x="2384" y="61"/>
                    <a:pt x="2364" y="64"/>
                  </a:cubicBezTo>
                  <a:cubicBezTo>
                    <a:pt x="2367" y="67"/>
                    <a:pt x="2367" y="70"/>
                    <a:pt x="2367" y="70"/>
                  </a:cubicBezTo>
                  <a:cubicBezTo>
                    <a:pt x="2367" y="70"/>
                    <a:pt x="2364" y="67"/>
                    <a:pt x="2360" y="64"/>
                  </a:cubicBezTo>
                  <a:lnTo>
                    <a:pt x="2364" y="64"/>
                  </a:lnTo>
                  <a:cubicBezTo>
                    <a:pt x="2360" y="57"/>
                    <a:pt x="2360" y="57"/>
                    <a:pt x="2357" y="50"/>
                  </a:cubicBezTo>
                  <a:cubicBezTo>
                    <a:pt x="2327" y="53"/>
                    <a:pt x="2297" y="61"/>
                    <a:pt x="2270" y="67"/>
                  </a:cubicBezTo>
                  <a:cubicBezTo>
                    <a:pt x="2241" y="144"/>
                    <a:pt x="2227" y="246"/>
                    <a:pt x="2254" y="293"/>
                  </a:cubicBezTo>
                  <a:cubicBezTo>
                    <a:pt x="2241" y="296"/>
                    <a:pt x="2230" y="296"/>
                    <a:pt x="2221" y="296"/>
                  </a:cubicBezTo>
                  <a:cubicBezTo>
                    <a:pt x="2207" y="296"/>
                    <a:pt x="2198" y="296"/>
                    <a:pt x="2187" y="293"/>
                  </a:cubicBezTo>
                  <a:cubicBezTo>
                    <a:pt x="2178" y="289"/>
                    <a:pt x="2171" y="289"/>
                    <a:pt x="2161" y="289"/>
                  </a:cubicBezTo>
                  <a:cubicBezTo>
                    <a:pt x="2148" y="289"/>
                    <a:pt x="2131" y="293"/>
                    <a:pt x="2114" y="313"/>
                  </a:cubicBezTo>
                  <a:cubicBezTo>
                    <a:pt x="2241" y="386"/>
                    <a:pt x="2091" y="300"/>
                    <a:pt x="2114" y="412"/>
                  </a:cubicBezTo>
                  <a:cubicBezTo>
                    <a:pt x="2104" y="419"/>
                    <a:pt x="2098" y="423"/>
                    <a:pt x="2091" y="423"/>
                  </a:cubicBezTo>
                  <a:cubicBezTo>
                    <a:pt x="2065" y="423"/>
                    <a:pt x="2068" y="363"/>
                    <a:pt x="2038" y="352"/>
                  </a:cubicBezTo>
                  <a:cubicBezTo>
                    <a:pt x="2031" y="366"/>
                    <a:pt x="2022" y="409"/>
                    <a:pt x="2028" y="439"/>
                  </a:cubicBezTo>
                  <a:cubicBezTo>
                    <a:pt x="1968" y="380"/>
                    <a:pt x="2014" y="236"/>
                    <a:pt x="1974" y="147"/>
                  </a:cubicBezTo>
                  <a:lnTo>
                    <a:pt x="1971" y="147"/>
                  </a:lnTo>
                  <a:cubicBezTo>
                    <a:pt x="1939" y="156"/>
                    <a:pt x="1908" y="170"/>
                    <a:pt x="1875" y="183"/>
                  </a:cubicBezTo>
                  <a:lnTo>
                    <a:pt x="1892" y="223"/>
                  </a:lnTo>
                  <a:lnTo>
                    <a:pt x="1872" y="233"/>
                  </a:lnTo>
                  <a:lnTo>
                    <a:pt x="1862" y="187"/>
                  </a:lnTo>
                  <a:cubicBezTo>
                    <a:pt x="1829" y="200"/>
                    <a:pt x="1795" y="213"/>
                    <a:pt x="1762" y="226"/>
                  </a:cubicBezTo>
                  <a:cubicBezTo>
                    <a:pt x="1822" y="366"/>
                    <a:pt x="1905" y="526"/>
                    <a:pt x="1959" y="589"/>
                  </a:cubicBezTo>
                  <a:cubicBezTo>
                    <a:pt x="1962" y="602"/>
                    <a:pt x="1962" y="608"/>
                    <a:pt x="1955" y="608"/>
                  </a:cubicBezTo>
                  <a:cubicBezTo>
                    <a:pt x="1948" y="608"/>
                    <a:pt x="1928" y="592"/>
                    <a:pt x="1905" y="575"/>
                  </a:cubicBezTo>
                  <a:cubicBezTo>
                    <a:pt x="1885" y="562"/>
                    <a:pt x="1865" y="545"/>
                    <a:pt x="1852" y="545"/>
                  </a:cubicBezTo>
                  <a:lnTo>
                    <a:pt x="1848" y="545"/>
                  </a:lnTo>
                  <a:cubicBezTo>
                    <a:pt x="1832" y="535"/>
                    <a:pt x="1815" y="532"/>
                    <a:pt x="1805" y="532"/>
                  </a:cubicBezTo>
                  <a:cubicBezTo>
                    <a:pt x="1775" y="532"/>
                    <a:pt x="1762" y="565"/>
                    <a:pt x="1755" y="599"/>
                  </a:cubicBezTo>
                  <a:cubicBezTo>
                    <a:pt x="1746" y="632"/>
                    <a:pt x="1735" y="665"/>
                    <a:pt x="1709" y="665"/>
                  </a:cubicBezTo>
                  <a:cubicBezTo>
                    <a:pt x="1706" y="665"/>
                    <a:pt x="1706" y="665"/>
                    <a:pt x="1703" y="662"/>
                  </a:cubicBezTo>
                  <a:lnTo>
                    <a:pt x="1719" y="585"/>
                  </a:lnTo>
                  <a:cubicBezTo>
                    <a:pt x="1715" y="582"/>
                    <a:pt x="1712" y="582"/>
                    <a:pt x="1709" y="582"/>
                  </a:cubicBezTo>
                  <a:cubicBezTo>
                    <a:pt x="1683" y="582"/>
                    <a:pt x="1629" y="648"/>
                    <a:pt x="1632" y="685"/>
                  </a:cubicBezTo>
                  <a:cubicBezTo>
                    <a:pt x="1612" y="655"/>
                    <a:pt x="1583" y="489"/>
                    <a:pt x="1533" y="466"/>
                  </a:cubicBezTo>
                  <a:cubicBezTo>
                    <a:pt x="1404" y="506"/>
                    <a:pt x="1430" y="758"/>
                    <a:pt x="1500" y="841"/>
                  </a:cubicBezTo>
                  <a:cubicBezTo>
                    <a:pt x="1526" y="778"/>
                    <a:pt x="1553" y="708"/>
                    <a:pt x="1586" y="648"/>
                  </a:cubicBezTo>
                  <a:lnTo>
                    <a:pt x="1586" y="648"/>
                  </a:lnTo>
                  <a:cubicBezTo>
                    <a:pt x="1640" y="725"/>
                    <a:pt x="1526" y="794"/>
                    <a:pt x="1596" y="888"/>
                  </a:cubicBezTo>
                  <a:lnTo>
                    <a:pt x="1450" y="947"/>
                  </a:lnTo>
                  <a:cubicBezTo>
                    <a:pt x="1467" y="934"/>
                    <a:pt x="1500" y="878"/>
                    <a:pt x="1450" y="848"/>
                  </a:cubicBezTo>
                  <a:cubicBezTo>
                    <a:pt x="1430" y="864"/>
                    <a:pt x="1420" y="868"/>
                    <a:pt x="1410" y="868"/>
                  </a:cubicBezTo>
                  <a:cubicBezTo>
                    <a:pt x="1393" y="868"/>
                    <a:pt x="1387" y="851"/>
                    <a:pt x="1347" y="844"/>
                  </a:cubicBezTo>
                  <a:cubicBezTo>
                    <a:pt x="1337" y="762"/>
                    <a:pt x="1324" y="608"/>
                    <a:pt x="1310" y="466"/>
                  </a:cubicBezTo>
                  <a:cubicBezTo>
                    <a:pt x="1267" y="495"/>
                    <a:pt x="1224" y="526"/>
                    <a:pt x="1181" y="555"/>
                  </a:cubicBezTo>
                  <a:cubicBezTo>
                    <a:pt x="1207" y="688"/>
                    <a:pt x="1257" y="814"/>
                    <a:pt x="1281" y="868"/>
                  </a:cubicBezTo>
                  <a:cubicBezTo>
                    <a:pt x="1277" y="868"/>
                    <a:pt x="1270" y="871"/>
                    <a:pt x="1267" y="871"/>
                  </a:cubicBezTo>
                  <a:cubicBezTo>
                    <a:pt x="1204" y="871"/>
                    <a:pt x="1101" y="715"/>
                    <a:pt x="1091" y="675"/>
                  </a:cubicBezTo>
                  <a:lnTo>
                    <a:pt x="1091" y="675"/>
                  </a:lnTo>
                  <a:cubicBezTo>
                    <a:pt x="978" y="762"/>
                    <a:pt x="1174" y="978"/>
                    <a:pt x="1068" y="1047"/>
                  </a:cubicBezTo>
                  <a:lnTo>
                    <a:pt x="1131" y="1047"/>
                  </a:lnTo>
                  <a:cubicBezTo>
                    <a:pt x="1124" y="1081"/>
                    <a:pt x="1018" y="1127"/>
                    <a:pt x="1054" y="1147"/>
                  </a:cubicBezTo>
                  <a:cubicBezTo>
                    <a:pt x="1002" y="1127"/>
                    <a:pt x="911" y="1073"/>
                    <a:pt x="885" y="1027"/>
                  </a:cubicBezTo>
                  <a:lnTo>
                    <a:pt x="885" y="1027"/>
                  </a:lnTo>
                  <a:cubicBezTo>
                    <a:pt x="902" y="1093"/>
                    <a:pt x="922" y="1160"/>
                    <a:pt x="945" y="1220"/>
                  </a:cubicBezTo>
                  <a:cubicBezTo>
                    <a:pt x="931" y="1190"/>
                    <a:pt x="809" y="1100"/>
                    <a:pt x="795" y="1077"/>
                  </a:cubicBezTo>
                  <a:lnTo>
                    <a:pt x="795" y="1077"/>
                  </a:lnTo>
                  <a:cubicBezTo>
                    <a:pt x="756" y="1109"/>
                    <a:pt x="872" y="1243"/>
                    <a:pt x="919" y="1256"/>
                  </a:cubicBezTo>
                  <a:lnTo>
                    <a:pt x="919" y="1256"/>
                  </a:lnTo>
                  <a:cubicBezTo>
                    <a:pt x="903" y="1253"/>
                    <a:pt x="888" y="1253"/>
                    <a:pt x="878" y="1253"/>
                  </a:cubicBezTo>
                  <a:cubicBezTo>
                    <a:pt x="852" y="1253"/>
                    <a:pt x="838" y="1257"/>
                    <a:pt x="825" y="1257"/>
                  </a:cubicBezTo>
                  <a:cubicBezTo>
                    <a:pt x="812" y="1257"/>
                    <a:pt x="805" y="1260"/>
                    <a:pt x="792" y="1260"/>
                  </a:cubicBezTo>
                  <a:cubicBezTo>
                    <a:pt x="772" y="1260"/>
                    <a:pt x="746" y="1257"/>
                    <a:pt x="683" y="1246"/>
                  </a:cubicBezTo>
                  <a:lnTo>
                    <a:pt x="683" y="1246"/>
                  </a:lnTo>
                  <a:cubicBezTo>
                    <a:pt x="679" y="1273"/>
                    <a:pt x="815" y="1343"/>
                    <a:pt x="848" y="1343"/>
                  </a:cubicBezTo>
                  <a:lnTo>
                    <a:pt x="852" y="1343"/>
                  </a:lnTo>
                  <a:cubicBezTo>
                    <a:pt x="848" y="1416"/>
                    <a:pt x="818" y="1436"/>
                    <a:pt x="789" y="1446"/>
                  </a:cubicBezTo>
                  <a:lnTo>
                    <a:pt x="789" y="1449"/>
                  </a:lnTo>
                  <a:lnTo>
                    <a:pt x="782" y="1449"/>
                  </a:lnTo>
                  <a:cubicBezTo>
                    <a:pt x="749" y="1463"/>
                    <a:pt x="726" y="1476"/>
                    <a:pt x="782" y="1559"/>
                  </a:cubicBezTo>
                  <a:cubicBezTo>
                    <a:pt x="715" y="1492"/>
                    <a:pt x="652" y="1426"/>
                    <a:pt x="589" y="1356"/>
                  </a:cubicBezTo>
                  <a:lnTo>
                    <a:pt x="589" y="1356"/>
                  </a:lnTo>
                  <a:lnTo>
                    <a:pt x="782" y="1449"/>
                  </a:lnTo>
                  <a:lnTo>
                    <a:pt x="789" y="1446"/>
                  </a:lnTo>
                  <a:cubicBezTo>
                    <a:pt x="785" y="1360"/>
                    <a:pt x="646" y="1280"/>
                    <a:pt x="533" y="1210"/>
                  </a:cubicBezTo>
                  <a:cubicBezTo>
                    <a:pt x="519" y="1230"/>
                    <a:pt x="506" y="1250"/>
                    <a:pt x="493" y="1270"/>
                  </a:cubicBezTo>
                  <a:cubicBezTo>
                    <a:pt x="553" y="1380"/>
                    <a:pt x="619" y="1482"/>
                    <a:pt x="692" y="1582"/>
                  </a:cubicBezTo>
                  <a:cubicBezTo>
                    <a:pt x="672" y="1559"/>
                    <a:pt x="546" y="1463"/>
                    <a:pt x="529" y="1456"/>
                  </a:cubicBezTo>
                  <a:lnTo>
                    <a:pt x="529" y="1456"/>
                  </a:lnTo>
                  <a:cubicBezTo>
                    <a:pt x="646" y="1549"/>
                    <a:pt x="539" y="1765"/>
                    <a:pt x="483" y="1871"/>
                  </a:cubicBezTo>
                  <a:lnTo>
                    <a:pt x="490" y="1855"/>
                  </a:lnTo>
                  <a:cubicBezTo>
                    <a:pt x="483" y="1845"/>
                    <a:pt x="473" y="1841"/>
                    <a:pt x="463" y="1841"/>
                  </a:cubicBezTo>
                  <a:cubicBezTo>
                    <a:pt x="427" y="1841"/>
                    <a:pt x="380" y="1904"/>
                    <a:pt x="403" y="1951"/>
                  </a:cubicBezTo>
                  <a:cubicBezTo>
                    <a:pt x="380" y="1935"/>
                    <a:pt x="393" y="1927"/>
                    <a:pt x="396" y="1911"/>
                  </a:cubicBezTo>
                  <a:lnTo>
                    <a:pt x="396" y="1911"/>
                  </a:lnTo>
                  <a:cubicBezTo>
                    <a:pt x="260" y="1951"/>
                    <a:pt x="569" y="2081"/>
                    <a:pt x="423" y="2117"/>
                  </a:cubicBezTo>
                  <a:cubicBezTo>
                    <a:pt x="456" y="2050"/>
                    <a:pt x="407" y="2018"/>
                    <a:pt x="350" y="2001"/>
                  </a:cubicBezTo>
                  <a:lnTo>
                    <a:pt x="350" y="2001"/>
                  </a:lnTo>
                  <a:cubicBezTo>
                    <a:pt x="384" y="2081"/>
                    <a:pt x="287" y="2197"/>
                    <a:pt x="459" y="2214"/>
                  </a:cubicBezTo>
                  <a:cubicBezTo>
                    <a:pt x="423" y="2234"/>
                    <a:pt x="423" y="2263"/>
                    <a:pt x="387" y="2263"/>
                  </a:cubicBezTo>
                  <a:cubicBezTo>
                    <a:pt x="376" y="2263"/>
                    <a:pt x="364" y="2260"/>
                    <a:pt x="344" y="2257"/>
                  </a:cubicBezTo>
                  <a:lnTo>
                    <a:pt x="344" y="2257"/>
                  </a:lnTo>
                  <a:lnTo>
                    <a:pt x="413" y="2420"/>
                  </a:lnTo>
                  <a:cubicBezTo>
                    <a:pt x="403" y="2413"/>
                    <a:pt x="387" y="2403"/>
                    <a:pt x="370" y="2403"/>
                  </a:cubicBezTo>
                  <a:cubicBezTo>
                    <a:pt x="354" y="2403"/>
                    <a:pt x="341" y="2408"/>
                    <a:pt x="332" y="2426"/>
                  </a:cubicBezTo>
                  <a:lnTo>
                    <a:pt x="332" y="2426"/>
                  </a:lnTo>
                  <a:cubicBezTo>
                    <a:pt x="366" y="2353"/>
                    <a:pt x="232" y="2237"/>
                    <a:pt x="347" y="2220"/>
                  </a:cubicBezTo>
                  <a:cubicBezTo>
                    <a:pt x="247" y="2190"/>
                    <a:pt x="180" y="2207"/>
                    <a:pt x="111" y="2144"/>
                  </a:cubicBezTo>
                  <a:lnTo>
                    <a:pt x="111" y="2144"/>
                  </a:lnTo>
                  <a:cubicBezTo>
                    <a:pt x="120" y="2333"/>
                    <a:pt x="270" y="2456"/>
                    <a:pt x="387" y="2565"/>
                  </a:cubicBezTo>
                  <a:lnTo>
                    <a:pt x="297" y="2699"/>
                  </a:lnTo>
                  <a:lnTo>
                    <a:pt x="344" y="2705"/>
                  </a:lnTo>
                  <a:lnTo>
                    <a:pt x="220" y="2722"/>
                  </a:lnTo>
                  <a:cubicBezTo>
                    <a:pt x="244" y="2742"/>
                    <a:pt x="274" y="2755"/>
                    <a:pt x="260" y="2758"/>
                  </a:cubicBezTo>
                  <a:lnTo>
                    <a:pt x="250" y="2758"/>
                  </a:lnTo>
                  <a:cubicBezTo>
                    <a:pt x="240" y="2758"/>
                    <a:pt x="227" y="2755"/>
                    <a:pt x="214" y="2748"/>
                  </a:cubicBezTo>
                  <a:lnTo>
                    <a:pt x="214" y="2748"/>
                  </a:lnTo>
                  <a:cubicBezTo>
                    <a:pt x="220" y="2762"/>
                    <a:pt x="230" y="2775"/>
                    <a:pt x="244" y="2785"/>
                  </a:cubicBezTo>
                  <a:cubicBezTo>
                    <a:pt x="260" y="2785"/>
                    <a:pt x="274" y="2782"/>
                    <a:pt x="290" y="2778"/>
                  </a:cubicBezTo>
                  <a:lnTo>
                    <a:pt x="290" y="2778"/>
                  </a:lnTo>
                  <a:cubicBezTo>
                    <a:pt x="280" y="2788"/>
                    <a:pt x="270" y="2792"/>
                    <a:pt x="264" y="2792"/>
                  </a:cubicBezTo>
                  <a:cubicBezTo>
                    <a:pt x="257" y="2792"/>
                    <a:pt x="250" y="2788"/>
                    <a:pt x="244" y="2785"/>
                  </a:cubicBezTo>
                  <a:lnTo>
                    <a:pt x="234" y="2785"/>
                  </a:lnTo>
                  <a:cubicBezTo>
                    <a:pt x="171" y="2785"/>
                    <a:pt x="100" y="2758"/>
                    <a:pt x="41" y="2728"/>
                  </a:cubicBezTo>
                  <a:lnTo>
                    <a:pt x="18" y="2738"/>
                  </a:lnTo>
                  <a:cubicBezTo>
                    <a:pt x="77" y="2798"/>
                    <a:pt x="148" y="2858"/>
                    <a:pt x="214" y="2858"/>
                  </a:cubicBezTo>
                  <a:cubicBezTo>
                    <a:pt x="234" y="2858"/>
                    <a:pt x="257" y="2852"/>
                    <a:pt x="277" y="2838"/>
                  </a:cubicBezTo>
                  <a:lnTo>
                    <a:pt x="277" y="2838"/>
                  </a:lnTo>
                  <a:lnTo>
                    <a:pt x="204" y="2921"/>
                  </a:lnTo>
                  <a:cubicBezTo>
                    <a:pt x="324" y="3018"/>
                    <a:pt x="300" y="2998"/>
                    <a:pt x="400" y="3107"/>
                  </a:cubicBezTo>
                  <a:lnTo>
                    <a:pt x="380" y="3107"/>
                  </a:lnTo>
                  <a:cubicBezTo>
                    <a:pt x="370" y="3107"/>
                    <a:pt x="360" y="3107"/>
                    <a:pt x="350" y="3104"/>
                  </a:cubicBezTo>
                  <a:lnTo>
                    <a:pt x="324" y="3104"/>
                  </a:lnTo>
                  <a:cubicBezTo>
                    <a:pt x="310" y="3104"/>
                    <a:pt x="300" y="3104"/>
                    <a:pt x="290" y="3114"/>
                  </a:cubicBezTo>
                  <a:cubicBezTo>
                    <a:pt x="433" y="3180"/>
                    <a:pt x="154" y="3343"/>
                    <a:pt x="284" y="3346"/>
                  </a:cubicBezTo>
                  <a:cubicBezTo>
                    <a:pt x="300" y="3373"/>
                    <a:pt x="324" y="3376"/>
                    <a:pt x="350" y="3376"/>
                  </a:cubicBezTo>
                  <a:lnTo>
                    <a:pt x="390" y="3376"/>
                  </a:lnTo>
                  <a:cubicBezTo>
                    <a:pt x="403" y="3376"/>
                    <a:pt x="419" y="3380"/>
                    <a:pt x="433" y="3390"/>
                  </a:cubicBezTo>
                  <a:cubicBezTo>
                    <a:pt x="419" y="3390"/>
                    <a:pt x="393" y="3393"/>
                    <a:pt x="393" y="3403"/>
                  </a:cubicBezTo>
                  <a:lnTo>
                    <a:pt x="486" y="3436"/>
                  </a:lnTo>
                  <a:cubicBezTo>
                    <a:pt x="479" y="3443"/>
                    <a:pt x="476" y="3443"/>
                    <a:pt x="470" y="3443"/>
                  </a:cubicBezTo>
                  <a:cubicBezTo>
                    <a:pt x="463" y="3443"/>
                    <a:pt x="456" y="3443"/>
                    <a:pt x="450" y="3439"/>
                  </a:cubicBezTo>
                  <a:cubicBezTo>
                    <a:pt x="443" y="3439"/>
                    <a:pt x="436" y="3436"/>
                    <a:pt x="430" y="3436"/>
                  </a:cubicBezTo>
                  <a:cubicBezTo>
                    <a:pt x="416" y="3436"/>
                    <a:pt x="403" y="3443"/>
                    <a:pt x="393" y="3470"/>
                  </a:cubicBezTo>
                  <a:cubicBezTo>
                    <a:pt x="476" y="3550"/>
                    <a:pt x="543" y="3585"/>
                    <a:pt x="523" y="3679"/>
                  </a:cubicBezTo>
                  <a:cubicBezTo>
                    <a:pt x="533" y="3699"/>
                    <a:pt x="546" y="3705"/>
                    <a:pt x="563" y="3705"/>
                  </a:cubicBezTo>
                  <a:cubicBezTo>
                    <a:pt x="579" y="3705"/>
                    <a:pt x="603" y="3692"/>
                    <a:pt x="623" y="3676"/>
                  </a:cubicBezTo>
                  <a:cubicBezTo>
                    <a:pt x="643" y="3659"/>
                    <a:pt x="659" y="3645"/>
                    <a:pt x="669" y="3645"/>
                  </a:cubicBezTo>
                  <a:cubicBezTo>
                    <a:pt x="679" y="3645"/>
                    <a:pt x="683" y="3652"/>
                    <a:pt x="686" y="3669"/>
                  </a:cubicBezTo>
                  <a:cubicBezTo>
                    <a:pt x="623" y="3705"/>
                    <a:pt x="546" y="3749"/>
                    <a:pt x="559" y="3805"/>
                  </a:cubicBezTo>
                  <a:cubicBezTo>
                    <a:pt x="573" y="3809"/>
                    <a:pt x="586" y="3809"/>
                    <a:pt x="599" y="3809"/>
                  </a:cubicBezTo>
                  <a:lnTo>
                    <a:pt x="649" y="3809"/>
                  </a:lnTo>
                  <a:cubicBezTo>
                    <a:pt x="672" y="3809"/>
                    <a:pt x="695" y="3812"/>
                    <a:pt x="718" y="3829"/>
                  </a:cubicBezTo>
                  <a:lnTo>
                    <a:pt x="616" y="3869"/>
                  </a:lnTo>
                  <a:cubicBezTo>
                    <a:pt x="639" y="3915"/>
                    <a:pt x="672" y="3941"/>
                    <a:pt x="599" y="3978"/>
                  </a:cubicBezTo>
                  <a:cubicBezTo>
                    <a:pt x="659" y="3995"/>
                    <a:pt x="666" y="4021"/>
                    <a:pt x="659" y="4048"/>
                  </a:cubicBezTo>
                  <a:cubicBezTo>
                    <a:pt x="669" y="4051"/>
                    <a:pt x="675" y="4054"/>
                    <a:pt x="686" y="4054"/>
                  </a:cubicBezTo>
                  <a:cubicBezTo>
                    <a:pt x="762" y="4054"/>
                    <a:pt x="835" y="3895"/>
                    <a:pt x="865" y="3869"/>
                  </a:cubicBezTo>
                  <a:lnTo>
                    <a:pt x="865" y="3869"/>
                  </a:lnTo>
                  <a:cubicBezTo>
                    <a:pt x="822" y="3964"/>
                    <a:pt x="888" y="3984"/>
                    <a:pt x="792" y="4084"/>
                  </a:cubicBezTo>
                  <a:lnTo>
                    <a:pt x="735" y="4041"/>
                  </a:lnTo>
                  <a:lnTo>
                    <a:pt x="735" y="4041"/>
                  </a:lnTo>
                  <a:cubicBezTo>
                    <a:pt x="686" y="4234"/>
                    <a:pt x="928" y="4074"/>
                    <a:pt x="772" y="4250"/>
                  </a:cubicBezTo>
                  <a:cubicBezTo>
                    <a:pt x="758" y="4227"/>
                    <a:pt x="726" y="4207"/>
                    <a:pt x="695" y="4207"/>
                  </a:cubicBezTo>
                  <a:cubicBezTo>
                    <a:pt x="672" y="4207"/>
                    <a:pt x="649" y="4217"/>
                    <a:pt x="632" y="4240"/>
                  </a:cubicBezTo>
                  <a:cubicBezTo>
                    <a:pt x="659" y="4254"/>
                    <a:pt x="692" y="4263"/>
                    <a:pt x="722" y="4274"/>
                  </a:cubicBezTo>
                  <a:cubicBezTo>
                    <a:pt x="718" y="4280"/>
                    <a:pt x="712" y="4280"/>
                    <a:pt x="709" y="4280"/>
                  </a:cubicBezTo>
                  <a:cubicBezTo>
                    <a:pt x="706" y="4280"/>
                    <a:pt x="699" y="4280"/>
                    <a:pt x="695" y="4277"/>
                  </a:cubicBezTo>
                  <a:cubicBezTo>
                    <a:pt x="692" y="4277"/>
                    <a:pt x="689" y="4274"/>
                    <a:pt x="686" y="4274"/>
                  </a:cubicBezTo>
                  <a:cubicBezTo>
                    <a:pt x="679" y="4274"/>
                    <a:pt x="675" y="4280"/>
                    <a:pt x="672" y="4297"/>
                  </a:cubicBezTo>
                  <a:cubicBezTo>
                    <a:pt x="695" y="4300"/>
                    <a:pt x="735" y="4303"/>
                    <a:pt x="772" y="4303"/>
                  </a:cubicBezTo>
                  <a:cubicBezTo>
                    <a:pt x="789" y="4303"/>
                    <a:pt x="802" y="4300"/>
                    <a:pt x="812" y="4300"/>
                  </a:cubicBezTo>
                  <a:lnTo>
                    <a:pt x="809" y="4303"/>
                  </a:lnTo>
                  <a:cubicBezTo>
                    <a:pt x="835" y="4330"/>
                    <a:pt x="862" y="4363"/>
                    <a:pt x="888" y="4390"/>
                  </a:cubicBezTo>
                  <a:cubicBezTo>
                    <a:pt x="885" y="4390"/>
                    <a:pt x="882" y="4387"/>
                    <a:pt x="882" y="4387"/>
                  </a:cubicBezTo>
                  <a:cubicBezTo>
                    <a:pt x="868" y="4387"/>
                    <a:pt x="852" y="4400"/>
                    <a:pt x="858" y="4416"/>
                  </a:cubicBezTo>
                  <a:lnTo>
                    <a:pt x="955" y="4447"/>
                  </a:lnTo>
                  <a:cubicBezTo>
                    <a:pt x="922" y="4447"/>
                    <a:pt x="911" y="4487"/>
                    <a:pt x="922" y="4526"/>
                  </a:cubicBezTo>
                  <a:cubicBezTo>
                    <a:pt x="931" y="4550"/>
                    <a:pt x="951" y="4556"/>
                    <a:pt x="971" y="4556"/>
                  </a:cubicBezTo>
                  <a:cubicBezTo>
                    <a:pt x="994" y="4556"/>
                    <a:pt x="1022" y="4546"/>
                    <a:pt x="1048" y="4536"/>
                  </a:cubicBezTo>
                  <a:cubicBezTo>
                    <a:pt x="1074" y="4526"/>
                    <a:pt x="1097" y="4513"/>
                    <a:pt x="1114" y="4513"/>
                  </a:cubicBezTo>
                  <a:cubicBezTo>
                    <a:pt x="1131" y="4513"/>
                    <a:pt x="1141" y="4526"/>
                    <a:pt x="1134" y="4559"/>
                  </a:cubicBezTo>
                  <a:cubicBezTo>
                    <a:pt x="1131" y="4554"/>
                    <a:pt x="1127" y="4554"/>
                    <a:pt x="1122" y="4554"/>
                  </a:cubicBezTo>
                  <a:cubicBezTo>
                    <a:pt x="1118" y="4554"/>
                    <a:pt x="1114" y="4554"/>
                    <a:pt x="1111" y="4550"/>
                  </a:cubicBezTo>
                  <a:lnTo>
                    <a:pt x="1104" y="4613"/>
                  </a:lnTo>
                  <a:cubicBezTo>
                    <a:pt x="1141" y="4579"/>
                    <a:pt x="1174" y="4566"/>
                    <a:pt x="1197" y="4566"/>
                  </a:cubicBezTo>
                  <a:cubicBezTo>
                    <a:pt x="1230" y="4566"/>
                    <a:pt x="1257" y="4589"/>
                    <a:pt x="1281" y="4609"/>
                  </a:cubicBezTo>
                  <a:cubicBezTo>
                    <a:pt x="1307" y="4629"/>
                    <a:pt x="1333" y="4646"/>
                    <a:pt x="1364" y="4646"/>
                  </a:cubicBezTo>
                  <a:cubicBezTo>
                    <a:pt x="1393" y="4646"/>
                    <a:pt x="1423" y="4632"/>
                    <a:pt x="1460" y="4593"/>
                  </a:cubicBezTo>
                  <a:lnTo>
                    <a:pt x="1460" y="4593"/>
                  </a:lnTo>
                  <a:cubicBezTo>
                    <a:pt x="1440" y="4699"/>
                    <a:pt x="1430" y="4639"/>
                    <a:pt x="1297" y="4676"/>
                  </a:cubicBezTo>
                  <a:lnTo>
                    <a:pt x="1304" y="4762"/>
                  </a:lnTo>
                  <a:cubicBezTo>
                    <a:pt x="1277" y="4755"/>
                    <a:pt x="1274" y="4729"/>
                    <a:pt x="1237" y="4726"/>
                  </a:cubicBezTo>
                  <a:lnTo>
                    <a:pt x="1237" y="4726"/>
                  </a:lnTo>
                  <a:cubicBezTo>
                    <a:pt x="1237" y="4795"/>
                    <a:pt x="1281" y="4815"/>
                    <a:pt x="1327" y="4815"/>
                  </a:cubicBezTo>
                  <a:cubicBezTo>
                    <a:pt x="1370" y="4815"/>
                    <a:pt x="1420" y="4802"/>
                    <a:pt x="1450" y="4792"/>
                  </a:cubicBezTo>
                  <a:lnTo>
                    <a:pt x="1450" y="4792"/>
                  </a:lnTo>
                  <a:cubicBezTo>
                    <a:pt x="1456" y="4838"/>
                    <a:pt x="1324" y="4918"/>
                    <a:pt x="1423" y="4938"/>
                  </a:cubicBezTo>
                  <a:cubicBezTo>
                    <a:pt x="1433" y="4941"/>
                    <a:pt x="1447" y="4945"/>
                    <a:pt x="1453" y="4945"/>
                  </a:cubicBezTo>
                  <a:cubicBezTo>
                    <a:pt x="1500" y="4945"/>
                    <a:pt x="1513" y="4908"/>
                    <a:pt x="1523" y="4875"/>
                  </a:cubicBezTo>
                  <a:cubicBezTo>
                    <a:pt x="1533" y="4838"/>
                    <a:pt x="1540" y="4806"/>
                    <a:pt x="1569" y="4806"/>
                  </a:cubicBezTo>
                  <a:lnTo>
                    <a:pt x="1580" y="4806"/>
                  </a:lnTo>
                  <a:lnTo>
                    <a:pt x="1556" y="4935"/>
                  </a:lnTo>
                  <a:lnTo>
                    <a:pt x="1589" y="4935"/>
                  </a:lnTo>
                  <a:cubicBezTo>
                    <a:pt x="1689" y="4935"/>
                    <a:pt x="1715" y="5018"/>
                    <a:pt x="1775" y="5068"/>
                  </a:cubicBezTo>
                  <a:lnTo>
                    <a:pt x="1782" y="5068"/>
                  </a:lnTo>
                  <a:cubicBezTo>
                    <a:pt x="1799" y="5068"/>
                    <a:pt x="1812" y="5061"/>
                    <a:pt x="1822" y="5054"/>
                  </a:cubicBezTo>
                  <a:lnTo>
                    <a:pt x="1819" y="5051"/>
                  </a:lnTo>
                  <a:lnTo>
                    <a:pt x="1829" y="5041"/>
                  </a:lnTo>
                  <a:lnTo>
                    <a:pt x="1829" y="5041"/>
                  </a:lnTo>
                  <a:cubicBezTo>
                    <a:pt x="1829" y="5045"/>
                    <a:pt x="1825" y="5051"/>
                    <a:pt x="1822" y="5054"/>
                  </a:cubicBezTo>
                  <a:cubicBezTo>
                    <a:pt x="1839" y="5077"/>
                    <a:pt x="1862" y="5085"/>
                    <a:pt x="1888" y="5085"/>
                  </a:cubicBezTo>
                  <a:cubicBezTo>
                    <a:pt x="1911" y="5085"/>
                    <a:pt x="1939" y="5077"/>
                    <a:pt x="1965" y="5074"/>
                  </a:cubicBezTo>
                  <a:cubicBezTo>
                    <a:pt x="1991" y="5068"/>
                    <a:pt x="2014" y="5061"/>
                    <a:pt x="2034" y="5061"/>
                  </a:cubicBezTo>
                  <a:cubicBezTo>
                    <a:pt x="2054" y="5061"/>
                    <a:pt x="2068" y="5065"/>
                    <a:pt x="2078" y="5077"/>
                  </a:cubicBezTo>
                  <a:cubicBezTo>
                    <a:pt x="2051" y="5097"/>
                    <a:pt x="2085" y="5160"/>
                    <a:pt x="2085" y="5191"/>
                  </a:cubicBezTo>
                  <a:lnTo>
                    <a:pt x="2216" y="5158"/>
                  </a:lnTo>
                  <a:lnTo>
                    <a:pt x="2216" y="5158"/>
                  </a:lnTo>
                  <a:cubicBezTo>
                    <a:pt x="2161" y="5172"/>
                    <a:pt x="2141" y="5238"/>
                    <a:pt x="2111" y="5297"/>
                  </a:cubicBezTo>
                  <a:lnTo>
                    <a:pt x="2121" y="5297"/>
                  </a:lnTo>
                  <a:cubicBezTo>
                    <a:pt x="2158" y="5297"/>
                    <a:pt x="2181" y="5270"/>
                    <a:pt x="2207" y="5270"/>
                  </a:cubicBezTo>
                  <a:cubicBezTo>
                    <a:pt x="2187" y="5290"/>
                    <a:pt x="2161" y="5310"/>
                    <a:pt x="2174" y="5344"/>
                  </a:cubicBezTo>
                  <a:cubicBezTo>
                    <a:pt x="2224" y="5320"/>
                    <a:pt x="2278" y="5297"/>
                    <a:pt x="2327" y="5267"/>
                  </a:cubicBezTo>
                  <a:cubicBezTo>
                    <a:pt x="2321" y="5254"/>
                    <a:pt x="2307" y="5247"/>
                    <a:pt x="2301" y="5240"/>
                  </a:cubicBezTo>
                  <a:lnTo>
                    <a:pt x="2333" y="5240"/>
                  </a:lnTo>
                  <a:cubicBezTo>
                    <a:pt x="2341" y="5240"/>
                    <a:pt x="2347" y="5237"/>
                    <a:pt x="2357" y="5237"/>
                  </a:cubicBezTo>
                  <a:cubicBezTo>
                    <a:pt x="2387" y="5237"/>
                    <a:pt x="2417" y="5244"/>
                    <a:pt x="2437" y="5280"/>
                  </a:cubicBezTo>
                  <a:cubicBezTo>
                    <a:pt x="2427" y="5307"/>
                    <a:pt x="2407" y="5330"/>
                    <a:pt x="2400" y="5353"/>
                  </a:cubicBezTo>
                  <a:cubicBezTo>
                    <a:pt x="2390" y="5324"/>
                    <a:pt x="2380" y="5314"/>
                    <a:pt x="2370" y="5314"/>
                  </a:cubicBezTo>
                  <a:cubicBezTo>
                    <a:pt x="2350" y="5314"/>
                    <a:pt x="2330" y="5347"/>
                    <a:pt x="2310" y="5377"/>
                  </a:cubicBezTo>
                  <a:cubicBezTo>
                    <a:pt x="2404" y="5384"/>
                    <a:pt x="2330" y="5400"/>
                    <a:pt x="2364" y="5456"/>
                  </a:cubicBezTo>
                  <a:lnTo>
                    <a:pt x="2373" y="5456"/>
                  </a:lnTo>
                  <a:cubicBezTo>
                    <a:pt x="2433" y="5456"/>
                    <a:pt x="2467" y="5380"/>
                    <a:pt x="2463" y="5320"/>
                  </a:cubicBezTo>
                  <a:lnTo>
                    <a:pt x="2463" y="5320"/>
                  </a:lnTo>
                  <a:cubicBezTo>
                    <a:pt x="2493" y="5344"/>
                    <a:pt x="2517" y="5357"/>
                    <a:pt x="2543" y="5357"/>
                  </a:cubicBezTo>
                  <a:cubicBezTo>
                    <a:pt x="2563" y="5357"/>
                    <a:pt x="2589" y="5344"/>
                    <a:pt x="2626" y="5317"/>
                  </a:cubicBezTo>
                  <a:lnTo>
                    <a:pt x="2626" y="5317"/>
                  </a:lnTo>
                  <a:lnTo>
                    <a:pt x="2603" y="5407"/>
                  </a:lnTo>
                  <a:lnTo>
                    <a:pt x="2672" y="5387"/>
                  </a:lnTo>
                  <a:lnTo>
                    <a:pt x="2606" y="5493"/>
                  </a:lnTo>
                  <a:cubicBezTo>
                    <a:pt x="2626" y="5503"/>
                    <a:pt x="2640" y="5510"/>
                    <a:pt x="2649" y="5510"/>
                  </a:cubicBezTo>
                  <a:cubicBezTo>
                    <a:pt x="2679" y="5510"/>
                    <a:pt x="2686" y="5479"/>
                    <a:pt x="2692" y="5450"/>
                  </a:cubicBezTo>
                  <a:cubicBezTo>
                    <a:pt x="2699" y="5420"/>
                    <a:pt x="2709" y="5390"/>
                    <a:pt x="2746" y="5390"/>
                  </a:cubicBezTo>
                  <a:cubicBezTo>
                    <a:pt x="2756" y="5390"/>
                    <a:pt x="2769" y="5393"/>
                    <a:pt x="2786" y="5400"/>
                  </a:cubicBezTo>
                  <a:lnTo>
                    <a:pt x="2782" y="5479"/>
                  </a:lnTo>
                  <a:cubicBezTo>
                    <a:pt x="2825" y="5456"/>
                    <a:pt x="2845" y="5373"/>
                    <a:pt x="2872" y="5373"/>
                  </a:cubicBezTo>
                  <a:cubicBezTo>
                    <a:pt x="2882" y="5373"/>
                    <a:pt x="2892" y="5384"/>
                    <a:pt x="2902" y="5410"/>
                  </a:cubicBezTo>
                  <a:cubicBezTo>
                    <a:pt x="2951" y="5360"/>
                    <a:pt x="2812" y="5294"/>
                    <a:pt x="2931" y="5277"/>
                  </a:cubicBezTo>
                  <a:lnTo>
                    <a:pt x="2931" y="5277"/>
                  </a:lnTo>
                  <a:cubicBezTo>
                    <a:pt x="2955" y="5320"/>
                    <a:pt x="3002" y="5353"/>
                    <a:pt x="3038" y="5364"/>
                  </a:cubicBezTo>
                  <a:cubicBezTo>
                    <a:pt x="3071" y="5327"/>
                    <a:pt x="3018" y="5280"/>
                    <a:pt x="2988" y="5277"/>
                  </a:cubicBezTo>
                  <a:cubicBezTo>
                    <a:pt x="3002" y="5277"/>
                    <a:pt x="3008" y="5274"/>
                    <a:pt x="3018" y="5274"/>
                  </a:cubicBezTo>
                  <a:cubicBezTo>
                    <a:pt x="3071" y="5274"/>
                    <a:pt x="3101" y="5320"/>
                    <a:pt x="3124" y="5364"/>
                  </a:cubicBezTo>
                  <a:cubicBezTo>
                    <a:pt x="3151" y="5410"/>
                    <a:pt x="3171" y="5456"/>
                    <a:pt x="3211" y="5456"/>
                  </a:cubicBezTo>
                  <a:cubicBezTo>
                    <a:pt x="3231" y="5456"/>
                    <a:pt x="3250" y="5447"/>
                    <a:pt x="3278" y="5427"/>
                  </a:cubicBezTo>
                  <a:cubicBezTo>
                    <a:pt x="3218" y="5380"/>
                    <a:pt x="3290" y="5277"/>
                    <a:pt x="3191" y="5277"/>
                  </a:cubicBezTo>
                  <a:cubicBezTo>
                    <a:pt x="3184" y="5277"/>
                    <a:pt x="3178" y="5277"/>
                    <a:pt x="3171" y="5280"/>
                  </a:cubicBezTo>
                  <a:cubicBezTo>
                    <a:pt x="3178" y="5274"/>
                    <a:pt x="3187" y="5270"/>
                    <a:pt x="3195" y="5270"/>
                  </a:cubicBezTo>
                  <a:cubicBezTo>
                    <a:pt x="3215" y="5270"/>
                    <a:pt x="3234" y="5280"/>
                    <a:pt x="3254" y="5290"/>
                  </a:cubicBezTo>
                  <a:cubicBezTo>
                    <a:pt x="3278" y="5304"/>
                    <a:pt x="3297" y="5314"/>
                    <a:pt x="3317" y="5314"/>
                  </a:cubicBezTo>
                  <a:cubicBezTo>
                    <a:pt x="3334" y="5314"/>
                    <a:pt x="3350" y="5304"/>
                    <a:pt x="3364" y="5277"/>
                  </a:cubicBezTo>
                  <a:lnTo>
                    <a:pt x="3364" y="5277"/>
                  </a:lnTo>
                  <a:lnTo>
                    <a:pt x="3337" y="5390"/>
                  </a:lnTo>
                  <a:cubicBezTo>
                    <a:pt x="3364" y="5387"/>
                    <a:pt x="3384" y="5347"/>
                    <a:pt x="3394" y="5330"/>
                  </a:cubicBezTo>
                  <a:lnTo>
                    <a:pt x="3404" y="5410"/>
                  </a:lnTo>
                  <a:cubicBezTo>
                    <a:pt x="3423" y="5353"/>
                    <a:pt x="3454" y="5344"/>
                    <a:pt x="3483" y="5344"/>
                  </a:cubicBezTo>
                  <a:lnTo>
                    <a:pt x="3523" y="5344"/>
                  </a:lnTo>
                  <a:cubicBezTo>
                    <a:pt x="3557" y="5344"/>
                    <a:pt x="3580" y="5333"/>
                    <a:pt x="3577" y="5247"/>
                  </a:cubicBezTo>
                  <a:lnTo>
                    <a:pt x="3577" y="5247"/>
                  </a:lnTo>
                  <a:cubicBezTo>
                    <a:pt x="3580" y="5294"/>
                    <a:pt x="3586" y="5307"/>
                    <a:pt x="3597" y="5307"/>
                  </a:cubicBezTo>
                  <a:cubicBezTo>
                    <a:pt x="3603" y="5307"/>
                    <a:pt x="3613" y="5294"/>
                    <a:pt x="3626" y="5284"/>
                  </a:cubicBezTo>
                  <a:cubicBezTo>
                    <a:pt x="3636" y="5270"/>
                    <a:pt x="3649" y="5257"/>
                    <a:pt x="3663" y="5257"/>
                  </a:cubicBezTo>
                  <a:cubicBezTo>
                    <a:pt x="3669" y="5257"/>
                    <a:pt x="3676" y="5260"/>
                    <a:pt x="3683" y="5264"/>
                  </a:cubicBezTo>
                  <a:cubicBezTo>
                    <a:pt x="3646" y="5380"/>
                    <a:pt x="3490" y="5320"/>
                    <a:pt x="3514" y="5453"/>
                  </a:cubicBezTo>
                  <a:cubicBezTo>
                    <a:pt x="3523" y="5459"/>
                    <a:pt x="3530" y="5459"/>
                    <a:pt x="3537" y="5459"/>
                  </a:cubicBezTo>
                  <a:cubicBezTo>
                    <a:pt x="3546" y="5459"/>
                    <a:pt x="3557" y="5453"/>
                    <a:pt x="3566" y="5447"/>
                  </a:cubicBezTo>
                  <a:cubicBezTo>
                    <a:pt x="3573" y="5440"/>
                    <a:pt x="3583" y="5433"/>
                    <a:pt x="3593" y="5433"/>
                  </a:cubicBezTo>
                  <a:cubicBezTo>
                    <a:pt x="3600" y="5433"/>
                    <a:pt x="3606" y="5433"/>
                    <a:pt x="3613" y="5440"/>
                  </a:cubicBezTo>
                  <a:cubicBezTo>
                    <a:pt x="3620" y="5427"/>
                    <a:pt x="3626" y="5416"/>
                    <a:pt x="3629" y="5416"/>
                  </a:cubicBezTo>
                  <a:lnTo>
                    <a:pt x="3629" y="5416"/>
                  </a:lnTo>
                  <a:cubicBezTo>
                    <a:pt x="3629" y="5416"/>
                    <a:pt x="3629" y="5427"/>
                    <a:pt x="3620" y="5444"/>
                  </a:cubicBezTo>
                  <a:cubicBezTo>
                    <a:pt x="3616" y="5440"/>
                    <a:pt x="3616" y="5440"/>
                    <a:pt x="3613" y="5440"/>
                  </a:cubicBezTo>
                  <a:cubicBezTo>
                    <a:pt x="3597" y="5463"/>
                    <a:pt x="3573" y="5510"/>
                    <a:pt x="3569" y="5536"/>
                  </a:cubicBezTo>
                  <a:cubicBezTo>
                    <a:pt x="3586" y="5543"/>
                    <a:pt x="3597" y="5543"/>
                    <a:pt x="3609" y="5543"/>
                  </a:cubicBezTo>
                  <a:cubicBezTo>
                    <a:pt x="3709" y="5543"/>
                    <a:pt x="3729" y="5404"/>
                    <a:pt x="3773" y="5353"/>
                  </a:cubicBezTo>
                  <a:lnTo>
                    <a:pt x="3773" y="5353"/>
                  </a:lnTo>
                  <a:lnTo>
                    <a:pt x="3669" y="5420"/>
                  </a:lnTo>
                  <a:cubicBezTo>
                    <a:pt x="3636" y="5287"/>
                    <a:pt x="3713" y="5380"/>
                    <a:pt x="3709" y="5270"/>
                  </a:cubicBezTo>
                  <a:lnTo>
                    <a:pt x="3709" y="5270"/>
                  </a:lnTo>
                  <a:cubicBezTo>
                    <a:pt x="3726" y="5280"/>
                    <a:pt x="3736" y="5284"/>
                    <a:pt x="3749" y="5284"/>
                  </a:cubicBezTo>
                  <a:cubicBezTo>
                    <a:pt x="3769" y="5284"/>
                    <a:pt x="3782" y="5270"/>
                    <a:pt x="3796" y="5257"/>
                  </a:cubicBezTo>
                  <a:cubicBezTo>
                    <a:pt x="3809" y="5240"/>
                    <a:pt x="3819" y="5227"/>
                    <a:pt x="3839" y="5227"/>
                  </a:cubicBezTo>
                  <a:cubicBezTo>
                    <a:pt x="3842" y="5227"/>
                    <a:pt x="3849" y="5227"/>
                    <a:pt x="3856" y="5231"/>
                  </a:cubicBezTo>
                  <a:cubicBezTo>
                    <a:pt x="3842" y="5231"/>
                    <a:pt x="3845" y="5244"/>
                    <a:pt x="3836" y="5251"/>
                  </a:cubicBezTo>
                  <a:cubicBezTo>
                    <a:pt x="3849" y="5244"/>
                    <a:pt x="3862" y="5240"/>
                    <a:pt x="3876" y="5240"/>
                  </a:cubicBezTo>
                  <a:cubicBezTo>
                    <a:pt x="3922" y="5240"/>
                    <a:pt x="3972" y="5270"/>
                    <a:pt x="4012" y="5300"/>
                  </a:cubicBezTo>
                  <a:cubicBezTo>
                    <a:pt x="4055" y="5333"/>
                    <a:pt x="4092" y="5364"/>
                    <a:pt x="4115" y="5364"/>
                  </a:cubicBezTo>
                  <a:cubicBezTo>
                    <a:pt x="4118" y="5364"/>
                    <a:pt x="4121" y="5364"/>
                    <a:pt x="4124" y="5360"/>
                  </a:cubicBezTo>
                  <a:cubicBezTo>
                    <a:pt x="4181" y="5350"/>
                    <a:pt x="4235" y="5237"/>
                    <a:pt x="4175" y="5204"/>
                  </a:cubicBezTo>
                  <a:cubicBezTo>
                    <a:pt x="4178" y="5197"/>
                    <a:pt x="4178" y="5194"/>
                    <a:pt x="4175" y="5194"/>
                  </a:cubicBezTo>
                  <a:cubicBezTo>
                    <a:pt x="4168" y="5194"/>
                    <a:pt x="4155" y="5200"/>
                    <a:pt x="4138" y="5211"/>
                  </a:cubicBezTo>
                  <a:cubicBezTo>
                    <a:pt x="4121" y="5217"/>
                    <a:pt x="4105" y="5224"/>
                    <a:pt x="4085" y="5224"/>
                  </a:cubicBezTo>
                  <a:cubicBezTo>
                    <a:pt x="4058" y="5224"/>
                    <a:pt x="4032" y="5204"/>
                    <a:pt x="4025" y="5131"/>
                  </a:cubicBezTo>
                  <a:lnTo>
                    <a:pt x="4025" y="5131"/>
                  </a:lnTo>
                  <a:cubicBezTo>
                    <a:pt x="4058" y="5160"/>
                    <a:pt x="4081" y="5174"/>
                    <a:pt x="4101" y="5174"/>
                  </a:cubicBezTo>
                  <a:cubicBezTo>
                    <a:pt x="4132" y="5174"/>
                    <a:pt x="4148" y="5137"/>
                    <a:pt x="4172" y="5101"/>
                  </a:cubicBezTo>
                  <a:cubicBezTo>
                    <a:pt x="4198" y="5065"/>
                    <a:pt x="4227" y="5028"/>
                    <a:pt x="4294" y="5028"/>
                  </a:cubicBezTo>
                  <a:cubicBezTo>
                    <a:pt x="4301" y="5028"/>
                    <a:pt x="4311" y="5031"/>
                    <a:pt x="4321" y="5031"/>
                  </a:cubicBezTo>
                  <a:cubicBezTo>
                    <a:pt x="4301" y="5131"/>
                    <a:pt x="4417" y="5101"/>
                    <a:pt x="4394" y="5184"/>
                  </a:cubicBezTo>
                  <a:cubicBezTo>
                    <a:pt x="4454" y="5128"/>
                    <a:pt x="4440" y="5097"/>
                    <a:pt x="4434" y="5034"/>
                  </a:cubicBezTo>
                  <a:lnTo>
                    <a:pt x="4434" y="5034"/>
                  </a:lnTo>
                  <a:lnTo>
                    <a:pt x="4491" y="5071"/>
                  </a:lnTo>
                  <a:cubicBezTo>
                    <a:pt x="4483" y="4895"/>
                    <a:pt x="4437" y="4955"/>
                    <a:pt x="4500" y="4802"/>
                  </a:cubicBezTo>
                  <a:lnTo>
                    <a:pt x="4500" y="4802"/>
                  </a:lnTo>
                  <a:cubicBezTo>
                    <a:pt x="4494" y="4872"/>
                    <a:pt x="4606" y="4835"/>
                    <a:pt x="4606" y="4892"/>
                  </a:cubicBezTo>
                  <a:cubicBezTo>
                    <a:pt x="4640" y="4869"/>
                    <a:pt x="4660" y="4832"/>
                    <a:pt x="4660" y="4789"/>
                  </a:cubicBezTo>
                  <a:cubicBezTo>
                    <a:pt x="4743" y="4656"/>
                    <a:pt x="4809" y="4755"/>
                    <a:pt x="4849" y="4602"/>
                  </a:cubicBezTo>
                  <a:lnTo>
                    <a:pt x="4813" y="4589"/>
                  </a:lnTo>
                  <a:cubicBezTo>
                    <a:pt x="4849" y="4387"/>
                    <a:pt x="5035" y="4250"/>
                    <a:pt x="5075" y="4061"/>
                  </a:cubicBezTo>
                  <a:lnTo>
                    <a:pt x="5075" y="4061"/>
                  </a:lnTo>
                  <a:lnTo>
                    <a:pt x="5029" y="4094"/>
                  </a:lnTo>
                  <a:cubicBezTo>
                    <a:pt x="5038" y="4064"/>
                    <a:pt x="5032" y="3968"/>
                    <a:pt x="5101" y="3948"/>
                  </a:cubicBezTo>
                  <a:lnTo>
                    <a:pt x="5101" y="3948"/>
                  </a:lnTo>
                  <a:cubicBezTo>
                    <a:pt x="5098" y="3958"/>
                    <a:pt x="5109" y="3984"/>
                    <a:pt x="5095" y="3991"/>
                  </a:cubicBezTo>
                  <a:cubicBezTo>
                    <a:pt x="5115" y="3998"/>
                    <a:pt x="5141" y="4004"/>
                    <a:pt x="5168" y="4004"/>
                  </a:cubicBezTo>
                  <a:cubicBezTo>
                    <a:pt x="5195" y="4004"/>
                    <a:pt x="5218" y="3998"/>
                    <a:pt x="5231" y="3978"/>
                  </a:cubicBezTo>
                  <a:lnTo>
                    <a:pt x="5178" y="3938"/>
                  </a:lnTo>
                  <a:lnTo>
                    <a:pt x="5231" y="3941"/>
                  </a:lnTo>
                  <a:cubicBezTo>
                    <a:pt x="5258" y="3878"/>
                    <a:pt x="5138" y="3921"/>
                    <a:pt x="5164" y="3858"/>
                  </a:cubicBezTo>
                  <a:lnTo>
                    <a:pt x="5164" y="3858"/>
                  </a:lnTo>
                  <a:cubicBezTo>
                    <a:pt x="5178" y="3861"/>
                    <a:pt x="5188" y="3861"/>
                    <a:pt x="5195" y="3861"/>
                  </a:cubicBezTo>
                  <a:cubicBezTo>
                    <a:pt x="5268" y="3861"/>
                    <a:pt x="5301" y="3805"/>
                    <a:pt x="5324" y="3742"/>
                  </a:cubicBezTo>
                  <a:cubicBezTo>
                    <a:pt x="5348" y="3672"/>
                    <a:pt x="5374" y="3596"/>
                    <a:pt x="5463" y="3589"/>
                  </a:cubicBezTo>
                  <a:cubicBezTo>
                    <a:pt x="5443" y="3576"/>
                    <a:pt x="5428" y="3569"/>
                    <a:pt x="5414" y="3569"/>
                  </a:cubicBezTo>
                  <a:cubicBezTo>
                    <a:pt x="5394" y="3569"/>
                    <a:pt x="5384" y="3589"/>
                    <a:pt x="5377" y="3605"/>
                  </a:cubicBezTo>
                  <a:cubicBezTo>
                    <a:pt x="5368" y="3625"/>
                    <a:pt x="5361" y="3645"/>
                    <a:pt x="5344" y="3645"/>
                  </a:cubicBezTo>
                  <a:cubicBezTo>
                    <a:pt x="5334" y="3645"/>
                    <a:pt x="5321" y="3639"/>
                    <a:pt x="5301" y="3625"/>
                  </a:cubicBezTo>
                  <a:cubicBezTo>
                    <a:pt x="5328" y="3609"/>
                    <a:pt x="5354" y="3609"/>
                    <a:pt x="5377" y="3569"/>
                  </a:cubicBezTo>
                  <a:lnTo>
                    <a:pt x="5298" y="3562"/>
                  </a:lnTo>
                  <a:cubicBezTo>
                    <a:pt x="5388" y="3380"/>
                    <a:pt x="5477" y="3310"/>
                    <a:pt x="5474" y="3120"/>
                  </a:cubicBezTo>
                  <a:lnTo>
                    <a:pt x="5474" y="3120"/>
                  </a:lnTo>
                  <a:lnTo>
                    <a:pt x="5494" y="3131"/>
                  </a:lnTo>
                  <a:cubicBezTo>
                    <a:pt x="5530" y="3067"/>
                    <a:pt x="5520" y="3031"/>
                    <a:pt x="5451" y="2998"/>
                  </a:cubicBezTo>
                  <a:cubicBezTo>
                    <a:pt x="5454" y="2994"/>
                    <a:pt x="5457" y="2994"/>
                    <a:pt x="5460" y="2994"/>
                  </a:cubicBezTo>
                  <a:cubicBezTo>
                    <a:pt x="5474" y="2994"/>
                    <a:pt x="5483" y="3001"/>
                    <a:pt x="5494" y="3007"/>
                  </a:cubicBezTo>
                  <a:cubicBezTo>
                    <a:pt x="5500" y="3011"/>
                    <a:pt x="5510" y="3018"/>
                    <a:pt x="5520" y="3018"/>
                  </a:cubicBezTo>
                  <a:cubicBezTo>
                    <a:pt x="5527" y="3018"/>
                    <a:pt x="5534" y="3014"/>
                    <a:pt x="5540" y="3007"/>
                  </a:cubicBezTo>
                  <a:cubicBezTo>
                    <a:pt x="5331" y="2892"/>
                    <a:pt x="5699" y="2768"/>
                    <a:pt x="5540" y="2699"/>
                  </a:cubicBezTo>
                  <a:lnTo>
                    <a:pt x="5543" y="2699"/>
                  </a:lnTo>
                  <a:cubicBezTo>
                    <a:pt x="5617" y="2699"/>
                    <a:pt x="5687" y="2659"/>
                    <a:pt x="5753" y="2622"/>
                  </a:cubicBezTo>
                  <a:cubicBezTo>
                    <a:pt x="5750" y="2569"/>
                    <a:pt x="5743" y="2516"/>
                    <a:pt x="5733" y="2463"/>
                  </a:cubicBezTo>
                  <a:cubicBezTo>
                    <a:pt x="5613" y="1645"/>
                    <a:pt x="5158" y="958"/>
                    <a:pt x="4530" y="519"/>
                  </a:cubicBezTo>
                  <a:cubicBezTo>
                    <a:pt x="4523" y="519"/>
                    <a:pt x="4520" y="519"/>
                    <a:pt x="4517" y="515"/>
                  </a:cubicBezTo>
                  <a:cubicBezTo>
                    <a:pt x="4514" y="512"/>
                    <a:pt x="4510" y="512"/>
                    <a:pt x="4506" y="512"/>
                  </a:cubicBezTo>
                  <a:lnTo>
                    <a:pt x="4503" y="512"/>
                  </a:lnTo>
                  <a:cubicBezTo>
                    <a:pt x="4497" y="506"/>
                    <a:pt x="4494" y="499"/>
                    <a:pt x="4494" y="495"/>
                  </a:cubicBezTo>
                  <a:cubicBezTo>
                    <a:pt x="4471" y="479"/>
                    <a:pt x="4447" y="463"/>
                    <a:pt x="4420" y="446"/>
                  </a:cubicBezTo>
                  <a:cubicBezTo>
                    <a:pt x="4417" y="449"/>
                    <a:pt x="4414" y="449"/>
                    <a:pt x="4411" y="449"/>
                  </a:cubicBezTo>
                  <a:lnTo>
                    <a:pt x="4411" y="439"/>
                  </a:lnTo>
                  <a:cubicBezTo>
                    <a:pt x="4377" y="419"/>
                    <a:pt x="4347" y="400"/>
                    <a:pt x="4314" y="383"/>
                  </a:cubicBezTo>
                  <a:cubicBezTo>
                    <a:pt x="4291" y="389"/>
                    <a:pt x="4271" y="406"/>
                    <a:pt x="4258" y="426"/>
                  </a:cubicBezTo>
                  <a:cubicBezTo>
                    <a:pt x="4247" y="400"/>
                    <a:pt x="4284" y="386"/>
                    <a:pt x="4294" y="369"/>
                  </a:cubicBezTo>
                  <a:lnTo>
                    <a:pt x="4204" y="369"/>
                  </a:lnTo>
                  <a:cubicBezTo>
                    <a:pt x="4211" y="356"/>
                    <a:pt x="4218" y="343"/>
                    <a:pt x="4224" y="333"/>
                  </a:cubicBezTo>
                  <a:lnTo>
                    <a:pt x="4105" y="273"/>
                  </a:lnTo>
                  <a:cubicBezTo>
                    <a:pt x="3985" y="216"/>
                    <a:pt x="3859" y="167"/>
                    <a:pt x="3733" y="127"/>
                  </a:cubicBezTo>
                  <a:cubicBezTo>
                    <a:pt x="3719" y="150"/>
                    <a:pt x="3683" y="167"/>
                    <a:pt x="3656" y="180"/>
                  </a:cubicBezTo>
                  <a:cubicBezTo>
                    <a:pt x="3543" y="73"/>
                    <a:pt x="3297" y="77"/>
                    <a:pt x="3211" y="21"/>
                  </a:cubicBezTo>
                  <a:cubicBezTo>
                    <a:pt x="3105" y="7"/>
                    <a:pt x="2995" y="1"/>
                    <a:pt x="2885"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9"/>
            <p:cNvSpPr/>
            <p:nvPr/>
          </p:nvSpPr>
          <p:spPr>
            <a:xfrm>
              <a:off x="4088739" y="2012852"/>
              <a:ext cx="227123" cy="225409"/>
            </a:xfrm>
            <a:custGeom>
              <a:avLst/>
              <a:gdLst/>
              <a:ahLst/>
              <a:cxnLst/>
              <a:rect l="l" t="t" r="r" b="b"/>
              <a:pathLst>
                <a:path w="6626" h="6576" extrusionOk="0">
                  <a:moveTo>
                    <a:pt x="3938" y="116"/>
                  </a:moveTo>
                  <a:cubicBezTo>
                    <a:pt x="3945" y="120"/>
                    <a:pt x="3948" y="123"/>
                    <a:pt x="3951" y="127"/>
                  </a:cubicBezTo>
                  <a:lnTo>
                    <a:pt x="3951" y="130"/>
                  </a:lnTo>
                  <a:cubicBezTo>
                    <a:pt x="3945" y="123"/>
                    <a:pt x="3942" y="123"/>
                    <a:pt x="3938" y="116"/>
                  </a:cubicBezTo>
                  <a:close/>
                  <a:moveTo>
                    <a:pt x="984" y="1356"/>
                  </a:moveTo>
                  <a:lnTo>
                    <a:pt x="984" y="1356"/>
                  </a:lnTo>
                  <a:cubicBezTo>
                    <a:pt x="991" y="1363"/>
                    <a:pt x="997" y="1369"/>
                    <a:pt x="1004" y="1376"/>
                  </a:cubicBezTo>
                  <a:cubicBezTo>
                    <a:pt x="991" y="1369"/>
                    <a:pt x="978" y="1369"/>
                    <a:pt x="984" y="1356"/>
                  </a:cubicBezTo>
                  <a:close/>
                  <a:moveTo>
                    <a:pt x="1387" y="1721"/>
                  </a:moveTo>
                  <a:cubicBezTo>
                    <a:pt x="1388" y="1721"/>
                    <a:pt x="1389" y="1722"/>
                    <a:pt x="1390" y="1722"/>
                  </a:cubicBezTo>
                  <a:cubicBezTo>
                    <a:pt x="1389" y="1722"/>
                    <a:pt x="1388" y="1721"/>
                    <a:pt x="1387" y="1721"/>
                  </a:cubicBezTo>
                  <a:close/>
                  <a:moveTo>
                    <a:pt x="800" y="2891"/>
                  </a:moveTo>
                  <a:cubicBezTo>
                    <a:pt x="799" y="2892"/>
                    <a:pt x="799" y="2893"/>
                    <a:pt x="798" y="2894"/>
                  </a:cubicBezTo>
                  <a:cubicBezTo>
                    <a:pt x="799" y="2893"/>
                    <a:pt x="799" y="2892"/>
                    <a:pt x="800" y="2891"/>
                  </a:cubicBezTo>
                  <a:close/>
                  <a:moveTo>
                    <a:pt x="659" y="3058"/>
                  </a:moveTo>
                  <a:lnTo>
                    <a:pt x="659" y="3058"/>
                  </a:lnTo>
                  <a:cubicBezTo>
                    <a:pt x="685" y="3077"/>
                    <a:pt x="668" y="3097"/>
                    <a:pt x="635" y="3124"/>
                  </a:cubicBezTo>
                  <a:cubicBezTo>
                    <a:pt x="632" y="3101"/>
                    <a:pt x="635" y="3081"/>
                    <a:pt x="659" y="3058"/>
                  </a:cubicBezTo>
                  <a:close/>
                  <a:moveTo>
                    <a:pt x="1127" y="4516"/>
                  </a:moveTo>
                  <a:cubicBezTo>
                    <a:pt x="1154" y="4523"/>
                    <a:pt x="1217" y="4533"/>
                    <a:pt x="1183" y="4566"/>
                  </a:cubicBezTo>
                  <a:cubicBezTo>
                    <a:pt x="1160" y="4573"/>
                    <a:pt x="1143" y="4576"/>
                    <a:pt x="1134" y="4576"/>
                  </a:cubicBezTo>
                  <a:cubicBezTo>
                    <a:pt x="1104" y="4576"/>
                    <a:pt x="1123" y="4546"/>
                    <a:pt x="1127" y="4516"/>
                  </a:cubicBezTo>
                  <a:close/>
                  <a:moveTo>
                    <a:pt x="2689" y="5619"/>
                  </a:moveTo>
                  <a:cubicBezTo>
                    <a:pt x="2686" y="5619"/>
                    <a:pt x="2686" y="5619"/>
                    <a:pt x="2686" y="5622"/>
                  </a:cubicBezTo>
                  <a:lnTo>
                    <a:pt x="2689" y="5619"/>
                  </a:lnTo>
                  <a:close/>
                  <a:moveTo>
                    <a:pt x="2686" y="5622"/>
                  </a:moveTo>
                  <a:cubicBezTo>
                    <a:pt x="2685" y="5622"/>
                    <a:pt x="2684" y="5623"/>
                    <a:pt x="2684" y="5623"/>
                  </a:cubicBezTo>
                  <a:lnTo>
                    <a:pt x="2684" y="5623"/>
                  </a:lnTo>
                  <a:lnTo>
                    <a:pt x="2686" y="5622"/>
                  </a:lnTo>
                  <a:close/>
                  <a:moveTo>
                    <a:pt x="4566" y="6287"/>
                  </a:moveTo>
                  <a:cubicBezTo>
                    <a:pt x="4573" y="6287"/>
                    <a:pt x="4569" y="6303"/>
                    <a:pt x="4566" y="6320"/>
                  </a:cubicBezTo>
                  <a:lnTo>
                    <a:pt x="4540" y="6310"/>
                  </a:lnTo>
                  <a:cubicBezTo>
                    <a:pt x="4553" y="6294"/>
                    <a:pt x="4560" y="6287"/>
                    <a:pt x="4566" y="6287"/>
                  </a:cubicBezTo>
                  <a:close/>
                  <a:moveTo>
                    <a:pt x="2549" y="0"/>
                  </a:moveTo>
                  <a:cubicBezTo>
                    <a:pt x="2436" y="0"/>
                    <a:pt x="2293" y="110"/>
                    <a:pt x="2207" y="116"/>
                  </a:cubicBezTo>
                  <a:lnTo>
                    <a:pt x="2234" y="199"/>
                  </a:lnTo>
                  <a:cubicBezTo>
                    <a:pt x="2151" y="223"/>
                    <a:pt x="2088" y="279"/>
                    <a:pt x="2011" y="349"/>
                  </a:cubicBezTo>
                  <a:lnTo>
                    <a:pt x="2044" y="416"/>
                  </a:lnTo>
                  <a:cubicBezTo>
                    <a:pt x="1994" y="502"/>
                    <a:pt x="1828" y="462"/>
                    <a:pt x="1712" y="535"/>
                  </a:cubicBezTo>
                  <a:cubicBezTo>
                    <a:pt x="1705" y="509"/>
                    <a:pt x="1729" y="498"/>
                    <a:pt x="1755" y="498"/>
                  </a:cubicBezTo>
                  <a:lnTo>
                    <a:pt x="1769" y="498"/>
                  </a:lnTo>
                  <a:cubicBezTo>
                    <a:pt x="1745" y="492"/>
                    <a:pt x="1725" y="489"/>
                    <a:pt x="1709" y="489"/>
                  </a:cubicBezTo>
                  <a:cubicBezTo>
                    <a:pt x="1629" y="489"/>
                    <a:pt x="1582" y="549"/>
                    <a:pt x="1545" y="615"/>
                  </a:cubicBezTo>
                  <a:cubicBezTo>
                    <a:pt x="1496" y="691"/>
                    <a:pt x="1453" y="768"/>
                    <a:pt x="1363" y="768"/>
                  </a:cubicBezTo>
                  <a:lnTo>
                    <a:pt x="1360" y="768"/>
                  </a:lnTo>
                  <a:cubicBezTo>
                    <a:pt x="1346" y="811"/>
                    <a:pt x="1320" y="821"/>
                    <a:pt x="1290" y="825"/>
                  </a:cubicBezTo>
                  <a:cubicBezTo>
                    <a:pt x="1290" y="821"/>
                    <a:pt x="1293" y="817"/>
                    <a:pt x="1293" y="814"/>
                  </a:cubicBezTo>
                  <a:lnTo>
                    <a:pt x="1293" y="814"/>
                  </a:lnTo>
                  <a:cubicBezTo>
                    <a:pt x="1290" y="814"/>
                    <a:pt x="1286" y="817"/>
                    <a:pt x="1283" y="825"/>
                  </a:cubicBezTo>
                  <a:lnTo>
                    <a:pt x="1217" y="825"/>
                  </a:lnTo>
                  <a:cubicBezTo>
                    <a:pt x="1230" y="828"/>
                    <a:pt x="1246" y="828"/>
                    <a:pt x="1260" y="828"/>
                  </a:cubicBezTo>
                  <a:lnTo>
                    <a:pt x="1277" y="828"/>
                  </a:lnTo>
                  <a:cubicBezTo>
                    <a:pt x="1257" y="848"/>
                    <a:pt x="1226" y="880"/>
                    <a:pt x="1210" y="920"/>
                  </a:cubicBezTo>
                  <a:lnTo>
                    <a:pt x="1140" y="874"/>
                  </a:lnTo>
                  <a:lnTo>
                    <a:pt x="1134" y="880"/>
                  </a:lnTo>
                  <a:cubicBezTo>
                    <a:pt x="1080" y="888"/>
                    <a:pt x="1134" y="931"/>
                    <a:pt x="1190" y="964"/>
                  </a:cubicBezTo>
                  <a:cubicBezTo>
                    <a:pt x="1183" y="987"/>
                    <a:pt x="1183" y="1010"/>
                    <a:pt x="1186" y="1037"/>
                  </a:cubicBezTo>
                  <a:cubicBezTo>
                    <a:pt x="1167" y="1024"/>
                    <a:pt x="1151" y="1020"/>
                    <a:pt x="1140" y="1020"/>
                  </a:cubicBezTo>
                  <a:cubicBezTo>
                    <a:pt x="1120" y="1020"/>
                    <a:pt x="1114" y="1037"/>
                    <a:pt x="1104" y="1057"/>
                  </a:cubicBezTo>
                  <a:cubicBezTo>
                    <a:pt x="1094" y="1073"/>
                    <a:pt x="1084" y="1093"/>
                    <a:pt x="1060" y="1093"/>
                  </a:cubicBezTo>
                  <a:cubicBezTo>
                    <a:pt x="1047" y="1093"/>
                    <a:pt x="1031" y="1087"/>
                    <a:pt x="1011" y="1077"/>
                  </a:cubicBezTo>
                  <a:lnTo>
                    <a:pt x="1011" y="1077"/>
                  </a:lnTo>
                  <a:cubicBezTo>
                    <a:pt x="1024" y="1110"/>
                    <a:pt x="997" y="1156"/>
                    <a:pt x="978" y="1210"/>
                  </a:cubicBezTo>
                  <a:cubicBezTo>
                    <a:pt x="964" y="1256"/>
                    <a:pt x="958" y="1306"/>
                    <a:pt x="984" y="1356"/>
                  </a:cubicBezTo>
                  <a:cubicBezTo>
                    <a:pt x="944" y="1376"/>
                    <a:pt x="904" y="1399"/>
                    <a:pt x="911" y="1455"/>
                  </a:cubicBezTo>
                  <a:lnTo>
                    <a:pt x="818" y="1409"/>
                  </a:lnTo>
                  <a:lnTo>
                    <a:pt x="818" y="1409"/>
                  </a:lnTo>
                  <a:cubicBezTo>
                    <a:pt x="832" y="1463"/>
                    <a:pt x="848" y="1515"/>
                    <a:pt x="871" y="1569"/>
                  </a:cubicBezTo>
                  <a:cubicBezTo>
                    <a:pt x="848" y="1572"/>
                    <a:pt x="828" y="1575"/>
                    <a:pt x="812" y="1575"/>
                  </a:cubicBezTo>
                  <a:cubicBezTo>
                    <a:pt x="765" y="1575"/>
                    <a:pt x="732" y="1555"/>
                    <a:pt x="708" y="1486"/>
                  </a:cubicBezTo>
                  <a:lnTo>
                    <a:pt x="708" y="1486"/>
                  </a:lnTo>
                  <a:cubicBezTo>
                    <a:pt x="728" y="1675"/>
                    <a:pt x="682" y="1612"/>
                    <a:pt x="718" y="1778"/>
                  </a:cubicBezTo>
                  <a:lnTo>
                    <a:pt x="665" y="1738"/>
                  </a:lnTo>
                  <a:lnTo>
                    <a:pt x="665" y="1738"/>
                  </a:lnTo>
                  <a:cubicBezTo>
                    <a:pt x="645" y="1778"/>
                    <a:pt x="688" y="1877"/>
                    <a:pt x="635" y="1877"/>
                  </a:cubicBezTo>
                  <a:lnTo>
                    <a:pt x="632" y="1877"/>
                  </a:lnTo>
                  <a:cubicBezTo>
                    <a:pt x="462" y="1901"/>
                    <a:pt x="406" y="2296"/>
                    <a:pt x="226" y="2512"/>
                  </a:cubicBezTo>
                  <a:cubicBezTo>
                    <a:pt x="433" y="2512"/>
                    <a:pt x="110" y="2605"/>
                    <a:pt x="263" y="2652"/>
                  </a:cubicBezTo>
                  <a:cubicBezTo>
                    <a:pt x="237" y="2655"/>
                    <a:pt x="214" y="2665"/>
                    <a:pt x="194" y="2665"/>
                  </a:cubicBezTo>
                  <a:cubicBezTo>
                    <a:pt x="177" y="2665"/>
                    <a:pt x="163" y="2659"/>
                    <a:pt x="147" y="2635"/>
                  </a:cubicBezTo>
                  <a:lnTo>
                    <a:pt x="147" y="2635"/>
                  </a:lnTo>
                  <a:cubicBezTo>
                    <a:pt x="170" y="2774"/>
                    <a:pt x="30" y="2822"/>
                    <a:pt x="150" y="2931"/>
                  </a:cubicBezTo>
                  <a:cubicBezTo>
                    <a:pt x="147" y="2931"/>
                    <a:pt x="143" y="2934"/>
                    <a:pt x="140" y="2934"/>
                  </a:cubicBezTo>
                  <a:cubicBezTo>
                    <a:pt x="120" y="2934"/>
                    <a:pt x="110" y="2924"/>
                    <a:pt x="97" y="2918"/>
                  </a:cubicBezTo>
                  <a:cubicBezTo>
                    <a:pt x="87" y="2911"/>
                    <a:pt x="77" y="2901"/>
                    <a:pt x="67" y="2901"/>
                  </a:cubicBezTo>
                  <a:cubicBezTo>
                    <a:pt x="64" y="2901"/>
                    <a:pt x="60" y="2904"/>
                    <a:pt x="57" y="2904"/>
                  </a:cubicBezTo>
                  <a:cubicBezTo>
                    <a:pt x="67" y="2918"/>
                    <a:pt x="94" y="2951"/>
                    <a:pt x="64" y="2964"/>
                  </a:cubicBezTo>
                  <a:lnTo>
                    <a:pt x="54" y="2964"/>
                  </a:lnTo>
                  <a:cubicBezTo>
                    <a:pt x="30" y="2964"/>
                    <a:pt x="24" y="2934"/>
                    <a:pt x="10" y="2914"/>
                  </a:cubicBezTo>
                  <a:lnTo>
                    <a:pt x="10" y="2914"/>
                  </a:lnTo>
                  <a:cubicBezTo>
                    <a:pt x="1" y="3054"/>
                    <a:pt x="147" y="3081"/>
                    <a:pt x="280" y="3101"/>
                  </a:cubicBezTo>
                  <a:cubicBezTo>
                    <a:pt x="210" y="3160"/>
                    <a:pt x="217" y="3197"/>
                    <a:pt x="306" y="3247"/>
                  </a:cubicBezTo>
                  <a:cubicBezTo>
                    <a:pt x="283" y="3257"/>
                    <a:pt x="257" y="3273"/>
                    <a:pt x="237" y="3273"/>
                  </a:cubicBezTo>
                  <a:cubicBezTo>
                    <a:pt x="220" y="3273"/>
                    <a:pt x="206" y="3260"/>
                    <a:pt x="200" y="3223"/>
                  </a:cubicBezTo>
                  <a:lnTo>
                    <a:pt x="200" y="3223"/>
                  </a:lnTo>
                  <a:cubicBezTo>
                    <a:pt x="194" y="3266"/>
                    <a:pt x="130" y="3506"/>
                    <a:pt x="243" y="3506"/>
                  </a:cubicBezTo>
                  <a:cubicBezTo>
                    <a:pt x="217" y="3519"/>
                    <a:pt x="243" y="3569"/>
                    <a:pt x="257" y="3579"/>
                  </a:cubicBezTo>
                  <a:cubicBezTo>
                    <a:pt x="257" y="3682"/>
                    <a:pt x="249" y="3688"/>
                    <a:pt x="269" y="3791"/>
                  </a:cubicBezTo>
                  <a:lnTo>
                    <a:pt x="283" y="3762"/>
                  </a:lnTo>
                  <a:cubicBezTo>
                    <a:pt x="416" y="3782"/>
                    <a:pt x="323" y="3835"/>
                    <a:pt x="356" y="3911"/>
                  </a:cubicBezTo>
                  <a:lnTo>
                    <a:pt x="343" y="3911"/>
                  </a:lnTo>
                  <a:cubicBezTo>
                    <a:pt x="286" y="4107"/>
                    <a:pt x="396" y="3978"/>
                    <a:pt x="340" y="4177"/>
                  </a:cubicBezTo>
                  <a:lnTo>
                    <a:pt x="413" y="4147"/>
                  </a:lnTo>
                  <a:cubicBezTo>
                    <a:pt x="426" y="4144"/>
                    <a:pt x="436" y="4144"/>
                    <a:pt x="442" y="4144"/>
                  </a:cubicBezTo>
                  <a:cubicBezTo>
                    <a:pt x="556" y="4144"/>
                    <a:pt x="366" y="4334"/>
                    <a:pt x="456" y="4406"/>
                  </a:cubicBezTo>
                  <a:lnTo>
                    <a:pt x="489" y="4357"/>
                  </a:lnTo>
                  <a:lnTo>
                    <a:pt x="489" y="4357"/>
                  </a:lnTo>
                  <a:cubicBezTo>
                    <a:pt x="562" y="4386"/>
                    <a:pt x="326" y="4589"/>
                    <a:pt x="329" y="4659"/>
                  </a:cubicBezTo>
                  <a:cubicBezTo>
                    <a:pt x="326" y="4662"/>
                    <a:pt x="326" y="4665"/>
                    <a:pt x="320" y="4665"/>
                  </a:cubicBezTo>
                  <a:cubicBezTo>
                    <a:pt x="309" y="4665"/>
                    <a:pt x="293" y="4645"/>
                    <a:pt x="280" y="4636"/>
                  </a:cubicBezTo>
                  <a:lnTo>
                    <a:pt x="280" y="4636"/>
                  </a:lnTo>
                  <a:cubicBezTo>
                    <a:pt x="269" y="4702"/>
                    <a:pt x="277" y="4719"/>
                    <a:pt x="297" y="4719"/>
                  </a:cubicBezTo>
                  <a:cubicBezTo>
                    <a:pt x="309" y="4719"/>
                    <a:pt x="326" y="4712"/>
                    <a:pt x="346" y="4702"/>
                  </a:cubicBezTo>
                  <a:cubicBezTo>
                    <a:pt x="366" y="4692"/>
                    <a:pt x="389" y="4685"/>
                    <a:pt x="409" y="4685"/>
                  </a:cubicBezTo>
                  <a:cubicBezTo>
                    <a:pt x="426" y="4685"/>
                    <a:pt x="442" y="4692"/>
                    <a:pt x="456" y="4712"/>
                  </a:cubicBezTo>
                  <a:cubicBezTo>
                    <a:pt x="413" y="4755"/>
                    <a:pt x="309" y="4748"/>
                    <a:pt x="336" y="4828"/>
                  </a:cubicBezTo>
                  <a:cubicBezTo>
                    <a:pt x="316" y="4888"/>
                    <a:pt x="608" y="4944"/>
                    <a:pt x="572" y="5091"/>
                  </a:cubicBezTo>
                  <a:cubicBezTo>
                    <a:pt x="588" y="5058"/>
                    <a:pt x="608" y="5024"/>
                    <a:pt x="645" y="5024"/>
                  </a:cubicBezTo>
                  <a:cubicBezTo>
                    <a:pt x="655" y="5024"/>
                    <a:pt x="665" y="5027"/>
                    <a:pt x="679" y="5031"/>
                  </a:cubicBezTo>
                  <a:cubicBezTo>
                    <a:pt x="735" y="5084"/>
                    <a:pt x="672" y="5294"/>
                    <a:pt x="801" y="5294"/>
                  </a:cubicBezTo>
                  <a:cubicBezTo>
                    <a:pt x="812" y="5294"/>
                    <a:pt x="818" y="5294"/>
                    <a:pt x="824" y="5290"/>
                  </a:cubicBezTo>
                  <a:lnTo>
                    <a:pt x="824" y="5290"/>
                  </a:lnTo>
                  <a:cubicBezTo>
                    <a:pt x="821" y="5303"/>
                    <a:pt x="815" y="5317"/>
                    <a:pt x="805" y="5323"/>
                  </a:cubicBezTo>
                  <a:cubicBezTo>
                    <a:pt x="871" y="5346"/>
                    <a:pt x="964" y="5423"/>
                    <a:pt x="1041" y="5423"/>
                  </a:cubicBezTo>
                  <a:cubicBezTo>
                    <a:pt x="1047" y="5423"/>
                    <a:pt x="1057" y="5423"/>
                    <a:pt x="1064" y="5420"/>
                  </a:cubicBezTo>
                  <a:lnTo>
                    <a:pt x="1064" y="5420"/>
                  </a:lnTo>
                  <a:cubicBezTo>
                    <a:pt x="978" y="5536"/>
                    <a:pt x="1074" y="5582"/>
                    <a:pt x="1163" y="5619"/>
                  </a:cubicBezTo>
                  <a:cubicBezTo>
                    <a:pt x="1253" y="5659"/>
                    <a:pt x="1340" y="5676"/>
                    <a:pt x="1253" y="5775"/>
                  </a:cubicBezTo>
                  <a:lnTo>
                    <a:pt x="1413" y="5889"/>
                  </a:lnTo>
                  <a:lnTo>
                    <a:pt x="1393" y="5905"/>
                  </a:lnTo>
                  <a:cubicBezTo>
                    <a:pt x="1436" y="5952"/>
                    <a:pt x="1479" y="5964"/>
                    <a:pt x="1519" y="5964"/>
                  </a:cubicBezTo>
                  <a:cubicBezTo>
                    <a:pt x="1556" y="5964"/>
                    <a:pt x="1592" y="5952"/>
                    <a:pt x="1629" y="5938"/>
                  </a:cubicBezTo>
                  <a:lnTo>
                    <a:pt x="1629" y="5938"/>
                  </a:lnTo>
                  <a:cubicBezTo>
                    <a:pt x="1642" y="5968"/>
                    <a:pt x="1612" y="5978"/>
                    <a:pt x="1602" y="5984"/>
                  </a:cubicBezTo>
                  <a:cubicBezTo>
                    <a:pt x="1675" y="6078"/>
                    <a:pt x="1715" y="6111"/>
                    <a:pt x="1785" y="6111"/>
                  </a:cubicBezTo>
                  <a:cubicBezTo>
                    <a:pt x="1821" y="6111"/>
                    <a:pt x="1872" y="6101"/>
                    <a:pt x="1941" y="6084"/>
                  </a:cubicBezTo>
                  <a:lnTo>
                    <a:pt x="1941" y="6084"/>
                  </a:lnTo>
                  <a:lnTo>
                    <a:pt x="1915" y="6168"/>
                  </a:lnTo>
                  <a:lnTo>
                    <a:pt x="1924" y="6168"/>
                  </a:lnTo>
                  <a:cubicBezTo>
                    <a:pt x="1948" y="6168"/>
                    <a:pt x="1991" y="6217"/>
                    <a:pt x="2051" y="6271"/>
                  </a:cubicBezTo>
                  <a:cubicBezTo>
                    <a:pt x="2108" y="6320"/>
                    <a:pt x="2180" y="6373"/>
                    <a:pt x="2270" y="6373"/>
                  </a:cubicBezTo>
                  <a:cubicBezTo>
                    <a:pt x="2280" y="6373"/>
                    <a:pt x="2293" y="6373"/>
                    <a:pt x="2303" y="6370"/>
                  </a:cubicBezTo>
                  <a:lnTo>
                    <a:pt x="2303" y="6370"/>
                  </a:lnTo>
                  <a:cubicBezTo>
                    <a:pt x="2300" y="6380"/>
                    <a:pt x="2290" y="6393"/>
                    <a:pt x="2273" y="6400"/>
                  </a:cubicBezTo>
                  <a:cubicBezTo>
                    <a:pt x="2283" y="6400"/>
                    <a:pt x="2293" y="6397"/>
                    <a:pt x="2300" y="6397"/>
                  </a:cubicBezTo>
                  <a:cubicBezTo>
                    <a:pt x="2403" y="6397"/>
                    <a:pt x="2490" y="6483"/>
                    <a:pt x="2579" y="6533"/>
                  </a:cubicBezTo>
                  <a:cubicBezTo>
                    <a:pt x="2622" y="6556"/>
                    <a:pt x="2662" y="6576"/>
                    <a:pt x="2702" y="6576"/>
                  </a:cubicBezTo>
                  <a:cubicBezTo>
                    <a:pt x="2752" y="6576"/>
                    <a:pt x="2795" y="6546"/>
                    <a:pt x="2828" y="6467"/>
                  </a:cubicBezTo>
                  <a:cubicBezTo>
                    <a:pt x="2872" y="6453"/>
                    <a:pt x="2921" y="6430"/>
                    <a:pt x="2965" y="6410"/>
                  </a:cubicBezTo>
                  <a:cubicBezTo>
                    <a:pt x="2809" y="6370"/>
                    <a:pt x="3008" y="6277"/>
                    <a:pt x="2948" y="6220"/>
                  </a:cubicBezTo>
                  <a:lnTo>
                    <a:pt x="2954" y="6220"/>
                  </a:lnTo>
                  <a:cubicBezTo>
                    <a:pt x="3017" y="6220"/>
                    <a:pt x="3094" y="6330"/>
                    <a:pt x="3017" y="6337"/>
                  </a:cubicBezTo>
                  <a:lnTo>
                    <a:pt x="3011" y="6323"/>
                  </a:lnTo>
                  <a:lnTo>
                    <a:pt x="3011" y="6323"/>
                  </a:lnTo>
                  <a:cubicBezTo>
                    <a:pt x="2961" y="6476"/>
                    <a:pt x="3204" y="6403"/>
                    <a:pt x="3194" y="6507"/>
                  </a:cubicBezTo>
                  <a:cubicBezTo>
                    <a:pt x="3387" y="6510"/>
                    <a:pt x="3579" y="6530"/>
                    <a:pt x="3769" y="6530"/>
                  </a:cubicBezTo>
                  <a:cubicBezTo>
                    <a:pt x="3905" y="6530"/>
                    <a:pt x="4041" y="6519"/>
                    <a:pt x="4174" y="6490"/>
                  </a:cubicBezTo>
                  <a:lnTo>
                    <a:pt x="4108" y="6380"/>
                  </a:lnTo>
                  <a:cubicBezTo>
                    <a:pt x="4144" y="6373"/>
                    <a:pt x="4177" y="6363"/>
                    <a:pt x="4214" y="6353"/>
                  </a:cubicBezTo>
                  <a:lnTo>
                    <a:pt x="4214" y="6353"/>
                  </a:lnTo>
                  <a:cubicBezTo>
                    <a:pt x="4250" y="6373"/>
                    <a:pt x="4277" y="6436"/>
                    <a:pt x="4201" y="6456"/>
                  </a:cubicBezTo>
                  <a:cubicBezTo>
                    <a:pt x="4210" y="6467"/>
                    <a:pt x="4221" y="6470"/>
                    <a:pt x="4227" y="6470"/>
                  </a:cubicBezTo>
                  <a:cubicBezTo>
                    <a:pt x="4273" y="6470"/>
                    <a:pt x="4310" y="6357"/>
                    <a:pt x="4304" y="6334"/>
                  </a:cubicBezTo>
                  <a:lnTo>
                    <a:pt x="4304" y="6334"/>
                  </a:lnTo>
                  <a:cubicBezTo>
                    <a:pt x="4460" y="6337"/>
                    <a:pt x="4301" y="6479"/>
                    <a:pt x="4333" y="6479"/>
                  </a:cubicBezTo>
                  <a:lnTo>
                    <a:pt x="4336" y="6479"/>
                  </a:lnTo>
                  <a:lnTo>
                    <a:pt x="4396" y="6450"/>
                  </a:lnTo>
                  <a:lnTo>
                    <a:pt x="4376" y="6443"/>
                  </a:lnTo>
                  <a:cubicBezTo>
                    <a:pt x="4410" y="6377"/>
                    <a:pt x="4400" y="6330"/>
                    <a:pt x="4486" y="6300"/>
                  </a:cubicBezTo>
                  <a:cubicBezTo>
                    <a:pt x="4549" y="6300"/>
                    <a:pt x="4543" y="6353"/>
                    <a:pt x="4566" y="6353"/>
                  </a:cubicBezTo>
                  <a:cubicBezTo>
                    <a:pt x="4569" y="6357"/>
                    <a:pt x="4569" y="6360"/>
                    <a:pt x="4573" y="6360"/>
                  </a:cubicBezTo>
                  <a:cubicBezTo>
                    <a:pt x="4580" y="6360"/>
                    <a:pt x="4589" y="6353"/>
                    <a:pt x="4603" y="6343"/>
                  </a:cubicBezTo>
                  <a:lnTo>
                    <a:pt x="4735" y="6297"/>
                  </a:lnTo>
                  <a:lnTo>
                    <a:pt x="4646" y="6231"/>
                  </a:lnTo>
                  <a:cubicBezTo>
                    <a:pt x="4679" y="6164"/>
                    <a:pt x="4759" y="6184"/>
                    <a:pt x="4663" y="6111"/>
                  </a:cubicBezTo>
                  <a:lnTo>
                    <a:pt x="4663" y="6111"/>
                  </a:lnTo>
                  <a:cubicBezTo>
                    <a:pt x="4686" y="6128"/>
                    <a:pt x="4715" y="6137"/>
                    <a:pt x="4746" y="6137"/>
                  </a:cubicBezTo>
                  <a:cubicBezTo>
                    <a:pt x="4812" y="6137"/>
                    <a:pt x="4888" y="6101"/>
                    <a:pt x="4965" y="6058"/>
                  </a:cubicBezTo>
                  <a:cubicBezTo>
                    <a:pt x="5065" y="5998"/>
                    <a:pt x="5151" y="5921"/>
                    <a:pt x="5191" y="5921"/>
                  </a:cubicBezTo>
                  <a:lnTo>
                    <a:pt x="5198" y="5921"/>
                  </a:lnTo>
                  <a:cubicBezTo>
                    <a:pt x="5227" y="5818"/>
                    <a:pt x="5284" y="5765"/>
                    <a:pt x="5370" y="5705"/>
                  </a:cubicBezTo>
                  <a:cubicBezTo>
                    <a:pt x="5337" y="5705"/>
                    <a:pt x="5254" y="5629"/>
                    <a:pt x="5330" y="5586"/>
                  </a:cubicBezTo>
                  <a:lnTo>
                    <a:pt x="5330" y="5586"/>
                  </a:lnTo>
                  <a:cubicBezTo>
                    <a:pt x="5370" y="5649"/>
                    <a:pt x="5403" y="5665"/>
                    <a:pt x="5433" y="5665"/>
                  </a:cubicBezTo>
                  <a:cubicBezTo>
                    <a:pt x="5463" y="5665"/>
                    <a:pt x="5490" y="5653"/>
                    <a:pt x="5520" y="5636"/>
                  </a:cubicBezTo>
                  <a:cubicBezTo>
                    <a:pt x="5549" y="5619"/>
                    <a:pt x="5583" y="5605"/>
                    <a:pt x="5623" y="5605"/>
                  </a:cubicBezTo>
                  <a:cubicBezTo>
                    <a:pt x="5636" y="5605"/>
                    <a:pt x="5649" y="5605"/>
                    <a:pt x="5663" y="5609"/>
                  </a:cubicBezTo>
                  <a:cubicBezTo>
                    <a:pt x="5583" y="5573"/>
                    <a:pt x="5825" y="5406"/>
                    <a:pt x="5649" y="5380"/>
                  </a:cubicBezTo>
                  <a:cubicBezTo>
                    <a:pt x="5663" y="5373"/>
                    <a:pt x="5672" y="5370"/>
                    <a:pt x="5679" y="5370"/>
                  </a:cubicBezTo>
                  <a:cubicBezTo>
                    <a:pt x="5696" y="5370"/>
                    <a:pt x="5709" y="5383"/>
                    <a:pt x="5726" y="5397"/>
                  </a:cubicBezTo>
                  <a:cubicBezTo>
                    <a:pt x="5739" y="5413"/>
                    <a:pt x="5759" y="5426"/>
                    <a:pt x="5785" y="5426"/>
                  </a:cubicBezTo>
                  <a:lnTo>
                    <a:pt x="5796" y="5426"/>
                  </a:lnTo>
                  <a:cubicBezTo>
                    <a:pt x="5842" y="5237"/>
                    <a:pt x="6088" y="5147"/>
                    <a:pt x="6171" y="4928"/>
                  </a:cubicBezTo>
                  <a:cubicBezTo>
                    <a:pt x="6148" y="4912"/>
                    <a:pt x="6091" y="4921"/>
                    <a:pt x="6075" y="4858"/>
                  </a:cubicBezTo>
                  <a:cubicBezTo>
                    <a:pt x="6135" y="4848"/>
                    <a:pt x="6201" y="4838"/>
                    <a:pt x="6264" y="4825"/>
                  </a:cubicBezTo>
                  <a:cubicBezTo>
                    <a:pt x="6267" y="4778"/>
                    <a:pt x="6128" y="4715"/>
                    <a:pt x="6254" y="4685"/>
                  </a:cubicBezTo>
                  <a:lnTo>
                    <a:pt x="6247" y="4685"/>
                  </a:lnTo>
                  <a:cubicBezTo>
                    <a:pt x="6221" y="4685"/>
                    <a:pt x="6184" y="4682"/>
                    <a:pt x="6187" y="4656"/>
                  </a:cubicBezTo>
                  <a:cubicBezTo>
                    <a:pt x="6344" y="4486"/>
                    <a:pt x="6390" y="4263"/>
                    <a:pt x="6423" y="4047"/>
                  </a:cubicBezTo>
                  <a:cubicBezTo>
                    <a:pt x="6440" y="3938"/>
                    <a:pt x="6460" y="3828"/>
                    <a:pt x="6483" y="3722"/>
                  </a:cubicBezTo>
                  <a:cubicBezTo>
                    <a:pt x="6514" y="3612"/>
                    <a:pt x="6560" y="3506"/>
                    <a:pt x="6626" y="3392"/>
                  </a:cubicBezTo>
                  <a:lnTo>
                    <a:pt x="6626" y="3392"/>
                  </a:lnTo>
                  <a:cubicBezTo>
                    <a:pt x="6606" y="3416"/>
                    <a:pt x="6589" y="3423"/>
                    <a:pt x="6583" y="3423"/>
                  </a:cubicBezTo>
                  <a:cubicBezTo>
                    <a:pt x="6563" y="3423"/>
                    <a:pt x="6563" y="3396"/>
                    <a:pt x="6560" y="3366"/>
                  </a:cubicBezTo>
                  <a:cubicBezTo>
                    <a:pt x="6557" y="3377"/>
                    <a:pt x="6546" y="3380"/>
                    <a:pt x="6533" y="3380"/>
                  </a:cubicBezTo>
                  <a:cubicBezTo>
                    <a:pt x="6523" y="3380"/>
                    <a:pt x="6510" y="3380"/>
                    <a:pt x="6497" y="3377"/>
                  </a:cubicBezTo>
                  <a:cubicBezTo>
                    <a:pt x="6483" y="3373"/>
                    <a:pt x="6470" y="3373"/>
                    <a:pt x="6457" y="3373"/>
                  </a:cubicBezTo>
                  <a:lnTo>
                    <a:pt x="6447" y="3373"/>
                  </a:lnTo>
                  <a:cubicBezTo>
                    <a:pt x="6483" y="3313"/>
                    <a:pt x="6523" y="3250"/>
                    <a:pt x="6557" y="3187"/>
                  </a:cubicBezTo>
                  <a:cubicBezTo>
                    <a:pt x="6440" y="3160"/>
                    <a:pt x="6530" y="2987"/>
                    <a:pt x="6420" y="2981"/>
                  </a:cubicBezTo>
                  <a:lnTo>
                    <a:pt x="6420" y="2981"/>
                  </a:lnTo>
                  <a:lnTo>
                    <a:pt x="6447" y="3038"/>
                  </a:lnTo>
                  <a:cubicBezTo>
                    <a:pt x="6427" y="3027"/>
                    <a:pt x="6410" y="3024"/>
                    <a:pt x="6390" y="3024"/>
                  </a:cubicBezTo>
                  <a:cubicBezTo>
                    <a:pt x="6337" y="3024"/>
                    <a:pt x="6281" y="3058"/>
                    <a:pt x="6221" y="3087"/>
                  </a:cubicBezTo>
                  <a:cubicBezTo>
                    <a:pt x="6155" y="3124"/>
                    <a:pt x="6085" y="3164"/>
                    <a:pt x="6011" y="3164"/>
                  </a:cubicBezTo>
                  <a:lnTo>
                    <a:pt x="6008" y="3164"/>
                  </a:lnTo>
                  <a:cubicBezTo>
                    <a:pt x="6167" y="3233"/>
                    <a:pt x="5799" y="3357"/>
                    <a:pt x="6008" y="3472"/>
                  </a:cubicBezTo>
                  <a:cubicBezTo>
                    <a:pt x="6002" y="3479"/>
                    <a:pt x="5995" y="3483"/>
                    <a:pt x="5988" y="3483"/>
                  </a:cubicBezTo>
                  <a:cubicBezTo>
                    <a:pt x="5978" y="3483"/>
                    <a:pt x="5968" y="3476"/>
                    <a:pt x="5962" y="3472"/>
                  </a:cubicBezTo>
                  <a:cubicBezTo>
                    <a:pt x="5951" y="3466"/>
                    <a:pt x="5942" y="3459"/>
                    <a:pt x="5928" y="3459"/>
                  </a:cubicBezTo>
                  <a:cubicBezTo>
                    <a:pt x="5925" y="3459"/>
                    <a:pt x="5922" y="3459"/>
                    <a:pt x="5919" y="3463"/>
                  </a:cubicBezTo>
                  <a:cubicBezTo>
                    <a:pt x="5988" y="3496"/>
                    <a:pt x="5998" y="3532"/>
                    <a:pt x="5962" y="3596"/>
                  </a:cubicBezTo>
                  <a:lnTo>
                    <a:pt x="5942" y="3585"/>
                  </a:lnTo>
                  <a:lnTo>
                    <a:pt x="5942" y="3585"/>
                  </a:lnTo>
                  <a:cubicBezTo>
                    <a:pt x="5945" y="3775"/>
                    <a:pt x="5856" y="3845"/>
                    <a:pt x="5766" y="4027"/>
                  </a:cubicBezTo>
                  <a:lnTo>
                    <a:pt x="5845" y="4034"/>
                  </a:lnTo>
                  <a:cubicBezTo>
                    <a:pt x="5822" y="4074"/>
                    <a:pt x="5796" y="4074"/>
                    <a:pt x="5769" y="4090"/>
                  </a:cubicBezTo>
                  <a:cubicBezTo>
                    <a:pt x="5789" y="4104"/>
                    <a:pt x="5802" y="4110"/>
                    <a:pt x="5812" y="4110"/>
                  </a:cubicBezTo>
                  <a:cubicBezTo>
                    <a:pt x="5829" y="4110"/>
                    <a:pt x="5836" y="4090"/>
                    <a:pt x="5845" y="4070"/>
                  </a:cubicBezTo>
                  <a:cubicBezTo>
                    <a:pt x="5852" y="4054"/>
                    <a:pt x="5862" y="4034"/>
                    <a:pt x="5882" y="4034"/>
                  </a:cubicBezTo>
                  <a:cubicBezTo>
                    <a:pt x="5896" y="4034"/>
                    <a:pt x="5911" y="4041"/>
                    <a:pt x="5931" y="4054"/>
                  </a:cubicBezTo>
                  <a:cubicBezTo>
                    <a:pt x="5842" y="4061"/>
                    <a:pt x="5816" y="4137"/>
                    <a:pt x="5792" y="4207"/>
                  </a:cubicBezTo>
                  <a:cubicBezTo>
                    <a:pt x="5769" y="4270"/>
                    <a:pt x="5736" y="4326"/>
                    <a:pt x="5663" y="4326"/>
                  </a:cubicBezTo>
                  <a:cubicBezTo>
                    <a:pt x="5656" y="4326"/>
                    <a:pt x="5646" y="4326"/>
                    <a:pt x="5632" y="4323"/>
                  </a:cubicBezTo>
                  <a:lnTo>
                    <a:pt x="5632" y="4323"/>
                  </a:lnTo>
                  <a:cubicBezTo>
                    <a:pt x="5606" y="4386"/>
                    <a:pt x="5726" y="4343"/>
                    <a:pt x="5699" y="4406"/>
                  </a:cubicBezTo>
                  <a:lnTo>
                    <a:pt x="5646" y="4403"/>
                  </a:lnTo>
                  <a:lnTo>
                    <a:pt x="5699" y="4443"/>
                  </a:lnTo>
                  <a:cubicBezTo>
                    <a:pt x="5686" y="4463"/>
                    <a:pt x="5663" y="4469"/>
                    <a:pt x="5636" y="4469"/>
                  </a:cubicBezTo>
                  <a:cubicBezTo>
                    <a:pt x="5609" y="4469"/>
                    <a:pt x="5583" y="4463"/>
                    <a:pt x="5563" y="4456"/>
                  </a:cubicBezTo>
                  <a:cubicBezTo>
                    <a:pt x="5577" y="4449"/>
                    <a:pt x="5566" y="4423"/>
                    <a:pt x="5569" y="4413"/>
                  </a:cubicBezTo>
                  <a:lnTo>
                    <a:pt x="5569" y="4413"/>
                  </a:lnTo>
                  <a:cubicBezTo>
                    <a:pt x="5500" y="4433"/>
                    <a:pt x="5506" y="4529"/>
                    <a:pt x="5497" y="4559"/>
                  </a:cubicBezTo>
                  <a:lnTo>
                    <a:pt x="5543" y="4526"/>
                  </a:lnTo>
                  <a:lnTo>
                    <a:pt x="5543" y="4526"/>
                  </a:lnTo>
                  <a:cubicBezTo>
                    <a:pt x="5503" y="4715"/>
                    <a:pt x="5317" y="4852"/>
                    <a:pt x="5281" y="5054"/>
                  </a:cubicBezTo>
                  <a:lnTo>
                    <a:pt x="5317" y="5067"/>
                  </a:lnTo>
                  <a:cubicBezTo>
                    <a:pt x="5277" y="5220"/>
                    <a:pt x="5211" y="5121"/>
                    <a:pt x="5128" y="5254"/>
                  </a:cubicBezTo>
                  <a:cubicBezTo>
                    <a:pt x="5128" y="5297"/>
                    <a:pt x="5108" y="5334"/>
                    <a:pt x="5074" y="5357"/>
                  </a:cubicBezTo>
                  <a:cubicBezTo>
                    <a:pt x="5074" y="5300"/>
                    <a:pt x="4962" y="5337"/>
                    <a:pt x="4968" y="5267"/>
                  </a:cubicBezTo>
                  <a:lnTo>
                    <a:pt x="4968" y="5267"/>
                  </a:lnTo>
                  <a:cubicBezTo>
                    <a:pt x="4905" y="5420"/>
                    <a:pt x="4951" y="5360"/>
                    <a:pt x="4959" y="5536"/>
                  </a:cubicBezTo>
                  <a:lnTo>
                    <a:pt x="4902" y="5499"/>
                  </a:lnTo>
                  <a:lnTo>
                    <a:pt x="4902" y="5499"/>
                  </a:lnTo>
                  <a:cubicBezTo>
                    <a:pt x="4908" y="5562"/>
                    <a:pt x="4922" y="5593"/>
                    <a:pt x="4862" y="5649"/>
                  </a:cubicBezTo>
                  <a:cubicBezTo>
                    <a:pt x="4885" y="5566"/>
                    <a:pt x="4769" y="5596"/>
                    <a:pt x="4789" y="5496"/>
                  </a:cubicBezTo>
                  <a:cubicBezTo>
                    <a:pt x="4779" y="5496"/>
                    <a:pt x="4769" y="5493"/>
                    <a:pt x="4762" y="5493"/>
                  </a:cubicBezTo>
                  <a:cubicBezTo>
                    <a:pt x="4695" y="5493"/>
                    <a:pt x="4666" y="5530"/>
                    <a:pt x="4640" y="5566"/>
                  </a:cubicBezTo>
                  <a:cubicBezTo>
                    <a:pt x="4616" y="5602"/>
                    <a:pt x="4600" y="5639"/>
                    <a:pt x="4569" y="5639"/>
                  </a:cubicBezTo>
                  <a:cubicBezTo>
                    <a:pt x="4549" y="5639"/>
                    <a:pt x="4526" y="5625"/>
                    <a:pt x="4493" y="5596"/>
                  </a:cubicBezTo>
                  <a:lnTo>
                    <a:pt x="4493" y="5596"/>
                  </a:lnTo>
                  <a:cubicBezTo>
                    <a:pt x="4500" y="5669"/>
                    <a:pt x="4526" y="5689"/>
                    <a:pt x="4553" y="5689"/>
                  </a:cubicBezTo>
                  <a:cubicBezTo>
                    <a:pt x="4573" y="5689"/>
                    <a:pt x="4589" y="5682"/>
                    <a:pt x="4606" y="5676"/>
                  </a:cubicBezTo>
                  <a:cubicBezTo>
                    <a:pt x="4623" y="5665"/>
                    <a:pt x="4636" y="5659"/>
                    <a:pt x="4643" y="5659"/>
                  </a:cubicBezTo>
                  <a:cubicBezTo>
                    <a:pt x="4646" y="5659"/>
                    <a:pt x="4646" y="5662"/>
                    <a:pt x="4643" y="5669"/>
                  </a:cubicBezTo>
                  <a:cubicBezTo>
                    <a:pt x="4703" y="5702"/>
                    <a:pt x="4649" y="5815"/>
                    <a:pt x="4592" y="5825"/>
                  </a:cubicBezTo>
                  <a:cubicBezTo>
                    <a:pt x="4589" y="5829"/>
                    <a:pt x="4586" y="5829"/>
                    <a:pt x="4583" y="5829"/>
                  </a:cubicBezTo>
                  <a:cubicBezTo>
                    <a:pt x="4560" y="5829"/>
                    <a:pt x="4523" y="5798"/>
                    <a:pt x="4480" y="5765"/>
                  </a:cubicBezTo>
                  <a:cubicBezTo>
                    <a:pt x="4440" y="5735"/>
                    <a:pt x="4390" y="5705"/>
                    <a:pt x="4344" y="5705"/>
                  </a:cubicBezTo>
                  <a:cubicBezTo>
                    <a:pt x="4330" y="5705"/>
                    <a:pt x="4317" y="5709"/>
                    <a:pt x="4304" y="5716"/>
                  </a:cubicBezTo>
                  <a:cubicBezTo>
                    <a:pt x="4313" y="5709"/>
                    <a:pt x="4310" y="5696"/>
                    <a:pt x="4324" y="5696"/>
                  </a:cubicBezTo>
                  <a:cubicBezTo>
                    <a:pt x="4317" y="5692"/>
                    <a:pt x="4310" y="5692"/>
                    <a:pt x="4307" y="5692"/>
                  </a:cubicBezTo>
                  <a:cubicBezTo>
                    <a:pt x="4287" y="5692"/>
                    <a:pt x="4277" y="5705"/>
                    <a:pt x="4264" y="5722"/>
                  </a:cubicBezTo>
                  <a:cubicBezTo>
                    <a:pt x="4250" y="5735"/>
                    <a:pt x="4237" y="5749"/>
                    <a:pt x="4217" y="5749"/>
                  </a:cubicBezTo>
                  <a:cubicBezTo>
                    <a:pt x="4204" y="5749"/>
                    <a:pt x="4194" y="5745"/>
                    <a:pt x="4177" y="5735"/>
                  </a:cubicBezTo>
                  <a:lnTo>
                    <a:pt x="4177" y="5735"/>
                  </a:lnTo>
                  <a:cubicBezTo>
                    <a:pt x="4181" y="5845"/>
                    <a:pt x="4104" y="5752"/>
                    <a:pt x="4137" y="5885"/>
                  </a:cubicBezTo>
                  <a:lnTo>
                    <a:pt x="4241" y="5818"/>
                  </a:lnTo>
                  <a:lnTo>
                    <a:pt x="4241" y="5818"/>
                  </a:lnTo>
                  <a:cubicBezTo>
                    <a:pt x="4197" y="5869"/>
                    <a:pt x="4177" y="6008"/>
                    <a:pt x="4077" y="6008"/>
                  </a:cubicBezTo>
                  <a:cubicBezTo>
                    <a:pt x="4065" y="6008"/>
                    <a:pt x="4054" y="6008"/>
                    <a:pt x="4037" y="6001"/>
                  </a:cubicBezTo>
                  <a:cubicBezTo>
                    <a:pt x="4041" y="5975"/>
                    <a:pt x="4065" y="5928"/>
                    <a:pt x="4081" y="5905"/>
                  </a:cubicBezTo>
                  <a:cubicBezTo>
                    <a:pt x="4074" y="5898"/>
                    <a:pt x="4068" y="5898"/>
                    <a:pt x="4061" y="5898"/>
                  </a:cubicBezTo>
                  <a:cubicBezTo>
                    <a:pt x="4051" y="5898"/>
                    <a:pt x="4041" y="5905"/>
                    <a:pt x="4034" y="5912"/>
                  </a:cubicBezTo>
                  <a:cubicBezTo>
                    <a:pt x="4025" y="5918"/>
                    <a:pt x="4014" y="5924"/>
                    <a:pt x="4005" y="5924"/>
                  </a:cubicBezTo>
                  <a:cubicBezTo>
                    <a:pt x="3998" y="5924"/>
                    <a:pt x="3991" y="5924"/>
                    <a:pt x="3982" y="5918"/>
                  </a:cubicBezTo>
                  <a:cubicBezTo>
                    <a:pt x="3958" y="5785"/>
                    <a:pt x="4114" y="5845"/>
                    <a:pt x="4151" y="5729"/>
                  </a:cubicBezTo>
                  <a:cubicBezTo>
                    <a:pt x="4144" y="5725"/>
                    <a:pt x="4137" y="5722"/>
                    <a:pt x="4131" y="5722"/>
                  </a:cubicBezTo>
                  <a:cubicBezTo>
                    <a:pt x="4117" y="5722"/>
                    <a:pt x="4104" y="5735"/>
                    <a:pt x="4094" y="5749"/>
                  </a:cubicBezTo>
                  <a:cubicBezTo>
                    <a:pt x="4081" y="5759"/>
                    <a:pt x="4071" y="5772"/>
                    <a:pt x="4065" y="5772"/>
                  </a:cubicBezTo>
                  <a:cubicBezTo>
                    <a:pt x="4054" y="5772"/>
                    <a:pt x="4048" y="5759"/>
                    <a:pt x="4045" y="5712"/>
                  </a:cubicBezTo>
                  <a:lnTo>
                    <a:pt x="4045" y="5712"/>
                  </a:lnTo>
                  <a:cubicBezTo>
                    <a:pt x="4048" y="5798"/>
                    <a:pt x="4025" y="5809"/>
                    <a:pt x="3991" y="5809"/>
                  </a:cubicBezTo>
                  <a:lnTo>
                    <a:pt x="3951" y="5809"/>
                  </a:lnTo>
                  <a:cubicBezTo>
                    <a:pt x="3922" y="5809"/>
                    <a:pt x="3891" y="5818"/>
                    <a:pt x="3872" y="5875"/>
                  </a:cubicBezTo>
                  <a:lnTo>
                    <a:pt x="3862" y="5795"/>
                  </a:lnTo>
                  <a:cubicBezTo>
                    <a:pt x="3852" y="5812"/>
                    <a:pt x="3832" y="5852"/>
                    <a:pt x="3805" y="5855"/>
                  </a:cubicBezTo>
                  <a:lnTo>
                    <a:pt x="3832" y="5742"/>
                  </a:lnTo>
                  <a:lnTo>
                    <a:pt x="3832" y="5742"/>
                  </a:lnTo>
                  <a:cubicBezTo>
                    <a:pt x="3818" y="5769"/>
                    <a:pt x="3802" y="5779"/>
                    <a:pt x="3785" y="5779"/>
                  </a:cubicBezTo>
                  <a:cubicBezTo>
                    <a:pt x="3765" y="5779"/>
                    <a:pt x="3746" y="5769"/>
                    <a:pt x="3722" y="5755"/>
                  </a:cubicBezTo>
                  <a:cubicBezTo>
                    <a:pt x="3702" y="5745"/>
                    <a:pt x="3683" y="5735"/>
                    <a:pt x="3663" y="5735"/>
                  </a:cubicBezTo>
                  <a:cubicBezTo>
                    <a:pt x="3655" y="5735"/>
                    <a:pt x="3646" y="5739"/>
                    <a:pt x="3639" y="5745"/>
                  </a:cubicBezTo>
                  <a:cubicBezTo>
                    <a:pt x="3646" y="5742"/>
                    <a:pt x="3652" y="5742"/>
                    <a:pt x="3659" y="5742"/>
                  </a:cubicBezTo>
                  <a:cubicBezTo>
                    <a:pt x="3758" y="5742"/>
                    <a:pt x="3686" y="5845"/>
                    <a:pt x="3746" y="5892"/>
                  </a:cubicBezTo>
                  <a:cubicBezTo>
                    <a:pt x="3718" y="5912"/>
                    <a:pt x="3699" y="5921"/>
                    <a:pt x="3679" y="5921"/>
                  </a:cubicBezTo>
                  <a:cubicBezTo>
                    <a:pt x="3639" y="5921"/>
                    <a:pt x="3619" y="5875"/>
                    <a:pt x="3592" y="5829"/>
                  </a:cubicBezTo>
                  <a:cubicBezTo>
                    <a:pt x="3569" y="5785"/>
                    <a:pt x="3539" y="5739"/>
                    <a:pt x="3486" y="5739"/>
                  </a:cubicBezTo>
                  <a:cubicBezTo>
                    <a:pt x="3476" y="5739"/>
                    <a:pt x="3470" y="5742"/>
                    <a:pt x="3456" y="5742"/>
                  </a:cubicBezTo>
                  <a:cubicBezTo>
                    <a:pt x="3486" y="5745"/>
                    <a:pt x="3539" y="5792"/>
                    <a:pt x="3506" y="5829"/>
                  </a:cubicBezTo>
                  <a:cubicBezTo>
                    <a:pt x="3470" y="5818"/>
                    <a:pt x="3423" y="5785"/>
                    <a:pt x="3399" y="5742"/>
                  </a:cubicBezTo>
                  <a:lnTo>
                    <a:pt x="3399" y="5742"/>
                  </a:lnTo>
                  <a:cubicBezTo>
                    <a:pt x="3280" y="5759"/>
                    <a:pt x="3419" y="5825"/>
                    <a:pt x="3370" y="5875"/>
                  </a:cubicBezTo>
                  <a:cubicBezTo>
                    <a:pt x="3360" y="5849"/>
                    <a:pt x="3350" y="5838"/>
                    <a:pt x="3340" y="5838"/>
                  </a:cubicBezTo>
                  <a:cubicBezTo>
                    <a:pt x="3313" y="5838"/>
                    <a:pt x="3293" y="5921"/>
                    <a:pt x="3250" y="5944"/>
                  </a:cubicBezTo>
                  <a:lnTo>
                    <a:pt x="3254" y="5865"/>
                  </a:lnTo>
                  <a:cubicBezTo>
                    <a:pt x="3237" y="5858"/>
                    <a:pt x="3224" y="5855"/>
                    <a:pt x="3214" y="5855"/>
                  </a:cubicBezTo>
                  <a:cubicBezTo>
                    <a:pt x="3177" y="5855"/>
                    <a:pt x="3167" y="5885"/>
                    <a:pt x="3160" y="5915"/>
                  </a:cubicBezTo>
                  <a:cubicBezTo>
                    <a:pt x="3154" y="5944"/>
                    <a:pt x="3147" y="5975"/>
                    <a:pt x="3117" y="5975"/>
                  </a:cubicBezTo>
                  <a:cubicBezTo>
                    <a:pt x="3108" y="5975"/>
                    <a:pt x="3094" y="5968"/>
                    <a:pt x="3074" y="5958"/>
                  </a:cubicBezTo>
                  <a:lnTo>
                    <a:pt x="3140" y="5852"/>
                  </a:lnTo>
                  <a:lnTo>
                    <a:pt x="3071" y="5872"/>
                  </a:lnTo>
                  <a:lnTo>
                    <a:pt x="3094" y="5782"/>
                  </a:lnTo>
                  <a:lnTo>
                    <a:pt x="3094" y="5782"/>
                  </a:lnTo>
                  <a:cubicBezTo>
                    <a:pt x="3057" y="5809"/>
                    <a:pt x="3031" y="5822"/>
                    <a:pt x="3011" y="5822"/>
                  </a:cubicBezTo>
                  <a:cubicBezTo>
                    <a:pt x="2985" y="5822"/>
                    <a:pt x="2961" y="5809"/>
                    <a:pt x="2931" y="5785"/>
                  </a:cubicBezTo>
                  <a:lnTo>
                    <a:pt x="2931" y="5785"/>
                  </a:lnTo>
                  <a:cubicBezTo>
                    <a:pt x="2935" y="5845"/>
                    <a:pt x="2901" y="5921"/>
                    <a:pt x="2841" y="5921"/>
                  </a:cubicBezTo>
                  <a:lnTo>
                    <a:pt x="2832" y="5921"/>
                  </a:lnTo>
                  <a:cubicBezTo>
                    <a:pt x="2798" y="5865"/>
                    <a:pt x="2872" y="5849"/>
                    <a:pt x="2778" y="5842"/>
                  </a:cubicBezTo>
                  <a:cubicBezTo>
                    <a:pt x="2798" y="5812"/>
                    <a:pt x="2818" y="5779"/>
                    <a:pt x="2838" y="5779"/>
                  </a:cubicBezTo>
                  <a:cubicBezTo>
                    <a:pt x="2848" y="5779"/>
                    <a:pt x="2858" y="5789"/>
                    <a:pt x="2868" y="5818"/>
                  </a:cubicBezTo>
                  <a:cubicBezTo>
                    <a:pt x="2875" y="5795"/>
                    <a:pt x="2895" y="5772"/>
                    <a:pt x="2905" y="5745"/>
                  </a:cubicBezTo>
                  <a:cubicBezTo>
                    <a:pt x="2885" y="5709"/>
                    <a:pt x="2855" y="5702"/>
                    <a:pt x="2825" y="5702"/>
                  </a:cubicBezTo>
                  <a:cubicBezTo>
                    <a:pt x="2815" y="5702"/>
                    <a:pt x="2809" y="5705"/>
                    <a:pt x="2801" y="5705"/>
                  </a:cubicBezTo>
                  <a:lnTo>
                    <a:pt x="2769" y="5705"/>
                  </a:lnTo>
                  <a:cubicBezTo>
                    <a:pt x="2775" y="5712"/>
                    <a:pt x="2789" y="5719"/>
                    <a:pt x="2795" y="5732"/>
                  </a:cubicBezTo>
                  <a:cubicBezTo>
                    <a:pt x="2746" y="5762"/>
                    <a:pt x="2692" y="5785"/>
                    <a:pt x="2642" y="5809"/>
                  </a:cubicBezTo>
                  <a:cubicBezTo>
                    <a:pt x="2629" y="5775"/>
                    <a:pt x="2655" y="5755"/>
                    <a:pt x="2675" y="5735"/>
                  </a:cubicBezTo>
                  <a:cubicBezTo>
                    <a:pt x="2649" y="5735"/>
                    <a:pt x="2626" y="5762"/>
                    <a:pt x="2589" y="5762"/>
                  </a:cubicBezTo>
                  <a:lnTo>
                    <a:pt x="2579" y="5762"/>
                  </a:lnTo>
                  <a:cubicBezTo>
                    <a:pt x="2609" y="5703"/>
                    <a:pt x="2629" y="5637"/>
                    <a:pt x="2684" y="5623"/>
                  </a:cubicBezTo>
                  <a:lnTo>
                    <a:pt x="2684" y="5623"/>
                  </a:lnTo>
                  <a:lnTo>
                    <a:pt x="2553" y="5656"/>
                  </a:lnTo>
                  <a:cubicBezTo>
                    <a:pt x="2553" y="5625"/>
                    <a:pt x="2519" y="5562"/>
                    <a:pt x="2546" y="5542"/>
                  </a:cubicBezTo>
                  <a:cubicBezTo>
                    <a:pt x="2536" y="5530"/>
                    <a:pt x="2522" y="5526"/>
                    <a:pt x="2502" y="5526"/>
                  </a:cubicBezTo>
                  <a:cubicBezTo>
                    <a:pt x="2482" y="5526"/>
                    <a:pt x="2459" y="5533"/>
                    <a:pt x="2433" y="5539"/>
                  </a:cubicBezTo>
                  <a:cubicBezTo>
                    <a:pt x="2407" y="5542"/>
                    <a:pt x="2379" y="5550"/>
                    <a:pt x="2356" y="5550"/>
                  </a:cubicBezTo>
                  <a:cubicBezTo>
                    <a:pt x="2330" y="5550"/>
                    <a:pt x="2307" y="5542"/>
                    <a:pt x="2290" y="5519"/>
                  </a:cubicBezTo>
                  <a:cubicBezTo>
                    <a:pt x="2280" y="5526"/>
                    <a:pt x="2267" y="5533"/>
                    <a:pt x="2250" y="5533"/>
                  </a:cubicBezTo>
                  <a:lnTo>
                    <a:pt x="2243" y="5533"/>
                  </a:lnTo>
                  <a:cubicBezTo>
                    <a:pt x="2183" y="5483"/>
                    <a:pt x="2157" y="5400"/>
                    <a:pt x="2057" y="5400"/>
                  </a:cubicBezTo>
                  <a:lnTo>
                    <a:pt x="2024" y="5400"/>
                  </a:lnTo>
                  <a:lnTo>
                    <a:pt x="2048" y="5271"/>
                  </a:lnTo>
                  <a:lnTo>
                    <a:pt x="2037" y="5271"/>
                  </a:lnTo>
                  <a:cubicBezTo>
                    <a:pt x="2008" y="5271"/>
                    <a:pt x="2001" y="5303"/>
                    <a:pt x="1991" y="5340"/>
                  </a:cubicBezTo>
                  <a:cubicBezTo>
                    <a:pt x="1981" y="5373"/>
                    <a:pt x="1968" y="5410"/>
                    <a:pt x="1921" y="5410"/>
                  </a:cubicBezTo>
                  <a:cubicBezTo>
                    <a:pt x="1915" y="5410"/>
                    <a:pt x="1901" y="5406"/>
                    <a:pt x="1891" y="5403"/>
                  </a:cubicBezTo>
                  <a:cubicBezTo>
                    <a:pt x="1792" y="5383"/>
                    <a:pt x="1924" y="5303"/>
                    <a:pt x="1918" y="5257"/>
                  </a:cubicBezTo>
                  <a:lnTo>
                    <a:pt x="1918" y="5257"/>
                  </a:lnTo>
                  <a:cubicBezTo>
                    <a:pt x="1888" y="5267"/>
                    <a:pt x="1838" y="5280"/>
                    <a:pt x="1795" y="5280"/>
                  </a:cubicBezTo>
                  <a:cubicBezTo>
                    <a:pt x="1749" y="5280"/>
                    <a:pt x="1705" y="5260"/>
                    <a:pt x="1705" y="5191"/>
                  </a:cubicBezTo>
                  <a:lnTo>
                    <a:pt x="1705" y="5191"/>
                  </a:lnTo>
                  <a:cubicBezTo>
                    <a:pt x="1742" y="5194"/>
                    <a:pt x="1745" y="5220"/>
                    <a:pt x="1772" y="5227"/>
                  </a:cubicBezTo>
                  <a:lnTo>
                    <a:pt x="1765" y="5141"/>
                  </a:lnTo>
                  <a:cubicBezTo>
                    <a:pt x="1898" y="5104"/>
                    <a:pt x="1908" y="5164"/>
                    <a:pt x="1928" y="5058"/>
                  </a:cubicBezTo>
                  <a:lnTo>
                    <a:pt x="1928" y="5058"/>
                  </a:lnTo>
                  <a:cubicBezTo>
                    <a:pt x="1891" y="5097"/>
                    <a:pt x="1861" y="5111"/>
                    <a:pt x="1832" y="5111"/>
                  </a:cubicBezTo>
                  <a:cubicBezTo>
                    <a:pt x="1801" y="5111"/>
                    <a:pt x="1775" y="5094"/>
                    <a:pt x="1749" y="5074"/>
                  </a:cubicBezTo>
                  <a:cubicBezTo>
                    <a:pt x="1725" y="5054"/>
                    <a:pt x="1698" y="5031"/>
                    <a:pt x="1665" y="5031"/>
                  </a:cubicBezTo>
                  <a:cubicBezTo>
                    <a:pt x="1642" y="5031"/>
                    <a:pt x="1609" y="5044"/>
                    <a:pt x="1572" y="5078"/>
                  </a:cubicBezTo>
                  <a:lnTo>
                    <a:pt x="1579" y="5015"/>
                  </a:lnTo>
                  <a:cubicBezTo>
                    <a:pt x="1582" y="5019"/>
                    <a:pt x="1586" y="5019"/>
                    <a:pt x="1590" y="5019"/>
                  </a:cubicBezTo>
                  <a:cubicBezTo>
                    <a:pt x="1595" y="5019"/>
                    <a:pt x="1599" y="5019"/>
                    <a:pt x="1602" y="5024"/>
                  </a:cubicBezTo>
                  <a:cubicBezTo>
                    <a:pt x="1609" y="4991"/>
                    <a:pt x="1599" y="4978"/>
                    <a:pt x="1582" y="4978"/>
                  </a:cubicBezTo>
                  <a:cubicBezTo>
                    <a:pt x="1565" y="4978"/>
                    <a:pt x="1542" y="4991"/>
                    <a:pt x="1516" y="5001"/>
                  </a:cubicBezTo>
                  <a:cubicBezTo>
                    <a:pt x="1490" y="5011"/>
                    <a:pt x="1462" y="5021"/>
                    <a:pt x="1439" y="5021"/>
                  </a:cubicBezTo>
                  <a:cubicBezTo>
                    <a:pt x="1419" y="5021"/>
                    <a:pt x="1399" y="5015"/>
                    <a:pt x="1390" y="4991"/>
                  </a:cubicBezTo>
                  <a:cubicBezTo>
                    <a:pt x="1379" y="4952"/>
                    <a:pt x="1390" y="4912"/>
                    <a:pt x="1423" y="4912"/>
                  </a:cubicBezTo>
                  <a:lnTo>
                    <a:pt x="1326" y="4881"/>
                  </a:lnTo>
                  <a:cubicBezTo>
                    <a:pt x="1320" y="4865"/>
                    <a:pt x="1336" y="4852"/>
                    <a:pt x="1350" y="4852"/>
                  </a:cubicBezTo>
                  <a:cubicBezTo>
                    <a:pt x="1350" y="4852"/>
                    <a:pt x="1353" y="4855"/>
                    <a:pt x="1356" y="4855"/>
                  </a:cubicBezTo>
                  <a:cubicBezTo>
                    <a:pt x="1330" y="4828"/>
                    <a:pt x="1303" y="4795"/>
                    <a:pt x="1277" y="4768"/>
                  </a:cubicBezTo>
                  <a:lnTo>
                    <a:pt x="1280" y="4765"/>
                  </a:lnTo>
                  <a:cubicBezTo>
                    <a:pt x="1270" y="4765"/>
                    <a:pt x="1257" y="4768"/>
                    <a:pt x="1240" y="4768"/>
                  </a:cubicBezTo>
                  <a:cubicBezTo>
                    <a:pt x="1203" y="4768"/>
                    <a:pt x="1163" y="4765"/>
                    <a:pt x="1140" y="4762"/>
                  </a:cubicBezTo>
                  <a:cubicBezTo>
                    <a:pt x="1143" y="4745"/>
                    <a:pt x="1147" y="4739"/>
                    <a:pt x="1154" y="4739"/>
                  </a:cubicBezTo>
                  <a:cubicBezTo>
                    <a:pt x="1157" y="4739"/>
                    <a:pt x="1160" y="4742"/>
                    <a:pt x="1163" y="4742"/>
                  </a:cubicBezTo>
                  <a:cubicBezTo>
                    <a:pt x="1167" y="4745"/>
                    <a:pt x="1174" y="4745"/>
                    <a:pt x="1177" y="4745"/>
                  </a:cubicBezTo>
                  <a:cubicBezTo>
                    <a:pt x="1180" y="4745"/>
                    <a:pt x="1186" y="4745"/>
                    <a:pt x="1190" y="4739"/>
                  </a:cubicBezTo>
                  <a:cubicBezTo>
                    <a:pt x="1160" y="4728"/>
                    <a:pt x="1127" y="4719"/>
                    <a:pt x="1100" y="4705"/>
                  </a:cubicBezTo>
                  <a:cubicBezTo>
                    <a:pt x="1117" y="4682"/>
                    <a:pt x="1140" y="4672"/>
                    <a:pt x="1163" y="4672"/>
                  </a:cubicBezTo>
                  <a:cubicBezTo>
                    <a:pt x="1194" y="4672"/>
                    <a:pt x="1226" y="4692"/>
                    <a:pt x="1240" y="4715"/>
                  </a:cubicBezTo>
                  <a:cubicBezTo>
                    <a:pt x="1396" y="4539"/>
                    <a:pt x="1154" y="4699"/>
                    <a:pt x="1203" y="4506"/>
                  </a:cubicBezTo>
                  <a:lnTo>
                    <a:pt x="1203" y="4506"/>
                  </a:lnTo>
                  <a:lnTo>
                    <a:pt x="1260" y="4549"/>
                  </a:lnTo>
                  <a:cubicBezTo>
                    <a:pt x="1356" y="4449"/>
                    <a:pt x="1290" y="4429"/>
                    <a:pt x="1333" y="4334"/>
                  </a:cubicBezTo>
                  <a:lnTo>
                    <a:pt x="1333" y="4334"/>
                  </a:lnTo>
                  <a:cubicBezTo>
                    <a:pt x="1303" y="4360"/>
                    <a:pt x="1230" y="4519"/>
                    <a:pt x="1154" y="4519"/>
                  </a:cubicBezTo>
                  <a:cubicBezTo>
                    <a:pt x="1143" y="4519"/>
                    <a:pt x="1137" y="4516"/>
                    <a:pt x="1127" y="4513"/>
                  </a:cubicBezTo>
                  <a:cubicBezTo>
                    <a:pt x="1134" y="4486"/>
                    <a:pt x="1127" y="4460"/>
                    <a:pt x="1067" y="4443"/>
                  </a:cubicBezTo>
                  <a:cubicBezTo>
                    <a:pt x="1140" y="4406"/>
                    <a:pt x="1107" y="4380"/>
                    <a:pt x="1084" y="4334"/>
                  </a:cubicBezTo>
                  <a:lnTo>
                    <a:pt x="1186" y="4294"/>
                  </a:lnTo>
                  <a:cubicBezTo>
                    <a:pt x="1163" y="4277"/>
                    <a:pt x="1140" y="4274"/>
                    <a:pt x="1117" y="4274"/>
                  </a:cubicBezTo>
                  <a:lnTo>
                    <a:pt x="1067" y="4274"/>
                  </a:lnTo>
                  <a:cubicBezTo>
                    <a:pt x="1054" y="4274"/>
                    <a:pt x="1041" y="4274"/>
                    <a:pt x="1027" y="4270"/>
                  </a:cubicBezTo>
                  <a:cubicBezTo>
                    <a:pt x="1014" y="4214"/>
                    <a:pt x="1091" y="4170"/>
                    <a:pt x="1154" y="4134"/>
                  </a:cubicBezTo>
                  <a:cubicBezTo>
                    <a:pt x="1151" y="4117"/>
                    <a:pt x="1147" y="4110"/>
                    <a:pt x="1137" y="4110"/>
                  </a:cubicBezTo>
                  <a:cubicBezTo>
                    <a:pt x="1127" y="4110"/>
                    <a:pt x="1111" y="4124"/>
                    <a:pt x="1091" y="4141"/>
                  </a:cubicBezTo>
                  <a:cubicBezTo>
                    <a:pt x="1071" y="4157"/>
                    <a:pt x="1047" y="4170"/>
                    <a:pt x="1031" y="4170"/>
                  </a:cubicBezTo>
                  <a:cubicBezTo>
                    <a:pt x="1014" y="4170"/>
                    <a:pt x="1001" y="4164"/>
                    <a:pt x="991" y="4144"/>
                  </a:cubicBezTo>
                  <a:cubicBezTo>
                    <a:pt x="1011" y="4050"/>
                    <a:pt x="944" y="4015"/>
                    <a:pt x="861" y="3935"/>
                  </a:cubicBezTo>
                  <a:cubicBezTo>
                    <a:pt x="871" y="3908"/>
                    <a:pt x="884" y="3901"/>
                    <a:pt x="898" y="3901"/>
                  </a:cubicBezTo>
                  <a:cubicBezTo>
                    <a:pt x="904" y="3901"/>
                    <a:pt x="911" y="3904"/>
                    <a:pt x="918" y="3904"/>
                  </a:cubicBezTo>
                  <a:cubicBezTo>
                    <a:pt x="924" y="3908"/>
                    <a:pt x="931" y="3908"/>
                    <a:pt x="938" y="3908"/>
                  </a:cubicBezTo>
                  <a:cubicBezTo>
                    <a:pt x="944" y="3908"/>
                    <a:pt x="947" y="3908"/>
                    <a:pt x="954" y="3901"/>
                  </a:cubicBezTo>
                  <a:lnTo>
                    <a:pt x="861" y="3868"/>
                  </a:lnTo>
                  <a:cubicBezTo>
                    <a:pt x="861" y="3858"/>
                    <a:pt x="887" y="3855"/>
                    <a:pt x="901" y="3855"/>
                  </a:cubicBezTo>
                  <a:cubicBezTo>
                    <a:pt x="887" y="3845"/>
                    <a:pt x="871" y="3841"/>
                    <a:pt x="858" y="3841"/>
                  </a:cubicBezTo>
                  <a:lnTo>
                    <a:pt x="818" y="3841"/>
                  </a:lnTo>
                  <a:cubicBezTo>
                    <a:pt x="792" y="3841"/>
                    <a:pt x="768" y="3838"/>
                    <a:pt x="752" y="3811"/>
                  </a:cubicBezTo>
                  <a:cubicBezTo>
                    <a:pt x="622" y="3808"/>
                    <a:pt x="901" y="3645"/>
                    <a:pt x="758" y="3579"/>
                  </a:cubicBezTo>
                  <a:cubicBezTo>
                    <a:pt x="768" y="3569"/>
                    <a:pt x="778" y="3569"/>
                    <a:pt x="792" y="3569"/>
                  </a:cubicBezTo>
                  <a:lnTo>
                    <a:pt x="818" y="3569"/>
                  </a:lnTo>
                  <a:cubicBezTo>
                    <a:pt x="828" y="3572"/>
                    <a:pt x="838" y="3572"/>
                    <a:pt x="848" y="3572"/>
                  </a:cubicBezTo>
                  <a:lnTo>
                    <a:pt x="868" y="3572"/>
                  </a:lnTo>
                  <a:cubicBezTo>
                    <a:pt x="768" y="3463"/>
                    <a:pt x="792" y="3483"/>
                    <a:pt x="672" y="3386"/>
                  </a:cubicBezTo>
                  <a:lnTo>
                    <a:pt x="745" y="3303"/>
                  </a:lnTo>
                  <a:lnTo>
                    <a:pt x="745" y="3303"/>
                  </a:lnTo>
                  <a:cubicBezTo>
                    <a:pt x="725" y="3317"/>
                    <a:pt x="702" y="3323"/>
                    <a:pt x="682" y="3323"/>
                  </a:cubicBezTo>
                  <a:cubicBezTo>
                    <a:pt x="616" y="3323"/>
                    <a:pt x="545" y="3263"/>
                    <a:pt x="486" y="3203"/>
                  </a:cubicBezTo>
                  <a:cubicBezTo>
                    <a:pt x="479" y="3207"/>
                    <a:pt x="473" y="3213"/>
                    <a:pt x="469" y="3213"/>
                  </a:cubicBezTo>
                  <a:lnTo>
                    <a:pt x="469" y="3217"/>
                  </a:lnTo>
                  <a:cubicBezTo>
                    <a:pt x="436" y="3230"/>
                    <a:pt x="409" y="3247"/>
                    <a:pt x="396" y="3260"/>
                  </a:cubicBezTo>
                  <a:cubicBezTo>
                    <a:pt x="376" y="3217"/>
                    <a:pt x="356" y="3177"/>
                    <a:pt x="343" y="3133"/>
                  </a:cubicBezTo>
                  <a:cubicBezTo>
                    <a:pt x="346" y="3130"/>
                    <a:pt x="353" y="3127"/>
                    <a:pt x="360" y="3127"/>
                  </a:cubicBezTo>
                  <a:cubicBezTo>
                    <a:pt x="379" y="3127"/>
                    <a:pt x="409" y="3140"/>
                    <a:pt x="439" y="3157"/>
                  </a:cubicBezTo>
                  <a:cubicBezTo>
                    <a:pt x="433" y="3150"/>
                    <a:pt x="426" y="3140"/>
                    <a:pt x="416" y="3133"/>
                  </a:cubicBezTo>
                  <a:cubicBezTo>
                    <a:pt x="433" y="3121"/>
                    <a:pt x="449" y="3113"/>
                    <a:pt x="466" y="3113"/>
                  </a:cubicBezTo>
                  <a:lnTo>
                    <a:pt x="476" y="3113"/>
                  </a:lnTo>
                  <a:cubicBezTo>
                    <a:pt x="509" y="3113"/>
                    <a:pt x="545" y="3133"/>
                    <a:pt x="579" y="3153"/>
                  </a:cubicBezTo>
                  <a:cubicBezTo>
                    <a:pt x="556" y="3167"/>
                    <a:pt x="533" y="3180"/>
                    <a:pt x="509" y="3193"/>
                  </a:cubicBezTo>
                  <a:cubicBezTo>
                    <a:pt x="568" y="3223"/>
                    <a:pt x="639" y="3250"/>
                    <a:pt x="702" y="3250"/>
                  </a:cubicBezTo>
                  <a:lnTo>
                    <a:pt x="712" y="3250"/>
                  </a:lnTo>
                  <a:cubicBezTo>
                    <a:pt x="698" y="3240"/>
                    <a:pt x="688" y="3227"/>
                    <a:pt x="682" y="3213"/>
                  </a:cubicBezTo>
                  <a:lnTo>
                    <a:pt x="682" y="3213"/>
                  </a:lnTo>
                  <a:cubicBezTo>
                    <a:pt x="695" y="3220"/>
                    <a:pt x="708" y="3223"/>
                    <a:pt x="718" y="3223"/>
                  </a:cubicBezTo>
                  <a:lnTo>
                    <a:pt x="728" y="3223"/>
                  </a:lnTo>
                  <a:cubicBezTo>
                    <a:pt x="742" y="3220"/>
                    <a:pt x="712" y="3207"/>
                    <a:pt x="688" y="3187"/>
                  </a:cubicBezTo>
                  <a:lnTo>
                    <a:pt x="812" y="3170"/>
                  </a:lnTo>
                  <a:lnTo>
                    <a:pt x="765" y="3164"/>
                  </a:lnTo>
                  <a:lnTo>
                    <a:pt x="855" y="3030"/>
                  </a:lnTo>
                  <a:cubicBezTo>
                    <a:pt x="738" y="2921"/>
                    <a:pt x="588" y="2798"/>
                    <a:pt x="579" y="2609"/>
                  </a:cubicBezTo>
                  <a:lnTo>
                    <a:pt x="579" y="2609"/>
                  </a:lnTo>
                  <a:cubicBezTo>
                    <a:pt x="648" y="2672"/>
                    <a:pt x="715" y="2655"/>
                    <a:pt x="815" y="2685"/>
                  </a:cubicBezTo>
                  <a:cubicBezTo>
                    <a:pt x="700" y="2702"/>
                    <a:pt x="834" y="2818"/>
                    <a:pt x="800" y="2891"/>
                  </a:cubicBezTo>
                  <a:lnTo>
                    <a:pt x="800" y="2891"/>
                  </a:lnTo>
                  <a:cubicBezTo>
                    <a:pt x="809" y="2873"/>
                    <a:pt x="822" y="2868"/>
                    <a:pt x="838" y="2868"/>
                  </a:cubicBezTo>
                  <a:cubicBezTo>
                    <a:pt x="855" y="2868"/>
                    <a:pt x="871" y="2878"/>
                    <a:pt x="881" y="2885"/>
                  </a:cubicBezTo>
                  <a:lnTo>
                    <a:pt x="812" y="2722"/>
                  </a:lnTo>
                  <a:lnTo>
                    <a:pt x="812" y="2722"/>
                  </a:lnTo>
                  <a:cubicBezTo>
                    <a:pt x="832" y="2725"/>
                    <a:pt x="844" y="2728"/>
                    <a:pt x="855" y="2728"/>
                  </a:cubicBezTo>
                  <a:cubicBezTo>
                    <a:pt x="891" y="2728"/>
                    <a:pt x="891" y="2699"/>
                    <a:pt x="927" y="2679"/>
                  </a:cubicBezTo>
                  <a:cubicBezTo>
                    <a:pt x="755" y="2662"/>
                    <a:pt x="852" y="2546"/>
                    <a:pt x="818" y="2466"/>
                  </a:cubicBezTo>
                  <a:lnTo>
                    <a:pt x="818" y="2466"/>
                  </a:lnTo>
                  <a:cubicBezTo>
                    <a:pt x="875" y="2483"/>
                    <a:pt x="924" y="2515"/>
                    <a:pt x="891" y="2582"/>
                  </a:cubicBezTo>
                  <a:cubicBezTo>
                    <a:pt x="1037" y="2546"/>
                    <a:pt x="728" y="2416"/>
                    <a:pt x="864" y="2376"/>
                  </a:cubicBezTo>
                  <a:lnTo>
                    <a:pt x="864" y="2376"/>
                  </a:lnTo>
                  <a:cubicBezTo>
                    <a:pt x="861" y="2392"/>
                    <a:pt x="848" y="2400"/>
                    <a:pt x="871" y="2416"/>
                  </a:cubicBezTo>
                  <a:cubicBezTo>
                    <a:pt x="848" y="2369"/>
                    <a:pt x="895" y="2306"/>
                    <a:pt x="931" y="2306"/>
                  </a:cubicBezTo>
                  <a:cubicBezTo>
                    <a:pt x="941" y="2306"/>
                    <a:pt x="951" y="2310"/>
                    <a:pt x="958" y="2320"/>
                  </a:cubicBezTo>
                  <a:lnTo>
                    <a:pt x="951" y="2336"/>
                  </a:lnTo>
                  <a:cubicBezTo>
                    <a:pt x="1007" y="2230"/>
                    <a:pt x="1114" y="2014"/>
                    <a:pt x="997" y="1921"/>
                  </a:cubicBezTo>
                  <a:lnTo>
                    <a:pt x="997" y="1921"/>
                  </a:lnTo>
                  <a:cubicBezTo>
                    <a:pt x="1014" y="1928"/>
                    <a:pt x="1140" y="2024"/>
                    <a:pt x="1160" y="2047"/>
                  </a:cubicBezTo>
                  <a:cubicBezTo>
                    <a:pt x="1087" y="1947"/>
                    <a:pt x="1021" y="1845"/>
                    <a:pt x="961" y="1735"/>
                  </a:cubicBezTo>
                  <a:cubicBezTo>
                    <a:pt x="931" y="1685"/>
                    <a:pt x="904" y="1638"/>
                    <a:pt x="878" y="1589"/>
                  </a:cubicBezTo>
                  <a:lnTo>
                    <a:pt x="878" y="1589"/>
                  </a:lnTo>
                  <a:cubicBezTo>
                    <a:pt x="907" y="1615"/>
                    <a:pt x="951" y="1642"/>
                    <a:pt x="1001" y="1675"/>
                  </a:cubicBezTo>
                  <a:cubicBezTo>
                    <a:pt x="1114" y="1745"/>
                    <a:pt x="1253" y="1825"/>
                    <a:pt x="1257" y="1911"/>
                  </a:cubicBezTo>
                  <a:cubicBezTo>
                    <a:pt x="1286" y="1901"/>
                    <a:pt x="1316" y="1881"/>
                    <a:pt x="1320" y="1808"/>
                  </a:cubicBezTo>
                  <a:lnTo>
                    <a:pt x="1316" y="1808"/>
                  </a:lnTo>
                  <a:cubicBezTo>
                    <a:pt x="1283" y="1808"/>
                    <a:pt x="1147" y="1738"/>
                    <a:pt x="1151" y="1711"/>
                  </a:cubicBezTo>
                  <a:lnTo>
                    <a:pt x="1151" y="1711"/>
                  </a:lnTo>
                  <a:cubicBezTo>
                    <a:pt x="1214" y="1722"/>
                    <a:pt x="1240" y="1725"/>
                    <a:pt x="1260" y="1725"/>
                  </a:cubicBezTo>
                  <a:cubicBezTo>
                    <a:pt x="1273" y="1725"/>
                    <a:pt x="1280" y="1722"/>
                    <a:pt x="1293" y="1722"/>
                  </a:cubicBezTo>
                  <a:cubicBezTo>
                    <a:pt x="1306" y="1722"/>
                    <a:pt x="1320" y="1718"/>
                    <a:pt x="1346" y="1718"/>
                  </a:cubicBezTo>
                  <a:cubicBezTo>
                    <a:pt x="1356" y="1718"/>
                    <a:pt x="1371" y="1718"/>
                    <a:pt x="1387" y="1721"/>
                  </a:cubicBezTo>
                  <a:lnTo>
                    <a:pt x="1387" y="1721"/>
                  </a:lnTo>
                  <a:cubicBezTo>
                    <a:pt x="1340" y="1708"/>
                    <a:pt x="1224" y="1574"/>
                    <a:pt x="1263" y="1542"/>
                  </a:cubicBezTo>
                  <a:lnTo>
                    <a:pt x="1263" y="1542"/>
                  </a:lnTo>
                  <a:cubicBezTo>
                    <a:pt x="1277" y="1565"/>
                    <a:pt x="1399" y="1655"/>
                    <a:pt x="1413" y="1685"/>
                  </a:cubicBezTo>
                  <a:cubicBezTo>
                    <a:pt x="1390" y="1625"/>
                    <a:pt x="1370" y="1558"/>
                    <a:pt x="1353" y="1492"/>
                  </a:cubicBezTo>
                  <a:lnTo>
                    <a:pt x="1353" y="1492"/>
                  </a:lnTo>
                  <a:cubicBezTo>
                    <a:pt x="1379" y="1538"/>
                    <a:pt x="1470" y="1592"/>
                    <a:pt x="1522" y="1612"/>
                  </a:cubicBezTo>
                  <a:cubicBezTo>
                    <a:pt x="1486" y="1592"/>
                    <a:pt x="1592" y="1546"/>
                    <a:pt x="1599" y="1512"/>
                  </a:cubicBezTo>
                  <a:lnTo>
                    <a:pt x="1536" y="1512"/>
                  </a:lnTo>
                  <a:cubicBezTo>
                    <a:pt x="1642" y="1443"/>
                    <a:pt x="1446" y="1227"/>
                    <a:pt x="1559" y="1140"/>
                  </a:cubicBezTo>
                  <a:lnTo>
                    <a:pt x="1559" y="1140"/>
                  </a:lnTo>
                  <a:cubicBezTo>
                    <a:pt x="1569" y="1180"/>
                    <a:pt x="1672" y="1336"/>
                    <a:pt x="1735" y="1336"/>
                  </a:cubicBezTo>
                  <a:cubicBezTo>
                    <a:pt x="1738" y="1336"/>
                    <a:pt x="1745" y="1333"/>
                    <a:pt x="1749" y="1333"/>
                  </a:cubicBezTo>
                  <a:cubicBezTo>
                    <a:pt x="1725" y="1279"/>
                    <a:pt x="1675" y="1153"/>
                    <a:pt x="1649" y="1020"/>
                  </a:cubicBezTo>
                  <a:cubicBezTo>
                    <a:pt x="1622" y="911"/>
                    <a:pt x="1612" y="794"/>
                    <a:pt x="1645" y="731"/>
                  </a:cubicBezTo>
                  <a:lnTo>
                    <a:pt x="1645" y="731"/>
                  </a:lnTo>
                  <a:lnTo>
                    <a:pt x="1698" y="765"/>
                  </a:lnTo>
                  <a:cubicBezTo>
                    <a:pt x="1715" y="725"/>
                    <a:pt x="1732" y="688"/>
                    <a:pt x="1752" y="655"/>
                  </a:cubicBezTo>
                  <a:cubicBezTo>
                    <a:pt x="1761" y="725"/>
                    <a:pt x="1769" y="825"/>
                    <a:pt x="1778" y="931"/>
                  </a:cubicBezTo>
                  <a:cubicBezTo>
                    <a:pt x="1792" y="1073"/>
                    <a:pt x="1805" y="1227"/>
                    <a:pt x="1815" y="1309"/>
                  </a:cubicBezTo>
                  <a:cubicBezTo>
                    <a:pt x="1855" y="1316"/>
                    <a:pt x="1861" y="1333"/>
                    <a:pt x="1878" y="1333"/>
                  </a:cubicBezTo>
                  <a:cubicBezTo>
                    <a:pt x="1888" y="1333"/>
                    <a:pt x="1898" y="1329"/>
                    <a:pt x="1918" y="1313"/>
                  </a:cubicBezTo>
                  <a:cubicBezTo>
                    <a:pt x="1968" y="1343"/>
                    <a:pt x="1935" y="1399"/>
                    <a:pt x="1918" y="1412"/>
                  </a:cubicBezTo>
                  <a:lnTo>
                    <a:pt x="2064" y="1353"/>
                  </a:lnTo>
                  <a:cubicBezTo>
                    <a:pt x="1994" y="1259"/>
                    <a:pt x="2108" y="1190"/>
                    <a:pt x="2054" y="1113"/>
                  </a:cubicBezTo>
                  <a:lnTo>
                    <a:pt x="2054" y="1113"/>
                  </a:lnTo>
                  <a:cubicBezTo>
                    <a:pt x="2021" y="1173"/>
                    <a:pt x="1994" y="1243"/>
                    <a:pt x="1968" y="1306"/>
                  </a:cubicBezTo>
                  <a:cubicBezTo>
                    <a:pt x="1898" y="1223"/>
                    <a:pt x="1872" y="971"/>
                    <a:pt x="2001" y="931"/>
                  </a:cubicBezTo>
                  <a:cubicBezTo>
                    <a:pt x="2051" y="954"/>
                    <a:pt x="2080" y="1120"/>
                    <a:pt x="2100" y="1150"/>
                  </a:cubicBezTo>
                  <a:cubicBezTo>
                    <a:pt x="2097" y="1113"/>
                    <a:pt x="2151" y="1047"/>
                    <a:pt x="2177" y="1047"/>
                  </a:cubicBezTo>
                  <a:cubicBezTo>
                    <a:pt x="2180" y="1047"/>
                    <a:pt x="2183" y="1047"/>
                    <a:pt x="2187" y="1050"/>
                  </a:cubicBezTo>
                  <a:lnTo>
                    <a:pt x="2171" y="1127"/>
                  </a:lnTo>
                  <a:cubicBezTo>
                    <a:pt x="2174" y="1130"/>
                    <a:pt x="2174" y="1130"/>
                    <a:pt x="2177" y="1130"/>
                  </a:cubicBezTo>
                  <a:cubicBezTo>
                    <a:pt x="2203" y="1130"/>
                    <a:pt x="2214" y="1097"/>
                    <a:pt x="2223" y="1064"/>
                  </a:cubicBezTo>
                  <a:cubicBezTo>
                    <a:pt x="2230" y="1030"/>
                    <a:pt x="2243" y="997"/>
                    <a:pt x="2273" y="997"/>
                  </a:cubicBezTo>
                  <a:cubicBezTo>
                    <a:pt x="2283" y="997"/>
                    <a:pt x="2300" y="1000"/>
                    <a:pt x="2316" y="1010"/>
                  </a:cubicBezTo>
                  <a:lnTo>
                    <a:pt x="2320" y="1010"/>
                  </a:lnTo>
                  <a:cubicBezTo>
                    <a:pt x="2333" y="1010"/>
                    <a:pt x="2353" y="1027"/>
                    <a:pt x="2373" y="1040"/>
                  </a:cubicBezTo>
                  <a:cubicBezTo>
                    <a:pt x="2396" y="1057"/>
                    <a:pt x="2416" y="1073"/>
                    <a:pt x="2423" y="1073"/>
                  </a:cubicBezTo>
                  <a:cubicBezTo>
                    <a:pt x="2430" y="1073"/>
                    <a:pt x="2430" y="1067"/>
                    <a:pt x="2427" y="1054"/>
                  </a:cubicBezTo>
                  <a:cubicBezTo>
                    <a:pt x="2373" y="991"/>
                    <a:pt x="2290" y="831"/>
                    <a:pt x="2230" y="691"/>
                  </a:cubicBezTo>
                  <a:cubicBezTo>
                    <a:pt x="2194" y="598"/>
                    <a:pt x="2167" y="515"/>
                    <a:pt x="2163" y="475"/>
                  </a:cubicBezTo>
                  <a:lnTo>
                    <a:pt x="2163" y="475"/>
                  </a:lnTo>
                  <a:cubicBezTo>
                    <a:pt x="2180" y="475"/>
                    <a:pt x="2367" y="522"/>
                    <a:pt x="2419" y="581"/>
                  </a:cubicBezTo>
                  <a:cubicBezTo>
                    <a:pt x="2430" y="589"/>
                    <a:pt x="2436" y="601"/>
                    <a:pt x="2439" y="612"/>
                  </a:cubicBezTo>
                  <a:lnTo>
                    <a:pt x="2442" y="612"/>
                  </a:lnTo>
                  <a:cubicBezTo>
                    <a:pt x="2482" y="701"/>
                    <a:pt x="2436" y="845"/>
                    <a:pt x="2496" y="904"/>
                  </a:cubicBezTo>
                  <a:cubicBezTo>
                    <a:pt x="2490" y="874"/>
                    <a:pt x="2499" y="831"/>
                    <a:pt x="2506" y="817"/>
                  </a:cubicBezTo>
                  <a:cubicBezTo>
                    <a:pt x="2536" y="828"/>
                    <a:pt x="2533" y="888"/>
                    <a:pt x="2559" y="888"/>
                  </a:cubicBezTo>
                  <a:cubicBezTo>
                    <a:pt x="2566" y="888"/>
                    <a:pt x="2572" y="884"/>
                    <a:pt x="2582" y="877"/>
                  </a:cubicBezTo>
                  <a:cubicBezTo>
                    <a:pt x="2559" y="765"/>
                    <a:pt x="2709" y="851"/>
                    <a:pt x="2582" y="778"/>
                  </a:cubicBezTo>
                  <a:cubicBezTo>
                    <a:pt x="2599" y="758"/>
                    <a:pt x="2616" y="754"/>
                    <a:pt x="2629" y="754"/>
                  </a:cubicBezTo>
                  <a:cubicBezTo>
                    <a:pt x="2639" y="754"/>
                    <a:pt x="2646" y="754"/>
                    <a:pt x="2655" y="758"/>
                  </a:cubicBezTo>
                  <a:cubicBezTo>
                    <a:pt x="2666" y="761"/>
                    <a:pt x="2675" y="761"/>
                    <a:pt x="2689" y="761"/>
                  </a:cubicBezTo>
                  <a:cubicBezTo>
                    <a:pt x="2698" y="761"/>
                    <a:pt x="2709" y="761"/>
                    <a:pt x="2722" y="758"/>
                  </a:cubicBezTo>
                  <a:cubicBezTo>
                    <a:pt x="2695" y="711"/>
                    <a:pt x="2709" y="609"/>
                    <a:pt x="2738" y="532"/>
                  </a:cubicBezTo>
                  <a:cubicBezTo>
                    <a:pt x="2752" y="492"/>
                    <a:pt x="2772" y="462"/>
                    <a:pt x="2795" y="446"/>
                  </a:cubicBezTo>
                  <a:cubicBezTo>
                    <a:pt x="2798" y="469"/>
                    <a:pt x="2812" y="495"/>
                    <a:pt x="2825" y="515"/>
                  </a:cubicBezTo>
                  <a:cubicBezTo>
                    <a:pt x="2828" y="522"/>
                    <a:pt x="2828" y="522"/>
                    <a:pt x="2832" y="529"/>
                  </a:cubicBezTo>
                  <a:cubicBezTo>
                    <a:pt x="2852" y="526"/>
                    <a:pt x="2875" y="522"/>
                    <a:pt x="2891" y="522"/>
                  </a:cubicBezTo>
                  <a:cubicBezTo>
                    <a:pt x="2938" y="522"/>
                    <a:pt x="2974" y="529"/>
                    <a:pt x="3014" y="535"/>
                  </a:cubicBezTo>
                  <a:cubicBezTo>
                    <a:pt x="3051" y="546"/>
                    <a:pt x="3088" y="552"/>
                    <a:pt x="3131" y="552"/>
                  </a:cubicBezTo>
                  <a:cubicBezTo>
                    <a:pt x="3144" y="552"/>
                    <a:pt x="3160" y="549"/>
                    <a:pt x="3177" y="549"/>
                  </a:cubicBezTo>
                  <a:cubicBezTo>
                    <a:pt x="3191" y="575"/>
                    <a:pt x="3250" y="605"/>
                    <a:pt x="3227" y="655"/>
                  </a:cubicBezTo>
                  <a:cubicBezTo>
                    <a:pt x="3244" y="635"/>
                    <a:pt x="3257" y="595"/>
                    <a:pt x="3297" y="592"/>
                  </a:cubicBezTo>
                  <a:lnTo>
                    <a:pt x="3297" y="592"/>
                  </a:lnTo>
                  <a:cubicBezTo>
                    <a:pt x="3373" y="695"/>
                    <a:pt x="3214" y="609"/>
                    <a:pt x="3273" y="731"/>
                  </a:cubicBezTo>
                  <a:cubicBezTo>
                    <a:pt x="3273" y="661"/>
                    <a:pt x="3367" y="638"/>
                    <a:pt x="3423" y="595"/>
                  </a:cubicBezTo>
                  <a:cubicBezTo>
                    <a:pt x="3416" y="558"/>
                    <a:pt x="3399" y="546"/>
                    <a:pt x="3376" y="546"/>
                  </a:cubicBezTo>
                  <a:cubicBezTo>
                    <a:pt x="3333" y="546"/>
                    <a:pt x="3273" y="589"/>
                    <a:pt x="3240" y="618"/>
                  </a:cubicBezTo>
                  <a:cubicBezTo>
                    <a:pt x="3237" y="569"/>
                    <a:pt x="3247" y="515"/>
                    <a:pt x="3270" y="466"/>
                  </a:cubicBezTo>
                  <a:cubicBezTo>
                    <a:pt x="3307" y="376"/>
                    <a:pt x="3380" y="299"/>
                    <a:pt x="3479" y="256"/>
                  </a:cubicBezTo>
                  <a:cubicBezTo>
                    <a:pt x="3493" y="253"/>
                    <a:pt x="3503" y="253"/>
                    <a:pt x="3513" y="253"/>
                  </a:cubicBezTo>
                  <a:cubicBezTo>
                    <a:pt x="3543" y="253"/>
                    <a:pt x="3549" y="273"/>
                    <a:pt x="3549" y="293"/>
                  </a:cubicBezTo>
                  <a:cubicBezTo>
                    <a:pt x="3546" y="313"/>
                    <a:pt x="3539" y="333"/>
                    <a:pt x="3543" y="333"/>
                  </a:cubicBezTo>
                  <a:lnTo>
                    <a:pt x="3546" y="333"/>
                  </a:lnTo>
                  <a:cubicBezTo>
                    <a:pt x="3563" y="336"/>
                    <a:pt x="3576" y="336"/>
                    <a:pt x="3592" y="336"/>
                  </a:cubicBezTo>
                  <a:cubicBezTo>
                    <a:pt x="3655" y="336"/>
                    <a:pt x="3695" y="302"/>
                    <a:pt x="3732" y="266"/>
                  </a:cubicBezTo>
                  <a:cubicBezTo>
                    <a:pt x="3769" y="230"/>
                    <a:pt x="3802" y="193"/>
                    <a:pt x="3845" y="193"/>
                  </a:cubicBezTo>
                  <a:cubicBezTo>
                    <a:pt x="3868" y="193"/>
                    <a:pt x="3895" y="203"/>
                    <a:pt x="3928" y="233"/>
                  </a:cubicBezTo>
                  <a:cubicBezTo>
                    <a:pt x="3982" y="339"/>
                    <a:pt x="3898" y="412"/>
                    <a:pt x="3902" y="482"/>
                  </a:cubicBezTo>
                  <a:lnTo>
                    <a:pt x="3885" y="482"/>
                  </a:lnTo>
                  <a:cubicBezTo>
                    <a:pt x="3802" y="482"/>
                    <a:pt x="3769" y="396"/>
                    <a:pt x="3712" y="396"/>
                  </a:cubicBezTo>
                  <a:lnTo>
                    <a:pt x="3782" y="446"/>
                  </a:lnTo>
                  <a:cubicBezTo>
                    <a:pt x="3762" y="466"/>
                    <a:pt x="3729" y="479"/>
                    <a:pt x="3702" y="479"/>
                  </a:cubicBezTo>
                  <a:cubicBezTo>
                    <a:pt x="3686" y="479"/>
                    <a:pt x="3669" y="472"/>
                    <a:pt x="3655" y="462"/>
                  </a:cubicBezTo>
                  <a:lnTo>
                    <a:pt x="3655" y="462"/>
                  </a:lnTo>
                  <a:cubicBezTo>
                    <a:pt x="3663" y="469"/>
                    <a:pt x="3669" y="475"/>
                    <a:pt x="3679" y="482"/>
                  </a:cubicBezTo>
                  <a:lnTo>
                    <a:pt x="3679" y="486"/>
                  </a:lnTo>
                  <a:cubicBezTo>
                    <a:pt x="3765" y="542"/>
                    <a:pt x="4011" y="538"/>
                    <a:pt x="4124" y="645"/>
                  </a:cubicBezTo>
                  <a:cubicBezTo>
                    <a:pt x="4151" y="632"/>
                    <a:pt x="4187" y="615"/>
                    <a:pt x="4201" y="592"/>
                  </a:cubicBezTo>
                  <a:cubicBezTo>
                    <a:pt x="4207" y="585"/>
                    <a:pt x="4207" y="578"/>
                    <a:pt x="4204" y="565"/>
                  </a:cubicBezTo>
                  <a:lnTo>
                    <a:pt x="4154" y="561"/>
                  </a:lnTo>
                  <a:cubicBezTo>
                    <a:pt x="4128" y="479"/>
                    <a:pt x="4273" y="495"/>
                    <a:pt x="4224" y="439"/>
                  </a:cubicBezTo>
                  <a:cubicBezTo>
                    <a:pt x="4273" y="422"/>
                    <a:pt x="4333" y="396"/>
                    <a:pt x="4390" y="396"/>
                  </a:cubicBezTo>
                  <a:cubicBezTo>
                    <a:pt x="4427" y="396"/>
                    <a:pt x="4460" y="406"/>
                    <a:pt x="4490" y="435"/>
                  </a:cubicBezTo>
                  <a:lnTo>
                    <a:pt x="4470" y="532"/>
                  </a:lnTo>
                  <a:cubicBezTo>
                    <a:pt x="4470" y="506"/>
                    <a:pt x="4440" y="472"/>
                    <a:pt x="4413" y="472"/>
                  </a:cubicBezTo>
                  <a:lnTo>
                    <a:pt x="4403" y="472"/>
                  </a:lnTo>
                  <a:cubicBezTo>
                    <a:pt x="4423" y="472"/>
                    <a:pt x="4440" y="502"/>
                    <a:pt x="4460" y="529"/>
                  </a:cubicBezTo>
                  <a:cubicBezTo>
                    <a:pt x="4476" y="558"/>
                    <a:pt x="4496" y="589"/>
                    <a:pt x="4523" y="589"/>
                  </a:cubicBezTo>
                  <a:cubicBezTo>
                    <a:pt x="4540" y="589"/>
                    <a:pt x="4556" y="578"/>
                    <a:pt x="4573" y="555"/>
                  </a:cubicBezTo>
                  <a:lnTo>
                    <a:pt x="4540" y="462"/>
                  </a:lnTo>
                  <a:cubicBezTo>
                    <a:pt x="4592" y="449"/>
                    <a:pt x="4672" y="416"/>
                    <a:pt x="4739" y="416"/>
                  </a:cubicBezTo>
                  <a:cubicBezTo>
                    <a:pt x="4772" y="416"/>
                    <a:pt x="4805" y="426"/>
                    <a:pt x="4829" y="452"/>
                  </a:cubicBezTo>
                  <a:cubicBezTo>
                    <a:pt x="4835" y="339"/>
                    <a:pt x="4802" y="452"/>
                    <a:pt x="4795" y="309"/>
                  </a:cubicBezTo>
                  <a:cubicBezTo>
                    <a:pt x="4792" y="353"/>
                    <a:pt x="4775" y="366"/>
                    <a:pt x="4752" y="366"/>
                  </a:cubicBezTo>
                  <a:cubicBezTo>
                    <a:pt x="4732" y="366"/>
                    <a:pt x="4709" y="356"/>
                    <a:pt x="4686" y="346"/>
                  </a:cubicBezTo>
                  <a:cubicBezTo>
                    <a:pt x="4663" y="336"/>
                    <a:pt x="4640" y="326"/>
                    <a:pt x="4623" y="326"/>
                  </a:cubicBezTo>
                  <a:cubicBezTo>
                    <a:pt x="4606" y="326"/>
                    <a:pt x="4592" y="336"/>
                    <a:pt x="4592" y="366"/>
                  </a:cubicBezTo>
                  <a:cubicBezTo>
                    <a:pt x="4576" y="242"/>
                    <a:pt x="4510" y="276"/>
                    <a:pt x="4466" y="150"/>
                  </a:cubicBezTo>
                  <a:cubicBezTo>
                    <a:pt x="4460" y="170"/>
                    <a:pt x="4466" y="196"/>
                    <a:pt x="4447" y="196"/>
                  </a:cubicBezTo>
                  <a:cubicBezTo>
                    <a:pt x="4436" y="196"/>
                    <a:pt x="4423" y="193"/>
                    <a:pt x="4403" y="179"/>
                  </a:cubicBezTo>
                  <a:cubicBezTo>
                    <a:pt x="4396" y="190"/>
                    <a:pt x="4384" y="196"/>
                    <a:pt x="4376" y="203"/>
                  </a:cubicBezTo>
                  <a:lnTo>
                    <a:pt x="4376" y="207"/>
                  </a:lnTo>
                  <a:cubicBezTo>
                    <a:pt x="4390" y="227"/>
                    <a:pt x="4400" y="246"/>
                    <a:pt x="4396" y="270"/>
                  </a:cubicBezTo>
                  <a:cubicBezTo>
                    <a:pt x="4333" y="333"/>
                    <a:pt x="4221" y="293"/>
                    <a:pt x="4171" y="319"/>
                  </a:cubicBezTo>
                  <a:cubicBezTo>
                    <a:pt x="4131" y="293"/>
                    <a:pt x="4197" y="290"/>
                    <a:pt x="4184" y="246"/>
                  </a:cubicBezTo>
                  <a:lnTo>
                    <a:pt x="4184" y="246"/>
                  </a:lnTo>
                  <a:cubicBezTo>
                    <a:pt x="4157" y="256"/>
                    <a:pt x="4134" y="273"/>
                    <a:pt x="4108" y="290"/>
                  </a:cubicBezTo>
                  <a:cubicBezTo>
                    <a:pt x="4124" y="213"/>
                    <a:pt x="4017" y="140"/>
                    <a:pt x="4137" y="120"/>
                  </a:cubicBezTo>
                  <a:lnTo>
                    <a:pt x="4037" y="93"/>
                  </a:lnTo>
                  <a:cubicBezTo>
                    <a:pt x="4002" y="50"/>
                    <a:pt x="3945" y="20"/>
                    <a:pt x="3891" y="20"/>
                  </a:cubicBezTo>
                  <a:cubicBezTo>
                    <a:pt x="3878" y="20"/>
                    <a:pt x="3865" y="23"/>
                    <a:pt x="3852" y="30"/>
                  </a:cubicBezTo>
                  <a:cubicBezTo>
                    <a:pt x="3848" y="27"/>
                    <a:pt x="3842" y="27"/>
                    <a:pt x="3838" y="27"/>
                  </a:cubicBezTo>
                  <a:cubicBezTo>
                    <a:pt x="3818" y="27"/>
                    <a:pt x="3798" y="34"/>
                    <a:pt x="3785" y="43"/>
                  </a:cubicBezTo>
                  <a:cubicBezTo>
                    <a:pt x="3769" y="53"/>
                    <a:pt x="3758" y="63"/>
                    <a:pt x="3755" y="63"/>
                  </a:cubicBezTo>
                  <a:cubicBezTo>
                    <a:pt x="3755" y="63"/>
                    <a:pt x="3758" y="60"/>
                    <a:pt x="3772" y="47"/>
                  </a:cubicBezTo>
                  <a:lnTo>
                    <a:pt x="3772" y="47"/>
                  </a:lnTo>
                  <a:lnTo>
                    <a:pt x="3609" y="77"/>
                  </a:lnTo>
                  <a:lnTo>
                    <a:pt x="3609" y="57"/>
                  </a:lnTo>
                  <a:cubicBezTo>
                    <a:pt x="3596" y="53"/>
                    <a:pt x="3583" y="53"/>
                    <a:pt x="3569" y="53"/>
                  </a:cubicBezTo>
                  <a:cubicBezTo>
                    <a:pt x="3503" y="53"/>
                    <a:pt x="3436" y="77"/>
                    <a:pt x="3370" y="90"/>
                  </a:cubicBezTo>
                  <a:cubicBezTo>
                    <a:pt x="3344" y="97"/>
                    <a:pt x="3320" y="97"/>
                    <a:pt x="3293" y="97"/>
                  </a:cubicBezTo>
                  <a:cubicBezTo>
                    <a:pt x="3237" y="97"/>
                    <a:pt x="3177" y="83"/>
                    <a:pt x="3111" y="43"/>
                  </a:cubicBezTo>
                  <a:cubicBezTo>
                    <a:pt x="3071" y="63"/>
                    <a:pt x="3028" y="87"/>
                    <a:pt x="2965" y="87"/>
                  </a:cubicBezTo>
                  <a:cubicBezTo>
                    <a:pt x="2951" y="87"/>
                    <a:pt x="2938" y="87"/>
                    <a:pt x="2921" y="83"/>
                  </a:cubicBezTo>
                  <a:lnTo>
                    <a:pt x="2895" y="20"/>
                  </a:lnTo>
                  <a:cubicBezTo>
                    <a:pt x="2881" y="27"/>
                    <a:pt x="2861" y="30"/>
                    <a:pt x="2838" y="30"/>
                  </a:cubicBezTo>
                  <a:cubicBezTo>
                    <a:pt x="2825" y="30"/>
                    <a:pt x="2809" y="30"/>
                    <a:pt x="2792" y="27"/>
                  </a:cubicBezTo>
                  <a:lnTo>
                    <a:pt x="2746" y="27"/>
                  </a:lnTo>
                  <a:cubicBezTo>
                    <a:pt x="2706" y="27"/>
                    <a:pt x="2672" y="34"/>
                    <a:pt x="2666" y="63"/>
                  </a:cubicBezTo>
                  <a:cubicBezTo>
                    <a:pt x="2632" y="17"/>
                    <a:pt x="2592" y="0"/>
                    <a:pt x="2549"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9"/>
            <p:cNvSpPr/>
            <p:nvPr/>
          </p:nvSpPr>
          <p:spPr>
            <a:xfrm>
              <a:off x="4589301" y="1988686"/>
              <a:ext cx="56078" cy="153460"/>
            </a:xfrm>
            <a:custGeom>
              <a:avLst/>
              <a:gdLst/>
              <a:ahLst/>
              <a:cxnLst/>
              <a:rect l="l" t="t" r="r" b="b"/>
              <a:pathLst>
                <a:path w="1636" h="4477" extrusionOk="0">
                  <a:moveTo>
                    <a:pt x="1231" y="439"/>
                  </a:moveTo>
                  <a:cubicBezTo>
                    <a:pt x="1231" y="453"/>
                    <a:pt x="1231" y="463"/>
                    <a:pt x="1227" y="476"/>
                  </a:cubicBezTo>
                  <a:cubicBezTo>
                    <a:pt x="1227" y="466"/>
                    <a:pt x="1227" y="456"/>
                    <a:pt x="1231" y="439"/>
                  </a:cubicBezTo>
                  <a:close/>
                  <a:moveTo>
                    <a:pt x="1227" y="476"/>
                  </a:moveTo>
                  <a:cubicBezTo>
                    <a:pt x="1231" y="489"/>
                    <a:pt x="1241" y="493"/>
                    <a:pt x="1250" y="493"/>
                  </a:cubicBezTo>
                  <a:cubicBezTo>
                    <a:pt x="1254" y="493"/>
                    <a:pt x="1261" y="489"/>
                    <a:pt x="1264" y="489"/>
                  </a:cubicBezTo>
                  <a:lnTo>
                    <a:pt x="1281" y="489"/>
                  </a:lnTo>
                  <a:cubicBezTo>
                    <a:pt x="1294" y="489"/>
                    <a:pt x="1304" y="493"/>
                    <a:pt x="1307" y="509"/>
                  </a:cubicBezTo>
                  <a:cubicBezTo>
                    <a:pt x="1221" y="516"/>
                    <a:pt x="1364" y="589"/>
                    <a:pt x="1274" y="609"/>
                  </a:cubicBezTo>
                  <a:cubicBezTo>
                    <a:pt x="1181" y="536"/>
                    <a:pt x="1217" y="539"/>
                    <a:pt x="1227" y="476"/>
                  </a:cubicBezTo>
                  <a:close/>
                  <a:moveTo>
                    <a:pt x="1" y="2254"/>
                  </a:moveTo>
                  <a:lnTo>
                    <a:pt x="1" y="2283"/>
                  </a:lnTo>
                  <a:cubicBezTo>
                    <a:pt x="8" y="2280"/>
                    <a:pt x="14" y="2274"/>
                    <a:pt x="18" y="2274"/>
                  </a:cubicBezTo>
                  <a:cubicBezTo>
                    <a:pt x="14" y="2267"/>
                    <a:pt x="8" y="2260"/>
                    <a:pt x="1" y="2254"/>
                  </a:cubicBezTo>
                  <a:close/>
                  <a:moveTo>
                    <a:pt x="290" y="2314"/>
                  </a:moveTo>
                  <a:lnTo>
                    <a:pt x="290" y="2314"/>
                  </a:lnTo>
                  <a:cubicBezTo>
                    <a:pt x="280" y="2320"/>
                    <a:pt x="274" y="2323"/>
                    <a:pt x="264" y="2323"/>
                  </a:cubicBezTo>
                  <a:cubicBezTo>
                    <a:pt x="257" y="2323"/>
                    <a:pt x="250" y="2323"/>
                    <a:pt x="244" y="2320"/>
                  </a:cubicBezTo>
                  <a:cubicBezTo>
                    <a:pt x="260" y="2317"/>
                    <a:pt x="277" y="2317"/>
                    <a:pt x="290" y="2314"/>
                  </a:cubicBezTo>
                  <a:close/>
                  <a:moveTo>
                    <a:pt x="327" y="2317"/>
                  </a:moveTo>
                  <a:lnTo>
                    <a:pt x="327" y="2317"/>
                  </a:lnTo>
                  <a:cubicBezTo>
                    <a:pt x="310" y="2340"/>
                    <a:pt x="294" y="2360"/>
                    <a:pt x="277" y="2370"/>
                  </a:cubicBezTo>
                  <a:lnTo>
                    <a:pt x="327" y="2317"/>
                  </a:lnTo>
                  <a:close/>
                  <a:moveTo>
                    <a:pt x="802" y="3364"/>
                  </a:moveTo>
                  <a:lnTo>
                    <a:pt x="758" y="3424"/>
                  </a:lnTo>
                  <a:cubicBezTo>
                    <a:pt x="755" y="3400"/>
                    <a:pt x="752" y="3390"/>
                    <a:pt x="775" y="3370"/>
                  </a:cubicBezTo>
                  <a:lnTo>
                    <a:pt x="802" y="3364"/>
                  </a:lnTo>
                  <a:close/>
                  <a:moveTo>
                    <a:pt x="845" y="3818"/>
                  </a:moveTo>
                  <a:cubicBezTo>
                    <a:pt x="849" y="3826"/>
                    <a:pt x="835" y="3829"/>
                    <a:pt x="815" y="3832"/>
                  </a:cubicBezTo>
                  <a:lnTo>
                    <a:pt x="845" y="3818"/>
                  </a:lnTo>
                  <a:close/>
                  <a:moveTo>
                    <a:pt x="962" y="3978"/>
                  </a:moveTo>
                  <a:lnTo>
                    <a:pt x="962" y="3978"/>
                  </a:lnTo>
                  <a:cubicBezTo>
                    <a:pt x="968" y="3978"/>
                    <a:pt x="978" y="3982"/>
                    <a:pt x="991" y="3988"/>
                  </a:cubicBezTo>
                  <a:lnTo>
                    <a:pt x="962" y="3978"/>
                  </a:lnTo>
                  <a:close/>
                  <a:moveTo>
                    <a:pt x="1077" y="3948"/>
                  </a:moveTo>
                  <a:lnTo>
                    <a:pt x="1085" y="3958"/>
                  </a:lnTo>
                  <a:lnTo>
                    <a:pt x="1014" y="4031"/>
                  </a:lnTo>
                  <a:lnTo>
                    <a:pt x="1077" y="3948"/>
                  </a:lnTo>
                  <a:close/>
                  <a:moveTo>
                    <a:pt x="1310" y="1"/>
                  </a:moveTo>
                  <a:cubicBezTo>
                    <a:pt x="1267" y="30"/>
                    <a:pt x="1224" y="61"/>
                    <a:pt x="1181" y="90"/>
                  </a:cubicBezTo>
                  <a:cubicBezTo>
                    <a:pt x="1207" y="223"/>
                    <a:pt x="1257" y="349"/>
                    <a:pt x="1281" y="400"/>
                  </a:cubicBezTo>
                  <a:cubicBezTo>
                    <a:pt x="1277" y="403"/>
                    <a:pt x="1274" y="403"/>
                    <a:pt x="1270" y="403"/>
                  </a:cubicBezTo>
                  <a:cubicBezTo>
                    <a:pt x="1204" y="403"/>
                    <a:pt x="1105" y="250"/>
                    <a:pt x="1091" y="210"/>
                  </a:cubicBezTo>
                  <a:lnTo>
                    <a:pt x="1091" y="210"/>
                  </a:lnTo>
                  <a:cubicBezTo>
                    <a:pt x="978" y="297"/>
                    <a:pt x="1174" y="509"/>
                    <a:pt x="1068" y="579"/>
                  </a:cubicBezTo>
                  <a:lnTo>
                    <a:pt x="1131" y="579"/>
                  </a:lnTo>
                  <a:cubicBezTo>
                    <a:pt x="1124" y="613"/>
                    <a:pt x="1022" y="662"/>
                    <a:pt x="1054" y="679"/>
                  </a:cubicBezTo>
                  <a:cubicBezTo>
                    <a:pt x="1005" y="662"/>
                    <a:pt x="915" y="605"/>
                    <a:pt x="888" y="562"/>
                  </a:cubicBezTo>
                  <a:lnTo>
                    <a:pt x="888" y="562"/>
                  </a:lnTo>
                  <a:cubicBezTo>
                    <a:pt x="905" y="625"/>
                    <a:pt x="925" y="692"/>
                    <a:pt x="948" y="755"/>
                  </a:cubicBezTo>
                  <a:cubicBezTo>
                    <a:pt x="931" y="725"/>
                    <a:pt x="812" y="636"/>
                    <a:pt x="795" y="613"/>
                  </a:cubicBezTo>
                  <a:lnTo>
                    <a:pt x="795" y="613"/>
                  </a:lnTo>
                  <a:cubicBezTo>
                    <a:pt x="758" y="645"/>
                    <a:pt x="878" y="785"/>
                    <a:pt x="922" y="788"/>
                  </a:cubicBezTo>
                  <a:lnTo>
                    <a:pt x="892" y="788"/>
                  </a:lnTo>
                  <a:cubicBezTo>
                    <a:pt x="862" y="788"/>
                    <a:pt x="845" y="788"/>
                    <a:pt x="832" y="792"/>
                  </a:cubicBezTo>
                  <a:lnTo>
                    <a:pt x="795" y="792"/>
                  </a:lnTo>
                  <a:cubicBezTo>
                    <a:pt x="775" y="792"/>
                    <a:pt x="749" y="788"/>
                    <a:pt x="686" y="778"/>
                  </a:cubicBezTo>
                  <a:lnTo>
                    <a:pt x="686" y="778"/>
                  </a:lnTo>
                  <a:cubicBezTo>
                    <a:pt x="679" y="808"/>
                    <a:pt x="822" y="878"/>
                    <a:pt x="852" y="878"/>
                  </a:cubicBezTo>
                  <a:cubicBezTo>
                    <a:pt x="852" y="947"/>
                    <a:pt x="822" y="967"/>
                    <a:pt x="789" y="981"/>
                  </a:cubicBezTo>
                  <a:lnTo>
                    <a:pt x="789" y="984"/>
                  </a:lnTo>
                  <a:lnTo>
                    <a:pt x="786" y="981"/>
                  </a:lnTo>
                  <a:cubicBezTo>
                    <a:pt x="752" y="995"/>
                    <a:pt x="729" y="1011"/>
                    <a:pt x="786" y="1091"/>
                  </a:cubicBezTo>
                  <a:cubicBezTo>
                    <a:pt x="719" y="1027"/>
                    <a:pt x="652" y="958"/>
                    <a:pt x="589" y="888"/>
                  </a:cubicBezTo>
                  <a:lnTo>
                    <a:pt x="589" y="888"/>
                  </a:lnTo>
                  <a:lnTo>
                    <a:pt x="786" y="981"/>
                  </a:lnTo>
                  <a:lnTo>
                    <a:pt x="789" y="981"/>
                  </a:lnTo>
                  <a:cubicBezTo>
                    <a:pt x="786" y="895"/>
                    <a:pt x="649" y="815"/>
                    <a:pt x="536" y="742"/>
                  </a:cubicBezTo>
                  <a:cubicBezTo>
                    <a:pt x="523" y="762"/>
                    <a:pt x="506" y="782"/>
                    <a:pt x="493" y="805"/>
                  </a:cubicBezTo>
                  <a:cubicBezTo>
                    <a:pt x="559" y="912"/>
                    <a:pt x="623" y="1014"/>
                    <a:pt x="695" y="1114"/>
                  </a:cubicBezTo>
                  <a:cubicBezTo>
                    <a:pt x="672" y="1094"/>
                    <a:pt x="550" y="998"/>
                    <a:pt x="533" y="991"/>
                  </a:cubicBezTo>
                  <a:lnTo>
                    <a:pt x="533" y="991"/>
                  </a:lnTo>
                  <a:cubicBezTo>
                    <a:pt x="649" y="1084"/>
                    <a:pt x="539" y="1300"/>
                    <a:pt x="483" y="1406"/>
                  </a:cubicBezTo>
                  <a:lnTo>
                    <a:pt x="490" y="1386"/>
                  </a:lnTo>
                  <a:cubicBezTo>
                    <a:pt x="483" y="1380"/>
                    <a:pt x="473" y="1377"/>
                    <a:pt x="467" y="1377"/>
                  </a:cubicBezTo>
                  <a:cubicBezTo>
                    <a:pt x="427" y="1377"/>
                    <a:pt x="380" y="1440"/>
                    <a:pt x="407" y="1483"/>
                  </a:cubicBezTo>
                  <a:cubicBezTo>
                    <a:pt x="380" y="1470"/>
                    <a:pt x="393" y="1463"/>
                    <a:pt x="396" y="1443"/>
                  </a:cubicBezTo>
                  <a:lnTo>
                    <a:pt x="396" y="1443"/>
                  </a:lnTo>
                  <a:cubicBezTo>
                    <a:pt x="260" y="1483"/>
                    <a:pt x="569" y="1616"/>
                    <a:pt x="424" y="1649"/>
                  </a:cubicBezTo>
                  <a:cubicBezTo>
                    <a:pt x="456" y="1585"/>
                    <a:pt x="407" y="1553"/>
                    <a:pt x="353" y="1536"/>
                  </a:cubicBezTo>
                  <a:lnTo>
                    <a:pt x="353" y="1536"/>
                  </a:lnTo>
                  <a:cubicBezTo>
                    <a:pt x="384" y="1613"/>
                    <a:pt x="287" y="1732"/>
                    <a:pt x="459" y="1749"/>
                  </a:cubicBezTo>
                  <a:cubicBezTo>
                    <a:pt x="424" y="1769"/>
                    <a:pt x="424" y="1798"/>
                    <a:pt x="387" y="1798"/>
                  </a:cubicBezTo>
                  <a:cubicBezTo>
                    <a:pt x="376" y="1798"/>
                    <a:pt x="364" y="1795"/>
                    <a:pt x="347" y="1792"/>
                  </a:cubicBezTo>
                  <a:lnTo>
                    <a:pt x="347" y="1792"/>
                  </a:lnTo>
                  <a:lnTo>
                    <a:pt x="413" y="1955"/>
                  </a:lnTo>
                  <a:cubicBezTo>
                    <a:pt x="407" y="1948"/>
                    <a:pt x="387" y="1938"/>
                    <a:pt x="370" y="1938"/>
                  </a:cubicBezTo>
                  <a:cubicBezTo>
                    <a:pt x="353" y="1938"/>
                    <a:pt x="340" y="1944"/>
                    <a:pt x="330" y="1961"/>
                  </a:cubicBezTo>
                  <a:cubicBezTo>
                    <a:pt x="370" y="1888"/>
                    <a:pt x="231" y="1769"/>
                    <a:pt x="350" y="1755"/>
                  </a:cubicBezTo>
                  <a:cubicBezTo>
                    <a:pt x="247" y="1725"/>
                    <a:pt x="184" y="1742"/>
                    <a:pt x="111" y="1679"/>
                  </a:cubicBezTo>
                  <a:lnTo>
                    <a:pt x="111" y="1679"/>
                  </a:lnTo>
                  <a:cubicBezTo>
                    <a:pt x="120" y="1865"/>
                    <a:pt x="274" y="1988"/>
                    <a:pt x="387" y="2101"/>
                  </a:cubicBezTo>
                  <a:lnTo>
                    <a:pt x="297" y="2231"/>
                  </a:lnTo>
                  <a:lnTo>
                    <a:pt x="347" y="2240"/>
                  </a:lnTo>
                  <a:lnTo>
                    <a:pt x="220" y="2257"/>
                  </a:lnTo>
                  <a:cubicBezTo>
                    <a:pt x="247" y="2277"/>
                    <a:pt x="274" y="2287"/>
                    <a:pt x="260" y="2290"/>
                  </a:cubicBezTo>
                  <a:cubicBezTo>
                    <a:pt x="257" y="2290"/>
                    <a:pt x="254" y="2294"/>
                    <a:pt x="250" y="2294"/>
                  </a:cubicBezTo>
                  <a:cubicBezTo>
                    <a:pt x="240" y="2294"/>
                    <a:pt x="231" y="2287"/>
                    <a:pt x="217" y="2280"/>
                  </a:cubicBezTo>
                  <a:lnTo>
                    <a:pt x="217" y="2280"/>
                  </a:lnTo>
                  <a:cubicBezTo>
                    <a:pt x="220" y="2297"/>
                    <a:pt x="234" y="2310"/>
                    <a:pt x="244" y="2317"/>
                  </a:cubicBezTo>
                  <a:cubicBezTo>
                    <a:pt x="240" y="2320"/>
                    <a:pt x="237" y="2320"/>
                    <a:pt x="234" y="2320"/>
                  </a:cubicBezTo>
                  <a:cubicBezTo>
                    <a:pt x="174" y="2320"/>
                    <a:pt x="105" y="2294"/>
                    <a:pt x="41" y="2260"/>
                  </a:cubicBezTo>
                  <a:lnTo>
                    <a:pt x="18" y="2274"/>
                  </a:lnTo>
                  <a:cubicBezTo>
                    <a:pt x="77" y="2333"/>
                    <a:pt x="148" y="2393"/>
                    <a:pt x="214" y="2393"/>
                  </a:cubicBezTo>
                  <a:cubicBezTo>
                    <a:pt x="234" y="2393"/>
                    <a:pt x="257" y="2387"/>
                    <a:pt x="277" y="2370"/>
                  </a:cubicBezTo>
                  <a:lnTo>
                    <a:pt x="277" y="2370"/>
                  </a:lnTo>
                  <a:lnTo>
                    <a:pt x="207" y="2453"/>
                  </a:lnTo>
                  <a:cubicBezTo>
                    <a:pt x="324" y="2550"/>
                    <a:pt x="300" y="2533"/>
                    <a:pt x="400" y="2642"/>
                  </a:cubicBezTo>
                  <a:lnTo>
                    <a:pt x="384" y="2642"/>
                  </a:lnTo>
                  <a:cubicBezTo>
                    <a:pt x="370" y="2642"/>
                    <a:pt x="360" y="2642"/>
                    <a:pt x="350" y="2639"/>
                  </a:cubicBezTo>
                  <a:cubicBezTo>
                    <a:pt x="340" y="2639"/>
                    <a:pt x="330" y="2636"/>
                    <a:pt x="320" y="2636"/>
                  </a:cubicBezTo>
                  <a:cubicBezTo>
                    <a:pt x="310" y="2636"/>
                    <a:pt x="300" y="2639"/>
                    <a:pt x="294" y="2646"/>
                  </a:cubicBezTo>
                  <a:cubicBezTo>
                    <a:pt x="433" y="2712"/>
                    <a:pt x="154" y="2878"/>
                    <a:pt x="284" y="2881"/>
                  </a:cubicBezTo>
                  <a:cubicBezTo>
                    <a:pt x="300" y="2908"/>
                    <a:pt x="324" y="2912"/>
                    <a:pt x="347" y="2912"/>
                  </a:cubicBezTo>
                  <a:lnTo>
                    <a:pt x="393" y="2912"/>
                  </a:lnTo>
                  <a:cubicBezTo>
                    <a:pt x="407" y="2912"/>
                    <a:pt x="424" y="2912"/>
                    <a:pt x="433" y="2921"/>
                  </a:cubicBezTo>
                  <a:cubicBezTo>
                    <a:pt x="420" y="2925"/>
                    <a:pt x="393" y="2925"/>
                    <a:pt x="393" y="2938"/>
                  </a:cubicBezTo>
                  <a:lnTo>
                    <a:pt x="487" y="2968"/>
                  </a:lnTo>
                  <a:cubicBezTo>
                    <a:pt x="483" y="2975"/>
                    <a:pt x="476" y="2978"/>
                    <a:pt x="470" y="2978"/>
                  </a:cubicBezTo>
                  <a:cubicBezTo>
                    <a:pt x="463" y="2978"/>
                    <a:pt x="456" y="2975"/>
                    <a:pt x="450" y="2975"/>
                  </a:cubicBezTo>
                  <a:cubicBezTo>
                    <a:pt x="443" y="2971"/>
                    <a:pt x="436" y="2971"/>
                    <a:pt x="430" y="2971"/>
                  </a:cubicBezTo>
                  <a:cubicBezTo>
                    <a:pt x="416" y="2971"/>
                    <a:pt x="404" y="2975"/>
                    <a:pt x="393" y="3001"/>
                  </a:cubicBezTo>
                  <a:cubicBezTo>
                    <a:pt x="479" y="3085"/>
                    <a:pt x="543" y="3121"/>
                    <a:pt x="523" y="3211"/>
                  </a:cubicBezTo>
                  <a:cubicBezTo>
                    <a:pt x="536" y="3231"/>
                    <a:pt x="550" y="3240"/>
                    <a:pt x="563" y="3240"/>
                  </a:cubicBezTo>
                  <a:cubicBezTo>
                    <a:pt x="583" y="3240"/>
                    <a:pt x="603" y="3224"/>
                    <a:pt x="623" y="3208"/>
                  </a:cubicBezTo>
                  <a:cubicBezTo>
                    <a:pt x="643" y="3194"/>
                    <a:pt x="659" y="3177"/>
                    <a:pt x="669" y="3177"/>
                  </a:cubicBezTo>
                  <a:cubicBezTo>
                    <a:pt x="679" y="3177"/>
                    <a:pt x="686" y="3184"/>
                    <a:pt x="686" y="3204"/>
                  </a:cubicBezTo>
                  <a:cubicBezTo>
                    <a:pt x="623" y="3240"/>
                    <a:pt x="550" y="3280"/>
                    <a:pt x="563" y="3340"/>
                  </a:cubicBezTo>
                  <a:cubicBezTo>
                    <a:pt x="573" y="3344"/>
                    <a:pt x="586" y="3344"/>
                    <a:pt x="599" y="3344"/>
                  </a:cubicBezTo>
                  <a:lnTo>
                    <a:pt x="646" y="3344"/>
                  </a:lnTo>
                  <a:cubicBezTo>
                    <a:pt x="672" y="3344"/>
                    <a:pt x="695" y="3347"/>
                    <a:pt x="719" y="3364"/>
                  </a:cubicBezTo>
                  <a:lnTo>
                    <a:pt x="616" y="3404"/>
                  </a:lnTo>
                  <a:cubicBezTo>
                    <a:pt x="639" y="3447"/>
                    <a:pt x="672" y="3476"/>
                    <a:pt x="603" y="3510"/>
                  </a:cubicBezTo>
                  <a:cubicBezTo>
                    <a:pt x="659" y="3530"/>
                    <a:pt x="669" y="3556"/>
                    <a:pt x="663" y="3583"/>
                  </a:cubicBezTo>
                  <a:cubicBezTo>
                    <a:pt x="669" y="3586"/>
                    <a:pt x="676" y="3590"/>
                    <a:pt x="686" y="3590"/>
                  </a:cubicBezTo>
                  <a:cubicBezTo>
                    <a:pt x="762" y="3590"/>
                    <a:pt x="835" y="3430"/>
                    <a:pt x="865" y="3400"/>
                  </a:cubicBezTo>
                  <a:lnTo>
                    <a:pt x="865" y="3400"/>
                  </a:lnTo>
                  <a:cubicBezTo>
                    <a:pt x="825" y="3496"/>
                    <a:pt x="888" y="3516"/>
                    <a:pt x="795" y="3616"/>
                  </a:cubicBezTo>
                  <a:lnTo>
                    <a:pt x="735" y="3576"/>
                  </a:lnTo>
                  <a:lnTo>
                    <a:pt x="735" y="3576"/>
                  </a:lnTo>
                  <a:cubicBezTo>
                    <a:pt x="686" y="3766"/>
                    <a:pt x="931" y="3609"/>
                    <a:pt x="772" y="3786"/>
                  </a:cubicBezTo>
                  <a:cubicBezTo>
                    <a:pt x="758" y="3763"/>
                    <a:pt x="729" y="3743"/>
                    <a:pt x="695" y="3743"/>
                  </a:cubicBezTo>
                  <a:cubicBezTo>
                    <a:pt x="672" y="3743"/>
                    <a:pt x="649" y="3752"/>
                    <a:pt x="632" y="3775"/>
                  </a:cubicBezTo>
                  <a:cubicBezTo>
                    <a:pt x="663" y="3789"/>
                    <a:pt x="692" y="3798"/>
                    <a:pt x="723" y="3809"/>
                  </a:cubicBezTo>
                  <a:cubicBezTo>
                    <a:pt x="719" y="3812"/>
                    <a:pt x="712" y="3815"/>
                    <a:pt x="709" y="3815"/>
                  </a:cubicBezTo>
                  <a:cubicBezTo>
                    <a:pt x="706" y="3815"/>
                    <a:pt x="703" y="3812"/>
                    <a:pt x="699" y="3812"/>
                  </a:cubicBezTo>
                  <a:cubicBezTo>
                    <a:pt x="695" y="3812"/>
                    <a:pt x="689" y="3809"/>
                    <a:pt x="689" y="3809"/>
                  </a:cubicBezTo>
                  <a:cubicBezTo>
                    <a:pt x="683" y="3809"/>
                    <a:pt x="676" y="3815"/>
                    <a:pt x="672" y="3832"/>
                  </a:cubicBezTo>
                  <a:cubicBezTo>
                    <a:pt x="692" y="3832"/>
                    <a:pt x="729" y="3835"/>
                    <a:pt x="762" y="3835"/>
                  </a:cubicBezTo>
                  <a:cubicBezTo>
                    <a:pt x="782" y="3835"/>
                    <a:pt x="798" y="3835"/>
                    <a:pt x="815" y="3832"/>
                  </a:cubicBezTo>
                  <a:lnTo>
                    <a:pt x="815" y="3832"/>
                  </a:lnTo>
                  <a:lnTo>
                    <a:pt x="809" y="3835"/>
                  </a:lnTo>
                  <a:cubicBezTo>
                    <a:pt x="834" y="3865"/>
                    <a:pt x="861" y="3894"/>
                    <a:pt x="887" y="3920"/>
                  </a:cubicBezTo>
                  <a:lnTo>
                    <a:pt x="887" y="3920"/>
                  </a:lnTo>
                  <a:cubicBezTo>
                    <a:pt x="886" y="3919"/>
                    <a:pt x="884" y="3918"/>
                    <a:pt x="882" y="3918"/>
                  </a:cubicBezTo>
                  <a:cubicBezTo>
                    <a:pt x="868" y="3918"/>
                    <a:pt x="852" y="3935"/>
                    <a:pt x="862" y="3952"/>
                  </a:cubicBezTo>
                  <a:lnTo>
                    <a:pt x="958" y="3978"/>
                  </a:lnTo>
                  <a:cubicBezTo>
                    <a:pt x="922" y="3978"/>
                    <a:pt x="912" y="4018"/>
                    <a:pt x="925" y="4058"/>
                  </a:cubicBezTo>
                  <a:cubicBezTo>
                    <a:pt x="935" y="4082"/>
                    <a:pt x="951" y="4091"/>
                    <a:pt x="975" y="4091"/>
                  </a:cubicBezTo>
                  <a:cubicBezTo>
                    <a:pt x="998" y="4091"/>
                    <a:pt x="1025" y="4082"/>
                    <a:pt x="1051" y="4071"/>
                  </a:cubicBezTo>
                  <a:cubicBezTo>
                    <a:pt x="1077" y="4058"/>
                    <a:pt x="1101" y="4048"/>
                    <a:pt x="1117" y="4048"/>
                  </a:cubicBezTo>
                  <a:cubicBezTo>
                    <a:pt x="1134" y="4048"/>
                    <a:pt x="1141" y="4062"/>
                    <a:pt x="1137" y="4094"/>
                  </a:cubicBezTo>
                  <a:cubicBezTo>
                    <a:pt x="1131" y="4085"/>
                    <a:pt x="1117" y="4094"/>
                    <a:pt x="1111" y="4082"/>
                  </a:cubicBezTo>
                  <a:lnTo>
                    <a:pt x="1105" y="4145"/>
                  </a:lnTo>
                  <a:cubicBezTo>
                    <a:pt x="1144" y="4114"/>
                    <a:pt x="1174" y="4101"/>
                    <a:pt x="1197" y="4101"/>
                  </a:cubicBezTo>
                  <a:cubicBezTo>
                    <a:pt x="1234" y="4101"/>
                    <a:pt x="1261" y="4121"/>
                    <a:pt x="1287" y="4145"/>
                  </a:cubicBezTo>
                  <a:cubicBezTo>
                    <a:pt x="1307" y="4164"/>
                    <a:pt x="1333" y="4181"/>
                    <a:pt x="1364" y="4181"/>
                  </a:cubicBezTo>
                  <a:cubicBezTo>
                    <a:pt x="1393" y="4181"/>
                    <a:pt x="1424" y="4168"/>
                    <a:pt x="1460" y="4125"/>
                  </a:cubicBezTo>
                  <a:lnTo>
                    <a:pt x="1460" y="4125"/>
                  </a:lnTo>
                  <a:cubicBezTo>
                    <a:pt x="1443" y="4231"/>
                    <a:pt x="1430" y="4174"/>
                    <a:pt x="1297" y="4208"/>
                  </a:cubicBezTo>
                  <a:lnTo>
                    <a:pt x="1304" y="4297"/>
                  </a:lnTo>
                  <a:cubicBezTo>
                    <a:pt x="1281" y="4287"/>
                    <a:pt x="1274" y="4261"/>
                    <a:pt x="1241" y="4261"/>
                  </a:cubicBezTo>
                  <a:lnTo>
                    <a:pt x="1237" y="4261"/>
                  </a:lnTo>
                  <a:cubicBezTo>
                    <a:pt x="1241" y="4330"/>
                    <a:pt x="1281" y="4350"/>
                    <a:pt x="1330" y="4350"/>
                  </a:cubicBezTo>
                  <a:cubicBezTo>
                    <a:pt x="1373" y="4350"/>
                    <a:pt x="1420" y="4337"/>
                    <a:pt x="1450" y="4324"/>
                  </a:cubicBezTo>
                  <a:lnTo>
                    <a:pt x="1450" y="4324"/>
                  </a:lnTo>
                  <a:cubicBezTo>
                    <a:pt x="1456" y="4370"/>
                    <a:pt x="1324" y="4450"/>
                    <a:pt x="1424" y="4473"/>
                  </a:cubicBezTo>
                  <a:cubicBezTo>
                    <a:pt x="1436" y="4476"/>
                    <a:pt x="1443" y="4476"/>
                    <a:pt x="1453" y="4476"/>
                  </a:cubicBezTo>
                  <a:lnTo>
                    <a:pt x="1460" y="4476"/>
                  </a:lnTo>
                  <a:cubicBezTo>
                    <a:pt x="1480" y="4390"/>
                    <a:pt x="1496" y="4301"/>
                    <a:pt x="1510" y="4208"/>
                  </a:cubicBezTo>
                  <a:cubicBezTo>
                    <a:pt x="1596" y="3699"/>
                    <a:pt x="1636" y="3111"/>
                    <a:pt x="1636" y="2470"/>
                  </a:cubicBezTo>
                  <a:cubicBezTo>
                    <a:pt x="1636" y="1841"/>
                    <a:pt x="1596" y="1164"/>
                    <a:pt x="1526" y="449"/>
                  </a:cubicBezTo>
                  <a:lnTo>
                    <a:pt x="1450" y="483"/>
                  </a:lnTo>
                  <a:cubicBezTo>
                    <a:pt x="1467" y="466"/>
                    <a:pt x="1500" y="413"/>
                    <a:pt x="1450" y="380"/>
                  </a:cubicBezTo>
                  <a:cubicBezTo>
                    <a:pt x="1430" y="396"/>
                    <a:pt x="1420" y="403"/>
                    <a:pt x="1413" y="403"/>
                  </a:cubicBezTo>
                  <a:cubicBezTo>
                    <a:pt x="1396" y="403"/>
                    <a:pt x="1387" y="383"/>
                    <a:pt x="1347" y="380"/>
                  </a:cubicBezTo>
                  <a:cubicBezTo>
                    <a:pt x="1337" y="294"/>
                    <a:pt x="1324" y="144"/>
                    <a:pt x="1310"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9"/>
            <p:cNvSpPr/>
            <p:nvPr/>
          </p:nvSpPr>
          <p:spPr>
            <a:xfrm>
              <a:off x="4589438" y="1989714"/>
              <a:ext cx="51999" cy="123982"/>
            </a:xfrm>
            <a:custGeom>
              <a:avLst/>
              <a:gdLst/>
              <a:ahLst/>
              <a:cxnLst/>
              <a:rect l="l" t="t" r="r" b="b"/>
              <a:pathLst>
                <a:path w="1517" h="3617" extrusionOk="0">
                  <a:moveTo>
                    <a:pt x="1483" y="0"/>
                  </a:moveTo>
                  <a:lnTo>
                    <a:pt x="1483" y="0"/>
                  </a:lnTo>
                  <a:cubicBezTo>
                    <a:pt x="1409" y="84"/>
                    <a:pt x="1439" y="273"/>
                    <a:pt x="1496" y="346"/>
                  </a:cubicBezTo>
                  <a:cubicBezTo>
                    <a:pt x="1502" y="333"/>
                    <a:pt x="1509" y="319"/>
                    <a:pt x="1516" y="307"/>
                  </a:cubicBezTo>
                  <a:cubicBezTo>
                    <a:pt x="1502" y="207"/>
                    <a:pt x="1496" y="104"/>
                    <a:pt x="1483" y="0"/>
                  </a:cubicBezTo>
                  <a:close/>
                  <a:moveTo>
                    <a:pt x="190" y="2098"/>
                  </a:moveTo>
                  <a:lnTo>
                    <a:pt x="190" y="2098"/>
                  </a:lnTo>
                  <a:cubicBezTo>
                    <a:pt x="164" y="2121"/>
                    <a:pt x="160" y="2141"/>
                    <a:pt x="167" y="2161"/>
                  </a:cubicBezTo>
                  <a:cubicBezTo>
                    <a:pt x="200" y="2138"/>
                    <a:pt x="213" y="2118"/>
                    <a:pt x="190" y="2098"/>
                  </a:cubicBezTo>
                  <a:close/>
                  <a:moveTo>
                    <a:pt x="4" y="2154"/>
                  </a:moveTo>
                  <a:cubicBezTo>
                    <a:pt x="1" y="2173"/>
                    <a:pt x="1" y="2193"/>
                    <a:pt x="1" y="2210"/>
                  </a:cubicBezTo>
                  <a:cubicBezTo>
                    <a:pt x="10" y="2217"/>
                    <a:pt x="24" y="2224"/>
                    <a:pt x="37" y="2230"/>
                  </a:cubicBezTo>
                  <a:cubicBezTo>
                    <a:pt x="61" y="2221"/>
                    <a:pt x="87" y="2204"/>
                    <a:pt x="110" y="2193"/>
                  </a:cubicBezTo>
                  <a:cubicBezTo>
                    <a:pt x="73" y="2173"/>
                    <a:pt x="37" y="2154"/>
                    <a:pt x="4" y="2154"/>
                  </a:cubicBezTo>
                  <a:close/>
                  <a:moveTo>
                    <a:pt x="659" y="3556"/>
                  </a:moveTo>
                  <a:cubicBezTo>
                    <a:pt x="652" y="3586"/>
                    <a:pt x="632" y="3616"/>
                    <a:pt x="665" y="3616"/>
                  </a:cubicBezTo>
                  <a:cubicBezTo>
                    <a:pt x="675" y="3616"/>
                    <a:pt x="688" y="3613"/>
                    <a:pt x="711" y="3606"/>
                  </a:cubicBezTo>
                  <a:cubicBezTo>
                    <a:pt x="748" y="3569"/>
                    <a:pt x="682" y="3563"/>
                    <a:pt x="659" y="3556"/>
                  </a:cubicBez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9"/>
            <p:cNvSpPr/>
            <p:nvPr/>
          </p:nvSpPr>
          <p:spPr>
            <a:xfrm>
              <a:off x="4622242" y="2125008"/>
              <a:ext cx="1063" cy="411"/>
            </a:xfrm>
            <a:custGeom>
              <a:avLst/>
              <a:gdLst/>
              <a:ahLst/>
              <a:cxnLst/>
              <a:rect l="l" t="t" r="r" b="b"/>
              <a:pathLst>
                <a:path w="31" h="12" extrusionOk="0">
                  <a:moveTo>
                    <a:pt x="1" y="1"/>
                  </a:moveTo>
                  <a:lnTo>
                    <a:pt x="30" y="11"/>
                  </a:lnTo>
                  <a:cubicBezTo>
                    <a:pt x="17" y="5"/>
                    <a:pt x="7" y="1"/>
                    <a:pt x="1" y="1"/>
                  </a:cubicBez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9"/>
            <p:cNvSpPr/>
            <p:nvPr/>
          </p:nvSpPr>
          <p:spPr>
            <a:xfrm>
              <a:off x="4617238" y="2119558"/>
              <a:ext cx="1165" cy="480"/>
            </a:xfrm>
            <a:custGeom>
              <a:avLst/>
              <a:gdLst/>
              <a:ahLst/>
              <a:cxnLst/>
              <a:rect l="l" t="t" r="r" b="b"/>
              <a:pathLst>
                <a:path w="34" h="14" extrusionOk="0">
                  <a:moveTo>
                    <a:pt x="30" y="0"/>
                  </a:moveTo>
                  <a:lnTo>
                    <a:pt x="0" y="14"/>
                  </a:lnTo>
                  <a:cubicBezTo>
                    <a:pt x="20" y="11"/>
                    <a:pt x="34" y="8"/>
                    <a:pt x="30" y="0"/>
                  </a:cubicBez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9"/>
            <p:cNvSpPr/>
            <p:nvPr/>
          </p:nvSpPr>
          <p:spPr>
            <a:xfrm>
              <a:off x="4609388" y="1984127"/>
              <a:ext cx="5587" cy="2571"/>
            </a:xfrm>
            <a:custGeom>
              <a:avLst/>
              <a:gdLst/>
              <a:ahLst/>
              <a:cxnLst/>
              <a:rect l="l" t="t" r="r" b="b"/>
              <a:pathLst>
                <a:path w="163" h="75" extrusionOk="0">
                  <a:moveTo>
                    <a:pt x="27" y="1"/>
                  </a:moveTo>
                  <a:cubicBezTo>
                    <a:pt x="7" y="1"/>
                    <a:pt x="0" y="11"/>
                    <a:pt x="23" y="31"/>
                  </a:cubicBezTo>
                  <a:lnTo>
                    <a:pt x="86" y="74"/>
                  </a:lnTo>
                  <a:cubicBezTo>
                    <a:pt x="106" y="41"/>
                    <a:pt x="133" y="28"/>
                    <a:pt x="163" y="24"/>
                  </a:cubicBezTo>
                  <a:cubicBezTo>
                    <a:pt x="117" y="17"/>
                    <a:pt x="57" y="1"/>
                    <a:pt x="27" y="1"/>
                  </a:cubicBez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9"/>
            <p:cNvSpPr/>
            <p:nvPr/>
          </p:nvSpPr>
          <p:spPr>
            <a:xfrm>
              <a:off x="4588410" y="2065022"/>
              <a:ext cx="2297" cy="1611"/>
            </a:xfrm>
            <a:custGeom>
              <a:avLst/>
              <a:gdLst/>
              <a:ahLst/>
              <a:cxnLst/>
              <a:rect l="l" t="t" r="r" b="b"/>
              <a:pathLst>
                <a:path w="67" h="47" extrusionOk="0">
                  <a:moveTo>
                    <a:pt x="1" y="0"/>
                  </a:moveTo>
                  <a:cubicBezTo>
                    <a:pt x="11" y="7"/>
                    <a:pt x="17" y="16"/>
                    <a:pt x="27" y="27"/>
                  </a:cubicBezTo>
                  <a:cubicBezTo>
                    <a:pt x="34" y="33"/>
                    <a:pt x="40" y="40"/>
                    <a:pt x="44" y="47"/>
                  </a:cubicBezTo>
                  <a:lnTo>
                    <a:pt x="67" y="33"/>
                  </a:lnTo>
                  <a:cubicBezTo>
                    <a:pt x="54" y="27"/>
                    <a:pt x="40" y="20"/>
                    <a:pt x="31" y="13"/>
                  </a:cubicBezTo>
                  <a:cubicBezTo>
                    <a:pt x="20" y="10"/>
                    <a:pt x="11" y="4"/>
                    <a:pt x="1" y="0"/>
                  </a:cubicBez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9"/>
            <p:cNvSpPr/>
            <p:nvPr/>
          </p:nvSpPr>
          <p:spPr>
            <a:xfrm>
              <a:off x="4598762" y="2068073"/>
              <a:ext cx="1748" cy="1885"/>
            </a:xfrm>
            <a:custGeom>
              <a:avLst/>
              <a:gdLst/>
              <a:ahLst/>
              <a:cxnLst/>
              <a:rect l="l" t="t" r="r" b="b"/>
              <a:pathLst>
                <a:path w="51" h="55" extrusionOk="0">
                  <a:moveTo>
                    <a:pt x="51" y="1"/>
                  </a:moveTo>
                  <a:lnTo>
                    <a:pt x="1" y="54"/>
                  </a:lnTo>
                  <a:cubicBezTo>
                    <a:pt x="18" y="44"/>
                    <a:pt x="34" y="24"/>
                    <a:pt x="51" y="1"/>
                  </a:cubicBez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9"/>
            <p:cNvSpPr/>
            <p:nvPr/>
          </p:nvSpPr>
          <p:spPr>
            <a:xfrm>
              <a:off x="4599002" y="2138925"/>
              <a:ext cx="1954" cy="617"/>
            </a:xfrm>
            <a:custGeom>
              <a:avLst/>
              <a:gdLst/>
              <a:ahLst/>
              <a:cxnLst/>
              <a:rect l="l" t="t" r="r" b="b"/>
              <a:pathLst>
                <a:path w="57" h="18" extrusionOk="0">
                  <a:moveTo>
                    <a:pt x="27" y="1"/>
                  </a:moveTo>
                  <a:cubicBezTo>
                    <a:pt x="17" y="1"/>
                    <a:pt x="7" y="4"/>
                    <a:pt x="1" y="14"/>
                  </a:cubicBezTo>
                  <a:cubicBezTo>
                    <a:pt x="11" y="18"/>
                    <a:pt x="21" y="18"/>
                    <a:pt x="30" y="18"/>
                  </a:cubicBezTo>
                  <a:cubicBezTo>
                    <a:pt x="41" y="18"/>
                    <a:pt x="50" y="14"/>
                    <a:pt x="57" y="7"/>
                  </a:cubicBezTo>
                  <a:cubicBezTo>
                    <a:pt x="44" y="4"/>
                    <a:pt x="34" y="1"/>
                    <a:pt x="27" y="1"/>
                  </a:cubicBez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9"/>
            <p:cNvSpPr/>
            <p:nvPr/>
          </p:nvSpPr>
          <p:spPr>
            <a:xfrm>
              <a:off x="4616209" y="2022278"/>
              <a:ext cx="137" cy="171"/>
            </a:xfrm>
            <a:custGeom>
              <a:avLst/>
              <a:gdLst/>
              <a:ahLst/>
              <a:cxnLst/>
              <a:rect l="l" t="t" r="r" b="b"/>
              <a:pathLst>
                <a:path w="4" h="5" extrusionOk="0">
                  <a:moveTo>
                    <a:pt x="1" y="1"/>
                  </a:moveTo>
                  <a:lnTo>
                    <a:pt x="4" y="4"/>
                  </a:lnTo>
                  <a:lnTo>
                    <a:pt x="4" y="1"/>
                  </a:ln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9"/>
            <p:cNvSpPr/>
            <p:nvPr/>
          </p:nvSpPr>
          <p:spPr>
            <a:xfrm>
              <a:off x="4609491" y="2019090"/>
              <a:ext cx="6753" cy="7027"/>
            </a:xfrm>
            <a:custGeom>
              <a:avLst/>
              <a:gdLst/>
              <a:ahLst/>
              <a:cxnLst/>
              <a:rect l="l" t="t" r="r" b="b"/>
              <a:pathLst>
                <a:path w="197" h="205" extrusionOk="0">
                  <a:moveTo>
                    <a:pt x="0" y="1"/>
                  </a:moveTo>
                  <a:lnTo>
                    <a:pt x="0" y="1"/>
                  </a:lnTo>
                  <a:cubicBezTo>
                    <a:pt x="63" y="71"/>
                    <a:pt x="130" y="140"/>
                    <a:pt x="197" y="204"/>
                  </a:cubicBezTo>
                  <a:cubicBezTo>
                    <a:pt x="140" y="124"/>
                    <a:pt x="163" y="108"/>
                    <a:pt x="197" y="94"/>
                  </a:cubicBezTo>
                  <a:lnTo>
                    <a:pt x="0" y="1"/>
                  </a:ln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9"/>
            <p:cNvSpPr/>
            <p:nvPr/>
          </p:nvSpPr>
          <p:spPr>
            <a:xfrm>
              <a:off x="4573362" y="1973295"/>
              <a:ext cx="68281" cy="192537"/>
            </a:xfrm>
            <a:custGeom>
              <a:avLst/>
              <a:gdLst/>
              <a:ahLst/>
              <a:cxnLst/>
              <a:rect l="l" t="t" r="r" b="b"/>
              <a:pathLst>
                <a:path w="1992" h="5617" extrusionOk="0">
                  <a:moveTo>
                    <a:pt x="984" y="875"/>
                  </a:moveTo>
                  <a:cubicBezTo>
                    <a:pt x="990" y="881"/>
                    <a:pt x="993" y="886"/>
                    <a:pt x="998" y="892"/>
                  </a:cubicBezTo>
                  <a:lnTo>
                    <a:pt x="998" y="892"/>
                  </a:lnTo>
                  <a:cubicBezTo>
                    <a:pt x="988" y="883"/>
                    <a:pt x="976" y="887"/>
                    <a:pt x="984" y="875"/>
                  </a:cubicBezTo>
                  <a:close/>
                  <a:moveTo>
                    <a:pt x="659" y="2577"/>
                  </a:moveTo>
                  <a:cubicBezTo>
                    <a:pt x="682" y="2597"/>
                    <a:pt x="669" y="2617"/>
                    <a:pt x="636" y="2640"/>
                  </a:cubicBezTo>
                  <a:cubicBezTo>
                    <a:pt x="629" y="2620"/>
                    <a:pt x="633" y="2600"/>
                    <a:pt x="659" y="2577"/>
                  </a:cubicBezTo>
                  <a:close/>
                  <a:moveTo>
                    <a:pt x="1128" y="4035"/>
                  </a:moveTo>
                  <a:cubicBezTo>
                    <a:pt x="1151" y="4042"/>
                    <a:pt x="1217" y="4048"/>
                    <a:pt x="1180" y="4085"/>
                  </a:cubicBezTo>
                  <a:cubicBezTo>
                    <a:pt x="1157" y="4092"/>
                    <a:pt x="1144" y="4095"/>
                    <a:pt x="1134" y="4095"/>
                  </a:cubicBezTo>
                  <a:cubicBezTo>
                    <a:pt x="1101" y="4095"/>
                    <a:pt x="1121" y="4065"/>
                    <a:pt x="1128" y="4035"/>
                  </a:cubicBezTo>
                  <a:close/>
                  <a:moveTo>
                    <a:pt x="1352" y="4369"/>
                  </a:moveTo>
                  <a:cubicBezTo>
                    <a:pt x="1352" y="4370"/>
                    <a:pt x="1353" y="4370"/>
                    <a:pt x="1353" y="4371"/>
                  </a:cubicBezTo>
                  <a:cubicBezTo>
                    <a:pt x="1353" y="4371"/>
                    <a:pt x="1353" y="4370"/>
                    <a:pt x="1352" y="4369"/>
                  </a:cubicBezTo>
                  <a:close/>
                  <a:moveTo>
                    <a:pt x="1892" y="1"/>
                  </a:moveTo>
                  <a:cubicBezTo>
                    <a:pt x="1832" y="11"/>
                    <a:pt x="1766" y="18"/>
                    <a:pt x="1709" y="54"/>
                  </a:cubicBezTo>
                  <a:cubicBezTo>
                    <a:pt x="1702" y="28"/>
                    <a:pt x="1729" y="18"/>
                    <a:pt x="1752" y="18"/>
                  </a:cubicBezTo>
                  <a:lnTo>
                    <a:pt x="1766" y="18"/>
                  </a:lnTo>
                  <a:cubicBezTo>
                    <a:pt x="1742" y="11"/>
                    <a:pt x="1722" y="8"/>
                    <a:pt x="1706" y="8"/>
                  </a:cubicBezTo>
                  <a:cubicBezTo>
                    <a:pt x="1629" y="8"/>
                    <a:pt x="1579" y="68"/>
                    <a:pt x="1542" y="131"/>
                  </a:cubicBezTo>
                  <a:cubicBezTo>
                    <a:pt x="1496" y="211"/>
                    <a:pt x="1453" y="284"/>
                    <a:pt x="1360" y="284"/>
                  </a:cubicBezTo>
                  <a:lnTo>
                    <a:pt x="1357" y="284"/>
                  </a:lnTo>
                  <a:cubicBezTo>
                    <a:pt x="1347" y="330"/>
                    <a:pt x="1320" y="340"/>
                    <a:pt x="1287" y="340"/>
                  </a:cubicBezTo>
                  <a:cubicBezTo>
                    <a:pt x="1290" y="337"/>
                    <a:pt x="1290" y="333"/>
                    <a:pt x="1290" y="330"/>
                  </a:cubicBezTo>
                  <a:lnTo>
                    <a:pt x="1290" y="330"/>
                  </a:lnTo>
                  <a:cubicBezTo>
                    <a:pt x="1290" y="333"/>
                    <a:pt x="1283" y="337"/>
                    <a:pt x="1280" y="340"/>
                  </a:cubicBezTo>
                  <a:lnTo>
                    <a:pt x="1214" y="340"/>
                  </a:lnTo>
                  <a:cubicBezTo>
                    <a:pt x="1231" y="344"/>
                    <a:pt x="1251" y="347"/>
                    <a:pt x="1263" y="347"/>
                  </a:cubicBezTo>
                  <a:lnTo>
                    <a:pt x="1274" y="347"/>
                  </a:lnTo>
                  <a:cubicBezTo>
                    <a:pt x="1254" y="367"/>
                    <a:pt x="1223" y="400"/>
                    <a:pt x="1207" y="440"/>
                  </a:cubicBezTo>
                  <a:lnTo>
                    <a:pt x="1137" y="390"/>
                  </a:lnTo>
                  <a:cubicBezTo>
                    <a:pt x="1134" y="396"/>
                    <a:pt x="1134" y="396"/>
                    <a:pt x="1131" y="400"/>
                  </a:cubicBezTo>
                  <a:cubicBezTo>
                    <a:pt x="1078" y="404"/>
                    <a:pt x="1131" y="450"/>
                    <a:pt x="1191" y="479"/>
                  </a:cubicBezTo>
                  <a:cubicBezTo>
                    <a:pt x="1184" y="503"/>
                    <a:pt x="1180" y="530"/>
                    <a:pt x="1184" y="556"/>
                  </a:cubicBezTo>
                  <a:cubicBezTo>
                    <a:pt x="1164" y="543"/>
                    <a:pt x="1151" y="539"/>
                    <a:pt x="1141" y="539"/>
                  </a:cubicBezTo>
                  <a:cubicBezTo>
                    <a:pt x="1117" y="539"/>
                    <a:pt x="1111" y="556"/>
                    <a:pt x="1101" y="576"/>
                  </a:cubicBezTo>
                  <a:cubicBezTo>
                    <a:pt x="1094" y="593"/>
                    <a:pt x="1084" y="613"/>
                    <a:pt x="1058" y="613"/>
                  </a:cubicBezTo>
                  <a:cubicBezTo>
                    <a:pt x="1044" y="613"/>
                    <a:pt x="1028" y="606"/>
                    <a:pt x="1008" y="596"/>
                  </a:cubicBezTo>
                  <a:lnTo>
                    <a:pt x="1008" y="596"/>
                  </a:lnTo>
                  <a:cubicBezTo>
                    <a:pt x="1024" y="629"/>
                    <a:pt x="995" y="676"/>
                    <a:pt x="975" y="726"/>
                  </a:cubicBezTo>
                  <a:cubicBezTo>
                    <a:pt x="964" y="775"/>
                    <a:pt x="955" y="825"/>
                    <a:pt x="984" y="872"/>
                  </a:cubicBezTo>
                  <a:cubicBezTo>
                    <a:pt x="941" y="892"/>
                    <a:pt x="901" y="918"/>
                    <a:pt x="912" y="975"/>
                  </a:cubicBezTo>
                  <a:lnTo>
                    <a:pt x="815" y="925"/>
                  </a:lnTo>
                  <a:lnTo>
                    <a:pt x="815" y="925"/>
                  </a:lnTo>
                  <a:cubicBezTo>
                    <a:pt x="832" y="978"/>
                    <a:pt x="849" y="1034"/>
                    <a:pt x="869" y="1088"/>
                  </a:cubicBezTo>
                  <a:cubicBezTo>
                    <a:pt x="849" y="1091"/>
                    <a:pt x="829" y="1094"/>
                    <a:pt x="812" y="1094"/>
                  </a:cubicBezTo>
                  <a:cubicBezTo>
                    <a:pt x="762" y="1094"/>
                    <a:pt x="732" y="1074"/>
                    <a:pt x="709" y="1002"/>
                  </a:cubicBezTo>
                  <a:lnTo>
                    <a:pt x="709" y="1002"/>
                  </a:lnTo>
                  <a:cubicBezTo>
                    <a:pt x="729" y="1194"/>
                    <a:pt x="679" y="1128"/>
                    <a:pt x="719" y="1297"/>
                  </a:cubicBezTo>
                  <a:lnTo>
                    <a:pt x="662" y="1257"/>
                  </a:lnTo>
                  <a:lnTo>
                    <a:pt x="662" y="1257"/>
                  </a:lnTo>
                  <a:cubicBezTo>
                    <a:pt x="642" y="1294"/>
                    <a:pt x="689" y="1396"/>
                    <a:pt x="633" y="1396"/>
                  </a:cubicBezTo>
                  <a:lnTo>
                    <a:pt x="629" y="1396"/>
                  </a:lnTo>
                  <a:cubicBezTo>
                    <a:pt x="459" y="1420"/>
                    <a:pt x="403" y="1815"/>
                    <a:pt x="227" y="2028"/>
                  </a:cubicBezTo>
                  <a:cubicBezTo>
                    <a:pt x="430" y="2031"/>
                    <a:pt x="111" y="2125"/>
                    <a:pt x="260" y="2171"/>
                  </a:cubicBezTo>
                  <a:cubicBezTo>
                    <a:pt x="234" y="2171"/>
                    <a:pt x="211" y="2184"/>
                    <a:pt x="191" y="2184"/>
                  </a:cubicBezTo>
                  <a:cubicBezTo>
                    <a:pt x="174" y="2184"/>
                    <a:pt x="160" y="2178"/>
                    <a:pt x="147" y="2154"/>
                  </a:cubicBezTo>
                  <a:lnTo>
                    <a:pt x="147" y="2154"/>
                  </a:lnTo>
                  <a:cubicBezTo>
                    <a:pt x="167" y="2294"/>
                    <a:pt x="27" y="2341"/>
                    <a:pt x="151" y="2447"/>
                  </a:cubicBezTo>
                  <a:cubicBezTo>
                    <a:pt x="144" y="2450"/>
                    <a:pt x="140" y="2450"/>
                    <a:pt x="137" y="2450"/>
                  </a:cubicBezTo>
                  <a:cubicBezTo>
                    <a:pt x="121" y="2450"/>
                    <a:pt x="107" y="2444"/>
                    <a:pt x="97" y="2437"/>
                  </a:cubicBezTo>
                  <a:cubicBezTo>
                    <a:pt x="84" y="2427"/>
                    <a:pt x="77" y="2420"/>
                    <a:pt x="64" y="2420"/>
                  </a:cubicBezTo>
                  <a:cubicBezTo>
                    <a:pt x="61" y="2420"/>
                    <a:pt x="61" y="2420"/>
                    <a:pt x="58" y="2424"/>
                  </a:cubicBezTo>
                  <a:cubicBezTo>
                    <a:pt x="64" y="2433"/>
                    <a:pt x="91" y="2470"/>
                    <a:pt x="61" y="2480"/>
                  </a:cubicBezTo>
                  <a:cubicBezTo>
                    <a:pt x="58" y="2480"/>
                    <a:pt x="54" y="2483"/>
                    <a:pt x="51" y="2483"/>
                  </a:cubicBezTo>
                  <a:cubicBezTo>
                    <a:pt x="31" y="2483"/>
                    <a:pt x="21" y="2453"/>
                    <a:pt x="7" y="2430"/>
                  </a:cubicBezTo>
                  <a:lnTo>
                    <a:pt x="7" y="2430"/>
                  </a:lnTo>
                  <a:cubicBezTo>
                    <a:pt x="1" y="2573"/>
                    <a:pt x="144" y="2600"/>
                    <a:pt x="277" y="2620"/>
                  </a:cubicBezTo>
                  <a:cubicBezTo>
                    <a:pt x="207" y="2676"/>
                    <a:pt x="214" y="2712"/>
                    <a:pt x="303" y="2763"/>
                  </a:cubicBezTo>
                  <a:cubicBezTo>
                    <a:pt x="280" y="2776"/>
                    <a:pt x="254" y="2792"/>
                    <a:pt x="234" y="2792"/>
                  </a:cubicBezTo>
                  <a:cubicBezTo>
                    <a:pt x="217" y="2792"/>
                    <a:pt x="203" y="2779"/>
                    <a:pt x="197" y="2743"/>
                  </a:cubicBezTo>
                  <a:lnTo>
                    <a:pt x="197" y="2743"/>
                  </a:lnTo>
                  <a:cubicBezTo>
                    <a:pt x="191" y="2786"/>
                    <a:pt x="131" y="3022"/>
                    <a:pt x="240" y="3022"/>
                  </a:cubicBezTo>
                  <a:cubicBezTo>
                    <a:pt x="214" y="3038"/>
                    <a:pt x="240" y="3088"/>
                    <a:pt x="254" y="3098"/>
                  </a:cubicBezTo>
                  <a:cubicBezTo>
                    <a:pt x="257" y="3198"/>
                    <a:pt x="247" y="3208"/>
                    <a:pt x="266" y="3307"/>
                  </a:cubicBezTo>
                  <a:lnTo>
                    <a:pt x="283" y="3278"/>
                  </a:lnTo>
                  <a:cubicBezTo>
                    <a:pt x="416" y="3298"/>
                    <a:pt x="323" y="3354"/>
                    <a:pt x="353" y="3427"/>
                  </a:cubicBezTo>
                  <a:lnTo>
                    <a:pt x="340" y="3427"/>
                  </a:lnTo>
                  <a:cubicBezTo>
                    <a:pt x="283" y="3626"/>
                    <a:pt x="393" y="3497"/>
                    <a:pt x="337" y="3696"/>
                  </a:cubicBezTo>
                  <a:lnTo>
                    <a:pt x="410" y="3666"/>
                  </a:lnTo>
                  <a:cubicBezTo>
                    <a:pt x="423" y="3663"/>
                    <a:pt x="433" y="3663"/>
                    <a:pt x="443" y="3663"/>
                  </a:cubicBezTo>
                  <a:cubicBezTo>
                    <a:pt x="556" y="3663"/>
                    <a:pt x="363" y="3849"/>
                    <a:pt x="456" y="3925"/>
                  </a:cubicBezTo>
                  <a:lnTo>
                    <a:pt x="490" y="3876"/>
                  </a:lnTo>
                  <a:lnTo>
                    <a:pt x="490" y="3876"/>
                  </a:lnTo>
                  <a:cubicBezTo>
                    <a:pt x="559" y="3905"/>
                    <a:pt x="323" y="4108"/>
                    <a:pt x="326" y="4178"/>
                  </a:cubicBezTo>
                  <a:cubicBezTo>
                    <a:pt x="326" y="4181"/>
                    <a:pt x="323" y="4184"/>
                    <a:pt x="320" y="4184"/>
                  </a:cubicBezTo>
                  <a:cubicBezTo>
                    <a:pt x="310" y="4184"/>
                    <a:pt x="294" y="4165"/>
                    <a:pt x="280" y="4155"/>
                  </a:cubicBezTo>
                  <a:lnTo>
                    <a:pt x="280" y="4155"/>
                  </a:lnTo>
                  <a:cubicBezTo>
                    <a:pt x="270" y="4218"/>
                    <a:pt x="277" y="4238"/>
                    <a:pt x="297" y="4238"/>
                  </a:cubicBezTo>
                  <a:cubicBezTo>
                    <a:pt x="310" y="4238"/>
                    <a:pt x="326" y="4228"/>
                    <a:pt x="346" y="4221"/>
                  </a:cubicBezTo>
                  <a:cubicBezTo>
                    <a:pt x="363" y="4212"/>
                    <a:pt x="386" y="4201"/>
                    <a:pt x="406" y="4201"/>
                  </a:cubicBezTo>
                  <a:cubicBezTo>
                    <a:pt x="423" y="4201"/>
                    <a:pt x="440" y="4208"/>
                    <a:pt x="453" y="4231"/>
                  </a:cubicBezTo>
                  <a:cubicBezTo>
                    <a:pt x="413" y="4275"/>
                    <a:pt x="306" y="4264"/>
                    <a:pt x="333" y="4344"/>
                  </a:cubicBezTo>
                  <a:cubicBezTo>
                    <a:pt x="314" y="4404"/>
                    <a:pt x="605" y="4464"/>
                    <a:pt x="570" y="4606"/>
                  </a:cubicBezTo>
                  <a:cubicBezTo>
                    <a:pt x="589" y="4574"/>
                    <a:pt x="609" y="4540"/>
                    <a:pt x="642" y="4540"/>
                  </a:cubicBezTo>
                  <a:cubicBezTo>
                    <a:pt x="652" y="4540"/>
                    <a:pt x="665" y="4543"/>
                    <a:pt x="676" y="4550"/>
                  </a:cubicBezTo>
                  <a:cubicBezTo>
                    <a:pt x="732" y="4600"/>
                    <a:pt x="669" y="4810"/>
                    <a:pt x="798" y="4810"/>
                  </a:cubicBezTo>
                  <a:lnTo>
                    <a:pt x="825" y="4810"/>
                  </a:lnTo>
                  <a:cubicBezTo>
                    <a:pt x="818" y="4822"/>
                    <a:pt x="812" y="4833"/>
                    <a:pt x="805" y="4839"/>
                  </a:cubicBezTo>
                  <a:cubicBezTo>
                    <a:pt x="869" y="4865"/>
                    <a:pt x="958" y="4942"/>
                    <a:pt x="1034" y="4942"/>
                  </a:cubicBezTo>
                  <a:cubicBezTo>
                    <a:pt x="1044" y="4942"/>
                    <a:pt x="1054" y="4939"/>
                    <a:pt x="1064" y="4939"/>
                  </a:cubicBezTo>
                  <a:cubicBezTo>
                    <a:pt x="978" y="5052"/>
                    <a:pt x="1074" y="5102"/>
                    <a:pt x="1164" y="5135"/>
                  </a:cubicBezTo>
                  <a:cubicBezTo>
                    <a:pt x="1251" y="5175"/>
                    <a:pt x="1340" y="5195"/>
                    <a:pt x="1254" y="5295"/>
                  </a:cubicBezTo>
                  <a:lnTo>
                    <a:pt x="1413" y="5404"/>
                  </a:lnTo>
                  <a:lnTo>
                    <a:pt x="1390" y="5424"/>
                  </a:lnTo>
                  <a:cubicBezTo>
                    <a:pt x="1436" y="5468"/>
                    <a:pt x="1476" y="5484"/>
                    <a:pt x="1516" y="5484"/>
                  </a:cubicBezTo>
                  <a:cubicBezTo>
                    <a:pt x="1556" y="5484"/>
                    <a:pt x="1593" y="5468"/>
                    <a:pt x="1626" y="5454"/>
                  </a:cubicBezTo>
                  <a:lnTo>
                    <a:pt x="1626" y="5454"/>
                  </a:lnTo>
                  <a:cubicBezTo>
                    <a:pt x="1639" y="5488"/>
                    <a:pt x="1609" y="5497"/>
                    <a:pt x="1599" y="5503"/>
                  </a:cubicBezTo>
                  <a:cubicBezTo>
                    <a:pt x="1649" y="5567"/>
                    <a:pt x="1686" y="5600"/>
                    <a:pt x="1722" y="5617"/>
                  </a:cubicBezTo>
                  <a:cubicBezTo>
                    <a:pt x="1759" y="5523"/>
                    <a:pt x="1795" y="5421"/>
                    <a:pt x="1826" y="5314"/>
                  </a:cubicBezTo>
                  <a:cubicBezTo>
                    <a:pt x="1861" y="5192"/>
                    <a:pt x="1898" y="5062"/>
                    <a:pt x="1925" y="4925"/>
                  </a:cubicBezTo>
                  <a:lnTo>
                    <a:pt x="1918" y="4925"/>
                  </a:lnTo>
                  <a:cubicBezTo>
                    <a:pt x="1908" y="4925"/>
                    <a:pt x="1901" y="4925"/>
                    <a:pt x="1889" y="4922"/>
                  </a:cubicBezTo>
                  <a:cubicBezTo>
                    <a:pt x="1789" y="4899"/>
                    <a:pt x="1921" y="4819"/>
                    <a:pt x="1915" y="4773"/>
                  </a:cubicBezTo>
                  <a:lnTo>
                    <a:pt x="1915" y="4773"/>
                  </a:lnTo>
                  <a:cubicBezTo>
                    <a:pt x="1885" y="4786"/>
                    <a:pt x="1838" y="4799"/>
                    <a:pt x="1795" y="4799"/>
                  </a:cubicBezTo>
                  <a:cubicBezTo>
                    <a:pt x="1746" y="4799"/>
                    <a:pt x="1706" y="4779"/>
                    <a:pt x="1702" y="4710"/>
                  </a:cubicBezTo>
                  <a:lnTo>
                    <a:pt x="1706" y="4710"/>
                  </a:lnTo>
                  <a:cubicBezTo>
                    <a:pt x="1739" y="4710"/>
                    <a:pt x="1746" y="4736"/>
                    <a:pt x="1769" y="4746"/>
                  </a:cubicBezTo>
                  <a:lnTo>
                    <a:pt x="1762" y="4657"/>
                  </a:lnTo>
                  <a:cubicBezTo>
                    <a:pt x="1895" y="4623"/>
                    <a:pt x="1908" y="4680"/>
                    <a:pt x="1925" y="4574"/>
                  </a:cubicBezTo>
                  <a:lnTo>
                    <a:pt x="1925" y="4574"/>
                  </a:lnTo>
                  <a:cubicBezTo>
                    <a:pt x="1889" y="4617"/>
                    <a:pt x="1858" y="4630"/>
                    <a:pt x="1829" y="4630"/>
                  </a:cubicBezTo>
                  <a:cubicBezTo>
                    <a:pt x="1798" y="4630"/>
                    <a:pt x="1772" y="4613"/>
                    <a:pt x="1752" y="4594"/>
                  </a:cubicBezTo>
                  <a:cubicBezTo>
                    <a:pt x="1726" y="4570"/>
                    <a:pt x="1699" y="4550"/>
                    <a:pt x="1662" y="4550"/>
                  </a:cubicBezTo>
                  <a:cubicBezTo>
                    <a:pt x="1639" y="4550"/>
                    <a:pt x="1609" y="4563"/>
                    <a:pt x="1570" y="4594"/>
                  </a:cubicBezTo>
                  <a:lnTo>
                    <a:pt x="1576" y="4531"/>
                  </a:lnTo>
                  <a:cubicBezTo>
                    <a:pt x="1582" y="4543"/>
                    <a:pt x="1596" y="4534"/>
                    <a:pt x="1602" y="4543"/>
                  </a:cubicBezTo>
                  <a:cubicBezTo>
                    <a:pt x="1606" y="4511"/>
                    <a:pt x="1599" y="4497"/>
                    <a:pt x="1582" y="4497"/>
                  </a:cubicBezTo>
                  <a:cubicBezTo>
                    <a:pt x="1566" y="4497"/>
                    <a:pt x="1542" y="4507"/>
                    <a:pt x="1516" y="4520"/>
                  </a:cubicBezTo>
                  <a:cubicBezTo>
                    <a:pt x="1490" y="4531"/>
                    <a:pt x="1463" y="4540"/>
                    <a:pt x="1440" y="4540"/>
                  </a:cubicBezTo>
                  <a:cubicBezTo>
                    <a:pt x="1416" y="4540"/>
                    <a:pt x="1400" y="4531"/>
                    <a:pt x="1390" y="4507"/>
                  </a:cubicBezTo>
                  <a:cubicBezTo>
                    <a:pt x="1377" y="4467"/>
                    <a:pt x="1387" y="4427"/>
                    <a:pt x="1423" y="4427"/>
                  </a:cubicBezTo>
                  <a:lnTo>
                    <a:pt x="1327" y="4401"/>
                  </a:lnTo>
                  <a:cubicBezTo>
                    <a:pt x="1317" y="4384"/>
                    <a:pt x="1333" y="4367"/>
                    <a:pt x="1347" y="4367"/>
                  </a:cubicBezTo>
                  <a:cubicBezTo>
                    <a:pt x="1349" y="4367"/>
                    <a:pt x="1351" y="4368"/>
                    <a:pt x="1352" y="4369"/>
                  </a:cubicBezTo>
                  <a:lnTo>
                    <a:pt x="1352" y="4369"/>
                  </a:lnTo>
                  <a:cubicBezTo>
                    <a:pt x="1326" y="4343"/>
                    <a:pt x="1299" y="4314"/>
                    <a:pt x="1274" y="4284"/>
                  </a:cubicBezTo>
                  <a:lnTo>
                    <a:pt x="1280" y="4281"/>
                  </a:lnTo>
                  <a:lnTo>
                    <a:pt x="1280" y="4281"/>
                  </a:lnTo>
                  <a:cubicBezTo>
                    <a:pt x="1263" y="4284"/>
                    <a:pt x="1247" y="4284"/>
                    <a:pt x="1227" y="4284"/>
                  </a:cubicBezTo>
                  <a:cubicBezTo>
                    <a:pt x="1194" y="4284"/>
                    <a:pt x="1157" y="4281"/>
                    <a:pt x="1137" y="4281"/>
                  </a:cubicBezTo>
                  <a:cubicBezTo>
                    <a:pt x="1141" y="4264"/>
                    <a:pt x="1148" y="4258"/>
                    <a:pt x="1154" y="4258"/>
                  </a:cubicBezTo>
                  <a:cubicBezTo>
                    <a:pt x="1154" y="4258"/>
                    <a:pt x="1160" y="4261"/>
                    <a:pt x="1164" y="4261"/>
                  </a:cubicBezTo>
                  <a:cubicBezTo>
                    <a:pt x="1168" y="4261"/>
                    <a:pt x="1171" y="4264"/>
                    <a:pt x="1174" y="4264"/>
                  </a:cubicBezTo>
                  <a:cubicBezTo>
                    <a:pt x="1177" y="4264"/>
                    <a:pt x="1184" y="4261"/>
                    <a:pt x="1188" y="4258"/>
                  </a:cubicBezTo>
                  <a:cubicBezTo>
                    <a:pt x="1157" y="4247"/>
                    <a:pt x="1128" y="4238"/>
                    <a:pt x="1097" y="4224"/>
                  </a:cubicBezTo>
                  <a:cubicBezTo>
                    <a:pt x="1114" y="4201"/>
                    <a:pt x="1137" y="4192"/>
                    <a:pt x="1160" y="4192"/>
                  </a:cubicBezTo>
                  <a:cubicBezTo>
                    <a:pt x="1194" y="4192"/>
                    <a:pt x="1223" y="4212"/>
                    <a:pt x="1237" y="4235"/>
                  </a:cubicBezTo>
                  <a:cubicBezTo>
                    <a:pt x="1396" y="4058"/>
                    <a:pt x="1151" y="4215"/>
                    <a:pt x="1200" y="4025"/>
                  </a:cubicBezTo>
                  <a:lnTo>
                    <a:pt x="1200" y="4025"/>
                  </a:lnTo>
                  <a:lnTo>
                    <a:pt x="1260" y="4065"/>
                  </a:lnTo>
                  <a:cubicBezTo>
                    <a:pt x="1353" y="3965"/>
                    <a:pt x="1290" y="3945"/>
                    <a:pt x="1330" y="3849"/>
                  </a:cubicBezTo>
                  <a:lnTo>
                    <a:pt x="1330" y="3849"/>
                  </a:lnTo>
                  <a:cubicBezTo>
                    <a:pt x="1300" y="3879"/>
                    <a:pt x="1227" y="4039"/>
                    <a:pt x="1151" y="4039"/>
                  </a:cubicBezTo>
                  <a:cubicBezTo>
                    <a:pt x="1141" y="4039"/>
                    <a:pt x="1134" y="4035"/>
                    <a:pt x="1128" y="4032"/>
                  </a:cubicBezTo>
                  <a:cubicBezTo>
                    <a:pt x="1134" y="4005"/>
                    <a:pt x="1124" y="3979"/>
                    <a:pt x="1068" y="3959"/>
                  </a:cubicBezTo>
                  <a:cubicBezTo>
                    <a:pt x="1137" y="3925"/>
                    <a:pt x="1104" y="3896"/>
                    <a:pt x="1081" y="3853"/>
                  </a:cubicBezTo>
                  <a:lnTo>
                    <a:pt x="1184" y="3813"/>
                  </a:lnTo>
                  <a:cubicBezTo>
                    <a:pt x="1160" y="3796"/>
                    <a:pt x="1137" y="3793"/>
                    <a:pt x="1111" y="3793"/>
                  </a:cubicBezTo>
                  <a:lnTo>
                    <a:pt x="1064" y="3793"/>
                  </a:lnTo>
                  <a:cubicBezTo>
                    <a:pt x="1051" y="3793"/>
                    <a:pt x="1038" y="3793"/>
                    <a:pt x="1028" y="3789"/>
                  </a:cubicBezTo>
                  <a:cubicBezTo>
                    <a:pt x="1015" y="3729"/>
                    <a:pt x="1088" y="3689"/>
                    <a:pt x="1151" y="3653"/>
                  </a:cubicBezTo>
                  <a:cubicBezTo>
                    <a:pt x="1151" y="3633"/>
                    <a:pt x="1144" y="3626"/>
                    <a:pt x="1134" y="3626"/>
                  </a:cubicBezTo>
                  <a:cubicBezTo>
                    <a:pt x="1124" y="3626"/>
                    <a:pt x="1108" y="3643"/>
                    <a:pt x="1088" y="3657"/>
                  </a:cubicBezTo>
                  <a:cubicBezTo>
                    <a:pt x="1068" y="3673"/>
                    <a:pt x="1048" y="3689"/>
                    <a:pt x="1028" y="3689"/>
                  </a:cubicBezTo>
                  <a:cubicBezTo>
                    <a:pt x="1015" y="3689"/>
                    <a:pt x="1001" y="3680"/>
                    <a:pt x="988" y="3660"/>
                  </a:cubicBezTo>
                  <a:cubicBezTo>
                    <a:pt x="1008" y="3570"/>
                    <a:pt x="944" y="3534"/>
                    <a:pt x="858" y="3450"/>
                  </a:cubicBezTo>
                  <a:cubicBezTo>
                    <a:pt x="869" y="3424"/>
                    <a:pt x="881" y="3420"/>
                    <a:pt x="895" y="3420"/>
                  </a:cubicBezTo>
                  <a:cubicBezTo>
                    <a:pt x="901" y="3420"/>
                    <a:pt x="908" y="3420"/>
                    <a:pt x="915" y="3424"/>
                  </a:cubicBezTo>
                  <a:cubicBezTo>
                    <a:pt x="921" y="3424"/>
                    <a:pt x="928" y="3427"/>
                    <a:pt x="935" y="3427"/>
                  </a:cubicBezTo>
                  <a:cubicBezTo>
                    <a:pt x="941" y="3427"/>
                    <a:pt x="948" y="3424"/>
                    <a:pt x="952" y="3417"/>
                  </a:cubicBezTo>
                  <a:lnTo>
                    <a:pt x="858" y="3387"/>
                  </a:lnTo>
                  <a:cubicBezTo>
                    <a:pt x="858" y="3374"/>
                    <a:pt x="885" y="3374"/>
                    <a:pt x="898" y="3370"/>
                  </a:cubicBezTo>
                  <a:cubicBezTo>
                    <a:pt x="889" y="3361"/>
                    <a:pt x="872" y="3361"/>
                    <a:pt x="858" y="3361"/>
                  </a:cubicBezTo>
                  <a:lnTo>
                    <a:pt x="812" y="3361"/>
                  </a:lnTo>
                  <a:cubicBezTo>
                    <a:pt x="789" y="3361"/>
                    <a:pt x="765" y="3357"/>
                    <a:pt x="749" y="3330"/>
                  </a:cubicBezTo>
                  <a:cubicBezTo>
                    <a:pt x="619" y="3327"/>
                    <a:pt x="898" y="3161"/>
                    <a:pt x="759" y="3095"/>
                  </a:cubicBezTo>
                  <a:cubicBezTo>
                    <a:pt x="765" y="3088"/>
                    <a:pt x="775" y="3085"/>
                    <a:pt x="785" y="3085"/>
                  </a:cubicBezTo>
                  <a:cubicBezTo>
                    <a:pt x="795" y="3085"/>
                    <a:pt x="805" y="3088"/>
                    <a:pt x="815" y="3088"/>
                  </a:cubicBezTo>
                  <a:cubicBezTo>
                    <a:pt x="825" y="3091"/>
                    <a:pt x="835" y="3091"/>
                    <a:pt x="849" y="3091"/>
                  </a:cubicBezTo>
                  <a:lnTo>
                    <a:pt x="865" y="3091"/>
                  </a:lnTo>
                  <a:cubicBezTo>
                    <a:pt x="765" y="2982"/>
                    <a:pt x="789" y="2999"/>
                    <a:pt x="672" y="2902"/>
                  </a:cubicBezTo>
                  <a:lnTo>
                    <a:pt x="742" y="2819"/>
                  </a:lnTo>
                  <a:lnTo>
                    <a:pt x="742" y="2819"/>
                  </a:lnTo>
                  <a:cubicBezTo>
                    <a:pt x="722" y="2836"/>
                    <a:pt x="699" y="2842"/>
                    <a:pt x="679" y="2842"/>
                  </a:cubicBezTo>
                  <a:cubicBezTo>
                    <a:pt x="613" y="2842"/>
                    <a:pt x="542" y="2782"/>
                    <a:pt x="483" y="2723"/>
                  </a:cubicBezTo>
                  <a:cubicBezTo>
                    <a:pt x="479" y="2723"/>
                    <a:pt x="473" y="2729"/>
                    <a:pt x="466" y="2732"/>
                  </a:cubicBezTo>
                  <a:cubicBezTo>
                    <a:pt x="436" y="2749"/>
                    <a:pt x="406" y="2766"/>
                    <a:pt x="393" y="2776"/>
                  </a:cubicBezTo>
                  <a:cubicBezTo>
                    <a:pt x="373" y="2736"/>
                    <a:pt x="353" y="2692"/>
                    <a:pt x="340" y="2649"/>
                  </a:cubicBezTo>
                  <a:cubicBezTo>
                    <a:pt x="346" y="2646"/>
                    <a:pt x="350" y="2643"/>
                    <a:pt x="357" y="2643"/>
                  </a:cubicBezTo>
                  <a:cubicBezTo>
                    <a:pt x="377" y="2643"/>
                    <a:pt x="406" y="2660"/>
                    <a:pt x="440" y="2676"/>
                  </a:cubicBezTo>
                  <a:cubicBezTo>
                    <a:pt x="430" y="2666"/>
                    <a:pt x="423" y="2656"/>
                    <a:pt x="416" y="2649"/>
                  </a:cubicBezTo>
                  <a:cubicBezTo>
                    <a:pt x="430" y="2640"/>
                    <a:pt x="446" y="2633"/>
                    <a:pt x="459" y="2633"/>
                  </a:cubicBezTo>
                  <a:lnTo>
                    <a:pt x="473" y="2633"/>
                  </a:lnTo>
                  <a:cubicBezTo>
                    <a:pt x="506" y="2633"/>
                    <a:pt x="542" y="2652"/>
                    <a:pt x="579" y="2672"/>
                  </a:cubicBezTo>
                  <a:cubicBezTo>
                    <a:pt x="556" y="2683"/>
                    <a:pt x="530" y="2700"/>
                    <a:pt x="506" y="2709"/>
                  </a:cubicBezTo>
                  <a:cubicBezTo>
                    <a:pt x="570" y="2743"/>
                    <a:pt x="639" y="2769"/>
                    <a:pt x="699" y="2769"/>
                  </a:cubicBezTo>
                  <a:cubicBezTo>
                    <a:pt x="702" y="2769"/>
                    <a:pt x="705" y="2769"/>
                    <a:pt x="709" y="2766"/>
                  </a:cubicBezTo>
                  <a:cubicBezTo>
                    <a:pt x="699" y="2759"/>
                    <a:pt x="685" y="2746"/>
                    <a:pt x="682" y="2729"/>
                  </a:cubicBezTo>
                  <a:lnTo>
                    <a:pt x="682" y="2729"/>
                  </a:lnTo>
                  <a:cubicBezTo>
                    <a:pt x="696" y="2736"/>
                    <a:pt x="705" y="2743"/>
                    <a:pt x="715" y="2743"/>
                  </a:cubicBezTo>
                  <a:cubicBezTo>
                    <a:pt x="719" y="2743"/>
                    <a:pt x="722" y="2739"/>
                    <a:pt x="725" y="2739"/>
                  </a:cubicBezTo>
                  <a:cubicBezTo>
                    <a:pt x="739" y="2736"/>
                    <a:pt x="712" y="2726"/>
                    <a:pt x="685" y="2706"/>
                  </a:cubicBezTo>
                  <a:lnTo>
                    <a:pt x="812" y="2689"/>
                  </a:lnTo>
                  <a:lnTo>
                    <a:pt x="762" y="2680"/>
                  </a:lnTo>
                  <a:lnTo>
                    <a:pt x="852" y="2550"/>
                  </a:lnTo>
                  <a:cubicBezTo>
                    <a:pt x="739" y="2437"/>
                    <a:pt x="585" y="2314"/>
                    <a:pt x="576" y="2128"/>
                  </a:cubicBezTo>
                  <a:lnTo>
                    <a:pt x="576" y="2128"/>
                  </a:lnTo>
                  <a:cubicBezTo>
                    <a:pt x="649" y="2191"/>
                    <a:pt x="712" y="2174"/>
                    <a:pt x="815" y="2204"/>
                  </a:cubicBezTo>
                  <a:cubicBezTo>
                    <a:pt x="696" y="2218"/>
                    <a:pt x="835" y="2337"/>
                    <a:pt x="795" y="2410"/>
                  </a:cubicBezTo>
                  <a:cubicBezTo>
                    <a:pt x="805" y="2393"/>
                    <a:pt x="818" y="2387"/>
                    <a:pt x="835" y="2387"/>
                  </a:cubicBezTo>
                  <a:cubicBezTo>
                    <a:pt x="852" y="2387"/>
                    <a:pt x="872" y="2397"/>
                    <a:pt x="878" y="2404"/>
                  </a:cubicBezTo>
                  <a:lnTo>
                    <a:pt x="812" y="2241"/>
                  </a:lnTo>
                  <a:lnTo>
                    <a:pt x="812" y="2241"/>
                  </a:lnTo>
                  <a:cubicBezTo>
                    <a:pt x="829" y="2244"/>
                    <a:pt x="841" y="2247"/>
                    <a:pt x="852" y="2247"/>
                  </a:cubicBezTo>
                  <a:cubicBezTo>
                    <a:pt x="889" y="2247"/>
                    <a:pt x="889" y="2218"/>
                    <a:pt x="924" y="2198"/>
                  </a:cubicBezTo>
                  <a:cubicBezTo>
                    <a:pt x="752" y="2181"/>
                    <a:pt x="849" y="2062"/>
                    <a:pt x="818" y="1985"/>
                  </a:cubicBezTo>
                  <a:lnTo>
                    <a:pt x="818" y="1985"/>
                  </a:lnTo>
                  <a:cubicBezTo>
                    <a:pt x="872" y="2002"/>
                    <a:pt x="921" y="2034"/>
                    <a:pt x="889" y="2098"/>
                  </a:cubicBezTo>
                  <a:cubicBezTo>
                    <a:pt x="1034" y="2065"/>
                    <a:pt x="725" y="1932"/>
                    <a:pt x="861" y="1892"/>
                  </a:cubicBezTo>
                  <a:lnTo>
                    <a:pt x="861" y="1892"/>
                  </a:lnTo>
                  <a:cubicBezTo>
                    <a:pt x="858" y="1912"/>
                    <a:pt x="845" y="1919"/>
                    <a:pt x="872" y="1932"/>
                  </a:cubicBezTo>
                  <a:cubicBezTo>
                    <a:pt x="845" y="1889"/>
                    <a:pt x="892" y="1826"/>
                    <a:pt x="932" y="1826"/>
                  </a:cubicBezTo>
                  <a:cubicBezTo>
                    <a:pt x="938" y="1826"/>
                    <a:pt x="948" y="1829"/>
                    <a:pt x="955" y="1835"/>
                  </a:cubicBezTo>
                  <a:lnTo>
                    <a:pt x="948" y="1855"/>
                  </a:lnTo>
                  <a:cubicBezTo>
                    <a:pt x="1004" y="1749"/>
                    <a:pt x="1114" y="1533"/>
                    <a:pt x="998" y="1440"/>
                  </a:cubicBezTo>
                  <a:lnTo>
                    <a:pt x="998" y="1440"/>
                  </a:lnTo>
                  <a:cubicBezTo>
                    <a:pt x="1015" y="1447"/>
                    <a:pt x="1137" y="1543"/>
                    <a:pt x="1160" y="1563"/>
                  </a:cubicBezTo>
                  <a:cubicBezTo>
                    <a:pt x="1088" y="1463"/>
                    <a:pt x="1024" y="1361"/>
                    <a:pt x="958" y="1254"/>
                  </a:cubicBezTo>
                  <a:cubicBezTo>
                    <a:pt x="932" y="1204"/>
                    <a:pt x="901" y="1154"/>
                    <a:pt x="878" y="1108"/>
                  </a:cubicBezTo>
                  <a:lnTo>
                    <a:pt x="878" y="1108"/>
                  </a:lnTo>
                  <a:cubicBezTo>
                    <a:pt x="904" y="1134"/>
                    <a:pt x="952" y="1161"/>
                    <a:pt x="1001" y="1191"/>
                  </a:cubicBezTo>
                  <a:cubicBezTo>
                    <a:pt x="1114" y="1264"/>
                    <a:pt x="1251" y="1344"/>
                    <a:pt x="1254" y="1430"/>
                  </a:cubicBezTo>
                  <a:cubicBezTo>
                    <a:pt x="1287" y="1416"/>
                    <a:pt x="1317" y="1396"/>
                    <a:pt x="1317" y="1327"/>
                  </a:cubicBezTo>
                  <a:cubicBezTo>
                    <a:pt x="1287" y="1327"/>
                    <a:pt x="1144" y="1257"/>
                    <a:pt x="1151" y="1227"/>
                  </a:cubicBezTo>
                  <a:lnTo>
                    <a:pt x="1151" y="1227"/>
                  </a:lnTo>
                  <a:cubicBezTo>
                    <a:pt x="1214" y="1237"/>
                    <a:pt x="1240" y="1241"/>
                    <a:pt x="1260" y="1241"/>
                  </a:cubicBezTo>
                  <a:lnTo>
                    <a:pt x="1297" y="1241"/>
                  </a:lnTo>
                  <a:cubicBezTo>
                    <a:pt x="1310" y="1237"/>
                    <a:pt x="1327" y="1237"/>
                    <a:pt x="1357" y="1237"/>
                  </a:cubicBezTo>
                  <a:lnTo>
                    <a:pt x="1387" y="1237"/>
                  </a:lnTo>
                  <a:cubicBezTo>
                    <a:pt x="1343" y="1234"/>
                    <a:pt x="1223" y="1094"/>
                    <a:pt x="1260" y="1062"/>
                  </a:cubicBezTo>
                  <a:lnTo>
                    <a:pt x="1260" y="1062"/>
                  </a:lnTo>
                  <a:cubicBezTo>
                    <a:pt x="1277" y="1085"/>
                    <a:pt x="1396" y="1174"/>
                    <a:pt x="1413" y="1204"/>
                  </a:cubicBezTo>
                  <a:cubicBezTo>
                    <a:pt x="1390" y="1141"/>
                    <a:pt x="1370" y="1074"/>
                    <a:pt x="1353" y="1011"/>
                  </a:cubicBezTo>
                  <a:lnTo>
                    <a:pt x="1353" y="1011"/>
                  </a:lnTo>
                  <a:cubicBezTo>
                    <a:pt x="1380" y="1054"/>
                    <a:pt x="1470" y="1111"/>
                    <a:pt x="1519" y="1128"/>
                  </a:cubicBezTo>
                  <a:cubicBezTo>
                    <a:pt x="1487" y="1111"/>
                    <a:pt x="1589" y="1062"/>
                    <a:pt x="1596" y="1028"/>
                  </a:cubicBezTo>
                  <a:lnTo>
                    <a:pt x="1533" y="1028"/>
                  </a:lnTo>
                  <a:cubicBezTo>
                    <a:pt x="1639" y="958"/>
                    <a:pt x="1443" y="746"/>
                    <a:pt x="1556" y="659"/>
                  </a:cubicBezTo>
                  <a:lnTo>
                    <a:pt x="1556" y="659"/>
                  </a:lnTo>
                  <a:cubicBezTo>
                    <a:pt x="1570" y="699"/>
                    <a:pt x="1669" y="852"/>
                    <a:pt x="1735" y="852"/>
                  </a:cubicBezTo>
                  <a:cubicBezTo>
                    <a:pt x="1739" y="852"/>
                    <a:pt x="1742" y="852"/>
                    <a:pt x="1746" y="849"/>
                  </a:cubicBezTo>
                  <a:cubicBezTo>
                    <a:pt x="1722" y="798"/>
                    <a:pt x="1672" y="672"/>
                    <a:pt x="1646" y="539"/>
                  </a:cubicBezTo>
                  <a:cubicBezTo>
                    <a:pt x="1619" y="430"/>
                    <a:pt x="1609" y="314"/>
                    <a:pt x="1646" y="247"/>
                  </a:cubicBezTo>
                  <a:lnTo>
                    <a:pt x="1696" y="280"/>
                  </a:lnTo>
                  <a:cubicBezTo>
                    <a:pt x="1712" y="244"/>
                    <a:pt x="1732" y="204"/>
                    <a:pt x="1749" y="171"/>
                  </a:cubicBezTo>
                  <a:cubicBezTo>
                    <a:pt x="1759" y="240"/>
                    <a:pt x="1769" y="344"/>
                    <a:pt x="1775" y="450"/>
                  </a:cubicBezTo>
                  <a:cubicBezTo>
                    <a:pt x="1789" y="593"/>
                    <a:pt x="1802" y="743"/>
                    <a:pt x="1812" y="829"/>
                  </a:cubicBezTo>
                  <a:cubicBezTo>
                    <a:pt x="1852" y="832"/>
                    <a:pt x="1861" y="852"/>
                    <a:pt x="1878" y="852"/>
                  </a:cubicBezTo>
                  <a:cubicBezTo>
                    <a:pt x="1885" y="852"/>
                    <a:pt x="1895" y="845"/>
                    <a:pt x="1915" y="829"/>
                  </a:cubicBezTo>
                  <a:cubicBezTo>
                    <a:pt x="1965" y="862"/>
                    <a:pt x="1932" y="915"/>
                    <a:pt x="1915" y="932"/>
                  </a:cubicBezTo>
                  <a:lnTo>
                    <a:pt x="1991" y="898"/>
                  </a:lnTo>
                  <a:cubicBezTo>
                    <a:pt x="1991" y="862"/>
                    <a:pt x="1988" y="825"/>
                    <a:pt x="1985" y="786"/>
                  </a:cubicBezTo>
                  <a:cubicBezTo>
                    <a:pt x="1978" y="798"/>
                    <a:pt x="1971" y="812"/>
                    <a:pt x="1965" y="825"/>
                  </a:cubicBezTo>
                  <a:cubicBezTo>
                    <a:pt x="1908" y="752"/>
                    <a:pt x="1878" y="563"/>
                    <a:pt x="1952" y="479"/>
                  </a:cubicBezTo>
                  <a:cubicBezTo>
                    <a:pt x="1948" y="436"/>
                    <a:pt x="1941" y="393"/>
                    <a:pt x="1935" y="350"/>
                  </a:cubicBezTo>
                  <a:cubicBezTo>
                    <a:pt x="1921" y="237"/>
                    <a:pt x="1908" y="117"/>
                    <a:pt x="1892"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9"/>
            <p:cNvSpPr/>
            <p:nvPr/>
          </p:nvSpPr>
          <p:spPr>
            <a:xfrm>
              <a:off x="4597665" y="2067970"/>
              <a:ext cx="1611" cy="377"/>
            </a:xfrm>
            <a:custGeom>
              <a:avLst/>
              <a:gdLst/>
              <a:ahLst/>
              <a:cxnLst/>
              <a:rect l="l" t="t" r="r" b="b"/>
              <a:pathLst>
                <a:path w="47" h="11" extrusionOk="0">
                  <a:moveTo>
                    <a:pt x="46" y="1"/>
                  </a:moveTo>
                  <a:cubicBezTo>
                    <a:pt x="33" y="4"/>
                    <a:pt x="16" y="4"/>
                    <a:pt x="0" y="7"/>
                  </a:cubicBezTo>
                  <a:cubicBezTo>
                    <a:pt x="6" y="10"/>
                    <a:pt x="13" y="10"/>
                    <a:pt x="20" y="10"/>
                  </a:cubicBezTo>
                  <a:cubicBezTo>
                    <a:pt x="30" y="10"/>
                    <a:pt x="36" y="7"/>
                    <a:pt x="46" y="1"/>
                  </a:cubicBez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9"/>
            <p:cNvSpPr/>
            <p:nvPr/>
          </p:nvSpPr>
          <p:spPr>
            <a:xfrm>
              <a:off x="4629784" y="2005002"/>
              <a:ext cx="6273" cy="4559"/>
            </a:xfrm>
            <a:custGeom>
              <a:avLst/>
              <a:gdLst/>
              <a:ahLst/>
              <a:cxnLst/>
              <a:rect l="l" t="t" r="r" b="b"/>
              <a:pathLst>
                <a:path w="183" h="133" extrusionOk="0">
                  <a:moveTo>
                    <a:pt x="46" y="0"/>
                  </a:moveTo>
                  <a:cubicBezTo>
                    <a:pt x="36" y="63"/>
                    <a:pt x="0" y="60"/>
                    <a:pt x="93" y="133"/>
                  </a:cubicBezTo>
                  <a:cubicBezTo>
                    <a:pt x="183" y="113"/>
                    <a:pt x="40" y="40"/>
                    <a:pt x="126" y="33"/>
                  </a:cubicBezTo>
                  <a:cubicBezTo>
                    <a:pt x="123" y="17"/>
                    <a:pt x="113" y="13"/>
                    <a:pt x="100" y="13"/>
                  </a:cubicBezTo>
                  <a:lnTo>
                    <a:pt x="83" y="13"/>
                  </a:lnTo>
                  <a:cubicBezTo>
                    <a:pt x="80" y="13"/>
                    <a:pt x="73" y="17"/>
                    <a:pt x="69" y="17"/>
                  </a:cubicBezTo>
                  <a:cubicBezTo>
                    <a:pt x="60" y="17"/>
                    <a:pt x="50" y="13"/>
                    <a:pt x="46" y="0"/>
                  </a:cubicBez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9"/>
            <p:cNvSpPr/>
            <p:nvPr/>
          </p:nvSpPr>
          <p:spPr>
            <a:xfrm>
              <a:off x="4631360" y="2003734"/>
              <a:ext cx="137" cy="1303"/>
            </a:xfrm>
            <a:custGeom>
              <a:avLst/>
              <a:gdLst/>
              <a:ahLst/>
              <a:cxnLst/>
              <a:rect l="l" t="t" r="r" b="b"/>
              <a:pathLst>
                <a:path w="4" h="38" extrusionOk="0">
                  <a:moveTo>
                    <a:pt x="4" y="0"/>
                  </a:moveTo>
                  <a:lnTo>
                    <a:pt x="4" y="0"/>
                  </a:lnTo>
                  <a:cubicBezTo>
                    <a:pt x="0" y="17"/>
                    <a:pt x="0" y="27"/>
                    <a:pt x="0" y="37"/>
                  </a:cubicBezTo>
                  <a:cubicBezTo>
                    <a:pt x="4" y="24"/>
                    <a:pt x="4" y="14"/>
                    <a:pt x="4" y="0"/>
                  </a:cubicBez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9"/>
            <p:cNvSpPr/>
            <p:nvPr/>
          </p:nvSpPr>
          <p:spPr>
            <a:xfrm>
              <a:off x="4615078" y="2103962"/>
              <a:ext cx="1748" cy="2091"/>
            </a:xfrm>
            <a:custGeom>
              <a:avLst/>
              <a:gdLst/>
              <a:ahLst/>
              <a:cxnLst/>
              <a:rect l="l" t="t" r="r" b="b"/>
              <a:pathLst>
                <a:path w="51" h="61" extrusionOk="0">
                  <a:moveTo>
                    <a:pt x="50" y="1"/>
                  </a:moveTo>
                  <a:lnTo>
                    <a:pt x="23" y="7"/>
                  </a:lnTo>
                  <a:cubicBezTo>
                    <a:pt x="0" y="27"/>
                    <a:pt x="3" y="37"/>
                    <a:pt x="6" y="61"/>
                  </a:cubicBezTo>
                  <a:lnTo>
                    <a:pt x="50" y="1"/>
                  </a:ln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9"/>
            <p:cNvSpPr/>
            <p:nvPr/>
          </p:nvSpPr>
          <p:spPr>
            <a:xfrm>
              <a:off x="4624059" y="2124014"/>
              <a:ext cx="2434" cy="2879"/>
            </a:xfrm>
            <a:custGeom>
              <a:avLst/>
              <a:gdLst/>
              <a:ahLst/>
              <a:cxnLst/>
              <a:rect l="l" t="t" r="r" b="b"/>
              <a:pathLst>
                <a:path w="71" h="84" extrusionOk="0">
                  <a:moveTo>
                    <a:pt x="63" y="0"/>
                  </a:moveTo>
                  <a:lnTo>
                    <a:pt x="0" y="83"/>
                  </a:lnTo>
                  <a:lnTo>
                    <a:pt x="71" y="10"/>
                  </a:lnTo>
                  <a:lnTo>
                    <a:pt x="63" y="0"/>
                  </a:lnTo>
                  <a:close/>
                </a:path>
              </a:pathLst>
            </a:custGeom>
            <a:solidFill>
              <a:srgbClr val="FF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9"/>
            <p:cNvSpPr/>
            <p:nvPr/>
          </p:nvSpPr>
          <p:spPr>
            <a:xfrm>
              <a:off x="4193081" y="2336536"/>
              <a:ext cx="95120" cy="139921"/>
            </a:xfrm>
            <a:custGeom>
              <a:avLst/>
              <a:gdLst/>
              <a:ahLst/>
              <a:cxnLst/>
              <a:rect l="l" t="t" r="r" b="b"/>
              <a:pathLst>
                <a:path w="2775" h="4082" extrusionOk="0">
                  <a:moveTo>
                    <a:pt x="449" y="249"/>
                  </a:moveTo>
                  <a:cubicBezTo>
                    <a:pt x="446" y="249"/>
                    <a:pt x="435" y="253"/>
                    <a:pt x="422" y="257"/>
                  </a:cubicBezTo>
                  <a:lnTo>
                    <a:pt x="442" y="273"/>
                  </a:lnTo>
                  <a:cubicBezTo>
                    <a:pt x="452" y="260"/>
                    <a:pt x="459" y="249"/>
                    <a:pt x="449" y="249"/>
                  </a:cubicBezTo>
                  <a:close/>
                  <a:moveTo>
                    <a:pt x="2775" y="1"/>
                  </a:moveTo>
                  <a:lnTo>
                    <a:pt x="2775" y="1"/>
                  </a:lnTo>
                  <a:cubicBezTo>
                    <a:pt x="2722" y="7"/>
                    <a:pt x="2668" y="10"/>
                    <a:pt x="2615" y="10"/>
                  </a:cubicBezTo>
                  <a:lnTo>
                    <a:pt x="2596" y="10"/>
                  </a:lnTo>
                  <a:cubicBezTo>
                    <a:pt x="2568" y="21"/>
                    <a:pt x="2588" y="44"/>
                    <a:pt x="2602" y="60"/>
                  </a:cubicBezTo>
                  <a:cubicBezTo>
                    <a:pt x="2585" y="47"/>
                    <a:pt x="2572" y="44"/>
                    <a:pt x="2562" y="44"/>
                  </a:cubicBezTo>
                  <a:cubicBezTo>
                    <a:pt x="2525" y="44"/>
                    <a:pt x="2536" y="110"/>
                    <a:pt x="2502" y="127"/>
                  </a:cubicBezTo>
                  <a:lnTo>
                    <a:pt x="2383" y="47"/>
                  </a:lnTo>
                  <a:cubicBezTo>
                    <a:pt x="2343" y="84"/>
                    <a:pt x="2383" y="107"/>
                    <a:pt x="2383" y="127"/>
                  </a:cubicBezTo>
                  <a:cubicBezTo>
                    <a:pt x="2293" y="154"/>
                    <a:pt x="2200" y="154"/>
                    <a:pt x="2114" y="154"/>
                  </a:cubicBezTo>
                  <a:lnTo>
                    <a:pt x="2104" y="154"/>
                  </a:lnTo>
                  <a:cubicBezTo>
                    <a:pt x="2004" y="154"/>
                    <a:pt x="1907" y="154"/>
                    <a:pt x="1828" y="197"/>
                  </a:cubicBezTo>
                  <a:cubicBezTo>
                    <a:pt x="1768" y="167"/>
                    <a:pt x="1828" y="114"/>
                    <a:pt x="1758" y="110"/>
                  </a:cubicBezTo>
                  <a:lnTo>
                    <a:pt x="1758" y="110"/>
                  </a:lnTo>
                  <a:cubicBezTo>
                    <a:pt x="1858" y="197"/>
                    <a:pt x="1596" y="183"/>
                    <a:pt x="1628" y="240"/>
                  </a:cubicBezTo>
                  <a:cubicBezTo>
                    <a:pt x="1545" y="154"/>
                    <a:pt x="1386" y="240"/>
                    <a:pt x="1403" y="94"/>
                  </a:cubicBezTo>
                  <a:lnTo>
                    <a:pt x="1396" y="94"/>
                  </a:lnTo>
                  <a:cubicBezTo>
                    <a:pt x="1323" y="94"/>
                    <a:pt x="1343" y="163"/>
                    <a:pt x="1363" y="174"/>
                  </a:cubicBezTo>
                  <a:cubicBezTo>
                    <a:pt x="1269" y="177"/>
                    <a:pt x="1193" y="180"/>
                    <a:pt x="1120" y="234"/>
                  </a:cubicBezTo>
                  <a:cubicBezTo>
                    <a:pt x="1110" y="226"/>
                    <a:pt x="1087" y="223"/>
                    <a:pt x="1060" y="223"/>
                  </a:cubicBezTo>
                  <a:cubicBezTo>
                    <a:pt x="1030" y="223"/>
                    <a:pt x="993" y="226"/>
                    <a:pt x="954" y="230"/>
                  </a:cubicBezTo>
                  <a:cubicBezTo>
                    <a:pt x="914" y="230"/>
                    <a:pt x="871" y="234"/>
                    <a:pt x="828" y="234"/>
                  </a:cubicBezTo>
                  <a:cubicBezTo>
                    <a:pt x="734" y="234"/>
                    <a:pt x="645" y="223"/>
                    <a:pt x="605" y="177"/>
                  </a:cubicBezTo>
                  <a:lnTo>
                    <a:pt x="605" y="177"/>
                  </a:lnTo>
                  <a:cubicBezTo>
                    <a:pt x="651" y="240"/>
                    <a:pt x="592" y="206"/>
                    <a:pt x="539" y="237"/>
                  </a:cubicBezTo>
                  <a:lnTo>
                    <a:pt x="588" y="306"/>
                  </a:lnTo>
                  <a:lnTo>
                    <a:pt x="462" y="293"/>
                  </a:lnTo>
                  <a:cubicBezTo>
                    <a:pt x="452" y="297"/>
                    <a:pt x="446" y="297"/>
                    <a:pt x="442" y="297"/>
                  </a:cubicBezTo>
                  <a:cubicBezTo>
                    <a:pt x="432" y="297"/>
                    <a:pt x="429" y="297"/>
                    <a:pt x="429" y="293"/>
                  </a:cubicBezTo>
                  <a:cubicBezTo>
                    <a:pt x="409" y="289"/>
                    <a:pt x="435" y="253"/>
                    <a:pt x="383" y="237"/>
                  </a:cubicBezTo>
                  <a:lnTo>
                    <a:pt x="369" y="237"/>
                  </a:lnTo>
                  <a:cubicBezTo>
                    <a:pt x="326" y="237"/>
                    <a:pt x="332" y="269"/>
                    <a:pt x="320" y="300"/>
                  </a:cubicBezTo>
                  <a:lnTo>
                    <a:pt x="329" y="309"/>
                  </a:lnTo>
                  <a:lnTo>
                    <a:pt x="309" y="316"/>
                  </a:lnTo>
                  <a:cubicBezTo>
                    <a:pt x="300" y="313"/>
                    <a:pt x="306" y="300"/>
                    <a:pt x="312" y="280"/>
                  </a:cubicBezTo>
                  <a:cubicBezTo>
                    <a:pt x="320" y="257"/>
                    <a:pt x="326" y="237"/>
                    <a:pt x="280" y="217"/>
                  </a:cubicBezTo>
                  <a:cubicBezTo>
                    <a:pt x="276" y="230"/>
                    <a:pt x="280" y="286"/>
                    <a:pt x="263" y="286"/>
                  </a:cubicBezTo>
                  <a:cubicBezTo>
                    <a:pt x="256" y="286"/>
                    <a:pt x="249" y="280"/>
                    <a:pt x="240" y="269"/>
                  </a:cubicBezTo>
                  <a:lnTo>
                    <a:pt x="246" y="269"/>
                  </a:lnTo>
                  <a:cubicBezTo>
                    <a:pt x="273" y="269"/>
                    <a:pt x="249" y="230"/>
                    <a:pt x="226" y="206"/>
                  </a:cubicBezTo>
                  <a:lnTo>
                    <a:pt x="160" y="197"/>
                  </a:lnTo>
                  <a:lnTo>
                    <a:pt x="160" y="197"/>
                  </a:lnTo>
                  <a:cubicBezTo>
                    <a:pt x="186" y="230"/>
                    <a:pt x="213" y="257"/>
                    <a:pt x="236" y="286"/>
                  </a:cubicBezTo>
                  <a:cubicBezTo>
                    <a:pt x="206" y="283"/>
                    <a:pt x="170" y="277"/>
                    <a:pt x="130" y="266"/>
                  </a:cubicBezTo>
                  <a:cubicBezTo>
                    <a:pt x="110" y="280"/>
                    <a:pt x="116" y="320"/>
                    <a:pt x="110" y="346"/>
                  </a:cubicBezTo>
                  <a:cubicBezTo>
                    <a:pt x="110" y="379"/>
                    <a:pt x="107" y="416"/>
                    <a:pt x="110" y="459"/>
                  </a:cubicBezTo>
                  <a:cubicBezTo>
                    <a:pt x="113" y="505"/>
                    <a:pt x="113" y="533"/>
                    <a:pt x="133" y="616"/>
                  </a:cubicBezTo>
                  <a:cubicBezTo>
                    <a:pt x="60" y="625"/>
                    <a:pt x="173" y="818"/>
                    <a:pt x="67" y="818"/>
                  </a:cubicBezTo>
                  <a:lnTo>
                    <a:pt x="70" y="801"/>
                  </a:lnTo>
                  <a:cubicBezTo>
                    <a:pt x="67" y="788"/>
                    <a:pt x="56" y="781"/>
                    <a:pt x="50" y="781"/>
                  </a:cubicBezTo>
                  <a:cubicBezTo>
                    <a:pt x="24" y="781"/>
                    <a:pt x="1" y="855"/>
                    <a:pt x="21" y="898"/>
                  </a:cubicBezTo>
                  <a:cubicBezTo>
                    <a:pt x="24" y="884"/>
                    <a:pt x="30" y="878"/>
                    <a:pt x="40" y="878"/>
                  </a:cubicBezTo>
                  <a:cubicBezTo>
                    <a:pt x="50" y="878"/>
                    <a:pt x="64" y="884"/>
                    <a:pt x="76" y="887"/>
                  </a:cubicBezTo>
                  <a:cubicBezTo>
                    <a:pt x="87" y="895"/>
                    <a:pt x="100" y="901"/>
                    <a:pt x="110" y="901"/>
                  </a:cubicBezTo>
                  <a:cubicBezTo>
                    <a:pt x="127" y="901"/>
                    <a:pt x="136" y="884"/>
                    <a:pt x="130" y="832"/>
                  </a:cubicBezTo>
                  <a:lnTo>
                    <a:pt x="130" y="832"/>
                  </a:lnTo>
                  <a:lnTo>
                    <a:pt x="206" y="931"/>
                  </a:lnTo>
                  <a:cubicBezTo>
                    <a:pt x="422" y="944"/>
                    <a:pt x="263" y="1230"/>
                    <a:pt x="375" y="1383"/>
                  </a:cubicBezTo>
                  <a:cubicBezTo>
                    <a:pt x="369" y="1376"/>
                    <a:pt x="359" y="1373"/>
                    <a:pt x="352" y="1373"/>
                  </a:cubicBezTo>
                  <a:lnTo>
                    <a:pt x="346" y="1373"/>
                  </a:lnTo>
                  <a:cubicBezTo>
                    <a:pt x="455" y="1502"/>
                    <a:pt x="399" y="1718"/>
                    <a:pt x="442" y="1742"/>
                  </a:cubicBezTo>
                  <a:lnTo>
                    <a:pt x="395" y="1775"/>
                  </a:lnTo>
                  <a:cubicBezTo>
                    <a:pt x="515" y="1875"/>
                    <a:pt x="532" y="1881"/>
                    <a:pt x="552" y="2041"/>
                  </a:cubicBezTo>
                  <a:lnTo>
                    <a:pt x="539" y="2041"/>
                  </a:lnTo>
                  <a:cubicBezTo>
                    <a:pt x="529" y="2041"/>
                    <a:pt x="522" y="2044"/>
                    <a:pt x="519" y="2061"/>
                  </a:cubicBezTo>
                  <a:cubicBezTo>
                    <a:pt x="572" y="2080"/>
                    <a:pt x="625" y="2097"/>
                    <a:pt x="655" y="2203"/>
                  </a:cubicBezTo>
                  <a:lnTo>
                    <a:pt x="639" y="2207"/>
                  </a:lnTo>
                  <a:cubicBezTo>
                    <a:pt x="662" y="2257"/>
                    <a:pt x="685" y="2307"/>
                    <a:pt x="711" y="2356"/>
                  </a:cubicBezTo>
                  <a:cubicBezTo>
                    <a:pt x="552" y="2430"/>
                    <a:pt x="924" y="2573"/>
                    <a:pt x="778" y="2695"/>
                  </a:cubicBezTo>
                  <a:cubicBezTo>
                    <a:pt x="838" y="2706"/>
                    <a:pt x="907" y="2805"/>
                    <a:pt x="958" y="2841"/>
                  </a:cubicBezTo>
                  <a:cubicBezTo>
                    <a:pt x="961" y="2838"/>
                    <a:pt x="964" y="2838"/>
                    <a:pt x="967" y="2838"/>
                  </a:cubicBezTo>
                  <a:cubicBezTo>
                    <a:pt x="973" y="2838"/>
                    <a:pt x="984" y="2841"/>
                    <a:pt x="993" y="2852"/>
                  </a:cubicBezTo>
                  <a:cubicBezTo>
                    <a:pt x="990" y="2855"/>
                    <a:pt x="987" y="2855"/>
                    <a:pt x="984" y="2855"/>
                  </a:cubicBezTo>
                  <a:cubicBezTo>
                    <a:pt x="977" y="2855"/>
                    <a:pt x="967" y="2852"/>
                    <a:pt x="958" y="2841"/>
                  </a:cubicBezTo>
                  <a:cubicBezTo>
                    <a:pt x="950" y="2848"/>
                    <a:pt x="944" y="2855"/>
                    <a:pt x="941" y="2865"/>
                  </a:cubicBezTo>
                  <a:cubicBezTo>
                    <a:pt x="1053" y="2875"/>
                    <a:pt x="1007" y="3037"/>
                    <a:pt x="1053" y="3094"/>
                  </a:cubicBezTo>
                  <a:cubicBezTo>
                    <a:pt x="1064" y="3100"/>
                    <a:pt x="1073" y="3104"/>
                    <a:pt x="1084" y="3104"/>
                  </a:cubicBezTo>
                  <a:cubicBezTo>
                    <a:pt x="1103" y="3104"/>
                    <a:pt x="1113" y="3081"/>
                    <a:pt x="1127" y="3057"/>
                  </a:cubicBezTo>
                  <a:lnTo>
                    <a:pt x="1127" y="3057"/>
                  </a:lnTo>
                  <a:cubicBezTo>
                    <a:pt x="1107" y="3177"/>
                    <a:pt x="1329" y="3220"/>
                    <a:pt x="1320" y="3267"/>
                  </a:cubicBezTo>
                  <a:cubicBezTo>
                    <a:pt x="1349" y="3327"/>
                    <a:pt x="1277" y="3324"/>
                    <a:pt x="1257" y="3360"/>
                  </a:cubicBezTo>
                  <a:cubicBezTo>
                    <a:pt x="1269" y="3373"/>
                    <a:pt x="1283" y="3380"/>
                    <a:pt x="1292" y="3380"/>
                  </a:cubicBezTo>
                  <a:cubicBezTo>
                    <a:pt x="1309" y="3380"/>
                    <a:pt x="1323" y="3370"/>
                    <a:pt x="1336" y="3360"/>
                  </a:cubicBezTo>
                  <a:cubicBezTo>
                    <a:pt x="1349" y="3353"/>
                    <a:pt x="1359" y="3344"/>
                    <a:pt x="1369" y="3344"/>
                  </a:cubicBezTo>
                  <a:cubicBezTo>
                    <a:pt x="1379" y="3344"/>
                    <a:pt x="1389" y="3356"/>
                    <a:pt x="1396" y="3403"/>
                  </a:cubicBezTo>
                  <a:cubicBezTo>
                    <a:pt x="1386" y="3396"/>
                    <a:pt x="1369" y="3387"/>
                    <a:pt x="1363" y="3387"/>
                  </a:cubicBezTo>
                  <a:cubicBezTo>
                    <a:pt x="1359" y="3387"/>
                    <a:pt x="1359" y="3387"/>
                    <a:pt x="1359" y="3390"/>
                  </a:cubicBezTo>
                  <a:cubicBezTo>
                    <a:pt x="1376" y="3439"/>
                    <a:pt x="1266" y="3636"/>
                    <a:pt x="1332" y="3649"/>
                  </a:cubicBezTo>
                  <a:lnTo>
                    <a:pt x="1336" y="3603"/>
                  </a:lnTo>
                  <a:cubicBezTo>
                    <a:pt x="1416" y="3643"/>
                    <a:pt x="1379" y="3812"/>
                    <a:pt x="1436" y="3812"/>
                  </a:cubicBezTo>
                  <a:cubicBezTo>
                    <a:pt x="1442" y="3812"/>
                    <a:pt x="1452" y="3809"/>
                    <a:pt x="1466" y="3802"/>
                  </a:cubicBezTo>
                  <a:lnTo>
                    <a:pt x="1502" y="3758"/>
                  </a:lnTo>
                  <a:cubicBezTo>
                    <a:pt x="1556" y="3928"/>
                    <a:pt x="1565" y="3795"/>
                    <a:pt x="1625" y="3958"/>
                  </a:cubicBezTo>
                  <a:lnTo>
                    <a:pt x="1619" y="3962"/>
                  </a:lnTo>
                  <a:cubicBezTo>
                    <a:pt x="1662" y="3998"/>
                    <a:pt x="1662" y="4054"/>
                    <a:pt x="1702" y="4054"/>
                  </a:cubicBezTo>
                  <a:cubicBezTo>
                    <a:pt x="1711" y="4054"/>
                    <a:pt x="1725" y="4051"/>
                    <a:pt x="1741" y="4041"/>
                  </a:cubicBezTo>
                  <a:lnTo>
                    <a:pt x="1731" y="4018"/>
                  </a:lnTo>
                  <a:lnTo>
                    <a:pt x="1731" y="4018"/>
                  </a:lnTo>
                  <a:cubicBezTo>
                    <a:pt x="1771" y="4045"/>
                    <a:pt x="1785" y="4061"/>
                    <a:pt x="1804" y="4081"/>
                  </a:cubicBezTo>
                  <a:cubicBezTo>
                    <a:pt x="1801" y="3822"/>
                    <a:pt x="1798" y="3553"/>
                    <a:pt x="1798" y="3277"/>
                  </a:cubicBezTo>
                  <a:cubicBezTo>
                    <a:pt x="1798" y="2124"/>
                    <a:pt x="1867" y="921"/>
                    <a:pt x="2303" y="406"/>
                  </a:cubicBezTo>
                  <a:cubicBezTo>
                    <a:pt x="2426" y="263"/>
                    <a:pt x="2585" y="127"/>
                    <a:pt x="2775" y="1"/>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9"/>
            <p:cNvSpPr/>
            <p:nvPr/>
          </p:nvSpPr>
          <p:spPr>
            <a:xfrm>
              <a:off x="4324160" y="2319226"/>
              <a:ext cx="1988" cy="857"/>
            </a:xfrm>
            <a:custGeom>
              <a:avLst/>
              <a:gdLst/>
              <a:ahLst/>
              <a:cxnLst/>
              <a:rect l="l" t="t" r="r" b="b"/>
              <a:pathLst>
                <a:path w="58" h="25" extrusionOk="0">
                  <a:moveTo>
                    <a:pt x="24" y="24"/>
                  </a:moveTo>
                  <a:lnTo>
                    <a:pt x="24" y="24"/>
                  </a:lnTo>
                  <a:lnTo>
                    <a:pt x="24" y="24"/>
                  </a:lnTo>
                  <a:lnTo>
                    <a:pt x="24" y="24"/>
                  </a:lnTo>
                  <a:close/>
                  <a:moveTo>
                    <a:pt x="0" y="10"/>
                  </a:moveTo>
                  <a:lnTo>
                    <a:pt x="0" y="10"/>
                  </a:lnTo>
                  <a:lnTo>
                    <a:pt x="0" y="10"/>
                  </a:lnTo>
                  <a:close/>
                  <a:moveTo>
                    <a:pt x="0" y="10"/>
                  </a:moveTo>
                  <a:lnTo>
                    <a:pt x="0" y="10"/>
                  </a:lnTo>
                  <a:cubicBezTo>
                    <a:pt x="8" y="21"/>
                    <a:pt x="14" y="24"/>
                    <a:pt x="24" y="24"/>
                  </a:cubicBezTo>
                  <a:cubicBezTo>
                    <a:pt x="14" y="24"/>
                    <a:pt x="8" y="21"/>
                    <a:pt x="0" y="10"/>
                  </a:cubicBezTo>
                  <a:lnTo>
                    <a:pt x="0" y="10"/>
                  </a:lnTo>
                  <a:close/>
                  <a:moveTo>
                    <a:pt x="4" y="10"/>
                  </a:moveTo>
                  <a:lnTo>
                    <a:pt x="0" y="10"/>
                  </a:lnTo>
                  <a:lnTo>
                    <a:pt x="0" y="10"/>
                  </a:lnTo>
                  <a:lnTo>
                    <a:pt x="4" y="10"/>
                  </a:lnTo>
                  <a:close/>
                  <a:moveTo>
                    <a:pt x="57" y="10"/>
                  </a:moveTo>
                  <a:lnTo>
                    <a:pt x="57" y="10"/>
                  </a:lnTo>
                  <a:cubicBezTo>
                    <a:pt x="57" y="10"/>
                    <a:pt x="54" y="14"/>
                    <a:pt x="47" y="17"/>
                  </a:cubicBezTo>
                  <a:lnTo>
                    <a:pt x="47" y="17"/>
                  </a:lnTo>
                  <a:lnTo>
                    <a:pt x="47" y="17"/>
                  </a:lnTo>
                  <a:cubicBezTo>
                    <a:pt x="54" y="14"/>
                    <a:pt x="57" y="10"/>
                    <a:pt x="57" y="10"/>
                  </a:cubicBezTo>
                  <a:lnTo>
                    <a:pt x="57" y="10"/>
                  </a:lnTo>
                  <a:close/>
                  <a:moveTo>
                    <a:pt x="14" y="7"/>
                  </a:moveTo>
                  <a:lnTo>
                    <a:pt x="11" y="10"/>
                  </a:lnTo>
                  <a:lnTo>
                    <a:pt x="14" y="7"/>
                  </a:lnTo>
                  <a:close/>
                  <a:moveTo>
                    <a:pt x="28" y="4"/>
                  </a:moveTo>
                  <a:cubicBezTo>
                    <a:pt x="24" y="4"/>
                    <a:pt x="20" y="4"/>
                    <a:pt x="17" y="7"/>
                  </a:cubicBezTo>
                  <a:cubicBezTo>
                    <a:pt x="20" y="4"/>
                    <a:pt x="24" y="4"/>
                    <a:pt x="28" y="4"/>
                  </a:cubicBezTo>
                  <a:close/>
                  <a:moveTo>
                    <a:pt x="37" y="1"/>
                  </a:moveTo>
                  <a:cubicBezTo>
                    <a:pt x="34" y="1"/>
                    <a:pt x="34" y="1"/>
                    <a:pt x="31" y="4"/>
                  </a:cubicBezTo>
                  <a:cubicBezTo>
                    <a:pt x="34" y="1"/>
                    <a:pt x="34" y="1"/>
                    <a:pt x="37" y="1"/>
                  </a:cubicBezTo>
                  <a:close/>
                  <a:moveTo>
                    <a:pt x="40" y="1"/>
                  </a:moveTo>
                  <a:cubicBezTo>
                    <a:pt x="47" y="1"/>
                    <a:pt x="51" y="4"/>
                    <a:pt x="54" y="7"/>
                  </a:cubicBezTo>
                  <a:cubicBezTo>
                    <a:pt x="51" y="4"/>
                    <a:pt x="47" y="1"/>
                    <a:pt x="40" y="1"/>
                  </a:cubicBezTo>
                  <a:close/>
                  <a:moveTo>
                    <a:pt x="40" y="1"/>
                  </a:moveTo>
                  <a:lnTo>
                    <a:pt x="37" y="1"/>
                  </a:lnTo>
                  <a:lnTo>
                    <a:pt x="40" y="1"/>
                  </a:lnTo>
                  <a:close/>
                </a:path>
              </a:pathLst>
            </a:custGeom>
            <a:solidFill>
              <a:srgbClr val="A19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9"/>
            <p:cNvSpPr/>
            <p:nvPr/>
          </p:nvSpPr>
          <p:spPr>
            <a:xfrm>
              <a:off x="4209020" y="2439267"/>
              <a:ext cx="925" cy="823"/>
            </a:xfrm>
            <a:custGeom>
              <a:avLst/>
              <a:gdLst/>
              <a:ahLst/>
              <a:cxnLst/>
              <a:rect l="l" t="t" r="r" b="b"/>
              <a:pathLst>
                <a:path w="27" h="24" extrusionOk="0">
                  <a:moveTo>
                    <a:pt x="1" y="1"/>
                  </a:moveTo>
                  <a:cubicBezTo>
                    <a:pt x="7" y="8"/>
                    <a:pt x="15" y="13"/>
                    <a:pt x="21" y="18"/>
                  </a:cubicBezTo>
                  <a:lnTo>
                    <a:pt x="21" y="18"/>
                  </a:lnTo>
                  <a:lnTo>
                    <a:pt x="1" y="1"/>
                  </a:lnTo>
                  <a:close/>
                  <a:moveTo>
                    <a:pt x="21" y="18"/>
                  </a:moveTo>
                  <a:lnTo>
                    <a:pt x="27" y="24"/>
                  </a:lnTo>
                  <a:cubicBezTo>
                    <a:pt x="25" y="22"/>
                    <a:pt x="23" y="20"/>
                    <a:pt x="21" y="18"/>
                  </a:cubicBezTo>
                  <a:close/>
                </a:path>
              </a:pathLst>
            </a:custGeom>
            <a:solidFill>
              <a:srgbClr val="FF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9"/>
            <p:cNvSpPr/>
            <p:nvPr/>
          </p:nvSpPr>
          <p:spPr>
            <a:xfrm>
              <a:off x="4213579" y="2446911"/>
              <a:ext cx="925" cy="274"/>
            </a:xfrm>
            <a:custGeom>
              <a:avLst/>
              <a:gdLst/>
              <a:ahLst/>
              <a:cxnLst/>
              <a:rect l="l" t="t" r="r" b="b"/>
              <a:pathLst>
                <a:path w="27" h="8" extrusionOk="0">
                  <a:moveTo>
                    <a:pt x="10" y="0"/>
                  </a:moveTo>
                  <a:cubicBezTo>
                    <a:pt x="4" y="0"/>
                    <a:pt x="1" y="4"/>
                    <a:pt x="4" y="7"/>
                  </a:cubicBezTo>
                  <a:lnTo>
                    <a:pt x="27" y="0"/>
                  </a:lnTo>
                  <a:close/>
                </a:path>
              </a:pathLst>
            </a:custGeom>
            <a:solidFill>
              <a:srgbClr val="FF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9"/>
            <p:cNvSpPr/>
            <p:nvPr/>
          </p:nvSpPr>
          <p:spPr>
            <a:xfrm>
              <a:off x="4189105" y="2399642"/>
              <a:ext cx="2057" cy="1165"/>
            </a:xfrm>
            <a:custGeom>
              <a:avLst/>
              <a:gdLst/>
              <a:ahLst/>
              <a:cxnLst/>
              <a:rect l="l" t="t" r="r" b="b"/>
              <a:pathLst>
                <a:path w="60" h="34" extrusionOk="0">
                  <a:moveTo>
                    <a:pt x="0" y="0"/>
                  </a:moveTo>
                  <a:lnTo>
                    <a:pt x="0" y="0"/>
                  </a:lnTo>
                  <a:cubicBezTo>
                    <a:pt x="10" y="27"/>
                    <a:pt x="17" y="34"/>
                    <a:pt x="26" y="34"/>
                  </a:cubicBezTo>
                  <a:cubicBezTo>
                    <a:pt x="37" y="34"/>
                    <a:pt x="46" y="23"/>
                    <a:pt x="60" y="20"/>
                  </a:cubicBezTo>
                  <a:lnTo>
                    <a:pt x="0" y="0"/>
                  </a:lnTo>
                  <a:close/>
                </a:path>
              </a:pathLst>
            </a:custGeom>
            <a:solidFill>
              <a:srgbClr val="FF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9"/>
            <p:cNvSpPr/>
            <p:nvPr/>
          </p:nvSpPr>
          <p:spPr>
            <a:xfrm>
              <a:off x="4225885" y="2433816"/>
              <a:ext cx="1268" cy="583"/>
            </a:xfrm>
            <a:custGeom>
              <a:avLst/>
              <a:gdLst/>
              <a:ahLst/>
              <a:cxnLst/>
              <a:rect l="l" t="t" r="r" b="b"/>
              <a:pathLst>
                <a:path w="37" h="17" extrusionOk="0">
                  <a:moveTo>
                    <a:pt x="10" y="0"/>
                  </a:moveTo>
                  <a:cubicBezTo>
                    <a:pt x="7" y="0"/>
                    <a:pt x="4" y="0"/>
                    <a:pt x="1" y="3"/>
                  </a:cubicBezTo>
                  <a:cubicBezTo>
                    <a:pt x="10" y="14"/>
                    <a:pt x="20" y="17"/>
                    <a:pt x="27" y="17"/>
                  </a:cubicBezTo>
                  <a:cubicBezTo>
                    <a:pt x="30" y="17"/>
                    <a:pt x="33" y="17"/>
                    <a:pt x="36" y="14"/>
                  </a:cubicBezTo>
                  <a:cubicBezTo>
                    <a:pt x="27" y="3"/>
                    <a:pt x="16" y="0"/>
                    <a:pt x="10" y="0"/>
                  </a:cubicBezTo>
                  <a:close/>
                </a:path>
              </a:pathLst>
            </a:custGeom>
            <a:solidFill>
              <a:srgbClr val="FF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9"/>
            <p:cNvSpPr/>
            <p:nvPr/>
          </p:nvSpPr>
          <p:spPr>
            <a:xfrm>
              <a:off x="4277474" y="2322311"/>
              <a:ext cx="377" cy="137"/>
            </a:xfrm>
            <a:custGeom>
              <a:avLst/>
              <a:gdLst/>
              <a:ahLst/>
              <a:cxnLst/>
              <a:rect l="l" t="t" r="r" b="b"/>
              <a:pathLst>
                <a:path w="11" h="4" extrusionOk="0">
                  <a:moveTo>
                    <a:pt x="0" y="0"/>
                  </a:moveTo>
                  <a:cubicBezTo>
                    <a:pt x="4" y="3"/>
                    <a:pt x="7" y="3"/>
                    <a:pt x="11" y="3"/>
                  </a:cubicBezTo>
                  <a:cubicBezTo>
                    <a:pt x="11" y="0"/>
                    <a:pt x="7" y="0"/>
                    <a:pt x="7" y="0"/>
                  </a:cubicBezTo>
                  <a:close/>
                </a:path>
              </a:pathLst>
            </a:custGeom>
            <a:solidFill>
              <a:srgbClr val="FF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9"/>
            <p:cNvSpPr/>
            <p:nvPr/>
          </p:nvSpPr>
          <p:spPr>
            <a:xfrm>
              <a:off x="4195001" y="2332320"/>
              <a:ext cx="1063" cy="480"/>
            </a:xfrm>
            <a:custGeom>
              <a:avLst/>
              <a:gdLst/>
              <a:ahLst/>
              <a:cxnLst/>
              <a:rect l="l" t="t" r="r" b="b"/>
              <a:pathLst>
                <a:path w="31" h="14" extrusionOk="0">
                  <a:moveTo>
                    <a:pt x="28" y="1"/>
                  </a:moveTo>
                  <a:cubicBezTo>
                    <a:pt x="24" y="1"/>
                    <a:pt x="14" y="4"/>
                    <a:pt x="0" y="10"/>
                  </a:cubicBezTo>
                  <a:cubicBezTo>
                    <a:pt x="4" y="10"/>
                    <a:pt x="8" y="14"/>
                    <a:pt x="14" y="14"/>
                  </a:cubicBezTo>
                  <a:cubicBezTo>
                    <a:pt x="28" y="4"/>
                    <a:pt x="31" y="1"/>
                    <a:pt x="28" y="1"/>
                  </a:cubicBezTo>
                  <a:close/>
                </a:path>
              </a:pathLst>
            </a:custGeom>
            <a:solidFill>
              <a:srgbClr val="FF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9"/>
            <p:cNvSpPr/>
            <p:nvPr/>
          </p:nvSpPr>
          <p:spPr>
            <a:xfrm>
              <a:off x="4310038" y="2316244"/>
              <a:ext cx="19401" cy="7918"/>
            </a:xfrm>
            <a:custGeom>
              <a:avLst/>
              <a:gdLst/>
              <a:ahLst/>
              <a:cxnLst/>
              <a:rect l="l" t="t" r="r" b="b"/>
              <a:pathLst>
                <a:path w="566" h="231" extrusionOk="0">
                  <a:moveTo>
                    <a:pt x="522" y="1"/>
                  </a:moveTo>
                  <a:cubicBezTo>
                    <a:pt x="340" y="74"/>
                    <a:pt x="164" y="151"/>
                    <a:pt x="1" y="231"/>
                  </a:cubicBezTo>
                  <a:cubicBezTo>
                    <a:pt x="250" y="154"/>
                    <a:pt x="443" y="84"/>
                    <a:pt x="566" y="38"/>
                  </a:cubicBezTo>
                  <a:cubicBezTo>
                    <a:pt x="549" y="24"/>
                    <a:pt x="536" y="15"/>
                    <a:pt x="522" y="1"/>
                  </a:cubicBezTo>
                  <a:close/>
                </a:path>
              </a:pathLst>
            </a:custGeom>
            <a:solidFill>
              <a:srgbClr val="A19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9"/>
            <p:cNvSpPr/>
            <p:nvPr/>
          </p:nvSpPr>
          <p:spPr>
            <a:xfrm>
              <a:off x="4175874" y="2313536"/>
              <a:ext cx="152089" cy="176323"/>
            </a:xfrm>
            <a:custGeom>
              <a:avLst/>
              <a:gdLst/>
              <a:ahLst/>
              <a:cxnLst/>
              <a:rect l="l" t="t" r="r" b="b"/>
              <a:pathLst>
                <a:path w="4437" h="5144" extrusionOk="0">
                  <a:moveTo>
                    <a:pt x="951" y="920"/>
                  </a:moveTo>
                  <a:cubicBezTo>
                    <a:pt x="961" y="920"/>
                    <a:pt x="954" y="931"/>
                    <a:pt x="944" y="944"/>
                  </a:cubicBezTo>
                  <a:lnTo>
                    <a:pt x="924" y="928"/>
                  </a:lnTo>
                  <a:cubicBezTo>
                    <a:pt x="937" y="924"/>
                    <a:pt x="948" y="920"/>
                    <a:pt x="951" y="920"/>
                  </a:cubicBezTo>
                  <a:close/>
                  <a:moveTo>
                    <a:pt x="4377" y="0"/>
                  </a:moveTo>
                  <a:cubicBezTo>
                    <a:pt x="4366" y="34"/>
                    <a:pt x="4343" y="43"/>
                    <a:pt x="4314" y="43"/>
                  </a:cubicBezTo>
                  <a:cubicBezTo>
                    <a:pt x="4294" y="43"/>
                    <a:pt x="4274" y="40"/>
                    <a:pt x="4251" y="37"/>
                  </a:cubicBezTo>
                  <a:cubicBezTo>
                    <a:pt x="4227" y="34"/>
                    <a:pt x="4204" y="31"/>
                    <a:pt x="4184" y="31"/>
                  </a:cubicBezTo>
                  <a:cubicBezTo>
                    <a:pt x="4137" y="31"/>
                    <a:pt x="4094" y="43"/>
                    <a:pt x="4067" y="107"/>
                  </a:cubicBezTo>
                  <a:cubicBezTo>
                    <a:pt x="4035" y="94"/>
                    <a:pt x="4081" y="63"/>
                    <a:pt x="4058" y="43"/>
                  </a:cubicBezTo>
                  <a:lnTo>
                    <a:pt x="4058" y="43"/>
                  </a:lnTo>
                  <a:cubicBezTo>
                    <a:pt x="4044" y="100"/>
                    <a:pt x="4007" y="120"/>
                    <a:pt x="3935" y="123"/>
                  </a:cubicBezTo>
                  <a:lnTo>
                    <a:pt x="3938" y="107"/>
                  </a:lnTo>
                  <a:lnTo>
                    <a:pt x="3938" y="107"/>
                  </a:lnTo>
                  <a:cubicBezTo>
                    <a:pt x="3752" y="176"/>
                    <a:pt x="3659" y="157"/>
                    <a:pt x="3436" y="183"/>
                  </a:cubicBezTo>
                  <a:lnTo>
                    <a:pt x="3463" y="230"/>
                  </a:lnTo>
                  <a:lnTo>
                    <a:pt x="3443" y="230"/>
                  </a:lnTo>
                  <a:cubicBezTo>
                    <a:pt x="3409" y="230"/>
                    <a:pt x="3397" y="220"/>
                    <a:pt x="3377" y="213"/>
                  </a:cubicBezTo>
                  <a:lnTo>
                    <a:pt x="3377" y="213"/>
                  </a:lnTo>
                  <a:cubicBezTo>
                    <a:pt x="3366" y="243"/>
                    <a:pt x="3377" y="250"/>
                    <a:pt x="3393" y="250"/>
                  </a:cubicBezTo>
                  <a:cubicBezTo>
                    <a:pt x="3403" y="250"/>
                    <a:pt x="3413" y="250"/>
                    <a:pt x="3426" y="247"/>
                  </a:cubicBezTo>
                  <a:cubicBezTo>
                    <a:pt x="3436" y="243"/>
                    <a:pt x="3449" y="243"/>
                    <a:pt x="3460" y="243"/>
                  </a:cubicBezTo>
                  <a:cubicBezTo>
                    <a:pt x="3480" y="243"/>
                    <a:pt x="3493" y="250"/>
                    <a:pt x="3483" y="283"/>
                  </a:cubicBezTo>
                  <a:cubicBezTo>
                    <a:pt x="3463" y="263"/>
                    <a:pt x="3436" y="256"/>
                    <a:pt x="3403" y="256"/>
                  </a:cubicBezTo>
                  <a:cubicBezTo>
                    <a:pt x="3366" y="256"/>
                    <a:pt x="3326" y="267"/>
                    <a:pt x="3287" y="273"/>
                  </a:cubicBezTo>
                  <a:cubicBezTo>
                    <a:pt x="3247" y="279"/>
                    <a:pt x="3207" y="290"/>
                    <a:pt x="3174" y="290"/>
                  </a:cubicBezTo>
                  <a:cubicBezTo>
                    <a:pt x="3134" y="290"/>
                    <a:pt x="3104" y="279"/>
                    <a:pt x="3084" y="250"/>
                  </a:cubicBezTo>
                  <a:lnTo>
                    <a:pt x="3084" y="250"/>
                  </a:lnTo>
                  <a:cubicBezTo>
                    <a:pt x="3011" y="263"/>
                    <a:pt x="3117" y="302"/>
                    <a:pt x="3044" y="319"/>
                  </a:cubicBezTo>
                  <a:lnTo>
                    <a:pt x="3018" y="290"/>
                  </a:lnTo>
                  <a:lnTo>
                    <a:pt x="3011" y="339"/>
                  </a:lnTo>
                  <a:lnTo>
                    <a:pt x="3007" y="339"/>
                  </a:lnTo>
                  <a:cubicBezTo>
                    <a:pt x="2958" y="339"/>
                    <a:pt x="2928" y="302"/>
                    <a:pt x="2921" y="273"/>
                  </a:cubicBezTo>
                  <a:lnTo>
                    <a:pt x="2924" y="273"/>
                  </a:lnTo>
                  <a:cubicBezTo>
                    <a:pt x="2935" y="273"/>
                    <a:pt x="2951" y="263"/>
                    <a:pt x="2964" y="256"/>
                  </a:cubicBezTo>
                  <a:cubicBezTo>
                    <a:pt x="2951" y="253"/>
                    <a:pt x="2941" y="250"/>
                    <a:pt x="2928" y="250"/>
                  </a:cubicBezTo>
                  <a:cubicBezTo>
                    <a:pt x="2868" y="250"/>
                    <a:pt x="2798" y="293"/>
                    <a:pt x="2775" y="293"/>
                  </a:cubicBezTo>
                  <a:lnTo>
                    <a:pt x="2845" y="299"/>
                  </a:lnTo>
                  <a:cubicBezTo>
                    <a:pt x="2652" y="369"/>
                    <a:pt x="2406" y="366"/>
                    <a:pt x="2220" y="456"/>
                  </a:cubicBezTo>
                  <a:lnTo>
                    <a:pt x="2240" y="476"/>
                  </a:lnTo>
                  <a:cubicBezTo>
                    <a:pt x="2193" y="499"/>
                    <a:pt x="2164" y="506"/>
                    <a:pt x="2141" y="506"/>
                  </a:cubicBezTo>
                  <a:cubicBezTo>
                    <a:pt x="2124" y="506"/>
                    <a:pt x="2110" y="502"/>
                    <a:pt x="2094" y="499"/>
                  </a:cubicBezTo>
                  <a:cubicBezTo>
                    <a:pt x="2081" y="495"/>
                    <a:pt x="2064" y="492"/>
                    <a:pt x="2041" y="492"/>
                  </a:cubicBezTo>
                  <a:cubicBezTo>
                    <a:pt x="2018" y="492"/>
                    <a:pt x="1991" y="495"/>
                    <a:pt x="1958" y="502"/>
                  </a:cubicBezTo>
                  <a:cubicBezTo>
                    <a:pt x="1924" y="526"/>
                    <a:pt x="1888" y="542"/>
                    <a:pt x="1845" y="542"/>
                  </a:cubicBezTo>
                  <a:cubicBezTo>
                    <a:pt x="1885" y="506"/>
                    <a:pt x="1762" y="489"/>
                    <a:pt x="1814" y="452"/>
                  </a:cubicBezTo>
                  <a:lnTo>
                    <a:pt x="1814" y="452"/>
                  </a:lnTo>
                  <a:cubicBezTo>
                    <a:pt x="1659" y="512"/>
                    <a:pt x="1739" y="499"/>
                    <a:pt x="1639" y="602"/>
                  </a:cubicBezTo>
                  <a:lnTo>
                    <a:pt x="1612" y="558"/>
                  </a:lnTo>
                  <a:cubicBezTo>
                    <a:pt x="1575" y="598"/>
                    <a:pt x="1575" y="621"/>
                    <a:pt x="1492" y="632"/>
                  </a:cubicBezTo>
                  <a:cubicBezTo>
                    <a:pt x="1559" y="595"/>
                    <a:pt x="1440" y="572"/>
                    <a:pt x="1512" y="519"/>
                  </a:cubicBezTo>
                  <a:cubicBezTo>
                    <a:pt x="1475" y="502"/>
                    <a:pt x="1446" y="495"/>
                    <a:pt x="1416" y="495"/>
                  </a:cubicBezTo>
                  <a:cubicBezTo>
                    <a:pt x="1383" y="495"/>
                    <a:pt x="1349" y="506"/>
                    <a:pt x="1323" y="515"/>
                  </a:cubicBezTo>
                  <a:cubicBezTo>
                    <a:pt x="1296" y="526"/>
                    <a:pt x="1270" y="535"/>
                    <a:pt x="1250" y="535"/>
                  </a:cubicBezTo>
                  <a:cubicBezTo>
                    <a:pt x="1223" y="535"/>
                    <a:pt x="1204" y="526"/>
                    <a:pt x="1180" y="486"/>
                  </a:cubicBezTo>
                  <a:lnTo>
                    <a:pt x="1180" y="486"/>
                  </a:lnTo>
                  <a:cubicBezTo>
                    <a:pt x="1131" y="564"/>
                    <a:pt x="1207" y="567"/>
                    <a:pt x="1255" y="567"/>
                  </a:cubicBezTo>
                  <a:cubicBezTo>
                    <a:pt x="1260" y="567"/>
                    <a:pt x="1264" y="567"/>
                    <a:pt x="1267" y="567"/>
                  </a:cubicBezTo>
                  <a:cubicBezTo>
                    <a:pt x="1286" y="567"/>
                    <a:pt x="1296" y="568"/>
                    <a:pt x="1283" y="575"/>
                  </a:cubicBezTo>
                  <a:cubicBezTo>
                    <a:pt x="1316" y="609"/>
                    <a:pt x="1243" y="655"/>
                    <a:pt x="1187" y="655"/>
                  </a:cubicBezTo>
                  <a:cubicBezTo>
                    <a:pt x="1180" y="655"/>
                    <a:pt x="1170" y="652"/>
                    <a:pt x="1167" y="652"/>
                  </a:cubicBezTo>
                  <a:cubicBezTo>
                    <a:pt x="1110" y="649"/>
                    <a:pt x="1074" y="506"/>
                    <a:pt x="941" y="502"/>
                  </a:cubicBezTo>
                  <a:cubicBezTo>
                    <a:pt x="951" y="502"/>
                    <a:pt x="954" y="492"/>
                    <a:pt x="968" y="492"/>
                  </a:cubicBezTo>
                  <a:cubicBezTo>
                    <a:pt x="957" y="489"/>
                    <a:pt x="948" y="486"/>
                    <a:pt x="937" y="486"/>
                  </a:cubicBezTo>
                  <a:cubicBezTo>
                    <a:pt x="921" y="486"/>
                    <a:pt x="905" y="492"/>
                    <a:pt x="888" y="495"/>
                  </a:cubicBezTo>
                  <a:cubicBezTo>
                    <a:pt x="871" y="499"/>
                    <a:pt x="854" y="502"/>
                    <a:pt x="834" y="502"/>
                  </a:cubicBezTo>
                  <a:cubicBezTo>
                    <a:pt x="808" y="502"/>
                    <a:pt x="782" y="495"/>
                    <a:pt x="751" y="479"/>
                  </a:cubicBezTo>
                  <a:cubicBezTo>
                    <a:pt x="712" y="549"/>
                    <a:pt x="625" y="472"/>
                    <a:pt x="642" y="562"/>
                  </a:cubicBezTo>
                  <a:lnTo>
                    <a:pt x="811" y="549"/>
                  </a:lnTo>
                  <a:lnTo>
                    <a:pt x="811" y="549"/>
                  </a:lnTo>
                  <a:cubicBezTo>
                    <a:pt x="725" y="562"/>
                    <a:pt x="688" y="629"/>
                    <a:pt x="598" y="629"/>
                  </a:cubicBezTo>
                  <a:cubicBezTo>
                    <a:pt x="572" y="629"/>
                    <a:pt x="542" y="621"/>
                    <a:pt x="506" y="609"/>
                  </a:cubicBezTo>
                  <a:cubicBezTo>
                    <a:pt x="503" y="592"/>
                    <a:pt x="535" y="572"/>
                    <a:pt x="558" y="558"/>
                  </a:cubicBezTo>
                  <a:cubicBezTo>
                    <a:pt x="542" y="549"/>
                    <a:pt x="529" y="549"/>
                    <a:pt x="515" y="549"/>
                  </a:cubicBezTo>
                  <a:lnTo>
                    <a:pt x="489" y="549"/>
                  </a:lnTo>
                  <a:cubicBezTo>
                    <a:pt x="483" y="552"/>
                    <a:pt x="472" y="552"/>
                    <a:pt x="463" y="552"/>
                  </a:cubicBezTo>
                  <a:cubicBezTo>
                    <a:pt x="449" y="552"/>
                    <a:pt x="436" y="549"/>
                    <a:pt x="416" y="542"/>
                  </a:cubicBezTo>
                  <a:cubicBezTo>
                    <a:pt x="396" y="499"/>
                    <a:pt x="432" y="495"/>
                    <a:pt x="492" y="495"/>
                  </a:cubicBezTo>
                  <a:lnTo>
                    <a:pt x="562" y="495"/>
                  </a:lnTo>
                  <a:cubicBezTo>
                    <a:pt x="618" y="495"/>
                    <a:pt x="675" y="492"/>
                    <a:pt x="708" y="466"/>
                  </a:cubicBezTo>
                  <a:cubicBezTo>
                    <a:pt x="695" y="459"/>
                    <a:pt x="678" y="456"/>
                    <a:pt x="662" y="456"/>
                  </a:cubicBezTo>
                  <a:cubicBezTo>
                    <a:pt x="642" y="456"/>
                    <a:pt x="622" y="459"/>
                    <a:pt x="602" y="462"/>
                  </a:cubicBezTo>
                  <a:cubicBezTo>
                    <a:pt x="586" y="466"/>
                    <a:pt x="569" y="472"/>
                    <a:pt x="555" y="472"/>
                  </a:cubicBezTo>
                  <a:cubicBezTo>
                    <a:pt x="532" y="472"/>
                    <a:pt x="523" y="462"/>
                    <a:pt x="529" y="426"/>
                  </a:cubicBezTo>
                  <a:lnTo>
                    <a:pt x="529" y="426"/>
                  </a:lnTo>
                  <a:cubicBezTo>
                    <a:pt x="519" y="466"/>
                    <a:pt x="495" y="479"/>
                    <a:pt x="463" y="479"/>
                  </a:cubicBezTo>
                  <a:cubicBezTo>
                    <a:pt x="446" y="479"/>
                    <a:pt x="423" y="476"/>
                    <a:pt x="399" y="472"/>
                  </a:cubicBezTo>
                  <a:cubicBezTo>
                    <a:pt x="373" y="466"/>
                    <a:pt x="336" y="459"/>
                    <a:pt x="310" y="459"/>
                  </a:cubicBezTo>
                  <a:cubicBezTo>
                    <a:pt x="273" y="459"/>
                    <a:pt x="247" y="469"/>
                    <a:pt x="233" y="492"/>
                  </a:cubicBezTo>
                  <a:lnTo>
                    <a:pt x="190" y="439"/>
                  </a:lnTo>
                  <a:cubicBezTo>
                    <a:pt x="176" y="446"/>
                    <a:pt x="156" y="466"/>
                    <a:pt x="124" y="466"/>
                  </a:cubicBezTo>
                  <a:lnTo>
                    <a:pt x="113" y="466"/>
                  </a:lnTo>
                  <a:cubicBezTo>
                    <a:pt x="113" y="442"/>
                    <a:pt x="113" y="419"/>
                    <a:pt x="117" y="399"/>
                  </a:cubicBezTo>
                  <a:lnTo>
                    <a:pt x="117" y="399"/>
                  </a:lnTo>
                  <a:cubicBezTo>
                    <a:pt x="107" y="409"/>
                    <a:pt x="90" y="413"/>
                    <a:pt x="70" y="413"/>
                  </a:cubicBezTo>
                  <a:lnTo>
                    <a:pt x="44" y="413"/>
                  </a:lnTo>
                  <a:cubicBezTo>
                    <a:pt x="37" y="432"/>
                    <a:pt x="40" y="459"/>
                    <a:pt x="34" y="479"/>
                  </a:cubicBezTo>
                  <a:cubicBezTo>
                    <a:pt x="20" y="522"/>
                    <a:pt x="7" y="569"/>
                    <a:pt x="30" y="638"/>
                  </a:cubicBezTo>
                  <a:cubicBezTo>
                    <a:pt x="20" y="552"/>
                    <a:pt x="24" y="526"/>
                    <a:pt x="37" y="526"/>
                  </a:cubicBezTo>
                  <a:cubicBezTo>
                    <a:pt x="47" y="526"/>
                    <a:pt x="60" y="539"/>
                    <a:pt x="74" y="552"/>
                  </a:cubicBezTo>
                  <a:cubicBezTo>
                    <a:pt x="87" y="566"/>
                    <a:pt x="100" y="582"/>
                    <a:pt x="113" y="582"/>
                  </a:cubicBezTo>
                  <a:cubicBezTo>
                    <a:pt x="120" y="582"/>
                    <a:pt x="124" y="578"/>
                    <a:pt x="127" y="569"/>
                  </a:cubicBezTo>
                  <a:lnTo>
                    <a:pt x="127" y="569"/>
                  </a:lnTo>
                  <a:cubicBezTo>
                    <a:pt x="239" y="881"/>
                    <a:pt x="0" y="638"/>
                    <a:pt x="64" y="980"/>
                  </a:cubicBezTo>
                  <a:cubicBezTo>
                    <a:pt x="60" y="937"/>
                    <a:pt x="70" y="888"/>
                    <a:pt x="87" y="888"/>
                  </a:cubicBezTo>
                  <a:cubicBezTo>
                    <a:pt x="97" y="888"/>
                    <a:pt x="104" y="897"/>
                    <a:pt x="113" y="917"/>
                  </a:cubicBezTo>
                  <a:cubicBezTo>
                    <a:pt x="113" y="977"/>
                    <a:pt x="104" y="1060"/>
                    <a:pt x="80" y="1100"/>
                  </a:cubicBezTo>
                  <a:cubicBezTo>
                    <a:pt x="100" y="1173"/>
                    <a:pt x="110" y="1196"/>
                    <a:pt x="120" y="1196"/>
                  </a:cubicBezTo>
                  <a:cubicBezTo>
                    <a:pt x="127" y="1196"/>
                    <a:pt x="133" y="1184"/>
                    <a:pt x="140" y="1170"/>
                  </a:cubicBezTo>
                  <a:cubicBezTo>
                    <a:pt x="147" y="1153"/>
                    <a:pt x="153" y="1140"/>
                    <a:pt x="160" y="1140"/>
                  </a:cubicBezTo>
                  <a:cubicBezTo>
                    <a:pt x="167" y="1140"/>
                    <a:pt x="173" y="1147"/>
                    <a:pt x="184" y="1164"/>
                  </a:cubicBezTo>
                  <a:cubicBezTo>
                    <a:pt x="130" y="1233"/>
                    <a:pt x="230" y="1276"/>
                    <a:pt x="263" y="1330"/>
                  </a:cubicBezTo>
                  <a:lnTo>
                    <a:pt x="210" y="1343"/>
                  </a:lnTo>
                  <a:cubicBezTo>
                    <a:pt x="210" y="1512"/>
                    <a:pt x="330" y="1359"/>
                    <a:pt x="319" y="1512"/>
                  </a:cubicBezTo>
                  <a:lnTo>
                    <a:pt x="233" y="1469"/>
                  </a:lnTo>
                  <a:lnTo>
                    <a:pt x="267" y="1539"/>
                  </a:lnTo>
                  <a:lnTo>
                    <a:pt x="204" y="1539"/>
                  </a:lnTo>
                  <a:cubicBezTo>
                    <a:pt x="270" y="1609"/>
                    <a:pt x="259" y="1638"/>
                    <a:pt x="263" y="1725"/>
                  </a:cubicBezTo>
                  <a:cubicBezTo>
                    <a:pt x="276" y="1715"/>
                    <a:pt x="290" y="1712"/>
                    <a:pt x="303" y="1712"/>
                  </a:cubicBezTo>
                  <a:cubicBezTo>
                    <a:pt x="336" y="1712"/>
                    <a:pt x="369" y="1732"/>
                    <a:pt x="383" y="1782"/>
                  </a:cubicBezTo>
                  <a:cubicBezTo>
                    <a:pt x="363" y="1834"/>
                    <a:pt x="326" y="1765"/>
                    <a:pt x="359" y="1865"/>
                  </a:cubicBezTo>
                  <a:cubicBezTo>
                    <a:pt x="319" y="1851"/>
                    <a:pt x="270" y="1834"/>
                    <a:pt x="310" y="1778"/>
                  </a:cubicBezTo>
                  <a:cubicBezTo>
                    <a:pt x="290" y="1778"/>
                    <a:pt x="270" y="1765"/>
                    <a:pt x="253" y="1765"/>
                  </a:cubicBezTo>
                  <a:cubicBezTo>
                    <a:pt x="227" y="1828"/>
                    <a:pt x="276" y="1897"/>
                    <a:pt x="286" y="1934"/>
                  </a:cubicBezTo>
                  <a:cubicBezTo>
                    <a:pt x="283" y="1917"/>
                    <a:pt x="283" y="1905"/>
                    <a:pt x="290" y="1891"/>
                  </a:cubicBezTo>
                  <a:lnTo>
                    <a:pt x="399" y="2017"/>
                  </a:lnTo>
                  <a:cubicBezTo>
                    <a:pt x="396" y="2027"/>
                    <a:pt x="386" y="2034"/>
                    <a:pt x="379" y="2034"/>
                  </a:cubicBezTo>
                  <a:cubicBezTo>
                    <a:pt x="369" y="2034"/>
                    <a:pt x="356" y="2024"/>
                    <a:pt x="346" y="2017"/>
                  </a:cubicBezTo>
                  <a:lnTo>
                    <a:pt x="346" y="2017"/>
                  </a:lnTo>
                  <a:cubicBezTo>
                    <a:pt x="359" y="2044"/>
                    <a:pt x="389" y="2057"/>
                    <a:pt x="406" y="2101"/>
                  </a:cubicBezTo>
                  <a:cubicBezTo>
                    <a:pt x="389" y="2101"/>
                    <a:pt x="376" y="2104"/>
                    <a:pt x="359" y="2104"/>
                  </a:cubicBezTo>
                  <a:cubicBezTo>
                    <a:pt x="333" y="2104"/>
                    <a:pt x="306" y="2097"/>
                    <a:pt x="283" y="2064"/>
                  </a:cubicBezTo>
                  <a:lnTo>
                    <a:pt x="283" y="2064"/>
                  </a:lnTo>
                  <a:lnTo>
                    <a:pt x="366" y="2187"/>
                  </a:lnTo>
                  <a:cubicBezTo>
                    <a:pt x="353" y="2200"/>
                    <a:pt x="339" y="2263"/>
                    <a:pt x="323" y="2263"/>
                  </a:cubicBezTo>
                  <a:cubicBezTo>
                    <a:pt x="319" y="2263"/>
                    <a:pt x="319" y="2260"/>
                    <a:pt x="316" y="2260"/>
                  </a:cubicBezTo>
                  <a:lnTo>
                    <a:pt x="316" y="2260"/>
                  </a:lnTo>
                  <a:cubicBezTo>
                    <a:pt x="316" y="2343"/>
                    <a:pt x="456" y="2420"/>
                    <a:pt x="456" y="2532"/>
                  </a:cubicBezTo>
                  <a:lnTo>
                    <a:pt x="459" y="2535"/>
                  </a:lnTo>
                  <a:cubicBezTo>
                    <a:pt x="469" y="2535"/>
                    <a:pt x="479" y="2546"/>
                    <a:pt x="492" y="2562"/>
                  </a:cubicBezTo>
                  <a:cubicBezTo>
                    <a:pt x="512" y="2659"/>
                    <a:pt x="492" y="2762"/>
                    <a:pt x="592" y="2851"/>
                  </a:cubicBezTo>
                  <a:lnTo>
                    <a:pt x="538" y="2944"/>
                  </a:lnTo>
                  <a:cubicBezTo>
                    <a:pt x="549" y="2958"/>
                    <a:pt x="555" y="2961"/>
                    <a:pt x="562" y="2961"/>
                  </a:cubicBezTo>
                  <a:cubicBezTo>
                    <a:pt x="575" y="2961"/>
                    <a:pt x="586" y="2948"/>
                    <a:pt x="595" y="2934"/>
                  </a:cubicBezTo>
                  <a:cubicBezTo>
                    <a:pt x="605" y="2921"/>
                    <a:pt x="618" y="2908"/>
                    <a:pt x="632" y="2908"/>
                  </a:cubicBezTo>
                  <a:cubicBezTo>
                    <a:pt x="645" y="2908"/>
                    <a:pt x="662" y="2918"/>
                    <a:pt x="685" y="2954"/>
                  </a:cubicBezTo>
                  <a:cubicBezTo>
                    <a:pt x="751" y="3047"/>
                    <a:pt x="638" y="3018"/>
                    <a:pt x="632" y="3061"/>
                  </a:cubicBezTo>
                  <a:cubicBezTo>
                    <a:pt x="692" y="3098"/>
                    <a:pt x="802" y="3153"/>
                    <a:pt x="782" y="3270"/>
                  </a:cubicBezTo>
                  <a:cubicBezTo>
                    <a:pt x="755" y="3244"/>
                    <a:pt x="758" y="3217"/>
                    <a:pt x="738" y="3190"/>
                  </a:cubicBezTo>
                  <a:lnTo>
                    <a:pt x="728" y="3280"/>
                  </a:lnTo>
                  <a:cubicBezTo>
                    <a:pt x="658" y="3240"/>
                    <a:pt x="632" y="3197"/>
                    <a:pt x="615" y="3197"/>
                  </a:cubicBezTo>
                  <a:cubicBezTo>
                    <a:pt x="609" y="3197"/>
                    <a:pt x="602" y="3210"/>
                    <a:pt x="592" y="3240"/>
                  </a:cubicBezTo>
                  <a:cubicBezTo>
                    <a:pt x="602" y="3237"/>
                    <a:pt x="612" y="3233"/>
                    <a:pt x="622" y="3233"/>
                  </a:cubicBezTo>
                  <a:cubicBezTo>
                    <a:pt x="675" y="3233"/>
                    <a:pt x="705" y="3290"/>
                    <a:pt x="731" y="3346"/>
                  </a:cubicBezTo>
                  <a:cubicBezTo>
                    <a:pt x="762" y="3403"/>
                    <a:pt x="791" y="3460"/>
                    <a:pt x="842" y="3460"/>
                  </a:cubicBezTo>
                  <a:cubicBezTo>
                    <a:pt x="851" y="3460"/>
                    <a:pt x="865" y="3460"/>
                    <a:pt x="874" y="3452"/>
                  </a:cubicBezTo>
                  <a:lnTo>
                    <a:pt x="874" y="3452"/>
                  </a:lnTo>
                  <a:lnTo>
                    <a:pt x="868" y="3512"/>
                  </a:lnTo>
                  <a:cubicBezTo>
                    <a:pt x="861" y="3500"/>
                    <a:pt x="854" y="3503"/>
                    <a:pt x="848" y="3489"/>
                  </a:cubicBezTo>
                  <a:lnTo>
                    <a:pt x="848" y="3489"/>
                  </a:lnTo>
                  <a:cubicBezTo>
                    <a:pt x="825" y="3609"/>
                    <a:pt x="981" y="3506"/>
                    <a:pt x="1017" y="3626"/>
                  </a:cubicBezTo>
                  <a:cubicBezTo>
                    <a:pt x="1027" y="3662"/>
                    <a:pt x="1024" y="3696"/>
                    <a:pt x="1007" y="3696"/>
                  </a:cubicBezTo>
                  <a:cubicBezTo>
                    <a:pt x="1004" y="3696"/>
                    <a:pt x="1001" y="3692"/>
                    <a:pt x="994" y="3689"/>
                  </a:cubicBezTo>
                  <a:lnTo>
                    <a:pt x="994" y="3689"/>
                  </a:lnTo>
                  <a:lnTo>
                    <a:pt x="1074" y="3759"/>
                  </a:lnTo>
                  <a:cubicBezTo>
                    <a:pt x="1081" y="3775"/>
                    <a:pt x="1074" y="3782"/>
                    <a:pt x="1064" y="3782"/>
                  </a:cubicBezTo>
                  <a:cubicBezTo>
                    <a:pt x="1061" y="3782"/>
                    <a:pt x="1057" y="3782"/>
                    <a:pt x="1054" y="3779"/>
                  </a:cubicBezTo>
                  <a:lnTo>
                    <a:pt x="1054" y="3779"/>
                  </a:lnTo>
                  <a:cubicBezTo>
                    <a:pt x="1081" y="3818"/>
                    <a:pt x="1104" y="3855"/>
                    <a:pt x="1130" y="3891"/>
                  </a:cubicBezTo>
                  <a:lnTo>
                    <a:pt x="1127" y="3891"/>
                  </a:lnTo>
                  <a:cubicBezTo>
                    <a:pt x="1157" y="3898"/>
                    <a:pt x="1216" y="3921"/>
                    <a:pt x="1240" y="3935"/>
                  </a:cubicBezTo>
                  <a:cubicBezTo>
                    <a:pt x="1240" y="3948"/>
                    <a:pt x="1240" y="3951"/>
                    <a:pt x="1236" y="3951"/>
                  </a:cubicBezTo>
                  <a:cubicBezTo>
                    <a:pt x="1233" y="3951"/>
                    <a:pt x="1230" y="3948"/>
                    <a:pt x="1223" y="3944"/>
                  </a:cubicBezTo>
                  <a:cubicBezTo>
                    <a:pt x="1220" y="3941"/>
                    <a:pt x="1216" y="3938"/>
                    <a:pt x="1213" y="3938"/>
                  </a:cubicBezTo>
                  <a:cubicBezTo>
                    <a:pt x="1210" y="3938"/>
                    <a:pt x="1207" y="3941"/>
                    <a:pt x="1207" y="3944"/>
                  </a:cubicBezTo>
                  <a:lnTo>
                    <a:pt x="1280" y="3998"/>
                  </a:lnTo>
                  <a:cubicBezTo>
                    <a:pt x="1273" y="4011"/>
                    <a:pt x="1263" y="4018"/>
                    <a:pt x="1250" y="4018"/>
                  </a:cubicBezTo>
                  <a:cubicBezTo>
                    <a:pt x="1223" y="4018"/>
                    <a:pt x="1187" y="3991"/>
                    <a:pt x="1170" y="3955"/>
                  </a:cubicBezTo>
                  <a:lnTo>
                    <a:pt x="1170" y="3955"/>
                  </a:lnTo>
                  <a:cubicBezTo>
                    <a:pt x="1081" y="4101"/>
                    <a:pt x="1233" y="3995"/>
                    <a:pt x="1253" y="4184"/>
                  </a:cubicBezTo>
                  <a:lnTo>
                    <a:pt x="1193" y="4127"/>
                  </a:lnTo>
                  <a:lnTo>
                    <a:pt x="1193" y="4127"/>
                  </a:lnTo>
                  <a:cubicBezTo>
                    <a:pt x="1147" y="4217"/>
                    <a:pt x="1207" y="4254"/>
                    <a:pt x="1213" y="4360"/>
                  </a:cubicBezTo>
                  <a:cubicBezTo>
                    <a:pt x="1223" y="4330"/>
                    <a:pt x="1227" y="4177"/>
                    <a:pt x="1283" y="4177"/>
                  </a:cubicBezTo>
                  <a:lnTo>
                    <a:pt x="1296" y="4177"/>
                  </a:lnTo>
                  <a:cubicBezTo>
                    <a:pt x="1273" y="4167"/>
                    <a:pt x="1236" y="4150"/>
                    <a:pt x="1250" y="4124"/>
                  </a:cubicBezTo>
                  <a:cubicBezTo>
                    <a:pt x="1260" y="4124"/>
                    <a:pt x="1270" y="4121"/>
                    <a:pt x="1276" y="4121"/>
                  </a:cubicBezTo>
                  <a:cubicBezTo>
                    <a:pt x="1316" y="4121"/>
                    <a:pt x="1303" y="4150"/>
                    <a:pt x="1310" y="4184"/>
                  </a:cubicBezTo>
                  <a:cubicBezTo>
                    <a:pt x="1303" y="4184"/>
                    <a:pt x="1300" y="4181"/>
                    <a:pt x="1296" y="4178"/>
                  </a:cubicBezTo>
                  <a:lnTo>
                    <a:pt x="1296" y="4178"/>
                  </a:lnTo>
                  <a:cubicBezTo>
                    <a:pt x="1300" y="4181"/>
                    <a:pt x="1303" y="4184"/>
                    <a:pt x="1310" y="4187"/>
                  </a:cubicBezTo>
                  <a:cubicBezTo>
                    <a:pt x="1313" y="4217"/>
                    <a:pt x="1330" y="4247"/>
                    <a:pt x="1383" y="4270"/>
                  </a:cubicBezTo>
                  <a:cubicBezTo>
                    <a:pt x="1336" y="4303"/>
                    <a:pt x="1373" y="4334"/>
                    <a:pt x="1412" y="4380"/>
                  </a:cubicBezTo>
                  <a:lnTo>
                    <a:pt x="1353" y="4420"/>
                  </a:lnTo>
                  <a:cubicBezTo>
                    <a:pt x="1380" y="4440"/>
                    <a:pt x="1400" y="4443"/>
                    <a:pt x="1420" y="4443"/>
                  </a:cubicBezTo>
                  <a:lnTo>
                    <a:pt x="1456" y="4443"/>
                  </a:lnTo>
                  <a:cubicBezTo>
                    <a:pt x="1466" y="4443"/>
                    <a:pt x="1472" y="4443"/>
                    <a:pt x="1483" y="4446"/>
                  </a:cubicBezTo>
                  <a:cubicBezTo>
                    <a:pt x="1519" y="4509"/>
                    <a:pt x="1486" y="4556"/>
                    <a:pt x="1460" y="4599"/>
                  </a:cubicBezTo>
                  <a:cubicBezTo>
                    <a:pt x="1472" y="4619"/>
                    <a:pt x="1479" y="4626"/>
                    <a:pt x="1486" y="4626"/>
                  </a:cubicBezTo>
                  <a:cubicBezTo>
                    <a:pt x="1495" y="4626"/>
                    <a:pt x="1499" y="4606"/>
                    <a:pt x="1506" y="4589"/>
                  </a:cubicBezTo>
                  <a:cubicBezTo>
                    <a:pt x="1512" y="4569"/>
                    <a:pt x="1519" y="4553"/>
                    <a:pt x="1535" y="4553"/>
                  </a:cubicBezTo>
                  <a:cubicBezTo>
                    <a:pt x="1546" y="4553"/>
                    <a:pt x="1559" y="4559"/>
                    <a:pt x="1575" y="4579"/>
                  </a:cubicBezTo>
                  <a:cubicBezTo>
                    <a:pt x="1619" y="4669"/>
                    <a:pt x="1682" y="4708"/>
                    <a:pt x="1794" y="4762"/>
                  </a:cubicBezTo>
                  <a:cubicBezTo>
                    <a:pt x="1810" y="4801"/>
                    <a:pt x="1796" y="4804"/>
                    <a:pt x="1780" y="4804"/>
                  </a:cubicBezTo>
                  <a:cubicBezTo>
                    <a:pt x="1778" y="4804"/>
                    <a:pt x="1775" y="4804"/>
                    <a:pt x="1772" y="4804"/>
                  </a:cubicBezTo>
                  <a:cubicBezTo>
                    <a:pt x="1763" y="4804"/>
                    <a:pt x="1755" y="4805"/>
                    <a:pt x="1755" y="4815"/>
                  </a:cubicBezTo>
                  <a:lnTo>
                    <a:pt x="1838" y="4822"/>
                  </a:lnTo>
                  <a:cubicBezTo>
                    <a:pt x="1848" y="4832"/>
                    <a:pt x="1831" y="4842"/>
                    <a:pt x="1825" y="4845"/>
                  </a:cubicBezTo>
                  <a:cubicBezTo>
                    <a:pt x="1831" y="4848"/>
                    <a:pt x="1838" y="4852"/>
                    <a:pt x="1842" y="4852"/>
                  </a:cubicBezTo>
                  <a:cubicBezTo>
                    <a:pt x="1854" y="4852"/>
                    <a:pt x="1865" y="4845"/>
                    <a:pt x="1874" y="4838"/>
                  </a:cubicBezTo>
                  <a:cubicBezTo>
                    <a:pt x="1885" y="4835"/>
                    <a:pt x="1891" y="4828"/>
                    <a:pt x="1905" y="4828"/>
                  </a:cubicBezTo>
                  <a:cubicBezTo>
                    <a:pt x="1918" y="4828"/>
                    <a:pt x="1928" y="4832"/>
                    <a:pt x="1948" y="4845"/>
                  </a:cubicBezTo>
                  <a:cubicBezTo>
                    <a:pt x="1951" y="4842"/>
                    <a:pt x="1958" y="4838"/>
                    <a:pt x="1961" y="4838"/>
                  </a:cubicBezTo>
                  <a:cubicBezTo>
                    <a:pt x="2011" y="4838"/>
                    <a:pt x="1994" y="5038"/>
                    <a:pt x="2117" y="5041"/>
                  </a:cubicBezTo>
                  <a:cubicBezTo>
                    <a:pt x="2121" y="5071"/>
                    <a:pt x="2078" y="5067"/>
                    <a:pt x="2064" y="5091"/>
                  </a:cubicBezTo>
                  <a:cubicBezTo>
                    <a:pt x="2204" y="5141"/>
                    <a:pt x="2184" y="5134"/>
                    <a:pt x="2313" y="5144"/>
                  </a:cubicBezTo>
                  <a:lnTo>
                    <a:pt x="2310" y="4961"/>
                  </a:lnTo>
                  <a:lnTo>
                    <a:pt x="2310" y="4918"/>
                  </a:lnTo>
                  <a:cubicBezTo>
                    <a:pt x="2310" y="4862"/>
                    <a:pt x="2306" y="4808"/>
                    <a:pt x="2306" y="4752"/>
                  </a:cubicBezTo>
                  <a:cubicBezTo>
                    <a:pt x="2287" y="4732"/>
                    <a:pt x="2273" y="4716"/>
                    <a:pt x="2233" y="4689"/>
                  </a:cubicBezTo>
                  <a:lnTo>
                    <a:pt x="2233" y="4689"/>
                  </a:lnTo>
                  <a:lnTo>
                    <a:pt x="2243" y="4712"/>
                  </a:lnTo>
                  <a:cubicBezTo>
                    <a:pt x="2227" y="4722"/>
                    <a:pt x="2213" y="4725"/>
                    <a:pt x="2204" y="4725"/>
                  </a:cubicBezTo>
                  <a:cubicBezTo>
                    <a:pt x="2164" y="4725"/>
                    <a:pt x="2164" y="4669"/>
                    <a:pt x="2121" y="4633"/>
                  </a:cubicBezTo>
                  <a:lnTo>
                    <a:pt x="2127" y="4629"/>
                  </a:lnTo>
                  <a:cubicBezTo>
                    <a:pt x="2067" y="4466"/>
                    <a:pt x="2058" y="4599"/>
                    <a:pt x="2004" y="4429"/>
                  </a:cubicBezTo>
                  <a:lnTo>
                    <a:pt x="1968" y="4473"/>
                  </a:lnTo>
                  <a:cubicBezTo>
                    <a:pt x="1954" y="4480"/>
                    <a:pt x="1944" y="4483"/>
                    <a:pt x="1938" y="4483"/>
                  </a:cubicBezTo>
                  <a:cubicBezTo>
                    <a:pt x="1881" y="4483"/>
                    <a:pt x="1918" y="4314"/>
                    <a:pt x="1838" y="4274"/>
                  </a:cubicBezTo>
                  <a:lnTo>
                    <a:pt x="1834" y="4320"/>
                  </a:lnTo>
                  <a:cubicBezTo>
                    <a:pt x="1768" y="4307"/>
                    <a:pt x="1878" y="4110"/>
                    <a:pt x="1861" y="4061"/>
                  </a:cubicBezTo>
                  <a:cubicBezTo>
                    <a:pt x="1861" y="4058"/>
                    <a:pt x="1861" y="4058"/>
                    <a:pt x="1865" y="4058"/>
                  </a:cubicBezTo>
                  <a:cubicBezTo>
                    <a:pt x="1871" y="4058"/>
                    <a:pt x="1888" y="4067"/>
                    <a:pt x="1898" y="4074"/>
                  </a:cubicBezTo>
                  <a:cubicBezTo>
                    <a:pt x="1891" y="4027"/>
                    <a:pt x="1881" y="4015"/>
                    <a:pt x="1871" y="4015"/>
                  </a:cubicBezTo>
                  <a:cubicBezTo>
                    <a:pt x="1861" y="4015"/>
                    <a:pt x="1851" y="4024"/>
                    <a:pt x="1838" y="4031"/>
                  </a:cubicBezTo>
                  <a:cubicBezTo>
                    <a:pt x="1825" y="4041"/>
                    <a:pt x="1811" y="4051"/>
                    <a:pt x="1794" y="4051"/>
                  </a:cubicBezTo>
                  <a:cubicBezTo>
                    <a:pt x="1785" y="4051"/>
                    <a:pt x="1771" y="4044"/>
                    <a:pt x="1759" y="4031"/>
                  </a:cubicBezTo>
                  <a:cubicBezTo>
                    <a:pt x="1779" y="3995"/>
                    <a:pt x="1851" y="3998"/>
                    <a:pt x="1822" y="3938"/>
                  </a:cubicBezTo>
                  <a:cubicBezTo>
                    <a:pt x="1831" y="3891"/>
                    <a:pt x="1609" y="3848"/>
                    <a:pt x="1629" y="3728"/>
                  </a:cubicBezTo>
                  <a:lnTo>
                    <a:pt x="1629" y="3728"/>
                  </a:lnTo>
                  <a:cubicBezTo>
                    <a:pt x="1615" y="3752"/>
                    <a:pt x="1605" y="3775"/>
                    <a:pt x="1586" y="3775"/>
                  </a:cubicBezTo>
                  <a:cubicBezTo>
                    <a:pt x="1575" y="3775"/>
                    <a:pt x="1566" y="3771"/>
                    <a:pt x="1555" y="3765"/>
                  </a:cubicBezTo>
                  <a:cubicBezTo>
                    <a:pt x="1509" y="3708"/>
                    <a:pt x="1555" y="3546"/>
                    <a:pt x="1443" y="3536"/>
                  </a:cubicBezTo>
                  <a:cubicBezTo>
                    <a:pt x="1446" y="3526"/>
                    <a:pt x="1452" y="3519"/>
                    <a:pt x="1460" y="3512"/>
                  </a:cubicBezTo>
                  <a:cubicBezTo>
                    <a:pt x="1409" y="3476"/>
                    <a:pt x="1340" y="3377"/>
                    <a:pt x="1280" y="3366"/>
                  </a:cubicBezTo>
                  <a:cubicBezTo>
                    <a:pt x="1426" y="3244"/>
                    <a:pt x="1054" y="3101"/>
                    <a:pt x="1213" y="3027"/>
                  </a:cubicBezTo>
                  <a:cubicBezTo>
                    <a:pt x="1187" y="2978"/>
                    <a:pt x="1164" y="2928"/>
                    <a:pt x="1141" y="2878"/>
                  </a:cubicBezTo>
                  <a:lnTo>
                    <a:pt x="1157" y="2874"/>
                  </a:lnTo>
                  <a:cubicBezTo>
                    <a:pt x="1127" y="2768"/>
                    <a:pt x="1074" y="2751"/>
                    <a:pt x="1021" y="2732"/>
                  </a:cubicBezTo>
                  <a:cubicBezTo>
                    <a:pt x="1024" y="2715"/>
                    <a:pt x="1031" y="2712"/>
                    <a:pt x="1041" y="2712"/>
                  </a:cubicBezTo>
                  <a:lnTo>
                    <a:pt x="1054" y="2712"/>
                  </a:lnTo>
                  <a:cubicBezTo>
                    <a:pt x="1034" y="2552"/>
                    <a:pt x="1017" y="2546"/>
                    <a:pt x="897" y="2446"/>
                  </a:cubicBezTo>
                  <a:lnTo>
                    <a:pt x="944" y="2413"/>
                  </a:lnTo>
                  <a:cubicBezTo>
                    <a:pt x="901" y="2389"/>
                    <a:pt x="957" y="2173"/>
                    <a:pt x="848" y="2044"/>
                  </a:cubicBezTo>
                  <a:lnTo>
                    <a:pt x="854" y="2044"/>
                  </a:lnTo>
                  <a:cubicBezTo>
                    <a:pt x="861" y="2044"/>
                    <a:pt x="871" y="2047"/>
                    <a:pt x="877" y="2054"/>
                  </a:cubicBezTo>
                  <a:cubicBezTo>
                    <a:pt x="765" y="1901"/>
                    <a:pt x="924" y="1615"/>
                    <a:pt x="708" y="1602"/>
                  </a:cubicBezTo>
                  <a:lnTo>
                    <a:pt x="632" y="1503"/>
                  </a:lnTo>
                  <a:lnTo>
                    <a:pt x="632" y="1503"/>
                  </a:lnTo>
                  <a:cubicBezTo>
                    <a:pt x="638" y="1555"/>
                    <a:pt x="629" y="1572"/>
                    <a:pt x="612" y="1572"/>
                  </a:cubicBezTo>
                  <a:cubicBezTo>
                    <a:pt x="602" y="1572"/>
                    <a:pt x="589" y="1566"/>
                    <a:pt x="578" y="1558"/>
                  </a:cubicBezTo>
                  <a:cubicBezTo>
                    <a:pt x="566" y="1555"/>
                    <a:pt x="552" y="1549"/>
                    <a:pt x="542" y="1549"/>
                  </a:cubicBezTo>
                  <a:cubicBezTo>
                    <a:pt x="532" y="1549"/>
                    <a:pt x="526" y="1555"/>
                    <a:pt x="523" y="1569"/>
                  </a:cubicBezTo>
                  <a:cubicBezTo>
                    <a:pt x="503" y="1526"/>
                    <a:pt x="526" y="1452"/>
                    <a:pt x="552" y="1452"/>
                  </a:cubicBezTo>
                  <a:cubicBezTo>
                    <a:pt x="558" y="1452"/>
                    <a:pt x="569" y="1459"/>
                    <a:pt x="572" y="1472"/>
                  </a:cubicBezTo>
                  <a:lnTo>
                    <a:pt x="569" y="1489"/>
                  </a:lnTo>
                  <a:cubicBezTo>
                    <a:pt x="675" y="1489"/>
                    <a:pt x="562" y="1296"/>
                    <a:pt x="635" y="1287"/>
                  </a:cubicBezTo>
                  <a:cubicBezTo>
                    <a:pt x="615" y="1204"/>
                    <a:pt x="615" y="1176"/>
                    <a:pt x="612" y="1130"/>
                  </a:cubicBezTo>
                  <a:cubicBezTo>
                    <a:pt x="609" y="1087"/>
                    <a:pt x="612" y="1050"/>
                    <a:pt x="612" y="1017"/>
                  </a:cubicBezTo>
                  <a:cubicBezTo>
                    <a:pt x="618" y="991"/>
                    <a:pt x="612" y="951"/>
                    <a:pt x="632" y="937"/>
                  </a:cubicBezTo>
                  <a:cubicBezTo>
                    <a:pt x="672" y="948"/>
                    <a:pt x="708" y="954"/>
                    <a:pt x="738" y="957"/>
                  </a:cubicBezTo>
                  <a:cubicBezTo>
                    <a:pt x="715" y="928"/>
                    <a:pt x="688" y="901"/>
                    <a:pt x="662" y="868"/>
                  </a:cubicBezTo>
                  <a:lnTo>
                    <a:pt x="662" y="868"/>
                  </a:lnTo>
                  <a:lnTo>
                    <a:pt x="728" y="877"/>
                  </a:lnTo>
                  <a:cubicBezTo>
                    <a:pt x="751" y="901"/>
                    <a:pt x="775" y="940"/>
                    <a:pt x="748" y="940"/>
                  </a:cubicBezTo>
                  <a:lnTo>
                    <a:pt x="742" y="940"/>
                  </a:lnTo>
                  <a:cubicBezTo>
                    <a:pt x="751" y="951"/>
                    <a:pt x="758" y="957"/>
                    <a:pt x="765" y="957"/>
                  </a:cubicBezTo>
                  <a:cubicBezTo>
                    <a:pt x="782" y="957"/>
                    <a:pt x="778" y="901"/>
                    <a:pt x="782" y="888"/>
                  </a:cubicBezTo>
                  <a:cubicBezTo>
                    <a:pt x="828" y="908"/>
                    <a:pt x="822" y="928"/>
                    <a:pt x="814" y="951"/>
                  </a:cubicBezTo>
                  <a:cubicBezTo>
                    <a:pt x="808" y="971"/>
                    <a:pt x="802" y="984"/>
                    <a:pt x="811" y="987"/>
                  </a:cubicBezTo>
                  <a:lnTo>
                    <a:pt x="831" y="980"/>
                  </a:lnTo>
                  <a:lnTo>
                    <a:pt x="822" y="971"/>
                  </a:lnTo>
                  <a:cubicBezTo>
                    <a:pt x="834" y="940"/>
                    <a:pt x="828" y="908"/>
                    <a:pt x="871" y="908"/>
                  </a:cubicBezTo>
                  <a:lnTo>
                    <a:pt x="885" y="908"/>
                  </a:lnTo>
                  <a:cubicBezTo>
                    <a:pt x="937" y="924"/>
                    <a:pt x="911" y="960"/>
                    <a:pt x="931" y="964"/>
                  </a:cubicBezTo>
                  <a:cubicBezTo>
                    <a:pt x="931" y="968"/>
                    <a:pt x="934" y="968"/>
                    <a:pt x="944" y="968"/>
                  </a:cubicBezTo>
                  <a:cubicBezTo>
                    <a:pt x="948" y="968"/>
                    <a:pt x="954" y="968"/>
                    <a:pt x="964" y="964"/>
                  </a:cubicBezTo>
                  <a:lnTo>
                    <a:pt x="1090" y="977"/>
                  </a:lnTo>
                  <a:lnTo>
                    <a:pt x="1041" y="908"/>
                  </a:lnTo>
                  <a:cubicBezTo>
                    <a:pt x="1094" y="877"/>
                    <a:pt x="1153" y="911"/>
                    <a:pt x="1107" y="848"/>
                  </a:cubicBezTo>
                  <a:lnTo>
                    <a:pt x="1107" y="848"/>
                  </a:lnTo>
                  <a:cubicBezTo>
                    <a:pt x="1147" y="894"/>
                    <a:pt x="1236" y="905"/>
                    <a:pt x="1330" y="905"/>
                  </a:cubicBezTo>
                  <a:cubicBezTo>
                    <a:pt x="1373" y="905"/>
                    <a:pt x="1416" y="901"/>
                    <a:pt x="1456" y="901"/>
                  </a:cubicBezTo>
                  <a:cubicBezTo>
                    <a:pt x="1495" y="897"/>
                    <a:pt x="1532" y="894"/>
                    <a:pt x="1562" y="894"/>
                  </a:cubicBezTo>
                  <a:cubicBezTo>
                    <a:pt x="1589" y="894"/>
                    <a:pt x="1612" y="897"/>
                    <a:pt x="1622" y="905"/>
                  </a:cubicBezTo>
                  <a:cubicBezTo>
                    <a:pt x="1695" y="851"/>
                    <a:pt x="1771" y="848"/>
                    <a:pt x="1865" y="845"/>
                  </a:cubicBezTo>
                  <a:cubicBezTo>
                    <a:pt x="1845" y="834"/>
                    <a:pt x="1825" y="765"/>
                    <a:pt x="1898" y="765"/>
                  </a:cubicBezTo>
                  <a:lnTo>
                    <a:pt x="1905" y="765"/>
                  </a:lnTo>
                  <a:cubicBezTo>
                    <a:pt x="1888" y="911"/>
                    <a:pt x="2047" y="825"/>
                    <a:pt x="2130" y="911"/>
                  </a:cubicBezTo>
                  <a:cubicBezTo>
                    <a:pt x="2098" y="854"/>
                    <a:pt x="2360" y="868"/>
                    <a:pt x="2260" y="781"/>
                  </a:cubicBezTo>
                  <a:lnTo>
                    <a:pt x="2260" y="781"/>
                  </a:lnTo>
                  <a:cubicBezTo>
                    <a:pt x="2330" y="785"/>
                    <a:pt x="2270" y="838"/>
                    <a:pt x="2330" y="868"/>
                  </a:cubicBezTo>
                  <a:cubicBezTo>
                    <a:pt x="2409" y="825"/>
                    <a:pt x="2506" y="825"/>
                    <a:pt x="2606" y="825"/>
                  </a:cubicBezTo>
                  <a:lnTo>
                    <a:pt x="2616" y="825"/>
                  </a:lnTo>
                  <a:cubicBezTo>
                    <a:pt x="2702" y="825"/>
                    <a:pt x="2795" y="825"/>
                    <a:pt x="2885" y="798"/>
                  </a:cubicBezTo>
                  <a:cubicBezTo>
                    <a:pt x="2885" y="778"/>
                    <a:pt x="2845" y="755"/>
                    <a:pt x="2885" y="718"/>
                  </a:cubicBezTo>
                  <a:lnTo>
                    <a:pt x="3004" y="798"/>
                  </a:lnTo>
                  <a:cubicBezTo>
                    <a:pt x="3038" y="781"/>
                    <a:pt x="3027" y="715"/>
                    <a:pt x="3064" y="715"/>
                  </a:cubicBezTo>
                  <a:cubicBezTo>
                    <a:pt x="3074" y="715"/>
                    <a:pt x="3087" y="718"/>
                    <a:pt x="3104" y="731"/>
                  </a:cubicBezTo>
                  <a:cubicBezTo>
                    <a:pt x="3090" y="715"/>
                    <a:pt x="3070" y="692"/>
                    <a:pt x="3098" y="681"/>
                  </a:cubicBezTo>
                  <a:lnTo>
                    <a:pt x="3117" y="681"/>
                  </a:lnTo>
                  <a:cubicBezTo>
                    <a:pt x="3170" y="681"/>
                    <a:pt x="3224" y="678"/>
                    <a:pt x="3277" y="672"/>
                  </a:cubicBezTo>
                  <a:cubicBezTo>
                    <a:pt x="3460" y="542"/>
                    <a:pt x="3673" y="426"/>
                    <a:pt x="3908" y="313"/>
                  </a:cubicBezTo>
                  <a:cubicBezTo>
                    <a:pt x="3912" y="310"/>
                    <a:pt x="3912" y="310"/>
                    <a:pt x="3915" y="310"/>
                  </a:cubicBezTo>
                  <a:cubicBezTo>
                    <a:pt x="4078" y="230"/>
                    <a:pt x="4254" y="153"/>
                    <a:pt x="4436" y="80"/>
                  </a:cubicBezTo>
                  <a:cubicBezTo>
                    <a:pt x="4406" y="60"/>
                    <a:pt x="4383" y="34"/>
                    <a:pt x="4377" y="0"/>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9"/>
            <p:cNvSpPr/>
            <p:nvPr/>
          </p:nvSpPr>
          <p:spPr>
            <a:xfrm>
              <a:off x="4324160" y="2319226"/>
              <a:ext cx="1988" cy="857"/>
            </a:xfrm>
            <a:custGeom>
              <a:avLst/>
              <a:gdLst/>
              <a:ahLst/>
              <a:cxnLst/>
              <a:rect l="l" t="t" r="r" b="b"/>
              <a:pathLst>
                <a:path w="58" h="25" extrusionOk="0">
                  <a:moveTo>
                    <a:pt x="37" y="1"/>
                  </a:moveTo>
                  <a:cubicBezTo>
                    <a:pt x="34" y="1"/>
                    <a:pt x="34" y="1"/>
                    <a:pt x="31" y="4"/>
                  </a:cubicBezTo>
                  <a:lnTo>
                    <a:pt x="28" y="4"/>
                  </a:lnTo>
                  <a:cubicBezTo>
                    <a:pt x="24" y="4"/>
                    <a:pt x="20" y="4"/>
                    <a:pt x="17" y="7"/>
                  </a:cubicBezTo>
                  <a:lnTo>
                    <a:pt x="14" y="7"/>
                  </a:lnTo>
                  <a:lnTo>
                    <a:pt x="11" y="10"/>
                  </a:lnTo>
                  <a:lnTo>
                    <a:pt x="0" y="10"/>
                  </a:lnTo>
                  <a:cubicBezTo>
                    <a:pt x="8" y="21"/>
                    <a:pt x="14" y="24"/>
                    <a:pt x="24" y="24"/>
                  </a:cubicBezTo>
                  <a:cubicBezTo>
                    <a:pt x="34" y="24"/>
                    <a:pt x="40" y="21"/>
                    <a:pt x="47" y="17"/>
                  </a:cubicBezTo>
                  <a:cubicBezTo>
                    <a:pt x="54" y="14"/>
                    <a:pt x="57" y="10"/>
                    <a:pt x="57" y="10"/>
                  </a:cubicBezTo>
                  <a:lnTo>
                    <a:pt x="54" y="10"/>
                  </a:lnTo>
                  <a:lnTo>
                    <a:pt x="54" y="7"/>
                  </a:lnTo>
                  <a:cubicBezTo>
                    <a:pt x="51" y="4"/>
                    <a:pt x="47" y="1"/>
                    <a:pt x="40" y="1"/>
                  </a:cubicBezTo>
                  <a:close/>
                </a:path>
              </a:pathLst>
            </a:custGeom>
            <a:solidFill>
              <a:srgbClr val="A19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9"/>
            <p:cNvSpPr/>
            <p:nvPr/>
          </p:nvSpPr>
          <p:spPr>
            <a:xfrm>
              <a:off x="4185437" y="2384148"/>
              <a:ext cx="34894" cy="72600"/>
            </a:xfrm>
            <a:custGeom>
              <a:avLst/>
              <a:gdLst/>
              <a:ahLst/>
              <a:cxnLst/>
              <a:rect l="l" t="t" r="r" b="b"/>
              <a:pathLst>
                <a:path w="1018" h="2118" extrusionOk="0">
                  <a:moveTo>
                    <a:pt x="1017" y="2117"/>
                  </a:moveTo>
                  <a:lnTo>
                    <a:pt x="1017" y="2117"/>
                  </a:lnTo>
                  <a:lnTo>
                    <a:pt x="1017" y="2117"/>
                  </a:lnTo>
                  <a:close/>
                  <a:moveTo>
                    <a:pt x="0" y="1"/>
                  </a:moveTo>
                  <a:lnTo>
                    <a:pt x="4" y="4"/>
                  </a:lnTo>
                  <a:close/>
                </a:path>
              </a:pathLst>
            </a:custGeom>
            <a:solidFill>
              <a:srgbClr val="FF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9"/>
            <p:cNvSpPr/>
            <p:nvPr/>
          </p:nvSpPr>
          <p:spPr>
            <a:xfrm>
              <a:off x="4191127" y="2400327"/>
              <a:ext cx="480" cy="137"/>
            </a:xfrm>
            <a:custGeom>
              <a:avLst/>
              <a:gdLst/>
              <a:ahLst/>
              <a:cxnLst/>
              <a:rect l="l" t="t" r="r" b="b"/>
              <a:pathLst>
                <a:path w="14" h="4" extrusionOk="0">
                  <a:moveTo>
                    <a:pt x="1" y="0"/>
                  </a:moveTo>
                  <a:lnTo>
                    <a:pt x="14" y="3"/>
                  </a:lnTo>
                  <a:lnTo>
                    <a:pt x="11" y="0"/>
                  </a:lnTo>
                  <a:close/>
                </a:path>
              </a:pathLst>
            </a:custGeom>
            <a:solidFill>
              <a:srgbClr val="FF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9"/>
            <p:cNvSpPr/>
            <p:nvPr/>
          </p:nvSpPr>
          <p:spPr>
            <a:xfrm>
              <a:off x="4219852" y="2462610"/>
              <a:ext cx="1028" cy="2228"/>
            </a:xfrm>
            <a:custGeom>
              <a:avLst/>
              <a:gdLst/>
              <a:ahLst/>
              <a:cxnLst/>
              <a:rect l="l" t="t" r="r" b="b"/>
              <a:pathLst>
                <a:path w="30" h="65" extrusionOk="0">
                  <a:moveTo>
                    <a:pt x="7" y="1"/>
                  </a:moveTo>
                  <a:lnTo>
                    <a:pt x="0" y="64"/>
                  </a:lnTo>
                  <a:lnTo>
                    <a:pt x="20" y="57"/>
                  </a:lnTo>
                  <a:cubicBezTo>
                    <a:pt x="30" y="40"/>
                    <a:pt x="20" y="28"/>
                    <a:pt x="7" y="1"/>
                  </a:cubicBezTo>
                  <a:close/>
                </a:path>
              </a:pathLst>
            </a:custGeom>
            <a:solidFill>
              <a:srgbClr val="FF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9"/>
            <p:cNvSpPr/>
            <p:nvPr/>
          </p:nvSpPr>
          <p:spPr>
            <a:xfrm>
              <a:off x="4206381" y="2437450"/>
              <a:ext cx="1885" cy="1851"/>
            </a:xfrm>
            <a:custGeom>
              <a:avLst/>
              <a:gdLst/>
              <a:ahLst/>
              <a:cxnLst/>
              <a:rect l="l" t="t" r="r" b="b"/>
              <a:pathLst>
                <a:path w="55" h="54" extrusionOk="0">
                  <a:moveTo>
                    <a:pt x="54" y="1"/>
                  </a:moveTo>
                  <a:lnTo>
                    <a:pt x="1" y="41"/>
                  </a:lnTo>
                  <a:lnTo>
                    <a:pt x="7" y="54"/>
                  </a:lnTo>
                  <a:lnTo>
                    <a:pt x="54" y="1"/>
                  </a:lnTo>
                  <a:close/>
                </a:path>
              </a:pathLst>
            </a:custGeom>
            <a:solidFill>
              <a:srgbClr val="FF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9"/>
            <p:cNvSpPr/>
            <p:nvPr/>
          </p:nvSpPr>
          <p:spPr>
            <a:xfrm>
              <a:off x="4193767" y="2417500"/>
              <a:ext cx="1714" cy="3256"/>
            </a:xfrm>
            <a:custGeom>
              <a:avLst/>
              <a:gdLst/>
              <a:ahLst/>
              <a:cxnLst/>
              <a:rect l="l" t="t" r="r" b="b"/>
              <a:pathLst>
                <a:path w="50" h="95" extrusionOk="0">
                  <a:moveTo>
                    <a:pt x="30" y="1"/>
                  </a:moveTo>
                  <a:cubicBezTo>
                    <a:pt x="27" y="1"/>
                    <a:pt x="16" y="5"/>
                    <a:pt x="1" y="14"/>
                  </a:cubicBezTo>
                  <a:cubicBezTo>
                    <a:pt x="7" y="34"/>
                    <a:pt x="24" y="54"/>
                    <a:pt x="36" y="74"/>
                  </a:cubicBezTo>
                  <a:cubicBezTo>
                    <a:pt x="27" y="37"/>
                    <a:pt x="50" y="1"/>
                    <a:pt x="30" y="1"/>
                  </a:cubicBezTo>
                  <a:close/>
                  <a:moveTo>
                    <a:pt x="36" y="74"/>
                  </a:moveTo>
                  <a:cubicBezTo>
                    <a:pt x="36" y="81"/>
                    <a:pt x="40" y="88"/>
                    <a:pt x="44" y="94"/>
                  </a:cubicBezTo>
                  <a:cubicBezTo>
                    <a:pt x="44" y="88"/>
                    <a:pt x="40" y="81"/>
                    <a:pt x="36" y="74"/>
                  </a:cubicBezTo>
                  <a:close/>
                </a:path>
              </a:pathLst>
            </a:custGeom>
            <a:solidFill>
              <a:srgbClr val="FF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9"/>
            <p:cNvSpPr/>
            <p:nvPr/>
          </p:nvSpPr>
          <p:spPr>
            <a:xfrm>
              <a:off x="4371567" y="2196546"/>
              <a:ext cx="36403" cy="36951"/>
            </a:xfrm>
            <a:custGeom>
              <a:avLst/>
              <a:gdLst/>
              <a:ahLst/>
              <a:cxnLst/>
              <a:rect l="l" t="t" r="r" b="b"/>
              <a:pathLst>
                <a:path w="1062" h="1078" extrusionOk="0">
                  <a:moveTo>
                    <a:pt x="554" y="1"/>
                  </a:moveTo>
                  <a:cubicBezTo>
                    <a:pt x="551" y="1"/>
                    <a:pt x="548" y="1"/>
                    <a:pt x="545" y="1"/>
                  </a:cubicBezTo>
                  <a:cubicBezTo>
                    <a:pt x="209" y="7"/>
                    <a:pt x="0" y="313"/>
                    <a:pt x="46" y="625"/>
                  </a:cubicBezTo>
                  <a:cubicBezTo>
                    <a:pt x="85" y="896"/>
                    <a:pt x="312" y="1077"/>
                    <a:pt x="562" y="1077"/>
                  </a:cubicBezTo>
                  <a:cubicBezTo>
                    <a:pt x="616" y="1077"/>
                    <a:pt x="670" y="1069"/>
                    <a:pt x="724" y="1051"/>
                  </a:cubicBezTo>
                  <a:cubicBezTo>
                    <a:pt x="807" y="1024"/>
                    <a:pt x="758" y="994"/>
                    <a:pt x="691" y="978"/>
                  </a:cubicBezTo>
                  <a:cubicBezTo>
                    <a:pt x="551" y="944"/>
                    <a:pt x="385" y="884"/>
                    <a:pt x="309" y="732"/>
                  </a:cubicBezTo>
                  <a:cubicBezTo>
                    <a:pt x="249" y="619"/>
                    <a:pt x="266" y="466"/>
                    <a:pt x="326" y="360"/>
                  </a:cubicBezTo>
                  <a:cubicBezTo>
                    <a:pt x="374" y="274"/>
                    <a:pt x="482" y="196"/>
                    <a:pt x="585" y="196"/>
                  </a:cubicBezTo>
                  <a:cubicBezTo>
                    <a:pt x="636" y="196"/>
                    <a:pt x="687" y="216"/>
                    <a:pt x="728" y="263"/>
                  </a:cubicBezTo>
                  <a:cubicBezTo>
                    <a:pt x="851" y="403"/>
                    <a:pt x="724" y="543"/>
                    <a:pt x="584" y="543"/>
                  </a:cubicBezTo>
                  <a:cubicBezTo>
                    <a:pt x="524" y="543"/>
                    <a:pt x="462" y="518"/>
                    <a:pt x="416" y="456"/>
                  </a:cubicBezTo>
                  <a:cubicBezTo>
                    <a:pt x="411" y="451"/>
                    <a:pt x="404" y="448"/>
                    <a:pt x="397" y="448"/>
                  </a:cubicBezTo>
                  <a:cubicBezTo>
                    <a:pt x="384" y="448"/>
                    <a:pt x="371" y="458"/>
                    <a:pt x="376" y="473"/>
                  </a:cubicBezTo>
                  <a:cubicBezTo>
                    <a:pt x="414" y="620"/>
                    <a:pt x="541" y="704"/>
                    <a:pt x="668" y="704"/>
                  </a:cubicBezTo>
                  <a:cubicBezTo>
                    <a:pt x="762" y="704"/>
                    <a:pt x="856" y="658"/>
                    <a:pt x="914" y="556"/>
                  </a:cubicBezTo>
                  <a:cubicBezTo>
                    <a:pt x="1062" y="296"/>
                    <a:pt x="829" y="1"/>
                    <a:pt x="554" y="1"/>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9"/>
            <p:cNvSpPr/>
            <p:nvPr/>
          </p:nvSpPr>
          <p:spPr>
            <a:xfrm>
              <a:off x="4513238" y="1777672"/>
              <a:ext cx="84083" cy="39556"/>
            </a:xfrm>
            <a:custGeom>
              <a:avLst/>
              <a:gdLst/>
              <a:ahLst/>
              <a:cxnLst/>
              <a:rect l="l" t="t" r="r" b="b"/>
              <a:pathLst>
                <a:path w="2453" h="1154" extrusionOk="0">
                  <a:moveTo>
                    <a:pt x="654" y="0"/>
                  </a:moveTo>
                  <a:cubicBezTo>
                    <a:pt x="583" y="0"/>
                    <a:pt x="512" y="4"/>
                    <a:pt x="442" y="13"/>
                  </a:cubicBezTo>
                  <a:cubicBezTo>
                    <a:pt x="233" y="40"/>
                    <a:pt x="74" y="169"/>
                    <a:pt x="24" y="375"/>
                  </a:cubicBezTo>
                  <a:cubicBezTo>
                    <a:pt x="0" y="461"/>
                    <a:pt x="11" y="535"/>
                    <a:pt x="37" y="618"/>
                  </a:cubicBezTo>
                  <a:cubicBezTo>
                    <a:pt x="87" y="768"/>
                    <a:pt x="223" y="890"/>
                    <a:pt x="379" y="917"/>
                  </a:cubicBezTo>
                  <a:cubicBezTo>
                    <a:pt x="768" y="987"/>
                    <a:pt x="1160" y="1050"/>
                    <a:pt x="1549" y="1116"/>
                  </a:cubicBezTo>
                  <a:cubicBezTo>
                    <a:pt x="1658" y="1134"/>
                    <a:pt x="1772" y="1154"/>
                    <a:pt x="1882" y="1154"/>
                  </a:cubicBezTo>
                  <a:cubicBezTo>
                    <a:pt x="2023" y="1154"/>
                    <a:pt x="2157" y="1121"/>
                    <a:pt x="2264" y="1007"/>
                  </a:cubicBezTo>
                  <a:cubicBezTo>
                    <a:pt x="2453" y="807"/>
                    <a:pt x="1985" y="455"/>
                    <a:pt x="1878" y="385"/>
                  </a:cubicBezTo>
                  <a:cubicBezTo>
                    <a:pt x="1521" y="157"/>
                    <a:pt x="1084" y="0"/>
                    <a:pt x="654"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9"/>
            <p:cNvSpPr/>
            <p:nvPr/>
          </p:nvSpPr>
          <p:spPr>
            <a:xfrm>
              <a:off x="4234180" y="1794845"/>
              <a:ext cx="82163" cy="44869"/>
            </a:xfrm>
            <a:custGeom>
              <a:avLst/>
              <a:gdLst/>
              <a:ahLst/>
              <a:cxnLst/>
              <a:rect l="l" t="t" r="r" b="b"/>
              <a:pathLst>
                <a:path w="2397" h="1309" extrusionOk="0">
                  <a:moveTo>
                    <a:pt x="1897" y="0"/>
                  </a:moveTo>
                  <a:cubicBezTo>
                    <a:pt x="1402" y="0"/>
                    <a:pt x="905" y="229"/>
                    <a:pt x="526" y="539"/>
                  </a:cubicBezTo>
                  <a:cubicBezTo>
                    <a:pt x="426" y="621"/>
                    <a:pt x="1" y="1027"/>
                    <a:pt x="213" y="1204"/>
                  </a:cubicBezTo>
                  <a:cubicBezTo>
                    <a:pt x="307" y="1281"/>
                    <a:pt x="413" y="1308"/>
                    <a:pt x="522" y="1308"/>
                  </a:cubicBezTo>
                  <a:cubicBezTo>
                    <a:pt x="659" y="1308"/>
                    <a:pt x="801" y="1265"/>
                    <a:pt x="935" y="1227"/>
                  </a:cubicBezTo>
                  <a:cubicBezTo>
                    <a:pt x="1317" y="1117"/>
                    <a:pt x="1699" y="1007"/>
                    <a:pt x="2078" y="891"/>
                  </a:cubicBezTo>
                  <a:cubicBezTo>
                    <a:pt x="2227" y="848"/>
                    <a:pt x="2346" y="708"/>
                    <a:pt x="2380" y="555"/>
                  </a:cubicBezTo>
                  <a:cubicBezTo>
                    <a:pt x="2397" y="472"/>
                    <a:pt x="2397" y="396"/>
                    <a:pt x="2366" y="313"/>
                  </a:cubicBezTo>
                  <a:cubicBezTo>
                    <a:pt x="2290" y="113"/>
                    <a:pt x="2117" y="3"/>
                    <a:pt x="1908" y="0"/>
                  </a:cubicBezTo>
                  <a:cubicBezTo>
                    <a:pt x="1904" y="0"/>
                    <a:pt x="1901" y="0"/>
                    <a:pt x="1897"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9"/>
            <p:cNvSpPr/>
            <p:nvPr/>
          </p:nvSpPr>
          <p:spPr>
            <a:xfrm>
              <a:off x="3846838" y="1522646"/>
              <a:ext cx="770901" cy="527017"/>
            </a:xfrm>
            <a:custGeom>
              <a:avLst/>
              <a:gdLst/>
              <a:ahLst/>
              <a:cxnLst/>
              <a:rect l="l" t="t" r="r" b="b"/>
              <a:pathLst>
                <a:path w="22490" h="15375" extrusionOk="0">
                  <a:moveTo>
                    <a:pt x="15407" y="1"/>
                  </a:moveTo>
                  <a:cubicBezTo>
                    <a:pt x="13001" y="1"/>
                    <a:pt x="10520" y="439"/>
                    <a:pt x="10520" y="439"/>
                  </a:cubicBezTo>
                  <a:cubicBezTo>
                    <a:pt x="10520" y="439"/>
                    <a:pt x="5496" y="462"/>
                    <a:pt x="3230" y="3768"/>
                  </a:cubicBezTo>
                  <a:cubicBezTo>
                    <a:pt x="0" y="8480"/>
                    <a:pt x="2971" y="15374"/>
                    <a:pt x="2971" y="15374"/>
                  </a:cubicBezTo>
                  <a:cubicBezTo>
                    <a:pt x="6386" y="15029"/>
                    <a:pt x="8251" y="9217"/>
                    <a:pt x="8251" y="9217"/>
                  </a:cubicBezTo>
                  <a:cubicBezTo>
                    <a:pt x="8251" y="9217"/>
                    <a:pt x="8792" y="8898"/>
                    <a:pt x="9752" y="8483"/>
                  </a:cubicBezTo>
                  <a:cubicBezTo>
                    <a:pt x="9858" y="7739"/>
                    <a:pt x="10088" y="6662"/>
                    <a:pt x="10560" y="5885"/>
                  </a:cubicBezTo>
                  <a:lnTo>
                    <a:pt x="10560" y="5885"/>
                  </a:lnTo>
                  <a:cubicBezTo>
                    <a:pt x="10560" y="5885"/>
                    <a:pt x="10314" y="7151"/>
                    <a:pt x="10427" y="8200"/>
                  </a:cubicBezTo>
                  <a:cubicBezTo>
                    <a:pt x="11959" y="7596"/>
                    <a:pt x="14198" y="6898"/>
                    <a:pt x="16840" y="6656"/>
                  </a:cubicBezTo>
                  <a:cubicBezTo>
                    <a:pt x="16833" y="5629"/>
                    <a:pt x="16780" y="4346"/>
                    <a:pt x="16594" y="3705"/>
                  </a:cubicBezTo>
                  <a:lnTo>
                    <a:pt x="16594" y="3705"/>
                  </a:lnTo>
                  <a:cubicBezTo>
                    <a:pt x="16641" y="3774"/>
                    <a:pt x="17348" y="4938"/>
                    <a:pt x="17638" y="6596"/>
                  </a:cubicBezTo>
                  <a:cubicBezTo>
                    <a:pt x="17886" y="6582"/>
                    <a:pt x="18139" y="6573"/>
                    <a:pt x="18391" y="6566"/>
                  </a:cubicBezTo>
                  <a:cubicBezTo>
                    <a:pt x="18268" y="5642"/>
                    <a:pt x="17930" y="3469"/>
                    <a:pt x="17408" y="2598"/>
                  </a:cubicBezTo>
                  <a:lnTo>
                    <a:pt x="17408" y="2598"/>
                  </a:lnTo>
                  <a:cubicBezTo>
                    <a:pt x="17408" y="2598"/>
                    <a:pt x="19319" y="4250"/>
                    <a:pt x="19751" y="6589"/>
                  </a:cubicBezTo>
                  <a:cubicBezTo>
                    <a:pt x="20478" y="6622"/>
                    <a:pt x="21229" y="6699"/>
                    <a:pt x="21990" y="6825"/>
                  </a:cubicBezTo>
                  <a:cubicBezTo>
                    <a:pt x="21994" y="6825"/>
                    <a:pt x="21998" y="6826"/>
                    <a:pt x="22002" y="6826"/>
                  </a:cubicBezTo>
                  <a:cubicBezTo>
                    <a:pt x="22489" y="6826"/>
                    <a:pt x="20993" y="1157"/>
                    <a:pt x="18365" y="342"/>
                  </a:cubicBezTo>
                  <a:cubicBezTo>
                    <a:pt x="17546" y="89"/>
                    <a:pt x="16484" y="1"/>
                    <a:pt x="15407"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9"/>
            <p:cNvSpPr/>
            <p:nvPr/>
          </p:nvSpPr>
          <p:spPr>
            <a:xfrm>
              <a:off x="4431314" y="1599325"/>
              <a:ext cx="82814" cy="145919"/>
            </a:xfrm>
            <a:custGeom>
              <a:avLst/>
              <a:gdLst/>
              <a:ahLst/>
              <a:cxnLst/>
              <a:rect l="l" t="t" r="r" b="b"/>
              <a:pathLst>
                <a:path w="2416" h="4257" extrusionOk="0">
                  <a:moveTo>
                    <a:pt x="91" y="0"/>
                  </a:moveTo>
                  <a:cubicBezTo>
                    <a:pt x="40" y="0"/>
                    <a:pt x="1" y="62"/>
                    <a:pt x="41" y="116"/>
                  </a:cubicBezTo>
                  <a:cubicBezTo>
                    <a:pt x="547" y="740"/>
                    <a:pt x="1058" y="1335"/>
                    <a:pt x="1457" y="2043"/>
                  </a:cubicBezTo>
                  <a:cubicBezTo>
                    <a:pt x="1852" y="2744"/>
                    <a:pt x="2128" y="3488"/>
                    <a:pt x="2390" y="4249"/>
                  </a:cubicBezTo>
                  <a:cubicBezTo>
                    <a:pt x="2393" y="4254"/>
                    <a:pt x="2397" y="4256"/>
                    <a:pt x="2402" y="4256"/>
                  </a:cubicBezTo>
                  <a:cubicBezTo>
                    <a:pt x="2409" y="4256"/>
                    <a:pt x="2416" y="4251"/>
                    <a:pt x="2414" y="4242"/>
                  </a:cubicBezTo>
                  <a:cubicBezTo>
                    <a:pt x="2162" y="2714"/>
                    <a:pt x="1308" y="1053"/>
                    <a:pt x="138" y="19"/>
                  </a:cubicBezTo>
                  <a:cubicBezTo>
                    <a:pt x="122" y="6"/>
                    <a:pt x="106" y="0"/>
                    <a:pt x="91"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9"/>
            <p:cNvSpPr/>
            <p:nvPr/>
          </p:nvSpPr>
          <p:spPr>
            <a:xfrm>
              <a:off x="4437278" y="1531935"/>
              <a:ext cx="177557" cy="197918"/>
            </a:xfrm>
            <a:custGeom>
              <a:avLst/>
              <a:gdLst/>
              <a:ahLst/>
              <a:cxnLst/>
              <a:rect l="l" t="t" r="r" b="b"/>
              <a:pathLst>
                <a:path w="5180" h="5774" extrusionOk="0">
                  <a:moveTo>
                    <a:pt x="262" y="1"/>
                  </a:moveTo>
                  <a:cubicBezTo>
                    <a:pt x="202" y="1"/>
                    <a:pt x="141" y="2"/>
                    <a:pt x="80" y="5"/>
                  </a:cubicBezTo>
                  <a:cubicBezTo>
                    <a:pt x="14" y="8"/>
                    <a:pt x="0" y="114"/>
                    <a:pt x="70" y="121"/>
                  </a:cubicBezTo>
                  <a:cubicBezTo>
                    <a:pt x="1402" y="267"/>
                    <a:pt x="2542" y="872"/>
                    <a:pt x="3406" y="1905"/>
                  </a:cubicBezTo>
                  <a:cubicBezTo>
                    <a:pt x="4347" y="3032"/>
                    <a:pt x="4752" y="4381"/>
                    <a:pt x="5147" y="5763"/>
                  </a:cubicBezTo>
                  <a:cubicBezTo>
                    <a:pt x="5150" y="5771"/>
                    <a:pt x="5157" y="5774"/>
                    <a:pt x="5164" y="5774"/>
                  </a:cubicBezTo>
                  <a:cubicBezTo>
                    <a:pt x="5172" y="5774"/>
                    <a:pt x="5179" y="5769"/>
                    <a:pt x="5177" y="5760"/>
                  </a:cubicBezTo>
                  <a:cubicBezTo>
                    <a:pt x="4809" y="3272"/>
                    <a:pt x="3168" y="1"/>
                    <a:pt x="262"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9"/>
            <p:cNvSpPr/>
            <p:nvPr/>
          </p:nvSpPr>
          <p:spPr>
            <a:xfrm>
              <a:off x="4002666" y="1792000"/>
              <a:ext cx="140161" cy="257458"/>
            </a:xfrm>
            <a:custGeom>
              <a:avLst/>
              <a:gdLst/>
              <a:ahLst/>
              <a:cxnLst/>
              <a:rect l="l" t="t" r="r" b="b"/>
              <a:pathLst>
                <a:path w="4089" h="7511" extrusionOk="0">
                  <a:moveTo>
                    <a:pt x="4023" y="0"/>
                  </a:moveTo>
                  <a:cubicBezTo>
                    <a:pt x="3997" y="0"/>
                    <a:pt x="3971" y="14"/>
                    <a:pt x="3964" y="43"/>
                  </a:cubicBezTo>
                  <a:cubicBezTo>
                    <a:pt x="3611" y="1506"/>
                    <a:pt x="3306" y="2957"/>
                    <a:pt x="2611" y="4307"/>
                  </a:cubicBezTo>
                  <a:cubicBezTo>
                    <a:pt x="1990" y="5520"/>
                    <a:pt x="1116" y="6653"/>
                    <a:pt x="20" y="7467"/>
                  </a:cubicBezTo>
                  <a:cubicBezTo>
                    <a:pt x="0" y="7480"/>
                    <a:pt x="11" y="7511"/>
                    <a:pt x="31" y="7511"/>
                  </a:cubicBezTo>
                  <a:cubicBezTo>
                    <a:pt x="34" y="7511"/>
                    <a:pt x="38" y="7509"/>
                    <a:pt x="43" y="7507"/>
                  </a:cubicBezTo>
                  <a:cubicBezTo>
                    <a:pt x="2545" y="5935"/>
                    <a:pt x="3877" y="2951"/>
                    <a:pt x="4087" y="60"/>
                  </a:cubicBezTo>
                  <a:cubicBezTo>
                    <a:pt x="4088" y="22"/>
                    <a:pt x="4056" y="0"/>
                    <a:pt x="4023"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9"/>
            <p:cNvSpPr/>
            <p:nvPr/>
          </p:nvSpPr>
          <p:spPr>
            <a:xfrm>
              <a:off x="4409033" y="1625273"/>
              <a:ext cx="23377" cy="124702"/>
            </a:xfrm>
            <a:custGeom>
              <a:avLst/>
              <a:gdLst/>
              <a:ahLst/>
              <a:cxnLst/>
              <a:rect l="l" t="t" r="r" b="b"/>
              <a:pathLst>
                <a:path w="682" h="3638" extrusionOk="0">
                  <a:moveTo>
                    <a:pt x="71" y="0"/>
                  </a:moveTo>
                  <a:cubicBezTo>
                    <a:pt x="35" y="0"/>
                    <a:pt x="0" y="29"/>
                    <a:pt x="10" y="76"/>
                  </a:cubicBezTo>
                  <a:cubicBezTo>
                    <a:pt x="289" y="1259"/>
                    <a:pt x="509" y="2409"/>
                    <a:pt x="602" y="3625"/>
                  </a:cubicBezTo>
                  <a:cubicBezTo>
                    <a:pt x="602" y="3633"/>
                    <a:pt x="608" y="3638"/>
                    <a:pt x="615" y="3638"/>
                  </a:cubicBezTo>
                  <a:cubicBezTo>
                    <a:pt x="622" y="3638"/>
                    <a:pt x="628" y="3633"/>
                    <a:pt x="628" y="3625"/>
                  </a:cubicBezTo>
                  <a:cubicBezTo>
                    <a:pt x="682" y="2432"/>
                    <a:pt x="535" y="1173"/>
                    <a:pt x="130" y="43"/>
                  </a:cubicBezTo>
                  <a:cubicBezTo>
                    <a:pt x="119" y="13"/>
                    <a:pt x="95" y="0"/>
                    <a:pt x="71"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9"/>
            <p:cNvSpPr/>
            <p:nvPr/>
          </p:nvSpPr>
          <p:spPr>
            <a:xfrm>
              <a:off x="4240933" y="1574234"/>
              <a:ext cx="39762" cy="206762"/>
            </a:xfrm>
            <a:custGeom>
              <a:avLst/>
              <a:gdLst/>
              <a:ahLst/>
              <a:cxnLst/>
              <a:rect l="l" t="t" r="r" b="b"/>
              <a:pathLst>
                <a:path w="1160" h="6032" extrusionOk="0">
                  <a:moveTo>
                    <a:pt x="1107" y="0"/>
                  </a:moveTo>
                  <a:cubicBezTo>
                    <a:pt x="1090" y="0"/>
                    <a:pt x="1073" y="9"/>
                    <a:pt x="1066" y="30"/>
                  </a:cubicBezTo>
                  <a:cubicBezTo>
                    <a:pt x="432" y="1887"/>
                    <a:pt x="0" y="4061"/>
                    <a:pt x="525" y="6001"/>
                  </a:cubicBezTo>
                  <a:cubicBezTo>
                    <a:pt x="531" y="6022"/>
                    <a:pt x="548" y="6031"/>
                    <a:pt x="564" y="6031"/>
                  </a:cubicBezTo>
                  <a:cubicBezTo>
                    <a:pt x="584" y="6031"/>
                    <a:pt x="605" y="6017"/>
                    <a:pt x="605" y="5991"/>
                  </a:cubicBezTo>
                  <a:cubicBezTo>
                    <a:pt x="611" y="5021"/>
                    <a:pt x="534" y="4064"/>
                    <a:pt x="611" y="3090"/>
                  </a:cubicBezTo>
                  <a:cubicBezTo>
                    <a:pt x="691" y="2064"/>
                    <a:pt x="853" y="1041"/>
                    <a:pt x="1149" y="56"/>
                  </a:cubicBezTo>
                  <a:cubicBezTo>
                    <a:pt x="1159" y="22"/>
                    <a:pt x="1133" y="0"/>
                    <a:pt x="1107"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9"/>
            <p:cNvSpPr/>
            <p:nvPr/>
          </p:nvSpPr>
          <p:spPr>
            <a:xfrm>
              <a:off x="4276000" y="1611014"/>
              <a:ext cx="25777" cy="164978"/>
            </a:xfrm>
            <a:custGeom>
              <a:avLst/>
              <a:gdLst/>
              <a:ahLst/>
              <a:cxnLst/>
              <a:rect l="l" t="t" r="r" b="b"/>
              <a:pathLst>
                <a:path w="752" h="4813" extrusionOk="0">
                  <a:moveTo>
                    <a:pt x="692" y="0"/>
                  </a:moveTo>
                  <a:cubicBezTo>
                    <a:pt x="668" y="0"/>
                    <a:pt x="646" y="12"/>
                    <a:pt x="641" y="40"/>
                  </a:cubicBezTo>
                  <a:cubicBezTo>
                    <a:pt x="362" y="1539"/>
                    <a:pt x="0" y="3290"/>
                    <a:pt x="472" y="4782"/>
                  </a:cubicBezTo>
                  <a:cubicBezTo>
                    <a:pt x="480" y="4803"/>
                    <a:pt x="498" y="4813"/>
                    <a:pt x="517" y="4813"/>
                  </a:cubicBezTo>
                  <a:cubicBezTo>
                    <a:pt x="540" y="4813"/>
                    <a:pt x="562" y="4798"/>
                    <a:pt x="562" y="4768"/>
                  </a:cubicBezTo>
                  <a:cubicBezTo>
                    <a:pt x="565" y="3981"/>
                    <a:pt x="502" y="3204"/>
                    <a:pt x="545" y="2416"/>
                  </a:cubicBezTo>
                  <a:cubicBezTo>
                    <a:pt x="592" y="1629"/>
                    <a:pt x="675" y="841"/>
                    <a:pt x="748" y="54"/>
                  </a:cubicBezTo>
                  <a:cubicBezTo>
                    <a:pt x="752" y="20"/>
                    <a:pt x="721" y="0"/>
                    <a:pt x="692"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9"/>
            <p:cNvSpPr/>
            <p:nvPr/>
          </p:nvSpPr>
          <p:spPr>
            <a:xfrm>
              <a:off x="4501755" y="1573137"/>
              <a:ext cx="77124" cy="183899"/>
            </a:xfrm>
            <a:custGeom>
              <a:avLst/>
              <a:gdLst/>
              <a:ahLst/>
              <a:cxnLst/>
              <a:rect l="l" t="t" r="r" b="b"/>
              <a:pathLst>
                <a:path w="2250" h="5365" extrusionOk="0">
                  <a:moveTo>
                    <a:pt x="39" y="1"/>
                  </a:moveTo>
                  <a:cubicBezTo>
                    <a:pt x="20" y="1"/>
                    <a:pt x="1" y="23"/>
                    <a:pt x="13" y="42"/>
                  </a:cubicBezTo>
                  <a:cubicBezTo>
                    <a:pt x="591" y="817"/>
                    <a:pt x="1027" y="1734"/>
                    <a:pt x="1352" y="2637"/>
                  </a:cubicBezTo>
                  <a:cubicBezTo>
                    <a:pt x="1665" y="3514"/>
                    <a:pt x="1814" y="4435"/>
                    <a:pt x="2110" y="5315"/>
                  </a:cubicBezTo>
                  <a:cubicBezTo>
                    <a:pt x="2121" y="5348"/>
                    <a:pt x="2153" y="5365"/>
                    <a:pt x="2183" y="5365"/>
                  </a:cubicBezTo>
                  <a:cubicBezTo>
                    <a:pt x="2217" y="5365"/>
                    <a:pt x="2250" y="5343"/>
                    <a:pt x="2246" y="5299"/>
                  </a:cubicBezTo>
                  <a:cubicBezTo>
                    <a:pt x="2093" y="3415"/>
                    <a:pt x="1213" y="1474"/>
                    <a:pt x="56" y="9"/>
                  </a:cubicBezTo>
                  <a:cubicBezTo>
                    <a:pt x="51" y="3"/>
                    <a:pt x="45" y="1"/>
                    <a:pt x="39"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9"/>
            <p:cNvSpPr/>
            <p:nvPr/>
          </p:nvSpPr>
          <p:spPr>
            <a:xfrm>
              <a:off x="4131586" y="1639841"/>
              <a:ext cx="56215" cy="197027"/>
            </a:xfrm>
            <a:custGeom>
              <a:avLst/>
              <a:gdLst/>
              <a:ahLst/>
              <a:cxnLst/>
              <a:rect l="l" t="t" r="r" b="b"/>
              <a:pathLst>
                <a:path w="1640" h="5748" extrusionOk="0">
                  <a:moveTo>
                    <a:pt x="1590" y="1"/>
                  </a:moveTo>
                  <a:cubicBezTo>
                    <a:pt x="1579" y="1"/>
                    <a:pt x="1567" y="6"/>
                    <a:pt x="1562" y="20"/>
                  </a:cubicBezTo>
                  <a:cubicBezTo>
                    <a:pt x="764" y="1781"/>
                    <a:pt x="0" y="3722"/>
                    <a:pt x="366" y="5695"/>
                  </a:cubicBezTo>
                  <a:cubicBezTo>
                    <a:pt x="373" y="5731"/>
                    <a:pt x="403" y="5747"/>
                    <a:pt x="435" y="5747"/>
                  </a:cubicBezTo>
                  <a:cubicBezTo>
                    <a:pt x="474" y="5747"/>
                    <a:pt x="515" y="5721"/>
                    <a:pt x="515" y="5675"/>
                  </a:cubicBezTo>
                  <a:cubicBezTo>
                    <a:pt x="455" y="3715"/>
                    <a:pt x="858" y="1851"/>
                    <a:pt x="1628" y="47"/>
                  </a:cubicBezTo>
                  <a:cubicBezTo>
                    <a:pt x="1639" y="22"/>
                    <a:pt x="1614" y="1"/>
                    <a:pt x="1590"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9"/>
            <p:cNvSpPr/>
            <p:nvPr/>
          </p:nvSpPr>
          <p:spPr>
            <a:xfrm>
              <a:off x="3975107" y="1784116"/>
              <a:ext cx="121377" cy="263046"/>
            </a:xfrm>
            <a:custGeom>
              <a:avLst/>
              <a:gdLst/>
              <a:ahLst/>
              <a:cxnLst/>
              <a:rect l="l" t="t" r="r" b="b"/>
              <a:pathLst>
                <a:path w="3541" h="7674" extrusionOk="0">
                  <a:moveTo>
                    <a:pt x="3527" y="1"/>
                  </a:moveTo>
                  <a:cubicBezTo>
                    <a:pt x="3523" y="1"/>
                    <a:pt x="3519" y="3"/>
                    <a:pt x="3518" y="8"/>
                  </a:cubicBezTo>
                  <a:cubicBezTo>
                    <a:pt x="2874" y="2769"/>
                    <a:pt x="2003" y="5424"/>
                    <a:pt x="49" y="7550"/>
                  </a:cubicBezTo>
                  <a:cubicBezTo>
                    <a:pt x="0" y="7602"/>
                    <a:pt x="47" y="7674"/>
                    <a:pt x="103" y="7674"/>
                  </a:cubicBezTo>
                  <a:cubicBezTo>
                    <a:pt x="119" y="7674"/>
                    <a:pt x="136" y="7668"/>
                    <a:pt x="152" y="7653"/>
                  </a:cubicBezTo>
                  <a:cubicBezTo>
                    <a:pt x="2265" y="5699"/>
                    <a:pt x="3090" y="2762"/>
                    <a:pt x="3538" y="14"/>
                  </a:cubicBezTo>
                  <a:cubicBezTo>
                    <a:pt x="3540" y="6"/>
                    <a:pt x="3533" y="1"/>
                    <a:pt x="3527"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9"/>
            <p:cNvSpPr/>
            <p:nvPr/>
          </p:nvSpPr>
          <p:spPr>
            <a:xfrm>
              <a:off x="3803545" y="1993005"/>
              <a:ext cx="217559" cy="195142"/>
            </a:xfrm>
            <a:custGeom>
              <a:avLst/>
              <a:gdLst/>
              <a:ahLst/>
              <a:cxnLst/>
              <a:rect l="l" t="t" r="r" b="b"/>
              <a:pathLst>
                <a:path w="6347" h="5693" extrusionOk="0">
                  <a:moveTo>
                    <a:pt x="2494" y="0"/>
                  </a:moveTo>
                  <a:cubicBezTo>
                    <a:pt x="2118" y="0"/>
                    <a:pt x="1757" y="104"/>
                    <a:pt x="1436" y="357"/>
                  </a:cubicBezTo>
                  <a:cubicBezTo>
                    <a:pt x="0" y="1489"/>
                    <a:pt x="648" y="5692"/>
                    <a:pt x="5698" y="5692"/>
                  </a:cubicBezTo>
                  <a:cubicBezTo>
                    <a:pt x="5907" y="5692"/>
                    <a:pt x="6123" y="5685"/>
                    <a:pt x="6347" y="5670"/>
                  </a:cubicBezTo>
                  <a:lnTo>
                    <a:pt x="6157" y="2071"/>
                  </a:lnTo>
                  <a:cubicBezTo>
                    <a:pt x="6157" y="2071"/>
                    <a:pt x="4177" y="0"/>
                    <a:pt x="2494" y="0"/>
                  </a:cubicBezTo>
                  <a:close/>
                </a:path>
              </a:pathLst>
            </a:custGeom>
            <a:solidFill>
              <a:srgbClr val="B08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9"/>
            <p:cNvSpPr/>
            <p:nvPr/>
          </p:nvSpPr>
          <p:spPr>
            <a:xfrm>
              <a:off x="3874501" y="2043427"/>
              <a:ext cx="130254" cy="101393"/>
            </a:xfrm>
            <a:custGeom>
              <a:avLst/>
              <a:gdLst/>
              <a:ahLst/>
              <a:cxnLst/>
              <a:rect l="l" t="t" r="r" b="b"/>
              <a:pathLst>
                <a:path w="3800" h="2958" extrusionOk="0">
                  <a:moveTo>
                    <a:pt x="628" y="1"/>
                  </a:moveTo>
                  <a:cubicBezTo>
                    <a:pt x="429" y="1"/>
                    <a:pt x="228" y="26"/>
                    <a:pt x="27" y="79"/>
                  </a:cubicBezTo>
                  <a:cubicBezTo>
                    <a:pt x="7" y="85"/>
                    <a:pt x="0" y="122"/>
                    <a:pt x="30" y="125"/>
                  </a:cubicBezTo>
                  <a:cubicBezTo>
                    <a:pt x="888" y="172"/>
                    <a:pt x="1679" y="471"/>
                    <a:pt x="2320" y="1055"/>
                  </a:cubicBezTo>
                  <a:cubicBezTo>
                    <a:pt x="2685" y="1391"/>
                    <a:pt x="2944" y="1793"/>
                    <a:pt x="3190" y="2209"/>
                  </a:cubicBezTo>
                  <a:cubicBezTo>
                    <a:pt x="2798" y="1936"/>
                    <a:pt x="2326" y="1788"/>
                    <a:pt x="1856" y="1788"/>
                  </a:cubicBezTo>
                  <a:cubicBezTo>
                    <a:pt x="1462" y="1788"/>
                    <a:pt x="1069" y="1892"/>
                    <a:pt x="728" y="2115"/>
                  </a:cubicBezTo>
                  <a:cubicBezTo>
                    <a:pt x="699" y="2135"/>
                    <a:pt x="721" y="2178"/>
                    <a:pt x="751" y="2178"/>
                  </a:cubicBezTo>
                  <a:cubicBezTo>
                    <a:pt x="755" y="2178"/>
                    <a:pt x="760" y="2177"/>
                    <a:pt x="765" y="2175"/>
                  </a:cubicBezTo>
                  <a:cubicBezTo>
                    <a:pt x="1042" y="2049"/>
                    <a:pt x="1333" y="1991"/>
                    <a:pt x="1623" y="1991"/>
                  </a:cubicBezTo>
                  <a:cubicBezTo>
                    <a:pt x="2354" y="1991"/>
                    <a:pt x="3078" y="2358"/>
                    <a:pt x="3559" y="2913"/>
                  </a:cubicBezTo>
                  <a:cubicBezTo>
                    <a:pt x="3586" y="2944"/>
                    <a:pt x="3618" y="2958"/>
                    <a:pt x="3649" y="2958"/>
                  </a:cubicBezTo>
                  <a:cubicBezTo>
                    <a:pt x="3728" y="2958"/>
                    <a:pt x="3799" y="2870"/>
                    <a:pt x="3759" y="2784"/>
                  </a:cubicBezTo>
                  <a:lnTo>
                    <a:pt x="3759" y="2756"/>
                  </a:lnTo>
                  <a:cubicBezTo>
                    <a:pt x="3433" y="1366"/>
                    <a:pt x="2100" y="1"/>
                    <a:pt x="628" y="1"/>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9"/>
            <p:cNvSpPr/>
            <p:nvPr/>
          </p:nvSpPr>
          <p:spPr>
            <a:xfrm>
              <a:off x="3923484" y="2498876"/>
              <a:ext cx="1585814" cy="1051839"/>
            </a:xfrm>
            <a:custGeom>
              <a:avLst/>
              <a:gdLst/>
              <a:ahLst/>
              <a:cxnLst/>
              <a:rect l="l" t="t" r="r" b="b"/>
              <a:pathLst>
                <a:path w="46264" h="30686" extrusionOk="0">
                  <a:moveTo>
                    <a:pt x="38224" y="0"/>
                  </a:moveTo>
                  <a:cubicBezTo>
                    <a:pt x="37718" y="0"/>
                    <a:pt x="37251" y="197"/>
                    <a:pt x="36869" y="624"/>
                  </a:cubicBezTo>
                  <a:cubicBezTo>
                    <a:pt x="35262" y="2425"/>
                    <a:pt x="35723" y="5353"/>
                    <a:pt x="34803" y="10792"/>
                  </a:cubicBezTo>
                  <a:cubicBezTo>
                    <a:pt x="33939" y="15886"/>
                    <a:pt x="31636" y="20701"/>
                    <a:pt x="27805" y="21508"/>
                  </a:cubicBezTo>
                  <a:cubicBezTo>
                    <a:pt x="27167" y="21643"/>
                    <a:pt x="26223" y="21701"/>
                    <a:pt x="25084" y="21701"/>
                  </a:cubicBezTo>
                  <a:cubicBezTo>
                    <a:pt x="19337" y="21701"/>
                    <a:pt x="8622" y="20223"/>
                    <a:pt x="7094" y="19707"/>
                  </a:cubicBezTo>
                  <a:cubicBezTo>
                    <a:pt x="6107" y="19372"/>
                    <a:pt x="5052" y="19246"/>
                    <a:pt x="4070" y="19246"/>
                  </a:cubicBezTo>
                  <a:cubicBezTo>
                    <a:pt x="1847" y="19246"/>
                    <a:pt x="0" y="19896"/>
                    <a:pt x="166" y="20249"/>
                  </a:cubicBezTo>
                  <a:cubicBezTo>
                    <a:pt x="572" y="21126"/>
                    <a:pt x="3845" y="21308"/>
                    <a:pt x="5673" y="22857"/>
                  </a:cubicBezTo>
                  <a:cubicBezTo>
                    <a:pt x="7142" y="24107"/>
                    <a:pt x="20986" y="30686"/>
                    <a:pt x="29866" y="30686"/>
                  </a:cubicBezTo>
                  <a:cubicBezTo>
                    <a:pt x="31065" y="30686"/>
                    <a:pt x="32173" y="30566"/>
                    <a:pt x="33148" y="30297"/>
                  </a:cubicBezTo>
                  <a:cubicBezTo>
                    <a:pt x="37903" y="28981"/>
                    <a:pt x="46264" y="19016"/>
                    <a:pt x="42970" y="5609"/>
                  </a:cubicBezTo>
                  <a:cubicBezTo>
                    <a:pt x="42162" y="2320"/>
                    <a:pt x="39961" y="0"/>
                    <a:pt x="38224" y="0"/>
                  </a:cubicBezTo>
                  <a:close/>
                </a:path>
              </a:pathLst>
            </a:custGeom>
            <a:solidFill>
              <a:srgbClr val="FF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9"/>
            <p:cNvSpPr/>
            <p:nvPr/>
          </p:nvSpPr>
          <p:spPr>
            <a:xfrm>
              <a:off x="4202747" y="2476149"/>
              <a:ext cx="1242662" cy="1082689"/>
            </a:xfrm>
            <a:custGeom>
              <a:avLst/>
              <a:gdLst/>
              <a:ahLst/>
              <a:cxnLst/>
              <a:rect l="l" t="t" r="r" b="b"/>
              <a:pathLst>
                <a:path w="36253" h="31586" extrusionOk="0">
                  <a:moveTo>
                    <a:pt x="29716" y="1"/>
                  </a:moveTo>
                  <a:cubicBezTo>
                    <a:pt x="28679" y="1"/>
                    <a:pt x="27820" y="579"/>
                    <a:pt x="27454" y="1669"/>
                  </a:cubicBezTo>
                  <a:cubicBezTo>
                    <a:pt x="25902" y="6275"/>
                    <a:pt x="25556" y="18868"/>
                    <a:pt x="20675" y="20948"/>
                  </a:cubicBezTo>
                  <a:cubicBezTo>
                    <a:pt x="19154" y="21596"/>
                    <a:pt x="16951" y="21818"/>
                    <a:pt x="14613" y="21818"/>
                  </a:cubicBezTo>
                  <a:cubicBezTo>
                    <a:pt x="9562" y="21818"/>
                    <a:pt x="3883" y="20784"/>
                    <a:pt x="3094" y="20784"/>
                  </a:cubicBezTo>
                  <a:cubicBezTo>
                    <a:pt x="3076" y="20784"/>
                    <a:pt x="3061" y="20785"/>
                    <a:pt x="3048" y="20786"/>
                  </a:cubicBezTo>
                  <a:cubicBezTo>
                    <a:pt x="2207" y="20858"/>
                    <a:pt x="1" y="25238"/>
                    <a:pt x="668" y="26078"/>
                  </a:cubicBezTo>
                  <a:cubicBezTo>
                    <a:pt x="1265" y="26825"/>
                    <a:pt x="14258" y="31586"/>
                    <a:pt x="21725" y="31586"/>
                  </a:cubicBezTo>
                  <a:cubicBezTo>
                    <a:pt x="22659" y="31586"/>
                    <a:pt x="23507" y="31511"/>
                    <a:pt x="24233" y="31345"/>
                  </a:cubicBezTo>
                  <a:cubicBezTo>
                    <a:pt x="30760" y="29846"/>
                    <a:pt x="36252" y="21241"/>
                    <a:pt x="35893" y="10690"/>
                  </a:cubicBezTo>
                  <a:cubicBezTo>
                    <a:pt x="35643" y="3264"/>
                    <a:pt x="32178" y="1"/>
                    <a:pt x="29716"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9"/>
            <p:cNvSpPr/>
            <p:nvPr/>
          </p:nvSpPr>
          <p:spPr>
            <a:xfrm>
              <a:off x="5289670" y="2996382"/>
              <a:ext cx="165149" cy="190343"/>
            </a:xfrm>
            <a:custGeom>
              <a:avLst/>
              <a:gdLst/>
              <a:ahLst/>
              <a:cxnLst/>
              <a:rect l="l" t="t" r="r" b="b"/>
              <a:pathLst>
                <a:path w="4818" h="5553" extrusionOk="0">
                  <a:moveTo>
                    <a:pt x="2503" y="1"/>
                  </a:moveTo>
                  <a:cubicBezTo>
                    <a:pt x="1637" y="1"/>
                    <a:pt x="864" y="519"/>
                    <a:pt x="506" y="1335"/>
                  </a:cubicBezTo>
                  <a:cubicBezTo>
                    <a:pt x="1" y="2485"/>
                    <a:pt x="1765" y="4439"/>
                    <a:pt x="2037" y="4904"/>
                  </a:cubicBezTo>
                  <a:cubicBezTo>
                    <a:pt x="2307" y="5373"/>
                    <a:pt x="2360" y="5552"/>
                    <a:pt x="2360" y="5552"/>
                  </a:cubicBezTo>
                  <a:cubicBezTo>
                    <a:pt x="2365" y="5552"/>
                    <a:pt x="2370" y="5552"/>
                    <a:pt x="2375" y="5552"/>
                  </a:cubicBezTo>
                  <a:cubicBezTo>
                    <a:pt x="3764" y="5552"/>
                    <a:pt x="4818" y="904"/>
                    <a:pt x="3577" y="269"/>
                  </a:cubicBezTo>
                  <a:cubicBezTo>
                    <a:pt x="3218" y="85"/>
                    <a:pt x="2853" y="1"/>
                    <a:pt x="2503" y="1"/>
                  </a:cubicBezTo>
                  <a:close/>
                </a:path>
              </a:pathLst>
            </a:custGeom>
            <a:solidFill>
              <a:srgbClr val="C49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9"/>
            <p:cNvSpPr/>
            <p:nvPr/>
          </p:nvSpPr>
          <p:spPr>
            <a:xfrm>
              <a:off x="3651899" y="2489141"/>
              <a:ext cx="151781" cy="160384"/>
            </a:xfrm>
            <a:custGeom>
              <a:avLst/>
              <a:gdLst/>
              <a:ahLst/>
              <a:cxnLst/>
              <a:rect l="l" t="t" r="r" b="b"/>
              <a:pathLst>
                <a:path w="4428" h="4679" extrusionOk="0">
                  <a:moveTo>
                    <a:pt x="3329" y="1"/>
                  </a:moveTo>
                  <a:cubicBezTo>
                    <a:pt x="2125" y="1"/>
                    <a:pt x="1" y="3032"/>
                    <a:pt x="736" y="3925"/>
                  </a:cubicBezTo>
                  <a:cubicBezTo>
                    <a:pt x="1157" y="4437"/>
                    <a:pt x="1714" y="4679"/>
                    <a:pt x="2266" y="4679"/>
                  </a:cubicBezTo>
                  <a:cubicBezTo>
                    <a:pt x="2750" y="4679"/>
                    <a:pt x="3230" y="4492"/>
                    <a:pt x="3610" y="4138"/>
                  </a:cubicBezTo>
                  <a:cubicBezTo>
                    <a:pt x="4428" y="3381"/>
                    <a:pt x="3677" y="1168"/>
                    <a:pt x="3620" y="692"/>
                  </a:cubicBezTo>
                  <a:cubicBezTo>
                    <a:pt x="3563" y="217"/>
                    <a:pt x="3583" y="54"/>
                    <a:pt x="3583" y="54"/>
                  </a:cubicBezTo>
                  <a:cubicBezTo>
                    <a:pt x="3505" y="18"/>
                    <a:pt x="3420" y="1"/>
                    <a:pt x="3329" y="1"/>
                  </a:cubicBezTo>
                  <a:close/>
                </a:path>
              </a:pathLst>
            </a:custGeom>
            <a:solidFill>
              <a:srgbClr val="FF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8" name="Google Shape;5928;p59"/>
          <p:cNvSpPr txBox="1"/>
          <p:nvPr/>
        </p:nvSpPr>
        <p:spPr>
          <a:xfrm>
            <a:off x="720000" y="3341800"/>
            <a:ext cx="2559300" cy="998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rgbClr val="42075E"/>
                </a:solidFill>
                <a:latin typeface="Barlow Semi Condensed Light"/>
                <a:ea typeface="Barlow Semi Condensed Light"/>
                <a:cs typeface="Barlow Semi Condensed Light"/>
                <a:sym typeface="Barlow Semi Condensed Light"/>
              </a:rPr>
              <a:t>Mercury is the closest planet to the Sun and the smallest one in the Solar System</a:t>
            </a:r>
            <a:endParaRPr>
              <a:solidFill>
                <a:srgbClr val="42075E"/>
              </a:solidFill>
              <a:latin typeface="Barlow Semi Condensed Light"/>
              <a:ea typeface="Barlow Semi Condensed Light"/>
              <a:cs typeface="Barlow Semi Condensed Light"/>
              <a:sym typeface="Barlow Semi Condensed Light"/>
            </a:endParaRPr>
          </a:p>
        </p:txBody>
      </p:sp>
      <p:sp>
        <p:nvSpPr>
          <p:cNvPr id="5929" name="Google Shape;5929;p59"/>
          <p:cNvSpPr txBox="1"/>
          <p:nvPr/>
        </p:nvSpPr>
        <p:spPr>
          <a:xfrm>
            <a:off x="5864675" y="3341800"/>
            <a:ext cx="2559300" cy="99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42075E"/>
                </a:solidFill>
                <a:latin typeface="Barlow Semi Condensed Light"/>
                <a:ea typeface="Barlow Semi Condensed Light"/>
                <a:cs typeface="Barlow Semi Condensed Light"/>
                <a:sym typeface="Barlow Semi Condensed Light"/>
              </a:rPr>
              <a:t>Saturn is the ringed planet. It’s a gas giant, composed mostly of hydrogen and helium</a:t>
            </a:r>
            <a:endParaRPr>
              <a:solidFill>
                <a:srgbClr val="42075E"/>
              </a:solidFill>
              <a:latin typeface="Barlow Semi Condensed Light"/>
              <a:ea typeface="Barlow Semi Condensed Light"/>
              <a:cs typeface="Barlow Semi Condensed Light"/>
              <a:sym typeface="Barlow Semi Condensed Light"/>
            </a:endParaRPr>
          </a:p>
        </p:txBody>
      </p:sp>
      <p:sp>
        <p:nvSpPr>
          <p:cNvPr id="5930" name="Google Shape;5930;p59"/>
          <p:cNvSpPr txBox="1"/>
          <p:nvPr/>
        </p:nvSpPr>
        <p:spPr>
          <a:xfrm>
            <a:off x="720000" y="2860300"/>
            <a:ext cx="2559300" cy="481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a:solidFill>
                  <a:srgbClr val="42075E"/>
                </a:solidFill>
                <a:latin typeface="Glass Antiqua"/>
                <a:ea typeface="Glass Antiqua"/>
                <a:cs typeface="Glass Antiqua"/>
                <a:sym typeface="Glass Antiqua"/>
              </a:rPr>
              <a:t>Jenna Doe</a:t>
            </a:r>
            <a:endParaRPr sz="2400">
              <a:solidFill>
                <a:srgbClr val="42075E"/>
              </a:solidFill>
              <a:latin typeface="Glass Antiqua"/>
              <a:ea typeface="Glass Antiqua"/>
              <a:cs typeface="Glass Antiqua"/>
              <a:sym typeface="Glass Antiqua"/>
            </a:endParaRPr>
          </a:p>
        </p:txBody>
      </p:sp>
      <p:sp>
        <p:nvSpPr>
          <p:cNvPr id="5931" name="Google Shape;5931;p59"/>
          <p:cNvSpPr txBox="1"/>
          <p:nvPr/>
        </p:nvSpPr>
        <p:spPr>
          <a:xfrm>
            <a:off x="5864675" y="2860300"/>
            <a:ext cx="2559300" cy="4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2400">
                <a:solidFill>
                  <a:srgbClr val="42075E"/>
                </a:solidFill>
                <a:latin typeface="Glass Antiqua"/>
                <a:ea typeface="Glass Antiqua"/>
                <a:cs typeface="Glass Antiqua"/>
                <a:sym typeface="Glass Antiqua"/>
              </a:rPr>
              <a:t>Helena Patterson</a:t>
            </a:r>
            <a:endParaRPr sz="2400">
              <a:solidFill>
                <a:srgbClr val="42075E"/>
              </a:solidFill>
              <a:latin typeface="Glass Antiqua"/>
              <a:ea typeface="Glass Antiqua"/>
              <a:cs typeface="Glass Antiqua"/>
              <a:sym typeface="Glass Antiqua"/>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35"/>
        <p:cNvGrpSpPr/>
        <p:nvPr/>
      </p:nvGrpSpPr>
      <p:grpSpPr>
        <a:xfrm>
          <a:off x="0" y="0"/>
          <a:ext cx="0" cy="0"/>
          <a:chOff x="0" y="0"/>
          <a:chExt cx="0" cy="0"/>
        </a:xfrm>
      </p:grpSpPr>
      <p:sp>
        <p:nvSpPr>
          <p:cNvPr id="5936" name="Google Shape;5936;p60"/>
          <p:cNvSpPr txBox="1"/>
          <p:nvPr/>
        </p:nvSpPr>
        <p:spPr>
          <a:xfrm>
            <a:off x="674175" y="4121475"/>
            <a:ext cx="2642100" cy="3381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rgbClr val="42075E"/>
                </a:solidFill>
                <a:latin typeface="Barlow"/>
                <a:ea typeface="Barlow"/>
                <a:cs typeface="Barlow"/>
                <a:sym typeface="Barlow"/>
              </a:rPr>
              <a:t>Please keep this slide for attribution.</a:t>
            </a:r>
            <a:endParaRPr sz="1000">
              <a:solidFill>
                <a:srgbClr val="42075E"/>
              </a:solidFill>
              <a:latin typeface="Barlow"/>
              <a:ea typeface="Barlow"/>
              <a:cs typeface="Barlow"/>
              <a:sym typeface="Barlow"/>
            </a:endParaRPr>
          </a:p>
        </p:txBody>
      </p:sp>
      <p:sp>
        <p:nvSpPr>
          <p:cNvPr id="5937" name="Google Shape;5937;p60"/>
          <p:cNvSpPr txBox="1">
            <a:spLocks noGrp="1"/>
          </p:cNvSpPr>
          <p:nvPr>
            <p:ph type="ctrTitle"/>
          </p:nvPr>
        </p:nvSpPr>
        <p:spPr>
          <a:xfrm>
            <a:off x="674175" y="283525"/>
            <a:ext cx="5414400" cy="130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1"/>
                </a:solidFill>
              </a:rPr>
              <a:t>Thanks!</a:t>
            </a:r>
            <a:endParaRPr>
              <a:solidFill>
                <a:schemeClr val="dk1"/>
              </a:solidFill>
            </a:endParaRPr>
          </a:p>
        </p:txBody>
      </p:sp>
      <p:sp>
        <p:nvSpPr>
          <p:cNvPr id="5938" name="Google Shape;5938;p60"/>
          <p:cNvSpPr txBox="1">
            <a:spLocks noGrp="1"/>
          </p:cNvSpPr>
          <p:nvPr>
            <p:ph type="subTitle" idx="1"/>
          </p:nvPr>
        </p:nvSpPr>
        <p:spPr>
          <a:xfrm>
            <a:off x="674175" y="2215700"/>
            <a:ext cx="4266900" cy="127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Do you have any questions?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youremail@freepik.com </a:t>
            </a:r>
            <a:endParaRPr>
              <a:solidFill>
                <a:schemeClr val="dk1"/>
              </a:solidFill>
            </a:endParaRPr>
          </a:p>
          <a:p>
            <a:pPr marL="0" lvl="0" indent="0" algn="l" rtl="0">
              <a:spcBef>
                <a:spcPts val="0"/>
              </a:spcBef>
              <a:spcAft>
                <a:spcPts val="0"/>
              </a:spcAft>
              <a:buNone/>
            </a:pPr>
            <a:r>
              <a:rPr lang="en">
                <a:solidFill>
                  <a:schemeClr val="dk1"/>
                </a:solidFill>
              </a:rPr>
              <a:t>+91  620 421 838 </a:t>
            </a:r>
            <a:endParaRPr>
              <a:solidFill>
                <a:schemeClr val="dk1"/>
              </a:solidFill>
            </a:endParaRPr>
          </a:p>
          <a:p>
            <a:pPr marL="0" lvl="0" indent="0" algn="l" rtl="0">
              <a:spcBef>
                <a:spcPts val="0"/>
              </a:spcBef>
              <a:spcAft>
                <a:spcPts val="0"/>
              </a:spcAft>
              <a:buNone/>
            </a:pPr>
            <a:r>
              <a:rPr lang="en">
                <a:solidFill>
                  <a:schemeClr val="dk1"/>
                </a:solidFill>
              </a:rPr>
              <a:t>yourcompany.com</a:t>
            </a:r>
            <a:endParaRPr>
              <a:solidFill>
                <a:schemeClr val="dk1"/>
              </a:solidFill>
            </a:endParaRPr>
          </a:p>
        </p:txBody>
      </p:sp>
      <p:grpSp>
        <p:nvGrpSpPr>
          <p:cNvPr id="5939" name="Google Shape;5939;p60"/>
          <p:cNvGrpSpPr/>
          <p:nvPr/>
        </p:nvGrpSpPr>
        <p:grpSpPr>
          <a:xfrm>
            <a:off x="5448549" y="1556452"/>
            <a:ext cx="2541087" cy="3756249"/>
            <a:chOff x="5448549" y="1556452"/>
            <a:chExt cx="2541087" cy="3756249"/>
          </a:xfrm>
        </p:grpSpPr>
        <p:sp>
          <p:nvSpPr>
            <p:cNvPr id="5940" name="Google Shape;5940;p60"/>
            <p:cNvSpPr/>
            <p:nvPr/>
          </p:nvSpPr>
          <p:spPr>
            <a:xfrm>
              <a:off x="5477729" y="2611184"/>
              <a:ext cx="189423" cy="174289"/>
            </a:xfrm>
            <a:custGeom>
              <a:avLst/>
              <a:gdLst/>
              <a:ahLst/>
              <a:cxnLst/>
              <a:rect l="l" t="t" r="r" b="b"/>
              <a:pathLst>
                <a:path w="6671" h="6138" extrusionOk="0">
                  <a:moveTo>
                    <a:pt x="2574" y="1"/>
                  </a:moveTo>
                  <a:cubicBezTo>
                    <a:pt x="2160" y="1"/>
                    <a:pt x="1762" y="76"/>
                    <a:pt x="1419" y="234"/>
                  </a:cubicBezTo>
                  <a:cubicBezTo>
                    <a:pt x="545" y="627"/>
                    <a:pt x="1" y="1525"/>
                    <a:pt x="309" y="2859"/>
                  </a:cubicBezTo>
                  <a:cubicBezTo>
                    <a:pt x="848" y="5217"/>
                    <a:pt x="2865" y="6137"/>
                    <a:pt x="4481" y="6137"/>
                  </a:cubicBezTo>
                  <a:cubicBezTo>
                    <a:pt x="5688" y="6137"/>
                    <a:pt x="6670" y="5625"/>
                    <a:pt x="6649" y="4815"/>
                  </a:cubicBezTo>
                  <a:cubicBezTo>
                    <a:pt x="6555" y="1555"/>
                    <a:pt x="4416" y="42"/>
                    <a:pt x="2632" y="1"/>
                  </a:cubicBezTo>
                  <a:cubicBezTo>
                    <a:pt x="2613" y="1"/>
                    <a:pt x="2594" y="1"/>
                    <a:pt x="2574" y="1"/>
                  </a:cubicBezTo>
                  <a:close/>
                </a:path>
              </a:pathLst>
            </a:custGeom>
            <a:solidFill>
              <a:srgbClr val="CF97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0"/>
            <p:cNvSpPr/>
            <p:nvPr/>
          </p:nvSpPr>
          <p:spPr>
            <a:xfrm>
              <a:off x="6969120" y="3340737"/>
              <a:ext cx="976476" cy="897282"/>
            </a:xfrm>
            <a:custGeom>
              <a:avLst/>
              <a:gdLst/>
              <a:ahLst/>
              <a:cxnLst/>
              <a:rect l="l" t="t" r="r" b="b"/>
              <a:pathLst>
                <a:path w="34389" h="31600" extrusionOk="0">
                  <a:moveTo>
                    <a:pt x="16235" y="0"/>
                  </a:moveTo>
                  <a:cubicBezTo>
                    <a:pt x="14839" y="0"/>
                    <a:pt x="13442" y="153"/>
                    <a:pt x="12090" y="485"/>
                  </a:cubicBezTo>
                  <a:cubicBezTo>
                    <a:pt x="7837" y="1522"/>
                    <a:pt x="4040" y="4323"/>
                    <a:pt x="2172" y="9666"/>
                  </a:cubicBezTo>
                  <a:lnTo>
                    <a:pt x="2172" y="9677"/>
                  </a:lnTo>
                  <a:cubicBezTo>
                    <a:pt x="1926" y="10386"/>
                    <a:pt x="1709" y="11143"/>
                    <a:pt x="1537" y="11950"/>
                  </a:cubicBezTo>
                  <a:cubicBezTo>
                    <a:pt x="0" y="18966"/>
                    <a:pt x="736" y="27371"/>
                    <a:pt x="7931" y="30114"/>
                  </a:cubicBezTo>
                  <a:cubicBezTo>
                    <a:pt x="10655" y="31150"/>
                    <a:pt x="13290" y="31600"/>
                    <a:pt x="15674" y="31600"/>
                  </a:cubicBezTo>
                  <a:cubicBezTo>
                    <a:pt x="20829" y="31600"/>
                    <a:pt x="24812" y="29499"/>
                    <a:pt x="25981" y="26685"/>
                  </a:cubicBezTo>
                  <a:cubicBezTo>
                    <a:pt x="25981" y="26685"/>
                    <a:pt x="26090" y="26703"/>
                    <a:pt x="26280" y="26703"/>
                  </a:cubicBezTo>
                  <a:cubicBezTo>
                    <a:pt x="26915" y="26703"/>
                    <a:pt x="28458" y="26501"/>
                    <a:pt x="29865" y="24743"/>
                  </a:cubicBezTo>
                  <a:cubicBezTo>
                    <a:pt x="29929" y="24662"/>
                    <a:pt x="29990" y="24577"/>
                    <a:pt x="30044" y="24496"/>
                  </a:cubicBezTo>
                  <a:cubicBezTo>
                    <a:pt x="31295" y="22693"/>
                    <a:pt x="30645" y="20616"/>
                    <a:pt x="28900" y="20616"/>
                  </a:cubicBezTo>
                  <a:cubicBezTo>
                    <a:pt x="28481" y="20616"/>
                    <a:pt x="28000" y="20736"/>
                    <a:pt x="27467" y="21007"/>
                  </a:cubicBezTo>
                  <a:cubicBezTo>
                    <a:pt x="27565" y="20895"/>
                    <a:pt x="27663" y="20784"/>
                    <a:pt x="27757" y="20672"/>
                  </a:cubicBezTo>
                  <a:cubicBezTo>
                    <a:pt x="29092" y="19074"/>
                    <a:pt x="34388" y="12028"/>
                    <a:pt x="29865" y="5802"/>
                  </a:cubicBezTo>
                  <a:cubicBezTo>
                    <a:pt x="27454" y="2489"/>
                    <a:pt x="21862" y="0"/>
                    <a:pt x="16235" y="0"/>
                  </a:cubicBezTo>
                  <a:close/>
                </a:path>
              </a:pathLst>
            </a:custGeom>
            <a:solidFill>
              <a:srgbClr val="B766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0"/>
            <p:cNvSpPr/>
            <p:nvPr/>
          </p:nvSpPr>
          <p:spPr>
            <a:xfrm>
              <a:off x="7030794" y="3296356"/>
              <a:ext cx="359623" cy="318876"/>
            </a:xfrm>
            <a:custGeom>
              <a:avLst/>
              <a:gdLst/>
              <a:ahLst/>
              <a:cxnLst/>
              <a:rect l="l" t="t" r="r" b="b"/>
              <a:pathLst>
                <a:path w="12665" h="11230" extrusionOk="0">
                  <a:moveTo>
                    <a:pt x="12665" y="1"/>
                  </a:moveTo>
                  <a:lnTo>
                    <a:pt x="12665" y="1"/>
                  </a:lnTo>
                  <a:cubicBezTo>
                    <a:pt x="10908" y="234"/>
                    <a:pt x="9110" y="733"/>
                    <a:pt x="7357" y="1589"/>
                  </a:cubicBezTo>
                  <a:cubicBezTo>
                    <a:pt x="67" y="5139"/>
                    <a:pt x="0" y="11023"/>
                    <a:pt x="0" y="11229"/>
                  </a:cubicBezTo>
                  <a:cubicBezTo>
                    <a:pt x="1868" y="5886"/>
                    <a:pt x="5665" y="3085"/>
                    <a:pt x="9918" y="2048"/>
                  </a:cubicBezTo>
                  <a:cubicBezTo>
                    <a:pt x="10766" y="1305"/>
                    <a:pt x="11705" y="629"/>
                    <a:pt x="12665" y="1"/>
                  </a:cubicBezTo>
                  <a:close/>
                </a:path>
              </a:pathLst>
            </a:custGeom>
            <a:solidFill>
              <a:srgbClr val="E4C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0"/>
            <p:cNvSpPr/>
            <p:nvPr/>
          </p:nvSpPr>
          <p:spPr>
            <a:xfrm>
              <a:off x="5989009" y="3296043"/>
              <a:ext cx="1178591" cy="1915243"/>
            </a:xfrm>
            <a:custGeom>
              <a:avLst/>
              <a:gdLst/>
              <a:ahLst/>
              <a:cxnLst/>
              <a:rect l="l" t="t" r="r" b="b"/>
              <a:pathLst>
                <a:path w="41507" h="67450" extrusionOk="0">
                  <a:moveTo>
                    <a:pt x="17385" y="1"/>
                  </a:moveTo>
                  <a:cubicBezTo>
                    <a:pt x="16960" y="1"/>
                    <a:pt x="16526" y="14"/>
                    <a:pt x="16083" y="42"/>
                  </a:cubicBezTo>
                  <a:cubicBezTo>
                    <a:pt x="1594" y="954"/>
                    <a:pt x="864" y="25520"/>
                    <a:pt x="1533" y="38197"/>
                  </a:cubicBezTo>
                  <a:cubicBezTo>
                    <a:pt x="1969" y="46437"/>
                    <a:pt x="108" y="54392"/>
                    <a:pt x="41" y="59635"/>
                  </a:cubicBezTo>
                  <a:cubicBezTo>
                    <a:pt x="0" y="62466"/>
                    <a:pt x="479" y="64506"/>
                    <a:pt x="2121" y="65388"/>
                  </a:cubicBezTo>
                  <a:cubicBezTo>
                    <a:pt x="3463" y="66104"/>
                    <a:pt x="5939" y="66654"/>
                    <a:pt x="9016" y="67009"/>
                  </a:cubicBezTo>
                  <a:cubicBezTo>
                    <a:pt x="11540" y="67297"/>
                    <a:pt x="14466" y="67449"/>
                    <a:pt x="17495" y="67449"/>
                  </a:cubicBezTo>
                  <a:cubicBezTo>
                    <a:pt x="22862" y="67449"/>
                    <a:pt x="28551" y="66970"/>
                    <a:pt x="32896" y="65915"/>
                  </a:cubicBezTo>
                  <a:cubicBezTo>
                    <a:pt x="33564" y="65753"/>
                    <a:pt x="34196" y="65577"/>
                    <a:pt x="34794" y="65388"/>
                  </a:cubicBezTo>
                  <a:cubicBezTo>
                    <a:pt x="36858" y="64729"/>
                    <a:pt x="38148" y="63793"/>
                    <a:pt x="38888" y="62513"/>
                  </a:cubicBezTo>
                  <a:cubicBezTo>
                    <a:pt x="41506" y="58003"/>
                    <a:pt x="37294" y="49257"/>
                    <a:pt x="36439" y="33857"/>
                  </a:cubicBezTo>
                  <a:cubicBezTo>
                    <a:pt x="35804" y="22364"/>
                    <a:pt x="34061" y="12487"/>
                    <a:pt x="29781" y="6416"/>
                  </a:cubicBezTo>
                  <a:cubicBezTo>
                    <a:pt x="28538" y="4647"/>
                    <a:pt x="27075" y="3201"/>
                    <a:pt x="25362" y="2137"/>
                  </a:cubicBezTo>
                  <a:cubicBezTo>
                    <a:pt x="23149" y="750"/>
                    <a:pt x="20515" y="1"/>
                    <a:pt x="17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0"/>
            <p:cNvSpPr/>
            <p:nvPr/>
          </p:nvSpPr>
          <p:spPr>
            <a:xfrm>
              <a:off x="5808644" y="1604979"/>
              <a:ext cx="1126912" cy="513126"/>
            </a:xfrm>
            <a:custGeom>
              <a:avLst/>
              <a:gdLst/>
              <a:ahLst/>
              <a:cxnLst/>
              <a:rect l="l" t="t" r="r" b="b"/>
              <a:pathLst>
                <a:path w="39687" h="18071" extrusionOk="0">
                  <a:moveTo>
                    <a:pt x="20038" y="0"/>
                  </a:moveTo>
                  <a:cubicBezTo>
                    <a:pt x="13888" y="0"/>
                    <a:pt x="8176" y="2349"/>
                    <a:pt x="4433" y="4346"/>
                  </a:cubicBezTo>
                  <a:cubicBezTo>
                    <a:pt x="1873" y="5704"/>
                    <a:pt x="234" y="6903"/>
                    <a:pt x="8" y="7071"/>
                  </a:cubicBezTo>
                  <a:cubicBezTo>
                    <a:pt x="5" y="7075"/>
                    <a:pt x="5" y="7075"/>
                    <a:pt x="1" y="7079"/>
                  </a:cubicBezTo>
                  <a:cubicBezTo>
                    <a:pt x="5" y="7079"/>
                    <a:pt x="11" y="7075"/>
                    <a:pt x="15" y="7071"/>
                  </a:cubicBezTo>
                  <a:cubicBezTo>
                    <a:pt x="28" y="7062"/>
                    <a:pt x="41" y="7054"/>
                    <a:pt x="58" y="7045"/>
                  </a:cubicBezTo>
                  <a:cubicBezTo>
                    <a:pt x="92" y="7028"/>
                    <a:pt x="133" y="7004"/>
                    <a:pt x="191" y="6973"/>
                  </a:cubicBezTo>
                  <a:lnTo>
                    <a:pt x="204" y="6967"/>
                  </a:lnTo>
                  <a:cubicBezTo>
                    <a:pt x="1007" y="6542"/>
                    <a:pt x="4050" y="5180"/>
                    <a:pt x="10055" y="5180"/>
                  </a:cubicBezTo>
                  <a:cubicBezTo>
                    <a:pt x="12689" y="5180"/>
                    <a:pt x="15892" y="5442"/>
                    <a:pt x="19726" y="6159"/>
                  </a:cubicBezTo>
                  <a:cubicBezTo>
                    <a:pt x="35637" y="9139"/>
                    <a:pt x="39548" y="18071"/>
                    <a:pt x="39548" y="18071"/>
                  </a:cubicBezTo>
                  <a:cubicBezTo>
                    <a:pt x="39609" y="17561"/>
                    <a:pt x="39653" y="17044"/>
                    <a:pt x="39670" y="16520"/>
                  </a:cubicBezTo>
                  <a:lnTo>
                    <a:pt x="39670" y="16513"/>
                  </a:lnTo>
                  <a:cubicBezTo>
                    <a:pt x="39686" y="16020"/>
                    <a:pt x="39683" y="15523"/>
                    <a:pt x="39653" y="15030"/>
                  </a:cubicBezTo>
                  <a:cubicBezTo>
                    <a:pt x="39308" y="9007"/>
                    <a:pt x="35501" y="2849"/>
                    <a:pt x="24809" y="504"/>
                  </a:cubicBezTo>
                  <a:cubicBezTo>
                    <a:pt x="23207" y="153"/>
                    <a:pt x="21608" y="0"/>
                    <a:pt x="20038"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0"/>
            <p:cNvSpPr/>
            <p:nvPr/>
          </p:nvSpPr>
          <p:spPr>
            <a:xfrm>
              <a:off x="5932503" y="3240872"/>
              <a:ext cx="1014099" cy="477661"/>
            </a:xfrm>
            <a:custGeom>
              <a:avLst/>
              <a:gdLst/>
              <a:ahLst/>
              <a:cxnLst/>
              <a:rect l="l" t="t" r="r" b="b"/>
              <a:pathLst>
                <a:path w="35714" h="16822" extrusionOk="0">
                  <a:moveTo>
                    <a:pt x="23658" y="1"/>
                  </a:moveTo>
                  <a:cubicBezTo>
                    <a:pt x="18168" y="1"/>
                    <a:pt x="13233" y="2113"/>
                    <a:pt x="9823" y="3445"/>
                  </a:cubicBezTo>
                  <a:cubicBezTo>
                    <a:pt x="9567" y="3543"/>
                    <a:pt x="9304" y="3657"/>
                    <a:pt x="9036" y="3786"/>
                  </a:cubicBezTo>
                  <a:cubicBezTo>
                    <a:pt x="9036" y="3786"/>
                    <a:pt x="9023" y="3789"/>
                    <a:pt x="9000" y="3802"/>
                  </a:cubicBezTo>
                  <a:cubicBezTo>
                    <a:pt x="8239" y="4161"/>
                    <a:pt x="7452" y="4617"/>
                    <a:pt x="6682" y="5137"/>
                  </a:cubicBezTo>
                  <a:cubicBezTo>
                    <a:pt x="6621" y="5174"/>
                    <a:pt x="6563" y="5215"/>
                    <a:pt x="6503" y="5255"/>
                  </a:cubicBezTo>
                  <a:lnTo>
                    <a:pt x="6499" y="5255"/>
                  </a:lnTo>
                  <a:cubicBezTo>
                    <a:pt x="5584" y="5874"/>
                    <a:pt x="4703" y="6576"/>
                    <a:pt x="3919" y="7302"/>
                  </a:cubicBezTo>
                  <a:cubicBezTo>
                    <a:pt x="3783" y="7424"/>
                    <a:pt x="3652" y="7549"/>
                    <a:pt x="3527" y="7670"/>
                  </a:cubicBezTo>
                  <a:cubicBezTo>
                    <a:pt x="3081" y="8103"/>
                    <a:pt x="2676" y="8539"/>
                    <a:pt x="2327" y="8967"/>
                  </a:cubicBezTo>
                  <a:cubicBezTo>
                    <a:pt x="1875" y="9515"/>
                    <a:pt x="1507" y="10049"/>
                    <a:pt x="1257" y="10556"/>
                  </a:cubicBezTo>
                  <a:cubicBezTo>
                    <a:pt x="1" y="13065"/>
                    <a:pt x="3540" y="15808"/>
                    <a:pt x="8908" y="16666"/>
                  </a:cubicBezTo>
                  <a:cubicBezTo>
                    <a:pt x="9569" y="16771"/>
                    <a:pt x="10336" y="16821"/>
                    <a:pt x="11180" y="16821"/>
                  </a:cubicBezTo>
                  <a:cubicBezTo>
                    <a:pt x="17200" y="16821"/>
                    <a:pt x="27193" y="14292"/>
                    <a:pt x="31301" y="11238"/>
                  </a:cubicBezTo>
                  <a:cubicBezTo>
                    <a:pt x="32365" y="10447"/>
                    <a:pt x="33152" y="9700"/>
                    <a:pt x="33730" y="9005"/>
                  </a:cubicBezTo>
                  <a:cubicBezTo>
                    <a:pt x="35713" y="6633"/>
                    <a:pt x="35263" y="4840"/>
                    <a:pt x="34956" y="3870"/>
                  </a:cubicBezTo>
                  <a:cubicBezTo>
                    <a:pt x="34822" y="3441"/>
                    <a:pt x="34338" y="2904"/>
                    <a:pt x="33520" y="2377"/>
                  </a:cubicBezTo>
                  <a:lnTo>
                    <a:pt x="33517" y="2374"/>
                  </a:lnTo>
                  <a:cubicBezTo>
                    <a:pt x="33024" y="2053"/>
                    <a:pt x="32410" y="1732"/>
                    <a:pt x="31676" y="1435"/>
                  </a:cubicBezTo>
                  <a:cubicBezTo>
                    <a:pt x="31369" y="1309"/>
                    <a:pt x="31038" y="1188"/>
                    <a:pt x="30690" y="1077"/>
                  </a:cubicBezTo>
                  <a:cubicBezTo>
                    <a:pt x="30393" y="975"/>
                    <a:pt x="30085" y="888"/>
                    <a:pt x="29764" y="799"/>
                  </a:cubicBezTo>
                  <a:cubicBezTo>
                    <a:pt x="29163" y="634"/>
                    <a:pt x="28514" y="492"/>
                    <a:pt x="27815" y="370"/>
                  </a:cubicBezTo>
                  <a:cubicBezTo>
                    <a:pt x="27805" y="367"/>
                    <a:pt x="27795" y="367"/>
                    <a:pt x="27781" y="361"/>
                  </a:cubicBezTo>
                  <a:cubicBezTo>
                    <a:pt x="26967" y="222"/>
                    <a:pt x="26082" y="110"/>
                    <a:pt x="25133" y="46"/>
                  </a:cubicBezTo>
                  <a:cubicBezTo>
                    <a:pt x="24792" y="23"/>
                    <a:pt x="24451" y="9"/>
                    <a:pt x="24113" y="6"/>
                  </a:cubicBezTo>
                  <a:cubicBezTo>
                    <a:pt x="23961" y="2"/>
                    <a:pt x="23809" y="1"/>
                    <a:pt x="23658"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0"/>
            <p:cNvSpPr/>
            <p:nvPr/>
          </p:nvSpPr>
          <p:spPr>
            <a:xfrm>
              <a:off x="6082315" y="3242178"/>
              <a:ext cx="763939" cy="312771"/>
            </a:xfrm>
            <a:custGeom>
              <a:avLst/>
              <a:gdLst/>
              <a:ahLst/>
              <a:cxnLst/>
              <a:rect l="l" t="t" r="r" b="b"/>
              <a:pathLst>
                <a:path w="26904" h="11015" extrusionOk="0">
                  <a:moveTo>
                    <a:pt x="19857" y="0"/>
                  </a:moveTo>
                  <a:lnTo>
                    <a:pt x="19857" y="0"/>
                  </a:lnTo>
                  <a:cubicBezTo>
                    <a:pt x="21175" y="351"/>
                    <a:pt x="23968" y="1537"/>
                    <a:pt x="21853" y="4280"/>
                  </a:cubicBezTo>
                  <a:cubicBezTo>
                    <a:pt x="20053" y="6618"/>
                    <a:pt x="14479" y="8249"/>
                    <a:pt x="9581" y="8411"/>
                  </a:cubicBezTo>
                  <a:cubicBezTo>
                    <a:pt x="9293" y="8422"/>
                    <a:pt x="9008" y="8427"/>
                    <a:pt x="8726" y="8427"/>
                  </a:cubicBezTo>
                  <a:cubicBezTo>
                    <a:pt x="8175" y="8427"/>
                    <a:pt x="7637" y="8407"/>
                    <a:pt x="7118" y="8364"/>
                  </a:cubicBezTo>
                  <a:cubicBezTo>
                    <a:pt x="1808" y="7932"/>
                    <a:pt x="2207" y="5307"/>
                    <a:pt x="3760" y="3740"/>
                  </a:cubicBezTo>
                  <a:lnTo>
                    <a:pt x="3760" y="3740"/>
                  </a:lnTo>
                  <a:cubicBezTo>
                    <a:pt x="3760" y="3740"/>
                    <a:pt x="3747" y="3743"/>
                    <a:pt x="3724" y="3756"/>
                  </a:cubicBezTo>
                  <a:cubicBezTo>
                    <a:pt x="3497" y="3837"/>
                    <a:pt x="2318" y="4294"/>
                    <a:pt x="1406" y="5091"/>
                  </a:cubicBezTo>
                  <a:cubicBezTo>
                    <a:pt x="1301" y="5179"/>
                    <a:pt x="1203" y="5270"/>
                    <a:pt x="1109" y="5368"/>
                  </a:cubicBezTo>
                  <a:cubicBezTo>
                    <a:pt x="423" y="6081"/>
                    <a:pt x="1" y="7019"/>
                    <a:pt x="514" y="8165"/>
                  </a:cubicBezTo>
                  <a:cubicBezTo>
                    <a:pt x="1307" y="9944"/>
                    <a:pt x="3121" y="11015"/>
                    <a:pt x="6726" y="11015"/>
                  </a:cubicBezTo>
                  <a:cubicBezTo>
                    <a:pt x="7344" y="11015"/>
                    <a:pt x="8015" y="10983"/>
                    <a:pt x="8743" y="10918"/>
                  </a:cubicBezTo>
                  <a:cubicBezTo>
                    <a:pt x="10581" y="10759"/>
                    <a:pt x="12780" y="10384"/>
                    <a:pt x="15402" y="9763"/>
                  </a:cubicBezTo>
                  <a:cubicBezTo>
                    <a:pt x="25110" y="7479"/>
                    <a:pt x="26903" y="3720"/>
                    <a:pt x="24701" y="997"/>
                  </a:cubicBezTo>
                  <a:cubicBezTo>
                    <a:pt x="24633" y="912"/>
                    <a:pt x="24560" y="828"/>
                    <a:pt x="24488" y="753"/>
                  </a:cubicBezTo>
                  <a:cubicBezTo>
                    <a:pt x="23887" y="588"/>
                    <a:pt x="23238" y="446"/>
                    <a:pt x="22539" y="324"/>
                  </a:cubicBezTo>
                  <a:cubicBezTo>
                    <a:pt x="22529" y="321"/>
                    <a:pt x="22519" y="321"/>
                    <a:pt x="22505" y="315"/>
                  </a:cubicBezTo>
                  <a:cubicBezTo>
                    <a:pt x="21691" y="176"/>
                    <a:pt x="20806" y="64"/>
                    <a:pt x="19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0"/>
            <p:cNvSpPr/>
            <p:nvPr/>
          </p:nvSpPr>
          <p:spPr>
            <a:xfrm>
              <a:off x="6032653" y="3251378"/>
              <a:ext cx="847080" cy="353972"/>
            </a:xfrm>
            <a:custGeom>
              <a:avLst/>
              <a:gdLst/>
              <a:ahLst/>
              <a:cxnLst/>
              <a:rect l="l" t="t" r="r" b="b"/>
              <a:pathLst>
                <a:path w="29832" h="12466" extrusionOk="0">
                  <a:moveTo>
                    <a:pt x="24288" y="0"/>
                  </a:moveTo>
                  <a:cubicBezTo>
                    <a:pt x="26292" y="437"/>
                    <a:pt x="28858" y="2986"/>
                    <a:pt x="24288" y="6416"/>
                  </a:cubicBezTo>
                  <a:cubicBezTo>
                    <a:pt x="21457" y="8537"/>
                    <a:pt x="15353" y="9895"/>
                    <a:pt x="10459" y="10128"/>
                  </a:cubicBezTo>
                  <a:cubicBezTo>
                    <a:pt x="9959" y="10152"/>
                    <a:pt x="9471" y="10164"/>
                    <a:pt x="9001" y="10164"/>
                  </a:cubicBezTo>
                  <a:cubicBezTo>
                    <a:pt x="6647" y="10164"/>
                    <a:pt x="4728" y="9863"/>
                    <a:pt x="3841" y="9213"/>
                  </a:cubicBezTo>
                  <a:cubicBezTo>
                    <a:pt x="1483" y="7476"/>
                    <a:pt x="2483" y="5594"/>
                    <a:pt x="2858" y="5044"/>
                  </a:cubicBezTo>
                  <a:cubicBezTo>
                    <a:pt x="2925" y="4943"/>
                    <a:pt x="2976" y="4885"/>
                    <a:pt x="2976" y="4885"/>
                  </a:cubicBezTo>
                  <a:lnTo>
                    <a:pt x="2972" y="4885"/>
                  </a:lnTo>
                  <a:cubicBezTo>
                    <a:pt x="2057" y="5504"/>
                    <a:pt x="1176" y="6206"/>
                    <a:pt x="392" y="6932"/>
                  </a:cubicBezTo>
                  <a:cubicBezTo>
                    <a:pt x="256" y="7054"/>
                    <a:pt x="125" y="7179"/>
                    <a:pt x="0" y="7300"/>
                  </a:cubicBezTo>
                  <a:cubicBezTo>
                    <a:pt x="7" y="7621"/>
                    <a:pt x="77" y="7989"/>
                    <a:pt x="243" y="8412"/>
                  </a:cubicBezTo>
                  <a:cubicBezTo>
                    <a:pt x="1158" y="10787"/>
                    <a:pt x="3081" y="12466"/>
                    <a:pt x="8219" y="12466"/>
                  </a:cubicBezTo>
                  <a:cubicBezTo>
                    <a:pt x="9153" y="12466"/>
                    <a:pt x="10194" y="12410"/>
                    <a:pt x="11354" y="12294"/>
                  </a:cubicBezTo>
                  <a:cubicBezTo>
                    <a:pt x="12556" y="12172"/>
                    <a:pt x="13887" y="11982"/>
                    <a:pt x="15360" y="11726"/>
                  </a:cubicBezTo>
                  <a:cubicBezTo>
                    <a:pt x="26086" y="9837"/>
                    <a:pt x="29831" y="4527"/>
                    <a:pt x="28399" y="1500"/>
                  </a:cubicBezTo>
                  <a:cubicBezTo>
                    <a:pt x="28328" y="1341"/>
                    <a:pt x="28244" y="1199"/>
                    <a:pt x="28149" y="1065"/>
                  </a:cubicBezTo>
                  <a:cubicBezTo>
                    <a:pt x="27842" y="939"/>
                    <a:pt x="27511" y="818"/>
                    <a:pt x="27163" y="707"/>
                  </a:cubicBezTo>
                  <a:cubicBezTo>
                    <a:pt x="26866" y="605"/>
                    <a:pt x="26558" y="518"/>
                    <a:pt x="26237" y="429"/>
                  </a:cubicBezTo>
                  <a:cubicBezTo>
                    <a:pt x="25636" y="264"/>
                    <a:pt x="24987" y="122"/>
                    <a:pt x="24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0"/>
            <p:cNvSpPr/>
            <p:nvPr/>
          </p:nvSpPr>
          <p:spPr>
            <a:xfrm>
              <a:off x="5983813" y="3271425"/>
              <a:ext cx="942913" cy="388330"/>
            </a:xfrm>
            <a:custGeom>
              <a:avLst/>
              <a:gdLst/>
              <a:ahLst/>
              <a:cxnLst/>
              <a:rect l="l" t="t" r="r" b="b"/>
              <a:pathLst>
                <a:path w="33207" h="13676" extrusionOk="0">
                  <a:moveTo>
                    <a:pt x="28883" y="1"/>
                  </a:moveTo>
                  <a:cubicBezTo>
                    <a:pt x="33132" y="3200"/>
                    <a:pt x="26032" y="10412"/>
                    <a:pt x="13212" y="11361"/>
                  </a:cubicBezTo>
                  <a:cubicBezTo>
                    <a:pt x="13107" y="11368"/>
                    <a:pt x="13002" y="11374"/>
                    <a:pt x="12895" y="11385"/>
                  </a:cubicBezTo>
                  <a:cubicBezTo>
                    <a:pt x="12100" y="11437"/>
                    <a:pt x="11362" y="11462"/>
                    <a:pt x="10678" y="11462"/>
                  </a:cubicBezTo>
                  <a:cubicBezTo>
                    <a:pt x="1927" y="11462"/>
                    <a:pt x="1918" y="7442"/>
                    <a:pt x="2112" y="6226"/>
                  </a:cubicBezTo>
                  <a:lnTo>
                    <a:pt x="2112" y="6226"/>
                  </a:lnTo>
                  <a:cubicBezTo>
                    <a:pt x="1976" y="6348"/>
                    <a:pt x="1845" y="6473"/>
                    <a:pt x="1720" y="6594"/>
                  </a:cubicBezTo>
                  <a:cubicBezTo>
                    <a:pt x="1274" y="7027"/>
                    <a:pt x="869" y="7463"/>
                    <a:pt x="520" y="7891"/>
                  </a:cubicBezTo>
                  <a:cubicBezTo>
                    <a:pt x="102" y="8743"/>
                    <a:pt x="1" y="9729"/>
                    <a:pt x="933" y="10564"/>
                  </a:cubicBezTo>
                  <a:cubicBezTo>
                    <a:pt x="2399" y="11873"/>
                    <a:pt x="5083" y="13675"/>
                    <a:pt x="10548" y="13675"/>
                  </a:cubicBezTo>
                  <a:cubicBezTo>
                    <a:pt x="12233" y="13675"/>
                    <a:pt x="14182" y="13504"/>
                    <a:pt x="16442" y="13094"/>
                  </a:cubicBezTo>
                  <a:cubicBezTo>
                    <a:pt x="17718" y="12868"/>
                    <a:pt x="19097" y="12560"/>
                    <a:pt x="20583" y="12162"/>
                  </a:cubicBezTo>
                  <a:cubicBezTo>
                    <a:pt x="33207" y="8791"/>
                    <a:pt x="32865" y="3764"/>
                    <a:pt x="31974" y="1764"/>
                  </a:cubicBezTo>
                  <a:cubicBezTo>
                    <a:pt x="31896" y="1599"/>
                    <a:pt x="31815" y="1443"/>
                    <a:pt x="31713" y="1301"/>
                  </a:cubicBezTo>
                  <a:lnTo>
                    <a:pt x="31710" y="1298"/>
                  </a:lnTo>
                  <a:cubicBezTo>
                    <a:pt x="31217" y="977"/>
                    <a:pt x="30603" y="656"/>
                    <a:pt x="29869" y="359"/>
                  </a:cubicBezTo>
                  <a:cubicBezTo>
                    <a:pt x="29562" y="233"/>
                    <a:pt x="29231" y="112"/>
                    <a:pt x="288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0"/>
            <p:cNvSpPr/>
            <p:nvPr/>
          </p:nvSpPr>
          <p:spPr>
            <a:xfrm>
              <a:off x="6050854" y="4728417"/>
              <a:ext cx="584568" cy="584284"/>
            </a:xfrm>
            <a:custGeom>
              <a:avLst/>
              <a:gdLst/>
              <a:ahLst/>
              <a:cxnLst/>
              <a:rect l="l" t="t" r="r" b="b"/>
              <a:pathLst>
                <a:path w="20587" h="20577" extrusionOk="0">
                  <a:moveTo>
                    <a:pt x="16733" y="1"/>
                  </a:moveTo>
                  <a:cubicBezTo>
                    <a:pt x="14340" y="1"/>
                    <a:pt x="10793" y="664"/>
                    <a:pt x="6940" y="3646"/>
                  </a:cubicBezTo>
                  <a:cubicBezTo>
                    <a:pt x="1" y="9014"/>
                    <a:pt x="2801" y="19408"/>
                    <a:pt x="2801" y="19408"/>
                  </a:cubicBezTo>
                  <a:cubicBezTo>
                    <a:pt x="4323" y="20284"/>
                    <a:pt x="5719" y="20577"/>
                    <a:pt x="6904" y="20577"/>
                  </a:cubicBezTo>
                  <a:cubicBezTo>
                    <a:pt x="9273" y="20577"/>
                    <a:pt x="10797" y="19408"/>
                    <a:pt x="10797" y="19408"/>
                  </a:cubicBezTo>
                  <a:cubicBezTo>
                    <a:pt x="10453" y="13240"/>
                    <a:pt x="13195" y="9126"/>
                    <a:pt x="18566" y="8558"/>
                  </a:cubicBezTo>
                  <a:lnTo>
                    <a:pt x="20390" y="8325"/>
                  </a:lnTo>
                  <a:cubicBezTo>
                    <a:pt x="20492" y="7869"/>
                    <a:pt x="20536" y="7332"/>
                    <a:pt x="20546" y="6758"/>
                  </a:cubicBezTo>
                  <a:cubicBezTo>
                    <a:pt x="20587" y="4859"/>
                    <a:pt x="20225" y="2545"/>
                    <a:pt x="19996" y="1305"/>
                  </a:cubicBezTo>
                  <a:cubicBezTo>
                    <a:pt x="19898" y="765"/>
                    <a:pt x="19826" y="427"/>
                    <a:pt x="19826" y="427"/>
                  </a:cubicBezTo>
                  <a:cubicBezTo>
                    <a:pt x="19826" y="427"/>
                    <a:pt x="18650" y="1"/>
                    <a:pt x="16733" y="1"/>
                  </a:cubicBezTo>
                  <a:close/>
                </a:path>
              </a:pathLst>
            </a:custGeom>
            <a:solidFill>
              <a:srgbClr val="B766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0"/>
            <p:cNvSpPr/>
            <p:nvPr/>
          </p:nvSpPr>
          <p:spPr>
            <a:xfrm>
              <a:off x="5551130" y="1732530"/>
              <a:ext cx="1392690" cy="679947"/>
            </a:xfrm>
            <a:custGeom>
              <a:avLst/>
              <a:gdLst/>
              <a:ahLst/>
              <a:cxnLst/>
              <a:rect l="l" t="t" r="r" b="b"/>
              <a:pathLst>
                <a:path w="49047" h="23946" extrusionOk="0">
                  <a:moveTo>
                    <a:pt x="19944" y="1"/>
                  </a:moveTo>
                  <a:cubicBezTo>
                    <a:pt x="14609" y="1"/>
                    <a:pt x="11399" y="1243"/>
                    <a:pt x="9631" y="2252"/>
                  </a:cubicBezTo>
                  <a:lnTo>
                    <a:pt x="9601" y="2266"/>
                  </a:lnTo>
                  <a:cubicBezTo>
                    <a:pt x="9431" y="2367"/>
                    <a:pt x="9269" y="2461"/>
                    <a:pt x="9127" y="2553"/>
                  </a:cubicBezTo>
                  <a:cubicBezTo>
                    <a:pt x="9110" y="2562"/>
                    <a:pt x="9097" y="2570"/>
                    <a:pt x="9084" y="2583"/>
                  </a:cubicBezTo>
                  <a:lnTo>
                    <a:pt x="9077" y="2583"/>
                  </a:lnTo>
                  <a:cubicBezTo>
                    <a:pt x="9074" y="2583"/>
                    <a:pt x="9074" y="2583"/>
                    <a:pt x="9070" y="2587"/>
                  </a:cubicBezTo>
                  <a:cubicBezTo>
                    <a:pt x="9067" y="2587"/>
                    <a:pt x="9067" y="2590"/>
                    <a:pt x="9063" y="2590"/>
                  </a:cubicBezTo>
                  <a:lnTo>
                    <a:pt x="9057" y="2593"/>
                  </a:lnTo>
                  <a:cubicBezTo>
                    <a:pt x="8982" y="2648"/>
                    <a:pt x="8912" y="2691"/>
                    <a:pt x="8840" y="2742"/>
                  </a:cubicBezTo>
                  <a:lnTo>
                    <a:pt x="8834" y="2745"/>
                  </a:lnTo>
                  <a:cubicBezTo>
                    <a:pt x="8499" y="2968"/>
                    <a:pt x="8256" y="3158"/>
                    <a:pt x="8090" y="3296"/>
                  </a:cubicBezTo>
                  <a:cubicBezTo>
                    <a:pt x="7476" y="3789"/>
                    <a:pt x="6682" y="4718"/>
                    <a:pt x="5773" y="6032"/>
                  </a:cubicBezTo>
                  <a:cubicBezTo>
                    <a:pt x="5118" y="6981"/>
                    <a:pt x="4405" y="8133"/>
                    <a:pt x="3655" y="9471"/>
                  </a:cubicBezTo>
                  <a:lnTo>
                    <a:pt x="3655" y="9474"/>
                  </a:lnTo>
                  <a:cubicBezTo>
                    <a:pt x="3284" y="10140"/>
                    <a:pt x="2905" y="10852"/>
                    <a:pt x="2520" y="11609"/>
                  </a:cubicBezTo>
                  <a:cubicBezTo>
                    <a:pt x="2230" y="12177"/>
                    <a:pt x="1966" y="12707"/>
                    <a:pt x="1737" y="13187"/>
                  </a:cubicBezTo>
                  <a:cubicBezTo>
                    <a:pt x="206" y="16393"/>
                    <a:pt x="0" y="17720"/>
                    <a:pt x="912" y="18463"/>
                  </a:cubicBezTo>
                  <a:lnTo>
                    <a:pt x="915" y="18460"/>
                  </a:lnTo>
                  <a:cubicBezTo>
                    <a:pt x="915" y="18460"/>
                    <a:pt x="919" y="18457"/>
                    <a:pt x="919" y="18453"/>
                  </a:cubicBezTo>
                  <a:cubicBezTo>
                    <a:pt x="987" y="18304"/>
                    <a:pt x="1631" y="17045"/>
                    <a:pt x="4077" y="15835"/>
                  </a:cubicBezTo>
                  <a:cubicBezTo>
                    <a:pt x="4517" y="15612"/>
                    <a:pt x="5023" y="15392"/>
                    <a:pt x="5591" y="15183"/>
                  </a:cubicBezTo>
                  <a:cubicBezTo>
                    <a:pt x="5770" y="15119"/>
                    <a:pt x="5956" y="15055"/>
                    <a:pt x="6151" y="14994"/>
                  </a:cubicBezTo>
                  <a:cubicBezTo>
                    <a:pt x="6874" y="14754"/>
                    <a:pt x="7699" y="14528"/>
                    <a:pt x="8628" y="14332"/>
                  </a:cubicBezTo>
                  <a:cubicBezTo>
                    <a:pt x="9966" y="14048"/>
                    <a:pt x="11522" y="13819"/>
                    <a:pt x="13343" y="13680"/>
                  </a:cubicBezTo>
                  <a:cubicBezTo>
                    <a:pt x="14573" y="13587"/>
                    <a:pt x="15922" y="13535"/>
                    <a:pt x="17402" y="13535"/>
                  </a:cubicBezTo>
                  <a:cubicBezTo>
                    <a:pt x="17706" y="13535"/>
                    <a:pt x="18017" y="13537"/>
                    <a:pt x="18332" y="13541"/>
                  </a:cubicBezTo>
                  <a:cubicBezTo>
                    <a:pt x="18839" y="13548"/>
                    <a:pt x="19366" y="13555"/>
                    <a:pt x="19913" y="13579"/>
                  </a:cubicBezTo>
                  <a:cubicBezTo>
                    <a:pt x="20816" y="13613"/>
                    <a:pt x="21694" y="13670"/>
                    <a:pt x="22545" y="13758"/>
                  </a:cubicBezTo>
                  <a:cubicBezTo>
                    <a:pt x="24542" y="13947"/>
                    <a:pt x="26403" y="14271"/>
                    <a:pt x="28126" y="14687"/>
                  </a:cubicBezTo>
                  <a:cubicBezTo>
                    <a:pt x="29602" y="15041"/>
                    <a:pt x="30980" y="15467"/>
                    <a:pt x="32261" y="15933"/>
                  </a:cubicBezTo>
                  <a:cubicBezTo>
                    <a:pt x="33956" y="16552"/>
                    <a:pt x="35476" y="17241"/>
                    <a:pt x="36824" y="17957"/>
                  </a:cubicBezTo>
                  <a:cubicBezTo>
                    <a:pt x="37790" y="18463"/>
                    <a:pt x="38666" y="18987"/>
                    <a:pt x="39459" y="19494"/>
                  </a:cubicBezTo>
                  <a:cubicBezTo>
                    <a:pt x="39594" y="19581"/>
                    <a:pt x="39723" y="19666"/>
                    <a:pt x="39851" y="19750"/>
                  </a:cubicBezTo>
                  <a:cubicBezTo>
                    <a:pt x="41101" y="20581"/>
                    <a:pt x="42115" y="21379"/>
                    <a:pt x="42891" y="22051"/>
                  </a:cubicBezTo>
                  <a:cubicBezTo>
                    <a:pt x="44192" y="23175"/>
                    <a:pt x="44847" y="23946"/>
                    <a:pt x="44847" y="23946"/>
                  </a:cubicBezTo>
                  <a:cubicBezTo>
                    <a:pt x="44972" y="23899"/>
                    <a:pt x="45097" y="23838"/>
                    <a:pt x="45219" y="23763"/>
                  </a:cubicBezTo>
                  <a:cubicBezTo>
                    <a:pt x="46026" y="23273"/>
                    <a:pt x="46695" y="22159"/>
                    <a:pt x="47239" y="20821"/>
                  </a:cubicBezTo>
                  <a:cubicBezTo>
                    <a:pt x="47573" y="19997"/>
                    <a:pt x="47857" y="19092"/>
                    <a:pt x="48090" y="18186"/>
                  </a:cubicBezTo>
                  <a:cubicBezTo>
                    <a:pt x="48303" y="17403"/>
                    <a:pt x="48476" y="16616"/>
                    <a:pt x="48617" y="15903"/>
                  </a:cubicBezTo>
                  <a:cubicBezTo>
                    <a:pt x="48725" y="15332"/>
                    <a:pt x="48816" y="14809"/>
                    <a:pt x="48884" y="14363"/>
                  </a:cubicBezTo>
                  <a:cubicBezTo>
                    <a:pt x="48992" y="13636"/>
                    <a:pt x="49046" y="13113"/>
                    <a:pt x="49046" y="12924"/>
                  </a:cubicBezTo>
                  <a:cubicBezTo>
                    <a:pt x="49046" y="12771"/>
                    <a:pt x="48955" y="12464"/>
                    <a:pt x="48742" y="12032"/>
                  </a:cubicBezTo>
                  <a:lnTo>
                    <a:pt x="48742" y="12021"/>
                  </a:lnTo>
                  <a:cubicBezTo>
                    <a:pt x="47584" y="9721"/>
                    <a:pt x="42946" y="4056"/>
                    <a:pt x="30193" y="1242"/>
                  </a:cubicBezTo>
                  <a:cubicBezTo>
                    <a:pt x="28889" y="955"/>
                    <a:pt x="27649" y="722"/>
                    <a:pt x="26480" y="540"/>
                  </a:cubicBezTo>
                  <a:cubicBezTo>
                    <a:pt x="24012" y="158"/>
                    <a:pt x="21843" y="1"/>
                    <a:pt x="19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0"/>
            <p:cNvSpPr/>
            <p:nvPr/>
          </p:nvSpPr>
          <p:spPr>
            <a:xfrm>
              <a:off x="5551130" y="2010857"/>
              <a:ext cx="1341380" cy="401619"/>
            </a:xfrm>
            <a:custGeom>
              <a:avLst/>
              <a:gdLst/>
              <a:ahLst/>
              <a:cxnLst/>
              <a:rect l="l" t="t" r="r" b="b"/>
              <a:pathLst>
                <a:path w="47240" h="14144" extrusionOk="0">
                  <a:moveTo>
                    <a:pt x="19941" y="0"/>
                  </a:moveTo>
                  <a:lnTo>
                    <a:pt x="14519" y="94"/>
                  </a:lnTo>
                  <a:cubicBezTo>
                    <a:pt x="12799" y="206"/>
                    <a:pt x="11279" y="389"/>
                    <a:pt x="9932" y="615"/>
                  </a:cubicBezTo>
                  <a:lnTo>
                    <a:pt x="9928" y="615"/>
                  </a:lnTo>
                  <a:cubicBezTo>
                    <a:pt x="8121" y="916"/>
                    <a:pt x="6625" y="1301"/>
                    <a:pt x="5398" y="1713"/>
                  </a:cubicBezTo>
                  <a:cubicBezTo>
                    <a:pt x="3713" y="2274"/>
                    <a:pt x="2527" y="2885"/>
                    <a:pt x="1737" y="3385"/>
                  </a:cubicBezTo>
                  <a:cubicBezTo>
                    <a:pt x="206" y="6591"/>
                    <a:pt x="0" y="7918"/>
                    <a:pt x="912" y="8661"/>
                  </a:cubicBezTo>
                  <a:lnTo>
                    <a:pt x="915" y="8658"/>
                  </a:lnTo>
                  <a:lnTo>
                    <a:pt x="915" y="8658"/>
                  </a:lnTo>
                  <a:cubicBezTo>
                    <a:pt x="885" y="8837"/>
                    <a:pt x="855" y="9029"/>
                    <a:pt x="828" y="9229"/>
                  </a:cubicBezTo>
                  <a:cubicBezTo>
                    <a:pt x="2436" y="8104"/>
                    <a:pt x="3794" y="7205"/>
                    <a:pt x="5375" y="6506"/>
                  </a:cubicBezTo>
                  <a:cubicBezTo>
                    <a:pt x="5574" y="6415"/>
                    <a:pt x="5773" y="6327"/>
                    <a:pt x="5983" y="6253"/>
                  </a:cubicBezTo>
                  <a:cubicBezTo>
                    <a:pt x="8946" y="5075"/>
                    <a:pt x="12834" y="4547"/>
                    <a:pt x="20424" y="4547"/>
                  </a:cubicBezTo>
                  <a:cubicBezTo>
                    <a:pt x="20499" y="4547"/>
                    <a:pt x="20575" y="4547"/>
                    <a:pt x="20650" y="4547"/>
                  </a:cubicBezTo>
                  <a:cubicBezTo>
                    <a:pt x="21224" y="4547"/>
                    <a:pt x="21789" y="4567"/>
                    <a:pt x="22350" y="4601"/>
                  </a:cubicBezTo>
                  <a:cubicBezTo>
                    <a:pt x="24275" y="4709"/>
                    <a:pt x="26112" y="5003"/>
                    <a:pt x="27846" y="5425"/>
                  </a:cubicBezTo>
                  <a:cubicBezTo>
                    <a:pt x="29332" y="5783"/>
                    <a:pt x="30741" y="6236"/>
                    <a:pt x="32058" y="6750"/>
                  </a:cubicBezTo>
                  <a:cubicBezTo>
                    <a:pt x="33622" y="7354"/>
                    <a:pt x="35061" y="8043"/>
                    <a:pt x="36358" y="8756"/>
                  </a:cubicBezTo>
                  <a:cubicBezTo>
                    <a:pt x="37480" y="9371"/>
                    <a:pt x="38490" y="10002"/>
                    <a:pt x="39385" y="10617"/>
                  </a:cubicBezTo>
                  <a:cubicBezTo>
                    <a:pt x="39412" y="10637"/>
                    <a:pt x="39436" y="10654"/>
                    <a:pt x="39466" y="10674"/>
                  </a:cubicBezTo>
                  <a:cubicBezTo>
                    <a:pt x="40615" y="11468"/>
                    <a:pt x="41560" y="12222"/>
                    <a:pt x="42277" y="12857"/>
                  </a:cubicBezTo>
                  <a:cubicBezTo>
                    <a:pt x="42489" y="12661"/>
                    <a:pt x="42695" y="12458"/>
                    <a:pt x="42891" y="12249"/>
                  </a:cubicBezTo>
                  <a:cubicBezTo>
                    <a:pt x="44192" y="13373"/>
                    <a:pt x="44847" y="14144"/>
                    <a:pt x="44847" y="14144"/>
                  </a:cubicBezTo>
                  <a:cubicBezTo>
                    <a:pt x="44972" y="14097"/>
                    <a:pt x="45097" y="14036"/>
                    <a:pt x="45219" y="13961"/>
                  </a:cubicBezTo>
                  <a:cubicBezTo>
                    <a:pt x="46026" y="13471"/>
                    <a:pt x="46695" y="12357"/>
                    <a:pt x="47239" y="11019"/>
                  </a:cubicBezTo>
                  <a:cubicBezTo>
                    <a:pt x="46850" y="10482"/>
                    <a:pt x="46262" y="9834"/>
                    <a:pt x="45489" y="9128"/>
                  </a:cubicBezTo>
                  <a:cubicBezTo>
                    <a:pt x="44614" y="8331"/>
                    <a:pt x="43499" y="7459"/>
                    <a:pt x="42158" y="6574"/>
                  </a:cubicBezTo>
                  <a:cubicBezTo>
                    <a:pt x="41165" y="5919"/>
                    <a:pt x="40050" y="5266"/>
                    <a:pt x="38817" y="4631"/>
                  </a:cubicBezTo>
                  <a:cubicBezTo>
                    <a:pt x="37375" y="3892"/>
                    <a:pt x="35774" y="3186"/>
                    <a:pt x="34024" y="2554"/>
                  </a:cubicBezTo>
                  <a:cubicBezTo>
                    <a:pt x="32662" y="2064"/>
                    <a:pt x="31210" y="1625"/>
                    <a:pt x="29670" y="1250"/>
                  </a:cubicBezTo>
                  <a:cubicBezTo>
                    <a:pt x="28038" y="855"/>
                    <a:pt x="26308" y="534"/>
                    <a:pt x="24484" y="314"/>
                  </a:cubicBezTo>
                  <a:cubicBezTo>
                    <a:pt x="23764" y="233"/>
                    <a:pt x="23025" y="158"/>
                    <a:pt x="22272" y="111"/>
                  </a:cubicBezTo>
                  <a:cubicBezTo>
                    <a:pt x="21613" y="61"/>
                    <a:pt x="20941" y="27"/>
                    <a:pt x="20255" y="7"/>
                  </a:cubicBezTo>
                  <a:cubicBezTo>
                    <a:pt x="20150" y="4"/>
                    <a:pt x="20042" y="0"/>
                    <a:pt x="19941" y="0"/>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0"/>
            <p:cNvSpPr/>
            <p:nvPr/>
          </p:nvSpPr>
          <p:spPr>
            <a:xfrm>
              <a:off x="6246439" y="2019773"/>
              <a:ext cx="99581" cy="16043"/>
            </a:xfrm>
            <a:custGeom>
              <a:avLst/>
              <a:gdLst/>
              <a:ahLst/>
              <a:cxnLst/>
              <a:rect l="l" t="t" r="r" b="b"/>
              <a:pathLst>
                <a:path w="3507" h="565" extrusionOk="0">
                  <a:moveTo>
                    <a:pt x="1" y="0"/>
                  </a:moveTo>
                  <a:lnTo>
                    <a:pt x="1" y="0"/>
                  </a:lnTo>
                  <a:cubicBezTo>
                    <a:pt x="1210" y="148"/>
                    <a:pt x="2378" y="338"/>
                    <a:pt x="3507" y="564"/>
                  </a:cubicBezTo>
                  <a:cubicBezTo>
                    <a:pt x="2378" y="335"/>
                    <a:pt x="1210" y="145"/>
                    <a:pt x="1" y="0"/>
                  </a:cubicBezTo>
                  <a:close/>
                </a:path>
              </a:pathLst>
            </a:custGeom>
            <a:solidFill>
              <a:srgbClr val="B751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0"/>
            <p:cNvSpPr/>
            <p:nvPr/>
          </p:nvSpPr>
          <p:spPr>
            <a:xfrm>
              <a:off x="6230906" y="2019773"/>
              <a:ext cx="162789" cy="66388"/>
            </a:xfrm>
            <a:custGeom>
              <a:avLst/>
              <a:gdLst/>
              <a:ahLst/>
              <a:cxnLst/>
              <a:rect l="l" t="t" r="r" b="b"/>
              <a:pathLst>
                <a:path w="5733" h="2338" extrusionOk="0">
                  <a:moveTo>
                    <a:pt x="548" y="0"/>
                  </a:moveTo>
                  <a:cubicBezTo>
                    <a:pt x="348" y="159"/>
                    <a:pt x="169" y="351"/>
                    <a:pt x="0" y="568"/>
                  </a:cubicBezTo>
                  <a:cubicBezTo>
                    <a:pt x="1740" y="1115"/>
                    <a:pt x="3486" y="1696"/>
                    <a:pt x="5206" y="2337"/>
                  </a:cubicBezTo>
                  <a:cubicBezTo>
                    <a:pt x="5392" y="1875"/>
                    <a:pt x="5568" y="1409"/>
                    <a:pt x="5733" y="936"/>
                  </a:cubicBezTo>
                  <a:cubicBezTo>
                    <a:pt x="5183" y="804"/>
                    <a:pt x="4625" y="679"/>
                    <a:pt x="4054" y="564"/>
                  </a:cubicBezTo>
                  <a:cubicBezTo>
                    <a:pt x="2925" y="338"/>
                    <a:pt x="1757" y="148"/>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0"/>
            <p:cNvSpPr/>
            <p:nvPr/>
          </p:nvSpPr>
          <p:spPr>
            <a:xfrm>
              <a:off x="6489698" y="2083463"/>
              <a:ext cx="163669" cy="118492"/>
            </a:xfrm>
            <a:custGeom>
              <a:avLst/>
              <a:gdLst/>
              <a:ahLst/>
              <a:cxnLst/>
              <a:rect l="l" t="t" r="r" b="b"/>
              <a:pathLst>
                <a:path w="5764" h="4173" extrusionOk="0">
                  <a:moveTo>
                    <a:pt x="970" y="0"/>
                  </a:moveTo>
                  <a:cubicBezTo>
                    <a:pt x="575" y="415"/>
                    <a:pt x="241" y="1182"/>
                    <a:pt x="1" y="1700"/>
                  </a:cubicBezTo>
                  <a:cubicBezTo>
                    <a:pt x="1622" y="2436"/>
                    <a:pt x="3196" y="3250"/>
                    <a:pt x="4692" y="4172"/>
                  </a:cubicBezTo>
                  <a:cubicBezTo>
                    <a:pt x="5091" y="3493"/>
                    <a:pt x="5450" y="2794"/>
                    <a:pt x="5763" y="2074"/>
                  </a:cubicBezTo>
                  <a:cubicBezTo>
                    <a:pt x="4321" y="1335"/>
                    <a:pt x="2720" y="629"/>
                    <a:pt x="9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0"/>
            <p:cNvSpPr/>
            <p:nvPr/>
          </p:nvSpPr>
          <p:spPr>
            <a:xfrm>
              <a:off x="6671256" y="2313946"/>
              <a:ext cx="97792" cy="71783"/>
            </a:xfrm>
            <a:custGeom>
              <a:avLst/>
              <a:gdLst/>
              <a:ahLst/>
              <a:cxnLst/>
              <a:rect l="l" t="t" r="r" b="b"/>
              <a:pathLst>
                <a:path w="3444" h="2528" extrusionOk="0">
                  <a:moveTo>
                    <a:pt x="18" y="0"/>
                  </a:moveTo>
                  <a:cubicBezTo>
                    <a:pt x="15" y="170"/>
                    <a:pt x="8" y="345"/>
                    <a:pt x="1" y="524"/>
                  </a:cubicBezTo>
                  <a:lnTo>
                    <a:pt x="1" y="527"/>
                  </a:lnTo>
                  <a:cubicBezTo>
                    <a:pt x="649" y="1200"/>
                    <a:pt x="1352" y="1828"/>
                    <a:pt x="2096" y="2406"/>
                  </a:cubicBezTo>
                  <a:cubicBezTo>
                    <a:pt x="2173" y="2467"/>
                    <a:pt x="2261" y="2528"/>
                    <a:pt x="2355" y="2528"/>
                  </a:cubicBezTo>
                  <a:lnTo>
                    <a:pt x="2386" y="2528"/>
                  </a:lnTo>
                  <a:cubicBezTo>
                    <a:pt x="2474" y="2521"/>
                    <a:pt x="2548" y="2456"/>
                    <a:pt x="2619" y="2389"/>
                  </a:cubicBezTo>
                  <a:cubicBezTo>
                    <a:pt x="2690" y="2325"/>
                    <a:pt x="2757" y="2258"/>
                    <a:pt x="2825" y="2189"/>
                  </a:cubicBezTo>
                  <a:cubicBezTo>
                    <a:pt x="3038" y="1990"/>
                    <a:pt x="3244" y="1787"/>
                    <a:pt x="3443" y="1578"/>
                  </a:cubicBezTo>
                  <a:lnTo>
                    <a:pt x="3443" y="1575"/>
                  </a:lnTo>
                  <a:cubicBezTo>
                    <a:pt x="3247" y="1784"/>
                    <a:pt x="3041" y="1987"/>
                    <a:pt x="2829" y="2183"/>
                  </a:cubicBezTo>
                  <a:cubicBezTo>
                    <a:pt x="2112" y="1548"/>
                    <a:pt x="1167" y="794"/>
                    <a:pt x="18" y="0"/>
                  </a:cubicBezTo>
                  <a:close/>
                </a:path>
              </a:pathLst>
            </a:custGeom>
            <a:solidFill>
              <a:srgbClr val="B77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0"/>
            <p:cNvSpPr/>
            <p:nvPr/>
          </p:nvSpPr>
          <p:spPr>
            <a:xfrm>
              <a:off x="6706381" y="2197696"/>
              <a:ext cx="136324" cy="138142"/>
            </a:xfrm>
            <a:custGeom>
              <a:avLst/>
              <a:gdLst/>
              <a:ahLst/>
              <a:cxnLst/>
              <a:rect l="l" t="t" r="r" b="b"/>
              <a:pathLst>
                <a:path w="4801" h="4865" extrusionOk="0">
                  <a:moveTo>
                    <a:pt x="1473" y="0"/>
                  </a:moveTo>
                  <a:cubicBezTo>
                    <a:pt x="1308" y="220"/>
                    <a:pt x="1163" y="521"/>
                    <a:pt x="1048" y="686"/>
                  </a:cubicBezTo>
                  <a:cubicBezTo>
                    <a:pt x="770" y="1078"/>
                    <a:pt x="494" y="1477"/>
                    <a:pt x="217" y="1872"/>
                  </a:cubicBezTo>
                  <a:cubicBezTo>
                    <a:pt x="142" y="1974"/>
                    <a:pt x="72" y="2078"/>
                    <a:pt x="0" y="2183"/>
                  </a:cubicBezTo>
                  <a:cubicBezTo>
                    <a:pt x="976" y="2942"/>
                    <a:pt x="1902" y="3767"/>
                    <a:pt x="2777" y="4662"/>
                  </a:cubicBezTo>
                  <a:cubicBezTo>
                    <a:pt x="2838" y="4730"/>
                    <a:pt x="2902" y="4794"/>
                    <a:pt x="2967" y="4865"/>
                  </a:cubicBezTo>
                  <a:cubicBezTo>
                    <a:pt x="3622" y="4132"/>
                    <a:pt x="4236" y="3358"/>
                    <a:pt x="4801" y="2554"/>
                  </a:cubicBezTo>
                  <a:cubicBezTo>
                    <a:pt x="3929" y="1754"/>
                    <a:pt x="2814" y="882"/>
                    <a:pt x="1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0"/>
            <p:cNvSpPr/>
            <p:nvPr/>
          </p:nvSpPr>
          <p:spPr>
            <a:xfrm>
              <a:off x="5704406" y="2028207"/>
              <a:ext cx="128658" cy="31291"/>
            </a:xfrm>
            <a:custGeom>
              <a:avLst/>
              <a:gdLst/>
              <a:ahLst/>
              <a:cxnLst/>
              <a:rect l="l" t="t" r="r" b="b"/>
              <a:pathLst>
                <a:path w="4531" h="1102" extrusionOk="0">
                  <a:moveTo>
                    <a:pt x="4530" y="1"/>
                  </a:moveTo>
                  <a:cubicBezTo>
                    <a:pt x="2723" y="301"/>
                    <a:pt x="1230" y="686"/>
                    <a:pt x="3" y="1098"/>
                  </a:cubicBezTo>
                  <a:cubicBezTo>
                    <a:pt x="0" y="1098"/>
                    <a:pt x="0" y="1102"/>
                    <a:pt x="0" y="1102"/>
                  </a:cubicBezTo>
                  <a:cubicBezTo>
                    <a:pt x="1227" y="690"/>
                    <a:pt x="2719" y="305"/>
                    <a:pt x="4527" y="4"/>
                  </a:cubicBezTo>
                  <a:lnTo>
                    <a:pt x="4530" y="1"/>
                  </a:lnTo>
                  <a:close/>
                </a:path>
              </a:pathLst>
            </a:custGeom>
            <a:solidFill>
              <a:srgbClr val="A23B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0"/>
            <p:cNvSpPr/>
            <p:nvPr/>
          </p:nvSpPr>
          <p:spPr>
            <a:xfrm>
              <a:off x="5668032" y="2028292"/>
              <a:ext cx="164947" cy="140271"/>
            </a:xfrm>
            <a:custGeom>
              <a:avLst/>
              <a:gdLst/>
              <a:ahLst/>
              <a:cxnLst/>
              <a:rect l="l" t="t" r="r" b="b"/>
              <a:pathLst>
                <a:path w="5809" h="4940" extrusionOk="0">
                  <a:moveTo>
                    <a:pt x="5808" y="1"/>
                  </a:moveTo>
                  <a:cubicBezTo>
                    <a:pt x="4000" y="302"/>
                    <a:pt x="2508" y="687"/>
                    <a:pt x="1281" y="1099"/>
                  </a:cubicBezTo>
                  <a:cubicBezTo>
                    <a:pt x="413" y="2328"/>
                    <a:pt x="109" y="3960"/>
                    <a:pt x="1" y="4940"/>
                  </a:cubicBezTo>
                  <a:cubicBezTo>
                    <a:pt x="528" y="4774"/>
                    <a:pt x="1041" y="4622"/>
                    <a:pt x="1552" y="4474"/>
                  </a:cubicBezTo>
                  <a:cubicBezTo>
                    <a:pt x="1717" y="4423"/>
                    <a:pt x="1883" y="4379"/>
                    <a:pt x="2045" y="4335"/>
                  </a:cubicBezTo>
                  <a:cubicBezTo>
                    <a:pt x="2890" y="4098"/>
                    <a:pt x="3716" y="3892"/>
                    <a:pt x="4531" y="3707"/>
                  </a:cubicBezTo>
                  <a:cubicBezTo>
                    <a:pt x="4680" y="2423"/>
                    <a:pt x="5352" y="910"/>
                    <a:pt x="5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0"/>
            <p:cNvSpPr/>
            <p:nvPr/>
          </p:nvSpPr>
          <p:spPr>
            <a:xfrm>
              <a:off x="5963369" y="2011312"/>
              <a:ext cx="125506" cy="2243"/>
            </a:xfrm>
            <a:custGeom>
              <a:avLst/>
              <a:gdLst/>
              <a:ahLst/>
              <a:cxnLst/>
              <a:rect l="l" t="t" r="r" b="b"/>
              <a:pathLst>
                <a:path w="4420" h="79" extrusionOk="0">
                  <a:moveTo>
                    <a:pt x="4419" y="1"/>
                  </a:moveTo>
                  <a:lnTo>
                    <a:pt x="1" y="78"/>
                  </a:lnTo>
                  <a:lnTo>
                    <a:pt x="1" y="78"/>
                  </a:lnTo>
                  <a:lnTo>
                    <a:pt x="1" y="78"/>
                  </a:lnTo>
                  <a:lnTo>
                    <a:pt x="4419" y="1"/>
                  </a:lnTo>
                  <a:close/>
                </a:path>
              </a:pathLst>
            </a:custGeom>
            <a:solidFill>
              <a:srgbClr val="A23B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0"/>
            <p:cNvSpPr/>
            <p:nvPr/>
          </p:nvSpPr>
          <p:spPr>
            <a:xfrm>
              <a:off x="5931453" y="2011312"/>
              <a:ext cx="157422" cy="98360"/>
            </a:xfrm>
            <a:custGeom>
              <a:avLst/>
              <a:gdLst/>
              <a:ahLst/>
              <a:cxnLst/>
              <a:rect l="l" t="t" r="r" b="b"/>
              <a:pathLst>
                <a:path w="5544" h="3464" extrusionOk="0">
                  <a:moveTo>
                    <a:pt x="5543" y="1"/>
                  </a:moveTo>
                  <a:lnTo>
                    <a:pt x="1125" y="78"/>
                  </a:lnTo>
                  <a:cubicBezTo>
                    <a:pt x="753" y="609"/>
                    <a:pt x="493" y="1528"/>
                    <a:pt x="348" y="1977"/>
                  </a:cubicBezTo>
                  <a:cubicBezTo>
                    <a:pt x="192" y="2460"/>
                    <a:pt x="74" y="2960"/>
                    <a:pt x="0" y="3463"/>
                  </a:cubicBezTo>
                  <a:cubicBezTo>
                    <a:pt x="1588" y="3264"/>
                    <a:pt x="3108" y="3149"/>
                    <a:pt x="4561" y="3115"/>
                  </a:cubicBezTo>
                  <a:cubicBezTo>
                    <a:pt x="4851" y="2136"/>
                    <a:pt x="5182" y="1079"/>
                    <a:pt x="5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0"/>
            <p:cNvSpPr/>
            <p:nvPr/>
          </p:nvSpPr>
          <p:spPr>
            <a:xfrm>
              <a:off x="6197514" y="2035873"/>
              <a:ext cx="181245" cy="95947"/>
            </a:xfrm>
            <a:custGeom>
              <a:avLst/>
              <a:gdLst/>
              <a:ahLst/>
              <a:cxnLst/>
              <a:rect l="l" t="t" r="r" b="b"/>
              <a:pathLst>
                <a:path w="6383" h="3379" extrusionOk="0">
                  <a:moveTo>
                    <a:pt x="1176" y="1"/>
                  </a:moveTo>
                  <a:cubicBezTo>
                    <a:pt x="666" y="666"/>
                    <a:pt x="298" y="1555"/>
                    <a:pt x="1" y="2413"/>
                  </a:cubicBezTo>
                  <a:cubicBezTo>
                    <a:pt x="2079" y="2609"/>
                    <a:pt x="3967" y="2950"/>
                    <a:pt x="5669" y="3379"/>
                  </a:cubicBezTo>
                  <a:cubicBezTo>
                    <a:pt x="5922" y="2852"/>
                    <a:pt x="6159" y="2314"/>
                    <a:pt x="6382" y="1770"/>
                  </a:cubicBezTo>
                  <a:cubicBezTo>
                    <a:pt x="4662" y="1129"/>
                    <a:pt x="2916" y="548"/>
                    <a:pt x="1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0"/>
            <p:cNvSpPr/>
            <p:nvPr/>
          </p:nvSpPr>
          <p:spPr>
            <a:xfrm>
              <a:off x="6473286" y="2131706"/>
              <a:ext cx="149670" cy="100263"/>
            </a:xfrm>
            <a:custGeom>
              <a:avLst/>
              <a:gdLst/>
              <a:ahLst/>
              <a:cxnLst/>
              <a:rect l="l" t="t" r="r" b="b"/>
              <a:pathLst>
                <a:path w="5271" h="3531" extrusionOk="0">
                  <a:moveTo>
                    <a:pt x="579" y="1"/>
                  </a:moveTo>
                  <a:cubicBezTo>
                    <a:pt x="538" y="95"/>
                    <a:pt x="497" y="179"/>
                    <a:pt x="460" y="254"/>
                  </a:cubicBezTo>
                  <a:cubicBezTo>
                    <a:pt x="295" y="592"/>
                    <a:pt x="139" y="939"/>
                    <a:pt x="1" y="1291"/>
                  </a:cubicBezTo>
                  <a:cubicBezTo>
                    <a:pt x="1929" y="2037"/>
                    <a:pt x="3466" y="2845"/>
                    <a:pt x="4605" y="3531"/>
                  </a:cubicBezTo>
                  <a:lnTo>
                    <a:pt x="4609" y="3531"/>
                  </a:lnTo>
                  <a:cubicBezTo>
                    <a:pt x="4838" y="3186"/>
                    <a:pt x="5061" y="2831"/>
                    <a:pt x="5270" y="2473"/>
                  </a:cubicBezTo>
                  <a:cubicBezTo>
                    <a:pt x="3774" y="1551"/>
                    <a:pt x="2200" y="737"/>
                    <a:pt x="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0"/>
            <p:cNvSpPr/>
            <p:nvPr/>
          </p:nvSpPr>
          <p:spPr>
            <a:xfrm>
              <a:off x="6671739" y="2259654"/>
              <a:ext cx="118890" cy="116278"/>
            </a:xfrm>
            <a:custGeom>
              <a:avLst/>
              <a:gdLst/>
              <a:ahLst/>
              <a:cxnLst/>
              <a:rect l="l" t="t" r="r" b="b"/>
              <a:pathLst>
                <a:path w="4187" h="4095" extrusionOk="0">
                  <a:moveTo>
                    <a:pt x="1220" y="1"/>
                  </a:moveTo>
                  <a:cubicBezTo>
                    <a:pt x="940" y="396"/>
                    <a:pt x="663" y="794"/>
                    <a:pt x="383" y="1190"/>
                  </a:cubicBezTo>
                  <a:cubicBezTo>
                    <a:pt x="258" y="1372"/>
                    <a:pt x="129" y="1555"/>
                    <a:pt x="4" y="1733"/>
                  </a:cubicBezTo>
                  <a:cubicBezTo>
                    <a:pt x="4" y="1733"/>
                    <a:pt x="4" y="1737"/>
                    <a:pt x="1" y="1737"/>
                  </a:cubicBezTo>
                  <a:lnTo>
                    <a:pt x="1" y="1912"/>
                  </a:lnTo>
                  <a:cubicBezTo>
                    <a:pt x="1150" y="2706"/>
                    <a:pt x="2095" y="3460"/>
                    <a:pt x="2812" y="4095"/>
                  </a:cubicBezTo>
                  <a:cubicBezTo>
                    <a:pt x="3024" y="3899"/>
                    <a:pt x="3230" y="3696"/>
                    <a:pt x="3426" y="3487"/>
                  </a:cubicBezTo>
                  <a:lnTo>
                    <a:pt x="3426" y="3490"/>
                  </a:lnTo>
                  <a:cubicBezTo>
                    <a:pt x="3686" y="3227"/>
                    <a:pt x="3939" y="2957"/>
                    <a:pt x="4187" y="2683"/>
                  </a:cubicBezTo>
                  <a:cubicBezTo>
                    <a:pt x="4122" y="2612"/>
                    <a:pt x="4058" y="2548"/>
                    <a:pt x="3997" y="2480"/>
                  </a:cubicBezTo>
                  <a:cubicBezTo>
                    <a:pt x="3122" y="1585"/>
                    <a:pt x="2196" y="760"/>
                    <a:pt x="1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0"/>
            <p:cNvSpPr/>
            <p:nvPr/>
          </p:nvSpPr>
          <p:spPr>
            <a:xfrm>
              <a:off x="5802142" y="1796844"/>
              <a:ext cx="21609" cy="13544"/>
            </a:xfrm>
            <a:custGeom>
              <a:avLst/>
              <a:gdLst/>
              <a:ahLst/>
              <a:cxnLst/>
              <a:rect l="l" t="t" r="r" b="b"/>
              <a:pathLst>
                <a:path w="761" h="477" extrusionOk="0">
                  <a:moveTo>
                    <a:pt x="761" y="1"/>
                  </a:moveTo>
                  <a:lnTo>
                    <a:pt x="761" y="1"/>
                  </a:lnTo>
                  <a:cubicBezTo>
                    <a:pt x="591" y="102"/>
                    <a:pt x="429" y="196"/>
                    <a:pt x="287" y="288"/>
                  </a:cubicBezTo>
                  <a:cubicBezTo>
                    <a:pt x="270" y="297"/>
                    <a:pt x="257" y="305"/>
                    <a:pt x="244" y="318"/>
                  </a:cubicBezTo>
                  <a:lnTo>
                    <a:pt x="234" y="318"/>
                  </a:lnTo>
                  <a:lnTo>
                    <a:pt x="230" y="322"/>
                  </a:lnTo>
                  <a:cubicBezTo>
                    <a:pt x="227" y="322"/>
                    <a:pt x="227" y="325"/>
                    <a:pt x="223" y="325"/>
                  </a:cubicBezTo>
                  <a:lnTo>
                    <a:pt x="217" y="328"/>
                  </a:lnTo>
                  <a:cubicBezTo>
                    <a:pt x="142" y="383"/>
                    <a:pt x="72" y="426"/>
                    <a:pt x="0" y="477"/>
                  </a:cubicBezTo>
                  <a:lnTo>
                    <a:pt x="420" y="213"/>
                  </a:lnTo>
                  <a:lnTo>
                    <a:pt x="429" y="210"/>
                  </a:lnTo>
                  <a:lnTo>
                    <a:pt x="761" y="1"/>
                  </a:lnTo>
                  <a:close/>
                </a:path>
              </a:pathLst>
            </a:custGeom>
            <a:solidFill>
              <a:srgbClr val="D67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0"/>
            <p:cNvSpPr/>
            <p:nvPr/>
          </p:nvSpPr>
          <p:spPr>
            <a:xfrm>
              <a:off x="6319045" y="3233432"/>
              <a:ext cx="269582" cy="191297"/>
            </a:xfrm>
            <a:custGeom>
              <a:avLst/>
              <a:gdLst/>
              <a:ahLst/>
              <a:cxnLst/>
              <a:rect l="l" t="t" r="r" b="b"/>
              <a:pathLst>
                <a:path w="9494" h="6737" extrusionOk="0">
                  <a:moveTo>
                    <a:pt x="9253" y="1"/>
                  </a:moveTo>
                  <a:cubicBezTo>
                    <a:pt x="6649" y="1099"/>
                    <a:pt x="2649" y="2271"/>
                    <a:pt x="44" y="2747"/>
                  </a:cubicBezTo>
                  <a:cubicBezTo>
                    <a:pt x="38" y="3446"/>
                    <a:pt x="18" y="3987"/>
                    <a:pt x="14" y="4409"/>
                  </a:cubicBezTo>
                  <a:cubicBezTo>
                    <a:pt x="1" y="5335"/>
                    <a:pt x="61" y="5703"/>
                    <a:pt x="494" y="6044"/>
                  </a:cubicBezTo>
                  <a:cubicBezTo>
                    <a:pt x="860" y="6336"/>
                    <a:pt x="2047" y="6736"/>
                    <a:pt x="3503" y="6736"/>
                  </a:cubicBezTo>
                  <a:cubicBezTo>
                    <a:pt x="5466" y="6736"/>
                    <a:pt x="7916" y="6008"/>
                    <a:pt x="9493" y="3305"/>
                  </a:cubicBezTo>
                  <a:cubicBezTo>
                    <a:pt x="9493" y="3305"/>
                    <a:pt x="9439" y="2598"/>
                    <a:pt x="9361" y="1497"/>
                  </a:cubicBezTo>
                  <a:cubicBezTo>
                    <a:pt x="9355" y="1470"/>
                    <a:pt x="9355" y="1440"/>
                    <a:pt x="9352" y="1409"/>
                  </a:cubicBezTo>
                  <a:cubicBezTo>
                    <a:pt x="9321" y="988"/>
                    <a:pt x="9287" y="514"/>
                    <a:pt x="9253" y="1"/>
                  </a:cubicBezTo>
                  <a:close/>
                </a:path>
              </a:pathLst>
            </a:custGeom>
            <a:solidFill>
              <a:srgbClr val="DF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0"/>
            <p:cNvSpPr/>
            <p:nvPr/>
          </p:nvSpPr>
          <p:spPr>
            <a:xfrm>
              <a:off x="6319130" y="3325432"/>
              <a:ext cx="5622" cy="70618"/>
            </a:xfrm>
            <a:custGeom>
              <a:avLst/>
              <a:gdLst/>
              <a:ahLst/>
              <a:cxnLst/>
              <a:rect l="l" t="t" r="r" b="b"/>
              <a:pathLst>
                <a:path w="198" h="2487" extrusionOk="0">
                  <a:moveTo>
                    <a:pt x="35" y="1"/>
                  </a:moveTo>
                  <a:cubicBezTo>
                    <a:pt x="21" y="568"/>
                    <a:pt x="5" y="1007"/>
                    <a:pt x="5" y="1359"/>
                  </a:cubicBezTo>
                  <a:cubicBezTo>
                    <a:pt x="5" y="1898"/>
                    <a:pt x="45" y="2230"/>
                    <a:pt x="197" y="2486"/>
                  </a:cubicBezTo>
                  <a:cubicBezTo>
                    <a:pt x="28" y="2199"/>
                    <a:pt x="1" y="1825"/>
                    <a:pt x="11" y="1169"/>
                  </a:cubicBezTo>
                  <a:cubicBezTo>
                    <a:pt x="15" y="852"/>
                    <a:pt x="25" y="470"/>
                    <a:pt x="35" y="1"/>
                  </a:cubicBezTo>
                  <a:close/>
                </a:path>
              </a:pathLst>
            </a:custGeom>
            <a:solidFill>
              <a:srgbClr val="CB5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0"/>
            <p:cNvSpPr/>
            <p:nvPr/>
          </p:nvSpPr>
          <p:spPr>
            <a:xfrm>
              <a:off x="6319130" y="3273441"/>
              <a:ext cx="269497" cy="151289"/>
            </a:xfrm>
            <a:custGeom>
              <a:avLst/>
              <a:gdLst/>
              <a:ahLst/>
              <a:cxnLst/>
              <a:rect l="l" t="t" r="r" b="b"/>
              <a:pathLst>
                <a:path w="9491" h="5328" extrusionOk="0">
                  <a:moveTo>
                    <a:pt x="9349" y="0"/>
                  </a:moveTo>
                  <a:cubicBezTo>
                    <a:pt x="8889" y="645"/>
                    <a:pt x="8355" y="1233"/>
                    <a:pt x="7683" y="1639"/>
                  </a:cubicBezTo>
                  <a:cubicBezTo>
                    <a:pt x="7180" y="1943"/>
                    <a:pt x="6582" y="2119"/>
                    <a:pt x="5997" y="2119"/>
                  </a:cubicBezTo>
                  <a:cubicBezTo>
                    <a:pt x="5534" y="2119"/>
                    <a:pt x="5082" y="2007"/>
                    <a:pt x="4687" y="1757"/>
                  </a:cubicBezTo>
                  <a:cubicBezTo>
                    <a:pt x="4213" y="1456"/>
                    <a:pt x="3886" y="997"/>
                    <a:pt x="3680" y="477"/>
                  </a:cubicBezTo>
                  <a:cubicBezTo>
                    <a:pt x="2363" y="842"/>
                    <a:pt x="1089" y="1146"/>
                    <a:pt x="41" y="1338"/>
                  </a:cubicBezTo>
                  <a:cubicBezTo>
                    <a:pt x="41" y="1510"/>
                    <a:pt x="38" y="1676"/>
                    <a:pt x="35" y="1832"/>
                  </a:cubicBezTo>
                  <a:cubicBezTo>
                    <a:pt x="25" y="2301"/>
                    <a:pt x="15" y="2683"/>
                    <a:pt x="11" y="3000"/>
                  </a:cubicBezTo>
                  <a:cubicBezTo>
                    <a:pt x="1" y="3656"/>
                    <a:pt x="28" y="4030"/>
                    <a:pt x="197" y="4317"/>
                  </a:cubicBezTo>
                  <a:cubicBezTo>
                    <a:pt x="268" y="4432"/>
                    <a:pt x="362" y="4534"/>
                    <a:pt x="491" y="4635"/>
                  </a:cubicBezTo>
                  <a:cubicBezTo>
                    <a:pt x="856" y="4929"/>
                    <a:pt x="2041" y="5327"/>
                    <a:pt x="3501" y="5327"/>
                  </a:cubicBezTo>
                  <a:cubicBezTo>
                    <a:pt x="5464" y="5327"/>
                    <a:pt x="7913" y="4601"/>
                    <a:pt x="9490" y="1896"/>
                  </a:cubicBezTo>
                  <a:cubicBezTo>
                    <a:pt x="9490" y="1892"/>
                    <a:pt x="9433" y="1149"/>
                    <a:pt x="9349" y="0"/>
                  </a:cubicBezTo>
                  <a:close/>
                </a:path>
              </a:pathLst>
            </a:custGeom>
            <a:solidFill>
              <a:srgbClr val="CB5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0"/>
            <p:cNvSpPr/>
            <p:nvPr/>
          </p:nvSpPr>
          <p:spPr>
            <a:xfrm>
              <a:off x="6637211" y="2249489"/>
              <a:ext cx="187379" cy="410734"/>
            </a:xfrm>
            <a:custGeom>
              <a:avLst/>
              <a:gdLst/>
              <a:ahLst/>
              <a:cxnLst/>
              <a:rect l="l" t="t" r="r" b="b"/>
              <a:pathLst>
                <a:path w="6599" h="14465" extrusionOk="0">
                  <a:moveTo>
                    <a:pt x="376" y="0"/>
                  </a:moveTo>
                  <a:cubicBezTo>
                    <a:pt x="376" y="0"/>
                    <a:pt x="386" y="399"/>
                    <a:pt x="599" y="2484"/>
                  </a:cubicBezTo>
                  <a:cubicBezTo>
                    <a:pt x="811" y="4568"/>
                    <a:pt x="1" y="9338"/>
                    <a:pt x="599" y="12509"/>
                  </a:cubicBezTo>
                  <a:cubicBezTo>
                    <a:pt x="881" y="13995"/>
                    <a:pt x="1463" y="14464"/>
                    <a:pt x="2064" y="14464"/>
                  </a:cubicBezTo>
                  <a:cubicBezTo>
                    <a:pt x="2745" y="14464"/>
                    <a:pt x="3451" y="13861"/>
                    <a:pt x="3771" y="13452"/>
                  </a:cubicBezTo>
                  <a:cubicBezTo>
                    <a:pt x="4369" y="12679"/>
                    <a:pt x="4446" y="11131"/>
                    <a:pt x="5399" y="9338"/>
                  </a:cubicBezTo>
                  <a:cubicBezTo>
                    <a:pt x="6348" y="7548"/>
                    <a:pt x="6598" y="5740"/>
                    <a:pt x="6598" y="5740"/>
                  </a:cubicBezTo>
                  <a:cubicBezTo>
                    <a:pt x="6510" y="4196"/>
                    <a:pt x="376" y="1"/>
                    <a:pt x="376"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0"/>
            <p:cNvSpPr/>
            <p:nvPr/>
          </p:nvSpPr>
          <p:spPr>
            <a:xfrm>
              <a:off x="5556667" y="2762075"/>
              <a:ext cx="49180" cy="174118"/>
            </a:xfrm>
            <a:custGeom>
              <a:avLst/>
              <a:gdLst/>
              <a:ahLst/>
              <a:cxnLst/>
              <a:rect l="l" t="t" r="r" b="b"/>
              <a:pathLst>
                <a:path w="1732" h="6132" extrusionOk="0">
                  <a:moveTo>
                    <a:pt x="788" y="0"/>
                  </a:moveTo>
                  <a:cubicBezTo>
                    <a:pt x="781" y="0"/>
                    <a:pt x="774" y="0"/>
                    <a:pt x="767" y="1"/>
                  </a:cubicBezTo>
                  <a:cubicBezTo>
                    <a:pt x="104" y="57"/>
                    <a:pt x="0" y="6132"/>
                    <a:pt x="696" y="6132"/>
                  </a:cubicBezTo>
                  <a:cubicBezTo>
                    <a:pt x="719" y="6132"/>
                    <a:pt x="743" y="6125"/>
                    <a:pt x="767" y="6112"/>
                  </a:cubicBezTo>
                  <a:cubicBezTo>
                    <a:pt x="1532" y="5686"/>
                    <a:pt x="1731" y="0"/>
                    <a:pt x="7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0"/>
            <p:cNvSpPr/>
            <p:nvPr/>
          </p:nvSpPr>
          <p:spPr>
            <a:xfrm>
              <a:off x="5480995" y="2864269"/>
              <a:ext cx="201463" cy="189309"/>
            </a:xfrm>
            <a:custGeom>
              <a:avLst/>
              <a:gdLst/>
              <a:ahLst/>
              <a:cxnLst/>
              <a:rect l="l" t="t" r="r" b="b"/>
              <a:pathLst>
                <a:path w="7095" h="6667" extrusionOk="0">
                  <a:moveTo>
                    <a:pt x="3504" y="0"/>
                  </a:moveTo>
                  <a:cubicBezTo>
                    <a:pt x="2596" y="0"/>
                    <a:pt x="1684" y="289"/>
                    <a:pt x="1028" y="864"/>
                  </a:cubicBezTo>
                  <a:cubicBezTo>
                    <a:pt x="802" y="1064"/>
                    <a:pt x="602" y="1290"/>
                    <a:pt x="453" y="1553"/>
                  </a:cubicBezTo>
                  <a:cubicBezTo>
                    <a:pt x="311" y="1810"/>
                    <a:pt x="224" y="2094"/>
                    <a:pt x="169" y="2381"/>
                  </a:cubicBezTo>
                  <a:cubicBezTo>
                    <a:pt x="1" y="3290"/>
                    <a:pt x="166" y="4260"/>
                    <a:pt x="649" y="5046"/>
                  </a:cubicBezTo>
                  <a:cubicBezTo>
                    <a:pt x="1136" y="5830"/>
                    <a:pt x="1943" y="6418"/>
                    <a:pt x="2849" y="6604"/>
                  </a:cubicBezTo>
                  <a:cubicBezTo>
                    <a:pt x="3055" y="6646"/>
                    <a:pt x="3265" y="6666"/>
                    <a:pt x="3475" y="6666"/>
                  </a:cubicBezTo>
                  <a:cubicBezTo>
                    <a:pt x="4442" y="6666"/>
                    <a:pt x="5408" y="6232"/>
                    <a:pt x="6044" y="5499"/>
                  </a:cubicBezTo>
                  <a:cubicBezTo>
                    <a:pt x="6821" y="4611"/>
                    <a:pt x="7095" y="3317"/>
                    <a:pt x="6777" y="2179"/>
                  </a:cubicBezTo>
                  <a:cubicBezTo>
                    <a:pt x="6373" y="723"/>
                    <a:pt x="4942" y="0"/>
                    <a:pt x="35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0"/>
            <p:cNvSpPr/>
            <p:nvPr/>
          </p:nvSpPr>
          <p:spPr>
            <a:xfrm>
              <a:off x="5802142" y="1711347"/>
              <a:ext cx="1141678" cy="429020"/>
            </a:xfrm>
            <a:custGeom>
              <a:avLst/>
              <a:gdLst/>
              <a:ahLst/>
              <a:cxnLst/>
              <a:rect l="l" t="t" r="r" b="b"/>
              <a:pathLst>
                <a:path w="40207" h="15109" extrusionOk="0">
                  <a:moveTo>
                    <a:pt x="11412" y="1"/>
                  </a:moveTo>
                  <a:cubicBezTo>
                    <a:pt x="10581" y="1"/>
                    <a:pt x="9802" y="23"/>
                    <a:pt x="9071" y="62"/>
                  </a:cubicBezTo>
                  <a:cubicBezTo>
                    <a:pt x="8192" y="113"/>
                    <a:pt x="7389" y="184"/>
                    <a:pt x="6648" y="275"/>
                  </a:cubicBezTo>
                  <a:cubicBezTo>
                    <a:pt x="5925" y="366"/>
                    <a:pt x="5264" y="475"/>
                    <a:pt x="4659" y="600"/>
                  </a:cubicBezTo>
                  <a:lnTo>
                    <a:pt x="791" y="2998"/>
                  </a:lnTo>
                  <a:lnTo>
                    <a:pt x="761" y="3012"/>
                  </a:lnTo>
                  <a:lnTo>
                    <a:pt x="429" y="3221"/>
                  </a:lnTo>
                  <a:lnTo>
                    <a:pt x="420" y="3224"/>
                  </a:lnTo>
                  <a:lnTo>
                    <a:pt x="0" y="3488"/>
                  </a:lnTo>
                  <a:cubicBezTo>
                    <a:pt x="984" y="3154"/>
                    <a:pt x="2416" y="2761"/>
                    <a:pt x="4283" y="2481"/>
                  </a:cubicBezTo>
                  <a:cubicBezTo>
                    <a:pt x="5189" y="2349"/>
                    <a:pt x="6199" y="2242"/>
                    <a:pt x="7311" y="2184"/>
                  </a:cubicBezTo>
                  <a:cubicBezTo>
                    <a:pt x="7915" y="2155"/>
                    <a:pt x="8549" y="2139"/>
                    <a:pt x="9211" y="2139"/>
                  </a:cubicBezTo>
                  <a:cubicBezTo>
                    <a:pt x="9802" y="2139"/>
                    <a:pt x="10415" y="2152"/>
                    <a:pt x="11050" y="2181"/>
                  </a:cubicBezTo>
                  <a:cubicBezTo>
                    <a:pt x="12185" y="2234"/>
                    <a:pt x="13395" y="2343"/>
                    <a:pt x="14671" y="2515"/>
                  </a:cubicBezTo>
                  <a:cubicBezTo>
                    <a:pt x="15091" y="2572"/>
                    <a:pt x="15519" y="2633"/>
                    <a:pt x="15952" y="2704"/>
                  </a:cubicBezTo>
                  <a:cubicBezTo>
                    <a:pt x="16647" y="2816"/>
                    <a:pt x="17364" y="2948"/>
                    <a:pt x="18100" y="3099"/>
                  </a:cubicBezTo>
                  <a:cubicBezTo>
                    <a:pt x="19286" y="3346"/>
                    <a:pt x="20421" y="3620"/>
                    <a:pt x="21505" y="3921"/>
                  </a:cubicBezTo>
                  <a:cubicBezTo>
                    <a:pt x="22930" y="4309"/>
                    <a:pt x="24272" y="4741"/>
                    <a:pt x="25532" y="5204"/>
                  </a:cubicBezTo>
                  <a:cubicBezTo>
                    <a:pt x="26893" y="5704"/>
                    <a:pt x="28160" y="6244"/>
                    <a:pt x="29346" y="6819"/>
                  </a:cubicBezTo>
                  <a:lnTo>
                    <a:pt x="29349" y="6819"/>
                  </a:lnTo>
                  <a:cubicBezTo>
                    <a:pt x="30515" y="7382"/>
                    <a:pt x="31592" y="7974"/>
                    <a:pt x="32595" y="8589"/>
                  </a:cubicBezTo>
                  <a:lnTo>
                    <a:pt x="32598" y="8589"/>
                  </a:lnTo>
                  <a:cubicBezTo>
                    <a:pt x="33649" y="9234"/>
                    <a:pt x="34612" y="9906"/>
                    <a:pt x="35493" y="10599"/>
                  </a:cubicBezTo>
                  <a:cubicBezTo>
                    <a:pt x="36497" y="11375"/>
                    <a:pt x="37395" y="12179"/>
                    <a:pt x="38189" y="12987"/>
                  </a:cubicBezTo>
                  <a:cubicBezTo>
                    <a:pt x="38882" y="13696"/>
                    <a:pt x="39500" y="14406"/>
                    <a:pt x="40044" y="15109"/>
                  </a:cubicBezTo>
                  <a:cubicBezTo>
                    <a:pt x="40152" y="14382"/>
                    <a:pt x="40206" y="13859"/>
                    <a:pt x="40206" y="13670"/>
                  </a:cubicBezTo>
                  <a:cubicBezTo>
                    <a:pt x="40206" y="13517"/>
                    <a:pt x="40115" y="13210"/>
                    <a:pt x="39902" y="12778"/>
                  </a:cubicBezTo>
                  <a:lnTo>
                    <a:pt x="39902" y="12767"/>
                  </a:lnTo>
                  <a:cubicBezTo>
                    <a:pt x="39915" y="12274"/>
                    <a:pt x="39912" y="11777"/>
                    <a:pt x="39882" y="11284"/>
                  </a:cubicBezTo>
                  <a:cubicBezTo>
                    <a:pt x="39720" y="11071"/>
                    <a:pt x="39530" y="10848"/>
                    <a:pt x="39321" y="10612"/>
                  </a:cubicBezTo>
                  <a:cubicBezTo>
                    <a:pt x="38642" y="9845"/>
                    <a:pt x="37740" y="8960"/>
                    <a:pt x="36608" y="8035"/>
                  </a:cubicBezTo>
                  <a:cubicBezTo>
                    <a:pt x="35902" y="7457"/>
                    <a:pt x="35112" y="6863"/>
                    <a:pt x="34227" y="6275"/>
                  </a:cubicBezTo>
                  <a:cubicBezTo>
                    <a:pt x="33281" y="5639"/>
                    <a:pt x="32238" y="5015"/>
                    <a:pt x="31082" y="4410"/>
                  </a:cubicBezTo>
                  <a:cubicBezTo>
                    <a:pt x="29907" y="3795"/>
                    <a:pt x="28619" y="3207"/>
                    <a:pt x="27231" y="2674"/>
                  </a:cubicBezTo>
                  <a:cubicBezTo>
                    <a:pt x="25961" y="2190"/>
                    <a:pt x="24606" y="1748"/>
                    <a:pt x="23161" y="1373"/>
                  </a:cubicBezTo>
                  <a:cubicBezTo>
                    <a:pt x="21924" y="1055"/>
                    <a:pt x="20620" y="779"/>
                    <a:pt x="19255" y="566"/>
                  </a:cubicBezTo>
                  <a:cubicBezTo>
                    <a:pt x="18273" y="404"/>
                    <a:pt x="17249" y="279"/>
                    <a:pt x="16198" y="191"/>
                  </a:cubicBezTo>
                  <a:cubicBezTo>
                    <a:pt x="15783" y="154"/>
                    <a:pt x="15357" y="123"/>
                    <a:pt x="14928" y="103"/>
                  </a:cubicBezTo>
                  <a:cubicBezTo>
                    <a:pt x="14110" y="56"/>
                    <a:pt x="13334" y="25"/>
                    <a:pt x="12594" y="15"/>
                  </a:cubicBezTo>
                  <a:cubicBezTo>
                    <a:pt x="12188" y="6"/>
                    <a:pt x="11795" y="1"/>
                    <a:pt x="11412"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0"/>
            <p:cNvSpPr/>
            <p:nvPr/>
          </p:nvSpPr>
          <p:spPr>
            <a:xfrm>
              <a:off x="5993382" y="1713505"/>
              <a:ext cx="60680" cy="5367"/>
            </a:xfrm>
            <a:custGeom>
              <a:avLst/>
              <a:gdLst/>
              <a:ahLst/>
              <a:cxnLst/>
              <a:rect l="l" t="t" r="r" b="b"/>
              <a:pathLst>
                <a:path w="2137" h="189" extrusionOk="0">
                  <a:moveTo>
                    <a:pt x="2136" y="0"/>
                  </a:moveTo>
                  <a:lnTo>
                    <a:pt x="2136" y="0"/>
                  </a:lnTo>
                  <a:cubicBezTo>
                    <a:pt x="1369" y="44"/>
                    <a:pt x="660" y="108"/>
                    <a:pt x="1" y="189"/>
                  </a:cubicBezTo>
                  <a:cubicBezTo>
                    <a:pt x="660" y="111"/>
                    <a:pt x="1369" y="47"/>
                    <a:pt x="2136" y="0"/>
                  </a:cubicBezTo>
                  <a:close/>
                </a:path>
              </a:pathLst>
            </a:custGeom>
            <a:solidFill>
              <a:srgbClr val="65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0"/>
            <p:cNvSpPr/>
            <p:nvPr/>
          </p:nvSpPr>
          <p:spPr>
            <a:xfrm>
              <a:off x="5923758" y="1773731"/>
              <a:ext cx="79563" cy="8178"/>
            </a:xfrm>
            <a:custGeom>
              <a:avLst/>
              <a:gdLst/>
              <a:ahLst/>
              <a:cxnLst/>
              <a:rect l="l" t="t" r="r" b="b"/>
              <a:pathLst>
                <a:path w="2802" h="288" extrusionOk="0">
                  <a:moveTo>
                    <a:pt x="2801" y="1"/>
                  </a:moveTo>
                  <a:cubicBezTo>
                    <a:pt x="1781" y="62"/>
                    <a:pt x="848" y="159"/>
                    <a:pt x="5" y="284"/>
                  </a:cubicBezTo>
                  <a:cubicBezTo>
                    <a:pt x="0" y="284"/>
                    <a:pt x="0" y="284"/>
                    <a:pt x="0" y="288"/>
                  </a:cubicBezTo>
                  <a:cubicBezTo>
                    <a:pt x="848" y="163"/>
                    <a:pt x="1781" y="62"/>
                    <a:pt x="2801" y="1"/>
                  </a:cubicBezTo>
                  <a:close/>
                </a:path>
              </a:pathLst>
            </a:custGeom>
            <a:solidFill>
              <a:srgbClr val="A53D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0"/>
            <p:cNvSpPr/>
            <p:nvPr/>
          </p:nvSpPr>
          <p:spPr>
            <a:xfrm>
              <a:off x="5923871" y="1713107"/>
              <a:ext cx="135842" cy="68716"/>
            </a:xfrm>
            <a:custGeom>
              <a:avLst/>
              <a:gdLst/>
              <a:ahLst/>
              <a:cxnLst/>
              <a:rect l="l" t="t" r="r" b="b"/>
              <a:pathLst>
                <a:path w="4784" h="2420" extrusionOk="0">
                  <a:moveTo>
                    <a:pt x="4784" y="0"/>
                  </a:moveTo>
                  <a:lnTo>
                    <a:pt x="4784" y="0"/>
                  </a:lnTo>
                  <a:cubicBezTo>
                    <a:pt x="4716" y="3"/>
                    <a:pt x="4652" y="11"/>
                    <a:pt x="4584" y="14"/>
                  </a:cubicBezTo>
                  <a:cubicBezTo>
                    <a:pt x="3817" y="61"/>
                    <a:pt x="3108" y="125"/>
                    <a:pt x="2449" y="203"/>
                  </a:cubicBezTo>
                  <a:cubicBezTo>
                    <a:pt x="2422" y="206"/>
                    <a:pt x="2392" y="210"/>
                    <a:pt x="2361" y="213"/>
                  </a:cubicBezTo>
                  <a:cubicBezTo>
                    <a:pt x="2338" y="230"/>
                    <a:pt x="2314" y="247"/>
                    <a:pt x="2294" y="267"/>
                  </a:cubicBezTo>
                  <a:cubicBezTo>
                    <a:pt x="1838" y="672"/>
                    <a:pt x="1385" y="1085"/>
                    <a:pt x="929" y="1494"/>
                  </a:cubicBezTo>
                  <a:cubicBezTo>
                    <a:pt x="824" y="1584"/>
                    <a:pt x="386" y="2047"/>
                    <a:pt x="1" y="2419"/>
                  </a:cubicBezTo>
                  <a:cubicBezTo>
                    <a:pt x="845" y="2294"/>
                    <a:pt x="1777" y="2197"/>
                    <a:pt x="2798" y="2136"/>
                  </a:cubicBezTo>
                  <a:cubicBezTo>
                    <a:pt x="2871" y="2132"/>
                    <a:pt x="2946" y="2128"/>
                    <a:pt x="3024" y="2122"/>
                  </a:cubicBezTo>
                  <a:cubicBezTo>
                    <a:pt x="3071" y="2075"/>
                    <a:pt x="3115" y="2024"/>
                    <a:pt x="3162" y="1977"/>
                  </a:cubicBezTo>
                  <a:cubicBezTo>
                    <a:pt x="3710" y="1399"/>
                    <a:pt x="4415" y="740"/>
                    <a:pt x="4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0"/>
            <p:cNvSpPr/>
            <p:nvPr/>
          </p:nvSpPr>
          <p:spPr>
            <a:xfrm>
              <a:off x="6159635" y="1711659"/>
              <a:ext cx="23539" cy="710"/>
            </a:xfrm>
            <a:custGeom>
              <a:avLst/>
              <a:gdLst/>
              <a:ahLst/>
              <a:cxnLst/>
              <a:rect l="l" t="t" r="r" b="b"/>
              <a:pathLst>
                <a:path w="829" h="25" extrusionOk="0">
                  <a:moveTo>
                    <a:pt x="0" y="1"/>
                  </a:moveTo>
                  <a:lnTo>
                    <a:pt x="0" y="4"/>
                  </a:lnTo>
                  <a:lnTo>
                    <a:pt x="4" y="4"/>
                  </a:lnTo>
                  <a:cubicBezTo>
                    <a:pt x="248" y="7"/>
                    <a:pt x="494" y="13"/>
                    <a:pt x="746" y="22"/>
                  </a:cubicBezTo>
                  <a:lnTo>
                    <a:pt x="746" y="22"/>
                  </a:lnTo>
                  <a:cubicBezTo>
                    <a:pt x="493" y="13"/>
                    <a:pt x="245" y="7"/>
                    <a:pt x="0" y="1"/>
                  </a:cubicBezTo>
                  <a:close/>
                  <a:moveTo>
                    <a:pt x="746" y="22"/>
                  </a:moveTo>
                  <a:cubicBezTo>
                    <a:pt x="773" y="22"/>
                    <a:pt x="801" y="23"/>
                    <a:pt x="828" y="24"/>
                  </a:cubicBezTo>
                  <a:cubicBezTo>
                    <a:pt x="801" y="23"/>
                    <a:pt x="773" y="22"/>
                    <a:pt x="746" y="22"/>
                  </a:cubicBezTo>
                  <a:close/>
                </a:path>
              </a:pathLst>
            </a:custGeom>
            <a:solidFill>
              <a:srgbClr val="65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0"/>
            <p:cNvSpPr/>
            <p:nvPr/>
          </p:nvSpPr>
          <p:spPr>
            <a:xfrm>
              <a:off x="6115992" y="1773248"/>
              <a:ext cx="62952" cy="4827"/>
            </a:xfrm>
            <a:custGeom>
              <a:avLst/>
              <a:gdLst/>
              <a:ahLst/>
              <a:cxnLst/>
              <a:rect l="l" t="t" r="r" b="b"/>
              <a:pathLst>
                <a:path w="2217" h="170" extrusionOk="0">
                  <a:moveTo>
                    <a:pt x="1" y="1"/>
                  </a:moveTo>
                  <a:cubicBezTo>
                    <a:pt x="710" y="34"/>
                    <a:pt x="1450" y="92"/>
                    <a:pt x="2217" y="169"/>
                  </a:cubicBezTo>
                  <a:lnTo>
                    <a:pt x="2217" y="166"/>
                  </a:lnTo>
                  <a:cubicBezTo>
                    <a:pt x="1450" y="88"/>
                    <a:pt x="710" y="34"/>
                    <a:pt x="1" y="1"/>
                  </a:cubicBezTo>
                  <a:close/>
                </a:path>
              </a:pathLst>
            </a:custGeom>
            <a:solidFill>
              <a:srgbClr val="A53D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0"/>
            <p:cNvSpPr/>
            <p:nvPr/>
          </p:nvSpPr>
          <p:spPr>
            <a:xfrm>
              <a:off x="6115992" y="1711773"/>
              <a:ext cx="93079" cy="66217"/>
            </a:xfrm>
            <a:custGeom>
              <a:avLst/>
              <a:gdLst/>
              <a:ahLst/>
              <a:cxnLst/>
              <a:rect l="l" t="t" r="r" b="b"/>
              <a:pathLst>
                <a:path w="3278" h="2332" extrusionOk="0">
                  <a:moveTo>
                    <a:pt x="1537" y="0"/>
                  </a:moveTo>
                  <a:cubicBezTo>
                    <a:pt x="1186" y="338"/>
                    <a:pt x="906" y="834"/>
                    <a:pt x="632" y="1196"/>
                  </a:cubicBezTo>
                  <a:cubicBezTo>
                    <a:pt x="547" y="1311"/>
                    <a:pt x="277" y="1750"/>
                    <a:pt x="0" y="2166"/>
                  </a:cubicBezTo>
                  <a:cubicBezTo>
                    <a:pt x="710" y="2199"/>
                    <a:pt x="1450" y="2253"/>
                    <a:pt x="2217" y="2331"/>
                  </a:cubicBezTo>
                  <a:cubicBezTo>
                    <a:pt x="2619" y="1486"/>
                    <a:pt x="2980" y="828"/>
                    <a:pt x="3277" y="446"/>
                  </a:cubicBezTo>
                  <a:cubicBezTo>
                    <a:pt x="3091" y="331"/>
                    <a:pt x="2923" y="192"/>
                    <a:pt x="2781" y="34"/>
                  </a:cubicBezTo>
                  <a:cubicBezTo>
                    <a:pt x="2639" y="27"/>
                    <a:pt x="2500" y="24"/>
                    <a:pt x="2365" y="20"/>
                  </a:cubicBezTo>
                  <a:cubicBezTo>
                    <a:pt x="2085" y="10"/>
                    <a:pt x="1811" y="3"/>
                    <a:pt x="1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0"/>
            <p:cNvSpPr/>
            <p:nvPr/>
          </p:nvSpPr>
          <p:spPr>
            <a:xfrm>
              <a:off x="6459770" y="1750333"/>
              <a:ext cx="13544" cy="3663"/>
            </a:xfrm>
            <a:custGeom>
              <a:avLst/>
              <a:gdLst/>
              <a:ahLst/>
              <a:cxnLst/>
              <a:rect l="l" t="t" r="r" b="b"/>
              <a:pathLst>
                <a:path w="477" h="129" extrusionOk="0">
                  <a:moveTo>
                    <a:pt x="1" y="0"/>
                  </a:moveTo>
                  <a:lnTo>
                    <a:pt x="1" y="0"/>
                  </a:lnTo>
                  <a:cubicBezTo>
                    <a:pt x="160" y="41"/>
                    <a:pt x="318" y="85"/>
                    <a:pt x="477" y="128"/>
                  </a:cubicBezTo>
                  <a:cubicBezTo>
                    <a:pt x="318" y="85"/>
                    <a:pt x="160" y="41"/>
                    <a:pt x="1" y="0"/>
                  </a:cubicBezTo>
                  <a:close/>
                </a:path>
              </a:pathLst>
            </a:custGeom>
            <a:solidFill>
              <a:srgbClr val="65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0"/>
            <p:cNvSpPr/>
            <p:nvPr/>
          </p:nvSpPr>
          <p:spPr>
            <a:xfrm>
              <a:off x="6497564" y="1848551"/>
              <a:ext cx="29673" cy="10563"/>
            </a:xfrm>
            <a:custGeom>
              <a:avLst/>
              <a:gdLst/>
              <a:ahLst/>
              <a:cxnLst/>
              <a:rect l="l" t="t" r="r" b="b"/>
              <a:pathLst>
                <a:path w="1045" h="372" extrusionOk="0">
                  <a:moveTo>
                    <a:pt x="0" y="1"/>
                  </a:moveTo>
                  <a:cubicBezTo>
                    <a:pt x="352" y="122"/>
                    <a:pt x="700" y="247"/>
                    <a:pt x="1041" y="372"/>
                  </a:cubicBezTo>
                  <a:lnTo>
                    <a:pt x="1044" y="372"/>
                  </a:lnTo>
                  <a:lnTo>
                    <a:pt x="1041" y="372"/>
                  </a:lnTo>
                  <a:cubicBezTo>
                    <a:pt x="700" y="247"/>
                    <a:pt x="352" y="122"/>
                    <a:pt x="0" y="1"/>
                  </a:cubicBezTo>
                  <a:close/>
                </a:path>
              </a:pathLst>
            </a:custGeom>
            <a:solidFill>
              <a:srgbClr val="B751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0"/>
            <p:cNvSpPr/>
            <p:nvPr/>
          </p:nvSpPr>
          <p:spPr>
            <a:xfrm>
              <a:off x="6412776" y="1750333"/>
              <a:ext cx="162505" cy="108781"/>
            </a:xfrm>
            <a:custGeom>
              <a:avLst/>
              <a:gdLst/>
              <a:ahLst/>
              <a:cxnLst/>
              <a:rect l="l" t="t" r="r" b="b"/>
              <a:pathLst>
                <a:path w="5723" h="3831" extrusionOk="0">
                  <a:moveTo>
                    <a:pt x="1656" y="0"/>
                  </a:moveTo>
                  <a:cubicBezTo>
                    <a:pt x="1186" y="426"/>
                    <a:pt x="777" y="1372"/>
                    <a:pt x="422" y="1885"/>
                  </a:cubicBezTo>
                  <a:cubicBezTo>
                    <a:pt x="375" y="1952"/>
                    <a:pt x="206" y="2223"/>
                    <a:pt x="0" y="2548"/>
                  </a:cubicBezTo>
                  <a:cubicBezTo>
                    <a:pt x="1037" y="2827"/>
                    <a:pt x="2033" y="3135"/>
                    <a:pt x="2986" y="3460"/>
                  </a:cubicBezTo>
                  <a:cubicBezTo>
                    <a:pt x="3338" y="3581"/>
                    <a:pt x="3686" y="3706"/>
                    <a:pt x="4027" y="3831"/>
                  </a:cubicBezTo>
                  <a:lnTo>
                    <a:pt x="4030" y="3831"/>
                  </a:lnTo>
                  <a:cubicBezTo>
                    <a:pt x="4635" y="3017"/>
                    <a:pt x="5203" y="2175"/>
                    <a:pt x="5722" y="1301"/>
                  </a:cubicBezTo>
                  <a:cubicBezTo>
                    <a:pt x="4598" y="869"/>
                    <a:pt x="3402" y="473"/>
                    <a:pt x="2132" y="128"/>
                  </a:cubicBezTo>
                  <a:cubicBezTo>
                    <a:pt x="1973" y="85"/>
                    <a:pt x="1815" y="41"/>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0"/>
            <p:cNvSpPr/>
            <p:nvPr/>
          </p:nvSpPr>
          <p:spPr>
            <a:xfrm>
              <a:off x="6684801" y="1836569"/>
              <a:ext cx="89245" cy="52957"/>
            </a:xfrm>
            <a:custGeom>
              <a:avLst/>
              <a:gdLst/>
              <a:ahLst/>
              <a:cxnLst/>
              <a:rect l="l" t="t" r="r" b="b"/>
              <a:pathLst>
                <a:path w="3143" h="1865" extrusionOk="0">
                  <a:moveTo>
                    <a:pt x="1" y="0"/>
                  </a:moveTo>
                  <a:lnTo>
                    <a:pt x="1" y="0"/>
                  </a:lnTo>
                  <a:cubicBezTo>
                    <a:pt x="1153" y="605"/>
                    <a:pt x="2196" y="1229"/>
                    <a:pt x="3142" y="1865"/>
                  </a:cubicBezTo>
                  <a:cubicBezTo>
                    <a:pt x="2196" y="1229"/>
                    <a:pt x="1153" y="601"/>
                    <a:pt x="1" y="0"/>
                  </a:cubicBezTo>
                  <a:close/>
                </a:path>
              </a:pathLst>
            </a:custGeom>
            <a:solidFill>
              <a:srgbClr val="65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0"/>
            <p:cNvSpPr/>
            <p:nvPr/>
          </p:nvSpPr>
          <p:spPr>
            <a:xfrm>
              <a:off x="6697947" y="1937627"/>
              <a:ext cx="29843" cy="17690"/>
            </a:xfrm>
            <a:custGeom>
              <a:avLst/>
              <a:gdLst/>
              <a:ahLst/>
              <a:cxnLst/>
              <a:rect l="l" t="t" r="r" b="b"/>
              <a:pathLst>
                <a:path w="1051" h="623" extrusionOk="0">
                  <a:moveTo>
                    <a:pt x="1" y="1"/>
                  </a:moveTo>
                  <a:cubicBezTo>
                    <a:pt x="358" y="205"/>
                    <a:pt x="706" y="413"/>
                    <a:pt x="1044" y="623"/>
                  </a:cubicBezTo>
                  <a:lnTo>
                    <a:pt x="1047" y="623"/>
                  </a:lnTo>
                  <a:cubicBezTo>
                    <a:pt x="1047" y="620"/>
                    <a:pt x="1047" y="620"/>
                    <a:pt x="1050" y="620"/>
                  </a:cubicBezTo>
                  <a:lnTo>
                    <a:pt x="1047" y="620"/>
                  </a:lnTo>
                  <a:cubicBezTo>
                    <a:pt x="706" y="413"/>
                    <a:pt x="358" y="205"/>
                    <a:pt x="1" y="1"/>
                  </a:cubicBezTo>
                  <a:close/>
                </a:path>
              </a:pathLst>
            </a:custGeom>
            <a:solidFill>
              <a:srgbClr val="B751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0"/>
            <p:cNvSpPr/>
            <p:nvPr/>
          </p:nvSpPr>
          <p:spPr>
            <a:xfrm>
              <a:off x="6635393" y="1836569"/>
              <a:ext cx="138653" cy="118663"/>
            </a:xfrm>
            <a:custGeom>
              <a:avLst/>
              <a:gdLst/>
              <a:ahLst/>
              <a:cxnLst/>
              <a:rect l="l" t="t" r="r" b="b"/>
              <a:pathLst>
                <a:path w="4883" h="4179" extrusionOk="0">
                  <a:moveTo>
                    <a:pt x="1741" y="0"/>
                  </a:moveTo>
                  <a:cubicBezTo>
                    <a:pt x="1507" y="307"/>
                    <a:pt x="618" y="1537"/>
                    <a:pt x="1" y="2409"/>
                  </a:cubicBezTo>
                  <a:cubicBezTo>
                    <a:pt x="768" y="2777"/>
                    <a:pt x="1497" y="3162"/>
                    <a:pt x="2193" y="3554"/>
                  </a:cubicBezTo>
                  <a:cubicBezTo>
                    <a:pt x="2555" y="3760"/>
                    <a:pt x="2906" y="3970"/>
                    <a:pt x="3250" y="4179"/>
                  </a:cubicBezTo>
                  <a:lnTo>
                    <a:pt x="3253" y="4179"/>
                  </a:lnTo>
                  <a:cubicBezTo>
                    <a:pt x="3858" y="3449"/>
                    <a:pt x="4443" y="2693"/>
                    <a:pt x="4882" y="1865"/>
                  </a:cubicBezTo>
                  <a:cubicBezTo>
                    <a:pt x="3936" y="1229"/>
                    <a:pt x="2893" y="605"/>
                    <a:pt x="1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0"/>
            <p:cNvSpPr/>
            <p:nvPr/>
          </p:nvSpPr>
          <p:spPr>
            <a:xfrm>
              <a:off x="6867522" y="1961620"/>
              <a:ext cx="51139" cy="51083"/>
            </a:xfrm>
            <a:custGeom>
              <a:avLst/>
              <a:gdLst/>
              <a:ahLst/>
              <a:cxnLst/>
              <a:rect l="l" t="t" r="r" b="b"/>
              <a:pathLst>
                <a:path w="1801" h="1799" extrusionOk="0">
                  <a:moveTo>
                    <a:pt x="0" y="1"/>
                  </a:moveTo>
                  <a:cubicBezTo>
                    <a:pt x="717" y="643"/>
                    <a:pt x="1315" y="1251"/>
                    <a:pt x="1801" y="1798"/>
                  </a:cubicBezTo>
                  <a:lnTo>
                    <a:pt x="1801" y="1798"/>
                  </a:lnTo>
                  <a:lnTo>
                    <a:pt x="1801" y="1798"/>
                  </a:lnTo>
                  <a:cubicBezTo>
                    <a:pt x="1315" y="1251"/>
                    <a:pt x="717" y="643"/>
                    <a:pt x="0" y="1"/>
                  </a:cubicBezTo>
                  <a:close/>
                </a:path>
              </a:pathLst>
            </a:custGeom>
            <a:solidFill>
              <a:srgbClr val="65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0"/>
            <p:cNvSpPr/>
            <p:nvPr/>
          </p:nvSpPr>
          <p:spPr>
            <a:xfrm>
              <a:off x="6819762" y="2019944"/>
              <a:ext cx="37510" cy="32086"/>
            </a:xfrm>
            <a:custGeom>
              <a:avLst/>
              <a:gdLst/>
              <a:ahLst/>
              <a:cxnLst/>
              <a:rect l="l" t="t" r="r" b="b"/>
              <a:pathLst>
                <a:path w="1321" h="1130" extrusionOk="0">
                  <a:moveTo>
                    <a:pt x="0" y="1"/>
                  </a:moveTo>
                  <a:cubicBezTo>
                    <a:pt x="466" y="376"/>
                    <a:pt x="906" y="750"/>
                    <a:pt x="1321" y="1129"/>
                  </a:cubicBezTo>
                  <a:cubicBezTo>
                    <a:pt x="906" y="750"/>
                    <a:pt x="466" y="373"/>
                    <a:pt x="0" y="1"/>
                  </a:cubicBezTo>
                  <a:close/>
                </a:path>
              </a:pathLst>
            </a:custGeom>
            <a:solidFill>
              <a:srgbClr val="B751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0"/>
            <p:cNvSpPr/>
            <p:nvPr/>
          </p:nvSpPr>
          <p:spPr>
            <a:xfrm>
              <a:off x="5550733" y="2099393"/>
              <a:ext cx="1382269" cy="1325337"/>
            </a:xfrm>
            <a:custGeom>
              <a:avLst/>
              <a:gdLst/>
              <a:ahLst/>
              <a:cxnLst/>
              <a:rect l="l" t="t" r="r" b="b"/>
              <a:pathLst>
                <a:path w="48680" h="46675" extrusionOk="0">
                  <a:moveTo>
                    <a:pt x="19011" y="1"/>
                  </a:moveTo>
                  <a:cubicBezTo>
                    <a:pt x="18848" y="1"/>
                    <a:pt x="18684" y="2"/>
                    <a:pt x="18519" y="4"/>
                  </a:cubicBezTo>
                  <a:cubicBezTo>
                    <a:pt x="16904" y="20"/>
                    <a:pt x="15198" y="135"/>
                    <a:pt x="13408" y="361"/>
                  </a:cubicBezTo>
                  <a:cubicBezTo>
                    <a:pt x="11888" y="557"/>
                    <a:pt x="10307" y="831"/>
                    <a:pt x="8665" y="1203"/>
                  </a:cubicBezTo>
                  <a:cubicBezTo>
                    <a:pt x="7852" y="1388"/>
                    <a:pt x="7024" y="1591"/>
                    <a:pt x="6176" y="1831"/>
                  </a:cubicBezTo>
                  <a:cubicBezTo>
                    <a:pt x="6014" y="1875"/>
                    <a:pt x="5848" y="1919"/>
                    <a:pt x="5683" y="1970"/>
                  </a:cubicBezTo>
                  <a:cubicBezTo>
                    <a:pt x="5172" y="2118"/>
                    <a:pt x="4659" y="2270"/>
                    <a:pt x="4132" y="2436"/>
                  </a:cubicBezTo>
                  <a:cubicBezTo>
                    <a:pt x="3507" y="2634"/>
                    <a:pt x="2872" y="2848"/>
                    <a:pt x="2227" y="3074"/>
                  </a:cubicBezTo>
                  <a:cubicBezTo>
                    <a:pt x="1659" y="3277"/>
                    <a:pt x="1247" y="3766"/>
                    <a:pt x="1135" y="4361"/>
                  </a:cubicBezTo>
                  <a:cubicBezTo>
                    <a:pt x="1075" y="4682"/>
                    <a:pt x="1001" y="5080"/>
                    <a:pt x="929" y="5540"/>
                  </a:cubicBezTo>
                  <a:cubicBezTo>
                    <a:pt x="899" y="5719"/>
                    <a:pt x="869" y="5911"/>
                    <a:pt x="842" y="6111"/>
                  </a:cubicBezTo>
                  <a:cubicBezTo>
                    <a:pt x="420" y="8969"/>
                    <a:pt x="0" y="13708"/>
                    <a:pt x="774" y="18484"/>
                  </a:cubicBezTo>
                  <a:cubicBezTo>
                    <a:pt x="1210" y="21136"/>
                    <a:pt x="2014" y="23805"/>
                    <a:pt x="3405" y="26163"/>
                  </a:cubicBezTo>
                  <a:cubicBezTo>
                    <a:pt x="6069" y="30689"/>
                    <a:pt x="10873" y="34081"/>
                    <a:pt x="19284" y="34081"/>
                  </a:cubicBezTo>
                  <a:cubicBezTo>
                    <a:pt x="21288" y="34081"/>
                    <a:pt x="23495" y="33888"/>
                    <a:pt x="25927" y="33473"/>
                  </a:cubicBezTo>
                  <a:cubicBezTo>
                    <a:pt x="25927" y="33473"/>
                    <a:pt x="26782" y="34247"/>
                    <a:pt x="27038" y="39385"/>
                  </a:cubicBezTo>
                  <a:cubicBezTo>
                    <a:pt x="27295" y="44526"/>
                    <a:pt x="26691" y="45299"/>
                    <a:pt x="27552" y="45982"/>
                  </a:cubicBezTo>
                  <a:cubicBezTo>
                    <a:pt x="27918" y="46274"/>
                    <a:pt x="29105" y="46674"/>
                    <a:pt x="30561" y="46674"/>
                  </a:cubicBezTo>
                  <a:cubicBezTo>
                    <a:pt x="32524" y="46674"/>
                    <a:pt x="34974" y="45946"/>
                    <a:pt x="36551" y="43243"/>
                  </a:cubicBezTo>
                  <a:cubicBezTo>
                    <a:pt x="36551" y="43243"/>
                    <a:pt x="36494" y="42499"/>
                    <a:pt x="36410" y="41347"/>
                  </a:cubicBezTo>
                  <a:cubicBezTo>
                    <a:pt x="36146" y="37662"/>
                    <a:pt x="35626" y="29805"/>
                    <a:pt x="35950" y="29017"/>
                  </a:cubicBezTo>
                  <a:cubicBezTo>
                    <a:pt x="36376" y="27990"/>
                    <a:pt x="38774" y="27220"/>
                    <a:pt x="39632" y="24819"/>
                  </a:cubicBezTo>
                  <a:cubicBezTo>
                    <a:pt x="39632" y="24819"/>
                    <a:pt x="40235" y="25191"/>
                    <a:pt x="41185" y="25191"/>
                  </a:cubicBezTo>
                  <a:cubicBezTo>
                    <a:pt x="42355" y="25191"/>
                    <a:pt x="44052" y="24626"/>
                    <a:pt x="45800" y="22106"/>
                  </a:cubicBezTo>
                  <a:cubicBezTo>
                    <a:pt x="48680" y="17957"/>
                    <a:pt x="46617" y="15430"/>
                    <a:pt x="44674" y="15430"/>
                  </a:cubicBezTo>
                  <a:cubicBezTo>
                    <a:pt x="44477" y="15430"/>
                    <a:pt x="44281" y="15456"/>
                    <a:pt x="44091" y="15509"/>
                  </a:cubicBezTo>
                  <a:cubicBezTo>
                    <a:pt x="42034" y="16083"/>
                    <a:pt x="41862" y="18651"/>
                    <a:pt x="41003" y="18995"/>
                  </a:cubicBezTo>
                  <a:cubicBezTo>
                    <a:pt x="40792" y="19079"/>
                    <a:pt x="40581" y="19142"/>
                    <a:pt x="40379" y="19142"/>
                  </a:cubicBezTo>
                  <a:cubicBezTo>
                    <a:pt x="39762" y="19142"/>
                    <a:pt x="39228" y="18553"/>
                    <a:pt x="39034" y="16164"/>
                  </a:cubicBezTo>
                  <a:cubicBezTo>
                    <a:pt x="38828" y="13627"/>
                    <a:pt x="39338" y="10593"/>
                    <a:pt x="39463" y="8080"/>
                  </a:cubicBezTo>
                  <a:cubicBezTo>
                    <a:pt x="39470" y="7901"/>
                    <a:pt x="39477" y="7726"/>
                    <a:pt x="39480" y="7556"/>
                  </a:cubicBezTo>
                  <a:lnTo>
                    <a:pt x="39480" y="7374"/>
                  </a:lnTo>
                  <a:cubicBezTo>
                    <a:pt x="39486" y="7114"/>
                    <a:pt x="39486" y="6867"/>
                    <a:pt x="39473" y="6631"/>
                  </a:cubicBezTo>
                  <a:lnTo>
                    <a:pt x="39473" y="6574"/>
                  </a:lnTo>
                  <a:cubicBezTo>
                    <a:pt x="39473" y="6485"/>
                    <a:pt x="39470" y="6398"/>
                    <a:pt x="39463" y="6314"/>
                  </a:cubicBezTo>
                  <a:cubicBezTo>
                    <a:pt x="39463" y="6314"/>
                    <a:pt x="38663" y="5607"/>
                    <a:pt x="37095" y="4669"/>
                  </a:cubicBezTo>
                  <a:cubicBezTo>
                    <a:pt x="35956" y="3983"/>
                    <a:pt x="34416" y="3175"/>
                    <a:pt x="32491" y="2429"/>
                  </a:cubicBezTo>
                  <a:cubicBezTo>
                    <a:pt x="31288" y="1959"/>
                    <a:pt x="29944" y="1516"/>
                    <a:pt x="28447" y="1142"/>
                  </a:cubicBezTo>
                  <a:cubicBezTo>
                    <a:pt x="26745" y="713"/>
                    <a:pt x="24857" y="372"/>
                    <a:pt x="22779" y="176"/>
                  </a:cubicBezTo>
                  <a:cubicBezTo>
                    <a:pt x="21583" y="62"/>
                    <a:pt x="20328" y="1"/>
                    <a:pt x="19011" y="1"/>
                  </a:cubicBezTo>
                  <a:close/>
                </a:path>
              </a:pathLst>
            </a:custGeom>
            <a:solidFill>
              <a:srgbClr val="CF97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7" name="Google Shape;5987;p60"/>
            <p:cNvGrpSpPr/>
            <p:nvPr/>
          </p:nvGrpSpPr>
          <p:grpSpPr>
            <a:xfrm rot="-954211" flipH="1">
              <a:off x="5537557" y="2103836"/>
              <a:ext cx="1239027" cy="822721"/>
              <a:chOff x="2131023" y="551650"/>
              <a:chExt cx="766747" cy="509125"/>
            </a:xfrm>
          </p:grpSpPr>
          <p:sp>
            <p:nvSpPr>
              <p:cNvPr id="5988" name="Google Shape;5988;p60"/>
              <p:cNvSpPr/>
              <p:nvPr/>
            </p:nvSpPr>
            <p:spPr>
              <a:xfrm>
                <a:off x="2623050" y="628800"/>
                <a:ext cx="115225" cy="191175"/>
              </a:xfrm>
              <a:custGeom>
                <a:avLst/>
                <a:gdLst/>
                <a:ahLst/>
                <a:cxnLst/>
                <a:rect l="l" t="t" r="r" b="b"/>
                <a:pathLst>
                  <a:path w="4609" h="7647" extrusionOk="0">
                    <a:moveTo>
                      <a:pt x="366" y="0"/>
                    </a:moveTo>
                    <a:cubicBezTo>
                      <a:pt x="265" y="0"/>
                      <a:pt x="194" y="105"/>
                      <a:pt x="176" y="243"/>
                    </a:cubicBezTo>
                    <a:cubicBezTo>
                      <a:pt x="0" y="1798"/>
                      <a:pt x="744" y="5363"/>
                      <a:pt x="1681" y="6772"/>
                    </a:cubicBezTo>
                    <a:cubicBezTo>
                      <a:pt x="1992" y="7238"/>
                      <a:pt x="2563" y="7646"/>
                      <a:pt x="3191" y="7646"/>
                    </a:cubicBezTo>
                    <a:cubicBezTo>
                      <a:pt x="3517" y="7646"/>
                      <a:pt x="3859" y="7536"/>
                      <a:pt x="4187" y="7267"/>
                    </a:cubicBezTo>
                    <a:cubicBezTo>
                      <a:pt x="4609" y="6918"/>
                      <a:pt x="4592" y="6390"/>
                      <a:pt x="4396" y="6078"/>
                    </a:cubicBezTo>
                    <a:cubicBezTo>
                      <a:pt x="4157" y="5699"/>
                      <a:pt x="3649" y="5559"/>
                      <a:pt x="3197" y="5463"/>
                    </a:cubicBezTo>
                    <a:cubicBezTo>
                      <a:pt x="2083" y="5227"/>
                      <a:pt x="1063" y="479"/>
                      <a:pt x="482" y="43"/>
                    </a:cubicBezTo>
                    <a:cubicBezTo>
                      <a:pt x="440" y="14"/>
                      <a:pt x="401" y="0"/>
                      <a:pt x="366"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0"/>
              <p:cNvSpPr/>
              <p:nvPr/>
            </p:nvSpPr>
            <p:spPr>
              <a:xfrm>
                <a:off x="2597375" y="847050"/>
                <a:ext cx="85575" cy="60800"/>
              </a:xfrm>
              <a:custGeom>
                <a:avLst/>
                <a:gdLst/>
                <a:ahLst/>
                <a:cxnLst/>
                <a:rect l="l" t="t" r="r" b="b"/>
                <a:pathLst>
                  <a:path w="3423" h="2432" extrusionOk="0">
                    <a:moveTo>
                      <a:pt x="137" y="0"/>
                    </a:moveTo>
                    <a:cubicBezTo>
                      <a:pt x="117" y="0"/>
                      <a:pt x="95" y="13"/>
                      <a:pt x="94" y="36"/>
                    </a:cubicBezTo>
                    <a:cubicBezTo>
                      <a:pt x="0" y="933"/>
                      <a:pt x="326" y="2196"/>
                      <a:pt x="1303" y="2412"/>
                    </a:cubicBezTo>
                    <a:cubicBezTo>
                      <a:pt x="1363" y="2425"/>
                      <a:pt x="1424" y="2431"/>
                      <a:pt x="1487" y="2431"/>
                    </a:cubicBezTo>
                    <a:cubicBezTo>
                      <a:pt x="2314" y="2431"/>
                      <a:pt x="3280" y="1310"/>
                      <a:pt x="3409" y="806"/>
                    </a:cubicBezTo>
                    <a:cubicBezTo>
                      <a:pt x="3423" y="754"/>
                      <a:pt x="3381" y="710"/>
                      <a:pt x="3336" y="710"/>
                    </a:cubicBezTo>
                    <a:cubicBezTo>
                      <a:pt x="3315" y="710"/>
                      <a:pt x="3293" y="720"/>
                      <a:pt x="3276" y="743"/>
                    </a:cubicBezTo>
                    <a:cubicBezTo>
                      <a:pt x="2946" y="1190"/>
                      <a:pt x="2236" y="1786"/>
                      <a:pt x="1624" y="1786"/>
                    </a:cubicBezTo>
                    <a:cubicBezTo>
                      <a:pt x="1549" y="1786"/>
                      <a:pt x="1474" y="1777"/>
                      <a:pt x="1402" y="1757"/>
                    </a:cubicBezTo>
                    <a:cubicBezTo>
                      <a:pt x="641" y="1544"/>
                      <a:pt x="250" y="774"/>
                      <a:pt x="173" y="32"/>
                    </a:cubicBezTo>
                    <a:cubicBezTo>
                      <a:pt x="172" y="10"/>
                      <a:pt x="155" y="0"/>
                      <a:pt x="137"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0"/>
              <p:cNvSpPr/>
              <p:nvPr/>
            </p:nvSpPr>
            <p:spPr>
              <a:xfrm>
                <a:off x="2339950" y="851750"/>
                <a:ext cx="191575" cy="186500"/>
              </a:xfrm>
              <a:custGeom>
                <a:avLst/>
                <a:gdLst/>
                <a:ahLst/>
                <a:cxnLst/>
                <a:rect l="l" t="t" r="r" b="b"/>
                <a:pathLst>
                  <a:path w="7663" h="7460" extrusionOk="0">
                    <a:moveTo>
                      <a:pt x="4701" y="90"/>
                    </a:moveTo>
                    <a:lnTo>
                      <a:pt x="4768" y="114"/>
                    </a:lnTo>
                    <a:lnTo>
                      <a:pt x="4792" y="143"/>
                    </a:lnTo>
                    <a:lnTo>
                      <a:pt x="4701" y="90"/>
                    </a:lnTo>
                    <a:close/>
                    <a:moveTo>
                      <a:pt x="3689" y="130"/>
                    </a:moveTo>
                    <a:cubicBezTo>
                      <a:pt x="3709" y="167"/>
                      <a:pt x="3712" y="193"/>
                      <a:pt x="3738" y="213"/>
                    </a:cubicBezTo>
                    <a:lnTo>
                      <a:pt x="3695" y="273"/>
                    </a:lnTo>
                    <a:lnTo>
                      <a:pt x="3689" y="130"/>
                    </a:lnTo>
                    <a:close/>
                    <a:moveTo>
                      <a:pt x="3449" y="270"/>
                    </a:moveTo>
                    <a:cubicBezTo>
                      <a:pt x="3542" y="290"/>
                      <a:pt x="3449" y="333"/>
                      <a:pt x="3445" y="376"/>
                    </a:cubicBezTo>
                    <a:cubicBezTo>
                      <a:pt x="3429" y="379"/>
                      <a:pt x="3416" y="382"/>
                      <a:pt x="3410" y="382"/>
                    </a:cubicBezTo>
                    <a:cubicBezTo>
                      <a:pt x="3353" y="382"/>
                      <a:pt x="3442" y="307"/>
                      <a:pt x="3449" y="270"/>
                    </a:cubicBezTo>
                    <a:close/>
                    <a:moveTo>
                      <a:pt x="2197" y="834"/>
                    </a:moveTo>
                    <a:lnTo>
                      <a:pt x="2197" y="834"/>
                    </a:lnTo>
                    <a:cubicBezTo>
                      <a:pt x="2213" y="848"/>
                      <a:pt x="2236" y="861"/>
                      <a:pt x="2266" y="865"/>
                    </a:cubicBezTo>
                    <a:cubicBezTo>
                      <a:pt x="2260" y="868"/>
                      <a:pt x="2249" y="868"/>
                      <a:pt x="2243" y="868"/>
                    </a:cubicBezTo>
                    <a:cubicBezTo>
                      <a:pt x="2220" y="868"/>
                      <a:pt x="2206" y="854"/>
                      <a:pt x="2197" y="834"/>
                    </a:cubicBezTo>
                    <a:close/>
                    <a:moveTo>
                      <a:pt x="1232" y="1638"/>
                    </a:moveTo>
                    <a:cubicBezTo>
                      <a:pt x="1236" y="1658"/>
                      <a:pt x="1236" y="1672"/>
                      <a:pt x="1236" y="1689"/>
                    </a:cubicBezTo>
                    <a:cubicBezTo>
                      <a:pt x="1232" y="1675"/>
                      <a:pt x="1229" y="1662"/>
                      <a:pt x="1232" y="1638"/>
                    </a:cubicBezTo>
                    <a:close/>
                    <a:moveTo>
                      <a:pt x="1236" y="1689"/>
                    </a:moveTo>
                    <a:cubicBezTo>
                      <a:pt x="1243" y="1702"/>
                      <a:pt x="1252" y="1705"/>
                      <a:pt x="1263" y="1705"/>
                    </a:cubicBezTo>
                    <a:cubicBezTo>
                      <a:pt x="1272" y="1705"/>
                      <a:pt x="1283" y="1702"/>
                      <a:pt x="1292" y="1698"/>
                    </a:cubicBezTo>
                    <a:cubicBezTo>
                      <a:pt x="1303" y="1695"/>
                      <a:pt x="1312" y="1692"/>
                      <a:pt x="1323" y="1692"/>
                    </a:cubicBezTo>
                    <a:cubicBezTo>
                      <a:pt x="1336" y="1692"/>
                      <a:pt x="1346" y="1698"/>
                      <a:pt x="1352" y="1715"/>
                    </a:cubicBezTo>
                    <a:cubicBezTo>
                      <a:pt x="1236" y="1742"/>
                      <a:pt x="1445" y="1811"/>
                      <a:pt x="1332" y="1854"/>
                    </a:cubicBezTo>
                    <a:cubicBezTo>
                      <a:pt x="1189" y="1782"/>
                      <a:pt x="1240" y="1775"/>
                      <a:pt x="1236" y="1689"/>
                    </a:cubicBezTo>
                    <a:close/>
                    <a:moveTo>
                      <a:pt x="236" y="4127"/>
                    </a:moveTo>
                    <a:lnTo>
                      <a:pt x="236" y="4127"/>
                    </a:lnTo>
                    <a:cubicBezTo>
                      <a:pt x="206" y="4164"/>
                      <a:pt x="206" y="4194"/>
                      <a:pt x="216" y="4220"/>
                    </a:cubicBezTo>
                    <a:cubicBezTo>
                      <a:pt x="256" y="4177"/>
                      <a:pt x="272" y="4147"/>
                      <a:pt x="236" y="4127"/>
                    </a:cubicBezTo>
                    <a:close/>
                    <a:moveTo>
                      <a:pt x="24" y="4244"/>
                    </a:moveTo>
                    <a:cubicBezTo>
                      <a:pt x="16" y="4244"/>
                      <a:pt x="7" y="4244"/>
                      <a:pt x="0" y="4247"/>
                    </a:cubicBezTo>
                    <a:cubicBezTo>
                      <a:pt x="4" y="4274"/>
                      <a:pt x="4" y="4297"/>
                      <a:pt x="7" y="4323"/>
                    </a:cubicBezTo>
                    <a:cubicBezTo>
                      <a:pt x="27" y="4330"/>
                      <a:pt x="43" y="4337"/>
                      <a:pt x="63" y="4343"/>
                    </a:cubicBezTo>
                    <a:cubicBezTo>
                      <a:pt x="93" y="4320"/>
                      <a:pt x="123" y="4297"/>
                      <a:pt x="150" y="4277"/>
                    </a:cubicBezTo>
                    <a:cubicBezTo>
                      <a:pt x="106" y="4260"/>
                      <a:pt x="63" y="4244"/>
                      <a:pt x="24" y="4244"/>
                    </a:cubicBezTo>
                    <a:close/>
                    <a:moveTo>
                      <a:pt x="10" y="4343"/>
                    </a:moveTo>
                    <a:cubicBezTo>
                      <a:pt x="10" y="4357"/>
                      <a:pt x="13" y="4370"/>
                      <a:pt x="13" y="4383"/>
                    </a:cubicBezTo>
                    <a:cubicBezTo>
                      <a:pt x="13" y="4383"/>
                      <a:pt x="16" y="4383"/>
                      <a:pt x="16" y="4380"/>
                    </a:cubicBezTo>
                    <a:cubicBezTo>
                      <a:pt x="20" y="4377"/>
                      <a:pt x="30" y="4370"/>
                      <a:pt x="36" y="4363"/>
                    </a:cubicBezTo>
                    <a:cubicBezTo>
                      <a:pt x="27" y="4357"/>
                      <a:pt x="16" y="4350"/>
                      <a:pt x="10" y="4343"/>
                    </a:cubicBezTo>
                    <a:close/>
                    <a:moveTo>
                      <a:pt x="455" y="4354"/>
                    </a:moveTo>
                    <a:cubicBezTo>
                      <a:pt x="439" y="4386"/>
                      <a:pt x="422" y="4413"/>
                      <a:pt x="402" y="4437"/>
                    </a:cubicBezTo>
                    <a:lnTo>
                      <a:pt x="455" y="4354"/>
                    </a:lnTo>
                    <a:close/>
                    <a:moveTo>
                      <a:pt x="1329" y="5639"/>
                    </a:moveTo>
                    <a:lnTo>
                      <a:pt x="1286" y="5729"/>
                    </a:lnTo>
                    <a:cubicBezTo>
                      <a:pt x="1276" y="5699"/>
                      <a:pt x="1269" y="5685"/>
                      <a:pt x="1296" y="5656"/>
                    </a:cubicBezTo>
                    <a:lnTo>
                      <a:pt x="1329" y="5639"/>
                    </a:lnTo>
                    <a:close/>
                    <a:moveTo>
                      <a:pt x="1193" y="5965"/>
                    </a:moveTo>
                    <a:cubicBezTo>
                      <a:pt x="1193" y="6008"/>
                      <a:pt x="1177" y="6048"/>
                      <a:pt x="1206" y="6048"/>
                    </a:cubicBezTo>
                    <a:cubicBezTo>
                      <a:pt x="1220" y="6048"/>
                      <a:pt x="1243" y="6038"/>
                      <a:pt x="1276" y="6021"/>
                    </a:cubicBezTo>
                    <a:cubicBezTo>
                      <a:pt x="1316" y="5969"/>
                      <a:pt x="1229" y="5972"/>
                      <a:pt x="1193" y="5965"/>
                    </a:cubicBezTo>
                    <a:close/>
                    <a:moveTo>
                      <a:pt x="1492" y="6237"/>
                    </a:moveTo>
                    <a:lnTo>
                      <a:pt x="1492" y="6237"/>
                    </a:lnTo>
                    <a:cubicBezTo>
                      <a:pt x="1499" y="6248"/>
                      <a:pt x="1482" y="6254"/>
                      <a:pt x="1456" y="6264"/>
                    </a:cubicBezTo>
                    <a:lnTo>
                      <a:pt x="1492" y="6237"/>
                    </a:lnTo>
                    <a:close/>
                    <a:moveTo>
                      <a:pt x="1695" y="6423"/>
                    </a:moveTo>
                    <a:cubicBezTo>
                      <a:pt x="1701" y="6423"/>
                      <a:pt x="1715" y="6427"/>
                      <a:pt x="1728" y="6430"/>
                    </a:cubicBezTo>
                    <a:lnTo>
                      <a:pt x="1681" y="6423"/>
                    </a:lnTo>
                    <a:close/>
                    <a:moveTo>
                      <a:pt x="1831" y="6357"/>
                    </a:moveTo>
                    <a:lnTo>
                      <a:pt x="1841" y="6370"/>
                    </a:lnTo>
                    <a:lnTo>
                      <a:pt x="1768" y="6480"/>
                    </a:lnTo>
                    <a:lnTo>
                      <a:pt x="1831" y="6357"/>
                    </a:lnTo>
                    <a:close/>
                    <a:moveTo>
                      <a:pt x="2462" y="6599"/>
                    </a:moveTo>
                    <a:lnTo>
                      <a:pt x="2462" y="6599"/>
                    </a:lnTo>
                    <a:cubicBezTo>
                      <a:pt x="2469" y="6603"/>
                      <a:pt x="2476" y="6607"/>
                      <a:pt x="2482" y="6613"/>
                    </a:cubicBezTo>
                    <a:cubicBezTo>
                      <a:pt x="2476" y="6610"/>
                      <a:pt x="2469" y="6607"/>
                      <a:pt x="2462" y="6599"/>
                    </a:cubicBezTo>
                    <a:close/>
                    <a:moveTo>
                      <a:pt x="2482" y="6613"/>
                    </a:moveTo>
                    <a:lnTo>
                      <a:pt x="2482" y="6613"/>
                    </a:lnTo>
                    <a:cubicBezTo>
                      <a:pt x="2505" y="6619"/>
                      <a:pt x="2536" y="6616"/>
                      <a:pt x="2555" y="6626"/>
                    </a:cubicBezTo>
                    <a:cubicBezTo>
                      <a:pt x="2532" y="6676"/>
                      <a:pt x="2522" y="6693"/>
                      <a:pt x="2516" y="6693"/>
                    </a:cubicBezTo>
                    <a:cubicBezTo>
                      <a:pt x="2505" y="6693"/>
                      <a:pt x="2505" y="6636"/>
                      <a:pt x="2482" y="6613"/>
                    </a:cubicBezTo>
                    <a:close/>
                    <a:moveTo>
                      <a:pt x="3027" y="6932"/>
                    </a:moveTo>
                    <a:cubicBezTo>
                      <a:pt x="3034" y="6932"/>
                      <a:pt x="3040" y="6935"/>
                      <a:pt x="3047" y="6935"/>
                    </a:cubicBezTo>
                    <a:lnTo>
                      <a:pt x="2981" y="7021"/>
                    </a:lnTo>
                    <a:cubicBezTo>
                      <a:pt x="2997" y="6981"/>
                      <a:pt x="2991" y="6932"/>
                      <a:pt x="3027" y="6932"/>
                    </a:cubicBezTo>
                    <a:close/>
                    <a:moveTo>
                      <a:pt x="2981" y="7021"/>
                    </a:moveTo>
                    <a:lnTo>
                      <a:pt x="2981" y="7021"/>
                    </a:lnTo>
                    <a:cubicBezTo>
                      <a:pt x="2977" y="7028"/>
                      <a:pt x="2974" y="7035"/>
                      <a:pt x="2971" y="7041"/>
                    </a:cubicBezTo>
                    <a:cubicBezTo>
                      <a:pt x="2971" y="7041"/>
                      <a:pt x="2971" y="7038"/>
                      <a:pt x="2967" y="7038"/>
                    </a:cubicBezTo>
                    <a:lnTo>
                      <a:pt x="2981" y="7021"/>
                    </a:lnTo>
                    <a:close/>
                    <a:moveTo>
                      <a:pt x="3675" y="3"/>
                    </a:moveTo>
                    <a:cubicBezTo>
                      <a:pt x="3492" y="14"/>
                      <a:pt x="3310" y="37"/>
                      <a:pt x="3126" y="74"/>
                    </a:cubicBezTo>
                    <a:cubicBezTo>
                      <a:pt x="3107" y="143"/>
                      <a:pt x="3107" y="216"/>
                      <a:pt x="3120" y="283"/>
                    </a:cubicBezTo>
                    <a:cubicBezTo>
                      <a:pt x="3163" y="233"/>
                      <a:pt x="3240" y="153"/>
                      <a:pt x="3296" y="153"/>
                    </a:cubicBezTo>
                    <a:cubicBezTo>
                      <a:pt x="3323" y="153"/>
                      <a:pt x="3346" y="170"/>
                      <a:pt x="3359" y="210"/>
                    </a:cubicBezTo>
                    <a:cubicBezTo>
                      <a:pt x="3293" y="279"/>
                      <a:pt x="3177" y="333"/>
                      <a:pt x="3190" y="426"/>
                    </a:cubicBezTo>
                    <a:cubicBezTo>
                      <a:pt x="3083" y="276"/>
                      <a:pt x="3316" y="353"/>
                      <a:pt x="3190" y="236"/>
                    </a:cubicBezTo>
                    <a:lnTo>
                      <a:pt x="3190" y="236"/>
                    </a:lnTo>
                    <a:cubicBezTo>
                      <a:pt x="3140" y="250"/>
                      <a:pt x="3130" y="307"/>
                      <a:pt x="3114" y="336"/>
                    </a:cubicBezTo>
                    <a:cubicBezTo>
                      <a:pt x="3130" y="263"/>
                      <a:pt x="3044" y="236"/>
                      <a:pt x="3020" y="203"/>
                    </a:cubicBezTo>
                    <a:cubicBezTo>
                      <a:pt x="2954" y="223"/>
                      <a:pt x="2898" y="227"/>
                      <a:pt x="2841" y="227"/>
                    </a:cubicBezTo>
                    <a:lnTo>
                      <a:pt x="2761" y="227"/>
                    </a:lnTo>
                    <a:cubicBezTo>
                      <a:pt x="2698" y="227"/>
                      <a:pt x="2632" y="230"/>
                      <a:pt x="2555" y="256"/>
                    </a:cubicBezTo>
                    <a:cubicBezTo>
                      <a:pt x="2559" y="263"/>
                      <a:pt x="2562" y="267"/>
                      <a:pt x="2562" y="267"/>
                    </a:cubicBezTo>
                    <a:cubicBezTo>
                      <a:pt x="2562" y="267"/>
                      <a:pt x="2559" y="263"/>
                      <a:pt x="2548" y="256"/>
                    </a:cubicBezTo>
                    <a:lnTo>
                      <a:pt x="2555" y="256"/>
                    </a:lnTo>
                    <a:cubicBezTo>
                      <a:pt x="2552" y="250"/>
                      <a:pt x="2545" y="247"/>
                      <a:pt x="2542" y="240"/>
                    </a:cubicBezTo>
                    <a:cubicBezTo>
                      <a:pt x="2505" y="253"/>
                      <a:pt x="2469" y="267"/>
                      <a:pt x="2433" y="283"/>
                    </a:cubicBezTo>
                    <a:cubicBezTo>
                      <a:pt x="2409" y="393"/>
                      <a:pt x="2413" y="529"/>
                      <a:pt x="2462" y="589"/>
                    </a:cubicBezTo>
                    <a:cubicBezTo>
                      <a:pt x="2433" y="602"/>
                      <a:pt x="2409" y="602"/>
                      <a:pt x="2389" y="602"/>
                    </a:cubicBezTo>
                    <a:lnTo>
                      <a:pt x="2353" y="602"/>
                    </a:lnTo>
                    <a:cubicBezTo>
                      <a:pt x="2329" y="602"/>
                      <a:pt x="2306" y="609"/>
                      <a:pt x="2276" y="645"/>
                    </a:cubicBezTo>
                    <a:cubicBezTo>
                      <a:pt x="2465" y="715"/>
                      <a:pt x="2246" y="635"/>
                      <a:pt x="2299" y="781"/>
                    </a:cubicBezTo>
                    <a:cubicBezTo>
                      <a:pt x="2289" y="791"/>
                      <a:pt x="2276" y="798"/>
                      <a:pt x="2269" y="798"/>
                    </a:cubicBezTo>
                    <a:cubicBezTo>
                      <a:pt x="2236" y="798"/>
                      <a:pt x="2229" y="725"/>
                      <a:pt x="2186" y="715"/>
                    </a:cubicBezTo>
                    <a:lnTo>
                      <a:pt x="2186" y="715"/>
                    </a:lnTo>
                    <a:cubicBezTo>
                      <a:pt x="2183" y="735"/>
                      <a:pt x="2177" y="795"/>
                      <a:pt x="2197" y="834"/>
                    </a:cubicBezTo>
                    <a:cubicBezTo>
                      <a:pt x="2100" y="765"/>
                      <a:pt x="2130" y="569"/>
                      <a:pt x="2054" y="459"/>
                    </a:cubicBezTo>
                    <a:lnTo>
                      <a:pt x="2054" y="456"/>
                    </a:lnTo>
                    <a:cubicBezTo>
                      <a:pt x="2010" y="479"/>
                      <a:pt x="1970" y="502"/>
                      <a:pt x="1930" y="526"/>
                    </a:cubicBezTo>
                    <a:lnTo>
                      <a:pt x="1961" y="578"/>
                    </a:lnTo>
                    <a:lnTo>
                      <a:pt x="1937" y="595"/>
                    </a:lnTo>
                    <a:lnTo>
                      <a:pt x="1910" y="535"/>
                    </a:lnTo>
                    <a:cubicBezTo>
                      <a:pt x="1870" y="559"/>
                      <a:pt x="1831" y="586"/>
                      <a:pt x="1791" y="609"/>
                    </a:cubicBezTo>
                    <a:cubicBezTo>
                      <a:pt x="1901" y="785"/>
                      <a:pt x="2050" y="977"/>
                      <a:pt x="2134" y="1051"/>
                    </a:cubicBezTo>
                    <a:cubicBezTo>
                      <a:pt x="2143" y="1067"/>
                      <a:pt x="2143" y="1077"/>
                      <a:pt x="2134" y="1077"/>
                    </a:cubicBezTo>
                    <a:cubicBezTo>
                      <a:pt x="2120" y="1077"/>
                      <a:pt x="2094" y="1060"/>
                      <a:pt x="2063" y="1047"/>
                    </a:cubicBezTo>
                    <a:cubicBezTo>
                      <a:pt x="2034" y="1031"/>
                      <a:pt x="2004" y="1017"/>
                      <a:pt x="1987" y="1017"/>
                    </a:cubicBezTo>
                    <a:lnTo>
                      <a:pt x="1981" y="1017"/>
                    </a:lnTo>
                    <a:cubicBezTo>
                      <a:pt x="1957" y="1011"/>
                      <a:pt x="1941" y="1007"/>
                      <a:pt x="1927" y="1007"/>
                    </a:cubicBezTo>
                    <a:cubicBezTo>
                      <a:pt x="1824" y="1007"/>
                      <a:pt x="1901" y="1204"/>
                      <a:pt x="1811" y="1207"/>
                    </a:cubicBezTo>
                    <a:lnTo>
                      <a:pt x="1815" y="1100"/>
                    </a:lnTo>
                    <a:cubicBezTo>
                      <a:pt x="1811" y="1100"/>
                      <a:pt x="1807" y="1097"/>
                      <a:pt x="1804" y="1097"/>
                    </a:cubicBezTo>
                    <a:cubicBezTo>
                      <a:pt x="1768" y="1097"/>
                      <a:pt x="1708" y="1204"/>
                      <a:pt x="1721" y="1253"/>
                    </a:cubicBezTo>
                    <a:cubicBezTo>
                      <a:pt x="1688" y="1216"/>
                      <a:pt x="1608" y="1004"/>
                      <a:pt x="1539" y="980"/>
                    </a:cubicBezTo>
                    <a:lnTo>
                      <a:pt x="1539" y="980"/>
                    </a:lnTo>
                    <a:cubicBezTo>
                      <a:pt x="1376" y="1064"/>
                      <a:pt x="1469" y="1396"/>
                      <a:pt x="1582" y="1492"/>
                    </a:cubicBezTo>
                    <a:cubicBezTo>
                      <a:pt x="1602" y="1403"/>
                      <a:pt x="1618" y="1299"/>
                      <a:pt x="1651" y="1213"/>
                    </a:cubicBezTo>
                    <a:lnTo>
                      <a:pt x="1651" y="1213"/>
                    </a:lnTo>
                    <a:cubicBezTo>
                      <a:pt x="1738" y="1307"/>
                      <a:pt x="1605" y="1423"/>
                      <a:pt x="1721" y="1532"/>
                    </a:cubicBezTo>
                    <a:lnTo>
                      <a:pt x="1539" y="1642"/>
                    </a:lnTo>
                    <a:cubicBezTo>
                      <a:pt x="1555" y="1626"/>
                      <a:pt x="1585" y="1539"/>
                      <a:pt x="1516" y="1512"/>
                    </a:cubicBezTo>
                    <a:cubicBezTo>
                      <a:pt x="1488" y="1539"/>
                      <a:pt x="1476" y="1549"/>
                      <a:pt x="1462" y="1549"/>
                    </a:cubicBezTo>
                    <a:cubicBezTo>
                      <a:pt x="1452" y="1549"/>
                      <a:pt x="1445" y="1546"/>
                      <a:pt x="1432" y="1543"/>
                    </a:cubicBezTo>
                    <a:cubicBezTo>
                      <a:pt x="1422" y="1535"/>
                      <a:pt x="1406" y="1532"/>
                      <a:pt x="1386" y="1532"/>
                    </a:cubicBezTo>
                    <a:lnTo>
                      <a:pt x="1376" y="1532"/>
                    </a:lnTo>
                    <a:cubicBezTo>
                      <a:pt x="1346" y="1423"/>
                      <a:pt x="1289" y="1224"/>
                      <a:pt x="1243" y="1034"/>
                    </a:cubicBezTo>
                    <a:cubicBezTo>
                      <a:pt x="1189" y="1084"/>
                      <a:pt x="1137" y="1133"/>
                      <a:pt x="1087" y="1184"/>
                    </a:cubicBezTo>
                    <a:cubicBezTo>
                      <a:pt x="1157" y="1353"/>
                      <a:pt x="1249" y="1512"/>
                      <a:pt x="1292" y="1578"/>
                    </a:cubicBezTo>
                    <a:cubicBezTo>
                      <a:pt x="1286" y="1582"/>
                      <a:pt x="1276" y="1582"/>
                      <a:pt x="1266" y="1582"/>
                    </a:cubicBezTo>
                    <a:cubicBezTo>
                      <a:pt x="1177" y="1582"/>
                      <a:pt x="1017" y="1413"/>
                      <a:pt x="997" y="1363"/>
                    </a:cubicBezTo>
                    <a:lnTo>
                      <a:pt x="997" y="1363"/>
                    </a:lnTo>
                    <a:cubicBezTo>
                      <a:pt x="864" y="1503"/>
                      <a:pt x="1173" y="1748"/>
                      <a:pt x="1050" y="1865"/>
                    </a:cubicBezTo>
                    <a:lnTo>
                      <a:pt x="1133" y="1848"/>
                    </a:lnTo>
                    <a:lnTo>
                      <a:pt x="1133" y="1848"/>
                    </a:lnTo>
                    <a:cubicBezTo>
                      <a:pt x="1133" y="1897"/>
                      <a:pt x="1004" y="1984"/>
                      <a:pt x="1053" y="2001"/>
                    </a:cubicBezTo>
                    <a:cubicBezTo>
                      <a:pt x="984" y="1988"/>
                      <a:pt x="850" y="1934"/>
                      <a:pt x="804" y="1882"/>
                    </a:cubicBezTo>
                    <a:lnTo>
                      <a:pt x="804" y="1882"/>
                    </a:lnTo>
                    <a:cubicBezTo>
                      <a:pt x="838" y="1964"/>
                      <a:pt x="884" y="2047"/>
                      <a:pt x="927" y="2127"/>
                    </a:cubicBezTo>
                    <a:cubicBezTo>
                      <a:pt x="901" y="2090"/>
                      <a:pt x="718" y="1994"/>
                      <a:pt x="691" y="1964"/>
                    </a:cubicBezTo>
                    <a:lnTo>
                      <a:pt x="691" y="1964"/>
                    </a:lnTo>
                    <a:cubicBezTo>
                      <a:pt x="651" y="2021"/>
                      <a:pt x="838" y="2177"/>
                      <a:pt x="901" y="2177"/>
                    </a:cubicBezTo>
                    <a:cubicBezTo>
                      <a:pt x="711" y="2201"/>
                      <a:pt x="801" y="2216"/>
                      <a:pt x="585" y="2220"/>
                    </a:cubicBezTo>
                    <a:cubicBezTo>
                      <a:pt x="582" y="2253"/>
                      <a:pt x="758" y="2310"/>
                      <a:pt x="818" y="2310"/>
                    </a:cubicBezTo>
                    <a:lnTo>
                      <a:pt x="831" y="2310"/>
                    </a:lnTo>
                    <a:cubicBezTo>
                      <a:pt x="844" y="2406"/>
                      <a:pt x="804" y="2440"/>
                      <a:pt x="768" y="2463"/>
                    </a:cubicBezTo>
                    <a:cubicBezTo>
                      <a:pt x="768" y="2463"/>
                      <a:pt x="771" y="2466"/>
                      <a:pt x="771" y="2469"/>
                    </a:cubicBezTo>
                    <a:lnTo>
                      <a:pt x="761" y="2466"/>
                    </a:lnTo>
                    <a:lnTo>
                      <a:pt x="761" y="2466"/>
                    </a:lnTo>
                    <a:cubicBezTo>
                      <a:pt x="721" y="2492"/>
                      <a:pt x="694" y="2516"/>
                      <a:pt x="787" y="2612"/>
                    </a:cubicBezTo>
                    <a:cubicBezTo>
                      <a:pt x="685" y="2539"/>
                      <a:pt x="582" y="2466"/>
                      <a:pt x="482" y="2386"/>
                    </a:cubicBezTo>
                    <a:lnTo>
                      <a:pt x="482" y="2386"/>
                    </a:lnTo>
                    <a:lnTo>
                      <a:pt x="761" y="2466"/>
                    </a:lnTo>
                    <a:lnTo>
                      <a:pt x="768" y="2463"/>
                    </a:lnTo>
                    <a:cubicBezTo>
                      <a:pt x="744" y="2350"/>
                      <a:pt x="542" y="2270"/>
                      <a:pt x="375" y="2207"/>
                    </a:cubicBezTo>
                    <a:lnTo>
                      <a:pt x="372" y="2207"/>
                    </a:lnTo>
                    <a:cubicBezTo>
                      <a:pt x="359" y="2233"/>
                      <a:pt x="346" y="2264"/>
                      <a:pt x="332" y="2293"/>
                    </a:cubicBezTo>
                    <a:cubicBezTo>
                      <a:pt x="442" y="2426"/>
                      <a:pt x="551" y="2549"/>
                      <a:pt x="671" y="2662"/>
                    </a:cubicBezTo>
                    <a:cubicBezTo>
                      <a:pt x="638" y="2639"/>
                      <a:pt x="452" y="2539"/>
                      <a:pt x="425" y="2532"/>
                    </a:cubicBezTo>
                    <a:lnTo>
                      <a:pt x="425" y="2532"/>
                    </a:lnTo>
                    <a:cubicBezTo>
                      <a:pt x="605" y="2632"/>
                      <a:pt x="508" y="2941"/>
                      <a:pt x="459" y="3098"/>
                    </a:cubicBezTo>
                    <a:lnTo>
                      <a:pt x="462" y="3074"/>
                    </a:lnTo>
                    <a:cubicBezTo>
                      <a:pt x="452" y="3067"/>
                      <a:pt x="442" y="3064"/>
                      <a:pt x="432" y="3064"/>
                    </a:cubicBezTo>
                    <a:cubicBezTo>
                      <a:pt x="379" y="3064"/>
                      <a:pt x="326" y="3164"/>
                      <a:pt x="372" y="3224"/>
                    </a:cubicBezTo>
                    <a:cubicBezTo>
                      <a:pt x="332" y="3207"/>
                      <a:pt x="349" y="3197"/>
                      <a:pt x="352" y="3170"/>
                    </a:cubicBezTo>
                    <a:lnTo>
                      <a:pt x="352" y="3170"/>
                    </a:lnTo>
                    <a:cubicBezTo>
                      <a:pt x="180" y="3253"/>
                      <a:pt x="622" y="3360"/>
                      <a:pt x="435" y="3440"/>
                    </a:cubicBezTo>
                    <a:cubicBezTo>
                      <a:pt x="465" y="3343"/>
                      <a:pt x="389" y="3310"/>
                      <a:pt x="312" y="3303"/>
                    </a:cubicBezTo>
                    <a:lnTo>
                      <a:pt x="312" y="3303"/>
                    </a:lnTo>
                    <a:cubicBezTo>
                      <a:pt x="369" y="3397"/>
                      <a:pt x="280" y="3563"/>
                      <a:pt x="475" y="3563"/>
                    </a:cubicBezTo>
                    <a:lnTo>
                      <a:pt x="505" y="3563"/>
                    </a:lnTo>
                    <a:cubicBezTo>
                      <a:pt x="455" y="3602"/>
                      <a:pt x="472" y="3646"/>
                      <a:pt x="399" y="3646"/>
                    </a:cubicBezTo>
                    <a:cubicBezTo>
                      <a:pt x="389" y="3646"/>
                      <a:pt x="375" y="3646"/>
                      <a:pt x="362" y="3642"/>
                    </a:cubicBezTo>
                    <a:lnTo>
                      <a:pt x="362" y="3642"/>
                    </a:lnTo>
                    <a:lnTo>
                      <a:pt x="492" y="3848"/>
                    </a:lnTo>
                    <a:cubicBezTo>
                      <a:pt x="482" y="3842"/>
                      <a:pt x="462" y="3835"/>
                      <a:pt x="442" y="3835"/>
                    </a:cubicBezTo>
                    <a:cubicBezTo>
                      <a:pt x="415" y="3835"/>
                      <a:pt x="393" y="3845"/>
                      <a:pt x="383" y="3877"/>
                    </a:cubicBezTo>
                    <a:lnTo>
                      <a:pt x="383" y="3877"/>
                    </a:lnTo>
                    <a:cubicBezTo>
                      <a:pt x="413" y="3770"/>
                      <a:pt x="207" y="3645"/>
                      <a:pt x="359" y="3596"/>
                    </a:cubicBezTo>
                    <a:cubicBezTo>
                      <a:pt x="326" y="3592"/>
                      <a:pt x="295" y="3592"/>
                      <a:pt x="266" y="3592"/>
                    </a:cubicBezTo>
                    <a:lnTo>
                      <a:pt x="200" y="3592"/>
                    </a:lnTo>
                    <a:cubicBezTo>
                      <a:pt x="140" y="3592"/>
                      <a:pt x="83" y="3586"/>
                      <a:pt x="24" y="3549"/>
                    </a:cubicBezTo>
                    <a:lnTo>
                      <a:pt x="24" y="3549"/>
                    </a:lnTo>
                    <a:cubicBezTo>
                      <a:pt x="80" y="3799"/>
                      <a:pt x="309" y="3925"/>
                      <a:pt x="488" y="4047"/>
                    </a:cubicBezTo>
                    <a:lnTo>
                      <a:pt x="399" y="4244"/>
                    </a:lnTo>
                    <a:lnTo>
                      <a:pt x="465" y="4244"/>
                    </a:lnTo>
                    <a:lnTo>
                      <a:pt x="303" y="4294"/>
                    </a:lnTo>
                    <a:cubicBezTo>
                      <a:pt x="339" y="4317"/>
                      <a:pt x="379" y="4327"/>
                      <a:pt x="362" y="4334"/>
                    </a:cubicBezTo>
                    <a:cubicBezTo>
                      <a:pt x="355" y="4337"/>
                      <a:pt x="349" y="4337"/>
                      <a:pt x="343" y="4337"/>
                    </a:cubicBezTo>
                    <a:cubicBezTo>
                      <a:pt x="329" y="4337"/>
                      <a:pt x="315" y="4334"/>
                      <a:pt x="303" y="4330"/>
                    </a:cubicBezTo>
                    <a:lnTo>
                      <a:pt x="303" y="4330"/>
                    </a:lnTo>
                    <a:cubicBezTo>
                      <a:pt x="312" y="4350"/>
                      <a:pt x="329" y="4363"/>
                      <a:pt x="349" y="4374"/>
                    </a:cubicBezTo>
                    <a:cubicBezTo>
                      <a:pt x="369" y="4370"/>
                      <a:pt x="389" y="4363"/>
                      <a:pt x="406" y="4354"/>
                    </a:cubicBezTo>
                    <a:lnTo>
                      <a:pt x="406" y="4354"/>
                    </a:lnTo>
                    <a:cubicBezTo>
                      <a:pt x="395" y="4370"/>
                      <a:pt x="382" y="4377"/>
                      <a:pt x="369" y="4377"/>
                    </a:cubicBezTo>
                    <a:cubicBezTo>
                      <a:pt x="362" y="4377"/>
                      <a:pt x="355" y="4377"/>
                      <a:pt x="349" y="4374"/>
                    </a:cubicBezTo>
                    <a:cubicBezTo>
                      <a:pt x="326" y="4380"/>
                      <a:pt x="299" y="4380"/>
                      <a:pt x="276" y="4380"/>
                    </a:cubicBezTo>
                    <a:cubicBezTo>
                      <a:pt x="206" y="4380"/>
                      <a:pt x="133" y="4363"/>
                      <a:pt x="63" y="4343"/>
                    </a:cubicBezTo>
                    <a:lnTo>
                      <a:pt x="36" y="4363"/>
                    </a:lnTo>
                    <a:cubicBezTo>
                      <a:pt x="120" y="4423"/>
                      <a:pt x="216" y="4480"/>
                      <a:pt x="295" y="4480"/>
                    </a:cubicBezTo>
                    <a:cubicBezTo>
                      <a:pt x="335" y="4480"/>
                      <a:pt x="372" y="4466"/>
                      <a:pt x="402" y="4437"/>
                    </a:cubicBezTo>
                    <a:lnTo>
                      <a:pt x="402" y="4437"/>
                    </a:lnTo>
                    <a:lnTo>
                      <a:pt x="329" y="4563"/>
                    </a:lnTo>
                    <a:cubicBezTo>
                      <a:pt x="505" y="4662"/>
                      <a:pt x="472" y="4646"/>
                      <a:pt x="631" y="4765"/>
                    </a:cubicBezTo>
                    <a:cubicBezTo>
                      <a:pt x="579" y="4788"/>
                      <a:pt x="519" y="4762"/>
                      <a:pt x="485" y="4799"/>
                    </a:cubicBezTo>
                    <a:cubicBezTo>
                      <a:pt x="681" y="4855"/>
                      <a:pt x="386" y="5114"/>
                      <a:pt x="508" y="5114"/>
                    </a:cubicBezTo>
                    <a:cubicBezTo>
                      <a:pt x="512" y="5114"/>
                      <a:pt x="519" y="5114"/>
                      <a:pt x="528" y="5111"/>
                    </a:cubicBezTo>
                    <a:cubicBezTo>
                      <a:pt x="548" y="5134"/>
                      <a:pt x="575" y="5144"/>
                      <a:pt x="598" y="5144"/>
                    </a:cubicBezTo>
                    <a:cubicBezTo>
                      <a:pt x="614" y="5144"/>
                      <a:pt x="631" y="5138"/>
                      <a:pt x="648" y="5134"/>
                    </a:cubicBezTo>
                    <a:cubicBezTo>
                      <a:pt x="668" y="5131"/>
                      <a:pt x="685" y="5127"/>
                      <a:pt x="701" y="5127"/>
                    </a:cubicBezTo>
                    <a:cubicBezTo>
                      <a:pt x="714" y="5127"/>
                      <a:pt x="728" y="5131"/>
                      <a:pt x="738" y="5138"/>
                    </a:cubicBezTo>
                    <a:cubicBezTo>
                      <a:pt x="721" y="5141"/>
                      <a:pt x="685" y="5151"/>
                      <a:pt x="688" y="5164"/>
                    </a:cubicBezTo>
                    <a:lnTo>
                      <a:pt x="821" y="5187"/>
                    </a:lnTo>
                    <a:cubicBezTo>
                      <a:pt x="811" y="5197"/>
                      <a:pt x="801" y="5201"/>
                      <a:pt x="787" y="5201"/>
                    </a:cubicBezTo>
                    <a:lnTo>
                      <a:pt x="754" y="5201"/>
                    </a:lnTo>
                    <a:cubicBezTo>
                      <a:pt x="734" y="5201"/>
                      <a:pt x="714" y="5207"/>
                      <a:pt x="705" y="5251"/>
                    </a:cubicBezTo>
                    <a:cubicBezTo>
                      <a:pt x="834" y="5340"/>
                      <a:pt x="930" y="5374"/>
                      <a:pt x="924" y="5500"/>
                    </a:cubicBezTo>
                    <a:cubicBezTo>
                      <a:pt x="941" y="5523"/>
                      <a:pt x="957" y="5530"/>
                      <a:pt x="973" y="5530"/>
                    </a:cubicBezTo>
                    <a:cubicBezTo>
                      <a:pt x="1004" y="5530"/>
                      <a:pt x="1030" y="5503"/>
                      <a:pt x="1053" y="5477"/>
                    </a:cubicBezTo>
                    <a:cubicBezTo>
                      <a:pt x="1080" y="5450"/>
                      <a:pt x="1100" y="5423"/>
                      <a:pt x="1117" y="5423"/>
                    </a:cubicBezTo>
                    <a:cubicBezTo>
                      <a:pt x="1126" y="5423"/>
                      <a:pt x="1133" y="5430"/>
                      <a:pt x="1140" y="5453"/>
                    </a:cubicBezTo>
                    <a:cubicBezTo>
                      <a:pt x="1063" y="5516"/>
                      <a:pt x="973" y="5590"/>
                      <a:pt x="1004" y="5662"/>
                    </a:cubicBezTo>
                    <a:lnTo>
                      <a:pt x="1010" y="5662"/>
                    </a:lnTo>
                    <a:cubicBezTo>
                      <a:pt x="1040" y="5662"/>
                      <a:pt x="1063" y="5659"/>
                      <a:pt x="1087" y="5653"/>
                    </a:cubicBezTo>
                    <a:cubicBezTo>
                      <a:pt x="1113" y="5650"/>
                      <a:pt x="1137" y="5642"/>
                      <a:pt x="1160" y="5642"/>
                    </a:cubicBezTo>
                    <a:cubicBezTo>
                      <a:pt x="1180" y="5642"/>
                      <a:pt x="1197" y="5646"/>
                      <a:pt x="1220" y="5656"/>
                    </a:cubicBezTo>
                    <a:lnTo>
                      <a:pt x="1093" y="5736"/>
                    </a:lnTo>
                    <a:cubicBezTo>
                      <a:pt x="1133" y="5789"/>
                      <a:pt x="1183" y="5819"/>
                      <a:pt x="1097" y="5882"/>
                    </a:cubicBezTo>
                    <a:cubicBezTo>
                      <a:pt x="1180" y="5892"/>
                      <a:pt x="1197" y="5925"/>
                      <a:pt x="1193" y="5965"/>
                    </a:cubicBezTo>
                    <a:lnTo>
                      <a:pt x="1213" y="5965"/>
                    </a:lnTo>
                    <a:cubicBezTo>
                      <a:pt x="1326" y="5965"/>
                      <a:pt x="1386" y="5719"/>
                      <a:pt x="1422" y="5676"/>
                    </a:cubicBezTo>
                    <a:lnTo>
                      <a:pt x="1422" y="5676"/>
                    </a:lnTo>
                    <a:cubicBezTo>
                      <a:pt x="1389" y="5815"/>
                      <a:pt x="1479" y="5825"/>
                      <a:pt x="1379" y="5981"/>
                    </a:cubicBezTo>
                    <a:lnTo>
                      <a:pt x="1292" y="5938"/>
                    </a:lnTo>
                    <a:lnTo>
                      <a:pt x="1292" y="5938"/>
                    </a:lnTo>
                    <a:cubicBezTo>
                      <a:pt x="1279" y="6073"/>
                      <a:pt x="1346" y="6073"/>
                      <a:pt x="1394" y="6073"/>
                    </a:cubicBezTo>
                    <a:cubicBezTo>
                      <a:pt x="1443" y="6073"/>
                      <a:pt x="1474" y="6073"/>
                      <a:pt x="1389" y="6208"/>
                    </a:cubicBezTo>
                    <a:cubicBezTo>
                      <a:pt x="1369" y="6184"/>
                      <a:pt x="1332" y="6168"/>
                      <a:pt x="1296" y="6168"/>
                    </a:cubicBezTo>
                    <a:cubicBezTo>
                      <a:pt x="1260" y="6168"/>
                      <a:pt x="1220" y="6188"/>
                      <a:pt x="1200" y="6228"/>
                    </a:cubicBezTo>
                    <a:cubicBezTo>
                      <a:pt x="1240" y="6240"/>
                      <a:pt x="1283" y="6244"/>
                      <a:pt x="1326" y="6251"/>
                    </a:cubicBezTo>
                    <a:cubicBezTo>
                      <a:pt x="1319" y="6260"/>
                      <a:pt x="1312" y="6264"/>
                      <a:pt x="1306" y="6264"/>
                    </a:cubicBezTo>
                    <a:lnTo>
                      <a:pt x="1292" y="6264"/>
                    </a:lnTo>
                    <a:cubicBezTo>
                      <a:pt x="1289" y="6260"/>
                      <a:pt x="1286" y="6260"/>
                      <a:pt x="1283" y="6260"/>
                    </a:cubicBezTo>
                    <a:cubicBezTo>
                      <a:pt x="1272" y="6260"/>
                      <a:pt x="1266" y="6268"/>
                      <a:pt x="1266" y="6291"/>
                    </a:cubicBezTo>
                    <a:cubicBezTo>
                      <a:pt x="1309" y="6291"/>
                      <a:pt x="1406" y="6280"/>
                      <a:pt x="1456" y="6264"/>
                    </a:cubicBezTo>
                    <a:lnTo>
                      <a:pt x="1456" y="6264"/>
                    </a:lnTo>
                    <a:lnTo>
                      <a:pt x="1449" y="6268"/>
                    </a:lnTo>
                    <a:cubicBezTo>
                      <a:pt x="1488" y="6300"/>
                      <a:pt x="1532" y="6337"/>
                      <a:pt x="1575" y="6367"/>
                    </a:cubicBezTo>
                    <a:lnTo>
                      <a:pt x="1568" y="6367"/>
                    </a:lnTo>
                    <a:cubicBezTo>
                      <a:pt x="1548" y="6367"/>
                      <a:pt x="1525" y="6387"/>
                      <a:pt x="1542" y="6407"/>
                    </a:cubicBezTo>
                    <a:lnTo>
                      <a:pt x="1678" y="6427"/>
                    </a:lnTo>
                    <a:cubicBezTo>
                      <a:pt x="1631" y="6433"/>
                      <a:pt x="1625" y="6490"/>
                      <a:pt x="1651" y="6540"/>
                    </a:cubicBezTo>
                    <a:cubicBezTo>
                      <a:pt x="1668" y="6567"/>
                      <a:pt x="1688" y="6573"/>
                      <a:pt x="1708" y="6573"/>
                    </a:cubicBezTo>
                    <a:cubicBezTo>
                      <a:pt x="1744" y="6573"/>
                      <a:pt x="1784" y="6550"/>
                      <a:pt x="1821" y="6527"/>
                    </a:cubicBezTo>
                    <a:cubicBezTo>
                      <a:pt x="1858" y="6503"/>
                      <a:pt x="1890" y="6480"/>
                      <a:pt x="1914" y="6480"/>
                    </a:cubicBezTo>
                    <a:cubicBezTo>
                      <a:pt x="1930" y="6480"/>
                      <a:pt x="1944" y="6496"/>
                      <a:pt x="1944" y="6540"/>
                    </a:cubicBezTo>
                    <a:cubicBezTo>
                      <a:pt x="1941" y="6533"/>
                      <a:pt x="1934" y="6533"/>
                      <a:pt x="1930" y="6533"/>
                    </a:cubicBezTo>
                    <a:lnTo>
                      <a:pt x="1921" y="6533"/>
                    </a:lnTo>
                    <a:cubicBezTo>
                      <a:pt x="1918" y="6533"/>
                      <a:pt x="1910" y="6533"/>
                      <a:pt x="1907" y="6530"/>
                    </a:cubicBezTo>
                    <a:lnTo>
                      <a:pt x="1907" y="6530"/>
                    </a:lnTo>
                    <a:lnTo>
                      <a:pt x="1914" y="6616"/>
                    </a:lnTo>
                    <a:cubicBezTo>
                      <a:pt x="1964" y="6553"/>
                      <a:pt x="2007" y="6533"/>
                      <a:pt x="2047" y="6533"/>
                    </a:cubicBezTo>
                    <a:cubicBezTo>
                      <a:pt x="2083" y="6533"/>
                      <a:pt x="2117" y="6550"/>
                      <a:pt x="2150" y="6570"/>
                    </a:cubicBezTo>
                    <a:cubicBezTo>
                      <a:pt x="2183" y="6590"/>
                      <a:pt x="2217" y="6603"/>
                      <a:pt x="2249" y="6603"/>
                    </a:cubicBezTo>
                    <a:cubicBezTo>
                      <a:pt x="2293" y="6603"/>
                      <a:pt x="2339" y="6579"/>
                      <a:pt x="2382" y="6507"/>
                    </a:cubicBezTo>
                    <a:lnTo>
                      <a:pt x="2382" y="6507"/>
                    </a:lnTo>
                    <a:cubicBezTo>
                      <a:pt x="2382" y="6656"/>
                      <a:pt x="2353" y="6576"/>
                      <a:pt x="2186" y="6656"/>
                    </a:cubicBezTo>
                    <a:lnTo>
                      <a:pt x="2213" y="6772"/>
                    </a:lnTo>
                    <a:cubicBezTo>
                      <a:pt x="2183" y="6766"/>
                      <a:pt x="2166" y="6736"/>
                      <a:pt x="2126" y="6736"/>
                    </a:cubicBezTo>
                    <a:lnTo>
                      <a:pt x="2117" y="6736"/>
                    </a:lnTo>
                    <a:cubicBezTo>
                      <a:pt x="2130" y="6812"/>
                      <a:pt x="2173" y="6839"/>
                      <a:pt x="2226" y="6839"/>
                    </a:cubicBezTo>
                    <a:cubicBezTo>
                      <a:pt x="2289" y="6839"/>
                      <a:pt x="2369" y="6799"/>
                      <a:pt x="2416" y="6772"/>
                    </a:cubicBezTo>
                    <a:lnTo>
                      <a:pt x="2416" y="6772"/>
                    </a:lnTo>
                    <a:cubicBezTo>
                      <a:pt x="2433" y="6835"/>
                      <a:pt x="2276" y="6975"/>
                      <a:pt x="2416" y="6978"/>
                    </a:cubicBezTo>
                    <a:lnTo>
                      <a:pt x="2433" y="6978"/>
                    </a:lnTo>
                    <a:cubicBezTo>
                      <a:pt x="2512" y="6978"/>
                      <a:pt x="2525" y="6926"/>
                      <a:pt x="2532" y="6872"/>
                    </a:cubicBezTo>
                    <a:cubicBezTo>
                      <a:pt x="2539" y="6819"/>
                      <a:pt x="2539" y="6766"/>
                      <a:pt x="2588" y="6766"/>
                    </a:cubicBezTo>
                    <a:lnTo>
                      <a:pt x="2592" y="6766"/>
                    </a:lnTo>
                    <a:lnTo>
                      <a:pt x="2592" y="6945"/>
                    </a:lnTo>
                    <a:cubicBezTo>
                      <a:pt x="2622" y="6935"/>
                      <a:pt x="2648" y="6932"/>
                      <a:pt x="2672" y="6932"/>
                    </a:cubicBezTo>
                    <a:cubicBezTo>
                      <a:pt x="2781" y="6932"/>
                      <a:pt x="2835" y="7021"/>
                      <a:pt x="2914" y="7071"/>
                    </a:cubicBezTo>
                    <a:cubicBezTo>
                      <a:pt x="2944" y="7068"/>
                      <a:pt x="2961" y="7055"/>
                      <a:pt x="2974" y="7041"/>
                    </a:cubicBezTo>
                    <a:cubicBezTo>
                      <a:pt x="2994" y="7061"/>
                      <a:pt x="3017" y="7071"/>
                      <a:pt x="3044" y="7071"/>
                    </a:cubicBezTo>
                    <a:cubicBezTo>
                      <a:pt x="3083" y="7071"/>
                      <a:pt x="3123" y="7052"/>
                      <a:pt x="3166" y="7035"/>
                    </a:cubicBezTo>
                    <a:cubicBezTo>
                      <a:pt x="3206" y="7018"/>
                      <a:pt x="3246" y="6998"/>
                      <a:pt x="3276" y="6998"/>
                    </a:cubicBezTo>
                    <a:cubicBezTo>
                      <a:pt x="3293" y="6998"/>
                      <a:pt x="3306" y="7005"/>
                      <a:pt x="3319" y="7015"/>
                    </a:cubicBezTo>
                    <a:cubicBezTo>
                      <a:pt x="3290" y="7045"/>
                      <a:pt x="3350" y="7125"/>
                      <a:pt x="3353" y="7165"/>
                    </a:cubicBezTo>
                    <a:lnTo>
                      <a:pt x="3522" y="7088"/>
                    </a:lnTo>
                    <a:lnTo>
                      <a:pt x="3522" y="7088"/>
                    </a:lnTo>
                    <a:cubicBezTo>
                      <a:pt x="3453" y="7121"/>
                      <a:pt x="3442" y="7214"/>
                      <a:pt x="3413" y="7297"/>
                    </a:cubicBezTo>
                    <a:cubicBezTo>
                      <a:pt x="3469" y="7297"/>
                      <a:pt x="3499" y="7251"/>
                      <a:pt x="3536" y="7244"/>
                    </a:cubicBezTo>
                    <a:lnTo>
                      <a:pt x="3536" y="7244"/>
                    </a:lnTo>
                    <a:cubicBezTo>
                      <a:pt x="3512" y="7274"/>
                      <a:pt x="3485" y="7304"/>
                      <a:pt x="3509" y="7351"/>
                    </a:cubicBezTo>
                    <a:cubicBezTo>
                      <a:pt x="3572" y="7304"/>
                      <a:pt x="3635" y="7260"/>
                      <a:pt x="3695" y="7211"/>
                    </a:cubicBezTo>
                    <a:cubicBezTo>
                      <a:pt x="3685" y="7191"/>
                      <a:pt x="3665" y="7188"/>
                      <a:pt x="3652" y="7181"/>
                    </a:cubicBezTo>
                    <a:lnTo>
                      <a:pt x="3655" y="7181"/>
                    </a:lnTo>
                    <a:cubicBezTo>
                      <a:pt x="3665" y="7181"/>
                      <a:pt x="3681" y="7174"/>
                      <a:pt x="3701" y="7171"/>
                    </a:cubicBezTo>
                    <a:cubicBezTo>
                      <a:pt x="3718" y="7168"/>
                      <a:pt x="3741" y="7161"/>
                      <a:pt x="3761" y="7161"/>
                    </a:cubicBezTo>
                    <a:cubicBezTo>
                      <a:pt x="3792" y="7161"/>
                      <a:pt x="3821" y="7171"/>
                      <a:pt x="3844" y="7205"/>
                    </a:cubicBezTo>
                    <a:cubicBezTo>
                      <a:pt x="3838" y="7237"/>
                      <a:pt x="3818" y="7274"/>
                      <a:pt x="3811" y="7311"/>
                    </a:cubicBezTo>
                    <a:cubicBezTo>
                      <a:pt x="3795" y="7274"/>
                      <a:pt x="3781" y="7260"/>
                      <a:pt x="3768" y="7260"/>
                    </a:cubicBezTo>
                    <a:cubicBezTo>
                      <a:pt x="3741" y="7260"/>
                      <a:pt x="3718" y="7314"/>
                      <a:pt x="3698" y="7360"/>
                    </a:cubicBezTo>
                    <a:cubicBezTo>
                      <a:pt x="3715" y="7357"/>
                      <a:pt x="3725" y="7357"/>
                      <a:pt x="3735" y="7357"/>
                    </a:cubicBezTo>
                    <a:cubicBezTo>
                      <a:pt x="3801" y="7357"/>
                      <a:pt x="3735" y="7394"/>
                      <a:pt x="3784" y="7453"/>
                    </a:cubicBezTo>
                    <a:cubicBezTo>
                      <a:pt x="3878" y="7450"/>
                      <a:pt x="3911" y="7331"/>
                      <a:pt x="3888" y="7251"/>
                    </a:cubicBezTo>
                    <a:lnTo>
                      <a:pt x="3888" y="7251"/>
                    </a:lnTo>
                    <a:cubicBezTo>
                      <a:pt x="3931" y="7271"/>
                      <a:pt x="3961" y="7280"/>
                      <a:pt x="3988" y="7280"/>
                    </a:cubicBezTo>
                    <a:cubicBezTo>
                      <a:pt x="4024" y="7280"/>
                      <a:pt x="4057" y="7260"/>
                      <a:pt x="4107" y="7208"/>
                    </a:cubicBezTo>
                    <a:lnTo>
                      <a:pt x="4107" y="7208"/>
                    </a:lnTo>
                    <a:lnTo>
                      <a:pt x="4097" y="7334"/>
                    </a:lnTo>
                    <a:lnTo>
                      <a:pt x="4097" y="7334"/>
                    </a:lnTo>
                    <a:lnTo>
                      <a:pt x="4183" y="7288"/>
                    </a:lnTo>
                    <a:lnTo>
                      <a:pt x="4120" y="7447"/>
                    </a:lnTo>
                    <a:cubicBezTo>
                      <a:pt x="4143" y="7457"/>
                      <a:pt x="4160" y="7460"/>
                      <a:pt x="4170" y="7460"/>
                    </a:cubicBezTo>
                    <a:cubicBezTo>
                      <a:pt x="4220" y="7460"/>
                      <a:pt x="4220" y="7414"/>
                      <a:pt x="4227" y="7367"/>
                    </a:cubicBezTo>
                    <a:cubicBezTo>
                      <a:pt x="4230" y="7320"/>
                      <a:pt x="4237" y="7277"/>
                      <a:pt x="4296" y="7277"/>
                    </a:cubicBezTo>
                    <a:cubicBezTo>
                      <a:pt x="4310" y="7277"/>
                      <a:pt x="4323" y="7277"/>
                      <a:pt x="4336" y="7280"/>
                    </a:cubicBezTo>
                    <a:lnTo>
                      <a:pt x="4353" y="7390"/>
                    </a:lnTo>
                    <a:cubicBezTo>
                      <a:pt x="4406" y="7351"/>
                      <a:pt x="4413" y="7228"/>
                      <a:pt x="4449" y="7228"/>
                    </a:cubicBezTo>
                    <a:cubicBezTo>
                      <a:pt x="4462" y="7228"/>
                      <a:pt x="4476" y="7241"/>
                      <a:pt x="4496" y="7271"/>
                    </a:cubicBezTo>
                    <a:cubicBezTo>
                      <a:pt x="4552" y="7191"/>
                      <a:pt x="4350" y="7134"/>
                      <a:pt x="4506" y="7085"/>
                    </a:cubicBezTo>
                    <a:lnTo>
                      <a:pt x="4506" y="7085"/>
                    </a:lnTo>
                    <a:cubicBezTo>
                      <a:pt x="4546" y="7138"/>
                      <a:pt x="4619" y="7171"/>
                      <a:pt x="4669" y="7178"/>
                    </a:cubicBezTo>
                    <a:cubicBezTo>
                      <a:pt x="4701" y="7121"/>
                      <a:pt x="4626" y="7075"/>
                      <a:pt x="4586" y="7075"/>
                    </a:cubicBezTo>
                    <a:lnTo>
                      <a:pt x="4582" y="7075"/>
                    </a:lnTo>
                    <a:cubicBezTo>
                      <a:pt x="4606" y="7065"/>
                      <a:pt x="4622" y="7061"/>
                      <a:pt x="4642" y="7061"/>
                    </a:cubicBezTo>
                    <a:cubicBezTo>
                      <a:pt x="4701" y="7061"/>
                      <a:pt x="4745" y="7111"/>
                      <a:pt x="4785" y="7161"/>
                    </a:cubicBezTo>
                    <a:cubicBezTo>
                      <a:pt x="4825" y="7211"/>
                      <a:pt x="4861" y="7260"/>
                      <a:pt x="4908" y="7260"/>
                    </a:cubicBezTo>
                    <a:cubicBezTo>
                      <a:pt x="4934" y="7260"/>
                      <a:pt x="4965" y="7244"/>
                      <a:pt x="5001" y="7205"/>
                    </a:cubicBezTo>
                    <a:cubicBezTo>
                      <a:pt x="4914" y="7161"/>
                      <a:pt x="4974" y="7025"/>
                      <a:pt x="4875" y="7025"/>
                    </a:cubicBezTo>
                    <a:cubicBezTo>
                      <a:pt x="4861" y="7025"/>
                      <a:pt x="4845" y="7028"/>
                      <a:pt x="4825" y="7035"/>
                    </a:cubicBezTo>
                    <a:cubicBezTo>
                      <a:pt x="4835" y="7018"/>
                      <a:pt x="4851" y="7012"/>
                      <a:pt x="4868" y="7012"/>
                    </a:cubicBezTo>
                    <a:cubicBezTo>
                      <a:pt x="4888" y="7012"/>
                      <a:pt x="4914" y="7021"/>
                      <a:pt x="4941" y="7032"/>
                    </a:cubicBezTo>
                    <a:cubicBezTo>
                      <a:pt x="4965" y="7038"/>
                      <a:pt x="4991" y="7048"/>
                      <a:pt x="5014" y="7048"/>
                    </a:cubicBezTo>
                    <a:cubicBezTo>
                      <a:pt x="5044" y="7048"/>
                      <a:pt x="5067" y="7035"/>
                      <a:pt x="5080" y="6989"/>
                    </a:cubicBezTo>
                    <a:lnTo>
                      <a:pt x="5080" y="6989"/>
                    </a:lnTo>
                    <a:lnTo>
                      <a:pt x="5074" y="7141"/>
                    </a:lnTo>
                    <a:cubicBezTo>
                      <a:pt x="5107" y="7134"/>
                      <a:pt x="5124" y="7075"/>
                      <a:pt x="5134" y="7048"/>
                    </a:cubicBezTo>
                    <a:lnTo>
                      <a:pt x="5167" y="7154"/>
                    </a:lnTo>
                    <a:cubicBezTo>
                      <a:pt x="5200" y="6938"/>
                      <a:pt x="5410" y="7158"/>
                      <a:pt x="5359" y="6895"/>
                    </a:cubicBezTo>
                    <a:lnTo>
                      <a:pt x="5359" y="6895"/>
                    </a:lnTo>
                    <a:cubicBezTo>
                      <a:pt x="5373" y="6955"/>
                      <a:pt x="5383" y="6975"/>
                      <a:pt x="5396" y="6975"/>
                    </a:cubicBezTo>
                    <a:cubicBezTo>
                      <a:pt x="5406" y="6975"/>
                      <a:pt x="5419" y="6952"/>
                      <a:pt x="5433" y="6932"/>
                    </a:cubicBezTo>
                    <a:cubicBezTo>
                      <a:pt x="5446" y="6912"/>
                      <a:pt x="5463" y="6889"/>
                      <a:pt x="5483" y="6889"/>
                    </a:cubicBezTo>
                    <a:cubicBezTo>
                      <a:pt x="5489" y="6889"/>
                      <a:pt x="5496" y="6892"/>
                      <a:pt x="5503" y="6895"/>
                    </a:cubicBezTo>
                    <a:cubicBezTo>
                      <a:pt x="5486" y="7061"/>
                      <a:pt x="5264" y="7015"/>
                      <a:pt x="5323" y="7185"/>
                    </a:cubicBezTo>
                    <a:cubicBezTo>
                      <a:pt x="5333" y="7191"/>
                      <a:pt x="5339" y="7194"/>
                      <a:pt x="5350" y="7194"/>
                    </a:cubicBezTo>
                    <a:cubicBezTo>
                      <a:pt x="5367" y="7194"/>
                      <a:pt x="5376" y="7181"/>
                      <a:pt x="5390" y="7168"/>
                    </a:cubicBezTo>
                    <a:cubicBezTo>
                      <a:pt x="5399" y="7154"/>
                      <a:pt x="5413" y="7141"/>
                      <a:pt x="5430" y="7141"/>
                    </a:cubicBezTo>
                    <a:cubicBezTo>
                      <a:pt x="5436" y="7141"/>
                      <a:pt x="5443" y="7141"/>
                      <a:pt x="5449" y="7145"/>
                    </a:cubicBezTo>
                    <a:cubicBezTo>
                      <a:pt x="5459" y="7128"/>
                      <a:pt x="5466" y="7115"/>
                      <a:pt x="5469" y="7115"/>
                    </a:cubicBezTo>
                    <a:lnTo>
                      <a:pt x="5469" y="7115"/>
                    </a:lnTo>
                    <a:cubicBezTo>
                      <a:pt x="5469" y="7115"/>
                      <a:pt x="5469" y="7125"/>
                      <a:pt x="5463" y="7151"/>
                    </a:cubicBezTo>
                    <a:cubicBezTo>
                      <a:pt x="5456" y="7148"/>
                      <a:pt x="5453" y="7148"/>
                      <a:pt x="5449" y="7145"/>
                    </a:cubicBezTo>
                    <a:cubicBezTo>
                      <a:pt x="5436" y="7185"/>
                      <a:pt x="5413" y="7251"/>
                      <a:pt x="5419" y="7288"/>
                    </a:cubicBezTo>
                    <a:lnTo>
                      <a:pt x="5443" y="7288"/>
                    </a:lnTo>
                    <a:cubicBezTo>
                      <a:pt x="5603" y="7288"/>
                      <a:pt x="5592" y="7075"/>
                      <a:pt x="5646" y="6995"/>
                    </a:cubicBezTo>
                    <a:lnTo>
                      <a:pt x="5646" y="6995"/>
                    </a:lnTo>
                    <a:lnTo>
                      <a:pt x="5523" y="7108"/>
                    </a:lnTo>
                    <a:cubicBezTo>
                      <a:pt x="5449" y="6938"/>
                      <a:pt x="5572" y="7045"/>
                      <a:pt x="5543" y="6898"/>
                    </a:cubicBezTo>
                    <a:lnTo>
                      <a:pt x="5543" y="6898"/>
                    </a:lnTo>
                    <a:cubicBezTo>
                      <a:pt x="5559" y="6906"/>
                      <a:pt x="5572" y="6909"/>
                      <a:pt x="5586" y="6909"/>
                    </a:cubicBezTo>
                    <a:cubicBezTo>
                      <a:pt x="5619" y="6909"/>
                      <a:pt x="5635" y="6886"/>
                      <a:pt x="5652" y="6859"/>
                    </a:cubicBezTo>
                    <a:cubicBezTo>
                      <a:pt x="5669" y="6835"/>
                      <a:pt x="5682" y="6809"/>
                      <a:pt x="5712" y="6809"/>
                    </a:cubicBezTo>
                    <a:lnTo>
                      <a:pt x="5725" y="6809"/>
                    </a:lnTo>
                    <a:cubicBezTo>
                      <a:pt x="5709" y="6815"/>
                      <a:pt x="5715" y="6832"/>
                      <a:pt x="5705" y="6842"/>
                    </a:cubicBezTo>
                    <a:cubicBezTo>
                      <a:pt x="5729" y="6826"/>
                      <a:pt x="5755" y="6819"/>
                      <a:pt x="5785" y="6819"/>
                    </a:cubicBezTo>
                    <a:cubicBezTo>
                      <a:pt x="5842" y="6819"/>
                      <a:pt x="5905" y="6846"/>
                      <a:pt x="5957" y="6875"/>
                    </a:cubicBezTo>
                    <a:cubicBezTo>
                      <a:pt x="6014" y="6902"/>
                      <a:pt x="6064" y="6929"/>
                      <a:pt x="6097" y="6929"/>
                    </a:cubicBezTo>
                    <a:cubicBezTo>
                      <a:pt x="6104" y="6929"/>
                      <a:pt x="6111" y="6929"/>
                      <a:pt x="6117" y="6922"/>
                    </a:cubicBezTo>
                    <a:cubicBezTo>
                      <a:pt x="6190" y="6895"/>
                      <a:pt x="6233" y="6736"/>
                      <a:pt x="6147" y="6702"/>
                    </a:cubicBezTo>
                    <a:cubicBezTo>
                      <a:pt x="6150" y="6693"/>
                      <a:pt x="6147" y="6689"/>
                      <a:pt x="6144" y="6689"/>
                    </a:cubicBezTo>
                    <a:cubicBezTo>
                      <a:pt x="6137" y="6689"/>
                      <a:pt x="6121" y="6706"/>
                      <a:pt x="6097" y="6722"/>
                    </a:cubicBezTo>
                    <a:cubicBezTo>
                      <a:pt x="6074" y="6739"/>
                      <a:pt x="6048" y="6752"/>
                      <a:pt x="6021" y="6752"/>
                    </a:cubicBezTo>
                    <a:cubicBezTo>
                      <a:pt x="5988" y="6752"/>
                      <a:pt x="5954" y="6726"/>
                      <a:pt x="5931" y="6642"/>
                    </a:cubicBezTo>
                    <a:lnTo>
                      <a:pt x="5931" y="6642"/>
                    </a:lnTo>
                    <a:cubicBezTo>
                      <a:pt x="5974" y="6670"/>
                      <a:pt x="6008" y="6679"/>
                      <a:pt x="6031" y="6679"/>
                    </a:cubicBezTo>
                    <a:cubicBezTo>
                      <a:pt x="6137" y="6679"/>
                      <a:pt x="6081" y="6447"/>
                      <a:pt x="6300" y="6440"/>
                    </a:cubicBezTo>
                    <a:cubicBezTo>
                      <a:pt x="6300" y="6576"/>
                      <a:pt x="6449" y="6510"/>
                      <a:pt x="6436" y="6626"/>
                    </a:cubicBezTo>
                    <a:cubicBezTo>
                      <a:pt x="6503" y="6536"/>
                      <a:pt x="6476" y="6503"/>
                      <a:pt x="6453" y="6417"/>
                    </a:cubicBezTo>
                    <a:lnTo>
                      <a:pt x="6453" y="6417"/>
                    </a:lnTo>
                    <a:lnTo>
                      <a:pt x="6540" y="6453"/>
                    </a:lnTo>
                    <a:cubicBezTo>
                      <a:pt x="6489" y="6221"/>
                      <a:pt x="6440" y="6311"/>
                      <a:pt x="6493" y="6091"/>
                    </a:cubicBezTo>
                    <a:lnTo>
                      <a:pt x="6493" y="6091"/>
                    </a:lnTo>
                    <a:cubicBezTo>
                      <a:pt x="6496" y="6188"/>
                      <a:pt x="6639" y="6111"/>
                      <a:pt x="6652" y="6191"/>
                    </a:cubicBezTo>
                    <a:cubicBezTo>
                      <a:pt x="6692" y="6151"/>
                      <a:pt x="6709" y="6098"/>
                      <a:pt x="6699" y="6038"/>
                    </a:cubicBezTo>
                    <a:cubicBezTo>
                      <a:pt x="6779" y="5842"/>
                      <a:pt x="6891" y="5961"/>
                      <a:pt x="6911" y="5749"/>
                    </a:cubicBezTo>
                    <a:lnTo>
                      <a:pt x="6859" y="5739"/>
                    </a:lnTo>
                    <a:cubicBezTo>
                      <a:pt x="6859" y="5460"/>
                      <a:pt x="7078" y="5234"/>
                      <a:pt x="7091" y="4972"/>
                    </a:cubicBezTo>
                    <a:lnTo>
                      <a:pt x="7091" y="4972"/>
                    </a:lnTo>
                    <a:lnTo>
                      <a:pt x="7031" y="5028"/>
                    </a:lnTo>
                    <a:cubicBezTo>
                      <a:pt x="7041" y="4984"/>
                      <a:pt x="7008" y="4855"/>
                      <a:pt x="7098" y="4815"/>
                    </a:cubicBezTo>
                    <a:cubicBezTo>
                      <a:pt x="7098" y="4808"/>
                      <a:pt x="7098" y="4802"/>
                      <a:pt x="7104" y="4802"/>
                    </a:cubicBezTo>
                    <a:cubicBezTo>
                      <a:pt x="7104" y="4802"/>
                      <a:pt x="7107" y="4805"/>
                      <a:pt x="7111" y="4805"/>
                    </a:cubicBezTo>
                    <a:cubicBezTo>
                      <a:pt x="7104" y="4808"/>
                      <a:pt x="7101" y="4812"/>
                      <a:pt x="7098" y="4815"/>
                    </a:cubicBezTo>
                    <a:cubicBezTo>
                      <a:pt x="7098" y="4828"/>
                      <a:pt x="7111" y="4862"/>
                      <a:pt x="7098" y="4872"/>
                    </a:cubicBezTo>
                    <a:cubicBezTo>
                      <a:pt x="7118" y="4878"/>
                      <a:pt x="7138" y="4882"/>
                      <a:pt x="7161" y="4882"/>
                    </a:cubicBezTo>
                    <a:cubicBezTo>
                      <a:pt x="7207" y="4882"/>
                      <a:pt x="7261" y="4865"/>
                      <a:pt x="7277" y="4825"/>
                    </a:cubicBezTo>
                    <a:lnTo>
                      <a:pt x="7198" y="4782"/>
                    </a:lnTo>
                    <a:lnTo>
                      <a:pt x="7267" y="4776"/>
                    </a:lnTo>
                    <a:cubicBezTo>
                      <a:pt x="7290" y="4685"/>
                      <a:pt x="7141" y="4772"/>
                      <a:pt x="7164" y="4682"/>
                    </a:cubicBezTo>
                    <a:lnTo>
                      <a:pt x="7170" y="4682"/>
                    </a:lnTo>
                    <a:cubicBezTo>
                      <a:pt x="7290" y="4682"/>
                      <a:pt x="7327" y="4589"/>
                      <a:pt x="7347" y="4489"/>
                    </a:cubicBezTo>
                    <a:cubicBezTo>
                      <a:pt x="7363" y="4390"/>
                      <a:pt x="7380" y="4283"/>
                      <a:pt x="7497" y="4254"/>
                    </a:cubicBezTo>
                    <a:cubicBezTo>
                      <a:pt x="7473" y="4240"/>
                      <a:pt x="7453" y="4237"/>
                      <a:pt x="7440" y="4237"/>
                    </a:cubicBezTo>
                    <a:cubicBezTo>
                      <a:pt x="7403" y="4237"/>
                      <a:pt x="7393" y="4267"/>
                      <a:pt x="7387" y="4297"/>
                    </a:cubicBezTo>
                    <a:cubicBezTo>
                      <a:pt x="7380" y="4327"/>
                      <a:pt x="7373" y="4357"/>
                      <a:pt x="7343" y="4357"/>
                    </a:cubicBezTo>
                    <a:cubicBezTo>
                      <a:pt x="7333" y="4357"/>
                      <a:pt x="7313" y="4350"/>
                      <a:pt x="7290" y="4337"/>
                    </a:cubicBezTo>
                    <a:cubicBezTo>
                      <a:pt x="7320" y="4314"/>
                      <a:pt x="7357" y="4307"/>
                      <a:pt x="7380" y="4247"/>
                    </a:cubicBezTo>
                    <a:lnTo>
                      <a:pt x="7380" y="4247"/>
                    </a:lnTo>
                    <a:lnTo>
                      <a:pt x="7270" y="4257"/>
                    </a:lnTo>
                    <a:cubicBezTo>
                      <a:pt x="7350" y="3995"/>
                      <a:pt x="7450" y="3878"/>
                      <a:pt x="7406" y="3629"/>
                    </a:cubicBezTo>
                    <a:lnTo>
                      <a:pt x="7406" y="3629"/>
                    </a:lnTo>
                    <a:lnTo>
                      <a:pt x="7433" y="3636"/>
                    </a:lnTo>
                    <a:cubicBezTo>
                      <a:pt x="7469" y="3543"/>
                      <a:pt x="7446" y="3492"/>
                      <a:pt x="7343" y="3466"/>
                    </a:cubicBezTo>
                    <a:cubicBezTo>
                      <a:pt x="7353" y="3463"/>
                      <a:pt x="7360" y="3460"/>
                      <a:pt x="7370" y="3460"/>
                    </a:cubicBezTo>
                    <a:cubicBezTo>
                      <a:pt x="7380" y="3460"/>
                      <a:pt x="7393" y="3466"/>
                      <a:pt x="7403" y="3469"/>
                    </a:cubicBezTo>
                    <a:cubicBezTo>
                      <a:pt x="7417" y="3472"/>
                      <a:pt x="7426" y="3476"/>
                      <a:pt x="7437" y="3476"/>
                    </a:cubicBezTo>
                    <a:cubicBezTo>
                      <a:pt x="7446" y="3476"/>
                      <a:pt x="7457" y="3472"/>
                      <a:pt x="7469" y="3463"/>
                    </a:cubicBezTo>
                    <a:cubicBezTo>
                      <a:pt x="7161" y="3350"/>
                      <a:pt x="7626" y="3104"/>
                      <a:pt x="7397" y="3044"/>
                    </a:cubicBezTo>
                    <a:cubicBezTo>
                      <a:pt x="7500" y="3027"/>
                      <a:pt x="7583" y="2964"/>
                      <a:pt x="7662" y="2898"/>
                    </a:cubicBezTo>
                    <a:cubicBezTo>
                      <a:pt x="7646" y="2828"/>
                      <a:pt x="7626" y="2759"/>
                      <a:pt x="7603" y="2689"/>
                    </a:cubicBezTo>
                    <a:cubicBezTo>
                      <a:pt x="7253" y="1622"/>
                      <a:pt x="6489" y="811"/>
                      <a:pt x="5552" y="370"/>
                    </a:cubicBezTo>
                    <a:lnTo>
                      <a:pt x="5532" y="370"/>
                    </a:lnTo>
                    <a:cubicBezTo>
                      <a:pt x="5529" y="366"/>
                      <a:pt x="5526" y="366"/>
                      <a:pt x="5519" y="366"/>
                    </a:cubicBezTo>
                    <a:lnTo>
                      <a:pt x="5512" y="366"/>
                    </a:lnTo>
                    <a:cubicBezTo>
                      <a:pt x="5503" y="359"/>
                      <a:pt x="5499" y="350"/>
                      <a:pt x="5496" y="342"/>
                    </a:cubicBezTo>
                    <a:cubicBezTo>
                      <a:pt x="5463" y="330"/>
                      <a:pt x="5426" y="313"/>
                      <a:pt x="5390" y="296"/>
                    </a:cubicBezTo>
                    <a:cubicBezTo>
                      <a:pt x="5386" y="299"/>
                      <a:pt x="5379" y="303"/>
                      <a:pt x="5376" y="303"/>
                    </a:cubicBezTo>
                    <a:cubicBezTo>
                      <a:pt x="5376" y="299"/>
                      <a:pt x="5373" y="293"/>
                      <a:pt x="5373" y="290"/>
                    </a:cubicBezTo>
                    <a:cubicBezTo>
                      <a:pt x="5327" y="270"/>
                      <a:pt x="5280" y="253"/>
                      <a:pt x="5233" y="236"/>
                    </a:cubicBezTo>
                    <a:cubicBezTo>
                      <a:pt x="5204" y="250"/>
                      <a:pt x="5177" y="276"/>
                      <a:pt x="5164" y="307"/>
                    </a:cubicBezTo>
                    <a:cubicBezTo>
                      <a:pt x="5147" y="276"/>
                      <a:pt x="5190" y="250"/>
                      <a:pt x="5200" y="227"/>
                    </a:cubicBezTo>
                    <a:cubicBezTo>
                      <a:pt x="5200" y="223"/>
                      <a:pt x="5197" y="223"/>
                      <a:pt x="5197" y="223"/>
                    </a:cubicBezTo>
                    <a:lnTo>
                      <a:pt x="5084" y="247"/>
                    </a:lnTo>
                    <a:cubicBezTo>
                      <a:pt x="5087" y="223"/>
                      <a:pt x="5094" y="207"/>
                      <a:pt x="5100" y="190"/>
                    </a:cubicBezTo>
                    <a:cubicBezTo>
                      <a:pt x="5044" y="173"/>
                      <a:pt x="4988" y="153"/>
                      <a:pt x="4928" y="140"/>
                    </a:cubicBezTo>
                    <a:lnTo>
                      <a:pt x="4928" y="137"/>
                    </a:lnTo>
                    <a:cubicBezTo>
                      <a:pt x="4752" y="90"/>
                      <a:pt x="4575" y="54"/>
                      <a:pt x="4396" y="31"/>
                    </a:cubicBezTo>
                    <a:cubicBezTo>
                      <a:pt x="4386" y="63"/>
                      <a:pt x="4339" y="90"/>
                      <a:pt x="4310" y="117"/>
                    </a:cubicBezTo>
                    <a:cubicBezTo>
                      <a:pt x="4130" y="0"/>
                      <a:pt x="3804" y="60"/>
                      <a:pt x="3678" y="3"/>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0"/>
              <p:cNvSpPr/>
              <p:nvPr/>
            </p:nvSpPr>
            <p:spPr>
              <a:xfrm>
                <a:off x="2323325" y="835050"/>
                <a:ext cx="223500" cy="225725"/>
              </a:xfrm>
              <a:custGeom>
                <a:avLst/>
                <a:gdLst/>
                <a:ahLst/>
                <a:cxnLst/>
                <a:rect l="l" t="t" r="r" b="b"/>
                <a:pathLst>
                  <a:path w="8940" h="9029" extrusionOk="0">
                    <a:moveTo>
                      <a:pt x="4606" y="124"/>
                    </a:moveTo>
                    <a:cubicBezTo>
                      <a:pt x="4613" y="127"/>
                      <a:pt x="4619" y="127"/>
                      <a:pt x="4626" y="133"/>
                    </a:cubicBezTo>
                    <a:lnTo>
                      <a:pt x="4622" y="137"/>
                    </a:lnTo>
                    <a:cubicBezTo>
                      <a:pt x="4616" y="130"/>
                      <a:pt x="4609" y="130"/>
                      <a:pt x="4606" y="124"/>
                    </a:cubicBezTo>
                    <a:close/>
                    <a:moveTo>
                      <a:pt x="5311" y="489"/>
                    </a:moveTo>
                    <a:lnTo>
                      <a:pt x="5307" y="492"/>
                    </a:lnTo>
                    <a:cubicBezTo>
                      <a:pt x="5309" y="491"/>
                      <a:pt x="5311" y="490"/>
                      <a:pt x="5314" y="489"/>
                    </a:cubicBezTo>
                    <a:lnTo>
                      <a:pt x="5314" y="489"/>
                    </a:lnTo>
                    <a:cubicBezTo>
                      <a:pt x="5313" y="489"/>
                      <a:pt x="5312" y="489"/>
                      <a:pt x="5311" y="489"/>
                    </a:cubicBezTo>
                    <a:close/>
                    <a:moveTo>
                      <a:pt x="945" y="2453"/>
                    </a:moveTo>
                    <a:lnTo>
                      <a:pt x="945" y="2453"/>
                    </a:lnTo>
                    <a:cubicBezTo>
                      <a:pt x="957" y="2459"/>
                      <a:pt x="964" y="2466"/>
                      <a:pt x="974" y="2476"/>
                    </a:cubicBezTo>
                    <a:cubicBezTo>
                      <a:pt x="954" y="2466"/>
                      <a:pt x="941" y="2470"/>
                      <a:pt x="945" y="2453"/>
                    </a:cubicBezTo>
                    <a:close/>
                    <a:moveTo>
                      <a:pt x="1048" y="4545"/>
                    </a:moveTo>
                    <a:lnTo>
                      <a:pt x="1048" y="4545"/>
                    </a:lnTo>
                    <a:cubicBezTo>
                      <a:pt x="1048" y="4545"/>
                      <a:pt x="1048" y="4546"/>
                      <a:pt x="1047" y="4546"/>
                    </a:cubicBezTo>
                    <a:cubicBezTo>
                      <a:pt x="1048" y="4546"/>
                      <a:pt x="1048" y="4545"/>
                      <a:pt x="1048" y="4545"/>
                    </a:cubicBezTo>
                    <a:close/>
                    <a:moveTo>
                      <a:pt x="901" y="4795"/>
                    </a:moveTo>
                    <a:cubicBezTo>
                      <a:pt x="937" y="4815"/>
                      <a:pt x="921" y="4845"/>
                      <a:pt x="881" y="4888"/>
                    </a:cubicBezTo>
                    <a:cubicBezTo>
                      <a:pt x="871" y="4862"/>
                      <a:pt x="871" y="4832"/>
                      <a:pt x="901" y="4795"/>
                    </a:cubicBezTo>
                    <a:close/>
                    <a:moveTo>
                      <a:pt x="1858" y="6633"/>
                    </a:moveTo>
                    <a:cubicBezTo>
                      <a:pt x="1894" y="6640"/>
                      <a:pt x="1981" y="6637"/>
                      <a:pt x="1941" y="6689"/>
                    </a:cubicBezTo>
                    <a:cubicBezTo>
                      <a:pt x="1908" y="6706"/>
                      <a:pt x="1885" y="6716"/>
                      <a:pt x="1871" y="6716"/>
                    </a:cubicBezTo>
                    <a:cubicBezTo>
                      <a:pt x="1842" y="6716"/>
                      <a:pt x="1858" y="6676"/>
                      <a:pt x="1858" y="6633"/>
                    </a:cubicBezTo>
                    <a:close/>
                    <a:moveTo>
                      <a:pt x="6852" y="8215"/>
                    </a:moveTo>
                    <a:cubicBezTo>
                      <a:pt x="6859" y="8215"/>
                      <a:pt x="6859" y="8235"/>
                      <a:pt x="6859" y="8258"/>
                    </a:cubicBezTo>
                    <a:lnTo>
                      <a:pt x="6822" y="8251"/>
                    </a:lnTo>
                    <a:cubicBezTo>
                      <a:pt x="6835" y="8224"/>
                      <a:pt x="6846" y="8215"/>
                      <a:pt x="6852" y="8215"/>
                    </a:cubicBezTo>
                    <a:close/>
                    <a:moveTo>
                      <a:pt x="4553" y="1"/>
                    </a:moveTo>
                    <a:cubicBezTo>
                      <a:pt x="4523" y="1"/>
                      <a:pt x="4493" y="7"/>
                      <a:pt x="4469" y="24"/>
                    </a:cubicBezTo>
                    <a:lnTo>
                      <a:pt x="4457" y="24"/>
                    </a:lnTo>
                    <a:cubicBezTo>
                      <a:pt x="4433" y="24"/>
                      <a:pt x="4406" y="41"/>
                      <a:pt x="4386" y="57"/>
                    </a:cubicBezTo>
                    <a:cubicBezTo>
                      <a:pt x="4363" y="73"/>
                      <a:pt x="4350" y="90"/>
                      <a:pt x="4350" y="90"/>
                    </a:cubicBezTo>
                    <a:cubicBezTo>
                      <a:pt x="4346" y="90"/>
                      <a:pt x="4354" y="84"/>
                      <a:pt x="4363" y="67"/>
                    </a:cubicBezTo>
                    <a:lnTo>
                      <a:pt x="4363" y="67"/>
                    </a:lnTo>
                    <a:lnTo>
                      <a:pt x="4157" y="144"/>
                    </a:lnTo>
                    <a:lnTo>
                      <a:pt x="4150" y="117"/>
                    </a:lnTo>
                    <a:lnTo>
                      <a:pt x="4147" y="117"/>
                    </a:lnTo>
                    <a:cubicBezTo>
                      <a:pt x="4041" y="117"/>
                      <a:pt x="3941" y="180"/>
                      <a:pt x="3839" y="217"/>
                    </a:cubicBezTo>
                    <a:cubicBezTo>
                      <a:pt x="3782" y="237"/>
                      <a:pt x="3725" y="250"/>
                      <a:pt x="3665" y="250"/>
                    </a:cubicBezTo>
                    <a:cubicBezTo>
                      <a:pt x="3609" y="250"/>
                      <a:pt x="3549" y="240"/>
                      <a:pt x="3483" y="213"/>
                    </a:cubicBezTo>
                    <a:cubicBezTo>
                      <a:pt x="3423" y="260"/>
                      <a:pt x="3360" y="309"/>
                      <a:pt x="3237" y="309"/>
                    </a:cubicBezTo>
                    <a:lnTo>
                      <a:pt x="3190" y="233"/>
                    </a:lnTo>
                    <a:cubicBezTo>
                      <a:pt x="3114" y="283"/>
                      <a:pt x="2898" y="243"/>
                      <a:pt x="2891" y="343"/>
                    </a:cubicBezTo>
                    <a:cubicBezTo>
                      <a:pt x="2848" y="300"/>
                      <a:pt x="2805" y="280"/>
                      <a:pt x="2759" y="280"/>
                    </a:cubicBezTo>
                    <a:cubicBezTo>
                      <a:pt x="2595" y="280"/>
                      <a:pt x="2416" y="489"/>
                      <a:pt x="2293" y="516"/>
                    </a:cubicBezTo>
                    <a:lnTo>
                      <a:pt x="2346" y="622"/>
                    </a:lnTo>
                    <a:cubicBezTo>
                      <a:pt x="2244" y="671"/>
                      <a:pt x="2170" y="762"/>
                      <a:pt x="2084" y="871"/>
                    </a:cubicBezTo>
                    <a:lnTo>
                      <a:pt x="2147" y="955"/>
                    </a:lnTo>
                    <a:cubicBezTo>
                      <a:pt x="2097" y="1081"/>
                      <a:pt x="1865" y="1067"/>
                      <a:pt x="1725" y="1187"/>
                    </a:cubicBezTo>
                    <a:cubicBezTo>
                      <a:pt x="1708" y="1150"/>
                      <a:pt x="1752" y="1130"/>
                      <a:pt x="1791" y="1127"/>
                    </a:cubicBezTo>
                    <a:cubicBezTo>
                      <a:pt x="1778" y="1127"/>
                      <a:pt x="1762" y="1124"/>
                      <a:pt x="1748" y="1124"/>
                    </a:cubicBezTo>
                    <a:cubicBezTo>
                      <a:pt x="1618" y="1124"/>
                      <a:pt x="1563" y="1227"/>
                      <a:pt x="1523" y="1333"/>
                    </a:cubicBezTo>
                    <a:cubicBezTo>
                      <a:pt x="1476" y="1449"/>
                      <a:pt x="1433" y="1562"/>
                      <a:pt x="1310" y="1579"/>
                    </a:cubicBezTo>
                    <a:cubicBezTo>
                      <a:pt x="1307" y="1642"/>
                      <a:pt x="1270" y="1659"/>
                      <a:pt x="1230" y="1668"/>
                    </a:cubicBezTo>
                    <a:cubicBezTo>
                      <a:pt x="1230" y="1665"/>
                      <a:pt x="1233" y="1662"/>
                      <a:pt x="1233" y="1656"/>
                    </a:cubicBezTo>
                    <a:lnTo>
                      <a:pt x="1233" y="1656"/>
                    </a:lnTo>
                    <a:cubicBezTo>
                      <a:pt x="1227" y="1662"/>
                      <a:pt x="1224" y="1665"/>
                      <a:pt x="1220" y="1672"/>
                    </a:cubicBezTo>
                    <a:cubicBezTo>
                      <a:pt x="1190" y="1679"/>
                      <a:pt x="1157" y="1679"/>
                      <a:pt x="1130" y="1688"/>
                    </a:cubicBezTo>
                    <a:lnTo>
                      <a:pt x="1137" y="1688"/>
                    </a:lnTo>
                    <a:cubicBezTo>
                      <a:pt x="1167" y="1688"/>
                      <a:pt x="1193" y="1685"/>
                      <a:pt x="1210" y="1679"/>
                    </a:cubicBezTo>
                    <a:lnTo>
                      <a:pt x="1210" y="1679"/>
                    </a:lnTo>
                    <a:cubicBezTo>
                      <a:pt x="1190" y="1708"/>
                      <a:pt x="1157" y="1762"/>
                      <a:pt x="1144" y="1821"/>
                    </a:cubicBezTo>
                    <a:lnTo>
                      <a:pt x="1040" y="1772"/>
                    </a:lnTo>
                    <a:lnTo>
                      <a:pt x="1034" y="1782"/>
                    </a:lnTo>
                    <a:cubicBezTo>
                      <a:pt x="964" y="1801"/>
                      <a:pt x="1047" y="1848"/>
                      <a:pt x="1130" y="1881"/>
                    </a:cubicBezTo>
                    <a:cubicBezTo>
                      <a:pt x="1127" y="1912"/>
                      <a:pt x="1130" y="1944"/>
                      <a:pt x="1140" y="1978"/>
                    </a:cubicBezTo>
                    <a:cubicBezTo>
                      <a:pt x="1117" y="1967"/>
                      <a:pt x="1100" y="1964"/>
                      <a:pt x="1084" y="1964"/>
                    </a:cubicBezTo>
                    <a:cubicBezTo>
                      <a:pt x="1051" y="1964"/>
                      <a:pt x="1044" y="1994"/>
                      <a:pt x="1034" y="2024"/>
                    </a:cubicBezTo>
                    <a:cubicBezTo>
                      <a:pt x="1027" y="2054"/>
                      <a:pt x="1014" y="2084"/>
                      <a:pt x="971" y="2084"/>
                    </a:cubicBezTo>
                    <a:cubicBezTo>
                      <a:pt x="954" y="2084"/>
                      <a:pt x="937" y="2081"/>
                      <a:pt x="914" y="2074"/>
                    </a:cubicBezTo>
                    <a:lnTo>
                      <a:pt x="914" y="2074"/>
                    </a:lnTo>
                    <a:cubicBezTo>
                      <a:pt x="941" y="2114"/>
                      <a:pt x="914" y="2180"/>
                      <a:pt x="901" y="2257"/>
                    </a:cubicBezTo>
                    <a:cubicBezTo>
                      <a:pt x="894" y="2323"/>
                      <a:pt x="897" y="2393"/>
                      <a:pt x="945" y="2450"/>
                    </a:cubicBezTo>
                    <a:cubicBezTo>
                      <a:pt x="894" y="2486"/>
                      <a:pt x="848" y="2530"/>
                      <a:pt x="871" y="2602"/>
                    </a:cubicBezTo>
                    <a:lnTo>
                      <a:pt x="735" y="2559"/>
                    </a:lnTo>
                    <a:lnTo>
                      <a:pt x="735" y="2559"/>
                    </a:lnTo>
                    <a:cubicBezTo>
                      <a:pt x="765" y="2629"/>
                      <a:pt x="801" y="2692"/>
                      <a:pt x="841" y="2762"/>
                    </a:cubicBezTo>
                    <a:cubicBezTo>
                      <a:pt x="798" y="2775"/>
                      <a:pt x="761" y="2785"/>
                      <a:pt x="732" y="2785"/>
                    </a:cubicBezTo>
                    <a:cubicBezTo>
                      <a:pt x="685" y="2785"/>
                      <a:pt x="645" y="2762"/>
                      <a:pt x="609" y="2685"/>
                    </a:cubicBezTo>
                    <a:lnTo>
                      <a:pt x="609" y="2685"/>
                    </a:lnTo>
                    <a:cubicBezTo>
                      <a:pt x="678" y="2938"/>
                      <a:pt x="598" y="2861"/>
                      <a:pt x="685" y="3074"/>
                    </a:cubicBezTo>
                    <a:lnTo>
                      <a:pt x="606" y="3031"/>
                    </a:lnTo>
                    <a:lnTo>
                      <a:pt x="606" y="3031"/>
                    </a:lnTo>
                    <a:cubicBezTo>
                      <a:pt x="589" y="3091"/>
                      <a:pt x="672" y="3220"/>
                      <a:pt x="592" y="3227"/>
                    </a:cubicBezTo>
                    <a:cubicBezTo>
                      <a:pt x="370" y="3297"/>
                      <a:pt x="386" y="3841"/>
                      <a:pt x="196" y="4164"/>
                    </a:cubicBezTo>
                    <a:cubicBezTo>
                      <a:pt x="223" y="4160"/>
                      <a:pt x="247" y="4160"/>
                      <a:pt x="259" y="4160"/>
                    </a:cubicBezTo>
                    <a:cubicBezTo>
                      <a:pt x="396" y="4160"/>
                      <a:pt x="83" y="4320"/>
                      <a:pt x="276" y="4344"/>
                    </a:cubicBezTo>
                    <a:cubicBezTo>
                      <a:pt x="236" y="4357"/>
                      <a:pt x="207" y="4380"/>
                      <a:pt x="177" y="4380"/>
                    </a:cubicBezTo>
                    <a:cubicBezTo>
                      <a:pt x="157" y="4380"/>
                      <a:pt x="140" y="4373"/>
                      <a:pt x="120" y="4350"/>
                    </a:cubicBezTo>
                    <a:lnTo>
                      <a:pt x="120" y="4350"/>
                    </a:lnTo>
                    <a:cubicBezTo>
                      <a:pt x="180" y="4530"/>
                      <a:pt x="7" y="4626"/>
                      <a:pt x="193" y="4746"/>
                    </a:cubicBezTo>
                    <a:cubicBezTo>
                      <a:pt x="183" y="4749"/>
                      <a:pt x="173" y="4749"/>
                      <a:pt x="163" y="4749"/>
                    </a:cubicBezTo>
                    <a:cubicBezTo>
                      <a:pt x="143" y="4749"/>
                      <a:pt x="130" y="4743"/>
                      <a:pt x="117" y="4739"/>
                    </a:cubicBezTo>
                    <a:cubicBezTo>
                      <a:pt x="103" y="4732"/>
                      <a:pt x="90" y="4726"/>
                      <a:pt x="77" y="4726"/>
                    </a:cubicBezTo>
                    <a:cubicBezTo>
                      <a:pt x="70" y="4726"/>
                      <a:pt x="67" y="4726"/>
                      <a:pt x="60" y="4729"/>
                    </a:cubicBezTo>
                    <a:cubicBezTo>
                      <a:pt x="77" y="4746"/>
                      <a:pt x="117" y="4782"/>
                      <a:pt x="83" y="4806"/>
                    </a:cubicBezTo>
                    <a:cubicBezTo>
                      <a:pt x="77" y="4809"/>
                      <a:pt x="70" y="4812"/>
                      <a:pt x="63" y="4812"/>
                    </a:cubicBezTo>
                    <a:cubicBezTo>
                      <a:pt x="37" y="4812"/>
                      <a:pt x="23" y="4778"/>
                      <a:pt x="0" y="4752"/>
                    </a:cubicBezTo>
                    <a:lnTo>
                      <a:pt x="0" y="4752"/>
                    </a:lnTo>
                    <a:cubicBezTo>
                      <a:pt x="17" y="4918"/>
                      <a:pt x="170" y="4942"/>
                      <a:pt x="333" y="4942"/>
                    </a:cubicBezTo>
                    <a:cubicBezTo>
                      <a:pt x="356" y="4942"/>
                      <a:pt x="379" y="4938"/>
                      <a:pt x="402" y="4938"/>
                    </a:cubicBezTo>
                    <a:cubicBezTo>
                      <a:pt x="319" y="5038"/>
                      <a:pt x="339" y="5085"/>
                      <a:pt x="469" y="5128"/>
                    </a:cubicBezTo>
                    <a:cubicBezTo>
                      <a:pt x="439" y="5151"/>
                      <a:pt x="406" y="5181"/>
                      <a:pt x="376" y="5181"/>
                    </a:cubicBezTo>
                    <a:cubicBezTo>
                      <a:pt x="356" y="5181"/>
                      <a:pt x="336" y="5164"/>
                      <a:pt x="322" y="5121"/>
                    </a:cubicBezTo>
                    <a:lnTo>
                      <a:pt x="322" y="5121"/>
                    </a:lnTo>
                    <a:cubicBezTo>
                      <a:pt x="322" y="5177"/>
                      <a:pt x="299" y="5490"/>
                      <a:pt x="429" y="5490"/>
                    </a:cubicBezTo>
                    <a:lnTo>
                      <a:pt x="446" y="5490"/>
                    </a:lnTo>
                    <a:cubicBezTo>
                      <a:pt x="413" y="5516"/>
                      <a:pt x="459" y="5576"/>
                      <a:pt x="479" y="5583"/>
                    </a:cubicBezTo>
                    <a:cubicBezTo>
                      <a:pt x="506" y="5719"/>
                      <a:pt x="496" y="5735"/>
                      <a:pt x="546" y="5862"/>
                    </a:cubicBezTo>
                    <a:lnTo>
                      <a:pt x="559" y="5819"/>
                    </a:lnTo>
                    <a:lnTo>
                      <a:pt x="569" y="5819"/>
                    </a:lnTo>
                    <a:cubicBezTo>
                      <a:pt x="738" y="5819"/>
                      <a:pt x="632" y="5912"/>
                      <a:pt x="689" y="6005"/>
                    </a:cubicBezTo>
                    <a:lnTo>
                      <a:pt x="672" y="6008"/>
                    </a:lnTo>
                    <a:cubicBezTo>
                      <a:pt x="641" y="6284"/>
                      <a:pt x="758" y="6082"/>
                      <a:pt x="728" y="6364"/>
                    </a:cubicBezTo>
                    <a:lnTo>
                      <a:pt x="818" y="6307"/>
                    </a:lnTo>
                    <a:cubicBezTo>
                      <a:pt x="845" y="6298"/>
                      <a:pt x="861" y="6294"/>
                      <a:pt x="878" y="6294"/>
                    </a:cubicBezTo>
                    <a:cubicBezTo>
                      <a:pt x="994" y="6294"/>
                      <a:pt x="805" y="6570"/>
                      <a:pt x="937" y="6646"/>
                    </a:cubicBezTo>
                    <a:lnTo>
                      <a:pt x="971" y="6570"/>
                    </a:lnTo>
                    <a:lnTo>
                      <a:pt x="971" y="6570"/>
                    </a:lnTo>
                    <a:cubicBezTo>
                      <a:pt x="1071" y="6593"/>
                      <a:pt x="805" y="6919"/>
                      <a:pt x="825" y="7008"/>
                    </a:cubicBezTo>
                    <a:cubicBezTo>
                      <a:pt x="825" y="7015"/>
                      <a:pt x="818" y="7019"/>
                      <a:pt x="811" y="7019"/>
                    </a:cubicBezTo>
                    <a:cubicBezTo>
                      <a:pt x="798" y="7019"/>
                      <a:pt x="771" y="7002"/>
                      <a:pt x="752" y="6991"/>
                    </a:cubicBezTo>
                    <a:lnTo>
                      <a:pt x="752" y="6991"/>
                    </a:lnTo>
                    <a:cubicBezTo>
                      <a:pt x="755" y="7071"/>
                      <a:pt x="768" y="7098"/>
                      <a:pt x="788" y="7098"/>
                    </a:cubicBezTo>
                    <a:cubicBezTo>
                      <a:pt x="808" y="7098"/>
                      <a:pt x="834" y="7078"/>
                      <a:pt x="861" y="7062"/>
                    </a:cubicBezTo>
                    <a:cubicBezTo>
                      <a:pt x="888" y="7042"/>
                      <a:pt x="917" y="7025"/>
                      <a:pt x="951" y="7025"/>
                    </a:cubicBezTo>
                    <a:cubicBezTo>
                      <a:pt x="968" y="7025"/>
                      <a:pt x="988" y="7031"/>
                      <a:pt x="1004" y="7048"/>
                    </a:cubicBezTo>
                    <a:cubicBezTo>
                      <a:pt x="957" y="7118"/>
                      <a:pt x="818" y="7131"/>
                      <a:pt x="871" y="7231"/>
                    </a:cubicBezTo>
                    <a:cubicBezTo>
                      <a:pt x="858" y="7318"/>
                      <a:pt x="1263" y="7327"/>
                      <a:pt x="1247" y="7530"/>
                    </a:cubicBezTo>
                    <a:cubicBezTo>
                      <a:pt x="1263" y="7477"/>
                      <a:pt x="1287" y="7424"/>
                      <a:pt x="1346" y="7424"/>
                    </a:cubicBezTo>
                    <a:cubicBezTo>
                      <a:pt x="1353" y="7424"/>
                      <a:pt x="1366" y="7424"/>
                      <a:pt x="1376" y="7427"/>
                    </a:cubicBezTo>
                    <a:cubicBezTo>
                      <a:pt x="1459" y="7483"/>
                      <a:pt x="1429" y="7749"/>
                      <a:pt x="1578" y="7749"/>
                    </a:cubicBezTo>
                    <a:cubicBezTo>
                      <a:pt x="1592" y="7749"/>
                      <a:pt x="1612" y="7746"/>
                      <a:pt x="1632" y="7739"/>
                    </a:cubicBezTo>
                    <a:lnTo>
                      <a:pt x="1632" y="7739"/>
                    </a:lnTo>
                    <a:cubicBezTo>
                      <a:pt x="1629" y="7759"/>
                      <a:pt x="1622" y="7776"/>
                      <a:pt x="1612" y="7786"/>
                    </a:cubicBezTo>
                    <a:cubicBezTo>
                      <a:pt x="1695" y="7802"/>
                      <a:pt x="1818" y="7869"/>
                      <a:pt x="1917" y="7869"/>
                    </a:cubicBezTo>
                    <a:cubicBezTo>
                      <a:pt x="1941" y="7869"/>
                      <a:pt x="1961" y="7865"/>
                      <a:pt x="1981" y="7856"/>
                    </a:cubicBezTo>
                    <a:lnTo>
                      <a:pt x="1981" y="7856"/>
                    </a:lnTo>
                    <a:cubicBezTo>
                      <a:pt x="1891" y="8032"/>
                      <a:pt x="2031" y="8072"/>
                      <a:pt x="2157" y="8098"/>
                    </a:cubicBezTo>
                    <a:cubicBezTo>
                      <a:pt x="2283" y="8132"/>
                      <a:pt x="2403" y="8138"/>
                      <a:pt x="2313" y="8287"/>
                    </a:cubicBezTo>
                    <a:lnTo>
                      <a:pt x="2552" y="8401"/>
                    </a:lnTo>
                    <a:lnTo>
                      <a:pt x="2529" y="8431"/>
                    </a:lnTo>
                    <a:cubicBezTo>
                      <a:pt x="2586" y="8471"/>
                      <a:pt x="2632" y="8483"/>
                      <a:pt x="2675" y="8483"/>
                    </a:cubicBezTo>
                    <a:cubicBezTo>
                      <a:pt x="2742" y="8483"/>
                      <a:pt x="2799" y="8451"/>
                      <a:pt x="2851" y="8417"/>
                    </a:cubicBezTo>
                    <a:lnTo>
                      <a:pt x="2851" y="8417"/>
                    </a:lnTo>
                    <a:cubicBezTo>
                      <a:pt x="2874" y="8454"/>
                      <a:pt x="2835" y="8474"/>
                      <a:pt x="2828" y="8491"/>
                    </a:cubicBezTo>
                    <a:cubicBezTo>
                      <a:pt x="2928" y="8580"/>
                      <a:pt x="2988" y="8620"/>
                      <a:pt x="3058" y="8620"/>
                    </a:cubicBezTo>
                    <a:cubicBezTo>
                      <a:pt x="3121" y="8620"/>
                      <a:pt x="3190" y="8590"/>
                      <a:pt x="3300" y="8543"/>
                    </a:cubicBezTo>
                    <a:lnTo>
                      <a:pt x="3300" y="8543"/>
                    </a:lnTo>
                    <a:lnTo>
                      <a:pt x="3287" y="8660"/>
                    </a:lnTo>
                    <a:cubicBezTo>
                      <a:pt x="3290" y="8660"/>
                      <a:pt x="3297" y="8657"/>
                      <a:pt x="3300" y="8657"/>
                    </a:cubicBezTo>
                    <a:cubicBezTo>
                      <a:pt x="3337" y="8657"/>
                      <a:pt x="3397" y="8706"/>
                      <a:pt x="3476" y="8756"/>
                    </a:cubicBezTo>
                    <a:cubicBezTo>
                      <a:pt x="3556" y="8806"/>
                      <a:pt x="3649" y="8856"/>
                      <a:pt x="3752" y="8856"/>
                    </a:cubicBezTo>
                    <a:cubicBezTo>
                      <a:pt x="3785" y="8856"/>
                      <a:pt x="3819" y="8853"/>
                      <a:pt x="3851" y="8842"/>
                    </a:cubicBezTo>
                    <a:lnTo>
                      <a:pt x="3851" y="8842"/>
                    </a:lnTo>
                    <a:cubicBezTo>
                      <a:pt x="3848" y="8856"/>
                      <a:pt x="3839" y="8876"/>
                      <a:pt x="3819" y="8889"/>
                    </a:cubicBezTo>
                    <a:cubicBezTo>
                      <a:pt x="3845" y="8879"/>
                      <a:pt x="3871" y="8876"/>
                      <a:pt x="3898" y="8876"/>
                    </a:cubicBezTo>
                    <a:cubicBezTo>
                      <a:pt x="4018" y="8876"/>
                      <a:pt x="4141" y="8956"/>
                      <a:pt x="4254" y="8995"/>
                    </a:cubicBezTo>
                    <a:cubicBezTo>
                      <a:pt x="4307" y="9015"/>
                      <a:pt x="4354" y="9029"/>
                      <a:pt x="4397" y="9029"/>
                    </a:cubicBezTo>
                    <a:cubicBezTo>
                      <a:pt x="4476" y="9029"/>
                      <a:pt x="4543" y="8985"/>
                      <a:pt x="4573" y="8850"/>
                    </a:cubicBezTo>
                    <a:cubicBezTo>
                      <a:pt x="4629" y="8819"/>
                      <a:pt x="4685" y="8779"/>
                      <a:pt x="4742" y="8743"/>
                    </a:cubicBezTo>
                    <a:cubicBezTo>
                      <a:pt x="4523" y="8726"/>
                      <a:pt x="4772" y="8557"/>
                      <a:pt x="4676" y="8494"/>
                    </a:cubicBezTo>
                    <a:cubicBezTo>
                      <a:pt x="4682" y="8494"/>
                      <a:pt x="4693" y="8491"/>
                      <a:pt x="4699" y="8491"/>
                    </a:cubicBezTo>
                    <a:cubicBezTo>
                      <a:pt x="4779" y="8491"/>
                      <a:pt x="4892" y="8610"/>
                      <a:pt x="4799" y="8633"/>
                    </a:cubicBezTo>
                    <a:lnTo>
                      <a:pt x="4782" y="8617"/>
                    </a:lnTo>
                    <a:lnTo>
                      <a:pt x="4782" y="8617"/>
                    </a:lnTo>
                    <a:cubicBezTo>
                      <a:pt x="4756" y="8836"/>
                      <a:pt x="5061" y="8680"/>
                      <a:pt x="5071" y="8819"/>
                    </a:cubicBezTo>
                    <a:cubicBezTo>
                      <a:pt x="5513" y="8756"/>
                      <a:pt x="5972" y="8739"/>
                      <a:pt x="6374" y="8574"/>
                    </a:cubicBezTo>
                    <a:lnTo>
                      <a:pt x="6260" y="8440"/>
                    </a:lnTo>
                    <a:cubicBezTo>
                      <a:pt x="6307" y="8424"/>
                      <a:pt x="6351" y="8404"/>
                      <a:pt x="6397" y="8384"/>
                    </a:cubicBezTo>
                    <a:cubicBezTo>
                      <a:pt x="6447" y="8404"/>
                      <a:pt x="6500" y="8480"/>
                      <a:pt x="6403" y="8523"/>
                    </a:cubicBezTo>
                    <a:cubicBezTo>
                      <a:pt x="6414" y="8531"/>
                      <a:pt x="6423" y="8534"/>
                      <a:pt x="6433" y="8534"/>
                    </a:cubicBezTo>
                    <a:cubicBezTo>
                      <a:pt x="6503" y="8534"/>
                      <a:pt x="6523" y="8364"/>
                      <a:pt x="6510" y="8338"/>
                    </a:cubicBezTo>
                    <a:cubicBezTo>
                      <a:pt x="6523" y="8334"/>
                      <a:pt x="6536" y="8334"/>
                      <a:pt x="6547" y="8334"/>
                    </a:cubicBezTo>
                    <a:cubicBezTo>
                      <a:pt x="6622" y="8334"/>
                      <a:pt x="6622" y="8381"/>
                      <a:pt x="6610" y="8431"/>
                    </a:cubicBezTo>
                    <a:cubicBezTo>
                      <a:pt x="6593" y="8477"/>
                      <a:pt x="6567" y="8523"/>
                      <a:pt x="6579" y="8523"/>
                    </a:cubicBezTo>
                    <a:lnTo>
                      <a:pt x="6587" y="8523"/>
                    </a:lnTo>
                    <a:lnTo>
                      <a:pt x="6662" y="8471"/>
                    </a:lnTo>
                    <a:lnTo>
                      <a:pt x="6636" y="8464"/>
                    </a:lnTo>
                    <a:cubicBezTo>
                      <a:pt x="6666" y="8367"/>
                      <a:pt x="6639" y="8311"/>
                      <a:pt x="6749" y="8247"/>
                    </a:cubicBezTo>
                    <a:lnTo>
                      <a:pt x="6766" y="8247"/>
                    </a:lnTo>
                    <a:cubicBezTo>
                      <a:pt x="6799" y="8247"/>
                      <a:pt x="6815" y="8261"/>
                      <a:pt x="6829" y="8275"/>
                    </a:cubicBezTo>
                    <a:cubicBezTo>
                      <a:pt x="6842" y="8291"/>
                      <a:pt x="6849" y="8304"/>
                      <a:pt x="6862" y="8304"/>
                    </a:cubicBezTo>
                    <a:lnTo>
                      <a:pt x="6869" y="8304"/>
                    </a:lnTo>
                    <a:cubicBezTo>
                      <a:pt x="6872" y="8307"/>
                      <a:pt x="6872" y="8311"/>
                      <a:pt x="6875" y="8311"/>
                    </a:cubicBezTo>
                    <a:cubicBezTo>
                      <a:pt x="6886" y="8311"/>
                      <a:pt x="6895" y="8301"/>
                      <a:pt x="6912" y="8278"/>
                    </a:cubicBezTo>
                    <a:lnTo>
                      <a:pt x="7078" y="8192"/>
                    </a:lnTo>
                    <a:lnTo>
                      <a:pt x="6941" y="8118"/>
                    </a:lnTo>
                    <a:cubicBezTo>
                      <a:pt x="6975" y="8025"/>
                      <a:pt x="7088" y="8032"/>
                      <a:pt x="6941" y="7959"/>
                    </a:cubicBezTo>
                    <a:lnTo>
                      <a:pt x="6941" y="7959"/>
                    </a:lnTo>
                    <a:cubicBezTo>
                      <a:pt x="6965" y="7968"/>
                      <a:pt x="6992" y="7975"/>
                      <a:pt x="7015" y="7975"/>
                    </a:cubicBezTo>
                    <a:cubicBezTo>
                      <a:pt x="7114" y="7975"/>
                      <a:pt x="7228" y="7899"/>
                      <a:pt x="7331" y="7819"/>
                    </a:cubicBezTo>
                    <a:cubicBezTo>
                      <a:pt x="7457" y="7709"/>
                      <a:pt x="7553" y="7583"/>
                      <a:pt x="7610" y="7583"/>
                    </a:cubicBezTo>
                    <a:cubicBezTo>
                      <a:pt x="7626" y="7440"/>
                      <a:pt x="7689" y="7350"/>
                      <a:pt x="7792" y="7255"/>
                    </a:cubicBezTo>
                    <a:lnTo>
                      <a:pt x="7786" y="7255"/>
                    </a:lnTo>
                    <a:cubicBezTo>
                      <a:pt x="7736" y="7255"/>
                      <a:pt x="7623" y="7175"/>
                      <a:pt x="7709" y="7105"/>
                    </a:cubicBezTo>
                    <a:lnTo>
                      <a:pt x="7709" y="7105"/>
                    </a:lnTo>
                    <a:cubicBezTo>
                      <a:pt x="7769" y="7168"/>
                      <a:pt x="7812" y="7188"/>
                      <a:pt x="7852" y="7188"/>
                    </a:cubicBezTo>
                    <a:cubicBezTo>
                      <a:pt x="7898" y="7188"/>
                      <a:pt x="7935" y="7158"/>
                      <a:pt x="7978" y="7125"/>
                    </a:cubicBezTo>
                    <a:cubicBezTo>
                      <a:pt x="8022" y="7091"/>
                      <a:pt x="8068" y="7058"/>
                      <a:pt x="8138" y="7058"/>
                    </a:cubicBezTo>
                    <a:lnTo>
                      <a:pt x="8162" y="7058"/>
                    </a:lnTo>
                    <a:cubicBezTo>
                      <a:pt x="8048" y="7025"/>
                      <a:pt x="8327" y="6756"/>
                      <a:pt x="8098" y="6756"/>
                    </a:cubicBezTo>
                    <a:lnTo>
                      <a:pt x="8091" y="6756"/>
                    </a:lnTo>
                    <a:cubicBezTo>
                      <a:pt x="8108" y="6739"/>
                      <a:pt x="8122" y="6732"/>
                      <a:pt x="8134" y="6732"/>
                    </a:cubicBezTo>
                    <a:cubicBezTo>
                      <a:pt x="8154" y="6732"/>
                      <a:pt x="8171" y="6746"/>
                      <a:pt x="8191" y="6759"/>
                    </a:cubicBezTo>
                    <a:cubicBezTo>
                      <a:pt x="8211" y="6772"/>
                      <a:pt x="8234" y="6786"/>
                      <a:pt x="8264" y="6786"/>
                    </a:cubicBezTo>
                    <a:cubicBezTo>
                      <a:pt x="8274" y="6786"/>
                      <a:pt x="8284" y="6786"/>
                      <a:pt x="8294" y="6782"/>
                    </a:cubicBezTo>
                    <a:cubicBezTo>
                      <a:pt x="8314" y="6520"/>
                      <a:pt x="8620" y="6344"/>
                      <a:pt x="8683" y="6034"/>
                    </a:cubicBezTo>
                    <a:cubicBezTo>
                      <a:pt x="8650" y="6015"/>
                      <a:pt x="8573" y="6042"/>
                      <a:pt x="8536" y="5962"/>
                    </a:cubicBezTo>
                    <a:cubicBezTo>
                      <a:pt x="8616" y="5935"/>
                      <a:pt x="8700" y="5908"/>
                      <a:pt x="8783" y="5875"/>
                    </a:cubicBezTo>
                    <a:cubicBezTo>
                      <a:pt x="8780" y="5812"/>
                      <a:pt x="8576" y="5759"/>
                      <a:pt x="8736" y="5689"/>
                    </a:cubicBezTo>
                    <a:lnTo>
                      <a:pt x="8736" y="5689"/>
                    </a:lnTo>
                    <a:cubicBezTo>
                      <a:pt x="8723" y="5692"/>
                      <a:pt x="8706" y="5696"/>
                      <a:pt x="8689" y="5696"/>
                    </a:cubicBezTo>
                    <a:cubicBezTo>
                      <a:pt x="8666" y="5696"/>
                      <a:pt x="8643" y="5689"/>
                      <a:pt x="8640" y="5666"/>
                    </a:cubicBezTo>
                    <a:cubicBezTo>
                      <a:pt x="8812" y="5407"/>
                      <a:pt x="8823" y="5094"/>
                      <a:pt x="8815" y="4798"/>
                    </a:cubicBezTo>
                    <a:cubicBezTo>
                      <a:pt x="8812" y="4649"/>
                      <a:pt x="8819" y="4499"/>
                      <a:pt x="8826" y="4350"/>
                    </a:cubicBezTo>
                    <a:cubicBezTo>
                      <a:pt x="8839" y="4197"/>
                      <a:pt x="8875" y="4048"/>
                      <a:pt x="8939" y="3881"/>
                    </a:cubicBezTo>
                    <a:lnTo>
                      <a:pt x="8939" y="3881"/>
                    </a:lnTo>
                    <a:cubicBezTo>
                      <a:pt x="8915" y="3918"/>
                      <a:pt x="8895" y="3932"/>
                      <a:pt x="8882" y="3932"/>
                    </a:cubicBezTo>
                    <a:cubicBezTo>
                      <a:pt x="8863" y="3932"/>
                      <a:pt x="8852" y="3898"/>
                      <a:pt x="8846" y="3861"/>
                    </a:cubicBezTo>
                    <a:cubicBezTo>
                      <a:pt x="8839" y="3885"/>
                      <a:pt x="8809" y="3888"/>
                      <a:pt x="8772" y="3888"/>
                    </a:cubicBezTo>
                    <a:lnTo>
                      <a:pt x="8752" y="3888"/>
                    </a:lnTo>
                    <a:cubicBezTo>
                      <a:pt x="8733" y="3888"/>
                      <a:pt x="8713" y="3888"/>
                      <a:pt x="8693" y="3895"/>
                    </a:cubicBezTo>
                    <a:cubicBezTo>
                      <a:pt x="8729" y="3806"/>
                      <a:pt x="8769" y="3712"/>
                      <a:pt x="8800" y="3619"/>
                    </a:cubicBezTo>
                    <a:cubicBezTo>
                      <a:pt x="8643" y="3613"/>
                      <a:pt x="8716" y="3376"/>
                      <a:pt x="8587" y="3376"/>
                    </a:cubicBezTo>
                    <a:lnTo>
                      <a:pt x="8573" y="3376"/>
                    </a:lnTo>
                    <a:lnTo>
                      <a:pt x="8616" y="3447"/>
                    </a:lnTo>
                    <a:cubicBezTo>
                      <a:pt x="8603" y="3443"/>
                      <a:pt x="8587" y="3439"/>
                      <a:pt x="8573" y="3439"/>
                    </a:cubicBezTo>
                    <a:cubicBezTo>
                      <a:pt x="8487" y="3439"/>
                      <a:pt x="8410" y="3502"/>
                      <a:pt x="8331" y="3566"/>
                    </a:cubicBezTo>
                    <a:lnTo>
                      <a:pt x="8327" y="3566"/>
                    </a:lnTo>
                    <a:cubicBezTo>
                      <a:pt x="8248" y="3632"/>
                      <a:pt x="8165" y="3695"/>
                      <a:pt x="8062" y="3712"/>
                    </a:cubicBezTo>
                    <a:cubicBezTo>
                      <a:pt x="8291" y="3772"/>
                      <a:pt x="7826" y="4018"/>
                      <a:pt x="8134" y="4131"/>
                    </a:cubicBezTo>
                    <a:cubicBezTo>
                      <a:pt x="8122" y="4140"/>
                      <a:pt x="8111" y="4144"/>
                      <a:pt x="8102" y="4144"/>
                    </a:cubicBezTo>
                    <a:cubicBezTo>
                      <a:pt x="8091" y="4144"/>
                      <a:pt x="8082" y="4140"/>
                      <a:pt x="8068" y="4137"/>
                    </a:cubicBezTo>
                    <a:cubicBezTo>
                      <a:pt x="8058" y="4134"/>
                      <a:pt x="8045" y="4128"/>
                      <a:pt x="8035" y="4128"/>
                    </a:cubicBezTo>
                    <a:cubicBezTo>
                      <a:pt x="8025" y="4128"/>
                      <a:pt x="8018" y="4131"/>
                      <a:pt x="8008" y="4134"/>
                    </a:cubicBezTo>
                    <a:cubicBezTo>
                      <a:pt x="8111" y="4160"/>
                      <a:pt x="8134" y="4211"/>
                      <a:pt x="8098" y="4304"/>
                    </a:cubicBezTo>
                    <a:lnTo>
                      <a:pt x="8071" y="4297"/>
                    </a:lnTo>
                    <a:lnTo>
                      <a:pt x="8071" y="4297"/>
                    </a:lnTo>
                    <a:cubicBezTo>
                      <a:pt x="8115" y="4546"/>
                      <a:pt x="8015" y="4663"/>
                      <a:pt x="7935" y="4925"/>
                    </a:cubicBezTo>
                    <a:lnTo>
                      <a:pt x="8045" y="4915"/>
                    </a:lnTo>
                    <a:lnTo>
                      <a:pt x="8045" y="4915"/>
                    </a:lnTo>
                    <a:cubicBezTo>
                      <a:pt x="8022" y="4975"/>
                      <a:pt x="7985" y="4982"/>
                      <a:pt x="7955" y="5005"/>
                    </a:cubicBezTo>
                    <a:cubicBezTo>
                      <a:pt x="7978" y="5018"/>
                      <a:pt x="7998" y="5025"/>
                      <a:pt x="8008" y="5025"/>
                    </a:cubicBezTo>
                    <a:cubicBezTo>
                      <a:pt x="8038" y="5025"/>
                      <a:pt x="8045" y="4995"/>
                      <a:pt x="8052" y="4965"/>
                    </a:cubicBezTo>
                    <a:cubicBezTo>
                      <a:pt x="8058" y="4935"/>
                      <a:pt x="8068" y="4905"/>
                      <a:pt x="8105" y="4905"/>
                    </a:cubicBezTo>
                    <a:cubicBezTo>
                      <a:pt x="8118" y="4905"/>
                      <a:pt x="8138" y="4908"/>
                      <a:pt x="8162" y="4922"/>
                    </a:cubicBezTo>
                    <a:cubicBezTo>
                      <a:pt x="8045" y="4951"/>
                      <a:pt x="8028" y="5058"/>
                      <a:pt x="8012" y="5157"/>
                    </a:cubicBezTo>
                    <a:cubicBezTo>
                      <a:pt x="7992" y="5257"/>
                      <a:pt x="7955" y="5350"/>
                      <a:pt x="7835" y="5350"/>
                    </a:cubicBezTo>
                    <a:lnTo>
                      <a:pt x="7829" y="5350"/>
                    </a:lnTo>
                    <a:cubicBezTo>
                      <a:pt x="7806" y="5440"/>
                      <a:pt x="7955" y="5353"/>
                      <a:pt x="7932" y="5444"/>
                    </a:cubicBezTo>
                    <a:lnTo>
                      <a:pt x="7863" y="5450"/>
                    </a:lnTo>
                    <a:lnTo>
                      <a:pt x="7942" y="5493"/>
                    </a:lnTo>
                    <a:cubicBezTo>
                      <a:pt x="7926" y="5533"/>
                      <a:pt x="7872" y="5550"/>
                      <a:pt x="7826" y="5550"/>
                    </a:cubicBezTo>
                    <a:cubicBezTo>
                      <a:pt x="7803" y="5550"/>
                      <a:pt x="7783" y="5546"/>
                      <a:pt x="7763" y="5540"/>
                    </a:cubicBezTo>
                    <a:cubicBezTo>
                      <a:pt x="7776" y="5530"/>
                      <a:pt x="7763" y="5496"/>
                      <a:pt x="7763" y="5483"/>
                    </a:cubicBezTo>
                    <a:cubicBezTo>
                      <a:pt x="7673" y="5523"/>
                      <a:pt x="7706" y="5652"/>
                      <a:pt x="7696" y="5696"/>
                    </a:cubicBezTo>
                    <a:lnTo>
                      <a:pt x="7756" y="5640"/>
                    </a:lnTo>
                    <a:lnTo>
                      <a:pt x="7756" y="5640"/>
                    </a:lnTo>
                    <a:cubicBezTo>
                      <a:pt x="7743" y="5902"/>
                      <a:pt x="7524" y="6128"/>
                      <a:pt x="7524" y="6407"/>
                    </a:cubicBezTo>
                    <a:lnTo>
                      <a:pt x="7576" y="6417"/>
                    </a:lnTo>
                    <a:cubicBezTo>
                      <a:pt x="7556" y="6629"/>
                      <a:pt x="7444" y="6510"/>
                      <a:pt x="7364" y="6706"/>
                    </a:cubicBezTo>
                    <a:cubicBezTo>
                      <a:pt x="7374" y="6766"/>
                      <a:pt x="7357" y="6819"/>
                      <a:pt x="7317" y="6859"/>
                    </a:cubicBezTo>
                    <a:cubicBezTo>
                      <a:pt x="7304" y="6779"/>
                      <a:pt x="7161" y="6856"/>
                      <a:pt x="7158" y="6759"/>
                    </a:cubicBezTo>
                    <a:lnTo>
                      <a:pt x="7158" y="6759"/>
                    </a:lnTo>
                    <a:cubicBezTo>
                      <a:pt x="7105" y="6979"/>
                      <a:pt x="7154" y="6889"/>
                      <a:pt x="7205" y="7121"/>
                    </a:cubicBezTo>
                    <a:lnTo>
                      <a:pt x="7118" y="7085"/>
                    </a:lnTo>
                    <a:lnTo>
                      <a:pt x="7118" y="7085"/>
                    </a:lnTo>
                    <a:cubicBezTo>
                      <a:pt x="7141" y="7171"/>
                      <a:pt x="7168" y="7204"/>
                      <a:pt x="7101" y="7294"/>
                    </a:cubicBezTo>
                    <a:cubicBezTo>
                      <a:pt x="7114" y="7178"/>
                      <a:pt x="6965" y="7244"/>
                      <a:pt x="6965" y="7108"/>
                    </a:cubicBezTo>
                    <a:cubicBezTo>
                      <a:pt x="6746" y="7115"/>
                      <a:pt x="6802" y="7347"/>
                      <a:pt x="6696" y="7347"/>
                    </a:cubicBezTo>
                    <a:cubicBezTo>
                      <a:pt x="6673" y="7347"/>
                      <a:pt x="6639" y="7338"/>
                      <a:pt x="6596" y="7310"/>
                    </a:cubicBezTo>
                    <a:lnTo>
                      <a:pt x="6596" y="7310"/>
                    </a:lnTo>
                    <a:cubicBezTo>
                      <a:pt x="6619" y="7394"/>
                      <a:pt x="6653" y="7420"/>
                      <a:pt x="6686" y="7420"/>
                    </a:cubicBezTo>
                    <a:cubicBezTo>
                      <a:pt x="6713" y="7420"/>
                      <a:pt x="6739" y="7407"/>
                      <a:pt x="6762" y="7390"/>
                    </a:cubicBezTo>
                    <a:cubicBezTo>
                      <a:pt x="6786" y="7374"/>
                      <a:pt x="6802" y="7357"/>
                      <a:pt x="6809" y="7357"/>
                    </a:cubicBezTo>
                    <a:cubicBezTo>
                      <a:pt x="6812" y="7357"/>
                      <a:pt x="6815" y="7361"/>
                      <a:pt x="6812" y="7370"/>
                    </a:cubicBezTo>
                    <a:cubicBezTo>
                      <a:pt x="6898" y="7404"/>
                      <a:pt x="6855" y="7563"/>
                      <a:pt x="6782" y="7590"/>
                    </a:cubicBezTo>
                    <a:cubicBezTo>
                      <a:pt x="6776" y="7597"/>
                      <a:pt x="6769" y="7597"/>
                      <a:pt x="6762" y="7597"/>
                    </a:cubicBezTo>
                    <a:cubicBezTo>
                      <a:pt x="6729" y="7597"/>
                      <a:pt x="6679" y="7570"/>
                      <a:pt x="6622" y="7543"/>
                    </a:cubicBezTo>
                    <a:cubicBezTo>
                      <a:pt x="6570" y="7514"/>
                      <a:pt x="6507" y="7487"/>
                      <a:pt x="6450" y="7487"/>
                    </a:cubicBezTo>
                    <a:cubicBezTo>
                      <a:pt x="6420" y="7487"/>
                      <a:pt x="6394" y="7494"/>
                      <a:pt x="6370" y="7510"/>
                    </a:cubicBezTo>
                    <a:cubicBezTo>
                      <a:pt x="6380" y="7500"/>
                      <a:pt x="6374" y="7483"/>
                      <a:pt x="6390" y="7477"/>
                    </a:cubicBezTo>
                    <a:lnTo>
                      <a:pt x="6377" y="7477"/>
                    </a:lnTo>
                    <a:cubicBezTo>
                      <a:pt x="6347" y="7477"/>
                      <a:pt x="6334" y="7503"/>
                      <a:pt x="6317" y="7527"/>
                    </a:cubicBezTo>
                    <a:cubicBezTo>
                      <a:pt x="6300" y="7554"/>
                      <a:pt x="6284" y="7577"/>
                      <a:pt x="6251" y="7577"/>
                    </a:cubicBezTo>
                    <a:cubicBezTo>
                      <a:pt x="6237" y="7577"/>
                      <a:pt x="6224" y="7574"/>
                      <a:pt x="6208" y="7566"/>
                    </a:cubicBezTo>
                    <a:lnTo>
                      <a:pt x="6208" y="7566"/>
                    </a:lnTo>
                    <a:cubicBezTo>
                      <a:pt x="6237" y="7713"/>
                      <a:pt x="6114" y="7606"/>
                      <a:pt x="6188" y="7776"/>
                    </a:cubicBezTo>
                    <a:lnTo>
                      <a:pt x="6311" y="7663"/>
                    </a:lnTo>
                    <a:lnTo>
                      <a:pt x="6311" y="7663"/>
                    </a:lnTo>
                    <a:cubicBezTo>
                      <a:pt x="6257" y="7743"/>
                      <a:pt x="6268" y="7956"/>
                      <a:pt x="6108" y="7956"/>
                    </a:cubicBezTo>
                    <a:lnTo>
                      <a:pt x="6084" y="7956"/>
                    </a:lnTo>
                    <a:cubicBezTo>
                      <a:pt x="6078" y="7919"/>
                      <a:pt x="6101" y="7853"/>
                      <a:pt x="6114" y="7813"/>
                    </a:cubicBezTo>
                    <a:cubicBezTo>
                      <a:pt x="6108" y="7809"/>
                      <a:pt x="6101" y="7809"/>
                      <a:pt x="6095" y="7809"/>
                    </a:cubicBezTo>
                    <a:cubicBezTo>
                      <a:pt x="6078" y="7809"/>
                      <a:pt x="6064" y="7822"/>
                      <a:pt x="6055" y="7836"/>
                    </a:cubicBezTo>
                    <a:cubicBezTo>
                      <a:pt x="6041" y="7849"/>
                      <a:pt x="6032" y="7862"/>
                      <a:pt x="6015" y="7862"/>
                    </a:cubicBezTo>
                    <a:cubicBezTo>
                      <a:pt x="6004" y="7862"/>
                      <a:pt x="5998" y="7859"/>
                      <a:pt x="5988" y="7853"/>
                    </a:cubicBezTo>
                    <a:cubicBezTo>
                      <a:pt x="5929" y="7683"/>
                      <a:pt x="6151" y="7729"/>
                      <a:pt x="6168" y="7563"/>
                    </a:cubicBezTo>
                    <a:cubicBezTo>
                      <a:pt x="6161" y="7560"/>
                      <a:pt x="6154" y="7557"/>
                      <a:pt x="6148" y="7557"/>
                    </a:cubicBezTo>
                    <a:cubicBezTo>
                      <a:pt x="6128" y="7557"/>
                      <a:pt x="6111" y="7580"/>
                      <a:pt x="6098" y="7600"/>
                    </a:cubicBezTo>
                    <a:cubicBezTo>
                      <a:pt x="6084" y="7620"/>
                      <a:pt x="6071" y="7643"/>
                      <a:pt x="6061" y="7643"/>
                    </a:cubicBezTo>
                    <a:cubicBezTo>
                      <a:pt x="6048" y="7643"/>
                      <a:pt x="6038" y="7623"/>
                      <a:pt x="6024" y="7563"/>
                    </a:cubicBezTo>
                    <a:lnTo>
                      <a:pt x="6024" y="7563"/>
                    </a:lnTo>
                    <a:cubicBezTo>
                      <a:pt x="6075" y="7826"/>
                      <a:pt x="5865" y="7606"/>
                      <a:pt x="5832" y="7822"/>
                    </a:cubicBezTo>
                    <a:lnTo>
                      <a:pt x="5799" y="7716"/>
                    </a:lnTo>
                    <a:cubicBezTo>
                      <a:pt x="5789" y="7743"/>
                      <a:pt x="5772" y="7802"/>
                      <a:pt x="5739" y="7809"/>
                    </a:cubicBezTo>
                    <a:lnTo>
                      <a:pt x="5745" y="7657"/>
                    </a:lnTo>
                    <a:lnTo>
                      <a:pt x="5745" y="7657"/>
                    </a:lnTo>
                    <a:cubicBezTo>
                      <a:pt x="5732" y="7703"/>
                      <a:pt x="5709" y="7716"/>
                      <a:pt x="5679" y="7716"/>
                    </a:cubicBezTo>
                    <a:cubicBezTo>
                      <a:pt x="5656" y="7716"/>
                      <a:pt x="5630" y="7706"/>
                      <a:pt x="5606" y="7700"/>
                    </a:cubicBezTo>
                    <a:cubicBezTo>
                      <a:pt x="5579" y="7689"/>
                      <a:pt x="5553" y="7680"/>
                      <a:pt x="5533" y="7680"/>
                    </a:cubicBezTo>
                    <a:cubicBezTo>
                      <a:pt x="5516" y="7680"/>
                      <a:pt x="5500" y="7686"/>
                      <a:pt x="5490" y="7703"/>
                    </a:cubicBezTo>
                    <a:cubicBezTo>
                      <a:pt x="5510" y="7696"/>
                      <a:pt x="5526" y="7693"/>
                      <a:pt x="5540" y="7693"/>
                    </a:cubicBezTo>
                    <a:cubicBezTo>
                      <a:pt x="5639" y="7693"/>
                      <a:pt x="5579" y="7829"/>
                      <a:pt x="5666" y="7873"/>
                    </a:cubicBezTo>
                    <a:cubicBezTo>
                      <a:pt x="5630" y="7912"/>
                      <a:pt x="5599" y="7928"/>
                      <a:pt x="5573" y="7928"/>
                    </a:cubicBezTo>
                    <a:cubicBezTo>
                      <a:pt x="5526" y="7928"/>
                      <a:pt x="5490" y="7879"/>
                      <a:pt x="5450" y="7829"/>
                    </a:cubicBezTo>
                    <a:cubicBezTo>
                      <a:pt x="5410" y="7779"/>
                      <a:pt x="5366" y="7729"/>
                      <a:pt x="5307" y="7729"/>
                    </a:cubicBezTo>
                    <a:cubicBezTo>
                      <a:pt x="5287" y="7729"/>
                      <a:pt x="5271" y="7733"/>
                      <a:pt x="5247" y="7743"/>
                    </a:cubicBezTo>
                    <a:lnTo>
                      <a:pt x="5251" y="7743"/>
                    </a:lnTo>
                    <a:cubicBezTo>
                      <a:pt x="5291" y="7743"/>
                      <a:pt x="5366" y="7789"/>
                      <a:pt x="5334" y="7846"/>
                    </a:cubicBezTo>
                    <a:cubicBezTo>
                      <a:pt x="5284" y="7839"/>
                      <a:pt x="5211" y="7806"/>
                      <a:pt x="5171" y="7753"/>
                    </a:cubicBezTo>
                    <a:lnTo>
                      <a:pt x="5171" y="7753"/>
                    </a:lnTo>
                    <a:cubicBezTo>
                      <a:pt x="5015" y="7802"/>
                      <a:pt x="5217" y="7859"/>
                      <a:pt x="5161" y="7939"/>
                    </a:cubicBezTo>
                    <a:cubicBezTo>
                      <a:pt x="5141" y="7909"/>
                      <a:pt x="5127" y="7896"/>
                      <a:pt x="5114" y="7896"/>
                    </a:cubicBezTo>
                    <a:cubicBezTo>
                      <a:pt x="5078" y="7896"/>
                      <a:pt x="5071" y="8019"/>
                      <a:pt x="5018" y="8058"/>
                    </a:cubicBezTo>
                    <a:lnTo>
                      <a:pt x="5001" y="7948"/>
                    </a:lnTo>
                    <a:cubicBezTo>
                      <a:pt x="4988" y="7945"/>
                      <a:pt x="4975" y="7945"/>
                      <a:pt x="4961" y="7945"/>
                    </a:cubicBezTo>
                    <a:cubicBezTo>
                      <a:pt x="4902" y="7945"/>
                      <a:pt x="4895" y="7988"/>
                      <a:pt x="4892" y="8035"/>
                    </a:cubicBezTo>
                    <a:cubicBezTo>
                      <a:pt x="4885" y="8082"/>
                      <a:pt x="4885" y="8128"/>
                      <a:pt x="4835" y="8128"/>
                    </a:cubicBezTo>
                    <a:cubicBezTo>
                      <a:pt x="4825" y="8128"/>
                      <a:pt x="4808" y="8125"/>
                      <a:pt x="4785" y="8115"/>
                    </a:cubicBezTo>
                    <a:lnTo>
                      <a:pt x="4848" y="7956"/>
                    </a:lnTo>
                    <a:lnTo>
                      <a:pt x="4762" y="8002"/>
                    </a:lnTo>
                    <a:lnTo>
                      <a:pt x="4762" y="8002"/>
                    </a:lnTo>
                    <a:lnTo>
                      <a:pt x="4772" y="7876"/>
                    </a:lnTo>
                    <a:lnTo>
                      <a:pt x="4772" y="7876"/>
                    </a:lnTo>
                    <a:cubicBezTo>
                      <a:pt x="4722" y="7928"/>
                      <a:pt x="4689" y="7948"/>
                      <a:pt x="4653" y="7948"/>
                    </a:cubicBezTo>
                    <a:cubicBezTo>
                      <a:pt x="4626" y="7948"/>
                      <a:pt x="4596" y="7939"/>
                      <a:pt x="4553" y="7919"/>
                    </a:cubicBezTo>
                    <a:lnTo>
                      <a:pt x="4553" y="7919"/>
                    </a:lnTo>
                    <a:cubicBezTo>
                      <a:pt x="4576" y="7999"/>
                      <a:pt x="4543" y="8118"/>
                      <a:pt x="4449" y="8121"/>
                    </a:cubicBezTo>
                    <a:cubicBezTo>
                      <a:pt x="4400" y="8062"/>
                      <a:pt x="4466" y="8025"/>
                      <a:pt x="4400" y="8025"/>
                    </a:cubicBezTo>
                    <a:cubicBezTo>
                      <a:pt x="4390" y="8025"/>
                      <a:pt x="4380" y="8025"/>
                      <a:pt x="4363" y="8028"/>
                    </a:cubicBezTo>
                    <a:cubicBezTo>
                      <a:pt x="4383" y="7982"/>
                      <a:pt x="4406" y="7928"/>
                      <a:pt x="4433" y="7928"/>
                    </a:cubicBezTo>
                    <a:cubicBezTo>
                      <a:pt x="4446" y="7928"/>
                      <a:pt x="4460" y="7942"/>
                      <a:pt x="4476" y="7979"/>
                    </a:cubicBezTo>
                    <a:cubicBezTo>
                      <a:pt x="4483" y="7942"/>
                      <a:pt x="4503" y="7905"/>
                      <a:pt x="4509" y="7873"/>
                    </a:cubicBezTo>
                    <a:cubicBezTo>
                      <a:pt x="4486" y="7839"/>
                      <a:pt x="4457" y="7829"/>
                      <a:pt x="4426" y="7829"/>
                    </a:cubicBezTo>
                    <a:cubicBezTo>
                      <a:pt x="4406" y="7829"/>
                      <a:pt x="4383" y="7836"/>
                      <a:pt x="4366" y="7839"/>
                    </a:cubicBezTo>
                    <a:cubicBezTo>
                      <a:pt x="4346" y="7842"/>
                      <a:pt x="4330" y="7849"/>
                      <a:pt x="4320" y="7849"/>
                    </a:cubicBezTo>
                    <a:lnTo>
                      <a:pt x="4317" y="7849"/>
                    </a:lnTo>
                    <a:cubicBezTo>
                      <a:pt x="4330" y="7856"/>
                      <a:pt x="4350" y="7859"/>
                      <a:pt x="4360" y="7879"/>
                    </a:cubicBezTo>
                    <a:cubicBezTo>
                      <a:pt x="4300" y="7928"/>
                      <a:pt x="4237" y="7972"/>
                      <a:pt x="4174" y="8019"/>
                    </a:cubicBezTo>
                    <a:cubicBezTo>
                      <a:pt x="4150" y="7972"/>
                      <a:pt x="4177" y="7942"/>
                      <a:pt x="4201" y="7912"/>
                    </a:cubicBezTo>
                    <a:lnTo>
                      <a:pt x="4201" y="7912"/>
                    </a:lnTo>
                    <a:cubicBezTo>
                      <a:pt x="4164" y="7919"/>
                      <a:pt x="4134" y="7965"/>
                      <a:pt x="4078" y="7965"/>
                    </a:cubicBezTo>
                    <a:cubicBezTo>
                      <a:pt x="4107" y="7882"/>
                      <a:pt x="4118" y="7789"/>
                      <a:pt x="4187" y="7756"/>
                    </a:cubicBezTo>
                    <a:lnTo>
                      <a:pt x="4187" y="7756"/>
                    </a:lnTo>
                    <a:lnTo>
                      <a:pt x="4018" y="7833"/>
                    </a:lnTo>
                    <a:cubicBezTo>
                      <a:pt x="4015" y="7793"/>
                      <a:pt x="3955" y="7713"/>
                      <a:pt x="3984" y="7683"/>
                    </a:cubicBezTo>
                    <a:cubicBezTo>
                      <a:pt x="3971" y="7673"/>
                      <a:pt x="3958" y="7666"/>
                      <a:pt x="3941" y="7666"/>
                    </a:cubicBezTo>
                    <a:cubicBezTo>
                      <a:pt x="3911" y="7666"/>
                      <a:pt x="3871" y="7686"/>
                      <a:pt x="3831" y="7703"/>
                    </a:cubicBezTo>
                    <a:cubicBezTo>
                      <a:pt x="3788" y="7720"/>
                      <a:pt x="3748" y="7739"/>
                      <a:pt x="3709" y="7739"/>
                    </a:cubicBezTo>
                    <a:cubicBezTo>
                      <a:pt x="3682" y="7739"/>
                      <a:pt x="3659" y="7729"/>
                      <a:pt x="3639" y="7709"/>
                    </a:cubicBezTo>
                    <a:cubicBezTo>
                      <a:pt x="3626" y="7723"/>
                      <a:pt x="3609" y="7736"/>
                      <a:pt x="3579" y="7739"/>
                    </a:cubicBezTo>
                    <a:cubicBezTo>
                      <a:pt x="3500" y="7689"/>
                      <a:pt x="3446" y="7600"/>
                      <a:pt x="3337" y="7600"/>
                    </a:cubicBezTo>
                    <a:cubicBezTo>
                      <a:pt x="3313" y="7600"/>
                      <a:pt x="3287" y="7603"/>
                      <a:pt x="3257" y="7613"/>
                    </a:cubicBezTo>
                    <a:lnTo>
                      <a:pt x="3257" y="7434"/>
                    </a:lnTo>
                    <a:lnTo>
                      <a:pt x="3253" y="7434"/>
                    </a:lnTo>
                    <a:cubicBezTo>
                      <a:pt x="3204" y="7434"/>
                      <a:pt x="3204" y="7487"/>
                      <a:pt x="3197" y="7540"/>
                    </a:cubicBezTo>
                    <a:cubicBezTo>
                      <a:pt x="3190" y="7594"/>
                      <a:pt x="3177" y="7646"/>
                      <a:pt x="3098" y="7646"/>
                    </a:cubicBezTo>
                    <a:lnTo>
                      <a:pt x="3081" y="7646"/>
                    </a:lnTo>
                    <a:cubicBezTo>
                      <a:pt x="2941" y="7643"/>
                      <a:pt x="3098" y="7503"/>
                      <a:pt x="3081" y="7440"/>
                    </a:cubicBezTo>
                    <a:lnTo>
                      <a:pt x="3081" y="7440"/>
                    </a:lnTo>
                    <a:cubicBezTo>
                      <a:pt x="3034" y="7467"/>
                      <a:pt x="2954" y="7507"/>
                      <a:pt x="2891" y="7507"/>
                    </a:cubicBezTo>
                    <a:cubicBezTo>
                      <a:pt x="2838" y="7507"/>
                      <a:pt x="2795" y="7480"/>
                      <a:pt x="2782" y="7404"/>
                    </a:cubicBezTo>
                    <a:lnTo>
                      <a:pt x="2791" y="7404"/>
                    </a:lnTo>
                    <a:cubicBezTo>
                      <a:pt x="2831" y="7404"/>
                      <a:pt x="2848" y="7434"/>
                      <a:pt x="2878" y="7440"/>
                    </a:cubicBezTo>
                    <a:lnTo>
                      <a:pt x="2851" y="7324"/>
                    </a:lnTo>
                    <a:cubicBezTo>
                      <a:pt x="3018" y="7244"/>
                      <a:pt x="3047" y="7324"/>
                      <a:pt x="3047" y="7175"/>
                    </a:cubicBezTo>
                    <a:lnTo>
                      <a:pt x="3047" y="7175"/>
                    </a:lnTo>
                    <a:cubicBezTo>
                      <a:pt x="3004" y="7247"/>
                      <a:pt x="2958" y="7271"/>
                      <a:pt x="2914" y="7271"/>
                    </a:cubicBezTo>
                    <a:cubicBezTo>
                      <a:pt x="2882" y="7271"/>
                      <a:pt x="2848" y="7258"/>
                      <a:pt x="2815" y="7238"/>
                    </a:cubicBezTo>
                    <a:cubicBezTo>
                      <a:pt x="2782" y="7218"/>
                      <a:pt x="2748" y="7201"/>
                      <a:pt x="2712" y="7201"/>
                    </a:cubicBezTo>
                    <a:cubicBezTo>
                      <a:pt x="2672" y="7201"/>
                      <a:pt x="2629" y="7221"/>
                      <a:pt x="2579" y="7284"/>
                    </a:cubicBezTo>
                    <a:lnTo>
                      <a:pt x="2572" y="7198"/>
                    </a:lnTo>
                    <a:lnTo>
                      <a:pt x="2572" y="7198"/>
                    </a:lnTo>
                    <a:cubicBezTo>
                      <a:pt x="2575" y="7201"/>
                      <a:pt x="2583" y="7201"/>
                      <a:pt x="2586" y="7201"/>
                    </a:cubicBezTo>
                    <a:lnTo>
                      <a:pt x="2595" y="7201"/>
                    </a:lnTo>
                    <a:cubicBezTo>
                      <a:pt x="2599" y="7201"/>
                      <a:pt x="2606" y="7201"/>
                      <a:pt x="2609" y="7208"/>
                    </a:cubicBezTo>
                    <a:cubicBezTo>
                      <a:pt x="2609" y="7164"/>
                      <a:pt x="2595" y="7148"/>
                      <a:pt x="2579" y="7148"/>
                    </a:cubicBezTo>
                    <a:cubicBezTo>
                      <a:pt x="2555" y="7148"/>
                      <a:pt x="2523" y="7171"/>
                      <a:pt x="2486" y="7195"/>
                    </a:cubicBezTo>
                    <a:cubicBezTo>
                      <a:pt x="2449" y="7218"/>
                      <a:pt x="2409" y="7241"/>
                      <a:pt x="2373" y="7241"/>
                    </a:cubicBezTo>
                    <a:cubicBezTo>
                      <a:pt x="2353" y="7241"/>
                      <a:pt x="2333" y="7235"/>
                      <a:pt x="2316" y="7208"/>
                    </a:cubicBezTo>
                    <a:cubicBezTo>
                      <a:pt x="2290" y="7158"/>
                      <a:pt x="2296" y="7101"/>
                      <a:pt x="2343" y="7095"/>
                    </a:cubicBezTo>
                    <a:lnTo>
                      <a:pt x="2207" y="7075"/>
                    </a:lnTo>
                    <a:cubicBezTo>
                      <a:pt x="2190" y="7055"/>
                      <a:pt x="2213" y="7035"/>
                      <a:pt x="2233" y="7035"/>
                    </a:cubicBezTo>
                    <a:lnTo>
                      <a:pt x="2240" y="7035"/>
                    </a:lnTo>
                    <a:cubicBezTo>
                      <a:pt x="2197" y="7005"/>
                      <a:pt x="2153" y="6968"/>
                      <a:pt x="2114" y="6936"/>
                    </a:cubicBezTo>
                    <a:lnTo>
                      <a:pt x="2121" y="6932"/>
                    </a:lnTo>
                    <a:lnTo>
                      <a:pt x="2121" y="6932"/>
                    </a:lnTo>
                    <a:cubicBezTo>
                      <a:pt x="2071" y="6948"/>
                      <a:pt x="1974" y="6959"/>
                      <a:pt x="1931" y="6959"/>
                    </a:cubicBezTo>
                    <a:cubicBezTo>
                      <a:pt x="1931" y="6936"/>
                      <a:pt x="1937" y="6928"/>
                      <a:pt x="1948" y="6928"/>
                    </a:cubicBezTo>
                    <a:cubicBezTo>
                      <a:pt x="1951" y="6928"/>
                      <a:pt x="1954" y="6928"/>
                      <a:pt x="1957" y="6932"/>
                    </a:cubicBezTo>
                    <a:lnTo>
                      <a:pt x="1971" y="6932"/>
                    </a:lnTo>
                    <a:cubicBezTo>
                      <a:pt x="1977" y="6932"/>
                      <a:pt x="1984" y="6928"/>
                      <a:pt x="1991" y="6919"/>
                    </a:cubicBezTo>
                    <a:cubicBezTo>
                      <a:pt x="1948" y="6912"/>
                      <a:pt x="1905" y="6908"/>
                      <a:pt x="1865" y="6896"/>
                    </a:cubicBezTo>
                    <a:cubicBezTo>
                      <a:pt x="1885" y="6856"/>
                      <a:pt x="1925" y="6836"/>
                      <a:pt x="1961" y="6836"/>
                    </a:cubicBezTo>
                    <a:cubicBezTo>
                      <a:pt x="1997" y="6836"/>
                      <a:pt x="2034" y="6852"/>
                      <a:pt x="2054" y="6876"/>
                    </a:cubicBezTo>
                    <a:cubicBezTo>
                      <a:pt x="2139" y="6741"/>
                      <a:pt x="2108" y="6741"/>
                      <a:pt x="2059" y="6741"/>
                    </a:cubicBezTo>
                    <a:cubicBezTo>
                      <a:pt x="2011" y="6741"/>
                      <a:pt x="1944" y="6741"/>
                      <a:pt x="1957" y="6606"/>
                    </a:cubicBezTo>
                    <a:lnTo>
                      <a:pt x="1957" y="6606"/>
                    </a:lnTo>
                    <a:lnTo>
                      <a:pt x="2044" y="6649"/>
                    </a:lnTo>
                    <a:cubicBezTo>
                      <a:pt x="2144" y="6493"/>
                      <a:pt x="2054" y="6483"/>
                      <a:pt x="2087" y="6344"/>
                    </a:cubicBezTo>
                    <a:lnTo>
                      <a:pt x="2087" y="6344"/>
                    </a:lnTo>
                    <a:cubicBezTo>
                      <a:pt x="2051" y="6387"/>
                      <a:pt x="1991" y="6633"/>
                      <a:pt x="1878" y="6633"/>
                    </a:cubicBezTo>
                    <a:lnTo>
                      <a:pt x="1858" y="6633"/>
                    </a:lnTo>
                    <a:cubicBezTo>
                      <a:pt x="1862" y="6593"/>
                      <a:pt x="1845" y="6560"/>
                      <a:pt x="1762" y="6550"/>
                    </a:cubicBezTo>
                    <a:cubicBezTo>
                      <a:pt x="1848" y="6487"/>
                      <a:pt x="1798" y="6457"/>
                      <a:pt x="1758" y="6404"/>
                    </a:cubicBezTo>
                    <a:lnTo>
                      <a:pt x="1885" y="6324"/>
                    </a:lnTo>
                    <a:cubicBezTo>
                      <a:pt x="1862" y="6314"/>
                      <a:pt x="1845" y="6310"/>
                      <a:pt x="1825" y="6310"/>
                    </a:cubicBezTo>
                    <a:cubicBezTo>
                      <a:pt x="1802" y="6310"/>
                      <a:pt x="1778" y="6318"/>
                      <a:pt x="1752" y="6321"/>
                    </a:cubicBezTo>
                    <a:cubicBezTo>
                      <a:pt x="1728" y="6327"/>
                      <a:pt x="1705" y="6330"/>
                      <a:pt x="1675" y="6330"/>
                    </a:cubicBezTo>
                    <a:lnTo>
                      <a:pt x="1669" y="6330"/>
                    </a:lnTo>
                    <a:cubicBezTo>
                      <a:pt x="1638" y="6258"/>
                      <a:pt x="1728" y="6184"/>
                      <a:pt x="1805" y="6121"/>
                    </a:cubicBezTo>
                    <a:cubicBezTo>
                      <a:pt x="1798" y="6098"/>
                      <a:pt x="1791" y="6091"/>
                      <a:pt x="1782" y="6091"/>
                    </a:cubicBezTo>
                    <a:cubicBezTo>
                      <a:pt x="1765" y="6091"/>
                      <a:pt x="1745" y="6118"/>
                      <a:pt x="1718" y="6145"/>
                    </a:cubicBezTo>
                    <a:cubicBezTo>
                      <a:pt x="1695" y="6171"/>
                      <a:pt x="1669" y="6198"/>
                      <a:pt x="1638" y="6198"/>
                    </a:cubicBezTo>
                    <a:cubicBezTo>
                      <a:pt x="1622" y="6198"/>
                      <a:pt x="1606" y="6191"/>
                      <a:pt x="1589" y="6168"/>
                    </a:cubicBezTo>
                    <a:cubicBezTo>
                      <a:pt x="1595" y="6042"/>
                      <a:pt x="1499" y="6008"/>
                      <a:pt x="1370" y="5919"/>
                    </a:cubicBezTo>
                    <a:cubicBezTo>
                      <a:pt x="1379" y="5875"/>
                      <a:pt x="1399" y="5869"/>
                      <a:pt x="1419" y="5869"/>
                    </a:cubicBezTo>
                    <a:lnTo>
                      <a:pt x="1452" y="5869"/>
                    </a:lnTo>
                    <a:cubicBezTo>
                      <a:pt x="1466" y="5869"/>
                      <a:pt x="1476" y="5865"/>
                      <a:pt x="1486" y="5855"/>
                    </a:cubicBezTo>
                    <a:lnTo>
                      <a:pt x="1353" y="5832"/>
                    </a:lnTo>
                    <a:cubicBezTo>
                      <a:pt x="1350" y="5819"/>
                      <a:pt x="1386" y="5809"/>
                      <a:pt x="1403" y="5806"/>
                    </a:cubicBezTo>
                    <a:cubicBezTo>
                      <a:pt x="1393" y="5799"/>
                      <a:pt x="1379" y="5795"/>
                      <a:pt x="1366" y="5795"/>
                    </a:cubicBezTo>
                    <a:cubicBezTo>
                      <a:pt x="1350" y="5795"/>
                      <a:pt x="1333" y="5799"/>
                      <a:pt x="1313" y="5802"/>
                    </a:cubicBezTo>
                    <a:cubicBezTo>
                      <a:pt x="1296" y="5806"/>
                      <a:pt x="1279" y="5812"/>
                      <a:pt x="1263" y="5812"/>
                    </a:cubicBezTo>
                    <a:cubicBezTo>
                      <a:pt x="1240" y="5812"/>
                      <a:pt x="1213" y="5802"/>
                      <a:pt x="1193" y="5779"/>
                    </a:cubicBezTo>
                    <a:cubicBezTo>
                      <a:pt x="1184" y="5782"/>
                      <a:pt x="1177" y="5782"/>
                      <a:pt x="1173" y="5782"/>
                    </a:cubicBezTo>
                    <a:cubicBezTo>
                      <a:pt x="1051" y="5782"/>
                      <a:pt x="1346" y="5523"/>
                      <a:pt x="1150" y="5467"/>
                    </a:cubicBezTo>
                    <a:cubicBezTo>
                      <a:pt x="1184" y="5430"/>
                      <a:pt x="1244" y="5456"/>
                      <a:pt x="1296" y="5433"/>
                    </a:cubicBezTo>
                    <a:cubicBezTo>
                      <a:pt x="1137" y="5314"/>
                      <a:pt x="1170" y="5330"/>
                      <a:pt x="994" y="5231"/>
                    </a:cubicBezTo>
                    <a:lnTo>
                      <a:pt x="1067" y="5105"/>
                    </a:lnTo>
                    <a:lnTo>
                      <a:pt x="1067" y="5105"/>
                    </a:lnTo>
                    <a:cubicBezTo>
                      <a:pt x="1037" y="5134"/>
                      <a:pt x="1000" y="5148"/>
                      <a:pt x="960" y="5148"/>
                    </a:cubicBezTo>
                    <a:cubicBezTo>
                      <a:pt x="881" y="5148"/>
                      <a:pt x="785" y="5091"/>
                      <a:pt x="701" y="5031"/>
                    </a:cubicBezTo>
                    <a:cubicBezTo>
                      <a:pt x="695" y="5038"/>
                      <a:pt x="685" y="5045"/>
                      <a:pt x="681" y="5048"/>
                    </a:cubicBezTo>
                    <a:cubicBezTo>
                      <a:pt x="681" y="5051"/>
                      <a:pt x="678" y="5051"/>
                      <a:pt x="678" y="5051"/>
                    </a:cubicBezTo>
                    <a:cubicBezTo>
                      <a:pt x="641" y="5077"/>
                      <a:pt x="609" y="5108"/>
                      <a:pt x="592" y="5125"/>
                    </a:cubicBezTo>
                    <a:cubicBezTo>
                      <a:pt x="555" y="5074"/>
                      <a:pt x="519" y="5025"/>
                      <a:pt x="492" y="4968"/>
                    </a:cubicBezTo>
                    <a:cubicBezTo>
                      <a:pt x="502" y="4962"/>
                      <a:pt x="515" y="4955"/>
                      <a:pt x="529" y="4955"/>
                    </a:cubicBezTo>
                    <a:cubicBezTo>
                      <a:pt x="555" y="4955"/>
                      <a:pt x="592" y="4965"/>
                      <a:pt x="629" y="4978"/>
                    </a:cubicBezTo>
                    <a:cubicBezTo>
                      <a:pt x="615" y="4971"/>
                      <a:pt x="606" y="4962"/>
                      <a:pt x="595" y="4951"/>
                    </a:cubicBezTo>
                    <a:cubicBezTo>
                      <a:pt x="615" y="4928"/>
                      <a:pt x="635" y="4915"/>
                      <a:pt x="665" y="4915"/>
                    </a:cubicBezTo>
                    <a:cubicBezTo>
                      <a:pt x="672" y="4912"/>
                      <a:pt x="681" y="4912"/>
                      <a:pt x="689" y="4912"/>
                    </a:cubicBezTo>
                    <a:cubicBezTo>
                      <a:pt x="728" y="4912"/>
                      <a:pt x="771" y="4928"/>
                      <a:pt x="815" y="4945"/>
                    </a:cubicBezTo>
                    <a:cubicBezTo>
                      <a:pt x="788" y="4965"/>
                      <a:pt x="758" y="4988"/>
                      <a:pt x="728" y="5011"/>
                    </a:cubicBezTo>
                    <a:cubicBezTo>
                      <a:pt x="798" y="5031"/>
                      <a:pt x="871" y="5048"/>
                      <a:pt x="941" y="5048"/>
                    </a:cubicBezTo>
                    <a:cubicBezTo>
                      <a:pt x="964" y="5048"/>
                      <a:pt x="991" y="5048"/>
                      <a:pt x="1014" y="5042"/>
                    </a:cubicBezTo>
                    <a:cubicBezTo>
                      <a:pt x="994" y="5031"/>
                      <a:pt x="977" y="5018"/>
                      <a:pt x="968" y="4998"/>
                    </a:cubicBezTo>
                    <a:lnTo>
                      <a:pt x="968" y="4998"/>
                    </a:lnTo>
                    <a:cubicBezTo>
                      <a:pt x="980" y="5002"/>
                      <a:pt x="994" y="5005"/>
                      <a:pt x="1008" y="5005"/>
                    </a:cubicBezTo>
                    <a:cubicBezTo>
                      <a:pt x="1014" y="5005"/>
                      <a:pt x="1020" y="5005"/>
                      <a:pt x="1027" y="5002"/>
                    </a:cubicBezTo>
                    <a:cubicBezTo>
                      <a:pt x="1044" y="4995"/>
                      <a:pt x="1004" y="4985"/>
                      <a:pt x="968" y="4962"/>
                    </a:cubicBezTo>
                    <a:lnTo>
                      <a:pt x="1130" y="4912"/>
                    </a:lnTo>
                    <a:lnTo>
                      <a:pt x="1064" y="4912"/>
                    </a:lnTo>
                    <a:lnTo>
                      <a:pt x="1153" y="4715"/>
                    </a:lnTo>
                    <a:cubicBezTo>
                      <a:pt x="974" y="4593"/>
                      <a:pt x="745" y="4467"/>
                      <a:pt x="689" y="4217"/>
                    </a:cubicBezTo>
                    <a:lnTo>
                      <a:pt x="689" y="4217"/>
                    </a:lnTo>
                    <a:cubicBezTo>
                      <a:pt x="748" y="4254"/>
                      <a:pt x="805" y="4260"/>
                      <a:pt x="865" y="4260"/>
                    </a:cubicBezTo>
                    <a:lnTo>
                      <a:pt x="931" y="4260"/>
                    </a:lnTo>
                    <a:cubicBezTo>
                      <a:pt x="960" y="4260"/>
                      <a:pt x="991" y="4260"/>
                      <a:pt x="1024" y="4264"/>
                    </a:cubicBezTo>
                    <a:cubicBezTo>
                      <a:pt x="872" y="4313"/>
                      <a:pt x="1078" y="4438"/>
                      <a:pt x="1048" y="4545"/>
                    </a:cubicBezTo>
                    <a:lnTo>
                      <a:pt x="1048" y="4545"/>
                    </a:lnTo>
                    <a:cubicBezTo>
                      <a:pt x="1058" y="4513"/>
                      <a:pt x="1080" y="4503"/>
                      <a:pt x="1107" y="4503"/>
                    </a:cubicBezTo>
                    <a:cubicBezTo>
                      <a:pt x="1127" y="4503"/>
                      <a:pt x="1147" y="4510"/>
                      <a:pt x="1157" y="4516"/>
                    </a:cubicBezTo>
                    <a:lnTo>
                      <a:pt x="1027" y="4310"/>
                    </a:lnTo>
                    <a:lnTo>
                      <a:pt x="1027" y="4310"/>
                    </a:lnTo>
                    <a:cubicBezTo>
                      <a:pt x="1040" y="4314"/>
                      <a:pt x="1054" y="4314"/>
                      <a:pt x="1064" y="4314"/>
                    </a:cubicBezTo>
                    <a:cubicBezTo>
                      <a:pt x="1137" y="4314"/>
                      <a:pt x="1120" y="4270"/>
                      <a:pt x="1170" y="4231"/>
                    </a:cubicBezTo>
                    <a:lnTo>
                      <a:pt x="1140" y="4231"/>
                    </a:lnTo>
                    <a:cubicBezTo>
                      <a:pt x="945" y="4231"/>
                      <a:pt x="1034" y="4065"/>
                      <a:pt x="977" y="3971"/>
                    </a:cubicBezTo>
                    <a:lnTo>
                      <a:pt x="977" y="3971"/>
                    </a:lnTo>
                    <a:cubicBezTo>
                      <a:pt x="1054" y="3978"/>
                      <a:pt x="1130" y="4011"/>
                      <a:pt x="1100" y="4108"/>
                    </a:cubicBezTo>
                    <a:cubicBezTo>
                      <a:pt x="1287" y="4028"/>
                      <a:pt x="845" y="3921"/>
                      <a:pt x="1017" y="3838"/>
                    </a:cubicBezTo>
                    <a:lnTo>
                      <a:pt x="1017" y="3838"/>
                    </a:lnTo>
                    <a:cubicBezTo>
                      <a:pt x="1014" y="3865"/>
                      <a:pt x="997" y="3875"/>
                      <a:pt x="1037" y="3892"/>
                    </a:cubicBezTo>
                    <a:cubicBezTo>
                      <a:pt x="991" y="3832"/>
                      <a:pt x="1044" y="3732"/>
                      <a:pt x="1097" y="3732"/>
                    </a:cubicBezTo>
                    <a:cubicBezTo>
                      <a:pt x="1107" y="3732"/>
                      <a:pt x="1117" y="3735"/>
                      <a:pt x="1127" y="3742"/>
                    </a:cubicBezTo>
                    <a:lnTo>
                      <a:pt x="1124" y="3766"/>
                    </a:lnTo>
                    <a:cubicBezTo>
                      <a:pt x="1173" y="3609"/>
                      <a:pt x="1270" y="3300"/>
                      <a:pt x="1090" y="3200"/>
                    </a:cubicBezTo>
                    <a:lnTo>
                      <a:pt x="1090" y="3200"/>
                    </a:lnTo>
                    <a:cubicBezTo>
                      <a:pt x="1117" y="3207"/>
                      <a:pt x="1303" y="3307"/>
                      <a:pt x="1336" y="3330"/>
                    </a:cubicBezTo>
                    <a:cubicBezTo>
                      <a:pt x="1216" y="3217"/>
                      <a:pt x="1107" y="3094"/>
                      <a:pt x="997" y="2961"/>
                    </a:cubicBezTo>
                    <a:cubicBezTo>
                      <a:pt x="948" y="2904"/>
                      <a:pt x="901" y="2849"/>
                      <a:pt x="854" y="2785"/>
                    </a:cubicBezTo>
                    <a:lnTo>
                      <a:pt x="854" y="2785"/>
                    </a:lnTo>
                    <a:cubicBezTo>
                      <a:pt x="897" y="2812"/>
                      <a:pt x="968" y="2841"/>
                      <a:pt x="1037" y="2875"/>
                    </a:cubicBezTo>
                    <a:lnTo>
                      <a:pt x="1040" y="2875"/>
                    </a:lnTo>
                    <a:cubicBezTo>
                      <a:pt x="1207" y="2938"/>
                      <a:pt x="1409" y="3018"/>
                      <a:pt x="1433" y="3131"/>
                    </a:cubicBezTo>
                    <a:cubicBezTo>
                      <a:pt x="1469" y="3108"/>
                      <a:pt x="1509" y="3074"/>
                      <a:pt x="1496" y="2978"/>
                    </a:cubicBezTo>
                    <a:lnTo>
                      <a:pt x="1483" y="2978"/>
                    </a:lnTo>
                    <a:cubicBezTo>
                      <a:pt x="1423" y="2978"/>
                      <a:pt x="1247" y="2921"/>
                      <a:pt x="1250" y="2888"/>
                    </a:cubicBezTo>
                    <a:cubicBezTo>
                      <a:pt x="1466" y="2884"/>
                      <a:pt x="1376" y="2869"/>
                      <a:pt x="1566" y="2845"/>
                    </a:cubicBezTo>
                    <a:cubicBezTo>
                      <a:pt x="1503" y="2845"/>
                      <a:pt x="1316" y="2689"/>
                      <a:pt x="1356" y="2632"/>
                    </a:cubicBezTo>
                    <a:lnTo>
                      <a:pt x="1356" y="2632"/>
                    </a:lnTo>
                    <a:cubicBezTo>
                      <a:pt x="1383" y="2662"/>
                      <a:pt x="1566" y="2758"/>
                      <a:pt x="1592" y="2795"/>
                    </a:cubicBezTo>
                    <a:cubicBezTo>
                      <a:pt x="1549" y="2715"/>
                      <a:pt x="1503" y="2632"/>
                      <a:pt x="1469" y="2550"/>
                    </a:cubicBezTo>
                    <a:lnTo>
                      <a:pt x="1469" y="2550"/>
                    </a:lnTo>
                    <a:cubicBezTo>
                      <a:pt x="1515" y="2602"/>
                      <a:pt x="1649" y="2656"/>
                      <a:pt x="1718" y="2669"/>
                    </a:cubicBezTo>
                    <a:cubicBezTo>
                      <a:pt x="1669" y="2652"/>
                      <a:pt x="1798" y="2565"/>
                      <a:pt x="1798" y="2516"/>
                    </a:cubicBezTo>
                    <a:lnTo>
                      <a:pt x="1798" y="2516"/>
                    </a:lnTo>
                    <a:lnTo>
                      <a:pt x="1715" y="2533"/>
                    </a:lnTo>
                    <a:cubicBezTo>
                      <a:pt x="1838" y="2416"/>
                      <a:pt x="1529" y="2171"/>
                      <a:pt x="1662" y="2031"/>
                    </a:cubicBezTo>
                    <a:lnTo>
                      <a:pt x="1662" y="2031"/>
                    </a:lnTo>
                    <a:cubicBezTo>
                      <a:pt x="1682" y="2081"/>
                      <a:pt x="1842" y="2250"/>
                      <a:pt x="1931" y="2250"/>
                    </a:cubicBezTo>
                    <a:cubicBezTo>
                      <a:pt x="1941" y="2250"/>
                      <a:pt x="1951" y="2250"/>
                      <a:pt x="1957" y="2246"/>
                    </a:cubicBezTo>
                    <a:cubicBezTo>
                      <a:pt x="1914" y="2180"/>
                      <a:pt x="1822" y="2021"/>
                      <a:pt x="1752" y="1852"/>
                    </a:cubicBezTo>
                    <a:cubicBezTo>
                      <a:pt x="1692" y="1708"/>
                      <a:pt x="1652" y="1559"/>
                      <a:pt x="1685" y="1466"/>
                    </a:cubicBezTo>
                    <a:lnTo>
                      <a:pt x="1685" y="1466"/>
                    </a:lnTo>
                    <a:lnTo>
                      <a:pt x="1762" y="1499"/>
                    </a:lnTo>
                    <a:cubicBezTo>
                      <a:pt x="1775" y="1443"/>
                      <a:pt x="1788" y="1389"/>
                      <a:pt x="1808" y="1340"/>
                    </a:cubicBezTo>
                    <a:cubicBezTo>
                      <a:pt x="1834" y="1429"/>
                      <a:pt x="1871" y="1562"/>
                      <a:pt x="1908" y="1702"/>
                    </a:cubicBezTo>
                    <a:cubicBezTo>
                      <a:pt x="1954" y="1892"/>
                      <a:pt x="2011" y="2091"/>
                      <a:pt x="2041" y="2200"/>
                    </a:cubicBezTo>
                    <a:lnTo>
                      <a:pt x="2051" y="2200"/>
                    </a:lnTo>
                    <a:cubicBezTo>
                      <a:pt x="2071" y="2200"/>
                      <a:pt x="2087" y="2203"/>
                      <a:pt x="2097" y="2211"/>
                    </a:cubicBezTo>
                    <a:cubicBezTo>
                      <a:pt x="2110" y="2214"/>
                      <a:pt x="2117" y="2217"/>
                      <a:pt x="2127" y="2217"/>
                    </a:cubicBezTo>
                    <a:cubicBezTo>
                      <a:pt x="2141" y="2217"/>
                      <a:pt x="2153" y="2207"/>
                      <a:pt x="2181" y="2180"/>
                    </a:cubicBezTo>
                    <a:cubicBezTo>
                      <a:pt x="2250" y="2207"/>
                      <a:pt x="2220" y="2294"/>
                      <a:pt x="2204" y="2310"/>
                    </a:cubicBezTo>
                    <a:lnTo>
                      <a:pt x="2386" y="2200"/>
                    </a:lnTo>
                    <a:cubicBezTo>
                      <a:pt x="2270" y="2091"/>
                      <a:pt x="2403" y="1975"/>
                      <a:pt x="2316" y="1881"/>
                    </a:cubicBezTo>
                    <a:lnTo>
                      <a:pt x="2316" y="1881"/>
                    </a:lnTo>
                    <a:cubicBezTo>
                      <a:pt x="2283" y="1967"/>
                      <a:pt x="2267" y="2071"/>
                      <a:pt x="2247" y="2160"/>
                    </a:cubicBezTo>
                    <a:cubicBezTo>
                      <a:pt x="2134" y="2064"/>
                      <a:pt x="2041" y="1732"/>
                      <a:pt x="2204" y="1648"/>
                    </a:cubicBezTo>
                    <a:lnTo>
                      <a:pt x="2204" y="1648"/>
                    </a:lnTo>
                    <a:cubicBezTo>
                      <a:pt x="2273" y="1672"/>
                      <a:pt x="2353" y="1884"/>
                      <a:pt x="2386" y="1921"/>
                    </a:cubicBezTo>
                    <a:cubicBezTo>
                      <a:pt x="2373" y="1872"/>
                      <a:pt x="2433" y="1765"/>
                      <a:pt x="2469" y="1765"/>
                    </a:cubicBezTo>
                    <a:cubicBezTo>
                      <a:pt x="2472" y="1765"/>
                      <a:pt x="2476" y="1768"/>
                      <a:pt x="2480" y="1768"/>
                    </a:cubicBezTo>
                    <a:lnTo>
                      <a:pt x="2476" y="1875"/>
                    </a:lnTo>
                    <a:cubicBezTo>
                      <a:pt x="2566" y="1872"/>
                      <a:pt x="2489" y="1675"/>
                      <a:pt x="2592" y="1675"/>
                    </a:cubicBezTo>
                    <a:cubicBezTo>
                      <a:pt x="2606" y="1675"/>
                      <a:pt x="2622" y="1679"/>
                      <a:pt x="2646" y="1685"/>
                    </a:cubicBezTo>
                    <a:lnTo>
                      <a:pt x="2652" y="1685"/>
                    </a:lnTo>
                    <a:cubicBezTo>
                      <a:pt x="2669" y="1685"/>
                      <a:pt x="2699" y="1699"/>
                      <a:pt x="2728" y="1715"/>
                    </a:cubicBezTo>
                    <a:cubicBezTo>
                      <a:pt x="2759" y="1728"/>
                      <a:pt x="2785" y="1745"/>
                      <a:pt x="2799" y="1745"/>
                    </a:cubicBezTo>
                    <a:cubicBezTo>
                      <a:pt x="2808" y="1745"/>
                      <a:pt x="2808" y="1735"/>
                      <a:pt x="2799" y="1719"/>
                    </a:cubicBezTo>
                    <a:cubicBezTo>
                      <a:pt x="2715" y="1645"/>
                      <a:pt x="2566" y="1453"/>
                      <a:pt x="2456" y="1277"/>
                    </a:cubicBezTo>
                    <a:cubicBezTo>
                      <a:pt x="2383" y="1164"/>
                      <a:pt x="2330" y="1061"/>
                      <a:pt x="2316" y="1004"/>
                    </a:cubicBezTo>
                    <a:cubicBezTo>
                      <a:pt x="2350" y="1004"/>
                      <a:pt x="2602" y="1024"/>
                      <a:pt x="2682" y="1090"/>
                    </a:cubicBezTo>
                    <a:cubicBezTo>
                      <a:pt x="2699" y="1097"/>
                      <a:pt x="2709" y="1110"/>
                      <a:pt x="2719" y="1124"/>
                    </a:cubicBezTo>
                    <a:lnTo>
                      <a:pt x="2719" y="1127"/>
                    </a:lnTo>
                    <a:cubicBezTo>
                      <a:pt x="2795" y="1237"/>
                      <a:pt x="2765" y="1433"/>
                      <a:pt x="2862" y="1502"/>
                    </a:cubicBezTo>
                    <a:cubicBezTo>
                      <a:pt x="2842" y="1463"/>
                      <a:pt x="2848" y="1403"/>
                      <a:pt x="2851" y="1383"/>
                    </a:cubicBezTo>
                    <a:lnTo>
                      <a:pt x="2851" y="1383"/>
                    </a:lnTo>
                    <a:cubicBezTo>
                      <a:pt x="2894" y="1393"/>
                      <a:pt x="2901" y="1466"/>
                      <a:pt x="2934" y="1466"/>
                    </a:cubicBezTo>
                    <a:cubicBezTo>
                      <a:pt x="2941" y="1466"/>
                      <a:pt x="2954" y="1459"/>
                      <a:pt x="2964" y="1449"/>
                    </a:cubicBezTo>
                    <a:cubicBezTo>
                      <a:pt x="2911" y="1303"/>
                      <a:pt x="3130" y="1383"/>
                      <a:pt x="2941" y="1313"/>
                    </a:cubicBezTo>
                    <a:cubicBezTo>
                      <a:pt x="2971" y="1277"/>
                      <a:pt x="2994" y="1270"/>
                      <a:pt x="3018" y="1270"/>
                    </a:cubicBezTo>
                    <a:lnTo>
                      <a:pt x="3054" y="1270"/>
                    </a:lnTo>
                    <a:cubicBezTo>
                      <a:pt x="3074" y="1270"/>
                      <a:pt x="3098" y="1270"/>
                      <a:pt x="3127" y="1257"/>
                    </a:cubicBezTo>
                    <a:cubicBezTo>
                      <a:pt x="3078" y="1197"/>
                      <a:pt x="3074" y="1061"/>
                      <a:pt x="3098" y="951"/>
                    </a:cubicBezTo>
                    <a:cubicBezTo>
                      <a:pt x="3107" y="895"/>
                      <a:pt x="3127" y="851"/>
                      <a:pt x="3153" y="821"/>
                    </a:cubicBezTo>
                    <a:cubicBezTo>
                      <a:pt x="3164" y="851"/>
                      <a:pt x="3187" y="884"/>
                      <a:pt x="3207" y="908"/>
                    </a:cubicBezTo>
                    <a:cubicBezTo>
                      <a:pt x="3210" y="915"/>
                      <a:pt x="3217" y="918"/>
                      <a:pt x="3220" y="924"/>
                    </a:cubicBezTo>
                    <a:cubicBezTo>
                      <a:pt x="3297" y="898"/>
                      <a:pt x="3363" y="895"/>
                      <a:pt x="3426" y="895"/>
                    </a:cubicBezTo>
                    <a:lnTo>
                      <a:pt x="3506" y="895"/>
                    </a:lnTo>
                    <a:cubicBezTo>
                      <a:pt x="3563" y="895"/>
                      <a:pt x="3619" y="891"/>
                      <a:pt x="3685" y="871"/>
                    </a:cubicBezTo>
                    <a:cubicBezTo>
                      <a:pt x="3709" y="904"/>
                      <a:pt x="3795" y="931"/>
                      <a:pt x="3779" y="1004"/>
                    </a:cubicBezTo>
                    <a:cubicBezTo>
                      <a:pt x="3795" y="975"/>
                      <a:pt x="3805" y="918"/>
                      <a:pt x="3855" y="904"/>
                    </a:cubicBezTo>
                    <a:lnTo>
                      <a:pt x="3855" y="904"/>
                    </a:lnTo>
                    <a:cubicBezTo>
                      <a:pt x="3981" y="1021"/>
                      <a:pt x="3748" y="944"/>
                      <a:pt x="3855" y="1094"/>
                    </a:cubicBezTo>
                    <a:cubicBezTo>
                      <a:pt x="3842" y="1001"/>
                      <a:pt x="3958" y="947"/>
                      <a:pt x="4024" y="878"/>
                    </a:cubicBezTo>
                    <a:cubicBezTo>
                      <a:pt x="4011" y="838"/>
                      <a:pt x="3988" y="821"/>
                      <a:pt x="3961" y="821"/>
                    </a:cubicBezTo>
                    <a:cubicBezTo>
                      <a:pt x="3905" y="821"/>
                      <a:pt x="3828" y="901"/>
                      <a:pt x="3785" y="951"/>
                    </a:cubicBezTo>
                    <a:cubicBezTo>
                      <a:pt x="3772" y="884"/>
                      <a:pt x="3772" y="811"/>
                      <a:pt x="3791" y="742"/>
                    </a:cubicBezTo>
                    <a:cubicBezTo>
                      <a:pt x="3819" y="612"/>
                      <a:pt x="3898" y="492"/>
                      <a:pt x="4024" y="412"/>
                    </a:cubicBezTo>
                    <a:cubicBezTo>
                      <a:pt x="4047" y="403"/>
                      <a:pt x="4064" y="400"/>
                      <a:pt x="4081" y="400"/>
                    </a:cubicBezTo>
                    <a:cubicBezTo>
                      <a:pt x="4114" y="400"/>
                      <a:pt x="4121" y="426"/>
                      <a:pt x="4124" y="449"/>
                    </a:cubicBezTo>
                    <a:cubicBezTo>
                      <a:pt x="4124" y="476"/>
                      <a:pt x="4121" y="502"/>
                      <a:pt x="4124" y="502"/>
                    </a:cubicBezTo>
                    <a:cubicBezTo>
                      <a:pt x="4124" y="502"/>
                      <a:pt x="4124" y="499"/>
                      <a:pt x="4127" y="499"/>
                    </a:cubicBezTo>
                    <a:lnTo>
                      <a:pt x="4147" y="499"/>
                    </a:lnTo>
                    <a:cubicBezTo>
                      <a:pt x="4257" y="499"/>
                      <a:pt x="4314" y="436"/>
                      <a:pt x="4360" y="372"/>
                    </a:cubicBezTo>
                    <a:cubicBezTo>
                      <a:pt x="4406" y="309"/>
                      <a:pt x="4443" y="243"/>
                      <a:pt x="4513" y="243"/>
                    </a:cubicBezTo>
                    <a:cubicBezTo>
                      <a:pt x="4543" y="243"/>
                      <a:pt x="4573" y="253"/>
                      <a:pt x="4616" y="280"/>
                    </a:cubicBezTo>
                    <a:cubicBezTo>
                      <a:pt x="4713" y="406"/>
                      <a:pt x="4616" y="526"/>
                      <a:pt x="4636" y="616"/>
                    </a:cubicBezTo>
                    <a:cubicBezTo>
                      <a:pt x="4619" y="622"/>
                      <a:pt x="4602" y="625"/>
                      <a:pt x="4589" y="625"/>
                    </a:cubicBezTo>
                    <a:cubicBezTo>
                      <a:pt x="4546" y="625"/>
                      <a:pt x="4509" y="605"/>
                      <a:pt x="4476" y="585"/>
                    </a:cubicBezTo>
                    <a:cubicBezTo>
                      <a:pt x="4440" y="565"/>
                      <a:pt x="4409" y="545"/>
                      <a:pt x="4377" y="545"/>
                    </a:cubicBezTo>
                    <a:lnTo>
                      <a:pt x="4366" y="545"/>
                    </a:lnTo>
                    <a:lnTo>
                      <a:pt x="4469" y="599"/>
                    </a:lnTo>
                    <a:cubicBezTo>
                      <a:pt x="4443" y="632"/>
                      <a:pt x="4394" y="659"/>
                      <a:pt x="4350" y="659"/>
                    </a:cubicBezTo>
                    <a:cubicBezTo>
                      <a:pt x="4334" y="659"/>
                      <a:pt x="4320" y="656"/>
                      <a:pt x="4307" y="645"/>
                    </a:cubicBezTo>
                    <a:lnTo>
                      <a:pt x="4307" y="645"/>
                    </a:lnTo>
                    <a:cubicBezTo>
                      <a:pt x="4314" y="656"/>
                      <a:pt x="4323" y="662"/>
                      <a:pt x="4340" y="671"/>
                    </a:cubicBezTo>
                    <a:lnTo>
                      <a:pt x="4343" y="671"/>
                    </a:lnTo>
                    <a:cubicBezTo>
                      <a:pt x="4469" y="728"/>
                      <a:pt x="4795" y="668"/>
                      <a:pt x="4975" y="785"/>
                    </a:cubicBezTo>
                    <a:cubicBezTo>
                      <a:pt x="5004" y="758"/>
                      <a:pt x="5051" y="731"/>
                      <a:pt x="5061" y="699"/>
                    </a:cubicBezTo>
                    <a:cubicBezTo>
                      <a:pt x="5067" y="688"/>
                      <a:pt x="5067" y="675"/>
                      <a:pt x="5061" y="662"/>
                    </a:cubicBezTo>
                    <a:lnTo>
                      <a:pt x="4992" y="668"/>
                    </a:lnTo>
                    <a:cubicBezTo>
                      <a:pt x="4938" y="562"/>
                      <a:pt x="5138" y="549"/>
                      <a:pt x="5058" y="489"/>
                    </a:cubicBezTo>
                    <a:cubicBezTo>
                      <a:pt x="5127" y="449"/>
                      <a:pt x="5217" y="386"/>
                      <a:pt x="5307" y="386"/>
                    </a:cubicBezTo>
                    <a:cubicBezTo>
                      <a:pt x="5340" y="386"/>
                      <a:pt x="5377" y="396"/>
                      <a:pt x="5414" y="419"/>
                    </a:cubicBezTo>
                    <a:lnTo>
                      <a:pt x="5410" y="552"/>
                    </a:lnTo>
                    <a:cubicBezTo>
                      <a:pt x="5403" y="522"/>
                      <a:pt x="5363" y="486"/>
                      <a:pt x="5327" y="486"/>
                    </a:cubicBezTo>
                    <a:cubicBezTo>
                      <a:pt x="5322" y="486"/>
                      <a:pt x="5318" y="487"/>
                      <a:pt x="5314" y="489"/>
                    </a:cubicBezTo>
                    <a:lnTo>
                      <a:pt x="5314" y="489"/>
                    </a:lnTo>
                    <a:cubicBezTo>
                      <a:pt x="5339" y="491"/>
                      <a:pt x="5364" y="523"/>
                      <a:pt x="5390" y="552"/>
                    </a:cubicBezTo>
                    <a:cubicBezTo>
                      <a:pt x="5420" y="585"/>
                      <a:pt x="5450" y="616"/>
                      <a:pt x="5483" y="616"/>
                    </a:cubicBezTo>
                    <a:cubicBezTo>
                      <a:pt x="5506" y="616"/>
                      <a:pt x="5530" y="602"/>
                      <a:pt x="5553" y="562"/>
                    </a:cubicBezTo>
                    <a:lnTo>
                      <a:pt x="5483" y="449"/>
                    </a:lnTo>
                    <a:cubicBezTo>
                      <a:pt x="5563" y="412"/>
                      <a:pt x="5679" y="333"/>
                      <a:pt x="5776" y="333"/>
                    </a:cubicBezTo>
                    <a:cubicBezTo>
                      <a:pt x="5809" y="333"/>
                      <a:pt x="5839" y="343"/>
                      <a:pt x="5865" y="366"/>
                    </a:cubicBezTo>
                    <a:cubicBezTo>
                      <a:pt x="5849" y="213"/>
                      <a:pt x="5832" y="372"/>
                      <a:pt x="5789" y="183"/>
                    </a:cubicBezTo>
                    <a:lnTo>
                      <a:pt x="5789" y="183"/>
                    </a:lnTo>
                    <a:cubicBezTo>
                      <a:pt x="5795" y="250"/>
                      <a:pt x="5769" y="270"/>
                      <a:pt x="5732" y="270"/>
                    </a:cubicBezTo>
                    <a:cubicBezTo>
                      <a:pt x="5709" y="270"/>
                      <a:pt x="5679" y="263"/>
                      <a:pt x="5653" y="257"/>
                    </a:cubicBezTo>
                    <a:cubicBezTo>
                      <a:pt x="5626" y="250"/>
                      <a:pt x="5599" y="243"/>
                      <a:pt x="5576" y="243"/>
                    </a:cubicBezTo>
                    <a:cubicBezTo>
                      <a:pt x="5546" y="243"/>
                      <a:pt x="5526" y="257"/>
                      <a:pt x="5533" y="303"/>
                    </a:cubicBezTo>
                    <a:cubicBezTo>
                      <a:pt x="5483" y="144"/>
                      <a:pt x="5403" y="207"/>
                      <a:pt x="5314" y="44"/>
                    </a:cubicBezTo>
                    <a:lnTo>
                      <a:pt x="5314" y="44"/>
                    </a:lnTo>
                    <a:cubicBezTo>
                      <a:pt x="5311" y="77"/>
                      <a:pt x="5327" y="113"/>
                      <a:pt x="5294" y="113"/>
                    </a:cubicBezTo>
                    <a:cubicBezTo>
                      <a:pt x="5280" y="113"/>
                      <a:pt x="5264" y="107"/>
                      <a:pt x="5237" y="100"/>
                    </a:cubicBezTo>
                    <a:cubicBezTo>
                      <a:pt x="5231" y="113"/>
                      <a:pt x="5217" y="127"/>
                      <a:pt x="5207" y="137"/>
                    </a:cubicBezTo>
                    <a:lnTo>
                      <a:pt x="5207" y="140"/>
                    </a:lnTo>
                    <a:cubicBezTo>
                      <a:pt x="5231" y="163"/>
                      <a:pt x="5247" y="190"/>
                      <a:pt x="5251" y="220"/>
                    </a:cubicBezTo>
                    <a:cubicBezTo>
                      <a:pt x="5181" y="317"/>
                      <a:pt x="5021" y="293"/>
                      <a:pt x="4961" y="340"/>
                    </a:cubicBezTo>
                    <a:cubicBezTo>
                      <a:pt x="4902" y="313"/>
                      <a:pt x="4988" y="293"/>
                      <a:pt x="4961" y="237"/>
                    </a:cubicBezTo>
                    <a:lnTo>
                      <a:pt x="4961" y="237"/>
                    </a:lnTo>
                    <a:cubicBezTo>
                      <a:pt x="4928" y="260"/>
                      <a:pt x="4898" y="283"/>
                      <a:pt x="4868" y="309"/>
                    </a:cubicBezTo>
                    <a:cubicBezTo>
                      <a:pt x="4872" y="207"/>
                      <a:pt x="4713" y="133"/>
                      <a:pt x="4868" y="81"/>
                    </a:cubicBezTo>
                    <a:lnTo>
                      <a:pt x="4732" y="67"/>
                    </a:lnTo>
                    <a:cubicBezTo>
                      <a:pt x="4679" y="27"/>
                      <a:pt x="4613" y="1"/>
                      <a:pt x="4553"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0"/>
              <p:cNvSpPr/>
              <p:nvPr/>
            </p:nvSpPr>
            <p:spPr>
              <a:xfrm rot="336068">
                <a:off x="2827820" y="726912"/>
                <a:ext cx="61573" cy="148546"/>
              </a:xfrm>
              <a:custGeom>
                <a:avLst/>
                <a:gdLst/>
                <a:ahLst/>
                <a:cxnLst/>
                <a:rect l="l" t="t" r="r" b="b"/>
                <a:pathLst>
                  <a:path w="2463" h="5942" extrusionOk="0">
                    <a:moveTo>
                      <a:pt x="1226" y="602"/>
                    </a:moveTo>
                    <a:lnTo>
                      <a:pt x="1226" y="602"/>
                    </a:lnTo>
                    <a:cubicBezTo>
                      <a:pt x="1229" y="622"/>
                      <a:pt x="1229" y="638"/>
                      <a:pt x="1229" y="651"/>
                    </a:cubicBezTo>
                    <a:cubicBezTo>
                      <a:pt x="1226" y="642"/>
                      <a:pt x="1223" y="628"/>
                      <a:pt x="1226" y="602"/>
                    </a:cubicBezTo>
                    <a:close/>
                    <a:moveTo>
                      <a:pt x="1229" y="651"/>
                    </a:moveTo>
                    <a:lnTo>
                      <a:pt x="1229" y="651"/>
                    </a:lnTo>
                    <a:cubicBezTo>
                      <a:pt x="1237" y="665"/>
                      <a:pt x="1243" y="668"/>
                      <a:pt x="1253" y="668"/>
                    </a:cubicBezTo>
                    <a:cubicBezTo>
                      <a:pt x="1263" y="668"/>
                      <a:pt x="1273" y="668"/>
                      <a:pt x="1283" y="665"/>
                    </a:cubicBezTo>
                    <a:cubicBezTo>
                      <a:pt x="1296" y="661"/>
                      <a:pt x="1306" y="658"/>
                      <a:pt x="1316" y="658"/>
                    </a:cubicBezTo>
                    <a:cubicBezTo>
                      <a:pt x="1326" y="658"/>
                      <a:pt x="1340" y="661"/>
                      <a:pt x="1346" y="678"/>
                    </a:cubicBezTo>
                    <a:cubicBezTo>
                      <a:pt x="1226" y="708"/>
                      <a:pt x="1436" y="774"/>
                      <a:pt x="1323" y="818"/>
                    </a:cubicBezTo>
                    <a:cubicBezTo>
                      <a:pt x="1183" y="744"/>
                      <a:pt x="1229" y="741"/>
                      <a:pt x="1229" y="651"/>
                    </a:cubicBezTo>
                    <a:close/>
                    <a:moveTo>
                      <a:pt x="921" y="1090"/>
                    </a:moveTo>
                    <a:lnTo>
                      <a:pt x="921" y="1090"/>
                    </a:lnTo>
                    <a:cubicBezTo>
                      <a:pt x="921" y="1093"/>
                      <a:pt x="924" y="1097"/>
                      <a:pt x="924" y="1097"/>
                    </a:cubicBezTo>
                    <a:cubicBezTo>
                      <a:pt x="921" y="1097"/>
                      <a:pt x="921" y="1093"/>
                      <a:pt x="921" y="1090"/>
                    </a:cubicBezTo>
                    <a:close/>
                    <a:moveTo>
                      <a:pt x="472" y="1352"/>
                    </a:moveTo>
                    <a:lnTo>
                      <a:pt x="754" y="1429"/>
                    </a:lnTo>
                    <a:lnTo>
                      <a:pt x="758" y="1425"/>
                    </a:lnTo>
                    <a:cubicBezTo>
                      <a:pt x="761" y="1429"/>
                      <a:pt x="761" y="1432"/>
                      <a:pt x="761" y="1432"/>
                    </a:cubicBezTo>
                    <a:lnTo>
                      <a:pt x="754" y="1429"/>
                    </a:lnTo>
                    <a:lnTo>
                      <a:pt x="754" y="1429"/>
                    </a:lnTo>
                    <a:cubicBezTo>
                      <a:pt x="714" y="1456"/>
                      <a:pt x="685" y="1482"/>
                      <a:pt x="778" y="1579"/>
                    </a:cubicBezTo>
                    <a:cubicBezTo>
                      <a:pt x="674" y="1505"/>
                      <a:pt x="575" y="1429"/>
                      <a:pt x="472" y="1352"/>
                    </a:cubicBezTo>
                    <a:close/>
                    <a:moveTo>
                      <a:pt x="1" y="3310"/>
                    </a:moveTo>
                    <a:lnTo>
                      <a:pt x="7" y="3346"/>
                    </a:lnTo>
                    <a:cubicBezTo>
                      <a:pt x="13" y="3339"/>
                      <a:pt x="21" y="3333"/>
                      <a:pt x="27" y="3330"/>
                    </a:cubicBezTo>
                    <a:cubicBezTo>
                      <a:pt x="21" y="3323"/>
                      <a:pt x="10" y="3316"/>
                      <a:pt x="1" y="3310"/>
                    </a:cubicBezTo>
                    <a:close/>
                    <a:moveTo>
                      <a:pt x="446" y="3316"/>
                    </a:moveTo>
                    <a:cubicBezTo>
                      <a:pt x="432" y="3353"/>
                      <a:pt x="415" y="3379"/>
                      <a:pt x="395" y="3399"/>
                    </a:cubicBezTo>
                    <a:lnTo>
                      <a:pt x="446" y="3316"/>
                    </a:lnTo>
                    <a:close/>
                    <a:moveTo>
                      <a:pt x="1320" y="4602"/>
                    </a:moveTo>
                    <a:lnTo>
                      <a:pt x="1280" y="4695"/>
                    </a:lnTo>
                    <a:cubicBezTo>
                      <a:pt x="1266" y="4666"/>
                      <a:pt x="1260" y="4649"/>
                      <a:pt x="1289" y="4619"/>
                    </a:cubicBezTo>
                    <a:lnTo>
                      <a:pt x="1320" y="4602"/>
                    </a:lnTo>
                    <a:close/>
                    <a:moveTo>
                      <a:pt x="1485" y="5200"/>
                    </a:moveTo>
                    <a:cubicBezTo>
                      <a:pt x="1489" y="5210"/>
                      <a:pt x="1472" y="5220"/>
                      <a:pt x="1449" y="5227"/>
                    </a:cubicBezTo>
                    <a:lnTo>
                      <a:pt x="1485" y="5200"/>
                    </a:lnTo>
                    <a:close/>
                    <a:moveTo>
                      <a:pt x="1685" y="5390"/>
                    </a:moveTo>
                    <a:cubicBezTo>
                      <a:pt x="1695" y="5390"/>
                      <a:pt x="1705" y="5390"/>
                      <a:pt x="1718" y="5393"/>
                    </a:cubicBezTo>
                    <a:lnTo>
                      <a:pt x="1675" y="5390"/>
                    </a:lnTo>
                    <a:close/>
                    <a:moveTo>
                      <a:pt x="1824" y="5320"/>
                    </a:moveTo>
                    <a:lnTo>
                      <a:pt x="1835" y="5333"/>
                    </a:lnTo>
                    <a:lnTo>
                      <a:pt x="1761" y="5446"/>
                    </a:lnTo>
                    <a:lnTo>
                      <a:pt x="1824" y="5320"/>
                    </a:lnTo>
                    <a:close/>
                    <a:moveTo>
                      <a:pt x="1233" y="0"/>
                    </a:moveTo>
                    <a:cubicBezTo>
                      <a:pt x="1180" y="50"/>
                      <a:pt x="1130" y="100"/>
                      <a:pt x="1080" y="150"/>
                    </a:cubicBezTo>
                    <a:cubicBezTo>
                      <a:pt x="1147" y="319"/>
                      <a:pt x="1240" y="479"/>
                      <a:pt x="1283" y="542"/>
                    </a:cubicBezTo>
                    <a:cubicBezTo>
                      <a:pt x="1277" y="545"/>
                      <a:pt x="1266" y="548"/>
                      <a:pt x="1260" y="548"/>
                    </a:cubicBezTo>
                    <a:cubicBezTo>
                      <a:pt x="1170" y="548"/>
                      <a:pt x="1013" y="379"/>
                      <a:pt x="990" y="329"/>
                    </a:cubicBezTo>
                    <a:lnTo>
                      <a:pt x="990" y="329"/>
                    </a:lnTo>
                    <a:cubicBezTo>
                      <a:pt x="858" y="468"/>
                      <a:pt x="1166" y="711"/>
                      <a:pt x="1040" y="831"/>
                    </a:cubicBezTo>
                    <a:lnTo>
                      <a:pt x="1127" y="814"/>
                    </a:lnTo>
                    <a:lnTo>
                      <a:pt x="1127" y="814"/>
                    </a:lnTo>
                    <a:cubicBezTo>
                      <a:pt x="1127" y="861"/>
                      <a:pt x="993" y="947"/>
                      <a:pt x="1044" y="964"/>
                    </a:cubicBezTo>
                    <a:cubicBezTo>
                      <a:pt x="974" y="953"/>
                      <a:pt x="841" y="901"/>
                      <a:pt x="798" y="847"/>
                    </a:cubicBezTo>
                    <a:lnTo>
                      <a:pt x="798" y="847"/>
                    </a:lnTo>
                    <a:cubicBezTo>
                      <a:pt x="834" y="927"/>
                      <a:pt x="874" y="1010"/>
                      <a:pt x="921" y="1090"/>
                    </a:cubicBezTo>
                    <a:cubicBezTo>
                      <a:pt x="891" y="1053"/>
                      <a:pt x="711" y="961"/>
                      <a:pt x="685" y="933"/>
                    </a:cubicBezTo>
                    <a:lnTo>
                      <a:pt x="685" y="933"/>
                    </a:lnTo>
                    <a:cubicBezTo>
                      <a:pt x="642" y="987"/>
                      <a:pt x="831" y="1140"/>
                      <a:pt x="891" y="1140"/>
                    </a:cubicBezTo>
                    <a:lnTo>
                      <a:pt x="894" y="1140"/>
                    </a:lnTo>
                    <a:cubicBezTo>
                      <a:pt x="702" y="1166"/>
                      <a:pt x="794" y="1180"/>
                      <a:pt x="575" y="1183"/>
                    </a:cubicBezTo>
                    <a:cubicBezTo>
                      <a:pt x="575" y="1220"/>
                      <a:pt x="761" y="1276"/>
                      <a:pt x="814" y="1276"/>
                    </a:cubicBezTo>
                    <a:lnTo>
                      <a:pt x="821" y="1276"/>
                    </a:lnTo>
                    <a:cubicBezTo>
                      <a:pt x="838" y="1369"/>
                      <a:pt x="801" y="1402"/>
                      <a:pt x="761" y="1425"/>
                    </a:cubicBezTo>
                    <a:cubicBezTo>
                      <a:pt x="734" y="1316"/>
                      <a:pt x="535" y="1236"/>
                      <a:pt x="369" y="1169"/>
                    </a:cubicBezTo>
                    <a:cubicBezTo>
                      <a:pt x="355" y="1197"/>
                      <a:pt x="340" y="1226"/>
                      <a:pt x="326" y="1260"/>
                    </a:cubicBezTo>
                    <a:cubicBezTo>
                      <a:pt x="435" y="1389"/>
                      <a:pt x="548" y="1512"/>
                      <a:pt x="665" y="1628"/>
                    </a:cubicBezTo>
                    <a:cubicBezTo>
                      <a:pt x="631" y="1605"/>
                      <a:pt x="442" y="1505"/>
                      <a:pt x="419" y="1499"/>
                    </a:cubicBezTo>
                    <a:lnTo>
                      <a:pt x="419" y="1499"/>
                    </a:lnTo>
                    <a:cubicBezTo>
                      <a:pt x="595" y="1599"/>
                      <a:pt x="502" y="1910"/>
                      <a:pt x="449" y="2063"/>
                    </a:cubicBezTo>
                    <a:lnTo>
                      <a:pt x="455" y="2037"/>
                    </a:lnTo>
                    <a:cubicBezTo>
                      <a:pt x="446" y="2030"/>
                      <a:pt x="435" y="2027"/>
                      <a:pt x="426" y="2027"/>
                    </a:cubicBezTo>
                    <a:cubicBezTo>
                      <a:pt x="372" y="2027"/>
                      <a:pt x="316" y="2130"/>
                      <a:pt x="363" y="2186"/>
                    </a:cubicBezTo>
                    <a:cubicBezTo>
                      <a:pt x="326" y="2173"/>
                      <a:pt x="343" y="2160"/>
                      <a:pt x="343" y="2134"/>
                    </a:cubicBezTo>
                    <a:lnTo>
                      <a:pt x="343" y="2134"/>
                    </a:lnTo>
                    <a:cubicBezTo>
                      <a:pt x="170" y="2217"/>
                      <a:pt x="611" y="2326"/>
                      <a:pt x="426" y="2402"/>
                    </a:cubicBezTo>
                    <a:cubicBezTo>
                      <a:pt x="455" y="2309"/>
                      <a:pt x="379" y="2276"/>
                      <a:pt x="303" y="2269"/>
                    </a:cubicBezTo>
                    <a:lnTo>
                      <a:pt x="303" y="2269"/>
                    </a:lnTo>
                    <a:cubicBezTo>
                      <a:pt x="359" y="2359"/>
                      <a:pt x="269" y="2528"/>
                      <a:pt x="469" y="2528"/>
                    </a:cubicBezTo>
                    <a:lnTo>
                      <a:pt x="499" y="2528"/>
                    </a:lnTo>
                    <a:cubicBezTo>
                      <a:pt x="446" y="2568"/>
                      <a:pt x="462" y="2612"/>
                      <a:pt x="386" y="2612"/>
                    </a:cubicBezTo>
                    <a:cubicBezTo>
                      <a:pt x="375" y="2612"/>
                      <a:pt x="366" y="2612"/>
                      <a:pt x="352" y="2608"/>
                    </a:cubicBezTo>
                    <a:lnTo>
                      <a:pt x="352" y="2608"/>
                    </a:lnTo>
                    <a:lnTo>
                      <a:pt x="482" y="2815"/>
                    </a:lnTo>
                    <a:cubicBezTo>
                      <a:pt x="472" y="2807"/>
                      <a:pt x="452" y="2801"/>
                      <a:pt x="432" y="2801"/>
                    </a:cubicBezTo>
                    <a:cubicBezTo>
                      <a:pt x="409" y="2801"/>
                      <a:pt x="383" y="2811"/>
                      <a:pt x="372" y="2841"/>
                    </a:cubicBezTo>
                    <a:cubicBezTo>
                      <a:pt x="409" y="2735"/>
                      <a:pt x="196" y="2608"/>
                      <a:pt x="349" y="2559"/>
                    </a:cubicBezTo>
                    <a:cubicBezTo>
                      <a:pt x="320" y="2555"/>
                      <a:pt x="292" y="2555"/>
                      <a:pt x="269" y="2555"/>
                    </a:cubicBezTo>
                    <a:lnTo>
                      <a:pt x="223" y="2555"/>
                    </a:lnTo>
                    <a:cubicBezTo>
                      <a:pt x="206" y="2555"/>
                      <a:pt x="193" y="2559"/>
                      <a:pt x="176" y="2559"/>
                    </a:cubicBezTo>
                    <a:cubicBezTo>
                      <a:pt x="123" y="2559"/>
                      <a:pt x="73" y="2552"/>
                      <a:pt x="13" y="2516"/>
                    </a:cubicBezTo>
                    <a:lnTo>
                      <a:pt x="13" y="2516"/>
                    </a:lnTo>
                    <a:cubicBezTo>
                      <a:pt x="70" y="2761"/>
                      <a:pt x="300" y="2891"/>
                      <a:pt x="482" y="3014"/>
                    </a:cubicBezTo>
                    <a:lnTo>
                      <a:pt x="389" y="3210"/>
                    </a:lnTo>
                    <a:lnTo>
                      <a:pt x="455" y="3210"/>
                    </a:lnTo>
                    <a:lnTo>
                      <a:pt x="292" y="3263"/>
                    </a:lnTo>
                    <a:cubicBezTo>
                      <a:pt x="332" y="3283"/>
                      <a:pt x="372" y="3290"/>
                      <a:pt x="352" y="3296"/>
                    </a:cubicBezTo>
                    <a:cubicBezTo>
                      <a:pt x="349" y="3300"/>
                      <a:pt x="343" y="3303"/>
                      <a:pt x="336" y="3303"/>
                    </a:cubicBezTo>
                    <a:cubicBezTo>
                      <a:pt x="323" y="3303"/>
                      <a:pt x="309" y="3296"/>
                      <a:pt x="292" y="3293"/>
                    </a:cubicBezTo>
                    <a:lnTo>
                      <a:pt x="292" y="3293"/>
                    </a:lnTo>
                    <a:cubicBezTo>
                      <a:pt x="303" y="3313"/>
                      <a:pt x="323" y="3333"/>
                      <a:pt x="340" y="3336"/>
                    </a:cubicBezTo>
                    <a:cubicBezTo>
                      <a:pt x="359" y="3333"/>
                      <a:pt x="383" y="3330"/>
                      <a:pt x="399" y="3319"/>
                    </a:cubicBezTo>
                    <a:lnTo>
                      <a:pt x="399" y="3319"/>
                    </a:lnTo>
                    <a:cubicBezTo>
                      <a:pt x="386" y="3336"/>
                      <a:pt x="372" y="3343"/>
                      <a:pt x="359" y="3343"/>
                    </a:cubicBezTo>
                    <a:cubicBezTo>
                      <a:pt x="352" y="3343"/>
                      <a:pt x="346" y="3339"/>
                      <a:pt x="340" y="3336"/>
                    </a:cubicBezTo>
                    <a:cubicBezTo>
                      <a:pt x="316" y="3343"/>
                      <a:pt x="292" y="3346"/>
                      <a:pt x="266" y="3346"/>
                    </a:cubicBezTo>
                    <a:cubicBezTo>
                      <a:pt x="200" y="3346"/>
                      <a:pt x="127" y="3330"/>
                      <a:pt x="53" y="3306"/>
                    </a:cubicBezTo>
                    <a:lnTo>
                      <a:pt x="27" y="3330"/>
                    </a:lnTo>
                    <a:cubicBezTo>
                      <a:pt x="113" y="3390"/>
                      <a:pt x="206" y="3445"/>
                      <a:pt x="286" y="3445"/>
                    </a:cubicBezTo>
                    <a:cubicBezTo>
                      <a:pt x="326" y="3445"/>
                      <a:pt x="363" y="3433"/>
                      <a:pt x="395" y="3399"/>
                    </a:cubicBezTo>
                    <a:lnTo>
                      <a:pt x="395" y="3399"/>
                    </a:lnTo>
                    <a:lnTo>
                      <a:pt x="320" y="3525"/>
                    </a:lnTo>
                    <a:cubicBezTo>
                      <a:pt x="499" y="3629"/>
                      <a:pt x="466" y="3612"/>
                      <a:pt x="622" y="3732"/>
                    </a:cubicBezTo>
                    <a:cubicBezTo>
                      <a:pt x="602" y="3741"/>
                      <a:pt x="579" y="3741"/>
                      <a:pt x="559" y="3741"/>
                    </a:cubicBezTo>
                    <a:lnTo>
                      <a:pt x="548" y="3741"/>
                    </a:lnTo>
                    <a:cubicBezTo>
                      <a:pt x="519" y="3741"/>
                      <a:pt x="495" y="3741"/>
                      <a:pt x="479" y="3761"/>
                    </a:cubicBezTo>
                    <a:cubicBezTo>
                      <a:pt x="674" y="3818"/>
                      <a:pt x="375" y="4080"/>
                      <a:pt x="499" y="4080"/>
                    </a:cubicBezTo>
                    <a:cubicBezTo>
                      <a:pt x="505" y="4080"/>
                      <a:pt x="512" y="4080"/>
                      <a:pt x="519" y="4077"/>
                    </a:cubicBezTo>
                    <a:cubicBezTo>
                      <a:pt x="542" y="4100"/>
                      <a:pt x="565" y="4111"/>
                      <a:pt x="588" y="4111"/>
                    </a:cubicBezTo>
                    <a:cubicBezTo>
                      <a:pt x="608" y="4111"/>
                      <a:pt x="625" y="4103"/>
                      <a:pt x="642" y="4100"/>
                    </a:cubicBezTo>
                    <a:cubicBezTo>
                      <a:pt x="662" y="4097"/>
                      <a:pt x="678" y="4091"/>
                      <a:pt x="694" y="4091"/>
                    </a:cubicBezTo>
                    <a:cubicBezTo>
                      <a:pt x="708" y="4091"/>
                      <a:pt x="718" y="4094"/>
                      <a:pt x="731" y="4100"/>
                    </a:cubicBezTo>
                    <a:cubicBezTo>
                      <a:pt x="714" y="4107"/>
                      <a:pt x="678" y="4114"/>
                      <a:pt x="682" y="4134"/>
                    </a:cubicBezTo>
                    <a:lnTo>
                      <a:pt x="811" y="4150"/>
                    </a:lnTo>
                    <a:cubicBezTo>
                      <a:pt x="804" y="4163"/>
                      <a:pt x="791" y="4167"/>
                      <a:pt x="781" y="4167"/>
                    </a:cubicBezTo>
                    <a:cubicBezTo>
                      <a:pt x="774" y="4167"/>
                      <a:pt x="768" y="4167"/>
                      <a:pt x="761" y="4163"/>
                    </a:cubicBezTo>
                    <a:lnTo>
                      <a:pt x="745" y="4163"/>
                    </a:lnTo>
                    <a:cubicBezTo>
                      <a:pt x="725" y="4163"/>
                      <a:pt x="705" y="4170"/>
                      <a:pt x="694" y="4213"/>
                    </a:cubicBezTo>
                    <a:cubicBezTo>
                      <a:pt x="828" y="4307"/>
                      <a:pt x="921" y="4339"/>
                      <a:pt x="918" y="4462"/>
                    </a:cubicBezTo>
                    <a:cubicBezTo>
                      <a:pt x="934" y="4486"/>
                      <a:pt x="950" y="4496"/>
                      <a:pt x="967" y="4496"/>
                    </a:cubicBezTo>
                    <a:cubicBezTo>
                      <a:pt x="993" y="4496"/>
                      <a:pt x="1021" y="4469"/>
                      <a:pt x="1047" y="4439"/>
                    </a:cubicBezTo>
                    <a:cubicBezTo>
                      <a:pt x="1070" y="4413"/>
                      <a:pt x="1090" y="4386"/>
                      <a:pt x="1107" y="4386"/>
                    </a:cubicBezTo>
                    <a:cubicBezTo>
                      <a:pt x="1117" y="4386"/>
                      <a:pt x="1123" y="4396"/>
                      <a:pt x="1130" y="4419"/>
                    </a:cubicBezTo>
                    <a:cubicBezTo>
                      <a:pt x="1053" y="4479"/>
                      <a:pt x="964" y="4552"/>
                      <a:pt x="997" y="4629"/>
                    </a:cubicBezTo>
                    <a:cubicBezTo>
                      <a:pt x="1024" y="4629"/>
                      <a:pt x="1050" y="4626"/>
                      <a:pt x="1077" y="4619"/>
                    </a:cubicBezTo>
                    <a:cubicBezTo>
                      <a:pt x="1100" y="4615"/>
                      <a:pt x="1123" y="4609"/>
                      <a:pt x="1150" y="4609"/>
                    </a:cubicBezTo>
                    <a:cubicBezTo>
                      <a:pt x="1170" y="4609"/>
                      <a:pt x="1190" y="4612"/>
                      <a:pt x="1210" y="4622"/>
                    </a:cubicBezTo>
                    <a:lnTo>
                      <a:pt x="1084" y="4698"/>
                    </a:lnTo>
                    <a:cubicBezTo>
                      <a:pt x="1127" y="4752"/>
                      <a:pt x="1177" y="4785"/>
                      <a:pt x="1087" y="4848"/>
                    </a:cubicBezTo>
                    <a:cubicBezTo>
                      <a:pt x="1170" y="4858"/>
                      <a:pt x="1186" y="4891"/>
                      <a:pt x="1186" y="4931"/>
                    </a:cubicBezTo>
                    <a:lnTo>
                      <a:pt x="1203" y="4931"/>
                    </a:lnTo>
                    <a:cubicBezTo>
                      <a:pt x="1316" y="4931"/>
                      <a:pt x="1379" y="4686"/>
                      <a:pt x="1416" y="4642"/>
                    </a:cubicBezTo>
                    <a:lnTo>
                      <a:pt x="1416" y="4642"/>
                    </a:lnTo>
                    <a:cubicBezTo>
                      <a:pt x="1383" y="4778"/>
                      <a:pt x="1472" y="4792"/>
                      <a:pt x="1369" y="4945"/>
                    </a:cubicBezTo>
                    <a:lnTo>
                      <a:pt x="1283" y="4901"/>
                    </a:lnTo>
                    <a:lnTo>
                      <a:pt x="1283" y="4901"/>
                    </a:lnTo>
                    <a:cubicBezTo>
                      <a:pt x="1260" y="5170"/>
                      <a:pt x="1552" y="4905"/>
                      <a:pt x="1379" y="5174"/>
                    </a:cubicBezTo>
                    <a:cubicBezTo>
                      <a:pt x="1359" y="5150"/>
                      <a:pt x="1323" y="5134"/>
                      <a:pt x="1286" y="5134"/>
                    </a:cubicBezTo>
                    <a:cubicBezTo>
                      <a:pt x="1249" y="5134"/>
                      <a:pt x="1210" y="5150"/>
                      <a:pt x="1193" y="5197"/>
                    </a:cubicBezTo>
                    <a:cubicBezTo>
                      <a:pt x="1229" y="5204"/>
                      <a:pt x="1277" y="5210"/>
                      <a:pt x="1320" y="5213"/>
                    </a:cubicBezTo>
                    <a:cubicBezTo>
                      <a:pt x="1312" y="5227"/>
                      <a:pt x="1303" y="5227"/>
                      <a:pt x="1296" y="5227"/>
                    </a:cubicBezTo>
                    <a:lnTo>
                      <a:pt x="1277" y="5227"/>
                    </a:lnTo>
                    <a:cubicBezTo>
                      <a:pt x="1266" y="5227"/>
                      <a:pt x="1257" y="5230"/>
                      <a:pt x="1257" y="5257"/>
                    </a:cubicBezTo>
                    <a:cubicBezTo>
                      <a:pt x="1300" y="5257"/>
                      <a:pt x="1396" y="5244"/>
                      <a:pt x="1446" y="5227"/>
                    </a:cubicBezTo>
                    <a:lnTo>
                      <a:pt x="1446" y="5227"/>
                    </a:lnTo>
                    <a:lnTo>
                      <a:pt x="1442" y="5233"/>
                    </a:lnTo>
                    <a:cubicBezTo>
                      <a:pt x="1482" y="5267"/>
                      <a:pt x="1522" y="5300"/>
                      <a:pt x="1565" y="5330"/>
                    </a:cubicBezTo>
                    <a:lnTo>
                      <a:pt x="1559" y="5330"/>
                    </a:lnTo>
                    <a:cubicBezTo>
                      <a:pt x="1539" y="5330"/>
                      <a:pt x="1519" y="5356"/>
                      <a:pt x="1536" y="5373"/>
                    </a:cubicBezTo>
                    <a:lnTo>
                      <a:pt x="1668" y="5390"/>
                    </a:lnTo>
                    <a:cubicBezTo>
                      <a:pt x="1622" y="5399"/>
                      <a:pt x="1619" y="5453"/>
                      <a:pt x="1645" y="5503"/>
                    </a:cubicBezTo>
                    <a:cubicBezTo>
                      <a:pt x="1662" y="5529"/>
                      <a:pt x="1682" y="5539"/>
                      <a:pt x="1702" y="5539"/>
                    </a:cubicBezTo>
                    <a:cubicBezTo>
                      <a:pt x="1738" y="5539"/>
                      <a:pt x="1778" y="5516"/>
                      <a:pt x="1815" y="5493"/>
                    </a:cubicBezTo>
                    <a:cubicBezTo>
                      <a:pt x="1851" y="5469"/>
                      <a:pt x="1884" y="5446"/>
                      <a:pt x="1904" y="5446"/>
                    </a:cubicBezTo>
                    <a:cubicBezTo>
                      <a:pt x="1924" y="5446"/>
                      <a:pt x="1934" y="5463"/>
                      <a:pt x="1934" y="5506"/>
                    </a:cubicBezTo>
                    <a:cubicBezTo>
                      <a:pt x="1930" y="5499"/>
                      <a:pt x="1927" y="5499"/>
                      <a:pt x="1921" y="5499"/>
                    </a:cubicBezTo>
                    <a:lnTo>
                      <a:pt x="1915" y="5499"/>
                    </a:lnTo>
                    <a:cubicBezTo>
                      <a:pt x="1907" y="5499"/>
                      <a:pt x="1904" y="5499"/>
                      <a:pt x="1898" y="5493"/>
                    </a:cubicBezTo>
                    <a:lnTo>
                      <a:pt x="1898" y="5493"/>
                    </a:lnTo>
                    <a:lnTo>
                      <a:pt x="1907" y="5579"/>
                    </a:lnTo>
                    <a:cubicBezTo>
                      <a:pt x="1958" y="5516"/>
                      <a:pt x="1997" y="5496"/>
                      <a:pt x="2037" y="5496"/>
                    </a:cubicBezTo>
                    <a:cubicBezTo>
                      <a:pt x="2077" y="5496"/>
                      <a:pt x="2110" y="5516"/>
                      <a:pt x="2147" y="5536"/>
                    </a:cubicBezTo>
                    <a:cubicBezTo>
                      <a:pt x="2177" y="5556"/>
                      <a:pt x="2206" y="5569"/>
                      <a:pt x="2240" y="5569"/>
                    </a:cubicBezTo>
                    <a:cubicBezTo>
                      <a:pt x="2283" y="5569"/>
                      <a:pt x="2329" y="5546"/>
                      <a:pt x="2376" y="5469"/>
                    </a:cubicBezTo>
                    <a:lnTo>
                      <a:pt x="2376" y="5469"/>
                    </a:lnTo>
                    <a:cubicBezTo>
                      <a:pt x="2376" y="5619"/>
                      <a:pt x="2346" y="5543"/>
                      <a:pt x="2177" y="5619"/>
                    </a:cubicBezTo>
                    <a:lnTo>
                      <a:pt x="2206" y="5738"/>
                    </a:lnTo>
                    <a:cubicBezTo>
                      <a:pt x="2174" y="5732"/>
                      <a:pt x="2160" y="5702"/>
                      <a:pt x="2123" y="5702"/>
                    </a:cubicBezTo>
                    <a:lnTo>
                      <a:pt x="2110" y="5702"/>
                    </a:lnTo>
                    <a:cubicBezTo>
                      <a:pt x="2123" y="5778"/>
                      <a:pt x="2167" y="5805"/>
                      <a:pt x="2220" y="5805"/>
                    </a:cubicBezTo>
                    <a:cubicBezTo>
                      <a:pt x="2283" y="5805"/>
                      <a:pt x="2359" y="5765"/>
                      <a:pt x="2409" y="5742"/>
                    </a:cubicBezTo>
                    <a:lnTo>
                      <a:pt x="2409" y="5742"/>
                    </a:lnTo>
                    <a:cubicBezTo>
                      <a:pt x="2426" y="5798"/>
                      <a:pt x="2266" y="5938"/>
                      <a:pt x="2406" y="5942"/>
                    </a:cubicBezTo>
                    <a:lnTo>
                      <a:pt x="2422" y="5942"/>
                    </a:lnTo>
                    <a:cubicBezTo>
                      <a:pt x="2433" y="5942"/>
                      <a:pt x="2442" y="5942"/>
                      <a:pt x="2453" y="5938"/>
                    </a:cubicBezTo>
                    <a:lnTo>
                      <a:pt x="2453" y="5938"/>
                    </a:lnTo>
                    <a:cubicBezTo>
                      <a:pt x="2453" y="5938"/>
                      <a:pt x="2453" y="5938"/>
                      <a:pt x="2453" y="5938"/>
                    </a:cubicBezTo>
                    <a:cubicBezTo>
                      <a:pt x="2459" y="5818"/>
                      <a:pt x="2462" y="5695"/>
                      <a:pt x="2459" y="5566"/>
                    </a:cubicBezTo>
                    <a:cubicBezTo>
                      <a:pt x="2459" y="4841"/>
                      <a:pt x="2369" y="4014"/>
                      <a:pt x="2214" y="3120"/>
                    </a:cubicBezTo>
                    <a:cubicBezTo>
                      <a:pt x="2167" y="2855"/>
                      <a:pt x="2114" y="2585"/>
                      <a:pt x="2054" y="2309"/>
                    </a:cubicBezTo>
                    <a:cubicBezTo>
                      <a:pt x="1934" y="1744"/>
                      <a:pt x="1791" y="1153"/>
                      <a:pt x="1625" y="551"/>
                    </a:cubicBezTo>
                    <a:lnTo>
                      <a:pt x="1529" y="611"/>
                    </a:lnTo>
                    <a:cubicBezTo>
                      <a:pt x="1548" y="588"/>
                      <a:pt x="1579" y="505"/>
                      <a:pt x="1505" y="475"/>
                    </a:cubicBezTo>
                    <a:cubicBezTo>
                      <a:pt x="1482" y="505"/>
                      <a:pt x="1469" y="512"/>
                      <a:pt x="1456" y="512"/>
                    </a:cubicBezTo>
                    <a:cubicBezTo>
                      <a:pt x="1446" y="512"/>
                      <a:pt x="1439" y="508"/>
                      <a:pt x="1426" y="505"/>
                    </a:cubicBezTo>
                    <a:cubicBezTo>
                      <a:pt x="1412" y="502"/>
                      <a:pt x="1399" y="495"/>
                      <a:pt x="1376" y="495"/>
                    </a:cubicBezTo>
                    <a:lnTo>
                      <a:pt x="1366" y="495"/>
                    </a:lnTo>
                    <a:cubicBezTo>
                      <a:pt x="1336" y="386"/>
                      <a:pt x="1283" y="189"/>
                      <a:pt x="1233"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0"/>
              <p:cNvSpPr/>
              <p:nvPr/>
            </p:nvSpPr>
            <p:spPr>
              <a:xfrm rot="336068">
                <a:off x="2810568" y="710431"/>
                <a:ext cx="78198" cy="188345"/>
              </a:xfrm>
              <a:custGeom>
                <a:avLst/>
                <a:gdLst/>
                <a:ahLst/>
                <a:cxnLst/>
                <a:rect l="l" t="t" r="r" b="b"/>
                <a:pathLst>
                  <a:path w="3128" h="7534" extrusionOk="0">
                    <a:moveTo>
                      <a:pt x="948" y="1373"/>
                    </a:moveTo>
                    <a:cubicBezTo>
                      <a:pt x="956" y="1378"/>
                      <a:pt x="962" y="1386"/>
                      <a:pt x="972" y="1393"/>
                    </a:cubicBezTo>
                    <a:lnTo>
                      <a:pt x="972" y="1393"/>
                    </a:lnTo>
                    <a:cubicBezTo>
                      <a:pt x="955" y="1384"/>
                      <a:pt x="939" y="1391"/>
                      <a:pt x="948" y="1373"/>
                    </a:cubicBezTo>
                    <a:close/>
                    <a:moveTo>
                      <a:pt x="1596" y="1715"/>
                    </a:moveTo>
                    <a:cubicBezTo>
                      <a:pt x="1596" y="1718"/>
                      <a:pt x="1596" y="1722"/>
                      <a:pt x="1599" y="1722"/>
                    </a:cubicBezTo>
                    <a:cubicBezTo>
                      <a:pt x="1599" y="1722"/>
                      <a:pt x="1596" y="1718"/>
                      <a:pt x="1596" y="1715"/>
                    </a:cubicBezTo>
                    <a:close/>
                    <a:moveTo>
                      <a:pt x="901" y="3719"/>
                    </a:moveTo>
                    <a:cubicBezTo>
                      <a:pt x="941" y="3739"/>
                      <a:pt x="924" y="3768"/>
                      <a:pt x="885" y="3808"/>
                    </a:cubicBezTo>
                    <a:cubicBezTo>
                      <a:pt x="875" y="3782"/>
                      <a:pt x="875" y="3755"/>
                      <a:pt x="901" y="3719"/>
                    </a:cubicBezTo>
                    <a:close/>
                    <a:moveTo>
                      <a:pt x="1861" y="5559"/>
                    </a:moveTo>
                    <a:lnTo>
                      <a:pt x="1861" y="5559"/>
                    </a:lnTo>
                    <a:cubicBezTo>
                      <a:pt x="1895" y="5563"/>
                      <a:pt x="1981" y="5556"/>
                      <a:pt x="1944" y="5613"/>
                    </a:cubicBezTo>
                    <a:cubicBezTo>
                      <a:pt x="1908" y="5630"/>
                      <a:pt x="1888" y="5636"/>
                      <a:pt x="1875" y="5636"/>
                    </a:cubicBezTo>
                    <a:cubicBezTo>
                      <a:pt x="1841" y="5636"/>
                      <a:pt x="1858" y="5596"/>
                      <a:pt x="1861" y="5559"/>
                    </a:cubicBezTo>
                    <a:close/>
                    <a:moveTo>
                      <a:pt x="1961" y="0"/>
                    </a:moveTo>
                    <a:cubicBezTo>
                      <a:pt x="1881" y="27"/>
                      <a:pt x="1795" y="50"/>
                      <a:pt x="1728" y="110"/>
                    </a:cubicBezTo>
                    <a:cubicBezTo>
                      <a:pt x="1712" y="74"/>
                      <a:pt x="1755" y="54"/>
                      <a:pt x="1795" y="50"/>
                    </a:cubicBezTo>
                    <a:cubicBezTo>
                      <a:pt x="1778" y="50"/>
                      <a:pt x="1765" y="47"/>
                      <a:pt x="1752" y="47"/>
                    </a:cubicBezTo>
                    <a:cubicBezTo>
                      <a:pt x="1619" y="47"/>
                      <a:pt x="1562" y="147"/>
                      <a:pt x="1523" y="253"/>
                    </a:cubicBezTo>
                    <a:cubicBezTo>
                      <a:pt x="1476" y="373"/>
                      <a:pt x="1436" y="482"/>
                      <a:pt x="1310" y="499"/>
                    </a:cubicBezTo>
                    <a:cubicBezTo>
                      <a:pt x="1306" y="562"/>
                      <a:pt x="1274" y="582"/>
                      <a:pt x="1230" y="589"/>
                    </a:cubicBezTo>
                    <a:cubicBezTo>
                      <a:pt x="1234" y="586"/>
                      <a:pt x="1234" y="582"/>
                      <a:pt x="1234" y="575"/>
                    </a:cubicBezTo>
                    <a:lnTo>
                      <a:pt x="1234" y="575"/>
                    </a:lnTo>
                    <a:cubicBezTo>
                      <a:pt x="1230" y="582"/>
                      <a:pt x="1227" y="589"/>
                      <a:pt x="1220" y="592"/>
                    </a:cubicBezTo>
                    <a:cubicBezTo>
                      <a:pt x="1190" y="598"/>
                      <a:pt x="1164" y="598"/>
                      <a:pt x="1134" y="609"/>
                    </a:cubicBezTo>
                    <a:lnTo>
                      <a:pt x="1150" y="609"/>
                    </a:lnTo>
                    <a:cubicBezTo>
                      <a:pt x="1177" y="609"/>
                      <a:pt x="1200" y="609"/>
                      <a:pt x="1214" y="601"/>
                    </a:cubicBezTo>
                    <a:lnTo>
                      <a:pt x="1214" y="601"/>
                    </a:lnTo>
                    <a:cubicBezTo>
                      <a:pt x="1190" y="632"/>
                      <a:pt x="1160" y="685"/>
                      <a:pt x="1147" y="745"/>
                    </a:cubicBezTo>
                    <a:lnTo>
                      <a:pt x="1044" y="692"/>
                    </a:lnTo>
                    <a:lnTo>
                      <a:pt x="1041" y="692"/>
                    </a:lnTo>
                    <a:cubicBezTo>
                      <a:pt x="1041" y="698"/>
                      <a:pt x="1038" y="698"/>
                      <a:pt x="1034" y="705"/>
                    </a:cubicBezTo>
                    <a:cubicBezTo>
                      <a:pt x="967" y="721"/>
                      <a:pt x="1047" y="771"/>
                      <a:pt x="1134" y="801"/>
                    </a:cubicBezTo>
                    <a:cubicBezTo>
                      <a:pt x="1130" y="831"/>
                      <a:pt x="1134" y="871"/>
                      <a:pt x="1144" y="901"/>
                    </a:cubicBezTo>
                    <a:cubicBezTo>
                      <a:pt x="1117" y="891"/>
                      <a:pt x="1101" y="888"/>
                      <a:pt x="1087" y="888"/>
                    </a:cubicBezTo>
                    <a:cubicBezTo>
                      <a:pt x="1050" y="888"/>
                      <a:pt x="1044" y="917"/>
                      <a:pt x="1038" y="948"/>
                    </a:cubicBezTo>
                    <a:cubicBezTo>
                      <a:pt x="1027" y="977"/>
                      <a:pt x="1018" y="1007"/>
                      <a:pt x="971" y="1007"/>
                    </a:cubicBezTo>
                    <a:cubicBezTo>
                      <a:pt x="958" y="1007"/>
                      <a:pt x="938" y="1004"/>
                      <a:pt x="915" y="997"/>
                    </a:cubicBezTo>
                    <a:lnTo>
                      <a:pt x="915" y="997"/>
                    </a:lnTo>
                    <a:cubicBezTo>
                      <a:pt x="944" y="1037"/>
                      <a:pt x="918" y="1107"/>
                      <a:pt x="904" y="1176"/>
                    </a:cubicBezTo>
                    <a:cubicBezTo>
                      <a:pt x="898" y="1243"/>
                      <a:pt x="898" y="1313"/>
                      <a:pt x="948" y="1369"/>
                    </a:cubicBezTo>
                    <a:cubicBezTo>
                      <a:pt x="898" y="1406"/>
                      <a:pt x="848" y="1452"/>
                      <a:pt x="871" y="1526"/>
                    </a:cubicBezTo>
                    <a:lnTo>
                      <a:pt x="735" y="1479"/>
                    </a:lnTo>
                    <a:lnTo>
                      <a:pt x="735" y="1479"/>
                    </a:lnTo>
                    <a:cubicBezTo>
                      <a:pt x="768" y="1549"/>
                      <a:pt x="802" y="1618"/>
                      <a:pt x="845" y="1685"/>
                    </a:cubicBezTo>
                    <a:cubicBezTo>
                      <a:pt x="802" y="1698"/>
                      <a:pt x="765" y="1708"/>
                      <a:pt x="735" y="1708"/>
                    </a:cubicBezTo>
                    <a:cubicBezTo>
                      <a:pt x="685" y="1708"/>
                      <a:pt x="648" y="1682"/>
                      <a:pt x="609" y="1609"/>
                    </a:cubicBezTo>
                    <a:lnTo>
                      <a:pt x="609" y="1609"/>
                    </a:lnTo>
                    <a:cubicBezTo>
                      <a:pt x="679" y="1861"/>
                      <a:pt x="599" y="1782"/>
                      <a:pt x="688" y="1997"/>
                    </a:cubicBezTo>
                    <a:lnTo>
                      <a:pt x="605" y="1957"/>
                    </a:lnTo>
                    <a:lnTo>
                      <a:pt x="605" y="1957"/>
                    </a:lnTo>
                    <a:cubicBezTo>
                      <a:pt x="589" y="2014"/>
                      <a:pt x="676" y="2141"/>
                      <a:pt x="596" y="2150"/>
                    </a:cubicBezTo>
                    <a:cubicBezTo>
                      <a:pt x="373" y="2220"/>
                      <a:pt x="389" y="2765"/>
                      <a:pt x="203" y="3084"/>
                    </a:cubicBezTo>
                    <a:cubicBezTo>
                      <a:pt x="230" y="3081"/>
                      <a:pt x="250" y="3081"/>
                      <a:pt x="263" y="3081"/>
                    </a:cubicBezTo>
                    <a:cubicBezTo>
                      <a:pt x="400" y="3081"/>
                      <a:pt x="87" y="3243"/>
                      <a:pt x="280" y="3270"/>
                    </a:cubicBezTo>
                    <a:cubicBezTo>
                      <a:pt x="237" y="3280"/>
                      <a:pt x="207" y="3303"/>
                      <a:pt x="177" y="3303"/>
                    </a:cubicBezTo>
                    <a:cubicBezTo>
                      <a:pt x="160" y="3303"/>
                      <a:pt x="144" y="3293"/>
                      <a:pt x="124" y="3273"/>
                    </a:cubicBezTo>
                    <a:lnTo>
                      <a:pt x="124" y="3273"/>
                    </a:lnTo>
                    <a:cubicBezTo>
                      <a:pt x="184" y="3452"/>
                      <a:pt x="7" y="3546"/>
                      <a:pt x="193" y="3665"/>
                    </a:cubicBezTo>
                    <a:cubicBezTo>
                      <a:pt x="184" y="3669"/>
                      <a:pt x="173" y="3672"/>
                      <a:pt x="164" y="3672"/>
                    </a:cubicBezTo>
                    <a:cubicBezTo>
                      <a:pt x="147" y="3672"/>
                      <a:pt x="133" y="3665"/>
                      <a:pt x="121" y="3659"/>
                    </a:cubicBezTo>
                    <a:cubicBezTo>
                      <a:pt x="104" y="3652"/>
                      <a:pt x="93" y="3645"/>
                      <a:pt x="81" y="3645"/>
                    </a:cubicBezTo>
                    <a:cubicBezTo>
                      <a:pt x="74" y="3645"/>
                      <a:pt x="70" y="3649"/>
                      <a:pt x="64" y="3652"/>
                    </a:cubicBezTo>
                    <a:cubicBezTo>
                      <a:pt x="77" y="3665"/>
                      <a:pt x="121" y="3708"/>
                      <a:pt x="84" y="3725"/>
                    </a:cubicBezTo>
                    <a:cubicBezTo>
                      <a:pt x="77" y="3732"/>
                      <a:pt x="70" y="3732"/>
                      <a:pt x="67" y="3732"/>
                    </a:cubicBezTo>
                    <a:cubicBezTo>
                      <a:pt x="44" y="3732"/>
                      <a:pt x="24" y="3699"/>
                      <a:pt x="1" y="3672"/>
                    </a:cubicBezTo>
                    <a:lnTo>
                      <a:pt x="1" y="3672"/>
                    </a:lnTo>
                    <a:cubicBezTo>
                      <a:pt x="21" y="3842"/>
                      <a:pt x="177" y="3865"/>
                      <a:pt x="340" y="3865"/>
                    </a:cubicBezTo>
                    <a:cubicBezTo>
                      <a:pt x="363" y="3865"/>
                      <a:pt x="383" y="3865"/>
                      <a:pt x="406" y="3862"/>
                    </a:cubicBezTo>
                    <a:lnTo>
                      <a:pt x="406" y="3862"/>
                    </a:lnTo>
                    <a:cubicBezTo>
                      <a:pt x="323" y="3958"/>
                      <a:pt x="340" y="4004"/>
                      <a:pt x="472" y="4051"/>
                    </a:cubicBezTo>
                    <a:cubicBezTo>
                      <a:pt x="440" y="4070"/>
                      <a:pt x="406" y="4104"/>
                      <a:pt x="380" y="4104"/>
                    </a:cubicBezTo>
                    <a:cubicBezTo>
                      <a:pt x="360" y="4104"/>
                      <a:pt x="340" y="4087"/>
                      <a:pt x="323" y="4044"/>
                    </a:cubicBezTo>
                    <a:lnTo>
                      <a:pt x="323" y="4044"/>
                    </a:lnTo>
                    <a:cubicBezTo>
                      <a:pt x="326" y="4101"/>
                      <a:pt x="300" y="4413"/>
                      <a:pt x="429" y="4413"/>
                    </a:cubicBezTo>
                    <a:cubicBezTo>
                      <a:pt x="436" y="4413"/>
                      <a:pt x="442" y="4413"/>
                      <a:pt x="445" y="4410"/>
                    </a:cubicBezTo>
                    <a:lnTo>
                      <a:pt x="445" y="4410"/>
                    </a:lnTo>
                    <a:cubicBezTo>
                      <a:pt x="417" y="4441"/>
                      <a:pt x="460" y="4496"/>
                      <a:pt x="483" y="4506"/>
                    </a:cubicBezTo>
                    <a:cubicBezTo>
                      <a:pt x="506" y="4639"/>
                      <a:pt x="499" y="4659"/>
                      <a:pt x="546" y="4782"/>
                    </a:cubicBezTo>
                    <a:lnTo>
                      <a:pt x="562" y="4739"/>
                    </a:lnTo>
                    <a:lnTo>
                      <a:pt x="569" y="4739"/>
                    </a:lnTo>
                    <a:cubicBezTo>
                      <a:pt x="739" y="4739"/>
                      <a:pt x="632" y="4835"/>
                      <a:pt x="692" y="4925"/>
                    </a:cubicBezTo>
                    <a:lnTo>
                      <a:pt x="672" y="4928"/>
                    </a:lnTo>
                    <a:cubicBezTo>
                      <a:pt x="645" y="5207"/>
                      <a:pt x="759" y="5007"/>
                      <a:pt x="728" y="5287"/>
                    </a:cubicBezTo>
                    <a:lnTo>
                      <a:pt x="822" y="5231"/>
                    </a:lnTo>
                    <a:cubicBezTo>
                      <a:pt x="845" y="5220"/>
                      <a:pt x="865" y="5217"/>
                      <a:pt x="878" y="5217"/>
                    </a:cubicBezTo>
                    <a:cubicBezTo>
                      <a:pt x="995" y="5217"/>
                      <a:pt x="808" y="5490"/>
                      <a:pt x="941" y="5570"/>
                    </a:cubicBezTo>
                    <a:lnTo>
                      <a:pt x="971" y="5493"/>
                    </a:lnTo>
                    <a:lnTo>
                      <a:pt x="971" y="5493"/>
                    </a:lnTo>
                    <a:cubicBezTo>
                      <a:pt x="1074" y="5516"/>
                      <a:pt x="805" y="5838"/>
                      <a:pt x="828" y="5932"/>
                    </a:cubicBezTo>
                    <a:cubicBezTo>
                      <a:pt x="825" y="5938"/>
                      <a:pt x="822" y="5941"/>
                      <a:pt x="815" y="5941"/>
                    </a:cubicBezTo>
                    <a:cubicBezTo>
                      <a:pt x="802" y="5941"/>
                      <a:pt x="775" y="5921"/>
                      <a:pt x="759" y="5912"/>
                    </a:cubicBezTo>
                    <a:lnTo>
                      <a:pt x="759" y="5912"/>
                    </a:lnTo>
                    <a:cubicBezTo>
                      <a:pt x="759" y="5992"/>
                      <a:pt x="771" y="6018"/>
                      <a:pt x="791" y="6018"/>
                    </a:cubicBezTo>
                    <a:cubicBezTo>
                      <a:pt x="811" y="6018"/>
                      <a:pt x="835" y="6001"/>
                      <a:pt x="861" y="5981"/>
                    </a:cubicBezTo>
                    <a:cubicBezTo>
                      <a:pt x="888" y="5964"/>
                      <a:pt x="921" y="5945"/>
                      <a:pt x="951" y="5945"/>
                    </a:cubicBezTo>
                    <a:cubicBezTo>
                      <a:pt x="971" y="5945"/>
                      <a:pt x="987" y="5955"/>
                      <a:pt x="1007" y="5972"/>
                    </a:cubicBezTo>
                    <a:cubicBezTo>
                      <a:pt x="961" y="6041"/>
                      <a:pt x="818" y="6055"/>
                      <a:pt x="871" y="6151"/>
                    </a:cubicBezTo>
                    <a:cubicBezTo>
                      <a:pt x="861" y="6237"/>
                      <a:pt x="1267" y="6251"/>
                      <a:pt x="1247" y="6450"/>
                    </a:cubicBezTo>
                    <a:cubicBezTo>
                      <a:pt x="1267" y="6397"/>
                      <a:pt x="1286" y="6343"/>
                      <a:pt x="1346" y="6343"/>
                    </a:cubicBezTo>
                    <a:cubicBezTo>
                      <a:pt x="1357" y="6343"/>
                      <a:pt x="1366" y="6343"/>
                      <a:pt x="1377" y="6347"/>
                    </a:cubicBezTo>
                    <a:cubicBezTo>
                      <a:pt x="1460" y="6403"/>
                      <a:pt x="1429" y="6669"/>
                      <a:pt x="1579" y="6669"/>
                    </a:cubicBezTo>
                    <a:cubicBezTo>
                      <a:pt x="1593" y="6669"/>
                      <a:pt x="1613" y="6666"/>
                      <a:pt x="1633" y="6659"/>
                    </a:cubicBezTo>
                    <a:lnTo>
                      <a:pt x="1633" y="6659"/>
                    </a:lnTo>
                    <a:cubicBezTo>
                      <a:pt x="1633" y="6682"/>
                      <a:pt x="1622" y="6696"/>
                      <a:pt x="1616" y="6706"/>
                    </a:cubicBezTo>
                    <a:cubicBezTo>
                      <a:pt x="1696" y="6726"/>
                      <a:pt x="1818" y="6792"/>
                      <a:pt x="1915" y="6792"/>
                    </a:cubicBezTo>
                    <a:cubicBezTo>
                      <a:pt x="1938" y="6792"/>
                      <a:pt x="1961" y="6789"/>
                      <a:pt x="1981" y="6779"/>
                    </a:cubicBezTo>
                    <a:lnTo>
                      <a:pt x="1981" y="6779"/>
                    </a:lnTo>
                    <a:cubicBezTo>
                      <a:pt x="1892" y="6952"/>
                      <a:pt x="2034" y="6995"/>
                      <a:pt x="2160" y="7021"/>
                    </a:cubicBezTo>
                    <a:cubicBezTo>
                      <a:pt x="2286" y="7051"/>
                      <a:pt x="2410" y="7058"/>
                      <a:pt x="2317" y="7211"/>
                    </a:cubicBezTo>
                    <a:lnTo>
                      <a:pt x="2553" y="7320"/>
                    </a:lnTo>
                    <a:lnTo>
                      <a:pt x="2533" y="7350"/>
                    </a:lnTo>
                    <a:cubicBezTo>
                      <a:pt x="2586" y="7390"/>
                      <a:pt x="2636" y="7407"/>
                      <a:pt x="2679" y="7407"/>
                    </a:cubicBezTo>
                    <a:cubicBezTo>
                      <a:pt x="2745" y="7407"/>
                      <a:pt x="2798" y="7370"/>
                      <a:pt x="2852" y="7340"/>
                    </a:cubicBezTo>
                    <a:lnTo>
                      <a:pt x="2852" y="7340"/>
                    </a:lnTo>
                    <a:cubicBezTo>
                      <a:pt x="2875" y="7377"/>
                      <a:pt x="2838" y="7397"/>
                      <a:pt x="2829" y="7413"/>
                    </a:cubicBezTo>
                    <a:cubicBezTo>
                      <a:pt x="2908" y="7484"/>
                      <a:pt x="2961" y="7520"/>
                      <a:pt x="3015" y="7533"/>
                    </a:cubicBezTo>
                    <a:cubicBezTo>
                      <a:pt x="3021" y="7504"/>
                      <a:pt x="3028" y="7476"/>
                      <a:pt x="3034" y="7447"/>
                    </a:cubicBezTo>
                    <a:cubicBezTo>
                      <a:pt x="3054" y="7337"/>
                      <a:pt x="3071" y="7224"/>
                      <a:pt x="3084" y="7108"/>
                    </a:cubicBezTo>
                    <a:cubicBezTo>
                      <a:pt x="3108" y="6935"/>
                      <a:pt x="3124" y="6752"/>
                      <a:pt x="3128" y="6563"/>
                    </a:cubicBezTo>
                    <a:lnTo>
                      <a:pt x="3128" y="6563"/>
                    </a:lnTo>
                    <a:cubicBezTo>
                      <a:pt x="3117" y="6567"/>
                      <a:pt x="3108" y="6567"/>
                      <a:pt x="3097" y="6567"/>
                    </a:cubicBezTo>
                    <a:lnTo>
                      <a:pt x="3081" y="6567"/>
                    </a:lnTo>
                    <a:cubicBezTo>
                      <a:pt x="2941" y="6563"/>
                      <a:pt x="3101" y="6423"/>
                      <a:pt x="3084" y="6367"/>
                    </a:cubicBezTo>
                    <a:lnTo>
                      <a:pt x="3084" y="6367"/>
                    </a:lnTo>
                    <a:cubicBezTo>
                      <a:pt x="3034" y="6390"/>
                      <a:pt x="2958" y="6430"/>
                      <a:pt x="2895" y="6430"/>
                    </a:cubicBezTo>
                    <a:cubicBezTo>
                      <a:pt x="2842" y="6430"/>
                      <a:pt x="2798" y="6403"/>
                      <a:pt x="2785" y="6327"/>
                    </a:cubicBezTo>
                    <a:lnTo>
                      <a:pt x="2798" y="6327"/>
                    </a:lnTo>
                    <a:cubicBezTo>
                      <a:pt x="2835" y="6327"/>
                      <a:pt x="2849" y="6357"/>
                      <a:pt x="2881" y="6363"/>
                    </a:cubicBezTo>
                    <a:lnTo>
                      <a:pt x="2852" y="6244"/>
                    </a:lnTo>
                    <a:cubicBezTo>
                      <a:pt x="3021" y="6168"/>
                      <a:pt x="3051" y="6244"/>
                      <a:pt x="3051" y="6094"/>
                    </a:cubicBezTo>
                    <a:lnTo>
                      <a:pt x="3051" y="6094"/>
                    </a:lnTo>
                    <a:cubicBezTo>
                      <a:pt x="3004" y="6171"/>
                      <a:pt x="2958" y="6194"/>
                      <a:pt x="2915" y="6194"/>
                    </a:cubicBezTo>
                    <a:cubicBezTo>
                      <a:pt x="2881" y="6194"/>
                      <a:pt x="2852" y="6181"/>
                      <a:pt x="2822" y="6161"/>
                    </a:cubicBezTo>
                    <a:cubicBezTo>
                      <a:pt x="2785" y="6141"/>
                      <a:pt x="2752" y="6121"/>
                      <a:pt x="2712" y="6121"/>
                    </a:cubicBezTo>
                    <a:cubicBezTo>
                      <a:pt x="2672" y="6121"/>
                      <a:pt x="2633" y="6141"/>
                      <a:pt x="2582" y="6204"/>
                    </a:cubicBezTo>
                    <a:lnTo>
                      <a:pt x="2573" y="6118"/>
                    </a:lnTo>
                    <a:lnTo>
                      <a:pt x="2573" y="6118"/>
                    </a:lnTo>
                    <a:cubicBezTo>
                      <a:pt x="2579" y="6124"/>
                      <a:pt x="2582" y="6124"/>
                      <a:pt x="2590" y="6124"/>
                    </a:cubicBezTo>
                    <a:lnTo>
                      <a:pt x="2596" y="6124"/>
                    </a:lnTo>
                    <a:cubicBezTo>
                      <a:pt x="2602" y="6124"/>
                      <a:pt x="2605" y="6124"/>
                      <a:pt x="2609" y="6131"/>
                    </a:cubicBezTo>
                    <a:cubicBezTo>
                      <a:pt x="2609" y="6088"/>
                      <a:pt x="2599" y="6071"/>
                      <a:pt x="2579" y="6071"/>
                    </a:cubicBezTo>
                    <a:cubicBezTo>
                      <a:pt x="2559" y="6071"/>
                      <a:pt x="2526" y="6094"/>
                      <a:pt x="2490" y="6118"/>
                    </a:cubicBezTo>
                    <a:cubicBezTo>
                      <a:pt x="2453" y="6141"/>
                      <a:pt x="2413" y="6164"/>
                      <a:pt x="2377" y="6164"/>
                    </a:cubicBezTo>
                    <a:cubicBezTo>
                      <a:pt x="2357" y="6164"/>
                      <a:pt x="2337" y="6154"/>
                      <a:pt x="2320" y="6128"/>
                    </a:cubicBezTo>
                    <a:cubicBezTo>
                      <a:pt x="2294" y="6078"/>
                      <a:pt x="2297" y="6024"/>
                      <a:pt x="2343" y="6015"/>
                    </a:cubicBezTo>
                    <a:lnTo>
                      <a:pt x="2211" y="5998"/>
                    </a:lnTo>
                    <a:cubicBezTo>
                      <a:pt x="2194" y="5981"/>
                      <a:pt x="2214" y="5955"/>
                      <a:pt x="2234" y="5955"/>
                    </a:cubicBezTo>
                    <a:lnTo>
                      <a:pt x="2240" y="5955"/>
                    </a:lnTo>
                    <a:cubicBezTo>
                      <a:pt x="2197" y="5925"/>
                      <a:pt x="2157" y="5892"/>
                      <a:pt x="2117" y="5858"/>
                    </a:cubicBezTo>
                    <a:lnTo>
                      <a:pt x="2121" y="5852"/>
                    </a:lnTo>
                    <a:lnTo>
                      <a:pt x="2121" y="5852"/>
                    </a:lnTo>
                    <a:cubicBezTo>
                      <a:pt x="2071" y="5869"/>
                      <a:pt x="1975" y="5882"/>
                      <a:pt x="1932" y="5882"/>
                    </a:cubicBezTo>
                    <a:cubicBezTo>
                      <a:pt x="1932" y="5855"/>
                      <a:pt x="1941" y="5852"/>
                      <a:pt x="1952" y="5852"/>
                    </a:cubicBezTo>
                    <a:lnTo>
                      <a:pt x="1971" y="5852"/>
                    </a:lnTo>
                    <a:cubicBezTo>
                      <a:pt x="1978" y="5852"/>
                      <a:pt x="1987" y="5852"/>
                      <a:pt x="1995" y="5838"/>
                    </a:cubicBezTo>
                    <a:cubicBezTo>
                      <a:pt x="1952" y="5835"/>
                      <a:pt x="1904" y="5829"/>
                      <a:pt x="1868" y="5822"/>
                    </a:cubicBezTo>
                    <a:cubicBezTo>
                      <a:pt x="1885" y="5775"/>
                      <a:pt x="1924" y="5759"/>
                      <a:pt x="1961" y="5759"/>
                    </a:cubicBezTo>
                    <a:cubicBezTo>
                      <a:pt x="1998" y="5759"/>
                      <a:pt x="2034" y="5775"/>
                      <a:pt x="2054" y="5799"/>
                    </a:cubicBezTo>
                    <a:cubicBezTo>
                      <a:pt x="2227" y="5530"/>
                      <a:pt x="1935" y="5795"/>
                      <a:pt x="1958" y="5526"/>
                    </a:cubicBezTo>
                    <a:lnTo>
                      <a:pt x="1958" y="5526"/>
                    </a:lnTo>
                    <a:lnTo>
                      <a:pt x="2044" y="5570"/>
                    </a:lnTo>
                    <a:cubicBezTo>
                      <a:pt x="2147" y="5417"/>
                      <a:pt x="2058" y="5403"/>
                      <a:pt x="2091" y="5267"/>
                    </a:cubicBezTo>
                    <a:lnTo>
                      <a:pt x="2091" y="5267"/>
                    </a:lnTo>
                    <a:cubicBezTo>
                      <a:pt x="2054" y="5311"/>
                      <a:pt x="1991" y="5556"/>
                      <a:pt x="1878" y="5556"/>
                    </a:cubicBezTo>
                    <a:lnTo>
                      <a:pt x="1861" y="5556"/>
                    </a:lnTo>
                    <a:cubicBezTo>
                      <a:pt x="1861" y="5516"/>
                      <a:pt x="1845" y="5483"/>
                      <a:pt x="1762" y="5473"/>
                    </a:cubicBezTo>
                    <a:cubicBezTo>
                      <a:pt x="1852" y="5410"/>
                      <a:pt x="1802" y="5377"/>
                      <a:pt x="1759" y="5323"/>
                    </a:cubicBezTo>
                    <a:lnTo>
                      <a:pt x="1885" y="5247"/>
                    </a:lnTo>
                    <a:cubicBezTo>
                      <a:pt x="1865" y="5237"/>
                      <a:pt x="1845" y="5234"/>
                      <a:pt x="1825" y="5234"/>
                    </a:cubicBezTo>
                    <a:cubicBezTo>
                      <a:pt x="1798" y="5234"/>
                      <a:pt x="1775" y="5240"/>
                      <a:pt x="1752" y="5244"/>
                    </a:cubicBezTo>
                    <a:cubicBezTo>
                      <a:pt x="1725" y="5251"/>
                      <a:pt x="1699" y="5254"/>
                      <a:pt x="1672" y="5254"/>
                    </a:cubicBezTo>
                    <a:cubicBezTo>
                      <a:pt x="1639" y="5177"/>
                      <a:pt x="1728" y="5104"/>
                      <a:pt x="1805" y="5044"/>
                    </a:cubicBezTo>
                    <a:cubicBezTo>
                      <a:pt x="1798" y="5021"/>
                      <a:pt x="1792" y="5011"/>
                      <a:pt x="1782" y="5011"/>
                    </a:cubicBezTo>
                    <a:cubicBezTo>
                      <a:pt x="1765" y="5011"/>
                      <a:pt x="1745" y="5038"/>
                      <a:pt x="1722" y="5064"/>
                    </a:cubicBezTo>
                    <a:cubicBezTo>
                      <a:pt x="1696" y="5094"/>
                      <a:pt x="1668" y="5121"/>
                      <a:pt x="1642" y="5121"/>
                    </a:cubicBezTo>
                    <a:cubicBezTo>
                      <a:pt x="1625" y="5121"/>
                      <a:pt x="1609" y="5111"/>
                      <a:pt x="1593" y="5087"/>
                    </a:cubicBezTo>
                    <a:cubicBezTo>
                      <a:pt x="1596" y="4964"/>
                      <a:pt x="1503" y="4932"/>
                      <a:pt x="1369" y="4838"/>
                    </a:cubicBezTo>
                    <a:cubicBezTo>
                      <a:pt x="1380" y="4795"/>
                      <a:pt x="1400" y="4788"/>
                      <a:pt x="1420" y="4788"/>
                    </a:cubicBezTo>
                    <a:lnTo>
                      <a:pt x="1436" y="4788"/>
                    </a:lnTo>
                    <a:cubicBezTo>
                      <a:pt x="1443" y="4792"/>
                      <a:pt x="1449" y="4792"/>
                      <a:pt x="1456" y="4792"/>
                    </a:cubicBezTo>
                    <a:cubicBezTo>
                      <a:pt x="1466" y="4792"/>
                      <a:pt x="1479" y="4788"/>
                      <a:pt x="1486" y="4775"/>
                    </a:cubicBezTo>
                    <a:lnTo>
                      <a:pt x="1357" y="4759"/>
                    </a:lnTo>
                    <a:cubicBezTo>
                      <a:pt x="1353" y="4739"/>
                      <a:pt x="1389" y="4732"/>
                      <a:pt x="1406" y="4725"/>
                    </a:cubicBezTo>
                    <a:cubicBezTo>
                      <a:pt x="1393" y="4719"/>
                      <a:pt x="1383" y="4716"/>
                      <a:pt x="1369" y="4716"/>
                    </a:cubicBezTo>
                    <a:cubicBezTo>
                      <a:pt x="1353" y="4716"/>
                      <a:pt x="1337" y="4722"/>
                      <a:pt x="1317" y="4725"/>
                    </a:cubicBezTo>
                    <a:cubicBezTo>
                      <a:pt x="1300" y="4728"/>
                      <a:pt x="1283" y="4736"/>
                      <a:pt x="1263" y="4736"/>
                    </a:cubicBezTo>
                    <a:cubicBezTo>
                      <a:pt x="1240" y="4736"/>
                      <a:pt x="1217" y="4725"/>
                      <a:pt x="1194" y="4702"/>
                    </a:cubicBezTo>
                    <a:cubicBezTo>
                      <a:pt x="1187" y="4705"/>
                      <a:pt x="1180" y="4705"/>
                      <a:pt x="1174" y="4705"/>
                    </a:cubicBezTo>
                    <a:cubicBezTo>
                      <a:pt x="1050" y="4705"/>
                      <a:pt x="1349" y="4443"/>
                      <a:pt x="1154" y="4386"/>
                    </a:cubicBezTo>
                    <a:cubicBezTo>
                      <a:pt x="1170" y="4366"/>
                      <a:pt x="1194" y="4366"/>
                      <a:pt x="1223" y="4366"/>
                    </a:cubicBezTo>
                    <a:lnTo>
                      <a:pt x="1234" y="4366"/>
                    </a:lnTo>
                    <a:cubicBezTo>
                      <a:pt x="1254" y="4366"/>
                      <a:pt x="1277" y="4366"/>
                      <a:pt x="1297" y="4357"/>
                    </a:cubicBezTo>
                    <a:cubicBezTo>
                      <a:pt x="1141" y="4237"/>
                      <a:pt x="1174" y="4254"/>
                      <a:pt x="995" y="4150"/>
                    </a:cubicBezTo>
                    <a:lnTo>
                      <a:pt x="1070" y="4024"/>
                    </a:lnTo>
                    <a:lnTo>
                      <a:pt x="1070" y="4024"/>
                    </a:lnTo>
                    <a:cubicBezTo>
                      <a:pt x="1038" y="4058"/>
                      <a:pt x="1001" y="4070"/>
                      <a:pt x="961" y="4070"/>
                    </a:cubicBezTo>
                    <a:cubicBezTo>
                      <a:pt x="881" y="4070"/>
                      <a:pt x="788" y="4015"/>
                      <a:pt x="702" y="3955"/>
                    </a:cubicBezTo>
                    <a:cubicBezTo>
                      <a:pt x="696" y="3958"/>
                      <a:pt x="688" y="3964"/>
                      <a:pt x="682" y="3971"/>
                    </a:cubicBezTo>
                    <a:cubicBezTo>
                      <a:pt x="645" y="4001"/>
                      <a:pt x="609" y="4031"/>
                      <a:pt x="596" y="4047"/>
                    </a:cubicBezTo>
                    <a:cubicBezTo>
                      <a:pt x="559" y="3998"/>
                      <a:pt x="522" y="3944"/>
                      <a:pt x="496" y="3888"/>
                    </a:cubicBezTo>
                    <a:cubicBezTo>
                      <a:pt x="503" y="3881"/>
                      <a:pt x="512" y="3878"/>
                      <a:pt x="529" y="3878"/>
                    </a:cubicBezTo>
                    <a:cubicBezTo>
                      <a:pt x="556" y="3878"/>
                      <a:pt x="592" y="3888"/>
                      <a:pt x="632" y="3901"/>
                    </a:cubicBezTo>
                    <a:cubicBezTo>
                      <a:pt x="619" y="3891"/>
                      <a:pt x="605" y="3881"/>
                      <a:pt x="596" y="3875"/>
                    </a:cubicBezTo>
                    <a:cubicBezTo>
                      <a:pt x="616" y="3851"/>
                      <a:pt x="639" y="3838"/>
                      <a:pt x="665" y="3838"/>
                    </a:cubicBezTo>
                    <a:lnTo>
                      <a:pt x="668" y="3838"/>
                    </a:lnTo>
                    <a:cubicBezTo>
                      <a:pt x="676" y="3835"/>
                      <a:pt x="682" y="3835"/>
                      <a:pt x="688" y="3835"/>
                    </a:cubicBezTo>
                    <a:cubicBezTo>
                      <a:pt x="728" y="3835"/>
                      <a:pt x="771" y="3851"/>
                      <a:pt x="818" y="3865"/>
                    </a:cubicBezTo>
                    <a:cubicBezTo>
                      <a:pt x="788" y="3885"/>
                      <a:pt x="762" y="3911"/>
                      <a:pt x="728" y="3931"/>
                    </a:cubicBezTo>
                    <a:cubicBezTo>
                      <a:pt x="802" y="3955"/>
                      <a:pt x="875" y="3971"/>
                      <a:pt x="941" y="3971"/>
                    </a:cubicBezTo>
                    <a:cubicBezTo>
                      <a:pt x="967" y="3971"/>
                      <a:pt x="991" y="3968"/>
                      <a:pt x="1015" y="3961"/>
                    </a:cubicBezTo>
                    <a:cubicBezTo>
                      <a:pt x="998" y="3958"/>
                      <a:pt x="978" y="3938"/>
                      <a:pt x="967" y="3918"/>
                    </a:cubicBezTo>
                    <a:lnTo>
                      <a:pt x="967" y="3918"/>
                    </a:lnTo>
                    <a:cubicBezTo>
                      <a:pt x="984" y="3921"/>
                      <a:pt x="998" y="3928"/>
                      <a:pt x="1011" y="3928"/>
                    </a:cubicBezTo>
                    <a:cubicBezTo>
                      <a:pt x="1018" y="3928"/>
                      <a:pt x="1024" y="3925"/>
                      <a:pt x="1027" y="3921"/>
                    </a:cubicBezTo>
                    <a:cubicBezTo>
                      <a:pt x="1047" y="3915"/>
                      <a:pt x="1007" y="3908"/>
                      <a:pt x="967" y="3888"/>
                    </a:cubicBezTo>
                    <a:lnTo>
                      <a:pt x="1130" y="3835"/>
                    </a:lnTo>
                    <a:lnTo>
                      <a:pt x="1064" y="3835"/>
                    </a:lnTo>
                    <a:lnTo>
                      <a:pt x="1157" y="3639"/>
                    </a:lnTo>
                    <a:cubicBezTo>
                      <a:pt x="975" y="3516"/>
                      <a:pt x="745" y="3386"/>
                      <a:pt x="688" y="3141"/>
                    </a:cubicBezTo>
                    <a:lnTo>
                      <a:pt x="688" y="3141"/>
                    </a:lnTo>
                    <a:cubicBezTo>
                      <a:pt x="748" y="3177"/>
                      <a:pt x="798" y="3184"/>
                      <a:pt x="851" y="3184"/>
                    </a:cubicBezTo>
                    <a:cubicBezTo>
                      <a:pt x="868" y="3184"/>
                      <a:pt x="881" y="3180"/>
                      <a:pt x="898" y="3180"/>
                    </a:cubicBezTo>
                    <a:lnTo>
                      <a:pt x="944" y="3180"/>
                    </a:lnTo>
                    <a:cubicBezTo>
                      <a:pt x="967" y="3180"/>
                      <a:pt x="995" y="3180"/>
                      <a:pt x="1024" y="3184"/>
                    </a:cubicBezTo>
                    <a:cubicBezTo>
                      <a:pt x="871" y="3233"/>
                      <a:pt x="1084" y="3360"/>
                      <a:pt x="1047" y="3466"/>
                    </a:cubicBezTo>
                    <a:cubicBezTo>
                      <a:pt x="1058" y="3436"/>
                      <a:pt x="1084" y="3426"/>
                      <a:pt x="1107" y="3426"/>
                    </a:cubicBezTo>
                    <a:cubicBezTo>
                      <a:pt x="1127" y="3426"/>
                      <a:pt x="1147" y="3432"/>
                      <a:pt x="1157" y="3440"/>
                    </a:cubicBezTo>
                    <a:lnTo>
                      <a:pt x="1027" y="3233"/>
                    </a:lnTo>
                    <a:lnTo>
                      <a:pt x="1027" y="3233"/>
                    </a:lnTo>
                    <a:cubicBezTo>
                      <a:pt x="1041" y="3237"/>
                      <a:pt x="1050" y="3237"/>
                      <a:pt x="1061" y="3237"/>
                    </a:cubicBezTo>
                    <a:cubicBezTo>
                      <a:pt x="1137" y="3237"/>
                      <a:pt x="1121" y="3193"/>
                      <a:pt x="1174" y="3153"/>
                    </a:cubicBezTo>
                    <a:lnTo>
                      <a:pt x="1144" y="3153"/>
                    </a:lnTo>
                    <a:cubicBezTo>
                      <a:pt x="944" y="3153"/>
                      <a:pt x="1034" y="2984"/>
                      <a:pt x="978" y="2894"/>
                    </a:cubicBezTo>
                    <a:lnTo>
                      <a:pt x="978" y="2894"/>
                    </a:lnTo>
                    <a:cubicBezTo>
                      <a:pt x="1054" y="2901"/>
                      <a:pt x="1130" y="2934"/>
                      <a:pt x="1101" y="3027"/>
                    </a:cubicBezTo>
                    <a:cubicBezTo>
                      <a:pt x="1286" y="2951"/>
                      <a:pt x="845" y="2842"/>
                      <a:pt x="1018" y="2759"/>
                    </a:cubicBezTo>
                    <a:lnTo>
                      <a:pt x="1018" y="2759"/>
                    </a:lnTo>
                    <a:cubicBezTo>
                      <a:pt x="1018" y="2785"/>
                      <a:pt x="1001" y="2798"/>
                      <a:pt x="1038" y="2811"/>
                    </a:cubicBezTo>
                    <a:cubicBezTo>
                      <a:pt x="991" y="2755"/>
                      <a:pt x="1047" y="2652"/>
                      <a:pt x="1101" y="2652"/>
                    </a:cubicBezTo>
                    <a:cubicBezTo>
                      <a:pt x="1110" y="2652"/>
                      <a:pt x="1121" y="2655"/>
                      <a:pt x="1130" y="2662"/>
                    </a:cubicBezTo>
                    <a:lnTo>
                      <a:pt x="1124" y="2688"/>
                    </a:lnTo>
                    <a:cubicBezTo>
                      <a:pt x="1177" y="2535"/>
                      <a:pt x="1270" y="2224"/>
                      <a:pt x="1094" y="2124"/>
                    </a:cubicBezTo>
                    <a:lnTo>
                      <a:pt x="1094" y="2124"/>
                    </a:lnTo>
                    <a:cubicBezTo>
                      <a:pt x="1117" y="2130"/>
                      <a:pt x="1306" y="2230"/>
                      <a:pt x="1340" y="2253"/>
                    </a:cubicBezTo>
                    <a:cubicBezTo>
                      <a:pt x="1223" y="2137"/>
                      <a:pt x="1110" y="2014"/>
                      <a:pt x="1001" y="1885"/>
                    </a:cubicBezTo>
                    <a:cubicBezTo>
                      <a:pt x="951" y="1828"/>
                      <a:pt x="904" y="1768"/>
                      <a:pt x="858" y="1708"/>
                    </a:cubicBezTo>
                    <a:lnTo>
                      <a:pt x="858" y="1708"/>
                    </a:lnTo>
                    <a:cubicBezTo>
                      <a:pt x="901" y="1735"/>
                      <a:pt x="967" y="1765"/>
                      <a:pt x="1044" y="1794"/>
                    </a:cubicBezTo>
                    <a:cubicBezTo>
                      <a:pt x="1210" y="1861"/>
                      <a:pt x="1409" y="1941"/>
                      <a:pt x="1436" y="2050"/>
                    </a:cubicBezTo>
                    <a:cubicBezTo>
                      <a:pt x="1476" y="2027"/>
                      <a:pt x="1513" y="1994"/>
                      <a:pt x="1496" y="1901"/>
                    </a:cubicBezTo>
                    <a:lnTo>
                      <a:pt x="1489" y="1901"/>
                    </a:lnTo>
                    <a:cubicBezTo>
                      <a:pt x="1436" y="1901"/>
                      <a:pt x="1250" y="1845"/>
                      <a:pt x="1250" y="1808"/>
                    </a:cubicBezTo>
                    <a:cubicBezTo>
                      <a:pt x="1469" y="1805"/>
                      <a:pt x="1377" y="1791"/>
                      <a:pt x="1569" y="1765"/>
                    </a:cubicBezTo>
                    <a:lnTo>
                      <a:pt x="1566" y="1765"/>
                    </a:lnTo>
                    <a:cubicBezTo>
                      <a:pt x="1506" y="1765"/>
                      <a:pt x="1317" y="1612"/>
                      <a:pt x="1360" y="1558"/>
                    </a:cubicBezTo>
                    <a:lnTo>
                      <a:pt x="1360" y="1558"/>
                    </a:lnTo>
                    <a:cubicBezTo>
                      <a:pt x="1386" y="1586"/>
                      <a:pt x="1566" y="1678"/>
                      <a:pt x="1596" y="1715"/>
                    </a:cubicBezTo>
                    <a:cubicBezTo>
                      <a:pt x="1549" y="1635"/>
                      <a:pt x="1509" y="1552"/>
                      <a:pt x="1473" y="1472"/>
                    </a:cubicBezTo>
                    <a:lnTo>
                      <a:pt x="1473" y="1472"/>
                    </a:lnTo>
                    <a:cubicBezTo>
                      <a:pt x="1516" y="1526"/>
                      <a:pt x="1649" y="1578"/>
                      <a:pt x="1719" y="1589"/>
                    </a:cubicBezTo>
                    <a:cubicBezTo>
                      <a:pt x="1668" y="1572"/>
                      <a:pt x="1802" y="1486"/>
                      <a:pt x="1802" y="1439"/>
                    </a:cubicBezTo>
                    <a:lnTo>
                      <a:pt x="1802" y="1439"/>
                    </a:lnTo>
                    <a:lnTo>
                      <a:pt x="1715" y="1456"/>
                    </a:lnTo>
                    <a:cubicBezTo>
                      <a:pt x="1841" y="1336"/>
                      <a:pt x="1533" y="1093"/>
                      <a:pt x="1665" y="954"/>
                    </a:cubicBezTo>
                    <a:lnTo>
                      <a:pt x="1665" y="954"/>
                    </a:lnTo>
                    <a:cubicBezTo>
                      <a:pt x="1688" y="1004"/>
                      <a:pt x="1845" y="1173"/>
                      <a:pt x="1935" y="1173"/>
                    </a:cubicBezTo>
                    <a:cubicBezTo>
                      <a:pt x="1941" y="1173"/>
                      <a:pt x="1952" y="1170"/>
                      <a:pt x="1958" y="1167"/>
                    </a:cubicBezTo>
                    <a:cubicBezTo>
                      <a:pt x="1915" y="1104"/>
                      <a:pt x="1822" y="944"/>
                      <a:pt x="1755" y="775"/>
                    </a:cubicBezTo>
                    <a:cubicBezTo>
                      <a:pt x="1692" y="632"/>
                      <a:pt x="1656" y="482"/>
                      <a:pt x="1685" y="386"/>
                    </a:cubicBezTo>
                    <a:lnTo>
                      <a:pt x="1685" y="386"/>
                    </a:lnTo>
                    <a:lnTo>
                      <a:pt x="1762" y="419"/>
                    </a:lnTo>
                    <a:cubicBezTo>
                      <a:pt x="1778" y="366"/>
                      <a:pt x="1792" y="310"/>
                      <a:pt x="1812" y="259"/>
                    </a:cubicBezTo>
                    <a:cubicBezTo>
                      <a:pt x="1838" y="353"/>
                      <a:pt x="1872" y="486"/>
                      <a:pt x="1908" y="625"/>
                    </a:cubicBezTo>
                    <a:cubicBezTo>
                      <a:pt x="1958" y="814"/>
                      <a:pt x="2011" y="1011"/>
                      <a:pt x="2041" y="1120"/>
                    </a:cubicBezTo>
                    <a:lnTo>
                      <a:pt x="2051" y="1120"/>
                    </a:lnTo>
                    <a:cubicBezTo>
                      <a:pt x="2074" y="1120"/>
                      <a:pt x="2087" y="1127"/>
                      <a:pt x="2101" y="1130"/>
                    </a:cubicBezTo>
                    <a:cubicBezTo>
                      <a:pt x="2114" y="1133"/>
                      <a:pt x="2121" y="1137"/>
                      <a:pt x="2131" y="1137"/>
                    </a:cubicBezTo>
                    <a:cubicBezTo>
                      <a:pt x="2144" y="1137"/>
                      <a:pt x="2157" y="1130"/>
                      <a:pt x="2180" y="1100"/>
                    </a:cubicBezTo>
                    <a:cubicBezTo>
                      <a:pt x="2254" y="1130"/>
                      <a:pt x="2223" y="1213"/>
                      <a:pt x="2204" y="1236"/>
                    </a:cubicBezTo>
                    <a:lnTo>
                      <a:pt x="2300" y="1176"/>
                    </a:lnTo>
                    <a:cubicBezTo>
                      <a:pt x="2290" y="1127"/>
                      <a:pt x="2274" y="1077"/>
                      <a:pt x="2263" y="1027"/>
                    </a:cubicBezTo>
                    <a:cubicBezTo>
                      <a:pt x="2257" y="1047"/>
                      <a:pt x="2254" y="1067"/>
                      <a:pt x="2247" y="1087"/>
                    </a:cubicBezTo>
                    <a:cubicBezTo>
                      <a:pt x="2154" y="1000"/>
                      <a:pt x="2071" y="751"/>
                      <a:pt x="2151" y="629"/>
                    </a:cubicBezTo>
                    <a:cubicBezTo>
                      <a:pt x="2147" y="615"/>
                      <a:pt x="2144" y="601"/>
                      <a:pt x="2137" y="589"/>
                    </a:cubicBezTo>
                    <a:cubicBezTo>
                      <a:pt x="2124" y="546"/>
                      <a:pt x="2114" y="502"/>
                      <a:pt x="2101" y="459"/>
                    </a:cubicBezTo>
                    <a:cubicBezTo>
                      <a:pt x="2074" y="373"/>
                      <a:pt x="2051" y="290"/>
                      <a:pt x="2024" y="207"/>
                    </a:cubicBezTo>
                    <a:cubicBezTo>
                      <a:pt x="2004" y="137"/>
                      <a:pt x="1981" y="67"/>
                      <a:pt x="1961"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0"/>
              <p:cNvSpPr/>
              <p:nvPr/>
            </p:nvSpPr>
            <p:spPr>
              <a:xfrm>
                <a:off x="2810950" y="825250"/>
                <a:ext cx="1525" cy="600"/>
              </a:xfrm>
              <a:custGeom>
                <a:avLst/>
                <a:gdLst/>
                <a:ahLst/>
                <a:cxnLst/>
                <a:rect l="l" t="t" r="r" b="b"/>
                <a:pathLst>
                  <a:path w="61" h="24" extrusionOk="0">
                    <a:moveTo>
                      <a:pt x="60" y="0"/>
                    </a:moveTo>
                    <a:cubicBezTo>
                      <a:pt x="44" y="11"/>
                      <a:pt x="20" y="14"/>
                      <a:pt x="1" y="17"/>
                    </a:cubicBezTo>
                    <a:cubicBezTo>
                      <a:pt x="7" y="20"/>
                      <a:pt x="13" y="24"/>
                      <a:pt x="20" y="24"/>
                    </a:cubicBezTo>
                    <a:cubicBezTo>
                      <a:pt x="33" y="24"/>
                      <a:pt x="47" y="17"/>
                      <a:pt x="60"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0"/>
              <p:cNvSpPr/>
              <p:nvPr/>
            </p:nvSpPr>
            <p:spPr>
              <a:xfrm>
                <a:off x="2614075" y="985025"/>
                <a:ext cx="35100" cy="36350"/>
              </a:xfrm>
              <a:custGeom>
                <a:avLst/>
                <a:gdLst/>
                <a:ahLst/>
                <a:cxnLst/>
                <a:rect l="l" t="t" r="r" b="b"/>
                <a:pathLst>
                  <a:path w="1404" h="1454" extrusionOk="0">
                    <a:moveTo>
                      <a:pt x="752" y="0"/>
                    </a:moveTo>
                    <a:cubicBezTo>
                      <a:pt x="719" y="0"/>
                      <a:pt x="687" y="3"/>
                      <a:pt x="654" y="9"/>
                    </a:cubicBezTo>
                    <a:cubicBezTo>
                      <a:pt x="206" y="95"/>
                      <a:pt x="1" y="554"/>
                      <a:pt x="133" y="960"/>
                    </a:cubicBezTo>
                    <a:cubicBezTo>
                      <a:pt x="234" y="1268"/>
                      <a:pt x="513" y="1453"/>
                      <a:pt x="805" y="1453"/>
                    </a:cubicBezTo>
                    <a:cubicBezTo>
                      <a:pt x="915" y="1453"/>
                      <a:pt x="1028" y="1427"/>
                      <a:pt x="1133" y="1371"/>
                    </a:cubicBezTo>
                    <a:cubicBezTo>
                      <a:pt x="1240" y="1315"/>
                      <a:pt x="1166" y="1285"/>
                      <a:pt x="1073" y="1279"/>
                    </a:cubicBezTo>
                    <a:cubicBezTo>
                      <a:pt x="878" y="1268"/>
                      <a:pt x="645" y="1225"/>
                      <a:pt x="505" y="1039"/>
                    </a:cubicBezTo>
                    <a:cubicBezTo>
                      <a:pt x="402" y="903"/>
                      <a:pt x="389" y="697"/>
                      <a:pt x="446" y="541"/>
                    </a:cubicBezTo>
                    <a:cubicBezTo>
                      <a:pt x="494" y="399"/>
                      <a:pt x="644" y="257"/>
                      <a:pt x="798" y="257"/>
                    </a:cubicBezTo>
                    <a:cubicBezTo>
                      <a:pt x="853" y="257"/>
                      <a:pt x="909" y="275"/>
                      <a:pt x="961" y="319"/>
                    </a:cubicBezTo>
                    <a:cubicBezTo>
                      <a:pt x="1170" y="490"/>
                      <a:pt x="994" y="729"/>
                      <a:pt x="784" y="729"/>
                    </a:cubicBezTo>
                    <a:cubicBezTo>
                      <a:pt x="717" y="729"/>
                      <a:pt x="647" y="705"/>
                      <a:pt x="585" y="647"/>
                    </a:cubicBezTo>
                    <a:cubicBezTo>
                      <a:pt x="580" y="642"/>
                      <a:pt x="573" y="640"/>
                      <a:pt x="566" y="640"/>
                    </a:cubicBezTo>
                    <a:cubicBezTo>
                      <a:pt x="547" y="640"/>
                      <a:pt x="525" y="658"/>
                      <a:pt x="535" y="681"/>
                    </a:cubicBezTo>
                    <a:cubicBezTo>
                      <a:pt x="608" y="843"/>
                      <a:pt x="759" y="926"/>
                      <a:pt x="908" y="926"/>
                    </a:cubicBezTo>
                    <a:cubicBezTo>
                      <a:pt x="1059" y="926"/>
                      <a:pt x="1208" y="841"/>
                      <a:pt x="1273" y="664"/>
                    </a:cubicBezTo>
                    <a:cubicBezTo>
                      <a:pt x="1403" y="315"/>
                      <a:pt x="1088" y="0"/>
                      <a:pt x="752"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0"/>
              <p:cNvSpPr/>
              <p:nvPr/>
            </p:nvSpPr>
            <p:spPr>
              <a:xfrm>
                <a:off x="2693575" y="551650"/>
                <a:ext cx="81425" cy="36300"/>
              </a:xfrm>
              <a:custGeom>
                <a:avLst/>
                <a:gdLst/>
                <a:ahLst/>
                <a:cxnLst/>
                <a:rect l="l" t="t" r="r" b="b"/>
                <a:pathLst>
                  <a:path w="3257" h="1452" extrusionOk="0">
                    <a:moveTo>
                      <a:pt x="1568" y="0"/>
                    </a:moveTo>
                    <a:cubicBezTo>
                      <a:pt x="1155" y="0"/>
                      <a:pt x="742" y="82"/>
                      <a:pt x="382" y="269"/>
                    </a:cubicBezTo>
                    <a:cubicBezTo>
                      <a:pt x="136" y="395"/>
                      <a:pt x="0" y="631"/>
                      <a:pt x="34" y="919"/>
                    </a:cubicBezTo>
                    <a:cubicBezTo>
                      <a:pt x="46" y="1036"/>
                      <a:pt x="93" y="1126"/>
                      <a:pt x="166" y="1219"/>
                    </a:cubicBezTo>
                    <a:cubicBezTo>
                      <a:pt x="278" y="1363"/>
                      <a:pt x="463" y="1452"/>
                      <a:pt x="644" y="1452"/>
                    </a:cubicBezTo>
                    <a:cubicBezTo>
                      <a:pt x="672" y="1452"/>
                      <a:pt x="700" y="1449"/>
                      <a:pt x="728" y="1445"/>
                    </a:cubicBezTo>
                    <a:cubicBezTo>
                      <a:pt x="1242" y="1358"/>
                      <a:pt x="1761" y="1262"/>
                      <a:pt x="2276" y="1169"/>
                    </a:cubicBezTo>
                    <a:cubicBezTo>
                      <a:pt x="2602" y="1109"/>
                      <a:pt x="2971" y="1049"/>
                      <a:pt x="3113" y="707"/>
                    </a:cubicBezTo>
                    <a:cubicBezTo>
                      <a:pt x="3256" y="372"/>
                      <a:pt x="2509" y="132"/>
                      <a:pt x="2343" y="92"/>
                    </a:cubicBezTo>
                    <a:cubicBezTo>
                      <a:pt x="2094" y="33"/>
                      <a:pt x="1831" y="0"/>
                      <a:pt x="1568"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0"/>
              <p:cNvSpPr/>
              <p:nvPr/>
            </p:nvSpPr>
            <p:spPr>
              <a:xfrm>
                <a:off x="2445350" y="628875"/>
                <a:ext cx="75775" cy="53350"/>
              </a:xfrm>
              <a:custGeom>
                <a:avLst/>
                <a:gdLst/>
                <a:ahLst/>
                <a:cxnLst/>
                <a:rect l="l" t="t" r="r" b="b"/>
                <a:pathLst>
                  <a:path w="3031" h="2134" extrusionOk="0">
                    <a:moveTo>
                      <a:pt x="2399" y="0"/>
                    </a:moveTo>
                    <a:cubicBezTo>
                      <a:pt x="2352" y="0"/>
                      <a:pt x="2305" y="5"/>
                      <a:pt x="2257" y="14"/>
                    </a:cubicBezTo>
                    <a:cubicBezTo>
                      <a:pt x="1592" y="140"/>
                      <a:pt x="988" y="579"/>
                      <a:pt x="565" y="1097"/>
                    </a:cubicBezTo>
                    <a:cubicBezTo>
                      <a:pt x="456" y="1233"/>
                      <a:pt x="1" y="1885"/>
                      <a:pt x="330" y="2060"/>
                    </a:cubicBezTo>
                    <a:cubicBezTo>
                      <a:pt x="426" y="2113"/>
                      <a:pt x="523" y="2134"/>
                      <a:pt x="619" y="2134"/>
                    </a:cubicBezTo>
                    <a:cubicBezTo>
                      <a:pt x="852" y="2134"/>
                      <a:pt x="1082" y="2009"/>
                      <a:pt x="1293" y="1901"/>
                    </a:cubicBezTo>
                    <a:cubicBezTo>
                      <a:pt x="1769" y="1652"/>
                      <a:pt x="2247" y="1406"/>
                      <a:pt x="2718" y="1150"/>
                    </a:cubicBezTo>
                    <a:cubicBezTo>
                      <a:pt x="2905" y="1051"/>
                      <a:pt x="3031" y="835"/>
                      <a:pt x="3031" y="625"/>
                    </a:cubicBezTo>
                    <a:cubicBezTo>
                      <a:pt x="3031" y="505"/>
                      <a:pt x="3014" y="409"/>
                      <a:pt x="2948" y="306"/>
                    </a:cubicBezTo>
                    <a:cubicBezTo>
                      <a:pt x="2821" y="105"/>
                      <a:pt x="2622" y="0"/>
                      <a:pt x="2399"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0"/>
              <p:cNvSpPr/>
              <p:nvPr/>
            </p:nvSpPr>
            <p:spPr>
              <a:xfrm>
                <a:off x="2460025" y="740100"/>
                <a:ext cx="131050" cy="83275"/>
              </a:xfrm>
              <a:custGeom>
                <a:avLst/>
                <a:gdLst/>
                <a:ahLst/>
                <a:cxnLst/>
                <a:rect l="l" t="t" r="r" b="b"/>
                <a:pathLst>
                  <a:path w="5242" h="3331" extrusionOk="0">
                    <a:moveTo>
                      <a:pt x="4115" y="1"/>
                    </a:moveTo>
                    <a:cubicBezTo>
                      <a:pt x="4086" y="1"/>
                      <a:pt x="4065" y="13"/>
                      <a:pt x="4076" y="40"/>
                    </a:cubicBezTo>
                    <a:cubicBezTo>
                      <a:pt x="4281" y="622"/>
                      <a:pt x="4783" y="2529"/>
                      <a:pt x="4009" y="2768"/>
                    </a:cubicBezTo>
                    <a:cubicBezTo>
                      <a:pt x="3954" y="2785"/>
                      <a:pt x="3896" y="2793"/>
                      <a:pt x="3837" y="2793"/>
                    </a:cubicBezTo>
                    <a:cubicBezTo>
                      <a:pt x="2916" y="2793"/>
                      <a:pt x="1637" y="848"/>
                      <a:pt x="1633" y="838"/>
                    </a:cubicBezTo>
                    <a:cubicBezTo>
                      <a:pt x="1632" y="836"/>
                      <a:pt x="1629" y="835"/>
                      <a:pt x="1625" y="835"/>
                    </a:cubicBezTo>
                    <a:cubicBezTo>
                      <a:pt x="1568" y="835"/>
                      <a:pt x="1251" y="1019"/>
                      <a:pt x="846" y="1019"/>
                    </a:cubicBezTo>
                    <a:cubicBezTo>
                      <a:pt x="607" y="1019"/>
                      <a:pt x="337" y="954"/>
                      <a:pt x="72" y="748"/>
                    </a:cubicBezTo>
                    <a:cubicBezTo>
                      <a:pt x="64" y="743"/>
                      <a:pt x="56" y="740"/>
                      <a:pt x="49" y="740"/>
                    </a:cubicBezTo>
                    <a:cubicBezTo>
                      <a:pt x="20" y="740"/>
                      <a:pt x="0" y="785"/>
                      <a:pt x="22" y="815"/>
                    </a:cubicBezTo>
                    <a:cubicBezTo>
                      <a:pt x="302" y="1177"/>
                      <a:pt x="685" y="1355"/>
                      <a:pt x="1098" y="1355"/>
                    </a:cubicBezTo>
                    <a:cubicBezTo>
                      <a:pt x="1254" y="1355"/>
                      <a:pt x="1413" y="1330"/>
                      <a:pt x="1573" y="1280"/>
                    </a:cubicBezTo>
                    <a:cubicBezTo>
                      <a:pt x="1942" y="2184"/>
                      <a:pt x="2834" y="3331"/>
                      <a:pt x="3772" y="3331"/>
                    </a:cubicBezTo>
                    <a:cubicBezTo>
                      <a:pt x="3823" y="3331"/>
                      <a:pt x="3874" y="3327"/>
                      <a:pt x="3926" y="3320"/>
                    </a:cubicBezTo>
                    <a:cubicBezTo>
                      <a:pt x="5241" y="3141"/>
                      <a:pt x="4916" y="1343"/>
                      <a:pt x="4218" y="54"/>
                    </a:cubicBezTo>
                    <a:cubicBezTo>
                      <a:pt x="4198" y="19"/>
                      <a:pt x="4150" y="1"/>
                      <a:pt x="4115"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0"/>
              <p:cNvSpPr/>
              <p:nvPr/>
            </p:nvSpPr>
            <p:spPr>
              <a:xfrm>
                <a:off x="2722800" y="646450"/>
                <a:ext cx="84775" cy="100600"/>
              </a:xfrm>
              <a:custGeom>
                <a:avLst/>
                <a:gdLst/>
                <a:ahLst/>
                <a:cxnLst/>
                <a:rect l="l" t="t" r="r" b="b"/>
                <a:pathLst>
                  <a:path w="3391" h="4024" extrusionOk="0">
                    <a:moveTo>
                      <a:pt x="3344" y="0"/>
                    </a:moveTo>
                    <a:cubicBezTo>
                      <a:pt x="3333" y="0"/>
                      <a:pt x="3324" y="7"/>
                      <a:pt x="3320" y="21"/>
                    </a:cubicBezTo>
                    <a:cubicBezTo>
                      <a:pt x="3104" y="839"/>
                      <a:pt x="2257" y="819"/>
                      <a:pt x="2260" y="872"/>
                    </a:cubicBezTo>
                    <a:cubicBezTo>
                      <a:pt x="2263" y="883"/>
                      <a:pt x="2426" y="3291"/>
                      <a:pt x="1619" y="3538"/>
                    </a:cubicBezTo>
                    <a:cubicBezTo>
                      <a:pt x="1580" y="3549"/>
                      <a:pt x="1542" y="3555"/>
                      <a:pt x="1503" y="3555"/>
                    </a:cubicBezTo>
                    <a:cubicBezTo>
                      <a:pt x="866" y="3555"/>
                      <a:pt x="257" y="2004"/>
                      <a:pt x="101" y="1487"/>
                    </a:cubicBezTo>
                    <a:cubicBezTo>
                      <a:pt x="96" y="1473"/>
                      <a:pt x="88" y="1467"/>
                      <a:pt x="77" y="1467"/>
                    </a:cubicBezTo>
                    <a:cubicBezTo>
                      <a:pt x="47" y="1467"/>
                      <a:pt x="0" y="1520"/>
                      <a:pt x="7" y="1567"/>
                    </a:cubicBezTo>
                    <a:cubicBezTo>
                      <a:pt x="179" y="2720"/>
                      <a:pt x="755" y="4024"/>
                      <a:pt x="1572" y="4024"/>
                    </a:cubicBezTo>
                    <a:cubicBezTo>
                      <a:pt x="1701" y="4024"/>
                      <a:pt x="1837" y="3991"/>
                      <a:pt x="1978" y="3920"/>
                    </a:cubicBezTo>
                    <a:cubicBezTo>
                      <a:pt x="2752" y="3524"/>
                      <a:pt x="2782" y="2105"/>
                      <a:pt x="2539" y="1182"/>
                    </a:cubicBezTo>
                    <a:cubicBezTo>
                      <a:pt x="3078" y="1009"/>
                      <a:pt x="3383" y="624"/>
                      <a:pt x="3390" y="49"/>
                    </a:cubicBezTo>
                    <a:cubicBezTo>
                      <a:pt x="3390" y="22"/>
                      <a:pt x="3365" y="0"/>
                      <a:pt x="3344"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0"/>
              <p:cNvSpPr/>
              <p:nvPr/>
            </p:nvSpPr>
            <p:spPr>
              <a:xfrm>
                <a:off x="2131023" y="980991"/>
                <a:ext cx="89054" cy="51631"/>
              </a:xfrm>
              <a:custGeom>
                <a:avLst/>
                <a:gdLst/>
                <a:ahLst/>
                <a:cxnLst/>
                <a:rect l="l" t="t" r="r" b="b"/>
                <a:pathLst>
                  <a:path w="5704" h="3307" extrusionOk="0">
                    <a:moveTo>
                      <a:pt x="1372" y="1"/>
                    </a:moveTo>
                    <a:cubicBezTo>
                      <a:pt x="919" y="1"/>
                      <a:pt x="465" y="90"/>
                      <a:pt x="29" y="288"/>
                    </a:cubicBezTo>
                    <a:cubicBezTo>
                      <a:pt x="0" y="301"/>
                      <a:pt x="1" y="349"/>
                      <a:pt x="32" y="349"/>
                    </a:cubicBezTo>
                    <a:cubicBezTo>
                      <a:pt x="34" y="349"/>
                      <a:pt x="36" y="348"/>
                      <a:pt x="38" y="348"/>
                    </a:cubicBezTo>
                    <a:cubicBezTo>
                      <a:pt x="253" y="324"/>
                      <a:pt x="466" y="311"/>
                      <a:pt x="678" y="311"/>
                    </a:cubicBezTo>
                    <a:cubicBezTo>
                      <a:pt x="1609" y="311"/>
                      <a:pt x="2504" y="552"/>
                      <a:pt x="3308" y="1070"/>
                    </a:cubicBezTo>
                    <a:cubicBezTo>
                      <a:pt x="3876" y="1432"/>
                      <a:pt x="4312" y="1910"/>
                      <a:pt x="4734" y="2409"/>
                    </a:cubicBezTo>
                    <a:cubicBezTo>
                      <a:pt x="4310" y="2211"/>
                      <a:pt x="3844" y="2109"/>
                      <a:pt x="3380" y="2109"/>
                    </a:cubicBezTo>
                    <a:cubicBezTo>
                      <a:pt x="2670" y="2109"/>
                      <a:pt x="1965" y="2348"/>
                      <a:pt x="1431" y="2847"/>
                    </a:cubicBezTo>
                    <a:cubicBezTo>
                      <a:pt x="1395" y="2877"/>
                      <a:pt x="1429" y="2928"/>
                      <a:pt x="1466" y="2928"/>
                    </a:cubicBezTo>
                    <a:cubicBezTo>
                      <a:pt x="1474" y="2928"/>
                      <a:pt x="1483" y="2925"/>
                      <a:pt x="1490" y="2920"/>
                    </a:cubicBezTo>
                    <a:cubicBezTo>
                      <a:pt x="1982" y="2585"/>
                      <a:pt x="2545" y="2435"/>
                      <a:pt x="3113" y="2435"/>
                    </a:cubicBezTo>
                    <a:cubicBezTo>
                      <a:pt x="3931" y="2435"/>
                      <a:pt x="4758" y="2746"/>
                      <a:pt x="5392" y="3266"/>
                    </a:cubicBezTo>
                    <a:cubicBezTo>
                      <a:pt x="5426" y="3294"/>
                      <a:pt x="5461" y="3306"/>
                      <a:pt x="5495" y="3306"/>
                    </a:cubicBezTo>
                    <a:cubicBezTo>
                      <a:pt x="5612" y="3306"/>
                      <a:pt x="5704" y="3162"/>
                      <a:pt x="5624" y="3047"/>
                    </a:cubicBezTo>
                    <a:cubicBezTo>
                      <a:pt x="5624" y="3036"/>
                      <a:pt x="5624" y="3024"/>
                      <a:pt x="5617" y="3013"/>
                    </a:cubicBezTo>
                    <a:cubicBezTo>
                      <a:pt x="4938" y="1396"/>
                      <a:pt x="3160" y="1"/>
                      <a:pt x="1372"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1" name="Google Shape;6001;p60"/>
            <p:cNvSpPr/>
            <p:nvPr/>
          </p:nvSpPr>
          <p:spPr>
            <a:xfrm>
              <a:off x="6809966" y="1939501"/>
              <a:ext cx="108696" cy="140612"/>
            </a:xfrm>
            <a:custGeom>
              <a:avLst/>
              <a:gdLst/>
              <a:ahLst/>
              <a:cxnLst/>
              <a:rect l="l" t="t" r="r" b="b"/>
              <a:pathLst>
                <a:path w="3828" h="4952" extrusionOk="0">
                  <a:moveTo>
                    <a:pt x="1115" y="0"/>
                  </a:moveTo>
                  <a:cubicBezTo>
                    <a:pt x="839" y="398"/>
                    <a:pt x="652" y="1135"/>
                    <a:pt x="480" y="1516"/>
                  </a:cubicBezTo>
                  <a:cubicBezTo>
                    <a:pt x="318" y="1865"/>
                    <a:pt x="159" y="2213"/>
                    <a:pt x="0" y="2560"/>
                  </a:cubicBezTo>
                  <a:cubicBezTo>
                    <a:pt x="116" y="2651"/>
                    <a:pt x="234" y="2743"/>
                    <a:pt x="345" y="2834"/>
                  </a:cubicBezTo>
                  <a:cubicBezTo>
                    <a:pt x="811" y="3206"/>
                    <a:pt x="1251" y="3583"/>
                    <a:pt x="1666" y="3962"/>
                  </a:cubicBezTo>
                  <a:cubicBezTo>
                    <a:pt x="2027" y="4290"/>
                    <a:pt x="2372" y="4621"/>
                    <a:pt x="2696" y="4952"/>
                  </a:cubicBezTo>
                  <a:cubicBezTo>
                    <a:pt x="2866" y="4617"/>
                    <a:pt x="3031" y="4280"/>
                    <a:pt x="3200" y="3948"/>
                  </a:cubicBezTo>
                  <a:cubicBezTo>
                    <a:pt x="3426" y="3499"/>
                    <a:pt x="3652" y="3047"/>
                    <a:pt x="3828" y="2577"/>
                  </a:cubicBezTo>
                  <a:cubicBezTo>
                    <a:pt x="3342" y="2030"/>
                    <a:pt x="2744" y="1422"/>
                    <a:pt x="2027" y="780"/>
                  </a:cubicBezTo>
                  <a:cubicBezTo>
                    <a:pt x="1744" y="527"/>
                    <a:pt x="1440" y="264"/>
                    <a:pt x="1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0"/>
            <p:cNvSpPr/>
            <p:nvPr/>
          </p:nvSpPr>
          <p:spPr>
            <a:xfrm>
              <a:off x="5654999" y="1853151"/>
              <a:ext cx="1276639" cy="395798"/>
            </a:xfrm>
            <a:custGeom>
              <a:avLst/>
              <a:gdLst/>
              <a:ahLst/>
              <a:cxnLst/>
              <a:rect l="l" t="t" r="r" b="b"/>
              <a:pathLst>
                <a:path w="44960" h="13939" extrusionOk="0">
                  <a:moveTo>
                    <a:pt x="15011" y="0"/>
                  </a:moveTo>
                  <a:cubicBezTo>
                    <a:pt x="9003" y="0"/>
                    <a:pt x="4305" y="1137"/>
                    <a:pt x="2119" y="1784"/>
                  </a:cubicBezTo>
                  <a:cubicBezTo>
                    <a:pt x="1460" y="2733"/>
                    <a:pt x="747" y="3885"/>
                    <a:pt x="0" y="5223"/>
                  </a:cubicBezTo>
                  <a:cubicBezTo>
                    <a:pt x="4138" y="4017"/>
                    <a:pt x="9128" y="3123"/>
                    <a:pt x="14821" y="3123"/>
                  </a:cubicBezTo>
                  <a:cubicBezTo>
                    <a:pt x="15984" y="3123"/>
                    <a:pt x="17177" y="3160"/>
                    <a:pt x="18397" y="3240"/>
                  </a:cubicBezTo>
                  <a:cubicBezTo>
                    <a:pt x="33984" y="4260"/>
                    <a:pt x="41882" y="11185"/>
                    <a:pt x="44432" y="13938"/>
                  </a:cubicBezTo>
                  <a:cubicBezTo>
                    <a:pt x="44645" y="13151"/>
                    <a:pt x="44818" y="12368"/>
                    <a:pt x="44959" y="11655"/>
                  </a:cubicBezTo>
                  <a:cubicBezTo>
                    <a:pt x="41601" y="7429"/>
                    <a:pt x="33362" y="2362"/>
                    <a:pt x="22424" y="592"/>
                  </a:cubicBezTo>
                  <a:cubicBezTo>
                    <a:pt x="19806" y="167"/>
                    <a:pt x="17313" y="0"/>
                    <a:pt x="15011" y="0"/>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0"/>
            <p:cNvSpPr/>
            <p:nvPr/>
          </p:nvSpPr>
          <p:spPr>
            <a:xfrm>
              <a:off x="5701141" y="2137698"/>
              <a:ext cx="31660" cy="81011"/>
            </a:xfrm>
            <a:custGeom>
              <a:avLst/>
              <a:gdLst/>
              <a:ahLst/>
              <a:cxnLst/>
              <a:rect l="l" t="t" r="r" b="b"/>
              <a:pathLst>
                <a:path w="1115" h="2853" extrusionOk="0">
                  <a:moveTo>
                    <a:pt x="751" y="1"/>
                  </a:moveTo>
                  <a:cubicBezTo>
                    <a:pt x="746" y="1"/>
                    <a:pt x="742" y="1"/>
                    <a:pt x="737" y="2"/>
                  </a:cubicBezTo>
                  <a:cubicBezTo>
                    <a:pt x="301" y="83"/>
                    <a:pt x="1" y="2718"/>
                    <a:pt x="1" y="2718"/>
                  </a:cubicBezTo>
                  <a:cubicBezTo>
                    <a:pt x="55" y="2811"/>
                    <a:pt x="111" y="2852"/>
                    <a:pt x="168" y="2852"/>
                  </a:cubicBezTo>
                  <a:cubicBezTo>
                    <a:pt x="636" y="2852"/>
                    <a:pt x="1114" y="1"/>
                    <a:pt x="7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0"/>
            <p:cNvSpPr/>
            <p:nvPr/>
          </p:nvSpPr>
          <p:spPr>
            <a:xfrm>
              <a:off x="5861317" y="2106634"/>
              <a:ext cx="31746" cy="80983"/>
            </a:xfrm>
            <a:custGeom>
              <a:avLst/>
              <a:gdLst/>
              <a:ahLst/>
              <a:cxnLst/>
              <a:rect l="l" t="t" r="r" b="b"/>
              <a:pathLst>
                <a:path w="1118" h="2852" extrusionOk="0">
                  <a:moveTo>
                    <a:pt x="755" y="0"/>
                  </a:moveTo>
                  <a:cubicBezTo>
                    <a:pt x="750" y="0"/>
                    <a:pt x="745" y="1"/>
                    <a:pt x="740" y="2"/>
                  </a:cubicBezTo>
                  <a:cubicBezTo>
                    <a:pt x="305" y="83"/>
                    <a:pt x="1" y="2718"/>
                    <a:pt x="1" y="2718"/>
                  </a:cubicBezTo>
                  <a:cubicBezTo>
                    <a:pt x="55" y="2810"/>
                    <a:pt x="111" y="2851"/>
                    <a:pt x="168" y="2851"/>
                  </a:cubicBezTo>
                  <a:cubicBezTo>
                    <a:pt x="636" y="2851"/>
                    <a:pt x="1118" y="0"/>
                    <a:pt x="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0"/>
            <p:cNvSpPr/>
            <p:nvPr/>
          </p:nvSpPr>
          <p:spPr>
            <a:xfrm>
              <a:off x="6408830" y="2134347"/>
              <a:ext cx="31746" cy="80983"/>
            </a:xfrm>
            <a:custGeom>
              <a:avLst/>
              <a:gdLst/>
              <a:ahLst/>
              <a:cxnLst/>
              <a:rect l="l" t="t" r="r" b="b"/>
              <a:pathLst>
                <a:path w="1118" h="2852" extrusionOk="0">
                  <a:moveTo>
                    <a:pt x="755" y="0"/>
                  </a:moveTo>
                  <a:cubicBezTo>
                    <a:pt x="750" y="0"/>
                    <a:pt x="745" y="1"/>
                    <a:pt x="741" y="2"/>
                  </a:cubicBezTo>
                  <a:cubicBezTo>
                    <a:pt x="301" y="83"/>
                    <a:pt x="0" y="2718"/>
                    <a:pt x="0" y="2718"/>
                  </a:cubicBezTo>
                  <a:cubicBezTo>
                    <a:pt x="55" y="2810"/>
                    <a:pt x="111" y="2852"/>
                    <a:pt x="168" y="2852"/>
                  </a:cubicBezTo>
                  <a:cubicBezTo>
                    <a:pt x="637" y="2852"/>
                    <a:pt x="1118" y="0"/>
                    <a:pt x="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6" name="Google Shape;6006;p60"/>
            <p:cNvGrpSpPr/>
            <p:nvPr/>
          </p:nvGrpSpPr>
          <p:grpSpPr>
            <a:xfrm rot="762578" flipH="1">
              <a:off x="7009620" y="3667368"/>
              <a:ext cx="613170" cy="429203"/>
              <a:chOff x="1135273" y="1691441"/>
              <a:chExt cx="575528" cy="411660"/>
            </a:xfrm>
          </p:grpSpPr>
          <p:sp>
            <p:nvSpPr>
              <p:cNvPr id="6007" name="Google Shape;6007;p60"/>
              <p:cNvSpPr/>
              <p:nvPr/>
            </p:nvSpPr>
            <p:spPr>
              <a:xfrm flipH="1">
                <a:off x="1479694" y="1731034"/>
                <a:ext cx="77849" cy="194449"/>
              </a:xfrm>
              <a:custGeom>
                <a:avLst/>
                <a:gdLst/>
                <a:ahLst/>
                <a:cxnLst/>
                <a:rect l="l" t="t" r="r" b="b"/>
                <a:pathLst>
                  <a:path w="2678" h="6689" extrusionOk="0">
                    <a:moveTo>
                      <a:pt x="1570" y="1"/>
                    </a:moveTo>
                    <a:cubicBezTo>
                      <a:pt x="1531" y="1"/>
                      <a:pt x="1491" y="22"/>
                      <a:pt x="1458" y="71"/>
                    </a:cubicBezTo>
                    <a:cubicBezTo>
                      <a:pt x="1125" y="559"/>
                      <a:pt x="1613" y="4471"/>
                      <a:pt x="825" y="4951"/>
                    </a:cubicBezTo>
                    <a:cubicBezTo>
                      <a:pt x="503" y="5146"/>
                      <a:pt x="149" y="5390"/>
                      <a:pt x="68" y="5744"/>
                    </a:cubicBezTo>
                    <a:cubicBezTo>
                      <a:pt x="1" y="6033"/>
                      <a:pt x="128" y="6448"/>
                      <a:pt x="546" y="6600"/>
                    </a:cubicBezTo>
                    <a:cubicBezTo>
                      <a:pt x="714" y="6661"/>
                      <a:pt x="874" y="6689"/>
                      <a:pt x="1024" y="6689"/>
                    </a:cubicBezTo>
                    <a:cubicBezTo>
                      <a:pt x="1715" y="6689"/>
                      <a:pt x="2193" y="6099"/>
                      <a:pt x="2335" y="5553"/>
                    </a:cubicBezTo>
                    <a:cubicBezTo>
                      <a:pt x="2678" y="4220"/>
                      <a:pt x="2292" y="1288"/>
                      <a:pt x="1744" y="142"/>
                    </a:cubicBezTo>
                    <a:cubicBezTo>
                      <a:pt x="1702" y="58"/>
                      <a:pt x="1636" y="1"/>
                      <a:pt x="1570"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0"/>
              <p:cNvSpPr/>
              <p:nvPr/>
            </p:nvSpPr>
            <p:spPr>
              <a:xfrm flipH="1">
                <a:off x="1391786" y="1929495"/>
                <a:ext cx="80873" cy="60291"/>
              </a:xfrm>
              <a:custGeom>
                <a:avLst/>
                <a:gdLst/>
                <a:ahLst/>
                <a:cxnLst/>
                <a:rect l="l" t="t" r="r" b="b"/>
                <a:pathLst>
                  <a:path w="2782" h="2074" extrusionOk="0">
                    <a:moveTo>
                      <a:pt x="2605" y="1"/>
                    </a:moveTo>
                    <a:cubicBezTo>
                      <a:pt x="2589" y="1"/>
                      <a:pt x="2573" y="11"/>
                      <a:pt x="2573" y="31"/>
                    </a:cubicBezTo>
                    <a:cubicBezTo>
                      <a:pt x="2570" y="636"/>
                      <a:pt x="2312" y="1286"/>
                      <a:pt x="1710" y="1519"/>
                    </a:cubicBezTo>
                    <a:cubicBezTo>
                      <a:pt x="1631" y="1549"/>
                      <a:pt x="1546" y="1563"/>
                      <a:pt x="1458" y="1563"/>
                    </a:cubicBezTo>
                    <a:cubicBezTo>
                      <a:pt x="980" y="1563"/>
                      <a:pt x="405" y="1161"/>
                      <a:pt x="119" y="844"/>
                    </a:cubicBezTo>
                    <a:cubicBezTo>
                      <a:pt x="104" y="827"/>
                      <a:pt x="88" y="821"/>
                      <a:pt x="72" y="821"/>
                    </a:cubicBezTo>
                    <a:cubicBezTo>
                      <a:pt x="34" y="821"/>
                      <a:pt x="1" y="862"/>
                      <a:pt x="16" y="907"/>
                    </a:cubicBezTo>
                    <a:cubicBezTo>
                      <a:pt x="156" y="1287"/>
                      <a:pt x="964" y="2073"/>
                      <a:pt x="1619" y="2073"/>
                    </a:cubicBezTo>
                    <a:cubicBezTo>
                      <a:pt x="1696" y="2073"/>
                      <a:pt x="1770" y="2063"/>
                      <a:pt x="1841" y="2040"/>
                    </a:cubicBezTo>
                    <a:cubicBezTo>
                      <a:pt x="2616" y="1788"/>
                      <a:pt x="2782" y="745"/>
                      <a:pt x="2640" y="27"/>
                    </a:cubicBezTo>
                    <a:cubicBezTo>
                      <a:pt x="2637" y="10"/>
                      <a:pt x="2621" y="1"/>
                      <a:pt x="2605"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0"/>
              <p:cNvSpPr/>
              <p:nvPr/>
            </p:nvSpPr>
            <p:spPr>
              <a:xfrm flipH="1">
                <a:off x="1135273" y="1846471"/>
                <a:ext cx="207414" cy="213781"/>
              </a:xfrm>
              <a:custGeom>
                <a:avLst/>
                <a:gdLst/>
                <a:ahLst/>
                <a:cxnLst/>
                <a:rect l="l" t="t" r="r" b="b"/>
                <a:pathLst>
                  <a:path w="7135" h="7354" extrusionOk="0">
                    <a:moveTo>
                      <a:pt x="6066" y="2282"/>
                    </a:moveTo>
                    <a:cubicBezTo>
                      <a:pt x="6066" y="2296"/>
                      <a:pt x="6069" y="2307"/>
                      <a:pt x="6066" y="2317"/>
                    </a:cubicBezTo>
                    <a:cubicBezTo>
                      <a:pt x="6077" y="2296"/>
                      <a:pt x="6073" y="2296"/>
                      <a:pt x="6066" y="2282"/>
                    </a:cubicBezTo>
                    <a:close/>
                    <a:moveTo>
                      <a:pt x="6228" y="2819"/>
                    </a:moveTo>
                    <a:lnTo>
                      <a:pt x="6228" y="2819"/>
                    </a:lnTo>
                    <a:cubicBezTo>
                      <a:pt x="6228" y="2819"/>
                      <a:pt x="6229" y="2819"/>
                      <a:pt x="6229" y="2820"/>
                    </a:cubicBezTo>
                    <a:cubicBezTo>
                      <a:pt x="6229" y="2819"/>
                      <a:pt x="6228" y="2819"/>
                      <a:pt x="6228" y="2819"/>
                    </a:cubicBezTo>
                    <a:close/>
                    <a:moveTo>
                      <a:pt x="6409" y="2978"/>
                    </a:moveTo>
                    <a:lnTo>
                      <a:pt x="6409" y="2978"/>
                    </a:lnTo>
                    <a:cubicBezTo>
                      <a:pt x="6438" y="2996"/>
                      <a:pt x="6451" y="3014"/>
                      <a:pt x="6441" y="3038"/>
                    </a:cubicBezTo>
                    <a:cubicBezTo>
                      <a:pt x="6409" y="3021"/>
                      <a:pt x="6384" y="2999"/>
                      <a:pt x="6409" y="2978"/>
                    </a:cubicBezTo>
                    <a:close/>
                    <a:moveTo>
                      <a:pt x="6664" y="3042"/>
                    </a:moveTo>
                    <a:cubicBezTo>
                      <a:pt x="6664" y="3042"/>
                      <a:pt x="6664" y="3042"/>
                      <a:pt x="6663" y="3042"/>
                    </a:cubicBezTo>
                    <a:cubicBezTo>
                      <a:pt x="6664" y="3042"/>
                      <a:pt x="6664" y="3042"/>
                      <a:pt x="6664" y="3042"/>
                    </a:cubicBezTo>
                    <a:close/>
                    <a:moveTo>
                      <a:pt x="6101" y="4691"/>
                    </a:moveTo>
                    <a:lnTo>
                      <a:pt x="6101" y="4691"/>
                    </a:lnTo>
                    <a:cubicBezTo>
                      <a:pt x="6101" y="4692"/>
                      <a:pt x="6101" y="4693"/>
                      <a:pt x="6101" y="4694"/>
                    </a:cubicBezTo>
                    <a:cubicBezTo>
                      <a:pt x="6101" y="4693"/>
                      <a:pt x="6101" y="4692"/>
                      <a:pt x="6101" y="4691"/>
                    </a:cubicBezTo>
                    <a:close/>
                    <a:moveTo>
                      <a:pt x="6101" y="4694"/>
                    </a:moveTo>
                    <a:cubicBezTo>
                      <a:pt x="6101" y="4694"/>
                      <a:pt x="6102" y="4694"/>
                      <a:pt x="6102" y="4695"/>
                    </a:cubicBezTo>
                    <a:lnTo>
                      <a:pt x="6102" y="4695"/>
                    </a:lnTo>
                    <a:cubicBezTo>
                      <a:pt x="6102" y="4694"/>
                      <a:pt x="6102" y="4694"/>
                      <a:pt x="6101" y="4694"/>
                    </a:cubicBezTo>
                    <a:close/>
                    <a:moveTo>
                      <a:pt x="4676" y="6123"/>
                    </a:moveTo>
                    <a:lnTo>
                      <a:pt x="4683" y="6126"/>
                    </a:lnTo>
                    <a:cubicBezTo>
                      <a:pt x="4680" y="6123"/>
                      <a:pt x="4680" y="6123"/>
                      <a:pt x="4676" y="6123"/>
                    </a:cubicBezTo>
                    <a:close/>
                    <a:moveTo>
                      <a:pt x="2763" y="7184"/>
                    </a:moveTo>
                    <a:cubicBezTo>
                      <a:pt x="2767" y="7184"/>
                      <a:pt x="2777" y="7187"/>
                      <a:pt x="2791" y="7205"/>
                    </a:cubicBezTo>
                    <a:lnTo>
                      <a:pt x="2767" y="7219"/>
                    </a:lnTo>
                    <a:cubicBezTo>
                      <a:pt x="2759" y="7201"/>
                      <a:pt x="2756" y="7184"/>
                      <a:pt x="2763" y="7184"/>
                    </a:cubicBezTo>
                    <a:close/>
                    <a:moveTo>
                      <a:pt x="3841" y="1"/>
                    </a:moveTo>
                    <a:cubicBezTo>
                      <a:pt x="3782" y="1"/>
                      <a:pt x="3725" y="22"/>
                      <a:pt x="3693" y="93"/>
                    </a:cubicBezTo>
                    <a:cubicBezTo>
                      <a:pt x="3683" y="71"/>
                      <a:pt x="3661" y="64"/>
                      <a:pt x="3637" y="64"/>
                    </a:cubicBezTo>
                    <a:cubicBezTo>
                      <a:pt x="3608" y="64"/>
                      <a:pt x="3580" y="71"/>
                      <a:pt x="3548" y="79"/>
                    </a:cubicBezTo>
                    <a:cubicBezTo>
                      <a:pt x="3516" y="82"/>
                      <a:pt x="3488" y="89"/>
                      <a:pt x="3459" y="89"/>
                    </a:cubicBezTo>
                    <a:cubicBezTo>
                      <a:pt x="3449" y="89"/>
                      <a:pt x="3438" y="89"/>
                      <a:pt x="3431" y="86"/>
                    </a:cubicBezTo>
                    <a:lnTo>
                      <a:pt x="3425" y="164"/>
                    </a:lnTo>
                    <a:cubicBezTo>
                      <a:pt x="3389" y="174"/>
                      <a:pt x="3357" y="177"/>
                      <a:pt x="3332" y="177"/>
                    </a:cubicBezTo>
                    <a:cubicBezTo>
                      <a:pt x="3283" y="177"/>
                      <a:pt x="3244" y="164"/>
                      <a:pt x="3209" y="149"/>
                    </a:cubicBezTo>
                    <a:lnTo>
                      <a:pt x="3205" y="149"/>
                    </a:lnTo>
                    <a:cubicBezTo>
                      <a:pt x="3205" y="149"/>
                      <a:pt x="3201" y="149"/>
                      <a:pt x="3201" y="153"/>
                    </a:cubicBezTo>
                    <a:lnTo>
                      <a:pt x="3201" y="156"/>
                    </a:lnTo>
                    <a:cubicBezTo>
                      <a:pt x="3110" y="231"/>
                      <a:pt x="3025" y="252"/>
                      <a:pt x="2937" y="252"/>
                    </a:cubicBezTo>
                    <a:lnTo>
                      <a:pt x="2933" y="252"/>
                    </a:lnTo>
                    <a:cubicBezTo>
                      <a:pt x="2880" y="249"/>
                      <a:pt x="2827" y="241"/>
                      <a:pt x="2774" y="241"/>
                    </a:cubicBezTo>
                    <a:cubicBezTo>
                      <a:pt x="2735" y="241"/>
                      <a:pt x="2700" y="245"/>
                      <a:pt x="2664" y="255"/>
                    </a:cubicBezTo>
                    <a:lnTo>
                      <a:pt x="2667" y="280"/>
                    </a:lnTo>
                    <a:lnTo>
                      <a:pt x="2491" y="277"/>
                    </a:lnTo>
                    <a:lnTo>
                      <a:pt x="2491" y="280"/>
                    </a:lnTo>
                    <a:cubicBezTo>
                      <a:pt x="2473" y="277"/>
                      <a:pt x="2448" y="266"/>
                      <a:pt x="2427" y="266"/>
                    </a:cubicBezTo>
                    <a:cubicBezTo>
                      <a:pt x="2416" y="266"/>
                      <a:pt x="2409" y="270"/>
                      <a:pt x="2398" y="273"/>
                    </a:cubicBezTo>
                    <a:cubicBezTo>
                      <a:pt x="2392" y="273"/>
                      <a:pt x="2381" y="270"/>
                      <a:pt x="2370" y="270"/>
                    </a:cubicBezTo>
                    <a:cubicBezTo>
                      <a:pt x="2310" y="270"/>
                      <a:pt x="2243" y="319"/>
                      <a:pt x="2212" y="376"/>
                    </a:cubicBezTo>
                    <a:lnTo>
                      <a:pt x="2106" y="415"/>
                    </a:lnTo>
                    <a:cubicBezTo>
                      <a:pt x="2240" y="422"/>
                      <a:pt x="2137" y="521"/>
                      <a:pt x="2169" y="602"/>
                    </a:cubicBezTo>
                    <a:cubicBezTo>
                      <a:pt x="2140" y="585"/>
                      <a:pt x="2112" y="577"/>
                      <a:pt x="2073" y="570"/>
                    </a:cubicBezTo>
                    <a:lnTo>
                      <a:pt x="2073" y="570"/>
                    </a:lnTo>
                    <a:cubicBezTo>
                      <a:pt x="2070" y="620"/>
                      <a:pt x="2140" y="606"/>
                      <a:pt x="2106" y="648"/>
                    </a:cubicBezTo>
                    <a:cubicBezTo>
                      <a:pt x="2095" y="641"/>
                      <a:pt x="2084" y="641"/>
                      <a:pt x="2070" y="641"/>
                    </a:cubicBezTo>
                    <a:cubicBezTo>
                      <a:pt x="2049" y="641"/>
                      <a:pt x="2028" y="644"/>
                      <a:pt x="2006" y="648"/>
                    </a:cubicBezTo>
                    <a:cubicBezTo>
                      <a:pt x="1982" y="652"/>
                      <a:pt x="1960" y="655"/>
                      <a:pt x="1936" y="655"/>
                    </a:cubicBezTo>
                    <a:cubicBezTo>
                      <a:pt x="1907" y="655"/>
                      <a:pt x="1879" y="652"/>
                      <a:pt x="1854" y="634"/>
                    </a:cubicBezTo>
                    <a:lnTo>
                      <a:pt x="1854" y="623"/>
                    </a:lnTo>
                    <a:cubicBezTo>
                      <a:pt x="1847" y="606"/>
                      <a:pt x="1854" y="574"/>
                      <a:pt x="1861" y="556"/>
                    </a:cubicBezTo>
                    <a:cubicBezTo>
                      <a:pt x="1851" y="553"/>
                      <a:pt x="1840" y="549"/>
                      <a:pt x="1833" y="538"/>
                    </a:cubicBezTo>
                    <a:cubicBezTo>
                      <a:pt x="1809" y="556"/>
                      <a:pt x="1794" y="564"/>
                      <a:pt x="1783" y="564"/>
                    </a:cubicBezTo>
                    <a:cubicBezTo>
                      <a:pt x="1762" y="564"/>
                      <a:pt x="1766" y="535"/>
                      <a:pt x="1755" y="510"/>
                    </a:cubicBezTo>
                    <a:cubicBezTo>
                      <a:pt x="1730" y="659"/>
                      <a:pt x="1652" y="634"/>
                      <a:pt x="1656" y="765"/>
                    </a:cubicBezTo>
                    <a:cubicBezTo>
                      <a:pt x="1649" y="740"/>
                      <a:pt x="1639" y="729"/>
                      <a:pt x="1624" y="729"/>
                    </a:cubicBezTo>
                    <a:cubicBezTo>
                      <a:pt x="1607" y="729"/>
                      <a:pt x="1579" y="747"/>
                      <a:pt x="1554" y="765"/>
                    </a:cubicBezTo>
                    <a:cubicBezTo>
                      <a:pt x="1525" y="783"/>
                      <a:pt x="1497" y="800"/>
                      <a:pt x="1476" y="800"/>
                    </a:cubicBezTo>
                    <a:cubicBezTo>
                      <a:pt x="1455" y="800"/>
                      <a:pt x="1437" y="786"/>
                      <a:pt x="1427" y="747"/>
                    </a:cubicBezTo>
                    <a:lnTo>
                      <a:pt x="1427" y="747"/>
                    </a:lnTo>
                    <a:cubicBezTo>
                      <a:pt x="1444" y="899"/>
                      <a:pt x="1391" y="789"/>
                      <a:pt x="1419" y="910"/>
                    </a:cubicBezTo>
                    <a:cubicBezTo>
                      <a:pt x="1448" y="861"/>
                      <a:pt x="1500" y="850"/>
                      <a:pt x="1554" y="850"/>
                    </a:cubicBezTo>
                    <a:cubicBezTo>
                      <a:pt x="1618" y="850"/>
                      <a:pt x="1685" y="864"/>
                      <a:pt x="1730" y="867"/>
                    </a:cubicBezTo>
                    <a:lnTo>
                      <a:pt x="1716" y="977"/>
                    </a:lnTo>
                    <a:cubicBezTo>
                      <a:pt x="1737" y="995"/>
                      <a:pt x="1755" y="1002"/>
                      <a:pt x="1769" y="1002"/>
                    </a:cubicBezTo>
                    <a:cubicBezTo>
                      <a:pt x="1833" y="1002"/>
                      <a:pt x="1840" y="861"/>
                      <a:pt x="1886" y="853"/>
                    </a:cubicBezTo>
                    <a:cubicBezTo>
                      <a:pt x="1847" y="853"/>
                      <a:pt x="1815" y="889"/>
                      <a:pt x="1819" y="920"/>
                    </a:cubicBezTo>
                    <a:lnTo>
                      <a:pt x="1780" y="828"/>
                    </a:lnTo>
                    <a:cubicBezTo>
                      <a:pt x="1819" y="776"/>
                      <a:pt x="1868" y="761"/>
                      <a:pt x="1918" y="761"/>
                    </a:cubicBezTo>
                    <a:cubicBezTo>
                      <a:pt x="1971" y="761"/>
                      <a:pt x="2024" y="776"/>
                      <a:pt x="2070" y="786"/>
                    </a:cubicBezTo>
                    <a:cubicBezTo>
                      <a:pt x="2028" y="853"/>
                      <a:pt x="2183" y="811"/>
                      <a:pt x="2173" y="906"/>
                    </a:cubicBezTo>
                    <a:lnTo>
                      <a:pt x="2112" y="920"/>
                    </a:lnTo>
                    <a:cubicBezTo>
                      <a:pt x="2116" y="931"/>
                      <a:pt x="2116" y="941"/>
                      <a:pt x="2123" y="945"/>
                    </a:cubicBezTo>
                    <a:lnTo>
                      <a:pt x="2123" y="949"/>
                    </a:lnTo>
                    <a:lnTo>
                      <a:pt x="2127" y="949"/>
                    </a:lnTo>
                    <a:cubicBezTo>
                      <a:pt x="2148" y="973"/>
                      <a:pt x="2179" y="980"/>
                      <a:pt x="2218" y="988"/>
                    </a:cubicBezTo>
                    <a:cubicBezTo>
                      <a:pt x="2321" y="846"/>
                      <a:pt x="2533" y="825"/>
                      <a:pt x="2622" y="750"/>
                    </a:cubicBezTo>
                    <a:lnTo>
                      <a:pt x="2622" y="747"/>
                    </a:lnTo>
                    <a:cubicBezTo>
                      <a:pt x="2622" y="743"/>
                      <a:pt x="2625" y="743"/>
                      <a:pt x="2625" y="743"/>
                    </a:cubicBezTo>
                    <a:lnTo>
                      <a:pt x="2646" y="740"/>
                    </a:lnTo>
                    <a:lnTo>
                      <a:pt x="2667" y="737"/>
                    </a:lnTo>
                    <a:lnTo>
                      <a:pt x="2671" y="733"/>
                    </a:lnTo>
                    <a:cubicBezTo>
                      <a:pt x="2682" y="719"/>
                      <a:pt x="2685" y="715"/>
                      <a:pt x="2685" y="704"/>
                    </a:cubicBezTo>
                    <a:lnTo>
                      <a:pt x="2685" y="704"/>
                    </a:lnTo>
                    <a:cubicBezTo>
                      <a:pt x="2674" y="726"/>
                      <a:pt x="2650" y="733"/>
                      <a:pt x="2625" y="733"/>
                    </a:cubicBezTo>
                    <a:cubicBezTo>
                      <a:pt x="2600" y="733"/>
                      <a:pt x="2572" y="726"/>
                      <a:pt x="2551" y="715"/>
                    </a:cubicBezTo>
                    <a:lnTo>
                      <a:pt x="2615" y="648"/>
                    </a:lnTo>
                    <a:lnTo>
                      <a:pt x="2615" y="648"/>
                    </a:lnTo>
                    <a:cubicBezTo>
                      <a:pt x="2551" y="659"/>
                      <a:pt x="2530" y="768"/>
                      <a:pt x="2431" y="771"/>
                    </a:cubicBezTo>
                    <a:cubicBezTo>
                      <a:pt x="2420" y="698"/>
                      <a:pt x="2310" y="634"/>
                      <a:pt x="2356" y="507"/>
                    </a:cubicBezTo>
                    <a:cubicBezTo>
                      <a:pt x="2392" y="464"/>
                      <a:pt x="2424" y="450"/>
                      <a:pt x="2452" y="450"/>
                    </a:cubicBezTo>
                    <a:cubicBezTo>
                      <a:pt x="2494" y="450"/>
                      <a:pt x="2530" y="479"/>
                      <a:pt x="2568" y="507"/>
                    </a:cubicBezTo>
                    <a:cubicBezTo>
                      <a:pt x="2611" y="535"/>
                      <a:pt x="2653" y="564"/>
                      <a:pt x="2710" y="564"/>
                    </a:cubicBezTo>
                    <a:cubicBezTo>
                      <a:pt x="2731" y="564"/>
                      <a:pt x="2759" y="559"/>
                      <a:pt x="2785" y="549"/>
                    </a:cubicBezTo>
                    <a:lnTo>
                      <a:pt x="2788" y="549"/>
                    </a:lnTo>
                    <a:cubicBezTo>
                      <a:pt x="2795" y="549"/>
                      <a:pt x="2780" y="525"/>
                      <a:pt x="2777" y="500"/>
                    </a:cubicBezTo>
                    <a:cubicBezTo>
                      <a:pt x="2770" y="474"/>
                      <a:pt x="2777" y="450"/>
                      <a:pt x="2827" y="450"/>
                    </a:cubicBezTo>
                    <a:lnTo>
                      <a:pt x="2844" y="450"/>
                    </a:lnTo>
                    <a:cubicBezTo>
                      <a:pt x="2961" y="479"/>
                      <a:pt x="3053" y="549"/>
                      <a:pt x="3113" y="637"/>
                    </a:cubicBezTo>
                    <a:lnTo>
                      <a:pt x="3113" y="641"/>
                    </a:lnTo>
                    <a:lnTo>
                      <a:pt x="3113" y="644"/>
                    </a:lnTo>
                    <a:cubicBezTo>
                      <a:pt x="3145" y="694"/>
                      <a:pt x="3162" y="740"/>
                      <a:pt x="3170" y="800"/>
                    </a:cubicBezTo>
                    <a:cubicBezTo>
                      <a:pt x="3131" y="779"/>
                      <a:pt x="3067" y="743"/>
                      <a:pt x="3021" y="743"/>
                    </a:cubicBezTo>
                    <a:cubicBezTo>
                      <a:pt x="2989" y="743"/>
                      <a:pt x="2968" y="761"/>
                      <a:pt x="2971" y="811"/>
                    </a:cubicBezTo>
                    <a:cubicBezTo>
                      <a:pt x="3039" y="839"/>
                      <a:pt x="3138" y="850"/>
                      <a:pt x="3155" y="917"/>
                    </a:cubicBezTo>
                    <a:cubicBezTo>
                      <a:pt x="3195" y="789"/>
                      <a:pt x="3043" y="906"/>
                      <a:pt x="3106" y="786"/>
                    </a:cubicBezTo>
                    <a:cubicBezTo>
                      <a:pt x="3110" y="783"/>
                      <a:pt x="3113" y="783"/>
                      <a:pt x="3116" y="783"/>
                    </a:cubicBezTo>
                    <a:cubicBezTo>
                      <a:pt x="3152" y="783"/>
                      <a:pt x="3170" y="818"/>
                      <a:pt x="3188" y="839"/>
                    </a:cubicBezTo>
                    <a:cubicBezTo>
                      <a:pt x="3155" y="789"/>
                      <a:pt x="3216" y="743"/>
                      <a:pt x="3223" y="712"/>
                    </a:cubicBezTo>
                    <a:cubicBezTo>
                      <a:pt x="3368" y="704"/>
                      <a:pt x="3446" y="627"/>
                      <a:pt x="3594" y="627"/>
                    </a:cubicBezTo>
                    <a:lnTo>
                      <a:pt x="3598" y="627"/>
                    </a:lnTo>
                    <a:lnTo>
                      <a:pt x="3604" y="616"/>
                    </a:lnTo>
                    <a:lnTo>
                      <a:pt x="3604" y="613"/>
                    </a:lnTo>
                    <a:cubicBezTo>
                      <a:pt x="3612" y="585"/>
                      <a:pt x="3622" y="556"/>
                      <a:pt x="3622" y="531"/>
                    </a:cubicBezTo>
                    <a:cubicBezTo>
                      <a:pt x="3650" y="546"/>
                      <a:pt x="3672" y="574"/>
                      <a:pt x="3693" y="613"/>
                    </a:cubicBezTo>
                    <a:lnTo>
                      <a:pt x="3693" y="616"/>
                    </a:lnTo>
                    <a:lnTo>
                      <a:pt x="3697" y="620"/>
                    </a:lnTo>
                    <a:cubicBezTo>
                      <a:pt x="3746" y="701"/>
                      <a:pt x="3774" y="804"/>
                      <a:pt x="3753" y="856"/>
                    </a:cubicBezTo>
                    <a:lnTo>
                      <a:pt x="3774" y="856"/>
                    </a:lnTo>
                    <a:cubicBezTo>
                      <a:pt x="3799" y="856"/>
                      <a:pt x="3813" y="850"/>
                      <a:pt x="3828" y="846"/>
                    </a:cubicBezTo>
                    <a:cubicBezTo>
                      <a:pt x="3841" y="839"/>
                      <a:pt x="3852" y="835"/>
                      <a:pt x="3867" y="835"/>
                    </a:cubicBezTo>
                    <a:cubicBezTo>
                      <a:pt x="3880" y="835"/>
                      <a:pt x="3895" y="839"/>
                      <a:pt x="3916" y="853"/>
                    </a:cubicBezTo>
                    <a:cubicBezTo>
                      <a:pt x="3895" y="871"/>
                      <a:pt x="3880" y="878"/>
                      <a:pt x="3874" y="899"/>
                    </a:cubicBezTo>
                    <a:lnTo>
                      <a:pt x="3884" y="899"/>
                    </a:lnTo>
                    <a:cubicBezTo>
                      <a:pt x="3905" y="899"/>
                      <a:pt x="3930" y="910"/>
                      <a:pt x="3926" y="962"/>
                    </a:cubicBezTo>
                    <a:cubicBezTo>
                      <a:pt x="3937" y="967"/>
                      <a:pt x="3944" y="970"/>
                      <a:pt x="3947" y="970"/>
                    </a:cubicBezTo>
                    <a:cubicBezTo>
                      <a:pt x="3990" y="970"/>
                      <a:pt x="3969" y="903"/>
                      <a:pt x="4001" y="882"/>
                    </a:cubicBezTo>
                    <a:cubicBezTo>
                      <a:pt x="4008" y="895"/>
                      <a:pt x="4029" y="941"/>
                      <a:pt x="4025" y="973"/>
                    </a:cubicBezTo>
                    <a:cubicBezTo>
                      <a:pt x="4075" y="899"/>
                      <a:pt x="4001" y="758"/>
                      <a:pt x="4032" y="652"/>
                    </a:cubicBezTo>
                    <a:lnTo>
                      <a:pt x="4032" y="648"/>
                    </a:lnTo>
                    <a:lnTo>
                      <a:pt x="4032" y="644"/>
                    </a:lnTo>
                    <a:cubicBezTo>
                      <a:pt x="4040" y="631"/>
                      <a:pt x="4043" y="616"/>
                      <a:pt x="4050" y="613"/>
                    </a:cubicBezTo>
                    <a:cubicBezTo>
                      <a:pt x="4100" y="542"/>
                      <a:pt x="4294" y="450"/>
                      <a:pt x="4308" y="446"/>
                    </a:cubicBezTo>
                    <a:lnTo>
                      <a:pt x="4308" y="446"/>
                    </a:lnTo>
                    <a:cubicBezTo>
                      <a:pt x="4316" y="496"/>
                      <a:pt x="4305" y="588"/>
                      <a:pt x="4280" y="694"/>
                    </a:cubicBezTo>
                    <a:lnTo>
                      <a:pt x="4280" y="698"/>
                    </a:lnTo>
                    <a:cubicBezTo>
                      <a:pt x="4238" y="861"/>
                      <a:pt x="4174" y="1044"/>
                      <a:pt x="4135" y="1122"/>
                    </a:cubicBezTo>
                    <a:cubicBezTo>
                      <a:pt x="4132" y="1136"/>
                      <a:pt x="4132" y="1143"/>
                      <a:pt x="4138" y="1143"/>
                    </a:cubicBezTo>
                    <a:cubicBezTo>
                      <a:pt x="4146" y="1143"/>
                      <a:pt x="4164" y="1122"/>
                      <a:pt x="4185" y="1101"/>
                    </a:cubicBezTo>
                    <a:cubicBezTo>
                      <a:pt x="4206" y="1083"/>
                      <a:pt x="4227" y="1062"/>
                      <a:pt x="4241" y="1062"/>
                    </a:cubicBezTo>
                    <a:lnTo>
                      <a:pt x="4244" y="1062"/>
                    </a:lnTo>
                    <a:cubicBezTo>
                      <a:pt x="4266" y="1044"/>
                      <a:pt x="4283" y="1037"/>
                      <a:pt x="4298" y="1037"/>
                    </a:cubicBezTo>
                    <a:cubicBezTo>
                      <a:pt x="4323" y="1037"/>
                      <a:pt x="4340" y="1065"/>
                      <a:pt x="4355" y="1097"/>
                    </a:cubicBezTo>
                    <a:cubicBezTo>
                      <a:pt x="4368" y="1125"/>
                      <a:pt x="4383" y="1158"/>
                      <a:pt x="4404" y="1158"/>
                    </a:cubicBezTo>
                    <a:cubicBezTo>
                      <a:pt x="4407" y="1158"/>
                      <a:pt x="4411" y="1158"/>
                      <a:pt x="4418" y="1153"/>
                    </a:cubicBezTo>
                    <a:lnTo>
                      <a:pt x="4386" y="1080"/>
                    </a:lnTo>
                    <a:cubicBezTo>
                      <a:pt x="4390" y="1073"/>
                      <a:pt x="4397" y="1073"/>
                      <a:pt x="4401" y="1073"/>
                    </a:cubicBezTo>
                    <a:cubicBezTo>
                      <a:pt x="4435" y="1073"/>
                      <a:pt x="4496" y="1132"/>
                      <a:pt x="4499" y="1168"/>
                    </a:cubicBezTo>
                    <a:cubicBezTo>
                      <a:pt x="4517" y="1122"/>
                      <a:pt x="4520" y="945"/>
                      <a:pt x="4570" y="913"/>
                    </a:cubicBezTo>
                    <a:cubicBezTo>
                      <a:pt x="4719" y="931"/>
                      <a:pt x="4729" y="1210"/>
                      <a:pt x="4676" y="1313"/>
                    </a:cubicBezTo>
                    <a:cubicBezTo>
                      <a:pt x="4631" y="1249"/>
                      <a:pt x="4592" y="1179"/>
                      <a:pt x="4541" y="1125"/>
                    </a:cubicBezTo>
                    <a:lnTo>
                      <a:pt x="4541" y="1125"/>
                    </a:lnTo>
                    <a:cubicBezTo>
                      <a:pt x="4503" y="1214"/>
                      <a:pt x="4634" y="1271"/>
                      <a:pt x="4577" y="1383"/>
                    </a:cubicBezTo>
                    <a:lnTo>
                      <a:pt x="4747" y="1419"/>
                    </a:lnTo>
                    <a:cubicBezTo>
                      <a:pt x="4729" y="1408"/>
                      <a:pt x="4680" y="1349"/>
                      <a:pt x="4729" y="1313"/>
                    </a:cubicBezTo>
                    <a:lnTo>
                      <a:pt x="4729" y="1313"/>
                    </a:lnTo>
                    <a:cubicBezTo>
                      <a:pt x="4750" y="1323"/>
                      <a:pt x="4761" y="1327"/>
                      <a:pt x="4771" y="1327"/>
                    </a:cubicBezTo>
                    <a:cubicBezTo>
                      <a:pt x="4793" y="1327"/>
                      <a:pt x="4793" y="1302"/>
                      <a:pt x="4846" y="1292"/>
                    </a:cubicBezTo>
                    <a:cubicBezTo>
                      <a:pt x="4835" y="1200"/>
                      <a:pt x="4822" y="1034"/>
                      <a:pt x="4814" y="878"/>
                    </a:cubicBezTo>
                    <a:lnTo>
                      <a:pt x="4814" y="874"/>
                    </a:lnTo>
                    <a:cubicBezTo>
                      <a:pt x="4800" y="758"/>
                      <a:pt x="4793" y="652"/>
                      <a:pt x="4789" y="564"/>
                    </a:cubicBezTo>
                    <a:lnTo>
                      <a:pt x="4789" y="564"/>
                    </a:lnTo>
                    <a:cubicBezTo>
                      <a:pt x="4814" y="606"/>
                      <a:pt x="4843" y="637"/>
                      <a:pt x="4867" y="680"/>
                    </a:cubicBezTo>
                    <a:lnTo>
                      <a:pt x="4917" y="637"/>
                    </a:lnTo>
                    <a:cubicBezTo>
                      <a:pt x="4966" y="694"/>
                      <a:pt x="4973" y="822"/>
                      <a:pt x="4966" y="945"/>
                    </a:cubicBezTo>
                    <a:lnTo>
                      <a:pt x="4970" y="952"/>
                    </a:lnTo>
                    <a:cubicBezTo>
                      <a:pt x="4962" y="1104"/>
                      <a:pt x="4931" y="1246"/>
                      <a:pt x="4917" y="1302"/>
                    </a:cubicBezTo>
                    <a:lnTo>
                      <a:pt x="4923" y="1302"/>
                    </a:lnTo>
                    <a:cubicBezTo>
                      <a:pt x="4998" y="1302"/>
                      <a:pt x="5083" y="1108"/>
                      <a:pt x="5090" y="1062"/>
                    </a:cubicBezTo>
                    <a:lnTo>
                      <a:pt x="5090" y="1062"/>
                    </a:lnTo>
                    <a:cubicBezTo>
                      <a:pt x="5225" y="1132"/>
                      <a:pt x="5051" y="1405"/>
                      <a:pt x="5178" y="1458"/>
                    </a:cubicBezTo>
                    <a:lnTo>
                      <a:pt x="5108" y="1472"/>
                    </a:lnTo>
                    <a:cubicBezTo>
                      <a:pt x="5122" y="1507"/>
                      <a:pt x="5246" y="1540"/>
                      <a:pt x="5217" y="1564"/>
                    </a:cubicBezTo>
                    <a:cubicBezTo>
                      <a:pt x="5260" y="1535"/>
                      <a:pt x="5355" y="1462"/>
                      <a:pt x="5373" y="1405"/>
                    </a:cubicBezTo>
                    <a:lnTo>
                      <a:pt x="5373" y="1405"/>
                    </a:lnTo>
                    <a:cubicBezTo>
                      <a:pt x="5366" y="1468"/>
                      <a:pt x="5359" y="1546"/>
                      <a:pt x="5344" y="1617"/>
                    </a:cubicBezTo>
                    <a:cubicBezTo>
                      <a:pt x="5373" y="1571"/>
                      <a:pt x="5468" y="1465"/>
                      <a:pt x="5483" y="1440"/>
                    </a:cubicBezTo>
                    <a:lnTo>
                      <a:pt x="5483" y="1440"/>
                    </a:lnTo>
                    <a:cubicBezTo>
                      <a:pt x="5525" y="1472"/>
                      <a:pt x="5422" y="1646"/>
                      <a:pt x="5373" y="1656"/>
                    </a:cubicBezTo>
                    <a:cubicBezTo>
                      <a:pt x="5529" y="1628"/>
                      <a:pt x="5465" y="1663"/>
                      <a:pt x="5628" y="1607"/>
                    </a:cubicBezTo>
                    <a:lnTo>
                      <a:pt x="5628" y="1607"/>
                    </a:lnTo>
                    <a:cubicBezTo>
                      <a:pt x="5641" y="1631"/>
                      <a:pt x="5507" y="1737"/>
                      <a:pt x="5468" y="1737"/>
                    </a:cubicBezTo>
                    <a:lnTo>
                      <a:pt x="5465" y="1737"/>
                    </a:lnTo>
                    <a:cubicBezTo>
                      <a:pt x="5483" y="1815"/>
                      <a:pt x="5525" y="1832"/>
                      <a:pt x="5553" y="1840"/>
                    </a:cubicBezTo>
                    <a:cubicBezTo>
                      <a:pt x="5543" y="1752"/>
                      <a:pt x="5680" y="1631"/>
                      <a:pt x="5787" y="1540"/>
                    </a:cubicBezTo>
                    <a:lnTo>
                      <a:pt x="5790" y="1540"/>
                    </a:lnTo>
                    <a:cubicBezTo>
                      <a:pt x="5836" y="1497"/>
                      <a:pt x="5878" y="1458"/>
                      <a:pt x="5904" y="1426"/>
                    </a:cubicBezTo>
                    <a:lnTo>
                      <a:pt x="5904" y="1426"/>
                    </a:lnTo>
                    <a:cubicBezTo>
                      <a:pt x="5882" y="1486"/>
                      <a:pt x="5868" y="1535"/>
                      <a:pt x="5843" y="1596"/>
                    </a:cubicBezTo>
                    <a:lnTo>
                      <a:pt x="5843" y="1599"/>
                    </a:lnTo>
                    <a:cubicBezTo>
                      <a:pt x="5793" y="1723"/>
                      <a:pt x="5744" y="1850"/>
                      <a:pt x="5680" y="1971"/>
                    </a:cubicBezTo>
                    <a:cubicBezTo>
                      <a:pt x="5698" y="1943"/>
                      <a:pt x="5798" y="1843"/>
                      <a:pt x="5822" y="1808"/>
                    </a:cubicBezTo>
                    <a:lnTo>
                      <a:pt x="5822" y="1808"/>
                    </a:lnTo>
                    <a:cubicBezTo>
                      <a:pt x="5737" y="1932"/>
                      <a:pt x="5871" y="2126"/>
                      <a:pt x="5953" y="2229"/>
                    </a:cubicBezTo>
                    <a:cubicBezTo>
                      <a:pt x="5960" y="2219"/>
                      <a:pt x="5974" y="2211"/>
                      <a:pt x="5984" y="2211"/>
                    </a:cubicBezTo>
                    <a:cubicBezTo>
                      <a:pt x="6017" y="2211"/>
                      <a:pt x="6052" y="2240"/>
                      <a:pt x="6066" y="2275"/>
                    </a:cubicBezTo>
                    <a:cubicBezTo>
                      <a:pt x="6218" y="2296"/>
                      <a:pt x="5907" y="2494"/>
                      <a:pt x="6073" y="2501"/>
                    </a:cubicBezTo>
                    <a:cubicBezTo>
                      <a:pt x="6023" y="2438"/>
                      <a:pt x="6073" y="2392"/>
                      <a:pt x="6129" y="2367"/>
                    </a:cubicBezTo>
                    <a:lnTo>
                      <a:pt x="6129" y="2367"/>
                    </a:lnTo>
                    <a:cubicBezTo>
                      <a:pt x="6112" y="2452"/>
                      <a:pt x="6239" y="2561"/>
                      <a:pt x="6048" y="2611"/>
                    </a:cubicBezTo>
                    <a:cubicBezTo>
                      <a:pt x="6090" y="2625"/>
                      <a:pt x="6098" y="2653"/>
                      <a:pt x="6129" y="2653"/>
                    </a:cubicBezTo>
                    <a:cubicBezTo>
                      <a:pt x="6144" y="2653"/>
                      <a:pt x="6158" y="2650"/>
                      <a:pt x="6183" y="2639"/>
                    </a:cubicBezTo>
                    <a:lnTo>
                      <a:pt x="6183" y="2639"/>
                    </a:lnTo>
                    <a:lnTo>
                      <a:pt x="6141" y="2826"/>
                    </a:lnTo>
                    <a:cubicBezTo>
                      <a:pt x="6147" y="2820"/>
                      <a:pt x="6169" y="2802"/>
                      <a:pt x="6193" y="2802"/>
                    </a:cubicBezTo>
                    <a:cubicBezTo>
                      <a:pt x="6204" y="2802"/>
                      <a:pt x="6217" y="2805"/>
                      <a:pt x="6228" y="2819"/>
                    </a:cubicBezTo>
                    <a:lnTo>
                      <a:pt x="6228" y="2819"/>
                    </a:lnTo>
                    <a:cubicBezTo>
                      <a:pt x="6176" y="2751"/>
                      <a:pt x="6302" y="2601"/>
                      <a:pt x="6180" y="2601"/>
                    </a:cubicBezTo>
                    <a:lnTo>
                      <a:pt x="6172" y="2601"/>
                    </a:lnTo>
                    <a:cubicBezTo>
                      <a:pt x="6275" y="2547"/>
                      <a:pt x="6349" y="2561"/>
                      <a:pt x="6416" y="2477"/>
                    </a:cubicBezTo>
                    <a:lnTo>
                      <a:pt x="6416" y="2477"/>
                    </a:lnTo>
                    <a:cubicBezTo>
                      <a:pt x="6438" y="2678"/>
                      <a:pt x="6303" y="2841"/>
                      <a:pt x="6190" y="2986"/>
                    </a:cubicBezTo>
                    <a:lnTo>
                      <a:pt x="6310" y="3106"/>
                    </a:lnTo>
                    <a:lnTo>
                      <a:pt x="6264" y="3127"/>
                    </a:lnTo>
                    <a:lnTo>
                      <a:pt x="6405" y="3123"/>
                    </a:lnTo>
                    <a:lnTo>
                      <a:pt x="6405" y="3123"/>
                    </a:lnTo>
                    <a:cubicBezTo>
                      <a:pt x="6374" y="3148"/>
                      <a:pt x="6356" y="3166"/>
                      <a:pt x="6366" y="3169"/>
                    </a:cubicBezTo>
                    <a:cubicBezTo>
                      <a:pt x="6381" y="3169"/>
                      <a:pt x="6399" y="3162"/>
                      <a:pt x="6413" y="3148"/>
                    </a:cubicBezTo>
                    <a:lnTo>
                      <a:pt x="6413" y="3148"/>
                    </a:lnTo>
                    <a:cubicBezTo>
                      <a:pt x="6409" y="3169"/>
                      <a:pt x="6402" y="3180"/>
                      <a:pt x="6387" y="3195"/>
                    </a:cubicBezTo>
                    <a:cubicBezTo>
                      <a:pt x="6455" y="3187"/>
                      <a:pt x="6536" y="3145"/>
                      <a:pt x="6600" y="3095"/>
                    </a:cubicBezTo>
                    <a:cubicBezTo>
                      <a:pt x="6572" y="3081"/>
                      <a:pt x="6544" y="3081"/>
                      <a:pt x="6511" y="3067"/>
                    </a:cubicBezTo>
                    <a:cubicBezTo>
                      <a:pt x="6550" y="3035"/>
                      <a:pt x="6578" y="3007"/>
                      <a:pt x="6614" y="3007"/>
                    </a:cubicBezTo>
                    <a:lnTo>
                      <a:pt x="6621" y="3007"/>
                    </a:lnTo>
                    <a:cubicBezTo>
                      <a:pt x="6629" y="3004"/>
                      <a:pt x="6635" y="3004"/>
                      <a:pt x="6646" y="3004"/>
                    </a:cubicBezTo>
                    <a:cubicBezTo>
                      <a:pt x="6657" y="3004"/>
                      <a:pt x="6671" y="3007"/>
                      <a:pt x="6689" y="3014"/>
                    </a:cubicBezTo>
                    <a:cubicBezTo>
                      <a:pt x="6681" y="3021"/>
                      <a:pt x="6675" y="3035"/>
                      <a:pt x="6664" y="3042"/>
                    </a:cubicBezTo>
                    <a:lnTo>
                      <a:pt x="6664" y="3042"/>
                    </a:lnTo>
                    <a:cubicBezTo>
                      <a:pt x="6703" y="3017"/>
                      <a:pt x="6735" y="2993"/>
                      <a:pt x="6759" y="2993"/>
                    </a:cubicBezTo>
                    <a:cubicBezTo>
                      <a:pt x="6763" y="2993"/>
                      <a:pt x="6766" y="2993"/>
                      <a:pt x="6769" y="2996"/>
                    </a:cubicBezTo>
                    <a:cubicBezTo>
                      <a:pt x="6766" y="3050"/>
                      <a:pt x="6748" y="3095"/>
                      <a:pt x="6735" y="3148"/>
                    </a:cubicBezTo>
                    <a:cubicBezTo>
                      <a:pt x="6717" y="3134"/>
                      <a:pt x="6689" y="3123"/>
                      <a:pt x="6650" y="3110"/>
                    </a:cubicBezTo>
                    <a:lnTo>
                      <a:pt x="6646" y="3113"/>
                    </a:lnTo>
                    <a:lnTo>
                      <a:pt x="6646" y="3117"/>
                    </a:lnTo>
                    <a:cubicBezTo>
                      <a:pt x="6646" y="3113"/>
                      <a:pt x="6632" y="3106"/>
                      <a:pt x="6629" y="3102"/>
                    </a:cubicBezTo>
                    <a:lnTo>
                      <a:pt x="6621" y="3102"/>
                    </a:lnTo>
                    <a:cubicBezTo>
                      <a:pt x="6565" y="3184"/>
                      <a:pt x="6494" y="3268"/>
                      <a:pt x="6416" y="3268"/>
                    </a:cubicBezTo>
                    <a:cubicBezTo>
                      <a:pt x="6399" y="3268"/>
                      <a:pt x="6384" y="3265"/>
                      <a:pt x="6366" y="3254"/>
                    </a:cubicBezTo>
                    <a:lnTo>
                      <a:pt x="6366" y="3254"/>
                    </a:lnTo>
                    <a:lnTo>
                      <a:pt x="6455" y="3332"/>
                    </a:lnTo>
                    <a:cubicBezTo>
                      <a:pt x="6345" y="3456"/>
                      <a:pt x="6366" y="3438"/>
                      <a:pt x="6278" y="3572"/>
                    </a:cubicBezTo>
                    <a:cubicBezTo>
                      <a:pt x="6296" y="3572"/>
                      <a:pt x="6314" y="3566"/>
                      <a:pt x="6328" y="3562"/>
                    </a:cubicBezTo>
                    <a:cubicBezTo>
                      <a:pt x="6345" y="3555"/>
                      <a:pt x="6359" y="3548"/>
                      <a:pt x="6374" y="3548"/>
                    </a:cubicBezTo>
                    <a:cubicBezTo>
                      <a:pt x="6381" y="3548"/>
                      <a:pt x="6387" y="3551"/>
                      <a:pt x="6395" y="3555"/>
                    </a:cubicBezTo>
                    <a:cubicBezTo>
                      <a:pt x="6257" y="3661"/>
                      <a:pt x="6586" y="3785"/>
                      <a:pt x="6451" y="3806"/>
                    </a:cubicBezTo>
                    <a:cubicBezTo>
                      <a:pt x="6416" y="3884"/>
                      <a:pt x="6331" y="3841"/>
                      <a:pt x="6292" y="3887"/>
                    </a:cubicBezTo>
                    <a:cubicBezTo>
                      <a:pt x="6299" y="3884"/>
                      <a:pt x="6307" y="3884"/>
                      <a:pt x="6317" y="3884"/>
                    </a:cubicBezTo>
                    <a:cubicBezTo>
                      <a:pt x="6328" y="3884"/>
                      <a:pt x="6342" y="3887"/>
                      <a:pt x="6342" y="3891"/>
                    </a:cubicBezTo>
                    <a:lnTo>
                      <a:pt x="6247" y="3947"/>
                    </a:lnTo>
                    <a:cubicBezTo>
                      <a:pt x="6250" y="3947"/>
                      <a:pt x="6253" y="3951"/>
                      <a:pt x="6257" y="3951"/>
                    </a:cubicBezTo>
                    <a:cubicBezTo>
                      <a:pt x="6264" y="3951"/>
                      <a:pt x="6275" y="3944"/>
                      <a:pt x="6281" y="3941"/>
                    </a:cubicBezTo>
                    <a:cubicBezTo>
                      <a:pt x="6292" y="3937"/>
                      <a:pt x="6299" y="3933"/>
                      <a:pt x="6310" y="3933"/>
                    </a:cubicBezTo>
                    <a:cubicBezTo>
                      <a:pt x="6320" y="3933"/>
                      <a:pt x="6331" y="3941"/>
                      <a:pt x="6345" y="3962"/>
                    </a:cubicBezTo>
                    <a:cubicBezTo>
                      <a:pt x="6271" y="4068"/>
                      <a:pt x="6208" y="4117"/>
                      <a:pt x="6247" y="4217"/>
                    </a:cubicBezTo>
                    <a:cubicBezTo>
                      <a:pt x="6236" y="4241"/>
                      <a:pt x="6222" y="4251"/>
                      <a:pt x="6204" y="4251"/>
                    </a:cubicBezTo>
                    <a:cubicBezTo>
                      <a:pt x="6183" y="4251"/>
                      <a:pt x="6162" y="4241"/>
                      <a:pt x="6141" y="4227"/>
                    </a:cubicBezTo>
                    <a:cubicBezTo>
                      <a:pt x="6119" y="4217"/>
                      <a:pt x="6098" y="4202"/>
                      <a:pt x="6084" y="4202"/>
                    </a:cubicBezTo>
                    <a:cubicBezTo>
                      <a:pt x="6073" y="4202"/>
                      <a:pt x="6069" y="4213"/>
                      <a:pt x="6069" y="4234"/>
                    </a:cubicBezTo>
                    <a:cubicBezTo>
                      <a:pt x="6144" y="4259"/>
                      <a:pt x="6232" y="4290"/>
                      <a:pt x="6229" y="4362"/>
                    </a:cubicBezTo>
                    <a:cubicBezTo>
                      <a:pt x="6169" y="4379"/>
                      <a:pt x="6112" y="4357"/>
                      <a:pt x="6062" y="4414"/>
                    </a:cubicBezTo>
                    <a:lnTo>
                      <a:pt x="6183" y="4436"/>
                    </a:lnTo>
                    <a:cubicBezTo>
                      <a:pt x="6165" y="4492"/>
                      <a:pt x="6137" y="4524"/>
                      <a:pt x="6214" y="4553"/>
                    </a:cubicBezTo>
                    <a:cubicBezTo>
                      <a:pt x="6158" y="4581"/>
                      <a:pt x="6151" y="4605"/>
                      <a:pt x="6165" y="4638"/>
                    </a:cubicBezTo>
                    <a:cubicBezTo>
                      <a:pt x="6154" y="4644"/>
                      <a:pt x="6141" y="4648"/>
                      <a:pt x="6129" y="4648"/>
                    </a:cubicBezTo>
                    <a:cubicBezTo>
                      <a:pt x="6048" y="4648"/>
                      <a:pt x="5950" y="4503"/>
                      <a:pt x="5917" y="4485"/>
                    </a:cubicBezTo>
                    <a:lnTo>
                      <a:pt x="5917" y="4485"/>
                    </a:lnTo>
                    <a:cubicBezTo>
                      <a:pt x="5974" y="4577"/>
                      <a:pt x="5910" y="4612"/>
                      <a:pt x="6027" y="4701"/>
                    </a:cubicBezTo>
                    <a:lnTo>
                      <a:pt x="6084" y="4648"/>
                    </a:lnTo>
                    <a:cubicBezTo>
                      <a:pt x="6094" y="4664"/>
                      <a:pt x="6100" y="4680"/>
                      <a:pt x="6101" y="4691"/>
                    </a:cubicBezTo>
                    <a:lnTo>
                      <a:pt x="6101" y="4691"/>
                    </a:lnTo>
                    <a:cubicBezTo>
                      <a:pt x="6102" y="4671"/>
                      <a:pt x="6145" y="4654"/>
                      <a:pt x="6165" y="4644"/>
                    </a:cubicBezTo>
                    <a:lnTo>
                      <a:pt x="6165" y="4644"/>
                    </a:lnTo>
                    <a:cubicBezTo>
                      <a:pt x="6180" y="4676"/>
                      <a:pt x="6208" y="4705"/>
                      <a:pt x="6154" y="4705"/>
                    </a:cubicBezTo>
                    <a:cubicBezTo>
                      <a:pt x="6144" y="4705"/>
                      <a:pt x="6129" y="4705"/>
                      <a:pt x="6112" y="4701"/>
                    </a:cubicBezTo>
                    <a:cubicBezTo>
                      <a:pt x="6109" y="4701"/>
                      <a:pt x="6103" y="4698"/>
                      <a:pt x="6102" y="4695"/>
                    </a:cubicBezTo>
                    <a:lnTo>
                      <a:pt x="6102" y="4695"/>
                    </a:lnTo>
                    <a:cubicBezTo>
                      <a:pt x="6125" y="4824"/>
                      <a:pt x="5897" y="4730"/>
                      <a:pt x="6084" y="4878"/>
                    </a:cubicBezTo>
                    <a:cubicBezTo>
                      <a:pt x="6095" y="4845"/>
                      <a:pt x="6129" y="4817"/>
                      <a:pt x="6169" y="4817"/>
                    </a:cubicBezTo>
                    <a:cubicBezTo>
                      <a:pt x="6190" y="4817"/>
                      <a:pt x="6211" y="4824"/>
                      <a:pt x="6232" y="4845"/>
                    </a:cubicBezTo>
                    <a:cubicBezTo>
                      <a:pt x="6201" y="4863"/>
                      <a:pt x="6172" y="4878"/>
                      <a:pt x="6141" y="4899"/>
                    </a:cubicBezTo>
                    <a:cubicBezTo>
                      <a:pt x="6144" y="4902"/>
                      <a:pt x="6147" y="4902"/>
                      <a:pt x="6151" y="4902"/>
                    </a:cubicBezTo>
                    <a:cubicBezTo>
                      <a:pt x="6158" y="4902"/>
                      <a:pt x="6162" y="4899"/>
                      <a:pt x="6165" y="4896"/>
                    </a:cubicBezTo>
                    <a:cubicBezTo>
                      <a:pt x="6172" y="4892"/>
                      <a:pt x="6175" y="4892"/>
                      <a:pt x="6180" y="4892"/>
                    </a:cubicBezTo>
                    <a:cubicBezTo>
                      <a:pt x="6186" y="4892"/>
                      <a:pt x="6190" y="4896"/>
                      <a:pt x="6197" y="4913"/>
                    </a:cubicBezTo>
                    <a:cubicBezTo>
                      <a:pt x="6165" y="4917"/>
                      <a:pt x="6090" y="4935"/>
                      <a:pt x="6048" y="4941"/>
                    </a:cubicBezTo>
                    <a:cubicBezTo>
                      <a:pt x="6031" y="4977"/>
                      <a:pt x="6010" y="5008"/>
                      <a:pt x="5984" y="5044"/>
                    </a:cubicBezTo>
                    <a:lnTo>
                      <a:pt x="5989" y="5044"/>
                    </a:lnTo>
                    <a:cubicBezTo>
                      <a:pt x="6006" y="5044"/>
                      <a:pt x="6023" y="5058"/>
                      <a:pt x="6017" y="5072"/>
                    </a:cubicBezTo>
                    <a:lnTo>
                      <a:pt x="5921" y="5121"/>
                    </a:lnTo>
                    <a:lnTo>
                      <a:pt x="5925" y="5121"/>
                    </a:lnTo>
                    <a:cubicBezTo>
                      <a:pt x="5953" y="5121"/>
                      <a:pt x="5971" y="5160"/>
                      <a:pt x="5967" y="5203"/>
                    </a:cubicBezTo>
                    <a:cubicBezTo>
                      <a:pt x="5956" y="5238"/>
                      <a:pt x="5932" y="5249"/>
                      <a:pt x="5904" y="5249"/>
                    </a:cubicBezTo>
                    <a:cubicBezTo>
                      <a:pt x="5878" y="5249"/>
                      <a:pt x="5854" y="5242"/>
                      <a:pt x="5829" y="5238"/>
                    </a:cubicBezTo>
                    <a:cubicBezTo>
                      <a:pt x="5804" y="5232"/>
                      <a:pt x="5780" y="5224"/>
                      <a:pt x="5765" y="5224"/>
                    </a:cubicBezTo>
                    <a:cubicBezTo>
                      <a:pt x="5741" y="5224"/>
                      <a:pt x="5730" y="5238"/>
                      <a:pt x="5744" y="5277"/>
                    </a:cubicBezTo>
                    <a:cubicBezTo>
                      <a:pt x="5748" y="5266"/>
                      <a:pt x="5765" y="5274"/>
                      <a:pt x="5769" y="5263"/>
                    </a:cubicBezTo>
                    <a:lnTo>
                      <a:pt x="5783" y="5330"/>
                    </a:lnTo>
                    <a:cubicBezTo>
                      <a:pt x="5748" y="5309"/>
                      <a:pt x="5716" y="5299"/>
                      <a:pt x="5692" y="5299"/>
                    </a:cubicBezTo>
                    <a:cubicBezTo>
                      <a:pt x="5649" y="5299"/>
                      <a:pt x="5620" y="5327"/>
                      <a:pt x="5592" y="5359"/>
                    </a:cubicBezTo>
                    <a:cubicBezTo>
                      <a:pt x="5568" y="5390"/>
                      <a:pt x="5535" y="5415"/>
                      <a:pt x="5496" y="5415"/>
                    </a:cubicBezTo>
                    <a:cubicBezTo>
                      <a:pt x="5468" y="5415"/>
                      <a:pt x="5440" y="5405"/>
                      <a:pt x="5401" y="5376"/>
                    </a:cubicBezTo>
                    <a:lnTo>
                      <a:pt x="5401" y="5376"/>
                    </a:lnTo>
                    <a:cubicBezTo>
                      <a:pt x="5416" y="5429"/>
                      <a:pt x="5426" y="5440"/>
                      <a:pt x="5450" y="5440"/>
                    </a:cubicBezTo>
                    <a:cubicBezTo>
                      <a:pt x="5458" y="5440"/>
                      <a:pt x="5472" y="5440"/>
                      <a:pt x="5486" y="5436"/>
                    </a:cubicBezTo>
                    <a:cubicBezTo>
                      <a:pt x="5504" y="5433"/>
                      <a:pt x="5522" y="5433"/>
                      <a:pt x="5546" y="5433"/>
                    </a:cubicBezTo>
                    <a:lnTo>
                      <a:pt x="5589" y="5433"/>
                    </a:lnTo>
                    <a:lnTo>
                      <a:pt x="5599" y="5529"/>
                    </a:lnTo>
                    <a:cubicBezTo>
                      <a:pt x="5628" y="5521"/>
                      <a:pt x="5624" y="5490"/>
                      <a:pt x="5666" y="5479"/>
                    </a:cubicBezTo>
                    <a:lnTo>
                      <a:pt x="5666" y="5479"/>
                    </a:lnTo>
                    <a:cubicBezTo>
                      <a:pt x="5680" y="5578"/>
                      <a:pt x="5602" y="5596"/>
                      <a:pt x="5529" y="5596"/>
                    </a:cubicBezTo>
                    <a:cubicBezTo>
                      <a:pt x="5496" y="5596"/>
                      <a:pt x="5468" y="5592"/>
                      <a:pt x="5447" y="5588"/>
                    </a:cubicBezTo>
                    <a:lnTo>
                      <a:pt x="5447" y="5588"/>
                    </a:lnTo>
                    <a:cubicBezTo>
                      <a:pt x="5447" y="5638"/>
                      <a:pt x="5602" y="5702"/>
                      <a:pt x="5501" y="5741"/>
                    </a:cubicBezTo>
                    <a:cubicBezTo>
                      <a:pt x="5483" y="5748"/>
                      <a:pt x="5468" y="5751"/>
                      <a:pt x="5454" y="5751"/>
                    </a:cubicBezTo>
                    <a:cubicBezTo>
                      <a:pt x="5416" y="5751"/>
                      <a:pt x="5394" y="5720"/>
                      <a:pt x="5380" y="5687"/>
                    </a:cubicBezTo>
                    <a:cubicBezTo>
                      <a:pt x="5362" y="5656"/>
                      <a:pt x="5352" y="5624"/>
                      <a:pt x="5323" y="5624"/>
                    </a:cubicBezTo>
                    <a:cubicBezTo>
                      <a:pt x="5320" y="5624"/>
                      <a:pt x="5313" y="5624"/>
                      <a:pt x="5305" y="5627"/>
                    </a:cubicBezTo>
                    <a:lnTo>
                      <a:pt x="5355" y="5762"/>
                    </a:lnTo>
                    <a:cubicBezTo>
                      <a:pt x="5210" y="5769"/>
                      <a:pt x="5199" y="5875"/>
                      <a:pt x="5140" y="5953"/>
                    </a:cubicBezTo>
                    <a:lnTo>
                      <a:pt x="5132" y="5953"/>
                    </a:lnTo>
                    <a:cubicBezTo>
                      <a:pt x="5114" y="5953"/>
                      <a:pt x="5101" y="5945"/>
                      <a:pt x="5090" y="5942"/>
                    </a:cubicBezTo>
                    <a:cubicBezTo>
                      <a:pt x="5072" y="5981"/>
                      <a:pt x="5030" y="5991"/>
                      <a:pt x="4984" y="5991"/>
                    </a:cubicBezTo>
                    <a:cubicBezTo>
                      <a:pt x="4970" y="5991"/>
                      <a:pt x="4952" y="5991"/>
                      <a:pt x="4938" y="5988"/>
                    </a:cubicBezTo>
                    <a:lnTo>
                      <a:pt x="4889" y="5988"/>
                    </a:lnTo>
                    <a:cubicBezTo>
                      <a:pt x="4856" y="5988"/>
                      <a:pt x="4828" y="5991"/>
                      <a:pt x="4814" y="6017"/>
                    </a:cubicBezTo>
                    <a:cubicBezTo>
                      <a:pt x="4846" y="6030"/>
                      <a:pt x="4825" y="6108"/>
                      <a:pt x="4832" y="6136"/>
                    </a:cubicBezTo>
                    <a:lnTo>
                      <a:pt x="4683" y="6126"/>
                    </a:lnTo>
                    <a:lnTo>
                      <a:pt x="4683" y="6126"/>
                    </a:lnTo>
                    <a:cubicBezTo>
                      <a:pt x="4743" y="6133"/>
                      <a:pt x="4775" y="6197"/>
                      <a:pt x="4817" y="6254"/>
                    </a:cubicBezTo>
                    <a:cubicBezTo>
                      <a:pt x="4811" y="6257"/>
                      <a:pt x="4800" y="6257"/>
                      <a:pt x="4789" y="6257"/>
                    </a:cubicBezTo>
                    <a:cubicBezTo>
                      <a:pt x="4779" y="6257"/>
                      <a:pt x="4768" y="6254"/>
                      <a:pt x="4758" y="6254"/>
                    </a:cubicBezTo>
                    <a:cubicBezTo>
                      <a:pt x="4743" y="6250"/>
                      <a:pt x="4732" y="6246"/>
                      <a:pt x="4722" y="6246"/>
                    </a:cubicBezTo>
                    <a:lnTo>
                      <a:pt x="4719" y="6246"/>
                    </a:lnTo>
                    <a:cubicBezTo>
                      <a:pt x="4740" y="6267"/>
                      <a:pt x="4768" y="6285"/>
                      <a:pt x="4758" y="6317"/>
                    </a:cubicBezTo>
                    <a:cubicBezTo>
                      <a:pt x="4701" y="6303"/>
                      <a:pt x="4634" y="6285"/>
                      <a:pt x="4584" y="6264"/>
                    </a:cubicBezTo>
                    <a:cubicBezTo>
                      <a:pt x="4584" y="6246"/>
                      <a:pt x="4592" y="6239"/>
                      <a:pt x="4602" y="6229"/>
                    </a:cubicBezTo>
                    <a:lnTo>
                      <a:pt x="4602" y="6229"/>
                    </a:lnTo>
                    <a:cubicBezTo>
                      <a:pt x="4567" y="6239"/>
                      <a:pt x="4489" y="6225"/>
                      <a:pt x="4464" y="6299"/>
                    </a:cubicBezTo>
                    <a:cubicBezTo>
                      <a:pt x="4474" y="6324"/>
                      <a:pt x="4503" y="6342"/>
                      <a:pt x="4520" y="6366"/>
                    </a:cubicBezTo>
                    <a:cubicBezTo>
                      <a:pt x="4525" y="6331"/>
                      <a:pt x="4531" y="6317"/>
                      <a:pt x="4546" y="6317"/>
                    </a:cubicBezTo>
                    <a:cubicBezTo>
                      <a:pt x="4563" y="6317"/>
                      <a:pt x="4592" y="6352"/>
                      <a:pt x="4620" y="6377"/>
                    </a:cubicBezTo>
                    <a:cubicBezTo>
                      <a:pt x="4520" y="6399"/>
                      <a:pt x="4602" y="6405"/>
                      <a:pt x="4577" y="6469"/>
                    </a:cubicBezTo>
                    <a:cubicBezTo>
                      <a:pt x="4567" y="6472"/>
                      <a:pt x="4556" y="6472"/>
                      <a:pt x="4546" y="6472"/>
                    </a:cubicBezTo>
                    <a:cubicBezTo>
                      <a:pt x="4489" y="6472"/>
                      <a:pt x="4446" y="6405"/>
                      <a:pt x="4443" y="6349"/>
                    </a:cubicBezTo>
                    <a:cubicBezTo>
                      <a:pt x="4407" y="6381"/>
                      <a:pt x="4383" y="6399"/>
                      <a:pt x="4351" y="6399"/>
                    </a:cubicBezTo>
                    <a:cubicBezTo>
                      <a:pt x="4326" y="6399"/>
                      <a:pt x="4301" y="6391"/>
                      <a:pt x="4262" y="6370"/>
                    </a:cubicBezTo>
                    <a:lnTo>
                      <a:pt x="4262" y="6370"/>
                    </a:lnTo>
                    <a:lnTo>
                      <a:pt x="4308" y="6466"/>
                    </a:lnTo>
                    <a:lnTo>
                      <a:pt x="4223" y="6455"/>
                    </a:lnTo>
                    <a:lnTo>
                      <a:pt x="4319" y="6557"/>
                    </a:lnTo>
                    <a:cubicBezTo>
                      <a:pt x="4298" y="6575"/>
                      <a:pt x="4280" y="6582"/>
                      <a:pt x="4270" y="6582"/>
                    </a:cubicBezTo>
                    <a:cubicBezTo>
                      <a:pt x="4241" y="6582"/>
                      <a:pt x="4231" y="6554"/>
                      <a:pt x="4216" y="6526"/>
                    </a:cubicBezTo>
                    <a:cubicBezTo>
                      <a:pt x="4202" y="6494"/>
                      <a:pt x="4188" y="6466"/>
                      <a:pt x="4160" y="6466"/>
                    </a:cubicBezTo>
                    <a:cubicBezTo>
                      <a:pt x="4146" y="6466"/>
                      <a:pt x="4132" y="6472"/>
                      <a:pt x="4110" y="6484"/>
                    </a:cubicBezTo>
                    <a:lnTo>
                      <a:pt x="4125" y="6575"/>
                    </a:lnTo>
                    <a:cubicBezTo>
                      <a:pt x="4079" y="6561"/>
                      <a:pt x="4040" y="6476"/>
                      <a:pt x="4011" y="6476"/>
                    </a:cubicBezTo>
                    <a:cubicBezTo>
                      <a:pt x="4001" y="6476"/>
                      <a:pt x="3994" y="6487"/>
                      <a:pt x="3986" y="6518"/>
                    </a:cubicBezTo>
                    <a:cubicBezTo>
                      <a:pt x="3923" y="6479"/>
                      <a:pt x="4043" y="6388"/>
                      <a:pt x="3944" y="6388"/>
                    </a:cubicBezTo>
                    <a:lnTo>
                      <a:pt x="3926" y="6388"/>
                    </a:lnTo>
                    <a:cubicBezTo>
                      <a:pt x="3913" y="6430"/>
                      <a:pt x="3862" y="6476"/>
                      <a:pt x="3828" y="6494"/>
                    </a:cubicBezTo>
                    <a:cubicBezTo>
                      <a:pt x="3785" y="6462"/>
                      <a:pt x="3831" y="6402"/>
                      <a:pt x="3862" y="6394"/>
                    </a:cubicBezTo>
                    <a:lnTo>
                      <a:pt x="3852" y="6394"/>
                    </a:lnTo>
                    <a:cubicBezTo>
                      <a:pt x="3778" y="6394"/>
                      <a:pt x="3753" y="6451"/>
                      <a:pt x="3732" y="6512"/>
                    </a:cubicBezTo>
                    <a:cubicBezTo>
                      <a:pt x="3711" y="6572"/>
                      <a:pt x="3697" y="6632"/>
                      <a:pt x="3644" y="6632"/>
                    </a:cubicBezTo>
                    <a:cubicBezTo>
                      <a:pt x="3626" y="6632"/>
                      <a:pt x="3604" y="6624"/>
                      <a:pt x="3576" y="6611"/>
                    </a:cubicBezTo>
                    <a:cubicBezTo>
                      <a:pt x="3640" y="6536"/>
                      <a:pt x="3520" y="6437"/>
                      <a:pt x="3668" y="6427"/>
                    </a:cubicBezTo>
                    <a:cubicBezTo>
                      <a:pt x="3661" y="6423"/>
                      <a:pt x="3655" y="6420"/>
                      <a:pt x="3647" y="6420"/>
                    </a:cubicBezTo>
                    <a:cubicBezTo>
                      <a:pt x="3626" y="6420"/>
                      <a:pt x="3604" y="6441"/>
                      <a:pt x="3580" y="6458"/>
                    </a:cubicBezTo>
                    <a:cubicBezTo>
                      <a:pt x="3555" y="6476"/>
                      <a:pt x="3531" y="6494"/>
                      <a:pt x="3509" y="6494"/>
                    </a:cubicBezTo>
                    <a:cubicBezTo>
                      <a:pt x="3492" y="6494"/>
                      <a:pt x="3474" y="6487"/>
                      <a:pt x="3459" y="6462"/>
                    </a:cubicBezTo>
                    <a:lnTo>
                      <a:pt x="3459" y="6462"/>
                    </a:lnTo>
                    <a:lnTo>
                      <a:pt x="3506" y="6579"/>
                    </a:lnTo>
                    <a:lnTo>
                      <a:pt x="3502" y="6582"/>
                    </a:lnTo>
                    <a:cubicBezTo>
                      <a:pt x="3474" y="6582"/>
                      <a:pt x="3446" y="6540"/>
                      <a:pt x="3431" y="6526"/>
                    </a:cubicBezTo>
                    <a:lnTo>
                      <a:pt x="3431" y="6526"/>
                    </a:lnTo>
                    <a:lnTo>
                      <a:pt x="3438" y="6614"/>
                    </a:lnTo>
                    <a:cubicBezTo>
                      <a:pt x="3410" y="6564"/>
                      <a:pt x="3382" y="6554"/>
                      <a:pt x="3357" y="6554"/>
                    </a:cubicBezTo>
                    <a:cubicBezTo>
                      <a:pt x="3343" y="6554"/>
                      <a:pt x="3332" y="6557"/>
                      <a:pt x="3318" y="6561"/>
                    </a:cubicBezTo>
                    <a:cubicBezTo>
                      <a:pt x="3307" y="6561"/>
                      <a:pt x="3294" y="6564"/>
                      <a:pt x="3283" y="6564"/>
                    </a:cubicBezTo>
                    <a:cubicBezTo>
                      <a:pt x="3258" y="6564"/>
                      <a:pt x="3237" y="6547"/>
                      <a:pt x="3223" y="6469"/>
                    </a:cubicBezTo>
                    <a:lnTo>
                      <a:pt x="3223" y="6469"/>
                    </a:lnTo>
                    <a:cubicBezTo>
                      <a:pt x="3230" y="6518"/>
                      <a:pt x="3223" y="6536"/>
                      <a:pt x="3212" y="6536"/>
                    </a:cubicBezTo>
                    <a:cubicBezTo>
                      <a:pt x="3205" y="6536"/>
                      <a:pt x="3191" y="6526"/>
                      <a:pt x="3177" y="6515"/>
                    </a:cubicBezTo>
                    <a:cubicBezTo>
                      <a:pt x="3162" y="6501"/>
                      <a:pt x="3145" y="6490"/>
                      <a:pt x="3131" y="6490"/>
                    </a:cubicBezTo>
                    <a:cubicBezTo>
                      <a:pt x="3124" y="6490"/>
                      <a:pt x="3116" y="6494"/>
                      <a:pt x="3110" y="6501"/>
                    </a:cubicBezTo>
                    <a:cubicBezTo>
                      <a:pt x="3167" y="6628"/>
                      <a:pt x="3325" y="6529"/>
                      <a:pt x="3329" y="6681"/>
                    </a:cubicBezTo>
                    <a:cubicBezTo>
                      <a:pt x="3318" y="6691"/>
                      <a:pt x="3307" y="6696"/>
                      <a:pt x="3301" y="6696"/>
                    </a:cubicBezTo>
                    <a:cubicBezTo>
                      <a:pt x="3290" y="6696"/>
                      <a:pt x="3279" y="6688"/>
                      <a:pt x="3273" y="6685"/>
                    </a:cubicBezTo>
                    <a:cubicBezTo>
                      <a:pt x="3262" y="6678"/>
                      <a:pt x="3251" y="6674"/>
                      <a:pt x="3240" y="6674"/>
                    </a:cubicBezTo>
                    <a:cubicBezTo>
                      <a:pt x="3234" y="6674"/>
                      <a:pt x="3226" y="6674"/>
                      <a:pt x="3216" y="6681"/>
                    </a:cubicBezTo>
                    <a:lnTo>
                      <a:pt x="3216" y="6685"/>
                    </a:lnTo>
                    <a:cubicBezTo>
                      <a:pt x="3240" y="6703"/>
                      <a:pt x="3273" y="6752"/>
                      <a:pt x="3279" y="6784"/>
                    </a:cubicBezTo>
                    <a:cubicBezTo>
                      <a:pt x="3258" y="6794"/>
                      <a:pt x="3240" y="6798"/>
                      <a:pt x="3223" y="6798"/>
                    </a:cubicBezTo>
                    <a:cubicBezTo>
                      <a:pt x="3127" y="6798"/>
                      <a:pt x="3085" y="6657"/>
                      <a:pt x="3025" y="6618"/>
                    </a:cubicBezTo>
                    <a:lnTo>
                      <a:pt x="3025" y="6618"/>
                    </a:lnTo>
                    <a:lnTo>
                      <a:pt x="3155" y="6667"/>
                    </a:lnTo>
                    <a:cubicBezTo>
                      <a:pt x="3167" y="6522"/>
                      <a:pt x="3099" y="6639"/>
                      <a:pt x="3077" y="6515"/>
                    </a:cubicBezTo>
                    <a:cubicBezTo>
                      <a:pt x="3060" y="6536"/>
                      <a:pt x="3046" y="6540"/>
                      <a:pt x="3032" y="6540"/>
                    </a:cubicBezTo>
                    <a:cubicBezTo>
                      <a:pt x="3014" y="6540"/>
                      <a:pt x="3000" y="6529"/>
                      <a:pt x="2986" y="6515"/>
                    </a:cubicBezTo>
                    <a:cubicBezTo>
                      <a:pt x="2971" y="6505"/>
                      <a:pt x="2958" y="6490"/>
                      <a:pt x="2940" y="6490"/>
                    </a:cubicBezTo>
                    <a:cubicBezTo>
                      <a:pt x="2937" y="6490"/>
                      <a:pt x="2929" y="6490"/>
                      <a:pt x="2919" y="6497"/>
                    </a:cubicBezTo>
                    <a:lnTo>
                      <a:pt x="2922" y="6497"/>
                    </a:lnTo>
                    <a:cubicBezTo>
                      <a:pt x="2929" y="6497"/>
                      <a:pt x="2933" y="6512"/>
                      <a:pt x="2943" y="6515"/>
                    </a:cubicBezTo>
                    <a:cubicBezTo>
                      <a:pt x="2937" y="6515"/>
                      <a:pt x="2925" y="6512"/>
                      <a:pt x="2919" y="6512"/>
                    </a:cubicBezTo>
                    <a:cubicBezTo>
                      <a:pt x="2858" y="6512"/>
                      <a:pt x="2809" y="6557"/>
                      <a:pt x="2763" y="6600"/>
                    </a:cubicBezTo>
                    <a:cubicBezTo>
                      <a:pt x="2717" y="6646"/>
                      <a:pt x="2682" y="6691"/>
                      <a:pt x="2653" y="6691"/>
                    </a:cubicBezTo>
                    <a:cubicBezTo>
                      <a:pt x="2653" y="6691"/>
                      <a:pt x="2650" y="6691"/>
                      <a:pt x="2646" y="6688"/>
                    </a:cubicBezTo>
                    <a:cubicBezTo>
                      <a:pt x="2583" y="6685"/>
                      <a:pt x="2512" y="6575"/>
                      <a:pt x="2565" y="6533"/>
                    </a:cubicBezTo>
                    <a:cubicBezTo>
                      <a:pt x="2561" y="6522"/>
                      <a:pt x="2561" y="6518"/>
                      <a:pt x="2568" y="6518"/>
                    </a:cubicBezTo>
                    <a:cubicBezTo>
                      <a:pt x="2576" y="6518"/>
                      <a:pt x="2586" y="6526"/>
                      <a:pt x="2604" y="6529"/>
                    </a:cubicBezTo>
                    <a:cubicBezTo>
                      <a:pt x="2618" y="6536"/>
                      <a:pt x="2636" y="6540"/>
                      <a:pt x="2653" y="6540"/>
                    </a:cubicBezTo>
                    <a:cubicBezTo>
                      <a:pt x="2689" y="6540"/>
                      <a:pt x="2721" y="6518"/>
                      <a:pt x="2713" y="6430"/>
                    </a:cubicBezTo>
                    <a:lnTo>
                      <a:pt x="2713" y="6430"/>
                    </a:lnTo>
                    <a:cubicBezTo>
                      <a:pt x="2678" y="6469"/>
                      <a:pt x="2653" y="6484"/>
                      <a:pt x="2632" y="6484"/>
                    </a:cubicBezTo>
                    <a:cubicBezTo>
                      <a:pt x="2604" y="6484"/>
                      <a:pt x="2583" y="6451"/>
                      <a:pt x="2555" y="6420"/>
                    </a:cubicBezTo>
                    <a:cubicBezTo>
                      <a:pt x="2522" y="6388"/>
                      <a:pt x="2491" y="6356"/>
                      <a:pt x="2434" y="6356"/>
                    </a:cubicBezTo>
                    <a:cubicBezTo>
                      <a:pt x="2416" y="6356"/>
                      <a:pt x="2398" y="6360"/>
                      <a:pt x="2377" y="6366"/>
                    </a:cubicBezTo>
                    <a:cubicBezTo>
                      <a:pt x="2413" y="6476"/>
                      <a:pt x="2282" y="6462"/>
                      <a:pt x="2321" y="6551"/>
                    </a:cubicBezTo>
                    <a:cubicBezTo>
                      <a:pt x="2250" y="6497"/>
                      <a:pt x="2254" y="6462"/>
                      <a:pt x="2254" y="6391"/>
                    </a:cubicBezTo>
                    <a:lnTo>
                      <a:pt x="2254" y="6391"/>
                    </a:lnTo>
                    <a:lnTo>
                      <a:pt x="2201" y="6441"/>
                    </a:lnTo>
                    <a:cubicBezTo>
                      <a:pt x="2176" y="6250"/>
                      <a:pt x="2236" y="6306"/>
                      <a:pt x="2140" y="6169"/>
                    </a:cubicBezTo>
                    <a:lnTo>
                      <a:pt x="2140" y="6169"/>
                    </a:lnTo>
                    <a:cubicBezTo>
                      <a:pt x="2148" y="6225"/>
                      <a:pt x="2034" y="6211"/>
                      <a:pt x="2038" y="6264"/>
                    </a:cubicBezTo>
                    <a:cubicBezTo>
                      <a:pt x="1999" y="6250"/>
                      <a:pt x="1974" y="6208"/>
                      <a:pt x="1964" y="6165"/>
                    </a:cubicBezTo>
                    <a:cubicBezTo>
                      <a:pt x="1851" y="6034"/>
                      <a:pt x="1797" y="6158"/>
                      <a:pt x="1724" y="6002"/>
                    </a:cubicBezTo>
                    <a:lnTo>
                      <a:pt x="1758" y="5981"/>
                    </a:lnTo>
                    <a:cubicBezTo>
                      <a:pt x="1688" y="5769"/>
                      <a:pt x="1458" y="5648"/>
                      <a:pt x="1384" y="5454"/>
                    </a:cubicBezTo>
                    <a:lnTo>
                      <a:pt x="1384" y="5454"/>
                    </a:lnTo>
                    <a:lnTo>
                      <a:pt x="1440" y="5479"/>
                    </a:lnTo>
                    <a:cubicBezTo>
                      <a:pt x="1419" y="5451"/>
                      <a:pt x="1412" y="5345"/>
                      <a:pt x="1331" y="5338"/>
                    </a:cubicBezTo>
                    <a:lnTo>
                      <a:pt x="1331" y="5338"/>
                    </a:lnTo>
                    <a:cubicBezTo>
                      <a:pt x="1334" y="5348"/>
                      <a:pt x="1331" y="5376"/>
                      <a:pt x="1349" y="5384"/>
                    </a:cubicBezTo>
                    <a:cubicBezTo>
                      <a:pt x="1324" y="5401"/>
                      <a:pt x="1285" y="5412"/>
                      <a:pt x="1253" y="5412"/>
                    </a:cubicBezTo>
                    <a:cubicBezTo>
                      <a:pt x="1231" y="5412"/>
                      <a:pt x="1214" y="5408"/>
                      <a:pt x="1200" y="5394"/>
                    </a:cubicBezTo>
                    <a:lnTo>
                      <a:pt x="1246" y="5341"/>
                    </a:lnTo>
                    <a:lnTo>
                      <a:pt x="1246" y="5341"/>
                    </a:lnTo>
                    <a:lnTo>
                      <a:pt x="1189" y="5355"/>
                    </a:lnTo>
                    <a:cubicBezTo>
                      <a:pt x="1151" y="5288"/>
                      <a:pt x="1292" y="5317"/>
                      <a:pt x="1246" y="5249"/>
                    </a:cubicBezTo>
                    <a:lnTo>
                      <a:pt x="1246" y="5249"/>
                    </a:lnTo>
                    <a:cubicBezTo>
                      <a:pt x="1228" y="5256"/>
                      <a:pt x="1210" y="5260"/>
                      <a:pt x="1193" y="5260"/>
                    </a:cubicBezTo>
                    <a:cubicBezTo>
                      <a:pt x="1133" y="5260"/>
                      <a:pt x="1090" y="5210"/>
                      <a:pt x="1055" y="5154"/>
                    </a:cubicBezTo>
                    <a:cubicBezTo>
                      <a:pt x="1019" y="5083"/>
                      <a:pt x="977" y="5012"/>
                      <a:pt x="896" y="5012"/>
                    </a:cubicBezTo>
                    <a:lnTo>
                      <a:pt x="875" y="5012"/>
                    </a:lnTo>
                    <a:cubicBezTo>
                      <a:pt x="900" y="4991"/>
                      <a:pt x="917" y="4980"/>
                      <a:pt x="931" y="4980"/>
                    </a:cubicBezTo>
                    <a:cubicBezTo>
                      <a:pt x="952" y="4980"/>
                      <a:pt x="963" y="4998"/>
                      <a:pt x="973" y="5015"/>
                    </a:cubicBezTo>
                    <a:cubicBezTo>
                      <a:pt x="984" y="5033"/>
                      <a:pt x="995" y="5051"/>
                      <a:pt x="1012" y="5051"/>
                    </a:cubicBezTo>
                    <a:cubicBezTo>
                      <a:pt x="1023" y="5051"/>
                      <a:pt x="1037" y="5044"/>
                      <a:pt x="1058" y="5019"/>
                    </a:cubicBezTo>
                    <a:cubicBezTo>
                      <a:pt x="1027" y="5012"/>
                      <a:pt x="995" y="5015"/>
                      <a:pt x="963" y="4977"/>
                    </a:cubicBezTo>
                    <a:lnTo>
                      <a:pt x="1051" y="4952"/>
                    </a:lnTo>
                    <a:cubicBezTo>
                      <a:pt x="917" y="4772"/>
                      <a:pt x="807" y="4711"/>
                      <a:pt x="779" y="4510"/>
                    </a:cubicBezTo>
                    <a:lnTo>
                      <a:pt x="761" y="4520"/>
                    </a:lnTo>
                    <a:cubicBezTo>
                      <a:pt x="705" y="4464"/>
                      <a:pt x="715" y="4414"/>
                      <a:pt x="786" y="4368"/>
                    </a:cubicBezTo>
                    <a:lnTo>
                      <a:pt x="779" y="4368"/>
                    </a:lnTo>
                    <a:cubicBezTo>
                      <a:pt x="761" y="4368"/>
                      <a:pt x="751" y="4375"/>
                      <a:pt x="737" y="4386"/>
                    </a:cubicBezTo>
                    <a:cubicBezTo>
                      <a:pt x="726" y="4393"/>
                      <a:pt x="719" y="4400"/>
                      <a:pt x="705" y="4400"/>
                    </a:cubicBezTo>
                    <a:cubicBezTo>
                      <a:pt x="701" y="4400"/>
                      <a:pt x="694" y="4400"/>
                      <a:pt x="687" y="4396"/>
                    </a:cubicBezTo>
                    <a:cubicBezTo>
                      <a:pt x="892" y="4234"/>
                      <a:pt x="468" y="4171"/>
                      <a:pt x="630" y="4057"/>
                    </a:cubicBezTo>
                    <a:lnTo>
                      <a:pt x="630" y="4057"/>
                    </a:lnTo>
                    <a:cubicBezTo>
                      <a:pt x="616" y="4060"/>
                      <a:pt x="599" y="4065"/>
                      <a:pt x="585" y="4065"/>
                    </a:cubicBezTo>
                    <a:cubicBezTo>
                      <a:pt x="518" y="4065"/>
                      <a:pt x="454" y="4039"/>
                      <a:pt x="390" y="4018"/>
                    </a:cubicBezTo>
                    <a:lnTo>
                      <a:pt x="387" y="4018"/>
                    </a:lnTo>
                    <a:cubicBezTo>
                      <a:pt x="327" y="3997"/>
                      <a:pt x="270" y="3975"/>
                      <a:pt x="221" y="3975"/>
                    </a:cubicBezTo>
                    <a:cubicBezTo>
                      <a:pt x="192" y="3975"/>
                      <a:pt x="164" y="3983"/>
                      <a:pt x="139" y="4004"/>
                    </a:cubicBezTo>
                    <a:lnTo>
                      <a:pt x="146" y="3944"/>
                    </a:lnTo>
                    <a:lnTo>
                      <a:pt x="146" y="3944"/>
                    </a:lnTo>
                    <a:cubicBezTo>
                      <a:pt x="36" y="3965"/>
                      <a:pt x="164" y="4135"/>
                      <a:pt x="40" y="4184"/>
                    </a:cubicBezTo>
                    <a:cubicBezTo>
                      <a:pt x="90" y="4248"/>
                      <a:pt x="139" y="4308"/>
                      <a:pt x="196" y="4368"/>
                    </a:cubicBezTo>
                    <a:cubicBezTo>
                      <a:pt x="160" y="4368"/>
                      <a:pt x="118" y="4393"/>
                      <a:pt x="90" y="4393"/>
                    </a:cubicBezTo>
                    <a:cubicBezTo>
                      <a:pt x="82" y="4393"/>
                      <a:pt x="72" y="4390"/>
                      <a:pt x="69" y="4383"/>
                    </a:cubicBezTo>
                    <a:lnTo>
                      <a:pt x="69" y="4383"/>
                    </a:lnTo>
                    <a:cubicBezTo>
                      <a:pt x="75" y="4418"/>
                      <a:pt x="75" y="4447"/>
                      <a:pt x="54" y="4447"/>
                    </a:cubicBezTo>
                    <a:cubicBezTo>
                      <a:pt x="43" y="4447"/>
                      <a:pt x="26" y="4439"/>
                      <a:pt x="1" y="4421"/>
                    </a:cubicBezTo>
                    <a:lnTo>
                      <a:pt x="1" y="4421"/>
                    </a:lnTo>
                    <a:cubicBezTo>
                      <a:pt x="97" y="4535"/>
                      <a:pt x="160" y="4641"/>
                      <a:pt x="217" y="4750"/>
                    </a:cubicBezTo>
                    <a:cubicBezTo>
                      <a:pt x="260" y="4871"/>
                      <a:pt x="302" y="4977"/>
                      <a:pt x="337" y="5097"/>
                    </a:cubicBezTo>
                    <a:cubicBezTo>
                      <a:pt x="418" y="5323"/>
                      <a:pt x="510" y="5560"/>
                      <a:pt x="709" y="5709"/>
                    </a:cubicBezTo>
                    <a:cubicBezTo>
                      <a:pt x="712" y="5741"/>
                      <a:pt x="670" y="5751"/>
                      <a:pt x="637" y="5754"/>
                    </a:cubicBezTo>
                    <a:cubicBezTo>
                      <a:pt x="779" y="5765"/>
                      <a:pt x="642" y="5857"/>
                      <a:pt x="655" y="5906"/>
                    </a:cubicBezTo>
                    <a:cubicBezTo>
                      <a:pt x="691" y="5914"/>
                      <a:pt x="726" y="5914"/>
                      <a:pt x="761" y="5914"/>
                    </a:cubicBezTo>
                    <a:cubicBezTo>
                      <a:pt x="797" y="5914"/>
                      <a:pt x="832" y="5914"/>
                      <a:pt x="867" y="5911"/>
                    </a:cubicBezTo>
                    <a:lnTo>
                      <a:pt x="867" y="5911"/>
                    </a:lnTo>
                    <a:cubicBezTo>
                      <a:pt x="857" y="5981"/>
                      <a:pt x="793" y="5978"/>
                      <a:pt x="769" y="6002"/>
                    </a:cubicBezTo>
                    <a:cubicBezTo>
                      <a:pt x="903" y="6225"/>
                      <a:pt x="1193" y="6278"/>
                      <a:pt x="1274" y="6476"/>
                    </a:cubicBezTo>
                    <a:cubicBezTo>
                      <a:pt x="1342" y="6469"/>
                      <a:pt x="1349" y="6391"/>
                      <a:pt x="1391" y="6391"/>
                    </a:cubicBezTo>
                    <a:cubicBezTo>
                      <a:pt x="1401" y="6391"/>
                      <a:pt x="1409" y="6394"/>
                      <a:pt x="1422" y="6402"/>
                    </a:cubicBezTo>
                    <a:cubicBezTo>
                      <a:pt x="1228" y="6458"/>
                      <a:pt x="1525" y="6593"/>
                      <a:pt x="1444" y="6649"/>
                    </a:cubicBezTo>
                    <a:cubicBezTo>
                      <a:pt x="1472" y="6639"/>
                      <a:pt x="1497" y="6632"/>
                      <a:pt x="1522" y="6632"/>
                    </a:cubicBezTo>
                    <a:cubicBezTo>
                      <a:pt x="1554" y="6632"/>
                      <a:pt x="1585" y="6642"/>
                      <a:pt x="1613" y="6653"/>
                    </a:cubicBezTo>
                    <a:cubicBezTo>
                      <a:pt x="1642" y="6663"/>
                      <a:pt x="1667" y="6670"/>
                      <a:pt x="1691" y="6670"/>
                    </a:cubicBezTo>
                    <a:cubicBezTo>
                      <a:pt x="1730" y="6670"/>
                      <a:pt x="1769" y="6649"/>
                      <a:pt x="1804" y="6564"/>
                    </a:cubicBezTo>
                    <a:lnTo>
                      <a:pt x="1804" y="6564"/>
                    </a:lnTo>
                    <a:cubicBezTo>
                      <a:pt x="1889" y="6603"/>
                      <a:pt x="1819" y="6688"/>
                      <a:pt x="1787" y="6696"/>
                    </a:cubicBezTo>
                    <a:cubicBezTo>
                      <a:pt x="1886" y="6755"/>
                      <a:pt x="1957" y="6802"/>
                      <a:pt x="2010" y="6900"/>
                    </a:cubicBezTo>
                    <a:lnTo>
                      <a:pt x="2024" y="6900"/>
                    </a:lnTo>
                    <a:cubicBezTo>
                      <a:pt x="2070" y="6900"/>
                      <a:pt x="2169" y="6964"/>
                      <a:pt x="2286" y="7014"/>
                    </a:cubicBezTo>
                    <a:cubicBezTo>
                      <a:pt x="2360" y="7039"/>
                      <a:pt x="2437" y="7056"/>
                      <a:pt x="2501" y="7056"/>
                    </a:cubicBezTo>
                    <a:cubicBezTo>
                      <a:pt x="2551" y="7056"/>
                      <a:pt x="2589" y="7045"/>
                      <a:pt x="2622" y="7017"/>
                    </a:cubicBezTo>
                    <a:lnTo>
                      <a:pt x="2622" y="7017"/>
                    </a:lnTo>
                    <a:cubicBezTo>
                      <a:pt x="2533" y="7109"/>
                      <a:pt x="2618" y="7073"/>
                      <a:pt x="2667" y="7137"/>
                    </a:cubicBezTo>
                    <a:lnTo>
                      <a:pt x="2579" y="7230"/>
                    </a:lnTo>
                    <a:lnTo>
                      <a:pt x="2731" y="7247"/>
                    </a:lnTo>
                    <a:cubicBezTo>
                      <a:pt x="2746" y="7261"/>
                      <a:pt x="2752" y="7264"/>
                      <a:pt x="2759" y="7264"/>
                    </a:cubicBezTo>
                    <a:cubicBezTo>
                      <a:pt x="2767" y="7264"/>
                      <a:pt x="2770" y="7261"/>
                      <a:pt x="2770" y="7254"/>
                    </a:cubicBezTo>
                    <a:lnTo>
                      <a:pt x="2774" y="7254"/>
                    </a:lnTo>
                    <a:cubicBezTo>
                      <a:pt x="2798" y="7254"/>
                      <a:pt x="2785" y="7194"/>
                      <a:pt x="2848" y="7184"/>
                    </a:cubicBezTo>
                    <a:cubicBezTo>
                      <a:pt x="2947" y="7201"/>
                      <a:pt x="2947" y="7258"/>
                      <a:pt x="2993" y="7321"/>
                    </a:cubicBezTo>
                    <a:lnTo>
                      <a:pt x="2971" y="7328"/>
                    </a:lnTo>
                    <a:lnTo>
                      <a:pt x="3046" y="7353"/>
                    </a:lnTo>
                    <a:cubicBezTo>
                      <a:pt x="3085" y="7353"/>
                      <a:pt x="2883" y="7219"/>
                      <a:pt x="3060" y="7191"/>
                    </a:cubicBezTo>
                    <a:lnTo>
                      <a:pt x="3060" y="7191"/>
                    </a:lnTo>
                    <a:cubicBezTo>
                      <a:pt x="3053" y="7212"/>
                      <a:pt x="3106" y="7321"/>
                      <a:pt x="3155" y="7321"/>
                    </a:cubicBezTo>
                    <a:cubicBezTo>
                      <a:pt x="3167" y="7321"/>
                      <a:pt x="3177" y="7318"/>
                      <a:pt x="3183" y="7303"/>
                    </a:cubicBezTo>
                    <a:cubicBezTo>
                      <a:pt x="3099" y="7297"/>
                      <a:pt x="3120" y="7226"/>
                      <a:pt x="3155" y="7194"/>
                    </a:cubicBezTo>
                    <a:lnTo>
                      <a:pt x="3155" y="7194"/>
                    </a:lnTo>
                    <a:cubicBezTo>
                      <a:pt x="3195" y="7197"/>
                      <a:pt x="3230" y="7197"/>
                      <a:pt x="3276" y="7201"/>
                    </a:cubicBezTo>
                    <a:lnTo>
                      <a:pt x="3219" y="7332"/>
                    </a:lnTo>
                    <a:cubicBezTo>
                      <a:pt x="3255" y="7336"/>
                      <a:pt x="3286" y="7336"/>
                      <a:pt x="3318" y="7336"/>
                    </a:cubicBezTo>
                    <a:cubicBezTo>
                      <a:pt x="3644" y="7336"/>
                      <a:pt x="3969" y="7240"/>
                      <a:pt x="4287" y="7176"/>
                    </a:cubicBezTo>
                    <a:cubicBezTo>
                      <a:pt x="4259" y="7063"/>
                      <a:pt x="4535" y="7102"/>
                      <a:pt x="4453" y="6943"/>
                    </a:cubicBezTo>
                    <a:lnTo>
                      <a:pt x="4453" y="6943"/>
                    </a:lnTo>
                    <a:lnTo>
                      <a:pt x="4450" y="6961"/>
                    </a:lnTo>
                    <a:lnTo>
                      <a:pt x="4443" y="6961"/>
                    </a:lnTo>
                    <a:cubicBezTo>
                      <a:pt x="4368" y="6961"/>
                      <a:pt x="4435" y="6823"/>
                      <a:pt x="4503" y="6819"/>
                    </a:cubicBezTo>
                    <a:lnTo>
                      <a:pt x="4503" y="6819"/>
                    </a:lnTo>
                    <a:cubicBezTo>
                      <a:pt x="4446" y="6897"/>
                      <a:pt x="4687" y="6954"/>
                      <a:pt x="4517" y="7028"/>
                    </a:cubicBezTo>
                    <a:cubicBezTo>
                      <a:pt x="4574" y="7042"/>
                      <a:pt x="4623" y="7060"/>
                      <a:pt x="4676" y="7063"/>
                    </a:cubicBezTo>
                    <a:cubicBezTo>
                      <a:pt x="4722" y="7134"/>
                      <a:pt x="4768" y="7163"/>
                      <a:pt x="4814" y="7163"/>
                    </a:cubicBezTo>
                    <a:cubicBezTo>
                      <a:pt x="4864" y="7163"/>
                      <a:pt x="4913" y="7134"/>
                      <a:pt x="4959" y="7095"/>
                    </a:cubicBezTo>
                    <a:cubicBezTo>
                      <a:pt x="5051" y="7017"/>
                      <a:pt x="5140" y="6893"/>
                      <a:pt x="5260" y="6890"/>
                    </a:cubicBezTo>
                    <a:cubicBezTo>
                      <a:pt x="5246" y="6890"/>
                      <a:pt x="5235" y="6876"/>
                      <a:pt x="5228" y="6865"/>
                    </a:cubicBezTo>
                    <a:cubicBezTo>
                      <a:pt x="5447" y="6861"/>
                      <a:pt x="5543" y="6575"/>
                      <a:pt x="5610" y="6575"/>
                    </a:cubicBezTo>
                    <a:lnTo>
                      <a:pt x="5613" y="6575"/>
                    </a:lnTo>
                    <a:lnTo>
                      <a:pt x="5571" y="6487"/>
                    </a:lnTo>
                    <a:lnTo>
                      <a:pt x="5571" y="6487"/>
                    </a:lnTo>
                    <a:cubicBezTo>
                      <a:pt x="5617" y="6490"/>
                      <a:pt x="5656" y="6494"/>
                      <a:pt x="5687" y="6494"/>
                    </a:cubicBezTo>
                    <a:cubicBezTo>
                      <a:pt x="5801" y="6494"/>
                      <a:pt x="5843" y="6462"/>
                      <a:pt x="5921" y="6321"/>
                    </a:cubicBezTo>
                    <a:cubicBezTo>
                      <a:pt x="5907" y="6317"/>
                      <a:pt x="5871" y="6303"/>
                      <a:pt x="5886" y="6275"/>
                    </a:cubicBezTo>
                    <a:lnTo>
                      <a:pt x="5886" y="6275"/>
                    </a:lnTo>
                    <a:cubicBezTo>
                      <a:pt x="5914" y="6278"/>
                      <a:pt x="5942" y="6285"/>
                      <a:pt x="5974" y="6285"/>
                    </a:cubicBezTo>
                    <a:cubicBezTo>
                      <a:pt x="6027" y="6285"/>
                      <a:pt x="6080" y="6267"/>
                      <a:pt x="6133" y="6197"/>
                    </a:cubicBezTo>
                    <a:lnTo>
                      <a:pt x="6105" y="6179"/>
                    </a:lnTo>
                    <a:lnTo>
                      <a:pt x="6260" y="6027"/>
                    </a:lnTo>
                    <a:cubicBezTo>
                      <a:pt x="6147" y="5939"/>
                      <a:pt x="6239" y="5900"/>
                      <a:pt x="6324" y="5843"/>
                    </a:cubicBezTo>
                    <a:cubicBezTo>
                      <a:pt x="6416" y="5790"/>
                      <a:pt x="6515" y="5720"/>
                      <a:pt x="6399" y="5614"/>
                    </a:cubicBezTo>
                    <a:lnTo>
                      <a:pt x="6405" y="5614"/>
                    </a:lnTo>
                    <a:cubicBezTo>
                      <a:pt x="6498" y="5614"/>
                      <a:pt x="6593" y="5496"/>
                      <a:pt x="6660" y="5461"/>
                    </a:cubicBezTo>
                    <a:cubicBezTo>
                      <a:pt x="6650" y="5451"/>
                      <a:pt x="6642" y="5440"/>
                      <a:pt x="6632" y="5426"/>
                    </a:cubicBezTo>
                    <a:cubicBezTo>
                      <a:pt x="6812" y="5423"/>
                      <a:pt x="6696" y="5189"/>
                      <a:pt x="6745" y="5126"/>
                    </a:cubicBezTo>
                    <a:cubicBezTo>
                      <a:pt x="6763" y="5111"/>
                      <a:pt x="6780" y="5104"/>
                      <a:pt x="6795" y="5104"/>
                    </a:cubicBezTo>
                    <a:cubicBezTo>
                      <a:pt x="6826" y="5104"/>
                      <a:pt x="6851" y="5136"/>
                      <a:pt x="6876" y="5164"/>
                    </a:cubicBezTo>
                    <a:cubicBezTo>
                      <a:pt x="6805" y="5015"/>
                      <a:pt x="7113" y="4896"/>
                      <a:pt x="7084" y="4839"/>
                    </a:cubicBezTo>
                    <a:cubicBezTo>
                      <a:pt x="7099" y="4744"/>
                      <a:pt x="6986" y="4768"/>
                      <a:pt x="6932" y="4726"/>
                    </a:cubicBezTo>
                    <a:cubicBezTo>
                      <a:pt x="6947" y="4697"/>
                      <a:pt x="6968" y="4690"/>
                      <a:pt x="6993" y="4690"/>
                    </a:cubicBezTo>
                    <a:cubicBezTo>
                      <a:pt x="7010" y="4690"/>
                      <a:pt x="7032" y="4694"/>
                      <a:pt x="7053" y="4701"/>
                    </a:cubicBezTo>
                    <a:cubicBezTo>
                      <a:pt x="7071" y="4705"/>
                      <a:pt x="7088" y="4711"/>
                      <a:pt x="7099" y="4711"/>
                    </a:cubicBezTo>
                    <a:cubicBezTo>
                      <a:pt x="7123" y="4711"/>
                      <a:pt x="7134" y="4690"/>
                      <a:pt x="7106" y="4620"/>
                    </a:cubicBezTo>
                    <a:lnTo>
                      <a:pt x="7106" y="4620"/>
                    </a:lnTo>
                    <a:cubicBezTo>
                      <a:pt x="7092" y="4633"/>
                      <a:pt x="7078" y="4654"/>
                      <a:pt x="7066" y="4654"/>
                    </a:cubicBezTo>
                    <a:cubicBezTo>
                      <a:pt x="7063" y="4654"/>
                      <a:pt x="7060" y="4651"/>
                      <a:pt x="7056" y="4648"/>
                    </a:cubicBezTo>
                    <a:cubicBezTo>
                      <a:pt x="7050" y="4574"/>
                      <a:pt x="6756" y="4404"/>
                      <a:pt x="6823" y="4351"/>
                    </a:cubicBezTo>
                    <a:lnTo>
                      <a:pt x="6823" y="4351"/>
                    </a:lnTo>
                    <a:lnTo>
                      <a:pt x="6880" y="4400"/>
                    </a:lnTo>
                    <a:cubicBezTo>
                      <a:pt x="6968" y="4298"/>
                      <a:pt x="6685" y="4110"/>
                      <a:pt x="6872" y="4110"/>
                    </a:cubicBezTo>
                    <a:lnTo>
                      <a:pt x="6876" y="4110"/>
                    </a:lnTo>
                    <a:lnTo>
                      <a:pt x="6960" y="4132"/>
                    </a:lnTo>
                    <a:cubicBezTo>
                      <a:pt x="6865" y="3923"/>
                      <a:pt x="7003" y="4047"/>
                      <a:pt x="6911" y="3848"/>
                    </a:cubicBezTo>
                    <a:lnTo>
                      <a:pt x="6893" y="3845"/>
                    </a:lnTo>
                    <a:cubicBezTo>
                      <a:pt x="6911" y="3757"/>
                      <a:pt x="6805" y="3714"/>
                      <a:pt x="6939" y="3668"/>
                    </a:cubicBezTo>
                    <a:lnTo>
                      <a:pt x="6965" y="3696"/>
                    </a:lnTo>
                    <a:cubicBezTo>
                      <a:pt x="6971" y="3583"/>
                      <a:pt x="6960" y="3580"/>
                      <a:pt x="6943" y="3463"/>
                    </a:cubicBezTo>
                    <a:cubicBezTo>
                      <a:pt x="6957" y="3456"/>
                      <a:pt x="6978" y="3399"/>
                      <a:pt x="6939" y="3386"/>
                    </a:cubicBezTo>
                    <a:cubicBezTo>
                      <a:pt x="7066" y="3368"/>
                      <a:pt x="6957" y="3120"/>
                      <a:pt x="6939" y="3071"/>
                    </a:cubicBezTo>
                    <a:cubicBezTo>
                      <a:pt x="6939" y="3120"/>
                      <a:pt x="6922" y="3134"/>
                      <a:pt x="6897" y="3134"/>
                    </a:cubicBezTo>
                    <a:cubicBezTo>
                      <a:pt x="6876" y="3134"/>
                      <a:pt x="6851" y="3123"/>
                      <a:pt x="6826" y="3117"/>
                    </a:cubicBezTo>
                    <a:cubicBezTo>
                      <a:pt x="6915" y="3042"/>
                      <a:pt x="6918" y="3004"/>
                      <a:pt x="6830" y="2950"/>
                    </a:cubicBezTo>
                    <a:cubicBezTo>
                      <a:pt x="6971" y="2908"/>
                      <a:pt x="7123" y="2851"/>
                      <a:pt x="7092" y="2707"/>
                    </a:cubicBezTo>
                    <a:lnTo>
                      <a:pt x="7092" y="2707"/>
                    </a:lnTo>
                    <a:cubicBezTo>
                      <a:pt x="7074" y="2735"/>
                      <a:pt x="7071" y="2766"/>
                      <a:pt x="7042" y="2766"/>
                    </a:cubicBezTo>
                    <a:lnTo>
                      <a:pt x="7038" y="2766"/>
                    </a:lnTo>
                    <a:cubicBezTo>
                      <a:pt x="6999" y="2759"/>
                      <a:pt x="7028" y="2717"/>
                      <a:pt x="7032" y="2702"/>
                    </a:cubicBezTo>
                    <a:lnTo>
                      <a:pt x="7028" y="2702"/>
                    </a:lnTo>
                    <a:cubicBezTo>
                      <a:pt x="7014" y="2702"/>
                      <a:pt x="7003" y="2713"/>
                      <a:pt x="6989" y="2724"/>
                    </a:cubicBezTo>
                    <a:cubicBezTo>
                      <a:pt x="6978" y="2735"/>
                      <a:pt x="6965" y="2745"/>
                      <a:pt x="6943" y="2745"/>
                    </a:cubicBezTo>
                    <a:lnTo>
                      <a:pt x="6936" y="2745"/>
                    </a:lnTo>
                    <a:cubicBezTo>
                      <a:pt x="7050" y="2607"/>
                      <a:pt x="6890" y="2579"/>
                      <a:pt x="6887" y="2427"/>
                    </a:cubicBezTo>
                    <a:cubicBezTo>
                      <a:pt x="6876" y="2459"/>
                      <a:pt x="6859" y="2466"/>
                      <a:pt x="6837" y="2466"/>
                    </a:cubicBezTo>
                    <a:lnTo>
                      <a:pt x="6808" y="2466"/>
                    </a:lnTo>
                    <a:cubicBezTo>
                      <a:pt x="6802" y="2466"/>
                      <a:pt x="6791" y="2462"/>
                      <a:pt x="6780" y="2462"/>
                    </a:cubicBezTo>
                    <a:cubicBezTo>
                      <a:pt x="6774" y="2462"/>
                      <a:pt x="6770" y="2462"/>
                      <a:pt x="6763" y="2465"/>
                    </a:cubicBezTo>
                    <a:lnTo>
                      <a:pt x="6763" y="2465"/>
                    </a:lnTo>
                    <a:cubicBezTo>
                      <a:pt x="6921" y="2388"/>
                      <a:pt x="6558" y="2349"/>
                      <a:pt x="6777" y="2307"/>
                    </a:cubicBezTo>
                    <a:cubicBezTo>
                      <a:pt x="6547" y="2108"/>
                      <a:pt x="6416" y="1688"/>
                      <a:pt x="6229" y="1688"/>
                    </a:cubicBezTo>
                    <a:lnTo>
                      <a:pt x="6222" y="1688"/>
                    </a:lnTo>
                    <a:cubicBezTo>
                      <a:pt x="6218" y="1692"/>
                      <a:pt x="6214" y="1692"/>
                      <a:pt x="6211" y="1692"/>
                    </a:cubicBezTo>
                    <a:cubicBezTo>
                      <a:pt x="6165" y="1692"/>
                      <a:pt x="6193" y="1582"/>
                      <a:pt x="6165" y="1546"/>
                    </a:cubicBezTo>
                    <a:lnTo>
                      <a:pt x="6116" y="1599"/>
                    </a:lnTo>
                    <a:cubicBezTo>
                      <a:pt x="6126" y="1408"/>
                      <a:pt x="6084" y="1490"/>
                      <a:pt x="6069" y="1281"/>
                    </a:cubicBezTo>
                    <a:cubicBezTo>
                      <a:pt x="6048" y="1391"/>
                      <a:pt x="6002" y="1401"/>
                      <a:pt x="5914" y="1401"/>
                    </a:cubicBezTo>
                    <a:lnTo>
                      <a:pt x="5910" y="1401"/>
                    </a:lnTo>
                    <a:cubicBezTo>
                      <a:pt x="5925" y="1338"/>
                      <a:pt x="5928" y="1281"/>
                      <a:pt x="5939" y="1217"/>
                    </a:cubicBezTo>
                    <a:lnTo>
                      <a:pt x="5939" y="1217"/>
                    </a:lnTo>
                    <a:lnTo>
                      <a:pt x="5843" y="1285"/>
                    </a:lnTo>
                    <a:cubicBezTo>
                      <a:pt x="5843" y="1228"/>
                      <a:pt x="5790" y="1200"/>
                      <a:pt x="5748" y="1186"/>
                    </a:cubicBezTo>
                    <a:cubicBezTo>
                      <a:pt x="5772" y="1132"/>
                      <a:pt x="5755" y="1083"/>
                      <a:pt x="5730" y="1030"/>
                    </a:cubicBezTo>
                    <a:cubicBezTo>
                      <a:pt x="5695" y="977"/>
                      <a:pt x="5663" y="931"/>
                      <a:pt x="5670" y="892"/>
                    </a:cubicBezTo>
                    <a:lnTo>
                      <a:pt x="5670" y="892"/>
                    </a:lnTo>
                    <a:cubicBezTo>
                      <a:pt x="5645" y="910"/>
                      <a:pt x="5628" y="917"/>
                      <a:pt x="5613" y="917"/>
                    </a:cubicBezTo>
                    <a:cubicBezTo>
                      <a:pt x="5589" y="917"/>
                      <a:pt x="5578" y="903"/>
                      <a:pt x="5568" y="885"/>
                    </a:cubicBezTo>
                    <a:cubicBezTo>
                      <a:pt x="5553" y="867"/>
                      <a:pt x="5543" y="850"/>
                      <a:pt x="5525" y="850"/>
                    </a:cubicBezTo>
                    <a:cubicBezTo>
                      <a:pt x="5511" y="850"/>
                      <a:pt x="5493" y="856"/>
                      <a:pt x="5468" y="878"/>
                    </a:cubicBezTo>
                    <a:cubicBezTo>
                      <a:pt x="5472" y="850"/>
                      <a:pt x="5465" y="825"/>
                      <a:pt x="5454" y="800"/>
                    </a:cubicBezTo>
                    <a:cubicBezTo>
                      <a:pt x="5507" y="758"/>
                      <a:pt x="5560" y="701"/>
                      <a:pt x="5507" y="701"/>
                    </a:cubicBezTo>
                    <a:lnTo>
                      <a:pt x="5504" y="701"/>
                    </a:lnTo>
                    <a:lnTo>
                      <a:pt x="5493" y="694"/>
                    </a:lnTo>
                    <a:lnTo>
                      <a:pt x="5429" y="765"/>
                    </a:lnTo>
                    <a:cubicBezTo>
                      <a:pt x="5405" y="719"/>
                      <a:pt x="5362" y="687"/>
                      <a:pt x="5334" y="670"/>
                    </a:cubicBezTo>
                    <a:lnTo>
                      <a:pt x="5341" y="670"/>
                    </a:lnTo>
                    <a:cubicBezTo>
                      <a:pt x="5352" y="670"/>
                      <a:pt x="5369" y="662"/>
                      <a:pt x="5387" y="659"/>
                    </a:cubicBezTo>
                    <a:lnTo>
                      <a:pt x="5387" y="659"/>
                    </a:lnTo>
                    <a:cubicBezTo>
                      <a:pt x="5373" y="659"/>
                      <a:pt x="5355" y="665"/>
                      <a:pt x="5338" y="665"/>
                    </a:cubicBezTo>
                    <a:cubicBezTo>
                      <a:pt x="5334" y="665"/>
                      <a:pt x="5331" y="665"/>
                      <a:pt x="5327" y="662"/>
                    </a:cubicBezTo>
                    <a:lnTo>
                      <a:pt x="5323" y="665"/>
                    </a:lnTo>
                    <a:lnTo>
                      <a:pt x="5299" y="665"/>
                    </a:lnTo>
                    <a:cubicBezTo>
                      <a:pt x="5274" y="665"/>
                      <a:pt x="5253" y="659"/>
                      <a:pt x="5235" y="620"/>
                    </a:cubicBezTo>
                    <a:cubicBezTo>
                      <a:pt x="5228" y="623"/>
                      <a:pt x="5217" y="623"/>
                      <a:pt x="5207" y="623"/>
                    </a:cubicBezTo>
                    <a:cubicBezTo>
                      <a:pt x="5125" y="623"/>
                      <a:pt x="5069" y="556"/>
                      <a:pt x="5005" y="485"/>
                    </a:cubicBezTo>
                    <a:cubicBezTo>
                      <a:pt x="4956" y="432"/>
                      <a:pt x="4906" y="379"/>
                      <a:pt x="4832" y="379"/>
                    </a:cubicBezTo>
                    <a:cubicBezTo>
                      <a:pt x="4807" y="379"/>
                      <a:pt x="4775" y="386"/>
                      <a:pt x="4743" y="404"/>
                    </a:cubicBezTo>
                    <a:cubicBezTo>
                      <a:pt x="4754" y="401"/>
                      <a:pt x="4768" y="397"/>
                      <a:pt x="4779" y="397"/>
                    </a:cubicBezTo>
                    <a:cubicBezTo>
                      <a:pt x="4800" y="397"/>
                      <a:pt x="4817" y="404"/>
                      <a:pt x="4811" y="429"/>
                    </a:cubicBezTo>
                    <a:cubicBezTo>
                      <a:pt x="4765" y="407"/>
                      <a:pt x="4711" y="404"/>
                      <a:pt x="4662" y="404"/>
                    </a:cubicBezTo>
                    <a:cubicBezTo>
                      <a:pt x="4648" y="404"/>
                      <a:pt x="4631" y="407"/>
                      <a:pt x="4616" y="407"/>
                    </a:cubicBezTo>
                    <a:lnTo>
                      <a:pt x="4574" y="407"/>
                    </a:lnTo>
                    <a:cubicBezTo>
                      <a:pt x="4513" y="407"/>
                      <a:pt x="4461" y="401"/>
                      <a:pt x="4429" y="365"/>
                    </a:cubicBezTo>
                    <a:lnTo>
                      <a:pt x="4450" y="280"/>
                    </a:lnTo>
                    <a:cubicBezTo>
                      <a:pt x="4355" y="224"/>
                      <a:pt x="4277" y="171"/>
                      <a:pt x="4185" y="167"/>
                    </a:cubicBezTo>
                    <a:lnTo>
                      <a:pt x="4195" y="68"/>
                    </a:lnTo>
                    <a:lnTo>
                      <a:pt x="4181" y="68"/>
                    </a:lnTo>
                    <a:cubicBezTo>
                      <a:pt x="4135" y="68"/>
                      <a:pt x="4079" y="54"/>
                      <a:pt x="4022" y="36"/>
                    </a:cubicBezTo>
                    <a:cubicBezTo>
                      <a:pt x="3962" y="19"/>
                      <a:pt x="3898" y="1"/>
                      <a:pt x="3841"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0"/>
              <p:cNvSpPr/>
              <p:nvPr/>
            </p:nvSpPr>
            <p:spPr>
              <a:xfrm flipH="1">
                <a:off x="1590712" y="1882576"/>
                <a:ext cx="120088" cy="175089"/>
              </a:xfrm>
              <a:custGeom>
                <a:avLst/>
                <a:gdLst/>
                <a:ahLst/>
                <a:cxnLst/>
                <a:rect l="l" t="t" r="r" b="b"/>
                <a:pathLst>
                  <a:path w="4131" h="6023" extrusionOk="0">
                    <a:moveTo>
                      <a:pt x="177" y="226"/>
                    </a:moveTo>
                    <a:lnTo>
                      <a:pt x="213" y="336"/>
                    </a:lnTo>
                    <a:lnTo>
                      <a:pt x="163" y="304"/>
                    </a:lnTo>
                    <a:cubicBezTo>
                      <a:pt x="177" y="280"/>
                      <a:pt x="174" y="259"/>
                      <a:pt x="177" y="226"/>
                    </a:cubicBezTo>
                    <a:close/>
                    <a:moveTo>
                      <a:pt x="399" y="269"/>
                    </a:moveTo>
                    <a:lnTo>
                      <a:pt x="399" y="269"/>
                    </a:lnTo>
                    <a:cubicBezTo>
                      <a:pt x="414" y="298"/>
                      <a:pt x="531" y="340"/>
                      <a:pt x="432" y="350"/>
                    </a:cubicBezTo>
                    <a:cubicBezTo>
                      <a:pt x="417" y="319"/>
                      <a:pt x="332" y="308"/>
                      <a:pt x="399" y="269"/>
                    </a:cubicBezTo>
                    <a:close/>
                    <a:moveTo>
                      <a:pt x="1510" y="368"/>
                    </a:moveTo>
                    <a:lnTo>
                      <a:pt x="1510" y="368"/>
                    </a:lnTo>
                    <a:cubicBezTo>
                      <a:pt x="1507" y="389"/>
                      <a:pt x="1496" y="407"/>
                      <a:pt x="1465" y="407"/>
                    </a:cubicBezTo>
                    <a:cubicBezTo>
                      <a:pt x="1486" y="396"/>
                      <a:pt x="1499" y="382"/>
                      <a:pt x="1510" y="368"/>
                    </a:cubicBezTo>
                    <a:close/>
                    <a:moveTo>
                      <a:pt x="2462" y="725"/>
                    </a:moveTo>
                    <a:cubicBezTo>
                      <a:pt x="2472" y="743"/>
                      <a:pt x="2472" y="753"/>
                      <a:pt x="2472" y="764"/>
                    </a:cubicBezTo>
                    <a:cubicBezTo>
                      <a:pt x="2469" y="753"/>
                      <a:pt x="2465" y="739"/>
                      <a:pt x="2462" y="725"/>
                    </a:cubicBezTo>
                    <a:close/>
                    <a:moveTo>
                      <a:pt x="2472" y="764"/>
                    </a:moveTo>
                    <a:cubicBezTo>
                      <a:pt x="2497" y="831"/>
                      <a:pt x="2532" y="824"/>
                      <a:pt x="2444" y="916"/>
                    </a:cubicBezTo>
                    <a:cubicBezTo>
                      <a:pt x="2352" y="913"/>
                      <a:pt x="2475" y="814"/>
                      <a:pt x="2402" y="814"/>
                    </a:cubicBezTo>
                    <a:cubicBezTo>
                      <a:pt x="2398" y="814"/>
                      <a:pt x="2394" y="814"/>
                      <a:pt x="2391" y="817"/>
                    </a:cubicBezTo>
                    <a:cubicBezTo>
                      <a:pt x="2394" y="764"/>
                      <a:pt x="2472" y="810"/>
                      <a:pt x="2472" y="764"/>
                    </a:cubicBezTo>
                    <a:close/>
                    <a:moveTo>
                      <a:pt x="3239" y="1096"/>
                    </a:moveTo>
                    <a:lnTo>
                      <a:pt x="3239" y="1096"/>
                    </a:lnTo>
                    <a:cubicBezTo>
                      <a:pt x="3183" y="1185"/>
                      <a:pt x="3126" y="1269"/>
                      <a:pt x="3066" y="1354"/>
                    </a:cubicBezTo>
                    <a:cubicBezTo>
                      <a:pt x="3112" y="1256"/>
                      <a:pt x="3084" y="1241"/>
                      <a:pt x="3045" y="1235"/>
                    </a:cubicBezTo>
                    <a:lnTo>
                      <a:pt x="3038" y="1238"/>
                    </a:lnTo>
                    <a:cubicBezTo>
                      <a:pt x="3038" y="1238"/>
                      <a:pt x="3042" y="1235"/>
                      <a:pt x="3042" y="1231"/>
                    </a:cubicBezTo>
                    <a:lnTo>
                      <a:pt x="3045" y="1235"/>
                    </a:lnTo>
                    <a:lnTo>
                      <a:pt x="3239" y="1096"/>
                    </a:lnTo>
                    <a:close/>
                    <a:moveTo>
                      <a:pt x="3547" y="1669"/>
                    </a:moveTo>
                    <a:lnTo>
                      <a:pt x="3547" y="1669"/>
                    </a:lnTo>
                    <a:cubicBezTo>
                      <a:pt x="3561" y="1684"/>
                      <a:pt x="3565" y="1690"/>
                      <a:pt x="3547" y="1708"/>
                    </a:cubicBezTo>
                    <a:cubicBezTo>
                      <a:pt x="3551" y="1698"/>
                      <a:pt x="3554" y="1684"/>
                      <a:pt x="3547" y="1669"/>
                    </a:cubicBezTo>
                    <a:close/>
                    <a:moveTo>
                      <a:pt x="3890" y="2369"/>
                    </a:moveTo>
                    <a:cubicBezTo>
                      <a:pt x="3872" y="2391"/>
                      <a:pt x="3890" y="2415"/>
                      <a:pt x="3929" y="2430"/>
                    </a:cubicBezTo>
                    <a:cubicBezTo>
                      <a:pt x="3933" y="2408"/>
                      <a:pt x="3926" y="2387"/>
                      <a:pt x="3890" y="2369"/>
                    </a:cubicBezTo>
                    <a:close/>
                    <a:moveTo>
                      <a:pt x="3784" y="2599"/>
                    </a:moveTo>
                    <a:lnTo>
                      <a:pt x="3848" y="2649"/>
                    </a:lnTo>
                    <a:cubicBezTo>
                      <a:pt x="3827" y="2638"/>
                      <a:pt x="3805" y="2621"/>
                      <a:pt x="3784" y="2599"/>
                    </a:cubicBezTo>
                    <a:close/>
                    <a:moveTo>
                      <a:pt x="3459" y="3816"/>
                    </a:moveTo>
                    <a:lnTo>
                      <a:pt x="3487" y="3823"/>
                    </a:lnTo>
                    <a:cubicBezTo>
                      <a:pt x="3515" y="3837"/>
                      <a:pt x="3515" y="3851"/>
                      <a:pt x="3515" y="3876"/>
                    </a:cubicBezTo>
                    <a:lnTo>
                      <a:pt x="3459" y="3816"/>
                    </a:lnTo>
                    <a:close/>
                    <a:moveTo>
                      <a:pt x="3399" y="4512"/>
                    </a:moveTo>
                    <a:lnTo>
                      <a:pt x="3363" y="4530"/>
                    </a:lnTo>
                    <a:cubicBezTo>
                      <a:pt x="3378" y="4520"/>
                      <a:pt x="3388" y="4516"/>
                      <a:pt x="3399" y="4512"/>
                    </a:cubicBezTo>
                    <a:close/>
                    <a:moveTo>
                      <a:pt x="3264" y="4502"/>
                    </a:moveTo>
                    <a:lnTo>
                      <a:pt x="3345" y="4580"/>
                    </a:lnTo>
                    <a:lnTo>
                      <a:pt x="3261" y="4516"/>
                    </a:lnTo>
                    <a:lnTo>
                      <a:pt x="3264" y="4502"/>
                    </a:lnTo>
                    <a:close/>
                    <a:moveTo>
                      <a:pt x="2847" y="4860"/>
                    </a:moveTo>
                    <a:cubicBezTo>
                      <a:pt x="2844" y="4863"/>
                      <a:pt x="2840" y="4866"/>
                      <a:pt x="2833" y="4870"/>
                    </a:cubicBezTo>
                    <a:cubicBezTo>
                      <a:pt x="2836" y="4866"/>
                      <a:pt x="2840" y="4863"/>
                      <a:pt x="2847" y="4860"/>
                    </a:cubicBezTo>
                    <a:close/>
                    <a:moveTo>
                      <a:pt x="2833" y="4870"/>
                    </a:moveTo>
                    <a:cubicBezTo>
                      <a:pt x="2823" y="4898"/>
                      <a:pt x="2840" y="4944"/>
                      <a:pt x="2829" y="4944"/>
                    </a:cubicBezTo>
                    <a:cubicBezTo>
                      <a:pt x="2823" y="4944"/>
                      <a:pt x="2808" y="4933"/>
                      <a:pt x="2784" y="4902"/>
                    </a:cubicBezTo>
                    <a:cubicBezTo>
                      <a:pt x="2794" y="4888"/>
                      <a:pt x="2818" y="4884"/>
                      <a:pt x="2833" y="4870"/>
                    </a:cubicBezTo>
                    <a:close/>
                    <a:moveTo>
                      <a:pt x="2511" y="5263"/>
                    </a:moveTo>
                    <a:cubicBezTo>
                      <a:pt x="2532" y="5263"/>
                      <a:pt x="2539" y="5294"/>
                      <a:pt x="2560" y="5319"/>
                    </a:cubicBezTo>
                    <a:lnTo>
                      <a:pt x="2486" y="5270"/>
                    </a:lnTo>
                    <a:cubicBezTo>
                      <a:pt x="2497" y="5266"/>
                      <a:pt x="2504" y="5263"/>
                      <a:pt x="2511" y="5263"/>
                    </a:cubicBezTo>
                    <a:close/>
                    <a:moveTo>
                      <a:pt x="1121" y="1"/>
                    </a:moveTo>
                    <a:cubicBezTo>
                      <a:pt x="1111" y="1"/>
                      <a:pt x="1096" y="1"/>
                      <a:pt x="1086" y="4"/>
                    </a:cubicBezTo>
                    <a:lnTo>
                      <a:pt x="1083" y="14"/>
                    </a:lnTo>
                    <a:lnTo>
                      <a:pt x="1075" y="14"/>
                    </a:lnTo>
                    <a:cubicBezTo>
                      <a:pt x="926" y="22"/>
                      <a:pt x="849" y="96"/>
                      <a:pt x="711" y="99"/>
                    </a:cubicBezTo>
                    <a:cubicBezTo>
                      <a:pt x="696" y="138"/>
                      <a:pt x="637" y="177"/>
                      <a:pt x="672" y="234"/>
                    </a:cubicBezTo>
                    <a:cubicBezTo>
                      <a:pt x="654" y="208"/>
                      <a:pt x="633" y="174"/>
                      <a:pt x="598" y="174"/>
                    </a:cubicBezTo>
                    <a:lnTo>
                      <a:pt x="590" y="174"/>
                    </a:lnTo>
                    <a:cubicBezTo>
                      <a:pt x="523" y="298"/>
                      <a:pt x="675" y="180"/>
                      <a:pt x="637" y="311"/>
                    </a:cubicBezTo>
                    <a:cubicBezTo>
                      <a:pt x="619" y="244"/>
                      <a:pt x="520" y="234"/>
                      <a:pt x="453" y="198"/>
                    </a:cubicBezTo>
                    <a:cubicBezTo>
                      <a:pt x="450" y="152"/>
                      <a:pt x="471" y="135"/>
                      <a:pt x="502" y="135"/>
                    </a:cubicBezTo>
                    <a:cubicBezTo>
                      <a:pt x="548" y="135"/>
                      <a:pt x="612" y="170"/>
                      <a:pt x="651" y="192"/>
                    </a:cubicBezTo>
                    <a:cubicBezTo>
                      <a:pt x="644" y="135"/>
                      <a:pt x="626" y="81"/>
                      <a:pt x="595" y="39"/>
                    </a:cubicBezTo>
                    <a:lnTo>
                      <a:pt x="595" y="32"/>
                    </a:lnTo>
                    <a:cubicBezTo>
                      <a:pt x="442" y="50"/>
                      <a:pt x="293" y="81"/>
                      <a:pt x="149" y="128"/>
                    </a:cubicBezTo>
                    <a:lnTo>
                      <a:pt x="117" y="135"/>
                    </a:lnTo>
                    <a:cubicBezTo>
                      <a:pt x="96" y="159"/>
                      <a:pt x="50" y="180"/>
                      <a:pt x="1" y="198"/>
                    </a:cubicBezTo>
                    <a:cubicBezTo>
                      <a:pt x="4" y="216"/>
                      <a:pt x="4" y="237"/>
                      <a:pt x="4" y="255"/>
                    </a:cubicBezTo>
                    <a:lnTo>
                      <a:pt x="4" y="304"/>
                    </a:lnTo>
                    <a:cubicBezTo>
                      <a:pt x="4" y="343"/>
                      <a:pt x="1" y="378"/>
                      <a:pt x="1" y="417"/>
                    </a:cubicBezTo>
                    <a:cubicBezTo>
                      <a:pt x="1" y="495"/>
                      <a:pt x="4" y="573"/>
                      <a:pt x="4" y="647"/>
                    </a:cubicBezTo>
                    <a:lnTo>
                      <a:pt x="4" y="771"/>
                    </a:lnTo>
                    <a:cubicBezTo>
                      <a:pt x="25" y="2359"/>
                      <a:pt x="166" y="3799"/>
                      <a:pt x="467" y="4870"/>
                    </a:cubicBezTo>
                    <a:cubicBezTo>
                      <a:pt x="489" y="4948"/>
                      <a:pt x="506" y="5025"/>
                      <a:pt x="531" y="5096"/>
                    </a:cubicBezTo>
                    <a:cubicBezTo>
                      <a:pt x="538" y="5118"/>
                      <a:pt x="541" y="5146"/>
                      <a:pt x="556" y="5163"/>
                    </a:cubicBezTo>
                    <a:cubicBezTo>
                      <a:pt x="598" y="5305"/>
                      <a:pt x="658" y="5443"/>
                      <a:pt x="711" y="5577"/>
                    </a:cubicBezTo>
                    <a:cubicBezTo>
                      <a:pt x="711" y="5588"/>
                      <a:pt x="718" y="5591"/>
                      <a:pt x="718" y="5602"/>
                    </a:cubicBezTo>
                    <a:cubicBezTo>
                      <a:pt x="768" y="5697"/>
                      <a:pt x="807" y="5800"/>
                      <a:pt x="859" y="5892"/>
                    </a:cubicBezTo>
                    <a:lnTo>
                      <a:pt x="859" y="5899"/>
                    </a:lnTo>
                    <a:cubicBezTo>
                      <a:pt x="874" y="5924"/>
                      <a:pt x="887" y="5949"/>
                      <a:pt x="902" y="5973"/>
                    </a:cubicBezTo>
                    <a:cubicBezTo>
                      <a:pt x="905" y="5984"/>
                      <a:pt x="913" y="5994"/>
                      <a:pt x="920" y="6009"/>
                    </a:cubicBezTo>
                    <a:lnTo>
                      <a:pt x="916" y="5913"/>
                    </a:lnTo>
                    <a:lnTo>
                      <a:pt x="916" y="5913"/>
                    </a:lnTo>
                    <a:cubicBezTo>
                      <a:pt x="934" y="5931"/>
                      <a:pt x="962" y="5973"/>
                      <a:pt x="990" y="5973"/>
                    </a:cubicBezTo>
                    <a:lnTo>
                      <a:pt x="941" y="5857"/>
                    </a:lnTo>
                    <a:lnTo>
                      <a:pt x="941" y="5857"/>
                    </a:lnTo>
                    <a:cubicBezTo>
                      <a:pt x="955" y="5878"/>
                      <a:pt x="972" y="5885"/>
                      <a:pt x="987" y="5885"/>
                    </a:cubicBezTo>
                    <a:cubicBezTo>
                      <a:pt x="1011" y="5885"/>
                      <a:pt x="1036" y="5867"/>
                      <a:pt x="1061" y="5849"/>
                    </a:cubicBezTo>
                    <a:cubicBezTo>
                      <a:pt x="1083" y="5831"/>
                      <a:pt x="1107" y="5814"/>
                      <a:pt x="1128" y="5814"/>
                    </a:cubicBezTo>
                    <a:cubicBezTo>
                      <a:pt x="1135" y="5814"/>
                      <a:pt x="1142" y="5814"/>
                      <a:pt x="1153" y="5821"/>
                    </a:cubicBezTo>
                    <a:cubicBezTo>
                      <a:pt x="1008" y="5828"/>
                      <a:pt x="1121" y="5931"/>
                      <a:pt x="1065" y="6001"/>
                    </a:cubicBezTo>
                    <a:cubicBezTo>
                      <a:pt x="1093" y="6016"/>
                      <a:pt x="1114" y="6022"/>
                      <a:pt x="1132" y="6022"/>
                    </a:cubicBezTo>
                    <a:cubicBezTo>
                      <a:pt x="1181" y="6022"/>
                      <a:pt x="1199" y="5966"/>
                      <a:pt x="1217" y="5906"/>
                    </a:cubicBezTo>
                    <a:cubicBezTo>
                      <a:pt x="1238" y="5846"/>
                      <a:pt x="1263" y="5786"/>
                      <a:pt x="1333" y="5786"/>
                    </a:cubicBezTo>
                    <a:cubicBezTo>
                      <a:pt x="1337" y="5786"/>
                      <a:pt x="1341" y="5786"/>
                      <a:pt x="1347" y="5789"/>
                    </a:cubicBezTo>
                    <a:cubicBezTo>
                      <a:pt x="1316" y="5793"/>
                      <a:pt x="1269" y="5857"/>
                      <a:pt x="1308" y="5888"/>
                    </a:cubicBezTo>
                    <a:cubicBezTo>
                      <a:pt x="1351" y="5867"/>
                      <a:pt x="1393" y="5825"/>
                      <a:pt x="1411" y="5775"/>
                    </a:cubicBezTo>
                    <a:lnTo>
                      <a:pt x="1418" y="5775"/>
                    </a:lnTo>
                    <a:cubicBezTo>
                      <a:pt x="1532" y="5775"/>
                      <a:pt x="1404" y="5874"/>
                      <a:pt x="1468" y="5913"/>
                    </a:cubicBezTo>
                    <a:cubicBezTo>
                      <a:pt x="1475" y="5881"/>
                      <a:pt x="1486" y="5870"/>
                      <a:pt x="1496" y="5870"/>
                    </a:cubicBezTo>
                    <a:cubicBezTo>
                      <a:pt x="1524" y="5870"/>
                      <a:pt x="1560" y="5949"/>
                      <a:pt x="1609" y="5966"/>
                    </a:cubicBezTo>
                    <a:lnTo>
                      <a:pt x="1592" y="5878"/>
                    </a:lnTo>
                    <a:cubicBezTo>
                      <a:pt x="1613" y="5864"/>
                      <a:pt x="1630" y="5860"/>
                      <a:pt x="1641" y="5860"/>
                    </a:cubicBezTo>
                    <a:cubicBezTo>
                      <a:pt x="1673" y="5860"/>
                      <a:pt x="1690" y="5888"/>
                      <a:pt x="1701" y="5916"/>
                    </a:cubicBezTo>
                    <a:cubicBezTo>
                      <a:pt x="1715" y="5949"/>
                      <a:pt x="1726" y="5977"/>
                      <a:pt x="1751" y="5977"/>
                    </a:cubicBezTo>
                    <a:cubicBezTo>
                      <a:pt x="1765" y="5977"/>
                      <a:pt x="1779" y="5970"/>
                      <a:pt x="1800" y="5952"/>
                    </a:cubicBezTo>
                    <a:lnTo>
                      <a:pt x="1712" y="5842"/>
                    </a:lnTo>
                    <a:lnTo>
                      <a:pt x="1712" y="5842"/>
                    </a:lnTo>
                    <a:lnTo>
                      <a:pt x="1790" y="5860"/>
                    </a:lnTo>
                    <a:lnTo>
                      <a:pt x="1790" y="5860"/>
                    </a:lnTo>
                    <a:lnTo>
                      <a:pt x="1747" y="5758"/>
                    </a:lnTo>
                    <a:lnTo>
                      <a:pt x="1747" y="5758"/>
                    </a:lnTo>
                    <a:cubicBezTo>
                      <a:pt x="1783" y="5779"/>
                      <a:pt x="1811" y="5789"/>
                      <a:pt x="1835" y="5789"/>
                    </a:cubicBezTo>
                    <a:cubicBezTo>
                      <a:pt x="1868" y="5789"/>
                      <a:pt x="1892" y="5768"/>
                      <a:pt x="1927" y="5736"/>
                    </a:cubicBezTo>
                    <a:cubicBezTo>
                      <a:pt x="1931" y="5797"/>
                      <a:pt x="1977" y="5867"/>
                      <a:pt x="2030" y="5867"/>
                    </a:cubicBezTo>
                    <a:cubicBezTo>
                      <a:pt x="2041" y="5867"/>
                      <a:pt x="2048" y="5867"/>
                      <a:pt x="2059" y="5864"/>
                    </a:cubicBezTo>
                    <a:cubicBezTo>
                      <a:pt x="2083" y="5793"/>
                      <a:pt x="2009" y="5793"/>
                      <a:pt x="2101" y="5772"/>
                    </a:cubicBezTo>
                    <a:cubicBezTo>
                      <a:pt x="2076" y="5740"/>
                      <a:pt x="2048" y="5708"/>
                      <a:pt x="2026" y="5708"/>
                    </a:cubicBezTo>
                    <a:cubicBezTo>
                      <a:pt x="2016" y="5708"/>
                      <a:pt x="2005" y="5722"/>
                      <a:pt x="2005" y="5761"/>
                    </a:cubicBezTo>
                    <a:cubicBezTo>
                      <a:pt x="1984" y="5736"/>
                      <a:pt x="1963" y="5719"/>
                      <a:pt x="1948" y="5691"/>
                    </a:cubicBezTo>
                    <a:cubicBezTo>
                      <a:pt x="1970" y="5619"/>
                      <a:pt x="2048" y="5627"/>
                      <a:pt x="2083" y="5623"/>
                    </a:cubicBezTo>
                    <a:lnTo>
                      <a:pt x="2083" y="5623"/>
                    </a:lnTo>
                    <a:cubicBezTo>
                      <a:pt x="2076" y="5634"/>
                      <a:pt x="2069" y="5640"/>
                      <a:pt x="2066" y="5651"/>
                    </a:cubicBezTo>
                    <a:cubicBezTo>
                      <a:pt x="2122" y="5676"/>
                      <a:pt x="2186" y="5697"/>
                      <a:pt x="2245" y="5712"/>
                    </a:cubicBezTo>
                    <a:cubicBezTo>
                      <a:pt x="2250" y="5669"/>
                      <a:pt x="2217" y="5655"/>
                      <a:pt x="2193" y="5637"/>
                    </a:cubicBezTo>
                    <a:lnTo>
                      <a:pt x="2200" y="5637"/>
                    </a:lnTo>
                    <a:cubicBezTo>
                      <a:pt x="2211" y="5637"/>
                      <a:pt x="2224" y="5640"/>
                      <a:pt x="2235" y="5645"/>
                    </a:cubicBezTo>
                    <a:cubicBezTo>
                      <a:pt x="2250" y="5648"/>
                      <a:pt x="2263" y="5651"/>
                      <a:pt x="2278" y="5651"/>
                    </a:cubicBezTo>
                    <a:cubicBezTo>
                      <a:pt x="2288" y="5651"/>
                      <a:pt x="2296" y="5648"/>
                      <a:pt x="2306" y="5645"/>
                    </a:cubicBezTo>
                    <a:cubicBezTo>
                      <a:pt x="2263" y="5591"/>
                      <a:pt x="2232" y="5528"/>
                      <a:pt x="2175" y="5517"/>
                    </a:cubicBezTo>
                    <a:lnTo>
                      <a:pt x="2175" y="5517"/>
                    </a:lnTo>
                    <a:lnTo>
                      <a:pt x="2317" y="5528"/>
                    </a:lnTo>
                    <a:cubicBezTo>
                      <a:pt x="2306" y="5496"/>
                      <a:pt x="2330" y="5421"/>
                      <a:pt x="2296" y="5404"/>
                    </a:cubicBezTo>
                    <a:cubicBezTo>
                      <a:pt x="2309" y="5382"/>
                      <a:pt x="2335" y="5376"/>
                      <a:pt x="2366" y="5376"/>
                    </a:cubicBezTo>
                    <a:cubicBezTo>
                      <a:pt x="2384" y="5376"/>
                      <a:pt x="2398" y="5379"/>
                      <a:pt x="2415" y="5379"/>
                    </a:cubicBezTo>
                    <a:cubicBezTo>
                      <a:pt x="2433" y="5379"/>
                      <a:pt x="2451" y="5382"/>
                      <a:pt x="2469" y="5382"/>
                    </a:cubicBezTo>
                    <a:cubicBezTo>
                      <a:pt x="2514" y="5382"/>
                      <a:pt x="2554" y="5372"/>
                      <a:pt x="2571" y="5330"/>
                    </a:cubicBezTo>
                    <a:lnTo>
                      <a:pt x="2575" y="5330"/>
                    </a:lnTo>
                    <a:cubicBezTo>
                      <a:pt x="2568" y="5326"/>
                      <a:pt x="2564" y="5322"/>
                      <a:pt x="2560" y="5319"/>
                    </a:cubicBezTo>
                    <a:lnTo>
                      <a:pt x="2560" y="5319"/>
                    </a:lnTo>
                    <a:lnTo>
                      <a:pt x="2575" y="5330"/>
                    </a:lnTo>
                    <a:lnTo>
                      <a:pt x="2578" y="5330"/>
                    </a:lnTo>
                    <a:cubicBezTo>
                      <a:pt x="2585" y="5337"/>
                      <a:pt x="2596" y="5343"/>
                      <a:pt x="2606" y="5343"/>
                    </a:cubicBezTo>
                    <a:cubicBezTo>
                      <a:pt x="2610" y="5343"/>
                      <a:pt x="2617" y="5343"/>
                      <a:pt x="2621" y="5340"/>
                    </a:cubicBezTo>
                    <a:cubicBezTo>
                      <a:pt x="2684" y="5270"/>
                      <a:pt x="2699" y="5160"/>
                      <a:pt x="2836" y="5157"/>
                    </a:cubicBezTo>
                    <a:lnTo>
                      <a:pt x="2790" y="5022"/>
                    </a:lnTo>
                    <a:cubicBezTo>
                      <a:pt x="2794" y="5018"/>
                      <a:pt x="2801" y="5018"/>
                      <a:pt x="2808" y="5018"/>
                    </a:cubicBezTo>
                    <a:cubicBezTo>
                      <a:pt x="2836" y="5018"/>
                      <a:pt x="2847" y="5051"/>
                      <a:pt x="2865" y="5082"/>
                    </a:cubicBezTo>
                    <a:cubicBezTo>
                      <a:pt x="2879" y="5114"/>
                      <a:pt x="2900" y="5146"/>
                      <a:pt x="2939" y="5146"/>
                    </a:cubicBezTo>
                    <a:cubicBezTo>
                      <a:pt x="2950" y="5146"/>
                      <a:pt x="2967" y="5142"/>
                      <a:pt x="2985" y="5131"/>
                    </a:cubicBezTo>
                    <a:cubicBezTo>
                      <a:pt x="3091" y="5089"/>
                      <a:pt x="2929" y="5033"/>
                      <a:pt x="2929" y="4979"/>
                    </a:cubicBezTo>
                    <a:lnTo>
                      <a:pt x="2929" y="4979"/>
                    </a:lnTo>
                    <a:cubicBezTo>
                      <a:pt x="2953" y="4983"/>
                      <a:pt x="2981" y="4987"/>
                      <a:pt x="3014" y="4987"/>
                    </a:cubicBezTo>
                    <a:cubicBezTo>
                      <a:pt x="3084" y="4987"/>
                      <a:pt x="3162" y="4966"/>
                      <a:pt x="3148" y="4866"/>
                    </a:cubicBezTo>
                    <a:lnTo>
                      <a:pt x="3148" y="4866"/>
                    </a:lnTo>
                    <a:cubicBezTo>
                      <a:pt x="3105" y="4877"/>
                      <a:pt x="3109" y="4909"/>
                      <a:pt x="3084" y="4923"/>
                    </a:cubicBezTo>
                    <a:lnTo>
                      <a:pt x="3073" y="4827"/>
                    </a:lnTo>
                    <a:cubicBezTo>
                      <a:pt x="3056" y="4824"/>
                      <a:pt x="3042" y="4824"/>
                      <a:pt x="3027" y="4824"/>
                    </a:cubicBezTo>
                    <a:cubicBezTo>
                      <a:pt x="3003" y="4824"/>
                      <a:pt x="2985" y="4827"/>
                      <a:pt x="2971" y="4827"/>
                    </a:cubicBezTo>
                    <a:cubicBezTo>
                      <a:pt x="2957" y="4831"/>
                      <a:pt x="2946" y="4834"/>
                      <a:pt x="2935" y="4834"/>
                    </a:cubicBezTo>
                    <a:cubicBezTo>
                      <a:pt x="2914" y="4834"/>
                      <a:pt x="2903" y="4821"/>
                      <a:pt x="2882" y="4767"/>
                    </a:cubicBezTo>
                    <a:lnTo>
                      <a:pt x="2882" y="4767"/>
                    </a:lnTo>
                    <a:cubicBezTo>
                      <a:pt x="2921" y="4799"/>
                      <a:pt x="2953" y="4810"/>
                      <a:pt x="2978" y="4810"/>
                    </a:cubicBezTo>
                    <a:cubicBezTo>
                      <a:pt x="3020" y="4810"/>
                      <a:pt x="3048" y="4782"/>
                      <a:pt x="3073" y="4746"/>
                    </a:cubicBezTo>
                    <a:cubicBezTo>
                      <a:pt x="3105" y="4714"/>
                      <a:pt x="3133" y="4686"/>
                      <a:pt x="3179" y="4686"/>
                    </a:cubicBezTo>
                    <a:cubicBezTo>
                      <a:pt x="3205" y="4686"/>
                      <a:pt x="3233" y="4697"/>
                      <a:pt x="3268" y="4718"/>
                    </a:cubicBezTo>
                    <a:lnTo>
                      <a:pt x="3250" y="4651"/>
                    </a:lnTo>
                    <a:cubicBezTo>
                      <a:pt x="3247" y="4669"/>
                      <a:pt x="3229" y="4658"/>
                      <a:pt x="3226" y="4672"/>
                    </a:cubicBezTo>
                    <a:cubicBezTo>
                      <a:pt x="3211" y="4630"/>
                      <a:pt x="3226" y="4619"/>
                      <a:pt x="3247" y="4619"/>
                    </a:cubicBezTo>
                    <a:cubicBezTo>
                      <a:pt x="3264" y="4619"/>
                      <a:pt x="3289" y="4622"/>
                      <a:pt x="3314" y="4630"/>
                    </a:cubicBezTo>
                    <a:cubicBezTo>
                      <a:pt x="3339" y="4636"/>
                      <a:pt x="3363" y="4640"/>
                      <a:pt x="3388" y="4640"/>
                    </a:cubicBezTo>
                    <a:cubicBezTo>
                      <a:pt x="3420" y="4640"/>
                      <a:pt x="3445" y="4630"/>
                      <a:pt x="3455" y="4594"/>
                    </a:cubicBezTo>
                    <a:cubicBezTo>
                      <a:pt x="3459" y="4555"/>
                      <a:pt x="3441" y="4516"/>
                      <a:pt x="3412" y="4516"/>
                    </a:cubicBezTo>
                    <a:lnTo>
                      <a:pt x="3406" y="4516"/>
                    </a:lnTo>
                    <a:lnTo>
                      <a:pt x="3497" y="4467"/>
                    </a:lnTo>
                    <a:cubicBezTo>
                      <a:pt x="3512" y="4445"/>
                      <a:pt x="3491" y="4439"/>
                      <a:pt x="3473" y="4439"/>
                    </a:cubicBezTo>
                    <a:lnTo>
                      <a:pt x="3469" y="4439"/>
                    </a:lnTo>
                    <a:cubicBezTo>
                      <a:pt x="3494" y="4396"/>
                      <a:pt x="3515" y="4367"/>
                      <a:pt x="3530" y="4329"/>
                    </a:cubicBezTo>
                    <a:lnTo>
                      <a:pt x="3523" y="4329"/>
                    </a:lnTo>
                    <a:cubicBezTo>
                      <a:pt x="3502" y="4329"/>
                      <a:pt x="3491" y="4329"/>
                      <a:pt x="3494" y="4318"/>
                    </a:cubicBezTo>
                    <a:lnTo>
                      <a:pt x="3494" y="4318"/>
                    </a:lnTo>
                    <a:lnTo>
                      <a:pt x="3530" y="4329"/>
                    </a:lnTo>
                    <a:cubicBezTo>
                      <a:pt x="3572" y="4325"/>
                      <a:pt x="3646" y="4311"/>
                      <a:pt x="3678" y="4300"/>
                    </a:cubicBezTo>
                    <a:cubicBezTo>
                      <a:pt x="3671" y="4287"/>
                      <a:pt x="3667" y="4279"/>
                      <a:pt x="3664" y="4279"/>
                    </a:cubicBezTo>
                    <a:cubicBezTo>
                      <a:pt x="3657" y="4279"/>
                      <a:pt x="3653" y="4282"/>
                      <a:pt x="3650" y="4287"/>
                    </a:cubicBezTo>
                    <a:cubicBezTo>
                      <a:pt x="3646" y="4290"/>
                      <a:pt x="3642" y="4293"/>
                      <a:pt x="3639" y="4293"/>
                    </a:cubicBezTo>
                    <a:cubicBezTo>
                      <a:pt x="3636" y="4293"/>
                      <a:pt x="3632" y="4290"/>
                      <a:pt x="3629" y="4287"/>
                    </a:cubicBezTo>
                    <a:cubicBezTo>
                      <a:pt x="3653" y="4272"/>
                      <a:pt x="3685" y="4258"/>
                      <a:pt x="3714" y="4233"/>
                    </a:cubicBezTo>
                    <a:cubicBezTo>
                      <a:pt x="3696" y="4215"/>
                      <a:pt x="3678" y="4209"/>
                      <a:pt x="3657" y="4209"/>
                    </a:cubicBezTo>
                    <a:cubicBezTo>
                      <a:pt x="3618" y="4209"/>
                      <a:pt x="3579" y="4237"/>
                      <a:pt x="3565" y="4265"/>
                    </a:cubicBezTo>
                    <a:cubicBezTo>
                      <a:pt x="3378" y="4120"/>
                      <a:pt x="3608" y="4212"/>
                      <a:pt x="3582" y="4081"/>
                    </a:cubicBezTo>
                    <a:lnTo>
                      <a:pt x="3582" y="4081"/>
                    </a:lnTo>
                    <a:cubicBezTo>
                      <a:pt x="3586" y="4088"/>
                      <a:pt x="3590" y="4091"/>
                      <a:pt x="3600" y="4096"/>
                    </a:cubicBezTo>
                    <a:cubicBezTo>
                      <a:pt x="3618" y="4099"/>
                      <a:pt x="3632" y="4099"/>
                      <a:pt x="3642" y="4099"/>
                    </a:cubicBezTo>
                    <a:cubicBezTo>
                      <a:pt x="3693" y="4099"/>
                      <a:pt x="3660" y="4070"/>
                      <a:pt x="3653" y="4035"/>
                    </a:cubicBezTo>
                    <a:lnTo>
                      <a:pt x="3653" y="4035"/>
                    </a:lnTo>
                    <a:cubicBezTo>
                      <a:pt x="3633" y="4042"/>
                      <a:pt x="3584" y="4058"/>
                      <a:pt x="3582" y="4078"/>
                    </a:cubicBezTo>
                    <a:lnTo>
                      <a:pt x="3582" y="4078"/>
                    </a:lnTo>
                    <a:cubicBezTo>
                      <a:pt x="3582" y="4068"/>
                      <a:pt x="3578" y="4055"/>
                      <a:pt x="3569" y="4035"/>
                    </a:cubicBezTo>
                    <a:lnTo>
                      <a:pt x="3508" y="4096"/>
                    </a:lnTo>
                    <a:cubicBezTo>
                      <a:pt x="3391" y="4000"/>
                      <a:pt x="3459" y="3972"/>
                      <a:pt x="3399" y="3873"/>
                    </a:cubicBezTo>
                    <a:lnTo>
                      <a:pt x="3399" y="3873"/>
                    </a:lnTo>
                    <a:cubicBezTo>
                      <a:pt x="3434" y="3897"/>
                      <a:pt x="3530" y="4042"/>
                      <a:pt x="3611" y="4042"/>
                    </a:cubicBezTo>
                    <a:cubicBezTo>
                      <a:pt x="3625" y="4042"/>
                      <a:pt x="3636" y="4039"/>
                      <a:pt x="3646" y="4032"/>
                    </a:cubicBezTo>
                    <a:cubicBezTo>
                      <a:pt x="3639" y="4000"/>
                      <a:pt x="3639" y="3972"/>
                      <a:pt x="3699" y="3940"/>
                    </a:cubicBezTo>
                    <a:cubicBezTo>
                      <a:pt x="3618" y="3915"/>
                      <a:pt x="3646" y="3879"/>
                      <a:pt x="3667" y="3830"/>
                    </a:cubicBezTo>
                    <a:lnTo>
                      <a:pt x="3544" y="3802"/>
                    </a:lnTo>
                    <a:cubicBezTo>
                      <a:pt x="3593" y="3752"/>
                      <a:pt x="3650" y="3773"/>
                      <a:pt x="3717" y="3749"/>
                    </a:cubicBezTo>
                    <a:cubicBezTo>
                      <a:pt x="3714" y="3685"/>
                      <a:pt x="3625" y="3654"/>
                      <a:pt x="3551" y="3625"/>
                    </a:cubicBezTo>
                    <a:cubicBezTo>
                      <a:pt x="3551" y="3600"/>
                      <a:pt x="3558" y="3593"/>
                      <a:pt x="3565" y="3593"/>
                    </a:cubicBezTo>
                    <a:cubicBezTo>
                      <a:pt x="3579" y="3593"/>
                      <a:pt x="3600" y="3608"/>
                      <a:pt x="3621" y="3618"/>
                    </a:cubicBezTo>
                    <a:cubicBezTo>
                      <a:pt x="3642" y="3632"/>
                      <a:pt x="3667" y="3642"/>
                      <a:pt x="3685" y="3642"/>
                    </a:cubicBezTo>
                    <a:cubicBezTo>
                      <a:pt x="3706" y="3642"/>
                      <a:pt x="3721" y="3632"/>
                      <a:pt x="3731" y="3603"/>
                    </a:cubicBezTo>
                    <a:cubicBezTo>
                      <a:pt x="3696" y="3512"/>
                      <a:pt x="3760" y="3455"/>
                      <a:pt x="3830" y="3349"/>
                    </a:cubicBezTo>
                    <a:cubicBezTo>
                      <a:pt x="3820" y="3332"/>
                      <a:pt x="3809" y="3324"/>
                      <a:pt x="3799" y="3324"/>
                    </a:cubicBezTo>
                    <a:cubicBezTo>
                      <a:pt x="3788" y="3324"/>
                      <a:pt x="3777" y="3328"/>
                      <a:pt x="3770" y="3335"/>
                    </a:cubicBezTo>
                    <a:cubicBezTo>
                      <a:pt x="3760" y="3339"/>
                      <a:pt x="3749" y="3342"/>
                      <a:pt x="3742" y="3342"/>
                    </a:cubicBezTo>
                    <a:cubicBezTo>
                      <a:pt x="3738" y="3342"/>
                      <a:pt x="3731" y="3342"/>
                      <a:pt x="3727" y="3339"/>
                    </a:cubicBezTo>
                    <a:lnTo>
                      <a:pt x="3823" y="3282"/>
                    </a:lnTo>
                    <a:cubicBezTo>
                      <a:pt x="3823" y="3275"/>
                      <a:pt x="3812" y="3275"/>
                      <a:pt x="3802" y="3275"/>
                    </a:cubicBezTo>
                    <a:lnTo>
                      <a:pt x="3773" y="3275"/>
                    </a:lnTo>
                    <a:cubicBezTo>
                      <a:pt x="3812" y="3229"/>
                      <a:pt x="3897" y="3278"/>
                      <a:pt x="3933" y="3197"/>
                    </a:cubicBezTo>
                    <a:cubicBezTo>
                      <a:pt x="4070" y="3176"/>
                      <a:pt x="3738" y="3048"/>
                      <a:pt x="3876" y="2946"/>
                    </a:cubicBezTo>
                    <a:cubicBezTo>
                      <a:pt x="3869" y="2942"/>
                      <a:pt x="3862" y="2942"/>
                      <a:pt x="3855" y="2942"/>
                    </a:cubicBezTo>
                    <a:cubicBezTo>
                      <a:pt x="3844" y="2942"/>
                      <a:pt x="3830" y="2946"/>
                      <a:pt x="3816" y="2953"/>
                    </a:cubicBezTo>
                    <a:cubicBezTo>
                      <a:pt x="3802" y="2957"/>
                      <a:pt x="3784" y="2960"/>
                      <a:pt x="3770" y="2960"/>
                    </a:cubicBezTo>
                    <a:lnTo>
                      <a:pt x="3760" y="2960"/>
                    </a:lnTo>
                    <a:cubicBezTo>
                      <a:pt x="3851" y="2826"/>
                      <a:pt x="3827" y="2851"/>
                      <a:pt x="3936" y="2727"/>
                    </a:cubicBezTo>
                    <a:lnTo>
                      <a:pt x="3848" y="2649"/>
                    </a:lnTo>
                    <a:lnTo>
                      <a:pt x="3848" y="2649"/>
                    </a:lnTo>
                    <a:cubicBezTo>
                      <a:pt x="3866" y="2660"/>
                      <a:pt x="3884" y="2663"/>
                      <a:pt x="3897" y="2663"/>
                    </a:cubicBezTo>
                    <a:cubicBezTo>
                      <a:pt x="3975" y="2663"/>
                      <a:pt x="4042" y="2578"/>
                      <a:pt x="4106" y="2497"/>
                    </a:cubicBezTo>
                    <a:lnTo>
                      <a:pt x="4109" y="2497"/>
                    </a:lnTo>
                    <a:cubicBezTo>
                      <a:pt x="4117" y="2497"/>
                      <a:pt x="4127" y="2500"/>
                      <a:pt x="4127" y="2504"/>
                    </a:cubicBezTo>
                    <a:lnTo>
                      <a:pt x="4130" y="2504"/>
                    </a:lnTo>
                    <a:cubicBezTo>
                      <a:pt x="4130" y="2493"/>
                      <a:pt x="4130" y="2483"/>
                      <a:pt x="4124" y="2472"/>
                    </a:cubicBezTo>
                    <a:cubicBezTo>
                      <a:pt x="4120" y="2479"/>
                      <a:pt x="4113" y="2487"/>
                      <a:pt x="4109" y="2493"/>
                    </a:cubicBezTo>
                    <a:lnTo>
                      <a:pt x="4081" y="2487"/>
                    </a:lnTo>
                    <a:cubicBezTo>
                      <a:pt x="4096" y="2475"/>
                      <a:pt x="4109" y="2465"/>
                      <a:pt x="4120" y="2454"/>
                    </a:cubicBezTo>
                    <a:lnTo>
                      <a:pt x="4120" y="2451"/>
                    </a:lnTo>
                    <a:cubicBezTo>
                      <a:pt x="4117" y="2430"/>
                      <a:pt x="4109" y="2415"/>
                      <a:pt x="4102" y="2394"/>
                    </a:cubicBezTo>
                    <a:cubicBezTo>
                      <a:pt x="4067" y="2398"/>
                      <a:pt x="4032" y="2430"/>
                      <a:pt x="4000" y="2462"/>
                    </a:cubicBezTo>
                    <a:cubicBezTo>
                      <a:pt x="4024" y="2469"/>
                      <a:pt x="4053" y="2475"/>
                      <a:pt x="4081" y="2490"/>
                    </a:cubicBezTo>
                    <a:cubicBezTo>
                      <a:pt x="4018" y="2539"/>
                      <a:pt x="3943" y="2575"/>
                      <a:pt x="3872" y="2589"/>
                    </a:cubicBezTo>
                    <a:lnTo>
                      <a:pt x="3872" y="2585"/>
                    </a:lnTo>
                    <a:cubicBezTo>
                      <a:pt x="3866" y="2593"/>
                      <a:pt x="3855" y="2596"/>
                      <a:pt x="3848" y="2596"/>
                    </a:cubicBezTo>
                    <a:cubicBezTo>
                      <a:pt x="3841" y="2596"/>
                      <a:pt x="3831" y="2593"/>
                      <a:pt x="3824" y="2586"/>
                    </a:cubicBezTo>
                    <a:lnTo>
                      <a:pt x="3824" y="2586"/>
                    </a:lnTo>
                    <a:cubicBezTo>
                      <a:pt x="3828" y="2589"/>
                      <a:pt x="3834" y="2589"/>
                      <a:pt x="3841" y="2589"/>
                    </a:cubicBezTo>
                    <a:cubicBezTo>
                      <a:pt x="3851" y="2589"/>
                      <a:pt x="3862" y="2585"/>
                      <a:pt x="3872" y="2585"/>
                    </a:cubicBezTo>
                    <a:lnTo>
                      <a:pt x="3872" y="2585"/>
                    </a:lnTo>
                    <a:lnTo>
                      <a:pt x="3872" y="2582"/>
                    </a:lnTo>
                    <a:cubicBezTo>
                      <a:pt x="3887" y="2564"/>
                      <a:pt x="3890" y="2560"/>
                      <a:pt x="3894" y="2536"/>
                    </a:cubicBezTo>
                    <a:lnTo>
                      <a:pt x="3894" y="2536"/>
                    </a:lnTo>
                    <a:cubicBezTo>
                      <a:pt x="3879" y="2547"/>
                      <a:pt x="3869" y="2560"/>
                      <a:pt x="3855" y="2560"/>
                    </a:cubicBezTo>
                    <a:cubicBezTo>
                      <a:pt x="3851" y="2560"/>
                      <a:pt x="3851" y="2560"/>
                      <a:pt x="3848" y="2557"/>
                    </a:cubicBezTo>
                    <a:cubicBezTo>
                      <a:pt x="3837" y="2554"/>
                      <a:pt x="3862" y="2539"/>
                      <a:pt x="3887" y="2511"/>
                    </a:cubicBezTo>
                    <a:lnTo>
                      <a:pt x="3887" y="2511"/>
                    </a:lnTo>
                    <a:lnTo>
                      <a:pt x="3745" y="2518"/>
                    </a:lnTo>
                    <a:lnTo>
                      <a:pt x="3799" y="2500"/>
                    </a:lnTo>
                    <a:lnTo>
                      <a:pt x="3678" y="2373"/>
                    </a:lnTo>
                    <a:cubicBezTo>
                      <a:pt x="3784" y="2228"/>
                      <a:pt x="3922" y="2072"/>
                      <a:pt x="3905" y="1871"/>
                    </a:cubicBezTo>
                    <a:lnTo>
                      <a:pt x="3905" y="1871"/>
                    </a:lnTo>
                    <a:cubicBezTo>
                      <a:pt x="3833" y="1948"/>
                      <a:pt x="3763" y="1942"/>
                      <a:pt x="3653" y="1991"/>
                    </a:cubicBezTo>
                    <a:lnTo>
                      <a:pt x="3660" y="1991"/>
                    </a:lnTo>
                    <a:cubicBezTo>
                      <a:pt x="3784" y="1991"/>
                      <a:pt x="3660" y="2147"/>
                      <a:pt x="3714" y="2214"/>
                    </a:cubicBezTo>
                    <a:cubicBezTo>
                      <a:pt x="3699" y="2196"/>
                      <a:pt x="3685" y="2193"/>
                      <a:pt x="3675" y="2193"/>
                    </a:cubicBezTo>
                    <a:cubicBezTo>
                      <a:pt x="3650" y="2193"/>
                      <a:pt x="3632" y="2207"/>
                      <a:pt x="3621" y="2221"/>
                    </a:cubicBezTo>
                    <a:lnTo>
                      <a:pt x="3664" y="2026"/>
                    </a:lnTo>
                    <a:lnTo>
                      <a:pt x="3664" y="2026"/>
                    </a:lnTo>
                    <a:cubicBezTo>
                      <a:pt x="3639" y="2041"/>
                      <a:pt x="3621" y="2048"/>
                      <a:pt x="3611" y="2048"/>
                    </a:cubicBezTo>
                    <a:cubicBezTo>
                      <a:pt x="3582" y="2048"/>
                      <a:pt x="3572" y="2020"/>
                      <a:pt x="3533" y="2005"/>
                    </a:cubicBezTo>
                    <a:cubicBezTo>
                      <a:pt x="3721" y="1956"/>
                      <a:pt x="3593" y="1847"/>
                      <a:pt x="3611" y="1754"/>
                    </a:cubicBezTo>
                    <a:lnTo>
                      <a:pt x="3611" y="1754"/>
                    </a:lnTo>
                    <a:cubicBezTo>
                      <a:pt x="3561" y="1783"/>
                      <a:pt x="3508" y="1829"/>
                      <a:pt x="3558" y="1896"/>
                    </a:cubicBezTo>
                    <a:cubicBezTo>
                      <a:pt x="3388" y="1881"/>
                      <a:pt x="3699" y="1684"/>
                      <a:pt x="3547" y="1666"/>
                    </a:cubicBezTo>
                    <a:cubicBezTo>
                      <a:pt x="3536" y="1627"/>
                      <a:pt x="3497" y="1602"/>
                      <a:pt x="3469" y="1602"/>
                    </a:cubicBezTo>
                    <a:cubicBezTo>
                      <a:pt x="3459" y="1602"/>
                      <a:pt x="3448" y="1606"/>
                      <a:pt x="3441" y="1617"/>
                    </a:cubicBezTo>
                    <a:cubicBezTo>
                      <a:pt x="3353" y="1521"/>
                      <a:pt x="3226" y="1326"/>
                      <a:pt x="3306" y="1202"/>
                    </a:cubicBezTo>
                    <a:lnTo>
                      <a:pt x="3306" y="1202"/>
                    </a:lnTo>
                    <a:cubicBezTo>
                      <a:pt x="3278" y="1235"/>
                      <a:pt x="3183" y="1337"/>
                      <a:pt x="3162" y="1359"/>
                    </a:cubicBezTo>
                    <a:cubicBezTo>
                      <a:pt x="3226" y="1245"/>
                      <a:pt x="3278" y="1114"/>
                      <a:pt x="3324" y="990"/>
                    </a:cubicBezTo>
                    <a:cubicBezTo>
                      <a:pt x="3324" y="990"/>
                      <a:pt x="3324" y="987"/>
                      <a:pt x="3328" y="987"/>
                    </a:cubicBezTo>
                    <a:cubicBezTo>
                      <a:pt x="3311" y="966"/>
                      <a:pt x="3289" y="948"/>
                      <a:pt x="3275" y="927"/>
                    </a:cubicBezTo>
                    <a:lnTo>
                      <a:pt x="3268" y="927"/>
                    </a:lnTo>
                    <a:cubicBezTo>
                      <a:pt x="3158" y="1026"/>
                      <a:pt x="3024" y="1139"/>
                      <a:pt x="3035" y="1227"/>
                    </a:cubicBezTo>
                    <a:cubicBezTo>
                      <a:pt x="3009" y="1227"/>
                      <a:pt x="2963" y="1210"/>
                      <a:pt x="2953" y="1132"/>
                    </a:cubicBezTo>
                    <a:lnTo>
                      <a:pt x="2957" y="1132"/>
                    </a:lnTo>
                    <a:cubicBezTo>
                      <a:pt x="2985" y="1132"/>
                      <a:pt x="3126" y="1026"/>
                      <a:pt x="3112" y="1001"/>
                    </a:cubicBezTo>
                    <a:lnTo>
                      <a:pt x="3112" y="1001"/>
                    </a:lnTo>
                    <a:cubicBezTo>
                      <a:pt x="2946" y="1057"/>
                      <a:pt x="3017" y="1019"/>
                      <a:pt x="2865" y="1050"/>
                    </a:cubicBezTo>
                    <a:cubicBezTo>
                      <a:pt x="2914" y="1033"/>
                      <a:pt x="3009" y="866"/>
                      <a:pt x="2963" y="835"/>
                    </a:cubicBezTo>
                    <a:lnTo>
                      <a:pt x="2963" y="835"/>
                    </a:lnTo>
                    <a:cubicBezTo>
                      <a:pt x="2950" y="856"/>
                      <a:pt x="2854" y="966"/>
                      <a:pt x="2826" y="1005"/>
                    </a:cubicBezTo>
                    <a:cubicBezTo>
                      <a:pt x="2840" y="941"/>
                      <a:pt x="2854" y="863"/>
                      <a:pt x="2857" y="799"/>
                    </a:cubicBezTo>
                    <a:lnTo>
                      <a:pt x="2857" y="799"/>
                    </a:lnTo>
                    <a:cubicBezTo>
                      <a:pt x="2836" y="849"/>
                      <a:pt x="2748" y="923"/>
                      <a:pt x="2699" y="955"/>
                    </a:cubicBezTo>
                    <a:cubicBezTo>
                      <a:pt x="2733" y="930"/>
                      <a:pt x="2610" y="895"/>
                      <a:pt x="2596" y="859"/>
                    </a:cubicBezTo>
                    <a:lnTo>
                      <a:pt x="2663" y="853"/>
                    </a:lnTo>
                    <a:cubicBezTo>
                      <a:pt x="2536" y="792"/>
                      <a:pt x="2709" y="527"/>
                      <a:pt x="2571" y="450"/>
                    </a:cubicBezTo>
                    <a:lnTo>
                      <a:pt x="2571" y="450"/>
                    </a:lnTo>
                    <a:cubicBezTo>
                      <a:pt x="2568" y="502"/>
                      <a:pt x="2479" y="697"/>
                      <a:pt x="2405" y="697"/>
                    </a:cubicBezTo>
                    <a:lnTo>
                      <a:pt x="2402" y="697"/>
                    </a:lnTo>
                    <a:cubicBezTo>
                      <a:pt x="2415" y="633"/>
                      <a:pt x="2444" y="484"/>
                      <a:pt x="2451" y="340"/>
                    </a:cubicBezTo>
                    <a:cubicBezTo>
                      <a:pt x="2405" y="308"/>
                      <a:pt x="2352" y="287"/>
                      <a:pt x="2299" y="272"/>
                    </a:cubicBezTo>
                    <a:lnTo>
                      <a:pt x="2299" y="272"/>
                    </a:lnTo>
                    <a:cubicBezTo>
                      <a:pt x="2306" y="428"/>
                      <a:pt x="2317" y="587"/>
                      <a:pt x="2327" y="683"/>
                    </a:cubicBezTo>
                    <a:cubicBezTo>
                      <a:pt x="2278" y="697"/>
                      <a:pt x="2274" y="722"/>
                      <a:pt x="2253" y="722"/>
                    </a:cubicBezTo>
                    <a:cubicBezTo>
                      <a:pt x="2245" y="722"/>
                      <a:pt x="2232" y="714"/>
                      <a:pt x="2214" y="708"/>
                    </a:cubicBezTo>
                    <a:lnTo>
                      <a:pt x="2214" y="708"/>
                    </a:lnTo>
                    <a:cubicBezTo>
                      <a:pt x="2168" y="743"/>
                      <a:pt x="2214" y="796"/>
                      <a:pt x="2232" y="810"/>
                    </a:cubicBezTo>
                    <a:lnTo>
                      <a:pt x="2059" y="771"/>
                    </a:lnTo>
                    <a:cubicBezTo>
                      <a:pt x="2122" y="662"/>
                      <a:pt x="1987" y="601"/>
                      <a:pt x="2023" y="513"/>
                    </a:cubicBezTo>
                    <a:lnTo>
                      <a:pt x="2023" y="513"/>
                    </a:lnTo>
                    <a:cubicBezTo>
                      <a:pt x="2080" y="566"/>
                      <a:pt x="2115" y="644"/>
                      <a:pt x="2161" y="708"/>
                    </a:cubicBezTo>
                    <a:cubicBezTo>
                      <a:pt x="2217" y="598"/>
                      <a:pt x="2203" y="326"/>
                      <a:pt x="2054" y="304"/>
                    </a:cubicBezTo>
                    <a:cubicBezTo>
                      <a:pt x="2005" y="340"/>
                      <a:pt x="1998" y="510"/>
                      <a:pt x="1981" y="556"/>
                    </a:cubicBezTo>
                    <a:cubicBezTo>
                      <a:pt x="1977" y="520"/>
                      <a:pt x="1914" y="460"/>
                      <a:pt x="1885" y="460"/>
                    </a:cubicBezTo>
                    <a:cubicBezTo>
                      <a:pt x="1881" y="460"/>
                      <a:pt x="1878" y="463"/>
                      <a:pt x="1875" y="467"/>
                    </a:cubicBezTo>
                    <a:lnTo>
                      <a:pt x="1906" y="548"/>
                    </a:lnTo>
                    <a:cubicBezTo>
                      <a:pt x="1899" y="548"/>
                      <a:pt x="1896" y="552"/>
                      <a:pt x="1892" y="552"/>
                    </a:cubicBezTo>
                    <a:cubicBezTo>
                      <a:pt x="1868" y="552"/>
                      <a:pt x="1853" y="520"/>
                      <a:pt x="1835" y="489"/>
                    </a:cubicBezTo>
                    <a:cubicBezTo>
                      <a:pt x="1821" y="456"/>
                      <a:pt x="1804" y="428"/>
                      <a:pt x="1775" y="428"/>
                    </a:cubicBezTo>
                    <a:cubicBezTo>
                      <a:pt x="1765" y="428"/>
                      <a:pt x="1747" y="435"/>
                      <a:pt x="1726" y="450"/>
                    </a:cubicBezTo>
                    <a:cubicBezTo>
                      <a:pt x="1712" y="450"/>
                      <a:pt x="1690" y="471"/>
                      <a:pt x="1669" y="492"/>
                    </a:cubicBezTo>
                    <a:cubicBezTo>
                      <a:pt x="1648" y="513"/>
                      <a:pt x="1627" y="534"/>
                      <a:pt x="1620" y="534"/>
                    </a:cubicBezTo>
                    <a:cubicBezTo>
                      <a:pt x="1617" y="534"/>
                      <a:pt x="1613" y="531"/>
                      <a:pt x="1617" y="517"/>
                    </a:cubicBezTo>
                    <a:cubicBezTo>
                      <a:pt x="1656" y="439"/>
                      <a:pt x="1726" y="251"/>
                      <a:pt x="1762" y="85"/>
                    </a:cubicBezTo>
                    <a:cubicBezTo>
                      <a:pt x="1723" y="74"/>
                      <a:pt x="1684" y="68"/>
                      <a:pt x="1648" y="64"/>
                    </a:cubicBezTo>
                    <a:lnTo>
                      <a:pt x="1641" y="113"/>
                    </a:lnTo>
                    <a:lnTo>
                      <a:pt x="1623" y="107"/>
                    </a:lnTo>
                    <a:lnTo>
                      <a:pt x="1630" y="57"/>
                    </a:lnTo>
                    <a:cubicBezTo>
                      <a:pt x="1595" y="46"/>
                      <a:pt x="1553" y="43"/>
                      <a:pt x="1514" y="39"/>
                    </a:cubicBezTo>
                    <a:lnTo>
                      <a:pt x="1514" y="39"/>
                    </a:lnTo>
                    <a:cubicBezTo>
                      <a:pt x="1489" y="145"/>
                      <a:pt x="1563" y="287"/>
                      <a:pt x="1510" y="368"/>
                    </a:cubicBezTo>
                    <a:cubicBezTo>
                      <a:pt x="1514" y="329"/>
                      <a:pt x="1493" y="290"/>
                      <a:pt x="1482" y="276"/>
                    </a:cubicBezTo>
                    <a:cubicBezTo>
                      <a:pt x="1457" y="298"/>
                      <a:pt x="1471" y="361"/>
                      <a:pt x="1432" y="361"/>
                    </a:cubicBezTo>
                    <a:cubicBezTo>
                      <a:pt x="1429" y="361"/>
                      <a:pt x="1422" y="361"/>
                      <a:pt x="1415" y="357"/>
                    </a:cubicBezTo>
                    <a:cubicBezTo>
                      <a:pt x="1418" y="301"/>
                      <a:pt x="1387" y="293"/>
                      <a:pt x="1365" y="293"/>
                    </a:cubicBezTo>
                    <a:lnTo>
                      <a:pt x="1351" y="293"/>
                    </a:lnTo>
                    <a:cubicBezTo>
                      <a:pt x="1341" y="293"/>
                      <a:pt x="1344" y="287"/>
                      <a:pt x="1397" y="241"/>
                    </a:cubicBezTo>
                    <a:cubicBezTo>
                      <a:pt x="1380" y="230"/>
                      <a:pt x="1365" y="226"/>
                      <a:pt x="1351" y="226"/>
                    </a:cubicBezTo>
                    <a:cubicBezTo>
                      <a:pt x="1337" y="226"/>
                      <a:pt x="1323" y="234"/>
                      <a:pt x="1308" y="237"/>
                    </a:cubicBezTo>
                    <a:cubicBezTo>
                      <a:pt x="1295" y="244"/>
                      <a:pt x="1280" y="248"/>
                      <a:pt x="1256" y="248"/>
                    </a:cubicBezTo>
                    <a:lnTo>
                      <a:pt x="1241" y="248"/>
                    </a:lnTo>
                    <a:cubicBezTo>
                      <a:pt x="1263" y="192"/>
                      <a:pt x="1231" y="89"/>
                      <a:pt x="1181" y="7"/>
                    </a:cubicBezTo>
                    <a:lnTo>
                      <a:pt x="1178" y="4"/>
                    </a:lnTo>
                    <a:cubicBezTo>
                      <a:pt x="1157" y="4"/>
                      <a:pt x="1139" y="1"/>
                      <a:pt x="1121"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0"/>
              <p:cNvSpPr/>
              <p:nvPr/>
            </p:nvSpPr>
            <p:spPr>
              <a:xfrm flipH="1">
                <a:off x="1576613" y="1864902"/>
                <a:ext cx="134100" cy="210874"/>
              </a:xfrm>
              <a:custGeom>
                <a:avLst/>
                <a:gdLst/>
                <a:ahLst/>
                <a:cxnLst/>
                <a:rect l="l" t="t" r="r" b="b"/>
                <a:pathLst>
                  <a:path w="4613" h="7254" extrusionOk="0">
                    <a:moveTo>
                      <a:pt x="3887" y="2977"/>
                    </a:moveTo>
                    <a:lnTo>
                      <a:pt x="3887" y="2977"/>
                    </a:lnTo>
                    <a:cubicBezTo>
                      <a:pt x="3923" y="2995"/>
                      <a:pt x="3930" y="3016"/>
                      <a:pt x="3926" y="3038"/>
                    </a:cubicBezTo>
                    <a:cubicBezTo>
                      <a:pt x="3887" y="3023"/>
                      <a:pt x="3869" y="2999"/>
                      <a:pt x="3887" y="2977"/>
                    </a:cubicBezTo>
                    <a:close/>
                    <a:moveTo>
                      <a:pt x="3579" y="4686"/>
                    </a:moveTo>
                    <a:cubicBezTo>
                      <a:pt x="3579" y="4687"/>
                      <a:pt x="3579" y="4688"/>
                      <a:pt x="3579" y="4689"/>
                    </a:cubicBezTo>
                    <a:cubicBezTo>
                      <a:pt x="3579" y="4688"/>
                      <a:pt x="3579" y="4687"/>
                      <a:pt x="3579" y="4686"/>
                    </a:cubicBezTo>
                    <a:close/>
                    <a:moveTo>
                      <a:pt x="1327" y="0"/>
                    </a:moveTo>
                    <a:cubicBezTo>
                      <a:pt x="1263" y="0"/>
                      <a:pt x="1207" y="21"/>
                      <a:pt x="1175" y="92"/>
                    </a:cubicBezTo>
                    <a:cubicBezTo>
                      <a:pt x="1165" y="70"/>
                      <a:pt x="1143" y="64"/>
                      <a:pt x="1118" y="64"/>
                    </a:cubicBezTo>
                    <a:cubicBezTo>
                      <a:pt x="1090" y="64"/>
                      <a:pt x="1058" y="70"/>
                      <a:pt x="1026" y="78"/>
                    </a:cubicBezTo>
                    <a:cubicBezTo>
                      <a:pt x="995" y="85"/>
                      <a:pt x="963" y="92"/>
                      <a:pt x="935" y="92"/>
                    </a:cubicBezTo>
                    <a:cubicBezTo>
                      <a:pt x="923" y="92"/>
                      <a:pt x="917" y="92"/>
                      <a:pt x="910" y="88"/>
                    </a:cubicBezTo>
                    <a:lnTo>
                      <a:pt x="902" y="159"/>
                    </a:lnTo>
                    <a:cubicBezTo>
                      <a:pt x="863" y="173"/>
                      <a:pt x="832" y="177"/>
                      <a:pt x="804" y="177"/>
                    </a:cubicBezTo>
                    <a:cubicBezTo>
                      <a:pt x="761" y="177"/>
                      <a:pt x="726" y="163"/>
                      <a:pt x="687" y="152"/>
                    </a:cubicBezTo>
                    <a:lnTo>
                      <a:pt x="683" y="152"/>
                    </a:lnTo>
                    <a:cubicBezTo>
                      <a:pt x="592" y="233"/>
                      <a:pt x="507" y="255"/>
                      <a:pt x="414" y="255"/>
                    </a:cubicBezTo>
                    <a:cubicBezTo>
                      <a:pt x="362" y="251"/>
                      <a:pt x="308" y="244"/>
                      <a:pt x="256" y="244"/>
                    </a:cubicBezTo>
                    <a:cubicBezTo>
                      <a:pt x="216" y="244"/>
                      <a:pt x="181" y="248"/>
                      <a:pt x="146" y="258"/>
                    </a:cubicBezTo>
                    <a:lnTo>
                      <a:pt x="153" y="283"/>
                    </a:lnTo>
                    <a:lnTo>
                      <a:pt x="1" y="272"/>
                    </a:lnTo>
                    <a:lnTo>
                      <a:pt x="1" y="272"/>
                    </a:lnTo>
                    <a:cubicBezTo>
                      <a:pt x="4" y="294"/>
                      <a:pt x="4" y="315"/>
                      <a:pt x="4" y="336"/>
                    </a:cubicBezTo>
                    <a:lnTo>
                      <a:pt x="4" y="385"/>
                    </a:lnTo>
                    <a:lnTo>
                      <a:pt x="4" y="407"/>
                    </a:lnTo>
                    <a:lnTo>
                      <a:pt x="4" y="449"/>
                    </a:lnTo>
                    <a:lnTo>
                      <a:pt x="4" y="470"/>
                    </a:lnTo>
                    <a:cubicBezTo>
                      <a:pt x="57" y="506"/>
                      <a:pt x="114" y="562"/>
                      <a:pt x="192" y="562"/>
                    </a:cubicBezTo>
                    <a:cubicBezTo>
                      <a:pt x="213" y="562"/>
                      <a:pt x="241" y="555"/>
                      <a:pt x="269" y="545"/>
                    </a:cubicBezTo>
                    <a:lnTo>
                      <a:pt x="273" y="545"/>
                    </a:lnTo>
                    <a:cubicBezTo>
                      <a:pt x="277" y="545"/>
                      <a:pt x="262" y="519"/>
                      <a:pt x="256" y="498"/>
                    </a:cubicBezTo>
                    <a:cubicBezTo>
                      <a:pt x="252" y="474"/>
                      <a:pt x="256" y="449"/>
                      <a:pt x="301" y="449"/>
                    </a:cubicBezTo>
                    <a:cubicBezTo>
                      <a:pt x="308" y="449"/>
                      <a:pt x="316" y="449"/>
                      <a:pt x="323" y="452"/>
                    </a:cubicBezTo>
                    <a:cubicBezTo>
                      <a:pt x="439" y="477"/>
                      <a:pt x="538" y="545"/>
                      <a:pt x="592" y="640"/>
                    </a:cubicBezTo>
                    <a:lnTo>
                      <a:pt x="592" y="647"/>
                    </a:lnTo>
                    <a:cubicBezTo>
                      <a:pt x="623" y="689"/>
                      <a:pt x="641" y="743"/>
                      <a:pt x="648" y="800"/>
                    </a:cubicBezTo>
                    <a:cubicBezTo>
                      <a:pt x="609" y="778"/>
                      <a:pt x="545" y="743"/>
                      <a:pt x="499" y="743"/>
                    </a:cubicBezTo>
                    <a:cubicBezTo>
                      <a:pt x="468" y="743"/>
                      <a:pt x="447" y="760"/>
                      <a:pt x="450" y="806"/>
                    </a:cubicBezTo>
                    <a:cubicBezTo>
                      <a:pt x="517" y="842"/>
                      <a:pt x="616" y="852"/>
                      <a:pt x="634" y="919"/>
                    </a:cubicBezTo>
                    <a:cubicBezTo>
                      <a:pt x="672" y="788"/>
                      <a:pt x="520" y="906"/>
                      <a:pt x="587" y="782"/>
                    </a:cubicBezTo>
                    <a:lnTo>
                      <a:pt x="595" y="782"/>
                    </a:lnTo>
                    <a:cubicBezTo>
                      <a:pt x="630" y="782"/>
                      <a:pt x="651" y="816"/>
                      <a:pt x="669" y="842"/>
                    </a:cubicBezTo>
                    <a:cubicBezTo>
                      <a:pt x="634" y="785"/>
                      <a:pt x="693" y="746"/>
                      <a:pt x="708" y="707"/>
                    </a:cubicBezTo>
                    <a:cubicBezTo>
                      <a:pt x="846" y="704"/>
                      <a:pt x="923" y="630"/>
                      <a:pt x="1072" y="622"/>
                    </a:cubicBezTo>
                    <a:lnTo>
                      <a:pt x="1080" y="622"/>
                    </a:lnTo>
                    <a:lnTo>
                      <a:pt x="1083" y="612"/>
                    </a:lnTo>
                    <a:cubicBezTo>
                      <a:pt x="1097" y="587"/>
                      <a:pt x="1104" y="558"/>
                      <a:pt x="1101" y="527"/>
                    </a:cubicBezTo>
                    <a:lnTo>
                      <a:pt x="1101" y="527"/>
                    </a:lnTo>
                    <a:cubicBezTo>
                      <a:pt x="1129" y="548"/>
                      <a:pt x="1157" y="570"/>
                      <a:pt x="1175" y="612"/>
                    </a:cubicBezTo>
                    <a:lnTo>
                      <a:pt x="1178" y="615"/>
                    </a:lnTo>
                    <a:cubicBezTo>
                      <a:pt x="1228" y="697"/>
                      <a:pt x="1260" y="800"/>
                      <a:pt x="1238" y="856"/>
                    </a:cubicBezTo>
                    <a:lnTo>
                      <a:pt x="1253" y="856"/>
                    </a:lnTo>
                    <a:cubicBezTo>
                      <a:pt x="1277" y="856"/>
                      <a:pt x="1292" y="852"/>
                      <a:pt x="1305" y="845"/>
                    </a:cubicBezTo>
                    <a:cubicBezTo>
                      <a:pt x="1320" y="842"/>
                      <a:pt x="1334" y="834"/>
                      <a:pt x="1348" y="834"/>
                    </a:cubicBezTo>
                    <a:cubicBezTo>
                      <a:pt x="1362" y="834"/>
                      <a:pt x="1377" y="838"/>
                      <a:pt x="1394" y="849"/>
                    </a:cubicBezTo>
                    <a:cubicBezTo>
                      <a:pt x="1341" y="895"/>
                      <a:pt x="1338" y="901"/>
                      <a:pt x="1348" y="901"/>
                    </a:cubicBezTo>
                    <a:lnTo>
                      <a:pt x="1362" y="901"/>
                    </a:lnTo>
                    <a:cubicBezTo>
                      <a:pt x="1384" y="901"/>
                      <a:pt x="1415" y="909"/>
                      <a:pt x="1412" y="965"/>
                    </a:cubicBezTo>
                    <a:cubicBezTo>
                      <a:pt x="1419" y="969"/>
                      <a:pt x="1426" y="969"/>
                      <a:pt x="1429" y="969"/>
                    </a:cubicBezTo>
                    <a:cubicBezTo>
                      <a:pt x="1468" y="969"/>
                      <a:pt x="1454" y="906"/>
                      <a:pt x="1479" y="884"/>
                    </a:cubicBezTo>
                    <a:cubicBezTo>
                      <a:pt x="1490" y="898"/>
                      <a:pt x="1511" y="937"/>
                      <a:pt x="1507" y="976"/>
                    </a:cubicBezTo>
                    <a:cubicBezTo>
                      <a:pt x="1560" y="895"/>
                      <a:pt x="1486" y="753"/>
                      <a:pt x="1511" y="647"/>
                    </a:cubicBezTo>
                    <a:cubicBezTo>
                      <a:pt x="1521" y="637"/>
                      <a:pt x="1525" y="619"/>
                      <a:pt x="1532" y="612"/>
                    </a:cubicBezTo>
                    <a:cubicBezTo>
                      <a:pt x="1578" y="537"/>
                      <a:pt x="1772" y="452"/>
                      <a:pt x="1790" y="449"/>
                    </a:cubicBezTo>
                    <a:lnTo>
                      <a:pt x="1790" y="449"/>
                    </a:lnTo>
                    <a:cubicBezTo>
                      <a:pt x="1793" y="498"/>
                      <a:pt x="1783" y="583"/>
                      <a:pt x="1759" y="693"/>
                    </a:cubicBezTo>
                    <a:cubicBezTo>
                      <a:pt x="1723" y="859"/>
                      <a:pt x="1653" y="1047"/>
                      <a:pt x="1614" y="1125"/>
                    </a:cubicBezTo>
                    <a:cubicBezTo>
                      <a:pt x="1610" y="1139"/>
                      <a:pt x="1614" y="1142"/>
                      <a:pt x="1617" y="1142"/>
                    </a:cubicBezTo>
                    <a:cubicBezTo>
                      <a:pt x="1624" y="1142"/>
                      <a:pt x="1645" y="1121"/>
                      <a:pt x="1666" y="1100"/>
                    </a:cubicBezTo>
                    <a:cubicBezTo>
                      <a:pt x="1687" y="1079"/>
                      <a:pt x="1709" y="1058"/>
                      <a:pt x="1723" y="1058"/>
                    </a:cubicBezTo>
                    <a:cubicBezTo>
                      <a:pt x="1744" y="1043"/>
                      <a:pt x="1762" y="1036"/>
                      <a:pt x="1772" y="1036"/>
                    </a:cubicBezTo>
                    <a:cubicBezTo>
                      <a:pt x="1801" y="1036"/>
                      <a:pt x="1818" y="1064"/>
                      <a:pt x="1832" y="1097"/>
                    </a:cubicBezTo>
                    <a:cubicBezTo>
                      <a:pt x="1850" y="1128"/>
                      <a:pt x="1865" y="1160"/>
                      <a:pt x="1889" y="1160"/>
                    </a:cubicBezTo>
                    <a:cubicBezTo>
                      <a:pt x="1893" y="1160"/>
                      <a:pt x="1896" y="1156"/>
                      <a:pt x="1903" y="1156"/>
                    </a:cubicBezTo>
                    <a:lnTo>
                      <a:pt x="1872" y="1075"/>
                    </a:lnTo>
                    <a:cubicBezTo>
                      <a:pt x="1875" y="1071"/>
                      <a:pt x="1878" y="1068"/>
                      <a:pt x="1882" y="1068"/>
                    </a:cubicBezTo>
                    <a:cubicBezTo>
                      <a:pt x="1911" y="1068"/>
                      <a:pt x="1974" y="1128"/>
                      <a:pt x="1978" y="1164"/>
                    </a:cubicBezTo>
                    <a:cubicBezTo>
                      <a:pt x="1995" y="1118"/>
                      <a:pt x="2002" y="948"/>
                      <a:pt x="2051" y="912"/>
                    </a:cubicBezTo>
                    <a:cubicBezTo>
                      <a:pt x="2200" y="934"/>
                      <a:pt x="2214" y="1206"/>
                      <a:pt x="2158" y="1316"/>
                    </a:cubicBezTo>
                    <a:cubicBezTo>
                      <a:pt x="2112" y="1252"/>
                      <a:pt x="2077" y="1174"/>
                      <a:pt x="2020" y="1121"/>
                    </a:cubicBezTo>
                    <a:lnTo>
                      <a:pt x="2020" y="1121"/>
                    </a:lnTo>
                    <a:cubicBezTo>
                      <a:pt x="1984" y="1209"/>
                      <a:pt x="2119" y="1270"/>
                      <a:pt x="2056" y="1379"/>
                    </a:cubicBezTo>
                    <a:lnTo>
                      <a:pt x="2229" y="1418"/>
                    </a:lnTo>
                    <a:cubicBezTo>
                      <a:pt x="2211" y="1404"/>
                      <a:pt x="2165" y="1351"/>
                      <a:pt x="2211" y="1316"/>
                    </a:cubicBezTo>
                    <a:lnTo>
                      <a:pt x="2211" y="1316"/>
                    </a:lnTo>
                    <a:cubicBezTo>
                      <a:pt x="2229" y="1322"/>
                      <a:pt x="2242" y="1330"/>
                      <a:pt x="2250" y="1330"/>
                    </a:cubicBezTo>
                    <a:cubicBezTo>
                      <a:pt x="2271" y="1330"/>
                      <a:pt x="2275" y="1305"/>
                      <a:pt x="2324" y="1291"/>
                    </a:cubicBezTo>
                    <a:cubicBezTo>
                      <a:pt x="2314" y="1195"/>
                      <a:pt x="2303" y="1036"/>
                      <a:pt x="2296" y="880"/>
                    </a:cubicBezTo>
                    <a:lnTo>
                      <a:pt x="2293" y="873"/>
                    </a:lnTo>
                    <a:cubicBezTo>
                      <a:pt x="2278" y="753"/>
                      <a:pt x="2275" y="647"/>
                      <a:pt x="2268" y="566"/>
                    </a:cubicBezTo>
                    <a:lnTo>
                      <a:pt x="2268" y="566"/>
                    </a:lnTo>
                    <a:cubicBezTo>
                      <a:pt x="2296" y="604"/>
                      <a:pt x="2321" y="637"/>
                      <a:pt x="2345" y="682"/>
                    </a:cubicBezTo>
                    <a:lnTo>
                      <a:pt x="2395" y="637"/>
                    </a:lnTo>
                    <a:cubicBezTo>
                      <a:pt x="2451" y="697"/>
                      <a:pt x="2459" y="824"/>
                      <a:pt x="2448" y="948"/>
                    </a:cubicBezTo>
                    <a:cubicBezTo>
                      <a:pt x="2441" y="1092"/>
                      <a:pt x="2412" y="1241"/>
                      <a:pt x="2399" y="1305"/>
                    </a:cubicBezTo>
                    <a:lnTo>
                      <a:pt x="2402" y="1305"/>
                    </a:lnTo>
                    <a:cubicBezTo>
                      <a:pt x="2476" y="1305"/>
                      <a:pt x="2565" y="1110"/>
                      <a:pt x="2568" y="1058"/>
                    </a:cubicBezTo>
                    <a:lnTo>
                      <a:pt x="2568" y="1058"/>
                    </a:lnTo>
                    <a:cubicBezTo>
                      <a:pt x="2706" y="1135"/>
                      <a:pt x="2533" y="1400"/>
                      <a:pt x="2660" y="1461"/>
                    </a:cubicBezTo>
                    <a:lnTo>
                      <a:pt x="2593" y="1467"/>
                    </a:lnTo>
                    <a:cubicBezTo>
                      <a:pt x="2607" y="1503"/>
                      <a:pt x="2730" y="1538"/>
                      <a:pt x="2696" y="1563"/>
                    </a:cubicBezTo>
                    <a:cubicBezTo>
                      <a:pt x="2745" y="1531"/>
                      <a:pt x="2833" y="1457"/>
                      <a:pt x="2854" y="1407"/>
                    </a:cubicBezTo>
                    <a:lnTo>
                      <a:pt x="2854" y="1407"/>
                    </a:lnTo>
                    <a:cubicBezTo>
                      <a:pt x="2851" y="1471"/>
                      <a:pt x="2837" y="1549"/>
                      <a:pt x="2823" y="1613"/>
                    </a:cubicBezTo>
                    <a:cubicBezTo>
                      <a:pt x="2851" y="1574"/>
                      <a:pt x="2947" y="1464"/>
                      <a:pt x="2960" y="1443"/>
                    </a:cubicBezTo>
                    <a:lnTo>
                      <a:pt x="2960" y="1443"/>
                    </a:lnTo>
                    <a:cubicBezTo>
                      <a:pt x="3006" y="1474"/>
                      <a:pt x="2911" y="1641"/>
                      <a:pt x="2862" y="1658"/>
                    </a:cubicBezTo>
                    <a:cubicBezTo>
                      <a:pt x="3014" y="1627"/>
                      <a:pt x="2943" y="1665"/>
                      <a:pt x="3109" y="1609"/>
                    </a:cubicBezTo>
                    <a:lnTo>
                      <a:pt x="3109" y="1609"/>
                    </a:lnTo>
                    <a:cubicBezTo>
                      <a:pt x="3123" y="1634"/>
                      <a:pt x="2982" y="1740"/>
                      <a:pt x="2954" y="1740"/>
                    </a:cubicBezTo>
                    <a:lnTo>
                      <a:pt x="2950" y="1740"/>
                    </a:lnTo>
                    <a:cubicBezTo>
                      <a:pt x="2960" y="1818"/>
                      <a:pt x="3006" y="1835"/>
                      <a:pt x="3032" y="1835"/>
                    </a:cubicBezTo>
                    <a:cubicBezTo>
                      <a:pt x="3021" y="1747"/>
                      <a:pt x="3155" y="1634"/>
                      <a:pt x="3265" y="1535"/>
                    </a:cubicBezTo>
                    <a:lnTo>
                      <a:pt x="3272" y="1535"/>
                    </a:lnTo>
                    <a:cubicBezTo>
                      <a:pt x="3314" y="1492"/>
                      <a:pt x="3360" y="1457"/>
                      <a:pt x="3388" y="1425"/>
                    </a:cubicBezTo>
                    <a:lnTo>
                      <a:pt x="3388" y="1425"/>
                    </a:lnTo>
                    <a:cubicBezTo>
                      <a:pt x="3367" y="1482"/>
                      <a:pt x="3346" y="1531"/>
                      <a:pt x="3325" y="1595"/>
                    </a:cubicBezTo>
                    <a:cubicBezTo>
                      <a:pt x="3321" y="1595"/>
                      <a:pt x="3321" y="1598"/>
                      <a:pt x="3321" y="1598"/>
                    </a:cubicBezTo>
                    <a:cubicBezTo>
                      <a:pt x="3275" y="1722"/>
                      <a:pt x="3223" y="1853"/>
                      <a:pt x="3159" y="1967"/>
                    </a:cubicBezTo>
                    <a:cubicBezTo>
                      <a:pt x="3180" y="1945"/>
                      <a:pt x="3275" y="1843"/>
                      <a:pt x="3303" y="1810"/>
                    </a:cubicBezTo>
                    <a:lnTo>
                      <a:pt x="3303" y="1810"/>
                    </a:lnTo>
                    <a:cubicBezTo>
                      <a:pt x="3223" y="1934"/>
                      <a:pt x="3350" y="2129"/>
                      <a:pt x="3438" y="2225"/>
                    </a:cubicBezTo>
                    <a:cubicBezTo>
                      <a:pt x="3445" y="2214"/>
                      <a:pt x="3456" y="2210"/>
                      <a:pt x="3466" y="2210"/>
                    </a:cubicBezTo>
                    <a:cubicBezTo>
                      <a:pt x="3494" y="2210"/>
                      <a:pt x="3533" y="2235"/>
                      <a:pt x="3544" y="2274"/>
                    </a:cubicBezTo>
                    <a:cubicBezTo>
                      <a:pt x="3696" y="2292"/>
                      <a:pt x="3385" y="2489"/>
                      <a:pt x="3555" y="2504"/>
                    </a:cubicBezTo>
                    <a:cubicBezTo>
                      <a:pt x="3505" y="2437"/>
                      <a:pt x="3558" y="2391"/>
                      <a:pt x="3608" y="2362"/>
                    </a:cubicBezTo>
                    <a:lnTo>
                      <a:pt x="3608" y="2362"/>
                    </a:lnTo>
                    <a:cubicBezTo>
                      <a:pt x="3590" y="2455"/>
                      <a:pt x="3718" y="2564"/>
                      <a:pt x="3530" y="2613"/>
                    </a:cubicBezTo>
                    <a:cubicBezTo>
                      <a:pt x="3569" y="2628"/>
                      <a:pt x="3579" y="2656"/>
                      <a:pt x="3608" y="2656"/>
                    </a:cubicBezTo>
                    <a:cubicBezTo>
                      <a:pt x="3618" y="2656"/>
                      <a:pt x="3636" y="2649"/>
                      <a:pt x="3661" y="2634"/>
                    </a:cubicBezTo>
                    <a:lnTo>
                      <a:pt x="3661" y="2634"/>
                    </a:lnTo>
                    <a:lnTo>
                      <a:pt x="3618" y="2829"/>
                    </a:lnTo>
                    <a:cubicBezTo>
                      <a:pt x="3629" y="2815"/>
                      <a:pt x="3647" y="2801"/>
                      <a:pt x="3672" y="2801"/>
                    </a:cubicBezTo>
                    <a:cubicBezTo>
                      <a:pt x="3682" y="2801"/>
                      <a:pt x="3696" y="2804"/>
                      <a:pt x="3711" y="2822"/>
                    </a:cubicBezTo>
                    <a:cubicBezTo>
                      <a:pt x="3657" y="2755"/>
                      <a:pt x="3781" y="2599"/>
                      <a:pt x="3657" y="2599"/>
                    </a:cubicBezTo>
                    <a:lnTo>
                      <a:pt x="3650" y="2599"/>
                    </a:lnTo>
                    <a:cubicBezTo>
                      <a:pt x="3760" y="2550"/>
                      <a:pt x="3830" y="2556"/>
                      <a:pt x="3902" y="2479"/>
                    </a:cubicBezTo>
                    <a:lnTo>
                      <a:pt x="3902" y="2479"/>
                    </a:lnTo>
                    <a:cubicBezTo>
                      <a:pt x="3919" y="2680"/>
                      <a:pt x="3781" y="2836"/>
                      <a:pt x="3675" y="2981"/>
                    </a:cubicBezTo>
                    <a:lnTo>
                      <a:pt x="3796" y="3108"/>
                    </a:lnTo>
                    <a:lnTo>
                      <a:pt x="3742" y="3126"/>
                    </a:lnTo>
                    <a:lnTo>
                      <a:pt x="3884" y="3119"/>
                    </a:lnTo>
                    <a:lnTo>
                      <a:pt x="3884" y="3119"/>
                    </a:lnTo>
                    <a:cubicBezTo>
                      <a:pt x="3859" y="3147"/>
                      <a:pt x="3834" y="3162"/>
                      <a:pt x="3845" y="3165"/>
                    </a:cubicBezTo>
                    <a:cubicBezTo>
                      <a:pt x="3848" y="3168"/>
                      <a:pt x="3848" y="3168"/>
                      <a:pt x="3852" y="3168"/>
                    </a:cubicBezTo>
                    <a:cubicBezTo>
                      <a:pt x="3866" y="3168"/>
                      <a:pt x="3876" y="3155"/>
                      <a:pt x="3891" y="3144"/>
                    </a:cubicBezTo>
                    <a:lnTo>
                      <a:pt x="3891" y="3144"/>
                    </a:lnTo>
                    <a:cubicBezTo>
                      <a:pt x="3887" y="3168"/>
                      <a:pt x="3884" y="3172"/>
                      <a:pt x="3869" y="3190"/>
                    </a:cubicBezTo>
                    <a:lnTo>
                      <a:pt x="3869" y="3197"/>
                    </a:lnTo>
                    <a:cubicBezTo>
                      <a:pt x="3940" y="3183"/>
                      <a:pt x="4015" y="3147"/>
                      <a:pt x="4078" y="3098"/>
                    </a:cubicBezTo>
                    <a:cubicBezTo>
                      <a:pt x="4050" y="3083"/>
                      <a:pt x="4021" y="3077"/>
                      <a:pt x="3997" y="3070"/>
                    </a:cubicBezTo>
                    <a:cubicBezTo>
                      <a:pt x="4029" y="3038"/>
                      <a:pt x="4064" y="3006"/>
                      <a:pt x="4099" y="3002"/>
                    </a:cubicBezTo>
                    <a:lnTo>
                      <a:pt x="4127" y="3002"/>
                    </a:lnTo>
                    <a:cubicBezTo>
                      <a:pt x="4142" y="3002"/>
                      <a:pt x="4156" y="3002"/>
                      <a:pt x="4167" y="3016"/>
                    </a:cubicBezTo>
                    <a:cubicBezTo>
                      <a:pt x="4163" y="3023"/>
                      <a:pt x="4152" y="3034"/>
                      <a:pt x="4149" y="3041"/>
                    </a:cubicBezTo>
                    <a:cubicBezTo>
                      <a:pt x="4181" y="3013"/>
                      <a:pt x="4216" y="2995"/>
                      <a:pt x="4237" y="2995"/>
                    </a:cubicBezTo>
                    <a:lnTo>
                      <a:pt x="4251" y="2995"/>
                    </a:lnTo>
                    <a:cubicBezTo>
                      <a:pt x="4245" y="3044"/>
                      <a:pt x="4230" y="3095"/>
                      <a:pt x="4212" y="3147"/>
                    </a:cubicBezTo>
                    <a:cubicBezTo>
                      <a:pt x="4202" y="3137"/>
                      <a:pt x="4167" y="3119"/>
                      <a:pt x="4127" y="3112"/>
                    </a:cubicBezTo>
                    <a:lnTo>
                      <a:pt x="4124" y="3112"/>
                    </a:lnTo>
                    <a:cubicBezTo>
                      <a:pt x="4124" y="3108"/>
                      <a:pt x="4114" y="3105"/>
                      <a:pt x="4106" y="3105"/>
                    </a:cubicBezTo>
                    <a:lnTo>
                      <a:pt x="4103" y="3105"/>
                    </a:lnTo>
                    <a:cubicBezTo>
                      <a:pt x="4039" y="3186"/>
                      <a:pt x="3972" y="3271"/>
                      <a:pt x="3894" y="3271"/>
                    </a:cubicBezTo>
                    <a:cubicBezTo>
                      <a:pt x="3881" y="3271"/>
                      <a:pt x="3863" y="3268"/>
                      <a:pt x="3845" y="3257"/>
                    </a:cubicBezTo>
                    <a:lnTo>
                      <a:pt x="3845" y="3257"/>
                    </a:lnTo>
                    <a:lnTo>
                      <a:pt x="3933" y="3335"/>
                    </a:lnTo>
                    <a:cubicBezTo>
                      <a:pt x="3824" y="3459"/>
                      <a:pt x="3848" y="3434"/>
                      <a:pt x="3757" y="3568"/>
                    </a:cubicBezTo>
                    <a:lnTo>
                      <a:pt x="3767" y="3568"/>
                    </a:lnTo>
                    <a:cubicBezTo>
                      <a:pt x="3781" y="3568"/>
                      <a:pt x="3799" y="3565"/>
                      <a:pt x="3813" y="3561"/>
                    </a:cubicBezTo>
                    <a:cubicBezTo>
                      <a:pt x="3827" y="3554"/>
                      <a:pt x="3841" y="3550"/>
                      <a:pt x="3852" y="3550"/>
                    </a:cubicBezTo>
                    <a:cubicBezTo>
                      <a:pt x="3859" y="3550"/>
                      <a:pt x="3866" y="3550"/>
                      <a:pt x="3873" y="3554"/>
                    </a:cubicBezTo>
                    <a:cubicBezTo>
                      <a:pt x="3735" y="3656"/>
                      <a:pt x="4067" y="3784"/>
                      <a:pt x="3930" y="3805"/>
                    </a:cubicBezTo>
                    <a:cubicBezTo>
                      <a:pt x="3894" y="3886"/>
                      <a:pt x="3809" y="3837"/>
                      <a:pt x="3770" y="3883"/>
                    </a:cubicBezTo>
                    <a:lnTo>
                      <a:pt x="3799" y="3883"/>
                    </a:lnTo>
                    <a:cubicBezTo>
                      <a:pt x="3809" y="3883"/>
                      <a:pt x="3820" y="3883"/>
                      <a:pt x="3820" y="3890"/>
                    </a:cubicBezTo>
                    <a:lnTo>
                      <a:pt x="3724" y="3947"/>
                    </a:lnTo>
                    <a:cubicBezTo>
                      <a:pt x="3728" y="3950"/>
                      <a:pt x="3735" y="3950"/>
                      <a:pt x="3739" y="3950"/>
                    </a:cubicBezTo>
                    <a:cubicBezTo>
                      <a:pt x="3746" y="3950"/>
                      <a:pt x="3757" y="3947"/>
                      <a:pt x="3767" y="3943"/>
                    </a:cubicBezTo>
                    <a:cubicBezTo>
                      <a:pt x="3774" y="3936"/>
                      <a:pt x="3785" y="3932"/>
                      <a:pt x="3796" y="3932"/>
                    </a:cubicBezTo>
                    <a:cubicBezTo>
                      <a:pt x="3806" y="3932"/>
                      <a:pt x="3817" y="3940"/>
                      <a:pt x="3827" y="3957"/>
                    </a:cubicBezTo>
                    <a:cubicBezTo>
                      <a:pt x="3757" y="4063"/>
                      <a:pt x="3693" y="4120"/>
                      <a:pt x="3728" y="4211"/>
                    </a:cubicBezTo>
                    <a:cubicBezTo>
                      <a:pt x="3718" y="4240"/>
                      <a:pt x="3703" y="4250"/>
                      <a:pt x="3682" y="4250"/>
                    </a:cubicBezTo>
                    <a:cubicBezTo>
                      <a:pt x="3664" y="4250"/>
                      <a:pt x="3639" y="4240"/>
                      <a:pt x="3618" y="4226"/>
                    </a:cubicBezTo>
                    <a:cubicBezTo>
                      <a:pt x="3597" y="4216"/>
                      <a:pt x="3576" y="4201"/>
                      <a:pt x="3562" y="4201"/>
                    </a:cubicBezTo>
                    <a:cubicBezTo>
                      <a:pt x="3555" y="4201"/>
                      <a:pt x="3548" y="4208"/>
                      <a:pt x="3548" y="4233"/>
                    </a:cubicBezTo>
                    <a:cubicBezTo>
                      <a:pt x="3622" y="4262"/>
                      <a:pt x="3711" y="4293"/>
                      <a:pt x="3714" y="4357"/>
                    </a:cubicBezTo>
                    <a:cubicBezTo>
                      <a:pt x="3647" y="4381"/>
                      <a:pt x="3590" y="4360"/>
                      <a:pt x="3541" y="4410"/>
                    </a:cubicBezTo>
                    <a:lnTo>
                      <a:pt x="3664" y="4438"/>
                    </a:lnTo>
                    <a:cubicBezTo>
                      <a:pt x="3643" y="4487"/>
                      <a:pt x="3615" y="4523"/>
                      <a:pt x="3696" y="4548"/>
                    </a:cubicBezTo>
                    <a:cubicBezTo>
                      <a:pt x="3636" y="4580"/>
                      <a:pt x="3636" y="4608"/>
                      <a:pt x="3643" y="4640"/>
                    </a:cubicBezTo>
                    <a:cubicBezTo>
                      <a:pt x="3633" y="4647"/>
                      <a:pt x="3622" y="4650"/>
                      <a:pt x="3608" y="4650"/>
                    </a:cubicBezTo>
                    <a:cubicBezTo>
                      <a:pt x="3527" y="4650"/>
                      <a:pt x="3431" y="4505"/>
                      <a:pt x="3396" y="4481"/>
                    </a:cubicBezTo>
                    <a:lnTo>
                      <a:pt x="3396" y="4481"/>
                    </a:lnTo>
                    <a:cubicBezTo>
                      <a:pt x="3456" y="4580"/>
                      <a:pt x="3388" y="4608"/>
                      <a:pt x="3505" y="4704"/>
                    </a:cubicBezTo>
                    <a:lnTo>
                      <a:pt x="3566" y="4643"/>
                    </a:lnTo>
                    <a:cubicBezTo>
                      <a:pt x="3575" y="4663"/>
                      <a:pt x="3579" y="4676"/>
                      <a:pt x="3579" y="4686"/>
                    </a:cubicBezTo>
                    <a:lnTo>
                      <a:pt x="3579" y="4686"/>
                    </a:lnTo>
                    <a:cubicBezTo>
                      <a:pt x="3581" y="4666"/>
                      <a:pt x="3630" y="4650"/>
                      <a:pt x="3650" y="4643"/>
                    </a:cubicBezTo>
                    <a:lnTo>
                      <a:pt x="3650" y="4643"/>
                    </a:lnTo>
                    <a:cubicBezTo>
                      <a:pt x="3657" y="4678"/>
                      <a:pt x="3690" y="4707"/>
                      <a:pt x="3639" y="4707"/>
                    </a:cubicBezTo>
                    <a:cubicBezTo>
                      <a:pt x="3629" y="4707"/>
                      <a:pt x="3615" y="4707"/>
                      <a:pt x="3597" y="4704"/>
                    </a:cubicBezTo>
                    <a:cubicBezTo>
                      <a:pt x="3587" y="4699"/>
                      <a:pt x="3583" y="4696"/>
                      <a:pt x="3579" y="4689"/>
                    </a:cubicBezTo>
                    <a:lnTo>
                      <a:pt x="3579" y="4689"/>
                    </a:lnTo>
                    <a:cubicBezTo>
                      <a:pt x="3605" y="4820"/>
                      <a:pt x="3375" y="4728"/>
                      <a:pt x="3562" y="4873"/>
                    </a:cubicBezTo>
                    <a:cubicBezTo>
                      <a:pt x="3576" y="4845"/>
                      <a:pt x="3615" y="4817"/>
                      <a:pt x="3654" y="4817"/>
                    </a:cubicBezTo>
                    <a:cubicBezTo>
                      <a:pt x="3675" y="4817"/>
                      <a:pt x="3693" y="4823"/>
                      <a:pt x="3711" y="4841"/>
                    </a:cubicBezTo>
                    <a:cubicBezTo>
                      <a:pt x="3682" y="4866"/>
                      <a:pt x="3650" y="4880"/>
                      <a:pt x="3626" y="4895"/>
                    </a:cubicBezTo>
                    <a:cubicBezTo>
                      <a:pt x="3629" y="4898"/>
                      <a:pt x="3633" y="4901"/>
                      <a:pt x="3636" y="4901"/>
                    </a:cubicBezTo>
                    <a:cubicBezTo>
                      <a:pt x="3639" y="4901"/>
                      <a:pt x="3643" y="4898"/>
                      <a:pt x="3647" y="4895"/>
                    </a:cubicBezTo>
                    <a:cubicBezTo>
                      <a:pt x="3650" y="4890"/>
                      <a:pt x="3654" y="4887"/>
                      <a:pt x="3661" y="4887"/>
                    </a:cubicBezTo>
                    <a:cubicBezTo>
                      <a:pt x="3664" y="4887"/>
                      <a:pt x="3668" y="4895"/>
                      <a:pt x="3675" y="4908"/>
                    </a:cubicBezTo>
                    <a:cubicBezTo>
                      <a:pt x="3643" y="4919"/>
                      <a:pt x="3569" y="4933"/>
                      <a:pt x="3527" y="4937"/>
                    </a:cubicBezTo>
                    <a:cubicBezTo>
                      <a:pt x="3512" y="4975"/>
                      <a:pt x="3491" y="5004"/>
                      <a:pt x="3466" y="5047"/>
                    </a:cubicBezTo>
                    <a:lnTo>
                      <a:pt x="3470" y="5047"/>
                    </a:lnTo>
                    <a:cubicBezTo>
                      <a:pt x="3488" y="5047"/>
                      <a:pt x="3509" y="5053"/>
                      <a:pt x="3494" y="5075"/>
                    </a:cubicBezTo>
                    <a:lnTo>
                      <a:pt x="3403" y="5124"/>
                    </a:lnTo>
                    <a:lnTo>
                      <a:pt x="3409" y="5124"/>
                    </a:lnTo>
                    <a:cubicBezTo>
                      <a:pt x="3438" y="5124"/>
                      <a:pt x="3456" y="5163"/>
                      <a:pt x="3452" y="5202"/>
                    </a:cubicBezTo>
                    <a:cubicBezTo>
                      <a:pt x="3442" y="5238"/>
                      <a:pt x="3417" y="5248"/>
                      <a:pt x="3385" y="5248"/>
                    </a:cubicBezTo>
                    <a:cubicBezTo>
                      <a:pt x="3360" y="5248"/>
                      <a:pt x="3336" y="5244"/>
                      <a:pt x="3311" y="5238"/>
                    </a:cubicBezTo>
                    <a:cubicBezTo>
                      <a:pt x="3286" y="5230"/>
                      <a:pt x="3261" y="5227"/>
                      <a:pt x="3244" y="5227"/>
                    </a:cubicBezTo>
                    <a:cubicBezTo>
                      <a:pt x="3223" y="5227"/>
                      <a:pt x="3208" y="5238"/>
                      <a:pt x="3223" y="5280"/>
                    </a:cubicBezTo>
                    <a:cubicBezTo>
                      <a:pt x="3226" y="5266"/>
                      <a:pt x="3244" y="5277"/>
                      <a:pt x="3247" y="5259"/>
                    </a:cubicBezTo>
                    <a:lnTo>
                      <a:pt x="3265" y="5326"/>
                    </a:lnTo>
                    <a:cubicBezTo>
                      <a:pt x="3230" y="5305"/>
                      <a:pt x="3202" y="5294"/>
                      <a:pt x="3176" y="5294"/>
                    </a:cubicBezTo>
                    <a:cubicBezTo>
                      <a:pt x="3130" y="5294"/>
                      <a:pt x="3102" y="5322"/>
                      <a:pt x="3070" y="5354"/>
                    </a:cubicBezTo>
                    <a:cubicBezTo>
                      <a:pt x="3045" y="5390"/>
                      <a:pt x="3017" y="5418"/>
                      <a:pt x="2975" y="5418"/>
                    </a:cubicBezTo>
                    <a:cubicBezTo>
                      <a:pt x="2950" y="5418"/>
                      <a:pt x="2918" y="5407"/>
                      <a:pt x="2879" y="5375"/>
                    </a:cubicBezTo>
                    <a:lnTo>
                      <a:pt x="2879" y="5375"/>
                    </a:lnTo>
                    <a:cubicBezTo>
                      <a:pt x="2900" y="5429"/>
                      <a:pt x="2911" y="5442"/>
                      <a:pt x="2932" y="5442"/>
                    </a:cubicBezTo>
                    <a:cubicBezTo>
                      <a:pt x="2943" y="5442"/>
                      <a:pt x="2954" y="5439"/>
                      <a:pt x="2968" y="5435"/>
                    </a:cubicBezTo>
                    <a:cubicBezTo>
                      <a:pt x="2982" y="5435"/>
                      <a:pt x="3000" y="5432"/>
                      <a:pt x="3024" y="5432"/>
                    </a:cubicBezTo>
                    <a:cubicBezTo>
                      <a:pt x="3039" y="5432"/>
                      <a:pt x="3053" y="5432"/>
                      <a:pt x="3070" y="5435"/>
                    </a:cubicBezTo>
                    <a:lnTo>
                      <a:pt x="3081" y="5531"/>
                    </a:lnTo>
                    <a:cubicBezTo>
                      <a:pt x="3106" y="5517"/>
                      <a:pt x="3102" y="5485"/>
                      <a:pt x="3145" y="5474"/>
                    </a:cubicBezTo>
                    <a:lnTo>
                      <a:pt x="3145" y="5474"/>
                    </a:lnTo>
                    <a:cubicBezTo>
                      <a:pt x="3159" y="5574"/>
                      <a:pt x="3081" y="5595"/>
                      <a:pt x="3011" y="5595"/>
                    </a:cubicBezTo>
                    <a:cubicBezTo>
                      <a:pt x="2978" y="5595"/>
                      <a:pt x="2950" y="5591"/>
                      <a:pt x="2926" y="5587"/>
                    </a:cubicBezTo>
                    <a:lnTo>
                      <a:pt x="2926" y="5587"/>
                    </a:lnTo>
                    <a:cubicBezTo>
                      <a:pt x="2926" y="5641"/>
                      <a:pt x="3088" y="5697"/>
                      <a:pt x="2982" y="5739"/>
                    </a:cubicBezTo>
                    <a:cubicBezTo>
                      <a:pt x="2964" y="5750"/>
                      <a:pt x="2947" y="5754"/>
                      <a:pt x="2936" y="5754"/>
                    </a:cubicBezTo>
                    <a:cubicBezTo>
                      <a:pt x="2897" y="5754"/>
                      <a:pt x="2876" y="5722"/>
                      <a:pt x="2862" y="5690"/>
                    </a:cubicBezTo>
                    <a:cubicBezTo>
                      <a:pt x="2844" y="5659"/>
                      <a:pt x="2833" y="5626"/>
                      <a:pt x="2805" y="5626"/>
                    </a:cubicBezTo>
                    <a:cubicBezTo>
                      <a:pt x="2798" y="5626"/>
                      <a:pt x="2791" y="5626"/>
                      <a:pt x="2787" y="5630"/>
                    </a:cubicBezTo>
                    <a:lnTo>
                      <a:pt x="2833" y="5765"/>
                    </a:lnTo>
                    <a:cubicBezTo>
                      <a:pt x="2696" y="5768"/>
                      <a:pt x="2681" y="5878"/>
                      <a:pt x="2618" y="5948"/>
                    </a:cubicBezTo>
                    <a:cubicBezTo>
                      <a:pt x="2614" y="5951"/>
                      <a:pt x="2607" y="5951"/>
                      <a:pt x="2603" y="5951"/>
                    </a:cubicBezTo>
                    <a:cubicBezTo>
                      <a:pt x="2593" y="5951"/>
                      <a:pt x="2582" y="5945"/>
                      <a:pt x="2575" y="5938"/>
                    </a:cubicBezTo>
                    <a:lnTo>
                      <a:pt x="2568" y="5938"/>
                    </a:lnTo>
                    <a:cubicBezTo>
                      <a:pt x="2551" y="5980"/>
                      <a:pt x="2511" y="5990"/>
                      <a:pt x="2466" y="5990"/>
                    </a:cubicBezTo>
                    <a:cubicBezTo>
                      <a:pt x="2448" y="5990"/>
                      <a:pt x="2430" y="5987"/>
                      <a:pt x="2412" y="5987"/>
                    </a:cubicBezTo>
                    <a:cubicBezTo>
                      <a:pt x="2395" y="5987"/>
                      <a:pt x="2381" y="5984"/>
                      <a:pt x="2363" y="5984"/>
                    </a:cubicBezTo>
                    <a:cubicBezTo>
                      <a:pt x="2332" y="5984"/>
                      <a:pt x="2306" y="5990"/>
                      <a:pt x="2293" y="6012"/>
                    </a:cubicBezTo>
                    <a:cubicBezTo>
                      <a:pt x="2327" y="6029"/>
                      <a:pt x="2303" y="6104"/>
                      <a:pt x="2314" y="6136"/>
                    </a:cubicBezTo>
                    <a:lnTo>
                      <a:pt x="2172" y="6125"/>
                    </a:lnTo>
                    <a:lnTo>
                      <a:pt x="2172" y="6125"/>
                    </a:lnTo>
                    <a:cubicBezTo>
                      <a:pt x="2229" y="6136"/>
                      <a:pt x="2260" y="6199"/>
                      <a:pt x="2303" y="6253"/>
                    </a:cubicBezTo>
                    <a:cubicBezTo>
                      <a:pt x="2293" y="6256"/>
                      <a:pt x="2285" y="6259"/>
                      <a:pt x="2275" y="6259"/>
                    </a:cubicBezTo>
                    <a:cubicBezTo>
                      <a:pt x="2260" y="6259"/>
                      <a:pt x="2247" y="6256"/>
                      <a:pt x="2232" y="6253"/>
                    </a:cubicBezTo>
                    <a:cubicBezTo>
                      <a:pt x="2221" y="6248"/>
                      <a:pt x="2208" y="6245"/>
                      <a:pt x="2197" y="6245"/>
                    </a:cubicBezTo>
                    <a:lnTo>
                      <a:pt x="2190" y="6245"/>
                    </a:lnTo>
                    <a:cubicBezTo>
                      <a:pt x="2214" y="6263"/>
                      <a:pt x="2247" y="6277"/>
                      <a:pt x="2242" y="6320"/>
                    </a:cubicBezTo>
                    <a:cubicBezTo>
                      <a:pt x="2183" y="6305"/>
                      <a:pt x="2119" y="6284"/>
                      <a:pt x="2063" y="6259"/>
                    </a:cubicBezTo>
                    <a:cubicBezTo>
                      <a:pt x="2066" y="6248"/>
                      <a:pt x="2073" y="6242"/>
                      <a:pt x="2080" y="6231"/>
                    </a:cubicBezTo>
                    <a:lnTo>
                      <a:pt x="2080" y="6231"/>
                    </a:lnTo>
                    <a:cubicBezTo>
                      <a:pt x="2045" y="6235"/>
                      <a:pt x="1967" y="6227"/>
                      <a:pt x="1945" y="6299"/>
                    </a:cubicBezTo>
                    <a:cubicBezTo>
                      <a:pt x="1960" y="6327"/>
                      <a:pt x="1981" y="6344"/>
                      <a:pt x="2002" y="6369"/>
                    </a:cubicBezTo>
                    <a:cubicBezTo>
                      <a:pt x="2002" y="6330"/>
                      <a:pt x="2013" y="6316"/>
                      <a:pt x="2023" y="6316"/>
                    </a:cubicBezTo>
                    <a:cubicBezTo>
                      <a:pt x="2045" y="6316"/>
                      <a:pt x="2073" y="6348"/>
                      <a:pt x="2098" y="6380"/>
                    </a:cubicBezTo>
                    <a:cubicBezTo>
                      <a:pt x="2006" y="6401"/>
                      <a:pt x="2080" y="6401"/>
                      <a:pt x="2056" y="6472"/>
                    </a:cubicBezTo>
                    <a:cubicBezTo>
                      <a:pt x="2045" y="6475"/>
                      <a:pt x="2038" y="6475"/>
                      <a:pt x="2027" y="6475"/>
                    </a:cubicBezTo>
                    <a:cubicBezTo>
                      <a:pt x="1974" y="6475"/>
                      <a:pt x="1928" y="6405"/>
                      <a:pt x="1924" y="6344"/>
                    </a:cubicBezTo>
                    <a:cubicBezTo>
                      <a:pt x="1889" y="6376"/>
                      <a:pt x="1865" y="6397"/>
                      <a:pt x="1832" y="6397"/>
                    </a:cubicBezTo>
                    <a:cubicBezTo>
                      <a:pt x="1808" y="6397"/>
                      <a:pt x="1780" y="6387"/>
                      <a:pt x="1744" y="6366"/>
                    </a:cubicBezTo>
                    <a:lnTo>
                      <a:pt x="1744" y="6366"/>
                    </a:lnTo>
                    <a:lnTo>
                      <a:pt x="1787" y="6468"/>
                    </a:lnTo>
                    <a:lnTo>
                      <a:pt x="1787" y="6468"/>
                    </a:lnTo>
                    <a:lnTo>
                      <a:pt x="1709" y="6450"/>
                    </a:lnTo>
                    <a:lnTo>
                      <a:pt x="1709" y="6450"/>
                    </a:lnTo>
                    <a:lnTo>
                      <a:pt x="1797" y="6560"/>
                    </a:lnTo>
                    <a:cubicBezTo>
                      <a:pt x="1776" y="6578"/>
                      <a:pt x="1762" y="6585"/>
                      <a:pt x="1748" y="6585"/>
                    </a:cubicBezTo>
                    <a:cubicBezTo>
                      <a:pt x="1723" y="6585"/>
                      <a:pt x="1712" y="6557"/>
                      <a:pt x="1698" y="6524"/>
                    </a:cubicBezTo>
                    <a:cubicBezTo>
                      <a:pt x="1687" y="6496"/>
                      <a:pt x="1670" y="6468"/>
                      <a:pt x="1638" y="6468"/>
                    </a:cubicBezTo>
                    <a:cubicBezTo>
                      <a:pt x="1627" y="6468"/>
                      <a:pt x="1610" y="6472"/>
                      <a:pt x="1589" y="6486"/>
                    </a:cubicBezTo>
                    <a:lnTo>
                      <a:pt x="1606" y="6574"/>
                    </a:lnTo>
                    <a:cubicBezTo>
                      <a:pt x="1557" y="6557"/>
                      <a:pt x="1521" y="6478"/>
                      <a:pt x="1493" y="6478"/>
                    </a:cubicBezTo>
                    <a:cubicBezTo>
                      <a:pt x="1483" y="6478"/>
                      <a:pt x="1472" y="6489"/>
                      <a:pt x="1465" y="6521"/>
                    </a:cubicBezTo>
                    <a:cubicBezTo>
                      <a:pt x="1401" y="6482"/>
                      <a:pt x="1529" y="6383"/>
                      <a:pt x="1415" y="6383"/>
                    </a:cubicBezTo>
                    <a:lnTo>
                      <a:pt x="1408" y="6383"/>
                    </a:lnTo>
                    <a:cubicBezTo>
                      <a:pt x="1390" y="6433"/>
                      <a:pt x="1348" y="6475"/>
                      <a:pt x="1305" y="6496"/>
                    </a:cubicBezTo>
                    <a:cubicBezTo>
                      <a:pt x="1266" y="6465"/>
                      <a:pt x="1313" y="6401"/>
                      <a:pt x="1344" y="6397"/>
                    </a:cubicBezTo>
                    <a:cubicBezTo>
                      <a:pt x="1338" y="6394"/>
                      <a:pt x="1334" y="6394"/>
                      <a:pt x="1330" y="6394"/>
                    </a:cubicBezTo>
                    <a:cubicBezTo>
                      <a:pt x="1260" y="6394"/>
                      <a:pt x="1235" y="6454"/>
                      <a:pt x="1214" y="6514"/>
                    </a:cubicBezTo>
                    <a:cubicBezTo>
                      <a:pt x="1196" y="6574"/>
                      <a:pt x="1178" y="6630"/>
                      <a:pt x="1129" y="6630"/>
                    </a:cubicBezTo>
                    <a:cubicBezTo>
                      <a:pt x="1111" y="6630"/>
                      <a:pt x="1090" y="6624"/>
                      <a:pt x="1062" y="6609"/>
                    </a:cubicBezTo>
                    <a:cubicBezTo>
                      <a:pt x="1118" y="6539"/>
                      <a:pt x="1005" y="6436"/>
                      <a:pt x="1150" y="6429"/>
                    </a:cubicBezTo>
                    <a:cubicBezTo>
                      <a:pt x="1139" y="6422"/>
                      <a:pt x="1132" y="6422"/>
                      <a:pt x="1125" y="6422"/>
                    </a:cubicBezTo>
                    <a:cubicBezTo>
                      <a:pt x="1104" y="6422"/>
                      <a:pt x="1080" y="6439"/>
                      <a:pt x="1058" y="6457"/>
                    </a:cubicBezTo>
                    <a:cubicBezTo>
                      <a:pt x="1033" y="6475"/>
                      <a:pt x="1008" y="6493"/>
                      <a:pt x="984" y="6493"/>
                    </a:cubicBezTo>
                    <a:cubicBezTo>
                      <a:pt x="969" y="6493"/>
                      <a:pt x="952" y="6486"/>
                      <a:pt x="938" y="6465"/>
                    </a:cubicBezTo>
                    <a:lnTo>
                      <a:pt x="938" y="6465"/>
                    </a:lnTo>
                    <a:lnTo>
                      <a:pt x="987" y="6581"/>
                    </a:lnTo>
                    <a:cubicBezTo>
                      <a:pt x="959" y="6581"/>
                      <a:pt x="931" y="6539"/>
                      <a:pt x="913" y="6521"/>
                    </a:cubicBezTo>
                    <a:lnTo>
                      <a:pt x="913" y="6521"/>
                    </a:lnTo>
                    <a:lnTo>
                      <a:pt x="917" y="6617"/>
                    </a:lnTo>
                    <a:cubicBezTo>
                      <a:pt x="980" y="6726"/>
                      <a:pt x="1051" y="6826"/>
                      <a:pt x="1118" y="6927"/>
                    </a:cubicBezTo>
                    <a:cubicBezTo>
                      <a:pt x="1125" y="6935"/>
                      <a:pt x="1132" y="6942"/>
                      <a:pt x="1139" y="6953"/>
                    </a:cubicBezTo>
                    <a:cubicBezTo>
                      <a:pt x="1221" y="7055"/>
                      <a:pt x="1305" y="7151"/>
                      <a:pt x="1394" y="7253"/>
                    </a:cubicBezTo>
                    <a:cubicBezTo>
                      <a:pt x="1521" y="7229"/>
                      <a:pt x="1645" y="7200"/>
                      <a:pt x="1765" y="7179"/>
                    </a:cubicBezTo>
                    <a:cubicBezTo>
                      <a:pt x="1741" y="7066"/>
                      <a:pt x="2013" y="7097"/>
                      <a:pt x="1939" y="6938"/>
                    </a:cubicBezTo>
                    <a:lnTo>
                      <a:pt x="1939" y="6938"/>
                    </a:lnTo>
                    <a:lnTo>
                      <a:pt x="1928" y="6956"/>
                    </a:lnTo>
                    <a:lnTo>
                      <a:pt x="1921" y="6956"/>
                    </a:lnTo>
                    <a:cubicBezTo>
                      <a:pt x="1886" y="6956"/>
                      <a:pt x="1882" y="6924"/>
                      <a:pt x="1900" y="6889"/>
                    </a:cubicBezTo>
                    <a:cubicBezTo>
                      <a:pt x="1914" y="6857"/>
                      <a:pt x="1945" y="6821"/>
                      <a:pt x="1981" y="6821"/>
                    </a:cubicBezTo>
                    <a:lnTo>
                      <a:pt x="1984" y="6821"/>
                    </a:lnTo>
                    <a:cubicBezTo>
                      <a:pt x="1932" y="6893"/>
                      <a:pt x="2165" y="6956"/>
                      <a:pt x="2002" y="7023"/>
                    </a:cubicBezTo>
                    <a:cubicBezTo>
                      <a:pt x="2051" y="7041"/>
                      <a:pt x="2105" y="7055"/>
                      <a:pt x="2154" y="7066"/>
                    </a:cubicBezTo>
                    <a:cubicBezTo>
                      <a:pt x="2204" y="7133"/>
                      <a:pt x="2247" y="7161"/>
                      <a:pt x="2293" y="7161"/>
                    </a:cubicBezTo>
                    <a:cubicBezTo>
                      <a:pt x="2342" y="7161"/>
                      <a:pt x="2391" y="7129"/>
                      <a:pt x="2444" y="7090"/>
                    </a:cubicBezTo>
                    <a:cubicBezTo>
                      <a:pt x="2536" y="7017"/>
                      <a:pt x="2618" y="6893"/>
                      <a:pt x="2748" y="6889"/>
                    </a:cubicBezTo>
                    <a:cubicBezTo>
                      <a:pt x="2730" y="6885"/>
                      <a:pt x="2713" y="6878"/>
                      <a:pt x="2706" y="6868"/>
                    </a:cubicBezTo>
                    <a:cubicBezTo>
                      <a:pt x="2936" y="6864"/>
                      <a:pt x="3028" y="6571"/>
                      <a:pt x="3088" y="6571"/>
                    </a:cubicBezTo>
                    <a:lnTo>
                      <a:pt x="3091" y="6571"/>
                    </a:lnTo>
                    <a:lnTo>
                      <a:pt x="3053" y="6489"/>
                    </a:lnTo>
                    <a:lnTo>
                      <a:pt x="3053" y="6489"/>
                    </a:lnTo>
                    <a:cubicBezTo>
                      <a:pt x="3095" y="6493"/>
                      <a:pt x="3134" y="6496"/>
                      <a:pt x="3166" y="6496"/>
                    </a:cubicBezTo>
                    <a:cubicBezTo>
                      <a:pt x="3282" y="6496"/>
                      <a:pt x="3321" y="6465"/>
                      <a:pt x="3403" y="6320"/>
                    </a:cubicBezTo>
                    <a:cubicBezTo>
                      <a:pt x="3388" y="6312"/>
                      <a:pt x="3353" y="6305"/>
                      <a:pt x="3364" y="6277"/>
                    </a:cubicBezTo>
                    <a:lnTo>
                      <a:pt x="3364" y="6277"/>
                    </a:lnTo>
                    <a:cubicBezTo>
                      <a:pt x="3392" y="6281"/>
                      <a:pt x="3420" y="6284"/>
                      <a:pt x="3448" y="6284"/>
                    </a:cubicBezTo>
                    <a:cubicBezTo>
                      <a:pt x="3502" y="6284"/>
                      <a:pt x="3558" y="6266"/>
                      <a:pt x="3611" y="6196"/>
                    </a:cubicBezTo>
                    <a:lnTo>
                      <a:pt x="3590" y="6181"/>
                    </a:lnTo>
                    <a:lnTo>
                      <a:pt x="3739" y="6029"/>
                    </a:lnTo>
                    <a:cubicBezTo>
                      <a:pt x="3633" y="5941"/>
                      <a:pt x="3718" y="5902"/>
                      <a:pt x="3802" y="5845"/>
                    </a:cubicBezTo>
                    <a:cubicBezTo>
                      <a:pt x="3897" y="5793"/>
                      <a:pt x="3993" y="5715"/>
                      <a:pt x="3881" y="5612"/>
                    </a:cubicBezTo>
                    <a:lnTo>
                      <a:pt x="3887" y="5612"/>
                    </a:lnTo>
                    <a:cubicBezTo>
                      <a:pt x="3976" y="5612"/>
                      <a:pt x="4067" y="5502"/>
                      <a:pt x="4142" y="5457"/>
                    </a:cubicBezTo>
                    <a:cubicBezTo>
                      <a:pt x="4127" y="5450"/>
                      <a:pt x="4121" y="5439"/>
                      <a:pt x="4117" y="5429"/>
                    </a:cubicBezTo>
                    <a:cubicBezTo>
                      <a:pt x="4294" y="5425"/>
                      <a:pt x="4173" y="5192"/>
                      <a:pt x="4230" y="5120"/>
                    </a:cubicBezTo>
                    <a:cubicBezTo>
                      <a:pt x="4248" y="5110"/>
                      <a:pt x="4262" y="5103"/>
                      <a:pt x="4273" y="5103"/>
                    </a:cubicBezTo>
                    <a:cubicBezTo>
                      <a:pt x="4305" y="5103"/>
                      <a:pt x="4333" y="5131"/>
                      <a:pt x="4354" y="5163"/>
                    </a:cubicBezTo>
                    <a:cubicBezTo>
                      <a:pt x="4287" y="5018"/>
                      <a:pt x="4591" y="4895"/>
                      <a:pt x="4563" y="4834"/>
                    </a:cubicBezTo>
                    <a:cubicBezTo>
                      <a:pt x="4581" y="4742"/>
                      <a:pt x="4464" y="4771"/>
                      <a:pt x="4411" y="4728"/>
                    </a:cubicBezTo>
                    <a:cubicBezTo>
                      <a:pt x="4425" y="4699"/>
                      <a:pt x="4449" y="4689"/>
                      <a:pt x="4475" y="4689"/>
                    </a:cubicBezTo>
                    <a:cubicBezTo>
                      <a:pt x="4492" y="4689"/>
                      <a:pt x="4513" y="4693"/>
                      <a:pt x="4531" y="4699"/>
                    </a:cubicBezTo>
                    <a:cubicBezTo>
                      <a:pt x="4552" y="4707"/>
                      <a:pt x="4566" y="4711"/>
                      <a:pt x="4581" y="4711"/>
                    </a:cubicBezTo>
                    <a:cubicBezTo>
                      <a:pt x="4605" y="4711"/>
                      <a:pt x="4612" y="4693"/>
                      <a:pt x="4588" y="4622"/>
                    </a:cubicBezTo>
                    <a:lnTo>
                      <a:pt x="4588" y="4622"/>
                    </a:lnTo>
                    <a:cubicBezTo>
                      <a:pt x="4576" y="4632"/>
                      <a:pt x="4559" y="4657"/>
                      <a:pt x="4545" y="4657"/>
                    </a:cubicBezTo>
                    <a:cubicBezTo>
                      <a:pt x="4542" y="4657"/>
                      <a:pt x="4538" y="4654"/>
                      <a:pt x="4538" y="4650"/>
                    </a:cubicBezTo>
                    <a:cubicBezTo>
                      <a:pt x="4527" y="4576"/>
                      <a:pt x="4241" y="4399"/>
                      <a:pt x="4308" y="4353"/>
                    </a:cubicBezTo>
                    <a:lnTo>
                      <a:pt x="4308" y="4353"/>
                    </a:lnTo>
                    <a:lnTo>
                      <a:pt x="4357" y="4402"/>
                    </a:lnTo>
                    <a:cubicBezTo>
                      <a:pt x="4446" y="4301"/>
                      <a:pt x="4163" y="4113"/>
                      <a:pt x="4351" y="4113"/>
                    </a:cubicBezTo>
                    <a:lnTo>
                      <a:pt x="4357" y="4113"/>
                    </a:lnTo>
                    <a:lnTo>
                      <a:pt x="4446" y="4127"/>
                    </a:lnTo>
                    <a:cubicBezTo>
                      <a:pt x="4347" y="3919"/>
                      <a:pt x="4485" y="4049"/>
                      <a:pt x="4390" y="3844"/>
                    </a:cubicBezTo>
                    <a:lnTo>
                      <a:pt x="4375" y="3841"/>
                    </a:lnTo>
                    <a:cubicBezTo>
                      <a:pt x="4397" y="3759"/>
                      <a:pt x="4284" y="3717"/>
                      <a:pt x="4425" y="3671"/>
                    </a:cubicBezTo>
                    <a:lnTo>
                      <a:pt x="4442" y="3695"/>
                    </a:lnTo>
                    <a:cubicBezTo>
                      <a:pt x="4453" y="3586"/>
                      <a:pt x="4439" y="3575"/>
                      <a:pt x="4421" y="3465"/>
                    </a:cubicBezTo>
                    <a:cubicBezTo>
                      <a:pt x="4439" y="3459"/>
                      <a:pt x="4457" y="3398"/>
                      <a:pt x="4425" y="3384"/>
                    </a:cubicBezTo>
                    <a:cubicBezTo>
                      <a:pt x="4545" y="3367"/>
                      <a:pt x="4436" y="3119"/>
                      <a:pt x="4421" y="3073"/>
                    </a:cubicBezTo>
                    <a:cubicBezTo>
                      <a:pt x="4421" y="3119"/>
                      <a:pt x="4403" y="3134"/>
                      <a:pt x="4382" y="3134"/>
                    </a:cubicBezTo>
                    <a:cubicBezTo>
                      <a:pt x="4361" y="3134"/>
                      <a:pt x="4336" y="3119"/>
                      <a:pt x="4312" y="3112"/>
                    </a:cubicBezTo>
                    <a:cubicBezTo>
                      <a:pt x="4400" y="3044"/>
                      <a:pt x="4400" y="3006"/>
                      <a:pt x="4308" y="2953"/>
                    </a:cubicBezTo>
                    <a:cubicBezTo>
                      <a:pt x="4453" y="2904"/>
                      <a:pt x="4605" y="2853"/>
                      <a:pt x="4570" y="2702"/>
                    </a:cubicBezTo>
                    <a:lnTo>
                      <a:pt x="4570" y="2702"/>
                    </a:lnTo>
                    <a:cubicBezTo>
                      <a:pt x="4559" y="2734"/>
                      <a:pt x="4552" y="2765"/>
                      <a:pt x="4520" y="2765"/>
                    </a:cubicBezTo>
                    <a:cubicBezTo>
                      <a:pt x="4485" y="2755"/>
                      <a:pt x="4509" y="2719"/>
                      <a:pt x="4517" y="2698"/>
                    </a:cubicBezTo>
                    <a:cubicBezTo>
                      <a:pt x="4478" y="2698"/>
                      <a:pt x="4475" y="2744"/>
                      <a:pt x="4414" y="2747"/>
                    </a:cubicBezTo>
                    <a:cubicBezTo>
                      <a:pt x="4534" y="2610"/>
                      <a:pt x="4375" y="2578"/>
                      <a:pt x="4369" y="2426"/>
                    </a:cubicBezTo>
                    <a:cubicBezTo>
                      <a:pt x="4357" y="2458"/>
                      <a:pt x="4340" y="2465"/>
                      <a:pt x="4315" y="2465"/>
                    </a:cubicBezTo>
                    <a:cubicBezTo>
                      <a:pt x="4305" y="2465"/>
                      <a:pt x="4294" y="2465"/>
                      <a:pt x="4284" y="2461"/>
                    </a:cubicBezTo>
                    <a:lnTo>
                      <a:pt x="4248" y="2461"/>
                    </a:lnTo>
                    <a:cubicBezTo>
                      <a:pt x="4407" y="2387"/>
                      <a:pt x="4036" y="2344"/>
                      <a:pt x="4255" y="2302"/>
                    </a:cubicBezTo>
                    <a:cubicBezTo>
                      <a:pt x="4025" y="2104"/>
                      <a:pt x="3897" y="1691"/>
                      <a:pt x="3707" y="1691"/>
                    </a:cubicBezTo>
                    <a:lnTo>
                      <a:pt x="3693" y="1691"/>
                    </a:lnTo>
                    <a:cubicBezTo>
                      <a:pt x="3650" y="1691"/>
                      <a:pt x="3672" y="1585"/>
                      <a:pt x="3643" y="1546"/>
                    </a:cubicBezTo>
                    <a:lnTo>
                      <a:pt x="3597" y="1602"/>
                    </a:lnTo>
                    <a:cubicBezTo>
                      <a:pt x="3608" y="1411"/>
                      <a:pt x="3569" y="1492"/>
                      <a:pt x="3548" y="1283"/>
                    </a:cubicBezTo>
                    <a:cubicBezTo>
                      <a:pt x="3530" y="1386"/>
                      <a:pt x="3484" y="1400"/>
                      <a:pt x="3392" y="1400"/>
                    </a:cubicBezTo>
                    <a:lnTo>
                      <a:pt x="3388" y="1400"/>
                    </a:lnTo>
                    <a:cubicBezTo>
                      <a:pt x="3406" y="1337"/>
                      <a:pt x="3414" y="1277"/>
                      <a:pt x="3417" y="1220"/>
                    </a:cubicBezTo>
                    <a:lnTo>
                      <a:pt x="3417" y="1220"/>
                    </a:lnTo>
                    <a:lnTo>
                      <a:pt x="3325" y="1283"/>
                    </a:lnTo>
                    <a:cubicBezTo>
                      <a:pt x="3321" y="1224"/>
                      <a:pt x="3275" y="1203"/>
                      <a:pt x="3226" y="1188"/>
                    </a:cubicBezTo>
                    <a:cubicBezTo>
                      <a:pt x="3251" y="1131"/>
                      <a:pt x="3236" y="1079"/>
                      <a:pt x="3215" y="1033"/>
                    </a:cubicBezTo>
                    <a:cubicBezTo>
                      <a:pt x="3176" y="973"/>
                      <a:pt x="3145" y="934"/>
                      <a:pt x="3155" y="895"/>
                    </a:cubicBezTo>
                    <a:lnTo>
                      <a:pt x="3155" y="895"/>
                    </a:lnTo>
                    <a:cubicBezTo>
                      <a:pt x="3130" y="912"/>
                      <a:pt x="3109" y="919"/>
                      <a:pt x="3095" y="919"/>
                    </a:cubicBezTo>
                    <a:cubicBezTo>
                      <a:pt x="3070" y="919"/>
                      <a:pt x="3060" y="901"/>
                      <a:pt x="3045" y="888"/>
                    </a:cubicBezTo>
                    <a:cubicBezTo>
                      <a:pt x="3035" y="870"/>
                      <a:pt x="3024" y="852"/>
                      <a:pt x="3006" y="852"/>
                    </a:cubicBezTo>
                    <a:cubicBezTo>
                      <a:pt x="2993" y="852"/>
                      <a:pt x="2978" y="859"/>
                      <a:pt x="2954" y="880"/>
                    </a:cubicBezTo>
                    <a:cubicBezTo>
                      <a:pt x="2950" y="852"/>
                      <a:pt x="2943" y="828"/>
                      <a:pt x="2936" y="803"/>
                    </a:cubicBezTo>
                    <a:cubicBezTo>
                      <a:pt x="2989" y="753"/>
                      <a:pt x="3039" y="700"/>
                      <a:pt x="2985" y="700"/>
                    </a:cubicBezTo>
                    <a:lnTo>
                      <a:pt x="2982" y="700"/>
                    </a:lnTo>
                    <a:lnTo>
                      <a:pt x="2975" y="693"/>
                    </a:lnTo>
                    <a:lnTo>
                      <a:pt x="2908" y="760"/>
                    </a:lnTo>
                    <a:cubicBezTo>
                      <a:pt x="2883" y="721"/>
                      <a:pt x="2841" y="682"/>
                      <a:pt x="2820" y="668"/>
                    </a:cubicBezTo>
                    <a:cubicBezTo>
                      <a:pt x="2830" y="668"/>
                      <a:pt x="2841" y="668"/>
                      <a:pt x="2848" y="661"/>
                    </a:cubicBezTo>
                    <a:lnTo>
                      <a:pt x="2848" y="661"/>
                    </a:lnTo>
                    <a:lnTo>
                      <a:pt x="2805" y="665"/>
                    </a:lnTo>
                    <a:cubicBezTo>
                      <a:pt x="2798" y="665"/>
                      <a:pt x="2791" y="668"/>
                      <a:pt x="2787" y="668"/>
                    </a:cubicBezTo>
                    <a:cubicBezTo>
                      <a:pt x="2756" y="668"/>
                      <a:pt x="2735" y="658"/>
                      <a:pt x="2717" y="622"/>
                    </a:cubicBezTo>
                    <a:cubicBezTo>
                      <a:pt x="2706" y="622"/>
                      <a:pt x="2696" y="626"/>
                      <a:pt x="2688" y="626"/>
                    </a:cubicBezTo>
                    <a:cubicBezTo>
                      <a:pt x="2603" y="626"/>
                      <a:pt x="2547" y="558"/>
                      <a:pt x="2490" y="488"/>
                    </a:cubicBezTo>
                    <a:cubicBezTo>
                      <a:pt x="2441" y="428"/>
                      <a:pt x="2384" y="379"/>
                      <a:pt x="2314" y="379"/>
                    </a:cubicBezTo>
                    <a:cubicBezTo>
                      <a:pt x="2285" y="379"/>
                      <a:pt x="2260" y="385"/>
                      <a:pt x="2229" y="400"/>
                    </a:cubicBezTo>
                    <a:cubicBezTo>
                      <a:pt x="2236" y="400"/>
                      <a:pt x="2242" y="396"/>
                      <a:pt x="2250" y="396"/>
                    </a:cubicBezTo>
                    <a:cubicBezTo>
                      <a:pt x="2275" y="396"/>
                      <a:pt x="2299" y="403"/>
                      <a:pt x="2296" y="428"/>
                    </a:cubicBezTo>
                    <a:cubicBezTo>
                      <a:pt x="2247" y="410"/>
                      <a:pt x="2197" y="407"/>
                      <a:pt x="2144" y="407"/>
                    </a:cubicBezTo>
                    <a:lnTo>
                      <a:pt x="2098" y="407"/>
                    </a:lnTo>
                    <a:cubicBezTo>
                      <a:pt x="2084" y="410"/>
                      <a:pt x="2066" y="410"/>
                      <a:pt x="2051" y="410"/>
                    </a:cubicBezTo>
                    <a:cubicBezTo>
                      <a:pt x="1992" y="410"/>
                      <a:pt x="1942" y="403"/>
                      <a:pt x="1907" y="368"/>
                    </a:cubicBezTo>
                    <a:lnTo>
                      <a:pt x="1932" y="283"/>
                    </a:lnTo>
                    <a:cubicBezTo>
                      <a:pt x="1839" y="222"/>
                      <a:pt x="1754" y="170"/>
                      <a:pt x="1670" y="163"/>
                    </a:cubicBezTo>
                    <a:lnTo>
                      <a:pt x="1681" y="70"/>
                    </a:lnTo>
                    <a:lnTo>
                      <a:pt x="1670" y="70"/>
                    </a:lnTo>
                    <a:cubicBezTo>
                      <a:pt x="1627" y="70"/>
                      <a:pt x="1568" y="53"/>
                      <a:pt x="1507" y="36"/>
                    </a:cubicBezTo>
                    <a:cubicBezTo>
                      <a:pt x="1447" y="18"/>
                      <a:pt x="1384" y="0"/>
                      <a:pt x="1327"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0"/>
              <p:cNvSpPr/>
              <p:nvPr/>
            </p:nvSpPr>
            <p:spPr>
              <a:xfrm flipH="1">
                <a:off x="1598212" y="1957693"/>
                <a:ext cx="1453" cy="349"/>
              </a:xfrm>
              <a:custGeom>
                <a:avLst/>
                <a:gdLst/>
                <a:ahLst/>
                <a:cxnLst/>
                <a:rect l="l" t="t" r="r" b="b"/>
                <a:pathLst>
                  <a:path w="50" h="12" extrusionOk="0">
                    <a:moveTo>
                      <a:pt x="0" y="1"/>
                    </a:moveTo>
                    <a:cubicBezTo>
                      <a:pt x="1" y="1"/>
                      <a:pt x="1" y="2"/>
                      <a:pt x="1" y="2"/>
                    </a:cubicBezTo>
                    <a:lnTo>
                      <a:pt x="1" y="2"/>
                    </a:lnTo>
                    <a:cubicBezTo>
                      <a:pt x="1" y="2"/>
                      <a:pt x="1" y="1"/>
                      <a:pt x="0" y="1"/>
                    </a:cubicBezTo>
                    <a:close/>
                    <a:moveTo>
                      <a:pt x="49" y="1"/>
                    </a:moveTo>
                    <a:cubicBezTo>
                      <a:pt x="39" y="1"/>
                      <a:pt x="28" y="5"/>
                      <a:pt x="18" y="5"/>
                    </a:cubicBezTo>
                    <a:cubicBezTo>
                      <a:pt x="11" y="5"/>
                      <a:pt x="5" y="5"/>
                      <a:pt x="1" y="2"/>
                    </a:cubicBezTo>
                    <a:lnTo>
                      <a:pt x="1" y="2"/>
                    </a:lnTo>
                    <a:cubicBezTo>
                      <a:pt x="8" y="9"/>
                      <a:pt x="18" y="12"/>
                      <a:pt x="25" y="12"/>
                    </a:cubicBezTo>
                    <a:cubicBezTo>
                      <a:pt x="32" y="12"/>
                      <a:pt x="43" y="9"/>
                      <a:pt x="4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0"/>
              <p:cNvSpPr/>
              <p:nvPr/>
            </p:nvSpPr>
            <p:spPr>
              <a:xfrm flipH="1">
                <a:off x="1638910" y="1903652"/>
                <a:ext cx="349" cy="1163"/>
              </a:xfrm>
              <a:custGeom>
                <a:avLst/>
                <a:gdLst/>
                <a:ahLst/>
                <a:cxnLst/>
                <a:rect l="l" t="t" r="r" b="b"/>
                <a:pathLst>
                  <a:path w="12" h="40" extrusionOk="0">
                    <a:moveTo>
                      <a:pt x="1" y="0"/>
                    </a:moveTo>
                    <a:lnTo>
                      <a:pt x="1" y="0"/>
                    </a:lnTo>
                    <a:cubicBezTo>
                      <a:pt x="4" y="14"/>
                      <a:pt x="8" y="28"/>
                      <a:pt x="11" y="39"/>
                    </a:cubicBezTo>
                    <a:cubicBezTo>
                      <a:pt x="11" y="28"/>
                      <a:pt x="11" y="18"/>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0"/>
              <p:cNvSpPr/>
              <p:nvPr/>
            </p:nvSpPr>
            <p:spPr>
              <a:xfrm flipH="1">
                <a:off x="1613532" y="2013449"/>
                <a:ext cx="2500" cy="2267"/>
              </a:xfrm>
              <a:custGeom>
                <a:avLst/>
                <a:gdLst/>
                <a:ahLst/>
                <a:cxnLst/>
                <a:rect l="l" t="t" r="r" b="b"/>
                <a:pathLst>
                  <a:path w="86" h="78" extrusionOk="0">
                    <a:moveTo>
                      <a:pt x="4" y="0"/>
                    </a:moveTo>
                    <a:lnTo>
                      <a:pt x="1" y="14"/>
                    </a:lnTo>
                    <a:lnTo>
                      <a:pt x="85" y="78"/>
                    </a:ln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0"/>
              <p:cNvSpPr/>
              <p:nvPr/>
            </p:nvSpPr>
            <p:spPr>
              <a:xfrm flipH="1">
                <a:off x="1392106" y="2068682"/>
                <a:ext cx="34041" cy="34419"/>
              </a:xfrm>
              <a:custGeom>
                <a:avLst/>
                <a:gdLst/>
                <a:ahLst/>
                <a:cxnLst/>
                <a:rect l="l" t="t" r="r" b="b"/>
                <a:pathLst>
                  <a:path w="1171" h="1184" extrusionOk="0">
                    <a:moveTo>
                      <a:pt x="595" y="0"/>
                    </a:moveTo>
                    <a:cubicBezTo>
                      <a:pt x="567" y="0"/>
                      <a:pt x="539" y="2"/>
                      <a:pt x="510" y="7"/>
                    </a:cubicBezTo>
                    <a:cubicBezTo>
                      <a:pt x="209" y="49"/>
                      <a:pt x="0" y="416"/>
                      <a:pt x="209" y="675"/>
                    </a:cubicBezTo>
                    <a:cubicBezTo>
                      <a:pt x="278" y="759"/>
                      <a:pt x="368" y="796"/>
                      <a:pt x="455" y="796"/>
                    </a:cubicBezTo>
                    <a:cubicBezTo>
                      <a:pt x="614" y="796"/>
                      <a:pt x="766" y="674"/>
                      <a:pt x="782" y="487"/>
                    </a:cubicBezTo>
                    <a:cubicBezTo>
                      <a:pt x="782" y="472"/>
                      <a:pt x="768" y="464"/>
                      <a:pt x="755" y="464"/>
                    </a:cubicBezTo>
                    <a:cubicBezTo>
                      <a:pt x="746" y="464"/>
                      <a:pt x="737" y="468"/>
                      <a:pt x="733" y="477"/>
                    </a:cubicBezTo>
                    <a:cubicBezTo>
                      <a:pt x="686" y="568"/>
                      <a:pt x="605" y="606"/>
                      <a:pt x="527" y="606"/>
                    </a:cubicBezTo>
                    <a:cubicBezTo>
                      <a:pt x="388" y="606"/>
                      <a:pt x="260" y="483"/>
                      <a:pt x="358" y="325"/>
                    </a:cubicBezTo>
                    <a:cubicBezTo>
                      <a:pt x="403" y="252"/>
                      <a:pt x="471" y="222"/>
                      <a:pt x="543" y="222"/>
                    </a:cubicBezTo>
                    <a:cubicBezTo>
                      <a:pt x="645" y="222"/>
                      <a:pt x="754" y="281"/>
                      <a:pt x="814" y="356"/>
                    </a:cubicBezTo>
                    <a:cubicBezTo>
                      <a:pt x="898" y="462"/>
                      <a:pt x="945" y="625"/>
                      <a:pt x="898" y="756"/>
                    </a:cubicBezTo>
                    <a:cubicBezTo>
                      <a:pt x="842" y="936"/>
                      <a:pt x="676" y="1028"/>
                      <a:pt x="531" y="1092"/>
                    </a:cubicBezTo>
                    <a:cubicBezTo>
                      <a:pt x="460" y="1120"/>
                      <a:pt x="410" y="1163"/>
                      <a:pt x="506" y="1177"/>
                    </a:cubicBezTo>
                    <a:cubicBezTo>
                      <a:pt x="535" y="1181"/>
                      <a:pt x="564" y="1183"/>
                      <a:pt x="593" y="1183"/>
                    </a:cubicBezTo>
                    <a:cubicBezTo>
                      <a:pt x="906" y="1183"/>
                      <a:pt x="1170" y="927"/>
                      <a:pt x="1164" y="593"/>
                    </a:cubicBezTo>
                    <a:cubicBezTo>
                      <a:pt x="1158" y="274"/>
                      <a:pt x="917" y="0"/>
                      <a:pt x="595" y="0"/>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0"/>
              <p:cNvSpPr/>
              <p:nvPr/>
            </p:nvSpPr>
            <p:spPr>
              <a:xfrm flipH="1">
                <a:off x="1566032" y="1699871"/>
                <a:ext cx="76832" cy="41454"/>
              </a:xfrm>
              <a:custGeom>
                <a:avLst/>
                <a:gdLst/>
                <a:ahLst/>
                <a:cxnLst/>
                <a:rect l="l" t="t" r="r" b="b"/>
                <a:pathLst>
                  <a:path w="2643" h="1426" extrusionOk="0">
                    <a:moveTo>
                      <a:pt x="2072" y="0"/>
                    </a:moveTo>
                    <a:cubicBezTo>
                      <a:pt x="1535" y="0"/>
                      <a:pt x="993" y="245"/>
                      <a:pt x="584" y="581"/>
                    </a:cubicBezTo>
                    <a:cubicBezTo>
                      <a:pt x="471" y="669"/>
                      <a:pt x="1" y="1112"/>
                      <a:pt x="231" y="1306"/>
                    </a:cubicBezTo>
                    <a:cubicBezTo>
                      <a:pt x="337" y="1395"/>
                      <a:pt x="454" y="1425"/>
                      <a:pt x="576" y="1425"/>
                    </a:cubicBezTo>
                    <a:cubicBezTo>
                      <a:pt x="725" y="1425"/>
                      <a:pt x="880" y="1379"/>
                      <a:pt x="1026" y="1337"/>
                    </a:cubicBezTo>
                    <a:cubicBezTo>
                      <a:pt x="1447" y="1221"/>
                      <a:pt x="1868" y="1104"/>
                      <a:pt x="2282" y="981"/>
                    </a:cubicBezTo>
                    <a:cubicBezTo>
                      <a:pt x="2448" y="934"/>
                      <a:pt x="2582" y="782"/>
                      <a:pt x="2618" y="616"/>
                    </a:cubicBezTo>
                    <a:cubicBezTo>
                      <a:pt x="2639" y="521"/>
                      <a:pt x="2642" y="439"/>
                      <a:pt x="2607" y="348"/>
                    </a:cubicBezTo>
                    <a:cubicBezTo>
                      <a:pt x="2526" y="128"/>
                      <a:pt x="2338" y="5"/>
                      <a:pt x="2105" y="1"/>
                    </a:cubicBezTo>
                    <a:cubicBezTo>
                      <a:pt x="2094" y="0"/>
                      <a:pt x="2083" y="0"/>
                      <a:pt x="2072"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0"/>
              <p:cNvSpPr/>
              <p:nvPr/>
            </p:nvSpPr>
            <p:spPr>
              <a:xfrm flipH="1">
                <a:off x="1308210" y="1691441"/>
                <a:ext cx="78663" cy="36105"/>
              </a:xfrm>
              <a:custGeom>
                <a:avLst/>
                <a:gdLst/>
                <a:ahLst/>
                <a:cxnLst/>
                <a:rect l="l" t="t" r="r" b="b"/>
                <a:pathLst>
                  <a:path w="2706" h="1242" extrusionOk="0">
                    <a:moveTo>
                      <a:pt x="742" y="0"/>
                    </a:moveTo>
                    <a:cubicBezTo>
                      <a:pt x="652" y="0"/>
                      <a:pt x="563" y="6"/>
                      <a:pt x="474" y="19"/>
                    </a:cubicBezTo>
                    <a:cubicBezTo>
                      <a:pt x="248" y="54"/>
                      <a:pt x="74" y="202"/>
                      <a:pt x="22" y="429"/>
                    </a:cubicBezTo>
                    <a:cubicBezTo>
                      <a:pt x="1" y="524"/>
                      <a:pt x="14" y="606"/>
                      <a:pt x="46" y="694"/>
                    </a:cubicBezTo>
                    <a:cubicBezTo>
                      <a:pt x="103" y="857"/>
                      <a:pt x="255" y="987"/>
                      <a:pt x="425" y="1016"/>
                    </a:cubicBezTo>
                    <a:cubicBezTo>
                      <a:pt x="853" y="1083"/>
                      <a:pt x="1287" y="1147"/>
                      <a:pt x="1719" y="1207"/>
                    </a:cubicBezTo>
                    <a:cubicBezTo>
                      <a:pt x="1832" y="1223"/>
                      <a:pt x="1951" y="1242"/>
                      <a:pt x="2065" y="1242"/>
                    </a:cubicBezTo>
                    <a:cubicBezTo>
                      <a:pt x="2227" y="1242"/>
                      <a:pt x="2381" y="1205"/>
                      <a:pt x="2501" y="1072"/>
                    </a:cubicBezTo>
                    <a:cubicBezTo>
                      <a:pt x="2706" y="853"/>
                      <a:pt x="2183" y="475"/>
                      <a:pt x="2062" y="401"/>
                    </a:cubicBezTo>
                    <a:cubicBezTo>
                      <a:pt x="1674" y="161"/>
                      <a:pt x="1205" y="0"/>
                      <a:pt x="742"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0"/>
              <p:cNvSpPr/>
              <p:nvPr/>
            </p:nvSpPr>
            <p:spPr>
              <a:xfrm flipH="1">
                <a:off x="1321088" y="1789203"/>
                <a:ext cx="58169" cy="75931"/>
              </a:xfrm>
              <a:custGeom>
                <a:avLst/>
                <a:gdLst/>
                <a:ahLst/>
                <a:cxnLst/>
                <a:rect l="l" t="t" r="r" b="b"/>
                <a:pathLst>
                  <a:path w="2001" h="2612" extrusionOk="0">
                    <a:moveTo>
                      <a:pt x="991" y="0"/>
                    </a:moveTo>
                    <a:cubicBezTo>
                      <a:pt x="980" y="0"/>
                      <a:pt x="969" y="1"/>
                      <a:pt x="958" y="1"/>
                    </a:cubicBezTo>
                    <a:cubicBezTo>
                      <a:pt x="237" y="30"/>
                      <a:pt x="0" y="794"/>
                      <a:pt x="60" y="1401"/>
                    </a:cubicBezTo>
                    <a:cubicBezTo>
                      <a:pt x="126" y="2075"/>
                      <a:pt x="417" y="2611"/>
                      <a:pt x="985" y="2611"/>
                    </a:cubicBezTo>
                    <a:cubicBezTo>
                      <a:pt x="996" y="2611"/>
                      <a:pt x="1007" y="2611"/>
                      <a:pt x="1019" y="2611"/>
                    </a:cubicBezTo>
                    <a:cubicBezTo>
                      <a:pt x="1563" y="2590"/>
                      <a:pt x="1924" y="2034"/>
                      <a:pt x="1963" y="1303"/>
                    </a:cubicBezTo>
                    <a:cubicBezTo>
                      <a:pt x="2001" y="590"/>
                      <a:pt x="1609" y="0"/>
                      <a:pt x="991"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0"/>
              <p:cNvSpPr/>
              <p:nvPr/>
            </p:nvSpPr>
            <p:spPr>
              <a:xfrm flipH="1">
                <a:off x="1296175" y="1778477"/>
                <a:ext cx="48925" cy="30291"/>
              </a:xfrm>
              <a:custGeom>
                <a:avLst/>
                <a:gdLst/>
                <a:ahLst/>
                <a:cxnLst/>
                <a:rect l="l" t="t" r="r" b="b"/>
                <a:pathLst>
                  <a:path w="1683" h="1042" extrusionOk="0">
                    <a:moveTo>
                      <a:pt x="1656" y="1"/>
                    </a:moveTo>
                    <a:cubicBezTo>
                      <a:pt x="1641" y="1"/>
                      <a:pt x="1622" y="16"/>
                      <a:pt x="1605" y="48"/>
                    </a:cubicBezTo>
                    <a:cubicBezTo>
                      <a:pt x="1467" y="335"/>
                      <a:pt x="1255" y="557"/>
                      <a:pt x="915" y="600"/>
                    </a:cubicBezTo>
                    <a:cubicBezTo>
                      <a:pt x="873" y="606"/>
                      <a:pt x="829" y="608"/>
                      <a:pt x="784" y="608"/>
                    </a:cubicBezTo>
                    <a:cubicBezTo>
                      <a:pt x="548" y="608"/>
                      <a:pt x="295" y="533"/>
                      <a:pt x="102" y="420"/>
                    </a:cubicBezTo>
                    <a:cubicBezTo>
                      <a:pt x="92" y="415"/>
                      <a:pt x="82" y="412"/>
                      <a:pt x="72" y="412"/>
                    </a:cubicBezTo>
                    <a:cubicBezTo>
                      <a:pt x="32" y="412"/>
                      <a:pt x="0" y="457"/>
                      <a:pt x="20" y="497"/>
                    </a:cubicBezTo>
                    <a:cubicBezTo>
                      <a:pt x="189" y="818"/>
                      <a:pt x="486" y="1041"/>
                      <a:pt x="842" y="1041"/>
                    </a:cubicBezTo>
                    <a:cubicBezTo>
                      <a:pt x="898" y="1041"/>
                      <a:pt x="955" y="1036"/>
                      <a:pt x="1014" y="1024"/>
                    </a:cubicBezTo>
                    <a:cubicBezTo>
                      <a:pt x="1481" y="936"/>
                      <a:pt x="1640" y="448"/>
                      <a:pt x="1679" y="52"/>
                    </a:cubicBezTo>
                    <a:cubicBezTo>
                      <a:pt x="1683" y="19"/>
                      <a:pt x="1672" y="1"/>
                      <a:pt x="1656"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0"/>
              <p:cNvSpPr/>
              <p:nvPr/>
            </p:nvSpPr>
            <p:spPr>
              <a:xfrm flipH="1">
                <a:off x="1559637" y="1799639"/>
                <a:ext cx="62966" cy="75233"/>
              </a:xfrm>
              <a:custGeom>
                <a:avLst/>
                <a:gdLst/>
                <a:ahLst/>
                <a:cxnLst/>
                <a:rect l="l" t="t" r="r" b="b"/>
                <a:pathLst>
                  <a:path w="2166" h="2588" extrusionOk="0">
                    <a:moveTo>
                      <a:pt x="1067" y="0"/>
                    </a:moveTo>
                    <a:cubicBezTo>
                      <a:pt x="1011" y="0"/>
                      <a:pt x="952" y="6"/>
                      <a:pt x="892" y="17"/>
                    </a:cubicBezTo>
                    <a:cubicBezTo>
                      <a:pt x="266" y="133"/>
                      <a:pt x="1" y="809"/>
                      <a:pt x="199" y="1509"/>
                    </a:cubicBezTo>
                    <a:cubicBezTo>
                      <a:pt x="381" y="2147"/>
                      <a:pt x="791" y="2588"/>
                      <a:pt x="1264" y="2588"/>
                    </a:cubicBezTo>
                    <a:cubicBezTo>
                      <a:pt x="1312" y="2588"/>
                      <a:pt x="1362" y="2583"/>
                      <a:pt x="1411" y="2573"/>
                    </a:cubicBezTo>
                    <a:cubicBezTo>
                      <a:pt x="1991" y="2467"/>
                      <a:pt x="2165" y="1866"/>
                      <a:pt x="2076" y="1184"/>
                    </a:cubicBezTo>
                    <a:cubicBezTo>
                      <a:pt x="2008" y="627"/>
                      <a:pt x="1668" y="0"/>
                      <a:pt x="1067"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0"/>
              <p:cNvSpPr/>
              <p:nvPr/>
            </p:nvSpPr>
            <p:spPr>
              <a:xfrm flipH="1">
                <a:off x="1602311" y="1801616"/>
                <a:ext cx="50553" cy="24971"/>
              </a:xfrm>
              <a:custGeom>
                <a:avLst/>
                <a:gdLst/>
                <a:ahLst/>
                <a:cxnLst/>
                <a:rect l="l" t="t" r="r" b="b"/>
                <a:pathLst>
                  <a:path w="1739" h="859" extrusionOk="0">
                    <a:moveTo>
                      <a:pt x="30" y="1"/>
                    </a:moveTo>
                    <a:cubicBezTo>
                      <a:pt x="10" y="1"/>
                      <a:pt x="0" y="22"/>
                      <a:pt x="12" y="59"/>
                    </a:cubicBezTo>
                    <a:cubicBezTo>
                      <a:pt x="137" y="426"/>
                      <a:pt x="391" y="859"/>
                      <a:pt x="851" y="859"/>
                    </a:cubicBezTo>
                    <a:cubicBezTo>
                      <a:pt x="860" y="859"/>
                      <a:pt x="869" y="858"/>
                      <a:pt x="879" y="858"/>
                    </a:cubicBezTo>
                    <a:cubicBezTo>
                      <a:pt x="1318" y="844"/>
                      <a:pt x="1621" y="529"/>
                      <a:pt x="1728" y="126"/>
                    </a:cubicBezTo>
                    <a:cubicBezTo>
                      <a:pt x="1738" y="87"/>
                      <a:pt x="1706" y="51"/>
                      <a:pt x="1671" y="51"/>
                    </a:cubicBezTo>
                    <a:cubicBezTo>
                      <a:pt x="1659" y="51"/>
                      <a:pt x="1647" y="55"/>
                      <a:pt x="1636" y="65"/>
                    </a:cubicBezTo>
                    <a:cubicBezTo>
                      <a:pt x="1441" y="250"/>
                      <a:pt x="1148" y="398"/>
                      <a:pt x="882" y="423"/>
                    </a:cubicBezTo>
                    <a:cubicBezTo>
                      <a:pt x="853" y="425"/>
                      <a:pt x="825" y="427"/>
                      <a:pt x="798" y="427"/>
                    </a:cubicBezTo>
                    <a:cubicBezTo>
                      <a:pt x="494" y="427"/>
                      <a:pt x="265" y="268"/>
                      <a:pt x="87" y="41"/>
                    </a:cubicBezTo>
                    <a:cubicBezTo>
                      <a:pt x="65" y="13"/>
                      <a:pt x="45" y="1"/>
                      <a:pt x="30"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0"/>
              <p:cNvSpPr/>
              <p:nvPr/>
            </p:nvSpPr>
            <p:spPr>
              <a:xfrm>
                <a:off x="1153475" y="1863650"/>
                <a:ext cx="176400" cy="176400"/>
              </a:xfrm>
              <a:prstGeom prst="ellipse">
                <a:avLst/>
              </a:pr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3" name="Google Shape;6023;p60"/>
            <p:cNvSpPr/>
            <p:nvPr/>
          </p:nvSpPr>
          <p:spPr>
            <a:xfrm>
              <a:off x="6219208" y="2106634"/>
              <a:ext cx="31746" cy="80983"/>
            </a:xfrm>
            <a:custGeom>
              <a:avLst/>
              <a:gdLst/>
              <a:ahLst/>
              <a:cxnLst/>
              <a:rect l="l" t="t" r="r" b="b"/>
              <a:pathLst>
                <a:path w="1118" h="2852" extrusionOk="0">
                  <a:moveTo>
                    <a:pt x="754" y="0"/>
                  </a:moveTo>
                  <a:cubicBezTo>
                    <a:pt x="750" y="0"/>
                    <a:pt x="745" y="1"/>
                    <a:pt x="740" y="2"/>
                  </a:cubicBezTo>
                  <a:cubicBezTo>
                    <a:pt x="304" y="83"/>
                    <a:pt x="0" y="2718"/>
                    <a:pt x="0" y="2718"/>
                  </a:cubicBezTo>
                  <a:cubicBezTo>
                    <a:pt x="55" y="2810"/>
                    <a:pt x="111" y="2851"/>
                    <a:pt x="168" y="2851"/>
                  </a:cubicBezTo>
                  <a:cubicBezTo>
                    <a:pt x="636" y="2851"/>
                    <a:pt x="1117" y="0"/>
                    <a:pt x="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0"/>
            <p:cNvSpPr/>
            <p:nvPr/>
          </p:nvSpPr>
          <p:spPr>
            <a:xfrm>
              <a:off x="6594249" y="2218680"/>
              <a:ext cx="31746" cy="81011"/>
            </a:xfrm>
            <a:custGeom>
              <a:avLst/>
              <a:gdLst/>
              <a:ahLst/>
              <a:cxnLst/>
              <a:rect l="l" t="t" r="r" b="b"/>
              <a:pathLst>
                <a:path w="1118" h="2853" extrusionOk="0">
                  <a:moveTo>
                    <a:pt x="751" y="0"/>
                  </a:moveTo>
                  <a:cubicBezTo>
                    <a:pt x="747" y="0"/>
                    <a:pt x="742" y="1"/>
                    <a:pt x="737" y="1"/>
                  </a:cubicBezTo>
                  <a:cubicBezTo>
                    <a:pt x="301" y="83"/>
                    <a:pt x="0" y="2717"/>
                    <a:pt x="0" y="2717"/>
                  </a:cubicBezTo>
                  <a:cubicBezTo>
                    <a:pt x="55" y="2811"/>
                    <a:pt x="111" y="2852"/>
                    <a:pt x="168" y="2852"/>
                  </a:cubicBezTo>
                  <a:cubicBezTo>
                    <a:pt x="637" y="2852"/>
                    <a:pt x="1117" y="0"/>
                    <a:pt x="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0"/>
            <p:cNvSpPr/>
            <p:nvPr/>
          </p:nvSpPr>
          <p:spPr>
            <a:xfrm>
              <a:off x="5676494" y="2196362"/>
              <a:ext cx="62838" cy="62838"/>
            </a:xfrm>
            <a:custGeom>
              <a:avLst/>
              <a:gdLst/>
              <a:ahLst/>
              <a:cxnLst/>
              <a:rect l="l" t="t" r="r" b="b"/>
              <a:pathLst>
                <a:path w="2213" h="2213" extrusionOk="0">
                  <a:moveTo>
                    <a:pt x="1108" y="0"/>
                  </a:moveTo>
                  <a:cubicBezTo>
                    <a:pt x="497" y="0"/>
                    <a:pt x="0" y="493"/>
                    <a:pt x="0" y="1104"/>
                  </a:cubicBezTo>
                  <a:cubicBezTo>
                    <a:pt x="0" y="1717"/>
                    <a:pt x="497" y="2213"/>
                    <a:pt x="1108" y="2213"/>
                  </a:cubicBezTo>
                  <a:cubicBezTo>
                    <a:pt x="1720" y="2213"/>
                    <a:pt x="2213" y="1717"/>
                    <a:pt x="2213" y="1104"/>
                  </a:cubicBezTo>
                  <a:cubicBezTo>
                    <a:pt x="2213" y="493"/>
                    <a:pt x="1720" y="0"/>
                    <a:pt x="110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0"/>
            <p:cNvSpPr/>
            <p:nvPr/>
          </p:nvSpPr>
          <p:spPr>
            <a:xfrm>
              <a:off x="5836755" y="2165184"/>
              <a:ext cx="62867" cy="62952"/>
            </a:xfrm>
            <a:custGeom>
              <a:avLst/>
              <a:gdLst/>
              <a:ahLst/>
              <a:cxnLst/>
              <a:rect l="l" t="t" r="r" b="b"/>
              <a:pathLst>
                <a:path w="2214" h="2217" extrusionOk="0">
                  <a:moveTo>
                    <a:pt x="1106" y="0"/>
                  </a:moveTo>
                  <a:cubicBezTo>
                    <a:pt x="494" y="0"/>
                    <a:pt x="1" y="497"/>
                    <a:pt x="1" y="1108"/>
                  </a:cubicBezTo>
                  <a:cubicBezTo>
                    <a:pt x="1" y="1720"/>
                    <a:pt x="494" y="2216"/>
                    <a:pt x="1106" y="2216"/>
                  </a:cubicBezTo>
                  <a:cubicBezTo>
                    <a:pt x="1717" y="2216"/>
                    <a:pt x="2213" y="1720"/>
                    <a:pt x="2213" y="1108"/>
                  </a:cubicBezTo>
                  <a:cubicBezTo>
                    <a:pt x="2213" y="497"/>
                    <a:pt x="1717" y="0"/>
                    <a:pt x="1106"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0"/>
            <p:cNvSpPr/>
            <p:nvPr/>
          </p:nvSpPr>
          <p:spPr>
            <a:xfrm>
              <a:off x="6727365" y="2766846"/>
              <a:ext cx="49180" cy="174175"/>
            </a:xfrm>
            <a:custGeom>
              <a:avLst/>
              <a:gdLst/>
              <a:ahLst/>
              <a:cxnLst/>
              <a:rect l="l" t="t" r="r" b="b"/>
              <a:pathLst>
                <a:path w="1732" h="6134" extrusionOk="0">
                  <a:moveTo>
                    <a:pt x="784" y="1"/>
                  </a:moveTo>
                  <a:cubicBezTo>
                    <a:pt x="778" y="1"/>
                    <a:pt x="771" y="1"/>
                    <a:pt x="764" y="2"/>
                  </a:cubicBezTo>
                  <a:cubicBezTo>
                    <a:pt x="104" y="57"/>
                    <a:pt x="0" y="6133"/>
                    <a:pt x="693" y="6133"/>
                  </a:cubicBezTo>
                  <a:cubicBezTo>
                    <a:pt x="716" y="6133"/>
                    <a:pt x="740" y="6127"/>
                    <a:pt x="764" y="6113"/>
                  </a:cubicBezTo>
                  <a:cubicBezTo>
                    <a:pt x="1533" y="5687"/>
                    <a:pt x="1731" y="1"/>
                    <a:pt x="7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0"/>
            <p:cNvSpPr/>
            <p:nvPr/>
          </p:nvSpPr>
          <p:spPr>
            <a:xfrm>
              <a:off x="6194646" y="2165184"/>
              <a:ext cx="62838" cy="62952"/>
            </a:xfrm>
            <a:custGeom>
              <a:avLst/>
              <a:gdLst/>
              <a:ahLst/>
              <a:cxnLst/>
              <a:rect l="l" t="t" r="r" b="b"/>
              <a:pathLst>
                <a:path w="2213" h="2217" extrusionOk="0">
                  <a:moveTo>
                    <a:pt x="1105" y="0"/>
                  </a:moveTo>
                  <a:cubicBezTo>
                    <a:pt x="493" y="0"/>
                    <a:pt x="0" y="497"/>
                    <a:pt x="0" y="1108"/>
                  </a:cubicBezTo>
                  <a:cubicBezTo>
                    <a:pt x="0" y="1720"/>
                    <a:pt x="493" y="2216"/>
                    <a:pt x="1105" y="2216"/>
                  </a:cubicBezTo>
                  <a:cubicBezTo>
                    <a:pt x="1717" y="2216"/>
                    <a:pt x="2213" y="1720"/>
                    <a:pt x="2213" y="1108"/>
                  </a:cubicBezTo>
                  <a:cubicBezTo>
                    <a:pt x="2213" y="497"/>
                    <a:pt x="1717" y="0"/>
                    <a:pt x="1105"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0"/>
            <p:cNvSpPr/>
            <p:nvPr/>
          </p:nvSpPr>
          <p:spPr>
            <a:xfrm>
              <a:off x="6371717" y="2199911"/>
              <a:ext cx="62867" cy="62923"/>
            </a:xfrm>
            <a:custGeom>
              <a:avLst/>
              <a:gdLst/>
              <a:ahLst/>
              <a:cxnLst/>
              <a:rect l="l" t="t" r="r" b="b"/>
              <a:pathLst>
                <a:path w="2214" h="2216" extrusionOk="0">
                  <a:moveTo>
                    <a:pt x="1108" y="0"/>
                  </a:moveTo>
                  <a:cubicBezTo>
                    <a:pt x="497" y="0"/>
                    <a:pt x="1" y="497"/>
                    <a:pt x="1" y="1108"/>
                  </a:cubicBezTo>
                  <a:cubicBezTo>
                    <a:pt x="1" y="1720"/>
                    <a:pt x="497" y="2216"/>
                    <a:pt x="1108" y="2216"/>
                  </a:cubicBezTo>
                  <a:cubicBezTo>
                    <a:pt x="1720" y="2216"/>
                    <a:pt x="2213" y="1720"/>
                    <a:pt x="2213" y="1108"/>
                  </a:cubicBezTo>
                  <a:cubicBezTo>
                    <a:pt x="2213" y="497"/>
                    <a:pt x="1720" y="0"/>
                    <a:pt x="110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0"/>
            <p:cNvSpPr/>
            <p:nvPr/>
          </p:nvSpPr>
          <p:spPr>
            <a:xfrm>
              <a:off x="6562787" y="2284415"/>
              <a:ext cx="62867" cy="62952"/>
            </a:xfrm>
            <a:custGeom>
              <a:avLst/>
              <a:gdLst/>
              <a:ahLst/>
              <a:cxnLst/>
              <a:rect l="l" t="t" r="r" b="b"/>
              <a:pathLst>
                <a:path w="2214" h="2217" extrusionOk="0">
                  <a:moveTo>
                    <a:pt x="1108" y="0"/>
                  </a:moveTo>
                  <a:cubicBezTo>
                    <a:pt x="497" y="0"/>
                    <a:pt x="1" y="496"/>
                    <a:pt x="1" y="1109"/>
                  </a:cubicBezTo>
                  <a:cubicBezTo>
                    <a:pt x="1" y="1720"/>
                    <a:pt x="497" y="2216"/>
                    <a:pt x="1108" y="2216"/>
                  </a:cubicBezTo>
                  <a:cubicBezTo>
                    <a:pt x="1720" y="2216"/>
                    <a:pt x="2213" y="1720"/>
                    <a:pt x="2213" y="1109"/>
                  </a:cubicBezTo>
                  <a:cubicBezTo>
                    <a:pt x="2213" y="496"/>
                    <a:pt x="1720" y="0"/>
                    <a:pt x="110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0"/>
            <p:cNvSpPr/>
            <p:nvPr/>
          </p:nvSpPr>
          <p:spPr>
            <a:xfrm>
              <a:off x="6133142" y="3135526"/>
              <a:ext cx="613446" cy="237751"/>
            </a:xfrm>
            <a:custGeom>
              <a:avLst/>
              <a:gdLst/>
              <a:ahLst/>
              <a:cxnLst/>
              <a:rect l="l" t="t" r="r" b="b"/>
              <a:pathLst>
                <a:path w="21604" h="8373" extrusionOk="0">
                  <a:moveTo>
                    <a:pt x="18732" y="1"/>
                  </a:moveTo>
                  <a:cubicBezTo>
                    <a:pt x="17589" y="1"/>
                    <a:pt x="16335" y="178"/>
                    <a:pt x="15595" y="304"/>
                  </a:cubicBezTo>
                  <a:lnTo>
                    <a:pt x="15642" y="1023"/>
                  </a:lnTo>
                  <a:cubicBezTo>
                    <a:pt x="16141" y="931"/>
                    <a:pt x="16752" y="863"/>
                    <a:pt x="17295" y="863"/>
                  </a:cubicBezTo>
                  <a:cubicBezTo>
                    <a:pt x="18451" y="863"/>
                    <a:pt x="19296" y="1172"/>
                    <a:pt x="18088" y="2222"/>
                  </a:cubicBezTo>
                  <a:cubicBezTo>
                    <a:pt x="17668" y="2587"/>
                    <a:pt x="16844" y="3013"/>
                    <a:pt x="15800" y="3449"/>
                  </a:cubicBezTo>
                  <a:cubicBezTo>
                    <a:pt x="13196" y="4547"/>
                    <a:pt x="9196" y="5719"/>
                    <a:pt x="6591" y="6195"/>
                  </a:cubicBezTo>
                  <a:cubicBezTo>
                    <a:pt x="5834" y="6332"/>
                    <a:pt x="5195" y="6410"/>
                    <a:pt x="4744" y="6410"/>
                  </a:cubicBezTo>
                  <a:cubicBezTo>
                    <a:pt x="4340" y="6410"/>
                    <a:pt x="4085" y="6348"/>
                    <a:pt x="4031" y="6209"/>
                  </a:cubicBezTo>
                  <a:cubicBezTo>
                    <a:pt x="3707" y="5408"/>
                    <a:pt x="5673" y="4584"/>
                    <a:pt x="6578" y="4260"/>
                  </a:cubicBezTo>
                  <a:cubicBezTo>
                    <a:pt x="6578" y="4144"/>
                    <a:pt x="6571" y="4026"/>
                    <a:pt x="6568" y="3904"/>
                  </a:cubicBezTo>
                  <a:cubicBezTo>
                    <a:pt x="6565" y="3793"/>
                    <a:pt x="6561" y="3682"/>
                    <a:pt x="6558" y="3564"/>
                  </a:cubicBezTo>
                  <a:cubicBezTo>
                    <a:pt x="3920" y="3956"/>
                    <a:pt x="1" y="5935"/>
                    <a:pt x="410" y="7404"/>
                  </a:cubicBezTo>
                  <a:cubicBezTo>
                    <a:pt x="588" y="8057"/>
                    <a:pt x="1387" y="8372"/>
                    <a:pt x="2721" y="8372"/>
                  </a:cubicBezTo>
                  <a:cubicBezTo>
                    <a:pt x="3716" y="8372"/>
                    <a:pt x="5007" y="8197"/>
                    <a:pt x="6561" y="7857"/>
                  </a:cubicBezTo>
                  <a:cubicBezTo>
                    <a:pt x="7889" y="7563"/>
                    <a:pt x="9409" y="7155"/>
                    <a:pt x="11098" y="6628"/>
                  </a:cubicBezTo>
                  <a:cubicBezTo>
                    <a:pt x="12882" y="6070"/>
                    <a:pt x="14507" y="5506"/>
                    <a:pt x="15908" y="4945"/>
                  </a:cubicBezTo>
                  <a:cubicBezTo>
                    <a:pt x="19476" y="3513"/>
                    <a:pt x="21604" y="2101"/>
                    <a:pt x="21256" y="895"/>
                  </a:cubicBezTo>
                  <a:cubicBezTo>
                    <a:pt x="21055" y="205"/>
                    <a:pt x="19957" y="1"/>
                    <a:pt x="18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0"/>
            <p:cNvSpPr/>
            <p:nvPr/>
          </p:nvSpPr>
          <p:spPr>
            <a:xfrm>
              <a:off x="6123943" y="3072149"/>
              <a:ext cx="613446" cy="237751"/>
            </a:xfrm>
            <a:custGeom>
              <a:avLst/>
              <a:gdLst/>
              <a:ahLst/>
              <a:cxnLst/>
              <a:rect l="l" t="t" r="r" b="b"/>
              <a:pathLst>
                <a:path w="21604" h="8373" extrusionOk="0">
                  <a:moveTo>
                    <a:pt x="18735" y="1"/>
                  </a:moveTo>
                  <a:cubicBezTo>
                    <a:pt x="17687" y="1"/>
                    <a:pt x="16546" y="149"/>
                    <a:pt x="15793" y="269"/>
                  </a:cubicBezTo>
                  <a:cubicBezTo>
                    <a:pt x="15807" y="509"/>
                    <a:pt x="15820" y="749"/>
                    <a:pt x="15833" y="992"/>
                  </a:cubicBezTo>
                  <a:cubicBezTo>
                    <a:pt x="16294" y="917"/>
                    <a:pt x="16824" y="864"/>
                    <a:pt x="17302" y="864"/>
                  </a:cubicBezTo>
                  <a:cubicBezTo>
                    <a:pt x="18455" y="864"/>
                    <a:pt x="19299" y="1173"/>
                    <a:pt x="18091" y="2221"/>
                  </a:cubicBezTo>
                  <a:cubicBezTo>
                    <a:pt x="17695" y="2569"/>
                    <a:pt x="16938" y="2968"/>
                    <a:pt x="15972" y="3380"/>
                  </a:cubicBezTo>
                  <a:cubicBezTo>
                    <a:pt x="13469" y="4454"/>
                    <a:pt x="9554" y="5620"/>
                    <a:pt x="6892" y="6136"/>
                  </a:cubicBezTo>
                  <a:cubicBezTo>
                    <a:pt x="6001" y="6309"/>
                    <a:pt x="5251" y="6410"/>
                    <a:pt x="4742" y="6410"/>
                  </a:cubicBezTo>
                  <a:cubicBezTo>
                    <a:pt x="4341" y="6410"/>
                    <a:pt x="4089" y="6348"/>
                    <a:pt x="4034" y="6208"/>
                  </a:cubicBezTo>
                  <a:cubicBezTo>
                    <a:pt x="3683" y="5333"/>
                    <a:pt x="6051" y="4438"/>
                    <a:pt x="6794" y="4178"/>
                  </a:cubicBezTo>
                  <a:cubicBezTo>
                    <a:pt x="6932" y="4134"/>
                    <a:pt x="7013" y="4106"/>
                    <a:pt x="7013" y="4106"/>
                  </a:cubicBezTo>
                  <a:lnTo>
                    <a:pt x="7013" y="3515"/>
                  </a:lnTo>
                  <a:cubicBezTo>
                    <a:pt x="6926" y="3522"/>
                    <a:pt x="6834" y="3529"/>
                    <a:pt x="6740" y="3539"/>
                  </a:cubicBezTo>
                  <a:cubicBezTo>
                    <a:pt x="4105" y="3863"/>
                    <a:pt x="1" y="5901"/>
                    <a:pt x="409" y="7404"/>
                  </a:cubicBezTo>
                  <a:cubicBezTo>
                    <a:pt x="589" y="8057"/>
                    <a:pt x="1387" y="8373"/>
                    <a:pt x="2720" y="8373"/>
                  </a:cubicBezTo>
                  <a:cubicBezTo>
                    <a:pt x="3790" y="8373"/>
                    <a:pt x="5204" y="8169"/>
                    <a:pt x="6919" y="7775"/>
                  </a:cubicBezTo>
                  <a:cubicBezTo>
                    <a:pt x="8162" y="7491"/>
                    <a:pt x="9561" y="7106"/>
                    <a:pt x="11101" y="6627"/>
                  </a:cubicBezTo>
                  <a:cubicBezTo>
                    <a:pt x="12952" y="6049"/>
                    <a:pt x="14628" y="5461"/>
                    <a:pt x="16067" y="4880"/>
                  </a:cubicBezTo>
                  <a:cubicBezTo>
                    <a:pt x="19539" y="3472"/>
                    <a:pt x="21603" y="2083"/>
                    <a:pt x="21256" y="894"/>
                  </a:cubicBezTo>
                  <a:cubicBezTo>
                    <a:pt x="21057" y="204"/>
                    <a:pt x="19960" y="1"/>
                    <a:pt x="18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0"/>
            <p:cNvSpPr/>
            <p:nvPr/>
          </p:nvSpPr>
          <p:spPr>
            <a:xfrm>
              <a:off x="6111108" y="3008686"/>
              <a:ext cx="613446" cy="237751"/>
            </a:xfrm>
            <a:custGeom>
              <a:avLst/>
              <a:gdLst/>
              <a:ahLst/>
              <a:cxnLst/>
              <a:rect l="l" t="t" r="r" b="b"/>
              <a:pathLst>
                <a:path w="21604" h="8373" extrusionOk="0">
                  <a:moveTo>
                    <a:pt x="18746" y="0"/>
                  </a:moveTo>
                  <a:cubicBezTo>
                    <a:pt x="17848" y="0"/>
                    <a:pt x="16881" y="110"/>
                    <a:pt x="16148" y="217"/>
                  </a:cubicBezTo>
                  <a:cubicBezTo>
                    <a:pt x="16151" y="301"/>
                    <a:pt x="16154" y="386"/>
                    <a:pt x="16154" y="467"/>
                  </a:cubicBezTo>
                  <a:cubicBezTo>
                    <a:pt x="16164" y="626"/>
                    <a:pt x="16168" y="781"/>
                    <a:pt x="16174" y="944"/>
                  </a:cubicBezTo>
                  <a:cubicBezTo>
                    <a:pt x="16546" y="895"/>
                    <a:pt x="16942" y="864"/>
                    <a:pt x="17308" y="864"/>
                  </a:cubicBezTo>
                  <a:cubicBezTo>
                    <a:pt x="18464" y="864"/>
                    <a:pt x="19311" y="1175"/>
                    <a:pt x="18100" y="2227"/>
                  </a:cubicBezTo>
                  <a:cubicBezTo>
                    <a:pt x="17745" y="2534"/>
                    <a:pt x="17103" y="2883"/>
                    <a:pt x="16285" y="3251"/>
                  </a:cubicBezTo>
                  <a:cubicBezTo>
                    <a:pt x="13898" y="4318"/>
                    <a:pt x="9979" y="5510"/>
                    <a:pt x="7219" y="6075"/>
                  </a:cubicBezTo>
                  <a:cubicBezTo>
                    <a:pt x="6189" y="6287"/>
                    <a:pt x="5319" y="6413"/>
                    <a:pt x="4749" y="6413"/>
                  </a:cubicBezTo>
                  <a:cubicBezTo>
                    <a:pt x="4349" y="6413"/>
                    <a:pt x="4098" y="6351"/>
                    <a:pt x="4043" y="6213"/>
                  </a:cubicBezTo>
                  <a:cubicBezTo>
                    <a:pt x="3649" y="5230"/>
                    <a:pt x="6665" y="4224"/>
                    <a:pt x="6996" y="4115"/>
                  </a:cubicBezTo>
                  <a:cubicBezTo>
                    <a:pt x="7016" y="4109"/>
                    <a:pt x="7027" y="4105"/>
                    <a:pt x="7027" y="4105"/>
                  </a:cubicBezTo>
                  <a:lnTo>
                    <a:pt x="7027" y="3514"/>
                  </a:lnTo>
                  <a:cubicBezTo>
                    <a:pt x="6986" y="3518"/>
                    <a:pt x="6942" y="3521"/>
                    <a:pt x="6898" y="3524"/>
                  </a:cubicBezTo>
                  <a:cubicBezTo>
                    <a:pt x="4270" y="3791"/>
                    <a:pt x="0" y="5875"/>
                    <a:pt x="423" y="7403"/>
                  </a:cubicBezTo>
                  <a:cubicBezTo>
                    <a:pt x="602" y="8057"/>
                    <a:pt x="1401" y="8373"/>
                    <a:pt x="2737" y="8373"/>
                  </a:cubicBezTo>
                  <a:cubicBezTo>
                    <a:pt x="3885" y="8373"/>
                    <a:pt x="5429" y="8139"/>
                    <a:pt x="7317" y="7686"/>
                  </a:cubicBezTo>
                  <a:cubicBezTo>
                    <a:pt x="8462" y="7412"/>
                    <a:pt x="9729" y="7058"/>
                    <a:pt x="11111" y="6625"/>
                  </a:cubicBezTo>
                  <a:cubicBezTo>
                    <a:pt x="13087" y="6011"/>
                    <a:pt x="14874" y="5386"/>
                    <a:pt x="16371" y="4760"/>
                  </a:cubicBezTo>
                  <a:cubicBezTo>
                    <a:pt x="19667" y="3396"/>
                    <a:pt x="21603" y="2052"/>
                    <a:pt x="21268" y="896"/>
                  </a:cubicBezTo>
                  <a:cubicBezTo>
                    <a:pt x="21068" y="204"/>
                    <a:pt x="19971" y="0"/>
                    <a:pt x="187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0"/>
            <p:cNvSpPr/>
            <p:nvPr/>
          </p:nvSpPr>
          <p:spPr>
            <a:xfrm>
              <a:off x="6116361" y="2928215"/>
              <a:ext cx="603848" cy="237695"/>
            </a:xfrm>
            <a:custGeom>
              <a:avLst/>
              <a:gdLst/>
              <a:ahLst/>
              <a:cxnLst/>
              <a:rect l="l" t="t" r="r" b="b"/>
              <a:pathLst>
                <a:path w="21266" h="8371" extrusionOk="0">
                  <a:moveTo>
                    <a:pt x="18563" y="0"/>
                  </a:moveTo>
                  <a:cubicBezTo>
                    <a:pt x="17664" y="0"/>
                    <a:pt x="16696" y="110"/>
                    <a:pt x="15963" y="217"/>
                  </a:cubicBezTo>
                  <a:cubicBezTo>
                    <a:pt x="15949" y="406"/>
                    <a:pt x="15935" y="656"/>
                    <a:pt x="15932" y="950"/>
                  </a:cubicBezTo>
                  <a:cubicBezTo>
                    <a:pt x="16323" y="896"/>
                    <a:pt x="16744" y="861"/>
                    <a:pt x="17130" y="861"/>
                  </a:cubicBezTo>
                  <a:cubicBezTo>
                    <a:pt x="18282" y="861"/>
                    <a:pt x="19122" y="1173"/>
                    <a:pt x="17915" y="2220"/>
                  </a:cubicBezTo>
                  <a:cubicBezTo>
                    <a:pt x="17655" y="2443"/>
                    <a:pt x="17249" y="2693"/>
                    <a:pt x="16729" y="2950"/>
                  </a:cubicBezTo>
                  <a:cubicBezTo>
                    <a:pt x="16729" y="2953"/>
                    <a:pt x="16726" y="2953"/>
                    <a:pt x="16726" y="2953"/>
                  </a:cubicBezTo>
                  <a:cubicBezTo>
                    <a:pt x="16493" y="3068"/>
                    <a:pt x="16239" y="3186"/>
                    <a:pt x="15969" y="3301"/>
                  </a:cubicBezTo>
                  <a:cubicBezTo>
                    <a:pt x="15621" y="3460"/>
                    <a:pt x="15243" y="3615"/>
                    <a:pt x="14841" y="3767"/>
                  </a:cubicBezTo>
                  <a:cubicBezTo>
                    <a:pt x="12355" y="4730"/>
                    <a:pt x="9014" y="5692"/>
                    <a:pt x="6669" y="6146"/>
                  </a:cubicBezTo>
                  <a:cubicBezTo>
                    <a:pt x="5803" y="6312"/>
                    <a:pt x="5073" y="6408"/>
                    <a:pt x="4573" y="6408"/>
                  </a:cubicBezTo>
                  <a:cubicBezTo>
                    <a:pt x="4169" y="6408"/>
                    <a:pt x="3915" y="6345"/>
                    <a:pt x="3858" y="6206"/>
                  </a:cubicBezTo>
                  <a:cubicBezTo>
                    <a:pt x="3568" y="5494"/>
                    <a:pt x="5102" y="4760"/>
                    <a:pt x="6078" y="4382"/>
                  </a:cubicBezTo>
                  <a:cubicBezTo>
                    <a:pt x="6034" y="4311"/>
                    <a:pt x="6007" y="4284"/>
                    <a:pt x="6007" y="4284"/>
                  </a:cubicBezTo>
                  <a:cubicBezTo>
                    <a:pt x="4909" y="4473"/>
                    <a:pt x="3858" y="4615"/>
                    <a:pt x="2849" y="4713"/>
                  </a:cubicBezTo>
                  <a:lnTo>
                    <a:pt x="2845" y="4713"/>
                  </a:lnTo>
                  <a:cubicBezTo>
                    <a:pt x="1241" y="5504"/>
                    <a:pt x="1" y="6541"/>
                    <a:pt x="238" y="7402"/>
                  </a:cubicBezTo>
                  <a:cubicBezTo>
                    <a:pt x="366" y="7878"/>
                    <a:pt x="818" y="8169"/>
                    <a:pt x="1565" y="8297"/>
                  </a:cubicBezTo>
                  <a:cubicBezTo>
                    <a:pt x="1850" y="8346"/>
                    <a:pt x="2179" y="8370"/>
                    <a:pt x="2549" y="8370"/>
                  </a:cubicBezTo>
                  <a:cubicBezTo>
                    <a:pt x="3024" y="8370"/>
                    <a:pt x="3568" y="8330"/>
                    <a:pt x="4176" y="8250"/>
                  </a:cubicBezTo>
                  <a:cubicBezTo>
                    <a:pt x="4980" y="8145"/>
                    <a:pt x="5899" y="7973"/>
                    <a:pt x="6919" y="7733"/>
                  </a:cubicBezTo>
                  <a:cubicBezTo>
                    <a:pt x="8115" y="7453"/>
                    <a:pt x="9456" y="7081"/>
                    <a:pt x="10926" y="6625"/>
                  </a:cubicBezTo>
                  <a:cubicBezTo>
                    <a:pt x="12837" y="6027"/>
                    <a:pt x="14567" y="5419"/>
                    <a:pt x="16036" y="4818"/>
                  </a:cubicBezTo>
                  <a:cubicBezTo>
                    <a:pt x="16837" y="4490"/>
                    <a:pt x="17557" y="4166"/>
                    <a:pt x="18188" y="3845"/>
                  </a:cubicBezTo>
                  <a:lnTo>
                    <a:pt x="18192" y="3845"/>
                  </a:lnTo>
                  <a:cubicBezTo>
                    <a:pt x="18803" y="3531"/>
                    <a:pt x="19323" y="3224"/>
                    <a:pt x="19756" y="2923"/>
                  </a:cubicBezTo>
                  <a:cubicBezTo>
                    <a:pt x="20773" y="2206"/>
                    <a:pt x="21266" y="1521"/>
                    <a:pt x="21083" y="893"/>
                  </a:cubicBezTo>
                  <a:cubicBezTo>
                    <a:pt x="20883" y="203"/>
                    <a:pt x="19787" y="0"/>
                    <a:pt x="18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0"/>
            <p:cNvSpPr/>
            <p:nvPr/>
          </p:nvSpPr>
          <p:spPr>
            <a:xfrm>
              <a:off x="6092027" y="3901794"/>
              <a:ext cx="48158" cy="154185"/>
            </a:xfrm>
            <a:custGeom>
              <a:avLst/>
              <a:gdLst/>
              <a:ahLst/>
              <a:cxnLst/>
              <a:rect l="l" t="t" r="r" b="b"/>
              <a:pathLst>
                <a:path w="1696" h="5430" extrusionOk="0">
                  <a:moveTo>
                    <a:pt x="1463" y="204"/>
                  </a:moveTo>
                  <a:cubicBezTo>
                    <a:pt x="1132" y="2497"/>
                    <a:pt x="672" y="4916"/>
                    <a:pt x="456" y="5203"/>
                  </a:cubicBezTo>
                  <a:cubicBezTo>
                    <a:pt x="328" y="4825"/>
                    <a:pt x="577" y="2433"/>
                    <a:pt x="912" y="204"/>
                  </a:cubicBezTo>
                  <a:close/>
                  <a:moveTo>
                    <a:pt x="736" y="1"/>
                  </a:moveTo>
                  <a:lnTo>
                    <a:pt x="727" y="85"/>
                  </a:lnTo>
                  <a:cubicBezTo>
                    <a:pt x="601" y="903"/>
                    <a:pt x="0" y="5004"/>
                    <a:pt x="321" y="5372"/>
                  </a:cubicBezTo>
                  <a:cubicBezTo>
                    <a:pt x="351" y="5409"/>
                    <a:pt x="392" y="5430"/>
                    <a:pt x="436" y="5430"/>
                  </a:cubicBezTo>
                  <a:cubicBezTo>
                    <a:pt x="838" y="5430"/>
                    <a:pt x="1335" y="2538"/>
                    <a:pt x="1679" y="116"/>
                  </a:cubicBezTo>
                  <a:lnTo>
                    <a:pt x="169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0"/>
            <p:cNvSpPr/>
            <p:nvPr/>
          </p:nvSpPr>
          <p:spPr>
            <a:xfrm>
              <a:off x="6156000" y="3917837"/>
              <a:ext cx="48073" cy="154156"/>
            </a:xfrm>
            <a:custGeom>
              <a:avLst/>
              <a:gdLst/>
              <a:ahLst/>
              <a:cxnLst/>
              <a:rect l="l" t="t" r="r" b="b"/>
              <a:pathLst>
                <a:path w="1693" h="5429" extrusionOk="0">
                  <a:moveTo>
                    <a:pt x="1459" y="203"/>
                  </a:moveTo>
                  <a:cubicBezTo>
                    <a:pt x="1129" y="2496"/>
                    <a:pt x="669" y="4916"/>
                    <a:pt x="453" y="5203"/>
                  </a:cubicBezTo>
                  <a:cubicBezTo>
                    <a:pt x="324" y="4824"/>
                    <a:pt x="577" y="2432"/>
                    <a:pt x="909" y="203"/>
                  </a:cubicBezTo>
                  <a:close/>
                  <a:moveTo>
                    <a:pt x="736" y="0"/>
                  </a:moveTo>
                  <a:lnTo>
                    <a:pt x="723" y="88"/>
                  </a:lnTo>
                  <a:cubicBezTo>
                    <a:pt x="598" y="906"/>
                    <a:pt x="0" y="5003"/>
                    <a:pt x="318" y="5371"/>
                  </a:cubicBezTo>
                  <a:cubicBezTo>
                    <a:pt x="348" y="5409"/>
                    <a:pt x="389" y="5429"/>
                    <a:pt x="432" y="5429"/>
                  </a:cubicBezTo>
                  <a:cubicBezTo>
                    <a:pt x="838" y="5429"/>
                    <a:pt x="1331" y="2540"/>
                    <a:pt x="1676" y="115"/>
                  </a:cubicBezTo>
                  <a:lnTo>
                    <a:pt x="169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0"/>
            <p:cNvSpPr/>
            <p:nvPr/>
          </p:nvSpPr>
          <p:spPr>
            <a:xfrm>
              <a:off x="6220940" y="3930672"/>
              <a:ext cx="48158" cy="154185"/>
            </a:xfrm>
            <a:custGeom>
              <a:avLst/>
              <a:gdLst/>
              <a:ahLst/>
              <a:cxnLst/>
              <a:rect l="l" t="t" r="r" b="b"/>
              <a:pathLst>
                <a:path w="1696" h="5430" extrusionOk="0">
                  <a:moveTo>
                    <a:pt x="1463" y="203"/>
                  </a:moveTo>
                  <a:cubicBezTo>
                    <a:pt x="1132" y="2498"/>
                    <a:pt x="672" y="4916"/>
                    <a:pt x="456" y="5203"/>
                  </a:cubicBezTo>
                  <a:cubicBezTo>
                    <a:pt x="328" y="4824"/>
                    <a:pt x="577" y="2433"/>
                    <a:pt x="912" y="203"/>
                  </a:cubicBezTo>
                  <a:close/>
                  <a:moveTo>
                    <a:pt x="736" y="1"/>
                  </a:moveTo>
                  <a:lnTo>
                    <a:pt x="723" y="89"/>
                  </a:lnTo>
                  <a:cubicBezTo>
                    <a:pt x="601" y="906"/>
                    <a:pt x="0" y="5004"/>
                    <a:pt x="321" y="5372"/>
                  </a:cubicBezTo>
                  <a:cubicBezTo>
                    <a:pt x="351" y="5409"/>
                    <a:pt x="392" y="5429"/>
                    <a:pt x="436" y="5429"/>
                  </a:cubicBezTo>
                  <a:cubicBezTo>
                    <a:pt x="838" y="5429"/>
                    <a:pt x="1335" y="2541"/>
                    <a:pt x="1679" y="116"/>
                  </a:cubicBezTo>
                  <a:lnTo>
                    <a:pt x="169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0"/>
            <p:cNvSpPr/>
            <p:nvPr/>
          </p:nvSpPr>
          <p:spPr>
            <a:xfrm>
              <a:off x="5835023" y="3745820"/>
              <a:ext cx="239341" cy="297835"/>
            </a:xfrm>
            <a:custGeom>
              <a:avLst/>
              <a:gdLst/>
              <a:ahLst/>
              <a:cxnLst/>
              <a:rect l="l" t="t" r="r" b="b"/>
              <a:pathLst>
                <a:path w="8429" h="10489" extrusionOk="0">
                  <a:moveTo>
                    <a:pt x="6815" y="954"/>
                  </a:moveTo>
                  <a:cubicBezTo>
                    <a:pt x="6906" y="954"/>
                    <a:pt x="6958" y="1046"/>
                    <a:pt x="6956" y="1251"/>
                  </a:cubicBezTo>
                  <a:cubicBezTo>
                    <a:pt x="6947" y="2245"/>
                    <a:pt x="6259" y="7335"/>
                    <a:pt x="4721" y="7335"/>
                  </a:cubicBezTo>
                  <a:cubicBezTo>
                    <a:pt x="4628" y="7335"/>
                    <a:pt x="4532" y="7317"/>
                    <a:pt x="4433" y="7278"/>
                  </a:cubicBezTo>
                  <a:cubicBezTo>
                    <a:pt x="2892" y="6669"/>
                    <a:pt x="6090" y="954"/>
                    <a:pt x="6815" y="954"/>
                  </a:cubicBezTo>
                  <a:close/>
                  <a:moveTo>
                    <a:pt x="7648" y="1"/>
                  </a:moveTo>
                  <a:cubicBezTo>
                    <a:pt x="5838" y="1"/>
                    <a:pt x="0" y="6394"/>
                    <a:pt x="2213" y="9223"/>
                  </a:cubicBezTo>
                  <a:cubicBezTo>
                    <a:pt x="2878" y="10074"/>
                    <a:pt x="3617" y="10488"/>
                    <a:pt x="4343" y="10488"/>
                  </a:cubicBezTo>
                  <a:cubicBezTo>
                    <a:pt x="6443" y="10488"/>
                    <a:pt x="8429" y="7018"/>
                    <a:pt x="8163" y="596"/>
                  </a:cubicBezTo>
                  <a:cubicBezTo>
                    <a:pt x="8145" y="183"/>
                    <a:pt x="7954" y="1"/>
                    <a:pt x="7648"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0"/>
            <p:cNvSpPr/>
            <p:nvPr/>
          </p:nvSpPr>
          <p:spPr>
            <a:xfrm>
              <a:off x="5992246" y="3924879"/>
              <a:ext cx="170597" cy="460964"/>
            </a:xfrm>
            <a:custGeom>
              <a:avLst/>
              <a:gdLst/>
              <a:ahLst/>
              <a:cxnLst/>
              <a:rect l="l" t="t" r="r" b="b"/>
              <a:pathLst>
                <a:path w="6008" h="16234" extrusionOk="0">
                  <a:moveTo>
                    <a:pt x="1886" y="0"/>
                  </a:moveTo>
                  <a:cubicBezTo>
                    <a:pt x="1200" y="0"/>
                    <a:pt x="0" y="10384"/>
                    <a:pt x="521" y="13197"/>
                  </a:cubicBezTo>
                  <a:cubicBezTo>
                    <a:pt x="840" y="14909"/>
                    <a:pt x="2846" y="16234"/>
                    <a:pt x="4217" y="16234"/>
                  </a:cubicBezTo>
                  <a:cubicBezTo>
                    <a:pt x="5316" y="16234"/>
                    <a:pt x="6007" y="15382"/>
                    <a:pt x="5092" y="13197"/>
                  </a:cubicBezTo>
                  <a:cubicBezTo>
                    <a:pt x="3034" y="8285"/>
                    <a:pt x="3341" y="5164"/>
                    <a:pt x="2068" y="306"/>
                  </a:cubicBezTo>
                  <a:cubicBezTo>
                    <a:pt x="2013" y="97"/>
                    <a:pt x="1952" y="0"/>
                    <a:pt x="1886"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0"/>
            <p:cNvSpPr/>
            <p:nvPr/>
          </p:nvSpPr>
          <p:spPr>
            <a:xfrm>
              <a:off x="6010306" y="3762744"/>
              <a:ext cx="1761484" cy="1454704"/>
            </a:xfrm>
            <a:custGeom>
              <a:avLst/>
              <a:gdLst/>
              <a:ahLst/>
              <a:cxnLst/>
              <a:rect l="l" t="t" r="r" b="b"/>
              <a:pathLst>
                <a:path w="62035" h="51231" extrusionOk="0">
                  <a:moveTo>
                    <a:pt x="1990" y="0"/>
                  </a:moveTo>
                  <a:lnTo>
                    <a:pt x="1990" y="0"/>
                  </a:lnTo>
                  <a:cubicBezTo>
                    <a:pt x="1006" y="1310"/>
                    <a:pt x="0" y="4854"/>
                    <a:pt x="3828" y="12623"/>
                  </a:cubicBezTo>
                  <a:cubicBezTo>
                    <a:pt x="7658" y="20390"/>
                    <a:pt x="10853" y="21991"/>
                    <a:pt x="16566" y="29872"/>
                  </a:cubicBezTo>
                  <a:cubicBezTo>
                    <a:pt x="22278" y="37756"/>
                    <a:pt x="21251" y="42442"/>
                    <a:pt x="21251" y="42442"/>
                  </a:cubicBezTo>
                  <a:lnTo>
                    <a:pt x="19994" y="42442"/>
                  </a:lnTo>
                  <a:cubicBezTo>
                    <a:pt x="19994" y="42442"/>
                    <a:pt x="20677" y="44039"/>
                    <a:pt x="22620" y="44266"/>
                  </a:cubicBezTo>
                  <a:cubicBezTo>
                    <a:pt x="24565" y="44496"/>
                    <a:pt x="32446" y="47124"/>
                    <a:pt x="38736" y="50208"/>
                  </a:cubicBezTo>
                  <a:cubicBezTo>
                    <a:pt x="40093" y="50874"/>
                    <a:pt x="41790" y="51230"/>
                    <a:pt x="43634" y="51230"/>
                  </a:cubicBezTo>
                  <a:cubicBezTo>
                    <a:pt x="50254" y="51230"/>
                    <a:pt x="58769" y="46633"/>
                    <a:pt x="60264" y="35206"/>
                  </a:cubicBezTo>
                  <a:cubicBezTo>
                    <a:pt x="60285" y="35065"/>
                    <a:pt x="60302" y="34926"/>
                    <a:pt x="60319" y="34784"/>
                  </a:cubicBezTo>
                  <a:cubicBezTo>
                    <a:pt x="62034" y="19823"/>
                    <a:pt x="60944" y="14999"/>
                    <a:pt x="57964" y="13880"/>
                  </a:cubicBezTo>
                  <a:cubicBezTo>
                    <a:pt x="54717" y="12661"/>
                    <a:pt x="45978" y="12597"/>
                    <a:pt x="40587" y="12529"/>
                  </a:cubicBezTo>
                  <a:cubicBezTo>
                    <a:pt x="39419" y="12512"/>
                    <a:pt x="38405" y="12499"/>
                    <a:pt x="37642" y="12472"/>
                  </a:cubicBezTo>
                  <a:cubicBezTo>
                    <a:pt x="34639" y="12370"/>
                    <a:pt x="29419" y="11813"/>
                    <a:pt x="23427" y="10347"/>
                  </a:cubicBezTo>
                  <a:cubicBezTo>
                    <a:pt x="20869" y="9719"/>
                    <a:pt x="18170" y="8931"/>
                    <a:pt x="15451" y="7938"/>
                  </a:cubicBezTo>
                  <a:cubicBezTo>
                    <a:pt x="11124" y="6368"/>
                    <a:pt x="7871" y="4496"/>
                    <a:pt x="5648" y="2969"/>
                  </a:cubicBezTo>
                  <a:cubicBezTo>
                    <a:pt x="3189" y="1273"/>
                    <a:pt x="1990" y="0"/>
                    <a:pt x="1990"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0"/>
            <p:cNvSpPr/>
            <p:nvPr/>
          </p:nvSpPr>
          <p:spPr>
            <a:xfrm>
              <a:off x="5870829" y="3510426"/>
              <a:ext cx="1232684" cy="1266843"/>
            </a:xfrm>
            <a:custGeom>
              <a:avLst/>
              <a:gdLst/>
              <a:ahLst/>
              <a:cxnLst/>
              <a:rect l="l" t="t" r="r" b="b"/>
              <a:pathLst>
                <a:path w="43412" h="44615" extrusionOk="0">
                  <a:moveTo>
                    <a:pt x="35266" y="0"/>
                  </a:moveTo>
                  <a:cubicBezTo>
                    <a:pt x="34353" y="0"/>
                    <a:pt x="33319" y="244"/>
                    <a:pt x="32149" y="772"/>
                  </a:cubicBezTo>
                  <a:cubicBezTo>
                    <a:pt x="28501" y="2417"/>
                    <a:pt x="29129" y="10544"/>
                    <a:pt x="30274" y="14450"/>
                  </a:cubicBezTo>
                  <a:cubicBezTo>
                    <a:pt x="31416" y="18358"/>
                    <a:pt x="31991" y="31107"/>
                    <a:pt x="26504" y="33161"/>
                  </a:cubicBezTo>
                  <a:cubicBezTo>
                    <a:pt x="24933" y="33750"/>
                    <a:pt x="23004" y="33965"/>
                    <a:pt x="20954" y="33965"/>
                  </a:cubicBezTo>
                  <a:cubicBezTo>
                    <a:pt x="15855" y="33965"/>
                    <a:pt x="10011" y="32639"/>
                    <a:pt x="7064" y="32475"/>
                  </a:cubicBezTo>
                  <a:cubicBezTo>
                    <a:pt x="6955" y="32469"/>
                    <a:pt x="6847" y="32466"/>
                    <a:pt x="6739" y="32466"/>
                  </a:cubicBezTo>
                  <a:cubicBezTo>
                    <a:pt x="2782" y="32466"/>
                    <a:pt x="1" y="36471"/>
                    <a:pt x="1260" y="40474"/>
                  </a:cubicBezTo>
                  <a:cubicBezTo>
                    <a:pt x="2270" y="43693"/>
                    <a:pt x="3740" y="44614"/>
                    <a:pt x="4476" y="44614"/>
                  </a:cubicBezTo>
                  <a:cubicBezTo>
                    <a:pt x="4703" y="44614"/>
                    <a:pt x="4860" y="44527"/>
                    <a:pt x="4912" y="44392"/>
                  </a:cubicBezTo>
                  <a:cubicBezTo>
                    <a:pt x="5229" y="43586"/>
                    <a:pt x="5141" y="41498"/>
                    <a:pt x="5695" y="40589"/>
                  </a:cubicBezTo>
                  <a:cubicBezTo>
                    <a:pt x="5743" y="40507"/>
                    <a:pt x="5875" y="40470"/>
                    <a:pt x="6081" y="40470"/>
                  </a:cubicBezTo>
                  <a:cubicBezTo>
                    <a:pt x="6224" y="40470"/>
                    <a:pt x="6403" y="40488"/>
                    <a:pt x="6615" y="40521"/>
                  </a:cubicBezTo>
                  <a:cubicBezTo>
                    <a:pt x="9097" y="40879"/>
                    <a:pt x="16194" y="43241"/>
                    <a:pt x="24328" y="43241"/>
                  </a:cubicBezTo>
                  <a:cubicBezTo>
                    <a:pt x="25788" y="43241"/>
                    <a:pt x="27282" y="43165"/>
                    <a:pt x="28788" y="42987"/>
                  </a:cubicBezTo>
                  <a:cubicBezTo>
                    <a:pt x="40442" y="41616"/>
                    <a:pt x="43411" y="31218"/>
                    <a:pt x="42730" y="20368"/>
                  </a:cubicBezTo>
                  <a:cubicBezTo>
                    <a:pt x="42148" y="11146"/>
                    <a:pt x="41428" y="502"/>
                    <a:pt x="35689" y="18"/>
                  </a:cubicBezTo>
                  <a:cubicBezTo>
                    <a:pt x="35551" y="7"/>
                    <a:pt x="35410" y="0"/>
                    <a:pt x="35266" y="0"/>
                  </a:cubicBezTo>
                  <a:close/>
                </a:path>
              </a:pathLst>
            </a:custGeom>
            <a:solidFill>
              <a:srgbClr val="CF97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0"/>
            <p:cNvSpPr/>
            <p:nvPr/>
          </p:nvSpPr>
          <p:spPr>
            <a:xfrm>
              <a:off x="7030794" y="3291869"/>
              <a:ext cx="958842" cy="670321"/>
            </a:xfrm>
            <a:custGeom>
              <a:avLst/>
              <a:gdLst/>
              <a:ahLst/>
              <a:cxnLst/>
              <a:rect l="l" t="t" r="r" b="b"/>
              <a:pathLst>
                <a:path w="33768" h="23607" extrusionOk="0">
                  <a:moveTo>
                    <a:pt x="15121" y="0"/>
                  </a:moveTo>
                  <a:cubicBezTo>
                    <a:pt x="14954" y="0"/>
                    <a:pt x="14788" y="3"/>
                    <a:pt x="14620" y="7"/>
                  </a:cubicBezTo>
                  <a:cubicBezTo>
                    <a:pt x="14083" y="20"/>
                    <a:pt x="13546" y="57"/>
                    <a:pt x="13002" y="118"/>
                  </a:cubicBezTo>
                  <a:cubicBezTo>
                    <a:pt x="12887" y="129"/>
                    <a:pt x="12779" y="146"/>
                    <a:pt x="12665" y="159"/>
                  </a:cubicBezTo>
                  <a:cubicBezTo>
                    <a:pt x="10908" y="392"/>
                    <a:pt x="9110" y="891"/>
                    <a:pt x="7357" y="1747"/>
                  </a:cubicBezTo>
                  <a:cubicBezTo>
                    <a:pt x="67" y="5297"/>
                    <a:pt x="0" y="11181"/>
                    <a:pt x="0" y="11387"/>
                  </a:cubicBezTo>
                  <a:lnTo>
                    <a:pt x="0" y="11398"/>
                  </a:lnTo>
                  <a:cubicBezTo>
                    <a:pt x="1095" y="8894"/>
                    <a:pt x="2500" y="6627"/>
                    <a:pt x="6155" y="6192"/>
                  </a:cubicBezTo>
                  <a:cubicBezTo>
                    <a:pt x="6381" y="6165"/>
                    <a:pt x="6594" y="6152"/>
                    <a:pt x="6800" y="6141"/>
                  </a:cubicBezTo>
                  <a:cubicBezTo>
                    <a:pt x="6875" y="6139"/>
                    <a:pt x="6949" y="6137"/>
                    <a:pt x="7022" y="6137"/>
                  </a:cubicBezTo>
                  <a:cubicBezTo>
                    <a:pt x="9696" y="6137"/>
                    <a:pt x="10556" y="7766"/>
                    <a:pt x="13034" y="7766"/>
                  </a:cubicBezTo>
                  <a:cubicBezTo>
                    <a:pt x="13252" y="7766"/>
                    <a:pt x="13483" y="7753"/>
                    <a:pt x="13728" y="7726"/>
                  </a:cubicBezTo>
                  <a:cubicBezTo>
                    <a:pt x="15198" y="7559"/>
                    <a:pt x="16831" y="7294"/>
                    <a:pt x="18391" y="7294"/>
                  </a:cubicBezTo>
                  <a:cubicBezTo>
                    <a:pt x="20348" y="7294"/>
                    <a:pt x="22191" y="7712"/>
                    <a:pt x="23454" y="9266"/>
                  </a:cubicBezTo>
                  <a:cubicBezTo>
                    <a:pt x="25727" y="12059"/>
                    <a:pt x="24609" y="18809"/>
                    <a:pt x="23809" y="20982"/>
                  </a:cubicBezTo>
                  <a:cubicBezTo>
                    <a:pt x="23267" y="22452"/>
                    <a:pt x="23355" y="23607"/>
                    <a:pt x="24000" y="23607"/>
                  </a:cubicBezTo>
                  <a:cubicBezTo>
                    <a:pt x="24307" y="23607"/>
                    <a:pt x="24742" y="23344"/>
                    <a:pt x="25295" y="22728"/>
                  </a:cubicBezTo>
                  <a:cubicBezTo>
                    <a:pt x="25393" y="22616"/>
                    <a:pt x="25491" y="22505"/>
                    <a:pt x="25585" y="22393"/>
                  </a:cubicBezTo>
                  <a:cubicBezTo>
                    <a:pt x="33767" y="12996"/>
                    <a:pt x="29710" y="5983"/>
                    <a:pt x="26322" y="3429"/>
                  </a:cubicBezTo>
                  <a:cubicBezTo>
                    <a:pt x="24086" y="1741"/>
                    <a:pt x="19855" y="0"/>
                    <a:pt x="15121"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0"/>
            <p:cNvSpPr/>
            <p:nvPr/>
          </p:nvSpPr>
          <p:spPr>
            <a:xfrm>
              <a:off x="6651692" y="2868983"/>
              <a:ext cx="201463" cy="189281"/>
            </a:xfrm>
            <a:custGeom>
              <a:avLst/>
              <a:gdLst/>
              <a:ahLst/>
              <a:cxnLst/>
              <a:rect l="l" t="t" r="r" b="b"/>
              <a:pathLst>
                <a:path w="7095" h="6666" extrusionOk="0">
                  <a:moveTo>
                    <a:pt x="3506" y="0"/>
                  </a:moveTo>
                  <a:cubicBezTo>
                    <a:pt x="2597" y="0"/>
                    <a:pt x="1685" y="290"/>
                    <a:pt x="1028" y="867"/>
                  </a:cubicBezTo>
                  <a:cubicBezTo>
                    <a:pt x="802" y="1066"/>
                    <a:pt x="599" y="1293"/>
                    <a:pt x="454" y="1553"/>
                  </a:cubicBezTo>
                  <a:cubicBezTo>
                    <a:pt x="312" y="1810"/>
                    <a:pt x="224" y="2094"/>
                    <a:pt x="170" y="2384"/>
                  </a:cubicBezTo>
                  <a:cubicBezTo>
                    <a:pt x="1" y="3289"/>
                    <a:pt x="166" y="4262"/>
                    <a:pt x="649" y="5046"/>
                  </a:cubicBezTo>
                  <a:cubicBezTo>
                    <a:pt x="1136" y="5833"/>
                    <a:pt x="1943" y="6417"/>
                    <a:pt x="2849" y="6603"/>
                  </a:cubicBezTo>
                  <a:cubicBezTo>
                    <a:pt x="3056" y="6645"/>
                    <a:pt x="3266" y="6666"/>
                    <a:pt x="3476" y="6666"/>
                  </a:cubicBezTo>
                  <a:cubicBezTo>
                    <a:pt x="4442" y="6666"/>
                    <a:pt x="5409" y="6234"/>
                    <a:pt x="6044" y="5502"/>
                  </a:cubicBezTo>
                  <a:cubicBezTo>
                    <a:pt x="6821" y="4610"/>
                    <a:pt x="7095" y="3319"/>
                    <a:pt x="6778" y="2181"/>
                  </a:cubicBezTo>
                  <a:cubicBezTo>
                    <a:pt x="6374" y="724"/>
                    <a:pt x="4944" y="0"/>
                    <a:pt x="3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0"/>
            <p:cNvSpPr/>
            <p:nvPr/>
          </p:nvSpPr>
          <p:spPr>
            <a:xfrm>
              <a:off x="6705529" y="2919696"/>
              <a:ext cx="89132" cy="81181"/>
            </a:xfrm>
            <a:custGeom>
              <a:avLst/>
              <a:gdLst/>
              <a:ahLst/>
              <a:cxnLst/>
              <a:rect l="l" t="t" r="r" b="b"/>
              <a:pathLst>
                <a:path w="3139" h="2859" extrusionOk="0">
                  <a:moveTo>
                    <a:pt x="1419" y="0"/>
                  </a:moveTo>
                  <a:cubicBezTo>
                    <a:pt x="1084" y="0"/>
                    <a:pt x="750" y="122"/>
                    <a:pt x="507" y="355"/>
                  </a:cubicBezTo>
                  <a:cubicBezTo>
                    <a:pt x="88" y="763"/>
                    <a:pt x="0" y="1469"/>
                    <a:pt x="311" y="1970"/>
                  </a:cubicBezTo>
                  <a:cubicBezTo>
                    <a:pt x="389" y="2094"/>
                    <a:pt x="490" y="2210"/>
                    <a:pt x="598" y="2311"/>
                  </a:cubicBezTo>
                  <a:cubicBezTo>
                    <a:pt x="912" y="2612"/>
                    <a:pt x="1318" y="2841"/>
                    <a:pt x="1753" y="2855"/>
                  </a:cubicBezTo>
                  <a:cubicBezTo>
                    <a:pt x="1767" y="2855"/>
                    <a:pt x="1781" y="2858"/>
                    <a:pt x="1794" y="2858"/>
                  </a:cubicBezTo>
                  <a:cubicBezTo>
                    <a:pt x="2483" y="2858"/>
                    <a:pt x="3118" y="2236"/>
                    <a:pt x="3128" y="1544"/>
                  </a:cubicBezTo>
                  <a:cubicBezTo>
                    <a:pt x="3139" y="861"/>
                    <a:pt x="2537" y="236"/>
                    <a:pt x="1862" y="200"/>
                  </a:cubicBezTo>
                  <a:lnTo>
                    <a:pt x="1862" y="200"/>
                  </a:lnTo>
                  <a:lnTo>
                    <a:pt x="2128" y="206"/>
                  </a:lnTo>
                  <a:cubicBezTo>
                    <a:pt x="1918" y="68"/>
                    <a:pt x="1669" y="0"/>
                    <a:pt x="141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0"/>
            <p:cNvSpPr/>
            <p:nvPr/>
          </p:nvSpPr>
          <p:spPr>
            <a:xfrm>
              <a:off x="5534831" y="2914869"/>
              <a:ext cx="89104" cy="81181"/>
            </a:xfrm>
            <a:custGeom>
              <a:avLst/>
              <a:gdLst/>
              <a:ahLst/>
              <a:cxnLst/>
              <a:rect l="l" t="t" r="r" b="b"/>
              <a:pathLst>
                <a:path w="3138" h="2859" extrusionOk="0">
                  <a:moveTo>
                    <a:pt x="1419" y="1"/>
                  </a:moveTo>
                  <a:cubicBezTo>
                    <a:pt x="1084" y="1"/>
                    <a:pt x="750" y="122"/>
                    <a:pt x="507" y="356"/>
                  </a:cubicBezTo>
                  <a:cubicBezTo>
                    <a:pt x="88" y="765"/>
                    <a:pt x="0" y="1474"/>
                    <a:pt x="311" y="1971"/>
                  </a:cubicBezTo>
                  <a:cubicBezTo>
                    <a:pt x="388" y="2099"/>
                    <a:pt x="490" y="2210"/>
                    <a:pt x="598" y="2316"/>
                  </a:cubicBezTo>
                  <a:cubicBezTo>
                    <a:pt x="915" y="2612"/>
                    <a:pt x="1318" y="2843"/>
                    <a:pt x="1753" y="2859"/>
                  </a:cubicBezTo>
                  <a:lnTo>
                    <a:pt x="1793" y="2859"/>
                  </a:lnTo>
                  <a:cubicBezTo>
                    <a:pt x="2483" y="2859"/>
                    <a:pt x="3121" y="2241"/>
                    <a:pt x="3128" y="1545"/>
                  </a:cubicBezTo>
                  <a:cubicBezTo>
                    <a:pt x="3138" y="866"/>
                    <a:pt x="2537" y="238"/>
                    <a:pt x="1861" y="200"/>
                  </a:cubicBezTo>
                  <a:lnTo>
                    <a:pt x="1861" y="200"/>
                  </a:lnTo>
                  <a:lnTo>
                    <a:pt x="2128" y="208"/>
                  </a:lnTo>
                  <a:cubicBezTo>
                    <a:pt x="1918" y="69"/>
                    <a:pt x="1669" y="1"/>
                    <a:pt x="1419"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0"/>
            <p:cNvSpPr/>
            <p:nvPr/>
          </p:nvSpPr>
          <p:spPr>
            <a:xfrm>
              <a:off x="6040319" y="1706293"/>
              <a:ext cx="217392" cy="487798"/>
            </a:xfrm>
            <a:custGeom>
              <a:avLst/>
              <a:gdLst/>
              <a:ahLst/>
              <a:cxnLst/>
              <a:rect l="l" t="t" r="r" b="b"/>
              <a:pathLst>
                <a:path w="7656" h="17179" extrusionOk="0">
                  <a:moveTo>
                    <a:pt x="7108" y="0"/>
                  </a:moveTo>
                  <a:cubicBezTo>
                    <a:pt x="6996" y="0"/>
                    <a:pt x="6861" y="27"/>
                    <a:pt x="6699" y="92"/>
                  </a:cubicBezTo>
                  <a:cubicBezTo>
                    <a:pt x="6570" y="142"/>
                    <a:pt x="6425" y="220"/>
                    <a:pt x="6260" y="325"/>
                  </a:cubicBezTo>
                  <a:cubicBezTo>
                    <a:pt x="6165" y="385"/>
                    <a:pt x="6060" y="491"/>
                    <a:pt x="5942" y="639"/>
                  </a:cubicBezTo>
                  <a:cubicBezTo>
                    <a:pt x="4534" y="2446"/>
                    <a:pt x="1625" y="10473"/>
                    <a:pt x="325" y="15270"/>
                  </a:cubicBezTo>
                  <a:cubicBezTo>
                    <a:pt x="200" y="15733"/>
                    <a:pt x="91" y="16161"/>
                    <a:pt x="0" y="16556"/>
                  </a:cubicBezTo>
                  <a:cubicBezTo>
                    <a:pt x="0" y="16556"/>
                    <a:pt x="51" y="16715"/>
                    <a:pt x="152" y="16871"/>
                  </a:cubicBezTo>
                  <a:cubicBezTo>
                    <a:pt x="203" y="16962"/>
                    <a:pt x="278" y="17053"/>
                    <a:pt x="359" y="17111"/>
                  </a:cubicBezTo>
                  <a:cubicBezTo>
                    <a:pt x="418" y="17152"/>
                    <a:pt x="485" y="17178"/>
                    <a:pt x="559" y="17178"/>
                  </a:cubicBezTo>
                  <a:cubicBezTo>
                    <a:pt x="673" y="17178"/>
                    <a:pt x="803" y="17115"/>
                    <a:pt x="942" y="16945"/>
                  </a:cubicBezTo>
                  <a:cubicBezTo>
                    <a:pt x="1135" y="16718"/>
                    <a:pt x="1348" y="16313"/>
                    <a:pt x="1578" y="15631"/>
                  </a:cubicBezTo>
                  <a:cubicBezTo>
                    <a:pt x="1578" y="15631"/>
                    <a:pt x="1656" y="15391"/>
                    <a:pt x="1794" y="14969"/>
                  </a:cubicBezTo>
                  <a:cubicBezTo>
                    <a:pt x="2534" y="12739"/>
                    <a:pt x="5061" y="5355"/>
                    <a:pt x="7381" y="1074"/>
                  </a:cubicBezTo>
                  <a:cubicBezTo>
                    <a:pt x="7473" y="906"/>
                    <a:pt x="7564" y="744"/>
                    <a:pt x="7655" y="582"/>
                  </a:cubicBezTo>
                  <a:cubicBezTo>
                    <a:pt x="7655" y="582"/>
                    <a:pt x="7630" y="0"/>
                    <a:pt x="710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0"/>
            <p:cNvSpPr/>
            <p:nvPr/>
          </p:nvSpPr>
          <p:spPr>
            <a:xfrm>
              <a:off x="6166620" y="1556452"/>
              <a:ext cx="230255" cy="180649"/>
            </a:xfrm>
            <a:custGeom>
              <a:avLst/>
              <a:gdLst/>
              <a:ahLst/>
              <a:cxnLst/>
              <a:rect l="l" t="t" r="r" b="b"/>
              <a:pathLst>
                <a:path w="8109" h="6362" extrusionOk="0">
                  <a:moveTo>
                    <a:pt x="4886" y="1"/>
                  </a:moveTo>
                  <a:cubicBezTo>
                    <a:pt x="3566" y="1"/>
                    <a:pt x="2100" y="614"/>
                    <a:pt x="1180" y="2034"/>
                  </a:cubicBezTo>
                  <a:cubicBezTo>
                    <a:pt x="1" y="3858"/>
                    <a:pt x="413" y="5247"/>
                    <a:pt x="1494" y="5916"/>
                  </a:cubicBezTo>
                  <a:cubicBezTo>
                    <a:pt x="1754" y="6082"/>
                    <a:pt x="2048" y="6203"/>
                    <a:pt x="2372" y="6274"/>
                  </a:cubicBezTo>
                  <a:cubicBezTo>
                    <a:pt x="2551" y="6315"/>
                    <a:pt x="2741" y="6342"/>
                    <a:pt x="2933" y="6351"/>
                  </a:cubicBezTo>
                  <a:cubicBezTo>
                    <a:pt x="3022" y="6358"/>
                    <a:pt x="3112" y="6361"/>
                    <a:pt x="3203" y="6361"/>
                  </a:cubicBezTo>
                  <a:cubicBezTo>
                    <a:pt x="4518" y="6361"/>
                    <a:pt x="6038" y="5692"/>
                    <a:pt x="7112" y="4170"/>
                  </a:cubicBezTo>
                  <a:cubicBezTo>
                    <a:pt x="8108" y="2761"/>
                    <a:pt x="7963" y="1616"/>
                    <a:pt x="7254" y="883"/>
                  </a:cubicBezTo>
                  <a:cubicBezTo>
                    <a:pt x="6712" y="319"/>
                    <a:pt x="5837"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0"/>
            <p:cNvSpPr/>
            <p:nvPr/>
          </p:nvSpPr>
          <p:spPr>
            <a:xfrm>
              <a:off x="5924888" y="2131309"/>
              <a:ext cx="244509" cy="193228"/>
            </a:xfrm>
            <a:custGeom>
              <a:avLst/>
              <a:gdLst/>
              <a:ahLst/>
              <a:cxnLst/>
              <a:rect l="l" t="t" r="r" b="b"/>
              <a:pathLst>
                <a:path w="8611" h="6805" extrusionOk="0">
                  <a:moveTo>
                    <a:pt x="5062" y="0"/>
                  </a:moveTo>
                  <a:cubicBezTo>
                    <a:pt x="5037" y="0"/>
                    <a:pt x="5013" y="0"/>
                    <a:pt x="4988" y="1"/>
                  </a:cubicBezTo>
                  <a:cubicBezTo>
                    <a:pt x="4738" y="1"/>
                    <a:pt x="4481" y="31"/>
                    <a:pt x="4221" y="85"/>
                  </a:cubicBezTo>
                  <a:cubicBezTo>
                    <a:pt x="3985" y="136"/>
                    <a:pt x="3751" y="207"/>
                    <a:pt x="3519" y="302"/>
                  </a:cubicBezTo>
                  <a:cubicBezTo>
                    <a:pt x="2552" y="687"/>
                    <a:pt x="1657" y="1446"/>
                    <a:pt x="1147" y="2633"/>
                  </a:cubicBezTo>
                  <a:cubicBezTo>
                    <a:pt x="0" y="5295"/>
                    <a:pt x="1464" y="6805"/>
                    <a:pt x="3340" y="6805"/>
                  </a:cubicBezTo>
                  <a:cubicBezTo>
                    <a:pt x="4321" y="6805"/>
                    <a:pt x="5414" y="6392"/>
                    <a:pt x="6305" y="5517"/>
                  </a:cubicBezTo>
                  <a:cubicBezTo>
                    <a:pt x="6305" y="5517"/>
                    <a:pt x="6309" y="5517"/>
                    <a:pt x="6309" y="5514"/>
                  </a:cubicBezTo>
                  <a:cubicBezTo>
                    <a:pt x="6727" y="5105"/>
                    <a:pt x="7095" y="4595"/>
                    <a:pt x="7390" y="3980"/>
                  </a:cubicBezTo>
                  <a:cubicBezTo>
                    <a:pt x="8611" y="1442"/>
                    <a:pt x="7009" y="0"/>
                    <a:pt x="5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0"/>
            <p:cNvSpPr/>
            <p:nvPr/>
          </p:nvSpPr>
          <p:spPr>
            <a:xfrm>
              <a:off x="6228748" y="1609324"/>
              <a:ext cx="92255" cy="69767"/>
            </a:xfrm>
            <a:custGeom>
              <a:avLst/>
              <a:gdLst/>
              <a:ahLst/>
              <a:cxnLst/>
              <a:rect l="l" t="t" r="r" b="b"/>
              <a:pathLst>
                <a:path w="3249" h="2457" extrusionOk="0">
                  <a:moveTo>
                    <a:pt x="1942" y="1"/>
                  </a:moveTo>
                  <a:cubicBezTo>
                    <a:pt x="1559" y="1"/>
                    <a:pt x="1124" y="165"/>
                    <a:pt x="799" y="517"/>
                  </a:cubicBezTo>
                  <a:cubicBezTo>
                    <a:pt x="0" y="1385"/>
                    <a:pt x="397" y="2456"/>
                    <a:pt x="1176" y="2456"/>
                  </a:cubicBezTo>
                  <a:cubicBezTo>
                    <a:pt x="1513" y="2456"/>
                    <a:pt x="1922" y="2255"/>
                    <a:pt x="2337" y="1750"/>
                  </a:cubicBezTo>
                  <a:cubicBezTo>
                    <a:pt x="3249" y="642"/>
                    <a:pt x="2698" y="1"/>
                    <a:pt x="1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0"/>
            <p:cNvSpPr/>
            <p:nvPr/>
          </p:nvSpPr>
          <p:spPr>
            <a:xfrm>
              <a:off x="5991418" y="2187275"/>
              <a:ext cx="85299" cy="72947"/>
            </a:xfrm>
            <a:custGeom>
              <a:avLst/>
              <a:gdLst/>
              <a:ahLst/>
              <a:cxnLst/>
              <a:rect l="l" t="t" r="r" b="b"/>
              <a:pathLst>
                <a:path w="3004" h="2569" extrusionOk="0">
                  <a:moveTo>
                    <a:pt x="1865" y="1"/>
                  </a:moveTo>
                  <a:cubicBezTo>
                    <a:pt x="1439" y="1"/>
                    <a:pt x="938" y="234"/>
                    <a:pt x="625" y="699"/>
                  </a:cubicBezTo>
                  <a:cubicBezTo>
                    <a:pt x="0" y="1623"/>
                    <a:pt x="461" y="2568"/>
                    <a:pt x="1166" y="2568"/>
                  </a:cubicBezTo>
                  <a:cubicBezTo>
                    <a:pt x="1528" y="2568"/>
                    <a:pt x="1955" y="2319"/>
                    <a:pt x="2331" y="1688"/>
                  </a:cubicBezTo>
                  <a:cubicBezTo>
                    <a:pt x="3004" y="560"/>
                    <a:pt x="2524" y="1"/>
                    <a:pt x="18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0"/>
            <p:cNvSpPr/>
            <p:nvPr/>
          </p:nvSpPr>
          <p:spPr>
            <a:xfrm>
              <a:off x="6065335" y="4403164"/>
              <a:ext cx="183432" cy="315866"/>
            </a:xfrm>
            <a:custGeom>
              <a:avLst/>
              <a:gdLst/>
              <a:ahLst/>
              <a:cxnLst/>
              <a:rect l="l" t="t" r="r" b="b"/>
              <a:pathLst>
                <a:path w="6460" h="11124" extrusionOk="0">
                  <a:moveTo>
                    <a:pt x="2234" y="0"/>
                  </a:moveTo>
                  <a:cubicBezTo>
                    <a:pt x="437" y="0"/>
                    <a:pt x="214" y="1035"/>
                    <a:pt x="214" y="1035"/>
                  </a:cubicBezTo>
                  <a:lnTo>
                    <a:pt x="883" y="1089"/>
                  </a:lnTo>
                  <a:cubicBezTo>
                    <a:pt x="883" y="1089"/>
                    <a:pt x="3243" y="2227"/>
                    <a:pt x="1112" y="9341"/>
                  </a:cubicBezTo>
                  <a:lnTo>
                    <a:pt x="382" y="9187"/>
                  </a:lnTo>
                  <a:lnTo>
                    <a:pt x="382" y="9187"/>
                  </a:lnTo>
                  <a:cubicBezTo>
                    <a:pt x="382" y="9187"/>
                    <a:pt x="1" y="11124"/>
                    <a:pt x="2353" y="11124"/>
                  </a:cubicBezTo>
                  <a:cubicBezTo>
                    <a:pt x="2533" y="11124"/>
                    <a:pt x="2729" y="11112"/>
                    <a:pt x="2943" y="11088"/>
                  </a:cubicBezTo>
                  <a:cubicBezTo>
                    <a:pt x="5946" y="10747"/>
                    <a:pt x="6460" y="5656"/>
                    <a:pt x="6430" y="3061"/>
                  </a:cubicBezTo>
                  <a:cubicBezTo>
                    <a:pt x="6402" y="464"/>
                    <a:pt x="4575" y="123"/>
                    <a:pt x="2518" y="8"/>
                  </a:cubicBezTo>
                  <a:cubicBezTo>
                    <a:pt x="2419" y="3"/>
                    <a:pt x="2324" y="0"/>
                    <a:pt x="22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0"/>
            <p:cNvSpPr/>
            <p:nvPr/>
          </p:nvSpPr>
          <p:spPr>
            <a:xfrm>
              <a:off x="6302462" y="4438800"/>
              <a:ext cx="178321" cy="324754"/>
            </a:xfrm>
            <a:custGeom>
              <a:avLst/>
              <a:gdLst/>
              <a:ahLst/>
              <a:cxnLst/>
              <a:rect l="l" t="t" r="r" b="b"/>
              <a:pathLst>
                <a:path w="6280" h="11437" extrusionOk="0">
                  <a:moveTo>
                    <a:pt x="2746" y="1"/>
                  </a:moveTo>
                  <a:cubicBezTo>
                    <a:pt x="556" y="1"/>
                    <a:pt x="483" y="911"/>
                    <a:pt x="483" y="911"/>
                  </a:cubicBezTo>
                  <a:lnTo>
                    <a:pt x="1456" y="1020"/>
                  </a:lnTo>
                  <a:cubicBezTo>
                    <a:pt x="1456" y="1020"/>
                    <a:pt x="2345" y="5205"/>
                    <a:pt x="1112" y="9864"/>
                  </a:cubicBezTo>
                  <a:lnTo>
                    <a:pt x="0" y="9675"/>
                  </a:lnTo>
                  <a:lnTo>
                    <a:pt x="0" y="9675"/>
                  </a:lnTo>
                  <a:cubicBezTo>
                    <a:pt x="0" y="9675"/>
                    <a:pt x="109" y="11320"/>
                    <a:pt x="2963" y="11434"/>
                  </a:cubicBezTo>
                  <a:cubicBezTo>
                    <a:pt x="3002" y="11435"/>
                    <a:pt x="3040" y="11436"/>
                    <a:pt x="3077" y="11436"/>
                  </a:cubicBezTo>
                  <a:cubicBezTo>
                    <a:pt x="5833" y="11436"/>
                    <a:pt x="6274" y="7309"/>
                    <a:pt x="6277" y="4307"/>
                  </a:cubicBezTo>
                  <a:cubicBezTo>
                    <a:pt x="6280" y="1263"/>
                    <a:pt x="5709" y="124"/>
                    <a:pt x="3138" y="10"/>
                  </a:cubicBezTo>
                  <a:cubicBezTo>
                    <a:pt x="3000" y="4"/>
                    <a:pt x="2870" y="1"/>
                    <a:pt x="27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0"/>
            <p:cNvSpPr/>
            <p:nvPr/>
          </p:nvSpPr>
          <p:spPr>
            <a:xfrm>
              <a:off x="6633093" y="4331836"/>
              <a:ext cx="453866" cy="147058"/>
            </a:xfrm>
            <a:custGeom>
              <a:avLst/>
              <a:gdLst/>
              <a:ahLst/>
              <a:cxnLst/>
              <a:rect l="l" t="t" r="r" b="b"/>
              <a:pathLst>
                <a:path w="15984" h="5179" extrusionOk="0">
                  <a:moveTo>
                    <a:pt x="4889" y="1"/>
                  </a:moveTo>
                  <a:cubicBezTo>
                    <a:pt x="4722" y="1"/>
                    <a:pt x="4559" y="3"/>
                    <a:pt x="4399" y="7"/>
                  </a:cubicBezTo>
                  <a:cubicBezTo>
                    <a:pt x="1" y="121"/>
                    <a:pt x="71" y="2497"/>
                    <a:pt x="1524" y="2909"/>
                  </a:cubicBezTo>
                  <a:lnTo>
                    <a:pt x="2034" y="2236"/>
                  </a:lnTo>
                  <a:cubicBezTo>
                    <a:pt x="2034" y="2236"/>
                    <a:pt x="3535" y="1930"/>
                    <a:pt x="5692" y="1930"/>
                  </a:cubicBezTo>
                  <a:cubicBezTo>
                    <a:pt x="8190" y="1930"/>
                    <a:pt x="11567" y="2341"/>
                    <a:pt x="14510" y="4118"/>
                  </a:cubicBezTo>
                  <a:lnTo>
                    <a:pt x="14094" y="5115"/>
                  </a:lnTo>
                  <a:cubicBezTo>
                    <a:pt x="14094" y="5115"/>
                    <a:pt x="14235" y="5179"/>
                    <a:pt x="14434" y="5179"/>
                  </a:cubicBezTo>
                  <a:cubicBezTo>
                    <a:pt x="14821" y="5179"/>
                    <a:pt x="15427" y="4938"/>
                    <a:pt x="15654" y="3523"/>
                  </a:cubicBezTo>
                  <a:cubicBezTo>
                    <a:pt x="15983" y="1456"/>
                    <a:pt x="9307" y="1"/>
                    <a:pt x="48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0"/>
            <p:cNvSpPr/>
            <p:nvPr/>
          </p:nvSpPr>
          <p:spPr>
            <a:xfrm rot="-954217" flipH="1">
              <a:off x="7718776" y="3985185"/>
              <a:ext cx="77904" cy="45158"/>
            </a:xfrm>
            <a:custGeom>
              <a:avLst/>
              <a:gdLst/>
              <a:ahLst/>
              <a:cxnLst/>
              <a:rect l="l" t="t" r="r" b="b"/>
              <a:pathLst>
                <a:path w="5704" h="3307" extrusionOk="0">
                  <a:moveTo>
                    <a:pt x="1372" y="1"/>
                  </a:moveTo>
                  <a:cubicBezTo>
                    <a:pt x="919" y="1"/>
                    <a:pt x="465" y="90"/>
                    <a:pt x="29" y="288"/>
                  </a:cubicBezTo>
                  <a:cubicBezTo>
                    <a:pt x="0" y="301"/>
                    <a:pt x="1" y="349"/>
                    <a:pt x="32" y="349"/>
                  </a:cubicBezTo>
                  <a:cubicBezTo>
                    <a:pt x="34" y="349"/>
                    <a:pt x="36" y="348"/>
                    <a:pt x="38" y="348"/>
                  </a:cubicBezTo>
                  <a:cubicBezTo>
                    <a:pt x="253" y="324"/>
                    <a:pt x="466" y="311"/>
                    <a:pt x="678" y="311"/>
                  </a:cubicBezTo>
                  <a:cubicBezTo>
                    <a:pt x="1609" y="311"/>
                    <a:pt x="2504" y="552"/>
                    <a:pt x="3308" y="1070"/>
                  </a:cubicBezTo>
                  <a:cubicBezTo>
                    <a:pt x="3876" y="1432"/>
                    <a:pt x="4312" y="1910"/>
                    <a:pt x="4734" y="2409"/>
                  </a:cubicBezTo>
                  <a:cubicBezTo>
                    <a:pt x="4310" y="2211"/>
                    <a:pt x="3844" y="2109"/>
                    <a:pt x="3380" y="2109"/>
                  </a:cubicBezTo>
                  <a:cubicBezTo>
                    <a:pt x="2670" y="2109"/>
                    <a:pt x="1965" y="2348"/>
                    <a:pt x="1431" y="2847"/>
                  </a:cubicBezTo>
                  <a:cubicBezTo>
                    <a:pt x="1395" y="2877"/>
                    <a:pt x="1429" y="2928"/>
                    <a:pt x="1466" y="2928"/>
                  </a:cubicBezTo>
                  <a:cubicBezTo>
                    <a:pt x="1474" y="2928"/>
                    <a:pt x="1483" y="2925"/>
                    <a:pt x="1490" y="2920"/>
                  </a:cubicBezTo>
                  <a:cubicBezTo>
                    <a:pt x="1982" y="2585"/>
                    <a:pt x="2545" y="2435"/>
                    <a:pt x="3113" y="2435"/>
                  </a:cubicBezTo>
                  <a:cubicBezTo>
                    <a:pt x="3931" y="2435"/>
                    <a:pt x="4758" y="2746"/>
                    <a:pt x="5392" y="3266"/>
                  </a:cubicBezTo>
                  <a:cubicBezTo>
                    <a:pt x="5426" y="3294"/>
                    <a:pt x="5461" y="3306"/>
                    <a:pt x="5495" y="3306"/>
                  </a:cubicBezTo>
                  <a:cubicBezTo>
                    <a:pt x="5612" y="3306"/>
                    <a:pt x="5704" y="3162"/>
                    <a:pt x="5624" y="3047"/>
                  </a:cubicBezTo>
                  <a:cubicBezTo>
                    <a:pt x="5624" y="3036"/>
                    <a:pt x="5624" y="3024"/>
                    <a:pt x="5617" y="3013"/>
                  </a:cubicBezTo>
                  <a:cubicBezTo>
                    <a:pt x="4938" y="1396"/>
                    <a:pt x="3160" y="1"/>
                    <a:pt x="1372" y="1"/>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0"/>
            <p:cNvSpPr/>
            <p:nvPr/>
          </p:nvSpPr>
          <p:spPr>
            <a:xfrm>
              <a:off x="7048664" y="4524552"/>
              <a:ext cx="377859" cy="228718"/>
            </a:xfrm>
            <a:custGeom>
              <a:avLst/>
              <a:gdLst/>
              <a:ahLst/>
              <a:cxnLst/>
              <a:rect l="l" t="t" r="r" b="b"/>
              <a:pathLst>
                <a:path w="5736" h="3472" extrusionOk="0">
                  <a:moveTo>
                    <a:pt x="5711" y="0"/>
                  </a:moveTo>
                  <a:cubicBezTo>
                    <a:pt x="5702" y="0"/>
                    <a:pt x="5692" y="7"/>
                    <a:pt x="5690" y="20"/>
                  </a:cubicBezTo>
                  <a:cubicBezTo>
                    <a:pt x="5458" y="2466"/>
                    <a:pt x="3208" y="3277"/>
                    <a:pt x="1076" y="3277"/>
                  </a:cubicBezTo>
                  <a:cubicBezTo>
                    <a:pt x="740" y="3277"/>
                    <a:pt x="406" y="3257"/>
                    <a:pt x="84" y="3220"/>
                  </a:cubicBezTo>
                  <a:cubicBezTo>
                    <a:pt x="83" y="3220"/>
                    <a:pt x="81" y="3220"/>
                    <a:pt x="79" y="3220"/>
                  </a:cubicBezTo>
                  <a:cubicBezTo>
                    <a:pt x="14" y="3220"/>
                    <a:pt x="0" y="3330"/>
                    <a:pt x="68" y="3347"/>
                  </a:cubicBezTo>
                  <a:cubicBezTo>
                    <a:pt x="456" y="3429"/>
                    <a:pt x="871" y="3471"/>
                    <a:pt x="1293" y="3471"/>
                  </a:cubicBezTo>
                  <a:cubicBezTo>
                    <a:pt x="3423" y="3471"/>
                    <a:pt x="5736" y="2400"/>
                    <a:pt x="5730" y="20"/>
                  </a:cubicBezTo>
                  <a:cubicBezTo>
                    <a:pt x="5730" y="7"/>
                    <a:pt x="5721" y="0"/>
                    <a:pt x="5711"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0"/>
            <p:cNvSpPr/>
            <p:nvPr/>
          </p:nvSpPr>
          <p:spPr>
            <a:xfrm>
              <a:off x="6994711" y="4650574"/>
              <a:ext cx="426079" cy="100789"/>
            </a:xfrm>
            <a:custGeom>
              <a:avLst/>
              <a:gdLst/>
              <a:ahLst/>
              <a:cxnLst/>
              <a:rect l="l" t="t" r="r" b="b"/>
              <a:pathLst>
                <a:path w="6468" h="1530" extrusionOk="0">
                  <a:moveTo>
                    <a:pt x="6393" y="0"/>
                  </a:moveTo>
                  <a:cubicBezTo>
                    <a:pt x="6381" y="0"/>
                    <a:pt x="6370" y="4"/>
                    <a:pt x="6360" y="14"/>
                  </a:cubicBezTo>
                  <a:cubicBezTo>
                    <a:pt x="5556" y="776"/>
                    <a:pt x="4605" y="1181"/>
                    <a:pt x="3506" y="1270"/>
                  </a:cubicBezTo>
                  <a:cubicBezTo>
                    <a:pt x="3244" y="1291"/>
                    <a:pt x="2964" y="1304"/>
                    <a:pt x="2677" y="1304"/>
                  </a:cubicBezTo>
                  <a:cubicBezTo>
                    <a:pt x="1785" y="1304"/>
                    <a:pt x="818" y="1184"/>
                    <a:pt x="77" y="832"/>
                  </a:cubicBezTo>
                  <a:cubicBezTo>
                    <a:pt x="69" y="828"/>
                    <a:pt x="63" y="827"/>
                    <a:pt x="56" y="827"/>
                  </a:cubicBezTo>
                  <a:cubicBezTo>
                    <a:pt x="20" y="827"/>
                    <a:pt x="0" y="876"/>
                    <a:pt x="37" y="902"/>
                  </a:cubicBezTo>
                  <a:cubicBezTo>
                    <a:pt x="525" y="1270"/>
                    <a:pt x="1143" y="1350"/>
                    <a:pt x="1734" y="1434"/>
                  </a:cubicBezTo>
                  <a:cubicBezTo>
                    <a:pt x="2142" y="1493"/>
                    <a:pt x="2554" y="1529"/>
                    <a:pt x="2966" y="1529"/>
                  </a:cubicBezTo>
                  <a:cubicBezTo>
                    <a:pt x="3223" y="1529"/>
                    <a:pt x="3479" y="1515"/>
                    <a:pt x="3734" y="1483"/>
                  </a:cubicBezTo>
                  <a:cubicBezTo>
                    <a:pt x="4758" y="1357"/>
                    <a:pt x="5805" y="919"/>
                    <a:pt x="6439" y="78"/>
                  </a:cubicBezTo>
                  <a:cubicBezTo>
                    <a:pt x="6467" y="40"/>
                    <a:pt x="6430" y="0"/>
                    <a:pt x="6393" y="0"/>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7" name="Google Shape;6057;p60"/>
            <p:cNvGrpSpPr/>
            <p:nvPr/>
          </p:nvGrpSpPr>
          <p:grpSpPr>
            <a:xfrm rot="1517026">
              <a:off x="6122167" y="3869256"/>
              <a:ext cx="501635" cy="544877"/>
              <a:chOff x="4304312" y="2243804"/>
              <a:chExt cx="501637" cy="544879"/>
            </a:xfrm>
          </p:grpSpPr>
          <p:sp>
            <p:nvSpPr>
              <p:cNvPr id="6058" name="Google Shape;6058;p60"/>
              <p:cNvSpPr/>
              <p:nvPr/>
            </p:nvSpPr>
            <p:spPr>
              <a:xfrm rot="7897666" flipH="1">
                <a:off x="4438583" y="2318663"/>
                <a:ext cx="228850" cy="462047"/>
              </a:xfrm>
              <a:custGeom>
                <a:avLst/>
                <a:gdLst/>
                <a:ahLst/>
                <a:cxnLst/>
                <a:rect l="l" t="t" r="r" b="b"/>
                <a:pathLst>
                  <a:path w="3474" h="7014" extrusionOk="0">
                    <a:moveTo>
                      <a:pt x="3210" y="1"/>
                    </a:moveTo>
                    <a:cubicBezTo>
                      <a:pt x="1975" y="1"/>
                      <a:pt x="1055" y="1082"/>
                      <a:pt x="635" y="2157"/>
                    </a:cubicBezTo>
                    <a:cubicBezTo>
                      <a:pt x="37" y="3676"/>
                      <a:pt x="0" y="5453"/>
                      <a:pt x="539" y="6992"/>
                    </a:cubicBezTo>
                    <a:cubicBezTo>
                      <a:pt x="544" y="7007"/>
                      <a:pt x="556" y="7013"/>
                      <a:pt x="568" y="7013"/>
                    </a:cubicBezTo>
                    <a:cubicBezTo>
                      <a:pt x="586" y="7013"/>
                      <a:pt x="603" y="6999"/>
                      <a:pt x="598" y="6976"/>
                    </a:cubicBezTo>
                    <a:cubicBezTo>
                      <a:pt x="164" y="4600"/>
                      <a:pt x="273" y="536"/>
                      <a:pt x="3394" y="141"/>
                    </a:cubicBezTo>
                    <a:cubicBezTo>
                      <a:pt x="3473" y="130"/>
                      <a:pt x="3446" y="15"/>
                      <a:pt x="3377" y="7"/>
                    </a:cubicBezTo>
                    <a:cubicBezTo>
                      <a:pt x="3321" y="3"/>
                      <a:pt x="3265" y="1"/>
                      <a:pt x="3210"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0"/>
              <p:cNvSpPr/>
              <p:nvPr/>
            </p:nvSpPr>
            <p:spPr>
              <a:xfrm rot="7897666" flipH="1">
                <a:off x="4425406" y="2283442"/>
                <a:ext cx="281681" cy="391034"/>
              </a:xfrm>
              <a:custGeom>
                <a:avLst/>
                <a:gdLst/>
                <a:ahLst/>
                <a:cxnLst/>
                <a:rect l="l" t="t" r="r" b="b"/>
                <a:pathLst>
                  <a:path w="4276" h="5936" extrusionOk="0">
                    <a:moveTo>
                      <a:pt x="4161" y="1"/>
                    </a:moveTo>
                    <a:cubicBezTo>
                      <a:pt x="4157" y="1"/>
                      <a:pt x="4152" y="1"/>
                      <a:pt x="4147" y="2"/>
                    </a:cubicBezTo>
                    <a:cubicBezTo>
                      <a:pt x="2911" y="198"/>
                      <a:pt x="1925" y="1181"/>
                      <a:pt x="1280" y="2192"/>
                    </a:cubicBezTo>
                    <a:cubicBezTo>
                      <a:pt x="586" y="3275"/>
                      <a:pt x="0" y="4604"/>
                      <a:pt x="227" y="5910"/>
                    </a:cubicBezTo>
                    <a:cubicBezTo>
                      <a:pt x="230" y="5928"/>
                      <a:pt x="244" y="5936"/>
                      <a:pt x="258" y="5936"/>
                    </a:cubicBezTo>
                    <a:cubicBezTo>
                      <a:pt x="276" y="5936"/>
                      <a:pt x="295" y="5924"/>
                      <a:pt x="293" y="5903"/>
                    </a:cubicBezTo>
                    <a:cubicBezTo>
                      <a:pt x="213" y="4667"/>
                      <a:pt x="808" y="3428"/>
                      <a:pt x="1453" y="2405"/>
                    </a:cubicBezTo>
                    <a:cubicBezTo>
                      <a:pt x="2127" y="1334"/>
                      <a:pt x="3014" y="610"/>
                      <a:pt x="4187" y="152"/>
                    </a:cubicBezTo>
                    <a:cubicBezTo>
                      <a:pt x="4276" y="117"/>
                      <a:pt x="4250" y="1"/>
                      <a:pt x="4161"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0" name="Google Shape;6060;p60"/>
            <p:cNvSpPr/>
            <p:nvPr/>
          </p:nvSpPr>
          <p:spPr>
            <a:xfrm>
              <a:off x="7072802" y="4798915"/>
              <a:ext cx="630094" cy="307900"/>
            </a:xfrm>
            <a:custGeom>
              <a:avLst/>
              <a:gdLst/>
              <a:ahLst/>
              <a:cxnLst/>
              <a:rect l="l" t="t" r="r" b="b"/>
              <a:pathLst>
                <a:path w="9565" h="4674" extrusionOk="0">
                  <a:moveTo>
                    <a:pt x="9476" y="1"/>
                  </a:moveTo>
                  <a:cubicBezTo>
                    <a:pt x="9461" y="1"/>
                    <a:pt x="9445" y="7"/>
                    <a:pt x="9430" y="22"/>
                  </a:cubicBezTo>
                  <a:cubicBezTo>
                    <a:pt x="8796" y="640"/>
                    <a:pt x="8228" y="1321"/>
                    <a:pt x="7540" y="1889"/>
                  </a:cubicBezTo>
                  <a:cubicBezTo>
                    <a:pt x="6869" y="2444"/>
                    <a:pt x="6121" y="2899"/>
                    <a:pt x="5327" y="3262"/>
                  </a:cubicBezTo>
                  <a:cubicBezTo>
                    <a:pt x="3649" y="4032"/>
                    <a:pt x="1828" y="4322"/>
                    <a:pt x="23" y="4633"/>
                  </a:cubicBezTo>
                  <a:cubicBezTo>
                    <a:pt x="0" y="4637"/>
                    <a:pt x="7" y="4673"/>
                    <a:pt x="27" y="4673"/>
                  </a:cubicBezTo>
                  <a:cubicBezTo>
                    <a:pt x="1845" y="4590"/>
                    <a:pt x="3675" y="4228"/>
                    <a:pt x="5343" y="3484"/>
                  </a:cubicBezTo>
                  <a:cubicBezTo>
                    <a:pt x="7004" y="2743"/>
                    <a:pt x="8394" y="1534"/>
                    <a:pt x="9527" y="118"/>
                  </a:cubicBezTo>
                  <a:cubicBezTo>
                    <a:pt x="9565" y="67"/>
                    <a:pt x="9525" y="1"/>
                    <a:pt x="9476"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0"/>
            <p:cNvSpPr/>
            <p:nvPr/>
          </p:nvSpPr>
          <p:spPr>
            <a:xfrm>
              <a:off x="7102452" y="4687515"/>
              <a:ext cx="630094" cy="307900"/>
            </a:xfrm>
            <a:custGeom>
              <a:avLst/>
              <a:gdLst/>
              <a:ahLst/>
              <a:cxnLst/>
              <a:rect l="l" t="t" r="r" b="b"/>
              <a:pathLst>
                <a:path w="9565" h="4674" extrusionOk="0">
                  <a:moveTo>
                    <a:pt x="9476" y="1"/>
                  </a:moveTo>
                  <a:cubicBezTo>
                    <a:pt x="9461" y="1"/>
                    <a:pt x="9445" y="7"/>
                    <a:pt x="9430" y="22"/>
                  </a:cubicBezTo>
                  <a:cubicBezTo>
                    <a:pt x="8796" y="640"/>
                    <a:pt x="8228" y="1321"/>
                    <a:pt x="7540" y="1889"/>
                  </a:cubicBezTo>
                  <a:cubicBezTo>
                    <a:pt x="6869" y="2444"/>
                    <a:pt x="6121" y="2899"/>
                    <a:pt x="5327" y="3262"/>
                  </a:cubicBezTo>
                  <a:cubicBezTo>
                    <a:pt x="3649" y="4032"/>
                    <a:pt x="1828" y="4322"/>
                    <a:pt x="23" y="4633"/>
                  </a:cubicBezTo>
                  <a:cubicBezTo>
                    <a:pt x="0" y="4637"/>
                    <a:pt x="7" y="4673"/>
                    <a:pt x="27" y="4673"/>
                  </a:cubicBezTo>
                  <a:cubicBezTo>
                    <a:pt x="1845" y="4590"/>
                    <a:pt x="3675" y="4228"/>
                    <a:pt x="5343" y="3484"/>
                  </a:cubicBezTo>
                  <a:cubicBezTo>
                    <a:pt x="7004" y="2743"/>
                    <a:pt x="8394" y="1534"/>
                    <a:pt x="9527" y="118"/>
                  </a:cubicBezTo>
                  <a:cubicBezTo>
                    <a:pt x="9565" y="67"/>
                    <a:pt x="9525" y="1"/>
                    <a:pt x="9476"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2" name="Google Shape;6062;p60"/>
          <p:cNvSpPr/>
          <p:nvPr/>
        </p:nvSpPr>
        <p:spPr>
          <a:xfrm>
            <a:off x="780847" y="163119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3" name="Google Shape;6063;p60"/>
          <p:cNvGrpSpPr/>
          <p:nvPr/>
        </p:nvGrpSpPr>
        <p:grpSpPr>
          <a:xfrm>
            <a:off x="1230318" y="1631199"/>
            <a:ext cx="346056" cy="345674"/>
            <a:chOff x="3303268" y="3817349"/>
            <a:chExt cx="346056" cy="345674"/>
          </a:xfrm>
        </p:grpSpPr>
        <p:sp>
          <p:nvSpPr>
            <p:cNvPr id="6064" name="Google Shape;6064;p6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60"/>
          <p:cNvGrpSpPr/>
          <p:nvPr/>
        </p:nvGrpSpPr>
        <p:grpSpPr>
          <a:xfrm>
            <a:off x="1680172" y="1631199"/>
            <a:ext cx="346024" cy="345674"/>
            <a:chOff x="4201447" y="3817349"/>
            <a:chExt cx="346024" cy="345674"/>
          </a:xfrm>
        </p:grpSpPr>
        <p:sp>
          <p:nvSpPr>
            <p:cNvPr id="6069" name="Google Shape;6069;p6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074"/>
        <p:cNvGrpSpPr/>
        <p:nvPr/>
      </p:nvGrpSpPr>
      <p:grpSpPr>
        <a:xfrm>
          <a:off x="0" y="0"/>
          <a:ext cx="0" cy="0"/>
          <a:chOff x="0" y="0"/>
          <a:chExt cx="0" cy="0"/>
        </a:xfrm>
      </p:grpSpPr>
      <p:sp>
        <p:nvSpPr>
          <p:cNvPr id="6075" name="Google Shape;6075;p61"/>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Women’s Day Icons</a:t>
            </a:r>
            <a:endParaRPr/>
          </a:p>
        </p:txBody>
      </p:sp>
      <p:grpSp>
        <p:nvGrpSpPr>
          <p:cNvPr id="6076" name="Google Shape;6076;p61"/>
          <p:cNvGrpSpPr/>
          <p:nvPr/>
        </p:nvGrpSpPr>
        <p:grpSpPr>
          <a:xfrm>
            <a:off x="1000138" y="1543325"/>
            <a:ext cx="369225" cy="340475"/>
            <a:chOff x="1000138" y="1543325"/>
            <a:chExt cx="369225" cy="340475"/>
          </a:xfrm>
        </p:grpSpPr>
        <p:sp>
          <p:nvSpPr>
            <p:cNvPr id="6077" name="Google Shape;6077;p61"/>
            <p:cNvSpPr/>
            <p:nvPr/>
          </p:nvSpPr>
          <p:spPr>
            <a:xfrm>
              <a:off x="1000138" y="1543325"/>
              <a:ext cx="369225" cy="340475"/>
            </a:xfrm>
            <a:custGeom>
              <a:avLst/>
              <a:gdLst/>
              <a:ahLst/>
              <a:cxnLst/>
              <a:rect l="l" t="t" r="r" b="b"/>
              <a:pathLst>
                <a:path w="14769" h="13619" extrusionOk="0">
                  <a:moveTo>
                    <a:pt x="12226" y="3708"/>
                  </a:moveTo>
                  <a:lnTo>
                    <a:pt x="12226" y="13038"/>
                  </a:lnTo>
                  <a:cubicBezTo>
                    <a:pt x="12226" y="13119"/>
                    <a:pt x="12154" y="13191"/>
                    <a:pt x="12073" y="13191"/>
                  </a:cubicBezTo>
                  <a:lnTo>
                    <a:pt x="584" y="13191"/>
                  </a:lnTo>
                  <a:cubicBezTo>
                    <a:pt x="505" y="13191"/>
                    <a:pt x="433" y="13119"/>
                    <a:pt x="433" y="13038"/>
                  </a:cubicBezTo>
                  <a:lnTo>
                    <a:pt x="433" y="3708"/>
                  </a:lnTo>
                  <a:close/>
                  <a:moveTo>
                    <a:pt x="1312" y="1"/>
                  </a:moveTo>
                  <a:cubicBezTo>
                    <a:pt x="1194" y="1"/>
                    <a:pt x="1098" y="101"/>
                    <a:pt x="1098" y="220"/>
                  </a:cubicBezTo>
                  <a:lnTo>
                    <a:pt x="1098" y="728"/>
                  </a:lnTo>
                  <a:lnTo>
                    <a:pt x="584" y="728"/>
                  </a:lnTo>
                  <a:cubicBezTo>
                    <a:pt x="266" y="728"/>
                    <a:pt x="0" y="990"/>
                    <a:pt x="0" y="1313"/>
                  </a:cubicBezTo>
                  <a:lnTo>
                    <a:pt x="0" y="13038"/>
                  </a:lnTo>
                  <a:cubicBezTo>
                    <a:pt x="0" y="13356"/>
                    <a:pt x="266" y="13619"/>
                    <a:pt x="584" y="13619"/>
                  </a:cubicBezTo>
                  <a:lnTo>
                    <a:pt x="14017" y="13619"/>
                  </a:lnTo>
                  <a:cubicBezTo>
                    <a:pt x="14445" y="13619"/>
                    <a:pt x="14769" y="13233"/>
                    <a:pt x="14692" y="12815"/>
                  </a:cubicBezTo>
                  <a:lnTo>
                    <a:pt x="13713" y="7277"/>
                  </a:lnTo>
                  <a:cubicBezTo>
                    <a:pt x="13696" y="7171"/>
                    <a:pt x="13603" y="7099"/>
                    <a:pt x="13501" y="7099"/>
                  </a:cubicBezTo>
                  <a:cubicBezTo>
                    <a:pt x="13490" y="7099"/>
                    <a:pt x="13478" y="7100"/>
                    <a:pt x="13466" y="7102"/>
                  </a:cubicBezTo>
                  <a:cubicBezTo>
                    <a:pt x="13347" y="7121"/>
                    <a:pt x="13271" y="7235"/>
                    <a:pt x="13290" y="7349"/>
                  </a:cubicBezTo>
                  <a:lnTo>
                    <a:pt x="14269" y="12891"/>
                  </a:lnTo>
                  <a:cubicBezTo>
                    <a:pt x="14297" y="13048"/>
                    <a:pt x="14174" y="13191"/>
                    <a:pt x="14017" y="13191"/>
                  </a:cubicBezTo>
                  <a:lnTo>
                    <a:pt x="12634" y="13191"/>
                  </a:lnTo>
                  <a:cubicBezTo>
                    <a:pt x="12648" y="13139"/>
                    <a:pt x="12658" y="13082"/>
                    <a:pt x="12658" y="13038"/>
                  </a:cubicBezTo>
                  <a:lnTo>
                    <a:pt x="12658" y="3765"/>
                  </a:lnTo>
                  <a:lnTo>
                    <a:pt x="13114" y="6347"/>
                  </a:lnTo>
                  <a:cubicBezTo>
                    <a:pt x="13131" y="6453"/>
                    <a:pt x="13221" y="6525"/>
                    <a:pt x="13326" y="6525"/>
                  </a:cubicBezTo>
                  <a:cubicBezTo>
                    <a:pt x="13337" y="6525"/>
                    <a:pt x="13349" y="6524"/>
                    <a:pt x="13361" y="6522"/>
                  </a:cubicBezTo>
                  <a:cubicBezTo>
                    <a:pt x="13481" y="6498"/>
                    <a:pt x="13556" y="6389"/>
                    <a:pt x="13538" y="6270"/>
                  </a:cubicBezTo>
                  <a:lnTo>
                    <a:pt x="12654" y="1284"/>
                  </a:lnTo>
                  <a:cubicBezTo>
                    <a:pt x="12639" y="975"/>
                    <a:pt x="12387" y="728"/>
                    <a:pt x="12073" y="728"/>
                  </a:cubicBezTo>
                  <a:lnTo>
                    <a:pt x="11560" y="728"/>
                  </a:lnTo>
                  <a:lnTo>
                    <a:pt x="11560" y="220"/>
                  </a:lnTo>
                  <a:cubicBezTo>
                    <a:pt x="11560" y="101"/>
                    <a:pt x="11465" y="1"/>
                    <a:pt x="11346" y="1"/>
                  </a:cubicBezTo>
                  <a:cubicBezTo>
                    <a:pt x="11228" y="1"/>
                    <a:pt x="11127" y="101"/>
                    <a:pt x="11127" y="220"/>
                  </a:cubicBezTo>
                  <a:lnTo>
                    <a:pt x="11127" y="728"/>
                  </a:lnTo>
                  <a:lnTo>
                    <a:pt x="10480" y="728"/>
                  </a:lnTo>
                  <a:lnTo>
                    <a:pt x="10480" y="220"/>
                  </a:lnTo>
                  <a:cubicBezTo>
                    <a:pt x="10480" y="101"/>
                    <a:pt x="10386" y="1"/>
                    <a:pt x="10267" y="1"/>
                  </a:cubicBezTo>
                  <a:cubicBezTo>
                    <a:pt x="10149" y="1"/>
                    <a:pt x="10053" y="101"/>
                    <a:pt x="10053" y="220"/>
                  </a:cubicBezTo>
                  <a:lnTo>
                    <a:pt x="10053" y="728"/>
                  </a:lnTo>
                  <a:lnTo>
                    <a:pt x="9407" y="728"/>
                  </a:lnTo>
                  <a:lnTo>
                    <a:pt x="9407" y="220"/>
                  </a:lnTo>
                  <a:cubicBezTo>
                    <a:pt x="9407" y="101"/>
                    <a:pt x="9307" y="1"/>
                    <a:pt x="9188" y="1"/>
                  </a:cubicBezTo>
                  <a:cubicBezTo>
                    <a:pt x="9069" y="1"/>
                    <a:pt x="8975" y="101"/>
                    <a:pt x="8975" y="220"/>
                  </a:cubicBezTo>
                  <a:lnTo>
                    <a:pt x="8975" y="728"/>
                  </a:lnTo>
                  <a:lnTo>
                    <a:pt x="6840" y="728"/>
                  </a:lnTo>
                  <a:cubicBezTo>
                    <a:pt x="6722" y="728"/>
                    <a:pt x="6626" y="823"/>
                    <a:pt x="6626" y="942"/>
                  </a:cubicBezTo>
                  <a:cubicBezTo>
                    <a:pt x="6626" y="1060"/>
                    <a:pt x="6722" y="1156"/>
                    <a:pt x="6840" y="1156"/>
                  </a:cubicBezTo>
                  <a:lnTo>
                    <a:pt x="8975" y="1156"/>
                  </a:lnTo>
                  <a:lnTo>
                    <a:pt x="8975" y="1664"/>
                  </a:lnTo>
                  <a:cubicBezTo>
                    <a:pt x="8975" y="1788"/>
                    <a:pt x="9069" y="1883"/>
                    <a:pt x="9188" y="1883"/>
                  </a:cubicBezTo>
                  <a:cubicBezTo>
                    <a:pt x="9307" y="1883"/>
                    <a:pt x="9407" y="1788"/>
                    <a:pt x="9407" y="1664"/>
                  </a:cubicBezTo>
                  <a:lnTo>
                    <a:pt x="9407" y="1156"/>
                  </a:lnTo>
                  <a:lnTo>
                    <a:pt x="10053" y="1156"/>
                  </a:lnTo>
                  <a:lnTo>
                    <a:pt x="10053" y="1664"/>
                  </a:lnTo>
                  <a:cubicBezTo>
                    <a:pt x="10053" y="1788"/>
                    <a:pt x="10149" y="1883"/>
                    <a:pt x="10267" y="1883"/>
                  </a:cubicBezTo>
                  <a:cubicBezTo>
                    <a:pt x="10386" y="1883"/>
                    <a:pt x="10480" y="1788"/>
                    <a:pt x="10480" y="1664"/>
                  </a:cubicBezTo>
                  <a:lnTo>
                    <a:pt x="10480" y="1156"/>
                  </a:lnTo>
                  <a:lnTo>
                    <a:pt x="11127" y="1156"/>
                  </a:lnTo>
                  <a:lnTo>
                    <a:pt x="11127" y="1664"/>
                  </a:lnTo>
                  <a:cubicBezTo>
                    <a:pt x="11127" y="1788"/>
                    <a:pt x="11228" y="1883"/>
                    <a:pt x="11346" y="1883"/>
                  </a:cubicBezTo>
                  <a:cubicBezTo>
                    <a:pt x="11465" y="1883"/>
                    <a:pt x="11560" y="1788"/>
                    <a:pt x="11560" y="1664"/>
                  </a:cubicBezTo>
                  <a:lnTo>
                    <a:pt x="11560" y="1156"/>
                  </a:lnTo>
                  <a:lnTo>
                    <a:pt x="12073" y="1156"/>
                  </a:lnTo>
                  <a:cubicBezTo>
                    <a:pt x="12154" y="1156"/>
                    <a:pt x="12226" y="1227"/>
                    <a:pt x="12226" y="1313"/>
                  </a:cubicBezTo>
                  <a:lnTo>
                    <a:pt x="12226" y="3276"/>
                  </a:lnTo>
                  <a:lnTo>
                    <a:pt x="433" y="3276"/>
                  </a:lnTo>
                  <a:lnTo>
                    <a:pt x="433" y="1313"/>
                  </a:lnTo>
                  <a:cubicBezTo>
                    <a:pt x="433" y="1227"/>
                    <a:pt x="505" y="1156"/>
                    <a:pt x="584" y="1156"/>
                  </a:cubicBezTo>
                  <a:lnTo>
                    <a:pt x="1098" y="1156"/>
                  </a:lnTo>
                  <a:lnTo>
                    <a:pt x="1098" y="1664"/>
                  </a:lnTo>
                  <a:cubicBezTo>
                    <a:pt x="1098" y="1788"/>
                    <a:pt x="1194" y="1883"/>
                    <a:pt x="1312" y="1883"/>
                  </a:cubicBezTo>
                  <a:cubicBezTo>
                    <a:pt x="1431" y="1883"/>
                    <a:pt x="1531" y="1788"/>
                    <a:pt x="1531" y="1664"/>
                  </a:cubicBezTo>
                  <a:lnTo>
                    <a:pt x="1531" y="1156"/>
                  </a:lnTo>
                  <a:lnTo>
                    <a:pt x="2177" y="1156"/>
                  </a:lnTo>
                  <a:lnTo>
                    <a:pt x="2177" y="1664"/>
                  </a:lnTo>
                  <a:cubicBezTo>
                    <a:pt x="2177" y="1788"/>
                    <a:pt x="2273" y="1883"/>
                    <a:pt x="2391" y="1883"/>
                  </a:cubicBezTo>
                  <a:cubicBezTo>
                    <a:pt x="2510" y="1883"/>
                    <a:pt x="2605" y="1788"/>
                    <a:pt x="2605" y="1664"/>
                  </a:cubicBezTo>
                  <a:lnTo>
                    <a:pt x="2605" y="1156"/>
                  </a:lnTo>
                  <a:lnTo>
                    <a:pt x="3252" y="1156"/>
                  </a:lnTo>
                  <a:lnTo>
                    <a:pt x="3252" y="1664"/>
                  </a:lnTo>
                  <a:cubicBezTo>
                    <a:pt x="3252" y="1788"/>
                    <a:pt x="3351" y="1883"/>
                    <a:pt x="3471" y="1883"/>
                  </a:cubicBezTo>
                  <a:cubicBezTo>
                    <a:pt x="3589" y="1883"/>
                    <a:pt x="3684" y="1788"/>
                    <a:pt x="3684" y="1664"/>
                  </a:cubicBezTo>
                  <a:lnTo>
                    <a:pt x="3684" y="1156"/>
                  </a:lnTo>
                  <a:lnTo>
                    <a:pt x="5838" y="1156"/>
                  </a:lnTo>
                  <a:cubicBezTo>
                    <a:pt x="5956" y="1156"/>
                    <a:pt x="6051" y="1060"/>
                    <a:pt x="6051" y="942"/>
                  </a:cubicBezTo>
                  <a:cubicBezTo>
                    <a:pt x="6051" y="823"/>
                    <a:pt x="5956" y="728"/>
                    <a:pt x="5838" y="728"/>
                  </a:cubicBezTo>
                  <a:lnTo>
                    <a:pt x="3684" y="728"/>
                  </a:lnTo>
                  <a:lnTo>
                    <a:pt x="3684" y="220"/>
                  </a:lnTo>
                  <a:cubicBezTo>
                    <a:pt x="3684" y="101"/>
                    <a:pt x="3589" y="1"/>
                    <a:pt x="3471" y="1"/>
                  </a:cubicBezTo>
                  <a:cubicBezTo>
                    <a:pt x="3351" y="1"/>
                    <a:pt x="3252" y="101"/>
                    <a:pt x="3252" y="220"/>
                  </a:cubicBezTo>
                  <a:lnTo>
                    <a:pt x="3252" y="728"/>
                  </a:lnTo>
                  <a:lnTo>
                    <a:pt x="2605" y="728"/>
                  </a:lnTo>
                  <a:lnTo>
                    <a:pt x="2605" y="220"/>
                  </a:lnTo>
                  <a:cubicBezTo>
                    <a:pt x="2605" y="101"/>
                    <a:pt x="2510" y="1"/>
                    <a:pt x="2391" y="1"/>
                  </a:cubicBezTo>
                  <a:cubicBezTo>
                    <a:pt x="2273" y="1"/>
                    <a:pt x="2177" y="101"/>
                    <a:pt x="2177" y="220"/>
                  </a:cubicBezTo>
                  <a:lnTo>
                    <a:pt x="2177" y="728"/>
                  </a:lnTo>
                  <a:lnTo>
                    <a:pt x="1531" y="728"/>
                  </a:lnTo>
                  <a:lnTo>
                    <a:pt x="1531" y="220"/>
                  </a:lnTo>
                  <a:cubicBezTo>
                    <a:pt x="1531" y="101"/>
                    <a:pt x="1431"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78" name="Google Shape;6078;p61"/>
            <p:cNvSpPr/>
            <p:nvPr/>
          </p:nvSpPr>
          <p:spPr>
            <a:xfrm>
              <a:off x="1081188" y="1726050"/>
              <a:ext cx="107675" cy="97025"/>
            </a:xfrm>
            <a:custGeom>
              <a:avLst/>
              <a:gdLst/>
              <a:ahLst/>
              <a:cxnLst/>
              <a:rect l="l" t="t" r="r" b="b"/>
              <a:pathLst>
                <a:path w="4307" h="3881" extrusionOk="0">
                  <a:moveTo>
                    <a:pt x="2125" y="432"/>
                  </a:moveTo>
                  <a:cubicBezTo>
                    <a:pt x="2486" y="432"/>
                    <a:pt x="2848" y="560"/>
                    <a:pt x="3137" y="819"/>
                  </a:cubicBezTo>
                  <a:cubicBezTo>
                    <a:pt x="3755" y="1370"/>
                    <a:pt x="3826" y="2379"/>
                    <a:pt x="3195" y="3006"/>
                  </a:cubicBezTo>
                  <a:cubicBezTo>
                    <a:pt x="2900" y="3301"/>
                    <a:pt x="2512" y="3448"/>
                    <a:pt x="2125" y="3448"/>
                  </a:cubicBezTo>
                  <a:cubicBezTo>
                    <a:pt x="1738" y="3448"/>
                    <a:pt x="1352" y="3301"/>
                    <a:pt x="1060" y="3006"/>
                  </a:cubicBezTo>
                  <a:cubicBezTo>
                    <a:pt x="470" y="2421"/>
                    <a:pt x="470" y="1462"/>
                    <a:pt x="1060" y="872"/>
                  </a:cubicBezTo>
                  <a:cubicBezTo>
                    <a:pt x="1353" y="579"/>
                    <a:pt x="1738" y="432"/>
                    <a:pt x="2125" y="432"/>
                  </a:cubicBezTo>
                  <a:close/>
                  <a:moveTo>
                    <a:pt x="2128" y="0"/>
                  </a:moveTo>
                  <a:cubicBezTo>
                    <a:pt x="1630" y="0"/>
                    <a:pt x="1133" y="191"/>
                    <a:pt x="756" y="567"/>
                  </a:cubicBezTo>
                  <a:cubicBezTo>
                    <a:pt x="0" y="1324"/>
                    <a:pt x="0" y="2555"/>
                    <a:pt x="756" y="3310"/>
                  </a:cubicBezTo>
                  <a:cubicBezTo>
                    <a:pt x="1134" y="3690"/>
                    <a:pt x="1631" y="3880"/>
                    <a:pt x="2127" y="3880"/>
                  </a:cubicBezTo>
                  <a:cubicBezTo>
                    <a:pt x="2624" y="3880"/>
                    <a:pt x="3120" y="3690"/>
                    <a:pt x="3498" y="3310"/>
                  </a:cubicBezTo>
                  <a:cubicBezTo>
                    <a:pt x="4307" y="2502"/>
                    <a:pt x="4226" y="1214"/>
                    <a:pt x="3423" y="497"/>
                  </a:cubicBezTo>
                  <a:cubicBezTo>
                    <a:pt x="3054" y="165"/>
                    <a:pt x="2591"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79" name="Google Shape;6079;p61"/>
            <p:cNvSpPr/>
            <p:nvPr/>
          </p:nvSpPr>
          <p:spPr>
            <a:xfrm>
              <a:off x="1056463" y="1655700"/>
              <a:ext cx="197525" cy="189825"/>
            </a:xfrm>
            <a:custGeom>
              <a:avLst/>
              <a:gdLst/>
              <a:ahLst/>
              <a:cxnLst/>
              <a:rect l="l" t="t" r="r" b="b"/>
              <a:pathLst>
                <a:path w="7901" h="7593" extrusionOk="0">
                  <a:moveTo>
                    <a:pt x="7064" y="472"/>
                  </a:moveTo>
                  <a:lnTo>
                    <a:pt x="7396" y="806"/>
                  </a:lnTo>
                  <a:lnTo>
                    <a:pt x="6921" y="1281"/>
                  </a:lnTo>
                  <a:cubicBezTo>
                    <a:pt x="6812" y="1390"/>
                    <a:pt x="6812" y="1561"/>
                    <a:pt x="6921" y="1670"/>
                  </a:cubicBezTo>
                  <a:lnTo>
                    <a:pt x="7192" y="1942"/>
                  </a:lnTo>
                  <a:lnTo>
                    <a:pt x="6859" y="2274"/>
                  </a:lnTo>
                  <a:lnTo>
                    <a:pt x="6588" y="2003"/>
                  </a:lnTo>
                  <a:cubicBezTo>
                    <a:pt x="6536" y="1949"/>
                    <a:pt x="6466" y="1921"/>
                    <a:pt x="6395" y="1921"/>
                  </a:cubicBezTo>
                  <a:cubicBezTo>
                    <a:pt x="6324" y="1921"/>
                    <a:pt x="6253" y="1949"/>
                    <a:pt x="6198" y="2003"/>
                  </a:cubicBezTo>
                  <a:lnTo>
                    <a:pt x="5186" y="3015"/>
                  </a:lnTo>
                  <a:cubicBezTo>
                    <a:pt x="5072" y="3129"/>
                    <a:pt x="5053" y="3311"/>
                    <a:pt x="5143" y="3449"/>
                  </a:cubicBezTo>
                  <a:cubicBezTo>
                    <a:pt x="5752" y="4394"/>
                    <a:pt x="5619" y="5658"/>
                    <a:pt x="4820" y="6457"/>
                  </a:cubicBezTo>
                  <a:cubicBezTo>
                    <a:pt x="4350" y="6927"/>
                    <a:pt x="3736" y="7161"/>
                    <a:pt x="3121" y="7161"/>
                  </a:cubicBezTo>
                  <a:cubicBezTo>
                    <a:pt x="2493" y="7161"/>
                    <a:pt x="1864" y="6916"/>
                    <a:pt x="1389" y="6428"/>
                  </a:cubicBezTo>
                  <a:cubicBezTo>
                    <a:pt x="470" y="5487"/>
                    <a:pt x="485" y="3967"/>
                    <a:pt x="1422" y="3039"/>
                  </a:cubicBezTo>
                  <a:cubicBezTo>
                    <a:pt x="1883" y="2583"/>
                    <a:pt x="2499" y="2348"/>
                    <a:pt x="3118" y="2348"/>
                  </a:cubicBezTo>
                  <a:cubicBezTo>
                    <a:pt x="3570" y="2348"/>
                    <a:pt x="4024" y="2473"/>
                    <a:pt x="4421" y="2730"/>
                  </a:cubicBezTo>
                  <a:cubicBezTo>
                    <a:pt x="4479" y="2766"/>
                    <a:pt x="4544" y="2783"/>
                    <a:pt x="4609" y="2783"/>
                  </a:cubicBezTo>
                  <a:cubicBezTo>
                    <a:pt x="4699" y="2783"/>
                    <a:pt x="4789" y="2750"/>
                    <a:pt x="4858" y="2683"/>
                  </a:cubicBezTo>
                  <a:lnTo>
                    <a:pt x="5866" y="1670"/>
                  </a:lnTo>
                  <a:cubicBezTo>
                    <a:pt x="5974" y="1566"/>
                    <a:pt x="5974" y="1385"/>
                    <a:pt x="5866" y="1281"/>
                  </a:cubicBezTo>
                  <a:lnTo>
                    <a:pt x="5595" y="1010"/>
                  </a:lnTo>
                  <a:lnTo>
                    <a:pt x="5928" y="677"/>
                  </a:lnTo>
                  <a:lnTo>
                    <a:pt x="6198" y="948"/>
                  </a:lnTo>
                  <a:cubicBezTo>
                    <a:pt x="6253" y="1003"/>
                    <a:pt x="6324" y="1030"/>
                    <a:pt x="6395" y="1030"/>
                  </a:cubicBezTo>
                  <a:cubicBezTo>
                    <a:pt x="6466" y="1030"/>
                    <a:pt x="6536" y="1003"/>
                    <a:pt x="6588" y="948"/>
                  </a:cubicBezTo>
                  <a:lnTo>
                    <a:pt x="7064" y="472"/>
                  </a:lnTo>
                  <a:close/>
                  <a:moveTo>
                    <a:pt x="7065" y="0"/>
                  </a:moveTo>
                  <a:cubicBezTo>
                    <a:pt x="6983" y="0"/>
                    <a:pt x="6900" y="31"/>
                    <a:pt x="6836" y="93"/>
                  </a:cubicBezTo>
                  <a:lnTo>
                    <a:pt x="6393" y="534"/>
                  </a:lnTo>
                  <a:lnTo>
                    <a:pt x="6146" y="288"/>
                  </a:lnTo>
                  <a:cubicBezTo>
                    <a:pt x="6086" y="228"/>
                    <a:pt x="6007" y="199"/>
                    <a:pt x="5927" y="199"/>
                  </a:cubicBezTo>
                  <a:cubicBezTo>
                    <a:pt x="5848" y="199"/>
                    <a:pt x="5768" y="228"/>
                    <a:pt x="5709" y="288"/>
                  </a:cubicBezTo>
                  <a:lnTo>
                    <a:pt x="5204" y="791"/>
                  </a:lnTo>
                  <a:cubicBezTo>
                    <a:pt x="5086" y="911"/>
                    <a:pt x="5086" y="1110"/>
                    <a:pt x="5204" y="1229"/>
                  </a:cubicBezTo>
                  <a:lnTo>
                    <a:pt x="5452" y="1475"/>
                  </a:lnTo>
                  <a:lnTo>
                    <a:pt x="4596" y="2331"/>
                  </a:lnTo>
                  <a:cubicBezTo>
                    <a:pt x="4142" y="2051"/>
                    <a:pt x="3630" y="1914"/>
                    <a:pt x="3121" y="1914"/>
                  </a:cubicBezTo>
                  <a:cubicBezTo>
                    <a:pt x="2393" y="1914"/>
                    <a:pt x="1670" y="2193"/>
                    <a:pt x="1122" y="2736"/>
                  </a:cubicBezTo>
                  <a:cubicBezTo>
                    <a:pt x="20" y="3824"/>
                    <a:pt x="0" y="5621"/>
                    <a:pt x="1080" y="6733"/>
                  </a:cubicBezTo>
                  <a:cubicBezTo>
                    <a:pt x="1638" y="7306"/>
                    <a:pt x="2376" y="7592"/>
                    <a:pt x="3115" y="7592"/>
                  </a:cubicBezTo>
                  <a:cubicBezTo>
                    <a:pt x="3841" y="7592"/>
                    <a:pt x="4568" y="7315"/>
                    <a:pt x="5125" y="6761"/>
                  </a:cubicBezTo>
                  <a:cubicBezTo>
                    <a:pt x="6051" y="5834"/>
                    <a:pt x="6222" y="4384"/>
                    <a:pt x="5538" y="3272"/>
                  </a:cubicBezTo>
                  <a:lnTo>
                    <a:pt x="6393" y="2416"/>
                  </a:lnTo>
                  <a:lnTo>
                    <a:pt x="6641" y="2664"/>
                  </a:lnTo>
                  <a:cubicBezTo>
                    <a:pt x="6702" y="2723"/>
                    <a:pt x="6782" y="2753"/>
                    <a:pt x="6861" y="2753"/>
                  </a:cubicBezTo>
                  <a:cubicBezTo>
                    <a:pt x="6940" y="2753"/>
                    <a:pt x="7018" y="2723"/>
                    <a:pt x="7078" y="2664"/>
                  </a:cubicBezTo>
                  <a:lnTo>
                    <a:pt x="7582" y="2160"/>
                  </a:lnTo>
                  <a:cubicBezTo>
                    <a:pt x="7700" y="2041"/>
                    <a:pt x="7700" y="1846"/>
                    <a:pt x="7582" y="1723"/>
                  </a:cubicBezTo>
                  <a:lnTo>
                    <a:pt x="7334" y="1475"/>
                  </a:lnTo>
                  <a:lnTo>
                    <a:pt x="7777" y="1034"/>
                  </a:lnTo>
                  <a:cubicBezTo>
                    <a:pt x="7900" y="905"/>
                    <a:pt x="7900" y="705"/>
                    <a:pt x="7777" y="577"/>
                  </a:cubicBezTo>
                  <a:lnTo>
                    <a:pt x="7292" y="93"/>
                  </a:lnTo>
                  <a:cubicBezTo>
                    <a:pt x="7230" y="31"/>
                    <a:pt x="7148" y="0"/>
                    <a:pt x="7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80" name="Google Shape;6080;p61"/>
            <p:cNvSpPr/>
            <p:nvPr/>
          </p:nvSpPr>
          <p:spPr>
            <a:xfrm>
              <a:off x="1106863" y="1595025"/>
              <a:ext cx="103025" cy="10725"/>
            </a:xfrm>
            <a:custGeom>
              <a:avLst/>
              <a:gdLst/>
              <a:ahLst/>
              <a:cxnLst/>
              <a:rect l="l" t="t" r="r" b="b"/>
              <a:pathLst>
                <a:path w="4121" h="429" extrusionOk="0">
                  <a:moveTo>
                    <a:pt x="218" y="1"/>
                  </a:moveTo>
                  <a:cubicBezTo>
                    <a:pt x="99" y="1"/>
                    <a:pt x="0" y="96"/>
                    <a:pt x="0" y="214"/>
                  </a:cubicBezTo>
                  <a:cubicBezTo>
                    <a:pt x="0" y="333"/>
                    <a:pt x="99" y="429"/>
                    <a:pt x="218" y="429"/>
                  </a:cubicBezTo>
                  <a:lnTo>
                    <a:pt x="3901" y="429"/>
                  </a:lnTo>
                  <a:cubicBezTo>
                    <a:pt x="4021" y="429"/>
                    <a:pt x="4120" y="333"/>
                    <a:pt x="4120" y="214"/>
                  </a:cubicBezTo>
                  <a:cubicBezTo>
                    <a:pt x="4120" y="96"/>
                    <a:pt x="4021" y="1"/>
                    <a:pt x="3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081" name="Google Shape;6081;p61"/>
          <p:cNvGrpSpPr/>
          <p:nvPr/>
        </p:nvGrpSpPr>
        <p:grpSpPr>
          <a:xfrm>
            <a:off x="7121788" y="3236375"/>
            <a:ext cx="408550" cy="367500"/>
            <a:chOff x="7121788" y="3236375"/>
            <a:chExt cx="408550" cy="367500"/>
          </a:xfrm>
        </p:grpSpPr>
        <p:sp>
          <p:nvSpPr>
            <p:cNvPr id="6082" name="Google Shape;6082;p61"/>
            <p:cNvSpPr/>
            <p:nvPr/>
          </p:nvSpPr>
          <p:spPr>
            <a:xfrm>
              <a:off x="7185113" y="3361750"/>
              <a:ext cx="219725" cy="208950"/>
            </a:xfrm>
            <a:custGeom>
              <a:avLst/>
              <a:gdLst/>
              <a:ahLst/>
              <a:cxnLst/>
              <a:rect l="l" t="t" r="r" b="b"/>
              <a:pathLst>
                <a:path w="8789" h="8358" extrusionOk="0">
                  <a:moveTo>
                    <a:pt x="5627" y="1294"/>
                  </a:moveTo>
                  <a:cubicBezTo>
                    <a:pt x="5640" y="1294"/>
                    <a:pt x="5653" y="1295"/>
                    <a:pt x="5667" y="1298"/>
                  </a:cubicBezTo>
                  <a:cubicBezTo>
                    <a:pt x="5775" y="1317"/>
                    <a:pt x="5866" y="1421"/>
                    <a:pt x="5866" y="1541"/>
                  </a:cubicBezTo>
                  <a:lnTo>
                    <a:pt x="5866" y="2353"/>
                  </a:lnTo>
                  <a:cubicBezTo>
                    <a:pt x="5743" y="2298"/>
                    <a:pt x="5624" y="2231"/>
                    <a:pt x="5454" y="2231"/>
                  </a:cubicBezTo>
                  <a:cubicBezTo>
                    <a:pt x="5434" y="2231"/>
                    <a:pt x="5413" y="2232"/>
                    <a:pt x="5391" y="2234"/>
                  </a:cubicBezTo>
                  <a:lnTo>
                    <a:pt x="5391" y="1530"/>
                  </a:lnTo>
                  <a:cubicBezTo>
                    <a:pt x="5391" y="1401"/>
                    <a:pt x="5497" y="1294"/>
                    <a:pt x="5627" y="1294"/>
                  </a:cubicBezTo>
                  <a:close/>
                  <a:moveTo>
                    <a:pt x="2914" y="1293"/>
                  </a:moveTo>
                  <a:cubicBezTo>
                    <a:pt x="3048" y="1293"/>
                    <a:pt x="3157" y="1403"/>
                    <a:pt x="3157" y="1530"/>
                  </a:cubicBezTo>
                  <a:lnTo>
                    <a:pt x="3157" y="3313"/>
                  </a:lnTo>
                  <a:cubicBezTo>
                    <a:pt x="3157" y="3441"/>
                    <a:pt x="3052" y="3546"/>
                    <a:pt x="2919" y="3546"/>
                  </a:cubicBezTo>
                  <a:cubicBezTo>
                    <a:pt x="2791" y="3546"/>
                    <a:pt x="2681" y="3441"/>
                    <a:pt x="2681" y="3313"/>
                  </a:cubicBezTo>
                  <a:lnTo>
                    <a:pt x="2681" y="1541"/>
                  </a:lnTo>
                  <a:cubicBezTo>
                    <a:pt x="2681" y="1412"/>
                    <a:pt x="2786" y="1298"/>
                    <a:pt x="2914" y="1293"/>
                  </a:cubicBezTo>
                  <a:close/>
                  <a:moveTo>
                    <a:pt x="3822" y="1293"/>
                  </a:moveTo>
                  <a:cubicBezTo>
                    <a:pt x="3831" y="1293"/>
                    <a:pt x="3842" y="1298"/>
                    <a:pt x="3846" y="1298"/>
                  </a:cubicBezTo>
                  <a:cubicBezTo>
                    <a:pt x="3965" y="1307"/>
                    <a:pt x="4059" y="1407"/>
                    <a:pt x="4059" y="1530"/>
                  </a:cubicBezTo>
                  <a:lnTo>
                    <a:pt x="4059" y="3313"/>
                  </a:lnTo>
                  <a:cubicBezTo>
                    <a:pt x="4059" y="3441"/>
                    <a:pt x="3956" y="3546"/>
                    <a:pt x="3822" y="3546"/>
                  </a:cubicBezTo>
                  <a:cubicBezTo>
                    <a:pt x="3693" y="3546"/>
                    <a:pt x="3585" y="3441"/>
                    <a:pt x="3585" y="3313"/>
                  </a:cubicBezTo>
                  <a:lnTo>
                    <a:pt x="3585" y="1530"/>
                  </a:lnTo>
                  <a:cubicBezTo>
                    <a:pt x="3585" y="1403"/>
                    <a:pt x="3693" y="1293"/>
                    <a:pt x="3822" y="1293"/>
                  </a:cubicBezTo>
                  <a:close/>
                  <a:moveTo>
                    <a:pt x="4725" y="1296"/>
                  </a:moveTo>
                  <a:cubicBezTo>
                    <a:pt x="4853" y="1296"/>
                    <a:pt x="4963" y="1400"/>
                    <a:pt x="4963" y="1530"/>
                  </a:cubicBezTo>
                  <a:lnTo>
                    <a:pt x="4963" y="2458"/>
                  </a:lnTo>
                  <a:cubicBezTo>
                    <a:pt x="4858" y="2572"/>
                    <a:pt x="4792" y="2724"/>
                    <a:pt x="4787" y="2890"/>
                  </a:cubicBezTo>
                  <a:cubicBezTo>
                    <a:pt x="4787" y="3057"/>
                    <a:pt x="4849" y="3217"/>
                    <a:pt x="4958" y="3346"/>
                  </a:cubicBezTo>
                  <a:cubicBezTo>
                    <a:pt x="4939" y="3460"/>
                    <a:pt x="4844" y="3546"/>
                    <a:pt x="4726" y="3546"/>
                  </a:cubicBezTo>
                  <a:cubicBezTo>
                    <a:pt x="4597" y="3546"/>
                    <a:pt x="4487" y="3441"/>
                    <a:pt x="4487" y="3313"/>
                  </a:cubicBezTo>
                  <a:lnTo>
                    <a:pt x="4487" y="1530"/>
                  </a:lnTo>
                  <a:cubicBezTo>
                    <a:pt x="4487" y="1407"/>
                    <a:pt x="4583" y="1307"/>
                    <a:pt x="4702" y="1298"/>
                  </a:cubicBezTo>
                  <a:cubicBezTo>
                    <a:pt x="4710" y="1297"/>
                    <a:pt x="4717" y="1296"/>
                    <a:pt x="4725" y="1296"/>
                  </a:cubicBezTo>
                  <a:close/>
                  <a:moveTo>
                    <a:pt x="5305" y="3641"/>
                  </a:moveTo>
                  <a:lnTo>
                    <a:pt x="5334" y="3665"/>
                  </a:lnTo>
                  <a:cubicBezTo>
                    <a:pt x="5314" y="3669"/>
                    <a:pt x="5296" y="3679"/>
                    <a:pt x="5272" y="3693"/>
                  </a:cubicBezTo>
                  <a:cubicBezTo>
                    <a:pt x="5286" y="3674"/>
                    <a:pt x="5296" y="3660"/>
                    <a:pt x="5305" y="3641"/>
                  </a:cubicBezTo>
                  <a:close/>
                  <a:moveTo>
                    <a:pt x="4583" y="433"/>
                  </a:moveTo>
                  <a:cubicBezTo>
                    <a:pt x="5481" y="433"/>
                    <a:pt x="6374" y="751"/>
                    <a:pt x="7087" y="1392"/>
                  </a:cubicBezTo>
                  <a:cubicBezTo>
                    <a:pt x="7848" y="2068"/>
                    <a:pt x="8300" y="3046"/>
                    <a:pt x="8324" y="4079"/>
                  </a:cubicBezTo>
                  <a:cubicBezTo>
                    <a:pt x="8352" y="5115"/>
                    <a:pt x="7967" y="6093"/>
                    <a:pt x="7230" y="6830"/>
                  </a:cubicBezTo>
                  <a:cubicBezTo>
                    <a:pt x="6944" y="7111"/>
                    <a:pt x="6626" y="7339"/>
                    <a:pt x="6289" y="7515"/>
                  </a:cubicBezTo>
                  <a:lnTo>
                    <a:pt x="6289" y="6369"/>
                  </a:lnTo>
                  <a:cubicBezTo>
                    <a:pt x="6289" y="6141"/>
                    <a:pt x="6308" y="5918"/>
                    <a:pt x="6403" y="5823"/>
                  </a:cubicBezTo>
                  <a:cubicBezTo>
                    <a:pt x="6403" y="5823"/>
                    <a:pt x="6683" y="5547"/>
                    <a:pt x="6688" y="5542"/>
                  </a:cubicBezTo>
                  <a:cubicBezTo>
                    <a:pt x="6693" y="5538"/>
                    <a:pt x="6693" y="5538"/>
                    <a:pt x="6698" y="5533"/>
                  </a:cubicBezTo>
                  <a:cubicBezTo>
                    <a:pt x="6922" y="5310"/>
                    <a:pt x="7059" y="5020"/>
                    <a:pt x="7064" y="5005"/>
                  </a:cubicBezTo>
                  <a:lnTo>
                    <a:pt x="7064" y="5000"/>
                  </a:lnTo>
                  <a:lnTo>
                    <a:pt x="7497" y="4016"/>
                  </a:lnTo>
                  <a:cubicBezTo>
                    <a:pt x="7501" y="4007"/>
                    <a:pt x="7506" y="3993"/>
                    <a:pt x="7506" y="3983"/>
                  </a:cubicBezTo>
                  <a:cubicBezTo>
                    <a:pt x="7677" y="3318"/>
                    <a:pt x="7111" y="2899"/>
                    <a:pt x="6779" y="2771"/>
                  </a:cubicBezTo>
                  <a:lnTo>
                    <a:pt x="6294" y="2548"/>
                  </a:lnTo>
                  <a:lnTo>
                    <a:pt x="6294" y="1530"/>
                  </a:lnTo>
                  <a:cubicBezTo>
                    <a:pt x="6294" y="1170"/>
                    <a:pt x="5999" y="865"/>
                    <a:pt x="5628" y="865"/>
                  </a:cubicBezTo>
                  <a:cubicBezTo>
                    <a:pt x="5461" y="865"/>
                    <a:pt x="5301" y="927"/>
                    <a:pt x="5176" y="1041"/>
                  </a:cubicBezTo>
                  <a:cubicBezTo>
                    <a:pt x="5055" y="926"/>
                    <a:pt x="4892" y="864"/>
                    <a:pt x="4725" y="864"/>
                  </a:cubicBezTo>
                  <a:cubicBezTo>
                    <a:pt x="4567" y="864"/>
                    <a:pt x="4406" y="920"/>
                    <a:pt x="4274" y="1041"/>
                  </a:cubicBezTo>
                  <a:cubicBezTo>
                    <a:pt x="4144" y="920"/>
                    <a:pt x="3984" y="864"/>
                    <a:pt x="3826" y="864"/>
                  </a:cubicBezTo>
                  <a:cubicBezTo>
                    <a:pt x="3659" y="864"/>
                    <a:pt x="3495" y="926"/>
                    <a:pt x="3370" y="1041"/>
                  </a:cubicBezTo>
                  <a:cubicBezTo>
                    <a:pt x="3252" y="931"/>
                    <a:pt x="3090" y="865"/>
                    <a:pt x="2919" y="865"/>
                  </a:cubicBezTo>
                  <a:cubicBezTo>
                    <a:pt x="2890" y="865"/>
                    <a:pt x="2853" y="865"/>
                    <a:pt x="2819" y="870"/>
                  </a:cubicBezTo>
                  <a:cubicBezTo>
                    <a:pt x="3370" y="580"/>
                    <a:pt x="3978" y="433"/>
                    <a:pt x="4583" y="433"/>
                  </a:cubicBezTo>
                  <a:close/>
                  <a:moveTo>
                    <a:pt x="2368" y="1155"/>
                  </a:moveTo>
                  <a:lnTo>
                    <a:pt x="2368" y="1155"/>
                  </a:lnTo>
                  <a:cubicBezTo>
                    <a:pt x="2296" y="1265"/>
                    <a:pt x="2254" y="1392"/>
                    <a:pt x="2254" y="1530"/>
                  </a:cubicBezTo>
                  <a:lnTo>
                    <a:pt x="2254" y="1541"/>
                  </a:lnTo>
                  <a:lnTo>
                    <a:pt x="2254" y="4735"/>
                  </a:lnTo>
                  <a:cubicBezTo>
                    <a:pt x="2254" y="5628"/>
                    <a:pt x="2900" y="5628"/>
                    <a:pt x="2900" y="6141"/>
                  </a:cubicBezTo>
                  <a:lnTo>
                    <a:pt x="2900" y="7524"/>
                  </a:lnTo>
                  <a:cubicBezTo>
                    <a:pt x="414" y="6279"/>
                    <a:pt x="100" y="2818"/>
                    <a:pt x="2368" y="1155"/>
                  </a:cubicBezTo>
                  <a:close/>
                  <a:moveTo>
                    <a:pt x="5452" y="2662"/>
                  </a:moveTo>
                  <a:cubicBezTo>
                    <a:pt x="5488" y="2662"/>
                    <a:pt x="5526" y="2671"/>
                    <a:pt x="5566" y="2690"/>
                  </a:cubicBezTo>
                  <a:cubicBezTo>
                    <a:pt x="5576" y="2695"/>
                    <a:pt x="6608" y="3166"/>
                    <a:pt x="6617" y="3171"/>
                  </a:cubicBezTo>
                  <a:cubicBezTo>
                    <a:pt x="6641" y="3180"/>
                    <a:pt x="7197" y="3399"/>
                    <a:pt x="7093" y="3860"/>
                  </a:cubicBezTo>
                  <a:lnTo>
                    <a:pt x="6674" y="4825"/>
                  </a:lnTo>
                  <a:cubicBezTo>
                    <a:pt x="6659" y="4849"/>
                    <a:pt x="6551" y="5071"/>
                    <a:pt x="6389" y="5233"/>
                  </a:cubicBezTo>
                  <a:lnTo>
                    <a:pt x="6384" y="5233"/>
                  </a:lnTo>
                  <a:cubicBezTo>
                    <a:pt x="6009" y="5604"/>
                    <a:pt x="5866" y="5670"/>
                    <a:pt x="5856" y="6369"/>
                  </a:cubicBezTo>
                  <a:lnTo>
                    <a:pt x="5856" y="7701"/>
                  </a:lnTo>
                  <a:cubicBezTo>
                    <a:pt x="5443" y="7851"/>
                    <a:pt x="5011" y="7924"/>
                    <a:pt x="4582" y="7924"/>
                  </a:cubicBezTo>
                  <a:cubicBezTo>
                    <a:pt x="4155" y="7924"/>
                    <a:pt x="3731" y="7852"/>
                    <a:pt x="3328" y="7710"/>
                  </a:cubicBezTo>
                  <a:lnTo>
                    <a:pt x="3328" y="6141"/>
                  </a:lnTo>
                  <a:cubicBezTo>
                    <a:pt x="3328" y="5747"/>
                    <a:pt x="3133" y="5542"/>
                    <a:pt x="2971" y="5376"/>
                  </a:cubicBezTo>
                  <a:cubicBezTo>
                    <a:pt x="2809" y="5209"/>
                    <a:pt x="2681" y="5077"/>
                    <a:pt x="2681" y="4735"/>
                  </a:cubicBezTo>
                  <a:lnTo>
                    <a:pt x="2681" y="3936"/>
                  </a:lnTo>
                  <a:cubicBezTo>
                    <a:pt x="2758" y="3965"/>
                    <a:pt x="2838" y="3978"/>
                    <a:pt x="2919" y="3978"/>
                  </a:cubicBezTo>
                  <a:cubicBezTo>
                    <a:pt x="3094" y="3978"/>
                    <a:pt x="3252" y="3912"/>
                    <a:pt x="3370" y="3803"/>
                  </a:cubicBezTo>
                  <a:cubicBezTo>
                    <a:pt x="3489" y="3912"/>
                    <a:pt x="3651" y="3978"/>
                    <a:pt x="3822" y="3978"/>
                  </a:cubicBezTo>
                  <a:cubicBezTo>
                    <a:pt x="3998" y="3978"/>
                    <a:pt x="4155" y="3912"/>
                    <a:pt x="4274" y="3803"/>
                  </a:cubicBezTo>
                  <a:cubicBezTo>
                    <a:pt x="4393" y="3912"/>
                    <a:pt x="4555" y="3978"/>
                    <a:pt x="4726" y="3978"/>
                  </a:cubicBezTo>
                  <a:cubicBezTo>
                    <a:pt x="4792" y="3978"/>
                    <a:pt x="4853" y="3969"/>
                    <a:pt x="4915" y="3950"/>
                  </a:cubicBezTo>
                  <a:lnTo>
                    <a:pt x="4915" y="3950"/>
                  </a:lnTo>
                  <a:cubicBezTo>
                    <a:pt x="4844" y="4022"/>
                    <a:pt x="4777" y="4097"/>
                    <a:pt x="4715" y="4193"/>
                  </a:cubicBezTo>
                  <a:cubicBezTo>
                    <a:pt x="4649" y="4288"/>
                    <a:pt x="4678" y="4426"/>
                    <a:pt x="4777" y="4487"/>
                  </a:cubicBezTo>
                  <a:cubicBezTo>
                    <a:pt x="4815" y="4512"/>
                    <a:pt x="4858" y="4524"/>
                    <a:pt x="4900" y="4524"/>
                  </a:cubicBezTo>
                  <a:cubicBezTo>
                    <a:pt x="4969" y="4524"/>
                    <a:pt x="5036" y="4492"/>
                    <a:pt x="5077" y="4430"/>
                  </a:cubicBezTo>
                  <a:cubicBezTo>
                    <a:pt x="5301" y="4088"/>
                    <a:pt x="5610" y="4007"/>
                    <a:pt x="5742" y="3983"/>
                  </a:cubicBezTo>
                  <a:lnTo>
                    <a:pt x="6071" y="4244"/>
                  </a:lnTo>
                  <a:cubicBezTo>
                    <a:pt x="6111" y="4274"/>
                    <a:pt x="6157" y="4289"/>
                    <a:pt x="6204" y="4289"/>
                  </a:cubicBezTo>
                  <a:cubicBezTo>
                    <a:pt x="6267" y="4289"/>
                    <a:pt x="6331" y="4261"/>
                    <a:pt x="6374" y="4207"/>
                  </a:cubicBezTo>
                  <a:cubicBezTo>
                    <a:pt x="6446" y="4116"/>
                    <a:pt x="6431" y="3978"/>
                    <a:pt x="6336" y="3908"/>
                  </a:cubicBezTo>
                  <a:lnTo>
                    <a:pt x="5362" y="3138"/>
                  </a:lnTo>
                  <a:cubicBezTo>
                    <a:pt x="5248" y="3042"/>
                    <a:pt x="5176" y="2932"/>
                    <a:pt x="5248" y="2800"/>
                  </a:cubicBezTo>
                  <a:cubicBezTo>
                    <a:pt x="5289" y="2716"/>
                    <a:pt x="5363" y="2662"/>
                    <a:pt x="5452" y="2662"/>
                  </a:cubicBezTo>
                  <a:close/>
                  <a:moveTo>
                    <a:pt x="4585" y="0"/>
                  </a:moveTo>
                  <a:cubicBezTo>
                    <a:pt x="3512" y="0"/>
                    <a:pt x="2442" y="411"/>
                    <a:pt x="1626" y="1227"/>
                  </a:cubicBezTo>
                  <a:cubicBezTo>
                    <a:pt x="1" y="2852"/>
                    <a:pt x="1" y="5505"/>
                    <a:pt x="1626" y="7135"/>
                  </a:cubicBezTo>
                  <a:cubicBezTo>
                    <a:pt x="2446" y="7952"/>
                    <a:pt x="3514" y="8357"/>
                    <a:pt x="4580" y="8357"/>
                  </a:cubicBezTo>
                  <a:cubicBezTo>
                    <a:pt x="5652" y="8357"/>
                    <a:pt x="6721" y="7948"/>
                    <a:pt x="7534" y="7135"/>
                  </a:cubicBezTo>
                  <a:cubicBezTo>
                    <a:pt x="8352" y="6312"/>
                    <a:pt x="8789" y="5224"/>
                    <a:pt x="8756" y="4064"/>
                  </a:cubicBezTo>
                  <a:cubicBezTo>
                    <a:pt x="8723" y="2919"/>
                    <a:pt x="8223" y="1826"/>
                    <a:pt x="7378" y="1069"/>
                  </a:cubicBezTo>
                  <a:cubicBezTo>
                    <a:pt x="6581" y="355"/>
                    <a:pt x="5582" y="0"/>
                    <a:pt x="4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83" name="Google Shape;6083;p61"/>
            <p:cNvSpPr/>
            <p:nvPr/>
          </p:nvSpPr>
          <p:spPr>
            <a:xfrm>
              <a:off x="7302038" y="3236375"/>
              <a:ext cx="228300" cy="222700"/>
            </a:xfrm>
            <a:custGeom>
              <a:avLst/>
              <a:gdLst/>
              <a:ahLst/>
              <a:cxnLst/>
              <a:rect l="l" t="t" r="r" b="b"/>
              <a:pathLst>
                <a:path w="9132" h="8908" extrusionOk="0">
                  <a:moveTo>
                    <a:pt x="7989" y="1"/>
                  </a:moveTo>
                  <a:cubicBezTo>
                    <a:pt x="7903" y="1"/>
                    <a:pt x="7817" y="34"/>
                    <a:pt x="7753" y="100"/>
                  </a:cubicBezTo>
                  <a:lnTo>
                    <a:pt x="7045" y="804"/>
                  </a:lnTo>
                  <a:lnTo>
                    <a:pt x="6346" y="105"/>
                  </a:lnTo>
                  <a:cubicBezTo>
                    <a:pt x="6279" y="39"/>
                    <a:pt x="6193" y="5"/>
                    <a:pt x="6107" y="5"/>
                  </a:cubicBezTo>
                  <a:cubicBezTo>
                    <a:pt x="6020" y="5"/>
                    <a:pt x="5935" y="39"/>
                    <a:pt x="5871" y="105"/>
                  </a:cubicBezTo>
                  <a:lnTo>
                    <a:pt x="5096" y="875"/>
                  </a:lnTo>
                  <a:cubicBezTo>
                    <a:pt x="4972" y="1004"/>
                    <a:pt x="4958" y="1212"/>
                    <a:pt x="5096" y="1355"/>
                  </a:cubicBezTo>
                  <a:lnTo>
                    <a:pt x="5799" y="2054"/>
                  </a:lnTo>
                  <a:lnTo>
                    <a:pt x="3133" y="4720"/>
                  </a:lnTo>
                  <a:cubicBezTo>
                    <a:pt x="2282" y="4108"/>
                    <a:pt x="1289" y="3751"/>
                    <a:pt x="233" y="3689"/>
                  </a:cubicBezTo>
                  <a:cubicBezTo>
                    <a:pt x="228" y="3689"/>
                    <a:pt x="223" y="3688"/>
                    <a:pt x="218" y="3688"/>
                  </a:cubicBezTo>
                  <a:cubicBezTo>
                    <a:pt x="110" y="3688"/>
                    <a:pt x="14" y="3780"/>
                    <a:pt x="10" y="3893"/>
                  </a:cubicBezTo>
                  <a:cubicBezTo>
                    <a:pt x="1" y="4012"/>
                    <a:pt x="91" y="4112"/>
                    <a:pt x="210" y="4117"/>
                  </a:cubicBezTo>
                  <a:cubicBezTo>
                    <a:pt x="1236" y="4178"/>
                    <a:pt x="2210" y="4544"/>
                    <a:pt x="3019" y="5172"/>
                  </a:cubicBezTo>
                  <a:cubicBezTo>
                    <a:pt x="3058" y="5202"/>
                    <a:pt x="3106" y="5218"/>
                    <a:pt x="3153" y="5218"/>
                  </a:cubicBezTo>
                  <a:cubicBezTo>
                    <a:pt x="3208" y="5218"/>
                    <a:pt x="3263" y="5196"/>
                    <a:pt x="3304" y="5153"/>
                  </a:cubicBezTo>
                  <a:lnTo>
                    <a:pt x="6165" y="2292"/>
                  </a:lnTo>
                  <a:cubicBezTo>
                    <a:pt x="6299" y="2158"/>
                    <a:pt x="6299" y="1945"/>
                    <a:pt x="6165" y="1811"/>
                  </a:cubicBezTo>
                  <a:lnTo>
                    <a:pt x="5467" y="1113"/>
                  </a:lnTo>
                  <a:lnTo>
                    <a:pt x="6108" y="475"/>
                  </a:lnTo>
                  <a:lnTo>
                    <a:pt x="6808" y="1175"/>
                  </a:lnTo>
                  <a:cubicBezTo>
                    <a:pt x="6874" y="1241"/>
                    <a:pt x="6960" y="1275"/>
                    <a:pt x="7047" y="1275"/>
                  </a:cubicBezTo>
                  <a:cubicBezTo>
                    <a:pt x="7133" y="1275"/>
                    <a:pt x="7218" y="1241"/>
                    <a:pt x="7282" y="1175"/>
                  </a:cubicBezTo>
                  <a:lnTo>
                    <a:pt x="7991" y="466"/>
                  </a:lnTo>
                  <a:lnTo>
                    <a:pt x="8627" y="1109"/>
                  </a:lnTo>
                  <a:lnTo>
                    <a:pt x="7924" y="1811"/>
                  </a:lnTo>
                  <a:cubicBezTo>
                    <a:pt x="7791" y="1945"/>
                    <a:pt x="7791" y="2158"/>
                    <a:pt x="7924" y="2292"/>
                  </a:cubicBezTo>
                  <a:lnTo>
                    <a:pt x="8623" y="2991"/>
                  </a:lnTo>
                  <a:lnTo>
                    <a:pt x="7986" y="3632"/>
                  </a:lnTo>
                  <a:lnTo>
                    <a:pt x="7287" y="2928"/>
                  </a:lnTo>
                  <a:cubicBezTo>
                    <a:pt x="7221" y="2864"/>
                    <a:pt x="7134" y="2832"/>
                    <a:pt x="7047" y="2832"/>
                  </a:cubicBezTo>
                  <a:cubicBezTo>
                    <a:pt x="6960" y="2832"/>
                    <a:pt x="6874" y="2864"/>
                    <a:pt x="6808" y="2928"/>
                  </a:cubicBezTo>
                  <a:lnTo>
                    <a:pt x="3941" y="5795"/>
                  </a:lnTo>
                  <a:cubicBezTo>
                    <a:pt x="3864" y="5871"/>
                    <a:pt x="3860" y="5994"/>
                    <a:pt x="3927" y="6080"/>
                  </a:cubicBezTo>
                  <a:cubicBezTo>
                    <a:pt x="4516" y="6841"/>
                    <a:pt x="4877" y="7748"/>
                    <a:pt x="4968" y="8713"/>
                  </a:cubicBezTo>
                  <a:cubicBezTo>
                    <a:pt x="4977" y="8822"/>
                    <a:pt x="5073" y="8908"/>
                    <a:pt x="5182" y="8908"/>
                  </a:cubicBezTo>
                  <a:lnTo>
                    <a:pt x="5200" y="8908"/>
                  </a:lnTo>
                  <a:cubicBezTo>
                    <a:pt x="5319" y="8894"/>
                    <a:pt x="5404" y="8789"/>
                    <a:pt x="5395" y="8671"/>
                  </a:cubicBezTo>
                  <a:cubicBezTo>
                    <a:pt x="5301" y="7691"/>
                    <a:pt x="4954" y="6760"/>
                    <a:pt x="4378" y="5966"/>
                  </a:cubicBezTo>
                  <a:lnTo>
                    <a:pt x="7045" y="3299"/>
                  </a:lnTo>
                  <a:lnTo>
                    <a:pt x="7743" y="3998"/>
                  </a:lnTo>
                  <a:cubicBezTo>
                    <a:pt x="7810" y="4065"/>
                    <a:pt x="7897" y="4098"/>
                    <a:pt x="7984" y="4098"/>
                  </a:cubicBezTo>
                  <a:cubicBezTo>
                    <a:pt x="8070" y="4098"/>
                    <a:pt x="8157" y="4065"/>
                    <a:pt x="8223" y="3998"/>
                  </a:cubicBezTo>
                  <a:lnTo>
                    <a:pt x="8993" y="3228"/>
                  </a:lnTo>
                  <a:cubicBezTo>
                    <a:pt x="9127" y="3099"/>
                    <a:pt x="9127" y="2886"/>
                    <a:pt x="8993" y="2752"/>
                  </a:cubicBezTo>
                  <a:lnTo>
                    <a:pt x="8295" y="2054"/>
                  </a:lnTo>
                  <a:lnTo>
                    <a:pt x="8998" y="1346"/>
                  </a:lnTo>
                  <a:cubicBezTo>
                    <a:pt x="9131" y="1217"/>
                    <a:pt x="9131" y="1004"/>
                    <a:pt x="8998" y="870"/>
                  </a:cubicBezTo>
                  <a:lnTo>
                    <a:pt x="8228" y="100"/>
                  </a:lnTo>
                  <a:cubicBezTo>
                    <a:pt x="8162" y="34"/>
                    <a:pt x="8075" y="1"/>
                    <a:pt x="7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84" name="Google Shape;6084;p61"/>
            <p:cNvSpPr/>
            <p:nvPr/>
          </p:nvSpPr>
          <p:spPr>
            <a:xfrm>
              <a:off x="7121788" y="3329500"/>
              <a:ext cx="315375" cy="274375"/>
            </a:xfrm>
            <a:custGeom>
              <a:avLst/>
              <a:gdLst/>
              <a:ahLst/>
              <a:cxnLst/>
              <a:rect l="l" t="t" r="r" b="b"/>
              <a:pathLst>
                <a:path w="12615" h="10975" extrusionOk="0">
                  <a:moveTo>
                    <a:pt x="6424" y="0"/>
                  </a:moveTo>
                  <a:cubicBezTo>
                    <a:pt x="6415" y="0"/>
                    <a:pt x="6406" y="1"/>
                    <a:pt x="6397" y="2"/>
                  </a:cubicBezTo>
                  <a:cubicBezTo>
                    <a:pt x="1878" y="591"/>
                    <a:pt x="0" y="6143"/>
                    <a:pt x="3223" y="9361"/>
                  </a:cubicBezTo>
                  <a:cubicBezTo>
                    <a:pt x="4296" y="10437"/>
                    <a:pt x="5707" y="10974"/>
                    <a:pt x="7117" y="10974"/>
                  </a:cubicBezTo>
                  <a:cubicBezTo>
                    <a:pt x="8529" y="10974"/>
                    <a:pt x="9941" y="10436"/>
                    <a:pt x="11013" y="9361"/>
                  </a:cubicBezTo>
                  <a:cubicBezTo>
                    <a:pt x="11916" y="8458"/>
                    <a:pt x="12482" y="7265"/>
                    <a:pt x="12605" y="5990"/>
                  </a:cubicBezTo>
                  <a:cubicBezTo>
                    <a:pt x="12614" y="5872"/>
                    <a:pt x="12529" y="5768"/>
                    <a:pt x="12410" y="5758"/>
                  </a:cubicBezTo>
                  <a:cubicBezTo>
                    <a:pt x="12404" y="5757"/>
                    <a:pt x="12399" y="5757"/>
                    <a:pt x="12393" y="5757"/>
                  </a:cubicBezTo>
                  <a:cubicBezTo>
                    <a:pt x="12282" y="5757"/>
                    <a:pt x="12186" y="5840"/>
                    <a:pt x="12173" y="5953"/>
                  </a:cubicBezTo>
                  <a:cubicBezTo>
                    <a:pt x="12064" y="7122"/>
                    <a:pt x="11541" y="8225"/>
                    <a:pt x="10709" y="9057"/>
                  </a:cubicBezTo>
                  <a:cubicBezTo>
                    <a:pt x="9718" y="10050"/>
                    <a:pt x="8418" y="10547"/>
                    <a:pt x="7118" y="10547"/>
                  </a:cubicBezTo>
                  <a:cubicBezTo>
                    <a:pt x="5818" y="10547"/>
                    <a:pt x="4518" y="10050"/>
                    <a:pt x="3527" y="9057"/>
                  </a:cubicBezTo>
                  <a:cubicBezTo>
                    <a:pt x="551" y="6086"/>
                    <a:pt x="2291" y="971"/>
                    <a:pt x="6454" y="429"/>
                  </a:cubicBezTo>
                  <a:cubicBezTo>
                    <a:pt x="6574" y="411"/>
                    <a:pt x="6654" y="306"/>
                    <a:pt x="6640" y="188"/>
                  </a:cubicBezTo>
                  <a:cubicBezTo>
                    <a:pt x="6627" y="78"/>
                    <a:pt x="6533" y="0"/>
                    <a:pt x="6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
        <p:nvSpPr>
          <p:cNvPr id="6085" name="Google Shape;6085;p61"/>
          <p:cNvSpPr/>
          <p:nvPr/>
        </p:nvSpPr>
        <p:spPr>
          <a:xfrm>
            <a:off x="4130888" y="3830875"/>
            <a:ext cx="294000" cy="367550"/>
          </a:xfrm>
          <a:custGeom>
            <a:avLst/>
            <a:gdLst/>
            <a:ahLst/>
            <a:cxnLst/>
            <a:rect l="l" t="t" r="r" b="b"/>
            <a:pathLst>
              <a:path w="11760" h="14702" extrusionOk="0">
                <a:moveTo>
                  <a:pt x="5666" y="429"/>
                </a:moveTo>
                <a:lnTo>
                  <a:pt x="5666" y="3812"/>
                </a:lnTo>
                <a:lnTo>
                  <a:pt x="5395" y="3812"/>
                </a:lnTo>
                <a:cubicBezTo>
                  <a:pt x="5357" y="3812"/>
                  <a:pt x="5305" y="3817"/>
                  <a:pt x="5263" y="3822"/>
                </a:cubicBezTo>
                <a:lnTo>
                  <a:pt x="5263" y="429"/>
                </a:lnTo>
                <a:close/>
                <a:moveTo>
                  <a:pt x="6498" y="429"/>
                </a:moveTo>
                <a:lnTo>
                  <a:pt x="6498" y="3822"/>
                </a:lnTo>
                <a:cubicBezTo>
                  <a:pt x="6455" y="3817"/>
                  <a:pt x="6403" y="3812"/>
                  <a:pt x="6365" y="3812"/>
                </a:cubicBezTo>
                <a:lnTo>
                  <a:pt x="6094" y="3812"/>
                </a:lnTo>
                <a:lnTo>
                  <a:pt x="6094" y="429"/>
                </a:lnTo>
                <a:close/>
                <a:moveTo>
                  <a:pt x="11013" y="429"/>
                </a:moveTo>
                <a:cubicBezTo>
                  <a:pt x="11184" y="429"/>
                  <a:pt x="11327" y="571"/>
                  <a:pt x="11327" y="747"/>
                </a:cubicBezTo>
                <a:lnTo>
                  <a:pt x="11327" y="4174"/>
                </a:lnTo>
                <a:lnTo>
                  <a:pt x="9506" y="4174"/>
                </a:lnTo>
                <a:lnTo>
                  <a:pt x="9583" y="3879"/>
                </a:lnTo>
                <a:cubicBezTo>
                  <a:pt x="9635" y="3665"/>
                  <a:pt x="9569" y="3446"/>
                  <a:pt x="9398" y="3299"/>
                </a:cubicBezTo>
                <a:cubicBezTo>
                  <a:pt x="9292" y="3208"/>
                  <a:pt x="9162" y="3162"/>
                  <a:pt x="9028" y="3162"/>
                </a:cubicBezTo>
                <a:cubicBezTo>
                  <a:pt x="8952" y="3162"/>
                  <a:pt x="8874" y="3177"/>
                  <a:pt x="8799" y="3209"/>
                </a:cubicBezTo>
                <a:lnTo>
                  <a:pt x="6926" y="4022"/>
                </a:lnTo>
                <a:lnTo>
                  <a:pt x="6926" y="429"/>
                </a:lnTo>
                <a:close/>
                <a:moveTo>
                  <a:pt x="2363" y="4601"/>
                </a:moveTo>
                <a:cubicBezTo>
                  <a:pt x="2396" y="4735"/>
                  <a:pt x="2415" y="4877"/>
                  <a:pt x="2420" y="5005"/>
                </a:cubicBezTo>
                <a:lnTo>
                  <a:pt x="433" y="5005"/>
                </a:lnTo>
                <a:lnTo>
                  <a:pt x="433" y="4601"/>
                </a:lnTo>
                <a:close/>
                <a:moveTo>
                  <a:pt x="11327" y="4601"/>
                </a:moveTo>
                <a:lnTo>
                  <a:pt x="11327" y="5005"/>
                </a:lnTo>
                <a:lnTo>
                  <a:pt x="9341" y="5005"/>
                </a:lnTo>
                <a:cubicBezTo>
                  <a:pt x="9350" y="4863"/>
                  <a:pt x="9369" y="4729"/>
                  <a:pt x="9398" y="4601"/>
                </a:cubicBezTo>
                <a:close/>
                <a:moveTo>
                  <a:pt x="2411" y="5433"/>
                </a:moveTo>
                <a:cubicBezTo>
                  <a:pt x="2391" y="5585"/>
                  <a:pt x="2367" y="5704"/>
                  <a:pt x="2334" y="5837"/>
                </a:cubicBezTo>
                <a:lnTo>
                  <a:pt x="433" y="5837"/>
                </a:lnTo>
                <a:lnTo>
                  <a:pt x="433" y="5433"/>
                </a:lnTo>
                <a:close/>
                <a:moveTo>
                  <a:pt x="11327" y="5433"/>
                </a:moveTo>
                <a:lnTo>
                  <a:pt x="11327" y="5837"/>
                </a:lnTo>
                <a:lnTo>
                  <a:pt x="9426" y="5837"/>
                </a:lnTo>
                <a:cubicBezTo>
                  <a:pt x="9416" y="5790"/>
                  <a:pt x="9374" y="5652"/>
                  <a:pt x="9350" y="5433"/>
                </a:cubicBezTo>
                <a:close/>
                <a:moveTo>
                  <a:pt x="6365" y="4240"/>
                </a:moveTo>
                <a:cubicBezTo>
                  <a:pt x="6597" y="4240"/>
                  <a:pt x="6792" y="4430"/>
                  <a:pt x="6792" y="4668"/>
                </a:cubicBezTo>
                <a:lnTo>
                  <a:pt x="6792" y="5637"/>
                </a:lnTo>
                <a:cubicBezTo>
                  <a:pt x="6792" y="5870"/>
                  <a:pt x="6597" y="6065"/>
                  <a:pt x="6365" y="6065"/>
                </a:cubicBezTo>
                <a:lnTo>
                  <a:pt x="5585" y="6065"/>
                </a:lnTo>
                <a:cubicBezTo>
                  <a:pt x="5585" y="6065"/>
                  <a:pt x="5584" y="6065"/>
                  <a:pt x="5582" y="6065"/>
                </a:cubicBezTo>
                <a:cubicBezTo>
                  <a:pt x="5531" y="6065"/>
                  <a:pt x="4967" y="6056"/>
                  <a:pt x="4967" y="5637"/>
                </a:cubicBezTo>
                <a:lnTo>
                  <a:pt x="4967" y="4668"/>
                </a:lnTo>
                <a:cubicBezTo>
                  <a:pt x="4967" y="4435"/>
                  <a:pt x="5162" y="4240"/>
                  <a:pt x="5395" y="4240"/>
                </a:cubicBezTo>
                <a:close/>
                <a:moveTo>
                  <a:pt x="2736" y="3593"/>
                </a:moveTo>
                <a:cubicBezTo>
                  <a:pt x="2754" y="3593"/>
                  <a:pt x="2772" y="3596"/>
                  <a:pt x="2791" y="3603"/>
                </a:cubicBezTo>
                <a:lnTo>
                  <a:pt x="4587" y="4382"/>
                </a:lnTo>
                <a:lnTo>
                  <a:pt x="4587" y="4387"/>
                </a:lnTo>
                <a:cubicBezTo>
                  <a:pt x="4563" y="4454"/>
                  <a:pt x="4550" y="4520"/>
                  <a:pt x="4539" y="4597"/>
                </a:cubicBezTo>
                <a:lnTo>
                  <a:pt x="3860" y="4478"/>
                </a:lnTo>
                <a:cubicBezTo>
                  <a:pt x="3846" y="4475"/>
                  <a:pt x="3832" y="4474"/>
                  <a:pt x="3819" y="4474"/>
                </a:cubicBezTo>
                <a:cubicBezTo>
                  <a:pt x="3720" y="4474"/>
                  <a:pt x="3629" y="4549"/>
                  <a:pt x="3613" y="4649"/>
                </a:cubicBezTo>
                <a:cubicBezTo>
                  <a:pt x="3589" y="4768"/>
                  <a:pt x="3670" y="4877"/>
                  <a:pt x="3784" y="4900"/>
                </a:cubicBezTo>
                <a:lnTo>
                  <a:pt x="4539" y="5034"/>
                </a:lnTo>
                <a:lnTo>
                  <a:pt x="4539" y="5271"/>
                </a:lnTo>
                <a:lnTo>
                  <a:pt x="3784" y="5404"/>
                </a:lnTo>
                <a:cubicBezTo>
                  <a:pt x="3670" y="5428"/>
                  <a:pt x="3589" y="5538"/>
                  <a:pt x="3613" y="5657"/>
                </a:cubicBezTo>
                <a:cubicBezTo>
                  <a:pt x="3629" y="5763"/>
                  <a:pt x="3723" y="5835"/>
                  <a:pt x="3824" y="5835"/>
                </a:cubicBezTo>
                <a:cubicBezTo>
                  <a:pt x="3836" y="5835"/>
                  <a:pt x="3848" y="5834"/>
                  <a:pt x="3860" y="5832"/>
                </a:cubicBezTo>
                <a:lnTo>
                  <a:pt x="4539" y="5709"/>
                </a:lnTo>
                <a:cubicBezTo>
                  <a:pt x="4550" y="5784"/>
                  <a:pt x="4563" y="5856"/>
                  <a:pt x="4587" y="5922"/>
                </a:cubicBezTo>
                <a:lnTo>
                  <a:pt x="2791" y="6703"/>
                </a:lnTo>
                <a:cubicBezTo>
                  <a:pt x="2772" y="6710"/>
                  <a:pt x="2754" y="6713"/>
                  <a:pt x="2736" y="6713"/>
                </a:cubicBezTo>
                <a:cubicBezTo>
                  <a:pt x="2647" y="6713"/>
                  <a:pt x="2572" y="6631"/>
                  <a:pt x="2596" y="6536"/>
                </a:cubicBezTo>
                <a:cubicBezTo>
                  <a:pt x="2942" y="5196"/>
                  <a:pt x="2953" y="5152"/>
                  <a:pt x="2596" y="3770"/>
                </a:cubicBezTo>
                <a:cubicBezTo>
                  <a:pt x="2572" y="3675"/>
                  <a:pt x="2647" y="3593"/>
                  <a:pt x="2736" y="3593"/>
                </a:cubicBezTo>
                <a:close/>
                <a:moveTo>
                  <a:pt x="9024" y="3593"/>
                </a:moveTo>
                <a:cubicBezTo>
                  <a:pt x="9071" y="3593"/>
                  <a:pt x="9103" y="3616"/>
                  <a:pt x="9117" y="3627"/>
                </a:cubicBezTo>
                <a:cubicBezTo>
                  <a:pt x="9141" y="3645"/>
                  <a:pt x="9183" y="3693"/>
                  <a:pt x="9164" y="3770"/>
                </a:cubicBezTo>
                <a:cubicBezTo>
                  <a:pt x="8817" y="5110"/>
                  <a:pt x="8808" y="5152"/>
                  <a:pt x="9164" y="6536"/>
                </a:cubicBezTo>
                <a:cubicBezTo>
                  <a:pt x="9188" y="6631"/>
                  <a:pt x="9112" y="6713"/>
                  <a:pt x="9024" y="6713"/>
                </a:cubicBezTo>
                <a:cubicBezTo>
                  <a:pt x="9006" y="6713"/>
                  <a:pt x="8988" y="6710"/>
                  <a:pt x="8970" y="6703"/>
                </a:cubicBezTo>
                <a:lnTo>
                  <a:pt x="7173" y="5922"/>
                </a:lnTo>
                <a:cubicBezTo>
                  <a:pt x="7196" y="5856"/>
                  <a:pt x="7211" y="5780"/>
                  <a:pt x="7220" y="5709"/>
                </a:cubicBezTo>
                <a:lnTo>
                  <a:pt x="7900" y="5832"/>
                </a:lnTo>
                <a:lnTo>
                  <a:pt x="7938" y="5832"/>
                </a:lnTo>
                <a:cubicBezTo>
                  <a:pt x="8038" y="5832"/>
                  <a:pt x="8128" y="5761"/>
                  <a:pt x="8148" y="5657"/>
                </a:cubicBezTo>
                <a:cubicBezTo>
                  <a:pt x="8172" y="5538"/>
                  <a:pt x="8091" y="5428"/>
                  <a:pt x="7976" y="5404"/>
                </a:cubicBezTo>
                <a:lnTo>
                  <a:pt x="7220" y="5271"/>
                </a:lnTo>
                <a:lnTo>
                  <a:pt x="7220" y="5034"/>
                </a:lnTo>
                <a:lnTo>
                  <a:pt x="7976" y="4900"/>
                </a:lnTo>
                <a:cubicBezTo>
                  <a:pt x="8091" y="4877"/>
                  <a:pt x="8172" y="4768"/>
                  <a:pt x="8148" y="4649"/>
                </a:cubicBezTo>
                <a:cubicBezTo>
                  <a:pt x="8131" y="4549"/>
                  <a:pt x="8040" y="4474"/>
                  <a:pt x="7941" y="4474"/>
                </a:cubicBezTo>
                <a:cubicBezTo>
                  <a:pt x="7927" y="4474"/>
                  <a:pt x="7914" y="4475"/>
                  <a:pt x="7900" y="4478"/>
                </a:cubicBezTo>
                <a:lnTo>
                  <a:pt x="7220" y="4597"/>
                </a:lnTo>
                <a:cubicBezTo>
                  <a:pt x="7211" y="4525"/>
                  <a:pt x="7196" y="4454"/>
                  <a:pt x="7173" y="4382"/>
                </a:cubicBezTo>
                <a:lnTo>
                  <a:pt x="8970" y="3603"/>
                </a:lnTo>
                <a:cubicBezTo>
                  <a:pt x="8990" y="3596"/>
                  <a:pt x="9008" y="3593"/>
                  <a:pt x="9024" y="3593"/>
                </a:cubicBezTo>
                <a:close/>
                <a:moveTo>
                  <a:pt x="4868" y="6312"/>
                </a:moveTo>
                <a:cubicBezTo>
                  <a:pt x="4963" y="6389"/>
                  <a:pt x="5081" y="6446"/>
                  <a:pt x="5210" y="6474"/>
                </a:cubicBezTo>
                <a:lnTo>
                  <a:pt x="4915" y="7106"/>
                </a:lnTo>
                <a:cubicBezTo>
                  <a:pt x="4868" y="7216"/>
                  <a:pt x="4915" y="7339"/>
                  <a:pt x="5020" y="7392"/>
                </a:cubicBezTo>
                <a:cubicBezTo>
                  <a:pt x="5050" y="7406"/>
                  <a:pt x="5082" y="7413"/>
                  <a:pt x="5113" y="7413"/>
                </a:cubicBezTo>
                <a:cubicBezTo>
                  <a:pt x="5194" y="7413"/>
                  <a:pt x="5271" y="7366"/>
                  <a:pt x="5309" y="7287"/>
                </a:cubicBezTo>
                <a:lnTo>
                  <a:pt x="5676" y="6493"/>
                </a:lnTo>
                <a:lnTo>
                  <a:pt x="6108" y="6493"/>
                </a:lnTo>
                <a:cubicBezTo>
                  <a:pt x="5519" y="7762"/>
                  <a:pt x="5976" y="6778"/>
                  <a:pt x="5285" y="8265"/>
                </a:cubicBezTo>
                <a:lnTo>
                  <a:pt x="4991" y="8908"/>
                </a:lnTo>
                <a:lnTo>
                  <a:pt x="4721" y="8370"/>
                </a:lnTo>
                <a:cubicBezTo>
                  <a:pt x="4685" y="8300"/>
                  <a:pt x="4611" y="8255"/>
                  <a:pt x="4530" y="8255"/>
                </a:cubicBezTo>
                <a:cubicBezTo>
                  <a:pt x="4513" y="8255"/>
                  <a:pt x="4495" y="8257"/>
                  <a:pt x="4478" y="8261"/>
                </a:cubicBezTo>
                <a:lnTo>
                  <a:pt x="3898" y="8399"/>
                </a:lnTo>
                <a:lnTo>
                  <a:pt x="4868" y="6312"/>
                </a:lnTo>
                <a:close/>
                <a:moveTo>
                  <a:pt x="6893" y="6312"/>
                </a:moveTo>
                <a:lnTo>
                  <a:pt x="7862" y="8399"/>
                </a:lnTo>
                <a:lnTo>
                  <a:pt x="7282" y="8261"/>
                </a:lnTo>
                <a:cubicBezTo>
                  <a:pt x="7265" y="8257"/>
                  <a:pt x="7247" y="8255"/>
                  <a:pt x="7230" y="8255"/>
                </a:cubicBezTo>
                <a:cubicBezTo>
                  <a:pt x="7149" y="8255"/>
                  <a:pt x="7075" y="8300"/>
                  <a:pt x="7040" y="8370"/>
                </a:cubicBezTo>
                <a:lnTo>
                  <a:pt x="6774" y="8908"/>
                </a:lnTo>
                <a:lnTo>
                  <a:pt x="6118" y="7495"/>
                </a:lnTo>
                <a:cubicBezTo>
                  <a:pt x="6588" y="6484"/>
                  <a:pt x="6494" y="6683"/>
                  <a:pt x="6597" y="6464"/>
                </a:cubicBezTo>
                <a:cubicBezTo>
                  <a:pt x="6702" y="6431"/>
                  <a:pt x="6807" y="6379"/>
                  <a:pt x="6893" y="6312"/>
                </a:cubicBezTo>
                <a:close/>
                <a:moveTo>
                  <a:pt x="2220" y="6265"/>
                </a:moveTo>
                <a:lnTo>
                  <a:pt x="2177" y="6427"/>
                </a:lnTo>
                <a:cubicBezTo>
                  <a:pt x="2079" y="6807"/>
                  <a:pt x="2379" y="7145"/>
                  <a:pt x="2733" y="7145"/>
                </a:cubicBezTo>
                <a:cubicBezTo>
                  <a:pt x="2808" y="7145"/>
                  <a:pt x="2885" y="7130"/>
                  <a:pt x="2962" y="7096"/>
                </a:cubicBezTo>
                <a:lnTo>
                  <a:pt x="4298" y="6517"/>
                </a:lnTo>
                <a:lnTo>
                  <a:pt x="3423" y="8408"/>
                </a:lnTo>
                <a:cubicBezTo>
                  <a:pt x="3316" y="8636"/>
                  <a:pt x="3491" y="8879"/>
                  <a:pt x="3722" y="8879"/>
                </a:cubicBezTo>
                <a:cubicBezTo>
                  <a:pt x="3746" y="8879"/>
                  <a:pt x="3772" y="8876"/>
                  <a:pt x="3798" y="8870"/>
                </a:cubicBezTo>
                <a:lnTo>
                  <a:pt x="4412" y="8717"/>
                </a:lnTo>
                <a:lnTo>
                  <a:pt x="4697" y="9283"/>
                </a:lnTo>
                <a:cubicBezTo>
                  <a:pt x="4730" y="9345"/>
                  <a:pt x="4778" y="9392"/>
                  <a:pt x="4835" y="9426"/>
                </a:cubicBezTo>
                <a:lnTo>
                  <a:pt x="4835" y="14269"/>
                </a:lnTo>
                <a:lnTo>
                  <a:pt x="746" y="14269"/>
                </a:lnTo>
                <a:cubicBezTo>
                  <a:pt x="575" y="14269"/>
                  <a:pt x="433" y="14127"/>
                  <a:pt x="433" y="13955"/>
                </a:cubicBezTo>
                <a:lnTo>
                  <a:pt x="433" y="6265"/>
                </a:lnTo>
                <a:close/>
                <a:moveTo>
                  <a:pt x="5666" y="8471"/>
                </a:moveTo>
                <a:lnTo>
                  <a:pt x="5666" y="14269"/>
                </a:lnTo>
                <a:lnTo>
                  <a:pt x="5263" y="14269"/>
                </a:lnTo>
                <a:lnTo>
                  <a:pt x="5263" y="9326"/>
                </a:lnTo>
                <a:cubicBezTo>
                  <a:pt x="5272" y="9311"/>
                  <a:pt x="5285" y="9292"/>
                  <a:pt x="5291" y="9274"/>
                </a:cubicBezTo>
                <a:lnTo>
                  <a:pt x="5666" y="8471"/>
                </a:lnTo>
                <a:close/>
                <a:moveTo>
                  <a:pt x="6094" y="8471"/>
                </a:moveTo>
                <a:cubicBezTo>
                  <a:pt x="6160" y="8613"/>
                  <a:pt x="6123" y="8528"/>
                  <a:pt x="6470" y="9274"/>
                </a:cubicBezTo>
                <a:lnTo>
                  <a:pt x="6470" y="9278"/>
                </a:lnTo>
                <a:cubicBezTo>
                  <a:pt x="6474" y="9283"/>
                  <a:pt x="6474" y="9292"/>
                  <a:pt x="6479" y="9298"/>
                </a:cubicBezTo>
                <a:cubicBezTo>
                  <a:pt x="6483" y="9302"/>
                  <a:pt x="6494" y="9321"/>
                  <a:pt x="6498" y="9326"/>
                </a:cubicBezTo>
                <a:lnTo>
                  <a:pt x="6498" y="14269"/>
                </a:lnTo>
                <a:lnTo>
                  <a:pt x="6094" y="14269"/>
                </a:lnTo>
                <a:lnTo>
                  <a:pt x="6094" y="8471"/>
                </a:lnTo>
                <a:close/>
                <a:moveTo>
                  <a:pt x="746" y="1"/>
                </a:moveTo>
                <a:cubicBezTo>
                  <a:pt x="338" y="1"/>
                  <a:pt x="0" y="333"/>
                  <a:pt x="0" y="747"/>
                </a:cubicBezTo>
                <a:lnTo>
                  <a:pt x="0" y="13955"/>
                </a:lnTo>
                <a:cubicBezTo>
                  <a:pt x="0" y="14364"/>
                  <a:pt x="338" y="14701"/>
                  <a:pt x="746" y="14701"/>
                </a:cubicBezTo>
                <a:lnTo>
                  <a:pt x="11013" y="14701"/>
                </a:lnTo>
                <a:cubicBezTo>
                  <a:pt x="11423" y="14701"/>
                  <a:pt x="11759" y="14364"/>
                  <a:pt x="11759" y="13955"/>
                </a:cubicBezTo>
                <a:lnTo>
                  <a:pt x="11759" y="7852"/>
                </a:lnTo>
                <a:cubicBezTo>
                  <a:pt x="11759" y="7734"/>
                  <a:pt x="11660" y="7638"/>
                  <a:pt x="11541" y="7638"/>
                </a:cubicBezTo>
                <a:cubicBezTo>
                  <a:pt x="11423" y="7638"/>
                  <a:pt x="11327" y="7734"/>
                  <a:pt x="11327" y="7852"/>
                </a:cubicBezTo>
                <a:lnTo>
                  <a:pt x="11327" y="13955"/>
                </a:lnTo>
                <a:cubicBezTo>
                  <a:pt x="11327" y="14127"/>
                  <a:pt x="11184" y="14269"/>
                  <a:pt x="11013" y="14269"/>
                </a:cubicBezTo>
                <a:lnTo>
                  <a:pt x="6926" y="14269"/>
                </a:lnTo>
                <a:lnTo>
                  <a:pt x="6926" y="9426"/>
                </a:lnTo>
                <a:cubicBezTo>
                  <a:pt x="6983" y="9392"/>
                  <a:pt x="7031" y="9345"/>
                  <a:pt x="7064" y="9283"/>
                </a:cubicBezTo>
                <a:lnTo>
                  <a:pt x="7349" y="8717"/>
                </a:lnTo>
                <a:lnTo>
                  <a:pt x="7962" y="8870"/>
                </a:lnTo>
                <a:cubicBezTo>
                  <a:pt x="7987" y="8876"/>
                  <a:pt x="8012" y="8879"/>
                  <a:pt x="8037" y="8879"/>
                </a:cubicBezTo>
                <a:cubicBezTo>
                  <a:pt x="8136" y="8879"/>
                  <a:pt x="8230" y="8835"/>
                  <a:pt x="8295" y="8756"/>
                </a:cubicBezTo>
                <a:cubicBezTo>
                  <a:pt x="8376" y="8656"/>
                  <a:pt x="8394" y="8522"/>
                  <a:pt x="8337" y="8408"/>
                </a:cubicBezTo>
                <a:lnTo>
                  <a:pt x="7463" y="6517"/>
                </a:lnTo>
                <a:lnTo>
                  <a:pt x="8799" y="7096"/>
                </a:lnTo>
                <a:cubicBezTo>
                  <a:pt x="8875" y="7128"/>
                  <a:pt x="8951" y="7143"/>
                  <a:pt x="9026" y="7143"/>
                </a:cubicBezTo>
                <a:cubicBezTo>
                  <a:pt x="9380" y="7143"/>
                  <a:pt x="9681" y="6807"/>
                  <a:pt x="9583" y="6427"/>
                </a:cubicBezTo>
                <a:lnTo>
                  <a:pt x="9540" y="6265"/>
                </a:lnTo>
                <a:lnTo>
                  <a:pt x="11327" y="6265"/>
                </a:lnTo>
                <a:lnTo>
                  <a:pt x="11327" y="6850"/>
                </a:lnTo>
                <a:cubicBezTo>
                  <a:pt x="11327" y="6968"/>
                  <a:pt x="11423" y="7063"/>
                  <a:pt x="11541" y="7063"/>
                </a:cubicBezTo>
                <a:cubicBezTo>
                  <a:pt x="11660" y="7063"/>
                  <a:pt x="11759" y="6968"/>
                  <a:pt x="11759" y="6850"/>
                </a:cubicBezTo>
                <a:lnTo>
                  <a:pt x="11759" y="747"/>
                </a:lnTo>
                <a:cubicBezTo>
                  <a:pt x="11759" y="333"/>
                  <a:pt x="11423" y="1"/>
                  <a:pt x="11013" y="1"/>
                </a:cubicBezTo>
                <a:lnTo>
                  <a:pt x="3142" y="1"/>
                </a:lnTo>
                <a:cubicBezTo>
                  <a:pt x="3023" y="1"/>
                  <a:pt x="2924" y="95"/>
                  <a:pt x="2924" y="214"/>
                </a:cubicBezTo>
                <a:cubicBezTo>
                  <a:pt x="2924" y="333"/>
                  <a:pt x="3023" y="429"/>
                  <a:pt x="3142" y="429"/>
                </a:cubicBezTo>
                <a:lnTo>
                  <a:pt x="4835" y="429"/>
                </a:lnTo>
                <a:lnTo>
                  <a:pt x="4835" y="4022"/>
                </a:lnTo>
                <a:lnTo>
                  <a:pt x="2962" y="3209"/>
                </a:lnTo>
                <a:cubicBezTo>
                  <a:pt x="2886" y="3177"/>
                  <a:pt x="2810" y="3162"/>
                  <a:pt x="2736" y="3162"/>
                </a:cubicBezTo>
                <a:cubicBezTo>
                  <a:pt x="2381" y="3162"/>
                  <a:pt x="2079" y="3497"/>
                  <a:pt x="2177" y="3879"/>
                </a:cubicBezTo>
                <a:lnTo>
                  <a:pt x="2253" y="4174"/>
                </a:lnTo>
                <a:lnTo>
                  <a:pt x="433" y="4174"/>
                </a:lnTo>
                <a:lnTo>
                  <a:pt x="433" y="747"/>
                </a:lnTo>
                <a:cubicBezTo>
                  <a:pt x="433" y="571"/>
                  <a:pt x="575" y="429"/>
                  <a:pt x="746" y="429"/>
                </a:cubicBezTo>
                <a:lnTo>
                  <a:pt x="2135" y="429"/>
                </a:lnTo>
                <a:cubicBezTo>
                  <a:pt x="2253" y="429"/>
                  <a:pt x="2354" y="333"/>
                  <a:pt x="2354" y="214"/>
                </a:cubicBezTo>
                <a:cubicBezTo>
                  <a:pt x="2354" y="95"/>
                  <a:pt x="2253" y="1"/>
                  <a:pt x="2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86" name="Google Shape;6086;p61"/>
          <p:cNvSpPr/>
          <p:nvPr/>
        </p:nvSpPr>
        <p:spPr>
          <a:xfrm>
            <a:off x="7776988" y="3261725"/>
            <a:ext cx="366875" cy="342100"/>
          </a:xfrm>
          <a:custGeom>
            <a:avLst/>
            <a:gdLst/>
            <a:ahLst/>
            <a:cxnLst/>
            <a:rect l="l" t="t" r="r" b="b"/>
            <a:pathLst>
              <a:path w="14675" h="13684" extrusionOk="0">
                <a:moveTo>
                  <a:pt x="4064" y="1309"/>
                </a:moveTo>
                <a:cubicBezTo>
                  <a:pt x="4087" y="1309"/>
                  <a:pt x="4112" y="1314"/>
                  <a:pt x="4136" y="1325"/>
                </a:cubicBezTo>
                <a:lnTo>
                  <a:pt x="5985" y="2267"/>
                </a:lnTo>
                <a:lnTo>
                  <a:pt x="3965" y="2267"/>
                </a:lnTo>
                <a:cubicBezTo>
                  <a:pt x="3932" y="2267"/>
                  <a:pt x="3903" y="2238"/>
                  <a:pt x="3903" y="2205"/>
                </a:cubicBezTo>
                <a:lnTo>
                  <a:pt x="3903" y="1473"/>
                </a:lnTo>
                <a:cubicBezTo>
                  <a:pt x="3903" y="1376"/>
                  <a:pt x="3978" y="1309"/>
                  <a:pt x="4064" y="1309"/>
                </a:cubicBezTo>
                <a:close/>
                <a:moveTo>
                  <a:pt x="10611" y="1309"/>
                </a:moveTo>
                <a:cubicBezTo>
                  <a:pt x="10696" y="1309"/>
                  <a:pt x="10772" y="1376"/>
                  <a:pt x="10772" y="1473"/>
                </a:cubicBezTo>
                <a:lnTo>
                  <a:pt x="10772" y="2205"/>
                </a:lnTo>
                <a:cubicBezTo>
                  <a:pt x="10772" y="2238"/>
                  <a:pt x="10743" y="2267"/>
                  <a:pt x="10710" y="2267"/>
                </a:cubicBezTo>
                <a:lnTo>
                  <a:pt x="8690" y="2267"/>
                </a:lnTo>
                <a:lnTo>
                  <a:pt x="10539" y="1325"/>
                </a:lnTo>
                <a:cubicBezTo>
                  <a:pt x="10563" y="1314"/>
                  <a:pt x="10587" y="1309"/>
                  <a:pt x="10611" y="1309"/>
                </a:cubicBezTo>
                <a:close/>
                <a:moveTo>
                  <a:pt x="4065" y="431"/>
                </a:moveTo>
                <a:cubicBezTo>
                  <a:pt x="4221" y="431"/>
                  <a:pt x="4381" y="467"/>
                  <a:pt x="4535" y="545"/>
                </a:cubicBezTo>
                <a:lnTo>
                  <a:pt x="6332" y="1458"/>
                </a:lnTo>
                <a:cubicBezTo>
                  <a:pt x="6308" y="1525"/>
                  <a:pt x="6294" y="1591"/>
                  <a:pt x="6294" y="1657"/>
                </a:cubicBezTo>
                <a:lnTo>
                  <a:pt x="6294" y="1943"/>
                </a:lnTo>
                <a:lnTo>
                  <a:pt x="4331" y="944"/>
                </a:lnTo>
                <a:cubicBezTo>
                  <a:pt x="4243" y="900"/>
                  <a:pt x="4152" y="880"/>
                  <a:pt x="4063" y="880"/>
                </a:cubicBezTo>
                <a:cubicBezTo>
                  <a:pt x="3754" y="880"/>
                  <a:pt x="3475" y="1129"/>
                  <a:pt x="3475" y="1473"/>
                </a:cubicBezTo>
                <a:lnTo>
                  <a:pt x="3475" y="2205"/>
                </a:lnTo>
                <a:cubicBezTo>
                  <a:pt x="3475" y="2475"/>
                  <a:pt x="3694" y="2699"/>
                  <a:pt x="3965" y="2699"/>
                </a:cubicBezTo>
                <a:lnTo>
                  <a:pt x="6294" y="2699"/>
                </a:lnTo>
                <a:lnTo>
                  <a:pt x="6294" y="3146"/>
                </a:lnTo>
                <a:lnTo>
                  <a:pt x="3965" y="3146"/>
                </a:lnTo>
                <a:cubicBezTo>
                  <a:pt x="3447" y="3146"/>
                  <a:pt x="3024" y="2723"/>
                  <a:pt x="3024" y="2205"/>
                </a:cubicBezTo>
                <a:lnTo>
                  <a:pt x="3024" y="1473"/>
                </a:lnTo>
                <a:cubicBezTo>
                  <a:pt x="3024" y="867"/>
                  <a:pt x="3520" y="431"/>
                  <a:pt x="4065" y="431"/>
                </a:cubicBezTo>
                <a:close/>
                <a:moveTo>
                  <a:pt x="7815" y="1525"/>
                </a:moveTo>
                <a:cubicBezTo>
                  <a:pt x="7887" y="1525"/>
                  <a:pt x="7948" y="1587"/>
                  <a:pt x="7948" y="1657"/>
                </a:cubicBezTo>
                <a:lnTo>
                  <a:pt x="7948" y="3146"/>
                </a:lnTo>
                <a:lnTo>
                  <a:pt x="6727" y="3146"/>
                </a:lnTo>
                <a:lnTo>
                  <a:pt x="6727" y="1657"/>
                </a:lnTo>
                <a:cubicBezTo>
                  <a:pt x="6727" y="1587"/>
                  <a:pt x="6788" y="1525"/>
                  <a:pt x="6860" y="1525"/>
                </a:cubicBezTo>
                <a:close/>
                <a:moveTo>
                  <a:pt x="6294" y="3574"/>
                </a:moveTo>
                <a:lnTo>
                  <a:pt x="6294" y="5660"/>
                </a:lnTo>
                <a:lnTo>
                  <a:pt x="538" y="5660"/>
                </a:lnTo>
                <a:cubicBezTo>
                  <a:pt x="476" y="5660"/>
                  <a:pt x="433" y="5612"/>
                  <a:pt x="433" y="5555"/>
                </a:cubicBezTo>
                <a:lnTo>
                  <a:pt x="433" y="3678"/>
                </a:lnTo>
                <a:cubicBezTo>
                  <a:pt x="433" y="3621"/>
                  <a:pt x="476" y="3574"/>
                  <a:pt x="538" y="3574"/>
                </a:cubicBezTo>
                <a:close/>
                <a:moveTo>
                  <a:pt x="7121" y="3574"/>
                </a:moveTo>
                <a:lnTo>
                  <a:pt x="7121" y="5660"/>
                </a:lnTo>
                <a:lnTo>
                  <a:pt x="6727" y="5660"/>
                </a:lnTo>
                <a:lnTo>
                  <a:pt x="6727" y="3574"/>
                </a:lnTo>
                <a:close/>
                <a:moveTo>
                  <a:pt x="7948" y="3574"/>
                </a:moveTo>
                <a:lnTo>
                  <a:pt x="7948" y="5660"/>
                </a:lnTo>
                <a:lnTo>
                  <a:pt x="7554" y="5660"/>
                </a:lnTo>
                <a:lnTo>
                  <a:pt x="7554" y="3574"/>
                </a:lnTo>
                <a:close/>
                <a:moveTo>
                  <a:pt x="14137" y="3574"/>
                </a:moveTo>
                <a:cubicBezTo>
                  <a:pt x="14198" y="3574"/>
                  <a:pt x="14246" y="3621"/>
                  <a:pt x="14246" y="3678"/>
                </a:cubicBezTo>
                <a:lnTo>
                  <a:pt x="14246" y="5555"/>
                </a:lnTo>
                <a:cubicBezTo>
                  <a:pt x="14246" y="5612"/>
                  <a:pt x="14198" y="5660"/>
                  <a:pt x="14141" y="5660"/>
                </a:cubicBezTo>
                <a:lnTo>
                  <a:pt x="8381" y="5660"/>
                </a:lnTo>
                <a:lnTo>
                  <a:pt x="8381" y="3574"/>
                </a:lnTo>
                <a:close/>
                <a:moveTo>
                  <a:pt x="6294" y="6088"/>
                </a:moveTo>
                <a:lnTo>
                  <a:pt x="6294" y="13255"/>
                </a:lnTo>
                <a:lnTo>
                  <a:pt x="856" y="13255"/>
                </a:lnTo>
                <a:cubicBezTo>
                  <a:pt x="799" y="13255"/>
                  <a:pt x="751" y="13207"/>
                  <a:pt x="751" y="13150"/>
                </a:cubicBezTo>
                <a:lnTo>
                  <a:pt x="751" y="6088"/>
                </a:lnTo>
                <a:close/>
                <a:moveTo>
                  <a:pt x="7121" y="6088"/>
                </a:moveTo>
                <a:lnTo>
                  <a:pt x="7121" y="13255"/>
                </a:lnTo>
                <a:lnTo>
                  <a:pt x="6727" y="13255"/>
                </a:lnTo>
                <a:lnTo>
                  <a:pt x="6727" y="6088"/>
                </a:lnTo>
                <a:close/>
                <a:moveTo>
                  <a:pt x="7948" y="6088"/>
                </a:moveTo>
                <a:lnTo>
                  <a:pt x="7948" y="13255"/>
                </a:lnTo>
                <a:lnTo>
                  <a:pt x="7554" y="13255"/>
                </a:lnTo>
                <a:lnTo>
                  <a:pt x="7554" y="6088"/>
                </a:lnTo>
                <a:close/>
                <a:moveTo>
                  <a:pt x="4066" y="1"/>
                </a:moveTo>
                <a:cubicBezTo>
                  <a:pt x="3295" y="1"/>
                  <a:pt x="2596" y="618"/>
                  <a:pt x="2596" y="1473"/>
                </a:cubicBezTo>
                <a:lnTo>
                  <a:pt x="2596" y="2205"/>
                </a:lnTo>
                <a:cubicBezTo>
                  <a:pt x="2596" y="2570"/>
                  <a:pt x="2739" y="2899"/>
                  <a:pt x="2971" y="3146"/>
                </a:cubicBezTo>
                <a:lnTo>
                  <a:pt x="538" y="3146"/>
                </a:lnTo>
                <a:cubicBezTo>
                  <a:pt x="244" y="3146"/>
                  <a:pt x="1" y="3383"/>
                  <a:pt x="1" y="3678"/>
                </a:cubicBezTo>
                <a:lnTo>
                  <a:pt x="1" y="5555"/>
                </a:lnTo>
                <a:cubicBezTo>
                  <a:pt x="1" y="5774"/>
                  <a:pt x="134" y="5959"/>
                  <a:pt x="324" y="6045"/>
                </a:cubicBezTo>
                <a:lnTo>
                  <a:pt x="324" y="13150"/>
                </a:lnTo>
                <a:cubicBezTo>
                  <a:pt x="324" y="13446"/>
                  <a:pt x="562" y="13683"/>
                  <a:pt x="856" y="13683"/>
                </a:cubicBezTo>
                <a:lnTo>
                  <a:pt x="13819" y="13683"/>
                </a:lnTo>
                <a:cubicBezTo>
                  <a:pt x="14113" y="13683"/>
                  <a:pt x="14350" y="13446"/>
                  <a:pt x="14350" y="13150"/>
                </a:cubicBezTo>
                <a:lnTo>
                  <a:pt x="14350" y="10175"/>
                </a:lnTo>
                <a:cubicBezTo>
                  <a:pt x="14350" y="10057"/>
                  <a:pt x="14256" y="9956"/>
                  <a:pt x="14137" y="9956"/>
                </a:cubicBezTo>
                <a:cubicBezTo>
                  <a:pt x="14018" y="9956"/>
                  <a:pt x="13922" y="10057"/>
                  <a:pt x="13922" y="10175"/>
                </a:cubicBezTo>
                <a:lnTo>
                  <a:pt x="13922" y="13150"/>
                </a:lnTo>
                <a:cubicBezTo>
                  <a:pt x="13922" y="13207"/>
                  <a:pt x="13876" y="13255"/>
                  <a:pt x="13819" y="13255"/>
                </a:cubicBezTo>
                <a:lnTo>
                  <a:pt x="8381" y="13255"/>
                </a:lnTo>
                <a:lnTo>
                  <a:pt x="8381" y="6088"/>
                </a:lnTo>
                <a:lnTo>
                  <a:pt x="13922" y="6088"/>
                </a:lnTo>
                <a:lnTo>
                  <a:pt x="13922" y="9173"/>
                </a:lnTo>
                <a:cubicBezTo>
                  <a:pt x="13922" y="9291"/>
                  <a:pt x="14018" y="9386"/>
                  <a:pt x="14137" y="9386"/>
                </a:cubicBezTo>
                <a:cubicBezTo>
                  <a:pt x="14256" y="9386"/>
                  <a:pt x="14350" y="9291"/>
                  <a:pt x="14350" y="9173"/>
                </a:cubicBezTo>
                <a:lnTo>
                  <a:pt x="14350" y="6045"/>
                </a:lnTo>
                <a:cubicBezTo>
                  <a:pt x="14541" y="5959"/>
                  <a:pt x="14674" y="5774"/>
                  <a:pt x="14674" y="5555"/>
                </a:cubicBezTo>
                <a:lnTo>
                  <a:pt x="14674" y="3678"/>
                </a:lnTo>
                <a:cubicBezTo>
                  <a:pt x="14674" y="3383"/>
                  <a:pt x="14436" y="3146"/>
                  <a:pt x="14141" y="3146"/>
                </a:cubicBezTo>
                <a:lnTo>
                  <a:pt x="11703" y="3146"/>
                </a:lnTo>
                <a:cubicBezTo>
                  <a:pt x="11936" y="2899"/>
                  <a:pt x="12079" y="2570"/>
                  <a:pt x="12079" y="2205"/>
                </a:cubicBezTo>
                <a:lnTo>
                  <a:pt x="12079" y="1473"/>
                </a:lnTo>
                <a:cubicBezTo>
                  <a:pt x="12079" y="955"/>
                  <a:pt x="11817" y="488"/>
                  <a:pt x="11380" y="218"/>
                </a:cubicBezTo>
                <a:cubicBezTo>
                  <a:pt x="11375" y="218"/>
                  <a:pt x="11375" y="218"/>
                  <a:pt x="11371" y="213"/>
                </a:cubicBezTo>
                <a:cubicBezTo>
                  <a:pt x="11337" y="194"/>
                  <a:pt x="11300" y="185"/>
                  <a:pt x="11264" y="185"/>
                </a:cubicBezTo>
                <a:cubicBezTo>
                  <a:pt x="11192" y="185"/>
                  <a:pt x="11122" y="221"/>
                  <a:pt x="11081" y="284"/>
                </a:cubicBezTo>
                <a:cubicBezTo>
                  <a:pt x="11018" y="389"/>
                  <a:pt x="11047" y="522"/>
                  <a:pt x="11147" y="584"/>
                </a:cubicBezTo>
                <a:cubicBezTo>
                  <a:pt x="11152" y="584"/>
                  <a:pt x="11152" y="584"/>
                  <a:pt x="11156" y="589"/>
                </a:cubicBezTo>
                <a:cubicBezTo>
                  <a:pt x="11465" y="779"/>
                  <a:pt x="11651" y="1106"/>
                  <a:pt x="11651" y="1473"/>
                </a:cubicBezTo>
                <a:lnTo>
                  <a:pt x="11651" y="2205"/>
                </a:lnTo>
                <a:cubicBezTo>
                  <a:pt x="11651" y="2723"/>
                  <a:pt x="11228" y="3146"/>
                  <a:pt x="10710" y="3146"/>
                </a:cubicBezTo>
                <a:lnTo>
                  <a:pt x="8381" y="3146"/>
                </a:lnTo>
                <a:lnTo>
                  <a:pt x="8381" y="2699"/>
                </a:lnTo>
                <a:lnTo>
                  <a:pt x="10710" y="2699"/>
                </a:lnTo>
                <a:cubicBezTo>
                  <a:pt x="10980" y="2699"/>
                  <a:pt x="11199" y="2475"/>
                  <a:pt x="11199" y="2205"/>
                </a:cubicBezTo>
                <a:lnTo>
                  <a:pt x="11199" y="1473"/>
                </a:lnTo>
                <a:cubicBezTo>
                  <a:pt x="11199" y="1129"/>
                  <a:pt x="10921" y="880"/>
                  <a:pt x="10612" y="880"/>
                </a:cubicBezTo>
                <a:cubicBezTo>
                  <a:pt x="10523" y="880"/>
                  <a:pt x="10432" y="900"/>
                  <a:pt x="10344" y="944"/>
                </a:cubicBezTo>
                <a:lnTo>
                  <a:pt x="8381" y="1943"/>
                </a:lnTo>
                <a:lnTo>
                  <a:pt x="8381" y="1657"/>
                </a:lnTo>
                <a:cubicBezTo>
                  <a:pt x="8381" y="1591"/>
                  <a:pt x="8366" y="1521"/>
                  <a:pt x="8343" y="1458"/>
                </a:cubicBezTo>
                <a:cubicBezTo>
                  <a:pt x="10301" y="465"/>
                  <a:pt x="10191" y="512"/>
                  <a:pt x="10320" y="474"/>
                </a:cubicBezTo>
                <a:cubicBezTo>
                  <a:pt x="10434" y="441"/>
                  <a:pt x="10500" y="323"/>
                  <a:pt x="10467" y="209"/>
                </a:cubicBezTo>
                <a:cubicBezTo>
                  <a:pt x="10436" y="114"/>
                  <a:pt x="10349" y="52"/>
                  <a:pt x="10256" y="52"/>
                </a:cubicBezTo>
                <a:cubicBezTo>
                  <a:pt x="10236" y="52"/>
                  <a:pt x="10216" y="55"/>
                  <a:pt x="10197" y="60"/>
                </a:cubicBezTo>
                <a:cubicBezTo>
                  <a:pt x="10020" y="113"/>
                  <a:pt x="10120" y="75"/>
                  <a:pt x="8029" y="1135"/>
                </a:cubicBezTo>
                <a:cubicBezTo>
                  <a:pt x="7962" y="1111"/>
                  <a:pt x="7891" y="1093"/>
                  <a:pt x="7815" y="1093"/>
                </a:cubicBezTo>
                <a:lnTo>
                  <a:pt x="6860" y="1093"/>
                </a:lnTo>
                <a:cubicBezTo>
                  <a:pt x="6784" y="1093"/>
                  <a:pt x="6712" y="1111"/>
                  <a:pt x="6646" y="1135"/>
                </a:cubicBezTo>
                <a:lnTo>
                  <a:pt x="4730" y="161"/>
                </a:lnTo>
                <a:cubicBezTo>
                  <a:pt x="4513" y="51"/>
                  <a:pt x="4286" y="1"/>
                  <a:pt x="4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87" name="Google Shape;6087;p61"/>
          <p:cNvSpPr/>
          <p:nvPr/>
        </p:nvSpPr>
        <p:spPr>
          <a:xfrm>
            <a:off x="6600113" y="3236275"/>
            <a:ext cx="246375" cy="367550"/>
          </a:xfrm>
          <a:custGeom>
            <a:avLst/>
            <a:gdLst/>
            <a:ahLst/>
            <a:cxnLst/>
            <a:rect l="l" t="t" r="r" b="b"/>
            <a:pathLst>
              <a:path w="9855" h="14702" extrusionOk="0">
                <a:moveTo>
                  <a:pt x="6950" y="3664"/>
                </a:moveTo>
                <a:cubicBezTo>
                  <a:pt x="7183" y="3717"/>
                  <a:pt x="7382" y="3902"/>
                  <a:pt x="7382" y="4130"/>
                </a:cubicBezTo>
                <a:cubicBezTo>
                  <a:pt x="7382" y="4364"/>
                  <a:pt x="7178" y="4544"/>
                  <a:pt x="6950" y="4596"/>
                </a:cubicBezTo>
                <a:lnTo>
                  <a:pt x="6950" y="3664"/>
                </a:lnTo>
                <a:close/>
                <a:moveTo>
                  <a:pt x="5425" y="2624"/>
                </a:moveTo>
                <a:cubicBezTo>
                  <a:pt x="5757" y="2956"/>
                  <a:pt x="6147" y="3184"/>
                  <a:pt x="6518" y="3309"/>
                </a:cubicBezTo>
                <a:lnTo>
                  <a:pt x="6518" y="4772"/>
                </a:lnTo>
                <a:cubicBezTo>
                  <a:pt x="6518" y="5600"/>
                  <a:pt x="5853" y="6338"/>
                  <a:pt x="4948" y="6338"/>
                </a:cubicBezTo>
                <a:cubicBezTo>
                  <a:pt x="4881" y="6338"/>
                  <a:pt x="4814" y="6334"/>
                  <a:pt x="4745" y="6326"/>
                </a:cubicBezTo>
                <a:cubicBezTo>
                  <a:pt x="3879" y="6227"/>
                  <a:pt x="3337" y="5509"/>
                  <a:pt x="3337" y="4772"/>
                </a:cubicBezTo>
                <a:lnTo>
                  <a:pt x="3337" y="4149"/>
                </a:lnTo>
                <a:cubicBezTo>
                  <a:pt x="4122" y="3850"/>
                  <a:pt x="4873" y="3241"/>
                  <a:pt x="5425" y="2624"/>
                </a:cubicBezTo>
                <a:close/>
                <a:moveTo>
                  <a:pt x="4925" y="433"/>
                </a:moveTo>
                <a:cubicBezTo>
                  <a:pt x="6185" y="433"/>
                  <a:pt x="7202" y="1455"/>
                  <a:pt x="7202" y="2710"/>
                </a:cubicBezTo>
                <a:lnTo>
                  <a:pt x="7202" y="3294"/>
                </a:lnTo>
                <a:cubicBezTo>
                  <a:pt x="7126" y="3261"/>
                  <a:pt x="7036" y="3237"/>
                  <a:pt x="6950" y="3228"/>
                </a:cubicBezTo>
                <a:cubicBezTo>
                  <a:pt x="6931" y="3075"/>
                  <a:pt x="6827" y="2951"/>
                  <a:pt x="6680" y="2904"/>
                </a:cubicBezTo>
                <a:cubicBezTo>
                  <a:pt x="6356" y="2809"/>
                  <a:pt x="6000" y="2600"/>
                  <a:pt x="5695" y="2286"/>
                </a:cubicBezTo>
                <a:cubicBezTo>
                  <a:pt x="5622" y="2208"/>
                  <a:pt x="5524" y="2170"/>
                  <a:pt x="5426" y="2170"/>
                </a:cubicBezTo>
                <a:cubicBezTo>
                  <a:pt x="5321" y="2170"/>
                  <a:pt x="5216" y="2214"/>
                  <a:pt x="5140" y="2300"/>
                </a:cubicBezTo>
                <a:cubicBezTo>
                  <a:pt x="4854" y="2624"/>
                  <a:pt x="4098" y="3408"/>
                  <a:pt x="3152" y="3755"/>
                </a:cubicBezTo>
                <a:cubicBezTo>
                  <a:pt x="3005" y="3812"/>
                  <a:pt x="2905" y="3954"/>
                  <a:pt x="2905" y="4116"/>
                </a:cubicBezTo>
                <a:lnTo>
                  <a:pt x="2905" y="4772"/>
                </a:lnTo>
                <a:cubicBezTo>
                  <a:pt x="2905" y="5376"/>
                  <a:pt x="3176" y="5955"/>
                  <a:pt x="3666" y="6341"/>
                </a:cubicBezTo>
                <a:lnTo>
                  <a:pt x="2767" y="6341"/>
                </a:lnTo>
                <a:cubicBezTo>
                  <a:pt x="2701" y="6341"/>
                  <a:pt x="2648" y="6288"/>
                  <a:pt x="2648" y="6227"/>
                </a:cubicBezTo>
                <a:lnTo>
                  <a:pt x="2648" y="2710"/>
                </a:lnTo>
                <a:cubicBezTo>
                  <a:pt x="2648" y="1455"/>
                  <a:pt x="3670" y="433"/>
                  <a:pt x="4925" y="433"/>
                </a:cubicBezTo>
                <a:close/>
                <a:moveTo>
                  <a:pt x="7202" y="4967"/>
                </a:moveTo>
                <a:lnTo>
                  <a:pt x="7202" y="6227"/>
                </a:lnTo>
                <a:cubicBezTo>
                  <a:pt x="7202" y="6288"/>
                  <a:pt x="7154" y="6341"/>
                  <a:pt x="7088" y="6341"/>
                </a:cubicBezTo>
                <a:lnTo>
                  <a:pt x="6189" y="6341"/>
                </a:lnTo>
                <a:cubicBezTo>
                  <a:pt x="6594" y="6018"/>
                  <a:pt x="6864" y="5551"/>
                  <a:pt x="6931" y="5033"/>
                </a:cubicBezTo>
                <a:cubicBezTo>
                  <a:pt x="7026" y="5024"/>
                  <a:pt x="7117" y="5005"/>
                  <a:pt x="7202" y="4967"/>
                </a:cubicBezTo>
                <a:close/>
                <a:moveTo>
                  <a:pt x="4122" y="6606"/>
                </a:moveTo>
                <a:cubicBezTo>
                  <a:pt x="4380" y="6714"/>
                  <a:pt x="4660" y="6770"/>
                  <a:pt x="4941" y="6770"/>
                </a:cubicBezTo>
                <a:cubicBezTo>
                  <a:pt x="5210" y="6770"/>
                  <a:pt x="5479" y="6718"/>
                  <a:pt x="5728" y="6611"/>
                </a:cubicBezTo>
                <a:lnTo>
                  <a:pt x="5728" y="6878"/>
                </a:lnTo>
                <a:cubicBezTo>
                  <a:pt x="5728" y="7049"/>
                  <a:pt x="5838" y="7210"/>
                  <a:pt x="6004" y="7273"/>
                </a:cubicBezTo>
                <a:lnTo>
                  <a:pt x="6209" y="7352"/>
                </a:lnTo>
                <a:cubicBezTo>
                  <a:pt x="5682" y="7938"/>
                  <a:pt x="5667" y="7957"/>
                  <a:pt x="5553" y="8032"/>
                </a:cubicBezTo>
                <a:cubicBezTo>
                  <a:pt x="5436" y="7684"/>
                  <a:pt x="5184" y="7512"/>
                  <a:pt x="4931" y="7512"/>
                </a:cubicBezTo>
                <a:cubicBezTo>
                  <a:pt x="4669" y="7512"/>
                  <a:pt x="4407" y="7696"/>
                  <a:pt x="4293" y="8061"/>
                </a:cubicBezTo>
                <a:cubicBezTo>
                  <a:pt x="4151" y="7971"/>
                  <a:pt x="4122" y="7928"/>
                  <a:pt x="3609" y="7367"/>
                </a:cubicBezTo>
                <a:lnTo>
                  <a:pt x="3851" y="7273"/>
                </a:lnTo>
                <a:cubicBezTo>
                  <a:pt x="4013" y="7210"/>
                  <a:pt x="4122" y="7049"/>
                  <a:pt x="4122" y="6878"/>
                </a:cubicBezTo>
                <a:lnTo>
                  <a:pt x="4122" y="6606"/>
                </a:lnTo>
                <a:close/>
                <a:moveTo>
                  <a:pt x="3181" y="7534"/>
                </a:moveTo>
                <a:cubicBezTo>
                  <a:pt x="3813" y="8232"/>
                  <a:pt x="3879" y="8317"/>
                  <a:pt x="4118" y="8456"/>
                </a:cubicBezTo>
                <a:cubicBezTo>
                  <a:pt x="3980" y="8465"/>
                  <a:pt x="3861" y="8493"/>
                  <a:pt x="3751" y="8537"/>
                </a:cubicBezTo>
                <a:cubicBezTo>
                  <a:pt x="3666" y="8385"/>
                  <a:pt x="3523" y="8260"/>
                  <a:pt x="3357" y="8214"/>
                </a:cubicBezTo>
                <a:cubicBezTo>
                  <a:pt x="3176" y="8014"/>
                  <a:pt x="3005" y="7833"/>
                  <a:pt x="2848" y="7662"/>
                </a:cubicBezTo>
                <a:lnTo>
                  <a:pt x="3181" y="7534"/>
                </a:lnTo>
                <a:close/>
                <a:moveTo>
                  <a:pt x="6641" y="7519"/>
                </a:moveTo>
                <a:cubicBezTo>
                  <a:pt x="6827" y="7591"/>
                  <a:pt x="6779" y="7576"/>
                  <a:pt x="6965" y="7648"/>
                </a:cubicBezTo>
                <a:cubicBezTo>
                  <a:pt x="6798" y="7833"/>
                  <a:pt x="6612" y="8032"/>
                  <a:pt x="6423" y="8242"/>
                </a:cubicBezTo>
                <a:cubicBezTo>
                  <a:pt x="6285" y="8299"/>
                  <a:pt x="6175" y="8408"/>
                  <a:pt x="6099" y="8537"/>
                </a:cubicBezTo>
                <a:cubicBezTo>
                  <a:pt x="5980" y="8489"/>
                  <a:pt x="5847" y="8456"/>
                  <a:pt x="5695" y="8456"/>
                </a:cubicBezTo>
                <a:cubicBezTo>
                  <a:pt x="5932" y="8313"/>
                  <a:pt x="6004" y="8223"/>
                  <a:pt x="6641" y="7519"/>
                </a:cubicBezTo>
                <a:close/>
                <a:moveTo>
                  <a:pt x="4925" y="7942"/>
                </a:moveTo>
                <a:cubicBezTo>
                  <a:pt x="5063" y="7942"/>
                  <a:pt x="5263" y="8203"/>
                  <a:pt x="5144" y="8622"/>
                </a:cubicBezTo>
                <a:cubicBezTo>
                  <a:pt x="5075" y="8594"/>
                  <a:pt x="5001" y="8579"/>
                  <a:pt x="4928" y="8579"/>
                </a:cubicBezTo>
                <a:cubicBezTo>
                  <a:pt x="4854" y="8579"/>
                  <a:pt x="4780" y="8594"/>
                  <a:pt x="4712" y="8622"/>
                </a:cubicBezTo>
                <a:cubicBezTo>
                  <a:pt x="4598" y="8218"/>
                  <a:pt x="4792" y="7942"/>
                  <a:pt x="4925" y="7942"/>
                </a:cubicBezTo>
                <a:close/>
                <a:moveTo>
                  <a:pt x="4925" y="9012"/>
                </a:moveTo>
                <a:cubicBezTo>
                  <a:pt x="4997" y="9012"/>
                  <a:pt x="5054" y="9064"/>
                  <a:pt x="5054" y="9135"/>
                </a:cubicBezTo>
                <a:cubicBezTo>
                  <a:pt x="5054" y="9206"/>
                  <a:pt x="4997" y="9263"/>
                  <a:pt x="4925" y="9263"/>
                </a:cubicBezTo>
                <a:cubicBezTo>
                  <a:pt x="4859" y="9263"/>
                  <a:pt x="4802" y="9206"/>
                  <a:pt x="4802" y="9135"/>
                </a:cubicBezTo>
                <a:cubicBezTo>
                  <a:pt x="4802" y="9064"/>
                  <a:pt x="4859" y="9012"/>
                  <a:pt x="4925" y="9012"/>
                </a:cubicBezTo>
                <a:close/>
                <a:moveTo>
                  <a:pt x="3223" y="8627"/>
                </a:moveTo>
                <a:cubicBezTo>
                  <a:pt x="3290" y="8631"/>
                  <a:pt x="3361" y="8703"/>
                  <a:pt x="3409" y="8807"/>
                </a:cubicBezTo>
                <a:cubicBezTo>
                  <a:pt x="3309" y="8949"/>
                  <a:pt x="3280" y="9116"/>
                  <a:pt x="3319" y="9273"/>
                </a:cubicBezTo>
                <a:cubicBezTo>
                  <a:pt x="3283" y="9266"/>
                  <a:pt x="3246" y="9262"/>
                  <a:pt x="3210" y="9262"/>
                </a:cubicBezTo>
                <a:cubicBezTo>
                  <a:pt x="3136" y="9262"/>
                  <a:pt x="3062" y="9277"/>
                  <a:pt x="2995" y="9307"/>
                </a:cubicBezTo>
                <a:cubicBezTo>
                  <a:pt x="2881" y="8907"/>
                  <a:pt x="3071" y="8627"/>
                  <a:pt x="3210" y="8627"/>
                </a:cubicBezTo>
                <a:close/>
                <a:moveTo>
                  <a:pt x="6641" y="8626"/>
                </a:moveTo>
                <a:cubicBezTo>
                  <a:pt x="6809" y="8626"/>
                  <a:pt x="6962" y="8950"/>
                  <a:pt x="6860" y="9307"/>
                </a:cubicBezTo>
                <a:cubicBezTo>
                  <a:pt x="6793" y="9277"/>
                  <a:pt x="6719" y="9262"/>
                  <a:pt x="6645" y="9262"/>
                </a:cubicBezTo>
                <a:cubicBezTo>
                  <a:pt x="6609" y="9262"/>
                  <a:pt x="6573" y="9266"/>
                  <a:pt x="6537" y="9273"/>
                </a:cubicBezTo>
                <a:cubicBezTo>
                  <a:pt x="6579" y="9107"/>
                  <a:pt x="6542" y="8940"/>
                  <a:pt x="6446" y="8807"/>
                </a:cubicBezTo>
                <a:lnTo>
                  <a:pt x="6446" y="8802"/>
                </a:lnTo>
                <a:cubicBezTo>
                  <a:pt x="6503" y="8678"/>
                  <a:pt x="6573" y="8626"/>
                  <a:pt x="6641" y="8626"/>
                </a:cubicBezTo>
                <a:close/>
                <a:moveTo>
                  <a:pt x="4174" y="8887"/>
                </a:moveTo>
                <a:cubicBezTo>
                  <a:pt x="4247" y="8887"/>
                  <a:pt x="4327" y="8897"/>
                  <a:pt x="4412" y="8921"/>
                </a:cubicBezTo>
                <a:cubicBezTo>
                  <a:pt x="4355" y="9059"/>
                  <a:pt x="4355" y="9212"/>
                  <a:pt x="4412" y="9349"/>
                </a:cubicBezTo>
                <a:cubicBezTo>
                  <a:pt x="4327" y="9373"/>
                  <a:pt x="4247" y="9384"/>
                  <a:pt x="4174" y="9384"/>
                </a:cubicBezTo>
                <a:cubicBezTo>
                  <a:pt x="3908" y="9384"/>
                  <a:pt x="3732" y="9244"/>
                  <a:pt x="3732" y="9135"/>
                </a:cubicBezTo>
                <a:cubicBezTo>
                  <a:pt x="3732" y="9030"/>
                  <a:pt x="3904" y="8887"/>
                  <a:pt x="4174" y="8887"/>
                </a:cubicBezTo>
                <a:close/>
                <a:moveTo>
                  <a:pt x="5664" y="8883"/>
                </a:moveTo>
                <a:cubicBezTo>
                  <a:pt x="5669" y="8883"/>
                  <a:pt x="5671" y="8883"/>
                  <a:pt x="5671" y="8883"/>
                </a:cubicBezTo>
                <a:cubicBezTo>
                  <a:pt x="6306" y="8883"/>
                  <a:pt x="6208" y="9388"/>
                  <a:pt x="5703" y="9388"/>
                </a:cubicBezTo>
                <a:cubicBezTo>
                  <a:pt x="5625" y="9388"/>
                  <a:pt x="5538" y="9376"/>
                  <a:pt x="5443" y="9349"/>
                </a:cubicBezTo>
                <a:cubicBezTo>
                  <a:pt x="5500" y="9216"/>
                  <a:pt x="5500" y="9059"/>
                  <a:pt x="5443" y="8921"/>
                </a:cubicBezTo>
                <a:cubicBezTo>
                  <a:pt x="5569" y="8886"/>
                  <a:pt x="5642" y="8883"/>
                  <a:pt x="5664" y="8883"/>
                </a:cubicBezTo>
                <a:close/>
                <a:moveTo>
                  <a:pt x="3210" y="9691"/>
                </a:moveTo>
                <a:cubicBezTo>
                  <a:pt x="3280" y="9691"/>
                  <a:pt x="3337" y="9748"/>
                  <a:pt x="3337" y="9820"/>
                </a:cubicBezTo>
                <a:cubicBezTo>
                  <a:pt x="3337" y="9891"/>
                  <a:pt x="3280" y="9948"/>
                  <a:pt x="3210" y="9948"/>
                </a:cubicBezTo>
                <a:cubicBezTo>
                  <a:pt x="3143" y="9948"/>
                  <a:pt x="3086" y="9891"/>
                  <a:pt x="3086" y="9820"/>
                </a:cubicBezTo>
                <a:cubicBezTo>
                  <a:pt x="3086" y="9748"/>
                  <a:pt x="3143" y="9691"/>
                  <a:pt x="3210" y="9691"/>
                </a:cubicBezTo>
                <a:close/>
                <a:moveTo>
                  <a:pt x="6645" y="9691"/>
                </a:moveTo>
                <a:cubicBezTo>
                  <a:pt x="6713" y="9691"/>
                  <a:pt x="6770" y="9748"/>
                  <a:pt x="6770" y="9820"/>
                </a:cubicBezTo>
                <a:cubicBezTo>
                  <a:pt x="6770" y="9891"/>
                  <a:pt x="6713" y="9948"/>
                  <a:pt x="6645" y="9948"/>
                </a:cubicBezTo>
                <a:cubicBezTo>
                  <a:pt x="6575" y="9948"/>
                  <a:pt x="6518" y="9891"/>
                  <a:pt x="6518" y="9820"/>
                </a:cubicBezTo>
                <a:cubicBezTo>
                  <a:pt x="6518" y="9748"/>
                  <a:pt x="6575" y="9691"/>
                  <a:pt x="6645" y="9691"/>
                </a:cubicBezTo>
                <a:close/>
                <a:moveTo>
                  <a:pt x="2459" y="9571"/>
                </a:moveTo>
                <a:cubicBezTo>
                  <a:pt x="2531" y="9571"/>
                  <a:pt x="2611" y="9581"/>
                  <a:pt x="2696" y="9605"/>
                </a:cubicBezTo>
                <a:cubicBezTo>
                  <a:pt x="2639" y="9739"/>
                  <a:pt x="2639" y="9896"/>
                  <a:pt x="2696" y="10033"/>
                </a:cubicBezTo>
                <a:cubicBezTo>
                  <a:pt x="2611" y="10058"/>
                  <a:pt x="2532" y="10068"/>
                  <a:pt x="2459" y="10068"/>
                </a:cubicBezTo>
                <a:cubicBezTo>
                  <a:pt x="2192" y="10068"/>
                  <a:pt x="2016" y="9928"/>
                  <a:pt x="2016" y="9820"/>
                </a:cubicBezTo>
                <a:cubicBezTo>
                  <a:pt x="2016" y="9715"/>
                  <a:pt x="2188" y="9571"/>
                  <a:pt x="2459" y="9571"/>
                </a:cubicBezTo>
                <a:close/>
                <a:moveTo>
                  <a:pt x="6094" y="9739"/>
                </a:moveTo>
                <a:lnTo>
                  <a:pt x="6094" y="9739"/>
                </a:lnTo>
                <a:cubicBezTo>
                  <a:pt x="6075" y="9844"/>
                  <a:pt x="6090" y="9943"/>
                  <a:pt x="6128" y="10033"/>
                </a:cubicBezTo>
                <a:cubicBezTo>
                  <a:pt x="6040" y="10058"/>
                  <a:pt x="5959" y="10070"/>
                  <a:pt x="5885" y="10070"/>
                </a:cubicBezTo>
                <a:cubicBezTo>
                  <a:pt x="5775" y="10070"/>
                  <a:pt x="5681" y="10045"/>
                  <a:pt x="5605" y="10005"/>
                </a:cubicBezTo>
                <a:cubicBezTo>
                  <a:pt x="5610" y="9943"/>
                  <a:pt x="5610" y="9881"/>
                  <a:pt x="5610" y="9815"/>
                </a:cubicBezTo>
                <a:cubicBezTo>
                  <a:pt x="5632" y="9817"/>
                  <a:pt x="5654" y="9817"/>
                  <a:pt x="5676" y="9817"/>
                </a:cubicBezTo>
                <a:cubicBezTo>
                  <a:pt x="5817" y="9817"/>
                  <a:pt x="5960" y="9792"/>
                  <a:pt x="6094" y="9739"/>
                </a:cubicBezTo>
                <a:close/>
                <a:moveTo>
                  <a:pt x="7382" y="9568"/>
                </a:moveTo>
                <a:cubicBezTo>
                  <a:pt x="7628" y="9568"/>
                  <a:pt x="7839" y="9694"/>
                  <a:pt x="7839" y="9820"/>
                </a:cubicBezTo>
                <a:cubicBezTo>
                  <a:pt x="7839" y="9946"/>
                  <a:pt x="7628" y="10072"/>
                  <a:pt x="7382" y="10072"/>
                </a:cubicBezTo>
                <a:cubicBezTo>
                  <a:pt x="7312" y="10072"/>
                  <a:pt x="7240" y="10062"/>
                  <a:pt x="7169" y="10039"/>
                </a:cubicBezTo>
                <a:cubicBezTo>
                  <a:pt x="7164" y="10033"/>
                  <a:pt x="7159" y="10033"/>
                  <a:pt x="7159" y="10033"/>
                </a:cubicBezTo>
                <a:cubicBezTo>
                  <a:pt x="7216" y="9896"/>
                  <a:pt x="7216" y="9743"/>
                  <a:pt x="7159" y="9605"/>
                </a:cubicBezTo>
                <a:cubicBezTo>
                  <a:pt x="7159" y="9605"/>
                  <a:pt x="7164" y="9601"/>
                  <a:pt x="7169" y="9601"/>
                </a:cubicBezTo>
                <a:cubicBezTo>
                  <a:pt x="7240" y="9578"/>
                  <a:pt x="7312" y="9568"/>
                  <a:pt x="7382" y="9568"/>
                </a:cubicBezTo>
                <a:close/>
                <a:moveTo>
                  <a:pt x="3760" y="9739"/>
                </a:moveTo>
                <a:lnTo>
                  <a:pt x="3760" y="9739"/>
                </a:lnTo>
                <a:cubicBezTo>
                  <a:pt x="3892" y="9792"/>
                  <a:pt x="4038" y="9817"/>
                  <a:pt x="4179" y="9817"/>
                </a:cubicBezTo>
                <a:cubicBezTo>
                  <a:pt x="4201" y="9817"/>
                  <a:pt x="4223" y="9817"/>
                  <a:pt x="4245" y="9815"/>
                </a:cubicBezTo>
                <a:cubicBezTo>
                  <a:pt x="4245" y="9881"/>
                  <a:pt x="4245" y="9948"/>
                  <a:pt x="4250" y="10005"/>
                </a:cubicBezTo>
                <a:cubicBezTo>
                  <a:pt x="4167" y="10048"/>
                  <a:pt x="4060" y="10072"/>
                  <a:pt x="3951" y="10072"/>
                </a:cubicBezTo>
                <a:cubicBezTo>
                  <a:pt x="3878" y="10072"/>
                  <a:pt x="3805" y="10062"/>
                  <a:pt x="3737" y="10039"/>
                </a:cubicBezTo>
                <a:cubicBezTo>
                  <a:pt x="3732" y="10033"/>
                  <a:pt x="3727" y="10033"/>
                  <a:pt x="3727" y="10033"/>
                </a:cubicBezTo>
                <a:cubicBezTo>
                  <a:pt x="3765" y="9943"/>
                  <a:pt x="3780" y="9844"/>
                  <a:pt x="3760" y="9739"/>
                </a:cubicBezTo>
                <a:close/>
                <a:moveTo>
                  <a:pt x="4712" y="9649"/>
                </a:moveTo>
                <a:cubicBezTo>
                  <a:pt x="4779" y="9678"/>
                  <a:pt x="4853" y="9693"/>
                  <a:pt x="4928" y="9693"/>
                </a:cubicBezTo>
                <a:cubicBezTo>
                  <a:pt x="5001" y="9693"/>
                  <a:pt x="5074" y="9679"/>
                  <a:pt x="5144" y="9649"/>
                </a:cubicBezTo>
                <a:lnTo>
                  <a:pt x="5144" y="9649"/>
                </a:lnTo>
                <a:cubicBezTo>
                  <a:pt x="5258" y="10053"/>
                  <a:pt x="5063" y="10329"/>
                  <a:pt x="4925" y="10329"/>
                </a:cubicBezTo>
                <a:cubicBezTo>
                  <a:pt x="4792" y="10329"/>
                  <a:pt x="4598" y="10053"/>
                  <a:pt x="4712" y="9649"/>
                </a:cubicBezTo>
                <a:close/>
                <a:moveTo>
                  <a:pt x="2995" y="10333"/>
                </a:moveTo>
                <a:cubicBezTo>
                  <a:pt x="3064" y="10362"/>
                  <a:pt x="3138" y="10376"/>
                  <a:pt x="3212" y="10376"/>
                </a:cubicBezTo>
                <a:cubicBezTo>
                  <a:pt x="3286" y="10376"/>
                  <a:pt x="3360" y="10362"/>
                  <a:pt x="3429" y="10333"/>
                </a:cubicBezTo>
                <a:lnTo>
                  <a:pt x="3429" y="10333"/>
                </a:lnTo>
                <a:cubicBezTo>
                  <a:pt x="3543" y="10737"/>
                  <a:pt x="3348" y="11013"/>
                  <a:pt x="3210" y="11013"/>
                </a:cubicBezTo>
                <a:cubicBezTo>
                  <a:pt x="3091" y="11013"/>
                  <a:pt x="2962" y="10823"/>
                  <a:pt x="2962" y="10561"/>
                </a:cubicBezTo>
                <a:cubicBezTo>
                  <a:pt x="2962" y="10447"/>
                  <a:pt x="2986" y="10375"/>
                  <a:pt x="2995" y="10333"/>
                </a:cubicBezTo>
                <a:close/>
                <a:moveTo>
                  <a:pt x="6860" y="10333"/>
                </a:moveTo>
                <a:lnTo>
                  <a:pt x="6860" y="10333"/>
                </a:lnTo>
                <a:cubicBezTo>
                  <a:pt x="6974" y="10737"/>
                  <a:pt x="6779" y="11013"/>
                  <a:pt x="6645" y="11013"/>
                </a:cubicBezTo>
                <a:cubicBezTo>
                  <a:pt x="6503" y="11013"/>
                  <a:pt x="6318" y="10732"/>
                  <a:pt x="6428" y="10333"/>
                </a:cubicBezTo>
                <a:lnTo>
                  <a:pt x="6428" y="10333"/>
                </a:lnTo>
                <a:cubicBezTo>
                  <a:pt x="6497" y="10362"/>
                  <a:pt x="6570" y="10376"/>
                  <a:pt x="6644" y="10376"/>
                </a:cubicBezTo>
                <a:cubicBezTo>
                  <a:pt x="6717" y="10376"/>
                  <a:pt x="6791" y="10362"/>
                  <a:pt x="6860" y="10333"/>
                </a:cubicBezTo>
                <a:close/>
                <a:moveTo>
                  <a:pt x="4383" y="10419"/>
                </a:moveTo>
                <a:cubicBezTo>
                  <a:pt x="4464" y="10557"/>
                  <a:pt x="4578" y="10661"/>
                  <a:pt x="4712" y="10718"/>
                </a:cubicBezTo>
                <a:lnTo>
                  <a:pt x="4712" y="11821"/>
                </a:lnTo>
                <a:lnTo>
                  <a:pt x="4436" y="11821"/>
                </a:lnTo>
                <a:cubicBezTo>
                  <a:pt x="4383" y="11108"/>
                  <a:pt x="4089" y="10685"/>
                  <a:pt x="3922" y="10500"/>
                </a:cubicBezTo>
                <a:lnTo>
                  <a:pt x="3922" y="10500"/>
                </a:lnTo>
                <a:cubicBezTo>
                  <a:pt x="3934" y="10500"/>
                  <a:pt x="3946" y="10500"/>
                  <a:pt x="3958" y="10500"/>
                </a:cubicBezTo>
                <a:cubicBezTo>
                  <a:pt x="4115" y="10500"/>
                  <a:pt x="4259" y="10472"/>
                  <a:pt x="4383" y="10419"/>
                </a:cubicBezTo>
                <a:close/>
                <a:moveTo>
                  <a:pt x="5472" y="10419"/>
                </a:moveTo>
                <a:cubicBezTo>
                  <a:pt x="5596" y="10472"/>
                  <a:pt x="5740" y="10500"/>
                  <a:pt x="5897" y="10500"/>
                </a:cubicBezTo>
                <a:cubicBezTo>
                  <a:pt x="5909" y="10500"/>
                  <a:pt x="5921" y="10500"/>
                  <a:pt x="5932" y="10500"/>
                </a:cubicBezTo>
                <a:lnTo>
                  <a:pt x="5932" y="10500"/>
                </a:lnTo>
                <a:cubicBezTo>
                  <a:pt x="5767" y="10685"/>
                  <a:pt x="5472" y="11108"/>
                  <a:pt x="5419" y="11821"/>
                </a:cubicBezTo>
                <a:lnTo>
                  <a:pt x="5144" y="11821"/>
                </a:lnTo>
                <a:lnTo>
                  <a:pt x="5144" y="10718"/>
                </a:lnTo>
                <a:cubicBezTo>
                  <a:pt x="5277" y="10661"/>
                  <a:pt x="5391" y="10557"/>
                  <a:pt x="5472" y="10419"/>
                </a:cubicBezTo>
                <a:close/>
                <a:moveTo>
                  <a:pt x="6888" y="12253"/>
                </a:moveTo>
                <a:cubicBezTo>
                  <a:pt x="6908" y="12253"/>
                  <a:pt x="6921" y="12268"/>
                  <a:pt x="6921" y="12282"/>
                </a:cubicBezTo>
                <a:lnTo>
                  <a:pt x="6921" y="12619"/>
                </a:lnTo>
                <a:cubicBezTo>
                  <a:pt x="6921" y="12634"/>
                  <a:pt x="6908" y="12648"/>
                  <a:pt x="6888" y="12648"/>
                </a:cubicBezTo>
                <a:lnTo>
                  <a:pt x="3014" y="12648"/>
                </a:lnTo>
                <a:cubicBezTo>
                  <a:pt x="3001" y="12648"/>
                  <a:pt x="2986" y="12634"/>
                  <a:pt x="2986" y="12619"/>
                </a:cubicBezTo>
                <a:lnTo>
                  <a:pt x="2986" y="12282"/>
                </a:lnTo>
                <a:cubicBezTo>
                  <a:pt x="2986" y="12268"/>
                  <a:pt x="3001" y="12253"/>
                  <a:pt x="3014" y="12253"/>
                </a:cubicBezTo>
                <a:close/>
                <a:moveTo>
                  <a:pt x="2420" y="7828"/>
                </a:moveTo>
                <a:cubicBezTo>
                  <a:pt x="2558" y="7980"/>
                  <a:pt x="2705" y="8142"/>
                  <a:pt x="2863" y="8313"/>
                </a:cubicBezTo>
                <a:cubicBezTo>
                  <a:pt x="2624" y="8493"/>
                  <a:pt x="2516" y="8826"/>
                  <a:pt x="2530" y="9140"/>
                </a:cubicBezTo>
                <a:cubicBezTo>
                  <a:pt x="2507" y="9139"/>
                  <a:pt x="2485" y="9138"/>
                  <a:pt x="2463" y="9138"/>
                </a:cubicBezTo>
                <a:cubicBezTo>
                  <a:pt x="1976" y="9138"/>
                  <a:pt x="1589" y="9434"/>
                  <a:pt x="1589" y="9820"/>
                </a:cubicBezTo>
                <a:cubicBezTo>
                  <a:pt x="1589" y="10206"/>
                  <a:pt x="1980" y="10502"/>
                  <a:pt x="2463" y="10502"/>
                </a:cubicBezTo>
                <a:cubicBezTo>
                  <a:pt x="2485" y="10502"/>
                  <a:pt x="2507" y="10501"/>
                  <a:pt x="2530" y="10500"/>
                </a:cubicBezTo>
                <a:lnTo>
                  <a:pt x="2530" y="10500"/>
                </a:lnTo>
                <a:cubicBezTo>
                  <a:pt x="2500" y="11090"/>
                  <a:pt x="2857" y="11443"/>
                  <a:pt x="3218" y="11443"/>
                </a:cubicBezTo>
                <a:cubicBezTo>
                  <a:pt x="3433" y="11443"/>
                  <a:pt x="3648" y="11319"/>
                  <a:pt x="3784" y="11046"/>
                </a:cubicBezTo>
                <a:cubicBezTo>
                  <a:pt x="3879" y="11222"/>
                  <a:pt x="3975" y="11474"/>
                  <a:pt x="4003" y="11821"/>
                </a:cubicBezTo>
                <a:lnTo>
                  <a:pt x="3014" y="11821"/>
                </a:lnTo>
                <a:cubicBezTo>
                  <a:pt x="2762" y="11821"/>
                  <a:pt x="2554" y="12029"/>
                  <a:pt x="2554" y="12282"/>
                </a:cubicBezTo>
                <a:lnTo>
                  <a:pt x="2554" y="12619"/>
                </a:lnTo>
                <a:cubicBezTo>
                  <a:pt x="2554" y="12867"/>
                  <a:pt x="2749" y="13066"/>
                  <a:pt x="2990" y="13080"/>
                </a:cubicBezTo>
                <a:lnTo>
                  <a:pt x="3262" y="14273"/>
                </a:lnTo>
                <a:lnTo>
                  <a:pt x="2316" y="14273"/>
                </a:lnTo>
                <a:lnTo>
                  <a:pt x="2316" y="10851"/>
                </a:lnTo>
                <a:cubicBezTo>
                  <a:pt x="2316" y="10732"/>
                  <a:pt x="2216" y="10632"/>
                  <a:pt x="2097" y="10632"/>
                </a:cubicBezTo>
                <a:cubicBezTo>
                  <a:pt x="1979" y="10632"/>
                  <a:pt x="1883" y="10732"/>
                  <a:pt x="1883" y="10851"/>
                </a:cubicBezTo>
                <a:lnTo>
                  <a:pt x="1883" y="14273"/>
                </a:lnTo>
                <a:lnTo>
                  <a:pt x="771" y="14273"/>
                </a:lnTo>
                <a:cubicBezTo>
                  <a:pt x="586" y="14273"/>
                  <a:pt x="434" y="14122"/>
                  <a:pt x="434" y="13931"/>
                </a:cubicBezTo>
                <a:lnTo>
                  <a:pt x="434" y="9611"/>
                </a:lnTo>
                <a:cubicBezTo>
                  <a:pt x="434" y="8651"/>
                  <a:pt x="1242" y="8284"/>
                  <a:pt x="1294" y="8265"/>
                </a:cubicBezTo>
                <a:lnTo>
                  <a:pt x="2420" y="7828"/>
                </a:lnTo>
                <a:close/>
                <a:moveTo>
                  <a:pt x="4925" y="0"/>
                </a:moveTo>
                <a:cubicBezTo>
                  <a:pt x="3433" y="0"/>
                  <a:pt x="2220" y="1216"/>
                  <a:pt x="2220" y="2710"/>
                </a:cubicBezTo>
                <a:lnTo>
                  <a:pt x="2220" y="6227"/>
                </a:lnTo>
                <a:cubicBezTo>
                  <a:pt x="2220" y="6525"/>
                  <a:pt x="2463" y="6768"/>
                  <a:pt x="2767" y="6768"/>
                </a:cubicBezTo>
                <a:lnTo>
                  <a:pt x="3690" y="6768"/>
                </a:lnTo>
                <a:lnTo>
                  <a:pt x="3690" y="6873"/>
                </a:lnTo>
                <a:lnTo>
                  <a:pt x="3519" y="6939"/>
                </a:lnTo>
                <a:cubicBezTo>
                  <a:pt x="3243" y="7049"/>
                  <a:pt x="1393" y="7767"/>
                  <a:pt x="1137" y="7866"/>
                </a:cubicBezTo>
                <a:lnTo>
                  <a:pt x="1132" y="7866"/>
                </a:lnTo>
                <a:cubicBezTo>
                  <a:pt x="1084" y="7885"/>
                  <a:pt x="1" y="8346"/>
                  <a:pt x="1" y="9611"/>
                </a:cubicBezTo>
                <a:lnTo>
                  <a:pt x="1" y="13931"/>
                </a:lnTo>
                <a:cubicBezTo>
                  <a:pt x="1" y="14354"/>
                  <a:pt x="349" y="14701"/>
                  <a:pt x="771" y="14701"/>
                </a:cubicBezTo>
                <a:lnTo>
                  <a:pt x="4449" y="14701"/>
                </a:lnTo>
                <a:cubicBezTo>
                  <a:pt x="4569" y="14701"/>
                  <a:pt x="4664" y="14606"/>
                  <a:pt x="4664" y="14488"/>
                </a:cubicBezTo>
                <a:cubicBezTo>
                  <a:pt x="4664" y="14368"/>
                  <a:pt x="4569" y="14273"/>
                  <a:pt x="4449" y="14273"/>
                </a:cubicBezTo>
                <a:lnTo>
                  <a:pt x="3703" y="14273"/>
                </a:lnTo>
                <a:lnTo>
                  <a:pt x="3433" y="13080"/>
                </a:lnTo>
                <a:lnTo>
                  <a:pt x="6474" y="13080"/>
                </a:lnTo>
                <a:lnTo>
                  <a:pt x="6199" y="14273"/>
                </a:lnTo>
                <a:lnTo>
                  <a:pt x="5453" y="14273"/>
                </a:lnTo>
                <a:cubicBezTo>
                  <a:pt x="5334" y="14273"/>
                  <a:pt x="5239" y="14368"/>
                  <a:pt x="5239" y="14488"/>
                </a:cubicBezTo>
                <a:cubicBezTo>
                  <a:pt x="5239" y="14606"/>
                  <a:pt x="5334" y="14701"/>
                  <a:pt x="5453" y="14701"/>
                </a:cubicBezTo>
                <a:lnTo>
                  <a:pt x="9084" y="14701"/>
                </a:lnTo>
                <a:cubicBezTo>
                  <a:pt x="9508" y="14701"/>
                  <a:pt x="9854" y="14354"/>
                  <a:pt x="9854" y="13931"/>
                </a:cubicBezTo>
                <a:lnTo>
                  <a:pt x="9854" y="12035"/>
                </a:lnTo>
                <a:cubicBezTo>
                  <a:pt x="9854" y="11915"/>
                  <a:pt x="9760" y="11821"/>
                  <a:pt x="9640" y="11821"/>
                </a:cubicBezTo>
                <a:cubicBezTo>
                  <a:pt x="9521" y="11821"/>
                  <a:pt x="9422" y="11915"/>
                  <a:pt x="9422" y="12035"/>
                </a:cubicBezTo>
                <a:lnTo>
                  <a:pt x="9422" y="13931"/>
                </a:lnTo>
                <a:cubicBezTo>
                  <a:pt x="9422" y="14122"/>
                  <a:pt x="9269" y="14273"/>
                  <a:pt x="9084" y="14273"/>
                </a:cubicBezTo>
                <a:lnTo>
                  <a:pt x="7972" y="14273"/>
                </a:lnTo>
                <a:lnTo>
                  <a:pt x="7972" y="10851"/>
                </a:lnTo>
                <a:cubicBezTo>
                  <a:pt x="7972" y="10732"/>
                  <a:pt x="7877" y="10632"/>
                  <a:pt x="7758" y="10632"/>
                </a:cubicBezTo>
                <a:cubicBezTo>
                  <a:pt x="7639" y="10632"/>
                  <a:pt x="7540" y="10732"/>
                  <a:pt x="7540" y="10851"/>
                </a:cubicBezTo>
                <a:lnTo>
                  <a:pt x="7540" y="14273"/>
                </a:lnTo>
                <a:lnTo>
                  <a:pt x="6641" y="14273"/>
                </a:lnTo>
                <a:lnTo>
                  <a:pt x="6917" y="13080"/>
                </a:lnTo>
                <a:cubicBezTo>
                  <a:pt x="7159" y="13066"/>
                  <a:pt x="7349" y="12867"/>
                  <a:pt x="7349" y="12619"/>
                </a:cubicBezTo>
                <a:lnTo>
                  <a:pt x="7349" y="12282"/>
                </a:lnTo>
                <a:cubicBezTo>
                  <a:pt x="7349" y="12029"/>
                  <a:pt x="7145" y="11821"/>
                  <a:pt x="6888" y="11821"/>
                </a:cubicBezTo>
                <a:lnTo>
                  <a:pt x="5853" y="11821"/>
                </a:lnTo>
                <a:cubicBezTo>
                  <a:pt x="5881" y="11474"/>
                  <a:pt x="5976" y="11222"/>
                  <a:pt x="6070" y="11046"/>
                </a:cubicBezTo>
                <a:cubicBezTo>
                  <a:pt x="6207" y="11320"/>
                  <a:pt x="6423" y="11444"/>
                  <a:pt x="6638" y="11444"/>
                </a:cubicBezTo>
                <a:cubicBezTo>
                  <a:pt x="6999" y="11444"/>
                  <a:pt x="7355" y="11092"/>
                  <a:pt x="7325" y="10500"/>
                </a:cubicBezTo>
                <a:lnTo>
                  <a:pt x="7325" y="10500"/>
                </a:lnTo>
                <a:cubicBezTo>
                  <a:pt x="7348" y="10501"/>
                  <a:pt x="7370" y="10502"/>
                  <a:pt x="7392" y="10502"/>
                </a:cubicBezTo>
                <a:cubicBezTo>
                  <a:pt x="7879" y="10502"/>
                  <a:pt x="8266" y="10206"/>
                  <a:pt x="8266" y="9820"/>
                </a:cubicBezTo>
                <a:cubicBezTo>
                  <a:pt x="8266" y="9434"/>
                  <a:pt x="7875" y="9138"/>
                  <a:pt x="7392" y="9138"/>
                </a:cubicBezTo>
                <a:cubicBezTo>
                  <a:pt x="7370" y="9138"/>
                  <a:pt x="7348" y="9139"/>
                  <a:pt x="7325" y="9140"/>
                </a:cubicBezTo>
                <a:cubicBezTo>
                  <a:pt x="7340" y="8817"/>
                  <a:pt x="7222" y="8465"/>
                  <a:pt x="6959" y="8294"/>
                </a:cubicBezTo>
                <a:cubicBezTo>
                  <a:pt x="7112" y="8122"/>
                  <a:pt x="7259" y="7962"/>
                  <a:pt x="7397" y="7814"/>
                </a:cubicBezTo>
                <a:lnTo>
                  <a:pt x="8562" y="8265"/>
                </a:lnTo>
                <a:cubicBezTo>
                  <a:pt x="8619" y="8289"/>
                  <a:pt x="9422" y="8651"/>
                  <a:pt x="9422" y="9611"/>
                </a:cubicBezTo>
                <a:lnTo>
                  <a:pt x="9422" y="11031"/>
                </a:lnTo>
                <a:cubicBezTo>
                  <a:pt x="9422" y="11151"/>
                  <a:pt x="9521" y="11246"/>
                  <a:pt x="9640" y="11246"/>
                </a:cubicBezTo>
                <a:cubicBezTo>
                  <a:pt x="9760" y="11246"/>
                  <a:pt x="9854" y="11151"/>
                  <a:pt x="9854" y="11031"/>
                </a:cubicBezTo>
                <a:lnTo>
                  <a:pt x="9854" y="9611"/>
                </a:lnTo>
                <a:cubicBezTo>
                  <a:pt x="9854" y="8346"/>
                  <a:pt x="8771" y="7885"/>
                  <a:pt x="8723" y="7866"/>
                </a:cubicBezTo>
                <a:lnTo>
                  <a:pt x="8718" y="7866"/>
                </a:lnTo>
                <a:cubicBezTo>
                  <a:pt x="7183" y="7273"/>
                  <a:pt x="7511" y="7396"/>
                  <a:pt x="6161" y="6873"/>
                </a:cubicBezTo>
                <a:lnTo>
                  <a:pt x="6161" y="6768"/>
                </a:lnTo>
                <a:lnTo>
                  <a:pt x="7088" y="6768"/>
                </a:lnTo>
                <a:cubicBezTo>
                  <a:pt x="7393" y="6768"/>
                  <a:pt x="7634" y="6525"/>
                  <a:pt x="7634" y="6227"/>
                </a:cubicBezTo>
                <a:lnTo>
                  <a:pt x="7634" y="4649"/>
                </a:lnTo>
                <a:cubicBezTo>
                  <a:pt x="7753" y="4496"/>
                  <a:pt x="7815" y="4316"/>
                  <a:pt x="7815" y="4130"/>
                </a:cubicBezTo>
                <a:cubicBezTo>
                  <a:pt x="7815" y="3945"/>
                  <a:pt x="7753" y="3765"/>
                  <a:pt x="7634" y="3612"/>
                </a:cubicBezTo>
                <a:lnTo>
                  <a:pt x="7634" y="2710"/>
                </a:lnTo>
                <a:cubicBezTo>
                  <a:pt x="7634" y="1216"/>
                  <a:pt x="6423" y="0"/>
                  <a:pt x="4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6088" name="Google Shape;6088;p61"/>
          <p:cNvGrpSpPr/>
          <p:nvPr/>
        </p:nvGrpSpPr>
        <p:grpSpPr>
          <a:xfrm>
            <a:off x="5937438" y="3290200"/>
            <a:ext cx="367525" cy="313625"/>
            <a:chOff x="5937438" y="3290200"/>
            <a:chExt cx="367525" cy="313625"/>
          </a:xfrm>
        </p:grpSpPr>
        <p:sp>
          <p:nvSpPr>
            <p:cNvPr id="6089" name="Google Shape;6089;p61"/>
            <p:cNvSpPr/>
            <p:nvPr/>
          </p:nvSpPr>
          <p:spPr>
            <a:xfrm>
              <a:off x="6206338" y="3515875"/>
              <a:ext cx="98625" cy="87950"/>
            </a:xfrm>
            <a:custGeom>
              <a:avLst/>
              <a:gdLst/>
              <a:ahLst/>
              <a:cxnLst/>
              <a:rect l="l" t="t" r="r" b="b"/>
              <a:pathLst>
                <a:path w="3945" h="3518" extrusionOk="0">
                  <a:moveTo>
                    <a:pt x="2130" y="0"/>
                  </a:moveTo>
                  <a:cubicBezTo>
                    <a:pt x="2011" y="0"/>
                    <a:pt x="1915" y="95"/>
                    <a:pt x="1915" y="213"/>
                  </a:cubicBezTo>
                  <a:lnTo>
                    <a:pt x="1915" y="3089"/>
                  </a:lnTo>
                  <a:lnTo>
                    <a:pt x="215" y="3089"/>
                  </a:lnTo>
                  <a:cubicBezTo>
                    <a:pt x="95" y="3089"/>
                    <a:pt x="0" y="3184"/>
                    <a:pt x="0" y="3304"/>
                  </a:cubicBezTo>
                  <a:cubicBezTo>
                    <a:pt x="0" y="3422"/>
                    <a:pt x="95" y="3517"/>
                    <a:pt x="215" y="3517"/>
                  </a:cubicBezTo>
                  <a:lnTo>
                    <a:pt x="3256" y="3517"/>
                  </a:lnTo>
                  <a:cubicBezTo>
                    <a:pt x="3637" y="3517"/>
                    <a:pt x="3945" y="3208"/>
                    <a:pt x="3945" y="2833"/>
                  </a:cubicBezTo>
                  <a:lnTo>
                    <a:pt x="3945" y="1064"/>
                  </a:lnTo>
                  <a:cubicBezTo>
                    <a:pt x="3945" y="946"/>
                    <a:pt x="3846" y="851"/>
                    <a:pt x="3727" y="851"/>
                  </a:cubicBezTo>
                  <a:cubicBezTo>
                    <a:pt x="3608" y="851"/>
                    <a:pt x="3513" y="946"/>
                    <a:pt x="3513" y="1064"/>
                  </a:cubicBezTo>
                  <a:lnTo>
                    <a:pt x="3513" y="2833"/>
                  </a:lnTo>
                  <a:cubicBezTo>
                    <a:pt x="3513" y="2971"/>
                    <a:pt x="3398" y="3089"/>
                    <a:pt x="3256" y="3089"/>
                  </a:cubicBezTo>
                  <a:lnTo>
                    <a:pt x="2343" y="3089"/>
                  </a:lnTo>
                  <a:lnTo>
                    <a:pt x="2343" y="213"/>
                  </a:lnTo>
                  <a:cubicBezTo>
                    <a:pt x="2343" y="95"/>
                    <a:pt x="2249" y="0"/>
                    <a:pt x="2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90" name="Google Shape;6090;p61"/>
            <p:cNvSpPr/>
            <p:nvPr/>
          </p:nvSpPr>
          <p:spPr>
            <a:xfrm>
              <a:off x="5937438" y="3290200"/>
              <a:ext cx="367525" cy="313625"/>
            </a:xfrm>
            <a:custGeom>
              <a:avLst/>
              <a:gdLst/>
              <a:ahLst/>
              <a:cxnLst/>
              <a:rect l="l" t="t" r="r" b="b"/>
              <a:pathLst>
                <a:path w="14701" h="12545" extrusionOk="0">
                  <a:moveTo>
                    <a:pt x="5965" y="3185"/>
                  </a:moveTo>
                  <a:cubicBezTo>
                    <a:pt x="6117" y="3223"/>
                    <a:pt x="6270" y="3366"/>
                    <a:pt x="6270" y="3537"/>
                  </a:cubicBezTo>
                  <a:cubicBezTo>
                    <a:pt x="6270" y="3703"/>
                    <a:pt x="6127" y="3841"/>
                    <a:pt x="5965" y="3889"/>
                  </a:cubicBezTo>
                  <a:lnTo>
                    <a:pt x="5965" y="3185"/>
                  </a:lnTo>
                  <a:close/>
                  <a:moveTo>
                    <a:pt x="4216" y="428"/>
                  </a:moveTo>
                  <a:cubicBezTo>
                    <a:pt x="5261" y="428"/>
                    <a:pt x="6117" y="1284"/>
                    <a:pt x="6117" y="2330"/>
                  </a:cubicBezTo>
                  <a:lnTo>
                    <a:pt x="6117" y="2777"/>
                  </a:lnTo>
                  <a:cubicBezTo>
                    <a:pt x="6065" y="2762"/>
                    <a:pt x="6008" y="2749"/>
                    <a:pt x="5960" y="2743"/>
                  </a:cubicBezTo>
                  <a:cubicBezTo>
                    <a:pt x="5937" y="2615"/>
                    <a:pt x="5842" y="2506"/>
                    <a:pt x="5713" y="2468"/>
                  </a:cubicBezTo>
                  <a:cubicBezTo>
                    <a:pt x="5542" y="2415"/>
                    <a:pt x="5214" y="2277"/>
                    <a:pt x="4890" y="1950"/>
                  </a:cubicBezTo>
                  <a:cubicBezTo>
                    <a:pt x="4819" y="1876"/>
                    <a:pt x="4727" y="1840"/>
                    <a:pt x="4635" y="1840"/>
                  </a:cubicBezTo>
                  <a:cubicBezTo>
                    <a:pt x="4537" y="1840"/>
                    <a:pt x="4439" y="1881"/>
                    <a:pt x="4368" y="1959"/>
                  </a:cubicBezTo>
                  <a:cubicBezTo>
                    <a:pt x="3936" y="2453"/>
                    <a:pt x="3328" y="2957"/>
                    <a:pt x="2695" y="3190"/>
                  </a:cubicBezTo>
                  <a:cubicBezTo>
                    <a:pt x="2558" y="3242"/>
                    <a:pt x="2462" y="3376"/>
                    <a:pt x="2462" y="3523"/>
                  </a:cubicBezTo>
                  <a:lnTo>
                    <a:pt x="2462" y="4083"/>
                  </a:lnTo>
                  <a:cubicBezTo>
                    <a:pt x="2462" y="4563"/>
                    <a:pt x="2666" y="5044"/>
                    <a:pt x="3052" y="5381"/>
                  </a:cubicBezTo>
                  <a:lnTo>
                    <a:pt x="2376" y="5381"/>
                  </a:lnTo>
                  <a:cubicBezTo>
                    <a:pt x="2343" y="5381"/>
                    <a:pt x="2315" y="5353"/>
                    <a:pt x="2315" y="5315"/>
                  </a:cubicBezTo>
                  <a:lnTo>
                    <a:pt x="2315" y="2330"/>
                  </a:lnTo>
                  <a:cubicBezTo>
                    <a:pt x="2315" y="1284"/>
                    <a:pt x="3166" y="428"/>
                    <a:pt x="4216" y="428"/>
                  </a:cubicBezTo>
                  <a:close/>
                  <a:moveTo>
                    <a:pt x="4639" y="2306"/>
                  </a:moveTo>
                  <a:cubicBezTo>
                    <a:pt x="4982" y="2634"/>
                    <a:pt x="5324" y="2791"/>
                    <a:pt x="5533" y="2863"/>
                  </a:cubicBezTo>
                  <a:lnTo>
                    <a:pt x="5533" y="4083"/>
                  </a:lnTo>
                  <a:cubicBezTo>
                    <a:pt x="5533" y="4787"/>
                    <a:pt x="4962" y="5381"/>
                    <a:pt x="4235" y="5381"/>
                  </a:cubicBezTo>
                  <a:cubicBezTo>
                    <a:pt x="3427" y="5381"/>
                    <a:pt x="2894" y="4754"/>
                    <a:pt x="2894" y="4083"/>
                  </a:cubicBezTo>
                  <a:lnTo>
                    <a:pt x="2894" y="3576"/>
                  </a:lnTo>
                  <a:cubicBezTo>
                    <a:pt x="3703" y="3262"/>
                    <a:pt x="4349" y="2624"/>
                    <a:pt x="4639" y="2306"/>
                  </a:cubicBezTo>
                  <a:close/>
                  <a:moveTo>
                    <a:pt x="6117" y="4293"/>
                  </a:moveTo>
                  <a:lnTo>
                    <a:pt x="6117" y="5315"/>
                  </a:lnTo>
                  <a:cubicBezTo>
                    <a:pt x="6117" y="5353"/>
                    <a:pt x="6084" y="5381"/>
                    <a:pt x="6051" y="5381"/>
                  </a:cubicBezTo>
                  <a:lnTo>
                    <a:pt x="5375" y="5381"/>
                  </a:lnTo>
                  <a:cubicBezTo>
                    <a:pt x="5675" y="5116"/>
                    <a:pt x="5884" y="4749"/>
                    <a:pt x="5946" y="4335"/>
                  </a:cubicBezTo>
                  <a:cubicBezTo>
                    <a:pt x="6003" y="4326"/>
                    <a:pt x="6060" y="4311"/>
                    <a:pt x="6117" y="4293"/>
                  </a:cubicBezTo>
                  <a:close/>
                  <a:moveTo>
                    <a:pt x="11289" y="2378"/>
                  </a:moveTo>
                  <a:cubicBezTo>
                    <a:pt x="11455" y="2591"/>
                    <a:pt x="11655" y="2686"/>
                    <a:pt x="11802" y="2725"/>
                  </a:cubicBezTo>
                  <a:lnTo>
                    <a:pt x="11802" y="4070"/>
                  </a:lnTo>
                  <a:cubicBezTo>
                    <a:pt x="11802" y="4782"/>
                    <a:pt x="11232" y="5372"/>
                    <a:pt x="10514" y="5381"/>
                  </a:cubicBezTo>
                  <a:cubicBezTo>
                    <a:pt x="10511" y="5381"/>
                    <a:pt x="10508" y="5381"/>
                    <a:pt x="10505" y="5381"/>
                  </a:cubicBezTo>
                  <a:cubicBezTo>
                    <a:pt x="9688" y="5381"/>
                    <a:pt x="9164" y="4756"/>
                    <a:pt x="9164" y="4083"/>
                  </a:cubicBezTo>
                  <a:lnTo>
                    <a:pt x="9164" y="3462"/>
                  </a:lnTo>
                  <a:cubicBezTo>
                    <a:pt x="9891" y="3385"/>
                    <a:pt x="10219" y="2905"/>
                    <a:pt x="10338" y="2657"/>
                  </a:cubicBezTo>
                  <a:cubicBezTo>
                    <a:pt x="10399" y="2665"/>
                    <a:pt x="10457" y="2668"/>
                    <a:pt x="10513" y="2668"/>
                  </a:cubicBezTo>
                  <a:cubicBezTo>
                    <a:pt x="10875" y="2668"/>
                    <a:pt x="11128" y="2521"/>
                    <a:pt x="11289" y="2378"/>
                  </a:cubicBezTo>
                  <a:close/>
                  <a:moveTo>
                    <a:pt x="10514" y="428"/>
                  </a:moveTo>
                  <a:cubicBezTo>
                    <a:pt x="11598" y="439"/>
                    <a:pt x="12482" y="1341"/>
                    <a:pt x="12482" y="2439"/>
                  </a:cubicBezTo>
                  <a:lnTo>
                    <a:pt x="12482" y="3062"/>
                  </a:lnTo>
                  <a:cubicBezTo>
                    <a:pt x="12482" y="3199"/>
                    <a:pt x="12557" y="3319"/>
                    <a:pt x="12682" y="3370"/>
                  </a:cubicBezTo>
                  <a:cubicBezTo>
                    <a:pt x="12781" y="3414"/>
                    <a:pt x="12862" y="3495"/>
                    <a:pt x="12900" y="3598"/>
                  </a:cubicBezTo>
                  <a:cubicBezTo>
                    <a:pt x="12943" y="3699"/>
                    <a:pt x="12938" y="3813"/>
                    <a:pt x="12891" y="3912"/>
                  </a:cubicBezTo>
                  <a:cubicBezTo>
                    <a:pt x="12824" y="4050"/>
                    <a:pt x="12862" y="4217"/>
                    <a:pt x="12976" y="4311"/>
                  </a:cubicBezTo>
                  <a:cubicBezTo>
                    <a:pt x="13266" y="4545"/>
                    <a:pt x="13281" y="4877"/>
                    <a:pt x="13200" y="5110"/>
                  </a:cubicBezTo>
                  <a:cubicBezTo>
                    <a:pt x="13119" y="5344"/>
                    <a:pt x="12895" y="5590"/>
                    <a:pt x="12524" y="5590"/>
                  </a:cubicBezTo>
                  <a:lnTo>
                    <a:pt x="11564" y="5590"/>
                  </a:lnTo>
                  <a:lnTo>
                    <a:pt x="11564" y="5448"/>
                  </a:lnTo>
                  <a:cubicBezTo>
                    <a:pt x="11992" y="5110"/>
                    <a:pt x="12235" y="4597"/>
                    <a:pt x="12235" y="4070"/>
                  </a:cubicBezTo>
                  <a:lnTo>
                    <a:pt x="12235" y="2624"/>
                  </a:lnTo>
                  <a:cubicBezTo>
                    <a:pt x="12235" y="2472"/>
                    <a:pt x="12125" y="2344"/>
                    <a:pt x="11973" y="2321"/>
                  </a:cubicBezTo>
                  <a:cubicBezTo>
                    <a:pt x="11878" y="2306"/>
                    <a:pt x="11697" y="2249"/>
                    <a:pt x="11574" y="2030"/>
                  </a:cubicBezTo>
                  <a:cubicBezTo>
                    <a:pt x="11516" y="1930"/>
                    <a:pt x="11413" y="1878"/>
                    <a:pt x="11310" y="1878"/>
                  </a:cubicBezTo>
                  <a:cubicBezTo>
                    <a:pt x="11226" y="1878"/>
                    <a:pt x="11141" y="1913"/>
                    <a:pt x="11079" y="1983"/>
                  </a:cubicBezTo>
                  <a:cubicBezTo>
                    <a:pt x="10974" y="2104"/>
                    <a:pt x="10794" y="2235"/>
                    <a:pt x="10517" y="2235"/>
                  </a:cubicBezTo>
                  <a:cubicBezTo>
                    <a:pt x="10457" y="2235"/>
                    <a:pt x="10393" y="2229"/>
                    <a:pt x="10324" y="2216"/>
                  </a:cubicBezTo>
                  <a:cubicBezTo>
                    <a:pt x="10304" y="2212"/>
                    <a:pt x="10284" y="2210"/>
                    <a:pt x="10265" y="2210"/>
                  </a:cubicBezTo>
                  <a:cubicBezTo>
                    <a:pt x="10140" y="2210"/>
                    <a:pt x="10026" y="2287"/>
                    <a:pt x="9977" y="2406"/>
                  </a:cubicBezTo>
                  <a:cubicBezTo>
                    <a:pt x="9972" y="2425"/>
                    <a:pt x="9962" y="2444"/>
                    <a:pt x="9953" y="2463"/>
                  </a:cubicBezTo>
                  <a:cubicBezTo>
                    <a:pt x="9863" y="2668"/>
                    <a:pt x="9611" y="3019"/>
                    <a:pt x="9026" y="3043"/>
                  </a:cubicBezTo>
                  <a:cubicBezTo>
                    <a:pt x="8865" y="3047"/>
                    <a:pt x="8731" y="3181"/>
                    <a:pt x="8731" y="3347"/>
                  </a:cubicBezTo>
                  <a:lnTo>
                    <a:pt x="8731" y="4083"/>
                  </a:lnTo>
                  <a:cubicBezTo>
                    <a:pt x="8731" y="4607"/>
                    <a:pt x="8974" y="5116"/>
                    <a:pt x="9402" y="5448"/>
                  </a:cubicBezTo>
                  <a:lnTo>
                    <a:pt x="9402" y="5590"/>
                  </a:lnTo>
                  <a:lnTo>
                    <a:pt x="8503" y="5590"/>
                  </a:lnTo>
                  <a:cubicBezTo>
                    <a:pt x="8128" y="5590"/>
                    <a:pt x="7909" y="5344"/>
                    <a:pt x="7828" y="5110"/>
                  </a:cubicBezTo>
                  <a:cubicBezTo>
                    <a:pt x="7742" y="4877"/>
                    <a:pt x="7757" y="4545"/>
                    <a:pt x="8047" y="4311"/>
                  </a:cubicBezTo>
                  <a:cubicBezTo>
                    <a:pt x="8166" y="4217"/>
                    <a:pt x="8199" y="4050"/>
                    <a:pt x="8137" y="3912"/>
                  </a:cubicBezTo>
                  <a:cubicBezTo>
                    <a:pt x="8090" y="3813"/>
                    <a:pt x="8085" y="3699"/>
                    <a:pt x="8123" y="3598"/>
                  </a:cubicBezTo>
                  <a:cubicBezTo>
                    <a:pt x="8166" y="3495"/>
                    <a:pt x="8242" y="3414"/>
                    <a:pt x="8347" y="3370"/>
                  </a:cubicBezTo>
                  <a:cubicBezTo>
                    <a:pt x="8470" y="3319"/>
                    <a:pt x="8547" y="3199"/>
                    <a:pt x="8547" y="3062"/>
                  </a:cubicBezTo>
                  <a:lnTo>
                    <a:pt x="8547" y="2439"/>
                  </a:lnTo>
                  <a:cubicBezTo>
                    <a:pt x="8547" y="1341"/>
                    <a:pt x="9431" y="439"/>
                    <a:pt x="10514" y="428"/>
                  </a:cubicBezTo>
                  <a:close/>
                  <a:moveTo>
                    <a:pt x="3565" y="5691"/>
                  </a:moveTo>
                  <a:cubicBezTo>
                    <a:pt x="3774" y="5771"/>
                    <a:pt x="4006" y="5809"/>
                    <a:pt x="4235" y="5809"/>
                  </a:cubicBezTo>
                  <a:cubicBezTo>
                    <a:pt x="4454" y="5809"/>
                    <a:pt x="4668" y="5766"/>
                    <a:pt x="4862" y="5695"/>
                  </a:cubicBezTo>
                  <a:lnTo>
                    <a:pt x="4862" y="5866"/>
                  </a:lnTo>
                  <a:cubicBezTo>
                    <a:pt x="4862" y="6022"/>
                    <a:pt x="4962" y="6175"/>
                    <a:pt x="5114" y="6237"/>
                  </a:cubicBezTo>
                  <a:lnTo>
                    <a:pt x="5248" y="6289"/>
                  </a:lnTo>
                  <a:cubicBezTo>
                    <a:pt x="5133" y="6413"/>
                    <a:pt x="5010" y="6551"/>
                    <a:pt x="4872" y="6698"/>
                  </a:cubicBezTo>
                  <a:cubicBezTo>
                    <a:pt x="4689" y="6895"/>
                    <a:pt x="4442" y="6994"/>
                    <a:pt x="4195" y="6994"/>
                  </a:cubicBezTo>
                  <a:cubicBezTo>
                    <a:pt x="3947" y="6994"/>
                    <a:pt x="3700" y="6895"/>
                    <a:pt x="3517" y="6698"/>
                  </a:cubicBezTo>
                  <a:cubicBezTo>
                    <a:pt x="3385" y="6555"/>
                    <a:pt x="3265" y="6422"/>
                    <a:pt x="3151" y="6299"/>
                  </a:cubicBezTo>
                  <a:lnTo>
                    <a:pt x="3313" y="6237"/>
                  </a:lnTo>
                  <a:cubicBezTo>
                    <a:pt x="3460" y="6180"/>
                    <a:pt x="3565" y="6028"/>
                    <a:pt x="3565" y="5866"/>
                  </a:cubicBezTo>
                  <a:lnTo>
                    <a:pt x="3565" y="5691"/>
                  </a:lnTo>
                  <a:close/>
                  <a:moveTo>
                    <a:pt x="9834" y="5686"/>
                  </a:moveTo>
                  <a:cubicBezTo>
                    <a:pt x="9839" y="5691"/>
                    <a:pt x="9901" y="5714"/>
                    <a:pt x="9901" y="5714"/>
                  </a:cubicBezTo>
                  <a:cubicBezTo>
                    <a:pt x="10091" y="5778"/>
                    <a:pt x="10294" y="5811"/>
                    <a:pt x="10497" y="5811"/>
                  </a:cubicBezTo>
                  <a:cubicBezTo>
                    <a:pt x="10714" y="5811"/>
                    <a:pt x="10930" y="5774"/>
                    <a:pt x="11131" y="5695"/>
                  </a:cubicBezTo>
                  <a:lnTo>
                    <a:pt x="11131" y="5866"/>
                  </a:lnTo>
                  <a:cubicBezTo>
                    <a:pt x="11131" y="6028"/>
                    <a:pt x="11232" y="6180"/>
                    <a:pt x="11384" y="6237"/>
                  </a:cubicBezTo>
                  <a:lnTo>
                    <a:pt x="11517" y="6289"/>
                  </a:lnTo>
                  <a:cubicBezTo>
                    <a:pt x="11403" y="6413"/>
                    <a:pt x="11279" y="6551"/>
                    <a:pt x="11142" y="6698"/>
                  </a:cubicBezTo>
                  <a:cubicBezTo>
                    <a:pt x="10959" y="6895"/>
                    <a:pt x="10711" y="6994"/>
                    <a:pt x="10464" y="6994"/>
                  </a:cubicBezTo>
                  <a:cubicBezTo>
                    <a:pt x="10217" y="6994"/>
                    <a:pt x="9970" y="6895"/>
                    <a:pt x="9787" y="6698"/>
                  </a:cubicBezTo>
                  <a:cubicBezTo>
                    <a:pt x="9653" y="6555"/>
                    <a:pt x="9534" y="6422"/>
                    <a:pt x="9420" y="6299"/>
                  </a:cubicBezTo>
                  <a:lnTo>
                    <a:pt x="9582" y="6237"/>
                  </a:lnTo>
                  <a:cubicBezTo>
                    <a:pt x="9725" y="6180"/>
                    <a:pt x="9834" y="6033"/>
                    <a:pt x="9834" y="5866"/>
                  </a:cubicBezTo>
                  <a:lnTo>
                    <a:pt x="9834" y="5686"/>
                  </a:lnTo>
                  <a:close/>
                  <a:moveTo>
                    <a:pt x="11949" y="6456"/>
                  </a:moveTo>
                  <a:lnTo>
                    <a:pt x="12158" y="6536"/>
                  </a:lnTo>
                  <a:cubicBezTo>
                    <a:pt x="11992" y="6717"/>
                    <a:pt x="11811" y="6912"/>
                    <a:pt x="11627" y="7116"/>
                  </a:cubicBezTo>
                  <a:cubicBezTo>
                    <a:pt x="11312" y="7459"/>
                    <a:pt x="10886" y="7630"/>
                    <a:pt x="10460" y="7630"/>
                  </a:cubicBezTo>
                  <a:cubicBezTo>
                    <a:pt x="10035" y="7630"/>
                    <a:pt x="9610" y="7460"/>
                    <a:pt x="9297" y="7121"/>
                  </a:cubicBezTo>
                  <a:cubicBezTo>
                    <a:pt x="9117" y="6917"/>
                    <a:pt x="8940" y="6726"/>
                    <a:pt x="8775" y="6546"/>
                  </a:cubicBezTo>
                  <a:lnTo>
                    <a:pt x="8993" y="6465"/>
                  </a:lnTo>
                  <a:cubicBezTo>
                    <a:pt x="9131" y="6621"/>
                    <a:pt x="9293" y="6798"/>
                    <a:pt x="9468" y="6988"/>
                  </a:cubicBezTo>
                  <a:cubicBezTo>
                    <a:pt x="9736" y="7280"/>
                    <a:pt x="10099" y="7425"/>
                    <a:pt x="10462" y="7425"/>
                  </a:cubicBezTo>
                  <a:cubicBezTo>
                    <a:pt x="10826" y="7425"/>
                    <a:pt x="11191" y="7278"/>
                    <a:pt x="11460" y="6988"/>
                  </a:cubicBezTo>
                  <a:cubicBezTo>
                    <a:pt x="11640" y="6792"/>
                    <a:pt x="11802" y="6612"/>
                    <a:pt x="11949" y="6456"/>
                  </a:cubicBezTo>
                  <a:close/>
                  <a:moveTo>
                    <a:pt x="5680" y="6456"/>
                  </a:moveTo>
                  <a:lnTo>
                    <a:pt x="5889" y="6536"/>
                  </a:lnTo>
                  <a:cubicBezTo>
                    <a:pt x="5723" y="6717"/>
                    <a:pt x="5542" y="6912"/>
                    <a:pt x="5357" y="7121"/>
                  </a:cubicBezTo>
                  <a:cubicBezTo>
                    <a:pt x="5043" y="7461"/>
                    <a:pt x="4618" y="7631"/>
                    <a:pt x="4192" y="7631"/>
                  </a:cubicBezTo>
                  <a:cubicBezTo>
                    <a:pt x="3767" y="7631"/>
                    <a:pt x="3341" y="7461"/>
                    <a:pt x="3028" y="7121"/>
                  </a:cubicBezTo>
                  <a:cubicBezTo>
                    <a:pt x="2843" y="6917"/>
                    <a:pt x="2666" y="6726"/>
                    <a:pt x="2505" y="6546"/>
                  </a:cubicBezTo>
                  <a:lnTo>
                    <a:pt x="2723" y="6465"/>
                  </a:lnTo>
                  <a:cubicBezTo>
                    <a:pt x="2861" y="6621"/>
                    <a:pt x="3023" y="6792"/>
                    <a:pt x="3199" y="6988"/>
                  </a:cubicBezTo>
                  <a:cubicBezTo>
                    <a:pt x="3467" y="7280"/>
                    <a:pt x="3830" y="7425"/>
                    <a:pt x="4192" y="7425"/>
                  </a:cubicBezTo>
                  <a:cubicBezTo>
                    <a:pt x="4557" y="7425"/>
                    <a:pt x="4921" y="7278"/>
                    <a:pt x="5190" y="6988"/>
                  </a:cubicBezTo>
                  <a:cubicBezTo>
                    <a:pt x="5371" y="6792"/>
                    <a:pt x="5533" y="6612"/>
                    <a:pt x="5680" y="6456"/>
                  </a:cubicBezTo>
                  <a:close/>
                  <a:moveTo>
                    <a:pt x="6322" y="6702"/>
                  </a:moveTo>
                  <a:lnTo>
                    <a:pt x="7286" y="7078"/>
                  </a:lnTo>
                  <a:cubicBezTo>
                    <a:pt x="7591" y="7211"/>
                    <a:pt x="7999" y="7586"/>
                    <a:pt x="7999" y="8190"/>
                  </a:cubicBezTo>
                  <a:lnTo>
                    <a:pt x="7999" y="11860"/>
                  </a:lnTo>
                  <a:cubicBezTo>
                    <a:pt x="7999" y="11998"/>
                    <a:pt x="7885" y="12116"/>
                    <a:pt x="7742" y="12116"/>
                  </a:cubicBezTo>
                  <a:lnTo>
                    <a:pt x="6830" y="12116"/>
                  </a:lnTo>
                  <a:lnTo>
                    <a:pt x="6830" y="9240"/>
                  </a:lnTo>
                  <a:cubicBezTo>
                    <a:pt x="6830" y="9122"/>
                    <a:pt x="6735" y="9027"/>
                    <a:pt x="6616" y="9027"/>
                  </a:cubicBezTo>
                  <a:cubicBezTo>
                    <a:pt x="6498" y="9027"/>
                    <a:pt x="6402" y="9122"/>
                    <a:pt x="6402" y="9240"/>
                  </a:cubicBezTo>
                  <a:lnTo>
                    <a:pt x="6402" y="12116"/>
                  </a:lnTo>
                  <a:lnTo>
                    <a:pt x="2029" y="12116"/>
                  </a:lnTo>
                  <a:lnTo>
                    <a:pt x="2029" y="9240"/>
                  </a:lnTo>
                  <a:cubicBezTo>
                    <a:pt x="2029" y="9122"/>
                    <a:pt x="1930" y="9027"/>
                    <a:pt x="1810" y="9027"/>
                  </a:cubicBezTo>
                  <a:cubicBezTo>
                    <a:pt x="1692" y="9027"/>
                    <a:pt x="1597" y="9122"/>
                    <a:pt x="1597" y="9240"/>
                  </a:cubicBezTo>
                  <a:lnTo>
                    <a:pt x="1597" y="12116"/>
                  </a:lnTo>
                  <a:lnTo>
                    <a:pt x="689" y="12116"/>
                  </a:lnTo>
                  <a:cubicBezTo>
                    <a:pt x="546" y="12116"/>
                    <a:pt x="428" y="11998"/>
                    <a:pt x="428" y="11860"/>
                  </a:cubicBezTo>
                  <a:lnTo>
                    <a:pt x="428" y="8190"/>
                  </a:lnTo>
                  <a:cubicBezTo>
                    <a:pt x="428" y="7397"/>
                    <a:pt x="1097" y="7097"/>
                    <a:pt x="1141" y="7078"/>
                  </a:cubicBezTo>
                  <a:lnTo>
                    <a:pt x="2077" y="6717"/>
                  </a:lnTo>
                  <a:cubicBezTo>
                    <a:pt x="2267" y="6926"/>
                    <a:pt x="2481" y="7159"/>
                    <a:pt x="2714" y="7411"/>
                  </a:cubicBezTo>
                  <a:cubicBezTo>
                    <a:pt x="3111" y="7843"/>
                    <a:pt x="3652" y="8059"/>
                    <a:pt x="4192" y="8059"/>
                  </a:cubicBezTo>
                  <a:cubicBezTo>
                    <a:pt x="4733" y="8059"/>
                    <a:pt x="5274" y="7843"/>
                    <a:pt x="5671" y="7411"/>
                  </a:cubicBezTo>
                  <a:cubicBezTo>
                    <a:pt x="5903" y="7159"/>
                    <a:pt x="6122" y="6921"/>
                    <a:pt x="6322" y="6702"/>
                  </a:cubicBezTo>
                  <a:close/>
                  <a:moveTo>
                    <a:pt x="4216" y="1"/>
                  </a:moveTo>
                  <a:cubicBezTo>
                    <a:pt x="2928" y="1"/>
                    <a:pt x="1882" y="1047"/>
                    <a:pt x="1882" y="2330"/>
                  </a:cubicBezTo>
                  <a:lnTo>
                    <a:pt x="1882" y="5315"/>
                  </a:lnTo>
                  <a:cubicBezTo>
                    <a:pt x="1882" y="5590"/>
                    <a:pt x="2106" y="5809"/>
                    <a:pt x="2376" y="5809"/>
                  </a:cubicBezTo>
                  <a:lnTo>
                    <a:pt x="3133" y="5809"/>
                  </a:lnTo>
                  <a:lnTo>
                    <a:pt x="3133" y="5842"/>
                  </a:lnTo>
                  <a:lnTo>
                    <a:pt x="3037" y="5880"/>
                  </a:lnTo>
                  <a:lnTo>
                    <a:pt x="2058" y="6261"/>
                  </a:lnTo>
                  <a:lnTo>
                    <a:pt x="983" y="6678"/>
                  </a:lnTo>
                  <a:lnTo>
                    <a:pt x="979" y="6678"/>
                  </a:lnTo>
                  <a:cubicBezTo>
                    <a:pt x="941" y="6693"/>
                    <a:pt x="0" y="7092"/>
                    <a:pt x="0" y="8190"/>
                  </a:cubicBezTo>
                  <a:lnTo>
                    <a:pt x="0" y="11860"/>
                  </a:lnTo>
                  <a:cubicBezTo>
                    <a:pt x="0" y="12235"/>
                    <a:pt x="309" y="12544"/>
                    <a:pt x="689" y="12544"/>
                  </a:cubicBezTo>
                  <a:lnTo>
                    <a:pt x="9962" y="12544"/>
                  </a:lnTo>
                  <a:cubicBezTo>
                    <a:pt x="10081" y="12544"/>
                    <a:pt x="10181" y="12449"/>
                    <a:pt x="10181" y="12331"/>
                  </a:cubicBezTo>
                  <a:cubicBezTo>
                    <a:pt x="10181" y="12211"/>
                    <a:pt x="10081" y="12116"/>
                    <a:pt x="9962" y="12116"/>
                  </a:cubicBezTo>
                  <a:lnTo>
                    <a:pt x="8380" y="12116"/>
                  </a:lnTo>
                  <a:cubicBezTo>
                    <a:pt x="8413" y="12035"/>
                    <a:pt x="8432" y="11945"/>
                    <a:pt x="8432" y="11860"/>
                  </a:cubicBezTo>
                  <a:lnTo>
                    <a:pt x="8432" y="8190"/>
                  </a:lnTo>
                  <a:cubicBezTo>
                    <a:pt x="8432" y="7691"/>
                    <a:pt x="8233" y="7244"/>
                    <a:pt x="7828" y="6917"/>
                  </a:cubicBezTo>
                  <a:lnTo>
                    <a:pt x="8347" y="6717"/>
                  </a:lnTo>
                  <a:cubicBezTo>
                    <a:pt x="8541" y="6930"/>
                    <a:pt x="8755" y="7163"/>
                    <a:pt x="8983" y="7411"/>
                  </a:cubicBezTo>
                  <a:cubicBezTo>
                    <a:pt x="9380" y="7843"/>
                    <a:pt x="9921" y="8059"/>
                    <a:pt x="10462" y="8059"/>
                  </a:cubicBezTo>
                  <a:cubicBezTo>
                    <a:pt x="11003" y="8059"/>
                    <a:pt x="11543" y="7843"/>
                    <a:pt x="11940" y="7411"/>
                  </a:cubicBezTo>
                  <a:cubicBezTo>
                    <a:pt x="12173" y="7159"/>
                    <a:pt x="12391" y="6921"/>
                    <a:pt x="12590" y="6702"/>
                  </a:cubicBezTo>
                  <a:lnTo>
                    <a:pt x="13556" y="7078"/>
                  </a:lnTo>
                  <a:cubicBezTo>
                    <a:pt x="13603" y="7097"/>
                    <a:pt x="14269" y="7402"/>
                    <a:pt x="14269" y="8190"/>
                  </a:cubicBezTo>
                  <a:lnTo>
                    <a:pt x="14269" y="9089"/>
                  </a:lnTo>
                  <a:cubicBezTo>
                    <a:pt x="14269" y="9207"/>
                    <a:pt x="14364" y="9302"/>
                    <a:pt x="14483" y="9302"/>
                  </a:cubicBezTo>
                  <a:cubicBezTo>
                    <a:pt x="14602" y="9302"/>
                    <a:pt x="14701" y="9207"/>
                    <a:pt x="14701" y="9089"/>
                  </a:cubicBezTo>
                  <a:lnTo>
                    <a:pt x="14701" y="8190"/>
                  </a:lnTo>
                  <a:cubicBezTo>
                    <a:pt x="14701" y="7092"/>
                    <a:pt x="13760" y="6693"/>
                    <a:pt x="13718" y="6678"/>
                  </a:cubicBezTo>
                  <a:lnTo>
                    <a:pt x="12020" y="6018"/>
                  </a:lnTo>
                  <a:lnTo>
                    <a:pt x="12524" y="6018"/>
                  </a:lnTo>
                  <a:cubicBezTo>
                    <a:pt x="13014" y="6018"/>
                    <a:pt x="13441" y="5719"/>
                    <a:pt x="13603" y="5258"/>
                  </a:cubicBezTo>
                  <a:cubicBezTo>
                    <a:pt x="13760" y="4816"/>
                    <a:pt x="13646" y="4340"/>
                    <a:pt x="13309" y="4026"/>
                  </a:cubicBezTo>
                  <a:cubicBezTo>
                    <a:pt x="13375" y="3841"/>
                    <a:pt x="13375" y="3633"/>
                    <a:pt x="13303" y="3442"/>
                  </a:cubicBezTo>
                  <a:cubicBezTo>
                    <a:pt x="13228" y="3252"/>
                    <a:pt x="13090" y="3095"/>
                    <a:pt x="12910" y="3000"/>
                  </a:cubicBezTo>
                  <a:lnTo>
                    <a:pt x="12910" y="2439"/>
                  </a:lnTo>
                  <a:cubicBezTo>
                    <a:pt x="12910" y="1084"/>
                    <a:pt x="11811" y="1"/>
                    <a:pt x="10514" y="1"/>
                  </a:cubicBezTo>
                  <a:cubicBezTo>
                    <a:pt x="9192" y="11"/>
                    <a:pt x="8119" y="1104"/>
                    <a:pt x="8119" y="2439"/>
                  </a:cubicBezTo>
                  <a:lnTo>
                    <a:pt x="8119" y="3000"/>
                  </a:lnTo>
                  <a:cubicBezTo>
                    <a:pt x="7933" y="3095"/>
                    <a:pt x="7795" y="3252"/>
                    <a:pt x="7724" y="3442"/>
                  </a:cubicBezTo>
                  <a:cubicBezTo>
                    <a:pt x="7648" y="3633"/>
                    <a:pt x="7648" y="3837"/>
                    <a:pt x="7720" y="4026"/>
                  </a:cubicBezTo>
                  <a:cubicBezTo>
                    <a:pt x="7382" y="4340"/>
                    <a:pt x="7263" y="4816"/>
                    <a:pt x="7419" y="5258"/>
                  </a:cubicBezTo>
                  <a:cubicBezTo>
                    <a:pt x="7586" y="5719"/>
                    <a:pt x="8009" y="6018"/>
                    <a:pt x="8503" y="6018"/>
                  </a:cubicBezTo>
                  <a:lnTo>
                    <a:pt x="8946" y="6018"/>
                  </a:lnTo>
                  <a:lnTo>
                    <a:pt x="7349" y="6641"/>
                  </a:lnTo>
                  <a:lnTo>
                    <a:pt x="5695" y="6000"/>
                  </a:lnTo>
                  <a:lnTo>
                    <a:pt x="5295" y="5842"/>
                  </a:lnTo>
                  <a:lnTo>
                    <a:pt x="5295" y="5809"/>
                  </a:lnTo>
                  <a:lnTo>
                    <a:pt x="6051" y="5809"/>
                  </a:lnTo>
                  <a:cubicBezTo>
                    <a:pt x="6322" y="5809"/>
                    <a:pt x="6545" y="5590"/>
                    <a:pt x="6545" y="5315"/>
                  </a:cubicBezTo>
                  <a:lnTo>
                    <a:pt x="6545" y="3989"/>
                  </a:lnTo>
                  <a:cubicBezTo>
                    <a:pt x="6645" y="3855"/>
                    <a:pt x="6697" y="3699"/>
                    <a:pt x="6697" y="3537"/>
                  </a:cubicBezTo>
                  <a:cubicBezTo>
                    <a:pt x="6697" y="3376"/>
                    <a:pt x="6645" y="3219"/>
                    <a:pt x="6545" y="3085"/>
                  </a:cubicBezTo>
                  <a:lnTo>
                    <a:pt x="6545" y="2330"/>
                  </a:lnTo>
                  <a:cubicBezTo>
                    <a:pt x="6545" y="1047"/>
                    <a:pt x="5500" y="1"/>
                    <a:pt x="4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
        <p:nvSpPr>
          <p:cNvPr id="6091" name="Google Shape;6091;p61"/>
          <p:cNvSpPr/>
          <p:nvPr/>
        </p:nvSpPr>
        <p:spPr>
          <a:xfrm>
            <a:off x="5315113" y="3306000"/>
            <a:ext cx="367575" cy="297825"/>
          </a:xfrm>
          <a:custGeom>
            <a:avLst/>
            <a:gdLst/>
            <a:ahLst/>
            <a:cxnLst/>
            <a:rect l="l" t="t" r="r" b="b"/>
            <a:pathLst>
              <a:path w="14703" h="11913" extrusionOk="0">
                <a:moveTo>
                  <a:pt x="9022" y="3043"/>
                </a:moveTo>
                <a:cubicBezTo>
                  <a:pt x="9203" y="3104"/>
                  <a:pt x="9336" y="3276"/>
                  <a:pt x="9269" y="3457"/>
                </a:cubicBezTo>
                <a:cubicBezTo>
                  <a:pt x="9232" y="3561"/>
                  <a:pt x="9131" y="3646"/>
                  <a:pt x="9022" y="3685"/>
                </a:cubicBezTo>
                <a:lnTo>
                  <a:pt x="9022" y="3043"/>
                </a:lnTo>
                <a:close/>
                <a:moveTo>
                  <a:pt x="3688" y="1032"/>
                </a:moveTo>
                <a:cubicBezTo>
                  <a:pt x="3762" y="1032"/>
                  <a:pt x="3847" y="1039"/>
                  <a:pt x="3936" y="1061"/>
                </a:cubicBezTo>
                <a:cubicBezTo>
                  <a:pt x="4351" y="1161"/>
                  <a:pt x="4678" y="1512"/>
                  <a:pt x="4911" y="2102"/>
                </a:cubicBezTo>
                <a:cubicBezTo>
                  <a:pt x="5253" y="2981"/>
                  <a:pt x="5092" y="3703"/>
                  <a:pt x="4906" y="4541"/>
                </a:cubicBezTo>
                <a:lnTo>
                  <a:pt x="4892" y="4598"/>
                </a:lnTo>
                <a:cubicBezTo>
                  <a:pt x="4878" y="4668"/>
                  <a:pt x="4811" y="4721"/>
                  <a:pt x="4740" y="4721"/>
                </a:cubicBezTo>
                <a:lnTo>
                  <a:pt x="4493" y="4721"/>
                </a:lnTo>
                <a:cubicBezTo>
                  <a:pt x="4682" y="4478"/>
                  <a:pt x="4787" y="4170"/>
                  <a:pt x="4787" y="3861"/>
                </a:cubicBezTo>
                <a:lnTo>
                  <a:pt x="4787" y="3052"/>
                </a:lnTo>
                <a:lnTo>
                  <a:pt x="4787" y="3023"/>
                </a:lnTo>
                <a:cubicBezTo>
                  <a:pt x="4778" y="2962"/>
                  <a:pt x="4750" y="2900"/>
                  <a:pt x="4702" y="2858"/>
                </a:cubicBezTo>
                <a:cubicBezTo>
                  <a:pt x="4649" y="2810"/>
                  <a:pt x="4579" y="2786"/>
                  <a:pt x="4511" y="2786"/>
                </a:cubicBezTo>
                <a:lnTo>
                  <a:pt x="4493" y="2786"/>
                </a:lnTo>
                <a:cubicBezTo>
                  <a:pt x="4355" y="2782"/>
                  <a:pt x="3752" y="2539"/>
                  <a:pt x="3603" y="2021"/>
                </a:cubicBezTo>
                <a:cubicBezTo>
                  <a:pt x="3570" y="1917"/>
                  <a:pt x="3476" y="1845"/>
                  <a:pt x="3366" y="1845"/>
                </a:cubicBezTo>
                <a:cubicBezTo>
                  <a:pt x="3257" y="1845"/>
                  <a:pt x="3157" y="1917"/>
                  <a:pt x="3129" y="2021"/>
                </a:cubicBezTo>
                <a:cubicBezTo>
                  <a:pt x="2976" y="2544"/>
                  <a:pt x="2368" y="2786"/>
                  <a:pt x="2230" y="2786"/>
                </a:cubicBezTo>
                <a:cubicBezTo>
                  <a:pt x="2041" y="2786"/>
                  <a:pt x="1940" y="2920"/>
                  <a:pt x="1940" y="3052"/>
                </a:cubicBezTo>
                <a:lnTo>
                  <a:pt x="1940" y="3861"/>
                </a:lnTo>
                <a:cubicBezTo>
                  <a:pt x="1940" y="4160"/>
                  <a:pt x="2041" y="4469"/>
                  <a:pt x="2234" y="4721"/>
                </a:cubicBezTo>
                <a:lnTo>
                  <a:pt x="1916" y="4721"/>
                </a:lnTo>
                <a:cubicBezTo>
                  <a:pt x="1841" y="4721"/>
                  <a:pt x="1778" y="4668"/>
                  <a:pt x="1764" y="4598"/>
                </a:cubicBezTo>
                <a:lnTo>
                  <a:pt x="1750" y="4541"/>
                </a:lnTo>
                <a:cubicBezTo>
                  <a:pt x="1565" y="3703"/>
                  <a:pt x="1403" y="2981"/>
                  <a:pt x="1745" y="2102"/>
                </a:cubicBezTo>
                <a:cubicBezTo>
                  <a:pt x="2103" y="1189"/>
                  <a:pt x="2642" y="1033"/>
                  <a:pt x="2969" y="1033"/>
                </a:cubicBezTo>
                <a:cubicBezTo>
                  <a:pt x="3130" y="1033"/>
                  <a:pt x="3240" y="1071"/>
                  <a:pt x="3252" y="1075"/>
                </a:cubicBezTo>
                <a:cubicBezTo>
                  <a:pt x="3276" y="1082"/>
                  <a:pt x="3302" y="1086"/>
                  <a:pt x="3328" y="1086"/>
                </a:cubicBezTo>
                <a:cubicBezTo>
                  <a:pt x="3354" y="1086"/>
                  <a:pt x="3380" y="1082"/>
                  <a:pt x="3404" y="1075"/>
                </a:cubicBezTo>
                <a:cubicBezTo>
                  <a:pt x="3404" y="1072"/>
                  <a:pt x="3519" y="1032"/>
                  <a:pt x="3688" y="1032"/>
                </a:cubicBezTo>
                <a:close/>
                <a:moveTo>
                  <a:pt x="3366" y="2516"/>
                </a:moveTo>
                <a:cubicBezTo>
                  <a:pt x="3632" y="2905"/>
                  <a:pt x="4070" y="3133"/>
                  <a:pt x="4355" y="3200"/>
                </a:cubicBezTo>
                <a:lnTo>
                  <a:pt x="4355" y="3861"/>
                </a:lnTo>
                <a:cubicBezTo>
                  <a:pt x="4355" y="4427"/>
                  <a:pt x="3903" y="4835"/>
                  <a:pt x="3361" y="4835"/>
                </a:cubicBezTo>
                <a:cubicBezTo>
                  <a:pt x="3356" y="4835"/>
                  <a:pt x="3350" y="4835"/>
                  <a:pt x="3345" y="4835"/>
                </a:cubicBezTo>
                <a:cubicBezTo>
                  <a:pt x="2815" y="4835"/>
                  <a:pt x="2372" y="4402"/>
                  <a:pt x="2372" y="3861"/>
                </a:cubicBezTo>
                <a:lnTo>
                  <a:pt x="2372" y="3200"/>
                </a:lnTo>
                <a:cubicBezTo>
                  <a:pt x="2658" y="3133"/>
                  <a:pt x="3100" y="2905"/>
                  <a:pt x="3366" y="2516"/>
                </a:cubicBezTo>
                <a:close/>
                <a:moveTo>
                  <a:pt x="11970" y="2582"/>
                </a:moveTo>
                <a:cubicBezTo>
                  <a:pt x="12088" y="2720"/>
                  <a:pt x="12226" y="2791"/>
                  <a:pt x="12330" y="2824"/>
                </a:cubicBezTo>
                <a:lnTo>
                  <a:pt x="12330" y="3850"/>
                </a:lnTo>
                <a:cubicBezTo>
                  <a:pt x="12330" y="4459"/>
                  <a:pt x="11831" y="4838"/>
                  <a:pt x="11324" y="4838"/>
                </a:cubicBezTo>
                <a:cubicBezTo>
                  <a:pt x="11035" y="4838"/>
                  <a:pt x="10743" y="4715"/>
                  <a:pt x="10539" y="4440"/>
                </a:cubicBezTo>
                <a:cubicBezTo>
                  <a:pt x="10415" y="4274"/>
                  <a:pt x="10349" y="4069"/>
                  <a:pt x="10349" y="3865"/>
                </a:cubicBezTo>
                <a:lnTo>
                  <a:pt x="10349" y="3861"/>
                </a:lnTo>
                <a:lnTo>
                  <a:pt x="10349" y="3414"/>
                </a:lnTo>
                <a:cubicBezTo>
                  <a:pt x="10871" y="3343"/>
                  <a:pt x="11128" y="3014"/>
                  <a:pt x="11242" y="2806"/>
                </a:cubicBezTo>
                <a:cubicBezTo>
                  <a:pt x="11246" y="2801"/>
                  <a:pt x="11252" y="2791"/>
                  <a:pt x="11252" y="2786"/>
                </a:cubicBezTo>
                <a:cubicBezTo>
                  <a:pt x="11290" y="2790"/>
                  <a:pt x="11328" y="2792"/>
                  <a:pt x="11364" y="2792"/>
                </a:cubicBezTo>
                <a:cubicBezTo>
                  <a:pt x="11638" y="2792"/>
                  <a:pt x="11839" y="2687"/>
                  <a:pt x="11970" y="2582"/>
                </a:cubicBezTo>
                <a:close/>
                <a:moveTo>
                  <a:pt x="11360" y="1033"/>
                </a:moveTo>
                <a:cubicBezTo>
                  <a:pt x="12193" y="1037"/>
                  <a:pt x="12863" y="1726"/>
                  <a:pt x="12863" y="2567"/>
                </a:cubicBezTo>
                <a:lnTo>
                  <a:pt x="12863" y="3058"/>
                </a:lnTo>
                <a:cubicBezTo>
                  <a:pt x="12863" y="3181"/>
                  <a:pt x="12939" y="3295"/>
                  <a:pt x="13049" y="3343"/>
                </a:cubicBezTo>
                <a:cubicBezTo>
                  <a:pt x="13119" y="3371"/>
                  <a:pt x="13172" y="3423"/>
                  <a:pt x="13200" y="3495"/>
                </a:cubicBezTo>
                <a:cubicBezTo>
                  <a:pt x="13224" y="3565"/>
                  <a:pt x="13224" y="3642"/>
                  <a:pt x="13191" y="3708"/>
                </a:cubicBezTo>
                <a:cubicBezTo>
                  <a:pt x="13134" y="3837"/>
                  <a:pt x="13167" y="3984"/>
                  <a:pt x="13271" y="4074"/>
                </a:cubicBezTo>
                <a:cubicBezTo>
                  <a:pt x="13481" y="4245"/>
                  <a:pt x="13495" y="4488"/>
                  <a:pt x="13433" y="4655"/>
                </a:cubicBezTo>
                <a:cubicBezTo>
                  <a:pt x="13372" y="4820"/>
                  <a:pt x="13214" y="5001"/>
                  <a:pt x="12944" y="5001"/>
                </a:cubicBezTo>
                <a:lnTo>
                  <a:pt x="12235" y="5001"/>
                </a:lnTo>
                <a:lnTo>
                  <a:pt x="12235" y="4954"/>
                </a:lnTo>
                <a:cubicBezTo>
                  <a:pt x="12573" y="4683"/>
                  <a:pt x="12764" y="4269"/>
                  <a:pt x="12764" y="3850"/>
                </a:cubicBezTo>
                <a:lnTo>
                  <a:pt x="12764" y="2710"/>
                </a:lnTo>
                <a:cubicBezTo>
                  <a:pt x="12764" y="2582"/>
                  <a:pt x="12672" y="2468"/>
                  <a:pt x="12549" y="2435"/>
                </a:cubicBezTo>
                <a:lnTo>
                  <a:pt x="12540" y="2435"/>
                </a:lnTo>
                <a:cubicBezTo>
                  <a:pt x="12535" y="2430"/>
                  <a:pt x="12525" y="2430"/>
                  <a:pt x="12521" y="2430"/>
                </a:cubicBezTo>
                <a:cubicBezTo>
                  <a:pt x="12454" y="2420"/>
                  <a:pt x="12325" y="2378"/>
                  <a:pt x="12240" y="2225"/>
                </a:cubicBezTo>
                <a:cubicBezTo>
                  <a:pt x="12231" y="2216"/>
                  <a:pt x="12226" y="2207"/>
                  <a:pt x="12222" y="2196"/>
                </a:cubicBezTo>
                <a:cubicBezTo>
                  <a:pt x="12174" y="2130"/>
                  <a:pt x="12097" y="2088"/>
                  <a:pt x="12016" y="2082"/>
                </a:cubicBezTo>
                <a:cubicBezTo>
                  <a:pt x="12007" y="2081"/>
                  <a:pt x="11997" y="2081"/>
                  <a:pt x="11987" y="2081"/>
                </a:cubicBezTo>
                <a:cubicBezTo>
                  <a:pt x="11907" y="2081"/>
                  <a:pt x="11829" y="2114"/>
                  <a:pt x="11774" y="2178"/>
                </a:cubicBezTo>
                <a:cubicBezTo>
                  <a:pt x="11696" y="2269"/>
                  <a:pt x="11566" y="2362"/>
                  <a:pt x="11361" y="2362"/>
                </a:cubicBezTo>
                <a:cubicBezTo>
                  <a:pt x="11319" y="2362"/>
                  <a:pt x="11273" y="2358"/>
                  <a:pt x="11224" y="2349"/>
                </a:cubicBezTo>
                <a:cubicBezTo>
                  <a:pt x="11204" y="2345"/>
                  <a:pt x="11184" y="2343"/>
                  <a:pt x="11165" y="2343"/>
                </a:cubicBezTo>
                <a:cubicBezTo>
                  <a:pt x="11049" y="2343"/>
                  <a:pt x="10945" y="2414"/>
                  <a:pt x="10900" y="2525"/>
                </a:cubicBezTo>
                <a:cubicBezTo>
                  <a:pt x="10847" y="2658"/>
                  <a:pt x="10671" y="2977"/>
                  <a:pt x="10191" y="2995"/>
                </a:cubicBezTo>
                <a:cubicBezTo>
                  <a:pt x="10039" y="3001"/>
                  <a:pt x="9916" y="3124"/>
                  <a:pt x="9916" y="3280"/>
                </a:cubicBezTo>
                <a:lnTo>
                  <a:pt x="9916" y="3861"/>
                </a:lnTo>
                <a:lnTo>
                  <a:pt x="9916" y="3870"/>
                </a:lnTo>
                <a:cubicBezTo>
                  <a:pt x="9921" y="4307"/>
                  <a:pt x="10130" y="4706"/>
                  <a:pt x="10443" y="4954"/>
                </a:cubicBezTo>
                <a:lnTo>
                  <a:pt x="10443" y="5001"/>
                </a:lnTo>
                <a:lnTo>
                  <a:pt x="9783" y="5001"/>
                </a:lnTo>
                <a:cubicBezTo>
                  <a:pt x="9706" y="5001"/>
                  <a:pt x="9636" y="4987"/>
                  <a:pt x="9574" y="4958"/>
                </a:cubicBezTo>
                <a:lnTo>
                  <a:pt x="9574" y="3793"/>
                </a:lnTo>
                <a:cubicBezTo>
                  <a:pt x="9684" y="3646"/>
                  <a:pt x="9726" y="3480"/>
                  <a:pt x="9717" y="3319"/>
                </a:cubicBezTo>
                <a:cubicBezTo>
                  <a:pt x="9807" y="3266"/>
                  <a:pt x="9864" y="3166"/>
                  <a:pt x="9864" y="3058"/>
                </a:cubicBezTo>
                <a:lnTo>
                  <a:pt x="9864" y="2567"/>
                </a:lnTo>
                <a:cubicBezTo>
                  <a:pt x="9864" y="1726"/>
                  <a:pt x="10533" y="1037"/>
                  <a:pt x="11360" y="1033"/>
                </a:cubicBezTo>
                <a:close/>
                <a:moveTo>
                  <a:pt x="7354" y="428"/>
                </a:moveTo>
                <a:cubicBezTo>
                  <a:pt x="8337" y="428"/>
                  <a:pt x="9142" y="1232"/>
                  <a:pt x="9142" y="2220"/>
                </a:cubicBezTo>
                <a:lnTo>
                  <a:pt x="9142" y="2630"/>
                </a:lnTo>
                <a:cubicBezTo>
                  <a:pt x="9107" y="2620"/>
                  <a:pt x="9056" y="2606"/>
                  <a:pt x="9013" y="2601"/>
                </a:cubicBezTo>
                <a:cubicBezTo>
                  <a:pt x="8989" y="2477"/>
                  <a:pt x="8899" y="2373"/>
                  <a:pt x="8775" y="2339"/>
                </a:cubicBezTo>
                <a:cubicBezTo>
                  <a:pt x="8618" y="2292"/>
                  <a:pt x="8304" y="2163"/>
                  <a:pt x="8001" y="1850"/>
                </a:cubicBezTo>
                <a:cubicBezTo>
                  <a:pt x="7932" y="1779"/>
                  <a:pt x="7842" y="1744"/>
                  <a:pt x="7752" y="1744"/>
                </a:cubicBezTo>
                <a:cubicBezTo>
                  <a:pt x="7655" y="1744"/>
                  <a:pt x="7559" y="1785"/>
                  <a:pt x="7492" y="1864"/>
                </a:cubicBezTo>
                <a:cubicBezTo>
                  <a:pt x="7264" y="2121"/>
                  <a:pt x="6661" y="2749"/>
                  <a:pt x="5909" y="3023"/>
                </a:cubicBezTo>
                <a:cubicBezTo>
                  <a:pt x="5776" y="3071"/>
                  <a:pt x="5681" y="3205"/>
                  <a:pt x="5681" y="3352"/>
                </a:cubicBezTo>
                <a:lnTo>
                  <a:pt x="5681" y="3879"/>
                </a:lnTo>
                <a:cubicBezTo>
                  <a:pt x="5681" y="4335"/>
                  <a:pt x="5871" y="4782"/>
                  <a:pt x="6222" y="5101"/>
                </a:cubicBezTo>
                <a:lnTo>
                  <a:pt x="5614" y="5101"/>
                </a:lnTo>
                <a:cubicBezTo>
                  <a:pt x="5586" y="5101"/>
                  <a:pt x="5562" y="5077"/>
                  <a:pt x="5562" y="5048"/>
                </a:cubicBezTo>
                <a:lnTo>
                  <a:pt x="5562" y="2220"/>
                </a:lnTo>
                <a:cubicBezTo>
                  <a:pt x="5562" y="1232"/>
                  <a:pt x="6365" y="428"/>
                  <a:pt x="7354" y="428"/>
                </a:cubicBezTo>
                <a:close/>
                <a:moveTo>
                  <a:pt x="7753" y="2211"/>
                </a:moveTo>
                <a:cubicBezTo>
                  <a:pt x="8010" y="2453"/>
                  <a:pt x="8304" y="2634"/>
                  <a:pt x="8590" y="2729"/>
                </a:cubicBezTo>
                <a:lnTo>
                  <a:pt x="8590" y="3879"/>
                </a:lnTo>
                <a:cubicBezTo>
                  <a:pt x="8590" y="4545"/>
                  <a:pt x="8052" y="5096"/>
                  <a:pt x="7374" y="5101"/>
                </a:cubicBezTo>
                <a:cubicBezTo>
                  <a:pt x="6637" y="5096"/>
                  <a:pt x="6113" y="4530"/>
                  <a:pt x="6113" y="3879"/>
                </a:cubicBezTo>
                <a:lnTo>
                  <a:pt x="6113" y="3409"/>
                </a:lnTo>
                <a:cubicBezTo>
                  <a:pt x="6731" y="3166"/>
                  <a:pt x="7316" y="2696"/>
                  <a:pt x="7753" y="2211"/>
                </a:cubicBezTo>
                <a:close/>
                <a:moveTo>
                  <a:pt x="9142" y="4098"/>
                </a:moveTo>
                <a:lnTo>
                  <a:pt x="9142" y="5048"/>
                </a:lnTo>
                <a:cubicBezTo>
                  <a:pt x="9142" y="5077"/>
                  <a:pt x="9118" y="5101"/>
                  <a:pt x="9094" y="5101"/>
                </a:cubicBezTo>
                <a:lnTo>
                  <a:pt x="8486" y="5101"/>
                </a:lnTo>
                <a:cubicBezTo>
                  <a:pt x="8747" y="4859"/>
                  <a:pt x="8947" y="4521"/>
                  <a:pt x="9004" y="4131"/>
                </a:cubicBezTo>
                <a:cubicBezTo>
                  <a:pt x="9050" y="4122"/>
                  <a:pt x="9094" y="4113"/>
                  <a:pt x="9142" y="4098"/>
                </a:cubicBezTo>
                <a:close/>
                <a:moveTo>
                  <a:pt x="5130" y="5001"/>
                </a:moveTo>
                <a:lnTo>
                  <a:pt x="5130" y="5048"/>
                </a:lnTo>
                <a:cubicBezTo>
                  <a:pt x="5130" y="5315"/>
                  <a:pt x="5349" y="5528"/>
                  <a:pt x="5614" y="5528"/>
                </a:cubicBezTo>
                <a:lnTo>
                  <a:pt x="6313" y="5528"/>
                </a:lnTo>
                <a:lnTo>
                  <a:pt x="6313" y="5543"/>
                </a:lnTo>
                <a:lnTo>
                  <a:pt x="6194" y="5590"/>
                </a:lnTo>
                <a:lnTo>
                  <a:pt x="5714" y="5776"/>
                </a:lnTo>
                <a:cubicBezTo>
                  <a:pt x="5097" y="5539"/>
                  <a:pt x="5419" y="5662"/>
                  <a:pt x="4327" y="5239"/>
                </a:cubicBezTo>
                <a:lnTo>
                  <a:pt x="4259" y="5215"/>
                </a:lnTo>
                <a:lnTo>
                  <a:pt x="4259" y="5149"/>
                </a:lnTo>
                <a:lnTo>
                  <a:pt x="4740" y="5149"/>
                </a:lnTo>
                <a:cubicBezTo>
                  <a:pt x="4887" y="5149"/>
                  <a:pt x="5025" y="5096"/>
                  <a:pt x="5130" y="5001"/>
                </a:cubicBezTo>
                <a:close/>
                <a:moveTo>
                  <a:pt x="9450" y="5372"/>
                </a:moveTo>
                <a:cubicBezTo>
                  <a:pt x="9555" y="5410"/>
                  <a:pt x="9664" y="5429"/>
                  <a:pt x="9783" y="5429"/>
                </a:cubicBezTo>
                <a:lnTo>
                  <a:pt x="9888" y="5429"/>
                </a:lnTo>
                <a:lnTo>
                  <a:pt x="9522" y="5572"/>
                </a:lnTo>
                <a:lnTo>
                  <a:pt x="8993" y="5776"/>
                </a:lnTo>
                <a:lnTo>
                  <a:pt x="8761" y="5686"/>
                </a:lnTo>
                <a:lnTo>
                  <a:pt x="8385" y="5543"/>
                </a:lnTo>
                <a:lnTo>
                  <a:pt x="8385" y="5528"/>
                </a:lnTo>
                <a:lnTo>
                  <a:pt x="9094" y="5528"/>
                </a:lnTo>
                <a:cubicBezTo>
                  <a:pt x="9232" y="5528"/>
                  <a:pt x="9360" y="5467"/>
                  <a:pt x="9450" y="5372"/>
                </a:cubicBezTo>
                <a:close/>
                <a:moveTo>
                  <a:pt x="2901" y="5191"/>
                </a:moveTo>
                <a:cubicBezTo>
                  <a:pt x="3046" y="5240"/>
                  <a:pt x="3205" y="5264"/>
                  <a:pt x="3364" y="5264"/>
                </a:cubicBezTo>
                <a:cubicBezTo>
                  <a:pt x="3526" y="5264"/>
                  <a:pt x="3687" y="5239"/>
                  <a:pt x="3831" y="5191"/>
                </a:cubicBezTo>
                <a:lnTo>
                  <a:pt x="3831" y="5191"/>
                </a:lnTo>
                <a:cubicBezTo>
                  <a:pt x="3831" y="5258"/>
                  <a:pt x="3813" y="5447"/>
                  <a:pt x="3998" y="5567"/>
                </a:cubicBezTo>
                <a:cubicBezTo>
                  <a:pt x="4031" y="5590"/>
                  <a:pt x="4055" y="5596"/>
                  <a:pt x="4122" y="5619"/>
                </a:cubicBezTo>
                <a:cubicBezTo>
                  <a:pt x="4046" y="5704"/>
                  <a:pt x="3965" y="5790"/>
                  <a:pt x="3879" y="5886"/>
                </a:cubicBezTo>
                <a:cubicBezTo>
                  <a:pt x="3744" y="6033"/>
                  <a:pt x="3561" y="6106"/>
                  <a:pt x="3379" y="6106"/>
                </a:cubicBezTo>
                <a:cubicBezTo>
                  <a:pt x="3196" y="6106"/>
                  <a:pt x="3014" y="6033"/>
                  <a:pt x="2881" y="5886"/>
                </a:cubicBezTo>
                <a:cubicBezTo>
                  <a:pt x="2791" y="5790"/>
                  <a:pt x="2710" y="5700"/>
                  <a:pt x="2629" y="5614"/>
                </a:cubicBezTo>
                <a:lnTo>
                  <a:pt x="2672" y="5596"/>
                </a:lnTo>
                <a:cubicBezTo>
                  <a:pt x="2811" y="5543"/>
                  <a:pt x="2901" y="5410"/>
                  <a:pt x="2901" y="5263"/>
                </a:cubicBezTo>
                <a:lnTo>
                  <a:pt x="2901" y="5191"/>
                </a:lnTo>
                <a:close/>
                <a:moveTo>
                  <a:pt x="10871" y="5186"/>
                </a:moveTo>
                <a:cubicBezTo>
                  <a:pt x="11024" y="5238"/>
                  <a:pt x="11188" y="5264"/>
                  <a:pt x="11350" y="5264"/>
                </a:cubicBezTo>
                <a:cubicBezTo>
                  <a:pt x="11505" y="5264"/>
                  <a:pt x="11659" y="5240"/>
                  <a:pt x="11803" y="5191"/>
                </a:cubicBezTo>
                <a:cubicBezTo>
                  <a:pt x="11803" y="5272"/>
                  <a:pt x="11803" y="5282"/>
                  <a:pt x="11808" y="5315"/>
                </a:cubicBezTo>
                <a:lnTo>
                  <a:pt x="11808" y="5320"/>
                </a:lnTo>
                <a:cubicBezTo>
                  <a:pt x="11812" y="5344"/>
                  <a:pt x="11822" y="5372"/>
                  <a:pt x="11832" y="5396"/>
                </a:cubicBezTo>
                <a:cubicBezTo>
                  <a:pt x="11865" y="5486"/>
                  <a:pt x="11941" y="5562"/>
                  <a:pt x="12031" y="5596"/>
                </a:cubicBezTo>
                <a:lnTo>
                  <a:pt x="12073" y="5614"/>
                </a:lnTo>
                <a:cubicBezTo>
                  <a:pt x="11998" y="5700"/>
                  <a:pt x="11913" y="5790"/>
                  <a:pt x="11822" y="5886"/>
                </a:cubicBezTo>
                <a:cubicBezTo>
                  <a:pt x="11689" y="6033"/>
                  <a:pt x="11507" y="6106"/>
                  <a:pt x="11325" y="6106"/>
                </a:cubicBezTo>
                <a:cubicBezTo>
                  <a:pt x="11142" y="6106"/>
                  <a:pt x="10959" y="6033"/>
                  <a:pt x="10824" y="5886"/>
                </a:cubicBezTo>
                <a:cubicBezTo>
                  <a:pt x="10739" y="5790"/>
                  <a:pt x="10658" y="5704"/>
                  <a:pt x="10581" y="5619"/>
                </a:cubicBezTo>
                <a:lnTo>
                  <a:pt x="10647" y="5596"/>
                </a:lnTo>
                <a:cubicBezTo>
                  <a:pt x="10653" y="5596"/>
                  <a:pt x="10662" y="5590"/>
                  <a:pt x="10667" y="5586"/>
                </a:cubicBezTo>
                <a:lnTo>
                  <a:pt x="10671" y="5586"/>
                </a:lnTo>
                <a:cubicBezTo>
                  <a:pt x="10676" y="5581"/>
                  <a:pt x="10682" y="5581"/>
                  <a:pt x="10686" y="5576"/>
                </a:cubicBezTo>
                <a:cubicBezTo>
                  <a:pt x="10691" y="5576"/>
                  <a:pt x="10691" y="5576"/>
                  <a:pt x="10695" y="5572"/>
                </a:cubicBezTo>
                <a:cubicBezTo>
                  <a:pt x="10700" y="5572"/>
                  <a:pt x="10700" y="5572"/>
                  <a:pt x="10704" y="5567"/>
                </a:cubicBezTo>
                <a:cubicBezTo>
                  <a:pt x="10886" y="5458"/>
                  <a:pt x="10871" y="5282"/>
                  <a:pt x="10871" y="5186"/>
                </a:cubicBezTo>
                <a:close/>
                <a:moveTo>
                  <a:pt x="6746" y="5419"/>
                </a:moveTo>
                <a:cubicBezTo>
                  <a:pt x="6950" y="5495"/>
                  <a:pt x="7168" y="5528"/>
                  <a:pt x="7374" y="5528"/>
                </a:cubicBezTo>
                <a:cubicBezTo>
                  <a:pt x="7573" y="5528"/>
                  <a:pt x="7777" y="5491"/>
                  <a:pt x="7958" y="5425"/>
                </a:cubicBezTo>
                <a:lnTo>
                  <a:pt x="7958" y="5572"/>
                </a:lnTo>
                <a:cubicBezTo>
                  <a:pt x="7958" y="5733"/>
                  <a:pt x="8052" y="5875"/>
                  <a:pt x="8201" y="5932"/>
                </a:cubicBezTo>
                <a:lnTo>
                  <a:pt x="8315" y="5976"/>
                </a:lnTo>
                <a:cubicBezTo>
                  <a:pt x="8205" y="6090"/>
                  <a:pt x="8091" y="6217"/>
                  <a:pt x="7967" y="6351"/>
                </a:cubicBezTo>
                <a:cubicBezTo>
                  <a:pt x="7796" y="6536"/>
                  <a:pt x="7564" y="6629"/>
                  <a:pt x="7332" y="6629"/>
                </a:cubicBezTo>
                <a:cubicBezTo>
                  <a:pt x="7101" y="6629"/>
                  <a:pt x="6869" y="6536"/>
                  <a:pt x="6698" y="6351"/>
                </a:cubicBezTo>
                <a:cubicBezTo>
                  <a:pt x="6580" y="6217"/>
                  <a:pt x="6465" y="6099"/>
                  <a:pt x="6365" y="5985"/>
                </a:cubicBezTo>
                <a:lnTo>
                  <a:pt x="6499" y="5932"/>
                </a:lnTo>
                <a:cubicBezTo>
                  <a:pt x="6646" y="5875"/>
                  <a:pt x="6746" y="5733"/>
                  <a:pt x="6746" y="5572"/>
                </a:cubicBezTo>
                <a:lnTo>
                  <a:pt x="6746" y="5419"/>
                </a:lnTo>
                <a:close/>
                <a:moveTo>
                  <a:pt x="2201" y="5781"/>
                </a:moveTo>
                <a:cubicBezTo>
                  <a:pt x="2306" y="5899"/>
                  <a:pt x="2430" y="6033"/>
                  <a:pt x="2563" y="6175"/>
                </a:cubicBezTo>
                <a:cubicBezTo>
                  <a:pt x="2781" y="6415"/>
                  <a:pt x="3080" y="6535"/>
                  <a:pt x="3379" y="6535"/>
                </a:cubicBezTo>
                <a:cubicBezTo>
                  <a:pt x="3677" y="6535"/>
                  <a:pt x="3977" y="6415"/>
                  <a:pt x="4198" y="6175"/>
                </a:cubicBezTo>
                <a:cubicBezTo>
                  <a:pt x="4327" y="6033"/>
                  <a:pt x="4445" y="5904"/>
                  <a:pt x="4550" y="5790"/>
                </a:cubicBezTo>
                <a:cubicBezTo>
                  <a:pt x="4625" y="5818"/>
                  <a:pt x="4592" y="5805"/>
                  <a:pt x="4716" y="5852"/>
                </a:cubicBezTo>
                <a:cubicBezTo>
                  <a:pt x="4288" y="6318"/>
                  <a:pt x="4298" y="6309"/>
                  <a:pt x="4265" y="6337"/>
                </a:cubicBezTo>
                <a:cubicBezTo>
                  <a:pt x="4151" y="6389"/>
                  <a:pt x="4008" y="6480"/>
                  <a:pt x="3875" y="6594"/>
                </a:cubicBezTo>
                <a:cubicBezTo>
                  <a:pt x="3706" y="6665"/>
                  <a:pt x="3530" y="6700"/>
                  <a:pt x="3355" y="6700"/>
                </a:cubicBezTo>
                <a:cubicBezTo>
                  <a:pt x="2997" y="6700"/>
                  <a:pt x="2649" y="6555"/>
                  <a:pt x="2396" y="6280"/>
                </a:cubicBezTo>
                <a:cubicBezTo>
                  <a:pt x="2258" y="6132"/>
                  <a:pt x="2131" y="5989"/>
                  <a:pt x="2006" y="5852"/>
                </a:cubicBezTo>
                <a:lnTo>
                  <a:pt x="2201" y="5781"/>
                </a:lnTo>
                <a:close/>
                <a:moveTo>
                  <a:pt x="12507" y="5781"/>
                </a:moveTo>
                <a:lnTo>
                  <a:pt x="12678" y="5847"/>
                </a:lnTo>
                <a:cubicBezTo>
                  <a:pt x="12554" y="5985"/>
                  <a:pt x="12421" y="6127"/>
                  <a:pt x="12283" y="6280"/>
                </a:cubicBezTo>
                <a:cubicBezTo>
                  <a:pt x="12033" y="6553"/>
                  <a:pt x="11681" y="6701"/>
                  <a:pt x="11324" y="6701"/>
                </a:cubicBezTo>
                <a:cubicBezTo>
                  <a:pt x="11165" y="6701"/>
                  <a:pt x="11006" y="6672"/>
                  <a:pt x="10853" y="6612"/>
                </a:cubicBezTo>
                <a:cubicBezTo>
                  <a:pt x="10728" y="6503"/>
                  <a:pt x="10553" y="6379"/>
                  <a:pt x="10401" y="6322"/>
                </a:cubicBezTo>
                <a:cubicBezTo>
                  <a:pt x="10358" y="6280"/>
                  <a:pt x="10011" y="5904"/>
                  <a:pt x="9973" y="5857"/>
                </a:cubicBezTo>
                <a:lnTo>
                  <a:pt x="10153" y="5790"/>
                </a:lnTo>
                <a:cubicBezTo>
                  <a:pt x="10258" y="5904"/>
                  <a:pt x="10377" y="6033"/>
                  <a:pt x="10511" y="6175"/>
                </a:cubicBezTo>
                <a:cubicBezTo>
                  <a:pt x="10729" y="6415"/>
                  <a:pt x="11027" y="6535"/>
                  <a:pt x="11325" y="6535"/>
                </a:cubicBezTo>
                <a:cubicBezTo>
                  <a:pt x="11623" y="6535"/>
                  <a:pt x="11922" y="6415"/>
                  <a:pt x="12141" y="6175"/>
                </a:cubicBezTo>
                <a:cubicBezTo>
                  <a:pt x="12273" y="6033"/>
                  <a:pt x="12397" y="5899"/>
                  <a:pt x="12507" y="5781"/>
                </a:cubicBezTo>
                <a:close/>
                <a:moveTo>
                  <a:pt x="8742" y="6142"/>
                </a:moveTo>
                <a:lnTo>
                  <a:pt x="8918" y="6208"/>
                </a:lnTo>
                <a:cubicBezTo>
                  <a:pt x="8765" y="6379"/>
                  <a:pt x="8600" y="6560"/>
                  <a:pt x="8423" y="6750"/>
                </a:cubicBezTo>
                <a:cubicBezTo>
                  <a:pt x="8129" y="7071"/>
                  <a:pt x="7729" y="7232"/>
                  <a:pt x="7330" y="7232"/>
                </a:cubicBezTo>
                <a:cubicBezTo>
                  <a:pt x="6931" y="7232"/>
                  <a:pt x="6532" y="7071"/>
                  <a:pt x="6237" y="6750"/>
                </a:cubicBezTo>
                <a:cubicBezTo>
                  <a:pt x="6066" y="6565"/>
                  <a:pt x="5904" y="6389"/>
                  <a:pt x="5753" y="6223"/>
                </a:cubicBezTo>
                <a:cubicBezTo>
                  <a:pt x="5757" y="6223"/>
                  <a:pt x="5814" y="6199"/>
                  <a:pt x="5933" y="6151"/>
                </a:cubicBezTo>
                <a:cubicBezTo>
                  <a:pt x="6066" y="6298"/>
                  <a:pt x="6218" y="6460"/>
                  <a:pt x="6384" y="6641"/>
                </a:cubicBezTo>
                <a:cubicBezTo>
                  <a:pt x="6639" y="6919"/>
                  <a:pt x="6986" y="7058"/>
                  <a:pt x="7334" y="7058"/>
                </a:cubicBezTo>
                <a:cubicBezTo>
                  <a:pt x="7681" y="7058"/>
                  <a:pt x="8029" y="6919"/>
                  <a:pt x="8286" y="6641"/>
                </a:cubicBezTo>
                <a:cubicBezTo>
                  <a:pt x="8452" y="6460"/>
                  <a:pt x="8609" y="6289"/>
                  <a:pt x="8742" y="6142"/>
                </a:cubicBezTo>
                <a:close/>
                <a:moveTo>
                  <a:pt x="1579" y="6024"/>
                </a:moveTo>
                <a:cubicBezTo>
                  <a:pt x="1731" y="6189"/>
                  <a:pt x="1902" y="6375"/>
                  <a:pt x="2078" y="6570"/>
                </a:cubicBezTo>
                <a:cubicBezTo>
                  <a:pt x="2406" y="6924"/>
                  <a:pt x="2864" y="7130"/>
                  <a:pt x="3354" y="7130"/>
                </a:cubicBezTo>
                <a:cubicBezTo>
                  <a:pt x="3396" y="7130"/>
                  <a:pt x="3438" y="7129"/>
                  <a:pt x="3480" y="7126"/>
                </a:cubicBezTo>
                <a:lnTo>
                  <a:pt x="3480" y="7126"/>
                </a:lnTo>
                <a:cubicBezTo>
                  <a:pt x="3399" y="7307"/>
                  <a:pt x="3347" y="7520"/>
                  <a:pt x="3347" y="7777"/>
                </a:cubicBezTo>
                <a:lnTo>
                  <a:pt x="3347" y="10135"/>
                </a:lnTo>
                <a:lnTo>
                  <a:pt x="1688" y="10135"/>
                </a:lnTo>
                <a:lnTo>
                  <a:pt x="1688" y="7919"/>
                </a:lnTo>
                <a:cubicBezTo>
                  <a:pt x="1688" y="7801"/>
                  <a:pt x="1593" y="7706"/>
                  <a:pt x="1475" y="7706"/>
                </a:cubicBezTo>
                <a:cubicBezTo>
                  <a:pt x="1356" y="7706"/>
                  <a:pt x="1260" y="7801"/>
                  <a:pt x="1260" y="7919"/>
                </a:cubicBezTo>
                <a:lnTo>
                  <a:pt x="1260" y="10135"/>
                </a:lnTo>
                <a:lnTo>
                  <a:pt x="591" y="10135"/>
                </a:lnTo>
                <a:cubicBezTo>
                  <a:pt x="505" y="10135"/>
                  <a:pt x="433" y="10063"/>
                  <a:pt x="433" y="9977"/>
                </a:cubicBezTo>
                <a:lnTo>
                  <a:pt x="433" y="7092"/>
                </a:lnTo>
                <a:cubicBezTo>
                  <a:pt x="433" y="6503"/>
                  <a:pt x="923" y="6275"/>
                  <a:pt x="966" y="6256"/>
                </a:cubicBezTo>
                <a:lnTo>
                  <a:pt x="1579" y="6024"/>
                </a:lnTo>
                <a:close/>
                <a:moveTo>
                  <a:pt x="7354" y="0"/>
                </a:moveTo>
                <a:cubicBezTo>
                  <a:pt x="6313" y="0"/>
                  <a:pt x="5439" y="719"/>
                  <a:pt x="5196" y="1683"/>
                </a:cubicBezTo>
                <a:cubicBezTo>
                  <a:pt x="4826" y="932"/>
                  <a:pt x="4259" y="599"/>
                  <a:pt x="3698" y="599"/>
                </a:cubicBezTo>
                <a:cubicBezTo>
                  <a:pt x="3574" y="599"/>
                  <a:pt x="3450" y="615"/>
                  <a:pt x="3328" y="647"/>
                </a:cubicBezTo>
                <a:cubicBezTo>
                  <a:pt x="3207" y="616"/>
                  <a:pt x="3083" y="600"/>
                  <a:pt x="2958" y="600"/>
                </a:cubicBezTo>
                <a:cubicBezTo>
                  <a:pt x="2344" y="600"/>
                  <a:pt x="1716" y="993"/>
                  <a:pt x="1341" y="1945"/>
                </a:cubicBezTo>
                <a:cubicBezTo>
                  <a:pt x="951" y="2948"/>
                  <a:pt x="1146" y="3804"/>
                  <a:pt x="1332" y="4635"/>
                </a:cubicBezTo>
                <a:lnTo>
                  <a:pt x="1341" y="4692"/>
                </a:lnTo>
                <a:cubicBezTo>
                  <a:pt x="1403" y="4963"/>
                  <a:pt x="1641" y="5149"/>
                  <a:pt x="1916" y="5149"/>
                </a:cubicBezTo>
                <a:lnTo>
                  <a:pt x="2468" y="5149"/>
                </a:lnTo>
                <a:lnTo>
                  <a:pt x="2468" y="5215"/>
                </a:lnTo>
                <a:lnTo>
                  <a:pt x="1560" y="5567"/>
                </a:lnTo>
                <a:lnTo>
                  <a:pt x="804" y="5857"/>
                </a:lnTo>
                <a:lnTo>
                  <a:pt x="799" y="5862"/>
                </a:lnTo>
                <a:cubicBezTo>
                  <a:pt x="771" y="5871"/>
                  <a:pt x="1" y="6199"/>
                  <a:pt x="1" y="7092"/>
                </a:cubicBezTo>
                <a:lnTo>
                  <a:pt x="1" y="9977"/>
                </a:lnTo>
                <a:cubicBezTo>
                  <a:pt x="1" y="10301"/>
                  <a:pt x="267" y="10563"/>
                  <a:pt x="591" y="10563"/>
                </a:cubicBezTo>
                <a:lnTo>
                  <a:pt x="3347" y="10563"/>
                </a:lnTo>
                <a:lnTo>
                  <a:pt x="3347" y="11252"/>
                </a:lnTo>
                <a:cubicBezTo>
                  <a:pt x="3347" y="11618"/>
                  <a:pt x="3642" y="11912"/>
                  <a:pt x="4008" y="11912"/>
                </a:cubicBezTo>
                <a:lnTo>
                  <a:pt x="6836" y="11912"/>
                </a:lnTo>
                <a:cubicBezTo>
                  <a:pt x="6955" y="11912"/>
                  <a:pt x="7050" y="11817"/>
                  <a:pt x="7050" y="11699"/>
                </a:cubicBezTo>
                <a:cubicBezTo>
                  <a:pt x="7050" y="11579"/>
                  <a:pt x="6955" y="11484"/>
                  <a:pt x="6836" y="11484"/>
                </a:cubicBezTo>
                <a:lnTo>
                  <a:pt x="5292" y="11484"/>
                </a:lnTo>
                <a:lnTo>
                  <a:pt x="5292" y="8770"/>
                </a:lnTo>
                <a:cubicBezTo>
                  <a:pt x="5292" y="8652"/>
                  <a:pt x="5196" y="8556"/>
                  <a:pt x="5077" y="8556"/>
                </a:cubicBezTo>
                <a:cubicBezTo>
                  <a:pt x="4959" y="8556"/>
                  <a:pt x="4858" y="8652"/>
                  <a:pt x="4858" y="8770"/>
                </a:cubicBezTo>
                <a:lnTo>
                  <a:pt x="4858" y="11484"/>
                </a:lnTo>
                <a:lnTo>
                  <a:pt x="4008" y="11484"/>
                </a:lnTo>
                <a:cubicBezTo>
                  <a:pt x="3879" y="11484"/>
                  <a:pt x="3774" y="11379"/>
                  <a:pt x="3774" y="11252"/>
                </a:cubicBezTo>
                <a:lnTo>
                  <a:pt x="3774" y="7777"/>
                </a:lnTo>
                <a:cubicBezTo>
                  <a:pt x="3774" y="7454"/>
                  <a:pt x="3894" y="7164"/>
                  <a:pt x="4141" y="6936"/>
                </a:cubicBezTo>
                <a:cubicBezTo>
                  <a:pt x="4369" y="6726"/>
                  <a:pt x="4459" y="6722"/>
                  <a:pt x="5325" y="6389"/>
                </a:cubicBezTo>
                <a:cubicBezTo>
                  <a:pt x="5505" y="6594"/>
                  <a:pt x="5705" y="6812"/>
                  <a:pt x="5919" y="7040"/>
                </a:cubicBezTo>
                <a:cubicBezTo>
                  <a:pt x="6299" y="7453"/>
                  <a:pt x="6815" y="7660"/>
                  <a:pt x="7330" y="7660"/>
                </a:cubicBezTo>
                <a:cubicBezTo>
                  <a:pt x="7846" y="7660"/>
                  <a:pt x="8362" y="7453"/>
                  <a:pt x="8742" y="7040"/>
                </a:cubicBezTo>
                <a:cubicBezTo>
                  <a:pt x="8960" y="6803"/>
                  <a:pt x="9164" y="6584"/>
                  <a:pt x="9350" y="6379"/>
                </a:cubicBezTo>
                <a:lnTo>
                  <a:pt x="10201" y="6708"/>
                </a:lnTo>
                <a:cubicBezTo>
                  <a:pt x="10647" y="6879"/>
                  <a:pt x="10928" y="7316"/>
                  <a:pt x="10928" y="7777"/>
                </a:cubicBezTo>
                <a:lnTo>
                  <a:pt x="10928" y="11252"/>
                </a:lnTo>
                <a:cubicBezTo>
                  <a:pt x="10928" y="11379"/>
                  <a:pt x="10824" y="11484"/>
                  <a:pt x="10695" y="11484"/>
                </a:cubicBezTo>
                <a:lnTo>
                  <a:pt x="9844" y="11484"/>
                </a:lnTo>
                <a:lnTo>
                  <a:pt x="9844" y="8770"/>
                </a:lnTo>
                <a:cubicBezTo>
                  <a:pt x="9844" y="8652"/>
                  <a:pt x="9750" y="8556"/>
                  <a:pt x="9631" y="8556"/>
                </a:cubicBezTo>
                <a:cubicBezTo>
                  <a:pt x="9512" y="8556"/>
                  <a:pt x="9412" y="8652"/>
                  <a:pt x="9412" y="8770"/>
                </a:cubicBezTo>
                <a:lnTo>
                  <a:pt x="9412" y="11484"/>
                </a:lnTo>
                <a:lnTo>
                  <a:pt x="7839" y="11484"/>
                </a:lnTo>
                <a:cubicBezTo>
                  <a:pt x="7720" y="11484"/>
                  <a:pt x="7624" y="11579"/>
                  <a:pt x="7624" y="11699"/>
                </a:cubicBezTo>
                <a:cubicBezTo>
                  <a:pt x="7624" y="11817"/>
                  <a:pt x="7720" y="11912"/>
                  <a:pt x="7839" y="11912"/>
                </a:cubicBezTo>
                <a:lnTo>
                  <a:pt x="10695" y="11912"/>
                </a:lnTo>
                <a:cubicBezTo>
                  <a:pt x="11062" y="11912"/>
                  <a:pt x="11360" y="11618"/>
                  <a:pt x="11360" y="11252"/>
                </a:cubicBezTo>
                <a:lnTo>
                  <a:pt x="11360" y="10563"/>
                </a:lnTo>
                <a:lnTo>
                  <a:pt x="14113" y="10563"/>
                </a:lnTo>
                <a:cubicBezTo>
                  <a:pt x="14440" y="10563"/>
                  <a:pt x="14703" y="10301"/>
                  <a:pt x="14703" y="9977"/>
                </a:cubicBezTo>
                <a:lnTo>
                  <a:pt x="14703" y="8885"/>
                </a:lnTo>
                <a:cubicBezTo>
                  <a:pt x="14703" y="8766"/>
                  <a:pt x="14607" y="8670"/>
                  <a:pt x="14488" y="8670"/>
                </a:cubicBezTo>
                <a:cubicBezTo>
                  <a:pt x="14370" y="8670"/>
                  <a:pt x="14269" y="8766"/>
                  <a:pt x="14269" y="8885"/>
                </a:cubicBezTo>
                <a:lnTo>
                  <a:pt x="14269" y="9977"/>
                </a:lnTo>
                <a:cubicBezTo>
                  <a:pt x="14269" y="10063"/>
                  <a:pt x="14203" y="10135"/>
                  <a:pt x="14113" y="10135"/>
                </a:cubicBezTo>
                <a:lnTo>
                  <a:pt x="13442" y="10135"/>
                </a:lnTo>
                <a:lnTo>
                  <a:pt x="13442" y="7919"/>
                </a:lnTo>
                <a:cubicBezTo>
                  <a:pt x="13442" y="7801"/>
                  <a:pt x="13348" y="7706"/>
                  <a:pt x="13229" y="7706"/>
                </a:cubicBezTo>
                <a:cubicBezTo>
                  <a:pt x="13110" y="7706"/>
                  <a:pt x="13014" y="7801"/>
                  <a:pt x="13014" y="7919"/>
                </a:cubicBezTo>
                <a:lnTo>
                  <a:pt x="13014" y="10135"/>
                </a:lnTo>
                <a:lnTo>
                  <a:pt x="11360" y="10135"/>
                </a:lnTo>
                <a:lnTo>
                  <a:pt x="11360" y="7777"/>
                </a:lnTo>
                <a:cubicBezTo>
                  <a:pt x="11360" y="7520"/>
                  <a:pt x="11309" y="7307"/>
                  <a:pt x="11228" y="7130"/>
                </a:cubicBezTo>
                <a:lnTo>
                  <a:pt x="11228" y="7130"/>
                </a:lnTo>
                <a:cubicBezTo>
                  <a:pt x="11255" y="7131"/>
                  <a:pt x="11283" y="7132"/>
                  <a:pt x="11310" y="7132"/>
                </a:cubicBezTo>
                <a:cubicBezTo>
                  <a:pt x="11799" y="7132"/>
                  <a:pt x="12269" y="6930"/>
                  <a:pt x="12602" y="6570"/>
                </a:cubicBezTo>
                <a:cubicBezTo>
                  <a:pt x="12782" y="6375"/>
                  <a:pt x="12953" y="6189"/>
                  <a:pt x="13110" y="6013"/>
                </a:cubicBezTo>
                <a:lnTo>
                  <a:pt x="13742" y="6256"/>
                </a:lnTo>
                <a:cubicBezTo>
                  <a:pt x="13780" y="6275"/>
                  <a:pt x="14269" y="6503"/>
                  <a:pt x="14269" y="7092"/>
                </a:cubicBezTo>
                <a:lnTo>
                  <a:pt x="14269" y="7882"/>
                </a:lnTo>
                <a:cubicBezTo>
                  <a:pt x="14269" y="8000"/>
                  <a:pt x="14370" y="8095"/>
                  <a:pt x="14488" y="8095"/>
                </a:cubicBezTo>
                <a:cubicBezTo>
                  <a:pt x="14607" y="8095"/>
                  <a:pt x="14703" y="8000"/>
                  <a:pt x="14703" y="7882"/>
                </a:cubicBezTo>
                <a:lnTo>
                  <a:pt x="14703" y="7092"/>
                </a:lnTo>
                <a:cubicBezTo>
                  <a:pt x="14703" y="6199"/>
                  <a:pt x="13937" y="5871"/>
                  <a:pt x="13904" y="5862"/>
                </a:cubicBezTo>
                <a:cubicBezTo>
                  <a:pt x="13904" y="5857"/>
                  <a:pt x="13899" y="5857"/>
                  <a:pt x="13899" y="5857"/>
                </a:cubicBezTo>
                <a:lnTo>
                  <a:pt x="12792" y="5429"/>
                </a:lnTo>
                <a:lnTo>
                  <a:pt x="12944" y="5429"/>
                </a:lnTo>
                <a:cubicBezTo>
                  <a:pt x="13352" y="5429"/>
                  <a:pt x="13705" y="5182"/>
                  <a:pt x="13837" y="4797"/>
                </a:cubicBezTo>
                <a:cubicBezTo>
                  <a:pt x="13966" y="4445"/>
                  <a:pt x="13876" y="4060"/>
                  <a:pt x="13613" y="3804"/>
                </a:cubicBezTo>
                <a:cubicBezTo>
                  <a:pt x="13661" y="3651"/>
                  <a:pt x="13657" y="3490"/>
                  <a:pt x="13600" y="3337"/>
                </a:cubicBezTo>
                <a:cubicBezTo>
                  <a:pt x="13543" y="3185"/>
                  <a:pt x="13433" y="3062"/>
                  <a:pt x="13295" y="2981"/>
                </a:cubicBezTo>
                <a:lnTo>
                  <a:pt x="13295" y="2567"/>
                </a:lnTo>
                <a:cubicBezTo>
                  <a:pt x="13295" y="1474"/>
                  <a:pt x="12406" y="599"/>
                  <a:pt x="11360" y="599"/>
                </a:cubicBezTo>
                <a:cubicBezTo>
                  <a:pt x="10529" y="610"/>
                  <a:pt x="9820" y="1147"/>
                  <a:pt x="9550" y="1893"/>
                </a:cubicBezTo>
                <a:cubicBezTo>
                  <a:pt x="9393" y="823"/>
                  <a:pt x="8466" y="0"/>
                  <a:pt x="7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92" name="Google Shape;6092;p61"/>
          <p:cNvSpPr/>
          <p:nvPr/>
        </p:nvSpPr>
        <p:spPr>
          <a:xfrm>
            <a:off x="4815813" y="3237025"/>
            <a:ext cx="172550" cy="366800"/>
          </a:xfrm>
          <a:custGeom>
            <a:avLst/>
            <a:gdLst/>
            <a:ahLst/>
            <a:cxnLst/>
            <a:rect l="l" t="t" r="r" b="b"/>
            <a:pathLst>
              <a:path w="6902" h="14672" extrusionOk="0">
                <a:moveTo>
                  <a:pt x="2807" y="434"/>
                </a:moveTo>
                <a:cubicBezTo>
                  <a:pt x="2908" y="434"/>
                  <a:pt x="3016" y="446"/>
                  <a:pt x="3133" y="469"/>
                </a:cubicBezTo>
                <a:cubicBezTo>
                  <a:pt x="2905" y="649"/>
                  <a:pt x="2728" y="854"/>
                  <a:pt x="2567" y="1083"/>
                </a:cubicBezTo>
                <a:cubicBezTo>
                  <a:pt x="2381" y="1039"/>
                  <a:pt x="2192" y="1011"/>
                  <a:pt x="2002" y="991"/>
                </a:cubicBezTo>
                <a:cubicBezTo>
                  <a:pt x="2181" y="596"/>
                  <a:pt x="2439" y="434"/>
                  <a:pt x="2807" y="434"/>
                </a:cubicBezTo>
                <a:close/>
                <a:moveTo>
                  <a:pt x="4323" y="433"/>
                </a:moveTo>
                <a:cubicBezTo>
                  <a:pt x="4482" y="433"/>
                  <a:pt x="4608" y="475"/>
                  <a:pt x="4678" y="545"/>
                </a:cubicBezTo>
                <a:cubicBezTo>
                  <a:pt x="4772" y="635"/>
                  <a:pt x="4825" y="787"/>
                  <a:pt x="4844" y="997"/>
                </a:cubicBezTo>
                <a:cubicBezTo>
                  <a:pt x="4345" y="1044"/>
                  <a:pt x="3869" y="1177"/>
                  <a:pt x="3437" y="1381"/>
                </a:cubicBezTo>
                <a:cubicBezTo>
                  <a:pt x="3318" y="1324"/>
                  <a:pt x="3166" y="1263"/>
                  <a:pt x="3009" y="1206"/>
                </a:cubicBezTo>
                <a:cubicBezTo>
                  <a:pt x="3459" y="638"/>
                  <a:pt x="3973" y="433"/>
                  <a:pt x="4323" y="433"/>
                </a:cubicBezTo>
                <a:close/>
                <a:moveTo>
                  <a:pt x="1650" y="1410"/>
                </a:moveTo>
                <a:cubicBezTo>
                  <a:pt x="2083" y="1410"/>
                  <a:pt x="2524" y="1486"/>
                  <a:pt x="2962" y="1647"/>
                </a:cubicBezTo>
                <a:cubicBezTo>
                  <a:pt x="2324" y="2057"/>
                  <a:pt x="1806" y="2636"/>
                  <a:pt x="1469" y="3321"/>
                </a:cubicBezTo>
                <a:lnTo>
                  <a:pt x="1469" y="1586"/>
                </a:lnTo>
                <a:cubicBezTo>
                  <a:pt x="1469" y="1486"/>
                  <a:pt x="1550" y="1410"/>
                  <a:pt x="1650" y="1410"/>
                </a:cubicBezTo>
                <a:close/>
                <a:moveTo>
                  <a:pt x="4083" y="6615"/>
                </a:moveTo>
                <a:cubicBezTo>
                  <a:pt x="3945" y="6828"/>
                  <a:pt x="3704" y="6962"/>
                  <a:pt x="3437" y="6962"/>
                </a:cubicBezTo>
                <a:cubicBezTo>
                  <a:pt x="3175" y="6962"/>
                  <a:pt x="2938" y="6828"/>
                  <a:pt x="2796" y="6615"/>
                </a:cubicBezTo>
                <a:close/>
                <a:moveTo>
                  <a:pt x="5602" y="8014"/>
                </a:moveTo>
                <a:cubicBezTo>
                  <a:pt x="5863" y="8014"/>
                  <a:pt x="6130" y="8091"/>
                  <a:pt x="6369" y="8259"/>
                </a:cubicBezTo>
                <a:cubicBezTo>
                  <a:pt x="6374" y="8259"/>
                  <a:pt x="6374" y="8264"/>
                  <a:pt x="6374" y="8269"/>
                </a:cubicBezTo>
                <a:cubicBezTo>
                  <a:pt x="6446" y="9088"/>
                  <a:pt x="5788" y="9734"/>
                  <a:pt x="5036" y="9734"/>
                </a:cubicBezTo>
                <a:cubicBezTo>
                  <a:pt x="4851" y="9734"/>
                  <a:pt x="4660" y="9695"/>
                  <a:pt x="4474" y="9610"/>
                </a:cubicBezTo>
                <a:lnTo>
                  <a:pt x="5733" y="8882"/>
                </a:lnTo>
                <a:cubicBezTo>
                  <a:pt x="5832" y="8825"/>
                  <a:pt x="5871" y="8691"/>
                  <a:pt x="5808" y="8588"/>
                </a:cubicBezTo>
                <a:cubicBezTo>
                  <a:pt x="5770" y="8520"/>
                  <a:pt x="5698" y="8481"/>
                  <a:pt x="5623" y="8481"/>
                </a:cubicBezTo>
                <a:cubicBezTo>
                  <a:pt x="5586" y="8481"/>
                  <a:pt x="5549" y="8491"/>
                  <a:pt x="5514" y="8511"/>
                </a:cubicBezTo>
                <a:lnTo>
                  <a:pt x="4259" y="9233"/>
                </a:lnTo>
                <a:cubicBezTo>
                  <a:pt x="4331" y="8494"/>
                  <a:pt x="4950" y="8014"/>
                  <a:pt x="5602" y="8014"/>
                </a:cubicBezTo>
                <a:close/>
                <a:moveTo>
                  <a:pt x="2825" y="1"/>
                </a:moveTo>
                <a:cubicBezTo>
                  <a:pt x="2247" y="1"/>
                  <a:pt x="1783" y="306"/>
                  <a:pt x="1541" y="987"/>
                </a:cubicBezTo>
                <a:cubicBezTo>
                  <a:pt x="1256" y="1039"/>
                  <a:pt x="1041" y="1287"/>
                  <a:pt x="1041" y="1586"/>
                </a:cubicBezTo>
                <a:lnTo>
                  <a:pt x="1041" y="5165"/>
                </a:lnTo>
                <a:cubicBezTo>
                  <a:pt x="1041" y="5907"/>
                  <a:pt x="1598" y="6515"/>
                  <a:pt x="2311" y="6605"/>
                </a:cubicBezTo>
                <a:cubicBezTo>
                  <a:pt x="2458" y="7004"/>
                  <a:pt x="2809" y="7294"/>
                  <a:pt x="3223" y="7370"/>
                </a:cubicBezTo>
                <a:lnTo>
                  <a:pt x="3223" y="7989"/>
                </a:lnTo>
                <a:lnTo>
                  <a:pt x="2809" y="7746"/>
                </a:lnTo>
                <a:cubicBezTo>
                  <a:pt x="2776" y="7725"/>
                  <a:pt x="2738" y="7715"/>
                  <a:pt x="2701" y="7715"/>
                </a:cubicBezTo>
                <a:cubicBezTo>
                  <a:pt x="2628" y="7715"/>
                  <a:pt x="2556" y="7753"/>
                  <a:pt x="2515" y="7822"/>
                </a:cubicBezTo>
                <a:cubicBezTo>
                  <a:pt x="2458" y="7921"/>
                  <a:pt x="2491" y="8055"/>
                  <a:pt x="2591" y="8112"/>
                </a:cubicBezTo>
                <a:lnTo>
                  <a:pt x="3223" y="8487"/>
                </a:lnTo>
                <a:lnTo>
                  <a:pt x="3223" y="10365"/>
                </a:lnTo>
                <a:lnTo>
                  <a:pt x="3037" y="10255"/>
                </a:lnTo>
                <a:cubicBezTo>
                  <a:pt x="3085" y="9586"/>
                  <a:pt x="2743" y="8934"/>
                  <a:pt x="2158" y="8597"/>
                </a:cubicBezTo>
                <a:cubicBezTo>
                  <a:pt x="2124" y="8578"/>
                  <a:pt x="2087" y="8569"/>
                  <a:pt x="2051" y="8569"/>
                </a:cubicBezTo>
                <a:cubicBezTo>
                  <a:pt x="1977" y="8569"/>
                  <a:pt x="1905" y="8607"/>
                  <a:pt x="1864" y="8678"/>
                </a:cubicBezTo>
                <a:cubicBezTo>
                  <a:pt x="1802" y="8777"/>
                  <a:pt x="1840" y="8910"/>
                  <a:pt x="1940" y="8967"/>
                </a:cubicBezTo>
                <a:cubicBezTo>
                  <a:pt x="2320" y="9191"/>
                  <a:pt x="2567" y="9581"/>
                  <a:pt x="2605" y="10009"/>
                </a:cubicBezTo>
                <a:lnTo>
                  <a:pt x="1350" y="9281"/>
                </a:lnTo>
                <a:cubicBezTo>
                  <a:pt x="1316" y="9262"/>
                  <a:pt x="1279" y="9253"/>
                  <a:pt x="1242" y="9253"/>
                </a:cubicBezTo>
                <a:cubicBezTo>
                  <a:pt x="1167" y="9253"/>
                  <a:pt x="1094" y="9291"/>
                  <a:pt x="1056" y="9362"/>
                </a:cubicBezTo>
                <a:cubicBezTo>
                  <a:pt x="999" y="9467"/>
                  <a:pt x="1032" y="9595"/>
                  <a:pt x="1137" y="9656"/>
                </a:cubicBezTo>
                <a:lnTo>
                  <a:pt x="2392" y="10380"/>
                </a:lnTo>
                <a:cubicBezTo>
                  <a:pt x="2214" y="10462"/>
                  <a:pt x="2021" y="10503"/>
                  <a:pt x="1827" y="10503"/>
                </a:cubicBezTo>
                <a:cubicBezTo>
                  <a:pt x="1595" y="10503"/>
                  <a:pt x="1363" y="10444"/>
                  <a:pt x="1155" y="10323"/>
                </a:cubicBezTo>
                <a:cubicBezTo>
                  <a:pt x="703" y="10066"/>
                  <a:pt x="442" y="9562"/>
                  <a:pt x="490" y="9039"/>
                </a:cubicBezTo>
                <a:cubicBezTo>
                  <a:pt x="490" y="9039"/>
                  <a:pt x="490" y="9034"/>
                  <a:pt x="495" y="9034"/>
                </a:cubicBezTo>
                <a:cubicBezTo>
                  <a:pt x="666" y="8910"/>
                  <a:pt x="870" y="8829"/>
                  <a:pt x="1080" y="8801"/>
                </a:cubicBezTo>
                <a:cubicBezTo>
                  <a:pt x="1194" y="8787"/>
                  <a:pt x="1274" y="8678"/>
                  <a:pt x="1260" y="8559"/>
                </a:cubicBezTo>
                <a:cubicBezTo>
                  <a:pt x="1243" y="8452"/>
                  <a:pt x="1151" y="8375"/>
                  <a:pt x="1049" y="8375"/>
                </a:cubicBezTo>
                <a:cubicBezTo>
                  <a:pt x="1039" y="8375"/>
                  <a:pt x="1028" y="8376"/>
                  <a:pt x="1017" y="8378"/>
                </a:cubicBezTo>
                <a:cubicBezTo>
                  <a:pt x="742" y="8416"/>
                  <a:pt x="475" y="8520"/>
                  <a:pt x="247" y="8682"/>
                </a:cubicBezTo>
                <a:cubicBezTo>
                  <a:pt x="143" y="8754"/>
                  <a:pt x="71" y="8873"/>
                  <a:pt x="62" y="9000"/>
                </a:cubicBezTo>
                <a:cubicBezTo>
                  <a:pt x="1" y="9689"/>
                  <a:pt x="347" y="10351"/>
                  <a:pt x="942" y="10698"/>
                </a:cubicBezTo>
                <a:cubicBezTo>
                  <a:pt x="1216" y="10855"/>
                  <a:pt x="1522" y="10933"/>
                  <a:pt x="1827" y="10933"/>
                </a:cubicBezTo>
                <a:cubicBezTo>
                  <a:pt x="2176" y="10933"/>
                  <a:pt x="2525" y="10831"/>
                  <a:pt x="2824" y="10631"/>
                </a:cubicBezTo>
                <a:lnTo>
                  <a:pt x="3223" y="10859"/>
                </a:lnTo>
                <a:lnTo>
                  <a:pt x="3223" y="14458"/>
                </a:lnTo>
                <a:cubicBezTo>
                  <a:pt x="3223" y="14576"/>
                  <a:pt x="3318" y="14671"/>
                  <a:pt x="3437" y="14671"/>
                </a:cubicBezTo>
                <a:cubicBezTo>
                  <a:pt x="3555" y="14671"/>
                  <a:pt x="3651" y="14576"/>
                  <a:pt x="3651" y="14458"/>
                </a:cubicBezTo>
                <a:lnTo>
                  <a:pt x="3651" y="12907"/>
                </a:lnTo>
                <a:lnTo>
                  <a:pt x="4302" y="12357"/>
                </a:lnTo>
                <a:cubicBezTo>
                  <a:pt x="4393" y="12280"/>
                  <a:pt x="4402" y="12142"/>
                  <a:pt x="4325" y="12052"/>
                </a:cubicBezTo>
                <a:cubicBezTo>
                  <a:pt x="4284" y="12002"/>
                  <a:pt x="4223" y="11977"/>
                  <a:pt x="4163" y="11977"/>
                </a:cubicBezTo>
                <a:cubicBezTo>
                  <a:pt x="4113" y="11977"/>
                  <a:pt x="4062" y="11994"/>
                  <a:pt x="4022" y="12028"/>
                </a:cubicBezTo>
                <a:lnTo>
                  <a:pt x="3656" y="12347"/>
                </a:lnTo>
                <a:lnTo>
                  <a:pt x="3656" y="10080"/>
                </a:lnTo>
                <a:lnTo>
                  <a:pt x="4046" y="9856"/>
                </a:lnTo>
                <a:cubicBezTo>
                  <a:pt x="4359" y="10068"/>
                  <a:pt x="4699" y="10164"/>
                  <a:pt x="5031" y="10164"/>
                </a:cubicBezTo>
                <a:cubicBezTo>
                  <a:pt x="6005" y="10164"/>
                  <a:pt x="6901" y="9337"/>
                  <a:pt x="6802" y="8230"/>
                </a:cubicBezTo>
                <a:cubicBezTo>
                  <a:pt x="6793" y="8098"/>
                  <a:pt x="6727" y="7984"/>
                  <a:pt x="6617" y="7908"/>
                </a:cubicBezTo>
                <a:cubicBezTo>
                  <a:pt x="6298" y="7684"/>
                  <a:pt x="5948" y="7583"/>
                  <a:pt x="5606" y="7583"/>
                </a:cubicBezTo>
                <a:cubicBezTo>
                  <a:pt x="4643" y="7583"/>
                  <a:pt x="3749" y="8384"/>
                  <a:pt x="3827" y="9485"/>
                </a:cubicBezTo>
                <a:lnTo>
                  <a:pt x="3656" y="9586"/>
                </a:lnTo>
                <a:lnTo>
                  <a:pt x="3656" y="7375"/>
                </a:lnTo>
                <a:cubicBezTo>
                  <a:pt x="4093" y="7294"/>
                  <a:pt x="4459" y="6971"/>
                  <a:pt x="4588" y="6539"/>
                </a:cubicBezTo>
                <a:cubicBezTo>
                  <a:pt x="5310" y="6315"/>
                  <a:pt x="5837" y="5640"/>
                  <a:pt x="5837" y="4847"/>
                </a:cubicBezTo>
                <a:lnTo>
                  <a:pt x="5837" y="4299"/>
                </a:lnTo>
                <a:cubicBezTo>
                  <a:pt x="5837" y="4181"/>
                  <a:pt x="5737" y="4086"/>
                  <a:pt x="5623" y="4086"/>
                </a:cubicBezTo>
                <a:cubicBezTo>
                  <a:pt x="5505" y="4086"/>
                  <a:pt x="5404" y="4181"/>
                  <a:pt x="5404" y="4299"/>
                </a:cubicBezTo>
                <a:lnTo>
                  <a:pt x="5404" y="4847"/>
                </a:lnTo>
                <a:cubicBezTo>
                  <a:pt x="5404" y="5484"/>
                  <a:pt x="4963" y="6016"/>
                  <a:pt x="4369" y="6153"/>
                </a:cubicBezTo>
                <a:lnTo>
                  <a:pt x="4364" y="6153"/>
                </a:lnTo>
                <a:cubicBezTo>
                  <a:pt x="4227" y="6184"/>
                  <a:pt x="4200" y="6188"/>
                  <a:pt x="3602" y="6188"/>
                </a:cubicBezTo>
                <a:cubicBezTo>
                  <a:pt x="3350" y="6188"/>
                  <a:pt x="2997" y="6187"/>
                  <a:pt x="2491" y="6187"/>
                </a:cubicBezTo>
                <a:lnTo>
                  <a:pt x="2477" y="6187"/>
                </a:lnTo>
                <a:cubicBezTo>
                  <a:pt x="1921" y="6177"/>
                  <a:pt x="1469" y="5725"/>
                  <a:pt x="1469" y="5165"/>
                </a:cubicBezTo>
                <a:cubicBezTo>
                  <a:pt x="1469" y="3117"/>
                  <a:pt x="3151" y="1410"/>
                  <a:pt x="5229" y="1410"/>
                </a:cubicBezTo>
                <a:cubicBezTo>
                  <a:pt x="5329" y="1410"/>
                  <a:pt x="5404" y="1486"/>
                  <a:pt x="5404" y="1586"/>
                </a:cubicBezTo>
                <a:lnTo>
                  <a:pt x="5404" y="3297"/>
                </a:lnTo>
                <a:cubicBezTo>
                  <a:pt x="5404" y="3415"/>
                  <a:pt x="5505" y="3511"/>
                  <a:pt x="5623" y="3511"/>
                </a:cubicBezTo>
                <a:cubicBezTo>
                  <a:pt x="5737" y="3511"/>
                  <a:pt x="5837" y="3415"/>
                  <a:pt x="5837" y="3297"/>
                </a:cubicBezTo>
                <a:lnTo>
                  <a:pt x="5837" y="1586"/>
                </a:lnTo>
                <a:cubicBezTo>
                  <a:pt x="5837" y="1267"/>
                  <a:pt x="5590" y="1006"/>
                  <a:pt x="5277" y="982"/>
                </a:cubicBezTo>
                <a:cubicBezTo>
                  <a:pt x="5248" y="655"/>
                  <a:pt x="5152" y="407"/>
                  <a:pt x="4981" y="241"/>
                </a:cubicBezTo>
                <a:cubicBezTo>
                  <a:pt x="4810" y="72"/>
                  <a:pt x="4577" y="7"/>
                  <a:pt x="4335" y="7"/>
                </a:cubicBezTo>
                <a:cubicBezTo>
                  <a:pt x="4092" y="7"/>
                  <a:pt x="3839" y="72"/>
                  <a:pt x="3627" y="164"/>
                </a:cubicBezTo>
                <a:cubicBezTo>
                  <a:pt x="3344" y="57"/>
                  <a:pt x="3074" y="1"/>
                  <a:pt x="2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6093" name="Google Shape;6093;p61"/>
          <p:cNvGrpSpPr/>
          <p:nvPr/>
        </p:nvGrpSpPr>
        <p:grpSpPr>
          <a:xfrm>
            <a:off x="4094188" y="3236275"/>
            <a:ext cx="367550" cy="367550"/>
            <a:chOff x="4094188" y="3236275"/>
            <a:chExt cx="367550" cy="367550"/>
          </a:xfrm>
        </p:grpSpPr>
        <p:sp>
          <p:nvSpPr>
            <p:cNvPr id="6094" name="Google Shape;6094;p61"/>
            <p:cNvSpPr/>
            <p:nvPr/>
          </p:nvSpPr>
          <p:spPr>
            <a:xfrm>
              <a:off x="4236638" y="3410175"/>
              <a:ext cx="54200" cy="48775"/>
            </a:xfrm>
            <a:custGeom>
              <a:avLst/>
              <a:gdLst/>
              <a:ahLst/>
              <a:cxnLst/>
              <a:rect l="l" t="t" r="r" b="b"/>
              <a:pathLst>
                <a:path w="2168" h="1951" extrusionOk="0">
                  <a:moveTo>
                    <a:pt x="1072" y="433"/>
                  </a:moveTo>
                  <a:cubicBezTo>
                    <a:pt x="1199" y="433"/>
                    <a:pt x="1325" y="476"/>
                    <a:pt x="1426" y="563"/>
                  </a:cubicBezTo>
                  <a:lnTo>
                    <a:pt x="1483" y="620"/>
                  </a:lnTo>
                  <a:cubicBezTo>
                    <a:pt x="1669" y="834"/>
                    <a:pt x="1654" y="1157"/>
                    <a:pt x="1455" y="1361"/>
                  </a:cubicBezTo>
                  <a:cubicBezTo>
                    <a:pt x="1348" y="1469"/>
                    <a:pt x="1209" y="1522"/>
                    <a:pt x="1070" y="1522"/>
                  </a:cubicBezTo>
                  <a:cubicBezTo>
                    <a:pt x="931" y="1522"/>
                    <a:pt x="792" y="1469"/>
                    <a:pt x="685" y="1361"/>
                  </a:cubicBezTo>
                  <a:cubicBezTo>
                    <a:pt x="471" y="1148"/>
                    <a:pt x="471" y="806"/>
                    <a:pt x="685" y="591"/>
                  </a:cubicBezTo>
                  <a:cubicBezTo>
                    <a:pt x="790" y="486"/>
                    <a:pt x="931" y="433"/>
                    <a:pt x="1072" y="433"/>
                  </a:cubicBezTo>
                  <a:close/>
                  <a:moveTo>
                    <a:pt x="1072" y="0"/>
                  </a:moveTo>
                  <a:cubicBezTo>
                    <a:pt x="820" y="0"/>
                    <a:pt x="569" y="97"/>
                    <a:pt x="381" y="288"/>
                  </a:cubicBezTo>
                  <a:cubicBezTo>
                    <a:pt x="0" y="668"/>
                    <a:pt x="0" y="1286"/>
                    <a:pt x="381" y="1666"/>
                  </a:cubicBezTo>
                  <a:cubicBezTo>
                    <a:pt x="571" y="1856"/>
                    <a:pt x="821" y="1951"/>
                    <a:pt x="1070" y="1951"/>
                  </a:cubicBezTo>
                  <a:cubicBezTo>
                    <a:pt x="1320" y="1951"/>
                    <a:pt x="1569" y="1856"/>
                    <a:pt x="1759" y="1666"/>
                  </a:cubicBezTo>
                  <a:cubicBezTo>
                    <a:pt x="2168" y="1258"/>
                    <a:pt x="2121" y="602"/>
                    <a:pt x="1717" y="245"/>
                  </a:cubicBezTo>
                  <a:cubicBezTo>
                    <a:pt x="1533" y="81"/>
                    <a:pt x="1302"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95" name="Google Shape;6095;p61"/>
            <p:cNvSpPr/>
            <p:nvPr/>
          </p:nvSpPr>
          <p:spPr>
            <a:xfrm>
              <a:off x="4216813" y="3363100"/>
              <a:ext cx="118825" cy="113950"/>
            </a:xfrm>
            <a:custGeom>
              <a:avLst/>
              <a:gdLst/>
              <a:ahLst/>
              <a:cxnLst/>
              <a:rect l="l" t="t" r="r" b="b"/>
              <a:pathLst>
                <a:path w="4753" h="4558" extrusionOk="0">
                  <a:moveTo>
                    <a:pt x="4035" y="478"/>
                  </a:moveTo>
                  <a:lnTo>
                    <a:pt x="4244" y="688"/>
                  </a:lnTo>
                  <a:lnTo>
                    <a:pt x="4011" y="916"/>
                  </a:lnTo>
                  <a:cubicBezTo>
                    <a:pt x="3888" y="1039"/>
                    <a:pt x="3888" y="1244"/>
                    <a:pt x="4011" y="1367"/>
                  </a:cubicBezTo>
                  <a:lnTo>
                    <a:pt x="4169" y="1524"/>
                  </a:lnTo>
                  <a:lnTo>
                    <a:pt x="3965" y="1728"/>
                  </a:lnTo>
                  <a:lnTo>
                    <a:pt x="3807" y="1572"/>
                  </a:lnTo>
                  <a:cubicBezTo>
                    <a:pt x="3746" y="1510"/>
                    <a:pt x="3664" y="1479"/>
                    <a:pt x="3582" y="1479"/>
                  </a:cubicBezTo>
                  <a:cubicBezTo>
                    <a:pt x="3500" y="1479"/>
                    <a:pt x="3418" y="1510"/>
                    <a:pt x="3355" y="1572"/>
                  </a:cubicBezTo>
                  <a:lnTo>
                    <a:pt x="2985" y="1947"/>
                  </a:lnTo>
                  <a:cubicBezTo>
                    <a:pt x="2914" y="2014"/>
                    <a:pt x="2899" y="2123"/>
                    <a:pt x="2952" y="2209"/>
                  </a:cubicBezTo>
                  <a:cubicBezTo>
                    <a:pt x="3246" y="2707"/>
                    <a:pt x="3171" y="3345"/>
                    <a:pt x="2761" y="3753"/>
                  </a:cubicBezTo>
                  <a:cubicBezTo>
                    <a:pt x="2514" y="4000"/>
                    <a:pt x="2189" y="4124"/>
                    <a:pt x="1863" y="4124"/>
                  </a:cubicBezTo>
                  <a:cubicBezTo>
                    <a:pt x="1538" y="4124"/>
                    <a:pt x="1212" y="4000"/>
                    <a:pt x="964" y="3753"/>
                  </a:cubicBezTo>
                  <a:cubicBezTo>
                    <a:pt x="470" y="3259"/>
                    <a:pt x="470" y="2456"/>
                    <a:pt x="964" y="1961"/>
                  </a:cubicBezTo>
                  <a:cubicBezTo>
                    <a:pt x="1211" y="1717"/>
                    <a:pt x="1535" y="1589"/>
                    <a:pt x="1863" y="1589"/>
                  </a:cubicBezTo>
                  <a:cubicBezTo>
                    <a:pt x="2065" y="1589"/>
                    <a:pt x="2269" y="1638"/>
                    <a:pt x="2458" y="1738"/>
                  </a:cubicBezTo>
                  <a:cubicBezTo>
                    <a:pt x="2508" y="1764"/>
                    <a:pt x="2561" y="1777"/>
                    <a:pt x="2614" y="1777"/>
                  </a:cubicBezTo>
                  <a:cubicBezTo>
                    <a:pt x="2694" y="1777"/>
                    <a:pt x="2772" y="1746"/>
                    <a:pt x="2833" y="1686"/>
                  </a:cubicBezTo>
                  <a:lnTo>
                    <a:pt x="3151" y="1367"/>
                  </a:lnTo>
                  <a:cubicBezTo>
                    <a:pt x="3274" y="1244"/>
                    <a:pt x="3274" y="1039"/>
                    <a:pt x="3151" y="916"/>
                  </a:cubicBezTo>
                  <a:lnTo>
                    <a:pt x="2995" y="759"/>
                  </a:lnTo>
                  <a:lnTo>
                    <a:pt x="3199" y="555"/>
                  </a:lnTo>
                  <a:lnTo>
                    <a:pt x="3355" y="711"/>
                  </a:lnTo>
                  <a:cubicBezTo>
                    <a:pt x="3418" y="773"/>
                    <a:pt x="3500" y="804"/>
                    <a:pt x="3582" y="804"/>
                  </a:cubicBezTo>
                  <a:cubicBezTo>
                    <a:pt x="3664" y="804"/>
                    <a:pt x="3746" y="773"/>
                    <a:pt x="3807" y="711"/>
                  </a:cubicBezTo>
                  <a:lnTo>
                    <a:pt x="4035" y="478"/>
                  </a:lnTo>
                  <a:close/>
                  <a:moveTo>
                    <a:pt x="4036" y="1"/>
                  </a:moveTo>
                  <a:cubicBezTo>
                    <a:pt x="3955" y="1"/>
                    <a:pt x="3874" y="32"/>
                    <a:pt x="3812" y="94"/>
                  </a:cubicBezTo>
                  <a:lnTo>
                    <a:pt x="3584" y="326"/>
                  </a:lnTo>
                  <a:lnTo>
                    <a:pt x="3423" y="169"/>
                  </a:lnTo>
                  <a:cubicBezTo>
                    <a:pt x="3361" y="107"/>
                    <a:pt x="3280" y="77"/>
                    <a:pt x="3199" y="77"/>
                  </a:cubicBezTo>
                  <a:cubicBezTo>
                    <a:pt x="3118" y="77"/>
                    <a:pt x="3037" y="107"/>
                    <a:pt x="2976" y="169"/>
                  </a:cubicBezTo>
                  <a:lnTo>
                    <a:pt x="2609" y="535"/>
                  </a:lnTo>
                  <a:cubicBezTo>
                    <a:pt x="2486" y="660"/>
                    <a:pt x="2486" y="859"/>
                    <a:pt x="2609" y="982"/>
                  </a:cubicBezTo>
                  <a:lnTo>
                    <a:pt x="2767" y="1144"/>
                  </a:lnTo>
                  <a:lnTo>
                    <a:pt x="2585" y="1320"/>
                  </a:lnTo>
                  <a:cubicBezTo>
                    <a:pt x="2355" y="1211"/>
                    <a:pt x="2109" y="1158"/>
                    <a:pt x="1865" y="1158"/>
                  </a:cubicBezTo>
                  <a:cubicBezTo>
                    <a:pt x="1426" y="1158"/>
                    <a:pt x="991" y="1330"/>
                    <a:pt x="661" y="1658"/>
                  </a:cubicBezTo>
                  <a:cubicBezTo>
                    <a:pt x="0" y="2323"/>
                    <a:pt x="0" y="3397"/>
                    <a:pt x="661" y="4062"/>
                  </a:cubicBezTo>
                  <a:cubicBezTo>
                    <a:pt x="993" y="4393"/>
                    <a:pt x="1428" y="4558"/>
                    <a:pt x="1863" y="4558"/>
                  </a:cubicBezTo>
                  <a:cubicBezTo>
                    <a:pt x="2298" y="4558"/>
                    <a:pt x="2733" y="4393"/>
                    <a:pt x="3066" y="4062"/>
                  </a:cubicBezTo>
                  <a:cubicBezTo>
                    <a:pt x="3574" y="3549"/>
                    <a:pt x="3702" y="2784"/>
                    <a:pt x="3403" y="2137"/>
                  </a:cubicBezTo>
                  <a:lnTo>
                    <a:pt x="3584" y="1957"/>
                  </a:lnTo>
                  <a:lnTo>
                    <a:pt x="3741" y="2114"/>
                  </a:lnTo>
                  <a:cubicBezTo>
                    <a:pt x="3803" y="2176"/>
                    <a:pt x="3883" y="2206"/>
                    <a:pt x="3964" y="2206"/>
                  </a:cubicBezTo>
                  <a:cubicBezTo>
                    <a:pt x="4045" y="2206"/>
                    <a:pt x="4125" y="2176"/>
                    <a:pt x="4187" y="2114"/>
                  </a:cubicBezTo>
                  <a:lnTo>
                    <a:pt x="4553" y="1748"/>
                  </a:lnTo>
                  <a:cubicBezTo>
                    <a:pt x="4678" y="1624"/>
                    <a:pt x="4678" y="1424"/>
                    <a:pt x="4553" y="1301"/>
                  </a:cubicBezTo>
                  <a:lnTo>
                    <a:pt x="4397" y="1144"/>
                  </a:lnTo>
                  <a:lnTo>
                    <a:pt x="4630" y="911"/>
                  </a:lnTo>
                  <a:cubicBezTo>
                    <a:pt x="4753" y="787"/>
                    <a:pt x="4753" y="588"/>
                    <a:pt x="4630" y="465"/>
                  </a:cubicBezTo>
                  <a:lnTo>
                    <a:pt x="4259" y="94"/>
                  </a:lnTo>
                  <a:cubicBezTo>
                    <a:pt x="4197" y="32"/>
                    <a:pt x="4117" y="1"/>
                    <a:pt x="4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96" name="Google Shape;6096;p61"/>
            <p:cNvSpPr/>
            <p:nvPr/>
          </p:nvSpPr>
          <p:spPr>
            <a:xfrm>
              <a:off x="4094188" y="3236275"/>
              <a:ext cx="367550" cy="367550"/>
            </a:xfrm>
            <a:custGeom>
              <a:avLst/>
              <a:gdLst/>
              <a:ahLst/>
              <a:cxnLst/>
              <a:rect l="l" t="t" r="r" b="b"/>
              <a:pathLst>
                <a:path w="14702" h="14702" extrusionOk="0">
                  <a:moveTo>
                    <a:pt x="3211" y="2148"/>
                  </a:moveTo>
                  <a:cubicBezTo>
                    <a:pt x="3485" y="2148"/>
                    <a:pt x="3760" y="2253"/>
                    <a:pt x="3969" y="2462"/>
                  </a:cubicBezTo>
                  <a:cubicBezTo>
                    <a:pt x="5305" y="3793"/>
                    <a:pt x="5305" y="3765"/>
                    <a:pt x="5409" y="4011"/>
                  </a:cubicBezTo>
                  <a:cubicBezTo>
                    <a:pt x="4824" y="4349"/>
                    <a:pt x="4344" y="4829"/>
                    <a:pt x="4007" y="5413"/>
                  </a:cubicBezTo>
                  <a:cubicBezTo>
                    <a:pt x="3759" y="5309"/>
                    <a:pt x="3783" y="5299"/>
                    <a:pt x="2457" y="3974"/>
                  </a:cubicBezTo>
                  <a:cubicBezTo>
                    <a:pt x="2039" y="3555"/>
                    <a:pt x="2039" y="2875"/>
                    <a:pt x="2457" y="2462"/>
                  </a:cubicBezTo>
                  <a:cubicBezTo>
                    <a:pt x="2664" y="2253"/>
                    <a:pt x="2937" y="2148"/>
                    <a:pt x="3211" y="2148"/>
                  </a:cubicBezTo>
                  <a:close/>
                  <a:moveTo>
                    <a:pt x="11485" y="2148"/>
                  </a:moveTo>
                  <a:cubicBezTo>
                    <a:pt x="11759" y="2148"/>
                    <a:pt x="12032" y="2253"/>
                    <a:pt x="12239" y="2462"/>
                  </a:cubicBezTo>
                  <a:cubicBezTo>
                    <a:pt x="12657" y="2875"/>
                    <a:pt x="12657" y="3555"/>
                    <a:pt x="12239" y="3974"/>
                  </a:cubicBezTo>
                  <a:cubicBezTo>
                    <a:pt x="10908" y="5305"/>
                    <a:pt x="10937" y="5309"/>
                    <a:pt x="10689" y="5413"/>
                  </a:cubicBezTo>
                  <a:cubicBezTo>
                    <a:pt x="10353" y="4829"/>
                    <a:pt x="9872" y="4349"/>
                    <a:pt x="9287" y="4011"/>
                  </a:cubicBezTo>
                  <a:cubicBezTo>
                    <a:pt x="9392" y="3765"/>
                    <a:pt x="9401" y="3788"/>
                    <a:pt x="10728" y="2462"/>
                  </a:cubicBezTo>
                  <a:cubicBezTo>
                    <a:pt x="10937" y="2253"/>
                    <a:pt x="11211" y="2148"/>
                    <a:pt x="11485" y="2148"/>
                  </a:cubicBezTo>
                  <a:close/>
                  <a:moveTo>
                    <a:pt x="2776" y="6281"/>
                  </a:moveTo>
                  <a:cubicBezTo>
                    <a:pt x="3398" y="6281"/>
                    <a:pt x="3443" y="6292"/>
                    <a:pt x="3612" y="6365"/>
                  </a:cubicBezTo>
                  <a:cubicBezTo>
                    <a:pt x="3441" y="7006"/>
                    <a:pt x="3441" y="7700"/>
                    <a:pt x="3612" y="8341"/>
                  </a:cubicBezTo>
                  <a:cubicBezTo>
                    <a:pt x="3443" y="8413"/>
                    <a:pt x="3398" y="8425"/>
                    <a:pt x="2776" y="8425"/>
                  </a:cubicBezTo>
                  <a:cubicBezTo>
                    <a:pt x="2493" y="8425"/>
                    <a:pt x="2088" y="8422"/>
                    <a:pt x="1497" y="8422"/>
                  </a:cubicBezTo>
                  <a:cubicBezTo>
                    <a:pt x="907" y="8422"/>
                    <a:pt x="428" y="7942"/>
                    <a:pt x="428" y="7352"/>
                  </a:cubicBezTo>
                  <a:cubicBezTo>
                    <a:pt x="428" y="6764"/>
                    <a:pt x="907" y="6284"/>
                    <a:pt x="1497" y="6284"/>
                  </a:cubicBezTo>
                  <a:cubicBezTo>
                    <a:pt x="2088" y="6284"/>
                    <a:pt x="2493" y="6281"/>
                    <a:pt x="2776" y="6281"/>
                  </a:cubicBezTo>
                  <a:close/>
                  <a:moveTo>
                    <a:pt x="7347" y="3918"/>
                  </a:moveTo>
                  <a:cubicBezTo>
                    <a:pt x="8869" y="3918"/>
                    <a:pt x="10235" y="4937"/>
                    <a:pt x="10651" y="6417"/>
                  </a:cubicBezTo>
                  <a:cubicBezTo>
                    <a:pt x="11174" y="8260"/>
                    <a:pt x="10076" y="10186"/>
                    <a:pt x="8223" y="10671"/>
                  </a:cubicBezTo>
                  <a:cubicBezTo>
                    <a:pt x="7918" y="10751"/>
                    <a:pt x="7618" y="10789"/>
                    <a:pt x="7326" y="10789"/>
                  </a:cubicBezTo>
                  <a:cubicBezTo>
                    <a:pt x="5121" y="10789"/>
                    <a:pt x="3400" y="8630"/>
                    <a:pt x="4054" y="6389"/>
                  </a:cubicBezTo>
                  <a:cubicBezTo>
                    <a:pt x="4392" y="5233"/>
                    <a:pt x="5342" y="4287"/>
                    <a:pt x="6593" y="4002"/>
                  </a:cubicBezTo>
                  <a:cubicBezTo>
                    <a:pt x="6846" y="3945"/>
                    <a:pt x="7098" y="3918"/>
                    <a:pt x="7347" y="3918"/>
                  </a:cubicBezTo>
                  <a:close/>
                  <a:moveTo>
                    <a:pt x="4007" y="9292"/>
                  </a:moveTo>
                  <a:cubicBezTo>
                    <a:pt x="4344" y="9877"/>
                    <a:pt x="4824" y="10357"/>
                    <a:pt x="5409" y="10695"/>
                  </a:cubicBezTo>
                  <a:cubicBezTo>
                    <a:pt x="5305" y="10941"/>
                    <a:pt x="5294" y="10917"/>
                    <a:pt x="3969" y="12244"/>
                  </a:cubicBezTo>
                  <a:cubicBezTo>
                    <a:pt x="3760" y="12453"/>
                    <a:pt x="3485" y="12558"/>
                    <a:pt x="3211" y="12558"/>
                  </a:cubicBezTo>
                  <a:cubicBezTo>
                    <a:pt x="2937" y="12558"/>
                    <a:pt x="2664" y="12453"/>
                    <a:pt x="2457" y="12244"/>
                  </a:cubicBezTo>
                  <a:cubicBezTo>
                    <a:pt x="2039" y="11830"/>
                    <a:pt x="2039" y="11151"/>
                    <a:pt x="2457" y="10732"/>
                  </a:cubicBezTo>
                  <a:cubicBezTo>
                    <a:pt x="3793" y="9397"/>
                    <a:pt x="3759" y="9397"/>
                    <a:pt x="4007" y="9292"/>
                  </a:cubicBezTo>
                  <a:close/>
                  <a:moveTo>
                    <a:pt x="10689" y="9292"/>
                  </a:moveTo>
                  <a:cubicBezTo>
                    <a:pt x="10937" y="9397"/>
                    <a:pt x="10913" y="9406"/>
                    <a:pt x="12239" y="10732"/>
                  </a:cubicBezTo>
                  <a:cubicBezTo>
                    <a:pt x="12657" y="11151"/>
                    <a:pt x="12657" y="11830"/>
                    <a:pt x="12239" y="12244"/>
                  </a:cubicBezTo>
                  <a:cubicBezTo>
                    <a:pt x="12032" y="12453"/>
                    <a:pt x="11759" y="12558"/>
                    <a:pt x="11485" y="12558"/>
                  </a:cubicBezTo>
                  <a:cubicBezTo>
                    <a:pt x="11211" y="12558"/>
                    <a:pt x="10937" y="12453"/>
                    <a:pt x="10728" y="12244"/>
                  </a:cubicBezTo>
                  <a:cubicBezTo>
                    <a:pt x="9397" y="10908"/>
                    <a:pt x="9392" y="10941"/>
                    <a:pt x="9287" y="10695"/>
                  </a:cubicBezTo>
                  <a:cubicBezTo>
                    <a:pt x="9872" y="10357"/>
                    <a:pt x="10353" y="9877"/>
                    <a:pt x="10689" y="9292"/>
                  </a:cubicBezTo>
                  <a:close/>
                  <a:moveTo>
                    <a:pt x="8337" y="11088"/>
                  </a:moveTo>
                  <a:cubicBezTo>
                    <a:pt x="8442" y="11336"/>
                    <a:pt x="8418" y="11316"/>
                    <a:pt x="8418" y="13204"/>
                  </a:cubicBezTo>
                  <a:cubicBezTo>
                    <a:pt x="8418" y="13793"/>
                    <a:pt x="7938" y="14273"/>
                    <a:pt x="7348" y="14273"/>
                  </a:cubicBezTo>
                  <a:cubicBezTo>
                    <a:pt x="6759" y="14273"/>
                    <a:pt x="6279" y="13793"/>
                    <a:pt x="6279" y="13204"/>
                  </a:cubicBezTo>
                  <a:cubicBezTo>
                    <a:pt x="6279" y="11316"/>
                    <a:pt x="6255" y="11336"/>
                    <a:pt x="6360" y="11088"/>
                  </a:cubicBezTo>
                  <a:cubicBezTo>
                    <a:pt x="6681" y="11174"/>
                    <a:pt x="7013" y="11216"/>
                    <a:pt x="7344" y="11216"/>
                  </a:cubicBezTo>
                  <a:cubicBezTo>
                    <a:pt x="7673" y="11216"/>
                    <a:pt x="8002" y="11174"/>
                    <a:pt x="8317" y="11094"/>
                  </a:cubicBezTo>
                  <a:cubicBezTo>
                    <a:pt x="8322" y="11094"/>
                    <a:pt x="8332" y="11088"/>
                    <a:pt x="8337" y="11088"/>
                  </a:cubicBezTo>
                  <a:close/>
                  <a:moveTo>
                    <a:pt x="7348" y="0"/>
                  </a:moveTo>
                  <a:cubicBezTo>
                    <a:pt x="6521" y="0"/>
                    <a:pt x="5851" y="675"/>
                    <a:pt x="5851" y="1502"/>
                  </a:cubicBezTo>
                  <a:cubicBezTo>
                    <a:pt x="5851" y="3366"/>
                    <a:pt x="5818" y="3417"/>
                    <a:pt x="5946" y="3750"/>
                  </a:cubicBezTo>
                  <a:cubicBezTo>
                    <a:pt x="5893" y="3774"/>
                    <a:pt x="5841" y="3793"/>
                    <a:pt x="5794" y="3816"/>
                  </a:cubicBezTo>
                  <a:cubicBezTo>
                    <a:pt x="5647" y="3489"/>
                    <a:pt x="5584" y="3469"/>
                    <a:pt x="4272" y="2153"/>
                  </a:cubicBezTo>
                  <a:cubicBezTo>
                    <a:pt x="3980" y="1861"/>
                    <a:pt x="3597" y="1715"/>
                    <a:pt x="3213" y="1715"/>
                  </a:cubicBezTo>
                  <a:cubicBezTo>
                    <a:pt x="2829" y="1715"/>
                    <a:pt x="2445" y="1861"/>
                    <a:pt x="2153" y="2153"/>
                  </a:cubicBezTo>
                  <a:cubicBezTo>
                    <a:pt x="1569" y="2738"/>
                    <a:pt x="1569" y="3693"/>
                    <a:pt x="2153" y="4278"/>
                  </a:cubicBezTo>
                  <a:cubicBezTo>
                    <a:pt x="3469" y="5595"/>
                    <a:pt x="3484" y="5652"/>
                    <a:pt x="3811" y="5799"/>
                  </a:cubicBezTo>
                  <a:cubicBezTo>
                    <a:pt x="3788" y="5847"/>
                    <a:pt x="3769" y="5898"/>
                    <a:pt x="3745" y="5950"/>
                  </a:cubicBezTo>
                  <a:cubicBezTo>
                    <a:pt x="3509" y="5862"/>
                    <a:pt x="3416" y="5849"/>
                    <a:pt x="2685" y="5849"/>
                  </a:cubicBezTo>
                  <a:cubicBezTo>
                    <a:pt x="2401" y="5849"/>
                    <a:pt x="2020" y="5851"/>
                    <a:pt x="1497" y="5851"/>
                  </a:cubicBezTo>
                  <a:cubicBezTo>
                    <a:pt x="670" y="5851"/>
                    <a:pt x="0" y="6525"/>
                    <a:pt x="0" y="7352"/>
                  </a:cubicBezTo>
                  <a:cubicBezTo>
                    <a:pt x="0" y="8179"/>
                    <a:pt x="670" y="8850"/>
                    <a:pt x="1497" y="8850"/>
                  </a:cubicBezTo>
                  <a:cubicBezTo>
                    <a:pt x="2132" y="8850"/>
                    <a:pt x="2557" y="8854"/>
                    <a:pt x="2854" y="8854"/>
                  </a:cubicBezTo>
                  <a:cubicBezTo>
                    <a:pt x="3428" y="8854"/>
                    <a:pt x="3526" y="8840"/>
                    <a:pt x="3745" y="8756"/>
                  </a:cubicBezTo>
                  <a:cubicBezTo>
                    <a:pt x="3769" y="8807"/>
                    <a:pt x="3788" y="8855"/>
                    <a:pt x="3811" y="8907"/>
                  </a:cubicBezTo>
                  <a:cubicBezTo>
                    <a:pt x="3484" y="9054"/>
                    <a:pt x="3465" y="9116"/>
                    <a:pt x="2153" y="10428"/>
                  </a:cubicBezTo>
                  <a:cubicBezTo>
                    <a:pt x="1569" y="11013"/>
                    <a:pt x="1569" y="11968"/>
                    <a:pt x="2153" y="12548"/>
                  </a:cubicBezTo>
                  <a:cubicBezTo>
                    <a:pt x="2443" y="12841"/>
                    <a:pt x="2826" y="12987"/>
                    <a:pt x="3211" y="12987"/>
                  </a:cubicBezTo>
                  <a:cubicBezTo>
                    <a:pt x="3595" y="12987"/>
                    <a:pt x="3980" y="12841"/>
                    <a:pt x="4272" y="12548"/>
                  </a:cubicBezTo>
                  <a:cubicBezTo>
                    <a:pt x="5590" y="11231"/>
                    <a:pt x="5647" y="11217"/>
                    <a:pt x="5794" y="10889"/>
                  </a:cubicBezTo>
                  <a:cubicBezTo>
                    <a:pt x="5841" y="10913"/>
                    <a:pt x="5893" y="10932"/>
                    <a:pt x="5946" y="10956"/>
                  </a:cubicBezTo>
                  <a:cubicBezTo>
                    <a:pt x="5823" y="11283"/>
                    <a:pt x="5851" y="11336"/>
                    <a:pt x="5851" y="13204"/>
                  </a:cubicBezTo>
                  <a:cubicBezTo>
                    <a:pt x="5851" y="14031"/>
                    <a:pt x="6521" y="14701"/>
                    <a:pt x="7348" y="14701"/>
                  </a:cubicBezTo>
                  <a:cubicBezTo>
                    <a:pt x="8175" y="14701"/>
                    <a:pt x="8850" y="14031"/>
                    <a:pt x="8850" y="13204"/>
                  </a:cubicBezTo>
                  <a:cubicBezTo>
                    <a:pt x="8850" y="11340"/>
                    <a:pt x="8879" y="11288"/>
                    <a:pt x="8750" y="10956"/>
                  </a:cubicBezTo>
                  <a:cubicBezTo>
                    <a:pt x="8802" y="10932"/>
                    <a:pt x="8855" y="10913"/>
                    <a:pt x="8903" y="10889"/>
                  </a:cubicBezTo>
                  <a:cubicBezTo>
                    <a:pt x="9050" y="11213"/>
                    <a:pt x="9107" y="11231"/>
                    <a:pt x="10423" y="12548"/>
                  </a:cubicBezTo>
                  <a:cubicBezTo>
                    <a:pt x="10716" y="12841"/>
                    <a:pt x="11101" y="12987"/>
                    <a:pt x="11486" y="12987"/>
                  </a:cubicBezTo>
                  <a:cubicBezTo>
                    <a:pt x="11871" y="12987"/>
                    <a:pt x="12256" y="12841"/>
                    <a:pt x="12548" y="12548"/>
                  </a:cubicBezTo>
                  <a:cubicBezTo>
                    <a:pt x="13128" y="11968"/>
                    <a:pt x="13128" y="11013"/>
                    <a:pt x="12548" y="10428"/>
                  </a:cubicBezTo>
                  <a:cubicBezTo>
                    <a:pt x="11231" y="9111"/>
                    <a:pt x="11213" y="9054"/>
                    <a:pt x="10884" y="8907"/>
                  </a:cubicBezTo>
                  <a:cubicBezTo>
                    <a:pt x="10908" y="8855"/>
                    <a:pt x="10927" y="8807"/>
                    <a:pt x="10951" y="8756"/>
                  </a:cubicBezTo>
                  <a:cubicBezTo>
                    <a:pt x="11175" y="8840"/>
                    <a:pt x="11271" y="8853"/>
                    <a:pt x="11905" y="8853"/>
                  </a:cubicBezTo>
                  <a:cubicBezTo>
                    <a:pt x="12199" y="8853"/>
                    <a:pt x="12608" y="8850"/>
                    <a:pt x="13199" y="8850"/>
                  </a:cubicBezTo>
                  <a:cubicBezTo>
                    <a:pt x="14026" y="8850"/>
                    <a:pt x="14701" y="8179"/>
                    <a:pt x="14701" y="7352"/>
                  </a:cubicBezTo>
                  <a:cubicBezTo>
                    <a:pt x="14701" y="6525"/>
                    <a:pt x="14026" y="5851"/>
                    <a:pt x="13199" y="5851"/>
                  </a:cubicBezTo>
                  <a:lnTo>
                    <a:pt x="12942" y="5851"/>
                  </a:lnTo>
                  <a:cubicBezTo>
                    <a:pt x="12823" y="5851"/>
                    <a:pt x="12729" y="5950"/>
                    <a:pt x="12729" y="6069"/>
                  </a:cubicBezTo>
                  <a:cubicBezTo>
                    <a:pt x="12729" y="6189"/>
                    <a:pt x="12823" y="6284"/>
                    <a:pt x="12942" y="6284"/>
                  </a:cubicBezTo>
                  <a:lnTo>
                    <a:pt x="13199" y="6284"/>
                  </a:lnTo>
                  <a:cubicBezTo>
                    <a:pt x="13788" y="6284"/>
                    <a:pt x="14269" y="6764"/>
                    <a:pt x="14269" y="7352"/>
                  </a:cubicBezTo>
                  <a:cubicBezTo>
                    <a:pt x="14269" y="7942"/>
                    <a:pt x="13788" y="8422"/>
                    <a:pt x="13199" y="8422"/>
                  </a:cubicBezTo>
                  <a:cubicBezTo>
                    <a:pt x="12607" y="8422"/>
                    <a:pt x="12203" y="8425"/>
                    <a:pt x="11919" y="8425"/>
                  </a:cubicBezTo>
                  <a:cubicBezTo>
                    <a:pt x="11298" y="8425"/>
                    <a:pt x="11254" y="8413"/>
                    <a:pt x="11084" y="8341"/>
                  </a:cubicBezTo>
                  <a:cubicBezTo>
                    <a:pt x="11255" y="7690"/>
                    <a:pt x="11250" y="6997"/>
                    <a:pt x="11084" y="6365"/>
                  </a:cubicBezTo>
                  <a:cubicBezTo>
                    <a:pt x="11256" y="6292"/>
                    <a:pt x="11375" y="6282"/>
                    <a:pt x="11608" y="6282"/>
                  </a:cubicBezTo>
                  <a:cubicBezTo>
                    <a:pt x="11698" y="6282"/>
                    <a:pt x="11805" y="6284"/>
                    <a:pt x="11939" y="6284"/>
                  </a:cubicBezTo>
                  <a:cubicBezTo>
                    <a:pt x="12058" y="6284"/>
                    <a:pt x="12154" y="6189"/>
                    <a:pt x="12154" y="6069"/>
                  </a:cubicBezTo>
                  <a:cubicBezTo>
                    <a:pt x="12154" y="5950"/>
                    <a:pt x="12058" y="5851"/>
                    <a:pt x="11939" y="5851"/>
                  </a:cubicBezTo>
                  <a:cubicBezTo>
                    <a:pt x="11823" y="5851"/>
                    <a:pt x="11724" y="5850"/>
                    <a:pt x="11635" y="5850"/>
                  </a:cubicBezTo>
                  <a:cubicBezTo>
                    <a:pt x="11362" y="5850"/>
                    <a:pt x="11188" y="5861"/>
                    <a:pt x="10951" y="5950"/>
                  </a:cubicBezTo>
                  <a:cubicBezTo>
                    <a:pt x="10927" y="5898"/>
                    <a:pt x="10908" y="5847"/>
                    <a:pt x="10884" y="5799"/>
                  </a:cubicBezTo>
                  <a:cubicBezTo>
                    <a:pt x="11208" y="5652"/>
                    <a:pt x="11226" y="5595"/>
                    <a:pt x="12548" y="4278"/>
                  </a:cubicBezTo>
                  <a:cubicBezTo>
                    <a:pt x="13128" y="3693"/>
                    <a:pt x="13128" y="2738"/>
                    <a:pt x="12548" y="2153"/>
                  </a:cubicBezTo>
                  <a:cubicBezTo>
                    <a:pt x="12256" y="1861"/>
                    <a:pt x="11871" y="1715"/>
                    <a:pt x="11486" y="1715"/>
                  </a:cubicBezTo>
                  <a:cubicBezTo>
                    <a:pt x="11101" y="1715"/>
                    <a:pt x="10716" y="1861"/>
                    <a:pt x="10423" y="2153"/>
                  </a:cubicBezTo>
                  <a:cubicBezTo>
                    <a:pt x="9107" y="3469"/>
                    <a:pt x="9050" y="3489"/>
                    <a:pt x="8903" y="3816"/>
                  </a:cubicBezTo>
                  <a:cubicBezTo>
                    <a:pt x="8855" y="3793"/>
                    <a:pt x="8802" y="3774"/>
                    <a:pt x="8750" y="3750"/>
                  </a:cubicBezTo>
                  <a:cubicBezTo>
                    <a:pt x="8870" y="3441"/>
                    <a:pt x="8850" y="3232"/>
                    <a:pt x="8850" y="2809"/>
                  </a:cubicBezTo>
                  <a:cubicBezTo>
                    <a:pt x="8850" y="2690"/>
                    <a:pt x="8750" y="2596"/>
                    <a:pt x="8631" y="2596"/>
                  </a:cubicBezTo>
                  <a:cubicBezTo>
                    <a:pt x="8512" y="2596"/>
                    <a:pt x="8418" y="2690"/>
                    <a:pt x="8418" y="2809"/>
                  </a:cubicBezTo>
                  <a:cubicBezTo>
                    <a:pt x="8418" y="3241"/>
                    <a:pt x="8432" y="3384"/>
                    <a:pt x="8337" y="3617"/>
                  </a:cubicBezTo>
                  <a:cubicBezTo>
                    <a:pt x="8023" y="3533"/>
                    <a:pt x="7690" y="3489"/>
                    <a:pt x="7351" y="3489"/>
                  </a:cubicBezTo>
                  <a:cubicBezTo>
                    <a:pt x="7022" y="3489"/>
                    <a:pt x="6687" y="3530"/>
                    <a:pt x="6360" y="3617"/>
                  </a:cubicBezTo>
                  <a:cubicBezTo>
                    <a:pt x="6255" y="3370"/>
                    <a:pt x="6279" y="3384"/>
                    <a:pt x="6279" y="1502"/>
                  </a:cubicBezTo>
                  <a:cubicBezTo>
                    <a:pt x="6279" y="913"/>
                    <a:pt x="6759" y="433"/>
                    <a:pt x="7348" y="433"/>
                  </a:cubicBezTo>
                  <a:cubicBezTo>
                    <a:pt x="7938" y="433"/>
                    <a:pt x="8418" y="913"/>
                    <a:pt x="8418" y="1502"/>
                  </a:cubicBezTo>
                  <a:lnTo>
                    <a:pt x="8418" y="1806"/>
                  </a:lnTo>
                  <a:cubicBezTo>
                    <a:pt x="8418" y="1925"/>
                    <a:pt x="8512" y="2019"/>
                    <a:pt x="8631" y="2019"/>
                  </a:cubicBezTo>
                  <a:cubicBezTo>
                    <a:pt x="8750" y="2019"/>
                    <a:pt x="8850" y="1925"/>
                    <a:pt x="8850" y="1806"/>
                  </a:cubicBezTo>
                  <a:lnTo>
                    <a:pt x="8850" y="1502"/>
                  </a:lnTo>
                  <a:cubicBezTo>
                    <a:pt x="8850" y="675"/>
                    <a:pt x="8175" y="0"/>
                    <a:pt x="7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
        <p:nvSpPr>
          <p:cNvPr id="6097" name="Google Shape;6097;p61"/>
          <p:cNvSpPr/>
          <p:nvPr/>
        </p:nvSpPr>
        <p:spPr>
          <a:xfrm>
            <a:off x="3497438" y="3236300"/>
            <a:ext cx="266175" cy="367525"/>
          </a:xfrm>
          <a:custGeom>
            <a:avLst/>
            <a:gdLst/>
            <a:ahLst/>
            <a:cxnLst/>
            <a:rect l="l" t="t" r="r" b="b"/>
            <a:pathLst>
              <a:path w="10647" h="14701" extrusionOk="0">
                <a:moveTo>
                  <a:pt x="6683" y="1106"/>
                </a:moveTo>
                <a:lnTo>
                  <a:pt x="6683" y="1106"/>
                </a:lnTo>
                <a:cubicBezTo>
                  <a:pt x="6564" y="1373"/>
                  <a:pt x="6474" y="1672"/>
                  <a:pt x="6440" y="1967"/>
                </a:cubicBezTo>
                <a:cubicBezTo>
                  <a:pt x="6364" y="2608"/>
                  <a:pt x="6540" y="3188"/>
                  <a:pt x="7005" y="3678"/>
                </a:cubicBezTo>
                <a:cubicBezTo>
                  <a:pt x="7832" y="4552"/>
                  <a:pt x="7757" y="5636"/>
                  <a:pt x="7181" y="6686"/>
                </a:cubicBezTo>
                <a:cubicBezTo>
                  <a:pt x="7115" y="6102"/>
                  <a:pt x="6911" y="5579"/>
                  <a:pt x="6768" y="5375"/>
                </a:cubicBezTo>
                <a:cubicBezTo>
                  <a:pt x="6602" y="5133"/>
                  <a:pt x="6321" y="4980"/>
                  <a:pt x="6027" y="4966"/>
                </a:cubicBezTo>
                <a:cubicBezTo>
                  <a:pt x="5661" y="4951"/>
                  <a:pt x="5276" y="4876"/>
                  <a:pt x="4948" y="4714"/>
                </a:cubicBezTo>
                <a:cubicBezTo>
                  <a:pt x="5076" y="4585"/>
                  <a:pt x="5156" y="4429"/>
                  <a:pt x="5119" y="4253"/>
                </a:cubicBezTo>
                <a:cubicBezTo>
                  <a:pt x="5342" y="4177"/>
                  <a:pt x="5395" y="3896"/>
                  <a:pt x="5219" y="3749"/>
                </a:cubicBezTo>
                <a:lnTo>
                  <a:pt x="5128" y="3673"/>
                </a:lnTo>
                <a:lnTo>
                  <a:pt x="5176" y="3597"/>
                </a:lnTo>
                <a:cubicBezTo>
                  <a:pt x="5252" y="3455"/>
                  <a:pt x="5204" y="3284"/>
                  <a:pt x="5071" y="3198"/>
                </a:cubicBezTo>
                <a:cubicBezTo>
                  <a:pt x="5019" y="3169"/>
                  <a:pt x="4981" y="3141"/>
                  <a:pt x="4948" y="3117"/>
                </a:cubicBezTo>
                <a:cubicBezTo>
                  <a:pt x="5237" y="2984"/>
                  <a:pt x="5518" y="2755"/>
                  <a:pt x="5661" y="2485"/>
                </a:cubicBezTo>
                <a:cubicBezTo>
                  <a:pt x="5684" y="2442"/>
                  <a:pt x="5698" y="2389"/>
                  <a:pt x="5694" y="2338"/>
                </a:cubicBezTo>
                <a:cubicBezTo>
                  <a:pt x="5675" y="1762"/>
                  <a:pt x="6165" y="1358"/>
                  <a:pt x="6683" y="1106"/>
                </a:cubicBezTo>
                <a:close/>
                <a:moveTo>
                  <a:pt x="6003" y="5398"/>
                </a:moveTo>
                <a:lnTo>
                  <a:pt x="6003" y="5398"/>
                </a:lnTo>
                <a:cubicBezTo>
                  <a:pt x="6178" y="5403"/>
                  <a:pt x="6326" y="5493"/>
                  <a:pt x="6417" y="5622"/>
                </a:cubicBezTo>
                <a:cubicBezTo>
                  <a:pt x="6611" y="5907"/>
                  <a:pt x="6878" y="6857"/>
                  <a:pt x="6716" y="7465"/>
                </a:cubicBezTo>
                <a:cubicBezTo>
                  <a:pt x="6639" y="7704"/>
                  <a:pt x="6488" y="8259"/>
                  <a:pt x="6525" y="8915"/>
                </a:cubicBezTo>
                <a:cubicBezTo>
                  <a:pt x="6411" y="9477"/>
                  <a:pt x="6512" y="10157"/>
                  <a:pt x="6616" y="10631"/>
                </a:cubicBezTo>
                <a:lnTo>
                  <a:pt x="6616" y="10637"/>
                </a:lnTo>
                <a:lnTo>
                  <a:pt x="6606" y="10641"/>
                </a:lnTo>
                <a:cubicBezTo>
                  <a:pt x="6606" y="10641"/>
                  <a:pt x="6602" y="10641"/>
                  <a:pt x="6602" y="10637"/>
                </a:cubicBezTo>
                <a:cubicBezTo>
                  <a:pt x="5185" y="9167"/>
                  <a:pt x="5584" y="7818"/>
                  <a:pt x="5865" y="7248"/>
                </a:cubicBezTo>
                <a:cubicBezTo>
                  <a:pt x="6154" y="6649"/>
                  <a:pt x="6250" y="6035"/>
                  <a:pt x="6003" y="5398"/>
                </a:cubicBezTo>
                <a:close/>
                <a:moveTo>
                  <a:pt x="7219" y="1"/>
                </a:moveTo>
                <a:cubicBezTo>
                  <a:pt x="6406" y="1"/>
                  <a:pt x="5626" y="345"/>
                  <a:pt x="5066" y="983"/>
                </a:cubicBezTo>
                <a:cubicBezTo>
                  <a:pt x="4691" y="559"/>
                  <a:pt x="4206" y="256"/>
                  <a:pt x="3651" y="108"/>
                </a:cubicBezTo>
                <a:cubicBezTo>
                  <a:pt x="3631" y="102"/>
                  <a:pt x="3611" y="99"/>
                  <a:pt x="3591" y="99"/>
                </a:cubicBezTo>
                <a:cubicBezTo>
                  <a:pt x="3498" y="99"/>
                  <a:pt x="3412" y="162"/>
                  <a:pt x="3388" y="256"/>
                </a:cubicBezTo>
                <a:cubicBezTo>
                  <a:pt x="3355" y="375"/>
                  <a:pt x="3422" y="493"/>
                  <a:pt x="3541" y="522"/>
                </a:cubicBezTo>
                <a:cubicBezTo>
                  <a:pt x="4035" y="655"/>
                  <a:pt x="4472" y="935"/>
                  <a:pt x="4796" y="1329"/>
                </a:cubicBezTo>
                <a:cubicBezTo>
                  <a:pt x="4865" y="1415"/>
                  <a:pt x="4965" y="1458"/>
                  <a:pt x="5065" y="1458"/>
                </a:cubicBezTo>
                <a:cubicBezTo>
                  <a:pt x="5165" y="1458"/>
                  <a:pt x="5266" y="1415"/>
                  <a:pt x="5338" y="1329"/>
                </a:cubicBezTo>
                <a:cubicBezTo>
                  <a:pt x="5722" y="864"/>
                  <a:pt x="6240" y="570"/>
                  <a:pt x="6801" y="469"/>
                </a:cubicBezTo>
                <a:lnTo>
                  <a:pt x="6801" y="469"/>
                </a:lnTo>
                <a:cubicBezTo>
                  <a:pt x="6702" y="541"/>
                  <a:pt x="6597" y="627"/>
                  <a:pt x="6512" y="707"/>
                </a:cubicBezTo>
                <a:cubicBezTo>
                  <a:pt x="5841" y="1035"/>
                  <a:pt x="5257" y="1562"/>
                  <a:pt x="5266" y="2314"/>
                </a:cubicBezTo>
                <a:cubicBezTo>
                  <a:pt x="5123" y="2542"/>
                  <a:pt x="4867" y="2703"/>
                  <a:pt x="4610" y="2784"/>
                </a:cubicBezTo>
                <a:cubicBezTo>
                  <a:pt x="4410" y="2846"/>
                  <a:pt x="4340" y="3088"/>
                  <a:pt x="4472" y="3250"/>
                </a:cubicBezTo>
                <a:cubicBezTo>
                  <a:pt x="4544" y="3341"/>
                  <a:pt x="4643" y="3426"/>
                  <a:pt x="4739" y="3497"/>
                </a:cubicBezTo>
                <a:cubicBezTo>
                  <a:pt x="4695" y="3569"/>
                  <a:pt x="4653" y="3630"/>
                  <a:pt x="4667" y="3740"/>
                </a:cubicBezTo>
                <a:cubicBezTo>
                  <a:pt x="4671" y="3811"/>
                  <a:pt x="4706" y="3878"/>
                  <a:pt x="4772" y="3935"/>
                </a:cubicBezTo>
                <a:cubicBezTo>
                  <a:pt x="4643" y="4020"/>
                  <a:pt x="4601" y="4201"/>
                  <a:pt x="4695" y="4339"/>
                </a:cubicBezTo>
                <a:lnTo>
                  <a:pt x="4695" y="4343"/>
                </a:lnTo>
                <a:cubicBezTo>
                  <a:pt x="4629" y="4477"/>
                  <a:pt x="4415" y="4505"/>
                  <a:pt x="4421" y="4743"/>
                </a:cubicBezTo>
                <a:cubicBezTo>
                  <a:pt x="4421" y="4861"/>
                  <a:pt x="4482" y="4942"/>
                  <a:pt x="4581" y="5004"/>
                </a:cubicBezTo>
                <a:cubicBezTo>
                  <a:pt x="4752" y="5109"/>
                  <a:pt x="5052" y="5260"/>
                  <a:pt x="5499" y="5341"/>
                </a:cubicBezTo>
                <a:cubicBezTo>
                  <a:pt x="5561" y="5441"/>
                  <a:pt x="5613" y="5570"/>
                  <a:pt x="5647" y="5684"/>
                </a:cubicBezTo>
                <a:cubicBezTo>
                  <a:pt x="5851" y="6392"/>
                  <a:pt x="5566" y="6867"/>
                  <a:pt x="5452" y="7105"/>
                </a:cubicBezTo>
                <a:cubicBezTo>
                  <a:pt x="5086" y="7884"/>
                  <a:pt x="5042" y="8768"/>
                  <a:pt x="5399" y="9619"/>
                </a:cubicBezTo>
                <a:lnTo>
                  <a:pt x="5399" y="12195"/>
                </a:lnTo>
                <a:cubicBezTo>
                  <a:pt x="5399" y="12371"/>
                  <a:pt x="5537" y="12513"/>
                  <a:pt x="5713" y="12513"/>
                </a:cubicBezTo>
                <a:lnTo>
                  <a:pt x="6488" y="12513"/>
                </a:lnTo>
                <a:lnTo>
                  <a:pt x="6488" y="13175"/>
                </a:lnTo>
                <a:lnTo>
                  <a:pt x="5713" y="13175"/>
                </a:lnTo>
                <a:cubicBezTo>
                  <a:pt x="5537" y="13175"/>
                  <a:pt x="5399" y="13317"/>
                  <a:pt x="5399" y="13493"/>
                </a:cubicBezTo>
                <a:lnTo>
                  <a:pt x="5399" y="14272"/>
                </a:lnTo>
                <a:lnTo>
                  <a:pt x="4734" y="14272"/>
                </a:lnTo>
                <a:lnTo>
                  <a:pt x="4734" y="13493"/>
                </a:lnTo>
                <a:cubicBezTo>
                  <a:pt x="4734" y="13317"/>
                  <a:pt x="4592" y="13175"/>
                  <a:pt x="4415" y="13175"/>
                </a:cubicBezTo>
                <a:lnTo>
                  <a:pt x="3645" y="13175"/>
                </a:lnTo>
                <a:lnTo>
                  <a:pt x="3645" y="12513"/>
                </a:lnTo>
                <a:lnTo>
                  <a:pt x="4415" y="12513"/>
                </a:lnTo>
                <a:cubicBezTo>
                  <a:pt x="4592" y="12513"/>
                  <a:pt x="4734" y="12371"/>
                  <a:pt x="4734" y="12195"/>
                </a:cubicBezTo>
                <a:lnTo>
                  <a:pt x="4734" y="8792"/>
                </a:lnTo>
                <a:cubicBezTo>
                  <a:pt x="4734" y="8583"/>
                  <a:pt x="4620" y="8393"/>
                  <a:pt x="4434" y="8298"/>
                </a:cubicBezTo>
                <a:cubicBezTo>
                  <a:pt x="3493" y="7799"/>
                  <a:pt x="437" y="5945"/>
                  <a:pt x="432" y="2903"/>
                </a:cubicBezTo>
                <a:cubicBezTo>
                  <a:pt x="432" y="1639"/>
                  <a:pt x="1383" y="588"/>
                  <a:pt x="2614" y="450"/>
                </a:cubicBezTo>
                <a:cubicBezTo>
                  <a:pt x="2732" y="436"/>
                  <a:pt x="2818" y="331"/>
                  <a:pt x="2804" y="213"/>
                </a:cubicBezTo>
                <a:cubicBezTo>
                  <a:pt x="2790" y="102"/>
                  <a:pt x="2700" y="21"/>
                  <a:pt x="2592" y="21"/>
                </a:cubicBezTo>
                <a:cubicBezTo>
                  <a:pt x="2583" y="21"/>
                  <a:pt x="2575" y="21"/>
                  <a:pt x="2567" y="22"/>
                </a:cubicBezTo>
                <a:cubicBezTo>
                  <a:pt x="1126" y="184"/>
                  <a:pt x="0" y="1410"/>
                  <a:pt x="0" y="2903"/>
                </a:cubicBezTo>
                <a:cubicBezTo>
                  <a:pt x="5" y="5432"/>
                  <a:pt x="1986" y="7489"/>
                  <a:pt x="4230" y="8678"/>
                </a:cubicBezTo>
                <a:cubicBezTo>
                  <a:pt x="4272" y="8702"/>
                  <a:pt x="4301" y="8744"/>
                  <a:pt x="4301" y="8792"/>
                </a:cubicBezTo>
                <a:lnTo>
                  <a:pt x="4301" y="12081"/>
                </a:lnTo>
                <a:lnTo>
                  <a:pt x="3526" y="12081"/>
                </a:lnTo>
                <a:cubicBezTo>
                  <a:pt x="3355" y="12081"/>
                  <a:pt x="3212" y="12224"/>
                  <a:pt x="3212" y="12395"/>
                </a:cubicBezTo>
                <a:lnTo>
                  <a:pt x="3212" y="13294"/>
                </a:lnTo>
                <a:cubicBezTo>
                  <a:pt x="3212" y="13465"/>
                  <a:pt x="3355" y="13607"/>
                  <a:pt x="3531" y="13607"/>
                </a:cubicBezTo>
                <a:lnTo>
                  <a:pt x="4301" y="13607"/>
                </a:lnTo>
                <a:lnTo>
                  <a:pt x="4301" y="14386"/>
                </a:lnTo>
                <a:cubicBezTo>
                  <a:pt x="4301" y="14562"/>
                  <a:pt x="4443" y="14700"/>
                  <a:pt x="4620" y="14700"/>
                </a:cubicBezTo>
                <a:lnTo>
                  <a:pt x="5513" y="14700"/>
                </a:lnTo>
                <a:cubicBezTo>
                  <a:pt x="5684" y="14700"/>
                  <a:pt x="5827" y="14562"/>
                  <a:pt x="5827" y="14386"/>
                </a:cubicBezTo>
                <a:lnTo>
                  <a:pt x="5827" y="13607"/>
                </a:lnTo>
                <a:lnTo>
                  <a:pt x="6602" y="13607"/>
                </a:lnTo>
                <a:cubicBezTo>
                  <a:pt x="6773" y="13607"/>
                  <a:pt x="6915" y="13465"/>
                  <a:pt x="6915" y="13294"/>
                </a:cubicBezTo>
                <a:lnTo>
                  <a:pt x="6915" y="12395"/>
                </a:lnTo>
                <a:cubicBezTo>
                  <a:pt x="6915" y="12224"/>
                  <a:pt x="6773" y="12081"/>
                  <a:pt x="6602" y="12081"/>
                </a:cubicBezTo>
                <a:lnTo>
                  <a:pt x="5827" y="12081"/>
                </a:lnTo>
                <a:lnTo>
                  <a:pt x="5827" y="10385"/>
                </a:lnTo>
                <a:cubicBezTo>
                  <a:pt x="5961" y="10565"/>
                  <a:pt x="6112" y="10751"/>
                  <a:pt x="6288" y="10936"/>
                </a:cubicBezTo>
                <a:cubicBezTo>
                  <a:pt x="6380" y="11030"/>
                  <a:pt x="6491" y="11071"/>
                  <a:pt x="6600" y="11071"/>
                </a:cubicBezTo>
                <a:cubicBezTo>
                  <a:pt x="6858" y="11071"/>
                  <a:pt x="7101" y="10840"/>
                  <a:pt x="7034" y="10536"/>
                </a:cubicBezTo>
                <a:cubicBezTo>
                  <a:pt x="7025" y="10494"/>
                  <a:pt x="7016" y="10446"/>
                  <a:pt x="7005" y="10398"/>
                </a:cubicBezTo>
                <a:lnTo>
                  <a:pt x="7005" y="10398"/>
                </a:lnTo>
                <a:cubicBezTo>
                  <a:pt x="7305" y="10846"/>
                  <a:pt x="7780" y="11273"/>
                  <a:pt x="8517" y="11596"/>
                </a:cubicBezTo>
                <a:cubicBezTo>
                  <a:pt x="8594" y="11629"/>
                  <a:pt x="8671" y="11644"/>
                  <a:pt x="8744" y="11644"/>
                </a:cubicBezTo>
                <a:cubicBezTo>
                  <a:pt x="9137" y="11644"/>
                  <a:pt x="9449" y="11218"/>
                  <a:pt x="9249" y="10822"/>
                </a:cubicBezTo>
                <a:cubicBezTo>
                  <a:pt x="8731" y="9795"/>
                  <a:pt x="8322" y="8160"/>
                  <a:pt x="9278" y="6226"/>
                </a:cubicBezTo>
                <a:cubicBezTo>
                  <a:pt x="9278" y="6226"/>
                  <a:pt x="9315" y="6145"/>
                  <a:pt x="9359" y="6050"/>
                </a:cubicBezTo>
                <a:cubicBezTo>
                  <a:pt x="9411" y="5945"/>
                  <a:pt x="9363" y="5817"/>
                  <a:pt x="9258" y="5765"/>
                </a:cubicBezTo>
                <a:cubicBezTo>
                  <a:pt x="9228" y="5750"/>
                  <a:pt x="9196" y="5743"/>
                  <a:pt x="9165" y="5743"/>
                </a:cubicBezTo>
                <a:cubicBezTo>
                  <a:pt x="9084" y="5743"/>
                  <a:pt x="9007" y="5789"/>
                  <a:pt x="8969" y="5864"/>
                </a:cubicBezTo>
                <a:cubicBezTo>
                  <a:pt x="8940" y="5931"/>
                  <a:pt x="8912" y="5988"/>
                  <a:pt x="8892" y="6040"/>
                </a:cubicBezTo>
                <a:cubicBezTo>
                  <a:pt x="8052" y="7742"/>
                  <a:pt x="8099" y="9490"/>
                  <a:pt x="8864" y="11017"/>
                </a:cubicBezTo>
                <a:cubicBezTo>
                  <a:pt x="8911" y="11108"/>
                  <a:pt x="8839" y="11209"/>
                  <a:pt x="8745" y="11209"/>
                </a:cubicBezTo>
                <a:cubicBezTo>
                  <a:pt x="8727" y="11209"/>
                  <a:pt x="8707" y="11205"/>
                  <a:pt x="8688" y="11197"/>
                </a:cubicBezTo>
                <a:cubicBezTo>
                  <a:pt x="7624" y="10736"/>
                  <a:pt x="7044" y="9985"/>
                  <a:pt x="6959" y="8959"/>
                </a:cubicBezTo>
                <a:cubicBezTo>
                  <a:pt x="6920" y="8483"/>
                  <a:pt x="7001" y="7932"/>
                  <a:pt x="7153" y="7523"/>
                </a:cubicBezTo>
                <a:cubicBezTo>
                  <a:pt x="8156" y="6182"/>
                  <a:pt x="8475" y="4600"/>
                  <a:pt x="7315" y="3378"/>
                </a:cubicBezTo>
                <a:cubicBezTo>
                  <a:pt x="6663" y="2694"/>
                  <a:pt x="6764" y="1777"/>
                  <a:pt x="7234" y="969"/>
                </a:cubicBezTo>
                <a:cubicBezTo>
                  <a:pt x="7282" y="893"/>
                  <a:pt x="7291" y="792"/>
                  <a:pt x="7248" y="702"/>
                </a:cubicBezTo>
                <a:cubicBezTo>
                  <a:pt x="7444" y="612"/>
                  <a:pt x="7649" y="575"/>
                  <a:pt x="7860" y="575"/>
                </a:cubicBezTo>
                <a:cubicBezTo>
                  <a:pt x="7971" y="575"/>
                  <a:pt x="8084" y="585"/>
                  <a:pt x="8199" y="603"/>
                </a:cubicBezTo>
                <a:cubicBezTo>
                  <a:pt x="8214" y="607"/>
                  <a:pt x="9706" y="873"/>
                  <a:pt x="10015" y="2281"/>
                </a:cubicBezTo>
                <a:cubicBezTo>
                  <a:pt x="10143" y="2865"/>
                  <a:pt x="10052" y="3569"/>
                  <a:pt x="9754" y="4381"/>
                </a:cubicBezTo>
                <a:cubicBezTo>
                  <a:pt x="9686" y="4557"/>
                  <a:pt x="9577" y="4762"/>
                  <a:pt x="9468" y="4951"/>
                </a:cubicBezTo>
                <a:cubicBezTo>
                  <a:pt x="9411" y="5056"/>
                  <a:pt x="9449" y="5184"/>
                  <a:pt x="9554" y="5241"/>
                </a:cubicBezTo>
                <a:cubicBezTo>
                  <a:pt x="9586" y="5262"/>
                  <a:pt x="9623" y="5271"/>
                  <a:pt x="9659" y="5271"/>
                </a:cubicBezTo>
                <a:cubicBezTo>
                  <a:pt x="9733" y="5271"/>
                  <a:pt x="9805" y="5231"/>
                  <a:pt x="9844" y="5161"/>
                </a:cubicBezTo>
                <a:cubicBezTo>
                  <a:pt x="10328" y="4306"/>
                  <a:pt x="10647" y="3150"/>
                  <a:pt x="10432" y="2190"/>
                </a:cubicBezTo>
                <a:cubicBezTo>
                  <a:pt x="10281" y="1487"/>
                  <a:pt x="9857" y="921"/>
                  <a:pt x="9206" y="541"/>
                </a:cubicBezTo>
                <a:cubicBezTo>
                  <a:pt x="8916" y="370"/>
                  <a:pt x="8517" y="213"/>
                  <a:pt x="8203" y="170"/>
                </a:cubicBezTo>
                <a:cubicBezTo>
                  <a:pt x="7878" y="56"/>
                  <a:pt x="7546" y="1"/>
                  <a:pt x="7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098" name="Google Shape;6098;p61"/>
          <p:cNvSpPr/>
          <p:nvPr/>
        </p:nvSpPr>
        <p:spPr>
          <a:xfrm>
            <a:off x="2915763" y="3236275"/>
            <a:ext cx="296350" cy="367550"/>
          </a:xfrm>
          <a:custGeom>
            <a:avLst/>
            <a:gdLst/>
            <a:ahLst/>
            <a:cxnLst/>
            <a:rect l="l" t="t" r="r" b="b"/>
            <a:pathLst>
              <a:path w="11854" h="14702" extrusionOk="0">
                <a:moveTo>
                  <a:pt x="6949" y="3664"/>
                </a:moveTo>
                <a:cubicBezTo>
                  <a:pt x="7183" y="3717"/>
                  <a:pt x="7382" y="3902"/>
                  <a:pt x="7382" y="4130"/>
                </a:cubicBezTo>
                <a:cubicBezTo>
                  <a:pt x="7382" y="4364"/>
                  <a:pt x="7177" y="4544"/>
                  <a:pt x="6949" y="4596"/>
                </a:cubicBezTo>
                <a:lnTo>
                  <a:pt x="6949" y="3664"/>
                </a:lnTo>
                <a:close/>
                <a:moveTo>
                  <a:pt x="4924" y="433"/>
                </a:moveTo>
                <a:cubicBezTo>
                  <a:pt x="6179" y="433"/>
                  <a:pt x="7201" y="1455"/>
                  <a:pt x="7201" y="2710"/>
                </a:cubicBezTo>
                <a:lnTo>
                  <a:pt x="7201" y="3294"/>
                </a:lnTo>
                <a:cubicBezTo>
                  <a:pt x="7126" y="3261"/>
                  <a:pt x="7034" y="3237"/>
                  <a:pt x="6944" y="3228"/>
                </a:cubicBezTo>
                <a:cubicBezTo>
                  <a:pt x="6931" y="3075"/>
                  <a:pt x="6826" y="2951"/>
                  <a:pt x="6678" y="2904"/>
                </a:cubicBezTo>
                <a:cubicBezTo>
                  <a:pt x="6288" y="2789"/>
                  <a:pt x="5970" y="2561"/>
                  <a:pt x="5689" y="2282"/>
                </a:cubicBezTo>
                <a:cubicBezTo>
                  <a:pt x="5616" y="2206"/>
                  <a:pt x="5520" y="2169"/>
                  <a:pt x="5425" y="2169"/>
                </a:cubicBezTo>
                <a:cubicBezTo>
                  <a:pt x="5318" y="2169"/>
                  <a:pt x="5211" y="2215"/>
                  <a:pt x="5138" y="2300"/>
                </a:cubicBezTo>
                <a:cubicBezTo>
                  <a:pt x="4853" y="2624"/>
                  <a:pt x="4092" y="3408"/>
                  <a:pt x="3151" y="3755"/>
                </a:cubicBezTo>
                <a:cubicBezTo>
                  <a:pt x="3004" y="3812"/>
                  <a:pt x="2905" y="3954"/>
                  <a:pt x="2905" y="4116"/>
                </a:cubicBezTo>
                <a:lnTo>
                  <a:pt x="2905" y="4772"/>
                </a:lnTo>
                <a:cubicBezTo>
                  <a:pt x="2905" y="5385"/>
                  <a:pt x="3184" y="5965"/>
                  <a:pt x="3665" y="6341"/>
                </a:cubicBezTo>
                <a:lnTo>
                  <a:pt x="2767" y="6341"/>
                </a:lnTo>
                <a:cubicBezTo>
                  <a:pt x="2699" y="6341"/>
                  <a:pt x="2648" y="6288"/>
                  <a:pt x="2648" y="6227"/>
                </a:cubicBezTo>
                <a:lnTo>
                  <a:pt x="2648" y="2710"/>
                </a:lnTo>
                <a:cubicBezTo>
                  <a:pt x="2648" y="1455"/>
                  <a:pt x="3669" y="433"/>
                  <a:pt x="4924" y="433"/>
                </a:cubicBezTo>
                <a:close/>
                <a:moveTo>
                  <a:pt x="5424" y="2624"/>
                </a:moveTo>
                <a:cubicBezTo>
                  <a:pt x="5842" y="3042"/>
                  <a:pt x="6275" y="3228"/>
                  <a:pt x="6516" y="3309"/>
                </a:cubicBezTo>
                <a:lnTo>
                  <a:pt x="6516" y="4772"/>
                </a:lnTo>
                <a:cubicBezTo>
                  <a:pt x="6516" y="5623"/>
                  <a:pt x="5827" y="6341"/>
                  <a:pt x="4952" y="6341"/>
                </a:cubicBezTo>
                <a:lnTo>
                  <a:pt x="4948" y="6341"/>
                </a:lnTo>
                <a:cubicBezTo>
                  <a:pt x="3950" y="6341"/>
                  <a:pt x="3333" y="5551"/>
                  <a:pt x="3333" y="4772"/>
                </a:cubicBezTo>
                <a:lnTo>
                  <a:pt x="3333" y="4149"/>
                </a:lnTo>
                <a:cubicBezTo>
                  <a:pt x="4116" y="3850"/>
                  <a:pt x="4867" y="3246"/>
                  <a:pt x="5424" y="2624"/>
                </a:cubicBezTo>
                <a:close/>
                <a:moveTo>
                  <a:pt x="7201" y="4967"/>
                </a:moveTo>
                <a:lnTo>
                  <a:pt x="7201" y="6227"/>
                </a:lnTo>
                <a:cubicBezTo>
                  <a:pt x="7201" y="6288"/>
                  <a:pt x="7148" y="6341"/>
                  <a:pt x="7087" y="6341"/>
                </a:cubicBezTo>
                <a:lnTo>
                  <a:pt x="6189" y="6341"/>
                </a:lnTo>
                <a:cubicBezTo>
                  <a:pt x="6588" y="6022"/>
                  <a:pt x="6863" y="5561"/>
                  <a:pt x="6931" y="5033"/>
                </a:cubicBezTo>
                <a:cubicBezTo>
                  <a:pt x="7025" y="5024"/>
                  <a:pt x="7120" y="5000"/>
                  <a:pt x="7201" y="4967"/>
                </a:cubicBezTo>
                <a:close/>
                <a:moveTo>
                  <a:pt x="4121" y="6606"/>
                </a:moveTo>
                <a:cubicBezTo>
                  <a:pt x="4368" y="6711"/>
                  <a:pt x="4654" y="6768"/>
                  <a:pt x="4952" y="6768"/>
                </a:cubicBezTo>
                <a:cubicBezTo>
                  <a:pt x="5224" y="6768"/>
                  <a:pt x="5490" y="6716"/>
                  <a:pt x="5728" y="6611"/>
                </a:cubicBezTo>
                <a:lnTo>
                  <a:pt x="5728" y="6878"/>
                </a:lnTo>
                <a:cubicBezTo>
                  <a:pt x="5728" y="7020"/>
                  <a:pt x="5799" y="7148"/>
                  <a:pt x="5913" y="7229"/>
                </a:cubicBezTo>
                <a:cubicBezTo>
                  <a:pt x="5965" y="7262"/>
                  <a:pt x="5985" y="7267"/>
                  <a:pt x="6207" y="7352"/>
                </a:cubicBezTo>
                <a:cubicBezTo>
                  <a:pt x="6065" y="7514"/>
                  <a:pt x="5904" y="7690"/>
                  <a:pt x="5728" y="7876"/>
                </a:cubicBezTo>
                <a:cubicBezTo>
                  <a:pt x="5507" y="8118"/>
                  <a:pt x="5205" y="8240"/>
                  <a:pt x="4903" y="8240"/>
                </a:cubicBezTo>
                <a:cubicBezTo>
                  <a:pt x="4601" y="8240"/>
                  <a:pt x="4299" y="8118"/>
                  <a:pt x="4079" y="7876"/>
                </a:cubicBezTo>
                <a:cubicBezTo>
                  <a:pt x="3908" y="7695"/>
                  <a:pt x="3750" y="7524"/>
                  <a:pt x="3608" y="7367"/>
                </a:cubicBezTo>
                <a:cubicBezTo>
                  <a:pt x="3860" y="7267"/>
                  <a:pt x="3869" y="7267"/>
                  <a:pt x="3908" y="7249"/>
                </a:cubicBezTo>
                <a:cubicBezTo>
                  <a:pt x="4035" y="7172"/>
                  <a:pt x="4121" y="7030"/>
                  <a:pt x="4121" y="6878"/>
                </a:cubicBezTo>
                <a:lnTo>
                  <a:pt x="4121" y="6606"/>
                </a:lnTo>
                <a:close/>
                <a:moveTo>
                  <a:pt x="6641" y="7519"/>
                </a:moveTo>
                <a:lnTo>
                  <a:pt x="6964" y="7648"/>
                </a:lnTo>
                <a:cubicBezTo>
                  <a:pt x="6759" y="7871"/>
                  <a:pt x="6536" y="8118"/>
                  <a:pt x="6299" y="8375"/>
                </a:cubicBezTo>
                <a:cubicBezTo>
                  <a:pt x="5921" y="8785"/>
                  <a:pt x="5411" y="8990"/>
                  <a:pt x="4901" y="8990"/>
                </a:cubicBezTo>
                <a:cubicBezTo>
                  <a:pt x="4390" y="8990"/>
                  <a:pt x="3880" y="8784"/>
                  <a:pt x="3504" y="8375"/>
                </a:cubicBezTo>
                <a:cubicBezTo>
                  <a:pt x="3270" y="8122"/>
                  <a:pt x="3052" y="7885"/>
                  <a:pt x="2848" y="7662"/>
                </a:cubicBezTo>
                <a:lnTo>
                  <a:pt x="3180" y="7534"/>
                </a:lnTo>
                <a:cubicBezTo>
                  <a:pt x="3351" y="7723"/>
                  <a:pt x="3546" y="7938"/>
                  <a:pt x="3760" y="8170"/>
                </a:cubicBezTo>
                <a:cubicBezTo>
                  <a:pt x="4066" y="8505"/>
                  <a:pt x="4483" y="8671"/>
                  <a:pt x="4900" y="8671"/>
                </a:cubicBezTo>
                <a:cubicBezTo>
                  <a:pt x="5319" y="8671"/>
                  <a:pt x="5739" y="8504"/>
                  <a:pt x="6046" y="8170"/>
                </a:cubicBezTo>
                <a:cubicBezTo>
                  <a:pt x="6264" y="7933"/>
                  <a:pt x="6464" y="7714"/>
                  <a:pt x="6641" y="7519"/>
                </a:cubicBezTo>
                <a:close/>
                <a:moveTo>
                  <a:pt x="9432" y="9999"/>
                </a:moveTo>
                <a:cubicBezTo>
                  <a:pt x="9490" y="9999"/>
                  <a:pt x="9550" y="10039"/>
                  <a:pt x="9550" y="10119"/>
                </a:cubicBezTo>
                <a:lnTo>
                  <a:pt x="9550" y="10618"/>
                </a:lnTo>
                <a:cubicBezTo>
                  <a:pt x="9478" y="10585"/>
                  <a:pt x="9407" y="10566"/>
                  <a:pt x="9322" y="10566"/>
                </a:cubicBezTo>
                <a:lnTo>
                  <a:pt x="9322" y="10110"/>
                </a:lnTo>
                <a:cubicBezTo>
                  <a:pt x="9322" y="10035"/>
                  <a:pt x="9376" y="9999"/>
                  <a:pt x="9432" y="9999"/>
                </a:cubicBezTo>
                <a:close/>
                <a:moveTo>
                  <a:pt x="7466" y="9999"/>
                </a:moveTo>
                <a:cubicBezTo>
                  <a:pt x="7522" y="9999"/>
                  <a:pt x="7576" y="10035"/>
                  <a:pt x="7576" y="10110"/>
                </a:cubicBezTo>
                <a:lnTo>
                  <a:pt x="7576" y="11408"/>
                </a:lnTo>
                <a:cubicBezTo>
                  <a:pt x="7576" y="11474"/>
                  <a:pt x="7525" y="11522"/>
                  <a:pt x="7462" y="11522"/>
                </a:cubicBezTo>
                <a:cubicBezTo>
                  <a:pt x="7401" y="11522"/>
                  <a:pt x="7348" y="11474"/>
                  <a:pt x="7348" y="11408"/>
                </a:cubicBezTo>
                <a:lnTo>
                  <a:pt x="7348" y="10119"/>
                </a:lnTo>
                <a:cubicBezTo>
                  <a:pt x="7348" y="10039"/>
                  <a:pt x="7408" y="9999"/>
                  <a:pt x="7466" y="9999"/>
                </a:cubicBezTo>
                <a:close/>
                <a:moveTo>
                  <a:pt x="8117" y="9998"/>
                </a:moveTo>
                <a:cubicBezTo>
                  <a:pt x="8174" y="9998"/>
                  <a:pt x="8232" y="10035"/>
                  <a:pt x="8232" y="10110"/>
                </a:cubicBezTo>
                <a:lnTo>
                  <a:pt x="8232" y="10114"/>
                </a:lnTo>
                <a:lnTo>
                  <a:pt x="8232" y="11408"/>
                </a:lnTo>
                <a:cubicBezTo>
                  <a:pt x="8232" y="11474"/>
                  <a:pt x="8185" y="11522"/>
                  <a:pt x="8118" y="11522"/>
                </a:cubicBezTo>
                <a:cubicBezTo>
                  <a:pt x="8056" y="11522"/>
                  <a:pt x="8004" y="11474"/>
                  <a:pt x="8004" y="11408"/>
                </a:cubicBezTo>
                <a:lnTo>
                  <a:pt x="8004" y="10110"/>
                </a:lnTo>
                <a:cubicBezTo>
                  <a:pt x="8004" y="10034"/>
                  <a:pt x="8060" y="9998"/>
                  <a:pt x="8117" y="9998"/>
                </a:cubicBezTo>
                <a:close/>
                <a:moveTo>
                  <a:pt x="8780" y="9996"/>
                </a:moveTo>
                <a:cubicBezTo>
                  <a:pt x="8841" y="9996"/>
                  <a:pt x="8894" y="10048"/>
                  <a:pt x="8894" y="10110"/>
                </a:cubicBezTo>
                <a:lnTo>
                  <a:pt x="8894" y="10766"/>
                </a:lnTo>
                <a:cubicBezTo>
                  <a:pt x="8732" y="10961"/>
                  <a:pt x="8723" y="11241"/>
                  <a:pt x="8883" y="11450"/>
                </a:cubicBezTo>
                <a:cubicBezTo>
                  <a:pt x="8870" y="11493"/>
                  <a:pt x="8826" y="11522"/>
                  <a:pt x="8780" y="11522"/>
                </a:cubicBezTo>
                <a:cubicBezTo>
                  <a:pt x="8717" y="11522"/>
                  <a:pt x="8666" y="11474"/>
                  <a:pt x="8666" y="11408"/>
                </a:cubicBezTo>
                <a:lnTo>
                  <a:pt x="8666" y="10110"/>
                </a:lnTo>
                <a:cubicBezTo>
                  <a:pt x="8666" y="10048"/>
                  <a:pt x="8717" y="9996"/>
                  <a:pt x="8780" y="9996"/>
                </a:cubicBezTo>
                <a:close/>
                <a:moveTo>
                  <a:pt x="9316" y="10997"/>
                </a:moveTo>
                <a:cubicBezTo>
                  <a:pt x="9333" y="10997"/>
                  <a:pt x="9351" y="11001"/>
                  <a:pt x="9368" y="11008"/>
                </a:cubicBezTo>
                <a:cubicBezTo>
                  <a:pt x="9373" y="11013"/>
                  <a:pt x="10125" y="11355"/>
                  <a:pt x="10134" y="11360"/>
                </a:cubicBezTo>
                <a:cubicBezTo>
                  <a:pt x="10177" y="11374"/>
                  <a:pt x="10504" y="11516"/>
                  <a:pt x="10447" y="11792"/>
                </a:cubicBezTo>
                <a:lnTo>
                  <a:pt x="10143" y="12491"/>
                </a:lnTo>
                <a:cubicBezTo>
                  <a:pt x="10039" y="12705"/>
                  <a:pt x="9920" y="12799"/>
                  <a:pt x="9739" y="12976"/>
                </a:cubicBezTo>
                <a:cubicBezTo>
                  <a:pt x="9563" y="13152"/>
                  <a:pt x="9550" y="13409"/>
                  <a:pt x="9544" y="13641"/>
                </a:cubicBezTo>
                <a:lnTo>
                  <a:pt x="9544" y="14159"/>
                </a:lnTo>
                <a:cubicBezTo>
                  <a:pt x="9293" y="14236"/>
                  <a:pt x="9031" y="14273"/>
                  <a:pt x="8784" y="14273"/>
                </a:cubicBezTo>
                <a:cubicBezTo>
                  <a:pt x="8409" y="14273"/>
                  <a:pt x="8118" y="14203"/>
                  <a:pt x="7819" y="14088"/>
                </a:cubicBezTo>
                <a:lnTo>
                  <a:pt x="7819" y="13470"/>
                </a:lnTo>
                <a:cubicBezTo>
                  <a:pt x="7819" y="13161"/>
                  <a:pt x="7667" y="12999"/>
                  <a:pt x="7543" y="12871"/>
                </a:cubicBezTo>
                <a:cubicBezTo>
                  <a:pt x="7429" y="12757"/>
                  <a:pt x="7348" y="12672"/>
                  <a:pt x="7348" y="12448"/>
                </a:cubicBezTo>
                <a:lnTo>
                  <a:pt x="7348" y="11939"/>
                </a:lnTo>
                <a:cubicBezTo>
                  <a:pt x="7387" y="11950"/>
                  <a:pt x="7424" y="11954"/>
                  <a:pt x="7462" y="11954"/>
                </a:cubicBezTo>
                <a:cubicBezTo>
                  <a:pt x="7586" y="11954"/>
                  <a:pt x="7701" y="11911"/>
                  <a:pt x="7791" y="11840"/>
                </a:cubicBezTo>
                <a:cubicBezTo>
                  <a:pt x="7881" y="11911"/>
                  <a:pt x="7995" y="11954"/>
                  <a:pt x="8118" y="11954"/>
                </a:cubicBezTo>
                <a:cubicBezTo>
                  <a:pt x="8242" y="11954"/>
                  <a:pt x="8356" y="11911"/>
                  <a:pt x="8451" y="11840"/>
                </a:cubicBezTo>
                <a:cubicBezTo>
                  <a:pt x="8537" y="11911"/>
                  <a:pt x="8651" y="11950"/>
                  <a:pt x="8769" y="11954"/>
                </a:cubicBezTo>
                <a:cubicBezTo>
                  <a:pt x="8756" y="11972"/>
                  <a:pt x="8736" y="11996"/>
                  <a:pt x="8723" y="12016"/>
                </a:cubicBezTo>
                <a:cubicBezTo>
                  <a:pt x="8655" y="12115"/>
                  <a:pt x="8684" y="12248"/>
                  <a:pt x="8784" y="12315"/>
                </a:cubicBezTo>
                <a:cubicBezTo>
                  <a:pt x="8822" y="12340"/>
                  <a:pt x="8865" y="12353"/>
                  <a:pt x="8907" y="12353"/>
                </a:cubicBezTo>
                <a:cubicBezTo>
                  <a:pt x="8975" y="12353"/>
                  <a:pt x="9042" y="12320"/>
                  <a:pt x="9083" y="12258"/>
                </a:cubicBezTo>
                <a:cubicBezTo>
                  <a:pt x="9221" y="12049"/>
                  <a:pt x="9407" y="11983"/>
                  <a:pt x="9506" y="11963"/>
                </a:cubicBezTo>
                <a:lnTo>
                  <a:pt x="9721" y="12134"/>
                </a:lnTo>
                <a:cubicBezTo>
                  <a:pt x="9761" y="12165"/>
                  <a:pt x="9808" y="12180"/>
                  <a:pt x="9855" y="12180"/>
                </a:cubicBezTo>
                <a:cubicBezTo>
                  <a:pt x="9920" y="12180"/>
                  <a:pt x="9983" y="12152"/>
                  <a:pt x="10024" y="12097"/>
                </a:cubicBezTo>
                <a:cubicBezTo>
                  <a:pt x="10101" y="12007"/>
                  <a:pt x="10081" y="11869"/>
                  <a:pt x="9991" y="11797"/>
                </a:cubicBezTo>
                <a:lnTo>
                  <a:pt x="9278" y="11237"/>
                </a:lnTo>
                <a:cubicBezTo>
                  <a:pt x="9132" y="11119"/>
                  <a:pt x="9215" y="10997"/>
                  <a:pt x="9316" y="10997"/>
                </a:cubicBezTo>
                <a:close/>
                <a:moveTo>
                  <a:pt x="4924" y="0"/>
                </a:moveTo>
                <a:cubicBezTo>
                  <a:pt x="3432" y="0"/>
                  <a:pt x="2220" y="1216"/>
                  <a:pt x="2220" y="2710"/>
                </a:cubicBezTo>
                <a:lnTo>
                  <a:pt x="2220" y="6227"/>
                </a:lnTo>
                <a:cubicBezTo>
                  <a:pt x="2220" y="6525"/>
                  <a:pt x="2462" y="6768"/>
                  <a:pt x="2767" y="6768"/>
                </a:cubicBezTo>
                <a:lnTo>
                  <a:pt x="3689" y="6768"/>
                </a:lnTo>
                <a:lnTo>
                  <a:pt x="3689" y="6873"/>
                </a:lnTo>
                <a:cubicBezTo>
                  <a:pt x="3550" y="6930"/>
                  <a:pt x="2543" y="7319"/>
                  <a:pt x="2401" y="7372"/>
                </a:cubicBezTo>
                <a:lnTo>
                  <a:pt x="1131" y="7866"/>
                </a:lnTo>
                <a:cubicBezTo>
                  <a:pt x="1084" y="7885"/>
                  <a:pt x="0" y="8346"/>
                  <a:pt x="0" y="9611"/>
                </a:cubicBezTo>
                <a:lnTo>
                  <a:pt x="0" y="13931"/>
                </a:lnTo>
                <a:cubicBezTo>
                  <a:pt x="0" y="14354"/>
                  <a:pt x="347" y="14701"/>
                  <a:pt x="770" y="14701"/>
                </a:cubicBezTo>
                <a:lnTo>
                  <a:pt x="4425" y="14701"/>
                </a:lnTo>
                <a:cubicBezTo>
                  <a:pt x="4544" y="14701"/>
                  <a:pt x="4639" y="14606"/>
                  <a:pt x="4639" y="14488"/>
                </a:cubicBezTo>
                <a:cubicBezTo>
                  <a:pt x="4639" y="14368"/>
                  <a:pt x="4544" y="14273"/>
                  <a:pt x="4425" y="14273"/>
                </a:cubicBezTo>
                <a:lnTo>
                  <a:pt x="2315" y="14273"/>
                </a:lnTo>
                <a:lnTo>
                  <a:pt x="2315" y="10851"/>
                </a:lnTo>
                <a:cubicBezTo>
                  <a:pt x="2315" y="10732"/>
                  <a:pt x="2215" y="10632"/>
                  <a:pt x="2096" y="10632"/>
                </a:cubicBezTo>
                <a:cubicBezTo>
                  <a:pt x="1977" y="10632"/>
                  <a:pt x="1883" y="10732"/>
                  <a:pt x="1883" y="10851"/>
                </a:cubicBezTo>
                <a:lnTo>
                  <a:pt x="1883" y="14273"/>
                </a:lnTo>
                <a:lnTo>
                  <a:pt x="770" y="14273"/>
                </a:lnTo>
                <a:cubicBezTo>
                  <a:pt x="585" y="14273"/>
                  <a:pt x="428" y="14122"/>
                  <a:pt x="428" y="13931"/>
                </a:cubicBezTo>
                <a:lnTo>
                  <a:pt x="428" y="9611"/>
                </a:lnTo>
                <a:cubicBezTo>
                  <a:pt x="428" y="8651"/>
                  <a:pt x="1240" y="8284"/>
                  <a:pt x="1293" y="8265"/>
                </a:cubicBezTo>
                <a:lnTo>
                  <a:pt x="2420" y="7828"/>
                </a:lnTo>
                <a:cubicBezTo>
                  <a:pt x="2653" y="8085"/>
                  <a:pt x="2909" y="8365"/>
                  <a:pt x="3184" y="8664"/>
                </a:cubicBezTo>
                <a:cubicBezTo>
                  <a:pt x="3646" y="9166"/>
                  <a:pt x="4273" y="9417"/>
                  <a:pt x="4901" y="9417"/>
                </a:cubicBezTo>
                <a:cubicBezTo>
                  <a:pt x="5528" y="9417"/>
                  <a:pt x="6155" y="9166"/>
                  <a:pt x="6617" y="8664"/>
                </a:cubicBezTo>
                <a:cubicBezTo>
                  <a:pt x="6897" y="8361"/>
                  <a:pt x="7159" y="8076"/>
                  <a:pt x="7396" y="7814"/>
                </a:cubicBezTo>
                <a:lnTo>
                  <a:pt x="8561" y="8265"/>
                </a:lnTo>
                <a:cubicBezTo>
                  <a:pt x="8574" y="8275"/>
                  <a:pt x="8741" y="8346"/>
                  <a:pt x="8922" y="8508"/>
                </a:cubicBezTo>
                <a:cubicBezTo>
                  <a:pt x="8874" y="8503"/>
                  <a:pt x="8831" y="8503"/>
                  <a:pt x="8784" y="8503"/>
                </a:cubicBezTo>
                <a:cubicBezTo>
                  <a:pt x="7006" y="8503"/>
                  <a:pt x="5580" y="10005"/>
                  <a:pt x="5689" y="11797"/>
                </a:cubicBezTo>
                <a:lnTo>
                  <a:pt x="5689" y="11816"/>
                </a:lnTo>
                <a:cubicBezTo>
                  <a:pt x="5761" y="12843"/>
                  <a:pt x="6341" y="13760"/>
                  <a:pt x="7205" y="14273"/>
                </a:cubicBezTo>
                <a:lnTo>
                  <a:pt x="5428" y="14273"/>
                </a:lnTo>
                <a:cubicBezTo>
                  <a:pt x="5310" y="14273"/>
                  <a:pt x="5215" y="14368"/>
                  <a:pt x="5215" y="14488"/>
                </a:cubicBezTo>
                <a:cubicBezTo>
                  <a:pt x="5215" y="14606"/>
                  <a:pt x="5310" y="14701"/>
                  <a:pt x="5428" y="14701"/>
                </a:cubicBezTo>
                <a:lnTo>
                  <a:pt x="8784" y="14701"/>
                </a:lnTo>
                <a:cubicBezTo>
                  <a:pt x="10272" y="14701"/>
                  <a:pt x="11574" y="13646"/>
                  <a:pt x="11836" y="12144"/>
                </a:cubicBezTo>
                <a:cubicBezTo>
                  <a:pt x="11854" y="12025"/>
                  <a:pt x="11779" y="11915"/>
                  <a:pt x="11660" y="11893"/>
                </a:cubicBezTo>
                <a:cubicBezTo>
                  <a:pt x="11648" y="11891"/>
                  <a:pt x="11636" y="11890"/>
                  <a:pt x="11624" y="11890"/>
                </a:cubicBezTo>
                <a:cubicBezTo>
                  <a:pt x="11523" y="11890"/>
                  <a:pt x="11430" y="11962"/>
                  <a:pt x="11413" y="12068"/>
                </a:cubicBezTo>
                <a:cubicBezTo>
                  <a:pt x="11261" y="12924"/>
                  <a:pt x="10713" y="13626"/>
                  <a:pt x="9977" y="13993"/>
                </a:cubicBezTo>
                <a:lnTo>
                  <a:pt x="9977" y="13641"/>
                </a:lnTo>
                <a:cubicBezTo>
                  <a:pt x="9977" y="13503"/>
                  <a:pt x="9987" y="13337"/>
                  <a:pt x="10044" y="13280"/>
                </a:cubicBezTo>
                <a:cubicBezTo>
                  <a:pt x="10228" y="13095"/>
                  <a:pt x="10405" y="12952"/>
                  <a:pt x="10533" y="12672"/>
                </a:cubicBezTo>
                <a:lnTo>
                  <a:pt x="10538" y="12667"/>
                </a:lnTo>
                <a:cubicBezTo>
                  <a:pt x="10875" y="11897"/>
                  <a:pt x="10856" y="11939"/>
                  <a:pt x="10862" y="11915"/>
                </a:cubicBezTo>
                <a:cubicBezTo>
                  <a:pt x="10998" y="11388"/>
                  <a:pt x="10557" y="11066"/>
                  <a:pt x="10300" y="10961"/>
                </a:cubicBezTo>
                <a:lnTo>
                  <a:pt x="9982" y="10818"/>
                </a:lnTo>
                <a:lnTo>
                  <a:pt x="9982" y="10119"/>
                </a:lnTo>
                <a:lnTo>
                  <a:pt x="9982" y="10110"/>
                </a:lnTo>
                <a:cubicBezTo>
                  <a:pt x="9982" y="9792"/>
                  <a:pt x="9717" y="9565"/>
                  <a:pt x="9433" y="9565"/>
                </a:cubicBezTo>
                <a:cubicBezTo>
                  <a:pt x="9322" y="9565"/>
                  <a:pt x="9209" y="9600"/>
                  <a:pt x="9107" y="9677"/>
                </a:cubicBezTo>
                <a:cubicBezTo>
                  <a:pt x="9012" y="9604"/>
                  <a:pt x="8897" y="9567"/>
                  <a:pt x="8781" y="9567"/>
                </a:cubicBezTo>
                <a:cubicBezTo>
                  <a:pt x="8665" y="9567"/>
                  <a:pt x="8549" y="9604"/>
                  <a:pt x="8451" y="9677"/>
                </a:cubicBezTo>
                <a:cubicBezTo>
                  <a:pt x="8354" y="9604"/>
                  <a:pt x="8237" y="9567"/>
                  <a:pt x="8121" y="9567"/>
                </a:cubicBezTo>
                <a:cubicBezTo>
                  <a:pt x="8005" y="9567"/>
                  <a:pt x="7888" y="9604"/>
                  <a:pt x="7791" y="9677"/>
                </a:cubicBezTo>
                <a:cubicBezTo>
                  <a:pt x="7690" y="9601"/>
                  <a:pt x="7576" y="9566"/>
                  <a:pt x="7465" y="9566"/>
                </a:cubicBezTo>
                <a:cubicBezTo>
                  <a:pt x="7182" y="9566"/>
                  <a:pt x="6916" y="9789"/>
                  <a:pt x="6916" y="10110"/>
                </a:cubicBezTo>
                <a:lnTo>
                  <a:pt x="6916" y="12448"/>
                </a:lnTo>
                <a:cubicBezTo>
                  <a:pt x="6916" y="13113"/>
                  <a:pt x="7387" y="13142"/>
                  <a:pt x="7387" y="13470"/>
                </a:cubicBezTo>
                <a:lnTo>
                  <a:pt x="7387" y="13879"/>
                </a:lnTo>
                <a:cubicBezTo>
                  <a:pt x="6683" y="13442"/>
                  <a:pt x="6189" y="12685"/>
                  <a:pt x="6122" y="11797"/>
                </a:cubicBezTo>
                <a:cubicBezTo>
                  <a:pt x="6008" y="10248"/>
                  <a:pt x="7240" y="8936"/>
                  <a:pt x="8784" y="8936"/>
                </a:cubicBezTo>
                <a:cubicBezTo>
                  <a:pt x="10081" y="8936"/>
                  <a:pt x="11189" y="9862"/>
                  <a:pt x="11413" y="11136"/>
                </a:cubicBezTo>
                <a:cubicBezTo>
                  <a:pt x="11430" y="11243"/>
                  <a:pt x="11523" y="11315"/>
                  <a:pt x="11624" y="11315"/>
                </a:cubicBezTo>
                <a:cubicBezTo>
                  <a:pt x="11636" y="11315"/>
                  <a:pt x="11648" y="11314"/>
                  <a:pt x="11660" y="11312"/>
                </a:cubicBezTo>
                <a:cubicBezTo>
                  <a:pt x="11779" y="11294"/>
                  <a:pt x="11854" y="11180"/>
                  <a:pt x="11836" y="11066"/>
                </a:cubicBezTo>
                <a:cubicBezTo>
                  <a:pt x="11621" y="9848"/>
                  <a:pt x="10719" y="8903"/>
                  <a:pt x="9568" y="8603"/>
                </a:cubicBezTo>
                <a:cubicBezTo>
                  <a:pt x="9241" y="8085"/>
                  <a:pt x="8745" y="7876"/>
                  <a:pt x="8723" y="7866"/>
                </a:cubicBezTo>
                <a:lnTo>
                  <a:pt x="8717" y="7866"/>
                </a:lnTo>
                <a:lnTo>
                  <a:pt x="6161" y="6873"/>
                </a:lnTo>
                <a:lnTo>
                  <a:pt x="6161" y="6768"/>
                </a:lnTo>
                <a:lnTo>
                  <a:pt x="7087" y="6768"/>
                </a:lnTo>
                <a:cubicBezTo>
                  <a:pt x="7387" y="6768"/>
                  <a:pt x="7633" y="6525"/>
                  <a:pt x="7633" y="6227"/>
                </a:cubicBezTo>
                <a:lnTo>
                  <a:pt x="7633" y="4649"/>
                </a:lnTo>
                <a:cubicBezTo>
                  <a:pt x="7753" y="4496"/>
                  <a:pt x="7815" y="4316"/>
                  <a:pt x="7815" y="4130"/>
                </a:cubicBezTo>
                <a:cubicBezTo>
                  <a:pt x="7815" y="3945"/>
                  <a:pt x="7753" y="3765"/>
                  <a:pt x="7633" y="3612"/>
                </a:cubicBezTo>
                <a:lnTo>
                  <a:pt x="7633" y="2710"/>
                </a:lnTo>
                <a:cubicBezTo>
                  <a:pt x="7633" y="1216"/>
                  <a:pt x="6417" y="0"/>
                  <a:pt x="4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6099" name="Google Shape;6099;p61"/>
          <p:cNvGrpSpPr/>
          <p:nvPr/>
        </p:nvGrpSpPr>
        <p:grpSpPr>
          <a:xfrm>
            <a:off x="2238663" y="3263375"/>
            <a:ext cx="369125" cy="340450"/>
            <a:chOff x="2238663" y="3263375"/>
            <a:chExt cx="369125" cy="340450"/>
          </a:xfrm>
        </p:grpSpPr>
        <p:sp>
          <p:nvSpPr>
            <p:cNvPr id="6100" name="Google Shape;6100;p61"/>
            <p:cNvSpPr/>
            <p:nvPr/>
          </p:nvSpPr>
          <p:spPr>
            <a:xfrm>
              <a:off x="2238663" y="3263375"/>
              <a:ext cx="369125" cy="340450"/>
            </a:xfrm>
            <a:custGeom>
              <a:avLst/>
              <a:gdLst/>
              <a:ahLst/>
              <a:cxnLst/>
              <a:rect l="l" t="t" r="r" b="b"/>
              <a:pathLst>
                <a:path w="14765" h="13618" extrusionOk="0">
                  <a:moveTo>
                    <a:pt x="12069" y="1154"/>
                  </a:moveTo>
                  <a:cubicBezTo>
                    <a:pt x="12154" y="1154"/>
                    <a:pt x="12222" y="1226"/>
                    <a:pt x="12222" y="1312"/>
                  </a:cubicBezTo>
                  <a:lnTo>
                    <a:pt x="12222" y="3274"/>
                  </a:lnTo>
                  <a:lnTo>
                    <a:pt x="429" y="3274"/>
                  </a:lnTo>
                  <a:lnTo>
                    <a:pt x="429" y="1312"/>
                  </a:lnTo>
                  <a:cubicBezTo>
                    <a:pt x="429" y="1226"/>
                    <a:pt x="501" y="1154"/>
                    <a:pt x="586" y="1154"/>
                  </a:cubicBezTo>
                  <a:lnTo>
                    <a:pt x="1099" y="1154"/>
                  </a:lnTo>
                  <a:lnTo>
                    <a:pt x="1099" y="1663"/>
                  </a:lnTo>
                  <a:cubicBezTo>
                    <a:pt x="1099" y="1782"/>
                    <a:pt x="1194" y="1882"/>
                    <a:pt x="1313" y="1882"/>
                  </a:cubicBezTo>
                  <a:cubicBezTo>
                    <a:pt x="1431" y="1882"/>
                    <a:pt x="1527" y="1782"/>
                    <a:pt x="1527" y="1663"/>
                  </a:cubicBezTo>
                  <a:lnTo>
                    <a:pt x="1527" y="1154"/>
                  </a:lnTo>
                  <a:lnTo>
                    <a:pt x="2173" y="1154"/>
                  </a:lnTo>
                  <a:lnTo>
                    <a:pt x="2173" y="1663"/>
                  </a:lnTo>
                  <a:cubicBezTo>
                    <a:pt x="2173" y="1782"/>
                    <a:pt x="2269" y="1882"/>
                    <a:pt x="2387" y="1882"/>
                  </a:cubicBezTo>
                  <a:cubicBezTo>
                    <a:pt x="2506" y="1882"/>
                    <a:pt x="2605" y="1782"/>
                    <a:pt x="2605" y="1663"/>
                  </a:cubicBezTo>
                  <a:lnTo>
                    <a:pt x="2605" y="1154"/>
                  </a:lnTo>
                  <a:lnTo>
                    <a:pt x="3252" y="1154"/>
                  </a:lnTo>
                  <a:lnTo>
                    <a:pt x="3252" y="1663"/>
                  </a:lnTo>
                  <a:cubicBezTo>
                    <a:pt x="3252" y="1782"/>
                    <a:pt x="3347" y="1882"/>
                    <a:pt x="3466" y="1882"/>
                  </a:cubicBezTo>
                  <a:cubicBezTo>
                    <a:pt x="3585" y="1882"/>
                    <a:pt x="3680" y="1782"/>
                    <a:pt x="3680" y="1663"/>
                  </a:cubicBezTo>
                  <a:lnTo>
                    <a:pt x="3680" y="1154"/>
                  </a:lnTo>
                  <a:lnTo>
                    <a:pt x="8975" y="1154"/>
                  </a:lnTo>
                  <a:lnTo>
                    <a:pt x="8975" y="1663"/>
                  </a:lnTo>
                  <a:cubicBezTo>
                    <a:pt x="8975" y="1782"/>
                    <a:pt x="9070" y="1882"/>
                    <a:pt x="9188" y="1882"/>
                  </a:cubicBezTo>
                  <a:cubicBezTo>
                    <a:pt x="9307" y="1882"/>
                    <a:pt x="9403" y="1782"/>
                    <a:pt x="9403" y="1663"/>
                  </a:cubicBezTo>
                  <a:lnTo>
                    <a:pt x="9403" y="1154"/>
                  </a:lnTo>
                  <a:lnTo>
                    <a:pt x="10049" y="1154"/>
                  </a:lnTo>
                  <a:lnTo>
                    <a:pt x="10049" y="1663"/>
                  </a:lnTo>
                  <a:cubicBezTo>
                    <a:pt x="10049" y="1782"/>
                    <a:pt x="10144" y="1882"/>
                    <a:pt x="10263" y="1882"/>
                  </a:cubicBezTo>
                  <a:cubicBezTo>
                    <a:pt x="10382" y="1882"/>
                    <a:pt x="10482" y="1782"/>
                    <a:pt x="10482" y="1663"/>
                  </a:cubicBezTo>
                  <a:lnTo>
                    <a:pt x="10482" y="1154"/>
                  </a:lnTo>
                  <a:lnTo>
                    <a:pt x="11128" y="1154"/>
                  </a:lnTo>
                  <a:lnTo>
                    <a:pt x="11128" y="1663"/>
                  </a:lnTo>
                  <a:cubicBezTo>
                    <a:pt x="11128" y="1782"/>
                    <a:pt x="11224" y="1882"/>
                    <a:pt x="11342" y="1882"/>
                  </a:cubicBezTo>
                  <a:cubicBezTo>
                    <a:pt x="11461" y="1882"/>
                    <a:pt x="11556" y="1782"/>
                    <a:pt x="11556" y="1663"/>
                  </a:cubicBezTo>
                  <a:lnTo>
                    <a:pt x="11556" y="1154"/>
                  </a:lnTo>
                  <a:close/>
                  <a:moveTo>
                    <a:pt x="12222" y="3707"/>
                  </a:moveTo>
                  <a:lnTo>
                    <a:pt x="12222" y="13033"/>
                  </a:lnTo>
                  <a:cubicBezTo>
                    <a:pt x="12222" y="13119"/>
                    <a:pt x="12154" y="13189"/>
                    <a:pt x="12069" y="13189"/>
                  </a:cubicBezTo>
                  <a:lnTo>
                    <a:pt x="586" y="13189"/>
                  </a:lnTo>
                  <a:cubicBezTo>
                    <a:pt x="501" y="13189"/>
                    <a:pt x="429" y="13119"/>
                    <a:pt x="429" y="13033"/>
                  </a:cubicBezTo>
                  <a:lnTo>
                    <a:pt x="429" y="3707"/>
                  </a:lnTo>
                  <a:close/>
                  <a:moveTo>
                    <a:pt x="1313" y="0"/>
                  </a:moveTo>
                  <a:cubicBezTo>
                    <a:pt x="1194" y="0"/>
                    <a:pt x="1099" y="95"/>
                    <a:pt x="1099" y="213"/>
                  </a:cubicBezTo>
                  <a:lnTo>
                    <a:pt x="1099" y="727"/>
                  </a:lnTo>
                  <a:lnTo>
                    <a:pt x="586" y="727"/>
                  </a:lnTo>
                  <a:cubicBezTo>
                    <a:pt x="262" y="727"/>
                    <a:pt x="1" y="988"/>
                    <a:pt x="1" y="1312"/>
                  </a:cubicBezTo>
                  <a:lnTo>
                    <a:pt x="1" y="13033"/>
                  </a:lnTo>
                  <a:cubicBezTo>
                    <a:pt x="1" y="13356"/>
                    <a:pt x="262" y="13617"/>
                    <a:pt x="586" y="13617"/>
                  </a:cubicBezTo>
                  <a:lnTo>
                    <a:pt x="14013" y="13617"/>
                  </a:lnTo>
                  <a:cubicBezTo>
                    <a:pt x="14440" y="13617"/>
                    <a:pt x="14764" y="13233"/>
                    <a:pt x="14693" y="12814"/>
                  </a:cubicBezTo>
                  <a:lnTo>
                    <a:pt x="13714" y="7277"/>
                  </a:lnTo>
                  <a:cubicBezTo>
                    <a:pt x="13692" y="7171"/>
                    <a:pt x="13602" y="7098"/>
                    <a:pt x="13498" y="7098"/>
                  </a:cubicBezTo>
                  <a:cubicBezTo>
                    <a:pt x="13486" y="7098"/>
                    <a:pt x="13474" y="7099"/>
                    <a:pt x="13462" y="7101"/>
                  </a:cubicBezTo>
                  <a:cubicBezTo>
                    <a:pt x="13343" y="7119"/>
                    <a:pt x="13267" y="7233"/>
                    <a:pt x="13286" y="7348"/>
                  </a:cubicBezTo>
                  <a:lnTo>
                    <a:pt x="14265" y="12890"/>
                  </a:lnTo>
                  <a:cubicBezTo>
                    <a:pt x="14293" y="13047"/>
                    <a:pt x="14175" y="13189"/>
                    <a:pt x="14013" y="13189"/>
                  </a:cubicBezTo>
                  <a:lnTo>
                    <a:pt x="12635" y="13189"/>
                  </a:lnTo>
                  <a:cubicBezTo>
                    <a:pt x="12649" y="13137"/>
                    <a:pt x="12654" y="13080"/>
                    <a:pt x="12654" y="13033"/>
                  </a:cubicBezTo>
                  <a:lnTo>
                    <a:pt x="12654" y="3765"/>
                  </a:lnTo>
                  <a:lnTo>
                    <a:pt x="13110" y="6345"/>
                  </a:lnTo>
                  <a:cubicBezTo>
                    <a:pt x="13127" y="6451"/>
                    <a:pt x="13220" y="6524"/>
                    <a:pt x="13321" y="6524"/>
                  </a:cubicBezTo>
                  <a:cubicBezTo>
                    <a:pt x="13333" y="6524"/>
                    <a:pt x="13345" y="6523"/>
                    <a:pt x="13357" y="6521"/>
                  </a:cubicBezTo>
                  <a:cubicBezTo>
                    <a:pt x="13477" y="6497"/>
                    <a:pt x="13556" y="6388"/>
                    <a:pt x="13534" y="6268"/>
                  </a:cubicBezTo>
                  <a:lnTo>
                    <a:pt x="12654" y="1283"/>
                  </a:lnTo>
                  <a:cubicBezTo>
                    <a:pt x="12639" y="974"/>
                    <a:pt x="12383" y="727"/>
                    <a:pt x="12069" y="727"/>
                  </a:cubicBezTo>
                  <a:lnTo>
                    <a:pt x="11556" y="727"/>
                  </a:lnTo>
                  <a:lnTo>
                    <a:pt x="11556" y="213"/>
                  </a:lnTo>
                  <a:cubicBezTo>
                    <a:pt x="11556" y="95"/>
                    <a:pt x="11461" y="0"/>
                    <a:pt x="11342" y="0"/>
                  </a:cubicBezTo>
                  <a:cubicBezTo>
                    <a:pt x="11224" y="0"/>
                    <a:pt x="11128" y="95"/>
                    <a:pt x="11128" y="213"/>
                  </a:cubicBezTo>
                  <a:lnTo>
                    <a:pt x="11128" y="727"/>
                  </a:lnTo>
                  <a:lnTo>
                    <a:pt x="10482" y="727"/>
                  </a:lnTo>
                  <a:lnTo>
                    <a:pt x="10482" y="213"/>
                  </a:lnTo>
                  <a:cubicBezTo>
                    <a:pt x="10482" y="95"/>
                    <a:pt x="10382" y="0"/>
                    <a:pt x="10263" y="0"/>
                  </a:cubicBezTo>
                  <a:cubicBezTo>
                    <a:pt x="10144" y="0"/>
                    <a:pt x="10049" y="95"/>
                    <a:pt x="10049" y="213"/>
                  </a:cubicBezTo>
                  <a:lnTo>
                    <a:pt x="10049" y="727"/>
                  </a:lnTo>
                  <a:lnTo>
                    <a:pt x="9403" y="727"/>
                  </a:lnTo>
                  <a:lnTo>
                    <a:pt x="9403" y="213"/>
                  </a:lnTo>
                  <a:cubicBezTo>
                    <a:pt x="9403" y="95"/>
                    <a:pt x="9307" y="0"/>
                    <a:pt x="9188" y="0"/>
                  </a:cubicBezTo>
                  <a:cubicBezTo>
                    <a:pt x="9070" y="0"/>
                    <a:pt x="8975" y="95"/>
                    <a:pt x="8975" y="213"/>
                  </a:cubicBezTo>
                  <a:lnTo>
                    <a:pt x="8975" y="727"/>
                  </a:lnTo>
                  <a:lnTo>
                    <a:pt x="3680" y="727"/>
                  </a:lnTo>
                  <a:lnTo>
                    <a:pt x="3680" y="213"/>
                  </a:lnTo>
                  <a:cubicBezTo>
                    <a:pt x="3680" y="95"/>
                    <a:pt x="3585" y="0"/>
                    <a:pt x="3466" y="0"/>
                  </a:cubicBezTo>
                  <a:cubicBezTo>
                    <a:pt x="3347" y="0"/>
                    <a:pt x="3252" y="95"/>
                    <a:pt x="3252" y="213"/>
                  </a:cubicBezTo>
                  <a:lnTo>
                    <a:pt x="3252" y="727"/>
                  </a:lnTo>
                  <a:lnTo>
                    <a:pt x="2605" y="727"/>
                  </a:lnTo>
                  <a:lnTo>
                    <a:pt x="2605" y="213"/>
                  </a:lnTo>
                  <a:cubicBezTo>
                    <a:pt x="2605" y="95"/>
                    <a:pt x="2506" y="0"/>
                    <a:pt x="2387" y="0"/>
                  </a:cubicBezTo>
                  <a:cubicBezTo>
                    <a:pt x="2269" y="0"/>
                    <a:pt x="2173" y="95"/>
                    <a:pt x="2173" y="213"/>
                  </a:cubicBezTo>
                  <a:lnTo>
                    <a:pt x="2173" y="727"/>
                  </a:lnTo>
                  <a:lnTo>
                    <a:pt x="1527" y="727"/>
                  </a:lnTo>
                  <a:lnTo>
                    <a:pt x="1527" y="213"/>
                  </a:lnTo>
                  <a:cubicBezTo>
                    <a:pt x="1527" y="95"/>
                    <a:pt x="1431" y="0"/>
                    <a:pt x="1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01" name="Google Shape;6101;p61"/>
            <p:cNvSpPr/>
            <p:nvPr/>
          </p:nvSpPr>
          <p:spPr>
            <a:xfrm>
              <a:off x="2345388" y="3313375"/>
              <a:ext cx="102925" cy="10850"/>
            </a:xfrm>
            <a:custGeom>
              <a:avLst/>
              <a:gdLst/>
              <a:ahLst/>
              <a:cxnLst/>
              <a:rect l="l" t="t" r="r" b="b"/>
              <a:pathLst>
                <a:path w="4117" h="434" extrusionOk="0">
                  <a:moveTo>
                    <a:pt x="214" y="1"/>
                  </a:moveTo>
                  <a:cubicBezTo>
                    <a:pt x="95" y="1"/>
                    <a:pt x="1" y="96"/>
                    <a:pt x="1" y="214"/>
                  </a:cubicBezTo>
                  <a:cubicBezTo>
                    <a:pt x="1" y="333"/>
                    <a:pt x="95" y="433"/>
                    <a:pt x="214" y="433"/>
                  </a:cubicBezTo>
                  <a:lnTo>
                    <a:pt x="3903" y="433"/>
                  </a:lnTo>
                  <a:cubicBezTo>
                    <a:pt x="4022" y="433"/>
                    <a:pt x="4116" y="333"/>
                    <a:pt x="4116" y="214"/>
                  </a:cubicBezTo>
                  <a:cubicBezTo>
                    <a:pt x="4116" y="96"/>
                    <a:pt x="4022" y="1"/>
                    <a:pt x="3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02" name="Google Shape;6102;p61"/>
            <p:cNvSpPr/>
            <p:nvPr/>
          </p:nvSpPr>
          <p:spPr>
            <a:xfrm>
              <a:off x="2361413" y="3473800"/>
              <a:ext cx="80850" cy="65550"/>
            </a:xfrm>
            <a:custGeom>
              <a:avLst/>
              <a:gdLst/>
              <a:ahLst/>
              <a:cxnLst/>
              <a:rect l="l" t="t" r="r" b="b"/>
              <a:pathLst>
                <a:path w="3234" h="2622" extrusionOk="0">
                  <a:moveTo>
                    <a:pt x="1410" y="431"/>
                  </a:moveTo>
                  <a:cubicBezTo>
                    <a:pt x="1846" y="431"/>
                    <a:pt x="2281" y="741"/>
                    <a:pt x="2297" y="1284"/>
                  </a:cubicBezTo>
                  <a:cubicBezTo>
                    <a:pt x="2306" y="1721"/>
                    <a:pt x="2025" y="2001"/>
                    <a:pt x="1760" y="2116"/>
                  </a:cubicBezTo>
                  <a:cubicBezTo>
                    <a:pt x="1658" y="2160"/>
                    <a:pt x="1536" y="2188"/>
                    <a:pt x="1407" y="2188"/>
                  </a:cubicBezTo>
                  <a:cubicBezTo>
                    <a:pt x="1204" y="2188"/>
                    <a:pt x="983" y="2118"/>
                    <a:pt x="795" y="1930"/>
                  </a:cubicBezTo>
                  <a:cubicBezTo>
                    <a:pt x="490" y="1626"/>
                    <a:pt x="500" y="1236"/>
                    <a:pt x="610" y="975"/>
                  </a:cubicBezTo>
                  <a:cubicBezTo>
                    <a:pt x="763" y="602"/>
                    <a:pt x="1087" y="431"/>
                    <a:pt x="1410" y="431"/>
                  </a:cubicBezTo>
                  <a:close/>
                  <a:moveTo>
                    <a:pt x="1417" y="1"/>
                  </a:moveTo>
                  <a:cubicBezTo>
                    <a:pt x="880" y="1"/>
                    <a:pt x="415" y="310"/>
                    <a:pt x="211" y="808"/>
                  </a:cubicBezTo>
                  <a:cubicBezTo>
                    <a:pt x="1" y="1308"/>
                    <a:pt x="110" y="1854"/>
                    <a:pt x="490" y="2234"/>
                  </a:cubicBezTo>
                  <a:cubicBezTo>
                    <a:pt x="743" y="2488"/>
                    <a:pt x="1068" y="2621"/>
                    <a:pt x="1404" y="2621"/>
                  </a:cubicBezTo>
                  <a:cubicBezTo>
                    <a:pt x="1580" y="2621"/>
                    <a:pt x="1758" y="2585"/>
                    <a:pt x="1931" y="2510"/>
                  </a:cubicBezTo>
                  <a:cubicBezTo>
                    <a:pt x="3234" y="1949"/>
                    <a:pt x="2839" y="1"/>
                    <a:pt x="1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03" name="Google Shape;6103;p61"/>
            <p:cNvSpPr/>
            <p:nvPr/>
          </p:nvSpPr>
          <p:spPr>
            <a:xfrm>
              <a:off x="2357013" y="3401675"/>
              <a:ext cx="70125" cy="59625"/>
            </a:xfrm>
            <a:custGeom>
              <a:avLst/>
              <a:gdLst/>
              <a:ahLst/>
              <a:cxnLst/>
              <a:rect l="l" t="t" r="r" b="b"/>
              <a:pathLst>
                <a:path w="2805" h="2385" extrusionOk="0">
                  <a:moveTo>
                    <a:pt x="1593" y="428"/>
                  </a:moveTo>
                  <a:cubicBezTo>
                    <a:pt x="2006" y="428"/>
                    <a:pt x="2340" y="756"/>
                    <a:pt x="2354" y="1170"/>
                  </a:cubicBezTo>
                  <a:cubicBezTo>
                    <a:pt x="2367" y="1634"/>
                    <a:pt x="1982" y="1952"/>
                    <a:pt x="1583" y="1952"/>
                  </a:cubicBezTo>
                  <a:cubicBezTo>
                    <a:pt x="1398" y="1952"/>
                    <a:pt x="1210" y="1883"/>
                    <a:pt x="1056" y="1730"/>
                  </a:cubicBezTo>
                  <a:cubicBezTo>
                    <a:pt x="576" y="1250"/>
                    <a:pt x="923" y="428"/>
                    <a:pt x="1593" y="428"/>
                  </a:cubicBezTo>
                  <a:close/>
                  <a:moveTo>
                    <a:pt x="1593" y="1"/>
                  </a:moveTo>
                  <a:cubicBezTo>
                    <a:pt x="534" y="1"/>
                    <a:pt x="1" y="1284"/>
                    <a:pt x="752" y="2035"/>
                  </a:cubicBezTo>
                  <a:cubicBezTo>
                    <a:pt x="994" y="2277"/>
                    <a:pt x="1291" y="2384"/>
                    <a:pt x="1582" y="2384"/>
                  </a:cubicBezTo>
                  <a:cubicBezTo>
                    <a:pt x="2206" y="2384"/>
                    <a:pt x="2805" y="1889"/>
                    <a:pt x="2782" y="1160"/>
                  </a:cubicBezTo>
                  <a:cubicBezTo>
                    <a:pt x="2767" y="508"/>
                    <a:pt x="2245" y="1"/>
                    <a:pt x="1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04" name="Google Shape;6104;p61"/>
            <p:cNvSpPr/>
            <p:nvPr/>
          </p:nvSpPr>
          <p:spPr>
            <a:xfrm>
              <a:off x="2325763" y="3378175"/>
              <a:ext cx="140850" cy="182900"/>
            </a:xfrm>
            <a:custGeom>
              <a:avLst/>
              <a:gdLst/>
              <a:ahLst/>
              <a:cxnLst/>
              <a:rect l="l" t="t" r="r" b="b"/>
              <a:pathLst>
                <a:path w="5634" h="7316" extrusionOk="0">
                  <a:moveTo>
                    <a:pt x="2832" y="1"/>
                  </a:moveTo>
                  <a:cubicBezTo>
                    <a:pt x="1673" y="1"/>
                    <a:pt x="684" y="975"/>
                    <a:pt x="718" y="2190"/>
                  </a:cubicBezTo>
                  <a:cubicBezTo>
                    <a:pt x="733" y="2699"/>
                    <a:pt x="924" y="3174"/>
                    <a:pt x="1256" y="3545"/>
                  </a:cubicBezTo>
                  <a:cubicBezTo>
                    <a:pt x="1" y="4785"/>
                    <a:pt x="652" y="6910"/>
                    <a:pt x="2287" y="7309"/>
                  </a:cubicBezTo>
                  <a:cubicBezTo>
                    <a:pt x="2305" y="7314"/>
                    <a:pt x="2322" y="7316"/>
                    <a:pt x="2339" y="7316"/>
                  </a:cubicBezTo>
                  <a:cubicBezTo>
                    <a:pt x="2439" y="7316"/>
                    <a:pt x="2525" y="7249"/>
                    <a:pt x="2549" y="7152"/>
                  </a:cubicBezTo>
                  <a:cubicBezTo>
                    <a:pt x="2578" y="7038"/>
                    <a:pt x="2506" y="6919"/>
                    <a:pt x="2392" y="6891"/>
                  </a:cubicBezTo>
                  <a:cubicBezTo>
                    <a:pt x="1731" y="6734"/>
                    <a:pt x="1227" y="6206"/>
                    <a:pt x="1075" y="5517"/>
                  </a:cubicBezTo>
                  <a:cubicBezTo>
                    <a:pt x="924" y="4837"/>
                    <a:pt x="1161" y="4163"/>
                    <a:pt x="1707" y="3721"/>
                  </a:cubicBezTo>
                  <a:cubicBezTo>
                    <a:pt x="1808" y="3640"/>
                    <a:pt x="1812" y="3483"/>
                    <a:pt x="1712" y="3393"/>
                  </a:cubicBezTo>
                  <a:cubicBezTo>
                    <a:pt x="1365" y="3080"/>
                    <a:pt x="1161" y="2652"/>
                    <a:pt x="1152" y="2181"/>
                  </a:cubicBezTo>
                  <a:cubicBezTo>
                    <a:pt x="1124" y="1203"/>
                    <a:pt x="1914" y="431"/>
                    <a:pt x="2836" y="431"/>
                  </a:cubicBezTo>
                  <a:cubicBezTo>
                    <a:pt x="3043" y="431"/>
                    <a:pt x="3258" y="470"/>
                    <a:pt x="3471" y="555"/>
                  </a:cubicBezTo>
                  <a:cubicBezTo>
                    <a:pt x="4664" y="1031"/>
                    <a:pt x="4897" y="2566"/>
                    <a:pt x="3975" y="3393"/>
                  </a:cubicBezTo>
                  <a:cubicBezTo>
                    <a:pt x="3875" y="3483"/>
                    <a:pt x="3879" y="3640"/>
                    <a:pt x="3984" y="3721"/>
                  </a:cubicBezTo>
                  <a:cubicBezTo>
                    <a:pt x="5120" y="4638"/>
                    <a:pt x="4763" y="6515"/>
                    <a:pt x="3291" y="6891"/>
                  </a:cubicBezTo>
                  <a:cubicBezTo>
                    <a:pt x="3177" y="6919"/>
                    <a:pt x="3109" y="7038"/>
                    <a:pt x="3138" y="7152"/>
                  </a:cubicBezTo>
                  <a:cubicBezTo>
                    <a:pt x="3162" y="7249"/>
                    <a:pt x="3252" y="7316"/>
                    <a:pt x="3348" y="7316"/>
                  </a:cubicBezTo>
                  <a:cubicBezTo>
                    <a:pt x="3365" y="7316"/>
                    <a:pt x="3382" y="7314"/>
                    <a:pt x="3399" y="7309"/>
                  </a:cubicBezTo>
                  <a:cubicBezTo>
                    <a:pt x="5116" y="6867"/>
                    <a:pt x="5634" y="4747"/>
                    <a:pt x="4431" y="3545"/>
                  </a:cubicBezTo>
                  <a:cubicBezTo>
                    <a:pt x="5382" y="2481"/>
                    <a:pt x="5049" y="722"/>
                    <a:pt x="3627" y="156"/>
                  </a:cubicBezTo>
                  <a:cubicBezTo>
                    <a:pt x="3360" y="50"/>
                    <a:pt x="3092" y="1"/>
                    <a:pt x="2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
        <p:nvSpPr>
          <p:cNvPr id="6105" name="Google Shape;6105;p61"/>
          <p:cNvSpPr/>
          <p:nvPr/>
        </p:nvSpPr>
        <p:spPr>
          <a:xfrm>
            <a:off x="1634563" y="3237550"/>
            <a:ext cx="367425" cy="366275"/>
          </a:xfrm>
          <a:custGeom>
            <a:avLst/>
            <a:gdLst/>
            <a:ahLst/>
            <a:cxnLst/>
            <a:rect l="l" t="t" r="r" b="b"/>
            <a:pathLst>
              <a:path w="14697" h="14651" extrusionOk="0">
                <a:moveTo>
                  <a:pt x="7348" y="434"/>
                </a:moveTo>
                <a:cubicBezTo>
                  <a:pt x="7468" y="434"/>
                  <a:pt x="7562" y="529"/>
                  <a:pt x="7562" y="643"/>
                </a:cubicBezTo>
                <a:lnTo>
                  <a:pt x="7562" y="1084"/>
                </a:lnTo>
                <a:lnTo>
                  <a:pt x="7135" y="1084"/>
                </a:lnTo>
                <a:lnTo>
                  <a:pt x="7135" y="643"/>
                </a:lnTo>
                <a:cubicBezTo>
                  <a:pt x="7135" y="529"/>
                  <a:pt x="7229" y="434"/>
                  <a:pt x="7348" y="434"/>
                </a:cubicBezTo>
                <a:close/>
                <a:moveTo>
                  <a:pt x="7786" y="1518"/>
                </a:moveTo>
                <a:cubicBezTo>
                  <a:pt x="7852" y="1518"/>
                  <a:pt x="7914" y="1575"/>
                  <a:pt x="7914" y="1646"/>
                </a:cubicBezTo>
                <a:lnTo>
                  <a:pt x="7914" y="2521"/>
                </a:lnTo>
                <a:cubicBezTo>
                  <a:pt x="7914" y="2525"/>
                  <a:pt x="7909" y="2534"/>
                  <a:pt x="7909" y="2539"/>
                </a:cubicBezTo>
                <a:lnTo>
                  <a:pt x="7909" y="2549"/>
                </a:lnTo>
                <a:cubicBezTo>
                  <a:pt x="7896" y="2602"/>
                  <a:pt x="7843" y="2644"/>
                  <a:pt x="7786" y="2644"/>
                </a:cubicBezTo>
                <a:lnTo>
                  <a:pt x="6911" y="2644"/>
                </a:lnTo>
                <a:cubicBezTo>
                  <a:pt x="6854" y="2644"/>
                  <a:pt x="6802" y="2602"/>
                  <a:pt x="6788" y="2549"/>
                </a:cubicBezTo>
                <a:lnTo>
                  <a:pt x="6788" y="2539"/>
                </a:lnTo>
                <a:cubicBezTo>
                  <a:pt x="6788" y="2534"/>
                  <a:pt x="6783" y="2525"/>
                  <a:pt x="6783" y="2521"/>
                </a:cubicBezTo>
                <a:lnTo>
                  <a:pt x="6783" y="1646"/>
                </a:lnTo>
                <a:cubicBezTo>
                  <a:pt x="6783" y="1575"/>
                  <a:pt x="6845" y="1518"/>
                  <a:pt x="6911" y="1518"/>
                </a:cubicBezTo>
                <a:close/>
                <a:moveTo>
                  <a:pt x="6356" y="2021"/>
                </a:moveTo>
                <a:lnTo>
                  <a:pt x="6356" y="2435"/>
                </a:lnTo>
                <a:cubicBezTo>
                  <a:pt x="6160" y="2464"/>
                  <a:pt x="2519" y="2972"/>
                  <a:pt x="2443" y="2986"/>
                </a:cubicBezTo>
                <a:lnTo>
                  <a:pt x="2429" y="2986"/>
                </a:lnTo>
                <a:cubicBezTo>
                  <a:pt x="2419" y="2987"/>
                  <a:pt x="2410" y="2988"/>
                  <a:pt x="2400" y="2988"/>
                </a:cubicBezTo>
                <a:cubicBezTo>
                  <a:pt x="2306" y="2988"/>
                  <a:pt x="2218" y="2923"/>
                  <a:pt x="2192" y="2824"/>
                </a:cubicBezTo>
                <a:lnTo>
                  <a:pt x="2115" y="2510"/>
                </a:lnTo>
                <a:cubicBezTo>
                  <a:pt x="2081" y="2374"/>
                  <a:pt x="2186" y="2244"/>
                  <a:pt x="2322" y="2244"/>
                </a:cubicBezTo>
                <a:cubicBezTo>
                  <a:pt x="2337" y="2244"/>
                  <a:pt x="2352" y="2246"/>
                  <a:pt x="2368" y="2249"/>
                </a:cubicBezTo>
                <a:lnTo>
                  <a:pt x="3333" y="2444"/>
                </a:lnTo>
                <a:cubicBezTo>
                  <a:pt x="3374" y="2452"/>
                  <a:pt x="3415" y="2456"/>
                  <a:pt x="3457" y="2456"/>
                </a:cubicBezTo>
                <a:cubicBezTo>
                  <a:pt x="3491" y="2456"/>
                  <a:pt x="3526" y="2453"/>
                  <a:pt x="3561" y="2449"/>
                </a:cubicBezTo>
                <a:lnTo>
                  <a:pt x="6356" y="2021"/>
                </a:lnTo>
                <a:close/>
                <a:moveTo>
                  <a:pt x="8342" y="2021"/>
                </a:moveTo>
                <a:lnTo>
                  <a:pt x="11136" y="2449"/>
                </a:lnTo>
                <a:cubicBezTo>
                  <a:pt x="11171" y="2453"/>
                  <a:pt x="11206" y="2456"/>
                  <a:pt x="11240" y="2456"/>
                </a:cubicBezTo>
                <a:cubicBezTo>
                  <a:pt x="11282" y="2456"/>
                  <a:pt x="11323" y="2452"/>
                  <a:pt x="11365" y="2444"/>
                </a:cubicBezTo>
                <a:lnTo>
                  <a:pt x="12330" y="2249"/>
                </a:lnTo>
                <a:cubicBezTo>
                  <a:pt x="12345" y="2246"/>
                  <a:pt x="12361" y="2244"/>
                  <a:pt x="12375" y="2244"/>
                </a:cubicBezTo>
                <a:cubicBezTo>
                  <a:pt x="12512" y="2244"/>
                  <a:pt x="12616" y="2374"/>
                  <a:pt x="12582" y="2510"/>
                </a:cubicBezTo>
                <a:lnTo>
                  <a:pt x="12505" y="2824"/>
                </a:lnTo>
                <a:cubicBezTo>
                  <a:pt x="12479" y="2923"/>
                  <a:pt x="12392" y="2988"/>
                  <a:pt x="12297" y="2988"/>
                </a:cubicBezTo>
                <a:cubicBezTo>
                  <a:pt x="12287" y="2988"/>
                  <a:pt x="12278" y="2987"/>
                  <a:pt x="12268" y="2986"/>
                </a:cubicBezTo>
                <a:cubicBezTo>
                  <a:pt x="12130" y="2967"/>
                  <a:pt x="8528" y="2464"/>
                  <a:pt x="8342" y="2435"/>
                </a:cubicBezTo>
                <a:lnTo>
                  <a:pt x="8342" y="2021"/>
                </a:lnTo>
                <a:close/>
                <a:moveTo>
                  <a:pt x="2629" y="3394"/>
                </a:moveTo>
                <a:lnTo>
                  <a:pt x="3921" y="6303"/>
                </a:lnTo>
                <a:lnTo>
                  <a:pt x="1331" y="6303"/>
                </a:lnTo>
                <a:lnTo>
                  <a:pt x="2624" y="3394"/>
                </a:lnTo>
                <a:close/>
                <a:moveTo>
                  <a:pt x="12073" y="3394"/>
                </a:moveTo>
                <a:lnTo>
                  <a:pt x="13365" y="6303"/>
                </a:lnTo>
                <a:lnTo>
                  <a:pt x="10776" y="6303"/>
                </a:lnTo>
                <a:lnTo>
                  <a:pt x="12068" y="3394"/>
                </a:lnTo>
                <a:close/>
                <a:moveTo>
                  <a:pt x="4610" y="6737"/>
                </a:moveTo>
                <a:cubicBezTo>
                  <a:pt x="4724" y="6737"/>
                  <a:pt x="4820" y="6831"/>
                  <a:pt x="4820" y="6950"/>
                </a:cubicBezTo>
                <a:cubicBezTo>
                  <a:pt x="4820" y="7055"/>
                  <a:pt x="4739" y="7150"/>
                  <a:pt x="4625" y="7159"/>
                </a:cubicBezTo>
                <a:cubicBezTo>
                  <a:pt x="4615" y="7162"/>
                  <a:pt x="3619" y="7163"/>
                  <a:pt x="2623" y="7163"/>
                </a:cubicBezTo>
                <a:cubicBezTo>
                  <a:pt x="1627" y="7163"/>
                  <a:pt x="630" y="7162"/>
                  <a:pt x="618" y="7159"/>
                </a:cubicBezTo>
                <a:cubicBezTo>
                  <a:pt x="509" y="7150"/>
                  <a:pt x="428" y="7060"/>
                  <a:pt x="428" y="6950"/>
                </a:cubicBezTo>
                <a:cubicBezTo>
                  <a:pt x="428" y="6831"/>
                  <a:pt x="523" y="6737"/>
                  <a:pt x="642" y="6737"/>
                </a:cubicBezTo>
                <a:close/>
                <a:moveTo>
                  <a:pt x="14056" y="6737"/>
                </a:moveTo>
                <a:cubicBezTo>
                  <a:pt x="14174" y="6737"/>
                  <a:pt x="14269" y="6831"/>
                  <a:pt x="14269" y="6950"/>
                </a:cubicBezTo>
                <a:cubicBezTo>
                  <a:pt x="14269" y="7060"/>
                  <a:pt x="14188" y="7150"/>
                  <a:pt x="14078" y="7159"/>
                </a:cubicBezTo>
                <a:cubicBezTo>
                  <a:pt x="14067" y="7162"/>
                  <a:pt x="13069" y="7163"/>
                  <a:pt x="12071" y="7163"/>
                </a:cubicBezTo>
                <a:cubicBezTo>
                  <a:pt x="11073" y="7163"/>
                  <a:pt x="10074" y="7162"/>
                  <a:pt x="10063" y="7159"/>
                </a:cubicBezTo>
                <a:cubicBezTo>
                  <a:pt x="9958" y="7150"/>
                  <a:pt x="9877" y="7060"/>
                  <a:pt x="9877" y="6950"/>
                </a:cubicBezTo>
                <a:cubicBezTo>
                  <a:pt x="9877" y="6831"/>
                  <a:pt x="9972" y="6737"/>
                  <a:pt x="10086" y="6737"/>
                </a:cubicBezTo>
                <a:close/>
                <a:moveTo>
                  <a:pt x="4439" y="7592"/>
                </a:moveTo>
                <a:lnTo>
                  <a:pt x="4439" y="7801"/>
                </a:lnTo>
                <a:cubicBezTo>
                  <a:pt x="4439" y="8709"/>
                  <a:pt x="3708" y="9440"/>
                  <a:pt x="2804" y="9440"/>
                </a:cubicBezTo>
                <a:lnTo>
                  <a:pt x="2449" y="9440"/>
                </a:lnTo>
                <a:cubicBezTo>
                  <a:pt x="1545" y="9440"/>
                  <a:pt x="808" y="8709"/>
                  <a:pt x="808" y="7801"/>
                </a:cubicBezTo>
                <a:lnTo>
                  <a:pt x="808" y="7592"/>
                </a:lnTo>
                <a:close/>
                <a:moveTo>
                  <a:pt x="13889" y="7592"/>
                </a:moveTo>
                <a:lnTo>
                  <a:pt x="13889" y="7801"/>
                </a:lnTo>
                <a:cubicBezTo>
                  <a:pt x="13889" y="8709"/>
                  <a:pt x="13152" y="9440"/>
                  <a:pt x="12249" y="9440"/>
                </a:cubicBezTo>
                <a:lnTo>
                  <a:pt x="11893" y="9440"/>
                </a:lnTo>
                <a:cubicBezTo>
                  <a:pt x="10989" y="9440"/>
                  <a:pt x="10252" y="8709"/>
                  <a:pt x="10252" y="7801"/>
                </a:cubicBezTo>
                <a:lnTo>
                  <a:pt x="10252" y="7592"/>
                </a:lnTo>
                <a:close/>
                <a:moveTo>
                  <a:pt x="8413" y="11346"/>
                </a:moveTo>
                <a:cubicBezTo>
                  <a:pt x="8723" y="11346"/>
                  <a:pt x="8974" y="11594"/>
                  <a:pt x="8974" y="11903"/>
                </a:cubicBezTo>
                <a:lnTo>
                  <a:pt x="8974" y="13367"/>
                </a:lnTo>
                <a:lnTo>
                  <a:pt x="5722" y="13367"/>
                </a:lnTo>
                <a:lnTo>
                  <a:pt x="5722" y="11903"/>
                </a:lnTo>
                <a:cubicBezTo>
                  <a:pt x="5722" y="11594"/>
                  <a:pt x="5975" y="11346"/>
                  <a:pt x="6284" y="11346"/>
                </a:cubicBezTo>
                <a:close/>
                <a:moveTo>
                  <a:pt x="7348" y="1"/>
                </a:moveTo>
                <a:cubicBezTo>
                  <a:pt x="6992" y="1"/>
                  <a:pt x="6707" y="292"/>
                  <a:pt x="6707" y="643"/>
                </a:cubicBezTo>
                <a:lnTo>
                  <a:pt x="6707" y="1128"/>
                </a:lnTo>
                <a:cubicBezTo>
                  <a:pt x="6516" y="1204"/>
                  <a:pt x="6378" y="1375"/>
                  <a:pt x="6356" y="1584"/>
                </a:cubicBezTo>
                <a:lnTo>
                  <a:pt x="3493" y="2021"/>
                </a:lnTo>
                <a:cubicBezTo>
                  <a:pt x="3479" y="2023"/>
                  <a:pt x="3466" y="2024"/>
                  <a:pt x="3454" y="2024"/>
                </a:cubicBezTo>
                <a:cubicBezTo>
                  <a:pt x="3441" y="2024"/>
                  <a:pt x="3430" y="2023"/>
                  <a:pt x="3418" y="2021"/>
                </a:cubicBezTo>
                <a:lnTo>
                  <a:pt x="2449" y="1826"/>
                </a:lnTo>
                <a:cubicBezTo>
                  <a:pt x="2404" y="1817"/>
                  <a:pt x="2361" y="1813"/>
                  <a:pt x="2318" y="1813"/>
                </a:cubicBezTo>
                <a:cubicBezTo>
                  <a:pt x="1911" y="1813"/>
                  <a:pt x="1594" y="2202"/>
                  <a:pt x="1697" y="2615"/>
                </a:cubicBezTo>
                <a:lnTo>
                  <a:pt x="1773" y="2929"/>
                </a:lnTo>
                <a:cubicBezTo>
                  <a:pt x="1826" y="3138"/>
                  <a:pt x="1977" y="3300"/>
                  <a:pt x="2163" y="3372"/>
                </a:cubicBezTo>
                <a:lnTo>
                  <a:pt x="856" y="6303"/>
                </a:lnTo>
                <a:lnTo>
                  <a:pt x="642" y="6303"/>
                </a:lnTo>
                <a:cubicBezTo>
                  <a:pt x="286" y="6303"/>
                  <a:pt x="0" y="6594"/>
                  <a:pt x="0" y="6950"/>
                </a:cubicBezTo>
                <a:cubicBezTo>
                  <a:pt x="0" y="7211"/>
                  <a:pt x="152" y="7435"/>
                  <a:pt x="380" y="7535"/>
                </a:cubicBezTo>
                <a:lnTo>
                  <a:pt x="380" y="7801"/>
                </a:lnTo>
                <a:cubicBezTo>
                  <a:pt x="380" y="8946"/>
                  <a:pt x="1308" y="9874"/>
                  <a:pt x="2449" y="9874"/>
                </a:cubicBezTo>
                <a:lnTo>
                  <a:pt x="2804" y="9874"/>
                </a:lnTo>
                <a:cubicBezTo>
                  <a:pt x="3945" y="9874"/>
                  <a:pt x="4873" y="8946"/>
                  <a:pt x="4873" y="7801"/>
                </a:cubicBezTo>
                <a:lnTo>
                  <a:pt x="4873" y="7535"/>
                </a:lnTo>
                <a:cubicBezTo>
                  <a:pt x="5095" y="7435"/>
                  <a:pt x="5252" y="7211"/>
                  <a:pt x="5252" y="6950"/>
                </a:cubicBezTo>
                <a:cubicBezTo>
                  <a:pt x="5252" y="6594"/>
                  <a:pt x="4963" y="6303"/>
                  <a:pt x="4610" y="6303"/>
                </a:cubicBezTo>
                <a:lnTo>
                  <a:pt x="4392" y="6303"/>
                </a:lnTo>
                <a:lnTo>
                  <a:pt x="3070" y="3333"/>
                </a:lnTo>
                <a:lnTo>
                  <a:pt x="6470" y="2853"/>
                </a:lnTo>
                <a:cubicBezTo>
                  <a:pt x="6531" y="2934"/>
                  <a:pt x="6612" y="3001"/>
                  <a:pt x="6707" y="3038"/>
                </a:cubicBezTo>
                <a:lnTo>
                  <a:pt x="6707" y="10914"/>
                </a:lnTo>
                <a:lnTo>
                  <a:pt x="6284" y="10914"/>
                </a:lnTo>
                <a:cubicBezTo>
                  <a:pt x="5737" y="10914"/>
                  <a:pt x="5295" y="11357"/>
                  <a:pt x="5295" y="11903"/>
                </a:cubicBezTo>
                <a:lnTo>
                  <a:pt x="5295" y="13386"/>
                </a:lnTo>
                <a:cubicBezTo>
                  <a:pt x="5015" y="13457"/>
                  <a:pt x="4805" y="13709"/>
                  <a:pt x="4805" y="14009"/>
                </a:cubicBezTo>
                <a:cubicBezTo>
                  <a:pt x="4805" y="14365"/>
                  <a:pt x="5095" y="14650"/>
                  <a:pt x="5452" y="14650"/>
                </a:cubicBezTo>
                <a:lnTo>
                  <a:pt x="6830" y="14650"/>
                </a:lnTo>
                <a:cubicBezTo>
                  <a:pt x="6949" y="14650"/>
                  <a:pt x="7045" y="14555"/>
                  <a:pt x="7045" y="14437"/>
                </a:cubicBezTo>
                <a:cubicBezTo>
                  <a:pt x="7045" y="14317"/>
                  <a:pt x="6949" y="14222"/>
                  <a:pt x="6830" y="14222"/>
                </a:cubicBezTo>
                <a:lnTo>
                  <a:pt x="5452" y="14222"/>
                </a:lnTo>
                <a:cubicBezTo>
                  <a:pt x="5333" y="14222"/>
                  <a:pt x="5238" y="14128"/>
                  <a:pt x="5238" y="14009"/>
                </a:cubicBezTo>
                <a:cubicBezTo>
                  <a:pt x="5238" y="13889"/>
                  <a:pt x="5333" y="13795"/>
                  <a:pt x="5452" y="13795"/>
                </a:cubicBezTo>
                <a:lnTo>
                  <a:pt x="9245" y="13795"/>
                </a:lnTo>
                <a:cubicBezTo>
                  <a:pt x="9364" y="13795"/>
                  <a:pt x="9458" y="13889"/>
                  <a:pt x="9458" y="14009"/>
                </a:cubicBezTo>
                <a:cubicBezTo>
                  <a:pt x="9458" y="14128"/>
                  <a:pt x="9364" y="14222"/>
                  <a:pt x="9245" y="14222"/>
                </a:cubicBezTo>
                <a:lnTo>
                  <a:pt x="7833" y="14222"/>
                </a:lnTo>
                <a:cubicBezTo>
                  <a:pt x="7714" y="14222"/>
                  <a:pt x="7620" y="14317"/>
                  <a:pt x="7620" y="14437"/>
                </a:cubicBezTo>
                <a:cubicBezTo>
                  <a:pt x="7620" y="14555"/>
                  <a:pt x="7714" y="14650"/>
                  <a:pt x="7833" y="14650"/>
                </a:cubicBezTo>
                <a:lnTo>
                  <a:pt x="9245" y="14650"/>
                </a:lnTo>
                <a:cubicBezTo>
                  <a:pt x="9601" y="14650"/>
                  <a:pt x="9892" y="14365"/>
                  <a:pt x="9892" y="14009"/>
                </a:cubicBezTo>
                <a:cubicBezTo>
                  <a:pt x="9892" y="13709"/>
                  <a:pt x="9682" y="13457"/>
                  <a:pt x="9401" y="13386"/>
                </a:cubicBezTo>
                <a:lnTo>
                  <a:pt x="9401" y="11903"/>
                </a:lnTo>
                <a:cubicBezTo>
                  <a:pt x="9401" y="11357"/>
                  <a:pt x="8960" y="10914"/>
                  <a:pt x="8413" y="10914"/>
                </a:cubicBezTo>
                <a:lnTo>
                  <a:pt x="7990" y="10914"/>
                </a:lnTo>
                <a:lnTo>
                  <a:pt x="7990" y="7496"/>
                </a:lnTo>
                <a:cubicBezTo>
                  <a:pt x="7990" y="7378"/>
                  <a:pt x="7896" y="7283"/>
                  <a:pt x="7776" y="7283"/>
                </a:cubicBezTo>
                <a:cubicBezTo>
                  <a:pt x="7657" y="7283"/>
                  <a:pt x="7562" y="7378"/>
                  <a:pt x="7562" y="7496"/>
                </a:cubicBezTo>
                <a:lnTo>
                  <a:pt x="7562" y="10914"/>
                </a:lnTo>
                <a:lnTo>
                  <a:pt x="7135" y="10914"/>
                </a:lnTo>
                <a:lnTo>
                  <a:pt x="7135" y="3076"/>
                </a:lnTo>
                <a:lnTo>
                  <a:pt x="7562" y="3076"/>
                </a:lnTo>
                <a:lnTo>
                  <a:pt x="7562" y="6494"/>
                </a:lnTo>
                <a:cubicBezTo>
                  <a:pt x="7562" y="6612"/>
                  <a:pt x="7657" y="6708"/>
                  <a:pt x="7776" y="6708"/>
                </a:cubicBezTo>
                <a:cubicBezTo>
                  <a:pt x="7896" y="6708"/>
                  <a:pt x="7990" y="6612"/>
                  <a:pt x="7990" y="6494"/>
                </a:cubicBezTo>
                <a:lnTo>
                  <a:pt x="7990" y="3038"/>
                </a:lnTo>
                <a:cubicBezTo>
                  <a:pt x="8085" y="3001"/>
                  <a:pt x="8166" y="2934"/>
                  <a:pt x="8228" y="2853"/>
                </a:cubicBezTo>
                <a:lnTo>
                  <a:pt x="11626" y="3333"/>
                </a:lnTo>
                <a:lnTo>
                  <a:pt x="10305" y="6303"/>
                </a:lnTo>
                <a:lnTo>
                  <a:pt x="10086" y="6303"/>
                </a:lnTo>
                <a:cubicBezTo>
                  <a:pt x="9734" y="6303"/>
                  <a:pt x="9445" y="6594"/>
                  <a:pt x="9445" y="6950"/>
                </a:cubicBezTo>
                <a:cubicBezTo>
                  <a:pt x="9445" y="7211"/>
                  <a:pt x="9601" y="7435"/>
                  <a:pt x="9825" y="7535"/>
                </a:cubicBezTo>
                <a:lnTo>
                  <a:pt x="9825" y="7801"/>
                </a:lnTo>
                <a:cubicBezTo>
                  <a:pt x="9825" y="8946"/>
                  <a:pt x="10752" y="9874"/>
                  <a:pt x="11893" y="9874"/>
                </a:cubicBezTo>
                <a:lnTo>
                  <a:pt x="12249" y="9874"/>
                </a:lnTo>
                <a:cubicBezTo>
                  <a:pt x="13389" y="9874"/>
                  <a:pt x="14317" y="8946"/>
                  <a:pt x="14317" y="7801"/>
                </a:cubicBezTo>
                <a:lnTo>
                  <a:pt x="14317" y="7535"/>
                </a:lnTo>
                <a:cubicBezTo>
                  <a:pt x="14545" y="7435"/>
                  <a:pt x="14697" y="7211"/>
                  <a:pt x="14697" y="6950"/>
                </a:cubicBezTo>
                <a:cubicBezTo>
                  <a:pt x="14697" y="6594"/>
                  <a:pt x="14412" y="6303"/>
                  <a:pt x="14056" y="6303"/>
                </a:cubicBezTo>
                <a:lnTo>
                  <a:pt x="13841" y="6303"/>
                </a:lnTo>
                <a:lnTo>
                  <a:pt x="12534" y="3372"/>
                </a:lnTo>
                <a:cubicBezTo>
                  <a:pt x="12720" y="3300"/>
                  <a:pt x="12872" y="3138"/>
                  <a:pt x="12919" y="2929"/>
                </a:cubicBezTo>
                <a:lnTo>
                  <a:pt x="13000" y="2615"/>
                </a:lnTo>
                <a:cubicBezTo>
                  <a:pt x="13108" y="2197"/>
                  <a:pt x="12777" y="1814"/>
                  <a:pt x="12374" y="1814"/>
                </a:cubicBezTo>
                <a:cubicBezTo>
                  <a:pt x="12333" y="1814"/>
                  <a:pt x="12291" y="1818"/>
                  <a:pt x="12249" y="1826"/>
                </a:cubicBezTo>
                <a:lnTo>
                  <a:pt x="11279" y="2021"/>
                </a:lnTo>
                <a:cubicBezTo>
                  <a:pt x="11267" y="2023"/>
                  <a:pt x="11255" y="2024"/>
                  <a:pt x="11243" y="2024"/>
                </a:cubicBezTo>
                <a:cubicBezTo>
                  <a:pt x="11231" y="2024"/>
                  <a:pt x="11218" y="2023"/>
                  <a:pt x="11204" y="2021"/>
                </a:cubicBezTo>
                <a:lnTo>
                  <a:pt x="8342" y="1584"/>
                </a:lnTo>
                <a:cubicBezTo>
                  <a:pt x="8318" y="1375"/>
                  <a:pt x="8181" y="1204"/>
                  <a:pt x="7990" y="1128"/>
                </a:cubicBezTo>
                <a:lnTo>
                  <a:pt x="7990" y="643"/>
                </a:lnTo>
                <a:cubicBezTo>
                  <a:pt x="7990" y="292"/>
                  <a:pt x="7705" y="1"/>
                  <a:pt x="7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6106" name="Google Shape;6106;p61"/>
          <p:cNvGrpSpPr/>
          <p:nvPr/>
        </p:nvGrpSpPr>
        <p:grpSpPr>
          <a:xfrm>
            <a:off x="7813738" y="2640950"/>
            <a:ext cx="293600" cy="367550"/>
            <a:chOff x="7813738" y="2640950"/>
            <a:chExt cx="293600" cy="367550"/>
          </a:xfrm>
        </p:grpSpPr>
        <p:sp>
          <p:nvSpPr>
            <p:cNvPr id="6107" name="Google Shape;6107;p61"/>
            <p:cNvSpPr/>
            <p:nvPr/>
          </p:nvSpPr>
          <p:spPr>
            <a:xfrm>
              <a:off x="7917338" y="2779500"/>
              <a:ext cx="53375" cy="48175"/>
            </a:xfrm>
            <a:custGeom>
              <a:avLst/>
              <a:gdLst/>
              <a:ahLst/>
              <a:cxnLst/>
              <a:rect l="l" t="t" r="r" b="b"/>
              <a:pathLst>
                <a:path w="2135" h="1927" extrusionOk="0">
                  <a:moveTo>
                    <a:pt x="1060" y="432"/>
                  </a:moveTo>
                  <a:cubicBezTo>
                    <a:pt x="1531" y="432"/>
                    <a:pt x="1769" y="1003"/>
                    <a:pt x="1435" y="1341"/>
                  </a:cubicBezTo>
                  <a:cubicBezTo>
                    <a:pt x="1331" y="1443"/>
                    <a:pt x="1194" y="1494"/>
                    <a:pt x="1058" y="1494"/>
                  </a:cubicBezTo>
                  <a:cubicBezTo>
                    <a:pt x="921" y="1494"/>
                    <a:pt x="785" y="1443"/>
                    <a:pt x="680" y="1341"/>
                  </a:cubicBezTo>
                  <a:cubicBezTo>
                    <a:pt x="476" y="1132"/>
                    <a:pt x="476" y="794"/>
                    <a:pt x="680" y="584"/>
                  </a:cubicBezTo>
                  <a:cubicBezTo>
                    <a:pt x="784" y="485"/>
                    <a:pt x="922" y="432"/>
                    <a:pt x="1060" y="432"/>
                  </a:cubicBezTo>
                  <a:close/>
                  <a:moveTo>
                    <a:pt x="1059" y="1"/>
                  </a:moveTo>
                  <a:cubicBezTo>
                    <a:pt x="811" y="1"/>
                    <a:pt x="564" y="95"/>
                    <a:pt x="376" y="281"/>
                  </a:cubicBezTo>
                  <a:cubicBezTo>
                    <a:pt x="0" y="656"/>
                    <a:pt x="0" y="1269"/>
                    <a:pt x="376" y="1645"/>
                  </a:cubicBezTo>
                  <a:cubicBezTo>
                    <a:pt x="563" y="1833"/>
                    <a:pt x="811" y="1927"/>
                    <a:pt x="1058" y="1927"/>
                  </a:cubicBezTo>
                  <a:cubicBezTo>
                    <a:pt x="1305" y="1927"/>
                    <a:pt x="1552" y="1833"/>
                    <a:pt x="1740" y="1645"/>
                  </a:cubicBezTo>
                  <a:cubicBezTo>
                    <a:pt x="2106" y="1274"/>
                    <a:pt x="2135" y="628"/>
                    <a:pt x="1697" y="242"/>
                  </a:cubicBezTo>
                  <a:cubicBezTo>
                    <a:pt x="1515" y="81"/>
                    <a:pt x="1287" y="1"/>
                    <a:pt x="10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08" name="Google Shape;6108;p61"/>
            <p:cNvSpPr/>
            <p:nvPr/>
          </p:nvSpPr>
          <p:spPr>
            <a:xfrm>
              <a:off x="7897863" y="2733200"/>
              <a:ext cx="117050" cy="112200"/>
            </a:xfrm>
            <a:custGeom>
              <a:avLst/>
              <a:gdLst/>
              <a:ahLst/>
              <a:cxnLst/>
              <a:rect l="l" t="t" r="r" b="b"/>
              <a:pathLst>
                <a:path w="4682" h="4488" extrusionOk="0">
                  <a:moveTo>
                    <a:pt x="3973" y="483"/>
                  </a:moveTo>
                  <a:lnTo>
                    <a:pt x="4173" y="678"/>
                  </a:lnTo>
                  <a:lnTo>
                    <a:pt x="3945" y="902"/>
                  </a:lnTo>
                  <a:cubicBezTo>
                    <a:pt x="3888" y="964"/>
                    <a:pt x="3855" y="1045"/>
                    <a:pt x="3855" y="1124"/>
                  </a:cubicBezTo>
                  <a:cubicBezTo>
                    <a:pt x="3855" y="1210"/>
                    <a:pt x="3888" y="1291"/>
                    <a:pt x="3945" y="1348"/>
                  </a:cubicBezTo>
                  <a:lnTo>
                    <a:pt x="4097" y="1501"/>
                  </a:lnTo>
                  <a:lnTo>
                    <a:pt x="3902" y="1700"/>
                  </a:lnTo>
                  <a:lnTo>
                    <a:pt x="3750" y="1548"/>
                  </a:lnTo>
                  <a:cubicBezTo>
                    <a:pt x="3688" y="1486"/>
                    <a:pt x="3612" y="1453"/>
                    <a:pt x="3526" y="1453"/>
                  </a:cubicBezTo>
                  <a:cubicBezTo>
                    <a:pt x="3441" y="1453"/>
                    <a:pt x="3365" y="1486"/>
                    <a:pt x="3303" y="1548"/>
                  </a:cubicBezTo>
                  <a:lnTo>
                    <a:pt x="2938" y="1914"/>
                  </a:lnTo>
                  <a:cubicBezTo>
                    <a:pt x="2866" y="1986"/>
                    <a:pt x="2852" y="2089"/>
                    <a:pt x="2903" y="2175"/>
                  </a:cubicBezTo>
                  <a:cubicBezTo>
                    <a:pt x="3194" y="2664"/>
                    <a:pt x="3118" y="3292"/>
                    <a:pt x="2714" y="3691"/>
                  </a:cubicBezTo>
                  <a:cubicBezTo>
                    <a:pt x="2472" y="3933"/>
                    <a:pt x="2154" y="4055"/>
                    <a:pt x="1837" y="4055"/>
                  </a:cubicBezTo>
                  <a:cubicBezTo>
                    <a:pt x="1519" y="4055"/>
                    <a:pt x="1202" y="3933"/>
                    <a:pt x="960" y="3691"/>
                  </a:cubicBezTo>
                  <a:cubicBezTo>
                    <a:pt x="475" y="3206"/>
                    <a:pt x="475" y="2423"/>
                    <a:pt x="960" y="1938"/>
                  </a:cubicBezTo>
                  <a:cubicBezTo>
                    <a:pt x="1201" y="1697"/>
                    <a:pt x="1515" y="1570"/>
                    <a:pt x="1835" y="1570"/>
                  </a:cubicBezTo>
                  <a:cubicBezTo>
                    <a:pt x="2033" y="1570"/>
                    <a:pt x="2233" y="1619"/>
                    <a:pt x="2419" y="1719"/>
                  </a:cubicBezTo>
                  <a:cubicBezTo>
                    <a:pt x="2466" y="1742"/>
                    <a:pt x="2518" y="1754"/>
                    <a:pt x="2569" y="1754"/>
                  </a:cubicBezTo>
                  <a:cubicBezTo>
                    <a:pt x="2651" y="1754"/>
                    <a:pt x="2731" y="1724"/>
                    <a:pt x="2789" y="1662"/>
                  </a:cubicBezTo>
                  <a:lnTo>
                    <a:pt x="3103" y="1348"/>
                  </a:lnTo>
                  <a:cubicBezTo>
                    <a:pt x="3227" y="1225"/>
                    <a:pt x="3227" y="1025"/>
                    <a:pt x="3103" y="902"/>
                  </a:cubicBezTo>
                  <a:lnTo>
                    <a:pt x="2951" y="749"/>
                  </a:lnTo>
                  <a:lnTo>
                    <a:pt x="3151" y="554"/>
                  </a:lnTo>
                  <a:lnTo>
                    <a:pt x="3303" y="707"/>
                  </a:lnTo>
                  <a:cubicBezTo>
                    <a:pt x="3365" y="768"/>
                    <a:pt x="3446" y="799"/>
                    <a:pt x="3527" y="799"/>
                  </a:cubicBezTo>
                  <a:cubicBezTo>
                    <a:pt x="3608" y="799"/>
                    <a:pt x="3688" y="768"/>
                    <a:pt x="3750" y="707"/>
                  </a:cubicBezTo>
                  <a:lnTo>
                    <a:pt x="3973" y="483"/>
                  </a:lnTo>
                  <a:close/>
                  <a:moveTo>
                    <a:pt x="3973" y="1"/>
                  </a:moveTo>
                  <a:cubicBezTo>
                    <a:pt x="3892" y="1"/>
                    <a:pt x="3811" y="32"/>
                    <a:pt x="3750" y="93"/>
                  </a:cubicBezTo>
                  <a:lnTo>
                    <a:pt x="3526" y="317"/>
                  </a:lnTo>
                  <a:lnTo>
                    <a:pt x="3375" y="165"/>
                  </a:lnTo>
                  <a:cubicBezTo>
                    <a:pt x="3313" y="103"/>
                    <a:pt x="3232" y="72"/>
                    <a:pt x="3151" y="72"/>
                  </a:cubicBezTo>
                  <a:cubicBezTo>
                    <a:pt x="3071" y="72"/>
                    <a:pt x="2990" y="103"/>
                    <a:pt x="2927" y="165"/>
                  </a:cubicBezTo>
                  <a:lnTo>
                    <a:pt x="2567" y="525"/>
                  </a:lnTo>
                  <a:cubicBezTo>
                    <a:pt x="2443" y="650"/>
                    <a:pt x="2443" y="849"/>
                    <a:pt x="2567" y="973"/>
                  </a:cubicBezTo>
                  <a:lnTo>
                    <a:pt x="2719" y="1124"/>
                  </a:lnTo>
                  <a:lnTo>
                    <a:pt x="2548" y="1295"/>
                  </a:lnTo>
                  <a:cubicBezTo>
                    <a:pt x="2322" y="1189"/>
                    <a:pt x="2081" y="1138"/>
                    <a:pt x="1843" y="1138"/>
                  </a:cubicBezTo>
                  <a:cubicBezTo>
                    <a:pt x="1409" y="1138"/>
                    <a:pt x="981" y="1309"/>
                    <a:pt x="656" y="1633"/>
                  </a:cubicBezTo>
                  <a:cubicBezTo>
                    <a:pt x="0" y="2284"/>
                    <a:pt x="0" y="3344"/>
                    <a:pt x="656" y="3996"/>
                  </a:cubicBezTo>
                  <a:cubicBezTo>
                    <a:pt x="981" y="4324"/>
                    <a:pt x="1409" y="4488"/>
                    <a:pt x="1837" y="4488"/>
                  </a:cubicBezTo>
                  <a:cubicBezTo>
                    <a:pt x="2265" y="4488"/>
                    <a:pt x="2692" y="4324"/>
                    <a:pt x="3018" y="3996"/>
                  </a:cubicBezTo>
                  <a:cubicBezTo>
                    <a:pt x="3522" y="3497"/>
                    <a:pt x="3645" y="2741"/>
                    <a:pt x="3351" y="2104"/>
                  </a:cubicBezTo>
                  <a:lnTo>
                    <a:pt x="3526" y="1933"/>
                  </a:lnTo>
                  <a:lnTo>
                    <a:pt x="3679" y="2085"/>
                  </a:lnTo>
                  <a:cubicBezTo>
                    <a:pt x="3741" y="2146"/>
                    <a:pt x="3821" y="2177"/>
                    <a:pt x="3902" y="2177"/>
                  </a:cubicBezTo>
                  <a:cubicBezTo>
                    <a:pt x="3982" y="2177"/>
                    <a:pt x="4061" y="2146"/>
                    <a:pt x="4121" y="2085"/>
                  </a:cubicBezTo>
                  <a:lnTo>
                    <a:pt x="4487" y="1723"/>
                  </a:lnTo>
                  <a:cubicBezTo>
                    <a:pt x="4605" y="1600"/>
                    <a:pt x="4605" y="1400"/>
                    <a:pt x="4487" y="1277"/>
                  </a:cubicBezTo>
                  <a:lnTo>
                    <a:pt x="4335" y="1124"/>
                  </a:lnTo>
                  <a:lnTo>
                    <a:pt x="4558" y="902"/>
                  </a:lnTo>
                  <a:cubicBezTo>
                    <a:pt x="4682" y="778"/>
                    <a:pt x="4682" y="578"/>
                    <a:pt x="4558" y="455"/>
                  </a:cubicBezTo>
                  <a:lnTo>
                    <a:pt x="4197" y="93"/>
                  </a:lnTo>
                  <a:cubicBezTo>
                    <a:pt x="4135" y="32"/>
                    <a:pt x="4054" y="1"/>
                    <a:pt x="3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09" name="Google Shape;6109;p61"/>
            <p:cNvSpPr/>
            <p:nvPr/>
          </p:nvSpPr>
          <p:spPr>
            <a:xfrm>
              <a:off x="7852788" y="2678475"/>
              <a:ext cx="215825" cy="215150"/>
            </a:xfrm>
            <a:custGeom>
              <a:avLst/>
              <a:gdLst/>
              <a:ahLst/>
              <a:cxnLst/>
              <a:rect l="l" t="t" r="r" b="b"/>
              <a:pathLst>
                <a:path w="8633" h="8606" extrusionOk="0">
                  <a:moveTo>
                    <a:pt x="4317" y="1"/>
                  </a:moveTo>
                  <a:cubicBezTo>
                    <a:pt x="1936" y="1"/>
                    <a:pt x="1" y="1940"/>
                    <a:pt x="1" y="4317"/>
                  </a:cubicBezTo>
                  <a:cubicBezTo>
                    <a:pt x="1" y="6494"/>
                    <a:pt x="1626" y="8338"/>
                    <a:pt x="3785" y="8604"/>
                  </a:cubicBezTo>
                  <a:cubicBezTo>
                    <a:pt x="3793" y="8605"/>
                    <a:pt x="3801" y="8606"/>
                    <a:pt x="3810" y="8606"/>
                  </a:cubicBezTo>
                  <a:cubicBezTo>
                    <a:pt x="3918" y="8606"/>
                    <a:pt x="4014" y="8524"/>
                    <a:pt x="4028" y="8414"/>
                  </a:cubicBezTo>
                  <a:cubicBezTo>
                    <a:pt x="4041" y="8295"/>
                    <a:pt x="3956" y="8190"/>
                    <a:pt x="3837" y="8176"/>
                  </a:cubicBezTo>
                  <a:cubicBezTo>
                    <a:pt x="1898" y="7933"/>
                    <a:pt x="429" y="6279"/>
                    <a:pt x="429" y="4317"/>
                  </a:cubicBezTo>
                  <a:cubicBezTo>
                    <a:pt x="429" y="2173"/>
                    <a:pt x="2174" y="433"/>
                    <a:pt x="4317" y="433"/>
                  </a:cubicBezTo>
                  <a:cubicBezTo>
                    <a:pt x="6456" y="433"/>
                    <a:pt x="8201" y="2173"/>
                    <a:pt x="8201" y="4317"/>
                  </a:cubicBezTo>
                  <a:cubicBezTo>
                    <a:pt x="8201" y="6279"/>
                    <a:pt x="6737" y="7933"/>
                    <a:pt x="4792" y="8176"/>
                  </a:cubicBezTo>
                  <a:cubicBezTo>
                    <a:pt x="4673" y="8190"/>
                    <a:pt x="4588" y="8295"/>
                    <a:pt x="4603" y="8414"/>
                  </a:cubicBezTo>
                  <a:cubicBezTo>
                    <a:pt x="4615" y="8524"/>
                    <a:pt x="4711" y="8606"/>
                    <a:pt x="4819" y="8606"/>
                  </a:cubicBezTo>
                  <a:cubicBezTo>
                    <a:pt x="4828" y="8606"/>
                    <a:pt x="4836" y="8605"/>
                    <a:pt x="4844" y="8604"/>
                  </a:cubicBezTo>
                  <a:cubicBezTo>
                    <a:pt x="7003" y="8338"/>
                    <a:pt x="8633" y="6494"/>
                    <a:pt x="8633" y="4317"/>
                  </a:cubicBezTo>
                  <a:cubicBezTo>
                    <a:pt x="8633" y="1940"/>
                    <a:pt x="6694" y="1"/>
                    <a:pt x="4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10" name="Google Shape;6110;p61"/>
            <p:cNvSpPr/>
            <p:nvPr/>
          </p:nvSpPr>
          <p:spPr>
            <a:xfrm>
              <a:off x="7831063" y="2656850"/>
              <a:ext cx="259175" cy="259175"/>
            </a:xfrm>
            <a:custGeom>
              <a:avLst/>
              <a:gdLst/>
              <a:ahLst/>
              <a:cxnLst/>
              <a:rect l="l" t="t" r="r" b="b"/>
              <a:pathLst>
                <a:path w="10367" h="10367" extrusionOk="0">
                  <a:moveTo>
                    <a:pt x="5186" y="429"/>
                  </a:moveTo>
                  <a:cubicBezTo>
                    <a:pt x="7806" y="429"/>
                    <a:pt x="9934" y="2563"/>
                    <a:pt x="9934" y="5182"/>
                  </a:cubicBezTo>
                  <a:cubicBezTo>
                    <a:pt x="9934" y="7806"/>
                    <a:pt x="7806" y="9935"/>
                    <a:pt x="5186" y="9935"/>
                  </a:cubicBezTo>
                  <a:cubicBezTo>
                    <a:pt x="2563" y="9935"/>
                    <a:pt x="433" y="7806"/>
                    <a:pt x="433" y="5182"/>
                  </a:cubicBezTo>
                  <a:cubicBezTo>
                    <a:pt x="433" y="2563"/>
                    <a:pt x="2563" y="429"/>
                    <a:pt x="5186" y="429"/>
                  </a:cubicBezTo>
                  <a:close/>
                  <a:moveTo>
                    <a:pt x="5186" y="1"/>
                  </a:moveTo>
                  <a:cubicBezTo>
                    <a:pt x="2324" y="1"/>
                    <a:pt x="1" y="2325"/>
                    <a:pt x="1" y="5182"/>
                  </a:cubicBezTo>
                  <a:cubicBezTo>
                    <a:pt x="1" y="8043"/>
                    <a:pt x="2324" y="10367"/>
                    <a:pt x="5186" y="10367"/>
                  </a:cubicBezTo>
                  <a:cubicBezTo>
                    <a:pt x="8043" y="10367"/>
                    <a:pt x="10367" y="8043"/>
                    <a:pt x="10367" y="5182"/>
                  </a:cubicBezTo>
                  <a:cubicBezTo>
                    <a:pt x="10367" y="2325"/>
                    <a:pt x="8043" y="1"/>
                    <a:pt x="5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11" name="Google Shape;6111;p61"/>
            <p:cNvSpPr/>
            <p:nvPr/>
          </p:nvSpPr>
          <p:spPr>
            <a:xfrm>
              <a:off x="7813738" y="2640950"/>
              <a:ext cx="293600" cy="367550"/>
            </a:xfrm>
            <a:custGeom>
              <a:avLst/>
              <a:gdLst/>
              <a:ahLst/>
              <a:cxnLst/>
              <a:rect l="l" t="t" r="r" b="b"/>
              <a:pathLst>
                <a:path w="11744" h="14702" extrusionOk="0">
                  <a:moveTo>
                    <a:pt x="2590" y="10746"/>
                  </a:moveTo>
                  <a:cubicBezTo>
                    <a:pt x="2694" y="10818"/>
                    <a:pt x="2799" y="10884"/>
                    <a:pt x="2903" y="10946"/>
                  </a:cubicBezTo>
                  <a:lnTo>
                    <a:pt x="1668" y="13090"/>
                  </a:lnTo>
                  <a:cubicBezTo>
                    <a:pt x="1554" y="13043"/>
                    <a:pt x="1464" y="12999"/>
                    <a:pt x="1435" y="12885"/>
                  </a:cubicBezTo>
                  <a:cubicBezTo>
                    <a:pt x="1420" y="12823"/>
                    <a:pt x="1431" y="12762"/>
                    <a:pt x="1459" y="12709"/>
                  </a:cubicBezTo>
                  <a:lnTo>
                    <a:pt x="2590" y="10746"/>
                  </a:lnTo>
                  <a:close/>
                  <a:moveTo>
                    <a:pt x="9164" y="10746"/>
                  </a:moveTo>
                  <a:lnTo>
                    <a:pt x="10295" y="12709"/>
                  </a:lnTo>
                  <a:cubicBezTo>
                    <a:pt x="10361" y="12819"/>
                    <a:pt x="10324" y="12962"/>
                    <a:pt x="10210" y="13028"/>
                  </a:cubicBezTo>
                  <a:cubicBezTo>
                    <a:pt x="10171" y="13052"/>
                    <a:pt x="10129" y="13071"/>
                    <a:pt x="10085" y="13090"/>
                  </a:cubicBezTo>
                  <a:lnTo>
                    <a:pt x="8841" y="10952"/>
                  </a:lnTo>
                  <a:cubicBezTo>
                    <a:pt x="8955" y="10884"/>
                    <a:pt x="9069" y="10814"/>
                    <a:pt x="9164" y="10746"/>
                  </a:cubicBezTo>
                  <a:close/>
                  <a:moveTo>
                    <a:pt x="3284" y="11151"/>
                  </a:moveTo>
                  <a:cubicBezTo>
                    <a:pt x="3673" y="11341"/>
                    <a:pt x="4087" y="11493"/>
                    <a:pt x="4529" y="11597"/>
                  </a:cubicBezTo>
                  <a:lnTo>
                    <a:pt x="3245" y="13817"/>
                  </a:lnTo>
                  <a:cubicBezTo>
                    <a:pt x="3151" y="13622"/>
                    <a:pt x="3118" y="13394"/>
                    <a:pt x="3170" y="13166"/>
                  </a:cubicBezTo>
                  <a:cubicBezTo>
                    <a:pt x="3211" y="12975"/>
                    <a:pt x="3061" y="12831"/>
                    <a:pt x="2900" y="12831"/>
                  </a:cubicBezTo>
                  <a:cubicBezTo>
                    <a:pt x="2836" y="12831"/>
                    <a:pt x="2770" y="12853"/>
                    <a:pt x="2714" y="12904"/>
                  </a:cubicBezTo>
                  <a:cubicBezTo>
                    <a:pt x="2556" y="13047"/>
                    <a:pt x="2352" y="13142"/>
                    <a:pt x="2124" y="13157"/>
                  </a:cubicBezTo>
                  <a:lnTo>
                    <a:pt x="3284" y="11151"/>
                  </a:lnTo>
                  <a:close/>
                  <a:moveTo>
                    <a:pt x="8460" y="11156"/>
                  </a:moveTo>
                  <a:lnTo>
                    <a:pt x="9629" y="13157"/>
                  </a:lnTo>
                  <a:cubicBezTo>
                    <a:pt x="9411" y="13142"/>
                    <a:pt x="9201" y="13047"/>
                    <a:pt x="9040" y="12904"/>
                  </a:cubicBezTo>
                  <a:cubicBezTo>
                    <a:pt x="8985" y="12852"/>
                    <a:pt x="8920" y="12829"/>
                    <a:pt x="8857" y="12829"/>
                  </a:cubicBezTo>
                  <a:cubicBezTo>
                    <a:pt x="8697" y="12829"/>
                    <a:pt x="8548" y="12975"/>
                    <a:pt x="8589" y="13166"/>
                  </a:cubicBezTo>
                  <a:cubicBezTo>
                    <a:pt x="8635" y="13385"/>
                    <a:pt x="8607" y="13617"/>
                    <a:pt x="8508" y="13817"/>
                  </a:cubicBezTo>
                  <a:lnTo>
                    <a:pt x="7215" y="11597"/>
                  </a:lnTo>
                  <a:cubicBezTo>
                    <a:pt x="7637" y="11503"/>
                    <a:pt x="8051" y="11355"/>
                    <a:pt x="8460" y="11156"/>
                  </a:cubicBezTo>
                  <a:close/>
                  <a:moveTo>
                    <a:pt x="4976" y="11683"/>
                  </a:moveTo>
                  <a:cubicBezTo>
                    <a:pt x="5105" y="11702"/>
                    <a:pt x="5270" y="11722"/>
                    <a:pt x="5362" y="11731"/>
                  </a:cubicBezTo>
                  <a:lnTo>
                    <a:pt x="3964" y="14155"/>
                  </a:lnTo>
                  <a:cubicBezTo>
                    <a:pt x="3919" y="14229"/>
                    <a:pt x="3839" y="14270"/>
                    <a:pt x="3757" y="14270"/>
                  </a:cubicBezTo>
                  <a:cubicBezTo>
                    <a:pt x="3717" y="14270"/>
                    <a:pt x="3677" y="14260"/>
                    <a:pt x="3640" y="14240"/>
                  </a:cubicBezTo>
                  <a:cubicBezTo>
                    <a:pt x="3607" y="14216"/>
                    <a:pt x="3574" y="14197"/>
                    <a:pt x="3541" y="14174"/>
                  </a:cubicBezTo>
                  <a:lnTo>
                    <a:pt x="4976" y="11683"/>
                  </a:lnTo>
                  <a:close/>
                  <a:moveTo>
                    <a:pt x="6768" y="11687"/>
                  </a:moveTo>
                  <a:lnTo>
                    <a:pt x="8213" y="14174"/>
                  </a:lnTo>
                  <a:cubicBezTo>
                    <a:pt x="8179" y="14197"/>
                    <a:pt x="8146" y="14216"/>
                    <a:pt x="8113" y="14240"/>
                  </a:cubicBezTo>
                  <a:cubicBezTo>
                    <a:pt x="8076" y="14260"/>
                    <a:pt x="8036" y="14270"/>
                    <a:pt x="7996" y="14270"/>
                  </a:cubicBezTo>
                  <a:cubicBezTo>
                    <a:pt x="7914" y="14270"/>
                    <a:pt x="7835" y="14229"/>
                    <a:pt x="7790" y="14155"/>
                  </a:cubicBezTo>
                  <a:lnTo>
                    <a:pt x="6393" y="11731"/>
                  </a:lnTo>
                  <a:cubicBezTo>
                    <a:pt x="6525" y="11722"/>
                    <a:pt x="6702" y="11698"/>
                    <a:pt x="6768" y="11687"/>
                  </a:cubicBezTo>
                  <a:close/>
                  <a:moveTo>
                    <a:pt x="5879" y="0"/>
                  </a:moveTo>
                  <a:cubicBezTo>
                    <a:pt x="2637" y="0"/>
                    <a:pt x="0" y="2638"/>
                    <a:pt x="0" y="5875"/>
                  </a:cubicBezTo>
                  <a:cubicBezTo>
                    <a:pt x="0" y="7747"/>
                    <a:pt x="878" y="9412"/>
                    <a:pt x="2243" y="10490"/>
                  </a:cubicBezTo>
                  <a:lnTo>
                    <a:pt x="1088" y="12492"/>
                  </a:lnTo>
                  <a:cubicBezTo>
                    <a:pt x="898" y="12814"/>
                    <a:pt x="955" y="13376"/>
                    <a:pt x="1716" y="13556"/>
                  </a:cubicBezTo>
                  <a:lnTo>
                    <a:pt x="1725" y="13556"/>
                  </a:lnTo>
                  <a:cubicBezTo>
                    <a:pt x="1831" y="13580"/>
                    <a:pt x="1940" y="13592"/>
                    <a:pt x="2048" y="13592"/>
                  </a:cubicBezTo>
                  <a:cubicBezTo>
                    <a:pt x="2278" y="13592"/>
                    <a:pt x="2507" y="13537"/>
                    <a:pt x="2714" y="13427"/>
                  </a:cubicBezTo>
                  <a:cubicBezTo>
                    <a:pt x="2728" y="13907"/>
                    <a:pt x="2994" y="14363"/>
                    <a:pt x="3427" y="14611"/>
                  </a:cubicBezTo>
                  <a:cubicBezTo>
                    <a:pt x="3532" y="14672"/>
                    <a:pt x="3647" y="14701"/>
                    <a:pt x="3760" y="14701"/>
                  </a:cubicBezTo>
                  <a:cubicBezTo>
                    <a:pt x="3990" y="14701"/>
                    <a:pt x="4213" y="14582"/>
                    <a:pt x="4335" y="14368"/>
                  </a:cubicBezTo>
                  <a:lnTo>
                    <a:pt x="5846" y="11755"/>
                  </a:lnTo>
                  <a:lnTo>
                    <a:pt x="5908" y="11755"/>
                  </a:lnTo>
                  <a:lnTo>
                    <a:pt x="7419" y="14368"/>
                  </a:lnTo>
                  <a:cubicBezTo>
                    <a:pt x="7543" y="14583"/>
                    <a:pt x="7766" y="14701"/>
                    <a:pt x="7994" y="14701"/>
                  </a:cubicBezTo>
                  <a:cubicBezTo>
                    <a:pt x="8422" y="14701"/>
                    <a:pt x="9016" y="14159"/>
                    <a:pt x="9040" y="13427"/>
                  </a:cubicBezTo>
                  <a:cubicBezTo>
                    <a:pt x="9251" y="13539"/>
                    <a:pt x="9481" y="13593"/>
                    <a:pt x="9708" y="13593"/>
                  </a:cubicBezTo>
                  <a:cubicBezTo>
                    <a:pt x="9957" y="13593"/>
                    <a:pt x="10204" y="13528"/>
                    <a:pt x="10423" y="13404"/>
                  </a:cubicBezTo>
                  <a:cubicBezTo>
                    <a:pt x="10741" y="13218"/>
                    <a:pt x="10851" y="12810"/>
                    <a:pt x="10671" y="12492"/>
                  </a:cubicBezTo>
                  <a:lnTo>
                    <a:pt x="9515" y="10490"/>
                  </a:lnTo>
                  <a:cubicBezTo>
                    <a:pt x="10794" y="9482"/>
                    <a:pt x="11597" y="7995"/>
                    <a:pt x="11735" y="6369"/>
                  </a:cubicBezTo>
                  <a:cubicBezTo>
                    <a:pt x="11744" y="6251"/>
                    <a:pt x="11654" y="6146"/>
                    <a:pt x="11535" y="6136"/>
                  </a:cubicBezTo>
                  <a:cubicBezTo>
                    <a:pt x="11529" y="6136"/>
                    <a:pt x="11522" y="6136"/>
                    <a:pt x="11516" y="6136"/>
                  </a:cubicBezTo>
                  <a:cubicBezTo>
                    <a:pt x="11405" y="6136"/>
                    <a:pt x="11311" y="6218"/>
                    <a:pt x="11303" y="6332"/>
                  </a:cubicBezTo>
                  <a:cubicBezTo>
                    <a:pt x="11071" y="9118"/>
                    <a:pt x="8700" y="11320"/>
                    <a:pt x="5872" y="11320"/>
                  </a:cubicBezTo>
                  <a:cubicBezTo>
                    <a:pt x="5730" y="11320"/>
                    <a:pt x="5586" y="11314"/>
                    <a:pt x="5441" y="11303"/>
                  </a:cubicBezTo>
                  <a:cubicBezTo>
                    <a:pt x="2642" y="11084"/>
                    <a:pt x="432" y="8732"/>
                    <a:pt x="432" y="5875"/>
                  </a:cubicBezTo>
                  <a:cubicBezTo>
                    <a:pt x="432" y="2875"/>
                    <a:pt x="2875" y="433"/>
                    <a:pt x="5879" y="433"/>
                  </a:cubicBezTo>
                  <a:cubicBezTo>
                    <a:pt x="8707" y="433"/>
                    <a:pt x="11037" y="2552"/>
                    <a:pt x="11298" y="5366"/>
                  </a:cubicBezTo>
                  <a:cubicBezTo>
                    <a:pt x="11311" y="5479"/>
                    <a:pt x="11407" y="5562"/>
                    <a:pt x="11518" y="5562"/>
                  </a:cubicBezTo>
                  <a:cubicBezTo>
                    <a:pt x="11524" y="5562"/>
                    <a:pt x="11529" y="5562"/>
                    <a:pt x="11535" y="5562"/>
                  </a:cubicBezTo>
                  <a:cubicBezTo>
                    <a:pt x="11649" y="5547"/>
                    <a:pt x="11739" y="5442"/>
                    <a:pt x="11726" y="5323"/>
                  </a:cubicBezTo>
                  <a:cubicBezTo>
                    <a:pt x="11450" y="2329"/>
                    <a:pt x="8926" y="0"/>
                    <a:pt x="58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
        <p:nvSpPr>
          <p:cNvPr id="6112" name="Google Shape;6112;p61"/>
          <p:cNvSpPr/>
          <p:nvPr/>
        </p:nvSpPr>
        <p:spPr>
          <a:xfrm>
            <a:off x="7162313" y="2759525"/>
            <a:ext cx="366825" cy="248975"/>
          </a:xfrm>
          <a:custGeom>
            <a:avLst/>
            <a:gdLst/>
            <a:ahLst/>
            <a:cxnLst/>
            <a:rect l="l" t="t" r="r" b="b"/>
            <a:pathLst>
              <a:path w="14673" h="9959" extrusionOk="0">
                <a:moveTo>
                  <a:pt x="13836" y="428"/>
                </a:moveTo>
                <a:lnTo>
                  <a:pt x="9117" y="4136"/>
                </a:lnTo>
                <a:cubicBezTo>
                  <a:pt x="8935" y="3770"/>
                  <a:pt x="8569" y="3582"/>
                  <a:pt x="8196" y="3582"/>
                </a:cubicBezTo>
                <a:cubicBezTo>
                  <a:pt x="7877" y="3582"/>
                  <a:pt x="7554" y="3720"/>
                  <a:pt x="7339" y="4002"/>
                </a:cubicBezTo>
                <a:cubicBezTo>
                  <a:pt x="7132" y="3730"/>
                  <a:pt x="6814" y="3581"/>
                  <a:pt x="6489" y="3581"/>
                </a:cubicBezTo>
                <a:cubicBezTo>
                  <a:pt x="6349" y="3581"/>
                  <a:pt x="6209" y="3608"/>
                  <a:pt x="6075" y="3665"/>
                </a:cubicBezTo>
                <a:cubicBezTo>
                  <a:pt x="5851" y="3761"/>
                  <a:pt x="5671" y="3936"/>
                  <a:pt x="5561" y="4136"/>
                </a:cubicBezTo>
                <a:lnTo>
                  <a:pt x="836" y="428"/>
                </a:lnTo>
                <a:close/>
                <a:moveTo>
                  <a:pt x="8194" y="4011"/>
                </a:moveTo>
                <a:cubicBezTo>
                  <a:pt x="8552" y="4011"/>
                  <a:pt x="8902" y="4306"/>
                  <a:pt x="8793" y="4906"/>
                </a:cubicBezTo>
                <a:cubicBezTo>
                  <a:pt x="8769" y="5020"/>
                  <a:pt x="8718" y="5215"/>
                  <a:pt x="8580" y="5443"/>
                </a:cubicBezTo>
                <a:cubicBezTo>
                  <a:pt x="8558" y="4974"/>
                  <a:pt x="8213" y="4724"/>
                  <a:pt x="7860" y="4724"/>
                </a:cubicBezTo>
                <a:cubicBezTo>
                  <a:pt x="7673" y="4724"/>
                  <a:pt x="7483" y="4794"/>
                  <a:pt x="7339" y="4939"/>
                </a:cubicBezTo>
                <a:cubicBezTo>
                  <a:pt x="7190" y="4790"/>
                  <a:pt x="7007" y="4723"/>
                  <a:pt x="6828" y="4723"/>
                </a:cubicBezTo>
                <a:cubicBezTo>
                  <a:pt x="6463" y="4723"/>
                  <a:pt x="6113" y="5000"/>
                  <a:pt x="6094" y="5424"/>
                </a:cubicBezTo>
                <a:cubicBezTo>
                  <a:pt x="5638" y="4663"/>
                  <a:pt x="5899" y="4013"/>
                  <a:pt x="6493" y="4013"/>
                </a:cubicBezTo>
                <a:cubicBezTo>
                  <a:pt x="6721" y="4013"/>
                  <a:pt x="6930" y="4136"/>
                  <a:pt x="7044" y="4331"/>
                </a:cubicBezTo>
                <a:cubicBezTo>
                  <a:pt x="7082" y="4402"/>
                  <a:pt x="7201" y="4502"/>
                  <a:pt x="7339" y="4502"/>
                </a:cubicBezTo>
                <a:cubicBezTo>
                  <a:pt x="7481" y="4502"/>
                  <a:pt x="7595" y="4402"/>
                  <a:pt x="7634" y="4335"/>
                </a:cubicBezTo>
                <a:cubicBezTo>
                  <a:pt x="7756" y="4120"/>
                  <a:pt x="7977" y="4011"/>
                  <a:pt x="8194" y="4011"/>
                </a:cubicBezTo>
                <a:close/>
                <a:moveTo>
                  <a:pt x="7863" y="5153"/>
                </a:moveTo>
                <a:cubicBezTo>
                  <a:pt x="7984" y="5153"/>
                  <a:pt x="8102" y="5224"/>
                  <a:pt x="8137" y="5376"/>
                </a:cubicBezTo>
                <a:cubicBezTo>
                  <a:pt x="8213" y="5676"/>
                  <a:pt x="7990" y="6151"/>
                  <a:pt x="7339" y="6494"/>
                </a:cubicBezTo>
                <a:cubicBezTo>
                  <a:pt x="7172" y="6417"/>
                  <a:pt x="6522" y="6027"/>
                  <a:pt x="6522" y="5452"/>
                </a:cubicBezTo>
                <a:cubicBezTo>
                  <a:pt x="6522" y="5267"/>
                  <a:pt x="6675" y="5154"/>
                  <a:pt x="6827" y="5154"/>
                </a:cubicBezTo>
                <a:cubicBezTo>
                  <a:pt x="6926" y="5154"/>
                  <a:pt x="7024" y="5201"/>
                  <a:pt x="7082" y="5305"/>
                </a:cubicBezTo>
                <a:cubicBezTo>
                  <a:pt x="7125" y="5382"/>
                  <a:pt x="7224" y="5452"/>
                  <a:pt x="7339" y="5452"/>
                </a:cubicBezTo>
                <a:cubicBezTo>
                  <a:pt x="7453" y="5452"/>
                  <a:pt x="7553" y="5376"/>
                  <a:pt x="7591" y="5310"/>
                </a:cubicBezTo>
                <a:cubicBezTo>
                  <a:pt x="7648" y="5207"/>
                  <a:pt x="7757" y="5153"/>
                  <a:pt x="7863" y="5153"/>
                </a:cubicBezTo>
                <a:close/>
                <a:moveTo>
                  <a:pt x="437" y="661"/>
                </a:moveTo>
                <a:lnTo>
                  <a:pt x="5432" y="4583"/>
                </a:lnTo>
                <a:cubicBezTo>
                  <a:pt x="5428" y="4669"/>
                  <a:pt x="5432" y="4768"/>
                  <a:pt x="5443" y="4849"/>
                </a:cubicBezTo>
                <a:lnTo>
                  <a:pt x="432" y="8784"/>
                </a:lnTo>
                <a:lnTo>
                  <a:pt x="432" y="733"/>
                </a:lnTo>
                <a:cubicBezTo>
                  <a:pt x="432" y="709"/>
                  <a:pt x="432" y="685"/>
                  <a:pt x="437" y="661"/>
                </a:cubicBezTo>
                <a:close/>
                <a:moveTo>
                  <a:pt x="737" y="1"/>
                </a:moveTo>
                <a:cubicBezTo>
                  <a:pt x="338" y="1"/>
                  <a:pt x="0" y="323"/>
                  <a:pt x="0" y="733"/>
                </a:cubicBezTo>
                <a:lnTo>
                  <a:pt x="0" y="9226"/>
                </a:lnTo>
                <a:cubicBezTo>
                  <a:pt x="0" y="9631"/>
                  <a:pt x="328" y="9958"/>
                  <a:pt x="737" y="9958"/>
                </a:cubicBezTo>
                <a:lnTo>
                  <a:pt x="6835" y="9958"/>
                </a:lnTo>
                <a:cubicBezTo>
                  <a:pt x="6954" y="9958"/>
                  <a:pt x="7049" y="9863"/>
                  <a:pt x="7049" y="9745"/>
                </a:cubicBezTo>
                <a:cubicBezTo>
                  <a:pt x="7049" y="9625"/>
                  <a:pt x="6954" y="9530"/>
                  <a:pt x="6835" y="9530"/>
                </a:cubicBezTo>
                <a:lnTo>
                  <a:pt x="737" y="9530"/>
                </a:lnTo>
                <a:cubicBezTo>
                  <a:pt x="604" y="9530"/>
                  <a:pt x="485" y="9445"/>
                  <a:pt x="447" y="9317"/>
                </a:cubicBezTo>
                <a:lnTo>
                  <a:pt x="5557" y="5305"/>
                </a:lnTo>
                <a:cubicBezTo>
                  <a:pt x="5932" y="6284"/>
                  <a:pt x="7077" y="6931"/>
                  <a:pt x="7339" y="6931"/>
                </a:cubicBezTo>
                <a:cubicBezTo>
                  <a:pt x="7648" y="6931"/>
                  <a:pt x="8769" y="6237"/>
                  <a:pt x="9122" y="5310"/>
                </a:cubicBezTo>
                <a:lnTo>
                  <a:pt x="14231" y="9317"/>
                </a:lnTo>
                <a:cubicBezTo>
                  <a:pt x="14188" y="9445"/>
                  <a:pt x="14069" y="9530"/>
                  <a:pt x="13941" y="9530"/>
                </a:cubicBezTo>
                <a:lnTo>
                  <a:pt x="7838" y="9530"/>
                </a:lnTo>
                <a:cubicBezTo>
                  <a:pt x="7720" y="9530"/>
                  <a:pt x="7624" y="9625"/>
                  <a:pt x="7624" y="9745"/>
                </a:cubicBezTo>
                <a:cubicBezTo>
                  <a:pt x="7624" y="9863"/>
                  <a:pt x="7720" y="9958"/>
                  <a:pt x="7838" y="9958"/>
                </a:cubicBezTo>
                <a:lnTo>
                  <a:pt x="13941" y="9958"/>
                </a:lnTo>
                <a:cubicBezTo>
                  <a:pt x="14345" y="9958"/>
                  <a:pt x="14672" y="9631"/>
                  <a:pt x="14672" y="9226"/>
                </a:cubicBezTo>
                <a:lnTo>
                  <a:pt x="14672" y="5481"/>
                </a:lnTo>
                <a:cubicBezTo>
                  <a:pt x="14672" y="5362"/>
                  <a:pt x="14578" y="5267"/>
                  <a:pt x="14459" y="5267"/>
                </a:cubicBezTo>
                <a:cubicBezTo>
                  <a:pt x="14340" y="5267"/>
                  <a:pt x="14245" y="5362"/>
                  <a:pt x="14245" y="5481"/>
                </a:cubicBezTo>
                <a:lnTo>
                  <a:pt x="14245" y="8784"/>
                </a:lnTo>
                <a:lnTo>
                  <a:pt x="9236" y="4849"/>
                </a:lnTo>
                <a:cubicBezTo>
                  <a:pt x="9245" y="4763"/>
                  <a:pt x="9245" y="4673"/>
                  <a:pt x="9240" y="4588"/>
                </a:cubicBezTo>
                <a:lnTo>
                  <a:pt x="14235" y="661"/>
                </a:lnTo>
                <a:cubicBezTo>
                  <a:pt x="14240" y="685"/>
                  <a:pt x="14245" y="709"/>
                  <a:pt x="14245" y="733"/>
                </a:cubicBezTo>
                <a:lnTo>
                  <a:pt x="14245" y="4478"/>
                </a:lnTo>
                <a:cubicBezTo>
                  <a:pt x="14245" y="4597"/>
                  <a:pt x="14340" y="4691"/>
                  <a:pt x="14459" y="4691"/>
                </a:cubicBezTo>
                <a:cubicBezTo>
                  <a:pt x="14578" y="4691"/>
                  <a:pt x="14672" y="4597"/>
                  <a:pt x="14672" y="4478"/>
                </a:cubicBezTo>
                <a:lnTo>
                  <a:pt x="14672" y="733"/>
                </a:lnTo>
                <a:cubicBezTo>
                  <a:pt x="14672" y="323"/>
                  <a:pt x="14340" y="1"/>
                  <a:pt x="13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6113" name="Google Shape;6113;p61"/>
          <p:cNvGrpSpPr/>
          <p:nvPr/>
        </p:nvGrpSpPr>
        <p:grpSpPr>
          <a:xfrm>
            <a:off x="6597638" y="2640950"/>
            <a:ext cx="251700" cy="367550"/>
            <a:chOff x="6597638" y="2640950"/>
            <a:chExt cx="251700" cy="367550"/>
          </a:xfrm>
        </p:grpSpPr>
        <p:sp>
          <p:nvSpPr>
            <p:cNvPr id="6114" name="Google Shape;6114;p61"/>
            <p:cNvSpPr/>
            <p:nvPr/>
          </p:nvSpPr>
          <p:spPr>
            <a:xfrm>
              <a:off x="6673213" y="2690025"/>
              <a:ext cx="91625" cy="130250"/>
            </a:xfrm>
            <a:custGeom>
              <a:avLst/>
              <a:gdLst/>
              <a:ahLst/>
              <a:cxnLst/>
              <a:rect l="l" t="t" r="r" b="b"/>
              <a:pathLst>
                <a:path w="3665" h="5210" extrusionOk="0">
                  <a:moveTo>
                    <a:pt x="2005" y="1"/>
                  </a:moveTo>
                  <a:cubicBezTo>
                    <a:pt x="1156" y="1"/>
                    <a:pt x="434" y="712"/>
                    <a:pt x="461" y="1602"/>
                  </a:cubicBezTo>
                  <a:cubicBezTo>
                    <a:pt x="470" y="1954"/>
                    <a:pt x="595" y="2281"/>
                    <a:pt x="813" y="2548"/>
                  </a:cubicBezTo>
                  <a:cubicBezTo>
                    <a:pt x="0" y="3413"/>
                    <a:pt x="385" y="4810"/>
                    <a:pt x="1435" y="5196"/>
                  </a:cubicBezTo>
                  <a:cubicBezTo>
                    <a:pt x="1460" y="5205"/>
                    <a:pt x="1485" y="5210"/>
                    <a:pt x="1510" y="5210"/>
                  </a:cubicBezTo>
                  <a:cubicBezTo>
                    <a:pt x="1596" y="5210"/>
                    <a:pt x="1678" y="5156"/>
                    <a:pt x="1711" y="5071"/>
                  </a:cubicBezTo>
                  <a:cubicBezTo>
                    <a:pt x="1754" y="4957"/>
                    <a:pt x="1697" y="4834"/>
                    <a:pt x="1583" y="4791"/>
                  </a:cubicBezTo>
                  <a:cubicBezTo>
                    <a:pt x="1183" y="4643"/>
                    <a:pt x="894" y="4283"/>
                    <a:pt x="823" y="3845"/>
                  </a:cubicBezTo>
                  <a:cubicBezTo>
                    <a:pt x="751" y="3413"/>
                    <a:pt x="908" y="3004"/>
                    <a:pt x="1255" y="2724"/>
                  </a:cubicBezTo>
                  <a:cubicBezTo>
                    <a:pt x="1360" y="2643"/>
                    <a:pt x="1365" y="2486"/>
                    <a:pt x="1264" y="2395"/>
                  </a:cubicBezTo>
                  <a:cubicBezTo>
                    <a:pt x="1032" y="2186"/>
                    <a:pt x="898" y="1901"/>
                    <a:pt x="889" y="1592"/>
                  </a:cubicBezTo>
                  <a:cubicBezTo>
                    <a:pt x="869" y="945"/>
                    <a:pt x="1393" y="435"/>
                    <a:pt x="2001" y="435"/>
                  </a:cubicBezTo>
                  <a:cubicBezTo>
                    <a:pt x="2140" y="435"/>
                    <a:pt x="2282" y="461"/>
                    <a:pt x="2424" y="519"/>
                  </a:cubicBezTo>
                  <a:cubicBezTo>
                    <a:pt x="2852" y="684"/>
                    <a:pt x="3123" y="1074"/>
                    <a:pt x="3133" y="1526"/>
                  </a:cubicBezTo>
                  <a:cubicBezTo>
                    <a:pt x="3142" y="1863"/>
                    <a:pt x="3008" y="2173"/>
                    <a:pt x="2762" y="2395"/>
                  </a:cubicBezTo>
                  <a:cubicBezTo>
                    <a:pt x="2662" y="2486"/>
                    <a:pt x="2666" y="2638"/>
                    <a:pt x="2767" y="2724"/>
                  </a:cubicBezTo>
                  <a:cubicBezTo>
                    <a:pt x="3043" y="2943"/>
                    <a:pt x="3208" y="3275"/>
                    <a:pt x="3218" y="3632"/>
                  </a:cubicBezTo>
                  <a:cubicBezTo>
                    <a:pt x="3232" y="4140"/>
                    <a:pt x="2918" y="4610"/>
                    <a:pt x="2438" y="4791"/>
                  </a:cubicBezTo>
                  <a:cubicBezTo>
                    <a:pt x="2324" y="4829"/>
                    <a:pt x="2273" y="4957"/>
                    <a:pt x="2315" y="5067"/>
                  </a:cubicBezTo>
                  <a:cubicBezTo>
                    <a:pt x="2344" y="5151"/>
                    <a:pt x="2427" y="5204"/>
                    <a:pt x="2514" y="5204"/>
                  </a:cubicBezTo>
                  <a:cubicBezTo>
                    <a:pt x="2540" y="5204"/>
                    <a:pt x="2566" y="5200"/>
                    <a:pt x="2591" y="5190"/>
                  </a:cubicBezTo>
                  <a:cubicBezTo>
                    <a:pt x="3242" y="4948"/>
                    <a:pt x="3664" y="4316"/>
                    <a:pt x="3646" y="3617"/>
                  </a:cubicBezTo>
                  <a:cubicBezTo>
                    <a:pt x="3636" y="3213"/>
                    <a:pt x="3480" y="2838"/>
                    <a:pt x="3208" y="2548"/>
                  </a:cubicBezTo>
                  <a:cubicBezTo>
                    <a:pt x="3447" y="2258"/>
                    <a:pt x="3574" y="1897"/>
                    <a:pt x="3565" y="1517"/>
                  </a:cubicBezTo>
                  <a:cubicBezTo>
                    <a:pt x="3546" y="884"/>
                    <a:pt x="3170" y="347"/>
                    <a:pt x="2586" y="114"/>
                  </a:cubicBezTo>
                  <a:cubicBezTo>
                    <a:pt x="2391" y="36"/>
                    <a:pt x="2195" y="1"/>
                    <a:pt x="2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15" name="Google Shape;6115;p61"/>
            <p:cNvSpPr/>
            <p:nvPr/>
          </p:nvSpPr>
          <p:spPr>
            <a:xfrm>
              <a:off x="6696963" y="2757025"/>
              <a:ext cx="51475" cy="49100"/>
            </a:xfrm>
            <a:custGeom>
              <a:avLst/>
              <a:gdLst/>
              <a:ahLst/>
              <a:cxnLst/>
              <a:rect l="l" t="t" r="r" b="b"/>
              <a:pathLst>
                <a:path w="2059" h="1964" extrusionOk="0">
                  <a:moveTo>
                    <a:pt x="1060" y="434"/>
                  </a:moveTo>
                  <a:cubicBezTo>
                    <a:pt x="1360" y="434"/>
                    <a:pt x="1602" y="666"/>
                    <a:pt x="1612" y="965"/>
                  </a:cubicBezTo>
                  <a:cubicBezTo>
                    <a:pt x="1622" y="1303"/>
                    <a:pt x="1345" y="1531"/>
                    <a:pt x="1056" y="1531"/>
                  </a:cubicBezTo>
                  <a:cubicBezTo>
                    <a:pt x="921" y="1531"/>
                    <a:pt x="783" y="1481"/>
                    <a:pt x="671" y="1369"/>
                  </a:cubicBezTo>
                  <a:cubicBezTo>
                    <a:pt x="481" y="1180"/>
                    <a:pt x="485" y="937"/>
                    <a:pt x="553" y="770"/>
                  </a:cubicBezTo>
                  <a:cubicBezTo>
                    <a:pt x="623" y="609"/>
                    <a:pt x="790" y="434"/>
                    <a:pt x="1060" y="434"/>
                  </a:cubicBezTo>
                  <a:close/>
                  <a:moveTo>
                    <a:pt x="1060" y="0"/>
                  </a:moveTo>
                  <a:cubicBezTo>
                    <a:pt x="656" y="0"/>
                    <a:pt x="310" y="234"/>
                    <a:pt x="158" y="609"/>
                  </a:cubicBezTo>
                  <a:cubicBezTo>
                    <a:pt x="1" y="980"/>
                    <a:pt x="82" y="1393"/>
                    <a:pt x="367" y="1678"/>
                  </a:cubicBezTo>
                  <a:cubicBezTo>
                    <a:pt x="557" y="1869"/>
                    <a:pt x="799" y="1963"/>
                    <a:pt x="1051" y="1963"/>
                  </a:cubicBezTo>
                  <a:cubicBezTo>
                    <a:pt x="1593" y="1963"/>
                    <a:pt x="2058" y="1527"/>
                    <a:pt x="2045" y="956"/>
                  </a:cubicBezTo>
                  <a:cubicBezTo>
                    <a:pt x="2025" y="419"/>
                    <a:pt x="1598"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16" name="Google Shape;6116;p61"/>
            <p:cNvSpPr/>
            <p:nvPr/>
          </p:nvSpPr>
          <p:spPr>
            <a:xfrm>
              <a:off x="6693388" y="2706550"/>
              <a:ext cx="52900" cy="44925"/>
            </a:xfrm>
            <a:custGeom>
              <a:avLst/>
              <a:gdLst/>
              <a:ahLst/>
              <a:cxnLst/>
              <a:rect l="l" t="t" r="r" b="b"/>
              <a:pathLst>
                <a:path w="2116" h="1797" extrusionOk="0">
                  <a:moveTo>
                    <a:pt x="1203" y="428"/>
                  </a:moveTo>
                  <a:cubicBezTo>
                    <a:pt x="1460" y="428"/>
                    <a:pt x="1665" y="628"/>
                    <a:pt x="1674" y="884"/>
                  </a:cubicBezTo>
                  <a:cubicBezTo>
                    <a:pt x="1681" y="1167"/>
                    <a:pt x="1448" y="1367"/>
                    <a:pt x="1202" y="1367"/>
                  </a:cubicBezTo>
                  <a:cubicBezTo>
                    <a:pt x="1088" y="1367"/>
                    <a:pt x="972" y="1324"/>
                    <a:pt x="876" y="1226"/>
                  </a:cubicBezTo>
                  <a:cubicBezTo>
                    <a:pt x="571" y="926"/>
                    <a:pt x="795" y="428"/>
                    <a:pt x="1203" y="428"/>
                  </a:cubicBezTo>
                  <a:close/>
                  <a:moveTo>
                    <a:pt x="1203" y="0"/>
                  </a:moveTo>
                  <a:cubicBezTo>
                    <a:pt x="405" y="0"/>
                    <a:pt x="1" y="970"/>
                    <a:pt x="567" y="1534"/>
                  </a:cubicBezTo>
                  <a:cubicBezTo>
                    <a:pt x="742" y="1706"/>
                    <a:pt x="966" y="1797"/>
                    <a:pt x="1194" y="1797"/>
                  </a:cubicBezTo>
                  <a:cubicBezTo>
                    <a:pt x="1698" y="1797"/>
                    <a:pt x="2116" y="1392"/>
                    <a:pt x="2102" y="874"/>
                  </a:cubicBezTo>
                  <a:cubicBezTo>
                    <a:pt x="2087" y="380"/>
                    <a:pt x="1694" y="0"/>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17" name="Google Shape;6117;p61"/>
            <p:cNvSpPr/>
            <p:nvPr/>
          </p:nvSpPr>
          <p:spPr>
            <a:xfrm>
              <a:off x="6597638" y="2640950"/>
              <a:ext cx="251700" cy="367550"/>
            </a:xfrm>
            <a:custGeom>
              <a:avLst/>
              <a:gdLst/>
              <a:ahLst/>
              <a:cxnLst/>
              <a:rect l="l" t="t" r="r" b="b"/>
              <a:pathLst>
                <a:path w="10068" h="14702" extrusionOk="0">
                  <a:moveTo>
                    <a:pt x="5557" y="8813"/>
                  </a:moveTo>
                  <a:cubicBezTo>
                    <a:pt x="5652" y="8813"/>
                    <a:pt x="5728" y="8893"/>
                    <a:pt x="5728" y="8988"/>
                  </a:cubicBezTo>
                  <a:lnTo>
                    <a:pt x="5728" y="9002"/>
                  </a:lnTo>
                  <a:cubicBezTo>
                    <a:pt x="5728" y="9098"/>
                    <a:pt x="5652" y="9178"/>
                    <a:pt x="5557" y="9178"/>
                  </a:cubicBezTo>
                  <a:lnTo>
                    <a:pt x="4515" y="9178"/>
                  </a:lnTo>
                  <a:cubicBezTo>
                    <a:pt x="4421" y="9178"/>
                    <a:pt x="4340" y="9098"/>
                    <a:pt x="4340" y="9002"/>
                  </a:cubicBezTo>
                  <a:lnTo>
                    <a:pt x="4340" y="8988"/>
                  </a:lnTo>
                  <a:cubicBezTo>
                    <a:pt x="4340" y="8893"/>
                    <a:pt x="4421" y="8813"/>
                    <a:pt x="4515" y="8813"/>
                  </a:cubicBezTo>
                  <a:close/>
                  <a:moveTo>
                    <a:pt x="5438" y="9605"/>
                  </a:moveTo>
                  <a:lnTo>
                    <a:pt x="5652" y="10281"/>
                  </a:lnTo>
                  <a:cubicBezTo>
                    <a:pt x="5652" y="10285"/>
                    <a:pt x="5656" y="10290"/>
                    <a:pt x="5652" y="10296"/>
                  </a:cubicBezTo>
                  <a:cubicBezTo>
                    <a:pt x="5647" y="10300"/>
                    <a:pt x="5642" y="10300"/>
                    <a:pt x="5638" y="10300"/>
                  </a:cubicBezTo>
                  <a:lnTo>
                    <a:pt x="4430" y="10300"/>
                  </a:lnTo>
                  <a:cubicBezTo>
                    <a:pt x="4430" y="10300"/>
                    <a:pt x="4425" y="10300"/>
                    <a:pt x="4421" y="10296"/>
                  </a:cubicBezTo>
                  <a:cubicBezTo>
                    <a:pt x="4412" y="10290"/>
                    <a:pt x="4416" y="10285"/>
                    <a:pt x="4416" y="10281"/>
                  </a:cubicBezTo>
                  <a:lnTo>
                    <a:pt x="4629" y="9605"/>
                  </a:lnTo>
                  <a:close/>
                  <a:moveTo>
                    <a:pt x="7174" y="1"/>
                  </a:moveTo>
                  <a:cubicBezTo>
                    <a:pt x="6444" y="1"/>
                    <a:pt x="5704" y="276"/>
                    <a:pt x="5125" y="885"/>
                  </a:cubicBezTo>
                  <a:cubicBezTo>
                    <a:pt x="5090" y="918"/>
                    <a:pt x="5053" y="922"/>
                    <a:pt x="5033" y="922"/>
                  </a:cubicBezTo>
                  <a:cubicBezTo>
                    <a:pt x="5015" y="922"/>
                    <a:pt x="4982" y="918"/>
                    <a:pt x="4953" y="889"/>
                  </a:cubicBezTo>
                  <a:cubicBezTo>
                    <a:pt x="4398" y="312"/>
                    <a:pt x="3638" y="6"/>
                    <a:pt x="2870" y="6"/>
                  </a:cubicBezTo>
                  <a:cubicBezTo>
                    <a:pt x="2145" y="6"/>
                    <a:pt x="1414" y="278"/>
                    <a:pt x="841" y="850"/>
                  </a:cubicBezTo>
                  <a:cubicBezTo>
                    <a:pt x="299" y="1398"/>
                    <a:pt x="0" y="2120"/>
                    <a:pt x="0" y="2890"/>
                  </a:cubicBezTo>
                  <a:cubicBezTo>
                    <a:pt x="0" y="5371"/>
                    <a:pt x="1916" y="7381"/>
                    <a:pt x="4083" y="8565"/>
                  </a:cubicBezTo>
                  <a:cubicBezTo>
                    <a:pt x="3978" y="8675"/>
                    <a:pt x="3912" y="8822"/>
                    <a:pt x="3912" y="8988"/>
                  </a:cubicBezTo>
                  <a:lnTo>
                    <a:pt x="3912" y="9002"/>
                  </a:lnTo>
                  <a:cubicBezTo>
                    <a:pt x="3912" y="9221"/>
                    <a:pt x="4031" y="9416"/>
                    <a:pt x="4206" y="9520"/>
                  </a:cubicBezTo>
                  <a:lnTo>
                    <a:pt x="4007" y="10153"/>
                  </a:lnTo>
                  <a:cubicBezTo>
                    <a:pt x="3912" y="10438"/>
                    <a:pt x="4131" y="10733"/>
                    <a:pt x="4430" y="10733"/>
                  </a:cubicBezTo>
                  <a:lnTo>
                    <a:pt x="4820" y="10733"/>
                  </a:lnTo>
                  <a:lnTo>
                    <a:pt x="4820" y="14488"/>
                  </a:lnTo>
                  <a:cubicBezTo>
                    <a:pt x="4820" y="14606"/>
                    <a:pt x="4915" y="14701"/>
                    <a:pt x="5033" y="14701"/>
                  </a:cubicBezTo>
                  <a:cubicBezTo>
                    <a:pt x="5153" y="14701"/>
                    <a:pt x="5248" y="14606"/>
                    <a:pt x="5248" y="14488"/>
                  </a:cubicBezTo>
                  <a:lnTo>
                    <a:pt x="5248" y="10733"/>
                  </a:lnTo>
                  <a:lnTo>
                    <a:pt x="5638" y="10733"/>
                  </a:lnTo>
                  <a:cubicBezTo>
                    <a:pt x="5941" y="10733"/>
                    <a:pt x="6156" y="10438"/>
                    <a:pt x="6066" y="10153"/>
                  </a:cubicBezTo>
                  <a:lnTo>
                    <a:pt x="5866" y="9520"/>
                  </a:lnTo>
                  <a:cubicBezTo>
                    <a:pt x="6042" y="9416"/>
                    <a:pt x="6160" y="9221"/>
                    <a:pt x="6160" y="9002"/>
                  </a:cubicBezTo>
                  <a:lnTo>
                    <a:pt x="6160" y="8988"/>
                  </a:lnTo>
                  <a:cubicBezTo>
                    <a:pt x="6160" y="8822"/>
                    <a:pt x="6094" y="8675"/>
                    <a:pt x="5985" y="8565"/>
                  </a:cubicBezTo>
                  <a:cubicBezTo>
                    <a:pt x="6431" y="8318"/>
                    <a:pt x="7049" y="7933"/>
                    <a:pt x="7667" y="7410"/>
                  </a:cubicBezTo>
                  <a:cubicBezTo>
                    <a:pt x="9021" y="6275"/>
                    <a:pt x="9811" y="4996"/>
                    <a:pt x="10015" y="3612"/>
                  </a:cubicBezTo>
                  <a:cubicBezTo>
                    <a:pt x="10034" y="3498"/>
                    <a:pt x="9953" y="3388"/>
                    <a:pt x="9835" y="3370"/>
                  </a:cubicBezTo>
                  <a:cubicBezTo>
                    <a:pt x="9823" y="3368"/>
                    <a:pt x="9811" y="3367"/>
                    <a:pt x="9800" y="3367"/>
                  </a:cubicBezTo>
                  <a:cubicBezTo>
                    <a:pt x="9695" y="3367"/>
                    <a:pt x="9605" y="3444"/>
                    <a:pt x="9592" y="3550"/>
                  </a:cubicBezTo>
                  <a:cubicBezTo>
                    <a:pt x="9283" y="5628"/>
                    <a:pt x="7505" y="7258"/>
                    <a:pt x="5656" y="8251"/>
                  </a:cubicBezTo>
                  <a:cubicBezTo>
                    <a:pt x="5595" y="8284"/>
                    <a:pt x="5542" y="8332"/>
                    <a:pt x="5500" y="8385"/>
                  </a:cubicBezTo>
                  <a:lnTo>
                    <a:pt x="4572" y="8385"/>
                  </a:lnTo>
                  <a:cubicBezTo>
                    <a:pt x="4526" y="8328"/>
                    <a:pt x="4469" y="8284"/>
                    <a:pt x="4406" y="8247"/>
                  </a:cubicBezTo>
                  <a:cubicBezTo>
                    <a:pt x="3475" y="7757"/>
                    <a:pt x="433" y="5913"/>
                    <a:pt x="428" y="2885"/>
                  </a:cubicBezTo>
                  <a:cubicBezTo>
                    <a:pt x="428" y="2234"/>
                    <a:pt x="685" y="1620"/>
                    <a:pt x="1146" y="1155"/>
                  </a:cubicBezTo>
                  <a:cubicBezTo>
                    <a:pt x="1632" y="668"/>
                    <a:pt x="2256" y="437"/>
                    <a:pt x="2873" y="437"/>
                  </a:cubicBezTo>
                  <a:cubicBezTo>
                    <a:pt x="3528" y="437"/>
                    <a:pt x="4175" y="697"/>
                    <a:pt x="4644" y="1188"/>
                  </a:cubicBezTo>
                  <a:cubicBezTo>
                    <a:pt x="4744" y="1293"/>
                    <a:pt x="4886" y="1355"/>
                    <a:pt x="5033" y="1355"/>
                  </a:cubicBezTo>
                  <a:cubicBezTo>
                    <a:pt x="5186" y="1355"/>
                    <a:pt x="5329" y="1293"/>
                    <a:pt x="5433" y="1183"/>
                  </a:cubicBezTo>
                  <a:cubicBezTo>
                    <a:pt x="5926" y="666"/>
                    <a:pt x="6556" y="431"/>
                    <a:pt x="7177" y="431"/>
                  </a:cubicBezTo>
                  <a:cubicBezTo>
                    <a:pt x="8346" y="431"/>
                    <a:pt x="9486" y="1262"/>
                    <a:pt x="9625" y="2600"/>
                  </a:cubicBezTo>
                  <a:cubicBezTo>
                    <a:pt x="9634" y="2710"/>
                    <a:pt x="9729" y="2791"/>
                    <a:pt x="9836" y="2791"/>
                  </a:cubicBezTo>
                  <a:cubicBezTo>
                    <a:pt x="9845" y="2791"/>
                    <a:pt x="9854" y="2791"/>
                    <a:pt x="9863" y="2790"/>
                  </a:cubicBezTo>
                  <a:cubicBezTo>
                    <a:pt x="9977" y="2780"/>
                    <a:pt x="10067" y="2671"/>
                    <a:pt x="10053" y="2557"/>
                  </a:cubicBezTo>
                  <a:cubicBezTo>
                    <a:pt x="9889" y="980"/>
                    <a:pt x="8549" y="1"/>
                    <a:pt x="7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118" name="Google Shape;6118;p61"/>
          <p:cNvGrpSpPr/>
          <p:nvPr/>
        </p:nvGrpSpPr>
        <p:grpSpPr>
          <a:xfrm>
            <a:off x="4770913" y="3830800"/>
            <a:ext cx="261775" cy="367625"/>
            <a:chOff x="4770913" y="3830800"/>
            <a:chExt cx="261775" cy="367625"/>
          </a:xfrm>
        </p:grpSpPr>
        <p:sp>
          <p:nvSpPr>
            <p:cNvPr id="6119" name="Google Shape;6119;p61"/>
            <p:cNvSpPr/>
            <p:nvPr/>
          </p:nvSpPr>
          <p:spPr>
            <a:xfrm>
              <a:off x="4777663" y="4045600"/>
              <a:ext cx="28425" cy="19425"/>
            </a:xfrm>
            <a:custGeom>
              <a:avLst/>
              <a:gdLst/>
              <a:ahLst/>
              <a:cxnLst/>
              <a:rect l="l" t="t" r="r" b="b"/>
              <a:pathLst>
                <a:path w="1137" h="777" extrusionOk="0">
                  <a:moveTo>
                    <a:pt x="899" y="1"/>
                  </a:moveTo>
                  <a:cubicBezTo>
                    <a:pt x="806" y="1"/>
                    <a:pt x="721" y="59"/>
                    <a:pt x="689" y="152"/>
                  </a:cubicBezTo>
                  <a:cubicBezTo>
                    <a:pt x="689" y="152"/>
                    <a:pt x="625" y="342"/>
                    <a:pt x="328" y="342"/>
                  </a:cubicBezTo>
                  <a:cubicBezTo>
                    <a:pt x="303" y="342"/>
                    <a:pt x="276" y="341"/>
                    <a:pt x="248" y="338"/>
                  </a:cubicBezTo>
                  <a:cubicBezTo>
                    <a:pt x="241" y="337"/>
                    <a:pt x="235" y="337"/>
                    <a:pt x="229" y="337"/>
                  </a:cubicBezTo>
                  <a:cubicBezTo>
                    <a:pt x="118" y="337"/>
                    <a:pt x="19" y="420"/>
                    <a:pt x="11" y="532"/>
                  </a:cubicBezTo>
                  <a:cubicBezTo>
                    <a:pt x="0" y="652"/>
                    <a:pt x="86" y="756"/>
                    <a:pt x="205" y="770"/>
                  </a:cubicBezTo>
                  <a:cubicBezTo>
                    <a:pt x="245" y="774"/>
                    <a:pt x="285" y="776"/>
                    <a:pt x="323" y="776"/>
                  </a:cubicBezTo>
                  <a:cubicBezTo>
                    <a:pt x="773" y="776"/>
                    <a:pt x="1033" y="504"/>
                    <a:pt x="1103" y="281"/>
                  </a:cubicBezTo>
                  <a:cubicBezTo>
                    <a:pt x="1137" y="167"/>
                    <a:pt x="1075" y="47"/>
                    <a:pt x="961" y="10"/>
                  </a:cubicBezTo>
                  <a:cubicBezTo>
                    <a:pt x="940" y="3"/>
                    <a:pt x="919" y="1"/>
                    <a:pt x="8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20" name="Google Shape;6120;p61"/>
            <p:cNvSpPr/>
            <p:nvPr/>
          </p:nvSpPr>
          <p:spPr>
            <a:xfrm>
              <a:off x="4951613" y="3846900"/>
              <a:ext cx="11700" cy="18700"/>
            </a:xfrm>
            <a:custGeom>
              <a:avLst/>
              <a:gdLst/>
              <a:ahLst/>
              <a:cxnLst/>
              <a:rect l="l" t="t" r="r" b="b"/>
              <a:pathLst>
                <a:path w="468" h="748" extrusionOk="0">
                  <a:moveTo>
                    <a:pt x="219" y="1"/>
                  </a:moveTo>
                  <a:cubicBezTo>
                    <a:pt x="217" y="1"/>
                    <a:pt x="214" y="1"/>
                    <a:pt x="211" y="1"/>
                  </a:cubicBezTo>
                  <a:cubicBezTo>
                    <a:pt x="91" y="10"/>
                    <a:pt x="1" y="115"/>
                    <a:pt x="5" y="234"/>
                  </a:cubicBezTo>
                  <a:lnTo>
                    <a:pt x="29" y="547"/>
                  </a:lnTo>
                  <a:cubicBezTo>
                    <a:pt x="34" y="660"/>
                    <a:pt x="128" y="748"/>
                    <a:pt x="239" y="748"/>
                  </a:cubicBezTo>
                  <a:cubicBezTo>
                    <a:pt x="245" y="748"/>
                    <a:pt x="251" y="747"/>
                    <a:pt x="258" y="747"/>
                  </a:cubicBezTo>
                  <a:cubicBezTo>
                    <a:pt x="376" y="742"/>
                    <a:pt x="467" y="637"/>
                    <a:pt x="457" y="519"/>
                  </a:cubicBezTo>
                  <a:lnTo>
                    <a:pt x="439" y="205"/>
                  </a:lnTo>
                  <a:cubicBezTo>
                    <a:pt x="429" y="89"/>
                    <a:pt x="33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21" name="Google Shape;6121;p61"/>
            <p:cNvSpPr/>
            <p:nvPr/>
          </p:nvSpPr>
          <p:spPr>
            <a:xfrm>
              <a:off x="4807138" y="4073800"/>
              <a:ext cx="15725" cy="17975"/>
            </a:xfrm>
            <a:custGeom>
              <a:avLst/>
              <a:gdLst/>
              <a:ahLst/>
              <a:cxnLst/>
              <a:rect l="l" t="t" r="r" b="b"/>
              <a:pathLst>
                <a:path w="629" h="719" extrusionOk="0">
                  <a:moveTo>
                    <a:pt x="378" y="1"/>
                  </a:moveTo>
                  <a:cubicBezTo>
                    <a:pt x="297" y="1"/>
                    <a:pt x="220" y="48"/>
                    <a:pt x="186" y="127"/>
                  </a:cubicBezTo>
                  <a:lnTo>
                    <a:pt x="52" y="412"/>
                  </a:lnTo>
                  <a:cubicBezTo>
                    <a:pt x="1" y="522"/>
                    <a:pt x="48" y="650"/>
                    <a:pt x="157" y="698"/>
                  </a:cubicBezTo>
                  <a:cubicBezTo>
                    <a:pt x="186" y="712"/>
                    <a:pt x="217" y="719"/>
                    <a:pt x="247" y="719"/>
                  </a:cubicBezTo>
                  <a:cubicBezTo>
                    <a:pt x="327" y="719"/>
                    <a:pt x="404" y="672"/>
                    <a:pt x="442" y="593"/>
                  </a:cubicBezTo>
                  <a:lnTo>
                    <a:pt x="576" y="307"/>
                  </a:lnTo>
                  <a:cubicBezTo>
                    <a:pt x="628" y="198"/>
                    <a:pt x="580" y="70"/>
                    <a:pt x="471" y="22"/>
                  </a:cubicBezTo>
                  <a:cubicBezTo>
                    <a:pt x="441" y="8"/>
                    <a:pt x="409"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22" name="Google Shape;6122;p61"/>
            <p:cNvSpPr/>
            <p:nvPr/>
          </p:nvSpPr>
          <p:spPr>
            <a:xfrm>
              <a:off x="4770913" y="3830800"/>
              <a:ext cx="261775" cy="367625"/>
            </a:xfrm>
            <a:custGeom>
              <a:avLst/>
              <a:gdLst/>
              <a:ahLst/>
              <a:cxnLst/>
              <a:rect l="l" t="t" r="r" b="b"/>
              <a:pathLst>
                <a:path w="10471" h="14705" extrusionOk="0">
                  <a:moveTo>
                    <a:pt x="4273" y="8797"/>
                  </a:moveTo>
                  <a:cubicBezTo>
                    <a:pt x="4520" y="8797"/>
                    <a:pt x="4511" y="9163"/>
                    <a:pt x="4282" y="9163"/>
                  </a:cubicBezTo>
                  <a:lnTo>
                    <a:pt x="3236" y="9163"/>
                  </a:lnTo>
                  <a:cubicBezTo>
                    <a:pt x="3075" y="9163"/>
                    <a:pt x="3008" y="8953"/>
                    <a:pt x="3118" y="8849"/>
                  </a:cubicBezTo>
                  <a:cubicBezTo>
                    <a:pt x="3146" y="8830"/>
                    <a:pt x="3179" y="8797"/>
                    <a:pt x="3247" y="8797"/>
                  </a:cubicBezTo>
                  <a:close/>
                  <a:moveTo>
                    <a:pt x="4168" y="9595"/>
                  </a:moveTo>
                  <a:lnTo>
                    <a:pt x="4382" y="10270"/>
                  </a:lnTo>
                  <a:cubicBezTo>
                    <a:pt x="4382" y="10275"/>
                    <a:pt x="4382" y="10280"/>
                    <a:pt x="4377" y="10284"/>
                  </a:cubicBezTo>
                  <a:cubicBezTo>
                    <a:pt x="4372" y="10289"/>
                    <a:pt x="4368" y="10289"/>
                    <a:pt x="4368" y="10289"/>
                  </a:cubicBezTo>
                  <a:lnTo>
                    <a:pt x="3155" y="10289"/>
                  </a:lnTo>
                  <a:cubicBezTo>
                    <a:pt x="3151" y="10289"/>
                    <a:pt x="3146" y="10289"/>
                    <a:pt x="3142" y="10284"/>
                  </a:cubicBezTo>
                  <a:cubicBezTo>
                    <a:pt x="3137" y="10280"/>
                    <a:pt x="3137" y="10275"/>
                    <a:pt x="3142" y="10270"/>
                  </a:cubicBezTo>
                  <a:lnTo>
                    <a:pt x="3355" y="9595"/>
                  </a:lnTo>
                  <a:close/>
                  <a:moveTo>
                    <a:pt x="8009" y="10293"/>
                  </a:moveTo>
                  <a:cubicBezTo>
                    <a:pt x="8038" y="10293"/>
                    <a:pt x="8051" y="10308"/>
                    <a:pt x="8071" y="10322"/>
                  </a:cubicBezTo>
                  <a:cubicBezTo>
                    <a:pt x="8089" y="10341"/>
                    <a:pt x="8089" y="10361"/>
                    <a:pt x="8089" y="10384"/>
                  </a:cubicBezTo>
                  <a:cubicBezTo>
                    <a:pt x="8089" y="10422"/>
                    <a:pt x="8056" y="10455"/>
                    <a:pt x="8018" y="10455"/>
                  </a:cubicBezTo>
                  <a:lnTo>
                    <a:pt x="7239" y="10455"/>
                  </a:lnTo>
                  <a:cubicBezTo>
                    <a:pt x="7196" y="10455"/>
                    <a:pt x="7163" y="10422"/>
                    <a:pt x="7163" y="10384"/>
                  </a:cubicBezTo>
                  <a:cubicBezTo>
                    <a:pt x="7163" y="10317"/>
                    <a:pt x="7211" y="10293"/>
                    <a:pt x="7244" y="10293"/>
                  </a:cubicBezTo>
                  <a:close/>
                  <a:moveTo>
                    <a:pt x="7889" y="10888"/>
                  </a:moveTo>
                  <a:lnTo>
                    <a:pt x="8018" y="11302"/>
                  </a:lnTo>
                  <a:lnTo>
                    <a:pt x="7233" y="11302"/>
                  </a:lnTo>
                  <a:lnTo>
                    <a:pt x="7362" y="10888"/>
                  </a:lnTo>
                  <a:close/>
                  <a:moveTo>
                    <a:pt x="3253" y="1"/>
                  </a:moveTo>
                  <a:cubicBezTo>
                    <a:pt x="3242" y="1"/>
                    <a:pt x="3230" y="2"/>
                    <a:pt x="3218" y="4"/>
                  </a:cubicBezTo>
                  <a:cubicBezTo>
                    <a:pt x="1407" y="317"/>
                    <a:pt x="0" y="2185"/>
                    <a:pt x="0" y="4466"/>
                  </a:cubicBezTo>
                  <a:cubicBezTo>
                    <a:pt x="0" y="6410"/>
                    <a:pt x="1051" y="8189"/>
                    <a:pt x="2666" y="8777"/>
                  </a:cubicBezTo>
                  <a:cubicBezTo>
                    <a:pt x="2576" y="9044"/>
                    <a:pt x="2666" y="9352"/>
                    <a:pt x="2927" y="9510"/>
                  </a:cubicBezTo>
                  <a:lnTo>
                    <a:pt x="2728" y="10142"/>
                  </a:lnTo>
                  <a:cubicBezTo>
                    <a:pt x="2637" y="10427"/>
                    <a:pt x="2852" y="10721"/>
                    <a:pt x="3155" y="10721"/>
                  </a:cubicBezTo>
                  <a:lnTo>
                    <a:pt x="3545" y="10721"/>
                  </a:lnTo>
                  <a:lnTo>
                    <a:pt x="3545" y="14485"/>
                  </a:lnTo>
                  <a:cubicBezTo>
                    <a:pt x="3545" y="14605"/>
                    <a:pt x="3640" y="14704"/>
                    <a:pt x="3760" y="14704"/>
                  </a:cubicBezTo>
                  <a:cubicBezTo>
                    <a:pt x="3879" y="14704"/>
                    <a:pt x="3978" y="14605"/>
                    <a:pt x="3978" y="14485"/>
                  </a:cubicBezTo>
                  <a:lnTo>
                    <a:pt x="3978" y="10721"/>
                  </a:lnTo>
                  <a:lnTo>
                    <a:pt x="4368" y="10721"/>
                  </a:lnTo>
                  <a:cubicBezTo>
                    <a:pt x="4667" y="10721"/>
                    <a:pt x="4886" y="10427"/>
                    <a:pt x="4791" y="10142"/>
                  </a:cubicBezTo>
                  <a:lnTo>
                    <a:pt x="4592" y="9510"/>
                  </a:lnTo>
                  <a:cubicBezTo>
                    <a:pt x="4853" y="9352"/>
                    <a:pt x="4947" y="9044"/>
                    <a:pt x="4857" y="8777"/>
                  </a:cubicBezTo>
                  <a:cubicBezTo>
                    <a:pt x="4947" y="8744"/>
                    <a:pt x="5038" y="8706"/>
                    <a:pt x="5123" y="8668"/>
                  </a:cubicBezTo>
                  <a:cubicBezTo>
                    <a:pt x="5476" y="9419"/>
                    <a:pt x="6060" y="9994"/>
                    <a:pt x="6744" y="10260"/>
                  </a:cubicBezTo>
                  <a:cubicBezTo>
                    <a:pt x="6730" y="10308"/>
                    <a:pt x="6730" y="10341"/>
                    <a:pt x="6730" y="10384"/>
                  </a:cubicBezTo>
                  <a:cubicBezTo>
                    <a:pt x="6730" y="10550"/>
                    <a:pt x="6811" y="10703"/>
                    <a:pt x="6939" y="10793"/>
                  </a:cubicBezTo>
                  <a:lnTo>
                    <a:pt x="6806" y="11225"/>
                  </a:lnTo>
                  <a:cubicBezTo>
                    <a:pt x="6726" y="11477"/>
                    <a:pt x="6911" y="11734"/>
                    <a:pt x="7176" y="11734"/>
                  </a:cubicBezTo>
                  <a:lnTo>
                    <a:pt x="7410" y="11734"/>
                  </a:lnTo>
                  <a:lnTo>
                    <a:pt x="7410" y="14485"/>
                  </a:lnTo>
                  <a:cubicBezTo>
                    <a:pt x="7410" y="14605"/>
                    <a:pt x="7510" y="14704"/>
                    <a:pt x="7628" y="14704"/>
                  </a:cubicBezTo>
                  <a:cubicBezTo>
                    <a:pt x="7747" y="14704"/>
                    <a:pt x="7843" y="14605"/>
                    <a:pt x="7843" y="14485"/>
                  </a:cubicBezTo>
                  <a:lnTo>
                    <a:pt x="7843" y="11734"/>
                  </a:lnTo>
                  <a:lnTo>
                    <a:pt x="8080" y="11734"/>
                  </a:lnTo>
                  <a:cubicBezTo>
                    <a:pt x="8341" y="11734"/>
                    <a:pt x="8527" y="11477"/>
                    <a:pt x="8451" y="11225"/>
                  </a:cubicBezTo>
                  <a:lnTo>
                    <a:pt x="8313" y="10793"/>
                  </a:lnTo>
                  <a:cubicBezTo>
                    <a:pt x="8484" y="10670"/>
                    <a:pt x="8556" y="10455"/>
                    <a:pt x="8512" y="10260"/>
                  </a:cubicBezTo>
                  <a:cubicBezTo>
                    <a:pt x="9578" y="9847"/>
                    <a:pt x="10291" y="8759"/>
                    <a:pt x="10452" y="7555"/>
                  </a:cubicBezTo>
                  <a:cubicBezTo>
                    <a:pt x="10466" y="7437"/>
                    <a:pt x="10385" y="7333"/>
                    <a:pt x="10267" y="7314"/>
                  </a:cubicBezTo>
                  <a:cubicBezTo>
                    <a:pt x="10257" y="7312"/>
                    <a:pt x="10248" y="7312"/>
                    <a:pt x="10239" y="7312"/>
                  </a:cubicBezTo>
                  <a:cubicBezTo>
                    <a:pt x="10131" y="7312"/>
                    <a:pt x="10037" y="7389"/>
                    <a:pt x="10024" y="7498"/>
                  </a:cubicBezTo>
                  <a:cubicBezTo>
                    <a:pt x="9867" y="8663"/>
                    <a:pt x="9144" y="9619"/>
                    <a:pt x="8218" y="9904"/>
                  </a:cubicBezTo>
                  <a:cubicBezTo>
                    <a:pt x="8156" y="9880"/>
                    <a:pt x="8089" y="9861"/>
                    <a:pt x="8018" y="9861"/>
                  </a:cubicBezTo>
                  <a:lnTo>
                    <a:pt x="7239" y="9861"/>
                  </a:lnTo>
                  <a:cubicBezTo>
                    <a:pt x="7167" y="9861"/>
                    <a:pt x="7097" y="9880"/>
                    <a:pt x="7034" y="9904"/>
                  </a:cubicBezTo>
                  <a:cubicBezTo>
                    <a:pt x="6388" y="9705"/>
                    <a:pt x="5831" y="9176"/>
                    <a:pt x="5504" y="8459"/>
                  </a:cubicBezTo>
                  <a:cubicBezTo>
                    <a:pt x="6797" y="7651"/>
                    <a:pt x="7657" y="5945"/>
                    <a:pt x="7500" y="4025"/>
                  </a:cubicBezTo>
                  <a:cubicBezTo>
                    <a:pt x="7543" y="4022"/>
                    <a:pt x="7585" y="4021"/>
                    <a:pt x="7628" y="4021"/>
                  </a:cubicBezTo>
                  <a:cubicBezTo>
                    <a:pt x="8824" y="4021"/>
                    <a:pt x="9845" y="5116"/>
                    <a:pt x="10028" y="6548"/>
                  </a:cubicBezTo>
                  <a:cubicBezTo>
                    <a:pt x="10042" y="6658"/>
                    <a:pt x="10137" y="6736"/>
                    <a:pt x="10242" y="6736"/>
                  </a:cubicBezTo>
                  <a:cubicBezTo>
                    <a:pt x="10250" y="6736"/>
                    <a:pt x="10258" y="6735"/>
                    <a:pt x="10267" y="6734"/>
                  </a:cubicBezTo>
                  <a:cubicBezTo>
                    <a:pt x="10385" y="6719"/>
                    <a:pt x="10471" y="6610"/>
                    <a:pt x="10456" y="6491"/>
                  </a:cubicBezTo>
                  <a:cubicBezTo>
                    <a:pt x="10357" y="5697"/>
                    <a:pt x="10024" y="4971"/>
                    <a:pt x="9515" y="4438"/>
                  </a:cubicBezTo>
                  <a:cubicBezTo>
                    <a:pt x="9006" y="3903"/>
                    <a:pt x="8343" y="3591"/>
                    <a:pt x="7628" y="3591"/>
                  </a:cubicBezTo>
                  <a:cubicBezTo>
                    <a:pt x="7568" y="3591"/>
                    <a:pt x="7508" y="3593"/>
                    <a:pt x="7448" y="3597"/>
                  </a:cubicBezTo>
                  <a:cubicBezTo>
                    <a:pt x="7325" y="2832"/>
                    <a:pt x="7034" y="2114"/>
                    <a:pt x="6602" y="1515"/>
                  </a:cubicBezTo>
                  <a:cubicBezTo>
                    <a:pt x="6013" y="697"/>
                    <a:pt x="5195" y="160"/>
                    <a:pt x="4302" y="4"/>
                  </a:cubicBezTo>
                  <a:cubicBezTo>
                    <a:pt x="4290" y="2"/>
                    <a:pt x="4278" y="1"/>
                    <a:pt x="4266" y="1"/>
                  </a:cubicBezTo>
                  <a:cubicBezTo>
                    <a:pt x="4161" y="1"/>
                    <a:pt x="4071" y="77"/>
                    <a:pt x="4050" y="184"/>
                  </a:cubicBezTo>
                  <a:cubicBezTo>
                    <a:pt x="4030" y="298"/>
                    <a:pt x="4111" y="412"/>
                    <a:pt x="4225" y="432"/>
                  </a:cubicBezTo>
                  <a:cubicBezTo>
                    <a:pt x="6127" y="759"/>
                    <a:pt x="7319" y="2950"/>
                    <a:pt x="7049" y="5080"/>
                  </a:cubicBezTo>
                  <a:cubicBezTo>
                    <a:pt x="6858" y="6625"/>
                    <a:pt x="5908" y="8022"/>
                    <a:pt x="4544" y="8426"/>
                  </a:cubicBezTo>
                  <a:cubicBezTo>
                    <a:pt x="4467" y="8388"/>
                    <a:pt x="4372" y="8364"/>
                    <a:pt x="4273" y="8364"/>
                  </a:cubicBezTo>
                  <a:lnTo>
                    <a:pt x="3247" y="8364"/>
                  </a:lnTo>
                  <a:cubicBezTo>
                    <a:pt x="3146" y="8364"/>
                    <a:pt x="3056" y="8388"/>
                    <a:pt x="2975" y="8426"/>
                  </a:cubicBezTo>
                  <a:cubicBezTo>
                    <a:pt x="1497" y="7989"/>
                    <a:pt x="432" y="6339"/>
                    <a:pt x="432" y="4466"/>
                  </a:cubicBezTo>
                  <a:cubicBezTo>
                    <a:pt x="432" y="2446"/>
                    <a:pt x="1663" y="711"/>
                    <a:pt x="3293" y="432"/>
                  </a:cubicBezTo>
                  <a:cubicBezTo>
                    <a:pt x="3412" y="412"/>
                    <a:pt x="3488" y="298"/>
                    <a:pt x="3469" y="184"/>
                  </a:cubicBezTo>
                  <a:cubicBezTo>
                    <a:pt x="3453" y="77"/>
                    <a:pt x="3358" y="1"/>
                    <a:pt x="3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23" name="Google Shape;6123;p61"/>
            <p:cNvSpPr/>
            <p:nvPr/>
          </p:nvSpPr>
          <p:spPr>
            <a:xfrm>
              <a:off x="4803213" y="3887375"/>
              <a:ext cx="118850" cy="113825"/>
            </a:xfrm>
            <a:custGeom>
              <a:avLst/>
              <a:gdLst/>
              <a:ahLst/>
              <a:cxnLst/>
              <a:rect l="l" t="t" r="r" b="b"/>
              <a:pathLst>
                <a:path w="4754" h="4553" extrusionOk="0">
                  <a:moveTo>
                    <a:pt x="4036" y="483"/>
                  </a:moveTo>
                  <a:lnTo>
                    <a:pt x="4241" y="687"/>
                  </a:lnTo>
                  <a:lnTo>
                    <a:pt x="4012" y="915"/>
                  </a:lnTo>
                  <a:cubicBezTo>
                    <a:pt x="3888" y="1039"/>
                    <a:pt x="3888" y="1243"/>
                    <a:pt x="4012" y="1367"/>
                  </a:cubicBezTo>
                  <a:lnTo>
                    <a:pt x="4169" y="1523"/>
                  </a:lnTo>
                  <a:lnTo>
                    <a:pt x="3965" y="1728"/>
                  </a:lnTo>
                  <a:lnTo>
                    <a:pt x="3808" y="1571"/>
                  </a:lnTo>
                  <a:cubicBezTo>
                    <a:pt x="3746" y="1510"/>
                    <a:pt x="3664" y="1479"/>
                    <a:pt x="3582" y="1479"/>
                  </a:cubicBezTo>
                  <a:cubicBezTo>
                    <a:pt x="3500" y="1479"/>
                    <a:pt x="3418" y="1510"/>
                    <a:pt x="3357" y="1571"/>
                  </a:cubicBezTo>
                  <a:lnTo>
                    <a:pt x="2986" y="1942"/>
                  </a:lnTo>
                  <a:cubicBezTo>
                    <a:pt x="2914" y="2013"/>
                    <a:pt x="2900" y="2122"/>
                    <a:pt x="2953" y="2208"/>
                  </a:cubicBezTo>
                  <a:cubicBezTo>
                    <a:pt x="3247" y="2708"/>
                    <a:pt x="3171" y="3344"/>
                    <a:pt x="2762" y="3752"/>
                  </a:cubicBezTo>
                  <a:cubicBezTo>
                    <a:pt x="2515" y="4000"/>
                    <a:pt x="2191" y="4124"/>
                    <a:pt x="1866" y="4124"/>
                  </a:cubicBezTo>
                  <a:cubicBezTo>
                    <a:pt x="1542" y="4124"/>
                    <a:pt x="1217" y="4000"/>
                    <a:pt x="970" y="3752"/>
                  </a:cubicBezTo>
                  <a:cubicBezTo>
                    <a:pt x="476" y="3259"/>
                    <a:pt x="476" y="2455"/>
                    <a:pt x="970" y="1961"/>
                  </a:cubicBezTo>
                  <a:cubicBezTo>
                    <a:pt x="1214" y="1717"/>
                    <a:pt x="1537" y="1590"/>
                    <a:pt x="1865" y="1590"/>
                  </a:cubicBezTo>
                  <a:cubicBezTo>
                    <a:pt x="2067" y="1590"/>
                    <a:pt x="2272" y="1638"/>
                    <a:pt x="2462" y="1738"/>
                  </a:cubicBezTo>
                  <a:cubicBezTo>
                    <a:pt x="2511" y="1764"/>
                    <a:pt x="2563" y="1777"/>
                    <a:pt x="2615" y="1777"/>
                  </a:cubicBezTo>
                  <a:cubicBezTo>
                    <a:pt x="2694" y="1777"/>
                    <a:pt x="2773" y="1746"/>
                    <a:pt x="2833" y="1685"/>
                  </a:cubicBezTo>
                  <a:lnTo>
                    <a:pt x="3152" y="1367"/>
                  </a:lnTo>
                  <a:cubicBezTo>
                    <a:pt x="3276" y="1243"/>
                    <a:pt x="3276" y="1039"/>
                    <a:pt x="3152" y="915"/>
                  </a:cubicBezTo>
                  <a:lnTo>
                    <a:pt x="2995" y="758"/>
                  </a:lnTo>
                  <a:lnTo>
                    <a:pt x="3199" y="554"/>
                  </a:lnTo>
                  <a:lnTo>
                    <a:pt x="3357" y="711"/>
                  </a:lnTo>
                  <a:cubicBezTo>
                    <a:pt x="3418" y="773"/>
                    <a:pt x="3500" y="804"/>
                    <a:pt x="3582" y="804"/>
                  </a:cubicBezTo>
                  <a:cubicBezTo>
                    <a:pt x="3664" y="804"/>
                    <a:pt x="3746" y="773"/>
                    <a:pt x="3808" y="711"/>
                  </a:cubicBezTo>
                  <a:lnTo>
                    <a:pt x="4036" y="483"/>
                  </a:lnTo>
                  <a:close/>
                  <a:moveTo>
                    <a:pt x="4036" y="1"/>
                  </a:moveTo>
                  <a:cubicBezTo>
                    <a:pt x="3955" y="1"/>
                    <a:pt x="3874" y="31"/>
                    <a:pt x="3813" y="93"/>
                  </a:cubicBezTo>
                  <a:lnTo>
                    <a:pt x="3585" y="326"/>
                  </a:lnTo>
                  <a:lnTo>
                    <a:pt x="3423" y="169"/>
                  </a:lnTo>
                  <a:cubicBezTo>
                    <a:pt x="3361" y="107"/>
                    <a:pt x="3280" y="76"/>
                    <a:pt x="3200" y="76"/>
                  </a:cubicBezTo>
                  <a:cubicBezTo>
                    <a:pt x="3119" y="76"/>
                    <a:pt x="3038" y="107"/>
                    <a:pt x="2976" y="169"/>
                  </a:cubicBezTo>
                  <a:lnTo>
                    <a:pt x="2610" y="536"/>
                  </a:lnTo>
                  <a:cubicBezTo>
                    <a:pt x="2486" y="659"/>
                    <a:pt x="2486" y="858"/>
                    <a:pt x="2610" y="982"/>
                  </a:cubicBezTo>
                  <a:lnTo>
                    <a:pt x="2767" y="1139"/>
                  </a:lnTo>
                  <a:lnTo>
                    <a:pt x="2587" y="1319"/>
                  </a:lnTo>
                  <a:cubicBezTo>
                    <a:pt x="2355" y="1210"/>
                    <a:pt x="2107" y="1157"/>
                    <a:pt x="1862" y="1157"/>
                  </a:cubicBezTo>
                  <a:cubicBezTo>
                    <a:pt x="1424" y="1157"/>
                    <a:pt x="992" y="1328"/>
                    <a:pt x="666" y="1657"/>
                  </a:cubicBezTo>
                  <a:cubicBezTo>
                    <a:pt x="0" y="2317"/>
                    <a:pt x="0" y="3397"/>
                    <a:pt x="666" y="4057"/>
                  </a:cubicBezTo>
                  <a:cubicBezTo>
                    <a:pt x="996" y="4387"/>
                    <a:pt x="1431" y="4552"/>
                    <a:pt x="1866" y="4552"/>
                  </a:cubicBezTo>
                  <a:cubicBezTo>
                    <a:pt x="2301" y="4552"/>
                    <a:pt x="2736" y="4387"/>
                    <a:pt x="3067" y="4057"/>
                  </a:cubicBezTo>
                  <a:cubicBezTo>
                    <a:pt x="3574" y="3548"/>
                    <a:pt x="3703" y="2778"/>
                    <a:pt x="3403" y="2137"/>
                  </a:cubicBezTo>
                  <a:lnTo>
                    <a:pt x="3585" y="1956"/>
                  </a:lnTo>
                  <a:lnTo>
                    <a:pt x="3736" y="2113"/>
                  </a:lnTo>
                  <a:cubicBezTo>
                    <a:pt x="3798" y="2175"/>
                    <a:pt x="3880" y="2206"/>
                    <a:pt x="3962" y="2206"/>
                  </a:cubicBezTo>
                  <a:cubicBezTo>
                    <a:pt x="4044" y="2206"/>
                    <a:pt x="4127" y="2175"/>
                    <a:pt x="4188" y="2113"/>
                  </a:cubicBezTo>
                  <a:lnTo>
                    <a:pt x="4554" y="1747"/>
                  </a:lnTo>
                  <a:cubicBezTo>
                    <a:pt x="4678" y="1624"/>
                    <a:pt x="4678" y="1420"/>
                    <a:pt x="4554" y="1295"/>
                  </a:cubicBezTo>
                  <a:lnTo>
                    <a:pt x="4397" y="1139"/>
                  </a:lnTo>
                  <a:lnTo>
                    <a:pt x="4630" y="911"/>
                  </a:lnTo>
                  <a:cubicBezTo>
                    <a:pt x="4754" y="787"/>
                    <a:pt x="4754" y="587"/>
                    <a:pt x="4630" y="464"/>
                  </a:cubicBezTo>
                  <a:lnTo>
                    <a:pt x="4259" y="93"/>
                  </a:lnTo>
                  <a:cubicBezTo>
                    <a:pt x="4197" y="31"/>
                    <a:pt x="4117" y="1"/>
                    <a:pt x="4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24" name="Google Shape;6124;p61"/>
            <p:cNvSpPr/>
            <p:nvPr/>
          </p:nvSpPr>
          <p:spPr>
            <a:xfrm>
              <a:off x="4825438" y="3934425"/>
              <a:ext cx="51225" cy="48825"/>
            </a:xfrm>
            <a:custGeom>
              <a:avLst/>
              <a:gdLst/>
              <a:ahLst/>
              <a:cxnLst/>
              <a:rect l="l" t="t" r="r" b="b"/>
              <a:pathLst>
                <a:path w="2049" h="1953" extrusionOk="0">
                  <a:moveTo>
                    <a:pt x="976" y="432"/>
                  </a:moveTo>
                  <a:cubicBezTo>
                    <a:pt x="1103" y="432"/>
                    <a:pt x="1229" y="476"/>
                    <a:pt x="1331" y="564"/>
                  </a:cubicBezTo>
                  <a:lnTo>
                    <a:pt x="1388" y="621"/>
                  </a:lnTo>
                  <a:cubicBezTo>
                    <a:pt x="1573" y="835"/>
                    <a:pt x="1560" y="1157"/>
                    <a:pt x="1360" y="1357"/>
                  </a:cubicBezTo>
                  <a:cubicBezTo>
                    <a:pt x="1256" y="1464"/>
                    <a:pt x="1116" y="1518"/>
                    <a:pt x="977" y="1518"/>
                  </a:cubicBezTo>
                  <a:cubicBezTo>
                    <a:pt x="837" y="1518"/>
                    <a:pt x="697" y="1464"/>
                    <a:pt x="590" y="1357"/>
                  </a:cubicBezTo>
                  <a:cubicBezTo>
                    <a:pt x="489" y="1258"/>
                    <a:pt x="432" y="1120"/>
                    <a:pt x="432" y="977"/>
                  </a:cubicBezTo>
                  <a:cubicBezTo>
                    <a:pt x="432" y="830"/>
                    <a:pt x="489" y="692"/>
                    <a:pt x="590" y="593"/>
                  </a:cubicBezTo>
                  <a:cubicBezTo>
                    <a:pt x="697" y="485"/>
                    <a:pt x="836" y="432"/>
                    <a:pt x="976" y="432"/>
                  </a:cubicBezTo>
                  <a:close/>
                  <a:moveTo>
                    <a:pt x="973" y="0"/>
                  </a:moveTo>
                  <a:cubicBezTo>
                    <a:pt x="725" y="0"/>
                    <a:pt x="476" y="93"/>
                    <a:pt x="285" y="284"/>
                  </a:cubicBezTo>
                  <a:cubicBezTo>
                    <a:pt x="100" y="468"/>
                    <a:pt x="0" y="716"/>
                    <a:pt x="0" y="977"/>
                  </a:cubicBezTo>
                  <a:cubicBezTo>
                    <a:pt x="0" y="1234"/>
                    <a:pt x="105" y="1481"/>
                    <a:pt x="285" y="1666"/>
                  </a:cubicBezTo>
                  <a:cubicBezTo>
                    <a:pt x="476" y="1857"/>
                    <a:pt x="725" y="1952"/>
                    <a:pt x="975" y="1952"/>
                  </a:cubicBezTo>
                  <a:cubicBezTo>
                    <a:pt x="1224" y="1952"/>
                    <a:pt x="1474" y="1857"/>
                    <a:pt x="1664" y="1666"/>
                  </a:cubicBezTo>
                  <a:cubicBezTo>
                    <a:pt x="2029" y="1300"/>
                    <a:pt x="2049" y="716"/>
                    <a:pt x="1707" y="330"/>
                  </a:cubicBezTo>
                  <a:cubicBezTo>
                    <a:pt x="1515" y="112"/>
                    <a:pt x="1244"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25" name="Google Shape;6125;p61"/>
            <p:cNvSpPr/>
            <p:nvPr/>
          </p:nvSpPr>
          <p:spPr>
            <a:xfrm>
              <a:off x="4976238" y="3854050"/>
              <a:ext cx="35300" cy="38750"/>
            </a:xfrm>
            <a:custGeom>
              <a:avLst/>
              <a:gdLst/>
              <a:ahLst/>
              <a:cxnLst/>
              <a:rect l="l" t="t" r="r" b="b"/>
              <a:pathLst>
                <a:path w="1412" h="1550" extrusionOk="0">
                  <a:moveTo>
                    <a:pt x="1137" y="0"/>
                  </a:moveTo>
                  <a:cubicBezTo>
                    <a:pt x="1017" y="0"/>
                    <a:pt x="922" y="100"/>
                    <a:pt x="922" y="219"/>
                  </a:cubicBezTo>
                  <a:cubicBezTo>
                    <a:pt x="922" y="248"/>
                    <a:pt x="927" y="272"/>
                    <a:pt x="937" y="294"/>
                  </a:cubicBezTo>
                  <a:cubicBezTo>
                    <a:pt x="946" y="366"/>
                    <a:pt x="951" y="580"/>
                    <a:pt x="584" y="742"/>
                  </a:cubicBezTo>
                  <a:cubicBezTo>
                    <a:pt x="338" y="851"/>
                    <a:pt x="157" y="1018"/>
                    <a:pt x="53" y="1241"/>
                  </a:cubicBezTo>
                  <a:cubicBezTo>
                    <a:pt x="0" y="1350"/>
                    <a:pt x="47" y="1478"/>
                    <a:pt x="152" y="1531"/>
                  </a:cubicBezTo>
                  <a:cubicBezTo>
                    <a:pt x="182" y="1544"/>
                    <a:pt x="213" y="1550"/>
                    <a:pt x="244" y="1550"/>
                  </a:cubicBezTo>
                  <a:cubicBezTo>
                    <a:pt x="326" y="1550"/>
                    <a:pt x="404" y="1506"/>
                    <a:pt x="442" y="1426"/>
                  </a:cubicBezTo>
                  <a:cubicBezTo>
                    <a:pt x="503" y="1303"/>
                    <a:pt x="608" y="1202"/>
                    <a:pt x="760" y="1136"/>
                  </a:cubicBezTo>
                  <a:cubicBezTo>
                    <a:pt x="1369" y="865"/>
                    <a:pt x="1411" y="395"/>
                    <a:pt x="1350" y="171"/>
                  </a:cubicBezTo>
                  <a:cubicBezTo>
                    <a:pt x="1326" y="72"/>
                    <a:pt x="1240" y="0"/>
                    <a:pt x="1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26" name="Google Shape;6126;p61"/>
            <p:cNvSpPr/>
            <p:nvPr/>
          </p:nvSpPr>
          <p:spPr>
            <a:xfrm>
              <a:off x="5002013" y="3900050"/>
              <a:ext cx="29025" cy="19525"/>
            </a:xfrm>
            <a:custGeom>
              <a:avLst/>
              <a:gdLst/>
              <a:ahLst/>
              <a:cxnLst/>
              <a:rect l="l" t="t" r="r" b="b"/>
              <a:pathLst>
                <a:path w="1161" h="781" extrusionOk="0">
                  <a:moveTo>
                    <a:pt x="898" y="0"/>
                  </a:moveTo>
                  <a:cubicBezTo>
                    <a:pt x="795" y="0"/>
                    <a:pt x="709" y="71"/>
                    <a:pt x="690" y="165"/>
                  </a:cubicBezTo>
                  <a:cubicBezTo>
                    <a:pt x="664" y="213"/>
                    <a:pt x="580" y="347"/>
                    <a:pt x="331" y="347"/>
                  </a:cubicBezTo>
                  <a:cubicBezTo>
                    <a:pt x="305" y="347"/>
                    <a:pt x="278" y="345"/>
                    <a:pt x="248" y="342"/>
                  </a:cubicBezTo>
                  <a:cubicBezTo>
                    <a:pt x="242" y="342"/>
                    <a:pt x="235" y="341"/>
                    <a:pt x="229" y="341"/>
                  </a:cubicBezTo>
                  <a:cubicBezTo>
                    <a:pt x="117" y="341"/>
                    <a:pt x="24" y="424"/>
                    <a:pt x="10" y="536"/>
                  </a:cubicBezTo>
                  <a:cubicBezTo>
                    <a:pt x="1" y="656"/>
                    <a:pt x="86" y="760"/>
                    <a:pt x="205" y="775"/>
                  </a:cubicBezTo>
                  <a:cubicBezTo>
                    <a:pt x="244" y="778"/>
                    <a:pt x="282" y="780"/>
                    <a:pt x="318" y="780"/>
                  </a:cubicBezTo>
                  <a:cubicBezTo>
                    <a:pt x="739" y="780"/>
                    <a:pt x="1011" y="544"/>
                    <a:pt x="1098" y="303"/>
                  </a:cubicBezTo>
                  <a:cubicBezTo>
                    <a:pt x="1161" y="161"/>
                    <a:pt x="1056"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127" name="Google Shape;6127;p61"/>
          <p:cNvGrpSpPr/>
          <p:nvPr/>
        </p:nvGrpSpPr>
        <p:grpSpPr>
          <a:xfrm>
            <a:off x="1003813" y="3237100"/>
            <a:ext cx="360900" cy="366725"/>
            <a:chOff x="1003813" y="3237100"/>
            <a:chExt cx="360900" cy="366725"/>
          </a:xfrm>
        </p:grpSpPr>
        <p:sp>
          <p:nvSpPr>
            <p:cNvPr id="6128" name="Google Shape;6128;p61"/>
            <p:cNvSpPr/>
            <p:nvPr/>
          </p:nvSpPr>
          <p:spPr>
            <a:xfrm>
              <a:off x="1048513" y="3302925"/>
              <a:ext cx="39450" cy="39350"/>
            </a:xfrm>
            <a:custGeom>
              <a:avLst/>
              <a:gdLst/>
              <a:ahLst/>
              <a:cxnLst/>
              <a:rect l="l" t="t" r="r" b="b"/>
              <a:pathLst>
                <a:path w="1578" h="1574" extrusionOk="0">
                  <a:moveTo>
                    <a:pt x="788" y="428"/>
                  </a:moveTo>
                  <a:cubicBezTo>
                    <a:pt x="988" y="428"/>
                    <a:pt x="1150" y="590"/>
                    <a:pt x="1150" y="790"/>
                  </a:cubicBezTo>
                  <a:cubicBezTo>
                    <a:pt x="1150" y="985"/>
                    <a:pt x="988" y="1146"/>
                    <a:pt x="788" y="1146"/>
                  </a:cubicBezTo>
                  <a:cubicBezTo>
                    <a:pt x="594" y="1146"/>
                    <a:pt x="432" y="985"/>
                    <a:pt x="432" y="790"/>
                  </a:cubicBezTo>
                  <a:cubicBezTo>
                    <a:pt x="432" y="590"/>
                    <a:pt x="594" y="428"/>
                    <a:pt x="788" y="428"/>
                  </a:cubicBezTo>
                  <a:close/>
                  <a:moveTo>
                    <a:pt x="788" y="0"/>
                  </a:moveTo>
                  <a:cubicBezTo>
                    <a:pt x="356" y="0"/>
                    <a:pt x="0" y="352"/>
                    <a:pt x="0" y="790"/>
                  </a:cubicBezTo>
                  <a:cubicBezTo>
                    <a:pt x="0" y="1222"/>
                    <a:pt x="356" y="1573"/>
                    <a:pt x="788" y="1573"/>
                  </a:cubicBezTo>
                  <a:cubicBezTo>
                    <a:pt x="1226" y="1573"/>
                    <a:pt x="1578" y="1222"/>
                    <a:pt x="1578" y="790"/>
                  </a:cubicBezTo>
                  <a:cubicBezTo>
                    <a:pt x="1578" y="352"/>
                    <a:pt x="1226" y="0"/>
                    <a:pt x="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29" name="Google Shape;6129;p61"/>
            <p:cNvSpPr/>
            <p:nvPr/>
          </p:nvSpPr>
          <p:spPr>
            <a:xfrm>
              <a:off x="1286388" y="3498650"/>
              <a:ext cx="39475" cy="39350"/>
            </a:xfrm>
            <a:custGeom>
              <a:avLst/>
              <a:gdLst/>
              <a:ahLst/>
              <a:cxnLst/>
              <a:rect l="l" t="t" r="r" b="b"/>
              <a:pathLst>
                <a:path w="1579" h="1574" extrusionOk="0">
                  <a:moveTo>
                    <a:pt x="790" y="428"/>
                  </a:moveTo>
                  <a:cubicBezTo>
                    <a:pt x="989" y="428"/>
                    <a:pt x="1151" y="589"/>
                    <a:pt x="1151" y="784"/>
                  </a:cubicBezTo>
                  <a:cubicBezTo>
                    <a:pt x="1151" y="983"/>
                    <a:pt x="989" y="1145"/>
                    <a:pt x="790" y="1145"/>
                  </a:cubicBezTo>
                  <a:cubicBezTo>
                    <a:pt x="594" y="1145"/>
                    <a:pt x="434" y="983"/>
                    <a:pt x="434" y="784"/>
                  </a:cubicBezTo>
                  <a:cubicBezTo>
                    <a:pt x="434" y="589"/>
                    <a:pt x="594" y="428"/>
                    <a:pt x="790" y="428"/>
                  </a:cubicBezTo>
                  <a:close/>
                  <a:moveTo>
                    <a:pt x="790" y="0"/>
                  </a:moveTo>
                  <a:cubicBezTo>
                    <a:pt x="357" y="0"/>
                    <a:pt x="0" y="352"/>
                    <a:pt x="0" y="784"/>
                  </a:cubicBezTo>
                  <a:cubicBezTo>
                    <a:pt x="0" y="1221"/>
                    <a:pt x="357" y="1573"/>
                    <a:pt x="790" y="1573"/>
                  </a:cubicBezTo>
                  <a:cubicBezTo>
                    <a:pt x="1226" y="1573"/>
                    <a:pt x="1579" y="1221"/>
                    <a:pt x="1579" y="784"/>
                  </a:cubicBezTo>
                  <a:cubicBezTo>
                    <a:pt x="1579" y="352"/>
                    <a:pt x="1226"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30" name="Google Shape;6130;p61"/>
            <p:cNvSpPr/>
            <p:nvPr/>
          </p:nvSpPr>
          <p:spPr>
            <a:xfrm>
              <a:off x="1140213" y="3362575"/>
              <a:ext cx="46975" cy="10850"/>
            </a:xfrm>
            <a:custGeom>
              <a:avLst/>
              <a:gdLst/>
              <a:ahLst/>
              <a:cxnLst/>
              <a:rect l="l" t="t" r="r" b="b"/>
              <a:pathLst>
                <a:path w="1879" h="434" extrusionOk="0">
                  <a:moveTo>
                    <a:pt x="215" y="1"/>
                  </a:moveTo>
                  <a:cubicBezTo>
                    <a:pt x="97" y="1"/>
                    <a:pt x="1" y="95"/>
                    <a:pt x="1" y="214"/>
                  </a:cubicBezTo>
                  <a:cubicBezTo>
                    <a:pt x="1" y="333"/>
                    <a:pt x="97" y="433"/>
                    <a:pt x="215" y="433"/>
                  </a:cubicBezTo>
                  <a:lnTo>
                    <a:pt x="1661" y="433"/>
                  </a:lnTo>
                  <a:cubicBezTo>
                    <a:pt x="1779" y="433"/>
                    <a:pt x="1878" y="333"/>
                    <a:pt x="1878" y="214"/>
                  </a:cubicBezTo>
                  <a:cubicBezTo>
                    <a:pt x="1878" y="95"/>
                    <a:pt x="1779" y="1"/>
                    <a:pt x="1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31" name="Google Shape;6131;p61"/>
            <p:cNvSpPr/>
            <p:nvPr/>
          </p:nvSpPr>
          <p:spPr>
            <a:xfrm>
              <a:off x="1073563" y="3395825"/>
              <a:ext cx="56475" cy="44375"/>
            </a:xfrm>
            <a:custGeom>
              <a:avLst/>
              <a:gdLst/>
              <a:ahLst/>
              <a:cxnLst/>
              <a:rect l="l" t="t" r="r" b="b"/>
              <a:pathLst>
                <a:path w="2259" h="1775" extrusionOk="0">
                  <a:moveTo>
                    <a:pt x="277" y="1"/>
                  </a:moveTo>
                  <a:cubicBezTo>
                    <a:pt x="167" y="1"/>
                    <a:pt x="1" y="77"/>
                    <a:pt x="39" y="182"/>
                  </a:cubicBezTo>
                  <a:lnTo>
                    <a:pt x="514" y="1650"/>
                  </a:lnTo>
                  <a:cubicBezTo>
                    <a:pt x="543" y="1731"/>
                    <a:pt x="652" y="1775"/>
                    <a:pt x="762" y="1775"/>
                  </a:cubicBezTo>
                  <a:cubicBezTo>
                    <a:pt x="870" y="1775"/>
                    <a:pt x="984" y="1731"/>
                    <a:pt x="1004" y="1650"/>
                  </a:cubicBezTo>
                  <a:lnTo>
                    <a:pt x="1132" y="1080"/>
                  </a:lnTo>
                  <a:lnTo>
                    <a:pt x="1256" y="1650"/>
                  </a:lnTo>
                  <a:cubicBezTo>
                    <a:pt x="1275" y="1731"/>
                    <a:pt x="1389" y="1775"/>
                    <a:pt x="1498" y="1775"/>
                  </a:cubicBezTo>
                  <a:cubicBezTo>
                    <a:pt x="1607" y="1775"/>
                    <a:pt x="1717" y="1731"/>
                    <a:pt x="1745" y="1650"/>
                  </a:cubicBezTo>
                  <a:lnTo>
                    <a:pt x="2225" y="182"/>
                  </a:lnTo>
                  <a:cubicBezTo>
                    <a:pt x="2258" y="77"/>
                    <a:pt x="2096" y="1"/>
                    <a:pt x="1988" y="1"/>
                  </a:cubicBezTo>
                  <a:cubicBezTo>
                    <a:pt x="1931" y="1"/>
                    <a:pt x="1883" y="25"/>
                    <a:pt x="1864" y="73"/>
                  </a:cubicBezTo>
                  <a:lnTo>
                    <a:pt x="1503" y="1304"/>
                  </a:lnTo>
                  <a:lnTo>
                    <a:pt x="1313" y="496"/>
                  </a:lnTo>
                  <a:cubicBezTo>
                    <a:pt x="1298" y="429"/>
                    <a:pt x="1212" y="395"/>
                    <a:pt x="1132" y="395"/>
                  </a:cubicBezTo>
                  <a:cubicBezTo>
                    <a:pt x="1051" y="395"/>
                    <a:pt x="966" y="429"/>
                    <a:pt x="951" y="496"/>
                  </a:cubicBezTo>
                  <a:lnTo>
                    <a:pt x="762" y="1304"/>
                  </a:lnTo>
                  <a:lnTo>
                    <a:pt x="396" y="73"/>
                  </a:lnTo>
                  <a:cubicBezTo>
                    <a:pt x="381" y="25"/>
                    <a:pt x="334"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32" name="Google Shape;6132;p61"/>
            <p:cNvSpPr/>
            <p:nvPr/>
          </p:nvSpPr>
          <p:spPr>
            <a:xfrm>
              <a:off x="1132263" y="3395825"/>
              <a:ext cx="29525" cy="44375"/>
            </a:xfrm>
            <a:custGeom>
              <a:avLst/>
              <a:gdLst/>
              <a:ahLst/>
              <a:cxnLst/>
              <a:rect l="l" t="t" r="r" b="b"/>
              <a:pathLst>
                <a:path w="1181" h="1775" extrusionOk="0">
                  <a:moveTo>
                    <a:pt x="586" y="329"/>
                  </a:moveTo>
                  <a:cubicBezTo>
                    <a:pt x="724" y="329"/>
                    <a:pt x="804" y="406"/>
                    <a:pt x="804" y="571"/>
                  </a:cubicBezTo>
                  <a:lnTo>
                    <a:pt x="804" y="1209"/>
                  </a:lnTo>
                  <a:cubicBezTo>
                    <a:pt x="804" y="1375"/>
                    <a:pt x="724" y="1446"/>
                    <a:pt x="586" y="1446"/>
                  </a:cubicBezTo>
                  <a:cubicBezTo>
                    <a:pt x="452" y="1446"/>
                    <a:pt x="371" y="1375"/>
                    <a:pt x="371" y="1209"/>
                  </a:cubicBezTo>
                  <a:lnTo>
                    <a:pt x="371" y="571"/>
                  </a:lnTo>
                  <a:cubicBezTo>
                    <a:pt x="371" y="406"/>
                    <a:pt x="452" y="329"/>
                    <a:pt x="586" y="329"/>
                  </a:cubicBezTo>
                  <a:close/>
                  <a:moveTo>
                    <a:pt x="586" y="1"/>
                  </a:moveTo>
                  <a:cubicBezTo>
                    <a:pt x="257" y="1"/>
                    <a:pt x="1" y="158"/>
                    <a:pt x="1" y="571"/>
                  </a:cubicBezTo>
                  <a:lnTo>
                    <a:pt x="1" y="1209"/>
                  </a:lnTo>
                  <a:cubicBezTo>
                    <a:pt x="1" y="1622"/>
                    <a:pt x="257" y="1775"/>
                    <a:pt x="586" y="1775"/>
                  </a:cubicBezTo>
                  <a:cubicBezTo>
                    <a:pt x="918" y="1775"/>
                    <a:pt x="1180" y="1622"/>
                    <a:pt x="1180" y="1209"/>
                  </a:cubicBezTo>
                  <a:lnTo>
                    <a:pt x="1180" y="571"/>
                  </a:lnTo>
                  <a:cubicBezTo>
                    <a:pt x="1180" y="158"/>
                    <a:pt x="918" y="1"/>
                    <a:pt x="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33" name="Google Shape;6133;p61"/>
            <p:cNvSpPr/>
            <p:nvPr/>
          </p:nvSpPr>
          <p:spPr>
            <a:xfrm>
              <a:off x="1167688" y="3395825"/>
              <a:ext cx="36375" cy="44000"/>
            </a:xfrm>
            <a:custGeom>
              <a:avLst/>
              <a:gdLst/>
              <a:ahLst/>
              <a:cxnLst/>
              <a:rect l="l" t="t" r="r" b="b"/>
              <a:pathLst>
                <a:path w="1455" h="1760" extrusionOk="0">
                  <a:moveTo>
                    <a:pt x="191" y="1"/>
                  </a:moveTo>
                  <a:cubicBezTo>
                    <a:pt x="95" y="1"/>
                    <a:pt x="0" y="53"/>
                    <a:pt x="0" y="191"/>
                  </a:cubicBezTo>
                  <a:lnTo>
                    <a:pt x="0" y="1646"/>
                  </a:lnTo>
                  <a:cubicBezTo>
                    <a:pt x="0" y="1722"/>
                    <a:pt x="95" y="1760"/>
                    <a:pt x="191" y="1760"/>
                  </a:cubicBezTo>
                  <a:cubicBezTo>
                    <a:pt x="286" y="1760"/>
                    <a:pt x="376" y="1722"/>
                    <a:pt x="376" y="1646"/>
                  </a:cubicBezTo>
                  <a:lnTo>
                    <a:pt x="376" y="719"/>
                  </a:lnTo>
                  <a:lnTo>
                    <a:pt x="604" y="1137"/>
                  </a:lnTo>
                  <a:cubicBezTo>
                    <a:pt x="630" y="1184"/>
                    <a:pt x="676" y="1207"/>
                    <a:pt x="723" y="1207"/>
                  </a:cubicBezTo>
                  <a:cubicBezTo>
                    <a:pt x="771" y="1207"/>
                    <a:pt x="820" y="1183"/>
                    <a:pt x="847" y="1137"/>
                  </a:cubicBezTo>
                  <a:lnTo>
                    <a:pt x="1079" y="742"/>
                  </a:lnTo>
                  <a:lnTo>
                    <a:pt x="1079" y="1646"/>
                  </a:lnTo>
                  <a:cubicBezTo>
                    <a:pt x="1079" y="1722"/>
                    <a:pt x="1174" y="1760"/>
                    <a:pt x="1264" y="1760"/>
                  </a:cubicBezTo>
                  <a:cubicBezTo>
                    <a:pt x="1360" y="1760"/>
                    <a:pt x="1455" y="1722"/>
                    <a:pt x="1455" y="1646"/>
                  </a:cubicBezTo>
                  <a:lnTo>
                    <a:pt x="1455" y="191"/>
                  </a:lnTo>
                  <a:cubicBezTo>
                    <a:pt x="1455" y="53"/>
                    <a:pt x="1365" y="1"/>
                    <a:pt x="1264" y="1"/>
                  </a:cubicBezTo>
                  <a:cubicBezTo>
                    <a:pt x="1132" y="1"/>
                    <a:pt x="1075" y="20"/>
                    <a:pt x="975" y="191"/>
                  </a:cubicBezTo>
                  <a:lnTo>
                    <a:pt x="727" y="624"/>
                  </a:lnTo>
                  <a:lnTo>
                    <a:pt x="481" y="191"/>
                  </a:lnTo>
                  <a:cubicBezTo>
                    <a:pt x="380" y="20"/>
                    <a:pt x="323"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34" name="Google Shape;6134;p61"/>
            <p:cNvSpPr/>
            <p:nvPr/>
          </p:nvSpPr>
          <p:spPr>
            <a:xfrm>
              <a:off x="1210463" y="3395825"/>
              <a:ext cx="28425" cy="44000"/>
            </a:xfrm>
            <a:custGeom>
              <a:avLst/>
              <a:gdLst/>
              <a:ahLst/>
              <a:cxnLst/>
              <a:rect l="l" t="t" r="r" b="b"/>
              <a:pathLst>
                <a:path w="1137" h="1760" extrusionOk="0">
                  <a:moveTo>
                    <a:pt x="167" y="1"/>
                  </a:moveTo>
                  <a:cubicBezTo>
                    <a:pt x="86" y="1"/>
                    <a:pt x="0" y="44"/>
                    <a:pt x="0" y="121"/>
                  </a:cubicBezTo>
                  <a:lnTo>
                    <a:pt x="0" y="1646"/>
                  </a:lnTo>
                  <a:cubicBezTo>
                    <a:pt x="0" y="1722"/>
                    <a:pt x="86" y="1760"/>
                    <a:pt x="167" y="1760"/>
                  </a:cubicBezTo>
                  <a:lnTo>
                    <a:pt x="1023" y="1760"/>
                  </a:lnTo>
                  <a:cubicBezTo>
                    <a:pt x="1098" y="1760"/>
                    <a:pt x="1137" y="1674"/>
                    <a:pt x="1137" y="1598"/>
                  </a:cubicBezTo>
                  <a:cubicBezTo>
                    <a:pt x="1137" y="1508"/>
                    <a:pt x="1093" y="1432"/>
                    <a:pt x="1023" y="1432"/>
                  </a:cubicBezTo>
                  <a:lnTo>
                    <a:pt x="376" y="1432"/>
                  </a:lnTo>
                  <a:lnTo>
                    <a:pt x="376" y="1023"/>
                  </a:lnTo>
                  <a:lnTo>
                    <a:pt x="737" y="1023"/>
                  </a:lnTo>
                  <a:cubicBezTo>
                    <a:pt x="818" y="1023"/>
                    <a:pt x="851" y="948"/>
                    <a:pt x="851" y="885"/>
                  </a:cubicBezTo>
                  <a:cubicBezTo>
                    <a:pt x="851" y="805"/>
                    <a:pt x="808" y="738"/>
                    <a:pt x="737" y="738"/>
                  </a:cubicBezTo>
                  <a:lnTo>
                    <a:pt x="376" y="738"/>
                  </a:lnTo>
                  <a:lnTo>
                    <a:pt x="376" y="329"/>
                  </a:lnTo>
                  <a:lnTo>
                    <a:pt x="1023" y="329"/>
                  </a:lnTo>
                  <a:cubicBezTo>
                    <a:pt x="1093" y="329"/>
                    <a:pt x="1137" y="253"/>
                    <a:pt x="1137" y="163"/>
                  </a:cubicBezTo>
                  <a:cubicBezTo>
                    <a:pt x="1137" y="86"/>
                    <a:pt x="1098" y="1"/>
                    <a:pt x="1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35" name="Google Shape;6135;p61"/>
            <p:cNvSpPr/>
            <p:nvPr/>
          </p:nvSpPr>
          <p:spPr>
            <a:xfrm>
              <a:off x="1242888" y="3395825"/>
              <a:ext cx="30675" cy="44000"/>
            </a:xfrm>
            <a:custGeom>
              <a:avLst/>
              <a:gdLst/>
              <a:ahLst/>
              <a:cxnLst/>
              <a:rect l="l" t="t" r="r" b="b"/>
              <a:pathLst>
                <a:path w="1227" h="1760" extrusionOk="0">
                  <a:moveTo>
                    <a:pt x="186" y="1"/>
                  </a:moveTo>
                  <a:cubicBezTo>
                    <a:pt x="96" y="1"/>
                    <a:pt x="0" y="40"/>
                    <a:pt x="0" y="121"/>
                  </a:cubicBezTo>
                  <a:lnTo>
                    <a:pt x="0" y="1646"/>
                  </a:lnTo>
                  <a:cubicBezTo>
                    <a:pt x="0" y="1722"/>
                    <a:pt x="96" y="1760"/>
                    <a:pt x="186" y="1760"/>
                  </a:cubicBezTo>
                  <a:cubicBezTo>
                    <a:pt x="281" y="1760"/>
                    <a:pt x="377" y="1722"/>
                    <a:pt x="377" y="1646"/>
                  </a:cubicBezTo>
                  <a:lnTo>
                    <a:pt x="377" y="828"/>
                  </a:lnTo>
                  <a:lnTo>
                    <a:pt x="833" y="1661"/>
                  </a:lnTo>
                  <a:cubicBezTo>
                    <a:pt x="875" y="1746"/>
                    <a:pt x="956" y="1760"/>
                    <a:pt x="1042" y="1760"/>
                  </a:cubicBezTo>
                  <a:cubicBezTo>
                    <a:pt x="1137" y="1760"/>
                    <a:pt x="1227" y="1722"/>
                    <a:pt x="1227" y="1646"/>
                  </a:cubicBezTo>
                  <a:lnTo>
                    <a:pt x="1227" y="115"/>
                  </a:lnTo>
                  <a:cubicBezTo>
                    <a:pt x="1227" y="40"/>
                    <a:pt x="1137" y="1"/>
                    <a:pt x="1042" y="1"/>
                  </a:cubicBezTo>
                  <a:cubicBezTo>
                    <a:pt x="947" y="1"/>
                    <a:pt x="851" y="40"/>
                    <a:pt x="851" y="115"/>
                  </a:cubicBezTo>
                  <a:lnTo>
                    <a:pt x="851" y="933"/>
                  </a:lnTo>
                  <a:lnTo>
                    <a:pt x="462" y="191"/>
                  </a:lnTo>
                  <a:cubicBezTo>
                    <a:pt x="371" y="16"/>
                    <a:pt x="324"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36" name="Google Shape;6136;p61"/>
            <p:cNvSpPr/>
            <p:nvPr/>
          </p:nvSpPr>
          <p:spPr>
            <a:xfrm>
              <a:off x="1278163" y="3395250"/>
              <a:ext cx="9325" cy="15375"/>
            </a:xfrm>
            <a:custGeom>
              <a:avLst/>
              <a:gdLst/>
              <a:ahLst/>
              <a:cxnLst/>
              <a:rect l="l" t="t" r="r" b="b"/>
              <a:pathLst>
                <a:path w="373" h="615" extrusionOk="0">
                  <a:moveTo>
                    <a:pt x="187" y="1"/>
                  </a:moveTo>
                  <a:cubicBezTo>
                    <a:pt x="83" y="1"/>
                    <a:pt x="2" y="87"/>
                    <a:pt x="2" y="186"/>
                  </a:cubicBezTo>
                  <a:cubicBezTo>
                    <a:pt x="2" y="258"/>
                    <a:pt x="39" y="319"/>
                    <a:pt x="96" y="352"/>
                  </a:cubicBezTo>
                  <a:lnTo>
                    <a:pt x="39" y="480"/>
                  </a:lnTo>
                  <a:cubicBezTo>
                    <a:pt x="0" y="555"/>
                    <a:pt x="81" y="614"/>
                    <a:pt x="149" y="614"/>
                  </a:cubicBezTo>
                  <a:cubicBezTo>
                    <a:pt x="180" y="614"/>
                    <a:pt x="208" y="601"/>
                    <a:pt x="221" y="571"/>
                  </a:cubicBezTo>
                  <a:cubicBezTo>
                    <a:pt x="363" y="238"/>
                    <a:pt x="372" y="214"/>
                    <a:pt x="372" y="186"/>
                  </a:cubicBezTo>
                  <a:cubicBezTo>
                    <a:pt x="372" y="87"/>
                    <a:pt x="287"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37" name="Google Shape;6137;p61"/>
            <p:cNvSpPr/>
            <p:nvPr/>
          </p:nvSpPr>
          <p:spPr>
            <a:xfrm>
              <a:off x="1289363" y="3395500"/>
              <a:ext cx="29500" cy="44925"/>
            </a:xfrm>
            <a:custGeom>
              <a:avLst/>
              <a:gdLst/>
              <a:ahLst/>
              <a:cxnLst/>
              <a:rect l="l" t="t" r="r" b="b"/>
              <a:pathLst>
                <a:path w="1180" h="1797" extrusionOk="0">
                  <a:moveTo>
                    <a:pt x="661" y="0"/>
                  </a:moveTo>
                  <a:cubicBezTo>
                    <a:pt x="361" y="0"/>
                    <a:pt x="43" y="138"/>
                    <a:pt x="43" y="499"/>
                  </a:cubicBezTo>
                  <a:cubicBezTo>
                    <a:pt x="43" y="1060"/>
                    <a:pt x="809" y="1012"/>
                    <a:pt x="809" y="1303"/>
                  </a:cubicBezTo>
                  <a:cubicBezTo>
                    <a:pt x="809" y="1417"/>
                    <a:pt x="685" y="1459"/>
                    <a:pt x="576" y="1459"/>
                  </a:cubicBezTo>
                  <a:cubicBezTo>
                    <a:pt x="352" y="1459"/>
                    <a:pt x="276" y="1283"/>
                    <a:pt x="166" y="1283"/>
                  </a:cubicBezTo>
                  <a:cubicBezTo>
                    <a:pt x="72" y="1283"/>
                    <a:pt x="1" y="1402"/>
                    <a:pt x="1" y="1483"/>
                  </a:cubicBezTo>
                  <a:cubicBezTo>
                    <a:pt x="1" y="1645"/>
                    <a:pt x="267" y="1797"/>
                    <a:pt x="580" y="1797"/>
                  </a:cubicBezTo>
                  <a:cubicBezTo>
                    <a:pt x="927" y="1797"/>
                    <a:pt x="1179" y="1611"/>
                    <a:pt x="1179" y="1264"/>
                  </a:cubicBezTo>
                  <a:cubicBezTo>
                    <a:pt x="1179" y="656"/>
                    <a:pt x="418" y="704"/>
                    <a:pt x="418" y="466"/>
                  </a:cubicBezTo>
                  <a:cubicBezTo>
                    <a:pt x="418" y="390"/>
                    <a:pt x="490" y="318"/>
                    <a:pt x="661" y="318"/>
                  </a:cubicBezTo>
                  <a:cubicBezTo>
                    <a:pt x="856" y="318"/>
                    <a:pt x="903" y="408"/>
                    <a:pt x="989" y="408"/>
                  </a:cubicBezTo>
                  <a:cubicBezTo>
                    <a:pt x="1094" y="408"/>
                    <a:pt x="1136" y="281"/>
                    <a:pt x="1136" y="213"/>
                  </a:cubicBezTo>
                  <a:cubicBezTo>
                    <a:pt x="1136" y="29"/>
                    <a:pt x="789"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38" name="Google Shape;6138;p61"/>
            <p:cNvSpPr/>
            <p:nvPr/>
          </p:nvSpPr>
          <p:spPr>
            <a:xfrm>
              <a:off x="1149263" y="3452050"/>
              <a:ext cx="29475" cy="44000"/>
            </a:xfrm>
            <a:custGeom>
              <a:avLst/>
              <a:gdLst/>
              <a:ahLst/>
              <a:cxnLst/>
              <a:rect l="l" t="t" r="r" b="b"/>
              <a:pathLst>
                <a:path w="1179" h="1760" extrusionOk="0">
                  <a:moveTo>
                    <a:pt x="590" y="329"/>
                  </a:moveTo>
                  <a:cubicBezTo>
                    <a:pt x="722" y="329"/>
                    <a:pt x="808" y="404"/>
                    <a:pt x="808" y="571"/>
                  </a:cubicBezTo>
                  <a:lnTo>
                    <a:pt x="808" y="1189"/>
                  </a:lnTo>
                  <a:cubicBezTo>
                    <a:pt x="808" y="1355"/>
                    <a:pt x="722" y="1431"/>
                    <a:pt x="590" y="1431"/>
                  </a:cubicBezTo>
                  <a:lnTo>
                    <a:pt x="376" y="1431"/>
                  </a:lnTo>
                  <a:lnTo>
                    <a:pt x="376" y="329"/>
                  </a:lnTo>
                  <a:close/>
                  <a:moveTo>
                    <a:pt x="167" y="0"/>
                  </a:moveTo>
                  <a:cubicBezTo>
                    <a:pt x="67" y="0"/>
                    <a:pt x="0" y="53"/>
                    <a:pt x="0" y="114"/>
                  </a:cubicBezTo>
                  <a:lnTo>
                    <a:pt x="0" y="1645"/>
                  </a:lnTo>
                  <a:cubicBezTo>
                    <a:pt x="0" y="1707"/>
                    <a:pt x="67" y="1759"/>
                    <a:pt x="167" y="1759"/>
                  </a:cubicBezTo>
                  <a:lnTo>
                    <a:pt x="590" y="1759"/>
                  </a:lnTo>
                  <a:cubicBezTo>
                    <a:pt x="922" y="1759"/>
                    <a:pt x="1179" y="1602"/>
                    <a:pt x="1179" y="1189"/>
                  </a:cubicBezTo>
                  <a:lnTo>
                    <a:pt x="1179" y="571"/>
                  </a:lnTo>
                  <a:cubicBezTo>
                    <a:pt x="1179" y="158"/>
                    <a:pt x="922"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39" name="Google Shape;6139;p61"/>
            <p:cNvSpPr/>
            <p:nvPr/>
          </p:nvSpPr>
          <p:spPr>
            <a:xfrm>
              <a:off x="1181113" y="3451700"/>
              <a:ext cx="36125" cy="44350"/>
            </a:xfrm>
            <a:custGeom>
              <a:avLst/>
              <a:gdLst/>
              <a:ahLst/>
              <a:cxnLst/>
              <a:rect l="l" t="t" r="r" b="b"/>
              <a:pathLst>
                <a:path w="1445" h="1774" extrusionOk="0">
                  <a:moveTo>
                    <a:pt x="723" y="470"/>
                  </a:moveTo>
                  <a:lnTo>
                    <a:pt x="898" y="1113"/>
                  </a:lnTo>
                  <a:lnTo>
                    <a:pt x="547" y="1113"/>
                  </a:lnTo>
                  <a:lnTo>
                    <a:pt x="723" y="470"/>
                  </a:lnTo>
                  <a:close/>
                  <a:moveTo>
                    <a:pt x="723" y="1"/>
                  </a:moveTo>
                  <a:cubicBezTo>
                    <a:pt x="613" y="1"/>
                    <a:pt x="504" y="43"/>
                    <a:pt x="475" y="124"/>
                  </a:cubicBezTo>
                  <a:lnTo>
                    <a:pt x="29" y="1593"/>
                  </a:lnTo>
                  <a:cubicBezTo>
                    <a:pt x="1" y="1701"/>
                    <a:pt x="161" y="1773"/>
                    <a:pt x="266" y="1773"/>
                  </a:cubicBezTo>
                  <a:cubicBezTo>
                    <a:pt x="323" y="1773"/>
                    <a:pt x="376" y="1754"/>
                    <a:pt x="390" y="1701"/>
                  </a:cubicBezTo>
                  <a:lnTo>
                    <a:pt x="471" y="1402"/>
                  </a:lnTo>
                  <a:lnTo>
                    <a:pt x="975" y="1402"/>
                  </a:lnTo>
                  <a:lnTo>
                    <a:pt x="1060" y="1701"/>
                  </a:lnTo>
                  <a:cubicBezTo>
                    <a:pt x="1074" y="1754"/>
                    <a:pt x="1122" y="1773"/>
                    <a:pt x="1179" y="1773"/>
                  </a:cubicBezTo>
                  <a:cubicBezTo>
                    <a:pt x="1284" y="1773"/>
                    <a:pt x="1445" y="1701"/>
                    <a:pt x="1416" y="1593"/>
                  </a:cubicBezTo>
                  <a:lnTo>
                    <a:pt x="966" y="124"/>
                  </a:lnTo>
                  <a:cubicBezTo>
                    <a:pt x="942" y="43"/>
                    <a:pt x="832" y="1"/>
                    <a:pt x="7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40" name="Google Shape;6140;p61"/>
            <p:cNvSpPr/>
            <p:nvPr/>
          </p:nvSpPr>
          <p:spPr>
            <a:xfrm>
              <a:off x="1212363" y="3452050"/>
              <a:ext cx="36500" cy="43975"/>
            </a:xfrm>
            <a:custGeom>
              <a:avLst/>
              <a:gdLst/>
              <a:ahLst/>
              <a:cxnLst/>
              <a:rect l="l" t="t" r="r" b="b"/>
              <a:pathLst>
                <a:path w="1460" h="1759" extrusionOk="0">
                  <a:moveTo>
                    <a:pt x="291" y="0"/>
                  </a:moveTo>
                  <a:cubicBezTo>
                    <a:pt x="143" y="0"/>
                    <a:pt x="1" y="105"/>
                    <a:pt x="39" y="182"/>
                  </a:cubicBezTo>
                  <a:lnTo>
                    <a:pt x="537" y="1009"/>
                  </a:lnTo>
                  <a:cubicBezTo>
                    <a:pt x="543" y="1013"/>
                    <a:pt x="547" y="1027"/>
                    <a:pt x="547" y="1042"/>
                  </a:cubicBezTo>
                  <a:lnTo>
                    <a:pt x="547" y="1645"/>
                  </a:lnTo>
                  <a:cubicBezTo>
                    <a:pt x="547" y="1721"/>
                    <a:pt x="641" y="1759"/>
                    <a:pt x="735" y="1759"/>
                  </a:cubicBezTo>
                  <a:cubicBezTo>
                    <a:pt x="829" y="1759"/>
                    <a:pt x="923" y="1721"/>
                    <a:pt x="923" y="1645"/>
                  </a:cubicBezTo>
                  <a:lnTo>
                    <a:pt x="923" y="1042"/>
                  </a:lnTo>
                  <a:cubicBezTo>
                    <a:pt x="923" y="1027"/>
                    <a:pt x="927" y="1013"/>
                    <a:pt x="932" y="1009"/>
                  </a:cubicBezTo>
                  <a:cubicBezTo>
                    <a:pt x="1460" y="125"/>
                    <a:pt x="1431" y="186"/>
                    <a:pt x="1431" y="158"/>
                  </a:cubicBezTo>
                  <a:cubicBezTo>
                    <a:pt x="1431" y="67"/>
                    <a:pt x="1279" y="0"/>
                    <a:pt x="1175" y="0"/>
                  </a:cubicBezTo>
                  <a:cubicBezTo>
                    <a:pt x="1118" y="0"/>
                    <a:pt x="1094" y="24"/>
                    <a:pt x="1070" y="72"/>
                  </a:cubicBezTo>
                  <a:lnTo>
                    <a:pt x="732" y="689"/>
                  </a:lnTo>
                  <a:lnTo>
                    <a:pt x="394" y="72"/>
                  </a:lnTo>
                  <a:cubicBezTo>
                    <a:pt x="372" y="24"/>
                    <a:pt x="348"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41" name="Google Shape;6141;p61"/>
            <p:cNvSpPr/>
            <p:nvPr/>
          </p:nvSpPr>
          <p:spPr>
            <a:xfrm>
              <a:off x="1003813" y="3237100"/>
              <a:ext cx="340950" cy="159850"/>
            </a:xfrm>
            <a:custGeom>
              <a:avLst/>
              <a:gdLst/>
              <a:ahLst/>
              <a:cxnLst/>
              <a:rect l="l" t="t" r="r" b="b"/>
              <a:pathLst>
                <a:path w="13638" h="6394" extrusionOk="0">
                  <a:moveTo>
                    <a:pt x="7938" y="623"/>
                  </a:moveTo>
                  <a:cubicBezTo>
                    <a:pt x="8100" y="623"/>
                    <a:pt x="8280" y="856"/>
                    <a:pt x="8280" y="1198"/>
                  </a:cubicBezTo>
                  <a:cubicBezTo>
                    <a:pt x="8280" y="1388"/>
                    <a:pt x="8233" y="1455"/>
                    <a:pt x="8223" y="1526"/>
                  </a:cubicBezTo>
                  <a:cubicBezTo>
                    <a:pt x="8134" y="1480"/>
                    <a:pt x="8037" y="1456"/>
                    <a:pt x="7939" y="1456"/>
                  </a:cubicBezTo>
                  <a:cubicBezTo>
                    <a:pt x="7843" y="1456"/>
                    <a:pt x="7747" y="1479"/>
                    <a:pt x="7658" y="1526"/>
                  </a:cubicBezTo>
                  <a:cubicBezTo>
                    <a:pt x="7653" y="1507"/>
                    <a:pt x="7653" y="1488"/>
                    <a:pt x="7644" y="1469"/>
                  </a:cubicBezTo>
                  <a:cubicBezTo>
                    <a:pt x="7506" y="1060"/>
                    <a:pt x="7715" y="623"/>
                    <a:pt x="7938" y="623"/>
                  </a:cubicBezTo>
                  <a:close/>
                  <a:moveTo>
                    <a:pt x="3760" y="428"/>
                  </a:moveTo>
                  <a:cubicBezTo>
                    <a:pt x="4083" y="428"/>
                    <a:pt x="4331" y="1003"/>
                    <a:pt x="4160" y="1507"/>
                  </a:cubicBezTo>
                  <a:cubicBezTo>
                    <a:pt x="4145" y="1554"/>
                    <a:pt x="4145" y="1597"/>
                    <a:pt x="4155" y="1644"/>
                  </a:cubicBezTo>
                  <a:cubicBezTo>
                    <a:pt x="4035" y="1564"/>
                    <a:pt x="3895" y="1524"/>
                    <a:pt x="3757" y="1524"/>
                  </a:cubicBezTo>
                  <a:cubicBezTo>
                    <a:pt x="3660" y="1524"/>
                    <a:pt x="3563" y="1544"/>
                    <a:pt x="3475" y="1583"/>
                  </a:cubicBezTo>
                  <a:cubicBezTo>
                    <a:pt x="3432" y="1469"/>
                    <a:pt x="3381" y="1359"/>
                    <a:pt x="3313" y="1269"/>
                  </a:cubicBezTo>
                  <a:cubicBezTo>
                    <a:pt x="3276" y="827"/>
                    <a:pt x="3495" y="428"/>
                    <a:pt x="3760" y="428"/>
                  </a:cubicBezTo>
                  <a:close/>
                  <a:moveTo>
                    <a:pt x="7938" y="1887"/>
                  </a:moveTo>
                  <a:cubicBezTo>
                    <a:pt x="8047" y="1887"/>
                    <a:pt x="8128" y="1973"/>
                    <a:pt x="8128" y="2078"/>
                  </a:cubicBezTo>
                  <a:cubicBezTo>
                    <a:pt x="8128" y="2182"/>
                    <a:pt x="8047" y="2267"/>
                    <a:pt x="7938" y="2267"/>
                  </a:cubicBezTo>
                  <a:cubicBezTo>
                    <a:pt x="7834" y="2267"/>
                    <a:pt x="7749" y="2182"/>
                    <a:pt x="7749" y="2078"/>
                  </a:cubicBezTo>
                  <a:cubicBezTo>
                    <a:pt x="7749" y="1973"/>
                    <a:pt x="7834" y="1887"/>
                    <a:pt x="7938" y="1887"/>
                  </a:cubicBezTo>
                  <a:close/>
                  <a:moveTo>
                    <a:pt x="8823" y="1738"/>
                  </a:moveTo>
                  <a:cubicBezTo>
                    <a:pt x="9133" y="1738"/>
                    <a:pt x="9398" y="1904"/>
                    <a:pt x="9398" y="2078"/>
                  </a:cubicBezTo>
                  <a:cubicBezTo>
                    <a:pt x="9398" y="2239"/>
                    <a:pt x="9160" y="2414"/>
                    <a:pt x="8822" y="2414"/>
                  </a:cubicBezTo>
                  <a:cubicBezTo>
                    <a:pt x="8633" y="2414"/>
                    <a:pt x="8565" y="2367"/>
                    <a:pt x="8490" y="2363"/>
                  </a:cubicBezTo>
                  <a:cubicBezTo>
                    <a:pt x="8585" y="2186"/>
                    <a:pt x="8585" y="1973"/>
                    <a:pt x="8490" y="1793"/>
                  </a:cubicBezTo>
                  <a:cubicBezTo>
                    <a:pt x="8508" y="1793"/>
                    <a:pt x="8532" y="1787"/>
                    <a:pt x="8552" y="1782"/>
                  </a:cubicBezTo>
                  <a:cubicBezTo>
                    <a:pt x="8642" y="1752"/>
                    <a:pt x="8734" y="1738"/>
                    <a:pt x="8823" y="1738"/>
                  </a:cubicBezTo>
                  <a:close/>
                  <a:moveTo>
                    <a:pt x="7063" y="1740"/>
                  </a:moveTo>
                  <a:cubicBezTo>
                    <a:pt x="7154" y="1740"/>
                    <a:pt x="7245" y="1754"/>
                    <a:pt x="7330" y="1782"/>
                  </a:cubicBezTo>
                  <a:cubicBezTo>
                    <a:pt x="7349" y="1787"/>
                    <a:pt x="7368" y="1793"/>
                    <a:pt x="7391" y="1793"/>
                  </a:cubicBezTo>
                  <a:cubicBezTo>
                    <a:pt x="7297" y="1973"/>
                    <a:pt x="7297" y="2182"/>
                    <a:pt x="7391" y="2363"/>
                  </a:cubicBezTo>
                  <a:cubicBezTo>
                    <a:pt x="7368" y="2363"/>
                    <a:pt x="7349" y="2367"/>
                    <a:pt x="7330" y="2372"/>
                  </a:cubicBezTo>
                  <a:cubicBezTo>
                    <a:pt x="7242" y="2401"/>
                    <a:pt x="7151" y="2415"/>
                    <a:pt x="7063" y="2415"/>
                  </a:cubicBezTo>
                  <a:cubicBezTo>
                    <a:pt x="6683" y="2415"/>
                    <a:pt x="6352" y="2171"/>
                    <a:pt x="6540" y="1940"/>
                  </a:cubicBezTo>
                  <a:cubicBezTo>
                    <a:pt x="6644" y="1813"/>
                    <a:pt x="6851" y="1740"/>
                    <a:pt x="7063" y="1740"/>
                  </a:cubicBezTo>
                  <a:close/>
                  <a:moveTo>
                    <a:pt x="3760" y="1955"/>
                  </a:moveTo>
                  <a:cubicBezTo>
                    <a:pt x="3900" y="1955"/>
                    <a:pt x="4037" y="2065"/>
                    <a:pt x="4037" y="2229"/>
                  </a:cubicBezTo>
                  <a:cubicBezTo>
                    <a:pt x="4037" y="2306"/>
                    <a:pt x="4002" y="2377"/>
                    <a:pt x="3951" y="2429"/>
                  </a:cubicBezTo>
                  <a:cubicBezTo>
                    <a:pt x="3907" y="2426"/>
                    <a:pt x="3863" y="2424"/>
                    <a:pt x="3820" y="2424"/>
                  </a:cubicBezTo>
                  <a:cubicBezTo>
                    <a:pt x="3741" y="2424"/>
                    <a:pt x="3663" y="2429"/>
                    <a:pt x="3589" y="2438"/>
                  </a:cubicBezTo>
                  <a:cubicBezTo>
                    <a:pt x="3580" y="2429"/>
                    <a:pt x="3570" y="2420"/>
                    <a:pt x="3561" y="2414"/>
                  </a:cubicBezTo>
                  <a:cubicBezTo>
                    <a:pt x="3575" y="2329"/>
                    <a:pt x="3580" y="2177"/>
                    <a:pt x="3570" y="2034"/>
                  </a:cubicBezTo>
                  <a:cubicBezTo>
                    <a:pt x="3625" y="1979"/>
                    <a:pt x="3693" y="1955"/>
                    <a:pt x="3760" y="1955"/>
                  </a:cubicBezTo>
                  <a:close/>
                  <a:moveTo>
                    <a:pt x="11026" y="2018"/>
                  </a:moveTo>
                  <a:cubicBezTo>
                    <a:pt x="11088" y="2018"/>
                    <a:pt x="11150" y="2026"/>
                    <a:pt x="11213" y="2044"/>
                  </a:cubicBezTo>
                  <a:cubicBezTo>
                    <a:pt x="11168" y="2408"/>
                    <a:pt x="10859" y="2673"/>
                    <a:pt x="10509" y="2673"/>
                  </a:cubicBezTo>
                  <a:cubicBezTo>
                    <a:pt x="10448" y="2673"/>
                    <a:pt x="10386" y="2665"/>
                    <a:pt x="10324" y="2648"/>
                  </a:cubicBezTo>
                  <a:cubicBezTo>
                    <a:pt x="10365" y="2280"/>
                    <a:pt x="10677" y="2018"/>
                    <a:pt x="11026" y="2018"/>
                  </a:cubicBezTo>
                  <a:close/>
                  <a:moveTo>
                    <a:pt x="4825" y="1778"/>
                  </a:moveTo>
                  <a:cubicBezTo>
                    <a:pt x="5215" y="1778"/>
                    <a:pt x="5400" y="1953"/>
                    <a:pt x="5428" y="1973"/>
                  </a:cubicBezTo>
                  <a:cubicBezTo>
                    <a:pt x="5786" y="2280"/>
                    <a:pt x="5380" y="2682"/>
                    <a:pt x="4829" y="2682"/>
                  </a:cubicBezTo>
                  <a:cubicBezTo>
                    <a:pt x="4793" y="2682"/>
                    <a:pt x="4757" y="2680"/>
                    <a:pt x="4721" y="2677"/>
                  </a:cubicBezTo>
                  <a:cubicBezTo>
                    <a:pt x="4625" y="2614"/>
                    <a:pt x="4516" y="2557"/>
                    <a:pt x="4402" y="2519"/>
                  </a:cubicBezTo>
                  <a:cubicBezTo>
                    <a:pt x="4507" y="2291"/>
                    <a:pt x="4478" y="2034"/>
                    <a:pt x="4345" y="1835"/>
                  </a:cubicBezTo>
                  <a:lnTo>
                    <a:pt x="4345" y="1835"/>
                  </a:lnTo>
                  <a:cubicBezTo>
                    <a:pt x="4366" y="1840"/>
                    <a:pt x="4385" y="1842"/>
                    <a:pt x="4403" y="1842"/>
                  </a:cubicBezTo>
                  <a:cubicBezTo>
                    <a:pt x="4502" y="1842"/>
                    <a:pt x="4572" y="1778"/>
                    <a:pt x="4825" y="1778"/>
                  </a:cubicBezTo>
                  <a:close/>
                  <a:moveTo>
                    <a:pt x="10881" y="3037"/>
                  </a:moveTo>
                  <a:cubicBezTo>
                    <a:pt x="10866" y="3066"/>
                    <a:pt x="10857" y="3094"/>
                    <a:pt x="10847" y="3123"/>
                  </a:cubicBezTo>
                  <a:cubicBezTo>
                    <a:pt x="10824" y="3104"/>
                    <a:pt x="10800" y="3085"/>
                    <a:pt x="10776" y="3066"/>
                  </a:cubicBezTo>
                  <a:cubicBezTo>
                    <a:pt x="10814" y="3061"/>
                    <a:pt x="10847" y="3047"/>
                    <a:pt x="10881" y="3037"/>
                  </a:cubicBezTo>
                  <a:close/>
                  <a:moveTo>
                    <a:pt x="11923" y="2789"/>
                  </a:moveTo>
                  <a:cubicBezTo>
                    <a:pt x="12009" y="2789"/>
                    <a:pt x="12097" y="2804"/>
                    <a:pt x="12183" y="2837"/>
                  </a:cubicBezTo>
                  <a:cubicBezTo>
                    <a:pt x="12105" y="3170"/>
                    <a:pt x="11812" y="3388"/>
                    <a:pt x="11494" y="3388"/>
                  </a:cubicBezTo>
                  <a:cubicBezTo>
                    <a:pt x="11407" y="3388"/>
                    <a:pt x="11319" y="3372"/>
                    <a:pt x="11232" y="3337"/>
                  </a:cubicBezTo>
                  <a:cubicBezTo>
                    <a:pt x="11307" y="3004"/>
                    <a:pt x="11603" y="2789"/>
                    <a:pt x="11923" y="2789"/>
                  </a:cubicBezTo>
                  <a:close/>
                  <a:moveTo>
                    <a:pt x="10353" y="3289"/>
                  </a:moveTo>
                  <a:lnTo>
                    <a:pt x="10353" y="3289"/>
                  </a:lnTo>
                  <a:cubicBezTo>
                    <a:pt x="10391" y="3318"/>
                    <a:pt x="10429" y="3346"/>
                    <a:pt x="10472" y="3375"/>
                  </a:cubicBezTo>
                  <a:cubicBezTo>
                    <a:pt x="10434" y="3390"/>
                    <a:pt x="10396" y="3408"/>
                    <a:pt x="10357" y="3423"/>
                  </a:cubicBezTo>
                  <a:cubicBezTo>
                    <a:pt x="10357" y="3379"/>
                    <a:pt x="10357" y="3337"/>
                    <a:pt x="10353" y="3289"/>
                  </a:cubicBezTo>
                  <a:close/>
                  <a:moveTo>
                    <a:pt x="8223" y="2629"/>
                  </a:moveTo>
                  <a:cubicBezTo>
                    <a:pt x="8229" y="2648"/>
                    <a:pt x="8229" y="2666"/>
                    <a:pt x="8238" y="2686"/>
                  </a:cubicBezTo>
                  <a:cubicBezTo>
                    <a:pt x="8376" y="3099"/>
                    <a:pt x="8161" y="3532"/>
                    <a:pt x="7938" y="3532"/>
                  </a:cubicBezTo>
                  <a:cubicBezTo>
                    <a:pt x="7782" y="3532"/>
                    <a:pt x="7601" y="3298"/>
                    <a:pt x="7601" y="2956"/>
                  </a:cubicBezTo>
                  <a:cubicBezTo>
                    <a:pt x="7601" y="2767"/>
                    <a:pt x="7648" y="2699"/>
                    <a:pt x="7658" y="2629"/>
                  </a:cubicBezTo>
                  <a:cubicBezTo>
                    <a:pt x="7747" y="2674"/>
                    <a:pt x="7845" y="2698"/>
                    <a:pt x="7943" y="2698"/>
                  </a:cubicBezTo>
                  <a:cubicBezTo>
                    <a:pt x="8038" y="2698"/>
                    <a:pt x="8134" y="2675"/>
                    <a:pt x="8223" y="2629"/>
                  </a:cubicBezTo>
                  <a:close/>
                  <a:moveTo>
                    <a:pt x="11765" y="3783"/>
                  </a:moveTo>
                  <a:lnTo>
                    <a:pt x="11765" y="3783"/>
                  </a:lnTo>
                  <a:cubicBezTo>
                    <a:pt x="11741" y="3822"/>
                    <a:pt x="11722" y="3855"/>
                    <a:pt x="11702" y="3893"/>
                  </a:cubicBezTo>
                  <a:cubicBezTo>
                    <a:pt x="11680" y="3864"/>
                    <a:pt x="11651" y="3836"/>
                    <a:pt x="11623" y="3812"/>
                  </a:cubicBezTo>
                  <a:cubicBezTo>
                    <a:pt x="11669" y="3807"/>
                    <a:pt x="11717" y="3798"/>
                    <a:pt x="11765" y="3783"/>
                  </a:cubicBezTo>
                  <a:close/>
                  <a:moveTo>
                    <a:pt x="9868" y="3118"/>
                  </a:moveTo>
                  <a:lnTo>
                    <a:pt x="9868" y="3118"/>
                  </a:lnTo>
                  <a:cubicBezTo>
                    <a:pt x="10044" y="3517"/>
                    <a:pt x="9826" y="3974"/>
                    <a:pt x="9407" y="4088"/>
                  </a:cubicBezTo>
                  <a:cubicBezTo>
                    <a:pt x="9232" y="3693"/>
                    <a:pt x="9449" y="3232"/>
                    <a:pt x="9868" y="3118"/>
                  </a:cubicBezTo>
                  <a:close/>
                  <a:moveTo>
                    <a:pt x="11199" y="3998"/>
                  </a:moveTo>
                  <a:cubicBezTo>
                    <a:pt x="11223" y="4022"/>
                    <a:pt x="11252" y="4046"/>
                    <a:pt x="11275" y="4074"/>
                  </a:cubicBezTo>
                  <a:cubicBezTo>
                    <a:pt x="11246" y="4083"/>
                    <a:pt x="11223" y="4092"/>
                    <a:pt x="11195" y="4107"/>
                  </a:cubicBezTo>
                  <a:cubicBezTo>
                    <a:pt x="11199" y="4068"/>
                    <a:pt x="11199" y="4035"/>
                    <a:pt x="11199" y="3998"/>
                  </a:cubicBezTo>
                  <a:close/>
                  <a:moveTo>
                    <a:pt x="12737" y="3668"/>
                  </a:moveTo>
                  <a:cubicBezTo>
                    <a:pt x="12881" y="3668"/>
                    <a:pt x="13026" y="3712"/>
                    <a:pt x="13152" y="3803"/>
                  </a:cubicBezTo>
                  <a:cubicBezTo>
                    <a:pt x="13024" y="4050"/>
                    <a:pt x="12775" y="4188"/>
                    <a:pt x="12519" y="4188"/>
                  </a:cubicBezTo>
                  <a:cubicBezTo>
                    <a:pt x="12377" y="4188"/>
                    <a:pt x="12233" y="4145"/>
                    <a:pt x="12107" y="4055"/>
                  </a:cubicBezTo>
                  <a:cubicBezTo>
                    <a:pt x="12235" y="3805"/>
                    <a:pt x="12483" y="3668"/>
                    <a:pt x="12737" y="3668"/>
                  </a:cubicBezTo>
                  <a:close/>
                  <a:moveTo>
                    <a:pt x="10728" y="3745"/>
                  </a:moveTo>
                  <a:lnTo>
                    <a:pt x="10728" y="3745"/>
                  </a:lnTo>
                  <a:cubicBezTo>
                    <a:pt x="10875" y="4154"/>
                    <a:pt x="10629" y="4601"/>
                    <a:pt x="10201" y="4687"/>
                  </a:cubicBezTo>
                  <a:cubicBezTo>
                    <a:pt x="10054" y="4278"/>
                    <a:pt x="10300" y="3836"/>
                    <a:pt x="10728" y="3745"/>
                  </a:cubicBezTo>
                  <a:close/>
                  <a:moveTo>
                    <a:pt x="11522" y="4445"/>
                  </a:moveTo>
                  <a:cubicBezTo>
                    <a:pt x="11689" y="4844"/>
                    <a:pt x="11461" y="5295"/>
                    <a:pt x="11037" y="5400"/>
                  </a:cubicBezTo>
                  <a:cubicBezTo>
                    <a:pt x="10871" y="5000"/>
                    <a:pt x="11103" y="4544"/>
                    <a:pt x="11522" y="4445"/>
                  </a:cubicBezTo>
                  <a:close/>
                  <a:moveTo>
                    <a:pt x="12382" y="5072"/>
                  </a:moveTo>
                  <a:lnTo>
                    <a:pt x="12382" y="5072"/>
                  </a:lnTo>
                  <a:cubicBezTo>
                    <a:pt x="12815" y="5119"/>
                    <a:pt x="13100" y="5538"/>
                    <a:pt x="12991" y="5961"/>
                  </a:cubicBezTo>
                  <a:cubicBezTo>
                    <a:pt x="12558" y="5913"/>
                    <a:pt x="12268" y="5490"/>
                    <a:pt x="12382" y="5072"/>
                  </a:cubicBezTo>
                  <a:close/>
                  <a:moveTo>
                    <a:pt x="3760" y="0"/>
                  </a:moveTo>
                  <a:cubicBezTo>
                    <a:pt x="3333" y="0"/>
                    <a:pt x="2986" y="380"/>
                    <a:pt x="2900" y="913"/>
                  </a:cubicBezTo>
                  <a:cubicBezTo>
                    <a:pt x="2800" y="865"/>
                    <a:pt x="2690" y="841"/>
                    <a:pt x="2576" y="841"/>
                  </a:cubicBezTo>
                  <a:cubicBezTo>
                    <a:pt x="1916" y="841"/>
                    <a:pt x="1479" y="1635"/>
                    <a:pt x="1602" y="2443"/>
                  </a:cubicBezTo>
                  <a:cubicBezTo>
                    <a:pt x="1510" y="2429"/>
                    <a:pt x="1419" y="2422"/>
                    <a:pt x="1328" y="2422"/>
                  </a:cubicBezTo>
                  <a:cubicBezTo>
                    <a:pt x="624" y="2422"/>
                    <a:pt x="1" y="2832"/>
                    <a:pt x="1" y="3423"/>
                  </a:cubicBezTo>
                  <a:cubicBezTo>
                    <a:pt x="1" y="4008"/>
                    <a:pt x="624" y="4418"/>
                    <a:pt x="1328" y="4418"/>
                  </a:cubicBezTo>
                  <a:cubicBezTo>
                    <a:pt x="1418" y="4418"/>
                    <a:pt x="1510" y="4411"/>
                    <a:pt x="1602" y="4397"/>
                  </a:cubicBezTo>
                  <a:lnTo>
                    <a:pt x="1602" y="4397"/>
                  </a:lnTo>
                  <a:cubicBezTo>
                    <a:pt x="1531" y="4849"/>
                    <a:pt x="1641" y="5338"/>
                    <a:pt x="1911" y="5661"/>
                  </a:cubicBezTo>
                  <a:cubicBezTo>
                    <a:pt x="1955" y="5712"/>
                    <a:pt x="2017" y="5739"/>
                    <a:pt x="2080" y="5739"/>
                  </a:cubicBezTo>
                  <a:cubicBezTo>
                    <a:pt x="2128" y="5739"/>
                    <a:pt x="2177" y="5723"/>
                    <a:pt x="2216" y="5689"/>
                  </a:cubicBezTo>
                  <a:cubicBezTo>
                    <a:pt x="2306" y="5614"/>
                    <a:pt x="2320" y="5476"/>
                    <a:pt x="2240" y="5386"/>
                  </a:cubicBezTo>
                  <a:cubicBezTo>
                    <a:pt x="2001" y="5101"/>
                    <a:pt x="1955" y="4620"/>
                    <a:pt x="2073" y="4254"/>
                  </a:cubicBezTo>
                  <a:cubicBezTo>
                    <a:pt x="2106" y="4160"/>
                    <a:pt x="2082" y="4059"/>
                    <a:pt x="2012" y="3988"/>
                  </a:cubicBezTo>
                  <a:cubicBezTo>
                    <a:pt x="1960" y="3936"/>
                    <a:pt x="1893" y="3909"/>
                    <a:pt x="1824" y="3909"/>
                  </a:cubicBezTo>
                  <a:cubicBezTo>
                    <a:pt x="1798" y="3909"/>
                    <a:pt x="1771" y="3913"/>
                    <a:pt x="1745" y="3921"/>
                  </a:cubicBezTo>
                  <a:cubicBezTo>
                    <a:pt x="1608" y="3967"/>
                    <a:pt x="1468" y="3987"/>
                    <a:pt x="1331" y="3987"/>
                  </a:cubicBezTo>
                  <a:cubicBezTo>
                    <a:pt x="854" y="3987"/>
                    <a:pt x="428" y="3737"/>
                    <a:pt x="428" y="3423"/>
                  </a:cubicBezTo>
                  <a:cubicBezTo>
                    <a:pt x="428" y="3108"/>
                    <a:pt x="856" y="2853"/>
                    <a:pt x="1335" y="2853"/>
                  </a:cubicBezTo>
                  <a:cubicBezTo>
                    <a:pt x="1471" y="2853"/>
                    <a:pt x="1610" y="2873"/>
                    <a:pt x="1745" y="2918"/>
                  </a:cubicBezTo>
                  <a:cubicBezTo>
                    <a:pt x="1773" y="2927"/>
                    <a:pt x="1800" y="2932"/>
                    <a:pt x="1827" y="2932"/>
                  </a:cubicBezTo>
                  <a:cubicBezTo>
                    <a:pt x="1997" y="2932"/>
                    <a:pt x="2134" y="2763"/>
                    <a:pt x="2073" y="2585"/>
                  </a:cubicBezTo>
                  <a:cubicBezTo>
                    <a:pt x="1874" y="1973"/>
                    <a:pt x="2173" y="1269"/>
                    <a:pt x="2576" y="1269"/>
                  </a:cubicBezTo>
                  <a:cubicBezTo>
                    <a:pt x="2971" y="1269"/>
                    <a:pt x="3289" y="1964"/>
                    <a:pt x="3081" y="2585"/>
                  </a:cubicBezTo>
                  <a:cubicBezTo>
                    <a:pt x="3023" y="2763"/>
                    <a:pt x="3161" y="2932"/>
                    <a:pt x="3332" y="2932"/>
                  </a:cubicBezTo>
                  <a:cubicBezTo>
                    <a:pt x="3358" y="2932"/>
                    <a:pt x="3386" y="2927"/>
                    <a:pt x="3414" y="2918"/>
                  </a:cubicBezTo>
                  <a:cubicBezTo>
                    <a:pt x="3547" y="2874"/>
                    <a:pt x="3686" y="2854"/>
                    <a:pt x="3821" y="2854"/>
                  </a:cubicBezTo>
                  <a:cubicBezTo>
                    <a:pt x="4294" y="2854"/>
                    <a:pt x="4726" y="3101"/>
                    <a:pt x="4726" y="3423"/>
                  </a:cubicBezTo>
                  <a:cubicBezTo>
                    <a:pt x="4726" y="3737"/>
                    <a:pt x="4300" y="3987"/>
                    <a:pt x="3825" y="3987"/>
                  </a:cubicBezTo>
                  <a:cubicBezTo>
                    <a:pt x="3689" y="3987"/>
                    <a:pt x="3549" y="3967"/>
                    <a:pt x="3414" y="3921"/>
                  </a:cubicBezTo>
                  <a:cubicBezTo>
                    <a:pt x="3386" y="3912"/>
                    <a:pt x="3359" y="3908"/>
                    <a:pt x="3332" y="3908"/>
                  </a:cubicBezTo>
                  <a:cubicBezTo>
                    <a:pt x="3161" y="3908"/>
                    <a:pt x="3023" y="4078"/>
                    <a:pt x="3081" y="4254"/>
                  </a:cubicBezTo>
                  <a:cubicBezTo>
                    <a:pt x="3204" y="4625"/>
                    <a:pt x="3152" y="5105"/>
                    <a:pt x="2914" y="5386"/>
                  </a:cubicBezTo>
                  <a:cubicBezTo>
                    <a:pt x="2839" y="5476"/>
                    <a:pt x="2852" y="5614"/>
                    <a:pt x="2943" y="5689"/>
                  </a:cubicBezTo>
                  <a:cubicBezTo>
                    <a:pt x="2982" y="5723"/>
                    <a:pt x="3029" y="5739"/>
                    <a:pt x="3077" y="5739"/>
                  </a:cubicBezTo>
                  <a:cubicBezTo>
                    <a:pt x="3139" y="5739"/>
                    <a:pt x="3201" y="5712"/>
                    <a:pt x="3247" y="5661"/>
                  </a:cubicBezTo>
                  <a:cubicBezTo>
                    <a:pt x="3523" y="5329"/>
                    <a:pt x="3622" y="4838"/>
                    <a:pt x="3556" y="4397"/>
                  </a:cubicBezTo>
                  <a:lnTo>
                    <a:pt x="3556" y="4397"/>
                  </a:lnTo>
                  <a:cubicBezTo>
                    <a:pt x="3649" y="4411"/>
                    <a:pt x="3740" y="4417"/>
                    <a:pt x="3831" y="4417"/>
                  </a:cubicBezTo>
                  <a:cubicBezTo>
                    <a:pt x="4544" y="4417"/>
                    <a:pt x="5158" y="4001"/>
                    <a:pt x="5158" y="3423"/>
                  </a:cubicBezTo>
                  <a:cubicBezTo>
                    <a:pt x="5158" y="3304"/>
                    <a:pt x="5129" y="3195"/>
                    <a:pt x="5081" y="3090"/>
                  </a:cubicBezTo>
                  <a:cubicBezTo>
                    <a:pt x="5776" y="2975"/>
                    <a:pt x="6118" y="2458"/>
                    <a:pt x="5952" y="1992"/>
                  </a:cubicBezTo>
                  <a:cubicBezTo>
                    <a:pt x="5990" y="1986"/>
                    <a:pt x="6023" y="1986"/>
                    <a:pt x="6061" y="1986"/>
                  </a:cubicBezTo>
                  <a:cubicBezTo>
                    <a:pt x="5994" y="2465"/>
                    <a:pt x="6469" y="2847"/>
                    <a:pt x="7064" y="2847"/>
                  </a:cubicBezTo>
                  <a:cubicBezTo>
                    <a:pt x="7102" y="2847"/>
                    <a:pt x="7140" y="2845"/>
                    <a:pt x="7178" y="2842"/>
                  </a:cubicBezTo>
                  <a:lnTo>
                    <a:pt x="7178" y="2842"/>
                  </a:lnTo>
                  <a:cubicBezTo>
                    <a:pt x="7126" y="3441"/>
                    <a:pt x="7472" y="3965"/>
                    <a:pt x="7938" y="3965"/>
                  </a:cubicBezTo>
                  <a:cubicBezTo>
                    <a:pt x="8409" y="3965"/>
                    <a:pt x="8756" y="3441"/>
                    <a:pt x="8703" y="2842"/>
                  </a:cubicBezTo>
                  <a:lnTo>
                    <a:pt x="8703" y="2842"/>
                  </a:lnTo>
                  <a:cubicBezTo>
                    <a:pt x="8742" y="2845"/>
                    <a:pt x="8781" y="2847"/>
                    <a:pt x="8820" y="2847"/>
                  </a:cubicBezTo>
                  <a:cubicBezTo>
                    <a:pt x="9016" y="2847"/>
                    <a:pt x="9213" y="2806"/>
                    <a:pt x="9383" y="2714"/>
                  </a:cubicBezTo>
                  <a:cubicBezTo>
                    <a:pt x="9436" y="2743"/>
                    <a:pt x="9484" y="2767"/>
                    <a:pt x="9535" y="2791"/>
                  </a:cubicBezTo>
                  <a:cubicBezTo>
                    <a:pt x="8960" y="3085"/>
                    <a:pt x="8751" y="3789"/>
                    <a:pt x="9056" y="4344"/>
                  </a:cubicBezTo>
                  <a:cubicBezTo>
                    <a:pt x="9111" y="4449"/>
                    <a:pt x="9207" y="4528"/>
                    <a:pt x="9362" y="4528"/>
                  </a:cubicBezTo>
                  <a:cubicBezTo>
                    <a:pt x="9460" y="4528"/>
                    <a:pt x="9581" y="4496"/>
                    <a:pt x="9730" y="4421"/>
                  </a:cubicBezTo>
                  <a:lnTo>
                    <a:pt x="9730" y="4421"/>
                  </a:lnTo>
                  <a:cubicBezTo>
                    <a:pt x="9725" y="4592"/>
                    <a:pt x="9759" y="4763"/>
                    <a:pt x="9835" y="4919"/>
                  </a:cubicBezTo>
                  <a:cubicBezTo>
                    <a:pt x="9888" y="5035"/>
                    <a:pt x="9994" y="5124"/>
                    <a:pt x="10169" y="5124"/>
                  </a:cubicBezTo>
                  <a:cubicBezTo>
                    <a:pt x="10273" y="5124"/>
                    <a:pt x="10403" y="5092"/>
                    <a:pt x="10562" y="5015"/>
                  </a:cubicBezTo>
                  <a:lnTo>
                    <a:pt x="10562" y="5015"/>
                  </a:lnTo>
                  <a:cubicBezTo>
                    <a:pt x="10526" y="5351"/>
                    <a:pt x="10647" y="5842"/>
                    <a:pt x="10985" y="5842"/>
                  </a:cubicBezTo>
                  <a:cubicBezTo>
                    <a:pt x="11005" y="5842"/>
                    <a:pt x="11025" y="5840"/>
                    <a:pt x="11046" y="5836"/>
                  </a:cubicBezTo>
                  <a:cubicBezTo>
                    <a:pt x="11446" y="5775"/>
                    <a:pt x="11794" y="5500"/>
                    <a:pt x="11936" y="5105"/>
                  </a:cubicBezTo>
                  <a:lnTo>
                    <a:pt x="11936" y="5105"/>
                  </a:lnTo>
                  <a:cubicBezTo>
                    <a:pt x="11845" y="5808"/>
                    <a:pt x="12406" y="6393"/>
                    <a:pt x="13048" y="6393"/>
                  </a:cubicBezTo>
                  <a:cubicBezTo>
                    <a:pt x="13196" y="6393"/>
                    <a:pt x="13328" y="6298"/>
                    <a:pt x="13380" y="6156"/>
                  </a:cubicBezTo>
                  <a:cubicBezTo>
                    <a:pt x="13637" y="5428"/>
                    <a:pt x="13110" y="4658"/>
                    <a:pt x="12335" y="4639"/>
                  </a:cubicBezTo>
                  <a:cubicBezTo>
                    <a:pt x="12325" y="4625"/>
                    <a:pt x="12316" y="4610"/>
                    <a:pt x="12301" y="4596"/>
                  </a:cubicBezTo>
                  <a:lnTo>
                    <a:pt x="12301" y="4596"/>
                  </a:lnTo>
                  <a:cubicBezTo>
                    <a:pt x="12375" y="4611"/>
                    <a:pt x="12448" y="4617"/>
                    <a:pt x="12520" y="4617"/>
                  </a:cubicBezTo>
                  <a:cubicBezTo>
                    <a:pt x="12984" y="4617"/>
                    <a:pt x="13398" y="4336"/>
                    <a:pt x="13571" y="3917"/>
                  </a:cubicBezTo>
                  <a:cubicBezTo>
                    <a:pt x="13633" y="3774"/>
                    <a:pt x="13595" y="3612"/>
                    <a:pt x="13476" y="3513"/>
                  </a:cubicBezTo>
                  <a:cubicBezTo>
                    <a:pt x="13268" y="3334"/>
                    <a:pt x="13004" y="3238"/>
                    <a:pt x="12736" y="3238"/>
                  </a:cubicBezTo>
                  <a:cubicBezTo>
                    <a:pt x="12648" y="3238"/>
                    <a:pt x="12560" y="3249"/>
                    <a:pt x="12472" y="3270"/>
                  </a:cubicBezTo>
                  <a:lnTo>
                    <a:pt x="12463" y="3270"/>
                  </a:lnTo>
                  <a:cubicBezTo>
                    <a:pt x="12544" y="3142"/>
                    <a:pt x="12597" y="2999"/>
                    <a:pt x="12621" y="2848"/>
                  </a:cubicBezTo>
                  <a:cubicBezTo>
                    <a:pt x="12643" y="2695"/>
                    <a:pt x="12564" y="2548"/>
                    <a:pt x="12426" y="2477"/>
                  </a:cubicBezTo>
                  <a:cubicBezTo>
                    <a:pt x="12269" y="2400"/>
                    <a:pt x="12097" y="2361"/>
                    <a:pt x="11925" y="2361"/>
                  </a:cubicBezTo>
                  <a:cubicBezTo>
                    <a:pt x="11798" y="2361"/>
                    <a:pt x="11671" y="2382"/>
                    <a:pt x="11551" y="2425"/>
                  </a:cubicBezTo>
                  <a:cubicBezTo>
                    <a:pt x="11608" y="2291"/>
                    <a:pt x="11641" y="2148"/>
                    <a:pt x="11645" y="2001"/>
                  </a:cubicBezTo>
                  <a:cubicBezTo>
                    <a:pt x="11651" y="1844"/>
                    <a:pt x="11560" y="1707"/>
                    <a:pt x="11417" y="1655"/>
                  </a:cubicBezTo>
                  <a:cubicBezTo>
                    <a:pt x="11290" y="1609"/>
                    <a:pt x="11160" y="1587"/>
                    <a:pt x="11032" y="1587"/>
                  </a:cubicBezTo>
                  <a:cubicBezTo>
                    <a:pt x="10508" y="1587"/>
                    <a:pt x="10021" y="1951"/>
                    <a:pt x="9911" y="2506"/>
                  </a:cubicBezTo>
                  <a:cubicBezTo>
                    <a:pt x="9849" y="2471"/>
                    <a:pt x="9792" y="2438"/>
                    <a:pt x="9730" y="2410"/>
                  </a:cubicBezTo>
                  <a:cubicBezTo>
                    <a:pt x="10037" y="1906"/>
                    <a:pt x="9579" y="1307"/>
                    <a:pt x="8830" y="1307"/>
                  </a:cubicBezTo>
                  <a:cubicBezTo>
                    <a:pt x="8788" y="1307"/>
                    <a:pt x="8746" y="1309"/>
                    <a:pt x="8703" y="1312"/>
                  </a:cubicBezTo>
                  <a:cubicBezTo>
                    <a:pt x="8756" y="718"/>
                    <a:pt x="8414" y="190"/>
                    <a:pt x="7938" y="190"/>
                  </a:cubicBezTo>
                  <a:cubicBezTo>
                    <a:pt x="7472" y="190"/>
                    <a:pt x="7126" y="713"/>
                    <a:pt x="7178" y="1312"/>
                  </a:cubicBezTo>
                  <a:cubicBezTo>
                    <a:pt x="7142" y="1309"/>
                    <a:pt x="7106" y="1308"/>
                    <a:pt x="7069" y="1308"/>
                  </a:cubicBezTo>
                  <a:cubicBezTo>
                    <a:pt x="6798" y="1308"/>
                    <a:pt x="6519" y="1388"/>
                    <a:pt x="6312" y="1559"/>
                  </a:cubicBezTo>
                  <a:cubicBezTo>
                    <a:pt x="6251" y="1557"/>
                    <a:pt x="6190" y="1557"/>
                    <a:pt x="6129" y="1557"/>
                  </a:cubicBezTo>
                  <a:cubicBezTo>
                    <a:pt x="5957" y="1557"/>
                    <a:pt x="5785" y="1561"/>
                    <a:pt x="5610" y="1569"/>
                  </a:cubicBezTo>
                  <a:cubicBezTo>
                    <a:pt x="5388" y="1416"/>
                    <a:pt x="5106" y="1346"/>
                    <a:pt x="4834" y="1346"/>
                  </a:cubicBezTo>
                  <a:cubicBezTo>
                    <a:pt x="4767" y="1346"/>
                    <a:pt x="4700" y="1351"/>
                    <a:pt x="4635" y="1359"/>
                  </a:cubicBezTo>
                  <a:cubicBezTo>
                    <a:pt x="4721" y="652"/>
                    <a:pt x="4326" y="0"/>
                    <a:pt x="3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42" name="Google Shape;6142;p61"/>
            <p:cNvSpPr/>
            <p:nvPr/>
          </p:nvSpPr>
          <p:spPr>
            <a:xfrm>
              <a:off x="1029713" y="3443975"/>
              <a:ext cx="335000" cy="159850"/>
            </a:xfrm>
            <a:custGeom>
              <a:avLst/>
              <a:gdLst/>
              <a:ahLst/>
              <a:cxnLst/>
              <a:rect l="l" t="t" r="r" b="b"/>
              <a:pathLst>
                <a:path w="13400" h="6394" extrusionOk="0">
                  <a:moveTo>
                    <a:pt x="647" y="433"/>
                  </a:moveTo>
                  <a:lnTo>
                    <a:pt x="647" y="433"/>
                  </a:lnTo>
                  <a:cubicBezTo>
                    <a:pt x="1075" y="481"/>
                    <a:pt x="1365" y="904"/>
                    <a:pt x="1255" y="1321"/>
                  </a:cubicBezTo>
                  <a:cubicBezTo>
                    <a:pt x="823" y="1275"/>
                    <a:pt x="533" y="856"/>
                    <a:pt x="647" y="433"/>
                  </a:cubicBezTo>
                  <a:close/>
                  <a:moveTo>
                    <a:pt x="2601" y="994"/>
                  </a:moveTo>
                  <a:cubicBezTo>
                    <a:pt x="2762" y="1393"/>
                    <a:pt x="2534" y="1850"/>
                    <a:pt x="2111" y="1949"/>
                  </a:cubicBezTo>
                  <a:cubicBezTo>
                    <a:pt x="1945" y="1549"/>
                    <a:pt x="2178" y="1098"/>
                    <a:pt x="2601" y="994"/>
                  </a:cubicBezTo>
                  <a:close/>
                  <a:moveTo>
                    <a:pt x="2444" y="2286"/>
                  </a:moveTo>
                  <a:lnTo>
                    <a:pt x="2444" y="2286"/>
                  </a:lnTo>
                  <a:cubicBezTo>
                    <a:pt x="2439" y="2324"/>
                    <a:pt x="2435" y="2358"/>
                    <a:pt x="2435" y="2396"/>
                  </a:cubicBezTo>
                  <a:cubicBezTo>
                    <a:pt x="2411" y="2372"/>
                    <a:pt x="2387" y="2348"/>
                    <a:pt x="2358" y="2319"/>
                  </a:cubicBezTo>
                  <a:cubicBezTo>
                    <a:pt x="2387" y="2310"/>
                    <a:pt x="2415" y="2301"/>
                    <a:pt x="2444" y="2286"/>
                  </a:cubicBezTo>
                  <a:close/>
                  <a:moveTo>
                    <a:pt x="1931" y="2501"/>
                  </a:moveTo>
                  <a:cubicBezTo>
                    <a:pt x="1959" y="2529"/>
                    <a:pt x="1983" y="2552"/>
                    <a:pt x="2012" y="2581"/>
                  </a:cubicBezTo>
                  <a:cubicBezTo>
                    <a:pt x="1964" y="2586"/>
                    <a:pt x="1917" y="2596"/>
                    <a:pt x="1873" y="2609"/>
                  </a:cubicBezTo>
                  <a:cubicBezTo>
                    <a:pt x="1893" y="2572"/>
                    <a:pt x="1911" y="2539"/>
                    <a:pt x="1931" y="2501"/>
                  </a:cubicBezTo>
                  <a:close/>
                  <a:moveTo>
                    <a:pt x="3433" y="1707"/>
                  </a:moveTo>
                  <a:cubicBezTo>
                    <a:pt x="3585" y="2115"/>
                    <a:pt x="3333" y="2558"/>
                    <a:pt x="2909" y="2648"/>
                  </a:cubicBezTo>
                  <a:cubicBezTo>
                    <a:pt x="2758" y="2238"/>
                    <a:pt x="3010" y="1792"/>
                    <a:pt x="3433" y="1707"/>
                  </a:cubicBezTo>
                  <a:close/>
                  <a:moveTo>
                    <a:pt x="1119" y="2206"/>
                  </a:moveTo>
                  <a:cubicBezTo>
                    <a:pt x="1261" y="2206"/>
                    <a:pt x="1406" y="2249"/>
                    <a:pt x="1531" y="2339"/>
                  </a:cubicBezTo>
                  <a:cubicBezTo>
                    <a:pt x="1404" y="2588"/>
                    <a:pt x="1155" y="2725"/>
                    <a:pt x="901" y="2725"/>
                  </a:cubicBezTo>
                  <a:cubicBezTo>
                    <a:pt x="757" y="2725"/>
                    <a:pt x="612" y="2682"/>
                    <a:pt x="485" y="2591"/>
                  </a:cubicBezTo>
                  <a:cubicBezTo>
                    <a:pt x="613" y="2343"/>
                    <a:pt x="863" y="2206"/>
                    <a:pt x="1119" y="2206"/>
                  </a:cubicBezTo>
                  <a:close/>
                  <a:moveTo>
                    <a:pt x="3275" y="2971"/>
                  </a:moveTo>
                  <a:cubicBezTo>
                    <a:pt x="3275" y="3014"/>
                    <a:pt x="3280" y="3056"/>
                    <a:pt x="3286" y="3104"/>
                  </a:cubicBezTo>
                  <a:cubicBezTo>
                    <a:pt x="3242" y="3076"/>
                    <a:pt x="3205" y="3047"/>
                    <a:pt x="3166" y="3019"/>
                  </a:cubicBezTo>
                  <a:cubicBezTo>
                    <a:pt x="3205" y="3004"/>
                    <a:pt x="3242" y="2986"/>
                    <a:pt x="3275" y="2971"/>
                  </a:cubicBezTo>
                  <a:close/>
                  <a:moveTo>
                    <a:pt x="4231" y="2306"/>
                  </a:moveTo>
                  <a:cubicBezTo>
                    <a:pt x="4407" y="2700"/>
                    <a:pt x="4188" y="3161"/>
                    <a:pt x="3765" y="3275"/>
                  </a:cubicBezTo>
                  <a:cubicBezTo>
                    <a:pt x="3594" y="2876"/>
                    <a:pt x="3813" y="2420"/>
                    <a:pt x="4231" y="2306"/>
                  </a:cubicBezTo>
                  <a:close/>
                  <a:moveTo>
                    <a:pt x="2791" y="3271"/>
                  </a:moveTo>
                  <a:cubicBezTo>
                    <a:pt x="2810" y="3289"/>
                    <a:pt x="2834" y="3309"/>
                    <a:pt x="2858" y="3322"/>
                  </a:cubicBezTo>
                  <a:cubicBezTo>
                    <a:pt x="2824" y="3332"/>
                    <a:pt x="2791" y="3342"/>
                    <a:pt x="2758" y="3356"/>
                  </a:cubicBezTo>
                  <a:cubicBezTo>
                    <a:pt x="2767" y="3328"/>
                    <a:pt x="2777" y="3299"/>
                    <a:pt x="2791" y="3271"/>
                  </a:cubicBezTo>
                  <a:close/>
                  <a:moveTo>
                    <a:pt x="2143" y="3005"/>
                  </a:moveTo>
                  <a:cubicBezTo>
                    <a:pt x="2231" y="3005"/>
                    <a:pt x="2320" y="3022"/>
                    <a:pt x="2406" y="3056"/>
                  </a:cubicBezTo>
                  <a:cubicBezTo>
                    <a:pt x="2327" y="3390"/>
                    <a:pt x="2030" y="3605"/>
                    <a:pt x="1710" y="3605"/>
                  </a:cubicBezTo>
                  <a:cubicBezTo>
                    <a:pt x="1624" y="3605"/>
                    <a:pt x="1536" y="3589"/>
                    <a:pt x="1450" y="3556"/>
                  </a:cubicBezTo>
                  <a:cubicBezTo>
                    <a:pt x="1529" y="3224"/>
                    <a:pt x="1825" y="3005"/>
                    <a:pt x="2143" y="3005"/>
                  </a:cubicBezTo>
                  <a:close/>
                  <a:moveTo>
                    <a:pt x="5695" y="2861"/>
                  </a:moveTo>
                  <a:cubicBezTo>
                    <a:pt x="5919" y="2861"/>
                    <a:pt x="6127" y="3294"/>
                    <a:pt x="5989" y="3708"/>
                  </a:cubicBezTo>
                  <a:cubicBezTo>
                    <a:pt x="5985" y="3727"/>
                    <a:pt x="5980" y="3745"/>
                    <a:pt x="5980" y="3765"/>
                  </a:cubicBezTo>
                  <a:cubicBezTo>
                    <a:pt x="5891" y="3719"/>
                    <a:pt x="5792" y="3695"/>
                    <a:pt x="5693" y="3695"/>
                  </a:cubicBezTo>
                  <a:cubicBezTo>
                    <a:pt x="5596" y="3695"/>
                    <a:pt x="5499" y="3718"/>
                    <a:pt x="5410" y="3765"/>
                  </a:cubicBezTo>
                  <a:cubicBezTo>
                    <a:pt x="5410" y="3745"/>
                    <a:pt x="5405" y="3727"/>
                    <a:pt x="5401" y="3708"/>
                  </a:cubicBezTo>
                  <a:cubicBezTo>
                    <a:pt x="5263" y="3294"/>
                    <a:pt x="5471" y="2861"/>
                    <a:pt x="5695" y="2861"/>
                  </a:cubicBezTo>
                  <a:close/>
                  <a:moveTo>
                    <a:pt x="3127" y="3720"/>
                  </a:moveTo>
                  <a:cubicBezTo>
                    <a:pt x="3189" y="3720"/>
                    <a:pt x="3251" y="3728"/>
                    <a:pt x="3314" y="3745"/>
                  </a:cubicBezTo>
                  <a:cubicBezTo>
                    <a:pt x="3270" y="4113"/>
                    <a:pt x="2957" y="4374"/>
                    <a:pt x="2607" y="4374"/>
                  </a:cubicBezTo>
                  <a:cubicBezTo>
                    <a:pt x="2546" y="4374"/>
                    <a:pt x="2483" y="4366"/>
                    <a:pt x="2420" y="4349"/>
                  </a:cubicBezTo>
                  <a:cubicBezTo>
                    <a:pt x="2465" y="3981"/>
                    <a:pt x="2777" y="3720"/>
                    <a:pt x="3127" y="3720"/>
                  </a:cubicBezTo>
                  <a:close/>
                  <a:moveTo>
                    <a:pt x="10049" y="3955"/>
                  </a:moveTo>
                  <a:cubicBezTo>
                    <a:pt x="10058" y="3964"/>
                    <a:pt x="10067" y="3969"/>
                    <a:pt x="10078" y="3978"/>
                  </a:cubicBezTo>
                  <a:cubicBezTo>
                    <a:pt x="10058" y="4102"/>
                    <a:pt x="10054" y="4230"/>
                    <a:pt x="10063" y="4359"/>
                  </a:cubicBezTo>
                  <a:cubicBezTo>
                    <a:pt x="10008" y="4414"/>
                    <a:pt x="9941" y="4438"/>
                    <a:pt x="9874" y="4438"/>
                  </a:cubicBezTo>
                  <a:cubicBezTo>
                    <a:pt x="9733" y="4438"/>
                    <a:pt x="9597" y="4328"/>
                    <a:pt x="9597" y="4164"/>
                  </a:cubicBezTo>
                  <a:cubicBezTo>
                    <a:pt x="9597" y="4088"/>
                    <a:pt x="9631" y="4017"/>
                    <a:pt x="9688" y="3964"/>
                  </a:cubicBezTo>
                  <a:cubicBezTo>
                    <a:pt x="9731" y="3968"/>
                    <a:pt x="9775" y="3969"/>
                    <a:pt x="9818" y="3969"/>
                  </a:cubicBezTo>
                  <a:cubicBezTo>
                    <a:pt x="9898" y="3969"/>
                    <a:pt x="9976" y="3964"/>
                    <a:pt x="10049" y="3955"/>
                  </a:cubicBezTo>
                  <a:close/>
                  <a:moveTo>
                    <a:pt x="5695" y="4126"/>
                  </a:moveTo>
                  <a:cubicBezTo>
                    <a:pt x="5800" y="4126"/>
                    <a:pt x="5885" y="4212"/>
                    <a:pt x="5885" y="4316"/>
                  </a:cubicBezTo>
                  <a:cubicBezTo>
                    <a:pt x="5885" y="4421"/>
                    <a:pt x="5800" y="4506"/>
                    <a:pt x="5695" y="4506"/>
                  </a:cubicBezTo>
                  <a:cubicBezTo>
                    <a:pt x="5590" y="4506"/>
                    <a:pt x="5504" y="4421"/>
                    <a:pt x="5504" y="4316"/>
                  </a:cubicBezTo>
                  <a:cubicBezTo>
                    <a:pt x="5504" y="4212"/>
                    <a:pt x="5590" y="4126"/>
                    <a:pt x="5695" y="4126"/>
                  </a:cubicBezTo>
                  <a:close/>
                  <a:moveTo>
                    <a:pt x="8818" y="3713"/>
                  </a:moveTo>
                  <a:cubicBezTo>
                    <a:pt x="8851" y="3713"/>
                    <a:pt x="8884" y="3714"/>
                    <a:pt x="8918" y="3717"/>
                  </a:cubicBezTo>
                  <a:cubicBezTo>
                    <a:pt x="9012" y="3778"/>
                    <a:pt x="9117" y="3836"/>
                    <a:pt x="9231" y="3874"/>
                  </a:cubicBezTo>
                  <a:cubicBezTo>
                    <a:pt x="9132" y="4102"/>
                    <a:pt x="9155" y="4359"/>
                    <a:pt x="9288" y="4559"/>
                  </a:cubicBezTo>
                  <a:cubicBezTo>
                    <a:pt x="9267" y="4554"/>
                    <a:pt x="9246" y="4552"/>
                    <a:pt x="9226" y="4552"/>
                  </a:cubicBezTo>
                  <a:cubicBezTo>
                    <a:pt x="9202" y="4552"/>
                    <a:pt x="9179" y="4555"/>
                    <a:pt x="9155" y="4563"/>
                  </a:cubicBezTo>
                  <a:cubicBezTo>
                    <a:pt x="9042" y="4601"/>
                    <a:pt x="8926" y="4618"/>
                    <a:pt x="8812" y="4618"/>
                  </a:cubicBezTo>
                  <a:cubicBezTo>
                    <a:pt x="8422" y="4618"/>
                    <a:pt x="8071" y="4418"/>
                    <a:pt x="8071" y="4164"/>
                  </a:cubicBezTo>
                  <a:cubicBezTo>
                    <a:pt x="8071" y="3918"/>
                    <a:pt x="8417" y="3713"/>
                    <a:pt x="8818" y="3713"/>
                  </a:cubicBezTo>
                  <a:close/>
                  <a:moveTo>
                    <a:pt x="6577" y="3977"/>
                  </a:moveTo>
                  <a:cubicBezTo>
                    <a:pt x="6961" y="3977"/>
                    <a:pt x="7282" y="4226"/>
                    <a:pt x="7097" y="4454"/>
                  </a:cubicBezTo>
                  <a:cubicBezTo>
                    <a:pt x="6996" y="4575"/>
                    <a:pt x="6790" y="4653"/>
                    <a:pt x="6572" y="4653"/>
                  </a:cubicBezTo>
                  <a:cubicBezTo>
                    <a:pt x="6482" y="4653"/>
                    <a:pt x="6390" y="4640"/>
                    <a:pt x="6303" y="4611"/>
                  </a:cubicBezTo>
                  <a:cubicBezTo>
                    <a:pt x="6285" y="4606"/>
                    <a:pt x="6265" y="4601"/>
                    <a:pt x="6246" y="4601"/>
                  </a:cubicBezTo>
                  <a:cubicBezTo>
                    <a:pt x="6337" y="4425"/>
                    <a:pt x="6342" y="4212"/>
                    <a:pt x="6246" y="4031"/>
                  </a:cubicBezTo>
                  <a:cubicBezTo>
                    <a:pt x="6265" y="4031"/>
                    <a:pt x="6285" y="4026"/>
                    <a:pt x="6303" y="4021"/>
                  </a:cubicBezTo>
                  <a:cubicBezTo>
                    <a:pt x="6394" y="3991"/>
                    <a:pt x="6487" y="3977"/>
                    <a:pt x="6577" y="3977"/>
                  </a:cubicBezTo>
                  <a:close/>
                  <a:moveTo>
                    <a:pt x="4814" y="3977"/>
                  </a:moveTo>
                  <a:cubicBezTo>
                    <a:pt x="4903" y="3977"/>
                    <a:pt x="4996" y="3991"/>
                    <a:pt x="5087" y="4021"/>
                  </a:cubicBezTo>
                  <a:cubicBezTo>
                    <a:pt x="5105" y="4026"/>
                    <a:pt x="5125" y="4031"/>
                    <a:pt x="5144" y="4031"/>
                  </a:cubicBezTo>
                  <a:cubicBezTo>
                    <a:pt x="5054" y="4212"/>
                    <a:pt x="5054" y="4421"/>
                    <a:pt x="5144" y="4601"/>
                  </a:cubicBezTo>
                  <a:cubicBezTo>
                    <a:pt x="5125" y="4601"/>
                    <a:pt x="5105" y="4606"/>
                    <a:pt x="5087" y="4611"/>
                  </a:cubicBezTo>
                  <a:cubicBezTo>
                    <a:pt x="4995" y="4642"/>
                    <a:pt x="4903" y="4655"/>
                    <a:pt x="4814" y="4655"/>
                  </a:cubicBezTo>
                  <a:cubicBezTo>
                    <a:pt x="4503" y="4655"/>
                    <a:pt x="4241" y="4490"/>
                    <a:pt x="4241" y="4316"/>
                  </a:cubicBezTo>
                  <a:cubicBezTo>
                    <a:pt x="4241" y="4142"/>
                    <a:pt x="4504" y="3977"/>
                    <a:pt x="4814" y="3977"/>
                  </a:cubicBezTo>
                  <a:close/>
                  <a:moveTo>
                    <a:pt x="5980" y="4868"/>
                  </a:moveTo>
                  <a:cubicBezTo>
                    <a:pt x="5985" y="4939"/>
                    <a:pt x="6033" y="5010"/>
                    <a:pt x="6033" y="5195"/>
                  </a:cubicBezTo>
                  <a:cubicBezTo>
                    <a:pt x="6033" y="5538"/>
                    <a:pt x="5857" y="5770"/>
                    <a:pt x="5695" y="5770"/>
                  </a:cubicBezTo>
                  <a:cubicBezTo>
                    <a:pt x="5533" y="5770"/>
                    <a:pt x="5357" y="5538"/>
                    <a:pt x="5357" y="5195"/>
                  </a:cubicBezTo>
                  <a:cubicBezTo>
                    <a:pt x="5357" y="5005"/>
                    <a:pt x="5405" y="4939"/>
                    <a:pt x="5410" y="4868"/>
                  </a:cubicBezTo>
                  <a:cubicBezTo>
                    <a:pt x="5499" y="4914"/>
                    <a:pt x="5598" y="4937"/>
                    <a:pt x="5697" y="4937"/>
                  </a:cubicBezTo>
                  <a:cubicBezTo>
                    <a:pt x="5794" y="4937"/>
                    <a:pt x="5891" y="4915"/>
                    <a:pt x="5980" y="4868"/>
                  </a:cubicBezTo>
                  <a:close/>
                  <a:moveTo>
                    <a:pt x="9483" y="4748"/>
                  </a:moveTo>
                  <a:lnTo>
                    <a:pt x="9483" y="4748"/>
                  </a:lnTo>
                  <a:cubicBezTo>
                    <a:pt x="9604" y="4829"/>
                    <a:pt x="9742" y="4869"/>
                    <a:pt x="9879" y="4869"/>
                  </a:cubicBezTo>
                  <a:cubicBezTo>
                    <a:pt x="9975" y="4869"/>
                    <a:pt x="10070" y="4850"/>
                    <a:pt x="10159" y="4811"/>
                  </a:cubicBezTo>
                  <a:cubicBezTo>
                    <a:pt x="10201" y="4925"/>
                    <a:pt x="10258" y="5033"/>
                    <a:pt x="10320" y="5125"/>
                  </a:cubicBezTo>
                  <a:cubicBezTo>
                    <a:pt x="10324" y="5162"/>
                    <a:pt x="10324" y="5195"/>
                    <a:pt x="10324" y="5228"/>
                  </a:cubicBezTo>
                  <a:cubicBezTo>
                    <a:pt x="10324" y="5628"/>
                    <a:pt x="10120" y="5965"/>
                    <a:pt x="9874" y="5965"/>
                  </a:cubicBezTo>
                  <a:cubicBezTo>
                    <a:pt x="9631" y="5965"/>
                    <a:pt x="9422" y="5628"/>
                    <a:pt x="9422" y="5228"/>
                  </a:cubicBezTo>
                  <a:cubicBezTo>
                    <a:pt x="9422" y="5105"/>
                    <a:pt x="9440" y="4991"/>
                    <a:pt x="9474" y="4886"/>
                  </a:cubicBezTo>
                  <a:cubicBezTo>
                    <a:pt x="9488" y="4839"/>
                    <a:pt x="9493" y="4791"/>
                    <a:pt x="9483" y="4748"/>
                  </a:cubicBezTo>
                  <a:close/>
                  <a:moveTo>
                    <a:pt x="589" y="0"/>
                  </a:moveTo>
                  <a:cubicBezTo>
                    <a:pt x="441" y="0"/>
                    <a:pt x="308" y="94"/>
                    <a:pt x="257" y="238"/>
                  </a:cubicBezTo>
                  <a:cubicBezTo>
                    <a:pt x="0" y="965"/>
                    <a:pt x="529" y="1731"/>
                    <a:pt x="1299" y="1754"/>
                  </a:cubicBezTo>
                  <a:cubicBezTo>
                    <a:pt x="1312" y="1769"/>
                    <a:pt x="1323" y="1782"/>
                    <a:pt x="1332" y="1797"/>
                  </a:cubicBezTo>
                  <a:cubicBezTo>
                    <a:pt x="1259" y="1784"/>
                    <a:pt x="1184" y="1777"/>
                    <a:pt x="1109" y="1777"/>
                  </a:cubicBezTo>
                  <a:cubicBezTo>
                    <a:pt x="1022" y="1777"/>
                    <a:pt x="936" y="1786"/>
                    <a:pt x="851" y="1806"/>
                  </a:cubicBezTo>
                  <a:cubicBezTo>
                    <a:pt x="495" y="1892"/>
                    <a:pt x="200" y="2144"/>
                    <a:pt x="63" y="2477"/>
                  </a:cubicBezTo>
                  <a:cubicBezTo>
                    <a:pt x="6" y="2620"/>
                    <a:pt x="44" y="2780"/>
                    <a:pt x="158" y="2881"/>
                  </a:cubicBezTo>
                  <a:cubicBezTo>
                    <a:pt x="367" y="3061"/>
                    <a:pt x="634" y="3157"/>
                    <a:pt x="899" y="3157"/>
                  </a:cubicBezTo>
                  <a:cubicBezTo>
                    <a:pt x="989" y="3157"/>
                    <a:pt x="1080" y="3142"/>
                    <a:pt x="1165" y="3123"/>
                  </a:cubicBezTo>
                  <a:lnTo>
                    <a:pt x="1170" y="3123"/>
                  </a:lnTo>
                  <a:cubicBezTo>
                    <a:pt x="1094" y="3251"/>
                    <a:pt x="1037" y="3394"/>
                    <a:pt x="1018" y="3546"/>
                  </a:cubicBezTo>
                  <a:cubicBezTo>
                    <a:pt x="994" y="3699"/>
                    <a:pt x="1070" y="3846"/>
                    <a:pt x="1208" y="3917"/>
                  </a:cubicBezTo>
                  <a:cubicBezTo>
                    <a:pt x="1369" y="3993"/>
                    <a:pt x="1540" y="4031"/>
                    <a:pt x="1717" y="4031"/>
                  </a:cubicBezTo>
                  <a:cubicBezTo>
                    <a:pt x="1840" y="4031"/>
                    <a:pt x="1964" y="4012"/>
                    <a:pt x="2088" y="3969"/>
                  </a:cubicBezTo>
                  <a:lnTo>
                    <a:pt x="2088" y="3969"/>
                  </a:lnTo>
                  <a:cubicBezTo>
                    <a:pt x="2025" y="4102"/>
                    <a:pt x="1992" y="4245"/>
                    <a:pt x="1988" y="4392"/>
                  </a:cubicBezTo>
                  <a:cubicBezTo>
                    <a:pt x="1983" y="4548"/>
                    <a:pt x="2078" y="4687"/>
                    <a:pt x="2220" y="4739"/>
                  </a:cubicBezTo>
                  <a:cubicBezTo>
                    <a:pt x="2348" y="4785"/>
                    <a:pt x="2477" y="4806"/>
                    <a:pt x="2605" y="4806"/>
                  </a:cubicBezTo>
                  <a:cubicBezTo>
                    <a:pt x="3129" y="4806"/>
                    <a:pt x="3613" y="4442"/>
                    <a:pt x="3727" y="3888"/>
                  </a:cubicBezTo>
                  <a:cubicBezTo>
                    <a:pt x="3784" y="3921"/>
                    <a:pt x="3846" y="3955"/>
                    <a:pt x="3903" y="3984"/>
                  </a:cubicBezTo>
                  <a:cubicBezTo>
                    <a:pt x="3841" y="4083"/>
                    <a:pt x="3808" y="4197"/>
                    <a:pt x="3808" y="4316"/>
                  </a:cubicBezTo>
                  <a:cubicBezTo>
                    <a:pt x="3808" y="4757"/>
                    <a:pt x="4267" y="5086"/>
                    <a:pt x="4818" y="5086"/>
                  </a:cubicBezTo>
                  <a:cubicBezTo>
                    <a:pt x="4855" y="5086"/>
                    <a:pt x="4892" y="5084"/>
                    <a:pt x="4930" y="5081"/>
                  </a:cubicBezTo>
                  <a:lnTo>
                    <a:pt x="4930" y="5081"/>
                  </a:lnTo>
                  <a:cubicBezTo>
                    <a:pt x="4883" y="5680"/>
                    <a:pt x="5225" y="6203"/>
                    <a:pt x="5695" y="6203"/>
                  </a:cubicBezTo>
                  <a:cubicBezTo>
                    <a:pt x="6171" y="6203"/>
                    <a:pt x="6508" y="5676"/>
                    <a:pt x="6460" y="5081"/>
                  </a:cubicBezTo>
                  <a:lnTo>
                    <a:pt x="6460" y="5081"/>
                  </a:lnTo>
                  <a:cubicBezTo>
                    <a:pt x="6496" y="5084"/>
                    <a:pt x="6531" y="5085"/>
                    <a:pt x="6567" y="5085"/>
                  </a:cubicBezTo>
                  <a:cubicBezTo>
                    <a:pt x="6837" y="5085"/>
                    <a:pt x="7120" y="5006"/>
                    <a:pt x="7325" y="4834"/>
                  </a:cubicBezTo>
                  <a:cubicBezTo>
                    <a:pt x="7384" y="4835"/>
                    <a:pt x="7444" y="4836"/>
                    <a:pt x="7505" y="4836"/>
                  </a:cubicBezTo>
                  <a:cubicBezTo>
                    <a:pt x="7664" y="4836"/>
                    <a:pt x="7831" y="4831"/>
                    <a:pt x="8024" y="4825"/>
                  </a:cubicBezTo>
                  <a:cubicBezTo>
                    <a:pt x="8248" y="4977"/>
                    <a:pt x="8530" y="5047"/>
                    <a:pt x="8801" y="5047"/>
                  </a:cubicBezTo>
                  <a:cubicBezTo>
                    <a:pt x="8869" y="5047"/>
                    <a:pt x="8937" y="5042"/>
                    <a:pt x="9003" y="5033"/>
                  </a:cubicBezTo>
                  <a:lnTo>
                    <a:pt x="9003" y="5033"/>
                  </a:lnTo>
                  <a:cubicBezTo>
                    <a:pt x="8994" y="5101"/>
                    <a:pt x="8989" y="5162"/>
                    <a:pt x="8989" y="5228"/>
                  </a:cubicBezTo>
                  <a:cubicBezTo>
                    <a:pt x="8989" y="5880"/>
                    <a:pt x="9378" y="6393"/>
                    <a:pt x="9874" y="6393"/>
                  </a:cubicBezTo>
                  <a:cubicBezTo>
                    <a:pt x="10301" y="6393"/>
                    <a:pt x="10648" y="6013"/>
                    <a:pt x="10734" y="5480"/>
                  </a:cubicBezTo>
                  <a:cubicBezTo>
                    <a:pt x="10845" y="5530"/>
                    <a:pt x="10956" y="5553"/>
                    <a:pt x="11063" y="5553"/>
                  </a:cubicBezTo>
                  <a:cubicBezTo>
                    <a:pt x="11667" y="5553"/>
                    <a:pt x="12165" y="4821"/>
                    <a:pt x="12035" y="3950"/>
                  </a:cubicBezTo>
                  <a:lnTo>
                    <a:pt x="12035" y="3950"/>
                  </a:lnTo>
                  <a:cubicBezTo>
                    <a:pt x="12124" y="3963"/>
                    <a:pt x="12214" y="3970"/>
                    <a:pt x="12305" y="3970"/>
                  </a:cubicBezTo>
                  <a:cubicBezTo>
                    <a:pt x="12667" y="3970"/>
                    <a:pt x="13034" y="3862"/>
                    <a:pt x="13300" y="3642"/>
                  </a:cubicBezTo>
                  <a:cubicBezTo>
                    <a:pt x="13390" y="3565"/>
                    <a:pt x="13400" y="3427"/>
                    <a:pt x="13324" y="3337"/>
                  </a:cubicBezTo>
                  <a:cubicBezTo>
                    <a:pt x="13281" y="3286"/>
                    <a:pt x="13220" y="3259"/>
                    <a:pt x="13158" y="3259"/>
                  </a:cubicBezTo>
                  <a:cubicBezTo>
                    <a:pt x="13111" y="3259"/>
                    <a:pt x="13064" y="3275"/>
                    <a:pt x="13024" y="3309"/>
                  </a:cubicBezTo>
                  <a:cubicBezTo>
                    <a:pt x="12838" y="3463"/>
                    <a:pt x="12569" y="3539"/>
                    <a:pt x="12302" y="3539"/>
                  </a:cubicBezTo>
                  <a:cubicBezTo>
                    <a:pt x="12159" y="3539"/>
                    <a:pt x="12017" y="3518"/>
                    <a:pt x="11888" y="3475"/>
                  </a:cubicBezTo>
                  <a:cubicBezTo>
                    <a:pt x="11861" y="3466"/>
                    <a:pt x="11833" y="3462"/>
                    <a:pt x="11807" y="3462"/>
                  </a:cubicBezTo>
                  <a:cubicBezTo>
                    <a:pt x="11640" y="3462"/>
                    <a:pt x="11503" y="3631"/>
                    <a:pt x="11561" y="3807"/>
                  </a:cubicBezTo>
                  <a:cubicBezTo>
                    <a:pt x="11765" y="4421"/>
                    <a:pt x="11460" y="5119"/>
                    <a:pt x="11057" y="5119"/>
                  </a:cubicBezTo>
                  <a:cubicBezTo>
                    <a:pt x="10653" y="5119"/>
                    <a:pt x="10353" y="4416"/>
                    <a:pt x="10552" y="3807"/>
                  </a:cubicBezTo>
                  <a:cubicBezTo>
                    <a:pt x="10610" y="3631"/>
                    <a:pt x="10477" y="3462"/>
                    <a:pt x="10308" y="3462"/>
                  </a:cubicBezTo>
                  <a:cubicBezTo>
                    <a:pt x="10281" y="3462"/>
                    <a:pt x="10253" y="3466"/>
                    <a:pt x="10225" y="3475"/>
                  </a:cubicBezTo>
                  <a:cubicBezTo>
                    <a:pt x="10095" y="3518"/>
                    <a:pt x="9957" y="3538"/>
                    <a:pt x="9822" y="3538"/>
                  </a:cubicBezTo>
                  <a:cubicBezTo>
                    <a:pt x="9350" y="3538"/>
                    <a:pt x="8908" y="3296"/>
                    <a:pt x="8908" y="2971"/>
                  </a:cubicBezTo>
                  <a:cubicBezTo>
                    <a:pt x="8908" y="2655"/>
                    <a:pt x="9337" y="2403"/>
                    <a:pt x="9818" y="2403"/>
                  </a:cubicBezTo>
                  <a:cubicBezTo>
                    <a:pt x="9952" y="2403"/>
                    <a:pt x="10091" y="2423"/>
                    <a:pt x="10225" y="2467"/>
                  </a:cubicBezTo>
                  <a:cubicBezTo>
                    <a:pt x="10254" y="2477"/>
                    <a:pt x="10284" y="2482"/>
                    <a:pt x="10312" y="2482"/>
                  </a:cubicBezTo>
                  <a:cubicBezTo>
                    <a:pt x="10480" y="2482"/>
                    <a:pt x="10614" y="2314"/>
                    <a:pt x="10552" y="2139"/>
                  </a:cubicBezTo>
                  <a:cubicBezTo>
                    <a:pt x="10348" y="1526"/>
                    <a:pt x="10653" y="823"/>
                    <a:pt x="11057" y="823"/>
                  </a:cubicBezTo>
                  <a:cubicBezTo>
                    <a:pt x="11460" y="823"/>
                    <a:pt x="11765" y="1526"/>
                    <a:pt x="11561" y="2139"/>
                  </a:cubicBezTo>
                  <a:cubicBezTo>
                    <a:pt x="11503" y="2314"/>
                    <a:pt x="11638" y="2482"/>
                    <a:pt x="11802" y="2482"/>
                  </a:cubicBezTo>
                  <a:cubicBezTo>
                    <a:pt x="11830" y="2482"/>
                    <a:pt x="11859" y="2477"/>
                    <a:pt x="11888" y="2467"/>
                  </a:cubicBezTo>
                  <a:cubicBezTo>
                    <a:pt x="12016" y="2425"/>
                    <a:pt x="12157" y="2403"/>
                    <a:pt x="12298" y="2403"/>
                  </a:cubicBezTo>
                  <a:cubicBezTo>
                    <a:pt x="12568" y="2403"/>
                    <a:pt x="12840" y="2482"/>
                    <a:pt x="13024" y="2638"/>
                  </a:cubicBezTo>
                  <a:cubicBezTo>
                    <a:pt x="13064" y="2671"/>
                    <a:pt x="13111" y="2687"/>
                    <a:pt x="13159" y="2687"/>
                  </a:cubicBezTo>
                  <a:cubicBezTo>
                    <a:pt x="13220" y="2687"/>
                    <a:pt x="13281" y="2661"/>
                    <a:pt x="13324" y="2609"/>
                  </a:cubicBezTo>
                  <a:cubicBezTo>
                    <a:pt x="13400" y="2519"/>
                    <a:pt x="13390" y="2381"/>
                    <a:pt x="13300" y="2306"/>
                  </a:cubicBezTo>
                  <a:cubicBezTo>
                    <a:pt x="13033" y="2085"/>
                    <a:pt x="12663" y="1977"/>
                    <a:pt x="12301" y="1977"/>
                  </a:cubicBezTo>
                  <a:cubicBezTo>
                    <a:pt x="12211" y="1977"/>
                    <a:pt x="12122" y="1984"/>
                    <a:pt x="12035" y="1997"/>
                  </a:cubicBezTo>
                  <a:cubicBezTo>
                    <a:pt x="12160" y="1174"/>
                    <a:pt x="11712" y="395"/>
                    <a:pt x="11057" y="395"/>
                  </a:cubicBezTo>
                  <a:cubicBezTo>
                    <a:pt x="10396" y="395"/>
                    <a:pt x="9959" y="1189"/>
                    <a:pt x="10078" y="1997"/>
                  </a:cubicBezTo>
                  <a:cubicBezTo>
                    <a:pt x="9982" y="1982"/>
                    <a:pt x="9888" y="1975"/>
                    <a:pt x="9796" y="1975"/>
                  </a:cubicBezTo>
                  <a:cubicBezTo>
                    <a:pt x="8892" y="1975"/>
                    <a:pt x="8250" y="2647"/>
                    <a:pt x="8551" y="3304"/>
                  </a:cubicBezTo>
                  <a:cubicBezTo>
                    <a:pt x="8024" y="3389"/>
                    <a:pt x="7643" y="3736"/>
                    <a:pt x="7643" y="4164"/>
                  </a:cubicBezTo>
                  <a:cubicBezTo>
                    <a:pt x="7643" y="4250"/>
                    <a:pt x="7658" y="4331"/>
                    <a:pt x="7687" y="4401"/>
                  </a:cubicBezTo>
                  <a:cubicBezTo>
                    <a:pt x="7649" y="4406"/>
                    <a:pt x="7610" y="4406"/>
                    <a:pt x="7573" y="4406"/>
                  </a:cubicBezTo>
                  <a:cubicBezTo>
                    <a:pt x="7645" y="3928"/>
                    <a:pt x="7163" y="3546"/>
                    <a:pt x="6571" y="3546"/>
                  </a:cubicBezTo>
                  <a:cubicBezTo>
                    <a:pt x="6535" y="3546"/>
                    <a:pt x="6498" y="3547"/>
                    <a:pt x="6460" y="3550"/>
                  </a:cubicBezTo>
                  <a:cubicBezTo>
                    <a:pt x="6508" y="2957"/>
                    <a:pt x="6171" y="2429"/>
                    <a:pt x="5695" y="2429"/>
                  </a:cubicBezTo>
                  <a:cubicBezTo>
                    <a:pt x="5225" y="2429"/>
                    <a:pt x="4883" y="2951"/>
                    <a:pt x="4930" y="3550"/>
                  </a:cubicBezTo>
                  <a:cubicBezTo>
                    <a:pt x="4893" y="3547"/>
                    <a:pt x="4856" y="3546"/>
                    <a:pt x="4819" y="3546"/>
                  </a:cubicBezTo>
                  <a:cubicBezTo>
                    <a:pt x="4625" y="3546"/>
                    <a:pt x="4426" y="3587"/>
                    <a:pt x="4250" y="3675"/>
                  </a:cubicBezTo>
                  <a:cubicBezTo>
                    <a:pt x="4203" y="3651"/>
                    <a:pt x="4150" y="3627"/>
                    <a:pt x="4103" y="3603"/>
                  </a:cubicBezTo>
                  <a:cubicBezTo>
                    <a:pt x="4677" y="3309"/>
                    <a:pt x="4883" y="2605"/>
                    <a:pt x="4583" y="2049"/>
                  </a:cubicBezTo>
                  <a:cubicBezTo>
                    <a:pt x="4522" y="1931"/>
                    <a:pt x="4402" y="1862"/>
                    <a:pt x="4274" y="1862"/>
                  </a:cubicBezTo>
                  <a:cubicBezTo>
                    <a:pt x="4252" y="1862"/>
                    <a:pt x="4230" y="1864"/>
                    <a:pt x="4207" y="1868"/>
                  </a:cubicBezTo>
                  <a:cubicBezTo>
                    <a:pt x="4103" y="1887"/>
                    <a:pt x="4003" y="1920"/>
                    <a:pt x="3907" y="1968"/>
                  </a:cubicBezTo>
                  <a:cubicBezTo>
                    <a:pt x="3907" y="1802"/>
                    <a:pt x="3874" y="1630"/>
                    <a:pt x="3804" y="1474"/>
                  </a:cubicBezTo>
                  <a:cubicBezTo>
                    <a:pt x="3741" y="1346"/>
                    <a:pt x="3614" y="1267"/>
                    <a:pt x="3475" y="1267"/>
                  </a:cubicBezTo>
                  <a:cubicBezTo>
                    <a:pt x="3464" y="1267"/>
                    <a:pt x="3453" y="1268"/>
                    <a:pt x="3442" y="1269"/>
                  </a:cubicBezTo>
                  <a:cubicBezTo>
                    <a:pt x="3314" y="1288"/>
                    <a:pt x="3190" y="1321"/>
                    <a:pt x="3076" y="1378"/>
                  </a:cubicBezTo>
                  <a:cubicBezTo>
                    <a:pt x="3100" y="1165"/>
                    <a:pt x="3058" y="941"/>
                    <a:pt x="2957" y="742"/>
                  </a:cubicBezTo>
                  <a:cubicBezTo>
                    <a:pt x="2895" y="624"/>
                    <a:pt x="2772" y="552"/>
                    <a:pt x="2640" y="552"/>
                  </a:cubicBezTo>
                  <a:cubicBezTo>
                    <a:pt x="2623" y="552"/>
                    <a:pt x="2605" y="553"/>
                    <a:pt x="2586" y="556"/>
                  </a:cubicBezTo>
                  <a:cubicBezTo>
                    <a:pt x="2187" y="619"/>
                    <a:pt x="1840" y="894"/>
                    <a:pt x="1698" y="1288"/>
                  </a:cubicBezTo>
                  <a:cubicBezTo>
                    <a:pt x="1788" y="608"/>
                    <a:pt x="1265" y="20"/>
                    <a:pt x="599" y="0"/>
                  </a:cubicBezTo>
                  <a:cubicBezTo>
                    <a:pt x="596" y="0"/>
                    <a:pt x="592" y="0"/>
                    <a:pt x="5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143" name="Google Shape;6143;p61"/>
          <p:cNvGrpSpPr/>
          <p:nvPr/>
        </p:nvGrpSpPr>
        <p:grpSpPr>
          <a:xfrm>
            <a:off x="5945038" y="2640950"/>
            <a:ext cx="352225" cy="367550"/>
            <a:chOff x="5945038" y="2640950"/>
            <a:chExt cx="352225" cy="367550"/>
          </a:xfrm>
        </p:grpSpPr>
        <p:sp>
          <p:nvSpPr>
            <p:cNvPr id="6144" name="Google Shape;6144;p61"/>
            <p:cNvSpPr/>
            <p:nvPr/>
          </p:nvSpPr>
          <p:spPr>
            <a:xfrm>
              <a:off x="6083588" y="2727800"/>
              <a:ext cx="51250" cy="46375"/>
            </a:xfrm>
            <a:custGeom>
              <a:avLst/>
              <a:gdLst/>
              <a:ahLst/>
              <a:cxnLst/>
              <a:rect l="l" t="t" r="r" b="b"/>
              <a:pathLst>
                <a:path w="2050" h="1855" extrusionOk="0">
                  <a:moveTo>
                    <a:pt x="1018" y="433"/>
                  </a:moveTo>
                  <a:cubicBezTo>
                    <a:pt x="1459" y="433"/>
                    <a:pt x="1678" y="965"/>
                    <a:pt x="1365" y="1279"/>
                  </a:cubicBezTo>
                  <a:cubicBezTo>
                    <a:pt x="1269" y="1374"/>
                    <a:pt x="1142" y="1422"/>
                    <a:pt x="1015" y="1422"/>
                  </a:cubicBezTo>
                  <a:cubicBezTo>
                    <a:pt x="888" y="1422"/>
                    <a:pt x="761" y="1374"/>
                    <a:pt x="665" y="1279"/>
                  </a:cubicBezTo>
                  <a:cubicBezTo>
                    <a:pt x="352" y="965"/>
                    <a:pt x="575" y="433"/>
                    <a:pt x="1018" y="433"/>
                  </a:cubicBezTo>
                  <a:close/>
                  <a:moveTo>
                    <a:pt x="1014" y="1"/>
                  </a:moveTo>
                  <a:cubicBezTo>
                    <a:pt x="776" y="1"/>
                    <a:pt x="540" y="91"/>
                    <a:pt x="362" y="271"/>
                  </a:cubicBezTo>
                  <a:cubicBezTo>
                    <a:pt x="0" y="633"/>
                    <a:pt x="0" y="1222"/>
                    <a:pt x="362" y="1583"/>
                  </a:cubicBezTo>
                  <a:cubicBezTo>
                    <a:pt x="542" y="1764"/>
                    <a:pt x="779" y="1855"/>
                    <a:pt x="1015" y="1855"/>
                  </a:cubicBezTo>
                  <a:cubicBezTo>
                    <a:pt x="1252" y="1855"/>
                    <a:pt x="1488" y="1764"/>
                    <a:pt x="1668" y="1583"/>
                  </a:cubicBezTo>
                  <a:cubicBezTo>
                    <a:pt x="2030" y="1222"/>
                    <a:pt x="2049" y="605"/>
                    <a:pt x="1631" y="234"/>
                  </a:cubicBezTo>
                  <a:cubicBezTo>
                    <a:pt x="1455" y="78"/>
                    <a:pt x="1234"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45" name="Google Shape;6145;p61"/>
            <p:cNvSpPr/>
            <p:nvPr/>
          </p:nvSpPr>
          <p:spPr>
            <a:xfrm>
              <a:off x="6065038" y="2683775"/>
              <a:ext cx="111850" cy="107275"/>
            </a:xfrm>
            <a:custGeom>
              <a:avLst/>
              <a:gdLst/>
              <a:ahLst/>
              <a:cxnLst/>
              <a:rect l="l" t="t" r="r" b="b"/>
              <a:pathLst>
                <a:path w="4474" h="4291" extrusionOk="0">
                  <a:moveTo>
                    <a:pt x="3789" y="483"/>
                  </a:moveTo>
                  <a:lnTo>
                    <a:pt x="3965" y="654"/>
                  </a:lnTo>
                  <a:lnTo>
                    <a:pt x="3756" y="863"/>
                  </a:lnTo>
                  <a:cubicBezTo>
                    <a:pt x="3636" y="982"/>
                    <a:pt x="3636" y="1177"/>
                    <a:pt x="3756" y="1300"/>
                  </a:cubicBezTo>
                  <a:lnTo>
                    <a:pt x="3893" y="1438"/>
                  </a:lnTo>
                  <a:lnTo>
                    <a:pt x="3722" y="1609"/>
                  </a:lnTo>
                  <a:lnTo>
                    <a:pt x="3585" y="1471"/>
                  </a:lnTo>
                  <a:cubicBezTo>
                    <a:pt x="3523" y="1412"/>
                    <a:pt x="3443" y="1382"/>
                    <a:pt x="3364" y="1382"/>
                  </a:cubicBezTo>
                  <a:cubicBezTo>
                    <a:pt x="3285" y="1382"/>
                    <a:pt x="3206" y="1412"/>
                    <a:pt x="3147" y="1471"/>
                  </a:cubicBezTo>
                  <a:lnTo>
                    <a:pt x="2796" y="1824"/>
                  </a:lnTo>
                  <a:cubicBezTo>
                    <a:pt x="2724" y="1894"/>
                    <a:pt x="2715" y="1999"/>
                    <a:pt x="2763" y="2085"/>
                  </a:cubicBezTo>
                  <a:cubicBezTo>
                    <a:pt x="3038" y="2550"/>
                    <a:pt x="2967" y="3136"/>
                    <a:pt x="2587" y="3515"/>
                  </a:cubicBezTo>
                  <a:cubicBezTo>
                    <a:pt x="2359" y="3744"/>
                    <a:pt x="2058" y="3858"/>
                    <a:pt x="1757" y="3858"/>
                  </a:cubicBezTo>
                  <a:cubicBezTo>
                    <a:pt x="1456" y="3858"/>
                    <a:pt x="1155" y="3744"/>
                    <a:pt x="927" y="3515"/>
                  </a:cubicBezTo>
                  <a:cubicBezTo>
                    <a:pt x="471" y="3059"/>
                    <a:pt x="471" y="2318"/>
                    <a:pt x="927" y="1857"/>
                  </a:cubicBezTo>
                  <a:cubicBezTo>
                    <a:pt x="1153" y="1631"/>
                    <a:pt x="1451" y="1514"/>
                    <a:pt x="1754" y="1514"/>
                  </a:cubicBezTo>
                  <a:cubicBezTo>
                    <a:pt x="1943" y="1514"/>
                    <a:pt x="2134" y="1559"/>
                    <a:pt x="2311" y="1653"/>
                  </a:cubicBezTo>
                  <a:cubicBezTo>
                    <a:pt x="2356" y="1678"/>
                    <a:pt x="2406" y="1690"/>
                    <a:pt x="2455" y="1690"/>
                  </a:cubicBezTo>
                  <a:cubicBezTo>
                    <a:pt x="2535" y="1690"/>
                    <a:pt x="2613" y="1659"/>
                    <a:pt x="2673" y="1600"/>
                  </a:cubicBezTo>
                  <a:lnTo>
                    <a:pt x="2971" y="1300"/>
                  </a:lnTo>
                  <a:cubicBezTo>
                    <a:pt x="3095" y="1177"/>
                    <a:pt x="3095" y="982"/>
                    <a:pt x="2971" y="863"/>
                  </a:cubicBezTo>
                  <a:lnTo>
                    <a:pt x="2833" y="725"/>
                  </a:lnTo>
                  <a:lnTo>
                    <a:pt x="3009" y="550"/>
                  </a:lnTo>
                  <a:lnTo>
                    <a:pt x="3147" y="688"/>
                  </a:lnTo>
                  <a:cubicBezTo>
                    <a:pt x="3206" y="749"/>
                    <a:pt x="3285" y="780"/>
                    <a:pt x="3364" y="780"/>
                  </a:cubicBezTo>
                  <a:cubicBezTo>
                    <a:pt x="3443" y="780"/>
                    <a:pt x="3523" y="749"/>
                    <a:pt x="3585" y="688"/>
                  </a:cubicBezTo>
                  <a:lnTo>
                    <a:pt x="3789" y="483"/>
                  </a:lnTo>
                  <a:close/>
                  <a:moveTo>
                    <a:pt x="3790" y="1"/>
                  </a:moveTo>
                  <a:cubicBezTo>
                    <a:pt x="3711" y="1"/>
                    <a:pt x="3632" y="32"/>
                    <a:pt x="3570" y="93"/>
                  </a:cubicBezTo>
                  <a:lnTo>
                    <a:pt x="3366" y="297"/>
                  </a:lnTo>
                  <a:lnTo>
                    <a:pt x="3228" y="159"/>
                  </a:lnTo>
                  <a:cubicBezTo>
                    <a:pt x="3166" y="102"/>
                    <a:pt x="3090" y="69"/>
                    <a:pt x="3009" y="69"/>
                  </a:cubicBezTo>
                  <a:cubicBezTo>
                    <a:pt x="2924" y="69"/>
                    <a:pt x="2848" y="102"/>
                    <a:pt x="2787" y="159"/>
                  </a:cubicBezTo>
                  <a:lnTo>
                    <a:pt x="2444" y="502"/>
                  </a:lnTo>
                  <a:cubicBezTo>
                    <a:pt x="2325" y="626"/>
                    <a:pt x="2325" y="820"/>
                    <a:pt x="2444" y="944"/>
                  </a:cubicBezTo>
                  <a:lnTo>
                    <a:pt x="2581" y="1082"/>
                  </a:lnTo>
                  <a:lnTo>
                    <a:pt x="2430" y="1234"/>
                  </a:lnTo>
                  <a:cubicBezTo>
                    <a:pt x="2212" y="1132"/>
                    <a:pt x="1981" y="1082"/>
                    <a:pt x="1752" y="1082"/>
                  </a:cubicBezTo>
                  <a:cubicBezTo>
                    <a:pt x="1339" y="1082"/>
                    <a:pt x="932" y="1244"/>
                    <a:pt x="624" y="1552"/>
                  </a:cubicBezTo>
                  <a:cubicBezTo>
                    <a:pt x="1" y="2180"/>
                    <a:pt x="1" y="3197"/>
                    <a:pt x="624" y="3820"/>
                  </a:cubicBezTo>
                  <a:cubicBezTo>
                    <a:pt x="937" y="4134"/>
                    <a:pt x="1348" y="4291"/>
                    <a:pt x="1759" y="4291"/>
                  </a:cubicBezTo>
                  <a:cubicBezTo>
                    <a:pt x="2169" y="4291"/>
                    <a:pt x="2579" y="4134"/>
                    <a:pt x="2890" y="3820"/>
                  </a:cubicBezTo>
                  <a:cubicBezTo>
                    <a:pt x="3371" y="3344"/>
                    <a:pt x="3489" y="2622"/>
                    <a:pt x="3214" y="2018"/>
                  </a:cubicBezTo>
                  <a:lnTo>
                    <a:pt x="3366" y="1861"/>
                  </a:lnTo>
                  <a:lnTo>
                    <a:pt x="3504" y="1999"/>
                  </a:lnTo>
                  <a:cubicBezTo>
                    <a:pt x="3563" y="2061"/>
                    <a:pt x="3642" y="2092"/>
                    <a:pt x="3721" y="2092"/>
                  </a:cubicBezTo>
                  <a:cubicBezTo>
                    <a:pt x="3800" y="2092"/>
                    <a:pt x="3879" y="2061"/>
                    <a:pt x="3941" y="1999"/>
                  </a:cubicBezTo>
                  <a:lnTo>
                    <a:pt x="4283" y="1657"/>
                  </a:lnTo>
                  <a:cubicBezTo>
                    <a:pt x="4406" y="1533"/>
                    <a:pt x="4406" y="1339"/>
                    <a:pt x="4283" y="1219"/>
                  </a:cubicBezTo>
                  <a:lnTo>
                    <a:pt x="4150" y="1082"/>
                  </a:lnTo>
                  <a:lnTo>
                    <a:pt x="4355" y="872"/>
                  </a:lnTo>
                  <a:cubicBezTo>
                    <a:pt x="4474" y="754"/>
                    <a:pt x="4474" y="559"/>
                    <a:pt x="4355" y="435"/>
                  </a:cubicBezTo>
                  <a:lnTo>
                    <a:pt x="4007" y="93"/>
                  </a:lnTo>
                  <a:cubicBezTo>
                    <a:pt x="3948" y="32"/>
                    <a:pt x="3869" y="1"/>
                    <a:pt x="3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46" name="Google Shape;6146;p61"/>
            <p:cNvSpPr/>
            <p:nvPr/>
          </p:nvSpPr>
          <p:spPr>
            <a:xfrm>
              <a:off x="6094163" y="2807175"/>
              <a:ext cx="53950" cy="10850"/>
            </a:xfrm>
            <a:custGeom>
              <a:avLst/>
              <a:gdLst/>
              <a:ahLst/>
              <a:cxnLst/>
              <a:rect l="l" t="t" r="r" b="b"/>
              <a:pathLst>
                <a:path w="2158" h="434" extrusionOk="0">
                  <a:moveTo>
                    <a:pt x="218" y="1"/>
                  </a:moveTo>
                  <a:cubicBezTo>
                    <a:pt x="100" y="1"/>
                    <a:pt x="1" y="95"/>
                    <a:pt x="1" y="214"/>
                  </a:cubicBezTo>
                  <a:cubicBezTo>
                    <a:pt x="1" y="333"/>
                    <a:pt x="100" y="433"/>
                    <a:pt x="218" y="433"/>
                  </a:cubicBezTo>
                  <a:lnTo>
                    <a:pt x="1944" y="433"/>
                  </a:lnTo>
                  <a:cubicBezTo>
                    <a:pt x="2063" y="433"/>
                    <a:pt x="2158" y="333"/>
                    <a:pt x="2158" y="214"/>
                  </a:cubicBezTo>
                  <a:cubicBezTo>
                    <a:pt x="2158" y="95"/>
                    <a:pt x="2063" y="1"/>
                    <a:pt x="1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47" name="Google Shape;6147;p61"/>
            <p:cNvSpPr/>
            <p:nvPr/>
          </p:nvSpPr>
          <p:spPr>
            <a:xfrm>
              <a:off x="6074088" y="2831875"/>
              <a:ext cx="94250" cy="10875"/>
            </a:xfrm>
            <a:custGeom>
              <a:avLst/>
              <a:gdLst/>
              <a:ahLst/>
              <a:cxnLst/>
              <a:rect l="l" t="t" r="r" b="b"/>
              <a:pathLst>
                <a:path w="3770" h="435" extrusionOk="0">
                  <a:moveTo>
                    <a:pt x="214" y="1"/>
                  </a:moveTo>
                  <a:cubicBezTo>
                    <a:pt x="95" y="1"/>
                    <a:pt x="1" y="97"/>
                    <a:pt x="1" y="220"/>
                  </a:cubicBezTo>
                  <a:cubicBezTo>
                    <a:pt x="1" y="338"/>
                    <a:pt x="95" y="434"/>
                    <a:pt x="214" y="434"/>
                  </a:cubicBezTo>
                  <a:lnTo>
                    <a:pt x="3551" y="434"/>
                  </a:lnTo>
                  <a:cubicBezTo>
                    <a:pt x="3669" y="434"/>
                    <a:pt x="3770" y="338"/>
                    <a:pt x="3770" y="220"/>
                  </a:cubicBezTo>
                  <a:cubicBezTo>
                    <a:pt x="3770" y="97"/>
                    <a:pt x="3669" y="1"/>
                    <a:pt x="3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48" name="Google Shape;6148;p61"/>
            <p:cNvSpPr/>
            <p:nvPr/>
          </p:nvSpPr>
          <p:spPr>
            <a:xfrm>
              <a:off x="5945038" y="2640950"/>
              <a:ext cx="352225" cy="367550"/>
            </a:xfrm>
            <a:custGeom>
              <a:avLst/>
              <a:gdLst/>
              <a:ahLst/>
              <a:cxnLst/>
              <a:rect l="l" t="t" r="r" b="b"/>
              <a:pathLst>
                <a:path w="14089" h="14702" extrusionOk="0">
                  <a:moveTo>
                    <a:pt x="1721" y="4439"/>
                  </a:moveTo>
                  <a:lnTo>
                    <a:pt x="1721" y="5128"/>
                  </a:lnTo>
                  <a:lnTo>
                    <a:pt x="837" y="5128"/>
                  </a:lnTo>
                  <a:lnTo>
                    <a:pt x="1721" y="4439"/>
                  </a:lnTo>
                  <a:close/>
                  <a:moveTo>
                    <a:pt x="12372" y="4439"/>
                  </a:moveTo>
                  <a:lnTo>
                    <a:pt x="13252" y="5128"/>
                  </a:lnTo>
                  <a:lnTo>
                    <a:pt x="12372" y="5128"/>
                  </a:lnTo>
                  <a:lnTo>
                    <a:pt x="12372" y="4439"/>
                  </a:lnTo>
                  <a:close/>
                  <a:moveTo>
                    <a:pt x="1721" y="5562"/>
                  </a:moveTo>
                  <a:lnTo>
                    <a:pt x="1721" y="6255"/>
                  </a:lnTo>
                  <a:lnTo>
                    <a:pt x="837" y="5562"/>
                  </a:lnTo>
                  <a:close/>
                  <a:moveTo>
                    <a:pt x="13252" y="5562"/>
                  </a:moveTo>
                  <a:lnTo>
                    <a:pt x="12372" y="6255"/>
                  </a:lnTo>
                  <a:lnTo>
                    <a:pt x="12372" y="5562"/>
                  </a:lnTo>
                  <a:close/>
                  <a:moveTo>
                    <a:pt x="7869" y="8996"/>
                  </a:moveTo>
                  <a:cubicBezTo>
                    <a:pt x="8208" y="8996"/>
                    <a:pt x="8538" y="9274"/>
                    <a:pt x="8432" y="9844"/>
                  </a:cubicBezTo>
                  <a:cubicBezTo>
                    <a:pt x="8403" y="10000"/>
                    <a:pt x="8346" y="10153"/>
                    <a:pt x="8265" y="10296"/>
                  </a:cubicBezTo>
                  <a:cubicBezTo>
                    <a:pt x="8261" y="10252"/>
                    <a:pt x="8252" y="10215"/>
                    <a:pt x="8243" y="10171"/>
                  </a:cubicBezTo>
                  <a:cubicBezTo>
                    <a:pt x="8166" y="9844"/>
                    <a:pt x="7890" y="9629"/>
                    <a:pt x="7552" y="9629"/>
                  </a:cubicBezTo>
                  <a:cubicBezTo>
                    <a:pt x="7358" y="9629"/>
                    <a:pt x="7177" y="9706"/>
                    <a:pt x="7045" y="9834"/>
                  </a:cubicBezTo>
                  <a:cubicBezTo>
                    <a:pt x="6911" y="9706"/>
                    <a:pt x="6731" y="9629"/>
                    <a:pt x="6541" y="9629"/>
                  </a:cubicBezTo>
                  <a:cubicBezTo>
                    <a:pt x="6165" y="9629"/>
                    <a:pt x="5856" y="9919"/>
                    <a:pt x="5823" y="10285"/>
                  </a:cubicBezTo>
                  <a:cubicBezTo>
                    <a:pt x="5433" y="9592"/>
                    <a:pt x="5704" y="8997"/>
                    <a:pt x="6236" y="8997"/>
                  </a:cubicBezTo>
                  <a:cubicBezTo>
                    <a:pt x="6450" y="8997"/>
                    <a:pt x="6650" y="9112"/>
                    <a:pt x="6754" y="9302"/>
                  </a:cubicBezTo>
                  <a:cubicBezTo>
                    <a:pt x="6797" y="9373"/>
                    <a:pt x="6911" y="9463"/>
                    <a:pt x="7049" y="9463"/>
                  </a:cubicBezTo>
                  <a:cubicBezTo>
                    <a:pt x="7187" y="9463"/>
                    <a:pt x="7301" y="9368"/>
                    <a:pt x="7339" y="9302"/>
                  </a:cubicBezTo>
                  <a:cubicBezTo>
                    <a:pt x="7454" y="9099"/>
                    <a:pt x="7663" y="8996"/>
                    <a:pt x="7869" y="8996"/>
                  </a:cubicBezTo>
                  <a:close/>
                  <a:moveTo>
                    <a:pt x="7552" y="10057"/>
                  </a:moveTo>
                  <a:cubicBezTo>
                    <a:pt x="7734" y="10057"/>
                    <a:pt x="7800" y="10176"/>
                    <a:pt x="7824" y="10272"/>
                  </a:cubicBezTo>
                  <a:cubicBezTo>
                    <a:pt x="7900" y="10571"/>
                    <a:pt x="7653" y="11037"/>
                    <a:pt x="7049" y="11360"/>
                  </a:cubicBezTo>
                  <a:cubicBezTo>
                    <a:pt x="6883" y="11279"/>
                    <a:pt x="6251" y="10899"/>
                    <a:pt x="6251" y="10347"/>
                  </a:cubicBezTo>
                  <a:cubicBezTo>
                    <a:pt x="6251" y="10186"/>
                    <a:pt x="6383" y="10057"/>
                    <a:pt x="6541" y="10057"/>
                  </a:cubicBezTo>
                  <a:cubicBezTo>
                    <a:pt x="6646" y="10057"/>
                    <a:pt x="6740" y="10114"/>
                    <a:pt x="6793" y="10204"/>
                  </a:cubicBezTo>
                  <a:cubicBezTo>
                    <a:pt x="6797" y="10215"/>
                    <a:pt x="6806" y="10224"/>
                    <a:pt x="6811" y="10233"/>
                  </a:cubicBezTo>
                  <a:cubicBezTo>
                    <a:pt x="6859" y="10290"/>
                    <a:pt x="6944" y="10347"/>
                    <a:pt x="7045" y="10347"/>
                  </a:cubicBezTo>
                  <a:cubicBezTo>
                    <a:pt x="7168" y="10347"/>
                    <a:pt x="7244" y="10276"/>
                    <a:pt x="7273" y="10243"/>
                  </a:cubicBezTo>
                  <a:cubicBezTo>
                    <a:pt x="7282" y="10228"/>
                    <a:pt x="7291" y="10219"/>
                    <a:pt x="7296" y="10204"/>
                  </a:cubicBezTo>
                  <a:cubicBezTo>
                    <a:pt x="7348" y="10114"/>
                    <a:pt x="7449" y="10057"/>
                    <a:pt x="7552" y="10057"/>
                  </a:cubicBezTo>
                  <a:close/>
                  <a:moveTo>
                    <a:pt x="428" y="5790"/>
                  </a:moveTo>
                  <a:cubicBezTo>
                    <a:pt x="657" y="5965"/>
                    <a:pt x="4981" y="9359"/>
                    <a:pt x="5209" y="9539"/>
                  </a:cubicBezTo>
                  <a:cubicBezTo>
                    <a:pt x="5205" y="9616"/>
                    <a:pt x="5209" y="9710"/>
                    <a:pt x="5220" y="9787"/>
                  </a:cubicBezTo>
                  <a:lnTo>
                    <a:pt x="428" y="13547"/>
                  </a:lnTo>
                  <a:lnTo>
                    <a:pt x="428" y="5790"/>
                  </a:lnTo>
                  <a:close/>
                  <a:moveTo>
                    <a:pt x="5334" y="10243"/>
                  </a:moveTo>
                  <a:cubicBezTo>
                    <a:pt x="5685" y="11141"/>
                    <a:pt x="6721" y="11755"/>
                    <a:pt x="7011" y="11797"/>
                  </a:cubicBezTo>
                  <a:lnTo>
                    <a:pt x="7016" y="11797"/>
                  </a:lnTo>
                  <a:cubicBezTo>
                    <a:pt x="7025" y="11798"/>
                    <a:pt x="7033" y="11798"/>
                    <a:pt x="7042" y="11798"/>
                  </a:cubicBezTo>
                  <a:cubicBezTo>
                    <a:pt x="7081" y="11798"/>
                    <a:pt x="7124" y="11790"/>
                    <a:pt x="7163" y="11779"/>
                  </a:cubicBezTo>
                  <a:cubicBezTo>
                    <a:pt x="7458" y="11693"/>
                    <a:pt x="8427" y="11108"/>
                    <a:pt x="8760" y="10248"/>
                  </a:cubicBezTo>
                  <a:lnTo>
                    <a:pt x="13642" y="14078"/>
                  </a:lnTo>
                  <a:cubicBezTo>
                    <a:pt x="13604" y="14197"/>
                    <a:pt x="13495" y="14269"/>
                    <a:pt x="13376" y="14269"/>
                  </a:cubicBezTo>
                  <a:lnTo>
                    <a:pt x="714" y="14269"/>
                  </a:lnTo>
                  <a:cubicBezTo>
                    <a:pt x="594" y="14269"/>
                    <a:pt x="485" y="14197"/>
                    <a:pt x="447" y="14078"/>
                  </a:cubicBezTo>
                  <a:lnTo>
                    <a:pt x="5334" y="10243"/>
                  </a:lnTo>
                  <a:close/>
                  <a:moveTo>
                    <a:pt x="2311" y="0"/>
                  </a:moveTo>
                  <a:cubicBezTo>
                    <a:pt x="1987" y="0"/>
                    <a:pt x="1721" y="266"/>
                    <a:pt x="1721" y="594"/>
                  </a:cubicBezTo>
                  <a:lnTo>
                    <a:pt x="1721" y="3893"/>
                  </a:lnTo>
                  <a:lnTo>
                    <a:pt x="81" y="5176"/>
                  </a:lnTo>
                  <a:cubicBezTo>
                    <a:pt x="29" y="5219"/>
                    <a:pt x="1" y="5281"/>
                    <a:pt x="1" y="5347"/>
                  </a:cubicBezTo>
                  <a:lnTo>
                    <a:pt x="1" y="13988"/>
                  </a:lnTo>
                  <a:cubicBezTo>
                    <a:pt x="1" y="14383"/>
                    <a:pt x="319" y="14701"/>
                    <a:pt x="714" y="14701"/>
                  </a:cubicBezTo>
                  <a:lnTo>
                    <a:pt x="13376" y="14701"/>
                  </a:lnTo>
                  <a:cubicBezTo>
                    <a:pt x="13769" y="14701"/>
                    <a:pt x="14089" y="14383"/>
                    <a:pt x="14089" y="13988"/>
                  </a:cubicBezTo>
                  <a:lnTo>
                    <a:pt x="14089" y="10357"/>
                  </a:lnTo>
                  <a:cubicBezTo>
                    <a:pt x="14089" y="10239"/>
                    <a:pt x="13993" y="10143"/>
                    <a:pt x="13874" y="10143"/>
                  </a:cubicBezTo>
                  <a:cubicBezTo>
                    <a:pt x="13756" y="10143"/>
                    <a:pt x="13661" y="10239"/>
                    <a:pt x="13661" y="10357"/>
                  </a:cubicBezTo>
                  <a:lnTo>
                    <a:pt x="13661" y="13547"/>
                  </a:lnTo>
                  <a:lnTo>
                    <a:pt x="8875" y="9791"/>
                  </a:lnTo>
                  <a:cubicBezTo>
                    <a:pt x="8884" y="9706"/>
                    <a:pt x="8884" y="9625"/>
                    <a:pt x="8879" y="9544"/>
                  </a:cubicBezTo>
                  <a:cubicBezTo>
                    <a:pt x="9107" y="9364"/>
                    <a:pt x="13433" y="5965"/>
                    <a:pt x="13661" y="5790"/>
                  </a:cubicBezTo>
                  <a:lnTo>
                    <a:pt x="13661" y="9355"/>
                  </a:lnTo>
                  <a:cubicBezTo>
                    <a:pt x="13661" y="9473"/>
                    <a:pt x="13756" y="9568"/>
                    <a:pt x="13874" y="9568"/>
                  </a:cubicBezTo>
                  <a:cubicBezTo>
                    <a:pt x="13993" y="9568"/>
                    <a:pt x="14089" y="9473"/>
                    <a:pt x="14089" y="9355"/>
                  </a:cubicBezTo>
                  <a:lnTo>
                    <a:pt x="14089" y="5347"/>
                  </a:lnTo>
                  <a:cubicBezTo>
                    <a:pt x="14089" y="5305"/>
                    <a:pt x="14079" y="5262"/>
                    <a:pt x="14055" y="5224"/>
                  </a:cubicBezTo>
                  <a:cubicBezTo>
                    <a:pt x="14041" y="5209"/>
                    <a:pt x="14022" y="5191"/>
                    <a:pt x="14008" y="5176"/>
                  </a:cubicBezTo>
                  <a:lnTo>
                    <a:pt x="12372" y="3893"/>
                  </a:lnTo>
                  <a:lnTo>
                    <a:pt x="12372" y="594"/>
                  </a:lnTo>
                  <a:cubicBezTo>
                    <a:pt x="12372" y="266"/>
                    <a:pt x="12106" y="0"/>
                    <a:pt x="11779" y="0"/>
                  </a:cubicBezTo>
                  <a:lnTo>
                    <a:pt x="7548" y="0"/>
                  </a:lnTo>
                  <a:cubicBezTo>
                    <a:pt x="7429" y="0"/>
                    <a:pt x="7335" y="95"/>
                    <a:pt x="7335" y="214"/>
                  </a:cubicBezTo>
                  <a:cubicBezTo>
                    <a:pt x="7335" y="332"/>
                    <a:pt x="7429" y="433"/>
                    <a:pt x="7548" y="433"/>
                  </a:cubicBezTo>
                  <a:lnTo>
                    <a:pt x="11779" y="433"/>
                  </a:lnTo>
                  <a:cubicBezTo>
                    <a:pt x="11869" y="433"/>
                    <a:pt x="11940" y="504"/>
                    <a:pt x="11940" y="594"/>
                  </a:cubicBezTo>
                  <a:lnTo>
                    <a:pt x="11940" y="6593"/>
                  </a:lnTo>
                  <a:lnTo>
                    <a:pt x="8756" y="9092"/>
                  </a:lnTo>
                  <a:cubicBezTo>
                    <a:pt x="8576" y="8744"/>
                    <a:pt x="8225" y="8566"/>
                    <a:pt x="7869" y="8566"/>
                  </a:cubicBezTo>
                  <a:cubicBezTo>
                    <a:pt x="7563" y="8566"/>
                    <a:pt x="7255" y="8697"/>
                    <a:pt x="7049" y="8964"/>
                  </a:cubicBezTo>
                  <a:cubicBezTo>
                    <a:pt x="6839" y="8698"/>
                    <a:pt x="6535" y="8568"/>
                    <a:pt x="6234" y="8568"/>
                  </a:cubicBezTo>
                  <a:cubicBezTo>
                    <a:pt x="5880" y="8568"/>
                    <a:pt x="5530" y="8746"/>
                    <a:pt x="5338" y="9092"/>
                  </a:cubicBezTo>
                  <a:lnTo>
                    <a:pt x="2149" y="6593"/>
                  </a:lnTo>
                  <a:lnTo>
                    <a:pt x="2149" y="594"/>
                  </a:lnTo>
                  <a:cubicBezTo>
                    <a:pt x="2149" y="504"/>
                    <a:pt x="2225" y="433"/>
                    <a:pt x="2311" y="433"/>
                  </a:cubicBezTo>
                  <a:lnTo>
                    <a:pt x="6541" y="433"/>
                  </a:lnTo>
                  <a:cubicBezTo>
                    <a:pt x="6659" y="433"/>
                    <a:pt x="6760" y="332"/>
                    <a:pt x="6760" y="214"/>
                  </a:cubicBezTo>
                  <a:cubicBezTo>
                    <a:pt x="6760" y="95"/>
                    <a:pt x="6659"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149" name="Google Shape;6149;p61"/>
          <p:cNvGrpSpPr/>
          <p:nvPr/>
        </p:nvGrpSpPr>
        <p:grpSpPr>
          <a:xfrm>
            <a:off x="5363113" y="2640950"/>
            <a:ext cx="271550" cy="367550"/>
            <a:chOff x="5363113" y="2640950"/>
            <a:chExt cx="271550" cy="367550"/>
          </a:xfrm>
        </p:grpSpPr>
        <p:sp>
          <p:nvSpPr>
            <p:cNvPr id="6150" name="Google Shape;6150;p61"/>
            <p:cNvSpPr/>
            <p:nvPr/>
          </p:nvSpPr>
          <p:spPr>
            <a:xfrm>
              <a:off x="5565863" y="2893875"/>
              <a:ext cx="22125" cy="12525"/>
            </a:xfrm>
            <a:custGeom>
              <a:avLst/>
              <a:gdLst/>
              <a:ahLst/>
              <a:cxnLst/>
              <a:rect l="l" t="t" r="r" b="b"/>
              <a:pathLst>
                <a:path w="885" h="501" extrusionOk="0">
                  <a:moveTo>
                    <a:pt x="444" y="1"/>
                  </a:moveTo>
                  <a:cubicBezTo>
                    <a:pt x="328" y="1"/>
                    <a:pt x="212" y="38"/>
                    <a:pt x="114" y="111"/>
                  </a:cubicBezTo>
                  <a:cubicBezTo>
                    <a:pt x="19" y="183"/>
                    <a:pt x="0" y="321"/>
                    <a:pt x="71" y="416"/>
                  </a:cubicBezTo>
                  <a:cubicBezTo>
                    <a:pt x="116" y="471"/>
                    <a:pt x="179" y="501"/>
                    <a:pt x="244" y="501"/>
                  </a:cubicBezTo>
                  <a:cubicBezTo>
                    <a:pt x="290" y="501"/>
                    <a:pt x="336" y="485"/>
                    <a:pt x="376" y="454"/>
                  </a:cubicBezTo>
                  <a:cubicBezTo>
                    <a:pt x="397" y="439"/>
                    <a:pt x="420" y="432"/>
                    <a:pt x="444" y="432"/>
                  </a:cubicBezTo>
                  <a:cubicBezTo>
                    <a:pt x="467" y="432"/>
                    <a:pt x="490" y="439"/>
                    <a:pt x="509" y="454"/>
                  </a:cubicBezTo>
                  <a:cubicBezTo>
                    <a:pt x="549" y="485"/>
                    <a:pt x="596" y="501"/>
                    <a:pt x="642" y="501"/>
                  </a:cubicBezTo>
                  <a:cubicBezTo>
                    <a:pt x="707" y="501"/>
                    <a:pt x="771" y="471"/>
                    <a:pt x="813" y="416"/>
                  </a:cubicBezTo>
                  <a:cubicBezTo>
                    <a:pt x="884" y="321"/>
                    <a:pt x="865" y="183"/>
                    <a:pt x="770" y="111"/>
                  </a:cubicBezTo>
                  <a:cubicBezTo>
                    <a:pt x="675" y="38"/>
                    <a:pt x="560"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51" name="Google Shape;6151;p61"/>
            <p:cNvSpPr/>
            <p:nvPr/>
          </p:nvSpPr>
          <p:spPr>
            <a:xfrm>
              <a:off x="5535088" y="2893875"/>
              <a:ext cx="23400" cy="12550"/>
            </a:xfrm>
            <a:custGeom>
              <a:avLst/>
              <a:gdLst/>
              <a:ahLst/>
              <a:cxnLst/>
              <a:rect l="l" t="t" r="r" b="b"/>
              <a:pathLst>
                <a:path w="936" h="502" extrusionOk="0">
                  <a:moveTo>
                    <a:pt x="442" y="1"/>
                  </a:moveTo>
                  <a:cubicBezTo>
                    <a:pt x="327" y="1"/>
                    <a:pt x="211" y="38"/>
                    <a:pt x="115" y="111"/>
                  </a:cubicBezTo>
                  <a:cubicBezTo>
                    <a:pt x="19" y="183"/>
                    <a:pt x="0" y="321"/>
                    <a:pt x="71" y="416"/>
                  </a:cubicBezTo>
                  <a:cubicBezTo>
                    <a:pt x="113" y="471"/>
                    <a:pt x="177" y="501"/>
                    <a:pt x="242" y="501"/>
                  </a:cubicBezTo>
                  <a:cubicBezTo>
                    <a:pt x="289" y="501"/>
                    <a:pt x="336" y="485"/>
                    <a:pt x="376" y="454"/>
                  </a:cubicBezTo>
                  <a:cubicBezTo>
                    <a:pt x="395" y="439"/>
                    <a:pt x="418" y="432"/>
                    <a:pt x="442" y="432"/>
                  </a:cubicBezTo>
                  <a:cubicBezTo>
                    <a:pt x="466" y="432"/>
                    <a:pt x="489" y="439"/>
                    <a:pt x="508" y="454"/>
                  </a:cubicBezTo>
                  <a:cubicBezTo>
                    <a:pt x="551" y="487"/>
                    <a:pt x="594" y="501"/>
                    <a:pt x="642" y="501"/>
                  </a:cubicBezTo>
                  <a:cubicBezTo>
                    <a:pt x="846" y="501"/>
                    <a:pt x="936" y="236"/>
                    <a:pt x="770" y="111"/>
                  </a:cubicBezTo>
                  <a:cubicBezTo>
                    <a:pt x="673" y="38"/>
                    <a:pt x="55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52" name="Google Shape;6152;p61"/>
            <p:cNvSpPr/>
            <p:nvPr/>
          </p:nvSpPr>
          <p:spPr>
            <a:xfrm>
              <a:off x="5545413" y="2919425"/>
              <a:ext cx="32225" cy="17275"/>
            </a:xfrm>
            <a:custGeom>
              <a:avLst/>
              <a:gdLst/>
              <a:ahLst/>
              <a:cxnLst/>
              <a:rect l="l" t="t" r="r" b="b"/>
              <a:pathLst>
                <a:path w="1289" h="691" extrusionOk="0">
                  <a:moveTo>
                    <a:pt x="247" y="1"/>
                  </a:moveTo>
                  <a:cubicBezTo>
                    <a:pt x="217" y="1"/>
                    <a:pt x="187" y="7"/>
                    <a:pt x="158" y="21"/>
                  </a:cubicBezTo>
                  <a:cubicBezTo>
                    <a:pt x="53" y="69"/>
                    <a:pt x="0" y="197"/>
                    <a:pt x="48" y="306"/>
                  </a:cubicBezTo>
                  <a:cubicBezTo>
                    <a:pt x="152" y="539"/>
                    <a:pt x="391" y="691"/>
                    <a:pt x="647" y="691"/>
                  </a:cubicBezTo>
                  <a:cubicBezTo>
                    <a:pt x="904" y="691"/>
                    <a:pt x="1137" y="539"/>
                    <a:pt x="1242" y="306"/>
                  </a:cubicBezTo>
                  <a:cubicBezTo>
                    <a:pt x="1288" y="197"/>
                    <a:pt x="1242" y="69"/>
                    <a:pt x="1132" y="21"/>
                  </a:cubicBezTo>
                  <a:cubicBezTo>
                    <a:pt x="1103" y="7"/>
                    <a:pt x="1072" y="1"/>
                    <a:pt x="1042" y="1"/>
                  </a:cubicBezTo>
                  <a:cubicBezTo>
                    <a:pt x="960" y="1"/>
                    <a:pt x="881" y="50"/>
                    <a:pt x="847" y="131"/>
                  </a:cubicBezTo>
                  <a:cubicBezTo>
                    <a:pt x="808" y="206"/>
                    <a:pt x="733" y="259"/>
                    <a:pt x="647" y="259"/>
                  </a:cubicBezTo>
                  <a:cubicBezTo>
                    <a:pt x="557" y="259"/>
                    <a:pt x="481" y="206"/>
                    <a:pt x="443" y="131"/>
                  </a:cubicBezTo>
                  <a:cubicBezTo>
                    <a:pt x="408" y="50"/>
                    <a:pt x="329"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53" name="Google Shape;6153;p61"/>
            <p:cNvSpPr/>
            <p:nvPr/>
          </p:nvSpPr>
          <p:spPr>
            <a:xfrm>
              <a:off x="5363113" y="2640950"/>
              <a:ext cx="271550" cy="367550"/>
            </a:xfrm>
            <a:custGeom>
              <a:avLst/>
              <a:gdLst/>
              <a:ahLst/>
              <a:cxnLst/>
              <a:rect l="l" t="t" r="r" b="b"/>
              <a:pathLst>
                <a:path w="10862" h="14702" extrusionOk="0">
                  <a:moveTo>
                    <a:pt x="6974" y="3627"/>
                  </a:moveTo>
                  <a:cubicBezTo>
                    <a:pt x="7207" y="3679"/>
                    <a:pt x="7411" y="3864"/>
                    <a:pt x="7411" y="4097"/>
                  </a:cubicBezTo>
                  <a:cubicBezTo>
                    <a:pt x="7411" y="4325"/>
                    <a:pt x="7207" y="4511"/>
                    <a:pt x="6974" y="4563"/>
                  </a:cubicBezTo>
                  <a:lnTo>
                    <a:pt x="6974" y="3627"/>
                  </a:lnTo>
                  <a:close/>
                  <a:moveTo>
                    <a:pt x="5443" y="2585"/>
                  </a:moveTo>
                  <a:cubicBezTo>
                    <a:pt x="5776" y="2909"/>
                    <a:pt x="6166" y="3147"/>
                    <a:pt x="6542" y="3270"/>
                  </a:cubicBezTo>
                  <a:lnTo>
                    <a:pt x="6542" y="4739"/>
                  </a:lnTo>
                  <a:cubicBezTo>
                    <a:pt x="6542" y="5595"/>
                    <a:pt x="5847" y="6312"/>
                    <a:pt x="4973" y="6312"/>
                  </a:cubicBezTo>
                  <a:cubicBezTo>
                    <a:pt x="3960" y="6312"/>
                    <a:pt x="3348" y="5518"/>
                    <a:pt x="3348" y="4739"/>
                  </a:cubicBezTo>
                  <a:lnTo>
                    <a:pt x="3348" y="4112"/>
                  </a:lnTo>
                  <a:cubicBezTo>
                    <a:pt x="3390" y="4097"/>
                    <a:pt x="3433" y="4079"/>
                    <a:pt x="3475" y="4059"/>
                  </a:cubicBezTo>
                  <a:cubicBezTo>
                    <a:pt x="4403" y="3669"/>
                    <a:pt x="5134" y="2932"/>
                    <a:pt x="5443" y="2585"/>
                  </a:cubicBezTo>
                  <a:close/>
                  <a:moveTo>
                    <a:pt x="7231" y="4934"/>
                  </a:moveTo>
                  <a:lnTo>
                    <a:pt x="7231" y="6198"/>
                  </a:lnTo>
                  <a:cubicBezTo>
                    <a:pt x="7231" y="6260"/>
                    <a:pt x="7178" y="6312"/>
                    <a:pt x="7117" y="6312"/>
                  </a:cubicBezTo>
                  <a:lnTo>
                    <a:pt x="6213" y="6312"/>
                  </a:lnTo>
                  <a:cubicBezTo>
                    <a:pt x="6612" y="5994"/>
                    <a:pt x="6889" y="5527"/>
                    <a:pt x="6955" y="5005"/>
                  </a:cubicBezTo>
                  <a:cubicBezTo>
                    <a:pt x="7045" y="4991"/>
                    <a:pt x="7141" y="4972"/>
                    <a:pt x="7231" y="4934"/>
                  </a:cubicBezTo>
                  <a:close/>
                  <a:moveTo>
                    <a:pt x="7421" y="7791"/>
                  </a:moveTo>
                  <a:lnTo>
                    <a:pt x="7735" y="7909"/>
                  </a:lnTo>
                  <a:cubicBezTo>
                    <a:pt x="7578" y="7923"/>
                    <a:pt x="7406" y="7947"/>
                    <a:pt x="7240" y="7990"/>
                  </a:cubicBezTo>
                  <a:cubicBezTo>
                    <a:pt x="7302" y="7923"/>
                    <a:pt x="7364" y="7857"/>
                    <a:pt x="7421" y="7791"/>
                  </a:cubicBezTo>
                  <a:close/>
                  <a:moveTo>
                    <a:pt x="4136" y="6578"/>
                  </a:moveTo>
                  <a:cubicBezTo>
                    <a:pt x="4393" y="6687"/>
                    <a:pt x="4678" y="6744"/>
                    <a:pt x="4969" y="6744"/>
                  </a:cubicBezTo>
                  <a:lnTo>
                    <a:pt x="4973" y="6744"/>
                  </a:lnTo>
                  <a:cubicBezTo>
                    <a:pt x="5230" y="6744"/>
                    <a:pt x="5500" y="6692"/>
                    <a:pt x="5752" y="6588"/>
                  </a:cubicBezTo>
                  <a:lnTo>
                    <a:pt x="5752" y="6849"/>
                  </a:lnTo>
                  <a:cubicBezTo>
                    <a:pt x="5752" y="7025"/>
                    <a:pt x="5862" y="7187"/>
                    <a:pt x="6024" y="7249"/>
                  </a:cubicBezTo>
                  <a:lnTo>
                    <a:pt x="6233" y="7330"/>
                  </a:lnTo>
                  <a:cubicBezTo>
                    <a:pt x="6085" y="7491"/>
                    <a:pt x="5928" y="7666"/>
                    <a:pt x="5752" y="7852"/>
                  </a:cubicBezTo>
                  <a:cubicBezTo>
                    <a:pt x="5529" y="8097"/>
                    <a:pt x="5226" y="8219"/>
                    <a:pt x="4923" y="8219"/>
                  </a:cubicBezTo>
                  <a:cubicBezTo>
                    <a:pt x="4620" y="8219"/>
                    <a:pt x="4317" y="8097"/>
                    <a:pt x="4094" y="7852"/>
                  </a:cubicBezTo>
                  <a:cubicBezTo>
                    <a:pt x="3923" y="7672"/>
                    <a:pt x="3765" y="7501"/>
                    <a:pt x="3623" y="7343"/>
                  </a:cubicBezTo>
                  <a:cubicBezTo>
                    <a:pt x="3932" y="7225"/>
                    <a:pt x="3851" y="7253"/>
                    <a:pt x="3870" y="7244"/>
                  </a:cubicBezTo>
                  <a:cubicBezTo>
                    <a:pt x="4037" y="7177"/>
                    <a:pt x="4136" y="7021"/>
                    <a:pt x="4136" y="6849"/>
                  </a:cubicBezTo>
                  <a:lnTo>
                    <a:pt x="4136" y="6578"/>
                  </a:lnTo>
                  <a:close/>
                  <a:moveTo>
                    <a:pt x="6665" y="7495"/>
                  </a:moveTo>
                  <a:lnTo>
                    <a:pt x="6988" y="7624"/>
                  </a:lnTo>
                  <a:cubicBezTo>
                    <a:pt x="6784" y="7852"/>
                    <a:pt x="6560" y="8094"/>
                    <a:pt x="6323" y="8351"/>
                  </a:cubicBezTo>
                  <a:cubicBezTo>
                    <a:pt x="5945" y="8762"/>
                    <a:pt x="5433" y="8968"/>
                    <a:pt x="4921" y="8968"/>
                  </a:cubicBezTo>
                  <a:cubicBezTo>
                    <a:pt x="4409" y="8968"/>
                    <a:pt x="3896" y="8762"/>
                    <a:pt x="3519" y="8351"/>
                  </a:cubicBezTo>
                  <a:cubicBezTo>
                    <a:pt x="3280" y="8100"/>
                    <a:pt x="3062" y="7857"/>
                    <a:pt x="2863" y="7638"/>
                  </a:cubicBezTo>
                  <a:lnTo>
                    <a:pt x="3190" y="7510"/>
                  </a:lnTo>
                  <a:cubicBezTo>
                    <a:pt x="3366" y="7700"/>
                    <a:pt x="3561" y="7914"/>
                    <a:pt x="3775" y="8146"/>
                  </a:cubicBezTo>
                  <a:cubicBezTo>
                    <a:pt x="4084" y="8482"/>
                    <a:pt x="4504" y="8650"/>
                    <a:pt x="4923" y="8650"/>
                  </a:cubicBezTo>
                  <a:cubicBezTo>
                    <a:pt x="5343" y="8650"/>
                    <a:pt x="5762" y="8482"/>
                    <a:pt x="6071" y="8146"/>
                  </a:cubicBezTo>
                  <a:cubicBezTo>
                    <a:pt x="6290" y="7905"/>
                    <a:pt x="6489" y="7690"/>
                    <a:pt x="6665" y="7495"/>
                  </a:cubicBezTo>
                  <a:close/>
                  <a:moveTo>
                    <a:pt x="7939" y="9107"/>
                  </a:moveTo>
                  <a:cubicBezTo>
                    <a:pt x="9223" y="9107"/>
                    <a:pt x="10035" y="10438"/>
                    <a:pt x="9532" y="11564"/>
                  </a:cubicBezTo>
                  <a:cubicBezTo>
                    <a:pt x="8661" y="12139"/>
                    <a:pt x="7839" y="12007"/>
                    <a:pt x="6950" y="12292"/>
                  </a:cubicBezTo>
                  <a:cubicBezTo>
                    <a:pt x="6470" y="11963"/>
                    <a:pt x="6189" y="11436"/>
                    <a:pt x="6189" y="10851"/>
                  </a:cubicBezTo>
                  <a:cubicBezTo>
                    <a:pt x="6189" y="9891"/>
                    <a:pt x="6974" y="9107"/>
                    <a:pt x="7939" y="9107"/>
                  </a:cubicBezTo>
                  <a:close/>
                  <a:moveTo>
                    <a:pt x="6189" y="12158"/>
                  </a:moveTo>
                  <a:cubicBezTo>
                    <a:pt x="6275" y="12273"/>
                    <a:pt x="6375" y="12377"/>
                    <a:pt x="6485" y="12477"/>
                  </a:cubicBezTo>
                  <a:cubicBezTo>
                    <a:pt x="6380" y="12525"/>
                    <a:pt x="6285" y="12577"/>
                    <a:pt x="6189" y="12628"/>
                  </a:cubicBezTo>
                  <a:lnTo>
                    <a:pt x="6189" y="12158"/>
                  </a:lnTo>
                  <a:close/>
                  <a:moveTo>
                    <a:pt x="7931" y="8337"/>
                  </a:moveTo>
                  <a:cubicBezTo>
                    <a:pt x="7940" y="8337"/>
                    <a:pt x="7949" y="8337"/>
                    <a:pt x="7957" y="8337"/>
                  </a:cubicBezTo>
                  <a:cubicBezTo>
                    <a:pt x="8600" y="8342"/>
                    <a:pt x="9223" y="8594"/>
                    <a:pt x="9693" y="9059"/>
                  </a:cubicBezTo>
                  <a:cubicBezTo>
                    <a:pt x="10059" y="9421"/>
                    <a:pt x="10296" y="9877"/>
                    <a:pt x="10387" y="10371"/>
                  </a:cubicBezTo>
                  <a:cubicBezTo>
                    <a:pt x="10344" y="10552"/>
                    <a:pt x="10267" y="10775"/>
                    <a:pt x="10116" y="10998"/>
                  </a:cubicBezTo>
                  <a:cubicBezTo>
                    <a:pt x="10116" y="10851"/>
                    <a:pt x="10140" y="10504"/>
                    <a:pt x="9964" y="10062"/>
                  </a:cubicBezTo>
                  <a:cubicBezTo>
                    <a:pt x="9640" y="9235"/>
                    <a:pt x="8852" y="8675"/>
                    <a:pt x="7939" y="8675"/>
                  </a:cubicBezTo>
                  <a:cubicBezTo>
                    <a:pt x="6737" y="8675"/>
                    <a:pt x="5757" y="9653"/>
                    <a:pt x="5757" y="10851"/>
                  </a:cubicBezTo>
                  <a:lnTo>
                    <a:pt x="5757" y="12952"/>
                  </a:lnTo>
                  <a:cubicBezTo>
                    <a:pt x="5634" y="13071"/>
                    <a:pt x="5529" y="13185"/>
                    <a:pt x="5443" y="13299"/>
                  </a:cubicBezTo>
                  <a:lnTo>
                    <a:pt x="5443" y="10860"/>
                  </a:lnTo>
                  <a:cubicBezTo>
                    <a:pt x="5443" y="9467"/>
                    <a:pt x="6574" y="8337"/>
                    <a:pt x="7931" y="8337"/>
                  </a:cubicBezTo>
                  <a:close/>
                  <a:moveTo>
                    <a:pt x="2431" y="7804"/>
                  </a:moveTo>
                  <a:cubicBezTo>
                    <a:pt x="2663" y="8061"/>
                    <a:pt x="2920" y="8342"/>
                    <a:pt x="3201" y="8646"/>
                  </a:cubicBezTo>
                  <a:cubicBezTo>
                    <a:pt x="3635" y="9119"/>
                    <a:pt x="4256" y="9402"/>
                    <a:pt x="4916" y="9402"/>
                  </a:cubicBezTo>
                  <a:cubicBezTo>
                    <a:pt x="5085" y="9402"/>
                    <a:pt x="5257" y="9383"/>
                    <a:pt x="5430" y="9344"/>
                  </a:cubicBezTo>
                  <a:lnTo>
                    <a:pt x="5430" y="9344"/>
                  </a:lnTo>
                  <a:cubicBezTo>
                    <a:pt x="5163" y="9791"/>
                    <a:pt x="5011" y="10314"/>
                    <a:pt x="5011" y="10860"/>
                  </a:cubicBezTo>
                  <a:lnTo>
                    <a:pt x="5011" y="14269"/>
                  </a:lnTo>
                  <a:lnTo>
                    <a:pt x="2326" y="14269"/>
                  </a:lnTo>
                  <a:lnTo>
                    <a:pt x="2326" y="10837"/>
                  </a:lnTo>
                  <a:cubicBezTo>
                    <a:pt x="2326" y="10718"/>
                    <a:pt x="2225" y="10618"/>
                    <a:pt x="2107" y="10618"/>
                  </a:cubicBezTo>
                  <a:cubicBezTo>
                    <a:pt x="1988" y="10618"/>
                    <a:pt x="1893" y="10718"/>
                    <a:pt x="1893" y="10837"/>
                  </a:cubicBezTo>
                  <a:lnTo>
                    <a:pt x="1893" y="14269"/>
                  </a:lnTo>
                  <a:lnTo>
                    <a:pt x="880" y="14269"/>
                  </a:lnTo>
                  <a:cubicBezTo>
                    <a:pt x="634" y="14269"/>
                    <a:pt x="434" y="14069"/>
                    <a:pt x="434" y="13826"/>
                  </a:cubicBezTo>
                  <a:lnTo>
                    <a:pt x="434" y="9596"/>
                  </a:lnTo>
                  <a:cubicBezTo>
                    <a:pt x="434" y="8627"/>
                    <a:pt x="1251" y="8265"/>
                    <a:pt x="1299" y="8242"/>
                  </a:cubicBezTo>
                  <a:lnTo>
                    <a:pt x="2431" y="7804"/>
                  </a:lnTo>
                  <a:close/>
                  <a:moveTo>
                    <a:pt x="5430" y="1"/>
                  </a:moveTo>
                  <a:cubicBezTo>
                    <a:pt x="5331" y="1"/>
                    <a:pt x="5241" y="72"/>
                    <a:pt x="5220" y="176"/>
                  </a:cubicBezTo>
                  <a:cubicBezTo>
                    <a:pt x="5197" y="290"/>
                    <a:pt x="5272" y="404"/>
                    <a:pt x="5391" y="428"/>
                  </a:cubicBezTo>
                  <a:cubicBezTo>
                    <a:pt x="6456" y="637"/>
                    <a:pt x="7231" y="1583"/>
                    <a:pt x="7231" y="2671"/>
                  </a:cubicBezTo>
                  <a:lnTo>
                    <a:pt x="7231" y="3256"/>
                  </a:lnTo>
                  <a:cubicBezTo>
                    <a:pt x="7150" y="3223"/>
                    <a:pt x="7064" y="3199"/>
                    <a:pt x="6974" y="3189"/>
                  </a:cubicBezTo>
                  <a:cubicBezTo>
                    <a:pt x="6955" y="3037"/>
                    <a:pt x="6851" y="2914"/>
                    <a:pt x="6703" y="2866"/>
                  </a:cubicBezTo>
                  <a:cubicBezTo>
                    <a:pt x="6380" y="2767"/>
                    <a:pt x="6024" y="2557"/>
                    <a:pt x="5719" y="2243"/>
                  </a:cubicBezTo>
                  <a:cubicBezTo>
                    <a:pt x="5643" y="2166"/>
                    <a:pt x="5544" y="2128"/>
                    <a:pt x="5444" y="2128"/>
                  </a:cubicBezTo>
                  <a:cubicBezTo>
                    <a:pt x="5338" y="2128"/>
                    <a:pt x="5232" y="2172"/>
                    <a:pt x="5158" y="2258"/>
                  </a:cubicBezTo>
                  <a:cubicBezTo>
                    <a:pt x="4873" y="2581"/>
                    <a:pt x="4113" y="3370"/>
                    <a:pt x="3166" y="3722"/>
                  </a:cubicBezTo>
                  <a:cubicBezTo>
                    <a:pt x="3129" y="3736"/>
                    <a:pt x="3096" y="3755"/>
                    <a:pt x="3062" y="3779"/>
                  </a:cubicBezTo>
                  <a:cubicBezTo>
                    <a:pt x="2972" y="3850"/>
                    <a:pt x="2915" y="3959"/>
                    <a:pt x="2915" y="4079"/>
                  </a:cubicBezTo>
                  <a:lnTo>
                    <a:pt x="2915" y="4739"/>
                  </a:lnTo>
                  <a:cubicBezTo>
                    <a:pt x="2915" y="5356"/>
                    <a:pt x="3201" y="5937"/>
                    <a:pt x="3680" y="6312"/>
                  </a:cubicBezTo>
                  <a:lnTo>
                    <a:pt x="2777" y="6312"/>
                  </a:lnTo>
                  <a:cubicBezTo>
                    <a:pt x="2716" y="6312"/>
                    <a:pt x="2663" y="6260"/>
                    <a:pt x="2663" y="6198"/>
                  </a:cubicBezTo>
                  <a:lnTo>
                    <a:pt x="2663" y="2671"/>
                  </a:lnTo>
                  <a:cubicBezTo>
                    <a:pt x="2663" y="1597"/>
                    <a:pt x="3423" y="656"/>
                    <a:pt x="4469" y="437"/>
                  </a:cubicBezTo>
                  <a:cubicBezTo>
                    <a:pt x="4583" y="409"/>
                    <a:pt x="4660" y="295"/>
                    <a:pt x="4636" y="181"/>
                  </a:cubicBezTo>
                  <a:cubicBezTo>
                    <a:pt x="4615" y="79"/>
                    <a:pt x="4528" y="8"/>
                    <a:pt x="4429" y="8"/>
                  </a:cubicBezTo>
                  <a:cubicBezTo>
                    <a:pt x="4412" y="8"/>
                    <a:pt x="4396" y="10"/>
                    <a:pt x="4379" y="14"/>
                  </a:cubicBezTo>
                  <a:cubicBezTo>
                    <a:pt x="3143" y="275"/>
                    <a:pt x="2231" y="1369"/>
                    <a:pt x="2231" y="2671"/>
                  </a:cubicBezTo>
                  <a:lnTo>
                    <a:pt x="2231" y="6198"/>
                  </a:lnTo>
                  <a:cubicBezTo>
                    <a:pt x="2231" y="6497"/>
                    <a:pt x="2473" y="6744"/>
                    <a:pt x="2777" y="6744"/>
                  </a:cubicBezTo>
                  <a:lnTo>
                    <a:pt x="3704" y="6744"/>
                  </a:lnTo>
                  <a:lnTo>
                    <a:pt x="3704" y="6849"/>
                  </a:lnTo>
                  <a:cubicBezTo>
                    <a:pt x="3438" y="6949"/>
                    <a:pt x="1404" y="7738"/>
                    <a:pt x="1141" y="7843"/>
                  </a:cubicBezTo>
                  <a:lnTo>
                    <a:pt x="1137" y="7843"/>
                  </a:lnTo>
                  <a:cubicBezTo>
                    <a:pt x="1090" y="7861"/>
                    <a:pt x="1" y="8322"/>
                    <a:pt x="1" y="9596"/>
                  </a:cubicBezTo>
                  <a:lnTo>
                    <a:pt x="1" y="13826"/>
                  </a:lnTo>
                  <a:cubicBezTo>
                    <a:pt x="1" y="14306"/>
                    <a:pt x="395" y="14701"/>
                    <a:pt x="880" y="14701"/>
                  </a:cubicBezTo>
                  <a:lnTo>
                    <a:pt x="9982" y="14701"/>
                  </a:lnTo>
                  <a:cubicBezTo>
                    <a:pt x="10467" y="14701"/>
                    <a:pt x="10862" y="14306"/>
                    <a:pt x="10862" y="13826"/>
                  </a:cubicBezTo>
                  <a:lnTo>
                    <a:pt x="10862" y="13166"/>
                  </a:lnTo>
                  <a:cubicBezTo>
                    <a:pt x="10862" y="13047"/>
                    <a:pt x="10767" y="12948"/>
                    <a:pt x="10644" y="12948"/>
                  </a:cubicBezTo>
                  <a:cubicBezTo>
                    <a:pt x="10524" y="12948"/>
                    <a:pt x="10429" y="13047"/>
                    <a:pt x="10429" y="13166"/>
                  </a:cubicBezTo>
                  <a:lnTo>
                    <a:pt x="10429" y="13826"/>
                  </a:lnTo>
                  <a:cubicBezTo>
                    <a:pt x="10429" y="14069"/>
                    <a:pt x="10230" y="14269"/>
                    <a:pt x="9982" y="14269"/>
                  </a:cubicBezTo>
                  <a:lnTo>
                    <a:pt x="5467" y="14269"/>
                  </a:lnTo>
                  <a:cubicBezTo>
                    <a:pt x="5695" y="13161"/>
                    <a:pt x="6832" y="12652"/>
                    <a:pt x="7963" y="12520"/>
                  </a:cubicBezTo>
                  <a:cubicBezTo>
                    <a:pt x="8909" y="12411"/>
                    <a:pt x="9868" y="12077"/>
                    <a:pt x="10429" y="11307"/>
                  </a:cubicBezTo>
                  <a:lnTo>
                    <a:pt x="10429" y="12158"/>
                  </a:lnTo>
                  <a:cubicBezTo>
                    <a:pt x="10429" y="12277"/>
                    <a:pt x="10524" y="12372"/>
                    <a:pt x="10644" y="12372"/>
                  </a:cubicBezTo>
                  <a:cubicBezTo>
                    <a:pt x="10767" y="12372"/>
                    <a:pt x="10862" y="12277"/>
                    <a:pt x="10862" y="12158"/>
                  </a:cubicBezTo>
                  <a:lnTo>
                    <a:pt x="10862" y="10827"/>
                  </a:lnTo>
                  <a:cubicBezTo>
                    <a:pt x="10862" y="10072"/>
                    <a:pt x="10572" y="9326"/>
                    <a:pt x="9997" y="8756"/>
                  </a:cubicBezTo>
                  <a:cubicBezTo>
                    <a:pt x="9802" y="8561"/>
                    <a:pt x="9589" y="8399"/>
                    <a:pt x="9361" y="8271"/>
                  </a:cubicBezTo>
                  <a:cubicBezTo>
                    <a:pt x="9070" y="7975"/>
                    <a:pt x="8766" y="7848"/>
                    <a:pt x="8756" y="7843"/>
                  </a:cubicBezTo>
                  <a:lnTo>
                    <a:pt x="8751" y="7843"/>
                  </a:lnTo>
                  <a:cubicBezTo>
                    <a:pt x="8457" y="7729"/>
                    <a:pt x="6474" y="6959"/>
                    <a:pt x="6185" y="6845"/>
                  </a:cubicBezTo>
                  <a:lnTo>
                    <a:pt x="6185" y="6744"/>
                  </a:lnTo>
                  <a:lnTo>
                    <a:pt x="7117" y="6744"/>
                  </a:lnTo>
                  <a:cubicBezTo>
                    <a:pt x="7416" y="6744"/>
                    <a:pt x="7663" y="6497"/>
                    <a:pt x="7663" y="6198"/>
                  </a:cubicBezTo>
                  <a:lnTo>
                    <a:pt x="7663" y="4615"/>
                  </a:lnTo>
                  <a:cubicBezTo>
                    <a:pt x="7777" y="4463"/>
                    <a:pt x="7843" y="4283"/>
                    <a:pt x="7843" y="4097"/>
                  </a:cubicBezTo>
                  <a:cubicBezTo>
                    <a:pt x="7843" y="3907"/>
                    <a:pt x="7777" y="3726"/>
                    <a:pt x="7663" y="3574"/>
                  </a:cubicBezTo>
                  <a:lnTo>
                    <a:pt x="7663" y="2671"/>
                  </a:lnTo>
                  <a:cubicBezTo>
                    <a:pt x="7663" y="1374"/>
                    <a:pt x="6741" y="257"/>
                    <a:pt x="5472" y="5"/>
                  </a:cubicBezTo>
                  <a:cubicBezTo>
                    <a:pt x="5458" y="2"/>
                    <a:pt x="5444"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154" name="Google Shape;6154;p61"/>
          <p:cNvGrpSpPr/>
          <p:nvPr/>
        </p:nvGrpSpPr>
        <p:grpSpPr>
          <a:xfrm>
            <a:off x="4717888" y="2640950"/>
            <a:ext cx="367575" cy="367550"/>
            <a:chOff x="4717888" y="2640950"/>
            <a:chExt cx="367575" cy="367550"/>
          </a:xfrm>
        </p:grpSpPr>
        <p:sp>
          <p:nvSpPr>
            <p:cNvPr id="6155" name="Google Shape;6155;p61"/>
            <p:cNvSpPr/>
            <p:nvPr/>
          </p:nvSpPr>
          <p:spPr>
            <a:xfrm>
              <a:off x="4896263" y="2640950"/>
              <a:ext cx="10725" cy="45875"/>
            </a:xfrm>
            <a:custGeom>
              <a:avLst/>
              <a:gdLst/>
              <a:ahLst/>
              <a:cxnLst/>
              <a:rect l="l" t="t" r="r" b="b"/>
              <a:pathLst>
                <a:path w="429" h="1835" extrusionOk="0">
                  <a:moveTo>
                    <a:pt x="214" y="0"/>
                  </a:moveTo>
                  <a:cubicBezTo>
                    <a:pt x="95" y="0"/>
                    <a:pt x="1" y="95"/>
                    <a:pt x="1" y="214"/>
                  </a:cubicBezTo>
                  <a:lnTo>
                    <a:pt x="1" y="1620"/>
                  </a:lnTo>
                  <a:cubicBezTo>
                    <a:pt x="1" y="1740"/>
                    <a:pt x="95" y="1835"/>
                    <a:pt x="214" y="1835"/>
                  </a:cubicBezTo>
                  <a:cubicBezTo>
                    <a:pt x="333" y="1835"/>
                    <a:pt x="429" y="1740"/>
                    <a:pt x="429" y="1620"/>
                  </a:cubicBezTo>
                  <a:lnTo>
                    <a:pt x="429" y="214"/>
                  </a:lnTo>
                  <a:cubicBezTo>
                    <a:pt x="429" y="95"/>
                    <a:pt x="333"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56" name="Google Shape;6156;p61"/>
            <p:cNvSpPr/>
            <p:nvPr/>
          </p:nvSpPr>
          <p:spPr>
            <a:xfrm>
              <a:off x="4896263" y="2962600"/>
              <a:ext cx="10725" cy="45900"/>
            </a:xfrm>
            <a:custGeom>
              <a:avLst/>
              <a:gdLst/>
              <a:ahLst/>
              <a:cxnLst/>
              <a:rect l="l" t="t" r="r" b="b"/>
              <a:pathLst>
                <a:path w="429" h="1836" extrusionOk="0">
                  <a:moveTo>
                    <a:pt x="214" y="1"/>
                  </a:moveTo>
                  <a:cubicBezTo>
                    <a:pt x="95" y="1"/>
                    <a:pt x="1" y="100"/>
                    <a:pt x="1" y="219"/>
                  </a:cubicBezTo>
                  <a:lnTo>
                    <a:pt x="1" y="1622"/>
                  </a:lnTo>
                  <a:cubicBezTo>
                    <a:pt x="1" y="1740"/>
                    <a:pt x="95" y="1835"/>
                    <a:pt x="214" y="1835"/>
                  </a:cubicBezTo>
                  <a:cubicBezTo>
                    <a:pt x="333" y="1835"/>
                    <a:pt x="429" y="1740"/>
                    <a:pt x="429" y="1622"/>
                  </a:cubicBezTo>
                  <a:lnTo>
                    <a:pt x="429" y="219"/>
                  </a:lnTo>
                  <a:cubicBezTo>
                    <a:pt x="429" y="100"/>
                    <a:pt x="333" y="1"/>
                    <a:pt x="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57" name="Google Shape;6157;p61"/>
            <p:cNvSpPr/>
            <p:nvPr/>
          </p:nvSpPr>
          <p:spPr>
            <a:xfrm>
              <a:off x="4769588" y="2693150"/>
              <a:ext cx="36625" cy="35700"/>
            </a:xfrm>
            <a:custGeom>
              <a:avLst/>
              <a:gdLst/>
              <a:ahLst/>
              <a:cxnLst/>
              <a:rect l="l" t="t" r="r" b="b"/>
              <a:pathLst>
                <a:path w="1465" h="1428" extrusionOk="0">
                  <a:moveTo>
                    <a:pt x="237" y="1"/>
                  </a:moveTo>
                  <a:cubicBezTo>
                    <a:pt x="181" y="1"/>
                    <a:pt x="127" y="22"/>
                    <a:pt x="86" y="65"/>
                  </a:cubicBezTo>
                  <a:cubicBezTo>
                    <a:pt x="1" y="151"/>
                    <a:pt x="1" y="284"/>
                    <a:pt x="86" y="370"/>
                  </a:cubicBezTo>
                  <a:lnTo>
                    <a:pt x="1075" y="1363"/>
                  </a:lnTo>
                  <a:cubicBezTo>
                    <a:pt x="1118" y="1406"/>
                    <a:pt x="1174" y="1427"/>
                    <a:pt x="1229" y="1427"/>
                  </a:cubicBezTo>
                  <a:cubicBezTo>
                    <a:pt x="1284" y="1427"/>
                    <a:pt x="1338" y="1406"/>
                    <a:pt x="1379" y="1363"/>
                  </a:cubicBezTo>
                  <a:cubicBezTo>
                    <a:pt x="1464" y="1278"/>
                    <a:pt x="1464" y="1140"/>
                    <a:pt x="1379" y="1059"/>
                  </a:cubicBezTo>
                  <a:lnTo>
                    <a:pt x="391" y="65"/>
                  </a:lnTo>
                  <a:cubicBezTo>
                    <a:pt x="348" y="22"/>
                    <a:pt x="29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58" name="Google Shape;6158;p61"/>
            <p:cNvSpPr/>
            <p:nvPr/>
          </p:nvSpPr>
          <p:spPr>
            <a:xfrm>
              <a:off x="4997013" y="2920675"/>
              <a:ext cx="36625" cy="35600"/>
            </a:xfrm>
            <a:custGeom>
              <a:avLst/>
              <a:gdLst/>
              <a:ahLst/>
              <a:cxnLst/>
              <a:rect l="l" t="t" r="r" b="b"/>
              <a:pathLst>
                <a:path w="1465" h="1424" extrusionOk="0">
                  <a:moveTo>
                    <a:pt x="239" y="1"/>
                  </a:moveTo>
                  <a:cubicBezTo>
                    <a:pt x="184" y="1"/>
                    <a:pt x="129" y="21"/>
                    <a:pt x="87" y="61"/>
                  </a:cubicBezTo>
                  <a:cubicBezTo>
                    <a:pt x="1" y="147"/>
                    <a:pt x="1" y="285"/>
                    <a:pt x="87" y="366"/>
                  </a:cubicBezTo>
                  <a:lnTo>
                    <a:pt x="1080" y="1360"/>
                  </a:lnTo>
                  <a:cubicBezTo>
                    <a:pt x="1121" y="1402"/>
                    <a:pt x="1175" y="1424"/>
                    <a:pt x="1230" y="1424"/>
                  </a:cubicBezTo>
                  <a:cubicBezTo>
                    <a:pt x="1285" y="1424"/>
                    <a:pt x="1341" y="1402"/>
                    <a:pt x="1384" y="1360"/>
                  </a:cubicBezTo>
                  <a:cubicBezTo>
                    <a:pt x="1465" y="1274"/>
                    <a:pt x="1465" y="1141"/>
                    <a:pt x="1384" y="1055"/>
                  </a:cubicBezTo>
                  <a:lnTo>
                    <a:pt x="391" y="61"/>
                  </a:lnTo>
                  <a:cubicBezTo>
                    <a:pt x="348" y="21"/>
                    <a:pt x="294"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59" name="Google Shape;6159;p61"/>
            <p:cNvSpPr/>
            <p:nvPr/>
          </p:nvSpPr>
          <p:spPr>
            <a:xfrm>
              <a:off x="4717888" y="2819300"/>
              <a:ext cx="45800" cy="10825"/>
            </a:xfrm>
            <a:custGeom>
              <a:avLst/>
              <a:gdLst/>
              <a:ahLst/>
              <a:cxnLst/>
              <a:rect l="l" t="t" r="r" b="b"/>
              <a:pathLst>
                <a:path w="1832" h="433" extrusionOk="0">
                  <a:moveTo>
                    <a:pt x="215" y="1"/>
                  </a:moveTo>
                  <a:cubicBezTo>
                    <a:pt x="96" y="1"/>
                    <a:pt x="0" y="100"/>
                    <a:pt x="0" y="219"/>
                  </a:cubicBezTo>
                  <a:cubicBezTo>
                    <a:pt x="0" y="338"/>
                    <a:pt x="96" y="433"/>
                    <a:pt x="215" y="433"/>
                  </a:cubicBezTo>
                  <a:lnTo>
                    <a:pt x="1617" y="433"/>
                  </a:lnTo>
                  <a:cubicBezTo>
                    <a:pt x="1735" y="433"/>
                    <a:pt x="1831" y="338"/>
                    <a:pt x="1831" y="219"/>
                  </a:cubicBezTo>
                  <a:cubicBezTo>
                    <a:pt x="1831" y="100"/>
                    <a:pt x="1735" y="1"/>
                    <a:pt x="1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60" name="Google Shape;6160;p61"/>
            <p:cNvSpPr/>
            <p:nvPr/>
          </p:nvSpPr>
          <p:spPr>
            <a:xfrm>
              <a:off x="5039563" y="2819300"/>
              <a:ext cx="45900" cy="10825"/>
            </a:xfrm>
            <a:custGeom>
              <a:avLst/>
              <a:gdLst/>
              <a:ahLst/>
              <a:cxnLst/>
              <a:rect l="l" t="t" r="r" b="b"/>
              <a:pathLst>
                <a:path w="1836" h="433" extrusionOk="0">
                  <a:moveTo>
                    <a:pt x="214" y="1"/>
                  </a:moveTo>
                  <a:cubicBezTo>
                    <a:pt x="96" y="1"/>
                    <a:pt x="1" y="100"/>
                    <a:pt x="1" y="219"/>
                  </a:cubicBezTo>
                  <a:cubicBezTo>
                    <a:pt x="1" y="338"/>
                    <a:pt x="96" y="433"/>
                    <a:pt x="214" y="433"/>
                  </a:cubicBezTo>
                  <a:lnTo>
                    <a:pt x="1616" y="433"/>
                  </a:lnTo>
                  <a:cubicBezTo>
                    <a:pt x="1735" y="433"/>
                    <a:pt x="1835" y="338"/>
                    <a:pt x="1835" y="219"/>
                  </a:cubicBezTo>
                  <a:cubicBezTo>
                    <a:pt x="1835" y="100"/>
                    <a:pt x="1735" y="1"/>
                    <a:pt x="1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61" name="Google Shape;6161;p61"/>
            <p:cNvSpPr/>
            <p:nvPr/>
          </p:nvSpPr>
          <p:spPr>
            <a:xfrm>
              <a:off x="4769588" y="2920675"/>
              <a:ext cx="36625" cy="35600"/>
            </a:xfrm>
            <a:custGeom>
              <a:avLst/>
              <a:gdLst/>
              <a:ahLst/>
              <a:cxnLst/>
              <a:rect l="l" t="t" r="r" b="b"/>
              <a:pathLst>
                <a:path w="1465" h="1424" extrusionOk="0">
                  <a:moveTo>
                    <a:pt x="1229" y="1"/>
                  </a:moveTo>
                  <a:cubicBezTo>
                    <a:pt x="1174" y="1"/>
                    <a:pt x="1118" y="21"/>
                    <a:pt x="1075" y="61"/>
                  </a:cubicBezTo>
                  <a:lnTo>
                    <a:pt x="86" y="1055"/>
                  </a:lnTo>
                  <a:cubicBezTo>
                    <a:pt x="1" y="1141"/>
                    <a:pt x="1" y="1274"/>
                    <a:pt x="86" y="1360"/>
                  </a:cubicBezTo>
                  <a:cubicBezTo>
                    <a:pt x="127" y="1402"/>
                    <a:pt x="181" y="1424"/>
                    <a:pt x="237" y="1424"/>
                  </a:cubicBezTo>
                  <a:cubicBezTo>
                    <a:pt x="292" y="1424"/>
                    <a:pt x="348" y="1402"/>
                    <a:pt x="391" y="1360"/>
                  </a:cubicBezTo>
                  <a:lnTo>
                    <a:pt x="1379" y="366"/>
                  </a:lnTo>
                  <a:cubicBezTo>
                    <a:pt x="1464" y="285"/>
                    <a:pt x="1464" y="147"/>
                    <a:pt x="1379" y="61"/>
                  </a:cubicBezTo>
                  <a:cubicBezTo>
                    <a:pt x="1338" y="21"/>
                    <a:pt x="1284" y="1"/>
                    <a:pt x="1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62" name="Google Shape;6162;p61"/>
            <p:cNvSpPr/>
            <p:nvPr/>
          </p:nvSpPr>
          <p:spPr>
            <a:xfrm>
              <a:off x="4997013" y="2693150"/>
              <a:ext cx="36625" cy="35700"/>
            </a:xfrm>
            <a:custGeom>
              <a:avLst/>
              <a:gdLst/>
              <a:ahLst/>
              <a:cxnLst/>
              <a:rect l="l" t="t" r="r" b="b"/>
              <a:pathLst>
                <a:path w="1465" h="1428" extrusionOk="0">
                  <a:moveTo>
                    <a:pt x="1230" y="1"/>
                  </a:moveTo>
                  <a:cubicBezTo>
                    <a:pt x="1175" y="1"/>
                    <a:pt x="1121" y="22"/>
                    <a:pt x="1080" y="65"/>
                  </a:cubicBezTo>
                  <a:lnTo>
                    <a:pt x="87" y="1059"/>
                  </a:lnTo>
                  <a:cubicBezTo>
                    <a:pt x="1" y="1140"/>
                    <a:pt x="1" y="1278"/>
                    <a:pt x="87" y="1363"/>
                  </a:cubicBezTo>
                  <a:cubicBezTo>
                    <a:pt x="129" y="1406"/>
                    <a:pt x="184" y="1427"/>
                    <a:pt x="239" y="1427"/>
                  </a:cubicBezTo>
                  <a:cubicBezTo>
                    <a:pt x="294" y="1427"/>
                    <a:pt x="348" y="1406"/>
                    <a:pt x="391" y="1363"/>
                  </a:cubicBezTo>
                  <a:lnTo>
                    <a:pt x="1384" y="370"/>
                  </a:lnTo>
                  <a:cubicBezTo>
                    <a:pt x="1465" y="284"/>
                    <a:pt x="1465" y="151"/>
                    <a:pt x="1384" y="65"/>
                  </a:cubicBezTo>
                  <a:cubicBezTo>
                    <a:pt x="1341" y="22"/>
                    <a:pt x="1285" y="1"/>
                    <a:pt x="1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63" name="Google Shape;6163;p61"/>
            <p:cNvSpPr/>
            <p:nvPr/>
          </p:nvSpPr>
          <p:spPr>
            <a:xfrm>
              <a:off x="4830313" y="2807600"/>
              <a:ext cx="94625" cy="85175"/>
            </a:xfrm>
            <a:custGeom>
              <a:avLst/>
              <a:gdLst/>
              <a:ahLst/>
              <a:cxnLst/>
              <a:rect l="l" t="t" r="r" b="b"/>
              <a:pathLst>
                <a:path w="3785" h="3407" extrusionOk="0">
                  <a:moveTo>
                    <a:pt x="1872" y="432"/>
                  </a:moveTo>
                  <a:cubicBezTo>
                    <a:pt x="2177" y="432"/>
                    <a:pt x="2481" y="541"/>
                    <a:pt x="2724" y="758"/>
                  </a:cubicBezTo>
                  <a:cubicBezTo>
                    <a:pt x="3242" y="1224"/>
                    <a:pt x="3304" y="2070"/>
                    <a:pt x="2771" y="2603"/>
                  </a:cubicBezTo>
                  <a:cubicBezTo>
                    <a:pt x="2522" y="2850"/>
                    <a:pt x="2196" y="2973"/>
                    <a:pt x="1871" y="2973"/>
                  </a:cubicBezTo>
                  <a:cubicBezTo>
                    <a:pt x="1545" y="2973"/>
                    <a:pt x="1220" y="2850"/>
                    <a:pt x="970" y="2603"/>
                  </a:cubicBezTo>
                  <a:cubicBezTo>
                    <a:pt x="476" y="2103"/>
                    <a:pt x="476" y="1300"/>
                    <a:pt x="970" y="806"/>
                  </a:cubicBezTo>
                  <a:cubicBezTo>
                    <a:pt x="1219" y="557"/>
                    <a:pt x="1545" y="432"/>
                    <a:pt x="1872" y="432"/>
                  </a:cubicBezTo>
                  <a:close/>
                  <a:moveTo>
                    <a:pt x="1873" y="0"/>
                  </a:moveTo>
                  <a:cubicBezTo>
                    <a:pt x="1435" y="0"/>
                    <a:pt x="999" y="168"/>
                    <a:pt x="665" y="502"/>
                  </a:cubicBezTo>
                  <a:cubicBezTo>
                    <a:pt x="0" y="1167"/>
                    <a:pt x="0" y="2241"/>
                    <a:pt x="665" y="2906"/>
                  </a:cubicBezTo>
                  <a:cubicBezTo>
                    <a:pt x="998" y="3239"/>
                    <a:pt x="1435" y="3406"/>
                    <a:pt x="1871" y="3406"/>
                  </a:cubicBezTo>
                  <a:cubicBezTo>
                    <a:pt x="2307" y="3406"/>
                    <a:pt x="2743" y="3239"/>
                    <a:pt x="3076" y="2906"/>
                  </a:cubicBezTo>
                  <a:cubicBezTo>
                    <a:pt x="3784" y="2198"/>
                    <a:pt x="3712" y="1068"/>
                    <a:pt x="3009" y="436"/>
                  </a:cubicBezTo>
                  <a:cubicBezTo>
                    <a:pt x="2685" y="145"/>
                    <a:pt x="2278" y="0"/>
                    <a:pt x="1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64" name="Google Shape;6164;p61"/>
            <p:cNvSpPr/>
            <p:nvPr/>
          </p:nvSpPr>
          <p:spPr>
            <a:xfrm>
              <a:off x="4809138" y="2746875"/>
              <a:ext cx="172000" cy="165175"/>
            </a:xfrm>
            <a:custGeom>
              <a:avLst/>
              <a:gdLst/>
              <a:ahLst/>
              <a:cxnLst/>
              <a:rect l="l" t="t" r="r" b="b"/>
              <a:pathLst>
                <a:path w="6880" h="6607" extrusionOk="0">
                  <a:moveTo>
                    <a:pt x="6123" y="483"/>
                  </a:moveTo>
                  <a:lnTo>
                    <a:pt x="6366" y="726"/>
                  </a:lnTo>
                  <a:lnTo>
                    <a:pt x="5981" y="1115"/>
                  </a:lnTo>
                  <a:cubicBezTo>
                    <a:pt x="5876" y="1220"/>
                    <a:pt x="5876" y="1391"/>
                    <a:pt x="5981" y="1496"/>
                  </a:cubicBezTo>
                  <a:lnTo>
                    <a:pt x="6189" y="1709"/>
                  </a:lnTo>
                  <a:lnTo>
                    <a:pt x="5947" y="1952"/>
                  </a:lnTo>
                  <a:lnTo>
                    <a:pt x="5733" y="1737"/>
                  </a:lnTo>
                  <a:cubicBezTo>
                    <a:pt x="5681" y="1685"/>
                    <a:pt x="5612" y="1659"/>
                    <a:pt x="5543" y="1659"/>
                  </a:cubicBezTo>
                  <a:cubicBezTo>
                    <a:pt x="5475" y="1659"/>
                    <a:pt x="5406" y="1685"/>
                    <a:pt x="5353" y="1737"/>
                  </a:cubicBezTo>
                  <a:lnTo>
                    <a:pt x="4484" y="2608"/>
                  </a:lnTo>
                  <a:cubicBezTo>
                    <a:pt x="4374" y="2716"/>
                    <a:pt x="4355" y="2893"/>
                    <a:pt x="4441" y="3021"/>
                  </a:cubicBezTo>
                  <a:cubicBezTo>
                    <a:pt x="4958" y="3824"/>
                    <a:pt x="4844" y="4898"/>
                    <a:pt x="4164" y="5578"/>
                  </a:cubicBezTo>
                  <a:cubicBezTo>
                    <a:pt x="3767" y="5978"/>
                    <a:pt x="3245" y="6178"/>
                    <a:pt x="2722" y="6178"/>
                  </a:cubicBezTo>
                  <a:cubicBezTo>
                    <a:pt x="2189" y="6178"/>
                    <a:pt x="1654" y="5970"/>
                    <a:pt x="1251" y="5554"/>
                  </a:cubicBezTo>
                  <a:cubicBezTo>
                    <a:pt x="472" y="4756"/>
                    <a:pt x="486" y="3463"/>
                    <a:pt x="1280" y="2674"/>
                  </a:cubicBezTo>
                  <a:cubicBezTo>
                    <a:pt x="1673" y="2286"/>
                    <a:pt x="2197" y="2086"/>
                    <a:pt x="2724" y="2086"/>
                  </a:cubicBezTo>
                  <a:cubicBezTo>
                    <a:pt x="3107" y="2086"/>
                    <a:pt x="3492" y="2192"/>
                    <a:pt x="3828" y="2408"/>
                  </a:cubicBezTo>
                  <a:cubicBezTo>
                    <a:pt x="3884" y="2444"/>
                    <a:pt x="3946" y="2462"/>
                    <a:pt x="4008" y="2462"/>
                  </a:cubicBezTo>
                  <a:cubicBezTo>
                    <a:pt x="4093" y="2462"/>
                    <a:pt x="4177" y="2428"/>
                    <a:pt x="4241" y="2365"/>
                  </a:cubicBezTo>
                  <a:lnTo>
                    <a:pt x="5111" y="1496"/>
                  </a:lnTo>
                  <a:cubicBezTo>
                    <a:pt x="5215" y="1391"/>
                    <a:pt x="5215" y="1220"/>
                    <a:pt x="5111" y="1115"/>
                  </a:cubicBezTo>
                  <a:lnTo>
                    <a:pt x="4901" y="901"/>
                  </a:lnTo>
                  <a:lnTo>
                    <a:pt x="5144" y="658"/>
                  </a:lnTo>
                  <a:lnTo>
                    <a:pt x="5353" y="873"/>
                  </a:lnTo>
                  <a:cubicBezTo>
                    <a:pt x="5406" y="925"/>
                    <a:pt x="5475" y="951"/>
                    <a:pt x="5543" y="951"/>
                  </a:cubicBezTo>
                  <a:cubicBezTo>
                    <a:pt x="5612" y="951"/>
                    <a:pt x="5681" y="925"/>
                    <a:pt x="5733" y="873"/>
                  </a:cubicBezTo>
                  <a:lnTo>
                    <a:pt x="6123" y="483"/>
                  </a:lnTo>
                  <a:close/>
                  <a:moveTo>
                    <a:pt x="6123" y="0"/>
                  </a:moveTo>
                  <a:cubicBezTo>
                    <a:pt x="6045" y="0"/>
                    <a:pt x="5966" y="31"/>
                    <a:pt x="5904" y="93"/>
                  </a:cubicBezTo>
                  <a:lnTo>
                    <a:pt x="5544" y="454"/>
                  </a:lnTo>
                  <a:lnTo>
                    <a:pt x="5353" y="259"/>
                  </a:lnTo>
                  <a:cubicBezTo>
                    <a:pt x="5294" y="202"/>
                    <a:pt x="5218" y="174"/>
                    <a:pt x="5142" y="174"/>
                  </a:cubicBezTo>
                  <a:cubicBezTo>
                    <a:pt x="5067" y="174"/>
                    <a:pt x="4992" y="202"/>
                    <a:pt x="4934" y="259"/>
                  </a:cubicBezTo>
                  <a:lnTo>
                    <a:pt x="4498" y="691"/>
                  </a:lnTo>
                  <a:cubicBezTo>
                    <a:pt x="4383" y="811"/>
                    <a:pt x="4383" y="996"/>
                    <a:pt x="4498" y="1110"/>
                  </a:cubicBezTo>
                  <a:lnTo>
                    <a:pt x="4693" y="1305"/>
                  </a:lnTo>
                  <a:lnTo>
                    <a:pt x="3993" y="2003"/>
                  </a:lnTo>
                  <a:cubicBezTo>
                    <a:pt x="3601" y="1768"/>
                    <a:pt x="3161" y="1652"/>
                    <a:pt x="2723" y="1652"/>
                  </a:cubicBezTo>
                  <a:cubicBezTo>
                    <a:pt x="2089" y="1652"/>
                    <a:pt x="1458" y="1895"/>
                    <a:pt x="981" y="2369"/>
                  </a:cubicBezTo>
                  <a:cubicBezTo>
                    <a:pt x="16" y="3321"/>
                    <a:pt x="1" y="4884"/>
                    <a:pt x="942" y="5859"/>
                  </a:cubicBezTo>
                  <a:cubicBezTo>
                    <a:pt x="1428" y="6357"/>
                    <a:pt x="2073" y="6607"/>
                    <a:pt x="2718" y="6607"/>
                  </a:cubicBezTo>
                  <a:cubicBezTo>
                    <a:pt x="3352" y="6607"/>
                    <a:pt x="3986" y="6365"/>
                    <a:pt x="4469" y="5882"/>
                  </a:cubicBezTo>
                  <a:cubicBezTo>
                    <a:pt x="5282" y="5070"/>
                    <a:pt x="5419" y="3819"/>
                    <a:pt x="4844" y="2859"/>
                  </a:cubicBezTo>
                  <a:lnTo>
                    <a:pt x="5544" y="2156"/>
                  </a:lnTo>
                  <a:lnTo>
                    <a:pt x="5739" y="2351"/>
                  </a:lnTo>
                  <a:cubicBezTo>
                    <a:pt x="5796" y="2408"/>
                    <a:pt x="5872" y="2437"/>
                    <a:pt x="5947" y="2437"/>
                  </a:cubicBezTo>
                  <a:cubicBezTo>
                    <a:pt x="6023" y="2437"/>
                    <a:pt x="6099" y="2408"/>
                    <a:pt x="6156" y="2351"/>
                  </a:cubicBezTo>
                  <a:lnTo>
                    <a:pt x="6589" y="1913"/>
                  </a:lnTo>
                  <a:cubicBezTo>
                    <a:pt x="6708" y="1799"/>
                    <a:pt x="6708" y="1614"/>
                    <a:pt x="6589" y="1500"/>
                  </a:cubicBezTo>
                  <a:lnTo>
                    <a:pt x="6399" y="1305"/>
                  </a:lnTo>
                  <a:lnTo>
                    <a:pt x="6760" y="944"/>
                  </a:lnTo>
                  <a:cubicBezTo>
                    <a:pt x="6879" y="825"/>
                    <a:pt x="6879" y="630"/>
                    <a:pt x="6760" y="511"/>
                  </a:cubicBezTo>
                  <a:lnTo>
                    <a:pt x="6342" y="93"/>
                  </a:lnTo>
                  <a:cubicBezTo>
                    <a:pt x="6280" y="31"/>
                    <a:pt x="6202" y="0"/>
                    <a:pt x="6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65" name="Google Shape;6165;p61"/>
            <p:cNvSpPr/>
            <p:nvPr/>
          </p:nvSpPr>
          <p:spPr>
            <a:xfrm>
              <a:off x="4908513" y="2697700"/>
              <a:ext cx="120400" cy="119825"/>
            </a:xfrm>
            <a:custGeom>
              <a:avLst/>
              <a:gdLst/>
              <a:ahLst/>
              <a:cxnLst/>
              <a:rect l="l" t="t" r="r" b="b"/>
              <a:pathLst>
                <a:path w="4816" h="4793" extrusionOk="0">
                  <a:moveTo>
                    <a:pt x="230" y="1"/>
                  </a:moveTo>
                  <a:cubicBezTo>
                    <a:pt x="122" y="1"/>
                    <a:pt x="24" y="84"/>
                    <a:pt x="14" y="197"/>
                  </a:cubicBezTo>
                  <a:cubicBezTo>
                    <a:pt x="0" y="315"/>
                    <a:pt x="86" y="420"/>
                    <a:pt x="204" y="429"/>
                  </a:cubicBezTo>
                  <a:cubicBezTo>
                    <a:pt x="2396" y="658"/>
                    <a:pt x="4149" y="2407"/>
                    <a:pt x="4373" y="4598"/>
                  </a:cubicBezTo>
                  <a:cubicBezTo>
                    <a:pt x="4387" y="4712"/>
                    <a:pt x="4478" y="4793"/>
                    <a:pt x="4587" y="4793"/>
                  </a:cubicBezTo>
                  <a:lnTo>
                    <a:pt x="4610" y="4793"/>
                  </a:lnTo>
                  <a:cubicBezTo>
                    <a:pt x="4730" y="4779"/>
                    <a:pt x="4815" y="4674"/>
                    <a:pt x="4800" y="4555"/>
                  </a:cubicBezTo>
                  <a:cubicBezTo>
                    <a:pt x="4682" y="3395"/>
                    <a:pt x="4164" y="2303"/>
                    <a:pt x="3332" y="1471"/>
                  </a:cubicBezTo>
                  <a:cubicBezTo>
                    <a:pt x="2505" y="644"/>
                    <a:pt x="1411" y="120"/>
                    <a:pt x="247" y="2"/>
                  </a:cubicBezTo>
                  <a:cubicBezTo>
                    <a:pt x="241" y="1"/>
                    <a:pt x="235" y="1"/>
                    <a:pt x="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66" name="Google Shape;6166;p61"/>
            <p:cNvSpPr/>
            <p:nvPr/>
          </p:nvSpPr>
          <p:spPr>
            <a:xfrm>
              <a:off x="4773988" y="2697700"/>
              <a:ext cx="254925" cy="254575"/>
            </a:xfrm>
            <a:custGeom>
              <a:avLst/>
              <a:gdLst/>
              <a:ahLst/>
              <a:cxnLst/>
              <a:rect l="l" t="t" r="r" b="b"/>
              <a:pathLst>
                <a:path w="10197" h="10183" extrusionOk="0">
                  <a:moveTo>
                    <a:pt x="4600" y="1"/>
                  </a:moveTo>
                  <a:cubicBezTo>
                    <a:pt x="4594" y="1"/>
                    <a:pt x="4588" y="1"/>
                    <a:pt x="4583" y="2"/>
                  </a:cubicBezTo>
                  <a:cubicBezTo>
                    <a:pt x="1992" y="269"/>
                    <a:pt x="0" y="2454"/>
                    <a:pt x="0" y="5083"/>
                  </a:cubicBezTo>
                  <a:cubicBezTo>
                    <a:pt x="0" y="7897"/>
                    <a:pt x="2291" y="10183"/>
                    <a:pt x="5105" y="10183"/>
                  </a:cubicBezTo>
                  <a:cubicBezTo>
                    <a:pt x="7733" y="10183"/>
                    <a:pt x="9920" y="8191"/>
                    <a:pt x="10181" y="5606"/>
                  </a:cubicBezTo>
                  <a:cubicBezTo>
                    <a:pt x="10196" y="5487"/>
                    <a:pt x="10111" y="5383"/>
                    <a:pt x="9991" y="5368"/>
                  </a:cubicBezTo>
                  <a:cubicBezTo>
                    <a:pt x="9985" y="5367"/>
                    <a:pt x="9979" y="5367"/>
                    <a:pt x="9974" y="5367"/>
                  </a:cubicBezTo>
                  <a:cubicBezTo>
                    <a:pt x="9862" y="5367"/>
                    <a:pt x="9768" y="5450"/>
                    <a:pt x="9754" y="5563"/>
                  </a:cubicBezTo>
                  <a:cubicBezTo>
                    <a:pt x="9512" y="7954"/>
                    <a:pt x="7510" y="9755"/>
                    <a:pt x="5105" y="9755"/>
                  </a:cubicBezTo>
                  <a:cubicBezTo>
                    <a:pt x="2529" y="9755"/>
                    <a:pt x="433" y="7659"/>
                    <a:pt x="433" y="5083"/>
                  </a:cubicBezTo>
                  <a:cubicBezTo>
                    <a:pt x="433" y="2673"/>
                    <a:pt x="2234" y="677"/>
                    <a:pt x="4625" y="429"/>
                  </a:cubicBezTo>
                  <a:cubicBezTo>
                    <a:pt x="4743" y="420"/>
                    <a:pt x="4829" y="315"/>
                    <a:pt x="4820" y="197"/>
                  </a:cubicBezTo>
                  <a:cubicBezTo>
                    <a:pt x="4807" y="84"/>
                    <a:pt x="4711" y="1"/>
                    <a:pt x="4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167" name="Google Shape;6167;p61"/>
          <p:cNvGrpSpPr/>
          <p:nvPr/>
        </p:nvGrpSpPr>
        <p:grpSpPr>
          <a:xfrm>
            <a:off x="4105438" y="2640950"/>
            <a:ext cx="344875" cy="367550"/>
            <a:chOff x="4105438" y="2640950"/>
            <a:chExt cx="344875" cy="367550"/>
          </a:xfrm>
        </p:grpSpPr>
        <p:sp>
          <p:nvSpPr>
            <p:cNvPr id="6168" name="Google Shape;6168;p61"/>
            <p:cNvSpPr/>
            <p:nvPr/>
          </p:nvSpPr>
          <p:spPr>
            <a:xfrm>
              <a:off x="4372238" y="2663050"/>
              <a:ext cx="78075" cy="337600"/>
            </a:xfrm>
            <a:custGeom>
              <a:avLst/>
              <a:gdLst/>
              <a:ahLst/>
              <a:cxnLst/>
              <a:rect l="l" t="t" r="r" b="b"/>
              <a:pathLst>
                <a:path w="3123" h="13504" extrusionOk="0">
                  <a:moveTo>
                    <a:pt x="1302" y="428"/>
                  </a:moveTo>
                  <a:cubicBezTo>
                    <a:pt x="1416" y="428"/>
                    <a:pt x="1512" y="523"/>
                    <a:pt x="1512" y="642"/>
                  </a:cubicBezTo>
                  <a:lnTo>
                    <a:pt x="1512" y="975"/>
                  </a:lnTo>
                  <a:lnTo>
                    <a:pt x="817" y="975"/>
                  </a:lnTo>
                  <a:lnTo>
                    <a:pt x="817" y="642"/>
                  </a:lnTo>
                  <a:cubicBezTo>
                    <a:pt x="817" y="523"/>
                    <a:pt x="913" y="428"/>
                    <a:pt x="1027" y="428"/>
                  </a:cubicBezTo>
                  <a:close/>
                  <a:moveTo>
                    <a:pt x="2386" y="1407"/>
                  </a:moveTo>
                  <a:cubicBezTo>
                    <a:pt x="2552" y="1407"/>
                    <a:pt x="2690" y="1535"/>
                    <a:pt x="2690" y="1701"/>
                  </a:cubicBezTo>
                  <a:lnTo>
                    <a:pt x="2690" y="2467"/>
                  </a:lnTo>
                  <a:lnTo>
                    <a:pt x="2329" y="2467"/>
                  </a:lnTo>
                  <a:lnTo>
                    <a:pt x="2329" y="1421"/>
                  </a:lnTo>
                  <a:cubicBezTo>
                    <a:pt x="2329" y="1416"/>
                    <a:pt x="2329" y="1412"/>
                    <a:pt x="2324" y="1407"/>
                  </a:cubicBezTo>
                  <a:close/>
                  <a:moveTo>
                    <a:pt x="1883" y="1407"/>
                  </a:moveTo>
                  <a:cubicBezTo>
                    <a:pt x="1887" y="1407"/>
                    <a:pt x="1896" y="1412"/>
                    <a:pt x="1896" y="1421"/>
                  </a:cubicBezTo>
                  <a:lnTo>
                    <a:pt x="1896" y="5095"/>
                  </a:lnTo>
                  <a:cubicBezTo>
                    <a:pt x="1896" y="5100"/>
                    <a:pt x="1892" y="5110"/>
                    <a:pt x="1883" y="5110"/>
                  </a:cubicBezTo>
                  <a:lnTo>
                    <a:pt x="447" y="5110"/>
                  </a:lnTo>
                  <a:cubicBezTo>
                    <a:pt x="437" y="5110"/>
                    <a:pt x="433" y="5100"/>
                    <a:pt x="433" y="5095"/>
                  </a:cubicBezTo>
                  <a:lnTo>
                    <a:pt x="433" y="1421"/>
                  </a:lnTo>
                  <a:cubicBezTo>
                    <a:pt x="433" y="1412"/>
                    <a:pt x="437" y="1407"/>
                    <a:pt x="447" y="1407"/>
                  </a:cubicBezTo>
                  <a:close/>
                  <a:moveTo>
                    <a:pt x="1716" y="5538"/>
                  </a:moveTo>
                  <a:lnTo>
                    <a:pt x="1716" y="11516"/>
                  </a:lnTo>
                  <a:lnTo>
                    <a:pt x="613" y="11516"/>
                  </a:lnTo>
                  <a:lnTo>
                    <a:pt x="613" y="5538"/>
                  </a:lnTo>
                  <a:close/>
                  <a:moveTo>
                    <a:pt x="1716" y="11950"/>
                  </a:moveTo>
                  <a:cubicBezTo>
                    <a:pt x="1706" y="12382"/>
                    <a:pt x="1460" y="12748"/>
                    <a:pt x="1164" y="12748"/>
                  </a:cubicBezTo>
                  <a:cubicBezTo>
                    <a:pt x="870" y="12748"/>
                    <a:pt x="618" y="12382"/>
                    <a:pt x="613" y="11950"/>
                  </a:cubicBezTo>
                  <a:close/>
                  <a:moveTo>
                    <a:pt x="1027" y="1"/>
                  </a:moveTo>
                  <a:cubicBezTo>
                    <a:pt x="675" y="1"/>
                    <a:pt x="385" y="286"/>
                    <a:pt x="385" y="642"/>
                  </a:cubicBezTo>
                  <a:lnTo>
                    <a:pt x="385" y="979"/>
                  </a:lnTo>
                  <a:cubicBezTo>
                    <a:pt x="172" y="1008"/>
                    <a:pt x="1" y="1193"/>
                    <a:pt x="1" y="1421"/>
                  </a:cubicBezTo>
                  <a:lnTo>
                    <a:pt x="1" y="5095"/>
                  </a:lnTo>
                  <a:cubicBezTo>
                    <a:pt x="1" y="5238"/>
                    <a:pt x="71" y="5371"/>
                    <a:pt x="181" y="5452"/>
                  </a:cubicBezTo>
                  <a:lnTo>
                    <a:pt x="181" y="11926"/>
                  </a:lnTo>
                  <a:cubicBezTo>
                    <a:pt x="181" y="12525"/>
                    <a:pt x="508" y="13023"/>
                    <a:pt x="951" y="13148"/>
                  </a:cubicBezTo>
                  <a:lnTo>
                    <a:pt x="951" y="13290"/>
                  </a:lnTo>
                  <a:cubicBezTo>
                    <a:pt x="951" y="13409"/>
                    <a:pt x="1045" y="13503"/>
                    <a:pt x="1164" y="13503"/>
                  </a:cubicBezTo>
                  <a:cubicBezTo>
                    <a:pt x="1284" y="13503"/>
                    <a:pt x="1379" y="13409"/>
                    <a:pt x="1379" y="13290"/>
                  </a:cubicBezTo>
                  <a:lnTo>
                    <a:pt x="1379" y="13148"/>
                  </a:lnTo>
                  <a:cubicBezTo>
                    <a:pt x="1820" y="13023"/>
                    <a:pt x="2149" y="12525"/>
                    <a:pt x="2149" y="11926"/>
                  </a:cubicBezTo>
                  <a:lnTo>
                    <a:pt x="2149" y="5452"/>
                  </a:lnTo>
                  <a:cubicBezTo>
                    <a:pt x="2258" y="5371"/>
                    <a:pt x="2329" y="5238"/>
                    <a:pt x="2329" y="5095"/>
                  </a:cubicBezTo>
                  <a:lnTo>
                    <a:pt x="2329" y="2899"/>
                  </a:lnTo>
                  <a:lnTo>
                    <a:pt x="2690" y="2899"/>
                  </a:lnTo>
                  <a:lnTo>
                    <a:pt x="2690" y="5319"/>
                  </a:lnTo>
                  <a:cubicBezTo>
                    <a:pt x="2690" y="5437"/>
                    <a:pt x="2790" y="5533"/>
                    <a:pt x="2909" y="5533"/>
                  </a:cubicBezTo>
                  <a:cubicBezTo>
                    <a:pt x="3028" y="5533"/>
                    <a:pt x="3123" y="5437"/>
                    <a:pt x="3123" y="5319"/>
                  </a:cubicBezTo>
                  <a:lnTo>
                    <a:pt x="3123" y="1701"/>
                  </a:lnTo>
                  <a:lnTo>
                    <a:pt x="3123" y="1697"/>
                  </a:lnTo>
                  <a:cubicBezTo>
                    <a:pt x="3118" y="1298"/>
                    <a:pt x="2790" y="975"/>
                    <a:pt x="2386" y="975"/>
                  </a:cubicBezTo>
                  <a:lnTo>
                    <a:pt x="1944" y="975"/>
                  </a:lnTo>
                  <a:lnTo>
                    <a:pt x="1944" y="642"/>
                  </a:lnTo>
                  <a:cubicBezTo>
                    <a:pt x="1944" y="286"/>
                    <a:pt x="1655"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69" name="Google Shape;6169;p61"/>
            <p:cNvSpPr/>
            <p:nvPr/>
          </p:nvSpPr>
          <p:spPr>
            <a:xfrm>
              <a:off x="4203113" y="2713075"/>
              <a:ext cx="86800" cy="86725"/>
            </a:xfrm>
            <a:custGeom>
              <a:avLst/>
              <a:gdLst/>
              <a:ahLst/>
              <a:cxnLst/>
              <a:rect l="l" t="t" r="r" b="b"/>
              <a:pathLst>
                <a:path w="3472" h="3469" extrusionOk="0">
                  <a:moveTo>
                    <a:pt x="1736" y="428"/>
                  </a:moveTo>
                  <a:cubicBezTo>
                    <a:pt x="2454" y="428"/>
                    <a:pt x="3039" y="1012"/>
                    <a:pt x="3039" y="1730"/>
                  </a:cubicBezTo>
                  <a:cubicBezTo>
                    <a:pt x="3039" y="2475"/>
                    <a:pt x="2428" y="3039"/>
                    <a:pt x="1734" y="3039"/>
                  </a:cubicBezTo>
                  <a:cubicBezTo>
                    <a:pt x="1711" y="3039"/>
                    <a:pt x="1688" y="3038"/>
                    <a:pt x="1665" y="3037"/>
                  </a:cubicBezTo>
                  <a:cubicBezTo>
                    <a:pt x="976" y="2999"/>
                    <a:pt x="434" y="2424"/>
                    <a:pt x="434" y="1730"/>
                  </a:cubicBezTo>
                  <a:cubicBezTo>
                    <a:pt x="434" y="1012"/>
                    <a:pt x="1018" y="428"/>
                    <a:pt x="1736" y="428"/>
                  </a:cubicBezTo>
                  <a:close/>
                  <a:moveTo>
                    <a:pt x="1736" y="0"/>
                  </a:moveTo>
                  <a:cubicBezTo>
                    <a:pt x="781" y="0"/>
                    <a:pt x="1" y="775"/>
                    <a:pt x="1" y="1730"/>
                  </a:cubicBezTo>
                  <a:cubicBezTo>
                    <a:pt x="1" y="2774"/>
                    <a:pt x="855" y="3468"/>
                    <a:pt x="1748" y="3468"/>
                  </a:cubicBezTo>
                  <a:cubicBezTo>
                    <a:pt x="2160" y="3468"/>
                    <a:pt x="2581" y="3320"/>
                    <a:pt x="2929" y="2990"/>
                  </a:cubicBezTo>
                  <a:cubicBezTo>
                    <a:pt x="3276" y="2662"/>
                    <a:pt x="3471" y="2215"/>
                    <a:pt x="3471" y="1730"/>
                  </a:cubicBezTo>
                  <a:cubicBezTo>
                    <a:pt x="3471" y="775"/>
                    <a:pt x="2692" y="0"/>
                    <a:pt x="1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70" name="Google Shape;6170;p61"/>
            <p:cNvSpPr/>
            <p:nvPr/>
          </p:nvSpPr>
          <p:spPr>
            <a:xfrm>
              <a:off x="4203113" y="2921600"/>
              <a:ext cx="86800" cy="10725"/>
            </a:xfrm>
            <a:custGeom>
              <a:avLst/>
              <a:gdLst/>
              <a:ahLst/>
              <a:cxnLst/>
              <a:rect l="l" t="t" r="r" b="b"/>
              <a:pathLst>
                <a:path w="3472" h="429" extrusionOk="0">
                  <a:moveTo>
                    <a:pt x="215" y="0"/>
                  </a:moveTo>
                  <a:cubicBezTo>
                    <a:pt x="97" y="0"/>
                    <a:pt x="1" y="96"/>
                    <a:pt x="1" y="215"/>
                  </a:cubicBezTo>
                  <a:cubicBezTo>
                    <a:pt x="1" y="334"/>
                    <a:pt x="97" y="428"/>
                    <a:pt x="215" y="428"/>
                  </a:cubicBezTo>
                  <a:lnTo>
                    <a:pt x="3252" y="428"/>
                  </a:lnTo>
                  <a:cubicBezTo>
                    <a:pt x="3372" y="428"/>
                    <a:pt x="3471" y="334"/>
                    <a:pt x="3471" y="215"/>
                  </a:cubicBezTo>
                  <a:cubicBezTo>
                    <a:pt x="3471" y="96"/>
                    <a:pt x="3372" y="0"/>
                    <a:pt x="3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71" name="Google Shape;6171;p61"/>
            <p:cNvSpPr/>
            <p:nvPr/>
          </p:nvSpPr>
          <p:spPr>
            <a:xfrm>
              <a:off x="4203113" y="2944900"/>
              <a:ext cx="86800" cy="10725"/>
            </a:xfrm>
            <a:custGeom>
              <a:avLst/>
              <a:gdLst/>
              <a:ahLst/>
              <a:cxnLst/>
              <a:rect l="l" t="t" r="r" b="b"/>
              <a:pathLst>
                <a:path w="3472" h="429" extrusionOk="0">
                  <a:moveTo>
                    <a:pt x="215" y="0"/>
                  </a:moveTo>
                  <a:cubicBezTo>
                    <a:pt x="97" y="0"/>
                    <a:pt x="1" y="95"/>
                    <a:pt x="1" y="214"/>
                  </a:cubicBezTo>
                  <a:cubicBezTo>
                    <a:pt x="1" y="334"/>
                    <a:pt x="97" y="428"/>
                    <a:pt x="215" y="428"/>
                  </a:cubicBezTo>
                  <a:lnTo>
                    <a:pt x="3252" y="428"/>
                  </a:lnTo>
                  <a:cubicBezTo>
                    <a:pt x="3372" y="428"/>
                    <a:pt x="3471" y="334"/>
                    <a:pt x="3471" y="214"/>
                  </a:cubicBezTo>
                  <a:cubicBezTo>
                    <a:pt x="3471" y="95"/>
                    <a:pt x="3372" y="0"/>
                    <a:pt x="3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72" name="Google Shape;6172;p61"/>
            <p:cNvSpPr/>
            <p:nvPr/>
          </p:nvSpPr>
          <p:spPr>
            <a:xfrm>
              <a:off x="4183163" y="2694650"/>
              <a:ext cx="126475" cy="200000"/>
            </a:xfrm>
            <a:custGeom>
              <a:avLst/>
              <a:gdLst/>
              <a:ahLst/>
              <a:cxnLst/>
              <a:rect l="l" t="t" r="r" b="b"/>
              <a:pathLst>
                <a:path w="5059" h="8000" extrusionOk="0">
                  <a:moveTo>
                    <a:pt x="2029" y="0"/>
                  </a:moveTo>
                  <a:cubicBezTo>
                    <a:pt x="2014" y="0"/>
                    <a:pt x="1998" y="2"/>
                    <a:pt x="1983" y="5"/>
                  </a:cubicBezTo>
                  <a:cubicBezTo>
                    <a:pt x="833" y="266"/>
                    <a:pt x="0" y="1308"/>
                    <a:pt x="6" y="2486"/>
                  </a:cubicBezTo>
                  <a:cubicBezTo>
                    <a:pt x="11" y="3066"/>
                    <a:pt x="215" y="3627"/>
                    <a:pt x="581" y="4074"/>
                  </a:cubicBezTo>
                  <a:cubicBezTo>
                    <a:pt x="928" y="4492"/>
                    <a:pt x="1398" y="4792"/>
                    <a:pt x="1921" y="4925"/>
                  </a:cubicBezTo>
                  <a:lnTo>
                    <a:pt x="1921" y="5941"/>
                  </a:lnTo>
                  <a:lnTo>
                    <a:pt x="1641" y="5941"/>
                  </a:lnTo>
                  <a:cubicBezTo>
                    <a:pt x="1474" y="5941"/>
                    <a:pt x="1341" y="6075"/>
                    <a:pt x="1341" y="6241"/>
                  </a:cubicBezTo>
                  <a:lnTo>
                    <a:pt x="1341" y="6869"/>
                  </a:lnTo>
                  <a:cubicBezTo>
                    <a:pt x="1341" y="7030"/>
                    <a:pt x="1474" y="7163"/>
                    <a:pt x="1641" y="7163"/>
                  </a:cubicBezTo>
                  <a:lnTo>
                    <a:pt x="1921" y="7163"/>
                  </a:lnTo>
                  <a:lnTo>
                    <a:pt x="1921" y="7691"/>
                  </a:lnTo>
                  <a:cubicBezTo>
                    <a:pt x="1921" y="7862"/>
                    <a:pt x="2059" y="7999"/>
                    <a:pt x="2231" y="7999"/>
                  </a:cubicBezTo>
                  <a:lnTo>
                    <a:pt x="2834" y="7999"/>
                  </a:lnTo>
                  <a:cubicBezTo>
                    <a:pt x="3005" y="7999"/>
                    <a:pt x="3143" y="7862"/>
                    <a:pt x="3143" y="7691"/>
                  </a:cubicBezTo>
                  <a:lnTo>
                    <a:pt x="3143" y="7163"/>
                  </a:lnTo>
                  <a:lnTo>
                    <a:pt x="3428" y="7163"/>
                  </a:lnTo>
                  <a:cubicBezTo>
                    <a:pt x="3594" y="7163"/>
                    <a:pt x="3727" y="7030"/>
                    <a:pt x="3727" y="6869"/>
                  </a:cubicBezTo>
                  <a:lnTo>
                    <a:pt x="3727" y="6241"/>
                  </a:lnTo>
                  <a:cubicBezTo>
                    <a:pt x="3727" y="6075"/>
                    <a:pt x="3594" y="5941"/>
                    <a:pt x="3428" y="5941"/>
                  </a:cubicBezTo>
                  <a:lnTo>
                    <a:pt x="3143" y="5941"/>
                  </a:lnTo>
                  <a:lnTo>
                    <a:pt x="3143" y="4925"/>
                  </a:lnTo>
                  <a:cubicBezTo>
                    <a:pt x="4260" y="4644"/>
                    <a:pt x="5058" y="3636"/>
                    <a:pt x="5058" y="2472"/>
                  </a:cubicBezTo>
                  <a:cubicBezTo>
                    <a:pt x="5058" y="1275"/>
                    <a:pt x="4221" y="257"/>
                    <a:pt x="3080" y="5"/>
                  </a:cubicBezTo>
                  <a:cubicBezTo>
                    <a:pt x="3066" y="2"/>
                    <a:pt x="3051" y="0"/>
                    <a:pt x="3036" y="0"/>
                  </a:cubicBezTo>
                  <a:cubicBezTo>
                    <a:pt x="2938" y="0"/>
                    <a:pt x="2849" y="68"/>
                    <a:pt x="2824" y="172"/>
                  </a:cubicBezTo>
                  <a:cubicBezTo>
                    <a:pt x="2801" y="286"/>
                    <a:pt x="2872" y="400"/>
                    <a:pt x="2990" y="428"/>
                  </a:cubicBezTo>
                  <a:cubicBezTo>
                    <a:pt x="3942" y="637"/>
                    <a:pt x="4631" y="1497"/>
                    <a:pt x="4631" y="2472"/>
                  </a:cubicBezTo>
                  <a:cubicBezTo>
                    <a:pt x="4631" y="3451"/>
                    <a:pt x="3936" y="4316"/>
                    <a:pt x="2977" y="4520"/>
                  </a:cubicBezTo>
                  <a:cubicBezTo>
                    <a:pt x="2824" y="4554"/>
                    <a:pt x="2715" y="4691"/>
                    <a:pt x="2715" y="4844"/>
                  </a:cubicBezTo>
                  <a:lnTo>
                    <a:pt x="2715" y="6103"/>
                  </a:lnTo>
                  <a:cubicBezTo>
                    <a:pt x="2715" y="6251"/>
                    <a:pt x="2834" y="6374"/>
                    <a:pt x="2986" y="6374"/>
                  </a:cubicBezTo>
                  <a:lnTo>
                    <a:pt x="3295" y="6374"/>
                  </a:lnTo>
                  <a:lnTo>
                    <a:pt x="3295" y="6735"/>
                  </a:lnTo>
                  <a:lnTo>
                    <a:pt x="2986" y="6735"/>
                  </a:lnTo>
                  <a:cubicBezTo>
                    <a:pt x="2834" y="6735"/>
                    <a:pt x="2715" y="6854"/>
                    <a:pt x="2715" y="7007"/>
                  </a:cubicBezTo>
                  <a:lnTo>
                    <a:pt x="2715" y="7572"/>
                  </a:lnTo>
                  <a:lnTo>
                    <a:pt x="2354" y="7572"/>
                  </a:lnTo>
                  <a:lnTo>
                    <a:pt x="2354" y="7007"/>
                  </a:lnTo>
                  <a:cubicBezTo>
                    <a:pt x="2354" y="6854"/>
                    <a:pt x="2231" y="6735"/>
                    <a:pt x="2082" y="6735"/>
                  </a:cubicBezTo>
                  <a:lnTo>
                    <a:pt x="1774" y="6735"/>
                  </a:lnTo>
                  <a:lnTo>
                    <a:pt x="1774" y="6374"/>
                  </a:lnTo>
                  <a:lnTo>
                    <a:pt x="2082" y="6374"/>
                  </a:lnTo>
                  <a:cubicBezTo>
                    <a:pt x="2231" y="6374"/>
                    <a:pt x="2354" y="6251"/>
                    <a:pt x="2354" y="6103"/>
                  </a:cubicBezTo>
                  <a:lnTo>
                    <a:pt x="2354" y="4844"/>
                  </a:lnTo>
                  <a:cubicBezTo>
                    <a:pt x="2354" y="4691"/>
                    <a:pt x="2244" y="4554"/>
                    <a:pt x="2093" y="4520"/>
                  </a:cubicBezTo>
                  <a:cubicBezTo>
                    <a:pt x="1137" y="4316"/>
                    <a:pt x="443" y="3460"/>
                    <a:pt x="438" y="2482"/>
                  </a:cubicBezTo>
                  <a:cubicBezTo>
                    <a:pt x="434" y="1507"/>
                    <a:pt x="1123" y="642"/>
                    <a:pt x="2078" y="428"/>
                  </a:cubicBezTo>
                  <a:cubicBezTo>
                    <a:pt x="2192" y="400"/>
                    <a:pt x="2268" y="286"/>
                    <a:pt x="2240" y="172"/>
                  </a:cubicBezTo>
                  <a:cubicBezTo>
                    <a:pt x="2219" y="68"/>
                    <a:pt x="2130" y="0"/>
                    <a:pt x="2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73" name="Google Shape;6173;p61"/>
            <p:cNvSpPr/>
            <p:nvPr/>
          </p:nvSpPr>
          <p:spPr>
            <a:xfrm>
              <a:off x="4105438" y="2640950"/>
              <a:ext cx="257775" cy="367550"/>
            </a:xfrm>
            <a:custGeom>
              <a:avLst/>
              <a:gdLst/>
              <a:ahLst/>
              <a:cxnLst/>
              <a:rect l="l" t="t" r="r" b="b"/>
              <a:pathLst>
                <a:path w="10311" h="14702" extrusionOk="0">
                  <a:moveTo>
                    <a:pt x="1536" y="433"/>
                  </a:moveTo>
                  <a:lnTo>
                    <a:pt x="1536" y="14269"/>
                  </a:lnTo>
                  <a:lnTo>
                    <a:pt x="571" y="14269"/>
                  </a:lnTo>
                  <a:cubicBezTo>
                    <a:pt x="496" y="14269"/>
                    <a:pt x="434" y="14207"/>
                    <a:pt x="434" y="14131"/>
                  </a:cubicBezTo>
                  <a:lnTo>
                    <a:pt x="434" y="571"/>
                  </a:lnTo>
                  <a:cubicBezTo>
                    <a:pt x="434" y="494"/>
                    <a:pt x="496" y="433"/>
                    <a:pt x="571" y="433"/>
                  </a:cubicBezTo>
                  <a:close/>
                  <a:moveTo>
                    <a:pt x="562" y="0"/>
                  </a:moveTo>
                  <a:cubicBezTo>
                    <a:pt x="253" y="0"/>
                    <a:pt x="1" y="251"/>
                    <a:pt x="1" y="561"/>
                  </a:cubicBezTo>
                  <a:lnTo>
                    <a:pt x="1" y="14140"/>
                  </a:lnTo>
                  <a:cubicBezTo>
                    <a:pt x="1" y="14449"/>
                    <a:pt x="253" y="14701"/>
                    <a:pt x="562" y="14701"/>
                  </a:cubicBezTo>
                  <a:lnTo>
                    <a:pt x="9750" y="14701"/>
                  </a:lnTo>
                  <a:cubicBezTo>
                    <a:pt x="10059" y="14701"/>
                    <a:pt x="10311" y="14449"/>
                    <a:pt x="10311" y="14140"/>
                  </a:cubicBezTo>
                  <a:lnTo>
                    <a:pt x="10311" y="7852"/>
                  </a:lnTo>
                  <a:cubicBezTo>
                    <a:pt x="10311" y="7734"/>
                    <a:pt x="10211" y="7638"/>
                    <a:pt x="10092" y="7638"/>
                  </a:cubicBezTo>
                  <a:cubicBezTo>
                    <a:pt x="9973" y="7638"/>
                    <a:pt x="9879" y="7734"/>
                    <a:pt x="9879" y="7852"/>
                  </a:cubicBezTo>
                  <a:lnTo>
                    <a:pt x="9879" y="14140"/>
                  </a:lnTo>
                  <a:cubicBezTo>
                    <a:pt x="9879" y="14212"/>
                    <a:pt x="9822" y="14269"/>
                    <a:pt x="9750" y="14269"/>
                  </a:cubicBezTo>
                  <a:lnTo>
                    <a:pt x="1969" y="14269"/>
                  </a:lnTo>
                  <a:lnTo>
                    <a:pt x="1969" y="433"/>
                  </a:lnTo>
                  <a:lnTo>
                    <a:pt x="9750" y="433"/>
                  </a:lnTo>
                  <a:cubicBezTo>
                    <a:pt x="9822" y="433"/>
                    <a:pt x="9879" y="490"/>
                    <a:pt x="9879" y="561"/>
                  </a:cubicBezTo>
                  <a:lnTo>
                    <a:pt x="9879" y="6849"/>
                  </a:lnTo>
                  <a:cubicBezTo>
                    <a:pt x="9879" y="6968"/>
                    <a:pt x="9973" y="7063"/>
                    <a:pt x="10092" y="7063"/>
                  </a:cubicBezTo>
                  <a:cubicBezTo>
                    <a:pt x="10211" y="7063"/>
                    <a:pt x="10311" y="6968"/>
                    <a:pt x="10311" y="6849"/>
                  </a:cubicBezTo>
                  <a:lnTo>
                    <a:pt x="10311" y="561"/>
                  </a:lnTo>
                  <a:cubicBezTo>
                    <a:pt x="10311" y="251"/>
                    <a:pt x="10059" y="0"/>
                    <a:pt x="9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174" name="Google Shape;6174;p61"/>
          <p:cNvGrpSpPr/>
          <p:nvPr/>
        </p:nvGrpSpPr>
        <p:grpSpPr>
          <a:xfrm>
            <a:off x="3445238" y="2668600"/>
            <a:ext cx="368525" cy="339900"/>
            <a:chOff x="3445238" y="2668600"/>
            <a:chExt cx="368525" cy="339900"/>
          </a:xfrm>
        </p:grpSpPr>
        <p:sp>
          <p:nvSpPr>
            <p:cNvPr id="6175" name="Google Shape;6175;p61"/>
            <p:cNvSpPr/>
            <p:nvPr/>
          </p:nvSpPr>
          <p:spPr>
            <a:xfrm>
              <a:off x="3579538" y="2795175"/>
              <a:ext cx="46975" cy="10725"/>
            </a:xfrm>
            <a:custGeom>
              <a:avLst/>
              <a:gdLst/>
              <a:ahLst/>
              <a:cxnLst/>
              <a:rect l="l" t="t" r="r" b="b"/>
              <a:pathLst>
                <a:path w="1879" h="429" extrusionOk="0">
                  <a:moveTo>
                    <a:pt x="214" y="1"/>
                  </a:moveTo>
                  <a:cubicBezTo>
                    <a:pt x="95" y="1"/>
                    <a:pt x="0" y="95"/>
                    <a:pt x="0" y="214"/>
                  </a:cubicBezTo>
                  <a:cubicBezTo>
                    <a:pt x="0" y="334"/>
                    <a:pt x="95" y="428"/>
                    <a:pt x="214" y="428"/>
                  </a:cubicBezTo>
                  <a:lnTo>
                    <a:pt x="1664" y="428"/>
                  </a:lnTo>
                  <a:cubicBezTo>
                    <a:pt x="1782" y="428"/>
                    <a:pt x="1878" y="334"/>
                    <a:pt x="1878" y="214"/>
                  </a:cubicBezTo>
                  <a:cubicBezTo>
                    <a:pt x="1878" y="95"/>
                    <a:pt x="1782" y="1"/>
                    <a:pt x="1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76" name="Google Shape;6176;p61"/>
            <p:cNvSpPr/>
            <p:nvPr/>
          </p:nvSpPr>
          <p:spPr>
            <a:xfrm>
              <a:off x="3551613" y="2718525"/>
              <a:ext cx="102800" cy="10850"/>
            </a:xfrm>
            <a:custGeom>
              <a:avLst/>
              <a:gdLst/>
              <a:ahLst/>
              <a:cxnLst/>
              <a:rect l="l" t="t" r="r" b="b"/>
              <a:pathLst>
                <a:path w="4112" h="434" extrusionOk="0">
                  <a:moveTo>
                    <a:pt x="214" y="0"/>
                  </a:moveTo>
                  <a:cubicBezTo>
                    <a:pt x="95" y="0"/>
                    <a:pt x="1" y="101"/>
                    <a:pt x="1" y="219"/>
                  </a:cubicBezTo>
                  <a:cubicBezTo>
                    <a:pt x="1" y="338"/>
                    <a:pt x="95" y="434"/>
                    <a:pt x="214" y="434"/>
                  </a:cubicBezTo>
                  <a:lnTo>
                    <a:pt x="3897" y="434"/>
                  </a:lnTo>
                  <a:cubicBezTo>
                    <a:pt x="4016" y="434"/>
                    <a:pt x="4112" y="338"/>
                    <a:pt x="4112" y="219"/>
                  </a:cubicBezTo>
                  <a:cubicBezTo>
                    <a:pt x="4112" y="101"/>
                    <a:pt x="4016" y="0"/>
                    <a:pt x="3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77" name="Google Shape;6177;p61"/>
            <p:cNvSpPr/>
            <p:nvPr/>
          </p:nvSpPr>
          <p:spPr>
            <a:xfrm>
              <a:off x="3579538" y="2942875"/>
              <a:ext cx="46975" cy="10725"/>
            </a:xfrm>
            <a:custGeom>
              <a:avLst/>
              <a:gdLst/>
              <a:ahLst/>
              <a:cxnLst/>
              <a:rect l="l" t="t" r="r" b="b"/>
              <a:pathLst>
                <a:path w="1879" h="429" extrusionOk="0">
                  <a:moveTo>
                    <a:pt x="214" y="0"/>
                  </a:moveTo>
                  <a:cubicBezTo>
                    <a:pt x="95" y="0"/>
                    <a:pt x="0" y="95"/>
                    <a:pt x="0" y="215"/>
                  </a:cubicBezTo>
                  <a:cubicBezTo>
                    <a:pt x="0" y="334"/>
                    <a:pt x="95" y="428"/>
                    <a:pt x="214" y="428"/>
                  </a:cubicBezTo>
                  <a:lnTo>
                    <a:pt x="1664" y="428"/>
                  </a:lnTo>
                  <a:cubicBezTo>
                    <a:pt x="1782" y="428"/>
                    <a:pt x="1878" y="334"/>
                    <a:pt x="1878" y="215"/>
                  </a:cubicBezTo>
                  <a:cubicBezTo>
                    <a:pt x="1878" y="95"/>
                    <a:pt x="1782"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78" name="Google Shape;6178;p61"/>
            <p:cNvSpPr/>
            <p:nvPr/>
          </p:nvSpPr>
          <p:spPr>
            <a:xfrm>
              <a:off x="3480163" y="2822050"/>
              <a:ext cx="54925" cy="44225"/>
            </a:xfrm>
            <a:custGeom>
              <a:avLst/>
              <a:gdLst/>
              <a:ahLst/>
              <a:cxnLst/>
              <a:rect l="l" t="t" r="r" b="b"/>
              <a:pathLst>
                <a:path w="2197" h="1769" extrusionOk="0">
                  <a:moveTo>
                    <a:pt x="244" y="0"/>
                  </a:moveTo>
                  <a:cubicBezTo>
                    <a:pt x="134" y="0"/>
                    <a:pt x="1" y="66"/>
                    <a:pt x="1" y="147"/>
                  </a:cubicBezTo>
                  <a:cubicBezTo>
                    <a:pt x="1" y="156"/>
                    <a:pt x="1" y="171"/>
                    <a:pt x="7" y="176"/>
                  </a:cubicBezTo>
                  <a:lnTo>
                    <a:pt x="481" y="1644"/>
                  </a:lnTo>
                  <a:cubicBezTo>
                    <a:pt x="510" y="1729"/>
                    <a:pt x="619" y="1768"/>
                    <a:pt x="729" y="1768"/>
                  </a:cubicBezTo>
                  <a:cubicBezTo>
                    <a:pt x="838" y="1768"/>
                    <a:pt x="952" y="1729"/>
                    <a:pt x="971" y="1644"/>
                  </a:cubicBezTo>
                  <a:lnTo>
                    <a:pt x="1100" y="1074"/>
                  </a:lnTo>
                  <a:lnTo>
                    <a:pt x="1223" y="1644"/>
                  </a:lnTo>
                  <a:cubicBezTo>
                    <a:pt x="1242" y="1729"/>
                    <a:pt x="1356" y="1768"/>
                    <a:pt x="1466" y="1768"/>
                  </a:cubicBezTo>
                  <a:cubicBezTo>
                    <a:pt x="1575" y="1768"/>
                    <a:pt x="1684" y="1729"/>
                    <a:pt x="1712" y="1644"/>
                  </a:cubicBezTo>
                  <a:lnTo>
                    <a:pt x="2192" y="176"/>
                  </a:lnTo>
                  <a:cubicBezTo>
                    <a:pt x="2192" y="171"/>
                    <a:pt x="2197" y="156"/>
                    <a:pt x="2197" y="147"/>
                  </a:cubicBezTo>
                  <a:cubicBezTo>
                    <a:pt x="2197" y="66"/>
                    <a:pt x="2060" y="0"/>
                    <a:pt x="1955" y="0"/>
                  </a:cubicBezTo>
                  <a:cubicBezTo>
                    <a:pt x="1893" y="0"/>
                    <a:pt x="1846" y="18"/>
                    <a:pt x="1832" y="66"/>
                  </a:cubicBezTo>
                  <a:lnTo>
                    <a:pt x="1466" y="1302"/>
                  </a:lnTo>
                  <a:lnTo>
                    <a:pt x="1275" y="490"/>
                  </a:lnTo>
                  <a:cubicBezTo>
                    <a:pt x="1262" y="422"/>
                    <a:pt x="1181" y="389"/>
                    <a:pt x="1100" y="389"/>
                  </a:cubicBezTo>
                  <a:cubicBezTo>
                    <a:pt x="1014" y="389"/>
                    <a:pt x="933" y="422"/>
                    <a:pt x="919" y="490"/>
                  </a:cubicBezTo>
                  <a:lnTo>
                    <a:pt x="729" y="1302"/>
                  </a:lnTo>
                  <a:lnTo>
                    <a:pt x="363" y="66"/>
                  </a:lnTo>
                  <a:cubicBezTo>
                    <a:pt x="349" y="18"/>
                    <a:pt x="301" y="0"/>
                    <a:pt x="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79" name="Google Shape;6179;p61"/>
            <p:cNvSpPr/>
            <p:nvPr/>
          </p:nvSpPr>
          <p:spPr>
            <a:xfrm>
              <a:off x="3537913" y="2822050"/>
              <a:ext cx="29650" cy="44225"/>
            </a:xfrm>
            <a:custGeom>
              <a:avLst/>
              <a:gdLst/>
              <a:ahLst/>
              <a:cxnLst/>
              <a:rect l="l" t="t" r="r" b="b"/>
              <a:pathLst>
                <a:path w="1186" h="1769" extrusionOk="0">
                  <a:moveTo>
                    <a:pt x="591" y="323"/>
                  </a:moveTo>
                  <a:cubicBezTo>
                    <a:pt x="729" y="323"/>
                    <a:pt x="810" y="399"/>
                    <a:pt x="810" y="565"/>
                  </a:cubicBezTo>
                  <a:lnTo>
                    <a:pt x="810" y="1202"/>
                  </a:lnTo>
                  <a:cubicBezTo>
                    <a:pt x="810" y="1369"/>
                    <a:pt x="729" y="1440"/>
                    <a:pt x="591" y="1440"/>
                  </a:cubicBezTo>
                  <a:cubicBezTo>
                    <a:pt x="457" y="1440"/>
                    <a:pt x="377" y="1369"/>
                    <a:pt x="377" y="1202"/>
                  </a:cubicBezTo>
                  <a:lnTo>
                    <a:pt x="377" y="565"/>
                  </a:lnTo>
                  <a:cubicBezTo>
                    <a:pt x="377" y="399"/>
                    <a:pt x="457" y="323"/>
                    <a:pt x="591" y="323"/>
                  </a:cubicBezTo>
                  <a:close/>
                  <a:moveTo>
                    <a:pt x="591" y="0"/>
                  </a:moveTo>
                  <a:cubicBezTo>
                    <a:pt x="263" y="0"/>
                    <a:pt x="1" y="152"/>
                    <a:pt x="1" y="565"/>
                  </a:cubicBezTo>
                  <a:lnTo>
                    <a:pt x="1" y="1202"/>
                  </a:lnTo>
                  <a:cubicBezTo>
                    <a:pt x="1" y="1615"/>
                    <a:pt x="263" y="1768"/>
                    <a:pt x="591" y="1768"/>
                  </a:cubicBezTo>
                  <a:cubicBezTo>
                    <a:pt x="924" y="1768"/>
                    <a:pt x="1185" y="1615"/>
                    <a:pt x="1185" y="1202"/>
                  </a:cubicBezTo>
                  <a:lnTo>
                    <a:pt x="1185" y="565"/>
                  </a:lnTo>
                  <a:cubicBezTo>
                    <a:pt x="1185" y="152"/>
                    <a:pt x="924"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80" name="Google Shape;6180;p61"/>
            <p:cNvSpPr/>
            <p:nvPr/>
          </p:nvSpPr>
          <p:spPr>
            <a:xfrm>
              <a:off x="3573463" y="2822050"/>
              <a:ext cx="36375" cy="43850"/>
            </a:xfrm>
            <a:custGeom>
              <a:avLst/>
              <a:gdLst/>
              <a:ahLst/>
              <a:cxnLst/>
              <a:rect l="l" t="t" r="r" b="b"/>
              <a:pathLst>
                <a:path w="1455" h="1754" extrusionOk="0">
                  <a:moveTo>
                    <a:pt x="191" y="0"/>
                  </a:moveTo>
                  <a:cubicBezTo>
                    <a:pt x="96" y="0"/>
                    <a:pt x="0" y="47"/>
                    <a:pt x="0" y="185"/>
                  </a:cubicBezTo>
                  <a:lnTo>
                    <a:pt x="0" y="1639"/>
                  </a:lnTo>
                  <a:cubicBezTo>
                    <a:pt x="0" y="1716"/>
                    <a:pt x="96" y="1753"/>
                    <a:pt x="191" y="1753"/>
                  </a:cubicBezTo>
                  <a:cubicBezTo>
                    <a:pt x="281" y="1753"/>
                    <a:pt x="376" y="1716"/>
                    <a:pt x="376" y="1639"/>
                  </a:cubicBezTo>
                  <a:lnTo>
                    <a:pt x="376" y="713"/>
                  </a:lnTo>
                  <a:lnTo>
                    <a:pt x="604" y="1131"/>
                  </a:lnTo>
                  <a:cubicBezTo>
                    <a:pt x="632" y="1188"/>
                    <a:pt x="680" y="1202"/>
                    <a:pt x="724" y="1202"/>
                  </a:cubicBezTo>
                  <a:cubicBezTo>
                    <a:pt x="766" y="1202"/>
                    <a:pt x="818" y="1183"/>
                    <a:pt x="847" y="1131"/>
                  </a:cubicBezTo>
                  <a:lnTo>
                    <a:pt x="1080" y="736"/>
                  </a:lnTo>
                  <a:lnTo>
                    <a:pt x="1080" y="1639"/>
                  </a:lnTo>
                  <a:cubicBezTo>
                    <a:pt x="1080" y="1716"/>
                    <a:pt x="1170" y="1753"/>
                    <a:pt x="1265" y="1753"/>
                  </a:cubicBezTo>
                  <a:cubicBezTo>
                    <a:pt x="1360" y="1753"/>
                    <a:pt x="1455" y="1716"/>
                    <a:pt x="1455" y="1639"/>
                  </a:cubicBezTo>
                  <a:lnTo>
                    <a:pt x="1455" y="185"/>
                  </a:lnTo>
                  <a:cubicBezTo>
                    <a:pt x="1455" y="47"/>
                    <a:pt x="1360" y="0"/>
                    <a:pt x="1265" y="0"/>
                  </a:cubicBezTo>
                  <a:cubicBezTo>
                    <a:pt x="1132" y="0"/>
                    <a:pt x="1075" y="14"/>
                    <a:pt x="975" y="185"/>
                  </a:cubicBezTo>
                  <a:lnTo>
                    <a:pt x="728" y="617"/>
                  </a:lnTo>
                  <a:lnTo>
                    <a:pt x="481" y="185"/>
                  </a:lnTo>
                  <a:cubicBezTo>
                    <a:pt x="381" y="14"/>
                    <a:pt x="324"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81" name="Google Shape;6181;p61"/>
            <p:cNvSpPr/>
            <p:nvPr/>
          </p:nvSpPr>
          <p:spPr>
            <a:xfrm>
              <a:off x="3616238" y="2822050"/>
              <a:ext cx="28325" cy="43850"/>
            </a:xfrm>
            <a:custGeom>
              <a:avLst/>
              <a:gdLst/>
              <a:ahLst/>
              <a:cxnLst/>
              <a:rect l="l" t="t" r="r" b="b"/>
              <a:pathLst>
                <a:path w="1133" h="1754" extrusionOk="0">
                  <a:moveTo>
                    <a:pt x="167" y="0"/>
                  </a:moveTo>
                  <a:cubicBezTo>
                    <a:pt x="81" y="0"/>
                    <a:pt x="0" y="38"/>
                    <a:pt x="0" y="114"/>
                  </a:cubicBezTo>
                  <a:lnTo>
                    <a:pt x="0" y="1639"/>
                  </a:lnTo>
                  <a:cubicBezTo>
                    <a:pt x="0" y="1716"/>
                    <a:pt x="81" y="1753"/>
                    <a:pt x="167" y="1753"/>
                  </a:cubicBezTo>
                  <a:lnTo>
                    <a:pt x="1023" y="1753"/>
                  </a:lnTo>
                  <a:cubicBezTo>
                    <a:pt x="1099" y="1753"/>
                    <a:pt x="1132" y="1668"/>
                    <a:pt x="1132" y="1591"/>
                  </a:cubicBezTo>
                  <a:cubicBezTo>
                    <a:pt x="1132" y="1501"/>
                    <a:pt x="1094" y="1426"/>
                    <a:pt x="1023" y="1426"/>
                  </a:cubicBezTo>
                  <a:lnTo>
                    <a:pt x="376" y="1426"/>
                  </a:lnTo>
                  <a:lnTo>
                    <a:pt x="376" y="1017"/>
                  </a:lnTo>
                  <a:lnTo>
                    <a:pt x="737" y="1017"/>
                  </a:lnTo>
                  <a:cubicBezTo>
                    <a:pt x="818" y="1017"/>
                    <a:pt x="851" y="941"/>
                    <a:pt x="851" y="879"/>
                  </a:cubicBezTo>
                  <a:cubicBezTo>
                    <a:pt x="851" y="799"/>
                    <a:pt x="809" y="731"/>
                    <a:pt x="737" y="731"/>
                  </a:cubicBezTo>
                  <a:lnTo>
                    <a:pt x="376" y="731"/>
                  </a:lnTo>
                  <a:lnTo>
                    <a:pt x="376" y="323"/>
                  </a:lnTo>
                  <a:lnTo>
                    <a:pt x="1023" y="323"/>
                  </a:lnTo>
                  <a:cubicBezTo>
                    <a:pt x="1094" y="323"/>
                    <a:pt x="1132" y="247"/>
                    <a:pt x="1132" y="156"/>
                  </a:cubicBezTo>
                  <a:cubicBezTo>
                    <a:pt x="1132" y="80"/>
                    <a:pt x="1099" y="0"/>
                    <a:pt x="10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82" name="Google Shape;6182;p61"/>
            <p:cNvSpPr/>
            <p:nvPr/>
          </p:nvSpPr>
          <p:spPr>
            <a:xfrm>
              <a:off x="3648688" y="2822050"/>
              <a:ext cx="30675" cy="43850"/>
            </a:xfrm>
            <a:custGeom>
              <a:avLst/>
              <a:gdLst/>
              <a:ahLst/>
              <a:cxnLst/>
              <a:rect l="l" t="t" r="r" b="b"/>
              <a:pathLst>
                <a:path w="1227" h="1754" extrusionOk="0">
                  <a:moveTo>
                    <a:pt x="185" y="0"/>
                  </a:moveTo>
                  <a:cubicBezTo>
                    <a:pt x="91" y="0"/>
                    <a:pt x="1" y="33"/>
                    <a:pt x="1" y="114"/>
                  </a:cubicBezTo>
                  <a:lnTo>
                    <a:pt x="1" y="1639"/>
                  </a:lnTo>
                  <a:cubicBezTo>
                    <a:pt x="1" y="1716"/>
                    <a:pt x="91" y="1753"/>
                    <a:pt x="185" y="1753"/>
                  </a:cubicBezTo>
                  <a:cubicBezTo>
                    <a:pt x="281" y="1753"/>
                    <a:pt x="376" y="1716"/>
                    <a:pt x="376" y="1639"/>
                  </a:cubicBezTo>
                  <a:lnTo>
                    <a:pt x="376" y="821"/>
                  </a:lnTo>
                  <a:lnTo>
                    <a:pt x="832" y="1654"/>
                  </a:lnTo>
                  <a:cubicBezTo>
                    <a:pt x="874" y="1740"/>
                    <a:pt x="951" y="1753"/>
                    <a:pt x="1041" y="1753"/>
                  </a:cubicBezTo>
                  <a:cubicBezTo>
                    <a:pt x="1131" y="1753"/>
                    <a:pt x="1227" y="1716"/>
                    <a:pt x="1227" y="1639"/>
                  </a:cubicBezTo>
                  <a:lnTo>
                    <a:pt x="1227" y="109"/>
                  </a:lnTo>
                  <a:cubicBezTo>
                    <a:pt x="1227" y="33"/>
                    <a:pt x="1131" y="0"/>
                    <a:pt x="1041" y="0"/>
                  </a:cubicBezTo>
                  <a:cubicBezTo>
                    <a:pt x="946" y="0"/>
                    <a:pt x="852" y="33"/>
                    <a:pt x="852" y="109"/>
                  </a:cubicBezTo>
                  <a:lnTo>
                    <a:pt x="852" y="926"/>
                  </a:lnTo>
                  <a:lnTo>
                    <a:pt x="462" y="185"/>
                  </a:lnTo>
                  <a:cubicBezTo>
                    <a:pt x="371" y="9"/>
                    <a:pt x="319" y="0"/>
                    <a:pt x="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83" name="Google Shape;6183;p61"/>
            <p:cNvSpPr/>
            <p:nvPr/>
          </p:nvSpPr>
          <p:spPr>
            <a:xfrm>
              <a:off x="3683963" y="2821325"/>
              <a:ext cx="9175" cy="15350"/>
            </a:xfrm>
            <a:custGeom>
              <a:avLst/>
              <a:gdLst/>
              <a:ahLst/>
              <a:cxnLst/>
              <a:rect l="l" t="t" r="r" b="b"/>
              <a:pathLst>
                <a:path w="367" h="614" extrusionOk="0">
                  <a:moveTo>
                    <a:pt x="182" y="1"/>
                  </a:moveTo>
                  <a:cubicBezTo>
                    <a:pt x="82" y="1"/>
                    <a:pt x="1" y="86"/>
                    <a:pt x="1" y="185"/>
                  </a:cubicBezTo>
                  <a:cubicBezTo>
                    <a:pt x="1" y="257"/>
                    <a:pt x="40" y="319"/>
                    <a:pt x="97" y="352"/>
                  </a:cubicBezTo>
                  <a:lnTo>
                    <a:pt x="40" y="480"/>
                  </a:lnTo>
                  <a:cubicBezTo>
                    <a:pt x="29" y="495"/>
                    <a:pt x="29" y="508"/>
                    <a:pt x="29" y="519"/>
                  </a:cubicBezTo>
                  <a:cubicBezTo>
                    <a:pt x="29" y="580"/>
                    <a:pt x="97" y="613"/>
                    <a:pt x="148" y="613"/>
                  </a:cubicBezTo>
                  <a:cubicBezTo>
                    <a:pt x="172" y="613"/>
                    <a:pt x="205" y="604"/>
                    <a:pt x="220" y="571"/>
                  </a:cubicBezTo>
                  <a:cubicBezTo>
                    <a:pt x="362" y="242"/>
                    <a:pt x="367" y="214"/>
                    <a:pt x="367" y="185"/>
                  </a:cubicBezTo>
                  <a:cubicBezTo>
                    <a:pt x="367" y="86"/>
                    <a:pt x="286"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84" name="Google Shape;6184;p61"/>
            <p:cNvSpPr/>
            <p:nvPr/>
          </p:nvSpPr>
          <p:spPr>
            <a:xfrm>
              <a:off x="3695138" y="2821550"/>
              <a:ext cx="29500" cy="44950"/>
            </a:xfrm>
            <a:custGeom>
              <a:avLst/>
              <a:gdLst/>
              <a:ahLst/>
              <a:cxnLst/>
              <a:rect l="l" t="t" r="r" b="b"/>
              <a:pathLst>
                <a:path w="1180" h="1798" extrusionOk="0">
                  <a:moveTo>
                    <a:pt x="657" y="1"/>
                  </a:moveTo>
                  <a:cubicBezTo>
                    <a:pt x="357" y="1"/>
                    <a:pt x="43" y="139"/>
                    <a:pt x="43" y="499"/>
                  </a:cubicBezTo>
                  <a:cubicBezTo>
                    <a:pt x="43" y="1060"/>
                    <a:pt x="804" y="1013"/>
                    <a:pt x="804" y="1303"/>
                  </a:cubicBezTo>
                  <a:cubicBezTo>
                    <a:pt x="804" y="1418"/>
                    <a:pt x="685" y="1460"/>
                    <a:pt x="571" y="1460"/>
                  </a:cubicBezTo>
                  <a:cubicBezTo>
                    <a:pt x="348" y="1460"/>
                    <a:pt x="277" y="1284"/>
                    <a:pt x="163" y="1284"/>
                  </a:cubicBezTo>
                  <a:cubicBezTo>
                    <a:pt x="72" y="1284"/>
                    <a:pt x="1" y="1403"/>
                    <a:pt x="1" y="1484"/>
                  </a:cubicBezTo>
                  <a:cubicBezTo>
                    <a:pt x="1" y="1646"/>
                    <a:pt x="267" y="1797"/>
                    <a:pt x="580" y="1797"/>
                  </a:cubicBezTo>
                  <a:cubicBezTo>
                    <a:pt x="927" y="1797"/>
                    <a:pt x="1179" y="1611"/>
                    <a:pt x="1179" y="1265"/>
                  </a:cubicBezTo>
                  <a:cubicBezTo>
                    <a:pt x="1179" y="661"/>
                    <a:pt x="420" y="705"/>
                    <a:pt x="420" y="466"/>
                  </a:cubicBezTo>
                  <a:cubicBezTo>
                    <a:pt x="420" y="391"/>
                    <a:pt x="490" y="319"/>
                    <a:pt x="661" y="319"/>
                  </a:cubicBezTo>
                  <a:cubicBezTo>
                    <a:pt x="856" y="319"/>
                    <a:pt x="904" y="409"/>
                    <a:pt x="990" y="409"/>
                  </a:cubicBezTo>
                  <a:cubicBezTo>
                    <a:pt x="1094" y="409"/>
                    <a:pt x="1137" y="281"/>
                    <a:pt x="1137" y="214"/>
                  </a:cubicBezTo>
                  <a:cubicBezTo>
                    <a:pt x="1137" y="29"/>
                    <a:pt x="785" y="1"/>
                    <a:pt x="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85" name="Google Shape;6185;p61"/>
            <p:cNvSpPr/>
            <p:nvPr/>
          </p:nvSpPr>
          <p:spPr>
            <a:xfrm>
              <a:off x="3555038" y="2878100"/>
              <a:ext cx="29500" cy="44000"/>
            </a:xfrm>
            <a:custGeom>
              <a:avLst/>
              <a:gdLst/>
              <a:ahLst/>
              <a:cxnLst/>
              <a:rect l="l" t="t" r="r" b="b"/>
              <a:pathLst>
                <a:path w="1180" h="1760" extrusionOk="0">
                  <a:moveTo>
                    <a:pt x="590" y="329"/>
                  </a:moveTo>
                  <a:cubicBezTo>
                    <a:pt x="724" y="329"/>
                    <a:pt x="805" y="405"/>
                    <a:pt x="805" y="571"/>
                  </a:cubicBezTo>
                  <a:lnTo>
                    <a:pt x="805" y="1194"/>
                  </a:lnTo>
                  <a:cubicBezTo>
                    <a:pt x="805" y="1356"/>
                    <a:pt x="724" y="1431"/>
                    <a:pt x="590" y="1431"/>
                  </a:cubicBezTo>
                  <a:lnTo>
                    <a:pt x="377" y="1431"/>
                  </a:lnTo>
                  <a:lnTo>
                    <a:pt x="377" y="329"/>
                  </a:lnTo>
                  <a:close/>
                  <a:moveTo>
                    <a:pt x="162" y="1"/>
                  </a:moveTo>
                  <a:cubicBezTo>
                    <a:pt x="68" y="1"/>
                    <a:pt x="0" y="53"/>
                    <a:pt x="0" y="115"/>
                  </a:cubicBezTo>
                  <a:lnTo>
                    <a:pt x="0" y="1646"/>
                  </a:lnTo>
                  <a:cubicBezTo>
                    <a:pt x="0" y="1707"/>
                    <a:pt x="68" y="1760"/>
                    <a:pt x="162" y="1760"/>
                  </a:cubicBezTo>
                  <a:lnTo>
                    <a:pt x="590" y="1760"/>
                  </a:lnTo>
                  <a:cubicBezTo>
                    <a:pt x="923" y="1760"/>
                    <a:pt x="1180" y="1602"/>
                    <a:pt x="1180" y="1194"/>
                  </a:cubicBezTo>
                  <a:lnTo>
                    <a:pt x="1180" y="571"/>
                  </a:lnTo>
                  <a:cubicBezTo>
                    <a:pt x="1180" y="158"/>
                    <a:pt x="923" y="1"/>
                    <a:pt x="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86" name="Google Shape;6186;p61"/>
            <p:cNvSpPr/>
            <p:nvPr/>
          </p:nvSpPr>
          <p:spPr>
            <a:xfrm>
              <a:off x="3587488" y="2877775"/>
              <a:ext cx="34975" cy="44325"/>
            </a:xfrm>
            <a:custGeom>
              <a:avLst/>
              <a:gdLst/>
              <a:ahLst/>
              <a:cxnLst/>
              <a:rect l="l" t="t" r="r" b="b"/>
              <a:pathLst>
                <a:path w="1399" h="1773" extrusionOk="0">
                  <a:moveTo>
                    <a:pt x="699" y="470"/>
                  </a:moveTo>
                  <a:lnTo>
                    <a:pt x="870" y="1112"/>
                  </a:lnTo>
                  <a:lnTo>
                    <a:pt x="523" y="1112"/>
                  </a:lnTo>
                  <a:lnTo>
                    <a:pt x="699" y="470"/>
                  </a:lnTo>
                  <a:close/>
                  <a:moveTo>
                    <a:pt x="699" y="0"/>
                  </a:moveTo>
                  <a:cubicBezTo>
                    <a:pt x="585" y="0"/>
                    <a:pt x="481" y="42"/>
                    <a:pt x="452" y="128"/>
                  </a:cubicBezTo>
                  <a:lnTo>
                    <a:pt x="5" y="1593"/>
                  </a:lnTo>
                  <a:cubicBezTo>
                    <a:pt x="1" y="1602"/>
                    <a:pt x="1" y="1611"/>
                    <a:pt x="1" y="1615"/>
                  </a:cubicBezTo>
                  <a:cubicBezTo>
                    <a:pt x="1" y="1707"/>
                    <a:pt x="139" y="1773"/>
                    <a:pt x="242" y="1773"/>
                  </a:cubicBezTo>
                  <a:cubicBezTo>
                    <a:pt x="299" y="1773"/>
                    <a:pt x="347" y="1753"/>
                    <a:pt x="362" y="1701"/>
                  </a:cubicBezTo>
                  <a:lnTo>
                    <a:pt x="448" y="1402"/>
                  </a:lnTo>
                  <a:lnTo>
                    <a:pt x="951" y="1402"/>
                  </a:lnTo>
                  <a:lnTo>
                    <a:pt x="1032" y="1701"/>
                  </a:lnTo>
                  <a:cubicBezTo>
                    <a:pt x="1047" y="1753"/>
                    <a:pt x="1098" y="1773"/>
                    <a:pt x="1155" y="1773"/>
                  </a:cubicBezTo>
                  <a:cubicBezTo>
                    <a:pt x="1260" y="1773"/>
                    <a:pt x="1398" y="1707"/>
                    <a:pt x="1398" y="1615"/>
                  </a:cubicBezTo>
                  <a:cubicBezTo>
                    <a:pt x="1398" y="1611"/>
                    <a:pt x="1393" y="1602"/>
                    <a:pt x="1393" y="1593"/>
                  </a:cubicBezTo>
                  <a:lnTo>
                    <a:pt x="942" y="128"/>
                  </a:lnTo>
                  <a:cubicBezTo>
                    <a:pt x="918" y="42"/>
                    <a:pt x="808"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87" name="Google Shape;6187;p61"/>
            <p:cNvSpPr/>
            <p:nvPr/>
          </p:nvSpPr>
          <p:spPr>
            <a:xfrm>
              <a:off x="3618963" y="2878100"/>
              <a:ext cx="34975" cy="44000"/>
            </a:xfrm>
            <a:custGeom>
              <a:avLst/>
              <a:gdLst/>
              <a:ahLst/>
              <a:cxnLst/>
              <a:rect l="l" t="t" r="r" b="b"/>
              <a:pathLst>
                <a:path w="1399" h="1760" extrusionOk="0">
                  <a:moveTo>
                    <a:pt x="258" y="1"/>
                  </a:moveTo>
                  <a:cubicBezTo>
                    <a:pt x="153" y="1"/>
                    <a:pt x="1" y="68"/>
                    <a:pt x="1" y="158"/>
                  </a:cubicBezTo>
                  <a:cubicBezTo>
                    <a:pt x="1" y="163"/>
                    <a:pt x="1" y="172"/>
                    <a:pt x="6" y="182"/>
                  </a:cubicBezTo>
                  <a:lnTo>
                    <a:pt x="505" y="1009"/>
                  </a:lnTo>
                  <a:cubicBezTo>
                    <a:pt x="510" y="1014"/>
                    <a:pt x="514" y="1027"/>
                    <a:pt x="514" y="1042"/>
                  </a:cubicBezTo>
                  <a:lnTo>
                    <a:pt x="514" y="1646"/>
                  </a:lnTo>
                  <a:cubicBezTo>
                    <a:pt x="514" y="1722"/>
                    <a:pt x="604" y="1760"/>
                    <a:pt x="700" y="1760"/>
                  </a:cubicBezTo>
                  <a:cubicBezTo>
                    <a:pt x="795" y="1760"/>
                    <a:pt x="885" y="1722"/>
                    <a:pt x="885" y="1646"/>
                  </a:cubicBezTo>
                  <a:lnTo>
                    <a:pt x="885" y="1042"/>
                  </a:lnTo>
                  <a:cubicBezTo>
                    <a:pt x="885" y="1027"/>
                    <a:pt x="890" y="1014"/>
                    <a:pt x="894" y="1009"/>
                  </a:cubicBezTo>
                  <a:lnTo>
                    <a:pt x="1394" y="182"/>
                  </a:lnTo>
                  <a:cubicBezTo>
                    <a:pt x="1398" y="172"/>
                    <a:pt x="1398" y="163"/>
                    <a:pt x="1398" y="158"/>
                  </a:cubicBezTo>
                  <a:cubicBezTo>
                    <a:pt x="1398" y="68"/>
                    <a:pt x="1247" y="1"/>
                    <a:pt x="1142" y="1"/>
                  </a:cubicBezTo>
                  <a:cubicBezTo>
                    <a:pt x="1080" y="1"/>
                    <a:pt x="1056" y="25"/>
                    <a:pt x="1032" y="73"/>
                  </a:cubicBezTo>
                  <a:lnTo>
                    <a:pt x="700" y="690"/>
                  </a:lnTo>
                  <a:lnTo>
                    <a:pt x="363" y="73"/>
                  </a:lnTo>
                  <a:cubicBezTo>
                    <a:pt x="339" y="25"/>
                    <a:pt x="315"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88" name="Google Shape;6188;p61"/>
            <p:cNvSpPr/>
            <p:nvPr/>
          </p:nvSpPr>
          <p:spPr>
            <a:xfrm>
              <a:off x="3445238" y="2668600"/>
              <a:ext cx="368525" cy="339900"/>
            </a:xfrm>
            <a:custGeom>
              <a:avLst/>
              <a:gdLst/>
              <a:ahLst/>
              <a:cxnLst/>
              <a:rect l="l" t="t" r="r" b="b"/>
              <a:pathLst>
                <a:path w="14741" h="13596" extrusionOk="0">
                  <a:moveTo>
                    <a:pt x="12050" y="1157"/>
                  </a:moveTo>
                  <a:cubicBezTo>
                    <a:pt x="12131" y="1157"/>
                    <a:pt x="12202" y="1227"/>
                    <a:pt x="12202" y="1308"/>
                  </a:cubicBezTo>
                  <a:lnTo>
                    <a:pt x="12202" y="3271"/>
                  </a:lnTo>
                  <a:lnTo>
                    <a:pt x="434" y="3271"/>
                  </a:lnTo>
                  <a:lnTo>
                    <a:pt x="434" y="1308"/>
                  </a:lnTo>
                  <a:cubicBezTo>
                    <a:pt x="434" y="1227"/>
                    <a:pt x="500" y="1157"/>
                    <a:pt x="586" y="1157"/>
                  </a:cubicBezTo>
                  <a:lnTo>
                    <a:pt x="1099" y="1157"/>
                  </a:lnTo>
                  <a:lnTo>
                    <a:pt x="1099" y="1665"/>
                  </a:lnTo>
                  <a:cubicBezTo>
                    <a:pt x="1099" y="1784"/>
                    <a:pt x="1194" y="1879"/>
                    <a:pt x="1312" y="1879"/>
                  </a:cubicBezTo>
                  <a:cubicBezTo>
                    <a:pt x="1432" y="1879"/>
                    <a:pt x="1527" y="1784"/>
                    <a:pt x="1527" y="1665"/>
                  </a:cubicBezTo>
                  <a:lnTo>
                    <a:pt x="1527" y="1157"/>
                  </a:lnTo>
                  <a:lnTo>
                    <a:pt x="2174" y="1157"/>
                  </a:lnTo>
                  <a:lnTo>
                    <a:pt x="2174" y="1665"/>
                  </a:lnTo>
                  <a:cubicBezTo>
                    <a:pt x="2174" y="1784"/>
                    <a:pt x="2268" y="1879"/>
                    <a:pt x="2387" y="1879"/>
                  </a:cubicBezTo>
                  <a:cubicBezTo>
                    <a:pt x="2506" y="1879"/>
                    <a:pt x="2601" y="1784"/>
                    <a:pt x="2601" y="1665"/>
                  </a:cubicBezTo>
                  <a:lnTo>
                    <a:pt x="2601" y="1157"/>
                  </a:lnTo>
                  <a:lnTo>
                    <a:pt x="3247" y="1157"/>
                  </a:lnTo>
                  <a:lnTo>
                    <a:pt x="3247" y="1665"/>
                  </a:lnTo>
                  <a:cubicBezTo>
                    <a:pt x="3247" y="1784"/>
                    <a:pt x="3343" y="1879"/>
                    <a:pt x="3462" y="1879"/>
                  </a:cubicBezTo>
                  <a:cubicBezTo>
                    <a:pt x="3580" y="1879"/>
                    <a:pt x="3675" y="1784"/>
                    <a:pt x="3675" y="1665"/>
                  </a:cubicBezTo>
                  <a:lnTo>
                    <a:pt x="3675" y="1157"/>
                  </a:lnTo>
                  <a:lnTo>
                    <a:pt x="8955" y="1157"/>
                  </a:lnTo>
                  <a:lnTo>
                    <a:pt x="8955" y="1665"/>
                  </a:lnTo>
                  <a:cubicBezTo>
                    <a:pt x="8955" y="1784"/>
                    <a:pt x="9056" y="1879"/>
                    <a:pt x="9174" y="1879"/>
                  </a:cubicBezTo>
                  <a:cubicBezTo>
                    <a:pt x="9293" y="1879"/>
                    <a:pt x="9389" y="1784"/>
                    <a:pt x="9389" y="1665"/>
                  </a:cubicBezTo>
                  <a:lnTo>
                    <a:pt x="9389" y="1157"/>
                  </a:lnTo>
                  <a:lnTo>
                    <a:pt x="10030" y="1157"/>
                  </a:lnTo>
                  <a:lnTo>
                    <a:pt x="10030" y="1665"/>
                  </a:lnTo>
                  <a:cubicBezTo>
                    <a:pt x="10030" y="1784"/>
                    <a:pt x="10130" y="1879"/>
                    <a:pt x="10249" y="1879"/>
                  </a:cubicBezTo>
                  <a:cubicBezTo>
                    <a:pt x="10368" y="1879"/>
                    <a:pt x="10462" y="1784"/>
                    <a:pt x="10462" y="1665"/>
                  </a:cubicBezTo>
                  <a:lnTo>
                    <a:pt x="10462" y="1157"/>
                  </a:lnTo>
                  <a:lnTo>
                    <a:pt x="11109" y="1157"/>
                  </a:lnTo>
                  <a:lnTo>
                    <a:pt x="11109" y="1665"/>
                  </a:lnTo>
                  <a:cubicBezTo>
                    <a:pt x="11109" y="1784"/>
                    <a:pt x="11204" y="1879"/>
                    <a:pt x="11322" y="1879"/>
                  </a:cubicBezTo>
                  <a:cubicBezTo>
                    <a:pt x="11442" y="1879"/>
                    <a:pt x="11537" y="1784"/>
                    <a:pt x="11537" y="1665"/>
                  </a:cubicBezTo>
                  <a:lnTo>
                    <a:pt x="11537" y="1157"/>
                  </a:lnTo>
                  <a:close/>
                  <a:moveTo>
                    <a:pt x="1312" y="1"/>
                  </a:moveTo>
                  <a:cubicBezTo>
                    <a:pt x="1194" y="1"/>
                    <a:pt x="1099" y="101"/>
                    <a:pt x="1099" y="220"/>
                  </a:cubicBezTo>
                  <a:lnTo>
                    <a:pt x="1099" y="729"/>
                  </a:lnTo>
                  <a:lnTo>
                    <a:pt x="586" y="729"/>
                  </a:lnTo>
                  <a:cubicBezTo>
                    <a:pt x="263" y="729"/>
                    <a:pt x="1" y="990"/>
                    <a:pt x="1" y="1308"/>
                  </a:cubicBezTo>
                  <a:lnTo>
                    <a:pt x="1" y="13011"/>
                  </a:lnTo>
                  <a:cubicBezTo>
                    <a:pt x="1" y="13334"/>
                    <a:pt x="263" y="13595"/>
                    <a:pt x="586" y="13595"/>
                  </a:cubicBezTo>
                  <a:lnTo>
                    <a:pt x="5809" y="13595"/>
                  </a:lnTo>
                  <a:cubicBezTo>
                    <a:pt x="5928" y="13595"/>
                    <a:pt x="6024" y="13500"/>
                    <a:pt x="6024" y="13382"/>
                  </a:cubicBezTo>
                  <a:cubicBezTo>
                    <a:pt x="6024" y="13262"/>
                    <a:pt x="5928" y="13167"/>
                    <a:pt x="5809" y="13167"/>
                  </a:cubicBezTo>
                  <a:lnTo>
                    <a:pt x="586" y="13167"/>
                  </a:lnTo>
                  <a:cubicBezTo>
                    <a:pt x="500" y="13167"/>
                    <a:pt x="434" y="13097"/>
                    <a:pt x="434" y="13011"/>
                  </a:cubicBezTo>
                  <a:lnTo>
                    <a:pt x="434" y="3704"/>
                  </a:lnTo>
                  <a:lnTo>
                    <a:pt x="12202" y="3704"/>
                  </a:lnTo>
                  <a:lnTo>
                    <a:pt x="12202" y="13011"/>
                  </a:lnTo>
                  <a:cubicBezTo>
                    <a:pt x="12202" y="13097"/>
                    <a:pt x="12131" y="13167"/>
                    <a:pt x="12050" y="13167"/>
                  </a:cubicBezTo>
                  <a:lnTo>
                    <a:pt x="6812" y="13167"/>
                  </a:lnTo>
                  <a:cubicBezTo>
                    <a:pt x="6693" y="13167"/>
                    <a:pt x="6599" y="13262"/>
                    <a:pt x="6599" y="13382"/>
                  </a:cubicBezTo>
                  <a:cubicBezTo>
                    <a:pt x="6599" y="13500"/>
                    <a:pt x="6693" y="13595"/>
                    <a:pt x="6812" y="13595"/>
                  </a:cubicBezTo>
                  <a:lnTo>
                    <a:pt x="13990" y="13595"/>
                  </a:lnTo>
                  <a:cubicBezTo>
                    <a:pt x="14417" y="13595"/>
                    <a:pt x="14740" y="13211"/>
                    <a:pt x="14665" y="12792"/>
                  </a:cubicBezTo>
                  <a:lnTo>
                    <a:pt x="13685" y="7264"/>
                  </a:lnTo>
                  <a:cubicBezTo>
                    <a:pt x="13669" y="7158"/>
                    <a:pt x="13579" y="7085"/>
                    <a:pt x="13475" y="7085"/>
                  </a:cubicBezTo>
                  <a:cubicBezTo>
                    <a:pt x="13463" y="7085"/>
                    <a:pt x="13451" y="7086"/>
                    <a:pt x="13439" y="7088"/>
                  </a:cubicBezTo>
                  <a:cubicBezTo>
                    <a:pt x="13319" y="7112"/>
                    <a:pt x="13243" y="7222"/>
                    <a:pt x="13262" y="7340"/>
                  </a:cubicBezTo>
                  <a:lnTo>
                    <a:pt x="14242" y="12868"/>
                  </a:lnTo>
                  <a:cubicBezTo>
                    <a:pt x="14270" y="13020"/>
                    <a:pt x="14146" y="13167"/>
                    <a:pt x="13990" y="13167"/>
                  </a:cubicBezTo>
                  <a:lnTo>
                    <a:pt x="12612" y="13167"/>
                  </a:lnTo>
                  <a:cubicBezTo>
                    <a:pt x="12625" y="13115"/>
                    <a:pt x="12630" y="13058"/>
                    <a:pt x="12630" y="13011"/>
                  </a:cubicBezTo>
                  <a:lnTo>
                    <a:pt x="12630" y="3761"/>
                  </a:lnTo>
                  <a:lnTo>
                    <a:pt x="13086" y="6338"/>
                  </a:lnTo>
                  <a:cubicBezTo>
                    <a:pt x="13103" y="6439"/>
                    <a:pt x="13194" y="6513"/>
                    <a:pt x="13294" y="6513"/>
                  </a:cubicBezTo>
                  <a:cubicBezTo>
                    <a:pt x="13307" y="6513"/>
                    <a:pt x="13320" y="6512"/>
                    <a:pt x="13334" y="6509"/>
                  </a:cubicBezTo>
                  <a:cubicBezTo>
                    <a:pt x="13452" y="6489"/>
                    <a:pt x="13529" y="6375"/>
                    <a:pt x="13509" y="6261"/>
                  </a:cubicBezTo>
                  <a:lnTo>
                    <a:pt x="12630" y="1284"/>
                  </a:lnTo>
                  <a:cubicBezTo>
                    <a:pt x="12616" y="976"/>
                    <a:pt x="12359" y="729"/>
                    <a:pt x="12050" y="729"/>
                  </a:cubicBezTo>
                  <a:lnTo>
                    <a:pt x="11537" y="729"/>
                  </a:lnTo>
                  <a:lnTo>
                    <a:pt x="11537" y="220"/>
                  </a:lnTo>
                  <a:cubicBezTo>
                    <a:pt x="11537" y="101"/>
                    <a:pt x="11442" y="1"/>
                    <a:pt x="11322" y="1"/>
                  </a:cubicBezTo>
                  <a:cubicBezTo>
                    <a:pt x="11204" y="1"/>
                    <a:pt x="11109" y="101"/>
                    <a:pt x="11109" y="220"/>
                  </a:cubicBezTo>
                  <a:lnTo>
                    <a:pt x="11109" y="729"/>
                  </a:lnTo>
                  <a:lnTo>
                    <a:pt x="10462" y="729"/>
                  </a:lnTo>
                  <a:lnTo>
                    <a:pt x="10462" y="220"/>
                  </a:lnTo>
                  <a:cubicBezTo>
                    <a:pt x="10462" y="101"/>
                    <a:pt x="10368" y="1"/>
                    <a:pt x="10249" y="1"/>
                  </a:cubicBezTo>
                  <a:cubicBezTo>
                    <a:pt x="10130" y="1"/>
                    <a:pt x="10030" y="101"/>
                    <a:pt x="10030" y="220"/>
                  </a:cubicBezTo>
                  <a:lnTo>
                    <a:pt x="10030" y="729"/>
                  </a:lnTo>
                  <a:lnTo>
                    <a:pt x="9389" y="729"/>
                  </a:lnTo>
                  <a:lnTo>
                    <a:pt x="9389" y="220"/>
                  </a:lnTo>
                  <a:cubicBezTo>
                    <a:pt x="9389" y="101"/>
                    <a:pt x="9293" y="1"/>
                    <a:pt x="9174" y="1"/>
                  </a:cubicBezTo>
                  <a:cubicBezTo>
                    <a:pt x="9056" y="1"/>
                    <a:pt x="8955" y="101"/>
                    <a:pt x="8955" y="220"/>
                  </a:cubicBezTo>
                  <a:lnTo>
                    <a:pt x="8955" y="729"/>
                  </a:lnTo>
                  <a:lnTo>
                    <a:pt x="3675" y="729"/>
                  </a:lnTo>
                  <a:lnTo>
                    <a:pt x="3675" y="220"/>
                  </a:lnTo>
                  <a:cubicBezTo>
                    <a:pt x="3675" y="101"/>
                    <a:pt x="3580" y="1"/>
                    <a:pt x="3462" y="1"/>
                  </a:cubicBezTo>
                  <a:cubicBezTo>
                    <a:pt x="3343" y="1"/>
                    <a:pt x="3247" y="101"/>
                    <a:pt x="3247" y="220"/>
                  </a:cubicBezTo>
                  <a:lnTo>
                    <a:pt x="3247" y="729"/>
                  </a:lnTo>
                  <a:lnTo>
                    <a:pt x="2601" y="729"/>
                  </a:lnTo>
                  <a:lnTo>
                    <a:pt x="2601" y="220"/>
                  </a:lnTo>
                  <a:cubicBezTo>
                    <a:pt x="2601" y="101"/>
                    <a:pt x="2506" y="1"/>
                    <a:pt x="2387" y="1"/>
                  </a:cubicBezTo>
                  <a:cubicBezTo>
                    <a:pt x="2268" y="1"/>
                    <a:pt x="2174" y="101"/>
                    <a:pt x="2174" y="220"/>
                  </a:cubicBezTo>
                  <a:lnTo>
                    <a:pt x="2174" y="729"/>
                  </a:lnTo>
                  <a:lnTo>
                    <a:pt x="1527" y="729"/>
                  </a:lnTo>
                  <a:lnTo>
                    <a:pt x="1527" y="220"/>
                  </a:lnTo>
                  <a:cubicBezTo>
                    <a:pt x="1527" y="101"/>
                    <a:pt x="1432"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189" name="Google Shape;6189;p61"/>
          <p:cNvGrpSpPr/>
          <p:nvPr/>
        </p:nvGrpSpPr>
        <p:grpSpPr>
          <a:xfrm>
            <a:off x="2920988" y="2640950"/>
            <a:ext cx="285425" cy="367550"/>
            <a:chOff x="2920988" y="2640950"/>
            <a:chExt cx="285425" cy="367550"/>
          </a:xfrm>
        </p:grpSpPr>
        <p:sp>
          <p:nvSpPr>
            <p:cNvPr id="6190" name="Google Shape;6190;p61"/>
            <p:cNvSpPr/>
            <p:nvPr/>
          </p:nvSpPr>
          <p:spPr>
            <a:xfrm>
              <a:off x="2920988" y="2640950"/>
              <a:ext cx="285425" cy="367550"/>
            </a:xfrm>
            <a:custGeom>
              <a:avLst/>
              <a:gdLst/>
              <a:ahLst/>
              <a:cxnLst/>
              <a:rect l="l" t="t" r="r" b="b"/>
              <a:pathLst>
                <a:path w="11417" h="14702" extrusionOk="0">
                  <a:moveTo>
                    <a:pt x="7225" y="2747"/>
                  </a:moveTo>
                  <a:cubicBezTo>
                    <a:pt x="7325" y="2795"/>
                    <a:pt x="7406" y="2885"/>
                    <a:pt x="7406" y="2989"/>
                  </a:cubicBezTo>
                  <a:cubicBezTo>
                    <a:pt x="7406" y="3099"/>
                    <a:pt x="7325" y="3189"/>
                    <a:pt x="7225" y="3232"/>
                  </a:cubicBezTo>
                  <a:lnTo>
                    <a:pt x="7225" y="2747"/>
                  </a:lnTo>
                  <a:close/>
                  <a:moveTo>
                    <a:pt x="5728" y="433"/>
                  </a:moveTo>
                  <a:cubicBezTo>
                    <a:pt x="6583" y="433"/>
                    <a:pt x="7277" y="1126"/>
                    <a:pt x="7277" y="1982"/>
                  </a:cubicBezTo>
                  <a:lnTo>
                    <a:pt x="7277" y="2310"/>
                  </a:lnTo>
                  <a:cubicBezTo>
                    <a:pt x="7259" y="2305"/>
                    <a:pt x="7230" y="2300"/>
                    <a:pt x="7215" y="2296"/>
                  </a:cubicBezTo>
                  <a:cubicBezTo>
                    <a:pt x="7187" y="2191"/>
                    <a:pt x="7106" y="2096"/>
                    <a:pt x="6987" y="2063"/>
                  </a:cubicBezTo>
                  <a:cubicBezTo>
                    <a:pt x="6959" y="2063"/>
                    <a:pt x="6617" y="1949"/>
                    <a:pt x="6318" y="1640"/>
                  </a:cubicBezTo>
                  <a:cubicBezTo>
                    <a:pt x="6253" y="1571"/>
                    <a:pt x="6166" y="1537"/>
                    <a:pt x="6079" y="1537"/>
                  </a:cubicBezTo>
                  <a:cubicBezTo>
                    <a:pt x="5987" y="1537"/>
                    <a:pt x="5894" y="1575"/>
                    <a:pt x="5827" y="1649"/>
                  </a:cubicBezTo>
                  <a:cubicBezTo>
                    <a:pt x="5471" y="2063"/>
                    <a:pt x="4967" y="2476"/>
                    <a:pt x="4449" y="2666"/>
                  </a:cubicBezTo>
                  <a:cubicBezTo>
                    <a:pt x="4316" y="2714"/>
                    <a:pt x="4230" y="2842"/>
                    <a:pt x="4230" y="2980"/>
                  </a:cubicBezTo>
                  <a:lnTo>
                    <a:pt x="4230" y="3445"/>
                  </a:lnTo>
                  <a:cubicBezTo>
                    <a:pt x="4230" y="3836"/>
                    <a:pt x="4383" y="4215"/>
                    <a:pt x="4668" y="4496"/>
                  </a:cubicBezTo>
                  <a:lnTo>
                    <a:pt x="4192" y="4496"/>
                  </a:lnTo>
                  <a:cubicBezTo>
                    <a:pt x="4183" y="4496"/>
                    <a:pt x="4173" y="4487"/>
                    <a:pt x="4173" y="4478"/>
                  </a:cubicBezTo>
                  <a:lnTo>
                    <a:pt x="4173" y="1982"/>
                  </a:lnTo>
                  <a:cubicBezTo>
                    <a:pt x="4173" y="1126"/>
                    <a:pt x="4872" y="433"/>
                    <a:pt x="5728" y="433"/>
                  </a:cubicBezTo>
                  <a:close/>
                  <a:moveTo>
                    <a:pt x="6084" y="2010"/>
                  </a:moveTo>
                  <a:cubicBezTo>
                    <a:pt x="6351" y="2263"/>
                    <a:pt x="6621" y="2390"/>
                    <a:pt x="6792" y="2453"/>
                  </a:cubicBezTo>
                  <a:lnTo>
                    <a:pt x="6792" y="3445"/>
                  </a:lnTo>
                  <a:cubicBezTo>
                    <a:pt x="6792" y="4016"/>
                    <a:pt x="6331" y="4496"/>
                    <a:pt x="5747" y="4496"/>
                  </a:cubicBezTo>
                  <a:cubicBezTo>
                    <a:pt x="5101" y="4496"/>
                    <a:pt x="4664" y="3998"/>
                    <a:pt x="4664" y="3445"/>
                  </a:cubicBezTo>
                  <a:lnTo>
                    <a:pt x="4664" y="3046"/>
                  </a:lnTo>
                  <a:cubicBezTo>
                    <a:pt x="5195" y="2833"/>
                    <a:pt x="5699" y="2434"/>
                    <a:pt x="6084" y="2010"/>
                  </a:cubicBezTo>
                  <a:close/>
                  <a:moveTo>
                    <a:pt x="7277" y="3669"/>
                  </a:moveTo>
                  <a:lnTo>
                    <a:pt x="7277" y="4478"/>
                  </a:lnTo>
                  <a:cubicBezTo>
                    <a:pt x="7277" y="4487"/>
                    <a:pt x="7272" y="4496"/>
                    <a:pt x="7259" y="4496"/>
                  </a:cubicBezTo>
                  <a:lnTo>
                    <a:pt x="6788" y="4496"/>
                  </a:lnTo>
                  <a:cubicBezTo>
                    <a:pt x="7002" y="4283"/>
                    <a:pt x="7154" y="4002"/>
                    <a:pt x="7206" y="3688"/>
                  </a:cubicBezTo>
                  <a:cubicBezTo>
                    <a:pt x="7230" y="3684"/>
                    <a:pt x="7253" y="3679"/>
                    <a:pt x="7277" y="3669"/>
                  </a:cubicBezTo>
                  <a:close/>
                  <a:moveTo>
                    <a:pt x="2695" y="4340"/>
                  </a:moveTo>
                  <a:cubicBezTo>
                    <a:pt x="2753" y="4340"/>
                    <a:pt x="2811" y="4364"/>
                    <a:pt x="2852" y="4411"/>
                  </a:cubicBezTo>
                  <a:cubicBezTo>
                    <a:pt x="2929" y="4496"/>
                    <a:pt x="2918" y="4630"/>
                    <a:pt x="2833" y="4706"/>
                  </a:cubicBezTo>
                  <a:lnTo>
                    <a:pt x="2163" y="5299"/>
                  </a:lnTo>
                  <a:cubicBezTo>
                    <a:pt x="2123" y="5333"/>
                    <a:pt x="2074" y="5350"/>
                    <a:pt x="2026" y="5350"/>
                  </a:cubicBezTo>
                  <a:cubicBezTo>
                    <a:pt x="1965" y="5350"/>
                    <a:pt x="1905" y="5324"/>
                    <a:pt x="1863" y="5271"/>
                  </a:cubicBezTo>
                  <a:cubicBezTo>
                    <a:pt x="1792" y="5185"/>
                    <a:pt x="1806" y="5053"/>
                    <a:pt x="1897" y="4976"/>
                  </a:cubicBezTo>
                  <a:lnTo>
                    <a:pt x="2558" y="4392"/>
                  </a:lnTo>
                  <a:cubicBezTo>
                    <a:pt x="2597" y="4357"/>
                    <a:pt x="2646" y="4340"/>
                    <a:pt x="2695" y="4340"/>
                  </a:cubicBezTo>
                  <a:close/>
                  <a:moveTo>
                    <a:pt x="8728" y="4340"/>
                  </a:moveTo>
                  <a:cubicBezTo>
                    <a:pt x="8777" y="4340"/>
                    <a:pt x="8826" y="4357"/>
                    <a:pt x="8865" y="4392"/>
                  </a:cubicBezTo>
                  <a:lnTo>
                    <a:pt x="9530" y="4976"/>
                  </a:lnTo>
                  <a:cubicBezTo>
                    <a:pt x="9616" y="5053"/>
                    <a:pt x="9630" y="5185"/>
                    <a:pt x="9559" y="5271"/>
                  </a:cubicBezTo>
                  <a:cubicBezTo>
                    <a:pt x="9519" y="5324"/>
                    <a:pt x="9459" y="5350"/>
                    <a:pt x="9399" y="5350"/>
                  </a:cubicBezTo>
                  <a:cubicBezTo>
                    <a:pt x="9351" y="5350"/>
                    <a:pt x="9302" y="5333"/>
                    <a:pt x="9264" y="5299"/>
                  </a:cubicBezTo>
                  <a:lnTo>
                    <a:pt x="8589" y="4706"/>
                  </a:lnTo>
                  <a:cubicBezTo>
                    <a:pt x="8503" y="4630"/>
                    <a:pt x="8494" y="4496"/>
                    <a:pt x="8571" y="4411"/>
                  </a:cubicBezTo>
                  <a:cubicBezTo>
                    <a:pt x="8611" y="4364"/>
                    <a:pt x="8669" y="4340"/>
                    <a:pt x="8728" y="4340"/>
                  </a:cubicBezTo>
                  <a:close/>
                  <a:moveTo>
                    <a:pt x="5219" y="4838"/>
                  </a:moveTo>
                  <a:cubicBezTo>
                    <a:pt x="5390" y="4895"/>
                    <a:pt x="5571" y="4924"/>
                    <a:pt x="5747" y="4924"/>
                  </a:cubicBezTo>
                  <a:cubicBezTo>
                    <a:pt x="5908" y="4924"/>
                    <a:pt x="6079" y="4895"/>
                    <a:pt x="6232" y="4843"/>
                  </a:cubicBezTo>
                  <a:lnTo>
                    <a:pt x="6232" y="4939"/>
                  </a:lnTo>
                  <a:cubicBezTo>
                    <a:pt x="6232" y="5086"/>
                    <a:pt x="6327" y="5224"/>
                    <a:pt x="6469" y="5281"/>
                  </a:cubicBezTo>
                  <a:lnTo>
                    <a:pt x="6531" y="5305"/>
                  </a:lnTo>
                  <a:cubicBezTo>
                    <a:pt x="6441" y="5395"/>
                    <a:pt x="6351" y="5499"/>
                    <a:pt x="6250" y="5604"/>
                  </a:cubicBezTo>
                  <a:cubicBezTo>
                    <a:pt x="6106" y="5763"/>
                    <a:pt x="5908" y="5842"/>
                    <a:pt x="5711" y="5842"/>
                  </a:cubicBezTo>
                  <a:cubicBezTo>
                    <a:pt x="5514" y="5842"/>
                    <a:pt x="5317" y="5763"/>
                    <a:pt x="5171" y="5604"/>
                  </a:cubicBezTo>
                  <a:cubicBezTo>
                    <a:pt x="5077" y="5499"/>
                    <a:pt x="4986" y="5404"/>
                    <a:pt x="4901" y="5309"/>
                  </a:cubicBezTo>
                  <a:lnTo>
                    <a:pt x="4986" y="5281"/>
                  </a:lnTo>
                  <a:cubicBezTo>
                    <a:pt x="5124" y="5224"/>
                    <a:pt x="5219" y="5086"/>
                    <a:pt x="5219" y="4939"/>
                  </a:cubicBezTo>
                  <a:lnTo>
                    <a:pt x="5219" y="4838"/>
                  </a:lnTo>
                  <a:close/>
                  <a:moveTo>
                    <a:pt x="6959" y="5470"/>
                  </a:moveTo>
                  <a:lnTo>
                    <a:pt x="7268" y="5590"/>
                  </a:lnTo>
                  <a:cubicBezTo>
                    <a:pt x="7125" y="5742"/>
                    <a:pt x="6983" y="5904"/>
                    <a:pt x="6831" y="6065"/>
                  </a:cubicBezTo>
                  <a:cubicBezTo>
                    <a:pt x="6645" y="6264"/>
                    <a:pt x="6412" y="6411"/>
                    <a:pt x="6151" y="6488"/>
                  </a:cubicBezTo>
                  <a:cubicBezTo>
                    <a:pt x="6037" y="6521"/>
                    <a:pt x="5970" y="6645"/>
                    <a:pt x="6009" y="6759"/>
                  </a:cubicBezTo>
                  <a:cubicBezTo>
                    <a:pt x="6036" y="6853"/>
                    <a:pt x="6120" y="6911"/>
                    <a:pt x="6212" y="6911"/>
                  </a:cubicBezTo>
                  <a:cubicBezTo>
                    <a:pt x="6233" y="6911"/>
                    <a:pt x="6254" y="6908"/>
                    <a:pt x="6274" y="6902"/>
                  </a:cubicBezTo>
                  <a:cubicBezTo>
                    <a:pt x="6607" y="6802"/>
                    <a:pt x="6911" y="6617"/>
                    <a:pt x="7149" y="6354"/>
                  </a:cubicBezTo>
                  <a:cubicBezTo>
                    <a:pt x="7339" y="6146"/>
                    <a:pt x="7525" y="5946"/>
                    <a:pt x="7700" y="5755"/>
                  </a:cubicBezTo>
                  <a:lnTo>
                    <a:pt x="8280" y="5979"/>
                  </a:lnTo>
                  <a:cubicBezTo>
                    <a:pt x="8308" y="5994"/>
                    <a:pt x="8856" y="6236"/>
                    <a:pt x="8856" y="6878"/>
                  </a:cubicBezTo>
                  <a:lnTo>
                    <a:pt x="8856" y="7462"/>
                  </a:lnTo>
                  <a:lnTo>
                    <a:pt x="2600" y="7462"/>
                  </a:lnTo>
                  <a:lnTo>
                    <a:pt x="2600" y="6878"/>
                  </a:lnTo>
                  <a:cubicBezTo>
                    <a:pt x="2600" y="6240"/>
                    <a:pt x="3137" y="5994"/>
                    <a:pt x="3175" y="5979"/>
                  </a:cubicBezTo>
                  <a:lnTo>
                    <a:pt x="3751" y="5755"/>
                  </a:lnTo>
                  <a:cubicBezTo>
                    <a:pt x="3922" y="5946"/>
                    <a:pt x="4102" y="6146"/>
                    <a:pt x="4297" y="6354"/>
                  </a:cubicBezTo>
                  <a:cubicBezTo>
                    <a:pt x="4526" y="6606"/>
                    <a:pt x="4820" y="6792"/>
                    <a:pt x="5143" y="6896"/>
                  </a:cubicBezTo>
                  <a:cubicBezTo>
                    <a:pt x="5164" y="6903"/>
                    <a:pt x="5185" y="6906"/>
                    <a:pt x="5206" y="6906"/>
                  </a:cubicBezTo>
                  <a:cubicBezTo>
                    <a:pt x="5298" y="6906"/>
                    <a:pt x="5384" y="6847"/>
                    <a:pt x="5414" y="6754"/>
                  </a:cubicBezTo>
                  <a:cubicBezTo>
                    <a:pt x="5447" y="6640"/>
                    <a:pt x="5386" y="6516"/>
                    <a:pt x="5272" y="6483"/>
                  </a:cubicBezTo>
                  <a:cubicBezTo>
                    <a:pt x="5020" y="6407"/>
                    <a:pt x="4791" y="6260"/>
                    <a:pt x="4616" y="6065"/>
                  </a:cubicBezTo>
                  <a:cubicBezTo>
                    <a:pt x="4464" y="5904"/>
                    <a:pt x="4316" y="5742"/>
                    <a:pt x="4179" y="5590"/>
                  </a:cubicBezTo>
                  <a:lnTo>
                    <a:pt x="4473" y="5481"/>
                  </a:lnTo>
                  <a:cubicBezTo>
                    <a:pt x="4587" y="5604"/>
                    <a:pt x="4715" y="5742"/>
                    <a:pt x="4853" y="5898"/>
                  </a:cubicBezTo>
                  <a:cubicBezTo>
                    <a:pt x="5083" y="6148"/>
                    <a:pt x="5397" y="6273"/>
                    <a:pt x="5711" y="6273"/>
                  </a:cubicBezTo>
                  <a:cubicBezTo>
                    <a:pt x="6025" y="6273"/>
                    <a:pt x="6338" y="6148"/>
                    <a:pt x="6569" y="5898"/>
                  </a:cubicBezTo>
                  <a:cubicBezTo>
                    <a:pt x="6711" y="5742"/>
                    <a:pt x="6845" y="5595"/>
                    <a:pt x="6959" y="5470"/>
                  </a:cubicBezTo>
                  <a:close/>
                  <a:moveTo>
                    <a:pt x="10833" y="7890"/>
                  </a:moveTo>
                  <a:cubicBezTo>
                    <a:pt x="10918" y="7890"/>
                    <a:pt x="10989" y="7962"/>
                    <a:pt x="10989" y="8047"/>
                  </a:cubicBezTo>
                  <a:lnTo>
                    <a:pt x="10989" y="8071"/>
                  </a:lnTo>
                  <a:cubicBezTo>
                    <a:pt x="10989" y="8157"/>
                    <a:pt x="10918" y="8227"/>
                    <a:pt x="10833" y="8227"/>
                  </a:cubicBezTo>
                  <a:lnTo>
                    <a:pt x="590" y="8227"/>
                  </a:lnTo>
                  <a:cubicBezTo>
                    <a:pt x="504" y="8227"/>
                    <a:pt x="433" y="8157"/>
                    <a:pt x="433" y="8071"/>
                  </a:cubicBezTo>
                  <a:lnTo>
                    <a:pt x="433" y="8047"/>
                  </a:lnTo>
                  <a:cubicBezTo>
                    <a:pt x="433" y="7962"/>
                    <a:pt x="504" y="7890"/>
                    <a:pt x="590" y="7890"/>
                  </a:cubicBezTo>
                  <a:close/>
                  <a:moveTo>
                    <a:pt x="10561" y="8660"/>
                  </a:moveTo>
                  <a:lnTo>
                    <a:pt x="10561" y="8855"/>
                  </a:lnTo>
                  <a:cubicBezTo>
                    <a:pt x="10561" y="8921"/>
                    <a:pt x="10504" y="8978"/>
                    <a:pt x="10438" y="8978"/>
                  </a:cubicBezTo>
                  <a:lnTo>
                    <a:pt x="985" y="8978"/>
                  </a:lnTo>
                  <a:cubicBezTo>
                    <a:pt x="913" y="8978"/>
                    <a:pt x="860" y="8921"/>
                    <a:pt x="860" y="8855"/>
                  </a:cubicBezTo>
                  <a:lnTo>
                    <a:pt x="860" y="8660"/>
                  </a:lnTo>
                  <a:close/>
                  <a:moveTo>
                    <a:pt x="5728" y="0"/>
                  </a:moveTo>
                  <a:cubicBezTo>
                    <a:pt x="4635" y="0"/>
                    <a:pt x="3745" y="889"/>
                    <a:pt x="3745" y="1982"/>
                  </a:cubicBezTo>
                  <a:lnTo>
                    <a:pt x="3745" y="4478"/>
                  </a:lnTo>
                  <a:cubicBezTo>
                    <a:pt x="3745" y="4724"/>
                    <a:pt x="3945" y="4924"/>
                    <a:pt x="4192" y="4924"/>
                  </a:cubicBezTo>
                  <a:lnTo>
                    <a:pt x="4706" y="4924"/>
                  </a:lnTo>
                  <a:lnTo>
                    <a:pt x="3014" y="5580"/>
                  </a:lnTo>
                  <a:cubicBezTo>
                    <a:pt x="2975" y="5595"/>
                    <a:pt x="2172" y="5937"/>
                    <a:pt x="2172" y="6878"/>
                  </a:cubicBezTo>
                  <a:lnTo>
                    <a:pt x="2172" y="7462"/>
                  </a:lnTo>
                  <a:lnTo>
                    <a:pt x="1374" y="7462"/>
                  </a:lnTo>
                  <a:lnTo>
                    <a:pt x="1374" y="6132"/>
                  </a:lnTo>
                  <a:cubicBezTo>
                    <a:pt x="1374" y="6036"/>
                    <a:pt x="1417" y="5941"/>
                    <a:pt x="1488" y="5880"/>
                  </a:cubicBezTo>
                  <a:lnTo>
                    <a:pt x="1702" y="5694"/>
                  </a:lnTo>
                  <a:cubicBezTo>
                    <a:pt x="1802" y="5751"/>
                    <a:pt x="1914" y="5780"/>
                    <a:pt x="2026" y="5780"/>
                  </a:cubicBezTo>
                  <a:cubicBezTo>
                    <a:pt x="2175" y="5780"/>
                    <a:pt x="2324" y="5729"/>
                    <a:pt x="2444" y="5623"/>
                  </a:cubicBezTo>
                  <a:lnTo>
                    <a:pt x="3118" y="5029"/>
                  </a:lnTo>
                  <a:cubicBezTo>
                    <a:pt x="3385" y="4796"/>
                    <a:pt x="3409" y="4392"/>
                    <a:pt x="3175" y="4125"/>
                  </a:cubicBezTo>
                  <a:cubicBezTo>
                    <a:pt x="3049" y="3983"/>
                    <a:pt x="2872" y="3910"/>
                    <a:pt x="2694" y="3910"/>
                  </a:cubicBezTo>
                  <a:cubicBezTo>
                    <a:pt x="2544" y="3910"/>
                    <a:pt x="2394" y="3962"/>
                    <a:pt x="2273" y="4068"/>
                  </a:cubicBezTo>
                  <a:lnTo>
                    <a:pt x="1612" y="4654"/>
                  </a:lnTo>
                  <a:cubicBezTo>
                    <a:pt x="1407" y="4834"/>
                    <a:pt x="1341" y="5119"/>
                    <a:pt x="1426" y="5362"/>
                  </a:cubicBezTo>
                  <a:lnTo>
                    <a:pt x="1203" y="5556"/>
                  </a:lnTo>
                  <a:cubicBezTo>
                    <a:pt x="1036" y="5698"/>
                    <a:pt x="941" y="5913"/>
                    <a:pt x="941" y="6132"/>
                  </a:cubicBezTo>
                  <a:lnTo>
                    <a:pt x="941" y="7462"/>
                  </a:lnTo>
                  <a:lnTo>
                    <a:pt x="590" y="7462"/>
                  </a:lnTo>
                  <a:cubicBezTo>
                    <a:pt x="266" y="7462"/>
                    <a:pt x="0" y="7723"/>
                    <a:pt x="0" y="8047"/>
                  </a:cubicBezTo>
                  <a:lnTo>
                    <a:pt x="0" y="8071"/>
                  </a:lnTo>
                  <a:cubicBezTo>
                    <a:pt x="0" y="8337"/>
                    <a:pt x="180" y="8565"/>
                    <a:pt x="428" y="8636"/>
                  </a:cubicBezTo>
                  <a:lnTo>
                    <a:pt x="428" y="8855"/>
                  </a:lnTo>
                  <a:cubicBezTo>
                    <a:pt x="428" y="9126"/>
                    <a:pt x="619" y="9349"/>
                    <a:pt x="871" y="9401"/>
                  </a:cubicBezTo>
                  <a:lnTo>
                    <a:pt x="871" y="14293"/>
                  </a:lnTo>
                  <a:cubicBezTo>
                    <a:pt x="871" y="14516"/>
                    <a:pt x="1051" y="14701"/>
                    <a:pt x="1279" y="14701"/>
                  </a:cubicBezTo>
                  <a:lnTo>
                    <a:pt x="10177" y="14701"/>
                  </a:lnTo>
                  <a:cubicBezTo>
                    <a:pt x="10405" y="14701"/>
                    <a:pt x="10585" y="14516"/>
                    <a:pt x="10585" y="14293"/>
                  </a:cubicBezTo>
                  <a:lnTo>
                    <a:pt x="10585" y="12282"/>
                  </a:lnTo>
                  <a:cubicBezTo>
                    <a:pt x="10585" y="12163"/>
                    <a:pt x="10491" y="12068"/>
                    <a:pt x="10372" y="12068"/>
                  </a:cubicBezTo>
                  <a:cubicBezTo>
                    <a:pt x="10253" y="12068"/>
                    <a:pt x="10153" y="12163"/>
                    <a:pt x="10153" y="12282"/>
                  </a:cubicBezTo>
                  <a:lnTo>
                    <a:pt x="10153" y="14269"/>
                  </a:lnTo>
                  <a:lnTo>
                    <a:pt x="1298" y="14269"/>
                  </a:lnTo>
                  <a:lnTo>
                    <a:pt x="1298" y="9412"/>
                  </a:lnTo>
                  <a:lnTo>
                    <a:pt x="10153" y="9412"/>
                  </a:lnTo>
                  <a:lnTo>
                    <a:pt x="10153" y="11279"/>
                  </a:lnTo>
                  <a:cubicBezTo>
                    <a:pt x="10153" y="11398"/>
                    <a:pt x="10253" y="11493"/>
                    <a:pt x="10372" y="11493"/>
                  </a:cubicBezTo>
                  <a:cubicBezTo>
                    <a:pt x="10491" y="11493"/>
                    <a:pt x="10585" y="11398"/>
                    <a:pt x="10585" y="11279"/>
                  </a:cubicBezTo>
                  <a:lnTo>
                    <a:pt x="10585" y="9392"/>
                  </a:lnTo>
                  <a:cubicBezTo>
                    <a:pt x="10818" y="9326"/>
                    <a:pt x="10995" y="9112"/>
                    <a:pt x="10995" y="8855"/>
                  </a:cubicBezTo>
                  <a:lnTo>
                    <a:pt x="10995" y="8636"/>
                  </a:lnTo>
                  <a:cubicBezTo>
                    <a:pt x="11237" y="8565"/>
                    <a:pt x="11417" y="8337"/>
                    <a:pt x="11417" y="8071"/>
                  </a:cubicBezTo>
                  <a:lnTo>
                    <a:pt x="11417" y="8047"/>
                  </a:lnTo>
                  <a:cubicBezTo>
                    <a:pt x="11417" y="7723"/>
                    <a:pt x="11156" y="7462"/>
                    <a:pt x="10833" y="7462"/>
                  </a:cubicBezTo>
                  <a:lnTo>
                    <a:pt x="10481" y="7462"/>
                  </a:lnTo>
                  <a:lnTo>
                    <a:pt x="10481" y="6132"/>
                  </a:lnTo>
                  <a:cubicBezTo>
                    <a:pt x="10481" y="5913"/>
                    <a:pt x="10386" y="5698"/>
                    <a:pt x="10219" y="5556"/>
                  </a:cubicBezTo>
                  <a:lnTo>
                    <a:pt x="9997" y="5362"/>
                  </a:lnTo>
                  <a:cubicBezTo>
                    <a:pt x="10082" y="5119"/>
                    <a:pt x="10015" y="4834"/>
                    <a:pt x="9811" y="4654"/>
                  </a:cubicBezTo>
                  <a:lnTo>
                    <a:pt x="9150" y="4068"/>
                  </a:lnTo>
                  <a:cubicBezTo>
                    <a:pt x="9029" y="3962"/>
                    <a:pt x="8878" y="3910"/>
                    <a:pt x="8728" y="3910"/>
                  </a:cubicBezTo>
                  <a:cubicBezTo>
                    <a:pt x="8550" y="3910"/>
                    <a:pt x="8373" y="3983"/>
                    <a:pt x="8247" y="4125"/>
                  </a:cubicBezTo>
                  <a:cubicBezTo>
                    <a:pt x="8014" y="4392"/>
                    <a:pt x="8038" y="4796"/>
                    <a:pt x="8304" y="5029"/>
                  </a:cubicBezTo>
                  <a:lnTo>
                    <a:pt x="8979" y="5623"/>
                  </a:lnTo>
                  <a:cubicBezTo>
                    <a:pt x="9101" y="5729"/>
                    <a:pt x="9251" y="5780"/>
                    <a:pt x="9400" y="5780"/>
                  </a:cubicBezTo>
                  <a:cubicBezTo>
                    <a:pt x="9512" y="5780"/>
                    <a:pt x="9623" y="5751"/>
                    <a:pt x="9721" y="5694"/>
                  </a:cubicBezTo>
                  <a:lnTo>
                    <a:pt x="9934" y="5880"/>
                  </a:lnTo>
                  <a:cubicBezTo>
                    <a:pt x="10010" y="5941"/>
                    <a:pt x="10048" y="6036"/>
                    <a:pt x="10048" y="6132"/>
                  </a:cubicBezTo>
                  <a:lnTo>
                    <a:pt x="10048" y="7462"/>
                  </a:lnTo>
                  <a:lnTo>
                    <a:pt x="9284" y="7462"/>
                  </a:lnTo>
                  <a:lnTo>
                    <a:pt x="9284" y="6878"/>
                  </a:lnTo>
                  <a:cubicBezTo>
                    <a:pt x="9284" y="5937"/>
                    <a:pt x="8475" y="5595"/>
                    <a:pt x="8442" y="5580"/>
                  </a:cubicBezTo>
                  <a:lnTo>
                    <a:pt x="8437" y="5580"/>
                  </a:lnTo>
                  <a:lnTo>
                    <a:pt x="6750" y="4924"/>
                  </a:lnTo>
                  <a:lnTo>
                    <a:pt x="7259" y="4924"/>
                  </a:lnTo>
                  <a:cubicBezTo>
                    <a:pt x="7510" y="4924"/>
                    <a:pt x="7709" y="4724"/>
                    <a:pt x="7709" y="4478"/>
                  </a:cubicBezTo>
                  <a:lnTo>
                    <a:pt x="7709" y="3379"/>
                  </a:lnTo>
                  <a:cubicBezTo>
                    <a:pt x="7795" y="3265"/>
                    <a:pt x="7838" y="3132"/>
                    <a:pt x="7838" y="2989"/>
                  </a:cubicBezTo>
                  <a:cubicBezTo>
                    <a:pt x="7838" y="2852"/>
                    <a:pt x="7795" y="2719"/>
                    <a:pt x="7709" y="2605"/>
                  </a:cubicBezTo>
                  <a:lnTo>
                    <a:pt x="7709" y="1982"/>
                  </a:lnTo>
                  <a:cubicBezTo>
                    <a:pt x="7709" y="889"/>
                    <a:pt x="6821" y="0"/>
                    <a:pt x="5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91" name="Google Shape;6191;p61"/>
            <p:cNvSpPr/>
            <p:nvPr/>
          </p:nvSpPr>
          <p:spPr>
            <a:xfrm>
              <a:off x="3010713" y="2881925"/>
              <a:ext cx="106950" cy="106975"/>
            </a:xfrm>
            <a:custGeom>
              <a:avLst/>
              <a:gdLst/>
              <a:ahLst/>
              <a:cxnLst/>
              <a:rect l="l" t="t" r="r" b="b"/>
              <a:pathLst>
                <a:path w="4278" h="4279" extrusionOk="0">
                  <a:moveTo>
                    <a:pt x="1012" y="856"/>
                  </a:moveTo>
                  <a:lnTo>
                    <a:pt x="1012" y="856"/>
                  </a:lnTo>
                  <a:cubicBezTo>
                    <a:pt x="983" y="918"/>
                    <a:pt x="955" y="984"/>
                    <a:pt x="926" y="1050"/>
                  </a:cubicBezTo>
                  <a:cubicBezTo>
                    <a:pt x="903" y="1041"/>
                    <a:pt x="880" y="1027"/>
                    <a:pt x="856" y="1017"/>
                  </a:cubicBezTo>
                  <a:cubicBezTo>
                    <a:pt x="903" y="960"/>
                    <a:pt x="955" y="908"/>
                    <a:pt x="1012" y="856"/>
                  </a:cubicBezTo>
                  <a:close/>
                  <a:moveTo>
                    <a:pt x="3265" y="856"/>
                  </a:moveTo>
                  <a:cubicBezTo>
                    <a:pt x="3322" y="908"/>
                    <a:pt x="3374" y="960"/>
                    <a:pt x="3422" y="1017"/>
                  </a:cubicBezTo>
                  <a:cubicBezTo>
                    <a:pt x="3398" y="1027"/>
                    <a:pt x="3374" y="1041"/>
                    <a:pt x="3346" y="1050"/>
                  </a:cubicBezTo>
                  <a:cubicBezTo>
                    <a:pt x="3322" y="984"/>
                    <a:pt x="3293" y="918"/>
                    <a:pt x="3265" y="856"/>
                  </a:cubicBezTo>
                  <a:close/>
                  <a:moveTo>
                    <a:pt x="1924" y="475"/>
                  </a:moveTo>
                  <a:lnTo>
                    <a:pt x="1924" y="1307"/>
                  </a:lnTo>
                  <a:cubicBezTo>
                    <a:pt x="1725" y="1293"/>
                    <a:pt x="1525" y="1255"/>
                    <a:pt x="1336" y="1203"/>
                  </a:cubicBezTo>
                  <a:cubicBezTo>
                    <a:pt x="1350" y="1170"/>
                    <a:pt x="1531" y="642"/>
                    <a:pt x="1924" y="475"/>
                  </a:cubicBezTo>
                  <a:close/>
                  <a:moveTo>
                    <a:pt x="2352" y="475"/>
                  </a:moveTo>
                  <a:cubicBezTo>
                    <a:pt x="2595" y="580"/>
                    <a:pt x="2804" y="846"/>
                    <a:pt x="2942" y="1203"/>
                  </a:cubicBezTo>
                  <a:cubicBezTo>
                    <a:pt x="2752" y="1255"/>
                    <a:pt x="2552" y="1293"/>
                    <a:pt x="2352" y="1307"/>
                  </a:cubicBezTo>
                  <a:lnTo>
                    <a:pt x="2352" y="475"/>
                  </a:lnTo>
                  <a:close/>
                  <a:moveTo>
                    <a:pt x="613" y="1374"/>
                  </a:moveTo>
                  <a:cubicBezTo>
                    <a:pt x="675" y="1407"/>
                    <a:pt x="742" y="1440"/>
                    <a:pt x="808" y="1469"/>
                  </a:cubicBezTo>
                  <a:cubicBezTo>
                    <a:pt x="779" y="1616"/>
                    <a:pt x="755" y="1769"/>
                    <a:pt x="746" y="1925"/>
                  </a:cubicBezTo>
                  <a:lnTo>
                    <a:pt x="441" y="1925"/>
                  </a:lnTo>
                  <a:cubicBezTo>
                    <a:pt x="470" y="1730"/>
                    <a:pt x="527" y="1545"/>
                    <a:pt x="613" y="1374"/>
                  </a:cubicBezTo>
                  <a:close/>
                  <a:moveTo>
                    <a:pt x="1222" y="1616"/>
                  </a:moveTo>
                  <a:cubicBezTo>
                    <a:pt x="1450" y="1683"/>
                    <a:pt x="1683" y="1721"/>
                    <a:pt x="1924" y="1740"/>
                  </a:cubicBezTo>
                  <a:lnTo>
                    <a:pt x="1924" y="1925"/>
                  </a:lnTo>
                  <a:lnTo>
                    <a:pt x="1178" y="1925"/>
                  </a:lnTo>
                  <a:cubicBezTo>
                    <a:pt x="1189" y="1811"/>
                    <a:pt x="1202" y="1716"/>
                    <a:pt x="1222" y="1616"/>
                  </a:cubicBezTo>
                  <a:close/>
                  <a:moveTo>
                    <a:pt x="3056" y="1616"/>
                  </a:moveTo>
                  <a:cubicBezTo>
                    <a:pt x="3075" y="1716"/>
                    <a:pt x="3089" y="1820"/>
                    <a:pt x="3099" y="1925"/>
                  </a:cubicBezTo>
                  <a:lnTo>
                    <a:pt x="2352" y="1925"/>
                  </a:lnTo>
                  <a:lnTo>
                    <a:pt x="2352" y="1740"/>
                  </a:lnTo>
                  <a:cubicBezTo>
                    <a:pt x="2595" y="1721"/>
                    <a:pt x="2828" y="1683"/>
                    <a:pt x="3056" y="1616"/>
                  </a:cubicBezTo>
                  <a:close/>
                  <a:moveTo>
                    <a:pt x="3664" y="1374"/>
                  </a:moveTo>
                  <a:cubicBezTo>
                    <a:pt x="3750" y="1545"/>
                    <a:pt x="3807" y="1730"/>
                    <a:pt x="3831" y="1925"/>
                  </a:cubicBezTo>
                  <a:lnTo>
                    <a:pt x="3532" y="1925"/>
                  </a:lnTo>
                  <a:cubicBezTo>
                    <a:pt x="3522" y="1769"/>
                    <a:pt x="3499" y="1616"/>
                    <a:pt x="3470" y="1469"/>
                  </a:cubicBezTo>
                  <a:cubicBezTo>
                    <a:pt x="3536" y="1440"/>
                    <a:pt x="3603" y="1412"/>
                    <a:pt x="3664" y="1374"/>
                  </a:cubicBezTo>
                  <a:close/>
                  <a:moveTo>
                    <a:pt x="1924" y="2357"/>
                  </a:moveTo>
                  <a:lnTo>
                    <a:pt x="1924" y="2543"/>
                  </a:lnTo>
                  <a:cubicBezTo>
                    <a:pt x="1683" y="2557"/>
                    <a:pt x="1450" y="2600"/>
                    <a:pt x="1222" y="2667"/>
                  </a:cubicBezTo>
                  <a:cubicBezTo>
                    <a:pt x="1198" y="2562"/>
                    <a:pt x="1189" y="2462"/>
                    <a:pt x="1178" y="2357"/>
                  </a:cubicBezTo>
                  <a:close/>
                  <a:moveTo>
                    <a:pt x="3099" y="2357"/>
                  </a:moveTo>
                  <a:cubicBezTo>
                    <a:pt x="3089" y="2462"/>
                    <a:pt x="3075" y="2567"/>
                    <a:pt x="3056" y="2667"/>
                  </a:cubicBezTo>
                  <a:cubicBezTo>
                    <a:pt x="2828" y="2600"/>
                    <a:pt x="2595" y="2557"/>
                    <a:pt x="2352" y="2543"/>
                  </a:cubicBezTo>
                  <a:lnTo>
                    <a:pt x="2352" y="2357"/>
                  </a:lnTo>
                  <a:close/>
                  <a:moveTo>
                    <a:pt x="746" y="2357"/>
                  </a:moveTo>
                  <a:cubicBezTo>
                    <a:pt x="755" y="2515"/>
                    <a:pt x="779" y="2667"/>
                    <a:pt x="808" y="2814"/>
                  </a:cubicBezTo>
                  <a:cubicBezTo>
                    <a:pt x="742" y="2842"/>
                    <a:pt x="675" y="2871"/>
                    <a:pt x="613" y="2904"/>
                  </a:cubicBezTo>
                  <a:cubicBezTo>
                    <a:pt x="522" y="2724"/>
                    <a:pt x="470" y="2548"/>
                    <a:pt x="441" y="2357"/>
                  </a:cubicBezTo>
                  <a:close/>
                  <a:moveTo>
                    <a:pt x="3831" y="2357"/>
                  </a:moveTo>
                  <a:cubicBezTo>
                    <a:pt x="3807" y="2548"/>
                    <a:pt x="3755" y="2728"/>
                    <a:pt x="3664" y="2904"/>
                  </a:cubicBezTo>
                  <a:cubicBezTo>
                    <a:pt x="3603" y="2871"/>
                    <a:pt x="3536" y="2842"/>
                    <a:pt x="3470" y="2814"/>
                  </a:cubicBezTo>
                  <a:cubicBezTo>
                    <a:pt x="3499" y="2667"/>
                    <a:pt x="3522" y="2515"/>
                    <a:pt x="3532" y="2357"/>
                  </a:cubicBezTo>
                  <a:close/>
                  <a:moveTo>
                    <a:pt x="926" y="3228"/>
                  </a:moveTo>
                  <a:cubicBezTo>
                    <a:pt x="955" y="3299"/>
                    <a:pt x="983" y="3360"/>
                    <a:pt x="1012" y="3423"/>
                  </a:cubicBezTo>
                  <a:cubicBezTo>
                    <a:pt x="950" y="3370"/>
                    <a:pt x="898" y="3318"/>
                    <a:pt x="856" y="3265"/>
                  </a:cubicBezTo>
                  <a:cubicBezTo>
                    <a:pt x="880" y="3252"/>
                    <a:pt x="903" y="3242"/>
                    <a:pt x="926" y="3228"/>
                  </a:cubicBezTo>
                  <a:close/>
                  <a:moveTo>
                    <a:pt x="3346" y="3228"/>
                  </a:moveTo>
                  <a:cubicBezTo>
                    <a:pt x="3374" y="3242"/>
                    <a:pt x="3398" y="3252"/>
                    <a:pt x="3422" y="3265"/>
                  </a:cubicBezTo>
                  <a:cubicBezTo>
                    <a:pt x="3374" y="3323"/>
                    <a:pt x="3328" y="3370"/>
                    <a:pt x="3265" y="3423"/>
                  </a:cubicBezTo>
                  <a:cubicBezTo>
                    <a:pt x="3293" y="3360"/>
                    <a:pt x="3322" y="3299"/>
                    <a:pt x="3346" y="3228"/>
                  </a:cubicBezTo>
                  <a:close/>
                  <a:moveTo>
                    <a:pt x="1924" y="2976"/>
                  </a:moveTo>
                  <a:lnTo>
                    <a:pt x="1924" y="3803"/>
                  </a:lnTo>
                  <a:cubicBezTo>
                    <a:pt x="1639" y="3684"/>
                    <a:pt x="1445" y="3370"/>
                    <a:pt x="1336" y="3081"/>
                  </a:cubicBezTo>
                  <a:cubicBezTo>
                    <a:pt x="1525" y="3024"/>
                    <a:pt x="1725" y="2989"/>
                    <a:pt x="1924" y="2976"/>
                  </a:cubicBezTo>
                  <a:close/>
                  <a:moveTo>
                    <a:pt x="2352" y="2976"/>
                  </a:moveTo>
                  <a:cubicBezTo>
                    <a:pt x="2552" y="2989"/>
                    <a:pt x="2752" y="3024"/>
                    <a:pt x="2942" y="3081"/>
                  </a:cubicBezTo>
                  <a:cubicBezTo>
                    <a:pt x="2804" y="3437"/>
                    <a:pt x="2595" y="3702"/>
                    <a:pt x="2352" y="3803"/>
                  </a:cubicBezTo>
                  <a:lnTo>
                    <a:pt x="2352" y="2976"/>
                  </a:lnTo>
                  <a:close/>
                  <a:moveTo>
                    <a:pt x="2139" y="1"/>
                  </a:moveTo>
                  <a:cubicBezTo>
                    <a:pt x="941" y="1"/>
                    <a:pt x="0" y="975"/>
                    <a:pt x="0" y="2140"/>
                  </a:cubicBezTo>
                  <a:cubicBezTo>
                    <a:pt x="0" y="3318"/>
                    <a:pt x="950" y="4278"/>
                    <a:pt x="2139" y="4278"/>
                  </a:cubicBezTo>
                  <a:cubicBezTo>
                    <a:pt x="3332" y="4278"/>
                    <a:pt x="4278" y="3309"/>
                    <a:pt x="4278" y="2140"/>
                  </a:cubicBezTo>
                  <a:cubicBezTo>
                    <a:pt x="4278" y="965"/>
                    <a:pt x="3328"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
        <p:nvSpPr>
          <p:cNvPr id="6192" name="Google Shape;6192;p61"/>
          <p:cNvSpPr/>
          <p:nvPr/>
        </p:nvSpPr>
        <p:spPr>
          <a:xfrm>
            <a:off x="2276463" y="2640950"/>
            <a:ext cx="292000" cy="367550"/>
          </a:xfrm>
          <a:custGeom>
            <a:avLst/>
            <a:gdLst/>
            <a:ahLst/>
            <a:cxnLst/>
            <a:rect l="l" t="t" r="r" b="b"/>
            <a:pathLst>
              <a:path w="11680" h="14702" extrusionOk="0">
                <a:moveTo>
                  <a:pt x="7382" y="2800"/>
                </a:moveTo>
                <a:cubicBezTo>
                  <a:pt x="7492" y="2847"/>
                  <a:pt x="7582" y="2942"/>
                  <a:pt x="7582" y="3056"/>
                </a:cubicBezTo>
                <a:cubicBezTo>
                  <a:pt x="7582" y="3171"/>
                  <a:pt x="7492" y="3270"/>
                  <a:pt x="7382" y="3313"/>
                </a:cubicBezTo>
                <a:lnTo>
                  <a:pt x="7382" y="2800"/>
                </a:lnTo>
                <a:close/>
                <a:moveTo>
                  <a:pt x="5856" y="433"/>
                </a:moveTo>
                <a:cubicBezTo>
                  <a:pt x="6735" y="433"/>
                  <a:pt x="7448" y="1146"/>
                  <a:pt x="7448" y="2025"/>
                </a:cubicBezTo>
                <a:lnTo>
                  <a:pt x="7448" y="2367"/>
                </a:lnTo>
                <a:cubicBezTo>
                  <a:pt x="7430" y="2362"/>
                  <a:pt x="7402" y="2353"/>
                  <a:pt x="7373" y="2348"/>
                </a:cubicBezTo>
                <a:cubicBezTo>
                  <a:pt x="7345" y="2239"/>
                  <a:pt x="7259" y="2148"/>
                  <a:pt x="7145" y="2111"/>
                </a:cubicBezTo>
                <a:cubicBezTo>
                  <a:pt x="7139" y="2111"/>
                  <a:pt x="7092" y="2096"/>
                  <a:pt x="7054" y="2082"/>
                </a:cubicBezTo>
                <a:cubicBezTo>
                  <a:pt x="6902" y="2020"/>
                  <a:pt x="6678" y="1901"/>
                  <a:pt x="6460" y="1677"/>
                </a:cubicBezTo>
                <a:cubicBezTo>
                  <a:pt x="6393" y="1608"/>
                  <a:pt x="6305" y="1574"/>
                  <a:pt x="6217" y="1574"/>
                </a:cubicBezTo>
                <a:cubicBezTo>
                  <a:pt x="6124" y="1574"/>
                  <a:pt x="6032" y="1612"/>
                  <a:pt x="5965" y="1688"/>
                </a:cubicBezTo>
                <a:cubicBezTo>
                  <a:pt x="5761" y="1920"/>
                  <a:pt x="5219" y="2482"/>
                  <a:pt x="4550" y="2733"/>
                </a:cubicBezTo>
                <a:cubicBezTo>
                  <a:pt x="4416" y="2780"/>
                  <a:pt x="4331" y="2904"/>
                  <a:pt x="4331" y="3046"/>
                </a:cubicBezTo>
                <a:lnTo>
                  <a:pt x="4331" y="3522"/>
                </a:lnTo>
                <a:cubicBezTo>
                  <a:pt x="4331" y="3930"/>
                  <a:pt x="4493" y="4320"/>
                  <a:pt x="4782" y="4601"/>
                </a:cubicBezTo>
                <a:lnTo>
                  <a:pt x="4287" y="4601"/>
                </a:lnTo>
                <a:cubicBezTo>
                  <a:pt x="4274" y="4601"/>
                  <a:pt x="4264" y="4592"/>
                  <a:pt x="4264" y="4577"/>
                </a:cubicBezTo>
                <a:lnTo>
                  <a:pt x="4264" y="2025"/>
                </a:lnTo>
                <a:cubicBezTo>
                  <a:pt x="4264" y="1146"/>
                  <a:pt x="4977" y="433"/>
                  <a:pt x="5856" y="433"/>
                </a:cubicBezTo>
                <a:close/>
                <a:moveTo>
                  <a:pt x="6222" y="2048"/>
                </a:moveTo>
                <a:cubicBezTo>
                  <a:pt x="6446" y="2258"/>
                  <a:pt x="6702" y="2414"/>
                  <a:pt x="6954" y="2500"/>
                </a:cubicBezTo>
                <a:lnTo>
                  <a:pt x="6954" y="3522"/>
                </a:lnTo>
                <a:cubicBezTo>
                  <a:pt x="6954" y="4112"/>
                  <a:pt x="6474" y="4601"/>
                  <a:pt x="5875" y="4601"/>
                </a:cubicBezTo>
                <a:cubicBezTo>
                  <a:pt x="5191" y="4601"/>
                  <a:pt x="4758" y="4064"/>
                  <a:pt x="4758" y="3522"/>
                </a:cubicBezTo>
                <a:lnTo>
                  <a:pt x="4758" y="3109"/>
                </a:lnTo>
                <a:cubicBezTo>
                  <a:pt x="5305" y="2895"/>
                  <a:pt x="5823" y="2482"/>
                  <a:pt x="6222" y="2048"/>
                </a:cubicBezTo>
                <a:close/>
                <a:moveTo>
                  <a:pt x="7448" y="3745"/>
                </a:moveTo>
                <a:lnTo>
                  <a:pt x="7448" y="4577"/>
                </a:lnTo>
                <a:cubicBezTo>
                  <a:pt x="7448" y="4592"/>
                  <a:pt x="7439" y="4601"/>
                  <a:pt x="7424" y="4601"/>
                </a:cubicBezTo>
                <a:lnTo>
                  <a:pt x="6930" y="4601"/>
                </a:lnTo>
                <a:cubicBezTo>
                  <a:pt x="7154" y="4387"/>
                  <a:pt x="7310" y="4092"/>
                  <a:pt x="7363" y="3765"/>
                </a:cubicBezTo>
                <a:cubicBezTo>
                  <a:pt x="7391" y="3765"/>
                  <a:pt x="7424" y="3755"/>
                  <a:pt x="7448" y="3745"/>
                </a:cubicBezTo>
                <a:close/>
                <a:moveTo>
                  <a:pt x="4572" y="5599"/>
                </a:moveTo>
                <a:cubicBezTo>
                  <a:pt x="4620" y="5652"/>
                  <a:pt x="4668" y="5709"/>
                  <a:pt x="4725" y="5766"/>
                </a:cubicBezTo>
                <a:lnTo>
                  <a:pt x="4307" y="5766"/>
                </a:lnTo>
                <a:cubicBezTo>
                  <a:pt x="4293" y="5751"/>
                  <a:pt x="4278" y="5733"/>
                  <a:pt x="4264" y="5718"/>
                </a:cubicBezTo>
                <a:lnTo>
                  <a:pt x="4572" y="5599"/>
                </a:lnTo>
                <a:close/>
                <a:moveTo>
                  <a:pt x="5329" y="4943"/>
                </a:moveTo>
                <a:cubicBezTo>
                  <a:pt x="5504" y="5005"/>
                  <a:pt x="5690" y="5033"/>
                  <a:pt x="5875" y="5033"/>
                </a:cubicBezTo>
                <a:cubicBezTo>
                  <a:pt x="6037" y="5033"/>
                  <a:pt x="6213" y="5005"/>
                  <a:pt x="6379" y="4948"/>
                </a:cubicBezTo>
                <a:lnTo>
                  <a:pt x="6379" y="5053"/>
                </a:lnTo>
                <a:cubicBezTo>
                  <a:pt x="6379" y="5200"/>
                  <a:pt x="6474" y="5343"/>
                  <a:pt x="6617" y="5395"/>
                </a:cubicBezTo>
                <a:lnTo>
                  <a:pt x="6689" y="5424"/>
                </a:lnTo>
                <a:cubicBezTo>
                  <a:pt x="6660" y="5452"/>
                  <a:pt x="6398" y="5737"/>
                  <a:pt x="6369" y="5766"/>
                </a:cubicBezTo>
                <a:lnTo>
                  <a:pt x="5309" y="5766"/>
                </a:lnTo>
                <a:cubicBezTo>
                  <a:pt x="5281" y="5742"/>
                  <a:pt x="5024" y="5457"/>
                  <a:pt x="5000" y="5433"/>
                </a:cubicBezTo>
                <a:lnTo>
                  <a:pt x="5096" y="5395"/>
                </a:lnTo>
                <a:cubicBezTo>
                  <a:pt x="5239" y="5343"/>
                  <a:pt x="5329" y="5200"/>
                  <a:pt x="5329" y="5053"/>
                </a:cubicBezTo>
                <a:lnTo>
                  <a:pt x="5329" y="4943"/>
                </a:lnTo>
                <a:close/>
                <a:moveTo>
                  <a:pt x="7116" y="5590"/>
                </a:moveTo>
                <a:lnTo>
                  <a:pt x="7444" y="5713"/>
                </a:lnTo>
                <a:cubicBezTo>
                  <a:pt x="7424" y="5733"/>
                  <a:pt x="7411" y="5746"/>
                  <a:pt x="7396" y="5766"/>
                </a:cubicBezTo>
                <a:lnTo>
                  <a:pt x="6959" y="5766"/>
                </a:lnTo>
                <a:cubicBezTo>
                  <a:pt x="7011" y="5704"/>
                  <a:pt x="7068" y="5647"/>
                  <a:pt x="7116" y="5590"/>
                </a:cubicBezTo>
                <a:close/>
                <a:moveTo>
                  <a:pt x="7858" y="6194"/>
                </a:moveTo>
                <a:cubicBezTo>
                  <a:pt x="7972" y="6194"/>
                  <a:pt x="8067" y="6288"/>
                  <a:pt x="8067" y="6402"/>
                </a:cubicBezTo>
                <a:lnTo>
                  <a:pt x="8067" y="8859"/>
                </a:lnTo>
                <a:cubicBezTo>
                  <a:pt x="8067" y="8960"/>
                  <a:pt x="7990" y="9050"/>
                  <a:pt x="7891" y="9064"/>
                </a:cubicBezTo>
                <a:lnTo>
                  <a:pt x="3907" y="9064"/>
                </a:lnTo>
                <a:cubicBezTo>
                  <a:pt x="3808" y="9050"/>
                  <a:pt x="3732" y="8960"/>
                  <a:pt x="3732" y="8859"/>
                </a:cubicBezTo>
                <a:lnTo>
                  <a:pt x="3732" y="6402"/>
                </a:lnTo>
                <a:cubicBezTo>
                  <a:pt x="3732" y="6288"/>
                  <a:pt x="3826" y="6194"/>
                  <a:pt x="3941" y="6194"/>
                </a:cubicBezTo>
                <a:close/>
                <a:moveTo>
                  <a:pt x="3409" y="6051"/>
                </a:moveTo>
                <a:lnTo>
                  <a:pt x="3409" y="6051"/>
                </a:lnTo>
                <a:cubicBezTo>
                  <a:pt x="3342" y="6150"/>
                  <a:pt x="3299" y="6275"/>
                  <a:pt x="3299" y="6402"/>
                </a:cubicBezTo>
                <a:lnTo>
                  <a:pt x="3299" y="8859"/>
                </a:lnTo>
                <a:cubicBezTo>
                  <a:pt x="3299" y="8931"/>
                  <a:pt x="3313" y="9002"/>
                  <a:pt x="3337" y="9064"/>
                </a:cubicBezTo>
                <a:lnTo>
                  <a:pt x="3332" y="9064"/>
                </a:lnTo>
                <a:cubicBezTo>
                  <a:pt x="3152" y="9064"/>
                  <a:pt x="3004" y="9216"/>
                  <a:pt x="3004" y="9397"/>
                </a:cubicBezTo>
                <a:lnTo>
                  <a:pt x="3004" y="9697"/>
                </a:lnTo>
                <a:cubicBezTo>
                  <a:pt x="3004" y="9725"/>
                  <a:pt x="3004" y="9748"/>
                  <a:pt x="3010" y="9772"/>
                </a:cubicBezTo>
                <a:lnTo>
                  <a:pt x="2653" y="9772"/>
                </a:lnTo>
                <a:lnTo>
                  <a:pt x="2653" y="7039"/>
                </a:lnTo>
                <a:cubicBezTo>
                  <a:pt x="2653" y="6378"/>
                  <a:pt x="3204" y="6132"/>
                  <a:pt x="3242" y="6113"/>
                </a:cubicBezTo>
                <a:lnTo>
                  <a:pt x="3409" y="6051"/>
                </a:lnTo>
                <a:close/>
                <a:moveTo>
                  <a:pt x="8280" y="9497"/>
                </a:moveTo>
                <a:lnTo>
                  <a:pt x="8280" y="9697"/>
                </a:lnTo>
                <a:cubicBezTo>
                  <a:pt x="8280" y="9739"/>
                  <a:pt x="8247" y="9772"/>
                  <a:pt x="8209" y="9772"/>
                </a:cubicBezTo>
                <a:lnTo>
                  <a:pt x="3504" y="9772"/>
                </a:lnTo>
                <a:cubicBezTo>
                  <a:pt x="3466" y="9772"/>
                  <a:pt x="3432" y="9739"/>
                  <a:pt x="3432" y="9697"/>
                </a:cubicBezTo>
                <a:lnTo>
                  <a:pt x="3432" y="9497"/>
                </a:lnTo>
                <a:close/>
                <a:moveTo>
                  <a:pt x="11085" y="10200"/>
                </a:moveTo>
                <a:cubicBezTo>
                  <a:pt x="11175" y="10200"/>
                  <a:pt x="11246" y="10276"/>
                  <a:pt x="11246" y="10366"/>
                </a:cubicBezTo>
                <a:lnTo>
                  <a:pt x="11246" y="10390"/>
                </a:lnTo>
                <a:cubicBezTo>
                  <a:pt x="11246" y="10480"/>
                  <a:pt x="11175" y="10557"/>
                  <a:pt x="11085" y="10557"/>
                </a:cubicBezTo>
                <a:lnTo>
                  <a:pt x="595" y="10557"/>
                </a:lnTo>
                <a:cubicBezTo>
                  <a:pt x="505" y="10557"/>
                  <a:pt x="428" y="10480"/>
                  <a:pt x="428" y="10390"/>
                </a:cubicBezTo>
                <a:lnTo>
                  <a:pt x="428" y="10366"/>
                </a:lnTo>
                <a:cubicBezTo>
                  <a:pt x="428" y="10276"/>
                  <a:pt x="505" y="10200"/>
                  <a:pt x="595" y="10200"/>
                </a:cubicBezTo>
                <a:close/>
                <a:moveTo>
                  <a:pt x="10814" y="10985"/>
                </a:moveTo>
                <a:lnTo>
                  <a:pt x="10814" y="11193"/>
                </a:lnTo>
                <a:cubicBezTo>
                  <a:pt x="10814" y="11265"/>
                  <a:pt x="10752" y="11327"/>
                  <a:pt x="10681" y="11327"/>
                </a:cubicBezTo>
                <a:lnTo>
                  <a:pt x="999" y="11327"/>
                </a:lnTo>
                <a:cubicBezTo>
                  <a:pt x="928" y="11327"/>
                  <a:pt x="865" y="11265"/>
                  <a:pt x="865" y="11193"/>
                </a:cubicBezTo>
                <a:lnTo>
                  <a:pt x="865" y="10985"/>
                </a:lnTo>
                <a:close/>
                <a:moveTo>
                  <a:pt x="5856" y="0"/>
                </a:moveTo>
                <a:cubicBezTo>
                  <a:pt x="4739" y="0"/>
                  <a:pt x="3831" y="907"/>
                  <a:pt x="3831" y="2025"/>
                </a:cubicBezTo>
                <a:lnTo>
                  <a:pt x="3831" y="4577"/>
                </a:lnTo>
                <a:cubicBezTo>
                  <a:pt x="3831" y="4829"/>
                  <a:pt x="4036" y="5033"/>
                  <a:pt x="4287" y="5033"/>
                </a:cubicBezTo>
                <a:lnTo>
                  <a:pt x="4839" y="5033"/>
                </a:lnTo>
                <a:cubicBezTo>
                  <a:pt x="4055" y="5338"/>
                  <a:pt x="3427" y="5580"/>
                  <a:pt x="3080" y="5713"/>
                </a:cubicBezTo>
                <a:lnTo>
                  <a:pt x="3076" y="5713"/>
                </a:lnTo>
                <a:cubicBezTo>
                  <a:pt x="3043" y="5727"/>
                  <a:pt x="2220" y="6079"/>
                  <a:pt x="2220" y="7039"/>
                </a:cubicBezTo>
                <a:lnTo>
                  <a:pt x="2220" y="9772"/>
                </a:lnTo>
                <a:lnTo>
                  <a:pt x="595" y="9772"/>
                </a:lnTo>
                <a:cubicBezTo>
                  <a:pt x="266" y="9772"/>
                  <a:pt x="0" y="10039"/>
                  <a:pt x="0" y="10366"/>
                </a:cubicBezTo>
                <a:lnTo>
                  <a:pt x="0" y="10390"/>
                </a:lnTo>
                <a:cubicBezTo>
                  <a:pt x="0" y="10666"/>
                  <a:pt x="186" y="10894"/>
                  <a:pt x="433" y="10965"/>
                </a:cubicBezTo>
                <a:lnTo>
                  <a:pt x="433" y="11193"/>
                </a:lnTo>
                <a:cubicBezTo>
                  <a:pt x="433" y="11469"/>
                  <a:pt x="628" y="11698"/>
                  <a:pt x="889" y="11744"/>
                </a:cubicBezTo>
                <a:lnTo>
                  <a:pt x="889" y="14288"/>
                </a:lnTo>
                <a:cubicBezTo>
                  <a:pt x="889" y="14516"/>
                  <a:pt x="1070" y="14701"/>
                  <a:pt x="1299" y="14701"/>
                </a:cubicBezTo>
                <a:lnTo>
                  <a:pt x="5338" y="14701"/>
                </a:lnTo>
                <a:cubicBezTo>
                  <a:pt x="5457" y="14701"/>
                  <a:pt x="5552" y="14606"/>
                  <a:pt x="5552" y="14488"/>
                </a:cubicBezTo>
                <a:cubicBezTo>
                  <a:pt x="5552" y="14368"/>
                  <a:pt x="5457" y="14269"/>
                  <a:pt x="5338" y="14269"/>
                </a:cubicBezTo>
                <a:lnTo>
                  <a:pt x="1317" y="14269"/>
                </a:lnTo>
                <a:lnTo>
                  <a:pt x="1317" y="11759"/>
                </a:lnTo>
                <a:lnTo>
                  <a:pt x="10396" y="11759"/>
                </a:lnTo>
                <a:lnTo>
                  <a:pt x="10396" y="14269"/>
                </a:lnTo>
                <a:lnTo>
                  <a:pt x="6341" y="14269"/>
                </a:lnTo>
                <a:cubicBezTo>
                  <a:pt x="6222" y="14269"/>
                  <a:pt x="6127" y="14368"/>
                  <a:pt x="6127" y="14488"/>
                </a:cubicBezTo>
                <a:cubicBezTo>
                  <a:pt x="6127" y="14606"/>
                  <a:pt x="6222" y="14701"/>
                  <a:pt x="6341" y="14701"/>
                </a:cubicBezTo>
                <a:lnTo>
                  <a:pt x="10414" y="14701"/>
                </a:lnTo>
                <a:cubicBezTo>
                  <a:pt x="10642" y="14701"/>
                  <a:pt x="10828" y="14516"/>
                  <a:pt x="10828" y="14288"/>
                </a:cubicBezTo>
                <a:lnTo>
                  <a:pt x="10828" y="11740"/>
                </a:lnTo>
                <a:cubicBezTo>
                  <a:pt x="11066" y="11674"/>
                  <a:pt x="11241" y="11455"/>
                  <a:pt x="11241" y="11193"/>
                </a:cubicBezTo>
                <a:lnTo>
                  <a:pt x="11241" y="10965"/>
                </a:lnTo>
                <a:cubicBezTo>
                  <a:pt x="11493" y="10894"/>
                  <a:pt x="11679" y="10666"/>
                  <a:pt x="11679" y="10390"/>
                </a:cubicBezTo>
                <a:lnTo>
                  <a:pt x="11679" y="10366"/>
                </a:lnTo>
                <a:cubicBezTo>
                  <a:pt x="11679" y="10039"/>
                  <a:pt x="11412" y="9772"/>
                  <a:pt x="11085" y="9772"/>
                </a:cubicBezTo>
                <a:lnTo>
                  <a:pt x="9493" y="9772"/>
                </a:lnTo>
                <a:lnTo>
                  <a:pt x="9493" y="8513"/>
                </a:lnTo>
                <a:cubicBezTo>
                  <a:pt x="9493" y="8394"/>
                  <a:pt x="9398" y="8299"/>
                  <a:pt x="9278" y="8299"/>
                </a:cubicBezTo>
                <a:cubicBezTo>
                  <a:pt x="9159" y="8299"/>
                  <a:pt x="9065" y="8394"/>
                  <a:pt x="9065" y="8513"/>
                </a:cubicBezTo>
                <a:lnTo>
                  <a:pt x="9065" y="9772"/>
                </a:lnTo>
                <a:lnTo>
                  <a:pt x="8703" y="9772"/>
                </a:lnTo>
                <a:cubicBezTo>
                  <a:pt x="8708" y="9748"/>
                  <a:pt x="8708" y="9725"/>
                  <a:pt x="8708" y="9697"/>
                </a:cubicBezTo>
                <a:lnTo>
                  <a:pt x="8708" y="9397"/>
                </a:lnTo>
                <a:cubicBezTo>
                  <a:pt x="8708" y="9240"/>
                  <a:pt x="8604" y="9112"/>
                  <a:pt x="8457" y="9074"/>
                </a:cubicBezTo>
                <a:cubicBezTo>
                  <a:pt x="8485" y="9007"/>
                  <a:pt x="8494" y="8936"/>
                  <a:pt x="8494" y="8859"/>
                </a:cubicBezTo>
                <a:lnTo>
                  <a:pt x="8494" y="6402"/>
                </a:lnTo>
                <a:cubicBezTo>
                  <a:pt x="8494" y="6288"/>
                  <a:pt x="8466" y="6183"/>
                  <a:pt x="8413" y="6093"/>
                </a:cubicBezTo>
                <a:lnTo>
                  <a:pt x="8413" y="6093"/>
                </a:lnTo>
                <a:lnTo>
                  <a:pt x="8470" y="6113"/>
                </a:lnTo>
                <a:cubicBezTo>
                  <a:pt x="8514" y="6132"/>
                  <a:pt x="9065" y="6383"/>
                  <a:pt x="9065" y="7039"/>
                </a:cubicBezTo>
                <a:lnTo>
                  <a:pt x="9065" y="7510"/>
                </a:lnTo>
                <a:cubicBezTo>
                  <a:pt x="9065" y="7629"/>
                  <a:pt x="9159" y="7723"/>
                  <a:pt x="9278" y="7723"/>
                </a:cubicBezTo>
                <a:cubicBezTo>
                  <a:pt x="9398" y="7723"/>
                  <a:pt x="9493" y="7629"/>
                  <a:pt x="9493" y="7510"/>
                </a:cubicBezTo>
                <a:lnTo>
                  <a:pt x="9493" y="7039"/>
                </a:lnTo>
                <a:cubicBezTo>
                  <a:pt x="9493" y="6079"/>
                  <a:pt x="8670" y="5727"/>
                  <a:pt x="8637" y="5713"/>
                </a:cubicBezTo>
                <a:lnTo>
                  <a:pt x="8632" y="5713"/>
                </a:lnTo>
                <a:cubicBezTo>
                  <a:pt x="7610" y="5319"/>
                  <a:pt x="6911" y="5048"/>
                  <a:pt x="6873" y="5033"/>
                </a:cubicBezTo>
                <a:lnTo>
                  <a:pt x="7424" y="5033"/>
                </a:lnTo>
                <a:cubicBezTo>
                  <a:pt x="7676" y="5033"/>
                  <a:pt x="7881" y="4829"/>
                  <a:pt x="7881" y="4577"/>
                </a:cubicBezTo>
                <a:lnTo>
                  <a:pt x="7881" y="3451"/>
                </a:lnTo>
                <a:cubicBezTo>
                  <a:pt x="7966" y="3337"/>
                  <a:pt x="8014" y="3199"/>
                  <a:pt x="8014" y="3056"/>
                </a:cubicBezTo>
                <a:cubicBezTo>
                  <a:pt x="8014" y="2914"/>
                  <a:pt x="7966" y="2780"/>
                  <a:pt x="7881" y="2662"/>
                </a:cubicBezTo>
                <a:lnTo>
                  <a:pt x="7881" y="2025"/>
                </a:lnTo>
                <a:cubicBezTo>
                  <a:pt x="7881" y="907"/>
                  <a:pt x="6974" y="0"/>
                  <a:pt x="5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6193" name="Google Shape;6193;p61"/>
          <p:cNvGrpSpPr/>
          <p:nvPr/>
        </p:nvGrpSpPr>
        <p:grpSpPr>
          <a:xfrm>
            <a:off x="1670563" y="2641700"/>
            <a:ext cx="296600" cy="366800"/>
            <a:chOff x="1670563" y="2641700"/>
            <a:chExt cx="296600" cy="366800"/>
          </a:xfrm>
        </p:grpSpPr>
        <p:sp>
          <p:nvSpPr>
            <p:cNvPr id="6194" name="Google Shape;6194;p61"/>
            <p:cNvSpPr/>
            <p:nvPr/>
          </p:nvSpPr>
          <p:spPr>
            <a:xfrm>
              <a:off x="1875663" y="2794100"/>
              <a:ext cx="55625" cy="55625"/>
            </a:xfrm>
            <a:custGeom>
              <a:avLst/>
              <a:gdLst/>
              <a:ahLst/>
              <a:cxnLst/>
              <a:rect l="l" t="t" r="r" b="b"/>
              <a:pathLst>
                <a:path w="2225" h="2225" extrusionOk="0">
                  <a:moveTo>
                    <a:pt x="1113" y="434"/>
                  </a:moveTo>
                  <a:cubicBezTo>
                    <a:pt x="1488" y="434"/>
                    <a:pt x="1792" y="737"/>
                    <a:pt x="1792" y="1112"/>
                  </a:cubicBezTo>
                  <a:cubicBezTo>
                    <a:pt x="1792" y="1489"/>
                    <a:pt x="1488" y="1792"/>
                    <a:pt x="1113" y="1792"/>
                  </a:cubicBezTo>
                  <a:cubicBezTo>
                    <a:pt x="737" y="1792"/>
                    <a:pt x="433" y="1489"/>
                    <a:pt x="433" y="1112"/>
                  </a:cubicBezTo>
                  <a:cubicBezTo>
                    <a:pt x="433" y="737"/>
                    <a:pt x="737" y="434"/>
                    <a:pt x="1113" y="434"/>
                  </a:cubicBezTo>
                  <a:close/>
                  <a:moveTo>
                    <a:pt x="1113" y="0"/>
                  </a:moveTo>
                  <a:cubicBezTo>
                    <a:pt x="499" y="0"/>
                    <a:pt x="0" y="500"/>
                    <a:pt x="0" y="1112"/>
                  </a:cubicBezTo>
                  <a:cubicBezTo>
                    <a:pt x="0" y="1726"/>
                    <a:pt x="499" y="2225"/>
                    <a:pt x="1113" y="2225"/>
                  </a:cubicBezTo>
                  <a:cubicBezTo>
                    <a:pt x="1725" y="2225"/>
                    <a:pt x="2225" y="1726"/>
                    <a:pt x="2225" y="1112"/>
                  </a:cubicBezTo>
                  <a:cubicBezTo>
                    <a:pt x="2225" y="500"/>
                    <a:pt x="1725"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95" name="Google Shape;6195;p61"/>
            <p:cNvSpPr/>
            <p:nvPr/>
          </p:nvSpPr>
          <p:spPr>
            <a:xfrm>
              <a:off x="1670563" y="2641700"/>
              <a:ext cx="296600" cy="366800"/>
            </a:xfrm>
            <a:custGeom>
              <a:avLst/>
              <a:gdLst/>
              <a:ahLst/>
              <a:cxnLst/>
              <a:rect l="l" t="t" r="r" b="b"/>
              <a:pathLst>
                <a:path w="11864" h="14672" extrusionOk="0">
                  <a:moveTo>
                    <a:pt x="6963" y="3639"/>
                  </a:moveTo>
                  <a:cubicBezTo>
                    <a:pt x="7206" y="3682"/>
                    <a:pt x="7373" y="3882"/>
                    <a:pt x="7373" y="4115"/>
                  </a:cubicBezTo>
                  <a:cubicBezTo>
                    <a:pt x="7373" y="4347"/>
                    <a:pt x="7211" y="4552"/>
                    <a:pt x="6963" y="4595"/>
                  </a:cubicBezTo>
                  <a:lnTo>
                    <a:pt x="6963" y="3639"/>
                  </a:lnTo>
                  <a:close/>
                  <a:moveTo>
                    <a:pt x="5433" y="2599"/>
                  </a:moveTo>
                  <a:cubicBezTo>
                    <a:pt x="5765" y="2936"/>
                    <a:pt x="6160" y="3169"/>
                    <a:pt x="6531" y="3288"/>
                  </a:cubicBezTo>
                  <a:lnTo>
                    <a:pt x="6531" y="4766"/>
                  </a:lnTo>
                  <a:cubicBezTo>
                    <a:pt x="6531" y="5622"/>
                    <a:pt x="5837" y="6339"/>
                    <a:pt x="4958" y="6339"/>
                  </a:cubicBezTo>
                  <a:cubicBezTo>
                    <a:pt x="3997" y="6339"/>
                    <a:pt x="3328" y="5602"/>
                    <a:pt x="3328" y="4762"/>
                  </a:cubicBezTo>
                  <a:lnTo>
                    <a:pt x="3328" y="4134"/>
                  </a:lnTo>
                  <a:cubicBezTo>
                    <a:pt x="4122" y="3834"/>
                    <a:pt x="4877" y="3222"/>
                    <a:pt x="5433" y="2599"/>
                  </a:cubicBezTo>
                  <a:close/>
                  <a:moveTo>
                    <a:pt x="7220" y="4966"/>
                  </a:moveTo>
                  <a:lnTo>
                    <a:pt x="7220" y="5617"/>
                  </a:lnTo>
                  <a:cubicBezTo>
                    <a:pt x="6859" y="6254"/>
                    <a:pt x="6835" y="6273"/>
                    <a:pt x="6821" y="6339"/>
                  </a:cubicBezTo>
                  <a:lnTo>
                    <a:pt x="6199" y="6339"/>
                  </a:lnTo>
                  <a:cubicBezTo>
                    <a:pt x="6592" y="6030"/>
                    <a:pt x="6873" y="5565"/>
                    <a:pt x="6945" y="5027"/>
                  </a:cubicBezTo>
                  <a:cubicBezTo>
                    <a:pt x="7044" y="5023"/>
                    <a:pt x="7134" y="5003"/>
                    <a:pt x="7220" y="4966"/>
                  </a:cubicBezTo>
                  <a:close/>
                  <a:moveTo>
                    <a:pt x="7112" y="6772"/>
                  </a:moveTo>
                  <a:lnTo>
                    <a:pt x="7353" y="6914"/>
                  </a:lnTo>
                  <a:cubicBezTo>
                    <a:pt x="7334" y="7037"/>
                    <a:pt x="7329" y="7162"/>
                    <a:pt x="7334" y="7285"/>
                  </a:cubicBezTo>
                  <a:cubicBezTo>
                    <a:pt x="7244" y="7252"/>
                    <a:pt x="6250" y="6866"/>
                    <a:pt x="6165" y="6833"/>
                  </a:cubicBezTo>
                  <a:lnTo>
                    <a:pt x="6165" y="6772"/>
                  </a:lnTo>
                  <a:close/>
                  <a:moveTo>
                    <a:pt x="4126" y="6610"/>
                  </a:moveTo>
                  <a:cubicBezTo>
                    <a:pt x="4378" y="6713"/>
                    <a:pt x="4661" y="6771"/>
                    <a:pt x="4949" y="6771"/>
                  </a:cubicBezTo>
                  <a:cubicBezTo>
                    <a:pt x="5213" y="6771"/>
                    <a:pt x="5482" y="6722"/>
                    <a:pt x="5732" y="6615"/>
                  </a:cubicBezTo>
                  <a:lnTo>
                    <a:pt x="5732" y="6905"/>
                  </a:lnTo>
                  <a:cubicBezTo>
                    <a:pt x="5576" y="7100"/>
                    <a:pt x="5096" y="7689"/>
                    <a:pt x="4929" y="7899"/>
                  </a:cubicBezTo>
                  <a:lnTo>
                    <a:pt x="4126" y="6905"/>
                  </a:lnTo>
                  <a:lnTo>
                    <a:pt x="4126" y="6610"/>
                  </a:lnTo>
                  <a:close/>
                  <a:moveTo>
                    <a:pt x="3841" y="7237"/>
                  </a:moveTo>
                  <a:cubicBezTo>
                    <a:pt x="4459" y="7998"/>
                    <a:pt x="4240" y="7732"/>
                    <a:pt x="4616" y="8197"/>
                  </a:cubicBezTo>
                  <a:cubicBezTo>
                    <a:pt x="4041" y="8606"/>
                    <a:pt x="4098" y="8564"/>
                    <a:pt x="3865" y="8735"/>
                  </a:cubicBezTo>
                  <a:cubicBezTo>
                    <a:pt x="3418" y="7846"/>
                    <a:pt x="3541" y="8088"/>
                    <a:pt x="3233" y="7475"/>
                  </a:cubicBezTo>
                  <a:lnTo>
                    <a:pt x="3841" y="7237"/>
                  </a:lnTo>
                  <a:close/>
                  <a:moveTo>
                    <a:pt x="6018" y="7237"/>
                  </a:moveTo>
                  <a:lnTo>
                    <a:pt x="6621" y="7475"/>
                  </a:lnTo>
                  <a:lnTo>
                    <a:pt x="5994" y="8735"/>
                  </a:lnTo>
                  <a:lnTo>
                    <a:pt x="5238" y="8197"/>
                  </a:lnTo>
                  <a:lnTo>
                    <a:pt x="6018" y="7237"/>
                  </a:lnTo>
                  <a:close/>
                  <a:moveTo>
                    <a:pt x="4929" y="8507"/>
                  </a:moveTo>
                  <a:lnTo>
                    <a:pt x="5333" y="8792"/>
                  </a:lnTo>
                  <a:lnTo>
                    <a:pt x="5195" y="9020"/>
                  </a:lnTo>
                  <a:lnTo>
                    <a:pt x="4663" y="9020"/>
                  </a:lnTo>
                  <a:cubicBezTo>
                    <a:pt x="4539" y="8816"/>
                    <a:pt x="4573" y="8873"/>
                    <a:pt x="4525" y="8792"/>
                  </a:cubicBezTo>
                  <a:lnTo>
                    <a:pt x="4929" y="8507"/>
                  </a:lnTo>
                  <a:close/>
                  <a:moveTo>
                    <a:pt x="9606" y="5032"/>
                  </a:moveTo>
                  <a:lnTo>
                    <a:pt x="9606" y="5455"/>
                  </a:lnTo>
                  <a:cubicBezTo>
                    <a:pt x="9606" y="5583"/>
                    <a:pt x="9692" y="5697"/>
                    <a:pt x="9811" y="5740"/>
                  </a:cubicBezTo>
                  <a:cubicBezTo>
                    <a:pt x="10006" y="5806"/>
                    <a:pt x="10186" y="5907"/>
                    <a:pt x="10343" y="6045"/>
                  </a:cubicBezTo>
                  <a:cubicBezTo>
                    <a:pt x="10398" y="6094"/>
                    <a:pt x="10467" y="6120"/>
                    <a:pt x="10537" y="6120"/>
                  </a:cubicBezTo>
                  <a:cubicBezTo>
                    <a:pt x="10589" y="6120"/>
                    <a:pt x="10642" y="6106"/>
                    <a:pt x="10690" y="6078"/>
                  </a:cubicBezTo>
                  <a:lnTo>
                    <a:pt x="11056" y="5868"/>
                  </a:lnTo>
                  <a:lnTo>
                    <a:pt x="11346" y="6372"/>
                  </a:lnTo>
                  <a:lnTo>
                    <a:pt x="10980" y="6587"/>
                  </a:lnTo>
                  <a:cubicBezTo>
                    <a:pt x="10870" y="6648"/>
                    <a:pt x="10813" y="6776"/>
                    <a:pt x="10837" y="6905"/>
                  </a:cubicBezTo>
                  <a:cubicBezTo>
                    <a:pt x="10881" y="7105"/>
                    <a:pt x="10881" y="7313"/>
                    <a:pt x="10837" y="7518"/>
                  </a:cubicBezTo>
                  <a:cubicBezTo>
                    <a:pt x="10813" y="7642"/>
                    <a:pt x="10870" y="7770"/>
                    <a:pt x="10980" y="7836"/>
                  </a:cubicBezTo>
                  <a:lnTo>
                    <a:pt x="11346" y="8046"/>
                  </a:lnTo>
                  <a:lnTo>
                    <a:pt x="11056" y="8555"/>
                  </a:lnTo>
                  <a:lnTo>
                    <a:pt x="10690" y="8340"/>
                  </a:lnTo>
                  <a:cubicBezTo>
                    <a:pt x="10642" y="8312"/>
                    <a:pt x="10589" y="8298"/>
                    <a:pt x="10537" y="8298"/>
                  </a:cubicBezTo>
                  <a:cubicBezTo>
                    <a:pt x="10467" y="8298"/>
                    <a:pt x="10398" y="8324"/>
                    <a:pt x="10343" y="8373"/>
                  </a:cubicBezTo>
                  <a:cubicBezTo>
                    <a:pt x="10186" y="8511"/>
                    <a:pt x="10006" y="8616"/>
                    <a:pt x="9811" y="8682"/>
                  </a:cubicBezTo>
                  <a:cubicBezTo>
                    <a:pt x="9692" y="8720"/>
                    <a:pt x="9606" y="8834"/>
                    <a:pt x="9606" y="8967"/>
                  </a:cubicBezTo>
                  <a:lnTo>
                    <a:pt x="9606" y="9386"/>
                  </a:lnTo>
                  <a:lnTo>
                    <a:pt x="9022" y="9386"/>
                  </a:lnTo>
                  <a:lnTo>
                    <a:pt x="9022" y="8967"/>
                  </a:lnTo>
                  <a:cubicBezTo>
                    <a:pt x="9022" y="8834"/>
                    <a:pt x="8941" y="8720"/>
                    <a:pt x="8823" y="8682"/>
                  </a:cubicBezTo>
                  <a:cubicBezTo>
                    <a:pt x="8623" y="8616"/>
                    <a:pt x="8446" y="8511"/>
                    <a:pt x="8290" y="8373"/>
                  </a:cubicBezTo>
                  <a:cubicBezTo>
                    <a:pt x="8235" y="8324"/>
                    <a:pt x="8165" y="8298"/>
                    <a:pt x="8094" y="8298"/>
                  </a:cubicBezTo>
                  <a:cubicBezTo>
                    <a:pt x="8042" y="8298"/>
                    <a:pt x="7989" y="8312"/>
                    <a:pt x="7943" y="8340"/>
                  </a:cubicBezTo>
                  <a:lnTo>
                    <a:pt x="7577" y="8555"/>
                  </a:lnTo>
                  <a:lnTo>
                    <a:pt x="7283" y="8046"/>
                  </a:lnTo>
                  <a:lnTo>
                    <a:pt x="7648" y="7836"/>
                  </a:lnTo>
                  <a:cubicBezTo>
                    <a:pt x="7762" y="7770"/>
                    <a:pt x="7819" y="7642"/>
                    <a:pt x="7796" y="7518"/>
                  </a:cubicBezTo>
                  <a:cubicBezTo>
                    <a:pt x="7753" y="7313"/>
                    <a:pt x="7753" y="7109"/>
                    <a:pt x="7796" y="6905"/>
                  </a:cubicBezTo>
                  <a:cubicBezTo>
                    <a:pt x="7819" y="6776"/>
                    <a:pt x="7762" y="6648"/>
                    <a:pt x="7648" y="6587"/>
                  </a:cubicBezTo>
                  <a:lnTo>
                    <a:pt x="7283" y="6372"/>
                  </a:lnTo>
                  <a:lnTo>
                    <a:pt x="7577" y="5868"/>
                  </a:lnTo>
                  <a:lnTo>
                    <a:pt x="7943" y="6078"/>
                  </a:lnTo>
                  <a:cubicBezTo>
                    <a:pt x="7989" y="6106"/>
                    <a:pt x="8042" y="6120"/>
                    <a:pt x="8094" y="6120"/>
                  </a:cubicBezTo>
                  <a:cubicBezTo>
                    <a:pt x="8165" y="6120"/>
                    <a:pt x="8235" y="6094"/>
                    <a:pt x="8290" y="6045"/>
                  </a:cubicBezTo>
                  <a:cubicBezTo>
                    <a:pt x="8446" y="5907"/>
                    <a:pt x="8623" y="5806"/>
                    <a:pt x="8823" y="5740"/>
                  </a:cubicBezTo>
                  <a:cubicBezTo>
                    <a:pt x="8941" y="5697"/>
                    <a:pt x="9022" y="5583"/>
                    <a:pt x="9022" y="5455"/>
                  </a:cubicBezTo>
                  <a:lnTo>
                    <a:pt x="9022" y="5032"/>
                  </a:lnTo>
                  <a:close/>
                  <a:moveTo>
                    <a:pt x="4174" y="9044"/>
                  </a:moveTo>
                  <a:lnTo>
                    <a:pt x="4326" y="9301"/>
                  </a:lnTo>
                  <a:lnTo>
                    <a:pt x="4041" y="11021"/>
                  </a:lnTo>
                  <a:lnTo>
                    <a:pt x="3569" y="9077"/>
                  </a:lnTo>
                  <a:lnTo>
                    <a:pt x="3569" y="9077"/>
                  </a:lnTo>
                  <a:cubicBezTo>
                    <a:pt x="3613" y="9119"/>
                    <a:pt x="3665" y="9153"/>
                    <a:pt x="3722" y="9172"/>
                  </a:cubicBezTo>
                  <a:cubicBezTo>
                    <a:pt x="3763" y="9185"/>
                    <a:pt x="3803" y="9191"/>
                    <a:pt x="3843" y="9191"/>
                  </a:cubicBezTo>
                  <a:cubicBezTo>
                    <a:pt x="3921" y="9191"/>
                    <a:pt x="3997" y="9167"/>
                    <a:pt x="4060" y="9119"/>
                  </a:cubicBezTo>
                  <a:lnTo>
                    <a:pt x="4174" y="9044"/>
                  </a:lnTo>
                  <a:close/>
                  <a:moveTo>
                    <a:pt x="5686" y="9044"/>
                  </a:moveTo>
                  <a:lnTo>
                    <a:pt x="5800" y="9119"/>
                  </a:lnTo>
                  <a:lnTo>
                    <a:pt x="5800" y="9125"/>
                  </a:lnTo>
                  <a:cubicBezTo>
                    <a:pt x="5864" y="9168"/>
                    <a:pt x="5940" y="9191"/>
                    <a:pt x="6016" y="9191"/>
                  </a:cubicBezTo>
                  <a:cubicBezTo>
                    <a:pt x="6114" y="9191"/>
                    <a:pt x="6214" y="9153"/>
                    <a:pt x="6289" y="9072"/>
                  </a:cubicBezTo>
                  <a:lnTo>
                    <a:pt x="6289" y="9072"/>
                  </a:lnTo>
                  <a:lnTo>
                    <a:pt x="5818" y="11021"/>
                  </a:lnTo>
                  <a:lnTo>
                    <a:pt x="5533" y="9301"/>
                  </a:lnTo>
                  <a:lnTo>
                    <a:pt x="5686" y="9044"/>
                  </a:lnTo>
                  <a:close/>
                  <a:moveTo>
                    <a:pt x="5124" y="9472"/>
                  </a:moveTo>
                  <a:lnTo>
                    <a:pt x="5557" y="12095"/>
                  </a:lnTo>
                  <a:cubicBezTo>
                    <a:pt x="5509" y="12300"/>
                    <a:pt x="5172" y="13692"/>
                    <a:pt x="5124" y="13897"/>
                  </a:cubicBezTo>
                  <a:lnTo>
                    <a:pt x="4929" y="14125"/>
                  </a:lnTo>
                  <a:lnTo>
                    <a:pt x="4734" y="13897"/>
                  </a:lnTo>
                  <a:lnTo>
                    <a:pt x="4302" y="12095"/>
                  </a:lnTo>
                  <a:lnTo>
                    <a:pt x="4734" y="9472"/>
                  </a:lnTo>
                  <a:close/>
                  <a:moveTo>
                    <a:pt x="2101" y="7912"/>
                  </a:moveTo>
                  <a:lnTo>
                    <a:pt x="1897" y="9277"/>
                  </a:lnTo>
                  <a:cubicBezTo>
                    <a:pt x="1878" y="9419"/>
                    <a:pt x="1954" y="9553"/>
                    <a:pt x="2082" y="9614"/>
                  </a:cubicBezTo>
                  <a:lnTo>
                    <a:pt x="2520" y="9809"/>
                  </a:lnTo>
                  <a:lnTo>
                    <a:pt x="2343" y="10878"/>
                  </a:lnTo>
                  <a:cubicBezTo>
                    <a:pt x="2320" y="10950"/>
                    <a:pt x="2325" y="11021"/>
                    <a:pt x="2349" y="11087"/>
                  </a:cubicBezTo>
                  <a:cubicBezTo>
                    <a:pt x="2349" y="11093"/>
                    <a:pt x="2353" y="11093"/>
                    <a:pt x="2353" y="11097"/>
                  </a:cubicBezTo>
                  <a:lnTo>
                    <a:pt x="3736" y="14239"/>
                  </a:lnTo>
                  <a:lnTo>
                    <a:pt x="1959" y="14239"/>
                  </a:lnTo>
                  <a:lnTo>
                    <a:pt x="1959" y="10612"/>
                  </a:lnTo>
                  <a:cubicBezTo>
                    <a:pt x="1959" y="10494"/>
                    <a:pt x="1858" y="10398"/>
                    <a:pt x="1740" y="10398"/>
                  </a:cubicBezTo>
                  <a:cubicBezTo>
                    <a:pt x="1621" y="10398"/>
                    <a:pt x="1526" y="10494"/>
                    <a:pt x="1526" y="10612"/>
                  </a:cubicBezTo>
                  <a:lnTo>
                    <a:pt x="1526" y="14239"/>
                  </a:lnTo>
                  <a:lnTo>
                    <a:pt x="746" y="14239"/>
                  </a:lnTo>
                  <a:cubicBezTo>
                    <a:pt x="570" y="14239"/>
                    <a:pt x="432" y="14101"/>
                    <a:pt x="432" y="13925"/>
                  </a:cubicBezTo>
                  <a:lnTo>
                    <a:pt x="432" y="9575"/>
                  </a:lnTo>
                  <a:cubicBezTo>
                    <a:pt x="432" y="9119"/>
                    <a:pt x="618" y="8706"/>
                    <a:pt x="998" y="8406"/>
                  </a:cubicBezTo>
                  <a:cubicBezTo>
                    <a:pt x="1213" y="8241"/>
                    <a:pt x="1255" y="8241"/>
                    <a:pt x="2101" y="7912"/>
                  </a:cubicBezTo>
                  <a:close/>
                  <a:moveTo>
                    <a:pt x="2786" y="7646"/>
                  </a:moveTo>
                  <a:lnTo>
                    <a:pt x="3870" y="12152"/>
                  </a:lnTo>
                  <a:lnTo>
                    <a:pt x="4330" y="14048"/>
                  </a:lnTo>
                  <a:lnTo>
                    <a:pt x="4374" y="14239"/>
                  </a:lnTo>
                  <a:lnTo>
                    <a:pt x="4212" y="14239"/>
                  </a:lnTo>
                  <a:lnTo>
                    <a:pt x="2766" y="10964"/>
                  </a:lnTo>
                  <a:lnTo>
                    <a:pt x="2952" y="9838"/>
                  </a:lnTo>
                  <a:cubicBezTo>
                    <a:pt x="2999" y="9685"/>
                    <a:pt x="2928" y="9518"/>
                    <a:pt x="2781" y="9452"/>
                  </a:cubicBezTo>
                  <a:lnTo>
                    <a:pt x="2339" y="9253"/>
                  </a:lnTo>
                  <a:lnTo>
                    <a:pt x="2567" y="7732"/>
                  </a:lnTo>
                  <a:lnTo>
                    <a:pt x="2786" y="7646"/>
                  </a:lnTo>
                  <a:close/>
                  <a:moveTo>
                    <a:pt x="6921" y="8283"/>
                  </a:moveTo>
                  <a:lnTo>
                    <a:pt x="7254" y="8858"/>
                  </a:lnTo>
                  <a:cubicBezTo>
                    <a:pt x="7305" y="8943"/>
                    <a:pt x="7391" y="9001"/>
                    <a:pt x="7487" y="9015"/>
                  </a:cubicBezTo>
                  <a:lnTo>
                    <a:pt x="7520" y="9253"/>
                  </a:lnTo>
                  <a:lnTo>
                    <a:pt x="7077" y="9452"/>
                  </a:lnTo>
                  <a:cubicBezTo>
                    <a:pt x="6930" y="9518"/>
                    <a:pt x="6859" y="9685"/>
                    <a:pt x="6906" y="9838"/>
                  </a:cubicBezTo>
                  <a:lnTo>
                    <a:pt x="7092" y="10964"/>
                  </a:lnTo>
                  <a:lnTo>
                    <a:pt x="5651" y="14239"/>
                  </a:lnTo>
                  <a:lnTo>
                    <a:pt x="5486" y="14239"/>
                  </a:lnTo>
                  <a:lnTo>
                    <a:pt x="5533" y="14048"/>
                  </a:lnTo>
                  <a:cubicBezTo>
                    <a:pt x="5642" y="13592"/>
                    <a:pt x="6859" y="8544"/>
                    <a:pt x="6921" y="8283"/>
                  </a:cubicBezTo>
                  <a:close/>
                  <a:moveTo>
                    <a:pt x="4504" y="1"/>
                  </a:moveTo>
                  <a:cubicBezTo>
                    <a:pt x="4492" y="1"/>
                    <a:pt x="4480" y="2"/>
                    <a:pt x="4468" y="4"/>
                  </a:cubicBezTo>
                  <a:cubicBezTo>
                    <a:pt x="3157" y="227"/>
                    <a:pt x="2206" y="1353"/>
                    <a:pt x="2206" y="2689"/>
                  </a:cubicBezTo>
                  <a:lnTo>
                    <a:pt x="2206" y="6225"/>
                  </a:lnTo>
                  <a:cubicBezTo>
                    <a:pt x="2206" y="6524"/>
                    <a:pt x="2453" y="6772"/>
                    <a:pt x="2753" y="6772"/>
                  </a:cubicBezTo>
                  <a:lnTo>
                    <a:pt x="3694" y="6772"/>
                  </a:lnTo>
                  <a:lnTo>
                    <a:pt x="3694" y="6833"/>
                  </a:lnTo>
                  <a:cubicBezTo>
                    <a:pt x="3665" y="6848"/>
                    <a:pt x="1156" y="7818"/>
                    <a:pt x="1132" y="7827"/>
                  </a:cubicBezTo>
                  <a:cubicBezTo>
                    <a:pt x="1084" y="7846"/>
                    <a:pt x="0" y="8307"/>
                    <a:pt x="0" y="9575"/>
                  </a:cubicBezTo>
                  <a:lnTo>
                    <a:pt x="0" y="13925"/>
                  </a:lnTo>
                  <a:cubicBezTo>
                    <a:pt x="0" y="14338"/>
                    <a:pt x="333" y="14671"/>
                    <a:pt x="746" y="14671"/>
                  </a:cubicBezTo>
                  <a:lnTo>
                    <a:pt x="9112" y="14671"/>
                  </a:lnTo>
                  <a:cubicBezTo>
                    <a:pt x="9525" y="14671"/>
                    <a:pt x="9858" y="14338"/>
                    <a:pt x="9858" y="13925"/>
                  </a:cubicBezTo>
                  <a:lnTo>
                    <a:pt x="9858" y="12014"/>
                  </a:lnTo>
                  <a:cubicBezTo>
                    <a:pt x="9858" y="11896"/>
                    <a:pt x="9764" y="11800"/>
                    <a:pt x="9644" y="11800"/>
                  </a:cubicBezTo>
                  <a:cubicBezTo>
                    <a:pt x="9525" y="11800"/>
                    <a:pt x="9431" y="11896"/>
                    <a:pt x="9431" y="12014"/>
                  </a:cubicBezTo>
                  <a:lnTo>
                    <a:pt x="9431" y="13925"/>
                  </a:lnTo>
                  <a:cubicBezTo>
                    <a:pt x="9431" y="14101"/>
                    <a:pt x="9288" y="14239"/>
                    <a:pt x="9112" y="14239"/>
                  </a:cubicBezTo>
                  <a:lnTo>
                    <a:pt x="8332" y="14239"/>
                  </a:lnTo>
                  <a:lnTo>
                    <a:pt x="8332" y="10612"/>
                  </a:lnTo>
                  <a:cubicBezTo>
                    <a:pt x="8332" y="10494"/>
                    <a:pt x="8237" y="10398"/>
                    <a:pt x="8119" y="10398"/>
                  </a:cubicBezTo>
                  <a:cubicBezTo>
                    <a:pt x="8000" y="10398"/>
                    <a:pt x="7900" y="10494"/>
                    <a:pt x="7900" y="10612"/>
                  </a:cubicBezTo>
                  <a:lnTo>
                    <a:pt x="7900" y="14239"/>
                  </a:lnTo>
                  <a:lnTo>
                    <a:pt x="6122" y="14239"/>
                  </a:lnTo>
                  <a:lnTo>
                    <a:pt x="7505" y="11097"/>
                  </a:lnTo>
                  <a:cubicBezTo>
                    <a:pt x="7511" y="11093"/>
                    <a:pt x="7511" y="11093"/>
                    <a:pt x="7511" y="11087"/>
                  </a:cubicBezTo>
                  <a:cubicBezTo>
                    <a:pt x="7534" y="11021"/>
                    <a:pt x="7539" y="10950"/>
                    <a:pt x="7515" y="10878"/>
                  </a:cubicBezTo>
                  <a:lnTo>
                    <a:pt x="7340" y="9809"/>
                  </a:lnTo>
                  <a:lnTo>
                    <a:pt x="7781" y="9614"/>
                  </a:lnTo>
                  <a:cubicBezTo>
                    <a:pt x="7910" y="9553"/>
                    <a:pt x="7981" y="9419"/>
                    <a:pt x="7961" y="9277"/>
                  </a:cubicBezTo>
                  <a:lnTo>
                    <a:pt x="7900" y="8863"/>
                  </a:lnTo>
                  <a:lnTo>
                    <a:pt x="8081" y="8759"/>
                  </a:lnTo>
                  <a:cubicBezTo>
                    <a:pt x="8233" y="8882"/>
                    <a:pt x="8409" y="8982"/>
                    <a:pt x="8594" y="9058"/>
                  </a:cubicBezTo>
                  <a:lnTo>
                    <a:pt x="8594" y="9490"/>
                  </a:lnTo>
                  <a:cubicBezTo>
                    <a:pt x="8594" y="9671"/>
                    <a:pt x="8742" y="9818"/>
                    <a:pt x="8922" y="9818"/>
                  </a:cubicBezTo>
                  <a:lnTo>
                    <a:pt x="9431" y="9818"/>
                  </a:lnTo>
                  <a:lnTo>
                    <a:pt x="9431" y="11007"/>
                  </a:lnTo>
                  <a:cubicBezTo>
                    <a:pt x="9431" y="11126"/>
                    <a:pt x="9525" y="11225"/>
                    <a:pt x="9644" y="11225"/>
                  </a:cubicBezTo>
                  <a:cubicBezTo>
                    <a:pt x="9764" y="11225"/>
                    <a:pt x="9858" y="11126"/>
                    <a:pt x="9858" y="11007"/>
                  </a:cubicBezTo>
                  <a:lnTo>
                    <a:pt x="9858" y="9785"/>
                  </a:lnTo>
                  <a:cubicBezTo>
                    <a:pt x="9968" y="9728"/>
                    <a:pt x="10039" y="9619"/>
                    <a:pt x="10039" y="9490"/>
                  </a:cubicBezTo>
                  <a:lnTo>
                    <a:pt x="10039" y="9058"/>
                  </a:lnTo>
                  <a:cubicBezTo>
                    <a:pt x="10225" y="8982"/>
                    <a:pt x="10396" y="8882"/>
                    <a:pt x="10552" y="8759"/>
                  </a:cubicBezTo>
                  <a:lnTo>
                    <a:pt x="10927" y="8977"/>
                  </a:lnTo>
                  <a:cubicBezTo>
                    <a:pt x="10980" y="9007"/>
                    <a:pt x="11037" y="9021"/>
                    <a:pt x="11094" y="9021"/>
                  </a:cubicBezTo>
                  <a:cubicBezTo>
                    <a:pt x="11208" y="9021"/>
                    <a:pt x="11319" y="8963"/>
                    <a:pt x="11379" y="8858"/>
                  </a:cubicBezTo>
                  <a:lnTo>
                    <a:pt x="11774" y="8173"/>
                  </a:lnTo>
                  <a:cubicBezTo>
                    <a:pt x="11864" y="8017"/>
                    <a:pt x="11811" y="7813"/>
                    <a:pt x="11655" y="7722"/>
                  </a:cubicBezTo>
                  <a:lnTo>
                    <a:pt x="11275" y="7508"/>
                  </a:lnTo>
                  <a:cubicBezTo>
                    <a:pt x="11308" y="7309"/>
                    <a:pt x="11308" y="7109"/>
                    <a:pt x="11275" y="6914"/>
                  </a:cubicBezTo>
                  <a:lnTo>
                    <a:pt x="11655" y="6695"/>
                  </a:lnTo>
                  <a:cubicBezTo>
                    <a:pt x="11811" y="6605"/>
                    <a:pt x="11864" y="6405"/>
                    <a:pt x="11774" y="6249"/>
                  </a:cubicBezTo>
                  <a:lnTo>
                    <a:pt x="11379" y="5565"/>
                  </a:lnTo>
                  <a:cubicBezTo>
                    <a:pt x="11319" y="5460"/>
                    <a:pt x="11208" y="5399"/>
                    <a:pt x="11094" y="5399"/>
                  </a:cubicBezTo>
                  <a:cubicBezTo>
                    <a:pt x="11037" y="5399"/>
                    <a:pt x="10980" y="5414"/>
                    <a:pt x="10927" y="5446"/>
                  </a:cubicBezTo>
                  <a:lnTo>
                    <a:pt x="10552" y="5659"/>
                  </a:lnTo>
                  <a:cubicBezTo>
                    <a:pt x="10396" y="5536"/>
                    <a:pt x="10225" y="5436"/>
                    <a:pt x="10039" y="5365"/>
                  </a:cubicBezTo>
                  <a:lnTo>
                    <a:pt x="10039" y="4927"/>
                  </a:lnTo>
                  <a:cubicBezTo>
                    <a:pt x="10039" y="4747"/>
                    <a:pt x="9892" y="4600"/>
                    <a:pt x="9711" y="4600"/>
                  </a:cubicBezTo>
                  <a:lnTo>
                    <a:pt x="8922" y="4600"/>
                  </a:lnTo>
                  <a:cubicBezTo>
                    <a:pt x="8742" y="4600"/>
                    <a:pt x="8594" y="4747"/>
                    <a:pt x="8594" y="4927"/>
                  </a:cubicBezTo>
                  <a:lnTo>
                    <a:pt x="8594" y="5365"/>
                  </a:lnTo>
                  <a:cubicBezTo>
                    <a:pt x="8409" y="5436"/>
                    <a:pt x="8233" y="5536"/>
                    <a:pt x="8081" y="5659"/>
                  </a:cubicBezTo>
                  <a:cubicBezTo>
                    <a:pt x="7662" y="5422"/>
                    <a:pt x="7691" y="5436"/>
                    <a:pt x="7653" y="5422"/>
                  </a:cubicBezTo>
                  <a:lnTo>
                    <a:pt x="7653" y="4624"/>
                  </a:lnTo>
                  <a:cubicBezTo>
                    <a:pt x="7858" y="4314"/>
                    <a:pt x="7858" y="3915"/>
                    <a:pt x="7653" y="3611"/>
                  </a:cubicBezTo>
                  <a:lnTo>
                    <a:pt x="7653" y="2689"/>
                  </a:lnTo>
                  <a:cubicBezTo>
                    <a:pt x="7653" y="2071"/>
                    <a:pt x="7439" y="1467"/>
                    <a:pt x="7054" y="987"/>
                  </a:cubicBezTo>
                  <a:cubicBezTo>
                    <a:pt x="6678" y="512"/>
                    <a:pt x="6146" y="175"/>
                    <a:pt x="5557" y="37"/>
                  </a:cubicBezTo>
                  <a:cubicBezTo>
                    <a:pt x="5540" y="32"/>
                    <a:pt x="5523" y="30"/>
                    <a:pt x="5506" y="30"/>
                  </a:cubicBezTo>
                  <a:cubicBezTo>
                    <a:pt x="5410" y="30"/>
                    <a:pt x="5324" y="97"/>
                    <a:pt x="5300" y="199"/>
                  </a:cubicBezTo>
                  <a:cubicBezTo>
                    <a:pt x="5271" y="313"/>
                    <a:pt x="5343" y="427"/>
                    <a:pt x="5462" y="455"/>
                  </a:cubicBezTo>
                  <a:cubicBezTo>
                    <a:pt x="6498" y="702"/>
                    <a:pt x="7220" y="1619"/>
                    <a:pt x="7220" y="2689"/>
                  </a:cubicBezTo>
                  <a:lnTo>
                    <a:pt x="7220" y="3264"/>
                  </a:lnTo>
                  <a:cubicBezTo>
                    <a:pt x="7140" y="3235"/>
                    <a:pt x="7054" y="3211"/>
                    <a:pt x="6963" y="3207"/>
                  </a:cubicBezTo>
                  <a:cubicBezTo>
                    <a:pt x="6945" y="3055"/>
                    <a:pt x="6835" y="2931"/>
                    <a:pt x="6693" y="2884"/>
                  </a:cubicBezTo>
                  <a:cubicBezTo>
                    <a:pt x="6489" y="2822"/>
                    <a:pt x="6089" y="2660"/>
                    <a:pt x="5704" y="2261"/>
                  </a:cubicBezTo>
                  <a:cubicBezTo>
                    <a:pt x="5629" y="2183"/>
                    <a:pt x="5529" y="2145"/>
                    <a:pt x="5430" y="2145"/>
                  </a:cubicBezTo>
                  <a:cubicBezTo>
                    <a:pt x="5323" y="2145"/>
                    <a:pt x="5218" y="2189"/>
                    <a:pt x="5144" y="2275"/>
                  </a:cubicBezTo>
                  <a:cubicBezTo>
                    <a:pt x="4620" y="2869"/>
                    <a:pt x="3898" y="3463"/>
                    <a:pt x="3147" y="3744"/>
                  </a:cubicBezTo>
                  <a:cubicBezTo>
                    <a:pt x="2999" y="3796"/>
                    <a:pt x="2895" y="3939"/>
                    <a:pt x="2895" y="4100"/>
                  </a:cubicBezTo>
                  <a:lnTo>
                    <a:pt x="2895" y="4762"/>
                  </a:lnTo>
                  <a:cubicBezTo>
                    <a:pt x="2895" y="5383"/>
                    <a:pt x="3180" y="5964"/>
                    <a:pt x="3665" y="6339"/>
                  </a:cubicBezTo>
                  <a:lnTo>
                    <a:pt x="2753" y="6339"/>
                  </a:lnTo>
                  <a:cubicBezTo>
                    <a:pt x="2691" y="6339"/>
                    <a:pt x="2639" y="6287"/>
                    <a:pt x="2639" y="6225"/>
                  </a:cubicBezTo>
                  <a:lnTo>
                    <a:pt x="2639" y="2689"/>
                  </a:lnTo>
                  <a:cubicBezTo>
                    <a:pt x="2639" y="1567"/>
                    <a:pt x="3437" y="616"/>
                    <a:pt x="4539" y="427"/>
                  </a:cubicBezTo>
                  <a:cubicBezTo>
                    <a:pt x="4659" y="407"/>
                    <a:pt x="4734" y="298"/>
                    <a:pt x="4716" y="179"/>
                  </a:cubicBezTo>
                  <a:cubicBezTo>
                    <a:pt x="4699" y="73"/>
                    <a:pt x="4605" y="1"/>
                    <a:pt x="4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196" name="Google Shape;6196;p61"/>
          <p:cNvGrpSpPr/>
          <p:nvPr/>
        </p:nvGrpSpPr>
        <p:grpSpPr>
          <a:xfrm>
            <a:off x="1040888" y="2641700"/>
            <a:ext cx="286150" cy="366800"/>
            <a:chOff x="1040888" y="2641700"/>
            <a:chExt cx="286150" cy="366800"/>
          </a:xfrm>
        </p:grpSpPr>
        <p:sp>
          <p:nvSpPr>
            <p:cNvPr id="6197" name="Google Shape;6197;p61"/>
            <p:cNvSpPr/>
            <p:nvPr/>
          </p:nvSpPr>
          <p:spPr>
            <a:xfrm>
              <a:off x="1130838" y="2802800"/>
              <a:ext cx="107225" cy="155075"/>
            </a:xfrm>
            <a:custGeom>
              <a:avLst/>
              <a:gdLst/>
              <a:ahLst/>
              <a:cxnLst/>
              <a:rect l="l" t="t" r="r" b="b"/>
              <a:pathLst>
                <a:path w="4289" h="6203" extrusionOk="0">
                  <a:moveTo>
                    <a:pt x="1018" y="856"/>
                  </a:moveTo>
                  <a:lnTo>
                    <a:pt x="1018" y="856"/>
                  </a:lnTo>
                  <a:cubicBezTo>
                    <a:pt x="985" y="917"/>
                    <a:pt x="956" y="983"/>
                    <a:pt x="932" y="1050"/>
                  </a:cubicBezTo>
                  <a:cubicBezTo>
                    <a:pt x="904" y="1040"/>
                    <a:pt x="880" y="1027"/>
                    <a:pt x="851" y="1017"/>
                  </a:cubicBezTo>
                  <a:cubicBezTo>
                    <a:pt x="904" y="959"/>
                    <a:pt x="956" y="902"/>
                    <a:pt x="1018" y="856"/>
                  </a:cubicBezTo>
                  <a:close/>
                  <a:moveTo>
                    <a:pt x="3271" y="856"/>
                  </a:moveTo>
                  <a:lnTo>
                    <a:pt x="3271" y="856"/>
                  </a:lnTo>
                  <a:cubicBezTo>
                    <a:pt x="3328" y="902"/>
                    <a:pt x="3381" y="959"/>
                    <a:pt x="3433" y="1017"/>
                  </a:cubicBezTo>
                  <a:cubicBezTo>
                    <a:pt x="3404" y="1027"/>
                    <a:pt x="3381" y="1040"/>
                    <a:pt x="3357" y="1050"/>
                  </a:cubicBezTo>
                  <a:cubicBezTo>
                    <a:pt x="3328" y="983"/>
                    <a:pt x="3300" y="917"/>
                    <a:pt x="3271" y="856"/>
                  </a:cubicBezTo>
                  <a:close/>
                  <a:moveTo>
                    <a:pt x="1926" y="475"/>
                  </a:moveTo>
                  <a:lnTo>
                    <a:pt x="1926" y="1306"/>
                  </a:lnTo>
                  <a:cubicBezTo>
                    <a:pt x="1726" y="1293"/>
                    <a:pt x="1527" y="1260"/>
                    <a:pt x="1336" y="1202"/>
                  </a:cubicBezTo>
                  <a:cubicBezTo>
                    <a:pt x="1446" y="913"/>
                    <a:pt x="1641" y="593"/>
                    <a:pt x="1926" y="475"/>
                  </a:cubicBezTo>
                  <a:close/>
                  <a:moveTo>
                    <a:pt x="2358" y="475"/>
                  </a:moveTo>
                  <a:cubicBezTo>
                    <a:pt x="2600" y="575"/>
                    <a:pt x="2810" y="841"/>
                    <a:pt x="2948" y="1202"/>
                  </a:cubicBezTo>
                  <a:cubicBezTo>
                    <a:pt x="2758" y="1260"/>
                    <a:pt x="2558" y="1293"/>
                    <a:pt x="2358" y="1306"/>
                  </a:cubicBezTo>
                  <a:lnTo>
                    <a:pt x="2358" y="475"/>
                  </a:lnTo>
                  <a:close/>
                  <a:moveTo>
                    <a:pt x="610" y="1374"/>
                  </a:moveTo>
                  <a:cubicBezTo>
                    <a:pt x="676" y="1407"/>
                    <a:pt x="742" y="1440"/>
                    <a:pt x="809" y="1468"/>
                  </a:cubicBezTo>
                  <a:cubicBezTo>
                    <a:pt x="781" y="1615"/>
                    <a:pt x="757" y="1768"/>
                    <a:pt x="747" y="1929"/>
                  </a:cubicBezTo>
                  <a:lnTo>
                    <a:pt x="443" y="1929"/>
                  </a:lnTo>
                  <a:cubicBezTo>
                    <a:pt x="467" y="1729"/>
                    <a:pt x="524" y="1545"/>
                    <a:pt x="610" y="1374"/>
                  </a:cubicBezTo>
                  <a:close/>
                  <a:moveTo>
                    <a:pt x="1222" y="1615"/>
                  </a:moveTo>
                  <a:cubicBezTo>
                    <a:pt x="1450" y="1683"/>
                    <a:pt x="1688" y="1725"/>
                    <a:pt x="1926" y="1740"/>
                  </a:cubicBezTo>
                  <a:lnTo>
                    <a:pt x="1926" y="1929"/>
                  </a:lnTo>
                  <a:lnTo>
                    <a:pt x="1180" y="1929"/>
                  </a:lnTo>
                  <a:cubicBezTo>
                    <a:pt x="1189" y="1810"/>
                    <a:pt x="1203" y="1716"/>
                    <a:pt x="1222" y="1615"/>
                  </a:cubicBezTo>
                  <a:close/>
                  <a:moveTo>
                    <a:pt x="3067" y="1615"/>
                  </a:moveTo>
                  <a:cubicBezTo>
                    <a:pt x="3085" y="1716"/>
                    <a:pt x="3095" y="1820"/>
                    <a:pt x="3104" y="1929"/>
                  </a:cubicBezTo>
                  <a:lnTo>
                    <a:pt x="2358" y="1929"/>
                  </a:lnTo>
                  <a:lnTo>
                    <a:pt x="2358" y="1740"/>
                  </a:lnTo>
                  <a:cubicBezTo>
                    <a:pt x="2596" y="1725"/>
                    <a:pt x="2834" y="1683"/>
                    <a:pt x="3067" y="1615"/>
                  </a:cubicBezTo>
                  <a:close/>
                  <a:moveTo>
                    <a:pt x="3675" y="1374"/>
                  </a:moveTo>
                  <a:cubicBezTo>
                    <a:pt x="3760" y="1545"/>
                    <a:pt x="3817" y="1729"/>
                    <a:pt x="3841" y="1929"/>
                  </a:cubicBezTo>
                  <a:lnTo>
                    <a:pt x="3537" y="1929"/>
                  </a:lnTo>
                  <a:cubicBezTo>
                    <a:pt x="3528" y="1768"/>
                    <a:pt x="3504" y="1615"/>
                    <a:pt x="3475" y="1468"/>
                  </a:cubicBezTo>
                  <a:cubicBezTo>
                    <a:pt x="3541" y="1440"/>
                    <a:pt x="3609" y="1407"/>
                    <a:pt x="3675" y="1374"/>
                  </a:cubicBezTo>
                  <a:close/>
                  <a:moveTo>
                    <a:pt x="1926" y="2357"/>
                  </a:moveTo>
                  <a:lnTo>
                    <a:pt x="1926" y="2547"/>
                  </a:lnTo>
                  <a:cubicBezTo>
                    <a:pt x="1688" y="2561"/>
                    <a:pt x="1450" y="2604"/>
                    <a:pt x="1222" y="2671"/>
                  </a:cubicBezTo>
                  <a:cubicBezTo>
                    <a:pt x="1203" y="2571"/>
                    <a:pt x="1189" y="2471"/>
                    <a:pt x="1180" y="2357"/>
                  </a:cubicBezTo>
                  <a:close/>
                  <a:moveTo>
                    <a:pt x="3104" y="2357"/>
                  </a:moveTo>
                  <a:cubicBezTo>
                    <a:pt x="3095" y="2466"/>
                    <a:pt x="3085" y="2571"/>
                    <a:pt x="3067" y="2671"/>
                  </a:cubicBezTo>
                  <a:cubicBezTo>
                    <a:pt x="2834" y="2604"/>
                    <a:pt x="2596" y="2561"/>
                    <a:pt x="2358" y="2547"/>
                  </a:cubicBezTo>
                  <a:lnTo>
                    <a:pt x="2358" y="2357"/>
                  </a:lnTo>
                  <a:close/>
                  <a:moveTo>
                    <a:pt x="747" y="2357"/>
                  </a:moveTo>
                  <a:cubicBezTo>
                    <a:pt x="757" y="2519"/>
                    <a:pt x="781" y="2671"/>
                    <a:pt x="809" y="2818"/>
                  </a:cubicBezTo>
                  <a:cubicBezTo>
                    <a:pt x="742" y="2846"/>
                    <a:pt x="676" y="2875"/>
                    <a:pt x="610" y="2909"/>
                  </a:cubicBezTo>
                  <a:cubicBezTo>
                    <a:pt x="518" y="2728"/>
                    <a:pt x="467" y="2547"/>
                    <a:pt x="443" y="2357"/>
                  </a:cubicBezTo>
                  <a:close/>
                  <a:moveTo>
                    <a:pt x="3841" y="2357"/>
                  </a:moveTo>
                  <a:cubicBezTo>
                    <a:pt x="3817" y="2557"/>
                    <a:pt x="3760" y="2738"/>
                    <a:pt x="3675" y="2909"/>
                  </a:cubicBezTo>
                  <a:cubicBezTo>
                    <a:pt x="3609" y="2875"/>
                    <a:pt x="3541" y="2846"/>
                    <a:pt x="3475" y="2818"/>
                  </a:cubicBezTo>
                  <a:cubicBezTo>
                    <a:pt x="3504" y="2671"/>
                    <a:pt x="3528" y="2519"/>
                    <a:pt x="3537" y="2357"/>
                  </a:cubicBezTo>
                  <a:close/>
                  <a:moveTo>
                    <a:pt x="932" y="3232"/>
                  </a:moveTo>
                  <a:cubicBezTo>
                    <a:pt x="956" y="3303"/>
                    <a:pt x="985" y="3370"/>
                    <a:pt x="1018" y="3431"/>
                  </a:cubicBezTo>
                  <a:cubicBezTo>
                    <a:pt x="961" y="3384"/>
                    <a:pt x="909" y="3337"/>
                    <a:pt x="851" y="3269"/>
                  </a:cubicBezTo>
                  <a:cubicBezTo>
                    <a:pt x="880" y="3256"/>
                    <a:pt x="904" y="3246"/>
                    <a:pt x="932" y="3232"/>
                  </a:cubicBezTo>
                  <a:close/>
                  <a:moveTo>
                    <a:pt x="3357" y="3232"/>
                  </a:moveTo>
                  <a:cubicBezTo>
                    <a:pt x="3381" y="3246"/>
                    <a:pt x="3404" y="3256"/>
                    <a:pt x="3433" y="3269"/>
                  </a:cubicBezTo>
                  <a:cubicBezTo>
                    <a:pt x="3385" y="3327"/>
                    <a:pt x="3333" y="3374"/>
                    <a:pt x="3271" y="3431"/>
                  </a:cubicBezTo>
                  <a:cubicBezTo>
                    <a:pt x="3300" y="3370"/>
                    <a:pt x="3328" y="3303"/>
                    <a:pt x="3357" y="3232"/>
                  </a:cubicBezTo>
                  <a:close/>
                  <a:moveTo>
                    <a:pt x="1926" y="2980"/>
                  </a:moveTo>
                  <a:lnTo>
                    <a:pt x="1926" y="3811"/>
                  </a:lnTo>
                  <a:cubicBezTo>
                    <a:pt x="1641" y="3693"/>
                    <a:pt x="1446" y="3370"/>
                    <a:pt x="1336" y="3085"/>
                  </a:cubicBezTo>
                  <a:cubicBezTo>
                    <a:pt x="1527" y="3028"/>
                    <a:pt x="1726" y="2995"/>
                    <a:pt x="1926" y="2980"/>
                  </a:cubicBezTo>
                  <a:close/>
                  <a:moveTo>
                    <a:pt x="2358" y="2980"/>
                  </a:moveTo>
                  <a:cubicBezTo>
                    <a:pt x="2558" y="2995"/>
                    <a:pt x="2758" y="3028"/>
                    <a:pt x="2948" y="3085"/>
                  </a:cubicBezTo>
                  <a:cubicBezTo>
                    <a:pt x="2810" y="3441"/>
                    <a:pt x="2600" y="3712"/>
                    <a:pt x="2358" y="3811"/>
                  </a:cubicBezTo>
                  <a:lnTo>
                    <a:pt x="2358" y="2980"/>
                  </a:lnTo>
                  <a:close/>
                  <a:moveTo>
                    <a:pt x="2144" y="0"/>
                  </a:moveTo>
                  <a:cubicBezTo>
                    <a:pt x="946" y="0"/>
                    <a:pt x="0" y="974"/>
                    <a:pt x="0" y="2144"/>
                  </a:cubicBezTo>
                  <a:cubicBezTo>
                    <a:pt x="0" y="3236"/>
                    <a:pt x="828" y="4164"/>
                    <a:pt x="1926" y="4278"/>
                  </a:cubicBezTo>
                  <a:lnTo>
                    <a:pt x="1926" y="5095"/>
                  </a:lnTo>
                  <a:lnTo>
                    <a:pt x="1369" y="5095"/>
                  </a:lnTo>
                  <a:cubicBezTo>
                    <a:pt x="1251" y="5095"/>
                    <a:pt x="1151" y="5190"/>
                    <a:pt x="1151" y="5309"/>
                  </a:cubicBezTo>
                  <a:cubicBezTo>
                    <a:pt x="1151" y="5428"/>
                    <a:pt x="1251" y="5522"/>
                    <a:pt x="1369" y="5522"/>
                  </a:cubicBezTo>
                  <a:lnTo>
                    <a:pt x="1926" y="5522"/>
                  </a:lnTo>
                  <a:lnTo>
                    <a:pt x="1926" y="5989"/>
                  </a:lnTo>
                  <a:cubicBezTo>
                    <a:pt x="1926" y="6108"/>
                    <a:pt x="2025" y="6202"/>
                    <a:pt x="2144" y="6202"/>
                  </a:cubicBezTo>
                  <a:cubicBezTo>
                    <a:pt x="2264" y="6202"/>
                    <a:pt x="2358" y="6108"/>
                    <a:pt x="2358" y="5989"/>
                  </a:cubicBezTo>
                  <a:lnTo>
                    <a:pt x="2358" y="5522"/>
                  </a:lnTo>
                  <a:lnTo>
                    <a:pt x="2920" y="5522"/>
                  </a:lnTo>
                  <a:cubicBezTo>
                    <a:pt x="3034" y="5522"/>
                    <a:pt x="3133" y="5428"/>
                    <a:pt x="3133" y="5309"/>
                  </a:cubicBezTo>
                  <a:cubicBezTo>
                    <a:pt x="3133" y="5190"/>
                    <a:pt x="3034" y="5095"/>
                    <a:pt x="2920" y="5095"/>
                  </a:cubicBezTo>
                  <a:lnTo>
                    <a:pt x="2358" y="5095"/>
                  </a:lnTo>
                  <a:lnTo>
                    <a:pt x="2358" y="4278"/>
                  </a:lnTo>
                  <a:cubicBezTo>
                    <a:pt x="3461" y="4164"/>
                    <a:pt x="4289" y="3232"/>
                    <a:pt x="4289" y="2144"/>
                  </a:cubicBezTo>
                  <a:cubicBezTo>
                    <a:pt x="4283" y="970"/>
                    <a:pt x="3333"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198" name="Google Shape;6198;p61"/>
            <p:cNvSpPr/>
            <p:nvPr/>
          </p:nvSpPr>
          <p:spPr>
            <a:xfrm>
              <a:off x="1040888" y="2641700"/>
              <a:ext cx="286150" cy="366800"/>
            </a:xfrm>
            <a:custGeom>
              <a:avLst/>
              <a:gdLst/>
              <a:ahLst/>
              <a:cxnLst/>
              <a:rect l="l" t="t" r="r" b="b"/>
              <a:pathLst>
                <a:path w="11446" h="14672" extrusionOk="0">
                  <a:moveTo>
                    <a:pt x="2700" y="508"/>
                  </a:moveTo>
                  <a:cubicBezTo>
                    <a:pt x="2759" y="508"/>
                    <a:pt x="2818" y="532"/>
                    <a:pt x="2862" y="578"/>
                  </a:cubicBezTo>
                  <a:cubicBezTo>
                    <a:pt x="2938" y="664"/>
                    <a:pt x="2929" y="797"/>
                    <a:pt x="2843" y="873"/>
                  </a:cubicBezTo>
                  <a:lnTo>
                    <a:pt x="2168" y="1467"/>
                  </a:lnTo>
                  <a:cubicBezTo>
                    <a:pt x="2127" y="1504"/>
                    <a:pt x="2076" y="1522"/>
                    <a:pt x="2026" y="1522"/>
                  </a:cubicBezTo>
                  <a:cubicBezTo>
                    <a:pt x="1965" y="1522"/>
                    <a:pt x="1905" y="1496"/>
                    <a:pt x="1863" y="1443"/>
                  </a:cubicBezTo>
                  <a:cubicBezTo>
                    <a:pt x="1793" y="1358"/>
                    <a:pt x="1812" y="1225"/>
                    <a:pt x="1898" y="1144"/>
                  </a:cubicBezTo>
                  <a:lnTo>
                    <a:pt x="2563" y="559"/>
                  </a:lnTo>
                  <a:cubicBezTo>
                    <a:pt x="2602" y="525"/>
                    <a:pt x="2651" y="508"/>
                    <a:pt x="2700" y="508"/>
                  </a:cubicBezTo>
                  <a:close/>
                  <a:moveTo>
                    <a:pt x="8748" y="508"/>
                  </a:moveTo>
                  <a:cubicBezTo>
                    <a:pt x="8797" y="508"/>
                    <a:pt x="8846" y="525"/>
                    <a:pt x="8885" y="559"/>
                  </a:cubicBezTo>
                  <a:lnTo>
                    <a:pt x="9550" y="1144"/>
                  </a:lnTo>
                  <a:cubicBezTo>
                    <a:pt x="9640" y="1225"/>
                    <a:pt x="9655" y="1358"/>
                    <a:pt x="9583" y="1443"/>
                  </a:cubicBezTo>
                  <a:cubicBezTo>
                    <a:pt x="9541" y="1496"/>
                    <a:pt x="9481" y="1522"/>
                    <a:pt x="9422" y="1522"/>
                  </a:cubicBezTo>
                  <a:cubicBezTo>
                    <a:pt x="9372" y="1522"/>
                    <a:pt x="9323" y="1504"/>
                    <a:pt x="9284" y="1467"/>
                  </a:cubicBezTo>
                  <a:lnTo>
                    <a:pt x="8609" y="873"/>
                  </a:lnTo>
                  <a:cubicBezTo>
                    <a:pt x="8523" y="797"/>
                    <a:pt x="8514" y="664"/>
                    <a:pt x="8589" y="578"/>
                  </a:cubicBezTo>
                  <a:cubicBezTo>
                    <a:pt x="8631" y="532"/>
                    <a:pt x="8689" y="508"/>
                    <a:pt x="8748" y="508"/>
                  </a:cubicBezTo>
                  <a:close/>
                  <a:moveTo>
                    <a:pt x="4658" y="428"/>
                  </a:moveTo>
                  <a:cubicBezTo>
                    <a:pt x="4698" y="428"/>
                    <a:pt x="4737" y="440"/>
                    <a:pt x="4772" y="464"/>
                  </a:cubicBezTo>
                  <a:cubicBezTo>
                    <a:pt x="4873" y="531"/>
                    <a:pt x="4897" y="659"/>
                    <a:pt x="4835" y="754"/>
                  </a:cubicBezTo>
                  <a:lnTo>
                    <a:pt x="4335" y="1505"/>
                  </a:lnTo>
                  <a:cubicBezTo>
                    <a:pt x="4295" y="1566"/>
                    <a:pt x="4228" y="1599"/>
                    <a:pt x="4159" y="1599"/>
                  </a:cubicBezTo>
                  <a:cubicBezTo>
                    <a:pt x="4115" y="1599"/>
                    <a:pt x="4070" y="1585"/>
                    <a:pt x="4031" y="1557"/>
                  </a:cubicBezTo>
                  <a:cubicBezTo>
                    <a:pt x="3945" y="1491"/>
                    <a:pt x="3927" y="1358"/>
                    <a:pt x="3989" y="1263"/>
                  </a:cubicBezTo>
                  <a:lnTo>
                    <a:pt x="4483" y="521"/>
                  </a:lnTo>
                  <a:cubicBezTo>
                    <a:pt x="4525" y="462"/>
                    <a:pt x="4591" y="428"/>
                    <a:pt x="4658" y="428"/>
                  </a:cubicBezTo>
                  <a:close/>
                  <a:moveTo>
                    <a:pt x="6823" y="428"/>
                  </a:moveTo>
                  <a:cubicBezTo>
                    <a:pt x="6891" y="428"/>
                    <a:pt x="6958" y="462"/>
                    <a:pt x="6997" y="521"/>
                  </a:cubicBezTo>
                  <a:lnTo>
                    <a:pt x="7492" y="1263"/>
                  </a:lnTo>
                  <a:cubicBezTo>
                    <a:pt x="7553" y="1358"/>
                    <a:pt x="7534" y="1491"/>
                    <a:pt x="7448" y="1557"/>
                  </a:cubicBezTo>
                  <a:cubicBezTo>
                    <a:pt x="7410" y="1585"/>
                    <a:pt x="7365" y="1599"/>
                    <a:pt x="7321" y="1599"/>
                  </a:cubicBezTo>
                  <a:cubicBezTo>
                    <a:pt x="7252" y="1599"/>
                    <a:pt x="7185" y="1566"/>
                    <a:pt x="7145" y="1505"/>
                  </a:cubicBezTo>
                  <a:lnTo>
                    <a:pt x="6645" y="754"/>
                  </a:lnTo>
                  <a:cubicBezTo>
                    <a:pt x="6584" y="659"/>
                    <a:pt x="6608" y="531"/>
                    <a:pt x="6707" y="464"/>
                  </a:cubicBezTo>
                  <a:cubicBezTo>
                    <a:pt x="6742" y="440"/>
                    <a:pt x="6783" y="428"/>
                    <a:pt x="6823" y="428"/>
                  </a:cubicBezTo>
                  <a:close/>
                  <a:moveTo>
                    <a:pt x="10586" y="4837"/>
                  </a:moveTo>
                  <a:lnTo>
                    <a:pt x="10586" y="5036"/>
                  </a:lnTo>
                  <a:cubicBezTo>
                    <a:pt x="10586" y="5104"/>
                    <a:pt x="10529" y="5161"/>
                    <a:pt x="10462" y="5161"/>
                  </a:cubicBezTo>
                  <a:lnTo>
                    <a:pt x="985" y="5161"/>
                  </a:lnTo>
                  <a:cubicBezTo>
                    <a:pt x="918" y="5161"/>
                    <a:pt x="861" y="5104"/>
                    <a:pt x="861" y="5036"/>
                  </a:cubicBezTo>
                  <a:lnTo>
                    <a:pt x="861" y="4837"/>
                  </a:lnTo>
                  <a:close/>
                  <a:moveTo>
                    <a:pt x="10462" y="13916"/>
                  </a:moveTo>
                  <a:cubicBezTo>
                    <a:pt x="10529" y="13916"/>
                    <a:pt x="10586" y="13973"/>
                    <a:pt x="10586" y="14044"/>
                  </a:cubicBezTo>
                  <a:lnTo>
                    <a:pt x="10586" y="14243"/>
                  </a:lnTo>
                  <a:lnTo>
                    <a:pt x="861" y="14243"/>
                  </a:lnTo>
                  <a:lnTo>
                    <a:pt x="861" y="14044"/>
                  </a:lnTo>
                  <a:cubicBezTo>
                    <a:pt x="861" y="13973"/>
                    <a:pt x="918" y="13916"/>
                    <a:pt x="985" y="13916"/>
                  </a:cubicBezTo>
                  <a:close/>
                  <a:moveTo>
                    <a:pt x="4658" y="0"/>
                  </a:moveTo>
                  <a:cubicBezTo>
                    <a:pt x="4452" y="0"/>
                    <a:pt x="4249" y="99"/>
                    <a:pt x="4127" y="284"/>
                  </a:cubicBezTo>
                  <a:lnTo>
                    <a:pt x="3632" y="1026"/>
                  </a:lnTo>
                  <a:cubicBezTo>
                    <a:pt x="3466" y="1272"/>
                    <a:pt x="3489" y="1586"/>
                    <a:pt x="3670" y="1800"/>
                  </a:cubicBezTo>
                  <a:cubicBezTo>
                    <a:pt x="3609" y="1933"/>
                    <a:pt x="3570" y="2114"/>
                    <a:pt x="3570" y="2303"/>
                  </a:cubicBezTo>
                  <a:lnTo>
                    <a:pt x="3570" y="3639"/>
                  </a:lnTo>
                  <a:lnTo>
                    <a:pt x="1374" y="3639"/>
                  </a:lnTo>
                  <a:lnTo>
                    <a:pt x="1374" y="2303"/>
                  </a:lnTo>
                  <a:cubicBezTo>
                    <a:pt x="1374" y="2209"/>
                    <a:pt x="1417" y="2114"/>
                    <a:pt x="1488" y="2052"/>
                  </a:cubicBezTo>
                  <a:lnTo>
                    <a:pt x="1703" y="1862"/>
                  </a:lnTo>
                  <a:cubicBezTo>
                    <a:pt x="1804" y="1921"/>
                    <a:pt x="1916" y="1950"/>
                    <a:pt x="2028" y="1950"/>
                  </a:cubicBezTo>
                  <a:cubicBezTo>
                    <a:pt x="2179" y="1950"/>
                    <a:pt x="2329" y="1897"/>
                    <a:pt x="2449" y="1790"/>
                  </a:cubicBezTo>
                  <a:lnTo>
                    <a:pt x="3124" y="1197"/>
                  </a:lnTo>
                  <a:cubicBezTo>
                    <a:pt x="3390" y="963"/>
                    <a:pt x="3418" y="559"/>
                    <a:pt x="3181" y="293"/>
                  </a:cubicBezTo>
                  <a:cubicBezTo>
                    <a:pt x="3054" y="151"/>
                    <a:pt x="2877" y="78"/>
                    <a:pt x="2699" y="78"/>
                  </a:cubicBezTo>
                  <a:cubicBezTo>
                    <a:pt x="2549" y="78"/>
                    <a:pt x="2399" y="130"/>
                    <a:pt x="2277" y="236"/>
                  </a:cubicBezTo>
                  <a:lnTo>
                    <a:pt x="1617" y="820"/>
                  </a:lnTo>
                  <a:cubicBezTo>
                    <a:pt x="1407" y="1002"/>
                    <a:pt x="1346" y="1287"/>
                    <a:pt x="1431" y="1529"/>
                  </a:cubicBezTo>
                  <a:lnTo>
                    <a:pt x="1207" y="1728"/>
                  </a:lnTo>
                  <a:cubicBezTo>
                    <a:pt x="1042" y="1871"/>
                    <a:pt x="946" y="2085"/>
                    <a:pt x="946" y="2303"/>
                  </a:cubicBezTo>
                  <a:lnTo>
                    <a:pt x="946" y="3639"/>
                  </a:lnTo>
                  <a:lnTo>
                    <a:pt x="590" y="3639"/>
                  </a:lnTo>
                  <a:cubicBezTo>
                    <a:pt x="266" y="3639"/>
                    <a:pt x="1" y="3900"/>
                    <a:pt x="1" y="4224"/>
                  </a:cubicBezTo>
                  <a:lnTo>
                    <a:pt x="1" y="4248"/>
                  </a:lnTo>
                  <a:cubicBezTo>
                    <a:pt x="1" y="4514"/>
                    <a:pt x="181" y="4742"/>
                    <a:pt x="428" y="4813"/>
                  </a:cubicBezTo>
                  <a:lnTo>
                    <a:pt x="428" y="5036"/>
                  </a:lnTo>
                  <a:cubicBezTo>
                    <a:pt x="428" y="5303"/>
                    <a:pt x="619" y="5526"/>
                    <a:pt x="871" y="5578"/>
                  </a:cubicBezTo>
                  <a:lnTo>
                    <a:pt x="871" y="13497"/>
                  </a:lnTo>
                  <a:cubicBezTo>
                    <a:pt x="619" y="13550"/>
                    <a:pt x="428" y="13773"/>
                    <a:pt x="428" y="14044"/>
                  </a:cubicBezTo>
                  <a:lnTo>
                    <a:pt x="428" y="14276"/>
                  </a:lnTo>
                  <a:cubicBezTo>
                    <a:pt x="428" y="14495"/>
                    <a:pt x="604" y="14671"/>
                    <a:pt x="823" y="14671"/>
                  </a:cubicBezTo>
                  <a:lnTo>
                    <a:pt x="10619" y="14671"/>
                  </a:lnTo>
                  <a:cubicBezTo>
                    <a:pt x="10838" y="14671"/>
                    <a:pt x="11018" y="14495"/>
                    <a:pt x="11018" y="14276"/>
                  </a:cubicBezTo>
                  <a:lnTo>
                    <a:pt x="11018" y="14044"/>
                  </a:lnTo>
                  <a:cubicBezTo>
                    <a:pt x="11018" y="13787"/>
                    <a:pt x="10842" y="13574"/>
                    <a:pt x="10610" y="13506"/>
                  </a:cubicBezTo>
                  <a:lnTo>
                    <a:pt x="10610" y="9752"/>
                  </a:lnTo>
                  <a:cubicBezTo>
                    <a:pt x="10610" y="9633"/>
                    <a:pt x="10515" y="9538"/>
                    <a:pt x="10396" y="9538"/>
                  </a:cubicBezTo>
                  <a:cubicBezTo>
                    <a:pt x="10276" y="9538"/>
                    <a:pt x="10177" y="9633"/>
                    <a:pt x="10177" y="9752"/>
                  </a:cubicBezTo>
                  <a:lnTo>
                    <a:pt x="10177" y="13488"/>
                  </a:lnTo>
                  <a:lnTo>
                    <a:pt x="1303" y="13488"/>
                  </a:lnTo>
                  <a:lnTo>
                    <a:pt x="1303" y="5589"/>
                  </a:lnTo>
                  <a:lnTo>
                    <a:pt x="10177" y="5589"/>
                  </a:lnTo>
                  <a:lnTo>
                    <a:pt x="10177" y="8748"/>
                  </a:lnTo>
                  <a:cubicBezTo>
                    <a:pt x="10177" y="8868"/>
                    <a:pt x="10276" y="8963"/>
                    <a:pt x="10396" y="8963"/>
                  </a:cubicBezTo>
                  <a:cubicBezTo>
                    <a:pt x="10515" y="8963"/>
                    <a:pt x="10610" y="8868"/>
                    <a:pt x="10610" y="8748"/>
                  </a:cubicBezTo>
                  <a:lnTo>
                    <a:pt x="10610" y="5569"/>
                  </a:lnTo>
                  <a:cubicBezTo>
                    <a:pt x="10842" y="5508"/>
                    <a:pt x="11018" y="5289"/>
                    <a:pt x="11018" y="5036"/>
                  </a:cubicBezTo>
                  <a:lnTo>
                    <a:pt x="11018" y="4813"/>
                  </a:lnTo>
                  <a:cubicBezTo>
                    <a:pt x="11261" y="4742"/>
                    <a:pt x="11446" y="4514"/>
                    <a:pt x="11446" y="4248"/>
                  </a:cubicBezTo>
                  <a:lnTo>
                    <a:pt x="11446" y="4224"/>
                  </a:lnTo>
                  <a:cubicBezTo>
                    <a:pt x="11446" y="3900"/>
                    <a:pt x="11180" y="3639"/>
                    <a:pt x="10857" y="3639"/>
                  </a:cubicBezTo>
                  <a:lnTo>
                    <a:pt x="10505" y="3639"/>
                  </a:lnTo>
                  <a:lnTo>
                    <a:pt x="10505" y="2303"/>
                  </a:lnTo>
                  <a:cubicBezTo>
                    <a:pt x="10505" y="2085"/>
                    <a:pt x="10410" y="1871"/>
                    <a:pt x="10243" y="1728"/>
                  </a:cubicBezTo>
                  <a:lnTo>
                    <a:pt x="10020" y="1529"/>
                  </a:lnTo>
                  <a:cubicBezTo>
                    <a:pt x="10105" y="1287"/>
                    <a:pt x="10039" y="1002"/>
                    <a:pt x="9835" y="820"/>
                  </a:cubicBezTo>
                  <a:lnTo>
                    <a:pt x="9170" y="236"/>
                  </a:lnTo>
                  <a:cubicBezTo>
                    <a:pt x="9048" y="130"/>
                    <a:pt x="8897" y="78"/>
                    <a:pt x="8748" y="78"/>
                  </a:cubicBezTo>
                  <a:cubicBezTo>
                    <a:pt x="8570" y="78"/>
                    <a:pt x="8393" y="151"/>
                    <a:pt x="8266" y="293"/>
                  </a:cubicBezTo>
                  <a:cubicBezTo>
                    <a:pt x="8034" y="559"/>
                    <a:pt x="8058" y="963"/>
                    <a:pt x="8323" y="1197"/>
                  </a:cubicBezTo>
                  <a:lnTo>
                    <a:pt x="8999" y="1790"/>
                  </a:lnTo>
                  <a:cubicBezTo>
                    <a:pt x="9121" y="1897"/>
                    <a:pt x="9272" y="1950"/>
                    <a:pt x="9423" y="1950"/>
                  </a:cubicBezTo>
                  <a:cubicBezTo>
                    <a:pt x="9534" y="1950"/>
                    <a:pt x="9646" y="1921"/>
                    <a:pt x="9745" y="1862"/>
                  </a:cubicBezTo>
                  <a:lnTo>
                    <a:pt x="9958" y="2052"/>
                  </a:lnTo>
                  <a:cubicBezTo>
                    <a:pt x="10030" y="2114"/>
                    <a:pt x="10072" y="2209"/>
                    <a:pt x="10072" y="2303"/>
                  </a:cubicBezTo>
                  <a:lnTo>
                    <a:pt x="10072" y="3639"/>
                  </a:lnTo>
                  <a:lnTo>
                    <a:pt x="7876" y="3639"/>
                  </a:lnTo>
                  <a:lnTo>
                    <a:pt x="7876" y="2303"/>
                  </a:lnTo>
                  <a:cubicBezTo>
                    <a:pt x="7876" y="2128"/>
                    <a:pt x="7843" y="1956"/>
                    <a:pt x="7786" y="1829"/>
                  </a:cubicBezTo>
                  <a:cubicBezTo>
                    <a:pt x="7990" y="1614"/>
                    <a:pt x="8019" y="1282"/>
                    <a:pt x="7848" y="1026"/>
                  </a:cubicBezTo>
                  <a:lnTo>
                    <a:pt x="7354" y="284"/>
                  </a:lnTo>
                  <a:cubicBezTo>
                    <a:pt x="7231" y="99"/>
                    <a:pt x="7029" y="0"/>
                    <a:pt x="6823" y="0"/>
                  </a:cubicBezTo>
                  <a:cubicBezTo>
                    <a:pt x="6701" y="0"/>
                    <a:pt x="6578" y="35"/>
                    <a:pt x="6470" y="107"/>
                  </a:cubicBezTo>
                  <a:cubicBezTo>
                    <a:pt x="6175" y="302"/>
                    <a:pt x="6094" y="702"/>
                    <a:pt x="6289" y="997"/>
                  </a:cubicBezTo>
                  <a:lnTo>
                    <a:pt x="6788" y="1743"/>
                  </a:lnTo>
                  <a:cubicBezTo>
                    <a:pt x="6902" y="1916"/>
                    <a:pt x="7102" y="2029"/>
                    <a:pt x="7319" y="2029"/>
                  </a:cubicBezTo>
                  <a:cubicBezTo>
                    <a:pt x="7346" y="2029"/>
                    <a:pt x="7374" y="2027"/>
                    <a:pt x="7402" y="2024"/>
                  </a:cubicBezTo>
                  <a:cubicBezTo>
                    <a:pt x="7430" y="2099"/>
                    <a:pt x="7444" y="2199"/>
                    <a:pt x="7444" y="2303"/>
                  </a:cubicBezTo>
                  <a:lnTo>
                    <a:pt x="7444" y="3639"/>
                  </a:lnTo>
                  <a:lnTo>
                    <a:pt x="6222" y="3639"/>
                  </a:lnTo>
                  <a:cubicBezTo>
                    <a:pt x="6104" y="3639"/>
                    <a:pt x="6009" y="3735"/>
                    <a:pt x="6009" y="3854"/>
                  </a:cubicBezTo>
                  <a:cubicBezTo>
                    <a:pt x="6009" y="3972"/>
                    <a:pt x="6104" y="4067"/>
                    <a:pt x="6222" y="4067"/>
                  </a:cubicBezTo>
                  <a:lnTo>
                    <a:pt x="10857" y="4067"/>
                  </a:lnTo>
                  <a:cubicBezTo>
                    <a:pt x="10943" y="4067"/>
                    <a:pt x="11013" y="4139"/>
                    <a:pt x="11013" y="4224"/>
                  </a:cubicBezTo>
                  <a:lnTo>
                    <a:pt x="11013" y="4248"/>
                  </a:lnTo>
                  <a:cubicBezTo>
                    <a:pt x="11013" y="4334"/>
                    <a:pt x="10943" y="4404"/>
                    <a:pt x="10857" y="4404"/>
                  </a:cubicBezTo>
                  <a:lnTo>
                    <a:pt x="590" y="4404"/>
                  </a:lnTo>
                  <a:cubicBezTo>
                    <a:pt x="500" y="4404"/>
                    <a:pt x="433" y="4334"/>
                    <a:pt x="433" y="4248"/>
                  </a:cubicBezTo>
                  <a:lnTo>
                    <a:pt x="433" y="4224"/>
                  </a:lnTo>
                  <a:cubicBezTo>
                    <a:pt x="433" y="4139"/>
                    <a:pt x="500" y="4067"/>
                    <a:pt x="590" y="4067"/>
                  </a:cubicBezTo>
                  <a:lnTo>
                    <a:pt x="5219" y="4067"/>
                  </a:lnTo>
                  <a:cubicBezTo>
                    <a:pt x="5338" y="4067"/>
                    <a:pt x="5438" y="3972"/>
                    <a:pt x="5438" y="3854"/>
                  </a:cubicBezTo>
                  <a:cubicBezTo>
                    <a:pt x="5438" y="3735"/>
                    <a:pt x="5338" y="3639"/>
                    <a:pt x="5219" y="3639"/>
                  </a:cubicBezTo>
                  <a:lnTo>
                    <a:pt x="4002" y="3639"/>
                  </a:lnTo>
                  <a:lnTo>
                    <a:pt x="4002" y="2303"/>
                  </a:lnTo>
                  <a:cubicBezTo>
                    <a:pt x="4002" y="2195"/>
                    <a:pt x="4017" y="2095"/>
                    <a:pt x="4046" y="2018"/>
                  </a:cubicBezTo>
                  <a:cubicBezTo>
                    <a:pt x="4085" y="2025"/>
                    <a:pt x="4124" y="2029"/>
                    <a:pt x="4163" y="2029"/>
                  </a:cubicBezTo>
                  <a:cubicBezTo>
                    <a:pt x="4377" y="2029"/>
                    <a:pt x="4576" y="1920"/>
                    <a:pt x="4692" y="1743"/>
                  </a:cubicBezTo>
                  <a:lnTo>
                    <a:pt x="5191" y="997"/>
                  </a:lnTo>
                  <a:cubicBezTo>
                    <a:pt x="5386" y="702"/>
                    <a:pt x="5305" y="302"/>
                    <a:pt x="5015" y="107"/>
                  </a:cubicBezTo>
                  <a:cubicBezTo>
                    <a:pt x="4906" y="35"/>
                    <a:pt x="4781" y="0"/>
                    <a:pt x="4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
        <p:nvSpPr>
          <p:cNvPr id="6199" name="Google Shape;6199;p61"/>
          <p:cNvSpPr/>
          <p:nvPr/>
        </p:nvSpPr>
        <p:spPr>
          <a:xfrm>
            <a:off x="7816213" y="2078275"/>
            <a:ext cx="292450" cy="367575"/>
          </a:xfrm>
          <a:custGeom>
            <a:avLst/>
            <a:gdLst/>
            <a:ahLst/>
            <a:cxnLst/>
            <a:rect l="l" t="t" r="r" b="b"/>
            <a:pathLst>
              <a:path w="11698" h="14703" extrusionOk="0">
                <a:moveTo>
                  <a:pt x="4042" y="432"/>
                </a:moveTo>
                <a:cubicBezTo>
                  <a:pt x="4215" y="432"/>
                  <a:pt x="4378" y="574"/>
                  <a:pt x="4378" y="776"/>
                </a:cubicBezTo>
                <a:lnTo>
                  <a:pt x="4378" y="1832"/>
                </a:lnTo>
                <a:cubicBezTo>
                  <a:pt x="4190" y="1743"/>
                  <a:pt x="4039" y="1655"/>
                  <a:pt x="3837" y="1655"/>
                </a:cubicBezTo>
                <a:cubicBezTo>
                  <a:pt x="3799" y="1655"/>
                  <a:pt x="3759" y="1658"/>
                  <a:pt x="3717" y="1665"/>
                </a:cubicBezTo>
                <a:lnTo>
                  <a:pt x="3717" y="762"/>
                </a:lnTo>
                <a:cubicBezTo>
                  <a:pt x="3717" y="671"/>
                  <a:pt x="3756" y="586"/>
                  <a:pt x="3813" y="529"/>
                </a:cubicBezTo>
                <a:cubicBezTo>
                  <a:pt x="3881" y="461"/>
                  <a:pt x="3962" y="432"/>
                  <a:pt x="4042" y="432"/>
                </a:cubicBezTo>
                <a:close/>
                <a:moveTo>
                  <a:pt x="768" y="434"/>
                </a:moveTo>
                <a:cubicBezTo>
                  <a:pt x="949" y="434"/>
                  <a:pt x="1099" y="580"/>
                  <a:pt x="1099" y="762"/>
                </a:cubicBezTo>
                <a:lnTo>
                  <a:pt x="1099" y="2920"/>
                </a:lnTo>
                <a:cubicBezTo>
                  <a:pt x="1099" y="3105"/>
                  <a:pt x="946" y="3252"/>
                  <a:pt x="766" y="3252"/>
                </a:cubicBezTo>
                <a:cubicBezTo>
                  <a:pt x="580" y="3252"/>
                  <a:pt x="433" y="3105"/>
                  <a:pt x="433" y="2920"/>
                </a:cubicBezTo>
                <a:lnTo>
                  <a:pt x="433" y="776"/>
                </a:lnTo>
                <a:cubicBezTo>
                  <a:pt x="433" y="605"/>
                  <a:pt x="557" y="463"/>
                  <a:pt x="713" y="439"/>
                </a:cubicBezTo>
                <a:cubicBezTo>
                  <a:pt x="732" y="436"/>
                  <a:pt x="750" y="434"/>
                  <a:pt x="768" y="434"/>
                </a:cubicBezTo>
                <a:close/>
                <a:moveTo>
                  <a:pt x="1859" y="434"/>
                </a:moveTo>
                <a:cubicBezTo>
                  <a:pt x="2044" y="434"/>
                  <a:pt x="2192" y="581"/>
                  <a:pt x="2192" y="762"/>
                </a:cubicBezTo>
                <a:lnTo>
                  <a:pt x="2192" y="766"/>
                </a:lnTo>
                <a:lnTo>
                  <a:pt x="2192" y="2920"/>
                </a:lnTo>
                <a:cubicBezTo>
                  <a:pt x="2192" y="3105"/>
                  <a:pt x="2044" y="3252"/>
                  <a:pt x="1859" y="3252"/>
                </a:cubicBezTo>
                <a:cubicBezTo>
                  <a:pt x="1678" y="3252"/>
                  <a:pt x="1527" y="3105"/>
                  <a:pt x="1527" y="2920"/>
                </a:cubicBezTo>
                <a:lnTo>
                  <a:pt x="1527" y="762"/>
                </a:lnTo>
                <a:cubicBezTo>
                  <a:pt x="1527" y="581"/>
                  <a:pt x="1678" y="434"/>
                  <a:pt x="1859" y="434"/>
                </a:cubicBezTo>
                <a:close/>
                <a:moveTo>
                  <a:pt x="2953" y="434"/>
                </a:moveTo>
                <a:cubicBezTo>
                  <a:pt x="3137" y="434"/>
                  <a:pt x="3284" y="581"/>
                  <a:pt x="3284" y="762"/>
                </a:cubicBezTo>
                <a:lnTo>
                  <a:pt x="3284" y="1902"/>
                </a:lnTo>
                <a:cubicBezTo>
                  <a:pt x="3032" y="2174"/>
                  <a:pt x="2981" y="2615"/>
                  <a:pt x="3284" y="2953"/>
                </a:cubicBezTo>
                <a:cubicBezTo>
                  <a:pt x="3271" y="3119"/>
                  <a:pt x="3128" y="3252"/>
                  <a:pt x="2953" y="3252"/>
                </a:cubicBezTo>
                <a:cubicBezTo>
                  <a:pt x="2771" y="3252"/>
                  <a:pt x="2619" y="3105"/>
                  <a:pt x="2619" y="2920"/>
                </a:cubicBezTo>
                <a:lnTo>
                  <a:pt x="2619" y="762"/>
                </a:lnTo>
                <a:cubicBezTo>
                  <a:pt x="2619" y="577"/>
                  <a:pt x="2771" y="434"/>
                  <a:pt x="2953" y="434"/>
                </a:cubicBezTo>
                <a:close/>
                <a:moveTo>
                  <a:pt x="9260" y="3683"/>
                </a:moveTo>
                <a:cubicBezTo>
                  <a:pt x="9432" y="3683"/>
                  <a:pt x="9597" y="3824"/>
                  <a:pt x="9597" y="4027"/>
                </a:cubicBezTo>
                <a:lnTo>
                  <a:pt x="9597" y="5083"/>
                </a:lnTo>
                <a:cubicBezTo>
                  <a:pt x="9412" y="4996"/>
                  <a:pt x="9263" y="4909"/>
                  <a:pt x="9065" y="4909"/>
                </a:cubicBezTo>
                <a:cubicBezTo>
                  <a:pt x="9024" y="4909"/>
                  <a:pt x="8981" y="4912"/>
                  <a:pt x="8936" y="4921"/>
                </a:cubicBezTo>
                <a:lnTo>
                  <a:pt x="8936" y="4013"/>
                </a:lnTo>
                <a:cubicBezTo>
                  <a:pt x="8936" y="3927"/>
                  <a:pt x="8970" y="3846"/>
                  <a:pt x="9027" y="3785"/>
                </a:cubicBezTo>
                <a:cubicBezTo>
                  <a:pt x="9095" y="3714"/>
                  <a:pt x="9178" y="3683"/>
                  <a:pt x="9260" y="3683"/>
                </a:cubicBezTo>
                <a:close/>
                <a:moveTo>
                  <a:pt x="5987" y="3682"/>
                </a:moveTo>
                <a:cubicBezTo>
                  <a:pt x="6059" y="3682"/>
                  <a:pt x="6134" y="3708"/>
                  <a:pt x="6198" y="3765"/>
                </a:cubicBezTo>
                <a:cubicBezTo>
                  <a:pt x="6274" y="3828"/>
                  <a:pt x="6318" y="3918"/>
                  <a:pt x="6318" y="4013"/>
                </a:cubicBezTo>
                <a:lnTo>
                  <a:pt x="6318" y="6171"/>
                </a:lnTo>
                <a:cubicBezTo>
                  <a:pt x="6318" y="6356"/>
                  <a:pt x="6165" y="6503"/>
                  <a:pt x="5985" y="6503"/>
                </a:cubicBezTo>
                <a:cubicBezTo>
                  <a:pt x="5799" y="6503"/>
                  <a:pt x="5652" y="6356"/>
                  <a:pt x="5652" y="6171"/>
                </a:cubicBezTo>
                <a:lnTo>
                  <a:pt x="5652" y="4027"/>
                </a:lnTo>
                <a:cubicBezTo>
                  <a:pt x="5652" y="3827"/>
                  <a:pt x="5815" y="3682"/>
                  <a:pt x="5987" y="3682"/>
                </a:cubicBezTo>
                <a:close/>
                <a:moveTo>
                  <a:pt x="7077" y="3685"/>
                </a:moveTo>
                <a:cubicBezTo>
                  <a:pt x="7259" y="3685"/>
                  <a:pt x="7411" y="3832"/>
                  <a:pt x="7411" y="4013"/>
                </a:cubicBezTo>
                <a:lnTo>
                  <a:pt x="7411" y="4017"/>
                </a:lnTo>
                <a:lnTo>
                  <a:pt x="7411" y="6171"/>
                </a:lnTo>
                <a:cubicBezTo>
                  <a:pt x="7411" y="6356"/>
                  <a:pt x="7259" y="6503"/>
                  <a:pt x="7077" y="6503"/>
                </a:cubicBezTo>
                <a:cubicBezTo>
                  <a:pt x="6893" y="6503"/>
                  <a:pt x="6746" y="6356"/>
                  <a:pt x="6746" y="6171"/>
                </a:cubicBezTo>
                <a:lnTo>
                  <a:pt x="6746" y="4013"/>
                </a:lnTo>
                <a:cubicBezTo>
                  <a:pt x="6746" y="3832"/>
                  <a:pt x="6893" y="3685"/>
                  <a:pt x="7077" y="3685"/>
                </a:cubicBezTo>
                <a:close/>
                <a:moveTo>
                  <a:pt x="8171" y="3685"/>
                </a:moveTo>
                <a:cubicBezTo>
                  <a:pt x="8356" y="3685"/>
                  <a:pt x="8503" y="3832"/>
                  <a:pt x="8503" y="4013"/>
                </a:cubicBezTo>
                <a:lnTo>
                  <a:pt x="8503" y="5153"/>
                </a:lnTo>
                <a:cubicBezTo>
                  <a:pt x="8247" y="5434"/>
                  <a:pt x="8205" y="5871"/>
                  <a:pt x="8503" y="6204"/>
                </a:cubicBezTo>
                <a:cubicBezTo>
                  <a:pt x="8490" y="6371"/>
                  <a:pt x="8347" y="6503"/>
                  <a:pt x="8171" y="6503"/>
                </a:cubicBezTo>
                <a:cubicBezTo>
                  <a:pt x="7990" y="6503"/>
                  <a:pt x="7838" y="6356"/>
                  <a:pt x="7838" y="6171"/>
                </a:cubicBezTo>
                <a:lnTo>
                  <a:pt x="7838" y="4013"/>
                </a:lnTo>
                <a:cubicBezTo>
                  <a:pt x="7838" y="3894"/>
                  <a:pt x="7905" y="3789"/>
                  <a:pt x="8000" y="3732"/>
                </a:cubicBezTo>
                <a:cubicBezTo>
                  <a:pt x="8052" y="3699"/>
                  <a:pt x="8109" y="3685"/>
                  <a:pt x="8171" y="3685"/>
                </a:cubicBezTo>
                <a:close/>
                <a:moveTo>
                  <a:pt x="4042" y="0"/>
                </a:moveTo>
                <a:cubicBezTo>
                  <a:pt x="3844" y="0"/>
                  <a:pt x="3651" y="77"/>
                  <a:pt x="3499" y="235"/>
                </a:cubicBezTo>
                <a:cubicBezTo>
                  <a:pt x="3361" y="86"/>
                  <a:pt x="3161" y="1"/>
                  <a:pt x="2957" y="1"/>
                </a:cubicBezTo>
                <a:lnTo>
                  <a:pt x="2953" y="1"/>
                </a:lnTo>
                <a:cubicBezTo>
                  <a:pt x="2753" y="1"/>
                  <a:pt x="2553" y="82"/>
                  <a:pt x="2405" y="235"/>
                </a:cubicBezTo>
                <a:cubicBezTo>
                  <a:pt x="2268" y="92"/>
                  <a:pt x="2073" y="1"/>
                  <a:pt x="1859" y="1"/>
                </a:cubicBezTo>
                <a:cubicBezTo>
                  <a:pt x="1650" y="1"/>
                  <a:pt x="1455" y="86"/>
                  <a:pt x="1312" y="235"/>
                </a:cubicBezTo>
                <a:cubicBezTo>
                  <a:pt x="1169" y="86"/>
                  <a:pt x="975" y="1"/>
                  <a:pt x="767" y="1"/>
                </a:cubicBezTo>
                <a:cubicBezTo>
                  <a:pt x="762" y="1"/>
                  <a:pt x="756" y="1"/>
                  <a:pt x="751" y="1"/>
                </a:cubicBezTo>
                <a:cubicBezTo>
                  <a:pt x="338" y="11"/>
                  <a:pt x="0" y="338"/>
                  <a:pt x="0" y="776"/>
                </a:cubicBezTo>
                <a:lnTo>
                  <a:pt x="0" y="4645"/>
                </a:lnTo>
                <a:cubicBezTo>
                  <a:pt x="0" y="5710"/>
                  <a:pt x="785" y="5700"/>
                  <a:pt x="785" y="6351"/>
                </a:cubicBezTo>
                <a:lnTo>
                  <a:pt x="785" y="14251"/>
                </a:lnTo>
                <a:cubicBezTo>
                  <a:pt x="785" y="14498"/>
                  <a:pt x="989" y="14703"/>
                  <a:pt x="1236" y="14703"/>
                </a:cubicBezTo>
                <a:lnTo>
                  <a:pt x="2286" y="14703"/>
                </a:lnTo>
                <a:cubicBezTo>
                  <a:pt x="2405" y="14703"/>
                  <a:pt x="2501" y="14608"/>
                  <a:pt x="2501" y="14488"/>
                </a:cubicBezTo>
                <a:cubicBezTo>
                  <a:pt x="2501" y="14369"/>
                  <a:pt x="2405" y="14270"/>
                  <a:pt x="2286" y="14270"/>
                </a:cubicBezTo>
                <a:lnTo>
                  <a:pt x="1236" y="14270"/>
                </a:lnTo>
                <a:cubicBezTo>
                  <a:pt x="1227" y="14270"/>
                  <a:pt x="1217" y="14260"/>
                  <a:pt x="1217" y="14251"/>
                </a:cubicBezTo>
                <a:lnTo>
                  <a:pt x="1217" y="6351"/>
                </a:lnTo>
                <a:cubicBezTo>
                  <a:pt x="1217" y="5443"/>
                  <a:pt x="433" y="5524"/>
                  <a:pt x="433" y="4645"/>
                </a:cubicBezTo>
                <a:lnTo>
                  <a:pt x="433" y="3609"/>
                </a:lnTo>
                <a:cubicBezTo>
                  <a:pt x="536" y="3658"/>
                  <a:pt x="649" y="3683"/>
                  <a:pt x="761" y="3683"/>
                </a:cubicBezTo>
                <a:cubicBezTo>
                  <a:pt x="962" y="3683"/>
                  <a:pt x="1163" y="3604"/>
                  <a:pt x="1312" y="3451"/>
                </a:cubicBezTo>
                <a:cubicBezTo>
                  <a:pt x="1462" y="3606"/>
                  <a:pt x="1661" y="3683"/>
                  <a:pt x="1859" y="3683"/>
                </a:cubicBezTo>
                <a:cubicBezTo>
                  <a:pt x="2057" y="3683"/>
                  <a:pt x="2256" y="3606"/>
                  <a:pt x="2405" y="3451"/>
                </a:cubicBezTo>
                <a:cubicBezTo>
                  <a:pt x="2557" y="3608"/>
                  <a:pt x="2755" y="3683"/>
                  <a:pt x="2951" y="3683"/>
                </a:cubicBezTo>
                <a:cubicBezTo>
                  <a:pt x="3231" y="3683"/>
                  <a:pt x="3507" y="3530"/>
                  <a:pt x="3642" y="3247"/>
                </a:cubicBezTo>
                <a:lnTo>
                  <a:pt x="3780" y="3357"/>
                </a:lnTo>
                <a:cubicBezTo>
                  <a:pt x="3527" y="3457"/>
                  <a:pt x="3223" y="3646"/>
                  <a:pt x="2981" y="4013"/>
                </a:cubicBezTo>
                <a:cubicBezTo>
                  <a:pt x="2914" y="4113"/>
                  <a:pt x="2942" y="4245"/>
                  <a:pt x="3038" y="4313"/>
                </a:cubicBezTo>
                <a:cubicBezTo>
                  <a:pt x="3075" y="4335"/>
                  <a:pt x="3116" y="4346"/>
                  <a:pt x="3156" y="4346"/>
                </a:cubicBezTo>
                <a:cubicBezTo>
                  <a:pt x="3226" y="4346"/>
                  <a:pt x="3295" y="4313"/>
                  <a:pt x="3337" y="4250"/>
                </a:cubicBezTo>
                <a:cubicBezTo>
                  <a:pt x="3637" y="3808"/>
                  <a:pt x="4041" y="3708"/>
                  <a:pt x="4197" y="3690"/>
                </a:cubicBezTo>
                <a:lnTo>
                  <a:pt x="4611" y="4013"/>
                </a:lnTo>
                <a:cubicBezTo>
                  <a:pt x="4651" y="4045"/>
                  <a:pt x="4698" y="4060"/>
                  <a:pt x="4745" y="4060"/>
                </a:cubicBezTo>
                <a:cubicBezTo>
                  <a:pt x="4808" y="4060"/>
                  <a:pt x="4871" y="4032"/>
                  <a:pt x="4915" y="3980"/>
                </a:cubicBezTo>
                <a:cubicBezTo>
                  <a:pt x="4986" y="3885"/>
                  <a:pt x="4972" y="3751"/>
                  <a:pt x="4877" y="3675"/>
                </a:cubicBezTo>
                <a:lnTo>
                  <a:pt x="3699" y="2744"/>
                </a:lnTo>
                <a:cubicBezTo>
                  <a:pt x="3537" y="2620"/>
                  <a:pt x="3451" y="2464"/>
                  <a:pt x="3541" y="2278"/>
                </a:cubicBezTo>
                <a:cubicBezTo>
                  <a:pt x="3600" y="2168"/>
                  <a:pt x="3708" y="2090"/>
                  <a:pt x="3836" y="2090"/>
                </a:cubicBezTo>
                <a:cubicBezTo>
                  <a:pt x="3885" y="2090"/>
                  <a:pt x="3936" y="2101"/>
                  <a:pt x="3988" y="2126"/>
                </a:cubicBezTo>
                <a:cubicBezTo>
                  <a:pt x="3997" y="2130"/>
                  <a:pt x="5252" y="2705"/>
                  <a:pt x="5263" y="2705"/>
                </a:cubicBezTo>
                <a:cubicBezTo>
                  <a:pt x="5267" y="2710"/>
                  <a:pt x="5733" y="2896"/>
                  <a:pt x="5856" y="3262"/>
                </a:cubicBezTo>
                <a:cubicBezTo>
                  <a:pt x="5509" y="3324"/>
                  <a:pt x="5219" y="3618"/>
                  <a:pt x="5219" y="4027"/>
                </a:cubicBezTo>
                <a:lnTo>
                  <a:pt x="5219" y="5006"/>
                </a:lnTo>
                <a:cubicBezTo>
                  <a:pt x="4801" y="5643"/>
                  <a:pt x="4383" y="5500"/>
                  <a:pt x="4373" y="6627"/>
                </a:cubicBezTo>
                <a:lnTo>
                  <a:pt x="4373" y="14251"/>
                </a:lnTo>
                <a:cubicBezTo>
                  <a:pt x="4373" y="14255"/>
                  <a:pt x="4373" y="14260"/>
                  <a:pt x="4368" y="14266"/>
                </a:cubicBezTo>
                <a:cubicBezTo>
                  <a:pt x="4364" y="14270"/>
                  <a:pt x="4359" y="14270"/>
                  <a:pt x="4355" y="14270"/>
                </a:cubicBezTo>
                <a:lnTo>
                  <a:pt x="3289" y="14270"/>
                </a:lnTo>
                <a:cubicBezTo>
                  <a:pt x="3170" y="14270"/>
                  <a:pt x="3076" y="14369"/>
                  <a:pt x="3076" y="14488"/>
                </a:cubicBezTo>
                <a:cubicBezTo>
                  <a:pt x="3076" y="14608"/>
                  <a:pt x="3170" y="14703"/>
                  <a:pt x="3289" y="14703"/>
                </a:cubicBezTo>
                <a:lnTo>
                  <a:pt x="4355" y="14703"/>
                </a:lnTo>
                <a:cubicBezTo>
                  <a:pt x="4601" y="14703"/>
                  <a:pt x="4806" y="14498"/>
                  <a:pt x="4806" y="14251"/>
                </a:cubicBezTo>
                <a:cubicBezTo>
                  <a:pt x="4801" y="13933"/>
                  <a:pt x="4801" y="6713"/>
                  <a:pt x="4801" y="6627"/>
                </a:cubicBezTo>
                <a:cubicBezTo>
                  <a:pt x="4806" y="6342"/>
                  <a:pt x="4824" y="6061"/>
                  <a:pt x="4958" y="5933"/>
                </a:cubicBezTo>
                <a:cubicBezTo>
                  <a:pt x="4958" y="5933"/>
                  <a:pt x="5120" y="5772"/>
                  <a:pt x="5219" y="5667"/>
                </a:cubicBezTo>
                <a:lnTo>
                  <a:pt x="5219" y="7896"/>
                </a:lnTo>
                <a:cubicBezTo>
                  <a:pt x="5219" y="8505"/>
                  <a:pt x="5491" y="8780"/>
                  <a:pt x="5704" y="9003"/>
                </a:cubicBezTo>
                <a:cubicBezTo>
                  <a:pt x="5880" y="9184"/>
                  <a:pt x="6004" y="9313"/>
                  <a:pt x="6004" y="9602"/>
                </a:cubicBezTo>
                <a:lnTo>
                  <a:pt x="6004" y="14251"/>
                </a:lnTo>
                <a:cubicBezTo>
                  <a:pt x="6004" y="14498"/>
                  <a:pt x="6208" y="14703"/>
                  <a:pt x="6455" y="14703"/>
                </a:cubicBezTo>
                <a:lnTo>
                  <a:pt x="9573" y="14703"/>
                </a:lnTo>
                <a:cubicBezTo>
                  <a:pt x="9820" y="14703"/>
                  <a:pt x="10025" y="14498"/>
                  <a:pt x="10019" y="14251"/>
                </a:cubicBezTo>
                <a:lnTo>
                  <a:pt x="10019" y="11750"/>
                </a:lnTo>
                <a:cubicBezTo>
                  <a:pt x="10019" y="11632"/>
                  <a:pt x="9925" y="11537"/>
                  <a:pt x="9806" y="11537"/>
                </a:cubicBezTo>
                <a:cubicBezTo>
                  <a:pt x="9687" y="11537"/>
                  <a:pt x="9592" y="11632"/>
                  <a:pt x="9592" y="11750"/>
                </a:cubicBezTo>
                <a:lnTo>
                  <a:pt x="9592" y="14251"/>
                </a:lnTo>
                <a:cubicBezTo>
                  <a:pt x="9592" y="14255"/>
                  <a:pt x="9587" y="14260"/>
                  <a:pt x="9587" y="14266"/>
                </a:cubicBezTo>
                <a:cubicBezTo>
                  <a:pt x="9583" y="14270"/>
                  <a:pt x="9578" y="14270"/>
                  <a:pt x="9573" y="14270"/>
                </a:cubicBezTo>
                <a:lnTo>
                  <a:pt x="6455" y="14270"/>
                </a:lnTo>
                <a:cubicBezTo>
                  <a:pt x="6445" y="14270"/>
                  <a:pt x="6436" y="14260"/>
                  <a:pt x="6436" y="14251"/>
                </a:cubicBezTo>
                <a:lnTo>
                  <a:pt x="6436" y="9602"/>
                </a:lnTo>
                <a:cubicBezTo>
                  <a:pt x="6436" y="9141"/>
                  <a:pt x="6213" y="8909"/>
                  <a:pt x="6013" y="8705"/>
                </a:cubicBezTo>
                <a:cubicBezTo>
                  <a:pt x="5818" y="8505"/>
                  <a:pt x="5652" y="8328"/>
                  <a:pt x="5652" y="7896"/>
                </a:cubicBezTo>
                <a:lnTo>
                  <a:pt x="5652" y="6860"/>
                </a:lnTo>
                <a:cubicBezTo>
                  <a:pt x="5755" y="6909"/>
                  <a:pt x="5868" y="6934"/>
                  <a:pt x="5980" y="6934"/>
                </a:cubicBezTo>
                <a:cubicBezTo>
                  <a:pt x="6181" y="6934"/>
                  <a:pt x="6382" y="6856"/>
                  <a:pt x="6531" y="6703"/>
                </a:cubicBezTo>
                <a:cubicBezTo>
                  <a:pt x="6681" y="6857"/>
                  <a:pt x="6880" y="6934"/>
                  <a:pt x="7078" y="6934"/>
                </a:cubicBezTo>
                <a:cubicBezTo>
                  <a:pt x="7276" y="6934"/>
                  <a:pt x="7474" y="6857"/>
                  <a:pt x="7624" y="6703"/>
                </a:cubicBezTo>
                <a:cubicBezTo>
                  <a:pt x="7776" y="6859"/>
                  <a:pt x="7974" y="6934"/>
                  <a:pt x="8170" y="6934"/>
                </a:cubicBezTo>
                <a:cubicBezTo>
                  <a:pt x="8450" y="6934"/>
                  <a:pt x="8726" y="6781"/>
                  <a:pt x="8860" y="6498"/>
                </a:cubicBezTo>
                <a:lnTo>
                  <a:pt x="8998" y="6608"/>
                </a:lnTo>
                <a:cubicBezTo>
                  <a:pt x="8746" y="6708"/>
                  <a:pt x="8442" y="6898"/>
                  <a:pt x="8200" y="7264"/>
                </a:cubicBezTo>
                <a:cubicBezTo>
                  <a:pt x="8133" y="7364"/>
                  <a:pt x="8161" y="7496"/>
                  <a:pt x="8257" y="7564"/>
                </a:cubicBezTo>
                <a:cubicBezTo>
                  <a:pt x="8293" y="7588"/>
                  <a:pt x="8334" y="7599"/>
                  <a:pt x="8375" y="7599"/>
                </a:cubicBezTo>
                <a:cubicBezTo>
                  <a:pt x="8445" y="7599"/>
                  <a:pt x="8514" y="7565"/>
                  <a:pt x="8556" y="7501"/>
                </a:cubicBezTo>
                <a:cubicBezTo>
                  <a:pt x="8850" y="7060"/>
                  <a:pt x="9255" y="6959"/>
                  <a:pt x="9416" y="6941"/>
                </a:cubicBezTo>
                <a:lnTo>
                  <a:pt x="9830" y="7264"/>
                </a:lnTo>
                <a:cubicBezTo>
                  <a:pt x="9871" y="7297"/>
                  <a:pt x="9919" y="7313"/>
                  <a:pt x="9966" y="7313"/>
                </a:cubicBezTo>
                <a:cubicBezTo>
                  <a:pt x="10028" y="7313"/>
                  <a:pt x="10089" y="7285"/>
                  <a:pt x="10129" y="7231"/>
                </a:cubicBezTo>
                <a:cubicBezTo>
                  <a:pt x="10205" y="7136"/>
                  <a:pt x="10191" y="7003"/>
                  <a:pt x="10096" y="6926"/>
                </a:cubicBezTo>
                <a:lnTo>
                  <a:pt x="8917" y="5995"/>
                </a:lnTo>
                <a:cubicBezTo>
                  <a:pt x="8559" y="5718"/>
                  <a:pt x="8769" y="5343"/>
                  <a:pt x="9058" y="5343"/>
                </a:cubicBezTo>
                <a:cubicBezTo>
                  <a:pt x="9106" y="5343"/>
                  <a:pt x="9157" y="5354"/>
                  <a:pt x="9207" y="5377"/>
                </a:cubicBezTo>
                <a:cubicBezTo>
                  <a:pt x="9216" y="5382"/>
                  <a:pt x="10471" y="5952"/>
                  <a:pt x="10481" y="5956"/>
                </a:cubicBezTo>
                <a:cubicBezTo>
                  <a:pt x="10510" y="5971"/>
                  <a:pt x="11223" y="6261"/>
                  <a:pt x="11085" y="6851"/>
                </a:cubicBezTo>
                <a:lnTo>
                  <a:pt x="10572" y="8029"/>
                </a:lnTo>
                <a:cubicBezTo>
                  <a:pt x="10390" y="8404"/>
                  <a:pt x="10172" y="8580"/>
                  <a:pt x="9872" y="8876"/>
                </a:cubicBezTo>
                <a:cubicBezTo>
                  <a:pt x="9616" y="9127"/>
                  <a:pt x="9592" y="9526"/>
                  <a:pt x="9592" y="9878"/>
                </a:cubicBezTo>
                <a:lnTo>
                  <a:pt x="9592" y="10748"/>
                </a:lnTo>
                <a:cubicBezTo>
                  <a:pt x="9592" y="10866"/>
                  <a:pt x="9687" y="10962"/>
                  <a:pt x="9806" y="10962"/>
                </a:cubicBezTo>
                <a:cubicBezTo>
                  <a:pt x="9925" y="10962"/>
                  <a:pt x="10019" y="10866"/>
                  <a:pt x="10019" y="10748"/>
                </a:cubicBezTo>
                <a:lnTo>
                  <a:pt x="10019" y="9878"/>
                </a:lnTo>
                <a:cubicBezTo>
                  <a:pt x="10025" y="9593"/>
                  <a:pt x="10043" y="9313"/>
                  <a:pt x="10177" y="9184"/>
                </a:cubicBezTo>
                <a:cubicBezTo>
                  <a:pt x="10476" y="8885"/>
                  <a:pt x="10761" y="8647"/>
                  <a:pt x="10961" y="8205"/>
                </a:cubicBezTo>
                <a:cubicBezTo>
                  <a:pt x="10966" y="8205"/>
                  <a:pt x="10966" y="8205"/>
                  <a:pt x="10966" y="8200"/>
                </a:cubicBezTo>
                <a:cubicBezTo>
                  <a:pt x="11522" y="6926"/>
                  <a:pt x="11493" y="7003"/>
                  <a:pt x="11498" y="6974"/>
                </a:cubicBezTo>
                <a:cubicBezTo>
                  <a:pt x="11697" y="6199"/>
                  <a:pt x="11028" y="5710"/>
                  <a:pt x="10642" y="5557"/>
                </a:cubicBezTo>
                <a:lnTo>
                  <a:pt x="10030" y="5277"/>
                </a:lnTo>
                <a:lnTo>
                  <a:pt x="10030" y="4013"/>
                </a:lnTo>
                <a:cubicBezTo>
                  <a:pt x="10030" y="3556"/>
                  <a:pt x="9654" y="3251"/>
                  <a:pt x="9262" y="3251"/>
                </a:cubicBezTo>
                <a:cubicBezTo>
                  <a:pt x="9070" y="3251"/>
                  <a:pt x="8875" y="3323"/>
                  <a:pt x="8718" y="3486"/>
                </a:cubicBezTo>
                <a:cubicBezTo>
                  <a:pt x="8569" y="3332"/>
                  <a:pt x="8370" y="3254"/>
                  <a:pt x="8170" y="3254"/>
                </a:cubicBezTo>
                <a:cubicBezTo>
                  <a:pt x="7973" y="3254"/>
                  <a:pt x="7775" y="3330"/>
                  <a:pt x="7624" y="3486"/>
                </a:cubicBezTo>
                <a:cubicBezTo>
                  <a:pt x="7474" y="3331"/>
                  <a:pt x="7275" y="3254"/>
                  <a:pt x="7076" y="3254"/>
                </a:cubicBezTo>
                <a:cubicBezTo>
                  <a:pt x="6877" y="3254"/>
                  <a:pt x="6678" y="3331"/>
                  <a:pt x="6531" y="3486"/>
                </a:cubicBezTo>
                <a:cubicBezTo>
                  <a:pt x="6469" y="3418"/>
                  <a:pt x="6393" y="3366"/>
                  <a:pt x="6307" y="3324"/>
                </a:cubicBezTo>
                <a:cubicBezTo>
                  <a:pt x="6232" y="2653"/>
                  <a:pt x="5509" y="2345"/>
                  <a:pt x="5423" y="2306"/>
                </a:cubicBezTo>
                <a:lnTo>
                  <a:pt x="4811" y="2025"/>
                </a:lnTo>
                <a:lnTo>
                  <a:pt x="4811" y="762"/>
                </a:lnTo>
                <a:cubicBezTo>
                  <a:pt x="4811" y="349"/>
                  <a:pt x="4478" y="11"/>
                  <a:pt x="4059" y="1"/>
                </a:cubicBezTo>
                <a:cubicBezTo>
                  <a:pt x="4053" y="1"/>
                  <a:pt x="4048" y="0"/>
                  <a:pt x="4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00" name="Google Shape;6200;p61"/>
          <p:cNvSpPr/>
          <p:nvPr/>
        </p:nvSpPr>
        <p:spPr>
          <a:xfrm>
            <a:off x="6568288" y="2078325"/>
            <a:ext cx="314550" cy="367525"/>
          </a:xfrm>
          <a:custGeom>
            <a:avLst/>
            <a:gdLst/>
            <a:ahLst/>
            <a:cxnLst/>
            <a:rect l="l" t="t" r="r" b="b"/>
            <a:pathLst>
              <a:path w="12582" h="14701" extrusionOk="0">
                <a:moveTo>
                  <a:pt x="2895" y="0"/>
                </a:moveTo>
                <a:cubicBezTo>
                  <a:pt x="2630" y="0"/>
                  <a:pt x="2366" y="137"/>
                  <a:pt x="2225" y="408"/>
                </a:cubicBezTo>
                <a:cubicBezTo>
                  <a:pt x="2099" y="328"/>
                  <a:pt x="1960" y="290"/>
                  <a:pt x="1823" y="290"/>
                </a:cubicBezTo>
                <a:cubicBezTo>
                  <a:pt x="1498" y="290"/>
                  <a:pt x="1184" y="502"/>
                  <a:pt x="1093" y="860"/>
                </a:cubicBezTo>
                <a:cubicBezTo>
                  <a:pt x="982" y="803"/>
                  <a:pt x="867" y="776"/>
                  <a:pt x="755" y="776"/>
                </a:cubicBezTo>
                <a:cubicBezTo>
                  <a:pt x="357" y="776"/>
                  <a:pt x="1" y="1110"/>
                  <a:pt x="1" y="1544"/>
                </a:cubicBezTo>
                <a:lnTo>
                  <a:pt x="1" y="6839"/>
                </a:lnTo>
                <a:cubicBezTo>
                  <a:pt x="1" y="7437"/>
                  <a:pt x="262" y="7709"/>
                  <a:pt x="475" y="7927"/>
                </a:cubicBezTo>
                <a:cubicBezTo>
                  <a:pt x="642" y="8104"/>
                  <a:pt x="766" y="8231"/>
                  <a:pt x="766" y="8512"/>
                </a:cubicBezTo>
                <a:lnTo>
                  <a:pt x="766" y="14249"/>
                </a:lnTo>
                <a:cubicBezTo>
                  <a:pt x="766" y="14496"/>
                  <a:pt x="970" y="14701"/>
                  <a:pt x="1217" y="14701"/>
                </a:cubicBezTo>
                <a:lnTo>
                  <a:pt x="2253" y="14701"/>
                </a:lnTo>
                <a:cubicBezTo>
                  <a:pt x="2372" y="14701"/>
                  <a:pt x="2467" y="14606"/>
                  <a:pt x="2467" y="14486"/>
                </a:cubicBezTo>
                <a:cubicBezTo>
                  <a:pt x="2467" y="14367"/>
                  <a:pt x="2372" y="14268"/>
                  <a:pt x="2253" y="14268"/>
                </a:cubicBezTo>
                <a:lnTo>
                  <a:pt x="1217" y="14268"/>
                </a:lnTo>
                <a:cubicBezTo>
                  <a:pt x="1207" y="14268"/>
                  <a:pt x="1198" y="14258"/>
                  <a:pt x="1198" y="14249"/>
                </a:cubicBezTo>
                <a:lnTo>
                  <a:pt x="1198" y="8512"/>
                </a:lnTo>
                <a:cubicBezTo>
                  <a:pt x="1198" y="8056"/>
                  <a:pt x="979" y="7832"/>
                  <a:pt x="784" y="7628"/>
                </a:cubicBezTo>
                <a:cubicBezTo>
                  <a:pt x="595" y="7433"/>
                  <a:pt x="428" y="7262"/>
                  <a:pt x="428" y="6839"/>
                </a:cubicBezTo>
                <a:lnTo>
                  <a:pt x="428" y="1544"/>
                </a:lnTo>
                <a:cubicBezTo>
                  <a:pt x="428" y="1363"/>
                  <a:pt x="566" y="1216"/>
                  <a:pt x="737" y="1207"/>
                </a:cubicBezTo>
                <a:cubicBezTo>
                  <a:pt x="740" y="1207"/>
                  <a:pt x="743" y="1207"/>
                  <a:pt x="746" y="1207"/>
                </a:cubicBezTo>
                <a:cubicBezTo>
                  <a:pt x="922" y="1207"/>
                  <a:pt x="1069" y="1348"/>
                  <a:pt x="1069" y="1530"/>
                </a:cubicBezTo>
                <a:lnTo>
                  <a:pt x="1069" y="3598"/>
                </a:lnTo>
                <a:cubicBezTo>
                  <a:pt x="1069" y="3716"/>
                  <a:pt x="1165" y="3811"/>
                  <a:pt x="1288" y="3811"/>
                </a:cubicBezTo>
                <a:cubicBezTo>
                  <a:pt x="1407" y="3811"/>
                  <a:pt x="1502" y="3716"/>
                  <a:pt x="1502" y="3598"/>
                </a:cubicBezTo>
                <a:lnTo>
                  <a:pt x="1502" y="1054"/>
                </a:lnTo>
                <a:cubicBezTo>
                  <a:pt x="1502" y="878"/>
                  <a:pt x="1640" y="726"/>
                  <a:pt x="1811" y="722"/>
                </a:cubicBezTo>
                <a:cubicBezTo>
                  <a:pt x="1816" y="722"/>
                  <a:pt x="1821" y="721"/>
                  <a:pt x="1827" y="721"/>
                </a:cubicBezTo>
                <a:cubicBezTo>
                  <a:pt x="1907" y="721"/>
                  <a:pt x="1986" y="754"/>
                  <a:pt x="2044" y="812"/>
                </a:cubicBezTo>
                <a:cubicBezTo>
                  <a:pt x="2106" y="874"/>
                  <a:pt x="2144" y="955"/>
                  <a:pt x="2144" y="1040"/>
                </a:cubicBezTo>
                <a:lnTo>
                  <a:pt x="2144" y="3598"/>
                </a:lnTo>
                <a:cubicBezTo>
                  <a:pt x="2144" y="3716"/>
                  <a:pt x="2239" y="3811"/>
                  <a:pt x="2357" y="3811"/>
                </a:cubicBezTo>
                <a:cubicBezTo>
                  <a:pt x="2477" y="3811"/>
                  <a:pt x="2572" y="3716"/>
                  <a:pt x="2572" y="3598"/>
                </a:cubicBezTo>
                <a:lnTo>
                  <a:pt x="2572" y="750"/>
                </a:lnTo>
                <a:cubicBezTo>
                  <a:pt x="2572" y="575"/>
                  <a:pt x="2714" y="432"/>
                  <a:pt x="2887" y="432"/>
                </a:cubicBezTo>
                <a:cubicBezTo>
                  <a:pt x="2893" y="432"/>
                  <a:pt x="2899" y="432"/>
                  <a:pt x="2905" y="432"/>
                </a:cubicBezTo>
                <a:cubicBezTo>
                  <a:pt x="3076" y="437"/>
                  <a:pt x="3213" y="584"/>
                  <a:pt x="3213" y="764"/>
                </a:cubicBezTo>
                <a:lnTo>
                  <a:pt x="3213" y="3598"/>
                </a:lnTo>
                <a:cubicBezTo>
                  <a:pt x="3213" y="3716"/>
                  <a:pt x="3313" y="3811"/>
                  <a:pt x="3432" y="3811"/>
                </a:cubicBezTo>
                <a:cubicBezTo>
                  <a:pt x="3551" y="3811"/>
                  <a:pt x="3646" y="3716"/>
                  <a:pt x="3646" y="3598"/>
                </a:cubicBezTo>
                <a:lnTo>
                  <a:pt x="3646" y="1040"/>
                </a:lnTo>
                <a:cubicBezTo>
                  <a:pt x="3646" y="863"/>
                  <a:pt x="3793" y="722"/>
                  <a:pt x="3970" y="722"/>
                </a:cubicBezTo>
                <a:cubicBezTo>
                  <a:pt x="3973" y="722"/>
                  <a:pt x="3975" y="722"/>
                  <a:pt x="3978" y="722"/>
                </a:cubicBezTo>
                <a:cubicBezTo>
                  <a:pt x="4149" y="726"/>
                  <a:pt x="4287" y="878"/>
                  <a:pt x="4287" y="1054"/>
                </a:cubicBezTo>
                <a:lnTo>
                  <a:pt x="4287" y="5280"/>
                </a:lnTo>
                <a:cubicBezTo>
                  <a:pt x="4287" y="5457"/>
                  <a:pt x="4430" y="5567"/>
                  <a:pt x="4576" y="5567"/>
                </a:cubicBezTo>
                <a:cubicBezTo>
                  <a:pt x="4658" y="5567"/>
                  <a:pt x="4741" y="5532"/>
                  <a:pt x="4801" y="5456"/>
                </a:cubicBezTo>
                <a:cubicBezTo>
                  <a:pt x="4801" y="5451"/>
                  <a:pt x="5694" y="4282"/>
                  <a:pt x="5694" y="4276"/>
                </a:cubicBezTo>
                <a:cubicBezTo>
                  <a:pt x="5774" y="4166"/>
                  <a:pt x="5876" y="4092"/>
                  <a:pt x="5999" y="4092"/>
                </a:cubicBezTo>
                <a:cubicBezTo>
                  <a:pt x="6023" y="4092"/>
                  <a:pt x="6049" y="4095"/>
                  <a:pt x="6075" y="4101"/>
                </a:cubicBezTo>
                <a:cubicBezTo>
                  <a:pt x="5818" y="4225"/>
                  <a:pt x="5643" y="4491"/>
                  <a:pt x="5637" y="4790"/>
                </a:cubicBezTo>
                <a:lnTo>
                  <a:pt x="5637" y="4795"/>
                </a:lnTo>
                <a:lnTo>
                  <a:pt x="5637" y="6059"/>
                </a:lnTo>
                <a:lnTo>
                  <a:pt x="5243" y="6967"/>
                </a:lnTo>
                <a:cubicBezTo>
                  <a:pt x="5020" y="7424"/>
                  <a:pt x="4763" y="7556"/>
                  <a:pt x="4525" y="7832"/>
                </a:cubicBezTo>
                <a:cubicBezTo>
                  <a:pt x="4411" y="7961"/>
                  <a:pt x="4354" y="8126"/>
                  <a:pt x="4354" y="8303"/>
                </a:cubicBezTo>
                <a:lnTo>
                  <a:pt x="4354" y="14249"/>
                </a:lnTo>
                <a:cubicBezTo>
                  <a:pt x="4354" y="14258"/>
                  <a:pt x="4344" y="14268"/>
                  <a:pt x="4335" y="14268"/>
                </a:cubicBezTo>
                <a:lnTo>
                  <a:pt x="3256" y="14268"/>
                </a:lnTo>
                <a:cubicBezTo>
                  <a:pt x="3138" y="14268"/>
                  <a:pt x="3042" y="14367"/>
                  <a:pt x="3042" y="14486"/>
                </a:cubicBezTo>
                <a:cubicBezTo>
                  <a:pt x="3042" y="14606"/>
                  <a:pt x="3138" y="14701"/>
                  <a:pt x="3256" y="14701"/>
                </a:cubicBezTo>
                <a:lnTo>
                  <a:pt x="4335" y="14701"/>
                </a:lnTo>
                <a:cubicBezTo>
                  <a:pt x="4582" y="14701"/>
                  <a:pt x="4787" y="14496"/>
                  <a:pt x="4787" y="14249"/>
                </a:cubicBezTo>
                <a:cubicBezTo>
                  <a:pt x="4781" y="14078"/>
                  <a:pt x="4781" y="12024"/>
                  <a:pt x="4781" y="8303"/>
                </a:cubicBezTo>
                <a:cubicBezTo>
                  <a:pt x="4781" y="8227"/>
                  <a:pt x="4805" y="8155"/>
                  <a:pt x="4858" y="8104"/>
                </a:cubicBezTo>
                <a:cubicBezTo>
                  <a:pt x="5134" y="7837"/>
                  <a:pt x="5452" y="7566"/>
                  <a:pt x="5637" y="7134"/>
                </a:cubicBezTo>
                <a:lnTo>
                  <a:pt x="5637" y="10090"/>
                </a:lnTo>
                <a:cubicBezTo>
                  <a:pt x="5637" y="11136"/>
                  <a:pt x="6407" y="11127"/>
                  <a:pt x="6407" y="11763"/>
                </a:cubicBezTo>
                <a:lnTo>
                  <a:pt x="6407" y="14249"/>
                </a:lnTo>
                <a:cubicBezTo>
                  <a:pt x="6407" y="14496"/>
                  <a:pt x="6607" y="14701"/>
                  <a:pt x="6859" y="14701"/>
                </a:cubicBezTo>
                <a:lnTo>
                  <a:pt x="9972" y="14701"/>
                </a:lnTo>
                <a:cubicBezTo>
                  <a:pt x="10224" y="14701"/>
                  <a:pt x="10424" y="14496"/>
                  <a:pt x="10424" y="14249"/>
                </a:cubicBezTo>
                <a:lnTo>
                  <a:pt x="10424" y="11554"/>
                </a:lnTo>
                <a:cubicBezTo>
                  <a:pt x="10424" y="11364"/>
                  <a:pt x="10571" y="11307"/>
                  <a:pt x="10847" y="11013"/>
                </a:cubicBezTo>
                <a:cubicBezTo>
                  <a:pt x="11108" y="10750"/>
                  <a:pt x="11270" y="10403"/>
                  <a:pt x="11275" y="10399"/>
                </a:cubicBezTo>
                <a:lnTo>
                  <a:pt x="11275" y="10394"/>
                </a:lnTo>
                <a:lnTo>
                  <a:pt x="12330" y="7979"/>
                </a:lnTo>
                <a:cubicBezTo>
                  <a:pt x="12582" y="7430"/>
                  <a:pt x="12134" y="6912"/>
                  <a:pt x="11636" y="6912"/>
                </a:cubicBezTo>
                <a:cubicBezTo>
                  <a:pt x="11410" y="6912"/>
                  <a:pt x="11175" y="7019"/>
                  <a:pt x="10989" y="7277"/>
                </a:cubicBezTo>
                <a:lnTo>
                  <a:pt x="10357" y="8098"/>
                </a:lnTo>
                <a:lnTo>
                  <a:pt x="10357" y="6610"/>
                </a:lnTo>
                <a:cubicBezTo>
                  <a:pt x="10357" y="6492"/>
                  <a:pt x="10263" y="6397"/>
                  <a:pt x="10143" y="6397"/>
                </a:cubicBezTo>
                <a:cubicBezTo>
                  <a:pt x="10024" y="6397"/>
                  <a:pt x="9930" y="6492"/>
                  <a:pt x="9930" y="6610"/>
                </a:cubicBezTo>
                <a:lnTo>
                  <a:pt x="9930" y="8531"/>
                </a:lnTo>
                <a:cubicBezTo>
                  <a:pt x="9930" y="8708"/>
                  <a:pt x="10072" y="8818"/>
                  <a:pt x="10217" y="8818"/>
                </a:cubicBezTo>
                <a:cubicBezTo>
                  <a:pt x="10298" y="8818"/>
                  <a:pt x="10380" y="8784"/>
                  <a:pt x="10438" y="8707"/>
                </a:cubicBezTo>
                <a:lnTo>
                  <a:pt x="11332" y="7533"/>
                </a:lnTo>
                <a:lnTo>
                  <a:pt x="11336" y="7528"/>
                </a:lnTo>
                <a:cubicBezTo>
                  <a:pt x="11430" y="7397"/>
                  <a:pt x="11542" y="7344"/>
                  <a:pt x="11646" y="7344"/>
                </a:cubicBezTo>
                <a:cubicBezTo>
                  <a:pt x="11863" y="7344"/>
                  <a:pt x="12043" y="7575"/>
                  <a:pt x="11940" y="7804"/>
                </a:cubicBezTo>
                <a:lnTo>
                  <a:pt x="11935" y="7804"/>
                </a:lnTo>
                <a:lnTo>
                  <a:pt x="10880" y="10219"/>
                </a:lnTo>
                <a:cubicBezTo>
                  <a:pt x="10538" y="10936"/>
                  <a:pt x="9991" y="10974"/>
                  <a:pt x="9991" y="11554"/>
                </a:cubicBezTo>
                <a:cubicBezTo>
                  <a:pt x="9991" y="13654"/>
                  <a:pt x="9991" y="14007"/>
                  <a:pt x="9996" y="14249"/>
                </a:cubicBezTo>
                <a:cubicBezTo>
                  <a:pt x="9996" y="14258"/>
                  <a:pt x="9987" y="14268"/>
                  <a:pt x="9972" y="14268"/>
                </a:cubicBezTo>
                <a:lnTo>
                  <a:pt x="6859" y="14268"/>
                </a:lnTo>
                <a:cubicBezTo>
                  <a:pt x="6845" y="14268"/>
                  <a:pt x="6835" y="14258"/>
                  <a:pt x="6835" y="14249"/>
                </a:cubicBezTo>
                <a:lnTo>
                  <a:pt x="6835" y="11763"/>
                </a:lnTo>
                <a:cubicBezTo>
                  <a:pt x="6835" y="10870"/>
                  <a:pt x="6070" y="10950"/>
                  <a:pt x="6070" y="10094"/>
                </a:cubicBezTo>
                <a:lnTo>
                  <a:pt x="6070" y="4795"/>
                </a:lnTo>
                <a:cubicBezTo>
                  <a:pt x="6070" y="4605"/>
                  <a:pt x="6222" y="4462"/>
                  <a:pt x="6378" y="4462"/>
                </a:cubicBezTo>
                <a:cubicBezTo>
                  <a:pt x="6384" y="4462"/>
                  <a:pt x="6389" y="4462"/>
                  <a:pt x="6394" y="4462"/>
                </a:cubicBezTo>
                <a:cubicBezTo>
                  <a:pt x="6565" y="4462"/>
                  <a:pt x="6712" y="4601"/>
                  <a:pt x="6712" y="4781"/>
                </a:cubicBezTo>
                <a:lnTo>
                  <a:pt x="6712" y="6849"/>
                </a:lnTo>
                <a:cubicBezTo>
                  <a:pt x="6712" y="6967"/>
                  <a:pt x="6806" y="7067"/>
                  <a:pt x="6926" y="7067"/>
                </a:cubicBezTo>
                <a:cubicBezTo>
                  <a:pt x="7045" y="7067"/>
                  <a:pt x="7144" y="6967"/>
                  <a:pt x="7144" y="6849"/>
                </a:cubicBezTo>
                <a:lnTo>
                  <a:pt x="7144" y="4305"/>
                </a:lnTo>
                <a:cubicBezTo>
                  <a:pt x="7144" y="4129"/>
                  <a:pt x="7282" y="3978"/>
                  <a:pt x="7453" y="3973"/>
                </a:cubicBezTo>
                <a:cubicBezTo>
                  <a:pt x="7456" y="3973"/>
                  <a:pt x="7459" y="3973"/>
                  <a:pt x="7461" y="3973"/>
                </a:cubicBezTo>
                <a:cubicBezTo>
                  <a:pt x="7638" y="3973"/>
                  <a:pt x="7782" y="4114"/>
                  <a:pt x="7782" y="4291"/>
                </a:cubicBezTo>
                <a:lnTo>
                  <a:pt x="7782" y="6849"/>
                </a:lnTo>
                <a:cubicBezTo>
                  <a:pt x="7782" y="6967"/>
                  <a:pt x="7881" y="7067"/>
                  <a:pt x="7999" y="7067"/>
                </a:cubicBezTo>
                <a:cubicBezTo>
                  <a:pt x="8118" y="7067"/>
                  <a:pt x="8214" y="6967"/>
                  <a:pt x="8214" y="6849"/>
                </a:cubicBezTo>
                <a:lnTo>
                  <a:pt x="8214" y="4002"/>
                </a:lnTo>
                <a:cubicBezTo>
                  <a:pt x="8214" y="3826"/>
                  <a:pt x="8351" y="3683"/>
                  <a:pt x="8528" y="3683"/>
                </a:cubicBezTo>
                <a:cubicBezTo>
                  <a:pt x="8534" y="3683"/>
                  <a:pt x="8540" y="3683"/>
                  <a:pt x="8546" y="3683"/>
                </a:cubicBezTo>
                <a:cubicBezTo>
                  <a:pt x="8717" y="3688"/>
                  <a:pt x="8855" y="3835"/>
                  <a:pt x="8855" y="4015"/>
                </a:cubicBezTo>
                <a:lnTo>
                  <a:pt x="8855" y="6849"/>
                </a:lnTo>
                <a:cubicBezTo>
                  <a:pt x="8855" y="6967"/>
                  <a:pt x="8951" y="7067"/>
                  <a:pt x="9069" y="7067"/>
                </a:cubicBezTo>
                <a:cubicBezTo>
                  <a:pt x="9188" y="7067"/>
                  <a:pt x="9287" y="6967"/>
                  <a:pt x="9287" y="6849"/>
                </a:cubicBezTo>
                <a:lnTo>
                  <a:pt x="9287" y="4291"/>
                </a:lnTo>
                <a:cubicBezTo>
                  <a:pt x="9287" y="4114"/>
                  <a:pt x="9431" y="3973"/>
                  <a:pt x="9607" y="3973"/>
                </a:cubicBezTo>
                <a:cubicBezTo>
                  <a:pt x="9610" y="3973"/>
                  <a:pt x="9613" y="3973"/>
                  <a:pt x="9616" y="3973"/>
                </a:cubicBezTo>
                <a:cubicBezTo>
                  <a:pt x="9787" y="3978"/>
                  <a:pt x="9930" y="4129"/>
                  <a:pt x="9930" y="4305"/>
                </a:cubicBezTo>
                <a:lnTo>
                  <a:pt x="9930" y="5608"/>
                </a:lnTo>
                <a:cubicBezTo>
                  <a:pt x="9930" y="5726"/>
                  <a:pt x="10024" y="5822"/>
                  <a:pt x="10143" y="5822"/>
                </a:cubicBezTo>
                <a:cubicBezTo>
                  <a:pt x="10263" y="5822"/>
                  <a:pt x="10357" y="5726"/>
                  <a:pt x="10357" y="5608"/>
                </a:cubicBezTo>
                <a:lnTo>
                  <a:pt x="10357" y="4305"/>
                </a:lnTo>
                <a:cubicBezTo>
                  <a:pt x="10357" y="3865"/>
                  <a:pt x="9996" y="3539"/>
                  <a:pt x="9602" y="3539"/>
                </a:cubicBezTo>
                <a:cubicBezTo>
                  <a:pt x="9468" y="3539"/>
                  <a:pt x="9330" y="3576"/>
                  <a:pt x="9202" y="3659"/>
                </a:cubicBezTo>
                <a:cubicBezTo>
                  <a:pt x="9062" y="3387"/>
                  <a:pt x="8798" y="3251"/>
                  <a:pt x="8534" y="3251"/>
                </a:cubicBezTo>
                <a:cubicBezTo>
                  <a:pt x="8269" y="3251"/>
                  <a:pt x="8005" y="3388"/>
                  <a:pt x="7867" y="3659"/>
                </a:cubicBezTo>
                <a:cubicBezTo>
                  <a:pt x="7742" y="3579"/>
                  <a:pt x="7602" y="3541"/>
                  <a:pt x="7465" y="3541"/>
                </a:cubicBezTo>
                <a:cubicBezTo>
                  <a:pt x="7139" y="3541"/>
                  <a:pt x="6825" y="3753"/>
                  <a:pt x="6735" y="4111"/>
                </a:cubicBezTo>
                <a:cubicBezTo>
                  <a:pt x="6716" y="4105"/>
                  <a:pt x="6702" y="4096"/>
                  <a:pt x="6683" y="4087"/>
                </a:cubicBezTo>
                <a:cubicBezTo>
                  <a:pt x="6554" y="3827"/>
                  <a:pt x="6285" y="3661"/>
                  <a:pt x="6001" y="3661"/>
                </a:cubicBezTo>
                <a:cubicBezTo>
                  <a:pt x="5771" y="3661"/>
                  <a:pt x="5531" y="3770"/>
                  <a:pt x="5347" y="4025"/>
                </a:cubicBezTo>
                <a:lnTo>
                  <a:pt x="4720" y="4847"/>
                </a:lnTo>
                <a:lnTo>
                  <a:pt x="4720" y="1054"/>
                </a:lnTo>
                <a:cubicBezTo>
                  <a:pt x="4720" y="614"/>
                  <a:pt x="4356" y="288"/>
                  <a:pt x="3961" y="288"/>
                </a:cubicBezTo>
                <a:cubicBezTo>
                  <a:pt x="3827" y="288"/>
                  <a:pt x="3689" y="325"/>
                  <a:pt x="3561" y="408"/>
                </a:cubicBezTo>
                <a:cubicBezTo>
                  <a:pt x="3421" y="136"/>
                  <a:pt x="3158" y="0"/>
                  <a:pt x="28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6201" name="Google Shape;6201;p61"/>
          <p:cNvGrpSpPr/>
          <p:nvPr/>
        </p:nvGrpSpPr>
        <p:grpSpPr>
          <a:xfrm>
            <a:off x="7162313" y="2144775"/>
            <a:ext cx="366825" cy="301075"/>
            <a:chOff x="7162313" y="2144775"/>
            <a:chExt cx="366825" cy="301075"/>
          </a:xfrm>
        </p:grpSpPr>
        <p:sp>
          <p:nvSpPr>
            <p:cNvPr id="6202" name="Google Shape;6202;p61"/>
            <p:cNvSpPr/>
            <p:nvPr/>
          </p:nvSpPr>
          <p:spPr>
            <a:xfrm>
              <a:off x="7220663" y="2238225"/>
              <a:ext cx="55975" cy="45175"/>
            </a:xfrm>
            <a:custGeom>
              <a:avLst/>
              <a:gdLst/>
              <a:ahLst/>
              <a:cxnLst/>
              <a:rect l="l" t="t" r="r" b="b"/>
              <a:pathLst>
                <a:path w="2239" h="1807" extrusionOk="0">
                  <a:moveTo>
                    <a:pt x="246" y="1"/>
                  </a:moveTo>
                  <a:cubicBezTo>
                    <a:pt x="137" y="1"/>
                    <a:pt x="0" y="70"/>
                    <a:pt x="0" y="153"/>
                  </a:cubicBezTo>
                  <a:cubicBezTo>
                    <a:pt x="0" y="168"/>
                    <a:pt x="5" y="177"/>
                    <a:pt x="5" y="186"/>
                  </a:cubicBezTo>
                  <a:lnTo>
                    <a:pt x="494" y="1679"/>
                  </a:lnTo>
                  <a:cubicBezTo>
                    <a:pt x="518" y="1765"/>
                    <a:pt x="632" y="1807"/>
                    <a:pt x="746" y="1807"/>
                  </a:cubicBezTo>
                  <a:cubicBezTo>
                    <a:pt x="856" y="1807"/>
                    <a:pt x="970" y="1765"/>
                    <a:pt x="994" y="1679"/>
                  </a:cubicBezTo>
                  <a:lnTo>
                    <a:pt x="1117" y="1098"/>
                  </a:lnTo>
                  <a:lnTo>
                    <a:pt x="1245" y="1679"/>
                  </a:lnTo>
                  <a:cubicBezTo>
                    <a:pt x="1264" y="1765"/>
                    <a:pt x="1383" y="1807"/>
                    <a:pt x="1492" y="1807"/>
                  </a:cubicBezTo>
                  <a:cubicBezTo>
                    <a:pt x="1606" y="1807"/>
                    <a:pt x="1716" y="1765"/>
                    <a:pt x="1744" y="1679"/>
                  </a:cubicBezTo>
                  <a:lnTo>
                    <a:pt x="2234" y="186"/>
                  </a:lnTo>
                  <a:cubicBezTo>
                    <a:pt x="2234" y="177"/>
                    <a:pt x="2238" y="168"/>
                    <a:pt x="2238" y="153"/>
                  </a:cubicBezTo>
                  <a:cubicBezTo>
                    <a:pt x="2238" y="72"/>
                    <a:pt x="2100" y="1"/>
                    <a:pt x="1992" y="1"/>
                  </a:cubicBezTo>
                  <a:cubicBezTo>
                    <a:pt x="1929" y="1"/>
                    <a:pt x="1882" y="25"/>
                    <a:pt x="1867" y="72"/>
                  </a:cubicBezTo>
                  <a:lnTo>
                    <a:pt x="1497" y="1327"/>
                  </a:lnTo>
                  <a:lnTo>
                    <a:pt x="1302" y="500"/>
                  </a:lnTo>
                  <a:cubicBezTo>
                    <a:pt x="1288" y="438"/>
                    <a:pt x="1202" y="400"/>
                    <a:pt x="1117" y="400"/>
                  </a:cubicBezTo>
                  <a:cubicBezTo>
                    <a:pt x="1036" y="400"/>
                    <a:pt x="950" y="438"/>
                    <a:pt x="937" y="500"/>
                  </a:cubicBezTo>
                  <a:lnTo>
                    <a:pt x="742" y="1327"/>
                  </a:lnTo>
                  <a:lnTo>
                    <a:pt x="371" y="72"/>
                  </a:lnTo>
                  <a:cubicBezTo>
                    <a:pt x="356" y="21"/>
                    <a:pt x="305" y="1"/>
                    <a:pt x="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03" name="Google Shape;6203;p61"/>
            <p:cNvSpPr/>
            <p:nvPr/>
          </p:nvSpPr>
          <p:spPr>
            <a:xfrm>
              <a:off x="7279563" y="2238250"/>
              <a:ext cx="29975" cy="45150"/>
            </a:xfrm>
            <a:custGeom>
              <a:avLst/>
              <a:gdLst/>
              <a:ahLst/>
              <a:cxnLst/>
              <a:rect l="l" t="t" r="r" b="b"/>
              <a:pathLst>
                <a:path w="1199" h="1806" extrusionOk="0">
                  <a:moveTo>
                    <a:pt x="600" y="332"/>
                  </a:moveTo>
                  <a:cubicBezTo>
                    <a:pt x="738" y="332"/>
                    <a:pt x="819" y="408"/>
                    <a:pt x="819" y="580"/>
                  </a:cubicBezTo>
                  <a:lnTo>
                    <a:pt x="819" y="1226"/>
                  </a:lnTo>
                  <a:cubicBezTo>
                    <a:pt x="819" y="1397"/>
                    <a:pt x="738" y="1473"/>
                    <a:pt x="600" y="1473"/>
                  </a:cubicBezTo>
                  <a:cubicBezTo>
                    <a:pt x="463" y="1473"/>
                    <a:pt x="382" y="1397"/>
                    <a:pt x="382" y="1226"/>
                  </a:cubicBezTo>
                  <a:lnTo>
                    <a:pt x="382" y="580"/>
                  </a:lnTo>
                  <a:cubicBezTo>
                    <a:pt x="382" y="408"/>
                    <a:pt x="463" y="332"/>
                    <a:pt x="600" y="332"/>
                  </a:cubicBezTo>
                  <a:close/>
                  <a:moveTo>
                    <a:pt x="600" y="0"/>
                  </a:moveTo>
                  <a:cubicBezTo>
                    <a:pt x="263" y="0"/>
                    <a:pt x="1" y="156"/>
                    <a:pt x="1" y="580"/>
                  </a:cubicBezTo>
                  <a:lnTo>
                    <a:pt x="1" y="1226"/>
                  </a:lnTo>
                  <a:cubicBezTo>
                    <a:pt x="1" y="1650"/>
                    <a:pt x="263" y="1806"/>
                    <a:pt x="600" y="1806"/>
                  </a:cubicBezTo>
                  <a:cubicBezTo>
                    <a:pt x="937" y="1806"/>
                    <a:pt x="1199" y="1650"/>
                    <a:pt x="1199" y="1226"/>
                  </a:cubicBezTo>
                  <a:lnTo>
                    <a:pt x="1199" y="580"/>
                  </a:lnTo>
                  <a:cubicBezTo>
                    <a:pt x="1199" y="156"/>
                    <a:pt x="937"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04" name="Google Shape;6204;p61"/>
            <p:cNvSpPr/>
            <p:nvPr/>
          </p:nvSpPr>
          <p:spPr>
            <a:xfrm>
              <a:off x="7315713" y="2238250"/>
              <a:ext cx="36975" cy="44825"/>
            </a:xfrm>
            <a:custGeom>
              <a:avLst/>
              <a:gdLst/>
              <a:ahLst/>
              <a:cxnLst/>
              <a:rect l="l" t="t" r="r" b="b"/>
              <a:pathLst>
                <a:path w="1479" h="1793" extrusionOk="0">
                  <a:moveTo>
                    <a:pt x="191" y="0"/>
                  </a:moveTo>
                  <a:cubicBezTo>
                    <a:pt x="95" y="0"/>
                    <a:pt x="0" y="53"/>
                    <a:pt x="0" y="195"/>
                  </a:cubicBezTo>
                  <a:lnTo>
                    <a:pt x="0" y="1672"/>
                  </a:lnTo>
                  <a:cubicBezTo>
                    <a:pt x="0" y="1749"/>
                    <a:pt x="95" y="1792"/>
                    <a:pt x="191" y="1792"/>
                  </a:cubicBezTo>
                  <a:cubicBezTo>
                    <a:pt x="285" y="1792"/>
                    <a:pt x="380" y="1749"/>
                    <a:pt x="380" y="1672"/>
                  </a:cubicBezTo>
                  <a:lnTo>
                    <a:pt x="380" y="731"/>
                  </a:lnTo>
                  <a:lnTo>
                    <a:pt x="614" y="1155"/>
                  </a:lnTo>
                  <a:cubicBezTo>
                    <a:pt x="642" y="1212"/>
                    <a:pt x="689" y="1226"/>
                    <a:pt x="733" y="1226"/>
                  </a:cubicBezTo>
                  <a:cubicBezTo>
                    <a:pt x="779" y="1226"/>
                    <a:pt x="827" y="1212"/>
                    <a:pt x="860" y="1155"/>
                  </a:cubicBezTo>
                  <a:lnTo>
                    <a:pt x="1093" y="755"/>
                  </a:lnTo>
                  <a:lnTo>
                    <a:pt x="1093" y="1672"/>
                  </a:lnTo>
                  <a:cubicBezTo>
                    <a:pt x="1093" y="1749"/>
                    <a:pt x="1193" y="1792"/>
                    <a:pt x="1288" y="1792"/>
                  </a:cubicBezTo>
                  <a:cubicBezTo>
                    <a:pt x="1384" y="1792"/>
                    <a:pt x="1479" y="1749"/>
                    <a:pt x="1479" y="1672"/>
                  </a:cubicBezTo>
                  <a:lnTo>
                    <a:pt x="1479" y="195"/>
                  </a:lnTo>
                  <a:cubicBezTo>
                    <a:pt x="1479" y="53"/>
                    <a:pt x="1384" y="0"/>
                    <a:pt x="1288" y="0"/>
                  </a:cubicBezTo>
                  <a:cubicBezTo>
                    <a:pt x="1150" y="0"/>
                    <a:pt x="1088" y="18"/>
                    <a:pt x="989" y="195"/>
                  </a:cubicBezTo>
                  <a:lnTo>
                    <a:pt x="737" y="632"/>
                  </a:lnTo>
                  <a:lnTo>
                    <a:pt x="485" y="195"/>
                  </a:lnTo>
                  <a:cubicBezTo>
                    <a:pt x="386" y="18"/>
                    <a:pt x="329"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05" name="Google Shape;6205;p61"/>
            <p:cNvSpPr/>
            <p:nvPr/>
          </p:nvSpPr>
          <p:spPr>
            <a:xfrm>
              <a:off x="7359188" y="2238250"/>
              <a:ext cx="28925" cy="44825"/>
            </a:xfrm>
            <a:custGeom>
              <a:avLst/>
              <a:gdLst/>
              <a:ahLst/>
              <a:cxnLst/>
              <a:rect l="l" t="t" r="r" b="b"/>
              <a:pathLst>
                <a:path w="1157" h="1793" extrusionOk="0">
                  <a:moveTo>
                    <a:pt x="167" y="0"/>
                  </a:moveTo>
                  <a:cubicBezTo>
                    <a:pt x="86" y="0"/>
                    <a:pt x="1" y="42"/>
                    <a:pt x="1" y="119"/>
                  </a:cubicBezTo>
                  <a:lnTo>
                    <a:pt x="1" y="1672"/>
                  </a:lnTo>
                  <a:cubicBezTo>
                    <a:pt x="1" y="1749"/>
                    <a:pt x="86" y="1792"/>
                    <a:pt x="167" y="1792"/>
                  </a:cubicBezTo>
                  <a:lnTo>
                    <a:pt x="1042" y="1792"/>
                  </a:lnTo>
                  <a:cubicBezTo>
                    <a:pt x="1122" y="1792"/>
                    <a:pt x="1156" y="1707"/>
                    <a:pt x="1156" y="1626"/>
                  </a:cubicBezTo>
                  <a:cubicBezTo>
                    <a:pt x="1156" y="1536"/>
                    <a:pt x="1113" y="1459"/>
                    <a:pt x="1042" y="1459"/>
                  </a:cubicBezTo>
                  <a:lnTo>
                    <a:pt x="386" y="1459"/>
                  </a:lnTo>
                  <a:lnTo>
                    <a:pt x="386" y="1040"/>
                  </a:lnTo>
                  <a:lnTo>
                    <a:pt x="751" y="1040"/>
                  </a:lnTo>
                  <a:cubicBezTo>
                    <a:pt x="832" y="1040"/>
                    <a:pt x="866" y="965"/>
                    <a:pt x="866" y="898"/>
                  </a:cubicBezTo>
                  <a:cubicBezTo>
                    <a:pt x="866" y="817"/>
                    <a:pt x="823" y="746"/>
                    <a:pt x="751" y="746"/>
                  </a:cubicBezTo>
                  <a:lnTo>
                    <a:pt x="386" y="746"/>
                  </a:lnTo>
                  <a:lnTo>
                    <a:pt x="386" y="332"/>
                  </a:lnTo>
                  <a:lnTo>
                    <a:pt x="1042" y="332"/>
                  </a:lnTo>
                  <a:cubicBezTo>
                    <a:pt x="1113" y="332"/>
                    <a:pt x="1156" y="257"/>
                    <a:pt x="1156" y="167"/>
                  </a:cubicBezTo>
                  <a:cubicBezTo>
                    <a:pt x="1156" y="86"/>
                    <a:pt x="1122" y="0"/>
                    <a:pt x="1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06" name="Google Shape;6206;p61"/>
            <p:cNvSpPr/>
            <p:nvPr/>
          </p:nvSpPr>
          <p:spPr>
            <a:xfrm>
              <a:off x="7392213" y="2238250"/>
              <a:ext cx="31300" cy="44825"/>
            </a:xfrm>
            <a:custGeom>
              <a:avLst/>
              <a:gdLst/>
              <a:ahLst/>
              <a:cxnLst/>
              <a:rect l="l" t="t" r="r" b="b"/>
              <a:pathLst>
                <a:path w="1252" h="1793" extrusionOk="0">
                  <a:moveTo>
                    <a:pt x="191" y="0"/>
                  </a:moveTo>
                  <a:cubicBezTo>
                    <a:pt x="97" y="0"/>
                    <a:pt x="1" y="38"/>
                    <a:pt x="1" y="119"/>
                  </a:cubicBezTo>
                  <a:lnTo>
                    <a:pt x="1" y="1672"/>
                  </a:lnTo>
                  <a:cubicBezTo>
                    <a:pt x="1" y="1749"/>
                    <a:pt x="97" y="1792"/>
                    <a:pt x="191" y="1792"/>
                  </a:cubicBezTo>
                  <a:cubicBezTo>
                    <a:pt x="286" y="1792"/>
                    <a:pt x="382" y="1749"/>
                    <a:pt x="382" y="1672"/>
                  </a:cubicBezTo>
                  <a:lnTo>
                    <a:pt x="382" y="841"/>
                  </a:lnTo>
                  <a:lnTo>
                    <a:pt x="847" y="1687"/>
                  </a:lnTo>
                  <a:cubicBezTo>
                    <a:pt x="895" y="1773"/>
                    <a:pt x="970" y="1792"/>
                    <a:pt x="1062" y="1792"/>
                  </a:cubicBezTo>
                  <a:cubicBezTo>
                    <a:pt x="1156" y="1792"/>
                    <a:pt x="1251" y="1749"/>
                    <a:pt x="1251" y="1672"/>
                  </a:cubicBezTo>
                  <a:lnTo>
                    <a:pt x="1251" y="119"/>
                  </a:lnTo>
                  <a:cubicBezTo>
                    <a:pt x="1251" y="38"/>
                    <a:pt x="1156" y="0"/>
                    <a:pt x="1062" y="0"/>
                  </a:cubicBezTo>
                  <a:cubicBezTo>
                    <a:pt x="966" y="0"/>
                    <a:pt x="867" y="38"/>
                    <a:pt x="867" y="119"/>
                  </a:cubicBezTo>
                  <a:lnTo>
                    <a:pt x="867" y="950"/>
                  </a:lnTo>
                  <a:lnTo>
                    <a:pt x="472" y="195"/>
                  </a:lnTo>
                  <a:cubicBezTo>
                    <a:pt x="382" y="14"/>
                    <a:pt x="329"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07" name="Google Shape;6207;p61"/>
            <p:cNvSpPr/>
            <p:nvPr/>
          </p:nvSpPr>
          <p:spPr>
            <a:xfrm>
              <a:off x="7428138" y="2237650"/>
              <a:ext cx="9400" cy="15575"/>
            </a:xfrm>
            <a:custGeom>
              <a:avLst/>
              <a:gdLst/>
              <a:ahLst/>
              <a:cxnLst/>
              <a:rect l="l" t="t" r="r" b="b"/>
              <a:pathLst>
                <a:path w="376" h="623" extrusionOk="0">
                  <a:moveTo>
                    <a:pt x="185" y="0"/>
                  </a:moveTo>
                  <a:cubicBezTo>
                    <a:pt x="86" y="0"/>
                    <a:pt x="0" y="86"/>
                    <a:pt x="0" y="191"/>
                  </a:cubicBezTo>
                  <a:cubicBezTo>
                    <a:pt x="0" y="261"/>
                    <a:pt x="42" y="323"/>
                    <a:pt x="99" y="356"/>
                  </a:cubicBezTo>
                  <a:lnTo>
                    <a:pt x="38" y="490"/>
                  </a:lnTo>
                  <a:cubicBezTo>
                    <a:pt x="29" y="504"/>
                    <a:pt x="29" y="513"/>
                    <a:pt x="29" y="527"/>
                  </a:cubicBezTo>
                  <a:cubicBezTo>
                    <a:pt x="29" y="590"/>
                    <a:pt x="99" y="623"/>
                    <a:pt x="152" y="623"/>
                  </a:cubicBezTo>
                  <a:cubicBezTo>
                    <a:pt x="176" y="623"/>
                    <a:pt x="209" y="613"/>
                    <a:pt x="224" y="580"/>
                  </a:cubicBezTo>
                  <a:cubicBezTo>
                    <a:pt x="371" y="242"/>
                    <a:pt x="375" y="219"/>
                    <a:pt x="375" y="185"/>
                  </a:cubicBezTo>
                  <a:cubicBezTo>
                    <a:pt x="375" y="86"/>
                    <a:pt x="290" y="0"/>
                    <a:pt x="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08" name="Google Shape;6208;p61"/>
            <p:cNvSpPr/>
            <p:nvPr/>
          </p:nvSpPr>
          <p:spPr>
            <a:xfrm>
              <a:off x="7439538" y="2237875"/>
              <a:ext cx="30075" cy="45750"/>
            </a:xfrm>
            <a:custGeom>
              <a:avLst/>
              <a:gdLst/>
              <a:ahLst/>
              <a:cxnLst/>
              <a:rect l="l" t="t" r="r" b="b"/>
              <a:pathLst>
                <a:path w="1203" h="1830" extrusionOk="0">
                  <a:moveTo>
                    <a:pt x="670" y="0"/>
                  </a:moveTo>
                  <a:cubicBezTo>
                    <a:pt x="366" y="0"/>
                    <a:pt x="43" y="143"/>
                    <a:pt x="43" y="509"/>
                  </a:cubicBezTo>
                  <a:cubicBezTo>
                    <a:pt x="43" y="1079"/>
                    <a:pt x="817" y="1031"/>
                    <a:pt x="817" y="1327"/>
                  </a:cubicBezTo>
                  <a:cubicBezTo>
                    <a:pt x="817" y="1441"/>
                    <a:pt x="694" y="1488"/>
                    <a:pt x="584" y="1488"/>
                  </a:cubicBezTo>
                  <a:cubicBezTo>
                    <a:pt x="356" y="1488"/>
                    <a:pt x="281" y="1308"/>
                    <a:pt x="167" y="1308"/>
                  </a:cubicBezTo>
                  <a:cubicBezTo>
                    <a:pt x="71" y="1308"/>
                    <a:pt x="0" y="1426"/>
                    <a:pt x="0" y="1512"/>
                  </a:cubicBezTo>
                  <a:cubicBezTo>
                    <a:pt x="0" y="1674"/>
                    <a:pt x="271" y="1830"/>
                    <a:pt x="589" y="1830"/>
                  </a:cubicBezTo>
                  <a:cubicBezTo>
                    <a:pt x="946" y="1830"/>
                    <a:pt x="1203" y="1641"/>
                    <a:pt x="1203" y="1288"/>
                  </a:cubicBezTo>
                  <a:cubicBezTo>
                    <a:pt x="1203" y="671"/>
                    <a:pt x="428" y="718"/>
                    <a:pt x="428" y="471"/>
                  </a:cubicBezTo>
                  <a:cubicBezTo>
                    <a:pt x="428" y="395"/>
                    <a:pt x="499" y="324"/>
                    <a:pt x="670" y="324"/>
                  </a:cubicBezTo>
                  <a:cubicBezTo>
                    <a:pt x="870" y="324"/>
                    <a:pt x="917" y="419"/>
                    <a:pt x="1008" y="419"/>
                  </a:cubicBezTo>
                  <a:cubicBezTo>
                    <a:pt x="1113" y="419"/>
                    <a:pt x="1155" y="285"/>
                    <a:pt x="1155" y="219"/>
                  </a:cubicBezTo>
                  <a:cubicBezTo>
                    <a:pt x="1155" y="29"/>
                    <a:pt x="79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09" name="Google Shape;6209;p61"/>
            <p:cNvSpPr/>
            <p:nvPr/>
          </p:nvSpPr>
          <p:spPr>
            <a:xfrm>
              <a:off x="7296938" y="2337350"/>
              <a:ext cx="30075" cy="44675"/>
            </a:xfrm>
            <a:custGeom>
              <a:avLst/>
              <a:gdLst/>
              <a:ahLst/>
              <a:cxnLst/>
              <a:rect l="l" t="t" r="r" b="b"/>
              <a:pathLst>
                <a:path w="1203" h="1787" extrusionOk="0">
                  <a:moveTo>
                    <a:pt x="599" y="332"/>
                  </a:moveTo>
                  <a:cubicBezTo>
                    <a:pt x="737" y="332"/>
                    <a:pt x="817" y="413"/>
                    <a:pt x="817" y="580"/>
                  </a:cubicBezTo>
                  <a:lnTo>
                    <a:pt x="817" y="1212"/>
                  </a:lnTo>
                  <a:cubicBezTo>
                    <a:pt x="817" y="1378"/>
                    <a:pt x="737" y="1455"/>
                    <a:pt x="599" y="1455"/>
                  </a:cubicBezTo>
                  <a:lnTo>
                    <a:pt x="380" y="1455"/>
                  </a:lnTo>
                  <a:lnTo>
                    <a:pt x="380" y="332"/>
                  </a:lnTo>
                  <a:close/>
                  <a:moveTo>
                    <a:pt x="167" y="0"/>
                  </a:moveTo>
                  <a:cubicBezTo>
                    <a:pt x="67" y="0"/>
                    <a:pt x="1" y="53"/>
                    <a:pt x="1" y="114"/>
                  </a:cubicBezTo>
                  <a:lnTo>
                    <a:pt x="1" y="1672"/>
                  </a:lnTo>
                  <a:cubicBezTo>
                    <a:pt x="1" y="1735"/>
                    <a:pt x="67" y="1787"/>
                    <a:pt x="167" y="1787"/>
                  </a:cubicBezTo>
                  <a:lnTo>
                    <a:pt x="599" y="1787"/>
                  </a:lnTo>
                  <a:cubicBezTo>
                    <a:pt x="937" y="1787"/>
                    <a:pt x="1203" y="1630"/>
                    <a:pt x="1203" y="1212"/>
                  </a:cubicBezTo>
                  <a:lnTo>
                    <a:pt x="1203" y="580"/>
                  </a:lnTo>
                  <a:cubicBezTo>
                    <a:pt x="1203" y="156"/>
                    <a:pt x="937" y="0"/>
                    <a:pt x="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10" name="Google Shape;6210;p61"/>
            <p:cNvSpPr/>
            <p:nvPr/>
          </p:nvSpPr>
          <p:spPr>
            <a:xfrm>
              <a:off x="7329963" y="2336975"/>
              <a:ext cx="35550" cy="45050"/>
            </a:xfrm>
            <a:custGeom>
              <a:avLst/>
              <a:gdLst/>
              <a:ahLst/>
              <a:cxnLst/>
              <a:rect l="l" t="t" r="r" b="b"/>
              <a:pathLst>
                <a:path w="1422" h="1802" extrusionOk="0">
                  <a:moveTo>
                    <a:pt x="709" y="476"/>
                  </a:moveTo>
                  <a:lnTo>
                    <a:pt x="889" y="1132"/>
                  </a:lnTo>
                  <a:lnTo>
                    <a:pt x="533" y="1132"/>
                  </a:lnTo>
                  <a:lnTo>
                    <a:pt x="709" y="476"/>
                  </a:lnTo>
                  <a:close/>
                  <a:moveTo>
                    <a:pt x="709" y="0"/>
                  </a:moveTo>
                  <a:cubicBezTo>
                    <a:pt x="595" y="0"/>
                    <a:pt x="485" y="44"/>
                    <a:pt x="461" y="129"/>
                  </a:cubicBezTo>
                  <a:lnTo>
                    <a:pt x="5" y="1621"/>
                  </a:lnTo>
                  <a:cubicBezTo>
                    <a:pt x="1" y="1630"/>
                    <a:pt x="1" y="1641"/>
                    <a:pt x="1" y="1645"/>
                  </a:cubicBezTo>
                  <a:cubicBezTo>
                    <a:pt x="1" y="1735"/>
                    <a:pt x="139" y="1802"/>
                    <a:pt x="244" y="1802"/>
                  </a:cubicBezTo>
                  <a:cubicBezTo>
                    <a:pt x="305" y="1802"/>
                    <a:pt x="352" y="1783"/>
                    <a:pt x="371" y="1731"/>
                  </a:cubicBezTo>
                  <a:lnTo>
                    <a:pt x="452" y="1426"/>
                  </a:lnTo>
                  <a:lnTo>
                    <a:pt x="970" y="1426"/>
                  </a:lnTo>
                  <a:lnTo>
                    <a:pt x="1051" y="1731"/>
                  </a:lnTo>
                  <a:cubicBezTo>
                    <a:pt x="1065" y="1783"/>
                    <a:pt x="1117" y="1802"/>
                    <a:pt x="1174" y="1802"/>
                  </a:cubicBezTo>
                  <a:cubicBezTo>
                    <a:pt x="1284" y="1802"/>
                    <a:pt x="1422" y="1735"/>
                    <a:pt x="1422" y="1645"/>
                  </a:cubicBezTo>
                  <a:cubicBezTo>
                    <a:pt x="1422" y="1641"/>
                    <a:pt x="1417" y="1630"/>
                    <a:pt x="1417" y="1621"/>
                  </a:cubicBezTo>
                  <a:lnTo>
                    <a:pt x="961" y="129"/>
                  </a:lnTo>
                  <a:cubicBezTo>
                    <a:pt x="933" y="44"/>
                    <a:pt x="823"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11" name="Google Shape;6211;p61"/>
            <p:cNvSpPr/>
            <p:nvPr/>
          </p:nvSpPr>
          <p:spPr>
            <a:xfrm>
              <a:off x="7361938" y="2337350"/>
              <a:ext cx="35675" cy="44675"/>
            </a:xfrm>
            <a:custGeom>
              <a:avLst/>
              <a:gdLst/>
              <a:ahLst/>
              <a:cxnLst/>
              <a:rect l="l" t="t" r="r" b="b"/>
              <a:pathLst>
                <a:path w="1427" h="1787" extrusionOk="0">
                  <a:moveTo>
                    <a:pt x="262" y="0"/>
                  </a:moveTo>
                  <a:cubicBezTo>
                    <a:pt x="157" y="0"/>
                    <a:pt x="0" y="66"/>
                    <a:pt x="0" y="156"/>
                  </a:cubicBezTo>
                  <a:cubicBezTo>
                    <a:pt x="0" y="167"/>
                    <a:pt x="0" y="176"/>
                    <a:pt x="9" y="185"/>
                  </a:cubicBezTo>
                  <a:lnTo>
                    <a:pt x="514" y="1022"/>
                  </a:lnTo>
                  <a:cubicBezTo>
                    <a:pt x="518" y="1031"/>
                    <a:pt x="523" y="1040"/>
                    <a:pt x="523" y="1055"/>
                  </a:cubicBezTo>
                  <a:lnTo>
                    <a:pt x="523" y="1672"/>
                  </a:lnTo>
                  <a:cubicBezTo>
                    <a:pt x="523" y="1749"/>
                    <a:pt x="619" y="1787"/>
                    <a:pt x="713" y="1787"/>
                  </a:cubicBezTo>
                  <a:cubicBezTo>
                    <a:pt x="808" y="1787"/>
                    <a:pt x="904" y="1749"/>
                    <a:pt x="904" y="1672"/>
                  </a:cubicBezTo>
                  <a:lnTo>
                    <a:pt x="904" y="1055"/>
                  </a:lnTo>
                  <a:cubicBezTo>
                    <a:pt x="904" y="1040"/>
                    <a:pt x="908" y="1031"/>
                    <a:pt x="913" y="1022"/>
                  </a:cubicBezTo>
                  <a:lnTo>
                    <a:pt x="1417" y="185"/>
                  </a:lnTo>
                  <a:cubicBezTo>
                    <a:pt x="1426" y="176"/>
                    <a:pt x="1426" y="167"/>
                    <a:pt x="1426" y="156"/>
                  </a:cubicBezTo>
                  <a:cubicBezTo>
                    <a:pt x="1426" y="66"/>
                    <a:pt x="1269" y="0"/>
                    <a:pt x="1165" y="0"/>
                  </a:cubicBezTo>
                  <a:cubicBezTo>
                    <a:pt x="1103" y="0"/>
                    <a:pt x="1079" y="24"/>
                    <a:pt x="1056" y="71"/>
                  </a:cubicBezTo>
                  <a:lnTo>
                    <a:pt x="713" y="698"/>
                  </a:lnTo>
                  <a:lnTo>
                    <a:pt x="371" y="71"/>
                  </a:lnTo>
                  <a:cubicBezTo>
                    <a:pt x="347" y="24"/>
                    <a:pt x="323"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12" name="Google Shape;6212;p61"/>
            <p:cNvSpPr/>
            <p:nvPr/>
          </p:nvSpPr>
          <p:spPr>
            <a:xfrm>
              <a:off x="7162313" y="2144775"/>
              <a:ext cx="366825" cy="301075"/>
            </a:xfrm>
            <a:custGeom>
              <a:avLst/>
              <a:gdLst/>
              <a:ahLst/>
              <a:cxnLst/>
              <a:rect l="l" t="t" r="r" b="b"/>
              <a:pathLst>
                <a:path w="14673" h="12043" extrusionOk="0">
                  <a:moveTo>
                    <a:pt x="10758" y="429"/>
                  </a:moveTo>
                  <a:cubicBezTo>
                    <a:pt x="12060" y="429"/>
                    <a:pt x="13341" y="1206"/>
                    <a:pt x="13727" y="2788"/>
                  </a:cubicBezTo>
                  <a:lnTo>
                    <a:pt x="932" y="2788"/>
                  </a:lnTo>
                  <a:cubicBezTo>
                    <a:pt x="1293" y="1410"/>
                    <a:pt x="2534" y="436"/>
                    <a:pt x="3978" y="436"/>
                  </a:cubicBezTo>
                  <a:cubicBezTo>
                    <a:pt x="5110" y="436"/>
                    <a:pt x="6160" y="1048"/>
                    <a:pt x="6721" y="2033"/>
                  </a:cubicBezTo>
                  <a:cubicBezTo>
                    <a:pt x="6764" y="2109"/>
                    <a:pt x="7020" y="2375"/>
                    <a:pt x="7343" y="2375"/>
                  </a:cubicBezTo>
                  <a:cubicBezTo>
                    <a:pt x="7663" y="2375"/>
                    <a:pt x="7919" y="2118"/>
                    <a:pt x="7961" y="2037"/>
                  </a:cubicBezTo>
                  <a:cubicBezTo>
                    <a:pt x="8569" y="971"/>
                    <a:pt x="9671" y="429"/>
                    <a:pt x="10758" y="429"/>
                  </a:cubicBezTo>
                  <a:close/>
                  <a:moveTo>
                    <a:pt x="13189" y="6415"/>
                  </a:moveTo>
                  <a:cubicBezTo>
                    <a:pt x="13138" y="6524"/>
                    <a:pt x="13081" y="6638"/>
                    <a:pt x="13018" y="6747"/>
                  </a:cubicBezTo>
                  <a:lnTo>
                    <a:pt x="1683" y="6747"/>
                  </a:lnTo>
                  <a:cubicBezTo>
                    <a:pt x="1626" y="6638"/>
                    <a:pt x="1564" y="6524"/>
                    <a:pt x="1512" y="6415"/>
                  </a:cubicBezTo>
                  <a:close/>
                  <a:moveTo>
                    <a:pt x="941" y="8844"/>
                  </a:moveTo>
                  <a:lnTo>
                    <a:pt x="941" y="9143"/>
                  </a:lnTo>
                  <a:lnTo>
                    <a:pt x="590" y="8844"/>
                  </a:lnTo>
                  <a:close/>
                  <a:moveTo>
                    <a:pt x="14084" y="8844"/>
                  </a:moveTo>
                  <a:lnTo>
                    <a:pt x="13737" y="9143"/>
                  </a:lnTo>
                  <a:lnTo>
                    <a:pt x="13737" y="8844"/>
                  </a:lnTo>
                  <a:close/>
                  <a:moveTo>
                    <a:pt x="13147" y="7180"/>
                  </a:moveTo>
                  <a:cubicBezTo>
                    <a:pt x="13233" y="7190"/>
                    <a:pt x="13303" y="7261"/>
                    <a:pt x="13303" y="7356"/>
                  </a:cubicBezTo>
                  <a:lnTo>
                    <a:pt x="13303" y="9770"/>
                  </a:lnTo>
                  <a:cubicBezTo>
                    <a:pt x="13303" y="9871"/>
                    <a:pt x="13228" y="9946"/>
                    <a:pt x="13128" y="9946"/>
                  </a:cubicBezTo>
                  <a:lnTo>
                    <a:pt x="1545" y="9946"/>
                  </a:lnTo>
                  <a:cubicBezTo>
                    <a:pt x="1450" y="9946"/>
                    <a:pt x="1369" y="9871"/>
                    <a:pt x="1369" y="9770"/>
                  </a:cubicBezTo>
                  <a:lnTo>
                    <a:pt x="1369" y="7356"/>
                  </a:lnTo>
                  <a:cubicBezTo>
                    <a:pt x="1369" y="7256"/>
                    <a:pt x="1450" y="7180"/>
                    <a:pt x="1545" y="7180"/>
                  </a:cubicBezTo>
                  <a:close/>
                  <a:moveTo>
                    <a:pt x="3789" y="10379"/>
                  </a:moveTo>
                  <a:lnTo>
                    <a:pt x="3789" y="11400"/>
                  </a:lnTo>
                  <a:lnTo>
                    <a:pt x="2253" y="10379"/>
                  </a:lnTo>
                  <a:close/>
                  <a:moveTo>
                    <a:pt x="12419" y="10379"/>
                  </a:moveTo>
                  <a:lnTo>
                    <a:pt x="10885" y="11400"/>
                  </a:lnTo>
                  <a:lnTo>
                    <a:pt x="10885" y="10379"/>
                  </a:lnTo>
                  <a:close/>
                  <a:moveTo>
                    <a:pt x="1788" y="10584"/>
                  </a:moveTo>
                  <a:lnTo>
                    <a:pt x="3328" y="11610"/>
                  </a:lnTo>
                  <a:lnTo>
                    <a:pt x="590" y="11610"/>
                  </a:lnTo>
                  <a:lnTo>
                    <a:pt x="1768" y="10597"/>
                  </a:lnTo>
                  <a:cubicBezTo>
                    <a:pt x="1773" y="10593"/>
                    <a:pt x="1782" y="10588"/>
                    <a:pt x="1788" y="10584"/>
                  </a:cubicBezTo>
                  <a:close/>
                  <a:moveTo>
                    <a:pt x="12891" y="10584"/>
                  </a:moveTo>
                  <a:cubicBezTo>
                    <a:pt x="12895" y="10588"/>
                    <a:pt x="12900" y="10593"/>
                    <a:pt x="12904" y="10597"/>
                  </a:cubicBezTo>
                  <a:lnTo>
                    <a:pt x="14084" y="11610"/>
                  </a:lnTo>
                  <a:lnTo>
                    <a:pt x="11346" y="11610"/>
                  </a:lnTo>
                  <a:lnTo>
                    <a:pt x="12891" y="10584"/>
                  </a:lnTo>
                  <a:close/>
                  <a:moveTo>
                    <a:pt x="10764" y="0"/>
                  </a:moveTo>
                  <a:cubicBezTo>
                    <a:pt x="9536" y="0"/>
                    <a:pt x="8292" y="608"/>
                    <a:pt x="7600" y="1804"/>
                  </a:cubicBezTo>
                  <a:cubicBezTo>
                    <a:pt x="7548" y="1861"/>
                    <a:pt x="7443" y="1942"/>
                    <a:pt x="7343" y="1942"/>
                  </a:cubicBezTo>
                  <a:cubicBezTo>
                    <a:pt x="7253" y="1942"/>
                    <a:pt x="7139" y="1866"/>
                    <a:pt x="7082" y="1804"/>
                  </a:cubicBezTo>
                  <a:cubicBezTo>
                    <a:pt x="6414" y="637"/>
                    <a:pt x="5203" y="5"/>
                    <a:pt x="3972" y="5"/>
                  </a:cubicBezTo>
                  <a:cubicBezTo>
                    <a:pt x="3163" y="5"/>
                    <a:pt x="2345" y="279"/>
                    <a:pt x="1668" y="854"/>
                  </a:cubicBezTo>
                  <a:cubicBezTo>
                    <a:pt x="1075" y="1357"/>
                    <a:pt x="656" y="2046"/>
                    <a:pt x="489" y="2798"/>
                  </a:cubicBezTo>
                  <a:cubicBezTo>
                    <a:pt x="209" y="2855"/>
                    <a:pt x="0" y="3097"/>
                    <a:pt x="0" y="3392"/>
                  </a:cubicBezTo>
                  <a:lnTo>
                    <a:pt x="0" y="5811"/>
                  </a:lnTo>
                  <a:cubicBezTo>
                    <a:pt x="0" y="6144"/>
                    <a:pt x="270" y="6415"/>
                    <a:pt x="604" y="6415"/>
                  </a:cubicBezTo>
                  <a:lnTo>
                    <a:pt x="1036" y="6415"/>
                  </a:lnTo>
                  <a:cubicBezTo>
                    <a:pt x="1098" y="6552"/>
                    <a:pt x="1169" y="6695"/>
                    <a:pt x="1240" y="6833"/>
                  </a:cubicBezTo>
                  <a:cubicBezTo>
                    <a:pt x="1060" y="6938"/>
                    <a:pt x="941" y="7133"/>
                    <a:pt x="941" y="7356"/>
                  </a:cubicBezTo>
                  <a:lnTo>
                    <a:pt x="941" y="8416"/>
                  </a:lnTo>
                  <a:lnTo>
                    <a:pt x="580" y="8416"/>
                  </a:lnTo>
                  <a:cubicBezTo>
                    <a:pt x="185" y="8416"/>
                    <a:pt x="0" y="8905"/>
                    <a:pt x="299" y="9162"/>
                  </a:cubicBezTo>
                  <a:lnTo>
                    <a:pt x="941" y="9713"/>
                  </a:lnTo>
                  <a:lnTo>
                    <a:pt x="941" y="9770"/>
                  </a:lnTo>
                  <a:cubicBezTo>
                    <a:pt x="941" y="10051"/>
                    <a:pt x="1132" y="10288"/>
                    <a:pt x="1388" y="10355"/>
                  </a:cubicBezTo>
                  <a:lnTo>
                    <a:pt x="299" y="11296"/>
                  </a:lnTo>
                  <a:cubicBezTo>
                    <a:pt x="0" y="11553"/>
                    <a:pt x="185" y="12043"/>
                    <a:pt x="580" y="12043"/>
                  </a:cubicBezTo>
                  <a:lnTo>
                    <a:pt x="3613" y="12043"/>
                  </a:lnTo>
                  <a:cubicBezTo>
                    <a:pt x="3949" y="12043"/>
                    <a:pt x="4216" y="11766"/>
                    <a:pt x="4216" y="11439"/>
                  </a:cubicBezTo>
                  <a:lnTo>
                    <a:pt x="4216" y="10379"/>
                  </a:lnTo>
                  <a:lnTo>
                    <a:pt x="4340" y="10379"/>
                  </a:lnTo>
                  <a:cubicBezTo>
                    <a:pt x="5533" y="11301"/>
                    <a:pt x="6483" y="11748"/>
                    <a:pt x="6750" y="11862"/>
                  </a:cubicBezTo>
                  <a:cubicBezTo>
                    <a:pt x="6778" y="11874"/>
                    <a:pt x="6808" y="11880"/>
                    <a:pt x="6837" y="11880"/>
                  </a:cubicBezTo>
                  <a:cubicBezTo>
                    <a:pt x="6920" y="11880"/>
                    <a:pt x="7000" y="11834"/>
                    <a:pt x="7035" y="11753"/>
                  </a:cubicBezTo>
                  <a:cubicBezTo>
                    <a:pt x="7082" y="11643"/>
                    <a:pt x="7029" y="11514"/>
                    <a:pt x="6921" y="11468"/>
                  </a:cubicBezTo>
                  <a:cubicBezTo>
                    <a:pt x="6488" y="11282"/>
                    <a:pt x="5803" y="10906"/>
                    <a:pt x="5062" y="10379"/>
                  </a:cubicBezTo>
                  <a:lnTo>
                    <a:pt x="9620" y="10379"/>
                  </a:lnTo>
                  <a:cubicBezTo>
                    <a:pt x="9045" y="10779"/>
                    <a:pt x="8413" y="11158"/>
                    <a:pt x="7738" y="11505"/>
                  </a:cubicBezTo>
                  <a:cubicBezTo>
                    <a:pt x="7634" y="11558"/>
                    <a:pt x="7591" y="11685"/>
                    <a:pt x="7648" y="11795"/>
                  </a:cubicBezTo>
                  <a:cubicBezTo>
                    <a:pt x="7684" y="11868"/>
                    <a:pt x="7757" y="11911"/>
                    <a:pt x="7835" y="11911"/>
                  </a:cubicBezTo>
                  <a:cubicBezTo>
                    <a:pt x="7869" y="11911"/>
                    <a:pt x="7904" y="11902"/>
                    <a:pt x="7937" y="11885"/>
                  </a:cubicBezTo>
                  <a:cubicBezTo>
                    <a:pt x="8817" y="11435"/>
                    <a:pt x="9630" y="10926"/>
                    <a:pt x="10352" y="10379"/>
                  </a:cubicBezTo>
                  <a:lnTo>
                    <a:pt x="10457" y="10379"/>
                  </a:lnTo>
                  <a:lnTo>
                    <a:pt x="10457" y="11439"/>
                  </a:lnTo>
                  <a:cubicBezTo>
                    <a:pt x="10457" y="11766"/>
                    <a:pt x="10723" y="12043"/>
                    <a:pt x="11061" y="12043"/>
                  </a:cubicBezTo>
                  <a:lnTo>
                    <a:pt x="14097" y="12043"/>
                  </a:lnTo>
                  <a:cubicBezTo>
                    <a:pt x="14492" y="12043"/>
                    <a:pt x="14672" y="11553"/>
                    <a:pt x="14374" y="11296"/>
                  </a:cubicBezTo>
                  <a:lnTo>
                    <a:pt x="13285" y="10355"/>
                  </a:lnTo>
                  <a:cubicBezTo>
                    <a:pt x="13542" y="10288"/>
                    <a:pt x="13737" y="10051"/>
                    <a:pt x="13737" y="9770"/>
                  </a:cubicBezTo>
                  <a:lnTo>
                    <a:pt x="13737" y="9713"/>
                  </a:lnTo>
                  <a:lnTo>
                    <a:pt x="14374" y="9162"/>
                  </a:lnTo>
                  <a:cubicBezTo>
                    <a:pt x="14672" y="8905"/>
                    <a:pt x="14492" y="8416"/>
                    <a:pt x="14097" y="8416"/>
                  </a:cubicBezTo>
                  <a:lnTo>
                    <a:pt x="13737" y="8416"/>
                  </a:lnTo>
                  <a:lnTo>
                    <a:pt x="13737" y="7356"/>
                  </a:lnTo>
                  <a:cubicBezTo>
                    <a:pt x="13737" y="7142"/>
                    <a:pt x="13623" y="6951"/>
                    <a:pt x="13456" y="6848"/>
                  </a:cubicBezTo>
                  <a:cubicBezTo>
                    <a:pt x="13532" y="6705"/>
                    <a:pt x="13599" y="6558"/>
                    <a:pt x="13665" y="6415"/>
                  </a:cubicBezTo>
                  <a:lnTo>
                    <a:pt x="14069" y="6415"/>
                  </a:lnTo>
                  <a:cubicBezTo>
                    <a:pt x="14402" y="6415"/>
                    <a:pt x="14672" y="6144"/>
                    <a:pt x="14672" y="5811"/>
                  </a:cubicBezTo>
                  <a:lnTo>
                    <a:pt x="14672" y="5084"/>
                  </a:lnTo>
                  <a:cubicBezTo>
                    <a:pt x="14672" y="4965"/>
                    <a:pt x="14578" y="4870"/>
                    <a:pt x="14459" y="4870"/>
                  </a:cubicBezTo>
                  <a:cubicBezTo>
                    <a:pt x="14340" y="4870"/>
                    <a:pt x="14245" y="4965"/>
                    <a:pt x="14245" y="5084"/>
                  </a:cubicBezTo>
                  <a:lnTo>
                    <a:pt x="14245" y="5811"/>
                  </a:lnTo>
                  <a:cubicBezTo>
                    <a:pt x="14245" y="5906"/>
                    <a:pt x="14165" y="5982"/>
                    <a:pt x="14069" y="5982"/>
                  </a:cubicBezTo>
                  <a:lnTo>
                    <a:pt x="604" y="5982"/>
                  </a:lnTo>
                  <a:cubicBezTo>
                    <a:pt x="509" y="5982"/>
                    <a:pt x="432" y="5906"/>
                    <a:pt x="432" y="5811"/>
                  </a:cubicBezTo>
                  <a:lnTo>
                    <a:pt x="432" y="3392"/>
                  </a:lnTo>
                  <a:cubicBezTo>
                    <a:pt x="432" y="3296"/>
                    <a:pt x="509" y="3215"/>
                    <a:pt x="604" y="3215"/>
                  </a:cubicBezTo>
                  <a:lnTo>
                    <a:pt x="14069" y="3215"/>
                  </a:lnTo>
                  <a:cubicBezTo>
                    <a:pt x="14165" y="3215"/>
                    <a:pt x="14245" y="3296"/>
                    <a:pt x="14245" y="3392"/>
                  </a:cubicBezTo>
                  <a:lnTo>
                    <a:pt x="14245" y="4081"/>
                  </a:lnTo>
                  <a:cubicBezTo>
                    <a:pt x="14245" y="4200"/>
                    <a:pt x="14340" y="4299"/>
                    <a:pt x="14459" y="4299"/>
                  </a:cubicBezTo>
                  <a:cubicBezTo>
                    <a:pt x="14578" y="4299"/>
                    <a:pt x="14672" y="4200"/>
                    <a:pt x="14672" y="4081"/>
                  </a:cubicBezTo>
                  <a:lnTo>
                    <a:pt x="14672" y="3392"/>
                  </a:lnTo>
                  <a:cubicBezTo>
                    <a:pt x="14672" y="3092"/>
                    <a:pt x="14455" y="2845"/>
                    <a:pt x="14169" y="2798"/>
                  </a:cubicBezTo>
                  <a:cubicBezTo>
                    <a:pt x="13765" y="922"/>
                    <a:pt x="12276" y="0"/>
                    <a:pt x="10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13" name="Google Shape;6213;p61"/>
          <p:cNvGrpSpPr/>
          <p:nvPr/>
        </p:nvGrpSpPr>
        <p:grpSpPr>
          <a:xfrm>
            <a:off x="5936838" y="2111525"/>
            <a:ext cx="368725" cy="334325"/>
            <a:chOff x="5936838" y="2111525"/>
            <a:chExt cx="368725" cy="334325"/>
          </a:xfrm>
        </p:grpSpPr>
        <p:sp>
          <p:nvSpPr>
            <p:cNvPr id="6214" name="Google Shape;6214;p61"/>
            <p:cNvSpPr/>
            <p:nvPr/>
          </p:nvSpPr>
          <p:spPr>
            <a:xfrm>
              <a:off x="5936838" y="2111525"/>
              <a:ext cx="368725" cy="334325"/>
            </a:xfrm>
            <a:custGeom>
              <a:avLst/>
              <a:gdLst/>
              <a:ahLst/>
              <a:cxnLst/>
              <a:rect l="l" t="t" r="r" b="b"/>
              <a:pathLst>
                <a:path w="14749" h="13373" extrusionOk="0">
                  <a:moveTo>
                    <a:pt x="2990" y="1950"/>
                  </a:moveTo>
                  <a:cubicBezTo>
                    <a:pt x="3104" y="1950"/>
                    <a:pt x="3199" y="2042"/>
                    <a:pt x="3203" y="2156"/>
                  </a:cubicBezTo>
                  <a:lnTo>
                    <a:pt x="2781" y="2156"/>
                  </a:lnTo>
                  <a:cubicBezTo>
                    <a:pt x="2781" y="2042"/>
                    <a:pt x="2876" y="1950"/>
                    <a:pt x="2990" y="1950"/>
                  </a:cubicBezTo>
                  <a:close/>
                  <a:moveTo>
                    <a:pt x="11754" y="1950"/>
                  </a:moveTo>
                  <a:cubicBezTo>
                    <a:pt x="11868" y="1950"/>
                    <a:pt x="11964" y="2042"/>
                    <a:pt x="11969" y="2156"/>
                  </a:cubicBezTo>
                  <a:lnTo>
                    <a:pt x="11546" y="2156"/>
                  </a:lnTo>
                  <a:cubicBezTo>
                    <a:pt x="11546" y="2042"/>
                    <a:pt x="11640" y="1950"/>
                    <a:pt x="11754" y="1950"/>
                  </a:cubicBezTo>
                  <a:close/>
                  <a:moveTo>
                    <a:pt x="3203" y="2588"/>
                  </a:moveTo>
                  <a:lnTo>
                    <a:pt x="3203" y="2740"/>
                  </a:lnTo>
                  <a:lnTo>
                    <a:pt x="2781" y="2740"/>
                  </a:lnTo>
                  <a:lnTo>
                    <a:pt x="2781" y="2588"/>
                  </a:lnTo>
                  <a:close/>
                  <a:moveTo>
                    <a:pt x="11969" y="2588"/>
                  </a:moveTo>
                  <a:lnTo>
                    <a:pt x="11969" y="2740"/>
                  </a:lnTo>
                  <a:lnTo>
                    <a:pt x="11546" y="2740"/>
                  </a:lnTo>
                  <a:lnTo>
                    <a:pt x="11546" y="2588"/>
                  </a:lnTo>
                  <a:close/>
                  <a:moveTo>
                    <a:pt x="3299" y="3167"/>
                  </a:moveTo>
                  <a:lnTo>
                    <a:pt x="3299" y="10188"/>
                  </a:lnTo>
                  <a:lnTo>
                    <a:pt x="2567" y="10188"/>
                  </a:lnTo>
                  <a:cubicBezTo>
                    <a:pt x="2525" y="10188"/>
                    <a:pt x="2486" y="10145"/>
                    <a:pt x="2486" y="10102"/>
                  </a:cubicBezTo>
                  <a:lnTo>
                    <a:pt x="2486" y="3258"/>
                  </a:lnTo>
                  <a:cubicBezTo>
                    <a:pt x="2486" y="3211"/>
                    <a:pt x="2525" y="3172"/>
                    <a:pt x="2567" y="3167"/>
                  </a:cubicBezTo>
                  <a:close/>
                  <a:moveTo>
                    <a:pt x="3203" y="10615"/>
                  </a:moveTo>
                  <a:lnTo>
                    <a:pt x="3203" y="10786"/>
                  </a:lnTo>
                  <a:lnTo>
                    <a:pt x="2781" y="10786"/>
                  </a:lnTo>
                  <a:lnTo>
                    <a:pt x="2781" y="10615"/>
                  </a:lnTo>
                  <a:close/>
                  <a:moveTo>
                    <a:pt x="11969" y="10615"/>
                  </a:moveTo>
                  <a:lnTo>
                    <a:pt x="11969" y="10786"/>
                  </a:lnTo>
                  <a:lnTo>
                    <a:pt x="11546" y="10786"/>
                  </a:lnTo>
                  <a:lnTo>
                    <a:pt x="11546" y="10615"/>
                  </a:lnTo>
                  <a:close/>
                  <a:moveTo>
                    <a:pt x="3199" y="11214"/>
                  </a:moveTo>
                  <a:cubicBezTo>
                    <a:pt x="3190" y="11324"/>
                    <a:pt x="3100" y="11409"/>
                    <a:pt x="2990" y="11409"/>
                  </a:cubicBezTo>
                  <a:cubicBezTo>
                    <a:pt x="2881" y="11409"/>
                    <a:pt x="2790" y="11324"/>
                    <a:pt x="2781" y="11214"/>
                  </a:cubicBezTo>
                  <a:close/>
                  <a:moveTo>
                    <a:pt x="11964" y="11214"/>
                  </a:moveTo>
                  <a:cubicBezTo>
                    <a:pt x="11954" y="11324"/>
                    <a:pt x="11864" y="11409"/>
                    <a:pt x="11754" y="11409"/>
                  </a:cubicBezTo>
                  <a:cubicBezTo>
                    <a:pt x="11645" y="11409"/>
                    <a:pt x="11555" y="11324"/>
                    <a:pt x="11546" y="11214"/>
                  </a:cubicBezTo>
                  <a:close/>
                  <a:moveTo>
                    <a:pt x="236" y="1"/>
                  </a:moveTo>
                  <a:cubicBezTo>
                    <a:pt x="179" y="1"/>
                    <a:pt x="123" y="24"/>
                    <a:pt x="81" y="68"/>
                  </a:cubicBezTo>
                  <a:cubicBezTo>
                    <a:pt x="0" y="159"/>
                    <a:pt x="5" y="296"/>
                    <a:pt x="90" y="373"/>
                  </a:cubicBezTo>
                  <a:lnTo>
                    <a:pt x="2191" y="2303"/>
                  </a:lnTo>
                  <a:cubicBezTo>
                    <a:pt x="2182" y="2321"/>
                    <a:pt x="2182" y="2345"/>
                    <a:pt x="2182" y="2374"/>
                  </a:cubicBezTo>
                  <a:cubicBezTo>
                    <a:pt x="2182" y="2474"/>
                    <a:pt x="2253" y="2559"/>
                    <a:pt x="2348" y="2583"/>
                  </a:cubicBezTo>
                  <a:lnTo>
                    <a:pt x="2348" y="2788"/>
                  </a:lnTo>
                  <a:cubicBezTo>
                    <a:pt x="2172" y="2873"/>
                    <a:pt x="2053" y="3049"/>
                    <a:pt x="2053" y="3258"/>
                  </a:cubicBezTo>
                  <a:lnTo>
                    <a:pt x="2053" y="10102"/>
                  </a:lnTo>
                  <a:cubicBezTo>
                    <a:pt x="2053" y="10306"/>
                    <a:pt x="2172" y="10483"/>
                    <a:pt x="2348" y="10569"/>
                  </a:cubicBezTo>
                  <a:lnTo>
                    <a:pt x="2348" y="10791"/>
                  </a:lnTo>
                  <a:cubicBezTo>
                    <a:pt x="2253" y="10810"/>
                    <a:pt x="2182" y="10896"/>
                    <a:pt x="2182" y="11001"/>
                  </a:cubicBezTo>
                  <a:cubicBezTo>
                    <a:pt x="2182" y="11025"/>
                    <a:pt x="2182" y="11048"/>
                    <a:pt x="2191" y="11072"/>
                  </a:cubicBezTo>
                  <a:lnTo>
                    <a:pt x="90" y="12997"/>
                  </a:lnTo>
                  <a:cubicBezTo>
                    <a:pt x="5" y="13078"/>
                    <a:pt x="0" y="13215"/>
                    <a:pt x="81" y="13301"/>
                  </a:cubicBezTo>
                  <a:cubicBezTo>
                    <a:pt x="124" y="13349"/>
                    <a:pt x="181" y="13373"/>
                    <a:pt x="239" y="13373"/>
                  </a:cubicBezTo>
                  <a:cubicBezTo>
                    <a:pt x="290" y="13373"/>
                    <a:pt x="343" y="13354"/>
                    <a:pt x="386" y="13315"/>
                  </a:cubicBezTo>
                  <a:lnTo>
                    <a:pt x="2405" y="11462"/>
                  </a:lnTo>
                  <a:cubicBezTo>
                    <a:pt x="2505" y="11685"/>
                    <a:pt x="2729" y="11837"/>
                    <a:pt x="2990" y="11837"/>
                  </a:cubicBezTo>
                  <a:cubicBezTo>
                    <a:pt x="3337" y="11837"/>
                    <a:pt x="3622" y="11561"/>
                    <a:pt x="3631" y="11214"/>
                  </a:cubicBezTo>
                  <a:cubicBezTo>
                    <a:pt x="3736" y="11196"/>
                    <a:pt x="3817" y="11110"/>
                    <a:pt x="3817" y="11001"/>
                  </a:cubicBezTo>
                  <a:cubicBezTo>
                    <a:pt x="3817" y="10891"/>
                    <a:pt x="3736" y="10806"/>
                    <a:pt x="3631" y="10786"/>
                  </a:cubicBezTo>
                  <a:lnTo>
                    <a:pt x="3631" y="10615"/>
                  </a:lnTo>
                  <a:lnTo>
                    <a:pt x="11113" y="10615"/>
                  </a:lnTo>
                  <a:lnTo>
                    <a:pt x="11113" y="10786"/>
                  </a:lnTo>
                  <a:cubicBezTo>
                    <a:pt x="11008" y="10806"/>
                    <a:pt x="10932" y="10891"/>
                    <a:pt x="10932" y="11001"/>
                  </a:cubicBezTo>
                  <a:cubicBezTo>
                    <a:pt x="10932" y="11110"/>
                    <a:pt x="11008" y="11196"/>
                    <a:pt x="11113" y="11214"/>
                  </a:cubicBezTo>
                  <a:cubicBezTo>
                    <a:pt x="11122" y="11561"/>
                    <a:pt x="11408" y="11837"/>
                    <a:pt x="11754" y="11837"/>
                  </a:cubicBezTo>
                  <a:cubicBezTo>
                    <a:pt x="12016" y="11837"/>
                    <a:pt x="12239" y="11685"/>
                    <a:pt x="12340" y="11462"/>
                  </a:cubicBezTo>
                  <a:lnTo>
                    <a:pt x="14364" y="13315"/>
                  </a:lnTo>
                  <a:cubicBezTo>
                    <a:pt x="14405" y="13354"/>
                    <a:pt x="14457" y="13373"/>
                    <a:pt x="14509" y="13373"/>
                  </a:cubicBezTo>
                  <a:cubicBezTo>
                    <a:pt x="14567" y="13373"/>
                    <a:pt x="14626" y="13349"/>
                    <a:pt x="14668" y="13301"/>
                  </a:cubicBezTo>
                  <a:cubicBezTo>
                    <a:pt x="14749" y="13215"/>
                    <a:pt x="14740" y="13078"/>
                    <a:pt x="14654" y="12997"/>
                  </a:cubicBezTo>
                  <a:lnTo>
                    <a:pt x="12553" y="11072"/>
                  </a:lnTo>
                  <a:cubicBezTo>
                    <a:pt x="12563" y="11048"/>
                    <a:pt x="12568" y="11025"/>
                    <a:pt x="12568" y="11001"/>
                  </a:cubicBezTo>
                  <a:cubicBezTo>
                    <a:pt x="12568" y="10896"/>
                    <a:pt x="12496" y="10810"/>
                    <a:pt x="12397" y="10791"/>
                  </a:cubicBezTo>
                  <a:lnTo>
                    <a:pt x="12397" y="10569"/>
                  </a:lnTo>
                  <a:cubicBezTo>
                    <a:pt x="12572" y="10483"/>
                    <a:pt x="12691" y="10306"/>
                    <a:pt x="12691" y="10102"/>
                  </a:cubicBezTo>
                  <a:lnTo>
                    <a:pt x="12691" y="7189"/>
                  </a:lnTo>
                  <a:cubicBezTo>
                    <a:pt x="12691" y="7070"/>
                    <a:pt x="12596" y="6975"/>
                    <a:pt x="12478" y="6975"/>
                  </a:cubicBezTo>
                  <a:cubicBezTo>
                    <a:pt x="12358" y="6975"/>
                    <a:pt x="12263" y="7070"/>
                    <a:pt x="12263" y="7189"/>
                  </a:cubicBezTo>
                  <a:lnTo>
                    <a:pt x="12263" y="10102"/>
                  </a:lnTo>
                  <a:cubicBezTo>
                    <a:pt x="12263" y="10145"/>
                    <a:pt x="12225" y="10188"/>
                    <a:pt x="12178" y="10188"/>
                  </a:cubicBezTo>
                  <a:lnTo>
                    <a:pt x="11445" y="10188"/>
                  </a:lnTo>
                  <a:lnTo>
                    <a:pt x="11445" y="3167"/>
                  </a:lnTo>
                  <a:lnTo>
                    <a:pt x="12178" y="3167"/>
                  </a:lnTo>
                  <a:cubicBezTo>
                    <a:pt x="12225" y="3172"/>
                    <a:pt x="12263" y="3211"/>
                    <a:pt x="12263" y="3258"/>
                  </a:cubicBezTo>
                  <a:lnTo>
                    <a:pt x="12263" y="6186"/>
                  </a:lnTo>
                  <a:cubicBezTo>
                    <a:pt x="12263" y="6304"/>
                    <a:pt x="12358" y="6399"/>
                    <a:pt x="12478" y="6399"/>
                  </a:cubicBezTo>
                  <a:cubicBezTo>
                    <a:pt x="12596" y="6399"/>
                    <a:pt x="12691" y="6304"/>
                    <a:pt x="12691" y="6186"/>
                  </a:cubicBezTo>
                  <a:lnTo>
                    <a:pt x="12691" y="3258"/>
                  </a:lnTo>
                  <a:cubicBezTo>
                    <a:pt x="12691" y="3049"/>
                    <a:pt x="12572" y="2873"/>
                    <a:pt x="12397" y="2788"/>
                  </a:cubicBezTo>
                  <a:lnTo>
                    <a:pt x="12397" y="2583"/>
                  </a:lnTo>
                  <a:cubicBezTo>
                    <a:pt x="12496" y="2559"/>
                    <a:pt x="12568" y="2474"/>
                    <a:pt x="12568" y="2374"/>
                  </a:cubicBezTo>
                  <a:cubicBezTo>
                    <a:pt x="12568" y="2345"/>
                    <a:pt x="12563" y="2321"/>
                    <a:pt x="12553" y="2303"/>
                  </a:cubicBezTo>
                  <a:lnTo>
                    <a:pt x="14654" y="373"/>
                  </a:lnTo>
                  <a:cubicBezTo>
                    <a:pt x="14740" y="296"/>
                    <a:pt x="14749" y="159"/>
                    <a:pt x="14668" y="68"/>
                  </a:cubicBezTo>
                  <a:cubicBezTo>
                    <a:pt x="14626" y="24"/>
                    <a:pt x="14569" y="1"/>
                    <a:pt x="14511" y="1"/>
                  </a:cubicBezTo>
                  <a:cubicBezTo>
                    <a:pt x="14458" y="1"/>
                    <a:pt x="14405" y="20"/>
                    <a:pt x="14364" y="59"/>
                  </a:cubicBezTo>
                  <a:lnTo>
                    <a:pt x="12344" y="1908"/>
                  </a:lnTo>
                  <a:cubicBezTo>
                    <a:pt x="12249" y="1680"/>
                    <a:pt x="12021" y="1518"/>
                    <a:pt x="11754" y="1518"/>
                  </a:cubicBezTo>
                  <a:cubicBezTo>
                    <a:pt x="11403" y="1518"/>
                    <a:pt x="11113" y="1808"/>
                    <a:pt x="11113" y="2160"/>
                  </a:cubicBezTo>
                  <a:cubicBezTo>
                    <a:pt x="11008" y="2174"/>
                    <a:pt x="10932" y="2264"/>
                    <a:pt x="10932" y="2374"/>
                  </a:cubicBezTo>
                  <a:cubicBezTo>
                    <a:pt x="10932" y="2478"/>
                    <a:pt x="11008" y="2569"/>
                    <a:pt x="11113" y="2583"/>
                  </a:cubicBezTo>
                  <a:lnTo>
                    <a:pt x="11113" y="2740"/>
                  </a:lnTo>
                  <a:lnTo>
                    <a:pt x="7876" y="2740"/>
                  </a:lnTo>
                  <a:cubicBezTo>
                    <a:pt x="7757" y="2740"/>
                    <a:pt x="7663" y="2834"/>
                    <a:pt x="7663" y="2954"/>
                  </a:cubicBezTo>
                  <a:cubicBezTo>
                    <a:pt x="7663" y="3073"/>
                    <a:pt x="7757" y="3167"/>
                    <a:pt x="7876" y="3167"/>
                  </a:cubicBezTo>
                  <a:lnTo>
                    <a:pt x="11017" y="3167"/>
                  </a:lnTo>
                  <a:lnTo>
                    <a:pt x="11017" y="10188"/>
                  </a:lnTo>
                  <a:lnTo>
                    <a:pt x="3727" y="10188"/>
                  </a:lnTo>
                  <a:lnTo>
                    <a:pt x="3727" y="3167"/>
                  </a:lnTo>
                  <a:lnTo>
                    <a:pt x="6869" y="3167"/>
                  </a:lnTo>
                  <a:cubicBezTo>
                    <a:pt x="6987" y="3167"/>
                    <a:pt x="7088" y="3073"/>
                    <a:pt x="7088" y="2954"/>
                  </a:cubicBezTo>
                  <a:cubicBezTo>
                    <a:pt x="7088" y="2834"/>
                    <a:pt x="6987" y="2740"/>
                    <a:pt x="6869" y="2740"/>
                  </a:cubicBezTo>
                  <a:lnTo>
                    <a:pt x="3631" y="2740"/>
                  </a:lnTo>
                  <a:lnTo>
                    <a:pt x="3631" y="2583"/>
                  </a:lnTo>
                  <a:cubicBezTo>
                    <a:pt x="3736" y="2569"/>
                    <a:pt x="3817" y="2478"/>
                    <a:pt x="3817" y="2374"/>
                  </a:cubicBezTo>
                  <a:cubicBezTo>
                    <a:pt x="3817" y="2264"/>
                    <a:pt x="3736" y="2174"/>
                    <a:pt x="3631" y="2160"/>
                  </a:cubicBezTo>
                  <a:cubicBezTo>
                    <a:pt x="3631" y="1808"/>
                    <a:pt x="3346" y="1518"/>
                    <a:pt x="2990" y="1518"/>
                  </a:cubicBezTo>
                  <a:cubicBezTo>
                    <a:pt x="2729" y="1518"/>
                    <a:pt x="2501" y="1680"/>
                    <a:pt x="2400" y="1908"/>
                  </a:cubicBezTo>
                  <a:lnTo>
                    <a:pt x="386" y="59"/>
                  </a:lnTo>
                  <a:cubicBezTo>
                    <a:pt x="342" y="20"/>
                    <a:pt x="289"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15" name="Google Shape;6215;p61"/>
            <p:cNvSpPr/>
            <p:nvPr/>
          </p:nvSpPr>
          <p:spPr>
            <a:xfrm>
              <a:off x="6056838" y="2221775"/>
              <a:ext cx="118525" cy="113475"/>
            </a:xfrm>
            <a:custGeom>
              <a:avLst/>
              <a:gdLst/>
              <a:ahLst/>
              <a:cxnLst/>
              <a:rect l="l" t="t" r="r" b="b"/>
              <a:pathLst>
                <a:path w="4741" h="4539" extrusionOk="0">
                  <a:moveTo>
                    <a:pt x="4022" y="478"/>
                  </a:moveTo>
                  <a:lnTo>
                    <a:pt x="4231" y="683"/>
                  </a:lnTo>
                  <a:lnTo>
                    <a:pt x="3999" y="911"/>
                  </a:lnTo>
                  <a:cubicBezTo>
                    <a:pt x="3874" y="1034"/>
                    <a:pt x="3874" y="1234"/>
                    <a:pt x="3999" y="1357"/>
                  </a:cubicBezTo>
                  <a:lnTo>
                    <a:pt x="4155" y="1515"/>
                  </a:lnTo>
                  <a:lnTo>
                    <a:pt x="3951" y="1719"/>
                  </a:lnTo>
                  <a:lnTo>
                    <a:pt x="3793" y="1561"/>
                  </a:lnTo>
                  <a:cubicBezTo>
                    <a:pt x="3732" y="1500"/>
                    <a:pt x="3651" y="1469"/>
                    <a:pt x="3570" y="1469"/>
                  </a:cubicBezTo>
                  <a:cubicBezTo>
                    <a:pt x="3490" y="1469"/>
                    <a:pt x="3409" y="1500"/>
                    <a:pt x="3347" y="1561"/>
                  </a:cubicBezTo>
                  <a:lnTo>
                    <a:pt x="2977" y="1938"/>
                  </a:lnTo>
                  <a:cubicBezTo>
                    <a:pt x="2905" y="2004"/>
                    <a:pt x="2891" y="2114"/>
                    <a:pt x="2944" y="2199"/>
                  </a:cubicBezTo>
                  <a:cubicBezTo>
                    <a:pt x="3238" y="2698"/>
                    <a:pt x="3161" y="3330"/>
                    <a:pt x="2753" y="3739"/>
                  </a:cubicBezTo>
                  <a:cubicBezTo>
                    <a:pt x="2506" y="3984"/>
                    <a:pt x="2183" y="4106"/>
                    <a:pt x="1860" y="4106"/>
                  </a:cubicBezTo>
                  <a:cubicBezTo>
                    <a:pt x="1536" y="4106"/>
                    <a:pt x="1213" y="3984"/>
                    <a:pt x="965" y="3739"/>
                  </a:cubicBezTo>
                  <a:cubicBezTo>
                    <a:pt x="476" y="3244"/>
                    <a:pt x="476" y="2445"/>
                    <a:pt x="965" y="1952"/>
                  </a:cubicBezTo>
                  <a:cubicBezTo>
                    <a:pt x="1211" y="1708"/>
                    <a:pt x="1531" y="1581"/>
                    <a:pt x="1856" y="1581"/>
                  </a:cubicBezTo>
                  <a:cubicBezTo>
                    <a:pt x="2059" y="1581"/>
                    <a:pt x="2263" y="1630"/>
                    <a:pt x="2453" y="1733"/>
                  </a:cubicBezTo>
                  <a:cubicBezTo>
                    <a:pt x="2501" y="1757"/>
                    <a:pt x="2552" y="1769"/>
                    <a:pt x="2602" y="1769"/>
                  </a:cubicBezTo>
                  <a:cubicBezTo>
                    <a:pt x="2683" y="1769"/>
                    <a:pt x="2762" y="1737"/>
                    <a:pt x="2824" y="1675"/>
                  </a:cubicBezTo>
                  <a:lnTo>
                    <a:pt x="3143" y="1357"/>
                  </a:lnTo>
                  <a:cubicBezTo>
                    <a:pt x="3266" y="1234"/>
                    <a:pt x="3266" y="1034"/>
                    <a:pt x="3143" y="911"/>
                  </a:cubicBezTo>
                  <a:lnTo>
                    <a:pt x="2986" y="754"/>
                  </a:lnTo>
                  <a:lnTo>
                    <a:pt x="3190" y="550"/>
                  </a:lnTo>
                  <a:lnTo>
                    <a:pt x="3347" y="706"/>
                  </a:lnTo>
                  <a:cubicBezTo>
                    <a:pt x="3409" y="768"/>
                    <a:pt x="3490" y="799"/>
                    <a:pt x="3570" y="799"/>
                  </a:cubicBezTo>
                  <a:cubicBezTo>
                    <a:pt x="3651" y="799"/>
                    <a:pt x="3732" y="768"/>
                    <a:pt x="3793" y="706"/>
                  </a:cubicBezTo>
                  <a:lnTo>
                    <a:pt x="4022" y="478"/>
                  </a:lnTo>
                  <a:close/>
                  <a:moveTo>
                    <a:pt x="4024" y="1"/>
                  </a:moveTo>
                  <a:cubicBezTo>
                    <a:pt x="3943" y="1"/>
                    <a:pt x="3861" y="32"/>
                    <a:pt x="3799" y="93"/>
                  </a:cubicBezTo>
                  <a:lnTo>
                    <a:pt x="3571" y="321"/>
                  </a:lnTo>
                  <a:lnTo>
                    <a:pt x="3413" y="164"/>
                  </a:lnTo>
                  <a:cubicBezTo>
                    <a:pt x="3352" y="102"/>
                    <a:pt x="3271" y="72"/>
                    <a:pt x="3190" y="72"/>
                  </a:cubicBezTo>
                  <a:cubicBezTo>
                    <a:pt x="3109" y="72"/>
                    <a:pt x="3028" y="102"/>
                    <a:pt x="2966" y="164"/>
                  </a:cubicBezTo>
                  <a:lnTo>
                    <a:pt x="2601" y="530"/>
                  </a:lnTo>
                  <a:cubicBezTo>
                    <a:pt x="2477" y="655"/>
                    <a:pt x="2477" y="854"/>
                    <a:pt x="2601" y="977"/>
                  </a:cubicBezTo>
                  <a:lnTo>
                    <a:pt x="2758" y="1134"/>
                  </a:lnTo>
                  <a:lnTo>
                    <a:pt x="2577" y="1315"/>
                  </a:lnTo>
                  <a:cubicBezTo>
                    <a:pt x="2346" y="1206"/>
                    <a:pt x="2100" y="1152"/>
                    <a:pt x="1855" y="1152"/>
                  </a:cubicBezTo>
                  <a:cubicBezTo>
                    <a:pt x="1418" y="1152"/>
                    <a:pt x="987" y="1322"/>
                    <a:pt x="662" y="1647"/>
                  </a:cubicBezTo>
                  <a:cubicBezTo>
                    <a:pt x="0" y="2309"/>
                    <a:pt x="0" y="3382"/>
                    <a:pt x="662" y="4043"/>
                  </a:cubicBezTo>
                  <a:cubicBezTo>
                    <a:pt x="992" y="4373"/>
                    <a:pt x="1426" y="4539"/>
                    <a:pt x="1859" y="4539"/>
                  </a:cubicBezTo>
                  <a:cubicBezTo>
                    <a:pt x="2293" y="4539"/>
                    <a:pt x="2727" y="4373"/>
                    <a:pt x="3058" y="4043"/>
                  </a:cubicBezTo>
                  <a:cubicBezTo>
                    <a:pt x="3565" y="3535"/>
                    <a:pt x="3690" y="2769"/>
                    <a:pt x="3390" y="2127"/>
                  </a:cubicBezTo>
                  <a:lnTo>
                    <a:pt x="3571" y="1947"/>
                  </a:lnTo>
                  <a:lnTo>
                    <a:pt x="3727" y="2103"/>
                  </a:lnTo>
                  <a:cubicBezTo>
                    <a:pt x="3789" y="2165"/>
                    <a:pt x="3870" y="2197"/>
                    <a:pt x="3950" y="2197"/>
                  </a:cubicBezTo>
                  <a:cubicBezTo>
                    <a:pt x="4031" y="2197"/>
                    <a:pt x="4112" y="2165"/>
                    <a:pt x="4174" y="2103"/>
                  </a:cubicBezTo>
                  <a:lnTo>
                    <a:pt x="4541" y="1738"/>
                  </a:lnTo>
                  <a:cubicBezTo>
                    <a:pt x="4664" y="1614"/>
                    <a:pt x="4664" y="1414"/>
                    <a:pt x="4541" y="1291"/>
                  </a:cubicBezTo>
                  <a:lnTo>
                    <a:pt x="4383" y="1134"/>
                  </a:lnTo>
                  <a:lnTo>
                    <a:pt x="4616" y="905"/>
                  </a:lnTo>
                  <a:cubicBezTo>
                    <a:pt x="4740" y="782"/>
                    <a:pt x="4740" y="583"/>
                    <a:pt x="4616" y="459"/>
                  </a:cubicBezTo>
                  <a:lnTo>
                    <a:pt x="4245" y="93"/>
                  </a:lnTo>
                  <a:cubicBezTo>
                    <a:pt x="4186" y="32"/>
                    <a:pt x="4105" y="1"/>
                    <a:pt x="4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16" name="Google Shape;6216;p61"/>
            <p:cNvSpPr/>
            <p:nvPr/>
          </p:nvSpPr>
          <p:spPr>
            <a:xfrm>
              <a:off x="6076563" y="2268600"/>
              <a:ext cx="53500" cy="48675"/>
            </a:xfrm>
            <a:custGeom>
              <a:avLst/>
              <a:gdLst/>
              <a:ahLst/>
              <a:cxnLst/>
              <a:rect l="l" t="t" r="r" b="b"/>
              <a:pathLst>
                <a:path w="2140" h="1947" extrusionOk="0">
                  <a:moveTo>
                    <a:pt x="1063" y="432"/>
                  </a:moveTo>
                  <a:cubicBezTo>
                    <a:pt x="1202" y="432"/>
                    <a:pt x="1349" y="488"/>
                    <a:pt x="1479" y="616"/>
                  </a:cubicBezTo>
                  <a:cubicBezTo>
                    <a:pt x="1664" y="829"/>
                    <a:pt x="1655" y="1153"/>
                    <a:pt x="1455" y="1357"/>
                  </a:cubicBezTo>
                  <a:cubicBezTo>
                    <a:pt x="1345" y="1466"/>
                    <a:pt x="1210" y="1514"/>
                    <a:pt x="1078" y="1514"/>
                  </a:cubicBezTo>
                  <a:cubicBezTo>
                    <a:pt x="798" y="1514"/>
                    <a:pt x="529" y="1298"/>
                    <a:pt x="529" y="972"/>
                  </a:cubicBezTo>
                  <a:cubicBezTo>
                    <a:pt x="529" y="662"/>
                    <a:pt x="779" y="432"/>
                    <a:pt x="1063" y="432"/>
                  </a:cubicBezTo>
                  <a:close/>
                  <a:moveTo>
                    <a:pt x="1069" y="0"/>
                  </a:moveTo>
                  <a:cubicBezTo>
                    <a:pt x="822" y="0"/>
                    <a:pt x="574" y="93"/>
                    <a:pt x="381" y="283"/>
                  </a:cubicBezTo>
                  <a:cubicBezTo>
                    <a:pt x="1" y="664"/>
                    <a:pt x="1" y="1281"/>
                    <a:pt x="381" y="1662"/>
                  </a:cubicBezTo>
                  <a:cubicBezTo>
                    <a:pt x="571" y="1852"/>
                    <a:pt x="821" y="1947"/>
                    <a:pt x="1070" y="1947"/>
                  </a:cubicBezTo>
                  <a:cubicBezTo>
                    <a:pt x="1320" y="1947"/>
                    <a:pt x="1569" y="1852"/>
                    <a:pt x="1760" y="1662"/>
                  </a:cubicBezTo>
                  <a:cubicBezTo>
                    <a:pt x="2120" y="1296"/>
                    <a:pt x="2140" y="711"/>
                    <a:pt x="1797" y="326"/>
                  </a:cubicBezTo>
                  <a:cubicBezTo>
                    <a:pt x="1608" y="112"/>
                    <a:pt x="1340" y="0"/>
                    <a:pt x="1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17" name="Google Shape;6217;p61"/>
          <p:cNvGrpSpPr/>
          <p:nvPr/>
        </p:nvGrpSpPr>
        <p:grpSpPr>
          <a:xfrm>
            <a:off x="5314788" y="2231875"/>
            <a:ext cx="368375" cy="213950"/>
            <a:chOff x="5314788" y="2231875"/>
            <a:chExt cx="368375" cy="213950"/>
          </a:xfrm>
        </p:grpSpPr>
        <p:sp>
          <p:nvSpPr>
            <p:cNvPr id="6218" name="Google Shape;6218;p61"/>
            <p:cNvSpPr/>
            <p:nvPr/>
          </p:nvSpPr>
          <p:spPr>
            <a:xfrm>
              <a:off x="5378938" y="2258400"/>
              <a:ext cx="55275" cy="46800"/>
            </a:xfrm>
            <a:custGeom>
              <a:avLst/>
              <a:gdLst/>
              <a:ahLst/>
              <a:cxnLst/>
              <a:rect l="l" t="t" r="r" b="b"/>
              <a:pathLst>
                <a:path w="2211" h="1872" extrusionOk="0">
                  <a:moveTo>
                    <a:pt x="234" y="1"/>
                  </a:moveTo>
                  <a:cubicBezTo>
                    <a:pt x="129" y="1"/>
                    <a:pt x="9" y="56"/>
                    <a:pt x="1" y="135"/>
                  </a:cubicBezTo>
                  <a:cubicBezTo>
                    <a:pt x="1" y="144"/>
                    <a:pt x="5" y="159"/>
                    <a:pt x="5" y="164"/>
                  </a:cubicBezTo>
                  <a:lnTo>
                    <a:pt x="376" y="1671"/>
                  </a:lnTo>
                  <a:cubicBezTo>
                    <a:pt x="397" y="1766"/>
                    <a:pt x="526" y="1817"/>
                    <a:pt x="647" y="1817"/>
                  </a:cubicBezTo>
                  <a:cubicBezTo>
                    <a:pt x="748" y="1817"/>
                    <a:pt x="844" y="1782"/>
                    <a:pt x="866" y="1708"/>
                  </a:cubicBezTo>
                  <a:lnTo>
                    <a:pt x="1032" y="1147"/>
                  </a:lnTo>
                  <a:lnTo>
                    <a:pt x="1118" y="1728"/>
                  </a:lnTo>
                  <a:cubicBezTo>
                    <a:pt x="1131" y="1818"/>
                    <a:pt x="1261" y="1871"/>
                    <a:pt x="1385" y="1871"/>
                  </a:cubicBezTo>
                  <a:cubicBezTo>
                    <a:pt x="1482" y="1871"/>
                    <a:pt x="1575" y="1838"/>
                    <a:pt x="1607" y="1765"/>
                  </a:cubicBezTo>
                  <a:lnTo>
                    <a:pt x="2197" y="330"/>
                  </a:lnTo>
                  <a:cubicBezTo>
                    <a:pt x="2201" y="325"/>
                    <a:pt x="2206" y="311"/>
                    <a:pt x="2206" y="302"/>
                  </a:cubicBezTo>
                  <a:cubicBezTo>
                    <a:pt x="2210" y="216"/>
                    <a:pt x="2083" y="140"/>
                    <a:pt x="1973" y="131"/>
                  </a:cubicBezTo>
                  <a:cubicBezTo>
                    <a:pt x="1967" y="130"/>
                    <a:pt x="1960" y="130"/>
                    <a:pt x="1954" y="130"/>
                  </a:cubicBezTo>
                  <a:cubicBezTo>
                    <a:pt x="1905" y="130"/>
                    <a:pt x="1862" y="150"/>
                    <a:pt x="1849" y="192"/>
                  </a:cubicBezTo>
                  <a:lnTo>
                    <a:pt x="1388" y="1399"/>
                  </a:lnTo>
                  <a:lnTo>
                    <a:pt x="1260" y="572"/>
                  </a:lnTo>
                  <a:cubicBezTo>
                    <a:pt x="1250" y="506"/>
                    <a:pt x="1170" y="467"/>
                    <a:pt x="1085" y="458"/>
                  </a:cubicBezTo>
                  <a:cubicBezTo>
                    <a:pt x="1079" y="458"/>
                    <a:pt x="1073" y="458"/>
                    <a:pt x="1068" y="458"/>
                  </a:cubicBezTo>
                  <a:cubicBezTo>
                    <a:pt x="992" y="458"/>
                    <a:pt x="917" y="486"/>
                    <a:pt x="899" y="544"/>
                  </a:cubicBezTo>
                  <a:lnTo>
                    <a:pt x="647" y="1347"/>
                  </a:lnTo>
                  <a:lnTo>
                    <a:pt x="372" y="83"/>
                  </a:lnTo>
                  <a:cubicBezTo>
                    <a:pt x="361" y="30"/>
                    <a:pt x="315" y="6"/>
                    <a:pt x="258" y="2"/>
                  </a:cubicBezTo>
                  <a:cubicBezTo>
                    <a:pt x="250" y="1"/>
                    <a:pt x="242"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19" name="Google Shape;6219;p61"/>
            <p:cNvSpPr/>
            <p:nvPr/>
          </p:nvSpPr>
          <p:spPr>
            <a:xfrm>
              <a:off x="5433713" y="2262450"/>
              <a:ext cx="31050" cy="44625"/>
            </a:xfrm>
            <a:custGeom>
              <a:avLst/>
              <a:gdLst/>
              <a:ahLst/>
              <a:cxnLst/>
              <a:rect l="l" t="t" r="r" b="b"/>
              <a:pathLst>
                <a:path w="1242" h="1785" extrusionOk="0">
                  <a:moveTo>
                    <a:pt x="631" y="329"/>
                  </a:moveTo>
                  <a:cubicBezTo>
                    <a:pt x="634" y="329"/>
                    <a:pt x="638" y="329"/>
                    <a:pt x="642" y="329"/>
                  </a:cubicBezTo>
                  <a:cubicBezTo>
                    <a:pt x="776" y="334"/>
                    <a:pt x="856" y="415"/>
                    <a:pt x="851" y="581"/>
                  </a:cubicBezTo>
                  <a:lnTo>
                    <a:pt x="827" y="1218"/>
                  </a:lnTo>
                  <a:cubicBezTo>
                    <a:pt x="818" y="1375"/>
                    <a:pt x="745" y="1452"/>
                    <a:pt x="621" y="1452"/>
                  </a:cubicBezTo>
                  <a:cubicBezTo>
                    <a:pt x="614" y="1452"/>
                    <a:pt x="606" y="1452"/>
                    <a:pt x="599" y="1452"/>
                  </a:cubicBezTo>
                  <a:cubicBezTo>
                    <a:pt x="467" y="1446"/>
                    <a:pt x="386" y="1371"/>
                    <a:pt x="395" y="1204"/>
                  </a:cubicBezTo>
                  <a:lnTo>
                    <a:pt x="419" y="562"/>
                  </a:lnTo>
                  <a:cubicBezTo>
                    <a:pt x="423" y="401"/>
                    <a:pt x="504" y="329"/>
                    <a:pt x="631" y="329"/>
                  </a:cubicBezTo>
                  <a:close/>
                  <a:moveTo>
                    <a:pt x="611" y="1"/>
                  </a:moveTo>
                  <a:cubicBezTo>
                    <a:pt x="296" y="1"/>
                    <a:pt x="57" y="153"/>
                    <a:pt x="43" y="548"/>
                  </a:cubicBezTo>
                  <a:lnTo>
                    <a:pt x="19" y="1189"/>
                  </a:lnTo>
                  <a:cubicBezTo>
                    <a:pt x="0" y="1603"/>
                    <a:pt x="252" y="1770"/>
                    <a:pt x="585" y="1784"/>
                  </a:cubicBezTo>
                  <a:cubicBezTo>
                    <a:pt x="596" y="1784"/>
                    <a:pt x="608" y="1784"/>
                    <a:pt x="619" y="1784"/>
                  </a:cubicBezTo>
                  <a:cubicBezTo>
                    <a:pt x="940" y="1784"/>
                    <a:pt x="1189" y="1637"/>
                    <a:pt x="1204" y="1233"/>
                  </a:cubicBezTo>
                  <a:lnTo>
                    <a:pt x="1226" y="596"/>
                  </a:lnTo>
                  <a:cubicBezTo>
                    <a:pt x="1241" y="177"/>
                    <a:pt x="989" y="15"/>
                    <a:pt x="656" y="2"/>
                  </a:cubicBezTo>
                  <a:cubicBezTo>
                    <a:pt x="641" y="1"/>
                    <a:pt x="626" y="1"/>
                    <a:pt x="6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20" name="Google Shape;6220;p61"/>
            <p:cNvSpPr/>
            <p:nvPr/>
          </p:nvSpPr>
          <p:spPr>
            <a:xfrm>
              <a:off x="5469013" y="2263200"/>
              <a:ext cx="36875" cy="44450"/>
            </a:xfrm>
            <a:custGeom>
              <a:avLst/>
              <a:gdLst/>
              <a:ahLst/>
              <a:cxnLst/>
              <a:rect l="l" t="t" r="r" b="b"/>
              <a:pathLst>
                <a:path w="1475" h="1778" extrusionOk="0">
                  <a:moveTo>
                    <a:pt x="200" y="0"/>
                  </a:moveTo>
                  <a:cubicBezTo>
                    <a:pt x="105" y="0"/>
                    <a:pt x="14" y="53"/>
                    <a:pt x="9" y="190"/>
                  </a:cubicBezTo>
                  <a:lnTo>
                    <a:pt x="0" y="1650"/>
                  </a:lnTo>
                  <a:cubicBezTo>
                    <a:pt x="0" y="1730"/>
                    <a:pt x="95" y="1768"/>
                    <a:pt x="185" y="1768"/>
                  </a:cubicBezTo>
                  <a:cubicBezTo>
                    <a:pt x="281" y="1768"/>
                    <a:pt x="376" y="1730"/>
                    <a:pt x="376" y="1654"/>
                  </a:cubicBezTo>
                  <a:lnTo>
                    <a:pt x="385" y="722"/>
                  </a:lnTo>
                  <a:lnTo>
                    <a:pt x="608" y="1146"/>
                  </a:lnTo>
                  <a:cubicBezTo>
                    <a:pt x="637" y="1203"/>
                    <a:pt x="685" y="1216"/>
                    <a:pt x="727" y="1216"/>
                  </a:cubicBezTo>
                  <a:cubicBezTo>
                    <a:pt x="775" y="1216"/>
                    <a:pt x="823" y="1198"/>
                    <a:pt x="856" y="1146"/>
                  </a:cubicBezTo>
                  <a:lnTo>
                    <a:pt x="1089" y="751"/>
                  </a:lnTo>
                  <a:lnTo>
                    <a:pt x="1084" y="1659"/>
                  </a:lnTo>
                  <a:cubicBezTo>
                    <a:pt x="1084" y="1735"/>
                    <a:pt x="1174" y="1777"/>
                    <a:pt x="1269" y="1777"/>
                  </a:cubicBezTo>
                  <a:cubicBezTo>
                    <a:pt x="1365" y="1777"/>
                    <a:pt x="1459" y="1740"/>
                    <a:pt x="1459" y="1663"/>
                  </a:cubicBezTo>
                  <a:lnTo>
                    <a:pt x="1468" y="200"/>
                  </a:lnTo>
                  <a:cubicBezTo>
                    <a:pt x="1474" y="62"/>
                    <a:pt x="1378" y="9"/>
                    <a:pt x="1284" y="9"/>
                  </a:cubicBezTo>
                  <a:cubicBezTo>
                    <a:pt x="1150" y="9"/>
                    <a:pt x="1089" y="24"/>
                    <a:pt x="989" y="195"/>
                  </a:cubicBezTo>
                  <a:lnTo>
                    <a:pt x="737" y="628"/>
                  </a:lnTo>
                  <a:lnTo>
                    <a:pt x="494" y="190"/>
                  </a:lnTo>
                  <a:cubicBezTo>
                    <a:pt x="395" y="18"/>
                    <a:pt x="338"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21" name="Google Shape;6221;p61"/>
            <p:cNvSpPr/>
            <p:nvPr/>
          </p:nvSpPr>
          <p:spPr>
            <a:xfrm>
              <a:off x="5510838" y="2262825"/>
              <a:ext cx="29275" cy="44600"/>
            </a:xfrm>
            <a:custGeom>
              <a:avLst/>
              <a:gdLst/>
              <a:ahLst/>
              <a:cxnLst/>
              <a:rect l="l" t="t" r="r" b="b"/>
              <a:pathLst>
                <a:path w="1171" h="1784" extrusionOk="0">
                  <a:moveTo>
                    <a:pt x="1022" y="0"/>
                  </a:moveTo>
                  <a:lnTo>
                    <a:pt x="162" y="20"/>
                  </a:lnTo>
                  <a:cubicBezTo>
                    <a:pt x="81" y="20"/>
                    <a:pt x="1" y="62"/>
                    <a:pt x="1" y="138"/>
                  </a:cubicBezTo>
                  <a:lnTo>
                    <a:pt x="34" y="1674"/>
                  </a:lnTo>
                  <a:cubicBezTo>
                    <a:pt x="34" y="1746"/>
                    <a:pt x="110" y="1784"/>
                    <a:pt x="187" y="1784"/>
                  </a:cubicBezTo>
                  <a:cubicBezTo>
                    <a:pt x="192" y="1784"/>
                    <a:pt x="196" y="1784"/>
                    <a:pt x="200" y="1783"/>
                  </a:cubicBezTo>
                  <a:lnTo>
                    <a:pt x="1061" y="1769"/>
                  </a:lnTo>
                  <a:cubicBezTo>
                    <a:pt x="1142" y="1764"/>
                    <a:pt x="1170" y="1678"/>
                    <a:pt x="1170" y="1602"/>
                  </a:cubicBezTo>
                  <a:cubicBezTo>
                    <a:pt x="1170" y="1512"/>
                    <a:pt x="1127" y="1437"/>
                    <a:pt x="1056" y="1437"/>
                  </a:cubicBezTo>
                  <a:lnTo>
                    <a:pt x="405" y="1450"/>
                  </a:lnTo>
                  <a:lnTo>
                    <a:pt x="394" y="1042"/>
                  </a:lnTo>
                  <a:lnTo>
                    <a:pt x="761" y="1032"/>
                  </a:lnTo>
                  <a:cubicBezTo>
                    <a:pt x="837" y="1032"/>
                    <a:pt x="870" y="952"/>
                    <a:pt x="870" y="889"/>
                  </a:cubicBezTo>
                  <a:cubicBezTo>
                    <a:pt x="870" y="809"/>
                    <a:pt x="828" y="742"/>
                    <a:pt x="751" y="742"/>
                  </a:cubicBezTo>
                  <a:lnTo>
                    <a:pt x="390" y="752"/>
                  </a:lnTo>
                  <a:lnTo>
                    <a:pt x="381" y="343"/>
                  </a:lnTo>
                  <a:lnTo>
                    <a:pt x="1032" y="329"/>
                  </a:lnTo>
                  <a:cubicBezTo>
                    <a:pt x="1103" y="329"/>
                    <a:pt x="1142" y="248"/>
                    <a:pt x="1142" y="158"/>
                  </a:cubicBezTo>
                  <a:cubicBezTo>
                    <a:pt x="1136" y="81"/>
                    <a:pt x="1103" y="0"/>
                    <a:pt x="10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22" name="Google Shape;6222;p61"/>
            <p:cNvSpPr/>
            <p:nvPr/>
          </p:nvSpPr>
          <p:spPr>
            <a:xfrm>
              <a:off x="5541838" y="2261400"/>
              <a:ext cx="32950" cy="45200"/>
            </a:xfrm>
            <a:custGeom>
              <a:avLst/>
              <a:gdLst/>
              <a:ahLst/>
              <a:cxnLst/>
              <a:rect l="l" t="t" r="r" b="b"/>
              <a:pathLst>
                <a:path w="1318" h="1808" extrusionOk="0">
                  <a:moveTo>
                    <a:pt x="1064" y="0"/>
                  </a:moveTo>
                  <a:cubicBezTo>
                    <a:pt x="964" y="0"/>
                    <a:pt x="861" y="44"/>
                    <a:pt x="865" y="125"/>
                  </a:cubicBezTo>
                  <a:lnTo>
                    <a:pt x="904" y="946"/>
                  </a:lnTo>
                  <a:lnTo>
                    <a:pt x="476" y="219"/>
                  </a:lnTo>
                  <a:cubicBezTo>
                    <a:pt x="392" y="72"/>
                    <a:pt x="342" y="41"/>
                    <a:pt x="249" y="41"/>
                  </a:cubicBezTo>
                  <a:cubicBezTo>
                    <a:pt x="232" y="41"/>
                    <a:pt x="212" y="42"/>
                    <a:pt x="191" y="44"/>
                  </a:cubicBezTo>
                  <a:cubicBezTo>
                    <a:pt x="95" y="48"/>
                    <a:pt x="1" y="86"/>
                    <a:pt x="5" y="167"/>
                  </a:cubicBezTo>
                  <a:lnTo>
                    <a:pt x="82" y="1702"/>
                  </a:lnTo>
                  <a:cubicBezTo>
                    <a:pt x="84" y="1774"/>
                    <a:pt x="169" y="1807"/>
                    <a:pt x="257" y="1807"/>
                  </a:cubicBezTo>
                  <a:cubicBezTo>
                    <a:pt x="357" y="1807"/>
                    <a:pt x="462" y="1764"/>
                    <a:pt x="457" y="1683"/>
                  </a:cubicBezTo>
                  <a:lnTo>
                    <a:pt x="419" y="860"/>
                  </a:lnTo>
                  <a:lnTo>
                    <a:pt x="918" y="1674"/>
                  </a:lnTo>
                  <a:cubicBezTo>
                    <a:pt x="961" y="1746"/>
                    <a:pt x="1030" y="1765"/>
                    <a:pt x="1105" y="1765"/>
                  </a:cubicBezTo>
                  <a:cubicBezTo>
                    <a:pt x="1114" y="1765"/>
                    <a:pt x="1123" y="1764"/>
                    <a:pt x="1132" y="1764"/>
                  </a:cubicBezTo>
                  <a:cubicBezTo>
                    <a:pt x="1227" y="1759"/>
                    <a:pt x="1317" y="1716"/>
                    <a:pt x="1313" y="1641"/>
                  </a:cubicBezTo>
                  <a:lnTo>
                    <a:pt x="1242" y="105"/>
                  </a:lnTo>
                  <a:cubicBezTo>
                    <a:pt x="1237" y="34"/>
                    <a:pt x="1152" y="0"/>
                    <a:pt x="10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23" name="Google Shape;6223;p61"/>
            <p:cNvSpPr/>
            <p:nvPr/>
          </p:nvSpPr>
          <p:spPr>
            <a:xfrm>
              <a:off x="5576288" y="2259950"/>
              <a:ext cx="9550" cy="15400"/>
            </a:xfrm>
            <a:custGeom>
              <a:avLst/>
              <a:gdLst/>
              <a:ahLst/>
              <a:cxnLst/>
              <a:rect l="l" t="t" r="r" b="b"/>
              <a:pathLst>
                <a:path w="382" h="616" extrusionOk="0">
                  <a:moveTo>
                    <a:pt x="197" y="1"/>
                  </a:moveTo>
                  <a:cubicBezTo>
                    <a:pt x="192" y="1"/>
                    <a:pt x="187" y="1"/>
                    <a:pt x="182" y="1"/>
                  </a:cubicBezTo>
                  <a:cubicBezTo>
                    <a:pt x="77" y="6"/>
                    <a:pt x="1" y="97"/>
                    <a:pt x="11" y="196"/>
                  </a:cubicBezTo>
                  <a:cubicBezTo>
                    <a:pt x="16" y="268"/>
                    <a:pt x="58" y="325"/>
                    <a:pt x="115" y="358"/>
                  </a:cubicBezTo>
                  <a:cubicBezTo>
                    <a:pt x="68" y="491"/>
                    <a:pt x="58" y="501"/>
                    <a:pt x="58" y="529"/>
                  </a:cubicBezTo>
                  <a:cubicBezTo>
                    <a:pt x="61" y="581"/>
                    <a:pt x="122" y="615"/>
                    <a:pt x="176" y="615"/>
                  </a:cubicBezTo>
                  <a:cubicBezTo>
                    <a:pt x="211" y="615"/>
                    <a:pt x="244" y="601"/>
                    <a:pt x="257" y="567"/>
                  </a:cubicBezTo>
                  <a:cubicBezTo>
                    <a:pt x="377" y="225"/>
                    <a:pt x="382" y="201"/>
                    <a:pt x="377" y="172"/>
                  </a:cubicBezTo>
                  <a:cubicBezTo>
                    <a:pt x="372" y="78"/>
                    <a:pt x="291"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24" name="Google Shape;6224;p61"/>
            <p:cNvSpPr/>
            <p:nvPr/>
          </p:nvSpPr>
          <p:spPr>
            <a:xfrm>
              <a:off x="5587838" y="2258325"/>
              <a:ext cx="31750" cy="45375"/>
            </a:xfrm>
            <a:custGeom>
              <a:avLst/>
              <a:gdLst/>
              <a:ahLst/>
              <a:cxnLst/>
              <a:rect l="l" t="t" r="r" b="b"/>
              <a:pathLst>
                <a:path w="1270" h="1815" extrusionOk="0">
                  <a:moveTo>
                    <a:pt x="714" y="1"/>
                  </a:moveTo>
                  <a:cubicBezTo>
                    <a:pt x="671" y="1"/>
                    <a:pt x="632" y="3"/>
                    <a:pt x="604" y="5"/>
                  </a:cubicBezTo>
                  <a:cubicBezTo>
                    <a:pt x="300" y="33"/>
                    <a:pt x="1" y="195"/>
                    <a:pt x="29" y="556"/>
                  </a:cubicBezTo>
                  <a:cubicBezTo>
                    <a:pt x="81" y="1122"/>
                    <a:pt x="842" y="1003"/>
                    <a:pt x="865" y="1293"/>
                  </a:cubicBezTo>
                  <a:cubicBezTo>
                    <a:pt x="875" y="1411"/>
                    <a:pt x="756" y="1464"/>
                    <a:pt x="646" y="1474"/>
                  </a:cubicBezTo>
                  <a:cubicBezTo>
                    <a:pt x="635" y="1475"/>
                    <a:pt x="624" y="1475"/>
                    <a:pt x="613" y="1475"/>
                  </a:cubicBezTo>
                  <a:cubicBezTo>
                    <a:pt x="420" y="1475"/>
                    <a:pt x="332" y="1331"/>
                    <a:pt x="229" y="1331"/>
                  </a:cubicBezTo>
                  <a:cubicBezTo>
                    <a:pt x="225" y="1331"/>
                    <a:pt x="222" y="1331"/>
                    <a:pt x="219" y="1331"/>
                  </a:cubicBezTo>
                  <a:cubicBezTo>
                    <a:pt x="129" y="1341"/>
                    <a:pt x="67" y="1468"/>
                    <a:pt x="76" y="1549"/>
                  </a:cubicBezTo>
                  <a:cubicBezTo>
                    <a:pt x="90" y="1692"/>
                    <a:pt x="317" y="1814"/>
                    <a:pt x="598" y="1814"/>
                  </a:cubicBezTo>
                  <a:cubicBezTo>
                    <a:pt x="627" y="1814"/>
                    <a:pt x="656" y="1813"/>
                    <a:pt x="685" y="1811"/>
                  </a:cubicBezTo>
                  <a:cubicBezTo>
                    <a:pt x="1032" y="1777"/>
                    <a:pt x="1269" y="1569"/>
                    <a:pt x="1236" y="1222"/>
                  </a:cubicBezTo>
                  <a:cubicBezTo>
                    <a:pt x="1184" y="618"/>
                    <a:pt x="423" y="727"/>
                    <a:pt x="405" y="490"/>
                  </a:cubicBezTo>
                  <a:cubicBezTo>
                    <a:pt x="394" y="413"/>
                    <a:pt x="462" y="338"/>
                    <a:pt x="633" y="323"/>
                  </a:cubicBezTo>
                  <a:cubicBezTo>
                    <a:pt x="651" y="321"/>
                    <a:pt x="668" y="321"/>
                    <a:pt x="683" y="321"/>
                  </a:cubicBezTo>
                  <a:cubicBezTo>
                    <a:pt x="829" y="321"/>
                    <a:pt x="886" y="385"/>
                    <a:pt x="957" y="385"/>
                  </a:cubicBezTo>
                  <a:cubicBezTo>
                    <a:pt x="961" y="385"/>
                    <a:pt x="966" y="385"/>
                    <a:pt x="970" y="385"/>
                  </a:cubicBezTo>
                  <a:cubicBezTo>
                    <a:pt x="1074" y="375"/>
                    <a:pt x="1107" y="237"/>
                    <a:pt x="1098" y="176"/>
                  </a:cubicBezTo>
                  <a:cubicBezTo>
                    <a:pt x="1088" y="27"/>
                    <a:pt x="870"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25" name="Google Shape;6225;p61"/>
            <p:cNvSpPr/>
            <p:nvPr/>
          </p:nvSpPr>
          <p:spPr>
            <a:xfrm>
              <a:off x="5449988" y="2379025"/>
              <a:ext cx="30675" cy="44500"/>
            </a:xfrm>
            <a:custGeom>
              <a:avLst/>
              <a:gdLst/>
              <a:ahLst/>
              <a:cxnLst/>
              <a:rect l="l" t="t" r="r" b="b"/>
              <a:pathLst>
                <a:path w="1227" h="1780" extrusionOk="0">
                  <a:moveTo>
                    <a:pt x="415" y="334"/>
                  </a:moveTo>
                  <a:lnTo>
                    <a:pt x="628" y="343"/>
                  </a:lnTo>
                  <a:cubicBezTo>
                    <a:pt x="761" y="343"/>
                    <a:pt x="842" y="424"/>
                    <a:pt x="838" y="591"/>
                  </a:cubicBezTo>
                  <a:lnTo>
                    <a:pt x="823" y="1214"/>
                  </a:lnTo>
                  <a:cubicBezTo>
                    <a:pt x="818" y="1375"/>
                    <a:pt x="742" y="1451"/>
                    <a:pt x="611" y="1451"/>
                  </a:cubicBezTo>
                  <a:cubicBezTo>
                    <a:pt x="607" y="1451"/>
                    <a:pt x="603" y="1451"/>
                    <a:pt x="599" y="1451"/>
                  </a:cubicBezTo>
                  <a:lnTo>
                    <a:pt x="386" y="1446"/>
                  </a:lnTo>
                  <a:lnTo>
                    <a:pt x="415" y="334"/>
                  </a:lnTo>
                  <a:close/>
                  <a:moveTo>
                    <a:pt x="210" y="1"/>
                  </a:moveTo>
                  <a:cubicBezTo>
                    <a:pt x="110" y="1"/>
                    <a:pt x="44" y="53"/>
                    <a:pt x="39" y="110"/>
                  </a:cubicBezTo>
                  <a:lnTo>
                    <a:pt x="0" y="1650"/>
                  </a:lnTo>
                  <a:cubicBezTo>
                    <a:pt x="0" y="1712"/>
                    <a:pt x="68" y="1764"/>
                    <a:pt x="162" y="1769"/>
                  </a:cubicBezTo>
                  <a:lnTo>
                    <a:pt x="590" y="1779"/>
                  </a:lnTo>
                  <a:cubicBezTo>
                    <a:pt x="600" y="1780"/>
                    <a:pt x="610" y="1780"/>
                    <a:pt x="619" y="1780"/>
                  </a:cubicBezTo>
                  <a:cubicBezTo>
                    <a:pt x="943" y="1780"/>
                    <a:pt x="1189" y="1629"/>
                    <a:pt x="1198" y="1223"/>
                  </a:cubicBezTo>
                  <a:lnTo>
                    <a:pt x="1218" y="595"/>
                  </a:lnTo>
                  <a:cubicBezTo>
                    <a:pt x="1227" y="182"/>
                    <a:pt x="970" y="20"/>
                    <a:pt x="638" y="11"/>
                  </a:cubicBezTo>
                  <a:lnTo>
                    <a:pt x="2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26" name="Google Shape;6226;p61"/>
            <p:cNvSpPr/>
            <p:nvPr/>
          </p:nvSpPr>
          <p:spPr>
            <a:xfrm>
              <a:off x="5482338" y="2379300"/>
              <a:ext cx="35075" cy="44575"/>
            </a:xfrm>
            <a:custGeom>
              <a:avLst/>
              <a:gdLst/>
              <a:ahLst/>
              <a:cxnLst/>
              <a:rect l="l" t="t" r="r" b="b"/>
              <a:pathLst>
                <a:path w="1403" h="1783" extrusionOk="0">
                  <a:moveTo>
                    <a:pt x="698" y="475"/>
                  </a:moveTo>
                  <a:lnTo>
                    <a:pt x="874" y="1122"/>
                  </a:lnTo>
                  <a:lnTo>
                    <a:pt x="523" y="1122"/>
                  </a:lnTo>
                  <a:lnTo>
                    <a:pt x="698" y="475"/>
                  </a:lnTo>
                  <a:close/>
                  <a:moveTo>
                    <a:pt x="698" y="0"/>
                  </a:moveTo>
                  <a:cubicBezTo>
                    <a:pt x="584" y="5"/>
                    <a:pt x="475" y="42"/>
                    <a:pt x="451" y="128"/>
                  </a:cubicBezTo>
                  <a:lnTo>
                    <a:pt x="5" y="1602"/>
                  </a:lnTo>
                  <a:cubicBezTo>
                    <a:pt x="0" y="1611"/>
                    <a:pt x="0" y="1626"/>
                    <a:pt x="0" y="1630"/>
                  </a:cubicBezTo>
                  <a:cubicBezTo>
                    <a:pt x="0" y="1717"/>
                    <a:pt x="128" y="1782"/>
                    <a:pt x="232" y="1782"/>
                  </a:cubicBezTo>
                  <a:cubicBezTo>
                    <a:pt x="235" y="1782"/>
                    <a:pt x="238" y="1782"/>
                    <a:pt x="242" y="1782"/>
                  </a:cubicBezTo>
                  <a:cubicBezTo>
                    <a:pt x="303" y="1782"/>
                    <a:pt x="351" y="1763"/>
                    <a:pt x="365" y="1716"/>
                  </a:cubicBezTo>
                  <a:lnTo>
                    <a:pt x="446" y="1411"/>
                  </a:lnTo>
                  <a:lnTo>
                    <a:pt x="955" y="1411"/>
                  </a:lnTo>
                  <a:lnTo>
                    <a:pt x="1040" y="1711"/>
                  </a:lnTo>
                  <a:cubicBezTo>
                    <a:pt x="1055" y="1763"/>
                    <a:pt x="1102" y="1782"/>
                    <a:pt x="1164" y="1782"/>
                  </a:cubicBezTo>
                  <a:cubicBezTo>
                    <a:pt x="1264" y="1782"/>
                    <a:pt x="1402" y="1716"/>
                    <a:pt x="1402" y="1626"/>
                  </a:cubicBezTo>
                  <a:cubicBezTo>
                    <a:pt x="1402" y="1620"/>
                    <a:pt x="1402" y="1611"/>
                    <a:pt x="1397" y="1602"/>
                  </a:cubicBezTo>
                  <a:lnTo>
                    <a:pt x="941" y="128"/>
                  </a:lnTo>
                  <a:cubicBezTo>
                    <a:pt x="917" y="42"/>
                    <a:pt x="808"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27" name="Google Shape;6227;p61"/>
            <p:cNvSpPr/>
            <p:nvPr/>
          </p:nvSpPr>
          <p:spPr>
            <a:xfrm>
              <a:off x="5512613" y="2378925"/>
              <a:ext cx="35200" cy="44525"/>
            </a:xfrm>
            <a:custGeom>
              <a:avLst/>
              <a:gdLst/>
              <a:ahLst/>
              <a:cxnLst/>
              <a:rect l="l" t="t" r="r" b="b"/>
              <a:pathLst>
                <a:path w="1408" h="1781" extrusionOk="0">
                  <a:moveTo>
                    <a:pt x="1146" y="0"/>
                  </a:moveTo>
                  <a:cubicBezTo>
                    <a:pt x="1084" y="5"/>
                    <a:pt x="1060" y="29"/>
                    <a:pt x="1042" y="77"/>
                  </a:cubicBezTo>
                  <a:lnTo>
                    <a:pt x="718" y="704"/>
                  </a:lnTo>
                  <a:lnTo>
                    <a:pt x="367" y="90"/>
                  </a:lnTo>
                  <a:cubicBezTo>
                    <a:pt x="338" y="48"/>
                    <a:pt x="314" y="24"/>
                    <a:pt x="253" y="24"/>
                  </a:cubicBezTo>
                  <a:cubicBezTo>
                    <a:pt x="152" y="29"/>
                    <a:pt x="1" y="95"/>
                    <a:pt x="1" y="186"/>
                  </a:cubicBezTo>
                  <a:cubicBezTo>
                    <a:pt x="1" y="195"/>
                    <a:pt x="5" y="205"/>
                    <a:pt x="10" y="215"/>
                  </a:cubicBezTo>
                  <a:lnTo>
                    <a:pt x="529" y="1027"/>
                  </a:lnTo>
                  <a:cubicBezTo>
                    <a:pt x="538" y="1036"/>
                    <a:pt x="542" y="1046"/>
                    <a:pt x="542" y="1060"/>
                  </a:cubicBezTo>
                  <a:lnTo>
                    <a:pt x="557" y="1669"/>
                  </a:lnTo>
                  <a:cubicBezTo>
                    <a:pt x="559" y="1744"/>
                    <a:pt x="647" y="1780"/>
                    <a:pt x="737" y="1780"/>
                  </a:cubicBezTo>
                  <a:cubicBezTo>
                    <a:pt x="835" y="1780"/>
                    <a:pt x="935" y="1738"/>
                    <a:pt x="933" y="1659"/>
                  </a:cubicBezTo>
                  <a:lnTo>
                    <a:pt x="918" y="1051"/>
                  </a:lnTo>
                  <a:cubicBezTo>
                    <a:pt x="918" y="1036"/>
                    <a:pt x="922" y="1027"/>
                    <a:pt x="928" y="1018"/>
                  </a:cubicBezTo>
                  <a:lnTo>
                    <a:pt x="1403" y="176"/>
                  </a:lnTo>
                  <a:cubicBezTo>
                    <a:pt x="1407" y="167"/>
                    <a:pt x="1407" y="158"/>
                    <a:pt x="1407" y="147"/>
                  </a:cubicBezTo>
                  <a:cubicBezTo>
                    <a:pt x="1403" y="62"/>
                    <a:pt x="1251" y="0"/>
                    <a:pt x="1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28" name="Google Shape;6228;p61"/>
            <p:cNvSpPr/>
            <p:nvPr/>
          </p:nvSpPr>
          <p:spPr>
            <a:xfrm>
              <a:off x="5314788" y="2231875"/>
              <a:ext cx="368375" cy="98025"/>
            </a:xfrm>
            <a:custGeom>
              <a:avLst/>
              <a:gdLst/>
              <a:ahLst/>
              <a:cxnLst/>
              <a:rect l="l" t="t" r="r" b="b"/>
              <a:pathLst>
                <a:path w="14735" h="3921" extrusionOk="0">
                  <a:moveTo>
                    <a:pt x="1650" y="0"/>
                  </a:moveTo>
                  <a:cubicBezTo>
                    <a:pt x="1499" y="0"/>
                    <a:pt x="1349" y="76"/>
                    <a:pt x="1260" y="216"/>
                  </a:cubicBezTo>
                  <a:cubicBezTo>
                    <a:pt x="917" y="170"/>
                    <a:pt x="584" y="117"/>
                    <a:pt x="266" y="65"/>
                  </a:cubicBezTo>
                  <a:cubicBezTo>
                    <a:pt x="252" y="62"/>
                    <a:pt x="238" y="60"/>
                    <a:pt x="224" y="60"/>
                  </a:cubicBezTo>
                  <a:cubicBezTo>
                    <a:pt x="123" y="60"/>
                    <a:pt x="36" y="136"/>
                    <a:pt x="18" y="240"/>
                  </a:cubicBezTo>
                  <a:cubicBezTo>
                    <a:pt x="0" y="354"/>
                    <a:pt x="75" y="468"/>
                    <a:pt x="194" y="488"/>
                  </a:cubicBezTo>
                  <a:cubicBezTo>
                    <a:pt x="514" y="540"/>
                    <a:pt x="845" y="593"/>
                    <a:pt x="1188" y="640"/>
                  </a:cubicBezTo>
                  <a:lnTo>
                    <a:pt x="1188" y="3131"/>
                  </a:lnTo>
                  <a:cubicBezTo>
                    <a:pt x="1188" y="3359"/>
                    <a:pt x="1359" y="3553"/>
                    <a:pt x="1592" y="3581"/>
                  </a:cubicBezTo>
                  <a:cubicBezTo>
                    <a:pt x="3377" y="3807"/>
                    <a:pt x="5370" y="3920"/>
                    <a:pt x="7364" y="3920"/>
                  </a:cubicBezTo>
                  <a:cubicBezTo>
                    <a:pt x="9357" y="3920"/>
                    <a:pt x="11352" y="3807"/>
                    <a:pt x="13142" y="3581"/>
                  </a:cubicBezTo>
                  <a:cubicBezTo>
                    <a:pt x="13370" y="3553"/>
                    <a:pt x="13541" y="3359"/>
                    <a:pt x="13541" y="3131"/>
                  </a:cubicBezTo>
                  <a:lnTo>
                    <a:pt x="13541" y="2436"/>
                  </a:lnTo>
                  <a:cubicBezTo>
                    <a:pt x="13541" y="2318"/>
                    <a:pt x="13446" y="2223"/>
                    <a:pt x="13328" y="2223"/>
                  </a:cubicBezTo>
                  <a:cubicBezTo>
                    <a:pt x="13209" y="2223"/>
                    <a:pt x="13108" y="2318"/>
                    <a:pt x="13108" y="2436"/>
                  </a:cubicBezTo>
                  <a:lnTo>
                    <a:pt x="13108" y="3131"/>
                  </a:lnTo>
                  <a:cubicBezTo>
                    <a:pt x="13108" y="3145"/>
                    <a:pt x="13099" y="3154"/>
                    <a:pt x="13085" y="3159"/>
                  </a:cubicBezTo>
                  <a:cubicBezTo>
                    <a:pt x="11319" y="3380"/>
                    <a:pt x="9344" y="3490"/>
                    <a:pt x="7368" y="3490"/>
                  </a:cubicBezTo>
                  <a:cubicBezTo>
                    <a:pt x="5392" y="3490"/>
                    <a:pt x="3414" y="3380"/>
                    <a:pt x="1644" y="3159"/>
                  </a:cubicBezTo>
                  <a:cubicBezTo>
                    <a:pt x="1630" y="3154"/>
                    <a:pt x="1620" y="3145"/>
                    <a:pt x="1620" y="3131"/>
                  </a:cubicBezTo>
                  <a:lnTo>
                    <a:pt x="1620" y="464"/>
                  </a:lnTo>
                  <a:lnTo>
                    <a:pt x="1620" y="459"/>
                  </a:lnTo>
                  <a:cubicBezTo>
                    <a:pt x="1620" y="440"/>
                    <a:pt x="1635" y="431"/>
                    <a:pt x="1649" y="431"/>
                  </a:cubicBezTo>
                  <a:cubicBezTo>
                    <a:pt x="3388" y="650"/>
                    <a:pt x="5366" y="764"/>
                    <a:pt x="7367" y="764"/>
                  </a:cubicBezTo>
                  <a:cubicBezTo>
                    <a:pt x="9363" y="764"/>
                    <a:pt x="11340" y="650"/>
                    <a:pt x="13080" y="431"/>
                  </a:cubicBezTo>
                  <a:cubicBezTo>
                    <a:pt x="13095" y="431"/>
                    <a:pt x="13108" y="440"/>
                    <a:pt x="13108" y="459"/>
                  </a:cubicBezTo>
                  <a:lnTo>
                    <a:pt x="13108" y="464"/>
                  </a:lnTo>
                  <a:lnTo>
                    <a:pt x="13108" y="1429"/>
                  </a:lnTo>
                  <a:cubicBezTo>
                    <a:pt x="13108" y="1548"/>
                    <a:pt x="13209" y="1648"/>
                    <a:pt x="13328" y="1648"/>
                  </a:cubicBezTo>
                  <a:cubicBezTo>
                    <a:pt x="13446" y="1648"/>
                    <a:pt x="13541" y="1548"/>
                    <a:pt x="13541" y="1429"/>
                  </a:cubicBezTo>
                  <a:lnTo>
                    <a:pt x="13541" y="640"/>
                  </a:lnTo>
                  <a:cubicBezTo>
                    <a:pt x="13883" y="593"/>
                    <a:pt x="14216" y="540"/>
                    <a:pt x="14534" y="488"/>
                  </a:cubicBezTo>
                  <a:cubicBezTo>
                    <a:pt x="14653" y="468"/>
                    <a:pt x="14734" y="354"/>
                    <a:pt x="14710" y="240"/>
                  </a:cubicBezTo>
                  <a:cubicBezTo>
                    <a:pt x="14694" y="136"/>
                    <a:pt x="14607" y="60"/>
                    <a:pt x="14505" y="60"/>
                  </a:cubicBezTo>
                  <a:cubicBezTo>
                    <a:pt x="14492" y="60"/>
                    <a:pt x="14478" y="62"/>
                    <a:pt x="14464" y="65"/>
                  </a:cubicBezTo>
                  <a:cubicBezTo>
                    <a:pt x="14145" y="117"/>
                    <a:pt x="13812" y="170"/>
                    <a:pt x="13470" y="216"/>
                  </a:cubicBezTo>
                  <a:cubicBezTo>
                    <a:pt x="13380" y="76"/>
                    <a:pt x="13229" y="0"/>
                    <a:pt x="13079" y="0"/>
                  </a:cubicBezTo>
                  <a:cubicBezTo>
                    <a:pt x="13062" y="0"/>
                    <a:pt x="13044" y="1"/>
                    <a:pt x="13027" y="3"/>
                  </a:cubicBezTo>
                  <a:cubicBezTo>
                    <a:pt x="11307" y="216"/>
                    <a:pt x="9349" y="330"/>
                    <a:pt x="7367" y="330"/>
                  </a:cubicBezTo>
                  <a:cubicBezTo>
                    <a:pt x="5384" y="330"/>
                    <a:pt x="3427" y="216"/>
                    <a:pt x="1701" y="3"/>
                  </a:cubicBezTo>
                  <a:cubicBezTo>
                    <a:pt x="1684" y="1"/>
                    <a:pt x="1667" y="0"/>
                    <a:pt x="1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29" name="Google Shape;6229;p61"/>
            <p:cNvSpPr/>
            <p:nvPr/>
          </p:nvSpPr>
          <p:spPr>
            <a:xfrm>
              <a:off x="5314788" y="2347850"/>
              <a:ext cx="368375" cy="97975"/>
            </a:xfrm>
            <a:custGeom>
              <a:avLst/>
              <a:gdLst/>
              <a:ahLst/>
              <a:cxnLst/>
              <a:rect l="l" t="t" r="r" b="b"/>
              <a:pathLst>
                <a:path w="14735" h="3919" extrusionOk="0">
                  <a:moveTo>
                    <a:pt x="1647" y="0"/>
                  </a:moveTo>
                  <a:cubicBezTo>
                    <a:pt x="1497" y="0"/>
                    <a:pt x="1348" y="72"/>
                    <a:pt x="1260" y="212"/>
                  </a:cubicBezTo>
                  <a:cubicBezTo>
                    <a:pt x="917" y="169"/>
                    <a:pt x="584" y="117"/>
                    <a:pt x="266" y="60"/>
                  </a:cubicBezTo>
                  <a:cubicBezTo>
                    <a:pt x="254" y="58"/>
                    <a:pt x="242" y="58"/>
                    <a:pt x="231" y="58"/>
                  </a:cubicBezTo>
                  <a:cubicBezTo>
                    <a:pt x="126" y="58"/>
                    <a:pt x="36" y="133"/>
                    <a:pt x="18" y="236"/>
                  </a:cubicBezTo>
                  <a:cubicBezTo>
                    <a:pt x="0" y="355"/>
                    <a:pt x="75" y="464"/>
                    <a:pt x="194" y="488"/>
                  </a:cubicBezTo>
                  <a:cubicBezTo>
                    <a:pt x="514" y="540"/>
                    <a:pt x="845" y="592"/>
                    <a:pt x="1188" y="640"/>
                  </a:cubicBezTo>
                  <a:lnTo>
                    <a:pt x="1188" y="3130"/>
                  </a:lnTo>
                  <a:cubicBezTo>
                    <a:pt x="1188" y="3358"/>
                    <a:pt x="1359" y="3553"/>
                    <a:pt x="1587" y="3582"/>
                  </a:cubicBezTo>
                  <a:cubicBezTo>
                    <a:pt x="3379" y="3806"/>
                    <a:pt x="5379" y="3919"/>
                    <a:pt x="7378" y="3919"/>
                  </a:cubicBezTo>
                  <a:cubicBezTo>
                    <a:pt x="9368" y="3919"/>
                    <a:pt x="11357" y="3807"/>
                    <a:pt x="13142" y="3582"/>
                  </a:cubicBezTo>
                  <a:cubicBezTo>
                    <a:pt x="13370" y="3553"/>
                    <a:pt x="13541" y="3358"/>
                    <a:pt x="13541" y="3130"/>
                  </a:cubicBezTo>
                  <a:lnTo>
                    <a:pt x="13541" y="640"/>
                  </a:lnTo>
                  <a:cubicBezTo>
                    <a:pt x="13883" y="592"/>
                    <a:pt x="14216" y="540"/>
                    <a:pt x="14534" y="488"/>
                  </a:cubicBezTo>
                  <a:cubicBezTo>
                    <a:pt x="14653" y="464"/>
                    <a:pt x="14734" y="355"/>
                    <a:pt x="14710" y="236"/>
                  </a:cubicBezTo>
                  <a:cubicBezTo>
                    <a:pt x="14694" y="133"/>
                    <a:pt x="14603" y="58"/>
                    <a:pt x="14499" y="58"/>
                  </a:cubicBezTo>
                  <a:cubicBezTo>
                    <a:pt x="14487" y="58"/>
                    <a:pt x="14476" y="58"/>
                    <a:pt x="14464" y="60"/>
                  </a:cubicBezTo>
                  <a:cubicBezTo>
                    <a:pt x="14145" y="117"/>
                    <a:pt x="13812" y="169"/>
                    <a:pt x="13470" y="212"/>
                  </a:cubicBezTo>
                  <a:cubicBezTo>
                    <a:pt x="13381" y="72"/>
                    <a:pt x="13231" y="0"/>
                    <a:pt x="13082" y="0"/>
                  </a:cubicBezTo>
                  <a:cubicBezTo>
                    <a:pt x="13064" y="0"/>
                    <a:pt x="13045" y="1"/>
                    <a:pt x="13027" y="3"/>
                  </a:cubicBezTo>
                  <a:cubicBezTo>
                    <a:pt x="11436" y="203"/>
                    <a:pt x="9697" y="307"/>
                    <a:pt x="7866" y="326"/>
                  </a:cubicBezTo>
                  <a:cubicBezTo>
                    <a:pt x="7747" y="326"/>
                    <a:pt x="7652" y="425"/>
                    <a:pt x="7652" y="545"/>
                  </a:cubicBezTo>
                  <a:cubicBezTo>
                    <a:pt x="7652" y="664"/>
                    <a:pt x="7747" y="759"/>
                    <a:pt x="7866" y="759"/>
                  </a:cubicBezTo>
                  <a:lnTo>
                    <a:pt x="7871" y="759"/>
                  </a:lnTo>
                  <a:cubicBezTo>
                    <a:pt x="9719" y="739"/>
                    <a:pt x="11469" y="631"/>
                    <a:pt x="13080" y="431"/>
                  </a:cubicBezTo>
                  <a:cubicBezTo>
                    <a:pt x="13095" y="431"/>
                    <a:pt x="13108" y="440"/>
                    <a:pt x="13108" y="454"/>
                  </a:cubicBezTo>
                  <a:lnTo>
                    <a:pt x="13108" y="460"/>
                  </a:lnTo>
                  <a:lnTo>
                    <a:pt x="13108" y="3130"/>
                  </a:lnTo>
                  <a:cubicBezTo>
                    <a:pt x="13108" y="3140"/>
                    <a:pt x="13099" y="3154"/>
                    <a:pt x="13085" y="3154"/>
                  </a:cubicBezTo>
                  <a:cubicBezTo>
                    <a:pt x="11319" y="3378"/>
                    <a:pt x="9344" y="3489"/>
                    <a:pt x="7368" y="3489"/>
                  </a:cubicBezTo>
                  <a:cubicBezTo>
                    <a:pt x="5392" y="3489"/>
                    <a:pt x="3414" y="3378"/>
                    <a:pt x="1644" y="3154"/>
                  </a:cubicBezTo>
                  <a:cubicBezTo>
                    <a:pt x="1630" y="3154"/>
                    <a:pt x="1620" y="3140"/>
                    <a:pt x="1620" y="3130"/>
                  </a:cubicBezTo>
                  <a:lnTo>
                    <a:pt x="1620" y="460"/>
                  </a:lnTo>
                  <a:cubicBezTo>
                    <a:pt x="1620" y="440"/>
                    <a:pt x="1635" y="431"/>
                    <a:pt x="1649" y="431"/>
                  </a:cubicBezTo>
                  <a:cubicBezTo>
                    <a:pt x="3260" y="631"/>
                    <a:pt x="5014" y="739"/>
                    <a:pt x="6858" y="759"/>
                  </a:cubicBezTo>
                  <a:lnTo>
                    <a:pt x="6863" y="759"/>
                  </a:lnTo>
                  <a:cubicBezTo>
                    <a:pt x="6982" y="759"/>
                    <a:pt x="7077" y="664"/>
                    <a:pt x="7077" y="545"/>
                  </a:cubicBezTo>
                  <a:cubicBezTo>
                    <a:pt x="7077" y="425"/>
                    <a:pt x="6982" y="326"/>
                    <a:pt x="6863" y="326"/>
                  </a:cubicBezTo>
                  <a:cubicBezTo>
                    <a:pt x="5033" y="307"/>
                    <a:pt x="3294" y="203"/>
                    <a:pt x="1701" y="3"/>
                  </a:cubicBezTo>
                  <a:cubicBezTo>
                    <a:pt x="1683" y="1"/>
                    <a:pt x="1665" y="0"/>
                    <a:pt x="1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30" name="Google Shape;6230;p61"/>
          <p:cNvGrpSpPr/>
          <p:nvPr/>
        </p:nvGrpSpPr>
        <p:grpSpPr>
          <a:xfrm>
            <a:off x="4751763" y="2078275"/>
            <a:ext cx="300425" cy="367575"/>
            <a:chOff x="4751763" y="2078275"/>
            <a:chExt cx="300425" cy="367575"/>
          </a:xfrm>
        </p:grpSpPr>
        <p:sp>
          <p:nvSpPr>
            <p:cNvPr id="6231" name="Google Shape;6231;p61"/>
            <p:cNvSpPr/>
            <p:nvPr/>
          </p:nvSpPr>
          <p:spPr>
            <a:xfrm>
              <a:off x="4838388" y="2186500"/>
              <a:ext cx="90225" cy="85375"/>
            </a:xfrm>
            <a:custGeom>
              <a:avLst/>
              <a:gdLst/>
              <a:ahLst/>
              <a:cxnLst/>
              <a:rect l="l" t="t" r="r" b="b"/>
              <a:pathLst>
                <a:path w="3609" h="3415" extrusionOk="0">
                  <a:moveTo>
                    <a:pt x="1864" y="432"/>
                  </a:moveTo>
                  <a:cubicBezTo>
                    <a:pt x="2507" y="432"/>
                    <a:pt x="3128" y="914"/>
                    <a:pt x="3147" y="1675"/>
                  </a:cubicBezTo>
                  <a:cubicBezTo>
                    <a:pt x="3170" y="2454"/>
                    <a:pt x="2528" y="2986"/>
                    <a:pt x="1859" y="2986"/>
                  </a:cubicBezTo>
                  <a:cubicBezTo>
                    <a:pt x="1547" y="2986"/>
                    <a:pt x="1229" y="2871"/>
                    <a:pt x="970" y="2612"/>
                  </a:cubicBezTo>
                  <a:cubicBezTo>
                    <a:pt x="471" y="2112"/>
                    <a:pt x="471" y="1305"/>
                    <a:pt x="970" y="805"/>
                  </a:cubicBezTo>
                  <a:cubicBezTo>
                    <a:pt x="1227" y="548"/>
                    <a:pt x="1548" y="432"/>
                    <a:pt x="1864" y="432"/>
                  </a:cubicBezTo>
                  <a:close/>
                  <a:moveTo>
                    <a:pt x="1859" y="0"/>
                  </a:moveTo>
                  <a:cubicBezTo>
                    <a:pt x="1439" y="0"/>
                    <a:pt x="1012" y="156"/>
                    <a:pt x="666" y="502"/>
                  </a:cubicBezTo>
                  <a:cubicBezTo>
                    <a:pt x="0" y="1167"/>
                    <a:pt x="0" y="2250"/>
                    <a:pt x="666" y="2915"/>
                  </a:cubicBezTo>
                  <a:cubicBezTo>
                    <a:pt x="1011" y="3260"/>
                    <a:pt x="1438" y="3415"/>
                    <a:pt x="1857" y="3415"/>
                  </a:cubicBezTo>
                  <a:cubicBezTo>
                    <a:pt x="2749" y="3415"/>
                    <a:pt x="3608" y="2715"/>
                    <a:pt x="3580" y="1661"/>
                  </a:cubicBezTo>
                  <a:cubicBezTo>
                    <a:pt x="3551" y="654"/>
                    <a:pt x="2721" y="0"/>
                    <a:pt x="1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32" name="Google Shape;6232;p61"/>
            <p:cNvSpPr/>
            <p:nvPr/>
          </p:nvSpPr>
          <p:spPr>
            <a:xfrm>
              <a:off x="4816763" y="2125625"/>
              <a:ext cx="172775" cy="165675"/>
            </a:xfrm>
            <a:custGeom>
              <a:avLst/>
              <a:gdLst/>
              <a:ahLst/>
              <a:cxnLst/>
              <a:rect l="l" t="t" r="r" b="b"/>
              <a:pathLst>
                <a:path w="6911" h="6627" extrusionOk="0">
                  <a:moveTo>
                    <a:pt x="6156" y="479"/>
                  </a:moveTo>
                  <a:lnTo>
                    <a:pt x="6398" y="726"/>
                  </a:lnTo>
                  <a:lnTo>
                    <a:pt x="6009" y="1116"/>
                  </a:lnTo>
                  <a:cubicBezTo>
                    <a:pt x="5904" y="1221"/>
                    <a:pt x="5904" y="1392"/>
                    <a:pt x="6009" y="1496"/>
                  </a:cubicBezTo>
                  <a:lnTo>
                    <a:pt x="6222" y="1710"/>
                  </a:lnTo>
                  <a:lnTo>
                    <a:pt x="5976" y="1952"/>
                  </a:lnTo>
                  <a:lnTo>
                    <a:pt x="5766" y="1743"/>
                  </a:lnTo>
                  <a:cubicBezTo>
                    <a:pt x="5714" y="1691"/>
                    <a:pt x="5645" y="1665"/>
                    <a:pt x="5576" y="1665"/>
                  </a:cubicBezTo>
                  <a:cubicBezTo>
                    <a:pt x="5507" y="1665"/>
                    <a:pt x="5438" y="1691"/>
                    <a:pt x="5386" y="1743"/>
                  </a:cubicBezTo>
                  <a:lnTo>
                    <a:pt x="4511" y="2618"/>
                  </a:lnTo>
                  <a:cubicBezTo>
                    <a:pt x="4401" y="2727"/>
                    <a:pt x="4383" y="2898"/>
                    <a:pt x="4464" y="3027"/>
                  </a:cubicBezTo>
                  <a:cubicBezTo>
                    <a:pt x="5339" y="4381"/>
                    <a:pt x="4372" y="6197"/>
                    <a:pt x="2744" y="6197"/>
                  </a:cubicBezTo>
                  <a:cubicBezTo>
                    <a:pt x="2738" y="6197"/>
                    <a:pt x="2731" y="6197"/>
                    <a:pt x="2724" y="6197"/>
                  </a:cubicBezTo>
                  <a:cubicBezTo>
                    <a:pt x="899" y="6183"/>
                    <a:pt x="0" y="3959"/>
                    <a:pt x="1293" y="2680"/>
                  </a:cubicBezTo>
                  <a:cubicBezTo>
                    <a:pt x="1687" y="2291"/>
                    <a:pt x="2215" y="2089"/>
                    <a:pt x="2745" y="2089"/>
                  </a:cubicBezTo>
                  <a:cubicBezTo>
                    <a:pt x="3130" y="2089"/>
                    <a:pt x="3515" y="2195"/>
                    <a:pt x="3850" y="2413"/>
                  </a:cubicBezTo>
                  <a:cubicBezTo>
                    <a:pt x="3907" y="2449"/>
                    <a:pt x="3970" y="2467"/>
                    <a:pt x="4032" y="2467"/>
                  </a:cubicBezTo>
                  <a:cubicBezTo>
                    <a:pt x="4118" y="2467"/>
                    <a:pt x="4201" y="2434"/>
                    <a:pt x="4264" y="2371"/>
                  </a:cubicBezTo>
                  <a:lnTo>
                    <a:pt x="5138" y="1496"/>
                  </a:lnTo>
                  <a:cubicBezTo>
                    <a:pt x="5243" y="1392"/>
                    <a:pt x="5243" y="1221"/>
                    <a:pt x="5138" y="1116"/>
                  </a:cubicBezTo>
                  <a:lnTo>
                    <a:pt x="4925" y="901"/>
                  </a:lnTo>
                  <a:lnTo>
                    <a:pt x="5171" y="660"/>
                  </a:lnTo>
                  <a:lnTo>
                    <a:pt x="5386" y="868"/>
                  </a:lnTo>
                  <a:cubicBezTo>
                    <a:pt x="5438" y="921"/>
                    <a:pt x="5507" y="947"/>
                    <a:pt x="5576" y="947"/>
                  </a:cubicBezTo>
                  <a:cubicBezTo>
                    <a:pt x="5645" y="947"/>
                    <a:pt x="5714" y="921"/>
                    <a:pt x="5766" y="868"/>
                  </a:cubicBezTo>
                  <a:lnTo>
                    <a:pt x="6156" y="479"/>
                  </a:lnTo>
                  <a:close/>
                  <a:moveTo>
                    <a:pt x="6153" y="0"/>
                  </a:moveTo>
                  <a:cubicBezTo>
                    <a:pt x="6075" y="0"/>
                    <a:pt x="5996" y="30"/>
                    <a:pt x="5937" y="89"/>
                  </a:cubicBezTo>
                  <a:lnTo>
                    <a:pt x="5576" y="451"/>
                  </a:lnTo>
                  <a:lnTo>
                    <a:pt x="5381" y="256"/>
                  </a:lnTo>
                  <a:cubicBezTo>
                    <a:pt x="5322" y="199"/>
                    <a:pt x="5246" y="170"/>
                    <a:pt x="5170" y="170"/>
                  </a:cubicBezTo>
                  <a:cubicBezTo>
                    <a:pt x="5095" y="170"/>
                    <a:pt x="5020" y="199"/>
                    <a:pt x="4963" y="256"/>
                  </a:cubicBezTo>
                  <a:lnTo>
                    <a:pt x="4526" y="693"/>
                  </a:lnTo>
                  <a:cubicBezTo>
                    <a:pt x="4412" y="807"/>
                    <a:pt x="4412" y="997"/>
                    <a:pt x="4526" y="1111"/>
                  </a:cubicBezTo>
                  <a:lnTo>
                    <a:pt x="4721" y="1306"/>
                  </a:lnTo>
                  <a:lnTo>
                    <a:pt x="4017" y="2009"/>
                  </a:lnTo>
                  <a:cubicBezTo>
                    <a:pt x="3629" y="1779"/>
                    <a:pt x="3183" y="1655"/>
                    <a:pt x="2734" y="1655"/>
                  </a:cubicBezTo>
                  <a:cubicBezTo>
                    <a:pt x="2655" y="1655"/>
                    <a:pt x="2576" y="1659"/>
                    <a:pt x="2496" y="1667"/>
                  </a:cubicBezTo>
                  <a:cubicBezTo>
                    <a:pt x="1930" y="1724"/>
                    <a:pt x="1393" y="1976"/>
                    <a:pt x="989" y="2375"/>
                  </a:cubicBezTo>
                  <a:cubicBezTo>
                    <a:pt x="24" y="3331"/>
                    <a:pt x="9" y="4900"/>
                    <a:pt x="956" y="5874"/>
                  </a:cubicBezTo>
                  <a:cubicBezTo>
                    <a:pt x="1459" y="6391"/>
                    <a:pt x="2095" y="6626"/>
                    <a:pt x="2722" y="6626"/>
                  </a:cubicBezTo>
                  <a:cubicBezTo>
                    <a:pt x="3914" y="6626"/>
                    <a:pt x="5073" y="5774"/>
                    <a:pt x="5210" y="4391"/>
                  </a:cubicBezTo>
                  <a:cubicBezTo>
                    <a:pt x="5263" y="3858"/>
                    <a:pt x="5143" y="3321"/>
                    <a:pt x="4872" y="2865"/>
                  </a:cubicBezTo>
                  <a:lnTo>
                    <a:pt x="5576" y="2162"/>
                  </a:lnTo>
                  <a:lnTo>
                    <a:pt x="5766" y="2356"/>
                  </a:lnTo>
                  <a:cubicBezTo>
                    <a:pt x="5825" y="2413"/>
                    <a:pt x="5901" y="2441"/>
                    <a:pt x="5977" y="2441"/>
                  </a:cubicBezTo>
                  <a:cubicBezTo>
                    <a:pt x="6052" y="2441"/>
                    <a:pt x="6127" y="2413"/>
                    <a:pt x="6184" y="2356"/>
                  </a:cubicBezTo>
                  <a:lnTo>
                    <a:pt x="6621" y="1919"/>
                  </a:lnTo>
                  <a:cubicBezTo>
                    <a:pt x="6735" y="1805"/>
                    <a:pt x="6735" y="1614"/>
                    <a:pt x="6621" y="1500"/>
                  </a:cubicBezTo>
                  <a:lnTo>
                    <a:pt x="6426" y="1306"/>
                  </a:lnTo>
                  <a:lnTo>
                    <a:pt x="6792" y="945"/>
                  </a:lnTo>
                  <a:cubicBezTo>
                    <a:pt x="6911" y="822"/>
                    <a:pt x="6911" y="627"/>
                    <a:pt x="6792" y="508"/>
                  </a:cubicBezTo>
                  <a:lnTo>
                    <a:pt x="6369" y="89"/>
                  </a:lnTo>
                  <a:cubicBezTo>
                    <a:pt x="6310" y="30"/>
                    <a:pt x="6231" y="0"/>
                    <a:pt x="6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33" name="Google Shape;6233;p61"/>
            <p:cNvSpPr/>
            <p:nvPr/>
          </p:nvSpPr>
          <p:spPr>
            <a:xfrm>
              <a:off x="4904938" y="2096000"/>
              <a:ext cx="147250" cy="105275"/>
            </a:xfrm>
            <a:custGeom>
              <a:avLst/>
              <a:gdLst/>
              <a:ahLst/>
              <a:cxnLst/>
              <a:rect l="l" t="t" r="r" b="b"/>
              <a:pathLst>
                <a:path w="5890" h="4211" extrusionOk="0">
                  <a:moveTo>
                    <a:pt x="214" y="0"/>
                  </a:moveTo>
                  <a:cubicBezTo>
                    <a:pt x="95" y="0"/>
                    <a:pt x="1" y="100"/>
                    <a:pt x="1" y="219"/>
                  </a:cubicBezTo>
                  <a:cubicBezTo>
                    <a:pt x="1" y="338"/>
                    <a:pt x="95" y="432"/>
                    <a:pt x="214" y="432"/>
                  </a:cubicBezTo>
                  <a:lnTo>
                    <a:pt x="5020" y="432"/>
                  </a:lnTo>
                  <a:cubicBezTo>
                    <a:pt x="5124" y="432"/>
                    <a:pt x="5200" y="533"/>
                    <a:pt x="5172" y="632"/>
                  </a:cubicBezTo>
                  <a:lnTo>
                    <a:pt x="4981" y="1327"/>
                  </a:lnTo>
                  <a:cubicBezTo>
                    <a:pt x="4919" y="1540"/>
                    <a:pt x="4934" y="1773"/>
                    <a:pt x="5020" y="1978"/>
                  </a:cubicBezTo>
                  <a:lnTo>
                    <a:pt x="5391" y="2852"/>
                  </a:lnTo>
                  <a:cubicBezTo>
                    <a:pt x="5448" y="2990"/>
                    <a:pt x="5448" y="3152"/>
                    <a:pt x="5391" y="3290"/>
                  </a:cubicBezTo>
                  <a:lnTo>
                    <a:pt x="5129" y="3912"/>
                  </a:lnTo>
                  <a:cubicBezTo>
                    <a:pt x="5081" y="4021"/>
                    <a:pt x="5134" y="4150"/>
                    <a:pt x="5243" y="4192"/>
                  </a:cubicBezTo>
                  <a:cubicBezTo>
                    <a:pt x="5271" y="4204"/>
                    <a:pt x="5299" y="4210"/>
                    <a:pt x="5328" y="4210"/>
                  </a:cubicBezTo>
                  <a:cubicBezTo>
                    <a:pt x="5411" y="4210"/>
                    <a:pt x="5491" y="4160"/>
                    <a:pt x="5523" y="4078"/>
                  </a:cubicBezTo>
                  <a:lnTo>
                    <a:pt x="5785" y="3455"/>
                  </a:lnTo>
                  <a:cubicBezTo>
                    <a:pt x="5889" y="3214"/>
                    <a:pt x="5889" y="2933"/>
                    <a:pt x="5785" y="2685"/>
                  </a:cubicBezTo>
                  <a:lnTo>
                    <a:pt x="5419" y="1812"/>
                  </a:lnTo>
                  <a:cubicBezTo>
                    <a:pt x="5371" y="1693"/>
                    <a:pt x="5362" y="1564"/>
                    <a:pt x="5395" y="1441"/>
                  </a:cubicBezTo>
                  <a:lnTo>
                    <a:pt x="5590" y="752"/>
                  </a:lnTo>
                  <a:cubicBezTo>
                    <a:pt x="5694" y="375"/>
                    <a:pt x="5409" y="0"/>
                    <a:pt x="5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34" name="Google Shape;6234;p61"/>
            <p:cNvSpPr/>
            <p:nvPr/>
          </p:nvSpPr>
          <p:spPr>
            <a:xfrm>
              <a:off x="4751763" y="2078275"/>
              <a:ext cx="300425" cy="367575"/>
            </a:xfrm>
            <a:custGeom>
              <a:avLst/>
              <a:gdLst/>
              <a:ahLst/>
              <a:cxnLst/>
              <a:rect l="l" t="t" r="r" b="b"/>
              <a:pathLst>
                <a:path w="12017" h="14703" extrusionOk="0">
                  <a:moveTo>
                    <a:pt x="937" y="434"/>
                  </a:moveTo>
                  <a:cubicBezTo>
                    <a:pt x="1065" y="434"/>
                    <a:pt x="1170" y="538"/>
                    <a:pt x="1170" y="667"/>
                  </a:cubicBezTo>
                  <a:lnTo>
                    <a:pt x="1170" y="709"/>
                  </a:lnTo>
                  <a:lnTo>
                    <a:pt x="704" y="709"/>
                  </a:lnTo>
                  <a:lnTo>
                    <a:pt x="704" y="667"/>
                  </a:lnTo>
                  <a:cubicBezTo>
                    <a:pt x="704" y="538"/>
                    <a:pt x="808" y="434"/>
                    <a:pt x="937" y="434"/>
                  </a:cubicBezTo>
                  <a:close/>
                  <a:moveTo>
                    <a:pt x="1412" y="1170"/>
                  </a:moveTo>
                  <a:cubicBezTo>
                    <a:pt x="1446" y="1194"/>
                    <a:pt x="1469" y="1233"/>
                    <a:pt x="1469" y="1275"/>
                  </a:cubicBezTo>
                  <a:lnTo>
                    <a:pt x="1469" y="9137"/>
                  </a:lnTo>
                  <a:cubicBezTo>
                    <a:pt x="1469" y="9212"/>
                    <a:pt x="1407" y="9269"/>
                    <a:pt x="1336" y="9269"/>
                  </a:cubicBezTo>
                  <a:lnTo>
                    <a:pt x="566" y="9269"/>
                  </a:lnTo>
                  <a:cubicBezTo>
                    <a:pt x="490" y="9269"/>
                    <a:pt x="433" y="9212"/>
                    <a:pt x="433" y="9137"/>
                  </a:cubicBezTo>
                  <a:lnTo>
                    <a:pt x="433" y="1275"/>
                  </a:lnTo>
                  <a:cubicBezTo>
                    <a:pt x="433" y="1237"/>
                    <a:pt x="448" y="1198"/>
                    <a:pt x="485" y="1170"/>
                  </a:cubicBezTo>
                  <a:close/>
                  <a:moveTo>
                    <a:pt x="1170" y="9731"/>
                  </a:moveTo>
                  <a:lnTo>
                    <a:pt x="1170" y="14270"/>
                  </a:lnTo>
                  <a:lnTo>
                    <a:pt x="704" y="14270"/>
                  </a:lnTo>
                  <a:lnTo>
                    <a:pt x="704" y="9731"/>
                  </a:lnTo>
                  <a:close/>
                  <a:moveTo>
                    <a:pt x="937" y="1"/>
                  </a:moveTo>
                  <a:cubicBezTo>
                    <a:pt x="571" y="1"/>
                    <a:pt x="271" y="301"/>
                    <a:pt x="271" y="667"/>
                  </a:cubicBezTo>
                  <a:lnTo>
                    <a:pt x="271" y="795"/>
                  </a:lnTo>
                  <a:cubicBezTo>
                    <a:pt x="110" y="895"/>
                    <a:pt x="1" y="1071"/>
                    <a:pt x="1" y="1275"/>
                  </a:cubicBezTo>
                  <a:lnTo>
                    <a:pt x="1" y="9137"/>
                  </a:lnTo>
                  <a:cubicBezTo>
                    <a:pt x="1" y="9341"/>
                    <a:pt x="110" y="9521"/>
                    <a:pt x="271" y="9622"/>
                  </a:cubicBezTo>
                  <a:lnTo>
                    <a:pt x="271" y="14308"/>
                  </a:lnTo>
                  <a:cubicBezTo>
                    <a:pt x="271" y="14527"/>
                    <a:pt x="452" y="14703"/>
                    <a:pt x="666" y="14703"/>
                  </a:cubicBezTo>
                  <a:lnTo>
                    <a:pt x="1203" y="14703"/>
                  </a:lnTo>
                  <a:cubicBezTo>
                    <a:pt x="1422" y="14703"/>
                    <a:pt x="1602" y="14527"/>
                    <a:pt x="1602" y="14308"/>
                  </a:cubicBezTo>
                  <a:lnTo>
                    <a:pt x="1602" y="9703"/>
                  </a:lnTo>
                  <a:lnTo>
                    <a:pt x="11279" y="9703"/>
                  </a:lnTo>
                  <a:cubicBezTo>
                    <a:pt x="11698" y="9703"/>
                    <a:pt x="11983" y="9275"/>
                    <a:pt x="11821" y="8885"/>
                  </a:cubicBezTo>
                  <a:lnTo>
                    <a:pt x="11570" y="8281"/>
                  </a:lnTo>
                  <a:cubicBezTo>
                    <a:pt x="11507" y="8139"/>
                    <a:pt x="11507" y="7981"/>
                    <a:pt x="11570" y="7839"/>
                  </a:cubicBezTo>
                  <a:lnTo>
                    <a:pt x="11912" y="7016"/>
                  </a:lnTo>
                  <a:cubicBezTo>
                    <a:pt x="12016" y="6774"/>
                    <a:pt x="12016" y="6494"/>
                    <a:pt x="11912" y="6246"/>
                  </a:cubicBezTo>
                  <a:lnTo>
                    <a:pt x="11650" y="5625"/>
                  </a:lnTo>
                  <a:cubicBezTo>
                    <a:pt x="11618" y="5543"/>
                    <a:pt x="11538" y="5493"/>
                    <a:pt x="11455" y="5493"/>
                  </a:cubicBezTo>
                  <a:cubicBezTo>
                    <a:pt x="11426" y="5493"/>
                    <a:pt x="11398" y="5498"/>
                    <a:pt x="11370" y="5510"/>
                  </a:cubicBezTo>
                  <a:cubicBezTo>
                    <a:pt x="11261" y="5557"/>
                    <a:pt x="11208" y="5682"/>
                    <a:pt x="11256" y="5790"/>
                  </a:cubicBezTo>
                  <a:lnTo>
                    <a:pt x="11518" y="6413"/>
                  </a:lnTo>
                  <a:cubicBezTo>
                    <a:pt x="11575" y="6555"/>
                    <a:pt x="11575" y="6713"/>
                    <a:pt x="11518" y="6851"/>
                  </a:cubicBezTo>
                  <a:lnTo>
                    <a:pt x="11171" y="7678"/>
                  </a:lnTo>
                  <a:cubicBezTo>
                    <a:pt x="11070" y="7920"/>
                    <a:pt x="11070" y="8200"/>
                    <a:pt x="11171" y="8442"/>
                  </a:cubicBezTo>
                  <a:lnTo>
                    <a:pt x="11422" y="9051"/>
                  </a:lnTo>
                  <a:cubicBezTo>
                    <a:pt x="11470" y="9155"/>
                    <a:pt x="11393" y="9269"/>
                    <a:pt x="11279" y="9269"/>
                  </a:cubicBezTo>
                  <a:lnTo>
                    <a:pt x="1883" y="9269"/>
                  </a:lnTo>
                  <a:cubicBezTo>
                    <a:pt x="1892" y="9227"/>
                    <a:pt x="1902" y="9184"/>
                    <a:pt x="1902" y="9137"/>
                  </a:cubicBezTo>
                  <a:lnTo>
                    <a:pt x="1902" y="1275"/>
                  </a:lnTo>
                  <a:cubicBezTo>
                    <a:pt x="1902" y="1227"/>
                    <a:pt x="1892" y="1185"/>
                    <a:pt x="1883" y="1141"/>
                  </a:cubicBezTo>
                  <a:lnTo>
                    <a:pt x="5338" y="1141"/>
                  </a:lnTo>
                  <a:cubicBezTo>
                    <a:pt x="5457" y="1141"/>
                    <a:pt x="5553" y="1047"/>
                    <a:pt x="5553" y="928"/>
                  </a:cubicBezTo>
                  <a:cubicBezTo>
                    <a:pt x="5553" y="809"/>
                    <a:pt x="5457" y="709"/>
                    <a:pt x="5338" y="709"/>
                  </a:cubicBezTo>
                  <a:lnTo>
                    <a:pt x="1602" y="709"/>
                  </a:lnTo>
                  <a:cubicBezTo>
                    <a:pt x="1602" y="257"/>
                    <a:pt x="1279"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35" name="Google Shape;6235;p61"/>
          <p:cNvGrpSpPr/>
          <p:nvPr/>
        </p:nvGrpSpPr>
        <p:grpSpPr>
          <a:xfrm>
            <a:off x="4116388" y="2078275"/>
            <a:ext cx="323350" cy="367575"/>
            <a:chOff x="4116388" y="2078275"/>
            <a:chExt cx="323350" cy="367575"/>
          </a:xfrm>
        </p:grpSpPr>
        <p:sp>
          <p:nvSpPr>
            <p:cNvPr id="6236" name="Google Shape;6236;p61"/>
            <p:cNvSpPr/>
            <p:nvPr/>
          </p:nvSpPr>
          <p:spPr>
            <a:xfrm>
              <a:off x="4116388" y="2078275"/>
              <a:ext cx="323350" cy="367575"/>
            </a:xfrm>
            <a:custGeom>
              <a:avLst/>
              <a:gdLst/>
              <a:ahLst/>
              <a:cxnLst/>
              <a:rect l="l" t="t" r="r" b="b"/>
              <a:pathLst>
                <a:path w="12934" h="14703" extrusionOk="0">
                  <a:moveTo>
                    <a:pt x="5429" y="2624"/>
                  </a:moveTo>
                  <a:cubicBezTo>
                    <a:pt x="5652" y="2848"/>
                    <a:pt x="5913" y="3038"/>
                    <a:pt x="6199" y="3176"/>
                  </a:cubicBezTo>
                  <a:cubicBezTo>
                    <a:pt x="6161" y="3737"/>
                    <a:pt x="6265" y="4313"/>
                    <a:pt x="6517" y="4840"/>
                  </a:cubicBezTo>
                  <a:cubicBezTo>
                    <a:pt x="6484" y="5676"/>
                    <a:pt x="5786" y="6337"/>
                    <a:pt x="4953" y="6337"/>
                  </a:cubicBezTo>
                  <a:cubicBezTo>
                    <a:pt x="3998" y="6337"/>
                    <a:pt x="3338" y="5596"/>
                    <a:pt x="3338" y="4774"/>
                  </a:cubicBezTo>
                  <a:lnTo>
                    <a:pt x="3338" y="4146"/>
                  </a:lnTo>
                  <a:cubicBezTo>
                    <a:pt x="4117" y="3851"/>
                    <a:pt x="4873" y="3247"/>
                    <a:pt x="5429" y="2624"/>
                  </a:cubicBezTo>
                  <a:close/>
                  <a:moveTo>
                    <a:pt x="6850" y="5396"/>
                  </a:moveTo>
                  <a:cubicBezTo>
                    <a:pt x="6959" y="5539"/>
                    <a:pt x="7078" y="5676"/>
                    <a:pt x="7206" y="5800"/>
                  </a:cubicBezTo>
                  <a:lnTo>
                    <a:pt x="7206" y="6223"/>
                  </a:lnTo>
                  <a:cubicBezTo>
                    <a:pt x="7206" y="6285"/>
                    <a:pt x="7155" y="6337"/>
                    <a:pt x="7092" y="6337"/>
                  </a:cubicBezTo>
                  <a:lnTo>
                    <a:pt x="6189" y="6337"/>
                  </a:lnTo>
                  <a:cubicBezTo>
                    <a:pt x="6508" y="6090"/>
                    <a:pt x="6731" y="5757"/>
                    <a:pt x="6850" y="5396"/>
                  </a:cubicBezTo>
                  <a:close/>
                  <a:moveTo>
                    <a:pt x="4121" y="6608"/>
                  </a:moveTo>
                  <a:cubicBezTo>
                    <a:pt x="4364" y="6708"/>
                    <a:pt x="4654" y="6770"/>
                    <a:pt x="4953" y="6770"/>
                  </a:cubicBezTo>
                  <a:cubicBezTo>
                    <a:pt x="5224" y="6770"/>
                    <a:pt x="5495" y="6713"/>
                    <a:pt x="5733" y="6612"/>
                  </a:cubicBezTo>
                  <a:lnTo>
                    <a:pt x="5733" y="6874"/>
                  </a:lnTo>
                  <a:cubicBezTo>
                    <a:pt x="5733" y="7016"/>
                    <a:pt x="5804" y="7150"/>
                    <a:pt x="5918" y="7226"/>
                  </a:cubicBezTo>
                  <a:cubicBezTo>
                    <a:pt x="5970" y="7264"/>
                    <a:pt x="5985" y="7264"/>
                    <a:pt x="6213" y="7354"/>
                  </a:cubicBezTo>
                  <a:cubicBezTo>
                    <a:pt x="6065" y="7511"/>
                    <a:pt x="5904" y="7687"/>
                    <a:pt x="5733" y="7877"/>
                  </a:cubicBezTo>
                  <a:cubicBezTo>
                    <a:pt x="5510" y="8120"/>
                    <a:pt x="5208" y="8241"/>
                    <a:pt x="4906" y="8241"/>
                  </a:cubicBezTo>
                  <a:cubicBezTo>
                    <a:pt x="4604" y="8241"/>
                    <a:pt x="4302" y="8120"/>
                    <a:pt x="4079" y="7877"/>
                  </a:cubicBezTo>
                  <a:cubicBezTo>
                    <a:pt x="3908" y="7692"/>
                    <a:pt x="3755" y="7520"/>
                    <a:pt x="3612" y="7364"/>
                  </a:cubicBezTo>
                  <a:cubicBezTo>
                    <a:pt x="3865" y="7268"/>
                    <a:pt x="3860" y="7268"/>
                    <a:pt x="3879" y="7259"/>
                  </a:cubicBezTo>
                  <a:cubicBezTo>
                    <a:pt x="4031" y="7187"/>
                    <a:pt x="4121" y="7040"/>
                    <a:pt x="4121" y="6874"/>
                  </a:cubicBezTo>
                  <a:lnTo>
                    <a:pt x="4121" y="6608"/>
                  </a:lnTo>
                  <a:close/>
                  <a:moveTo>
                    <a:pt x="6641" y="7520"/>
                  </a:moveTo>
                  <a:lnTo>
                    <a:pt x="6964" y="7644"/>
                  </a:lnTo>
                  <a:cubicBezTo>
                    <a:pt x="6760" y="7872"/>
                    <a:pt x="6536" y="8115"/>
                    <a:pt x="6299" y="8376"/>
                  </a:cubicBezTo>
                  <a:cubicBezTo>
                    <a:pt x="5923" y="8785"/>
                    <a:pt x="5413" y="8989"/>
                    <a:pt x="4903" y="8989"/>
                  </a:cubicBezTo>
                  <a:cubicBezTo>
                    <a:pt x="4392" y="8989"/>
                    <a:pt x="3882" y="8785"/>
                    <a:pt x="3504" y="8376"/>
                  </a:cubicBezTo>
                  <a:cubicBezTo>
                    <a:pt x="3270" y="8124"/>
                    <a:pt x="3052" y="7882"/>
                    <a:pt x="2853" y="7658"/>
                  </a:cubicBezTo>
                  <a:lnTo>
                    <a:pt x="3180" y="7535"/>
                  </a:lnTo>
                  <a:cubicBezTo>
                    <a:pt x="3351" y="7720"/>
                    <a:pt x="3546" y="7935"/>
                    <a:pt x="3761" y="8167"/>
                  </a:cubicBezTo>
                  <a:cubicBezTo>
                    <a:pt x="4069" y="8502"/>
                    <a:pt x="4487" y="8669"/>
                    <a:pt x="4906" y="8669"/>
                  </a:cubicBezTo>
                  <a:cubicBezTo>
                    <a:pt x="5324" y="8669"/>
                    <a:pt x="5742" y="8502"/>
                    <a:pt x="6051" y="8167"/>
                  </a:cubicBezTo>
                  <a:cubicBezTo>
                    <a:pt x="6270" y="7929"/>
                    <a:pt x="6464" y="7711"/>
                    <a:pt x="6641" y="7520"/>
                  </a:cubicBezTo>
                  <a:close/>
                  <a:moveTo>
                    <a:pt x="7396" y="7810"/>
                  </a:moveTo>
                  <a:lnTo>
                    <a:pt x="8561" y="8262"/>
                  </a:lnTo>
                  <a:cubicBezTo>
                    <a:pt x="8618" y="8286"/>
                    <a:pt x="9426" y="8652"/>
                    <a:pt x="9426" y="9611"/>
                  </a:cubicBezTo>
                  <a:lnTo>
                    <a:pt x="9426" y="13928"/>
                  </a:lnTo>
                  <a:cubicBezTo>
                    <a:pt x="9426" y="14117"/>
                    <a:pt x="9269" y="14270"/>
                    <a:pt x="9084" y="14270"/>
                  </a:cubicBezTo>
                  <a:lnTo>
                    <a:pt x="7971" y="14270"/>
                  </a:lnTo>
                  <a:lnTo>
                    <a:pt x="7971" y="10848"/>
                  </a:lnTo>
                  <a:cubicBezTo>
                    <a:pt x="7971" y="10729"/>
                    <a:pt x="7877" y="10634"/>
                    <a:pt x="7758" y="10634"/>
                  </a:cubicBezTo>
                  <a:cubicBezTo>
                    <a:pt x="7639" y="10634"/>
                    <a:pt x="7539" y="10729"/>
                    <a:pt x="7539" y="10848"/>
                  </a:cubicBezTo>
                  <a:lnTo>
                    <a:pt x="7539" y="14270"/>
                  </a:lnTo>
                  <a:lnTo>
                    <a:pt x="2315" y="14270"/>
                  </a:lnTo>
                  <a:lnTo>
                    <a:pt x="2315" y="10848"/>
                  </a:lnTo>
                  <a:cubicBezTo>
                    <a:pt x="2315" y="10729"/>
                    <a:pt x="2221" y="10634"/>
                    <a:pt x="2101" y="10634"/>
                  </a:cubicBezTo>
                  <a:cubicBezTo>
                    <a:pt x="1982" y="10634"/>
                    <a:pt x="1883" y="10729"/>
                    <a:pt x="1883" y="10848"/>
                  </a:cubicBezTo>
                  <a:lnTo>
                    <a:pt x="1883" y="14270"/>
                  </a:lnTo>
                  <a:lnTo>
                    <a:pt x="775" y="14270"/>
                  </a:lnTo>
                  <a:cubicBezTo>
                    <a:pt x="585" y="14270"/>
                    <a:pt x="433" y="14117"/>
                    <a:pt x="433" y="13928"/>
                  </a:cubicBezTo>
                  <a:lnTo>
                    <a:pt x="433" y="9611"/>
                  </a:lnTo>
                  <a:cubicBezTo>
                    <a:pt x="433" y="8647"/>
                    <a:pt x="1245" y="8286"/>
                    <a:pt x="1293" y="8262"/>
                  </a:cubicBezTo>
                  <a:lnTo>
                    <a:pt x="2420" y="7830"/>
                  </a:lnTo>
                  <a:cubicBezTo>
                    <a:pt x="2653" y="8086"/>
                    <a:pt x="2910" y="8367"/>
                    <a:pt x="3185" y="8666"/>
                  </a:cubicBezTo>
                  <a:cubicBezTo>
                    <a:pt x="3646" y="9167"/>
                    <a:pt x="4274" y="9418"/>
                    <a:pt x="4901" y="9418"/>
                  </a:cubicBezTo>
                  <a:cubicBezTo>
                    <a:pt x="5528" y="9418"/>
                    <a:pt x="6156" y="9167"/>
                    <a:pt x="6617" y="8666"/>
                  </a:cubicBezTo>
                  <a:cubicBezTo>
                    <a:pt x="6898" y="8357"/>
                    <a:pt x="7159" y="8071"/>
                    <a:pt x="7396" y="7810"/>
                  </a:cubicBezTo>
                  <a:close/>
                  <a:moveTo>
                    <a:pt x="9526" y="1"/>
                  </a:moveTo>
                  <a:cubicBezTo>
                    <a:pt x="8647" y="16"/>
                    <a:pt x="7815" y="367"/>
                    <a:pt x="7183" y="994"/>
                  </a:cubicBezTo>
                  <a:cubicBezTo>
                    <a:pt x="7155" y="1023"/>
                    <a:pt x="7126" y="1056"/>
                    <a:pt x="7097" y="1090"/>
                  </a:cubicBezTo>
                  <a:cubicBezTo>
                    <a:pt x="6698" y="553"/>
                    <a:pt x="6113" y="182"/>
                    <a:pt x="5453" y="53"/>
                  </a:cubicBezTo>
                  <a:cubicBezTo>
                    <a:pt x="5438" y="50"/>
                    <a:pt x="5423" y="49"/>
                    <a:pt x="5409" y="49"/>
                  </a:cubicBezTo>
                  <a:cubicBezTo>
                    <a:pt x="5308" y="49"/>
                    <a:pt x="5221" y="120"/>
                    <a:pt x="5200" y="220"/>
                  </a:cubicBezTo>
                  <a:cubicBezTo>
                    <a:pt x="5176" y="338"/>
                    <a:pt x="5253" y="452"/>
                    <a:pt x="5372" y="476"/>
                  </a:cubicBezTo>
                  <a:cubicBezTo>
                    <a:pt x="5957" y="590"/>
                    <a:pt x="6479" y="937"/>
                    <a:pt x="6812" y="1432"/>
                  </a:cubicBezTo>
                  <a:cubicBezTo>
                    <a:pt x="6541" y="1821"/>
                    <a:pt x="6350" y="2259"/>
                    <a:pt x="6256" y="2720"/>
                  </a:cubicBezTo>
                  <a:cubicBezTo>
                    <a:pt x="6051" y="2606"/>
                    <a:pt x="5856" y="2449"/>
                    <a:pt x="5700" y="2282"/>
                  </a:cubicBezTo>
                  <a:cubicBezTo>
                    <a:pt x="5624" y="2207"/>
                    <a:pt x="5526" y="2169"/>
                    <a:pt x="5427" y="2169"/>
                  </a:cubicBezTo>
                  <a:cubicBezTo>
                    <a:pt x="5358" y="2169"/>
                    <a:pt x="5290" y="2188"/>
                    <a:pt x="5229" y="2225"/>
                  </a:cubicBezTo>
                  <a:cubicBezTo>
                    <a:pt x="5095" y="2302"/>
                    <a:pt x="4321" y="3324"/>
                    <a:pt x="3152" y="3756"/>
                  </a:cubicBezTo>
                  <a:cubicBezTo>
                    <a:pt x="3004" y="3813"/>
                    <a:pt x="2905" y="3956"/>
                    <a:pt x="2905" y="4113"/>
                  </a:cubicBezTo>
                  <a:lnTo>
                    <a:pt x="2905" y="4774"/>
                  </a:lnTo>
                  <a:cubicBezTo>
                    <a:pt x="2905" y="5405"/>
                    <a:pt x="3200" y="5976"/>
                    <a:pt x="3665" y="6337"/>
                  </a:cubicBezTo>
                  <a:lnTo>
                    <a:pt x="2767" y="6337"/>
                  </a:lnTo>
                  <a:cubicBezTo>
                    <a:pt x="2706" y="6337"/>
                    <a:pt x="2653" y="6285"/>
                    <a:pt x="2653" y="6223"/>
                  </a:cubicBezTo>
                  <a:lnTo>
                    <a:pt x="2653" y="2710"/>
                  </a:lnTo>
                  <a:cubicBezTo>
                    <a:pt x="2653" y="1641"/>
                    <a:pt x="3408" y="705"/>
                    <a:pt x="4450" y="481"/>
                  </a:cubicBezTo>
                  <a:cubicBezTo>
                    <a:pt x="4568" y="457"/>
                    <a:pt x="4639" y="343"/>
                    <a:pt x="4616" y="224"/>
                  </a:cubicBezTo>
                  <a:cubicBezTo>
                    <a:pt x="4596" y="127"/>
                    <a:pt x="4509" y="57"/>
                    <a:pt x="4410" y="57"/>
                  </a:cubicBezTo>
                  <a:cubicBezTo>
                    <a:pt x="4394" y="57"/>
                    <a:pt x="4377" y="59"/>
                    <a:pt x="4360" y="63"/>
                  </a:cubicBezTo>
                  <a:cubicBezTo>
                    <a:pt x="3765" y="187"/>
                    <a:pt x="3223" y="520"/>
                    <a:pt x="2833" y="994"/>
                  </a:cubicBezTo>
                  <a:cubicBezTo>
                    <a:pt x="2439" y="1475"/>
                    <a:pt x="2221" y="2083"/>
                    <a:pt x="2221" y="2710"/>
                  </a:cubicBezTo>
                  <a:lnTo>
                    <a:pt x="2221" y="6223"/>
                  </a:lnTo>
                  <a:cubicBezTo>
                    <a:pt x="2221" y="6522"/>
                    <a:pt x="2467" y="6770"/>
                    <a:pt x="2767" y="6770"/>
                  </a:cubicBezTo>
                  <a:lnTo>
                    <a:pt x="3693" y="6770"/>
                  </a:lnTo>
                  <a:lnTo>
                    <a:pt x="3693" y="6874"/>
                  </a:lnTo>
                  <a:lnTo>
                    <a:pt x="3052" y="7121"/>
                  </a:lnTo>
                  <a:lnTo>
                    <a:pt x="2401" y="7373"/>
                  </a:lnTo>
                  <a:lnTo>
                    <a:pt x="1137" y="7863"/>
                  </a:lnTo>
                  <a:lnTo>
                    <a:pt x="1131" y="7863"/>
                  </a:lnTo>
                  <a:cubicBezTo>
                    <a:pt x="1085" y="7882"/>
                    <a:pt x="1" y="8343"/>
                    <a:pt x="1" y="9611"/>
                  </a:cubicBezTo>
                  <a:lnTo>
                    <a:pt x="1" y="13928"/>
                  </a:lnTo>
                  <a:cubicBezTo>
                    <a:pt x="1" y="14356"/>
                    <a:pt x="348" y="14703"/>
                    <a:pt x="775" y="14703"/>
                  </a:cubicBezTo>
                  <a:lnTo>
                    <a:pt x="9084" y="14703"/>
                  </a:lnTo>
                  <a:cubicBezTo>
                    <a:pt x="9507" y="14703"/>
                    <a:pt x="9854" y="14356"/>
                    <a:pt x="9854" y="13928"/>
                  </a:cubicBezTo>
                  <a:lnTo>
                    <a:pt x="9854" y="9611"/>
                  </a:lnTo>
                  <a:cubicBezTo>
                    <a:pt x="9854" y="8343"/>
                    <a:pt x="8770" y="7882"/>
                    <a:pt x="8723" y="7863"/>
                  </a:cubicBezTo>
                  <a:lnTo>
                    <a:pt x="6161" y="6874"/>
                  </a:lnTo>
                  <a:lnTo>
                    <a:pt x="6161" y="6770"/>
                  </a:lnTo>
                  <a:lnTo>
                    <a:pt x="7092" y="6770"/>
                  </a:lnTo>
                  <a:cubicBezTo>
                    <a:pt x="7392" y="6770"/>
                    <a:pt x="7634" y="6522"/>
                    <a:pt x="7634" y="6223"/>
                  </a:cubicBezTo>
                  <a:lnTo>
                    <a:pt x="7634" y="6161"/>
                  </a:lnTo>
                  <a:cubicBezTo>
                    <a:pt x="8142" y="6513"/>
                    <a:pt x="8732" y="6722"/>
                    <a:pt x="9360" y="6765"/>
                  </a:cubicBezTo>
                  <a:lnTo>
                    <a:pt x="9360" y="7549"/>
                  </a:lnTo>
                  <a:cubicBezTo>
                    <a:pt x="9360" y="7724"/>
                    <a:pt x="9503" y="7839"/>
                    <a:pt x="9651" y="7839"/>
                  </a:cubicBezTo>
                  <a:cubicBezTo>
                    <a:pt x="9721" y="7839"/>
                    <a:pt x="9791" y="7814"/>
                    <a:pt x="9849" y="7758"/>
                  </a:cubicBezTo>
                  <a:lnTo>
                    <a:pt x="11479" y="6180"/>
                  </a:lnTo>
                  <a:cubicBezTo>
                    <a:pt x="12249" y="5658"/>
                    <a:pt x="12773" y="4835"/>
                    <a:pt x="12915" y="3923"/>
                  </a:cubicBezTo>
                  <a:cubicBezTo>
                    <a:pt x="12934" y="3804"/>
                    <a:pt x="12853" y="3694"/>
                    <a:pt x="12738" y="3675"/>
                  </a:cubicBezTo>
                  <a:cubicBezTo>
                    <a:pt x="12727" y="3673"/>
                    <a:pt x="12716" y="3672"/>
                    <a:pt x="12705" y="3672"/>
                  </a:cubicBezTo>
                  <a:cubicBezTo>
                    <a:pt x="12600" y="3672"/>
                    <a:pt x="12509" y="3748"/>
                    <a:pt x="12492" y="3856"/>
                  </a:cubicBezTo>
                  <a:cubicBezTo>
                    <a:pt x="12363" y="4655"/>
                    <a:pt x="11902" y="5377"/>
                    <a:pt x="11222" y="5838"/>
                  </a:cubicBezTo>
                  <a:cubicBezTo>
                    <a:pt x="11213" y="5842"/>
                    <a:pt x="11204" y="5853"/>
                    <a:pt x="11194" y="5862"/>
                  </a:cubicBezTo>
                  <a:lnTo>
                    <a:pt x="9792" y="7216"/>
                  </a:lnTo>
                  <a:lnTo>
                    <a:pt x="9792" y="6627"/>
                  </a:lnTo>
                  <a:cubicBezTo>
                    <a:pt x="9792" y="6470"/>
                    <a:pt x="9664" y="6342"/>
                    <a:pt x="9507" y="6337"/>
                  </a:cubicBezTo>
                  <a:cubicBezTo>
                    <a:pt x="7953" y="6303"/>
                    <a:pt x="6712" y="5059"/>
                    <a:pt x="6626" y="3565"/>
                  </a:cubicBezTo>
                  <a:cubicBezTo>
                    <a:pt x="6527" y="1878"/>
                    <a:pt x="7881" y="457"/>
                    <a:pt x="9531" y="434"/>
                  </a:cubicBezTo>
                  <a:lnTo>
                    <a:pt x="9573" y="434"/>
                  </a:lnTo>
                  <a:cubicBezTo>
                    <a:pt x="11014" y="434"/>
                    <a:pt x="12264" y="1494"/>
                    <a:pt x="12492" y="2915"/>
                  </a:cubicBezTo>
                  <a:cubicBezTo>
                    <a:pt x="12508" y="3022"/>
                    <a:pt x="12599" y="3098"/>
                    <a:pt x="12703" y="3098"/>
                  </a:cubicBezTo>
                  <a:cubicBezTo>
                    <a:pt x="12715" y="3098"/>
                    <a:pt x="12727" y="3097"/>
                    <a:pt x="12738" y="3096"/>
                  </a:cubicBezTo>
                  <a:cubicBezTo>
                    <a:pt x="12853" y="3076"/>
                    <a:pt x="12934" y="2967"/>
                    <a:pt x="12915" y="2848"/>
                  </a:cubicBezTo>
                  <a:cubicBezTo>
                    <a:pt x="12791" y="2054"/>
                    <a:pt x="12383" y="1327"/>
                    <a:pt x="11764" y="805"/>
                  </a:cubicBezTo>
                  <a:cubicBezTo>
                    <a:pt x="11152" y="286"/>
                    <a:pt x="10377" y="1"/>
                    <a:pt x="9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37" name="Google Shape;6237;p61"/>
            <p:cNvSpPr/>
            <p:nvPr/>
          </p:nvSpPr>
          <p:spPr>
            <a:xfrm>
              <a:off x="4301763" y="2147575"/>
              <a:ext cx="30800" cy="30675"/>
            </a:xfrm>
            <a:custGeom>
              <a:avLst/>
              <a:gdLst/>
              <a:ahLst/>
              <a:cxnLst/>
              <a:rect l="l" t="t" r="r" b="b"/>
              <a:pathLst>
                <a:path w="1232" h="1227" extrusionOk="0">
                  <a:moveTo>
                    <a:pt x="613" y="428"/>
                  </a:moveTo>
                  <a:cubicBezTo>
                    <a:pt x="718" y="428"/>
                    <a:pt x="799" y="514"/>
                    <a:pt x="799" y="613"/>
                  </a:cubicBezTo>
                  <a:cubicBezTo>
                    <a:pt x="799" y="714"/>
                    <a:pt x="718" y="799"/>
                    <a:pt x="613" y="799"/>
                  </a:cubicBezTo>
                  <a:cubicBezTo>
                    <a:pt x="514" y="799"/>
                    <a:pt x="433" y="714"/>
                    <a:pt x="433" y="613"/>
                  </a:cubicBezTo>
                  <a:cubicBezTo>
                    <a:pt x="433" y="514"/>
                    <a:pt x="514" y="428"/>
                    <a:pt x="613" y="428"/>
                  </a:cubicBezTo>
                  <a:close/>
                  <a:moveTo>
                    <a:pt x="613" y="1"/>
                  </a:moveTo>
                  <a:cubicBezTo>
                    <a:pt x="276" y="1"/>
                    <a:pt x="1" y="276"/>
                    <a:pt x="1" y="613"/>
                  </a:cubicBezTo>
                  <a:cubicBezTo>
                    <a:pt x="1" y="951"/>
                    <a:pt x="276" y="1227"/>
                    <a:pt x="613" y="1227"/>
                  </a:cubicBezTo>
                  <a:cubicBezTo>
                    <a:pt x="956" y="1227"/>
                    <a:pt x="1232" y="951"/>
                    <a:pt x="1232" y="613"/>
                  </a:cubicBezTo>
                  <a:cubicBezTo>
                    <a:pt x="1232" y="276"/>
                    <a:pt x="956" y="1"/>
                    <a:pt x="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38" name="Google Shape;6238;p61"/>
            <p:cNvSpPr/>
            <p:nvPr/>
          </p:nvSpPr>
          <p:spPr>
            <a:xfrm>
              <a:off x="4340388" y="2147575"/>
              <a:ext cx="30800" cy="30675"/>
            </a:xfrm>
            <a:custGeom>
              <a:avLst/>
              <a:gdLst/>
              <a:ahLst/>
              <a:cxnLst/>
              <a:rect l="l" t="t" r="r" b="b"/>
              <a:pathLst>
                <a:path w="1232" h="1227" extrusionOk="0">
                  <a:moveTo>
                    <a:pt x="613" y="428"/>
                  </a:moveTo>
                  <a:cubicBezTo>
                    <a:pt x="718" y="428"/>
                    <a:pt x="799" y="514"/>
                    <a:pt x="799" y="613"/>
                  </a:cubicBezTo>
                  <a:cubicBezTo>
                    <a:pt x="799" y="714"/>
                    <a:pt x="718" y="799"/>
                    <a:pt x="613" y="799"/>
                  </a:cubicBezTo>
                  <a:cubicBezTo>
                    <a:pt x="514" y="799"/>
                    <a:pt x="433" y="714"/>
                    <a:pt x="433" y="613"/>
                  </a:cubicBezTo>
                  <a:cubicBezTo>
                    <a:pt x="433" y="514"/>
                    <a:pt x="514" y="428"/>
                    <a:pt x="613" y="428"/>
                  </a:cubicBezTo>
                  <a:close/>
                  <a:moveTo>
                    <a:pt x="613" y="1"/>
                  </a:moveTo>
                  <a:cubicBezTo>
                    <a:pt x="276" y="1"/>
                    <a:pt x="0" y="276"/>
                    <a:pt x="0" y="613"/>
                  </a:cubicBezTo>
                  <a:cubicBezTo>
                    <a:pt x="0" y="951"/>
                    <a:pt x="276" y="1227"/>
                    <a:pt x="613" y="1227"/>
                  </a:cubicBezTo>
                  <a:cubicBezTo>
                    <a:pt x="955" y="1227"/>
                    <a:pt x="1231" y="951"/>
                    <a:pt x="1231" y="613"/>
                  </a:cubicBezTo>
                  <a:cubicBezTo>
                    <a:pt x="1231" y="276"/>
                    <a:pt x="955" y="1"/>
                    <a:pt x="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39" name="Google Shape;6239;p61"/>
            <p:cNvSpPr/>
            <p:nvPr/>
          </p:nvSpPr>
          <p:spPr>
            <a:xfrm>
              <a:off x="4378988" y="2147575"/>
              <a:ext cx="30800" cy="30675"/>
            </a:xfrm>
            <a:custGeom>
              <a:avLst/>
              <a:gdLst/>
              <a:ahLst/>
              <a:cxnLst/>
              <a:rect l="l" t="t" r="r" b="b"/>
              <a:pathLst>
                <a:path w="1232" h="1227" extrusionOk="0">
                  <a:moveTo>
                    <a:pt x="615" y="428"/>
                  </a:moveTo>
                  <a:cubicBezTo>
                    <a:pt x="718" y="428"/>
                    <a:pt x="799" y="514"/>
                    <a:pt x="799" y="613"/>
                  </a:cubicBezTo>
                  <a:cubicBezTo>
                    <a:pt x="799" y="714"/>
                    <a:pt x="718" y="799"/>
                    <a:pt x="615" y="799"/>
                  </a:cubicBezTo>
                  <a:cubicBezTo>
                    <a:pt x="514" y="799"/>
                    <a:pt x="433" y="714"/>
                    <a:pt x="433" y="613"/>
                  </a:cubicBezTo>
                  <a:cubicBezTo>
                    <a:pt x="433" y="514"/>
                    <a:pt x="514" y="428"/>
                    <a:pt x="615" y="428"/>
                  </a:cubicBezTo>
                  <a:close/>
                  <a:moveTo>
                    <a:pt x="615" y="1"/>
                  </a:moveTo>
                  <a:cubicBezTo>
                    <a:pt x="277" y="1"/>
                    <a:pt x="1" y="276"/>
                    <a:pt x="1" y="613"/>
                  </a:cubicBezTo>
                  <a:cubicBezTo>
                    <a:pt x="1" y="951"/>
                    <a:pt x="277" y="1227"/>
                    <a:pt x="615" y="1227"/>
                  </a:cubicBezTo>
                  <a:cubicBezTo>
                    <a:pt x="957" y="1227"/>
                    <a:pt x="1232" y="951"/>
                    <a:pt x="1232" y="613"/>
                  </a:cubicBezTo>
                  <a:cubicBezTo>
                    <a:pt x="1232" y="276"/>
                    <a:pt x="957" y="1"/>
                    <a:pt x="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40" name="Google Shape;6240;p61"/>
          <p:cNvGrpSpPr/>
          <p:nvPr/>
        </p:nvGrpSpPr>
        <p:grpSpPr>
          <a:xfrm>
            <a:off x="3466063" y="2078275"/>
            <a:ext cx="325350" cy="367575"/>
            <a:chOff x="3466063" y="2078275"/>
            <a:chExt cx="325350" cy="367575"/>
          </a:xfrm>
        </p:grpSpPr>
        <p:sp>
          <p:nvSpPr>
            <p:cNvPr id="6241" name="Google Shape;6241;p61"/>
            <p:cNvSpPr/>
            <p:nvPr/>
          </p:nvSpPr>
          <p:spPr>
            <a:xfrm>
              <a:off x="3564188" y="2149225"/>
              <a:ext cx="128950" cy="187775"/>
            </a:xfrm>
            <a:custGeom>
              <a:avLst/>
              <a:gdLst/>
              <a:ahLst/>
              <a:cxnLst/>
              <a:rect l="l" t="t" r="r" b="b"/>
              <a:pathLst>
                <a:path w="5158" h="7511" extrusionOk="0">
                  <a:moveTo>
                    <a:pt x="1356" y="819"/>
                  </a:moveTo>
                  <a:cubicBezTo>
                    <a:pt x="1266" y="970"/>
                    <a:pt x="1189" y="1137"/>
                    <a:pt x="1123" y="1313"/>
                  </a:cubicBezTo>
                  <a:cubicBezTo>
                    <a:pt x="1056" y="1284"/>
                    <a:pt x="990" y="1251"/>
                    <a:pt x="923" y="1218"/>
                  </a:cubicBezTo>
                  <a:cubicBezTo>
                    <a:pt x="1047" y="1065"/>
                    <a:pt x="1194" y="927"/>
                    <a:pt x="1356" y="819"/>
                  </a:cubicBezTo>
                  <a:close/>
                  <a:moveTo>
                    <a:pt x="3804" y="819"/>
                  </a:moveTo>
                  <a:lnTo>
                    <a:pt x="3804" y="819"/>
                  </a:lnTo>
                  <a:cubicBezTo>
                    <a:pt x="3965" y="927"/>
                    <a:pt x="4112" y="1065"/>
                    <a:pt x="4236" y="1218"/>
                  </a:cubicBezTo>
                  <a:cubicBezTo>
                    <a:pt x="4175" y="1251"/>
                    <a:pt x="4103" y="1284"/>
                    <a:pt x="4037" y="1313"/>
                  </a:cubicBezTo>
                  <a:cubicBezTo>
                    <a:pt x="3975" y="1137"/>
                    <a:pt x="3894" y="970"/>
                    <a:pt x="3804" y="819"/>
                  </a:cubicBezTo>
                  <a:close/>
                  <a:moveTo>
                    <a:pt x="2363" y="466"/>
                  </a:moveTo>
                  <a:lnTo>
                    <a:pt x="2363" y="1612"/>
                  </a:lnTo>
                  <a:cubicBezTo>
                    <a:pt x="2082" y="1593"/>
                    <a:pt x="1802" y="1545"/>
                    <a:pt x="1532" y="1460"/>
                  </a:cubicBezTo>
                  <a:cubicBezTo>
                    <a:pt x="1679" y="1056"/>
                    <a:pt x="1950" y="600"/>
                    <a:pt x="2363" y="466"/>
                  </a:cubicBezTo>
                  <a:close/>
                  <a:moveTo>
                    <a:pt x="2795" y="466"/>
                  </a:moveTo>
                  <a:cubicBezTo>
                    <a:pt x="3142" y="580"/>
                    <a:pt x="3447" y="951"/>
                    <a:pt x="3633" y="1460"/>
                  </a:cubicBezTo>
                  <a:cubicBezTo>
                    <a:pt x="3361" y="1545"/>
                    <a:pt x="3081" y="1593"/>
                    <a:pt x="2795" y="1612"/>
                  </a:cubicBezTo>
                  <a:lnTo>
                    <a:pt x="2795" y="466"/>
                  </a:lnTo>
                  <a:close/>
                  <a:moveTo>
                    <a:pt x="681" y="1574"/>
                  </a:moveTo>
                  <a:cubicBezTo>
                    <a:pt x="790" y="1631"/>
                    <a:pt x="895" y="1683"/>
                    <a:pt x="1003" y="1726"/>
                  </a:cubicBezTo>
                  <a:cubicBezTo>
                    <a:pt x="957" y="1936"/>
                    <a:pt x="928" y="2149"/>
                    <a:pt x="918" y="2368"/>
                  </a:cubicBezTo>
                  <a:lnTo>
                    <a:pt x="443" y="2368"/>
                  </a:lnTo>
                  <a:cubicBezTo>
                    <a:pt x="472" y="2083"/>
                    <a:pt x="557" y="1817"/>
                    <a:pt x="681" y="1574"/>
                  </a:cubicBezTo>
                  <a:close/>
                  <a:moveTo>
                    <a:pt x="1413" y="1878"/>
                  </a:moveTo>
                  <a:cubicBezTo>
                    <a:pt x="1722" y="1969"/>
                    <a:pt x="2040" y="2026"/>
                    <a:pt x="2363" y="2039"/>
                  </a:cubicBezTo>
                  <a:lnTo>
                    <a:pt x="2363" y="2368"/>
                  </a:lnTo>
                  <a:lnTo>
                    <a:pt x="1351" y="2368"/>
                  </a:lnTo>
                  <a:cubicBezTo>
                    <a:pt x="1360" y="2197"/>
                    <a:pt x="1384" y="2021"/>
                    <a:pt x="1413" y="1878"/>
                  </a:cubicBezTo>
                  <a:close/>
                  <a:moveTo>
                    <a:pt x="3747" y="1878"/>
                  </a:moveTo>
                  <a:cubicBezTo>
                    <a:pt x="3780" y="2035"/>
                    <a:pt x="3804" y="2197"/>
                    <a:pt x="3813" y="2368"/>
                  </a:cubicBezTo>
                  <a:lnTo>
                    <a:pt x="2795" y="2368"/>
                  </a:lnTo>
                  <a:lnTo>
                    <a:pt x="2795" y="2039"/>
                  </a:lnTo>
                  <a:cubicBezTo>
                    <a:pt x="3119" y="2026"/>
                    <a:pt x="3438" y="1969"/>
                    <a:pt x="3747" y="1878"/>
                  </a:cubicBezTo>
                  <a:close/>
                  <a:moveTo>
                    <a:pt x="4478" y="1574"/>
                  </a:moveTo>
                  <a:cubicBezTo>
                    <a:pt x="4607" y="1817"/>
                    <a:pt x="4693" y="2083"/>
                    <a:pt x="4721" y="2368"/>
                  </a:cubicBezTo>
                  <a:lnTo>
                    <a:pt x="4245" y="2368"/>
                  </a:lnTo>
                  <a:cubicBezTo>
                    <a:pt x="4232" y="2149"/>
                    <a:pt x="4203" y="1936"/>
                    <a:pt x="4160" y="1731"/>
                  </a:cubicBezTo>
                  <a:cubicBezTo>
                    <a:pt x="4269" y="1683"/>
                    <a:pt x="4374" y="1631"/>
                    <a:pt x="4478" y="1574"/>
                  </a:cubicBezTo>
                  <a:close/>
                  <a:moveTo>
                    <a:pt x="2363" y="2796"/>
                  </a:moveTo>
                  <a:lnTo>
                    <a:pt x="2363" y="3123"/>
                  </a:lnTo>
                  <a:cubicBezTo>
                    <a:pt x="2040" y="3142"/>
                    <a:pt x="1722" y="3195"/>
                    <a:pt x="1413" y="3290"/>
                  </a:cubicBezTo>
                  <a:cubicBezTo>
                    <a:pt x="1384" y="3147"/>
                    <a:pt x="1360" y="2971"/>
                    <a:pt x="1351" y="2796"/>
                  </a:cubicBezTo>
                  <a:close/>
                  <a:moveTo>
                    <a:pt x="3813" y="2796"/>
                  </a:moveTo>
                  <a:cubicBezTo>
                    <a:pt x="3804" y="2967"/>
                    <a:pt x="3780" y="3133"/>
                    <a:pt x="3747" y="3290"/>
                  </a:cubicBezTo>
                  <a:cubicBezTo>
                    <a:pt x="3438" y="3195"/>
                    <a:pt x="3119" y="3142"/>
                    <a:pt x="2795" y="3123"/>
                  </a:cubicBezTo>
                  <a:lnTo>
                    <a:pt x="2795" y="2796"/>
                  </a:lnTo>
                  <a:close/>
                  <a:moveTo>
                    <a:pt x="918" y="2796"/>
                  </a:moveTo>
                  <a:cubicBezTo>
                    <a:pt x="928" y="3019"/>
                    <a:pt x="957" y="3233"/>
                    <a:pt x="1003" y="3437"/>
                  </a:cubicBezTo>
                  <a:cubicBezTo>
                    <a:pt x="895" y="3485"/>
                    <a:pt x="790" y="3533"/>
                    <a:pt x="685" y="3590"/>
                  </a:cubicBezTo>
                  <a:cubicBezTo>
                    <a:pt x="542" y="3328"/>
                    <a:pt x="461" y="3037"/>
                    <a:pt x="443" y="2796"/>
                  </a:cubicBezTo>
                  <a:close/>
                  <a:moveTo>
                    <a:pt x="4721" y="2796"/>
                  </a:moveTo>
                  <a:cubicBezTo>
                    <a:pt x="4697" y="3037"/>
                    <a:pt x="4616" y="3328"/>
                    <a:pt x="4478" y="3590"/>
                  </a:cubicBezTo>
                  <a:cubicBezTo>
                    <a:pt x="4374" y="3533"/>
                    <a:pt x="4269" y="3485"/>
                    <a:pt x="4160" y="3437"/>
                  </a:cubicBezTo>
                  <a:cubicBezTo>
                    <a:pt x="4203" y="3233"/>
                    <a:pt x="4232" y="3019"/>
                    <a:pt x="4245" y="2796"/>
                  </a:cubicBezTo>
                  <a:close/>
                  <a:moveTo>
                    <a:pt x="1123" y="3855"/>
                  </a:moveTo>
                  <a:cubicBezTo>
                    <a:pt x="1189" y="4031"/>
                    <a:pt x="1266" y="4198"/>
                    <a:pt x="1356" y="4349"/>
                  </a:cubicBezTo>
                  <a:cubicBezTo>
                    <a:pt x="1194" y="4231"/>
                    <a:pt x="1047" y="4098"/>
                    <a:pt x="923" y="3950"/>
                  </a:cubicBezTo>
                  <a:cubicBezTo>
                    <a:pt x="990" y="3912"/>
                    <a:pt x="1056" y="3884"/>
                    <a:pt x="1123" y="3855"/>
                  </a:cubicBezTo>
                  <a:close/>
                  <a:moveTo>
                    <a:pt x="4037" y="3855"/>
                  </a:moveTo>
                  <a:cubicBezTo>
                    <a:pt x="4103" y="3884"/>
                    <a:pt x="4175" y="3912"/>
                    <a:pt x="4236" y="3950"/>
                  </a:cubicBezTo>
                  <a:cubicBezTo>
                    <a:pt x="4118" y="4093"/>
                    <a:pt x="3969" y="4231"/>
                    <a:pt x="3804" y="4349"/>
                  </a:cubicBezTo>
                  <a:cubicBezTo>
                    <a:pt x="3894" y="4198"/>
                    <a:pt x="3975" y="4031"/>
                    <a:pt x="4037" y="3855"/>
                  </a:cubicBezTo>
                  <a:close/>
                  <a:moveTo>
                    <a:pt x="2363" y="3557"/>
                  </a:moveTo>
                  <a:lnTo>
                    <a:pt x="2363" y="4697"/>
                  </a:lnTo>
                  <a:cubicBezTo>
                    <a:pt x="1955" y="4564"/>
                    <a:pt x="1674" y="4107"/>
                    <a:pt x="1532" y="3704"/>
                  </a:cubicBezTo>
                  <a:cubicBezTo>
                    <a:pt x="1802" y="3623"/>
                    <a:pt x="2082" y="3570"/>
                    <a:pt x="2363" y="3557"/>
                  </a:cubicBezTo>
                  <a:close/>
                  <a:moveTo>
                    <a:pt x="2795" y="3557"/>
                  </a:moveTo>
                  <a:cubicBezTo>
                    <a:pt x="3081" y="3570"/>
                    <a:pt x="3361" y="3623"/>
                    <a:pt x="3633" y="3704"/>
                  </a:cubicBezTo>
                  <a:cubicBezTo>
                    <a:pt x="3447" y="4212"/>
                    <a:pt x="3142" y="4588"/>
                    <a:pt x="2795" y="4697"/>
                  </a:cubicBezTo>
                  <a:lnTo>
                    <a:pt x="2795" y="3557"/>
                  </a:lnTo>
                  <a:close/>
                  <a:moveTo>
                    <a:pt x="2582" y="1"/>
                  </a:moveTo>
                  <a:cubicBezTo>
                    <a:pt x="1156" y="1"/>
                    <a:pt x="1" y="1161"/>
                    <a:pt x="1" y="2581"/>
                  </a:cubicBezTo>
                  <a:cubicBezTo>
                    <a:pt x="1" y="3927"/>
                    <a:pt x="1032" y="5044"/>
                    <a:pt x="2363" y="5154"/>
                  </a:cubicBezTo>
                  <a:lnTo>
                    <a:pt x="2363" y="6251"/>
                  </a:lnTo>
                  <a:lnTo>
                    <a:pt x="1631" y="6251"/>
                  </a:lnTo>
                  <a:cubicBezTo>
                    <a:pt x="1512" y="6251"/>
                    <a:pt x="1417" y="6346"/>
                    <a:pt x="1417" y="6465"/>
                  </a:cubicBezTo>
                  <a:cubicBezTo>
                    <a:pt x="1417" y="6584"/>
                    <a:pt x="1512" y="6679"/>
                    <a:pt x="1631" y="6679"/>
                  </a:cubicBezTo>
                  <a:lnTo>
                    <a:pt x="2363" y="6679"/>
                  </a:lnTo>
                  <a:lnTo>
                    <a:pt x="2363" y="7297"/>
                  </a:lnTo>
                  <a:cubicBezTo>
                    <a:pt x="2363" y="7416"/>
                    <a:pt x="2463" y="7510"/>
                    <a:pt x="2582" y="7510"/>
                  </a:cubicBezTo>
                  <a:cubicBezTo>
                    <a:pt x="2701" y="7510"/>
                    <a:pt x="2795" y="7416"/>
                    <a:pt x="2795" y="7297"/>
                  </a:cubicBezTo>
                  <a:lnTo>
                    <a:pt x="2795" y="6679"/>
                  </a:lnTo>
                  <a:lnTo>
                    <a:pt x="3532" y="6679"/>
                  </a:lnTo>
                  <a:cubicBezTo>
                    <a:pt x="3651" y="6679"/>
                    <a:pt x="3747" y="6584"/>
                    <a:pt x="3747" y="6465"/>
                  </a:cubicBezTo>
                  <a:cubicBezTo>
                    <a:pt x="3747" y="6346"/>
                    <a:pt x="3651" y="6251"/>
                    <a:pt x="3532" y="6251"/>
                  </a:cubicBezTo>
                  <a:lnTo>
                    <a:pt x="2795" y="6251"/>
                  </a:lnTo>
                  <a:lnTo>
                    <a:pt x="2795" y="5154"/>
                  </a:lnTo>
                  <a:cubicBezTo>
                    <a:pt x="4140" y="5044"/>
                    <a:pt x="5158" y="3917"/>
                    <a:pt x="5158" y="2581"/>
                  </a:cubicBezTo>
                  <a:cubicBezTo>
                    <a:pt x="5158" y="1155"/>
                    <a:pt x="4003" y="1"/>
                    <a:pt x="2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42" name="Google Shape;6242;p61"/>
            <p:cNvSpPr/>
            <p:nvPr/>
          </p:nvSpPr>
          <p:spPr>
            <a:xfrm>
              <a:off x="3466063" y="2078275"/>
              <a:ext cx="325350" cy="367575"/>
            </a:xfrm>
            <a:custGeom>
              <a:avLst/>
              <a:gdLst/>
              <a:ahLst/>
              <a:cxnLst/>
              <a:rect l="l" t="t" r="r" b="b"/>
              <a:pathLst>
                <a:path w="13014" h="14703" extrusionOk="0">
                  <a:moveTo>
                    <a:pt x="1535" y="814"/>
                  </a:moveTo>
                  <a:lnTo>
                    <a:pt x="1535" y="1261"/>
                  </a:lnTo>
                  <a:lnTo>
                    <a:pt x="656" y="1261"/>
                  </a:lnTo>
                  <a:cubicBezTo>
                    <a:pt x="532" y="1261"/>
                    <a:pt x="433" y="1161"/>
                    <a:pt x="433" y="1038"/>
                  </a:cubicBezTo>
                  <a:cubicBezTo>
                    <a:pt x="433" y="913"/>
                    <a:pt x="532" y="814"/>
                    <a:pt x="656" y="814"/>
                  </a:cubicBezTo>
                  <a:close/>
                  <a:moveTo>
                    <a:pt x="12358" y="814"/>
                  </a:moveTo>
                  <a:cubicBezTo>
                    <a:pt x="12481" y="814"/>
                    <a:pt x="12582" y="913"/>
                    <a:pt x="12582" y="1038"/>
                  </a:cubicBezTo>
                  <a:cubicBezTo>
                    <a:pt x="12582" y="1161"/>
                    <a:pt x="12481" y="1261"/>
                    <a:pt x="12358" y="1261"/>
                  </a:cubicBezTo>
                  <a:lnTo>
                    <a:pt x="11474" y="1261"/>
                  </a:lnTo>
                  <a:lnTo>
                    <a:pt x="11474" y="814"/>
                  </a:lnTo>
                  <a:close/>
                  <a:moveTo>
                    <a:pt x="9919" y="1869"/>
                  </a:moveTo>
                  <a:lnTo>
                    <a:pt x="9919" y="13610"/>
                  </a:lnTo>
                  <a:cubicBezTo>
                    <a:pt x="8949" y="12943"/>
                    <a:pt x="8879" y="12891"/>
                    <a:pt x="6821" y="11475"/>
                  </a:cubicBezTo>
                  <a:cubicBezTo>
                    <a:pt x="6726" y="11409"/>
                    <a:pt x="6617" y="11377"/>
                    <a:pt x="6507" y="11377"/>
                  </a:cubicBezTo>
                  <a:cubicBezTo>
                    <a:pt x="6396" y="11377"/>
                    <a:pt x="6284" y="11410"/>
                    <a:pt x="6189" y="11475"/>
                  </a:cubicBezTo>
                  <a:lnTo>
                    <a:pt x="3089" y="13610"/>
                  </a:lnTo>
                  <a:lnTo>
                    <a:pt x="3089" y="1869"/>
                  </a:lnTo>
                  <a:close/>
                  <a:moveTo>
                    <a:pt x="1968" y="1854"/>
                  </a:moveTo>
                  <a:cubicBezTo>
                    <a:pt x="2006" y="1865"/>
                    <a:pt x="2048" y="1869"/>
                    <a:pt x="2091" y="1869"/>
                  </a:cubicBezTo>
                  <a:lnTo>
                    <a:pt x="2657" y="1869"/>
                  </a:lnTo>
                  <a:lnTo>
                    <a:pt x="2657" y="13909"/>
                  </a:lnTo>
                  <a:lnTo>
                    <a:pt x="2168" y="14246"/>
                  </a:lnTo>
                  <a:cubicBezTo>
                    <a:pt x="2144" y="14263"/>
                    <a:pt x="2119" y="14271"/>
                    <a:pt x="2094" y="14271"/>
                  </a:cubicBezTo>
                  <a:cubicBezTo>
                    <a:pt x="2028" y="14271"/>
                    <a:pt x="1968" y="14217"/>
                    <a:pt x="1968" y="14141"/>
                  </a:cubicBezTo>
                  <a:lnTo>
                    <a:pt x="1968" y="1854"/>
                  </a:lnTo>
                  <a:close/>
                  <a:moveTo>
                    <a:pt x="2091" y="1"/>
                  </a:moveTo>
                  <a:cubicBezTo>
                    <a:pt x="1848" y="1"/>
                    <a:pt x="1640" y="163"/>
                    <a:pt x="1563" y="382"/>
                  </a:cubicBezTo>
                  <a:lnTo>
                    <a:pt x="656" y="382"/>
                  </a:lnTo>
                  <a:cubicBezTo>
                    <a:pt x="295" y="382"/>
                    <a:pt x="0" y="676"/>
                    <a:pt x="0" y="1038"/>
                  </a:cubicBezTo>
                  <a:cubicBezTo>
                    <a:pt x="0" y="1398"/>
                    <a:pt x="295" y="1689"/>
                    <a:pt x="656" y="1689"/>
                  </a:cubicBezTo>
                  <a:lnTo>
                    <a:pt x="1535" y="1689"/>
                  </a:lnTo>
                  <a:lnTo>
                    <a:pt x="1535" y="14141"/>
                  </a:lnTo>
                  <a:cubicBezTo>
                    <a:pt x="1535" y="14472"/>
                    <a:pt x="1804" y="14702"/>
                    <a:pt x="2094" y="14702"/>
                  </a:cubicBezTo>
                  <a:cubicBezTo>
                    <a:pt x="2201" y="14702"/>
                    <a:pt x="2310" y="14671"/>
                    <a:pt x="2410" y="14602"/>
                  </a:cubicBezTo>
                  <a:lnTo>
                    <a:pt x="6435" y="11827"/>
                  </a:lnTo>
                  <a:cubicBezTo>
                    <a:pt x="6457" y="11812"/>
                    <a:pt x="6482" y="11805"/>
                    <a:pt x="6507" y="11805"/>
                  </a:cubicBezTo>
                  <a:cubicBezTo>
                    <a:pt x="6532" y="11805"/>
                    <a:pt x="6557" y="11812"/>
                    <a:pt x="6578" y="11827"/>
                  </a:cubicBezTo>
                  <a:cubicBezTo>
                    <a:pt x="7049" y="12155"/>
                    <a:pt x="9976" y="14170"/>
                    <a:pt x="10604" y="14602"/>
                  </a:cubicBezTo>
                  <a:cubicBezTo>
                    <a:pt x="10702" y="14671"/>
                    <a:pt x="10810" y="14702"/>
                    <a:pt x="10916" y="14702"/>
                  </a:cubicBezTo>
                  <a:cubicBezTo>
                    <a:pt x="11204" y="14702"/>
                    <a:pt x="11474" y="14472"/>
                    <a:pt x="11474" y="14141"/>
                  </a:cubicBezTo>
                  <a:lnTo>
                    <a:pt x="11474" y="7854"/>
                  </a:lnTo>
                  <a:cubicBezTo>
                    <a:pt x="11474" y="7735"/>
                    <a:pt x="11379" y="7639"/>
                    <a:pt x="11259" y="7639"/>
                  </a:cubicBezTo>
                  <a:cubicBezTo>
                    <a:pt x="11141" y="7639"/>
                    <a:pt x="11046" y="7735"/>
                    <a:pt x="11046" y="7854"/>
                  </a:cubicBezTo>
                  <a:lnTo>
                    <a:pt x="11046" y="14141"/>
                  </a:lnTo>
                  <a:cubicBezTo>
                    <a:pt x="11046" y="14217"/>
                    <a:pt x="10986" y="14271"/>
                    <a:pt x="10920" y="14271"/>
                  </a:cubicBezTo>
                  <a:cubicBezTo>
                    <a:pt x="10896" y="14271"/>
                    <a:pt x="10870" y="14263"/>
                    <a:pt x="10847" y="14246"/>
                  </a:cubicBezTo>
                  <a:lnTo>
                    <a:pt x="10353" y="13909"/>
                  </a:lnTo>
                  <a:lnTo>
                    <a:pt x="10353" y="1869"/>
                  </a:lnTo>
                  <a:lnTo>
                    <a:pt x="10917" y="1869"/>
                  </a:lnTo>
                  <a:cubicBezTo>
                    <a:pt x="10961" y="1869"/>
                    <a:pt x="11003" y="1865"/>
                    <a:pt x="11046" y="1854"/>
                  </a:cubicBezTo>
                  <a:lnTo>
                    <a:pt x="11046" y="6851"/>
                  </a:lnTo>
                  <a:cubicBezTo>
                    <a:pt x="11046" y="6969"/>
                    <a:pt x="11141" y="7064"/>
                    <a:pt x="11259" y="7064"/>
                  </a:cubicBezTo>
                  <a:cubicBezTo>
                    <a:pt x="11379" y="7064"/>
                    <a:pt x="11474" y="6969"/>
                    <a:pt x="11474" y="6851"/>
                  </a:cubicBezTo>
                  <a:lnTo>
                    <a:pt x="11474" y="1689"/>
                  </a:lnTo>
                  <a:lnTo>
                    <a:pt x="12358" y="1689"/>
                  </a:lnTo>
                  <a:cubicBezTo>
                    <a:pt x="12720" y="1689"/>
                    <a:pt x="13014" y="1398"/>
                    <a:pt x="13014" y="1038"/>
                  </a:cubicBezTo>
                  <a:cubicBezTo>
                    <a:pt x="13014" y="676"/>
                    <a:pt x="12720" y="382"/>
                    <a:pt x="12358" y="382"/>
                  </a:cubicBezTo>
                  <a:lnTo>
                    <a:pt x="11445" y="382"/>
                  </a:lnTo>
                  <a:cubicBezTo>
                    <a:pt x="11374" y="163"/>
                    <a:pt x="11165" y="1"/>
                    <a:pt x="10917" y="1"/>
                  </a:cubicBezTo>
                  <a:lnTo>
                    <a:pt x="7006" y="1"/>
                  </a:lnTo>
                  <a:cubicBezTo>
                    <a:pt x="6887" y="1"/>
                    <a:pt x="6792" y="96"/>
                    <a:pt x="6792" y="215"/>
                  </a:cubicBezTo>
                  <a:cubicBezTo>
                    <a:pt x="6792" y="334"/>
                    <a:pt x="6887" y="434"/>
                    <a:pt x="7006" y="434"/>
                  </a:cubicBezTo>
                  <a:lnTo>
                    <a:pt x="10917" y="434"/>
                  </a:lnTo>
                  <a:cubicBezTo>
                    <a:pt x="10989" y="434"/>
                    <a:pt x="11046" y="491"/>
                    <a:pt x="11046" y="557"/>
                  </a:cubicBezTo>
                  <a:lnTo>
                    <a:pt x="11046" y="1313"/>
                  </a:lnTo>
                  <a:cubicBezTo>
                    <a:pt x="11046" y="1384"/>
                    <a:pt x="10989" y="1441"/>
                    <a:pt x="10917" y="1441"/>
                  </a:cubicBezTo>
                  <a:lnTo>
                    <a:pt x="2091" y="1441"/>
                  </a:lnTo>
                  <a:cubicBezTo>
                    <a:pt x="2025" y="1441"/>
                    <a:pt x="1968" y="1384"/>
                    <a:pt x="1968" y="1313"/>
                  </a:cubicBezTo>
                  <a:lnTo>
                    <a:pt x="1968" y="557"/>
                  </a:lnTo>
                  <a:cubicBezTo>
                    <a:pt x="1968" y="491"/>
                    <a:pt x="2025" y="434"/>
                    <a:pt x="2091" y="434"/>
                  </a:cubicBezTo>
                  <a:lnTo>
                    <a:pt x="6003" y="434"/>
                  </a:lnTo>
                  <a:cubicBezTo>
                    <a:pt x="6122" y="434"/>
                    <a:pt x="6217" y="334"/>
                    <a:pt x="6217" y="215"/>
                  </a:cubicBezTo>
                  <a:cubicBezTo>
                    <a:pt x="6217" y="96"/>
                    <a:pt x="6122" y="1"/>
                    <a:pt x="6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43" name="Google Shape;6243;p61"/>
          <p:cNvGrpSpPr/>
          <p:nvPr/>
        </p:nvGrpSpPr>
        <p:grpSpPr>
          <a:xfrm>
            <a:off x="2925138" y="2078275"/>
            <a:ext cx="277150" cy="367575"/>
            <a:chOff x="2925138" y="2078275"/>
            <a:chExt cx="277150" cy="367575"/>
          </a:xfrm>
        </p:grpSpPr>
        <p:sp>
          <p:nvSpPr>
            <p:cNvPr id="6244" name="Google Shape;6244;p61"/>
            <p:cNvSpPr/>
            <p:nvPr/>
          </p:nvSpPr>
          <p:spPr>
            <a:xfrm>
              <a:off x="3025788" y="2105525"/>
              <a:ext cx="75975" cy="118700"/>
            </a:xfrm>
            <a:custGeom>
              <a:avLst/>
              <a:gdLst/>
              <a:ahLst/>
              <a:cxnLst/>
              <a:rect l="l" t="t" r="r" b="b"/>
              <a:pathLst>
                <a:path w="3039" h="4748" extrusionOk="0">
                  <a:moveTo>
                    <a:pt x="1621" y="428"/>
                  </a:moveTo>
                  <a:lnTo>
                    <a:pt x="1621" y="689"/>
                  </a:lnTo>
                  <a:cubicBezTo>
                    <a:pt x="1621" y="856"/>
                    <a:pt x="1760" y="993"/>
                    <a:pt x="1926" y="993"/>
                  </a:cubicBezTo>
                  <a:lnTo>
                    <a:pt x="2097" y="993"/>
                  </a:lnTo>
                  <a:lnTo>
                    <a:pt x="2097" y="1198"/>
                  </a:lnTo>
                  <a:lnTo>
                    <a:pt x="1926" y="1198"/>
                  </a:lnTo>
                  <a:cubicBezTo>
                    <a:pt x="1760" y="1198"/>
                    <a:pt x="1621" y="1335"/>
                    <a:pt x="1621" y="1501"/>
                  </a:cubicBezTo>
                  <a:lnTo>
                    <a:pt x="1621" y="1968"/>
                  </a:lnTo>
                  <a:cubicBezTo>
                    <a:pt x="1621" y="2067"/>
                    <a:pt x="1688" y="2153"/>
                    <a:pt x="1783" y="2177"/>
                  </a:cubicBezTo>
                  <a:cubicBezTo>
                    <a:pt x="2268" y="2300"/>
                    <a:pt x="2605" y="2732"/>
                    <a:pt x="2605" y="3232"/>
                  </a:cubicBezTo>
                  <a:cubicBezTo>
                    <a:pt x="2605" y="3831"/>
                    <a:pt x="2115" y="4320"/>
                    <a:pt x="1517" y="4320"/>
                  </a:cubicBezTo>
                  <a:cubicBezTo>
                    <a:pt x="918" y="4320"/>
                    <a:pt x="428" y="3831"/>
                    <a:pt x="428" y="3232"/>
                  </a:cubicBezTo>
                  <a:cubicBezTo>
                    <a:pt x="428" y="2747"/>
                    <a:pt x="742" y="2328"/>
                    <a:pt x="1203" y="2190"/>
                  </a:cubicBezTo>
                  <a:cubicBezTo>
                    <a:pt x="1332" y="2153"/>
                    <a:pt x="1417" y="2034"/>
                    <a:pt x="1417" y="1901"/>
                  </a:cubicBezTo>
                  <a:lnTo>
                    <a:pt x="1417" y="1501"/>
                  </a:lnTo>
                  <a:cubicBezTo>
                    <a:pt x="1417" y="1335"/>
                    <a:pt x="1279" y="1198"/>
                    <a:pt x="1113" y="1198"/>
                  </a:cubicBezTo>
                  <a:lnTo>
                    <a:pt x="942" y="1198"/>
                  </a:lnTo>
                  <a:lnTo>
                    <a:pt x="942" y="993"/>
                  </a:lnTo>
                  <a:lnTo>
                    <a:pt x="1113" y="993"/>
                  </a:lnTo>
                  <a:cubicBezTo>
                    <a:pt x="1279" y="993"/>
                    <a:pt x="1417" y="856"/>
                    <a:pt x="1417" y="689"/>
                  </a:cubicBezTo>
                  <a:lnTo>
                    <a:pt x="1417" y="428"/>
                  </a:lnTo>
                  <a:close/>
                  <a:moveTo>
                    <a:pt x="1288" y="0"/>
                  </a:moveTo>
                  <a:cubicBezTo>
                    <a:pt x="1122" y="0"/>
                    <a:pt x="985" y="132"/>
                    <a:pt x="985" y="304"/>
                  </a:cubicBezTo>
                  <a:lnTo>
                    <a:pt x="985" y="565"/>
                  </a:lnTo>
                  <a:lnTo>
                    <a:pt x="814" y="565"/>
                  </a:lnTo>
                  <a:cubicBezTo>
                    <a:pt x="647" y="565"/>
                    <a:pt x="509" y="698"/>
                    <a:pt x="509" y="869"/>
                  </a:cubicBezTo>
                  <a:lnTo>
                    <a:pt x="509" y="1326"/>
                  </a:lnTo>
                  <a:cubicBezTo>
                    <a:pt x="509" y="1492"/>
                    <a:pt x="647" y="1630"/>
                    <a:pt x="814" y="1630"/>
                  </a:cubicBezTo>
                  <a:lnTo>
                    <a:pt x="985" y="1630"/>
                  </a:lnTo>
                  <a:lnTo>
                    <a:pt x="985" y="1810"/>
                  </a:lnTo>
                  <a:cubicBezTo>
                    <a:pt x="391" y="2029"/>
                    <a:pt x="0" y="2590"/>
                    <a:pt x="0" y="3232"/>
                  </a:cubicBezTo>
                  <a:cubicBezTo>
                    <a:pt x="0" y="4068"/>
                    <a:pt x="680" y="4748"/>
                    <a:pt x="1517" y="4748"/>
                  </a:cubicBezTo>
                  <a:cubicBezTo>
                    <a:pt x="2354" y="4748"/>
                    <a:pt x="3038" y="4068"/>
                    <a:pt x="3038" y="3232"/>
                  </a:cubicBezTo>
                  <a:cubicBezTo>
                    <a:pt x="3038" y="2595"/>
                    <a:pt x="2639" y="2029"/>
                    <a:pt x="2054" y="1810"/>
                  </a:cubicBezTo>
                  <a:lnTo>
                    <a:pt x="2054" y="1630"/>
                  </a:lnTo>
                  <a:lnTo>
                    <a:pt x="2220" y="1630"/>
                  </a:lnTo>
                  <a:cubicBezTo>
                    <a:pt x="2387" y="1630"/>
                    <a:pt x="2525" y="1492"/>
                    <a:pt x="2525" y="1326"/>
                  </a:cubicBezTo>
                  <a:lnTo>
                    <a:pt x="2525" y="869"/>
                  </a:lnTo>
                  <a:cubicBezTo>
                    <a:pt x="2525" y="698"/>
                    <a:pt x="2387" y="565"/>
                    <a:pt x="2220" y="565"/>
                  </a:cubicBezTo>
                  <a:lnTo>
                    <a:pt x="2054" y="565"/>
                  </a:lnTo>
                  <a:lnTo>
                    <a:pt x="2054" y="304"/>
                  </a:lnTo>
                  <a:cubicBezTo>
                    <a:pt x="2054" y="132"/>
                    <a:pt x="1916"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45" name="Google Shape;6245;p61"/>
            <p:cNvSpPr/>
            <p:nvPr/>
          </p:nvSpPr>
          <p:spPr>
            <a:xfrm>
              <a:off x="3041713" y="2164175"/>
              <a:ext cx="44100" cy="44250"/>
            </a:xfrm>
            <a:custGeom>
              <a:avLst/>
              <a:gdLst/>
              <a:ahLst/>
              <a:cxnLst/>
              <a:rect l="l" t="t" r="r" b="b"/>
              <a:pathLst>
                <a:path w="1764" h="1770" extrusionOk="0">
                  <a:moveTo>
                    <a:pt x="913" y="434"/>
                  </a:moveTo>
                  <a:cubicBezTo>
                    <a:pt x="1151" y="453"/>
                    <a:pt x="1331" y="649"/>
                    <a:pt x="1331" y="886"/>
                  </a:cubicBezTo>
                  <a:cubicBezTo>
                    <a:pt x="1331" y="1133"/>
                    <a:pt x="1132" y="1338"/>
                    <a:pt x="880" y="1338"/>
                  </a:cubicBezTo>
                  <a:cubicBezTo>
                    <a:pt x="633" y="1338"/>
                    <a:pt x="428" y="1133"/>
                    <a:pt x="428" y="886"/>
                  </a:cubicBezTo>
                  <a:cubicBezTo>
                    <a:pt x="428" y="649"/>
                    <a:pt x="614" y="453"/>
                    <a:pt x="846" y="434"/>
                  </a:cubicBezTo>
                  <a:close/>
                  <a:moveTo>
                    <a:pt x="878" y="0"/>
                  </a:moveTo>
                  <a:cubicBezTo>
                    <a:pt x="861" y="0"/>
                    <a:pt x="844" y="1"/>
                    <a:pt x="827" y="2"/>
                  </a:cubicBezTo>
                  <a:cubicBezTo>
                    <a:pt x="362" y="30"/>
                    <a:pt x="0" y="420"/>
                    <a:pt x="0" y="886"/>
                  </a:cubicBezTo>
                  <a:cubicBezTo>
                    <a:pt x="0" y="1371"/>
                    <a:pt x="395" y="1770"/>
                    <a:pt x="880" y="1770"/>
                  </a:cubicBezTo>
                  <a:cubicBezTo>
                    <a:pt x="1369" y="1770"/>
                    <a:pt x="1764" y="1371"/>
                    <a:pt x="1764" y="886"/>
                  </a:cubicBezTo>
                  <a:cubicBezTo>
                    <a:pt x="1764" y="386"/>
                    <a:pt x="1352"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46" name="Google Shape;6246;p61"/>
            <p:cNvSpPr/>
            <p:nvPr/>
          </p:nvSpPr>
          <p:spPr>
            <a:xfrm>
              <a:off x="2995963" y="2324975"/>
              <a:ext cx="35325" cy="44700"/>
            </a:xfrm>
            <a:custGeom>
              <a:avLst/>
              <a:gdLst/>
              <a:ahLst/>
              <a:cxnLst/>
              <a:rect l="l" t="t" r="r" b="b"/>
              <a:pathLst>
                <a:path w="1413" h="1788" extrusionOk="0">
                  <a:moveTo>
                    <a:pt x="243" y="0"/>
                  </a:moveTo>
                  <a:cubicBezTo>
                    <a:pt x="138" y="0"/>
                    <a:pt x="0" y="63"/>
                    <a:pt x="0" y="153"/>
                  </a:cubicBezTo>
                  <a:cubicBezTo>
                    <a:pt x="0" y="162"/>
                    <a:pt x="5" y="171"/>
                    <a:pt x="5" y="181"/>
                  </a:cubicBezTo>
                  <a:lnTo>
                    <a:pt x="461" y="1660"/>
                  </a:lnTo>
                  <a:cubicBezTo>
                    <a:pt x="485" y="1745"/>
                    <a:pt x="595" y="1788"/>
                    <a:pt x="709" y="1788"/>
                  </a:cubicBezTo>
                  <a:cubicBezTo>
                    <a:pt x="818" y="1788"/>
                    <a:pt x="928" y="1745"/>
                    <a:pt x="956" y="1660"/>
                  </a:cubicBezTo>
                  <a:lnTo>
                    <a:pt x="1408" y="181"/>
                  </a:lnTo>
                  <a:cubicBezTo>
                    <a:pt x="1408" y="171"/>
                    <a:pt x="1413" y="162"/>
                    <a:pt x="1413" y="153"/>
                  </a:cubicBezTo>
                  <a:cubicBezTo>
                    <a:pt x="1413" y="63"/>
                    <a:pt x="1274" y="0"/>
                    <a:pt x="1170" y="0"/>
                  </a:cubicBezTo>
                  <a:cubicBezTo>
                    <a:pt x="1108" y="0"/>
                    <a:pt x="1060" y="19"/>
                    <a:pt x="1046" y="67"/>
                  </a:cubicBezTo>
                  <a:lnTo>
                    <a:pt x="709" y="1312"/>
                  </a:lnTo>
                  <a:lnTo>
                    <a:pt x="366" y="67"/>
                  </a:lnTo>
                  <a:cubicBezTo>
                    <a:pt x="353" y="19"/>
                    <a:pt x="305"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47" name="Google Shape;6247;p61"/>
            <p:cNvSpPr/>
            <p:nvPr/>
          </p:nvSpPr>
          <p:spPr>
            <a:xfrm>
              <a:off x="3034238" y="2324975"/>
              <a:ext cx="29850" cy="44700"/>
            </a:xfrm>
            <a:custGeom>
              <a:avLst/>
              <a:gdLst/>
              <a:ahLst/>
              <a:cxnLst/>
              <a:rect l="l" t="t" r="r" b="b"/>
              <a:pathLst>
                <a:path w="1194" h="1788" extrusionOk="0">
                  <a:moveTo>
                    <a:pt x="594" y="329"/>
                  </a:moveTo>
                  <a:cubicBezTo>
                    <a:pt x="733" y="329"/>
                    <a:pt x="812" y="405"/>
                    <a:pt x="812" y="570"/>
                  </a:cubicBezTo>
                  <a:lnTo>
                    <a:pt x="812" y="1213"/>
                  </a:lnTo>
                  <a:cubicBezTo>
                    <a:pt x="812" y="1384"/>
                    <a:pt x="733" y="1455"/>
                    <a:pt x="594" y="1455"/>
                  </a:cubicBezTo>
                  <a:cubicBezTo>
                    <a:pt x="461" y="1455"/>
                    <a:pt x="380" y="1384"/>
                    <a:pt x="380" y="1213"/>
                  </a:cubicBezTo>
                  <a:lnTo>
                    <a:pt x="380" y="570"/>
                  </a:lnTo>
                  <a:cubicBezTo>
                    <a:pt x="380" y="405"/>
                    <a:pt x="461" y="329"/>
                    <a:pt x="594" y="329"/>
                  </a:cubicBezTo>
                  <a:close/>
                  <a:moveTo>
                    <a:pt x="594" y="0"/>
                  </a:moveTo>
                  <a:cubicBezTo>
                    <a:pt x="261" y="0"/>
                    <a:pt x="0" y="153"/>
                    <a:pt x="0" y="570"/>
                  </a:cubicBezTo>
                  <a:lnTo>
                    <a:pt x="0" y="1213"/>
                  </a:lnTo>
                  <a:cubicBezTo>
                    <a:pt x="0" y="1631"/>
                    <a:pt x="261" y="1788"/>
                    <a:pt x="594" y="1788"/>
                  </a:cubicBezTo>
                  <a:cubicBezTo>
                    <a:pt x="932" y="1788"/>
                    <a:pt x="1193" y="1631"/>
                    <a:pt x="1193" y="1213"/>
                  </a:cubicBezTo>
                  <a:lnTo>
                    <a:pt x="1193" y="570"/>
                  </a:lnTo>
                  <a:cubicBezTo>
                    <a:pt x="1193" y="153"/>
                    <a:pt x="932"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48" name="Google Shape;6248;p61"/>
            <p:cNvSpPr/>
            <p:nvPr/>
          </p:nvSpPr>
          <p:spPr>
            <a:xfrm>
              <a:off x="3066663" y="2324975"/>
              <a:ext cx="31875" cy="44350"/>
            </a:xfrm>
            <a:custGeom>
              <a:avLst/>
              <a:gdLst/>
              <a:ahLst/>
              <a:cxnLst/>
              <a:rect l="l" t="t" r="r" b="b"/>
              <a:pathLst>
                <a:path w="1275" h="1774" extrusionOk="0">
                  <a:moveTo>
                    <a:pt x="114" y="0"/>
                  </a:moveTo>
                  <a:cubicBezTo>
                    <a:pt x="34" y="0"/>
                    <a:pt x="0" y="86"/>
                    <a:pt x="0" y="167"/>
                  </a:cubicBezTo>
                  <a:cubicBezTo>
                    <a:pt x="0" y="257"/>
                    <a:pt x="39" y="338"/>
                    <a:pt x="114" y="338"/>
                  </a:cubicBezTo>
                  <a:lnTo>
                    <a:pt x="447" y="338"/>
                  </a:lnTo>
                  <a:lnTo>
                    <a:pt x="447" y="1654"/>
                  </a:lnTo>
                  <a:cubicBezTo>
                    <a:pt x="447" y="1731"/>
                    <a:pt x="542" y="1774"/>
                    <a:pt x="638" y="1774"/>
                  </a:cubicBezTo>
                  <a:cubicBezTo>
                    <a:pt x="733" y="1774"/>
                    <a:pt x="827" y="1731"/>
                    <a:pt x="827" y="1654"/>
                  </a:cubicBezTo>
                  <a:lnTo>
                    <a:pt x="827" y="338"/>
                  </a:lnTo>
                  <a:lnTo>
                    <a:pt x="1160" y="338"/>
                  </a:lnTo>
                  <a:cubicBezTo>
                    <a:pt x="1232" y="338"/>
                    <a:pt x="1274" y="257"/>
                    <a:pt x="1274" y="167"/>
                  </a:cubicBezTo>
                  <a:cubicBezTo>
                    <a:pt x="1274" y="86"/>
                    <a:pt x="1241"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49" name="Google Shape;6249;p61"/>
            <p:cNvSpPr/>
            <p:nvPr/>
          </p:nvSpPr>
          <p:spPr>
            <a:xfrm>
              <a:off x="3102313" y="2324975"/>
              <a:ext cx="28525" cy="44350"/>
            </a:xfrm>
            <a:custGeom>
              <a:avLst/>
              <a:gdLst/>
              <a:ahLst/>
              <a:cxnLst/>
              <a:rect l="l" t="t" r="r" b="b"/>
              <a:pathLst>
                <a:path w="1141" h="1774" extrusionOk="0">
                  <a:moveTo>
                    <a:pt x="162" y="0"/>
                  </a:moveTo>
                  <a:cubicBezTo>
                    <a:pt x="81" y="0"/>
                    <a:pt x="0" y="39"/>
                    <a:pt x="0" y="114"/>
                  </a:cubicBezTo>
                  <a:lnTo>
                    <a:pt x="0" y="1654"/>
                  </a:lnTo>
                  <a:cubicBezTo>
                    <a:pt x="0" y="1731"/>
                    <a:pt x="81" y="1774"/>
                    <a:pt x="162" y="1774"/>
                  </a:cubicBezTo>
                  <a:lnTo>
                    <a:pt x="1027" y="1774"/>
                  </a:lnTo>
                  <a:cubicBezTo>
                    <a:pt x="1108" y="1774"/>
                    <a:pt x="1141" y="1688"/>
                    <a:pt x="1141" y="1607"/>
                  </a:cubicBezTo>
                  <a:cubicBezTo>
                    <a:pt x="1141" y="1522"/>
                    <a:pt x="1099" y="1441"/>
                    <a:pt x="1027" y="1441"/>
                  </a:cubicBezTo>
                  <a:lnTo>
                    <a:pt x="377" y="1441"/>
                  </a:lnTo>
                  <a:lnTo>
                    <a:pt x="377" y="1032"/>
                  </a:lnTo>
                  <a:lnTo>
                    <a:pt x="742" y="1032"/>
                  </a:lnTo>
                  <a:cubicBezTo>
                    <a:pt x="823" y="1032"/>
                    <a:pt x="856" y="951"/>
                    <a:pt x="856" y="884"/>
                  </a:cubicBezTo>
                  <a:cubicBezTo>
                    <a:pt x="856" y="809"/>
                    <a:pt x="813" y="737"/>
                    <a:pt x="742" y="737"/>
                  </a:cubicBezTo>
                  <a:lnTo>
                    <a:pt x="377" y="737"/>
                  </a:lnTo>
                  <a:lnTo>
                    <a:pt x="377" y="329"/>
                  </a:lnTo>
                  <a:lnTo>
                    <a:pt x="1027" y="329"/>
                  </a:lnTo>
                  <a:cubicBezTo>
                    <a:pt x="1099" y="329"/>
                    <a:pt x="1141" y="252"/>
                    <a:pt x="1141" y="162"/>
                  </a:cubicBezTo>
                  <a:cubicBezTo>
                    <a:pt x="1141" y="86"/>
                    <a:pt x="1108"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50" name="Google Shape;6250;p61"/>
            <p:cNvSpPr/>
            <p:nvPr/>
          </p:nvSpPr>
          <p:spPr>
            <a:xfrm>
              <a:off x="2971963" y="2302750"/>
              <a:ext cx="183600" cy="87250"/>
            </a:xfrm>
            <a:custGeom>
              <a:avLst/>
              <a:gdLst/>
              <a:ahLst/>
              <a:cxnLst/>
              <a:rect l="l" t="t" r="r" b="b"/>
              <a:pathLst>
                <a:path w="7344" h="3490" extrusionOk="0">
                  <a:moveTo>
                    <a:pt x="6912" y="433"/>
                  </a:moveTo>
                  <a:lnTo>
                    <a:pt x="6912" y="3056"/>
                  </a:lnTo>
                  <a:lnTo>
                    <a:pt x="429" y="3056"/>
                  </a:lnTo>
                  <a:lnTo>
                    <a:pt x="429" y="433"/>
                  </a:lnTo>
                  <a:close/>
                  <a:moveTo>
                    <a:pt x="414" y="0"/>
                  </a:moveTo>
                  <a:cubicBezTo>
                    <a:pt x="186" y="0"/>
                    <a:pt x="1" y="191"/>
                    <a:pt x="1" y="419"/>
                  </a:cubicBezTo>
                  <a:lnTo>
                    <a:pt x="1" y="3071"/>
                  </a:lnTo>
                  <a:cubicBezTo>
                    <a:pt x="1" y="3299"/>
                    <a:pt x="186" y="3490"/>
                    <a:pt x="414" y="3490"/>
                  </a:cubicBezTo>
                  <a:lnTo>
                    <a:pt x="6925" y="3490"/>
                  </a:lnTo>
                  <a:cubicBezTo>
                    <a:pt x="7159" y="3490"/>
                    <a:pt x="7344" y="3299"/>
                    <a:pt x="7344" y="3071"/>
                  </a:cubicBezTo>
                  <a:lnTo>
                    <a:pt x="7344" y="419"/>
                  </a:lnTo>
                  <a:cubicBezTo>
                    <a:pt x="7344" y="191"/>
                    <a:pt x="7159" y="0"/>
                    <a:pt x="6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51" name="Google Shape;6251;p61"/>
            <p:cNvSpPr/>
            <p:nvPr/>
          </p:nvSpPr>
          <p:spPr>
            <a:xfrm>
              <a:off x="2925138" y="2078275"/>
              <a:ext cx="277150" cy="367575"/>
            </a:xfrm>
            <a:custGeom>
              <a:avLst/>
              <a:gdLst/>
              <a:ahLst/>
              <a:cxnLst/>
              <a:rect l="l" t="t" r="r" b="b"/>
              <a:pathLst>
                <a:path w="11086" h="14703" extrusionOk="0">
                  <a:moveTo>
                    <a:pt x="9340" y="5634"/>
                  </a:moveTo>
                  <a:cubicBezTo>
                    <a:pt x="9421" y="5634"/>
                    <a:pt x="9483" y="5682"/>
                    <a:pt x="9497" y="5704"/>
                  </a:cubicBezTo>
                  <a:lnTo>
                    <a:pt x="10287" y="7012"/>
                  </a:lnTo>
                  <a:lnTo>
                    <a:pt x="799" y="7012"/>
                  </a:lnTo>
                  <a:lnTo>
                    <a:pt x="1593" y="5704"/>
                  </a:lnTo>
                  <a:cubicBezTo>
                    <a:pt x="1602" y="5686"/>
                    <a:pt x="1659" y="5653"/>
                    <a:pt x="1731" y="5638"/>
                  </a:cubicBezTo>
                  <a:cubicBezTo>
                    <a:pt x="1788" y="5634"/>
                    <a:pt x="2002" y="5634"/>
                    <a:pt x="2553" y="5634"/>
                  </a:cubicBezTo>
                  <a:lnTo>
                    <a:pt x="2553" y="6175"/>
                  </a:lnTo>
                  <a:lnTo>
                    <a:pt x="2234" y="6175"/>
                  </a:lnTo>
                  <a:cubicBezTo>
                    <a:pt x="2116" y="6175"/>
                    <a:pt x="2021" y="6270"/>
                    <a:pt x="2021" y="6389"/>
                  </a:cubicBezTo>
                  <a:cubicBezTo>
                    <a:pt x="2021" y="6509"/>
                    <a:pt x="2116" y="6608"/>
                    <a:pt x="2234" y="6608"/>
                  </a:cubicBezTo>
                  <a:lnTo>
                    <a:pt x="8855" y="6608"/>
                  </a:lnTo>
                  <a:cubicBezTo>
                    <a:pt x="8975" y="6608"/>
                    <a:pt x="9070" y="6509"/>
                    <a:pt x="9070" y="6389"/>
                  </a:cubicBezTo>
                  <a:cubicBezTo>
                    <a:pt x="9070" y="6270"/>
                    <a:pt x="8975" y="6175"/>
                    <a:pt x="8855" y="6175"/>
                  </a:cubicBezTo>
                  <a:lnTo>
                    <a:pt x="8532" y="6175"/>
                  </a:lnTo>
                  <a:lnTo>
                    <a:pt x="8532" y="5634"/>
                  </a:lnTo>
                  <a:close/>
                  <a:moveTo>
                    <a:pt x="2995" y="1"/>
                  </a:moveTo>
                  <a:cubicBezTo>
                    <a:pt x="2752" y="1"/>
                    <a:pt x="2553" y="200"/>
                    <a:pt x="2553" y="443"/>
                  </a:cubicBezTo>
                  <a:lnTo>
                    <a:pt x="2553" y="5206"/>
                  </a:lnTo>
                  <a:cubicBezTo>
                    <a:pt x="1750" y="5206"/>
                    <a:pt x="1679" y="5206"/>
                    <a:pt x="1640" y="5215"/>
                  </a:cubicBezTo>
                  <a:cubicBezTo>
                    <a:pt x="1493" y="5248"/>
                    <a:pt x="1313" y="5329"/>
                    <a:pt x="1223" y="5482"/>
                  </a:cubicBezTo>
                  <a:lnTo>
                    <a:pt x="238" y="7107"/>
                  </a:lnTo>
                  <a:cubicBezTo>
                    <a:pt x="95" y="7207"/>
                    <a:pt x="1" y="7373"/>
                    <a:pt x="1" y="7558"/>
                  </a:cubicBezTo>
                  <a:lnTo>
                    <a:pt x="1" y="14156"/>
                  </a:lnTo>
                  <a:cubicBezTo>
                    <a:pt x="1" y="14460"/>
                    <a:pt x="248" y="14703"/>
                    <a:pt x="547" y="14703"/>
                  </a:cubicBezTo>
                  <a:lnTo>
                    <a:pt x="10544" y="14703"/>
                  </a:lnTo>
                  <a:cubicBezTo>
                    <a:pt x="10842" y="14703"/>
                    <a:pt x="11085" y="14460"/>
                    <a:pt x="11085" y="14156"/>
                  </a:cubicBezTo>
                  <a:lnTo>
                    <a:pt x="11085" y="11414"/>
                  </a:lnTo>
                  <a:cubicBezTo>
                    <a:pt x="11085" y="11289"/>
                    <a:pt x="10990" y="11195"/>
                    <a:pt x="10871" y="11195"/>
                  </a:cubicBezTo>
                  <a:cubicBezTo>
                    <a:pt x="10752" y="11195"/>
                    <a:pt x="10658" y="11289"/>
                    <a:pt x="10658" y="11414"/>
                  </a:cubicBezTo>
                  <a:lnTo>
                    <a:pt x="10658" y="14156"/>
                  </a:lnTo>
                  <a:cubicBezTo>
                    <a:pt x="10658" y="14222"/>
                    <a:pt x="10605" y="14270"/>
                    <a:pt x="10544" y="14270"/>
                  </a:cubicBezTo>
                  <a:lnTo>
                    <a:pt x="547" y="14270"/>
                  </a:lnTo>
                  <a:cubicBezTo>
                    <a:pt x="486" y="14270"/>
                    <a:pt x="433" y="14222"/>
                    <a:pt x="433" y="14156"/>
                  </a:cubicBezTo>
                  <a:lnTo>
                    <a:pt x="433" y="7558"/>
                  </a:lnTo>
                  <a:cubicBezTo>
                    <a:pt x="433" y="7496"/>
                    <a:pt x="486" y="7444"/>
                    <a:pt x="547" y="7444"/>
                  </a:cubicBezTo>
                  <a:lnTo>
                    <a:pt x="10544" y="7444"/>
                  </a:lnTo>
                  <a:cubicBezTo>
                    <a:pt x="10601" y="7444"/>
                    <a:pt x="10658" y="7492"/>
                    <a:pt x="10658" y="7558"/>
                  </a:cubicBezTo>
                  <a:lnTo>
                    <a:pt x="10658" y="10405"/>
                  </a:lnTo>
                  <a:cubicBezTo>
                    <a:pt x="10658" y="10524"/>
                    <a:pt x="10752" y="10620"/>
                    <a:pt x="10871" y="10620"/>
                  </a:cubicBezTo>
                  <a:cubicBezTo>
                    <a:pt x="10990" y="10620"/>
                    <a:pt x="11085" y="10524"/>
                    <a:pt x="11085" y="10405"/>
                  </a:cubicBezTo>
                  <a:lnTo>
                    <a:pt x="11085" y="7558"/>
                  </a:lnTo>
                  <a:cubicBezTo>
                    <a:pt x="11085" y="7373"/>
                    <a:pt x="10990" y="7207"/>
                    <a:pt x="10847" y="7107"/>
                  </a:cubicBezTo>
                  <a:lnTo>
                    <a:pt x="9864" y="5482"/>
                  </a:lnTo>
                  <a:cubicBezTo>
                    <a:pt x="9763" y="5315"/>
                    <a:pt x="9555" y="5206"/>
                    <a:pt x="9340" y="5206"/>
                  </a:cubicBezTo>
                  <a:lnTo>
                    <a:pt x="8532" y="5206"/>
                  </a:lnTo>
                  <a:lnTo>
                    <a:pt x="8532" y="443"/>
                  </a:lnTo>
                  <a:cubicBezTo>
                    <a:pt x="8532" y="200"/>
                    <a:pt x="8333" y="1"/>
                    <a:pt x="8091" y="1"/>
                  </a:cubicBezTo>
                  <a:lnTo>
                    <a:pt x="6047" y="1"/>
                  </a:lnTo>
                  <a:cubicBezTo>
                    <a:pt x="5928" y="1"/>
                    <a:pt x="5832" y="96"/>
                    <a:pt x="5832" y="215"/>
                  </a:cubicBezTo>
                  <a:cubicBezTo>
                    <a:pt x="5832" y="334"/>
                    <a:pt x="5928" y="434"/>
                    <a:pt x="6047" y="434"/>
                  </a:cubicBezTo>
                  <a:lnTo>
                    <a:pt x="8091" y="434"/>
                  </a:lnTo>
                  <a:cubicBezTo>
                    <a:pt x="8096" y="434"/>
                    <a:pt x="8105" y="439"/>
                    <a:pt x="8105" y="443"/>
                  </a:cubicBezTo>
                  <a:lnTo>
                    <a:pt x="8105" y="6175"/>
                  </a:lnTo>
                  <a:lnTo>
                    <a:pt x="2986" y="6175"/>
                  </a:lnTo>
                  <a:lnTo>
                    <a:pt x="2986" y="443"/>
                  </a:lnTo>
                  <a:cubicBezTo>
                    <a:pt x="2986" y="439"/>
                    <a:pt x="2991" y="434"/>
                    <a:pt x="2995" y="434"/>
                  </a:cubicBezTo>
                  <a:lnTo>
                    <a:pt x="5044" y="434"/>
                  </a:lnTo>
                  <a:cubicBezTo>
                    <a:pt x="5163" y="434"/>
                    <a:pt x="5257" y="334"/>
                    <a:pt x="5257" y="215"/>
                  </a:cubicBezTo>
                  <a:cubicBezTo>
                    <a:pt x="5257" y="96"/>
                    <a:pt x="5163" y="1"/>
                    <a:pt x="50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52" name="Google Shape;6252;p61"/>
          <p:cNvGrpSpPr/>
          <p:nvPr/>
        </p:nvGrpSpPr>
        <p:grpSpPr>
          <a:xfrm>
            <a:off x="6562588" y="1516300"/>
            <a:ext cx="323700" cy="367550"/>
            <a:chOff x="6562588" y="1516300"/>
            <a:chExt cx="323700" cy="367550"/>
          </a:xfrm>
        </p:grpSpPr>
        <p:sp>
          <p:nvSpPr>
            <p:cNvPr id="6253" name="Google Shape;6253;p61"/>
            <p:cNvSpPr/>
            <p:nvPr/>
          </p:nvSpPr>
          <p:spPr>
            <a:xfrm>
              <a:off x="6641463" y="1707900"/>
              <a:ext cx="101150" cy="86475"/>
            </a:xfrm>
            <a:custGeom>
              <a:avLst/>
              <a:gdLst/>
              <a:ahLst/>
              <a:cxnLst/>
              <a:rect l="l" t="t" r="r" b="b"/>
              <a:pathLst>
                <a:path w="4046" h="3459" extrusionOk="0">
                  <a:moveTo>
                    <a:pt x="1731" y="429"/>
                  </a:moveTo>
                  <a:cubicBezTo>
                    <a:pt x="2449" y="429"/>
                    <a:pt x="3029" y="1013"/>
                    <a:pt x="3029" y="1726"/>
                  </a:cubicBezTo>
                  <a:cubicBezTo>
                    <a:pt x="3029" y="2087"/>
                    <a:pt x="2887" y="2425"/>
                    <a:pt x="2624" y="2673"/>
                  </a:cubicBezTo>
                  <a:cubicBezTo>
                    <a:pt x="2363" y="2919"/>
                    <a:pt x="2050" y="3029"/>
                    <a:pt x="1743" y="3029"/>
                  </a:cubicBezTo>
                  <a:cubicBezTo>
                    <a:pt x="1073" y="3029"/>
                    <a:pt x="434" y="2505"/>
                    <a:pt x="434" y="1726"/>
                  </a:cubicBezTo>
                  <a:cubicBezTo>
                    <a:pt x="434" y="1013"/>
                    <a:pt x="1018" y="429"/>
                    <a:pt x="1731" y="429"/>
                  </a:cubicBezTo>
                  <a:close/>
                  <a:moveTo>
                    <a:pt x="1731" y="1"/>
                  </a:moveTo>
                  <a:cubicBezTo>
                    <a:pt x="781" y="1"/>
                    <a:pt x="1" y="775"/>
                    <a:pt x="1" y="1726"/>
                  </a:cubicBezTo>
                  <a:cubicBezTo>
                    <a:pt x="1" y="2764"/>
                    <a:pt x="851" y="3459"/>
                    <a:pt x="1741" y="3459"/>
                  </a:cubicBezTo>
                  <a:cubicBezTo>
                    <a:pt x="2152" y="3459"/>
                    <a:pt x="2572" y="3311"/>
                    <a:pt x="2920" y="2981"/>
                  </a:cubicBezTo>
                  <a:cubicBezTo>
                    <a:pt x="4046" y="1916"/>
                    <a:pt x="3300" y="1"/>
                    <a:pt x="1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54" name="Google Shape;6254;p61"/>
            <p:cNvSpPr/>
            <p:nvPr/>
          </p:nvSpPr>
          <p:spPr>
            <a:xfrm>
              <a:off x="6562588" y="1516300"/>
              <a:ext cx="323700" cy="367550"/>
            </a:xfrm>
            <a:custGeom>
              <a:avLst/>
              <a:gdLst/>
              <a:ahLst/>
              <a:cxnLst/>
              <a:rect l="l" t="t" r="r" b="b"/>
              <a:pathLst>
                <a:path w="12948" h="14702" extrusionOk="0">
                  <a:moveTo>
                    <a:pt x="7458" y="0"/>
                  </a:moveTo>
                  <a:cubicBezTo>
                    <a:pt x="7068" y="0"/>
                    <a:pt x="6683" y="206"/>
                    <a:pt x="6474" y="568"/>
                  </a:cubicBezTo>
                  <a:lnTo>
                    <a:pt x="3085" y="6439"/>
                  </a:lnTo>
                  <a:lnTo>
                    <a:pt x="2809" y="4291"/>
                  </a:lnTo>
                  <a:cubicBezTo>
                    <a:pt x="2734" y="3521"/>
                    <a:pt x="2192" y="3178"/>
                    <a:pt x="1683" y="3178"/>
                  </a:cubicBezTo>
                  <a:lnTo>
                    <a:pt x="1678" y="3178"/>
                  </a:lnTo>
                  <a:cubicBezTo>
                    <a:pt x="1170" y="3183"/>
                    <a:pt x="623" y="3525"/>
                    <a:pt x="566" y="4186"/>
                  </a:cubicBezTo>
                  <a:lnTo>
                    <a:pt x="71" y="8563"/>
                  </a:lnTo>
                  <a:lnTo>
                    <a:pt x="71" y="8568"/>
                  </a:lnTo>
                  <a:cubicBezTo>
                    <a:pt x="0" y="9333"/>
                    <a:pt x="209" y="9903"/>
                    <a:pt x="385" y="10550"/>
                  </a:cubicBezTo>
                  <a:cubicBezTo>
                    <a:pt x="442" y="10754"/>
                    <a:pt x="395" y="11011"/>
                    <a:pt x="238" y="11348"/>
                  </a:cubicBezTo>
                  <a:cubicBezTo>
                    <a:pt x="0" y="11762"/>
                    <a:pt x="157" y="12223"/>
                    <a:pt x="518" y="12432"/>
                  </a:cubicBezTo>
                  <a:cubicBezTo>
                    <a:pt x="865" y="12632"/>
                    <a:pt x="1251" y="12855"/>
                    <a:pt x="4193" y="14552"/>
                  </a:cubicBezTo>
                  <a:cubicBezTo>
                    <a:pt x="4248" y="14584"/>
                    <a:pt x="4307" y="14599"/>
                    <a:pt x="4364" y="14599"/>
                  </a:cubicBezTo>
                  <a:cubicBezTo>
                    <a:pt x="4544" y="14599"/>
                    <a:pt x="4711" y="14454"/>
                    <a:pt x="4711" y="14253"/>
                  </a:cubicBezTo>
                  <a:lnTo>
                    <a:pt x="4711" y="13487"/>
                  </a:lnTo>
                  <a:cubicBezTo>
                    <a:pt x="4711" y="13340"/>
                    <a:pt x="4587" y="13217"/>
                    <a:pt x="4439" y="13217"/>
                  </a:cubicBezTo>
                  <a:lnTo>
                    <a:pt x="4131" y="13217"/>
                  </a:lnTo>
                  <a:lnTo>
                    <a:pt x="4131" y="12860"/>
                  </a:lnTo>
                  <a:lnTo>
                    <a:pt x="4439" y="12860"/>
                  </a:lnTo>
                  <a:cubicBezTo>
                    <a:pt x="4587" y="12860"/>
                    <a:pt x="4711" y="12741"/>
                    <a:pt x="4711" y="12589"/>
                  </a:cubicBezTo>
                  <a:lnTo>
                    <a:pt x="4711" y="11757"/>
                  </a:lnTo>
                  <a:cubicBezTo>
                    <a:pt x="4711" y="11605"/>
                    <a:pt x="4596" y="11467"/>
                    <a:pt x="4445" y="11434"/>
                  </a:cubicBezTo>
                  <a:cubicBezTo>
                    <a:pt x="3498" y="11230"/>
                    <a:pt x="2804" y="10379"/>
                    <a:pt x="2800" y="9405"/>
                  </a:cubicBezTo>
                  <a:cubicBezTo>
                    <a:pt x="2795" y="8435"/>
                    <a:pt x="3480" y="7570"/>
                    <a:pt x="4430" y="7356"/>
                  </a:cubicBezTo>
                  <a:cubicBezTo>
                    <a:pt x="4549" y="7332"/>
                    <a:pt x="4620" y="7218"/>
                    <a:pt x="4596" y="7099"/>
                  </a:cubicBezTo>
                  <a:cubicBezTo>
                    <a:pt x="4572" y="7001"/>
                    <a:pt x="4485" y="6931"/>
                    <a:pt x="4388" y="6931"/>
                  </a:cubicBezTo>
                  <a:cubicBezTo>
                    <a:pt x="4372" y="6931"/>
                    <a:pt x="4356" y="6933"/>
                    <a:pt x="4340" y="6937"/>
                  </a:cubicBezTo>
                  <a:cubicBezTo>
                    <a:pt x="2539" y="7342"/>
                    <a:pt x="1740" y="9528"/>
                    <a:pt x="2942" y="10992"/>
                  </a:cubicBezTo>
                  <a:cubicBezTo>
                    <a:pt x="3285" y="11410"/>
                    <a:pt x="3755" y="11710"/>
                    <a:pt x="4278" y="11838"/>
                  </a:cubicBezTo>
                  <a:lnTo>
                    <a:pt x="4278" y="12427"/>
                  </a:lnTo>
                  <a:lnTo>
                    <a:pt x="3998" y="12427"/>
                  </a:lnTo>
                  <a:cubicBezTo>
                    <a:pt x="3831" y="12427"/>
                    <a:pt x="3698" y="12561"/>
                    <a:pt x="3698" y="12726"/>
                  </a:cubicBezTo>
                  <a:lnTo>
                    <a:pt x="3698" y="13354"/>
                  </a:lnTo>
                  <a:cubicBezTo>
                    <a:pt x="3698" y="13516"/>
                    <a:pt x="3831" y="13649"/>
                    <a:pt x="3998" y="13649"/>
                  </a:cubicBezTo>
                  <a:lnTo>
                    <a:pt x="4278" y="13649"/>
                  </a:lnTo>
                  <a:lnTo>
                    <a:pt x="4278" y="14106"/>
                  </a:lnTo>
                  <a:cubicBezTo>
                    <a:pt x="1883" y="12722"/>
                    <a:pt x="1098" y="12270"/>
                    <a:pt x="732" y="12057"/>
                  </a:cubicBezTo>
                  <a:cubicBezTo>
                    <a:pt x="580" y="11971"/>
                    <a:pt x="494" y="11772"/>
                    <a:pt x="618" y="11557"/>
                  </a:cubicBezTo>
                  <a:cubicBezTo>
                    <a:pt x="623" y="11553"/>
                    <a:pt x="623" y="11543"/>
                    <a:pt x="628" y="11539"/>
                  </a:cubicBezTo>
                  <a:cubicBezTo>
                    <a:pt x="756" y="11263"/>
                    <a:pt x="913" y="10844"/>
                    <a:pt x="803" y="10436"/>
                  </a:cubicBezTo>
                  <a:cubicBezTo>
                    <a:pt x="618" y="9756"/>
                    <a:pt x="446" y="9310"/>
                    <a:pt x="499" y="8611"/>
                  </a:cubicBezTo>
                  <a:lnTo>
                    <a:pt x="994" y="4234"/>
                  </a:lnTo>
                  <a:lnTo>
                    <a:pt x="994" y="4228"/>
                  </a:lnTo>
                  <a:cubicBezTo>
                    <a:pt x="1032" y="3806"/>
                    <a:pt x="1374" y="3611"/>
                    <a:pt x="1678" y="3611"/>
                  </a:cubicBezTo>
                  <a:lnTo>
                    <a:pt x="1683" y="3611"/>
                  </a:lnTo>
                  <a:cubicBezTo>
                    <a:pt x="1986" y="3611"/>
                    <a:pt x="2329" y="3800"/>
                    <a:pt x="2381" y="4333"/>
                  </a:cubicBezTo>
                  <a:lnTo>
                    <a:pt x="2381" y="4337"/>
                  </a:lnTo>
                  <a:lnTo>
                    <a:pt x="2695" y="6781"/>
                  </a:lnTo>
                  <a:cubicBezTo>
                    <a:pt x="2714" y="6923"/>
                    <a:pt x="2819" y="7038"/>
                    <a:pt x="2956" y="7066"/>
                  </a:cubicBezTo>
                  <a:cubicBezTo>
                    <a:pt x="2978" y="7070"/>
                    <a:pt x="3000" y="7073"/>
                    <a:pt x="3022" y="7073"/>
                  </a:cubicBezTo>
                  <a:cubicBezTo>
                    <a:pt x="3141" y="7073"/>
                    <a:pt x="3252" y="7010"/>
                    <a:pt x="3313" y="6909"/>
                  </a:cubicBezTo>
                  <a:lnTo>
                    <a:pt x="6845" y="787"/>
                  </a:lnTo>
                  <a:cubicBezTo>
                    <a:pt x="6976" y="560"/>
                    <a:pt x="7214" y="431"/>
                    <a:pt x="7455" y="431"/>
                  </a:cubicBezTo>
                  <a:cubicBezTo>
                    <a:pt x="7563" y="431"/>
                    <a:pt x="7671" y="457"/>
                    <a:pt x="7771" y="511"/>
                  </a:cubicBezTo>
                  <a:cubicBezTo>
                    <a:pt x="8109" y="692"/>
                    <a:pt x="8227" y="1115"/>
                    <a:pt x="8032" y="1448"/>
                  </a:cubicBezTo>
                  <a:lnTo>
                    <a:pt x="5899" y="5151"/>
                  </a:lnTo>
                  <a:cubicBezTo>
                    <a:pt x="5836" y="5255"/>
                    <a:pt x="5875" y="5383"/>
                    <a:pt x="5974" y="5445"/>
                  </a:cubicBezTo>
                  <a:cubicBezTo>
                    <a:pt x="6009" y="5464"/>
                    <a:pt x="6046" y="5473"/>
                    <a:pt x="6083" y="5473"/>
                  </a:cubicBezTo>
                  <a:cubicBezTo>
                    <a:pt x="6159" y="5473"/>
                    <a:pt x="6232" y="5435"/>
                    <a:pt x="6270" y="5364"/>
                  </a:cubicBezTo>
                  <a:cubicBezTo>
                    <a:pt x="6355" y="5221"/>
                    <a:pt x="8570" y="1386"/>
                    <a:pt x="8651" y="1244"/>
                  </a:cubicBezTo>
                  <a:cubicBezTo>
                    <a:pt x="8777" y="1023"/>
                    <a:pt x="9006" y="901"/>
                    <a:pt x="9242" y="901"/>
                  </a:cubicBezTo>
                  <a:cubicBezTo>
                    <a:pt x="9363" y="901"/>
                    <a:pt x="9485" y="933"/>
                    <a:pt x="9596" y="1001"/>
                  </a:cubicBezTo>
                  <a:cubicBezTo>
                    <a:pt x="9910" y="1191"/>
                    <a:pt x="10010" y="1614"/>
                    <a:pt x="9820" y="1942"/>
                  </a:cubicBezTo>
                  <a:cubicBezTo>
                    <a:pt x="9677" y="2194"/>
                    <a:pt x="7591" y="5802"/>
                    <a:pt x="7448" y="6048"/>
                  </a:cubicBezTo>
                  <a:cubicBezTo>
                    <a:pt x="7391" y="6149"/>
                    <a:pt x="7424" y="6281"/>
                    <a:pt x="7529" y="6344"/>
                  </a:cubicBezTo>
                  <a:cubicBezTo>
                    <a:pt x="7563" y="6362"/>
                    <a:pt x="7599" y="6371"/>
                    <a:pt x="7635" y="6371"/>
                  </a:cubicBezTo>
                  <a:cubicBezTo>
                    <a:pt x="7710" y="6371"/>
                    <a:pt x="7782" y="6333"/>
                    <a:pt x="7824" y="6263"/>
                  </a:cubicBezTo>
                  <a:lnTo>
                    <a:pt x="9963" y="2560"/>
                  </a:lnTo>
                  <a:cubicBezTo>
                    <a:pt x="10088" y="2341"/>
                    <a:pt x="10315" y="2219"/>
                    <a:pt x="10549" y="2219"/>
                  </a:cubicBezTo>
                  <a:cubicBezTo>
                    <a:pt x="10672" y="2219"/>
                    <a:pt x="10796" y="2252"/>
                    <a:pt x="10908" y="2323"/>
                  </a:cubicBezTo>
                  <a:cubicBezTo>
                    <a:pt x="11217" y="2512"/>
                    <a:pt x="11318" y="2931"/>
                    <a:pt x="11132" y="3258"/>
                  </a:cubicBezTo>
                  <a:cubicBezTo>
                    <a:pt x="11033" y="3435"/>
                    <a:pt x="9102" y="6766"/>
                    <a:pt x="9002" y="6943"/>
                  </a:cubicBezTo>
                  <a:cubicBezTo>
                    <a:pt x="8945" y="7047"/>
                    <a:pt x="8979" y="7180"/>
                    <a:pt x="9083" y="7237"/>
                  </a:cubicBezTo>
                  <a:cubicBezTo>
                    <a:pt x="9116" y="7257"/>
                    <a:pt x="9153" y="7267"/>
                    <a:pt x="9189" y="7267"/>
                  </a:cubicBezTo>
                  <a:cubicBezTo>
                    <a:pt x="9263" y="7267"/>
                    <a:pt x="9336" y="7228"/>
                    <a:pt x="9378" y="7161"/>
                  </a:cubicBezTo>
                  <a:lnTo>
                    <a:pt x="11103" y="4162"/>
                  </a:lnTo>
                  <a:cubicBezTo>
                    <a:pt x="11231" y="3943"/>
                    <a:pt x="11460" y="3821"/>
                    <a:pt x="11694" y="3821"/>
                  </a:cubicBezTo>
                  <a:cubicBezTo>
                    <a:pt x="11817" y="3821"/>
                    <a:pt x="11941" y="3854"/>
                    <a:pt x="12053" y="3924"/>
                  </a:cubicBezTo>
                  <a:cubicBezTo>
                    <a:pt x="12363" y="4119"/>
                    <a:pt x="12463" y="4537"/>
                    <a:pt x="12273" y="4866"/>
                  </a:cubicBezTo>
                  <a:lnTo>
                    <a:pt x="7843" y="12537"/>
                  </a:lnTo>
                  <a:cubicBezTo>
                    <a:pt x="7462" y="13197"/>
                    <a:pt x="7034" y="13321"/>
                    <a:pt x="6588" y="13450"/>
                  </a:cubicBezTo>
                  <a:cubicBezTo>
                    <a:pt x="6227" y="13553"/>
                    <a:pt x="5823" y="13667"/>
                    <a:pt x="5494" y="14077"/>
                  </a:cubicBezTo>
                  <a:lnTo>
                    <a:pt x="5494" y="13649"/>
                  </a:lnTo>
                  <a:lnTo>
                    <a:pt x="5779" y="13649"/>
                  </a:lnTo>
                  <a:cubicBezTo>
                    <a:pt x="5941" y="13649"/>
                    <a:pt x="6075" y="13516"/>
                    <a:pt x="6075" y="13354"/>
                  </a:cubicBezTo>
                  <a:lnTo>
                    <a:pt x="6075" y="12726"/>
                  </a:lnTo>
                  <a:cubicBezTo>
                    <a:pt x="6075" y="12561"/>
                    <a:pt x="5941" y="12427"/>
                    <a:pt x="5779" y="12427"/>
                  </a:cubicBezTo>
                  <a:lnTo>
                    <a:pt x="5494" y="12427"/>
                  </a:lnTo>
                  <a:lnTo>
                    <a:pt x="5494" y="11838"/>
                  </a:lnTo>
                  <a:cubicBezTo>
                    <a:pt x="6417" y="11610"/>
                    <a:pt x="7139" y="10873"/>
                    <a:pt x="7343" y="9942"/>
                  </a:cubicBezTo>
                  <a:cubicBezTo>
                    <a:pt x="7372" y="9828"/>
                    <a:pt x="7297" y="9709"/>
                    <a:pt x="7183" y="9685"/>
                  </a:cubicBezTo>
                  <a:cubicBezTo>
                    <a:pt x="7168" y="9682"/>
                    <a:pt x="7152" y="9680"/>
                    <a:pt x="7138" y="9680"/>
                  </a:cubicBezTo>
                  <a:cubicBezTo>
                    <a:pt x="7039" y="9680"/>
                    <a:pt x="6946" y="9747"/>
                    <a:pt x="6926" y="9846"/>
                  </a:cubicBezTo>
                  <a:cubicBezTo>
                    <a:pt x="6749" y="10640"/>
                    <a:pt x="6122" y="11263"/>
                    <a:pt x="5329" y="11434"/>
                  </a:cubicBezTo>
                  <a:cubicBezTo>
                    <a:pt x="5176" y="11467"/>
                    <a:pt x="5066" y="11605"/>
                    <a:pt x="5066" y="11757"/>
                  </a:cubicBezTo>
                  <a:lnTo>
                    <a:pt x="5066" y="12589"/>
                  </a:lnTo>
                  <a:cubicBezTo>
                    <a:pt x="5066" y="12741"/>
                    <a:pt x="5186" y="12860"/>
                    <a:pt x="5338" y="12860"/>
                  </a:cubicBezTo>
                  <a:lnTo>
                    <a:pt x="5647" y="12860"/>
                  </a:lnTo>
                  <a:lnTo>
                    <a:pt x="5647" y="13217"/>
                  </a:lnTo>
                  <a:lnTo>
                    <a:pt x="5338" y="13217"/>
                  </a:lnTo>
                  <a:cubicBezTo>
                    <a:pt x="5186" y="13217"/>
                    <a:pt x="5066" y="13340"/>
                    <a:pt x="5066" y="13487"/>
                  </a:cubicBezTo>
                  <a:lnTo>
                    <a:pt x="5066" y="14358"/>
                  </a:lnTo>
                  <a:cubicBezTo>
                    <a:pt x="5066" y="14572"/>
                    <a:pt x="5241" y="14702"/>
                    <a:pt x="5416" y="14702"/>
                  </a:cubicBezTo>
                  <a:cubicBezTo>
                    <a:pt x="5528" y="14702"/>
                    <a:pt x="5640" y="14649"/>
                    <a:pt x="5709" y="14533"/>
                  </a:cubicBezTo>
                  <a:lnTo>
                    <a:pt x="5709" y="14529"/>
                  </a:lnTo>
                  <a:cubicBezTo>
                    <a:pt x="5974" y="14072"/>
                    <a:pt x="6298" y="13981"/>
                    <a:pt x="6707" y="13863"/>
                  </a:cubicBezTo>
                  <a:cubicBezTo>
                    <a:pt x="7196" y="13725"/>
                    <a:pt x="7747" y="13564"/>
                    <a:pt x="8218" y="12750"/>
                  </a:cubicBezTo>
                  <a:lnTo>
                    <a:pt x="12648" y="5079"/>
                  </a:lnTo>
                  <a:cubicBezTo>
                    <a:pt x="12948" y="4556"/>
                    <a:pt x="12786" y="3872"/>
                    <a:pt x="12282" y="3558"/>
                  </a:cubicBezTo>
                  <a:cubicBezTo>
                    <a:pt x="12104" y="3448"/>
                    <a:pt x="11901" y="3389"/>
                    <a:pt x="11696" y="3389"/>
                  </a:cubicBezTo>
                  <a:cubicBezTo>
                    <a:pt x="11644" y="3389"/>
                    <a:pt x="11592" y="3393"/>
                    <a:pt x="11540" y="3401"/>
                  </a:cubicBezTo>
                  <a:cubicBezTo>
                    <a:pt x="11792" y="2887"/>
                    <a:pt x="11617" y="2251"/>
                    <a:pt x="11132" y="1957"/>
                  </a:cubicBezTo>
                  <a:cubicBezTo>
                    <a:pt x="10957" y="1846"/>
                    <a:pt x="10759" y="1789"/>
                    <a:pt x="10557" y="1789"/>
                  </a:cubicBezTo>
                  <a:cubicBezTo>
                    <a:pt x="10480" y="1789"/>
                    <a:pt x="10402" y="1797"/>
                    <a:pt x="10324" y="1814"/>
                  </a:cubicBezTo>
                  <a:cubicBezTo>
                    <a:pt x="10414" y="1362"/>
                    <a:pt x="10224" y="882"/>
                    <a:pt x="9824" y="635"/>
                  </a:cubicBezTo>
                  <a:cubicBezTo>
                    <a:pt x="9640" y="522"/>
                    <a:pt x="9439" y="469"/>
                    <a:pt x="9243" y="469"/>
                  </a:cubicBezTo>
                  <a:cubicBezTo>
                    <a:pt x="8968" y="469"/>
                    <a:pt x="8701" y="572"/>
                    <a:pt x="8499" y="754"/>
                  </a:cubicBezTo>
                  <a:cubicBezTo>
                    <a:pt x="8409" y="487"/>
                    <a:pt x="8227" y="269"/>
                    <a:pt x="7975" y="131"/>
                  </a:cubicBezTo>
                  <a:cubicBezTo>
                    <a:pt x="7812" y="43"/>
                    <a:pt x="7634" y="0"/>
                    <a:pt x="7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55" name="Google Shape;6255;p61"/>
            <p:cNvSpPr/>
            <p:nvPr/>
          </p:nvSpPr>
          <p:spPr>
            <a:xfrm>
              <a:off x="6691363" y="1689575"/>
              <a:ext cx="55525" cy="54400"/>
            </a:xfrm>
            <a:custGeom>
              <a:avLst/>
              <a:gdLst/>
              <a:ahLst/>
              <a:cxnLst/>
              <a:rect l="l" t="t" r="r" b="b"/>
              <a:pathLst>
                <a:path w="2221" h="2176" extrusionOk="0">
                  <a:moveTo>
                    <a:pt x="236" y="0"/>
                  </a:moveTo>
                  <a:cubicBezTo>
                    <a:pt x="137" y="0"/>
                    <a:pt x="50" y="70"/>
                    <a:pt x="29" y="168"/>
                  </a:cubicBezTo>
                  <a:cubicBezTo>
                    <a:pt x="1" y="287"/>
                    <a:pt x="77" y="401"/>
                    <a:pt x="191" y="425"/>
                  </a:cubicBezTo>
                  <a:cubicBezTo>
                    <a:pt x="976" y="600"/>
                    <a:pt x="1598" y="1223"/>
                    <a:pt x="1775" y="2008"/>
                  </a:cubicBezTo>
                  <a:cubicBezTo>
                    <a:pt x="1794" y="2106"/>
                    <a:pt x="1881" y="2175"/>
                    <a:pt x="1980" y="2175"/>
                  </a:cubicBezTo>
                  <a:cubicBezTo>
                    <a:pt x="1997" y="2175"/>
                    <a:pt x="2014" y="2173"/>
                    <a:pt x="2032" y="2169"/>
                  </a:cubicBezTo>
                  <a:cubicBezTo>
                    <a:pt x="2146" y="2145"/>
                    <a:pt x="2221" y="2026"/>
                    <a:pt x="2192" y="1912"/>
                  </a:cubicBezTo>
                  <a:cubicBezTo>
                    <a:pt x="1984" y="967"/>
                    <a:pt x="1233" y="216"/>
                    <a:pt x="286" y="6"/>
                  </a:cubicBezTo>
                  <a:cubicBezTo>
                    <a:pt x="269" y="2"/>
                    <a:pt x="252"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56" name="Google Shape;6256;p61"/>
          <p:cNvGrpSpPr/>
          <p:nvPr/>
        </p:nvGrpSpPr>
        <p:grpSpPr>
          <a:xfrm>
            <a:off x="2245913" y="2078300"/>
            <a:ext cx="318850" cy="367550"/>
            <a:chOff x="2245913" y="2078300"/>
            <a:chExt cx="318850" cy="367550"/>
          </a:xfrm>
        </p:grpSpPr>
        <p:sp>
          <p:nvSpPr>
            <p:cNvPr id="6257" name="Google Shape;6257;p61"/>
            <p:cNvSpPr/>
            <p:nvPr/>
          </p:nvSpPr>
          <p:spPr>
            <a:xfrm>
              <a:off x="2436888" y="2344100"/>
              <a:ext cx="46250" cy="46250"/>
            </a:xfrm>
            <a:custGeom>
              <a:avLst/>
              <a:gdLst/>
              <a:ahLst/>
              <a:cxnLst/>
              <a:rect l="l" t="t" r="r" b="b"/>
              <a:pathLst>
                <a:path w="1850" h="1850" extrusionOk="0">
                  <a:moveTo>
                    <a:pt x="928" y="428"/>
                  </a:moveTo>
                  <a:cubicBezTo>
                    <a:pt x="1198" y="428"/>
                    <a:pt x="1421" y="652"/>
                    <a:pt x="1421" y="923"/>
                  </a:cubicBezTo>
                  <a:cubicBezTo>
                    <a:pt x="1421" y="1198"/>
                    <a:pt x="1198" y="1422"/>
                    <a:pt x="928" y="1422"/>
                  </a:cubicBezTo>
                  <a:cubicBezTo>
                    <a:pt x="651" y="1422"/>
                    <a:pt x="432" y="1198"/>
                    <a:pt x="432" y="923"/>
                  </a:cubicBezTo>
                  <a:cubicBezTo>
                    <a:pt x="432" y="652"/>
                    <a:pt x="651" y="428"/>
                    <a:pt x="928" y="428"/>
                  </a:cubicBezTo>
                  <a:close/>
                  <a:moveTo>
                    <a:pt x="928" y="1"/>
                  </a:moveTo>
                  <a:cubicBezTo>
                    <a:pt x="414" y="1"/>
                    <a:pt x="0" y="415"/>
                    <a:pt x="0" y="923"/>
                  </a:cubicBezTo>
                  <a:cubicBezTo>
                    <a:pt x="0" y="1437"/>
                    <a:pt x="414" y="1850"/>
                    <a:pt x="928" y="1850"/>
                  </a:cubicBezTo>
                  <a:cubicBezTo>
                    <a:pt x="1435" y="1850"/>
                    <a:pt x="1849" y="1437"/>
                    <a:pt x="1849" y="923"/>
                  </a:cubicBezTo>
                  <a:cubicBezTo>
                    <a:pt x="1849" y="415"/>
                    <a:pt x="1435"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58" name="Google Shape;6258;p61"/>
            <p:cNvSpPr/>
            <p:nvPr/>
          </p:nvSpPr>
          <p:spPr>
            <a:xfrm>
              <a:off x="2315388" y="2188525"/>
              <a:ext cx="249375" cy="257325"/>
            </a:xfrm>
            <a:custGeom>
              <a:avLst/>
              <a:gdLst/>
              <a:ahLst/>
              <a:cxnLst/>
              <a:rect l="l" t="t" r="r" b="b"/>
              <a:pathLst>
                <a:path w="9975" h="10293" extrusionOk="0">
                  <a:moveTo>
                    <a:pt x="7265" y="5293"/>
                  </a:moveTo>
                  <a:cubicBezTo>
                    <a:pt x="7622" y="5293"/>
                    <a:pt x="7788" y="5734"/>
                    <a:pt x="7521" y="5971"/>
                  </a:cubicBezTo>
                  <a:cubicBezTo>
                    <a:pt x="7460" y="5966"/>
                    <a:pt x="7398" y="5964"/>
                    <a:pt x="7336" y="5964"/>
                  </a:cubicBezTo>
                  <a:cubicBezTo>
                    <a:pt x="7230" y="5964"/>
                    <a:pt x="7123" y="5971"/>
                    <a:pt x="7018" y="5986"/>
                  </a:cubicBezTo>
                  <a:cubicBezTo>
                    <a:pt x="6994" y="5962"/>
                    <a:pt x="6970" y="5938"/>
                    <a:pt x="6947" y="5910"/>
                  </a:cubicBezTo>
                  <a:cubicBezTo>
                    <a:pt x="6970" y="5763"/>
                    <a:pt x="6975" y="5596"/>
                    <a:pt x="6966" y="5430"/>
                  </a:cubicBezTo>
                  <a:cubicBezTo>
                    <a:pt x="7037" y="5344"/>
                    <a:pt x="7146" y="5293"/>
                    <a:pt x="7265" y="5293"/>
                  </a:cubicBezTo>
                  <a:close/>
                  <a:moveTo>
                    <a:pt x="7265" y="3400"/>
                  </a:moveTo>
                  <a:cubicBezTo>
                    <a:pt x="7698" y="3400"/>
                    <a:pt x="8026" y="4146"/>
                    <a:pt x="7807" y="4802"/>
                  </a:cubicBezTo>
                  <a:cubicBezTo>
                    <a:pt x="7746" y="4983"/>
                    <a:pt x="7882" y="5153"/>
                    <a:pt x="8055" y="5153"/>
                  </a:cubicBezTo>
                  <a:cubicBezTo>
                    <a:pt x="8083" y="5153"/>
                    <a:pt x="8111" y="5149"/>
                    <a:pt x="8140" y="5140"/>
                  </a:cubicBezTo>
                  <a:cubicBezTo>
                    <a:pt x="8284" y="5092"/>
                    <a:pt x="8434" y="5070"/>
                    <a:pt x="8578" y="5070"/>
                  </a:cubicBezTo>
                  <a:cubicBezTo>
                    <a:pt x="9089" y="5070"/>
                    <a:pt x="9542" y="5341"/>
                    <a:pt x="9542" y="5682"/>
                  </a:cubicBezTo>
                  <a:cubicBezTo>
                    <a:pt x="9542" y="6013"/>
                    <a:pt x="9098" y="6292"/>
                    <a:pt x="8574" y="6292"/>
                  </a:cubicBezTo>
                  <a:cubicBezTo>
                    <a:pt x="8526" y="6292"/>
                    <a:pt x="8478" y="6290"/>
                    <a:pt x="8429" y="6285"/>
                  </a:cubicBezTo>
                  <a:cubicBezTo>
                    <a:pt x="8306" y="6200"/>
                    <a:pt x="8155" y="6124"/>
                    <a:pt x="7988" y="6067"/>
                  </a:cubicBezTo>
                  <a:cubicBezTo>
                    <a:pt x="8298" y="5485"/>
                    <a:pt x="7836" y="4856"/>
                    <a:pt x="7266" y="4856"/>
                  </a:cubicBezTo>
                  <a:cubicBezTo>
                    <a:pt x="7137" y="4856"/>
                    <a:pt x="7003" y="4888"/>
                    <a:pt x="6871" y="4960"/>
                  </a:cubicBezTo>
                  <a:cubicBezTo>
                    <a:pt x="6823" y="4812"/>
                    <a:pt x="6751" y="4655"/>
                    <a:pt x="6661" y="4523"/>
                  </a:cubicBezTo>
                  <a:cubicBezTo>
                    <a:pt x="6604" y="3985"/>
                    <a:pt x="6871" y="3400"/>
                    <a:pt x="7265" y="3400"/>
                  </a:cubicBezTo>
                  <a:close/>
                  <a:moveTo>
                    <a:pt x="2974" y="3877"/>
                  </a:moveTo>
                  <a:cubicBezTo>
                    <a:pt x="3654" y="3877"/>
                    <a:pt x="4335" y="4210"/>
                    <a:pt x="4727" y="4879"/>
                  </a:cubicBezTo>
                  <a:cubicBezTo>
                    <a:pt x="4594" y="5230"/>
                    <a:pt x="4570" y="5635"/>
                    <a:pt x="4636" y="6000"/>
                  </a:cubicBezTo>
                  <a:cubicBezTo>
                    <a:pt x="4507" y="5976"/>
                    <a:pt x="4373" y="5963"/>
                    <a:pt x="4237" y="5963"/>
                  </a:cubicBezTo>
                  <a:cubicBezTo>
                    <a:pt x="3847" y="5963"/>
                    <a:pt x="3450" y="6067"/>
                    <a:pt x="3140" y="6285"/>
                  </a:cubicBezTo>
                  <a:cubicBezTo>
                    <a:pt x="2816" y="6509"/>
                    <a:pt x="2640" y="6818"/>
                    <a:pt x="2640" y="7146"/>
                  </a:cubicBezTo>
                  <a:cubicBezTo>
                    <a:pt x="2640" y="7445"/>
                    <a:pt x="2787" y="7726"/>
                    <a:pt x="3050" y="7945"/>
                  </a:cubicBezTo>
                  <a:cubicBezTo>
                    <a:pt x="3017" y="7947"/>
                    <a:pt x="2984" y="7947"/>
                    <a:pt x="2951" y="7947"/>
                  </a:cubicBezTo>
                  <a:cubicBezTo>
                    <a:pt x="1599" y="7947"/>
                    <a:pt x="520" y="6536"/>
                    <a:pt x="1100" y="5135"/>
                  </a:cubicBezTo>
                  <a:cubicBezTo>
                    <a:pt x="1447" y="4298"/>
                    <a:pt x="2210" y="3877"/>
                    <a:pt x="2974" y="3877"/>
                  </a:cubicBezTo>
                  <a:close/>
                  <a:moveTo>
                    <a:pt x="5788" y="4437"/>
                  </a:moveTo>
                  <a:cubicBezTo>
                    <a:pt x="6319" y="4437"/>
                    <a:pt x="6718" y="5339"/>
                    <a:pt x="6457" y="6133"/>
                  </a:cubicBezTo>
                  <a:cubicBezTo>
                    <a:pt x="6396" y="6317"/>
                    <a:pt x="6538" y="6491"/>
                    <a:pt x="6714" y="6491"/>
                  </a:cubicBezTo>
                  <a:cubicBezTo>
                    <a:pt x="6744" y="6491"/>
                    <a:pt x="6774" y="6486"/>
                    <a:pt x="6804" y="6476"/>
                  </a:cubicBezTo>
                  <a:cubicBezTo>
                    <a:pt x="6976" y="6418"/>
                    <a:pt x="7154" y="6392"/>
                    <a:pt x="7327" y="6392"/>
                  </a:cubicBezTo>
                  <a:cubicBezTo>
                    <a:pt x="7945" y="6392"/>
                    <a:pt x="8501" y="6723"/>
                    <a:pt x="8501" y="7146"/>
                  </a:cubicBezTo>
                  <a:cubicBezTo>
                    <a:pt x="8501" y="7563"/>
                    <a:pt x="7947" y="7904"/>
                    <a:pt x="7325" y="7904"/>
                  </a:cubicBezTo>
                  <a:cubicBezTo>
                    <a:pt x="7153" y="7904"/>
                    <a:pt x="6976" y="7878"/>
                    <a:pt x="6804" y="7821"/>
                  </a:cubicBezTo>
                  <a:cubicBezTo>
                    <a:pt x="6774" y="7811"/>
                    <a:pt x="6744" y="7806"/>
                    <a:pt x="6716" y="7806"/>
                  </a:cubicBezTo>
                  <a:cubicBezTo>
                    <a:pt x="6539" y="7806"/>
                    <a:pt x="6396" y="7979"/>
                    <a:pt x="6457" y="8163"/>
                  </a:cubicBezTo>
                  <a:cubicBezTo>
                    <a:pt x="6723" y="8957"/>
                    <a:pt x="6319" y="9860"/>
                    <a:pt x="5788" y="9860"/>
                  </a:cubicBezTo>
                  <a:cubicBezTo>
                    <a:pt x="5373" y="9860"/>
                    <a:pt x="5031" y="9318"/>
                    <a:pt x="5031" y="8691"/>
                  </a:cubicBezTo>
                  <a:cubicBezTo>
                    <a:pt x="5031" y="8505"/>
                    <a:pt x="5060" y="8329"/>
                    <a:pt x="5112" y="8163"/>
                  </a:cubicBezTo>
                  <a:cubicBezTo>
                    <a:pt x="5173" y="7979"/>
                    <a:pt x="5031" y="7806"/>
                    <a:pt x="4857" y="7806"/>
                  </a:cubicBezTo>
                  <a:cubicBezTo>
                    <a:pt x="4828" y="7806"/>
                    <a:pt x="4799" y="7811"/>
                    <a:pt x="4770" y="7821"/>
                  </a:cubicBezTo>
                  <a:cubicBezTo>
                    <a:pt x="4596" y="7879"/>
                    <a:pt x="4418" y="7905"/>
                    <a:pt x="4244" y="7905"/>
                  </a:cubicBezTo>
                  <a:cubicBezTo>
                    <a:pt x="3623" y="7905"/>
                    <a:pt x="3073" y="7566"/>
                    <a:pt x="3073" y="7146"/>
                  </a:cubicBezTo>
                  <a:cubicBezTo>
                    <a:pt x="3073" y="6732"/>
                    <a:pt x="3622" y="6392"/>
                    <a:pt x="4246" y="6392"/>
                  </a:cubicBezTo>
                  <a:cubicBezTo>
                    <a:pt x="4418" y="6392"/>
                    <a:pt x="4596" y="6418"/>
                    <a:pt x="4770" y="6476"/>
                  </a:cubicBezTo>
                  <a:cubicBezTo>
                    <a:pt x="4800" y="6486"/>
                    <a:pt x="4829" y="6490"/>
                    <a:pt x="4858" y="6490"/>
                  </a:cubicBezTo>
                  <a:cubicBezTo>
                    <a:pt x="5034" y="6490"/>
                    <a:pt x="5173" y="6313"/>
                    <a:pt x="5112" y="6133"/>
                  </a:cubicBezTo>
                  <a:cubicBezTo>
                    <a:pt x="4846" y="5335"/>
                    <a:pt x="5255" y="4437"/>
                    <a:pt x="5788" y="4437"/>
                  </a:cubicBezTo>
                  <a:close/>
                  <a:moveTo>
                    <a:pt x="6870" y="0"/>
                  </a:moveTo>
                  <a:cubicBezTo>
                    <a:pt x="6765" y="0"/>
                    <a:pt x="6671" y="82"/>
                    <a:pt x="6657" y="192"/>
                  </a:cubicBezTo>
                  <a:cubicBezTo>
                    <a:pt x="6552" y="1076"/>
                    <a:pt x="6119" y="1899"/>
                    <a:pt x="5445" y="2502"/>
                  </a:cubicBezTo>
                  <a:cubicBezTo>
                    <a:pt x="5349" y="2593"/>
                    <a:pt x="5354" y="2749"/>
                    <a:pt x="5454" y="2830"/>
                  </a:cubicBezTo>
                  <a:cubicBezTo>
                    <a:pt x="5792" y="3101"/>
                    <a:pt x="6082" y="3424"/>
                    <a:pt x="6310" y="3790"/>
                  </a:cubicBezTo>
                  <a:cubicBezTo>
                    <a:pt x="6277" y="3895"/>
                    <a:pt x="6253" y="4004"/>
                    <a:pt x="6238" y="4123"/>
                  </a:cubicBezTo>
                  <a:cubicBezTo>
                    <a:pt x="6096" y="4042"/>
                    <a:pt x="5939" y="4004"/>
                    <a:pt x="5788" y="4004"/>
                  </a:cubicBezTo>
                  <a:cubicBezTo>
                    <a:pt x="5454" y="4004"/>
                    <a:pt x="5165" y="4185"/>
                    <a:pt x="4960" y="4451"/>
                  </a:cubicBezTo>
                  <a:cubicBezTo>
                    <a:pt x="4470" y="3780"/>
                    <a:pt x="3720" y="3448"/>
                    <a:pt x="2972" y="3448"/>
                  </a:cubicBezTo>
                  <a:cubicBezTo>
                    <a:pt x="2044" y="3448"/>
                    <a:pt x="1120" y="3960"/>
                    <a:pt x="701" y="4973"/>
                  </a:cubicBezTo>
                  <a:cubicBezTo>
                    <a:pt x="0" y="6661"/>
                    <a:pt x="1297" y="8378"/>
                    <a:pt x="2950" y="8378"/>
                  </a:cubicBezTo>
                  <a:cubicBezTo>
                    <a:pt x="3191" y="8378"/>
                    <a:pt x="3440" y="8342"/>
                    <a:pt x="3691" y="8263"/>
                  </a:cubicBezTo>
                  <a:cubicBezTo>
                    <a:pt x="3863" y="8308"/>
                    <a:pt x="4050" y="8333"/>
                    <a:pt x="4242" y="8333"/>
                  </a:cubicBezTo>
                  <a:cubicBezTo>
                    <a:pt x="4373" y="8333"/>
                    <a:pt x="4505" y="8321"/>
                    <a:pt x="4636" y="8296"/>
                  </a:cubicBezTo>
                  <a:lnTo>
                    <a:pt x="4636" y="8296"/>
                  </a:lnTo>
                  <a:cubicBezTo>
                    <a:pt x="4613" y="8424"/>
                    <a:pt x="4599" y="8557"/>
                    <a:pt x="4599" y="8691"/>
                  </a:cubicBezTo>
                  <a:cubicBezTo>
                    <a:pt x="4599" y="8943"/>
                    <a:pt x="4641" y="9204"/>
                    <a:pt x="4737" y="9442"/>
                  </a:cubicBezTo>
                  <a:lnTo>
                    <a:pt x="4737" y="9446"/>
                  </a:lnTo>
                  <a:cubicBezTo>
                    <a:pt x="4327" y="9650"/>
                    <a:pt x="3886" y="9784"/>
                    <a:pt x="3425" y="9836"/>
                  </a:cubicBezTo>
                  <a:cubicBezTo>
                    <a:pt x="3306" y="9850"/>
                    <a:pt x="3225" y="9955"/>
                    <a:pt x="3235" y="10073"/>
                  </a:cubicBezTo>
                  <a:cubicBezTo>
                    <a:pt x="3249" y="10183"/>
                    <a:pt x="3344" y="10264"/>
                    <a:pt x="3449" y="10264"/>
                  </a:cubicBezTo>
                  <a:lnTo>
                    <a:pt x="3477" y="10264"/>
                  </a:lnTo>
                  <a:cubicBezTo>
                    <a:pt x="3991" y="10202"/>
                    <a:pt x="4485" y="10055"/>
                    <a:pt x="4946" y="9821"/>
                  </a:cubicBezTo>
                  <a:cubicBezTo>
                    <a:pt x="5169" y="10126"/>
                    <a:pt x="5464" y="10293"/>
                    <a:pt x="5788" y="10293"/>
                  </a:cubicBezTo>
                  <a:cubicBezTo>
                    <a:pt x="6586" y="10293"/>
                    <a:pt x="7118" y="9285"/>
                    <a:pt x="6937" y="8296"/>
                  </a:cubicBezTo>
                  <a:lnTo>
                    <a:pt x="6937" y="8296"/>
                  </a:lnTo>
                  <a:cubicBezTo>
                    <a:pt x="7070" y="8321"/>
                    <a:pt x="7203" y="8333"/>
                    <a:pt x="7333" y="8333"/>
                  </a:cubicBezTo>
                  <a:cubicBezTo>
                    <a:pt x="8182" y="8333"/>
                    <a:pt x="8929" y="7834"/>
                    <a:pt x="8929" y="7146"/>
                  </a:cubicBezTo>
                  <a:cubicBezTo>
                    <a:pt x="8929" y="6993"/>
                    <a:pt x="8890" y="6846"/>
                    <a:pt x="8820" y="6708"/>
                  </a:cubicBezTo>
                  <a:cubicBezTo>
                    <a:pt x="9485" y="6627"/>
                    <a:pt x="9974" y="6205"/>
                    <a:pt x="9974" y="5682"/>
                  </a:cubicBezTo>
                  <a:cubicBezTo>
                    <a:pt x="9974" y="5065"/>
                    <a:pt x="9314" y="4637"/>
                    <a:pt x="8576" y="4637"/>
                  </a:cubicBezTo>
                  <a:cubicBezTo>
                    <a:pt x="8479" y="4637"/>
                    <a:pt x="8381" y="4644"/>
                    <a:pt x="8282" y="4660"/>
                  </a:cubicBezTo>
                  <a:cubicBezTo>
                    <a:pt x="8420" y="3799"/>
                    <a:pt x="7949" y="2968"/>
                    <a:pt x="7265" y="2968"/>
                  </a:cubicBezTo>
                  <a:cubicBezTo>
                    <a:pt x="6980" y="2968"/>
                    <a:pt x="6723" y="3115"/>
                    <a:pt x="6538" y="3358"/>
                  </a:cubicBezTo>
                  <a:cubicBezTo>
                    <a:pt x="6352" y="3101"/>
                    <a:pt x="6148" y="2863"/>
                    <a:pt x="5911" y="2654"/>
                  </a:cubicBezTo>
                  <a:cubicBezTo>
                    <a:pt x="6562" y="1998"/>
                    <a:pt x="6975" y="1152"/>
                    <a:pt x="7085" y="239"/>
                  </a:cubicBezTo>
                  <a:cubicBezTo>
                    <a:pt x="7099" y="121"/>
                    <a:pt x="7014" y="17"/>
                    <a:pt x="6894" y="2"/>
                  </a:cubicBezTo>
                  <a:cubicBezTo>
                    <a:pt x="6886" y="1"/>
                    <a:pt x="6878" y="0"/>
                    <a:pt x="6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59" name="Google Shape;6259;p61"/>
            <p:cNvSpPr/>
            <p:nvPr/>
          </p:nvSpPr>
          <p:spPr>
            <a:xfrm>
              <a:off x="2245913" y="2078300"/>
              <a:ext cx="246825" cy="366725"/>
            </a:xfrm>
            <a:custGeom>
              <a:avLst/>
              <a:gdLst/>
              <a:ahLst/>
              <a:cxnLst/>
              <a:rect l="l" t="t" r="r" b="b"/>
              <a:pathLst>
                <a:path w="9873" h="14669" extrusionOk="0">
                  <a:moveTo>
                    <a:pt x="5719" y="0"/>
                  </a:moveTo>
                  <a:cubicBezTo>
                    <a:pt x="5443" y="0"/>
                    <a:pt x="5164" y="28"/>
                    <a:pt x="4888" y="85"/>
                  </a:cubicBezTo>
                  <a:cubicBezTo>
                    <a:pt x="1727" y="747"/>
                    <a:pt x="496" y="4739"/>
                    <a:pt x="2815" y="7068"/>
                  </a:cubicBezTo>
                  <a:cubicBezTo>
                    <a:pt x="1" y="9592"/>
                    <a:pt x="1555" y="14236"/>
                    <a:pt x="5201" y="14668"/>
                  </a:cubicBezTo>
                  <a:lnTo>
                    <a:pt x="5224" y="14668"/>
                  </a:lnTo>
                  <a:cubicBezTo>
                    <a:pt x="5334" y="14668"/>
                    <a:pt x="5424" y="14587"/>
                    <a:pt x="5439" y="14478"/>
                  </a:cubicBezTo>
                  <a:cubicBezTo>
                    <a:pt x="5452" y="14364"/>
                    <a:pt x="5367" y="14254"/>
                    <a:pt x="5248" y="14241"/>
                  </a:cubicBezTo>
                  <a:cubicBezTo>
                    <a:pt x="1865" y="13841"/>
                    <a:pt x="529" y="9454"/>
                    <a:pt x="3271" y="7243"/>
                  </a:cubicBezTo>
                  <a:cubicBezTo>
                    <a:pt x="3376" y="7158"/>
                    <a:pt x="3381" y="7002"/>
                    <a:pt x="3280" y="6916"/>
                  </a:cubicBezTo>
                  <a:cubicBezTo>
                    <a:pt x="1688" y="5490"/>
                    <a:pt x="1622" y="3028"/>
                    <a:pt x="3129" y="1521"/>
                  </a:cubicBezTo>
                  <a:cubicBezTo>
                    <a:pt x="3885" y="765"/>
                    <a:pt x="4812" y="427"/>
                    <a:pt x="5721" y="427"/>
                  </a:cubicBezTo>
                  <a:cubicBezTo>
                    <a:pt x="7485" y="427"/>
                    <a:pt x="9181" y="1698"/>
                    <a:pt x="9431" y="3645"/>
                  </a:cubicBezTo>
                  <a:cubicBezTo>
                    <a:pt x="9444" y="3753"/>
                    <a:pt x="9535" y="3834"/>
                    <a:pt x="9638" y="3834"/>
                  </a:cubicBezTo>
                  <a:cubicBezTo>
                    <a:pt x="9648" y="3834"/>
                    <a:pt x="9658" y="3833"/>
                    <a:pt x="9668" y="3831"/>
                  </a:cubicBezTo>
                  <a:cubicBezTo>
                    <a:pt x="9787" y="3817"/>
                    <a:pt x="9873" y="3707"/>
                    <a:pt x="9859" y="3593"/>
                  </a:cubicBezTo>
                  <a:cubicBezTo>
                    <a:pt x="9580" y="1432"/>
                    <a:pt x="7703" y="0"/>
                    <a:pt x="57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60" name="Google Shape;6260;p61"/>
            <p:cNvSpPr/>
            <p:nvPr/>
          </p:nvSpPr>
          <p:spPr>
            <a:xfrm>
              <a:off x="2315563" y="2126425"/>
              <a:ext cx="130650" cy="111200"/>
            </a:xfrm>
            <a:custGeom>
              <a:avLst/>
              <a:gdLst/>
              <a:ahLst/>
              <a:cxnLst/>
              <a:rect l="l" t="t" r="r" b="b"/>
              <a:pathLst>
                <a:path w="5226" h="4448" extrusionOk="0">
                  <a:moveTo>
                    <a:pt x="2971" y="433"/>
                  </a:moveTo>
                  <a:cubicBezTo>
                    <a:pt x="3945" y="433"/>
                    <a:pt x="4730" y="1198"/>
                    <a:pt x="4754" y="2172"/>
                  </a:cubicBezTo>
                  <a:cubicBezTo>
                    <a:pt x="4786" y="3268"/>
                    <a:pt x="3885" y="4012"/>
                    <a:pt x="2946" y="4012"/>
                  </a:cubicBezTo>
                  <a:cubicBezTo>
                    <a:pt x="2510" y="4012"/>
                    <a:pt x="2065" y="3851"/>
                    <a:pt x="1702" y="3489"/>
                  </a:cubicBezTo>
                  <a:cubicBezTo>
                    <a:pt x="575" y="2363"/>
                    <a:pt x="1378" y="433"/>
                    <a:pt x="2971" y="433"/>
                  </a:cubicBezTo>
                  <a:close/>
                  <a:moveTo>
                    <a:pt x="2971" y="0"/>
                  </a:moveTo>
                  <a:cubicBezTo>
                    <a:pt x="994" y="0"/>
                    <a:pt x="0" y="2396"/>
                    <a:pt x="1398" y="3793"/>
                  </a:cubicBezTo>
                  <a:cubicBezTo>
                    <a:pt x="1850" y="4246"/>
                    <a:pt x="2405" y="4447"/>
                    <a:pt x="2948" y="4447"/>
                  </a:cubicBezTo>
                  <a:cubicBezTo>
                    <a:pt x="4111" y="4447"/>
                    <a:pt x="5225" y="3524"/>
                    <a:pt x="5186" y="2163"/>
                  </a:cubicBezTo>
                  <a:cubicBezTo>
                    <a:pt x="5153" y="950"/>
                    <a:pt x="4178" y="0"/>
                    <a:pt x="2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
        <p:nvSpPr>
          <p:cNvPr id="6261" name="Google Shape;6261;p61"/>
          <p:cNvSpPr/>
          <p:nvPr/>
        </p:nvSpPr>
        <p:spPr>
          <a:xfrm>
            <a:off x="1684813" y="2078275"/>
            <a:ext cx="266925" cy="367575"/>
          </a:xfrm>
          <a:custGeom>
            <a:avLst/>
            <a:gdLst/>
            <a:ahLst/>
            <a:cxnLst/>
            <a:rect l="l" t="t" r="r" b="b"/>
            <a:pathLst>
              <a:path w="10677" h="14703" extrusionOk="0">
                <a:moveTo>
                  <a:pt x="7977" y="434"/>
                </a:moveTo>
                <a:cubicBezTo>
                  <a:pt x="8067" y="434"/>
                  <a:pt x="8148" y="476"/>
                  <a:pt x="8200" y="548"/>
                </a:cubicBezTo>
                <a:lnTo>
                  <a:pt x="8238" y="595"/>
                </a:lnTo>
                <a:lnTo>
                  <a:pt x="2439" y="595"/>
                </a:lnTo>
                <a:lnTo>
                  <a:pt x="2477" y="548"/>
                </a:lnTo>
                <a:cubicBezTo>
                  <a:pt x="2529" y="476"/>
                  <a:pt x="2610" y="434"/>
                  <a:pt x="2701" y="434"/>
                </a:cubicBezTo>
                <a:close/>
                <a:moveTo>
                  <a:pt x="8547" y="1023"/>
                </a:moveTo>
                <a:lnTo>
                  <a:pt x="8723" y="1266"/>
                </a:lnTo>
                <a:lnTo>
                  <a:pt x="5842" y="1266"/>
                </a:lnTo>
                <a:cubicBezTo>
                  <a:pt x="5724" y="1266"/>
                  <a:pt x="5623" y="1360"/>
                  <a:pt x="5623" y="1479"/>
                </a:cubicBezTo>
                <a:cubicBezTo>
                  <a:pt x="5623" y="1598"/>
                  <a:pt x="5724" y="1694"/>
                  <a:pt x="5842" y="1694"/>
                </a:cubicBezTo>
                <a:lnTo>
                  <a:pt x="9032" y="1694"/>
                </a:lnTo>
                <a:lnTo>
                  <a:pt x="9150" y="1854"/>
                </a:lnTo>
                <a:cubicBezTo>
                  <a:pt x="9150" y="1860"/>
                  <a:pt x="9146" y="1860"/>
                  <a:pt x="9146" y="1860"/>
                </a:cubicBezTo>
                <a:lnTo>
                  <a:pt x="1527" y="1860"/>
                </a:lnTo>
                <a:lnTo>
                  <a:pt x="1527" y="1854"/>
                </a:lnTo>
                <a:lnTo>
                  <a:pt x="1645" y="1694"/>
                </a:lnTo>
                <a:lnTo>
                  <a:pt x="4835" y="1694"/>
                </a:lnTo>
                <a:cubicBezTo>
                  <a:pt x="4954" y="1694"/>
                  <a:pt x="5053" y="1598"/>
                  <a:pt x="5053" y="1479"/>
                </a:cubicBezTo>
                <a:cubicBezTo>
                  <a:pt x="5053" y="1360"/>
                  <a:pt x="4954" y="1266"/>
                  <a:pt x="4835" y="1266"/>
                </a:cubicBezTo>
                <a:lnTo>
                  <a:pt x="1955" y="1266"/>
                </a:lnTo>
                <a:lnTo>
                  <a:pt x="2130" y="1023"/>
                </a:lnTo>
                <a:close/>
                <a:moveTo>
                  <a:pt x="6660" y="2288"/>
                </a:moveTo>
                <a:lnTo>
                  <a:pt x="5338" y="4374"/>
                </a:lnTo>
                <a:lnTo>
                  <a:pt x="4017" y="2288"/>
                </a:lnTo>
                <a:close/>
                <a:moveTo>
                  <a:pt x="4245" y="6898"/>
                </a:moveTo>
                <a:lnTo>
                  <a:pt x="5081" y="8220"/>
                </a:lnTo>
                <a:lnTo>
                  <a:pt x="2425" y="12416"/>
                </a:lnTo>
                <a:lnTo>
                  <a:pt x="752" y="12416"/>
                </a:lnTo>
                <a:lnTo>
                  <a:pt x="4245" y="6898"/>
                </a:lnTo>
                <a:close/>
                <a:moveTo>
                  <a:pt x="5338" y="8624"/>
                </a:moveTo>
                <a:lnTo>
                  <a:pt x="7744" y="12416"/>
                </a:lnTo>
                <a:lnTo>
                  <a:pt x="2933" y="12416"/>
                </a:lnTo>
                <a:lnTo>
                  <a:pt x="5338" y="8624"/>
                </a:lnTo>
                <a:close/>
                <a:moveTo>
                  <a:pt x="3508" y="2288"/>
                </a:moveTo>
                <a:lnTo>
                  <a:pt x="9925" y="12416"/>
                </a:lnTo>
                <a:lnTo>
                  <a:pt x="8253" y="12416"/>
                </a:lnTo>
                <a:cubicBezTo>
                  <a:pt x="8067" y="12121"/>
                  <a:pt x="2007" y="2563"/>
                  <a:pt x="1830" y="2288"/>
                </a:cubicBezTo>
                <a:close/>
                <a:moveTo>
                  <a:pt x="10196" y="12844"/>
                </a:moveTo>
                <a:lnTo>
                  <a:pt x="10082" y="13005"/>
                </a:lnTo>
                <a:lnTo>
                  <a:pt x="595" y="13005"/>
                </a:lnTo>
                <a:lnTo>
                  <a:pt x="481" y="12844"/>
                </a:lnTo>
                <a:close/>
                <a:moveTo>
                  <a:pt x="9778" y="13439"/>
                </a:moveTo>
                <a:lnTo>
                  <a:pt x="9611" y="13676"/>
                </a:lnTo>
                <a:lnTo>
                  <a:pt x="1066" y="13676"/>
                </a:lnTo>
                <a:cubicBezTo>
                  <a:pt x="961" y="13533"/>
                  <a:pt x="999" y="13586"/>
                  <a:pt x="899" y="13439"/>
                </a:cubicBezTo>
                <a:close/>
                <a:moveTo>
                  <a:pt x="9312" y="14108"/>
                </a:moveTo>
                <a:lnTo>
                  <a:pt x="9198" y="14270"/>
                </a:lnTo>
                <a:lnTo>
                  <a:pt x="1479" y="14270"/>
                </a:lnTo>
                <a:lnTo>
                  <a:pt x="1365" y="14108"/>
                </a:lnTo>
                <a:close/>
                <a:moveTo>
                  <a:pt x="2701" y="1"/>
                </a:moveTo>
                <a:cubicBezTo>
                  <a:pt x="2472" y="1"/>
                  <a:pt x="2258" y="110"/>
                  <a:pt x="2126" y="296"/>
                </a:cubicBezTo>
                <a:lnTo>
                  <a:pt x="1360" y="1356"/>
                </a:lnTo>
                <a:lnTo>
                  <a:pt x="1156" y="1636"/>
                </a:lnTo>
                <a:cubicBezTo>
                  <a:pt x="1060" y="1769"/>
                  <a:pt x="1066" y="2045"/>
                  <a:pt x="1266" y="2197"/>
                </a:cubicBezTo>
                <a:lnTo>
                  <a:pt x="3989" y="6498"/>
                </a:lnTo>
                <a:lnTo>
                  <a:pt x="158" y="12544"/>
                </a:lnTo>
                <a:cubicBezTo>
                  <a:pt x="20" y="12687"/>
                  <a:pt x="0" y="12906"/>
                  <a:pt x="115" y="13072"/>
                </a:cubicBezTo>
                <a:lnTo>
                  <a:pt x="310" y="13347"/>
                </a:lnTo>
                <a:cubicBezTo>
                  <a:pt x="428" y="13524"/>
                  <a:pt x="1070" y="14441"/>
                  <a:pt x="1189" y="14612"/>
                </a:cubicBezTo>
                <a:cubicBezTo>
                  <a:pt x="1231" y="14669"/>
                  <a:pt x="1294" y="14703"/>
                  <a:pt x="1365" y="14703"/>
                </a:cubicBezTo>
                <a:lnTo>
                  <a:pt x="9312" y="14703"/>
                </a:lnTo>
                <a:cubicBezTo>
                  <a:pt x="9383" y="14703"/>
                  <a:pt x="9445" y="14669"/>
                  <a:pt x="9488" y="14612"/>
                </a:cubicBezTo>
                <a:lnTo>
                  <a:pt x="9901" y="14018"/>
                </a:lnTo>
                <a:lnTo>
                  <a:pt x="10368" y="13347"/>
                </a:lnTo>
                <a:lnTo>
                  <a:pt x="10563" y="13072"/>
                </a:lnTo>
                <a:cubicBezTo>
                  <a:pt x="10677" y="12906"/>
                  <a:pt x="10657" y="12687"/>
                  <a:pt x="10519" y="12544"/>
                </a:cubicBezTo>
                <a:lnTo>
                  <a:pt x="6689" y="6498"/>
                </a:lnTo>
                <a:lnTo>
                  <a:pt x="7758" y="4811"/>
                </a:lnTo>
                <a:cubicBezTo>
                  <a:pt x="7819" y="4712"/>
                  <a:pt x="7791" y="4578"/>
                  <a:pt x="7691" y="4512"/>
                </a:cubicBezTo>
                <a:cubicBezTo>
                  <a:pt x="7654" y="4490"/>
                  <a:pt x="7613" y="4479"/>
                  <a:pt x="7573" y="4479"/>
                </a:cubicBezTo>
                <a:cubicBezTo>
                  <a:pt x="7501" y="4479"/>
                  <a:pt x="7432" y="4514"/>
                  <a:pt x="7391" y="4578"/>
                </a:cubicBezTo>
                <a:lnTo>
                  <a:pt x="6432" y="6095"/>
                </a:lnTo>
                <a:lnTo>
                  <a:pt x="5595" y="4774"/>
                </a:lnTo>
                <a:lnTo>
                  <a:pt x="7169" y="2288"/>
                </a:lnTo>
                <a:lnTo>
                  <a:pt x="8846" y="2288"/>
                </a:lnTo>
                <a:lnTo>
                  <a:pt x="7929" y="3732"/>
                </a:lnTo>
                <a:cubicBezTo>
                  <a:pt x="7867" y="3832"/>
                  <a:pt x="7896" y="3965"/>
                  <a:pt x="7996" y="4027"/>
                </a:cubicBezTo>
                <a:cubicBezTo>
                  <a:pt x="8031" y="4051"/>
                  <a:pt x="8070" y="4062"/>
                  <a:pt x="8110" y="4062"/>
                </a:cubicBezTo>
                <a:cubicBezTo>
                  <a:pt x="8181" y="4062"/>
                  <a:pt x="8252" y="4025"/>
                  <a:pt x="8295" y="3960"/>
                </a:cubicBezTo>
                <a:lnTo>
                  <a:pt x="9412" y="2197"/>
                </a:lnTo>
                <a:cubicBezTo>
                  <a:pt x="9611" y="2045"/>
                  <a:pt x="9616" y="1769"/>
                  <a:pt x="9521" y="1636"/>
                </a:cubicBezTo>
                <a:cubicBezTo>
                  <a:pt x="9402" y="1470"/>
                  <a:pt x="8670" y="463"/>
                  <a:pt x="8551" y="296"/>
                </a:cubicBezTo>
                <a:cubicBezTo>
                  <a:pt x="8418" y="110"/>
                  <a:pt x="8205" y="1"/>
                  <a:pt x="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62" name="Google Shape;6262;p61"/>
          <p:cNvSpPr/>
          <p:nvPr/>
        </p:nvSpPr>
        <p:spPr>
          <a:xfrm>
            <a:off x="7162313" y="1565550"/>
            <a:ext cx="371350" cy="318250"/>
          </a:xfrm>
          <a:custGeom>
            <a:avLst/>
            <a:gdLst/>
            <a:ahLst/>
            <a:cxnLst/>
            <a:rect l="l" t="t" r="r" b="b"/>
            <a:pathLst>
              <a:path w="14854" h="12730" extrusionOk="0">
                <a:moveTo>
                  <a:pt x="6445" y="3903"/>
                </a:moveTo>
                <a:lnTo>
                  <a:pt x="6445" y="3903"/>
                </a:lnTo>
                <a:cubicBezTo>
                  <a:pt x="6288" y="4221"/>
                  <a:pt x="6117" y="4668"/>
                  <a:pt x="6055" y="5172"/>
                </a:cubicBezTo>
                <a:cubicBezTo>
                  <a:pt x="5956" y="6013"/>
                  <a:pt x="6198" y="6746"/>
                  <a:pt x="6773" y="7354"/>
                </a:cubicBezTo>
                <a:cubicBezTo>
                  <a:pt x="8014" y="8656"/>
                  <a:pt x="7733" y="10319"/>
                  <a:pt x="6735" y="11822"/>
                </a:cubicBezTo>
                <a:cubicBezTo>
                  <a:pt x="6773" y="11227"/>
                  <a:pt x="6702" y="10144"/>
                  <a:pt x="6364" y="9654"/>
                </a:cubicBezTo>
                <a:cubicBezTo>
                  <a:pt x="6303" y="9559"/>
                  <a:pt x="6222" y="9479"/>
                  <a:pt x="6136" y="9407"/>
                </a:cubicBezTo>
                <a:cubicBezTo>
                  <a:pt x="5941" y="9251"/>
                  <a:pt x="5699" y="9159"/>
                  <a:pt x="5447" y="9150"/>
                </a:cubicBezTo>
                <a:cubicBezTo>
                  <a:pt x="4938" y="9126"/>
                  <a:pt x="4383" y="9017"/>
                  <a:pt x="3931" y="8770"/>
                </a:cubicBezTo>
                <a:cubicBezTo>
                  <a:pt x="4045" y="8675"/>
                  <a:pt x="4120" y="8571"/>
                  <a:pt x="4168" y="8470"/>
                </a:cubicBezTo>
                <a:cubicBezTo>
                  <a:pt x="4221" y="8352"/>
                  <a:pt x="4225" y="8228"/>
                  <a:pt x="4188" y="8110"/>
                </a:cubicBezTo>
                <a:lnTo>
                  <a:pt x="4249" y="8090"/>
                </a:lnTo>
                <a:cubicBezTo>
                  <a:pt x="4482" y="8009"/>
                  <a:pt x="4539" y="7705"/>
                  <a:pt x="4354" y="7544"/>
                </a:cubicBezTo>
                <a:lnTo>
                  <a:pt x="4197" y="7411"/>
                </a:lnTo>
                <a:lnTo>
                  <a:pt x="4282" y="7259"/>
                </a:lnTo>
                <a:cubicBezTo>
                  <a:pt x="4363" y="7112"/>
                  <a:pt x="4316" y="6921"/>
                  <a:pt x="4168" y="6831"/>
                </a:cubicBezTo>
                <a:cubicBezTo>
                  <a:pt x="4059" y="6769"/>
                  <a:pt x="3978" y="6702"/>
                  <a:pt x="3916" y="6645"/>
                </a:cubicBezTo>
                <a:cubicBezTo>
                  <a:pt x="4568" y="6388"/>
                  <a:pt x="4844" y="5952"/>
                  <a:pt x="4919" y="5814"/>
                </a:cubicBezTo>
                <a:cubicBezTo>
                  <a:pt x="4943" y="5766"/>
                  <a:pt x="4958" y="5709"/>
                  <a:pt x="4953" y="5652"/>
                </a:cubicBezTo>
                <a:cubicBezTo>
                  <a:pt x="4925" y="4815"/>
                  <a:pt x="5680" y="4245"/>
                  <a:pt x="6445" y="3903"/>
                </a:cubicBezTo>
                <a:close/>
                <a:moveTo>
                  <a:pt x="5314" y="9573"/>
                </a:moveTo>
                <a:cubicBezTo>
                  <a:pt x="5338" y="9573"/>
                  <a:pt x="5395" y="9578"/>
                  <a:pt x="5428" y="9578"/>
                </a:cubicBezTo>
                <a:cubicBezTo>
                  <a:pt x="5660" y="9587"/>
                  <a:pt x="5880" y="9707"/>
                  <a:pt x="6013" y="9901"/>
                </a:cubicBezTo>
                <a:cubicBezTo>
                  <a:pt x="6274" y="10277"/>
                  <a:pt x="6345" y="11327"/>
                  <a:pt x="6303" y="11859"/>
                </a:cubicBezTo>
                <a:cubicBezTo>
                  <a:pt x="6055" y="11726"/>
                  <a:pt x="5785" y="11570"/>
                  <a:pt x="5504" y="11389"/>
                </a:cubicBezTo>
                <a:cubicBezTo>
                  <a:pt x="5684" y="10695"/>
                  <a:pt x="5509" y="10006"/>
                  <a:pt x="5314" y="9573"/>
                </a:cubicBezTo>
                <a:close/>
                <a:moveTo>
                  <a:pt x="3778" y="0"/>
                </a:moveTo>
                <a:cubicBezTo>
                  <a:pt x="1696" y="0"/>
                  <a:pt x="0" y="1698"/>
                  <a:pt x="0" y="3784"/>
                </a:cubicBezTo>
                <a:cubicBezTo>
                  <a:pt x="0" y="9194"/>
                  <a:pt x="6488" y="12730"/>
                  <a:pt x="7343" y="12730"/>
                </a:cubicBezTo>
                <a:cubicBezTo>
                  <a:pt x="7501" y="12730"/>
                  <a:pt x="7657" y="12701"/>
                  <a:pt x="7805" y="12644"/>
                </a:cubicBezTo>
                <a:cubicBezTo>
                  <a:pt x="8137" y="12515"/>
                  <a:pt x="11535" y="10852"/>
                  <a:pt x="13413" y="7905"/>
                </a:cubicBezTo>
                <a:cubicBezTo>
                  <a:pt x="14435" y="6313"/>
                  <a:pt x="14854" y="4620"/>
                  <a:pt x="14602" y="3142"/>
                </a:cubicBezTo>
                <a:cubicBezTo>
                  <a:pt x="14312" y="1459"/>
                  <a:pt x="13167" y="262"/>
                  <a:pt x="11489" y="39"/>
                </a:cubicBezTo>
                <a:cubicBezTo>
                  <a:pt x="11480" y="38"/>
                  <a:pt x="11471" y="37"/>
                  <a:pt x="11462" y="37"/>
                </a:cubicBezTo>
                <a:cubicBezTo>
                  <a:pt x="11358" y="37"/>
                  <a:pt x="11264" y="115"/>
                  <a:pt x="11250" y="224"/>
                </a:cubicBezTo>
                <a:cubicBezTo>
                  <a:pt x="11232" y="343"/>
                  <a:pt x="11317" y="452"/>
                  <a:pt x="11436" y="467"/>
                </a:cubicBezTo>
                <a:cubicBezTo>
                  <a:pt x="12891" y="661"/>
                  <a:pt x="13917" y="1687"/>
                  <a:pt x="14178" y="3218"/>
                </a:cubicBezTo>
                <a:cubicBezTo>
                  <a:pt x="14569" y="5500"/>
                  <a:pt x="13224" y="8689"/>
                  <a:pt x="9473" y="11190"/>
                </a:cubicBezTo>
                <a:cubicBezTo>
                  <a:pt x="9706" y="10253"/>
                  <a:pt x="10495" y="9264"/>
                  <a:pt x="10780" y="8490"/>
                </a:cubicBezTo>
                <a:cubicBezTo>
                  <a:pt x="11041" y="7786"/>
                  <a:pt x="11189" y="7125"/>
                  <a:pt x="11222" y="6527"/>
                </a:cubicBezTo>
                <a:cubicBezTo>
                  <a:pt x="11227" y="6412"/>
                  <a:pt x="11136" y="6307"/>
                  <a:pt x="11017" y="6303"/>
                </a:cubicBezTo>
                <a:cubicBezTo>
                  <a:pt x="11015" y="6303"/>
                  <a:pt x="11012" y="6303"/>
                  <a:pt x="11009" y="6303"/>
                </a:cubicBezTo>
                <a:cubicBezTo>
                  <a:pt x="10894" y="6303"/>
                  <a:pt x="10799" y="6391"/>
                  <a:pt x="10789" y="6507"/>
                </a:cubicBezTo>
                <a:cubicBezTo>
                  <a:pt x="10765" y="7059"/>
                  <a:pt x="10623" y="7676"/>
                  <a:pt x="10381" y="8343"/>
                </a:cubicBezTo>
                <a:cubicBezTo>
                  <a:pt x="10072" y="9170"/>
                  <a:pt x="9078" y="10357"/>
                  <a:pt x="8988" y="11498"/>
                </a:cubicBezTo>
                <a:cubicBezTo>
                  <a:pt x="8598" y="11741"/>
                  <a:pt x="8190" y="11974"/>
                  <a:pt x="7720" y="12211"/>
                </a:cubicBezTo>
                <a:cubicBezTo>
                  <a:pt x="7619" y="12263"/>
                  <a:pt x="7510" y="12292"/>
                  <a:pt x="7400" y="12302"/>
                </a:cubicBezTo>
                <a:cubicBezTo>
                  <a:pt x="7391" y="12302"/>
                  <a:pt x="7381" y="12303"/>
                  <a:pt x="7370" y="12303"/>
                </a:cubicBezTo>
                <a:cubicBezTo>
                  <a:pt x="7323" y="12303"/>
                  <a:pt x="7248" y="12294"/>
                  <a:pt x="7001" y="12197"/>
                </a:cubicBezTo>
                <a:cubicBezTo>
                  <a:pt x="8176" y="10457"/>
                  <a:pt x="8527" y="8575"/>
                  <a:pt x="7086" y="7055"/>
                </a:cubicBezTo>
                <a:cubicBezTo>
                  <a:pt x="5970" y="5875"/>
                  <a:pt x="6636" y="4407"/>
                  <a:pt x="6972" y="3832"/>
                </a:cubicBezTo>
                <a:cubicBezTo>
                  <a:pt x="7035" y="3723"/>
                  <a:pt x="7025" y="3585"/>
                  <a:pt x="6954" y="3490"/>
                </a:cubicBezTo>
                <a:cubicBezTo>
                  <a:pt x="7221" y="3351"/>
                  <a:pt x="7510" y="3284"/>
                  <a:pt x="7839" y="3284"/>
                </a:cubicBezTo>
                <a:cubicBezTo>
                  <a:pt x="7984" y="3284"/>
                  <a:pt x="8137" y="3297"/>
                  <a:pt x="8299" y="3323"/>
                </a:cubicBezTo>
                <a:cubicBezTo>
                  <a:pt x="8318" y="3323"/>
                  <a:pt x="10309" y="3684"/>
                  <a:pt x="10723" y="5561"/>
                </a:cubicBezTo>
                <a:cubicBezTo>
                  <a:pt x="10744" y="5659"/>
                  <a:pt x="10831" y="5729"/>
                  <a:pt x="10927" y="5729"/>
                </a:cubicBezTo>
                <a:cubicBezTo>
                  <a:pt x="10943" y="5729"/>
                  <a:pt x="10959" y="5727"/>
                  <a:pt x="10975" y="5723"/>
                </a:cubicBezTo>
                <a:cubicBezTo>
                  <a:pt x="11094" y="5699"/>
                  <a:pt x="11165" y="5585"/>
                  <a:pt x="11142" y="5467"/>
                </a:cubicBezTo>
                <a:cubicBezTo>
                  <a:pt x="10947" y="4574"/>
                  <a:pt x="10400" y="3846"/>
                  <a:pt x="9573" y="3361"/>
                </a:cubicBezTo>
                <a:cubicBezTo>
                  <a:pt x="8950" y="2999"/>
                  <a:pt x="8394" y="2900"/>
                  <a:pt x="8365" y="2896"/>
                </a:cubicBezTo>
                <a:cubicBezTo>
                  <a:pt x="8181" y="2867"/>
                  <a:pt x="8006" y="2853"/>
                  <a:pt x="7840" y="2853"/>
                </a:cubicBezTo>
                <a:cubicBezTo>
                  <a:pt x="7171" y="2853"/>
                  <a:pt x="6629" y="3085"/>
                  <a:pt x="6127" y="3580"/>
                </a:cubicBezTo>
                <a:cubicBezTo>
                  <a:pt x="5428" y="3918"/>
                  <a:pt x="4501" y="4563"/>
                  <a:pt x="4525" y="5638"/>
                </a:cubicBezTo>
                <a:cubicBezTo>
                  <a:pt x="4454" y="5757"/>
                  <a:pt x="4201" y="6114"/>
                  <a:pt x="3622" y="6294"/>
                </a:cubicBezTo>
                <a:cubicBezTo>
                  <a:pt x="3403" y="6365"/>
                  <a:pt x="3328" y="6627"/>
                  <a:pt x="3470" y="6803"/>
                </a:cubicBezTo>
                <a:cubicBezTo>
                  <a:pt x="3541" y="6888"/>
                  <a:pt x="3664" y="7011"/>
                  <a:pt x="3855" y="7140"/>
                </a:cubicBezTo>
                <a:lnTo>
                  <a:pt x="3778" y="7283"/>
                </a:lnTo>
                <a:cubicBezTo>
                  <a:pt x="3703" y="7415"/>
                  <a:pt x="3736" y="7582"/>
                  <a:pt x="3850" y="7676"/>
                </a:cubicBezTo>
                <a:lnTo>
                  <a:pt x="3927" y="7748"/>
                </a:lnTo>
                <a:cubicBezTo>
                  <a:pt x="3835" y="7777"/>
                  <a:pt x="3760" y="7853"/>
                  <a:pt x="3731" y="7943"/>
                </a:cubicBezTo>
                <a:cubicBezTo>
                  <a:pt x="3698" y="8038"/>
                  <a:pt x="3712" y="8143"/>
                  <a:pt x="3765" y="8228"/>
                </a:cubicBezTo>
                <a:cubicBezTo>
                  <a:pt x="3793" y="8262"/>
                  <a:pt x="3784" y="8281"/>
                  <a:pt x="3778" y="8295"/>
                </a:cubicBezTo>
                <a:cubicBezTo>
                  <a:pt x="3750" y="8356"/>
                  <a:pt x="3664" y="8442"/>
                  <a:pt x="3556" y="8518"/>
                </a:cubicBezTo>
                <a:cubicBezTo>
                  <a:pt x="3370" y="8652"/>
                  <a:pt x="3374" y="8927"/>
                  <a:pt x="3560" y="9051"/>
                </a:cubicBezTo>
                <a:cubicBezTo>
                  <a:pt x="3774" y="9188"/>
                  <a:pt x="4178" y="9402"/>
                  <a:pt x="4796" y="9512"/>
                </a:cubicBezTo>
                <a:cubicBezTo>
                  <a:pt x="4953" y="9754"/>
                  <a:pt x="5243" y="10434"/>
                  <a:pt x="5119" y="11133"/>
                </a:cubicBezTo>
                <a:cubicBezTo>
                  <a:pt x="2638" y="9426"/>
                  <a:pt x="432" y="6827"/>
                  <a:pt x="432" y="3784"/>
                </a:cubicBezTo>
                <a:cubicBezTo>
                  <a:pt x="432" y="1935"/>
                  <a:pt x="1935" y="433"/>
                  <a:pt x="3778" y="433"/>
                </a:cubicBezTo>
                <a:cubicBezTo>
                  <a:pt x="4982" y="433"/>
                  <a:pt x="6099" y="1084"/>
                  <a:pt x="6693" y="2135"/>
                </a:cubicBezTo>
                <a:cubicBezTo>
                  <a:pt x="6735" y="2207"/>
                  <a:pt x="7007" y="2486"/>
                  <a:pt x="7343" y="2486"/>
                </a:cubicBezTo>
                <a:cubicBezTo>
                  <a:pt x="7663" y="2486"/>
                  <a:pt x="7937" y="2229"/>
                  <a:pt x="7990" y="2139"/>
                </a:cubicBezTo>
                <a:cubicBezTo>
                  <a:pt x="8512" y="1222"/>
                  <a:pt x="9444" y="595"/>
                  <a:pt x="10486" y="461"/>
                </a:cubicBezTo>
                <a:cubicBezTo>
                  <a:pt x="10604" y="443"/>
                  <a:pt x="10690" y="338"/>
                  <a:pt x="10671" y="219"/>
                </a:cubicBezTo>
                <a:cubicBezTo>
                  <a:pt x="10658" y="109"/>
                  <a:pt x="10567" y="32"/>
                  <a:pt x="10459" y="32"/>
                </a:cubicBezTo>
                <a:cubicBezTo>
                  <a:pt x="10451" y="32"/>
                  <a:pt x="10442" y="32"/>
                  <a:pt x="10433" y="33"/>
                </a:cubicBezTo>
                <a:cubicBezTo>
                  <a:pt x="9264" y="182"/>
                  <a:pt x="8218" y="884"/>
                  <a:pt x="7628" y="1907"/>
                </a:cubicBezTo>
                <a:cubicBezTo>
                  <a:pt x="7567" y="1968"/>
                  <a:pt x="7457" y="2058"/>
                  <a:pt x="7343" y="2058"/>
                </a:cubicBezTo>
                <a:cubicBezTo>
                  <a:pt x="7244" y="2058"/>
                  <a:pt x="7121" y="1973"/>
                  <a:pt x="7058" y="1902"/>
                </a:cubicBezTo>
                <a:cubicBezTo>
                  <a:pt x="6384" y="728"/>
                  <a:pt x="5129" y="0"/>
                  <a:pt x="3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6263" name="Google Shape;6263;p61"/>
          <p:cNvGrpSpPr/>
          <p:nvPr/>
        </p:nvGrpSpPr>
        <p:grpSpPr>
          <a:xfrm>
            <a:off x="1070113" y="2078275"/>
            <a:ext cx="228075" cy="367575"/>
            <a:chOff x="1070113" y="2078275"/>
            <a:chExt cx="228075" cy="367575"/>
          </a:xfrm>
        </p:grpSpPr>
        <p:sp>
          <p:nvSpPr>
            <p:cNvPr id="6264" name="Google Shape;6264;p61"/>
            <p:cNvSpPr/>
            <p:nvPr/>
          </p:nvSpPr>
          <p:spPr>
            <a:xfrm>
              <a:off x="1097438" y="2245475"/>
              <a:ext cx="173775" cy="173775"/>
            </a:xfrm>
            <a:custGeom>
              <a:avLst/>
              <a:gdLst/>
              <a:ahLst/>
              <a:cxnLst/>
              <a:rect l="l" t="t" r="r" b="b"/>
              <a:pathLst>
                <a:path w="6951" h="6951" extrusionOk="0">
                  <a:moveTo>
                    <a:pt x="2069" y="780"/>
                  </a:moveTo>
                  <a:lnTo>
                    <a:pt x="2069" y="780"/>
                  </a:lnTo>
                  <a:cubicBezTo>
                    <a:pt x="1878" y="1023"/>
                    <a:pt x="1727" y="1298"/>
                    <a:pt x="1608" y="1583"/>
                  </a:cubicBezTo>
                  <a:cubicBezTo>
                    <a:pt x="1508" y="1508"/>
                    <a:pt x="1413" y="1422"/>
                    <a:pt x="1318" y="1332"/>
                  </a:cubicBezTo>
                  <a:cubicBezTo>
                    <a:pt x="1541" y="1108"/>
                    <a:pt x="1793" y="923"/>
                    <a:pt x="2069" y="780"/>
                  </a:cubicBezTo>
                  <a:close/>
                  <a:moveTo>
                    <a:pt x="4883" y="780"/>
                  </a:moveTo>
                  <a:cubicBezTo>
                    <a:pt x="5158" y="923"/>
                    <a:pt x="5410" y="1108"/>
                    <a:pt x="5629" y="1332"/>
                  </a:cubicBezTo>
                  <a:cubicBezTo>
                    <a:pt x="5539" y="1422"/>
                    <a:pt x="5443" y="1508"/>
                    <a:pt x="5344" y="1583"/>
                  </a:cubicBezTo>
                  <a:cubicBezTo>
                    <a:pt x="5225" y="1298"/>
                    <a:pt x="5072" y="1023"/>
                    <a:pt x="4883" y="780"/>
                  </a:cubicBezTo>
                  <a:close/>
                  <a:moveTo>
                    <a:pt x="3257" y="457"/>
                  </a:moveTo>
                  <a:lnTo>
                    <a:pt x="3257" y="2216"/>
                  </a:lnTo>
                  <a:cubicBezTo>
                    <a:pt x="2806" y="2188"/>
                    <a:pt x="2368" y="2050"/>
                    <a:pt x="1974" y="1831"/>
                  </a:cubicBezTo>
                  <a:cubicBezTo>
                    <a:pt x="2207" y="1232"/>
                    <a:pt x="2639" y="591"/>
                    <a:pt x="3257" y="457"/>
                  </a:cubicBezTo>
                  <a:close/>
                  <a:moveTo>
                    <a:pt x="3690" y="457"/>
                  </a:moveTo>
                  <a:cubicBezTo>
                    <a:pt x="4313" y="585"/>
                    <a:pt x="4745" y="1236"/>
                    <a:pt x="4973" y="1831"/>
                  </a:cubicBezTo>
                  <a:cubicBezTo>
                    <a:pt x="4583" y="2050"/>
                    <a:pt x="4146" y="2188"/>
                    <a:pt x="3690" y="2216"/>
                  </a:cubicBezTo>
                  <a:lnTo>
                    <a:pt x="3690" y="457"/>
                  </a:lnTo>
                  <a:close/>
                  <a:moveTo>
                    <a:pt x="1038" y="1659"/>
                  </a:moveTo>
                  <a:cubicBezTo>
                    <a:pt x="1170" y="1788"/>
                    <a:pt x="1308" y="1907"/>
                    <a:pt x="1461" y="2011"/>
                  </a:cubicBezTo>
                  <a:cubicBezTo>
                    <a:pt x="1347" y="2401"/>
                    <a:pt x="1275" y="2824"/>
                    <a:pt x="1261" y="3261"/>
                  </a:cubicBezTo>
                  <a:lnTo>
                    <a:pt x="439" y="3261"/>
                  </a:lnTo>
                  <a:cubicBezTo>
                    <a:pt x="481" y="2662"/>
                    <a:pt x="700" y="2111"/>
                    <a:pt x="1038" y="1659"/>
                  </a:cubicBezTo>
                  <a:close/>
                  <a:moveTo>
                    <a:pt x="1841" y="2249"/>
                  </a:moveTo>
                  <a:cubicBezTo>
                    <a:pt x="2278" y="2482"/>
                    <a:pt x="2758" y="2620"/>
                    <a:pt x="3257" y="2648"/>
                  </a:cubicBezTo>
                  <a:lnTo>
                    <a:pt x="3257" y="3261"/>
                  </a:lnTo>
                  <a:lnTo>
                    <a:pt x="1694" y="3261"/>
                  </a:lnTo>
                  <a:cubicBezTo>
                    <a:pt x="1707" y="2905"/>
                    <a:pt x="1755" y="2567"/>
                    <a:pt x="1841" y="2249"/>
                  </a:cubicBezTo>
                  <a:close/>
                  <a:moveTo>
                    <a:pt x="5111" y="2249"/>
                  </a:moveTo>
                  <a:cubicBezTo>
                    <a:pt x="5191" y="2567"/>
                    <a:pt x="5244" y="2905"/>
                    <a:pt x="5258" y="3261"/>
                  </a:cubicBezTo>
                  <a:lnTo>
                    <a:pt x="3690" y="3261"/>
                  </a:lnTo>
                  <a:lnTo>
                    <a:pt x="3690" y="2648"/>
                  </a:lnTo>
                  <a:cubicBezTo>
                    <a:pt x="4188" y="2620"/>
                    <a:pt x="4673" y="2482"/>
                    <a:pt x="5111" y="2249"/>
                  </a:cubicBezTo>
                  <a:close/>
                  <a:moveTo>
                    <a:pt x="5914" y="1659"/>
                  </a:moveTo>
                  <a:cubicBezTo>
                    <a:pt x="6252" y="2111"/>
                    <a:pt x="6465" y="2662"/>
                    <a:pt x="6509" y="3261"/>
                  </a:cubicBezTo>
                  <a:lnTo>
                    <a:pt x="5691" y="3261"/>
                  </a:lnTo>
                  <a:cubicBezTo>
                    <a:pt x="5671" y="2824"/>
                    <a:pt x="5605" y="2401"/>
                    <a:pt x="5491" y="2011"/>
                  </a:cubicBezTo>
                  <a:cubicBezTo>
                    <a:pt x="5638" y="1907"/>
                    <a:pt x="5781" y="1788"/>
                    <a:pt x="5914" y="1659"/>
                  </a:cubicBezTo>
                  <a:close/>
                  <a:moveTo>
                    <a:pt x="3257" y="3689"/>
                  </a:moveTo>
                  <a:lnTo>
                    <a:pt x="3257" y="4303"/>
                  </a:lnTo>
                  <a:cubicBezTo>
                    <a:pt x="2758" y="4331"/>
                    <a:pt x="2278" y="4469"/>
                    <a:pt x="1841" y="4702"/>
                  </a:cubicBezTo>
                  <a:cubicBezTo>
                    <a:pt x="1755" y="4384"/>
                    <a:pt x="1707" y="4046"/>
                    <a:pt x="1694" y="3689"/>
                  </a:cubicBezTo>
                  <a:close/>
                  <a:moveTo>
                    <a:pt x="5258" y="3689"/>
                  </a:moveTo>
                  <a:cubicBezTo>
                    <a:pt x="5244" y="4046"/>
                    <a:pt x="5191" y="4384"/>
                    <a:pt x="5111" y="4702"/>
                  </a:cubicBezTo>
                  <a:cubicBezTo>
                    <a:pt x="4673" y="4469"/>
                    <a:pt x="4188" y="4331"/>
                    <a:pt x="3690" y="4303"/>
                  </a:cubicBezTo>
                  <a:lnTo>
                    <a:pt x="3690" y="3689"/>
                  </a:lnTo>
                  <a:close/>
                  <a:moveTo>
                    <a:pt x="1261" y="3689"/>
                  </a:moveTo>
                  <a:cubicBezTo>
                    <a:pt x="1275" y="4127"/>
                    <a:pt x="1347" y="4549"/>
                    <a:pt x="1461" y="4939"/>
                  </a:cubicBezTo>
                  <a:cubicBezTo>
                    <a:pt x="1308" y="5044"/>
                    <a:pt x="1170" y="5163"/>
                    <a:pt x="1038" y="5290"/>
                  </a:cubicBezTo>
                  <a:cubicBezTo>
                    <a:pt x="700" y="4844"/>
                    <a:pt x="481" y="4292"/>
                    <a:pt x="439" y="3689"/>
                  </a:cubicBezTo>
                  <a:close/>
                  <a:moveTo>
                    <a:pt x="6509" y="3689"/>
                  </a:moveTo>
                  <a:cubicBezTo>
                    <a:pt x="6470" y="4269"/>
                    <a:pt x="6266" y="4825"/>
                    <a:pt x="5914" y="5290"/>
                  </a:cubicBezTo>
                  <a:cubicBezTo>
                    <a:pt x="5781" y="5163"/>
                    <a:pt x="5638" y="5044"/>
                    <a:pt x="5491" y="4939"/>
                  </a:cubicBezTo>
                  <a:cubicBezTo>
                    <a:pt x="5605" y="4549"/>
                    <a:pt x="5671" y="4127"/>
                    <a:pt x="5691" y="3689"/>
                  </a:cubicBezTo>
                  <a:close/>
                  <a:moveTo>
                    <a:pt x="1608" y="5367"/>
                  </a:moveTo>
                  <a:cubicBezTo>
                    <a:pt x="1727" y="5652"/>
                    <a:pt x="1878" y="5928"/>
                    <a:pt x="2069" y="6170"/>
                  </a:cubicBezTo>
                  <a:cubicBezTo>
                    <a:pt x="1793" y="6027"/>
                    <a:pt x="1541" y="5847"/>
                    <a:pt x="1318" y="5619"/>
                  </a:cubicBezTo>
                  <a:cubicBezTo>
                    <a:pt x="1413" y="5529"/>
                    <a:pt x="1508" y="5443"/>
                    <a:pt x="1608" y="5367"/>
                  </a:cubicBezTo>
                  <a:close/>
                  <a:moveTo>
                    <a:pt x="5344" y="5367"/>
                  </a:moveTo>
                  <a:cubicBezTo>
                    <a:pt x="5443" y="5443"/>
                    <a:pt x="5539" y="5529"/>
                    <a:pt x="5629" y="5619"/>
                  </a:cubicBezTo>
                  <a:cubicBezTo>
                    <a:pt x="5415" y="5838"/>
                    <a:pt x="5168" y="6023"/>
                    <a:pt x="4883" y="6170"/>
                  </a:cubicBezTo>
                  <a:cubicBezTo>
                    <a:pt x="5072" y="5928"/>
                    <a:pt x="5225" y="5652"/>
                    <a:pt x="5344" y="5367"/>
                  </a:cubicBezTo>
                  <a:close/>
                  <a:moveTo>
                    <a:pt x="3257" y="4735"/>
                  </a:moveTo>
                  <a:lnTo>
                    <a:pt x="3257" y="6494"/>
                  </a:lnTo>
                  <a:cubicBezTo>
                    <a:pt x="2639" y="6360"/>
                    <a:pt x="2207" y="5718"/>
                    <a:pt x="1974" y="5119"/>
                  </a:cubicBezTo>
                  <a:cubicBezTo>
                    <a:pt x="2368" y="4901"/>
                    <a:pt x="2806" y="4763"/>
                    <a:pt x="3257" y="4735"/>
                  </a:cubicBezTo>
                  <a:close/>
                  <a:moveTo>
                    <a:pt x="3690" y="4735"/>
                  </a:moveTo>
                  <a:cubicBezTo>
                    <a:pt x="4146" y="4763"/>
                    <a:pt x="4583" y="4901"/>
                    <a:pt x="4973" y="5119"/>
                  </a:cubicBezTo>
                  <a:cubicBezTo>
                    <a:pt x="4745" y="5714"/>
                    <a:pt x="4313" y="6365"/>
                    <a:pt x="3690" y="6494"/>
                  </a:cubicBezTo>
                  <a:lnTo>
                    <a:pt x="3690" y="4735"/>
                  </a:lnTo>
                  <a:close/>
                  <a:moveTo>
                    <a:pt x="3475" y="1"/>
                  </a:moveTo>
                  <a:cubicBezTo>
                    <a:pt x="1551" y="1"/>
                    <a:pt x="1" y="1565"/>
                    <a:pt x="1" y="3476"/>
                  </a:cubicBezTo>
                  <a:cubicBezTo>
                    <a:pt x="1" y="5386"/>
                    <a:pt x="1555" y="6950"/>
                    <a:pt x="3475" y="6950"/>
                  </a:cubicBezTo>
                  <a:cubicBezTo>
                    <a:pt x="5386" y="6950"/>
                    <a:pt x="6950" y="5395"/>
                    <a:pt x="6950" y="3476"/>
                  </a:cubicBezTo>
                  <a:cubicBezTo>
                    <a:pt x="6950" y="1560"/>
                    <a:pt x="5391" y="1"/>
                    <a:pt x="3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65" name="Google Shape;6265;p61"/>
            <p:cNvSpPr/>
            <p:nvPr/>
          </p:nvSpPr>
          <p:spPr>
            <a:xfrm>
              <a:off x="1191213" y="2339550"/>
              <a:ext cx="106975" cy="106300"/>
            </a:xfrm>
            <a:custGeom>
              <a:avLst/>
              <a:gdLst/>
              <a:ahLst/>
              <a:cxnLst/>
              <a:rect l="l" t="t" r="r" b="b"/>
              <a:pathLst>
                <a:path w="4279" h="4252" extrusionOk="0">
                  <a:moveTo>
                    <a:pt x="4047" y="1"/>
                  </a:moveTo>
                  <a:cubicBezTo>
                    <a:pt x="3939" y="1"/>
                    <a:pt x="3845" y="82"/>
                    <a:pt x="3836" y="193"/>
                  </a:cubicBezTo>
                  <a:cubicBezTo>
                    <a:pt x="3613" y="2108"/>
                    <a:pt x="2120" y="3600"/>
                    <a:pt x="205" y="3819"/>
                  </a:cubicBezTo>
                  <a:cubicBezTo>
                    <a:pt x="86" y="3833"/>
                    <a:pt x="0" y="3942"/>
                    <a:pt x="14" y="4061"/>
                  </a:cubicBezTo>
                  <a:cubicBezTo>
                    <a:pt x="24" y="4171"/>
                    <a:pt x="119" y="4252"/>
                    <a:pt x="229" y="4252"/>
                  </a:cubicBezTo>
                  <a:lnTo>
                    <a:pt x="253" y="4252"/>
                  </a:lnTo>
                  <a:cubicBezTo>
                    <a:pt x="2353" y="4009"/>
                    <a:pt x="4022" y="2341"/>
                    <a:pt x="4263" y="240"/>
                  </a:cubicBezTo>
                  <a:cubicBezTo>
                    <a:pt x="4278" y="121"/>
                    <a:pt x="4193" y="16"/>
                    <a:pt x="4074" y="2"/>
                  </a:cubicBezTo>
                  <a:cubicBezTo>
                    <a:pt x="4065" y="1"/>
                    <a:pt x="4056"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66" name="Google Shape;6266;p61"/>
            <p:cNvSpPr/>
            <p:nvPr/>
          </p:nvSpPr>
          <p:spPr>
            <a:xfrm>
              <a:off x="1070113" y="2078275"/>
              <a:ext cx="228075" cy="367575"/>
            </a:xfrm>
            <a:custGeom>
              <a:avLst/>
              <a:gdLst/>
              <a:ahLst/>
              <a:cxnLst/>
              <a:rect l="l" t="t" r="r" b="b"/>
              <a:pathLst>
                <a:path w="9123" h="14703" extrusionOk="0">
                  <a:moveTo>
                    <a:pt x="4122" y="1"/>
                  </a:moveTo>
                  <a:cubicBezTo>
                    <a:pt x="3946" y="1"/>
                    <a:pt x="3803" y="143"/>
                    <a:pt x="3803" y="320"/>
                  </a:cubicBezTo>
                  <a:lnTo>
                    <a:pt x="3803" y="1099"/>
                  </a:lnTo>
                  <a:lnTo>
                    <a:pt x="3028" y="1099"/>
                  </a:lnTo>
                  <a:cubicBezTo>
                    <a:pt x="2853" y="1099"/>
                    <a:pt x="2715" y="1242"/>
                    <a:pt x="2715" y="1413"/>
                  </a:cubicBezTo>
                  <a:lnTo>
                    <a:pt x="2715" y="2311"/>
                  </a:lnTo>
                  <a:cubicBezTo>
                    <a:pt x="2715" y="2487"/>
                    <a:pt x="2853" y="2630"/>
                    <a:pt x="3028" y="2630"/>
                  </a:cubicBezTo>
                  <a:lnTo>
                    <a:pt x="3803" y="2630"/>
                  </a:lnTo>
                  <a:lnTo>
                    <a:pt x="3803" y="5658"/>
                  </a:lnTo>
                  <a:cubicBezTo>
                    <a:pt x="1622" y="6024"/>
                    <a:pt x="1" y="7929"/>
                    <a:pt x="1" y="10164"/>
                  </a:cubicBezTo>
                  <a:cubicBezTo>
                    <a:pt x="1" y="12483"/>
                    <a:pt x="1736" y="14437"/>
                    <a:pt x="4041" y="14703"/>
                  </a:cubicBezTo>
                  <a:lnTo>
                    <a:pt x="4065" y="14703"/>
                  </a:lnTo>
                  <a:cubicBezTo>
                    <a:pt x="4174" y="14703"/>
                    <a:pt x="4265" y="14622"/>
                    <a:pt x="4279" y="14512"/>
                  </a:cubicBezTo>
                  <a:cubicBezTo>
                    <a:pt x="4293" y="14393"/>
                    <a:pt x="4208" y="14284"/>
                    <a:pt x="4088" y="14270"/>
                  </a:cubicBezTo>
                  <a:cubicBezTo>
                    <a:pt x="2002" y="14032"/>
                    <a:pt x="429" y="12264"/>
                    <a:pt x="429" y="10164"/>
                  </a:cubicBezTo>
                  <a:cubicBezTo>
                    <a:pt x="429" y="8082"/>
                    <a:pt x="1983" y="6318"/>
                    <a:pt x="4046" y="6057"/>
                  </a:cubicBezTo>
                  <a:cubicBezTo>
                    <a:pt x="4155" y="6042"/>
                    <a:pt x="4236" y="5952"/>
                    <a:pt x="4236" y="5842"/>
                  </a:cubicBezTo>
                  <a:lnTo>
                    <a:pt x="4236" y="2510"/>
                  </a:lnTo>
                  <a:cubicBezTo>
                    <a:pt x="4236" y="2339"/>
                    <a:pt x="4094" y="2197"/>
                    <a:pt x="3917" y="2197"/>
                  </a:cubicBezTo>
                  <a:lnTo>
                    <a:pt x="3142" y="2197"/>
                  </a:lnTo>
                  <a:lnTo>
                    <a:pt x="3142" y="1532"/>
                  </a:lnTo>
                  <a:lnTo>
                    <a:pt x="3917" y="1532"/>
                  </a:lnTo>
                  <a:cubicBezTo>
                    <a:pt x="4094" y="1532"/>
                    <a:pt x="4236" y="1389"/>
                    <a:pt x="4236" y="1213"/>
                  </a:cubicBezTo>
                  <a:lnTo>
                    <a:pt x="4236" y="434"/>
                  </a:lnTo>
                  <a:lnTo>
                    <a:pt x="4901" y="434"/>
                  </a:lnTo>
                  <a:lnTo>
                    <a:pt x="4901" y="1213"/>
                  </a:lnTo>
                  <a:cubicBezTo>
                    <a:pt x="4901" y="1389"/>
                    <a:pt x="5044" y="1532"/>
                    <a:pt x="5220" y="1532"/>
                  </a:cubicBezTo>
                  <a:lnTo>
                    <a:pt x="5990" y="1532"/>
                  </a:lnTo>
                  <a:lnTo>
                    <a:pt x="5990" y="2197"/>
                  </a:lnTo>
                  <a:lnTo>
                    <a:pt x="5220" y="2197"/>
                  </a:lnTo>
                  <a:cubicBezTo>
                    <a:pt x="5044" y="2197"/>
                    <a:pt x="4901" y="2339"/>
                    <a:pt x="4901" y="2510"/>
                  </a:cubicBezTo>
                  <a:lnTo>
                    <a:pt x="4901" y="5842"/>
                  </a:lnTo>
                  <a:cubicBezTo>
                    <a:pt x="4901" y="5952"/>
                    <a:pt x="4982" y="6042"/>
                    <a:pt x="5092" y="6057"/>
                  </a:cubicBezTo>
                  <a:cubicBezTo>
                    <a:pt x="6983" y="6294"/>
                    <a:pt x="8462" y="7786"/>
                    <a:pt x="8680" y="9683"/>
                  </a:cubicBezTo>
                  <a:cubicBezTo>
                    <a:pt x="8693" y="9794"/>
                    <a:pt x="8785" y="9875"/>
                    <a:pt x="8893" y="9875"/>
                  </a:cubicBezTo>
                  <a:cubicBezTo>
                    <a:pt x="8901" y="9875"/>
                    <a:pt x="8910" y="9875"/>
                    <a:pt x="8918" y="9874"/>
                  </a:cubicBezTo>
                  <a:cubicBezTo>
                    <a:pt x="9037" y="9859"/>
                    <a:pt x="9122" y="9754"/>
                    <a:pt x="9107" y="9635"/>
                  </a:cubicBezTo>
                  <a:cubicBezTo>
                    <a:pt x="8879" y="7634"/>
                    <a:pt x="7345" y="5995"/>
                    <a:pt x="5334" y="5658"/>
                  </a:cubicBezTo>
                  <a:lnTo>
                    <a:pt x="5334" y="2630"/>
                  </a:lnTo>
                  <a:lnTo>
                    <a:pt x="6108" y="2630"/>
                  </a:lnTo>
                  <a:cubicBezTo>
                    <a:pt x="6279" y="2630"/>
                    <a:pt x="6422" y="2487"/>
                    <a:pt x="6422" y="2311"/>
                  </a:cubicBezTo>
                  <a:lnTo>
                    <a:pt x="6422" y="1413"/>
                  </a:lnTo>
                  <a:cubicBezTo>
                    <a:pt x="6422" y="1242"/>
                    <a:pt x="6279" y="1099"/>
                    <a:pt x="6108" y="1099"/>
                  </a:cubicBezTo>
                  <a:lnTo>
                    <a:pt x="5334" y="1099"/>
                  </a:lnTo>
                  <a:lnTo>
                    <a:pt x="5334" y="320"/>
                  </a:lnTo>
                  <a:cubicBezTo>
                    <a:pt x="5334" y="143"/>
                    <a:pt x="5191" y="1"/>
                    <a:pt x="50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67" name="Google Shape;6267;p61"/>
          <p:cNvGrpSpPr/>
          <p:nvPr/>
        </p:nvGrpSpPr>
        <p:grpSpPr>
          <a:xfrm>
            <a:off x="7834163" y="1516275"/>
            <a:ext cx="252875" cy="367525"/>
            <a:chOff x="7834163" y="1516275"/>
            <a:chExt cx="252875" cy="367525"/>
          </a:xfrm>
        </p:grpSpPr>
        <p:sp>
          <p:nvSpPr>
            <p:cNvPr id="6268" name="Google Shape;6268;p61"/>
            <p:cNvSpPr/>
            <p:nvPr/>
          </p:nvSpPr>
          <p:spPr>
            <a:xfrm>
              <a:off x="7834163" y="1516275"/>
              <a:ext cx="252875" cy="367525"/>
            </a:xfrm>
            <a:custGeom>
              <a:avLst/>
              <a:gdLst/>
              <a:ahLst/>
              <a:cxnLst/>
              <a:rect l="l" t="t" r="r" b="b"/>
              <a:pathLst>
                <a:path w="10115" h="14701" extrusionOk="0">
                  <a:moveTo>
                    <a:pt x="7218" y="1"/>
                  </a:moveTo>
                  <a:cubicBezTo>
                    <a:pt x="6400" y="1"/>
                    <a:pt x="5627" y="350"/>
                    <a:pt x="5067" y="988"/>
                  </a:cubicBezTo>
                  <a:cubicBezTo>
                    <a:pt x="4578" y="427"/>
                    <a:pt x="3883" y="75"/>
                    <a:pt x="3128" y="18"/>
                  </a:cubicBezTo>
                  <a:cubicBezTo>
                    <a:pt x="3047" y="12"/>
                    <a:pt x="2967" y="8"/>
                    <a:pt x="2888" y="8"/>
                  </a:cubicBezTo>
                  <a:cubicBezTo>
                    <a:pt x="1322" y="8"/>
                    <a:pt x="0" y="1283"/>
                    <a:pt x="4" y="2903"/>
                  </a:cubicBezTo>
                  <a:cubicBezTo>
                    <a:pt x="4" y="5432"/>
                    <a:pt x="1987" y="7490"/>
                    <a:pt x="4235" y="8678"/>
                  </a:cubicBezTo>
                  <a:cubicBezTo>
                    <a:pt x="4278" y="8702"/>
                    <a:pt x="4302" y="8745"/>
                    <a:pt x="4302" y="8792"/>
                  </a:cubicBezTo>
                  <a:lnTo>
                    <a:pt x="4302" y="12082"/>
                  </a:lnTo>
                  <a:lnTo>
                    <a:pt x="3532" y="12082"/>
                  </a:lnTo>
                  <a:cubicBezTo>
                    <a:pt x="3356" y="12082"/>
                    <a:pt x="3213" y="12224"/>
                    <a:pt x="3213" y="12395"/>
                  </a:cubicBezTo>
                  <a:lnTo>
                    <a:pt x="3213" y="13293"/>
                  </a:lnTo>
                  <a:cubicBezTo>
                    <a:pt x="3213" y="13464"/>
                    <a:pt x="3356" y="13607"/>
                    <a:pt x="3532" y="13607"/>
                  </a:cubicBezTo>
                  <a:lnTo>
                    <a:pt x="4302" y="13607"/>
                  </a:lnTo>
                  <a:lnTo>
                    <a:pt x="4302" y="14387"/>
                  </a:lnTo>
                  <a:cubicBezTo>
                    <a:pt x="4302" y="14563"/>
                    <a:pt x="4444" y="14701"/>
                    <a:pt x="4620" y="14701"/>
                  </a:cubicBezTo>
                  <a:lnTo>
                    <a:pt x="5514" y="14701"/>
                  </a:lnTo>
                  <a:cubicBezTo>
                    <a:pt x="5690" y="14701"/>
                    <a:pt x="5828" y="14563"/>
                    <a:pt x="5828" y="14387"/>
                  </a:cubicBezTo>
                  <a:lnTo>
                    <a:pt x="5828" y="13607"/>
                  </a:lnTo>
                  <a:lnTo>
                    <a:pt x="6602" y="13607"/>
                  </a:lnTo>
                  <a:cubicBezTo>
                    <a:pt x="6778" y="13607"/>
                    <a:pt x="6916" y="13464"/>
                    <a:pt x="6916" y="13293"/>
                  </a:cubicBezTo>
                  <a:lnTo>
                    <a:pt x="6916" y="12395"/>
                  </a:lnTo>
                  <a:cubicBezTo>
                    <a:pt x="6916" y="12224"/>
                    <a:pt x="6778" y="12082"/>
                    <a:pt x="6602" y="12082"/>
                  </a:cubicBezTo>
                  <a:lnTo>
                    <a:pt x="5828" y="12082"/>
                  </a:lnTo>
                  <a:lnTo>
                    <a:pt x="5828" y="8798"/>
                  </a:lnTo>
                  <a:cubicBezTo>
                    <a:pt x="5828" y="8750"/>
                    <a:pt x="5856" y="8702"/>
                    <a:pt x="5899" y="8683"/>
                  </a:cubicBezTo>
                  <a:cubicBezTo>
                    <a:pt x="7919" y="7594"/>
                    <a:pt x="9815" y="5808"/>
                    <a:pt x="10091" y="3507"/>
                  </a:cubicBezTo>
                  <a:cubicBezTo>
                    <a:pt x="10106" y="3388"/>
                    <a:pt x="10025" y="3279"/>
                    <a:pt x="9906" y="3265"/>
                  </a:cubicBezTo>
                  <a:cubicBezTo>
                    <a:pt x="9897" y="3264"/>
                    <a:pt x="9888" y="3263"/>
                    <a:pt x="9879" y="3263"/>
                  </a:cubicBezTo>
                  <a:cubicBezTo>
                    <a:pt x="9770" y="3263"/>
                    <a:pt x="9677" y="3345"/>
                    <a:pt x="9663" y="3454"/>
                  </a:cubicBezTo>
                  <a:cubicBezTo>
                    <a:pt x="9406" y="5598"/>
                    <a:pt x="7590" y="7280"/>
                    <a:pt x="5694" y="8302"/>
                  </a:cubicBezTo>
                  <a:cubicBezTo>
                    <a:pt x="5514" y="8398"/>
                    <a:pt x="5400" y="8588"/>
                    <a:pt x="5400" y="8798"/>
                  </a:cubicBezTo>
                  <a:lnTo>
                    <a:pt x="5400" y="12196"/>
                  </a:lnTo>
                  <a:cubicBezTo>
                    <a:pt x="5400" y="12371"/>
                    <a:pt x="5543" y="12514"/>
                    <a:pt x="5714" y="12514"/>
                  </a:cubicBezTo>
                  <a:lnTo>
                    <a:pt x="6488" y="12514"/>
                  </a:lnTo>
                  <a:lnTo>
                    <a:pt x="6488" y="13175"/>
                  </a:lnTo>
                  <a:lnTo>
                    <a:pt x="5714" y="13175"/>
                  </a:lnTo>
                  <a:cubicBezTo>
                    <a:pt x="5543" y="13175"/>
                    <a:pt x="5400" y="13317"/>
                    <a:pt x="5400" y="13493"/>
                  </a:cubicBezTo>
                  <a:lnTo>
                    <a:pt x="5400" y="14273"/>
                  </a:lnTo>
                  <a:lnTo>
                    <a:pt x="4734" y="14273"/>
                  </a:lnTo>
                  <a:lnTo>
                    <a:pt x="4734" y="13493"/>
                  </a:lnTo>
                  <a:cubicBezTo>
                    <a:pt x="4734" y="13317"/>
                    <a:pt x="4591" y="13175"/>
                    <a:pt x="4416" y="13175"/>
                  </a:cubicBezTo>
                  <a:lnTo>
                    <a:pt x="3646" y="13175"/>
                  </a:lnTo>
                  <a:lnTo>
                    <a:pt x="3646" y="12514"/>
                  </a:lnTo>
                  <a:lnTo>
                    <a:pt x="4416" y="12514"/>
                  </a:lnTo>
                  <a:cubicBezTo>
                    <a:pt x="4591" y="12514"/>
                    <a:pt x="4734" y="12371"/>
                    <a:pt x="4734" y="12196"/>
                  </a:cubicBezTo>
                  <a:lnTo>
                    <a:pt x="4734" y="8792"/>
                  </a:lnTo>
                  <a:cubicBezTo>
                    <a:pt x="4734" y="8583"/>
                    <a:pt x="4620" y="8393"/>
                    <a:pt x="4435" y="8298"/>
                  </a:cubicBezTo>
                  <a:cubicBezTo>
                    <a:pt x="3498" y="7799"/>
                    <a:pt x="438" y="5946"/>
                    <a:pt x="432" y="2903"/>
                  </a:cubicBezTo>
                  <a:cubicBezTo>
                    <a:pt x="432" y="1526"/>
                    <a:pt x="1556" y="438"/>
                    <a:pt x="2892" y="438"/>
                  </a:cubicBezTo>
                  <a:cubicBezTo>
                    <a:pt x="2957" y="438"/>
                    <a:pt x="3024" y="441"/>
                    <a:pt x="3090" y="446"/>
                  </a:cubicBezTo>
                  <a:cubicBezTo>
                    <a:pt x="3817" y="503"/>
                    <a:pt x="4473" y="874"/>
                    <a:pt x="4891" y="1458"/>
                  </a:cubicBezTo>
                  <a:cubicBezTo>
                    <a:pt x="4934" y="1517"/>
                    <a:pt x="4999" y="1547"/>
                    <a:pt x="5065" y="1547"/>
                  </a:cubicBezTo>
                  <a:cubicBezTo>
                    <a:pt x="5131" y="1547"/>
                    <a:pt x="5198" y="1517"/>
                    <a:pt x="5243" y="1458"/>
                  </a:cubicBezTo>
                  <a:cubicBezTo>
                    <a:pt x="5726" y="797"/>
                    <a:pt x="6449" y="433"/>
                    <a:pt x="7222" y="433"/>
                  </a:cubicBezTo>
                  <a:cubicBezTo>
                    <a:pt x="7422" y="433"/>
                    <a:pt x="7625" y="458"/>
                    <a:pt x="7829" y="508"/>
                  </a:cubicBezTo>
                  <a:cubicBezTo>
                    <a:pt x="8817" y="755"/>
                    <a:pt x="9525" y="1520"/>
                    <a:pt x="9668" y="2504"/>
                  </a:cubicBezTo>
                  <a:cubicBezTo>
                    <a:pt x="9685" y="2611"/>
                    <a:pt x="9776" y="2687"/>
                    <a:pt x="9880" y="2687"/>
                  </a:cubicBezTo>
                  <a:cubicBezTo>
                    <a:pt x="9892" y="2687"/>
                    <a:pt x="9903" y="2686"/>
                    <a:pt x="9915" y="2684"/>
                  </a:cubicBezTo>
                  <a:cubicBezTo>
                    <a:pt x="10034" y="2671"/>
                    <a:pt x="10115" y="2561"/>
                    <a:pt x="10095" y="2442"/>
                  </a:cubicBezTo>
                  <a:cubicBezTo>
                    <a:pt x="9920" y="1249"/>
                    <a:pt x="9045" y="365"/>
                    <a:pt x="7933" y="89"/>
                  </a:cubicBezTo>
                  <a:cubicBezTo>
                    <a:pt x="7693" y="30"/>
                    <a:pt x="7454" y="1"/>
                    <a:pt x="7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69" name="Google Shape;6269;p61"/>
            <p:cNvSpPr/>
            <p:nvPr/>
          </p:nvSpPr>
          <p:spPr>
            <a:xfrm>
              <a:off x="7859688" y="1541700"/>
              <a:ext cx="202300" cy="171900"/>
            </a:xfrm>
            <a:custGeom>
              <a:avLst/>
              <a:gdLst/>
              <a:ahLst/>
              <a:cxnLst/>
              <a:rect l="l" t="t" r="r" b="b"/>
              <a:pathLst>
                <a:path w="8092" h="6876" extrusionOk="0">
                  <a:moveTo>
                    <a:pt x="6200" y="434"/>
                  </a:moveTo>
                  <a:cubicBezTo>
                    <a:pt x="6942" y="434"/>
                    <a:pt x="7655" y="1020"/>
                    <a:pt x="7659" y="1877"/>
                  </a:cubicBezTo>
                  <a:cubicBezTo>
                    <a:pt x="7659" y="2799"/>
                    <a:pt x="7293" y="3597"/>
                    <a:pt x="6788" y="4262"/>
                  </a:cubicBezTo>
                  <a:cubicBezTo>
                    <a:pt x="6902" y="3944"/>
                    <a:pt x="6959" y="3617"/>
                    <a:pt x="6959" y="3284"/>
                  </a:cubicBezTo>
                  <a:cubicBezTo>
                    <a:pt x="6959" y="2453"/>
                    <a:pt x="6271" y="1898"/>
                    <a:pt x="5560" y="1898"/>
                  </a:cubicBezTo>
                  <a:cubicBezTo>
                    <a:pt x="5124" y="1898"/>
                    <a:pt x="4679" y="2107"/>
                    <a:pt x="4379" y="2590"/>
                  </a:cubicBezTo>
                  <a:cubicBezTo>
                    <a:pt x="4316" y="2689"/>
                    <a:pt x="4345" y="2823"/>
                    <a:pt x="4445" y="2889"/>
                  </a:cubicBezTo>
                  <a:cubicBezTo>
                    <a:pt x="4481" y="2910"/>
                    <a:pt x="4520" y="2920"/>
                    <a:pt x="4559" y="2920"/>
                  </a:cubicBezTo>
                  <a:cubicBezTo>
                    <a:pt x="4633" y="2920"/>
                    <a:pt x="4704" y="2884"/>
                    <a:pt x="4744" y="2818"/>
                  </a:cubicBezTo>
                  <a:cubicBezTo>
                    <a:pt x="4956" y="2476"/>
                    <a:pt x="5265" y="2330"/>
                    <a:pt x="5567" y="2330"/>
                  </a:cubicBezTo>
                  <a:cubicBezTo>
                    <a:pt x="6059" y="2330"/>
                    <a:pt x="6532" y="2718"/>
                    <a:pt x="6532" y="3284"/>
                  </a:cubicBezTo>
                  <a:cubicBezTo>
                    <a:pt x="6532" y="5019"/>
                    <a:pt x="4640" y="6140"/>
                    <a:pt x="4060" y="6440"/>
                  </a:cubicBezTo>
                  <a:cubicBezTo>
                    <a:pt x="4055" y="6445"/>
                    <a:pt x="4051" y="6445"/>
                    <a:pt x="4046" y="6445"/>
                  </a:cubicBezTo>
                  <a:cubicBezTo>
                    <a:pt x="4041" y="6445"/>
                    <a:pt x="4037" y="6445"/>
                    <a:pt x="4031" y="6440"/>
                  </a:cubicBezTo>
                  <a:cubicBezTo>
                    <a:pt x="3452" y="6145"/>
                    <a:pt x="1560" y="5037"/>
                    <a:pt x="1560" y="3288"/>
                  </a:cubicBezTo>
                  <a:cubicBezTo>
                    <a:pt x="1560" y="2764"/>
                    <a:pt x="1988" y="2334"/>
                    <a:pt x="2516" y="2334"/>
                  </a:cubicBezTo>
                  <a:cubicBezTo>
                    <a:pt x="2558" y="2334"/>
                    <a:pt x="2601" y="2337"/>
                    <a:pt x="2644" y="2343"/>
                  </a:cubicBezTo>
                  <a:cubicBezTo>
                    <a:pt x="2938" y="2385"/>
                    <a:pt x="3195" y="2556"/>
                    <a:pt x="3347" y="2818"/>
                  </a:cubicBezTo>
                  <a:cubicBezTo>
                    <a:pt x="3385" y="2888"/>
                    <a:pt x="3458" y="2928"/>
                    <a:pt x="3532" y="2928"/>
                  </a:cubicBezTo>
                  <a:cubicBezTo>
                    <a:pt x="3568" y="2928"/>
                    <a:pt x="3605" y="2919"/>
                    <a:pt x="3638" y="2898"/>
                  </a:cubicBezTo>
                  <a:cubicBezTo>
                    <a:pt x="3741" y="2841"/>
                    <a:pt x="3780" y="2709"/>
                    <a:pt x="3717" y="2604"/>
                  </a:cubicBezTo>
                  <a:cubicBezTo>
                    <a:pt x="3504" y="2224"/>
                    <a:pt x="3133" y="1976"/>
                    <a:pt x="2701" y="1915"/>
                  </a:cubicBezTo>
                  <a:cubicBezTo>
                    <a:pt x="2639" y="1907"/>
                    <a:pt x="2578" y="1903"/>
                    <a:pt x="2517" y="1903"/>
                  </a:cubicBezTo>
                  <a:cubicBezTo>
                    <a:pt x="1755" y="1903"/>
                    <a:pt x="1128" y="2522"/>
                    <a:pt x="1128" y="3293"/>
                  </a:cubicBezTo>
                  <a:cubicBezTo>
                    <a:pt x="1128" y="3626"/>
                    <a:pt x="1190" y="3959"/>
                    <a:pt x="1308" y="4282"/>
                  </a:cubicBezTo>
                  <a:cubicBezTo>
                    <a:pt x="804" y="3617"/>
                    <a:pt x="433" y="2813"/>
                    <a:pt x="433" y="1886"/>
                  </a:cubicBezTo>
                  <a:cubicBezTo>
                    <a:pt x="433" y="1083"/>
                    <a:pt x="1086" y="442"/>
                    <a:pt x="1871" y="442"/>
                  </a:cubicBezTo>
                  <a:cubicBezTo>
                    <a:pt x="1936" y="442"/>
                    <a:pt x="2002" y="447"/>
                    <a:pt x="2069" y="456"/>
                  </a:cubicBezTo>
                  <a:cubicBezTo>
                    <a:pt x="2520" y="513"/>
                    <a:pt x="2905" y="779"/>
                    <a:pt x="3133" y="1173"/>
                  </a:cubicBezTo>
                  <a:cubicBezTo>
                    <a:pt x="3274" y="1426"/>
                    <a:pt x="3643" y="1687"/>
                    <a:pt x="4054" y="1687"/>
                  </a:cubicBezTo>
                  <a:cubicBezTo>
                    <a:pt x="4061" y="1687"/>
                    <a:pt x="4068" y="1687"/>
                    <a:pt x="4075" y="1687"/>
                  </a:cubicBezTo>
                  <a:cubicBezTo>
                    <a:pt x="4426" y="1678"/>
                    <a:pt x="4764" y="1483"/>
                    <a:pt x="4959" y="1169"/>
                  </a:cubicBezTo>
                  <a:cubicBezTo>
                    <a:pt x="5278" y="655"/>
                    <a:pt x="5745" y="434"/>
                    <a:pt x="6200" y="434"/>
                  </a:cubicBezTo>
                  <a:close/>
                  <a:moveTo>
                    <a:pt x="6195" y="1"/>
                  </a:moveTo>
                  <a:cubicBezTo>
                    <a:pt x="5604" y="1"/>
                    <a:pt x="5001" y="284"/>
                    <a:pt x="4592" y="941"/>
                  </a:cubicBezTo>
                  <a:cubicBezTo>
                    <a:pt x="4478" y="1125"/>
                    <a:pt x="4270" y="1250"/>
                    <a:pt x="4065" y="1259"/>
                  </a:cubicBezTo>
                  <a:cubicBezTo>
                    <a:pt x="4062" y="1259"/>
                    <a:pt x="4059" y="1259"/>
                    <a:pt x="4056" y="1259"/>
                  </a:cubicBezTo>
                  <a:cubicBezTo>
                    <a:pt x="3789" y="1259"/>
                    <a:pt x="3565" y="1063"/>
                    <a:pt x="3504" y="959"/>
                  </a:cubicBezTo>
                  <a:cubicBezTo>
                    <a:pt x="3214" y="446"/>
                    <a:pt x="2710" y="103"/>
                    <a:pt x="2126" y="28"/>
                  </a:cubicBezTo>
                  <a:cubicBezTo>
                    <a:pt x="2040" y="17"/>
                    <a:pt x="1955" y="11"/>
                    <a:pt x="1872" y="11"/>
                  </a:cubicBezTo>
                  <a:cubicBezTo>
                    <a:pt x="846" y="11"/>
                    <a:pt x="1" y="850"/>
                    <a:pt x="1" y="1886"/>
                  </a:cubicBezTo>
                  <a:cubicBezTo>
                    <a:pt x="1" y="2913"/>
                    <a:pt x="409" y="3907"/>
                    <a:pt x="1208" y="4833"/>
                  </a:cubicBezTo>
                  <a:cubicBezTo>
                    <a:pt x="2035" y="5798"/>
                    <a:pt x="3072" y="6445"/>
                    <a:pt x="3789" y="6811"/>
                  </a:cubicBezTo>
                  <a:cubicBezTo>
                    <a:pt x="3873" y="6854"/>
                    <a:pt x="3962" y="6875"/>
                    <a:pt x="4050" y="6875"/>
                  </a:cubicBezTo>
                  <a:cubicBezTo>
                    <a:pt x="4138" y="6875"/>
                    <a:pt x="4226" y="6854"/>
                    <a:pt x="4307" y="6811"/>
                  </a:cubicBezTo>
                  <a:cubicBezTo>
                    <a:pt x="6237" y="5807"/>
                    <a:pt x="8091" y="4063"/>
                    <a:pt x="8087" y="1877"/>
                  </a:cubicBezTo>
                  <a:cubicBezTo>
                    <a:pt x="8087" y="754"/>
                    <a:pt x="7157" y="1"/>
                    <a:pt x="6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70" name="Google Shape;6270;p61"/>
          <p:cNvGrpSpPr/>
          <p:nvPr/>
        </p:nvGrpSpPr>
        <p:grpSpPr>
          <a:xfrm>
            <a:off x="6007288" y="1516325"/>
            <a:ext cx="228075" cy="367475"/>
            <a:chOff x="6007288" y="1516325"/>
            <a:chExt cx="228075" cy="367475"/>
          </a:xfrm>
        </p:grpSpPr>
        <p:sp>
          <p:nvSpPr>
            <p:cNvPr id="6271" name="Google Shape;6271;p61"/>
            <p:cNvSpPr/>
            <p:nvPr/>
          </p:nvSpPr>
          <p:spPr>
            <a:xfrm>
              <a:off x="6034613" y="1544075"/>
              <a:ext cx="78575" cy="132975"/>
            </a:xfrm>
            <a:custGeom>
              <a:avLst/>
              <a:gdLst/>
              <a:ahLst/>
              <a:cxnLst/>
              <a:rect l="l" t="t" r="r" b="b"/>
              <a:pathLst>
                <a:path w="3143" h="5319" extrusionOk="0">
                  <a:moveTo>
                    <a:pt x="2710" y="484"/>
                  </a:moveTo>
                  <a:lnTo>
                    <a:pt x="2710" y="2770"/>
                  </a:lnTo>
                  <a:lnTo>
                    <a:pt x="733" y="4748"/>
                  </a:lnTo>
                  <a:cubicBezTo>
                    <a:pt x="538" y="4339"/>
                    <a:pt x="433" y="3887"/>
                    <a:pt x="433" y="3431"/>
                  </a:cubicBezTo>
                  <a:cubicBezTo>
                    <a:pt x="433" y="2029"/>
                    <a:pt x="1380" y="831"/>
                    <a:pt x="2710" y="484"/>
                  </a:cubicBezTo>
                  <a:close/>
                  <a:moveTo>
                    <a:pt x="2929" y="0"/>
                  </a:moveTo>
                  <a:cubicBezTo>
                    <a:pt x="2917" y="0"/>
                    <a:pt x="2904" y="1"/>
                    <a:pt x="2891" y="4"/>
                  </a:cubicBezTo>
                  <a:cubicBezTo>
                    <a:pt x="1270" y="284"/>
                    <a:pt x="1" y="1697"/>
                    <a:pt x="1" y="3431"/>
                  </a:cubicBezTo>
                  <a:cubicBezTo>
                    <a:pt x="1" y="4058"/>
                    <a:pt x="172" y="4676"/>
                    <a:pt x="496" y="5214"/>
                  </a:cubicBezTo>
                  <a:cubicBezTo>
                    <a:pt x="536" y="5282"/>
                    <a:pt x="609" y="5319"/>
                    <a:pt x="682" y="5319"/>
                  </a:cubicBezTo>
                  <a:cubicBezTo>
                    <a:pt x="736" y="5319"/>
                    <a:pt x="790" y="5298"/>
                    <a:pt x="832" y="5256"/>
                  </a:cubicBezTo>
                  <a:lnTo>
                    <a:pt x="3081" y="3008"/>
                  </a:lnTo>
                  <a:cubicBezTo>
                    <a:pt x="3120" y="2970"/>
                    <a:pt x="3142" y="2913"/>
                    <a:pt x="3142" y="2856"/>
                  </a:cubicBezTo>
                  <a:lnTo>
                    <a:pt x="3142" y="218"/>
                  </a:lnTo>
                  <a:cubicBezTo>
                    <a:pt x="3142" y="98"/>
                    <a:pt x="3046" y="0"/>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72" name="Google Shape;6272;p61"/>
            <p:cNvSpPr/>
            <p:nvPr/>
          </p:nvSpPr>
          <p:spPr>
            <a:xfrm>
              <a:off x="6063513" y="1648925"/>
              <a:ext cx="49675" cy="66575"/>
            </a:xfrm>
            <a:custGeom>
              <a:avLst/>
              <a:gdLst/>
              <a:ahLst/>
              <a:cxnLst/>
              <a:rect l="l" t="t" r="r" b="b"/>
              <a:pathLst>
                <a:path w="1987" h="2663" extrusionOk="0">
                  <a:moveTo>
                    <a:pt x="1554" y="739"/>
                  </a:moveTo>
                  <a:lnTo>
                    <a:pt x="1554" y="2180"/>
                  </a:lnTo>
                  <a:cubicBezTo>
                    <a:pt x="1203" y="2088"/>
                    <a:pt x="870" y="1932"/>
                    <a:pt x="571" y="1723"/>
                  </a:cubicBezTo>
                  <a:lnTo>
                    <a:pt x="1554" y="739"/>
                  </a:lnTo>
                  <a:close/>
                  <a:moveTo>
                    <a:pt x="1771" y="1"/>
                  </a:moveTo>
                  <a:cubicBezTo>
                    <a:pt x="1714" y="1"/>
                    <a:pt x="1658" y="22"/>
                    <a:pt x="1616" y="64"/>
                  </a:cubicBezTo>
                  <a:lnTo>
                    <a:pt x="90" y="1590"/>
                  </a:lnTo>
                  <a:cubicBezTo>
                    <a:pt x="0" y="1680"/>
                    <a:pt x="5" y="1827"/>
                    <a:pt x="104" y="1908"/>
                  </a:cubicBezTo>
                  <a:cubicBezTo>
                    <a:pt x="575" y="2298"/>
                    <a:pt x="1136" y="2560"/>
                    <a:pt x="1735" y="2659"/>
                  </a:cubicBezTo>
                  <a:cubicBezTo>
                    <a:pt x="1748" y="2661"/>
                    <a:pt x="1761" y="2662"/>
                    <a:pt x="1774" y="2662"/>
                  </a:cubicBezTo>
                  <a:cubicBezTo>
                    <a:pt x="1890" y="2662"/>
                    <a:pt x="1986" y="2566"/>
                    <a:pt x="1986" y="2445"/>
                  </a:cubicBezTo>
                  <a:lnTo>
                    <a:pt x="1986" y="216"/>
                  </a:lnTo>
                  <a:cubicBezTo>
                    <a:pt x="1986" y="131"/>
                    <a:pt x="1935" y="50"/>
                    <a:pt x="1854" y="17"/>
                  </a:cubicBezTo>
                  <a:cubicBezTo>
                    <a:pt x="1827" y="6"/>
                    <a:pt x="1799" y="1"/>
                    <a:pt x="17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73" name="Google Shape;6273;p61"/>
            <p:cNvSpPr/>
            <p:nvPr/>
          </p:nvSpPr>
          <p:spPr>
            <a:xfrm>
              <a:off x="6129813" y="1648925"/>
              <a:ext cx="49675" cy="66575"/>
            </a:xfrm>
            <a:custGeom>
              <a:avLst/>
              <a:gdLst/>
              <a:ahLst/>
              <a:cxnLst/>
              <a:rect l="l" t="t" r="r" b="b"/>
              <a:pathLst>
                <a:path w="1987" h="2663" extrusionOk="0">
                  <a:moveTo>
                    <a:pt x="433" y="734"/>
                  </a:moveTo>
                  <a:lnTo>
                    <a:pt x="1416" y="1723"/>
                  </a:lnTo>
                  <a:cubicBezTo>
                    <a:pt x="1117" y="1932"/>
                    <a:pt x="784" y="2088"/>
                    <a:pt x="433" y="2180"/>
                  </a:cubicBezTo>
                  <a:lnTo>
                    <a:pt x="433" y="734"/>
                  </a:lnTo>
                  <a:close/>
                  <a:moveTo>
                    <a:pt x="216" y="1"/>
                  </a:moveTo>
                  <a:cubicBezTo>
                    <a:pt x="188" y="1"/>
                    <a:pt x="160" y="6"/>
                    <a:pt x="133" y="17"/>
                  </a:cubicBezTo>
                  <a:cubicBezTo>
                    <a:pt x="53" y="50"/>
                    <a:pt x="1" y="131"/>
                    <a:pt x="1" y="216"/>
                  </a:cubicBezTo>
                  <a:lnTo>
                    <a:pt x="1" y="2445"/>
                  </a:lnTo>
                  <a:cubicBezTo>
                    <a:pt x="1" y="2566"/>
                    <a:pt x="97" y="2662"/>
                    <a:pt x="214" y="2662"/>
                  </a:cubicBezTo>
                  <a:cubicBezTo>
                    <a:pt x="227" y="2662"/>
                    <a:pt x="240" y="2661"/>
                    <a:pt x="253" y="2659"/>
                  </a:cubicBezTo>
                  <a:cubicBezTo>
                    <a:pt x="852" y="2560"/>
                    <a:pt x="1412" y="2298"/>
                    <a:pt x="1883" y="1908"/>
                  </a:cubicBezTo>
                  <a:cubicBezTo>
                    <a:pt x="1982" y="1827"/>
                    <a:pt x="1987" y="1680"/>
                    <a:pt x="1896" y="1590"/>
                  </a:cubicBezTo>
                  <a:lnTo>
                    <a:pt x="371" y="64"/>
                  </a:lnTo>
                  <a:cubicBezTo>
                    <a:pt x="330" y="22"/>
                    <a:pt x="274"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74" name="Google Shape;6274;p61"/>
            <p:cNvSpPr/>
            <p:nvPr/>
          </p:nvSpPr>
          <p:spPr>
            <a:xfrm>
              <a:off x="6128388" y="1516325"/>
              <a:ext cx="106975" cy="106775"/>
            </a:xfrm>
            <a:custGeom>
              <a:avLst/>
              <a:gdLst/>
              <a:ahLst/>
              <a:cxnLst/>
              <a:rect l="l" t="t" r="r" b="b"/>
              <a:pathLst>
                <a:path w="4279" h="4271" extrusionOk="0">
                  <a:moveTo>
                    <a:pt x="228" y="0"/>
                  </a:moveTo>
                  <a:cubicBezTo>
                    <a:pt x="119" y="0"/>
                    <a:pt x="28" y="82"/>
                    <a:pt x="14" y="192"/>
                  </a:cubicBezTo>
                  <a:cubicBezTo>
                    <a:pt x="1" y="311"/>
                    <a:pt x="86" y="416"/>
                    <a:pt x="205" y="429"/>
                  </a:cubicBezTo>
                  <a:cubicBezTo>
                    <a:pt x="2101" y="648"/>
                    <a:pt x="3627" y="2184"/>
                    <a:pt x="3836" y="4080"/>
                  </a:cubicBezTo>
                  <a:cubicBezTo>
                    <a:pt x="3851" y="4189"/>
                    <a:pt x="3941" y="4270"/>
                    <a:pt x="4050" y="4270"/>
                  </a:cubicBezTo>
                  <a:lnTo>
                    <a:pt x="4074" y="4270"/>
                  </a:lnTo>
                  <a:cubicBezTo>
                    <a:pt x="4193" y="4255"/>
                    <a:pt x="4278" y="4152"/>
                    <a:pt x="4263" y="4033"/>
                  </a:cubicBezTo>
                  <a:cubicBezTo>
                    <a:pt x="4031" y="1927"/>
                    <a:pt x="2363" y="245"/>
                    <a:pt x="253" y="2"/>
                  </a:cubicBezTo>
                  <a:cubicBezTo>
                    <a:pt x="244" y="1"/>
                    <a:pt x="236" y="0"/>
                    <a:pt x="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75" name="Google Shape;6275;p61"/>
            <p:cNvSpPr/>
            <p:nvPr/>
          </p:nvSpPr>
          <p:spPr>
            <a:xfrm>
              <a:off x="6007288" y="1516325"/>
              <a:ext cx="227950" cy="367475"/>
            </a:xfrm>
            <a:custGeom>
              <a:avLst/>
              <a:gdLst/>
              <a:ahLst/>
              <a:cxnLst/>
              <a:rect l="l" t="t" r="r" b="b"/>
              <a:pathLst>
                <a:path w="9118" h="14699" extrusionOk="0">
                  <a:moveTo>
                    <a:pt x="4066" y="0"/>
                  </a:moveTo>
                  <a:cubicBezTo>
                    <a:pt x="4058" y="0"/>
                    <a:pt x="4050" y="1"/>
                    <a:pt x="4041" y="2"/>
                  </a:cubicBezTo>
                  <a:cubicBezTo>
                    <a:pt x="1736" y="268"/>
                    <a:pt x="1" y="2217"/>
                    <a:pt x="1" y="4541"/>
                  </a:cubicBezTo>
                  <a:cubicBezTo>
                    <a:pt x="1" y="6775"/>
                    <a:pt x="1622" y="8676"/>
                    <a:pt x="3803" y="9046"/>
                  </a:cubicBezTo>
                  <a:lnTo>
                    <a:pt x="3803" y="12075"/>
                  </a:lnTo>
                  <a:lnTo>
                    <a:pt x="3028" y="12075"/>
                  </a:lnTo>
                  <a:cubicBezTo>
                    <a:pt x="2857" y="12075"/>
                    <a:pt x="2715" y="12218"/>
                    <a:pt x="2715" y="12389"/>
                  </a:cubicBezTo>
                  <a:lnTo>
                    <a:pt x="2715" y="13287"/>
                  </a:lnTo>
                  <a:cubicBezTo>
                    <a:pt x="2715" y="13462"/>
                    <a:pt x="2857" y="13605"/>
                    <a:pt x="3028" y="13605"/>
                  </a:cubicBezTo>
                  <a:lnTo>
                    <a:pt x="3803" y="13605"/>
                  </a:lnTo>
                  <a:lnTo>
                    <a:pt x="3803" y="14385"/>
                  </a:lnTo>
                  <a:cubicBezTo>
                    <a:pt x="3803" y="14561"/>
                    <a:pt x="3946" y="14699"/>
                    <a:pt x="4121" y="14699"/>
                  </a:cubicBezTo>
                  <a:lnTo>
                    <a:pt x="5016" y="14699"/>
                  </a:lnTo>
                  <a:cubicBezTo>
                    <a:pt x="5191" y="14699"/>
                    <a:pt x="5334" y="14561"/>
                    <a:pt x="5334" y="14385"/>
                  </a:cubicBezTo>
                  <a:lnTo>
                    <a:pt x="5334" y="13605"/>
                  </a:lnTo>
                  <a:lnTo>
                    <a:pt x="6108" y="13605"/>
                  </a:lnTo>
                  <a:cubicBezTo>
                    <a:pt x="6280" y="13605"/>
                    <a:pt x="6422" y="13462"/>
                    <a:pt x="6422" y="13287"/>
                  </a:cubicBezTo>
                  <a:lnTo>
                    <a:pt x="6422" y="12389"/>
                  </a:lnTo>
                  <a:cubicBezTo>
                    <a:pt x="6422" y="12218"/>
                    <a:pt x="6280" y="12075"/>
                    <a:pt x="6108" y="12075"/>
                  </a:cubicBezTo>
                  <a:lnTo>
                    <a:pt x="5334" y="12075"/>
                  </a:lnTo>
                  <a:lnTo>
                    <a:pt x="5334" y="9046"/>
                  </a:lnTo>
                  <a:cubicBezTo>
                    <a:pt x="7335" y="8704"/>
                    <a:pt x="8866" y="7079"/>
                    <a:pt x="9103" y="5088"/>
                  </a:cubicBezTo>
                  <a:cubicBezTo>
                    <a:pt x="9118" y="4968"/>
                    <a:pt x="9037" y="4865"/>
                    <a:pt x="8918" y="4850"/>
                  </a:cubicBezTo>
                  <a:cubicBezTo>
                    <a:pt x="8910" y="4849"/>
                    <a:pt x="8901" y="4848"/>
                    <a:pt x="8893" y="4848"/>
                  </a:cubicBezTo>
                  <a:cubicBezTo>
                    <a:pt x="8783" y="4848"/>
                    <a:pt x="8689" y="4930"/>
                    <a:pt x="8675" y="5040"/>
                  </a:cubicBezTo>
                  <a:cubicBezTo>
                    <a:pt x="8452" y="6922"/>
                    <a:pt x="6973" y="8410"/>
                    <a:pt x="5091" y="8647"/>
                  </a:cubicBezTo>
                  <a:cubicBezTo>
                    <a:pt x="4983" y="8657"/>
                    <a:pt x="4902" y="8752"/>
                    <a:pt x="4902" y="8862"/>
                  </a:cubicBezTo>
                  <a:lnTo>
                    <a:pt x="4902" y="12189"/>
                  </a:lnTo>
                  <a:cubicBezTo>
                    <a:pt x="4902" y="12365"/>
                    <a:pt x="5044" y="12507"/>
                    <a:pt x="5220" y="12507"/>
                  </a:cubicBezTo>
                  <a:lnTo>
                    <a:pt x="5994" y="12507"/>
                  </a:lnTo>
                  <a:lnTo>
                    <a:pt x="5994" y="13173"/>
                  </a:lnTo>
                  <a:lnTo>
                    <a:pt x="5220" y="13173"/>
                  </a:lnTo>
                  <a:cubicBezTo>
                    <a:pt x="5044" y="13173"/>
                    <a:pt x="4902" y="13315"/>
                    <a:pt x="4902" y="13486"/>
                  </a:cubicBezTo>
                  <a:lnTo>
                    <a:pt x="4902" y="14271"/>
                  </a:lnTo>
                  <a:lnTo>
                    <a:pt x="4235" y="14271"/>
                  </a:lnTo>
                  <a:lnTo>
                    <a:pt x="4235" y="13486"/>
                  </a:lnTo>
                  <a:cubicBezTo>
                    <a:pt x="4235" y="13315"/>
                    <a:pt x="4093" y="13173"/>
                    <a:pt x="3917" y="13173"/>
                  </a:cubicBezTo>
                  <a:lnTo>
                    <a:pt x="3143" y="13173"/>
                  </a:lnTo>
                  <a:lnTo>
                    <a:pt x="3143" y="12507"/>
                  </a:lnTo>
                  <a:lnTo>
                    <a:pt x="3917" y="12507"/>
                  </a:lnTo>
                  <a:cubicBezTo>
                    <a:pt x="4093" y="12507"/>
                    <a:pt x="4235" y="12365"/>
                    <a:pt x="4235" y="12189"/>
                  </a:cubicBezTo>
                  <a:lnTo>
                    <a:pt x="4235" y="8862"/>
                  </a:lnTo>
                  <a:cubicBezTo>
                    <a:pt x="4235" y="8752"/>
                    <a:pt x="4156" y="8657"/>
                    <a:pt x="4046" y="8647"/>
                  </a:cubicBezTo>
                  <a:cubicBezTo>
                    <a:pt x="1982" y="8386"/>
                    <a:pt x="429" y="6622"/>
                    <a:pt x="429" y="4541"/>
                  </a:cubicBezTo>
                  <a:cubicBezTo>
                    <a:pt x="429" y="2436"/>
                    <a:pt x="2002" y="672"/>
                    <a:pt x="4088" y="429"/>
                  </a:cubicBezTo>
                  <a:cubicBezTo>
                    <a:pt x="4207" y="416"/>
                    <a:pt x="4292" y="311"/>
                    <a:pt x="4279" y="192"/>
                  </a:cubicBezTo>
                  <a:cubicBezTo>
                    <a:pt x="4265" y="82"/>
                    <a:pt x="4174" y="0"/>
                    <a:pt x="4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76" name="Google Shape;6276;p61"/>
            <p:cNvSpPr/>
            <p:nvPr/>
          </p:nvSpPr>
          <p:spPr>
            <a:xfrm>
              <a:off x="6129813" y="1544075"/>
              <a:ext cx="78450" cy="132975"/>
            </a:xfrm>
            <a:custGeom>
              <a:avLst/>
              <a:gdLst/>
              <a:ahLst/>
              <a:cxnLst/>
              <a:rect l="l" t="t" r="r" b="b"/>
              <a:pathLst>
                <a:path w="3138" h="5319" extrusionOk="0">
                  <a:moveTo>
                    <a:pt x="433" y="484"/>
                  </a:moveTo>
                  <a:cubicBezTo>
                    <a:pt x="1764" y="831"/>
                    <a:pt x="2710" y="2033"/>
                    <a:pt x="2710" y="3431"/>
                  </a:cubicBezTo>
                  <a:cubicBezTo>
                    <a:pt x="2710" y="3887"/>
                    <a:pt x="2605" y="4334"/>
                    <a:pt x="2410" y="4742"/>
                  </a:cubicBezTo>
                  <a:lnTo>
                    <a:pt x="433" y="2766"/>
                  </a:lnTo>
                  <a:lnTo>
                    <a:pt x="433" y="484"/>
                  </a:lnTo>
                  <a:close/>
                  <a:moveTo>
                    <a:pt x="215" y="0"/>
                  </a:moveTo>
                  <a:cubicBezTo>
                    <a:pt x="97" y="0"/>
                    <a:pt x="1" y="98"/>
                    <a:pt x="1" y="218"/>
                  </a:cubicBezTo>
                  <a:lnTo>
                    <a:pt x="1" y="2856"/>
                  </a:lnTo>
                  <a:cubicBezTo>
                    <a:pt x="1" y="2913"/>
                    <a:pt x="25" y="2970"/>
                    <a:pt x="62" y="3008"/>
                  </a:cubicBezTo>
                  <a:lnTo>
                    <a:pt x="2311" y="5256"/>
                  </a:lnTo>
                  <a:cubicBezTo>
                    <a:pt x="2353" y="5298"/>
                    <a:pt x="2407" y="5319"/>
                    <a:pt x="2461" y="5319"/>
                  </a:cubicBezTo>
                  <a:cubicBezTo>
                    <a:pt x="2534" y="5319"/>
                    <a:pt x="2607" y="5282"/>
                    <a:pt x="2648" y="5214"/>
                  </a:cubicBezTo>
                  <a:cubicBezTo>
                    <a:pt x="2971" y="4676"/>
                    <a:pt x="3138" y="4058"/>
                    <a:pt x="3138" y="3431"/>
                  </a:cubicBezTo>
                  <a:cubicBezTo>
                    <a:pt x="3138" y="1734"/>
                    <a:pt x="1925" y="294"/>
                    <a:pt x="253" y="4"/>
                  </a:cubicBezTo>
                  <a:cubicBezTo>
                    <a:pt x="240" y="1"/>
                    <a:pt x="227"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77" name="Google Shape;6277;p61"/>
          <p:cNvGrpSpPr/>
          <p:nvPr/>
        </p:nvGrpSpPr>
        <p:grpSpPr>
          <a:xfrm>
            <a:off x="5342438" y="1517075"/>
            <a:ext cx="305625" cy="366725"/>
            <a:chOff x="5342438" y="1517075"/>
            <a:chExt cx="305625" cy="366725"/>
          </a:xfrm>
        </p:grpSpPr>
        <p:sp>
          <p:nvSpPr>
            <p:cNvPr id="6278" name="Google Shape;6278;p61"/>
            <p:cNvSpPr/>
            <p:nvPr/>
          </p:nvSpPr>
          <p:spPr>
            <a:xfrm>
              <a:off x="5420288" y="1775975"/>
              <a:ext cx="87350" cy="38075"/>
            </a:xfrm>
            <a:custGeom>
              <a:avLst/>
              <a:gdLst/>
              <a:ahLst/>
              <a:cxnLst/>
              <a:rect l="l" t="t" r="r" b="b"/>
              <a:pathLst>
                <a:path w="3494" h="1523" extrusionOk="0">
                  <a:moveTo>
                    <a:pt x="3066" y="429"/>
                  </a:moveTo>
                  <a:lnTo>
                    <a:pt x="3066" y="1095"/>
                  </a:lnTo>
                  <a:lnTo>
                    <a:pt x="433" y="1095"/>
                  </a:lnTo>
                  <a:lnTo>
                    <a:pt x="433" y="429"/>
                  </a:lnTo>
                  <a:close/>
                  <a:moveTo>
                    <a:pt x="390" y="1"/>
                  </a:moveTo>
                  <a:cubicBezTo>
                    <a:pt x="177" y="1"/>
                    <a:pt x="1" y="172"/>
                    <a:pt x="1" y="386"/>
                  </a:cubicBezTo>
                  <a:lnTo>
                    <a:pt x="1" y="1137"/>
                  </a:lnTo>
                  <a:cubicBezTo>
                    <a:pt x="1" y="1351"/>
                    <a:pt x="177" y="1523"/>
                    <a:pt x="390" y="1523"/>
                  </a:cubicBezTo>
                  <a:lnTo>
                    <a:pt x="3109" y="1523"/>
                  </a:lnTo>
                  <a:cubicBezTo>
                    <a:pt x="3323" y="1523"/>
                    <a:pt x="3494" y="1351"/>
                    <a:pt x="3494" y="1137"/>
                  </a:cubicBezTo>
                  <a:lnTo>
                    <a:pt x="3494" y="386"/>
                  </a:lnTo>
                  <a:cubicBezTo>
                    <a:pt x="3494" y="172"/>
                    <a:pt x="3323" y="1"/>
                    <a:pt x="3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79" name="Google Shape;6279;p61"/>
            <p:cNvSpPr/>
            <p:nvPr/>
          </p:nvSpPr>
          <p:spPr>
            <a:xfrm>
              <a:off x="5420288" y="1725500"/>
              <a:ext cx="87350" cy="38150"/>
            </a:xfrm>
            <a:custGeom>
              <a:avLst/>
              <a:gdLst/>
              <a:ahLst/>
              <a:cxnLst/>
              <a:rect l="l" t="t" r="r" b="b"/>
              <a:pathLst>
                <a:path w="3494" h="1526" extrusionOk="0">
                  <a:moveTo>
                    <a:pt x="390" y="1"/>
                  </a:moveTo>
                  <a:cubicBezTo>
                    <a:pt x="177" y="1"/>
                    <a:pt x="1" y="176"/>
                    <a:pt x="1" y="390"/>
                  </a:cubicBezTo>
                  <a:lnTo>
                    <a:pt x="1" y="1136"/>
                  </a:lnTo>
                  <a:cubicBezTo>
                    <a:pt x="1" y="1350"/>
                    <a:pt x="177" y="1526"/>
                    <a:pt x="390" y="1526"/>
                  </a:cubicBezTo>
                  <a:lnTo>
                    <a:pt x="3109" y="1526"/>
                  </a:lnTo>
                  <a:cubicBezTo>
                    <a:pt x="3323" y="1526"/>
                    <a:pt x="3494" y="1350"/>
                    <a:pt x="3494" y="1136"/>
                  </a:cubicBezTo>
                  <a:lnTo>
                    <a:pt x="3494" y="390"/>
                  </a:lnTo>
                  <a:cubicBezTo>
                    <a:pt x="3494" y="176"/>
                    <a:pt x="3323" y="1"/>
                    <a:pt x="3109" y="1"/>
                  </a:cubicBezTo>
                  <a:lnTo>
                    <a:pt x="2248" y="1"/>
                  </a:lnTo>
                  <a:cubicBezTo>
                    <a:pt x="2130" y="1"/>
                    <a:pt x="2035" y="95"/>
                    <a:pt x="2035" y="214"/>
                  </a:cubicBezTo>
                  <a:cubicBezTo>
                    <a:pt x="2035" y="333"/>
                    <a:pt x="2130" y="433"/>
                    <a:pt x="2248" y="433"/>
                  </a:cubicBezTo>
                  <a:lnTo>
                    <a:pt x="3066" y="433"/>
                  </a:lnTo>
                  <a:lnTo>
                    <a:pt x="3066" y="1094"/>
                  </a:lnTo>
                  <a:lnTo>
                    <a:pt x="433" y="1094"/>
                  </a:lnTo>
                  <a:lnTo>
                    <a:pt x="433" y="433"/>
                  </a:lnTo>
                  <a:lnTo>
                    <a:pt x="1245" y="433"/>
                  </a:lnTo>
                  <a:cubicBezTo>
                    <a:pt x="1364" y="433"/>
                    <a:pt x="1460" y="333"/>
                    <a:pt x="1460" y="214"/>
                  </a:cubicBezTo>
                  <a:cubicBezTo>
                    <a:pt x="1460" y="95"/>
                    <a:pt x="1364"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80" name="Google Shape;6280;p61"/>
            <p:cNvSpPr/>
            <p:nvPr/>
          </p:nvSpPr>
          <p:spPr>
            <a:xfrm>
              <a:off x="5349838" y="1683450"/>
              <a:ext cx="230650" cy="173000"/>
            </a:xfrm>
            <a:custGeom>
              <a:avLst/>
              <a:gdLst/>
              <a:ahLst/>
              <a:cxnLst/>
              <a:rect l="l" t="t" r="r" b="b"/>
              <a:pathLst>
                <a:path w="9226" h="6920" extrusionOk="0">
                  <a:moveTo>
                    <a:pt x="4638" y="431"/>
                  </a:moveTo>
                  <a:cubicBezTo>
                    <a:pt x="7288" y="431"/>
                    <a:pt x="8635" y="3708"/>
                    <a:pt x="6740" y="5603"/>
                  </a:cubicBezTo>
                  <a:cubicBezTo>
                    <a:pt x="6152" y="6191"/>
                    <a:pt x="5378" y="6492"/>
                    <a:pt x="4599" y="6492"/>
                  </a:cubicBezTo>
                  <a:cubicBezTo>
                    <a:pt x="3992" y="6492"/>
                    <a:pt x="3381" y="6309"/>
                    <a:pt x="2852" y="5937"/>
                  </a:cubicBezTo>
                  <a:cubicBezTo>
                    <a:pt x="584" y="4329"/>
                    <a:pt x="1501" y="793"/>
                    <a:pt x="4225" y="456"/>
                  </a:cubicBezTo>
                  <a:cubicBezTo>
                    <a:pt x="4366" y="439"/>
                    <a:pt x="4504" y="431"/>
                    <a:pt x="4638" y="431"/>
                  </a:cubicBezTo>
                  <a:close/>
                  <a:moveTo>
                    <a:pt x="4636" y="0"/>
                  </a:moveTo>
                  <a:cubicBezTo>
                    <a:pt x="4485" y="0"/>
                    <a:pt x="4331" y="9"/>
                    <a:pt x="4173" y="29"/>
                  </a:cubicBezTo>
                  <a:cubicBezTo>
                    <a:pt x="1084" y="413"/>
                    <a:pt x="0" y="4443"/>
                    <a:pt x="2604" y="6288"/>
                  </a:cubicBezTo>
                  <a:cubicBezTo>
                    <a:pt x="3202" y="6710"/>
                    <a:pt x="3901" y="6919"/>
                    <a:pt x="4598" y="6919"/>
                  </a:cubicBezTo>
                  <a:cubicBezTo>
                    <a:pt x="5487" y="6919"/>
                    <a:pt x="6373" y="6579"/>
                    <a:pt x="7044" y="5908"/>
                  </a:cubicBezTo>
                  <a:cubicBezTo>
                    <a:pt x="9226" y="3725"/>
                    <a:pt x="7652" y="0"/>
                    <a:pt x="4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81" name="Google Shape;6281;p61"/>
            <p:cNvSpPr/>
            <p:nvPr/>
          </p:nvSpPr>
          <p:spPr>
            <a:xfrm>
              <a:off x="5342438" y="1517075"/>
              <a:ext cx="305625" cy="366725"/>
            </a:xfrm>
            <a:custGeom>
              <a:avLst/>
              <a:gdLst/>
              <a:ahLst/>
              <a:cxnLst/>
              <a:rect l="l" t="t" r="r" b="b"/>
              <a:pathLst>
                <a:path w="12225" h="14669" extrusionOk="0">
                  <a:moveTo>
                    <a:pt x="4450" y="0"/>
                  </a:moveTo>
                  <a:cubicBezTo>
                    <a:pt x="4274" y="0"/>
                    <a:pt x="4131" y="138"/>
                    <a:pt x="4131" y="314"/>
                  </a:cubicBezTo>
                  <a:lnTo>
                    <a:pt x="4131" y="1088"/>
                  </a:lnTo>
                  <a:lnTo>
                    <a:pt x="3361" y="1088"/>
                  </a:lnTo>
                  <a:cubicBezTo>
                    <a:pt x="3190" y="1088"/>
                    <a:pt x="3048" y="1231"/>
                    <a:pt x="3048" y="1408"/>
                  </a:cubicBezTo>
                  <a:lnTo>
                    <a:pt x="3048" y="2301"/>
                  </a:lnTo>
                  <a:cubicBezTo>
                    <a:pt x="3048" y="2472"/>
                    <a:pt x="3190" y="2615"/>
                    <a:pt x="3361" y="2615"/>
                  </a:cubicBezTo>
                  <a:lnTo>
                    <a:pt x="4131" y="2615"/>
                  </a:lnTo>
                  <a:lnTo>
                    <a:pt x="4131" y="5628"/>
                  </a:lnTo>
                  <a:cubicBezTo>
                    <a:pt x="1560" y="6046"/>
                    <a:pt x="1" y="8518"/>
                    <a:pt x="406" y="10894"/>
                  </a:cubicBezTo>
                  <a:cubicBezTo>
                    <a:pt x="548" y="11736"/>
                    <a:pt x="937" y="12524"/>
                    <a:pt x="1527" y="13176"/>
                  </a:cubicBezTo>
                  <a:cubicBezTo>
                    <a:pt x="2360" y="14099"/>
                    <a:pt x="3519" y="14669"/>
                    <a:pt x="4833" y="14669"/>
                  </a:cubicBezTo>
                  <a:cubicBezTo>
                    <a:pt x="4838" y="14669"/>
                    <a:pt x="4844" y="14669"/>
                    <a:pt x="4849" y="14669"/>
                  </a:cubicBezTo>
                  <a:cubicBezTo>
                    <a:pt x="7093" y="14669"/>
                    <a:pt x="9179" y="13028"/>
                    <a:pt x="9422" y="10591"/>
                  </a:cubicBezTo>
                  <a:cubicBezTo>
                    <a:pt x="9431" y="10477"/>
                    <a:pt x="9346" y="10367"/>
                    <a:pt x="9227" y="10357"/>
                  </a:cubicBezTo>
                  <a:cubicBezTo>
                    <a:pt x="9221" y="10356"/>
                    <a:pt x="9215" y="10356"/>
                    <a:pt x="9210" y="10356"/>
                  </a:cubicBezTo>
                  <a:cubicBezTo>
                    <a:pt x="9098" y="10356"/>
                    <a:pt x="9003" y="10439"/>
                    <a:pt x="8994" y="10552"/>
                  </a:cubicBezTo>
                  <a:cubicBezTo>
                    <a:pt x="8769" y="12808"/>
                    <a:pt x="6839" y="14240"/>
                    <a:pt x="4853" y="14240"/>
                  </a:cubicBezTo>
                  <a:cubicBezTo>
                    <a:pt x="3780" y="14240"/>
                    <a:pt x="2691" y="13822"/>
                    <a:pt x="1845" y="12890"/>
                  </a:cubicBezTo>
                  <a:cubicBezTo>
                    <a:pt x="790" y="11721"/>
                    <a:pt x="491" y="10148"/>
                    <a:pt x="1042" y="8674"/>
                  </a:cubicBezTo>
                  <a:cubicBezTo>
                    <a:pt x="1584" y="7220"/>
                    <a:pt x="2858" y="6208"/>
                    <a:pt x="4374" y="6028"/>
                  </a:cubicBezTo>
                  <a:cubicBezTo>
                    <a:pt x="4484" y="6013"/>
                    <a:pt x="4564" y="5923"/>
                    <a:pt x="4564" y="5813"/>
                  </a:cubicBezTo>
                  <a:lnTo>
                    <a:pt x="4564" y="2501"/>
                  </a:lnTo>
                  <a:cubicBezTo>
                    <a:pt x="4564" y="2325"/>
                    <a:pt x="4421" y="2182"/>
                    <a:pt x="4250" y="2182"/>
                  </a:cubicBezTo>
                  <a:lnTo>
                    <a:pt x="3475" y="2182"/>
                  </a:lnTo>
                  <a:lnTo>
                    <a:pt x="3475" y="1522"/>
                  </a:lnTo>
                  <a:lnTo>
                    <a:pt x="4250" y="1522"/>
                  </a:lnTo>
                  <a:cubicBezTo>
                    <a:pt x="4421" y="1522"/>
                    <a:pt x="4564" y="1379"/>
                    <a:pt x="4564" y="1208"/>
                  </a:cubicBezTo>
                  <a:lnTo>
                    <a:pt x="4564" y="428"/>
                  </a:lnTo>
                  <a:lnTo>
                    <a:pt x="5225" y="428"/>
                  </a:lnTo>
                  <a:lnTo>
                    <a:pt x="5225" y="1208"/>
                  </a:lnTo>
                  <a:cubicBezTo>
                    <a:pt x="5225" y="1379"/>
                    <a:pt x="5368" y="1522"/>
                    <a:pt x="5544" y="1522"/>
                  </a:cubicBezTo>
                  <a:lnTo>
                    <a:pt x="6314" y="1522"/>
                  </a:lnTo>
                  <a:lnTo>
                    <a:pt x="6314" y="2182"/>
                  </a:lnTo>
                  <a:lnTo>
                    <a:pt x="5544" y="2182"/>
                  </a:lnTo>
                  <a:cubicBezTo>
                    <a:pt x="5368" y="2182"/>
                    <a:pt x="5225" y="2325"/>
                    <a:pt x="5225" y="2501"/>
                  </a:cubicBezTo>
                  <a:lnTo>
                    <a:pt x="5225" y="5813"/>
                  </a:lnTo>
                  <a:cubicBezTo>
                    <a:pt x="5225" y="5923"/>
                    <a:pt x="5305" y="6013"/>
                    <a:pt x="5415" y="6028"/>
                  </a:cubicBezTo>
                  <a:cubicBezTo>
                    <a:pt x="6119" y="6118"/>
                    <a:pt x="6788" y="6384"/>
                    <a:pt x="7354" y="6807"/>
                  </a:cubicBezTo>
                  <a:cubicBezTo>
                    <a:pt x="7410" y="6849"/>
                    <a:pt x="7476" y="6870"/>
                    <a:pt x="7542" y="6870"/>
                  </a:cubicBezTo>
                  <a:cubicBezTo>
                    <a:pt x="7623" y="6870"/>
                    <a:pt x="7703" y="6839"/>
                    <a:pt x="7763" y="6778"/>
                  </a:cubicBezTo>
                  <a:lnTo>
                    <a:pt x="10050" y="4492"/>
                  </a:lnTo>
                  <a:cubicBezTo>
                    <a:pt x="10182" y="4359"/>
                    <a:pt x="10182" y="4150"/>
                    <a:pt x="10050" y="4017"/>
                  </a:cubicBezTo>
                  <a:lnTo>
                    <a:pt x="9721" y="3689"/>
                  </a:lnTo>
                  <a:lnTo>
                    <a:pt x="11746" y="3266"/>
                  </a:lnTo>
                  <a:lnTo>
                    <a:pt x="11318" y="5286"/>
                  </a:lnTo>
                  <a:lnTo>
                    <a:pt x="10995" y="4962"/>
                  </a:lnTo>
                  <a:cubicBezTo>
                    <a:pt x="10928" y="4896"/>
                    <a:pt x="10842" y="4863"/>
                    <a:pt x="10756" y="4863"/>
                  </a:cubicBezTo>
                  <a:cubicBezTo>
                    <a:pt x="10670" y="4863"/>
                    <a:pt x="10584" y="4896"/>
                    <a:pt x="10520" y="4962"/>
                  </a:cubicBezTo>
                  <a:lnTo>
                    <a:pt x="8233" y="7244"/>
                  </a:lnTo>
                  <a:cubicBezTo>
                    <a:pt x="8124" y="7358"/>
                    <a:pt x="8110" y="7534"/>
                    <a:pt x="8205" y="7658"/>
                  </a:cubicBezTo>
                  <a:cubicBezTo>
                    <a:pt x="8624" y="8224"/>
                    <a:pt x="8894" y="8893"/>
                    <a:pt x="8984" y="9597"/>
                  </a:cubicBezTo>
                  <a:cubicBezTo>
                    <a:pt x="8998" y="9703"/>
                    <a:pt x="9088" y="9784"/>
                    <a:pt x="9196" y="9784"/>
                  </a:cubicBezTo>
                  <a:cubicBezTo>
                    <a:pt x="9205" y="9784"/>
                    <a:pt x="9213" y="9783"/>
                    <a:pt x="9222" y="9782"/>
                  </a:cubicBezTo>
                  <a:cubicBezTo>
                    <a:pt x="9341" y="9768"/>
                    <a:pt x="9422" y="9659"/>
                    <a:pt x="9407" y="9540"/>
                  </a:cubicBezTo>
                  <a:cubicBezTo>
                    <a:pt x="9313" y="8799"/>
                    <a:pt x="9037" y="8086"/>
                    <a:pt x="8604" y="7482"/>
                  </a:cubicBezTo>
                  <a:lnTo>
                    <a:pt x="10758" y="5328"/>
                  </a:lnTo>
                  <a:lnTo>
                    <a:pt x="11019" y="5590"/>
                  </a:lnTo>
                  <a:cubicBezTo>
                    <a:pt x="11104" y="5677"/>
                    <a:pt x="11213" y="5717"/>
                    <a:pt x="11320" y="5717"/>
                  </a:cubicBezTo>
                  <a:cubicBezTo>
                    <a:pt x="11511" y="5717"/>
                    <a:pt x="11699" y="5589"/>
                    <a:pt x="11741" y="5376"/>
                  </a:cubicBezTo>
                  <a:lnTo>
                    <a:pt x="12164" y="3352"/>
                  </a:lnTo>
                  <a:cubicBezTo>
                    <a:pt x="12224" y="3077"/>
                    <a:pt x="12010" y="2834"/>
                    <a:pt x="11744" y="2834"/>
                  </a:cubicBezTo>
                  <a:cubicBezTo>
                    <a:pt x="11715" y="2834"/>
                    <a:pt x="11686" y="2837"/>
                    <a:pt x="11656" y="2843"/>
                  </a:cubicBezTo>
                  <a:lnTo>
                    <a:pt x="9635" y="3266"/>
                  </a:lnTo>
                  <a:cubicBezTo>
                    <a:pt x="9298" y="3337"/>
                    <a:pt x="9175" y="3751"/>
                    <a:pt x="9418" y="3993"/>
                  </a:cubicBezTo>
                  <a:lnTo>
                    <a:pt x="9679" y="4254"/>
                  </a:lnTo>
                  <a:lnTo>
                    <a:pt x="7530" y="6403"/>
                  </a:lnTo>
                  <a:cubicBezTo>
                    <a:pt x="6974" y="6008"/>
                    <a:pt x="6332" y="5743"/>
                    <a:pt x="5658" y="5628"/>
                  </a:cubicBezTo>
                  <a:lnTo>
                    <a:pt x="5658" y="2615"/>
                  </a:lnTo>
                  <a:lnTo>
                    <a:pt x="6428" y="2615"/>
                  </a:lnTo>
                  <a:cubicBezTo>
                    <a:pt x="6603" y="2615"/>
                    <a:pt x="6741" y="2472"/>
                    <a:pt x="6741" y="2301"/>
                  </a:cubicBezTo>
                  <a:lnTo>
                    <a:pt x="6741" y="1408"/>
                  </a:lnTo>
                  <a:cubicBezTo>
                    <a:pt x="6741" y="1231"/>
                    <a:pt x="6603" y="1088"/>
                    <a:pt x="6428" y="1088"/>
                  </a:cubicBezTo>
                  <a:lnTo>
                    <a:pt x="5658" y="1088"/>
                  </a:lnTo>
                  <a:lnTo>
                    <a:pt x="5658" y="314"/>
                  </a:lnTo>
                  <a:cubicBezTo>
                    <a:pt x="5658" y="138"/>
                    <a:pt x="5515"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
        <p:nvSpPr>
          <p:cNvPr id="6282" name="Google Shape;6282;p61"/>
          <p:cNvSpPr/>
          <p:nvPr/>
        </p:nvSpPr>
        <p:spPr>
          <a:xfrm>
            <a:off x="4717888" y="1526325"/>
            <a:ext cx="367575" cy="357475"/>
          </a:xfrm>
          <a:custGeom>
            <a:avLst/>
            <a:gdLst/>
            <a:ahLst/>
            <a:cxnLst/>
            <a:rect l="l" t="t" r="r" b="b"/>
            <a:pathLst>
              <a:path w="14703" h="14299" extrusionOk="0">
                <a:moveTo>
                  <a:pt x="10804" y="909"/>
                </a:moveTo>
                <a:cubicBezTo>
                  <a:pt x="11151" y="909"/>
                  <a:pt x="11432" y="1189"/>
                  <a:pt x="11432" y="1536"/>
                </a:cubicBezTo>
                <a:lnTo>
                  <a:pt x="11432" y="2644"/>
                </a:lnTo>
                <a:lnTo>
                  <a:pt x="3266" y="2644"/>
                </a:lnTo>
                <a:lnTo>
                  <a:pt x="3266" y="1536"/>
                </a:lnTo>
                <a:cubicBezTo>
                  <a:pt x="3266" y="1189"/>
                  <a:pt x="3552" y="909"/>
                  <a:pt x="3894" y="909"/>
                </a:cubicBezTo>
                <a:lnTo>
                  <a:pt x="4131" y="909"/>
                </a:lnTo>
                <a:cubicBezTo>
                  <a:pt x="4179" y="1185"/>
                  <a:pt x="4421" y="1389"/>
                  <a:pt x="4701" y="1389"/>
                </a:cubicBezTo>
                <a:lnTo>
                  <a:pt x="9997" y="1389"/>
                </a:lnTo>
                <a:cubicBezTo>
                  <a:pt x="10277" y="1389"/>
                  <a:pt x="10519" y="1180"/>
                  <a:pt x="10572" y="909"/>
                </a:cubicBezTo>
                <a:close/>
                <a:moveTo>
                  <a:pt x="13724" y="3076"/>
                </a:moveTo>
                <a:cubicBezTo>
                  <a:pt x="13818" y="3076"/>
                  <a:pt x="13908" y="3100"/>
                  <a:pt x="13985" y="3142"/>
                </a:cubicBezTo>
                <a:cubicBezTo>
                  <a:pt x="14156" y="3234"/>
                  <a:pt x="14270" y="3414"/>
                  <a:pt x="14270" y="3618"/>
                </a:cubicBezTo>
                <a:lnTo>
                  <a:pt x="14270" y="5481"/>
                </a:lnTo>
                <a:cubicBezTo>
                  <a:pt x="14270" y="6551"/>
                  <a:pt x="13410" y="7420"/>
                  <a:pt x="12340" y="7435"/>
                </a:cubicBezTo>
                <a:lnTo>
                  <a:pt x="12340" y="6646"/>
                </a:lnTo>
                <a:cubicBezTo>
                  <a:pt x="12416" y="6613"/>
                  <a:pt x="12469" y="6536"/>
                  <a:pt x="12469" y="6451"/>
                </a:cubicBezTo>
                <a:cubicBezTo>
                  <a:pt x="12469" y="6327"/>
                  <a:pt x="12373" y="6233"/>
                  <a:pt x="12254" y="6233"/>
                </a:cubicBezTo>
                <a:lnTo>
                  <a:pt x="11043" y="6233"/>
                </a:lnTo>
                <a:cubicBezTo>
                  <a:pt x="10923" y="6233"/>
                  <a:pt x="10824" y="6327"/>
                  <a:pt x="10824" y="6451"/>
                </a:cubicBezTo>
                <a:cubicBezTo>
                  <a:pt x="10824" y="6536"/>
                  <a:pt x="10881" y="6613"/>
                  <a:pt x="10952" y="6646"/>
                </a:cubicBezTo>
                <a:lnTo>
                  <a:pt x="10952" y="7435"/>
                </a:lnTo>
                <a:lnTo>
                  <a:pt x="8951" y="7435"/>
                </a:lnTo>
                <a:cubicBezTo>
                  <a:pt x="9132" y="6675"/>
                  <a:pt x="8654" y="6233"/>
                  <a:pt x="8159" y="6233"/>
                </a:cubicBezTo>
                <a:cubicBezTo>
                  <a:pt x="7890" y="6233"/>
                  <a:pt x="7615" y="6364"/>
                  <a:pt x="7439" y="6646"/>
                </a:cubicBezTo>
                <a:cubicBezTo>
                  <a:pt x="7418" y="6682"/>
                  <a:pt x="7384" y="6699"/>
                  <a:pt x="7350" y="6699"/>
                </a:cubicBezTo>
                <a:cubicBezTo>
                  <a:pt x="7317" y="6699"/>
                  <a:pt x="7285" y="6684"/>
                  <a:pt x="7263" y="6656"/>
                </a:cubicBezTo>
                <a:cubicBezTo>
                  <a:pt x="7099" y="6367"/>
                  <a:pt x="6824" y="6236"/>
                  <a:pt x="6550" y="6236"/>
                </a:cubicBezTo>
                <a:cubicBezTo>
                  <a:pt x="6125" y="6236"/>
                  <a:pt x="5704" y="6549"/>
                  <a:pt x="5704" y="7069"/>
                </a:cubicBezTo>
                <a:cubicBezTo>
                  <a:pt x="5704" y="7069"/>
                  <a:pt x="5704" y="7245"/>
                  <a:pt x="5747" y="7435"/>
                </a:cubicBezTo>
                <a:lnTo>
                  <a:pt x="3747" y="7435"/>
                </a:lnTo>
                <a:lnTo>
                  <a:pt x="3747" y="6650"/>
                </a:lnTo>
                <a:cubicBezTo>
                  <a:pt x="3832" y="6622"/>
                  <a:pt x="3894" y="6542"/>
                  <a:pt x="3894" y="6451"/>
                </a:cubicBezTo>
                <a:cubicBezTo>
                  <a:pt x="3894" y="6327"/>
                  <a:pt x="3799" y="6233"/>
                  <a:pt x="3675" y="6233"/>
                </a:cubicBezTo>
                <a:lnTo>
                  <a:pt x="2463" y="6233"/>
                </a:lnTo>
                <a:cubicBezTo>
                  <a:pt x="2345" y="6233"/>
                  <a:pt x="2249" y="6327"/>
                  <a:pt x="2249" y="6451"/>
                </a:cubicBezTo>
                <a:cubicBezTo>
                  <a:pt x="2249" y="6527"/>
                  <a:pt x="2292" y="6599"/>
                  <a:pt x="2358" y="6637"/>
                </a:cubicBezTo>
                <a:lnTo>
                  <a:pt x="2358" y="7435"/>
                </a:lnTo>
                <a:cubicBezTo>
                  <a:pt x="1294" y="7420"/>
                  <a:pt x="428" y="6551"/>
                  <a:pt x="428" y="5481"/>
                </a:cubicBezTo>
                <a:lnTo>
                  <a:pt x="428" y="3618"/>
                </a:lnTo>
                <a:cubicBezTo>
                  <a:pt x="428" y="3319"/>
                  <a:pt x="676" y="3076"/>
                  <a:pt x="976" y="3076"/>
                </a:cubicBezTo>
                <a:close/>
                <a:moveTo>
                  <a:pt x="3314" y="6665"/>
                </a:moveTo>
                <a:lnTo>
                  <a:pt x="3314" y="8172"/>
                </a:lnTo>
                <a:cubicBezTo>
                  <a:pt x="3314" y="8219"/>
                  <a:pt x="3275" y="8257"/>
                  <a:pt x="3229" y="8257"/>
                </a:cubicBezTo>
                <a:lnTo>
                  <a:pt x="2876" y="8257"/>
                </a:lnTo>
                <a:cubicBezTo>
                  <a:pt x="2829" y="8257"/>
                  <a:pt x="2791" y="8219"/>
                  <a:pt x="2791" y="8172"/>
                </a:cubicBezTo>
                <a:lnTo>
                  <a:pt x="2791" y="6665"/>
                </a:lnTo>
                <a:close/>
                <a:moveTo>
                  <a:pt x="11912" y="6665"/>
                </a:moveTo>
                <a:lnTo>
                  <a:pt x="11912" y="8172"/>
                </a:lnTo>
                <a:cubicBezTo>
                  <a:pt x="11912" y="8219"/>
                  <a:pt x="11870" y="8257"/>
                  <a:pt x="11826" y="8257"/>
                </a:cubicBezTo>
                <a:lnTo>
                  <a:pt x="11471" y="8257"/>
                </a:lnTo>
                <a:cubicBezTo>
                  <a:pt x="11423" y="8257"/>
                  <a:pt x="11385" y="8219"/>
                  <a:pt x="11385" y="8172"/>
                </a:cubicBezTo>
                <a:lnTo>
                  <a:pt x="11385" y="6665"/>
                </a:lnTo>
                <a:close/>
                <a:moveTo>
                  <a:pt x="8156" y="6663"/>
                </a:moveTo>
                <a:cubicBezTo>
                  <a:pt x="8250" y="6663"/>
                  <a:pt x="8343" y="6698"/>
                  <a:pt x="8419" y="6760"/>
                </a:cubicBezTo>
                <a:cubicBezTo>
                  <a:pt x="8499" y="6827"/>
                  <a:pt x="8562" y="6926"/>
                  <a:pt x="8562" y="7069"/>
                </a:cubicBezTo>
                <a:cubicBezTo>
                  <a:pt x="8566" y="7749"/>
                  <a:pt x="7948" y="8304"/>
                  <a:pt x="7349" y="8628"/>
                </a:cubicBezTo>
                <a:cubicBezTo>
                  <a:pt x="6912" y="8390"/>
                  <a:pt x="6456" y="8029"/>
                  <a:pt x="6246" y="7563"/>
                </a:cubicBezTo>
                <a:cubicBezTo>
                  <a:pt x="5976" y="6962"/>
                  <a:pt x="6258" y="6665"/>
                  <a:pt x="6543" y="6665"/>
                </a:cubicBezTo>
                <a:cubicBezTo>
                  <a:pt x="6679" y="6665"/>
                  <a:pt x="6816" y="6734"/>
                  <a:pt x="6893" y="6869"/>
                </a:cubicBezTo>
                <a:cubicBezTo>
                  <a:pt x="6986" y="7036"/>
                  <a:pt x="7167" y="7128"/>
                  <a:pt x="7351" y="7128"/>
                </a:cubicBezTo>
                <a:cubicBezTo>
                  <a:pt x="7523" y="7128"/>
                  <a:pt x="7697" y="7048"/>
                  <a:pt x="7805" y="6874"/>
                </a:cubicBezTo>
                <a:cubicBezTo>
                  <a:pt x="7896" y="6728"/>
                  <a:pt x="8027" y="6663"/>
                  <a:pt x="8156" y="6663"/>
                </a:cubicBezTo>
                <a:close/>
                <a:moveTo>
                  <a:pt x="4701" y="1"/>
                </a:moveTo>
                <a:cubicBezTo>
                  <a:pt x="4416" y="1"/>
                  <a:pt x="4179" y="205"/>
                  <a:pt x="4131" y="477"/>
                </a:cubicBezTo>
                <a:lnTo>
                  <a:pt x="3894" y="477"/>
                </a:lnTo>
                <a:cubicBezTo>
                  <a:pt x="3314" y="477"/>
                  <a:pt x="2839" y="952"/>
                  <a:pt x="2839" y="1536"/>
                </a:cubicBezTo>
                <a:lnTo>
                  <a:pt x="2839" y="2644"/>
                </a:lnTo>
                <a:lnTo>
                  <a:pt x="976" y="2644"/>
                </a:lnTo>
                <a:cubicBezTo>
                  <a:pt x="438" y="2644"/>
                  <a:pt x="0" y="3081"/>
                  <a:pt x="0" y="3618"/>
                </a:cubicBezTo>
                <a:lnTo>
                  <a:pt x="0" y="13324"/>
                </a:lnTo>
                <a:cubicBezTo>
                  <a:pt x="0" y="13861"/>
                  <a:pt x="438" y="14299"/>
                  <a:pt x="976" y="14299"/>
                </a:cubicBezTo>
                <a:lnTo>
                  <a:pt x="13724" y="14299"/>
                </a:lnTo>
                <a:cubicBezTo>
                  <a:pt x="14260" y="14299"/>
                  <a:pt x="14702" y="13861"/>
                  <a:pt x="14702" y="13324"/>
                </a:cubicBezTo>
                <a:lnTo>
                  <a:pt x="14702" y="9859"/>
                </a:lnTo>
                <a:cubicBezTo>
                  <a:pt x="14702" y="9740"/>
                  <a:pt x="14602" y="9640"/>
                  <a:pt x="14483" y="9640"/>
                </a:cubicBezTo>
                <a:cubicBezTo>
                  <a:pt x="14365" y="9640"/>
                  <a:pt x="14270" y="9740"/>
                  <a:pt x="14270" y="9859"/>
                </a:cubicBezTo>
                <a:lnTo>
                  <a:pt x="14270" y="13324"/>
                </a:lnTo>
                <a:cubicBezTo>
                  <a:pt x="14270" y="13624"/>
                  <a:pt x="14022" y="13871"/>
                  <a:pt x="13724" y="13871"/>
                </a:cubicBezTo>
                <a:lnTo>
                  <a:pt x="976" y="13871"/>
                </a:lnTo>
                <a:cubicBezTo>
                  <a:pt x="676" y="13871"/>
                  <a:pt x="428" y="13624"/>
                  <a:pt x="428" y="13324"/>
                </a:cubicBezTo>
                <a:lnTo>
                  <a:pt x="428" y="6845"/>
                </a:lnTo>
                <a:cubicBezTo>
                  <a:pt x="856" y="7454"/>
                  <a:pt x="1560" y="7858"/>
                  <a:pt x="2358" y="7867"/>
                </a:cubicBezTo>
                <a:lnTo>
                  <a:pt x="2358" y="8172"/>
                </a:lnTo>
                <a:cubicBezTo>
                  <a:pt x="2358" y="8457"/>
                  <a:pt x="2591" y="8690"/>
                  <a:pt x="2876" y="8690"/>
                </a:cubicBezTo>
                <a:lnTo>
                  <a:pt x="3229" y="8690"/>
                </a:lnTo>
                <a:cubicBezTo>
                  <a:pt x="3514" y="8690"/>
                  <a:pt x="3747" y="8457"/>
                  <a:pt x="3747" y="8172"/>
                </a:cubicBezTo>
                <a:lnTo>
                  <a:pt x="3747" y="7867"/>
                </a:lnTo>
                <a:lnTo>
                  <a:pt x="5919" y="7867"/>
                </a:lnTo>
                <a:cubicBezTo>
                  <a:pt x="6156" y="8315"/>
                  <a:pt x="6598" y="8723"/>
                  <a:pt x="7193" y="9032"/>
                </a:cubicBezTo>
                <a:cubicBezTo>
                  <a:pt x="7241" y="9055"/>
                  <a:pt x="7294" y="9067"/>
                  <a:pt x="7348" y="9067"/>
                </a:cubicBezTo>
                <a:cubicBezTo>
                  <a:pt x="7404" y="9067"/>
                  <a:pt x="7460" y="9054"/>
                  <a:pt x="7511" y="9027"/>
                </a:cubicBezTo>
                <a:cubicBezTo>
                  <a:pt x="8100" y="8723"/>
                  <a:pt x="8538" y="8315"/>
                  <a:pt x="8780" y="7867"/>
                </a:cubicBezTo>
                <a:lnTo>
                  <a:pt x="10952" y="7867"/>
                </a:lnTo>
                <a:lnTo>
                  <a:pt x="10952" y="8172"/>
                </a:lnTo>
                <a:cubicBezTo>
                  <a:pt x="10952" y="8457"/>
                  <a:pt x="11185" y="8690"/>
                  <a:pt x="11471" y="8690"/>
                </a:cubicBezTo>
                <a:lnTo>
                  <a:pt x="11826" y="8690"/>
                </a:lnTo>
                <a:cubicBezTo>
                  <a:pt x="12112" y="8690"/>
                  <a:pt x="12340" y="8457"/>
                  <a:pt x="12340" y="8172"/>
                </a:cubicBezTo>
                <a:lnTo>
                  <a:pt x="12340" y="7867"/>
                </a:lnTo>
                <a:cubicBezTo>
                  <a:pt x="13138" y="7858"/>
                  <a:pt x="13842" y="7454"/>
                  <a:pt x="14270" y="6845"/>
                </a:cubicBezTo>
                <a:lnTo>
                  <a:pt x="14270" y="8852"/>
                </a:lnTo>
                <a:cubicBezTo>
                  <a:pt x="14270" y="8970"/>
                  <a:pt x="14365" y="9070"/>
                  <a:pt x="14483" y="9070"/>
                </a:cubicBezTo>
                <a:cubicBezTo>
                  <a:pt x="14602" y="9070"/>
                  <a:pt x="14702" y="8970"/>
                  <a:pt x="14702" y="8852"/>
                </a:cubicBezTo>
                <a:lnTo>
                  <a:pt x="14702" y="3618"/>
                </a:lnTo>
                <a:cubicBezTo>
                  <a:pt x="14702" y="3300"/>
                  <a:pt x="14545" y="3015"/>
                  <a:pt x="14308" y="2839"/>
                </a:cubicBezTo>
                <a:cubicBezTo>
                  <a:pt x="14146" y="2715"/>
                  <a:pt x="13941" y="2644"/>
                  <a:pt x="13724" y="2644"/>
                </a:cubicBezTo>
                <a:lnTo>
                  <a:pt x="11864" y="2644"/>
                </a:lnTo>
                <a:lnTo>
                  <a:pt x="11864" y="1536"/>
                </a:lnTo>
                <a:cubicBezTo>
                  <a:pt x="11864" y="952"/>
                  <a:pt x="11390" y="477"/>
                  <a:pt x="10804" y="477"/>
                </a:cubicBezTo>
                <a:lnTo>
                  <a:pt x="10572" y="477"/>
                </a:lnTo>
                <a:cubicBezTo>
                  <a:pt x="10519" y="205"/>
                  <a:pt x="10282" y="1"/>
                  <a:pt x="9997" y="1"/>
                </a:cubicBezTo>
                <a:lnTo>
                  <a:pt x="7853" y="1"/>
                </a:lnTo>
                <a:cubicBezTo>
                  <a:pt x="7735" y="1"/>
                  <a:pt x="7639" y="97"/>
                  <a:pt x="7639" y="215"/>
                </a:cubicBezTo>
                <a:cubicBezTo>
                  <a:pt x="7639" y="334"/>
                  <a:pt x="7735" y="429"/>
                  <a:pt x="7853" y="429"/>
                </a:cubicBezTo>
                <a:lnTo>
                  <a:pt x="9997" y="429"/>
                </a:lnTo>
                <a:cubicBezTo>
                  <a:pt x="10082" y="429"/>
                  <a:pt x="10148" y="496"/>
                  <a:pt x="10148" y="581"/>
                </a:cubicBezTo>
                <a:lnTo>
                  <a:pt x="10148" y="804"/>
                </a:lnTo>
                <a:cubicBezTo>
                  <a:pt x="10148" y="889"/>
                  <a:pt x="10082" y="957"/>
                  <a:pt x="9997" y="957"/>
                </a:cubicBezTo>
                <a:lnTo>
                  <a:pt x="4701" y="957"/>
                </a:lnTo>
                <a:cubicBezTo>
                  <a:pt x="4620" y="957"/>
                  <a:pt x="4550" y="889"/>
                  <a:pt x="4550" y="804"/>
                </a:cubicBezTo>
                <a:lnTo>
                  <a:pt x="4550" y="581"/>
                </a:lnTo>
                <a:cubicBezTo>
                  <a:pt x="4550" y="496"/>
                  <a:pt x="4620" y="429"/>
                  <a:pt x="4701" y="429"/>
                </a:cubicBezTo>
                <a:lnTo>
                  <a:pt x="6845" y="429"/>
                </a:lnTo>
                <a:cubicBezTo>
                  <a:pt x="6965" y="429"/>
                  <a:pt x="7064" y="334"/>
                  <a:pt x="7064" y="215"/>
                </a:cubicBezTo>
                <a:cubicBezTo>
                  <a:pt x="7064" y="97"/>
                  <a:pt x="6965" y="1"/>
                  <a:pt x="6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6283" name="Google Shape;6283;p61"/>
          <p:cNvGrpSpPr/>
          <p:nvPr/>
        </p:nvGrpSpPr>
        <p:grpSpPr>
          <a:xfrm>
            <a:off x="4164288" y="1517025"/>
            <a:ext cx="227575" cy="366775"/>
            <a:chOff x="4164288" y="1517025"/>
            <a:chExt cx="227575" cy="366775"/>
          </a:xfrm>
        </p:grpSpPr>
        <p:sp>
          <p:nvSpPr>
            <p:cNvPr id="6284" name="Google Shape;6284;p61"/>
            <p:cNvSpPr/>
            <p:nvPr/>
          </p:nvSpPr>
          <p:spPr>
            <a:xfrm>
              <a:off x="4191613" y="1543550"/>
              <a:ext cx="179350" cy="173400"/>
            </a:xfrm>
            <a:custGeom>
              <a:avLst/>
              <a:gdLst/>
              <a:ahLst/>
              <a:cxnLst/>
              <a:rect l="l" t="t" r="r" b="b"/>
              <a:pathLst>
                <a:path w="7174" h="6936" extrusionOk="0">
                  <a:moveTo>
                    <a:pt x="3176" y="1038"/>
                  </a:moveTo>
                  <a:cubicBezTo>
                    <a:pt x="3209" y="1038"/>
                    <a:pt x="3227" y="1038"/>
                    <a:pt x="3242" y="1042"/>
                  </a:cubicBezTo>
                  <a:cubicBezTo>
                    <a:pt x="3247" y="1176"/>
                    <a:pt x="3023" y="1536"/>
                    <a:pt x="2985" y="1608"/>
                  </a:cubicBezTo>
                  <a:cubicBezTo>
                    <a:pt x="2957" y="1650"/>
                    <a:pt x="2828" y="1703"/>
                    <a:pt x="2753" y="1736"/>
                  </a:cubicBezTo>
                  <a:cubicBezTo>
                    <a:pt x="2415" y="1869"/>
                    <a:pt x="2325" y="1979"/>
                    <a:pt x="2420" y="2345"/>
                  </a:cubicBezTo>
                  <a:cubicBezTo>
                    <a:pt x="2429" y="2383"/>
                    <a:pt x="2444" y="2440"/>
                    <a:pt x="2448" y="2477"/>
                  </a:cubicBezTo>
                  <a:cubicBezTo>
                    <a:pt x="2296" y="2534"/>
                    <a:pt x="1954" y="2521"/>
                    <a:pt x="1669" y="2725"/>
                  </a:cubicBezTo>
                  <a:cubicBezTo>
                    <a:pt x="1607" y="2773"/>
                    <a:pt x="1540" y="2806"/>
                    <a:pt x="1478" y="2834"/>
                  </a:cubicBezTo>
                  <a:cubicBezTo>
                    <a:pt x="1322" y="2910"/>
                    <a:pt x="1031" y="3052"/>
                    <a:pt x="1202" y="3466"/>
                  </a:cubicBezTo>
                  <a:cubicBezTo>
                    <a:pt x="1222" y="3514"/>
                    <a:pt x="1241" y="3557"/>
                    <a:pt x="1265" y="3600"/>
                  </a:cubicBezTo>
                  <a:cubicBezTo>
                    <a:pt x="1193" y="3561"/>
                    <a:pt x="1117" y="3537"/>
                    <a:pt x="1031" y="3523"/>
                  </a:cubicBezTo>
                  <a:cubicBezTo>
                    <a:pt x="974" y="3423"/>
                    <a:pt x="917" y="3177"/>
                    <a:pt x="684" y="3006"/>
                  </a:cubicBezTo>
                  <a:cubicBezTo>
                    <a:pt x="443" y="2820"/>
                    <a:pt x="770" y="2440"/>
                    <a:pt x="770" y="2074"/>
                  </a:cubicBezTo>
                  <a:cubicBezTo>
                    <a:pt x="927" y="1775"/>
                    <a:pt x="1127" y="1503"/>
                    <a:pt x="1369" y="1275"/>
                  </a:cubicBezTo>
                  <a:cubicBezTo>
                    <a:pt x="1539" y="1359"/>
                    <a:pt x="1761" y="1457"/>
                    <a:pt x="2027" y="1457"/>
                  </a:cubicBezTo>
                  <a:cubicBezTo>
                    <a:pt x="2045" y="1457"/>
                    <a:pt x="2063" y="1456"/>
                    <a:pt x="2082" y="1455"/>
                  </a:cubicBezTo>
                  <a:cubicBezTo>
                    <a:pt x="2615" y="1427"/>
                    <a:pt x="2672" y="1047"/>
                    <a:pt x="3176" y="1038"/>
                  </a:cubicBezTo>
                  <a:close/>
                  <a:moveTo>
                    <a:pt x="5594" y="1308"/>
                  </a:moveTo>
                  <a:cubicBezTo>
                    <a:pt x="6156" y="1860"/>
                    <a:pt x="6484" y="2611"/>
                    <a:pt x="6498" y="3409"/>
                  </a:cubicBezTo>
                  <a:cubicBezTo>
                    <a:pt x="6324" y="3284"/>
                    <a:pt x="6157" y="3227"/>
                    <a:pt x="6003" y="3227"/>
                  </a:cubicBezTo>
                  <a:cubicBezTo>
                    <a:pt x="5823" y="3227"/>
                    <a:pt x="5661" y="3304"/>
                    <a:pt x="5528" y="3442"/>
                  </a:cubicBezTo>
                  <a:cubicBezTo>
                    <a:pt x="5162" y="3833"/>
                    <a:pt x="5500" y="4341"/>
                    <a:pt x="5333" y="4535"/>
                  </a:cubicBezTo>
                  <a:cubicBezTo>
                    <a:pt x="5148" y="4754"/>
                    <a:pt x="5067" y="5158"/>
                    <a:pt x="4958" y="5349"/>
                  </a:cubicBezTo>
                  <a:cubicBezTo>
                    <a:pt x="4796" y="5197"/>
                    <a:pt x="4791" y="5006"/>
                    <a:pt x="4791" y="4774"/>
                  </a:cubicBezTo>
                  <a:cubicBezTo>
                    <a:pt x="4787" y="4450"/>
                    <a:pt x="4777" y="4008"/>
                    <a:pt x="4168" y="3861"/>
                  </a:cubicBezTo>
                  <a:cubicBezTo>
                    <a:pt x="3907" y="3799"/>
                    <a:pt x="3741" y="3666"/>
                    <a:pt x="3694" y="3486"/>
                  </a:cubicBezTo>
                  <a:cubicBezTo>
                    <a:pt x="3655" y="3337"/>
                    <a:pt x="3703" y="3172"/>
                    <a:pt x="3808" y="3076"/>
                  </a:cubicBezTo>
                  <a:cubicBezTo>
                    <a:pt x="4189" y="2732"/>
                    <a:pt x="3996" y="1636"/>
                    <a:pt x="4507" y="1636"/>
                  </a:cubicBezTo>
                  <a:cubicBezTo>
                    <a:pt x="4512" y="1636"/>
                    <a:pt x="4516" y="1636"/>
                    <a:pt x="4521" y="1637"/>
                  </a:cubicBezTo>
                  <a:cubicBezTo>
                    <a:pt x="4535" y="1637"/>
                    <a:pt x="4550" y="1637"/>
                    <a:pt x="4564" y="1637"/>
                  </a:cubicBezTo>
                  <a:cubicBezTo>
                    <a:pt x="4932" y="1637"/>
                    <a:pt x="5270" y="1473"/>
                    <a:pt x="5594" y="1308"/>
                  </a:cubicBezTo>
                  <a:close/>
                  <a:moveTo>
                    <a:pt x="1540" y="3846"/>
                  </a:moveTo>
                  <a:lnTo>
                    <a:pt x="1540" y="3846"/>
                  </a:lnTo>
                  <a:cubicBezTo>
                    <a:pt x="1614" y="3872"/>
                    <a:pt x="1698" y="3880"/>
                    <a:pt x="1796" y="3880"/>
                  </a:cubicBezTo>
                  <a:cubicBezTo>
                    <a:pt x="1900" y="3880"/>
                    <a:pt x="2020" y="3871"/>
                    <a:pt x="2163" y="3861"/>
                  </a:cubicBezTo>
                  <a:cubicBezTo>
                    <a:pt x="2175" y="3860"/>
                    <a:pt x="2187" y="3860"/>
                    <a:pt x="2199" y="3860"/>
                  </a:cubicBezTo>
                  <a:cubicBezTo>
                    <a:pt x="2519" y="3860"/>
                    <a:pt x="2512" y="4116"/>
                    <a:pt x="2696" y="4474"/>
                  </a:cubicBezTo>
                  <a:cubicBezTo>
                    <a:pt x="2700" y="4484"/>
                    <a:pt x="2700" y="4550"/>
                    <a:pt x="2595" y="4697"/>
                  </a:cubicBezTo>
                  <a:cubicBezTo>
                    <a:pt x="2367" y="5030"/>
                    <a:pt x="2044" y="5244"/>
                    <a:pt x="1978" y="5434"/>
                  </a:cubicBezTo>
                  <a:lnTo>
                    <a:pt x="1978" y="5339"/>
                  </a:lnTo>
                  <a:cubicBezTo>
                    <a:pt x="1996" y="4774"/>
                    <a:pt x="1630" y="4684"/>
                    <a:pt x="1583" y="4616"/>
                  </a:cubicBezTo>
                  <a:cubicBezTo>
                    <a:pt x="1583" y="4612"/>
                    <a:pt x="1573" y="4583"/>
                    <a:pt x="1597" y="4498"/>
                  </a:cubicBezTo>
                  <a:cubicBezTo>
                    <a:pt x="1669" y="4241"/>
                    <a:pt x="1650" y="4022"/>
                    <a:pt x="1540" y="3846"/>
                  </a:cubicBezTo>
                  <a:close/>
                  <a:moveTo>
                    <a:pt x="432" y="3352"/>
                  </a:moveTo>
                  <a:cubicBezTo>
                    <a:pt x="632" y="3514"/>
                    <a:pt x="603" y="3914"/>
                    <a:pt x="961" y="3951"/>
                  </a:cubicBezTo>
                  <a:cubicBezTo>
                    <a:pt x="1198" y="3975"/>
                    <a:pt x="1246" y="4151"/>
                    <a:pt x="1184" y="4384"/>
                  </a:cubicBezTo>
                  <a:cubicBezTo>
                    <a:pt x="1079" y="4763"/>
                    <a:pt x="1246" y="4912"/>
                    <a:pt x="1408" y="5020"/>
                  </a:cubicBezTo>
                  <a:cubicBezTo>
                    <a:pt x="1502" y="5083"/>
                    <a:pt x="1555" y="5120"/>
                    <a:pt x="1550" y="5325"/>
                  </a:cubicBezTo>
                  <a:cubicBezTo>
                    <a:pt x="1540" y="5577"/>
                    <a:pt x="1593" y="5772"/>
                    <a:pt x="1664" y="5910"/>
                  </a:cubicBezTo>
                  <a:cubicBezTo>
                    <a:pt x="870" y="5325"/>
                    <a:pt x="395" y="4388"/>
                    <a:pt x="432" y="3352"/>
                  </a:cubicBezTo>
                  <a:close/>
                  <a:moveTo>
                    <a:pt x="3465" y="433"/>
                  </a:moveTo>
                  <a:cubicBezTo>
                    <a:pt x="4085" y="433"/>
                    <a:pt x="4705" y="623"/>
                    <a:pt x="5234" y="1005"/>
                  </a:cubicBezTo>
                  <a:cubicBezTo>
                    <a:pt x="5001" y="1120"/>
                    <a:pt x="4774" y="1209"/>
                    <a:pt x="4551" y="1209"/>
                  </a:cubicBezTo>
                  <a:cubicBezTo>
                    <a:pt x="4546" y="1209"/>
                    <a:pt x="4540" y="1209"/>
                    <a:pt x="4535" y="1209"/>
                  </a:cubicBezTo>
                  <a:cubicBezTo>
                    <a:pt x="4521" y="1208"/>
                    <a:pt x="4509" y="1208"/>
                    <a:pt x="4496" y="1208"/>
                  </a:cubicBezTo>
                  <a:cubicBezTo>
                    <a:pt x="3579" y="1208"/>
                    <a:pt x="3724" y="2576"/>
                    <a:pt x="3518" y="2758"/>
                  </a:cubicBezTo>
                  <a:cubicBezTo>
                    <a:pt x="3299" y="2958"/>
                    <a:pt x="3199" y="3295"/>
                    <a:pt x="3275" y="3590"/>
                  </a:cubicBezTo>
                  <a:cubicBezTo>
                    <a:pt x="3328" y="3789"/>
                    <a:pt x="3499" y="4146"/>
                    <a:pt x="4069" y="4284"/>
                  </a:cubicBezTo>
                  <a:cubicBezTo>
                    <a:pt x="4339" y="4346"/>
                    <a:pt x="4354" y="4445"/>
                    <a:pt x="4359" y="4778"/>
                  </a:cubicBezTo>
                  <a:cubicBezTo>
                    <a:pt x="4363" y="5026"/>
                    <a:pt x="4368" y="5334"/>
                    <a:pt x="4602" y="5596"/>
                  </a:cubicBezTo>
                  <a:cubicBezTo>
                    <a:pt x="4703" y="5713"/>
                    <a:pt x="4829" y="5805"/>
                    <a:pt x="4976" y="5805"/>
                  </a:cubicBezTo>
                  <a:cubicBezTo>
                    <a:pt x="4995" y="5805"/>
                    <a:pt x="5014" y="5804"/>
                    <a:pt x="5034" y="5800"/>
                  </a:cubicBezTo>
                  <a:cubicBezTo>
                    <a:pt x="5429" y="5724"/>
                    <a:pt x="5471" y="5035"/>
                    <a:pt x="5657" y="4816"/>
                  </a:cubicBezTo>
                  <a:cubicBezTo>
                    <a:pt x="5989" y="4431"/>
                    <a:pt x="5657" y="3936"/>
                    <a:pt x="5842" y="3742"/>
                  </a:cubicBezTo>
                  <a:cubicBezTo>
                    <a:pt x="5914" y="3666"/>
                    <a:pt x="5965" y="3657"/>
                    <a:pt x="6004" y="3657"/>
                  </a:cubicBezTo>
                  <a:cubicBezTo>
                    <a:pt x="6006" y="3657"/>
                    <a:pt x="6008" y="3657"/>
                    <a:pt x="6010" y="3657"/>
                  </a:cubicBezTo>
                  <a:cubicBezTo>
                    <a:pt x="6157" y="3657"/>
                    <a:pt x="6361" y="3848"/>
                    <a:pt x="6460" y="3956"/>
                  </a:cubicBezTo>
                  <a:cubicBezTo>
                    <a:pt x="6236" y="5344"/>
                    <a:pt x="5072" y="6423"/>
                    <a:pt x="3626" y="6503"/>
                  </a:cubicBezTo>
                  <a:cubicBezTo>
                    <a:pt x="3577" y="6505"/>
                    <a:pt x="3528" y="6507"/>
                    <a:pt x="3478" y="6507"/>
                  </a:cubicBezTo>
                  <a:cubicBezTo>
                    <a:pt x="3116" y="6507"/>
                    <a:pt x="2760" y="6444"/>
                    <a:pt x="2424" y="6318"/>
                  </a:cubicBezTo>
                  <a:cubicBezTo>
                    <a:pt x="2457" y="6299"/>
                    <a:pt x="2486" y="6275"/>
                    <a:pt x="2510" y="6242"/>
                  </a:cubicBezTo>
                  <a:cubicBezTo>
                    <a:pt x="2591" y="6119"/>
                    <a:pt x="2534" y="5985"/>
                    <a:pt x="2472" y="5843"/>
                  </a:cubicBezTo>
                  <a:cubicBezTo>
                    <a:pt x="2448" y="5776"/>
                    <a:pt x="2382" y="5629"/>
                    <a:pt x="2386" y="5577"/>
                  </a:cubicBezTo>
                  <a:cubicBezTo>
                    <a:pt x="2605" y="5316"/>
                    <a:pt x="3323" y="4754"/>
                    <a:pt x="3075" y="4274"/>
                  </a:cubicBezTo>
                  <a:cubicBezTo>
                    <a:pt x="2885" y="3903"/>
                    <a:pt x="2833" y="3435"/>
                    <a:pt x="2163" y="3435"/>
                  </a:cubicBezTo>
                  <a:cubicBezTo>
                    <a:pt x="2131" y="3435"/>
                    <a:pt x="2098" y="3436"/>
                    <a:pt x="2064" y="3438"/>
                  </a:cubicBezTo>
                  <a:cubicBezTo>
                    <a:pt x="1955" y="3443"/>
                    <a:pt x="1862" y="3449"/>
                    <a:pt x="1792" y="3449"/>
                  </a:cubicBezTo>
                  <a:cubicBezTo>
                    <a:pt x="1742" y="3449"/>
                    <a:pt x="1705" y="3446"/>
                    <a:pt x="1683" y="3438"/>
                  </a:cubicBezTo>
                  <a:cubicBezTo>
                    <a:pt x="1650" y="3429"/>
                    <a:pt x="1597" y="3295"/>
                    <a:pt x="1588" y="3262"/>
                  </a:cubicBezTo>
                  <a:cubicBezTo>
                    <a:pt x="1659" y="3219"/>
                    <a:pt x="1788" y="3172"/>
                    <a:pt x="1921" y="3076"/>
                  </a:cubicBezTo>
                  <a:cubicBezTo>
                    <a:pt x="2268" y="2830"/>
                    <a:pt x="3047" y="3087"/>
                    <a:pt x="2838" y="2240"/>
                  </a:cubicBezTo>
                  <a:cubicBezTo>
                    <a:pt x="2834" y="2221"/>
                    <a:pt x="2823" y="2192"/>
                    <a:pt x="2819" y="2174"/>
                  </a:cubicBezTo>
                  <a:cubicBezTo>
                    <a:pt x="2976" y="2102"/>
                    <a:pt x="3237" y="2036"/>
                    <a:pt x="3361" y="1817"/>
                  </a:cubicBezTo>
                  <a:cubicBezTo>
                    <a:pt x="3475" y="1613"/>
                    <a:pt x="3803" y="1132"/>
                    <a:pt x="3617" y="814"/>
                  </a:cubicBezTo>
                  <a:cubicBezTo>
                    <a:pt x="3523" y="657"/>
                    <a:pt x="3352" y="605"/>
                    <a:pt x="3166" y="605"/>
                  </a:cubicBezTo>
                  <a:cubicBezTo>
                    <a:pt x="2505" y="617"/>
                    <a:pt x="2411" y="1027"/>
                    <a:pt x="2020" y="1027"/>
                  </a:cubicBezTo>
                  <a:cubicBezTo>
                    <a:pt x="1941" y="1027"/>
                    <a:pt x="1850" y="1010"/>
                    <a:pt x="1740" y="970"/>
                  </a:cubicBezTo>
                  <a:cubicBezTo>
                    <a:pt x="2260" y="612"/>
                    <a:pt x="2862" y="433"/>
                    <a:pt x="3465" y="433"/>
                  </a:cubicBezTo>
                  <a:close/>
                  <a:moveTo>
                    <a:pt x="3466" y="1"/>
                  </a:moveTo>
                  <a:cubicBezTo>
                    <a:pt x="2605" y="1"/>
                    <a:pt x="1816" y="315"/>
                    <a:pt x="1208" y="838"/>
                  </a:cubicBezTo>
                  <a:cubicBezTo>
                    <a:pt x="1202" y="843"/>
                    <a:pt x="1198" y="847"/>
                    <a:pt x="1193" y="852"/>
                  </a:cubicBezTo>
                  <a:cubicBezTo>
                    <a:pt x="410" y="1532"/>
                    <a:pt x="0" y="2497"/>
                    <a:pt x="0" y="3466"/>
                  </a:cubicBezTo>
                  <a:cubicBezTo>
                    <a:pt x="0" y="4427"/>
                    <a:pt x="386" y="5320"/>
                    <a:pt x="1084" y="5981"/>
                  </a:cubicBezTo>
                  <a:cubicBezTo>
                    <a:pt x="1776" y="6637"/>
                    <a:pt x="2619" y="6935"/>
                    <a:pt x="3448" y="6935"/>
                  </a:cubicBezTo>
                  <a:cubicBezTo>
                    <a:pt x="5084" y="6935"/>
                    <a:pt x="6662" y="5773"/>
                    <a:pt x="6902" y="3918"/>
                  </a:cubicBezTo>
                  <a:cubicBezTo>
                    <a:pt x="7173" y="1812"/>
                    <a:pt x="5528" y="1"/>
                    <a:pt x="3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85" name="Google Shape;6285;p61"/>
            <p:cNvSpPr/>
            <p:nvPr/>
          </p:nvSpPr>
          <p:spPr>
            <a:xfrm>
              <a:off x="4284888" y="1517025"/>
              <a:ext cx="106975" cy="106300"/>
            </a:xfrm>
            <a:custGeom>
              <a:avLst/>
              <a:gdLst/>
              <a:ahLst/>
              <a:cxnLst/>
              <a:rect l="l" t="t" r="r" b="b"/>
              <a:pathLst>
                <a:path w="4279" h="4252" extrusionOk="0">
                  <a:moveTo>
                    <a:pt x="228" y="1"/>
                  </a:moveTo>
                  <a:cubicBezTo>
                    <a:pt x="120" y="1"/>
                    <a:pt x="28" y="82"/>
                    <a:pt x="15" y="193"/>
                  </a:cubicBezTo>
                  <a:cubicBezTo>
                    <a:pt x="0" y="311"/>
                    <a:pt x="86" y="416"/>
                    <a:pt x="205" y="430"/>
                  </a:cubicBezTo>
                  <a:cubicBezTo>
                    <a:pt x="2091" y="644"/>
                    <a:pt x="3622" y="2169"/>
                    <a:pt x="3837" y="4062"/>
                  </a:cubicBezTo>
                  <a:cubicBezTo>
                    <a:pt x="3850" y="4170"/>
                    <a:pt x="3941" y="4251"/>
                    <a:pt x="4050" y="4251"/>
                  </a:cubicBezTo>
                  <a:lnTo>
                    <a:pt x="4074" y="4251"/>
                  </a:lnTo>
                  <a:cubicBezTo>
                    <a:pt x="4193" y="4238"/>
                    <a:pt x="4278" y="4128"/>
                    <a:pt x="4265" y="4014"/>
                  </a:cubicBezTo>
                  <a:cubicBezTo>
                    <a:pt x="4026" y="1908"/>
                    <a:pt x="2354" y="240"/>
                    <a:pt x="253" y="2"/>
                  </a:cubicBezTo>
                  <a:cubicBezTo>
                    <a:pt x="244" y="1"/>
                    <a:pt x="236"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86" name="Google Shape;6286;p61"/>
            <p:cNvSpPr/>
            <p:nvPr/>
          </p:nvSpPr>
          <p:spPr>
            <a:xfrm>
              <a:off x="4164288" y="1517025"/>
              <a:ext cx="227575" cy="366775"/>
            </a:xfrm>
            <a:custGeom>
              <a:avLst/>
              <a:gdLst/>
              <a:ahLst/>
              <a:cxnLst/>
              <a:rect l="l" t="t" r="r" b="b"/>
              <a:pathLst>
                <a:path w="9103" h="14671" extrusionOk="0">
                  <a:moveTo>
                    <a:pt x="4046" y="1"/>
                  </a:moveTo>
                  <a:cubicBezTo>
                    <a:pt x="4038" y="1"/>
                    <a:pt x="4030" y="1"/>
                    <a:pt x="4021" y="2"/>
                  </a:cubicBezTo>
                  <a:cubicBezTo>
                    <a:pt x="1731" y="274"/>
                    <a:pt x="0" y="2222"/>
                    <a:pt x="0" y="4532"/>
                  </a:cubicBezTo>
                  <a:cubicBezTo>
                    <a:pt x="0" y="6761"/>
                    <a:pt x="1617" y="8663"/>
                    <a:pt x="3793" y="9029"/>
                  </a:cubicBezTo>
                  <a:lnTo>
                    <a:pt x="3793" y="12052"/>
                  </a:lnTo>
                  <a:lnTo>
                    <a:pt x="3023" y="12052"/>
                  </a:lnTo>
                  <a:cubicBezTo>
                    <a:pt x="2848" y="12052"/>
                    <a:pt x="2705" y="12194"/>
                    <a:pt x="2705" y="12365"/>
                  </a:cubicBezTo>
                  <a:lnTo>
                    <a:pt x="2705" y="13263"/>
                  </a:lnTo>
                  <a:cubicBezTo>
                    <a:pt x="2705" y="13434"/>
                    <a:pt x="2848" y="13577"/>
                    <a:pt x="3023" y="13577"/>
                  </a:cubicBezTo>
                  <a:lnTo>
                    <a:pt x="3793" y="13577"/>
                  </a:lnTo>
                  <a:lnTo>
                    <a:pt x="3793" y="14357"/>
                  </a:lnTo>
                  <a:cubicBezTo>
                    <a:pt x="3793" y="14533"/>
                    <a:pt x="3936" y="14671"/>
                    <a:pt x="4111" y="14671"/>
                  </a:cubicBezTo>
                  <a:lnTo>
                    <a:pt x="5005" y="14671"/>
                  </a:lnTo>
                  <a:cubicBezTo>
                    <a:pt x="5181" y="14671"/>
                    <a:pt x="5324" y="14533"/>
                    <a:pt x="5324" y="14357"/>
                  </a:cubicBezTo>
                  <a:lnTo>
                    <a:pt x="5324" y="13577"/>
                  </a:lnTo>
                  <a:lnTo>
                    <a:pt x="6094" y="13577"/>
                  </a:lnTo>
                  <a:cubicBezTo>
                    <a:pt x="6270" y="13577"/>
                    <a:pt x="6412" y="13434"/>
                    <a:pt x="6412" y="13263"/>
                  </a:cubicBezTo>
                  <a:lnTo>
                    <a:pt x="6412" y="12365"/>
                  </a:lnTo>
                  <a:cubicBezTo>
                    <a:pt x="6412" y="12194"/>
                    <a:pt x="6270" y="12052"/>
                    <a:pt x="6094" y="12052"/>
                  </a:cubicBezTo>
                  <a:lnTo>
                    <a:pt x="5324" y="12052"/>
                  </a:lnTo>
                  <a:lnTo>
                    <a:pt x="5324" y="9029"/>
                  </a:lnTo>
                  <a:cubicBezTo>
                    <a:pt x="7325" y="8691"/>
                    <a:pt x="8855" y="7056"/>
                    <a:pt x="9089" y="5065"/>
                  </a:cubicBezTo>
                  <a:cubicBezTo>
                    <a:pt x="9102" y="4946"/>
                    <a:pt x="9017" y="4841"/>
                    <a:pt x="8898" y="4826"/>
                  </a:cubicBezTo>
                  <a:cubicBezTo>
                    <a:pt x="8890" y="4825"/>
                    <a:pt x="8881" y="4825"/>
                    <a:pt x="8873" y="4825"/>
                  </a:cubicBezTo>
                  <a:cubicBezTo>
                    <a:pt x="8765" y="4825"/>
                    <a:pt x="8673" y="4907"/>
                    <a:pt x="8661" y="5017"/>
                  </a:cubicBezTo>
                  <a:cubicBezTo>
                    <a:pt x="8442" y="6904"/>
                    <a:pt x="6968" y="8391"/>
                    <a:pt x="5081" y="8629"/>
                  </a:cubicBezTo>
                  <a:cubicBezTo>
                    <a:pt x="4972" y="8643"/>
                    <a:pt x="4891" y="8733"/>
                    <a:pt x="4891" y="8843"/>
                  </a:cubicBezTo>
                  <a:lnTo>
                    <a:pt x="4891" y="12166"/>
                  </a:lnTo>
                  <a:cubicBezTo>
                    <a:pt x="4891" y="12341"/>
                    <a:pt x="5033" y="12484"/>
                    <a:pt x="5204" y="12484"/>
                  </a:cubicBezTo>
                  <a:lnTo>
                    <a:pt x="5980" y="12484"/>
                  </a:lnTo>
                  <a:lnTo>
                    <a:pt x="5980" y="13145"/>
                  </a:lnTo>
                  <a:lnTo>
                    <a:pt x="5204" y="13145"/>
                  </a:lnTo>
                  <a:cubicBezTo>
                    <a:pt x="5033" y="13145"/>
                    <a:pt x="4891" y="13287"/>
                    <a:pt x="4891" y="13463"/>
                  </a:cubicBezTo>
                  <a:lnTo>
                    <a:pt x="4891" y="14243"/>
                  </a:lnTo>
                  <a:lnTo>
                    <a:pt x="4226" y="14243"/>
                  </a:lnTo>
                  <a:lnTo>
                    <a:pt x="4226" y="13463"/>
                  </a:lnTo>
                  <a:cubicBezTo>
                    <a:pt x="4226" y="13287"/>
                    <a:pt x="4083" y="13145"/>
                    <a:pt x="3912" y="13145"/>
                  </a:cubicBezTo>
                  <a:lnTo>
                    <a:pt x="3137" y="13145"/>
                  </a:lnTo>
                  <a:lnTo>
                    <a:pt x="3137" y="12484"/>
                  </a:lnTo>
                  <a:lnTo>
                    <a:pt x="3912" y="12484"/>
                  </a:lnTo>
                  <a:cubicBezTo>
                    <a:pt x="4083" y="12484"/>
                    <a:pt x="4226" y="12341"/>
                    <a:pt x="4226" y="12166"/>
                  </a:cubicBezTo>
                  <a:lnTo>
                    <a:pt x="4226" y="8843"/>
                  </a:lnTo>
                  <a:cubicBezTo>
                    <a:pt x="4226" y="8733"/>
                    <a:pt x="4145" y="8643"/>
                    <a:pt x="4035" y="8629"/>
                  </a:cubicBezTo>
                  <a:cubicBezTo>
                    <a:pt x="1982" y="8373"/>
                    <a:pt x="428" y="6609"/>
                    <a:pt x="428" y="4532"/>
                  </a:cubicBezTo>
                  <a:cubicBezTo>
                    <a:pt x="428" y="2436"/>
                    <a:pt x="1997" y="677"/>
                    <a:pt x="4074" y="430"/>
                  </a:cubicBezTo>
                  <a:cubicBezTo>
                    <a:pt x="4192" y="416"/>
                    <a:pt x="4273" y="311"/>
                    <a:pt x="4259" y="193"/>
                  </a:cubicBezTo>
                  <a:cubicBezTo>
                    <a:pt x="4250" y="82"/>
                    <a:pt x="4155" y="1"/>
                    <a:pt x="40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87" name="Google Shape;6287;p61"/>
          <p:cNvGrpSpPr/>
          <p:nvPr/>
        </p:nvGrpSpPr>
        <p:grpSpPr>
          <a:xfrm>
            <a:off x="3515263" y="1517075"/>
            <a:ext cx="227200" cy="366725"/>
            <a:chOff x="3515263" y="1517075"/>
            <a:chExt cx="227200" cy="366725"/>
          </a:xfrm>
        </p:grpSpPr>
        <p:sp>
          <p:nvSpPr>
            <p:cNvPr id="6288" name="Google Shape;6288;p61"/>
            <p:cNvSpPr/>
            <p:nvPr/>
          </p:nvSpPr>
          <p:spPr>
            <a:xfrm>
              <a:off x="3586663" y="1601200"/>
              <a:ext cx="31025" cy="31050"/>
            </a:xfrm>
            <a:custGeom>
              <a:avLst/>
              <a:gdLst/>
              <a:ahLst/>
              <a:cxnLst/>
              <a:rect l="l" t="t" r="r" b="b"/>
              <a:pathLst>
                <a:path w="1241" h="1242" extrusionOk="0">
                  <a:moveTo>
                    <a:pt x="618" y="433"/>
                  </a:moveTo>
                  <a:cubicBezTo>
                    <a:pt x="723" y="433"/>
                    <a:pt x="808" y="518"/>
                    <a:pt x="808" y="623"/>
                  </a:cubicBezTo>
                  <a:cubicBezTo>
                    <a:pt x="808" y="728"/>
                    <a:pt x="723" y="809"/>
                    <a:pt x="618" y="809"/>
                  </a:cubicBezTo>
                  <a:cubicBezTo>
                    <a:pt x="514" y="809"/>
                    <a:pt x="433" y="728"/>
                    <a:pt x="433" y="623"/>
                  </a:cubicBezTo>
                  <a:cubicBezTo>
                    <a:pt x="433" y="518"/>
                    <a:pt x="514" y="433"/>
                    <a:pt x="618" y="433"/>
                  </a:cubicBezTo>
                  <a:close/>
                  <a:moveTo>
                    <a:pt x="618" y="0"/>
                  </a:moveTo>
                  <a:cubicBezTo>
                    <a:pt x="275" y="0"/>
                    <a:pt x="1" y="281"/>
                    <a:pt x="1" y="623"/>
                  </a:cubicBezTo>
                  <a:cubicBezTo>
                    <a:pt x="1" y="961"/>
                    <a:pt x="275" y="1241"/>
                    <a:pt x="618" y="1241"/>
                  </a:cubicBezTo>
                  <a:cubicBezTo>
                    <a:pt x="960" y="1241"/>
                    <a:pt x="1241" y="961"/>
                    <a:pt x="1241" y="623"/>
                  </a:cubicBezTo>
                  <a:cubicBezTo>
                    <a:pt x="1241" y="281"/>
                    <a:pt x="960" y="0"/>
                    <a:pt x="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89" name="Google Shape;6289;p61"/>
            <p:cNvSpPr/>
            <p:nvPr/>
          </p:nvSpPr>
          <p:spPr>
            <a:xfrm>
              <a:off x="3640488" y="1601200"/>
              <a:ext cx="30925" cy="31050"/>
            </a:xfrm>
            <a:custGeom>
              <a:avLst/>
              <a:gdLst/>
              <a:ahLst/>
              <a:cxnLst/>
              <a:rect l="l" t="t" r="r" b="b"/>
              <a:pathLst>
                <a:path w="1237" h="1242" extrusionOk="0">
                  <a:moveTo>
                    <a:pt x="618" y="433"/>
                  </a:moveTo>
                  <a:cubicBezTo>
                    <a:pt x="723" y="433"/>
                    <a:pt x="809" y="518"/>
                    <a:pt x="809" y="623"/>
                  </a:cubicBezTo>
                  <a:cubicBezTo>
                    <a:pt x="809" y="728"/>
                    <a:pt x="723" y="809"/>
                    <a:pt x="618" y="809"/>
                  </a:cubicBezTo>
                  <a:cubicBezTo>
                    <a:pt x="513" y="809"/>
                    <a:pt x="428" y="728"/>
                    <a:pt x="428" y="623"/>
                  </a:cubicBezTo>
                  <a:cubicBezTo>
                    <a:pt x="428" y="518"/>
                    <a:pt x="513" y="433"/>
                    <a:pt x="618" y="433"/>
                  </a:cubicBezTo>
                  <a:close/>
                  <a:moveTo>
                    <a:pt x="618" y="0"/>
                  </a:moveTo>
                  <a:cubicBezTo>
                    <a:pt x="276" y="0"/>
                    <a:pt x="0" y="281"/>
                    <a:pt x="0" y="623"/>
                  </a:cubicBezTo>
                  <a:cubicBezTo>
                    <a:pt x="0" y="961"/>
                    <a:pt x="276" y="1241"/>
                    <a:pt x="618" y="1241"/>
                  </a:cubicBezTo>
                  <a:cubicBezTo>
                    <a:pt x="961" y="1241"/>
                    <a:pt x="1237" y="961"/>
                    <a:pt x="1237" y="623"/>
                  </a:cubicBezTo>
                  <a:cubicBezTo>
                    <a:pt x="1237" y="281"/>
                    <a:pt x="961" y="0"/>
                    <a:pt x="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90" name="Google Shape;6290;p61"/>
            <p:cNvSpPr/>
            <p:nvPr/>
          </p:nvSpPr>
          <p:spPr>
            <a:xfrm>
              <a:off x="3598413" y="1648250"/>
              <a:ext cx="61350" cy="36050"/>
            </a:xfrm>
            <a:custGeom>
              <a:avLst/>
              <a:gdLst/>
              <a:ahLst/>
              <a:cxnLst/>
              <a:rect l="l" t="t" r="r" b="b"/>
              <a:pathLst>
                <a:path w="2454" h="1442" extrusionOk="0">
                  <a:moveTo>
                    <a:pt x="215" y="0"/>
                  </a:moveTo>
                  <a:cubicBezTo>
                    <a:pt x="96" y="0"/>
                    <a:pt x="1" y="96"/>
                    <a:pt x="1" y="215"/>
                  </a:cubicBezTo>
                  <a:cubicBezTo>
                    <a:pt x="1" y="895"/>
                    <a:pt x="547" y="1441"/>
                    <a:pt x="1227" y="1441"/>
                  </a:cubicBezTo>
                  <a:cubicBezTo>
                    <a:pt x="1902" y="1441"/>
                    <a:pt x="2453" y="895"/>
                    <a:pt x="2453" y="215"/>
                  </a:cubicBezTo>
                  <a:cubicBezTo>
                    <a:pt x="2453" y="96"/>
                    <a:pt x="2354" y="0"/>
                    <a:pt x="2235" y="0"/>
                  </a:cubicBezTo>
                  <a:cubicBezTo>
                    <a:pt x="2115" y="0"/>
                    <a:pt x="2021" y="96"/>
                    <a:pt x="2021" y="215"/>
                  </a:cubicBezTo>
                  <a:cubicBezTo>
                    <a:pt x="2021" y="656"/>
                    <a:pt x="1665" y="1013"/>
                    <a:pt x="1227" y="1013"/>
                  </a:cubicBezTo>
                  <a:cubicBezTo>
                    <a:pt x="785" y="1013"/>
                    <a:pt x="428" y="656"/>
                    <a:pt x="428" y="215"/>
                  </a:cubicBezTo>
                  <a:cubicBezTo>
                    <a:pt x="428" y="96"/>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91" name="Google Shape;6291;p61"/>
            <p:cNvSpPr/>
            <p:nvPr/>
          </p:nvSpPr>
          <p:spPr>
            <a:xfrm>
              <a:off x="3638588" y="1582750"/>
              <a:ext cx="34975" cy="15700"/>
            </a:xfrm>
            <a:custGeom>
              <a:avLst/>
              <a:gdLst/>
              <a:ahLst/>
              <a:cxnLst/>
              <a:rect l="l" t="t" r="r" b="b"/>
              <a:pathLst>
                <a:path w="1399" h="628" extrusionOk="0">
                  <a:moveTo>
                    <a:pt x="747" y="1"/>
                  </a:moveTo>
                  <a:cubicBezTo>
                    <a:pt x="513" y="1"/>
                    <a:pt x="278" y="85"/>
                    <a:pt x="91" y="253"/>
                  </a:cubicBezTo>
                  <a:cubicBezTo>
                    <a:pt x="5" y="334"/>
                    <a:pt x="1" y="468"/>
                    <a:pt x="76" y="558"/>
                  </a:cubicBezTo>
                  <a:cubicBezTo>
                    <a:pt x="119" y="604"/>
                    <a:pt x="179" y="628"/>
                    <a:pt x="238" y="628"/>
                  </a:cubicBezTo>
                  <a:cubicBezTo>
                    <a:pt x="290" y="628"/>
                    <a:pt x="341" y="609"/>
                    <a:pt x="381" y="572"/>
                  </a:cubicBezTo>
                  <a:cubicBezTo>
                    <a:pt x="485" y="478"/>
                    <a:pt x="616" y="431"/>
                    <a:pt x="747" y="431"/>
                  </a:cubicBezTo>
                  <a:cubicBezTo>
                    <a:pt x="847" y="431"/>
                    <a:pt x="948" y="459"/>
                    <a:pt x="1037" y="515"/>
                  </a:cubicBezTo>
                  <a:cubicBezTo>
                    <a:pt x="1072" y="537"/>
                    <a:pt x="1111" y="548"/>
                    <a:pt x="1150" y="548"/>
                  </a:cubicBezTo>
                  <a:cubicBezTo>
                    <a:pt x="1222" y="548"/>
                    <a:pt x="1293" y="512"/>
                    <a:pt x="1336" y="444"/>
                  </a:cubicBezTo>
                  <a:cubicBezTo>
                    <a:pt x="1398" y="344"/>
                    <a:pt x="1370" y="211"/>
                    <a:pt x="1265" y="150"/>
                  </a:cubicBezTo>
                  <a:cubicBezTo>
                    <a:pt x="1107" y="50"/>
                    <a:pt x="928" y="1"/>
                    <a:pt x="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92" name="Google Shape;6292;p61"/>
            <p:cNvSpPr/>
            <p:nvPr/>
          </p:nvSpPr>
          <p:spPr>
            <a:xfrm>
              <a:off x="3584513" y="1582750"/>
              <a:ext cx="35075" cy="15700"/>
            </a:xfrm>
            <a:custGeom>
              <a:avLst/>
              <a:gdLst/>
              <a:ahLst/>
              <a:cxnLst/>
              <a:rect l="l" t="t" r="r" b="b"/>
              <a:pathLst>
                <a:path w="1403" h="628" extrusionOk="0">
                  <a:moveTo>
                    <a:pt x="652" y="1"/>
                  </a:moveTo>
                  <a:cubicBezTo>
                    <a:pt x="471" y="1"/>
                    <a:pt x="291" y="50"/>
                    <a:pt x="133" y="150"/>
                  </a:cubicBezTo>
                  <a:cubicBezTo>
                    <a:pt x="34" y="211"/>
                    <a:pt x="1" y="344"/>
                    <a:pt x="67" y="444"/>
                  </a:cubicBezTo>
                  <a:cubicBezTo>
                    <a:pt x="107" y="512"/>
                    <a:pt x="177" y="548"/>
                    <a:pt x="248" y="548"/>
                  </a:cubicBezTo>
                  <a:cubicBezTo>
                    <a:pt x="287" y="548"/>
                    <a:pt x="326" y="537"/>
                    <a:pt x="361" y="515"/>
                  </a:cubicBezTo>
                  <a:cubicBezTo>
                    <a:pt x="451" y="459"/>
                    <a:pt x="552" y="431"/>
                    <a:pt x="653" y="431"/>
                  </a:cubicBezTo>
                  <a:cubicBezTo>
                    <a:pt x="785" y="431"/>
                    <a:pt x="916" y="478"/>
                    <a:pt x="1017" y="572"/>
                  </a:cubicBezTo>
                  <a:cubicBezTo>
                    <a:pt x="1060" y="609"/>
                    <a:pt x="1111" y="628"/>
                    <a:pt x="1162" y="628"/>
                  </a:cubicBezTo>
                  <a:cubicBezTo>
                    <a:pt x="1221" y="628"/>
                    <a:pt x="1279" y="604"/>
                    <a:pt x="1322" y="558"/>
                  </a:cubicBezTo>
                  <a:cubicBezTo>
                    <a:pt x="1403" y="468"/>
                    <a:pt x="1394" y="334"/>
                    <a:pt x="1308" y="253"/>
                  </a:cubicBezTo>
                  <a:cubicBezTo>
                    <a:pt x="1123" y="85"/>
                    <a:pt x="887"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93" name="Google Shape;6293;p61"/>
            <p:cNvSpPr/>
            <p:nvPr/>
          </p:nvSpPr>
          <p:spPr>
            <a:xfrm>
              <a:off x="3542563" y="1545175"/>
              <a:ext cx="172925" cy="172150"/>
            </a:xfrm>
            <a:custGeom>
              <a:avLst/>
              <a:gdLst/>
              <a:ahLst/>
              <a:cxnLst/>
              <a:rect l="l" t="t" r="r" b="b"/>
              <a:pathLst>
                <a:path w="6917" h="6886" extrusionOk="0">
                  <a:moveTo>
                    <a:pt x="2959" y="0"/>
                  </a:moveTo>
                  <a:cubicBezTo>
                    <a:pt x="2947" y="0"/>
                    <a:pt x="2935" y="1"/>
                    <a:pt x="2924" y="3"/>
                  </a:cubicBezTo>
                  <a:cubicBezTo>
                    <a:pt x="2120" y="131"/>
                    <a:pt x="1379" y="540"/>
                    <a:pt x="842" y="1162"/>
                  </a:cubicBezTo>
                  <a:cubicBezTo>
                    <a:pt x="300" y="1790"/>
                    <a:pt x="1" y="2594"/>
                    <a:pt x="1" y="3421"/>
                  </a:cubicBezTo>
                  <a:cubicBezTo>
                    <a:pt x="1" y="5393"/>
                    <a:pt x="1621" y="6886"/>
                    <a:pt x="3456" y="6886"/>
                  </a:cubicBezTo>
                  <a:cubicBezTo>
                    <a:pt x="3518" y="6886"/>
                    <a:pt x="3580" y="6884"/>
                    <a:pt x="3642" y="6881"/>
                  </a:cubicBezTo>
                  <a:cubicBezTo>
                    <a:pt x="5481" y="6780"/>
                    <a:pt x="6916" y="5260"/>
                    <a:pt x="6916" y="3421"/>
                  </a:cubicBezTo>
                  <a:cubicBezTo>
                    <a:pt x="6916" y="2594"/>
                    <a:pt x="6622" y="1790"/>
                    <a:pt x="6075" y="1162"/>
                  </a:cubicBezTo>
                  <a:cubicBezTo>
                    <a:pt x="5543" y="540"/>
                    <a:pt x="4801" y="131"/>
                    <a:pt x="3994" y="3"/>
                  </a:cubicBezTo>
                  <a:cubicBezTo>
                    <a:pt x="3982" y="1"/>
                    <a:pt x="3971" y="0"/>
                    <a:pt x="3960" y="0"/>
                  </a:cubicBezTo>
                  <a:cubicBezTo>
                    <a:pt x="3858" y="0"/>
                    <a:pt x="3764" y="77"/>
                    <a:pt x="3751" y="183"/>
                  </a:cubicBezTo>
                  <a:cubicBezTo>
                    <a:pt x="3732" y="302"/>
                    <a:pt x="3813" y="412"/>
                    <a:pt x="3927" y="431"/>
                  </a:cubicBezTo>
                  <a:cubicBezTo>
                    <a:pt x="5410" y="659"/>
                    <a:pt x="6488" y="1918"/>
                    <a:pt x="6488" y="3421"/>
                  </a:cubicBezTo>
                  <a:cubicBezTo>
                    <a:pt x="6488" y="5032"/>
                    <a:pt x="5229" y="6363"/>
                    <a:pt x="3618" y="6448"/>
                  </a:cubicBezTo>
                  <a:cubicBezTo>
                    <a:pt x="3562" y="6451"/>
                    <a:pt x="3507" y="6453"/>
                    <a:pt x="3451" y="6453"/>
                  </a:cubicBezTo>
                  <a:cubicBezTo>
                    <a:pt x="1853" y="6453"/>
                    <a:pt x="429" y="5152"/>
                    <a:pt x="429" y="3421"/>
                  </a:cubicBezTo>
                  <a:cubicBezTo>
                    <a:pt x="429" y="1918"/>
                    <a:pt x="1508" y="659"/>
                    <a:pt x="2991" y="431"/>
                  </a:cubicBezTo>
                  <a:cubicBezTo>
                    <a:pt x="3109" y="412"/>
                    <a:pt x="3190" y="302"/>
                    <a:pt x="3171" y="183"/>
                  </a:cubicBezTo>
                  <a:cubicBezTo>
                    <a:pt x="3154" y="77"/>
                    <a:pt x="3064" y="0"/>
                    <a:pt x="2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94" name="Google Shape;6294;p61"/>
            <p:cNvSpPr/>
            <p:nvPr/>
          </p:nvSpPr>
          <p:spPr>
            <a:xfrm>
              <a:off x="3515263" y="1517075"/>
              <a:ext cx="227200" cy="366725"/>
            </a:xfrm>
            <a:custGeom>
              <a:avLst/>
              <a:gdLst/>
              <a:ahLst/>
              <a:cxnLst/>
              <a:rect l="l" t="t" r="r" b="b"/>
              <a:pathLst>
                <a:path w="9088" h="14669" extrusionOk="0">
                  <a:moveTo>
                    <a:pt x="4553" y="0"/>
                  </a:moveTo>
                  <a:cubicBezTo>
                    <a:pt x="2043" y="0"/>
                    <a:pt x="0" y="2040"/>
                    <a:pt x="0" y="4549"/>
                  </a:cubicBezTo>
                  <a:cubicBezTo>
                    <a:pt x="0" y="6774"/>
                    <a:pt x="1615" y="8670"/>
                    <a:pt x="3793" y="9036"/>
                  </a:cubicBezTo>
                  <a:lnTo>
                    <a:pt x="3793" y="12054"/>
                  </a:lnTo>
                  <a:lnTo>
                    <a:pt x="3017" y="12054"/>
                  </a:lnTo>
                  <a:cubicBezTo>
                    <a:pt x="2846" y="12054"/>
                    <a:pt x="2704" y="12197"/>
                    <a:pt x="2704" y="12368"/>
                  </a:cubicBezTo>
                  <a:lnTo>
                    <a:pt x="2704" y="13261"/>
                  </a:lnTo>
                  <a:cubicBezTo>
                    <a:pt x="2704" y="13437"/>
                    <a:pt x="2846" y="13579"/>
                    <a:pt x="3017" y="13579"/>
                  </a:cubicBezTo>
                  <a:lnTo>
                    <a:pt x="3793" y="13579"/>
                  </a:lnTo>
                  <a:lnTo>
                    <a:pt x="3793" y="14355"/>
                  </a:lnTo>
                  <a:cubicBezTo>
                    <a:pt x="3793" y="14531"/>
                    <a:pt x="3930" y="14669"/>
                    <a:pt x="4107" y="14669"/>
                  </a:cubicBezTo>
                  <a:lnTo>
                    <a:pt x="5000" y="14669"/>
                  </a:lnTo>
                  <a:cubicBezTo>
                    <a:pt x="5171" y="14669"/>
                    <a:pt x="5314" y="14531"/>
                    <a:pt x="5314" y="14355"/>
                  </a:cubicBezTo>
                  <a:lnTo>
                    <a:pt x="5314" y="13579"/>
                  </a:lnTo>
                  <a:lnTo>
                    <a:pt x="6084" y="13579"/>
                  </a:lnTo>
                  <a:cubicBezTo>
                    <a:pt x="6259" y="13579"/>
                    <a:pt x="6402" y="13437"/>
                    <a:pt x="6402" y="13261"/>
                  </a:cubicBezTo>
                  <a:lnTo>
                    <a:pt x="6402" y="12368"/>
                  </a:lnTo>
                  <a:cubicBezTo>
                    <a:pt x="6402" y="12197"/>
                    <a:pt x="6259" y="12054"/>
                    <a:pt x="6084" y="12054"/>
                  </a:cubicBezTo>
                  <a:lnTo>
                    <a:pt x="5314" y="12054"/>
                  </a:lnTo>
                  <a:lnTo>
                    <a:pt x="5314" y="9036"/>
                  </a:lnTo>
                  <a:cubicBezTo>
                    <a:pt x="7319" y="8698"/>
                    <a:pt x="8845" y="7064"/>
                    <a:pt x="9074" y="5072"/>
                  </a:cubicBezTo>
                  <a:cubicBezTo>
                    <a:pt x="9087" y="4958"/>
                    <a:pt x="9002" y="4848"/>
                    <a:pt x="8883" y="4835"/>
                  </a:cubicBezTo>
                  <a:cubicBezTo>
                    <a:pt x="8874" y="4833"/>
                    <a:pt x="8865" y="4833"/>
                    <a:pt x="8856" y="4833"/>
                  </a:cubicBezTo>
                  <a:cubicBezTo>
                    <a:pt x="8749" y="4833"/>
                    <a:pt x="8658" y="4914"/>
                    <a:pt x="8646" y="5024"/>
                  </a:cubicBezTo>
                  <a:cubicBezTo>
                    <a:pt x="8431" y="6916"/>
                    <a:pt x="6959" y="8404"/>
                    <a:pt x="5071" y="8637"/>
                  </a:cubicBezTo>
                  <a:cubicBezTo>
                    <a:pt x="4967" y="8651"/>
                    <a:pt x="4886" y="8746"/>
                    <a:pt x="4886" y="8851"/>
                  </a:cubicBezTo>
                  <a:lnTo>
                    <a:pt x="4886" y="12168"/>
                  </a:lnTo>
                  <a:cubicBezTo>
                    <a:pt x="4886" y="12344"/>
                    <a:pt x="5024" y="12487"/>
                    <a:pt x="5200" y="12487"/>
                  </a:cubicBezTo>
                  <a:lnTo>
                    <a:pt x="5970" y="12487"/>
                  </a:lnTo>
                  <a:lnTo>
                    <a:pt x="5970" y="13147"/>
                  </a:lnTo>
                  <a:lnTo>
                    <a:pt x="5200" y="13147"/>
                  </a:lnTo>
                  <a:cubicBezTo>
                    <a:pt x="5024" y="13147"/>
                    <a:pt x="4886" y="13290"/>
                    <a:pt x="4886" y="13461"/>
                  </a:cubicBezTo>
                  <a:lnTo>
                    <a:pt x="4886" y="14241"/>
                  </a:lnTo>
                  <a:lnTo>
                    <a:pt x="4221" y="14241"/>
                  </a:lnTo>
                  <a:lnTo>
                    <a:pt x="4221" y="13461"/>
                  </a:lnTo>
                  <a:cubicBezTo>
                    <a:pt x="4221" y="13290"/>
                    <a:pt x="4078" y="13147"/>
                    <a:pt x="3907" y="13147"/>
                  </a:cubicBezTo>
                  <a:lnTo>
                    <a:pt x="3131" y="13147"/>
                  </a:lnTo>
                  <a:lnTo>
                    <a:pt x="3131" y="12487"/>
                  </a:lnTo>
                  <a:lnTo>
                    <a:pt x="3907" y="12487"/>
                  </a:lnTo>
                  <a:cubicBezTo>
                    <a:pt x="4078" y="12487"/>
                    <a:pt x="4221" y="12344"/>
                    <a:pt x="4221" y="12168"/>
                  </a:cubicBezTo>
                  <a:lnTo>
                    <a:pt x="4221" y="8851"/>
                  </a:lnTo>
                  <a:cubicBezTo>
                    <a:pt x="4221" y="8746"/>
                    <a:pt x="4140" y="8651"/>
                    <a:pt x="4030" y="8641"/>
                  </a:cubicBezTo>
                  <a:cubicBezTo>
                    <a:pt x="1977" y="8380"/>
                    <a:pt x="432" y="6621"/>
                    <a:pt x="432" y="4549"/>
                  </a:cubicBezTo>
                  <a:cubicBezTo>
                    <a:pt x="432" y="2277"/>
                    <a:pt x="2282" y="428"/>
                    <a:pt x="4553" y="428"/>
                  </a:cubicBezTo>
                  <a:cubicBezTo>
                    <a:pt x="6645" y="428"/>
                    <a:pt x="8403" y="1992"/>
                    <a:pt x="8646" y="4069"/>
                  </a:cubicBezTo>
                  <a:cubicBezTo>
                    <a:pt x="8659" y="4179"/>
                    <a:pt x="8750" y="4261"/>
                    <a:pt x="8858" y="4261"/>
                  </a:cubicBezTo>
                  <a:cubicBezTo>
                    <a:pt x="8866" y="4261"/>
                    <a:pt x="8875" y="4261"/>
                    <a:pt x="8883" y="4260"/>
                  </a:cubicBezTo>
                  <a:cubicBezTo>
                    <a:pt x="9002" y="4245"/>
                    <a:pt x="9087" y="4140"/>
                    <a:pt x="9074" y="4021"/>
                  </a:cubicBezTo>
                  <a:cubicBezTo>
                    <a:pt x="8807" y="1726"/>
                    <a:pt x="6863" y="0"/>
                    <a:pt x="4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grpSp>
        <p:nvGrpSpPr>
          <p:cNvPr id="6295" name="Google Shape;6295;p61"/>
          <p:cNvGrpSpPr/>
          <p:nvPr/>
        </p:nvGrpSpPr>
        <p:grpSpPr>
          <a:xfrm>
            <a:off x="2862513" y="1516350"/>
            <a:ext cx="402525" cy="367450"/>
            <a:chOff x="2862513" y="1516350"/>
            <a:chExt cx="402525" cy="367450"/>
          </a:xfrm>
        </p:grpSpPr>
        <p:sp>
          <p:nvSpPr>
            <p:cNvPr id="6296" name="Google Shape;6296;p61"/>
            <p:cNvSpPr/>
            <p:nvPr/>
          </p:nvSpPr>
          <p:spPr>
            <a:xfrm>
              <a:off x="3126538" y="1780450"/>
              <a:ext cx="138500" cy="103350"/>
            </a:xfrm>
            <a:custGeom>
              <a:avLst/>
              <a:gdLst/>
              <a:ahLst/>
              <a:cxnLst/>
              <a:rect l="l" t="t" r="r" b="b"/>
              <a:pathLst>
                <a:path w="5540" h="4134" extrusionOk="0">
                  <a:moveTo>
                    <a:pt x="2767" y="1139"/>
                  </a:moveTo>
                  <a:cubicBezTo>
                    <a:pt x="3086" y="1139"/>
                    <a:pt x="3337" y="1390"/>
                    <a:pt x="3337" y="1704"/>
                  </a:cubicBezTo>
                  <a:cubicBezTo>
                    <a:pt x="3337" y="2023"/>
                    <a:pt x="3086" y="2274"/>
                    <a:pt x="2767" y="2274"/>
                  </a:cubicBezTo>
                  <a:cubicBezTo>
                    <a:pt x="2453" y="2274"/>
                    <a:pt x="2202" y="2023"/>
                    <a:pt x="2202" y="1704"/>
                  </a:cubicBezTo>
                  <a:cubicBezTo>
                    <a:pt x="2202" y="1390"/>
                    <a:pt x="2453" y="1139"/>
                    <a:pt x="2767" y="1139"/>
                  </a:cubicBezTo>
                  <a:close/>
                  <a:moveTo>
                    <a:pt x="2767" y="431"/>
                  </a:moveTo>
                  <a:cubicBezTo>
                    <a:pt x="3984" y="431"/>
                    <a:pt x="4774" y="1710"/>
                    <a:pt x="4236" y="2798"/>
                  </a:cubicBezTo>
                  <a:cubicBezTo>
                    <a:pt x="4107" y="2541"/>
                    <a:pt x="3866" y="2351"/>
                    <a:pt x="3580" y="2294"/>
                  </a:cubicBezTo>
                  <a:cubicBezTo>
                    <a:pt x="3699" y="2127"/>
                    <a:pt x="3771" y="1928"/>
                    <a:pt x="3771" y="1704"/>
                  </a:cubicBezTo>
                  <a:cubicBezTo>
                    <a:pt x="3771" y="1153"/>
                    <a:pt x="3324" y="706"/>
                    <a:pt x="2767" y="706"/>
                  </a:cubicBezTo>
                  <a:cubicBezTo>
                    <a:pt x="2216" y="706"/>
                    <a:pt x="1769" y="1153"/>
                    <a:pt x="1769" y="1704"/>
                  </a:cubicBezTo>
                  <a:cubicBezTo>
                    <a:pt x="1769" y="1928"/>
                    <a:pt x="1841" y="2127"/>
                    <a:pt x="1959" y="2294"/>
                  </a:cubicBezTo>
                  <a:cubicBezTo>
                    <a:pt x="1674" y="2351"/>
                    <a:pt x="1432" y="2541"/>
                    <a:pt x="1303" y="2798"/>
                  </a:cubicBezTo>
                  <a:cubicBezTo>
                    <a:pt x="766" y="1710"/>
                    <a:pt x="1556" y="431"/>
                    <a:pt x="2767" y="431"/>
                  </a:cubicBezTo>
                  <a:close/>
                  <a:moveTo>
                    <a:pt x="3394" y="2708"/>
                  </a:moveTo>
                  <a:cubicBezTo>
                    <a:pt x="3647" y="2708"/>
                    <a:pt x="3903" y="2893"/>
                    <a:pt x="3903" y="3250"/>
                  </a:cubicBezTo>
                  <a:cubicBezTo>
                    <a:pt x="3587" y="3552"/>
                    <a:pt x="3178" y="3704"/>
                    <a:pt x="2769" y="3704"/>
                  </a:cubicBezTo>
                  <a:cubicBezTo>
                    <a:pt x="2362" y="3704"/>
                    <a:pt x="1954" y="3553"/>
                    <a:pt x="1637" y="3250"/>
                  </a:cubicBezTo>
                  <a:cubicBezTo>
                    <a:pt x="1637" y="2908"/>
                    <a:pt x="1883" y="2708"/>
                    <a:pt x="2145" y="2708"/>
                  </a:cubicBezTo>
                  <a:close/>
                  <a:moveTo>
                    <a:pt x="2768" y="1"/>
                  </a:moveTo>
                  <a:cubicBezTo>
                    <a:pt x="2238" y="1"/>
                    <a:pt x="1710" y="203"/>
                    <a:pt x="1308" y="607"/>
                  </a:cubicBezTo>
                  <a:cubicBezTo>
                    <a:pt x="1" y="1914"/>
                    <a:pt x="942" y="4134"/>
                    <a:pt x="2767" y="4134"/>
                  </a:cubicBezTo>
                  <a:cubicBezTo>
                    <a:pt x="4588" y="4134"/>
                    <a:pt x="5539" y="1914"/>
                    <a:pt x="4232" y="607"/>
                  </a:cubicBezTo>
                  <a:cubicBezTo>
                    <a:pt x="3827" y="203"/>
                    <a:pt x="3297" y="1"/>
                    <a:pt x="27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97" name="Google Shape;6297;p61"/>
            <p:cNvSpPr/>
            <p:nvPr/>
          </p:nvSpPr>
          <p:spPr>
            <a:xfrm>
              <a:off x="2879988" y="1780425"/>
              <a:ext cx="103425" cy="103375"/>
            </a:xfrm>
            <a:custGeom>
              <a:avLst/>
              <a:gdLst/>
              <a:ahLst/>
              <a:cxnLst/>
              <a:rect l="l" t="t" r="r" b="b"/>
              <a:pathLst>
                <a:path w="4137" h="4135" extrusionOk="0">
                  <a:moveTo>
                    <a:pt x="2068" y="1140"/>
                  </a:moveTo>
                  <a:cubicBezTo>
                    <a:pt x="2382" y="1140"/>
                    <a:pt x="2638" y="1391"/>
                    <a:pt x="2638" y="1705"/>
                  </a:cubicBezTo>
                  <a:cubicBezTo>
                    <a:pt x="2638" y="2024"/>
                    <a:pt x="2382" y="2275"/>
                    <a:pt x="2068" y="2275"/>
                  </a:cubicBezTo>
                  <a:cubicBezTo>
                    <a:pt x="1754" y="2275"/>
                    <a:pt x="1498" y="2024"/>
                    <a:pt x="1498" y="1705"/>
                  </a:cubicBezTo>
                  <a:cubicBezTo>
                    <a:pt x="1498" y="1391"/>
                    <a:pt x="1754" y="1140"/>
                    <a:pt x="2068" y="1140"/>
                  </a:cubicBezTo>
                  <a:close/>
                  <a:moveTo>
                    <a:pt x="2068" y="432"/>
                  </a:moveTo>
                  <a:cubicBezTo>
                    <a:pt x="2967" y="432"/>
                    <a:pt x="3703" y="1159"/>
                    <a:pt x="3703" y="2067"/>
                  </a:cubicBezTo>
                  <a:cubicBezTo>
                    <a:pt x="3703" y="2328"/>
                    <a:pt x="3646" y="2575"/>
                    <a:pt x="3532" y="2799"/>
                  </a:cubicBezTo>
                  <a:cubicBezTo>
                    <a:pt x="3408" y="2542"/>
                    <a:pt x="3167" y="2352"/>
                    <a:pt x="2876" y="2295"/>
                  </a:cubicBezTo>
                  <a:cubicBezTo>
                    <a:pt x="2995" y="2128"/>
                    <a:pt x="3066" y="1929"/>
                    <a:pt x="3066" y="1705"/>
                  </a:cubicBezTo>
                  <a:cubicBezTo>
                    <a:pt x="3066" y="1154"/>
                    <a:pt x="2619" y="707"/>
                    <a:pt x="2068" y="707"/>
                  </a:cubicBezTo>
                  <a:cubicBezTo>
                    <a:pt x="1517" y="707"/>
                    <a:pt x="1065" y="1154"/>
                    <a:pt x="1065" y="1705"/>
                  </a:cubicBezTo>
                  <a:cubicBezTo>
                    <a:pt x="1065" y="1929"/>
                    <a:pt x="1136" y="2128"/>
                    <a:pt x="1260" y="2295"/>
                  </a:cubicBezTo>
                  <a:cubicBezTo>
                    <a:pt x="971" y="2352"/>
                    <a:pt x="728" y="2542"/>
                    <a:pt x="604" y="2799"/>
                  </a:cubicBezTo>
                  <a:cubicBezTo>
                    <a:pt x="490" y="2575"/>
                    <a:pt x="429" y="2328"/>
                    <a:pt x="429" y="2067"/>
                  </a:cubicBezTo>
                  <a:cubicBezTo>
                    <a:pt x="433" y="1159"/>
                    <a:pt x="1170" y="432"/>
                    <a:pt x="2068" y="432"/>
                  </a:cubicBezTo>
                  <a:close/>
                  <a:moveTo>
                    <a:pt x="2695" y="2709"/>
                  </a:moveTo>
                  <a:cubicBezTo>
                    <a:pt x="2952" y="2709"/>
                    <a:pt x="3200" y="2898"/>
                    <a:pt x="3200" y="3251"/>
                  </a:cubicBezTo>
                  <a:cubicBezTo>
                    <a:pt x="2885" y="3554"/>
                    <a:pt x="2476" y="3707"/>
                    <a:pt x="2067" y="3707"/>
                  </a:cubicBezTo>
                  <a:cubicBezTo>
                    <a:pt x="1661" y="3707"/>
                    <a:pt x="1254" y="3556"/>
                    <a:pt x="936" y="3251"/>
                  </a:cubicBezTo>
                  <a:cubicBezTo>
                    <a:pt x="936" y="2898"/>
                    <a:pt x="1189" y="2709"/>
                    <a:pt x="1441" y="2709"/>
                  </a:cubicBezTo>
                  <a:close/>
                  <a:moveTo>
                    <a:pt x="2086" y="1"/>
                  </a:moveTo>
                  <a:cubicBezTo>
                    <a:pt x="1023" y="1"/>
                    <a:pt x="1" y="825"/>
                    <a:pt x="1" y="2067"/>
                  </a:cubicBezTo>
                  <a:cubicBezTo>
                    <a:pt x="1" y="3203"/>
                    <a:pt x="918" y="4135"/>
                    <a:pt x="2068" y="4135"/>
                  </a:cubicBezTo>
                  <a:cubicBezTo>
                    <a:pt x="3213" y="4135"/>
                    <a:pt x="4136" y="3203"/>
                    <a:pt x="4136" y="2067"/>
                  </a:cubicBezTo>
                  <a:cubicBezTo>
                    <a:pt x="4136" y="1516"/>
                    <a:pt x="3922" y="998"/>
                    <a:pt x="3532" y="608"/>
                  </a:cubicBezTo>
                  <a:cubicBezTo>
                    <a:pt x="3111" y="188"/>
                    <a:pt x="2594" y="1"/>
                    <a:pt x="2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98" name="Google Shape;6298;p61"/>
            <p:cNvSpPr/>
            <p:nvPr/>
          </p:nvSpPr>
          <p:spPr>
            <a:xfrm>
              <a:off x="2862513" y="1516375"/>
              <a:ext cx="138000" cy="103375"/>
            </a:xfrm>
            <a:custGeom>
              <a:avLst/>
              <a:gdLst/>
              <a:ahLst/>
              <a:cxnLst/>
              <a:rect l="l" t="t" r="r" b="b"/>
              <a:pathLst>
                <a:path w="5520" h="4135" extrusionOk="0">
                  <a:moveTo>
                    <a:pt x="2767" y="1136"/>
                  </a:moveTo>
                  <a:cubicBezTo>
                    <a:pt x="3081" y="1136"/>
                    <a:pt x="3337" y="1392"/>
                    <a:pt x="3337" y="1706"/>
                  </a:cubicBezTo>
                  <a:cubicBezTo>
                    <a:pt x="3337" y="2020"/>
                    <a:pt x="3081" y="2276"/>
                    <a:pt x="2767" y="2276"/>
                  </a:cubicBezTo>
                  <a:cubicBezTo>
                    <a:pt x="2453" y="2276"/>
                    <a:pt x="2197" y="2020"/>
                    <a:pt x="2197" y="1706"/>
                  </a:cubicBezTo>
                  <a:cubicBezTo>
                    <a:pt x="2197" y="1392"/>
                    <a:pt x="2453" y="1136"/>
                    <a:pt x="2767" y="1136"/>
                  </a:cubicBezTo>
                  <a:close/>
                  <a:moveTo>
                    <a:pt x="2767" y="432"/>
                  </a:moveTo>
                  <a:cubicBezTo>
                    <a:pt x="3984" y="432"/>
                    <a:pt x="4772" y="1711"/>
                    <a:pt x="4231" y="2794"/>
                  </a:cubicBezTo>
                  <a:cubicBezTo>
                    <a:pt x="4103" y="2538"/>
                    <a:pt x="3866" y="2353"/>
                    <a:pt x="3575" y="2296"/>
                  </a:cubicBezTo>
                  <a:cubicBezTo>
                    <a:pt x="3694" y="2129"/>
                    <a:pt x="3765" y="1925"/>
                    <a:pt x="3765" y="1706"/>
                  </a:cubicBezTo>
                  <a:cubicBezTo>
                    <a:pt x="3765" y="1155"/>
                    <a:pt x="3318" y="703"/>
                    <a:pt x="2767" y="703"/>
                  </a:cubicBezTo>
                  <a:cubicBezTo>
                    <a:pt x="2216" y="703"/>
                    <a:pt x="1764" y="1155"/>
                    <a:pt x="1764" y="1706"/>
                  </a:cubicBezTo>
                  <a:cubicBezTo>
                    <a:pt x="1764" y="1925"/>
                    <a:pt x="1835" y="2129"/>
                    <a:pt x="1959" y="2296"/>
                  </a:cubicBezTo>
                  <a:cubicBezTo>
                    <a:pt x="1670" y="2353"/>
                    <a:pt x="1427" y="2538"/>
                    <a:pt x="1303" y="2794"/>
                  </a:cubicBezTo>
                  <a:cubicBezTo>
                    <a:pt x="762" y="1706"/>
                    <a:pt x="1550" y="432"/>
                    <a:pt x="2767" y="432"/>
                  </a:cubicBezTo>
                  <a:close/>
                  <a:moveTo>
                    <a:pt x="3394" y="2704"/>
                  </a:moveTo>
                  <a:cubicBezTo>
                    <a:pt x="3647" y="2704"/>
                    <a:pt x="3899" y="2895"/>
                    <a:pt x="3899" y="3246"/>
                  </a:cubicBezTo>
                  <a:cubicBezTo>
                    <a:pt x="3583" y="3550"/>
                    <a:pt x="3175" y="3702"/>
                    <a:pt x="2767" y="3702"/>
                  </a:cubicBezTo>
                  <a:cubicBezTo>
                    <a:pt x="2360" y="3702"/>
                    <a:pt x="1952" y="3550"/>
                    <a:pt x="1635" y="3246"/>
                  </a:cubicBezTo>
                  <a:cubicBezTo>
                    <a:pt x="1635" y="2904"/>
                    <a:pt x="1878" y="2704"/>
                    <a:pt x="2140" y="2704"/>
                  </a:cubicBezTo>
                  <a:close/>
                  <a:moveTo>
                    <a:pt x="2767" y="1"/>
                  </a:moveTo>
                  <a:cubicBezTo>
                    <a:pt x="2237" y="1"/>
                    <a:pt x="1707" y="201"/>
                    <a:pt x="1303" y="603"/>
                  </a:cubicBezTo>
                  <a:cubicBezTo>
                    <a:pt x="1" y="1910"/>
                    <a:pt x="946" y="4135"/>
                    <a:pt x="2767" y="4135"/>
                  </a:cubicBezTo>
                  <a:cubicBezTo>
                    <a:pt x="4607" y="4135"/>
                    <a:pt x="5520" y="1897"/>
                    <a:pt x="4231" y="603"/>
                  </a:cubicBezTo>
                  <a:cubicBezTo>
                    <a:pt x="3827" y="201"/>
                    <a:pt x="3297" y="1"/>
                    <a:pt x="2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299" name="Google Shape;6299;p61"/>
            <p:cNvSpPr/>
            <p:nvPr/>
          </p:nvSpPr>
          <p:spPr>
            <a:xfrm>
              <a:off x="2993713" y="1532050"/>
              <a:ext cx="140125" cy="23875"/>
            </a:xfrm>
            <a:custGeom>
              <a:avLst/>
              <a:gdLst/>
              <a:ahLst/>
              <a:cxnLst/>
              <a:rect l="l" t="t" r="r" b="b"/>
              <a:pathLst>
                <a:path w="5605" h="955" extrusionOk="0">
                  <a:moveTo>
                    <a:pt x="2800" y="0"/>
                  </a:moveTo>
                  <a:cubicBezTo>
                    <a:pt x="1910" y="0"/>
                    <a:pt x="1011" y="176"/>
                    <a:pt x="158" y="542"/>
                  </a:cubicBezTo>
                  <a:cubicBezTo>
                    <a:pt x="48" y="585"/>
                    <a:pt x="0" y="713"/>
                    <a:pt x="43" y="822"/>
                  </a:cubicBezTo>
                  <a:cubicBezTo>
                    <a:pt x="78" y="904"/>
                    <a:pt x="159" y="954"/>
                    <a:pt x="244" y="954"/>
                  </a:cubicBezTo>
                  <a:cubicBezTo>
                    <a:pt x="272" y="954"/>
                    <a:pt x="301" y="949"/>
                    <a:pt x="329" y="937"/>
                  </a:cubicBezTo>
                  <a:cubicBezTo>
                    <a:pt x="1104" y="604"/>
                    <a:pt x="1948" y="430"/>
                    <a:pt x="2803" y="430"/>
                  </a:cubicBezTo>
                  <a:cubicBezTo>
                    <a:pt x="3635" y="430"/>
                    <a:pt x="4477" y="595"/>
                    <a:pt x="5276" y="937"/>
                  </a:cubicBezTo>
                  <a:cubicBezTo>
                    <a:pt x="5304" y="949"/>
                    <a:pt x="5333" y="954"/>
                    <a:pt x="5361" y="954"/>
                  </a:cubicBezTo>
                  <a:cubicBezTo>
                    <a:pt x="5445" y="954"/>
                    <a:pt x="5524" y="904"/>
                    <a:pt x="5557" y="822"/>
                  </a:cubicBezTo>
                  <a:cubicBezTo>
                    <a:pt x="5605" y="713"/>
                    <a:pt x="5557" y="590"/>
                    <a:pt x="5447" y="542"/>
                  </a:cubicBezTo>
                  <a:cubicBezTo>
                    <a:pt x="4617" y="186"/>
                    <a:pt x="3714" y="0"/>
                    <a:pt x="2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300" name="Google Shape;6300;p61"/>
            <p:cNvSpPr/>
            <p:nvPr/>
          </p:nvSpPr>
          <p:spPr>
            <a:xfrm>
              <a:off x="3206763" y="1630750"/>
              <a:ext cx="30075" cy="138725"/>
            </a:xfrm>
            <a:custGeom>
              <a:avLst/>
              <a:gdLst/>
              <a:ahLst/>
              <a:cxnLst/>
              <a:rect l="l" t="t" r="r" b="b"/>
              <a:pathLst>
                <a:path w="1203" h="5549" extrusionOk="0">
                  <a:moveTo>
                    <a:pt x="259" y="1"/>
                  </a:moveTo>
                  <a:cubicBezTo>
                    <a:pt x="231" y="1"/>
                    <a:pt x="203" y="6"/>
                    <a:pt x="176" y="16"/>
                  </a:cubicBezTo>
                  <a:cubicBezTo>
                    <a:pt x="67" y="64"/>
                    <a:pt x="20" y="192"/>
                    <a:pt x="62" y="301"/>
                  </a:cubicBezTo>
                  <a:cubicBezTo>
                    <a:pt x="723" y="1832"/>
                    <a:pt x="756" y="3633"/>
                    <a:pt x="62" y="5250"/>
                  </a:cubicBezTo>
                  <a:cubicBezTo>
                    <a:pt x="1" y="5392"/>
                    <a:pt x="110" y="5549"/>
                    <a:pt x="262" y="5549"/>
                  </a:cubicBezTo>
                  <a:cubicBezTo>
                    <a:pt x="347" y="5549"/>
                    <a:pt x="424" y="5502"/>
                    <a:pt x="462" y="5421"/>
                  </a:cubicBezTo>
                  <a:cubicBezTo>
                    <a:pt x="1161" y="3780"/>
                    <a:pt x="1203" y="1861"/>
                    <a:pt x="462" y="130"/>
                  </a:cubicBezTo>
                  <a:cubicBezTo>
                    <a:pt x="425" y="48"/>
                    <a:pt x="344"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301" name="Google Shape;6301;p61"/>
            <p:cNvSpPr/>
            <p:nvPr/>
          </p:nvSpPr>
          <p:spPr>
            <a:xfrm>
              <a:off x="2993713" y="1844250"/>
              <a:ext cx="140125" cy="23950"/>
            </a:xfrm>
            <a:custGeom>
              <a:avLst/>
              <a:gdLst/>
              <a:ahLst/>
              <a:cxnLst/>
              <a:rect l="l" t="t" r="r" b="b"/>
              <a:pathLst>
                <a:path w="5605" h="958" extrusionOk="0">
                  <a:moveTo>
                    <a:pt x="5361" y="0"/>
                  </a:moveTo>
                  <a:cubicBezTo>
                    <a:pt x="5333" y="0"/>
                    <a:pt x="5304" y="6"/>
                    <a:pt x="5276" y="18"/>
                  </a:cubicBezTo>
                  <a:cubicBezTo>
                    <a:pt x="4500" y="350"/>
                    <a:pt x="3654" y="524"/>
                    <a:pt x="2799" y="524"/>
                  </a:cubicBezTo>
                  <a:cubicBezTo>
                    <a:pt x="1967" y="524"/>
                    <a:pt x="1125" y="360"/>
                    <a:pt x="329" y="18"/>
                  </a:cubicBezTo>
                  <a:cubicBezTo>
                    <a:pt x="302" y="7"/>
                    <a:pt x="273" y="2"/>
                    <a:pt x="245" y="2"/>
                  </a:cubicBezTo>
                  <a:cubicBezTo>
                    <a:pt x="160" y="2"/>
                    <a:pt x="79" y="50"/>
                    <a:pt x="43" y="132"/>
                  </a:cubicBezTo>
                  <a:cubicBezTo>
                    <a:pt x="0" y="241"/>
                    <a:pt x="48" y="369"/>
                    <a:pt x="158" y="417"/>
                  </a:cubicBezTo>
                  <a:cubicBezTo>
                    <a:pt x="987" y="771"/>
                    <a:pt x="1890" y="957"/>
                    <a:pt x="2805" y="957"/>
                  </a:cubicBezTo>
                  <a:cubicBezTo>
                    <a:pt x="3693" y="957"/>
                    <a:pt x="4593" y="782"/>
                    <a:pt x="5447" y="417"/>
                  </a:cubicBezTo>
                  <a:cubicBezTo>
                    <a:pt x="5557" y="369"/>
                    <a:pt x="5605" y="241"/>
                    <a:pt x="5557" y="132"/>
                  </a:cubicBezTo>
                  <a:cubicBezTo>
                    <a:pt x="5524" y="50"/>
                    <a:pt x="5445" y="0"/>
                    <a:pt x="5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302" name="Google Shape;6302;p61"/>
            <p:cNvSpPr/>
            <p:nvPr/>
          </p:nvSpPr>
          <p:spPr>
            <a:xfrm>
              <a:off x="2890688" y="1630750"/>
              <a:ext cx="29600" cy="138725"/>
            </a:xfrm>
            <a:custGeom>
              <a:avLst/>
              <a:gdLst/>
              <a:ahLst/>
              <a:cxnLst/>
              <a:rect l="l" t="t" r="r" b="b"/>
              <a:pathLst>
                <a:path w="1184" h="5549" extrusionOk="0">
                  <a:moveTo>
                    <a:pt x="940" y="1"/>
                  </a:moveTo>
                  <a:cubicBezTo>
                    <a:pt x="855" y="1"/>
                    <a:pt x="774" y="48"/>
                    <a:pt x="742" y="130"/>
                  </a:cubicBezTo>
                  <a:cubicBezTo>
                    <a:pt x="38" y="1766"/>
                    <a:pt x="1" y="3686"/>
                    <a:pt x="742" y="5421"/>
                  </a:cubicBezTo>
                  <a:cubicBezTo>
                    <a:pt x="777" y="5502"/>
                    <a:pt x="854" y="5548"/>
                    <a:pt x="935" y="5548"/>
                  </a:cubicBezTo>
                  <a:cubicBezTo>
                    <a:pt x="964" y="5548"/>
                    <a:pt x="993" y="5543"/>
                    <a:pt x="1022" y="5530"/>
                  </a:cubicBezTo>
                  <a:cubicBezTo>
                    <a:pt x="1131" y="5482"/>
                    <a:pt x="1184" y="5359"/>
                    <a:pt x="1136" y="5250"/>
                  </a:cubicBezTo>
                  <a:cubicBezTo>
                    <a:pt x="480" y="3714"/>
                    <a:pt x="442" y="1918"/>
                    <a:pt x="1136" y="301"/>
                  </a:cubicBezTo>
                  <a:cubicBezTo>
                    <a:pt x="1184" y="192"/>
                    <a:pt x="1131" y="64"/>
                    <a:pt x="1022" y="16"/>
                  </a:cubicBezTo>
                  <a:cubicBezTo>
                    <a:pt x="995" y="6"/>
                    <a:pt x="967" y="1"/>
                    <a:pt x="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303" name="Google Shape;6303;p61"/>
            <p:cNvSpPr/>
            <p:nvPr/>
          </p:nvSpPr>
          <p:spPr>
            <a:xfrm>
              <a:off x="2976813" y="1679900"/>
              <a:ext cx="109125" cy="103600"/>
            </a:xfrm>
            <a:custGeom>
              <a:avLst/>
              <a:gdLst/>
              <a:ahLst/>
              <a:cxnLst/>
              <a:rect l="l" t="t" r="r" b="b"/>
              <a:pathLst>
                <a:path w="4365" h="4144" extrusionOk="0">
                  <a:moveTo>
                    <a:pt x="2278" y="432"/>
                  </a:moveTo>
                  <a:cubicBezTo>
                    <a:pt x="2672" y="432"/>
                    <a:pt x="3063" y="570"/>
                    <a:pt x="3376" y="849"/>
                  </a:cubicBezTo>
                  <a:cubicBezTo>
                    <a:pt x="3708" y="1149"/>
                    <a:pt x="3908" y="1577"/>
                    <a:pt x="3918" y="2029"/>
                  </a:cubicBezTo>
                  <a:cubicBezTo>
                    <a:pt x="3932" y="2485"/>
                    <a:pt x="3761" y="2913"/>
                    <a:pt x="3438" y="3236"/>
                  </a:cubicBezTo>
                  <a:cubicBezTo>
                    <a:pt x="3120" y="3554"/>
                    <a:pt x="2699" y="3713"/>
                    <a:pt x="2278" y="3713"/>
                  </a:cubicBezTo>
                  <a:cubicBezTo>
                    <a:pt x="1858" y="3713"/>
                    <a:pt x="1437" y="3554"/>
                    <a:pt x="1119" y="3236"/>
                  </a:cubicBezTo>
                  <a:cubicBezTo>
                    <a:pt x="477" y="2595"/>
                    <a:pt x="477" y="1553"/>
                    <a:pt x="1119" y="912"/>
                  </a:cubicBezTo>
                  <a:cubicBezTo>
                    <a:pt x="1437" y="593"/>
                    <a:pt x="1860" y="432"/>
                    <a:pt x="2278" y="432"/>
                  </a:cubicBezTo>
                  <a:close/>
                  <a:moveTo>
                    <a:pt x="2278" y="0"/>
                  </a:moveTo>
                  <a:cubicBezTo>
                    <a:pt x="1745" y="0"/>
                    <a:pt x="1213" y="204"/>
                    <a:pt x="810" y="608"/>
                  </a:cubicBezTo>
                  <a:cubicBezTo>
                    <a:pt x="1" y="1415"/>
                    <a:pt x="1" y="2732"/>
                    <a:pt x="810" y="3540"/>
                  </a:cubicBezTo>
                  <a:cubicBezTo>
                    <a:pt x="1218" y="3944"/>
                    <a:pt x="1746" y="4144"/>
                    <a:pt x="2278" y="4144"/>
                  </a:cubicBezTo>
                  <a:cubicBezTo>
                    <a:pt x="2810" y="4144"/>
                    <a:pt x="3338" y="3944"/>
                    <a:pt x="3742" y="3540"/>
                  </a:cubicBezTo>
                  <a:cubicBezTo>
                    <a:pt x="4151" y="3131"/>
                    <a:pt x="4364" y="2589"/>
                    <a:pt x="4350" y="2014"/>
                  </a:cubicBezTo>
                  <a:cubicBezTo>
                    <a:pt x="4336" y="1448"/>
                    <a:pt x="4085" y="906"/>
                    <a:pt x="3666" y="531"/>
                  </a:cubicBezTo>
                  <a:cubicBezTo>
                    <a:pt x="3270" y="176"/>
                    <a:pt x="2773" y="0"/>
                    <a:pt x="2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304" name="Google Shape;6304;p61"/>
            <p:cNvSpPr/>
            <p:nvPr/>
          </p:nvSpPr>
          <p:spPr>
            <a:xfrm>
              <a:off x="2950338" y="1604050"/>
              <a:ext cx="211175" cy="202575"/>
            </a:xfrm>
            <a:custGeom>
              <a:avLst/>
              <a:gdLst/>
              <a:ahLst/>
              <a:cxnLst/>
              <a:rect l="l" t="t" r="r" b="b"/>
              <a:pathLst>
                <a:path w="8447" h="8103" extrusionOk="0">
                  <a:moveTo>
                    <a:pt x="7591" y="0"/>
                  </a:moveTo>
                  <a:cubicBezTo>
                    <a:pt x="7505" y="0"/>
                    <a:pt x="7419" y="33"/>
                    <a:pt x="7358" y="96"/>
                  </a:cubicBezTo>
                  <a:lnTo>
                    <a:pt x="6868" y="586"/>
                  </a:lnTo>
                  <a:lnTo>
                    <a:pt x="6588" y="305"/>
                  </a:lnTo>
                  <a:cubicBezTo>
                    <a:pt x="6529" y="243"/>
                    <a:pt x="6448" y="213"/>
                    <a:pt x="6367" y="213"/>
                  </a:cubicBezTo>
                  <a:cubicBezTo>
                    <a:pt x="6286" y="213"/>
                    <a:pt x="6206" y="243"/>
                    <a:pt x="6146" y="305"/>
                  </a:cubicBezTo>
                  <a:lnTo>
                    <a:pt x="5600" y="847"/>
                  </a:lnTo>
                  <a:cubicBezTo>
                    <a:pt x="5476" y="970"/>
                    <a:pt x="5476" y="1170"/>
                    <a:pt x="5600" y="1294"/>
                  </a:cubicBezTo>
                  <a:lnTo>
                    <a:pt x="5879" y="1573"/>
                  </a:lnTo>
                  <a:lnTo>
                    <a:pt x="4938" y="2515"/>
                  </a:lnTo>
                  <a:cubicBezTo>
                    <a:pt x="4459" y="2220"/>
                    <a:pt x="3902" y="2063"/>
                    <a:pt x="3341" y="2063"/>
                  </a:cubicBezTo>
                  <a:cubicBezTo>
                    <a:pt x="3241" y="2063"/>
                    <a:pt x="3142" y="2068"/>
                    <a:pt x="3042" y="2078"/>
                  </a:cubicBezTo>
                  <a:cubicBezTo>
                    <a:pt x="2349" y="2144"/>
                    <a:pt x="1697" y="2453"/>
                    <a:pt x="1198" y="2942"/>
                  </a:cubicBezTo>
                  <a:cubicBezTo>
                    <a:pt x="19" y="4112"/>
                    <a:pt x="0" y="6033"/>
                    <a:pt x="1156" y="7226"/>
                  </a:cubicBezTo>
                  <a:cubicBezTo>
                    <a:pt x="1602" y="7682"/>
                    <a:pt x="2167" y="7986"/>
                    <a:pt x="2795" y="8100"/>
                  </a:cubicBezTo>
                  <a:cubicBezTo>
                    <a:pt x="2807" y="8102"/>
                    <a:pt x="2820" y="8103"/>
                    <a:pt x="2832" y="8103"/>
                  </a:cubicBezTo>
                  <a:cubicBezTo>
                    <a:pt x="2935" y="8103"/>
                    <a:pt x="3026" y="8030"/>
                    <a:pt x="3047" y="7924"/>
                  </a:cubicBezTo>
                  <a:cubicBezTo>
                    <a:pt x="3066" y="7805"/>
                    <a:pt x="2990" y="7696"/>
                    <a:pt x="2871" y="7672"/>
                  </a:cubicBezTo>
                  <a:cubicBezTo>
                    <a:pt x="2334" y="7577"/>
                    <a:pt x="1849" y="7316"/>
                    <a:pt x="1465" y="6926"/>
                  </a:cubicBezTo>
                  <a:cubicBezTo>
                    <a:pt x="471" y="5899"/>
                    <a:pt x="489" y="4250"/>
                    <a:pt x="1502" y="3247"/>
                  </a:cubicBezTo>
                  <a:cubicBezTo>
                    <a:pt x="2003" y="2752"/>
                    <a:pt x="2671" y="2497"/>
                    <a:pt x="3343" y="2497"/>
                  </a:cubicBezTo>
                  <a:cubicBezTo>
                    <a:pt x="3833" y="2497"/>
                    <a:pt x="4325" y="2633"/>
                    <a:pt x="4754" y="2909"/>
                  </a:cubicBezTo>
                  <a:cubicBezTo>
                    <a:pt x="4814" y="2947"/>
                    <a:pt x="4882" y="2966"/>
                    <a:pt x="4949" y="2966"/>
                  </a:cubicBezTo>
                  <a:cubicBezTo>
                    <a:pt x="5041" y="2966"/>
                    <a:pt x="5132" y="2931"/>
                    <a:pt x="5201" y="2862"/>
                  </a:cubicBezTo>
                  <a:lnTo>
                    <a:pt x="6289" y="1773"/>
                  </a:lnTo>
                  <a:cubicBezTo>
                    <a:pt x="6399" y="1665"/>
                    <a:pt x="6399" y="1483"/>
                    <a:pt x="6289" y="1374"/>
                  </a:cubicBezTo>
                  <a:lnTo>
                    <a:pt x="5989" y="1070"/>
                  </a:lnTo>
                  <a:lnTo>
                    <a:pt x="6370" y="689"/>
                  </a:lnTo>
                  <a:lnTo>
                    <a:pt x="6669" y="994"/>
                  </a:lnTo>
                  <a:cubicBezTo>
                    <a:pt x="6724" y="1049"/>
                    <a:pt x="6796" y="1076"/>
                    <a:pt x="6868" y="1076"/>
                  </a:cubicBezTo>
                  <a:cubicBezTo>
                    <a:pt x="6941" y="1076"/>
                    <a:pt x="7013" y="1049"/>
                    <a:pt x="7068" y="994"/>
                  </a:cubicBezTo>
                  <a:lnTo>
                    <a:pt x="7591" y="471"/>
                  </a:lnTo>
                  <a:lnTo>
                    <a:pt x="7972" y="851"/>
                  </a:lnTo>
                  <a:lnTo>
                    <a:pt x="7448" y="1374"/>
                  </a:lnTo>
                  <a:cubicBezTo>
                    <a:pt x="7340" y="1483"/>
                    <a:pt x="7340" y="1665"/>
                    <a:pt x="7448" y="1773"/>
                  </a:cubicBezTo>
                  <a:lnTo>
                    <a:pt x="7753" y="2078"/>
                  </a:lnTo>
                  <a:lnTo>
                    <a:pt x="7373" y="2457"/>
                  </a:lnTo>
                  <a:lnTo>
                    <a:pt x="7068" y="2154"/>
                  </a:lnTo>
                  <a:cubicBezTo>
                    <a:pt x="7013" y="2099"/>
                    <a:pt x="6941" y="2072"/>
                    <a:pt x="6868" y="2072"/>
                  </a:cubicBezTo>
                  <a:cubicBezTo>
                    <a:pt x="6796" y="2072"/>
                    <a:pt x="6724" y="2099"/>
                    <a:pt x="6669" y="2154"/>
                  </a:cubicBezTo>
                  <a:lnTo>
                    <a:pt x="5581" y="3242"/>
                  </a:lnTo>
                  <a:cubicBezTo>
                    <a:pt x="5462" y="3361"/>
                    <a:pt x="5443" y="3551"/>
                    <a:pt x="5533" y="3689"/>
                  </a:cubicBezTo>
                  <a:cubicBezTo>
                    <a:pt x="6193" y="4716"/>
                    <a:pt x="6051" y="6085"/>
                    <a:pt x="5186" y="6950"/>
                  </a:cubicBezTo>
                  <a:cubicBezTo>
                    <a:pt x="4806" y="7330"/>
                    <a:pt x="4326" y="7582"/>
                    <a:pt x="3803" y="7672"/>
                  </a:cubicBezTo>
                  <a:cubicBezTo>
                    <a:pt x="3684" y="7696"/>
                    <a:pt x="3608" y="7805"/>
                    <a:pt x="3626" y="7924"/>
                  </a:cubicBezTo>
                  <a:cubicBezTo>
                    <a:pt x="3646" y="8029"/>
                    <a:pt x="3736" y="8100"/>
                    <a:pt x="3841" y="8100"/>
                  </a:cubicBezTo>
                  <a:lnTo>
                    <a:pt x="3879" y="8100"/>
                  </a:lnTo>
                  <a:cubicBezTo>
                    <a:pt x="4492" y="7990"/>
                    <a:pt x="5048" y="7696"/>
                    <a:pt x="5490" y="7254"/>
                  </a:cubicBezTo>
                  <a:cubicBezTo>
                    <a:pt x="5984" y="6759"/>
                    <a:pt x="6294" y="6103"/>
                    <a:pt x="6364" y="5410"/>
                  </a:cubicBezTo>
                  <a:cubicBezTo>
                    <a:pt x="6432" y="4745"/>
                    <a:pt x="6274" y="4069"/>
                    <a:pt x="5927" y="3508"/>
                  </a:cubicBezTo>
                  <a:lnTo>
                    <a:pt x="6868" y="2562"/>
                  </a:lnTo>
                  <a:lnTo>
                    <a:pt x="7149" y="2843"/>
                  </a:lnTo>
                  <a:cubicBezTo>
                    <a:pt x="7211" y="2905"/>
                    <a:pt x="7291" y="2935"/>
                    <a:pt x="7372" y="2935"/>
                  </a:cubicBezTo>
                  <a:cubicBezTo>
                    <a:pt x="7453" y="2935"/>
                    <a:pt x="7534" y="2905"/>
                    <a:pt x="7596" y="2843"/>
                  </a:cubicBezTo>
                  <a:lnTo>
                    <a:pt x="8138" y="2301"/>
                  </a:lnTo>
                  <a:cubicBezTo>
                    <a:pt x="8261" y="2178"/>
                    <a:pt x="8261" y="1978"/>
                    <a:pt x="8138" y="1854"/>
                  </a:cubicBezTo>
                  <a:lnTo>
                    <a:pt x="7858" y="1573"/>
                  </a:lnTo>
                  <a:lnTo>
                    <a:pt x="8347" y="1084"/>
                  </a:lnTo>
                  <a:cubicBezTo>
                    <a:pt x="8409" y="1022"/>
                    <a:pt x="8446" y="941"/>
                    <a:pt x="8446" y="851"/>
                  </a:cubicBezTo>
                  <a:cubicBezTo>
                    <a:pt x="8446" y="766"/>
                    <a:pt x="8409" y="680"/>
                    <a:pt x="8347" y="619"/>
                  </a:cubicBezTo>
                  <a:lnTo>
                    <a:pt x="7824" y="96"/>
                  </a:lnTo>
                  <a:cubicBezTo>
                    <a:pt x="7762" y="33"/>
                    <a:pt x="7682" y="0"/>
                    <a:pt x="7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305" name="Google Shape;6305;p61"/>
            <p:cNvSpPr/>
            <p:nvPr/>
          </p:nvSpPr>
          <p:spPr>
            <a:xfrm>
              <a:off x="3144038" y="1516350"/>
              <a:ext cx="102300" cy="103400"/>
            </a:xfrm>
            <a:custGeom>
              <a:avLst/>
              <a:gdLst/>
              <a:ahLst/>
              <a:cxnLst/>
              <a:rect l="l" t="t" r="r" b="b"/>
              <a:pathLst>
                <a:path w="4092" h="4136" extrusionOk="0">
                  <a:moveTo>
                    <a:pt x="2067" y="1137"/>
                  </a:moveTo>
                  <a:cubicBezTo>
                    <a:pt x="2386" y="1137"/>
                    <a:pt x="2637" y="1393"/>
                    <a:pt x="2637" y="1707"/>
                  </a:cubicBezTo>
                  <a:cubicBezTo>
                    <a:pt x="2637" y="2021"/>
                    <a:pt x="2386" y="2277"/>
                    <a:pt x="2067" y="2277"/>
                  </a:cubicBezTo>
                  <a:cubicBezTo>
                    <a:pt x="1753" y="2277"/>
                    <a:pt x="1502" y="2021"/>
                    <a:pt x="1502" y="1707"/>
                  </a:cubicBezTo>
                  <a:cubicBezTo>
                    <a:pt x="1502" y="1393"/>
                    <a:pt x="1753" y="1137"/>
                    <a:pt x="2067" y="1137"/>
                  </a:cubicBezTo>
                  <a:close/>
                  <a:moveTo>
                    <a:pt x="2694" y="2705"/>
                  </a:moveTo>
                  <a:cubicBezTo>
                    <a:pt x="2951" y="2705"/>
                    <a:pt x="3203" y="2900"/>
                    <a:pt x="3203" y="3247"/>
                  </a:cubicBezTo>
                  <a:cubicBezTo>
                    <a:pt x="2888" y="3551"/>
                    <a:pt x="2478" y="3705"/>
                    <a:pt x="2068" y="3705"/>
                  </a:cubicBezTo>
                  <a:cubicBezTo>
                    <a:pt x="1662" y="3705"/>
                    <a:pt x="1255" y="3554"/>
                    <a:pt x="937" y="3247"/>
                  </a:cubicBezTo>
                  <a:cubicBezTo>
                    <a:pt x="937" y="2896"/>
                    <a:pt x="1193" y="2705"/>
                    <a:pt x="1445" y="2705"/>
                  </a:cubicBezTo>
                  <a:close/>
                  <a:moveTo>
                    <a:pt x="2067" y="1"/>
                  </a:moveTo>
                  <a:cubicBezTo>
                    <a:pt x="926" y="1"/>
                    <a:pt x="0" y="923"/>
                    <a:pt x="0" y="2069"/>
                  </a:cubicBezTo>
                  <a:cubicBezTo>
                    <a:pt x="0" y="3205"/>
                    <a:pt x="922" y="4136"/>
                    <a:pt x="2067" y="4136"/>
                  </a:cubicBezTo>
                  <a:cubicBezTo>
                    <a:pt x="3028" y="4136"/>
                    <a:pt x="3817" y="3490"/>
                    <a:pt x="4059" y="2629"/>
                  </a:cubicBezTo>
                  <a:cubicBezTo>
                    <a:pt x="4092" y="2515"/>
                    <a:pt x="4026" y="2396"/>
                    <a:pt x="3912" y="2363"/>
                  </a:cubicBezTo>
                  <a:cubicBezTo>
                    <a:pt x="3892" y="2357"/>
                    <a:pt x="3872" y="2355"/>
                    <a:pt x="3852" y="2355"/>
                  </a:cubicBezTo>
                  <a:cubicBezTo>
                    <a:pt x="3759" y="2355"/>
                    <a:pt x="3673" y="2416"/>
                    <a:pt x="3646" y="2510"/>
                  </a:cubicBezTo>
                  <a:cubicBezTo>
                    <a:pt x="3617" y="2611"/>
                    <a:pt x="3579" y="2705"/>
                    <a:pt x="3536" y="2795"/>
                  </a:cubicBezTo>
                  <a:cubicBezTo>
                    <a:pt x="3407" y="2539"/>
                    <a:pt x="3166" y="2354"/>
                    <a:pt x="2880" y="2297"/>
                  </a:cubicBezTo>
                  <a:cubicBezTo>
                    <a:pt x="2999" y="2130"/>
                    <a:pt x="3071" y="1926"/>
                    <a:pt x="3071" y="1707"/>
                  </a:cubicBezTo>
                  <a:cubicBezTo>
                    <a:pt x="3071" y="1156"/>
                    <a:pt x="2624" y="704"/>
                    <a:pt x="2067" y="704"/>
                  </a:cubicBezTo>
                  <a:cubicBezTo>
                    <a:pt x="1516" y="704"/>
                    <a:pt x="1069" y="1156"/>
                    <a:pt x="1069" y="1707"/>
                  </a:cubicBezTo>
                  <a:cubicBezTo>
                    <a:pt x="1069" y="1926"/>
                    <a:pt x="1141" y="2130"/>
                    <a:pt x="1259" y="2297"/>
                  </a:cubicBezTo>
                  <a:cubicBezTo>
                    <a:pt x="974" y="2354"/>
                    <a:pt x="732" y="2543"/>
                    <a:pt x="603" y="2795"/>
                  </a:cubicBezTo>
                  <a:cubicBezTo>
                    <a:pt x="494" y="2572"/>
                    <a:pt x="432" y="2325"/>
                    <a:pt x="432" y="2069"/>
                  </a:cubicBezTo>
                  <a:cubicBezTo>
                    <a:pt x="432" y="1165"/>
                    <a:pt x="1165" y="428"/>
                    <a:pt x="2067" y="428"/>
                  </a:cubicBezTo>
                  <a:cubicBezTo>
                    <a:pt x="2823" y="428"/>
                    <a:pt x="3451" y="937"/>
                    <a:pt x="3646" y="1622"/>
                  </a:cubicBezTo>
                  <a:cubicBezTo>
                    <a:pt x="3673" y="1719"/>
                    <a:pt x="3758" y="1782"/>
                    <a:pt x="3851" y="1782"/>
                  </a:cubicBezTo>
                  <a:cubicBezTo>
                    <a:pt x="3871" y="1782"/>
                    <a:pt x="3892" y="1779"/>
                    <a:pt x="3912" y="1773"/>
                  </a:cubicBezTo>
                  <a:cubicBezTo>
                    <a:pt x="4026" y="1740"/>
                    <a:pt x="4092" y="1622"/>
                    <a:pt x="4059" y="1507"/>
                  </a:cubicBezTo>
                  <a:cubicBezTo>
                    <a:pt x="3817" y="643"/>
                    <a:pt x="3028"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
        <p:nvSpPr>
          <p:cNvPr id="6306" name="Google Shape;6306;p61"/>
          <p:cNvSpPr/>
          <p:nvPr/>
        </p:nvSpPr>
        <p:spPr>
          <a:xfrm>
            <a:off x="2236763" y="1556125"/>
            <a:ext cx="372675" cy="327725"/>
          </a:xfrm>
          <a:custGeom>
            <a:avLst/>
            <a:gdLst/>
            <a:ahLst/>
            <a:cxnLst/>
            <a:rect l="l" t="t" r="r" b="b"/>
            <a:pathLst>
              <a:path w="14907" h="13109" extrusionOk="0">
                <a:moveTo>
                  <a:pt x="8119" y="3210"/>
                </a:moveTo>
                <a:cubicBezTo>
                  <a:pt x="8474" y="3210"/>
                  <a:pt x="8829" y="3337"/>
                  <a:pt x="9113" y="3591"/>
                </a:cubicBezTo>
                <a:cubicBezTo>
                  <a:pt x="9412" y="3861"/>
                  <a:pt x="9593" y="4251"/>
                  <a:pt x="9602" y="4660"/>
                </a:cubicBezTo>
                <a:cubicBezTo>
                  <a:pt x="9622" y="5302"/>
                  <a:pt x="9231" y="5853"/>
                  <a:pt x="8676" y="6076"/>
                </a:cubicBezTo>
                <a:lnTo>
                  <a:pt x="7173" y="5844"/>
                </a:lnTo>
                <a:cubicBezTo>
                  <a:pt x="6494" y="5287"/>
                  <a:pt x="6446" y="4266"/>
                  <a:pt x="7069" y="3648"/>
                </a:cubicBezTo>
                <a:cubicBezTo>
                  <a:pt x="7357" y="3357"/>
                  <a:pt x="7738" y="3210"/>
                  <a:pt x="8119" y="3210"/>
                </a:cubicBezTo>
                <a:close/>
                <a:moveTo>
                  <a:pt x="13036" y="6039"/>
                </a:moveTo>
                <a:cubicBezTo>
                  <a:pt x="13143" y="6039"/>
                  <a:pt x="13250" y="6071"/>
                  <a:pt x="13343" y="6138"/>
                </a:cubicBezTo>
                <a:cubicBezTo>
                  <a:pt x="13457" y="6219"/>
                  <a:pt x="13533" y="6342"/>
                  <a:pt x="13557" y="6480"/>
                </a:cubicBezTo>
                <a:cubicBezTo>
                  <a:pt x="13457" y="6509"/>
                  <a:pt x="13357" y="6557"/>
                  <a:pt x="13272" y="6618"/>
                </a:cubicBezTo>
                <a:lnTo>
                  <a:pt x="13267" y="6618"/>
                </a:lnTo>
                <a:lnTo>
                  <a:pt x="12140" y="7417"/>
                </a:lnTo>
                <a:lnTo>
                  <a:pt x="11451" y="7906"/>
                </a:lnTo>
                <a:lnTo>
                  <a:pt x="12606" y="6262"/>
                </a:lnTo>
                <a:cubicBezTo>
                  <a:pt x="12707" y="6117"/>
                  <a:pt x="12871" y="6039"/>
                  <a:pt x="13036" y="6039"/>
                </a:cubicBezTo>
                <a:close/>
                <a:moveTo>
                  <a:pt x="3064" y="7250"/>
                </a:moveTo>
                <a:cubicBezTo>
                  <a:pt x="3102" y="7250"/>
                  <a:pt x="3139" y="7268"/>
                  <a:pt x="3161" y="7303"/>
                </a:cubicBezTo>
                <a:cubicBezTo>
                  <a:pt x="3233" y="7403"/>
                  <a:pt x="5539" y="10654"/>
                  <a:pt x="5614" y="10763"/>
                </a:cubicBezTo>
                <a:cubicBezTo>
                  <a:pt x="5653" y="10815"/>
                  <a:pt x="5638" y="10892"/>
                  <a:pt x="5586" y="10929"/>
                </a:cubicBezTo>
                <a:lnTo>
                  <a:pt x="5015" y="11333"/>
                </a:lnTo>
                <a:cubicBezTo>
                  <a:pt x="4901" y="11172"/>
                  <a:pt x="2539" y="7835"/>
                  <a:pt x="2425" y="7674"/>
                </a:cubicBezTo>
                <a:lnTo>
                  <a:pt x="2995" y="7274"/>
                </a:lnTo>
                <a:cubicBezTo>
                  <a:pt x="3016" y="7258"/>
                  <a:pt x="3040" y="7250"/>
                  <a:pt x="3064" y="7250"/>
                </a:cubicBezTo>
                <a:close/>
                <a:moveTo>
                  <a:pt x="2073" y="7926"/>
                </a:moveTo>
                <a:cubicBezTo>
                  <a:pt x="2187" y="8088"/>
                  <a:pt x="4550" y="11424"/>
                  <a:pt x="4664" y="11585"/>
                </a:cubicBezTo>
                <a:lnTo>
                  <a:pt x="3148" y="12655"/>
                </a:lnTo>
                <a:cubicBezTo>
                  <a:pt x="3127" y="12670"/>
                  <a:pt x="3102" y="12678"/>
                  <a:pt x="3077" y="12678"/>
                </a:cubicBezTo>
                <a:cubicBezTo>
                  <a:pt x="3040" y="12678"/>
                  <a:pt x="3004" y="12661"/>
                  <a:pt x="2981" y="12627"/>
                </a:cubicBezTo>
                <a:lnTo>
                  <a:pt x="529" y="9166"/>
                </a:lnTo>
                <a:cubicBezTo>
                  <a:pt x="491" y="9109"/>
                  <a:pt x="505" y="9038"/>
                  <a:pt x="557" y="8994"/>
                </a:cubicBezTo>
                <a:lnTo>
                  <a:pt x="2073" y="7926"/>
                </a:lnTo>
                <a:close/>
                <a:moveTo>
                  <a:pt x="12014" y="1"/>
                </a:moveTo>
                <a:cubicBezTo>
                  <a:pt x="11932" y="1"/>
                  <a:pt x="11851" y="33"/>
                  <a:pt x="11789" y="97"/>
                </a:cubicBezTo>
                <a:lnTo>
                  <a:pt x="11351" y="530"/>
                </a:lnTo>
                <a:lnTo>
                  <a:pt x="11109" y="287"/>
                </a:lnTo>
                <a:cubicBezTo>
                  <a:pt x="11050" y="228"/>
                  <a:pt x="10971" y="198"/>
                  <a:pt x="10893" y="198"/>
                </a:cubicBezTo>
                <a:cubicBezTo>
                  <a:pt x="10814" y="198"/>
                  <a:pt x="10736" y="228"/>
                  <a:pt x="10677" y="287"/>
                </a:cubicBezTo>
                <a:lnTo>
                  <a:pt x="10177" y="787"/>
                </a:lnTo>
                <a:cubicBezTo>
                  <a:pt x="10058" y="906"/>
                  <a:pt x="10058" y="1101"/>
                  <a:pt x="10177" y="1219"/>
                </a:cubicBezTo>
                <a:lnTo>
                  <a:pt x="10420" y="1461"/>
                </a:lnTo>
                <a:lnTo>
                  <a:pt x="9583" y="2303"/>
                </a:lnTo>
                <a:cubicBezTo>
                  <a:pt x="9144" y="2037"/>
                  <a:pt x="8637" y="1894"/>
                  <a:pt x="8122" y="1894"/>
                </a:cubicBezTo>
                <a:cubicBezTo>
                  <a:pt x="8029" y="1894"/>
                  <a:pt x="7936" y="1899"/>
                  <a:pt x="7843" y="1908"/>
                </a:cubicBezTo>
                <a:cubicBezTo>
                  <a:pt x="7207" y="1970"/>
                  <a:pt x="6603" y="2250"/>
                  <a:pt x="6147" y="2702"/>
                </a:cubicBezTo>
                <a:cubicBezTo>
                  <a:pt x="5305" y="3534"/>
                  <a:pt x="5087" y="4802"/>
                  <a:pt x="5572" y="5868"/>
                </a:cubicBezTo>
                <a:cubicBezTo>
                  <a:pt x="5471" y="5910"/>
                  <a:pt x="5377" y="5967"/>
                  <a:pt x="5287" y="6029"/>
                </a:cubicBezTo>
                <a:lnTo>
                  <a:pt x="3622" y="7208"/>
                </a:lnTo>
                <a:lnTo>
                  <a:pt x="3514" y="7051"/>
                </a:lnTo>
                <a:cubicBezTo>
                  <a:pt x="3406" y="6901"/>
                  <a:pt x="3236" y="6821"/>
                  <a:pt x="3063" y="6821"/>
                </a:cubicBezTo>
                <a:cubicBezTo>
                  <a:pt x="2952" y="6821"/>
                  <a:pt x="2840" y="6854"/>
                  <a:pt x="2744" y="6923"/>
                </a:cubicBezTo>
                <a:cubicBezTo>
                  <a:pt x="1564" y="7754"/>
                  <a:pt x="377" y="8595"/>
                  <a:pt x="310" y="8648"/>
                </a:cubicBezTo>
                <a:cubicBezTo>
                  <a:pt x="63" y="8819"/>
                  <a:pt x="0" y="9166"/>
                  <a:pt x="177" y="9413"/>
                </a:cubicBezTo>
                <a:lnTo>
                  <a:pt x="2630" y="12879"/>
                </a:lnTo>
                <a:cubicBezTo>
                  <a:pt x="2737" y="13029"/>
                  <a:pt x="2905" y="13108"/>
                  <a:pt x="3078" y="13108"/>
                </a:cubicBezTo>
                <a:cubicBezTo>
                  <a:pt x="3189" y="13108"/>
                  <a:pt x="3301" y="13075"/>
                  <a:pt x="3400" y="13006"/>
                </a:cubicBezTo>
                <a:cubicBezTo>
                  <a:pt x="3670" y="12816"/>
                  <a:pt x="5539" y="11490"/>
                  <a:pt x="5833" y="11282"/>
                </a:cubicBezTo>
                <a:cubicBezTo>
                  <a:pt x="6081" y="11105"/>
                  <a:pt x="6142" y="10763"/>
                  <a:pt x="5967" y="10516"/>
                </a:cubicBezTo>
                <a:lnTo>
                  <a:pt x="5904" y="10431"/>
                </a:lnTo>
                <a:cubicBezTo>
                  <a:pt x="6749" y="9985"/>
                  <a:pt x="7461" y="9922"/>
                  <a:pt x="8112" y="9922"/>
                </a:cubicBezTo>
                <a:cubicBezTo>
                  <a:pt x="8323" y="9922"/>
                  <a:pt x="8527" y="9929"/>
                  <a:pt x="8727" y="9931"/>
                </a:cubicBezTo>
                <a:cubicBezTo>
                  <a:pt x="8847" y="9931"/>
                  <a:pt x="8946" y="9836"/>
                  <a:pt x="8946" y="9718"/>
                </a:cubicBezTo>
                <a:cubicBezTo>
                  <a:pt x="8946" y="9599"/>
                  <a:pt x="8852" y="9499"/>
                  <a:pt x="8733" y="9499"/>
                </a:cubicBezTo>
                <a:cubicBezTo>
                  <a:pt x="8541" y="9497"/>
                  <a:pt x="8337" y="9490"/>
                  <a:pt x="8122" y="9490"/>
                </a:cubicBezTo>
                <a:cubicBezTo>
                  <a:pt x="7425" y="9490"/>
                  <a:pt x="6604" y="9560"/>
                  <a:pt x="5653" y="10078"/>
                </a:cubicBezTo>
                <a:cubicBezTo>
                  <a:pt x="5462" y="9808"/>
                  <a:pt x="4089" y="7869"/>
                  <a:pt x="3870" y="7559"/>
                </a:cubicBezTo>
                <a:lnTo>
                  <a:pt x="5533" y="6381"/>
                </a:lnTo>
                <a:cubicBezTo>
                  <a:pt x="5748" y="6231"/>
                  <a:pt x="6000" y="6153"/>
                  <a:pt x="6256" y="6153"/>
                </a:cubicBezTo>
                <a:cubicBezTo>
                  <a:pt x="6318" y="6153"/>
                  <a:pt x="6380" y="6158"/>
                  <a:pt x="6441" y="6167"/>
                </a:cubicBezTo>
                <a:lnTo>
                  <a:pt x="7050" y="6262"/>
                </a:lnTo>
                <a:lnTo>
                  <a:pt x="9736" y="6675"/>
                </a:lnTo>
                <a:cubicBezTo>
                  <a:pt x="10054" y="6723"/>
                  <a:pt x="10282" y="7013"/>
                  <a:pt x="10244" y="7340"/>
                </a:cubicBezTo>
                <a:cubicBezTo>
                  <a:pt x="10206" y="7626"/>
                  <a:pt x="9977" y="7845"/>
                  <a:pt x="9697" y="7869"/>
                </a:cubicBezTo>
                <a:lnTo>
                  <a:pt x="7601" y="7607"/>
                </a:lnTo>
                <a:cubicBezTo>
                  <a:pt x="7592" y="7606"/>
                  <a:pt x="7583" y="7606"/>
                  <a:pt x="7574" y="7606"/>
                </a:cubicBezTo>
                <a:cubicBezTo>
                  <a:pt x="7467" y="7606"/>
                  <a:pt x="7372" y="7687"/>
                  <a:pt x="7358" y="7792"/>
                </a:cubicBezTo>
                <a:cubicBezTo>
                  <a:pt x="7345" y="7911"/>
                  <a:pt x="7430" y="8020"/>
                  <a:pt x="7549" y="8035"/>
                </a:cubicBezTo>
                <a:cubicBezTo>
                  <a:pt x="10258" y="8373"/>
                  <a:pt x="9104" y="8239"/>
                  <a:pt x="11157" y="8448"/>
                </a:cubicBezTo>
                <a:cubicBezTo>
                  <a:pt x="11177" y="8450"/>
                  <a:pt x="11197" y="8451"/>
                  <a:pt x="11217" y="8451"/>
                </a:cubicBezTo>
                <a:cubicBezTo>
                  <a:pt x="11353" y="8451"/>
                  <a:pt x="11487" y="8408"/>
                  <a:pt x="11598" y="8329"/>
                </a:cubicBezTo>
                <a:lnTo>
                  <a:pt x="13514" y="6970"/>
                </a:lnTo>
                <a:cubicBezTo>
                  <a:pt x="13607" y="6907"/>
                  <a:pt x="13714" y="6876"/>
                  <a:pt x="13820" y="6876"/>
                </a:cubicBezTo>
                <a:cubicBezTo>
                  <a:pt x="13985" y="6876"/>
                  <a:pt x="14147" y="6951"/>
                  <a:pt x="14251" y="7099"/>
                </a:cubicBezTo>
                <a:cubicBezTo>
                  <a:pt x="14417" y="7336"/>
                  <a:pt x="14360" y="7664"/>
                  <a:pt x="14123" y="7831"/>
                </a:cubicBezTo>
                <a:lnTo>
                  <a:pt x="12287" y="9133"/>
                </a:lnTo>
                <a:cubicBezTo>
                  <a:pt x="11924" y="9391"/>
                  <a:pt x="11480" y="9528"/>
                  <a:pt x="11034" y="9528"/>
                </a:cubicBezTo>
                <a:cubicBezTo>
                  <a:pt x="11019" y="9528"/>
                  <a:pt x="11005" y="9527"/>
                  <a:pt x="10990" y="9527"/>
                </a:cubicBezTo>
                <a:lnTo>
                  <a:pt x="9740" y="9514"/>
                </a:lnTo>
                <a:cubicBezTo>
                  <a:pt x="9737" y="9513"/>
                  <a:pt x="9733" y="9513"/>
                  <a:pt x="9730" y="9513"/>
                </a:cubicBezTo>
                <a:cubicBezTo>
                  <a:pt x="9616" y="9513"/>
                  <a:pt x="9521" y="9607"/>
                  <a:pt x="9521" y="9722"/>
                </a:cubicBezTo>
                <a:cubicBezTo>
                  <a:pt x="9521" y="9841"/>
                  <a:pt x="9617" y="9941"/>
                  <a:pt x="9736" y="9941"/>
                </a:cubicBezTo>
                <a:lnTo>
                  <a:pt x="10980" y="9955"/>
                </a:lnTo>
                <a:cubicBezTo>
                  <a:pt x="11003" y="9956"/>
                  <a:pt x="11026" y="9956"/>
                  <a:pt x="11049" y="9956"/>
                </a:cubicBezTo>
                <a:cubicBezTo>
                  <a:pt x="11582" y="9956"/>
                  <a:pt x="12106" y="9790"/>
                  <a:pt x="12540" y="9485"/>
                </a:cubicBezTo>
                <a:lnTo>
                  <a:pt x="14374" y="8182"/>
                </a:lnTo>
                <a:cubicBezTo>
                  <a:pt x="14807" y="7878"/>
                  <a:pt x="14907" y="7279"/>
                  <a:pt x="14602" y="6846"/>
                </a:cubicBezTo>
                <a:cubicBezTo>
                  <a:pt x="14455" y="6642"/>
                  <a:pt x="14237" y="6504"/>
                  <a:pt x="13989" y="6462"/>
                </a:cubicBezTo>
                <a:cubicBezTo>
                  <a:pt x="13961" y="6191"/>
                  <a:pt x="13818" y="5943"/>
                  <a:pt x="13590" y="5782"/>
                </a:cubicBezTo>
                <a:cubicBezTo>
                  <a:pt x="13423" y="5664"/>
                  <a:pt x="13231" y="5608"/>
                  <a:pt x="13040" y="5608"/>
                </a:cubicBezTo>
                <a:cubicBezTo>
                  <a:pt x="12738" y="5608"/>
                  <a:pt x="12441" y="5750"/>
                  <a:pt x="12254" y="6015"/>
                </a:cubicBezTo>
                <a:lnTo>
                  <a:pt x="10900" y="7935"/>
                </a:lnTo>
                <a:cubicBezTo>
                  <a:pt x="10890" y="7954"/>
                  <a:pt x="10876" y="7968"/>
                  <a:pt x="10857" y="7983"/>
                </a:cubicBezTo>
                <a:lnTo>
                  <a:pt x="10429" y="7939"/>
                </a:lnTo>
                <a:cubicBezTo>
                  <a:pt x="10558" y="7792"/>
                  <a:pt x="10644" y="7603"/>
                  <a:pt x="10672" y="7393"/>
                </a:cubicBezTo>
                <a:cubicBezTo>
                  <a:pt x="10714" y="7022"/>
                  <a:pt x="10563" y="6680"/>
                  <a:pt x="10296" y="6467"/>
                </a:cubicBezTo>
                <a:cubicBezTo>
                  <a:pt x="10605" y="6086"/>
                  <a:pt x="10804" y="5635"/>
                  <a:pt x="10885" y="5150"/>
                </a:cubicBezTo>
                <a:cubicBezTo>
                  <a:pt x="10905" y="5030"/>
                  <a:pt x="10824" y="4922"/>
                  <a:pt x="10710" y="4903"/>
                </a:cubicBezTo>
                <a:cubicBezTo>
                  <a:pt x="10697" y="4901"/>
                  <a:pt x="10685" y="4900"/>
                  <a:pt x="10673" y="4900"/>
                </a:cubicBezTo>
                <a:cubicBezTo>
                  <a:pt x="10569" y="4900"/>
                  <a:pt x="10480" y="4972"/>
                  <a:pt x="10462" y="5078"/>
                </a:cubicBezTo>
                <a:cubicBezTo>
                  <a:pt x="10387" y="5525"/>
                  <a:pt x="10196" y="5934"/>
                  <a:pt x="9896" y="6267"/>
                </a:cubicBezTo>
                <a:cubicBezTo>
                  <a:pt x="9835" y="6252"/>
                  <a:pt x="9850" y="6257"/>
                  <a:pt x="9336" y="6177"/>
                </a:cubicBezTo>
                <a:cubicBezTo>
                  <a:pt x="9793" y="5800"/>
                  <a:pt x="10049" y="5249"/>
                  <a:pt x="10034" y="4646"/>
                </a:cubicBezTo>
                <a:cubicBezTo>
                  <a:pt x="10021" y="4118"/>
                  <a:pt x="9788" y="3619"/>
                  <a:pt x="9402" y="3273"/>
                </a:cubicBezTo>
                <a:cubicBezTo>
                  <a:pt x="9036" y="2945"/>
                  <a:pt x="8576" y="2781"/>
                  <a:pt x="8117" y="2781"/>
                </a:cubicBezTo>
                <a:cubicBezTo>
                  <a:pt x="7625" y="2781"/>
                  <a:pt x="7134" y="2969"/>
                  <a:pt x="6759" y="3343"/>
                </a:cubicBezTo>
                <a:cubicBezTo>
                  <a:pt x="6114" y="3995"/>
                  <a:pt x="6028" y="4997"/>
                  <a:pt x="6508" y="5743"/>
                </a:cubicBezTo>
                <a:cubicBezTo>
                  <a:pt x="6423" y="5729"/>
                  <a:pt x="6336" y="5722"/>
                  <a:pt x="6249" y="5722"/>
                </a:cubicBezTo>
                <a:cubicBezTo>
                  <a:pt x="6162" y="5722"/>
                  <a:pt x="6075" y="5729"/>
                  <a:pt x="5989" y="5743"/>
                </a:cubicBezTo>
                <a:cubicBezTo>
                  <a:pt x="5543" y="4831"/>
                  <a:pt x="5724" y="3729"/>
                  <a:pt x="6451" y="3011"/>
                </a:cubicBezTo>
                <a:cubicBezTo>
                  <a:pt x="6905" y="2560"/>
                  <a:pt x="7513" y="2327"/>
                  <a:pt x="8125" y="2327"/>
                </a:cubicBezTo>
                <a:cubicBezTo>
                  <a:pt x="8570" y="2327"/>
                  <a:pt x="9017" y="2450"/>
                  <a:pt x="9407" y="2702"/>
                </a:cubicBezTo>
                <a:cubicBezTo>
                  <a:pt x="9463" y="2738"/>
                  <a:pt x="9526" y="2755"/>
                  <a:pt x="9590" y="2755"/>
                </a:cubicBezTo>
                <a:cubicBezTo>
                  <a:pt x="9680" y="2755"/>
                  <a:pt x="9770" y="2721"/>
                  <a:pt x="9839" y="2654"/>
                </a:cubicBezTo>
                <a:lnTo>
                  <a:pt x="10833" y="1661"/>
                </a:lnTo>
                <a:cubicBezTo>
                  <a:pt x="10942" y="1551"/>
                  <a:pt x="10942" y="1375"/>
                  <a:pt x="10833" y="1266"/>
                </a:cubicBezTo>
                <a:lnTo>
                  <a:pt x="10572" y="1005"/>
                </a:lnTo>
                <a:lnTo>
                  <a:pt x="10895" y="682"/>
                </a:lnTo>
                <a:lnTo>
                  <a:pt x="11157" y="943"/>
                </a:lnTo>
                <a:cubicBezTo>
                  <a:pt x="11211" y="998"/>
                  <a:pt x="11282" y="1025"/>
                  <a:pt x="11354" y="1025"/>
                </a:cubicBezTo>
                <a:cubicBezTo>
                  <a:pt x="11425" y="1025"/>
                  <a:pt x="11496" y="998"/>
                  <a:pt x="11551" y="943"/>
                </a:cubicBezTo>
                <a:lnTo>
                  <a:pt x="12017" y="478"/>
                </a:lnTo>
                <a:lnTo>
                  <a:pt x="12335" y="801"/>
                </a:lnTo>
                <a:lnTo>
                  <a:pt x="11870" y="1266"/>
                </a:lnTo>
                <a:cubicBezTo>
                  <a:pt x="11765" y="1375"/>
                  <a:pt x="11765" y="1551"/>
                  <a:pt x="11870" y="1656"/>
                </a:cubicBezTo>
                <a:lnTo>
                  <a:pt x="12136" y="1922"/>
                </a:lnTo>
                <a:lnTo>
                  <a:pt x="11813" y="2246"/>
                </a:lnTo>
                <a:lnTo>
                  <a:pt x="11551" y="1979"/>
                </a:lnTo>
                <a:cubicBezTo>
                  <a:pt x="11499" y="1928"/>
                  <a:pt x="11427" y="1899"/>
                  <a:pt x="11351" y="1899"/>
                </a:cubicBezTo>
                <a:cubicBezTo>
                  <a:pt x="11280" y="1899"/>
                  <a:pt x="11208" y="1928"/>
                  <a:pt x="11157" y="1979"/>
                </a:cubicBezTo>
                <a:lnTo>
                  <a:pt x="10159" y="2977"/>
                </a:lnTo>
                <a:cubicBezTo>
                  <a:pt x="10045" y="3091"/>
                  <a:pt x="10025" y="3273"/>
                  <a:pt x="10115" y="3411"/>
                </a:cubicBezTo>
                <a:cubicBezTo>
                  <a:pt x="10263" y="3639"/>
                  <a:pt x="10368" y="3890"/>
                  <a:pt x="10429" y="4157"/>
                </a:cubicBezTo>
                <a:cubicBezTo>
                  <a:pt x="10453" y="4258"/>
                  <a:pt x="10540" y="4324"/>
                  <a:pt x="10638" y="4324"/>
                </a:cubicBezTo>
                <a:cubicBezTo>
                  <a:pt x="10655" y="4324"/>
                  <a:pt x="10673" y="4322"/>
                  <a:pt x="10690" y="4317"/>
                </a:cubicBezTo>
                <a:cubicBezTo>
                  <a:pt x="10804" y="4289"/>
                  <a:pt x="10876" y="4175"/>
                  <a:pt x="10852" y="4061"/>
                </a:cubicBezTo>
                <a:cubicBezTo>
                  <a:pt x="10781" y="3766"/>
                  <a:pt x="10666" y="3490"/>
                  <a:pt x="10515" y="3234"/>
                </a:cubicBezTo>
                <a:lnTo>
                  <a:pt x="11351" y="2393"/>
                </a:lnTo>
                <a:lnTo>
                  <a:pt x="11594" y="2635"/>
                </a:lnTo>
                <a:cubicBezTo>
                  <a:pt x="11655" y="2697"/>
                  <a:pt x="11735" y="2728"/>
                  <a:pt x="11814" y="2728"/>
                </a:cubicBezTo>
                <a:cubicBezTo>
                  <a:pt x="11893" y="2728"/>
                  <a:pt x="11971" y="2697"/>
                  <a:pt x="12031" y="2635"/>
                </a:cubicBezTo>
                <a:lnTo>
                  <a:pt x="12526" y="2141"/>
                </a:lnTo>
                <a:cubicBezTo>
                  <a:pt x="12649" y="2022"/>
                  <a:pt x="12649" y="1827"/>
                  <a:pt x="12526" y="1704"/>
                </a:cubicBezTo>
                <a:lnTo>
                  <a:pt x="12283" y="1461"/>
                </a:lnTo>
                <a:lnTo>
                  <a:pt x="12720" y="1029"/>
                </a:lnTo>
                <a:cubicBezTo>
                  <a:pt x="12844" y="901"/>
                  <a:pt x="12844" y="701"/>
                  <a:pt x="12720" y="572"/>
                </a:cubicBezTo>
                <a:lnTo>
                  <a:pt x="12241" y="97"/>
                </a:lnTo>
                <a:cubicBezTo>
                  <a:pt x="12178" y="33"/>
                  <a:pt x="12096" y="1"/>
                  <a:pt x="12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nvGrpSpPr>
          <p:cNvPr id="6307" name="Google Shape;6307;p61"/>
          <p:cNvGrpSpPr/>
          <p:nvPr/>
        </p:nvGrpSpPr>
        <p:grpSpPr>
          <a:xfrm>
            <a:off x="1633363" y="1517050"/>
            <a:ext cx="369825" cy="366825"/>
            <a:chOff x="1633363" y="1517050"/>
            <a:chExt cx="369825" cy="366825"/>
          </a:xfrm>
        </p:grpSpPr>
        <p:sp>
          <p:nvSpPr>
            <p:cNvPr id="6308" name="Google Shape;6308;p61"/>
            <p:cNvSpPr/>
            <p:nvPr/>
          </p:nvSpPr>
          <p:spPr>
            <a:xfrm>
              <a:off x="1633363" y="1517050"/>
              <a:ext cx="369825" cy="366825"/>
            </a:xfrm>
            <a:custGeom>
              <a:avLst/>
              <a:gdLst/>
              <a:ahLst/>
              <a:cxnLst/>
              <a:rect l="l" t="t" r="r" b="b"/>
              <a:pathLst>
                <a:path w="14793" h="14673" extrusionOk="0">
                  <a:moveTo>
                    <a:pt x="10320" y="429"/>
                  </a:moveTo>
                  <a:lnTo>
                    <a:pt x="11860" y="2607"/>
                  </a:lnTo>
                  <a:lnTo>
                    <a:pt x="11417" y="2920"/>
                  </a:lnTo>
                  <a:cubicBezTo>
                    <a:pt x="11308" y="2853"/>
                    <a:pt x="11185" y="2819"/>
                    <a:pt x="11062" y="2819"/>
                  </a:cubicBezTo>
                  <a:cubicBezTo>
                    <a:pt x="10951" y="2819"/>
                    <a:pt x="10840" y="2847"/>
                    <a:pt x="10738" y="2901"/>
                  </a:cubicBezTo>
                  <a:cubicBezTo>
                    <a:pt x="10467" y="2515"/>
                    <a:pt x="9706" y="1437"/>
                    <a:pt x="9436" y="1056"/>
                  </a:cubicBezTo>
                  <a:lnTo>
                    <a:pt x="10320" y="429"/>
                  </a:lnTo>
                  <a:close/>
                  <a:moveTo>
                    <a:pt x="9084" y="1308"/>
                  </a:moveTo>
                  <a:lnTo>
                    <a:pt x="10438" y="3219"/>
                  </a:lnTo>
                  <a:cubicBezTo>
                    <a:pt x="10425" y="3252"/>
                    <a:pt x="10410" y="3296"/>
                    <a:pt x="10401" y="3324"/>
                  </a:cubicBezTo>
                  <a:cubicBezTo>
                    <a:pt x="10315" y="3342"/>
                    <a:pt x="10230" y="3377"/>
                    <a:pt x="10153" y="3428"/>
                  </a:cubicBezTo>
                  <a:lnTo>
                    <a:pt x="8793" y="1513"/>
                  </a:lnTo>
                  <a:lnTo>
                    <a:pt x="9084" y="1308"/>
                  </a:lnTo>
                  <a:close/>
                  <a:moveTo>
                    <a:pt x="8675" y="2087"/>
                  </a:moveTo>
                  <a:lnTo>
                    <a:pt x="9712" y="3552"/>
                  </a:lnTo>
                  <a:lnTo>
                    <a:pt x="8732" y="4250"/>
                  </a:lnTo>
                  <a:cubicBezTo>
                    <a:pt x="8611" y="4334"/>
                    <a:pt x="8472" y="4378"/>
                    <a:pt x="8329" y="4378"/>
                  </a:cubicBezTo>
                  <a:cubicBezTo>
                    <a:pt x="8292" y="4378"/>
                    <a:pt x="8255" y="4375"/>
                    <a:pt x="8218" y="4369"/>
                  </a:cubicBezTo>
                  <a:lnTo>
                    <a:pt x="6141" y="4051"/>
                  </a:lnTo>
                  <a:cubicBezTo>
                    <a:pt x="5985" y="4027"/>
                    <a:pt x="5871" y="3880"/>
                    <a:pt x="5895" y="3719"/>
                  </a:cubicBezTo>
                  <a:cubicBezTo>
                    <a:pt x="5908" y="3576"/>
                    <a:pt x="6023" y="3471"/>
                    <a:pt x="6156" y="3456"/>
                  </a:cubicBezTo>
                  <a:cubicBezTo>
                    <a:pt x="6507" y="3495"/>
                    <a:pt x="6251" y="3462"/>
                    <a:pt x="7463" y="3618"/>
                  </a:cubicBezTo>
                  <a:cubicBezTo>
                    <a:pt x="7475" y="3620"/>
                    <a:pt x="7486" y="3621"/>
                    <a:pt x="7497" y="3621"/>
                  </a:cubicBezTo>
                  <a:cubicBezTo>
                    <a:pt x="7602" y="3621"/>
                    <a:pt x="7693" y="3541"/>
                    <a:pt x="7705" y="3434"/>
                  </a:cubicBezTo>
                  <a:cubicBezTo>
                    <a:pt x="7720" y="3319"/>
                    <a:pt x="7639" y="3210"/>
                    <a:pt x="7520" y="3195"/>
                  </a:cubicBezTo>
                  <a:cubicBezTo>
                    <a:pt x="5838" y="2972"/>
                    <a:pt x="6702" y="3081"/>
                    <a:pt x="5243" y="2934"/>
                  </a:cubicBezTo>
                  <a:cubicBezTo>
                    <a:pt x="5230" y="2933"/>
                    <a:pt x="5216" y="2932"/>
                    <a:pt x="5202" y="2932"/>
                  </a:cubicBezTo>
                  <a:cubicBezTo>
                    <a:pt x="5101" y="2932"/>
                    <a:pt x="4999" y="2961"/>
                    <a:pt x="4915" y="3019"/>
                  </a:cubicBezTo>
                  <a:lnTo>
                    <a:pt x="3708" y="3875"/>
                  </a:lnTo>
                  <a:cubicBezTo>
                    <a:pt x="3670" y="3904"/>
                    <a:pt x="3627" y="3918"/>
                    <a:pt x="3585" y="3923"/>
                  </a:cubicBezTo>
                  <a:cubicBezTo>
                    <a:pt x="3577" y="3924"/>
                    <a:pt x="3570" y="3924"/>
                    <a:pt x="3563" y="3924"/>
                  </a:cubicBezTo>
                  <a:cubicBezTo>
                    <a:pt x="3466" y="3924"/>
                    <a:pt x="3403" y="3870"/>
                    <a:pt x="3403" y="3870"/>
                  </a:cubicBezTo>
                  <a:cubicBezTo>
                    <a:pt x="3385" y="3856"/>
                    <a:pt x="3370" y="3837"/>
                    <a:pt x="3357" y="3818"/>
                  </a:cubicBezTo>
                  <a:cubicBezTo>
                    <a:pt x="3276" y="3704"/>
                    <a:pt x="3304" y="3542"/>
                    <a:pt x="3418" y="3467"/>
                  </a:cubicBezTo>
                  <a:lnTo>
                    <a:pt x="4573" y="2649"/>
                  </a:lnTo>
                  <a:cubicBezTo>
                    <a:pt x="4786" y="2491"/>
                    <a:pt x="5053" y="2411"/>
                    <a:pt x="5320" y="2411"/>
                  </a:cubicBezTo>
                  <a:cubicBezTo>
                    <a:pt x="5328" y="2411"/>
                    <a:pt x="5335" y="2411"/>
                    <a:pt x="5343" y="2411"/>
                  </a:cubicBezTo>
                  <a:lnTo>
                    <a:pt x="7211" y="2435"/>
                  </a:lnTo>
                  <a:cubicBezTo>
                    <a:pt x="7229" y="2436"/>
                    <a:pt x="7247" y="2436"/>
                    <a:pt x="7264" y="2436"/>
                  </a:cubicBezTo>
                  <a:cubicBezTo>
                    <a:pt x="7759" y="2436"/>
                    <a:pt x="8239" y="2313"/>
                    <a:pt x="8675" y="2087"/>
                  </a:cubicBezTo>
                  <a:close/>
                  <a:moveTo>
                    <a:pt x="4726" y="3685"/>
                  </a:moveTo>
                  <a:lnTo>
                    <a:pt x="4259" y="4340"/>
                  </a:lnTo>
                  <a:cubicBezTo>
                    <a:pt x="4211" y="4413"/>
                    <a:pt x="4133" y="4450"/>
                    <a:pt x="4055" y="4450"/>
                  </a:cubicBezTo>
                  <a:cubicBezTo>
                    <a:pt x="4004" y="4450"/>
                    <a:pt x="3952" y="4435"/>
                    <a:pt x="3908" y="4403"/>
                  </a:cubicBezTo>
                  <a:cubicBezTo>
                    <a:pt x="3875" y="4379"/>
                    <a:pt x="3846" y="4346"/>
                    <a:pt x="3822" y="4303"/>
                  </a:cubicBezTo>
                  <a:cubicBezTo>
                    <a:pt x="3851" y="4289"/>
                    <a:pt x="3898" y="4270"/>
                    <a:pt x="3956" y="4226"/>
                  </a:cubicBezTo>
                  <a:lnTo>
                    <a:pt x="4726" y="3685"/>
                  </a:lnTo>
                  <a:close/>
                  <a:moveTo>
                    <a:pt x="10434" y="3761"/>
                  </a:moveTo>
                  <a:cubicBezTo>
                    <a:pt x="10453" y="3809"/>
                    <a:pt x="10476" y="3851"/>
                    <a:pt x="10505" y="3894"/>
                  </a:cubicBezTo>
                  <a:lnTo>
                    <a:pt x="11046" y="4664"/>
                  </a:lnTo>
                  <a:lnTo>
                    <a:pt x="10390" y="4198"/>
                  </a:lnTo>
                  <a:cubicBezTo>
                    <a:pt x="10234" y="4089"/>
                    <a:pt x="10254" y="3847"/>
                    <a:pt x="10434" y="3761"/>
                  </a:cubicBezTo>
                  <a:close/>
                  <a:moveTo>
                    <a:pt x="2668" y="2872"/>
                  </a:moveTo>
                  <a:lnTo>
                    <a:pt x="2981" y="3314"/>
                  </a:lnTo>
                  <a:cubicBezTo>
                    <a:pt x="2857" y="3519"/>
                    <a:pt x="2843" y="3776"/>
                    <a:pt x="2962" y="3994"/>
                  </a:cubicBezTo>
                  <a:lnTo>
                    <a:pt x="1117" y="5296"/>
                  </a:lnTo>
                  <a:lnTo>
                    <a:pt x="490" y="4412"/>
                  </a:lnTo>
                  <a:lnTo>
                    <a:pt x="2668" y="2872"/>
                  </a:lnTo>
                  <a:close/>
                  <a:moveTo>
                    <a:pt x="3280" y="4294"/>
                  </a:moveTo>
                  <a:cubicBezTo>
                    <a:pt x="3304" y="4303"/>
                    <a:pt x="3357" y="4322"/>
                    <a:pt x="3385" y="4331"/>
                  </a:cubicBezTo>
                  <a:cubicBezTo>
                    <a:pt x="3403" y="4417"/>
                    <a:pt x="3438" y="4502"/>
                    <a:pt x="3489" y="4579"/>
                  </a:cubicBezTo>
                  <a:cubicBezTo>
                    <a:pt x="3238" y="4759"/>
                    <a:pt x="1788" y="5786"/>
                    <a:pt x="1574" y="5937"/>
                  </a:cubicBezTo>
                  <a:lnTo>
                    <a:pt x="1369" y="5648"/>
                  </a:lnTo>
                  <a:lnTo>
                    <a:pt x="3280" y="4294"/>
                  </a:lnTo>
                  <a:close/>
                  <a:moveTo>
                    <a:pt x="13220" y="8732"/>
                  </a:moveTo>
                  <a:lnTo>
                    <a:pt x="13424" y="9023"/>
                  </a:lnTo>
                  <a:lnTo>
                    <a:pt x="11513" y="10377"/>
                  </a:lnTo>
                  <a:cubicBezTo>
                    <a:pt x="11489" y="10368"/>
                    <a:pt x="11441" y="10349"/>
                    <a:pt x="11408" y="10344"/>
                  </a:cubicBezTo>
                  <a:cubicBezTo>
                    <a:pt x="11389" y="10254"/>
                    <a:pt x="11356" y="10168"/>
                    <a:pt x="11303" y="10092"/>
                  </a:cubicBezTo>
                  <a:lnTo>
                    <a:pt x="13220" y="8732"/>
                  </a:lnTo>
                  <a:close/>
                  <a:moveTo>
                    <a:pt x="3746" y="10011"/>
                  </a:moveTo>
                  <a:lnTo>
                    <a:pt x="4402" y="10472"/>
                  </a:lnTo>
                  <a:cubicBezTo>
                    <a:pt x="4559" y="10581"/>
                    <a:pt x="4544" y="10824"/>
                    <a:pt x="4359" y="10910"/>
                  </a:cubicBezTo>
                  <a:cubicBezTo>
                    <a:pt x="4340" y="10862"/>
                    <a:pt x="4316" y="10820"/>
                    <a:pt x="4287" y="10777"/>
                  </a:cubicBezTo>
                  <a:lnTo>
                    <a:pt x="3746" y="10011"/>
                  </a:lnTo>
                  <a:close/>
                  <a:moveTo>
                    <a:pt x="10740" y="10222"/>
                  </a:moveTo>
                  <a:cubicBezTo>
                    <a:pt x="10832" y="10222"/>
                    <a:pt x="10925" y="10272"/>
                    <a:pt x="10971" y="10373"/>
                  </a:cubicBezTo>
                  <a:cubicBezTo>
                    <a:pt x="10919" y="10392"/>
                    <a:pt x="10875" y="10415"/>
                    <a:pt x="10838" y="10443"/>
                  </a:cubicBezTo>
                  <a:lnTo>
                    <a:pt x="10068" y="10985"/>
                  </a:lnTo>
                  <a:lnTo>
                    <a:pt x="10068" y="10985"/>
                  </a:lnTo>
                  <a:lnTo>
                    <a:pt x="10533" y="10329"/>
                  </a:lnTo>
                  <a:cubicBezTo>
                    <a:pt x="10583" y="10258"/>
                    <a:pt x="10661" y="10222"/>
                    <a:pt x="10740" y="10222"/>
                  </a:cubicBezTo>
                  <a:close/>
                  <a:moveTo>
                    <a:pt x="5457" y="3386"/>
                  </a:moveTo>
                  <a:lnTo>
                    <a:pt x="5553" y="3395"/>
                  </a:lnTo>
                  <a:cubicBezTo>
                    <a:pt x="5509" y="3480"/>
                    <a:pt x="5476" y="3570"/>
                    <a:pt x="5467" y="3666"/>
                  </a:cubicBezTo>
                  <a:cubicBezTo>
                    <a:pt x="5419" y="4061"/>
                    <a:pt x="5685" y="4417"/>
                    <a:pt x="6080" y="4474"/>
                  </a:cubicBezTo>
                  <a:lnTo>
                    <a:pt x="8152" y="4792"/>
                  </a:lnTo>
                  <a:cubicBezTo>
                    <a:pt x="8212" y="4802"/>
                    <a:pt x="8272" y="4807"/>
                    <a:pt x="8331" y="4807"/>
                  </a:cubicBezTo>
                  <a:cubicBezTo>
                    <a:pt x="8563" y="4807"/>
                    <a:pt x="8786" y="4733"/>
                    <a:pt x="8979" y="4597"/>
                  </a:cubicBezTo>
                  <a:lnTo>
                    <a:pt x="9854" y="3980"/>
                  </a:lnTo>
                  <a:cubicBezTo>
                    <a:pt x="9854" y="4022"/>
                    <a:pt x="9854" y="4066"/>
                    <a:pt x="9863" y="4108"/>
                  </a:cubicBezTo>
                  <a:cubicBezTo>
                    <a:pt x="9897" y="4289"/>
                    <a:pt x="9991" y="4445"/>
                    <a:pt x="10144" y="4550"/>
                  </a:cubicBezTo>
                  <a:lnTo>
                    <a:pt x="11346" y="5396"/>
                  </a:lnTo>
                  <a:lnTo>
                    <a:pt x="11337" y="5491"/>
                  </a:lnTo>
                  <a:cubicBezTo>
                    <a:pt x="11256" y="5448"/>
                    <a:pt x="11160" y="5415"/>
                    <a:pt x="11066" y="5406"/>
                  </a:cubicBezTo>
                  <a:cubicBezTo>
                    <a:pt x="11035" y="5402"/>
                    <a:pt x="11004" y="5400"/>
                    <a:pt x="10974" y="5400"/>
                  </a:cubicBezTo>
                  <a:cubicBezTo>
                    <a:pt x="10617" y="5400"/>
                    <a:pt x="10311" y="5655"/>
                    <a:pt x="10258" y="6018"/>
                  </a:cubicBezTo>
                  <a:lnTo>
                    <a:pt x="9940" y="8091"/>
                  </a:lnTo>
                  <a:cubicBezTo>
                    <a:pt x="9892" y="8386"/>
                    <a:pt x="9963" y="8675"/>
                    <a:pt x="10134" y="8918"/>
                  </a:cubicBezTo>
                  <a:lnTo>
                    <a:pt x="10752" y="9793"/>
                  </a:lnTo>
                  <a:cubicBezTo>
                    <a:pt x="10710" y="9793"/>
                    <a:pt x="10667" y="9798"/>
                    <a:pt x="10624" y="9802"/>
                  </a:cubicBezTo>
                  <a:cubicBezTo>
                    <a:pt x="10443" y="9835"/>
                    <a:pt x="10287" y="9936"/>
                    <a:pt x="10182" y="10083"/>
                  </a:cubicBezTo>
                  <a:lnTo>
                    <a:pt x="9335" y="11285"/>
                  </a:lnTo>
                  <a:lnTo>
                    <a:pt x="9241" y="11276"/>
                  </a:lnTo>
                  <a:cubicBezTo>
                    <a:pt x="9284" y="11195"/>
                    <a:pt x="9317" y="11099"/>
                    <a:pt x="9326" y="11005"/>
                  </a:cubicBezTo>
                  <a:cubicBezTo>
                    <a:pt x="9374" y="10610"/>
                    <a:pt x="9107" y="10259"/>
                    <a:pt x="8714" y="10197"/>
                  </a:cubicBezTo>
                  <a:lnTo>
                    <a:pt x="6641" y="9879"/>
                  </a:lnTo>
                  <a:cubicBezTo>
                    <a:pt x="6580" y="9869"/>
                    <a:pt x="6520" y="9864"/>
                    <a:pt x="6461" y="9864"/>
                  </a:cubicBezTo>
                  <a:cubicBezTo>
                    <a:pt x="6229" y="9864"/>
                    <a:pt x="6006" y="9937"/>
                    <a:pt x="5814" y="10073"/>
                  </a:cubicBezTo>
                  <a:lnTo>
                    <a:pt x="4939" y="10691"/>
                  </a:lnTo>
                  <a:cubicBezTo>
                    <a:pt x="4943" y="10472"/>
                    <a:pt x="4844" y="10254"/>
                    <a:pt x="4649" y="10121"/>
                  </a:cubicBezTo>
                  <a:lnTo>
                    <a:pt x="3447" y="9274"/>
                  </a:lnTo>
                  <a:lnTo>
                    <a:pt x="3456" y="9179"/>
                  </a:lnTo>
                  <a:cubicBezTo>
                    <a:pt x="3541" y="9227"/>
                    <a:pt x="3632" y="9256"/>
                    <a:pt x="3727" y="9265"/>
                  </a:cubicBezTo>
                  <a:cubicBezTo>
                    <a:pt x="3758" y="9269"/>
                    <a:pt x="3789" y="9271"/>
                    <a:pt x="3819" y="9271"/>
                  </a:cubicBezTo>
                  <a:cubicBezTo>
                    <a:pt x="4176" y="9271"/>
                    <a:pt x="4482" y="9015"/>
                    <a:pt x="4535" y="8652"/>
                  </a:cubicBezTo>
                  <a:lnTo>
                    <a:pt x="4853" y="6580"/>
                  </a:lnTo>
                  <a:cubicBezTo>
                    <a:pt x="4901" y="6285"/>
                    <a:pt x="4829" y="5995"/>
                    <a:pt x="4658" y="5753"/>
                  </a:cubicBezTo>
                  <a:lnTo>
                    <a:pt x="4041" y="4878"/>
                  </a:lnTo>
                  <a:lnTo>
                    <a:pt x="4041" y="4878"/>
                  </a:lnTo>
                  <a:cubicBezTo>
                    <a:pt x="4046" y="4878"/>
                    <a:pt x="4051" y="4878"/>
                    <a:pt x="4055" y="4878"/>
                  </a:cubicBezTo>
                  <a:cubicBezTo>
                    <a:pt x="4274" y="4878"/>
                    <a:pt x="4481" y="4774"/>
                    <a:pt x="4611" y="4588"/>
                  </a:cubicBezTo>
                  <a:lnTo>
                    <a:pt x="5457" y="3386"/>
                  </a:lnTo>
                  <a:close/>
                  <a:moveTo>
                    <a:pt x="3613" y="5020"/>
                  </a:moveTo>
                  <a:lnTo>
                    <a:pt x="4311" y="6000"/>
                  </a:lnTo>
                  <a:cubicBezTo>
                    <a:pt x="4416" y="6152"/>
                    <a:pt x="4459" y="6332"/>
                    <a:pt x="4430" y="6514"/>
                  </a:cubicBezTo>
                  <a:lnTo>
                    <a:pt x="4112" y="8590"/>
                  </a:lnTo>
                  <a:cubicBezTo>
                    <a:pt x="4090" y="8735"/>
                    <a:pt x="3962" y="8844"/>
                    <a:pt x="3816" y="8844"/>
                  </a:cubicBezTo>
                  <a:cubicBezTo>
                    <a:pt x="3804" y="8844"/>
                    <a:pt x="3792" y="8843"/>
                    <a:pt x="3780" y="8842"/>
                  </a:cubicBezTo>
                  <a:cubicBezTo>
                    <a:pt x="3699" y="8833"/>
                    <a:pt x="3627" y="8789"/>
                    <a:pt x="3580" y="8728"/>
                  </a:cubicBezTo>
                  <a:cubicBezTo>
                    <a:pt x="3546" y="8681"/>
                    <a:pt x="3523" y="8628"/>
                    <a:pt x="3517" y="8576"/>
                  </a:cubicBezTo>
                  <a:lnTo>
                    <a:pt x="3546" y="8300"/>
                  </a:lnTo>
                  <a:lnTo>
                    <a:pt x="3679" y="7269"/>
                  </a:lnTo>
                  <a:cubicBezTo>
                    <a:pt x="3699" y="7150"/>
                    <a:pt x="3613" y="7041"/>
                    <a:pt x="3495" y="7027"/>
                  </a:cubicBezTo>
                  <a:cubicBezTo>
                    <a:pt x="3486" y="7026"/>
                    <a:pt x="3477" y="7025"/>
                    <a:pt x="3468" y="7025"/>
                  </a:cubicBezTo>
                  <a:cubicBezTo>
                    <a:pt x="3364" y="7025"/>
                    <a:pt x="3270" y="7102"/>
                    <a:pt x="3256" y="7212"/>
                  </a:cubicBezTo>
                  <a:cubicBezTo>
                    <a:pt x="3028" y="8947"/>
                    <a:pt x="3147" y="7982"/>
                    <a:pt x="3004" y="9398"/>
                  </a:cubicBezTo>
                  <a:cubicBezTo>
                    <a:pt x="2995" y="9498"/>
                    <a:pt x="2966" y="9651"/>
                    <a:pt x="3081" y="9816"/>
                  </a:cubicBezTo>
                  <a:lnTo>
                    <a:pt x="3936" y="11024"/>
                  </a:lnTo>
                  <a:cubicBezTo>
                    <a:pt x="4002" y="11114"/>
                    <a:pt x="3998" y="11242"/>
                    <a:pt x="3927" y="11327"/>
                  </a:cubicBezTo>
                  <a:cubicBezTo>
                    <a:pt x="3876" y="11392"/>
                    <a:pt x="3804" y="11423"/>
                    <a:pt x="3731" y="11423"/>
                  </a:cubicBezTo>
                  <a:cubicBezTo>
                    <a:pt x="3654" y="11423"/>
                    <a:pt x="3577" y="11387"/>
                    <a:pt x="3528" y="11318"/>
                  </a:cubicBezTo>
                  <a:lnTo>
                    <a:pt x="2710" y="10164"/>
                  </a:lnTo>
                  <a:cubicBezTo>
                    <a:pt x="2548" y="9940"/>
                    <a:pt x="2468" y="9664"/>
                    <a:pt x="2473" y="9388"/>
                  </a:cubicBezTo>
                  <a:lnTo>
                    <a:pt x="2497" y="7521"/>
                  </a:lnTo>
                  <a:cubicBezTo>
                    <a:pt x="2501" y="7008"/>
                    <a:pt x="2382" y="6508"/>
                    <a:pt x="2149" y="6057"/>
                  </a:cubicBezTo>
                  <a:cubicBezTo>
                    <a:pt x="2306" y="5943"/>
                    <a:pt x="3451" y="5134"/>
                    <a:pt x="3613" y="5020"/>
                  </a:cubicBezTo>
                  <a:close/>
                  <a:moveTo>
                    <a:pt x="13676" y="9375"/>
                  </a:moveTo>
                  <a:lnTo>
                    <a:pt x="14303" y="10259"/>
                  </a:lnTo>
                  <a:lnTo>
                    <a:pt x="12126" y="11799"/>
                  </a:lnTo>
                  <a:lnTo>
                    <a:pt x="11812" y="11356"/>
                  </a:lnTo>
                  <a:cubicBezTo>
                    <a:pt x="11941" y="11147"/>
                    <a:pt x="11945" y="10886"/>
                    <a:pt x="11831" y="10682"/>
                  </a:cubicBezTo>
                  <a:lnTo>
                    <a:pt x="13676" y="9375"/>
                  </a:lnTo>
                  <a:close/>
                  <a:moveTo>
                    <a:pt x="4640" y="11242"/>
                  </a:moveTo>
                  <a:cubicBezTo>
                    <a:pt x="4706" y="11338"/>
                    <a:pt x="5947" y="13086"/>
                    <a:pt x="5999" y="13158"/>
                  </a:cubicBezTo>
                  <a:lnTo>
                    <a:pt x="5709" y="13367"/>
                  </a:lnTo>
                  <a:lnTo>
                    <a:pt x="4355" y="11452"/>
                  </a:lnTo>
                  <a:cubicBezTo>
                    <a:pt x="4364" y="11423"/>
                    <a:pt x="4383" y="11385"/>
                    <a:pt x="4392" y="11347"/>
                  </a:cubicBezTo>
                  <a:cubicBezTo>
                    <a:pt x="4483" y="11327"/>
                    <a:pt x="4564" y="11294"/>
                    <a:pt x="4640" y="11242"/>
                  </a:cubicBezTo>
                  <a:close/>
                  <a:moveTo>
                    <a:pt x="3375" y="11751"/>
                  </a:moveTo>
                  <a:cubicBezTo>
                    <a:pt x="3486" y="11818"/>
                    <a:pt x="3611" y="11853"/>
                    <a:pt x="3738" y="11853"/>
                  </a:cubicBezTo>
                  <a:cubicBezTo>
                    <a:pt x="3846" y="11853"/>
                    <a:pt x="3954" y="11827"/>
                    <a:pt x="4055" y="11775"/>
                  </a:cubicBezTo>
                  <a:cubicBezTo>
                    <a:pt x="4188" y="11961"/>
                    <a:pt x="5239" y="13448"/>
                    <a:pt x="5358" y="13615"/>
                  </a:cubicBezTo>
                  <a:lnTo>
                    <a:pt x="4473" y="14242"/>
                  </a:lnTo>
                  <a:lnTo>
                    <a:pt x="2933" y="12069"/>
                  </a:lnTo>
                  <a:lnTo>
                    <a:pt x="3375" y="11751"/>
                  </a:lnTo>
                  <a:close/>
                  <a:moveTo>
                    <a:pt x="10322" y="0"/>
                  </a:moveTo>
                  <a:cubicBezTo>
                    <a:pt x="10237" y="0"/>
                    <a:pt x="10151" y="25"/>
                    <a:pt x="10077" y="78"/>
                  </a:cubicBezTo>
                  <a:cubicBezTo>
                    <a:pt x="10039" y="101"/>
                    <a:pt x="9284" y="639"/>
                    <a:pt x="8542" y="1166"/>
                  </a:cubicBezTo>
                  <a:cubicBezTo>
                    <a:pt x="8361" y="1295"/>
                    <a:pt x="8309" y="1541"/>
                    <a:pt x="8428" y="1736"/>
                  </a:cubicBezTo>
                  <a:cubicBezTo>
                    <a:pt x="8061" y="1912"/>
                    <a:pt x="7658" y="2008"/>
                    <a:pt x="7245" y="2008"/>
                  </a:cubicBezTo>
                  <a:cubicBezTo>
                    <a:pt x="7235" y="2008"/>
                    <a:pt x="7225" y="2008"/>
                    <a:pt x="7216" y="2008"/>
                  </a:cubicBezTo>
                  <a:lnTo>
                    <a:pt x="5353" y="1984"/>
                  </a:lnTo>
                  <a:cubicBezTo>
                    <a:pt x="5337" y="1983"/>
                    <a:pt x="5321" y="1983"/>
                    <a:pt x="5306" y="1983"/>
                  </a:cubicBezTo>
                  <a:cubicBezTo>
                    <a:pt x="4955" y="1983"/>
                    <a:pt x="4608" y="2092"/>
                    <a:pt x="4322" y="2297"/>
                  </a:cubicBezTo>
                  <a:lnTo>
                    <a:pt x="3300" y="3024"/>
                  </a:lnTo>
                  <a:lnTo>
                    <a:pt x="3014" y="2620"/>
                  </a:lnTo>
                  <a:cubicBezTo>
                    <a:pt x="2930" y="2504"/>
                    <a:pt x="2799" y="2441"/>
                    <a:pt x="2666" y="2441"/>
                  </a:cubicBezTo>
                  <a:cubicBezTo>
                    <a:pt x="2580" y="2441"/>
                    <a:pt x="2494" y="2467"/>
                    <a:pt x="2420" y="2521"/>
                  </a:cubicBezTo>
                  <a:lnTo>
                    <a:pt x="238" y="4061"/>
                  </a:lnTo>
                  <a:cubicBezTo>
                    <a:pt x="48" y="4198"/>
                    <a:pt x="1" y="4465"/>
                    <a:pt x="139" y="4654"/>
                  </a:cubicBezTo>
                  <a:cubicBezTo>
                    <a:pt x="942" y="5790"/>
                    <a:pt x="814" y="5610"/>
                    <a:pt x="1227" y="6190"/>
                  </a:cubicBezTo>
                  <a:cubicBezTo>
                    <a:pt x="1308" y="6308"/>
                    <a:pt x="1441" y="6371"/>
                    <a:pt x="1574" y="6371"/>
                  </a:cubicBezTo>
                  <a:cubicBezTo>
                    <a:pt x="1650" y="6371"/>
                    <a:pt x="1727" y="6347"/>
                    <a:pt x="1797" y="6304"/>
                  </a:cubicBezTo>
                  <a:cubicBezTo>
                    <a:pt x="1977" y="6679"/>
                    <a:pt x="2073" y="7093"/>
                    <a:pt x="2069" y="7516"/>
                  </a:cubicBezTo>
                  <a:lnTo>
                    <a:pt x="2045" y="9384"/>
                  </a:lnTo>
                  <a:cubicBezTo>
                    <a:pt x="2035" y="9745"/>
                    <a:pt x="2144" y="10111"/>
                    <a:pt x="2358" y="10410"/>
                  </a:cubicBezTo>
                  <a:lnTo>
                    <a:pt x="3081" y="11432"/>
                  </a:lnTo>
                  <a:lnTo>
                    <a:pt x="2681" y="11718"/>
                  </a:lnTo>
                  <a:cubicBezTo>
                    <a:pt x="2486" y="11856"/>
                    <a:pt x="2444" y="12121"/>
                    <a:pt x="2582" y="12312"/>
                  </a:cubicBezTo>
                  <a:lnTo>
                    <a:pt x="4122" y="14493"/>
                  </a:lnTo>
                  <a:cubicBezTo>
                    <a:pt x="4206" y="14609"/>
                    <a:pt x="4338" y="14673"/>
                    <a:pt x="4471" y="14673"/>
                  </a:cubicBezTo>
                  <a:cubicBezTo>
                    <a:pt x="4556" y="14673"/>
                    <a:pt x="4642" y="14647"/>
                    <a:pt x="4715" y="14593"/>
                  </a:cubicBezTo>
                  <a:cubicBezTo>
                    <a:pt x="4754" y="14569"/>
                    <a:pt x="5509" y="14032"/>
                    <a:pt x="6251" y="13510"/>
                  </a:cubicBezTo>
                  <a:cubicBezTo>
                    <a:pt x="6437" y="13376"/>
                    <a:pt x="6483" y="13124"/>
                    <a:pt x="6365" y="12939"/>
                  </a:cubicBezTo>
                  <a:cubicBezTo>
                    <a:pt x="6740" y="12753"/>
                    <a:pt x="7150" y="12663"/>
                    <a:pt x="7567" y="12663"/>
                  </a:cubicBezTo>
                  <a:cubicBezTo>
                    <a:pt x="7687" y="12663"/>
                    <a:pt x="7782" y="12569"/>
                    <a:pt x="7786" y="12455"/>
                  </a:cubicBezTo>
                  <a:cubicBezTo>
                    <a:pt x="7786" y="12336"/>
                    <a:pt x="7691" y="12236"/>
                    <a:pt x="7573" y="12236"/>
                  </a:cubicBezTo>
                  <a:cubicBezTo>
                    <a:pt x="7563" y="12235"/>
                    <a:pt x="7554" y="12235"/>
                    <a:pt x="7545" y="12235"/>
                  </a:cubicBezTo>
                  <a:cubicBezTo>
                    <a:pt x="7046" y="12235"/>
                    <a:pt x="6556" y="12354"/>
                    <a:pt x="6118" y="12582"/>
                  </a:cubicBezTo>
                  <a:lnTo>
                    <a:pt x="5081" y="11119"/>
                  </a:lnTo>
                  <a:lnTo>
                    <a:pt x="6061" y="10425"/>
                  </a:lnTo>
                  <a:cubicBezTo>
                    <a:pt x="6183" y="10338"/>
                    <a:pt x="6322" y="10292"/>
                    <a:pt x="6466" y="10292"/>
                  </a:cubicBezTo>
                  <a:cubicBezTo>
                    <a:pt x="6502" y="10292"/>
                    <a:pt x="6538" y="10295"/>
                    <a:pt x="6575" y="10301"/>
                  </a:cubicBezTo>
                  <a:lnTo>
                    <a:pt x="8651" y="10620"/>
                  </a:lnTo>
                  <a:cubicBezTo>
                    <a:pt x="8808" y="10643"/>
                    <a:pt x="8922" y="10791"/>
                    <a:pt x="8898" y="10952"/>
                  </a:cubicBezTo>
                  <a:cubicBezTo>
                    <a:pt x="8885" y="11090"/>
                    <a:pt x="8775" y="11200"/>
                    <a:pt x="8637" y="11213"/>
                  </a:cubicBezTo>
                  <a:lnTo>
                    <a:pt x="7325" y="11053"/>
                  </a:lnTo>
                  <a:cubicBezTo>
                    <a:pt x="7316" y="11051"/>
                    <a:pt x="7307" y="11051"/>
                    <a:pt x="7298" y="11051"/>
                  </a:cubicBezTo>
                  <a:cubicBezTo>
                    <a:pt x="7194" y="11051"/>
                    <a:pt x="7101" y="11128"/>
                    <a:pt x="7088" y="11237"/>
                  </a:cubicBezTo>
                  <a:cubicBezTo>
                    <a:pt x="7073" y="11356"/>
                    <a:pt x="7154" y="11461"/>
                    <a:pt x="7273" y="11480"/>
                  </a:cubicBezTo>
                  <a:cubicBezTo>
                    <a:pt x="8988" y="11689"/>
                    <a:pt x="8304" y="11613"/>
                    <a:pt x="9550" y="11737"/>
                  </a:cubicBezTo>
                  <a:cubicBezTo>
                    <a:pt x="9566" y="11739"/>
                    <a:pt x="9583" y="11740"/>
                    <a:pt x="9599" y="11740"/>
                  </a:cubicBezTo>
                  <a:cubicBezTo>
                    <a:pt x="9701" y="11740"/>
                    <a:pt x="9799" y="11705"/>
                    <a:pt x="9877" y="11651"/>
                  </a:cubicBezTo>
                  <a:lnTo>
                    <a:pt x="11085" y="10796"/>
                  </a:lnTo>
                  <a:cubicBezTo>
                    <a:pt x="11130" y="10763"/>
                    <a:pt x="11180" y="10749"/>
                    <a:pt x="11228" y="10749"/>
                  </a:cubicBezTo>
                  <a:cubicBezTo>
                    <a:pt x="11384" y="10749"/>
                    <a:pt x="11528" y="10898"/>
                    <a:pt x="11470" y="11077"/>
                  </a:cubicBezTo>
                  <a:cubicBezTo>
                    <a:pt x="11456" y="11134"/>
                    <a:pt x="11417" y="11176"/>
                    <a:pt x="11375" y="11204"/>
                  </a:cubicBezTo>
                  <a:lnTo>
                    <a:pt x="10219" y="12027"/>
                  </a:lnTo>
                  <a:cubicBezTo>
                    <a:pt x="10007" y="12179"/>
                    <a:pt x="9740" y="12260"/>
                    <a:pt x="9471" y="12260"/>
                  </a:cubicBezTo>
                  <a:cubicBezTo>
                    <a:pt x="9464" y="12260"/>
                    <a:pt x="9457" y="12260"/>
                    <a:pt x="9449" y="12259"/>
                  </a:cubicBezTo>
                  <a:lnTo>
                    <a:pt x="8576" y="12250"/>
                  </a:lnTo>
                  <a:lnTo>
                    <a:pt x="8571" y="12250"/>
                  </a:lnTo>
                  <a:cubicBezTo>
                    <a:pt x="8457" y="12250"/>
                    <a:pt x="8357" y="12340"/>
                    <a:pt x="8357" y="12459"/>
                  </a:cubicBezTo>
                  <a:cubicBezTo>
                    <a:pt x="8357" y="12578"/>
                    <a:pt x="8451" y="12678"/>
                    <a:pt x="8571" y="12678"/>
                  </a:cubicBezTo>
                  <a:lnTo>
                    <a:pt x="9440" y="12687"/>
                  </a:lnTo>
                  <a:cubicBezTo>
                    <a:pt x="9454" y="12688"/>
                    <a:pt x="9469" y="12688"/>
                    <a:pt x="9483" y="12688"/>
                  </a:cubicBezTo>
                  <a:cubicBezTo>
                    <a:pt x="9835" y="12688"/>
                    <a:pt x="10184" y="12580"/>
                    <a:pt x="10471" y="12374"/>
                  </a:cubicBezTo>
                  <a:lnTo>
                    <a:pt x="11494" y="11651"/>
                  </a:lnTo>
                  <a:lnTo>
                    <a:pt x="11779" y="12051"/>
                  </a:lnTo>
                  <a:cubicBezTo>
                    <a:pt x="11863" y="12170"/>
                    <a:pt x="11995" y="12232"/>
                    <a:pt x="12128" y="12232"/>
                  </a:cubicBezTo>
                  <a:cubicBezTo>
                    <a:pt x="12213" y="12232"/>
                    <a:pt x="12299" y="12207"/>
                    <a:pt x="12373" y="12155"/>
                  </a:cubicBezTo>
                  <a:lnTo>
                    <a:pt x="14554" y="10610"/>
                  </a:lnTo>
                  <a:cubicBezTo>
                    <a:pt x="14745" y="10472"/>
                    <a:pt x="14793" y="10206"/>
                    <a:pt x="14655" y="10016"/>
                  </a:cubicBezTo>
                  <a:cubicBezTo>
                    <a:pt x="13761" y="8752"/>
                    <a:pt x="14018" y="9118"/>
                    <a:pt x="13566" y="8481"/>
                  </a:cubicBezTo>
                  <a:cubicBezTo>
                    <a:pt x="13484" y="8366"/>
                    <a:pt x="13353" y="8303"/>
                    <a:pt x="13220" y="8303"/>
                  </a:cubicBezTo>
                  <a:cubicBezTo>
                    <a:pt x="13144" y="8303"/>
                    <a:pt x="13068" y="8324"/>
                    <a:pt x="13001" y="8367"/>
                  </a:cubicBezTo>
                  <a:cubicBezTo>
                    <a:pt x="12829" y="8019"/>
                    <a:pt x="12735" y="7639"/>
                    <a:pt x="12724" y="7249"/>
                  </a:cubicBezTo>
                  <a:cubicBezTo>
                    <a:pt x="12724" y="7135"/>
                    <a:pt x="12630" y="7041"/>
                    <a:pt x="12511" y="7041"/>
                  </a:cubicBezTo>
                  <a:lnTo>
                    <a:pt x="12507" y="7041"/>
                  </a:lnTo>
                  <a:cubicBezTo>
                    <a:pt x="12387" y="7045"/>
                    <a:pt x="12292" y="7141"/>
                    <a:pt x="12297" y="7260"/>
                  </a:cubicBezTo>
                  <a:cubicBezTo>
                    <a:pt x="12307" y="7734"/>
                    <a:pt x="12426" y="8196"/>
                    <a:pt x="12643" y="8614"/>
                  </a:cubicBezTo>
                  <a:lnTo>
                    <a:pt x="11218" y="9627"/>
                  </a:lnTo>
                  <a:lnTo>
                    <a:pt x="11180" y="9651"/>
                  </a:lnTo>
                  <a:lnTo>
                    <a:pt x="10482" y="8671"/>
                  </a:lnTo>
                  <a:cubicBezTo>
                    <a:pt x="10377" y="8519"/>
                    <a:pt x="10333" y="8339"/>
                    <a:pt x="10362" y="8157"/>
                  </a:cubicBezTo>
                  <a:lnTo>
                    <a:pt x="10681" y="6086"/>
                  </a:lnTo>
                  <a:cubicBezTo>
                    <a:pt x="10702" y="5936"/>
                    <a:pt x="10830" y="5831"/>
                    <a:pt x="10976" y="5831"/>
                  </a:cubicBezTo>
                  <a:cubicBezTo>
                    <a:pt x="10989" y="5831"/>
                    <a:pt x="11001" y="5832"/>
                    <a:pt x="11013" y="5834"/>
                  </a:cubicBezTo>
                  <a:cubicBezTo>
                    <a:pt x="11151" y="5847"/>
                    <a:pt x="11261" y="5957"/>
                    <a:pt x="11275" y="6095"/>
                  </a:cubicBezTo>
                  <a:lnTo>
                    <a:pt x="11114" y="7407"/>
                  </a:lnTo>
                  <a:cubicBezTo>
                    <a:pt x="11094" y="7535"/>
                    <a:pt x="11195" y="7649"/>
                    <a:pt x="11327" y="7649"/>
                  </a:cubicBezTo>
                  <a:cubicBezTo>
                    <a:pt x="11432" y="7649"/>
                    <a:pt x="11527" y="7569"/>
                    <a:pt x="11537" y="7459"/>
                  </a:cubicBezTo>
                  <a:cubicBezTo>
                    <a:pt x="11750" y="5762"/>
                    <a:pt x="11669" y="6479"/>
                    <a:pt x="11798" y="5187"/>
                  </a:cubicBezTo>
                  <a:cubicBezTo>
                    <a:pt x="11807" y="5068"/>
                    <a:pt x="11779" y="4950"/>
                    <a:pt x="11713" y="4854"/>
                  </a:cubicBezTo>
                  <a:cubicBezTo>
                    <a:pt x="11342" y="4331"/>
                    <a:pt x="11437" y="4465"/>
                    <a:pt x="10857" y="3647"/>
                  </a:cubicBezTo>
                  <a:cubicBezTo>
                    <a:pt x="10829" y="3614"/>
                    <a:pt x="10814" y="3570"/>
                    <a:pt x="10809" y="3524"/>
                  </a:cubicBezTo>
                  <a:cubicBezTo>
                    <a:pt x="10800" y="3414"/>
                    <a:pt x="10866" y="3342"/>
                    <a:pt x="10866" y="3342"/>
                  </a:cubicBezTo>
                  <a:cubicBezTo>
                    <a:pt x="10890" y="3314"/>
                    <a:pt x="10914" y="3296"/>
                    <a:pt x="10914" y="3296"/>
                  </a:cubicBezTo>
                  <a:cubicBezTo>
                    <a:pt x="10958" y="3264"/>
                    <a:pt x="11009" y="3249"/>
                    <a:pt x="11060" y="3249"/>
                  </a:cubicBezTo>
                  <a:cubicBezTo>
                    <a:pt x="11140" y="3249"/>
                    <a:pt x="11219" y="3287"/>
                    <a:pt x="11265" y="3357"/>
                  </a:cubicBezTo>
                  <a:lnTo>
                    <a:pt x="12083" y="4512"/>
                  </a:lnTo>
                  <a:cubicBezTo>
                    <a:pt x="12244" y="4735"/>
                    <a:pt x="12325" y="5007"/>
                    <a:pt x="12321" y="5282"/>
                  </a:cubicBezTo>
                  <a:lnTo>
                    <a:pt x="12307" y="6251"/>
                  </a:lnTo>
                  <a:cubicBezTo>
                    <a:pt x="12307" y="6371"/>
                    <a:pt x="12402" y="6466"/>
                    <a:pt x="12520" y="6466"/>
                  </a:cubicBezTo>
                  <a:cubicBezTo>
                    <a:pt x="12639" y="6466"/>
                    <a:pt x="12735" y="6376"/>
                    <a:pt x="12739" y="6257"/>
                  </a:cubicBezTo>
                  <a:lnTo>
                    <a:pt x="12748" y="5292"/>
                  </a:lnTo>
                  <a:cubicBezTo>
                    <a:pt x="12758" y="4926"/>
                    <a:pt x="12649" y="4559"/>
                    <a:pt x="12435" y="4261"/>
                  </a:cubicBezTo>
                  <a:lnTo>
                    <a:pt x="11713" y="3238"/>
                  </a:lnTo>
                  <a:lnTo>
                    <a:pt x="12112" y="2953"/>
                  </a:lnTo>
                  <a:cubicBezTo>
                    <a:pt x="12307" y="2815"/>
                    <a:pt x="12349" y="2549"/>
                    <a:pt x="12211" y="2359"/>
                  </a:cubicBezTo>
                  <a:lnTo>
                    <a:pt x="10671" y="177"/>
                  </a:lnTo>
                  <a:cubicBezTo>
                    <a:pt x="10587" y="61"/>
                    <a:pt x="10455" y="0"/>
                    <a:pt x="10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309" name="Google Shape;6309;p61"/>
            <p:cNvSpPr/>
            <p:nvPr/>
          </p:nvSpPr>
          <p:spPr>
            <a:xfrm>
              <a:off x="1758013" y="1643650"/>
              <a:ext cx="115525" cy="110750"/>
            </a:xfrm>
            <a:custGeom>
              <a:avLst/>
              <a:gdLst/>
              <a:ahLst/>
              <a:cxnLst/>
              <a:rect l="l" t="t" r="r" b="b"/>
              <a:pathLst>
                <a:path w="4621" h="4430" extrusionOk="0">
                  <a:moveTo>
                    <a:pt x="3922" y="480"/>
                  </a:moveTo>
                  <a:lnTo>
                    <a:pt x="4112" y="669"/>
                  </a:lnTo>
                  <a:lnTo>
                    <a:pt x="3893" y="888"/>
                  </a:lnTo>
                  <a:cubicBezTo>
                    <a:pt x="3770" y="1012"/>
                    <a:pt x="3770" y="1211"/>
                    <a:pt x="3893" y="1330"/>
                  </a:cubicBezTo>
                  <a:lnTo>
                    <a:pt x="4041" y="1483"/>
                  </a:lnTo>
                  <a:lnTo>
                    <a:pt x="3851" y="1672"/>
                  </a:lnTo>
                  <a:lnTo>
                    <a:pt x="3699" y="1525"/>
                  </a:lnTo>
                  <a:cubicBezTo>
                    <a:pt x="3639" y="1463"/>
                    <a:pt x="3559" y="1432"/>
                    <a:pt x="3479" y="1432"/>
                  </a:cubicBezTo>
                  <a:cubicBezTo>
                    <a:pt x="3399" y="1432"/>
                    <a:pt x="3318" y="1463"/>
                    <a:pt x="3256" y="1525"/>
                  </a:cubicBezTo>
                  <a:lnTo>
                    <a:pt x="2895" y="1886"/>
                  </a:lnTo>
                  <a:cubicBezTo>
                    <a:pt x="2824" y="1957"/>
                    <a:pt x="2815" y="2062"/>
                    <a:pt x="2862" y="2148"/>
                  </a:cubicBezTo>
                  <a:cubicBezTo>
                    <a:pt x="3147" y="2633"/>
                    <a:pt x="3072" y="3246"/>
                    <a:pt x="2677" y="3640"/>
                  </a:cubicBezTo>
                  <a:cubicBezTo>
                    <a:pt x="2439" y="3880"/>
                    <a:pt x="2125" y="4000"/>
                    <a:pt x="1812" y="4000"/>
                  </a:cubicBezTo>
                  <a:cubicBezTo>
                    <a:pt x="1498" y="4000"/>
                    <a:pt x="1184" y="3880"/>
                    <a:pt x="946" y="3640"/>
                  </a:cubicBezTo>
                  <a:cubicBezTo>
                    <a:pt x="471" y="3165"/>
                    <a:pt x="471" y="2391"/>
                    <a:pt x="946" y="1910"/>
                  </a:cubicBezTo>
                  <a:cubicBezTo>
                    <a:pt x="1185" y="1675"/>
                    <a:pt x="1496" y="1551"/>
                    <a:pt x="1811" y="1551"/>
                  </a:cubicBezTo>
                  <a:cubicBezTo>
                    <a:pt x="2007" y="1551"/>
                    <a:pt x="2204" y="1598"/>
                    <a:pt x="2387" y="1696"/>
                  </a:cubicBezTo>
                  <a:cubicBezTo>
                    <a:pt x="2435" y="1722"/>
                    <a:pt x="2485" y="1734"/>
                    <a:pt x="2536" y="1734"/>
                  </a:cubicBezTo>
                  <a:cubicBezTo>
                    <a:pt x="2617" y="1734"/>
                    <a:pt x="2696" y="1702"/>
                    <a:pt x="2758" y="1643"/>
                  </a:cubicBezTo>
                  <a:lnTo>
                    <a:pt x="3066" y="1330"/>
                  </a:lnTo>
                  <a:cubicBezTo>
                    <a:pt x="3190" y="1211"/>
                    <a:pt x="3190" y="1012"/>
                    <a:pt x="3066" y="888"/>
                  </a:cubicBezTo>
                  <a:lnTo>
                    <a:pt x="2919" y="741"/>
                  </a:lnTo>
                  <a:lnTo>
                    <a:pt x="3109" y="551"/>
                  </a:lnTo>
                  <a:lnTo>
                    <a:pt x="3256" y="698"/>
                  </a:lnTo>
                  <a:cubicBezTo>
                    <a:pt x="3318" y="760"/>
                    <a:pt x="3399" y="791"/>
                    <a:pt x="3479" y="791"/>
                  </a:cubicBezTo>
                  <a:cubicBezTo>
                    <a:pt x="3559" y="791"/>
                    <a:pt x="3639" y="760"/>
                    <a:pt x="3699" y="698"/>
                  </a:cubicBezTo>
                  <a:lnTo>
                    <a:pt x="3922" y="480"/>
                  </a:lnTo>
                  <a:close/>
                  <a:moveTo>
                    <a:pt x="3920" y="1"/>
                  </a:moveTo>
                  <a:cubicBezTo>
                    <a:pt x="3840" y="1"/>
                    <a:pt x="3761" y="30"/>
                    <a:pt x="3699" y="90"/>
                  </a:cubicBezTo>
                  <a:lnTo>
                    <a:pt x="3480" y="313"/>
                  </a:lnTo>
                  <a:lnTo>
                    <a:pt x="3328" y="161"/>
                  </a:lnTo>
                  <a:cubicBezTo>
                    <a:pt x="3268" y="99"/>
                    <a:pt x="3189" y="68"/>
                    <a:pt x="3108" y="68"/>
                  </a:cubicBezTo>
                  <a:cubicBezTo>
                    <a:pt x="3028" y="68"/>
                    <a:pt x="2947" y="99"/>
                    <a:pt x="2886" y="161"/>
                  </a:cubicBezTo>
                  <a:lnTo>
                    <a:pt x="2530" y="518"/>
                  </a:lnTo>
                  <a:cubicBezTo>
                    <a:pt x="2405" y="641"/>
                    <a:pt x="2405" y="840"/>
                    <a:pt x="2530" y="965"/>
                  </a:cubicBezTo>
                  <a:lnTo>
                    <a:pt x="2682" y="1112"/>
                  </a:lnTo>
                  <a:lnTo>
                    <a:pt x="2510" y="1278"/>
                  </a:lnTo>
                  <a:cubicBezTo>
                    <a:pt x="2286" y="1173"/>
                    <a:pt x="2048" y="1122"/>
                    <a:pt x="1811" y="1122"/>
                  </a:cubicBezTo>
                  <a:cubicBezTo>
                    <a:pt x="1384" y="1122"/>
                    <a:pt x="963" y="1288"/>
                    <a:pt x="642" y="1606"/>
                  </a:cubicBezTo>
                  <a:cubicBezTo>
                    <a:pt x="1" y="2253"/>
                    <a:pt x="1" y="3303"/>
                    <a:pt x="642" y="3944"/>
                  </a:cubicBezTo>
                  <a:cubicBezTo>
                    <a:pt x="965" y="4268"/>
                    <a:pt x="1388" y="4429"/>
                    <a:pt x="1812" y="4429"/>
                  </a:cubicBezTo>
                  <a:cubicBezTo>
                    <a:pt x="2235" y="4429"/>
                    <a:pt x="2658" y="4268"/>
                    <a:pt x="2980" y="3944"/>
                  </a:cubicBezTo>
                  <a:cubicBezTo>
                    <a:pt x="3475" y="3450"/>
                    <a:pt x="3603" y="2704"/>
                    <a:pt x="3309" y="2082"/>
                  </a:cubicBezTo>
                  <a:lnTo>
                    <a:pt x="3480" y="1910"/>
                  </a:lnTo>
                  <a:lnTo>
                    <a:pt x="3627" y="2058"/>
                  </a:lnTo>
                  <a:cubicBezTo>
                    <a:pt x="3689" y="2119"/>
                    <a:pt x="3768" y="2150"/>
                    <a:pt x="3848" y="2150"/>
                  </a:cubicBezTo>
                  <a:cubicBezTo>
                    <a:pt x="3928" y="2150"/>
                    <a:pt x="4008" y="2119"/>
                    <a:pt x="4070" y="2058"/>
                  </a:cubicBezTo>
                  <a:lnTo>
                    <a:pt x="4426" y="1701"/>
                  </a:lnTo>
                  <a:cubicBezTo>
                    <a:pt x="4549" y="1582"/>
                    <a:pt x="4549" y="1382"/>
                    <a:pt x="4426" y="1259"/>
                  </a:cubicBezTo>
                  <a:lnTo>
                    <a:pt x="4279" y="1112"/>
                  </a:lnTo>
                  <a:lnTo>
                    <a:pt x="4498" y="893"/>
                  </a:lnTo>
                  <a:cubicBezTo>
                    <a:pt x="4621" y="770"/>
                    <a:pt x="4621" y="570"/>
                    <a:pt x="4498" y="451"/>
                  </a:cubicBezTo>
                  <a:lnTo>
                    <a:pt x="4141" y="90"/>
                  </a:lnTo>
                  <a:cubicBezTo>
                    <a:pt x="4079" y="30"/>
                    <a:pt x="3999"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sp>
          <p:nvSpPr>
            <p:cNvPr id="6310" name="Google Shape;6310;p61"/>
            <p:cNvSpPr/>
            <p:nvPr/>
          </p:nvSpPr>
          <p:spPr>
            <a:xfrm>
              <a:off x="1777163" y="1689325"/>
              <a:ext cx="52775" cy="47550"/>
            </a:xfrm>
            <a:custGeom>
              <a:avLst/>
              <a:gdLst/>
              <a:ahLst/>
              <a:cxnLst/>
              <a:rect l="l" t="t" r="r" b="b"/>
              <a:pathLst>
                <a:path w="2111" h="1902" extrusionOk="0">
                  <a:moveTo>
                    <a:pt x="1047" y="428"/>
                  </a:moveTo>
                  <a:cubicBezTo>
                    <a:pt x="1169" y="428"/>
                    <a:pt x="1290" y="470"/>
                    <a:pt x="1387" y="553"/>
                  </a:cubicBezTo>
                  <a:lnTo>
                    <a:pt x="1440" y="606"/>
                  </a:lnTo>
                  <a:cubicBezTo>
                    <a:pt x="1621" y="815"/>
                    <a:pt x="1606" y="1124"/>
                    <a:pt x="1416" y="1319"/>
                  </a:cubicBezTo>
                  <a:cubicBezTo>
                    <a:pt x="1314" y="1421"/>
                    <a:pt x="1180" y="1472"/>
                    <a:pt x="1046" y="1472"/>
                  </a:cubicBezTo>
                  <a:cubicBezTo>
                    <a:pt x="911" y="1472"/>
                    <a:pt x="777" y="1421"/>
                    <a:pt x="674" y="1319"/>
                  </a:cubicBezTo>
                  <a:cubicBezTo>
                    <a:pt x="475" y="1115"/>
                    <a:pt x="475" y="786"/>
                    <a:pt x="674" y="582"/>
                  </a:cubicBezTo>
                  <a:cubicBezTo>
                    <a:pt x="777" y="479"/>
                    <a:pt x="912" y="428"/>
                    <a:pt x="1047" y="428"/>
                  </a:cubicBezTo>
                  <a:close/>
                  <a:moveTo>
                    <a:pt x="1039" y="0"/>
                  </a:moveTo>
                  <a:cubicBezTo>
                    <a:pt x="789" y="0"/>
                    <a:pt x="549" y="102"/>
                    <a:pt x="371" y="278"/>
                  </a:cubicBezTo>
                  <a:cubicBezTo>
                    <a:pt x="0" y="649"/>
                    <a:pt x="0" y="1253"/>
                    <a:pt x="371" y="1623"/>
                  </a:cubicBezTo>
                  <a:cubicBezTo>
                    <a:pt x="559" y="1809"/>
                    <a:pt x="803" y="1901"/>
                    <a:pt x="1047" y="1901"/>
                  </a:cubicBezTo>
                  <a:cubicBezTo>
                    <a:pt x="1292" y="1901"/>
                    <a:pt x="1535" y="1809"/>
                    <a:pt x="1720" y="1623"/>
                  </a:cubicBezTo>
                  <a:cubicBezTo>
                    <a:pt x="2111" y="1229"/>
                    <a:pt x="2058" y="615"/>
                    <a:pt x="1749" y="312"/>
                  </a:cubicBezTo>
                  <a:cubicBezTo>
                    <a:pt x="1534" y="96"/>
                    <a:pt x="1282"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0124D"/>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14"/>
        <p:cNvGrpSpPr/>
        <p:nvPr/>
      </p:nvGrpSpPr>
      <p:grpSpPr>
        <a:xfrm>
          <a:off x="0" y="0"/>
          <a:ext cx="0" cy="0"/>
          <a:chOff x="0" y="0"/>
          <a:chExt cx="0" cy="0"/>
        </a:xfrm>
      </p:grpSpPr>
      <p:sp>
        <p:nvSpPr>
          <p:cNvPr id="6315" name="Google Shape;6315;p62"/>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6316" name="Google Shape;6316;p62"/>
          <p:cNvGrpSpPr/>
          <p:nvPr/>
        </p:nvGrpSpPr>
        <p:grpSpPr>
          <a:xfrm flipH="1">
            <a:off x="3581687" y="1671886"/>
            <a:ext cx="1037542" cy="2343412"/>
            <a:chOff x="3895817" y="929675"/>
            <a:chExt cx="1501726" cy="3391826"/>
          </a:xfrm>
        </p:grpSpPr>
        <p:sp>
          <p:nvSpPr>
            <p:cNvPr id="6317" name="Google Shape;6317;p62"/>
            <p:cNvSpPr/>
            <p:nvPr/>
          </p:nvSpPr>
          <p:spPr>
            <a:xfrm flipH="1">
              <a:off x="4198283" y="3407996"/>
              <a:ext cx="74197" cy="76333"/>
            </a:xfrm>
            <a:custGeom>
              <a:avLst/>
              <a:gdLst/>
              <a:ahLst/>
              <a:cxnLst/>
              <a:rect l="l" t="t" r="r" b="b"/>
              <a:pathLst>
                <a:path w="1945" h="2001" extrusionOk="0">
                  <a:moveTo>
                    <a:pt x="974" y="1"/>
                  </a:moveTo>
                  <a:lnTo>
                    <a:pt x="1" y="1309"/>
                  </a:lnTo>
                  <a:lnTo>
                    <a:pt x="1104" y="2001"/>
                  </a:lnTo>
                  <a:lnTo>
                    <a:pt x="1944" y="861"/>
                  </a:lnTo>
                  <a:lnTo>
                    <a:pt x="974" y="1"/>
                  </a:lnTo>
                  <a:close/>
                </a:path>
              </a:pathLst>
            </a:custGeom>
            <a:solidFill>
              <a:srgbClr val="7F4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2"/>
            <p:cNvSpPr/>
            <p:nvPr/>
          </p:nvSpPr>
          <p:spPr>
            <a:xfrm flipH="1">
              <a:off x="4097116" y="3426689"/>
              <a:ext cx="167506" cy="235752"/>
            </a:xfrm>
            <a:custGeom>
              <a:avLst/>
              <a:gdLst/>
              <a:ahLst/>
              <a:cxnLst/>
              <a:rect l="l" t="t" r="r" b="b"/>
              <a:pathLst>
                <a:path w="4391" h="6180" extrusionOk="0">
                  <a:moveTo>
                    <a:pt x="2483" y="1"/>
                  </a:moveTo>
                  <a:cubicBezTo>
                    <a:pt x="2103" y="1"/>
                    <a:pt x="1727" y="122"/>
                    <a:pt x="1401" y="402"/>
                  </a:cubicBezTo>
                  <a:cubicBezTo>
                    <a:pt x="1119" y="643"/>
                    <a:pt x="934" y="971"/>
                    <a:pt x="682" y="1239"/>
                  </a:cubicBezTo>
                  <a:cubicBezTo>
                    <a:pt x="474" y="1467"/>
                    <a:pt x="229" y="1580"/>
                    <a:pt x="129" y="1865"/>
                  </a:cubicBezTo>
                  <a:cubicBezTo>
                    <a:pt x="0" y="2239"/>
                    <a:pt x="109" y="2855"/>
                    <a:pt x="126" y="3249"/>
                  </a:cubicBezTo>
                  <a:cubicBezTo>
                    <a:pt x="146" y="3742"/>
                    <a:pt x="182" y="4236"/>
                    <a:pt x="219" y="4729"/>
                  </a:cubicBezTo>
                  <a:cubicBezTo>
                    <a:pt x="248" y="5142"/>
                    <a:pt x="291" y="5590"/>
                    <a:pt x="560" y="5908"/>
                  </a:cubicBezTo>
                  <a:cubicBezTo>
                    <a:pt x="693" y="6066"/>
                    <a:pt x="898" y="6180"/>
                    <a:pt x="1100" y="6180"/>
                  </a:cubicBezTo>
                  <a:cubicBezTo>
                    <a:pt x="1159" y="6180"/>
                    <a:pt x="1218" y="6170"/>
                    <a:pt x="1275" y="6149"/>
                  </a:cubicBezTo>
                  <a:cubicBezTo>
                    <a:pt x="1497" y="6063"/>
                    <a:pt x="1626" y="5831"/>
                    <a:pt x="1732" y="5616"/>
                  </a:cubicBezTo>
                  <a:cubicBezTo>
                    <a:pt x="2016" y="5047"/>
                    <a:pt x="2334" y="4503"/>
                    <a:pt x="2589" y="3924"/>
                  </a:cubicBezTo>
                  <a:cubicBezTo>
                    <a:pt x="2858" y="3315"/>
                    <a:pt x="3169" y="2726"/>
                    <a:pt x="3526" y="2163"/>
                  </a:cubicBezTo>
                  <a:cubicBezTo>
                    <a:pt x="3801" y="1733"/>
                    <a:pt x="4391" y="908"/>
                    <a:pt x="3831" y="484"/>
                  </a:cubicBezTo>
                  <a:cubicBezTo>
                    <a:pt x="3752" y="428"/>
                    <a:pt x="3672" y="371"/>
                    <a:pt x="3589" y="325"/>
                  </a:cubicBezTo>
                  <a:cubicBezTo>
                    <a:pt x="3247" y="122"/>
                    <a:pt x="2863" y="1"/>
                    <a:pt x="2483"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2"/>
            <p:cNvSpPr/>
            <p:nvPr/>
          </p:nvSpPr>
          <p:spPr>
            <a:xfrm flipH="1">
              <a:off x="4097116" y="3439087"/>
              <a:ext cx="159190" cy="223354"/>
            </a:xfrm>
            <a:custGeom>
              <a:avLst/>
              <a:gdLst/>
              <a:ahLst/>
              <a:cxnLst/>
              <a:rect l="l" t="t" r="r" b="b"/>
              <a:pathLst>
                <a:path w="4173" h="5855" extrusionOk="0">
                  <a:moveTo>
                    <a:pt x="3371" y="0"/>
                  </a:moveTo>
                  <a:cubicBezTo>
                    <a:pt x="2686" y="1490"/>
                    <a:pt x="1980" y="3006"/>
                    <a:pt x="1239" y="4473"/>
                  </a:cubicBezTo>
                  <a:cubicBezTo>
                    <a:pt x="1225" y="4496"/>
                    <a:pt x="1213" y="4526"/>
                    <a:pt x="1183" y="4536"/>
                  </a:cubicBezTo>
                  <a:cubicBezTo>
                    <a:pt x="1174" y="4540"/>
                    <a:pt x="1165" y="4542"/>
                    <a:pt x="1156" y="4542"/>
                  </a:cubicBezTo>
                  <a:cubicBezTo>
                    <a:pt x="1134" y="4542"/>
                    <a:pt x="1111" y="4532"/>
                    <a:pt x="1090" y="4523"/>
                  </a:cubicBezTo>
                  <a:cubicBezTo>
                    <a:pt x="840" y="4422"/>
                    <a:pt x="600" y="4382"/>
                    <a:pt x="348" y="4382"/>
                  </a:cubicBezTo>
                  <a:cubicBezTo>
                    <a:pt x="235" y="4382"/>
                    <a:pt x="120" y="4390"/>
                    <a:pt x="1" y="4404"/>
                  </a:cubicBezTo>
                  <a:cubicBezTo>
                    <a:pt x="30" y="4817"/>
                    <a:pt x="73" y="5265"/>
                    <a:pt x="342" y="5583"/>
                  </a:cubicBezTo>
                  <a:cubicBezTo>
                    <a:pt x="475" y="5741"/>
                    <a:pt x="680" y="5855"/>
                    <a:pt x="882" y="5855"/>
                  </a:cubicBezTo>
                  <a:cubicBezTo>
                    <a:pt x="941" y="5855"/>
                    <a:pt x="1000" y="5845"/>
                    <a:pt x="1057" y="5824"/>
                  </a:cubicBezTo>
                  <a:cubicBezTo>
                    <a:pt x="1279" y="5738"/>
                    <a:pt x="1408" y="5506"/>
                    <a:pt x="1514" y="5291"/>
                  </a:cubicBezTo>
                  <a:cubicBezTo>
                    <a:pt x="1798" y="4722"/>
                    <a:pt x="2116" y="4178"/>
                    <a:pt x="2371" y="3599"/>
                  </a:cubicBezTo>
                  <a:cubicBezTo>
                    <a:pt x="2640" y="2990"/>
                    <a:pt x="2951" y="2401"/>
                    <a:pt x="3308" y="1838"/>
                  </a:cubicBezTo>
                  <a:cubicBezTo>
                    <a:pt x="3583" y="1408"/>
                    <a:pt x="4173" y="583"/>
                    <a:pt x="3613" y="159"/>
                  </a:cubicBezTo>
                  <a:cubicBezTo>
                    <a:pt x="3534" y="103"/>
                    <a:pt x="3454" y="46"/>
                    <a:pt x="3371" y="0"/>
                  </a:cubicBezTo>
                  <a:close/>
                </a:path>
              </a:pathLst>
            </a:custGeom>
            <a:solidFill>
              <a:srgbClr val="BCA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2"/>
            <p:cNvSpPr/>
            <p:nvPr/>
          </p:nvSpPr>
          <p:spPr>
            <a:xfrm flipH="1">
              <a:off x="4176195" y="3463082"/>
              <a:ext cx="31472" cy="31472"/>
            </a:xfrm>
            <a:custGeom>
              <a:avLst/>
              <a:gdLst/>
              <a:ahLst/>
              <a:cxnLst/>
              <a:rect l="l" t="t" r="r" b="b"/>
              <a:pathLst>
                <a:path w="825" h="825" extrusionOk="0">
                  <a:moveTo>
                    <a:pt x="415" y="1"/>
                  </a:moveTo>
                  <a:cubicBezTo>
                    <a:pt x="186" y="1"/>
                    <a:pt x="1" y="186"/>
                    <a:pt x="1" y="411"/>
                  </a:cubicBezTo>
                  <a:cubicBezTo>
                    <a:pt x="1" y="640"/>
                    <a:pt x="186" y="825"/>
                    <a:pt x="415" y="825"/>
                  </a:cubicBezTo>
                  <a:cubicBezTo>
                    <a:pt x="639" y="825"/>
                    <a:pt x="825" y="640"/>
                    <a:pt x="825" y="414"/>
                  </a:cubicBezTo>
                  <a:cubicBezTo>
                    <a:pt x="825" y="186"/>
                    <a:pt x="639" y="1"/>
                    <a:pt x="415" y="1"/>
                  </a:cubicBezTo>
                  <a:close/>
                </a:path>
              </a:pathLst>
            </a:custGeom>
            <a:solidFill>
              <a:srgbClr val="BCA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2"/>
            <p:cNvSpPr/>
            <p:nvPr/>
          </p:nvSpPr>
          <p:spPr>
            <a:xfrm flipH="1">
              <a:off x="4229488" y="3516413"/>
              <a:ext cx="38453" cy="12131"/>
            </a:xfrm>
            <a:custGeom>
              <a:avLst/>
              <a:gdLst/>
              <a:ahLst/>
              <a:cxnLst/>
              <a:rect l="l" t="t" r="r" b="b"/>
              <a:pathLst>
                <a:path w="1008" h="318" extrusionOk="0">
                  <a:moveTo>
                    <a:pt x="530" y="1"/>
                  </a:moveTo>
                  <a:cubicBezTo>
                    <a:pt x="400" y="1"/>
                    <a:pt x="271" y="7"/>
                    <a:pt x="144" y="19"/>
                  </a:cubicBezTo>
                  <a:cubicBezTo>
                    <a:pt x="60" y="29"/>
                    <a:pt x="1" y="102"/>
                    <a:pt x="11" y="185"/>
                  </a:cubicBezTo>
                  <a:cubicBezTo>
                    <a:pt x="18" y="261"/>
                    <a:pt x="84" y="317"/>
                    <a:pt x="157" y="317"/>
                  </a:cubicBezTo>
                  <a:lnTo>
                    <a:pt x="173" y="317"/>
                  </a:lnTo>
                  <a:cubicBezTo>
                    <a:pt x="288" y="306"/>
                    <a:pt x="403" y="300"/>
                    <a:pt x="518" y="300"/>
                  </a:cubicBezTo>
                  <a:cubicBezTo>
                    <a:pt x="625" y="300"/>
                    <a:pt x="732" y="305"/>
                    <a:pt x="839" y="314"/>
                  </a:cubicBezTo>
                  <a:cubicBezTo>
                    <a:pt x="843" y="315"/>
                    <a:pt x="847" y="315"/>
                    <a:pt x="851" y="315"/>
                  </a:cubicBezTo>
                  <a:cubicBezTo>
                    <a:pt x="929" y="315"/>
                    <a:pt x="994" y="257"/>
                    <a:pt x="1001" y="178"/>
                  </a:cubicBezTo>
                  <a:cubicBezTo>
                    <a:pt x="1008" y="96"/>
                    <a:pt x="948" y="23"/>
                    <a:pt x="865" y="16"/>
                  </a:cubicBezTo>
                  <a:cubicBezTo>
                    <a:pt x="754" y="6"/>
                    <a:pt x="642" y="1"/>
                    <a:pt x="530" y="1"/>
                  </a:cubicBezTo>
                  <a:close/>
                </a:path>
              </a:pathLst>
            </a:custGeom>
            <a:solidFill>
              <a:srgbClr val="DDC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2"/>
            <p:cNvSpPr/>
            <p:nvPr/>
          </p:nvSpPr>
          <p:spPr>
            <a:xfrm flipH="1">
              <a:off x="4230594" y="3543536"/>
              <a:ext cx="38567" cy="14572"/>
            </a:xfrm>
            <a:custGeom>
              <a:avLst/>
              <a:gdLst/>
              <a:ahLst/>
              <a:cxnLst/>
              <a:rect l="l" t="t" r="r" b="b"/>
              <a:pathLst>
                <a:path w="1011" h="382" extrusionOk="0">
                  <a:moveTo>
                    <a:pt x="270" y="0"/>
                  </a:moveTo>
                  <a:cubicBezTo>
                    <a:pt x="228" y="0"/>
                    <a:pt x="187" y="2"/>
                    <a:pt x="146" y="4"/>
                  </a:cubicBezTo>
                  <a:cubicBezTo>
                    <a:pt x="63" y="10"/>
                    <a:pt x="0" y="80"/>
                    <a:pt x="3" y="163"/>
                  </a:cubicBezTo>
                  <a:cubicBezTo>
                    <a:pt x="10" y="243"/>
                    <a:pt x="79" y="302"/>
                    <a:pt x="156" y="302"/>
                  </a:cubicBezTo>
                  <a:cubicBezTo>
                    <a:pt x="158" y="302"/>
                    <a:pt x="160" y="302"/>
                    <a:pt x="162" y="302"/>
                  </a:cubicBezTo>
                  <a:cubicBezTo>
                    <a:pt x="199" y="299"/>
                    <a:pt x="236" y="298"/>
                    <a:pt x="273" y="298"/>
                  </a:cubicBezTo>
                  <a:cubicBezTo>
                    <a:pt x="454" y="298"/>
                    <a:pt x="631" y="325"/>
                    <a:pt x="801" y="375"/>
                  </a:cubicBezTo>
                  <a:cubicBezTo>
                    <a:pt x="818" y="378"/>
                    <a:pt x="831" y="381"/>
                    <a:pt x="844" y="381"/>
                  </a:cubicBezTo>
                  <a:cubicBezTo>
                    <a:pt x="911" y="381"/>
                    <a:pt x="970" y="338"/>
                    <a:pt x="986" y="272"/>
                  </a:cubicBezTo>
                  <a:cubicBezTo>
                    <a:pt x="1010" y="192"/>
                    <a:pt x="967" y="109"/>
                    <a:pt x="887" y="86"/>
                  </a:cubicBezTo>
                  <a:cubicBezTo>
                    <a:pt x="686" y="29"/>
                    <a:pt x="478" y="0"/>
                    <a:pt x="270" y="0"/>
                  </a:cubicBezTo>
                  <a:close/>
                </a:path>
              </a:pathLst>
            </a:custGeom>
            <a:solidFill>
              <a:srgbClr val="DDC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2"/>
            <p:cNvSpPr/>
            <p:nvPr/>
          </p:nvSpPr>
          <p:spPr>
            <a:xfrm flipH="1">
              <a:off x="3941292" y="2328409"/>
              <a:ext cx="894101" cy="983214"/>
            </a:xfrm>
            <a:custGeom>
              <a:avLst/>
              <a:gdLst/>
              <a:ahLst/>
              <a:cxnLst/>
              <a:rect l="l" t="t" r="r" b="b"/>
              <a:pathLst>
                <a:path w="23438" h="25774" extrusionOk="0">
                  <a:moveTo>
                    <a:pt x="2214" y="1"/>
                  </a:moveTo>
                  <a:cubicBezTo>
                    <a:pt x="1800" y="1"/>
                    <a:pt x="1388" y="33"/>
                    <a:pt x="981" y="102"/>
                  </a:cubicBezTo>
                  <a:cubicBezTo>
                    <a:pt x="533" y="175"/>
                    <a:pt x="1" y="430"/>
                    <a:pt x="17" y="884"/>
                  </a:cubicBezTo>
                  <a:cubicBezTo>
                    <a:pt x="24" y="1079"/>
                    <a:pt x="140" y="1251"/>
                    <a:pt x="255" y="1406"/>
                  </a:cubicBezTo>
                  <a:cubicBezTo>
                    <a:pt x="3418" y="5654"/>
                    <a:pt x="7043" y="9313"/>
                    <a:pt x="9798" y="13902"/>
                  </a:cubicBezTo>
                  <a:cubicBezTo>
                    <a:pt x="11801" y="17236"/>
                    <a:pt x="13936" y="20540"/>
                    <a:pt x="16790" y="23172"/>
                  </a:cubicBezTo>
                  <a:cubicBezTo>
                    <a:pt x="17769" y="24073"/>
                    <a:pt x="19633" y="25774"/>
                    <a:pt x="21250" y="25774"/>
                  </a:cubicBezTo>
                  <a:cubicBezTo>
                    <a:pt x="21618" y="25774"/>
                    <a:pt x="21973" y="25686"/>
                    <a:pt x="22302" y="25480"/>
                  </a:cubicBezTo>
                  <a:cubicBezTo>
                    <a:pt x="22829" y="25152"/>
                    <a:pt x="23184" y="24592"/>
                    <a:pt x="23329" y="23990"/>
                  </a:cubicBezTo>
                  <a:cubicBezTo>
                    <a:pt x="23425" y="23602"/>
                    <a:pt x="23438" y="23199"/>
                    <a:pt x="23412" y="22798"/>
                  </a:cubicBezTo>
                  <a:cubicBezTo>
                    <a:pt x="23031" y="16848"/>
                    <a:pt x="17157" y="13352"/>
                    <a:pt x="13913" y="9055"/>
                  </a:cubicBezTo>
                  <a:cubicBezTo>
                    <a:pt x="12506" y="7190"/>
                    <a:pt x="11314" y="5155"/>
                    <a:pt x="9715" y="3456"/>
                  </a:cubicBezTo>
                  <a:cubicBezTo>
                    <a:pt x="9333" y="3052"/>
                    <a:pt x="8913" y="2672"/>
                    <a:pt x="8459" y="2317"/>
                  </a:cubicBezTo>
                  <a:cubicBezTo>
                    <a:pt x="6698" y="944"/>
                    <a:pt x="4438" y="1"/>
                    <a:pt x="2214"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2"/>
            <p:cNvSpPr/>
            <p:nvPr/>
          </p:nvSpPr>
          <p:spPr>
            <a:xfrm flipH="1">
              <a:off x="4099381" y="2330431"/>
              <a:ext cx="1177308" cy="1991071"/>
            </a:xfrm>
            <a:custGeom>
              <a:avLst/>
              <a:gdLst/>
              <a:ahLst/>
              <a:cxnLst/>
              <a:rect l="l" t="t" r="r" b="b"/>
              <a:pathLst>
                <a:path w="30862" h="52194" extrusionOk="0">
                  <a:moveTo>
                    <a:pt x="8967" y="0"/>
                  </a:moveTo>
                  <a:cubicBezTo>
                    <a:pt x="7825" y="0"/>
                    <a:pt x="6676" y="188"/>
                    <a:pt x="5533" y="635"/>
                  </a:cubicBezTo>
                  <a:cubicBezTo>
                    <a:pt x="1155" y="2350"/>
                    <a:pt x="0" y="7776"/>
                    <a:pt x="2517" y="11571"/>
                  </a:cubicBezTo>
                  <a:cubicBezTo>
                    <a:pt x="3129" y="12492"/>
                    <a:pt x="3967" y="13236"/>
                    <a:pt x="4728" y="14038"/>
                  </a:cubicBezTo>
                  <a:cubicBezTo>
                    <a:pt x="9234" y="18782"/>
                    <a:pt x="12376" y="26668"/>
                    <a:pt x="9777" y="33022"/>
                  </a:cubicBezTo>
                  <a:cubicBezTo>
                    <a:pt x="8343" y="36529"/>
                    <a:pt x="4854" y="39799"/>
                    <a:pt x="4602" y="43700"/>
                  </a:cubicBezTo>
                  <a:cubicBezTo>
                    <a:pt x="4576" y="44084"/>
                    <a:pt x="4586" y="44484"/>
                    <a:pt x="4741" y="44839"/>
                  </a:cubicBezTo>
                  <a:cubicBezTo>
                    <a:pt x="5020" y="45477"/>
                    <a:pt x="5695" y="45829"/>
                    <a:pt x="6320" y="46136"/>
                  </a:cubicBezTo>
                  <a:cubicBezTo>
                    <a:pt x="11572" y="48696"/>
                    <a:pt x="17035" y="51311"/>
                    <a:pt x="22875" y="51427"/>
                  </a:cubicBezTo>
                  <a:cubicBezTo>
                    <a:pt x="22963" y="51429"/>
                    <a:pt x="23051" y="51430"/>
                    <a:pt x="23139" y="51430"/>
                  </a:cubicBezTo>
                  <a:cubicBezTo>
                    <a:pt x="23927" y="51430"/>
                    <a:pt x="24731" y="51350"/>
                    <a:pt x="25405" y="50954"/>
                  </a:cubicBezTo>
                  <a:cubicBezTo>
                    <a:pt x="25466" y="50918"/>
                    <a:pt x="25539" y="50902"/>
                    <a:pt x="25623" y="50902"/>
                  </a:cubicBezTo>
                  <a:cubicBezTo>
                    <a:pt x="26000" y="50902"/>
                    <a:pt x="26583" y="51224"/>
                    <a:pt x="27163" y="51547"/>
                  </a:cubicBezTo>
                  <a:cubicBezTo>
                    <a:pt x="27741" y="51870"/>
                    <a:pt x="28314" y="52194"/>
                    <a:pt x="28664" y="52194"/>
                  </a:cubicBezTo>
                  <a:cubicBezTo>
                    <a:pt x="28787" y="52194"/>
                    <a:pt x="28882" y="52154"/>
                    <a:pt x="28941" y="52060"/>
                  </a:cubicBezTo>
                  <a:cubicBezTo>
                    <a:pt x="30861" y="48981"/>
                    <a:pt x="30278" y="43829"/>
                    <a:pt x="29629" y="40243"/>
                  </a:cubicBezTo>
                  <a:cubicBezTo>
                    <a:pt x="29238" y="38091"/>
                    <a:pt x="28705" y="35942"/>
                    <a:pt x="28109" y="33836"/>
                  </a:cubicBezTo>
                  <a:cubicBezTo>
                    <a:pt x="27090" y="30218"/>
                    <a:pt x="27163" y="26576"/>
                    <a:pt x="26875" y="22838"/>
                  </a:cubicBezTo>
                  <a:cubicBezTo>
                    <a:pt x="26746" y="21169"/>
                    <a:pt x="26289" y="19206"/>
                    <a:pt x="26471" y="17547"/>
                  </a:cubicBezTo>
                  <a:cubicBezTo>
                    <a:pt x="26600" y="16398"/>
                    <a:pt x="27087" y="15389"/>
                    <a:pt x="27076" y="14177"/>
                  </a:cubicBezTo>
                  <a:cubicBezTo>
                    <a:pt x="27047" y="10707"/>
                    <a:pt x="24514" y="7796"/>
                    <a:pt x="21911" y="5505"/>
                  </a:cubicBezTo>
                  <a:cubicBezTo>
                    <a:pt x="19935" y="3760"/>
                    <a:pt x="17839" y="2622"/>
                    <a:pt x="15419" y="1586"/>
                  </a:cubicBezTo>
                  <a:cubicBezTo>
                    <a:pt x="13353" y="702"/>
                    <a:pt x="11173" y="0"/>
                    <a:pt x="8967"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2"/>
            <p:cNvSpPr/>
            <p:nvPr/>
          </p:nvSpPr>
          <p:spPr>
            <a:xfrm flipH="1">
              <a:off x="4182489" y="3613728"/>
              <a:ext cx="2823" cy="12169"/>
            </a:xfrm>
            <a:custGeom>
              <a:avLst/>
              <a:gdLst/>
              <a:ahLst/>
              <a:cxnLst/>
              <a:rect l="l" t="t" r="r" b="b"/>
              <a:pathLst>
                <a:path w="74" h="319" extrusionOk="0">
                  <a:moveTo>
                    <a:pt x="24" y="1"/>
                  </a:moveTo>
                  <a:cubicBezTo>
                    <a:pt x="17" y="14"/>
                    <a:pt x="10" y="31"/>
                    <a:pt x="0" y="45"/>
                  </a:cubicBezTo>
                  <a:cubicBezTo>
                    <a:pt x="24" y="137"/>
                    <a:pt x="50" y="227"/>
                    <a:pt x="73" y="319"/>
                  </a:cubicBezTo>
                  <a:cubicBezTo>
                    <a:pt x="60" y="213"/>
                    <a:pt x="44" y="107"/>
                    <a:pt x="24" y="1"/>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2"/>
            <p:cNvSpPr/>
            <p:nvPr/>
          </p:nvSpPr>
          <p:spPr>
            <a:xfrm flipH="1">
              <a:off x="4184396" y="3577144"/>
              <a:ext cx="10147" cy="38300"/>
            </a:xfrm>
            <a:custGeom>
              <a:avLst/>
              <a:gdLst/>
              <a:ahLst/>
              <a:cxnLst/>
              <a:rect l="l" t="t" r="r" b="b"/>
              <a:pathLst>
                <a:path w="266" h="1004" extrusionOk="0">
                  <a:moveTo>
                    <a:pt x="47" y="0"/>
                  </a:moveTo>
                  <a:cubicBezTo>
                    <a:pt x="31" y="30"/>
                    <a:pt x="14" y="63"/>
                    <a:pt x="1" y="93"/>
                  </a:cubicBezTo>
                  <a:cubicBezTo>
                    <a:pt x="80" y="397"/>
                    <a:pt x="163" y="702"/>
                    <a:pt x="242" y="1004"/>
                  </a:cubicBezTo>
                  <a:cubicBezTo>
                    <a:pt x="252" y="990"/>
                    <a:pt x="259" y="973"/>
                    <a:pt x="266" y="960"/>
                  </a:cubicBezTo>
                  <a:cubicBezTo>
                    <a:pt x="210" y="639"/>
                    <a:pt x="130" y="318"/>
                    <a:pt x="47" y="0"/>
                  </a:cubicBezTo>
                  <a:close/>
                </a:path>
              </a:pathLst>
            </a:custGeom>
            <a:solidFill>
              <a:srgbClr val="988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2"/>
            <p:cNvSpPr/>
            <p:nvPr/>
          </p:nvSpPr>
          <p:spPr>
            <a:xfrm flipH="1">
              <a:off x="4404785" y="3398879"/>
              <a:ext cx="541122" cy="306248"/>
            </a:xfrm>
            <a:custGeom>
              <a:avLst/>
              <a:gdLst/>
              <a:ahLst/>
              <a:cxnLst/>
              <a:rect l="l" t="t" r="r" b="b"/>
              <a:pathLst>
                <a:path w="14185" h="8028" extrusionOk="0">
                  <a:moveTo>
                    <a:pt x="1925" y="0"/>
                  </a:moveTo>
                  <a:cubicBezTo>
                    <a:pt x="1700" y="0"/>
                    <a:pt x="1482" y="57"/>
                    <a:pt x="1374" y="243"/>
                  </a:cubicBezTo>
                  <a:cubicBezTo>
                    <a:pt x="1321" y="333"/>
                    <a:pt x="1305" y="442"/>
                    <a:pt x="1292" y="544"/>
                  </a:cubicBezTo>
                  <a:cubicBezTo>
                    <a:pt x="1083" y="2077"/>
                    <a:pt x="947" y="3603"/>
                    <a:pt x="242" y="4991"/>
                  </a:cubicBezTo>
                  <a:cubicBezTo>
                    <a:pt x="189" y="5093"/>
                    <a:pt x="140" y="5203"/>
                    <a:pt x="103" y="5312"/>
                  </a:cubicBezTo>
                  <a:cubicBezTo>
                    <a:pt x="33" y="5511"/>
                    <a:pt x="1" y="5720"/>
                    <a:pt x="33" y="5925"/>
                  </a:cubicBezTo>
                  <a:cubicBezTo>
                    <a:pt x="163" y="6656"/>
                    <a:pt x="1729" y="7011"/>
                    <a:pt x="2338" y="7213"/>
                  </a:cubicBezTo>
                  <a:cubicBezTo>
                    <a:pt x="3335" y="7540"/>
                    <a:pt x="4368" y="7746"/>
                    <a:pt x="5407" y="7868"/>
                  </a:cubicBezTo>
                  <a:cubicBezTo>
                    <a:pt x="6415" y="7986"/>
                    <a:pt x="7427" y="8028"/>
                    <a:pt x="8440" y="8028"/>
                  </a:cubicBezTo>
                  <a:cubicBezTo>
                    <a:pt x="9590" y="8028"/>
                    <a:pt x="10740" y="7974"/>
                    <a:pt x="11886" y="7917"/>
                  </a:cubicBezTo>
                  <a:cubicBezTo>
                    <a:pt x="12294" y="7898"/>
                    <a:pt x="12711" y="7875"/>
                    <a:pt x="13078" y="7699"/>
                  </a:cubicBezTo>
                  <a:cubicBezTo>
                    <a:pt x="13836" y="7341"/>
                    <a:pt x="14184" y="6418"/>
                    <a:pt x="14125" y="5584"/>
                  </a:cubicBezTo>
                  <a:cubicBezTo>
                    <a:pt x="14032" y="4253"/>
                    <a:pt x="13105" y="3094"/>
                    <a:pt x="11969" y="2392"/>
                  </a:cubicBezTo>
                  <a:cubicBezTo>
                    <a:pt x="10837" y="1693"/>
                    <a:pt x="9509" y="1382"/>
                    <a:pt x="8205" y="1120"/>
                  </a:cubicBezTo>
                  <a:cubicBezTo>
                    <a:pt x="7105" y="899"/>
                    <a:pt x="6000" y="703"/>
                    <a:pt x="4894" y="532"/>
                  </a:cubicBezTo>
                  <a:cubicBezTo>
                    <a:pt x="3990" y="396"/>
                    <a:pt x="3119" y="183"/>
                    <a:pt x="2218" y="28"/>
                  </a:cubicBezTo>
                  <a:cubicBezTo>
                    <a:pt x="2125" y="12"/>
                    <a:pt x="2024" y="0"/>
                    <a:pt x="1925"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2"/>
            <p:cNvSpPr/>
            <p:nvPr/>
          </p:nvSpPr>
          <p:spPr>
            <a:xfrm flipH="1">
              <a:off x="4168986" y="3474030"/>
              <a:ext cx="137827" cy="217517"/>
            </a:xfrm>
            <a:custGeom>
              <a:avLst/>
              <a:gdLst/>
              <a:ahLst/>
              <a:cxnLst/>
              <a:rect l="l" t="t" r="r" b="b"/>
              <a:pathLst>
                <a:path w="3613" h="5702" extrusionOk="0">
                  <a:moveTo>
                    <a:pt x="2217" y="1"/>
                  </a:moveTo>
                  <a:cubicBezTo>
                    <a:pt x="2189" y="1"/>
                    <a:pt x="2160" y="6"/>
                    <a:pt x="2132" y="12"/>
                  </a:cubicBezTo>
                  <a:cubicBezTo>
                    <a:pt x="1623" y="131"/>
                    <a:pt x="1183" y="458"/>
                    <a:pt x="855" y="866"/>
                  </a:cubicBezTo>
                  <a:cubicBezTo>
                    <a:pt x="682" y="1077"/>
                    <a:pt x="523" y="1306"/>
                    <a:pt x="394" y="1551"/>
                  </a:cubicBezTo>
                  <a:cubicBezTo>
                    <a:pt x="193" y="1935"/>
                    <a:pt x="57" y="2349"/>
                    <a:pt x="43" y="2779"/>
                  </a:cubicBezTo>
                  <a:cubicBezTo>
                    <a:pt x="20" y="3415"/>
                    <a:pt x="0" y="4067"/>
                    <a:pt x="219" y="4663"/>
                  </a:cubicBezTo>
                  <a:cubicBezTo>
                    <a:pt x="318" y="4938"/>
                    <a:pt x="468" y="5197"/>
                    <a:pt x="696" y="5375"/>
                  </a:cubicBezTo>
                  <a:cubicBezTo>
                    <a:pt x="980" y="5600"/>
                    <a:pt x="1386" y="5701"/>
                    <a:pt x="1753" y="5701"/>
                  </a:cubicBezTo>
                  <a:cubicBezTo>
                    <a:pt x="1801" y="5701"/>
                    <a:pt x="1848" y="5700"/>
                    <a:pt x="1894" y="5696"/>
                  </a:cubicBezTo>
                  <a:cubicBezTo>
                    <a:pt x="2344" y="5666"/>
                    <a:pt x="2798" y="5663"/>
                    <a:pt x="3255" y="5663"/>
                  </a:cubicBezTo>
                  <a:cubicBezTo>
                    <a:pt x="3328" y="5663"/>
                    <a:pt x="3404" y="5660"/>
                    <a:pt x="3467" y="5623"/>
                  </a:cubicBezTo>
                  <a:cubicBezTo>
                    <a:pt x="3613" y="5534"/>
                    <a:pt x="3596" y="5322"/>
                    <a:pt x="3556" y="5157"/>
                  </a:cubicBezTo>
                  <a:cubicBezTo>
                    <a:pt x="3165" y="3501"/>
                    <a:pt x="2626" y="1882"/>
                    <a:pt x="2378" y="200"/>
                  </a:cubicBezTo>
                  <a:cubicBezTo>
                    <a:pt x="2364" y="131"/>
                    <a:pt x="2348" y="51"/>
                    <a:pt x="2285" y="15"/>
                  </a:cubicBezTo>
                  <a:cubicBezTo>
                    <a:pt x="2264" y="4"/>
                    <a:pt x="2241" y="1"/>
                    <a:pt x="2217"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2"/>
            <p:cNvSpPr/>
            <p:nvPr/>
          </p:nvSpPr>
          <p:spPr>
            <a:xfrm flipH="1">
              <a:off x="4250052" y="3493638"/>
              <a:ext cx="232051" cy="232166"/>
            </a:xfrm>
            <a:custGeom>
              <a:avLst/>
              <a:gdLst/>
              <a:ahLst/>
              <a:cxnLst/>
              <a:rect l="l" t="t" r="r" b="b"/>
              <a:pathLst>
                <a:path w="6083" h="6086" extrusionOk="0">
                  <a:moveTo>
                    <a:pt x="3043" y="1199"/>
                  </a:moveTo>
                  <a:cubicBezTo>
                    <a:pt x="4059" y="1199"/>
                    <a:pt x="4887" y="2027"/>
                    <a:pt x="4887" y="3043"/>
                  </a:cubicBezTo>
                  <a:cubicBezTo>
                    <a:pt x="4887" y="4060"/>
                    <a:pt x="4059" y="4891"/>
                    <a:pt x="3043" y="4891"/>
                  </a:cubicBezTo>
                  <a:cubicBezTo>
                    <a:pt x="2023" y="4891"/>
                    <a:pt x="1195" y="4060"/>
                    <a:pt x="1195" y="3043"/>
                  </a:cubicBezTo>
                  <a:cubicBezTo>
                    <a:pt x="1195" y="2027"/>
                    <a:pt x="2023" y="1199"/>
                    <a:pt x="3043" y="1199"/>
                  </a:cubicBezTo>
                  <a:close/>
                  <a:moveTo>
                    <a:pt x="3043" y="1"/>
                  </a:moveTo>
                  <a:cubicBezTo>
                    <a:pt x="1364" y="1"/>
                    <a:pt x="0" y="1365"/>
                    <a:pt x="0" y="3043"/>
                  </a:cubicBezTo>
                  <a:cubicBezTo>
                    <a:pt x="0" y="4722"/>
                    <a:pt x="1364" y="6086"/>
                    <a:pt x="3043" y="6086"/>
                  </a:cubicBezTo>
                  <a:cubicBezTo>
                    <a:pt x="4718" y="6086"/>
                    <a:pt x="6082" y="4722"/>
                    <a:pt x="6082" y="3043"/>
                  </a:cubicBezTo>
                  <a:cubicBezTo>
                    <a:pt x="6082" y="1365"/>
                    <a:pt x="4718" y="1"/>
                    <a:pt x="3043"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2"/>
            <p:cNvSpPr/>
            <p:nvPr/>
          </p:nvSpPr>
          <p:spPr>
            <a:xfrm flipH="1">
              <a:off x="4295674" y="3580272"/>
              <a:ext cx="10262" cy="59014"/>
            </a:xfrm>
            <a:custGeom>
              <a:avLst/>
              <a:gdLst/>
              <a:ahLst/>
              <a:cxnLst/>
              <a:rect l="l" t="t" r="r" b="b"/>
              <a:pathLst>
                <a:path w="269" h="1547" extrusionOk="0">
                  <a:moveTo>
                    <a:pt x="100" y="1"/>
                  </a:moveTo>
                  <a:cubicBezTo>
                    <a:pt x="70" y="37"/>
                    <a:pt x="43" y="74"/>
                    <a:pt x="14" y="110"/>
                  </a:cubicBezTo>
                  <a:cubicBezTo>
                    <a:pt x="14" y="147"/>
                    <a:pt x="14" y="183"/>
                    <a:pt x="11" y="219"/>
                  </a:cubicBezTo>
                  <a:cubicBezTo>
                    <a:pt x="0" y="667"/>
                    <a:pt x="0" y="1116"/>
                    <a:pt x="100" y="1547"/>
                  </a:cubicBezTo>
                  <a:cubicBezTo>
                    <a:pt x="209" y="1312"/>
                    <a:pt x="269" y="1050"/>
                    <a:pt x="269" y="772"/>
                  </a:cubicBezTo>
                  <a:cubicBezTo>
                    <a:pt x="269" y="497"/>
                    <a:pt x="209" y="236"/>
                    <a:pt x="100" y="1"/>
                  </a:cubicBezTo>
                  <a:close/>
                </a:path>
              </a:pathLst>
            </a:custGeom>
            <a:solidFill>
              <a:srgbClr val="3827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2"/>
            <p:cNvSpPr/>
            <p:nvPr/>
          </p:nvSpPr>
          <p:spPr>
            <a:xfrm flipH="1">
              <a:off x="4238071" y="3381254"/>
              <a:ext cx="2708" cy="19570"/>
            </a:xfrm>
            <a:custGeom>
              <a:avLst/>
              <a:gdLst/>
              <a:ahLst/>
              <a:cxnLst/>
              <a:rect l="l" t="t" r="r" b="b"/>
              <a:pathLst>
                <a:path w="71" h="513" extrusionOk="0">
                  <a:moveTo>
                    <a:pt x="1" y="0"/>
                  </a:moveTo>
                  <a:lnTo>
                    <a:pt x="1" y="0"/>
                  </a:lnTo>
                  <a:cubicBezTo>
                    <a:pt x="14" y="172"/>
                    <a:pt x="24" y="344"/>
                    <a:pt x="37" y="513"/>
                  </a:cubicBezTo>
                  <a:cubicBezTo>
                    <a:pt x="71" y="347"/>
                    <a:pt x="57" y="169"/>
                    <a:pt x="1" y="0"/>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2"/>
            <p:cNvSpPr/>
            <p:nvPr/>
          </p:nvSpPr>
          <p:spPr>
            <a:xfrm flipH="1">
              <a:off x="4239332" y="3359281"/>
              <a:ext cx="189097" cy="71260"/>
            </a:xfrm>
            <a:custGeom>
              <a:avLst/>
              <a:gdLst/>
              <a:ahLst/>
              <a:cxnLst/>
              <a:rect l="l" t="t" r="r" b="b"/>
              <a:pathLst>
                <a:path w="4957" h="1868" extrusionOk="0">
                  <a:moveTo>
                    <a:pt x="4506" y="0"/>
                  </a:moveTo>
                  <a:cubicBezTo>
                    <a:pt x="3566" y="86"/>
                    <a:pt x="2626" y="119"/>
                    <a:pt x="1715" y="119"/>
                  </a:cubicBezTo>
                  <a:cubicBezTo>
                    <a:pt x="1129" y="119"/>
                    <a:pt x="553" y="106"/>
                    <a:pt x="0" y="83"/>
                  </a:cubicBezTo>
                  <a:lnTo>
                    <a:pt x="0" y="83"/>
                  </a:lnTo>
                  <a:cubicBezTo>
                    <a:pt x="682" y="569"/>
                    <a:pt x="1335" y="1102"/>
                    <a:pt x="1950" y="1672"/>
                  </a:cubicBezTo>
                  <a:cubicBezTo>
                    <a:pt x="2404" y="1798"/>
                    <a:pt x="2881" y="1831"/>
                    <a:pt x="3354" y="1854"/>
                  </a:cubicBezTo>
                  <a:cubicBezTo>
                    <a:pt x="3470" y="1860"/>
                    <a:pt x="3589" y="1867"/>
                    <a:pt x="3705" y="1867"/>
                  </a:cubicBezTo>
                  <a:cubicBezTo>
                    <a:pt x="3957" y="1867"/>
                    <a:pt x="4205" y="1840"/>
                    <a:pt x="4434" y="1741"/>
                  </a:cubicBezTo>
                  <a:cubicBezTo>
                    <a:pt x="4735" y="1609"/>
                    <a:pt x="4903" y="1364"/>
                    <a:pt x="4956" y="1089"/>
                  </a:cubicBezTo>
                  <a:cubicBezTo>
                    <a:pt x="4943" y="920"/>
                    <a:pt x="4933" y="748"/>
                    <a:pt x="4920" y="576"/>
                  </a:cubicBezTo>
                  <a:cubicBezTo>
                    <a:pt x="4877" y="444"/>
                    <a:pt x="4808" y="314"/>
                    <a:pt x="4712" y="202"/>
                  </a:cubicBezTo>
                  <a:cubicBezTo>
                    <a:pt x="4649" y="126"/>
                    <a:pt x="4579" y="60"/>
                    <a:pt x="4506"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2"/>
            <p:cNvSpPr/>
            <p:nvPr/>
          </p:nvSpPr>
          <p:spPr>
            <a:xfrm flipH="1">
              <a:off x="4540702" y="1876470"/>
              <a:ext cx="226482" cy="336614"/>
            </a:xfrm>
            <a:custGeom>
              <a:avLst/>
              <a:gdLst/>
              <a:ahLst/>
              <a:cxnLst/>
              <a:rect l="l" t="t" r="r" b="b"/>
              <a:pathLst>
                <a:path w="5937" h="8824" extrusionOk="0">
                  <a:moveTo>
                    <a:pt x="2334" y="0"/>
                  </a:moveTo>
                  <a:cubicBezTo>
                    <a:pt x="970" y="427"/>
                    <a:pt x="1" y="2258"/>
                    <a:pt x="1" y="4360"/>
                  </a:cubicBezTo>
                  <a:cubicBezTo>
                    <a:pt x="1" y="6824"/>
                    <a:pt x="1332" y="8824"/>
                    <a:pt x="2970" y="8824"/>
                  </a:cubicBezTo>
                  <a:cubicBezTo>
                    <a:pt x="4605" y="8824"/>
                    <a:pt x="5936" y="6824"/>
                    <a:pt x="5936" y="4360"/>
                  </a:cubicBezTo>
                  <a:cubicBezTo>
                    <a:pt x="5936" y="2291"/>
                    <a:pt x="5007" y="506"/>
                    <a:pt x="3672" y="23"/>
                  </a:cubicBezTo>
                  <a:cubicBezTo>
                    <a:pt x="3413" y="116"/>
                    <a:pt x="3569" y="305"/>
                    <a:pt x="3569" y="305"/>
                  </a:cubicBezTo>
                  <a:cubicBezTo>
                    <a:pt x="4768" y="738"/>
                    <a:pt x="5638" y="2444"/>
                    <a:pt x="5638" y="4360"/>
                  </a:cubicBezTo>
                  <a:cubicBezTo>
                    <a:pt x="5638" y="6658"/>
                    <a:pt x="4440" y="8526"/>
                    <a:pt x="2970" y="8526"/>
                  </a:cubicBezTo>
                  <a:cubicBezTo>
                    <a:pt x="1497" y="8526"/>
                    <a:pt x="302" y="6658"/>
                    <a:pt x="302" y="4360"/>
                  </a:cubicBezTo>
                  <a:cubicBezTo>
                    <a:pt x="302" y="2384"/>
                    <a:pt x="1305" y="633"/>
                    <a:pt x="2547" y="245"/>
                  </a:cubicBezTo>
                  <a:lnTo>
                    <a:pt x="2334"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2"/>
            <p:cNvSpPr/>
            <p:nvPr/>
          </p:nvSpPr>
          <p:spPr>
            <a:xfrm flipH="1">
              <a:off x="4251233" y="3533579"/>
              <a:ext cx="74121" cy="76409"/>
            </a:xfrm>
            <a:custGeom>
              <a:avLst/>
              <a:gdLst/>
              <a:ahLst/>
              <a:cxnLst/>
              <a:rect l="l" t="t" r="r" b="b"/>
              <a:pathLst>
                <a:path w="1943" h="2003" extrusionOk="0">
                  <a:moveTo>
                    <a:pt x="973" y="0"/>
                  </a:moveTo>
                  <a:lnTo>
                    <a:pt x="0" y="1311"/>
                  </a:lnTo>
                  <a:lnTo>
                    <a:pt x="1102" y="2003"/>
                  </a:lnTo>
                  <a:lnTo>
                    <a:pt x="1943" y="861"/>
                  </a:lnTo>
                  <a:lnTo>
                    <a:pt x="973" y="0"/>
                  </a:lnTo>
                  <a:close/>
                </a:path>
              </a:pathLst>
            </a:custGeom>
            <a:solidFill>
              <a:srgbClr val="7F4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2"/>
            <p:cNvSpPr/>
            <p:nvPr/>
          </p:nvSpPr>
          <p:spPr>
            <a:xfrm flipH="1">
              <a:off x="4144992" y="3547274"/>
              <a:ext cx="167391" cy="235713"/>
            </a:xfrm>
            <a:custGeom>
              <a:avLst/>
              <a:gdLst/>
              <a:ahLst/>
              <a:cxnLst/>
              <a:rect l="l" t="t" r="r" b="b"/>
              <a:pathLst>
                <a:path w="4388" h="6179" extrusionOk="0">
                  <a:moveTo>
                    <a:pt x="2479" y="0"/>
                  </a:moveTo>
                  <a:cubicBezTo>
                    <a:pt x="2098" y="0"/>
                    <a:pt x="1722" y="121"/>
                    <a:pt x="1398" y="402"/>
                  </a:cubicBezTo>
                  <a:cubicBezTo>
                    <a:pt x="1117" y="644"/>
                    <a:pt x="931" y="972"/>
                    <a:pt x="683" y="1240"/>
                  </a:cubicBezTo>
                  <a:cubicBezTo>
                    <a:pt x="471" y="1469"/>
                    <a:pt x="226" y="1581"/>
                    <a:pt x="127" y="1866"/>
                  </a:cubicBezTo>
                  <a:cubicBezTo>
                    <a:pt x="1" y="2240"/>
                    <a:pt x="110" y="2855"/>
                    <a:pt x="127" y="3249"/>
                  </a:cubicBezTo>
                  <a:cubicBezTo>
                    <a:pt x="143" y="3743"/>
                    <a:pt x="183" y="4236"/>
                    <a:pt x="219" y="4730"/>
                  </a:cubicBezTo>
                  <a:cubicBezTo>
                    <a:pt x="249" y="5144"/>
                    <a:pt x="292" y="5590"/>
                    <a:pt x="560" y="5908"/>
                  </a:cubicBezTo>
                  <a:cubicBezTo>
                    <a:pt x="693" y="6066"/>
                    <a:pt x="896" y="6179"/>
                    <a:pt x="1097" y="6179"/>
                  </a:cubicBezTo>
                  <a:cubicBezTo>
                    <a:pt x="1157" y="6179"/>
                    <a:pt x="1217" y="6169"/>
                    <a:pt x="1276" y="6147"/>
                  </a:cubicBezTo>
                  <a:cubicBezTo>
                    <a:pt x="1500" y="6064"/>
                    <a:pt x="1627" y="5829"/>
                    <a:pt x="1732" y="5617"/>
                  </a:cubicBezTo>
                  <a:cubicBezTo>
                    <a:pt x="2020" y="5048"/>
                    <a:pt x="2335" y="4501"/>
                    <a:pt x="2587" y="3925"/>
                  </a:cubicBezTo>
                  <a:cubicBezTo>
                    <a:pt x="2854" y="3312"/>
                    <a:pt x="3169" y="2723"/>
                    <a:pt x="3523" y="2160"/>
                  </a:cubicBezTo>
                  <a:cubicBezTo>
                    <a:pt x="3798" y="1730"/>
                    <a:pt x="4388" y="905"/>
                    <a:pt x="3825" y="482"/>
                  </a:cubicBezTo>
                  <a:cubicBezTo>
                    <a:pt x="3748" y="425"/>
                    <a:pt x="3669" y="372"/>
                    <a:pt x="3586" y="323"/>
                  </a:cubicBezTo>
                  <a:cubicBezTo>
                    <a:pt x="3244" y="121"/>
                    <a:pt x="2859" y="0"/>
                    <a:pt x="2479" y="0"/>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2"/>
            <p:cNvSpPr/>
            <p:nvPr/>
          </p:nvSpPr>
          <p:spPr>
            <a:xfrm flipH="1">
              <a:off x="4144992" y="3559558"/>
              <a:ext cx="159037" cy="223430"/>
            </a:xfrm>
            <a:custGeom>
              <a:avLst/>
              <a:gdLst/>
              <a:ahLst/>
              <a:cxnLst/>
              <a:rect l="l" t="t" r="r" b="b"/>
              <a:pathLst>
                <a:path w="4169" h="5857" extrusionOk="0">
                  <a:moveTo>
                    <a:pt x="3367" y="1"/>
                  </a:moveTo>
                  <a:cubicBezTo>
                    <a:pt x="2682" y="1491"/>
                    <a:pt x="1980" y="3010"/>
                    <a:pt x="1238" y="4474"/>
                  </a:cubicBezTo>
                  <a:cubicBezTo>
                    <a:pt x="1225" y="4500"/>
                    <a:pt x="1212" y="4530"/>
                    <a:pt x="1182" y="4540"/>
                  </a:cubicBezTo>
                  <a:cubicBezTo>
                    <a:pt x="1173" y="4544"/>
                    <a:pt x="1164" y="4545"/>
                    <a:pt x="1155" y="4545"/>
                  </a:cubicBezTo>
                  <a:cubicBezTo>
                    <a:pt x="1133" y="4545"/>
                    <a:pt x="1111" y="4536"/>
                    <a:pt x="1090" y="4527"/>
                  </a:cubicBezTo>
                  <a:cubicBezTo>
                    <a:pt x="840" y="4426"/>
                    <a:pt x="600" y="4385"/>
                    <a:pt x="348" y="4385"/>
                  </a:cubicBezTo>
                  <a:cubicBezTo>
                    <a:pt x="235" y="4385"/>
                    <a:pt x="120" y="4393"/>
                    <a:pt x="0" y="4408"/>
                  </a:cubicBezTo>
                  <a:cubicBezTo>
                    <a:pt x="30" y="4822"/>
                    <a:pt x="73" y="5268"/>
                    <a:pt x="341" y="5586"/>
                  </a:cubicBezTo>
                  <a:cubicBezTo>
                    <a:pt x="474" y="5744"/>
                    <a:pt x="677" y="5857"/>
                    <a:pt x="878" y="5857"/>
                  </a:cubicBezTo>
                  <a:cubicBezTo>
                    <a:pt x="938" y="5857"/>
                    <a:pt x="998" y="5847"/>
                    <a:pt x="1057" y="5825"/>
                  </a:cubicBezTo>
                  <a:cubicBezTo>
                    <a:pt x="1281" y="5742"/>
                    <a:pt x="1408" y="5507"/>
                    <a:pt x="1513" y="5295"/>
                  </a:cubicBezTo>
                  <a:cubicBezTo>
                    <a:pt x="1801" y="4726"/>
                    <a:pt x="2116" y="4179"/>
                    <a:pt x="2368" y="3603"/>
                  </a:cubicBezTo>
                  <a:cubicBezTo>
                    <a:pt x="2635" y="2990"/>
                    <a:pt x="2950" y="2401"/>
                    <a:pt x="3304" y="1838"/>
                  </a:cubicBezTo>
                  <a:cubicBezTo>
                    <a:pt x="3579" y="1408"/>
                    <a:pt x="4169" y="583"/>
                    <a:pt x="3606" y="160"/>
                  </a:cubicBezTo>
                  <a:cubicBezTo>
                    <a:pt x="3529" y="103"/>
                    <a:pt x="3450" y="50"/>
                    <a:pt x="3367" y="1"/>
                  </a:cubicBezTo>
                  <a:close/>
                </a:path>
              </a:pathLst>
            </a:custGeom>
            <a:solidFill>
              <a:srgbClr val="DDC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2"/>
            <p:cNvSpPr/>
            <p:nvPr/>
          </p:nvSpPr>
          <p:spPr>
            <a:xfrm flipH="1">
              <a:off x="4224071" y="3583706"/>
              <a:ext cx="31472" cy="31357"/>
            </a:xfrm>
            <a:custGeom>
              <a:avLst/>
              <a:gdLst/>
              <a:ahLst/>
              <a:cxnLst/>
              <a:rect l="l" t="t" r="r" b="b"/>
              <a:pathLst>
                <a:path w="825" h="822" extrusionOk="0">
                  <a:moveTo>
                    <a:pt x="415" y="0"/>
                  </a:moveTo>
                  <a:cubicBezTo>
                    <a:pt x="186" y="0"/>
                    <a:pt x="1" y="182"/>
                    <a:pt x="1" y="410"/>
                  </a:cubicBezTo>
                  <a:cubicBezTo>
                    <a:pt x="1" y="639"/>
                    <a:pt x="186" y="821"/>
                    <a:pt x="415" y="821"/>
                  </a:cubicBezTo>
                  <a:cubicBezTo>
                    <a:pt x="640" y="821"/>
                    <a:pt x="825" y="639"/>
                    <a:pt x="825" y="410"/>
                  </a:cubicBezTo>
                  <a:cubicBezTo>
                    <a:pt x="825" y="182"/>
                    <a:pt x="640" y="0"/>
                    <a:pt x="415" y="0"/>
                  </a:cubicBezTo>
                  <a:close/>
                </a:path>
              </a:pathLst>
            </a:custGeom>
            <a:solidFill>
              <a:srgbClr val="DDC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2"/>
            <p:cNvSpPr/>
            <p:nvPr/>
          </p:nvSpPr>
          <p:spPr>
            <a:xfrm flipH="1">
              <a:off x="4282285" y="3641996"/>
              <a:ext cx="38415" cy="12207"/>
            </a:xfrm>
            <a:custGeom>
              <a:avLst/>
              <a:gdLst/>
              <a:ahLst/>
              <a:cxnLst/>
              <a:rect l="l" t="t" r="r" b="b"/>
              <a:pathLst>
                <a:path w="1007" h="320" extrusionOk="0">
                  <a:moveTo>
                    <a:pt x="530" y="1"/>
                  </a:moveTo>
                  <a:cubicBezTo>
                    <a:pt x="400" y="1"/>
                    <a:pt x="271" y="7"/>
                    <a:pt x="143" y="22"/>
                  </a:cubicBezTo>
                  <a:cubicBezTo>
                    <a:pt x="60" y="31"/>
                    <a:pt x="0" y="105"/>
                    <a:pt x="10" y="187"/>
                  </a:cubicBezTo>
                  <a:cubicBezTo>
                    <a:pt x="17" y="264"/>
                    <a:pt x="83" y="320"/>
                    <a:pt x="156" y="320"/>
                  </a:cubicBezTo>
                  <a:lnTo>
                    <a:pt x="172" y="320"/>
                  </a:lnTo>
                  <a:cubicBezTo>
                    <a:pt x="295" y="307"/>
                    <a:pt x="421" y="300"/>
                    <a:pt x="547" y="300"/>
                  </a:cubicBezTo>
                  <a:cubicBezTo>
                    <a:pt x="644" y="300"/>
                    <a:pt x="741" y="304"/>
                    <a:pt x="838" y="313"/>
                  </a:cubicBezTo>
                  <a:cubicBezTo>
                    <a:pt x="844" y="314"/>
                    <a:pt x="849" y="314"/>
                    <a:pt x="855" y="314"/>
                  </a:cubicBezTo>
                  <a:cubicBezTo>
                    <a:pt x="928" y="314"/>
                    <a:pt x="994" y="254"/>
                    <a:pt x="1000" y="178"/>
                  </a:cubicBezTo>
                  <a:cubicBezTo>
                    <a:pt x="1006" y="94"/>
                    <a:pt x="947" y="25"/>
                    <a:pt x="864" y="15"/>
                  </a:cubicBezTo>
                  <a:cubicBezTo>
                    <a:pt x="753" y="6"/>
                    <a:pt x="641" y="1"/>
                    <a:pt x="530" y="1"/>
                  </a:cubicBezTo>
                  <a:close/>
                </a:path>
              </a:pathLst>
            </a:custGeom>
            <a:solidFill>
              <a:srgbClr val="DDC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2"/>
            <p:cNvSpPr/>
            <p:nvPr/>
          </p:nvSpPr>
          <p:spPr>
            <a:xfrm flipH="1">
              <a:off x="4283429" y="3669157"/>
              <a:ext cx="38529" cy="14496"/>
            </a:xfrm>
            <a:custGeom>
              <a:avLst/>
              <a:gdLst/>
              <a:ahLst/>
              <a:cxnLst/>
              <a:rect l="l" t="t" r="r" b="b"/>
              <a:pathLst>
                <a:path w="1010" h="380" extrusionOk="0">
                  <a:moveTo>
                    <a:pt x="282" y="1"/>
                  </a:moveTo>
                  <a:cubicBezTo>
                    <a:pt x="237" y="1"/>
                    <a:pt x="191" y="2"/>
                    <a:pt x="145" y="5"/>
                  </a:cubicBezTo>
                  <a:cubicBezTo>
                    <a:pt x="63" y="8"/>
                    <a:pt x="0" y="82"/>
                    <a:pt x="3" y="164"/>
                  </a:cubicBezTo>
                  <a:cubicBezTo>
                    <a:pt x="6" y="243"/>
                    <a:pt x="73" y="304"/>
                    <a:pt x="151" y="304"/>
                  </a:cubicBezTo>
                  <a:cubicBezTo>
                    <a:pt x="154" y="304"/>
                    <a:pt x="158" y="304"/>
                    <a:pt x="162" y="303"/>
                  </a:cubicBezTo>
                  <a:cubicBezTo>
                    <a:pt x="203" y="301"/>
                    <a:pt x="243" y="299"/>
                    <a:pt x="283" y="299"/>
                  </a:cubicBezTo>
                  <a:cubicBezTo>
                    <a:pt x="460" y="299"/>
                    <a:pt x="635" y="324"/>
                    <a:pt x="805" y="372"/>
                  </a:cubicBezTo>
                  <a:cubicBezTo>
                    <a:pt x="818" y="379"/>
                    <a:pt x="831" y="379"/>
                    <a:pt x="845" y="379"/>
                  </a:cubicBezTo>
                  <a:cubicBezTo>
                    <a:pt x="911" y="379"/>
                    <a:pt x="970" y="336"/>
                    <a:pt x="990" y="270"/>
                  </a:cubicBezTo>
                  <a:cubicBezTo>
                    <a:pt x="1010" y="190"/>
                    <a:pt x="967" y="108"/>
                    <a:pt x="888" y="88"/>
                  </a:cubicBezTo>
                  <a:cubicBezTo>
                    <a:pt x="690" y="31"/>
                    <a:pt x="486" y="1"/>
                    <a:pt x="282" y="1"/>
                  </a:cubicBezTo>
                  <a:close/>
                </a:path>
              </a:pathLst>
            </a:custGeom>
            <a:solidFill>
              <a:srgbClr val="DDC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2"/>
            <p:cNvSpPr/>
            <p:nvPr/>
          </p:nvSpPr>
          <p:spPr>
            <a:xfrm flipH="1">
              <a:off x="4786377" y="1995186"/>
              <a:ext cx="284084" cy="443655"/>
            </a:xfrm>
            <a:custGeom>
              <a:avLst/>
              <a:gdLst/>
              <a:ahLst/>
              <a:cxnLst/>
              <a:rect l="l" t="t" r="r" b="b"/>
              <a:pathLst>
                <a:path w="7447" h="11630" extrusionOk="0">
                  <a:moveTo>
                    <a:pt x="1594" y="1"/>
                  </a:moveTo>
                  <a:cubicBezTo>
                    <a:pt x="1964" y="192"/>
                    <a:pt x="1249" y="3957"/>
                    <a:pt x="1169" y="4493"/>
                  </a:cubicBezTo>
                  <a:cubicBezTo>
                    <a:pt x="974" y="5828"/>
                    <a:pt x="673" y="7135"/>
                    <a:pt x="289" y="8427"/>
                  </a:cubicBezTo>
                  <a:cubicBezTo>
                    <a:pt x="1" y="9390"/>
                    <a:pt x="51" y="10724"/>
                    <a:pt x="1027" y="11347"/>
                  </a:cubicBezTo>
                  <a:cubicBezTo>
                    <a:pt x="1410" y="11590"/>
                    <a:pt x="1881" y="11629"/>
                    <a:pt x="2337" y="11629"/>
                  </a:cubicBezTo>
                  <a:cubicBezTo>
                    <a:pt x="2378" y="11629"/>
                    <a:pt x="2420" y="11629"/>
                    <a:pt x="2461" y="11628"/>
                  </a:cubicBezTo>
                  <a:cubicBezTo>
                    <a:pt x="3282" y="11615"/>
                    <a:pt x="4100" y="11538"/>
                    <a:pt x="4904" y="11399"/>
                  </a:cubicBezTo>
                  <a:cubicBezTo>
                    <a:pt x="5169" y="11353"/>
                    <a:pt x="5437" y="11300"/>
                    <a:pt x="5669" y="11168"/>
                  </a:cubicBezTo>
                  <a:cubicBezTo>
                    <a:pt x="6086" y="10939"/>
                    <a:pt x="6345" y="10490"/>
                    <a:pt x="6454" y="10029"/>
                  </a:cubicBezTo>
                  <a:cubicBezTo>
                    <a:pt x="6729" y="8890"/>
                    <a:pt x="6215" y="7804"/>
                    <a:pt x="6427" y="6622"/>
                  </a:cubicBezTo>
                  <a:cubicBezTo>
                    <a:pt x="6530" y="6040"/>
                    <a:pt x="6669" y="5467"/>
                    <a:pt x="6848" y="4903"/>
                  </a:cubicBezTo>
                  <a:cubicBezTo>
                    <a:pt x="6977" y="4483"/>
                    <a:pt x="7129" y="4069"/>
                    <a:pt x="7301" y="3665"/>
                  </a:cubicBezTo>
                  <a:cubicBezTo>
                    <a:pt x="7371" y="3497"/>
                    <a:pt x="7447" y="3311"/>
                    <a:pt x="7384" y="3143"/>
                  </a:cubicBezTo>
                  <a:cubicBezTo>
                    <a:pt x="7324" y="2973"/>
                    <a:pt x="7152" y="2877"/>
                    <a:pt x="6993" y="2798"/>
                  </a:cubicBezTo>
                  <a:cubicBezTo>
                    <a:pt x="5480" y="2027"/>
                    <a:pt x="3107" y="771"/>
                    <a:pt x="1594" y="1"/>
                  </a:cubicBezTo>
                  <a:close/>
                </a:path>
              </a:pathLst>
            </a:custGeom>
            <a:solidFill>
              <a:srgbClr val="C477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2"/>
            <p:cNvSpPr/>
            <p:nvPr/>
          </p:nvSpPr>
          <p:spPr>
            <a:xfrm flipH="1">
              <a:off x="4802166" y="2163533"/>
              <a:ext cx="1793" cy="2708"/>
            </a:xfrm>
            <a:custGeom>
              <a:avLst/>
              <a:gdLst/>
              <a:ahLst/>
              <a:cxnLst/>
              <a:rect l="l" t="t" r="r" b="b"/>
              <a:pathLst>
                <a:path w="47" h="71" extrusionOk="0">
                  <a:moveTo>
                    <a:pt x="24" y="1"/>
                  </a:moveTo>
                  <a:cubicBezTo>
                    <a:pt x="17" y="24"/>
                    <a:pt x="7" y="47"/>
                    <a:pt x="1" y="70"/>
                  </a:cubicBezTo>
                  <a:cubicBezTo>
                    <a:pt x="11" y="61"/>
                    <a:pt x="21" y="50"/>
                    <a:pt x="34" y="41"/>
                  </a:cubicBezTo>
                  <a:lnTo>
                    <a:pt x="47" y="7"/>
                  </a:lnTo>
                  <a:cubicBezTo>
                    <a:pt x="40" y="4"/>
                    <a:pt x="31" y="4"/>
                    <a:pt x="24" y="1"/>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2"/>
            <p:cNvSpPr/>
            <p:nvPr/>
          </p:nvSpPr>
          <p:spPr>
            <a:xfrm rot="393833">
              <a:off x="4356917" y="2475929"/>
              <a:ext cx="133036" cy="463225"/>
            </a:xfrm>
            <a:custGeom>
              <a:avLst/>
              <a:gdLst/>
              <a:ahLst/>
              <a:cxnLst/>
              <a:rect l="l" t="t" r="r" b="b"/>
              <a:pathLst>
                <a:path w="1597" h="5561" extrusionOk="0">
                  <a:moveTo>
                    <a:pt x="1344" y="0"/>
                  </a:moveTo>
                  <a:cubicBezTo>
                    <a:pt x="1338" y="0"/>
                    <a:pt x="1332" y="4"/>
                    <a:pt x="1332" y="11"/>
                  </a:cubicBezTo>
                  <a:cubicBezTo>
                    <a:pt x="1016" y="1885"/>
                    <a:pt x="484" y="3676"/>
                    <a:pt x="9" y="5507"/>
                  </a:cubicBezTo>
                  <a:cubicBezTo>
                    <a:pt x="0" y="5538"/>
                    <a:pt x="26" y="5561"/>
                    <a:pt x="51" y="5561"/>
                  </a:cubicBezTo>
                  <a:cubicBezTo>
                    <a:pt x="63" y="5561"/>
                    <a:pt x="75" y="5555"/>
                    <a:pt x="82" y="5540"/>
                  </a:cubicBezTo>
                  <a:cubicBezTo>
                    <a:pt x="607" y="4420"/>
                    <a:pt x="936" y="3191"/>
                    <a:pt x="1139" y="1951"/>
                  </a:cubicBezTo>
                  <a:cubicBezTo>
                    <a:pt x="1335" y="1589"/>
                    <a:pt x="1501" y="1211"/>
                    <a:pt x="1594" y="805"/>
                  </a:cubicBezTo>
                  <a:cubicBezTo>
                    <a:pt x="1596" y="794"/>
                    <a:pt x="1586" y="786"/>
                    <a:pt x="1577" y="786"/>
                  </a:cubicBezTo>
                  <a:cubicBezTo>
                    <a:pt x="1571" y="786"/>
                    <a:pt x="1565" y="790"/>
                    <a:pt x="1564" y="798"/>
                  </a:cubicBezTo>
                  <a:cubicBezTo>
                    <a:pt x="1491" y="1085"/>
                    <a:pt x="1338" y="1360"/>
                    <a:pt x="1188" y="1632"/>
                  </a:cubicBezTo>
                  <a:cubicBezTo>
                    <a:pt x="1268" y="1091"/>
                    <a:pt x="1325" y="549"/>
                    <a:pt x="1361" y="14"/>
                  </a:cubicBezTo>
                  <a:cubicBezTo>
                    <a:pt x="1361" y="5"/>
                    <a:pt x="1352" y="0"/>
                    <a:pt x="1344"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2"/>
            <p:cNvSpPr/>
            <p:nvPr/>
          </p:nvSpPr>
          <p:spPr>
            <a:xfrm flipH="1">
              <a:off x="3895817" y="1909124"/>
              <a:ext cx="723963" cy="636911"/>
            </a:xfrm>
            <a:custGeom>
              <a:avLst/>
              <a:gdLst/>
              <a:ahLst/>
              <a:cxnLst/>
              <a:rect l="l" t="t" r="r" b="b"/>
              <a:pathLst>
                <a:path w="18978" h="16696" extrusionOk="0">
                  <a:moveTo>
                    <a:pt x="8573" y="1"/>
                  </a:moveTo>
                  <a:cubicBezTo>
                    <a:pt x="7534" y="1"/>
                    <a:pt x="6500" y="205"/>
                    <a:pt x="5559" y="608"/>
                  </a:cubicBezTo>
                  <a:cubicBezTo>
                    <a:pt x="4867" y="906"/>
                    <a:pt x="4222" y="1313"/>
                    <a:pt x="3666" y="1826"/>
                  </a:cubicBezTo>
                  <a:cubicBezTo>
                    <a:pt x="2199" y="3174"/>
                    <a:pt x="1368" y="5074"/>
                    <a:pt x="709" y="6965"/>
                  </a:cubicBezTo>
                  <a:cubicBezTo>
                    <a:pt x="344" y="8004"/>
                    <a:pt x="20" y="9080"/>
                    <a:pt x="14" y="10189"/>
                  </a:cubicBezTo>
                  <a:cubicBezTo>
                    <a:pt x="0" y="12080"/>
                    <a:pt x="967" y="13957"/>
                    <a:pt x="2460" y="15156"/>
                  </a:cubicBezTo>
                  <a:cubicBezTo>
                    <a:pt x="3820" y="16250"/>
                    <a:pt x="5539" y="16696"/>
                    <a:pt x="7310" y="16696"/>
                  </a:cubicBezTo>
                  <a:cubicBezTo>
                    <a:pt x="9728" y="16696"/>
                    <a:pt x="12242" y="15864"/>
                    <a:pt x="14071" y="14715"/>
                  </a:cubicBezTo>
                  <a:cubicBezTo>
                    <a:pt x="18978" y="11643"/>
                    <a:pt x="17296" y="4494"/>
                    <a:pt x="12952" y="1369"/>
                  </a:cubicBezTo>
                  <a:cubicBezTo>
                    <a:pt x="11677" y="452"/>
                    <a:pt x="10120" y="1"/>
                    <a:pt x="8573" y="1"/>
                  </a:cubicBezTo>
                  <a:close/>
                </a:path>
              </a:pathLst>
            </a:custGeom>
            <a:solidFill>
              <a:srgbClr val="7F4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2"/>
            <p:cNvSpPr/>
            <p:nvPr/>
          </p:nvSpPr>
          <p:spPr>
            <a:xfrm flipH="1">
              <a:off x="3935070" y="1767901"/>
              <a:ext cx="620164" cy="517700"/>
            </a:xfrm>
            <a:custGeom>
              <a:avLst/>
              <a:gdLst/>
              <a:ahLst/>
              <a:cxnLst/>
              <a:rect l="l" t="t" r="r" b="b"/>
              <a:pathLst>
                <a:path w="16257" h="13571" extrusionOk="0">
                  <a:moveTo>
                    <a:pt x="8792" y="1"/>
                  </a:moveTo>
                  <a:cubicBezTo>
                    <a:pt x="8745" y="1"/>
                    <a:pt x="8698" y="4"/>
                    <a:pt x="8651" y="12"/>
                  </a:cubicBezTo>
                  <a:cubicBezTo>
                    <a:pt x="8115" y="94"/>
                    <a:pt x="7688" y="522"/>
                    <a:pt x="7313" y="942"/>
                  </a:cubicBezTo>
                  <a:cubicBezTo>
                    <a:pt x="7019" y="597"/>
                    <a:pt x="6581" y="405"/>
                    <a:pt x="6144" y="405"/>
                  </a:cubicBezTo>
                  <a:cubicBezTo>
                    <a:pt x="5977" y="405"/>
                    <a:pt x="5810" y="433"/>
                    <a:pt x="5652" y="492"/>
                  </a:cubicBezTo>
                  <a:cubicBezTo>
                    <a:pt x="5082" y="704"/>
                    <a:pt x="4651" y="1300"/>
                    <a:pt x="4605" y="1946"/>
                  </a:cubicBezTo>
                  <a:cubicBezTo>
                    <a:pt x="4555" y="1631"/>
                    <a:pt x="4255" y="1496"/>
                    <a:pt x="3940" y="1496"/>
                  </a:cubicBezTo>
                  <a:cubicBezTo>
                    <a:pt x="3794" y="1496"/>
                    <a:pt x="3645" y="1525"/>
                    <a:pt x="3516" y="1578"/>
                  </a:cubicBezTo>
                  <a:cubicBezTo>
                    <a:pt x="2963" y="1810"/>
                    <a:pt x="2506" y="2293"/>
                    <a:pt x="2278" y="2883"/>
                  </a:cubicBezTo>
                  <a:cubicBezTo>
                    <a:pt x="2235" y="2877"/>
                    <a:pt x="2191" y="2874"/>
                    <a:pt x="2149" y="2874"/>
                  </a:cubicBezTo>
                  <a:cubicBezTo>
                    <a:pt x="1223" y="2874"/>
                    <a:pt x="478" y="4145"/>
                    <a:pt x="944" y="5028"/>
                  </a:cubicBezTo>
                  <a:cubicBezTo>
                    <a:pt x="775" y="4865"/>
                    <a:pt x="630" y="4795"/>
                    <a:pt x="508" y="4795"/>
                  </a:cubicBezTo>
                  <a:cubicBezTo>
                    <a:pt x="159" y="4795"/>
                    <a:pt x="0" y="5367"/>
                    <a:pt x="10" y="5939"/>
                  </a:cubicBezTo>
                  <a:cubicBezTo>
                    <a:pt x="22" y="6511"/>
                    <a:pt x="203" y="7083"/>
                    <a:pt x="534" y="7083"/>
                  </a:cubicBezTo>
                  <a:cubicBezTo>
                    <a:pt x="668" y="7083"/>
                    <a:pt x="827" y="6989"/>
                    <a:pt x="1010" y="6763"/>
                  </a:cubicBezTo>
                  <a:cubicBezTo>
                    <a:pt x="1126" y="6852"/>
                    <a:pt x="1558" y="6950"/>
                    <a:pt x="1961" y="6950"/>
                  </a:cubicBezTo>
                  <a:cubicBezTo>
                    <a:pt x="2408" y="6950"/>
                    <a:pt x="2818" y="6830"/>
                    <a:pt x="2722" y="6446"/>
                  </a:cubicBezTo>
                  <a:lnTo>
                    <a:pt x="2722" y="6446"/>
                  </a:lnTo>
                  <a:cubicBezTo>
                    <a:pt x="2821" y="6838"/>
                    <a:pt x="3182" y="7134"/>
                    <a:pt x="3560" y="7134"/>
                  </a:cubicBezTo>
                  <a:cubicBezTo>
                    <a:pt x="3562" y="7134"/>
                    <a:pt x="3564" y="7134"/>
                    <a:pt x="3566" y="7134"/>
                  </a:cubicBezTo>
                  <a:cubicBezTo>
                    <a:pt x="3947" y="7127"/>
                    <a:pt x="4307" y="6822"/>
                    <a:pt x="4397" y="6428"/>
                  </a:cubicBezTo>
                  <a:cubicBezTo>
                    <a:pt x="4619" y="6661"/>
                    <a:pt x="4925" y="6771"/>
                    <a:pt x="5234" y="6771"/>
                  </a:cubicBezTo>
                  <a:cubicBezTo>
                    <a:pt x="5651" y="6771"/>
                    <a:pt x="6073" y="6569"/>
                    <a:pt x="6297" y="6190"/>
                  </a:cubicBezTo>
                  <a:cubicBezTo>
                    <a:pt x="6439" y="6509"/>
                    <a:pt x="6762" y="6665"/>
                    <a:pt x="7089" y="6665"/>
                  </a:cubicBezTo>
                  <a:cubicBezTo>
                    <a:pt x="7449" y="6665"/>
                    <a:pt x="7813" y="6475"/>
                    <a:pt x="7939" y="6107"/>
                  </a:cubicBezTo>
                  <a:cubicBezTo>
                    <a:pt x="8167" y="6533"/>
                    <a:pt x="8626" y="6781"/>
                    <a:pt x="9079" y="6781"/>
                  </a:cubicBezTo>
                  <a:cubicBezTo>
                    <a:pt x="9279" y="6781"/>
                    <a:pt x="9477" y="6732"/>
                    <a:pt x="9654" y="6630"/>
                  </a:cubicBezTo>
                  <a:cubicBezTo>
                    <a:pt x="9723" y="6984"/>
                    <a:pt x="10057" y="7121"/>
                    <a:pt x="10414" y="7121"/>
                  </a:cubicBezTo>
                  <a:cubicBezTo>
                    <a:pt x="10589" y="7121"/>
                    <a:pt x="10769" y="7088"/>
                    <a:pt x="10926" y="7031"/>
                  </a:cubicBezTo>
                  <a:cubicBezTo>
                    <a:pt x="11249" y="6915"/>
                    <a:pt x="11548" y="6796"/>
                    <a:pt x="11821" y="6796"/>
                  </a:cubicBezTo>
                  <a:cubicBezTo>
                    <a:pt x="12079" y="6796"/>
                    <a:pt x="12314" y="6903"/>
                    <a:pt x="12525" y="7220"/>
                  </a:cubicBezTo>
                  <a:cubicBezTo>
                    <a:pt x="12880" y="7750"/>
                    <a:pt x="12949" y="8514"/>
                    <a:pt x="12733" y="9117"/>
                  </a:cubicBezTo>
                  <a:cubicBezTo>
                    <a:pt x="12637" y="9391"/>
                    <a:pt x="12485" y="9646"/>
                    <a:pt x="12439" y="9935"/>
                  </a:cubicBezTo>
                  <a:cubicBezTo>
                    <a:pt x="12330" y="10610"/>
                    <a:pt x="12806" y="11213"/>
                    <a:pt x="13227" y="11729"/>
                  </a:cubicBezTo>
                  <a:cubicBezTo>
                    <a:pt x="13650" y="12246"/>
                    <a:pt x="14071" y="12931"/>
                    <a:pt x="13839" y="13570"/>
                  </a:cubicBezTo>
                  <a:cubicBezTo>
                    <a:pt x="14796" y="13547"/>
                    <a:pt x="15591" y="12679"/>
                    <a:pt x="15899" y="11709"/>
                  </a:cubicBezTo>
                  <a:cubicBezTo>
                    <a:pt x="16164" y="10885"/>
                    <a:pt x="16257" y="9753"/>
                    <a:pt x="16078" y="8899"/>
                  </a:cubicBezTo>
                  <a:cubicBezTo>
                    <a:pt x="15932" y="8193"/>
                    <a:pt x="15502" y="7399"/>
                    <a:pt x="15866" y="6670"/>
                  </a:cubicBezTo>
                  <a:cubicBezTo>
                    <a:pt x="15932" y="6544"/>
                    <a:pt x="16014" y="6428"/>
                    <a:pt x="16058" y="6292"/>
                  </a:cubicBezTo>
                  <a:cubicBezTo>
                    <a:pt x="16182" y="5904"/>
                    <a:pt x="15837" y="5463"/>
                    <a:pt x="15470" y="5463"/>
                  </a:cubicBezTo>
                  <a:cubicBezTo>
                    <a:pt x="15424" y="5463"/>
                    <a:pt x="15378" y="5470"/>
                    <a:pt x="15333" y="5485"/>
                  </a:cubicBezTo>
                  <a:cubicBezTo>
                    <a:pt x="15637" y="5276"/>
                    <a:pt x="15979" y="5011"/>
                    <a:pt x="15998" y="4624"/>
                  </a:cubicBezTo>
                  <a:cubicBezTo>
                    <a:pt x="16018" y="4250"/>
                    <a:pt x="15704" y="3932"/>
                    <a:pt x="15366" y="3839"/>
                  </a:cubicBezTo>
                  <a:cubicBezTo>
                    <a:pt x="15257" y="3810"/>
                    <a:pt x="15147" y="3798"/>
                    <a:pt x="15036" y="3798"/>
                  </a:cubicBezTo>
                  <a:cubicBezTo>
                    <a:pt x="14800" y="3798"/>
                    <a:pt x="14561" y="3851"/>
                    <a:pt x="14330" y="3905"/>
                  </a:cubicBezTo>
                  <a:cubicBezTo>
                    <a:pt x="14326" y="3074"/>
                    <a:pt x="14041" y="2125"/>
                    <a:pt x="13313" y="1843"/>
                  </a:cubicBezTo>
                  <a:cubicBezTo>
                    <a:pt x="13192" y="1797"/>
                    <a:pt x="13063" y="1784"/>
                    <a:pt x="12934" y="1784"/>
                  </a:cubicBezTo>
                  <a:cubicBezTo>
                    <a:pt x="12847" y="1784"/>
                    <a:pt x="12760" y="1790"/>
                    <a:pt x="12674" y="1796"/>
                  </a:cubicBezTo>
                  <a:cubicBezTo>
                    <a:pt x="12591" y="1802"/>
                    <a:pt x="12509" y="1807"/>
                    <a:pt x="12429" y="1807"/>
                  </a:cubicBezTo>
                  <a:cubicBezTo>
                    <a:pt x="12300" y="1807"/>
                    <a:pt x="12176" y="1794"/>
                    <a:pt x="12061" y="1747"/>
                  </a:cubicBezTo>
                  <a:cubicBezTo>
                    <a:pt x="11760" y="1628"/>
                    <a:pt x="11708" y="1363"/>
                    <a:pt x="11479" y="1135"/>
                  </a:cubicBezTo>
                  <a:cubicBezTo>
                    <a:pt x="11352" y="1010"/>
                    <a:pt x="10621" y="654"/>
                    <a:pt x="10157" y="654"/>
                  </a:cubicBezTo>
                  <a:cubicBezTo>
                    <a:pt x="9944" y="654"/>
                    <a:pt x="9788" y="728"/>
                    <a:pt x="9770" y="933"/>
                  </a:cubicBezTo>
                  <a:cubicBezTo>
                    <a:pt x="9816" y="403"/>
                    <a:pt x="9292" y="1"/>
                    <a:pt x="8792" y="1"/>
                  </a:cubicBezTo>
                  <a:close/>
                </a:path>
              </a:pathLst>
            </a:custGeom>
            <a:solidFill>
              <a:srgbClr val="340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2"/>
            <p:cNvSpPr/>
            <p:nvPr/>
          </p:nvSpPr>
          <p:spPr>
            <a:xfrm flipH="1">
              <a:off x="3919536" y="2208700"/>
              <a:ext cx="136682" cy="187075"/>
            </a:xfrm>
            <a:custGeom>
              <a:avLst/>
              <a:gdLst/>
              <a:ahLst/>
              <a:cxnLst/>
              <a:rect l="l" t="t" r="r" b="b"/>
              <a:pathLst>
                <a:path w="3583" h="4904" extrusionOk="0">
                  <a:moveTo>
                    <a:pt x="1869" y="1"/>
                  </a:moveTo>
                  <a:cubicBezTo>
                    <a:pt x="1767" y="1"/>
                    <a:pt x="1666" y="10"/>
                    <a:pt x="1567" y="29"/>
                  </a:cubicBezTo>
                  <a:cubicBezTo>
                    <a:pt x="1066" y="121"/>
                    <a:pt x="619" y="429"/>
                    <a:pt x="321" y="843"/>
                  </a:cubicBezTo>
                  <a:lnTo>
                    <a:pt x="0" y="4505"/>
                  </a:lnTo>
                  <a:cubicBezTo>
                    <a:pt x="305" y="4778"/>
                    <a:pt x="704" y="4904"/>
                    <a:pt x="1111" y="4904"/>
                  </a:cubicBezTo>
                  <a:cubicBezTo>
                    <a:pt x="1523" y="4904"/>
                    <a:pt x="1943" y="4774"/>
                    <a:pt x="2282" y="4538"/>
                  </a:cubicBezTo>
                  <a:cubicBezTo>
                    <a:pt x="2953" y="4068"/>
                    <a:pt x="3331" y="3264"/>
                    <a:pt x="3463" y="2455"/>
                  </a:cubicBezTo>
                  <a:cubicBezTo>
                    <a:pt x="3583" y="1740"/>
                    <a:pt x="3500" y="929"/>
                    <a:pt x="2977" y="426"/>
                  </a:cubicBezTo>
                  <a:cubicBezTo>
                    <a:pt x="2683" y="148"/>
                    <a:pt x="2275" y="1"/>
                    <a:pt x="1869" y="1"/>
                  </a:cubicBezTo>
                  <a:close/>
                </a:path>
              </a:pathLst>
            </a:custGeom>
            <a:solidFill>
              <a:srgbClr val="7F4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2"/>
            <p:cNvSpPr/>
            <p:nvPr/>
          </p:nvSpPr>
          <p:spPr>
            <a:xfrm flipH="1">
              <a:off x="4139861" y="2322827"/>
              <a:ext cx="88083" cy="76330"/>
            </a:xfrm>
            <a:custGeom>
              <a:avLst/>
              <a:gdLst/>
              <a:ahLst/>
              <a:cxnLst/>
              <a:rect l="l" t="t" r="r" b="b"/>
              <a:pathLst>
                <a:path w="2309" h="1123" extrusionOk="0">
                  <a:moveTo>
                    <a:pt x="985" y="1"/>
                  </a:moveTo>
                  <a:cubicBezTo>
                    <a:pt x="468" y="1"/>
                    <a:pt x="57" y="183"/>
                    <a:pt x="31" y="451"/>
                  </a:cubicBezTo>
                  <a:cubicBezTo>
                    <a:pt x="1" y="756"/>
                    <a:pt x="481" y="1051"/>
                    <a:pt x="1100" y="1113"/>
                  </a:cubicBezTo>
                  <a:cubicBezTo>
                    <a:pt x="1176" y="1120"/>
                    <a:pt x="1252" y="1123"/>
                    <a:pt x="1326" y="1123"/>
                  </a:cubicBezTo>
                  <a:cubicBezTo>
                    <a:pt x="1845" y="1123"/>
                    <a:pt x="2252" y="938"/>
                    <a:pt x="2279" y="673"/>
                  </a:cubicBezTo>
                  <a:cubicBezTo>
                    <a:pt x="2308" y="368"/>
                    <a:pt x="1832" y="70"/>
                    <a:pt x="1210" y="10"/>
                  </a:cubicBezTo>
                  <a:cubicBezTo>
                    <a:pt x="1133" y="4"/>
                    <a:pt x="1057" y="1"/>
                    <a:pt x="985"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2"/>
            <p:cNvSpPr/>
            <p:nvPr/>
          </p:nvSpPr>
          <p:spPr>
            <a:xfrm flipH="1">
              <a:off x="4502495" y="2285942"/>
              <a:ext cx="64694" cy="71257"/>
            </a:xfrm>
            <a:custGeom>
              <a:avLst/>
              <a:gdLst/>
              <a:ahLst/>
              <a:cxnLst/>
              <a:rect l="l" t="t" r="r" b="b"/>
              <a:pathLst>
                <a:path w="1696" h="978" extrusionOk="0">
                  <a:moveTo>
                    <a:pt x="652" y="1"/>
                  </a:moveTo>
                  <a:cubicBezTo>
                    <a:pt x="345" y="1"/>
                    <a:pt x="100" y="120"/>
                    <a:pt x="56" y="311"/>
                  </a:cubicBezTo>
                  <a:cubicBezTo>
                    <a:pt x="1" y="563"/>
                    <a:pt x="308" y="845"/>
                    <a:pt x="745" y="944"/>
                  </a:cubicBezTo>
                  <a:cubicBezTo>
                    <a:pt x="848" y="964"/>
                    <a:pt x="947" y="977"/>
                    <a:pt x="1040" y="977"/>
                  </a:cubicBezTo>
                  <a:cubicBezTo>
                    <a:pt x="1348" y="977"/>
                    <a:pt x="1596" y="858"/>
                    <a:pt x="1639" y="666"/>
                  </a:cubicBezTo>
                  <a:cubicBezTo>
                    <a:pt x="1696" y="418"/>
                    <a:pt x="1387" y="133"/>
                    <a:pt x="950" y="37"/>
                  </a:cubicBezTo>
                  <a:cubicBezTo>
                    <a:pt x="848" y="14"/>
                    <a:pt x="748" y="1"/>
                    <a:pt x="652"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8" name="Google Shape;6348;p62"/>
            <p:cNvGrpSpPr/>
            <p:nvPr/>
          </p:nvGrpSpPr>
          <p:grpSpPr>
            <a:xfrm flipH="1">
              <a:off x="4186487" y="2109723"/>
              <a:ext cx="335164" cy="419700"/>
              <a:chOff x="4441500" y="638050"/>
              <a:chExt cx="264450" cy="331150"/>
            </a:xfrm>
          </p:grpSpPr>
          <p:sp>
            <p:nvSpPr>
              <p:cNvPr id="6349" name="Google Shape;6349;p62"/>
              <p:cNvSpPr/>
              <p:nvPr/>
            </p:nvSpPr>
            <p:spPr>
              <a:xfrm>
                <a:off x="4496250" y="681175"/>
                <a:ext cx="73625" cy="146800"/>
              </a:xfrm>
              <a:custGeom>
                <a:avLst/>
                <a:gdLst/>
                <a:ahLst/>
                <a:cxnLst/>
                <a:rect l="l" t="t" r="r" b="b"/>
                <a:pathLst>
                  <a:path w="2945" h="5872" extrusionOk="0">
                    <a:moveTo>
                      <a:pt x="2528" y="1"/>
                    </a:moveTo>
                    <a:cubicBezTo>
                      <a:pt x="2498" y="1"/>
                      <a:pt x="2465" y="14"/>
                      <a:pt x="2433" y="45"/>
                    </a:cubicBezTo>
                    <a:cubicBezTo>
                      <a:pt x="2044" y="417"/>
                      <a:pt x="1732" y="3989"/>
                      <a:pt x="941" y="4265"/>
                    </a:cubicBezTo>
                    <a:cubicBezTo>
                      <a:pt x="616" y="4378"/>
                      <a:pt x="257" y="4524"/>
                      <a:pt x="117" y="4823"/>
                    </a:cubicBezTo>
                    <a:cubicBezTo>
                      <a:pt x="1" y="5072"/>
                      <a:pt x="37" y="5461"/>
                      <a:pt x="379" y="5677"/>
                    </a:cubicBezTo>
                    <a:cubicBezTo>
                      <a:pt x="596" y="5814"/>
                      <a:pt x="810" y="5872"/>
                      <a:pt x="1011" y="5872"/>
                    </a:cubicBezTo>
                    <a:cubicBezTo>
                      <a:pt x="1529" y="5872"/>
                      <a:pt x="1966" y="5490"/>
                      <a:pt x="2167" y="5086"/>
                    </a:cubicBezTo>
                    <a:cubicBezTo>
                      <a:pt x="2729" y="3969"/>
                      <a:pt x="2945" y="1288"/>
                      <a:pt x="2675" y="164"/>
                    </a:cubicBezTo>
                    <a:cubicBezTo>
                      <a:pt x="2652" y="70"/>
                      <a:pt x="2595" y="1"/>
                      <a:pt x="2528"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2"/>
              <p:cNvSpPr/>
              <p:nvPr/>
            </p:nvSpPr>
            <p:spPr>
              <a:xfrm>
                <a:off x="4544100" y="834800"/>
                <a:ext cx="62250" cy="50475"/>
              </a:xfrm>
              <a:custGeom>
                <a:avLst/>
                <a:gdLst/>
                <a:ahLst/>
                <a:cxnLst/>
                <a:rect l="l" t="t" r="r" b="b"/>
                <a:pathLst>
                  <a:path w="2490" h="2019" extrusionOk="0">
                    <a:moveTo>
                      <a:pt x="2215" y="0"/>
                    </a:moveTo>
                    <a:cubicBezTo>
                      <a:pt x="2199" y="0"/>
                      <a:pt x="2183" y="12"/>
                      <a:pt x="2187" y="31"/>
                    </a:cubicBezTo>
                    <a:cubicBezTo>
                      <a:pt x="2273" y="575"/>
                      <a:pt x="2140" y="1197"/>
                      <a:pt x="1635" y="1496"/>
                    </a:cubicBezTo>
                    <a:cubicBezTo>
                      <a:pt x="1529" y="1558"/>
                      <a:pt x="1403" y="1585"/>
                      <a:pt x="1269" y="1585"/>
                    </a:cubicBezTo>
                    <a:cubicBezTo>
                      <a:pt x="863" y="1585"/>
                      <a:pt x="379" y="1342"/>
                      <a:pt x="107" y="1127"/>
                    </a:cubicBezTo>
                    <a:cubicBezTo>
                      <a:pt x="95" y="1118"/>
                      <a:pt x="82" y="1114"/>
                      <a:pt x="71" y="1114"/>
                    </a:cubicBezTo>
                    <a:cubicBezTo>
                      <a:pt x="31" y="1114"/>
                      <a:pt x="1" y="1159"/>
                      <a:pt x="24" y="1200"/>
                    </a:cubicBezTo>
                    <a:cubicBezTo>
                      <a:pt x="192" y="1497"/>
                      <a:pt x="925" y="2018"/>
                      <a:pt x="1501" y="2018"/>
                    </a:cubicBezTo>
                    <a:cubicBezTo>
                      <a:pt x="1620" y="2018"/>
                      <a:pt x="1732" y="1996"/>
                      <a:pt x="1832" y="1945"/>
                    </a:cubicBezTo>
                    <a:cubicBezTo>
                      <a:pt x="2489" y="1603"/>
                      <a:pt x="2479" y="642"/>
                      <a:pt x="2243" y="20"/>
                    </a:cubicBezTo>
                    <a:cubicBezTo>
                      <a:pt x="2239" y="6"/>
                      <a:pt x="2227" y="0"/>
                      <a:pt x="2215" y="0"/>
                    </a:cubicBezTo>
                    <a:close/>
                  </a:path>
                </a:pathLst>
              </a:custGeom>
              <a:solidFill>
                <a:srgbClr val="2B0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2"/>
              <p:cNvSpPr/>
              <p:nvPr/>
            </p:nvSpPr>
            <p:spPr>
              <a:xfrm>
                <a:off x="4579775" y="942275"/>
                <a:ext cx="26500" cy="26925"/>
              </a:xfrm>
              <a:custGeom>
                <a:avLst/>
                <a:gdLst/>
                <a:ahLst/>
                <a:cxnLst/>
                <a:rect l="l" t="t" r="r" b="b"/>
                <a:pathLst>
                  <a:path w="1060" h="1077" extrusionOk="0">
                    <a:moveTo>
                      <a:pt x="500" y="0"/>
                    </a:moveTo>
                    <a:cubicBezTo>
                      <a:pt x="235" y="0"/>
                      <a:pt x="0" y="279"/>
                      <a:pt x="135" y="540"/>
                    </a:cubicBezTo>
                    <a:cubicBezTo>
                      <a:pt x="192" y="650"/>
                      <a:pt x="291" y="700"/>
                      <a:pt x="390" y="700"/>
                    </a:cubicBezTo>
                    <a:cubicBezTo>
                      <a:pt x="512" y="700"/>
                      <a:pt x="635" y="623"/>
                      <a:pt x="676" y="483"/>
                    </a:cubicBezTo>
                    <a:cubicBezTo>
                      <a:pt x="681" y="467"/>
                      <a:pt x="667" y="456"/>
                      <a:pt x="653" y="456"/>
                    </a:cubicBezTo>
                    <a:cubicBezTo>
                      <a:pt x="647" y="456"/>
                      <a:pt x="641" y="458"/>
                      <a:pt x="637" y="463"/>
                    </a:cubicBezTo>
                    <a:cubicBezTo>
                      <a:pt x="590" y="519"/>
                      <a:pt x="531" y="543"/>
                      <a:pt x="474" y="543"/>
                    </a:cubicBezTo>
                    <a:cubicBezTo>
                      <a:pt x="330" y="543"/>
                      <a:pt x="202" y="392"/>
                      <a:pt x="331" y="254"/>
                    </a:cubicBezTo>
                    <a:cubicBezTo>
                      <a:pt x="372" y="212"/>
                      <a:pt x="420" y="194"/>
                      <a:pt x="468" y="194"/>
                    </a:cubicBezTo>
                    <a:cubicBezTo>
                      <a:pt x="575" y="194"/>
                      <a:pt x="684" y="279"/>
                      <a:pt x="730" y="370"/>
                    </a:cubicBezTo>
                    <a:cubicBezTo>
                      <a:pt x="787" y="480"/>
                      <a:pt x="796" y="633"/>
                      <a:pt x="733" y="742"/>
                    </a:cubicBezTo>
                    <a:cubicBezTo>
                      <a:pt x="647" y="892"/>
                      <a:pt x="481" y="942"/>
                      <a:pt x="338" y="972"/>
                    </a:cubicBezTo>
                    <a:cubicBezTo>
                      <a:pt x="271" y="985"/>
                      <a:pt x="218" y="1012"/>
                      <a:pt x="302" y="1041"/>
                    </a:cubicBezTo>
                    <a:cubicBezTo>
                      <a:pt x="364" y="1065"/>
                      <a:pt x="427" y="1077"/>
                      <a:pt x="489" y="1077"/>
                    </a:cubicBezTo>
                    <a:cubicBezTo>
                      <a:pt x="729" y="1077"/>
                      <a:pt x="949" y="908"/>
                      <a:pt x="999" y="649"/>
                    </a:cubicBezTo>
                    <a:cubicBezTo>
                      <a:pt x="1059" y="340"/>
                      <a:pt x="863" y="21"/>
                      <a:pt x="527" y="1"/>
                    </a:cubicBezTo>
                    <a:cubicBezTo>
                      <a:pt x="518" y="1"/>
                      <a:pt x="509" y="0"/>
                      <a:pt x="500"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2"/>
              <p:cNvSpPr/>
              <p:nvPr/>
            </p:nvSpPr>
            <p:spPr>
              <a:xfrm>
                <a:off x="4460775" y="709875"/>
                <a:ext cx="42325" cy="54850"/>
              </a:xfrm>
              <a:custGeom>
                <a:avLst/>
                <a:gdLst/>
                <a:ahLst/>
                <a:cxnLst/>
                <a:rect l="l" t="t" r="r" b="b"/>
                <a:pathLst>
                  <a:path w="1693" h="2194" extrusionOk="0">
                    <a:moveTo>
                      <a:pt x="865" y="0"/>
                    </a:moveTo>
                    <a:cubicBezTo>
                      <a:pt x="857" y="0"/>
                      <a:pt x="849" y="0"/>
                      <a:pt x="841" y="0"/>
                    </a:cubicBezTo>
                    <a:cubicBezTo>
                      <a:pt x="310" y="16"/>
                      <a:pt x="1" y="542"/>
                      <a:pt x="74" y="1150"/>
                    </a:cubicBezTo>
                    <a:cubicBezTo>
                      <a:pt x="149" y="1751"/>
                      <a:pt x="474" y="2194"/>
                      <a:pt x="918" y="2194"/>
                    </a:cubicBezTo>
                    <a:cubicBezTo>
                      <a:pt x="925" y="2194"/>
                      <a:pt x="933" y="2194"/>
                      <a:pt x="941" y="2194"/>
                    </a:cubicBezTo>
                    <a:cubicBezTo>
                      <a:pt x="1436" y="2180"/>
                      <a:pt x="1659" y="1705"/>
                      <a:pt x="1676" y="1127"/>
                    </a:cubicBezTo>
                    <a:cubicBezTo>
                      <a:pt x="1692" y="618"/>
                      <a:pt x="1455" y="0"/>
                      <a:pt x="865" y="0"/>
                    </a:cubicBezTo>
                    <a:close/>
                  </a:path>
                </a:pathLst>
              </a:custGeom>
              <a:solidFill>
                <a:srgbClr val="2B0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2"/>
              <p:cNvSpPr/>
              <p:nvPr/>
            </p:nvSpPr>
            <p:spPr>
              <a:xfrm>
                <a:off x="4441500" y="704750"/>
                <a:ext cx="35900" cy="20825"/>
              </a:xfrm>
              <a:custGeom>
                <a:avLst/>
                <a:gdLst/>
                <a:ahLst/>
                <a:cxnLst/>
                <a:rect l="l" t="t" r="r" b="b"/>
                <a:pathLst>
                  <a:path w="1436" h="833" extrusionOk="0">
                    <a:moveTo>
                      <a:pt x="24" y="1"/>
                    </a:moveTo>
                    <a:cubicBezTo>
                      <a:pt x="10" y="1"/>
                      <a:pt x="1" y="17"/>
                      <a:pt x="4" y="46"/>
                    </a:cubicBezTo>
                    <a:cubicBezTo>
                      <a:pt x="61" y="375"/>
                      <a:pt x="223" y="776"/>
                      <a:pt x="619" y="827"/>
                    </a:cubicBezTo>
                    <a:cubicBezTo>
                      <a:pt x="649" y="830"/>
                      <a:pt x="679" y="832"/>
                      <a:pt x="709" y="832"/>
                    </a:cubicBezTo>
                    <a:cubicBezTo>
                      <a:pt x="1032" y="832"/>
                      <a:pt x="1292" y="620"/>
                      <a:pt x="1423" y="325"/>
                    </a:cubicBezTo>
                    <a:cubicBezTo>
                      <a:pt x="1436" y="291"/>
                      <a:pt x="1410" y="257"/>
                      <a:pt x="1378" y="257"/>
                    </a:cubicBezTo>
                    <a:cubicBezTo>
                      <a:pt x="1369" y="257"/>
                      <a:pt x="1359" y="259"/>
                      <a:pt x="1350" y="265"/>
                    </a:cubicBezTo>
                    <a:cubicBezTo>
                      <a:pt x="1180" y="383"/>
                      <a:pt x="939" y="466"/>
                      <a:pt x="724" y="466"/>
                    </a:cubicBezTo>
                    <a:cubicBezTo>
                      <a:pt x="709" y="466"/>
                      <a:pt x="694" y="466"/>
                      <a:pt x="679" y="465"/>
                    </a:cubicBezTo>
                    <a:cubicBezTo>
                      <a:pt x="390" y="445"/>
                      <a:pt x="200" y="272"/>
                      <a:pt x="67" y="39"/>
                    </a:cubicBezTo>
                    <a:cubicBezTo>
                      <a:pt x="52" y="13"/>
                      <a:pt x="36" y="1"/>
                      <a:pt x="24" y="1"/>
                    </a:cubicBezTo>
                    <a:close/>
                  </a:path>
                </a:pathLst>
              </a:custGeom>
              <a:solidFill>
                <a:srgbClr val="2B0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2"/>
              <p:cNvSpPr/>
              <p:nvPr/>
            </p:nvSpPr>
            <p:spPr>
              <a:xfrm>
                <a:off x="4630575" y="740075"/>
                <a:ext cx="44300" cy="54625"/>
              </a:xfrm>
              <a:custGeom>
                <a:avLst/>
                <a:gdLst/>
                <a:ahLst/>
                <a:cxnLst/>
                <a:rect l="l" t="t" r="r" b="b"/>
                <a:pathLst>
                  <a:path w="1772" h="2185" extrusionOk="0">
                    <a:moveTo>
                      <a:pt x="880" y="1"/>
                    </a:moveTo>
                    <a:cubicBezTo>
                      <a:pt x="352" y="1"/>
                      <a:pt x="81" y="559"/>
                      <a:pt x="44" y="1038"/>
                    </a:cubicBezTo>
                    <a:cubicBezTo>
                      <a:pt x="0" y="1616"/>
                      <a:pt x="173" y="2112"/>
                      <a:pt x="665" y="2178"/>
                    </a:cubicBezTo>
                    <a:cubicBezTo>
                      <a:pt x="696" y="2182"/>
                      <a:pt x="727" y="2184"/>
                      <a:pt x="758" y="2184"/>
                    </a:cubicBezTo>
                    <a:cubicBezTo>
                      <a:pt x="1171" y="2184"/>
                      <a:pt x="1509" y="1788"/>
                      <a:pt x="1635" y="1228"/>
                    </a:cubicBezTo>
                    <a:cubicBezTo>
                      <a:pt x="1771" y="633"/>
                      <a:pt x="1519" y="78"/>
                      <a:pt x="991" y="9"/>
                    </a:cubicBezTo>
                    <a:cubicBezTo>
                      <a:pt x="953" y="3"/>
                      <a:pt x="916" y="1"/>
                      <a:pt x="880" y="1"/>
                    </a:cubicBezTo>
                    <a:close/>
                  </a:path>
                </a:pathLst>
              </a:custGeom>
              <a:solidFill>
                <a:srgbClr val="2B0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2"/>
              <p:cNvSpPr/>
              <p:nvPr/>
            </p:nvSpPr>
            <p:spPr>
              <a:xfrm>
                <a:off x="4659500" y="739250"/>
                <a:ext cx="36450" cy="19000"/>
              </a:xfrm>
              <a:custGeom>
                <a:avLst/>
                <a:gdLst/>
                <a:ahLst/>
                <a:cxnLst/>
                <a:rect l="l" t="t" r="r" b="b"/>
                <a:pathLst>
                  <a:path w="1458" h="760" extrusionOk="0">
                    <a:moveTo>
                      <a:pt x="1434" y="1"/>
                    </a:moveTo>
                    <a:cubicBezTo>
                      <a:pt x="1422" y="1"/>
                      <a:pt x="1405" y="11"/>
                      <a:pt x="1389" y="34"/>
                    </a:cubicBezTo>
                    <a:cubicBezTo>
                      <a:pt x="1237" y="244"/>
                      <a:pt x="1040" y="394"/>
                      <a:pt x="765" y="394"/>
                    </a:cubicBezTo>
                    <a:cubicBezTo>
                      <a:pt x="756" y="394"/>
                      <a:pt x="746" y="394"/>
                      <a:pt x="737" y="393"/>
                    </a:cubicBezTo>
                    <a:cubicBezTo>
                      <a:pt x="511" y="384"/>
                      <a:pt x="259" y="271"/>
                      <a:pt x="90" y="128"/>
                    </a:cubicBezTo>
                    <a:cubicBezTo>
                      <a:pt x="79" y="119"/>
                      <a:pt x="68" y="115"/>
                      <a:pt x="57" y="115"/>
                    </a:cubicBezTo>
                    <a:cubicBezTo>
                      <a:pt x="27" y="115"/>
                      <a:pt x="1" y="146"/>
                      <a:pt x="13" y="181"/>
                    </a:cubicBezTo>
                    <a:cubicBezTo>
                      <a:pt x="118" y="509"/>
                      <a:pt x="382" y="759"/>
                      <a:pt x="743" y="759"/>
                    </a:cubicBezTo>
                    <a:cubicBezTo>
                      <a:pt x="748" y="759"/>
                      <a:pt x="753" y="759"/>
                      <a:pt x="757" y="759"/>
                    </a:cubicBezTo>
                    <a:cubicBezTo>
                      <a:pt x="1160" y="749"/>
                      <a:pt x="1359" y="370"/>
                      <a:pt x="1449" y="48"/>
                    </a:cubicBezTo>
                    <a:cubicBezTo>
                      <a:pt x="1458" y="18"/>
                      <a:pt x="1449" y="1"/>
                      <a:pt x="1434" y="1"/>
                    </a:cubicBezTo>
                    <a:close/>
                  </a:path>
                </a:pathLst>
              </a:custGeom>
              <a:solidFill>
                <a:srgbClr val="2B0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2"/>
              <p:cNvSpPr/>
              <p:nvPr/>
            </p:nvSpPr>
            <p:spPr>
              <a:xfrm>
                <a:off x="4452400" y="638050"/>
                <a:ext cx="61750" cy="26925"/>
              </a:xfrm>
              <a:custGeom>
                <a:avLst/>
                <a:gdLst/>
                <a:ahLst/>
                <a:cxnLst/>
                <a:rect l="l" t="t" r="r" b="b"/>
                <a:pathLst>
                  <a:path w="2470" h="1077" extrusionOk="0">
                    <a:moveTo>
                      <a:pt x="1726" y="0"/>
                    </a:moveTo>
                    <a:cubicBezTo>
                      <a:pt x="1335" y="0"/>
                      <a:pt x="938" y="122"/>
                      <a:pt x="605" y="308"/>
                    </a:cubicBezTo>
                    <a:cubicBezTo>
                      <a:pt x="492" y="371"/>
                      <a:pt x="0" y="693"/>
                      <a:pt x="176" y="903"/>
                    </a:cubicBezTo>
                    <a:cubicBezTo>
                      <a:pt x="293" y="1043"/>
                      <a:pt x="453" y="1076"/>
                      <a:pt x="620" y="1076"/>
                    </a:cubicBezTo>
                    <a:cubicBezTo>
                      <a:pt x="707" y="1076"/>
                      <a:pt x="796" y="1067"/>
                      <a:pt x="881" y="1059"/>
                    </a:cubicBezTo>
                    <a:cubicBezTo>
                      <a:pt x="1276" y="1019"/>
                      <a:pt x="1672" y="983"/>
                      <a:pt x="2063" y="936"/>
                    </a:cubicBezTo>
                    <a:cubicBezTo>
                      <a:pt x="2220" y="920"/>
                      <a:pt x="2366" y="806"/>
                      <a:pt x="2422" y="664"/>
                    </a:cubicBezTo>
                    <a:cubicBezTo>
                      <a:pt x="2456" y="581"/>
                      <a:pt x="2469" y="507"/>
                      <a:pt x="2456" y="421"/>
                    </a:cubicBezTo>
                    <a:cubicBezTo>
                      <a:pt x="2416" y="212"/>
                      <a:pt x="2267" y="72"/>
                      <a:pt x="2060" y="32"/>
                    </a:cubicBezTo>
                    <a:cubicBezTo>
                      <a:pt x="1950" y="11"/>
                      <a:pt x="1838" y="0"/>
                      <a:pt x="1726" y="0"/>
                    </a:cubicBezTo>
                    <a:close/>
                  </a:path>
                </a:pathLst>
              </a:custGeom>
              <a:solidFill>
                <a:srgbClr val="2B0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2"/>
              <p:cNvSpPr/>
              <p:nvPr/>
            </p:nvSpPr>
            <p:spPr>
              <a:xfrm>
                <a:off x="4648425" y="665650"/>
                <a:ext cx="57525" cy="37200"/>
              </a:xfrm>
              <a:custGeom>
                <a:avLst/>
                <a:gdLst/>
                <a:ahLst/>
                <a:cxnLst/>
                <a:rect l="l" t="t" r="r" b="b"/>
                <a:pathLst>
                  <a:path w="2301" h="1488" extrusionOk="0">
                    <a:moveTo>
                      <a:pt x="475" y="0"/>
                    </a:moveTo>
                    <a:cubicBezTo>
                      <a:pt x="295" y="0"/>
                      <a:pt x="139" y="89"/>
                      <a:pt x="51" y="254"/>
                    </a:cubicBezTo>
                    <a:cubicBezTo>
                      <a:pt x="8" y="334"/>
                      <a:pt x="1" y="407"/>
                      <a:pt x="8" y="494"/>
                    </a:cubicBezTo>
                    <a:cubicBezTo>
                      <a:pt x="17" y="649"/>
                      <a:pt x="120" y="802"/>
                      <a:pt x="263" y="865"/>
                    </a:cubicBezTo>
                    <a:cubicBezTo>
                      <a:pt x="622" y="1028"/>
                      <a:pt x="988" y="1187"/>
                      <a:pt x="1350" y="1347"/>
                    </a:cubicBezTo>
                    <a:cubicBezTo>
                      <a:pt x="1501" y="1413"/>
                      <a:pt x="1664" y="1487"/>
                      <a:pt x="1825" y="1487"/>
                    </a:cubicBezTo>
                    <a:cubicBezTo>
                      <a:pt x="1907" y="1487"/>
                      <a:pt x="1989" y="1468"/>
                      <a:pt x="2068" y="1417"/>
                    </a:cubicBezTo>
                    <a:cubicBezTo>
                      <a:pt x="2301" y="1271"/>
                      <a:pt x="1935" y="816"/>
                      <a:pt x="1845" y="719"/>
                    </a:cubicBezTo>
                    <a:cubicBezTo>
                      <a:pt x="1510" y="357"/>
                      <a:pt x="1041" y="65"/>
                      <a:pt x="546" y="5"/>
                    </a:cubicBezTo>
                    <a:cubicBezTo>
                      <a:pt x="522" y="2"/>
                      <a:pt x="498" y="0"/>
                      <a:pt x="475" y="0"/>
                    </a:cubicBezTo>
                    <a:close/>
                  </a:path>
                </a:pathLst>
              </a:custGeom>
              <a:solidFill>
                <a:srgbClr val="2B09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8" name="Google Shape;6358;p62"/>
            <p:cNvSpPr/>
            <p:nvPr/>
          </p:nvSpPr>
          <p:spPr>
            <a:xfrm flipH="1">
              <a:off x="4803046" y="2070834"/>
              <a:ext cx="168154" cy="114214"/>
            </a:xfrm>
            <a:custGeom>
              <a:avLst/>
              <a:gdLst/>
              <a:ahLst/>
              <a:cxnLst/>
              <a:rect l="l" t="t" r="r" b="b"/>
              <a:pathLst>
                <a:path w="4408" h="2994" extrusionOk="0">
                  <a:moveTo>
                    <a:pt x="1" y="0"/>
                  </a:moveTo>
                  <a:cubicBezTo>
                    <a:pt x="1" y="0"/>
                    <a:pt x="1425" y="2994"/>
                    <a:pt x="3186" y="2994"/>
                  </a:cubicBezTo>
                  <a:cubicBezTo>
                    <a:pt x="3573" y="2994"/>
                    <a:pt x="3974" y="2848"/>
                    <a:pt x="4385" y="2500"/>
                  </a:cubicBezTo>
                  <a:cubicBezTo>
                    <a:pt x="4391" y="2477"/>
                    <a:pt x="4401" y="2454"/>
                    <a:pt x="4408" y="2431"/>
                  </a:cubicBezTo>
                  <a:cubicBezTo>
                    <a:pt x="2849" y="1918"/>
                    <a:pt x="1391" y="1103"/>
                    <a:pt x="124" y="53"/>
                  </a:cubicBezTo>
                  <a:lnTo>
                    <a:pt x="1" y="0"/>
                  </a:lnTo>
                  <a:close/>
                </a:path>
              </a:pathLst>
            </a:custGeom>
            <a:solidFill>
              <a:srgbClr val="5B3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2"/>
            <p:cNvSpPr/>
            <p:nvPr/>
          </p:nvSpPr>
          <p:spPr>
            <a:xfrm flipH="1">
              <a:off x="4294657" y="1267018"/>
              <a:ext cx="898297" cy="913060"/>
            </a:xfrm>
            <a:custGeom>
              <a:avLst/>
              <a:gdLst/>
              <a:ahLst/>
              <a:cxnLst/>
              <a:rect l="l" t="t" r="r" b="b"/>
              <a:pathLst>
                <a:path w="23548" h="23935" extrusionOk="0">
                  <a:moveTo>
                    <a:pt x="11070" y="0"/>
                  </a:moveTo>
                  <a:cubicBezTo>
                    <a:pt x="9555" y="0"/>
                    <a:pt x="8052" y="328"/>
                    <a:pt x="6688" y="1034"/>
                  </a:cubicBezTo>
                  <a:cubicBezTo>
                    <a:pt x="1448" y="3749"/>
                    <a:pt x="1" y="10619"/>
                    <a:pt x="2063" y="15840"/>
                  </a:cubicBezTo>
                  <a:cubicBezTo>
                    <a:pt x="3560" y="19625"/>
                    <a:pt x="6914" y="22625"/>
                    <a:pt x="10840" y="23687"/>
                  </a:cubicBezTo>
                  <a:cubicBezTo>
                    <a:pt x="11357" y="23826"/>
                    <a:pt x="11890" y="23935"/>
                    <a:pt x="12424" y="23935"/>
                  </a:cubicBezTo>
                  <a:cubicBezTo>
                    <a:pt x="12527" y="23935"/>
                    <a:pt x="12629" y="23931"/>
                    <a:pt x="12731" y="23922"/>
                  </a:cubicBezTo>
                  <a:cubicBezTo>
                    <a:pt x="13410" y="23866"/>
                    <a:pt x="14055" y="23611"/>
                    <a:pt x="14667" y="23316"/>
                  </a:cubicBezTo>
                  <a:cubicBezTo>
                    <a:pt x="16581" y="22399"/>
                    <a:pt x="18223" y="21059"/>
                    <a:pt x="19492" y="19456"/>
                  </a:cubicBezTo>
                  <a:cubicBezTo>
                    <a:pt x="22707" y="15403"/>
                    <a:pt x="23547" y="9679"/>
                    <a:pt x="20439" y="4964"/>
                  </a:cubicBezTo>
                  <a:cubicBezTo>
                    <a:pt x="18410" y="1887"/>
                    <a:pt x="14705" y="0"/>
                    <a:pt x="11070" y="0"/>
                  </a:cubicBezTo>
                  <a:close/>
                </a:path>
              </a:pathLst>
            </a:custGeom>
            <a:solidFill>
              <a:srgbClr val="C477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2"/>
            <p:cNvSpPr/>
            <p:nvPr/>
          </p:nvSpPr>
          <p:spPr>
            <a:xfrm flipH="1">
              <a:off x="4263951" y="929675"/>
              <a:ext cx="1133591" cy="1000990"/>
            </a:xfrm>
            <a:custGeom>
              <a:avLst/>
              <a:gdLst/>
              <a:ahLst/>
              <a:cxnLst/>
              <a:rect l="l" t="t" r="r" b="b"/>
              <a:pathLst>
                <a:path w="29716" h="26240" extrusionOk="0">
                  <a:moveTo>
                    <a:pt x="14461" y="1"/>
                  </a:moveTo>
                  <a:cubicBezTo>
                    <a:pt x="14264" y="1"/>
                    <a:pt x="14064" y="50"/>
                    <a:pt x="13895" y="147"/>
                  </a:cubicBezTo>
                  <a:cubicBezTo>
                    <a:pt x="13429" y="411"/>
                    <a:pt x="13157" y="918"/>
                    <a:pt x="12949" y="1415"/>
                  </a:cubicBezTo>
                  <a:cubicBezTo>
                    <a:pt x="12621" y="1262"/>
                    <a:pt x="12263" y="1189"/>
                    <a:pt x="11903" y="1189"/>
                  </a:cubicBezTo>
                  <a:cubicBezTo>
                    <a:pt x="11030" y="1189"/>
                    <a:pt x="10148" y="1615"/>
                    <a:pt x="9667" y="2348"/>
                  </a:cubicBezTo>
                  <a:cubicBezTo>
                    <a:pt x="9473" y="2070"/>
                    <a:pt x="9137" y="1934"/>
                    <a:pt x="8795" y="1934"/>
                  </a:cubicBezTo>
                  <a:cubicBezTo>
                    <a:pt x="8575" y="1934"/>
                    <a:pt x="8353" y="1990"/>
                    <a:pt x="8165" y="2100"/>
                  </a:cubicBezTo>
                  <a:cubicBezTo>
                    <a:pt x="7681" y="2381"/>
                    <a:pt x="7406" y="2931"/>
                    <a:pt x="7314" y="3484"/>
                  </a:cubicBezTo>
                  <a:cubicBezTo>
                    <a:pt x="7092" y="3360"/>
                    <a:pt x="6860" y="3305"/>
                    <a:pt x="6631" y="3305"/>
                  </a:cubicBezTo>
                  <a:cubicBezTo>
                    <a:pt x="6156" y="3305"/>
                    <a:pt x="5693" y="3544"/>
                    <a:pt x="5360" y="3911"/>
                  </a:cubicBezTo>
                  <a:cubicBezTo>
                    <a:pt x="5230" y="4047"/>
                    <a:pt x="4607" y="5592"/>
                    <a:pt x="4935" y="5592"/>
                  </a:cubicBezTo>
                  <a:cubicBezTo>
                    <a:pt x="4941" y="5592"/>
                    <a:pt x="4948" y="5591"/>
                    <a:pt x="4956" y="5590"/>
                  </a:cubicBezTo>
                  <a:lnTo>
                    <a:pt x="4956" y="5590"/>
                  </a:lnTo>
                  <a:cubicBezTo>
                    <a:pt x="4085" y="5749"/>
                    <a:pt x="3423" y="6649"/>
                    <a:pt x="3529" y="7526"/>
                  </a:cubicBezTo>
                  <a:cubicBezTo>
                    <a:pt x="2453" y="7649"/>
                    <a:pt x="1599" y="8774"/>
                    <a:pt x="1774" y="9844"/>
                  </a:cubicBezTo>
                  <a:cubicBezTo>
                    <a:pt x="1274" y="10069"/>
                    <a:pt x="996" y="10629"/>
                    <a:pt x="953" y="11175"/>
                  </a:cubicBezTo>
                  <a:cubicBezTo>
                    <a:pt x="911" y="11725"/>
                    <a:pt x="1059" y="12264"/>
                    <a:pt x="1212" y="12790"/>
                  </a:cubicBezTo>
                  <a:cubicBezTo>
                    <a:pt x="1168" y="12770"/>
                    <a:pt x="1125" y="12761"/>
                    <a:pt x="1083" y="12761"/>
                  </a:cubicBezTo>
                  <a:cubicBezTo>
                    <a:pt x="442" y="12761"/>
                    <a:pt x="0" y="14918"/>
                    <a:pt x="1619" y="14956"/>
                  </a:cubicBezTo>
                  <a:cubicBezTo>
                    <a:pt x="1089" y="15102"/>
                    <a:pt x="688" y="15664"/>
                    <a:pt x="781" y="16207"/>
                  </a:cubicBezTo>
                  <a:cubicBezTo>
                    <a:pt x="858" y="16658"/>
                    <a:pt x="1302" y="17013"/>
                    <a:pt x="1746" y="17013"/>
                  </a:cubicBezTo>
                  <a:cubicBezTo>
                    <a:pt x="1837" y="17013"/>
                    <a:pt x="1928" y="16998"/>
                    <a:pt x="2016" y="16966"/>
                  </a:cubicBezTo>
                  <a:lnTo>
                    <a:pt x="2016" y="16966"/>
                  </a:lnTo>
                  <a:cubicBezTo>
                    <a:pt x="1470" y="17260"/>
                    <a:pt x="1182" y="17955"/>
                    <a:pt x="1357" y="18548"/>
                  </a:cubicBezTo>
                  <a:cubicBezTo>
                    <a:pt x="1523" y="19107"/>
                    <a:pt x="2086" y="19520"/>
                    <a:pt x="2667" y="19520"/>
                  </a:cubicBezTo>
                  <a:cubicBezTo>
                    <a:pt x="2701" y="19520"/>
                    <a:pt x="2736" y="19518"/>
                    <a:pt x="2771" y="19515"/>
                  </a:cubicBezTo>
                  <a:lnTo>
                    <a:pt x="2771" y="19515"/>
                  </a:lnTo>
                  <a:cubicBezTo>
                    <a:pt x="2592" y="20018"/>
                    <a:pt x="2407" y="20535"/>
                    <a:pt x="2400" y="21068"/>
                  </a:cubicBezTo>
                  <a:cubicBezTo>
                    <a:pt x="2390" y="21528"/>
                    <a:pt x="2536" y="22044"/>
                    <a:pt x="2887" y="22362"/>
                  </a:cubicBezTo>
                  <a:cubicBezTo>
                    <a:pt x="3208" y="22651"/>
                    <a:pt x="3718" y="22555"/>
                    <a:pt x="3966" y="22859"/>
                  </a:cubicBezTo>
                  <a:cubicBezTo>
                    <a:pt x="4221" y="23170"/>
                    <a:pt x="4109" y="23545"/>
                    <a:pt x="4536" y="23812"/>
                  </a:cubicBezTo>
                  <a:cubicBezTo>
                    <a:pt x="4643" y="23882"/>
                    <a:pt x="5022" y="24021"/>
                    <a:pt x="5306" y="24021"/>
                  </a:cubicBezTo>
                  <a:cubicBezTo>
                    <a:pt x="5460" y="24021"/>
                    <a:pt x="5585" y="23981"/>
                    <a:pt x="5625" y="23866"/>
                  </a:cubicBezTo>
                  <a:lnTo>
                    <a:pt x="5625" y="23866"/>
                  </a:lnTo>
                  <a:cubicBezTo>
                    <a:pt x="5443" y="24392"/>
                    <a:pt x="5937" y="25004"/>
                    <a:pt x="6478" y="25004"/>
                  </a:cubicBezTo>
                  <a:cubicBezTo>
                    <a:pt x="6529" y="25004"/>
                    <a:pt x="6581" y="24999"/>
                    <a:pt x="6632" y="24988"/>
                  </a:cubicBezTo>
                  <a:lnTo>
                    <a:pt x="6632" y="24988"/>
                  </a:lnTo>
                  <a:cubicBezTo>
                    <a:pt x="6416" y="26239"/>
                    <a:pt x="8125" y="25743"/>
                    <a:pt x="8131" y="26210"/>
                  </a:cubicBezTo>
                  <a:cubicBezTo>
                    <a:pt x="8114" y="25001"/>
                    <a:pt x="8605" y="23746"/>
                    <a:pt x="8979" y="22597"/>
                  </a:cubicBezTo>
                  <a:cubicBezTo>
                    <a:pt x="9353" y="21445"/>
                    <a:pt x="10081" y="20373"/>
                    <a:pt x="11144" y="19796"/>
                  </a:cubicBezTo>
                  <a:cubicBezTo>
                    <a:pt x="11376" y="19671"/>
                    <a:pt x="11627" y="19564"/>
                    <a:pt x="11806" y="19373"/>
                  </a:cubicBezTo>
                  <a:cubicBezTo>
                    <a:pt x="12055" y="19101"/>
                    <a:pt x="12115" y="18710"/>
                    <a:pt x="12190" y="18349"/>
                  </a:cubicBezTo>
                  <a:cubicBezTo>
                    <a:pt x="12680" y="16075"/>
                    <a:pt x="14485" y="14132"/>
                    <a:pt x="16719" y="13473"/>
                  </a:cubicBezTo>
                  <a:cubicBezTo>
                    <a:pt x="17587" y="13218"/>
                    <a:pt x="18498" y="13145"/>
                    <a:pt x="19401" y="13122"/>
                  </a:cubicBezTo>
                  <a:cubicBezTo>
                    <a:pt x="19574" y="13118"/>
                    <a:pt x="19748" y="13115"/>
                    <a:pt x="19921" y="13115"/>
                  </a:cubicBezTo>
                  <a:cubicBezTo>
                    <a:pt x="21426" y="13115"/>
                    <a:pt x="22946" y="13286"/>
                    <a:pt x="24315" y="13900"/>
                  </a:cubicBezTo>
                  <a:cubicBezTo>
                    <a:pt x="25841" y="14585"/>
                    <a:pt x="27126" y="16055"/>
                    <a:pt x="27466" y="17694"/>
                  </a:cubicBezTo>
                  <a:cubicBezTo>
                    <a:pt x="27950" y="17191"/>
                    <a:pt x="28059" y="16194"/>
                    <a:pt x="27679" y="15611"/>
                  </a:cubicBezTo>
                  <a:cubicBezTo>
                    <a:pt x="28126" y="15608"/>
                    <a:pt x="28563" y="15310"/>
                    <a:pt x="28725" y="14893"/>
                  </a:cubicBezTo>
                  <a:cubicBezTo>
                    <a:pt x="28887" y="14473"/>
                    <a:pt x="28768" y="13959"/>
                    <a:pt x="28433" y="13658"/>
                  </a:cubicBezTo>
                  <a:cubicBezTo>
                    <a:pt x="29715" y="13320"/>
                    <a:pt x="29195" y="12066"/>
                    <a:pt x="28519" y="11549"/>
                  </a:cubicBezTo>
                  <a:cubicBezTo>
                    <a:pt x="29089" y="11288"/>
                    <a:pt x="29596" y="10672"/>
                    <a:pt x="29341" y="10000"/>
                  </a:cubicBezTo>
                  <a:cubicBezTo>
                    <a:pt x="29211" y="9662"/>
                    <a:pt x="28930" y="9404"/>
                    <a:pt x="28785" y="9069"/>
                  </a:cubicBezTo>
                  <a:cubicBezTo>
                    <a:pt x="28589" y="8619"/>
                    <a:pt x="28672" y="8102"/>
                    <a:pt x="28612" y="7616"/>
                  </a:cubicBezTo>
                  <a:cubicBezTo>
                    <a:pt x="28554" y="7137"/>
                    <a:pt x="28240" y="6605"/>
                    <a:pt x="27764" y="6605"/>
                  </a:cubicBezTo>
                  <a:cubicBezTo>
                    <a:pt x="27756" y="6605"/>
                    <a:pt x="27747" y="6606"/>
                    <a:pt x="27738" y="6606"/>
                  </a:cubicBezTo>
                  <a:cubicBezTo>
                    <a:pt x="28146" y="6262"/>
                    <a:pt x="28285" y="5636"/>
                    <a:pt x="28062" y="5153"/>
                  </a:cubicBezTo>
                  <a:cubicBezTo>
                    <a:pt x="27864" y="4727"/>
                    <a:pt x="27401" y="4445"/>
                    <a:pt x="26933" y="4445"/>
                  </a:cubicBezTo>
                  <a:cubicBezTo>
                    <a:pt x="26870" y="4445"/>
                    <a:pt x="26807" y="4450"/>
                    <a:pt x="26745" y="4460"/>
                  </a:cubicBezTo>
                  <a:cubicBezTo>
                    <a:pt x="27218" y="2862"/>
                    <a:pt x="24904" y="2639"/>
                    <a:pt x="24908" y="2414"/>
                  </a:cubicBezTo>
                  <a:cubicBezTo>
                    <a:pt x="24908" y="1809"/>
                    <a:pt x="24325" y="1286"/>
                    <a:pt x="23730" y="1286"/>
                  </a:cubicBezTo>
                  <a:cubicBezTo>
                    <a:pt x="23642" y="1286"/>
                    <a:pt x="23554" y="1297"/>
                    <a:pt x="23467" y="1322"/>
                  </a:cubicBezTo>
                  <a:cubicBezTo>
                    <a:pt x="23241" y="813"/>
                    <a:pt x="22682" y="538"/>
                    <a:pt x="22131" y="538"/>
                  </a:cubicBezTo>
                  <a:cubicBezTo>
                    <a:pt x="21714" y="538"/>
                    <a:pt x="21303" y="695"/>
                    <a:pt x="21044" y="1027"/>
                  </a:cubicBezTo>
                  <a:cubicBezTo>
                    <a:pt x="20802" y="599"/>
                    <a:pt x="20310" y="376"/>
                    <a:pt x="19822" y="376"/>
                  </a:cubicBezTo>
                  <a:cubicBezTo>
                    <a:pt x="19408" y="376"/>
                    <a:pt x="18996" y="537"/>
                    <a:pt x="18742" y="868"/>
                  </a:cubicBezTo>
                  <a:cubicBezTo>
                    <a:pt x="18631" y="439"/>
                    <a:pt x="18186" y="203"/>
                    <a:pt x="17753" y="203"/>
                  </a:cubicBezTo>
                  <a:cubicBezTo>
                    <a:pt x="17423" y="203"/>
                    <a:pt x="17101" y="340"/>
                    <a:pt x="16938" y="633"/>
                  </a:cubicBezTo>
                  <a:cubicBezTo>
                    <a:pt x="16781" y="298"/>
                    <a:pt x="16409" y="120"/>
                    <a:pt x="16043" y="120"/>
                  </a:cubicBezTo>
                  <a:cubicBezTo>
                    <a:pt x="15752" y="120"/>
                    <a:pt x="15465" y="232"/>
                    <a:pt x="15289" y="468"/>
                  </a:cubicBezTo>
                  <a:cubicBezTo>
                    <a:pt x="15149" y="154"/>
                    <a:pt x="14810" y="1"/>
                    <a:pt x="14461" y="1"/>
                  </a:cubicBezTo>
                  <a:close/>
                </a:path>
              </a:pathLst>
            </a:custGeom>
            <a:solidFill>
              <a:srgbClr val="340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2"/>
            <p:cNvSpPr/>
            <p:nvPr/>
          </p:nvSpPr>
          <p:spPr>
            <a:xfrm rot="-1790362" flipH="1">
              <a:off x="4848399" y="1779869"/>
              <a:ext cx="157050" cy="146636"/>
            </a:xfrm>
            <a:custGeom>
              <a:avLst/>
              <a:gdLst/>
              <a:ahLst/>
              <a:cxnLst/>
              <a:rect l="l" t="t" r="r" b="b"/>
              <a:pathLst>
                <a:path w="7663" h="7460" extrusionOk="0">
                  <a:moveTo>
                    <a:pt x="4701" y="90"/>
                  </a:moveTo>
                  <a:lnTo>
                    <a:pt x="4768" y="114"/>
                  </a:lnTo>
                  <a:lnTo>
                    <a:pt x="4792" y="143"/>
                  </a:lnTo>
                  <a:lnTo>
                    <a:pt x="4701" y="90"/>
                  </a:lnTo>
                  <a:close/>
                  <a:moveTo>
                    <a:pt x="3689" y="130"/>
                  </a:moveTo>
                  <a:cubicBezTo>
                    <a:pt x="3709" y="167"/>
                    <a:pt x="3712" y="193"/>
                    <a:pt x="3738" y="213"/>
                  </a:cubicBezTo>
                  <a:lnTo>
                    <a:pt x="3695" y="273"/>
                  </a:lnTo>
                  <a:lnTo>
                    <a:pt x="3689" y="130"/>
                  </a:lnTo>
                  <a:close/>
                  <a:moveTo>
                    <a:pt x="3449" y="270"/>
                  </a:moveTo>
                  <a:cubicBezTo>
                    <a:pt x="3542" y="290"/>
                    <a:pt x="3449" y="333"/>
                    <a:pt x="3445" y="376"/>
                  </a:cubicBezTo>
                  <a:cubicBezTo>
                    <a:pt x="3429" y="379"/>
                    <a:pt x="3416" y="382"/>
                    <a:pt x="3410" y="382"/>
                  </a:cubicBezTo>
                  <a:cubicBezTo>
                    <a:pt x="3353" y="382"/>
                    <a:pt x="3442" y="307"/>
                    <a:pt x="3449" y="270"/>
                  </a:cubicBezTo>
                  <a:close/>
                  <a:moveTo>
                    <a:pt x="2197" y="834"/>
                  </a:moveTo>
                  <a:lnTo>
                    <a:pt x="2197" y="834"/>
                  </a:lnTo>
                  <a:cubicBezTo>
                    <a:pt x="2213" y="848"/>
                    <a:pt x="2236" y="861"/>
                    <a:pt x="2266" y="865"/>
                  </a:cubicBezTo>
                  <a:cubicBezTo>
                    <a:pt x="2260" y="868"/>
                    <a:pt x="2249" y="868"/>
                    <a:pt x="2243" y="868"/>
                  </a:cubicBezTo>
                  <a:cubicBezTo>
                    <a:pt x="2220" y="868"/>
                    <a:pt x="2206" y="854"/>
                    <a:pt x="2197" y="834"/>
                  </a:cubicBezTo>
                  <a:close/>
                  <a:moveTo>
                    <a:pt x="1232" y="1638"/>
                  </a:moveTo>
                  <a:cubicBezTo>
                    <a:pt x="1236" y="1658"/>
                    <a:pt x="1236" y="1672"/>
                    <a:pt x="1236" y="1689"/>
                  </a:cubicBezTo>
                  <a:cubicBezTo>
                    <a:pt x="1232" y="1675"/>
                    <a:pt x="1229" y="1662"/>
                    <a:pt x="1232" y="1638"/>
                  </a:cubicBezTo>
                  <a:close/>
                  <a:moveTo>
                    <a:pt x="1236" y="1689"/>
                  </a:moveTo>
                  <a:cubicBezTo>
                    <a:pt x="1243" y="1702"/>
                    <a:pt x="1252" y="1705"/>
                    <a:pt x="1263" y="1705"/>
                  </a:cubicBezTo>
                  <a:cubicBezTo>
                    <a:pt x="1272" y="1705"/>
                    <a:pt x="1283" y="1702"/>
                    <a:pt x="1292" y="1698"/>
                  </a:cubicBezTo>
                  <a:cubicBezTo>
                    <a:pt x="1303" y="1695"/>
                    <a:pt x="1312" y="1692"/>
                    <a:pt x="1323" y="1692"/>
                  </a:cubicBezTo>
                  <a:cubicBezTo>
                    <a:pt x="1336" y="1692"/>
                    <a:pt x="1346" y="1698"/>
                    <a:pt x="1352" y="1715"/>
                  </a:cubicBezTo>
                  <a:cubicBezTo>
                    <a:pt x="1236" y="1742"/>
                    <a:pt x="1445" y="1811"/>
                    <a:pt x="1332" y="1854"/>
                  </a:cubicBezTo>
                  <a:cubicBezTo>
                    <a:pt x="1189" y="1782"/>
                    <a:pt x="1240" y="1775"/>
                    <a:pt x="1236" y="1689"/>
                  </a:cubicBezTo>
                  <a:close/>
                  <a:moveTo>
                    <a:pt x="236" y="4127"/>
                  </a:moveTo>
                  <a:lnTo>
                    <a:pt x="236" y="4127"/>
                  </a:lnTo>
                  <a:cubicBezTo>
                    <a:pt x="206" y="4164"/>
                    <a:pt x="206" y="4194"/>
                    <a:pt x="216" y="4220"/>
                  </a:cubicBezTo>
                  <a:cubicBezTo>
                    <a:pt x="256" y="4177"/>
                    <a:pt x="272" y="4147"/>
                    <a:pt x="236" y="4127"/>
                  </a:cubicBezTo>
                  <a:close/>
                  <a:moveTo>
                    <a:pt x="24" y="4244"/>
                  </a:moveTo>
                  <a:cubicBezTo>
                    <a:pt x="16" y="4244"/>
                    <a:pt x="7" y="4244"/>
                    <a:pt x="0" y="4247"/>
                  </a:cubicBezTo>
                  <a:cubicBezTo>
                    <a:pt x="4" y="4274"/>
                    <a:pt x="4" y="4297"/>
                    <a:pt x="7" y="4323"/>
                  </a:cubicBezTo>
                  <a:cubicBezTo>
                    <a:pt x="27" y="4330"/>
                    <a:pt x="43" y="4337"/>
                    <a:pt x="63" y="4343"/>
                  </a:cubicBezTo>
                  <a:cubicBezTo>
                    <a:pt x="93" y="4320"/>
                    <a:pt x="123" y="4297"/>
                    <a:pt x="150" y="4277"/>
                  </a:cubicBezTo>
                  <a:cubicBezTo>
                    <a:pt x="106" y="4260"/>
                    <a:pt x="63" y="4244"/>
                    <a:pt x="24" y="4244"/>
                  </a:cubicBezTo>
                  <a:close/>
                  <a:moveTo>
                    <a:pt x="10" y="4343"/>
                  </a:moveTo>
                  <a:cubicBezTo>
                    <a:pt x="10" y="4357"/>
                    <a:pt x="13" y="4370"/>
                    <a:pt x="13" y="4383"/>
                  </a:cubicBezTo>
                  <a:cubicBezTo>
                    <a:pt x="13" y="4383"/>
                    <a:pt x="16" y="4383"/>
                    <a:pt x="16" y="4380"/>
                  </a:cubicBezTo>
                  <a:cubicBezTo>
                    <a:pt x="20" y="4377"/>
                    <a:pt x="30" y="4370"/>
                    <a:pt x="36" y="4363"/>
                  </a:cubicBezTo>
                  <a:cubicBezTo>
                    <a:pt x="27" y="4357"/>
                    <a:pt x="16" y="4350"/>
                    <a:pt x="10" y="4343"/>
                  </a:cubicBezTo>
                  <a:close/>
                  <a:moveTo>
                    <a:pt x="455" y="4354"/>
                  </a:moveTo>
                  <a:cubicBezTo>
                    <a:pt x="439" y="4386"/>
                    <a:pt x="422" y="4413"/>
                    <a:pt x="402" y="4437"/>
                  </a:cubicBezTo>
                  <a:lnTo>
                    <a:pt x="455" y="4354"/>
                  </a:lnTo>
                  <a:close/>
                  <a:moveTo>
                    <a:pt x="1329" y="5639"/>
                  </a:moveTo>
                  <a:lnTo>
                    <a:pt x="1286" y="5729"/>
                  </a:lnTo>
                  <a:cubicBezTo>
                    <a:pt x="1276" y="5699"/>
                    <a:pt x="1269" y="5685"/>
                    <a:pt x="1296" y="5656"/>
                  </a:cubicBezTo>
                  <a:lnTo>
                    <a:pt x="1329" y="5639"/>
                  </a:lnTo>
                  <a:close/>
                  <a:moveTo>
                    <a:pt x="1193" y="5965"/>
                  </a:moveTo>
                  <a:cubicBezTo>
                    <a:pt x="1193" y="6008"/>
                    <a:pt x="1177" y="6048"/>
                    <a:pt x="1206" y="6048"/>
                  </a:cubicBezTo>
                  <a:cubicBezTo>
                    <a:pt x="1220" y="6048"/>
                    <a:pt x="1243" y="6038"/>
                    <a:pt x="1276" y="6021"/>
                  </a:cubicBezTo>
                  <a:cubicBezTo>
                    <a:pt x="1316" y="5969"/>
                    <a:pt x="1229" y="5972"/>
                    <a:pt x="1193" y="5965"/>
                  </a:cubicBezTo>
                  <a:close/>
                  <a:moveTo>
                    <a:pt x="1492" y="6237"/>
                  </a:moveTo>
                  <a:lnTo>
                    <a:pt x="1492" y="6237"/>
                  </a:lnTo>
                  <a:cubicBezTo>
                    <a:pt x="1499" y="6248"/>
                    <a:pt x="1482" y="6254"/>
                    <a:pt x="1456" y="6264"/>
                  </a:cubicBezTo>
                  <a:lnTo>
                    <a:pt x="1492" y="6237"/>
                  </a:lnTo>
                  <a:close/>
                  <a:moveTo>
                    <a:pt x="1695" y="6423"/>
                  </a:moveTo>
                  <a:cubicBezTo>
                    <a:pt x="1701" y="6423"/>
                    <a:pt x="1715" y="6427"/>
                    <a:pt x="1728" y="6430"/>
                  </a:cubicBezTo>
                  <a:lnTo>
                    <a:pt x="1681" y="6423"/>
                  </a:lnTo>
                  <a:close/>
                  <a:moveTo>
                    <a:pt x="1831" y="6357"/>
                  </a:moveTo>
                  <a:lnTo>
                    <a:pt x="1841" y="6370"/>
                  </a:lnTo>
                  <a:lnTo>
                    <a:pt x="1768" y="6480"/>
                  </a:lnTo>
                  <a:lnTo>
                    <a:pt x="1831" y="6357"/>
                  </a:lnTo>
                  <a:close/>
                  <a:moveTo>
                    <a:pt x="2462" y="6599"/>
                  </a:moveTo>
                  <a:lnTo>
                    <a:pt x="2462" y="6599"/>
                  </a:lnTo>
                  <a:cubicBezTo>
                    <a:pt x="2469" y="6603"/>
                    <a:pt x="2476" y="6607"/>
                    <a:pt x="2482" y="6613"/>
                  </a:cubicBezTo>
                  <a:cubicBezTo>
                    <a:pt x="2476" y="6610"/>
                    <a:pt x="2469" y="6607"/>
                    <a:pt x="2462" y="6599"/>
                  </a:cubicBezTo>
                  <a:close/>
                  <a:moveTo>
                    <a:pt x="2482" y="6613"/>
                  </a:moveTo>
                  <a:lnTo>
                    <a:pt x="2482" y="6613"/>
                  </a:lnTo>
                  <a:cubicBezTo>
                    <a:pt x="2505" y="6619"/>
                    <a:pt x="2536" y="6616"/>
                    <a:pt x="2555" y="6626"/>
                  </a:cubicBezTo>
                  <a:cubicBezTo>
                    <a:pt x="2532" y="6676"/>
                    <a:pt x="2522" y="6693"/>
                    <a:pt x="2516" y="6693"/>
                  </a:cubicBezTo>
                  <a:cubicBezTo>
                    <a:pt x="2505" y="6693"/>
                    <a:pt x="2505" y="6636"/>
                    <a:pt x="2482" y="6613"/>
                  </a:cubicBezTo>
                  <a:close/>
                  <a:moveTo>
                    <a:pt x="3027" y="6932"/>
                  </a:moveTo>
                  <a:cubicBezTo>
                    <a:pt x="3034" y="6932"/>
                    <a:pt x="3040" y="6935"/>
                    <a:pt x="3047" y="6935"/>
                  </a:cubicBezTo>
                  <a:lnTo>
                    <a:pt x="2981" y="7021"/>
                  </a:lnTo>
                  <a:cubicBezTo>
                    <a:pt x="2997" y="6981"/>
                    <a:pt x="2991" y="6932"/>
                    <a:pt x="3027" y="6932"/>
                  </a:cubicBezTo>
                  <a:close/>
                  <a:moveTo>
                    <a:pt x="2981" y="7021"/>
                  </a:moveTo>
                  <a:lnTo>
                    <a:pt x="2981" y="7021"/>
                  </a:lnTo>
                  <a:cubicBezTo>
                    <a:pt x="2977" y="7028"/>
                    <a:pt x="2974" y="7035"/>
                    <a:pt x="2971" y="7041"/>
                  </a:cubicBezTo>
                  <a:cubicBezTo>
                    <a:pt x="2971" y="7041"/>
                    <a:pt x="2971" y="7038"/>
                    <a:pt x="2967" y="7038"/>
                  </a:cubicBezTo>
                  <a:lnTo>
                    <a:pt x="2981" y="7021"/>
                  </a:lnTo>
                  <a:close/>
                  <a:moveTo>
                    <a:pt x="3675" y="3"/>
                  </a:moveTo>
                  <a:cubicBezTo>
                    <a:pt x="3492" y="14"/>
                    <a:pt x="3310" y="37"/>
                    <a:pt x="3126" y="74"/>
                  </a:cubicBezTo>
                  <a:cubicBezTo>
                    <a:pt x="3107" y="143"/>
                    <a:pt x="3107" y="216"/>
                    <a:pt x="3120" y="283"/>
                  </a:cubicBezTo>
                  <a:cubicBezTo>
                    <a:pt x="3163" y="233"/>
                    <a:pt x="3240" y="153"/>
                    <a:pt x="3296" y="153"/>
                  </a:cubicBezTo>
                  <a:cubicBezTo>
                    <a:pt x="3323" y="153"/>
                    <a:pt x="3346" y="170"/>
                    <a:pt x="3359" y="210"/>
                  </a:cubicBezTo>
                  <a:cubicBezTo>
                    <a:pt x="3293" y="279"/>
                    <a:pt x="3177" y="333"/>
                    <a:pt x="3190" y="426"/>
                  </a:cubicBezTo>
                  <a:cubicBezTo>
                    <a:pt x="3083" y="276"/>
                    <a:pt x="3316" y="353"/>
                    <a:pt x="3190" y="236"/>
                  </a:cubicBezTo>
                  <a:lnTo>
                    <a:pt x="3190" y="236"/>
                  </a:lnTo>
                  <a:cubicBezTo>
                    <a:pt x="3140" y="250"/>
                    <a:pt x="3130" y="307"/>
                    <a:pt x="3114" y="336"/>
                  </a:cubicBezTo>
                  <a:cubicBezTo>
                    <a:pt x="3130" y="263"/>
                    <a:pt x="3044" y="236"/>
                    <a:pt x="3020" y="203"/>
                  </a:cubicBezTo>
                  <a:cubicBezTo>
                    <a:pt x="2954" y="223"/>
                    <a:pt x="2898" y="227"/>
                    <a:pt x="2841" y="227"/>
                  </a:cubicBezTo>
                  <a:lnTo>
                    <a:pt x="2761" y="227"/>
                  </a:lnTo>
                  <a:cubicBezTo>
                    <a:pt x="2698" y="227"/>
                    <a:pt x="2632" y="230"/>
                    <a:pt x="2555" y="256"/>
                  </a:cubicBezTo>
                  <a:cubicBezTo>
                    <a:pt x="2559" y="263"/>
                    <a:pt x="2562" y="267"/>
                    <a:pt x="2562" y="267"/>
                  </a:cubicBezTo>
                  <a:cubicBezTo>
                    <a:pt x="2562" y="267"/>
                    <a:pt x="2559" y="263"/>
                    <a:pt x="2548" y="256"/>
                  </a:cubicBezTo>
                  <a:lnTo>
                    <a:pt x="2555" y="256"/>
                  </a:lnTo>
                  <a:cubicBezTo>
                    <a:pt x="2552" y="250"/>
                    <a:pt x="2545" y="247"/>
                    <a:pt x="2542" y="240"/>
                  </a:cubicBezTo>
                  <a:cubicBezTo>
                    <a:pt x="2505" y="253"/>
                    <a:pt x="2469" y="267"/>
                    <a:pt x="2433" y="283"/>
                  </a:cubicBezTo>
                  <a:cubicBezTo>
                    <a:pt x="2409" y="393"/>
                    <a:pt x="2413" y="529"/>
                    <a:pt x="2462" y="589"/>
                  </a:cubicBezTo>
                  <a:cubicBezTo>
                    <a:pt x="2433" y="602"/>
                    <a:pt x="2409" y="602"/>
                    <a:pt x="2389" y="602"/>
                  </a:cubicBezTo>
                  <a:lnTo>
                    <a:pt x="2353" y="602"/>
                  </a:lnTo>
                  <a:cubicBezTo>
                    <a:pt x="2329" y="602"/>
                    <a:pt x="2306" y="609"/>
                    <a:pt x="2276" y="645"/>
                  </a:cubicBezTo>
                  <a:cubicBezTo>
                    <a:pt x="2465" y="715"/>
                    <a:pt x="2246" y="635"/>
                    <a:pt x="2299" y="781"/>
                  </a:cubicBezTo>
                  <a:cubicBezTo>
                    <a:pt x="2289" y="791"/>
                    <a:pt x="2276" y="798"/>
                    <a:pt x="2269" y="798"/>
                  </a:cubicBezTo>
                  <a:cubicBezTo>
                    <a:pt x="2236" y="798"/>
                    <a:pt x="2229" y="725"/>
                    <a:pt x="2186" y="715"/>
                  </a:cubicBezTo>
                  <a:lnTo>
                    <a:pt x="2186" y="715"/>
                  </a:lnTo>
                  <a:cubicBezTo>
                    <a:pt x="2183" y="735"/>
                    <a:pt x="2177" y="795"/>
                    <a:pt x="2197" y="834"/>
                  </a:cubicBezTo>
                  <a:cubicBezTo>
                    <a:pt x="2100" y="765"/>
                    <a:pt x="2130" y="569"/>
                    <a:pt x="2054" y="459"/>
                  </a:cubicBezTo>
                  <a:lnTo>
                    <a:pt x="2054" y="456"/>
                  </a:lnTo>
                  <a:cubicBezTo>
                    <a:pt x="2010" y="479"/>
                    <a:pt x="1970" y="502"/>
                    <a:pt x="1930" y="526"/>
                  </a:cubicBezTo>
                  <a:lnTo>
                    <a:pt x="1961" y="578"/>
                  </a:lnTo>
                  <a:lnTo>
                    <a:pt x="1937" y="595"/>
                  </a:lnTo>
                  <a:lnTo>
                    <a:pt x="1910" y="535"/>
                  </a:lnTo>
                  <a:cubicBezTo>
                    <a:pt x="1870" y="559"/>
                    <a:pt x="1831" y="586"/>
                    <a:pt x="1791" y="609"/>
                  </a:cubicBezTo>
                  <a:cubicBezTo>
                    <a:pt x="1901" y="785"/>
                    <a:pt x="2050" y="977"/>
                    <a:pt x="2134" y="1051"/>
                  </a:cubicBezTo>
                  <a:cubicBezTo>
                    <a:pt x="2143" y="1067"/>
                    <a:pt x="2143" y="1077"/>
                    <a:pt x="2134" y="1077"/>
                  </a:cubicBezTo>
                  <a:cubicBezTo>
                    <a:pt x="2120" y="1077"/>
                    <a:pt x="2094" y="1060"/>
                    <a:pt x="2063" y="1047"/>
                  </a:cubicBezTo>
                  <a:cubicBezTo>
                    <a:pt x="2034" y="1031"/>
                    <a:pt x="2004" y="1017"/>
                    <a:pt x="1987" y="1017"/>
                  </a:cubicBezTo>
                  <a:lnTo>
                    <a:pt x="1981" y="1017"/>
                  </a:lnTo>
                  <a:cubicBezTo>
                    <a:pt x="1957" y="1011"/>
                    <a:pt x="1941" y="1007"/>
                    <a:pt x="1927" y="1007"/>
                  </a:cubicBezTo>
                  <a:cubicBezTo>
                    <a:pt x="1824" y="1007"/>
                    <a:pt x="1901" y="1204"/>
                    <a:pt x="1811" y="1207"/>
                  </a:cubicBezTo>
                  <a:lnTo>
                    <a:pt x="1815" y="1100"/>
                  </a:lnTo>
                  <a:cubicBezTo>
                    <a:pt x="1811" y="1100"/>
                    <a:pt x="1807" y="1097"/>
                    <a:pt x="1804" y="1097"/>
                  </a:cubicBezTo>
                  <a:cubicBezTo>
                    <a:pt x="1768" y="1097"/>
                    <a:pt x="1708" y="1204"/>
                    <a:pt x="1721" y="1253"/>
                  </a:cubicBezTo>
                  <a:cubicBezTo>
                    <a:pt x="1688" y="1216"/>
                    <a:pt x="1608" y="1004"/>
                    <a:pt x="1539" y="980"/>
                  </a:cubicBezTo>
                  <a:lnTo>
                    <a:pt x="1539" y="980"/>
                  </a:lnTo>
                  <a:cubicBezTo>
                    <a:pt x="1376" y="1064"/>
                    <a:pt x="1469" y="1396"/>
                    <a:pt x="1582" y="1492"/>
                  </a:cubicBezTo>
                  <a:cubicBezTo>
                    <a:pt x="1602" y="1403"/>
                    <a:pt x="1618" y="1299"/>
                    <a:pt x="1651" y="1213"/>
                  </a:cubicBezTo>
                  <a:lnTo>
                    <a:pt x="1651" y="1213"/>
                  </a:lnTo>
                  <a:cubicBezTo>
                    <a:pt x="1738" y="1307"/>
                    <a:pt x="1605" y="1423"/>
                    <a:pt x="1721" y="1532"/>
                  </a:cubicBezTo>
                  <a:lnTo>
                    <a:pt x="1539" y="1642"/>
                  </a:lnTo>
                  <a:cubicBezTo>
                    <a:pt x="1555" y="1626"/>
                    <a:pt x="1585" y="1539"/>
                    <a:pt x="1516" y="1512"/>
                  </a:cubicBezTo>
                  <a:cubicBezTo>
                    <a:pt x="1488" y="1539"/>
                    <a:pt x="1476" y="1549"/>
                    <a:pt x="1462" y="1549"/>
                  </a:cubicBezTo>
                  <a:cubicBezTo>
                    <a:pt x="1452" y="1549"/>
                    <a:pt x="1445" y="1546"/>
                    <a:pt x="1432" y="1543"/>
                  </a:cubicBezTo>
                  <a:cubicBezTo>
                    <a:pt x="1422" y="1535"/>
                    <a:pt x="1406" y="1532"/>
                    <a:pt x="1386" y="1532"/>
                  </a:cubicBezTo>
                  <a:lnTo>
                    <a:pt x="1376" y="1532"/>
                  </a:lnTo>
                  <a:cubicBezTo>
                    <a:pt x="1346" y="1423"/>
                    <a:pt x="1289" y="1224"/>
                    <a:pt x="1243" y="1034"/>
                  </a:cubicBezTo>
                  <a:cubicBezTo>
                    <a:pt x="1189" y="1084"/>
                    <a:pt x="1137" y="1133"/>
                    <a:pt x="1087" y="1184"/>
                  </a:cubicBezTo>
                  <a:cubicBezTo>
                    <a:pt x="1157" y="1353"/>
                    <a:pt x="1249" y="1512"/>
                    <a:pt x="1292" y="1578"/>
                  </a:cubicBezTo>
                  <a:cubicBezTo>
                    <a:pt x="1286" y="1582"/>
                    <a:pt x="1276" y="1582"/>
                    <a:pt x="1266" y="1582"/>
                  </a:cubicBezTo>
                  <a:cubicBezTo>
                    <a:pt x="1177" y="1582"/>
                    <a:pt x="1017" y="1413"/>
                    <a:pt x="997" y="1363"/>
                  </a:cubicBezTo>
                  <a:lnTo>
                    <a:pt x="997" y="1363"/>
                  </a:lnTo>
                  <a:cubicBezTo>
                    <a:pt x="864" y="1503"/>
                    <a:pt x="1173" y="1748"/>
                    <a:pt x="1050" y="1865"/>
                  </a:cubicBezTo>
                  <a:lnTo>
                    <a:pt x="1133" y="1848"/>
                  </a:lnTo>
                  <a:lnTo>
                    <a:pt x="1133" y="1848"/>
                  </a:lnTo>
                  <a:cubicBezTo>
                    <a:pt x="1133" y="1897"/>
                    <a:pt x="1004" y="1984"/>
                    <a:pt x="1053" y="2001"/>
                  </a:cubicBezTo>
                  <a:cubicBezTo>
                    <a:pt x="984" y="1988"/>
                    <a:pt x="850" y="1934"/>
                    <a:pt x="804" y="1882"/>
                  </a:cubicBezTo>
                  <a:lnTo>
                    <a:pt x="804" y="1882"/>
                  </a:lnTo>
                  <a:cubicBezTo>
                    <a:pt x="838" y="1964"/>
                    <a:pt x="884" y="2047"/>
                    <a:pt x="927" y="2127"/>
                  </a:cubicBezTo>
                  <a:cubicBezTo>
                    <a:pt x="901" y="2090"/>
                    <a:pt x="718" y="1994"/>
                    <a:pt x="691" y="1964"/>
                  </a:cubicBezTo>
                  <a:lnTo>
                    <a:pt x="691" y="1964"/>
                  </a:lnTo>
                  <a:cubicBezTo>
                    <a:pt x="651" y="2021"/>
                    <a:pt x="838" y="2177"/>
                    <a:pt x="901" y="2177"/>
                  </a:cubicBezTo>
                  <a:cubicBezTo>
                    <a:pt x="711" y="2201"/>
                    <a:pt x="801" y="2216"/>
                    <a:pt x="585" y="2220"/>
                  </a:cubicBezTo>
                  <a:cubicBezTo>
                    <a:pt x="582" y="2253"/>
                    <a:pt x="758" y="2310"/>
                    <a:pt x="818" y="2310"/>
                  </a:cubicBezTo>
                  <a:lnTo>
                    <a:pt x="831" y="2310"/>
                  </a:lnTo>
                  <a:cubicBezTo>
                    <a:pt x="844" y="2406"/>
                    <a:pt x="804" y="2440"/>
                    <a:pt x="768" y="2463"/>
                  </a:cubicBezTo>
                  <a:cubicBezTo>
                    <a:pt x="768" y="2463"/>
                    <a:pt x="771" y="2466"/>
                    <a:pt x="771" y="2469"/>
                  </a:cubicBezTo>
                  <a:lnTo>
                    <a:pt x="761" y="2466"/>
                  </a:lnTo>
                  <a:lnTo>
                    <a:pt x="761" y="2466"/>
                  </a:lnTo>
                  <a:cubicBezTo>
                    <a:pt x="721" y="2492"/>
                    <a:pt x="694" y="2516"/>
                    <a:pt x="787" y="2612"/>
                  </a:cubicBezTo>
                  <a:cubicBezTo>
                    <a:pt x="685" y="2539"/>
                    <a:pt x="582" y="2466"/>
                    <a:pt x="482" y="2386"/>
                  </a:cubicBezTo>
                  <a:lnTo>
                    <a:pt x="482" y="2386"/>
                  </a:lnTo>
                  <a:lnTo>
                    <a:pt x="761" y="2466"/>
                  </a:lnTo>
                  <a:lnTo>
                    <a:pt x="768" y="2463"/>
                  </a:lnTo>
                  <a:cubicBezTo>
                    <a:pt x="744" y="2350"/>
                    <a:pt x="542" y="2270"/>
                    <a:pt x="375" y="2207"/>
                  </a:cubicBezTo>
                  <a:lnTo>
                    <a:pt x="372" y="2207"/>
                  </a:lnTo>
                  <a:cubicBezTo>
                    <a:pt x="359" y="2233"/>
                    <a:pt x="346" y="2264"/>
                    <a:pt x="332" y="2293"/>
                  </a:cubicBezTo>
                  <a:cubicBezTo>
                    <a:pt x="442" y="2426"/>
                    <a:pt x="551" y="2549"/>
                    <a:pt x="671" y="2662"/>
                  </a:cubicBezTo>
                  <a:cubicBezTo>
                    <a:pt x="638" y="2639"/>
                    <a:pt x="452" y="2539"/>
                    <a:pt x="425" y="2532"/>
                  </a:cubicBezTo>
                  <a:lnTo>
                    <a:pt x="425" y="2532"/>
                  </a:lnTo>
                  <a:cubicBezTo>
                    <a:pt x="605" y="2632"/>
                    <a:pt x="508" y="2941"/>
                    <a:pt x="459" y="3098"/>
                  </a:cubicBezTo>
                  <a:lnTo>
                    <a:pt x="462" y="3074"/>
                  </a:lnTo>
                  <a:cubicBezTo>
                    <a:pt x="452" y="3067"/>
                    <a:pt x="442" y="3064"/>
                    <a:pt x="432" y="3064"/>
                  </a:cubicBezTo>
                  <a:cubicBezTo>
                    <a:pt x="379" y="3064"/>
                    <a:pt x="326" y="3164"/>
                    <a:pt x="372" y="3224"/>
                  </a:cubicBezTo>
                  <a:cubicBezTo>
                    <a:pt x="332" y="3207"/>
                    <a:pt x="349" y="3197"/>
                    <a:pt x="352" y="3170"/>
                  </a:cubicBezTo>
                  <a:lnTo>
                    <a:pt x="352" y="3170"/>
                  </a:lnTo>
                  <a:cubicBezTo>
                    <a:pt x="180" y="3253"/>
                    <a:pt x="622" y="3360"/>
                    <a:pt x="435" y="3440"/>
                  </a:cubicBezTo>
                  <a:cubicBezTo>
                    <a:pt x="465" y="3343"/>
                    <a:pt x="389" y="3310"/>
                    <a:pt x="312" y="3303"/>
                  </a:cubicBezTo>
                  <a:lnTo>
                    <a:pt x="312" y="3303"/>
                  </a:lnTo>
                  <a:cubicBezTo>
                    <a:pt x="369" y="3397"/>
                    <a:pt x="280" y="3563"/>
                    <a:pt x="475" y="3563"/>
                  </a:cubicBezTo>
                  <a:lnTo>
                    <a:pt x="505" y="3563"/>
                  </a:lnTo>
                  <a:cubicBezTo>
                    <a:pt x="455" y="3602"/>
                    <a:pt x="472" y="3646"/>
                    <a:pt x="399" y="3646"/>
                  </a:cubicBezTo>
                  <a:cubicBezTo>
                    <a:pt x="389" y="3646"/>
                    <a:pt x="375" y="3646"/>
                    <a:pt x="362" y="3642"/>
                  </a:cubicBezTo>
                  <a:lnTo>
                    <a:pt x="362" y="3642"/>
                  </a:lnTo>
                  <a:lnTo>
                    <a:pt x="492" y="3848"/>
                  </a:lnTo>
                  <a:cubicBezTo>
                    <a:pt x="482" y="3842"/>
                    <a:pt x="462" y="3835"/>
                    <a:pt x="442" y="3835"/>
                  </a:cubicBezTo>
                  <a:cubicBezTo>
                    <a:pt x="415" y="3835"/>
                    <a:pt x="393" y="3845"/>
                    <a:pt x="383" y="3877"/>
                  </a:cubicBezTo>
                  <a:lnTo>
                    <a:pt x="383" y="3877"/>
                  </a:lnTo>
                  <a:cubicBezTo>
                    <a:pt x="413" y="3770"/>
                    <a:pt x="207" y="3645"/>
                    <a:pt x="359" y="3596"/>
                  </a:cubicBezTo>
                  <a:cubicBezTo>
                    <a:pt x="326" y="3592"/>
                    <a:pt x="295" y="3592"/>
                    <a:pt x="266" y="3592"/>
                  </a:cubicBezTo>
                  <a:lnTo>
                    <a:pt x="200" y="3592"/>
                  </a:lnTo>
                  <a:cubicBezTo>
                    <a:pt x="140" y="3592"/>
                    <a:pt x="83" y="3586"/>
                    <a:pt x="24" y="3549"/>
                  </a:cubicBezTo>
                  <a:lnTo>
                    <a:pt x="24" y="3549"/>
                  </a:lnTo>
                  <a:cubicBezTo>
                    <a:pt x="80" y="3799"/>
                    <a:pt x="309" y="3925"/>
                    <a:pt x="488" y="4047"/>
                  </a:cubicBezTo>
                  <a:lnTo>
                    <a:pt x="399" y="4244"/>
                  </a:lnTo>
                  <a:lnTo>
                    <a:pt x="465" y="4244"/>
                  </a:lnTo>
                  <a:lnTo>
                    <a:pt x="303" y="4294"/>
                  </a:lnTo>
                  <a:cubicBezTo>
                    <a:pt x="339" y="4317"/>
                    <a:pt x="379" y="4327"/>
                    <a:pt x="362" y="4334"/>
                  </a:cubicBezTo>
                  <a:cubicBezTo>
                    <a:pt x="355" y="4337"/>
                    <a:pt x="349" y="4337"/>
                    <a:pt x="343" y="4337"/>
                  </a:cubicBezTo>
                  <a:cubicBezTo>
                    <a:pt x="329" y="4337"/>
                    <a:pt x="315" y="4334"/>
                    <a:pt x="303" y="4330"/>
                  </a:cubicBezTo>
                  <a:lnTo>
                    <a:pt x="303" y="4330"/>
                  </a:lnTo>
                  <a:cubicBezTo>
                    <a:pt x="312" y="4350"/>
                    <a:pt x="329" y="4363"/>
                    <a:pt x="349" y="4374"/>
                  </a:cubicBezTo>
                  <a:cubicBezTo>
                    <a:pt x="369" y="4370"/>
                    <a:pt x="389" y="4363"/>
                    <a:pt x="406" y="4354"/>
                  </a:cubicBezTo>
                  <a:lnTo>
                    <a:pt x="406" y="4354"/>
                  </a:lnTo>
                  <a:cubicBezTo>
                    <a:pt x="395" y="4370"/>
                    <a:pt x="382" y="4377"/>
                    <a:pt x="369" y="4377"/>
                  </a:cubicBezTo>
                  <a:cubicBezTo>
                    <a:pt x="362" y="4377"/>
                    <a:pt x="355" y="4377"/>
                    <a:pt x="349" y="4374"/>
                  </a:cubicBezTo>
                  <a:cubicBezTo>
                    <a:pt x="326" y="4380"/>
                    <a:pt x="299" y="4380"/>
                    <a:pt x="276" y="4380"/>
                  </a:cubicBezTo>
                  <a:cubicBezTo>
                    <a:pt x="206" y="4380"/>
                    <a:pt x="133" y="4363"/>
                    <a:pt x="63" y="4343"/>
                  </a:cubicBezTo>
                  <a:lnTo>
                    <a:pt x="36" y="4363"/>
                  </a:lnTo>
                  <a:cubicBezTo>
                    <a:pt x="120" y="4423"/>
                    <a:pt x="216" y="4480"/>
                    <a:pt x="295" y="4480"/>
                  </a:cubicBezTo>
                  <a:cubicBezTo>
                    <a:pt x="335" y="4480"/>
                    <a:pt x="372" y="4466"/>
                    <a:pt x="402" y="4437"/>
                  </a:cubicBezTo>
                  <a:lnTo>
                    <a:pt x="402" y="4437"/>
                  </a:lnTo>
                  <a:lnTo>
                    <a:pt x="329" y="4563"/>
                  </a:lnTo>
                  <a:cubicBezTo>
                    <a:pt x="505" y="4662"/>
                    <a:pt x="472" y="4646"/>
                    <a:pt x="631" y="4765"/>
                  </a:cubicBezTo>
                  <a:cubicBezTo>
                    <a:pt x="579" y="4788"/>
                    <a:pt x="519" y="4762"/>
                    <a:pt x="485" y="4799"/>
                  </a:cubicBezTo>
                  <a:cubicBezTo>
                    <a:pt x="681" y="4855"/>
                    <a:pt x="386" y="5114"/>
                    <a:pt x="508" y="5114"/>
                  </a:cubicBezTo>
                  <a:cubicBezTo>
                    <a:pt x="512" y="5114"/>
                    <a:pt x="519" y="5114"/>
                    <a:pt x="528" y="5111"/>
                  </a:cubicBezTo>
                  <a:cubicBezTo>
                    <a:pt x="548" y="5134"/>
                    <a:pt x="575" y="5144"/>
                    <a:pt x="598" y="5144"/>
                  </a:cubicBezTo>
                  <a:cubicBezTo>
                    <a:pt x="614" y="5144"/>
                    <a:pt x="631" y="5138"/>
                    <a:pt x="648" y="5134"/>
                  </a:cubicBezTo>
                  <a:cubicBezTo>
                    <a:pt x="668" y="5131"/>
                    <a:pt x="685" y="5127"/>
                    <a:pt x="701" y="5127"/>
                  </a:cubicBezTo>
                  <a:cubicBezTo>
                    <a:pt x="714" y="5127"/>
                    <a:pt x="728" y="5131"/>
                    <a:pt x="738" y="5138"/>
                  </a:cubicBezTo>
                  <a:cubicBezTo>
                    <a:pt x="721" y="5141"/>
                    <a:pt x="685" y="5151"/>
                    <a:pt x="688" y="5164"/>
                  </a:cubicBezTo>
                  <a:lnTo>
                    <a:pt x="821" y="5187"/>
                  </a:lnTo>
                  <a:cubicBezTo>
                    <a:pt x="811" y="5197"/>
                    <a:pt x="801" y="5201"/>
                    <a:pt x="787" y="5201"/>
                  </a:cubicBezTo>
                  <a:lnTo>
                    <a:pt x="754" y="5201"/>
                  </a:lnTo>
                  <a:cubicBezTo>
                    <a:pt x="734" y="5201"/>
                    <a:pt x="714" y="5207"/>
                    <a:pt x="705" y="5251"/>
                  </a:cubicBezTo>
                  <a:cubicBezTo>
                    <a:pt x="834" y="5340"/>
                    <a:pt x="930" y="5374"/>
                    <a:pt x="924" y="5500"/>
                  </a:cubicBezTo>
                  <a:cubicBezTo>
                    <a:pt x="941" y="5523"/>
                    <a:pt x="957" y="5530"/>
                    <a:pt x="973" y="5530"/>
                  </a:cubicBezTo>
                  <a:cubicBezTo>
                    <a:pt x="1004" y="5530"/>
                    <a:pt x="1030" y="5503"/>
                    <a:pt x="1053" y="5477"/>
                  </a:cubicBezTo>
                  <a:cubicBezTo>
                    <a:pt x="1080" y="5450"/>
                    <a:pt x="1100" y="5423"/>
                    <a:pt x="1117" y="5423"/>
                  </a:cubicBezTo>
                  <a:cubicBezTo>
                    <a:pt x="1126" y="5423"/>
                    <a:pt x="1133" y="5430"/>
                    <a:pt x="1140" y="5453"/>
                  </a:cubicBezTo>
                  <a:cubicBezTo>
                    <a:pt x="1063" y="5516"/>
                    <a:pt x="973" y="5590"/>
                    <a:pt x="1004" y="5662"/>
                  </a:cubicBezTo>
                  <a:lnTo>
                    <a:pt x="1010" y="5662"/>
                  </a:lnTo>
                  <a:cubicBezTo>
                    <a:pt x="1040" y="5662"/>
                    <a:pt x="1063" y="5659"/>
                    <a:pt x="1087" y="5653"/>
                  </a:cubicBezTo>
                  <a:cubicBezTo>
                    <a:pt x="1113" y="5650"/>
                    <a:pt x="1137" y="5642"/>
                    <a:pt x="1160" y="5642"/>
                  </a:cubicBezTo>
                  <a:cubicBezTo>
                    <a:pt x="1180" y="5642"/>
                    <a:pt x="1197" y="5646"/>
                    <a:pt x="1220" y="5656"/>
                  </a:cubicBezTo>
                  <a:lnTo>
                    <a:pt x="1093" y="5736"/>
                  </a:lnTo>
                  <a:cubicBezTo>
                    <a:pt x="1133" y="5789"/>
                    <a:pt x="1183" y="5819"/>
                    <a:pt x="1097" y="5882"/>
                  </a:cubicBezTo>
                  <a:cubicBezTo>
                    <a:pt x="1180" y="5892"/>
                    <a:pt x="1197" y="5925"/>
                    <a:pt x="1193" y="5965"/>
                  </a:cubicBezTo>
                  <a:lnTo>
                    <a:pt x="1213" y="5965"/>
                  </a:lnTo>
                  <a:cubicBezTo>
                    <a:pt x="1326" y="5965"/>
                    <a:pt x="1386" y="5719"/>
                    <a:pt x="1422" y="5676"/>
                  </a:cubicBezTo>
                  <a:lnTo>
                    <a:pt x="1422" y="5676"/>
                  </a:lnTo>
                  <a:cubicBezTo>
                    <a:pt x="1389" y="5815"/>
                    <a:pt x="1479" y="5825"/>
                    <a:pt x="1379" y="5981"/>
                  </a:cubicBezTo>
                  <a:lnTo>
                    <a:pt x="1292" y="5938"/>
                  </a:lnTo>
                  <a:lnTo>
                    <a:pt x="1292" y="5938"/>
                  </a:lnTo>
                  <a:cubicBezTo>
                    <a:pt x="1279" y="6073"/>
                    <a:pt x="1346" y="6073"/>
                    <a:pt x="1394" y="6073"/>
                  </a:cubicBezTo>
                  <a:cubicBezTo>
                    <a:pt x="1443" y="6073"/>
                    <a:pt x="1474" y="6073"/>
                    <a:pt x="1389" y="6208"/>
                  </a:cubicBezTo>
                  <a:cubicBezTo>
                    <a:pt x="1369" y="6184"/>
                    <a:pt x="1332" y="6168"/>
                    <a:pt x="1296" y="6168"/>
                  </a:cubicBezTo>
                  <a:cubicBezTo>
                    <a:pt x="1260" y="6168"/>
                    <a:pt x="1220" y="6188"/>
                    <a:pt x="1200" y="6228"/>
                  </a:cubicBezTo>
                  <a:cubicBezTo>
                    <a:pt x="1240" y="6240"/>
                    <a:pt x="1283" y="6244"/>
                    <a:pt x="1326" y="6251"/>
                  </a:cubicBezTo>
                  <a:cubicBezTo>
                    <a:pt x="1319" y="6260"/>
                    <a:pt x="1312" y="6264"/>
                    <a:pt x="1306" y="6264"/>
                  </a:cubicBezTo>
                  <a:lnTo>
                    <a:pt x="1292" y="6264"/>
                  </a:lnTo>
                  <a:cubicBezTo>
                    <a:pt x="1289" y="6260"/>
                    <a:pt x="1286" y="6260"/>
                    <a:pt x="1283" y="6260"/>
                  </a:cubicBezTo>
                  <a:cubicBezTo>
                    <a:pt x="1272" y="6260"/>
                    <a:pt x="1266" y="6268"/>
                    <a:pt x="1266" y="6291"/>
                  </a:cubicBezTo>
                  <a:cubicBezTo>
                    <a:pt x="1309" y="6291"/>
                    <a:pt x="1406" y="6280"/>
                    <a:pt x="1456" y="6264"/>
                  </a:cubicBezTo>
                  <a:lnTo>
                    <a:pt x="1456" y="6264"/>
                  </a:lnTo>
                  <a:lnTo>
                    <a:pt x="1449" y="6268"/>
                  </a:lnTo>
                  <a:cubicBezTo>
                    <a:pt x="1488" y="6300"/>
                    <a:pt x="1532" y="6337"/>
                    <a:pt x="1575" y="6367"/>
                  </a:cubicBezTo>
                  <a:lnTo>
                    <a:pt x="1568" y="6367"/>
                  </a:lnTo>
                  <a:cubicBezTo>
                    <a:pt x="1548" y="6367"/>
                    <a:pt x="1525" y="6387"/>
                    <a:pt x="1542" y="6407"/>
                  </a:cubicBezTo>
                  <a:lnTo>
                    <a:pt x="1678" y="6427"/>
                  </a:lnTo>
                  <a:cubicBezTo>
                    <a:pt x="1631" y="6433"/>
                    <a:pt x="1625" y="6490"/>
                    <a:pt x="1651" y="6540"/>
                  </a:cubicBezTo>
                  <a:cubicBezTo>
                    <a:pt x="1668" y="6567"/>
                    <a:pt x="1688" y="6573"/>
                    <a:pt x="1708" y="6573"/>
                  </a:cubicBezTo>
                  <a:cubicBezTo>
                    <a:pt x="1744" y="6573"/>
                    <a:pt x="1784" y="6550"/>
                    <a:pt x="1821" y="6527"/>
                  </a:cubicBezTo>
                  <a:cubicBezTo>
                    <a:pt x="1858" y="6503"/>
                    <a:pt x="1890" y="6480"/>
                    <a:pt x="1914" y="6480"/>
                  </a:cubicBezTo>
                  <a:cubicBezTo>
                    <a:pt x="1930" y="6480"/>
                    <a:pt x="1944" y="6496"/>
                    <a:pt x="1944" y="6540"/>
                  </a:cubicBezTo>
                  <a:cubicBezTo>
                    <a:pt x="1941" y="6533"/>
                    <a:pt x="1934" y="6533"/>
                    <a:pt x="1930" y="6533"/>
                  </a:cubicBezTo>
                  <a:lnTo>
                    <a:pt x="1921" y="6533"/>
                  </a:lnTo>
                  <a:cubicBezTo>
                    <a:pt x="1918" y="6533"/>
                    <a:pt x="1910" y="6533"/>
                    <a:pt x="1907" y="6530"/>
                  </a:cubicBezTo>
                  <a:lnTo>
                    <a:pt x="1907" y="6530"/>
                  </a:lnTo>
                  <a:lnTo>
                    <a:pt x="1914" y="6616"/>
                  </a:lnTo>
                  <a:cubicBezTo>
                    <a:pt x="1964" y="6553"/>
                    <a:pt x="2007" y="6533"/>
                    <a:pt x="2047" y="6533"/>
                  </a:cubicBezTo>
                  <a:cubicBezTo>
                    <a:pt x="2083" y="6533"/>
                    <a:pt x="2117" y="6550"/>
                    <a:pt x="2150" y="6570"/>
                  </a:cubicBezTo>
                  <a:cubicBezTo>
                    <a:pt x="2183" y="6590"/>
                    <a:pt x="2217" y="6603"/>
                    <a:pt x="2249" y="6603"/>
                  </a:cubicBezTo>
                  <a:cubicBezTo>
                    <a:pt x="2293" y="6603"/>
                    <a:pt x="2339" y="6579"/>
                    <a:pt x="2382" y="6507"/>
                  </a:cubicBezTo>
                  <a:lnTo>
                    <a:pt x="2382" y="6507"/>
                  </a:lnTo>
                  <a:cubicBezTo>
                    <a:pt x="2382" y="6656"/>
                    <a:pt x="2353" y="6576"/>
                    <a:pt x="2186" y="6656"/>
                  </a:cubicBezTo>
                  <a:lnTo>
                    <a:pt x="2213" y="6772"/>
                  </a:lnTo>
                  <a:cubicBezTo>
                    <a:pt x="2183" y="6766"/>
                    <a:pt x="2166" y="6736"/>
                    <a:pt x="2126" y="6736"/>
                  </a:cubicBezTo>
                  <a:lnTo>
                    <a:pt x="2117" y="6736"/>
                  </a:lnTo>
                  <a:cubicBezTo>
                    <a:pt x="2130" y="6812"/>
                    <a:pt x="2173" y="6839"/>
                    <a:pt x="2226" y="6839"/>
                  </a:cubicBezTo>
                  <a:cubicBezTo>
                    <a:pt x="2289" y="6839"/>
                    <a:pt x="2369" y="6799"/>
                    <a:pt x="2416" y="6772"/>
                  </a:cubicBezTo>
                  <a:lnTo>
                    <a:pt x="2416" y="6772"/>
                  </a:lnTo>
                  <a:cubicBezTo>
                    <a:pt x="2433" y="6835"/>
                    <a:pt x="2276" y="6975"/>
                    <a:pt x="2416" y="6978"/>
                  </a:cubicBezTo>
                  <a:lnTo>
                    <a:pt x="2433" y="6978"/>
                  </a:lnTo>
                  <a:cubicBezTo>
                    <a:pt x="2512" y="6978"/>
                    <a:pt x="2525" y="6926"/>
                    <a:pt x="2532" y="6872"/>
                  </a:cubicBezTo>
                  <a:cubicBezTo>
                    <a:pt x="2539" y="6819"/>
                    <a:pt x="2539" y="6766"/>
                    <a:pt x="2588" y="6766"/>
                  </a:cubicBezTo>
                  <a:lnTo>
                    <a:pt x="2592" y="6766"/>
                  </a:lnTo>
                  <a:lnTo>
                    <a:pt x="2592" y="6945"/>
                  </a:lnTo>
                  <a:cubicBezTo>
                    <a:pt x="2622" y="6935"/>
                    <a:pt x="2648" y="6932"/>
                    <a:pt x="2672" y="6932"/>
                  </a:cubicBezTo>
                  <a:cubicBezTo>
                    <a:pt x="2781" y="6932"/>
                    <a:pt x="2835" y="7021"/>
                    <a:pt x="2914" y="7071"/>
                  </a:cubicBezTo>
                  <a:cubicBezTo>
                    <a:pt x="2944" y="7068"/>
                    <a:pt x="2961" y="7055"/>
                    <a:pt x="2974" y="7041"/>
                  </a:cubicBezTo>
                  <a:cubicBezTo>
                    <a:pt x="2994" y="7061"/>
                    <a:pt x="3017" y="7071"/>
                    <a:pt x="3044" y="7071"/>
                  </a:cubicBezTo>
                  <a:cubicBezTo>
                    <a:pt x="3083" y="7071"/>
                    <a:pt x="3123" y="7052"/>
                    <a:pt x="3166" y="7035"/>
                  </a:cubicBezTo>
                  <a:cubicBezTo>
                    <a:pt x="3206" y="7018"/>
                    <a:pt x="3246" y="6998"/>
                    <a:pt x="3276" y="6998"/>
                  </a:cubicBezTo>
                  <a:cubicBezTo>
                    <a:pt x="3293" y="6998"/>
                    <a:pt x="3306" y="7005"/>
                    <a:pt x="3319" y="7015"/>
                  </a:cubicBezTo>
                  <a:cubicBezTo>
                    <a:pt x="3290" y="7045"/>
                    <a:pt x="3350" y="7125"/>
                    <a:pt x="3353" y="7165"/>
                  </a:cubicBezTo>
                  <a:lnTo>
                    <a:pt x="3522" y="7088"/>
                  </a:lnTo>
                  <a:lnTo>
                    <a:pt x="3522" y="7088"/>
                  </a:lnTo>
                  <a:cubicBezTo>
                    <a:pt x="3453" y="7121"/>
                    <a:pt x="3442" y="7214"/>
                    <a:pt x="3413" y="7297"/>
                  </a:cubicBezTo>
                  <a:cubicBezTo>
                    <a:pt x="3469" y="7297"/>
                    <a:pt x="3499" y="7251"/>
                    <a:pt x="3536" y="7244"/>
                  </a:cubicBezTo>
                  <a:lnTo>
                    <a:pt x="3536" y="7244"/>
                  </a:lnTo>
                  <a:cubicBezTo>
                    <a:pt x="3512" y="7274"/>
                    <a:pt x="3485" y="7304"/>
                    <a:pt x="3509" y="7351"/>
                  </a:cubicBezTo>
                  <a:cubicBezTo>
                    <a:pt x="3572" y="7304"/>
                    <a:pt x="3635" y="7260"/>
                    <a:pt x="3695" y="7211"/>
                  </a:cubicBezTo>
                  <a:cubicBezTo>
                    <a:pt x="3685" y="7191"/>
                    <a:pt x="3665" y="7188"/>
                    <a:pt x="3652" y="7181"/>
                  </a:cubicBezTo>
                  <a:lnTo>
                    <a:pt x="3655" y="7181"/>
                  </a:lnTo>
                  <a:cubicBezTo>
                    <a:pt x="3665" y="7181"/>
                    <a:pt x="3681" y="7174"/>
                    <a:pt x="3701" y="7171"/>
                  </a:cubicBezTo>
                  <a:cubicBezTo>
                    <a:pt x="3718" y="7168"/>
                    <a:pt x="3741" y="7161"/>
                    <a:pt x="3761" y="7161"/>
                  </a:cubicBezTo>
                  <a:cubicBezTo>
                    <a:pt x="3792" y="7161"/>
                    <a:pt x="3821" y="7171"/>
                    <a:pt x="3844" y="7205"/>
                  </a:cubicBezTo>
                  <a:cubicBezTo>
                    <a:pt x="3838" y="7237"/>
                    <a:pt x="3818" y="7274"/>
                    <a:pt x="3811" y="7311"/>
                  </a:cubicBezTo>
                  <a:cubicBezTo>
                    <a:pt x="3795" y="7274"/>
                    <a:pt x="3781" y="7260"/>
                    <a:pt x="3768" y="7260"/>
                  </a:cubicBezTo>
                  <a:cubicBezTo>
                    <a:pt x="3741" y="7260"/>
                    <a:pt x="3718" y="7314"/>
                    <a:pt x="3698" y="7360"/>
                  </a:cubicBezTo>
                  <a:cubicBezTo>
                    <a:pt x="3715" y="7357"/>
                    <a:pt x="3725" y="7357"/>
                    <a:pt x="3735" y="7357"/>
                  </a:cubicBezTo>
                  <a:cubicBezTo>
                    <a:pt x="3801" y="7357"/>
                    <a:pt x="3735" y="7394"/>
                    <a:pt x="3784" y="7453"/>
                  </a:cubicBezTo>
                  <a:cubicBezTo>
                    <a:pt x="3878" y="7450"/>
                    <a:pt x="3911" y="7331"/>
                    <a:pt x="3888" y="7251"/>
                  </a:cubicBezTo>
                  <a:lnTo>
                    <a:pt x="3888" y="7251"/>
                  </a:lnTo>
                  <a:cubicBezTo>
                    <a:pt x="3931" y="7271"/>
                    <a:pt x="3961" y="7280"/>
                    <a:pt x="3988" y="7280"/>
                  </a:cubicBezTo>
                  <a:cubicBezTo>
                    <a:pt x="4024" y="7280"/>
                    <a:pt x="4057" y="7260"/>
                    <a:pt x="4107" y="7208"/>
                  </a:cubicBezTo>
                  <a:lnTo>
                    <a:pt x="4107" y="7208"/>
                  </a:lnTo>
                  <a:lnTo>
                    <a:pt x="4097" y="7334"/>
                  </a:lnTo>
                  <a:lnTo>
                    <a:pt x="4097" y="7334"/>
                  </a:lnTo>
                  <a:lnTo>
                    <a:pt x="4183" y="7288"/>
                  </a:lnTo>
                  <a:lnTo>
                    <a:pt x="4120" y="7447"/>
                  </a:lnTo>
                  <a:cubicBezTo>
                    <a:pt x="4143" y="7457"/>
                    <a:pt x="4160" y="7460"/>
                    <a:pt x="4170" y="7460"/>
                  </a:cubicBezTo>
                  <a:cubicBezTo>
                    <a:pt x="4220" y="7460"/>
                    <a:pt x="4220" y="7414"/>
                    <a:pt x="4227" y="7367"/>
                  </a:cubicBezTo>
                  <a:cubicBezTo>
                    <a:pt x="4230" y="7320"/>
                    <a:pt x="4237" y="7277"/>
                    <a:pt x="4296" y="7277"/>
                  </a:cubicBezTo>
                  <a:cubicBezTo>
                    <a:pt x="4310" y="7277"/>
                    <a:pt x="4323" y="7277"/>
                    <a:pt x="4336" y="7280"/>
                  </a:cubicBezTo>
                  <a:lnTo>
                    <a:pt x="4353" y="7390"/>
                  </a:lnTo>
                  <a:cubicBezTo>
                    <a:pt x="4406" y="7351"/>
                    <a:pt x="4413" y="7228"/>
                    <a:pt x="4449" y="7228"/>
                  </a:cubicBezTo>
                  <a:cubicBezTo>
                    <a:pt x="4462" y="7228"/>
                    <a:pt x="4476" y="7241"/>
                    <a:pt x="4496" y="7271"/>
                  </a:cubicBezTo>
                  <a:cubicBezTo>
                    <a:pt x="4552" y="7191"/>
                    <a:pt x="4350" y="7134"/>
                    <a:pt x="4506" y="7085"/>
                  </a:cubicBezTo>
                  <a:lnTo>
                    <a:pt x="4506" y="7085"/>
                  </a:lnTo>
                  <a:cubicBezTo>
                    <a:pt x="4546" y="7138"/>
                    <a:pt x="4619" y="7171"/>
                    <a:pt x="4669" y="7178"/>
                  </a:cubicBezTo>
                  <a:cubicBezTo>
                    <a:pt x="4701" y="7121"/>
                    <a:pt x="4626" y="7075"/>
                    <a:pt x="4586" y="7075"/>
                  </a:cubicBezTo>
                  <a:lnTo>
                    <a:pt x="4582" y="7075"/>
                  </a:lnTo>
                  <a:cubicBezTo>
                    <a:pt x="4606" y="7065"/>
                    <a:pt x="4622" y="7061"/>
                    <a:pt x="4642" y="7061"/>
                  </a:cubicBezTo>
                  <a:cubicBezTo>
                    <a:pt x="4701" y="7061"/>
                    <a:pt x="4745" y="7111"/>
                    <a:pt x="4785" y="7161"/>
                  </a:cubicBezTo>
                  <a:cubicBezTo>
                    <a:pt x="4825" y="7211"/>
                    <a:pt x="4861" y="7260"/>
                    <a:pt x="4908" y="7260"/>
                  </a:cubicBezTo>
                  <a:cubicBezTo>
                    <a:pt x="4934" y="7260"/>
                    <a:pt x="4965" y="7244"/>
                    <a:pt x="5001" y="7205"/>
                  </a:cubicBezTo>
                  <a:cubicBezTo>
                    <a:pt x="4914" y="7161"/>
                    <a:pt x="4974" y="7025"/>
                    <a:pt x="4875" y="7025"/>
                  </a:cubicBezTo>
                  <a:cubicBezTo>
                    <a:pt x="4861" y="7025"/>
                    <a:pt x="4845" y="7028"/>
                    <a:pt x="4825" y="7035"/>
                  </a:cubicBezTo>
                  <a:cubicBezTo>
                    <a:pt x="4835" y="7018"/>
                    <a:pt x="4851" y="7012"/>
                    <a:pt x="4868" y="7012"/>
                  </a:cubicBezTo>
                  <a:cubicBezTo>
                    <a:pt x="4888" y="7012"/>
                    <a:pt x="4914" y="7021"/>
                    <a:pt x="4941" y="7032"/>
                  </a:cubicBezTo>
                  <a:cubicBezTo>
                    <a:pt x="4965" y="7038"/>
                    <a:pt x="4991" y="7048"/>
                    <a:pt x="5014" y="7048"/>
                  </a:cubicBezTo>
                  <a:cubicBezTo>
                    <a:pt x="5044" y="7048"/>
                    <a:pt x="5067" y="7035"/>
                    <a:pt x="5080" y="6989"/>
                  </a:cubicBezTo>
                  <a:lnTo>
                    <a:pt x="5080" y="6989"/>
                  </a:lnTo>
                  <a:lnTo>
                    <a:pt x="5074" y="7141"/>
                  </a:lnTo>
                  <a:cubicBezTo>
                    <a:pt x="5107" y="7134"/>
                    <a:pt x="5124" y="7075"/>
                    <a:pt x="5134" y="7048"/>
                  </a:cubicBezTo>
                  <a:lnTo>
                    <a:pt x="5167" y="7154"/>
                  </a:lnTo>
                  <a:cubicBezTo>
                    <a:pt x="5200" y="6938"/>
                    <a:pt x="5410" y="7158"/>
                    <a:pt x="5359" y="6895"/>
                  </a:cubicBezTo>
                  <a:lnTo>
                    <a:pt x="5359" y="6895"/>
                  </a:lnTo>
                  <a:cubicBezTo>
                    <a:pt x="5373" y="6955"/>
                    <a:pt x="5383" y="6975"/>
                    <a:pt x="5396" y="6975"/>
                  </a:cubicBezTo>
                  <a:cubicBezTo>
                    <a:pt x="5406" y="6975"/>
                    <a:pt x="5419" y="6952"/>
                    <a:pt x="5433" y="6932"/>
                  </a:cubicBezTo>
                  <a:cubicBezTo>
                    <a:pt x="5446" y="6912"/>
                    <a:pt x="5463" y="6889"/>
                    <a:pt x="5483" y="6889"/>
                  </a:cubicBezTo>
                  <a:cubicBezTo>
                    <a:pt x="5489" y="6889"/>
                    <a:pt x="5496" y="6892"/>
                    <a:pt x="5503" y="6895"/>
                  </a:cubicBezTo>
                  <a:cubicBezTo>
                    <a:pt x="5486" y="7061"/>
                    <a:pt x="5264" y="7015"/>
                    <a:pt x="5323" y="7185"/>
                  </a:cubicBezTo>
                  <a:cubicBezTo>
                    <a:pt x="5333" y="7191"/>
                    <a:pt x="5339" y="7194"/>
                    <a:pt x="5350" y="7194"/>
                  </a:cubicBezTo>
                  <a:cubicBezTo>
                    <a:pt x="5367" y="7194"/>
                    <a:pt x="5376" y="7181"/>
                    <a:pt x="5390" y="7168"/>
                  </a:cubicBezTo>
                  <a:cubicBezTo>
                    <a:pt x="5399" y="7154"/>
                    <a:pt x="5413" y="7141"/>
                    <a:pt x="5430" y="7141"/>
                  </a:cubicBezTo>
                  <a:cubicBezTo>
                    <a:pt x="5436" y="7141"/>
                    <a:pt x="5443" y="7141"/>
                    <a:pt x="5449" y="7145"/>
                  </a:cubicBezTo>
                  <a:cubicBezTo>
                    <a:pt x="5459" y="7128"/>
                    <a:pt x="5466" y="7115"/>
                    <a:pt x="5469" y="7115"/>
                  </a:cubicBezTo>
                  <a:lnTo>
                    <a:pt x="5469" y="7115"/>
                  </a:lnTo>
                  <a:cubicBezTo>
                    <a:pt x="5469" y="7115"/>
                    <a:pt x="5469" y="7125"/>
                    <a:pt x="5463" y="7151"/>
                  </a:cubicBezTo>
                  <a:cubicBezTo>
                    <a:pt x="5456" y="7148"/>
                    <a:pt x="5453" y="7148"/>
                    <a:pt x="5449" y="7145"/>
                  </a:cubicBezTo>
                  <a:cubicBezTo>
                    <a:pt x="5436" y="7185"/>
                    <a:pt x="5413" y="7251"/>
                    <a:pt x="5419" y="7288"/>
                  </a:cubicBezTo>
                  <a:lnTo>
                    <a:pt x="5443" y="7288"/>
                  </a:lnTo>
                  <a:cubicBezTo>
                    <a:pt x="5603" y="7288"/>
                    <a:pt x="5592" y="7075"/>
                    <a:pt x="5646" y="6995"/>
                  </a:cubicBezTo>
                  <a:lnTo>
                    <a:pt x="5646" y="6995"/>
                  </a:lnTo>
                  <a:lnTo>
                    <a:pt x="5523" y="7108"/>
                  </a:lnTo>
                  <a:cubicBezTo>
                    <a:pt x="5449" y="6938"/>
                    <a:pt x="5572" y="7045"/>
                    <a:pt x="5543" y="6898"/>
                  </a:cubicBezTo>
                  <a:lnTo>
                    <a:pt x="5543" y="6898"/>
                  </a:lnTo>
                  <a:cubicBezTo>
                    <a:pt x="5559" y="6906"/>
                    <a:pt x="5572" y="6909"/>
                    <a:pt x="5586" y="6909"/>
                  </a:cubicBezTo>
                  <a:cubicBezTo>
                    <a:pt x="5619" y="6909"/>
                    <a:pt x="5635" y="6886"/>
                    <a:pt x="5652" y="6859"/>
                  </a:cubicBezTo>
                  <a:cubicBezTo>
                    <a:pt x="5669" y="6835"/>
                    <a:pt x="5682" y="6809"/>
                    <a:pt x="5712" y="6809"/>
                  </a:cubicBezTo>
                  <a:lnTo>
                    <a:pt x="5725" y="6809"/>
                  </a:lnTo>
                  <a:cubicBezTo>
                    <a:pt x="5709" y="6815"/>
                    <a:pt x="5715" y="6832"/>
                    <a:pt x="5705" y="6842"/>
                  </a:cubicBezTo>
                  <a:cubicBezTo>
                    <a:pt x="5729" y="6826"/>
                    <a:pt x="5755" y="6819"/>
                    <a:pt x="5785" y="6819"/>
                  </a:cubicBezTo>
                  <a:cubicBezTo>
                    <a:pt x="5842" y="6819"/>
                    <a:pt x="5905" y="6846"/>
                    <a:pt x="5957" y="6875"/>
                  </a:cubicBezTo>
                  <a:cubicBezTo>
                    <a:pt x="6014" y="6902"/>
                    <a:pt x="6064" y="6929"/>
                    <a:pt x="6097" y="6929"/>
                  </a:cubicBezTo>
                  <a:cubicBezTo>
                    <a:pt x="6104" y="6929"/>
                    <a:pt x="6111" y="6929"/>
                    <a:pt x="6117" y="6922"/>
                  </a:cubicBezTo>
                  <a:cubicBezTo>
                    <a:pt x="6190" y="6895"/>
                    <a:pt x="6233" y="6736"/>
                    <a:pt x="6147" y="6702"/>
                  </a:cubicBezTo>
                  <a:cubicBezTo>
                    <a:pt x="6150" y="6693"/>
                    <a:pt x="6147" y="6689"/>
                    <a:pt x="6144" y="6689"/>
                  </a:cubicBezTo>
                  <a:cubicBezTo>
                    <a:pt x="6137" y="6689"/>
                    <a:pt x="6121" y="6706"/>
                    <a:pt x="6097" y="6722"/>
                  </a:cubicBezTo>
                  <a:cubicBezTo>
                    <a:pt x="6074" y="6739"/>
                    <a:pt x="6048" y="6752"/>
                    <a:pt x="6021" y="6752"/>
                  </a:cubicBezTo>
                  <a:cubicBezTo>
                    <a:pt x="5988" y="6752"/>
                    <a:pt x="5954" y="6726"/>
                    <a:pt x="5931" y="6642"/>
                  </a:cubicBezTo>
                  <a:lnTo>
                    <a:pt x="5931" y="6642"/>
                  </a:lnTo>
                  <a:cubicBezTo>
                    <a:pt x="5974" y="6670"/>
                    <a:pt x="6008" y="6679"/>
                    <a:pt x="6031" y="6679"/>
                  </a:cubicBezTo>
                  <a:cubicBezTo>
                    <a:pt x="6137" y="6679"/>
                    <a:pt x="6081" y="6447"/>
                    <a:pt x="6300" y="6440"/>
                  </a:cubicBezTo>
                  <a:cubicBezTo>
                    <a:pt x="6300" y="6576"/>
                    <a:pt x="6449" y="6510"/>
                    <a:pt x="6436" y="6626"/>
                  </a:cubicBezTo>
                  <a:cubicBezTo>
                    <a:pt x="6503" y="6536"/>
                    <a:pt x="6476" y="6503"/>
                    <a:pt x="6453" y="6417"/>
                  </a:cubicBezTo>
                  <a:lnTo>
                    <a:pt x="6453" y="6417"/>
                  </a:lnTo>
                  <a:lnTo>
                    <a:pt x="6540" y="6453"/>
                  </a:lnTo>
                  <a:cubicBezTo>
                    <a:pt x="6489" y="6221"/>
                    <a:pt x="6440" y="6311"/>
                    <a:pt x="6493" y="6091"/>
                  </a:cubicBezTo>
                  <a:lnTo>
                    <a:pt x="6493" y="6091"/>
                  </a:lnTo>
                  <a:cubicBezTo>
                    <a:pt x="6496" y="6188"/>
                    <a:pt x="6639" y="6111"/>
                    <a:pt x="6652" y="6191"/>
                  </a:cubicBezTo>
                  <a:cubicBezTo>
                    <a:pt x="6692" y="6151"/>
                    <a:pt x="6709" y="6098"/>
                    <a:pt x="6699" y="6038"/>
                  </a:cubicBezTo>
                  <a:cubicBezTo>
                    <a:pt x="6779" y="5842"/>
                    <a:pt x="6891" y="5961"/>
                    <a:pt x="6911" y="5749"/>
                  </a:cubicBezTo>
                  <a:lnTo>
                    <a:pt x="6859" y="5739"/>
                  </a:lnTo>
                  <a:cubicBezTo>
                    <a:pt x="6859" y="5460"/>
                    <a:pt x="7078" y="5234"/>
                    <a:pt x="7091" y="4972"/>
                  </a:cubicBezTo>
                  <a:lnTo>
                    <a:pt x="7091" y="4972"/>
                  </a:lnTo>
                  <a:lnTo>
                    <a:pt x="7031" y="5028"/>
                  </a:lnTo>
                  <a:cubicBezTo>
                    <a:pt x="7041" y="4984"/>
                    <a:pt x="7008" y="4855"/>
                    <a:pt x="7098" y="4815"/>
                  </a:cubicBezTo>
                  <a:cubicBezTo>
                    <a:pt x="7098" y="4808"/>
                    <a:pt x="7098" y="4802"/>
                    <a:pt x="7104" y="4802"/>
                  </a:cubicBezTo>
                  <a:cubicBezTo>
                    <a:pt x="7104" y="4802"/>
                    <a:pt x="7107" y="4805"/>
                    <a:pt x="7111" y="4805"/>
                  </a:cubicBezTo>
                  <a:cubicBezTo>
                    <a:pt x="7104" y="4808"/>
                    <a:pt x="7101" y="4812"/>
                    <a:pt x="7098" y="4815"/>
                  </a:cubicBezTo>
                  <a:cubicBezTo>
                    <a:pt x="7098" y="4828"/>
                    <a:pt x="7111" y="4862"/>
                    <a:pt x="7098" y="4872"/>
                  </a:cubicBezTo>
                  <a:cubicBezTo>
                    <a:pt x="7118" y="4878"/>
                    <a:pt x="7138" y="4882"/>
                    <a:pt x="7161" y="4882"/>
                  </a:cubicBezTo>
                  <a:cubicBezTo>
                    <a:pt x="7207" y="4882"/>
                    <a:pt x="7261" y="4865"/>
                    <a:pt x="7277" y="4825"/>
                  </a:cubicBezTo>
                  <a:lnTo>
                    <a:pt x="7198" y="4782"/>
                  </a:lnTo>
                  <a:lnTo>
                    <a:pt x="7267" y="4776"/>
                  </a:lnTo>
                  <a:cubicBezTo>
                    <a:pt x="7290" y="4685"/>
                    <a:pt x="7141" y="4772"/>
                    <a:pt x="7164" y="4682"/>
                  </a:cubicBezTo>
                  <a:lnTo>
                    <a:pt x="7170" y="4682"/>
                  </a:lnTo>
                  <a:cubicBezTo>
                    <a:pt x="7290" y="4682"/>
                    <a:pt x="7327" y="4589"/>
                    <a:pt x="7347" y="4489"/>
                  </a:cubicBezTo>
                  <a:cubicBezTo>
                    <a:pt x="7363" y="4390"/>
                    <a:pt x="7380" y="4283"/>
                    <a:pt x="7497" y="4254"/>
                  </a:cubicBezTo>
                  <a:cubicBezTo>
                    <a:pt x="7473" y="4240"/>
                    <a:pt x="7453" y="4237"/>
                    <a:pt x="7440" y="4237"/>
                  </a:cubicBezTo>
                  <a:cubicBezTo>
                    <a:pt x="7403" y="4237"/>
                    <a:pt x="7393" y="4267"/>
                    <a:pt x="7387" y="4297"/>
                  </a:cubicBezTo>
                  <a:cubicBezTo>
                    <a:pt x="7380" y="4327"/>
                    <a:pt x="7373" y="4357"/>
                    <a:pt x="7343" y="4357"/>
                  </a:cubicBezTo>
                  <a:cubicBezTo>
                    <a:pt x="7333" y="4357"/>
                    <a:pt x="7313" y="4350"/>
                    <a:pt x="7290" y="4337"/>
                  </a:cubicBezTo>
                  <a:cubicBezTo>
                    <a:pt x="7320" y="4314"/>
                    <a:pt x="7357" y="4307"/>
                    <a:pt x="7380" y="4247"/>
                  </a:cubicBezTo>
                  <a:lnTo>
                    <a:pt x="7380" y="4247"/>
                  </a:lnTo>
                  <a:lnTo>
                    <a:pt x="7270" y="4257"/>
                  </a:lnTo>
                  <a:cubicBezTo>
                    <a:pt x="7350" y="3995"/>
                    <a:pt x="7450" y="3878"/>
                    <a:pt x="7406" y="3629"/>
                  </a:cubicBezTo>
                  <a:lnTo>
                    <a:pt x="7406" y="3629"/>
                  </a:lnTo>
                  <a:lnTo>
                    <a:pt x="7433" y="3636"/>
                  </a:lnTo>
                  <a:cubicBezTo>
                    <a:pt x="7469" y="3543"/>
                    <a:pt x="7446" y="3492"/>
                    <a:pt x="7343" y="3466"/>
                  </a:cubicBezTo>
                  <a:cubicBezTo>
                    <a:pt x="7353" y="3463"/>
                    <a:pt x="7360" y="3460"/>
                    <a:pt x="7370" y="3460"/>
                  </a:cubicBezTo>
                  <a:cubicBezTo>
                    <a:pt x="7380" y="3460"/>
                    <a:pt x="7393" y="3466"/>
                    <a:pt x="7403" y="3469"/>
                  </a:cubicBezTo>
                  <a:cubicBezTo>
                    <a:pt x="7417" y="3472"/>
                    <a:pt x="7426" y="3476"/>
                    <a:pt x="7437" y="3476"/>
                  </a:cubicBezTo>
                  <a:cubicBezTo>
                    <a:pt x="7446" y="3476"/>
                    <a:pt x="7457" y="3472"/>
                    <a:pt x="7469" y="3463"/>
                  </a:cubicBezTo>
                  <a:cubicBezTo>
                    <a:pt x="7161" y="3350"/>
                    <a:pt x="7626" y="3104"/>
                    <a:pt x="7397" y="3044"/>
                  </a:cubicBezTo>
                  <a:cubicBezTo>
                    <a:pt x="7500" y="3027"/>
                    <a:pt x="7583" y="2964"/>
                    <a:pt x="7662" y="2898"/>
                  </a:cubicBezTo>
                  <a:cubicBezTo>
                    <a:pt x="7646" y="2828"/>
                    <a:pt x="7626" y="2759"/>
                    <a:pt x="7603" y="2689"/>
                  </a:cubicBezTo>
                  <a:cubicBezTo>
                    <a:pt x="7253" y="1622"/>
                    <a:pt x="6489" y="811"/>
                    <a:pt x="5552" y="370"/>
                  </a:cubicBezTo>
                  <a:lnTo>
                    <a:pt x="5532" y="370"/>
                  </a:lnTo>
                  <a:cubicBezTo>
                    <a:pt x="5529" y="366"/>
                    <a:pt x="5526" y="366"/>
                    <a:pt x="5519" y="366"/>
                  </a:cubicBezTo>
                  <a:lnTo>
                    <a:pt x="5512" y="366"/>
                  </a:lnTo>
                  <a:cubicBezTo>
                    <a:pt x="5503" y="359"/>
                    <a:pt x="5499" y="350"/>
                    <a:pt x="5496" y="342"/>
                  </a:cubicBezTo>
                  <a:cubicBezTo>
                    <a:pt x="5463" y="330"/>
                    <a:pt x="5426" y="313"/>
                    <a:pt x="5390" y="296"/>
                  </a:cubicBezTo>
                  <a:cubicBezTo>
                    <a:pt x="5386" y="299"/>
                    <a:pt x="5379" y="303"/>
                    <a:pt x="5376" y="303"/>
                  </a:cubicBezTo>
                  <a:cubicBezTo>
                    <a:pt x="5376" y="299"/>
                    <a:pt x="5373" y="293"/>
                    <a:pt x="5373" y="290"/>
                  </a:cubicBezTo>
                  <a:cubicBezTo>
                    <a:pt x="5327" y="270"/>
                    <a:pt x="5280" y="253"/>
                    <a:pt x="5233" y="236"/>
                  </a:cubicBezTo>
                  <a:cubicBezTo>
                    <a:pt x="5204" y="250"/>
                    <a:pt x="5177" y="276"/>
                    <a:pt x="5164" y="307"/>
                  </a:cubicBezTo>
                  <a:cubicBezTo>
                    <a:pt x="5147" y="276"/>
                    <a:pt x="5190" y="250"/>
                    <a:pt x="5200" y="227"/>
                  </a:cubicBezTo>
                  <a:cubicBezTo>
                    <a:pt x="5200" y="223"/>
                    <a:pt x="5197" y="223"/>
                    <a:pt x="5197" y="223"/>
                  </a:cubicBezTo>
                  <a:lnTo>
                    <a:pt x="5084" y="247"/>
                  </a:lnTo>
                  <a:cubicBezTo>
                    <a:pt x="5087" y="223"/>
                    <a:pt x="5094" y="207"/>
                    <a:pt x="5100" y="190"/>
                  </a:cubicBezTo>
                  <a:cubicBezTo>
                    <a:pt x="5044" y="173"/>
                    <a:pt x="4988" y="153"/>
                    <a:pt x="4928" y="140"/>
                  </a:cubicBezTo>
                  <a:lnTo>
                    <a:pt x="4928" y="137"/>
                  </a:lnTo>
                  <a:cubicBezTo>
                    <a:pt x="4752" y="90"/>
                    <a:pt x="4575" y="54"/>
                    <a:pt x="4396" y="31"/>
                  </a:cubicBezTo>
                  <a:cubicBezTo>
                    <a:pt x="4386" y="63"/>
                    <a:pt x="4339" y="90"/>
                    <a:pt x="4310" y="117"/>
                  </a:cubicBezTo>
                  <a:cubicBezTo>
                    <a:pt x="4130" y="0"/>
                    <a:pt x="3804" y="60"/>
                    <a:pt x="3678" y="3"/>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2"/>
            <p:cNvSpPr/>
            <p:nvPr/>
          </p:nvSpPr>
          <p:spPr>
            <a:xfrm rot="-1790362" flipH="1">
              <a:off x="4837041" y="1766095"/>
              <a:ext cx="183222" cy="177476"/>
            </a:xfrm>
            <a:custGeom>
              <a:avLst/>
              <a:gdLst/>
              <a:ahLst/>
              <a:cxnLst/>
              <a:rect l="l" t="t" r="r" b="b"/>
              <a:pathLst>
                <a:path w="8940" h="9029" extrusionOk="0">
                  <a:moveTo>
                    <a:pt x="4606" y="124"/>
                  </a:moveTo>
                  <a:cubicBezTo>
                    <a:pt x="4613" y="127"/>
                    <a:pt x="4619" y="127"/>
                    <a:pt x="4626" y="133"/>
                  </a:cubicBezTo>
                  <a:lnTo>
                    <a:pt x="4622" y="137"/>
                  </a:lnTo>
                  <a:cubicBezTo>
                    <a:pt x="4616" y="130"/>
                    <a:pt x="4609" y="130"/>
                    <a:pt x="4606" y="124"/>
                  </a:cubicBezTo>
                  <a:close/>
                  <a:moveTo>
                    <a:pt x="5311" y="489"/>
                  </a:moveTo>
                  <a:lnTo>
                    <a:pt x="5307" y="492"/>
                  </a:lnTo>
                  <a:cubicBezTo>
                    <a:pt x="5309" y="491"/>
                    <a:pt x="5311" y="490"/>
                    <a:pt x="5314" y="489"/>
                  </a:cubicBezTo>
                  <a:lnTo>
                    <a:pt x="5314" y="489"/>
                  </a:lnTo>
                  <a:cubicBezTo>
                    <a:pt x="5313" y="489"/>
                    <a:pt x="5312" y="489"/>
                    <a:pt x="5311" y="489"/>
                  </a:cubicBezTo>
                  <a:close/>
                  <a:moveTo>
                    <a:pt x="945" y="2453"/>
                  </a:moveTo>
                  <a:lnTo>
                    <a:pt x="945" y="2453"/>
                  </a:lnTo>
                  <a:cubicBezTo>
                    <a:pt x="957" y="2459"/>
                    <a:pt x="964" y="2466"/>
                    <a:pt x="974" y="2476"/>
                  </a:cubicBezTo>
                  <a:cubicBezTo>
                    <a:pt x="954" y="2466"/>
                    <a:pt x="941" y="2470"/>
                    <a:pt x="945" y="2453"/>
                  </a:cubicBezTo>
                  <a:close/>
                  <a:moveTo>
                    <a:pt x="1048" y="4545"/>
                  </a:moveTo>
                  <a:lnTo>
                    <a:pt x="1048" y="4545"/>
                  </a:lnTo>
                  <a:cubicBezTo>
                    <a:pt x="1048" y="4545"/>
                    <a:pt x="1048" y="4546"/>
                    <a:pt x="1047" y="4546"/>
                  </a:cubicBezTo>
                  <a:cubicBezTo>
                    <a:pt x="1048" y="4546"/>
                    <a:pt x="1048" y="4545"/>
                    <a:pt x="1048" y="4545"/>
                  </a:cubicBezTo>
                  <a:close/>
                  <a:moveTo>
                    <a:pt x="901" y="4795"/>
                  </a:moveTo>
                  <a:cubicBezTo>
                    <a:pt x="937" y="4815"/>
                    <a:pt x="921" y="4845"/>
                    <a:pt x="881" y="4888"/>
                  </a:cubicBezTo>
                  <a:cubicBezTo>
                    <a:pt x="871" y="4862"/>
                    <a:pt x="871" y="4832"/>
                    <a:pt x="901" y="4795"/>
                  </a:cubicBezTo>
                  <a:close/>
                  <a:moveTo>
                    <a:pt x="1858" y="6633"/>
                  </a:moveTo>
                  <a:cubicBezTo>
                    <a:pt x="1894" y="6640"/>
                    <a:pt x="1981" y="6637"/>
                    <a:pt x="1941" y="6689"/>
                  </a:cubicBezTo>
                  <a:cubicBezTo>
                    <a:pt x="1908" y="6706"/>
                    <a:pt x="1885" y="6716"/>
                    <a:pt x="1871" y="6716"/>
                  </a:cubicBezTo>
                  <a:cubicBezTo>
                    <a:pt x="1842" y="6716"/>
                    <a:pt x="1858" y="6676"/>
                    <a:pt x="1858" y="6633"/>
                  </a:cubicBezTo>
                  <a:close/>
                  <a:moveTo>
                    <a:pt x="6852" y="8215"/>
                  </a:moveTo>
                  <a:cubicBezTo>
                    <a:pt x="6859" y="8215"/>
                    <a:pt x="6859" y="8235"/>
                    <a:pt x="6859" y="8258"/>
                  </a:cubicBezTo>
                  <a:lnTo>
                    <a:pt x="6822" y="8251"/>
                  </a:lnTo>
                  <a:cubicBezTo>
                    <a:pt x="6835" y="8224"/>
                    <a:pt x="6846" y="8215"/>
                    <a:pt x="6852" y="8215"/>
                  </a:cubicBezTo>
                  <a:close/>
                  <a:moveTo>
                    <a:pt x="4553" y="1"/>
                  </a:moveTo>
                  <a:cubicBezTo>
                    <a:pt x="4523" y="1"/>
                    <a:pt x="4493" y="7"/>
                    <a:pt x="4469" y="24"/>
                  </a:cubicBezTo>
                  <a:lnTo>
                    <a:pt x="4457" y="24"/>
                  </a:lnTo>
                  <a:cubicBezTo>
                    <a:pt x="4433" y="24"/>
                    <a:pt x="4406" y="41"/>
                    <a:pt x="4386" y="57"/>
                  </a:cubicBezTo>
                  <a:cubicBezTo>
                    <a:pt x="4363" y="73"/>
                    <a:pt x="4350" y="90"/>
                    <a:pt x="4350" y="90"/>
                  </a:cubicBezTo>
                  <a:cubicBezTo>
                    <a:pt x="4346" y="90"/>
                    <a:pt x="4354" y="84"/>
                    <a:pt x="4363" y="67"/>
                  </a:cubicBezTo>
                  <a:lnTo>
                    <a:pt x="4363" y="67"/>
                  </a:lnTo>
                  <a:lnTo>
                    <a:pt x="4157" y="144"/>
                  </a:lnTo>
                  <a:lnTo>
                    <a:pt x="4150" y="117"/>
                  </a:lnTo>
                  <a:lnTo>
                    <a:pt x="4147" y="117"/>
                  </a:lnTo>
                  <a:cubicBezTo>
                    <a:pt x="4041" y="117"/>
                    <a:pt x="3941" y="180"/>
                    <a:pt x="3839" y="217"/>
                  </a:cubicBezTo>
                  <a:cubicBezTo>
                    <a:pt x="3782" y="237"/>
                    <a:pt x="3725" y="250"/>
                    <a:pt x="3665" y="250"/>
                  </a:cubicBezTo>
                  <a:cubicBezTo>
                    <a:pt x="3609" y="250"/>
                    <a:pt x="3549" y="240"/>
                    <a:pt x="3483" y="213"/>
                  </a:cubicBezTo>
                  <a:cubicBezTo>
                    <a:pt x="3423" y="260"/>
                    <a:pt x="3360" y="309"/>
                    <a:pt x="3237" y="309"/>
                  </a:cubicBezTo>
                  <a:lnTo>
                    <a:pt x="3190" y="233"/>
                  </a:lnTo>
                  <a:cubicBezTo>
                    <a:pt x="3114" y="283"/>
                    <a:pt x="2898" y="243"/>
                    <a:pt x="2891" y="343"/>
                  </a:cubicBezTo>
                  <a:cubicBezTo>
                    <a:pt x="2848" y="300"/>
                    <a:pt x="2805" y="280"/>
                    <a:pt x="2759" y="280"/>
                  </a:cubicBezTo>
                  <a:cubicBezTo>
                    <a:pt x="2595" y="280"/>
                    <a:pt x="2416" y="489"/>
                    <a:pt x="2293" y="516"/>
                  </a:cubicBezTo>
                  <a:lnTo>
                    <a:pt x="2346" y="622"/>
                  </a:lnTo>
                  <a:cubicBezTo>
                    <a:pt x="2244" y="671"/>
                    <a:pt x="2170" y="762"/>
                    <a:pt x="2084" y="871"/>
                  </a:cubicBezTo>
                  <a:lnTo>
                    <a:pt x="2147" y="955"/>
                  </a:lnTo>
                  <a:cubicBezTo>
                    <a:pt x="2097" y="1081"/>
                    <a:pt x="1865" y="1067"/>
                    <a:pt x="1725" y="1187"/>
                  </a:cubicBezTo>
                  <a:cubicBezTo>
                    <a:pt x="1708" y="1150"/>
                    <a:pt x="1752" y="1130"/>
                    <a:pt x="1791" y="1127"/>
                  </a:cubicBezTo>
                  <a:cubicBezTo>
                    <a:pt x="1778" y="1127"/>
                    <a:pt x="1762" y="1124"/>
                    <a:pt x="1748" y="1124"/>
                  </a:cubicBezTo>
                  <a:cubicBezTo>
                    <a:pt x="1618" y="1124"/>
                    <a:pt x="1563" y="1227"/>
                    <a:pt x="1523" y="1333"/>
                  </a:cubicBezTo>
                  <a:cubicBezTo>
                    <a:pt x="1476" y="1449"/>
                    <a:pt x="1433" y="1562"/>
                    <a:pt x="1310" y="1579"/>
                  </a:cubicBezTo>
                  <a:cubicBezTo>
                    <a:pt x="1307" y="1642"/>
                    <a:pt x="1270" y="1659"/>
                    <a:pt x="1230" y="1668"/>
                  </a:cubicBezTo>
                  <a:cubicBezTo>
                    <a:pt x="1230" y="1665"/>
                    <a:pt x="1233" y="1662"/>
                    <a:pt x="1233" y="1656"/>
                  </a:cubicBezTo>
                  <a:lnTo>
                    <a:pt x="1233" y="1656"/>
                  </a:lnTo>
                  <a:cubicBezTo>
                    <a:pt x="1227" y="1662"/>
                    <a:pt x="1224" y="1665"/>
                    <a:pt x="1220" y="1672"/>
                  </a:cubicBezTo>
                  <a:cubicBezTo>
                    <a:pt x="1190" y="1679"/>
                    <a:pt x="1157" y="1679"/>
                    <a:pt x="1130" y="1688"/>
                  </a:cubicBezTo>
                  <a:lnTo>
                    <a:pt x="1137" y="1688"/>
                  </a:lnTo>
                  <a:cubicBezTo>
                    <a:pt x="1167" y="1688"/>
                    <a:pt x="1193" y="1685"/>
                    <a:pt x="1210" y="1679"/>
                  </a:cubicBezTo>
                  <a:lnTo>
                    <a:pt x="1210" y="1679"/>
                  </a:lnTo>
                  <a:cubicBezTo>
                    <a:pt x="1190" y="1708"/>
                    <a:pt x="1157" y="1762"/>
                    <a:pt x="1144" y="1821"/>
                  </a:cubicBezTo>
                  <a:lnTo>
                    <a:pt x="1040" y="1772"/>
                  </a:lnTo>
                  <a:lnTo>
                    <a:pt x="1034" y="1782"/>
                  </a:lnTo>
                  <a:cubicBezTo>
                    <a:pt x="964" y="1801"/>
                    <a:pt x="1047" y="1848"/>
                    <a:pt x="1130" y="1881"/>
                  </a:cubicBezTo>
                  <a:cubicBezTo>
                    <a:pt x="1127" y="1912"/>
                    <a:pt x="1130" y="1944"/>
                    <a:pt x="1140" y="1978"/>
                  </a:cubicBezTo>
                  <a:cubicBezTo>
                    <a:pt x="1117" y="1967"/>
                    <a:pt x="1100" y="1964"/>
                    <a:pt x="1084" y="1964"/>
                  </a:cubicBezTo>
                  <a:cubicBezTo>
                    <a:pt x="1051" y="1964"/>
                    <a:pt x="1044" y="1994"/>
                    <a:pt x="1034" y="2024"/>
                  </a:cubicBezTo>
                  <a:cubicBezTo>
                    <a:pt x="1027" y="2054"/>
                    <a:pt x="1014" y="2084"/>
                    <a:pt x="971" y="2084"/>
                  </a:cubicBezTo>
                  <a:cubicBezTo>
                    <a:pt x="954" y="2084"/>
                    <a:pt x="937" y="2081"/>
                    <a:pt x="914" y="2074"/>
                  </a:cubicBezTo>
                  <a:lnTo>
                    <a:pt x="914" y="2074"/>
                  </a:lnTo>
                  <a:cubicBezTo>
                    <a:pt x="941" y="2114"/>
                    <a:pt x="914" y="2180"/>
                    <a:pt x="901" y="2257"/>
                  </a:cubicBezTo>
                  <a:cubicBezTo>
                    <a:pt x="894" y="2323"/>
                    <a:pt x="897" y="2393"/>
                    <a:pt x="945" y="2450"/>
                  </a:cubicBezTo>
                  <a:cubicBezTo>
                    <a:pt x="894" y="2486"/>
                    <a:pt x="848" y="2530"/>
                    <a:pt x="871" y="2602"/>
                  </a:cubicBezTo>
                  <a:lnTo>
                    <a:pt x="735" y="2559"/>
                  </a:lnTo>
                  <a:lnTo>
                    <a:pt x="735" y="2559"/>
                  </a:lnTo>
                  <a:cubicBezTo>
                    <a:pt x="765" y="2629"/>
                    <a:pt x="801" y="2692"/>
                    <a:pt x="841" y="2762"/>
                  </a:cubicBezTo>
                  <a:cubicBezTo>
                    <a:pt x="798" y="2775"/>
                    <a:pt x="761" y="2785"/>
                    <a:pt x="732" y="2785"/>
                  </a:cubicBezTo>
                  <a:cubicBezTo>
                    <a:pt x="685" y="2785"/>
                    <a:pt x="645" y="2762"/>
                    <a:pt x="609" y="2685"/>
                  </a:cubicBezTo>
                  <a:lnTo>
                    <a:pt x="609" y="2685"/>
                  </a:lnTo>
                  <a:cubicBezTo>
                    <a:pt x="678" y="2938"/>
                    <a:pt x="598" y="2861"/>
                    <a:pt x="685" y="3074"/>
                  </a:cubicBezTo>
                  <a:lnTo>
                    <a:pt x="606" y="3031"/>
                  </a:lnTo>
                  <a:lnTo>
                    <a:pt x="606" y="3031"/>
                  </a:lnTo>
                  <a:cubicBezTo>
                    <a:pt x="589" y="3091"/>
                    <a:pt x="672" y="3220"/>
                    <a:pt x="592" y="3227"/>
                  </a:cubicBezTo>
                  <a:cubicBezTo>
                    <a:pt x="370" y="3297"/>
                    <a:pt x="386" y="3841"/>
                    <a:pt x="196" y="4164"/>
                  </a:cubicBezTo>
                  <a:cubicBezTo>
                    <a:pt x="223" y="4160"/>
                    <a:pt x="247" y="4160"/>
                    <a:pt x="259" y="4160"/>
                  </a:cubicBezTo>
                  <a:cubicBezTo>
                    <a:pt x="396" y="4160"/>
                    <a:pt x="83" y="4320"/>
                    <a:pt x="276" y="4344"/>
                  </a:cubicBezTo>
                  <a:cubicBezTo>
                    <a:pt x="236" y="4357"/>
                    <a:pt x="207" y="4380"/>
                    <a:pt x="177" y="4380"/>
                  </a:cubicBezTo>
                  <a:cubicBezTo>
                    <a:pt x="157" y="4380"/>
                    <a:pt x="140" y="4373"/>
                    <a:pt x="120" y="4350"/>
                  </a:cubicBezTo>
                  <a:lnTo>
                    <a:pt x="120" y="4350"/>
                  </a:lnTo>
                  <a:cubicBezTo>
                    <a:pt x="180" y="4530"/>
                    <a:pt x="7" y="4626"/>
                    <a:pt x="193" y="4746"/>
                  </a:cubicBezTo>
                  <a:cubicBezTo>
                    <a:pt x="183" y="4749"/>
                    <a:pt x="173" y="4749"/>
                    <a:pt x="163" y="4749"/>
                  </a:cubicBezTo>
                  <a:cubicBezTo>
                    <a:pt x="143" y="4749"/>
                    <a:pt x="130" y="4743"/>
                    <a:pt x="117" y="4739"/>
                  </a:cubicBezTo>
                  <a:cubicBezTo>
                    <a:pt x="103" y="4732"/>
                    <a:pt x="90" y="4726"/>
                    <a:pt x="77" y="4726"/>
                  </a:cubicBezTo>
                  <a:cubicBezTo>
                    <a:pt x="70" y="4726"/>
                    <a:pt x="67" y="4726"/>
                    <a:pt x="60" y="4729"/>
                  </a:cubicBezTo>
                  <a:cubicBezTo>
                    <a:pt x="77" y="4746"/>
                    <a:pt x="117" y="4782"/>
                    <a:pt x="83" y="4806"/>
                  </a:cubicBezTo>
                  <a:cubicBezTo>
                    <a:pt x="77" y="4809"/>
                    <a:pt x="70" y="4812"/>
                    <a:pt x="63" y="4812"/>
                  </a:cubicBezTo>
                  <a:cubicBezTo>
                    <a:pt x="37" y="4812"/>
                    <a:pt x="23" y="4778"/>
                    <a:pt x="0" y="4752"/>
                  </a:cubicBezTo>
                  <a:lnTo>
                    <a:pt x="0" y="4752"/>
                  </a:lnTo>
                  <a:cubicBezTo>
                    <a:pt x="17" y="4918"/>
                    <a:pt x="170" y="4942"/>
                    <a:pt x="333" y="4942"/>
                  </a:cubicBezTo>
                  <a:cubicBezTo>
                    <a:pt x="356" y="4942"/>
                    <a:pt x="379" y="4938"/>
                    <a:pt x="402" y="4938"/>
                  </a:cubicBezTo>
                  <a:cubicBezTo>
                    <a:pt x="319" y="5038"/>
                    <a:pt x="339" y="5085"/>
                    <a:pt x="469" y="5128"/>
                  </a:cubicBezTo>
                  <a:cubicBezTo>
                    <a:pt x="439" y="5151"/>
                    <a:pt x="406" y="5181"/>
                    <a:pt x="376" y="5181"/>
                  </a:cubicBezTo>
                  <a:cubicBezTo>
                    <a:pt x="356" y="5181"/>
                    <a:pt x="336" y="5164"/>
                    <a:pt x="322" y="5121"/>
                  </a:cubicBezTo>
                  <a:lnTo>
                    <a:pt x="322" y="5121"/>
                  </a:lnTo>
                  <a:cubicBezTo>
                    <a:pt x="322" y="5177"/>
                    <a:pt x="299" y="5490"/>
                    <a:pt x="429" y="5490"/>
                  </a:cubicBezTo>
                  <a:lnTo>
                    <a:pt x="446" y="5490"/>
                  </a:lnTo>
                  <a:cubicBezTo>
                    <a:pt x="413" y="5516"/>
                    <a:pt x="459" y="5576"/>
                    <a:pt x="479" y="5583"/>
                  </a:cubicBezTo>
                  <a:cubicBezTo>
                    <a:pt x="506" y="5719"/>
                    <a:pt x="496" y="5735"/>
                    <a:pt x="546" y="5862"/>
                  </a:cubicBezTo>
                  <a:lnTo>
                    <a:pt x="559" y="5819"/>
                  </a:lnTo>
                  <a:lnTo>
                    <a:pt x="569" y="5819"/>
                  </a:lnTo>
                  <a:cubicBezTo>
                    <a:pt x="738" y="5819"/>
                    <a:pt x="632" y="5912"/>
                    <a:pt x="689" y="6005"/>
                  </a:cubicBezTo>
                  <a:lnTo>
                    <a:pt x="672" y="6008"/>
                  </a:lnTo>
                  <a:cubicBezTo>
                    <a:pt x="641" y="6284"/>
                    <a:pt x="758" y="6082"/>
                    <a:pt x="728" y="6364"/>
                  </a:cubicBezTo>
                  <a:lnTo>
                    <a:pt x="818" y="6307"/>
                  </a:lnTo>
                  <a:cubicBezTo>
                    <a:pt x="845" y="6298"/>
                    <a:pt x="861" y="6294"/>
                    <a:pt x="878" y="6294"/>
                  </a:cubicBezTo>
                  <a:cubicBezTo>
                    <a:pt x="994" y="6294"/>
                    <a:pt x="805" y="6570"/>
                    <a:pt x="937" y="6646"/>
                  </a:cubicBezTo>
                  <a:lnTo>
                    <a:pt x="971" y="6570"/>
                  </a:lnTo>
                  <a:lnTo>
                    <a:pt x="971" y="6570"/>
                  </a:lnTo>
                  <a:cubicBezTo>
                    <a:pt x="1071" y="6593"/>
                    <a:pt x="805" y="6919"/>
                    <a:pt x="825" y="7008"/>
                  </a:cubicBezTo>
                  <a:cubicBezTo>
                    <a:pt x="825" y="7015"/>
                    <a:pt x="818" y="7019"/>
                    <a:pt x="811" y="7019"/>
                  </a:cubicBezTo>
                  <a:cubicBezTo>
                    <a:pt x="798" y="7019"/>
                    <a:pt x="771" y="7002"/>
                    <a:pt x="752" y="6991"/>
                  </a:cubicBezTo>
                  <a:lnTo>
                    <a:pt x="752" y="6991"/>
                  </a:lnTo>
                  <a:cubicBezTo>
                    <a:pt x="755" y="7071"/>
                    <a:pt x="768" y="7098"/>
                    <a:pt x="788" y="7098"/>
                  </a:cubicBezTo>
                  <a:cubicBezTo>
                    <a:pt x="808" y="7098"/>
                    <a:pt x="834" y="7078"/>
                    <a:pt x="861" y="7062"/>
                  </a:cubicBezTo>
                  <a:cubicBezTo>
                    <a:pt x="888" y="7042"/>
                    <a:pt x="917" y="7025"/>
                    <a:pt x="951" y="7025"/>
                  </a:cubicBezTo>
                  <a:cubicBezTo>
                    <a:pt x="968" y="7025"/>
                    <a:pt x="988" y="7031"/>
                    <a:pt x="1004" y="7048"/>
                  </a:cubicBezTo>
                  <a:cubicBezTo>
                    <a:pt x="957" y="7118"/>
                    <a:pt x="818" y="7131"/>
                    <a:pt x="871" y="7231"/>
                  </a:cubicBezTo>
                  <a:cubicBezTo>
                    <a:pt x="858" y="7318"/>
                    <a:pt x="1263" y="7327"/>
                    <a:pt x="1247" y="7530"/>
                  </a:cubicBezTo>
                  <a:cubicBezTo>
                    <a:pt x="1263" y="7477"/>
                    <a:pt x="1287" y="7424"/>
                    <a:pt x="1346" y="7424"/>
                  </a:cubicBezTo>
                  <a:cubicBezTo>
                    <a:pt x="1353" y="7424"/>
                    <a:pt x="1366" y="7424"/>
                    <a:pt x="1376" y="7427"/>
                  </a:cubicBezTo>
                  <a:cubicBezTo>
                    <a:pt x="1459" y="7483"/>
                    <a:pt x="1429" y="7749"/>
                    <a:pt x="1578" y="7749"/>
                  </a:cubicBezTo>
                  <a:cubicBezTo>
                    <a:pt x="1592" y="7749"/>
                    <a:pt x="1612" y="7746"/>
                    <a:pt x="1632" y="7739"/>
                  </a:cubicBezTo>
                  <a:lnTo>
                    <a:pt x="1632" y="7739"/>
                  </a:lnTo>
                  <a:cubicBezTo>
                    <a:pt x="1629" y="7759"/>
                    <a:pt x="1622" y="7776"/>
                    <a:pt x="1612" y="7786"/>
                  </a:cubicBezTo>
                  <a:cubicBezTo>
                    <a:pt x="1695" y="7802"/>
                    <a:pt x="1818" y="7869"/>
                    <a:pt x="1917" y="7869"/>
                  </a:cubicBezTo>
                  <a:cubicBezTo>
                    <a:pt x="1941" y="7869"/>
                    <a:pt x="1961" y="7865"/>
                    <a:pt x="1981" y="7856"/>
                  </a:cubicBezTo>
                  <a:lnTo>
                    <a:pt x="1981" y="7856"/>
                  </a:lnTo>
                  <a:cubicBezTo>
                    <a:pt x="1891" y="8032"/>
                    <a:pt x="2031" y="8072"/>
                    <a:pt x="2157" y="8098"/>
                  </a:cubicBezTo>
                  <a:cubicBezTo>
                    <a:pt x="2283" y="8132"/>
                    <a:pt x="2403" y="8138"/>
                    <a:pt x="2313" y="8287"/>
                  </a:cubicBezTo>
                  <a:lnTo>
                    <a:pt x="2552" y="8401"/>
                  </a:lnTo>
                  <a:lnTo>
                    <a:pt x="2529" y="8431"/>
                  </a:lnTo>
                  <a:cubicBezTo>
                    <a:pt x="2586" y="8471"/>
                    <a:pt x="2632" y="8483"/>
                    <a:pt x="2675" y="8483"/>
                  </a:cubicBezTo>
                  <a:cubicBezTo>
                    <a:pt x="2742" y="8483"/>
                    <a:pt x="2799" y="8451"/>
                    <a:pt x="2851" y="8417"/>
                  </a:cubicBezTo>
                  <a:lnTo>
                    <a:pt x="2851" y="8417"/>
                  </a:lnTo>
                  <a:cubicBezTo>
                    <a:pt x="2874" y="8454"/>
                    <a:pt x="2835" y="8474"/>
                    <a:pt x="2828" y="8491"/>
                  </a:cubicBezTo>
                  <a:cubicBezTo>
                    <a:pt x="2928" y="8580"/>
                    <a:pt x="2988" y="8620"/>
                    <a:pt x="3058" y="8620"/>
                  </a:cubicBezTo>
                  <a:cubicBezTo>
                    <a:pt x="3121" y="8620"/>
                    <a:pt x="3190" y="8590"/>
                    <a:pt x="3300" y="8543"/>
                  </a:cubicBezTo>
                  <a:lnTo>
                    <a:pt x="3300" y="8543"/>
                  </a:lnTo>
                  <a:lnTo>
                    <a:pt x="3287" y="8660"/>
                  </a:lnTo>
                  <a:cubicBezTo>
                    <a:pt x="3290" y="8660"/>
                    <a:pt x="3297" y="8657"/>
                    <a:pt x="3300" y="8657"/>
                  </a:cubicBezTo>
                  <a:cubicBezTo>
                    <a:pt x="3337" y="8657"/>
                    <a:pt x="3397" y="8706"/>
                    <a:pt x="3476" y="8756"/>
                  </a:cubicBezTo>
                  <a:cubicBezTo>
                    <a:pt x="3556" y="8806"/>
                    <a:pt x="3649" y="8856"/>
                    <a:pt x="3752" y="8856"/>
                  </a:cubicBezTo>
                  <a:cubicBezTo>
                    <a:pt x="3785" y="8856"/>
                    <a:pt x="3819" y="8853"/>
                    <a:pt x="3851" y="8842"/>
                  </a:cubicBezTo>
                  <a:lnTo>
                    <a:pt x="3851" y="8842"/>
                  </a:lnTo>
                  <a:cubicBezTo>
                    <a:pt x="3848" y="8856"/>
                    <a:pt x="3839" y="8876"/>
                    <a:pt x="3819" y="8889"/>
                  </a:cubicBezTo>
                  <a:cubicBezTo>
                    <a:pt x="3845" y="8879"/>
                    <a:pt x="3871" y="8876"/>
                    <a:pt x="3898" y="8876"/>
                  </a:cubicBezTo>
                  <a:cubicBezTo>
                    <a:pt x="4018" y="8876"/>
                    <a:pt x="4141" y="8956"/>
                    <a:pt x="4254" y="8995"/>
                  </a:cubicBezTo>
                  <a:cubicBezTo>
                    <a:pt x="4307" y="9015"/>
                    <a:pt x="4354" y="9029"/>
                    <a:pt x="4397" y="9029"/>
                  </a:cubicBezTo>
                  <a:cubicBezTo>
                    <a:pt x="4476" y="9029"/>
                    <a:pt x="4543" y="8985"/>
                    <a:pt x="4573" y="8850"/>
                  </a:cubicBezTo>
                  <a:cubicBezTo>
                    <a:pt x="4629" y="8819"/>
                    <a:pt x="4685" y="8779"/>
                    <a:pt x="4742" y="8743"/>
                  </a:cubicBezTo>
                  <a:cubicBezTo>
                    <a:pt x="4523" y="8726"/>
                    <a:pt x="4772" y="8557"/>
                    <a:pt x="4676" y="8494"/>
                  </a:cubicBezTo>
                  <a:cubicBezTo>
                    <a:pt x="4682" y="8494"/>
                    <a:pt x="4693" y="8491"/>
                    <a:pt x="4699" y="8491"/>
                  </a:cubicBezTo>
                  <a:cubicBezTo>
                    <a:pt x="4779" y="8491"/>
                    <a:pt x="4892" y="8610"/>
                    <a:pt x="4799" y="8633"/>
                  </a:cubicBezTo>
                  <a:lnTo>
                    <a:pt x="4782" y="8617"/>
                  </a:lnTo>
                  <a:lnTo>
                    <a:pt x="4782" y="8617"/>
                  </a:lnTo>
                  <a:cubicBezTo>
                    <a:pt x="4756" y="8836"/>
                    <a:pt x="5061" y="8680"/>
                    <a:pt x="5071" y="8819"/>
                  </a:cubicBezTo>
                  <a:cubicBezTo>
                    <a:pt x="5513" y="8756"/>
                    <a:pt x="5972" y="8739"/>
                    <a:pt x="6374" y="8574"/>
                  </a:cubicBezTo>
                  <a:lnTo>
                    <a:pt x="6260" y="8440"/>
                  </a:lnTo>
                  <a:cubicBezTo>
                    <a:pt x="6307" y="8424"/>
                    <a:pt x="6351" y="8404"/>
                    <a:pt x="6397" y="8384"/>
                  </a:cubicBezTo>
                  <a:cubicBezTo>
                    <a:pt x="6447" y="8404"/>
                    <a:pt x="6500" y="8480"/>
                    <a:pt x="6403" y="8523"/>
                  </a:cubicBezTo>
                  <a:cubicBezTo>
                    <a:pt x="6414" y="8531"/>
                    <a:pt x="6423" y="8534"/>
                    <a:pt x="6433" y="8534"/>
                  </a:cubicBezTo>
                  <a:cubicBezTo>
                    <a:pt x="6503" y="8534"/>
                    <a:pt x="6523" y="8364"/>
                    <a:pt x="6510" y="8338"/>
                  </a:cubicBezTo>
                  <a:cubicBezTo>
                    <a:pt x="6523" y="8334"/>
                    <a:pt x="6536" y="8334"/>
                    <a:pt x="6547" y="8334"/>
                  </a:cubicBezTo>
                  <a:cubicBezTo>
                    <a:pt x="6622" y="8334"/>
                    <a:pt x="6622" y="8381"/>
                    <a:pt x="6610" y="8431"/>
                  </a:cubicBezTo>
                  <a:cubicBezTo>
                    <a:pt x="6593" y="8477"/>
                    <a:pt x="6567" y="8523"/>
                    <a:pt x="6579" y="8523"/>
                  </a:cubicBezTo>
                  <a:lnTo>
                    <a:pt x="6587" y="8523"/>
                  </a:lnTo>
                  <a:lnTo>
                    <a:pt x="6662" y="8471"/>
                  </a:lnTo>
                  <a:lnTo>
                    <a:pt x="6636" y="8464"/>
                  </a:lnTo>
                  <a:cubicBezTo>
                    <a:pt x="6666" y="8367"/>
                    <a:pt x="6639" y="8311"/>
                    <a:pt x="6749" y="8247"/>
                  </a:cubicBezTo>
                  <a:lnTo>
                    <a:pt x="6766" y="8247"/>
                  </a:lnTo>
                  <a:cubicBezTo>
                    <a:pt x="6799" y="8247"/>
                    <a:pt x="6815" y="8261"/>
                    <a:pt x="6829" y="8275"/>
                  </a:cubicBezTo>
                  <a:cubicBezTo>
                    <a:pt x="6842" y="8291"/>
                    <a:pt x="6849" y="8304"/>
                    <a:pt x="6862" y="8304"/>
                  </a:cubicBezTo>
                  <a:lnTo>
                    <a:pt x="6869" y="8304"/>
                  </a:lnTo>
                  <a:cubicBezTo>
                    <a:pt x="6872" y="8307"/>
                    <a:pt x="6872" y="8311"/>
                    <a:pt x="6875" y="8311"/>
                  </a:cubicBezTo>
                  <a:cubicBezTo>
                    <a:pt x="6886" y="8311"/>
                    <a:pt x="6895" y="8301"/>
                    <a:pt x="6912" y="8278"/>
                  </a:cubicBezTo>
                  <a:lnTo>
                    <a:pt x="7078" y="8192"/>
                  </a:lnTo>
                  <a:lnTo>
                    <a:pt x="6941" y="8118"/>
                  </a:lnTo>
                  <a:cubicBezTo>
                    <a:pt x="6975" y="8025"/>
                    <a:pt x="7088" y="8032"/>
                    <a:pt x="6941" y="7959"/>
                  </a:cubicBezTo>
                  <a:lnTo>
                    <a:pt x="6941" y="7959"/>
                  </a:lnTo>
                  <a:cubicBezTo>
                    <a:pt x="6965" y="7968"/>
                    <a:pt x="6992" y="7975"/>
                    <a:pt x="7015" y="7975"/>
                  </a:cubicBezTo>
                  <a:cubicBezTo>
                    <a:pt x="7114" y="7975"/>
                    <a:pt x="7228" y="7899"/>
                    <a:pt x="7331" y="7819"/>
                  </a:cubicBezTo>
                  <a:cubicBezTo>
                    <a:pt x="7457" y="7709"/>
                    <a:pt x="7553" y="7583"/>
                    <a:pt x="7610" y="7583"/>
                  </a:cubicBezTo>
                  <a:cubicBezTo>
                    <a:pt x="7626" y="7440"/>
                    <a:pt x="7689" y="7350"/>
                    <a:pt x="7792" y="7255"/>
                  </a:cubicBezTo>
                  <a:lnTo>
                    <a:pt x="7786" y="7255"/>
                  </a:lnTo>
                  <a:cubicBezTo>
                    <a:pt x="7736" y="7255"/>
                    <a:pt x="7623" y="7175"/>
                    <a:pt x="7709" y="7105"/>
                  </a:cubicBezTo>
                  <a:lnTo>
                    <a:pt x="7709" y="7105"/>
                  </a:lnTo>
                  <a:cubicBezTo>
                    <a:pt x="7769" y="7168"/>
                    <a:pt x="7812" y="7188"/>
                    <a:pt x="7852" y="7188"/>
                  </a:cubicBezTo>
                  <a:cubicBezTo>
                    <a:pt x="7898" y="7188"/>
                    <a:pt x="7935" y="7158"/>
                    <a:pt x="7978" y="7125"/>
                  </a:cubicBezTo>
                  <a:cubicBezTo>
                    <a:pt x="8022" y="7091"/>
                    <a:pt x="8068" y="7058"/>
                    <a:pt x="8138" y="7058"/>
                  </a:cubicBezTo>
                  <a:lnTo>
                    <a:pt x="8162" y="7058"/>
                  </a:lnTo>
                  <a:cubicBezTo>
                    <a:pt x="8048" y="7025"/>
                    <a:pt x="8327" y="6756"/>
                    <a:pt x="8098" y="6756"/>
                  </a:cubicBezTo>
                  <a:lnTo>
                    <a:pt x="8091" y="6756"/>
                  </a:lnTo>
                  <a:cubicBezTo>
                    <a:pt x="8108" y="6739"/>
                    <a:pt x="8122" y="6732"/>
                    <a:pt x="8134" y="6732"/>
                  </a:cubicBezTo>
                  <a:cubicBezTo>
                    <a:pt x="8154" y="6732"/>
                    <a:pt x="8171" y="6746"/>
                    <a:pt x="8191" y="6759"/>
                  </a:cubicBezTo>
                  <a:cubicBezTo>
                    <a:pt x="8211" y="6772"/>
                    <a:pt x="8234" y="6786"/>
                    <a:pt x="8264" y="6786"/>
                  </a:cubicBezTo>
                  <a:cubicBezTo>
                    <a:pt x="8274" y="6786"/>
                    <a:pt x="8284" y="6786"/>
                    <a:pt x="8294" y="6782"/>
                  </a:cubicBezTo>
                  <a:cubicBezTo>
                    <a:pt x="8314" y="6520"/>
                    <a:pt x="8620" y="6344"/>
                    <a:pt x="8683" y="6034"/>
                  </a:cubicBezTo>
                  <a:cubicBezTo>
                    <a:pt x="8650" y="6015"/>
                    <a:pt x="8573" y="6042"/>
                    <a:pt x="8536" y="5962"/>
                  </a:cubicBezTo>
                  <a:cubicBezTo>
                    <a:pt x="8616" y="5935"/>
                    <a:pt x="8700" y="5908"/>
                    <a:pt x="8783" y="5875"/>
                  </a:cubicBezTo>
                  <a:cubicBezTo>
                    <a:pt x="8780" y="5812"/>
                    <a:pt x="8576" y="5759"/>
                    <a:pt x="8736" y="5689"/>
                  </a:cubicBezTo>
                  <a:lnTo>
                    <a:pt x="8736" y="5689"/>
                  </a:lnTo>
                  <a:cubicBezTo>
                    <a:pt x="8723" y="5692"/>
                    <a:pt x="8706" y="5696"/>
                    <a:pt x="8689" y="5696"/>
                  </a:cubicBezTo>
                  <a:cubicBezTo>
                    <a:pt x="8666" y="5696"/>
                    <a:pt x="8643" y="5689"/>
                    <a:pt x="8640" y="5666"/>
                  </a:cubicBezTo>
                  <a:cubicBezTo>
                    <a:pt x="8812" y="5407"/>
                    <a:pt x="8823" y="5094"/>
                    <a:pt x="8815" y="4798"/>
                  </a:cubicBezTo>
                  <a:cubicBezTo>
                    <a:pt x="8812" y="4649"/>
                    <a:pt x="8819" y="4499"/>
                    <a:pt x="8826" y="4350"/>
                  </a:cubicBezTo>
                  <a:cubicBezTo>
                    <a:pt x="8839" y="4197"/>
                    <a:pt x="8875" y="4048"/>
                    <a:pt x="8939" y="3881"/>
                  </a:cubicBezTo>
                  <a:lnTo>
                    <a:pt x="8939" y="3881"/>
                  </a:lnTo>
                  <a:cubicBezTo>
                    <a:pt x="8915" y="3918"/>
                    <a:pt x="8895" y="3932"/>
                    <a:pt x="8882" y="3932"/>
                  </a:cubicBezTo>
                  <a:cubicBezTo>
                    <a:pt x="8863" y="3932"/>
                    <a:pt x="8852" y="3898"/>
                    <a:pt x="8846" y="3861"/>
                  </a:cubicBezTo>
                  <a:cubicBezTo>
                    <a:pt x="8839" y="3885"/>
                    <a:pt x="8809" y="3888"/>
                    <a:pt x="8772" y="3888"/>
                  </a:cubicBezTo>
                  <a:lnTo>
                    <a:pt x="8752" y="3888"/>
                  </a:lnTo>
                  <a:cubicBezTo>
                    <a:pt x="8733" y="3888"/>
                    <a:pt x="8713" y="3888"/>
                    <a:pt x="8693" y="3895"/>
                  </a:cubicBezTo>
                  <a:cubicBezTo>
                    <a:pt x="8729" y="3806"/>
                    <a:pt x="8769" y="3712"/>
                    <a:pt x="8800" y="3619"/>
                  </a:cubicBezTo>
                  <a:cubicBezTo>
                    <a:pt x="8643" y="3613"/>
                    <a:pt x="8716" y="3376"/>
                    <a:pt x="8587" y="3376"/>
                  </a:cubicBezTo>
                  <a:lnTo>
                    <a:pt x="8573" y="3376"/>
                  </a:lnTo>
                  <a:lnTo>
                    <a:pt x="8616" y="3447"/>
                  </a:lnTo>
                  <a:cubicBezTo>
                    <a:pt x="8603" y="3443"/>
                    <a:pt x="8587" y="3439"/>
                    <a:pt x="8573" y="3439"/>
                  </a:cubicBezTo>
                  <a:cubicBezTo>
                    <a:pt x="8487" y="3439"/>
                    <a:pt x="8410" y="3502"/>
                    <a:pt x="8331" y="3566"/>
                  </a:cubicBezTo>
                  <a:lnTo>
                    <a:pt x="8327" y="3566"/>
                  </a:lnTo>
                  <a:cubicBezTo>
                    <a:pt x="8248" y="3632"/>
                    <a:pt x="8165" y="3695"/>
                    <a:pt x="8062" y="3712"/>
                  </a:cubicBezTo>
                  <a:cubicBezTo>
                    <a:pt x="8291" y="3772"/>
                    <a:pt x="7826" y="4018"/>
                    <a:pt x="8134" y="4131"/>
                  </a:cubicBezTo>
                  <a:cubicBezTo>
                    <a:pt x="8122" y="4140"/>
                    <a:pt x="8111" y="4144"/>
                    <a:pt x="8102" y="4144"/>
                  </a:cubicBezTo>
                  <a:cubicBezTo>
                    <a:pt x="8091" y="4144"/>
                    <a:pt x="8082" y="4140"/>
                    <a:pt x="8068" y="4137"/>
                  </a:cubicBezTo>
                  <a:cubicBezTo>
                    <a:pt x="8058" y="4134"/>
                    <a:pt x="8045" y="4128"/>
                    <a:pt x="8035" y="4128"/>
                  </a:cubicBezTo>
                  <a:cubicBezTo>
                    <a:pt x="8025" y="4128"/>
                    <a:pt x="8018" y="4131"/>
                    <a:pt x="8008" y="4134"/>
                  </a:cubicBezTo>
                  <a:cubicBezTo>
                    <a:pt x="8111" y="4160"/>
                    <a:pt x="8134" y="4211"/>
                    <a:pt x="8098" y="4304"/>
                  </a:cubicBezTo>
                  <a:lnTo>
                    <a:pt x="8071" y="4297"/>
                  </a:lnTo>
                  <a:lnTo>
                    <a:pt x="8071" y="4297"/>
                  </a:lnTo>
                  <a:cubicBezTo>
                    <a:pt x="8115" y="4546"/>
                    <a:pt x="8015" y="4663"/>
                    <a:pt x="7935" y="4925"/>
                  </a:cubicBezTo>
                  <a:lnTo>
                    <a:pt x="8045" y="4915"/>
                  </a:lnTo>
                  <a:lnTo>
                    <a:pt x="8045" y="4915"/>
                  </a:lnTo>
                  <a:cubicBezTo>
                    <a:pt x="8022" y="4975"/>
                    <a:pt x="7985" y="4982"/>
                    <a:pt x="7955" y="5005"/>
                  </a:cubicBezTo>
                  <a:cubicBezTo>
                    <a:pt x="7978" y="5018"/>
                    <a:pt x="7998" y="5025"/>
                    <a:pt x="8008" y="5025"/>
                  </a:cubicBezTo>
                  <a:cubicBezTo>
                    <a:pt x="8038" y="5025"/>
                    <a:pt x="8045" y="4995"/>
                    <a:pt x="8052" y="4965"/>
                  </a:cubicBezTo>
                  <a:cubicBezTo>
                    <a:pt x="8058" y="4935"/>
                    <a:pt x="8068" y="4905"/>
                    <a:pt x="8105" y="4905"/>
                  </a:cubicBezTo>
                  <a:cubicBezTo>
                    <a:pt x="8118" y="4905"/>
                    <a:pt x="8138" y="4908"/>
                    <a:pt x="8162" y="4922"/>
                  </a:cubicBezTo>
                  <a:cubicBezTo>
                    <a:pt x="8045" y="4951"/>
                    <a:pt x="8028" y="5058"/>
                    <a:pt x="8012" y="5157"/>
                  </a:cubicBezTo>
                  <a:cubicBezTo>
                    <a:pt x="7992" y="5257"/>
                    <a:pt x="7955" y="5350"/>
                    <a:pt x="7835" y="5350"/>
                  </a:cubicBezTo>
                  <a:lnTo>
                    <a:pt x="7829" y="5350"/>
                  </a:lnTo>
                  <a:cubicBezTo>
                    <a:pt x="7806" y="5440"/>
                    <a:pt x="7955" y="5353"/>
                    <a:pt x="7932" y="5444"/>
                  </a:cubicBezTo>
                  <a:lnTo>
                    <a:pt x="7863" y="5450"/>
                  </a:lnTo>
                  <a:lnTo>
                    <a:pt x="7942" y="5493"/>
                  </a:lnTo>
                  <a:cubicBezTo>
                    <a:pt x="7926" y="5533"/>
                    <a:pt x="7872" y="5550"/>
                    <a:pt x="7826" y="5550"/>
                  </a:cubicBezTo>
                  <a:cubicBezTo>
                    <a:pt x="7803" y="5550"/>
                    <a:pt x="7783" y="5546"/>
                    <a:pt x="7763" y="5540"/>
                  </a:cubicBezTo>
                  <a:cubicBezTo>
                    <a:pt x="7776" y="5530"/>
                    <a:pt x="7763" y="5496"/>
                    <a:pt x="7763" y="5483"/>
                  </a:cubicBezTo>
                  <a:cubicBezTo>
                    <a:pt x="7673" y="5523"/>
                    <a:pt x="7706" y="5652"/>
                    <a:pt x="7696" y="5696"/>
                  </a:cubicBezTo>
                  <a:lnTo>
                    <a:pt x="7756" y="5640"/>
                  </a:lnTo>
                  <a:lnTo>
                    <a:pt x="7756" y="5640"/>
                  </a:lnTo>
                  <a:cubicBezTo>
                    <a:pt x="7743" y="5902"/>
                    <a:pt x="7524" y="6128"/>
                    <a:pt x="7524" y="6407"/>
                  </a:cubicBezTo>
                  <a:lnTo>
                    <a:pt x="7576" y="6417"/>
                  </a:lnTo>
                  <a:cubicBezTo>
                    <a:pt x="7556" y="6629"/>
                    <a:pt x="7444" y="6510"/>
                    <a:pt x="7364" y="6706"/>
                  </a:cubicBezTo>
                  <a:cubicBezTo>
                    <a:pt x="7374" y="6766"/>
                    <a:pt x="7357" y="6819"/>
                    <a:pt x="7317" y="6859"/>
                  </a:cubicBezTo>
                  <a:cubicBezTo>
                    <a:pt x="7304" y="6779"/>
                    <a:pt x="7161" y="6856"/>
                    <a:pt x="7158" y="6759"/>
                  </a:cubicBezTo>
                  <a:lnTo>
                    <a:pt x="7158" y="6759"/>
                  </a:lnTo>
                  <a:cubicBezTo>
                    <a:pt x="7105" y="6979"/>
                    <a:pt x="7154" y="6889"/>
                    <a:pt x="7205" y="7121"/>
                  </a:cubicBezTo>
                  <a:lnTo>
                    <a:pt x="7118" y="7085"/>
                  </a:lnTo>
                  <a:lnTo>
                    <a:pt x="7118" y="7085"/>
                  </a:lnTo>
                  <a:cubicBezTo>
                    <a:pt x="7141" y="7171"/>
                    <a:pt x="7168" y="7204"/>
                    <a:pt x="7101" y="7294"/>
                  </a:cubicBezTo>
                  <a:cubicBezTo>
                    <a:pt x="7114" y="7178"/>
                    <a:pt x="6965" y="7244"/>
                    <a:pt x="6965" y="7108"/>
                  </a:cubicBezTo>
                  <a:cubicBezTo>
                    <a:pt x="6746" y="7115"/>
                    <a:pt x="6802" y="7347"/>
                    <a:pt x="6696" y="7347"/>
                  </a:cubicBezTo>
                  <a:cubicBezTo>
                    <a:pt x="6673" y="7347"/>
                    <a:pt x="6639" y="7338"/>
                    <a:pt x="6596" y="7310"/>
                  </a:cubicBezTo>
                  <a:lnTo>
                    <a:pt x="6596" y="7310"/>
                  </a:lnTo>
                  <a:cubicBezTo>
                    <a:pt x="6619" y="7394"/>
                    <a:pt x="6653" y="7420"/>
                    <a:pt x="6686" y="7420"/>
                  </a:cubicBezTo>
                  <a:cubicBezTo>
                    <a:pt x="6713" y="7420"/>
                    <a:pt x="6739" y="7407"/>
                    <a:pt x="6762" y="7390"/>
                  </a:cubicBezTo>
                  <a:cubicBezTo>
                    <a:pt x="6786" y="7374"/>
                    <a:pt x="6802" y="7357"/>
                    <a:pt x="6809" y="7357"/>
                  </a:cubicBezTo>
                  <a:cubicBezTo>
                    <a:pt x="6812" y="7357"/>
                    <a:pt x="6815" y="7361"/>
                    <a:pt x="6812" y="7370"/>
                  </a:cubicBezTo>
                  <a:cubicBezTo>
                    <a:pt x="6898" y="7404"/>
                    <a:pt x="6855" y="7563"/>
                    <a:pt x="6782" y="7590"/>
                  </a:cubicBezTo>
                  <a:cubicBezTo>
                    <a:pt x="6776" y="7597"/>
                    <a:pt x="6769" y="7597"/>
                    <a:pt x="6762" y="7597"/>
                  </a:cubicBezTo>
                  <a:cubicBezTo>
                    <a:pt x="6729" y="7597"/>
                    <a:pt x="6679" y="7570"/>
                    <a:pt x="6622" y="7543"/>
                  </a:cubicBezTo>
                  <a:cubicBezTo>
                    <a:pt x="6570" y="7514"/>
                    <a:pt x="6507" y="7487"/>
                    <a:pt x="6450" y="7487"/>
                  </a:cubicBezTo>
                  <a:cubicBezTo>
                    <a:pt x="6420" y="7487"/>
                    <a:pt x="6394" y="7494"/>
                    <a:pt x="6370" y="7510"/>
                  </a:cubicBezTo>
                  <a:cubicBezTo>
                    <a:pt x="6380" y="7500"/>
                    <a:pt x="6374" y="7483"/>
                    <a:pt x="6390" y="7477"/>
                  </a:cubicBezTo>
                  <a:lnTo>
                    <a:pt x="6377" y="7477"/>
                  </a:lnTo>
                  <a:cubicBezTo>
                    <a:pt x="6347" y="7477"/>
                    <a:pt x="6334" y="7503"/>
                    <a:pt x="6317" y="7527"/>
                  </a:cubicBezTo>
                  <a:cubicBezTo>
                    <a:pt x="6300" y="7554"/>
                    <a:pt x="6284" y="7577"/>
                    <a:pt x="6251" y="7577"/>
                  </a:cubicBezTo>
                  <a:cubicBezTo>
                    <a:pt x="6237" y="7577"/>
                    <a:pt x="6224" y="7574"/>
                    <a:pt x="6208" y="7566"/>
                  </a:cubicBezTo>
                  <a:lnTo>
                    <a:pt x="6208" y="7566"/>
                  </a:lnTo>
                  <a:cubicBezTo>
                    <a:pt x="6237" y="7713"/>
                    <a:pt x="6114" y="7606"/>
                    <a:pt x="6188" y="7776"/>
                  </a:cubicBezTo>
                  <a:lnTo>
                    <a:pt x="6311" y="7663"/>
                  </a:lnTo>
                  <a:lnTo>
                    <a:pt x="6311" y="7663"/>
                  </a:lnTo>
                  <a:cubicBezTo>
                    <a:pt x="6257" y="7743"/>
                    <a:pt x="6268" y="7956"/>
                    <a:pt x="6108" y="7956"/>
                  </a:cubicBezTo>
                  <a:lnTo>
                    <a:pt x="6084" y="7956"/>
                  </a:lnTo>
                  <a:cubicBezTo>
                    <a:pt x="6078" y="7919"/>
                    <a:pt x="6101" y="7853"/>
                    <a:pt x="6114" y="7813"/>
                  </a:cubicBezTo>
                  <a:cubicBezTo>
                    <a:pt x="6108" y="7809"/>
                    <a:pt x="6101" y="7809"/>
                    <a:pt x="6095" y="7809"/>
                  </a:cubicBezTo>
                  <a:cubicBezTo>
                    <a:pt x="6078" y="7809"/>
                    <a:pt x="6064" y="7822"/>
                    <a:pt x="6055" y="7836"/>
                  </a:cubicBezTo>
                  <a:cubicBezTo>
                    <a:pt x="6041" y="7849"/>
                    <a:pt x="6032" y="7862"/>
                    <a:pt x="6015" y="7862"/>
                  </a:cubicBezTo>
                  <a:cubicBezTo>
                    <a:pt x="6004" y="7862"/>
                    <a:pt x="5998" y="7859"/>
                    <a:pt x="5988" y="7853"/>
                  </a:cubicBezTo>
                  <a:cubicBezTo>
                    <a:pt x="5929" y="7683"/>
                    <a:pt x="6151" y="7729"/>
                    <a:pt x="6168" y="7563"/>
                  </a:cubicBezTo>
                  <a:cubicBezTo>
                    <a:pt x="6161" y="7560"/>
                    <a:pt x="6154" y="7557"/>
                    <a:pt x="6148" y="7557"/>
                  </a:cubicBezTo>
                  <a:cubicBezTo>
                    <a:pt x="6128" y="7557"/>
                    <a:pt x="6111" y="7580"/>
                    <a:pt x="6098" y="7600"/>
                  </a:cubicBezTo>
                  <a:cubicBezTo>
                    <a:pt x="6084" y="7620"/>
                    <a:pt x="6071" y="7643"/>
                    <a:pt x="6061" y="7643"/>
                  </a:cubicBezTo>
                  <a:cubicBezTo>
                    <a:pt x="6048" y="7643"/>
                    <a:pt x="6038" y="7623"/>
                    <a:pt x="6024" y="7563"/>
                  </a:cubicBezTo>
                  <a:lnTo>
                    <a:pt x="6024" y="7563"/>
                  </a:lnTo>
                  <a:cubicBezTo>
                    <a:pt x="6075" y="7826"/>
                    <a:pt x="5865" y="7606"/>
                    <a:pt x="5832" y="7822"/>
                  </a:cubicBezTo>
                  <a:lnTo>
                    <a:pt x="5799" y="7716"/>
                  </a:lnTo>
                  <a:cubicBezTo>
                    <a:pt x="5789" y="7743"/>
                    <a:pt x="5772" y="7802"/>
                    <a:pt x="5739" y="7809"/>
                  </a:cubicBezTo>
                  <a:lnTo>
                    <a:pt x="5745" y="7657"/>
                  </a:lnTo>
                  <a:lnTo>
                    <a:pt x="5745" y="7657"/>
                  </a:lnTo>
                  <a:cubicBezTo>
                    <a:pt x="5732" y="7703"/>
                    <a:pt x="5709" y="7716"/>
                    <a:pt x="5679" y="7716"/>
                  </a:cubicBezTo>
                  <a:cubicBezTo>
                    <a:pt x="5656" y="7716"/>
                    <a:pt x="5630" y="7706"/>
                    <a:pt x="5606" y="7700"/>
                  </a:cubicBezTo>
                  <a:cubicBezTo>
                    <a:pt x="5579" y="7689"/>
                    <a:pt x="5553" y="7680"/>
                    <a:pt x="5533" y="7680"/>
                  </a:cubicBezTo>
                  <a:cubicBezTo>
                    <a:pt x="5516" y="7680"/>
                    <a:pt x="5500" y="7686"/>
                    <a:pt x="5490" y="7703"/>
                  </a:cubicBezTo>
                  <a:cubicBezTo>
                    <a:pt x="5510" y="7696"/>
                    <a:pt x="5526" y="7693"/>
                    <a:pt x="5540" y="7693"/>
                  </a:cubicBezTo>
                  <a:cubicBezTo>
                    <a:pt x="5639" y="7693"/>
                    <a:pt x="5579" y="7829"/>
                    <a:pt x="5666" y="7873"/>
                  </a:cubicBezTo>
                  <a:cubicBezTo>
                    <a:pt x="5630" y="7912"/>
                    <a:pt x="5599" y="7928"/>
                    <a:pt x="5573" y="7928"/>
                  </a:cubicBezTo>
                  <a:cubicBezTo>
                    <a:pt x="5526" y="7928"/>
                    <a:pt x="5490" y="7879"/>
                    <a:pt x="5450" y="7829"/>
                  </a:cubicBezTo>
                  <a:cubicBezTo>
                    <a:pt x="5410" y="7779"/>
                    <a:pt x="5366" y="7729"/>
                    <a:pt x="5307" y="7729"/>
                  </a:cubicBezTo>
                  <a:cubicBezTo>
                    <a:pt x="5287" y="7729"/>
                    <a:pt x="5271" y="7733"/>
                    <a:pt x="5247" y="7743"/>
                  </a:cubicBezTo>
                  <a:lnTo>
                    <a:pt x="5251" y="7743"/>
                  </a:lnTo>
                  <a:cubicBezTo>
                    <a:pt x="5291" y="7743"/>
                    <a:pt x="5366" y="7789"/>
                    <a:pt x="5334" y="7846"/>
                  </a:cubicBezTo>
                  <a:cubicBezTo>
                    <a:pt x="5284" y="7839"/>
                    <a:pt x="5211" y="7806"/>
                    <a:pt x="5171" y="7753"/>
                  </a:cubicBezTo>
                  <a:lnTo>
                    <a:pt x="5171" y="7753"/>
                  </a:lnTo>
                  <a:cubicBezTo>
                    <a:pt x="5015" y="7802"/>
                    <a:pt x="5217" y="7859"/>
                    <a:pt x="5161" y="7939"/>
                  </a:cubicBezTo>
                  <a:cubicBezTo>
                    <a:pt x="5141" y="7909"/>
                    <a:pt x="5127" y="7896"/>
                    <a:pt x="5114" y="7896"/>
                  </a:cubicBezTo>
                  <a:cubicBezTo>
                    <a:pt x="5078" y="7896"/>
                    <a:pt x="5071" y="8019"/>
                    <a:pt x="5018" y="8058"/>
                  </a:cubicBezTo>
                  <a:lnTo>
                    <a:pt x="5001" y="7948"/>
                  </a:lnTo>
                  <a:cubicBezTo>
                    <a:pt x="4988" y="7945"/>
                    <a:pt x="4975" y="7945"/>
                    <a:pt x="4961" y="7945"/>
                  </a:cubicBezTo>
                  <a:cubicBezTo>
                    <a:pt x="4902" y="7945"/>
                    <a:pt x="4895" y="7988"/>
                    <a:pt x="4892" y="8035"/>
                  </a:cubicBezTo>
                  <a:cubicBezTo>
                    <a:pt x="4885" y="8082"/>
                    <a:pt x="4885" y="8128"/>
                    <a:pt x="4835" y="8128"/>
                  </a:cubicBezTo>
                  <a:cubicBezTo>
                    <a:pt x="4825" y="8128"/>
                    <a:pt x="4808" y="8125"/>
                    <a:pt x="4785" y="8115"/>
                  </a:cubicBezTo>
                  <a:lnTo>
                    <a:pt x="4848" y="7956"/>
                  </a:lnTo>
                  <a:lnTo>
                    <a:pt x="4762" y="8002"/>
                  </a:lnTo>
                  <a:lnTo>
                    <a:pt x="4762" y="8002"/>
                  </a:lnTo>
                  <a:lnTo>
                    <a:pt x="4772" y="7876"/>
                  </a:lnTo>
                  <a:lnTo>
                    <a:pt x="4772" y="7876"/>
                  </a:lnTo>
                  <a:cubicBezTo>
                    <a:pt x="4722" y="7928"/>
                    <a:pt x="4689" y="7948"/>
                    <a:pt x="4653" y="7948"/>
                  </a:cubicBezTo>
                  <a:cubicBezTo>
                    <a:pt x="4626" y="7948"/>
                    <a:pt x="4596" y="7939"/>
                    <a:pt x="4553" y="7919"/>
                  </a:cubicBezTo>
                  <a:lnTo>
                    <a:pt x="4553" y="7919"/>
                  </a:lnTo>
                  <a:cubicBezTo>
                    <a:pt x="4576" y="7999"/>
                    <a:pt x="4543" y="8118"/>
                    <a:pt x="4449" y="8121"/>
                  </a:cubicBezTo>
                  <a:cubicBezTo>
                    <a:pt x="4400" y="8062"/>
                    <a:pt x="4466" y="8025"/>
                    <a:pt x="4400" y="8025"/>
                  </a:cubicBezTo>
                  <a:cubicBezTo>
                    <a:pt x="4390" y="8025"/>
                    <a:pt x="4380" y="8025"/>
                    <a:pt x="4363" y="8028"/>
                  </a:cubicBezTo>
                  <a:cubicBezTo>
                    <a:pt x="4383" y="7982"/>
                    <a:pt x="4406" y="7928"/>
                    <a:pt x="4433" y="7928"/>
                  </a:cubicBezTo>
                  <a:cubicBezTo>
                    <a:pt x="4446" y="7928"/>
                    <a:pt x="4460" y="7942"/>
                    <a:pt x="4476" y="7979"/>
                  </a:cubicBezTo>
                  <a:cubicBezTo>
                    <a:pt x="4483" y="7942"/>
                    <a:pt x="4503" y="7905"/>
                    <a:pt x="4509" y="7873"/>
                  </a:cubicBezTo>
                  <a:cubicBezTo>
                    <a:pt x="4486" y="7839"/>
                    <a:pt x="4457" y="7829"/>
                    <a:pt x="4426" y="7829"/>
                  </a:cubicBezTo>
                  <a:cubicBezTo>
                    <a:pt x="4406" y="7829"/>
                    <a:pt x="4383" y="7836"/>
                    <a:pt x="4366" y="7839"/>
                  </a:cubicBezTo>
                  <a:cubicBezTo>
                    <a:pt x="4346" y="7842"/>
                    <a:pt x="4330" y="7849"/>
                    <a:pt x="4320" y="7849"/>
                  </a:cubicBezTo>
                  <a:lnTo>
                    <a:pt x="4317" y="7849"/>
                  </a:lnTo>
                  <a:cubicBezTo>
                    <a:pt x="4330" y="7856"/>
                    <a:pt x="4350" y="7859"/>
                    <a:pt x="4360" y="7879"/>
                  </a:cubicBezTo>
                  <a:cubicBezTo>
                    <a:pt x="4300" y="7928"/>
                    <a:pt x="4237" y="7972"/>
                    <a:pt x="4174" y="8019"/>
                  </a:cubicBezTo>
                  <a:cubicBezTo>
                    <a:pt x="4150" y="7972"/>
                    <a:pt x="4177" y="7942"/>
                    <a:pt x="4201" y="7912"/>
                  </a:cubicBezTo>
                  <a:lnTo>
                    <a:pt x="4201" y="7912"/>
                  </a:lnTo>
                  <a:cubicBezTo>
                    <a:pt x="4164" y="7919"/>
                    <a:pt x="4134" y="7965"/>
                    <a:pt x="4078" y="7965"/>
                  </a:cubicBezTo>
                  <a:cubicBezTo>
                    <a:pt x="4107" y="7882"/>
                    <a:pt x="4118" y="7789"/>
                    <a:pt x="4187" y="7756"/>
                  </a:cubicBezTo>
                  <a:lnTo>
                    <a:pt x="4187" y="7756"/>
                  </a:lnTo>
                  <a:lnTo>
                    <a:pt x="4018" y="7833"/>
                  </a:lnTo>
                  <a:cubicBezTo>
                    <a:pt x="4015" y="7793"/>
                    <a:pt x="3955" y="7713"/>
                    <a:pt x="3984" y="7683"/>
                  </a:cubicBezTo>
                  <a:cubicBezTo>
                    <a:pt x="3971" y="7673"/>
                    <a:pt x="3958" y="7666"/>
                    <a:pt x="3941" y="7666"/>
                  </a:cubicBezTo>
                  <a:cubicBezTo>
                    <a:pt x="3911" y="7666"/>
                    <a:pt x="3871" y="7686"/>
                    <a:pt x="3831" y="7703"/>
                  </a:cubicBezTo>
                  <a:cubicBezTo>
                    <a:pt x="3788" y="7720"/>
                    <a:pt x="3748" y="7739"/>
                    <a:pt x="3709" y="7739"/>
                  </a:cubicBezTo>
                  <a:cubicBezTo>
                    <a:pt x="3682" y="7739"/>
                    <a:pt x="3659" y="7729"/>
                    <a:pt x="3639" y="7709"/>
                  </a:cubicBezTo>
                  <a:cubicBezTo>
                    <a:pt x="3626" y="7723"/>
                    <a:pt x="3609" y="7736"/>
                    <a:pt x="3579" y="7739"/>
                  </a:cubicBezTo>
                  <a:cubicBezTo>
                    <a:pt x="3500" y="7689"/>
                    <a:pt x="3446" y="7600"/>
                    <a:pt x="3337" y="7600"/>
                  </a:cubicBezTo>
                  <a:cubicBezTo>
                    <a:pt x="3313" y="7600"/>
                    <a:pt x="3287" y="7603"/>
                    <a:pt x="3257" y="7613"/>
                  </a:cubicBezTo>
                  <a:lnTo>
                    <a:pt x="3257" y="7434"/>
                  </a:lnTo>
                  <a:lnTo>
                    <a:pt x="3253" y="7434"/>
                  </a:lnTo>
                  <a:cubicBezTo>
                    <a:pt x="3204" y="7434"/>
                    <a:pt x="3204" y="7487"/>
                    <a:pt x="3197" y="7540"/>
                  </a:cubicBezTo>
                  <a:cubicBezTo>
                    <a:pt x="3190" y="7594"/>
                    <a:pt x="3177" y="7646"/>
                    <a:pt x="3098" y="7646"/>
                  </a:cubicBezTo>
                  <a:lnTo>
                    <a:pt x="3081" y="7646"/>
                  </a:lnTo>
                  <a:cubicBezTo>
                    <a:pt x="2941" y="7643"/>
                    <a:pt x="3098" y="7503"/>
                    <a:pt x="3081" y="7440"/>
                  </a:cubicBezTo>
                  <a:lnTo>
                    <a:pt x="3081" y="7440"/>
                  </a:lnTo>
                  <a:cubicBezTo>
                    <a:pt x="3034" y="7467"/>
                    <a:pt x="2954" y="7507"/>
                    <a:pt x="2891" y="7507"/>
                  </a:cubicBezTo>
                  <a:cubicBezTo>
                    <a:pt x="2838" y="7507"/>
                    <a:pt x="2795" y="7480"/>
                    <a:pt x="2782" y="7404"/>
                  </a:cubicBezTo>
                  <a:lnTo>
                    <a:pt x="2791" y="7404"/>
                  </a:lnTo>
                  <a:cubicBezTo>
                    <a:pt x="2831" y="7404"/>
                    <a:pt x="2848" y="7434"/>
                    <a:pt x="2878" y="7440"/>
                  </a:cubicBezTo>
                  <a:lnTo>
                    <a:pt x="2851" y="7324"/>
                  </a:lnTo>
                  <a:cubicBezTo>
                    <a:pt x="3018" y="7244"/>
                    <a:pt x="3047" y="7324"/>
                    <a:pt x="3047" y="7175"/>
                  </a:cubicBezTo>
                  <a:lnTo>
                    <a:pt x="3047" y="7175"/>
                  </a:lnTo>
                  <a:cubicBezTo>
                    <a:pt x="3004" y="7247"/>
                    <a:pt x="2958" y="7271"/>
                    <a:pt x="2914" y="7271"/>
                  </a:cubicBezTo>
                  <a:cubicBezTo>
                    <a:pt x="2882" y="7271"/>
                    <a:pt x="2848" y="7258"/>
                    <a:pt x="2815" y="7238"/>
                  </a:cubicBezTo>
                  <a:cubicBezTo>
                    <a:pt x="2782" y="7218"/>
                    <a:pt x="2748" y="7201"/>
                    <a:pt x="2712" y="7201"/>
                  </a:cubicBezTo>
                  <a:cubicBezTo>
                    <a:pt x="2672" y="7201"/>
                    <a:pt x="2629" y="7221"/>
                    <a:pt x="2579" y="7284"/>
                  </a:cubicBezTo>
                  <a:lnTo>
                    <a:pt x="2572" y="7198"/>
                  </a:lnTo>
                  <a:lnTo>
                    <a:pt x="2572" y="7198"/>
                  </a:lnTo>
                  <a:cubicBezTo>
                    <a:pt x="2575" y="7201"/>
                    <a:pt x="2583" y="7201"/>
                    <a:pt x="2586" y="7201"/>
                  </a:cubicBezTo>
                  <a:lnTo>
                    <a:pt x="2595" y="7201"/>
                  </a:lnTo>
                  <a:cubicBezTo>
                    <a:pt x="2599" y="7201"/>
                    <a:pt x="2606" y="7201"/>
                    <a:pt x="2609" y="7208"/>
                  </a:cubicBezTo>
                  <a:cubicBezTo>
                    <a:pt x="2609" y="7164"/>
                    <a:pt x="2595" y="7148"/>
                    <a:pt x="2579" y="7148"/>
                  </a:cubicBezTo>
                  <a:cubicBezTo>
                    <a:pt x="2555" y="7148"/>
                    <a:pt x="2523" y="7171"/>
                    <a:pt x="2486" y="7195"/>
                  </a:cubicBezTo>
                  <a:cubicBezTo>
                    <a:pt x="2449" y="7218"/>
                    <a:pt x="2409" y="7241"/>
                    <a:pt x="2373" y="7241"/>
                  </a:cubicBezTo>
                  <a:cubicBezTo>
                    <a:pt x="2353" y="7241"/>
                    <a:pt x="2333" y="7235"/>
                    <a:pt x="2316" y="7208"/>
                  </a:cubicBezTo>
                  <a:cubicBezTo>
                    <a:pt x="2290" y="7158"/>
                    <a:pt x="2296" y="7101"/>
                    <a:pt x="2343" y="7095"/>
                  </a:cubicBezTo>
                  <a:lnTo>
                    <a:pt x="2207" y="7075"/>
                  </a:lnTo>
                  <a:cubicBezTo>
                    <a:pt x="2190" y="7055"/>
                    <a:pt x="2213" y="7035"/>
                    <a:pt x="2233" y="7035"/>
                  </a:cubicBezTo>
                  <a:lnTo>
                    <a:pt x="2240" y="7035"/>
                  </a:lnTo>
                  <a:cubicBezTo>
                    <a:pt x="2197" y="7005"/>
                    <a:pt x="2153" y="6968"/>
                    <a:pt x="2114" y="6936"/>
                  </a:cubicBezTo>
                  <a:lnTo>
                    <a:pt x="2121" y="6932"/>
                  </a:lnTo>
                  <a:lnTo>
                    <a:pt x="2121" y="6932"/>
                  </a:lnTo>
                  <a:cubicBezTo>
                    <a:pt x="2071" y="6948"/>
                    <a:pt x="1974" y="6959"/>
                    <a:pt x="1931" y="6959"/>
                  </a:cubicBezTo>
                  <a:cubicBezTo>
                    <a:pt x="1931" y="6936"/>
                    <a:pt x="1937" y="6928"/>
                    <a:pt x="1948" y="6928"/>
                  </a:cubicBezTo>
                  <a:cubicBezTo>
                    <a:pt x="1951" y="6928"/>
                    <a:pt x="1954" y="6928"/>
                    <a:pt x="1957" y="6932"/>
                  </a:cubicBezTo>
                  <a:lnTo>
                    <a:pt x="1971" y="6932"/>
                  </a:lnTo>
                  <a:cubicBezTo>
                    <a:pt x="1977" y="6932"/>
                    <a:pt x="1984" y="6928"/>
                    <a:pt x="1991" y="6919"/>
                  </a:cubicBezTo>
                  <a:cubicBezTo>
                    <a:pt x="1948" y="6912"/>
                    <a:pt x="1905" y="6908"/>
                    <a:pt x="1865" y="6896"/>
                  </a:cubicBezTo>
                  <a:cubicBezTo>
                    <a:pt x="1885" y="6856"/>
                    <a:pt x="1925" y="6836"/>
                    <a:pt x="1961" y="6836"/>
                  </a:cubicBezTo>
                  <a:cubicBezTo>
                    <a:pt x="1997" y="6836"/>
                    <a:pt x="2034" y="6852"/>
                    <a:pt x="2054" y="6876"/>
                  </a:cubicBezTo>
                  <a:cubicBezTo>
                    <a:pt x="2139" y="6741"/>
                    <a:pt x="2108" y="6741"/>
                    <a:pt x="2059" y="6741"/>
                  </a:cubicBezTo>
                  <a:cubicBezTo>
                    <a:pt x="2011" y="6741"/>
                    <a:pt x="1944" y="6741"/>
                    <a:pt x="1957" y="6606"/>
                  </a:cubicBezTo>
                  <a:lnTo>
                    <a:pt x="1957" y="6606"/>
                  </a:lnTo>
                  <a:lnTo>
                    <a:pt x="2044" y="6649"/>
                  </a:lnTo>
                  <a:cubicBezTo>
                    <a:pt x="2144" y="6493"/>
                    <a:pt x="2054" y="6483"/>
                    <a:pt x="2087" y="6344"/>
                  </a:cubicBezTo>
                  <a:lnTo>
                    <a:pt x="2087" y="6344"/>
                  </a:lnTo>
                  <a:cubicBezTo>
                    <a:pt x="2051" y="6387"/>
                    <a:pt x="1991" y="6633"/>
                    <a:pt x="1878" y="6633"/>
                  </a:cubicBezTo>
                  <a:lnTo>
                    <a:pt x="1858" y="6633"/>
                  </a:lnTo>
                  <a:cubicBezTo>
                    <a:pt x="1862" y="6593"/>
                    <a:pt x="1845" y="6560"/>
                    <a:pt x="1762" y="6550"/>
                  </a:cubicBezTo>
                  <a:cubicBezTo>
                    <a:pt x="1848" y="6487"/>
                    <a:pt x="1798" y="6457"/>
                    <a:pt x="1758" y="6404"/>
                  </a:cubicBezTo>
                  <a:lnTo>
                    <a:pt x="1885" y="6324"/>
                  </a:lnTo>
                  <a:cubicBezTo>
                    <a:pt x="1862" y="6314"/>
                    <a:pt x="1845" y="6310"/>
                    <a:pt x="1825" y="6310"/>
                  </a:cubicBezTo>
                  <a:cubicBezTo>
                    <a:pt x="1802" y="6310"/>
                    <a:pt x="1778" y="6318"/>
                    <a:pt x="1752" y="6321"/>
                  </a:cubicBezTo>
                  <a:cubicBezTo>
                    <a:pt x="1728" y="6327"/>
                    <a:pt x="1705" y="6330"/>
                    <a:pt x="1675" y="6330"/>
                  </a:cubicBezTo>
                  <a:lnTo>
                    <a:pt x="1669" y="6330"/>
                  </a:lnTo>
                  <a:cubicBezTo>
                    <a:pt x="1638" y="6258"/>
                    <a:pt x="1728" y="6184"/>
                    <a:pt x="1805" y="6121"/>
                  </a:cubicBezTo>
                  <a:cubicBezTo>
                    <a:pt x="1798" y="6098"/>
                    <a:pt x="1791" y="6091"/>
                    <a:pt x="1782" y="6091"/>
                  </a:cubicBezTo>
                  <a:cubicBezTo>
                    <a:pt x="1765" y="6091"/>
                    <a:pt x="1745" y="6118"/>
                    <a:pt x="1718" y="6145"/>
                  </a:cubicBezTo>
                  <a:cubicBezTo>
                    <a:pt x="1695" y="6171"/>
                    <a:pt x="1669" y="6198"/>
                    <a:pt x="1638" y="6198"/>
                  </a:cubicBezTo>
                  <a:cubicBezTo>
                    <a:pt x="1622" y="6198"/>
                    <a:pt x="1606" y="6191"/>
                    <a:pt x="1589" y="6168"/>
                  </a:cubicBezTo>
                  <a:cubicBezTo>
                    <a:pt x="1595" y="6042"/>
                    <a:pt x="1499" y="6008"/>
                    <a:pt x="1370" y="5919"/>
                  </a:cubicBezTo>
                  <a:cubicBezTo>
                    <a:pt x="1379" y="5875"/>
                    <a:pt x="1399" y="5869"/>
                    <a:pt x="1419" y="5869"/>
                  </a:cubicBezTo>
                  <a:lnTo>
                    <a:pt x="1452" y="5869"/>
                  </a:lnTo>
                  <a:cubicBezTo>
                    <a:pt x="1466" y="5869"/>
                    <a:pt x="1476" y="5865"/>
                    <a:pt x="1486" y="5855"/>
                  </a:cubicBezTo>
                  <a:lnTo>
                    <a:pt x="1353" y="5832"/>
                  </a:lnTo>
                  <a:cubicBezTo>
                    <a:pt x="1350" y="5819"/>
                    <a:pt x="1386" y="5809"/>
                    <a:pt x="1403" y="5806"/>
                  </a:cubicBezTo>
                  <a:cubicBezTo>
                    <a:pt x="1393" y="5799"/>
                    <a:pt x="1379" y="5795"/>
                    <a:pt x="1366" y="5795"/>
                  </a:cubicBezTo>
                  <a:cubicBezTo>
                    <a:pt x="1350" y="5795"/>
                    <a:pt x="1333" y="5799"/>
                    <a:pt x="1313" y="5802"/>
                  </a:cubicBezTo>
                  <a:cubicBezTo>
                    <a:pt x="1296" y="5806"/>
                    <a:pt x="1279" y="5812"/>
                    <a:pt x="1263" y="5812"/>
                  </a:cubicBezTo>
                  <a:cubicBezTo>
                    <a:pt x="1240" y="5812"/>
                    <a:pt x="1213" y="5802"/>
                    <a:pt x="1193" y="5779"/>
                  </a:cubicBezTo>
                  <a:cubicBezTo>
                    <a:pt x="1184" y="5782"/>
                    <a:pt x="1177" y="5782"/>
                    <a:pt x="1173" y="5782"/>
                  </a:cubicBezTo>
                  <a:cubicBezTo>
                    <a:pt x="1051" y="5782"/>
                    <a:pt x="1346" y="5523"/>
                    <a:pt x="1150" y="5467"/>
                  </a:cubicBezTo>
                  <a:cubicBezTo>
                    <a:pt x="1184" y="5430"/>
                    <a:pt x="1244" y="5456"/>
                    <a:pt x="1296" y="5433"/>
                  </a:cubicBezTo>
                  <a:cubicBezTo>
                    <a:pt x="1137" y="5314"/>
                    <a:pt x="1170" y="5330"/>
                    <a:pt x="994" y="5231"/>
                  </a:cubicBezTo>
                  <a:lnTo>
                    <a:pt x="1067" y="5105"/>
                  </a:lnTo>
                  <a:lnTo>
                    <a:pt x="1067" y="5105"/>
                  </a:lnTo>
                  <a:cubicBezTo>
                    <a:pt x="1037" y="5134"/>
                    <a:pt x="1000" y="5148"/>
                    <a:pt x="960" y="5148"/>
                  </a:cubicBezTo>
                  <a:cubicBezTo>
                    <a:pt x="881" y="5148"/>
                    <a:pt x="785" y="5091"/>
                    <a:pt x="701" y="5031"/>
                  </a:cubicBezTo>
                  <a:cubicBezTo>
                    <a:pt x="695" y="5038"/>
                    <a:pt x="685" y="5045"/>
                    <a:pt x="681" y="5048"/>
                  </a:cubicBezTo>
                  <a:cubicBezTo>
                    <a:pt x="681" y="5051"/>
                    <a:pt x="678" y="5051"/>
                    <a:pt x="678" y="5051"/>
                  </a:cubicBezTo>
                  <a:cubicBezTo>
                    <a:pt x="641" y="5077"/>
                    <a:pt x="609" y="5108"/>
                    <a:pt x="592" y="5125"/>
                  </a:cubicBezTo>
                  <a:cubicBezTo>
                    <a:pt x="555" y="5074"/>
                    <a:pt x="519" y="5025"/>
                    <a:pt x="492" y="4968"/>
                  </a:cubicBezTo>
                  <a:cubicBezTo>
                    <a:pt x="502" y="4962"/>
                    <a:pt x="515" y="4955"/>
                    <a:pt x="529" y="4955"/>
                  </a:cubicBezTo>
                  <a:cubicBezTo>
                    <a:pt x="555" y="4955"/>
                    <a:pt x="592" y="4965"/>
                    <a:pt x="629" y="4978"/>
                  </a:cubicBezTo>
                  <a:cubicBezTo>
                    <a:pt x="615" y="4971"/>
                    <a:pt x="606" y="4962"/>
                    <a:pt x="595" y="4951"/>
                  </a:cubicBezTo>
                  <a:cubicBezTo>
                    <a:pt x="615" y="4928"/>
                    <a:pt x="635" y="4915"/>
                    <a:pt x="665" y="4915"/>
                  </a:cubicBezTo>
                  <a:cubicBezTo>
                    <a:pt x="672" y="4912"/>
                    <a:pt x="681" y="4912"/>
                    <a:pt x="689" y="4912"/>
                  </a:cubicBezTo>
                  <a:cubicBezTo>
                    <a:pt x="728" y="4912"/>
                    <a:pt x="771" y="4928"/>
                    <a:pt x="815" y="4945"/>
                  </a:cubicBezTo>
                  <a:cubicBezTo>
                    <a:pt x="788" y="4965"/>
                    <a:pt x="758" y="4988"/>
                    <a:pt x="728" y="5011"/>
                  </a:cubicBezTo>
                  <a:cubicBezTo>
                    <a:pt x="798" y="5031"/>
                    <a:pt x="871" y="5048"/>
                    <a:pt x="941" y="5048"/>
                  </a:cubicBezTo>
                  <a:cubicBezTo>
                    <a:pt x="964" y="5048"/>
                    <a:pt x="991" y="5048"/>
                    <a:pt x="1014" y="5042"/>
                  </a:cubicBezTo>
                  <a:cubicBezTo>
                    <a:pt x="994" y="5031"/>
                    <a:pt x="977" y="5018"/>
                    <a:pt x="968" y="4998"/>
                  </a:cubicBezTo>
                  <a:lnTo>
                    <a:pt x="968" y="4998"/>
                  </a:lnTo>
                  <a:cubicBezTo>
                    <a:pt x="980" y="5002"/>
                    <a:pt x="994" y="5005"/>
                    <a:pt x="1008" y="5005"/>
                  </a:cubicBezTo>
                  <a:cubicBezTo>
                    <a:pt x="1014" y="5005"/>
                    <a:pt x="1020" y="5005"/>
                    <a:pt x="1027" y="5002"/>
                  </a:cubicBezTo>
                  <a:cubicBezTo>
                    <a:pt x="1044" y="4995"/>
                    <a:pt x="1004" y="4985"/>
                    <a:pt x="968" y="4962"/>
                  </a:cubicBezTo>
                  <a:lnTo>
                    <a:pt x="1130" y="4912"/>
                  </a:lnTo>
                  <a:lnTo>
                    <a:pt x="1064" y="4912"/>
                  </a:lnTo>
                  <a:lnTo>
                    <a:pt x="1153" y="4715"/>
                  </a:lnTo>
                  <a:cubicBezTo>
                    <a:pt x="974" y="4593"/>
                    <a:pt x="745" y="4467"/>
                    <a:pt x="689" y="4217"/>
                  </a:cubicBezTo>
                  <a:lnTo>
                    <a:pt x="689" y="4217"/>
                  </a:lnTo>
                  <a:cubicBezTo>
                    <a:pt x="748" y="4254"/>
                    <a:pt x="805" y="4260"/>
                    <a:pt x="865" y="4260"/>
                  </a:cubicBezTo>
                  <a:lnTo>
                    <a:pt x="931" y="4260"/>
                  </a:lnTo>
                  <a:cubicBezTo>
                    <a:pt x="960" y="4260"/>
                    <a:pt x="991" y="4260"/>
                    <a:pt x="1024" y="4264"/>
                  </a:cubicBezTo>
                  <a:cubicBezTo>
                    <a:pt x="872" y="4313"/>
                    <a:pt x="1078" y="4438"/>
                    <a:pt x="1048" y="4545"/>
                  </a:cubicBezTo>
                  <a:lnTo>
                    <a:pt x="1048" y="4545"/>
                  </a:lnTo>
                  <a:cubicBezTo>
                    <a:pt x="1058" y="4513"/>
                    <a:pt x="1080" y="4503"/>
                    <a:pt x="1107" y="4503"/>
                  </a:cubicBezTo>
                  <a:cubicBezTo>
                    <a:pt x="1127" y="4503"/>
                    <a:pt x="1147" y="4510"/>
                    <a:pt x="1157" y="4516"/>
                  </a:cubicBezTo>
                  <a:lnTo>
                    <a:pt x="1027" y="4310"/>
                  </a:lnTo>
                  <a:lnTo>
                    <a:pt x="1027" y="4310"/>
                  </a:lnTo>
                  <a:cubicBezTo>
                    <a:pt x="1040" y="4314"/>
                    <a:pt x="1054" y="4314"/>
                    <a:pt x="1064" y="4314"/>
                  </a:cubicBezTo>
                  <a:cubicBezTo>
                    <a:pt x="1137" y="4314"/>
                    <a:pt x="1120" y="4270"/>
                    <a:pt x="1170" y="4231"/>
                  </a:cubicBezTo>
                  <a:lnTo>
                    <a:pt x="1140" y="4231"/>
                  </a:lnTo>
                  <a:cubicBezTo>
                    <a:pt x="945" y="4231"/>
                    <a:pt x="1034" y="4065"/>
                    <a:pt x="977" y="3971"/>
                  </a:cubicBezTo>
                  <a:lnTo>
                    <a:pt x="977" y="3971"/>
                  </a:lnTo>
                  <a:cubicBezTo>
                    <a:pt x="1054" y="3978"/>
                    <a:pt x="1130" y="4011"/>
                    <a:pt x="1100" y="4108"/>
                  </a:cubicBezTo>
                  <a:cubicBezTo>
                    <a:pt x="1287" y="4028"/>
                    <a:pt x="845" y="3921"/>
                    <a:pt x="1017" y="3838"/>
                  </a:cubicBezTo>
                  <a:lnTo>
                    <a:pt x="1017" y="3838"/>
                  </a:lnTo>
                  <a:cubicBezTo>
                    <a:pt x="1014" y="3865"/>
                    <a:pt x="997" y="3875"/>
                    <a:pt x="1037" y="3892"/>
                  </a:cubicBezTo>
                  <a:cubicBezTo>
                    <a:pt x="991" y="3832"/>
                    <a:pt x="1044" y="3732"/>
                    <a:pt x="1097" y="3732"/>
                  </a:cubicBezTo>
                  <a:cubicBezTo>
                    <a:pt x="1107" y="3732"/>
                    <a:pt x="1117" y="3735"/>
                    <a:pt x="1127" y="3742"/>
                  </a:cubicBezTo>
                  <a:lnTo>
                    <a:pt x="1124" y="3766"/>
                  </a:lnTo>
                  <a:cubicBezTo>
                    <a:pt x="1173" y="3609"/>
                    <a:pt x="1270" y="3300"/>
                    <a:pt x="1090" y="3200"/>
                  </a:cubicBezTo>
                  <a:lnTo>
                    <a:pt x="1090" y="3200"/>
                  </a:lnTo>
                  <a:cubicBezTo>
                    <a:pt x="1117" y="3207"/>
                    <a:pt x="1303" y="3307"/>
                    <a:pt x="1336" y="3330"/>
                  </a:cubicBezTo>
                  <a:cubicBezTo>
                    <a:pt x="1216" y="3217"/>
                    <a:pt x="1107" y="3094"/>
                    <a:pt x="997" y="2961"/>
                  </a:cubicBezTo>
                  <a:cubicBezTo>
                    <a:pt x="948" y="2904"/>
                    <a:pt x="901" y="2849"/>
                    <a:pt x="854" y="2785"/>
                  </a:cubicBezTo>
                  <a:lnTo>
                    <a:pt x="854" y="2785"/>
                  </a:lnTo>
                  <a:cubicBezTo>
                    <a:pt x="897" y="2812"/>
                    <a:pt x="968" y="2841"/>
                    <a:pt x="1037" y="2875"/>
                  </a:cubicBezTo>
                  <a:lnTo>
                    <a:pt x="1040" y="2875"/>
                  </a:lnTo>
                  <a:cubicBezTo>
                    <a:pt x="1207" y="2938"/>
                    <a:pt x="1409" y="3018"/>
                    <a:pt x="1433" y="3131"/>
                  </a:cubicBezTo>
                  <a:cubicBezTo>
                    <a:pt x="1469" y="3108"/>
                    <a:pt x="1509" y="3074"/>
                    <a:pt x="1496" y="2978"/>
                  </a:cubicBezTo>
                  <a:lnTo>
                    <a:pt x="1483" y="2978"/>
                  </a:lnTo>
                  <a:cubicBezTo>
                    <a:pt x="1423" y="2978"/>
                    <a:pt x="1247" y="2921"/>
                    <a:pt x="1250" y="2888"/>
                  </a:cubicBezTo>
                  <a:cubicBezTo>
                    <a:pt x="1466" y="2884"/>
                    <a:pt x="1376" y="2869"/>
                    <a:pt x="1566" y="2845"/>
                  </a:cubicBezTo>
                  <a:cubicBezTo>
                    <a:pt x="1503" y="2845"/>
                    <a:pt x="1316" y="2689"/>
                    <a:pt x="1356" y="2632"/>
                  </a:cubicBezTo>
                  <a:lnTo>
                    <a:pt x="1356" y="2632"/>
                  </a:lnTo>
                  <a:cubicBezTo>
                    <a:pt x="1383" y="2662"/>
                    <a:pt x="1566" y="2758"/>
                    <a:pt x="1592" y="2795"/>
                  </a:cubicBezTo>
                  <a:cubicBezTo>
                    <a:pt x="1549" y="2715"/>
                    <a:pt x="1503" y="2632"/>
                    <a:pt x="1469" y="2550"/>
                  </a:cubicBezTo>
                  <a:lnTo>
                    <a:pt x="1469" y="2550"/>
                  </a:lnTo>
                  <a:cubicBezTo>
                    <a:pt x="1515" y="2602"/>
                    <a:pt x="1649" y="2656"/>
                    <a:pt x="1718" y="2669"/>
                  </a:cubicBezTo>
                  <a:cubicBezTo>
                    <a:pt x="1669" y="2652"/>
                    <a:pt x="1798" y="2565"/>
                    <a:pt x="1798" y="2516"/>
                  </a:cubicBezTo>
                  <a:lnTo>
                    <a:pt x="1798" y="2516"/>
                  </a:lnTo>
                  <a:lnTo>
                    <a:pt x="1715" y="2533"/>
                  </a:lnTo>
                  <a:cubicBezTo>
                    <a:pt x="1838" y="2416"/>
                    <a:pt x="1529" y="2171"/>
                    <a:pt x="1662" y="2031"/>
                  </a:cubicBezTo>
                  <a:lnTo>
                    <a:pt x="1662" y="2031"/>
                  </a:lnTo>
                  <a:cubicBezTo>
                    <a:pt x="1682" y="2081"/>
                    <a:pt x="1842" y="2250"/>
                    <a:pt x="1931" y="2250"/>
                  </a:cubicBezTo>
                  <a:cubicBezTo>
                    <a:pt x="1941" y="2250"/>
                    <a:pt x="1951" y="2250"/>
                    <a:pt x="1957" y="2246"/>
                  </a:cubicBezTo>
                  <a:cubicBezTo>
                    <a:pt x="1914" y="2180"/>
                    <a:pt x="1822" y="2021"/>
                    <a:pt x="1752" y="1852"/>
                  </a:cubicBezTo>
                  <a:cubicBezTo>
                    <a:pt x="1692" y="1708"/>
                    <a:pt x="1652" y="1559"/>
                    <a:pt x="1685" y="1466"/>
                  </a:cubicBezTo>
                  <a:lnTo>
                    <a:pt x="1685" y="1466"/>
                  </a:lnTo>
                  <a:lnTo>
                    <a:pt x="1762" y="1499"/>
                  </a:lnTo>
                  <a:cubicBezTo>
                    <a:pt x="1775" y="1443"/>
                    <a:pt x="1788" y="1389"/>
                    <a:pt x="1808" y="1340"/>
                  </a:cubicBezTo>
                  <a:cubicBezTo>
                    <a:pt x="1834" y="1429"/>
                    <a:pt x="1871" y="1562"/>
                    <a:pt x="1908" y="1702"/>
                  </a:cubicBezTo>
                  <a:cubicBezTo>
                    <a:pt x="1954" y="1892"/>
                    <a:pt x="2011" y="2091"/>
                    <a:pt x="2041" y="2200"/>
                  </a:cubicBezTo>
                  <a:lnTo>
                    <a:pt x="2051" y="2200"/>
                  </a:lnTo>
                  <a:cubicBezTo>
                    <a:pt x="2071" y="2200"/>
                    <a:pt x="2087" y="2203"/>
                    <a:pt x="2097" y="2211"/>
                  </a:cubicBezTo>
                  <a:cubicBezTo>
                    <a:pt x="2110" y="2214"/>
                    <a:pt x="2117" y="2217"/>
                    <a:pt x="2127" y="2217"/>
                  </a:cubicBezTo>
                  <a:cubicBezTo>
                    <a:pt x="2141" y="2217"/>
                    <a:pt x="2153" y="2207"/>
                    <a:pt x="2181" y="2180"/>
                  </a:cubicBezTo>
                  <a:cubicBezTo>
                    <a:pt x="2250" y="2207"/>
                    <a:pt x="2220" y="2294"/>
                    <a:pt x="2204" y="2310"/>
                  </a:cubicBezTo>
                  <a:lnTo>
                    <a:pt x="2386" y="2200"/>
                  </a:lnTo>
                  <a:cubicBezTo>
                    <a:pt x="2270" y="2091"/>
                    <a:pt x="2403" y="1975"/>
                    <a:pt x="2316" y="1881"/>
                  </a:cubicBezTo>
                  <a:lnTo>
                    <a:pt x="2316" y="1881"/>
                  </a:lnTo>
                  <a:cubicBezTo>
                    <a:pt x="2283" y="1967"/>
                    <a:pt x="2267" y="2071"/>
                    <a:pt x="2247" y="2160"/>
                  </a:cubicBezTo>
                  <a:cubicBezTo>
                    <a:pt x="2134" y="2064"/>
                    <a:pt x="2041" y="1732"/>
                    <a:pt x="2204" y="1648"/>
                  </a:cubicBezTo>
                  <a:lnTo>
                    <a:pt x="2204" y="1648"/>
                  </a:lnTo>
                  <a:cubicBezTo>
                    <a:pt x="2273" y="1672"/>
                    <a:pt x="2353" y="1884"/>
                    <a:pt x="2386" y="1921"/>
                  </a:cubicBezTo>
                  <a:cubicBezTo>
                    <a:pt x="2373" y="1872"/>
                    <a:pt x="2433" y="1765"/>
                    <a:pt x="2469" y="1765"/>
                  </a:cubicBezTo>
                  <a:cubicBezTo>
                    <a:pt x="2472" y="1765"/>
                    <a:pt x="2476" y="1768"/>
                    <a:pt x="2480" y="1768"/>
                  </a:cubicBezTo>
                  <a:lnTo>
                    <a:pt x="2476" y="1875"/>
                  </a:lnTo>
                  <a:cubicBezTo>
                    <a:pt x="2566" y="1872"/>
                    <a:pt x="2489" y="1675"/>
                    <a:pt x="2592" y="1675"/>
                  </a:cubicBezTo>
                  <a:cubicBezTo>
                    <a:pt x="2606" y="1675"/>
                    <a:pt x="2622" y="1679"/>
                    <a:pt x="2646" y="1685"/>
                  </a:cubicBezTo>
                  <a:lnTo>
                    <a:pt x="2652" y="1685"/>
                  </a:lnTo>
                  <a:cubicBezTo>
                    <a:pt x="2669" y="1685"/>
                    <a:pt x="2699" y="1699"/>
                    <a:pt x="2728" y="1715"/>
                  </a:cubicBezTo>
                  <a:cubicBezTo>
                    <a:pt x="2759" y="1728"/>
                    <a:pt x="2785" y="1745"/>
                    <a:pt x="2799" y="1745"/>
                  </a:cubicBezTo>
                  <a:cubicBezTo>
                    <a:pt x="2808" y="1745"/>
                    <a:pt x="2808" y="1735"/>
                    <a:pt x="2799" y="1719"/>
                  </a:cubicBezTo>
                  <a:cubicBezTo>
                    <a:pt x="2715" y="1645"/>
                    <a:pt x="2566" y="1453"/>
                    <a:pt x="2456" y="1277"/>
                  </a:cubicBezTo>
                  <a:cubicBezTo>
                    <a:pt x="2383" y="1164"/>
                    <a:pt x="2330" y="1061"/>
                    <a:pt x="2316" y="1004"/>
                  </a:cubicBezTo>
                  <a:cubicBezTo>
                    <a:pt x="2350" y="1004"/>
                    <a:pt x="2602" y="1024"/>
                    <a:pt x="2682" y="1090"/>
                  </a:cubicBezTo>
                  <a:cubicBezTo>
                    <a:pt x="2699" y="1097"/>
                    <a:pt x="2709" y="1110"/>
                    <a:pt x="2719" y="1124"/>
                  </a:cubicBezTo>
                  <a:lnTo>
                    <a:pt x="2719" y="1127"/>
                  </a:lnTo>
                  <a:cubicBezTo>
                    <a:pt x="2795" y="1237"/>
                    <a:pt x="2765" y="1433"/>
                    <a:pt x="2862" y="1502"/>
                  </a:cubicBezTo>
                  <a:cubicBezTo>
                    <a:pt x="2842" y="1463"/>
                    <a:pt x="2848" y="1403"/>
                    <a:pt x="2851" y="1383"/>
                  </a:cubicBezTo>
                  <a:lnTo>
                    <a:pt x="2851" y="1383"/>
                  </a:lnTo>
                  <a:cubicBezTo>
                    <a:pt x="2894" y="1393"/>
                    <a:pt x="2901" y="1466"/>
                    <a:pt x="2934" y="1466"/>
                  </a:cubicBezTo>
                  <a:cubicBezTo>
                    <a:pt x="2941" y="1466"/>
                    <a:pt x="2954" y="1459"/>
                    <a:pt x="2964" y="1449"/>
                  </a:cubicBezTo>
                  <a:cubicBezTo>
                    <a:pt x="2911" y="1303"/>
                    <a:pt x="3130" y="1383"/>
                    <a:pt x="2941" y="1313"/>
                  </a:cubicBezTo>
                  <a:cubicBezTo>
                    <a:pt x="2971" y="1277"/>
                    <a:pt x="2994" y="1270"/>
                    <a:pt x="3018" y="1270"/>
                  </a:cubicBezTo>
                  <a:lnTo>
                    <a:pt x="3054" y="1270"/>
                  </a:lnTo>
                  <a:cubicBezTo>
                    <a:pt x="3074" y="1270"/>
                    <a:pt x="3098" y="1270"/>
                    <a:pt x="3127" y="1257"/>
                  </a:cubicBezTo>
                  <a:cubicBezTo>
                    <a:pt x="3078" y="1197"/>
                    <a:pt x="3074" y="1061"/>
                    <a:pt x="3098" y="951"/>
                  </a:cubicBezTo>
                  <a:cubicBezTo>
                    <a:pt x="3107" y="895"/>
                    <a:pt x="3127" y="851"/>
                    <a:pt x="3153" y="821"/>
                  </a:cubicBezTo>
                  <a:cubicBezTo>
                    <a:pt x="3164" y="851"/>
                    <a:pt x="3187" y="884"/>
                    <a:pt x="3207" y="908"/>
                  </a:cubicBezTo>
                  <a:cubicBezTo>
                    <a:pt x="3210" y="915"/>
                    <a:pt x="3217" y="918"/>
                    <a:pt x="3220" y="924"/>
                  </a:cubicBezTo>
                  <a:cubicBezTo>
                    <a:pt x="3297" y="898"/>
                    <a:pt x="3363" y="895"/>
                    <a:pt x="3426" y="895"/>
                  </a:cubicBezTo>
                  <a:lnTo>
                    <a:pt x="3506" y="895"/>
                  </a:lnTo>
                  <a:cubicBezTo>
                    <a:pt x="3563" y="895"/>
                    <a:pt x="3619" y="891"/>
                    <a:pt x="3685" y="871"/>
                  </a:cubicBezTo>
                  <a:cubicBezTo>
                    <a:pt x="3709" y="904"/>
                    <a:pt x="3795" y="931"/>
                    <a:pt x="3779" y="1004"/>
                  </a:cubicBezTo>
                  <a:cubicBezTo>
                    <a:pt x="3795" y="975"/>
                    <a:pt x="3805" y="918"/>
                    <a:pt x="3855" y="904"/>
                  </a:cubicBezTo>
                  <a:lnTo>
                    <a:pt x="3855" y="904"/>
                  </a:lnTo>
                  <a:cubicBezTo>
                    <a:pt x="3981" y="1021"/>
                    <a:pt x="3748" y="944"/>
                    <a:pt x="3855" y="1094"/>
                  </a:cubicBezTo>
                  <a:cubicBezTo>
                    <a:pt x="3842" y="1001"/>
                    <a:pt x="3958" y="947"/>
                    <a:pt x="4024" y="878"/>
                  </a:cubicBezTo>
                  <a:cubicBezTo>
                    <a:pt x="4011" y="838"/>
                    <a:pt x="3988" y="821"/>
                    <a:pt x="3961" y="821"/>
                  </a:cubicBezTo>
                  <a:cubicBezTo>
                    <a:pt x="3905" y="821"/>
                    <a:pt x="3828" y="901"/>
                    <a:pt x="3785" y="951"/>
                  </a:cubicBezTo>
                  <a:cubicBezTo>
                    <a:pt x="3772" y="884"/>
                    <a:pt x="3772" y="811"/>
                    <a:pt x="3791" y="742"/>
                  </a:cubicBezTo>
                  <a:cubicBezTo>
                    <a:pt x="3819" y="612"/>
                    <a:pt x="3898" y="492"/>
                    <a:pt x="4024" y="412"/>
                  </a:cubicBezTo>
                  <a:cubicBezTo>
                    <a:pt x="4047" y="403"/>
                    <a:pt x="4064" y="400"/>
                    <a:pt x="4081" y="400"/>
                  </a:cubicBezTo>
                  <a:cubicBezTo>
                    <a:pt x="4114" y="400"/>
                    <a:pt x="4121" y="426"/>
                    <a:pt x="4124" y="449"/>
                  </a:cubicBezTo>
                  <a:cubicBezTo>
                    <a:pt x="4124" y="476"/>
                    <a:pt x="4121" y="502"/>
                    <a:pt x="4124" y="502"/>
                  </a:cubicBezTo>
                  <a:cubicBezTo>
                    <a:pt x="4124" y="502"/>
                    <a:pt x="4124" y="499"/>
                    <a:pt x="4127" y="499"/>
                  </a:cubicBezTo>
                  <a:lnTo>
                    <a:pt x="4147" y="499"/>
                  </a:lnTo>
                  <a:cubicBezTo>
                    <a:pt x="4257" y="499"/>
                    <a:pt x="4314" y="436"/>
                    <a:pt x="4360" y="372"/>
                  </a:cubicBezTo>
                  <a:cubicBezTo>
                    <a:pt x="4406" y="309"/>
                    <a:pt x="4443" y="243"/>
                    <a:pt x="4513" y="243"/>
                  </a:cubicBezTo>
                  <a:cubicBezTo>
                    <a:pt x="4543" y="243"/>
                    <a:pt x="4573" y="253"/>
                    <a:pt x="4616" y="280"/>
                  </a:cubicBezTo>
                  <a:cubicBezTo>
                    <a:pt x="4713" y="406"/>
                    <a:pt x="4616" y="526"/>
                    <a:pt x="4636" y="616"/>
                  </a:cubicBezTo>
                  <a:cubicBezTo>
                    <a:pt x="4619" y="622"/>
                    <a:pt x="4602" y="625"/>
                    <a:pt x="4589" y="625"/>
                  </a:cubicBezTo>
                  <a:cubicBezTo>
                    <a:pt x="4546" y="625"/>
                    <a:pt x="4509" y="605"/>
                    <a:pt x="4476" y="585"/>
                  </a:cubicBezTo>
                  <a:cubicBezTo>
                    <a:pt x="4440" y="565"/>
                    <a:pt x="4409" y="545"/>
                    <a:pt x="4377" y="545"/>
                  </a:cubicBezTo>
                  <a:lnTo>
                    <a:pt x="4366" y="545"/>
                  </a:lnTo>
                  <a:lnTo>
                    <a:pt x="4469" y="599"/>
                  </a:lnTo>
                  <a:cubicBezTo>
                    <a:pt x="4443" y="632"/>
                    <a:pt x="4394" y="659"/>
                    <a:pt x="4350" y="659"/>
                  </a:cubicBezTo>
                  <a:cubicBezTo>
                    <a:pt x="4334" y="659"/>
                    <a:pt x="4320" y="656"/>
                    <a:pt x="4307" y="645"/>
                  </a:cubicBezTo>
                  <a:lnTo>
                    <a:pt x="4307" y="645"/>
                  </a:lnTo>
                  <a:cubicBezTo>
                    <a:pt x="4314" y="656"/>
                    <a:pt x="4323" y="662"/>
                    <a:pt x="4340" y="671"/>
                  </a:cubicBezTo>
                  <a:lnTo>
                    <a:pt x="4343" y="671"/>
                  </a:lnTo>
                  <a:cubicBezTo>
                    <a:pt x="4469" y="728"/>
                    <a:pt x="4795" y="668"/>
                    <a:pt x="4975" y="785"/>
                  </a:cubicBezTo>
                  <a:cubicBezTo>
                    <a:pt x="5004" y="758"/>
                    <a:pt x="5051" y="731"/>
                    <a:pt x="5061" y="699"/>
                  </a:cubicBezTo>
                  <a:cubicBezTo>
                    <a:pt x="5067" y="688"/>
                    <a:pt x="5067" y="675"/>
                    <a:pt x="5061" y="662"/>
                  </a:cubicBezTo>
                  <a:lnTo>
                    <a:pt x="4992" y="668"/>
                  </a:lnTo>
                  <a:cubicBezTo>
                    <a:pt x="4938" y="562"/>
                    <a:pt x="5138" y="549"/>
                    <a:pt x="5058" y="489"/>
                  </a:cubicBezTo>
                  <a:cubicBezTo>
                    <a:pt x="5127" y="449"/>
                    <a:pt x="5217" y="386"/>
                    <a:pt x="5307" y="386"/>
                  </a:cubicBezTo>
                  <a:cubicBezTo>
                    <a:pt x="5340" y="386"/>
                    <a:pt x="5377" y="396"/>
                    <a:pt x="5414" y="419"/>
                  </a:cubicBezTo>
                  <a:lnTo>
                    <a:pt x="5410" y="552"/>
                  </a:lnTo>
                  <a:cubicBezTo>
                    <a:pt x="5403" y="522"/>
                    <a:pt x="5363" y="486"/>
                    <a:pt x="5327" y="486"/>
                  </a:cubicBezTo>
                  <a:cubicBezTo>
                    <a:pt x="5322" y="486"/>
                    <a:pt x="5318" y="487"/>
                    <a:pt x="5314" y="489"/>
                  </a:cubicBezTo>
                  <a:lnTo>
                    <a:pt x="5314" y="489"/>
                  </a:lnTo>
                  <a:cubicBezTo>
                    <a:pt x="5339" y="491"/>
                    <a:pt x="5364" y="523"/>
                    <a:pt x="5390" y="552"/>
                  </a:cubicBezTo>
                  <a:cubicBezTo>
                    <a:pt x="5420" y="585"/>
                    <a:pt x="5450" y="616"/>
                    <a:pt x="5483" y="616"/>
                  </a:cubicBezTo>
                  <a:cubicBezTo>
                    <a:pt x="5506" y="616"/>
                    <a:pt x="5530" y="602"/>
                    <a:pt x="5553" y="562"/>
                  </a:cubicBezTo>
                  <a:lnTo>
                    <a:pt x="5483" y="449"/>
                  </a:lnTo>
                  <a:cubicBezTo>
                    <a:pt x="5563" y="412"/>
                    <a:pt x="5679" y="333"/>
                    <a:pt x="5776" y="333"/>
                  </a:cubicBezTo>
                  <a:cubicBezTo>
                    <a:pt x="5809" y="333"/>
                    <a:pt x="5839" y="343"/>
                    <a:pt x="5865" y="366"/>
                  </a:cubicBezTo>
                  <a:cubicBezTo>
                    <a:pt x="5849" y="213"/>
                    <a:pt x="5832" y="372"/>
                    <a:pt x="5789" y="183"/>
                  </a:cubicBezTo>
                  <a:lnTo>
                    <a:pt x="5789" y="183"/>
                  </a:lnTo>
                  <a:cubicBezTo>
                    <a:pt x="5795" y="250"/>
                    <a:pt x="5769" y="270"/>
                    <a:pt x="5732" y="270"/>
                  </a:cubicBezTo>
                  <a:cubicBezTo>
                    <a:pt x="5709" y="270"/>
                    <a:pt x="5679" y="263"/>
                    <a:pt x="5653" y="257"/>
                  </a:cubicBezTo>
                  <a:cubicBezTo>
                    <a:pt x="5626" y="250"/>
                    <a:pt x="5599" y="243"/>
                    <a:pt x="5576" y="243"/>
                  </a:cubicBezTo>
                  <a:cubicBezTo>
                    <a:pt x="5546" y="243"/>
                    <a:pt x="5526" y="257"/>
                    <a:pt x="5533" y="303"/>
                  </a:cubicBezTo>
                  <a:cubicBezTo>
                    <a:pt x="5483" y="144"/>
                    <a:pt x="5403" y="207"/>
                    <a:pt x="5314" y="44"/>
                  </a:cubicBezTo>
                  <a:lnTo>
                    <a:pt x="5314" y="44"/>
                  </a:lnTo>
                  <a:cubicBezTo>
                    <a:pt x="5311" y="77"/>
                    <a:pt x="5327" y="113"/>
                    <a:pt x="5294" y="113"/>
                  </a:cubicBezTo>
                  <a:cubicBezTo>
                    <a:pt x="5280" y="113"/>
                    <a:pt x="5264" y="107"/>
                    <a:pt x="5237" y="100"/>
                  </a:cubicBezTo>
                  <a:cubicBezTo>
                    <a:pt x="5231" y="113"/>
                    <a:pt x="5217" y="127"/>
                    <a:pt x="5207" y="137"/>
                  </a:cubicBezTo>
                  <a:lnTo>
                    <a:pt x="5207" y="140"/>
                  </a:lnTo>
                  <a:cubicBezTo>
                    <a:pt x="5231" y="163"/>
                    <a:pt x="5247" y="190"/>
                    <a:pt x="5251" y="220"/>
                  </a:cubicBezTo>
                  <a:cubicBezTo>
                    <a:pt x="5181" y="317"/>
                    <a:pt x="5021" y="293"/>
                    <a:pt x="4961" y="340"/>
                  </a:cubicBezTo>
                  <a:cubicBezTo>
                    <a:pt x="4902" y="313"/>
                    <a:pt x="4988" y="293"/>
                    <a:pt x="4961" y="237"/>
                  </a:cubicBezTo>
                  <a:lnTo>
                    <a:pt x="4961" y="237"/>
                  </a:lnTo>
                  <a:cubicBezTo>
                    <a:pt x="4928" y="260"/>
                    <a:pt x="4898" y="283"/>
                    <a:pt x="4868" y="309"/>
                  </a:cubicBezTo>
                  <a:cubicBezTo>
                    <a:pt x="4872" y="207"/>
                    <a:pt x="4713" y="133"/>
                    <a:pt x="4868" y="81"/>
                  </a:cubicBezTo>
                  <a:lnTo>
                    <a:pt x="4732" y="67"/>
                  </a:lnTo>
                  <a:cubicBezTo>
                    <a:pt x="4679" y="27"/>
                    <a:pt x="4613" y="1"/>
                    <a:pt x="4553"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2"/>
            <p:cNvSpPr/>
            <p:nvPr/>
          </p:nvSpPr>
          <p:spPr>
            <a:xfrm flipH="1">
              <a:off x="4957355" y="1595014"/>
              <a:ext cx="182307" cy="211871"/>
            </a:xfrm>
            <a:custGeom>
              <a:avLst/>
              <a:gdLst/>
              <a:ahLst/>
              <a:cxnLst/>
              <a:rect l="l" t="t" r="r" b="b"/>
              <a:pathLst>
                <a:path w="4779" h="5554" extrusionOk="0">
                  <a:moveTo>
                    <a:pt x="2211" y="1"/>
                  </a:moveTo>
                  <a:cubicBezTo>
                    <a:pt x="1840" y="1"/>
                    <a:pt x="1468" y="84"/>
                    <a:pt x="1159" y="286"/>
                  </a:cubicBezTo>
                  <a:cubicBezTo>
                    <a:pt x="987" y="402"/>
                    <a:pt x="838" y="551"/>
                    <a:pt x="709" y="713"/>
                  </a:cubicBezTo>
                  <a:cubicBezTo>
                    <a:pt x="222" y="1339"/>
                    <a:pt x="37" y="2154"/>
                    <a:pt x="14" y="2948"/>
                  </a:cubicBezTo>
                  <a:cubicBezTo>
                    <a:pt x="0" y="3402"/>
                    <a:pt x="37" y="3865"/>
                    <a:pt x="225" y="4279"/>
                  </a:cubicBezTo>
                  <a:cubicBezTo>
                    <a:pt x="614" y="5126"/>
                    <a:pt x="1575" y="5554"/>
                    <a:pt x="2523" y="5554"/>
                  </a:cubicBezTo>
                  <a:cubicBezTo>
                    <a:pt x="2738" y="5554"/>
                    <a:pt x="2952" y="5532"/>
                    <a:pt x="3159" y="5488"/>
                  </a:cubicBezTo>
                  <a:lnTo>
                    <a:pt x="4550" y="2792"/>
                  </a:lnTo>
                  <a:cubicBezTo>
                    <a:pt x="4778" y="2170"/>
                    <a:pt x="4623" y="1442"/>
                    <a:pt x="4212" y="925"/>
                  </a:cubicBezTo>
                  <a:cubicBezTo>
                    <a:pt x="3801" y="405"/>
                    <a:pt x="3159" y="94"/>
                    <a:pt x="2503" y="18"/>
                  </a:cubicBezTo>
                  <a:cubicBezTo>
                    <a:pt x="2407" y="7"/>
                    <a:pt x="2309" y="1"/>
                    <a:pt x="2211" y="1"/>
                  </a:cubicBezTo>
                  <a:close/>
                </a:path>
              </a:pathLst>
            </a:custGeom>
            <a:solidFill>
              <a:srgbClr val="C477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2"/>
            <p:cNvSpPr/>
            <p:nvPr/>
          </p:nvSpPr>
          <p:spPr>
            <a:xfrm flipH="1">
              <a:off x="3945295" y="3083891"/>
              <a:ext cx="711527" cy="518501"/>
            </a:xfrm>
            <a:custGeom>
              <a:avLst/>
              <a:gdLst/>
              <a:ahLst/>
              <a:cxnLst/>
              <a:rect l="l" t="t" r="r" b="b"/>
              <a:pathLst>
                <a:path w="18652" h="13592" extrusionOk="0">
                  <a:moveTo>
                    <a:pt x="17307" y="1"/>
                  </a:moveTo>
                  <a:cubicBezTo>
                    <a:pt x="14996" y="11"/>
                    <a:pt x="12668" y="24"/>
                    <a:pt x="10410" y="517"/>
                  </a:cubicBezTo>
                  <a:cubicBezTo>
                    <a:pt x="7947" y="1054"/>
                    <a:pt x="5623" y="2223"/>
                    <a:pt x="3358" y="3286"/>
                  </a:cubicBezTo>
                  <a:cubicBezTo>
                    <a:pt x="2285" y="3789"/>
                    <a:pt x="1127" y="4374"/>
                    <a:pt x="647" y="5458"/>
                  </a:cubicBezTo>
                  <a:cubicBezTo>
                    <a:pt x="1" y="6911"/>
                    <a:pt x="865" y="8603"/>
                    <a:pt x="1984" y="9732"/>
                  </a:cubicBezTo>
                  <a:cubicBezTo>
                    <a:pt x="3703" y="11463"/>
                    <a:pt x="5991" y="12490"/>
                    <a:pt x="8222" y="13477"/>
                  </a:cubicBezTo>
                  <a:cubicBezTo>
                    <a:pt x="8351" y="13534"/>
                    <a:pt x="8492" y="13591"/>
                    <a:pt x="8628" y="13591"/>
                  </a:cubicBezTo>
                  <a:cubicBezTo>
                    <a:pt x="8680" y="13591"/>
                    <a:pt x="8731" y="13583"/>
                    <a:pt x="8781" y="13563"/>
                  </a:cubicBezTo>
                  <a:cubicBezTo>
                    <a:pt x="8904" y="13516"/>
                    <a:pt x="8990" y="13407"/>
                    <a:pt x="9073" y="13304"/>
                  </a:cubicBezTo>
                  <a:cubicBezTo>
                    <a:pt x="9414" y="12864"/>
                    <a:pt x="9758" y="12424"/>
                    <a:pt x="10100" y="11983"/>
                  </a:cubicBezTo>
                  <a:cubicBezTo>
                    <a:pt x="10179" y="11884"/>
                    <a:pt x="10258" y="11775"/>
                    <a:pt x="10268" y="11649"/>
                  </a:cubicBezTo>
                  <a:cubicBezTo>
                    <a:pt x="10285" y="11486"/>
                    <a:pt x="10179" y="11341"/>
                    <a:pt x="10080" y="11215"/>
                  </a:cubicBezTo>
                  <a:cubicBezTo>
                    <a:pt x="8911" y="9725"/>
                    <a:pt x="7527" y="8404"/>
                    <a:pt x="5987" y="7302"/>
                  </a:cubicBezTo>
                  <a:lnTo>
                    <a:pt x="5987" y="7302"/>
                  </a:lnTo>
                  <a:cubicBezTo>
                    <a:pt x="6541" y="7324"/>
                    <a:pt x="7116" y="7338"/>
                    <a:pt x="7704" y="7338"/>
                  </a:cubicBezTo>
                  <a:cubicBezTo>
                    <a:pt x="10754" y="7338"/>
                    <a:pt x="14157" y="6966"/>
                    <a:pt x="16691" y="5427"/>
                  </a:cubicBezTo>
                  <a:cubicBezTo>
                    <a:pt x="17777" y="4769"/>
                    <a:pt x="18651" y="3600"/>
                    <a:pt x="18598" y="2328"/>
                  </a:cubicBezTo>
                  <a:cubicBezTo>
                    <a:pt x="18565" y="1637"/>
                    <a:pt x="18270" y="985"/>
                    <a:pt x="17949" y="372"/>
                  </a:cubicBezTo>
                  <a:cubicBezTo>
                    <a:pt x="17893" y="262"/>
                    <a:pt x="17830" y="150"/>
                    <a:pt x="17724" y="80"/>
                  </a:cubicBezTo>
                  <a:cubicBezTo>
                    <a:pt x="17605" y="1"/>
                    <a:pt x="17450" y="1"/>
                    <a:pt x="17307"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2"/>
            <p:cNvSpPr/>
            <p:nvPr/>
          </p:nvSpPr>
          <p:spPr>
            <a:xfrm flipH="1">
              <a:off x="3931292" y="2529296"/>
              <a:ext cx="522659" cy="623216"/>
            </a:xfrm>
            <a:custGeom>
              <a:avLst/>
              <a:gdLst/>
              <a:ahLst/>
              <a:cxnLst/>
              <a:rect l="l" t="t" r="r" b="b"/>
              <a:pathLst>
                <a:path w="13701" h="16337" extrusionOk="0">
                  <a:moveTo>
                    <a:pt x="7801" y="0"/>
                  </a:moveTo>
                  <a:cubicBezTo>
                    <a:pt x="5929" y="0"/>
                    <a:pt x="3921" y="1024"/>
                    <a:pt x="2974" y="2647"/>
                  </a:cubicBezTo>
                  <a:cubicBezTo>
                    <a:pt x="2576" y="3329"/>
                    <a:pt x="2338" y="4087"/>
                    <a:pt x="2139" y="4848"/>
                  </a:cubicBezTo>
                  <a:cubicBezTo>
                    <a:pt x="1275" y="8149"/>
                    <a:pt x="0" y="13519"/>
                    <a:pt x="3795" y="15575"/>
                  </a:cubicBezTo>
                  <a:cubicBezTo>
                    <a:pt x="4976" y="16215"/>
                    <a:pt x="6364" y="16320"/>
                    <a:pt x="7708" y="16334"/>
                  </a:cubicBezTo>
                  <a:cubicBezTo>
                    <a:pt x="7861" y="16336"/>
                    <a:pt x="8014" y="16337"/>
                    <a:pt x="8167" y="16337"/>
                  </a:cubicBezTo>
                  <a:cubicBezTo>
                    <a:pt x="10018" y="16337"/>
                    <a:pt x="11869" y="16191"/>
                    <a:pt x="13701" y="15900"/>
                  </a:cubicBezTo>
                  <a:cubicBezTo>
                    <a:pt x="13227" y="14059"/>
                    <a:pt x="13038" y="12169"/>
                    <a:pt x="12635" y="10327"/>
                  </a:cubicBezTo>
                  <a:cubicBezTo>
                    <a:pt x="12144" y="8093"/>
                    <a:pt x="12479" y="5885"/>
                    <a:pt x="11976" y="3663"/>
                  </a:cubicBezTo>
                  <a:cubicBezTo>
                    <a:pt x="11761" y="2710"/>
                    <a:pt x="11432" y="1776"/>
                    <a:pt x="10860" y="1097"/>
                  </a:cubicBezTo>
                  <a:cubicBezTo>
                    <a:pt x="10360" y="504"/>
                    <a:pt x="9036" y="60"/>
                    <a:pt x="8075" y="8"/>
                  </a:cubicBezTo>
                  <a:cubicBezTo>
                    <a:pt x="7984" y="3"/>
                    <a:pt x="7893" y="0"/>
                    <a:pt x="7801" y="0"/>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2"/>
            <p:cNvSpPr/>
            <p:nvPr/>
          </p:nvSpPr>
          <p:spPr>
            <a:xfrm flipH="1">
              <a:off x="4090823" y="2436367"/>
              <a:ext cx="242122" cy="187648"/>
            </a:xfrm>
            <a:custGeom>
              <a:avLst/>
              <a:gdLst/>
              <a:ahLst/>
              <a:cxnLst/>
              <a:rect l="l" t="t" r="r" b="b"/>
              <a:pathLst>
                <a:path w="6347" h="4919" extrusionOk="0">
                  <a:moveTo>
                    <a:pt x="3606" y="0"/>
                  </a:moveTo>
                  <a:cubicBezTo>
                    <a:pt x="2719" y="0"/>
                    <a:pt x="1742" y="276"/>
                    <a:pt x="884" y="355"/>
                  </a:cubicBezTo>
                  <a:cubicBezTo>
                    <a:pt x="589" y="381"/>
                    <a:pt x="294" y="410"/>
                    <a:pt x="0" y="437"/>
                  </a:cubicBezTo>
                  <a:cubicBezTo>
                    <a:pt x="1145" y="1212"/>
                    <a:pt x="1543" y="3215"/>
                    <a:pt x="1142" y="4460"/>
                  </a:cubicBezTo>
                  <a:cubicBezTo>
                    <a:pt x="1815" y="4739"/>
                    <a:pt x="2543" y="4918"/>
                    <a:pt x="3265" y="4918"/>
                  </a:cubicBezTo>
                  <a:cubicBezTo>
                    <a:pt x="3538" y="4918"/>
                    <a:pt x="3811" y="4893"/>
                    <a:pt x="4079" y="4837"/>
                  </a:cubicBezTo>
                  <a:cubicBezTo>
                    <a:pt x="5059" y="4635"/>
                    <a:pt x="5976" y="3993"/>
                    <a:pt x="6347" y="3063"/>
                  </a:cubicBezTo>
                  <a:cubicBezTo>
                    <a:pt x="5420" y="2195"/>
                    <a:pt x="4649" y="1162"/>
                    <a:pt x="4076" y="30"/>
                  </a:cubicBezTo>
                  <a:cubicBezTo>
                    <a:pt x="3923" y="9"/>
                    <a:pt x="3766" y="0"/>
                    <a:pt x="3606" y="0"/>
                  </a:cubicBezTo>
                  <a:close/>
                </a:path>
              </a:pathLst>
            </a:custGeom>
            <a:solidFill>
              <a:srgbClr val="7F4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2"/>
            <p:cNvSpPr/>
            <p:nvPr/>
          </p:nvSpPr>
          <p:spPr>
            <a:xfrm flipH="1">
              <a:off x="3910575" y="3126617"/>
              <a:ext cx="350766" cy="253376"/>
            </a:xfrm>
            <a:custGeom>
              <a:avLst/>
              <a:gdLst/>
              <a:ahLst/>
              <a:cxnLst/>
              <a:rect l="l" t="t" r="r" b="b"/>
              <a:pathLst>
                <a:path w="9195" h="6642" extrusionOk="0">
                  <a:moveTo>
                    <a:pt x="7636" y="0"/>
                  </a:moveTo>
                  <a:cubicBezTo>
                    <a:pt x="7066" y="0"/>
                    <a:pt x="6445" y="211"/>
                    <a:pt x="5970" y="381"/>
                  </a:cubicBezTo>
                  <a:cubicBezTo>
                    <a:pt x="5242" y="639"/>
                    <a:pt x="3984" y="1037"/>
                    <a:pt x="3272" y="1347"/>
                  </a:cubicBezTo>
                  <a:cubicBezTo>
                    <a:pt x="3050" y="1444"/>
                    <a:pt x="2828" y="1543"/>
                    <a:pt x="2609" y="1645"/>
                  </a:cubicBezTo>
                  <a:cubicBezTo>
                    <a:pt x="2785" y="2077"/>
                    <a:pt x="3300" y="2243"/>
                    <a:pt x="3781" y="2243"/>
                  </a:cubicBezTo>
                  <a:cubicBezTo>
                    <a:pt x="3843" y="2243"/>
                    <a:pt x="3904" y="2240"/>
                    <a:pt x="3964" y="2235"/>
                  </a:cubicBezTo>
                  <a:cubicBezTo>
                    <a:pt x="4395" y="2197"/>
                    <a:pt x="5192" y="2001"/>
                    <a:pt x="5750" y="2001"/>
                  </a:cubicBezTo>
                  <a:cubicBezTo>
                    <a:pt x="5872" y="2001"/>
                    <a:pt x="5983" y="2011"/>
                    <a:pt x="6076" y="2033"/>
                  </a:cubicBezTo>
                  <a:cubicBezTo>
                    <a:pt x="6064" y="2031"/>
                    <a:pt x="6053" y="2029"/>
                    <a:pt x="6041" y="2029"/>
                  </a:cubicBezTo>
                  <a:cubicBezTo>
                    <a:pt x="5810" y="2029"/>
                    <a:pt x="5516" y="2499"/>
                    <a:pt x="5377" y="2616"/>
                  </a:cubicBezTo>
                  <a:cubicBezTo>
                    <a:pt x="5076" y="2874"/>
                    <a:pt x="4712" y="3080"/>
                    <a:pt x="4371" y="3285"/>
                  </a:cubicBezTo>
                  <a:cubicBezTo>
                    <a:pt x="3582" y="3765"/>
                    <a:pt x="2593" y="3943"/>
                    <a:pt x="1739" y="4301"/>
                  </a:cubicBezTo>
                  <a:cubicBezTo>
                    <a:pt x="1017" y="4599"/>
                    <a:pt x="176" y="4967"/>
                    <a:pt x="0" y="5728"/>
                  </a:cubicBezTo>
                  <a:cubicBezTo>
                    <a:pt x="1516" y="5493"/>
                    <a:pt x="3050" y="5172"/>
                    <a:pt x="4586" y="4732"/>
                  </a:cubicBezTo>
                  <a:lnTo>
                    <a:pt x="4586" y="4732"/>
                  </a:lnTo>
                  <a:cubicBezTo>
                    <a:pt x="3573" y="5201"/>
                    <a:pt x="2375" y="5384"/>
                    <a:pt x="1305" y="5711"/>
                  </a:cubicBezTo>
                  <a:cubicBezTo>
                    <a:pt x="775" y="5870"/>
                    <a:pt x="153" y="6102"/>
                    <a:pt x="37" y="6642"/>
                  </a:cubicBezTo>
                  <a:cubicBezTo>
                    <a:pt x="1401" y="6509"/>
                    <a:pt x="2891" y="6397"/>
                    <a:pt x="4212" y="6026"/>
                  </a:cubicBezTo>
                  <a:cubicBezTo>
                    <a:pt x="6172" y="5476"/>
                    <a:pt x="8317" y="4437"/>
                    <a:pt x="8986" y="2357"/>
                  </a:cubicBezTo>
                  <a:cubicBezTo>
                    <a:pt x="9188" y="1718"/>
                    <a:pt x="9195" y="964"/>
                    <a:pt x="8724" y="434"/>
                  </a:cubicBezTo>
                  <a:cubicBezTo>
                    <a:pt x="8441" y="112"/>
                    <a:pt x="8052" y="0"/>
                    <a:pt x="7636" y="0"/>
                  </a:cubicBezTo>
                  <a:close/>
                </a:path>
              </a:pathLst>
            </a:custGeom>
            <a:solidFill>
              <a:srgbClr val="A95E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2"/>
            <p:cNvSpPr/>
            <p:nvPr/>
          </p:nvSpPr>
          <p:spPr>
            <a:xfrm flipH="1">
              <a:off x="4986043" y="1771105"/>
              <a:ext cx="226482" cy="336652"/>
            </a:xfrm>
            <a:custGeom>
              <a:avLst/>
              <a:gdLst/>
              <a:ahLst/>
              <a:cxnLst/>
              <a:rect l="l" t="t" r="r" b="b"/>
              <a:pathLst>
                <a:path w="5937" h="8825" extrusionOk="0">
                  <a:moveTo>
                    <a:pt x="2334" y="1"/>
                  </a:moveTo>
                  <a:cubicBezTo>
                    <a:pt x="970" y="428"/>
                    <a:pt x="0" y="2255"/>
                    <a:pt x="0" y="4361"/>
                  </a:cubicBezTo>
                  <a:cubicBezTo>
                    <a:pt x="0" y="6821"/>
                    <a:pt x="1331" y="8824"/>
                    <a:pt x="2967" y="8824"/>
                  </a:cubicBezTo>
                  <a:cubicBezTo>
                    <a:pt x="4606" y="8824"/>
                    <a:pt x="5937" y="6821"/>
                    <a:pt x="5937" y="4361"/>
                  </a:cubicBezTo>
                  <a:cubicBezTo>
                    <a:pt x="5937" y="2289"/>
                    <a:pt x="5003" y="504"/>
                    <a:pt x="3672" y="21"/>
                  </a:cubicBezTo>
                  <a:cubicBezTo>
                    <a:pt x="3414" y="117"/>
                    <a:pt x="3570" y="302"/>
                    <a:pt x="3570" y="302"/>
                  </a:cubicBezTo>
                  <a:cubicBezTo>
                    <a:pt x="4768" y="736"/>
                    <a:pt x="5636" y="2444"/>
                    <a:pt x="5636" y="4361"/>
                  </a:cubicBezTo>
                  <a:cubicBezTo>
                    <a:pt x="5636" y="6659"/>
                    <a:pt x="4440" y="8526"/>
                    <a:pt x="2967" y="8526"/>
                  </a:cubicBezTo>
                  <a:cubicBezTo>
                    <a:pt x="1496" y="8526"/>
                    <a:pt x="298" y="6659"/>
                    <a:pt x="298" y="4361"/>
                  </a:cubicBezTo>
                  <a:cubicBezTo>
                    <a:pt x="298" y="2385"/>
                    <a:pt x="1301" y="633"/>
                    <a:pt x="2546" y="246"/>
                  </a:cubicBezTo>
                  <a:lnTo>
                    <a:pt x="2334"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2"/>
            <p:cNvSpPr/>
            <p:nvPr/>
          </p:nvSpPr>
          <p:spPr>
            <a:xfrm flipH="1">
              <a:off x="4316895" y="2851646"/>
              <a:ext cx="727931" cy="369840"/>
            </a:xfrm>
            <a:custGeom>
              <a:avLst/>
              <a:gdLst/>
              <a:ahLst/>
              <a:cxnLst/>
              <a:rect l="l" t="t" r="r" b="b"/>
              <a:pathLst>
                <a:path w="19082" h="9695" extrusionOk="0">
                  <a:moveTo>
                    <a:pt x="1" y="1"/>
                  </a:moveTo>
                  <a:lnTo>
                    <a:pt x="1" y="1"/>
                  </a:lnTo>
                  <a:cubicBezTo>
                    <a:pt x="2690" y="2964"/>
                    <a:pt x="5497" y="5838"/>
                    <a:pt x="8841" y="8016"/>
                  </a:cubicBezTo>
                  <a:cubicBezTo>
                    <a:pt x="10072" y="8818"/>
                    <a:pt x="11414" y="9536"/>
                    <a:pt x="12873" y="9695"/>
                  </a:cubicBezTo>
                  <a:cubicBezTo>
                    <a:pt x="13092" y="9582"/>
                    <a:pt x="13311" y="9476"/>
                    <a:pt x="13529" y="9374"/>
                  </a:cubicBezTo>
                  <a:cubicBezTo>
                    <a:pt x="15330" y="8529"/>
                    <a:pt x="17164" y="7619"/>
                    <a:pt x="19082" y="7010"/>
                  </a:cubicBezTo>
                  <a:cubicBezTo>
                    <a:pt x="18479" y="6645"/>
                    <a:pt x="18015" y="6195"/>
                    <a:pt x="17664" y="5679"/>
                  </a:cubicBezTo>
                  <a:cubicBezTo>
                    <a:pt x="17595" y="5665"/>
                    <a:pt x="17525" y="5649"/>
                    <a:pt x="17456" y="5635"/>
                  </a:cubicBezTo>
                  <a:cubicBezTo>
                    <a:pt x="17426" y="5924"/>
                    <a:pt x="17357" y="6205"/>
                    <a:pt x="17207" y="6450"/>
                  </a:cubicBezTo>
                  <a:cubicBezTo>
                    <a:pt x="16850" y="7019"/>
                    <a:pt x="16142" y="7244"/>
                    <a:pt x="15479" y="7360"/>
                  </a:cubicBezTo>
                  <a:cubicBezTo>
                    <a:pt x="15082" y="7427"/>
                    <a:pt x="14684" y="7460"/>
                    <a:pt x="14287" y="7460"/>
                  </a:cubicBezTo>
                  <a:cubicBezTo>
                    <a:pt x="10552" y="7460"/>
                    <a:pt x="7063" y="4602"/>
                    <a:pt x="4090" y="2570"/>
                  </a:cubicBezTo>
                  <a:cubicBezTo>
                    <a:pt x="2742" y="1649"/>
                    <a:pt x="1365" y="838"/>
                    <a:pt x="1"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2"/>
            <p:cNvSpPr/>
            <p:nvPr/>
          </p:nvSpPr>
          <p:spPr>
            <a:xfrm flipH="1">
              <a:off x="4375988" y="2443158"/>
              <a:ext cx="877240" cy="693102"/>
            </a:xfrm>
            <a:custGeom>
              <a:avLst/>
              <a:gdLst/>
              <a:ahLst/>
              <a:cxnLst/>
              <a:rect l="l" t="t" r="r" b="b"/>
              <a:pathLst>
                <a:path w="22996" h="18169" extrusionOk="0">
                  <a:moveTo>
                    <a:pt x="3227" y="0"/>
                  </a:moveTo>
                  <a:cubicBezTo>
                    <a:pt x="2145" y="0"/>
                    <a:pt x="1156" y="468"/>
                    <a:pt x="501" y="1739"/>
                  </a:cubicBezTo>
                  <a:cubicBezTo>
                    <a:pt x="77" y="2561"/>
                    <a:pt x="1" y="3517"/>
                    <a:pt x="34" y="4441"/>
                  </a:cubicBezTo>
                  <a:cubicBezTo>
                    <a:pt x="57" y="5139"/>
                    <a:pt x="137" y="5848"/>
                    <a:pt x="418" y="6487"/>
                  </a:cubicBezTo>
                  <a:cubicBezTo>
                    <a:pt x="885" y="7543"/>
                    <a:pt x="1842" y="8288"/>
                    <a:pt x="2785" y="8957"/>
                  </a:cubicBezTo>
                  <a:cubicBezTo>
                    <a:pt x="4987" y="10523"/>
                    <a:pt x="7314" y="11748"/>
                    <a:pt x="9553" y="13278"/>
                  </a:cubicBezTo>
                  <a:cubicBezTo>
                    <a:pt x="12527" y="15311"/>
                    <a:pt x="16018" y="18168"/>
                    <a:pt x="19752" y="18168"/>
                  </a:cubicBezTo>
                  <a:cubicBezTo>
                    <a:pt x="20146" y="18168"/>
                    <a:pt x="20543" y="18136"/>
                    <a:pt x="20942" y="18068"/>
                  </a:cubicBezTo>
                  <a:cubicBezTo>
                    <a:pt x="21605" y="17952"/>
                    <a:pt x="22313" y="17727"/>
                    <a:pt x="22670" y="17158"/>
                  </a:cubicBezTo>
                  <a:cubicBezTo>
                    <a:pt x="22863" y="16847"/>
                    <a:pt x="22922" y="16470"/>
                    <a:pt x="22936" y="16102"/>
                  </a:cubicBezTo>
                  <a:cubicBezTo>
                    <a:pt x="22995" y="14208"/>
                    <a:pt x="21863" y="12480"/>
                    <a:pt x="20578" y="11086"/>
                  </a:cubicBezTo>
                  <a:cubicBezTo>
                    <a:pt x="19849" y="10298"/>
                    <a:pt x="19048" y="9599"/>
                    <a:pt x="18211" y="8941"/>
                  </a:cubicBezTo>
                  <a:cubicBezTo>
                    <a:pt x="16936" y="7934"/>
                    <a:pt x="15586" y="7020"/>
                    <a:pt x="14321" y="6013"/>
                  </a:cubicBezTo>
                  <a:cubicBezTo>
                    <a:pt x="11883" y="4080"/>
                    <a:pt x="9013" y="2437"/>
                    <a:pt x="6295" y="941"/>
                  </a:cubicBezTo>
                  <a:cubicBezTo>
                    <a:pt x="5319" y="404"/>
                    <a:pt x="4232" y="0"/>
                    <a:pt x="3227"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2"/>
            <p:cNvSpPr/>
            <p:nvPr/>
          </p:nvSpPr>
          <p:spPr>
            <a:xfrm rot="2909724" flipH="1">
              <a:off x="4757167" y="2475932"/>
              <a:ext cx="133033" cy="463221"/>
            </a:xfrm>
            <a:custGeom>
              <a:avLst/>
              <a:gdLst/>
              <a:ahLst/>
              <a:cxnLst/>
              <a:rect l="l" t="t" r="r" b="b"/>
              <a:pathLst>
                <a:path w="1597" h="5561" extrusionOk="0">
                  <a:moveTo>
                    <a:pt x="1344" y="0"/>
                  </a:moveTo>
                  <a:cubicBezTo>
                    <a:pt x="1338" y="0"/>
                    <a:pt x="1332" y="4"/>
                    <a:pt x="1332" y="11"/>
                  </a:cubicBezTo>
                  <a:cubicBezTo>
                    <a:pt x="1016" y="1885"/>
                    <a:pt x="484" y="3676"/>
                    <a:pt x="9" y="5507"/>
                  </a:cubicBezTo>
                  <a:cubicBezTo>
                    <a:pt x="0" y="5538"/>
                    <a:pt x="26" y="5561"/>
                    <a:pt x="51" y="5561"/>
                  </a:cubicBezTo>
                  <a:cubicBezTo>
                    <a:pt x="63" y="5561"/>
                    <a:pt x="75" y="5555"/>
                    <a:pt x="82" y="5540"/>
                  </a:cubicBezTo>
                  <a:cubicBezTo>
                    <a:pt x="607" y="4420"/>
                    <a:pt x="936" y="3191"/>
                    <a:pt x="1139" y="1951"/>
                  </a:cubicBezTo>
                  <a:cubicBezTo>
                    <a:pt x="1335" y="1589"/>
                    <a:pt x="1501" y="1211"/>
                    <a:pt x="1594" y="805"/>
                  </a:cubicBezTo>
                  <a:cubicBezTo>
                    <a:pt x="1596" y="794"/>
                    <a:pt x="1586" y="786"/>
                    <a:pt x="1577" y="786"/>
                  </a:cubicBezTo>
                  <a:cubicBezTo>
                    <a:pt x="1571" y="786"/>
                    <a:pt x="1565" y="790"/>
                    <a:pt x="1564" y="798"/>
                  </a:cubicBezTo>
                  <a:cubicBezTo>
                    <a:pt x="1491" y="1085"/>
                    <a:pt x="1338" y="1360"/>
                    <a:pt x="1188" y="1632"/>
                  </a:cubicBezTo>
                  <a:cubicBezTo>
                    <a:pt x="1268" y="1091"/>
                    <a:pt x="1325" y="549"/>
                    <a:pt x="1361" y="14"/>
                  </a:cubicBezTo>
                  <a:cubicBezTo>
                    <a:pt x="1361" y="5"/>
                    <a:pt x="1352" y="0"/>
                    <a:pt x="1344"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2"/>
            <p:cNvSpPr/>
            <p:nvPr/>
          </p:nvSpPr>
          <p:spPr>
            <a:xfrm flipH="1">
              <a:off x="4111508" y="2631761"/>
              <a:ext cx="885442" cy="195315"/>
            </a:xfrm>
            <a:custGeom>
              <a:avLst/>
              <a:gdLst/>
              <a:ahLst/>
              <a:cxnLst/>
              <a:rect l="l" t="t" r="r" b="b"/>
              <a:pathLst>
                <a:path w="23211" h="5120" extrusionOk="0">
                  <a:moveTo>
                    <a:pt x="21514" y="0"/>
                  </a:moveTo>
                  <a:cubicBezTo>
                    <a:pt x="20718" y="0"/>
                    <a:pt x="19801" y="399"/>
                    <a:pt x="19078" y="487"/>
                  </a:cubicBezTo>
                  <a:cubicBezTo>
                    <a:pt x="17290" y="702"/>
                    <a:pt x="15499" y="894"/>
                    <a:pt x="13701" y="1000"/>
                  </a:cubicBezTo>
                  <a:cubicBezTo>
                    <a:pt x="11638" y="1122"/>
                    <a:pt x="9580" y="1133"/>
                    <a:pt x="7514" y="1139"/>
                  </a:cubicBezTo>
                  <a:cubicBezTo>
                    <a:pt x="7493" y="1139"/>
                    <a:pt x="7473" y="1139"/>
                    <a:pt x="7452" y="1139"/>
                  </a:cubicBezTo>
                  <a:cubicBezTo>
                    <a:pt x="7178" y="1139"/>
                    <a:pt x="6901" y="1136"/>
                    <a:pt x="6639" y="1057"/>
                  </a:cubicBezTo>
                  <a:cubicBezTo>
                    <a:pt x="5920" y="838"/>
                    <a:pt x="5176" y="696"/>
                    <a:pt x="4461" y="450"/>
                  </a:cubicBezTo>
                  <a:cubicBezTo>
                    <a:pt x="4100" y="328"/>
                    <a:pt x="3722" y="209"/>
                    <a:pt x="3342" y="155"/>
                  </a:cubicBezTo>
                  <a:cubicBezTo>
                    <a:pt x="3209" y="137"/>
                    <a:pt x="3076" y="127"/>
                    <a:pt x="2944" y="127"/>
                  </a:cubicBezTo>
                  <a:cubicBezTo>
                    <a:pt x="2740" y="127"/>
                    <a:pt x="2538" y="152"/>
                    <a:pt x="2341" y="212"/>
                  </a:cubicBezTo>
                  <a:cubicBezTo>
                    <a:pt x="2295" y="381"/>
                    <a:pt x="2454" y="527"/>
                    <a:pt x="2596" y="629"/>
                  </a:cubicBezTo>
                  <a:cubicBezTo>
                    <a:pt x="2928" y="864"/>
                    <a:pt x="3262" y="1103"/>
                    <a:pt x="3593" y="1341"/>
                  </a:cubicBezTo>
                  <a:cubicBezTo>
                    <a:pt x="2662" y="1725"/>
                    <a:pt x="1590" y="1546"/>
                    <a:pt x="616" y="1798"/>
                  </a:cubicBezTo>
                  <a:cubicBezTo>
                    <a:pt x="521" y="1824"/>
                    <a:pt x="414" y="1861"/>
                    <a:pt x="362" y="1947"/>
                  </a:cubicBezTo>
                  <a:cubicBezTo>
                    <a:pt x="292" y="2063"/>
                    <a:pt x="362" y="2225"/>
                    <a:pt x="477" y="2301"/>
                  </a:cubicBezTo>
                  <a:cubicBezTo>
                    <a:pt x="590" y="2377"/>
                    <a:pt x="732" y="2394"/>
                    <a:pt x="868" y="2404"/>
                  </a:cubicBezTo>
                  <a:cubicBezTo>
                    <a:pt x="1487" y="2464"/>
                    <a:pt x="2110" y="2519"/>
                    <a:pt x="2732" y="2579"/>
                  </a:cubicBezTo>
                  <a:cubicBezTo>
                    <a:pt x="1981" y="2652"/>
                    <a:pt x="1229" y="2725"/>
                    <a:pt x="477" y="2798"/>
                  </a:cubicBezTo>
                  <a:cubicBezTo>
                    <a:pt x="325" y="2814"/>
                    <a:pt x="147" y="2841"/>
                    <a:pt x="67" y="2973"/>
                  </a:cubicBezTo>
                  <a:cubicBezTo>
                    <a:pt x="0" y="3089"/>
                    <a:pt x="37" y="3245"/>
                    <a:pt x="117" y="3351"/>
                  </a:cubicBezTo>
                  <a:cubicBezTo>
                    <a:pt x="301" y="3602"/>
                    <a:pt x="641" y="3644"/>
                    <a:pt x="961" y="3644"/>
                  </a:cubicBezTo>
                  <a:cubicBezTo>
                    <a:pt x="1005" y="3644"/>
                    <a:pt x="1048" y="3643"/>
                    <a:pt x="1090" y="3642"/>
                  </a:cubicBezTo>
                  <a:cubicBezTo>
                    <a:pt x="1666" y="3622"/>
                    <a:pt x="2242" y="3606"/>
                    <a:pt x="2821" y="3589"/>
                  </a:cubicBezTo>
                  <a:lnTo>
                    <a:pt x="2821" y="3589"/>
                  </a:lnTo>
                  <a:cubicBezTo>
                    <a:pt x="2249" y="3718"/>
                    <a:pt x="1679" y="3844"/>
                    <a:pt x="1107" y="3974"/>
                  </a:cubicBezTo>
                  <a:cubicBezTo>
                    <a:pt x="994" y="3997"/>
                    <a:pt x="865" y="4036"/>
                    <a:pt x="819" y="4145"/>
                  </a:cubicBezTo>
                  <a:cubicBezTo>
                    <a:pt x="743" y="4321"/>
                    <a:pt x="964" y="4483"/>
                    <a:pt x="1153" y="4523"/>
                  </a:cubicBezTo>
                  <a:cubicBezTo>
                    <a:pt x="1272" y="4548"/>
                    <a:pt x="1392" y="4558"/>
                    <a:pt x="1513" y="4558"/>
                  </a:cubicBezTo>
                  <a:cubicBezTo>
                    <a:pt x="1823" y="4558"/>
                    <a:pt x="2135" y="4489"/>
                    <a:pt x="2438" y="4420"/>
                  </a:cubicBezTo>
                  <a:cubicBezTo>
                    <a:pt x="2778" y="4344"/>
                    <a:pt x="3116" y="4268"/>
                    <a:pt x="3457" y="4192"/>
                  </a:cubicBezTo>
                  <a:lnTo>
                    <a:pt x="3457" y="4192"/>
                  </a:lnTo>
                  <a:cubicBezTo>
                    <a:pt x="3133" y="4354"/>
                    <a:pt x="2809" y="4516"/>
                    <a:pt x="2484" y="4678"/>
                  </a:cubicBezTo>
                  <a:cubicBezTo>
                    <a:pt x="2411" y="4715"/>
                    <a:pt x="2332" y="4761"/>
                    <a:pt x="2315" y="4840"/>
                  </a:cubicBezTo>
                  <a:cubicBezTo>
                    <a:pt x="2295" y="4927"/>
                    <a:pt x="2368" y="5010"/>
                    <a:pt x="2448" y="5053"/>
                  </a:cubicBezTo>
                  <a:cubicBezTo>
                    <a:pt x="2532" y="5100"/>
                    <a:pt x="2622" y="5120"/>
                    <a:pt x="2715" y="5120"/>
                  </a:cubicBezTo>
                  <a:cubicBezTo>
                    <a:pt x="2949" y="5120"/>
                    <a:pt x="3201" y="4996"/>
                    <a:pt x="3424" y="4894"/>
                  </a:cubicBezTo>
                  <a:cubicBezTo>
                    <a:pt x="3858" y="4692"/>
                    <a:pt x="4295" y="4605"/>
                    <a:pt x="4748" y="4493"/>
                  </a:cubicBezTo>
                  <a:cubicBezTo>
                    <a:pt x="5281" y="4361"/>
                    <a:pt x="5815" y="4096"/>
                    <a:pt x="6331" y="3900"/>
                  </a:cubicBezTo>
                  <a:cubicBezTo>
                    <a:pt x="6496" y="3841"/>
                    <a:pt x="6666" y="3778"/>
                    <a:pt x="6838" y="3735"/>
                  </a:cubicBezTo>
                  <a:cubicBezTo>
                    <a:pt x="7132" y="3665"/>
                    <a:pt x="7434" y="3656"/>
                    <a:pt x="7735" y="3645"/>
                  </a:cubicBezTo>
                  <a:cubicBezTo>
                    <a:pt x="9195" y="3602"/>
                    <a:pt x="10655" y="3639"/>
                    <a:pt x="12102" y="3576"/>
                  </a:cubicBezTo>
                  <a:cubicBezTo>
                    <a:pt x="14155" y="3483"/>
                    <a:pt x="16204" y="3338"/>
                    <a:pt x="18250" y="3135"/>
                  </a:cubicBezTo>
                  <a:cubicBezTo>
                    <a:pt x="19886" y="2970"/>
                    <a:pt x="21515" y="2771"/>
                    <a:pt x="23144" y="2536"/>
                  </a:cubicBezTo>
                  <a:cubicBezTo>
                    <a:pt x="23210" y="1888"/>
                    <a:pt x="23154" y="1188"/>
                    <a:pt x="22790" y="646"/>
                  </a:cubicBezTo>
                  <a:cubicBezTo>
                    <a:pt x="22464" y="157"/>
                    <a:pt x="22013" y="0"/>
                    <a:pt x="21514" y="0"/>
                  </a:cubicBezTo>
                  <a:close/>
                </a:path>
              </a:pathLst>
            </a:custGeom>
            <a:solidFill>
              <a:srgbClr val="7F4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2"/>
            <p:cNvSpPr/>
            <p:nvPr/>
          </p:nvSpPr>
          <p:spPr>
            <a:xfrm flipH="1">
              <a:off x="4043176" y="2595864"/>
              <a:ext cx="237773" cy="201152"/>
            </a:xfrm>
            <a:custGeom>
              <a:avLst/>
              <a:gdLst/>
              <a:ahLst/>
              <a:cxnLst/>
              <a:rect l="l" t="t" r="r" b="b"/>
              <a:pathLst>
                <a:path w="6233" h="5273" extrusionOk="0">
                  <a:moveTo>
                    <a:pt x="4439" y="1"/>
                  </a:moveTo>
                  <a:cubicBezTo>
                    <a:pt x="4375" y="1"/>
                    <a:pt x="4312" y="2"/>
                    <a:pt x="4249" y="4"/>
                  </a:cubicBezTo>
                  <a:cubicBezTo>
                    <a:pt x="3292" y="28"/>
                    <a:pt x="1200" y="127"/>
                    <a:pt x="544" y="977"/>
                  </a:cubicBezTo>
                  <a:cubicBezTo>
                    <a:pt x="1" y="1680"/>
                    <a:pt x="898" y="3931"/>
                    <a:pt x="1084" y="4802"/>
                  </a:cubicBezTo>
                  <a:cubicBezTo>
                    <a:pt x="1113" y="4950"/>
                    <a:pt x="1153" y="5113"/>
                    <a:pt x="1279" y="5202"/>
                  </a:cubicBezTo>
                  <a:cubicBezTo>
                    <a:pt x="1356" y="5257"/>
                    <a:pt x="1448" y="5273"/>
                    <a:pt x="1542" y="5273"/>
                  </a:cubicBezTo>
                  <a:cubicBezTo>
                    <a:pt x="1595" y="5273"/>
                    <a:pt x="1648" y="5268"/>
                    <a:pt x="1700" y="5262"/>
                  </a:cubicBezTo>
                  <a:cubicBezTo>
                    <a:pt x="3147" y="5097"/>
                    <a:pt x="5027" y="4444"/>
                    <a:pt x="5829" y="3150"/>
                  </a:cubicBezTo>
                  <a:cubicBezTo>
                    <a:pt x="6087" y="2736"/>
                    <a:pt x="6232" y="2253"/>
                    <a:pt x="6219" y="1700"/>
                  </a:cubicBezTo>
                  <a:cubicBezTo>
                    <a:pt x="6202" y="1054"/>
                    <a:pt x="5861" y="385"/>
                    <a:pt x="5265" y="133"/>
                  </a:cubicBezTo>
                  <a:cubicBezTo>
                    <a:pt x="5006" y="25"/>
                    <a:pt x="4722" y="1"/>
                    <a:pt x="4439" y="1"/>
                  </a:cubicBezTo>
                  <a:close/>
                </a:path>
              </a:pathLst>
            </a:custGeom>
            <a:solidFill>
              <a:srgbClr val="FF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2"/>
            <p:cNvSpPr/>
            <p:nvPr/>
          </p:nvSpPr>
          <p:spPr>
            <a:xfrm flipH="1">
              <a:off x="4152926" y="2506560"/>
              <a:ext cx="131418" cy="63859"/>
            </a:xfrm>
            <a:custGeom>
              <a:avLst/>
              <a:gdLst/>
              <a:ahLst/>
              <a:cxnLst/>
              <a:rect l="l" t="t" r="r" b="b"/>
              <a:pathLst>
                <a:path w="3445" h="1674" extrusionOk="0">
                  <a:moveTo>
                    <a:pt x="3444" y="1"/>
                  </a:moveTo>
                  <a:lnTo>
                    <a:pt x="3444" y="1"/>
                  </a:lnTo>
                  <a:cubicBezTo>
                    <a:pt x="2374" y="448"/>
                    <a:pt x="1196" y="779"/>
                    <a:pt x="1" y="934"/>
                  </a:cubicBezTo>
                  <a:cubicBezTo>
                    <a:pt x="34" y="1027"/>
                    <a:pt x="292" y="1673"/>
                    <a:pt x="984" y="1673"/>
                  </a:cubicBezTo>
                  <a:cubicBezTo>
                    <a:pt x="1517" y="1673"/>
                    <a:pt x="2305" y="1296"/>
                    <a:pt x="3444" y="1"/>
                  </a:cubicBezTo>
                  <a:close/>
                </a:path>
              </a:pathLst>
            </a:custGeom>
            <a:solidFill>
              <a:srgbClr val="5B3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2"/>
            <p:cNvSpPr/>
            <p:nvPr/>
          </p:nvSpPr>
          <p:spPr>
            <a:xfrm flipH="1">
              <a:off x="4762344" y="2412372"/>
              <a:ext cx="306973" cy="93881"/>
            </a:xfrm>
            <a:custGeom>
              <a:avLst/>
              <a:gdLst/>
              <a:ahLst/>
              <a:cxnLst/>
              <a:rect l="l" t="t" r="r" b="b"/>
              <a:pathLst>
                <a:path w="8047" h="2461" extrusionOk="0">
                  <a:moveTo>
                    <a:pt x="5947" y="0"/>
                  </a:moveTo>
                  <a:cubicBezTo>
                    <a:pt x="5855" y="90"/>
                    <a:pt x="5755" y="169"/>
                    <a:pt x="5639" y="232"/>
                  </a:cubicBezTo>
                  <a:cubicBezTo>
                    <a:pt x="5407" y="364"/>
                    <a:pt x="5139" y="417"/>
                    <a:pt x="4874" y="463"/>
                  </a:cubicBezTo>
                  <a:cubicBezTo>
                    <a:pt x="4070" y="602"/>
                    <a:pt x="3252" y="679"/>
                    <a:pt x="2431" y="692"/>
                  </a:cubicBezTo>
                  <a:lnTo>
                    <a:pt x="2295" y="692"/>
                  </a:lnTo>
                  <a:cubicBezTo>
                    <a:pt x="1842" y="692"/>
                    <a:pt x="1378" y="652"/>
                    <a:pt x="997" y="411"/>
                  </a:cubicBezTo>
                  <a:cubicBezTo>
                    <a:pt x="855" y="321"/>
                    <a:pt x="733" y="215"/>
                    <a:pt x="626" y="96"/>
                  </a:cubicBezTo>
                  <a:cubicBezTo>
                    <a:pt x="527" y="159"/>
                    <a:pt x="447" y="232"/>
                    <a:pt x="392" y="324"/>
                  </a:cubicBezTo>
                  <a:cubicBezTo>
                    <a:pt x="1" y="984"/>
                    <a:pt x="1315" y="1427"/>
                    <a:pt x="1755" y="1626"/>
                  </a:cubicBezTo>
                  <a:cubicBezTo>
                    <a:pt x="2957" y="2169"/>
                    <a:pt x="4278" y="2460"/>
                    <a:pt x="5600" y="2460"/>
                  </a:cubicBezTo>
                  <a:cubicBezTo>
                    <a:pt x="5910" y="2460"/>
                    <a:pt x="6225" y="2444"/>
                    <a:pt x="6540" y="2410"/>
                  </a:cubicBezTo>
                  <a:cubicBezTo>
                    <a:pt x="6877" y="2374"/>
                    <a:pt x="7221" y="2315"/>
                    <a:pt x="7516" y="2146"/>
                  </a:cubicBezTo>
                  <a:cubicBezTo>
                    <a:pt x="7811" y="1973"/>
                    <a:pt x="8046" y="1666"/>
                    <a:pt x="8043" y="1325"/>
                  </a:cubicBezTo>
                  <a:cubicBezTo>
                    <a:pt x="8040" y="755"/>
                    <a:pt x="7434" y="394"/>
                    <a:pt x="6888" y="225"/>
                  </a:cubicBezTo>
                  <a:cubicBezTo>
                    <a:pt x="6579" y="130"/>
                    <a:pt x="6265" y="57"/>
                    <a:pt x="5947"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2"/>
            <p:cNvSpPr/>
            <p:nvPr/>
          </p:nvSpPr>
          <p:spPr>
            <a:xfrm flipH="1">
              <a:off x="4842453" y="2405773"/>
              <a:ext cx="202983" cy="33036"/>
            </a:xfrm>
            <a:custGeom>
              <a:avLst/>
              <a:gdLst/>
              <a:ahLst/>
              <a:cxnLst/>
              <a:rect l="l" t="t" r="r" b="b"/>
              <a:pathLst>
                <a:path w="5321" h="866" extrusionOk="0">
                  <a:moveTo>
                    <a:pt x="2927" y="1"/>
                  </a:moveTo>
                  <a:cubicBezTo>
                    <a:pt x="2596" y="1"/>
                    <a:pt x="2262" y="8"/>
                    <a:pt x="1931" y="14"/>
                  </a:cubicBezTo>
                  <a:lnTo>
                    <a:pt x="1563" y="14"/>
                  </a:lnTo>
                  <a:cubicBezTo>
                    <a:pt x="1066" y="14"/>
                    <a:pt x="391" y="31"/>
                    <a:pt x="0" y="269"/>
                  </a:cubicBezTo>
                  <a:cubicBezTo>
                    <a:pt x="107" y="388"/>
                    <a:pt x="229" y="494"/>
                    <a:pt x="371" y="584"/>
                  </a:cubicBezTo>
                  <a:cubicBezTo>
                    <a:pt x="752" y="825"/>
                    <a:pt x="1216" y="865"/>
                    <a:pt x="1669" y="865"/>
                  </a:cubicBezTo>
                  <a:lnTo>
                    <a:pt x="1805" y="865"/>
                  </a:lnTo>
                  <a:cubicBezTo>
                    <a:pt x="2626" y="852"/>
                    <a:pt x="3444" y="775"/>
                    <a:pt x="4248" y="636"/>
                  </a:cubicBezTo>
                  <a:cubicBezTo>
                    <a:pt x="4513" y="590"/>
                    <a:pt x="4781" y="537"/>
                    <a:pt x="5013" y="405"/>
                  </a:cubicBezTo>
                  <a:cubicBezTo>
                    <a:pt x="5129" y="342"/>
                    <a:pt x="5229" y="263"/>
                    <a:pt x="5321" y="173"/>
                  </a:cubicBezTo>
                  <a:cubicBezTo>
                    <a:pt x="4537" y="34"/>
                    <a:pt x="3732" y="1"/>
                    <a:pt x="2927" y="1"/>
                  </a:cubicBezTo>
                  <a:close/>
                </a:path>
              </a:pathLst>
            </a:custGeom>
            <a:solidFill>
              <a:srgbClr val="5B3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2"/>
            <p:cNvSpPr/>
            <p:nvPr/>
          </p:nvSpPr>
          <p:spPr>
            <a:xfrm flipH="1">
              <a:off x="4750862" y="2177305"/>
              <a:ext cx="391431" cy="306248"/>
            </a:xfrm>
            <a:custGeom>
              <a:avLst/>
              <a:gdLst/>
              <a:ahLst/>
              <a:cxnLst/>
              <a:rect l="l" t="t" r="r" b="b"/>
              <a:pathLst>
                <a:path w="10261" h="8028" extrusionOk="0">
                  <a:moveTo>
                    <a:pt x="2180" y="0"/>
                  </a:moveTo>
                  <a:cubicBezTo>
                    <a:pt x="1775" y="0"/>
                    <a:pt x="1411" y="207"/>
                    <a:pt x="1156" y="785"/>
                  </a:cubicBezTo>
                  <a:cubicBezTo>
                    <a:pt x="950" y="1255"/>
                    <a:pt x="980" y="1792"/>
                    <a:pt x="1013" y="2305"/>
                  </a:cubicBezTo>
                  <a:cubicBezTo>
                    <a:pt x="1043" y="2815"/>
                    <a:pt x="1063" y="3355"/>
                    <a:pt x="841" y="3818"/>
                  </a:cubicBezTo>
                  <a:cubicBezTo>
                    <a:pt x="596" y="4321"/>
                    <a:pt x="69" y="4712"/>
                    <a:pt x="36" y="5275"/>
                  </a:cubicBezTo>
                  <a:cubicBezTo>
                    <a:pt x="0" y="5884"/>
                    <a:pt x="563" y="6347"/>
                    <a:pt x="1093" y="6652"/>
                  </a:cubicBezTo>
                  <a:cubicBezTo>
                    <a:pt x="2657" y="7553"/>
                    <a:pt x="4460" y="8027"/>
                    <a:pt x="6263" y="8027"/>
                  </a:cubicBezTo>
                  <a:cubicBezTo>
                    <a:pt x="6682" y="8027"/>
                    <a:pt x="7100" y="8002"/>
                    <a:pt x="7516" y="7950"/>
                  </a:cubicBezTo>
                  <a:cubicBezTo>
                    <a:pt x="8171" y="7867"/>
                    <a:pt x="8844" y="7715"/>
                    <a:pt x="9373" y="7317"/>
                  </a:cubicBezTo>
                  <a:cubicBezTo>
                    <a:pt x="9903" y="6923"/>
                    <a:pt x="10260" y="6238"/>
                    <a:pt x="10108" y="5596"/>
                  </a:cubicBezTo>
                  <a:cubicBezTo>
                    <a:pt x="9989" y="5103"/>
                    <a:pt x="9605" y="4715"/>
                    <a:pt x="9449" y="4232"/>
                  </a:cubicBezTo>
                  <a:cubicBezTo>
                    <a:pt x="9182" y="3379"/>
                    <a:pt x="9892" y="1544"/>
                    <a:pt x="8533" y="1544"/>
                  </a:cubicBezTo>
                  <a:cubicBezTo>
                    <a:pt x="8532" y="1544"/>
                    <a:pt x="8530" y="1544"/>
                    <a:pt x="8529" y="1544"/>
                  </a:cubicBezTo>
                  <a:cubicBezTo>
                    <a:pt x="7900" y="1545"/>
                    <a:pt x="7246" y="1608"/>
                    <a:pt x="6609" y="1608"/>
                  </a:cubicBezTo>
                  <a:cubicBezTo>
                    <a:pt x="5831" y="1608"/>
                    <a:pt x="5078" y="1514"/>
                    <a:pt x="4430" y="1103"/>
                  </a:cubicBezTo>
                  <a:cubicBezTo>
                    <a:pt x="3844" y="731"/>
                    <a:pt x="2941" y="0"/>
                    <a:pt x="2180"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2"/>
            <p:cNvSpPr/>
            <p:nvPr/>
          </p:nvSpPr>
          <p:spPr>
            <a:xfrm flipH="1">
              <a:off x="4005940" y="2395549"/>
              <a:ext cx="1144" cy="801"/>
            </a:xfrm>
            <a:custGeom>
              <a:avLst/>
              <a:gdLst/>
              <a:ahLst/>
              <a:cxnLst/>
              <a:rect l="l" t="t" r="r" b="b"/>
              <a:pathLst>
                <a:path w="30" h="21" extrusionOk="0">
                  <a:moveTo>
                    <a:pt x="13" y="1"/>
                  </a:moveTo>
                  <a:cubicBezTo>
                    <a:pt x="10" y="7"/>
                    <a:pt x="7" y="14"/>
                    <a:pt x="0" y="21"/>
                  </a:cubicBezTo>
                  <a:cubicBezTo>
                    <a:pt x="10" y="18"/>
                    <a:pt x="20" y="10"/>
                    <a:pt x="30" y="7"/>
                  </a:cubicBezTo>
                  <a:lnTo>
                    <a:pt x="13"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2"/>
            <p:cNvSpPr/>
            <p:nvPr/>
          </p:nvSpPr>
          <p:spPr>
            <a:xfrm flipH="1">
              <a:off x="4006551" y="2380519"/>
              <a:ext cx="49668" cy="22774"/>
            </a:xfrm>
            <a:custGeom>
              <a:avLst/>
              <a:gdLst/>
              <a:ahLst/>
              <a:cxnLst/>
              <a:rect l="l" t="t" r="r" b="b"/>
              <a:pathLst>
                <a:path w="1302" h="597" extrusionOk="0">
                  <a:moveTo>
                    <a:pt x="0" y="1"/>
                  </a:moveTo>
                  <a:lnTo>
                    <a:pt x="0" y="1"/>
                  </a:lnTo>
                  <a:cubicBezTo>
                    <a:pt x="0" y="1"/>
                    <a:pt x="152" y="597"/>
                    <a:pt x="702" y="597"/>
                  </a:cubicBezTo>
                  <a:cubicBezTo>
                    <a:pt x="861" y="597"/>
                    <a:pt x="1056" y="547"/>
                    <a:pt x="1288" y="415"/>
                  </a:cubicBezTo>
                  <a:cubicBezTo>
                    <a:pt x="1295" y="408"/>
                    <a:pt x="1298" y="401"/>
                    <a:pt x="1301" y="395"/>
                  </a:cubicBezTo>
                  <a:lnTo>
                    <a:pt x="1292" y="392"/>
                  </a:lnTo>
                  <a:cubicBezTo>
                    <a:pt x="1232" y="398"/>
                    <a:pt x="1172" y="401"/>
                    <a:pt x="1113" y="401"/>
                  </a:cubicBezTo>
                  <a:cubicBezTo>
                    <a:pt x="702" y="401"/>
                    <a:pt x="305" y="276"/>
                    <a:pt x="0" y="1"/>
                  </a:cubicBezTo>
                  <a:close/>
                </a:path>
              </a:pathLst>
            </a:custGeom>
            <a:solidFill>
              <a:srgbClr val="5B3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2"/>
            <p:cNvSpPr/>
            <p:nvPr/>
          </p:nvSpPr>
          <p:spPr>
            <a:xfrm flipH="1">
              <a:off x="3912212" y="2582665"/>
              <a:ext cx="172312" cy="342336"/>
            </a:xfrm>
            <a:custGeom>
              <a:avLst/>
              <a:gdLst/>
              <a:ahLst/>
              <a:cxnLst/>
              <a:rect l="l" t="t" r="r" b="b"/>
              <a:pathLst>
                <a:path w="4517" h="8974" extrusionOk="0">
                  <a:moveTo>
                    <a:pt x="1974" y="1"/>
                  </a:moveTo>
                  <a:cubicBezTo>
                    <a:pt x="1961" y="1"/>
                    <a:pt x="1948" y="1"/>
                    <a:pt x="1934" y="3"/>
                  </a:cubicBezTo>
                  <a:cubicBezTo>
                    <a:pt x="1623" y="29"/>
                    <a:pt x="1623" y="294"/>
                    <a:pt x="1649" y="513"/>
                  </a:cubicBezTo>
                  <a:cubicBezTo>
                    <a:pt x="1696" y="850"/>
                    <a:pt x="1656" y="1214"/>
                    <a:pt x="1653" y="1555"/>
                  </a:cubicBezTo>
                  <a:cubicBezTo>
                    <a:pt x="1653" y="2257"/>
                    <a:pt x="1649" y="2959"/>
                    <a:pt x="1646" y="3664"/>
                  </a:cubicBezTo>
                  <a:cubicBezTo>
                    <a:pt x="1606" y="3264"/>
                    <a:pt x="1461" y="2912"/>
                    <a:pt x="1388" y="2529"/>
                  </a:cubicBezTo>
                  <a:cubicBezTo>
                    <a:pt x="1315" y="2138"/>
                    <a:pt x="1319" y="1737"/>
                    <a:pt x="987" y="1453"/>
                  </a:cubicBezTo>
                  <a:cubicBezTo>
                    <a:pt x="866" y="1349"/>
                    <a:pt x="700" y="1292"/>
                    <a:pt x="539" y="1292"/>
                  </a:cubicBezTo>
                  <a:cubicBezTo>
                    <a:pt x="363" y="1292"/>
                    <a:pt x="193" y="1361"/>
                    <a:pt x="100" y="1512"/>
                  </a:cubicBezTo>
                  <a:cubicBezTo>
                    <a:pt x="0" y="1674"/>
                    <a:pt x="11" y="1883"/>
                    <a:pt x="64" y="2069"/>
                  </a:cubicBezTo>
                  <a:cubicBezTo>
                    <a:pt x="73" y="2112"/>
                    <a:pt x="87" y="2154"/>
                    <a:pt x="100" y="2197"/>
                  </a:cubicBezTo>
                  <a:cubicBezTo>
                    <a:pt x="150" y="2336"/>
                    <a:pt x="206" y="2472"/>
                    <a:pt x="235" y="2614"/>
                  </a:cubicBezTo>
                  <a:cubicBezTo>
                    <a:pt x="345" y="3161"/>
                    <a:pt x="176" y="3800"/>
                    <a:pt x="163" y="4356"/>
                  </a:cubicBezTo>
                  <a:cubicBezTo>
                    <a:pt x="150" y="4889"/>
                    <a:pt x="146" y="5426"/>
                    <a:pt x="196" y="5959"/>
                  </a:cubicBezTo>
                  <a:cubicBezTo>
                    <a:pt x="286" y="6890"/>
                    <a:pt x="530" y="7912"/>
                    <a:pt x="1315" y="8505"/>
                  </a:cubicBezTo>
                  <a:cubicBezTo>
                    <a:pt x="1653" y="8759"/>
                    <a:pt x="2057" y="8973"/>
                    <a:pt x="2462" y="8973"/>
                  </a:cubicBezTo>
                  <a:cubicBezTo>
                    <a:pt x="2553" y="8973"/>
                    <a:pt x="2645" y="8962"/>
                    <a:pt x="2735" y="8939"/>
                  </a:cubicBezTo>
                  <a:cubicBezTo>
                    <a:pt x="3126" y="8836"/>
                    <a:pt x="3404" y="8518"/>
                    <a:pt x="3596" y="8181"/>
                  </a:cubicBezTo>
                  <a:cubicBezTo>
                    <a:pt x="4023" y="7442"/>
                    <a:pt x="4477" y="6518"/>
                    <a:pt x="4503" y="5651"/>
                  </a:cubicBezTo>
                  <a:cubicBezTo>
                    <a:pt x="4517" y="5280"/>
                    <a:pt x="4394" y="4830"/>
                    <a:pt x="4033" y="4731"/>
                  </a:cubicBezTo>
                  <a:cubicBezTo>
                    <a:pt x="4103" y="4462"/>
                    <a:pt x="4169" y="4181"/>
                    <a:pt x="4103" y="3910"/>
                  </a:cubicBezTo>
                  <a:cubicBezTo>
                    <a:pt x="4044" y="3659"/>
                    <a:pt x="3824" y="3429"/>
                    <a:pt x="3571" y="3429"/>
                  </a:cubicBezTo>
                  <a:cubicBezTo>
                    <a:pt x="3553" y="3429"/>
                    <a:pt x="3535" y="3430"/>
                    <a:pt x="3516" y="3433"/>
                  </a:cubicBezTo>
                  <a:cubicBezTo>
                    <a:pt x="3540" y="3038"/>
                    <a:pt x="3553" y="1733"/>
                    <a:pt x="2923" y="1733"/>
                  </a:cubicBezTo>
                  <a:cubicBezTo>
                    <a:pt x="2913" y="1733"/>
                    <a:pt x="2904" y="1733"/>
                    <a:pt x="2894" y="1734"/>
                  </a:cubicBezTo>
                  <a:cubicBezTo>
                    <a:pt x="2884" y="1734"/>
                    <a:pt x="2874" y="1735"/>
                    <a:pt x="2863" y="1735"/>
                  </a:cubicBezTo>
                  <a:cubicBezTo>
                    <a:pt x="2852" y="1735"/>
                    <a:pt x="2841" y="1734"/>
                    <a:pt x="2831" y="1731"/>
                  </a:cubicBezTo>
                  <a:cubicBezTo>
                    <a:pt x="2801" y="1714"/>
                    <a:pt x="2792" y="1678"/>
                    <a:pt x="2785" y="1648"/>
                  </a:cubicBezTo>
                  <a:cubicBezTo>
                    <a:pt x="2726" y="1373"/>
                    <a:pt x="2669" y="1102"/>
                    <a:pt x="2610" y="827"/>
                  </a:cubicBezTo>
                  <a:cubicBezTo>
                    <a:pt x="2570" y="635"/>
                    <a:pt x="2527" y="440"/>
                    <a:pt x="2421" y="278"/>
                  </a:cubicBezTo>
                  <a:cubicBezTo>
                    <a:pt x="2322" y="123"/>
                    <a:pt x="2155" y="1"/>
                    <a:pt x="1974" y="1"/>
                  </a:cubicBezTo>
                  <a:close/>
                </a:path>
              </a:pathLst>
            </a:custGeom>
            <a:solidFill>
              <a:srgbClr val="C477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2"/>
            <p:cNvSpPr/>
            <p:nvPr/>
          </p:nvSpPr>
          <p:spPr>
            <a:xfrm flipH="1">
              <a:off x="3962728" y="2789198"/>
              <a:ext cx="726023" cy="423094"/>
            </a:xfrm>
            <a:custGeom>
              <a:avLst/>
              <a:gdLst/>
              <a:ahLst/>
              <a:cxnLst/>
              <a:rect l="l" t="t" r="r" b="b"/>
              <a:pathLst>
                <a:path w="19032" h="11091" extrusionOk="0">
                  <a:moveTo>
                    <a:pt x="17338" y="1"/>
                  </a:moveTo>
                  <a:cubicBezTo>
                    <a:pt x="17330" y="1"/>
                    <a:pt x="17322" y="1"/>
                    <a:pt x="17313" y="1"/>
                  </a:cubicBezTo>
                  <a:cubicBezTo>
                    <a:pt x="17150" y="9"/>
                    <a:pt x="17002" y="81"/>
                    <a:pt x="16856" y="151"/>
                  </a:cubicBezTo>
                  <a:cubicBezTo>
                    <a:pt x="15810" y="664"/>
                    <a:pt x="14949" y="1277"/>
                    <a:pt x="13853" y="1697"/>
                  </a:cubicBezTo>
                  <a:cubicBezTo>
                    <a:pt x="12529" y="2207"/>
                    <a:pt x="11207" y="2727"/>
                    <a:pt x="9904" y="3290"/>
                  </a:cubicBezTo>
                  <a:cubicBezTo>
                    <a:pt x="8082" y="4078"/>
                    <a:pt x="6288" y="4942"/>
                    <a:pt x="4580" y="5958"/>
                  </a:cubicBezTo>
                  <a:cubicBezTo>
                    <a:pt x="3746" y="6454"/>
                    <a:pt x="2098" y="7876"/>
                    <a:pt x="802" y="7876"/>
                  </a:cubicBezTo>
                  <a:cubicBezTo>
                    <a:pt x="513" y="7876"/>
                    <a:pt x="241" y="7805"/>
                    <a:pt x="0" y="7637"/>
                  </a:cubicBezTo>
                  <a:lnTo>
                    <a:pt x="0" y="7637"/>
                  </a:lnTo>
                  <a:cubicBezTo>
                    <a:pt x="2046" y="9064"/>
                    <a:pt x="4715" y="11060"/>
                    <a:pt x="7334" y="11090"/>
                  </a:cubicBezTo>
                  <a:cubicBezTo>
                    <a:pt x="7353" y="11091"/>
                    <a:pt x="7371" y="11091"/>
                    <a:pt x="7390" y="11091"/>
                  </a:cubicBezTo>
                  <a:cubicBezTo>
                    <a:pt x="8965" y="11091"/>
                    <a:pt x="10419" y="10272"/>
                    <a:pt x="11751" y="9425"/>
                  </a:cubicBezTo>
                  <a:cubicBezTo>
                    <a:pt x="13409" y="8369"/>
                    <a:pt x="15015" y="7229"/>
                    <a:pt x="16562" y="6017"/>
                  </a:cubicBezTo>
                  <a:cubicBezTo>
                    <a:pt x="17349" y="5398"/>
                    <a:pt x="18148" y="4726"/>
                    <a:pt x="18548" y="3812"/>
                  </a:cubicBezTo>
                  <a:cubicBezTo>
                    <a:pt x="19031" y="2720"/>
                    <a:pt x="18839" y="1363"/>
                    <a:pt x="18078" y="446"/>
                  </a:cubicBezTo>
                  <a:cubicBezTo>
                    <a:pt x="17888" y="217"/>
                    <a:pt x="17632" y="1"/>
                    <a:pt x="17338"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2"/>
            <p:cNvSpPr/>
            <p:nvPr/>
          </p:nvSpPr>
          <p:spPr>
            <a:xfrm rot="-1790273" flipH="1">
              <a:off x="4487060" y="1664641"/>
              <a:ext cx="147034" cy="233983"/>
            </a:xfrm>
            <a:custGeom>
              <a:avLst/>
              <a:gdLst/>
              <a:ahLst/>
              <a:cxnLst/>
              <a:rect l="l" t="t" r="r" b="b"/>
              <a:pathLst>
                <a:path w="4609" h="7647" extrusionOk="0">
                  <a:moveTo>
                    <a:pt x="366" y="0"/>
                  </a:moveTo>
                  <a:cubicBezTo>
                    <a:pt x="265" y="0"/>
                    <a:pt x="194" y="105"/>
                    <a:pt x="176" y="243"/>
                  </a:cubicBezTo>
                  <a:cubicBezTo>
                    <a:pt x="0" y="1798"/>
                    <a:pt x="744" y="5363"/>
                    <a:pt x="1681" y="6772"/>
                  </a:cubicBezTo>
                  <a:cubicBezTo>
                    <a:pt x="1992" y="7238"/>
                    <a:pt x="2563" y="7646"/>
                    <a:pt x="3191" y="7646"/>
                  </a:cubicBezTo>
                  <a:cubicBezTo>
                    <a:pt x="3517" y="7646"/>
                    <a:pt x="3859" y="7536"/>
                    <a:pt x="4187" y="7267"/>
                  </a:cubicBezTo>
                  <a:cubicBezTo>
                    <a:pt x="4609" y="6918"/>
                    <a:pt x="4592" y="6390"/>
                    <a:pt x="4396" y="6078"/>
                  </a:cubicBezTo>
                  <a:cubicBezTo>
                    <a:pt x="4157" y="5699"/>
                    <a:pt x="3649" y="5559"/>
                    <a:pt x="3197" y="5463"/>
                  </a:cubicBezTo>
                  <a:cubicBezTo>
                    <a:pt x="2083" y="5227"/>
                    <a:pt x="1063" y="479"/>
                    <a:pt x="482" y="43"/>
                  </a:cubicBezTo>
                  <a:cubicBezTo>
                    <a:pt x="440" y="14"/>
                    <a:pt x="401" y="0"/>
                    <a:pt x="366"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2"/>
            <p:cNvSpPr/>
            <p:nvPr/>
          </p:nvSpPr>
          <p:spPr>
            <a:xfrm rot="-1790273" flipH="1">
              <a:off x="4653641" y="1875287"/>
              <a:ext cx="109199" cy="74414"/>
            </a:xfrm>
            <a:custGeom>
              <a:avLst/>
              <a:gdLst/>
              <a:ahLst/>
              <a:cxnLst/>
              <a:rect l="l" t="t" r="r" b="b"/>
              <a:pathLst>
                <a:path w="3423" h="2432" extrusionOk="0">
                  <a:moveTo>
                    <a:pt x="137" y="0"/>
                  </a:moveTo>
                  <a:cubicBezTo>
                    <a:pt x="117" y="0"/>
                    <a:pt x="95" y="13"/>
                    <a:pt x="94" y="36"/>
                  </a:cubicBezTo>
                  <a:cubicBezTo>
                    <a:pt x="0" y="933"/>
                    <a:pt x="326" y="2196"/>
                    <a:pt x="1303" y="2412"/>
                  </a:cubicBezTo>
                  <a:cubicBezTo>
                    <a:pt x="1363" y="2425"/>
                    <a:pt x="1424" y="2431"/>
                    <a:pt x="1487" y="2431"/>
                  </a:cubicBezTo>
                  <a:cubicBezTo>
                    <a:pt x="2314" y="2431"/>
                    <a:pt x="3280" y="1310"/>
                    <a:pt x="3409" y="806"/>
                  </a:cubicBezTo>
                  <a:cubicBezTo>
                    <a:pt x="3423" y="754"/>
                    <a:pt x="3381" y="710"/>
                    <a:pt x="3336" y="710"/>
                  </a:cubicBezTo>
                  <a:cubicBezTo>
                    <a:pt x="3315" y="710"/>
                    <a:pt x="3293" y="720"/>
                    <a:pt x="3276" y="743"/>
                  </a:cubicBezTo>
                  <a:cubicBezTo>
                    <a:pt x="2946" y="1190"/>
                    <a:pt x="2236" y="1786"/>
                    <a:pt x="1624" y="1786"/>
                  </a:cubicBezTo>
                  <a:cubicBezTo>
                    <a:pt x="1549" y="1786"/>
                    <a:pt x="1474" y="1777"/>
                    <a:pt x="1402" y="1757"/>
                  </a:cubicBezTo>
                  <a:cubicBezTo>
                    <a:pt x="641" y="1544"/>
                    <a:pt x="250" y="774"/>
                    <a:pt x="173" y="32"/>
                  </a:cubicBezTo>
                  <a:cubicBezTo>
                    <a:pt x="172" y="10"/>
                    <a:pt x="155" y="0"/>
                    <a:pt x="137"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2"/>
            <p:cNvSpPr/>
            <p:nvPr/>
          </p:nvSpPr>
          <p:spPr>
            <a:xfrm rot="-1790273" flipH="1">
              <a:off x="4779781" y="2013467"/>
              <a:ext cx="44790" cy="44489"/>
            </a:xfrm>
            <a:custGeom>
              <a:avLst/>
              <a:gdLst/>
              <a:ahLst/>
              <a:cxnLst/>
              <a:rect l="l" t="t" r="r" b="b"/>
              <a:pathLst>
                <a:path w="1404" h="1454" extrusionOk="0">
                  <a:moveTo>
                    <a:pt x="752" y="0"/>
                  </a:moveTo>
                  <a:cubicBezTo>
                    <a:pt x="719" y="0"/>
                    <a:pt x="687" y="3"/>
                    <a:pt x="654" y="9"/>
                  </a:cubicBezTo>
                  <a:cubicBezTo>
                    <a:pt x="206" y="95"/>
                    <a:pt x="1" y="554"/>
                    <a:pt x="133" y="960"/>
                  </a:cubicBezTo>
                  <a:cubicBezTo>
                    <a:pt x="234" y="1268"/>
                    <a:pt x="513" y="1453"/>
                    <a:pt x="805" y="1453"/>
                  </a:cubicBezTo>
                  <a:cubicBezTo>
                    <a:pt x="915" y="1453"/>
                    <a:pt x="1028" y="1427"/>
                    <a:pt x="1133" y="1371"/>
                  </a:cubicBezTo>
                  <a:cubicBezTo>
                    <a:pt x="1240" y="1315"/>
                    <a:pt x="1166" y="1285"/>
                    <a:pt x="1073" y="1279"/>
                  </a:cubicBezTo>
                  <a:cubicBezTo>
                    <a:pt x="878" y="1268"/>
                    <a:pt x="645" y="1225"/>
                    <a:pt x="505" y="1039"/>
                  </a:cubicBezTo>
                  <a:cubicBezTo>
                    <a:pt x="402" y="903"/>
                    <a:pt x="389" y="697"/>
                    <a:pt x="446" y="541"/>
                  </a:cubicBezTo>
                  <a:cubicBezTo>
                    <a:pt x="494" y="399"/>
                    <a:pt x="644" y="257"/>
                    <a:pt x="798" y="257"/>
                  </a:cubicBezTo>
                  <a:cubicBezTo>
                    <a:pt x="853" y="257"/>
                    <a:pt x="909" y="275"/>
                    <a:pt x="961" y="319"/>
                  </a:cubicBezTo>
                  <a:cubicBezTo>
                    <a:pt x="1170" y="490"/>
                    <a:pt x="994" y="729"/>
                    <a:pt x="784" y="729"/>
                  </a:cubicBezTo>
                  <a:cubicBezTo>
                    <a:pt x="717" y="729"/>
                    <a:pt x="647" y="705"/>
                    <a:pt x="585" y="647"/>
                  </a:cubicBezTo>
                  <a:cubicBezTo>
                    <a:pt x="580" y="642"/>
                    <a:pt x="573" y="640"/>
                    <a:pt x="566" y="640"/>
                  </a:cubicBezTo>
                  <a:cubicBezTo>
                    <a:pt x="547" y="640"/>
                    <a:pt x="525" y="658"/>
                    <a:pt x="535" y="681"/>
                  </a:cubicBezTo>
                  <a:cubicBezTo>
                    <a:pt x="608" y="843"/>
                    <a:pt x="759" y="926"/>
                    <a:pt x="908" y="926"/>
                  </a:cubicBezTo>
                  <a:cubicBezTo>
                    <a:pt x="1059" y="926"/>
                    <a:pt x="1208" y="841"/>
                    <a:pt x="1273" y="664"/>
                  </a:cubicBezTo>
                  <a:cubicBezTo>
                    <a:pt x="1403" y="315"/>
                    <a:pt x="1088" y="0"/>
                    <a:pt x="752"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2"/>
            <p:cNvSpPr/>
            <p:nvPr/>
          </p:nvSpPr>
          <p:spPr>
            <a:xfrm rot="-1790273" flipH="1">
              <a:off x="4345403" y="1635325"/>
              <a:ext cx="103903" cy="44428"/>
            </a:xfrm>
            <a:custGeom>
              <a:avLst/>
              <a:gdLst/>
              <a:ahLst/>
              <a:cxnLst/>
              <a:rect l="l" t="t" r="r" b="b"/>
              <a:pathLst>
                <a:path w="3257" h="1452" extrusionOk="0">
                  <a:moveTo>
                    <a:pt x="1568" y="0"/>
                  </a:moveTo>
                  <a:cubicBezTo>
                    <a:pt x="1155" y="0"/>
                    <a:pt x="742" y="82"/>
                    <a:pt x="382" y="269"/>
                  </a:cubicBezTo>
                  <a:cubicBezTo>
                    <a:pt x="136" y="395"/>
                    <a:pt x="0" y="631"/>
                    <a:pt x="34" y="919"/>
                  </a:cubicBezTo>
                  <a:cubicBezTo>
                    <a:pt x="46" y="1036"/>
                    <a:pt x="93" y="1126"/>
                    <a:pt x="166" y="1219"/>
                  </a:cubicBezTo>
                  <a:cubicBezTo>
                    <a:pt x="278" y="1363"/>
                    <a:pt x="463" y="1452"/>
                    <a:pt x="644" y="1452"/>
                  </a:cubicBezTo>
                  <a:cubicBezTo>
                    <a:pt x="672" y="1452"/>
                    <a:pt x="700" y="1449"/>
                    <a:pt x="728" y="1445"/>
                  </a:cubicBezTo>
                  <a:cubicBezTo>
                    <a:pt x="1242" y="1358"/>
                    <a:pt x="1761" y="1262"/>
                    <a:pt x="2276" y="1169"/>
                  </a:cubicBezTo>
                  <a:cubicBezTo>
                    <a:pt x="2602" y="1109"/>
                    <a:pt x="2971" y="1049"/>
                    <a:pt x="3113" y="707"/>
                  </a:cubicBezTo>
                  <a:cubicBezTo>
                    <a:pt x="3256" y="372"/>
                    <a:pt x="2509" y="132"/>
                    <a:pt x="2343" y="92"/>
                  </a:cubicBezTo>
                  <a:cubicBezTo>
                    <a:pt x="2094" y="33"/>
                    <a:pt x="1831" y="0"/>
                    <a:pt x="1568"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2"/>
            <p:cNvSpPr/>
            <p:nvPr/>
          </p:nvSpPr>
          <p:spPr>
            <a:xfrm rot="-1790273" flipH="1">
              <a:off x="4684511" y="1553215"/>
              <a:ext cx="96693" cy="65296"/>
            </a:xfrm>
            <a:custGeom>
              <a:avLst/>
              <a:gdLst/>
              <a:ahLst/>
              <a:cxnLst/>
              <a:rect l="l" t="t" r="r" b="b"/>
              <a:pathLst>
                <a:path w="3031" h="2134" extrusionOk="0">
                  <a:moveTo>
                    <a:pt x="2399" y="0"/>
                  </a:moveTo>
                  <a:cubicBezTo>
                    <a:pt x="2352" y="0"/>
                    <a:pt x="2305" y="5"/>
                    <a:pt x="2257" y="14"/>
                  </a:cubicBezTo>
                  <a:cubicBezTo>
                    <a:pt x="1592" y="140"/>
                    <a:pt x="988" y="579"/>
                    <a:pt x="565" y="1097"/>
                  </a:cubicBezTo>
                  <a:cubicBezTo>
                    <a:pt x="456" y="1233"/>
                    <a:pt x="1" y="1885"/>
                    <a:pt x="330" y="2060"/>
                  </a:cubicBezTo>
                  <a:cubicBezTo>
                    <a:pt x="426" y="2113"/>
                    <a:pt x="523" y="2134"/>
                    <a:pt x="619" y="2134"/>
                  </a:cubicBezTo>
                  <a:cubicBezTo>
                    <a:pt x="852" y="2134"/>
                    <a:pt x="1082" y="2009"/>
                    <a:pt x="1293" y="1901"/>
                  </a:cubicBezTo>
                  <a:cubicBezTo>
                    <a:pt x="1769" y="1652"/>
                    <a:pt x="2247" y="1406"/>
                    <a:pt x="2718" y="1150"/>
                  </a:cubicBezTo>
                  <a:cubicBezTo>
                    <a:pt x="2905" y="1051"/>
                    <a:pt x="3031" y="835"/>
                    <a:pt x="3031" y="625"/>
                  </a:cubicBezTo>
                  <a:cubicBezTo>
                    <a:pt x="3031" y="505"/>
                    <a:pt x="3014" y="409"/>
                    <a:pt x="2948" y="306"/>
                  </a:cubicBezTo>
                  <a:cubicBezTo>
                    <a:pt x="2821" y="105"/>
                    <a:pt x="2622" y="0"/>
                    <a:pt x="2399"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2"/>
            <p:cNvSpPr/>
            <p:nvPr/>
          </p:nvSpPr>
          <p:spPr>
            <a:xfrm rot="-1790273" flipH="1">
              <a:off x="4687188" y="1690853"/>
              <a:ext cx="167227" cy="101922"/>
            </a:xfrm>
            <a:custGeom>
              <a:avLst/>
              <a:gdLst/>
              <a:ahLst/>
              <a:cxnLst/>
              <a:rect l="l" t="t" r="r" b="b"/>
              <a:pathLst>
                <a:path w="5242" h="3331" extrusionOk="0">
                  <a:moveTo>
                    <a:pt x="4115" y="1"/>
                  </a:moveTo>
                  <a:cubicBezTo>
                    <a:pt x="4086" y="1"/>
                    <a:pt x="4065" y="13"/>
                    <a:pt x="4076" y="40"/>
                  </a:cubicBezTo>
                  <a:cubicBezTo>
                    <a:pt x="4281" y="622"/>
                    <a:pt x="4783" y="2529"/>
                    <a:pt x="4009" y="2768"/>
                  </a:cubicBezTo>
                  <a:cubicBezTo>
                    <a:pt x="3954" y="2785"/>
                    <a:pt x="3896" y="2793"/>
                    <a:pt x="3837" y="2793"/>
                  </a:cubicBezTo>
                  <a:cubicBezTo>
                    <a:pt x="2916" y="2793"/>
                    <a:pt x="1637" y="848"/>
                    <a:pt x="1633" y="838"/>
                  </a:cubicBezTo>
                  <a:cubicBezTo>
                    <a:pt x="1632" y="836"/>
                    <a:pt x="1629" y="835"/>
                    <a:pt x="1625" y="835"/>
                  </a:cubicBezTo>
                  <a:cubicBezTo>
                    <a:pt x="1568" y="835"/>
                    <a:pt x="1251" y="1019"/>
                    <a:pt x="846" y="1019"/>
                  </a:cubicBezTo>
                  <a:cubicBezTo>
                    <a:pt x="607" y="1019"/>
                    <a:pt x="337" y="954"/>
                    <a:pt x="72" y="748"/>
                  </a:cubicBezTo>
                  <a:cubicBezTo>
                    <a:pt x="64" y="743"/>
                    <a:pt x="56" y="740"/>
                    <a:pt x="49" y="740"/>
                  </a:cubicBezTo>
                  <a:cubicBezTo>
                    <a:pt x="20" y="740"/>
                    <a:pt x="0" y="785"/>
                    <a:pt x="22" y="815"/>
                  </a:cubicBezTo>
                  <a:cubicBezTo>
                    <a:pt x="302" y="1177"/>
                    <a:pt x="685" y="1355"/>
                    <a:pt x="1098" y="1355"/>
                  </a:cubicBezTo>
                  <a:cubicBezTo>
                    <a:pt x="1254" y="1355"/>
                    <a:pt x="1413" y="1330"/>
                    <a:pt x="1573" y="1280"/>
                  </a:cubicBezTo>
                  <a:cubicBezTo>
                    <a:pt x="1942" y="2184"/>
                    <a:pt x="2834" y="3331"/>
                    <a:pt x="3772" y="3331"/>
                  </a:cubicBezTo>
                  <a:cubicBezTo>
                    <a:pt x="3823" y="3331"/>
                    <a:pt x="3874" y="3327"/>
                    <a:pt x="3926" y="3320"/>
                  </a:cubicBezTo>
                  <a:cubicBezTo>
                    <a:pt x="5241" y="3141"/>
                    <a:pt x="4916" y="1343"/>
                    <a:pt x="4218" y="54"/>
                  </a:cubicBezTo>
                  <a:cubicBezTo>
                    <a:pt x="4198" y="19"/>
                    <a:pt x="4150" y="1"/>
                    <a:pt x="4115"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2"/>
            <p:cNvSpPr/>
            <p:nvPr/>
          </p:nvSpPr>
          <p:spPr>
            <a:xfrm rot="-1790273" flipH="1">
              <a:off x="4394356" y="1745462"/>
              <a:ext cx="108178" cy="123126"/>
            </a:xfrm>
            <a:custGeom>
              <a:avLst/>
              <a:gdLst/>
              <a:ahLst/>
              <a:cxnLst/>
              <a:rect l="l" t="t" r="r" b="b"/>
              <a:pathLst>
                <a:path w="3391" h="4024" extrusionOk="0">
                  <a:moveTo>
                    <a:pt x="3344" y="0"/>
                  </a:moveTo>
                  <a:cubicBezTo>
                    <a:pt x="3333" y="0"/>
                    <a:pt x="3324" y="7"/>
                    <a:pt x="3320" y="21"/>
                  </a:cubicBezTo>
                  <a:cubicBezTo>
                    <a:pt x="3104" y="839"/>
                    <a:pt x="2257" y="819"/>
                    <a:pt x="2260" y="872"/>
                  </a:cubicBezTo>
                  <a:cubicBezTo>
                    <a:pt x="2263" y="883"/>
                    <a:pt x="2426" y="3291"/>
                    <a:pt x="1619" y="3538"/>
                  </a:cubicBezTo>
                  <a:cubicBezTo>
                    <a:pt x="1580" y="3549"/>
                    <a:pt x="1542" y="3555"/>
                    <a:pt x="1503" y="3555"/>
                  </a:cubicBezTo>
                  <a:cubicBezTo>
                    <a:pt x="866" y="3555"/>
                    <a:pt x="257" y="2004"/>
                    <a:pt x="101" y="1487"/>
                  </a:cubicBezTo>
                  <a:cubicBezTo>
                    <a:pt x="96" y="1473"/>
                    <a:pt x="88" y="1467"/>
                    <a:pt x="77" y="1467"/>
                  </a:cubicBezTo>
                  <a:cubicBezTo>
                    <a:pt x="47" y="1467"/>
                    <a:pt x="0" y="1520"/>
                    <a:pt x="7" y="1567"/>
                  </a:cubicBezTo>
                  <a:cubicBezTo>
                    <a:pt x="179" y="2720"/>
                    <a:pt x="755" y="4024"/>
                    <a:pt x="1572" y="4024"/>
                  </a:cubicBezTo>
                  <a:cubicBezTo>
                    <a:pt x="1701" y="4024"/>
                    <a:pt x="1837" y="3991"/>
                    <a:pt x="1978" y="3920"/>
                  </a:cubicBezTo>
                  <a:cubicBezTo>
                    <a:pt x="2752" y="3524"/>
                    <a:pt x="2782" y="2105"/>
                    <a:pt x="2539" y="1182"/>
                  </a:cubicBezTo>
                  <a:cubicBezTo>
                    <a:pt x="3078" y="1009"/>
                    <a:pt x="3383" y="624"/>
                    <a:pt x="3390" y="49"/>
                  </a:cubicBezTo>
                  <a:cubicBezTo>
                    <a:pt x="3390" y="22"/>
                    <a:pt x="3365" y="0"/>
                    <a:pt x="3344"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2"/>
            <p:cNvSpPr/>
            <p:nvPr/>
          </p:nvSpPr>
          <p:spPr>
            <a:xfrm flipH="1">
              <a:off x="4311637" y="2909148"/>
              <a:ext cx="226483" cy="148836"/>
            </a:xfrm>
            <a:custGeom>
              <a:avLst/>
              <a:gdLst/>
              <a:ahLst/>
              <a:cxnLst/>
              <a:rect l="l" t="t" r="r" b="b"/>
              <a:pathLst>
                <a:path w="4116" h="2705" extrusionOk="0">
                  <a:moveTo>
                    <a:pt x="4116" y="1"/>
                  </a:moveTo>
                  <a:cubicBezTo>
                    <a:pt x="4042" y="34"/>
                    <a:pt x="3969" y="71"/>
                    <a:pt x="3896" y="107"/>
                  </a:cubicBezTo>
                  <a:cubicBezTo>
                    <a:pt x="3175" y="459"/>
                    <a:pt x="2438" y="895"/>
                    <a:pt x="1783" y="1410"/>
                  </a:cubicBezTo>
                  <a:cubicBezTo>
                    <a:pt x="1733" y="1416"/>
                    <a:pt x="1690" y="1423"/>
                    <a:pt x="1640" y="1427"/>
                  </a:cubicBezTo>
                  <a:cubicBezTo>
                    <a:pt x="1590" y="1436"/>
                    <a:pt x="1541" y="1442"/>
                    <a:pt x="1490" y="1456"/>
                  </a:cubicBezTo>
                  <a:cubicBezTo>
                    <a:pt x="958" y="1562"/>
                    <a:pt x="454" y="1821"/>
                    <a:pt x="15" y="2137"/>
                  </a:cubicBezTo>
                  <a:cubicBezTo>
                    <a:pt x="1" y="2146"/>
                    <a:pt x="9" y="2169"/>
                    <a:pt x="24" y="2169"/>
                  </a:cubicBezTo>
                  <a:cubicBezTo>
                    <a:pt x="27" y="2169"/>
                    <a:pt x="29" y="2169"/>
                    <a:pt x="32" y="2167"/>
                  </a:cubicBezTo>
                  <a:cubicBezTo>
                    <a:pt x="490" y="1895"/>
                    <a:pt x="958" y="1732"/>
                    <a:pt x="1451" y="1602"/>
                  </a:cubicBezTo>
                  <a:cubicBezTo>
                    <a:pt x="1494" y="1589"/>
                    <a:pt x="1537" y="1576"/>
                    <a:pt x="1580" y="1569"/>
                  </a:cubicBezTo>
                  <a:cubicBezTo>
                    <a:pt x="1584" y="1566"/>
                    <a:pt x="1589" y="1566"/>
                    <a:pt x="1593" y="1563"/>
                  </a:cubicBezTo>
                  <a:lnTo>
                    <a:pt x="1593" y="1563"/>
                  </a:lnTo>
                  <a:cubicBezTo>
                    <a:pt x="1586" y="1570"/>
                    <a:pt x="1580" y="1576"/>
                    <a:pt x="1573" y="1579"/>
                  </a:cubicBezTo>
                  <a:cubicBezTo>
                    <a:pt x="1521" y="1622"/>
                    <a:pt x="1474" y="1669"/>
                    <a:pt x="1424" y="1709"/>
                  </a:cubicBezTo>
                  <a:cubicBezTo>
                    <a:pt x="1082" y="2008"/>
                    <a:pt x="769" y="2333"/>
                    <a:pt x="507" y="2679"/>
                  </a:cubicBezTo>
                  <a:cubicBezTo>
                    <a:pt x="500" y="2691"/>
                    <a:pt x="510" y="2705"/>
                    <a:pt x="523" y="2705"/>
                  </a:cubicBezTo>
                  <a:cubicBezTo>
                    <a:pt x="527" y="2705"/>
                    <a:pt x="532" y="2703"/>
                    <a:pt x="537" y="2698"/>
                  </a:cubicBezTo>
                  <a:cubicBezTo>
                    <a:pt x="1461" y="1752"/>
                    <a:pt x="2647" y="918"/>
                    <a:pt x="3843" y="300"/>
                  </a:cubicBezTo>
                  <a:cubicBezTo>
                    <a:pt x="3923" y="257"/>
                    <a:pt x="4002" y="214"/>
                    <a:pt x="4082" y="180"/>
                  </a:cubicBezTo>
                  <a:cubicBezTo>
                    <a:pt x="4093" y="114"/>
                    <a:pt x="4105" y="54"/>
                    <a:pt x="4116"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2"/>
            <p:cNvSpPr/>
            <p:nvPr/>
          </p:nvSpPr>
          <p:spPr>
            <a:xfrm rot="-845379" flipH="1">
              <a:off x="4088611" y="2986112"/>
              <a:ext cx="272122" cy="262850"/>
            </a:xfrm>
            <a:custGeom>
              <a:avLst/>
              <a:gdLst/>
              <a:ahLst/>
              <a:cxnLst/>
              <a:rect l="l" t="t" r="r" b="b"/>
              <a:pathLst>
                <a:path w="5811" h="5613" extrusionOk="0">
                  <a:moveTo>
                    <a:pt x="5730" y="1"/>
                  </a:moveTo>
                  <a:cubicBezTo>
                    <a:pt x="5716" y="1"/>
                    <a:pt x="5702" y="6"/>
                    <a:pt x="5689" y="20"/>
                  </a:cubicBezTo>
                  <a:cubicBezTo>
                    <a:pt x="4739" y="1010"/>
                    <a:pt x="3815" y="2003"/>
                    <a:pt x="2938" y="3056"/>
                  </a:cubicBezTo>
                  <a:cubicBezTo>
                    <a:pt x="2128" y="4027"/>
                    <a:pt x="1197" y="5017"/>
                    <a:pt x="31" y="5556"/>
                  </a:cubicBezTo>
                  <a:cubicBezTo>
                    <a:pt x="1" y="5567"/>
                    <a:pt x="17" y="5613"/>
                    <a:pt x="46" y="5613"/>
                  </a:cubicBezTo>
                  <a:cubicBezTo>
                    <a:pt x="49" y="5613"/>
                    <a:pt x="51" y="5612"/>
                    <a:pt x="54" y="5612"/>
                  </a:cubicBezTo>
                  <a:cubicBezTo>
                    <a:pt x="1237" y="5306"/>
                    <a:pt x="2168" y="4369"/>
                    <a:pt x="2925" y="3452"/>
                  </a:cubicBezTo>
                  <a:cubicBezTo>
                    <a:pt x="3855" y="2319"/>
                    <a:pt x="4786" y="1190"/>
                    <a:pt x="5773" y="99"/>
                  </a:cubicBezTo>
                  <a:cubicBezTo>
                    <a:pt x="5811" y="59"/>
                    <a:pt x="5773" y="1"/>
                    <a:pt x="5730"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2"/>
            <p:cNvSpPr/>
            <p:nvPr/>
          </p:nvSpPr>
          <p:spPr>
            <a:xfrm rot="5541180" flipH="1">
              <a:off x="4614932" y="981192"/>
              <a:ext cx="42502" cy="103473"/>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5F5F8B"/>
            </a:solidFill>
            <a:ln w="9525" cap="flat" cmpd="sng">
              <a:solidFill>
                <a:srgbClr val="5F5F8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2"/>
            <p:cNvSpPr/>
            <p:nvPr/>
          </p:nvSpPr>
          <p:spPr>
            <a:xfrm rot="5541307" flipH="1">
              <a:off x="4646780" y="1019708"/>
              <a:ext cx="31999" cy="77897"/>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5F5F8B"/>
            </a:solidFill>
            <a:ln w="9525" cap="flat" cmpd="sng">
              <a:solidFill>
                <a:srgbClr val="5F5F8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2"/>
            <p:cNvSpPr/>
            <p:nvPr/>
          </p:nvSpPr>
          <p:spPr>
            <a:xfrm rot="9306624" flipH="1">
              <a:off x="5102954" y="1095384"/>
              <a:ext cx="42502" cy="103467"/>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5F5F8B"/>
            </a:solidFill>
            <a:ln w="9525" cap="flat" cmpd="sng">
              <a:solidFill>
                <a:srgbClr val="5F5F8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2"/>
            <p:cNvSpPr/>
            <p:nvPr/>
          </p:nvSpPr>
          <p:spPr>
            <a:xfrm rot="9307038" flipH="1">
              <a:off x="5097499" y="1143593"/>
              <a:ext cx="31998" cy="77897"/>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5F5F8B"/>
            </a:solidFill>
            <a:ln w="9525" cap="flat" cmpd="sng">
              <a:solidFill>
                <a:srgbClr val="5F5F8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2"/>
            <p:cNvSpPr/>
            <p:nvPr/>
          </p:nvSpPr>
          <p:spPr>
            <a:xfrm rot="8561763" flipH="1">
              <a:off x="4780869" y="1318219"/>
              <a:ext cx="108730" cy="264687"/>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5F5F8B"/>
            </a:solidFill>
            <a:ln w="9525" cap="flat" cmpd="sng">
              <a:solidFill>
                <a:srgbClr val="5F5F8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2"/>
            <p:cNvSpPr/>
            <p:nvPr/>
          </p:nvSpPr>
          <p:spPr>
            <a:xfrm rot="1419410" flipH="1">
              <a:off x="4358808" y="1210867"/>
              <a:ext cx="42498" cy="103475"/>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5F5F8B"/>
            </a:solidFill>
            <a:ln w="9525" cap="flat" cmpd="sng">
              <a:solidFill>
                <a:srgbClr val="5F5F8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2"/>
            <p:cNvSpPr/>
            <p:nvPr/>
          </p:nvSpPr>
          <p:spPr>
            <a:xfrm rot="1418984" flipH="1">
              <a:off x="4397686" y="1208221"/>
              <a:ext cx="31996" cy="77892"/>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5F5F8B"/>
            </a:solidFill>
            <a:ln w="9525" cap="flat" cmpd="sng">
              <a:solidFill>
                <a:srgbClr val="5F5F8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2"/>
            <p:cNvSpPr/>
            <p:nvPr/>
          </p:nvSpPr>
          <p:spPr>
            <a:xfrm rot="1247705" flipH="1">
              <a:off x="4476541" y="2860507"/>
              <a:ext cx="189940" cy="35748"/>
            </a:xfrm>
            <a:custGeom>
              <a:avLst/>
              <a:gdLst/>
              <a:ahLst/>
              <a:cxnLst/>
              <a:rect l="l" t="t" r="r" b="b"/>
              <a:pathLst>
                <a:path w="4915" h="925" extrusionOk="0">
                  <a:moveTo>
                    <a:pt x="1" y="0"/>
                  </a:moveTo>
                  <a:lnTo>
                    <a:pt x="1" y="0"/>
                  </a:lnTo>
                  <a:cubicBezTo>
                    <a:pt x="332" y="286"/>
                    <a:pt x="726" y="501"/>
                    <a:pt x="1140" y="660"/>
                  </a:cubicBezTo>
                  <a:cubicBezTo>
                    <a:pt x="1554" y="815"/>
                    <a:pt x="1998" y="902"/>
                    <a:pt x="2444" y="921"/>
                  </a:cubicBezTo>
                  <a:cubicBezTo>
                    <a:pt x="2488" y="925"/>
                    <a:pt x="2534" y="925"/>
                    <a:pt x="2580" y="925"/>
                  </a:cubicBezTo>
                  <a:cubicBezTo>
                    <a:pt x="2756" y="925"/>
                    <a:pt x="2934" y="905"/>
                    <a:pt x="3113" y="891"/>
                  </a:cubicBezTo>
                  <a:cubicBezTo>
                    <a:pt x="3332" y="842"/>
                    <a:pt x="3553" y="815"/>
                    <a:pt x="3762" y="729"/>
                  </a:cubicBezTo>
                  <a:lnTo>
                    <a:pt x="3921" y="676"/>
                  </a:lnTo>
                  <a:cubicBezTo>
                    <a:pt x="3974" y="660"/>
                    <a:pt x="4024" y="640"/>
                    <a:pt x="4073" y="613"/>
                  </a:cubicBezTo>
                  <a:lnTo>
                    <a:pt x="4371" y="465"/>
                  </a:lnTo>
                  <a:cubicBezTo>
                    <a:pt x="4470" y="418"/>
                    <a:pt x="4560" y="352"/>
                    <a:pt x="4649" y="289"/>
                  </a:cubicBezTo>
                  <a:cubicBezTo>
                    <a:pt x="4739" y="226"/>
                    <a:pt x="4828" y="159"/>
                    <a:pt x="4915" y="97"/>
                  </a:cubicBezTo>
                  <a:lnTo>
                    <a:pt x="4915" y="97"/>
                  </a:lnTo>
                  <a:cubicBezTo>
                    <a:pt x="4812" y="136"/>
                    <a:pt x="4713" y="179"/>
                    <a:pt x="4613" y="223"/>
                  </a:cubicBezTo>
                  <a:cubicBezTo>
                    <a:pt x="4514" y="266"/>
                    <a:pt x="4421" y="318"/>
                    <a:pt x="4316" y="345"/>
                  </a:cubicBezTo>
                  <a:lnTo>
                    <a:pt x="4014" y="451"/>
                  </a:lnTo>
                  <a:cubicBezTo>
                    <a:pt x="3914" y="488"/>
                    <a:pt x="3809" y="504"/>
                    <a:pt x="3706" y="530"/>
                  </a:cubicBezTo>
                  <a:cubicBezTo>
                    <a:pt x="3501" y="587"/>
                    <a:pt x="3289" y="607"/>
                    <a:pt x="3084" y="640"/>
                  </a:cubicBezTo>
                  <a:cubicBezTo>
                    <a:pt x="2928" y="646"/>
                    <a:pt x="2776" y="660"/>
                    <a:pt x="2620" y="660"/>
                  </a:cubicBezTo>
                  <a:cubicBezTo>
                    <a:pt x="2563" y="660"/>
                    <a:pt x="2508" y="660"/>
                    <a:pt x="2451" y="653"/>
                  </a:cubicBezTo>
                  <a:cubicBezTo>
                    <a:pt x="2034" y="643"/>
                    <a:pt x="1614" y="573"/>
                    <a:pt x="1203" y="461"/>
                  </a:cubicBezTo>
                  <a:cubicBezTo>
                    <a:pt x="792" y="345"/>
                    <a:pt x="392" y="193"/>
                    <a:pt x="1"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2"/>
            <p:cNvSpPr/>
            <p:nvPr/>
          </p:nvSpPr>
          <p:spPr>
            <a:xfrm rot="1419410" flipH="1">
              <a:off x="4052865" y="1868834"/>
              <a:ext cx="42498" cy="103475"/>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5F5F8B"/>
            </a:solidFill>
            <a:ln w="9525" cap="flat" cmpd="sng">
              <a:solidFill>
                <a:srgbClr val="5F5F8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2"/>
            <p:cNvSpPr/>
            <p:nvPr/>
          </p:nvSpPr>
          <p:spPr>
            <a:xfrm rot="1418984" flipH="1">
              <a:off x="4091742" y="1866188"/>
              <a:ext cx="31996" cy="77892"/>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5F5F8B"/>
            </a:solidFill>
            <a:ln w="9525" cap="flat" cmpd="sng">
              <a:solidFill>
                <a:srgbClr val="5F5F8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1" name="Google Shape;6401;p62"/>
            <p:cNvGrpSpPr/>
            <p:nvPr/>
          </p:nvGrpSpPr>
          <p:grpSpPr>
            <a:xfrm rot="8818731">
              <a:off x="4461809" y="1920538"/>
              <a:ext cx="86123" cy="190936"/>
              <a:chOff x="5937525" y="1350750"/>
              <a:chExt cx="40550" cy="89900"/>
            </a:xfrm>
          </p:grpSpPr>
          <p:sp>
            <p:nvSpPr>
              <p:cNvPr id="6402" name="Google Shape;6402;p62"/>
              <p:cNvSpPr/>
              <p:nvPr/>
            </p:nvSpPr>
            <p:spPr>
              <a:xfrm>
                <a:off x="5946075" y="1353650"/>
                <a:ext cx="32000" cy="74625"/>
              </a:xfrm>
              <a:custGeom>
                <a:avLst/>
                <a:gdLst/>
                <a:ahLst/>
                <a:cxnLst/>
                <a:rect l="l" t="t" r="r" b="b"/>
                <a:pathLst>
                  <a:path w="1280" h="2985" extrusionOk="0">
                    <a:moveTo>
                      <a:pt x="618" y="257"/>
                    </a:moveTo>
                    <a:lnTo>
                      <a:pt x="618" y="283"/>
                    </a:lnTo>
                    <a:cubicBezTo>
                      <a:pt x="618" y="276"/>
                      <a:pt x="615" y="270"/>
                      <a:pt x="618" y="257"/>
                    </a:cubicBezTo>
                    <a:close/>
                    <a:moveTo>
                      <a:pt x="618" y="283"/>
                    </a:moveTo>
                    <a:lnTo>
                      <a:pt x="618" y="283"/>
                    </a:lnTo>
                    <a:cubicBezTo>
                      <a:pt x="621" y="290"/>
                      <a:pt x="628" y="293"/>
                      <a:pt x="631" y="293"/>
                    </a:cubicBezTo>
                    <a:cubicBezTo>
                      <a:pt x="638" y="293"/>
                      <a:pt x="641" y="290"/>
                      <a:pt x="648" y="290"/>
                    </a:cubicBezTo>
                    <a:cubicBezTo>
                      <a:pt x="655" y="287"/>
                      <a:pt x="658" y="287"/>
                      <a:pt x="664" y="287"/>
                    </a:cubicBezTo>
                    <a:cubicBezTo>
                      <a:pt x="671" y="287"/>
                      <a:pt x="675" y="287"/>
                      <a:pt x="678" y="296"/>
                    </a:cubicBezTo>
                    <a:cubicBezTo>
                      <a:pt x="618" y="313"/>
                      <a:pt x="727" y="347"/>
                      <a:pt x="668" y="370"/>
                    </a:cubicBezTo>
                    <a:cubicBezTo>
                      <a:pt x="595" y="330"/>
                      <a:pt x="621" y="330"/>
                      <a:pt x="618" y="283"/>
                    </a:cubicBezTo>
                    <a:close/>
                    <a:moveTo>
                      <a:pt x="236" y="646"/>
                    </a:moveTo>
                    <a:lnTo>
                      <a:pt x="382" y="686"/>
                    </a:lnTo>
                    <a:lnTo>
                      <a:pt x="382" y="682"/>
                    </a:lnTo>
                    <a:lnTo>
                      <a:pt x="385" y="686"/>
                    </a:lnTo>
                    <a:lnTo>
                      <a:pt x="382" y="686"/>
                    </a:lnTo>
                    <a:cubicBezTo>
                      <a:pt x="359" y="698"/>
                      <a:pt x="345" y="712"/>
                      <a:pt x="396" y="758"/>
                    </a:cubicBezTo>
                    <a:cubicBezTo>
                      <a:pt x="342" y="721"/>
                      <a:pt x="289" y="686"/>
                      <a:pt x="236" y="646"/>
                    </a:cubicBezTo>
                    <a:close/>
                    <a:moveTo>
                      <a:pt x="120" y="1539"/>
                    </a:moveTo>
                    <a:lnTo>
                      <a:pt x="120" y="1539"/>
                    </a:lnTo>
                    <a:cubicBezTo>
                      <a:pt x="106" y="1556"/>
                      <a:pt x="106" y="1572"/>
                      <a:pt x="113" y="1586"/>
                    </a:cubicBezTo>
                    <a:cubicBezTo>
                      <a:pt x="133" y="1566"/>
                      <a:pt x="140" y="1549"/>
                      <a:pt x="120" y="1539"/>
                    </a:cubicBezTo>
                    <a:close/>
                    <a:moveTo>
                      <a:pt x="13" y="1599"/>
                    </a:moveTo>
                    <a:cubicBezTo>
                      <a:pt x="10" y="1599"/>
                      <a:pt x="7" y="1599"/>
                      <a:pt x="0" y="1603"/>
                    </a:cubicBezTo>
                    <a:cubicBezTo>
                      <a:pt x="3" y="1615"/>
                      <a:pt x="3" y="1629"/>
                      <a:pt x="7" y="1643"/>
                    </a:cubicBezTo>
                    <a:cubicBezTo>
                      <a:pt x="13" y="1643"/>
                      <a:pt x="23" y="1646"/>
                      <a:pt x="33" y="1649"/>
                    </a:cubicBezTo>
                    <a:cubicBezTo>
                      <a:pt x="50" y="1639"/>
                      <a:pt x="63" y="1626"/>
                      <a:pt x="77" y="1615"/>
                    </a:cubicBezTo>
                    <a:cubicBezTo>
                      <a:pt x="57" y="1609"/>
                      <a:pt x="33" y="1599"/>
                      <a:pt x="13" y="1599"/>
                    </a:cubicBezTo>
                    <a:close/>
                    <a:moveTo>
                      <a:pt x="7" y="1649"/>
                    </a:moveTo>
                    <a:lnTo>
                      <a:pt x="10" y="1669"/>
                    </a:lnTo>
                    <a:cubicBezTo>
                      <a:pt x="13" y="1666"/>
                      <a:pt x="17" y="1662"/>
                      <a:pt x="20" y="1658"/>
                    </a:cubicBezTo>
                    <a:cubicBezTo>
                      <a:pt x="17" y="1655"/>
                      <a:pt x="10" y="1652"/>
                      <a:pt x="7" y="1649"/>
                    </a:cubicBezTo>
                    <a:close/>
                    <a:moveTo>
                      <a:pt x="236" y="1652"/>
                    </a:moveTo>
                    <a:cubicBezTo>
                      <a:pt x="226" y="1672"/>
                      <a:pt x="219" y="1686"/>
                      <a:pt x="209" y="1695"/>
                    </a:cubicBezTo>
                    <a:lnTo>
                      <a:pt x="236" y="1652"/>
                    </a:lnTo>
                    <a:close/>
                    <a:moveTo>
                      <a:pt x="691" y="2307"/>
                    </a:moveTo>
                    <a:lnTo>
                      <a:pt x="668" y="2353"/>
                    </a:lnTo>
                    <a:cubicBezTo>
                      <a:pt x="661" y="2336"/>
                      <a:pt x="658" y="2330"/>
                      <a:pt x="675" y="2313"/>
                    </a:cubicBezTo>
                    <a:lnTo>
                      <a:pt x="691" y="2307"/>
                    </a:lnTo>
                    <a:close/>
                    <a:moveTo>
                      <a:pt x="633" y="2476"/>
                    </a:moveTo>
                    <a:cubicBezTo>
                      <a:pt x="629" y="2476"/>
                      <a:pt x="625" y="2476"/>
                      <a:pt x="621" y="2476"/>
                    </a:cubicBezTo>
                    <a:cubicBezTo>
                      <a:pt x="621" y="2493"/>
                      <a:pt x="615" y="2516"/>
                      <a:pt x="631" y="2516"/>
                    </a:cubicBezTo>
                    <a:cubicBezTo>
                      <a:pt x="638" y="2516"/>
                      <a:pt x="648" y="2513"/>
                      <a:pt x="664" y="2503"/>
                    </a:cubicBezTo>
                    <a:cubicBezTo>
                      <a:pt x="681" y="2478"/>
                      <a:pt x="654" y="2476"/>
                      <a:pt x="633" y="2476"/>
                    </a:cubicBezTo>
                    <a:close/>
                    <a:moveTo>
                      <a:pt x="778" y="2612"/>
                    </a:moveTo>
                    <a:cubicBezTo>
                      <a:pt x="781" y="2615"/>
                      <a:pt x="770" y="2619"/>
                      <a:pt x="758" y="2626"/>
                    </a:cubicBezTo>
                    <a:lnTo>
                      <a:pt x="778" y="2612"/>
                    </a:lnTo>
                    <a:close/>
                    <a:moveTo>
                      <a:pt x="950" y="2669"/>
                    </a:moveTo>
                    <a:lnTo>
                      <a:pt x="957" y="2675"/>
                    </a:lnTo>
                    <a:lnTo>
                      <a:pt x="920" y="2735"/>
                    </a:lnTo>
                    <a:lnTo>
                      <a:pt x="950" y="2669"/>
                    </a:lnTo>
                    <a:close/>
                    <a:moveTo>
                      <a:pt x="631" y="1"/>
                    </a:moveTo>
                    <a:cubicBezTo>
                      <a:pt x="608" y="24"/>
                      <a:pt x="585" y="48"/>
                      <a:pt x="562" y="74"/>
                    </a:cubicBezTo>
                    <a:cubicBezTo>
                      <a:pt x="591" y="140"/>
                      <a:pt x="628" y="200"/>
                      <a:pt x="648" y="227"/>
                    </a:cubicBezTo>
                    <a:cubicBezTo>
                      <a:pt x="641" y="227"/>
                      <a:pt x="638" y="230"/>
                      <a:pt x="635" y="230"/>
                    </a:cubicBezTo>
                    <a:cubicBezTo>
                      <a:pt x="591" y="230"/>
                      <a:pt x="522" y="157"/>
                      <a:pt x="499" y="127"/>
                    </a:cubicBezTo>
                    <a:cubicBezTo>
                      <a:pt x="491" y="134"/>
                      <a:pt x="488" y="137"/>
                      <a:pt x="482" y="143"/>
                    </a:cubicBezTo>
                    <a:cubicBezTo>
                      <a:pt x="455" y="217"/>
                      <a:pt x="581" y="320"/>
                      <a:pt x="525" y="376"/>
                    </a:cubicBezTo>
                    <a:lnTo>
                      <a:pt x="568" y="367"/>
                    </a:lnTo>
                    <a:lnTo>
                      <a:pt x="568" y="367"/>
                    </a:lnTo>
                    <a:cubicBezTo>
                      <a:pt x="568" y="390"/>
                      <a:pt x="502" y="436"/>
                      <a:pt x="528" y="442"/>
                    </a:cubicBezTo>
                    <a:cubicBezTo>
                      <a:pt x="491" y="439"/>
                      <a:pt x="422" y="413"/>
                      <a:pt x="399" y="387"/>
                    </a:cubicBezTo>
                    <a:lnTo>
                      <a:pt x="399" y="387"/>
                    </a:lnTo>
                    <a:cubicBezTo>
                      <a:pt x="419" y="426"/>
                      <a:pt x="439" y="469"/>
                      <a:pt x="465" y="509"/>
                    </a:cubicBezTo>
                    <a:cubicBezTo>
                      <a:pt x="448" y="489"/>
                      <a:pt x="356" y="442"/>
                      <a:pt x="342" y="430"/>
                    </a:cubicBezTo>
                    <a:lnTo>
                      <a:pt x="342" y="430"/>
                    </a:lnTo>
                    <a:cubicBezTo>
                      <a:pt x="322" y="456"/>
                      <a:pt x="419" y="536"/>
                      <a:pt x="448" y="536"/>
                    </a:cubicBezTo>
                    <a:lnTo>
                      <a:pt x="452" y="536"/>
                    </a:lnTo>
                    <a:cubicBezTo>
                      <a:pt x="352" y="549"/>
                      <a:pt x="399" y="556"/>
                      <a:pt x="289" y="559"/>
                    </a:cubicBezTo>
                    <a:cubicBezTo>
                      <a:pt x="286" y="579"/>
                      <a:pt x="382" y="606"/>
                      <a:pt x="408" y="606"/>
                    </a:cubicBezTo>
                    <a:lnTo>
                      <a:pt x="416" y="606"/>
                    </a:lnTo>
                    <a:cubicBezTo>
                      <a:pt x="422" y="652"/>
                      <a:pt x="405" y="669"/>
                      <a:pt x="385" y="682"/>
                    </a:cubicBezTo>
                    <a:cubicBezTo>
                      <a:pt x="372" y="626"/>
                      <a:pt x="269" y="586"/>
                      <a:pt x="183" y="552"/>
                    </a:cubicBezTo>
                    <a:cubicBezTo>
                      <a:pt x="176" y="566"/>
                      <a:pt x="166" y="582"/>
                      <a:pt x="160" y="599"/>
                    </a:cubicBezTo>
                    <a:cubicBezTo>
                      <a:pt x="216" y="666"/>
                      <a:pt x="276" y="729"/>
                      <a:pt x="336" y="785"/>
                    </a:cubicBezTo>
                    <a:cubicBezTo>
                      <a:pt x="319" y="775"/>
                      <a:pt x="223" y="725"/>
                      <a:pt x="209" y="721"/>
                    </a:cubicBezTo>
                    <a:lnTo>
                      <a:pt x="209" y="721"/>
                    </a:lnTo>
                    <a:cubicBezTo>
                      <a:pt x="299" y="772"/>
                      <a:pt x="256" y="931"/>
                      <a:pt x="229" y="1011"/>
                    </a:cubicBezTo>
                    <a:lnTo>
                      <a:pt x="229" y="997"/>
                    </a:lnTo>
                    <a:cubicBezTo>
                      <a:pt x="226" y="994"/>
                      <a:pt x="223" y="991"/>
                      <a:pt x="216" y="991"/>
                    </a:cubicBezTo>
                    <a:cubicBezTo>
                      <a:pt x="189" y="991"/>
                      <a:pt x="163" y="1044"/>
                      <a:pt x="186" y="1074"/>
                    </a:cubicBezTo>
                    <a:cubicBezTo>
                      <a:pt x="166" y="1068"/>
                      <a:pt x="172" y="1060"/>
                      <a:pt x="176" y="1048"/>
                    </a:cubicBezTo>
                    <a:lnTo>
                      <a:pt x="176" y="1048"/>
                    </a:lnTo>
                    <a:cubicBezTo>
                      <a:pt x="86" y="1091"/>
                      <a:pt x="312" y="1144"/>
                      <a:pt x="219" y="1184"/>
                    </a:cubicBezTo>
                    <a:cubicBezTo>
                      <a:pt x="232" y="1137"/>
                      <a:pt x="196" y="1120"/>
                      <a:pt x="156" y="1117"/>
                    </a:cubicBezTo>
                    <a:lnTo>
                      <a:pt x="156" y="1117"/>
                    </a:lnTo>
                    <a:cubicBezTo>
                      <a:pt x="183" y="1160"/>
                      <a:pt x="140" y="1250"/>
                      <a:pt x="239" y="1250"/>
                    </a:cubicBezTo>
                    <a:cubicBezTo>
                      <a:pt x="246" y="1250"/>
                      <a:pt x="249" y="1250"/>
                      <a:pt x="256" y="1247"/>
                    </a:cubicBezTo>
                    <a:lnTo>
                      <a:pt x="256" y="1247"/>
                    </a:lnTo>
                    <a:cubicBezTo>
                      <a:pt x="229" y="1270"/>
                      <a:pt x="239" y="1290"/>
                      <a:pt x="200" y="1290"/>
                    </a:cubicBezTo>
                    <a:lnTo>
                      <a:pt x="183" y="1290"/>
                    </a:lnTo>
                    <a:lnTo>
                      <a:pt x="249" y="1393"/>
                    </a:lnTo>
                    <a:cubicBezTo>
                      <a:pt x="246" y="1390"/>
                      <a:pt x="236" y="1387"/>
                      <a:pt x="226" y="1387"/>
                    </a:cubicBezTo>
                    <a:cubicBezTo>
                      <a:pt x="212" y="1387"/>
                      <a:pt x="200" y="1393"/>
                      <a:pt x="192" y="1410"/>
                    </a:cubicBezTo>
                    <a:cubicBezTo>
                      <a:pt x="212" y="1353"/>
                      <a:pt x="103" y="1290"/>
                      <a:pt x="180" y="1267"/>
                    </a:cubicBezTo>
                    <a:cubicBezTo>
                      <a:pt x="166" y="1264"/>
                      <a:pt x="156" y="1264"/>
                      <a:pt x="143" y="1264"/>
                    </a:cubicBezTo>
                    <a:lnTo>
                      <a:pt x="89" y="1264"/>
                    </a:lnTo>
                    <a:cubicBezTo>
                      <a:pt x="63" y="1264"/>
                      <a:pt x="37" y="1260"/>
                      <a:pt x="10" y="1244"/>
                    </a:cubicBezTo>
                    <a:lnTo>
                      <a:pt x="10" y="1244"/>
                    </a:lnTo>
                    <a:cubicBezTo>
                      <a:pt x="40" y="1370"/>
                      <a:pt x="156" y="1433"/>
                      <a:pt x="249" y="1496"/>
                    </a:cubicBezTo>
                    <a:lnTo>
                      <a:pt x="206" y="1595"/>
                    </a:lnTo>
                    <a:lnTo>
                      <a:pt x="239" y="1599"/>
                    </a:lnTo>
                    <a:lnTo>
                      <a:pt x="156" y="1626"/>
                    </a:lnTo>
                    <a:cubicBezTo>
                      <a:pt x="176" y="1635"/>
                      <a:pt x="196" y="1639"/>
                      <a:pt x="186" y="1643"/>
                    </a:cubicBezTo>
                    <a:cubicBezTo>
                      <a:pt x="183" y="1646"/>
                      <a:pt x="180" y="1646"/>
                      <a:pt x="176" y="1646"/>
                    </a:cubicBezTo>
                    <a:cubicBezTo>
                      <a:pt x="169" y="1646"/>
                      <a:pt x="163" y="1643"/>
                      <a:pt x="156" y="1643"/>
                    </a:cubicBezTo>
                    <a:lnTo>
                      <a:pt x="156" y="1643"/>
                    </a:lnTo>
                    <a:cubicBezTo>
                      <a:pt x="160" y="1652"/>
                      <a:pt x="169" y="1658"/>
                      <a:pt x="180" y="1662"/>
                    </a:cubicBezTo>
                    <a:cubicBezTo>
                      <a:pt x="189" y="1662"/>
                      <a:pt x="200" y="1658"/>
                      <a:pt x="209" y="1652"/>
                    </a:cubicBezTo>
                    <a:lnTo>
                      <a:pt x="209" y="1652"/>
                    </a:lnTo>
                    <a:cubicBezTo>
                      <a:pt x="203" y="1662"/>
                      <a:pt x="196" y="1666"/>
                      <a:pt x="189" y="1666"/>
                    </a:cubicBezTo>
                    <a:cubicBezTo>
                      <a:pt x="186" y="1666"/>
                      <a:pt x="183" y="1666"/>
                      <a:pt x="180" y="1662"/>
                    </a:cubicBezTo>
                    <a:cubicBezTo>
                      <a:pt x="166" y="1666"/>
                      <a:pt x="152" y="1669"/>
                      <a:pt x="140" y="1669"/>
                    </a:cubicBezTo>
                    <a:cubicBezTo>
                      <a:pt x="106" y="1669"/>
                      <a:pt x="70" y="1658"/>
                      <a:pt x="33" y="1649"/>
                    </a:cubicBezTo>
                    <a:lnTo>
                      <a:pt x="20" y="1658"/>
                    </a:lnTo>
                    <a:cubicBezTo>
                      <a:pt x="63" y="1689"/>
                      <a:pt x="109" y="1718"/>
                      <a:pt x="152" y="1718"/>
                    </a:cubicBezTo>
                    <a:cubicBezTo>
                      <a:pt x="172" y="1718"/>
                      <a:pt x="192" y="1712"/>
                      <a:pt x="209" y="1695"/>
                    </a:cubicBezTo>
                    <a:lnTo>
                      <a:pt x="209" y="1695"/>
                    </a:lnTo>
                    <a:lnTo>
                      <a:pt x="169" y="1758"/>
                    </a:lnTo>
                    <a:cubicBezTo>
                      <a:pt x="263" y="1812"/>
                      <a:pt x="246" y="1802"/>
                      <a:pt x="326" y="1865"/>
                    </a:cubicBezTo>
                    <a:cubicBezTo>
                      <a:pt x="299" y="1875"/>
                      <a:pt x="269" y="1862"/>
                      <a:pt x="252" y="1882"/>
                    </a:cubicBezTo>
                    <a:cubicBezTo>
                      <a:pt x="352" y="1908"/>
                      <a:pt x="203" y="2041"/>
                      <a:pt x="266" y="2041"/>
                    </a:cubicBezTo>
                    <a:lnTo>
                      <a:pt x="276" y="2041"/>
                    </a:lnTo>
                    <a:cubicBezTo>
                      <a:pt x="289" y="2054"/>
                      <a:pt x="299" y="2057"/>
                      <a:pt x="312" y="2057"/>
                    </a:cubicBezTo>
                    <a:cubicBezTo>
                      <a:pt x="319" y="2057"/>
                      <a:pt x="329" y="2054"/>
                      <a:pt x="339" y="2051"/>
                    </a:cubicBezTo>
                    <a:cubicBezTo>
                      <a:pt x="349" y="2051"/>
                      <a:pt x="359" y="2048"/>
                      <a:pt x="365" y="2048"/>
                    </a:cubicBezTo>
                    <a:cubicBezTo>
                      <a:pt x="372" y="2048"/>
                      <a:pt x="379" y="2048"/>
                      <a:pt x="385" y="2051"/>
                    </a:cubicBezTo>
                    <a:cubicBezTo>
                      <a:pt x="376" y="2054"/>
                      <a:pt x="356" y="2057"/>
                      <a:pt x="359" y="2068"/>
                    </a:cubicBezTo>
                    <a:lnTo>
                      <a:pt x="425" y="2077"/>
                    </a:lnTo>
                    <a:cubicBezTo>
                      <a:pt x="422" y="2084"/>
                      <a:pt x="416" y="2084"/>
                      <a:pt x="408" y="2084"/>
                    </a:cubicBezTo>
                    <a:lnTo>
                      <a:pt x="392" y="2084"/>
                    </a:lnTo>
                    <a:cubicBezTo>
                      <a:pt x="382" y="2084"/>
                      <a:pt x="372" y="2088"/>
                      <a:pt x="369" y="2111"/>
                    </a:cubicBezTo>
                    <a:cubicBezTo>
                      <a:pt x="436" y="2157"/>
                      <a:pt x="482" y="2174"/>
                      <a:pt x="482" y="2237"/>
                    </a:cubicBezTo>
                    <a:cubicBezTo>
                      <a:pt x="491" y="2247"/>
                      <a:pt x="499" y="2250"/>
                      <a:pt x="508" y="2250"/>
                    </a:cubicBezTo>
                    <a:cubicBezTo>
                      <a:pt x="522" y="2250"/>
                      <a:pt x="535" y="2237"/>
                      <a:pt x="548" y="2224"/>
                    </a:cubicBezTo>
                    <a:cubicBezTo>
                      <a:pt x="562" y="2210"/>
                      <a:pt x="571" y="2197"/>
                      <a:pt x="578" y="2197"/>
                    </a:cubicBezTo>
                    <a:cubicBezTo>
                      <a:pt x="585" y="2197"/>
                      <a:pt x="588" y="2201"/>
                      <a:pt x="591" y="2214"/>
                    </a:cubicBezTo>
                    <a:cubicBezTo>
                      <a:pt x="551" y="2244"/>
                      <a:pt x="508" y="2281"/>
                      <a:pt x="522" y="2320"/>
                    </a:cubicBezTo>
                    <a:cubicBezTo>
                      <a:pt x="551" y="2320"/>
                      <a:pt x="578" y="2310"/>
                      <a:pt x="601" y="2310"/>
                    </a:cubicBezTo>
                    <a:cubicBezTo>
                      <a:pt x="611" y="2310"/>
                      <a:pt x="621" y="2310"/>
                      <a:pt x="635" y="2316"/>
                    </a:cubicBezTo>
                    <a:lnTo>
                      <a:pt x="568" y="2356"/>
                    </a:lnTo>
                    <a:cubicBezTo>
                      <a:pt x="591" y="2383"/>
                      <a:pt x="618" y="2400"/>
                      <a:pt x="571" y="2433"/>
                    </a:cubicBezTo>
                    <a:cubicBezTo>
                      <a:pt x="615" y="2436"/>
                      <a:pt x="621" y="2453"/>
                      <a:pt x="621" y="2473"/>
                    </a:cubicBezTo>
                    <a:lnTo>
                      <a:pt x="631" y="2473"/>
                    </a:lnTo>
                    <a:cubicBezTo>
                      <a:pt x="688" y="2473"/>
                      <a:pt x="721" y="2347"/>
                      <a:pt x="738" y="2324"/>
                    </a:cubicBezTo>
                    <a:lnTo>
                      <a:pt x="738" y="2324"/>
                    </a:lnTo>
                    <a:cubicBezTo>
                      <a:pt x="721" y="2396"/>
                      <a:pt x="767" y="2400"/>
                      <a:pt x="718" y="2480"/>
                    </a:cubicBezTo>
                    <a:lnTo>
                      <a:pt x="671" y="2460"/>
                    </a:lnTo>
                    <a:lnTo>
                      <a:pt x="671" y="2460"/>
                    </a:lnTo>
                    <a:cubicBezTo>
                      <a:pt x="666" y="2526"/>
                      <a:pt x="698" y="2527"/>
                      <a:pt x="723" y="2527"/>
                    </a:cubicBezTo>
                    <a:cubicBezTo>
                      <a:pt x="724" y="2527"/>
                      <a:pt x="724" y="2527"/>
                      <a:pt x="725" y="2527"/>
                    </a:cubicBezTo>
                    <a:cubicBezTo>
                      <a:pt x="750" y="2527"/>
                      <a:pt x="766" y="2528"/>
                      <a:pt x="724" y="2600"/>
                    </a:cubicBezTo>
                    <a:cubicBezTo>
                      <a:pt x="711" y="2586"/>
                      <a:pt x="695" y="2576"/>
                      <a:pt x="675" y="2576"/>
                    </a:cubicBezTo>
                    <a:cubicBezTo>
                      <a:pt x="658" y="2576"/>
                      <a:pt x="638" y="2586"/>
                      <a:pt x="628" y="2609"/>
                    </a:cubicBezTo>
                    <a:cubicBezTo>
                      <a:pt x="648" y="2612"/>
                      <a:pt x="671" y="2615"/>
                      <a:pt x="691" y="2619"/>
                    </a:cubicBezTo>
                    <a:cubicBezTo>
                      <a:pt x="688" y="2626"/>
                      <a:pt x="684" y="2626"/>
                      <a:pt x="681" y="2626"/>
                    </a:cubicBezTo>
                    <a:lnTo>
                      <a:pt x="671" y="2626"/>
                    </a:lnTo>
                    <a:cubicBezTo>
                      <a:pt x="664" y="2626"/>
                      <a:pt x="661" y="2626"/>
                      <a:pt x="661" y="2643"/>
                    </a:cubicBezTo>
                    <a:cubicBezTo>
                      <a:pt x="684" y="2639"/>
                      <a:pt x="728" y="2633"/>
                      <a:pt x="755" y="2626"/>
                    </a:cubicBezTo>
                    <a:lnTo>
                      <a:pt x="755" y="2626"/>
                    </a:lnTo>
                    <a:cubicBezTo>
                      <a:pt x="775" y="2643"/>
                      <a:pt x="798" y="2663"/>
                      <a:pt x="821" y="2675"/>
                    </a:cubicBezTo>
                    <a:lnTo>
                      <a:pt x="818" y="2675"/>
                    </a:lnTo>
                    <a:cubicBezTo>
                      <a:pt x="807" y="2675"/>
                      <a:pt x="794" y="2689"/>
                      <a:pt x="804" y="2699"/>
                    </a:cubicBezTo>
                    <a:lnTo>
                      <a:pt x="874" y="2706"/>
                    </a:lnTo>
                    <a:lnTo>
                      <a:pt x="881" y="2706"/>
                    </a:lnTo>
                    <a:cubicBezTo>
                      <a:pt x="887" y="2706"/>
                      <a:pt x="890" y="2706"/>
                      <a:pt x="897" y="2709"/>
                    </a:cubicBezTo>
                    <a:lnTo>
                      <a:pt x="874" y="2706"/>
                    </a:lnTo>
                    <a:cubicBezTo>
                      <a:pt x="850" y="2712"/>
                      <a:pt x="847" y="2739"/>
                      <a:pt x="861" y="2765"/>
                    </a:cubicBezTo>
                    <a:cubicBezTo>
                      <a:pt x="867" y="2779"/>
                      <a:pt x="877" y="2782"/>
                      <a:pt x="890" y="2782"/>
                    </a:cubicBezTo>
                    <a:cubicBezTo>
                      <a:pt x="907" y="2782"/>
                      <a:pt x="927" y="2769"/>
                      <a:pt x="947" y="2759"/>
                    </a:cubicBezTo>
                    <a:cubicBezTo>
                      <a:pt x="967" y="2745"/>
                      <a:pt x="983" y="2732"/>
                      <a:pt x="994" y="2732"/>
                    </a:cubicBezTo>
                    <a:cubicBezTo>
                      <a:pt x="1003" y="2732"/>
                      <a:pt x="1010" y="2742"/>
                      <a:pt x="1010" y="2762"/>
                    </a:cubicBezTo>
                    <a:cubicBezTo>
                      <a:pt x="1007" y="2762"/>
                      <a:pt x="1003" y="2759"/>
                      <a:pt x="1003" y="2759"/>
                    </a:cubicBezTo>
                    <a:cubicBezTo>
                      <a:pt x="1000" y="2759"/>
                      <a:pt x="1000" y="2759"/>
                      <a:pt x="1000" y="2762"/>
                    </a:cubicBezTo>
                    <a:lnTo>
                      <a:pt x="997" y="2762"/>
                    </a:lnTo>
                    <a:cubicBezTo>
                      <a:pt x="997" y="2762"/>
                      <a:pt x="994" y="2759"/>
                      <a:pt x="990" y="2759"/>
                    </a:cubicBezTo>
                    <a:lnTo>
                      <a:pt x="990" y="2759"/>
                    </a:lnTo>
                    <a:lnTo>
                      <a:pt x="994" y="2802"/>
                    </a:lnTo>
                    <a:cubicBezTo>
                      <a:pt x="1020" y="2769"/>
                      <a:pt x="1043" y="2759"/>
                      <a:pt x="1063" y="2759"/>
                    </a:cubicBezTo>
                    <a:cubicBezTo>
                      <a:pt x="1083" y="2759"/>
                      <a:pt x="1100" y="2769"/>
                      <a:pt x="1117" y="2779"/>
                    </a:cubicBezTo>
                    <a:cubicBezTo>
                      <a:pt x="1133" y="2789"/>
                      <a:pt x="1149" y="2795"/>
                      <a:pt x="1166" y="2795"/>
                    </a:cubicBezTo>
                    <a:cubicBezTo>
                      <a:pt x="1186" y="2795"/>
                      <a:pt x="1209" y="2782"/>
                      <a:pt x="1233" y="2742"/>
                    </a:cubicBezTo>
                    <a:lnTo>
                      <a:pt x="1233" y="2742"/>
                    </a:lnTo>
                    <a:cubicBezTo>
                      <a:pt x="1236" y="2819"/>
                      <a:pt x="1219" y="2779"/>
                      <a:pt x="1133" y="2819"/>
                    </a:cubicBezTo>
                    <a:lnTo>
                      <a:pt x="1149" y="2882"/>
                    </a:lnTo>
                    <a:cubicBezTo>
                      <a:pt x="1133" y="2879"/>
                      <a:pt x="1126" y="2862"/>
                      <a:pt x="1106" y="2862"/>
                    </a:cubicBezTo>
                    <a:cubicBezTo>
                      <a:pt x="1106" y="2862"/>
                      <a:pt x="1103" y="2865"/>
                      <a:pt x="1100" y="2865"/>
                    </a:cubicBezTo>
                    <a:cubicBezTo>
                      <a:pt x="1106" y="2902"/>
                      <a:pt x="1129" y="2915"/>
                      <a:pt x="1156" y="2915"/>
                    </a:cubicBezTo>
                    <a:cubicBezTo>
                      <a:pt x="1189" y="2915"/>
                      <a:pt x="1229" y="2895"/>
                      <a:pt x="1253" y="2882"/>
                    </a:cubicBezTo>
                    <a:lnTo>
                      <a:pt x="1253" y="2882"/>
                    </a:lnTo>
                    <a:cubicBezTo>
                      <a:pt x="1263" y="2911"/>
                      <a:pt x="1183" y="2981"/>
                      <a:pt x="1253" y="2985"/>
                    </a:cubicBezTo>
                    <a:lnTo>
                      <a:pt x="1259" y="2985"/>
                    </a:lnTo>
                    <a:cubicBezTo>
                      <a:pt x="1266" y="2985"/>
                      <a:pt x="1273" y="2985"/>
                      <a:pt x="1276" y="2981"/>
                    </a:cubicBezTo>
                    <a:lnTo>
                      <a:pt x="1276" y="2981"/>
                    </a:lnTo>
                    <a:cubicBezTo>
                      <a:pt x="1276" y="2981"/>
                      <a:pt x="1276" y="2981"/>
                      <a:pt x="1276" y="2981"/>
                    </a:cubicBezTo>
                    <a:cubicBezTo>
                      <a:pt x="1279" y="2948"/>
                      <a:pt x="1279" y="2911"/>
                      <a:pt x="1279" y="2879"/>
                    </a:cubicBezTo>
                    <a:lnTo>
                      <a:pt x="1279" y="2792"/>
                    </a:lnTo>
                    <a:cubicBezTo>
                      <a:pt x="1269" y="2088"/>
                      <a:pt x="1097" y="1194"/>
                      <a:pt x="821" y="230"/>
                    </a:cubicBezTo>
                    <a:lnTo>
                      <a:pt x="774" y="260"/>
                    </a:lnTo>
                    <a:cubicBezTo>
                      <a:pt x="781" y="250"/>
                      <a:pt x="798" y="207"/>
                      <a:pt x="761" y="190"/>
                    </a:cubicBezTo>
                    <a:cubicBezTo>
                      <a:pt x="747" y="207"/>
                      <a:pt x="741" y="210"/>
                      <a:pt x="735" y="210"/>
                    </a:cubicBezTo>
                    <a:cubicBezTo>
                      <a:pt x="731" y="210"/>
                      <a:pt x="724" y="210"/>
                      <a:pt x="718" y="207"/>
                    </a:cubicBezTo>
                    <a:cubicBezTo>
                      <a:pt x="715" y="203"/>
                      <a:pt x="704" y="203"/>
                      <a:pt x="695" y="203"/>
                    </a:cubicBezTo>
                    <a:lnTo>
                      <a:pt x="688" y="203"/>
                    </a:lnTo>
                    <a:cubicBezTo>
                      <a:pt x="675" y="157"/>
                      <a:pt x="655" y="80"/>
                      <a:pt x="631"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2"/>
              <p:cNvSpPr/>
              <p:nvPr/>
            </p:nvSpPr>
            <p:spPr>
              <a:xfrm>
                <a:off x="5937525" y="1350750"/>
                <a:ext cx="40475" cy="89900"/>
              </a:xfrm>
              <a:custGeom>
                <a:avLst/>
                <a:gdLst/>
                <a:ahLst/>
                <a:cxnLst/>
                <a:rect l="l" t="t" r="r" b="b"/>
                <a:pathLst>
                  <a:path w="1619" h="3596" extrusionOk="0">
                    <a:moveTo>
                      <a:pt x="904" y="190"/>
                    </a:moveTo>
                    <a:cubicBezTo>
                      <a:pt x="884" y="207"/>
                      <a:pt x="864" y="227"/>
                      <a:pt x="841" y="243"/>
                    </a:cubicBezTo>
                    <a:cubicBezTo>
                      <a:pt x="864" y="273"/>
                      <a:pt x="933" y="346"/>
                      <a:pt x="977" y="346"/>
                    </a:cubicBezTo>
                    <a:cubicBezTo>
                      <a:pt x="980" y="346"/>
                      <a:pt x="983" y="343"/>
                      <a:pt x="990" y="343"/>
                    </a:cubicBezTo>
                    <a:cubicBezTo>
                      <a:pt x="970" y="316"/>
                      <a:pt x="933" y="256"/>
                      <a:pt x="904" y="190"/>
                    </a:cubicBezTo>
                    <a:close/>
                    <a:moveTo>
                      <a:pt x="1063" y="0"/>
                    </a:moveTo>
                    <a:cubicBezTo>
                      <a:pt x="1037" y="40"/>
                      <a:pt x="1006" y="77"/>
                      <a:pt x="973" y="117"/>
                    </a:cubicBezTo>
                    <a:cubicBezTo>
                      <a:pt x="997" y="196"/>
                      <a:pt x="1017" y="273"/>
                      <a:pt x="1030" y="319"/>
                    </a:cubicBezTo>
                    <a:lnTo>
                      <a:pt x="1037" y="319"/>
                    </a:lnTo>
                    <a:cubicBezTo>
                      <a:pt x="1046" y="319"/>
                      <a:pt x="1057" y="319"/>
                      <a:pt x="1060" y="323"/>
                    </a:cubicBezTo>
                    <a:cubicBezTo>
                      <a:pt x="1066" y="326"/>
                      <a:pt x="1073" y="326"/>
                      <a:pt x="1077" y="326"/>
                    </a:cubicBezTo>
                    <a:cubicBezTo>
                      <a:pt x="1083" y="326"/>
                      <a:pt x="1089" y="323"/>
                      <a:pt x="1103" y="306"/>
                    </a:cubicBezTo>
                    <a:cubicBezTo>
                      <a:pt x="1140" y="323"/>
                      <a:pt x="1123" y="366"/>
                      <a:pt x="1116" y="376"/>
                    </a:cubicBezTo>
                    <a:lnTo>
                      <a:pt x="1163" y="346"/>
                    </a:lnTo>
                    <a:cubicBezTo>
                      <a:pt x="1160" y="319"/>
                      <a:pt x="1149" y="296"/>
                      <a:pt x="1143" y="270"/>
                    </a:cubicBezTo>
                    <a:cubicBezTo>
                      <a:pt x="1140" y="279"/>
                      <a:pt x="1140" y="290"/>
                      <a:pt x="1136" y="299"/>
                    </a:cubicBezTo>
                    <a:cubicBezTo>
                      <a:pt x="1086" y="256"/>
                      <a:pt x="1043" y="130"/>
                      <a:pt x="1083" y="64"/>
                    </a:cubicBezTo>
                    <a:cubicBezTo>
                      <a:pt x="1077" y="44"/>
                      <a:pt x="1069" y="24"/>
                      <a:pt x="1063" y="0"/>
                    </a:cubicBezTo>
                    <a:close/>
                    <a:moveTo>
                      <a:pt x="462" y="1655"/>
                    </a:moveTo>
                    <a:cubicBezTo>
                      <a:pt x="482" y="1665"/>
                      <a:pt x="475" y="1682"/>
                      <a:pt x="455" y="1702"/>
                    </a:cubicBezTo>
                    <a:cubicBezTo>
                      <a:pt x="448" y="1688"/>
                      <a:pt x="448" y="1672"/>
                      <a:pt x="462" y="1655"/>
                    </a:cubicBezTo>
                    <a:close/>
                    <a:moveTo>
                      <a:pt x="975" y="2592"/>
                    </a:moveTo>
                    <a:cubicBezTo>
                      <a:pt x="996" y="2592"/>
                      <a:pt x="1023" y="2594"/>
                      <a:pt x="1006" y="2619"/>
                    </a:cubicBezTo>
                    <a:cubicBezTo>
                      <a:pt x="990" y="2629"/>
                      <a:pt x="980" y="2632"/>
                      <a:pt x="973" y="2632"/>
                    </a:cubicBezTo>
                    <a:cubicBezTo>
                      <a:pt x="957" y="2632"/>
                      <a:pt x="963" y="2609"/>
                      <a:pt x="963" y="2592"/>
                    </a:cubicBezTo>
                    <a:cubicBezTo>
                      <a:pt x="967" y="2592"/>
                      <a:pt x="971" y="2592"/>
                      <a:pt x="975" y="2592"/>
                    </a:cubicBezTo>
                    <a:close/>
                    <a:moveTo>
                      <a:pt x="1097" y="2742"/>
                    </a:moveTo>
                    <a:cubicBezTo>
                      <a:pt x="1097" y="2742"/>
                      <a:pt x="1097" y="2742"/>
                      <a:pt x="1097" y="2742"/>
                    </a:cubicBezTo>
                    <a:lnTo>
                      <a:pt x="1097" y="2742"/>
                    </a:lnTo>
                    <a:cubicBezTo>
                      <a:pt x="1098" y="2742"/>
                      <a:pt x="1099" y="2742"/>
                      <a:pt x="1100" y="2742"/>
                    </a:cubicBezTo>
                    <a:close/>
                    <a:moveTo>
                      <a:pt x="824" y="259"/>
                    </a:moveTo>
                    <a:lnTo>
                      <a:pt x="824" y="259"/>
                    </a:lnTo>
                    <a:cubicBezTo>
                      <a:pt x="707" y="356"/>
                      <a:pt x="574" y="443"/>
                      <a:pt x="431" y="518"/>
                    </a:cubicBezTo>
                    <a:cubicBezTo>
                      <a:pt x="431" y="522"/>
                      <a:pt x="431" y="529"/>
                      <a:pt x="435" y="532"/>
                    </a:cubicBezTo>
                    <a:lnTo>
                      <a:pt x="415" y="526"/>
                    </a:lnTo>
                    <a:cubicBezTo>
                      <a:pt x="405" y="532"/>
                      <a:pt x="392" y="538"/>
                      <a:pt x="382" y="546"/>
                    </a:cubicBezTo>
                    <a:cubicBezTo>
                      <a:pt x="392" y="569"/>
                      <a:pt x="405" y="592"/>
                      <a:pt x="422" y="615"/>
                    </a:cubicBezTo>
                    <a:cubicBezTo>
                      <a:pt x="399" y="622"/>
                      <a:pt x="382" y="625"/>
                      <a:pt x="365" y="625"/>
                    </a:cubicBezTo>
                    <a:cubicBezTo>
                      <a:pt x="342" y="625"/>
                      <a:pt x="322" y="615"/>
                      <a:pt x="305" y="582"/>
                    </a:cubicBezTo>
                    <a:lnTo>
                      <a:pt x="302" y="582"/>
                    </a:lnTo>
                    <a:cubicBezTo>
                      <a:pt x="335" y="705"/>
                      <a:pt x="295" y="668"/>
                      <a:pt x="345" y="774"/>
                    </a:cubicBezTo>
                    <a:lnTo>
                      <a:pt x="302" y="755"/>
                    </a:lnTo>
                    <a:lnTo>
                      <a:pt x="302" y="755"/>
                    </a:lnTo>
                    <a:cubicBezTo>
                      <a:pt x="292" y="785"/>
                      <a:pt x="335" y="848"/>
                      <a:pt x="295" y="854"/>
                    </a:cubicBezTo>
                    <a:cubicBezTo>
                      <a:pt x="183" y="891"/>
                      <a:pt x="195" y="1170"/>
                      <a:pt x="100" y="1336"/>
                    </a:cubicBezTo>
                    <a:cubicBezTo>
                      <a:pt x="116" y="1333"/>
                      <a:pt x="126" y="1333"/>
                      <a:pt x="132" y="1333"/>
                    </a:cubicBezTo>
                    <a:cubicBezTo>
                      <a:pt x="199" y="1333"/>
                      <a:pt x="43" y="1416"/>
                      <a:pt x="140" y="1429"/>
                    </a:cubicBezTo>
                    <a:cubicBezTo>
                      <a:pt x="120" y="1432"/>
                      <a:pt x="106" y="1446"/>
                      <a:pt x="89" y="1446"/>
                    </a:cubicBezTo>
                    <a:cubicBezTo>
                      <a:pt x="80" y="1446"/>
                      <a:pt x="69" y="1443"/>
                      <a:pt x="60" y="1432"/>
                    </a:cubicBezTo>
                    <a:lnTo>
                      <a:pt x="60" y="1432"/>
                    </a:lnTo>
                    <a:cubicBezTo>
                      <a:pt x="93" y="1522"/>
                      <a:pt x="3" y="1572"/>
                      <a:pt x="100" y="1632"/>
                    </a:cubicBezTo>
                    <a:cubicBezTo>
                      <a:pt x="93" y="1635"/>
                      <a:pt x="89" y="1635"/>
                      <a:pt x="83" y="1635"/>
                    </a:cubicBezTo>
                    <a:cubicBezTo>
                      <a:pt x="76" y="1635"/>
                      <a:pt x="69" y="1632"/>
                      <a:pt x="63" y="1629"/>
                    </a:cubicBezTo>
                    <a:cubicBezTo>
                      <a:pt x="53" y="1625"/>
                      <a:pt x="49" y="1622"/>
                      <a:pt x="43" y="1622"/>
                    </a:cubicBezTo>
                    <a:cubicBezTo>
                      <a:pt x="40" y="1622"/>
                      <a:pt x="36" y="1625"/>
                      <a:pt x="33" y="1625"/>
                    </a:cubicBezTo>
                    <a:cubicBezTo>
                      <a:pt x="40" y="1632"/>
                      <a:pt x="63" y="1655"/>
                      <a:pt x="43" y="1665"/>
                    </a:cubicBezTo>
                    <a:cubicBezTo>
                      <a:pt x="40" y="1665"/>
                      <a:pt x="36" y="1668"/>
                      <a:pt x="36" y="1668"/>
                    </a:cubicBezTo>
                    <a:cubicBezTo>
                      <a:pt x="23" y="1668"/>
                      <a:pt x="13" y="1648"/>
                      <a:pt x="0" y="1639"/>
                    </a:cubicBezTo>
                    <a:lnTo>
                      <a:pt x="0" y="1639"/>
                    </a:lnTo>
                    <a:cubicBezTo>
                      <a:pt x="10" y="1719"/>
                      <a:pt x="86" y="1731"/>
                      <a:pt x="166" y="1731"/>
                    </a:cubicBezTo>
                    <a:lnTo>
                      <a:pt x="209" y="1731"/>
                    </a:lnTo>
                    <a:cubicBezTo>
                      <a:pt x="166" y="1782"/>
                      <a:pt x="175" y="1805"/>
                      <a:pt x="246" y="1828"/>
                    </a:cubicBezTo>
                    <a:cubicBezTo>
                      <a:pt x="229" y="1838"/>
                      <a:pt x="212" y="1854"/>
                      <a:pt x="195" y="1854"/>
                    </a:cubicBezTo>
                    <a:cubicBezTo>
                      <a:pt x="186" y="1854"/>
                      <a:pt x="175" y="1848"/>
                      <a:pt x="169" y="1825"/>
                    </a:cubicBezTo>
                    <a:lnTo>
                      <a:pt x="169" y="1825"/>
                    </a:lnTo>
                    <a:cubicBezTo>
                      <a:pt x="169" y="1854"/>
                      <a:pt x="160" y="2014"/>
                      <a:pt x="226" y="2014"/>
                    </a:cubicBezTo>
                    <a:cubicBezTo>
                      <a:pt x="229" y="2014"/>
                      <a:pt x="232" y="2014"/>
                      <a:pt x="235" y="2011"/>
                    </a:cubicBezTo>
                    <a:lnTo>
                      <a:pt x="235" y="2011"/>
                    </a:lnTo>
                    <a:cubicBezTo>
                      <a:pt x="219" y="2027"/>
                      <a:pt x="242" y="2054"/>
                      <a:pt x="252" y="2061"/>
                    </a:cubicBezTo>
                    <a:cubicBezTo>
                      <a:pt x="266" y="2130"/>
                      <a:pt x="262" y="2137"/>
                      <a:pt x="289" y="2204"/>
                    </a:cubicBezTo>
                    <a:lnTo>
                      <a:pt x="295" y="2180"/>
                    </a:lnTo>
                    <a:lnTo>
                      <a:pt x="302" y="2180"/>
                    </a:lnTo>
                    <a:cubicBezTo>
                      <a:pt x="385" y="2180"/>
                      <a:pt x="332" y="2230"/>
                      <a:pt x="362" y="2273"/>
                    </a:cubicBezTo>
                    <a:lnTo>
                      <a:pt x="352" y="2277"/>
                    </a:lnTo>
                    <a:cubicBezTo>
                      <a:pt x="339" y="2420"/>
                      <a:pt x="399" y="2317"/>
                      <a:pt x="382" y="2460"/>
                    </a:cubicBezTo>
                    <a:lnTo>
                      <a:pt x="431" y="2429"/>
                    </a:lnTo>
                    <a:cubicBezTo>
                      <a:pt x="442" y="2423"/>
                      <a:pt x="451" y="2423"/>
                      <a:pt x="462" y="2423"/>
                    </a:cubicBezTo>
                    <a:cubicBezTo>
                      <a:pt x="518" y="2423"/>
                      <a:pt x="425" y="2562"/>
                      <a:pt x="491" y="2602"/>
                    </a:cubicBezTo>
                    <a:lnTo>
                      <a:pt x="508" y="2562"/>
                    </a:lnTo>
                    <a:lnTo>
                      <a:pt x="508" y="2562"/>
                    </a:lnTo>
                    <a:cubicBezTo>
                      <a:pt x="561" y="2576"/>
                      <a:pt x="425" y="2742"/>
                      <a:pt x="439" y="2788"/>
                    </a:cubicBezTo>
                    <a:cubicBezTo>
                      <a:pt x="435" y="2791"/>
                      <a:pt x="435" y="2795"/>
                      <a:pt x="431" y="2795"/>
                    </a:cubicBezTo>
                    <a:cubicBezTo>
                      <a:pt x="425" y="2795"/>
                      <a:pt x="412" y="2785"/>
                      <a:pt x="402" y="2779"/>
                    </a:cubicBezTo>
                    <a:lnTo>
                      <a:pt x="402" y="2779"/>
                    </a:lnTo>
                    <a:cubicBezTo>
                      <a:pt x="402" y="2822"/>
                      <a:pt x="408" y="2835"/>
                      <a:pt x="419" y="2835"/>
                    </a:cubicBezTo>
                    <a:cubicBezTo>
                      <a:pt x="428" y="2835"/>
                      <a:pt x="442" y="2825"/>
                      <a:pt x="455" y="2815"/>
                    </a:cubicBezTo>
                    <a:cubicBezTo>
                      <a:pt x="468" y="2805"/>
                      <a:pt x="485" y="2795"/>
                      <a:pt x="502" y="2795"/>
                    </a:cubicBezTo>
                    <a:cubicBezTo>
                      <a:pt x="511" y="2795"/>
                      <a:pt x="522" y="2798"/>
                      <a:pt x="531" y="2808"/>
                    </a:cubicBezTo>
                    <a:cubicBezTo>
                      <a:pt x="508" y="2845"/>
                      <a:pt x="435" y="2851"/>
                      <a:pt x="462" y="2901"/>
                    </a:cubicBezTo>
                    <a:cubicBezTo>
                      <a:pt x="455" y="2944"/>
                      <a:pt x="664" y="2948"/>
                      <a:pt x="654" y="3050"/>
                    </a:cubicBezTo>
                    <a:cubicBezTo>
                      <a:pt x="664" y="3024"/>
                      <a:pt x="678" y="2995"/>
                      <a:pt x="707" y="2995"/>
                    </a:cubicBezTo>
                    <a:cubicBezTo>
                      <a:pt x="711" y="2995"/>
                      <a:pt x="718" y="2998"/>
                      <a:pt x="721" y="2998"/>
                    </a:cubicBezTo>
                    <a:cubicBezTo>
                      <a:pt x="764" y="3024"/>
                      <a:pt x="750" y="3160"/>
                      <a:pt x="824" y="3160"/>
                    </a:cubicBezTo>
                    <a:cubicBezTo>
                      <a:pt x="833" y="3160"/>
                      <a:pt x="844" y="3160"/>
                      <a:pt x="853" y="3157"/>
                    </a:cubicBezTo>
                    <a:lnTo>
                      <a:pt x="853" y="3157"/>
                    </a:lnTo>
                    <a:cubicBezTo>
                      <a:pt x="853" y="3167"/>
                      <a:pt x="850" y="3174"/>
                      <a:pt x="847" y="3180"/>
                    </a:cubicBezTo>
                    <a:cubicBezTo>
                      <a:pt x="887" y="3190"/>
                      <a:pt x="950" y="3223"/>
                      <a:pt x="1000" y="3223"/>
                    </a:cubicBezTo>
                    <a:cubicBezTo>
                      <a:pt x="1010" y="3223"/>
                      <a:pt x="1023" y="3220"/>
                      <a:pt x="1033" y="3214"/>
                    </a:cubicBezTo>
                    <a:lnTo>
                      <a:pt x="1033" y="3214"/>
                    </a:lnTo>
                    <a:cubicBezTo>
                      <a:pt x="990" y="3303"/>
                      <a:pt x="1060" y="3326"/>
                      <a:pt x="1126" y="3337"/>
                    </a:cubicBezTo>
                    <a:cubicBezTo>
                      <a:pt x="1189" y="3353"/>
                      <a:pt x="1252" y="3357"/>
                      <a:pt x="1206" y="3433"/>
                    </a:cubicBezTo>
                    <a:lnTo>
                      <a:pt x="1329" y="3489"/>
                    </a:lnTo>
                    <a:lnTo>
                      <a:pt x="1319" y="3506"/>
                    </a:lnTo>
                    <a:cubicBezTo>
                      <a:pt x="1345" y="3526"/>
                      <a:pt x="1372" y="3533"/>
                      <a:pt x="1392" y="3533"/>
                    </a:cubicBezTo>
                    <a:cubicBezTo>
                      <a:pt x="1428" y="3533"/>
                      <a:pt x="1455" y="3513"/>
                      <a:pt x="1482" y="3496"/>
                    </a:cubicBezTo>
                    <a:lnTo>
                      <a:pt x="1482" y="3496"/>
                    </a:lnTo>
                    <a:cubicBezTo>
                      <a:pt x="1495" y="3516"/>
                      <a:pt x="1475" y="3526"/>
                      <a:pt x="1471" y="3536"/>
                    </a:cubicBezTo>
                    <a:cubicBezTo>
                      <a:pt x="1511" y="3569"/>
                      <a:pt x="1542" y="3589"/>
                      <a:pt x="1568" y="3596"/>
                    </a:cubicBezTo>
                    <a:cubicBezTo>
                      <a:pt x="1581" y="3526"/>
                      <a:pt x="1591" y="3453"/>
                      <a:pt x="1601" y="3377"/>
                    </a:cubicBezTo>
                    <a:cubicBezTo>
                      <a:pt x="1611" y="3290"/>
                      <a:pt x="1618" y="3197"/>
                      <a:pt x="1618" y="3097"/>
                    </a:cubicBezTo>
                    <a:lnTo>
                      <a:pt x="1618" y="3097"/>
                    </a:lnTo>
                    <a:cubicBezTo>
                      <a:pt x="1615" y="3101"/>
                      <a:pt x="1608" y="3101"/>
                      <a:pt x="1601" y="3101"/>
                    </a:cubicBezTo>
                    <a:lnTo>
                      <a:pt x="1595" y="3101"/>
                    </a:lnTo>
                    <a:cubicBezTo>
                      <a:pt x="1525" y="3097"/>
                      <a:pt x="1605" y="3027"/>
                      <a:pt x="1595" y="2998"/>
                    </a:cubicBezTo>
                    <a:lnTo>
                      <a:pt x="1595" y="2998"/>
                    </a:lnTo>
                    <a:cubicBezTo>
                      <a:pt x="1571" y="3011"/>
                      <a:pt x="1531" y="3031"/>
                      <a:pt x="1498" y="3031"/>
                    </a:cubicBezTo>
                    <a:cubicBezTo>
                      <a:pt x="1471" y="3031"/>
                      <a:pt x="1448" y="3018"/>
                      <a:pt x="1442" y="2981"/>
                    </a:cubicBezTo>
                    <a:cubicBezTo>
                      <a:pt x="1445" y="2981"/>
                      <a:pt x="1448" y="2978"/>
                      <a:pt x="1448" y="2978"/>
                    </a:cubicBezTo>
                    <a:cubicBezTo>
                      <a:pt x="1468" y="2978"/>
                      <a:pt x="1475" y="2995"/>
                      <a:pt x="1491" y="2998"/>
                    </a:cubicBezTo>
                    <a:lnTo>
                      <a:pt x="1475" y="2935"/>
                    </a:lnTo>
                    <a:cubicBezTo>
                      <a:pt x="1561" y="2895"/>
                      <a:pt x="1578" y="2935"/>
                      <a:pt x="1575" y="2858"/>
                    </a:cubicBezTo>
                    <a:lnTo>
                      <a:pt x="1575" y="2858"/>
                    </a:lnTo>
                    <a:cubicBezTo>
                      <a:pt x="1551" y="2898"/>
                      <a:pt x="1528" y="2911"/>
                      <a:pt x="1508" y="2911"/>
                    </a:cubicBezTo>
                    <a:cubicBezTo>
                      <a:pt x="1491" y="2911"/>
                      <a:pt x="1475" y="2905"/>
                      <a:pt x="1459" y="2895"/>
                    </a:cubicBezTo>
                    <a:cubicBezTo>
                      <a:pt x="1442" y="2885"/>
                      <a:pt x="1425" y="2875"/>
                      <a:pt x="1405" y="2875"/>
                    </a:cubicBezTo>
                    <a:cubicBezTo>
                      <a:pt x="1385" y="2875"/>
                      <a:pt x="1362" y="2885"/>
                      <a:pt x="1336" y="2918"/>
                    </a:cubicBezTo>
                    <a:lnTo>
                      <a:pt x="1332" y="2875"/>
                    </a:lnTo>
                    <a:lnTo>
                      <a:pt x="1332" y="2875"/>
                    </a:lnTo>
                    <a:cubicBezTo>
                      <a:pt x="1336" y="2875"/>
                      <a:pt x="1339" y="2878"/>
                      <a:pt x="1339" y="2878"/>
                    </a:cubicBezTo>
                    <a:lnTo>
                      <a:pt x="1342" y="2878"/>
                    </a:lnTo>
                    <a:cubicBezTo>
                      <a:pt x="1342" y="2875"/>
                      <a:pt x="1342" y="2875"/>
                      <a:pt x="1345" y="2875"/>
                    </a:cubicBezTo>
                    <a:cubicBezTo>
                      <a:pt x="1345" y="2875"/>
                      <a:pt x="1349" y="2878"/>
                      <a:pt x="1352" y="2878"/>
                    </a:cubicBezTo>
                    <a:cubicBezTo>
                      <a:pt x="1352" y="2858"/>
                      <a:pt x="1345" y="2848"/>
                      <a:pt x="1336" y="2848"/>
                    </a:cubicBezTo>
                    <a:cubicBezTo>
                      <a:pt x="1325" y="2848"/>
                      <a:pt x="1309" y="2861"/>
                      <a:pt x="1289" y="2875"/>
                    </a:cubicBezTo>
                    <a:cubicBezTo>
                      <a:pt x="1269" y="2885"/>
                      <a:pt x="1249" y="2898"/>
                      <a:pt x="1232" y="2898"/>
                    </a:cubicBezTo>
                    <a:cubicBezTo>
                      <a:pt x="1219" y="2898"/>
                      <a:pt x="1209" y="2895"/>
                      <a:pt x="1203" y="2881"/>
                    </a:cubicBezTo>
                    <a:cubicBezTo>
                      <a:pt x="1189" y="2855"/>
                      <a:pt x="1192" y="2828"/>
                      <a:pt x="1216" y="2822"/>
                    </a:cubicBezTo>
                    <a:lnTo>
                      <a:pt x="1146" y="2815"/>
                    </a:lnTo>
                    <a:cubicBezTo>
                      <a:pt x="1136" y="2805"/>
                      <a:pt x="1149" y="2791"/>
                      <a:pt x="1160" y="2791"/>
                    </a:cubicBezTo>
                    <a:lnTo>
                      <a:pt x="1163" y="2791"/>
                    </a:lnTo>
                    <a:cubicBezTo>
                      <a:pt x="1140" y="2779"/>
                      <a:pt x="1117" y="2759"/>
                      <a:pt x="1097" y="2742"/>
                    </a:cubicBezTo>
                    <a:lnTo>
                      <a:pt x="1097" y="2742"/>
                    </a:lnTo>
                    <a:cubicBezTo>
                      <a:pt x="1070" y="2749"/>
                      <a:pt x="1026" y="2755"/>
                      <a:pt x="1003" y="2759"/>
                    </a:cubicBezTo>
                    <a:cubicBezTo>
                      <a:pt x="1003" y="2742"/>
                      <a:pt x="1006" y="2742"/>
                      <a:pt x="1013" y="2742"/>
                    </a:cubicBezTo>
                    <a:lnTo>
                      <a:pt x="1023" y="2742"/>
                    </a:lnTo>
                    <a:cubicBezTo>
                      <a:pt x="1026" y="2742"/>
                      <a:pt x="1030" y="2742"/>
                      <a:pt x="1033" y="2735"/>
                    </a:cubicBezTo>
                    <a:cubicBezTo>
                      <a:pt x="1013" y="2731"/>
                      <a:pt x="990" y="2728"/>
                      <a:pt x="970" y="2725"/>
                    </a:cubicBezTo>
                    <a:cubicBezTo>
                      <a:pt x="980" y="2702"/>
                      <a:pt x="1000" y="2692"/>
                      <a:pt x="1017" y="2692"/>
                    </a:cubicBezTo>
                    <a:cubicBezTo>
                      <a:pt x="1037" y="2692"/>
                      <a:pt x="1053" y="2702"/>
                      <a:pt x="1066" y="2716"/>
                    </a:cubicBezTo>
                    <a:cubicBezTo>
                      <a:pt x="1108" y="2644"/>
                      <a:pt x="1092" y="2643"/>
                      <a:pt x="1067" y="2643"/>
                    </a:cubicBezTo>
                    <a:cubicBezTo>
                      <a:pt x="1066" y="2643"/>
                      <a:pt x="1066" y="2643"/>
                      <a:pt x="1065" y="2643"/>
                    </a:cubicBezTo>
                    <a:cubicBezTo>
                      <a:pt x="1040" y="2643"/>
                      <a:pt x="1008" y="2642"/>
                      <a:pt x="1013" y="2576"/>
                    </a:cubicBezTo>
                    <a:lnTo>
                      <a:pt x="1013" y="2576"/>
                    </a:lnTo>
                    <a:lnTo>
                      <a:pt x="1060" y="2596"/>
                    </a:lnTo>
                    <a:cubicBezTo>
                      <a:pt x="1109" y="2516"/>
                      <a:pt x="1063" y="2512"/>
                      <a:pt x="1080" y="2440"/>
                    </a:cubicBezTo>
                    <a:lnTo>
                      <a:pt x="1080" y="2440"/>
                    </a:lnTo>
                    <a:cubicBezTo>
                      <a:pt x="1063" y="2463"/>
                      <a:pt x="1030" y="2589"/>
                      <a:pt x="973" y="2589"/>
                    </a:cubicBezTo>
                    <a:lnTo>
                      <a:pt x="963" y="2589"/>
                    </a:lnTo>
                    <a:cubicBezTo>
                      <a:pt x="963" y="2569"/>
                      <a:pt x="957" y="2552"/>
                      <a:pt x="913" y="2549"/>
                    </a:cubicBezTo>
                    <a:cubicBezTo>
                      <a:pt x="960" y="2516"/>
                      <a:pt x="933" y="2499"/>
                      <a:pt x="910" y="2472"/>
                    </a:cubicBezTo>
                    <a:lnTo>
                      <a:pt x="977" y="2432"/>
                    </a:lnTo>
                    <a:cubicBezTo>
                      <a:pt x="963" y="2426"/>
                      <a:pt x="953" y="2426"/>
                      <a:pt x="943" y="2426"/>
                    </a:cubicBezTo>
                    <a:cubicBezTo>
                      <a:pt x="920" y="2426"/>
                      <a:pt x="893" y="2436"/>
                      <a:pt x="864" y="2436"/>
                    </a:cubicBezTo>
                    <a:cubicBezTo>
                      <a:pt x="850" y="2397"/>
                      <a:pt x="893" y="2360"/>
                      <a:pt x="933" y="2330"/>
                    </a:cubicBezTo>
                    <a:cubicBezTo>
                      <a:pt x="930" y="2317"/>
                      <a:pt x="927" y="2313"/>
                      <a:pt x="920" y="2313"/>
                    </a:cubicBezTo>
                    <a:cubicBezTo>
                      <a:pt x="913" y="2313"/>
                      <a:pt x="904" y="2326"/>
                      <a:pt x="890" y="2340"/>
                    </a:cubicBezTo>
                    <a:cubicBezTo>
                      <a:pt x="877" y="2353"/>
                      <a:pt x="864" y="2366"/>
                      <a:pt x="850" y="2366"/>
                    </a:cubicBezTo>
                    <a:cubicBezTo>
                      <a:pt x="841" y="2366"/>
                      <a:pt x="833" y="2363"/>
                      <a:pt x="824" y="2353"/>
                    </a:cubicBezTo>
                    <a:cubicBezTo>
                      <a:pt x="824" y="2290"/>
                      <a:pt x="778" y="2273"/>
                      <a:pt x="711" y="2227"/>
                    </a:cubicBezTo>
                    <a:cubicBezTo>
                      <a:pt x="714" y="2204"/>
                      <a:pt x="724" y="2200"/>
                      <a:pt x="734" y="2200"/>
                    </a:cubicBezTo>
                    <a:lnTo>
                      <a:pt x="750" y="2200"/>
                    </a:lnTo>
                    <a:cubicBezTo>
                      <a:pt x="758" y="2200"/>
                      <a:pt x="764" y="2200"/>
                      <a:pt x="767" y="2193"/>
                    </a:cubicBezTo>
                    <a:lnTo>
                      <a:pt x="701" y="2184"/>
                    </a:lnTo>
                    <a:cubicBezTo>
                      <a:pt x="698" y="2173"/>
                      <a:pt x="718" y="2170"/>
                      <a:pt x="727" y="2167"/>
                    </a:cubicBezTo>
                    <a:cubicBezTo>
                      <a:pt x="721" y="2164"/>
                      <a:pt x="714" y="2164"/>
                      <a:pt x="707" y="2164"/>
                    </a:cubicBezTo>
                    <a:cubicBezTo>
                      <a:pt x="701" y="2164"/>
                      <a:pt x="691" y="2167"/>
                      <a:pt x="681" y="2167"/>
                    </a:cubicBezTo>
                    <a:cubicBezTo>
                      <a:pt x="671" y="2170"/>
                      <a:pt x="661" y="2173"/>
                      <a:pt x="654" y="2173"/>
                    </a:cubicBezTo>
                    <a:cubicBezTo>
                      <a:pt x="641" y="2173"/>
                      <a:pt x="631" y="2170"/>
                      <a:pt x="618" y="2157"/>
                    </a:cubicBezTo>
                    <a:lnTo>
                      <a:pt x="608" y="2157"/>
                    </a:lnTo>
                    <a:cubicBezTo>
                      <a:pt x="545" y="2157"/>
                      <a:pt x="694" y="2024"/>
                      <a:pt x="594" y="1998"/>
                    </a:cubicBezTo>
                    <a:cubicBezTo>
                      <a:pt x="611" y="1978"/>
                      <a:pt x="641" y="1991"/>
                      <a:pt x="668" y="1981"/>
                    </a:cubicBezTo>
                    <a:cubicBezTo>
                      <a:pt x="588" y="1918"/>
                      <a:pt x="605" y="1928"/>
                      <a:pt x="511" y="1874"/>
                    </a:cubicBezTo>
                    <a:lnTo>
                      <a:pt x="551" y="1811"/>
                    </a:lnTo>
                    <a:lnTo>
                      <a:pt x="551" y="1811"/>
                    </a:lnTo>
                    <a:cubicBezTo>
                      <a:pt x="534" y="1828"/>
                      <a:pt x="514" y="1834"/>
                      <a:pt x="494" y="1834"/>
                    </a:cubicBezTo>
                    <a:cubicBezTo>
                      <a:pt x="451" y="1834"/>
                      <a:pt x="405" y="1805"/>
                      <a:pt x="362" y="1774"/>
                    </a:cubicBezTo>
                    <a:cubicBezTo>
                      <a:pt x="359" y="1778"/>
                      <a:pt x="355" y="1782"/>
                      <a:pt x="352" y="1785"/>
                    </a:cubicBezTo>
                    <a:cubicBezTo>
                      <a:pt x="332" y="1802"/>
                      <a:pt x="315" y="1818"/>
                      <a:pt x="305" y="1825"/>
                    </a:cubicBezTo>
                    <a:cubicBezTo>
                      <a:pt x="289" y="1798"/>
                      <a:pt x="269" y="1771"/>
                      <a:pt x="255" y="1745"/>
                    </a:cubicBezTo>
                    <a:cubicBezTo>
                      <a:pt x="259" y="1742"/>
                      <a:pt x="266" y="1739"/>
                      <a:pt x="272" y="1739"/>
                    </a:cubicBezTo>
                    <a:cubicBezTo>
                      <a:pt x="286" y="1739"/>
                      <a:pt x="305" y="1745"/>
                      <a:pt x="325" y="1748"/>
                    </a:cubicBezTo>
                    <a:cubicBezTo>
                      <a:pt x="319" y="1745"/>
                      <a:pt x="312" y="1739"/>
                      <a:pt x="305" y="1735"/>
                    </a:cubicBezTo>
                    <a:cubicBezTo>
                      <a:pt x="315" y="1725"/>
                      <a:pt x="329" y="1719"/>
                      <a:pt x="342" y="1719"/>
                    </a:cubicBezTo>
                    <a:cubicBezTo>
                      <a:pt x="349" y="1715"/>
                      <a:pt x="352" y="1715"/>
                      <a:pt x="355" y="1715"/>
                    </a:cubicBezTo>
                    <a:cubicBezTo>
                      <a:pt x="375" y="1715"/>
                      <a:pt x="399" y="1725"/>
                      <a:pt x="419" y="1731"/>
                    </a:cubicBezTo>
                    <a:cubicBezTo>
                      <a:pt x="405" y="1742"/>
                      <a:pt x="392" y="1755"/>
                      <a:pt x="375" y="1765"/>
                    </a:cubicBezTo>
                    <a:cubicBezTo>
                      <a:pt x="412" y="1774"/>
                      <a:pt x="448" y="1785"/>
                      <a:pt x="482" y="1785"/>
                    </a:cubicBezTo>
                    <a:cubicBezTo>
                      <a:pt x="494" y="1785"/>
                      <a:pt x="508" y="1782"/>
                      <a:pt x="522" y="1778"/>
                    </a:cubicBezTo>
                    <a:cubicBezTo>
                      <a:pt x="511" y="1774"/>
                      <a:pt x="502" y="1768"/>
                      <a:pt x="498" y="1759"/>
                    </a:cubicBezTo>
                    <a:lnTo>
                      <a:pt x="498" y="1759"/>
                    </a:lnTo>
                    <a:cubicBezTo>
                      <a:pt x="505" y="1759"/>
                      <a:pt x="511" y="1762"/>
                      <a:pt x="518" y="1762"/>
                    </a:cubicBezTo>
                    <a:cubicBezTo>
                      <a:pt x="522" y="1762"/>
                      <a:pt x="525" y="1762"/>
                      <a:pt x="528" y="1759"/>
                    </a:cubicBezTo>
                    <a:cubicBezTo>
                      <a:pt x="538" y="1755"/>
                      <a:pt x="518" y="1751"/>
                      <a:pt x="498" y="1742"/>
                    </a:cubicBezTo>
                    <a:lnTo>
                      <a:pt x="581" y="1715"/>
                    </a:lnTo>
                    <a:lnTo>
                      <a:pt x="548" y="1711"/>
                    </a:lnTo>
                    <a:lnTo>
                      <a:pt x="591" y="1612"/>
                    </a:lnTo>
                    <a:cubicBezTo>
                      <a:pt x="498" y="1549"/>
                      <a:pt x="382" y="1486"/>
                      <a:pt x="352" y="1360"/>
                    </a:cubicBezTo>
                    <a:lnTo>
                      <a:pt x="352" y="1360"/>
                    </a:lnTo>
                    <a:cubicBezTo>
                      <a:pt x="379" y="1376"/>
                      <a:pt x="405" y="1380"/>
                      <a:pt x="431" y="1380"/>
                    </a:cubicBezTo>
                    <a:lnTo>
                      <a:pt x="485" y="1380"/>
                    </a:lnTo>
                    <a:cubicBezTo>
                      <a:pt x="498" y="1380"/>
                      <a:pt x="508" y="1380"/>
                      <a:pt x="522" y="1383"/>
                    </a:cubicBezTo>
                    <a:cubicBezTo>
                      <a:pt x="445" y="1406"/>
                      <a:pt x="554" y="1469"/>
                      <a:pt x="534" y="1526"/>
                    </a:cubicBezTo>
                    <a:cubicBezTo>
                      <a:pt x="542" y="1509"/>
                      <a:pt x="554" y="1503"/>
                      <a:pt x="568" y="1503"/>
                    </a:cubicBezTo>
                    <a:cubicBezTo>
                      <a:pt x="578" y="1503"/>
                      <a:pt x="588" y="1506"/>
                      <a:pt x="591" y="1509"/>
                    </a:cubicBezTo>
                    <a:lnTo>
                      <a:pt x="525" y="1406"/>
                    </a:lnTo>
                    <a:lnTo>
                      <a:pt x="542" y="1406"/>
                    </a:lnTo>
                    <a:cubicBezTo>
                      <a:pt x="581" y="1406"/>
                      <a:pt x="571" y="1386"/>
                      <a:pt x="598" y="1363"/>
                    </a:cubicBezTo>
                    <a:lnTo>
                      <a:pt x="598" y="1363"/>
                    </a:lnTo>
                    <a:cubicBezTo>
                      <a:pt x="591" y="1366"/>
                      <a:pt x="588" y="1366"/>
                      <a:pt x="581" y="1366"/>
                    </a:cubicBezTo>
                    <a:cubicBezTo>
                      <a:pt x="482" y="1366"/>
                      <a:pt x="525" y="1276"/>
                      <a:pt x="498" y="1233"/>
                    </a:cubicBezTo>
                    <a:lnTo>
                      <a:pt x="498" y="1233"/>
                    </a:lnTo>
                    <a:cubicBezTo>
                      <a:pt x="538" y="1236"/>
                      <a:pt x="574" y="1253"/>
                      <a:pt x="561" y="1300"/>
                    </a:cubicBezTo>
                    <a:cubicBezTo>
                      <a:pt x="654" y="1260"/>
                      <a:pt x="428" y="1207"/>
                      <a:pt x="518" y="1164"/>
                    </a:cubicBezTo>
                    <a:lnTo>
                      <a:pt x="518" y="1164"/>
                    </a:lnTo>
                    <a:cubicBezTo>
                      <a:pt x="514" y="1176"/>
                      <a:pt x="508" y="1184"/>
                      <a:pt x="528" y="1190"/>
                    </a:cubicBezTo>
                    <a:cubicBezTo>
                      <a:pt x="505" y="1160"/>
                      <a:pt x="531" y="1107"/>
                      <a:pt x="558" y="1107"/>
                    </a:cubicBezTo>
                    <a:cubicBezTo>
                      <a:pt x="565" y="1107"/>
                      <a:pt x="568" y="1110"/>
                      <a:pt x="571" y="1113"/>
                    </a:cubicBezTo>
                    <a:lnTo>
                      <a:pt x="571" y="1127"/>
                    </a:lnTo>
                    <a:cubicBezTo>
                      <a:pt x="598" y="1047"/>
                      <a:pt x="641" y="888"/>
                      <a:pt x="551" y="837"/>
                    </a:cubicBezTo>
                    <a:lnTo>
                      <a:pt x="551" y="837"/>
                    </a:lnTo>
                    <a:cubicBezTo>
                      <a:pt x="565" y="841"/>
                      <a:pt x="661" y="891"/>
                      <a:pt x="678" y="901"/>
                    </a:cubicBezTo>
                    <a:cubicBezTo>
                      <a:pt x="618" y="845"/>
                      <a:pt x="558" y="782"/>
                      <a:pt x="502" y="715"/>
                    </a:cubicBezTo>
                    <a:cubicBezTo>
                      <a:pt x="479" y="685"/>
                      <a:pt x="451" y="655"/>
                      <a:pt x="428" y="625"/>
                    </a:cubicBezTo>
                    <a:lnTo>
                      <a:pt x="428" y="625"/>
                    </a:lnTo>
                    <a:cubicBezTo>
                      <a:pt x="451" y="642"/>
                      <a:pt x="485" y="655"/>
                      <a:pt x="525" y="668"/>
                    </a:cubicBezTo>
                    <a:cubicBezTo>
                      <a:pt x="611" y="702"/>
                      <a:pt x="714" y="742"/>
                      <a:pt x="727" y="798"/>
                    </a:cubicBezTo>
                    <a:cubicBezTo>
                      <a:pt x="747" y="785"/>
                      <a:pt x="764" y="768"/>
                      <a:pt x="758" y="722"/>
                    </a:cubicBezTo>
                    <a:lnTo>
                      <a:pt x="750" y="722"/>
                    </a:lnTo>
                    <a:cubicBezTo>
                      <a:pt x="724" y="722"/>
                      <a:pt x="628" y="695"/>
                      <a:pt x="631" y="675"/>
                    </a:cubicBezTo>
                    <a:cubicBezTo>
                      <a:pt x="741" y="672"/>
                      <a:pt x="694" y="665"/>
                      <a:pt x="794" y="652"/>
                    </a:cubicBezTo>
                    <a:lnTo>
                      <a:pt x="790" y="652"/>
                    </a:lnTo>
                    <a:cubicBezTo>
                      <a:pt x="761" y="652"/>
                      <a:pt x="664" y="572"/>
                      <a:pt x="684" y="546"/>
                    </a:cubicBezTo>
                    <a:lnTo>
                      <a:pt x="684" y="546"/>
                    </a:lnTo>
                    <a:cubicBezTo>
                      <a:pt x="698" y="558"/>
                      <a:pt x="790" y="605"/>
                      <a:pt x="807" y="625"/>
                    </a:cubicBezTo>
                    <a:cubicBezTo>
                      <a:pt x="781" y="585"/>
                      <a:pt x="761" y="542"/>
                      <a:pt x="741" y="503"/>
                    </a:cubicBezTo>
                    <a:lnTo>
                      <a:pt x="741" y="503"/>
                    </a:lnTo>
                    <a:cubicBezTo>
                      <a:pt x="764" y="529"/>
                      <a:pt x="833" y="555"/>
                      <a:pt x="870" y="558"/>
                    </a:cubicBezTo>
                    <a:cubicBezTo>
                      <a:pt x="844" y="552"/>
                      <a:pt x="910" y="506"/>
                      <a:pt x="910" y="483"/>
                    </a:cubicBezTo>
                    <a:lnTo>
                      <a:pt x="910" y="483"/>
                    </a:lnTo>
                    <a:lnTo>
                      <a:pt x="867" y="492"/>
                    </a:lnTo>
                    <a:cubicBezTo>
                      <a:pt x="923" y="436"/>
                      <a:pt x="797" y="333"/>
                      <a:pt x="824" y="259"/>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04" name="Google Shape;6404;p62"/>
          <p:cNvGrpSpPr/>
          <p:nvPr/>
        </p:nvGrpSpPr>
        <p:grpSpPr>
          <a:xfrm>
            <a:off x="4988959" y="1672753"/>
            <a:ext cx="1084197" cy="2343486"/>
            <a:chOff x="3003169" y="1563648"/>
            <a:chExt cx="1736938" cy="3754384"/>
          </a:xfrm>
        </p:grpSpPr>
        <p:grpSp>
          <p:nvGrpSpPr>
            <p:cNvPr id="6405" name="Google Shape;6405;p62"/>
            <p:cNvGrpSpPr/>
            <p:nvPr/>
          </p:nvGrpSpPr>
          <p:grpSpPr>
            <a:xfrm>
              <a:off x="3003169" y="1563648"/>
              <a:ext cx="1736938" cy="3754384"/>
              <a:chOff x="3102219" y="1679598"/>
              <a:chExt cx="1736938" cy="3754384"/>
            </a:xfrm>
          </p:grpSpPr>
          <p:sp>
            <p:nvSpPr>
              <p:cNvPr id="6406" name="Google Shape;6406;p62"/>
              <p:cNvSpPr/>
              <p:nvPr/>
            </p:nvSpPr>
            <p:spPr>
              <a:xfrm>
                <a:off x="3335650" y="1783000"/>
                <a:ext cx="1382919" cy="1847343"/>
              </a:xfrm>
              <a:custGeom>
                <a:avLst/>
                <a:gdLst/>
                <a:ahLst/>
                <a:cxnLst/>
                <a:rect l="l" t="t" r="r" b="b"/>
                <a:pathLst>
                  <a:path w="49567" h="66213" extrusionOk="0">
                    <a:moveTo>
                      <a:pt x="22728" y="1"/>
                    </a:moveTo>
                    <a:cubicBezTo>
                      <a:pt x="21178" y="1"/>
                      <a:pt x="19605" y="160"/>
                      <a:pt x="18076" y="455"/>
                    </a:cubicBezTo>
                    <a:cubicBezTo>
                      <a:pt x="17502" y="566"/>
                      <a:pt x="16928" y="691"/>
                      <a:pt x="16370" y="843"/>
                    </a:cubicBezTo>
                    <a:cubicBezTo>
                      <a:pt x="16367" y="843"/>
                      <a:pt x="16360" y="846"/>
                      <a:pt x="16350" y="846"/>
                    </a:cubicBezTo>
                    <a:cubicBezTo>
                      <a:pt x="12380" y="1897"/>
                      <a:pt x="8894" y="3849"/>
                      <a:pt x="7138" y="6258"/>
                    </a:cubicBezTo>
                    <a:cubicBezTo>
                      <a:pt x="3186" y="11687"/>
                      <a:pt x="4898" y="16693"/>
                      <a:pt x="4898" y="16693"/>
                    </a:cubicBezTo>
                    <a:cubicBezTo>
                      <a:pt x="4935" y="17612"/>
                      <a:pt x="5030" y="18443"/>
                      <a:pt x="5161" y="19189"/>
                    </a:cubicBezTo>
                    <a:cubicBezTo>
                      <a:pt x="5577" y="21534"/>
                      <a:pt x="6401" y="23077"/>
                      <a:pt x="7246" y="24088"/>
                    </a:cubicBezTo>
                    <a:cubicBezTo>
                      <a:pt x="8526" y="25625"/>
                      <a:pt x="9851" y="25922"/>
                      <a:pt x="9851" y="25922"/>
                    </a:cubicBezTo>
                    <a:cubicBezTo>
                      <a:pt x="9851" y="25922"/>
                      <a:pt x="7847" y="26199"/>
                      <a:pt x="6742" y="28824"/>
                    </a:cubicBezTo>
                    <a:cubicBezTo>
                      <a:pt x="5635" y="31448"/>
                      <a:pt x="6844" y="33104"/>
                      <a:pt x="6844" y="33104"/>
                    </a:cubicBezTo>
                    <a:cubicBezTo>
                      <a:pt x="6844" y="33104"/>
                      <a:pt x="4043" y="34219"/>
                      <a:pt x="2696" y="38988"/>
                    </a:cubicBezTo>
                    <a:cubicBezTo>
                      <a:pt x="1348" y="43754"/>
                      <a:pt x="4459" y="47697"/>
                      <a:pt x="4459" y="47697"/>
                    </a:cubicBezTo>
                    <a:cubicBezTo>
                      <a:pt x="4459" y="47697"/>
                      <a:pt x="0" y="52467"/>
                      <a:pt x="3212" y="58067"/>
                    </a:cubicBezTo>
                    <a:cubicBezTo>
                      <a:pt x="4236" y="59848"/>
                      <a:pt x="5557" y="60783"/>
                      <a:pt x="6878" y="61219"/>
                    </a:cubicBezTo>
                    <a:cubicBezTo>
                      <a:pt x="7632" y="61472"/>
                      <a:pt x="8386" y="61564"/>
                      <a:pt x="9088" y="61564"/>
                    </a:cubicBezTo>
                    <a:cubicBezTo>
                      <a:pt x="11018" y="61564"/>
                      <a:pt x="12546" y="60864"/>
                      <a:pt x="12546" y="60864"/>
                    </a:cubicBezTo>
                    <a:cubicBezTo>
                      <a:pt x="12546" y="60864"/>
                      <a:pt x="14962" y="66213"/>
                      <a:pt x="20666" y="66213"/>
                    </a:cubicBezTo>
                    <a:cubicBezTo>
                      <a:pt x="21217" y="66213"/>
                      <a:pt x="21799" y="66163"/>
                      <a:pt x="22413" y="66053"/>
                    </a:cubicBezTo>
                    <a:cubicBezTo>
                      <a:pt x="22765" y="65989"/>
                      <a:pt x="23102" y="65918"/>
                      <a:pt x="23426" y="65834"/>
                    </a:cubicBezTo>
                    <a:cubicBezTo>
                      <a:pt x="29578" y="64297"/>
                      <a:pt x="31409" y="59621"/>
                      <a:pt x="31409" y="59621"/>
                    </a:cubicBezTo>
                    <a:cubicBezTo>
                      <a:pt x="31409" y="59621"/>
                      <a:pt x="33232" y="61283"/>
                      <a:pt x="36019" y="61283"/>
                    </a:cubicBezTo>
                    <a:cubicBezTo>
                      <a:pt x="37744" y="61283"/>
                      <a:pt x="39838" y="60646"/>
                      <a:pt x="42098" y="58584"/>
                    </a:cubicBezTo>
                    <a:cubicBezTo>
                      <a:pt x="48009" y="53193"/>
                      <a:pt x="44276" y="47802"/>
                      <a:pt x="44276" y="47802"/>
                    </a:cubicBezTo>
                    <a:cubicBezTo>
                      <a:pt x="44276" y="47802"/>
                      <a:pt x="49566" y="43863"/>
                      <a:pt x="48113" y="36911"/>
                    </a:cubicBezTo>
                    <a:cubicBezTo>
                      <a:pt x="46661" y="29965"/>
                      <a:pt x="40442" y="29655"/>
                      <a:pt x="40442" y="29655"/>
                    </a:cubicBezTo>
                    <a:cubicBezTo>
                      <a:pt x="40442" y="29655"/>
                      <a:pt x="42929" y="27580"/>
                      <a:pt x="41476" y="22602"/>
                    </a:cubicBezTo>
                    <a:cubicBezTo>
                      <a:pt x="40026" y="17625"/>
                      <a:pt x="36500" y="17315"/>
                      <a:pt x="36500" y="17315"/>
                    </a:cubicBezTo>
                    <a:cubicBezTo>
                      <a:pt x="38054" y="14203"/>
                      <a:pt x="38364" y="6322"/>
                      <a:pt x="31108" y="2022"/>
                    </a:cubicBezTo>
                    <a:cubicBezTo>
                      <a:pt x="28737" y="616"/>
                      <a:pt x="25776" y="1"/>
                      <a:pt x="22728" y="1"/>
                    </a:cubicBezTo>
                    <a:close/>
                  </a:path>
                </a:pathLst>
              </a:custGeom>
              <a:solidFill>
                <a:srgbClr val="182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2"/>
              <p:cNvSpPr/>
              <p:nvPr/>
            </p:nvSpPr>
            <p:spPr>
              <a:xfrm>
                <a:off x="3846851" y="1782937"/>
                <a:ext cx="838586" cy="1696550"/>
              </a:xfrm>
              <a:custGeom>
                <a:avLst/>
                <a:gdLst/>
                <a:ahLst/>
                <a:cxnLst/>
                <a:rect l="l" t="t" r="r" b="b"/>
                <a:pathLst>
                  <a:path w="30293" h="61286" extrusionOk="0">
                    <a:moveTo>
                      <a:pt x="4653" y="0"/>
                    </a:moveTo>
                    <a:cubicBezTo>
                      <a:pt x="3102" y="0"/>
                      <a:pt x="1531" y="159"/>
                      <a:pt x="1" y="457"/>
                    </a:cubicBezTo>
                    <a:cubicBezTo>
                      <a:pt x="3274" y="710"/>
                      <a:pt x="6547" y="1578"/>
                      <a:pt x="9240" y="3514"/>
                    </a:cubicBezTo>
                    <a:cubicBezTo>
                      <a:pt x="12966" y="6196"/>
                      <a:pt x="15199" y="11307"/>
                      <a:pt x="13479" y="15560"/>
                    </a:cubicBezTo>
                    <a:cubicBezTo>
                      <a:pt x="13284" y="16046"/>
                      <a:pt x="13044" y="16506"/>
                      <a:pt x="12777" y="16949"/>
                    </a:cubicBezTo>
                    <a:cubicBezTo>
                      <a:pt x="12848" y="17215"/>
                      <a:pt x="12878" y="17367"/>
                      <a:pt x="12878" y="17367"/>
                    </a:cubicBezTo>
                    <a:cubicBezTo>
                      <a:pt x="12878" y="17367"/>
                      <a:pt x="13564" y="16455"/>
                      <a:pt x="14706" y="16455"/>
                    </a:cubicBezTo>
                    <a:cubicBezTo>
                      <a:pt x="14898" y="16455"/>
                      <a:pt x="15101" y="16478"/>
                      <a:pt x="15314" y="16539"/>
                    </a:cubicBezTo>
                    <a:cubicBezTo>
                      <a:pt x="16087" y="16752"/>
                      <a:pt x="16449" y="17749"/>
                      <a:pt x="16449" y="18915"/>
                    </a:cubicBezTo>
                    <a:cubicBezTo>
                      <a:pt x="16449" y="20012"/>
                      <a:pt x="16125" y="21259"/>
                      <a:pt x="15523" y="22137"/>
                    </a:cubicBezTo>
                    <a:cubicBezTo>
                      <a:pt x="14729" y="23296"/>
                      <a:pt x="13747" y="23505"/>
                      <a:pt x="13139" y="23505"/>
                    </a:cubicBezTo>
                    <a:cubicBezTo>
                      <a:pt x="12790" y="23505"/>
                      <a:pt x="12567" y="23438"/>
                      <a:pt x="12567" y="23438"/>
                    </a:cubicBezTo>
                    <a:cubicBezTo>
                      <a:pt x="12567" y="23438"/>
                      <a:pt x="12351" y="23812"/>
                      <a:pt x="11932" y="24377"/>
                    </a:cubicBezTo>
                    <a:lnTo>
                      <a:pt x="11935" y="24373"/>
                    </a:lnTo>
                    <a:lnTo>
                      <a:pt x="11935" y="24373"/>
                    </a:lnTo>
                    <a:cubicBezTo>
                      <a:pt x="11935" y="24374"/>
                      <a:pt x="11912" y="25448"/>
                      <a:pt x="11912" y="26809"/>
                    </a:cubicBezTo>
                    <a:cubicBezTo>
                      <a:pt x="11912" y="28914"/>
                      <a:pt x="11966" y="31711"/>
                      <a:pt x="12239" y="32332"/>
                    </a:cubicBezTo>
                    <a:cubicBezTo>
                      <a:pt x="13463" y="32657"/>
                      <a:pt x="14172" y="33153"/>
                      <a:pt x="14026" y="33619"/>
                    </a:cubicBezTo>
                    <a:cubicBezTo>
                      <a:pt x="14472" y="33822"/>
                      <a:pt x="14898" y="34048"/>
                      <a:pt x="15290" y="34305"/>
                    </a:cubicBezTo>
                    <a:cubicBezTo>
                      <a:pt x="16304" y="32832"/>
                      <a:pt x="17388" y="32457"/>
                      <a:pt x="19567" y="31315"/>
                    </a:cubicBezTo>
                    <a:cubicBezTo>
                      <a:pt x="19746" y="31221"/>
                      <a:pt x="19924" y="31120"/>
                      <a:pt x="20094" y="31015"/>
                    </a:cubicBezTo>
                    <a:cubicBezTo>
                      <a:pt x="20894" y="30532"/>
                      <a:pt x="21594" y="29954"/>
                      <a:pt x="22138" y="29450"/>
                    </a:cubicBezTo>
                    <a:cubicBezTo>
                      <a:pt x="22894" y="28751"/>
                      <a:pt x="23354" y="28184"/>
                      <a:pt x="23354" y="28184"/>
                    </a:cubicBezTo>
                    <a:cubicBezTo>
                      <a:pt x="23630" y="27535"/>
                      <a:pt x="23856" y="26664"/>
                      <a:pt x="23856" y="25538"/>
                    </a:cubicBezTo>
                    <a:cubicBezTo>
                      <a:pt x="23856" y="24701"/>
                      <a:pt x="23728" y="23728"/>
                      <a:pt x="23401" y="22604"/>
                    </a:cubicBezTo>
                    <a:cubicBezTo>
                      <a:pt x="21951" y="17627"/>
                      <a:pt x="18425" y="17317"/>
                      <a:pt x="18425" y="17317"/>
                    </a:cubicBezTo>
                    <a:cubicBezTo>
                      <a:pt x="18948" y="16269"/>
                      <a:pt x="19330" y="14679"/>
                      <a:pt x="19330" y="12867"/>
                    </a:cubicBezTo>
                    <a:cubicBezTo>
                      <a:pt x="19330" y="9300"/>
                      <a:pt x="17847" y="4875"/>
                      <a:pt x="13033" y="2024"/>
                    </a:cubicBezTo>
                    <a:cubicBezTo>
                      <a:pt x="10662" y="616"/>
                      <a:pt x="7699" y="0"/>
                      <a:pt x="4653" y="0"/>
                    </a:cubicBezTo>
                    <a:close/>
                    <a:moveTo>
                      <a:pt x="30022" y="36825"/>
                    </a:moveTo>
                    <a:cubicBezTo>
                      <a:pt x="29968" y="36920"/>
                      <a:pt x="29913" y="37018"/>
                      <a:pt x="29860" y="37112"/>
                    </a:cubicBezTo>
                    <a:cubicBezTo>
                      <a:pt x="26620" y="42797"/>
                      <a:pt x="20712" y="45473"/>
                      <a:pt x="19195" y="45800"/>
                    </a:cubicBezTo>
                    <a:cubicBezTo>
                      <a:pt x="19188" y="47162"/>
                      <a:pt x="19050" y="48516"/>
                      <a:pt x="18736" y="49773"/>
                    </a:cubicBezTo>
                    <a:cubicBezTo>
                      <a:pt x="18421" y="51043"/>
                      <a:pt x="18128" y="52127"/>
                      <a:pt x="17888" y="52992"/>
                    </a:cubicBezTo>
                    <a:cubicBezTo>
                      <a:pt x="17459" y="54519"/>
                      <a:pt x="17178" y="55374"/>
                      <a:pt x="17178" y="55374"/>
                    </a:cubicBezTo>
                    <a:cubicBezTo>
                      <a:pt x="17003" y="55408"/>
                      <a:pt x="16827" y="55438"/>
                      <a:pt x="16651" y="55468"/>
                    </a:cubicBezTo>
                    <a:cubicBezTo>
                      <a:pt x="16628" y="56120"/>
                      <a:pt x="16621" y="57080"/>
                      <a:pt x="16621" y="58103"/>
                    </a:cubicBezTo>
                    <a:cubicBezTo>
                      <a:pt x="16621" y="59140"/>
                      <a:pt x="16628" y="60245"/>
                      <a:pt x="16638" y="61164"/>
                    </a:cubicBezTo>
                    <a:cubicBezTo>
                      <a:pt x="17043" y="61238"/>
                      <a:pt x="17482" y="61285"/>
                      <a:pt x="17945" y="61285"/>
                    </a:cubicBezTo>
                    <a:cubicBezTo>
                      <a:pt x="19671" y="61285"/>
                      <a:pt x="21766" y="60647"/>
                      <a:pt x="24023" y="58586"/>
                    </a:cubicBezTo>
                    <a:cubicBezTo>
                      <a:pt x="26637" y="56205"/>
                      <a:pt x="27363" y="53823"/>
                      <a:pt x="27363" y="51904"/>
                    </a:cubicBezTo>
                    <a:cubicBezTo>
                      <a:pt x="27363" y="49483"/>
                      <a:pt x="26201" y="47804"/>
                      <a:pt x="26201" y="47804"/>
                    </a:cubicBezTo>
                    <a:cubicBezTo>
                      <a:pt x="26201" y="47804"/>
                      <a:pt x="30292" y="44757"/>
                      <a:pt x="30292" y="39294"/>
                    </a:cubicBezTo>
                    <a:cubicBezTo>
                      <a:pt x="30292" y="38548"/>
                      <a:pt x="30214" y="37754"/>
                      <a:pt x="30038" y="36913"/>
                    </a:cubicBezTo>
                    <a:cubicBezTo>
                      <a:pt x="30035" y="36882"/>
                      <a:pt x="30029" y="36852"/>
                      <a:pt x="30022" y="36825"/>
                    </a:cubicBezTo>
                    <a:close/>
                  </a:path>
                </a:pathLst>
              </a:custGeom>
              <a:solidFill>
                <a:srgbClr val="3120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2"/>
              <p:cNvSpPr/>
              <p:nvPr/>
            </p:nvSpPr>
            <p:spPr>
              <a:xfrm>
                <a:off x="3549029" y="2545453"/>
                <a:ext cx="330458" cy="929343"/>
              </a:xfrm>
              <a:custGeom>
                <a:avLst/>
                <a:gdLst/>
                <a:ahLst/>
                <a:cxnLst/>
                <a:rect l="l" t="t" r="r" b="b"/>
                <a:pathLst>
                  <a:path w="12743" h="35837" extrusionOk="0">
                    <a:moveTo>
                      <a:pt x="12691" y="0"/>
                    </a:moveTo>
                    <a:cubicBezTo>
                      <a:pt x="12683" y="0"/>
                      <a:pt x="12674" y="3"/>
                      <a:pt x="12667" y="10"/>
                    </a:cubicBezTo>
                    <a:cubicBezTo>
                      <a:pt x="8842" y="3386"/>
                      <a:pt x="8477" y="8975"/>
                      <a:pt x="6281" y="13311"/>
                    </a:cubicBezTo>
                    <a:cubicBezTo>
                      <a:pt x="5117" y="15603"/>
                      <a:pt x="3772" y="17787"/>
                      <a:pt x="2762" y="20156"/>
                    </a:cubicBezTo>
                    <a:cubicBezTo>
                      <a:pt x="1785" y="22449"/>
                      <a:pt x="1044" y="24851"/>
                      <a:pt x="718" y="27326"/>
                    </a:cubicBezTo>
                    <a:cubicBezTo>
                      <a:pt x="346" y="30157"/>
                      <a:pt x="509" y="33078"/>
                      <a:pt x="1432" y="35793"/>
                    </a:cubicBezTo>
                    <a:cubicBezTo>
                      <a:pt x="1443" y="35823"/>
                      <a:pt x="1469" y="35837"/>
                      <a:pt x="1496" y="35837"/>
                    </a:cubicBezTo>
                    <a:cubicBezTo>
                      <a:pt x="1536" y="35837"/>
                      <a:pt x="1575" y="35806"/>
                      <a:pt x="1559" y="35756"/>
                    </a:cubicBezTo>
                    <a:cubicBezTo>
                      <a:pt x="1" y="30789"/>
                      <a:pt x="781" y="25545"/>
                      <a:pt x="2708" y="20797"/>
                    </a:cubicBezTo>
                    <a:cubicBezTo>
                      <a:pt x="3672" y="18418"/>
                      <a:pt x="4971" y="16225"/>
                      <a:pt x="6164" y="13962"/>
                    </a:cubicBezTo>
                    <a:cubicBezTo>
                      <a:pt x="7317" y="11775"/>
                      <a:pt x="8048" y="9467"/>
                      <a:pt x="8825" y="7127"/>
                    </a:cubicBezTo>
                    <a:cubicBezTo>
                      <a:pt x="9680" y="4555"/>
                      <a:pt x="10733" y="1977"/>
                      <a:pt x="12716" y="60"/>
                    </a:cubicBezTo>
                    <a:cubicBezTo>
                      <a:pt x="12742" y="34"/>
                      <a:pt x="12718" y="0"/>
                      <a:pt x="126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2"/>
              <p:cNvSpPr/>
              <p:nvPr/>
            </p:nvSpPr>
            <p:spPr>
              <a:xfrm>
                <a:off x="3457654" y="2545453"/>
                <a:ext cx="330458" cy="929343"/>
              </a:xfrm>
              <a:custGeom>
                <a:avLst/>
                <a:gdLst/>
                <a:ahLst/>
                <a:cxnLst/>
                <a:rect l="l" t="t" r="r" b="b"/>
                <a:pathLst>
                  <a:path w="12743" h="35837" extrusionOk="0">
                    <a:moveTo>
                      <a:pt x="12691" y="0"/>
                    </a:moveTo>
                    <a:cubicBezTo>
                      <a:pt x="12683" y="0"/>
                      <a:pt x="12674" y="3"/>
                      <a:pt x="12667" y="10"/>
                    </a:cubicBezTo>
                    <a:cubicBezTo>
                      <a:pt x="8842" y="3386"/>
                      <a:pt x="8477" y="8975"/>
                      <a:pt x="6281" y="13311"/>
                    </a:cubicBezTo>
                    <a:cubicBezTo>
                      <a:pt x="5117" y="15603"/>
                      <a:pt x="3772" y="17787"/>
                      <a:pt x="2762" y="20156"/>
                    </a:cubicBezTo>
                    <a:cubicBezTo>
                      <a:pt x="1785" y="22449"/>
                      <a:pt x="1044" y="24851"/>
                      <a:pt x="718" y="27326"/>
                    </a:cubicBezTo>
                    <a:cubicBezTo>
                      <a:pt x="346" y="30157"/>
                      <a:pt x="509" y="33078"/>
                      <a:pt x="1432" y="35793"/>
                    </a:cubicBezTo>
                    <a:cubicBezTo>
                      <a:pt x="1443" y="35823"/>
                      <a:pt x="1469" y="35837"/>
                      <a:pt x="1496" y="35837"/>
                    </a:cubicBezTo>
                    <a:cubicBezTo>
                      <a:pt x="1536" y="35837"/>
                      <a:pt x="1575" y="35806"/>
                      <a:pt x="1559" y="35756"/>
                    </a:cubicBezTo>
                    <a:cubicBezTo>
                      <a:pt x="1" y="30789"/>
                      <a:pt x="781" y="25545"/>
                      <a:pt x="2708" y="20797"/>
                    </a:cubicBezTo>
                    <a:cubicBezTo>
                      <a:pt x="3672" y="18418"/>
                      <a:pt x="4971" y="16225"/>
                      <a:pt x="6164" y="13962"/>
                    </a:cubicBezTo>
                    <a:cubicBezTo>
                      <a:pt x="7317" y="11775"/>
                      <a:pt x="8048" y="9467"/>
                      <a:pt x="8825" y="7127"/>
                    </a:cubicBezTo>
                    <a:cubicBezTo>
                      <a:pt x="9680" y="4555"/>
                      <a:pt x="10733" y="1977"/>
                      <a:pt x="12716" y="60"/>
                    </a:cubicBezTo>
                    <a:cubicBezTo>
                      <a:pt x="12742" y="34"/>
                      <a:pt x="12718" y="0"/>
                      <a:pt x="126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2"/>
              <p:cNvSpPr/>
              <p:nvPr/>
            </p:nvSpPr>
            <p:spPr>
              <a:xfrm>
                <a:off x="3481414" y="1953710"/>
                <a:ext cx="831084" cy="664768"/>
              </a:xfrm>
              <a:custGeom>
                <a:avLst/>
                <a:gdLst/>
                <a:ahLst/>
                <a:cxnLst/>
                <a:rect l="l" t="t" r="r" b="b"/>
                <a:pathLst>
                  <a:path w="30022" h="24014" extrusionOk="0">
                    <a:moveTo>
                      <a:pt x="9226" y="0"/>
                    </a:moveTo>
                    <a:cubicBezTo>
                      <a:pt x="9226" y="0"/>
                      <a:pt x="7493" y="676"/>
                      <a:pt x="5544" y="1976"/>
                    </a:cubicBezTo>
                    <a:cubicBezTo>
                      <a:pt x="3419" y="3398"/>
                      <a:pt x="1037" y="5560"/>
                      <a:pt x="362" y="8401"/>
                    </a:cubicBezTo>
                    <a:cubicBezTo>
                      <a:pt x="210" y="9040"/>
                      <a:pt x="108" y="9695"/>
                      <a:pt x="61" y="10354"/>
                    </a:cubicBezTo>
                    <a:cubicBezTo>
                      <a:pt x="0" y="11165"/>
                      <a:pt x="17" y="11985"/>
                      <a:pt x="102" y="12796"/>
                    </a:cubicBezTo>
                    <a:cubicBezTo>
                      <a:pt x="287" y="14566"/>
                      <a:pt x="805" y="16299"/>
                      <a:pt x="1578" y="17836"/>
                    </a:cubicBezTo>
                    <a:cubicBezTo>
                      <a:pt x="2609" y="19876"/>
                      <a:pt x="4095" y="21572"/>
                      <a:pt x="5878" y="22556"/>
                    </a:cubicBezTo>
                    <a:cubicBezTo>
                      <a:pt x="6388" y="22839"/>
                      <a:pt x="6915" y="23075"/>
                      <a:pt x="7456" y="23268"/>
                    </a:cubicBezTo>
                    <a:cubicBezTo>
                      <a:pt x="7760" y="23376"/>
                      <a:pt x="8064" y="23471"/>
                      <a:pt x="8371" y="23555"/>
                    </a:cubicBezTo>
                    <a:cubicBezTo>
                      <a:pt x="9535" y="23872"/>
                      <a:pt x="10753" y="24013"/>
                      <a:pt x="12004" y="24013"/>
                    </a:cubicBezTo>
                    <a:cubicBezTo>
                      <a:pt x="14212" y="24013"/>
                      <a:pt x="16523" y="23571"/>
                      <a:pt x="18820" y="22866"/>
                    </a:cubicBezTo>
                    <a:cubicBezTo>
                      <a:pt x="23380" y="21464"/>
                      <a:pt x="25768" y="17269"/>
                      <a:pt x="25768" y="17269"/>
                    </a:cubicBezTo>
                    <a:cubicBezTo>
                      <a:pt x="25768" y="17269"/>
                      <a:pt x="25993" y="17337"/>
                      <a:pt x="26338" y="17337"/>
                    </a:cubicBezTo>
                    <a:cubicBezTo>
                      <a:pt x="26947" y="17337"/>
                      <a:pt x="27929" y="17127"/>
                      <a:pt x="28724" y="15968"/>
                    </a:cubicBezTo>
                    <a:cubicBezTo>
                      <a:pt x="29968" y="14154"/>
                      <a:pt x="30021" y="10786"/>
                      <a:pt x="28515" y="10370"/>
                    </a:cubicBezTo>
                    <a:cubicBezTo>
                      <a:pt x="28300" y="10311"/>
                      <a:pt x="28096" y="10285"/>
                      <a:pt x="27906" y="10285"/>
                    </a:cubicBezTo>
                    <a:cubicBezTo>
                      <a:pt x="26764" y="10285"/>
                      <a:pt x="26079" y="11198"/>
                      <a:pt x="26079" y="11198"/>
                    </a:cubicBezTo>
                    <a:cubicBezTo>
                      <a:pt x="26079" y="11198"/>
                      <a:pt x="24937" y="5496"/>
                      <a:pt x="20944" y="3733"/>
                    </a:cubicBezTo>
                    <a:cubicBezTo>
                      <a:pt x="16955" y="1969"/>
                      <a:pt x="14982" y="3837"/>
                      <a:pt x="9226" y="0"/>
                    </a:cubicBezTo>
                    <a:close/>
                  </a:path>
                </a:pathLst>
              </a:custGeom>
              <a:solidFill>
                <a:srgbClr val="CB8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1" name="Google Shape;6411;p62"/>
              <p:cNvGrpSpPr/>
              <p:nvPr/>
            </p:nvGrpSpPr>
            <p:grpSpPr>
              <a:xfrm rot="-1450549" flipH="1">
                <a:off x="3558911" y="2050948"/>
                <a:ext cx="526850" cy="504259"/>
                <a:chOff x="2339950" y="551650"/>
                <a:chExt cx="508400" cy="486600"/>
              </a:xfrm>
            </p:grpSpPr>
            <p:sp>
              <p:nvSpPr>
                <p:cNvPr id="6412" name="Google Shape;6412;p62"/>
                <p:cNvSpPr/>
                <p:nvPr/>
              </p:nvSpPr>
              <p:spPr>
                <a:xfrm>
                  <a:off x="2623050" y="628800"/>
                  <a:ext cx="115225" cy="191175"/>
                </a:xfrm>
                <a:custGeom>
                  <a:avLst/>
                  <a:gdLst/>
                  <a:ahLst/>
                  <a:cxnLst/>
                  <a:rect l="l" t="t" r="r" b="b"/>
                  <a:pathLst>
                    <a:path w="4609" h="7647" extrusionOk="0">
                      <a:moveTo>
                        <a:pt x="366" y="0"/>
                      </a:moveTo>
                      <a:cubicBezTo>
                        <a:pt x="265" y="0"/>
                        <a:pt x="194" y="105"/>
                        <a:pt x="176" y="243"/>
                      </a:cubicBezTo>
                      <a:cubicBezTo>
                        <a:pt x="0" y="1798"/>
                        <a:pt x="744" y="5363"/>
                        <a:pt x="1681" y="6772"/>
                      </a:cubicBezTo>
                      <a:cubicBezTo>
                        <a:pt x="1992" y="7238"/>
                        <a:pt x="2563" y="7646"/>
                        <a:pt x="3191" y="7646"/>
                      </a:cubicBezTo>
                      <a:cubicBezTo>
                        <a:pt x="3517" y="7646"/>
                        <a:pt x="3859" y="7536"/>
                        <a:pt x="4187" y="7267"/>
                      </a:cubicBezTo>
                      <a:cubicBezTo>
                        <a:pt x="4609" y="6918"/>
                        <a:pt x="4592" y="6390"/>
                        <a:pt x="4396" y="6078"/>
                      </a:cubicBezTo>
                      <a:cubicBezTo>
                        <a:pt x="4157" y="5699"/>
                        <a:pt x="3649" y="5559"/>
                        <a:pt x="3197" y="5463"/>
                      </a:cubicBezTo>
                      <a:cubicBezTo>
                        <a:pt x="2083" y="5227"/>
                        <a:pt x="1063" y="479"/>
                        <a:pt x="482" y="43"/>
                      </a:cubicBezTo>
                      <a:cubicBezTo>
                        <a:pt x="440" y="14"/>
                        <a:pt x="401" y="0"/>
                        <a:pt x="366"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2"/>
                <p:cNvSpPr/>
                <p:nvPr/>
              </p:nvSpPr>
              <p:spPr>
                <a:xfrm>
                  <a:off x="2597375" y="847050"/>
                  <a:ext cx="85575" cy="60800"/>
                </a:xfrm>
                <a:custGeom>
                  <a:avLst/>
                  <a:gdLst/>
                  <a:ahLst/>
                  <a:cxnLst/>
                  <a:rect l="l" t="t" r="r" b="b"/>
                  <a:pathLst>
                    <a:path w="3423" h="2432" extrusionOk="0">
                      <a:moveTo>
                        <a:pt x="137" y="0"/>
                      </a:moveTo>
                      <a:cubicBezTo>
                        <a:pt x="117" y="0"/>
                        <a:pt x="95" y="13"/>
                        <a:pt x="94" y="36"/>
                      </a:cubicBezTo>
                      <a:cubicBezTo>
                        <a:pt x="0" y="933"/>
                        <a:pt x="326" y="2196"/>
                        <a:pt x="1303" y="2412"/>
                      </a:cubicBezTo>
                      <a:cubicBezTo>
                        <a:pt x="1363" y="2425"/>
                        <a:pt x="1424" y="2431"/>
                        <a:pt x="1487" y="2431"/>
                      </a:cubicBezTo>
                      <a:cubicBezTo>
                        <a:pt x="2314" y="2431"/>
                        <a:pt x="3280" y="1310"/>
                        <a:pt x="3409" y="806"/>
                      </a:cubicBezTo>
                      <a:cubicBezTo>
                        <a:pt x="3423" y="754"/>
                        <a:pt x="3381" y="710"/>
                        <a:pt x="3336" y="710"/>
                      </a:cubicBezTo>
                      <a:cubicBezTo>
                        <a:pt x="3315" y="710"/>
                        <a:pt x="3293" y="720"/>
                        <a:pt x="3276" y="743"/>
                      </a:cubicBezTo>
                      <a:cubicBezTo>
                        <a:pt x="2946" y="1190"/>
                        <a:pt x="2236" y="1786"/>
                        <a:pt x="1624" y="1786"/>
                      </a:cubicBezTo>
                      <a:cubicBezTo>
                        <a:pt x="1549" y="1786"/>
                        <a:pt x="1474" y="1777"/>
                        <a:pt x="1402" y="1757"/>
                      </a:cubicBezTo>
                      <a:cubicBezTo>
                        <a:pt x="641" y="1544"/>
                        <a:pt x="250" y="774"/>
                        <a:pt x="173" y="32"/>
                      </a:cubicBezTo>
                      <a:cubicBezTo>
                        <a:pt x="172" y="10"/>
                        <a:pt x="155" y="0"/>
                        <a:pt x="137" y="0"/>
                      </a:cubicBezTo>
                      <a:close/>
                    </a:path>
                  </a:pathLst>
                </a:custGeom>
                <a:solidFill>
                  <a:srgbClr val="182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2"/>
                <p:cNvSpPr/>
                <p:nvPr/>
              </p:nvSpPr>
              <p:spPr>
                <a:xfrm>
                  <a:off x="2339950" y="851750"/>
                  <a:ext cx="191575" cy="186500"/>
                </a:xfrm>
                <a:custGeom>
                  <a:avLst/>
                  <a:gdLst/>
                  <a:ahLst/>
                  <a:cxnLst/>
                  <a:rect l="l" t="t" r="r" b="b"/>
                  <a:pathLst>
                    <a:path w="7663" h="7460" extrusionOk="0">
                      <a:moveTo>
                        <a:pt x="4701" y="90"/>
                      </a:moveTo>
                      <a:lnTo>
                        <a:pt x="4768" y="114"/>
                      </a:lnTo>
                      <a:lnTo>
                        <a:pt x="4792" y="143"/>
                      </a:lnTo>
                      <a:lnTo>
                        <a:pt x="4701" y="90"/>
                      </a:lnTo>
                      <a:close/>
                      <a:moveTo>
                        <a:pt x="3689" y="130"/>
                      </a:moveTo>
                      <a:cubicBezTo>
                        <a:pt x="3709" y="167"/>
                        <a:pt x="3712" y="193"/>
                        <a:pt x="3738" y="213"/>
                      </a:cubicBezTo>
                      <a:lnTo>
                        <a:pt x="3695" y="273"/>
                      </a:lnTo>
                      <a:lnTo>
                        <a:pt x="3689" y="130"/>
                      </a:lnTo>
                      <a:close/>
                      <a:moveTo>
                        <a:pt x="3449" y="270"/>
                      </a:moveTo>
                      <a:cubicBezTo>
                        <a:pt x="3542" y="290"/>
                        <a:pt x="3449" y="333"/>
                        <a:pt x="3445" y="376"/>
                      </a:cubicBezTo>
                      <a:cubicBezTo>
                        <a:pt x="3429" y="379"/>
                        <a:pt x="3416" y="382"/>
                        <a:pt x="3410" y="382"/>
                      </a:cubicBezTo>
                      <a:cubicBezTo>
                        <a:pt x="3353" y="382"/>
                        <a:pt x="3442" y="307"/>
                        <a:pt x="3449" y="270"/>
                      </a:cubicBezTo>
                      <a:close/>
                      <a:moveTo>
                        <a:pt x="2197" y="834"/>
                      </a:moveTo>
                      <a:lnTo>
                        <a:pt x="2197" y="834"/>
                      </a:lnTo>
                      <a:cubicBezTo>
                        <a:pt x="2213" y="848"/>
                        <a:pt x="2236" y="861"/>
                        <a:pt x="2266" y="865"/>
                      </a:cubicBezTo>
                      <a:cubicBezTo>
                        <a:pt x="2260" y="868"/>
                        <a:pt x="2249" y="868"/>
                        <a:pt x="2243" y="868"/>
                      </a:cubicBezTo>
                      <a:cubicBezTo>
                        <a:pt x="2220" y="868"/>
                        <a:pt x="2206" y="854"/>
                        <a:pt x="2197" y="834"/>
                      </a:cubicBezTo>
                      <a:close/>
                      <a:moveTo>
                        <a:pt x="1232" y="1638"/>
                      </a:moveTo>
                      <a:cubicBezTo>
                        <a:pt x="1236" y="1658"/>
                        <a:pt x="1236" y="1672"/>
                        <a:pt x="1236" y="1689"/>
                      </a:cubicBezTo>
                      <a:cubicBezTo>
                        <a:pt x="1232" y="1675"/>
                        <a:pt x="1229" y="1662"/>
                        <a:pt x="1232" y="1638"/>
                      </a:cubicBezTo>
                      <a:close/>
                      <a:moveTo>
                        <a:pt x="1236" y="1689"/>
                      </a:moveTo>
                      <a:cubicBezTo>
                        <a:pt x="1243" y="1702"/>
                        <a:pt x="1252" y="1705"/>
                        <a:pt x="1263" y="1705"/>
                      </a:cubicBezTo>
                      <a:cubicBezTo>
                        <a:pt x="1272" y="1705"/>
                        <a:pt x="1283" y="1702"/>
                        <a:pt x="1292" y="1698"/>
                      </a:cubicBezTo>
                      <a:cubicBezTo>
                        <a:pt x="1303" y="1695"/>
                        <a:pt x="1312" y="1692"/>
                        <a:pt x="1323" y="1692"/>
                      </a:cubicBezTo>
                      <a:cubicBezTo>
                        <a:pt x="1336" y="1692"/>
                        <a:pt x="1346" y="1698"/>
                        <a:pt x="1352" y="1715"/>
                      </a:cubicBezTo>
                      <a:cubicBezTo>
                        <a:pt x="1236" y="1742"/>
                        <a:pt x="1445" y="1811"/>
                        <a:pt x="1332" y="1854"/>
                      </a:cubicBezTo>
                      <a:cubicBezTo>
                        <a:pt x="1189" y="1782"/>
                        <a:pt x="1240" y="1775"/>
                        <a:pt x="1236" y="1689"/>
                      </a:cubicBezTo>
                      <a:close/>
                      <a:moveTo>
                        <a:pt x="236" y="4127"/>
                      </a:moveTo>
                      <a:lnTo>
                        <a:pt x="236" y="4127"/>
                      </a:lnTo>
                      <a:cubicBezTo>
                        <a:pt x="206" y="4164"/>
                        <a:pt x="206" y="4194"/>
                        <a:pt x="216" y="4220"/>
                      </a:cubicBezTo>
                      <a:cubicBezTo>
                        <a:pt x="256" y="4177"/>
                        <a:pt x="272" y="4147"/>
                        <a:pt x="236" y="4127"/>
                      </a:cubicBezTo>
                      <a:close/>
                      <a:moveTo>
                        <a:pt x="24" y="4244"/>
                      </a:moveTo>
                      <a:cubicBezTo>
                        <a:pt x="16" y="4244"/>
                        <a:pt x="7" y="4244"/>
                        <a:pt x="0" y="4247"/>
                      </a:cubicBezTo>
                      <a:cubicBezTo>
                        <a:pt x="4" y="4274"/>
                        <a:pt x="4" y="4297"/>
                        <a:pt x="7" y="4323"/>
                      </a:cubicBezTo>
                      <a:cubicBezTo>
                        <a:pt x="27" y="4330"/>
                        <a:pt x="43" y="4337"/>
                        <a:pt x="63" y="4343"/>
                      </a:cubicBezTo>
                      <a:cubicBezTo>
                        <a:pt x="93" y="4320"/>
                        <a:pt x="123" y="4297"/>
                        <a:pt x="150" y="4277"/>
                      </a:cubicBezTo>
                      <a:cubicBezTo>
                        <a:pt x="106" y="4260"/>
                        <a:pt x="63" y="4244"/>
                        <a:pt x="24" y="4244"/>
                      </a:cubicBezTo>
                      <a:close/>
                      <a:moveTo>
                        <a:pt x="10" y="4343"/>
                      </a:moveTo>
                      <a:cubicBezTo>
                        <a:pt x="10" y="4357"/>
                        <a:pt x="13" y="4370"/>
                        <a:pt x="13" y="4383"/>
                      </a:cubicBezTo>
                      <a:cubicBezTo>
                        <a:pt x="13" y="4383"/>
                        <a:pt x="16" y="4383"/>
                        <a:pt x="16" y="4380"/>
                      </a:cubicBezTo>
                      <a:cubicBezTo>
                        <a:pt x="20" y="4377"/>
                        <a:pt x="30" y="4370"/>
                        <a:pt x="36" y="4363"/>
                      </a:cubicBezTo>
                      <a:cubicBezTo>
                        <a:pt x="27" y="4357"/>
                        <a:pt x="16" y="4350"/>
                        <a:pt x="10" y="4343"/>
                      </a:cubicBezTo>
                      <a:close/>
                      <a:moveTo>
                        <a:pt x="455" y="4354"/>
                      </a:moveTo>
                      <a:cubicBezTo>
                        <a:pt x="439" y="4386"/>
                        <a:pt x="422" y="4413"/>
                        <a:pt x="402" y="4437"/>
                      </a:cubicBezTo>
                      <a:lnTo>
                        <a:pt x="455" y="4354"/>
                      </a:lnTo>
                      <a:close/>
                      <a:moveTo>
                        <a:pt x="1329" y="5639"/>
                      </a:moveTo>
                      <a:lnTo>
                        <a:pt x="1286" y="5729"/>
                      </a:lnTo>
                      <a:cubicBezTo>
                        <a:pt x="1276" y="5699"/>
                        <a:pt x="1269" y="5685"/>
                        <a:pt x="1296" y="5656"/>
                      </a:cubicBezTo>
                      <a:lnTo>
                        <a:pt x="1329" y="5639"/>
                      </a:lnTo>
                      <a:close/>
                      <a:moveTo>
                        <a:pt x="1193" y="5965"/>
                      </a:moveTo>
                      <a:cubicBezTo>
                        <a:pt x="1193" y="6008"/>
                        <a:pt x="1177" y="6048"/>
                        <a:pt x="1206" y="6048"/>
                      </a:cubicBezTo>
                      <a:cubicBezTo>
                        <a:pt x="1220" y="6048"/>
                        <a:pt x="1243" y="6038"/>
                        <a:pt x="1276" y="6021"/>
                      </a:cubicBezTo>
                      <a:cubicBezTo>
                        <a:pt x="1316" y="5969"/>
                        <a:pt x="1229" y="5972"/>
                        <a:pt x="1193" y="5965"/>
                      </a:cubicBezTo>
                      <a:close/>
                      <a:moveTo>
                        <a:pt x="1492" y="6237"/>
                      </a:moveTo>
                      <a:lnTo>
                        <a:pt x="1492" y="6237"/>
                      </a:lnTo>
                      <a:cubicBezTo>
                        <a:pt x="1499" y="6248"/>
                        <a:pt x="1482" y="6254"/>
                        <a:pt x="1456" y="6264"/>
                      </a:cubicBezTo>
                      <a:lnTo>
                        <a:pt x="1492" y="6237"/>
                      </a:lnTo>
                      <a:close/>
                      <a:moveTo>
                        <a:pt x="1695" y="6423"/>
                      </a:moveTo>
                      <a:cubicBezTo>
                        <a:pt x="1701" y="6423"/>
                        <a:pt x="1715" y="6427"/>
                        <a:pt x="1728" y="6430"/>
                      </a:cubicBezTo>
                      <a:lnTo>
                        <a:pt x="1681" y="6423"/>
                      </a:lnTo>
                      <a:close/>
                      <a:moveTo>
                        <a:pt x="1831" y="6357"/>
                      </a:moveTo>
                      <a:lnTo>
                        <a:pt x="1841" y="6370"/>
                      </a:lnTo>
                      <a:lnTo>
                        <a:pt x="1768" y="6480"/>
                      </a:lnTo>
                      <a:lnTo>
                        <a:pt x="1831" y="6357"/>
                      </a:lnTo>
                      <a:close/>
                      <a:moveTo>
                        <a:pt x="2462" y="6599"/>
                      </a:moveTo>
                      <a:lnTo>
                        <a:pt x="2462" y="6599"/>
                      </a:lnTo>
                      <a:cubicBezTo>
                        <a:pt x="2469" y="6603"/>
                        <a:pt x="2476" y="6607"/>
                        <a:pt x="2482" y="6613"/>
                      </a:cubicBezTo>
                      <a:cubicBezTo>
                        <a:pt x="2476" y="6610"/>
                        <a:pt x="2469" y="6607"/>
                        <a:pt x="2462" y="6599"/>
                      </a:cubicBezTo>
                      <a:close/>
                      <a:moveTo>
                        <a:pt x="2482" y="6613"/>
                      </a:moveTo>
                      <a:lnTo>
                        <a:pt x="2482" y="6613"/>
                      </a:lnTo>
                      <a:cubicBezTo>
                        <a:pt x="2505" y="6619"/>
                        <a:pt x="2536" y="6616"/>
                        <a:pt x="2555" y="6626"/>
                      </a:cubicBezTo>
                      <a:cubicBezTo>
                        <a:pt x="2532" y="6676"/>
                        <a:pt x="2522" y="6693"/>
                        <a:pt x="2516" y="6693"/>
                      </a:cubicBezTo>
                      <a:cubicBezTo>
                        <a:pt x="2505" y="6693"/>
                        <a:pt x="2505" y="6636"/>
                        <a:pt x="2482" y="6613"/>
                      </a:cubicBezTo>
                      <a:close/>
                      <a:moveTo>
                        <a:pt x="3027" y="6932"/>
                      </a:moveTo>
                      <a:cubicBezTo>
                        <a:pt x="3034" y="6932"/>
                        <a:pt x="3040" y="6935"/>
                        <a:pt x="3047" y="6935"/>
                      </a:cubicBezTo>
                      <a:lnTo>
                        <a:pt x="2981" y="7021"/>
                      </a:lnTo>
                      <a:cubicBezTo>
                        <a:pt x="2997" y="6981"/>
                        <a:pt x="2991" y="6932"/>
                        <a:pt x="3027" y="6932"/>
                      </a:cubicBezTo>
                      <a:close/>
                      <a:moveTo>
                        <a:pt x="2981" y="7021"/>
                      </a:moveTo>
                      <a:lnTo>
                        <a:pt x="2981" y="7021"/>
                      </a:lnTo>
                      <a:cubicBezTo>
                        <a:pt x="2977" y="7028"/>
                        <a:pt x="2974" y="7035"/>
                        <a:pt x="2971" y="7041"/>
                      </a:cubicBezTo>
                      <a:cubicBezTo>
                        <a:pt x="2971" y="7041"/>
                        <a:pt x="2971" y="7038"/>
                        <a:pt x="2967" y="7038"/>
                      </a:cubicBezTo>
                      <a:lnTo>
                        <a:pt x="2981" y="7021"/>
                      </a:lnTo>
                      <a:close/>
                      <a:moveTo>
                        <a:pt x="3675" y="3"/>
                      </a:moveTo>
                      <a:cubicBezTo>
                        <a:pt x="3492" y="14"/>
                        <a:pt x="3310" y="37"/>
                        <a:pt x="3126" y="74"/>
                      </a:cubicBezTo>
                      <a:cubicBezTo>
                        <a:pt x="3107" y="143"/>
                        <a:pt x="3107" y="216"/>
                        <a:pt x="3120" y="283"/>
                      </a:cubicBezTo>
                      <a:cubicBezTo>
                        <a:pt x="3163" y="233"/>
                        <a:pt x="3240" y="153"/>
                        <a:pt x="3296" y="153"/>
                      </a:cubicBezTo>
                      <a:cubicBezTo>
                        <a:pt x="3323" y="153"/>
                        <a:pt x="3346" y="170"/>
                        <a:pt x="3359" y="210"/>
                      </a:cubicBezTo>
                      <a:cubicBezTo>
                        <a:pt x="3293" y="279"/>
                        <a:pt x="3177" y="333"/>
                        <a:pt x="3190" y="426"/>
                      </a:cubicBezTo>
                      <a:cubicBezTo>
                        <a:pt x="3083" y="276"/>
                        <a:pt x="3316" y="353"/>
                        <a:pt x="3190" y="236"/>
                      </a:cubicBezTo>
                      <a:lnTo>
                        <a:pt x="3190" y="236"/>
                      </a:lnTo>
                      <a:cubicBezTo>
                        <a:pt x="3140" y="250"/>
                        <a:pt x="3130" y="307"/>
                        <a:pt x="3114" y="336"/>
                      </a:cubicBezTo>
                      <a:cubicBezTo>
                        <a:pt x="3130" y="263"/>
                        <a:pt x="3044" y="236"/>
                        <a:pt x="3020" y="203"/>
                      </a:cubicBezTo>
                      <a:cubicBezTo>
                        <a:pt x="2954" y="223"/>
                        <a:pt x="2898" y="227"/>
                        <a:pt x="2841" y="227"/>
                      </a:cubicBezTo>
                      <a:lnTo>
                        <a:pt x="2761" y="227"/>
                      </a:lnTo>
                      <a:cubicBezTo>
                        <a:pt x="2698" y="227"/>
                        <a:pt x="2632" y="230"/>
                        <a:pt x="2555" y="256"/>
                      </a:cubicBezTo>
                      <a:cubicBezTo>
                        <a:pt x="2559" y="263"/>
                        <a:pt x="2562" y="267"/>
                        <a:pt x="2562" y="267"/>
                      </a:cubicBezTo>
                      <a:cubicBezTo>
                        <a:pt x="2562" y="267"/>
                        <a:pt x="2559" y="263"/>
                        <a:pt x="2548" y="256"/>
                      </a:cubicBezTo>
                      <a:lnTo>
                        <a:pt x="2555" y="256"/>
                      </a:lnTo>
                      <a:cubicBezTo>
                        <a:pt x="2552" y="250"/>
                        <a:pt x="2545" y="247"/>
                        <a:pt x="2542" y="240"/>
                      </a:cubicBezTo>
                      <a:cubicBezTo>
                        <a:pt x="2505" y="253"/>
                        <a:pt x="2469" y="267"/>
                        <a:pt x="2433" y="283"/>
                      </a:cubicBezTo>
                      <a:cubicBezTo>
                        <a:pt x="2409" y="393"/>
                        <a:pt x="2413" y="529"/>
                        <a:pt x="2462" y="589"/>
                      </a:cubicBezTo>
                      <a:cubicBezTo>
                        <a:pt x="2433" y="602"/>
                        <a:pt x="2409" y="602"/>
                        <a:pt x="2389" y="602"/>
                      </a:cubicBezTo>
                      <a:lnTo>
                        <a:pt x="2353" y="602"/>
                      </a:lnTo>
                      <a:cubicBezTo>
                        <a:pt x="2329" y="602"/>
                        <a:pt x="2306" y="609"/>
                        <a:pt x="2276" y="645"/>
                      </a:cubicBezTo>
                      <a:cubicBezTo>
                        <a:pt x="2465" y="715"/>
                        <a:pt x="2246" y="635"/>
                        <a:pt x="2299" y="781"/>
                      </a:cubicBezTo>
                      <a:cubicBezTo>
                        <a:pt x="2289" y="791"/>
                        <a:pt x="2276" y="798"/>
                        <a:pt x="2269" y="798"/>
                      </a:cubicBezTo>
                      <a:cubicBezTo>
                        <a:pt x="2236" y="798"/>
                        <a:pt x="2229" y="725"/>
                        <a:pt x="2186" y="715"/>
                      </a:cubicBezTo>
                      <a:lnTo>
                        <a:pt x="2186" y="715"/>
                      </a:lnTo>
                      <a:cubicBezTo>
                        <a:pt x="2183" y="735"/>
                        <a:pt x="2177" y="795"/>
                        <a:pt x="2197" y="834"/>
                      </a:cubicBezTo>
                      <a:cubicBezTo>
                        <a:pt x="2100" y="765"/>
                        <a:pt x="2130" y="569"/>
                        <a:pt x="2054" y="459"/>
                      </a:cubicBezTo>
                      <a:lnTo>
                        <a:pt x="2054" y="456"/>
                      </a:lnTo>
                      <a:cubicBezTo>
                        <a:pt x="2010" y="479"/>
                        <a:pt x="1970" y="502"/>
                        <a:pt x="1930" y="526"/>
                      </a:cubicBezTo>
                      <a:lnTo>
                        <a:pt x="1961" y="578"/>
                      </a:lnTo>
                      <a:lnTo>
                        <a:pt x="1937" y="595"/>
                      </a:lnTo>
                      <a:lnTo>
                        <a:pt x="1910" y="535"/>
                      </a:lnTo>
                      <a:cubicBezTo>
                        <a:pt x="1870" y="559"/>
                        <a:pt x="1831" y="586"/>
                        <a:pt x="1791" y="609"/>
                      </a:cubicBezTo>
                      <a:cubicBezTo>
                        <a:pt x="1901" y="785"/>
                        <a:pt x="2050" y="977"/>
                        <a:pt x="2134" y="1051"/>
                      </a:cubicBezTo>
                      <a:cubicBezTo>
                        <a:pt x="2143" y="1067"/>
                        <a:pt x="2143" y="1077"/>
                        <a:pt x="2134" y="1077"/>
                      </a:cubicBezTo>
                      <a:cubicBezTo>
                        <a:pt x="2120" y="1077"/>
                        <a:pt x="2094" y="1060"/>
                        <a:pt x="2063" y="1047"/>
                      </a:cubicBezTo>
                      <a:cubicBezTo>
                        <a:pt x="2034" y="1031"/>
                        <a:pt x="2004" y="1017"/>
                        <a:pt x="1987" y="1017"/>
                      </a:cubicBezTo>
                      <a:lnTo>
                        <a:pt x="1981" y="1017"/>
                      </a:lnTo>
                      <a:cubicBezTo>
                        <a:pt x="1957" y="1011"/>
                        <a:pt x="1941" y="1007"/>
                        <a:pt x="1927" y="1007"/>
                      </a:cubicBezTo>
                      <a:cubicBezTo>
                        <a:pt x="1824" y="1007"/>
                        <a:pt x="1901" y="1204"/>
                        <a:pt x="1811" y="1207"/>
                      </a:cubicBezTo>
                      <a:lnTo>
                        <a:pt x="1815" y="1100"/>
                      </a:lnTo>
                      <a:cubicBezTo>
                        <a:pt x="1811" y="1100"/>
                        <a:pt x="1807" y="1097"/>
                        <a:pt x="1804" y="1097"/>
                      </a:cubicBezTo>
                      <a:cubicBezTo>
                        <a:pt x="1768" y="1097"/>
                        <a:pt x="1708" y="1204"/>
                        <a:pt x="1721" y="1253"/>
                      </a:cubicBezTo>
                      <a:cubicBezTo>
                        <a:pt x="1688" y="1216"/>
                        <a:pt x="1608" y="1004"/>
                        <a:pt x="1539" y="980"/>
                      </a:cubicBezTo>
                      <a:lnTo>
                        <a:pt x="1539" y="980"/>
                      </a:lnTo>
                      <a:cubicBezTo>
                        <a:pt x="1376" y="1064"/>
                        <a:pt x="1469" y="1396"/>
                        <a:pt x="1582" y="1492"/>
                      </a:cubicBezTo>
                      <a:cubicBezTo>
                        <a:pt x="1602" y="1403"/>
                        <a:pt x="1618" y="1299"/>
                        <a:pt x="1651" y="1213"/>
                      </a:cubicBezTo>
                      <a:lnTo>
                        <a:pt x="1651" y="1213"/>
                      </a:lnTo>
                      <a:cubicBezTo>
                        <a:pt x="1738" y="1307"/>
                        <a:pt x="1605" y="1423"/>
                        <a:pt x="1721" y="1532"/>
                      </a:cubicBezTo>
                      <a:lnTo>
                        <a:pt x="1539" y="1642"/>
                      </a:lnTo>
                      <a:cubicBezTo>
                        <a:pt x="1555" y="1626"/>
                        <a:pt x="1585" y="1539"/>
                        <a:pt x="1516" y="1512"/>
                      </a:cubicBezTo>
                      <a:cubicBezTo>
                        <a:pt x="1488" y="1539"/>
                        <a:pt x="1476" y="1549"/>
                        <a:pt x="1462" y="1549"/>
                      </a:cubicBezTo>
                      <a:cubicBezTo>
                        <a:pt x="1452" y="1549"/>
                        <a:pt x="1445" y="1546"/>
                        <a:pt x="1432" y="1543"/>
                      </a:cubicBezTo>
                      <a:cubicBezTo>
                        <a:pt x="1422" y="1535"/>
                        <a:pt x="1406" y="1532"/>
                        <a:pt x="1386" y="1532"/>
                      </a:cubicBezTo>
                      <a:lnTo>
                        <a:pt x="1376" y="1532"/>
                      </a:lnTo>
                      <a:cubicBezTo>
                        <a:pt x="1346" y="1423"/>
                        <a:pt x="1289" y="1224"/>
                        <a:pt x="1243" y="1034"/>
                      </a:cubicBezTo>
                      <a:cubicBezTo>
                        <a:pt x="1189" y="1084"/>
                        <a:pt x="1137" y="1133"/>
                        <a:pt x="1087" y="1184"/>
                      </a:cubicBezTo>
                      <a:cubicBezTo>
                        <a:pt x="1157" y="1353"/>
                        <a:pt x="1249" y="1512"/>
                        <a:pt x="1292" y="1578"/>
                      </a:cubicBezTo>
                      <a:cubicBezTo>
                        <a:pt x="1286" y="1582"/>
                        <a:pt x="1276" y="1582"/>
                        <a:pt x="1266" y="1582"/>
                      </a:cubicBezTo>
                      <a:cubicBezTo>
                        <a:pt x="1177" y="1582"/>
                        <a:pt x="1017" y="1413"/>
                        <a:pt x="997" y="1363"/>
                      </a:cubicBezTo>
                      <a:lnTo>
                        <a:pt x="997" y="1363"/>
                      </a:lnTo>
                      <a:cubicBezTo>
                        <a:pt x="864" y="1503"/>
                        <a:pt x="1173" y="1748"/>
                        <a:pt x="1050" y="1865"/>
                      </a:cubicBezTo>
                      <a:lnTo>
                        <a:pt x="1133" y="1848"/>
                      </a:lnTo>
                      <a:lnTo>
                        <a:pt x="1133" y="1848"/>
                      </a:lnTo>
                      <a:cubicBezTo>
                        <a:pt x="1133" y="1897"/>
                        <a:pt x="1004" y="1984"/>
                        <a:pt x="1053" y="2001"/>
                      </a:cubicBezTo>
                      <a:cubicBezTo>
                        <a:pt x="984" y="1988"/>
                        <a:pt x="850" y="1934"/>
                        <a:pt x="804" y="1882"/>
                      </a:cubicBezTo>
                      <a:lnTo>
                        <a:pt x="804" y="1882"/>
                      </a:lnTo>
                      <a:cubicBezTo>
                        <a:pt x="838" y="1964"/>
                        <a:pt x="884" y="2047"/>
                        <a:pt x="927" y="2127"/>
                      </a:cubicBezTo>
                      <a:cubicBezTo>
                        <a:pt x="901" y="2090"/>
                        <a:pt x="718" y="1994"/>
                        <a:pt x="691" y="1964"/>
                      </a:cubicBezTo>
                      <a:lnTo>
                        <a:pt x="691" y="1964"/>
                      </a:lnTo>
                      <a:cubicBezTo>
                        <a:pt x="651" y="2021"/>
                        <a:pt x="838" y="2177"/>
                        <a:pt x="901" y="2177"/>
                      </a:cubicBezTo>
                      <a:cubicBezTo>
                        <a:pt x="711" y="2201"/>
                        <a:pt x="801" y="2216"/>
                        <a:pt x="585" y="2220"/>
                      </a:cubicBezTo>
                      <a:cubicBezTo>
                        <a:pt x="582" y="2253"/>
                        <a:pt x="758" y="2310"/>
                        <a:pt x="818" y="2310"/>
                      </a:cubicBezTo>
                      <a:lnTo>
                        <a:pt x="831" y="2310"/>
                      </a:lnTo>
                      <a:cubicBezTo>
                        <a:pt x="844" y="2406"/>
                        <a:pt x="804" y="2440"/>
                        <a:pt x="768" y="2463"/>
                      </a:cubicBezTo>
                      <a:cubicBezTo>
                        <a:pt x="768" y="2463"/>
                        <a:pt x="771" y="2466"/>
                        <a:pt x="771" y="2469"/>
                      </a:cubicBezTo>
                      <a:lnTo>
                        <a:pt x="761" y="2466"/>
                      </a:lnTo>
                      <a:lnTo>
                        <a:pt x="761" y="2466"/>
                      </a:lnTo>
                      <a:cubicBezTo>
                        <a:pt x="721" y="2492"/>
                        <a:pt x="694" y="2516"/>
                        <a:pt x="787" y="2612"/>
                      </a:cubicBezTo>
                      <a:cubicBezTo>
                        <a:pt x="685" y="2539"/>
                        <a:pt x="582" y="2466"/>
                        <a:pt x="482" y="2386"/>
                      </a:cubicBezTo>
                      <a:lnTo>
                        <a:pt x="482" y="2386"/>
                      </a:lnTo>
                      <a:lnTo>
                        <a:pt x="761" y="2466"/>
                      </a:lnTo>
                      <a:lnTo>
                        <a:pt x="768" y="2463"/>
                      </a:lnTo>
                      <a:cubicBezTo>
                        <a:pt x="744" y="2350"/>
                        <a:pt x="542" y="2270"/>
                        <a:pt x="375" y="2207"/>
                      </a:cubicBezTo>
                      <a:lnTo>
                        <a:pt x="372" y="2207"/>
                      </a:lnTo>
                      <a:cubicBezTo>
                        <a:pt x="359" y="2233"/>
                        <a:pt x="346" y="2264"/>
                        <a:pt x="332" y="2293"/>
                      </a:cubicBezTo>
                      <a:cubicBezTo>
                        <a:pt x="442" y="2426"/>
                        <a:pt x="551" y="2549"/>
                        <a:pt x="671" y="2662"/>
                      </a:cubicBezTo>
                      <a:cubicBezTo>
                        <a:pt x="638" y="2639"/>
                        <a:pt x="452" y="2539"/>
                        <a:pt x="425" y="2532"/>
                      </a:cubicBezTo>
                      <a:lnTo>
                        <a:pt x="425" y="2532"/>
                      </a:lnTo>
                      <a:cubicBezTo>
                        <a:pt x="605" y="2632"/>
                        <a:pt x="508" y="2941"/>
                        <a:pt x="459" y="3098"/>
                      </a:cubicBezTo>
                      <a:lnTo>
                        <a:pt x="462" y="3074"/>
                      </a:lnTo>
                      <a:cubicBezTo>
                        <a:pt x="452" y="3067"/>
                        <a:pt x="442" y="3064"/>
                        <a:pt x="432" y="3064"/>
                      </a:cubicBezTo>
                      <a:cubicBezTo>
                        <a:pt x="379" y="3064"/>
                        <a:pt x="326" y="3164"/>
                        <a:pt x="372" y="3224"/>
                      </a:cubicBezTo>
                      <a:cubicBezTo>
                        <a:pt x="332" y="3207"/>
                        <a:pt x="349" y="3197"/>
                        <a:pt x="352" y="3170"/>
                      </a:cubicBezTo>
                      <a:lnTo>
                        <a:pt x="352" y="3170"/>
                      </a:lnTo>
                      <a:cubicBezTo>
                        <a:pt x="180" y="3253"/>
                        <a:pt x="622" y="3360"/>
                        <a:pt x="435" y="3440"/>
                      </a:cubicBezTo>
                      <a:cubicBezTo>
                        <a:pt x="465" y="3343"/>
                        <a:pt x="389" y="3310"/>
                        <a:pt x="312" y="3303"/>
                      </a:cubicBezTo>
                      <a:lnTo>
                        <a:pt x="312" y="3303"/>
                      </a:lnTo>
                      <a:cubicBezTo>
                        <a:pt x="369" y="3397"/>
                        <a:pt x="280" y="3563"/>
                        <a:pt x="475" y="3563"/>
                      </a:cubicBezTo>
                      <a:lnTo>
                        <a:pt x="505" y="3563"/>
                      </a:lnTo>
                      <a:cubicBezTo>
                        <a:pt x="455" y="3602"/>
                        <a:pt x="472" y="3646"/>
                        <a:pt x="399" y="3646"/>
                      </a:cubicBezTo>
                      <a:cubicBezTo>
                        <a:pt x="389" y="3646"/>
                        <a:pt x="375" y="3646"/>
                        <a:pt x="362" y="3642"/>
                      </a:cubicBezTo>
                      <a:lnTo>
                        <a:pt x="362" y="3642"/>
                      </a:lnTo>
                      <a:lnTo>
                        <a:pt x="492" y="3848"/>
                      </a:lnTo>
                      <a:cubicBezTo>
                        <a:pt x="482" y="3842"/>
                        <a:pt x="462" y="3835"/>
                        <a:pt x="442" y="3835"/>
                      </a:cubicBezTo>
                      <a:cubicBezTo>
                        <a:pt x="415" y="3835"/>
                        <a:pt x="393" y="3845"/>
                        <a:pt x="383" y="3877"/>
                      </a:cubicBezTo>
                      <a:lnTo>
                        <a:pt x="383" y="3877"/>
                      </a:lnTo>
                      <a:cubicBezTo>
                        <a:pt x="413" y="3770"/>
                        <a:pt x="207" y="3645"/>
                        <a:pt x="359" y="3596"/>
                      </a:cubicBezTo>
                      <a:cubicBezTo>
                        <a:pt x="326" y="3592"/>
                        <a:pt x="295" y="3592"/>
                        <a:pt x="266" y="3592"/>
                      </a:cubicBezTo>
                      <a:lnTo>
                        <a:pt x="200" y="3592"/>
                      </a:lnTo>
                      <a:cubicBezTo>
                        <a:pt x="140" y="3592"/>
                        <a:pt x="83" y="3586"/>
                        <a:pt x="24" y="3549"/>
                      </a:cubicBezTo>
                      <a:lnTo>
                        <a:pt x="24" y="3549"/>
                      </a:lnTo>
                      <a:cubicBezTo>
                        <a:pt x="80" y="3799"/>
                        <a:pt x="309" y="3925"/>
                        <a:pt x="488" y="4047"/>
                      </a:cubicBezTo>
                      <a:lnTo>
                        <a:pt x="399" y="4244"/>
                      </a:lnTo>
                      <a:lnTo>
                        <a:pt x="465" y="4244"/>
                      </a:lnTo>
                      <a:lnTo>
                        <a:pt x="303" y="4294"/>
                      </a:lnTo>
                      <a:cubicBezTo>
                        <a:pt x="339" y="4317"/>
                        <a:pt x="379" y="4327"/>
                        <a:pt x="362" y="4334"/>
                      </a:cubicBezTo>
                      <a:cubicBezTo>
                        <a:pt x="355" y="4337"/>
                        <a:pt x="349" y="4337"/>
                        <a:pt x="343" y="4337"/>
                      </a:cubicBezTo>
                      <a:cubicBezTo>
                        <a:pt x="329" y="4337"/>
                        <a:pt x="315" y="4334"/>
                        <a:pt x="303" y="4330"/>
                      </a:cubicBezTo>
                      <a:lnTo>
                        <a:pt x="303" y="4330"/>
                      </a:lnTo>
                      <a:cubicBezTo>
                        <a:pt x="312" y="4350"/>
                        <a:pt x="329" y="4363"/>
                        <a:pt x="349" y="4374"/>
                      </a:cubicBezTo>
                      <a:cubicBezTo>
                        <a:pt x="369" y="4370"/>
                        <a:pt x="389" y="4363"/>
                        <a:pt x="406" y="4354"/>
                      </a:cubicBezTo>
                      <a:lnTo>
                        <a:pt x="406" y="4354"/>
                      </a:lnTo>
                      <a:cubicBezTo>
                        <a:pt x="395" y="4370"/>
                        <a:pt x="382" y="4377"/>
                        <a:pt x="369" y="4377"/>
                      </a:cubicBezTo>
                      <a:cubicBezTo>
                        <a:pt x="362" y="4377"/>
                        <a:pt x="355" y="4377"/>
                        <a:pt x="349" y="4374"/>
                      </a:cubicBezTo>
                      <a:cubicBezTo>
                        <a:pt x="326" y="4380"/>
                        <a:pt x="299" y="4380"/>
                        <a:pt x="276" y="4380"/>
                      </a:cubicBezTo>
                      <a:cubicBezTo>
                        <a:pt x="206" y="4380"/>
                        <a:pt x="133" y="4363"/>
                        <a:pt x="63" y="4343"/>
                      </a:cubicBezTo>
                      <a:lnTo>
                        <a:pt x="36" y="4363"/>
                      </a:lnTo>
                      <a:cubicBezTo>
                        <a:pt x="120" y="4423"/>
                        <a:pt x="216" y="4480"/>
                        <a:pt x="295" y="4480"/>
                      </a:cubicBezTo>
                      <a:cubicBezTo>
                        <a:pt x="335" y="4480"/>
                        <a:pt x="372" y="4466"/>
                        <a:pt x="402" y="4437"/>
                      </a:cubicBezTo>
                      <a:lnTo>
                        <a:pt x="402" y="4437"/>
                      </a:lnTo>
                      <a:lnTo>
                        <a:pt x="329" y="4563"/>
                      </a:lnTo>
                      <a:cubicBezTo>
                        <a:pt x="505" y="4662"/>
                        <a:pt x="472" y="4646"/>
                        <a:pt x="631" y="4765"/>
                      </a:cubicBezTo>
                      <a:cubicBezTo>
                        <a:pt x="579" y="4788"/>
                        <a:pt x="519" y="4762"/>
                        <a:pt x="485" y="4799"/>
                      </a:cubicBezTo>
                      <a:cubicBezTo>
                        <a:pt x="681" y="4855"/>
                        <a:pt x="386" y="5114"/>
                        <a:pt x="508" y="5114"/>
                      </a:cubicBezTo>
                      <a:cubicBezTo>
                        <a:pt x="512" y="5114"/>
                        <a:pt x="519" y="5114"/>
                        <a:pt x="528" y="5111"/>
                      </a:cubicBezTo>
                      <a:cubicBezTo>
                        <a:pt x="548" y="5134"/>
                        <a:pt x="575" y="5144"/>
                        <a:pt x="598" y="5144"/>
                      </a:cubicBezTo>
                      <a:cubicBezTo>
                        <a:pt x="614" y="5144"/>
                        <a:pt x="631" y="5138"/>
                        <a:pt x="648" y="5134"/>
                      </a:cubicBezTo>
                      <a:cubicBezTo>
                        <a:pt x="668" y="5131"/>
                        <a:pt x="685" y="5127"/>
                        <a:pt x="701" y="5127"/>
                      </a:cubicBezTo>
                      <a:cubicBezTo>
                        <a:pt x="714" y="5127"/>
                        <a:pt x="728" y="5131"/>
                        <a:pt x="738" y="5138"/>
                      </a:cubicBezTo>
                      <a:cubicBezTo>
                        <a:pt x="721" y="5141"/>
                        <a:pt x="685" y="5151"/>
                        <a:pt x="688" y="5164"/>
                      </a:cubicBezTo>
                      <a:lnTo>
                        <a:pt x="821" y="5187"/>
                      </a:lnTo>
                      <a:cubicBezTo>
                        <a:pt x="811" y="5197"/>
                        <a:pt x="801" y="5201"/>
                        <a:pt x="787" y="5201"/>
                      </a:cubicBezTo>
                      <a:lnTo>
                        <a:pt x="754" y="5201"/>
                      </a:lnTo>
                      <a:cubicBezTo>
                        <a:pt x="734" y="5201"/>
                        <a:pt x="714" y="5207"/>
                        <a:pt x="705" y="5251"/>
                      </a:cubicBezTo>
                      <a:cubicBezTo>
                        <a:pt x="834" y="5340"/>
                        <a:pt x="930" y="5374"/>
                        <a:pt x="924" y="5500"/>
                      </a:cubicBezTo>
                      <a:cubicBezTo>
                        <a:pt x="941" y="5523"/>
                        <a:pt x="957" y="5530"/>
                        <a:pt x="973" y="5530"/>
                      </a:cubicBezTo>
                      <a:cubicBezTo>
                        <a:pt x="1004" y="5530"/>
                        <a:pt x="1030" y="5503"/>
                        <a:pt x="1053" y="5477"/>
                      </a:cubicBezTo>
                      <a:cubicBezTo>
                        <a:pt x="1080" y="5450"/>
                        <a:pt x="1100" y="5423"/>
                        <a:pt x="1117" y="5423"/>
                      </a:cubicBezTo>
                      <a:cubicBezTo>
                        <a:pt x="1126" y="5423"/>
                        <a:pt x="1133" y="5430"/>
                        <a:pt x="1140" y="5453"/>
                      </a:cubicBezTo>
                      <a:cubicBezTo>
                        <a:pt x="1063" y="5516"/>
                        <a:pt x="973" y="5590"/>
                        <a:pt x="1004" y="5662"/>
                      </a:cubicBezTo>
                      <a:lnTo>
                        <a:pt x="1010" y="5662"/>
                      </a:lnTo>
                      <a:cubicBezTo>
                        <a:pt x="1040" y="5662"/>
                        <a:pt x="1063" y="5659"/>
                        <a:pt x="1087" y="5653"/>
                      </a:cubicBezTo>
                      <a:cubicBezTo>
                        <a:pt x="1113" y="5650"/>
                        <a:pt x="1137" y="5642"/>
                        <a:pt x="1160" y="5642"/>
                      </a:cubicBezTo>
                      <a:cubicBezTo>
                        <a:pt x="1180" y="5642"/>
                        <a:pt x="1197" y="5646"/>
                        <a:pt x="1220" y="5656"/>
                      </a:cubicBezTo>
                      <a:lnTo>
                        <a:pt x="1093" y="5736"/>
                      </a:lnTo>
                      <a:cubicBezTo>
                        <a:pt x="1133" y="5789"/>
                        <a:pt x="1183" y="5819"/>
                        <a:pt x="1097" y="5882"/>
                      </a:cubicBezTo>
                      <a:cubicBezTo>
                        <a:pt x="1180" y="5892"/>
                        <a:pt x="1197" y="5925"/>
                        <a:pt x="1193" y="5965"/>
                      </a:cubicBezTo>
                      <a:lnTo>
                        <a:pt x="1213" y="5965"/>
                      </a:lnTo>
                      <a:cubicBezTo>
                        <a:pt x="1326" y="5965"/>
                        <a:pt x="1386" y="5719"/>
                        <a:pt x="1422" y="5676"/>
                      </a:cubicBezTo>
                      <a:lnTo>
                        <a:pt x="1422" y="5676"/>
                      </a:lnTo>
                      <a:cubicBezTo>
                        <a:pt x="1389" y="5815"/>
                        <a:pt x="1479" y="5825"/>
                        <a:pt x="1379" y="5981"/>
                      </a:cubicBezTo>
                      <a:lnTo>
                        <a:pt x="1292" y="5938"/>
                      </a:lnTo>
                      <a:lnTo>
                        <a:pt x="1292" y="5938"/>
                      </a:lnTo>
                      <a:cubicBezTo>
                        <a:pt x="1279" y="6073"/>
                        <a:pt x="1346" y="6073"/>
                        <a:pt x="1394" y="6073"/>
                      </a:cubicBezTo>
                      <a:cubicBezTo>
                        <a:pt x="1443" y="6073"/>
                        <a:pt x="1474" y="6073"/>
                        <a:pt x="1389" y="6208"/>
                      </a:cubicBezTo>
                      <a:cubicBezTo>
                        <a:pt x="1369" y="6184"/>
                        <a:pt x="1332" y="6168"/>
                        <a:pt x="1296" y="6168"/>
                      </a:cubicBezTo>
                      <a:cubicBezTo>
                        <a:pt x="1260" y="6168"/>
                        <a:pt x="1220" y="6188"/>
                        <a:pt x="1200" y="6228"/>
                      </a:cubicBezTo>
                      <a:cubicBezTo>
                        <a:pt x="1240" y="6240"/>
                        <a:pt x="1283" y="6244"/>
                        <a:pt x="1326" y="6251"/>
                      </a:cubicBezTo>
                      <a:cubicBezTo>
                        <a:pt x="1319" y="6260"/>
                        <a:pt x="1312" y="6264"/>
                        <a:pt x="1306" y="6264"/>
                      </a:cubicBezTo>
                      <a:lnTo>
                        <a:pt x="1292" y="6264"/>
                      </a:lnTo>
                      <a:cubicBezTo>
                        <a:pt x="1289" y="6260"/>
                        <a:pt x="1286" y="6260"/>
                        <a:pt x="1283" y="6260"/>
                      </a:cubicBezTo>
                      <a:cubicBezTo>
                        <a:pt x="1272" y="6260"/>
                        <a:pt x="1266" y="6268"/>
                        <a:pt x="1266" y="6291"/>
                      </a:cubicBezTo>
                      <a:cubicBezTo>
                        <a:pt x="1309" y="6291"/>
                        <a:pt x="1406" y="6280"/>
                        <a:pt x="1456" y="6264"/>
                      </a:cubicBezTo>
                      <a:lnTo>
                        <a:pt x="1456" y="6264"/>
                      </a:lnTo>
                      <a:lnTo>
                        <a:pt x="1449" y="6268"/>
                      </a:lnTo>
                      <a:cubicBezTo>
                        <a:pt x="1488" y="6300"/>
                        <a:pt x="1532" y="6337"/>
                        <a:pt x="1575" y="6367"/>
                      </a:cubicBezTo>
                      <a:lnTo>
                        <a:pt x="1568" y="6367"/>
                      </a:lnTo>
                      <a:cubicBezTo>
                        <a:pt x="1548" y="6367"/>
                        <a:pt x="1525" y="6387"/>
                        <a:pt x="1542" y="6407"/>
                      </a:cubicBezTo>
                      <a:lnTo>
                        <a:pt x="1678" y="6427"/>
                      </a:lnTo>
                      <a:cubicBezTo>
                        <a:pt x="1631" y="6433"/>
                        <a:pt x="1625" y="6490"/>
                        <a:pt x="1651" y="6540"/>
                      </a:cubicBezTo>
                      <a:cubicBezTo>
                        <a:pt x="1668" y="6567"/>
                        <a:pt x="1688" y="6573"/>
                        <a:pt x="1708" y="6573"/>
                      </a:cubicBezTo>
                      <a:cubicBezTo>
                        <a:pt x="1744" y="6573"/>
                        <a:pt x="1784" y="6550"/>
                        <a:pt x="1821" y="6527"/>
                      </a:cubicBezTo>
                      <a:cubicBezTo>
                        <a:pt x="1858" y="6503"/>
                        <a:pt x="1890" y="6480"/>
                        <a:pt x="1914" y="6480"/>
                      </a:cubicBezTo>
                      <a:cubicBezTo>
                        <a:pt x="1930" y="6480"/>
                        <a:pt x="1944" y="6496"/>
                        <a:pt x="1944" y="6540"/>
                      </a:cubicBezTo>
                      <a:cubicBezTo>
                        <a:pt x="1941" y="6533"/>
                        <a:pt x="1934" y="6533"/>
                        <a:pt x="1930" y="6533"/>
                      </a:cubicBezTo>
                      <a:lnTo>
                        <a:pt x="1921" y="6533"/>
                      </a:lnTo>
                      <a:cubicBezTo>
                        <a:pt x="1918" y="6533"/>
                        <a:pt x="1910" y="6533"/>
                        <a:pt x="1907" y="6530"/>
                      </a:cubicBezTo>
                      <a:lnTo>
                        <a:pt x="1907" y="6530"/>
                      </a:lnTo>
                      <a:lnTo>
                        <a:pt x="1914" y="6616"/>
                      </a:lnTo>
                      <a:cubicBezTo>
                        <a:pt x="1964" y="6553"/>
                        <a:pt x="2007" y="6533"/>
                        <a:pt x="2047" y="6533"/>
                      </a:cubicBezTo>
                      <a:cubicBezTo>
                        <a:pt x="2083" y="6533"/>
                        <a:pt x="2117" y="6550"/>
                        <a:pt x="2150" y="6570"/>
                      </a:cubicBezTo>
                      <a:cubicBezTo>
                        <a:pt x="2183" y="6590"/>
                        <a:pt x="2217" y="6603"/>
                        <a:pt x="2249" y="6603"/>
                      </a:cubicBezTo>
                      <a:cubicBezTo>
                        <a:pt x="2293" y="6603"/>
                        <a:pt x="2339" y="6579"/>
                        <a:pt x="2382" y="6507"/>
                      </a:cubicBezTo>
                      <a:lnTo>
                        <a:pt x="2382" y="6507"/>
                      </a:lnTo>
                      <a:cubicBezTo>
                        <a:pt x="2382" y="6656"/>
                        <a:pt x="2353" y="6576"/>
                        <a:pt x="2186" y="6656"/>
                      </a:cubicBezTo>
                      <a:lnTo>
                        <a:pt x="2213" y="6772"/>
                      </a:lnTo>
                      <a:cubicBezTo>
                        <a:pt x="2183" y="6766"/>
                        <a:pt x="2166" y="6736"/>
                        <a:pt x="2126" y="6736"/>
                      </a:cubicBezTo>
                      <a:lnTo>
                        <a:pt x="2117" y="6736"/>
                      </a:lnTo>
                      <a:cubicBezTo>
                        <a:pt x="2130" y="6812"/>
                        <a:pt x="2173" y="6839"/>
                        <a:pt x="2226" y="6839"/>
                      </a:cubicBezTo>
                      <a:cubicBezTo>
                        <a:pt x="2289" y="6839"/>
                        <a:pt x="2369" y="6799"/>
                        <a:pt x="2416" y="6772"/>
                      </a:cubicBezTo>
                      <a:lnTo>
                        <a:pt x="2416" y="6772"/>
                      </a:lnTo>
                      <a:cubicBezTo>
                        <a:pt x="2433" y="6835"/>
                        <a:pt x="2276" y="6975"/>
                        <a:pt x="2416" y="6978"/>
                      </a:cubicBezTo>
                      <a:lnTo>
                        <a:pt x="2433" y="6978"/>
                      </a:lnTo>
                      <a:cubicBezTo>
                        <a:pt x="2512" y="6978"/>
                        <a:pt x="2525" y="6926"/>
                        <a:pt x="2532" y="6872"/>
                      </a:cubicBezTo>
                      <a:cubicBezTo>
                        <a:pt x="2539" y="6819"/>
                        <a:pt x="2539" y="6766"/>
                        <a:pt x="2588" y="6766"/>
                      </a:cubicBezTo>
                      <a:lnTo>
                        <a:pt x="2592" y="6766"/>
                      </a:lnTo>
                      <a:lnTo>
                        <a:pt x="2592" y="6945"/>
                      </a:lnTo>
                      <a:cubicBezTo>
                        <a:pt x="2622" y="6935"/>
                        <a:pt x="2648" y="6932"/>
                        <a:pt x="2672" y="6932"/>
                      </a:cubicBezTo>
                      <a:cubicBezTo>
                        <a:pt x="2781" y="6932"/>
                        <a:pt x="2835" y="7021"/>
                        <a:pt x="2914" y="7071"/>
                      </a:cubicBezTo>
                      <a:cubicBezTo>
                        <a:pt x="2944" y="7068"/>
                        <a:pt x="2961" y="7055"/>
                        <a:pt x="2974" y="7041"/>
                      </a:cubicBezTo>
                      <a:cubicBezTo>
                        <a:pt x="2994" y="7061"/>
                        <a:pt x="3017" y="7071"/>
                        <a:pt x="3044" y="7071"/>
                      </a:cubicBezTo>
                      <a:cubicBezTo>
                        <a:pt x="3083" y="7071"/>
                        <a:pt x="3123" y="7052"/>
                        <a:pt x="3166" y="7035"/>
                      </a:cubicBezTo>
                      <a:cubicBezTo>
                        <a:pt x="3206" y="7018"/>
                        <a:pt x="3246" y="6998"/>
                        <a:pt x="3276" y="6998"/>
                      </a:cubicBezTo>
                      <a:cubicBezTo>
                        <a:pt x="3293" y="6998"/>
                        <a:pt x="3306" y="7005"/>
                        <a:pt x="3319" y="7015"/>
                      </a:cubicBezTo>
                      <a:cubicBezTo>
                        <a:pt x="3290" y="7045"/>
                        <a:pt x="3350" y="7125"/>
                        <a:pt x="3353" y="7165"/>
                      </a:cubicBezTo>
                      <a:lnTo>
                        <a:pt x="3522" y="7088"/>
                      </a:lnTo>
                      <a:lnTo>
                        <a:pt x="3522" y="7088"/>
                      </a:lnTo>
                      <a:cubicBezTo>
                        <a:pt x="3453" y="7121"/>
                        <a:pt x="3442" y="7214"/>
                        <a:pt x="3413" y="7297"/>
                      </a:cubicBezTo>
                      <a:cubicBezTo>
                        <a:pt x="3469" y="7297"/>
                        <a:pt x="3499" y="7251"/>
                        <a:pt x="3536" y="7244"/>
                      </a:cubicBezTo>
                      <a:lnTo>
                        <a:pt x="3536" y="7244"/>
                      </a:lnTo>
                      <a:cubicBezTo>
                        <a:pt x="3512" y="7274"/>
                        <a:pt x="3485" y="7304"/>
                        <a:pt x="3509" y="7351"/>
                      </a:cubicBezTo>
                      <a:cubicBezTo>
                        <a:pt x="3572" y="7304"/>
                        <a:pt x="3635" y="7260"/>
                        <a:pt x="3695" y="7211"/>
                      </a:cubicBezTo>
                      <a:cubicBezTo>
                        <a:pt x="3685" y="7191"/>
                        <a:pt x="3665" y="7188"/>
                        <a:pt x="3652" y="7181"/>
                      </a:cubicBezTo>
                      <a:lnTo>
                        <a:pt x="3655" y="7181"/>
                      </a:lnTo>
                      <a:cubicBezTo>
                        <a:pt x="3665" y="7181"/>
                        <a:pt x="3681" y="7174"/>
                        <a:pt x="3701" y="7171"/>
                      </a:cubicBezTo>
                      <a:cubicBezTo>
                        <a:pt x="3718" y="7168"/>
                        <a:pt x="3741" y="7161"/>
                        <a:pt x="3761" y="7161"/>
                      </a:cubicBezTo>
                      <a:cubicBezTo>
                        <a:pt x="3792" y="7161"/>
                        <a:pt x="3821" y="7171"/>
                        <a:pt x="3844" y="7205"/>
                      </a:cubicBezTo>
                      <a:cubicBezTo>
                        <a:pt x="3838" y="7237"/>
                        <a:pt x="3818" y="7274"/>
                        <a:pt x="3811" y="7311"/>
                      </a:cubicBezTo>
                      <a:cubicBezTo>
                        <a:pt x="3795" y="7274"/>
                        <a:pt x="3781" y="7260"/>
                        <a:pt x="3768" y="7260"/>
                      </a:cubicBezTo>
                      <a:cubicBezTo>
                        <a:pt x="3741" y="7260"/>
                        <a:pt x="3718" y="7314"/>
                        <a:pt x="3698" y="7360"/>
                      </a:cubicBezTo>
                      <a:cubicBezTo>
                        <a:pt x="3715" y="7357"/>
                        <a:pt x="3725" y="7357"/>
                        <a:pt x="3735" y="7357"/>
                      </a:cubicBezTo>
                      <a:cubicBezTo>
                        <a:pt x="3801" y="7357"/>
                        <a:pt x="3735" y="7394"/>
                        <a:pt x="3784" y="7453"/>
                      </a:cubicBezTo>
                      <a:cubicBezTo>
                        <a:pt x="3878" y="7450"/>
                        <a:pt x="3911" y="7331"/>
                        <a:pt x="3888" y="7251"/>
                      </a:cubicBezTo>
                      <a:lnTo>
                        <a:pt x="3888" y="7251"/>
                      </a:lnTo>
                      <a:cubicBezTo>
                        <a:pt x="3931" y="7271"/>
                        <a:pt x="3961" y="7280"/>
                        <a:pt x="3988" y="7280"/>
                      </a:cubicBezTo>
                      <a:cubicBezTo>
                        <a:pt x="4024" y="7280"/>
                        <a:pt x="4057" y="7260"/>
                        <a:pt x="4107" y="7208"/>
                      </a:cubicBezTo>
                      <a:lnTo>
                        <a:pt x="4107" y="7208"/>
                      </a:lnTo>
                      <a:lnTo>
                        <a:pt x="4097" y="7334"/>
                      </a:lnTo>
                      <a:lnTo>
                        <a:pt x="4097" y="7334"/>
                      </a:lnTo>
                      <a:lnTo>
                        <a:pt x="4183" y="7288"/>
                      </a:lnTo>
                      <a:lnTo>
                        <a:pt x="4120" y="7447"/>
                      </a:lnTo>
                      <a:cubicBezTo>
                        <a:pt x="4143" y="7457"/>
                        <a:pt x="4160" y="7460"/>
                        <a:pt x="4170" y="7460"/>
                      </a:cubicBezTo>
                      <a:cubicBezTo>
                        <a:pt x="4220" y="7460"/>
                        <a:pt x="4220" y="7414"/>
                        <a:pt x="4227" y="7367"/>
                      </a:cubicBezTo>
                      <a:cubicBezTo>
                        <a:pt x="4230" y="7320"/>
                        <a:pt x="4237" y="7277"/>
                        <a:pt x="4296" y="7277"/>
                      </a:cubicBezTo>
                      <a:cubicBezTo>
                        <a:pt x="4310" y="7277"/>
                        <a:pt x="4323" y="7277"/>
                        <a:pt x="4336" y="7280"/>
                      </a:cubicBezTo>
                      <a:lnTo>
                        <a:pt x="4353" y="7390"/>
                      </a:lnTo>
                      <a:cubicBezTo>
                        <a:pt x="4406" y="7351"/>
                        <a:pt x="4413" y="7228"/>
                        <a:pt x="4449" y="7228"/>
                      </a:cubicBezTo>
                      <a:cubicBezTo>
                        <a:pt x="4462" y="7228"/>
                        <a:pt x="4476" y="7241"/>
                        <a:pt x="4496" y="7271"/>
                      </a:cubicBezTo>
                      <a:cubicBezTo>
                        <a:pt x="4552" y="7191"/>
                        <a:pt x="4350" y="7134"/>
                        <a:pt x="4506" y="7085"/>
                      </a:cubicBezTo>
                      <a:lnTo>
                        <a:pt x="4506" y="7085"/>
                      </a:lnTo>
                      <a:cubicBezTo>
                        <a:pt x="4546" y="7138"/>
                        <a:pt x="4619" y="7171"/>
                        <a:pt x="4669" y="7178"/>
                      </a:cubicBezTo>
                      <a:cubicBezTo>
                        <a:pt x="4701" y="7121"/>
                        <a:pt x="4626" y="7075"/>
                        <a:pt x="4586" y="7075"/>
                      </a:cubicBezTo>
                      <a:lnTo>
                        <a:pt x="4582" y="7075"/>
                      </a:lnTo>
                      <a:cubicBezTo>
                        <a:pt x="4606" y="7065"/>
                        <a:pt x="4622" y="7061"/>
                        <a:pt x="4642" y="7061"/>
                      </a:cubicBezTo>
                      <a:cubicBezTo>
                        <a:pt x="4701" y="7061"/>
                        <a:pt x="4745" y="7111"/>
                        <a:pt x="4785" y="7161"/>
                      </a:cubicBezTo>
                      <a:cubicBezTo>
                        <a:pt x="4825" y="7211"/>
                        <a:pt x="4861" y="7260"/>
                        <a:pt x="4908" y="7260"/>
                      </a:cubicBezTo>
                      <a:cubicBezTo>
                        <a:pt x="4934" y="7260"/>
                        <a:pt x="4965" y="7244"/>
                        <a:pt x="5001" y="7205"/>
                      </a:cubicBezTo>
                      <a:cubicBezTo>
                        <a:pt x="4914" y="7161"/>
                        <a:pt x="4974" y="7025"/>
                        <a:pt x="4875" y="7025"/>
                      </a:cubicBezTo>
                      <a:cubicBezTo>
                        <a:pt x="4861" y="7025"/>
                        <a:pt x="4845" y="7028"/>
                        <a:pt x="4825" y="7035"/>
                      </a:cubicBezTo>
                      <a:cubicBezTo>
                        <a:pt x="4835" y="7018"/>
                        <a:pt x="4851" y="7012"/>
                        <a:pt x="4868" y="7012"/>
                      </a:cubicBezTo>
                      <a:cubicBezTo>
                        <a:pt x="4888" y="7012"/>
                        <a:pt x="4914" y="7021"/>
                        <a:pt x="4941" y="7032"/>
                      </a:cubicBezTo>
                      <a:cubicBezTo>
                        <a:pt x="4965" y="7038"/>
                        <a:pt x="4991" y="7048"/>
                        <a:pt x="5014" y="7048"/>
                      </a:cubicBezTo>
                      <a:cubicBezTo>
                        <a:pt x="5044" y="7048"/>
                        <a:pt x="5067" y="7035"/>
                        <a:pt x="5080" y="6989"/>
                      </a:cubicBezTo>
                      <a:lnTo>
                        <a:pt x="5080" y="6989"/>
                      </a:lnTo>
                      <a:lnTo>
                        <a:pt x="5074" y="7141"/>
                      </a:lnTo>
                      <a:cubicBezTo>
                        <a:pt x="5107" y="7134"/>
                        <a:pt x="5124" y="7075"/>
                        <a:pt x="5134" y="7048"/>
                      </a:cubicBezTo>
                      <a:lnTo>
                        <a:pt x="5167" y="7154"/>
                      </a:lnTo>
                      <a:cubicBezTo>
                        <a:pt x="5200" y="6938"/>
                        <a:pt x="5410" y="7158"/>
                        <a:pt x="5359" y="6895"/>
                      </a:cubicBezTo>
                      <a:lnTo>
                        <a:pt x="5359" y="6895"/>
                      </a:lnTo>
                      <a:cubicBezTo>
                        <a:pt x="5373" y="6955"/>
                        <a:pt x="5383" y="6975"/>
                        <a:pt x="5396" y="6975"/>
                      </a:cubicBezTo>
                      <a:cubicBezTo>
                        <a:pt x="5406" y="6975"/>
                        <a:pt x="5419" y="6952"/>
                        <a:pt x="5433" y="6932"/>
                      </a:cubicBezTo>
                      <a:cubicBezTo>
                        <a:pt x="5446" y="6912"/>
                        <a:pt x="5463" y="6889"/>
                        <a:pt x="5483" y="6889"/>
                      </a:cubicBezTo>
                      <a:cubicBezTo>
                        <a:pt x="5489" y="6889"/>
                        <a:pt x="5496" y="6892"/>
                        <a:pt x="5503" y="6895"/>
                      </a:cubicBezTo>
                      <a:cubicBezTo>
                        <a:pt x="5486" y="7061"/>
                        <a:pt x="5264" y="7015"/>
                        <a:pt x="5323" y="7185"/>
                      </a:cubicBezTo>
                      <a:cubicBezTo>
                        <a:pt x="5333" y="7191"/>
                        <a:pt x="5339" y="7194"/>
                        <a:pt x="5350" y="7194"/>
                      </a:cubicBezTo>
                      <a:cubicBezTo>
                        <a:pt x="5367" y="7194"/>
                        <a:pt x="5376" y="7181"/>
                        <a:pt x="5390" y="7168"/>
                      </a:cubicBezTo>
                      <a:cubicBezTo>
                        <a:pt x="5399" y="7154"/>
                        <a:pt x="5413" y="7141"/>
                        <a:pt x="5430" y="7141"/>
                      </a:cubicBezTo>
                      <a:cubicBezTo>
                        <a:pt x="5436" y="7141"/>
                        <a:pt x="5443" y="7141"/>
                        <a:pt x="5449" y="7145"/>
                      </a:cubicBezTo>
                      <a:cubicBezTo>
                        <a:pt x="5459" y="7128"/>
                        <a:pt x="5466" y="7115"/>
                        <a:pt x="5469" y="7115"/>
                      </a:cubicBezTo>
                      <a:lnTo>
                        <a:pt x="5469" y="7115"/>
                      </a:lnTo>
                      <a:cubicBezTo>
                        <a:pt x="5469" y="7115"/>
                        <a:pt x="5469" y="7125"/>
                        <a:pt x="5463" y="7151"/>
                      </a:cubicBezTo>
                      <a:cubicBezTo>
                        <a:pt x="5456" y="7148"/>
                        <a:pt x="5453" y="7148"/>
                        <a:pt x="5449" y="7145"/>
                      </a:cubicBezTo>
                      <a:cubicBezTo>
                        <a:pt x="5436" y="7185"/>
                        <a:pt x="5413" y="7251"/>
                        <a:pt x="5419" y="7288"/>
                      </a:cubicBezTo>
                      <a:lnTo>
                        <a:pt x="5443" y="7288"/>
                      </a:lnTo>
                      <a:cubicBezTo>
                        <a:pt x="5603" y="7288"/>
                        <a:pt x="5592" y="7075"/>
                        <a:pt x="5646" y="6995"/>
                      </a:cubicBezTo>
                      <a:lnTo>
                        <a:pt x="5646" y="6995"/>
                      </a:lnTo>
                      <a:lnTo>
                        <a:pt x="5523" y="7108"/>
                      </a:lnTo>
                      <a:cubicBezTo>
                        <a:pt x="5449" y="6938"/>
                        <a:pt x="5572" y="7045"/>
                        <a:pt x="5543" y="6898"/>
                      </a:cubicBezTo>
                      <a:lnTo>
                        <a:pt x="5543" y="6898"/>
                      </a:lnTo>
                      <a:cubicBezTo>
                        <a:pt x="5559" y="6906"/>
                        <a:pt x="5572" y="6909"/>
                        <a:pt x="5586" y="6909"/>
                      </a:cubicBezTo>
                      <a:cubicBezTo>
                        <a:pt x="5619" y="6909"/>
                        <a:pt x="5635" y="6886"/>
                        <a:pt x="5652" y="6859"/>
                      </a:cubicBezTo>
                      <a:cubicBezTo>
                        <a:pt x="5669" y="6835"/>
                        <a:pt x="5682" y="6809"/>
                        <a:pt x="5712" y="6809"/>
                      </a:cubicBezTo>
                      <a:lnTo>
                        <a:pt x="5725" y="6809"/>
                      </a:lnTo>
                      <a:cubicBezTo>
                        <a:pt x="5709" y="6815"/>
                        <a:pt x="5715" y="6832"/>
                        <a:pt x="5705" y="6842"/>
                      </a:cubicBezTo>
                      <a:cubicBezTo>
                        <a:pt x="5729" y="6826"/>
                        <a:pt x="5755" y="6819"/>
                        <a:pt x="5785" y="6819"/>
                      </a:cubicBezTo>
                      <a:cubicBezTo>
                        <a:pt x="5842" y="6819"/>
                        <a:pt x="5905" y="6846"/>
                        <a:pt x="5957" y="6875"/>
                      </a:cubicBezTo>
                      <a:cubicBezTo>
                        <a:pt x="6014" y="6902"/>
                        <a:pt x="6064" y="6929"/>
                        <a:pt x="6097" y="6929"/>
                      </a:cubicBezTo>
                      <a:cubicBezTo>
                        <a:pt x="6104" y="6929"/>
                        <a:pt x="6111" y="6929"/>
                        <a:pt x="6117" y="6922"/>
                      </a:cubicBezTo>
                      <a:cubicBezTo>
                        <a:pt x="6190" y="6895"/>
                        <a:pt x="6233" y="6736"/>
                        <a:pt x="6147" y="6702"/>
                      </a:cubicBezTo>
                      <a:cubicBezTo>
                        <a:pt x="6150" y="6693"/>
                        <a:pt x="6147" y="6689"/>
                        <a:pt x="6144" y="6689"/>
                      </a:cubicBezTo>
                      <a:cubicBezTo>
                        <a:pt x="6137" y="6689"/>
                        <a:pt x="6121" y="6706"/>
                        <a:pt x="6097" y="6722"/>
                      </a:cubicBezTo>
                      <a:cubicBezTo>
                        <a:pt x="6074" y="6739"/>
                        <a:pt x="6048" y="6752"/>
                        <a:pt x="6021" y="6752"/>
                      </a:cubicBezTo>
                      <a:cubicBezTo>
                        <a:pt x="5988" y="6752"/>
                        <a:pt x="5954" y="6726"/>
                        <a:pt x="5931" y="6642"/>
                      </a:cubicBezTo>
                      <a:lnTo>
                        <a:pt x="5931" y="6642"/>
                      </a:lnTo>
                      <a:cubicBezTo>
                        <a:pt x="5974" y="6670"/>
                        <a:pt x="6008" y="6679"/>
                        <a:pt x="6031" y="6679"/>
                      </a:cubicBezTo>
                      <a:cubicBezTo>
                        <a:pt x="6137" y="6679"/>
                        <a:pt x="6081" y="6447"/>
                        <a:pt x="6300" y="6440"/>
                      </a:cubicBezTo>
                      <a:cubicBezTo>
                        <a:pt x="6300" y="6576"/>
                        <a:pt x="6449" y="6510"/>
                        <a:pt x="6436" y="6626"/>
                      </a:cubicBezTo>
                      <a:cubicBezTo>
                        <a:pt x="6503" y="6536"/>
                        <a:pt x="6476" y="6503"/>
                        <a:pt x="6453" y="6417"/>
                      </a:cubicBezTo>
                      <a:lnTo>
                        <a:pt x="6453" y="6417"/>
                      </a:lnTo>
                      <a:lnTo>
                        <a:pt x="6540" y="6453"/>
                      </a:lnTo>
                      <a:cubicBezTo>
                        <a:pt x="6489" y="6221"/>
                        <a:pt x="6440" y="6311"/>
                        <a:pt x="6493" y="6091"/>
                      </a:cubicBezTo>
                      <a:lnTo>
                        <a:pt x="6493" y="6091"/>
                      </a:lnTo>
                      <a:cubicBezTo>
                        <a:pt x="6496" y="6188"/>
                        <a:pt x="6639" y="6111"/>
                        <a:pt x="6652" y="6191"/>
                      </a:cubicBezTo>
                      <a:cubicBezTo>
                        <a:pt x="6692" y="6151"/>
                        <a:pt x="6709" y="6098"/>
                        <a:pt x="6699" y="6038"/>
                      </a:cubicBezTo>
                      <a:cubicBezTo>
                        <a:pt x="6779" y="5842"/>
                        <a:pt x="6891" y="5961"/>
                        <a:pt x="6911" y="5749"/>
                      </a:cubicBezTo>
                      <a:lnTo>
                        <a:pt x="6859" y="5739"/>
                      </a:lnTo>
                      <a:cubicBezTo>
                        <a:pt x="6859" y="5460"/>
                        <a:pt x="7078" y="5234"/>
                        <a:pt x="7091" y="4972"/>
                      </a:cubicBezTo>
                      <a:lnTo>
                        <a:pt x="7091" y="4972"/>
                      </a:lnTo>
                      <a:lnTo>
                        <a:pt x="7031" y="5028"/>
                      </a:lnTo>
                      <a:cubicBezTo>
                        <a:pt x="7041" y="4984"/>
                        <a:pt x="7008" y="4855"/>
                        <a:pt x="7098" y="4815"/>
                      </a:cubicBezTo>
                      <a:cubicBezTo>
                        <a:pt x="7098" y="4808"/>
                        <a:pt x="7098" y="4802"/>
                        <a:pt x="7104" y="4802"/>
                      </a:cubicBezTo>
                      <a:cubicBezTo>
                        <a:pt x="7104" y="4802"/>
                        <a:pt x="7107" y="4805"/>
                        <a:pt x="7111" y="4805"/>
                      </a:cubicBezTo>
                      <a:cubicBezTo>
                        <a:pt x="7104" y="4808"/>
                        <a:pt x="7101" y="4812"/>
                        <a:pt x="7098" y="4815"/>
                      </a:cubicBezTo>
                      <a:cubicBezTo>
                        <a:pt x="7098" y="4828"/>
                        <a:pt x="7111" y="4862"/>
                        <a:pt x="7098" y="4872"/>
                      </a:cubicBezTo>
                      <a:cubicBezTo>
                        <a:pt x="7118" y="4878"/>
                        <a:pt x="7138" y="4882"/>
                        <a:pt x="7161" y="4882"/>
                      </a:cubicBezTo>
                      <a:cubicBezTo>
                        <a:pt x="7207" y="4882"/>
                        <a:pt x="7261" y="4865"/>
                        <a:pt x="7277" y="4825"/>
                      </a:cubicBezTo>
                      <a:lnTo>
                        <a:pt x="7198" y="4782"/>
                      </a:lnTo>
                      <a:lnTo>
                        <a:pt x="7267" y="4776"/>
                      </a:lnTo>
                      <a:cubicBezTo>
                        <a:pt x="7290" y="4685"/>
                        <a:pt x="7141" y="4772"/>
                        <a:pt x="7164" y="4682"/>
                      </a:cubicBezTo>
                      <a:lnTo>
                        <a:pt x="7170" y="4682"/>
                      </a:lnTo>
                      <a:cubicBezTo>
                        <a:pt x="7290" y="4682"/>
                        <a:pt x="7327" y="4589"/>
                        <a:pt x="7347" y="4489"/>
                      </a:cubicBezTo>
                      <a:cubicBezTo>
                        <a:pt x="7363" y="4390"/>
                        <a:pt x="7380" y="4283"/>
                        <a:pt x="7497" y="4254"/>
                      </a:cubicBezTo>
                      <a:cubicBezTo>
                        <a:pt x="7473" y="4240"/>
                        <a:pt x="7453" y="4237"/>
                        <a:pt x="7440" y="4237"/>
                      </a:cubicBezTo>
                      <a:cubicBezTo>
                        <a:pt x="7403" y="4237"/>
                        <a:pt x="7393" y="4267"/>
                        <a:pt x="7387" y="4297"/>
                      </a:cubicBezTo>
                      <a:cubicBezTo>
                        <a:pt x="7380" y="4327"/>
                        <a:pt x="7373" y="4357"/>
                        <a:pt x="7343" y="4357"/>
                      </a:cubicBezTo>
                      <a:cubicBezTo>
                        <a:pt x="7333" y="4357"/>
                        <a:pt x="7313" y="4350"/>
                        <a:pt x="7290" y="4337"/>
                      </a:cubicBezTo>
                      <a:cubicBezTo>
                        <a:pt x="7320" y="4314"/>
                        <a:pt x="7357" y="4307"/>
                        <a:pt x="7380" y="4247"/>
                      </a:cubicBezTo>
                      <a:lnTo>
                        <a:pt x="7380" y="4247"/>
                      </a:lnTo>
                      <a:lnTo>
                        <a:pt x="7270" y="4257"/>
                      </a:lnTo>
                      <a:cubicBezTo>
                        <a:pt x="7350" y="3995"/>
                        <a:pt x="7450" y="3878"/>
                        <a:pt x="7406" y="3629"/>
                      </a:cubicBezTo>
                      <a:lnTo>
                        <a:pt x="7406" y="3629"/>
                      </a:lnTo>
                      <a:lnTo>
                        <a:pt x="7433" y="3636"/>
                      </a:lnTo>
                      <a:cubicBezTo>
                        <a:pt x="7469" y="3543"/>
                        <a:pt x="7446" y="3492"/>
                        <a:pt x="7343" y="3466"/>
                      </a:cubicBezTo>
                      <a:cubicBezTo>
                        <a:pt x="7353" y="3463"/>
                        <a:pt x="7360" y="3460"/>
                        <a:pt x="7370" y="3460"/>
                      </a:cubicBezTo>
                      <a:cubicBezTo>
                        <a:pt x="7380" y="3460"/>
                        <a:pt x="7393" y="3466"/>
                        <a:pt x="7403" y="3469"/>
                      </a:cubicBezTo>
                      <a:cubicBezTo>
                        <a:pt x="7417" y="3472"/>
                        <a:pt x="7426" y="3476"/>
                        <a:pt x="7437" y="3476"/>
                      </a:cubicBezTo>
                      <a:cubicBezTo>
                        <a:pt x="7446" y="3476"/>
                        <a:pt x="7457" y="3472"/>
                        <a:pt x="7469" y="3463"/>
                      </a:cubicBezTo>
                      <a:cubicBezTo>
                        <a:pt x="7161" y="3350"/>
                        <a:pt x="7626" y="3104"/>
                        <a:pt x="7397" y="3044"/>
                      </a:cubicBezTo>
                      <a:cubicBezTo>
                        <a:pt x="7500" y="3027"/>
                        <a:pt x="7583" y="2964"/>
                        <a:pt x="7662" y="2898"/>
                      </a:cubicBezTo>
                      <a:cubicBezTo>
                        <a:pt x="7646" y="2828"/>
                        <a:pt x="7626" y="2759"/>
                        <a:pt x="7603" y="2689"/>
                      </a:cubicBezTo>
                      <a:cubicBezTo>
                        <a:pt x="7253" y="1622"/>
                        <a:pt x="6489" y="811"/>
                        <a:pt x="5552" y="370"/>
                      </a:cubicBezTo>
                      <a:lnTo>
                        <a:pt x="5532" y="370"/>
                      </a:lnTo>
                      <a:cubicBezTo>
                        <a:pt x="5529" y="366"/>
                        <a:pt x="5526" y="366"/>
                        <a:pt x="5519" y="366"/>
                      </a:cubicBezTo>
                      <a:lnTo>
                        <a:pt x="5512" y="366"/>
                      </a:lnTo>
                      <a:cubicBezTo>
                        <a:pt x="5503" y="359"/>
                        <a:pt x="5499" y="350"/>
                        <a:pt x="5496" y="342"/>
                      </a:cubicBezTo>
                      <a:cubicBezTo>
                        <a:pt x="5463" y="330"/>
                        <a:pt x="5426" y="313"/>
                        <a:pt x="5390" y="296"/>
                      </a:cubicBezTo>
                      <a:cubicBezTo>
                        <a:pt x="5386" y="299"/>
                        <a:pt x="5379" y="303"/>
                        <a:pt x="5376" y="303"/>
                      </a:cubicBezTo>
                      <a:cubicBezTo>
                        <a:pt x="5376" y="299"/>
                        <a:pt x="5373" y="293"/>
                        <a:pt x="5373" y="290"/>
                      </a:cubicBezTo>
                      <a:cubicBezTo>
                        <a:pt x="5327" y="270"/>
                        <a:pt x="5280" y="253"/>
                        <a:pt x="5233" y="236"/>
                      </a:cubicBezTo>
                      <a:cubicBezTo>
                        <a:pt x="5204" y="250"/>
                        <a:pt x="5177" y="276"/>
                        <a:pt x="5164" y="307"/>
                      </a:cubicBezTo>
                      <a:cubicBezTo>
                        <a:pt x="5147" y="276"/>
                        <a:pt x="5190" y="250"/>
                        <a:pt x="5200" y="227"/>
                      </a:cubicBezTo>
                      <a:cubicBezTo>
                        <a:pt x="5200" y="223"/>
                        <a:pt x="5197" y="223"/>
                        <a:pt x="5197" y="223"/>
                      </a:cubicBezTo>
                      <a:lnTo>
                        <a:pt x="5084" y="247"/>
                      </a:lnTo>
                      <a:cubicBezTo>
                        <a:pt x="5087" y="223"/>
                        <a:pt x="5094" y="207"/>
                        <a:pt x="5100" y="190"/>
                      </a:cubicBezTo>
                      <a:cubicBezTo>
                        <a:pt x="5044" y="173"/>
                        <a:pt x="4988" y="153"/>
                        <a:pt x="4928" y="140"/>
                      </a:cubicBezTo>
                      <a:lnTo>
                        <a:pt x="4928" y="137"/>
                      </a:lnTo>
                      <a:cubicBezTo>
                        <a:pt x="4752" y="90"/>
                        <a:pt x="4575" y="54"/>
                        <a:pt x="4396" y="31"/>
                      </a:cubicBezTo>
                      <a:cubicBezTo>
                        <a:pt x="4386" y="63"/>
                        <a:pt x="4339" y="90"/>
                        <a:pt x="4310" y="117"/>
                      </a:cubicBezTo>
                      <a:cubicBezTo>
                        <a:pt x="4130" y="0"/>
                        <a:pt x="3804" y="60"/>
                        <a:pt x="3678" y="3"/>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2"/>
                <p:cNvSpPr/>
                <p:nvPr/>
              </p:nvSpPr>
              <p:spPr>
                <a:xfrm>
                  <a:off x="2846500" y="875250"/>
                  <a:ext cx="1850" cy="3200"/>
                </a:xfrm>
                <a:custGeom>
                  <a:avLst/>
                  <a:gdLst/>
                  <a:ahLst/>
                  <a:cxnLst/>
                  <a:rect l="l" t="t" r="r" b="b"/>
                  <a:pathLst>
                    <a:path w="74" h="128" extrusionOk="0">
                      <a:moveTo>
                        <a:pt x="63" y="1"/>
                      </a:moveTo>
                      <a:lnTo>
                        <a:pt x="0" y="127"/>
                      </a:lnTo>
                      <a:lnTo>
                        <a:pt x="74" y="14"/>
                      </a:lnTo>
                      <a:lnTo>
                        <a:pt x="63" y="1"/>
                      </a:ln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2"/>
                <p:cNvSpPr/>
                <p:nvPr/>
              </p:nvSpPr>
              <p:spPr>
                <a:xfrm>
                  <a:off x="2614075" y="985025"/>
                  <a:ext cx="35100" cy="36350"/>
                </a:xfrm>
                <a:custGeom>
                  <a:avLst/>
                  <a:gdLst/>
                  <a:ahLst/>
                  <a:cxnLst/>
                  <a:rect l="l" t="t" r="r" b="b"/>
                  <a:pathLst>
                    <a:path w="1404" h="1454" extrusionOk="0">
                      <a:moveTo>
                        <a:pt x="752" y="0"/>
                      </a:moveTo>
                      <a:cubicBezTo>
                        <a:pt x="719" y="0"/>
                        <a:pt x="687" y="3"/>
                        <a:pt x="654" y="9"/>
                      </a:cubicBezTo>
                      <a:cubicBezTo>
                        <a:pt x="206" y="95"/>
                        <a:pt x="1" y="554"/>
                        <a:pt x="133" y="960"/>
                      </a:cubicBezTo>
                      <a:cubicBezTo>
                        <a:pt x="234" y="1268"/>
                        <a:pt x="513" y="1453"/>
                        <a:pt x="805" y="1453"/>
                      </a:cubicBezTo>
                      <a:cubicBezTo>
                        <a:pt x="915" y="1453"/>
                        <a:pt x="1028" y="1427"/>
                        <a:pt x="1133" y="1371"/>
                      </a:cubicBezTo>
                      <a:cubicBezTo>
                        <a:pt x="1240" y="1315"/>
                        <a:pt x="1166" y="1285"/>
                        <a:pt x="1073" y="1279"/>
                      </a:cubicBezTo>
                      <a:cubicBezTo>
                        <a:pt x="878" y="1268"/>
                        <a:pt x="645" y="1225"/>
                        <a:pt x="505" y="1039"/>
                      </a:cubicBezTo>
                      <a:cubicBezTo>
                        <a:pt x="402" y="903"/>
                        <a:pt x="389" y="697"/>
                        <a:pt x="446" y="541"/>
                      </a:cubicBezTo>
                      <a:cubicBezTo>
                        <a:pt x="494" y="399"/>
                        <a:pt x="644" y="257"/>
                        <a:pt x="798" y="257"/>
                      </a:cubicBezTo>
                      <a:cubicBezTo>
                        <a:pt x="853" y="257"/>
                        <a:pt x="909" y="275"/>
                        <a:pt x="961" y="319"/>
                      </a:cubicBezTo>
                      <a:cubicBezTo>
                        <a:pt x="1170" y="490"/>
                        <a:pt x="994" y="729"/>
                        <a:pt x="784" y="729"/>
                      </a:cubicBezTo>
                      <a:cubicBezTo>
                        <a:pt x="717" y="729"/>
                        <a:pt x="647" y="705"/>
                        <a:pt x="585" y="647"/>
                      </a:cubicBezTo>
                      <a:cubicBezTo>
                        <a:pt x="580" y="642"/>
                        <a:pt x="573" y="640"/>
                        <a:pt x="566" y="640"/>
                      </a:cubicBezTo>
                      <a:cubicBezTo>
                        <a:pt x="547" y="640"/>
                        <a:pt x="525" y="658"/>
                        <a:pt x="535" y="681"/>
                      </a:cubicBezTo>
                      <a:cubicBezTo>
                        <a:pt x="608" y="843"/>
                        <a:pt x="759" y="926"/>
                        <a:pt x="908" y="926"/>
                      </a:cubicBezTo>
                      <a:cubicBezTo>
                        <a:pt x="1059" y="926"/>
                        <a:pt x="1208" y="841"/>
                        <a:pt x="1273" y="664"/>
                      </a:cubicBezTo>
                      <a:cubicBezTo>
                        <a:pt x="1403" y="315"/>
                        <a:pt x="1088" y="0"/>
                        <a:pt x="752"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2"/>
                <p:cNvSpPr/>
                <p:nvPr/>
              </p:nvSpPr>
              <p:spPr>
                <a:xfrm>
                  <a:off x="2693575" y="551650"/>
                  <a:ext cx="81425" cy="36300"/>
                </a:xfrm>
                <a:custGeom>
                  <a:avLst/>
                  <a:gdLst/>
                  <a:ahLst/>
                  <a:cxnLst/>
                  <a:rect l="l" t="t" r="r" b="b"/>
                  <a:pathLst>
                    <a:path w="3257" h="1452" extrusionOk="0">
                      <a:moveTo>
                        <a:pt x="1568" y="0"/>
                      </a:moveTo>
                      <a:cubicBezTo>
                        <a:pt x="1155" y="0"/>
                        <a:pt x="742" y="82"/>
                        <a:pt x="382" y="269"/>
                      </a:cubicBezTo>
                      <a:cubicBezTo>
                        <a:pt x="136" y="395"/>
                        <a:pt x="0" y="631"/>
                        <a:pt x="34" y="919"/>
                      </a:cubicBezTo>
                      <a:cubicBezTo>
                        <a:pt x="46" y="1036"/>
                        <a:pt x="93" y="1126"/>
                        <a:pt x="166" y="1219"/>
                      </a:cubicBezTo>
                      <a:cubicBezTo>
                        <a:pt x="278" y="1363"/>
                        <a:pt x="463" y="1452"/>
                        <a:pt x="644" y="1452"/>
                      </a:cubicBezTo>
                      <a:cubicBezTo>
                        <a:pt x="672" y="1452"/>
                        <a:pt x="700" y="1449"/>
                        <a:pt x="728" y="1445"/>
                      </a:cubicBezTo>
                      <a:cubicBezTo>
                        <a:pt x="1242" y="1358"/>
                        <a:pt x="1761" y="1262"/>
                        <a:pt x="2276" y="1169"/>
                      </a:cubicBezTo>
                      <a:cubicBezTo>
                        <a:pt x="2602" y="1109"/>
                        <a:pt x="2971" y="1049"/>
                        <a:pt x="3113" y="707"/>
                      </a:cubicBezTo>
                      <a:cubicBezTo>
                        <a:pt x="3256" y="372"/>
                        <a:pt x="2509" y="132"/>
                        <a:pt x="2343" y="92"/>
                      </a:cubicBezTo>
                      <a:cubicBezTo>
                        <a:pt x="2094" y="33"/>
                        <a:pt x="1831" y="0"/>
                        <a:pt x="1568" y="0"/>
                      </a:cubicBezTo>
                      <a:close/>
                    </a:path>
                  </a:pathLst>
                </a:custGeom>
                <a:solidFill>
                  <a:srgbClr val="182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2"/>
                <p:cNvSpPr/>
                <p:nvPr/>
              </p:nvSpPr>
              <p:spPr>
                <a:xfrm>
                  <a:off x="2445350" y="628875"/>
                  <a:ext cx="75775" cy="53350"/>
                </a:xfrm>
                <a:custGeom>
                  <a:avLst/>
                  <a:gdLst/>
                  <a:ahLst/>
                  <a:cxnLst/>
                  <a:rect l="l" t="t" r="r" b="b"/>
                  <a:pathLst>
                    <a:path w="3031" h="2134" extrusionOk="0">
                      <a:moveTo>
                        <a:pt x="2399" y="0"/>
                      </a:moveTo>
                      <a:cubicBezTo>
                        <a:pt x="2352" y="0"/>
                        <a:pt x="2305" y="5"/>
                        <a:pt x="2257" y="14"/>
                      </a:cubicBezTo>
                      <a:cubicBezTo>
                        <a:pt x="1592" y="140"/>
                        <a:pt x="988" y="579"/>
                        <a:pt x="565" y="1097"/>
                      </a:cubicBezTo>
                      <a:cubicBezTo>
                        <a:pt x="456" y="1233"/>
                        <a:pt x="1" y="1885"/>
                        <a:pt x="330" y="2060"/>
                      </a:cubicBezTo>
                      <a:cubicBezTo>
                        <a:pt x="426" y="2113"/>
                        <a:pt x="523" y="2134"/>
                        <a:pt x="619" y="2134"/>
                      </a:cubicBezTo>
                      <a:cubicBezTo>
                        <a:pt x="852" y="2134"/>
                        <a:pt x="1082" y="2009"/>
                        <a:pt x="1293" y="1901"/>
                      </a:cubicBezTo>
                      <a:cubicBezTo>
                        <a:pt x="1769" y="1652"/>
                        <a:pt x="2247" y="1406"/>
                        <a:pt x="2718" y="1150"/>
                      </a:cubicBezTo>
                      <a:cubicBezTo>
                        <a:pt x="2905" y="1051"/>
                        <a:pt x="3031" y="835"/>
                        <a:pt x="3031" y="625"/>
                      </a:cubicBezTo>
                      <a:cubicBezTo>
                        <a:pt x="3031" y="505"/>
                        <a:pt x="3014" y="409"/>
                        <a:pt x="2948" y="306"/>
                      </a:cubicBezTo>
                      <a:cubicBezTo>
                        <a:pt x="2821" y="105"/>
                        <a:pt x="2622" y="0"/>
                        <a:pt x="2399" y="0"/>
                      </a:cubicBezTo>
                      <a:close/>
                    </a:path>
                  </a:pathLst>
                </a:custGeom>
                <a:solidFill>
                  <a:srgbClr val="182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2"/>
                <p:cNvSpPr/>
                <p:nvPr/>
              </p:nvSpPr>
              <p:spPr>
                <a:xfrm>
                  <a:off x="2460025" y="740100"/>
                  <a:ext cx="131050" cy="83275"/>
                </a:xfrm>
                <a:custGeom>
                  <a:avLst/>
                  <a:gdLst/>
                  <a:ahLst/>
                  <a:cxnLst/>
                  <a:rect l="l" t="t" r="r" b="b"/>
                  <a:pathLst>
                    <a:path w="5242" h="3331" extrusionOk="0">
                      <a:moveTo>
                        <a:pt x="4115" y="1"/>
                      </a:moveTo>
                      <a:cubicBezTo>
                        <a:pt x="4086" y="1"/>
                        <a:pt x="4065" y="13"/>
                        <a:pt x="4076" y="40"/>
                      </a:cubicBezTo>
                      <a:cubicBezTo>
                        <a:pt x="4281" y="622"/>
                        <a:pt x="4783" y="2529"/>
                        <a:pt x="4009" y="2768"/>
                      </a:cubicBezTo>
                      <a:cubicBezTo>
                        <a:pt x="3954" y="2785"/>
                        <a:pt x="3896" y="2793"/>
                        <a:pt x="3837" y="2793"/>
                      </a:cubicBezTo>
                      <a:cubicBezTo>
                        <a:pt x="2916" y="2793"/>
                        <a:pt x="1637" y="848"/>
                        <a:pt x="1633" y="838"/>
                      </a:cubicBezTo>
                      <a:cubicBezTo>
                        <a:pt x="1632" y="836"/>
                        <a:pt x="1629" y="835"/>
                        <a:pt x="1625" y="835"/>
                      </a:cubicBezTo>
                      <a:cubicBezTo>
                        <a:pt x="1568" y="835"/>
                        <a:pt x="1251" y="1019"/>
                        <a:pt x="846" y="1019"/>
                      </a:cubicBezTo>
                      <a:cubicBezTo>
                        <a:pt x="607" y="1019"/>
                        <a:pt x="337" y="954"/>
                        <a:pt x="72" y="748"/>
                      </a:cubicBezTo>
                      <a:cubicBezTo>
                        <a:pt x="64" y="743"/>
                        <a:pt x="56" y="740"/>
                        <a:pt x="49" y="740"/>
                      </a:cubicBezTo>
                      <a:cubicBezTo>
                        <a:pt x="20" y="740"/>
                        <a:pt x="0" y="785"/>
                        <a:pt x="22" y="815"/>
                      </a:cubicBezTo>
                      <a:cubicBezTo>
                        <a:pt x="302" y="1177"/>
                        <a:pt x="685" y="1355"/>
                        <a:pt x="1098" y="1355"/>
                      </a:cubicBezTo>
                      <a:cubicBezTo>
                        <a:pt x="1254" y="1355"/>
                        <a:pt x="1413" y="1330"/>
                        <a:pt x="1573" y="1280"/>
                      </a:cubicBezTo>
                      <a:cubicBezTo>
                        <a:pt x="1942" y="2184"/>
                        <a:pt x="2834" y="3331"/>
                        <a:pt x="3772" y="3331"/>
                      </a:cubicBezTo>
                      <a:cubicBezTo>
                        <a:pt x="3823" y="3331"/>
                        <a:pt x="3874" y="3327"/>
                        <a:pt x="3926" y="3320"/>
                      </a:cubicBezTo>
                      <a:cubicBezTo>
                        <a:pt x="5241" y="3141"/>
                        <a:pt x="4916" y="1343"/>
                        <a:pt x="4218" y="54"/>
                      </a:cubicBezTo>
                      <a:cubicBezTo>
                        <a:pt x="4198" y="19"/>
                        <a:pt x="4150" y="1"/>
                        <a:pt x="4115" y="1"/>
                      </a:cubicBezTo>
                      <a:close/>
                    </a:path>
                  </a:pathLst>
                </a:custGeom>
                <a:solidFill>
                  <a:srgbClr val="182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2"/>
                <p:cNvSpPr/>
                <p:nvPr/>
              </p:nvSpPr>
              <p:spPr>
                <a:xfrm>
                  <a:off x="2722800" y="646450"/>
                  <a:ext cx="84775" cy="100600"/>
                </a:xfrm>
                <a:custGeom>
                  <a:avLst/>
                  <a:gdLst/>
                  <a:ahLst/>
                  <a:cxnLst/>
                  <a:rect l="l" t="t" r="r" b="b"/>
                  <a:pathLst>
                    <a:path w="3391" h="4024" extrusionOk="0">
                      <a:moveTo>
                        <a:pt x="3344" y="0"/>
                      </a:moveTo>
                      <a:cubicBezTo>
                        <a:pt x="3333" y="0"/>
                        <a:pt x="3324" y="7"/>
                        <a:pt x="3320" y="21"/>
                      </a:cubicBezTo>
                      <a:cubicBezTo>
                        <a:pt x="3104" y="839"/>
                        <a:pt x="2257" y="819"/>
                        <a:pt x="2260" y="872"/>
                      </a:cubicBezTo>
                      <a:cubicBezTo>
                        <a:pt x="2263" y="883"/>
                        <a:pt x="2426" y="3291"/>
                        <a:pt x="1619" y="3538"/>
                      </a:cubicBezTo>
                      <a:cubicBezTo>
                        <a:pt x="1580" y="3549"/>
                        <a:pt x="1542" y="3555"/>
                        <a:pt x="1503" y="3555"/>
                      </a:cubicBezTo>
                      <a:cubicBezTo>
                        <a:pt x="866" y="3555"/>
                        <a:pt x="257" y="2004"/>
                        <a:pt x="101" y="1487"/>
                      </a:cubicBezTo>
                      <a:cubicBezTo>
                        <a:pt x="96" y="1473"/>
                        <a:pt x="88" y="1467"/>
                        <a:pt x="77" y="1467"/>
                      </a:cubicBezTo>
                      <a:cubicBezTo>
                        <a:pt x="47" y="1467"/>
                        <a:pt x="0" y="1520"/>
                        <a:pt x="7" y="1567"/>
                      </a:cubicBezTo>
                      <a:cubicBezTo>
                        <a:pt x="179" y="2720"/>
                        <a:pt x="755" y="4024"/>
                        <a:pt x="1572" y="4024"/>
                      </a:cubicBezTo>
                      <a:cubicBezTo>
                        <a:pt x="1701" y="4024"/>
                        <a:pt x="1837" y="3991"/>
                        <a:pt x="1978" y="3920"/>
                      </a:cubicBezTo>
                      <a:cubicBezTo>
                        <a:pt x="2752" y="3524"/>
                        <a:pt x="2782" y="2105"/>
                        <a:pt x="2539" y="1182"/>
                      </a:cubicBezTo>
                      <a:cubicBezTo>
                        <a:pt x="3078" y="1009"/>
                        <a:pt x="3383" y="624"/>
                        <a:pt x="3390" y="49"/>
                      </a:cubicBezTo>
                      <a:cubicBezTo>
                        <a:pt x="3390" y="22"/>
                        <a:pt x="3365" y="0"/>
                        <a:pt x="3344" y="0"/>
                      </a:cubicBezTo>
                      <a:close/>
                    </a:path>
                  </a:pathLst>
                </a:custGeom>
                <a:solidFill>
                  <a:srgbClr val="182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62"/>
              <p:cNvGrpSpPr/>
              <p:nvPr/>
            </p:nvGrpSpPr>
            <p:grpSpPr>
              <a:xfrm rot="9847076">
                <a:off x="3513610" y="2334189"/>
                <a:ext cx="77029" cy="184924"/>
                <a:chOff x="2785600" y="726650"/>
                <a:chExt cx="78450" cy="188350"/>
              </a:xfrm>
            </p:grpSpPr>
            <p:sp>
              <p:nvSpPr>
                <p:cNvPr id="6422" name="Google Shape;6422;p62"/>
                <p:cNvSpPr/>
                <p:nvPr/>
              </p:nvSpPr>
              <p:spPr>
                <a:xfrm>
                  <a:off x="2802475" y="742275"/>
                  <a:ext cx="61575" cy="148550"/>
                </a:xfrm>
                <a:custGeom>
                  <a:avLst/>
                  <a:gdLst/>
                  <a:ahLst/>
                  <a:cxnLst/>
                  <a:rect l="l" t="t" r="r" b="b"/>
                  <a:pathLst>
                    <a:path w="2463" h="5942" extrusionOk="0">
                      <a:moveTo>
                        <a:pt x="1226" y="602"/>
                      </a:moveTo>
                      <a:lnTo>
                        <a:pt x="1226" y="602"/>
                      </a:lnTo>
                      <a:cubicBezTo>
                        <a:pt x="1229" y="622"/>
                        <a:pt x="1229" y="638"/>
                        <a:pt x="1229" y="651"/>
                      </a:cubicBezTo>
                      <a:cubicBezTo>
                        <a:pt x="1226" y="642"/>
                        <a:pt x="1223" y="628"/>
                        <a:pt x="1226" y="602"/>
                      </a:cubicBezTo>
                      <a:close/>
                      <a:moveTo>
                        <a:pt x="1229" y="651"/>
                      </a:moveTo>
                      <a:lnTo>
                        <a:pt x="1229" y="651"/>
                      </a:lnTo>
                      <a:cubicBezTo>
                        <a:pt x="1237" y="665"/>
                        <a:pt x="1243" y="668"/>
                        <a:pt x="1253" y="668"/>
                      </a:cubicBezTo>
                      <a:cubicBezTo>
                        <a:pt x="1263" y="668"/>
                        <a:pt x="1273" y="668"/>
                        <a:pt x="1283" y="665"/>
                      </a:cubicBezTo>
                      <a:cubicBezTo>
                        <a:pt x="1296" y="661"/>
                        <a:pt x="1306" y="658"/>
                        <a:pt x="1316" y="658"/>
                      </a:cubicBezTo>
                      <a:cubicBezTo>
                        <a:pt x="1326" y="658"/>
                        <a:pt x="1340" y="661"/>
                        <a:pt x="1346" y="678"/>
                      </a:cubicBezTo>
                      <a:cubicBezTo>
                        <a:pt x="1226" y="708"/>
                        <a:pt x="1436" y="774"/>
                        <a:pt x="1323" y="818"/>
                      </a:cubicBezTo>
                      <a:cubicBezTo>
                        <a:pt x="1183" y="744"/>
                        <a:pt x="1229" y="741"/>
                        <a:pt x="1229" y="651"/>
                      </a:cubicBezTo>
                      <a:close/>
                      <a:moveTo>
                        <a:pt x="921" y="1090"/>
                      </a:moveTo>
                      <a:lnTo>
                        <a:pt x="921" y="1090"/>
                      </a:lnTo>
                      <a:cubicBezTo>
                        <a:pt x="921" y="1093"/>
                        <a:pt x="924" y="1097"/>
                        <a:pt x="924" y="1097"/>
                      </a:cubicBezTo>
                      <a:cubicBezTo>
                        <a:pt x="921" y="1097"/>
                        <a:pt x="921" y="1093"/>
                        <a:pt x="921" y="1090"/>
                      </a:cubicBezTo>
                      <a:close/>
                      <a:moveTo>
                        <a:pt x="472" y="1352"/>
                      </a:moveTo>
                      <a:lnTo>
                        <a:pt x="754" y="1429"/>
                      </a:lnTo>
                      <a:lnTo>
                        <a:pt x="758" y="1425"/>
                      </a:lnTo>
                      <a:cubicBezTo>
                        <a:pt x="761" y="1429"/>
                        <a:pt x="761" y="1432"/>
                        <a:pt x="761" y="1432"/>
                      </a:cubicBezTo>
                      <a:lnTo>
                        <a:pt x="754" y="1429"/>
                      </a:lnTo>
                      <a:lnTo>
                        <a:pt x="754" y="1429"/>
                      </a:lnTo>
                      <a:cubicBezTo>
                        <a:pt x="714" y="1456"/>
                        <a:pt x="685" y="1482"/>
                        <a:pt x="778" y="1579"/>
                      </a:cubicBezTo>
                      <a:cubicBezTo>
                        <a:pt x="674" y="1505"/>
                        <a:pt x="575" y="1429"/>
                        <a:pt x="472" y="1352"/>
                      </a:cubicBezTo>
                      <a:close/>
                      <a:moveTo>
                        <a:pt x="1" y="3310"/>
                      </a:moveTo>
                      <a:lnTo>
                        <a:pt x="7" y="3346"/>
                      </a:lnTo>
                      <a:cubicBezTo>
                        <a:pt x="13" y="3339"/>
                        <a:pt x="21" y="3333"/>
                        <a:pt x="27" y="3330"/>
                      </a:cubicBezTo>
                      <a:cubicBezTo>
                        <a:pt x="21" y="3323"/>
                        <a:pt x="10" y="3316"/>
                        <a:pt x="1" y="3310"/>
                      </a:cubicBezTo>
                      <a:close/>
                      <a:moveTo>
                        <a:pt x="446" y="3316"/>
                      </a:moveTo>
                      <a:cubicBezTo>
                        <a:pt x="432" y="3353"/>
                        <a:pt x="415" y="3379"/>
                        <a:pt x="395" y="3399"/>
                      </a:cubicBezTo>
                      <a:lnTo>
                        <a:pt x="446" y="3316"/>
                      </a:lnTo>
                      <a:close/>
                      <a:moveTo>
                        <a:pt x="1320" y="4602"/>
                      </a:moveTo>
                      <a:lnTo>
                        <a:pt x="1280" y="4695"/>
                      </a:lnTo>
                      <a:cubicBezTo>
                        <a:pt x="1266" y="4666"/>
                        <a:pt x="1260" y="4649"/>
                        <a:pt x="1289" y="4619"/>
                      </a:cubicBezTo>
                      <a:lnTo>
                        <a:pt x="1320" y="4602"/>
                      </a:lnTo>
                      <a:close/>
                      <a:moveTo>
                        <a:pt x="1485" y="5200"/>
                      </a:moveTo>
                      <a:cubicBezTo>
                        <a:pt x="1489" y="5210"/>
                        <a:pt x="1472" y="5220"/>
                        <a:pt x="1449" y="5227"/>
                      </a:cubicBezTo>
                      <a:lnTo>
                        <a:pt x="1485" y="5200"/>
                      </a:lnTo>
                      <a:close/>
                      <a:moveTo>
                        <a:pt x="1685" y="5390"/>
                      </a:moveTo>
                      <a:cubicBezTo>
                        <a:pt x="1695" y="5390"/>
                        <a:pt x="1705" y="5390"/>
                        <a:pt x="1718" y="5393"/>
                      </a:cubicBezTo>
                      <a:lnTo>
                        <a:pt x="1675" y="5390"/>
                      </a:lnTo>
                      <a:close/>
                      <a:moveTo>
                        <a:pt x="1824" y="5320"/>
                      </a:moveTo>
                      <a:lnTo>
                        <a:pt x="1835" y="5333"/>
                      </a:lnTo>
                      <a:lnTo>
                        <a:pt x="1761" y="5446"/>
                      </a:lnTo>
                      <a:lnTo>
                        <a:pt x="1824" y="5320"/>
                      </a:lnTo>
                      <a:close/>
                      <a:moveTo>
                        <a:pt x="1233" y="0"/>
                      </a:moveTo>
                      <a:cubicBezTo>
                        <a:pt x="1180" y="50"/>
                        <a:pt x="1130" y="100"/>
                        <a:pt x="1080" y="150"/>
                      </a:cubicBezTo>
                      <a:cubicBezTo>
                        <a:pt x="1147" y="319"/>
                        <a:pt x="1240" y="479"/>
                        <a:pt x="1283" y="542"/>
                      </a:cubicBezTo>
                      <a:cubicBezTo>
                        <a:pt x="1277" y="545"/>
                        <a:pt x="1266" y="548"/>
                        <a:pt x="1260" y="548"/>
                      </a:cubicBezTo>
                      <a:cubicBezTo>
                        <a:pt x="1170" y="548"/>
                        <a:pt x="1013" y="379"/>
                        <a:pt x="990" y="329"/>
                      </a:cubicBezTo>
                      <a:lnTo>
                        <a:pt x="990" y="329"/>
                      </a:lnTo>
                      <a:cubicBezTo>
                        <a:pt x="858" y="468"/>
                        <a:pt x="1166" y="711"/>
                        <a:pt x="1040" y="831"/>
                      </a:cubicBezTo>
                      <a:lnTo>
                        <a:pt x="1127" y="814"/>
                      </a:lnTo>
                      <a:lnTo>
                        <a:pt x="1127" y="814"/>
                      </a:lnTo>
                      <a:cubicBezTo>
                        <a:pt x="1127" y="861"/>
                        <a:pt x="993" y="947"/>
                        <a:pt x="1044" y="964"/>
                      </a:cubicBezTo>
                      <a:cubicBezTo>
                        <a:pt x="974" y="953"/>
                        <a:pt x="841" y="901"/>
                        <a:pt x="798" y="847"/>
                      </a:cubicBezTo>
                      <a:lnTo>
                        <a:pt x="798" y="847"/>
                      </a:lnTo>
                      <a:cubicBezTo>
                        <a:pt x="834" y="927"/>
                        <a:pt x="874" y="1010"/>
                        <a:pt x="921" y="1090"/>
                      </a:cubicBezTo>
                      <a:cubicBezTo>
                        <a:pt x="891" y="1053"/>
                        <a:pt x="711" y="961"/>
                        <a:pt x="685" y="933"/>
                      </a:cubicBezTo>
                      <a:lnTo>
                        <a:pt x="685" y="933"/>
                      </a:lnTo>
                      <a:cubicBezTo>
                        <a:pt x="642" y="987"/>
                        <a:pt x="831" y="1140"/>
                        <a:pt x="891" y="1140"/>
                      </a:cubicBezTo>
                      <a:lnTo>
                        <a:pt x="894" y="1140"/>
                      </a:lnTo>
                      <a:cubicBezTo>
                        <a:pt x="702" y="1166"/>
                        <a:pt x="794" y="1180"/>
                        <a:pt x="575" y="1183"/>
                      </a:cubicBezTo>
                      <a:cubicBezTo>
                        <a:pt x="575" y="1220"/>
                        <a:pt x="761" y="1276"/>
                        <a:pt x="814" y="1276"/>
                      </a:cubicBezTo>
                      <a:lnTo>
                        <a:pt x="821" y="1276"/>
                      </a:lnTo>
                      <a:cubicBezTo>
                        <a:pt x="838" y="1369"/>
                        <a:pt x="801" y="1402"/>
                        <a:pt x="761" y="1425"/>
                      </a:cubicBezTo>
                      <a:cubicBezTo>
                        <a:pt x="734" y="1316"/>
                        <a:pt x="535" y="1236"/>
                        <a:pt x="369" y="1169"/>
                      </a:cubicBezTo>
                      <a:cubicBezTo>
                        <a:pt x="355" y="1197"/>
                        <a:pt x="340" y="1226"/>
                        <a:pt x="326" y="1260"/>
                      </a:cubicBezTo>
                      <a:cubicBezTo>
                        <a:pt x="435" y="1389"/>
                        <a:pt x="548" y="1512"/>
                        <a:pt x="665" y="1628"/>
                      </a:cubicBezTo>
                      <a:cubicBezTo>
                        <a:pt x="631" y="1605"/>
                        <a:pt x="442" y="1505"/>
                        <a:pt x="419" y="1499"/>
                      </a:cubicBezTo>
                      <a:lnTo>
                        <a:pt x="419" y="1499"/>
                      </a:lnTo>
                      <a:cubicBezTo>
                        <a:pt x="595" y="1599"/>
                        <a:pt x="502" y="1910"/>
                        <a:pt x="449" y="2063"/>
                      </a:cubicBezTo>
                      <a:lnTo>
                        <a:pt x="455" y="2037"/>
                      </a:lnTo>
                      <a:cubicBezTo>
                        <a:pt x="446" y="2030"/>
                        <a:pt x="435" y="2027"/>
                        <a:pt x="426" y="2027"/>
                      </a:cubicBezTo>
                      <a:cubicBezTo>
                        <a:pt x="372" y="2027"/>
                        <a:pt x="316" y="2130"/>
                        <a:pt x="363" y="2186"/>
                      </a:cubicBezTo>
                      <a:cubicBezTo>
                        <a:pt x="326" y="2173"/>
                        <a:pt x="343" y="2160"/>
                        <a:pt x="343" y="2134"/>
                      </a:cubicBezTo>
                      <a:lnTo>
                        <a:pt x="343" y="2134"/>
                      </a:lnTo>
                      <a:cubicBezTo>
                        <a:pt x="170" y="2217"/>
                        <a:pt x="611" y="2326"/>
                        <a:pt x="426" y="2402"/>
                      </a:cubicBezTo>
                      <a:cubicBezTo>
                        <a:pt x="455" y="2309"/>
                        <a:pt x="379" y="2276"/>
                        <a:pt x="303" y="2269"/>
                      </a:cubicBezTo>
                      <a:lnTo>
                        <a:pt x="303" y="2269"/>
                      </a:lnTo>
                      <a:cubicBezTo>
                        <a:pt x="359" y="2359"/>
                        <a:pt x="269" y="2528"/>
                        <a:pt x="469" y="2528"/>
                      </a:cubicBezTo>
                      <a:lnTo>
                        <a:pt x="499" y="2528"/>
                      </a:lnTo>
                      <a:cubicBezTo>
                        <a:pt x="446" y="2568"/>
                        <a:pt x="462" y="2612"/>
                        <a:pt x="386" y="2612"/>
                      </a:cubicBezTo>
                      <a:cubicBezTo>
                        <a:pt x="375" y="2612"/>
                        <a:pt x="366" y="2612"/>
                        <a:pt x="352" y="2608"/>
                      </a:cubicBezTo>
                      <a:lnTo>
                        <a:pt x="352" y="2608"/>
                      </a:lnTo>
                      <a:lnTo>
                        <a:pt x="482" y="2815"/>
                      </a:lnTo>
                      <a:cubicBezTo>
                        <a:pt x="472" y="2807"/>
                        <a:pt x="452" y="2801"/>
                        <a:pt x="432" y="2801"/>
                      </a:cubicBezTo>
                      <a:cubicBezTo>
                        <a:pt x="409" y="2801"/>
                        <a:pt x="383" y="2811"/>
                        <a:pt x="372" y="2841"/>
                      </a:cubicBezTo>
                      <a:cubicBezTo>
                        <a:pt x="409" y="2735"/>
                        <a:pt x="196" y="2608"/>
                        <a:pt x="349" y="2559"/>
                      </a:cubicBezTo>
                      <a:cubicBezTo>
                        <a:pt x="320" y="2555"/>
                        <a:pt x="292" y="2555"/>
                        <a:pt x="269" y="2555"/>
                      </a:cubicBezTo>
                      <a:lnTo>
                        <a:pt x="223" y="2555"/>
                      </a:lnTo>
                      <a:cubicBezTo>
                        <a:pt x="206" y="2555"/>
                        <a:pt x="193" y="2559"/>
                        <a:pt x="176" y="2559"/>
                      </a:cubicBezTo>
                      <a:cubicBezTo>
                        <a:pt x="123" y="2559"/>
                        <a:pt x="73" y="2552"/>
                        <a:pt x="13" y="2516"/>
                      </a:cubicBezTo>
                      <a:lnTo>
                        <a:pt x="13" y="2516"/>
                      </a:lnTo>
                      <a:cubicBezTo>
                        <a:pt x="70" y="2761"/>
                        <a:pt x="300" y="2891"/>
                        <a:pt x="482" y="3014"/>
                      </a:cubicBezTo>
                      <a:lnTo>
                        <a:pt x="389" y="3210"/>
                      </a:lnTo>
                      <a:lnTo>
                        <a:pt x="455" y="3210"/>
                      </a:lnTo>
                      <a:lnTo>
                        <a:pt x="292" y="3263"/>
                      </a:lnTo>
                      <a:cubicBezTo>
                        <a:pt x="332" y="3283"/>
                        <a:pt x="372" y="3290"/>
                        <a:pt x="352" y="3296"/>
                      </a:cubicBezTo>
                      <a:cubicBezTo>
                        <a:pt x="349" y="3300"/>
                        <a:pt x="343" y="3303"/>
                        <a:pt x="336" y="3303"/>
                      </a:cubicBezTo>
                      <a:cubicBezTo>
                        <a:pt x="323" y="3303"/>
                        <a:pt x="309" y="3296"/>
                        <a:pt x="292" y="3293"/>
                      </a:cubicBezTo>
                      <a:lnTo>
                        <a:pt x="292" y="3293"/>
                      </a:lnTo>
                      <a:cubicBezTo>
                        <a:pt x="303" y="3313"/>
                        <a:pt x="323" y="3333"/>
                        <a:pt x="340" y="3336"/>
                      </a:cubicBezTo>
                      <a:cubicBezTo>
                        <a:pt x="359" y="3333"/>
                        <a:pt x="383" y="3330"/>
                        <a:pt x="399" y="3319"/>
                      </a:cubicBezTo>
                      <a:lnTo>
                        <a:pt x="399" y="3319"/>
                      </a:lnTo>
                      <a:cubicBezTo>
                        <a:pt x="386" y="3336"/>
                        <a:pt x="372" y="3343"/>
                        <a:pt x="359" y="3343"/>
                      </a:cubicBezTo>
                      <a:cubicBezTo>
                        <a:pt x="352" y="3343"/>
                        <a:pt x="346" y="3339"/>
                        <a:pt x="340" y="3336"/>
                      </a:cubicBezTo>
                      <a:cubicBezTo>
                        <a:pt x="316" y="3343"/>
                        <a:pt x="292" y="3346"/>
                        <a:pt x="266" y="3346"/>
                      </a:cubicBezTo>
                      <a:cubicBezTo>
                        <a:pt x="200" y="3346"/>
                        <a:pt x="127" y="3330"/>
                        <a:pt x="53" y="3306"/>
                      </a:cubicBezTo>
                      <a:lnTo>
                        <a:pt x="27" y="3330"/>
                      </a:lnTo>
                      <a:cubicBezTo>
                        <a:pt x="113" y="3390"/>
                        <a:pt x="206" y="3445"/>
                        <a:pt x="286" y="3445"/>
                      </a:cubicBezTo>
                      <a:cubicBezTo>
                        <a:pt x="326" y="3445"/>
                        <a:pt x="363" y="3433"/>
                        <a:pt x="395" y="3399"/>
                      </a:cubicBezTo>
                      <a:lnTo>
                        <a:pt x="395" y="3399"/>
                      </a:lnTo>
                      <a:lnTo>
                        <a:pt x="320" y="3525"/>
                      </a:lnTo>
                      <a:cubicBezTo>
                        <a:pt x="499" y="3629"/>
                        <a:pt x="466" y="3612"/>
                        <a:pt x="622" y="3732"/>
                      </a:cubicBezTo>
                      <a:cubicBezTo>
                        <a:pt x="602" y="3741"/>
                        <a:pt x="579" y="3741"/>
                        <a:pt x="559" y="3741"/>
                      </a:cubicBezTo>
                      <a:lnTo>
                        <a:pt x="548" y="3741"/>
                      </a:lnTo>
                      <a:cubicBezTo>
                        <a:pt x="519" y="3741"/>
                        <a:pt x="495" y="3741"/>
                        <a:pt x="479" y="3761"/>
                      </a:cubicBezTo>
                      <a:cubicBezTo>
                        <a:pt x="674" y="3818"/>
                        <a:pt x="375" y="4080"/>
                        <a:pt x="499" y="4080"/>
                      </a:cubicBezTo>
                      <a:cubicBezTo>
                        <a:pt x="505" y="4080"/>
                        <a:pt x="512" y="4080"/>
                        <a:pt x="519" y="4077"/>
                      </a:cubicBezTo>
                      <a:cubicBezTo>
                        <a:pt x="542" y="4100"/>
                        <a:pt x="565" y="4111"/>
                        <a:pt x="588" y="4111"/>
                      </a:cubicBezTo>
                      <a:cubicBezTo>
                        <a:pt x="608" y="4111"/>
                        <a:pt x="625" y="4103"/>
                        <a:pt x="642" y="4100"/>
                      </a:cubicBezTo>
                      <a:cubicBezTo>
                        <a:pt x="662" y="4097"/>
                        <a:pt x="678" y="4091"/>
                        <a:pt x="694" y="4091"/>
                      </a:cubicBezTo>
                      <a:cubicBezTo>
                        <a:pt x="708" y="4091"/>
                        <a:pt x="718" y="4094"/>
                        <a:pt x="731" y="4100"/>
                      </a:cubicBezTo>
                      <a:cubicBezTo>
                        <a:pt x="714" y="4107"/>
                        <a:pt x="678" y="4114"/>
                        <a:pt x="682" y="4134"/>
                      </a:cubicBezTo>
                      <a:lnTo>
                        <a:pt x="811" y="4150"/>
                      </a:lnTo>
                      <a:cubicBezTo>
                        <a:pt x="804" y="4163"/>
                        <a:pt x="791" y="4167"/>
                        <a:pt x="781" y="4167"/>
                      </a:cubicBezTo>
                      <a:cubicBezTo>
                        <a:pt x="774" y="4167"/>
                        <a:pt x="768" y="4167"/>
                        <a:pt x="761" y="4163"/>
                      </a:cubicBezTo>
                      <a:lnTo>
                        <a:pt x="745" y="4163"/>
                      </a:lnTo>
                      <a:cubicBezTo>
                        <a:pt x="725" y="4163"/>
                        <a:pt x="705" y="4170"/>
                        <a:pt x="694" y="4213"/>
                      </a:cubicBezTo>
                      <a:cubicBezTo>
                        <a:pt x="828" y="4307"/>
                        <a:pt x="921" y="4339"/>
                        <a:pt x="918" y="4462"/>
                      </a:cubicBezTo>
                      <a:cubicBezTo>
                        <a:pt x="934" y="4486"/>
                        <a:pt x="950" y="4496"/>
                        <a:pt x="967" y="4496"/>
                      </a:cubicBezTo>
                      <a:cubicBezTo>
                        <a:pt x="993" y="4496"/>
                        <a:pt x="1021" y="4469"/>
                        <a:pt x="1047" y="4439"/>
                      </a:cubicBezTo>
                      <a:cubicBezTo>
                        <a:pt x="1070" y="4413"/>
                        <a:pt x="1090" y="4386"/>
                        <a:pt x="1107" y="4386"/>
                      </a:cubicBezTo>
                      <a:cubicBezTo>
                        <a:pt x="1117" y="4386"/>
                        <a:pt x="1123" y="4396"/>
                        <a:pt x="1130" y="4419"/>
                      </a:cubicBezTo>
                      <a:cubicBezTo>
                        <a:pt x="1053" y="4479"/>
                        <a:pt x="964" y="4552"/>
                        <a:pt x="997" y="4629"/>
                      </a:cubicBezTo>
                      <a:cubicBezTo>
                        <a:pt x="1024" y="4629"/>
                        <a:pt x="1050" y="4626"/>
                        <a:pt x="1077" y="4619"/>
                      </a:cubicBezTo>
                      <a:cubicBezTo>
                        <a:pt x="1100" y="4615"/>
                        <a:pt x="1123" y="4609"/>
                        <a:pt x="1150" y="4609"/>
                      </a:cubicBezTo>
                      <a:cubicBezTo>
                        <a:pt x="1170" y="4609"/>
                        <a:pt x="1190" y="4612"/>
                        <a:pt x="1210" y="4622"/>
                      </a:cubicBezTo>
                      <a:lnTo>
                        <a:pt x="1084" y="4698"/>
                      </a:lnTo>
                      <a:cubicBezTo>
                        <a:pt x="1127" y="4752"/>
                        <a:pt x="1177" y="4785"/>
                        <a:pt x="1087" y="4848"/>
                      </a:cubicBezTo>
                      <a:cubicBezTo>
                        <a:pt x="1170" y="4858"/>
                        <a:pt x="1186" y="4891"/>
                        <a:pt x="1186" y="4931"/>
                      </a:cubicBezTo>
                      <a:lnTo>
                        <a:pt x="1203" y="4931"/>
                      </a:lnTo>
                      <a:cubicBezTo>
                        <a:pt x="1316" y="4931"/>
                        <a:pt x="1379" y="4686"/>
                        <a:pt x="1416" y="4642"/>
                      </a:cubicBezTo>
                      <a:lnTo>
                        <a:pt x="1416" y="4642"/>
                      </a:lnTo>
                      <a:cubicBezTo>
                        <a:pt x="1383" y="4778"/>
                        <a:pt x="1472" y="4792"/>
                        <a:pt x="1369" y="4945"/>
                      </a:cubicBezTo>
                      <a:lnTo>
                        <a:pt x="1283" y="4901"/>
                      </a:lnTo>
                      <a:lnTo>
                        <a:pt x="1283" y="4901"/>
                      </a:lnTo>
                      <a:cubicBezTo>
                        <a:pt x="1260" y="5170"/>
                        <a:pt x="1552" y="4905"/>
                        <a:pt x="1379" y="5174"/>
                      </a:cubicBezTo>
                      <a:cubicBezTo>
                        <a:pt x="1359" y="5150"/>
                        <a:pt x="1323" y="5134"/>
                        <a:pt x="1286" y="5134"/>
                      </a:cubicBezTo>
                      <a:cubicBezTo>
                        <a:pt x="1249" y="5134"/>
                        <a:pt x="1210" y="5150"/>
                        <a:pt x="1193" y="5197"/>
                      </a:cubicBezTo>
                      <a:cubicBezTo>
                        <a:pt x="1229" y="5204"/>
                        <a:pt x="1277" y="5210"/>
                        <a:pt x="1320" y="5213"/>
                      </a:cubicBezTo>
                      <a:cubicBezTo>
                        <a:pt x="1312" y="5227"/>
                        <a:pt x="1303" y="5227"/>
                        <a:pt x="1296" y="5227"/>
                      </a:cubicBezTo>
                      <a:lnTo>
                        <a:pt x="1277" y="5227"/>
                      </a:lnTo>
                      <a:cubicBezTo>
                        <a:pt x="1266" y="5227"/>
                        <a:pt x="1257" y="5230"/>
                        <a:pt x="1257" y="5257"/>
                      </a:cubicBezTo>
                      <a:cubicBezTo>
                        <a:pt x="1300" y="5257"/>
                        <a:pt x="1396" y="5244"/>
                        <a:pt x="1446" y="5227"/>
                      </a:cubicBezTo>
                      <a:lnTo>
                        <a:pt x="1446" y="5227"/>
                      </a:lnTo>
                      <a:lnTo>
                        <a:pt x="1442" y="5233"/>
                      </a:lnTo>
                      <a:cubicBezTo>
                        <a:pt x="1482" y="5267"/>
                        <a:pt x="1522" y="5300"/>
                        <a:pt x="1565" y="5330"/>
                      </a:cubicBezTo>
                      <a:lnTo>
                        <a:pt x="1559" y="5330"/>
                      </a:lnTo>
                      <a:cubicBezTo>
                        <a:pt x="1539" y="5330"/>
                        <a:pt x="1519" y="5356"/>
                        <a:pt x="1536" y="5373"/>
                      </a:cubicBezTo>
                      <a:lnTo>
                        <a:pt x="1668" y="5390"/>
                      </a:lnTo>
                      <a:cubicBezTo>
                        <a:pt x="1622" y="5399"/>
                        <a:pt x="1619" y="5453"/>
                        <a:pt x="1645" y="5503"/>
                      </a:cubicBezTo>
                      <a:cubicBezTo>
                        <a:pt x="1662" y="5529"/>
                        <a:pt x="1682" y="5539"/>
                        <a:pt x="1702" y="5539"/>
                      </a:cubicBezTo>
                      <a:cubicBezTo>
                        <a:pt x="1738" y="5539"/>
                        <a:pt x="1778" y="5516"/>
                        <a:pt x="1815" y="5493"/>
                      </a:cubicBezTo>
                      <a:cubicBezTo>
                        <a:pt x="1851" y="5469"/>
                        <a:pt x="1884" y="5446"/>
                        <a:pt x="1904" y="5446"/>
                      </a:cubicBezTo>
                      <a:cubicBezTo>
                        <a:pt x="1924" y="5446"/>
                        <a:pt x="1934" y="5463"/>
                        <a:pt x="1934" y="5506"/>
                      </a:cubicBezTo>
                      <a:cubicBezTo>
                        <a:pt x="1930" y="5499"/>
                        <a:pt x="1927" y="5499"/>
                        <a:pt x="1921" y="5499"/>
                      </a:cubicBezTo>
                      <a:lnTo>
                        <a:pt x="1915" y="5499"/>
                      </a:lnTo>
                      <a:cubicBezTo>
                        <a:pt x="1907" y="5499"/>
                        <a:pt x="1904" y="5499"/>
                        <a:pt x="1898" y="5493"/>
                      </a:cubicBezTo>
                      <a:lnTo>
                        <a:pt x="1898" y="5493"/>
                      </a:lnTo>
                      <a:lnTo>
                        <a:pt x="1907" y="5579"/>
                      </a:lnTo>
                      <a:cubicBezTo>
                        <a:pt x="1958" y="5516"/>
                        <a:pt x="1997" y="5496"/>
                        <a:pt x="2037" y="5496"/>
                      </a:cubicBezTo>
                      <a:cubicBezTo>
                        <a:pt x="2077" y="5496"/>
                        <a:pt x="2110" y="5516"/>
                        <a:pt x="2147" y="5536"/>
                      </a:cubicBezTo>
                      <a:cubicBezTo>
                        <a:pt x="2177" y="5556"/>
                        <a:pt x="2206" y="5569"/>
                        <a:pt x="2240" y="5569"/>
                      </a:cubicBezTo>
                      <a:cubicBezTo>
                        <a:pt x="2283" y="5569"/>
                        <a:pt x="2329" y="5546"/>
                        <a:pt x="2376" y="5469"/>
                      </a:cubicBezTo>
                      <a:lnTo>
                        <a:pt x="2376" y="5469"/>
                      </a:lnTo>
                      <a:cubicBezTo>
                        <a:pt x="2376" y="5619"/>
                        <a:pt x="2346" y="5543"/>
                        <a:pt x="2177" y="5619"/>
                      </a:cubicBezTo>
                      <a:lnTo>
                        <a:pt x="2206" y="5738"/>
                      </a:lnTo>
                      <a:cubicBezTo>
                        <a:pt x="2174" y="5732"/>
                        <a:pt x="2160" y="5702"/>
                        <a:pt x="2123" y="5702"/>
                      </a:cubicBezTo>
                      <a:lnTo>
                        <a:pt x="2110" y="5702"/>
                      </a:lnTo>
                      <a:cubicBezTo>
                        <a:pt x="2123" y="5778"/>
                        <a:pt x="2167" y="5805"/>
                        <a:pt x="2220" y="5805"/>
                      </a:cubicBezTo>
                      <a:cubicBezTo>
                        <a:pt x="2283" y="5805"/>
                        <a:pt x="2359" y="5765"/>
                        <a:pt x="2409" y="5742"/>
                      </a:cubicBezTo>
                      <a:lnTo>
                        <a:pt x="2409" y="5742"/>
                      </a:lnTo>
                      <a:cubicBezTo>
                        <a:pt x="2426" y="5798"/>
                        <a:pt x="2266" y="5938"/>
                        <a:pt x="2406" y="5942"/>
                      </a:cubicBezTo>
                      <a:lnTo>
                        <a:pt x="2422" y="5942"/>
                      </a:lnTo>
                      <a:cubicBezTo>
                        <a:pt x="2433" y="5942"/>
                        <a:pt x="2442" y="5942"/>
                        <a:pt x="2453" y="5938"/>
                      </a:cubicBezTo>
                      <a:lnTo>
                        <a:pt x="2453" y="5938"/>
                      </a:lnTo>
                      <a:cubicBezTo>
                        <a:pt x="2453" y="5938"/>
                        <a:pt x="2453" y="5938"/>
                        <a:pt x="2453" y="5938"/>
                      </a:cubicBezTo>
                      <a:cubicBezTo>
                        <a:pt x="2459" y="5818"/>
                        <a:pt x="2462" y="5695"/>
                        <a:pt x="2459" y="5566"/>
                      </a:cubicBezTo>
                      <a:cubicBezTo>
                        <a:pt x="2459" y="4841"/>
                        <a:pt x="2369" y="4014"/>
                        <a:pt x="2214" y="3120"/>
                      </a:cubicBezTo>
                      <a:cubicBezTo>
                        <a:pt x="2167" y="2855"/>
                        <a:pt x="2114" y="2585"/>
                        <a:pt x="2054" y="2309"/>
                      </a:cubicBezTo>
                      <a:cubicBezTo>
                        <a:pt x="1934" y="1744"/>
                        <a:pt x="1791" y="1153"/>
                        <a:pt x="1625" y="551"/>
                      </a:cubicBezTo>
                      <a:lnTo>
                        <a:pt x="1529" y="611"/>
                      </a:lnTo>
                      <a:cubicBezTo>
                        <a:pt x="1548" y="588"/>
                        <a:pt x="1579" y="505"/>
                        <a:pt x="1505" y="475"/>
                      </a:cubicBezTo>
                      <a:cubicBezTo>
                        <a:pt x="1482" y="505"/>
                        <a:pt x="1469" y="512"/>
                        <a:pt x="1456" y="512"/>
                      </a:cubicBezTo>
                      <a:cubicBezTo>
                        <a:pt x="1446" y="512"/>
                        <a:pt x="1439" y="508"/>
                        <a:pt x="1426" y="505"/>
                      </a:cubicBezTo>
                      <a:cubicBezTo>
                        <a:pt x="1412" y="502"/>
                        <a:pt x="1399" y="495"/>
                        <a:pt x="1376" y="495"/>
                      </a:cubicBezTo>
                      <a:lnTo>
                        <a:pt x="1366" y="495"/>
                      </a:lnTo>
                      <a:cubicBezTo>
                        <a:pt x="1336" y="386"/>
                        <a:pt x="1283" y="189"/>
                        <a:pt x="1233"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2"/>
                <p:cNvSpPr/>
                <p:nvPr/>
              </p:nvSpPr>
              <p:spPr>
                <a:xfrm>
                  <a:off x="2785600" y="726650"/>
                  <a:ext cx="78200" cy="188350"/>
                </a:xfrm>
                <a:custGeom>
                  <a:avLst/>
                  <a:gdLst/>
                  <a:ahLst/>
                  <a:cxnLst/>
                  <a:rect l="l" t="t" r="r" b="b"/>
                  <a:pathLst>
                    <a:path w="3128" h="7534" extrusionOk="0">
                      <a:moveTo>
                        <a:pt x="948" y="1373"/>
                      </a:moveTo>
                      <a:cubicBezTo>
                        <a:pt x="956" y="1378"/>
                        <a:pt x="962" y="1386"/>
                        <a:pt x="972" y="1393"/>
                      </a:cubicBezTo>
                      <a:lnTo>
                        <a:pt x="972" y="1393"/>
                      </a:lnTo>
                      <a:cubicBezTo>
                        <a:pt x="955" y="1384"/>
                        <a:pt x="939" y="1391"/>
                        <a:pt x="948" y="1373"/>
                      </a:cubicBezTo>
                      <a:close/>
                      <a:moveTo>
                        <a:pt x="1596" y="1715"/>
                      </a:moveTo>
                      <a:cubicBezTo>
                        <a:pt x="1596" y="1718"/>
                        <a:pt x="1596" y="1722"/>
                        <a:pt x="1599" y="1722"/>
                      </a:cubicBezTo>
                      <a:cubicBezTo>
                        <a:pt x="1599" y="1722"/>
                        <a:pt x="1596" y="1718"/>
                        <a:pt x="1596" y="1715"/>
                      </a:cubicBezTo>
                      <a:close/>
                      <a:moveTo>
                        <a:pt x="901" y="3719"/>
                      </a:moveTo>
                      <a:cubicBezTo>
                        <a:pt x="941" y="3739"/>
                        <a:pt x="924" y="3768"/>
                        <a:pt x="885" y="3808"/>
                      </a:cubicBezTo>
                      <a:cubicBezTo>
                        <a:pt x="875" y="3782"/>
                        <a:pt x="875" y="3755"/>
                        <a:pt x="901" y="3719"/>
                      </a:cubicBezTo>
                      <a:close/>
                      <a:moveTo>
                        <a:pt x="1861" y="5559"/>
                      </a:moveTo>
                      <a:lnTo>
                        <a:pt x="1861" y="5559"/>
                      </a:lnTo>
                      <a:cubicBezTo>
                        <a:pt x="1895" y="5563"/>
                        <a:pt x="1981" y="5556"/>
                        <a:pt x="1944" y="5613"/>
                      </a:cubicBezTo>
                      <a:cubicBezTo>
                        <a:pt x="1908" y="5630"/>
                        <a:pt x="1888" y="5636"/>
                        <a:pt x="1875" y="5636"/>
                      </a:cubicBezTo>
                      <a:cubicBezTo>
                        <a:pt x="1841" y="5636"/>
                        <a:pt x="1858" y="5596"/>
                        <a:pt x="1861" y="5559"/>
                      </a:cubicBezTo>
                      <a:close/>
                      <a:moveTo>
                        <a:pt x="1961" y="0"/>
                      </a:moveTo>
                      <a:cubicBezTo>
                        <a:pt x="1881" y="27"/>
                        <a:pt x="1795" y="50"/>
                        <a:pt x="1728" y="110"/>
                      </a:cubicBezTo>
                      <a:cubicBezTo>
                        <a:pt x="1712" y="74"/>
                        <a:pt x="1755" y="54"/>
                        <a:pt x="1795" y="50"/>
                      </a:cubicBezTo>
                      <a:cubicBezTo>
                        <a:pt x="1778" y="50"/>
                        <a:pt x="1765" y="47"/>
                        <a:pt x="1752" y="47"/>
                      </a:cubicBezTo>
                      <a:cubicBezTo>
                        <a:pt x="1619" y="47"/>
                        <a:pt x="1562" y="147"/>
                        <a:pt x="1523" y="253"/>
                      </a:cubicBezTo>
                      <a:cubicBezTo>
                        <a:pt x="1476" y="373"/>
                        <a:pt x="1436" y="482"/>
                        <a:pt x="1310" y="499"/>
                      </a:cubicBezTo>
                      <a:cubicBezTo>
                        <a:pt x="1306" y="562"/>
                        <a:pt x="1274" y="582"/>
                        <a:pt x="1230" y="589"/>
                      </a:cubicBezTo>
                      <a:cubicBezTo>
                        <a:pt x="1234" y="586"/>
                        <a:pt x="1234" y="582"/>
                        <a:pt x="1234" y="575"/>
                      </a:cubicBezTo>
                      <a:lnTo>
                        <a:pt x="1234" y="575"/>
                      </a:lnTo>
                      <a:cubicBezTo>
                        <a:pt x="1230" y="582"/>
                        <a:pt x="1227" y="589"/>
                        <a:pt x="1220" y="592"/>
                      </a:cubicBezTo>
                      <a:cubicBezTo>
                        <a:pt x="1190" y="598"/>
                        <a:pt x="1164" y="598"/>
                        <a:pt x="1134" y="609"/>
                      </a:cubicBezTo>
                      <a:lnTo>
                        <a:pt x="1150" y="609"/>
                      </a:lnTo>
                      <a:cubicBezTo>
                        <a:pt x="1177" y="609"/>
                        <a:pt x="1200" y="609"/>
                        <a:pt x="1214" y="601"/>
                      </a:cubicBezTo>
                      <a:lnTo>
                        <a:pt x="1214" y="601"/>
                      </a:lnTo>
                      <a:cubicBezTo>
                        <a:pt x="1190" y="632"/>
                        <a:pt x="1160" y="685"/>
                        <a:pt x="1147" y="745"/>
                      </a:cubicBezTo>
                      <a:lnTo>
                        <a:pt x="1044" y="692"/>
                      </a:lnTo>
                      <a:lnTo>
                        <a:pt x="1041" y="692"/>
                      </a:lnTo>
                      <a:cubicBezTo>
                        <a:pt x="1041" y="698"/>
                        <a:pt x="1038" y="698"/>
                        <a:pt x="1034" y="705"/>
                      </a:cubicBezTo>
                      <a:cubicBezTo>
                        <a:pt x="967" y="721"/>
                        <a:pt x="1047" y="771"/>
                        <a:pt x="1134" y="801"/>
                      </a:cubicBezTo>
                      <a:cubicBezTo>
                        <a:pt x="1130" y="831"/>
                        <a:pt x="1134" y="871"/>
                        <a:pt x="1144" y="901"/>
                      </a:cubicBezTo>
                      <a:cubicBezTo>
                        <a:pt x="1117" y="891"/>
                        <a:pt x="1101" y="888"/>
                        <a:pt x="1087" y="888"/>
                      </a:cubicBezTo>
                      <a:cubicBezTo>
                        <a:pt x="1050" y="888"/>
                        <a:pt x="1044" y="917"/>
                        <a:pt x="1038" y="948"/>
                      </a:cubicBezTo>
                      <a:cubicBezTo>
                        <a:pt x="1027" y="977"/>
                        <a:pt x="1018" y="1007"/>
                        <a:pt x="971" y="1007"/>
                      </a:cubicBezTo>
                      <a:cubicBezTo>
                        <a:pt x="958" y="1007"/>
                        <a:pt x="938" y="1004"/>
                        <a:pt x="915" y="997"/>
                      </a:cubicBezTo>
                      <a:lnTo>
                        <a:pt x="915" y="997"/>
                      </a:lnTo>
                      <a:cubicBezTo>
                        <a:pt x="944" y="1037"/>
                        <a:pt x="918" y="1107"/>
                        <a:pt x="904" y="1176"/>
                      </a:cubicBezTo>
                      <a:cubicBezTo>
                        <a:pt x="898" y="1243"/>
                        <a:pt x="898" y="1313"/>
                        <a:pt x="948" y="1369"/>
                      </a:cubicBezTo>
                      <a:cubicBezTo>
                        <a:pt x="898" y="1406"/>
                        <a:pt x="848" y="1452"/>
                        <a:pt x="871" y="1526"/>
                      </a:cubicBezTo>
                      <a:lnTo>
                        <a:pt x="735" y="1479"/>
                      </a:lnTo>
                      <a:lnTo>
                        <a:pt x="735" y="1479"/>
                      </a:lnTo>
                      <a:cubicBezTo>
                        <a:pt x="768" y="1549"/>
                        <a:pt x="802" y="1618"/>
                        <a:pt x="845" y="1685"/>
                      </a:cubicBezTo>
                      <a:cubicBezTo>
                        <a:pt x="802" y="1698"/>
                        <a:pt x="765" y="1708"/>
                        <a:pt x="735" y="1708"/>
                      </a:cubicBezTo>
                      <a:cubicBezTo>
                        <a:pt x="685" y="1708"/>
                        <a:pt x="648" y="1682"/>
                        <a:pt x="609" y="1609"/>
                      </a:cubicBezTo>
                      <a:lnTo>
                        <a:pt x="609" y="1609"/>
                      </a:lnTo>
                      <a:cubicBezTo>
                        <a:pt x="679" y="1861"/>
                        <a:pt x="599" y="1782"/>
                        <a:pt x="688" y="1997"/>
                      </a:cubicBezTo>
                      <a:lnTo>
                        <a:pt x="605" y="1957"/>
                      </a:lnTo>
                      <a:lnTo>
                        <a:pt x="605" y="1957"/>
                      </a:lnTo>
                      <a:cubicBezTo>
                        <a:pt x="589" y="2014"/>
                        <a:pt x="676" y="2141"/>
                        <a:pt x="596" y="2150"/>
                      </a:cubicBezTo>
                      <a:cubicBezTo>
                        <a:pt x="373" y="2220"/>
                        <a:pt x="389" y="2765"/>
                        <a:pt x="203" y="3084"/>
                      </a:cubicBezTo>
                      <a:cubicBezTo>
                        <a:pt x="230" y="3081"/>
                        <a:pt x="250" y="3081"/>
                        <a:pt x="263" y="3081"/>
                      </a:cubicBezTo>
                      <a:cubicBezTo>
                        <a:pt x="400" y="3081"/>
                        <a:pt x="87" y="3243"/>
                        <a:pt x="280" y="3270"/>
                      </a:cubicBezTo>
                      <a:cubicBezTo>
                        <a:pt x="237" y="3280"/>
                        <a:pt x="207" y="3303"/>
                        <a:pt x="177" y="3303"/>
                      </a:cubicBezTo>
                      <a:cubicBezTo>
                        <a:pt x="160" y="3303"/>
                        <a:pt x="144" y="3293"/>
                        <a:pt x="124" y="3273"/>
                      </a:cubicBezTo>
                      <a:lnTo>
                        <a:pt x="124" y="3273"/>
                      </a:lnTo>
                      <a:cubicBezTo>
                        <a:pt x="184" y="3452"/>
                        <a:pt x="7" y="3546"/>
                        <a:pt x="193" y="3665"/>
                      </a:cubicBezTo>
                      <a:cubicBezTo>
                        <a:pt x="184" y="3669"/>
                        <a:pt x="173" y="3672"/>
                        <a:pt x="164" y="3672"/>
                      </a:cubicBezTo>
                      <a:cubicBezTo>
                        <a:pt x="147" y="3672"/>
                        <a:pt x="133" y="3665"/>
                        <a:pt x="121" y="3659"/>
                      </a:cubicBezTo>
                      <a:cubicBezTo>
                        <a:pt x="104" y="3652"/>
                        <a:pt x="93" y="3645"/>
                        <a:pt x="81" y="3645"/>
                      </a:cubicBezTo>
                      <a:cubicBezTo>
                        <a:pt x="74" y="3645"/>
                        <a:pt x="70" y="3649"/>
                        <a:pt x="64" y="3652"/>
                      </a:cubicBezTo>
                      <a:cubicBezTo>
                        <a:pt x="77" y="3665"/>
                        <a:pt x="121" y="3708"/>
                        <a:pt x="84" y="3725"/>
                      </a:cubicBezTo>
                      <a:cubicBezTo>
                        <a:pt x="77" y="3732"/>
                        <a:pt x="70" y="3732"/>
                        <a:pt x="67" y="3732"/>
                      </a:cubicBezTo>
                      <a:cubicBezTo>
                        <a:pt x="44" y="3732"/>
                        <a:pt x="24" y="3699"/>
                        <a:pt x="1" y="3672"/>
                      </a:cubicBezTo>
                      <a:lnTo>
                        <a:pt x="1" y="3672"/>
                      </a:lnTo>
                      <a:cubicBezTo>
                        <a:pt x="21" y="3842"/>
                        <a:pt x="177" y="3865"/>
                        <a:pt x="340" y="3865"/>
                      </a:cubicBezTo>
                      <a:cubicBezTo>
                        <a:pt x="363" y="3865"/>
                        <a:pt x="383" y="3865"/>
                        <a:pt x="406" y="3862"/>
                      </a:cubicBezTo>
                      <a:lnTo>
                        <a:pt x="406" y="3862"/>
                      </a:lnTo>
                      <a:cubicBezTo>
                        <a:pt x="323" y="3958"/>
                        <a:pt x="340" y="4004"/>
                        <a:pt x="472" y="4051"/>
                      </a:cubicBezTo>
                      <a:cubicBezTo>
                        <a:pt x="440" y="4070"/>
                        <a:pt x="406" y="4104"/>
                        <a:pt x="380" y="4104"/>
                      </a:cubicBezTo>
                      <a:cubicBezTo>
                        <a:pt x="360" y="4104"/>
                        <a:pt x="340" y="4087"/>
                        <a:pt x="323" y="4044"/>
                      </a:cubicBezTo>
                      <a:lnTo>
                        <a:pt x="323" y="4044"/>
                      </a:lnTo>
                      <a:cubicBezTo>
                        <a:pt x="326" y="4101"/>
                        <a:pt x="300" y="4413"/>
                        <a:pt x="429" y="4413"/>
                      </a:cubicBezTo>
                      <a:cubicBezTo>
                        <a:pt x="436" y="4413"/>
                        <a:pt x="442" y="4413"/>
                        <a:pt x="445" y="4410"/>
                      </a:cubicBezTo>
                      <a:lnTo>
                        <a:pt x="445" y="4410"/>
                      </a:lnTo>
                      <a:cubicBezTo>
                        <a:pt x="417" y="4441"/>
                        <a:pt x="460" y="4496"/>
                        <a:pt x="483" y="4506"/>
                      </a:cubicBezTo>
                      <a:cubicBezTo>
                        <a:pt x="506" y="4639"/>
                        <a:pt x="499" y="4659"/>
                        <a:pt x="546" y="4782"/>
                      </a:cubicBezTo>
                      <a:lnTo>
                        <a:pt x="562" y="4739"/>
                      </a:lnTo>
                      <a:lnTo>
                        <a:pt x="569" y="4739"/>
                      </a:lnTo>
                      <a:cubicBezTo>
                        <a:pt x="739" y="4739"/>
                        <a:pt x="632" y="4835"/>
                        <a:pt x="692" y="4925"/>
                      </a:cubicBezTo>
                      <a:lnTo>
                        <a:pt x="672" y="4928"/>
                      </a:lnTo>
                      <a:cubicBezTo>
                        <a:pt x="645" y="5207"/>
                        <a:pt x="759" y="5007"/>
                        <a:pt x="728" y="5287"/>
                      </a:cubicBezTo>
                      <a:lnTo>
                        <a:pt x="822" y="5231"/>
                      </a:lnTo>
                      <a:cubicBezTo>
                        <a:pt x="845" y="5220"/>
                        <a:pt x="865" y="5217"/>
                        <a:pt x="878" y="5217"/>
                      </a:cubicBezTo>
                      <a:cubicBezTo>
                        <a:pt x="995" y="5217"/>
                        <a:pt x="808" y="5490"/>
                        <a:pt x="941" y="5570"/>
                      </a:cubicBezTo>
                      <a:lnTo>
                        <a:pt x="971" y="5493"/>
                      </a:lnTo>
                      <a:lnTo>
                        <a:pt x="971" y="5493"/>
                      </a:lnTo>
                      <a:cubicBezTo>
                        <a:pt x="1074" y="5516"/>
                        <a:pt x="805" y="5838"/>
                        <a:pt x="828" y="5932"/>
                      </a:cubicBezTo>
                      <a:cubicBezTo>
                        <a:pt x="825" y="5938"/>
                        <a:pt x="822" y="5941"/>
                        <a:pt x="815" y="5941"/>
                      </a:cubicBezTo>
                      <a:cubicBezTo>
                        <a:pt x="802" y="5941"/>
                        <a:pt x="775" y="5921"/>
                        <a:pt x="759" y="5912"/>
                      </a:cubicBezTo>
                      <a:lnTo>
                        <a:pt x="759" y="5912"/>
                      </a:lnTo>
                      <a:cubicBezTo>
                        <a:pt x="759" y="5992"/>
                        <a:pt x="771" y="6018"/>
                        <a:pt x="791" y="6018"/>
                      </a:cubicBezTo>
                      <a:cubicBezTo>
                        <a:pt x="811" y="6018"/>
                        <a:pt x="835" y="6001"/>
                        <a:pt x="861" y="5981"/>
                      </a:cubicBezTo>
                      <a:cubicBezTo>
                        <a:pt x="888" y="5964"/>
                        <a:pt x="921" y="5945"/>
                        <a:pt x="951" y="5945"/>
                      </a:cubicBezTo>
                      <a:cubicBezTo>
                        <a:pt x="971" y="5945"/>
                        <a:pt x="987" y="5955"/>
                        <a:pt x="1007" y="5972"/>
                      </a:cubicBezTo>
                      <a:cubicBezTo>
                        <a:pt x="961" y="6041"/>
                        <a:pt x="818" y="6055"/>
                        <a:pt x="871" y="6151"/>
                      </a:cubicBezTo>
                      <a:cubicBezTo>
                        <a:pt x="861" y="6237"/>
                        <a:pt x="1267" y="6251"/>
                        <a:pt x="1247" y="6450"/>
                      </a:cubicBezTo>
                      <a:cubicBezTo>
                        <a:pt x="1267" y="6397"/>
                        <a:pt x="1286" y="6343"/>
                        <a:pt x="1346" y="6343"/>
                      </a:cubicBezTo>
                      <a:cubicBezTo>
                        <a:pt x="1357" y="6343"/>
                        <a:pt x="1366" y="6343"/>
                        <a:pt x="1377" y="6347"/>
                      </a:cubicBezTo>
                      <a:cubicBezTo>
                        <a:pt x="1460" y="6403"/>
                        <a:pt x="1429" y="6669"/>
                        <a:pt x="1579" y="6669"/>
                      </a:cubicBezTo>
                      <a:cubicBezTo>
                        <a:pt x="1593" y="6669"/>
                        <a:pt x="1613" y="6666"/>
                        <a:pt x="1633" y="6659"/>
                      </a:cubicBezTo>
                      <a:lnTo>
                        <a:pt x="1633" y="6659"/>
                      </a:lnTo>
                      <a:cubicBezTo>
                        <a:pt x="1633" y="6682"/>
                        <a:pt x="1622" y="6696"/>
                        <a:pt x="1616" y="6706"/>
                      </a:cubicBezTo>
                      <a:cubicBezTo>
                        <a:pt x="1696" y="6726"/>
                        <a:pt x="1818" y="6792"/>
                        <a:pt x="1915" y="6792"/>
                      </a:cubicBezTo>
                      <a:cubicBezTo>
                        <a:pt x="1938" y="6792"/>
                        <a:pt x="1961" y="6789"/>
                        <a:pt x="1981" y="6779"/>
                      </a:cubicBezTo>
                      <a:lnTo>
                        <a:pt x="1981" y="6779"/>
                      </a:lnTo>
                      <a:cubicBezTo>
                        <a:pt x="1892" y="6952"/>
                        <a:pt x="2034" y="6995"/>
                        <a:pt x="2160" y="7021"/>
                      </a:cubicBezTo>
                      <a:cubicBezTo>
                        <a:pt x="2286" y="7051"/>
                        <a:pt x="2410" y="7058"/>
                        <a:pt x="2317" y="7211"/>
                      </a:cubicBezTo>
                      <a:lnTo>
                        <a:pt x="2553" y="7320"/>
                      </a:lnTo>
                      <a:lnTo>
                        <a:pt x="2533" y="7350"/>
                      </a:lnTo>
                      <a:cubicBezTo>
                        <a:pt x="2586" y="7390"/>
                        <a:pt x="2636" y="7407"/>
                        <a:pt x="2679" y="7407"/>
                      </a:cubicBezTo>
                      <a:cubicBezTo>
                        <a:pt x="2745" y="7407"/>
                        <a:pt x="2798" y="7370"/>
                        <a:pt x="2852" y="7340"/>
                      </a:cubicBezTo>
                      <a:lnTo>
                        <a:pt x="2852" y="7340"/>
                      </a:lnTo>
                      <a:cubicBezTo>
                        <a:pt x="2875" y="7377"/>
                        <a:pt x="2838" y="7397"/>
                        <a:pt x="2829" y="7413"/>
                      </a:cubicBezTo>
                      <a:cubicBezTo>
                        <a:pt x="2908" y="7484"/>
                        <a:pt x="2961" y="7520"/>
                        <a:pt x="3015" y="7533"/>
                      </a:cubicBezTo>
                      <a:cubicBezTo>
                        <a:pt x="3021" y="7504"/>
                        <a:pt x="3028" y="7476"/>
                        <a:pt x="3034" y="7447"/>
                      </a:cubicBezTo>
                      <a:cubicBezTo>
                        <a:pt x="3054" y="7337"/>
                        <a:pt x="3071" y="7224"/>
                        <a:pt x="3084" y="7108"/>
                      </a:cubicBezTo>
                      <a:cubicBezTo>
                        <a:pt x="3108" y="6935"/>
                        <a:pt x="3124" y="6752"/>
                        <a:pt x="3128" y="6563"/>
                      </a:cubicBezTo>
                      <a:lnTo>
                        <a:pt x="3128" y="6563"/>
                      </a:lnTo>
                      <a:cubicBezTo>
                        <a:pt x="3117" y="6567"/>
                        <a:pt x="3108" y="6567"/>
                        <a:pt x="3097" y="6567"/>
                      </a:cubicBezTo>
                      <a:lnTo>
                        <a:pt x="3081" y="6567"/>
                      </a:lnTo>
                      <a:cubicBezTo>
                        <a:pt x="2941" y="6563"/>
                        <a:pt x="3101" y="6423"/>
                        <a:pt x="3084" y="6367"/>
                      </a:cubicBezTo>
                      <a:lnTo>
                        <a:pt x="3084" y="6367"/>
                      </a:lnTo>
                      <a:cubicBezTo>
                        <a:pt x="3034" y="6390"/>
                        <a:pt x="2958" y="6430"/>
                        <a:pt x="2895" y="6430"/>
                      </a:cubicBezTo>
                      <a:cubicBezTo>
                        <a:pt x="2842" y="6430"/>
                        <a:pt x="2798" y="6403"/>
                        <a:pt x="2785" y="6327"/>
                      </a:cubicBezTo>
                      <a:lnTo>
                        <a:pt x="2798" y="6327"/>
                      </a:lnTo>
                      <a:cubicBezTo>
                        <a:pt x="2835" y="6327"/>
                        <a:pt x="2849" y="6357"/>
                        <a:pt x="2881" y="6363"/>
                      </a:cubicBezTo>
                      <a:lnTo>
                        <a:pt x="2852" y="6244"/>
                      </a:lnTo>
                      <a:cubicBezTo>
                        <a:pt x="3021" y="6168"/>
                        <a:pt x="3051" y="6244"/>
                        <a:pt x="3051" y="6094"/>
                      </a:cubicBezTo>
                      <a:lnTo>
                        <a:pt x="3051" y="6094"/>
                      </a:lnTo>
                      <a:cubicBezTo>
                        <a:pt x="3004" y="6171"/>
                        <a:pt x="2958" y="6194"/>
                        <a:pt x="2915" y="6194"/>
                      </a:cubicBezTo>
                      <a:cubicBezTo>
                        <a:pt x="2881" y="6194"/>
                        <a:pt x="2852" y="6181"/>
                        <a:pt x="2822" y="6161"/>
                      </a:cubicBezTo>
                      <a:cubicBezTo>
                        <a:pt x="2785" y="6141"/>
                        <a:pt x="2752" y="6121"/>
                        <a:pt x="2712" y="6121"/>
                      </a:cubicBezTo>
                      <a:cubicBezTo>
                        <a:pt x="2672" y="6121"/>
                        <a:pt x="2633" y="6141"/>
                        <a:pt x="2582" y="6204"/>
                      </a:cubicBezTo>
                      <a:lnTo>
                        <a:pt x="2573" y="6118"/>
                      </a:lnTo>
                      <a:lnTo>
                        <a:pt x="2573" y="6118"/>
                      </a:lnTo>
                      <a:cubicBezTo>
                        <a:pt x="2579" y="6124"/>
                        <a:pt x="2582" y="6124"/>
                        <a:pt x="2590" y="6124"/>
                      </a:cubicBezTo>
                      <a:lnTo>
                        <a:pt x="2596" y="6124"/>
                      </a:lnTo>
                      <a:cubicBezTo>
                        <a:pt x="2602" y="6124"/>
                        <a:pt x="2605" y="6124"/>
                        <a:pt x="2609" y="6131"/>
                      </a:cubicBezTo>
                      <a:cubicBezTo>
                        <a:pt x="2609" y="6088"/>
                        <a:pt x="2599" y="6071"/>
                        <a:pt x="2579" y="6071"/>
                      </a:cubicBezTo>
                      <a:cubicBezTo>
                        <a:pt x="2559" y="6071"/>
                        <a:pt x="2526" y="6094"/>
                        <a:pt x="2490" y="6118"/>
                      </a:cubicBezTo>
                      <a:cubicBezTo>
                        <a:pt x="2453" y="6141"/>
                        <a:pt x="2413" y="6164"/>
                        <a:pt x="2377" y="6164"/>
                      </a:cubicBezTo>
                      <a:cubicBezTo>
                        <a:pt x="2357" y="6164"/>
                        <a:pt x="2337" y="6154"/>
                        <a:pt x="2320" y="6128"/>
                      </a:cubicBezTo>
                      <a:cubicBezTo>
                        <a:pt x="2294" y="6078"/>
                        <a:pt x="2297" y="6024"/>
                        <a:pt x="2343" y="6015"/>
                      </a:cubicBezTo>
                      <a:lnTo>
                        <a:pt x="2211" y="5998"/>
                      </a:lnTo>
                      <a:cubicBezTo>
                        <a:pt x="2194" y="5981"/>
                        <a:pt x="2214" y="5955"/>
                        <a:pt x="2234" y="5955"/>
                      </a:cubicBezTo>
                      <a:lnTo>
                        <a:pt x="2240" y="5955"/>
                      </a:lnTo>
                      <a:cubicBezTo>
                        <a:pt x="2197" y="5925"/>
                        <a:pt x="2157" y="5892"/>
                        <a:pt x="2117" y="5858"/>
                      </a:cubicBezTo>
                      <a:lnTo>
                        <a:pt x="2121" y="5852"/>
                      </a:lnTo>
                      <a:lnTo>
                        <a:pt x="2121" y="5852"/>
                      </a:lnTo>
                      <a:cubicBezTo>
                        <a:pt x="2071" y="5869"/>
                        <a:pt x="1975" y="5882"/>
                        <a:pt x="1932" y="5882"/>
                      </a:cubicBezTo>
                      <a:cubicBezTo>
                        <a:pt x="1932" y="5855"/>
                        <a:pt x="1941" y="5852"/>
                        <a:pt x="1952" y="5852"/>
                      </a:cubicBezTo>
                      <a:lnTo>
                        <a:pt x="1971" y="5852"/>
                      </a:lnTo>
                      <a:cubicBezTo>
                        <a:pt x="1978" y="5852"/>
                        <a:pt x="1987" y="5852"/>
                        <a:pt x="1995" y="5838"/>
                      </a:cubicBezTo>
                      <a:cubicBezTo>
                        <a:pt x="1952" y="5835"/>
                        <a:pt x="1904" y="5829"/>
                        <a:pt x="1868" y="5822"/>
                      </a:cubicBezTo>
                      <a:cubicBezTo>
                        <a:pt x="1885" y="5775"/>
                        <a:pt x="1924" y="5759"/>
                        <a:pt x="1961" y="5759"/>
                      </a:cubicBezTo>
                      <a:cubicBezTo>
                        <a:pt x="1998" y="5759"/>
                        <a:pt x="2034" y="5775"/>
                        <a:pt x="2054" y="5799"/>
                      </a:cubicBezTo>
                      <a:cubicBezTo>
                        <a:pt x="2227" y="5530"/>
                        <a:pt x="1935" y="5795"/>
                        <a:pt x="1958" y="5526"/>
                      </a:cubicBezTo>
                      <a:lnTo>
                        <a:pt x="1958" y="5526"/>
                      </a:lnTo>
                      <a:lnTo>
                        <a:pt x="2044" y="5570"/>
                      </a:lnTo>
                      <a:cubicBezTo>
                        <a:pt x="2147" y="5417"/>
                        <a:pt x="2058" y="5403"/>
                        <a:pt x="2091" y="5267"/>
                      </a:cubicBezTo>
                      <a:lnTo>
                        <a:pt x="2091" y="5267"/>
                      </a:lnTo>
                      <a:cubicBezTo>
                        <a:pt x="2054" y="5311"/>
                        <a:pt x="1991" y="5556"/>
                        <a:pt x="1878" y="5556"/>
                      </a:cubicBezTo>
                      <a:lnTo>
                        <a:pt x="1861" y="5556"/>
                      </a:lnTo>
                      <a:cubicBezTo>
                        <a:pt x="1861" y="5516"/>
                        <a:pt x="1845" y="5483"/>
                        <a:pt x="1762" y="5473"/>
                      </a:cubicBezTo>
                      <a:cubicBezTo>
                        <a:pt x="1852" y="5410"/>
                        <a:pt x="1802" y="5377"/>
                        <a:pt x="1759" y="5323"/>
                      </a:cubicBezTo>
                      <a:lnTo>
                        <a:pt x="1885" y="5247"/>
                      </a:lnTo>
                      <a:cubicBezTo>
                        <a:pt x="1865" y="5237"/>
                        <a:pt x="1845" y="5234"/>
                        <a:pt x="1825" y="5234"/>
                      </a:cubicBezTo>
                      <a:cubicBezTo>
                        <a:pt x="1798" y="5234"/>
                        <a:pt x="1775" y="5240"/>
                        <a:pt x="1752" y="5244"/>
                      </a:cubicBezTo>
                      <a:cubicBezTo>
                        <a:pt x="1725" y="5251"/>
                        <a:pt x="1699" y="5254"/>
                        <a:pt x="1672" y="5254"/>
                      </a:cubicBezTo>
                      <a:cubicBezTo>
                        <a:pt x="1639" y="5177"/>
                        <a:pt x="1728" y="5104"/>
                        <a:pt x="1805" y="5044"/>
                      </a:cubicBezTo>
                      <a:cubicBezTo>
                        <a:pt x="1798" y="5021"/>
                        <a:pt x="1792" y="5011"/>
                        <a:pt x="1782" y="5011"/>
                      </a:cubicBezTo>
                      <a:cubicBezTo>
                        <a:pt x="1765" y="5011"/>
                        <a:pt x="1745" y="5038"/>
                        <a:pt x="1722" y="5064"/>
                      </a:cubicBezTo>
                      <a:cubicBezTo>
                        <a:pt x="1696" y="5094"/>
                        <a:pt x="1668" y="5121"/>
                        <a:pt x="1642" y="5121"/>
                      </a:cubicBezTo>
                      <a:cubicBezTo>
                        <a:pt x="1625" y="5121"/>
                        <a:pt x="1609" y="5111"/>
                        <a:pt x="1593" y="5087"/>
                      </a:cubicBezTo>
                      <a:cubicBezTo>
                        <a:pt x="1596" y="4964"/>
                        <a:pt x="1503" y="4932"/>
                        <a:pt x="1369" y="4838"/>
                      </a:cubicBezTo>
                      <a:cubicBezTo>
                        <a:pt x="1380" y="4795"/>
                        <a:pt x="1400" y="4788"/>
                        <a:pt x="1420" y="4788"/>
                      </a:cubicBezTo>
                      <a:lnTo>
                        <a:pt x="1436" y="4788"/>
                      </a:lnTo>
                      <a:cubicBezTo>
                        <a:pt x="1443" y="4792"/>
                        <a:pt x="1449" y="4792"/>
                        <a:pt x="1456" y="4792"/>
                      </a:cubicBezTo>
                      <a:cubicBezTo>
                        <a:pt x="1466" y="4792"/>
                        <a:pt x="1479" y="4788"/>
                        <a:pt x="1486" y="4775"/>
                      </a:cubicBezTo>
                      <a:lnTo>
                        <a:pt x="1357" y="4759"/>
                      </a:lnTo>
                      <a:cubicBezTo>
                        <a:pt x="1353" y="4739"/>
                        <a:pt x="1389" y="4732"/>
                        <a:pt x="1406" y="4725"/>
                      </a:cubicBezTo>
                      <a:cubicBezTo>
                        <a:pt x="1393" y="4719"/>
                        <a:pt x="1383" y="4716"/>
                        <a:pt x="1369" y="4716"/>
                      </a:cubicBezTo>
                      <a:cubicBezTo>
                        <a:pt x="1353" y="4716"/>
                        <a:pt x="1337" y="4722"/>
                        <a:pt x="1317" y="4725"/>
                      </a:cubicBezTo>
                      <a:cubicBezTo>
                        <a:pt x="1300" y="4728"/>
                        <a:pt x="1283" y="4736"/>
                        <a:pt x="1263" y="4736"/>
                      </a:cubicBezTo>
                      <a:cubicBezTo>
                        <a:pt x="1240" y="4736"/>
                        <a:pt x="1217" y="4725"/>
                        <a:pt x="1194" y="4702"/>
                      </a:cubicBezTo>
                      <a:cubicBezTo>
                        <a:pt x="1187" y="4705"/>
                        <a:pt x="1180" y="4705"/>
                        <a:pt x="1174" y="4705"/>
                      </a:cubicBezTo>
                      <a:cubicBezTo>
                        <a:pt x="1050" y="4705"/>
                        <a:pt x="1349" y="4443"/>
                        <a:pt x="1154" y="4386"/>
                      </a:cubicBezTo>
                      <a:cubicBezTo>
                        <a:pt x="1170" y="4366"/>
                        <a:pt x="1194" y="4366"/>
                        <a:pt x="1223" y="4366"/>
                      </a:cubicBezTo>
                      <a:lnTo>
                        <a:pt x="1234" y="4366"/>
                      </a:lnTo>
                      <a:cubicBezTo>
                        <a:pt x="1254" y="4366"/>
                        <a:pt x="1277" y="4366"/>
                        <a:pt x="1297" y="4357"/>
                      </a:cubicBezTo>
                      <a:cubicBezTo>
                        <a:pt x="1141" y="4237"/>
                        <a:pt x="1174" y="4254"/>
                        <a:pt x="995" y="4150"/>
                      </a:cubicBezTo>
                      <a:lnTo>
                        <a:pt x="1070" y="4024"/>
                      </a:lnTo>
                      <a:lnTo>
                        <a:pt x="1070" y="4024"/>
                      </a:lnTo>
                      <a:cubicBezTo>
                        <a:pt x="1038" y="4058"/>
                        <a:pt x="1001" y="4070"/>
                        <a:pt x="961" y="4070"/>
                      </a:cubicBezTo>
                      <a:cubicBezTo>
                        <a:pt x="881" y="4070"/>
                        <a:pt x="788" y="4015"/>
                        <a:pt x="702" y="3955"/>
                      </a:cubicBezTo>
                      <a:cubicBezTo>
                        <a:pt x="696" y="3958"/>
                        <a:pt x="688" y="3964"/>
                        <a:pt x="682" y="3971"/>
                      </a:cubicBezTo>
                      <a:cubicBezTo>
                        <a:pt x="645" y="4001"/>
                        <a:pt x="609" y="4031"/>
                        <a:pt x="596" y="4047"/>
                      </a:cubicBezTo>
                      <a:cubicBezTo>
                        <a:pt x="559" y="3998"/>
                        <a:pt x="522" y="3944"/>
                        <a:pt x="496" y="3888"/>
                      </a:cubicBezTo>
                      <a:cubicBezTo>
                        <a:pt x="503" y="3881"/>
                        <a:pt x="512" y="3878"/>
                        <a:pt x="529" y="3878"/>
                      </a:cubicBezTo>
                      <a:cubicBezTo>
                        <a:pt x="556" y="3878"/>
                        <a:pt x="592" y="3888"/>
                        <a:pt x="632" y="3901"/>
                      </a:cubicBezTo>
                      <a:cubicBezTo>
                        <a:pt x="619" y="3891"/>
                        <a:pt x="605" y="3881"/>
                        <a:pt x="596" y="3875"/>
                      </a:cubicBezTo>
                      <a:cubicBezTo>
                        <a:pt x="616" y="3851"/>
                        <a:pt x="639" y="3838"/>
                        <a:pt x="665" y="3838"/>
                      </a:cubicBezTo>
                      <a:lnTo>
                        <a:pt x="668" y="3838"/>
                      </a:lnTo>
                      <a:cubicBezTo>
                        <a:pt x="676" y="3835"/>
                        <a:pt x="682" y="3835"/>
                        <a:pt x="688" y="3835"/>
                      </a:cubicBezTo>
                      <a:cubicBezTo>
                        <a:pt x="728" y="3835"/>
                        <a:pt x="771" y="3851"/>
                        <a:pt x="818" y="3865"/>
                      </a:cubicBezTo>
                      <a:cubicBezTo>
                        <a:pt x="788" y="3885"/>
                        <a:pt x="762" y="3911"/>
                        <a:pt x="728" y="3931"/>
                      </a:cubicBezTo>
                      <a:cubicBezTo>
                        <a:pt x="802" y="3955"/>
                        <a:pt x="875" y="3971"/>
                        <a:pt x="941" y="3971"/>
                      </a:cubicBezTo>
                      <a:cubicBezTo>
                        <a:pt x="967" y="3971"/>
                        <a:pt x="991" y="3968"/>
                        <a:pt x="1015" y="3961"/>
                      </a:cubicBezTo>
                      <a:cubicBezTo>
                        <a:pt x="998" y="3958"/>
                        <a:pt x="978" y="3938"/>
                        <a:pt x="967" y="3918"/>
                      </a:cubicBezTo>
                      <a:lnTo>
                        <a:pt x="967" y="3918"/>
                      </a:lnTo>
                      <a:cubicBezTo>
                        <a:pt x="984" y="3921"/>
                        <a:pt x="998" y="3928"/>
                        <a:pt x="1011" y="3928"/>
                      </a:cubicBezTo>
                      <a:cubicBezTo>
                        <a:pt x="1018" y="3928"/>
                        <a:pt x="1024" y="3925"/>
                        <a:pt x="1027" y="3921"/>
                      </a:cubicBezTo>
                      <a:cubicBezTo>
                        <a:pt x="1047" y="3915"/>
                        <a:pt x="1007" y="3908"/>
                        <a:pt x="967" y="3888"/>
                      </a:cubicBezTo>
                      <a:lnTo>
                        <a:pt x="1130" y="3835"/>
                      </a:lnTo>
                      <a:lnTo>
                        <a:pt x="1064" y="3835"/>
                      </a:lnTo>
                      <a:lnTo>
                        <a:pt x="1157" y="3639"/>
                      </a:lnTo>
                      <a:cubicBezTo>
                        <a:pt x="975" y="3516"/>
                        <a:pt x="745" y="3386"/>
                        <a:pt x="688" y="3141"/>
                      </a:cubicBezTo>
                      <a:lnTo>
                        <a:pt x="688" y="3141"/>
                      </a:lnTo>
                      <a:cubicBezTo>
                        <a:pt x="748" y="3177"/>
                        <a:pt x="798" y="3184"/>
                        <a:pt x="851" y="3184"/>
                      </a:cubicBezTo>
                      <a:cubicBezTo>
                        <a:pt x="868" y="3184"/>
                        <a:pt x="881" y="3180"/>
                        <a:pt x="898" y="3180"/>
                      </a:cubicBezTo>
                      <a:lnTo>
                        <a:pt x="944" y="3180"/>
                      </a:lnTo>
                      <a:cubicBezTo>
                        <a:pt x="967" y="3180"/>
                        <a:pt x="995" y="3180"/>
                        <a:pt x="1024" y="3184"/>
                      </a:cubicBezTo>
                      <a:cubicBezTo>
                        <a:pt x="871" y="3233"/>
                        <a:pt x="1084" y="3360"/>
                        <a:pt x="1047" y="3466"/>
                      </a:cubicBezTo>
                      <a:cubicBezTo>
                        <a:pt x="1058" y="3436"/>
                        <a:pt x="1084" y="3426"/>
                        <a:pt x="1107" y="3426"/>
                      </a:cubicBezTo>
                      <a:cubicBezTo>
                        <a:pt x="1127" y="3426"/>
                        <a:pt x="1147" y="3432"/>
                        <a:pt x="1157" y="3440"/>
                      </a:cubicBezTo>
                      <a:lnTo>
                        <a:pt x="1027" y="3233"/>
                      </a:lnTo>
                      <a:lnTo>
                        <a:pt x="1027" y="3233"/>
                      </a:lnTo>
                      <a:cubicBezTo>
                        <a:pt x="1041" y="3237"/>
                        <a:pt x="1050" y="3237"/>
                        <a:pt x="1061" y="3237"/>
                      </a:cubicBezTo>
                      <a:cubicBezTo>
                        <a:pt x="1137" y="3237"/>
                        <a:pt x="1121" y="3193"/>
                        <a:pt x="1174" y="3153"/>
                      </a:cubicBezTo>
                      <a:lnTo>
                        <a:pt x="1144" y="3153"/>
                      </a:lnTo>
                      <a:cubicBezTo>
                        <a:pt x="944" y="3153"/>
                        <a:pt x="1034" y="2984"/>
                        <a:pt x="978" y="2894"/>
                      </a:cubicBezTo>
                      <a:lnTo>
                        <a:pt x="978" y="2894"/>
                      </a:lnTo>
                      <a:cubicBezTo>
                        <a:pt x="1054" y="2901"/>
                        <a:pt x="1130" y="2934"/>
                        <a:pt x="1101" y="3027"/>
                      </a:cubicBezTo>
                      <a:cubicBezTo>
                        <a:pt x="1286" y="2951"/>
                        <a:pt x="845" y="2842"/>
                        <a:pt x="1018" y="2759"/>
                      </a:cubicBezTo>
                      <a:lnTo>
                        <a:pt x="1018" y="2759"/>
                      </a:lnTo>
                      <a:cubicBezTo>
                        <a:pt x="1018" y="2785"/>
                        <a:pt x="1001" y="2798"/>
                        <a:pt x="1038" y="2811"/>
                      </a:cubicBezTo>
                      <a:cubicBezTo>
                        <a:pt x="991" y="2755"/>
                        <a:pt x="1047" y="2652"/>
                        <a:pt x="1101" y="2652"/>
                      </a:cubicBezTo>
                      <a:cubicBezTo>
                        <a:pt x="1110" y="2652"/>
                        <a:pt x="1121" y="2655"/>
                        <a:pt x="1130" y="2662"/>
                      </a:cubicBezTo>
                      <a:lnTo>
                        <a:pt x="1124" y="2688"/>
                      </a:lnTo>
                      <a:cubicBezTo>
                        <a:pt x="1177" y="2535"/>
                        <a:pt x="1270" y="2224"/>
                        <a:pt x="1094" y="2124"/>
                      </a:cubicBezTo>
                      <a:lnTo>
                        <a:pt x="1094" y="2124"/>
                      </a:lnTo>
                      <a:cubicBezTo>
                        <a:pt x="1117" y="2130"/>
                        <a:pt x="1306" y="2230"/>
                        <a:pt x="1340" y="2253"/>
                      </a:cubicBezTo>
                      <a:cubicBezTo>
                        <a:pt x="1223" y="2137"/>
                        <a:pt x="1110" y="2014"/>
                        <a:pt x="1001" y="1885"/>
                      </a:cubicBezTo>
                      <a:cubicBezTo>
                        <a:pt x="951" y="1828"/>
                        <a:pt x="904" y="1768"/>
                        <a:pt x="858" y="1708"/>
                      </a:cubicBezTo>
                      <a:lnTo>
                        <a:pt x="858" y="1708"/>
                      </a:lnTo>
                      <a:cubicBezTo>
                        <a:pt x="901" y="1735"/>
                        <a:pt x="967" y="1765"/>
                        <a:pt x="1044" y="1794"/>
                      </a:cubicBezTo>
                      <a:cubicBezTo>
                        <a:pt x="1210" y="1861"/>
                        <a:pt x="1409" y="1941"/>
                        <a:pt x="1436" y="2050"/>
                      </a:cubicBezTo>
                      <a:cubicBezTo>
                        <a:pt x="1476" y="2027"/>
                        <a:pt x="1513" y="1994"/>
                        <a:pt x="1496" y="1901"/>
                      </a:cubicBezTo>
                      <a:lnTo>
                        <a:pt x="1489" y="1901"/>
                      </a:lnTo>
                      <a:cubicBezTo>
                        <a:pt x="1436" y="1901"/>
                        <a:pt x="1250" y="1845"/>
                        <a:pt x="1250" y="1808"/>
                      </a:cubicBezTo>
                      <a:cubicBezTo>
                        <a:pt x="1469" y="1805"/>
                        <a:pt x="1377" y="1791"/>
                        <a:pt x="1569" y="1765"/>
                      </a:cubicBezTo>
                      <a:lnTo>
                        <a:pt x="1566" y="1765"/>
                      </a:lnTo>
                      <a:cubicBezTo>
                        <a:pt x="1506" y="1765"/>
                        <a:pt x="1317" y="1612"/>
                        <a:pt x="1360" y="1558"/>
                      </a:cubicBezTo>
                      <a:lnTo>
                        <a:pt x="1360" y="1558"/>
                      </a:lnTo>
                      <a:cubicBezTo>
                        <a:pt x="1386" y="1586"/>
                        <a:pt x="1566" y="1678"/>
                        <a:pt x="1596" y="1715"/>
                      </a:cubicBezTo>
                      <a:cubicBezTo>
                        <a:pt x="1549" y="1635"/>
                        <a:pt x="1509" y="1552"/>
                        <a:pt x="1473" y="1472"/>
                      </a:cubicBezTo>
                      <a:lnTo>
                        <a:pt x="1473" y="1472"/>
                      </a:lnTo>
                      <a:cubicBezTo>
                        <a:pt x="1516" y="1526"/>
                        <a:pt x="1649" y="1578"/>
                        <a:pt x="1719" y="1589"/>
                      </a:cubicBezTo>
                      <a:cubicBezTo>
                        <a:pt x="1668" y="1572"/>
                        <a:pt x="1802" y="1486"/>
                        <a:pt x="1802" y="1439"/>
                      </a:cubicBezTo>
                      <a:lnTo>
                        <a:pt x="1802" y="1439"/>
                      </a:lnTo>
                      <a:lnTo>
                        <a:pt x="1715" y="1456"/>
                      </a:lnTo>
                      <a:cubicBezTo>
                        <a:pt x="1841" y="1336"/>
                        <a:pt x="1533" y="1093"/>
                        <a:pt x="1665" y="954"/>
                      </a:cubicBezTo>
                      <a:lnTo>
                        <a:pt x="1665" y="954"/>
                      </a:lnTo>
                      <a:cubicBezTo>
                        <a:pt x="1688" y="1004"/>
                        <a:pt x="1845" y="1173"/>
                        <a:pt x="1935" y="1173"/>
                      </a:cubicBezTo>
                      <a:cubicBezTo>
                        <a:pt x="1941" y="1173"/>
                        <a:pt x="1952" y="1170"/>
                        <a:pt x="1958" y="1167"/>
                      </a:cubicBezTo>
                      <a:cubicBezTo>
                        <a:pt x="1915" y="1104"/>
                        <a:pt x="1822" y="944"/>
                        <a:pt x="1755" y="775"/>
                      </a:cubicBezTo>
                      <a:cubicBezTo>
                        <a:pt x="1692" y="632"/>
                        <a:pt x="1656" y="482"/>
                        <a:pt x="1685" y="386"/>
                      </a:cubicBezTo>
                      <a:lnTo>
                        <a:pt x="1685" y="386"/>
                      </a:lnTo>
                      <a:lnTo>
                        <a:pt x="1762" y="419"/>
                      </a:lnTo>
                      <a:cubicBezTo>
                        <a:pt x="1778" y="366"/>
                        <a:pt x="1792" y="310"/>
                        <a:pt x="1812" y="259"/>
                      </a:cubicBezTo>
                      <a:cubicBezTo>
                        <a:pt x="1838" y="353"/>
                        <a:pt x="1872" y="486"/>
                        <a:pt x="1908" y="625"/>
                      </a:cubicBezTo>
                      <a:cubicBezTo>
                        <a:pt x="1958" y="814"/>
                        <a:pt x="2011" y="1011"/>
                        <a:pt x="2041" y="1120"/>
                      </a:cubicBezTo>
                      <a:lnTo>
                        <a:pt x="2051" y="1120"/>
                      </a:lnTo>
                      <a:cubicBezTo>
                        <a:pt x="2074" y="1120"/>
                        <a:pt x="2087" y="1127"/>
                        <a:pt x="2101" y="1130"/>
                      </a:cubicBezTo>
                      <a:cubicBezTo>
                        <a:pt x="2114" y="1133"/>
                        <a:pt x="2121" y="1137"/>
                        <a:pt x="2131" y="1137"/>
                      </a:cubicBezTo>
                      <a:cubicBezTo>
                        <a:pt x="2144" y="1137"/>
                        <a:pt x="2157" y="1130"/>
                        <a:pt x="2180" y="1100"/>
                      </a:cubicBezTo>
                      <a:cubicBezTo>
                        <a:pt x="2254" y="1130"/>
                        <a:pt x="2223" y="1213"/>
                        <a:pt x="2204" y="1236"/>
                      </a:cubicBezTo>
                      <a:lnTo>
                        <a:pt x="2300" y="1176"/>
                      </a:lnTo>
                      <a:cubicBezTo>
                        <a:pt x="2290" y="1127"/>
                        <a:pt x="2274" y="1077"/>
                        <a:pt x="2263" y="1027"/>
                      </a:cubicBezTo>
                      <a:cubicBezTo>
                        <a:pt x="2257" y="1047"/>
                        <a:pt x="2254" y="1067"/>
                        <a:pt x="2247" y="1087"/>
                      </a:cubicBezTo>
                      <a:cubicBezTo>
                        <a:pt x="2154" y="1000"/>
                        <a:pt x="2071" y="751"/>
                        <a:pt x="2151" y="629"/>
                      </a:cubicBezTo>
                      <a:cubicBezTo>
                        <a:pt x="2147" y="615"/>
                        <a:pt x="2144" y="601"/>
                        <a:pt x="2137" y="589"/>
                      </a:cubicBezTo>
                      <a:cubicBezTo>
                        <a:pt x="2124" y="546"/>
                        <a:pt x="2114" y="502"/>
                        <a:pt x="2101" y="459"/>
                      </a:cubicBezTo>
                      <a:cubicBezTo>
                        <a:pt x="2074" y="373"/>
                        <a:pt x="2051" y="290"/>
                        <a:pt x="2024" y="207"/>
                      </a:cubicBezTo>
                      <a:cubicBezTo>
                        <a:pt x="2004" y="137"/>
                        <a:pt x="1981" y="67"/>
                        <a:pt x="1961"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2"/>
                <p:cNvSpPr/>
                <p:nvPr/>
              </p:nvSpPr>
              <p:spPr>
                <a:xfrm>
                  <a:off x="2833950" y="857300"/>
                  <a:ext cx="1525" cy="2375"/>
                </a:xfrm>
                <a:custGeom>
                  <a:avLst/>
                  <a:gdLst/>
                  <a:ahLst/>
                  <a:cxnLst/>
                  <a:rect l="l" t="t" r="r" b="b"/>
                  <a:pathLst>
                    <a:path w="61" h="95" extrusionOk="0">
                      <a:moveTo>
                        <a:pt x="61" y="1"/>
                      </a:moveTo>
                      <a:lnTo>
                        <a:pt x="30" y="18"/>
                      </a:lnTo>
                      <a:cubicBezTo>
                        <a:pt x="1" y="48"/>
                        <a:pt x="7" y="65"/>
                        <a:pt x="21" y="94"/>
                      </a:cubicBezTo>
                      <a:lnTo>
                        <a:pt x="61" y="1"/>
                      </a:ln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2"/>
              <p:cNvGrpSpPr/>
              <p:nvPr/>
            </p:nvGrpSpPr>
            <p:grpSpPr>
              <a:xfrm>
                <a:off x="4213224" y="2280032"/>
                <a:ext cx="246545" cy="420975"/>
                <a:chOff x="5744700" y="1104225"/>
                <a:chExt cx="121075" cy="206725"/>
              </a:xfrm>
            </p:grpSpPr>
            <p:sp>
              <p:nvSpPr>
                <p:cNvPr id="6426" name="Google Shape;6426;p62"/>
                <p:cNvSpPr/>
                <p:nvPr/>
              </p:nvSpPr>
              <p:spPr>
                <a:xfrm>
                  <a:off x="5757875" y="1104225"/>
                  <a:ext cx="107900" cy="203000"/>
                </a:xfrm>
                <a:custGeom>
                  <a:avLst/>
                  <a:gdLst/>
                  <a:ahLst/>
                  <a:cxnLst/>
                  <a:rect l="l" t="t" r="r" b="b"/>
                  <a:pathLst>
                    <a:path w="4316" h="8120" extrusionOk="0">
                      <a:moveTo>
                        <a:pt x="2846" y="1"/>
                      </a:moveTo>
                      <a:cubicBezTo>
                        <a:pt x="2828" y="1"/>
                        <a:pt x="2810" y="18"/>
                        <a:pt x="2820" y="40"/>
                      </a:cubicBezTo>
                      <a:cubicBezTo>
                        <a:pt x="3524" y="1405"/>
                        <a:pt x="3248" y="3256"/>
                        <a:pt x="2713" y="4635"/>
                      </a:cubicBezTo>
                      <a:cubicBezTo>
                        <a:pt x="2168" y="6037"/>
                        <a:pt x="1225" y="7137"/>
                        <a:pt x="32" y="8047"/>
                      </a:cubicBezTo>
                      <a:cubicBezTo>
                        <a:pt x="1" y="8072"/>
                        <a:pt x="31" y="8119"/>
                        <a:pt x="64" y="8119"/>
                      </a:cubicBezTo>
                      <a:cubicBezTo>
                        <a:pt x="70" y="8119"/>
                        <a:pt x="76" y="8117"/>
                        <a:pt x="81" y="8114"/>
                      </a:cubicBezTo>
                      <a:cubicBezTo>
                        <a:pt x="2627" y="6615"/>
                        <a:pt x="4315" y="2741"/>
                        <a:pt x="2866" y="12"/>
                      </a:cubicBezTo>
                      <a:cubicBezTo>
                        <a:pt x="2861" y="4"/>
                        <a:pt x="2853" y="1"/>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2"/>
                <p:cNvSpPr/>
                <p:nvPr/>
              </p:nvSpPr>
              <p:spPr>
                <a:xfrm>
                  <a:off x="5744700" y="1109575"/>
                  <a:ext cx="82700" cy="201375"/>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8" name="Google Shape;6428;p62"/>
              <p:cNvSpPr/>
              <p:nvPr/>
            </p:nvSpPr>
            <p:spPr>
              <a:xfrm>
                <a:off x="3551063" y="5324276"/>
                <a:ext cx="427224" cy="109706"/>
              </a:xfrm>
              <a:custGeom>
                <a:avLst/>
                <a:gdLst/>
                <a:ahLst/>
                <a:cxnLst/>
                <a:rect l="l" t="t" r="r" b="b"/>
                <a:pathLst>
                  <a:path w="15433" h="3963" extrusionOk="0">
                    <a:moveTo>
                      <a:pt x="6426" y="1"/>
                    </a:moveTo>
                    <a:cubicBezTo>
                      <a:pt x="6426" y="1"/>
                      <a:pt x="1" y="2193"/>
                      <a:pt x="826" y="3392"/>
                    </a:cubicBezTo>
                    <a:cubicBezTo>
                      <a:pt x="1116" y="3812"/>
                      <a:pt x="2173" y="3963"/>
                      <a:pt x="3568" y="3963"/>
                    </a:cubicBezTo>
                    <a:cubicBezTo>
                      <a:pt x="6146" y="3963"/>
                      <a:pt x="9879" y="3448"/>
                      <a:pt x="12064" y="3163"/>
                    </a:cubicBezTo>
                    <a:cubicBezTo>
                      <a:pt x="15432" y="2723"/>
                      <a:pt x="14638" y="572"/>
                      <a:pt x="14331" y="21"/>
                    </a:cubicBezTo>
                    <a:lnTo>
                      <a:pt x="6426" y="1"/>
                    </a:ln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2"/>
              <p:cNvSpPr/>
              <p:nvPr/>
            </p:nvSpPr>
            <p:spPr>
              <a:xfrm>
                <a:off x="3649640" y="5178777"/>
                <a:ext cx="306639" cy="198096"/>
              </a:xfrm>
              <a:custGeom>
                <a:avLst/>
                <a:gdLst/>
                <a:ahLst/>
                <a:cxnLst/>
                <a:rect l="l" t="t" r="r" b="b"/>
                <a:pathLst>
                  <a:path w="11077" h="7156" extrusionOk="0">
                    <a:moveTo>
                      <a:pt x="9993" y="1"/>
                    </a:moveTo>
                    <a:cubicBezTo>
                      <a:pt x="9993" y="1"/>
                      <a:pt x="5872" y="436"/>
                      <a:pt x="5902" y="1142"/>
                    </a:cubicBezTo>
                    <a:cubicBezTo>
                      <a:pt x="5929" y="1626"/>
                      <a:pt x="6831" y="2717"/>
                      <a:pt x="6649" y="3537"/>
                    </a:cubicBezTo>
                    <a:cubicBezTo>
                      <a:pt x="6571" y="3909"/>
                      <a:pt x="6267" y="4223"/>
                      <a:pt x="5554" y="4402"/>
                    </a:cubicBezTo>
                    <a:cubicBezTo>
                      <a:pt x="3930" y="4808"/>
                      <a:pt x="1" y="5926"/>
                      <a:pt x="1295" y="6878"/>
                    </a:cubicBezTo>
                    <a:cubicBezTo>
                      <a:pt x="1548" y="7067"/>
                      <a:pt x="2078" y="7148"/>
                      <a:pt x="2754" y="7156"/>
                    </a:cubicBezTo>
                    <a:cubicBezTo>
                      <a:pt x="2776" y="7156"/>
                      <a:pt x="2798" y="7156"/>
                      <a:pt x="2821" y="7156"/>
                    </a:cubicBezTo>
                    <a:cubicBezTo>
                      <a:pt x="5564" y="7156"/>
                      <a:pt x="10672" y="5934"/>
                      <a:pt x="10773" y="5277"/>
                    </a:cubicBezTo>
                    <a:cubicBezTo>
                      <a:pt x="11077" y="3213"/>
                      <a:pt x="9993" y="1"/>
                      <a:pt x="9993" y="1"/>
                    </a:cubicBezTo>
                    <a:close/>
                  </a:path>
                </a:pathLst>
              </a:custGeom>
              <a:solidFill>
                <a:srgbClr val="CB8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2"/>
              <p:cNvSpPr/>
              <p:nvPr/>
            </p:nvSpPr>
            <p:spPr>
              <a:xfrm>
                <a:off x="3415391" y="3529675"/>
                <a:ext cx="598523" cy="1726668"/>
              </a:xfrm>
              <a:custGeom>
                <a:avLst/>
                <a:gdLst/>
                <a:ahLst/>
                <a:cxnLst/>
                <a:rect l="l" t="t" r="r" b="b"/>
                <a:pathLst>
                  <a:path w="21621" h="62374" extrusionOk="0">
                    <a:moveTo>
                      <a:pt x="9020" y="1"/>
                    </a:moveTo>
                    <a:cubicBezTo>
                      <a:pt x="9020" y="1"/>
                      <a:pt x="0" y="11509"/>
                      <a:pt x="2409" y="29366"/>
                    </a:cubicBezTo>
                    <a:cubicBezTo>
                      <a:pt x="2463" y="29758"/>
                      <a:pt x="2521" y="30146"/>
                      <a:pt x="2578" y="30535"/>
                    </a:cubicBezTo>
                    <a:cubicBezTo>
                      <a:pt x="4659" y="44047"/>
                      <a:pt x="10884" y="55823"/>
                      <a:pt x="13533" y="60373"/>
                    </a:cubicBezTo>
                    <a:cubicBezTo>
                      <a:pt x="14289" y="61664"/>
                      <a:pt x="14752" y="62373"/>
                      <a:pt x="14752" y="62373"/>
                    </a:cubicBezTo>
                    <a:cubicBezTo>
                      <a:pt x="15891" y="62086"/>
                      <a:pt x="16871" y="61670"/>
                      <a:pt x="17601" y="61302"/>
                    </a:cubicBezTo>
                    <a:cubicBezTo>
                      <a:pt x="18462" y="60870"/>
                      <a:pt x="18976" y="60505"/>
                      <a:pt x="18976" y="60505"/>
                    </a:cubicBezTo>
                    <a:cubicBezTo>
                      <a:pt x="18976" y="60505"/>
                      <a:pt x="18813" y="59495"/>
                      <a:pt x="18603" y="57728"/>
                    </a:cubicBezTo>
                    <a:cubicBezTo>
                      <a:pt x="18266" y="54935"/>
                      <a:pt x="17806" y="50262"/>
                      <a:pt x="17665" y="44719"/>
                    </a:cubicBezTo>
                    <a:cubicBezTo>
                      <a:pt x="17587" y="41868"/>
                      <a:pt x="17597" y="38787"/>
                      <a:pt x="17752" y="35619"/>
                    </a:cubicBezTo>
                    <a:cubicBezTo>
                      <a:pt x="17772" y="35203"/>
                      <a:pt x="17796" y="34798"/>
                      <a:pt x="17820" y="34396"/>
                    </a:cubicBezTo>
                    <a:lnTo>
                      <a:pt x="17820" y="34392"/>
                    </a:lnTo>
                    <a:cubicBezTo>
                      <a:pt x="18583" y="21938"/>
                      <a:pt x="21464" y="14898"/>
                      <a:pt x="21505" y="13844"/>
                    </a:cubicBezTo>
                    <a:cubicBezTo>
                      <a:pt x="21539" y="12969"/>
                      <a:pt x="21593" y="5926"/>
                      <a:pt x="21610" y="3196"/>
                    </a:cubicBezTo>
                    <a:lnTo>
                      <a:pt x="21620" y="2129"/>
                    </a:lnTo>
                    <a:lnTo>
                      <a:pt x="21620" y="2129"/>
                    </a:lnTo>
                    <a:cubicBezTo>
                      <a:pt x="21103" y="2190"/>
                      <a:pt x="20563" y="2218"/>
                      <a:pt x="20009" y="2218"/>
                    </a:cubicBezTo>
                    <a:cubicBezTo>
                      <a:pt x="15048" y="2218"/>
                      <a:pt x="9020" y="1"/>
                      <a:pt x="9020"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2"/>
              <p:cNvSpPr/>
              <p:nvPr/>
            </p:nvSpPr>
            <p:spPr>
              <a:xfrm>
                <a:off x="3790018" y="5127730"/>
                <a:ext cx="150676" cy="128613"/>
              </a:xfrm>
              <a:custGeom>
                <a:avLst/>
                <a:gdLst/>
                <a:ahLst/>
                <a:cxnLst/>
                <a:rect l="l" t="t" r="r" b="b"/>
                <a:pathLst>
                  <a:path w="5443" h="4646" extrusionOk="0">
                    <a:moveTo>
                      <a:pt x="5070" y="0"/>
                    </a:moveTo>
                    <a:cubicBezTo>
                      <a:pt x="3115" y="1098"/>
                      <a:pt x="1348" y="1993"/>
                      <a:pt x="0" y="2645"/>
                    </a:cubicBezTo>
                    <a:cubicBezTo>
                      <a:pt x="756" y="3936"/>
                      <a:pt x="1219" y="4645"/>
                      <a:pt x="1219" y="4645"/>
                    </a:cubicBezTo>
                    <a:cubicBezTo>
                      <a:pt x="3689" y="4020"/>
                      <a:pt x="5443" y="2777"/>
                      <a:pt x="5443" y="2777"/>
                    </a:cubicBezTo>
                    <a:cubicBezTo>
                      <a:pt x="5443" y="2777"/>
                      <a:pt x="5280" y="1767"/>
                      <a:pt x="5070" y="0"/>
                    </a:cubicBezTo>
                    <a:close/>
                  </a:path>
                </a:pathLst>
              </a:custGeom>
              <a:solidFill>
                <a:srgbClr val="00F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2"/>
              <p:cNvSpPr/>
              <p:nvPr/>
            </p:nvSpPr>
            <p:spPr>
              <a:xfrm>
                <a:off x="3482051" y="4200727"/>
                <a:ext cx="459862" cy="955074"/>
              </a:xfrm>
              <a:custGeom>
                <a:avLst/>
                <a:gdLst/>
                <a:ahLst/>
                <a:cxnLst/>
                <a:rect l="l" t="t" r="r" b="b"/>
                <a:pathLst>
                  <a:path w="16612" h="34501" extrusionOk="0">
                    <a:moveTo>
                      <a:pt x="16611" y="1"/>
                    </a:moveTo>
                    <a:lnTo>
                      <a:pt x="16611" y="1"/>
                    </a:lnTo>
                    <a:cubicBezTo>
                      <a:pt x="8750" y="3288"/>
                      <a:pt x="2062" y="4710"/>
                      <a:pt x="1" y="5125"/>
                    </a:cubicBezTo>
                    <a:cubicBezTo>
                      <a:pt x="55" y="5517"/>
                      <a:pt x="113" y="5905"/>
                      <a:pt x="170" y="6294"/>
                    </a:cubicBezTo>
                    <a:cubicBezTo>
                      <a:pt x="481" y="6206"/>
                      <a:pt x="771" y="6128"/>
                      <a:pt x="997" y="6088"/>
                    </a:cubicBezTo>
                    <a:cubicBezTo>
                      <a:pt x="2913" y="5740"/>
                      <a:pt x="4828" y="5395"/>
                      <a:pt x="6744" y="5048"/>
                    </a:cubicBezTo>
                    <a:cubicBezTo>
                      <a:pt x="6895" y="5020"/>
                      <a:pt x="7062" y="4993"/>
                      <a:pt x="7217" y="4993"/>
                    </a:cubicBezTo>
                    <a:cubicBezTo>
                      <a:pt x="7392" y="4993"/>
                      <a:pt x="7561" y="5023"/>
                      <a:pt x="7703" y="5125"/>
                    </a:cubicBezTo>
                    <a:cubicBezTo>
                      <a:pt x="7990" y="5318"/>
                      <a:pt x="8068" y="5699"/>
                      <a:pt x="8116" y="6044"/>
                    </a:cubicBezTo>
                    <a:cubicBezTo>
                      <a:pt x="8342" y="7669"/>
                      <a:pt x="8436" y="9310"/>
                      <a:pt x="8595" y="10949"/>
                    </a:cubicBezTo>
                    <a:cubicBezTo>
                      <a:pt x="9379" y="19009"/>
                      <a:pt x="11787" y="26802"/>
                      <a:pt x="14338" y="34501"/>
                    </a:cubicBezTo>
                    <a:cubicBezTo>
                      <a:pt x="14932" y="34186"/>
                      <a:pt x="15554" y="33849"/>
                      <a:pt x="16195" y="33487"/>
                    </a:cubicBezTo>
                    <a:cubicBezTo>
                      <a:pt x="15885" y="30906"/>
                      <a:pt x="15466" y="26718"/>
                      <a:pt x="15294" y="21724"/>
                    </a:cubicBezTo>
                    <a:cubicBezTo>
                      <a:pt x="14395" y="20330"/>
                      <a:pt x="13554" y="18924"/>
                      <a:pt x="12939" y="17911"/>
                    </a:cubicBezTo>
                    <a:cubicBezTo>
                      <a:pt x="11176" y="15006"/>
                      <a:pt x="13355" y="14279"/>
                      <a:pt x="13976" y="14178"/>
                    </a:cubicBezTo>
                    <a:cubicBezTo>
                      <a:pt x="14240" y="14027"/>
                      <a:pt x="14739" y="13749"/>
                      <a:pt x="15263" y="13459"/>
                    </a:cubicBezTo>
                    <a:cubicBezTo>
                      <a:pt x="15283" y="12770"/>
                      <a:pt x="15311" y="12077"/>
                      <a:pt x="15344" y="11378"/>
                    </a:cubicBezTo>
                    <a:cubicBezTo>
                      <a:pt x="15364" y="10962"/>
                      <a:pt x="15388" y="10557"/>
                      <a:pt x="15412" y="10155"/>
                    </a:cubicBezTo>
                    <a:lnTo>
                      <a:pt x="15412" y="10151"/>
                    </a:lnTo>
                    <a:cubicBezTo>
                      <a:pt x="15655" y="6223"/>
                      <a:pt x="16105" y="2831"/>
                      <a:pt x="16611"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2"/>
              <p:cNvSpPr/>
              <p:nvPr/>
            </p:nvSpPr>
            <p:spPr>
              <a:xfrm>
                <a:off x="3940556" y="5204605"/>
                <a:ext cx="138" cy="111"/>
              </a:xfrm>
              <a:custGeom>
                <a:avLst/>
                <a:gdLst/>
                <a:ahLst/>
                <a:cxnLst/>
                <a:rect l="l" t="t" r="r" b="b"/>
                <a:pathLst>
                  <a:path w="5" h="4" extrusionOk="0">
                    <a:moveTo>
                      <a:pt x="0" y="3"/>
                    </a:moveTo>
                    <a:lnTo>
                      <a:pt x="0" y="3"/>
                    </a:lnTo>
                    <a:lnTo>
                      <a:pt x="0" y="3"/>
                    </a:lnTo>
                    <a:close/>
                    <a:moveTo>
                      <a:pt x="5" y="0"/>
                    </a:moveTo>
                    <a:lnTo>
                      <a:pt x="5" y="0"/>
                    </a:lnTo>
                    <a:lnTo>
                      <a:pt x="5" y="0"/>
                    </a:lnTo>
                    <a:close/>
                    <a:moveTo>
                      <a:pt x="5" y="0"/>
                    </a:moveTo>
                    <a:lnTo>
                      <a:pt x="5" y="0"/>
                    </a:lnTo>
                    <a:lnTo>
                      <a:pt x="5" y="0"/>
                    </a:lnTo>
                    <a:close/>
                    <a:moveTo>
                      <a:pt x="5" y="0"/>
                    </a:moveTo>
                    <a:lnTo>
                      <a:pt x="5" y="0"/>
                    </a:lnTo>
                    <a:lnTo>
                      <a:pt x="5" y="0"/>
                    </a:lnTo>
                    <a:close/>
                    <a:moveTo>
                      <a:pt x="5" y="0"/>
                    </a:moveTo>
                    <a:lnTo>
                      <a:pt x="5" y="0"/>
                    </a:lnTo>
                    <a:close/>
                  </a:path>
                </a:pathLst>
              </a:custGeom>
              <a:solidFill>
                <a:srgbClr val="008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2"/>
              <p:cNvSpPr/>
              <p:nvPr/>
            </p:nvSpPr>
            <p:spPr>
              <a:xfrm>
                <a:off x="3878935" y="5127730"/>
                <a:ext cx="61760" cy="98965"/>
              </a:xfrm>
              <a:custGeom>
                <a:avLst/>
                <a:gdLst/>
                <a:ahLst/>
                <a:cxnLst/>
                <a:rect l="l" t="t" r="r" b="b"/>
                <a:pathLst>
                  <a:path w="2231" h="3575" extrusionOk="0">
                    <a:moveTo>
                      <a:pt x="1858" y="0"/>
                    </a:moveTo>
                    <a:cubicBezTo>
                      <a:pt x="1217" y="362"/>
                      <a:pt x="595" y="699"/>
                      <a:pt x="1" y="1014"/>
                    </a:cubicBezTo>
                    <a:cubicBezTo>
                      <a:pt x="281" y="1862"/>
                      <a:pt x="564" y="2706"/>
                      <a:pt x="845" y="3551"/>
                    </a:cubicBezTo>
                    <a:cubicBezTo>
                      <a:pt x="848" y="3557"/>
                      <a:pt x="852" y="3564"/>
                      <a:pt x="856" y="3574"/>
                    </a:cubicBezTo>
                    <a:cubicBezTo>
                      <a:pt x="1683" y="3159"/>
                      <a:pt x="2190" y="2807"/>
                      <a:pt x="2226" y="2780"/>
                    </a:cubicBezTo>
                    <a:cubicBezTo>
                      <a:pt x="2231" y="2780"/>
                      <a:pt x="2231" y="2780"/>
                      <a:pt x="2231" y="2777"/>
                    </a:cubicBezTo>
                    <a:cubicBezTo>
                      <a:pt x="2231" y="2777"/>
                      <a:pt x="2068" y="1767"/>
                      <a:pt x="1858" y="0"/>
                    </a:cubicBezTo>
                    <a:close/>
                  </a:path>
                </a:pathLst>
              </a:custGeom>
              <a:solidFill>
                <a:srgbClr val="00D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2"/>
              <p:cNvSpPr/>
              <p:nvPr/>
            </p:nvSpPr>
            <p:spPr>
              <a:xfrm>
                <a:off x="3791430" y="4593209"/>
                <a:ext cx="278403" cy="350267"/>
              </a:xfrm>
              <a:custGeom>
                <a:avLst/>
                <a:gdLst/>
                <a:ahLst/>
                <a:cxnLst/>
                <a:rect l="l" t="t" r="r" b="b"/>
                <a:pathLst>
                  <a:path w="10057" h="12653" extrusionOk="0">
                    <a:moveTo>
                      <a:pt x="2800" y="0"/>
                    </a:moveTo>
                    <a:cubicBezTo>
                      <a:pt x="2179" y="101"/>
                      <a:pt x="0" y="828"/>
                      <a:pt x="1763" y="3733"/>
                    </a:cubicBezTo>
                    <a:cubicBezTo>
                      <a:pt x="3512" y="6611"/>
                      <a:pt x="7095" y="12652"/>
                      <a:pt x="8571" y="12652"/>
                    </a:cubicBezTo>
                    <a:cubicBezTo>
                      <a:pt x="8583" y="12652"/>
                      <a:pt x="8595" y="12652"/>
                      <a:pt x="8607" y="12651"/>
                    </a:cubicBezTo>
                    <a:cubicBezTo>
                      <a:pt x="10056" y="12546"/>
                      <a:pt x="7752" y="6158"/>
                      <a:pt x="7752" y="6158"/>
                    </a:cubicBezTo>
                    <a:lnTo>
                      <a:pt x="2800" y="0"/>
                    </a:ln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2"/>
              <p:cNvSpPr/>
              <p:nvPr/>
            </p:nvSpPr>
            <p:spPr>
              <a:xfrm>
                <a:off x="3851169" y="4544377"/>
                <a:ext cx="185334" cy="282195"/>
              </a:xfrm>
              <a:custGeom>
                <a:avLst/>
                <a:gdLst/>
                <a:ahLst/>
                <a:cxnLst/>
                <a:rect l="l" t="t" r="r" b="b"/>
                <a:pathLst>
                  <a:path w="6695" h="10194" extrusionOk="0">
                    <a:moveTo>
                      <a:pt x="3825" y="1"/>
                    </a:moveTo>
                    <a:cubicBezTo>
                      <a:pt x="3825" y="1"/>
                      <a:pt x="3345" y="264"/>
                      <a:pt x="2750" y="592"/>
                    </a:cubicBezTo>
                    <a:cubicBezTo>
                      <a:pt x="1997" y="1008"/>
                      <a:pt x="1048" y="1535"/>
                      <a:pt x="642" y="1764"/>
                    </a:cubicBezTo>
                    <a:cubicBezTo>
                      <a:pt x="0" y="2129"/>
                      <a:pt x="2919" y="8068"/>
                      <a:pt x="4679" y="9743"/>
                    </a:cubicBezTo>
                    <a:cubicBezTo>
                      <a:pt x="4916" y="9966"/>
                      <a:pt x="5128" y="10111"/>
                      <a:pt x="5311" y="10162"/>
                    </a:cubicBezTo>
                    <a:cubicBezTo>
                      <a:pt x="5392" y="10183"/>
                      <a:pt x="5464" y="10194"/>
                      <a:pt x="5528" y="10194"/>
                    </a:cubicBezTo>
                    <a:cubicBezTo>
                      <a:pt x="6694" y="10194"/>
                      <a:pt x="5170" y="6764"/>
                      <a:pt x="4581" y="5288"/>
                    </a:cubicBezTo>
                    <a:cubicBezTo>
                      <a:pt x="3959" y="3733"/>
                      <a:pt x="5307" y="3423"/>
                      <a:pt x="5878" y="3007"/>
                    </a:cubicBezTo>
                    <a:cubicBezTo>
                      <a:pt x="6446" y="2595"/>
                      <a:pt x="3825" y="1"/>
                      <a:pt x="3825" y="1"/>
                    </a:cubicBezTo>
                    <a:close/>
                  </a:path>
                </a:pathLst>
              </a:custGeom>
              <a:solidFill>
                <a:srgbClr val="CB8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2"/>
              <p:cNvSpPr/>
              <p:nvPr/>
            </p:nvSpPr>
            <p:spPr>
              <a:xfrm>
                <a:off x="3944957" y="3533966"/>
                <a:ext cx="891293" cy="1119480"/>
              </a:xfrm>
              <a:custGeom>
                <a:avLst/>
                <a:gdLst/>
                <a:ahLst/>
                <a:cxnLst/>
                <a:rect l="l" t="t" r="r" b="b"/>
                <a:pathLst>
                  <a:path w="32197" h="40440" extrusionOk="0">
                    <a:moveTo>
                      <a:pt x="13121" y="1"/>
                    </a:moveTo>
                    <a:lnTo>
                      <a:pt x="2490" y="1974"/>
                    </a:lnTo>
                    <a:lnTo>
                      <a:pt x="2480" y="3041"/>
                    </a:lnTo>
                    <a:lnTo>
                      <a:pt x="2375" y="13689"/>
                    </a:lnTo>
                    <a:cubicBezTo>
                      <a:pt x="2375" y="13689"/>
                      <a:pt x="10507" y="14642"/>
                      <a:pt x="13442" y="18537"/>
                    </a:cubicBezTo>
                    <a:cubicBezTo>
                      <a:pt x="13861" y="19090"/>
                      <a:pt x="14171" y="19702"/>
                      <a:pt x="14344" y="20378"/>
                    </a:cubicBezTo>
                    <a:cubicBezTo>
                      <a:pt x="15566" y="25255"/>
                      <a:pt x="8324" y="31133"/>
                      <a:pt x="2108" y="34761"/>
                    </a:cubicBezTo>
                    <a:cubicBezTo>
                      <a:pt x="1389" y="35183"/>
                      <a:pt x="680" y="35575"/>
                      <a:pt x="0" y="35930"/>
                    </a:cubicBezTo>
                    <a:cubicBezTo>
                      <a:pt x="0" y="35930"/>
                      <a:pt x="109" y="37190"/>
                      <a:pt x="619" y="38470"/>
                    </a:cubicBezTo>
                    <a:cubicBezTo>
                      <a:pt x="906" y="39196"/>
                      <a:pt x="1325" y="39933"/>
                      <a:pt x="1923" y="40439"/>
                    </a:cubicBezTo>
                    <a:cubicBezTo>
                      <a:pt x="1923" y="40439"/>
                      <a:pt x="2615" y="40247"/>
                      <a:pt x="3767" y="39879"/>
                    </a:cubicBezTo>
                    <a:lnTo>
                      <a:pt x="3767" y="39876"/>
                    </a:lnTo>
                    <a:cubicBezTo>
                      <a:pt x="8385" y="38389"/>
                      <a:pt x="20438" y="34031"/>
                      <a:pt x="25667" y="27687"/>
                    </a:cubicBezTo>
                    <a:cubicBezTo>
                      <a:pt x="32197" y="19753"/>
                      <a:pt x="25066" y="10895"/>
                      <a:pt x="19765" y="7392"/>
                    </a:cubicBezTo>
                    <a:cubicBezTo>
                      <a:pt x="14465" y="3889"/>
                      <a:pt x="13121" y="1"/>
                      <a:pt x="13121"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2"/>
              <p:cNvSpPr/>
              <p:nvPr/>
            </p:nvSpPr>
            <p:spPr>
              <a:xfrm>
                <a:off x="3944957" y="4496210"/>
                <a:ext cx="104308" cy="157237"/>
              </a:xfrm>
              <a:custGeom>
                <a:avLst/>
                <a:gdLst/>
                <a:ahLst/>
                <a:cxnLst/>
                <a:rect l="l" t="t" r="r" b="b"/>
                <a:pathLst>
                  <a:path w="3768" h="5680" extrusionOk="0">
                    <a:moveTo>
                      <a:pt x="2108" y="1"/>
                    </a:moveTo>
                    <a:cubicBezTo>
                      <a:pt x="1389" y="423"/>
                      <a:pt x="680" y="815"/>
                      <a:pt x="0" y="1170"/>
                    </a:cubicBezTo>
                    <a:cubicBezTo>
                      <a:pt x="0" y="1170"/>
                      <a:pt x="271" y="4281"/>
                      <a:pt x="1923" y="5679"/>
                    </a:cubicBezTo>
                    <a:cubicBezTo>
                      <a:pt x="1923" y="5679"/>
                      <a:pt x="2615" y="5487"/>
                      <a:pt x="3767" y="5119"/>
                    </a:cubicBezTo>
                    <a:lnTo>
                      <a:pt x="3767" y="5116"/>
                    </a:lnTo>
                    <a:cubicBezTo>
                      <a:pt x="2855" y="2927"/>
                      <a:pt x="2362" y="1248"/>
                      <a:pt x="2108" y="1"/>
                    </a:cubicBezTo>
                    <a:close/>
                  </a:path>
                </a:pathLst>
              </a:custGeom>
              <a:solidFill>
                <a:srgbClr val="00F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2"/>
              <p:cNvSpPr/>
              <p:nvPr/>
            </p:nvSpPr>
            <p:spPr>
              <a:xfrm>
                <a:off x="3979394" y="3769904"/>
                <a:ext cx="748479" cy="883542"/>
              </a:xfrm>
              <a:custGeom>
                <a:avLst/>
                <a:gdLst/>
                <a:ahLst/>
                <a:cxnLst/>
                <a:rect l="l" t="t" r="r" b="b"/>
                <a:pathLst>
                  <a:path w="27038" h="31917" extrusionOk="0">
                    <a:moveTo>
                      <a:pt x="20058" y="1"/>
                    </a:moveTo>
                    <a:cubicBezTo>
                      <a:pt x="18998" y="1437"/>
                      <a:pt x="16299" y="4747"/>
                      <a:pt x="11779" y="8210"/>
                    </a:cubicBezTo>
                    <a:cubicBezTo>
                      <a:pt x="11525" y="8402"/>
                      <a:pt x="11269" y="8595"/>
                      <a:pt x="11006" y="8787"/>
                    </a:cubicBezTo>
                    <a:cubicBezTo>
                      <a:pt x="11458" y="9159"/>
                      <a:pt x="11863" y="9568"/>
                      <a:pt x="12198" y="10014"/>
                    </a:cubicBezTo>
                    <a:cubicBezTo>
                      <a:pt x="13864" y="9131"/>
                      <a:pt x="15424" y="7720"/>
                      <a:pt x="16867" y="6875"/>
                    </a:cubicBezTo>
                    <a:cubicBezTo>
                      <a:pt x="17136" y="6713"/>
                      <a:pt x="17437" y="6557"/>
                      <a:pt x="17748" y="6557"/>
                    </a:cubicBezTo>
                    <a:cubicBezTo>
                      <a:pt x="17788" y="6557"/>
                      <a:pt x="17832" y="6561"/>
                      <a:pt x="17877" y="6568"/>
                    </a:cubicBezTo>
                    <a:cubicBezTo>
                      <a:pt x="18258" y="6625"/>
                      <a:pt x="18555" y="6922"/>
                      <a:pt x="18792" y="7226"/>
                    </a:cubicBezTo>
                    <a:cubicBezTo>
                      <a:pt x="20336" y="9200"/>
                      <a:pt x="20718" y="11925"/>
                      <a:pt x="20160" y="14371"/>
                    </a:cubicBezTo>
                    <a:cubicBezTo>
                      <a:pt x="19600" y="16813"/>
                      <a:pt x="18190" y="18992"/>
                      <a:pt x="16481" y="20823"/>
                    </a:cubicBezTo>
                    <a:cubicBezTo>
                      <a:pt x="12573" y="25022"/>
                      <a:pt x="7208" y="27498"/>
                      <a:pt x="1712" y="29241"/>
                    </a:cubicBezTo>
                    <a:cubicBezTo>
                      <a:pt x="1938" y="29886"/>
                      <a:pt x="2205" y="30589"/>
                      <a:pt x="2523" y="31353"/>
                    </a:cubicBezTo>
                    <a:cubicBezTo>
                      <a:pt x="7141" y="29866"/>
                      <a:pt x="19194" y="25508"/>
                      <a:pt x="24423" y="19164"/>
                    </a:cubicBezTo>
                    <a:cubicBezTo>
                      <a:pt x="26284" y="16902"/>
                      <a:pt x="27038" y="14563"/>
                      <a:pt x="27034" y="12297"/>
                    </a:cubicBezTo>
                    <a:cubicBezTo>
                      <a:pt x="27034" y="7365"/>
                      <a:pt x="23477" y="2767"/>
                      <a:pt x="20058" y="1"/>
                    </a:cubicBezTo>
                    <a:close/>
                    <a:moveTo>
                      <a:pt x="1" y="31155"/>
                    </a:moveTo>
                    <a:lnTo>
                      <a:pt x="1" y="31155"/>
                    </a:lnTo>
                    <a:cubicBezTo>
                      <a:pt x="196" y="31438"/>
                      <a:pt x="422" y="31701"/>
                      <a:pt x="679" y="31916"/>
                    </a:cubicBezTo>
                    <a:cubicBezTo>
                      <a:pt x="422" y="31698"/>
                      <a:pt x="196" y="31438"/>
                      <a:pt x="1" y="31155"/>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2"/>
              <p:cNvSpPr/>
              <p:nvPr/>
            </p:nvSpPr>
            <p:spPr>
              <a:xfrm>
                <a:off x="3962065" y="4579340"/>
                <a:ext cx="87200" cy="74106"/>
              </a:xfrm>
              <a:custGeom>
                <a:avLst/>
                <a:gdLst/>
                <a:ahLst/>
                <a:cxnLst/>
                <a:rect l="l" t="t" r="r" b="b"/>
                <a:pathLst>
                  <a:path w="3150" h="2677" extrusionOk="0">
                    <a:moveTo>
                      <a:pt x="2338" y="1"/>
                    </a:moveTo>
                    <a:cubicBezTo>
                      <a:pt x="1696" y="208"/>
                      <a:pt x="1055" y="400"/>
                      <a:pt x="413" y="585"/>
                    </a:cubicBezTo>
                    <a:cubicBezTo>
                      <a:pt x="274" y="626"/>
                      <a:pt x="140" y="667"/>
                      <a:pt x="1" y="707"/>
                    </a:cubicBezTo>
                    <a:cubicBezTo>
                      <a:pt x="163" y="1120"/>
                      <a:pt x="369" y="1538"/>
                      <a:pt x="626" y="1913"/>
                    </a:cubicBezTo>
                    <a:cubicBezTo>
                      <a:pt x="821" y="2197"/>
                      <a:pt x="1048" y="2457"/>
                      <a:pt x="1305" y="2676"/>
                    </a:cubicBezTo>
                    <a:cubicBezTo>
                      <a:pt x="1305" y="2676"/>
                      <a:pt x="1997" y="2484"/>
                      <a:pt x="3149" y="2116"/>
                    </a:cubicBezTo>
                    <a:lnTo>
                      <a:pt x="3149" y="2113"/>
                    </a:lnTo>
                    <a:cubicBezTo>
                      <a:pt x="2831" y="1349"/>
                      <a:pt x="2564" y="646"/>
                      <a:pt x="2338" y="1"/>
                    </a:cubicBezTo>
                    <a:close/>
                  </a:path>
                </a:pathLst>
              </a:custGeom>
              <a:solidFill>
                <a:srgbClr val="00D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2"/>
              <p:cNvSpPr/>
              <p:nvPr/>
            </p:nvSpPr>
            <p:spPr>
              <a:xfrm>
                <a:off x="3652270" y="3317682"/>
                <a:ext cx="655715" cy="259717"/>
              </a:xfrm>
              <a:custGeom>
                <a:avLst/>
                <a:gdLst/>
                <a:ahLst/>
                <a:cxnLst/>
                <a:rect l="l" t="t" r="r" b="b"/>
                <a:pathLst>
                  <a:path w="23687" h="9382" extrusionOk="0">
                    <a:moveTo>
                      <a:pt x="1331" y="1"/>
                    </a:moveTo>
                    <a:cubicBezTo>
                      <a:pt x="1294" y="264"/>
                      <a:pt x="1243" y="618"/>
                      <a:pt x="1179" y="1038"/>
                    </a:cubicBezTo>
                    <a:cubicBezTo>
                      <a:pt x="2584" y="1700"/>
                      <a:pt x="4368" y="1865"/>
                      <a:pt x="6027" y="1865"/>
                    </a:cubicBezTo>
                    <a:cubicBezTo>
                      <a:pt x="6936" y="1865"/>
                      <a:pt x="7810" y="1814"/>
                      <a:pt x="8560" y="1767"/>
                    </a:cubicBezTo>
                    <a:lnTo>
                      <a:pt x="8560" y="1767"/>
                    </a:lnTo>
                    <a:cubicBezTo>
                      <a:pt x="7658" y="3909"/>
                      <a:pt x="5179" y="4868"/>
                      <a:pt x="2905" y="5348"/>
                    </a:cubicBezTo>
                    <a:cubicBezTo>
                      <a:pt x="2068" y="5527"/>
                      <a:pt x="1200" y="5679"/>
                      <a:pt x="352" y="5878"/>
                    </a:cubicBezTo>
                    <a:cubicBezTo>
                      <a:pt x="240" y="6429"/>
                      <a:pt x="122" y="6959"/>
                      <a:pt x="1" y="7436"/>
                    </a:cubicBezTo>
                    <a:cubicBezTo>
                      <a:pt x="733" y="7709"/>
                      <a:pt x="5483" y="9382"/>
                      <a:pt x="12040" y="9382"/>
                    </a:cubicBezTo>
                    <a:cubicBezTo>
                      <a:pt x="15522" y="9382"/>
                      <a:pt x="19515" y="8908"/>
                      <a:pt x="23687" y="7506"/>
                    </a:cubicBezTo>
                    <a:cubicBezTo>
                      <a:pt x="23677" y="6726"/>
                      <a:pt x="23650" y="4578"/>
                      <a:pt x="23650" y="2662"/>
                    </a:cubicBezTo>
                    <a:cubicBezTo>
                      <a:pt x="23650" y="1639"/>
                      <a:pt x="23657" y="679"/>
                      <a:pt x="23680" y="27"/>
                    </a:cubicBezTo>
                    <a:lnTo>
                      <a:pt x="23680" y="27"/>
                    </a:lnTo>
                    <a:cubicBezTo>
                      <a:pt x="19694" y="713"/>
                      <a:pt x="15911" y="946"/>
                      <a:pt x="12614" y="946"/>
                    </a:cubicBezTo>
                    <a:cubicBezTo>
                      <a:pt x="11939" y="946"/>
                      <a:pt x="11280" y="936"/>
                      <a:pt x="10645" y="919"/>
                    </a:cubicBezTo>
                    <a:cubicBezTo>
                      <a:pt x="5861" y="788"/>
                      <a:pt x="2399" y="203"/>
                      <a:pt x="1331" y="1"/>
                    </a:cubicBezTo>
                    <a:close/>
                  </a:path>
                </a:pathLst>
              </a:custGeom>
              <a:solidFill>
                <a:srgbClr val="CB8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2"/>
              <p:cNvSpPr/>
              <p:nvPr/>
            </p:nvSpPr>
            <p:spPr>
              <a:xfrm>
                <a:off x="3429703" y="3522478"/>
                <a:ext cx="1119563" cy="823887"/>
              </a:xfrm>
              <a:custGeom>
                <a:avLst/>
                <a:gdLst/>
                <a:ahLst/>
                <a:cxnLst/>
                <a:rect l="l" t="t" r="r" b="b"/>
                <a:pathLst>
                  <a:path w="40443" h="29762" extrusionOk="0">
                    <a:moveTo>
                      <a:pt x="7942" y="1"/>
                    </a:moveTo>
                    <a:cubicBezTo>
                      <a:pt x="2635" y="6743"/>
                      <a:pt x="757" y="13712"/>
                      <a:pt x="298" y="19208"/>
                    </a:cubicBezTo>
                    <a:cubicBezTo>
                      <a:pt x="1" y="22765"/>
                      <a:pt x="294" y="25707"/>
                      <a:pt x="632" y="27572"/>
                    </a:cubicBezTo>
                    <a:cubicBezTo>
                      <a:pt x="889" y="28967"/>
                      <a:pt x="1168" y="29762"/>
                      <a:pt x="1243" y="29762"/>
                    </a:cubicBezTo>
                    <a:cubicBezTo>
                      <a:pt x="1245" y="29762"/>
                      <a:pt x="1246" y="29761"/>
                      <a:pt x="1247" y="29761"/>
                    </a:cubicBezTo>
                    <a:cubicBezTo>
                      <a:pt x="1558" y="29656"/>
                      <a:pt x="12236" y="27893"/>
                      <a:pt x="23749" y="22090"/>
                    </a:cubicBezTo>
                    <a:cubicBezTo>
                      <a:pt x="25082" y="21417"/>
                      <a:pt x="26332" y="20712"/>
                      <a:pt x="27498" y="19992"/>
                    </a:cubicBezTo>
                    <a:cubicBezTo>
                      <a:pt x="36389" y="14513"/>
                      <a:pt x="40442" y="8192"/>
                      <a:pt x="40442" y="8192"/>
                    </a:cubicBezTo>
                    <a:cubicBezTo>
                      <a:pt x="40051" y="7857"/>
                      <a:pt x="39527" y="7476"/>
                      <a:pt x="38933" y="7060"/>
                    </a:cubicBezTo>
                    <a:cubicBezTo>
                      <a:pt x="37486" y="6047"/>
                      <a:pt x="35629" y="4837"/>
                      <a:pt x="34264" y="3733"/>
                    </a:cubicBezTo>
                    <a:cubicBezTo>
                      <a:pt x="32338" y="2179"/>
                      <a:pt x="32045" y="1"/>
                      <a:pt x="32045" y="1"/>
                    </a:cubicBezTo>
                    <a:cubicBezTo>
                      <a:pt x="27758" y="1487"/>
                      <a:pt x="23651" y="1982"/>
                      <a:pt x="20080" y="1982"/>
                    </a:cubicBezTo>
                    <a:cubicBezTo>
                      <a:pt x="12939" y="1982"/>
                      <a:pt x="7942" y="1"/>
                      <a:pt x="7942"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2"/>
              <p:cNvSpPr/>
              <p:nvPr/>
            </p:nvSpPr>
            <p:spPr>
              <a:xfrm>
                <a:off x="3447198" y="3717916"/>
                <a:ext cx="1102068" cy="628448"/>
              </a:xfrm>
              <a:custGeom>
                <a:avLst/>
                <a:gdLst/>
                <a:ahLst/>
                <a:cxnLst/>
                <a:rect l="l" t="t" r="r" b="b"/>
                <a:pathLst>
                  <a:path w="39811" h="22702" extrusionOk="0">
                    <a:moveTo>
                      <a:pt x="38301" y="0"/>
                    </a:moveTo>
                    <a:cubicBezTo>
                      <a:pt x="35976" y="3220"/>
                      <a:pt x="31585" y="8037"/>
                      <a:pt x="24049" y="12330"/>
                    </a:cubicBezTo>
                    <a:cubicBezTo>
                      <a:pt x="14313" y="17877"/>
                      <a:pt x="4638" y="19846"/>
                      <a:pt x="0" y="20512"/>
                    </a:cubicBezTo>
                    <a:cubicBezTo>
                      <a:pt x="257" y="21907"/>
                      <a:pt x="536" y="22702"/>
                      <a:pt x="611" y="22702"/>
                    </a:cubicBezTo>
                    <a:cubicBezTo>
                      <a:pt x="613" y="22702"/>
                      <a:pt x="614" y="22701"/>
                      <a:pt x="615" y="22701"/>
                    </a:cubicBezTo>
                    <a:cubicBezTo>
                      <a:pt x="926" y="22596"/>
                      <a:pt x="11604" y="20833"/>
                      <a:pt x="23117" y="15030"/>
                    </a:cubicBezTo>
                    <a:cubicBezTo>
                      <a:pt x="34625" y="9219"/>
                      <a:pt x="39810" y="1132"/>
                      <a:pt x="39810" y="1132"/>
                    </a:cubicBezTo>
                    <a:cubicBezTo>
                      <a:pt x="39419" y="797"/>
                      <a:pt x="38895" y="416"/>
                      <a:pt x="38301"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2"/>
              <p:cNvSpPr/>
              <p:nvPr/>
            </p:nvSpPr>
            <p:spPr>
              <a:xfrm>
                <a:off x="3440555" y="3689209"/>
                <a:ext cx="1039229" cy="568405"/>
              </a:xfrm>
              <a:custGeom>
                <a:avLst/>
                <a:gdLst/>
                <a:ahLst/>
                <a:cxnLst/>
                <a:rect l="l" t="t" r="r" b="b"/>
                <a:pathLst>
                  <a:path w="37541" h="20533" extrusionOk="0">
                    <a:moveTo>
                      <a:pt x="37010" y="1"/>
                    </a:moveTo>
                    <a:cubicBezTo>
                      <a:pt x="36973" y="61"/>
                      <a:pt x="33166" y="6162"/>
                      <a:pt x="23407" y="11854"/>
                    </a:cubicBezTo>
                    <a:cubicBezTo>
                      <a:pt x="12209" y="18387"/>
                      <a:pt x="122" y="19901"/>
                      <a:pt x="0" y="19914"/>
                    </a:cubicBezTo>
                    <a:lnTo>
                      <a:pt x="75" y="20532"/>
                    </a:lnTo>
                    <a:cubicBezTo>
                      <a:pt x="196" y="20519"/>
                      <a:pt x="12408" y="18992"/>
                      <a:pt x="23717" y="12391"/>
                    </a:cubicBezTo>
                    <a:cubicBezTo>
                      <a:pt x="33625" y="6611"/>
                      <a:pt x="37504" y="389"/>
                      <a:pt x="37540" y="325"/>
                    </a:cubicBezTo>
                    <a:lnTo>
                      <a:pt x="37010" y="1"/>
                    </a:ln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2"/>
              <p:cNvSpPr/>
              <p:nvPr/>
            </p:nvSpPr>
            <p:spPr>
              <a:xfrm>
                <a:off x="4460212" y="1679598"/>
                <a:ext cx="378946" cy="1257311"/>
              </a:xfrm>
              <a:custGeom>
                <a:avLst/>
                <a:gdLst/>
                <a:ahLst/>
                <a:cxnLst/>
                <a:rect l="l" t="t" r="r" b="b"/>
                <a:pathLst>
                  <a:path w="13689" h="45419" extrusionOk="0">
                    <a:moveTo>
                      <a:pt x="4149" y="1"/>
                    </a:moveTo>
                    <a:cubicBezTo>
                      <a:pt x="3632" y="1"/>
                      <a:pt x="3838" y="2383"/>
                      <a:pt x="3838" y="2383"/>
                    </a:cubicBezTo>
                    <a:cubicBezTo>
                      <a:pt x="3838" y="2383"/>
                      <a:pt x="3426" y="1477"/>
                      <a:pt x="2967" y="886"/>
                    </a:cubicBezTo>
                    <a:cubicBezTo>
                      <a:pt x="2740" y="598"/>
                      <a:pt x="2506" y="384"/>
                      <a:pt x="2303" y="384"/>
                    </a:cubicBezTo>
                    <a:cubicBezTo>
                      <a:pt x="2260" y="384"/>
                      <a:pt x="2219" y="393"/>
                      <a:pt x="2179" y="413"/>
                    </a:cubicBezTo>
                    <a:cubicBezTo>
                      <a:pt x="1588" y="710"/>
                      <a:pt x="2588" y="2974"/>
                      <a:pt x="2689" y="3197"/>
                    </a:cubicBezTo>
                    <a:cubicBezTo>
                      <a:pt x="2576" y="3039"/>
                      <a:pt x="1751" y="1904"/>
                      <a:pt x="1157" y="1904"/>
                    </a:cubicBezTo>
                    <a:cubicBezTo>
                      <a:pt x="1078" y="1904"/>
                      <a:pt x="1002" y="1924"/>
                      <a:pt x="933" y="1970"/>
                    </a:cubicBezTo>
                    <a:cubicBezTo>
                      <a:pt x="311" y="2383"/>
                      <a:pt x="2284" y="4666"/>
                      <a:pt x="1973" y="4666"/>
                    </a:cubicBezTo>
                    <a:cubicBezTo>
                      <a:pt x="1766" y="4666"/>
                      <a:pt x="1143" y="4390"/>
                      <a:pt x="690" y="4390"/>
                    </a:cubicBezTo>
                    <a:cubicBezTo>
                      <a:pt x="463" y="4390"/>
                      <a:pt x="279" y="4459"/>
                      <a:pt x="210" y="4666"/>
                    </a:cubicBezTo>
                    <a:cubicBezTo>
                      <a:pt x="1" y="5291"/>
                      <a:pt x="2490" y="6014"/>
                      <a:pt x="3112" y="6740"/>
                    </a:cubicBezTo>
                    <a:cubicBezTo>
                      <a:pt x="3734" y="7467"/>
                      <a:pt x="6638" y="12858"/>
                      <a:pt x="6429" y="19877"/>
                    </a:cubicBezTo>
                    <a:cubicBezTo>
                      <a:pt x="6267" y="25478"/>
                      <a:pt x="3257" y="30221"/>
                      <a:pt x="2051" y="31903"/>
                    </a:cubicBezTo>
                    <a:cubicBezTo>
                      <a:pt x="1747" y="32329"/>
                      <a:pt x="1554" y="32559"/>
                      <a:pt x="1554" y="32559"/>
                    </a:cubicBezTo>
                    <a:lnTo>
                      <a:pt x="2801" y="45419"/>
                    </a:lnTo>
                    <a:cubicBezTo>
                      <a:pt x="2801" y="45419"/>
                      <a:pt x="13067" y="35048"/>
                      <a:pt x="13378" y="23958"/>
                    </a:cubicBezTo>
                    <a:cubicBezTo>
                      <a:pt x="13689" y="12868"/>
                      <a:pt x="6429" y="3733"/>
                      <a:pt x="6223" y="3214"/>
                    </a:cubicBezTo>
                    <a:cubicBezTo>
                      <a:pt x="6017" y="2693"/>
                      <a:pt x="6328" y="828"/>
                      <a:pt x="5807" y="727"/>
                    </a:cubicBezTo>
                    <a:cubicBezTo>
                      <a:pt x="5792" y="724"/>
                      <a:pt x="5776" y="722"/>
                      <a:pt x="5761" y="722"/>
                    </a:cubicBezTo>
                    <a:cubicBezTo>
                      <a:pt x="5281" y="722"/>
                      <a:pt x="5186" y="2281"/>
                      <a:pt x="5186" y="2281"/>
                    </a:cubicBezTo>
                    <a:cubicBezTo>
                      <a:pt x="5186" y="2281"/>
                      <a:pt x="4666" y="1"/>
                      <a:pt x="4149" y="1"/>
                    </a:cubicBezTo>
                    <a:close/>
                  </a:path>
                </a:pathLst>
              </a:custGeom>
              <a:solidFill>
                <a:srgbClr val="CB8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2"/>
              <p:cNvSpPr/>
              <p:nvPr/>
            </p:nvSpPr>
            <p:spPr>
              <a:xfrm>
                <a:off x="4548408" y="1832821"/>
                <a:ext cx="195079" cy="168365"/>
              </a:xfrm>
              <a:custGeom>
                <a:avLst/>
                <a:gdLst/>
                <a:ahLst/>
                <a:cxnLst/>
                <a:rect l="l" t="t" r="r" b="b"/>
                <a:pathLst>
                  <a:path w="7047" h="6082" extrusionOk="0">
                    <a:moveTo>
                      <a:pt x="4786" y="0"/>
                    </a:moveTo>
                    <a:cubicBezTo>
                      <a:pt x="4606" y="0"/>
                      <a:pt x="4425" y="45"/>
                      <a:pt x="4260" y="138"/>
                    </a:cubicBezTo>
                    <a:lnTo>
                      <a:pt x="649" y="2151"/>
                    </a:lnTo>
                    <a:cubicBezTo>
                      <a:pt x="210" y="2394"/>
                      <a:pt x="0" y="2914"/>
                      <a:pt x="145" y="3394"/>
                    </a:cubicBezTo>
                    <a:cubicBezTo>
                      <a:pt x="459" y="4428"/>
                      <a:pt x="852" y="5144"/>
                      <a:pt x="1173" y="5613"/>
                    </a:cubicBezTo>
                    <a:cubicBezTo>
                      <a:pt x="1380" y="5915"/>
                      <a:pt x="1713" y="6082"/>
                      <a:pt x="2057" y="6082"/>
                    </a:cubicBezTo>
                    <a:cubicBezTo>
                      <a:pt x="2218" y="6082"/>
                      <a:pt x="2381" y="6045"/>
                      <a:pt x="2534" y="5968"/>
                    </a:cubicBezTo>
                    <a:lnTo>
                      <a:pt x="6357" y="4056"/>
                    </a:lnTo>
                    <a:cubicBezTo>
                      <a:pt x="6807" y="3830"/>
                      <a:pt x="7046" y="3323"/>
                      <a:pt x="6915" y="2836"/>
                    </a:cubicBezTo>
                    <a:cubicBezTo>
                      <a:pt x="6608" y="1695"/>
                      <a:pt x="6027" y="864"/>
                      <a:pt x="5574" y="354"/>
                    </a:cubicBezTo>
                    <a:cubicBezTo>
                      <a:pt x="5368" y="121"/>
                      <a:pt x="5079" y="0"/>
                      <a:pt x="4786"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2"/>
              <p:cNvSpPr/>
              <p:nvPr/>
            </p:nvSpPr>
            <p:spPr>
              <a:xfrm>
                <a:off x="3102219" y="1818758"/>
                <a:ext cx="413272" cy="1175482"/>
              </a:xfrm>
              <a:custGeom>
                <a:avLst/>
                <a:gdLst/>
                <a:ahLst/>
                <a:cxnLst/>
                <a:rect l="l" t="t" r="r" b="b"/>
                <a:pathLst>
                  <a:path w="14929" h="42463" extrusionOk="0">
                    <a:moveTo>
                      <a:pt x="9236" y="0"/>
                    </a:moveTo>
                    <a:cubicBezTo>
                      <a:pt x="8719" y="0"/>
                      <a:pt x="8199" y="2281"/>
                      <a:pt x="8199" y="2281"/>
                    </a:cubicBezTo>
                    <a:cubicBezTo>
                      <a:pt x="8199" y="2281"/>
                      <a:pt x="8101" y="722"/>
                      <a:pt x="7624" y="722"/>
                    </a:cubicBezTo>
                    <a:cubicBezTo>
                      <a:pt x="7609" y="722"/>
                      <a:pt x="7593" y="723"/>
                      <a:pt x="7577" y="727"/>
                    </a:cubicBezTo>
                    <a:cubicBezTo>
                      <a:pt x="7061" y="831"/>
                      <a:pt x="7372" y="2699"/>
                      <a:pt x="7162" y="3213"/>
                    </a:cubicBezTo>
                    <a:cubicBezTo>
                      <a:pt x="6952" y="3733"/>
                      <a:pt x="14" y="12864"/>
                      <a:pt x="8" y="23957"/>
                    </a:cubicBezTo>
                    <a:cubicBezTo>
                      <a:pt x="0" y="34612"/>
                      <a:pt x="6716" y="39584"/>
                      <a:pt x="10327" y="41483"/>
                    </a:cubicBezTo>
                    <a:cubicBezTo>
                      <a:pt x="11651" y="42182"/>
                      <a:pt x="12557" y="42462"/>
                      <a:pt x="12557" y="42462"/>
                    </a:cubicBezTo>
                    <a:lnTo>
                      <a:pt x="14928" y="32250"/>
                    </a:lnTo>
                    <a:cubicBezTo>
                      <a:pt x="14928" y="32250"/>
                      <a:pt x="7162" y="26893"/>
                      <a:pt x="6952" y="19877"/>
                    </a:cubicBezTo>
                    <a:cubicBezTo>
                      <a:pt x="6750" y="12858"/>
                      <a:pt x="9651" y="7466"/>
                      <a:pt x="10273" y="6743"/>
                    </a:cubicBezTo>
                    <a:cubicBezTo>
                      <a:pt x="10895" y="6013"/>
                      <a:pt x="13385" y="5290"/>
                      <a:pt x="13175" y="4669"/>
                    </a:cubicBezTo>
                    <a:cubicBezTo>
                      <a:pt x="13106" y="4461"/>
                      <a:pt x="12922" y="4391"/>
                      <a:pt x="12696" y="4391"/>
                    </a:cubicBezTo>
                    <a:cubicBezTo>
                      <a:pt x="12244" y="4391"/>
                      <a:pt x="11622" y="4669"/>
                      <a:pt x="11415" y="4669"/>
                    </a:cubicBezTo>
                    <a:cubicBezTo>
                      <a:pt x="11104" y="4669"/>
                      <a:pt x="13073" y="2385"/>
                      <a:pt x="12452" y="1969"/>
                    </a:cubicBezTo>
                    <a:cubicBezTo>
                      <a:pt x="12383" y="1924"/>
                      <a:pt x="12308" y="1903"/>
                      <a:pt x="12228" y="1903"/>
                    </a:cubicBezTo>
                    <a:cubicBezTo>
                      <a:pt x="11634" y="1903"/>
                      <a:pt x="10808" y="3038"/>
                      <a:pt x="10696" y="3196"/>
                    </a:cubicBezTo>
                    <a:cubicBezTo>
                      <a:pt x="10730" y="3122"/>
                      <a:pt x="10875" y="2797"/>
                      <a:pt x="11020" y="2399"/>
                    </a:cubicBezTo>
                    <a:cubicBezTo>
                      <a:pt x="11297" y="1642"/>
                      <a:pt x="11594" y="608"/>
                      <a:pt x="11205" y="416"/>
                    </a:cubicBezTo>
                    <a:cubicBezTo>
                      <a:pt x="11166" y="396"/>
                      <a:pt x="11124" y="387"/>
                      <a:pt x="11082" y="387"/>
                    </a:cubicBezTo>
                    <a:cubicBezTo>
                      <a:pt x="10455" y="387"/>
                      <a:pt x="9547" y="2385"/>
                      <a:pt x="9547" y="2385"/>
                    </a:cubicBezTo>
                    <a:cubicBezTo>
                      <a:pt x="9547" y="2385"/>
                      <a:pt x="9753" y="0"/>
                      <a:pt x="9236" y="0"/>
                    </a:cubicBezTo>
                    <a:close/>
                  </a:path>
                </a:pathLst>
              </a:custGeom>
              <a:solidFill>
                <a:srgbClr val="CB8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2"/>
              <p:cNvSpPr/>
              <p:nvPr/>
            </p:nvSpPr>
            <p:spPr>
              <a:xfrm>
                <a:off x="3234541" y="1953710"/>
                <a:ext cx="137776" cy="135423"/>
              </a:xfrm>
              <a:custGeom>
                <a:avLst/>
                <a:gdLst/>
                <a:ahLst/>
                <a:cxnLst/>
                <a:rect l="l" t="t" r="r" b="b"/>
                <a:pathLst>
                  <a:path w="4977" h="4892" extrusionOk="0">
                    <a:moveTo>
                      <a:pt x="933" y="0"/>
                    </a:moveTo>
                    <a:cubicBezTo>
                      <a:pt x="169" y="585"/>
                      <a:pt x="0" y="1712"/>
                      <a:pt x="0" y="1712"/>
                    </a:cubicBezTo>
                    <a:cubicBezTo>
                      <a:pt x="1349" y="4101"/>
                      <a:pt x="3953" y="4891"/>
                      <a:pt x="3953" y="4891"/>
                    </a:cubicBezTo>
                    <a:cubicBezTo>
                      <a:pt x="4693" y="4132"/>
                      <a:pt x="4977" y="2676"/>
                      <a:pt x="4977" y="2676"/>
                    </a:cubicBezTo>
                    <a:cubicBezTo>
                      <a:pt x="2801" y="1979"/>
                      <a:pt x="933" y="0"/>
                      <a:pt x="933"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2"/>
              <p:cNvSpPr/>
              <p:nvPr/>
            </p:nvSpPr>
            <p:spPr>
              <a:xfrm>
                <a:off x="3184215" y="2040190"/>
                <a:ext cx="159368" cy="156655"/>
              </a:xfrm>
              <a:custGeom>
                <a:avLst/>
                <a:gdLst/>
                <a:ahLst/>
                <a:cxnLst/>
                <a:rect l="l" t="t" r="r" b="b"/>
                <a:pathLst>
                  <a:path w="5757" h="5659" extrusionOk="0">
                    <a:moveTo>
                      <a:pt x="1079" y="1"/>
                    </a:moveTo>
                    <a:cubicBezTo>
                      <a:pt x="197" y="676"/>
                      <a:pt x="1" y="1984"/>
                      <a:pt x="1" y="1984"/>
                    </a:cubicBezTo>
                    <a:cubicBezTo>
                      <a:pt x="1558" y="4744"/>
                      <a:pt x="4575" y="5659"/>
                      <a:pt x="4575" y="5659"/>
                    </a:cubicBezTo>
                    <a:cubicBezTo>
                      <a:pt x="5429" y="4778"/>
                      <a:pt x="5757" y="3095"/>
                      <a:pt x="5757" y="3095"/>
                    </a:cubicBezTo>
                    <a:cubicBezTo>
                      <a:pt x="3240" y="2291"/>
                      <a:pt x="1079" y="1"/>
                      <a:pt x="1079"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2"/>
              <p:cNvSpPr/>
              <p:nvPr/>
            </p:nvSpPr>
            <p:spPr>
              <a:xfrm>
                <a:off x="3421481" y="2686743"/>
                <a:ext cx="402310" cy="382489"/>
              </a:xfrm>
              <a:custGeom>
                <a:avLst/>
                <a:gdLst/>
                <a:ahLst/>
                <a:cxnLst/>
                <a:rect l="l" t="t" r="r" b="b"/>
                <a:pathLst>
                  <a:path w="14533" h="13817" extrusionOk="0">
                    <a:moveTo>
                      <a:pt x="3061" y="0"/>
                    </a:moveTo>
                    <a:cubicBezTo>
                      <a:pt x="1077" y="3324"/>
                      <a:pt x="382" y="6996"/>
                      <a:pt x="139" y="9257"/>
                    </a:cubicBezTo>
                    <a:cubicBezTo>
                      <a:pt x="0" y="10577"/>
                      <a:pt x="14" y="11415"/>
                      <a:pt x="14" y="11415"/>
                    </a:cubicBezTo>
                    <a:cubicBezTo>
                      <a:pt x="534" y="11712"/>
                      <a:pt x="1044" y="11976"/>
                      <a:pt x="1544" y="12205"/>
                    </a:cubicBezTo>
                    <a:cubicBezTo>
                      <a:pt x="4690" y="13667"/>
                      <a:pt x="7224" y="13816"/>
                      <a:pt x="8130" y="13816"/>
                    </a:cubicBezTo>
                    <a:cubicBezTo>
                      <a:pt x="8364" y="13816"/>
                      <a:pt x="8489" y="13806"/>
                      <a:pt x="8489" y="13806"/>
                    </a:cubicBezTo>
                    <a:cubicBezTo>
                      <a:pt x="8489" y="13806"/>
                      <a:pt x="10770" y="12043"/>
                      <a:pt x="11732" y="9763"/>
                    </a:cubicBezTo>
                    <a:cubicBezTo>
                      <a:pt x="12691" y="7483"/>
                      <a:pt x="14532" y="2953"/>
                      <a:pt x="14532" y="2953"/>
                    </a:cubicBezTo>
                    <a:lnTo>
                      <a:pt x="14532" y="2953"/>
                    </a:lnTo>
                    <a:cubicBezTo>
                      <a:pt x="14212" y="2993"/>
                      <a:pt x="13877" y="3011"/>
                      <a:pt x="13533" y="3011"/>
                    </a:cubicBezTo>
                    <a:cubicBezTo>
                      <a:pt x="12707" y="3011"/>
                      <a:pt x="11824" y="2905"/>
                      <a:pt x="10932" y="2733"/>
                    </a:cubicBezTo>
                    <a:cubicBezTo>
                      <a:pt x="8492" y="2264"/>
                      <a:pt x="5999" y="1301"/>
                      <a:pt x="4493" y="652"/>
                    </a:cubicBezTo>
                    <a:cubicBezTo>
                      <a:pt x="3608" y="271"/>
                      <a:pt x="3061" y="0"/>
                      <a:pt x="3061" y="0"/>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2"/>
              <p:cNvSpPr/>
              <p:nvPr/>
            </p:nvSpPr>
            <p:spPr>
              <a:xfrm>
                <a:off x="3419045" y="2686743"/>
                <a:ext cx="126841" cy="337893"/>
              </a:xfrm>
              <a:custGeom>
                <a:avLst/>
                <a:gdLst/>
                <a:ahLst/>
                <a:cxnLst/>
                <a:rect l="l" t="t" r="r" b="b"/>
                <a:pathLst>
                  <a:path w="4582" h="12206" extrusionOk="0">
                    <a:moveTo>
                      <a:pt x="3149" y="0"/>
                    </a:moveTo>
                    <a:cubicBezTo>
                      <a:pt x="0" y="5273"/>
                      <a:pt x="102" y="11415"/>
                      <a:pt x="102" y="11415"/>
                    </a:cubicBezTo>
                    <a:cubicBezTo>
                      <a:pt x="622" y="11712"/>
                      <a:pt x="1132" y="11976"/>
                      <a:pt x="1632" y="12205"/>
                    </a:cubicBezTo>
                    <a:cubicBezTo>
                      <a:pt x="1868" y="10084"/>
                      <a:pt x="2247" y="4909"/>
                      <a:pt x="4581" y="652"/>
                    </a:cubicBezTo>
                    <a:cubicBezTo>
                      <a:pt x="3696" y="271"/>
                      <a:pt x="3149" y="0"/>
                      <a:pt x="3149"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2"/>
              <p:cNvSpPr/>
              <p:nvPr/>
            </p:nvSpPr>
            <p:spPr>
              <a:xfrm>
                <a:off x="3424665" y="2942972"/>
                <a:ext cx="747" cy="6671"/>
              </a:xfrm>
              <a:custGeom>
                <a:avLst/>
                <a:gdLst/>
                <a:ahLst/>
                <a:cxnLst/>
                <a:rect l="l" t="t" r="r" b="b"/>
                <a:pathLst>
                  <a:path w="27" h="241" extrusionOk="0">
                    <a:moveTo>
                      <a:pt x="24" y="1"/>
                    </a:moveTo>
                    <a:cubicBezTo>
                      <a:pt x="17" y="82"/>
                      <a:pt x="7" y="163"/>
                      <a:pt x="0" y="241"/>
                    </a:cubicBezTo>
                    <a:cubicBezTo>
                      <a:pt x="7" y="163"/>
                      <a:pt x="17" y="82"/>
                      <a:pt x="27" y="1"/>
                    </a:cubicBezTo>
                    <a:close/>
                  </a:path>
                </a:pathLst>
              </a:custGeom>
              <a:solidFill>
                <a:srgbClr val="008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2"/>
              <p:cNvSpPr/>
              <p:nvPr/>
            </p:nvSpPr>
            <p:spPr>
              <a:xfrm>
                <a:off x="3636464" y="2677995"/>
                <a:ext cx="766445" cy="665903"/>
              </a:xfrm>
              <a:custGeom>
                <a:avLst/>
                <a:gdLst/>
                <a:ahLst/>
                <a:cxnLst/>
                <a:rect l="l" t="t" r="r" b="b"/>
                <a:pathLst>
                  <a:path w="27687" h="24055" extrusionOk="0">
                    <a:moveTo>
                      <a:pt x="16267" y="1"/>
                    </a:moveTo>
                    <a:cubicBezTo>
                      <a:pt x="13976" y="1"/>
                      <a:pt x="9943" y="1424"/>
                      <a:pt x="8188" y="2299"/>
                    </a:cubicBezTo>
                    <a:cubicBezTo>
                      <a:pt x="7574" y="2610"/>
                      <a:pt x="7050" y="2975"/>
                      <a:pt x="6581" y="3438"/>
                    </a:cubicBezTo>
                    <a:cubicBezTo>
                      <a:pt x="5631" y="4377"/>
                      <a:pt x="4889" y="5718"/>
                      <a:pt x="3966" y="7799"/>
                    </a:cubicBezTo>
                    <a:cubicBezTo>
                      <a:pt x="2591" y="10910"/>
                      <a:pt x="1450" y="12464"/>
                      <a:pt x="723" y="14122"/>
                    </a:cubicBezTo>
                    <a:cubicBezTo>
                      <a:pt x="0" y="15781"/>
                      <a:pt x="1027" y="18268"/>
                      <a:pt x="1446" y="19619"/>
                    </a:cubicBezTo>
                    <a:cubicBezTo>
                      <a:pt x="1571" y="20017"/>
                      <a:pt x="1629" y="20483"/>
                      <a:pt x="1652" y="20940"/>
                    </a:cubicBezTo>
                    <a:cubicBezTo>
                      <a:pt x="1707" y="22014"/>
                      <a:pt x="1554" y="23041"/>
                      <a:pt x="1554" y="23041"/>
                    </a:cubicBezTo>
                    <a:cubicBezTo>
                      <a:pt x="1554" y="23041"/>
                      <a:pt x="5412" y="23865"/>
                      <a:pt x="11216" y="24027"/>
                    </a:cubicBezTo>
                    <a:cubicBezTo>
                      <a:pt x="11847" y="24045"/>
                      <a:pt x="12502" y="24055"/>
                      <a:pt x="13177" y="24055"/>
                    </a:cubicBezTo>
                    <a:cubicBezTo>
                      <a:pt x="16619" y="24055"/>
                      <a:pt x="20596" y="23800"/>
                      <a:pt x="24778" y="23041"/>
                    </a:cubicBezTo>
                    <a:cubicBezTo>
                      <a:pt x="24778" y="23041"/>
                      <a:pt x="25059" y="22186"/>
                      <a:pt x="25488" y="20659"/>
                    </a:cubicBezTo>
                    <a:cubicBezTo>
                      <a:pt x="25728" y="19794"/>
                      <a:pt x="26021" y="18710"/>
                      <a:pt x="26336" y="17440"/>
                    </a:cubicBezTo>
                    <a:cubicBezTo>
                      <a:pt x="27687" y="12028"/>
                      <a:pt x="25806" y="4789"/>
                      <a:pt x="24049" y="2925"/>
                    </a:cubicBezTo>
                    <a:cubicBezTo>
                      <a:pt x="22292" y="1057"/>
                      <a:pt x="18870" y="226"/>
                      <a:pt x="16691" y="20"/>
                    </a:cubicBezTo>
                    <a:cubicBezTo>
                      <a:pt x="16558" y="7"/>
                      <a:pt x="16416" y="1"/>
                      <a:pt x="16267"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2"/>
              <p:cNvSpPr/>
              <p:nvPr/>
            </p:nvSpPr>
            <p:spPr>
              <a:xfrm>
                <a:off x="3679482" y="3249888"/>
                <a:ext cx="662553" cy="94010"/>
              </a:xfrm>
              <a:custGeom>
                <a:avLst/>
                <a:gdLst/>
                <a:ahLst/>
                <a:cxnLst/>
                <a:rect l="l" t="t" r="r" b="b"/>
                <a:pathLst>
                  <a:path w="23934" h="3396" extrusionOk="0">
                    <a:moveTo>
                      <a:pt x="23934" y="0"/>
                    </a:moveTo>
                    <a:lnTo>
                      <a:pt x="23934" y="0"/>
                    </a:lnTo>
                    <a:cubicBezTo>
                      <a:pt x="20053" y="1024"/>
                      <a:pt x="15941" y="1361"/>
                      <a:pt x="12206" y="1361"/>
                    </a:cubicBezTo>
                    <a:cubicBezTo>
                      <a:pt x="6704" y="1361"/>
                      <a:pt x="2021" y="629"/>
                      <a:pt x="102" y="281"/>
                    </a:cubicBezTo>
                    <a:lnTo>
                      <a:pt x="102" y="281"/>
                    </a:lnTo>
                    <a:cubicBezTo>
                      <a:pt x="153" y="1355"/>
                      <a:pt x="0" y="2382"/>
                      <a:pt x="0" y="2382"/>
                    </a:cubicBezTo>
                    <a:cubicBezTo>
                      <a:pt x="0" y="2382"/>
                      <a:pt x="4746" y="3395"/>
                      <a:pt x="11627" y="3395"/>
                    </a:cubicBezTo>
                    <a:cubicBezTo>
                      <a:pt x="15068" y="3395"/>
                      <a:pt x="19042" y="3142"/>
                      <a:pt x="23224" y="2382"/>
                    </a:cubicBezTo>
                    <a:cubicBezTo>
                      <a:pt x="23224" y="2382"/>
                      <a:pt x="23505" y="1527"/>
                      <a:pt x="23934"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2"/>
              <p:cNvSpPr/>
              <p:nvPr/>
            </p:nvSpPr>
            <p:spPr>
              <a:xfrm>
                <a:off x="4243541" y="2563113"/>
                <a:ext cx="460775" cy="488651"/>
              </a:xfrm>
              <a:custGeom>
                <a:avLst/>
                <a:gdLst/>
                <a:ahLst/>
                <a:cxnLst/>
                <a:rect l="l" t="t" r="r" b="b"/>
                <a:pathLst>
                  <a:path w="16645" h="17652" extrusionOk="0">
                    <a:moveTo>
                      <a:pt x="9024" y="1"/>
                    </a:moveTo>
                    <a:cubicBezTo>
                      <a:pt x="9024" y="1"/>
                      <a:pt x="8564" y="568"/>
                      <a:pt x="7808" y="1267"/>
                    </a:cubicBezTo>
                    <a:cubicBezTo>
                      <a:pt x="7264" y="1771"/>
                      <a:pt x="6564" y="2349"/>
                      <a:pt x="5764" y="2832"/>
                    </a:cubicBezTo>
                    <a:cubicBezTo>
                      <a:pt x="5594" y="2937"/>
                      <a:pt x="5416" y="3038"/>
                      <a:pt x="5237" y="3132"/>
                    </a:cubicBezTo>
                    <a:cubicBezTo>
                      <a:pt x="3058" y="4274"/>
                      <a:pt x="1974" y="4649"/>
                      <a:pt x="960" y="6122"/>
                    </a:cubicBezTo>
                    <a:cubicBezTo>
                      <a:pt x="457" y="6848"/>
                      <a:pt x="0" y="10051"/>
                      <a:pt x="960" y="13746"/>
                    </a:cubicBezTo>
                    <a:cubicBezTo>
                      <a:pt x="1916" y="17441"/>
                      <a:pt x="3578" y="17651"/>
                      <a:pt x="4615" y="17651"/>
                    </a:cubicBezTo>
                    <a:cubicBezTo>
                      <a:pt x="5538" y="17651"/>
                      <a:pt x="12064" y="15013"/>
                      <a:pt x="15530" y="8929"/>
                    </a:cubicBezTo>
                    <a:cubicBezTo>
                      <a:pt x="15948" y="8189"/>
                      <a:pt x="16330" y="7399"/>
                      <a:pt x="16645" y="6554"/>
                    </a:cubicBezTo>
                    <a:cubicBezTo>
                      <a:pt x="16645" y="6554"/>
                      <a:pt x="15827" y="5321"/>
                      <a:pt x="14431" y="3869"/>
                    </a:cubicBezTo>
                    <a:cubicBezTo>
                      <a:pt x="13094" y="2487"/>
                      <a:pt x="11226" y="902"/>
                      <a:pt x="9024" y="1"/>
                    </a:cubicBezTo>
                    <a:close/>
                  </a:path>
                </a:pathLst>
              </a:custGeom>
              <a:solidFill>
                <a:srgbClr val="651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2"/>
              <p:cNvSpPr/>
              <p:nvPr/>
            </p:nvSpPr>
            <p:spPr>
              <a:xfrm>
                <a:off x="4459658" y="2563113"/>
                <a:ext cx="244658" cy="247177"/>
              </a:xfrm>
              <a:custGeom>
                <a:avLst/>
                <a:gdLst/>
                <a:ahLst/>
                <a:cxnLst/>
                <a:rect l="l" t="t" r="r" b="b"/>
                <a:pathLst>
                  <a:path w="8838" h="8929" extrusionOk="0">
                    <a:moveTo>
                      <a:pt x="1217" y="1"/>
                    </a:moveTo>
                    <a:cubicBezTo>
                      <a:pt x="1217" y="1"/>
                      <a:pt x="757" y="568"/>
                      <a:pt x="1" y="1267"/>
                    </a:cubicBezTo>
                    <a:cubicBezTo>
                      <a:pt x="1906" y="2244"/>
                      <a:pt x="5763" y="4659"/>
                      <a:pt x="7723" y="8929"/>
                    </a:cubicBezTo>
                    <a:cubicBezTo>
                      <a:pt x="8141" y="8189"/>
                      <a:pt x="8523" y="7399"/>
                      <a:pt x="8838" y="6554"/>
                    </a:cubicBezTo>
                    <a:cubicBezTo>
                      <a:pt x="8838" y="6554"/>
                      <a:pt x="5729" y="1849"/>
                      <a:pt x="1217"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2"/>
              <p:cNvSpPr/>
              <p:nvPr/>
            </p:nvSpPr>
            <p:spPr>
              <a:xfrm>
                <a:off x="3426796" y="2655130"/>
                <a:ext cx="1042883" cy="1377011"/>
              </a:xfrm>
              <a:custGeom>
                <a:avLst/>
                <a:gdLst/>
                <a:ahLst/>
                <a:cxnLst/>
                <a:rect l="l" t="t" r="r" b="b"/>
                <a:pathLst>
                  <a:path w="37673" h="49743" extrusionOk="0">
                    <a:moveTo>
                      <a:pt x="34369" y="1"/>
                    </a:moveTo>
                    <a:lnTo>
                      <a:pt x="34369" y="1"/>
                    </a:lnTo>
                    <a:cubicBezTo>
                      <a:pt x="33768" y="71"/>
                      <a:pt x="33218" y="183"/>
                      <a:pt x="32714" y="322"/>
                    </a:cubicBezTo>
                    <a:cubicBezTo>
                      <a:pt x="32488" y="383"/>
                      <a:pt x="32271" y="450"/>
                      <a:pt x="32065" y="525"/>
                    </a:cubicBezTo>
                    <a:cubicBezTo>
                      <a:pt x="31528" y="710"/>
                      <a:pt x="31059" y="919"/>
                      <a:pt x="30670" y="1122"/>
                    </a:cubicBezTo>
                    <a:cubicBezTo>
                      <a:pt x="29704" y="1632"/>
                      <a:pt x="29204" y="2112"/>
                      <a:pt x="29204" y="2112"/>
                    </a:cubicBezTo>
                    <a:cubicBezTo>
                      <a:pt x="29204" y="2112"/>
                      <a:pt x="29660" y="10489"/>
                      <a:pt x="22394" y="20962"/>
                    </a:cubicBezTo>
                    <a:cubicBezTo>
                      <a:pt x="15128" y="31437"/>
                      <a:pt x="7541" y="31593"/>
                      <a:pt x="7541" y="31593"/>
                    </a:cubicBezTo>
                    <a:cubicBezTo>
                      <a:pt x="5960" y="33474"/>
                      <a:pt x="4706" y="35396"/>
                      <a:pt x="3720" y="37251"/>
                    </a:cubicBezTo>
                    <a:cubicBezTo>
                      <a:pt x="2710" y="39139"/>
                      <a:pt x="1977" y="40957"/>
                      <a:pt x="1440" y="42599"/>
                    </a:cubicBezTo>
                    <a:cubicBezTo>
                      <a:pt x="1203" y="43324"/>
                      <a:pt x="1004" y="44017"/>
                      <a:pt x="838" y="44662"/>
                    </a:cubicBezTo>
                    <a:cubicBezTo>
                      <a:pt x="59" y="47709"/>
                      <a:pt x="1" y="49743"/>
                      <a:pt x="1" y="49743"/>
                    </a:cubicBezTo>
                    <a:cubicBezTo>
                      <a:pt x="1" y="49743"/>
                      <a:pt x="17215" y="45436"/>
                      <a:pt x="27444" y="27079"/>
                    </a:cubicBezTo>
                    <a:cubicBezTo>
                      <a:pt x="37672" y="8726"/>
                      <a:pt x="34369" y="1"/>
                      <a:pt x="34369"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2"/>
              <p:cNvSpPr/>
              <p:nvPr/>
            </p:nvSpPr>
            <p:spPr>
              <a:xfrm>
                <a:off x="3828442" y="2685634"/>
                <a:ext cx="413466" cy="275690"/>
              </a:xfrm>
              <a:custGeom>
                <a:avLst/>
                <a:gdLst/>
                <a:ahLst/>
                <a:cxnLst/>
                <a:rect l="l" t="t" r="r" b="b"/>
                <a:pathLst>
                  <a:path w="14936" h="9959" extrusionOk="0">
                    <a:moveTo>
                      <a:pt x="9802" y="1"/>
                    </a:moveTo>
                    <a:cubicBezTo>
                      <a:pt x="7194" y="1"/>
                      <a:pt x="3973" y="672"/>
                      <a:pt x="1253" y="2662"/>
                    </a:cubicBezTo>
                    <a:cubicBezTo>
                      <a:pt x="1" y="3581"/>
                      <a:pt x="4676" y="9301"/>
                      <a:pt x="6699" y="9922"/>
                    </a:cubicBezTo>
                    <a:cubicBezTo>
                      <a:pt x="6780" y="9947"/>
                      <a:pt x="6867" y="9959"/>
                      <a:pt x="6958" y="9959"/>
                    </a:cubicBezTo>
                    <a:cubicBezTo>
                      <a:pt x="9153" y="9959"/>
                      <a:pt x="14254" y="3066"/>
                      <a:pt x="14691" y="1649"/>
                    </a:cubicBezTo>
                    <a:cubicBezTo>
                      <a:pt x="14936" y="866"/>
                      <a:pt x="12763" y="1"/>
                      <a:pt x="9802" y="1"/>
                    </a:cubicBezTo>
                    <a:close/>
                  </a:path>
                </a:pathLst>
              </a:custGeom>
              <a:noFill/>
              <a:ln w="9525" cap="flat" cmpd="sng">
                <a:solidFill>
                  <a:srgbClr val="4207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2"/>
              <p:cNvSpPr/>
              <p:nvPr/>
            </p:nvSpPr>
            <p:spPr>
              <a:xfrm>
                <a:off x="3449994" y="2664016"/>
                <a:ext cx="884843" cy="1227470"/>
              </a:xfrm>
              <a:custGeom>
                <a:avLst/>
                <a:gdLst/>
                <a:ahLst/>
                <a:cxnLst/>
                <a:rect l="l" t="t" r="r" b="b"/>
                <a:pathLst>
                  <a:path w="31964" h="44341" extrusionOk="0">
                    <a:moveTo>
                      <a:pt x="31876" y="1"/>
                    </a:moveTo>
                    <a:lnTo>
                      <a:pt x="31876" y="1"/>
                    </a:lnTo>
                    <a:cubicBezTo>
                      <a:pt x="31055" y="227"/>
                      <a:pt x="30373" y="521"/>
                      <a:pt x="29832" y="801"/>
                    </a:cubicBezTo>
                    <a:cubicBezTo>
                      <a:pt x="29441" y="6365"/>
                      <a:pt x="27863" y="17759"/>
                      <a:pt x="21556" y="25204"/>
                    </a:cubicBezTo>
                    <a:cubicBezTo>
                      <a:pt x="14654" y="33346"/>
                      <a:pt x="6034" y="36139"/>
                      <a:pt x="2882" y="36930"/>
                    </a:cubicBezTo>
                    <a:cubicBezTo>
                      <a:pt x="1426" y="39656"/>
                      <a:pt x="538" y="42244"/>
                      <a:pt x="0" y="44341"/>
                    </a:cubicBezTo>
                    <a:cubicBezTo>
                      <a:pt x="10152" y="40048"/>
                      <a:pt x="21248" y="33433"/>
                      <a:pt x="25501" y="24063"/>
                    </a:cubicBezTo>
                    <a:cubicBezTo>
                      <a:pt x="31106" y="11709"/>
                      <a:pt x="31964" y="3926"/>
                      <a:pt x="31876" y="1"/>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2"/>
              <p:cNvSpPr/>
              <p:nvPr/>
            </p:nvSpPr>
            <p:spPr>
              <a:xfrm>
                <a:off x="3429178" y="2655130"/>
                <a:ext cx="1042883" cy="1377011"/>
              </a:xfrm>
              <a:custGeom>
                <a:avLst/>
                <a:gdLst/>
                <a:ahLst/>
                <a:cxnLst/>
                <a:rect l="l" t="t" r="r" b="b"/>
                <a:pathLst>
                  <a:path w="37673" h="49743" extrusionOk="0">
                    <a:moveTo>
                      <a:pt x="34369" y="1"/>
                    </a:moveTo>
                    <a:lnTo>
                      <a:pt x="34369" y="1"/>
                    </a:lnTo>
                    <a:cubicBezTo>
                      <a:pt x="33768" y="71"/>
                      <a:pt x="33218" y="183"/>
                      <a:pt x="32714" y="322"/>
                    </a:cubicBezTo>
                    <a:cubicBezTo>
                      <a:pt x="32488" y="383"/>
                      <a:pt x="32271" y="450"/>
                      <a:pt x="32065" y="525"/>
                    </a:cubicBezTo>
                    <a:cubicBezTo>
                      <a:pt x="31771" y="6415"/>
                      <a:pt x="30231" y="17965"/>
                      <a:pt x="23073" y="27235"/>
                    </a:cubicBezTo>
                    <a:cubicBezTo>
                      <a:pt x="15513" y="37031"/>
                      <a:pt x="5798" y="41155"/>
                      <a:pt x="1440" y="42599"/>
                    </a:cubicBezTo>
                    <a:cubicBezTo>
                      <a:pt x="1203" y="43324"/>
                      <a:pt x="1004" y="44017"/>
                      <a:pt x="838" y="44662"/>
                    </a:cubicBezTo>
                    <a:cubicBezTo>
                      <a:pt x="59" y="47709"/>
                      <a:pt x="1" y="49743"/>
                      <a:pt x="1" y="49743"/>
                    </a:cubicBezTo>
                    <a:cubicBezTo>
                      <a:pt x="1" y="49743"/>
                      <a:pt x="17215" y="45436"/>
                      <a:pt x="27444" y="27079"/>
                    </a:cubicBezTo>
                    <a:cubicBezTo>
                      <a:pt x="37672" y="8726"/>
                      <a:pt x="34369" y="1"/>
                      <a:pt x="34369" y="1"/>
                    </a:cubicBezTo>
                    <a:close/>
                  </a:path>
                </a:pathLst>
              </a:custGeom>
              <a:solidFill>
                <a:srgbClr val="458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2"/>
              <p:cNvSpPr/>
              <p:nvPr/>
            </p:nvSpPr>
            <p:spPr>
              <a:xfrm>
                <a:off x="3491435" y="2008383"/>
                <a:ext cx="143561" cy="177888"/>
              </a:xfrm>
              <a:custGeom>
                <a:avLst/>
                <a:gdLst/>
                <a:ahLst/>
                <a:cxnLst/>
                <a:rect l="l" t="t" r="r" b="b"/>
                <a:pathLst>
                  <a:path w="5186" h="6426" extrusionOk="0">
                    <a:moveTo>
                      <a:pt x="5182" y="1"/>
                    </a:moveTo>
                    <a:cubicBezTo>
                      <a:pt x="3057" y="1423"/>
                      <a:pt x="675" y="3585"/>
                      <a:pt x="0" y="6426"/>
                    </a:cubicBezTo>
                    <a:cubicBezTo>
                      <a:pt x="675" y="3585"/>
                      <a:pt x="3061" y="1420"/>
                      <a:pt x="5186" y="1"/>
                    </a:cubicBezTo>
                    <a:close/>
                  </a:path>
                </a:pathLst>
              </a:custGeom>
              <a:solidFill>
                <a:srgbClr val="F89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2"/>
              <p:cNvSpPr/>
              <p:nvPr/>
            </p:nvSpPr>
            <p:spPr>
              <a:xfrm>
                <a:off x="3736785" y="1953710"/>
                <a:ext cx="463765" cy="298417"/>
              </a:xfrm>
              <a:custGeom>
                <a:avLst/>
                <a:gdLst/>
                <a:ahLst/>
                <a:cxnLst/>
                <a:rect l="l" t="t" r="r" b="b"/>
                <a:pathLst>
                  <a:path w="16753" h="10780" extrusionOk="0">
                    <a:moveTo>
                      <a:pt x="1" y="0"/>
                    </a:moveTo>
                    <a:lnTo>
                      <a:pt x="1" y="0"/>
                    </a:lnTo>
                    <a:lnTo>
                      <a:pt x="1" y="0"/>
                    </a:lnTo>
                    <a:cubicBezTo>
                      <a:pt x="5757" y="3837"/>
                      <a:pt x="7730" y="1969"/>
                      <a:pt x="11719" y="3733"/>
                    </a:cubicBezTo>
                    <a:cubicBezTo>
                      <a:pt x="15054" y="5206"/>
                      <a:pt x="16401" y="9428"/>
                      <a:pt x="16753" y="10780"/>
                    </a:cubicBezTo>
                    <a:lnTo>
                      <a:pt x="16753" y="10780"/>
                    </a:lnTo>
                    <a:cubicBezTo>
                      <a:pt x="16401" y="9428"/>
                      <a:pt x="15054" y="5206"/>
                      <a:pt x="11719" y="3733"/>
                    </a:cubicBezTo>
                    <a:cubicBezTo>
                      <a:pt x="7730" y="1969"/>
                      <a:pt x="5757" y="3837"/>
                      <a:pt x="1" y="0"/>
                    </a:cubicBezTo>
                    <a:close/>
                  </a:path>
                </a:pathLst>
              </a:custGeom>
              <a:solidFill>
                <a:srgbClr val="720E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2"/>
              <p:cNvSpPr/>
              <p:nvPr/>
            </p:nvSpPr>
            <p:spPr>
              <a:xfrm>
                <a:off x="3687787" y="2597827"/>
                <a:ext cx="12374" cy="4125"/>
              </a:xfrm>
              <a:custGeom>
                <a:avLst/>
                <a:gdLst/>
                <a:ahLst/>
                <a:cxnLst/>
                <a:rect l="l" t="t" r="r" b="b"/>
                <a:pathLst>
                  <a:path w="447" h="149" extrusionOk="0">
                    <a:moveTo>
                      <a:pt x="1" y="0"/>
                    </a:moveTo>
                    <a:cubicBezTo>
                      <a:pt x="149" y="51"/>
                      <a:pt x="299" y="102"/>
                      <a:pt x="447" y="149"/>
                    </a:cubicBezTo>
                    <a:cubicBezTo>
                      <a:pt x="299" y="102"/>
                      <a:pt x="149" y="51"/>
                      <a:pt x="1" y="0"/>
                    </a:cubicBezTo>
                    <a:close/>
                  </a:path>
                </a:pathLst>
              </a:custGeom>
              <a:solidFill>
                <a:srgbClr val="720E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4" name="Google Shape;6464;p62"/>
              <p:cNvGrpSpPr/>
              <p:nvPr/>
            </p:nvGrpSpPr>
            <p:grpSpPr>
              <a:xfrm rot="7846332" flipH="1">
                <a:off x="3985769" y="1785572"/>
                <a:ext cx="246543" cy="420979"/>
                <a:chOff x="5744700" y="1104225"/>
                <a:chExt cx="121075" cy="206725"/>
              </a:xfrm>
            </p:grpSpPr>
            <p:sp>
              <p:nvSpPr>
                <p:cNvPr id="6465" name="Google Shape;6465;p62"/>
                <p:cNvSpPr/>
                <p:nvPr/>
              </p:nvSpPr>
              <p:spPr>
                <a:xfrm>
                  <a:off x="5757875" y="1104225"/>
                  <a:ext cx="107900" cy="203000"/>
                </a:xfrm>
                <a:custGeom>
                  <a:avLst/>
                  <a:gdLst/>
                  <a:ahLst/>
                  <a:cxnLst/>
                  <a:rect l="l" t="t" r="r" b="b"/>
                  <a:pathLst>
                    <a:path w="4316" h="8120" extrusionOk="0">
                      <a:moveTo>
                        <a:pt x="2846" y="1"/>
                      </a:moveTo>
                      <a:cubicBezTo>
                        <a:pt x="2828" y="1"/>
                        <a:pt x="2810" y="18"/>
                        <a:pt x="2820" y="40"/>
                      </a:cubicBezTo>
                      <a:cubicBezTo>
                        <a:pt x="3524" y="1405"/>
                        <a:pt x="3248" y="3256"/>
                        <a:pt x="2713" y="4635"/>
                      </a:cubicBezTo>
                      <a:cubicBezTo>
                        <a:pt x="2168" y="6037"/>
                        <a:pt x="1225" y="7137"/>
                        <a:pt x="32" y="8047"/>
                      </a:cubicBezTo>
                      <a:cubicBezTo>
                        <a:pt x="1" y="8072"/>
                        <a:pt x="31" y="8119"/>
                        <a:pt x="64" y="8119"/>
                      </a:cubicBezTo>
                      <a:cubicBezTo>
                        <a:pt x="70" y="8119"/>
                        <a:pt x="76" y="8117"/>
                        <a:pt x="81" y="8114"/>
                      </a:cubicBezTo>
                      <a:cubicBezTo>
                        <a:pt x="2627" y="6615"/>
                        <a:pt x="4315" y="2741"/>
                        <a:pt x="2866" y="12"/>
                      </a:cubicBezTo>
                      <a:cubicBezTo>
                        <a:pt x="2861" y="4"/>
                        <a:pt x="2853" y="1"/>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2"/>
                <p:cNvSpPr/>
                <p:nvPr/>
              </p:nvSpPr>
              <p:spPr>
                <a:xfrm>
                  <a:off x="5744700" y="1109575"/>
                  <a:ext cx="82700" cy="201375"/>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7" name="Google Shape;6467;p62"/>
              <p:cNvSpPr/>
              <p:nvPr/>
            </p:nvSpPr>
            <p:spPr>
              <a:xfrm>
                <a:off x="3726210" y="1825956"/>
                <a:ext cx="481454" cy="182289"/>
              </a:xfrm>
              <a:custGeom>
                <a:avLst/>
                <a:gdLst/>
                <a:ahLst/>
                <a:cxnLst/>
                <a:rect l="l" t="t" r="r" b="b"/>
                <a:pathLst>
                  <a:path w="17392" h="6585" extrusionOk="0">
                    <a:moveTo>
                      <a:pt x="16297" y="0"/>
                    </a:moveTo>
                    <a:cubicBezTo>
                      <a:pt x="13422" y="1703"/>
                      <a:pt x="7093" y="4819"/>
                      <a:pt x="1166" y="4819"/>
                    </a:cubicBezTo>
                    <a:cubicBezTo>
                      <a:pt x="776" y="4819"/>
                      <a:pt x="387" y="4806"/>
                      <a:pt x="1" y="4777"/>
                    </a:cubicBezTo>
                    <a:lnTo>
                      <a:pt x="1" y="6584"/>
                    </a:lnTo>
                    <a:cubicBezTo>
                      <a:pt x="38" y="6585"/>
                      <a:pt x="75" y="6585"/>
                      <a:pt x="112" y="6585"/>
                    </a:cubicBezTo>
                    <a:cubicBezTo>
                      <a:pt x="8511" y="6585"/>
                      <a:pt x="17391" y="467"/>
                      <a:pt x="17391" y="467"/>
                    </a:cubicBezTo>
                    <a:cubicBezTo>
                      <a:pt x="16976" y="55"/>
                      <a:pt x="16297" y="0"/>
                      <a:pt x="16297"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2"/>
              <p:cNvSpPr/>
              <p:nvPr/>
            </p:nvSpPr>
            <p:spPr>
              <a:xfrm>
                <a:off x="3573237" y="1903467"/>
                <a:ext cx="153001" cy="105415"/>
              </a:xfrm>
              <a:custGeom>
                <a:avLst/>
                <a:gdLst/>
                <a:ahLst/>
                <a:cxnLst/>
                <a:rect l="l" t="t" r="r" b="b"/>
                <a:pathLst>
                  <a:path w="5527" h="3808" extrusionOk="0">
                    <a:moveTo>
                      <a:pt x="882" y="1"/>
                    </a:moveTo>
                    <a:cubicBezTo>
                      <a:pt x="882" y="1"/>
                      <a:pt x="363" y="207"/>
                      <a:pt x="1" y="677"/>
                    </a:cubicBezTo>
                    <a:cubicBezTo>
                      <a:pt x="1" y="677"/>
                      <a:pt x="1664" y="3808"/>
                      <a:pt x="5021" y="3808"/>
                    </a:cubicBezTo>
                    <a:cubicBezTo>
                      <a:pt x="5185" y="3808"/>
                      <a:pt x="5354" y="3800"/>
                      <a:pt x="5527" y="3784"/>
                    </a:cubicBezTo>
                    <a:lnTo>
                      <a:pt x="5527" y="1977"/>
                    </a:lnTo>
                    <a:cubicBezTo>
                      <a:pt x="5527" y="1977"/>
                      <a:pt x="5155" y="2077"/>
                      <a:pt x="4597" y="2077"/>
                    </a:cubicBezTo>
                    <a:cubicBezTo>
                      <a:pt x="3601" y="2077"/>
                      <a:pt x="2012" y="1761"/>
                      <a:pt x="882" y="1"/>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2"/>
              <p:cNvSpPr/>
              <p:nvPr/>
            </p:nvSpPr>
            <p:spPr>
              <a:xfrm>
                <a:off x="3646291" y="1957863"/>
                <a:ext cx="111588" cy="114273"/>
              </a:xfrm>
              <a:custGeom>
                <a:avLst/>
                <a:gdLst/>
                <a:ahLst/>
                <a:cxnLst/>
                <a:rect l="l" t="t" r="r" b="b"/>
                <a:pathLst>
                  <a:path w="4031" h="4128" extrusionOk="0">
                    <a:moveTo>
                      <a:pt x="2840" y="0"/>
                    </a:moveTo>
                    <a:cubicBezTo>
                      <a:pt x="2300" y="0"/>
                      <a:pt x="0" y="3542"/>
                      <a:pt x="1716" y="4049"/>
                    </a:cubicBezTo>
                    <a:cubicBezTo>
                      <a:pt x="1897" y="4103"/>
                      <a:pt x="2063" y="4127"/>
                      <a:pt x="2215" y="4127"/>
                    </a:cubicBezTo>
                    <a:cubicBezTo>
                      <a:pt x="4030" y="4127"/>
                      <a:pt x="3876" y="592"/>
                      <a:pt x="2888" y="12"/>
                    </a:cubicBezTo>
                    <a:cubicBezTo>
                      <a:pt x="2874" y="4"/>
                      <a:pt x="2858" y="0"/>
                      <a:pt x="2840"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2"/>
              <p:cNvSpPr/>
              <p:nvPr/>
            </p:nvSpPr>
            <p:spPr>
              <a:xfrm>
                <a:off x="3900444" y="2457643"/>
                <a:ext cx="296922" cy="436968"/>
              </a:xfrm>
              <a:custGeom>
                <a:avLst/>
                <a:gdLst/>
                <a:ahLst/>
                <a:cxnLst/>
                <a:rect l="l" t="t" r="r" b="b"/>
                <a:pathLst>
                  <a:path w="10726" h="15785" extrusionOk="0">
                    <a:moveTo>
                      <a:pt x="9999" y="0"/>
                    </a:moveTo>
                    <a:cubicBezTo>
                      <a:pt x="9999" y="1"/>
                      <a:pt x="5054" y="4824"/>
                      <a:pt x="247" y="5284"/>
                    </a:cubicBezTo>
                    <a:cubicBezTo>
                      <a:pt x="247" y="5284"/>
                      <a:pt x="281" y="5577"/>
                      <a:pt x="308" y="6037"/>
                    </a:cubicBezTo>
                    <a:cubicBezTo>
                      <a:pt x="362" y="6828"/>
                      <a:pt x="406" y="8114"/>
                      <a:pt x="247" y="9266"/>
                    </a:cubicBezTo>
                    <a:cubicBezTo>
                      <a:pt x="1" y="11090"/>
                      <a:pt x="2328" y="14408"/>
                      <a:pt x="4098" y="15651"/>
                    </a:cubicBezTo>
                    <a:cubicBezTo>
                      <a:pt x="4109" y="15657"/>
                      <a:pt x="4112" y="15665"/>
                      <a:pt x="4122" y="15668"/>
                    </a:cubicBezTo>
                    <a:cubicBezTo>
                      <a:pt x="4244" y="15747"/>
                      <a:pt x="4381" y="15784"/>
                      <a:pt x="4529" y="15784"/>
                    </a:cubicBezTo>
                    <a:cubicBezTo>
                      <a:pt x="6551" y="15784"/>
                      <a:pt x="10726" y="8907"/>
                      <a:pt x="10303" y="7963"/>
                    </a:cubicBezTo>
                    <a:cubicBezTo>
                      <a:pt x="9854" y="6942"/>
                      <a:pt x="9999" y="1"/>
                      <a:pt x="9999" y="0"/>
                    </a:cubicBezTo>
                    <a:close/>
                  </a:path>
                </a:pathLst>
              </a:custGeom>
              <a:solidFill>
                <a:srgbClr val="CB8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2"/>
              <p:cNvSpPr/>
              <p:nvPr/>
            </p:nvSpPr>
            <p:spPr>
              <a:xfrm rot="6241922">
                <a:off x="3520944" y="2974768"/>
                <a:ext cx="332443" cy="66212"/>
              </a:xfrm>
              <a:custGeom>
                <a:avLst/>
                <a:gdLst/>
                <a:ahLst/>
                <a:cxnLst/>
                <a:rect l="l" t="t" r="r" b="b"/>
                <a:pathLst>
                  <a:path w="10082" h="2008" extrusionOk="0">
                    <a:moveTo>
                      <a:pt x="148" y="1"/>
                    </a:moveTo>
                    <a:cubicBezTo>
                      <a:pt x="68" y="1"/>
                      <a:pt x="1" y="105"/>
                      <a:pt x="74" y="160"/>
                    </a:cubicBezTo>
                    <a:cubicBezTo>
                      <a:pt x="1618" y="1325"/>
                      <a:pt x="3594" y="2008"/>
                      <a:pt x="5552" y="2008"/>
                    </a:cubicBezTo>
                    <a:cubicBezTo>
                      <a:pt x="7114" y="2008"/>
                      <a:pt x="8665" y="1572"/>
                      <a:pt x="9973" y="599"/>
                    </a:cubicBezTo>
                    <a:cubicBezTo>
                      <a:pt x="10082" y="517"/>
                      <a:pt x="9978" y="394"/>
                      <a:pt x="9866" y="394"/>
                    </a:cubicBezTo>
                    <a:cubicBezTo>
                      <a:pt x="9847" y="394"/>
                      <a:pt x="9828" y="397"/>
                      <a:pt x="9810" y="405"/>
                    </a:cubicBezTo>
                    <a:cubicBezTo>
                      <a:pt x="8232" y="1068"/>
                      <a:pt x="6643" y="1458"/>
                      <a:pt x="5073" y="1458"/>
                    </a:cubicBezTo>
                    <a:cubicBezTo>
                      <a:pt x="3414" y="1458"/>
                      <a:pt x="1777" y="1022"/>
                      <a:pt x="198" y="15"/>
                    </a:cubicBezTo>
                    <a:cubicBezTo>
                      <a:pt x="181" y="5"/>
                      <a:pt x="164" y="1"/>
                      <a:pt x="148"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2" name="Google Shape;6472;p62"/>
            <p:cNvSpPr/>
            <p:nvPr/>
          </p:nvSpPr>
          <p:spPr>
            <a:xfrm>
              <a:off x="4083524" y="2167601"/>
              <a:ext cx="88935" cy="101177"/>
            </a:xfrm>
            <a:custGeom>
              <a:avLst/>
              <a:gdLst/>
              <a:ahLst/>
              <a:cxnLst/>
              <a:rect l="l" t="t" r="r" b="b"/>
              <a:pathLst>
                <a:path w="1657" h="1885" extrusionOk="0">
                  <a:moveTo>
                    <a:pt x="830" y="1"/>
                  </a:moveTo>
                  <a:cubicBezTo>
                    <a:pt x="788" y="1"/>
                    <a:pt x="746" y="5"/>
                    <a:pt x="703" y="14"/>
                  </a:cubicBezTo>
                  <a:cubicBezTo>
                    <a:pt x="531" y="43"/>
                    <a:pt x="369" y="156"/>
                    <a:pt x="266" y="312"/>
                  </a:cubicBezTo>
                  <a:cubicBezTo>
                    <a:pt x="176" y="434"/>
                    <a:pt x="117" y="590"/>
                    <a:pt x="80" y="778"/>
                  </a:cubicBezTo>
                  <a:cubicBezTo>
                    <a:pt x="57" y="908"/>
                    <a:pt x="44" y="1040"/>
                    <a:pt x="48" y="1189"/>
                  </a:cubicBezTo>
                  <a:lnTo>
                    <a:pt x="1" y="1219"/>
                  </a:lnTo>
                  <a:lnTo>
                    <a:pt x="48" y="1238"/>
                  </a:lnTo>
                  <a:cubicBezTo>
                    <a:pt x="48" y="1246"/>
                    <a:pt x="48" y="1255"/>
                    <a:pt x="51" y="1261"/>
                  </a:cubicBezTo>
                  <a:lnTo>
                    <a:pt x="60" y="1517"/>
                  </a:lnTo>
                  <a:lnTo>
                    <a:pt x="266" y="1354"/>
                  </a:lnTo>
                  <a:cubicBezTo>
                    <a:pt x="269" y="1351"/>
                    <a:pt x="276" y="1345"/>
                    <a:pt x="282" y="1341"/>
                  </a:cubicBezTo>
                  <a:lnTo>
                    <a:pt x="316" y="1354"/>
                  </a:lnTo>
                  <a:lnTo>
                    <a:pt x="316" y="1318"/>
                  </a:lnTo>
                  <a:cubicBezTo>
                    <a:pt x="362" y="1281"/>
                    <a:pt x="412" y="1252"/>
                    <a:pt x="465" y="1238"/>
                  </a:cubicBezTo>
                  <a:cubicBezTo>
                    <a:pt x="507" y="1222"/>
                    <a:pt x="552" y="1213"/>
                    <a:pt x="597" y="1213"/>
                  </a:cubicBezTo>
                  <a:cubicBezTo>
                    <a:pt x="623" y="1213"/>
                    <a:pt x="650" y="1216"/>
                    <a:pt x="676" y="1222"/>
                  </a:cubicBezTo>
                  <a:cubicBezTo>
                    <a:pt x="852" y="1255"/>
                    <a:pt x="1001" y="1381"/>
                    <a:pt x="1097" y="1477"/>
                  </a:cubicBezTo>
                  <a:lnTo>
                    <a:pt x="1488" y="1884"/>
                  </a:lnTo>
                  <a:lnTo>
                    <a:pt x="1206" y="1397"/>
                  </a:lnTo>
                  <a:cubicBezTo>
                    <a:pt x="1160" y="1315"/>
                    <a:pt x="1093" y="1238"/>
                    <a:pt x="1008" y="1162"/>
                  </a:cubicBezTo>
                  <a:cubicBezTo>
                    <a:pt x="925" y="1090"/>
                    <a:pt x="832" y="1037"/>
                    <a:pt x="730" y="1003"/>
                  </a:cubicBezTo>
                  <a:cubicBezTo>
                    <a:pt x="674" y="986"/>
                    <a:pt x="613" y="977"/>
                    <a:pt x="551" y="977"/>
                  </a:cubicBezTo>
                  <a:cubicBezTo>
                    <a:pt x="498" y="977"/>
                    <a:pt x="444" y="983"/>
                    <a:pt x="392" y="997"/>
                  </a:cubicBezTo>
                  <a:cubicBezTo>
                    <a:pt x="366" y="1003"/>
                    <a:pt x="342" y="1014"/>
                    <a:pt x="319" y="1020"/>
                  </a:cubicBezTo>
                  <a:cubicBezTo>
                    <a:pt x="326" y="957"/>
                    <a:pt x="335" y="894"/>
                    <a:pt x="346" y="828"/>
                  </a:cubicBezTo>
                  <a:cubicBezTo>
                    <a:pt x="375" y="673"/>
                    <a:pt x="418" y="546"/>
                    <a:pt x="478" y="447"/>
                  </a:cubicBezTo>
                  <a:cubicBezTo>
                    <a:pt x="544" y="335"/>
                    <a:pt x="640" y="259"/>
                    <a:pt x="749" y="222"/>
                  </a:cubicBezTo>
                  <a:cubicBezTo>
                    <a:pt x="763" y="219"/>
                    <a:pt x="776" y="216"/>
                    <a:pt x="792" y="213"/>
                  </a:cubicBezTo>
                  <a:cubicBezTo>
                    <a:pt x="809" y="205"/>
                    <a:pt x="826" y="199"/>
                    <a:pt x="842" y="199"/>
                  </a:cubicBezTo>
                  <a:lnTo>
                    <a:pt x="951" y="189"/>
                  </a:lnTo>
                  <a:cubicBezTo>
                    <a:pt x="988" y="189"/>
                    <a:pt x="1027" y="193"/>
                    <a:pt x="1070" y="199"/>
                  </a:cubicBezTo>
                  <a:cubicBezTo>
                    <a:pt x="1104" y="202"/>
                    <a:pt x="1136" y="205"/>
                    <a:pt x="1170" y="205"/>
                  </a:cubicBezTo>
                  <a:lnTo>
                    <a:pt x="1657" y="228"/>
                  </a:lnTo>
                  <a:lnTo>
                    <a:pt x="1193" y="74"/>
                  </a:lnTo>
                  <a:cubicBezTo>
                    <a:pt x="1076" y="36"/>
                    <a:pt x="954" y="1"/>
                    <a:pt x="830"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62"/>
          <p:cNvGrpSpPr/>
          <p:nvPr/>
        </p:nvGrpSpPr>
        <p:grpSpPr>
          <a:xfrm>
            <a:off x="6225950" y="2276979"/>
            <a:ext cx="793997" cy="1728528"/>
            <a:chOff x="6225950" y="2276979"/>
            <a:chExt cx="793997" cy="1728528"/>
          </a:xfrm>
        </p:grpSpPr>
        <p:sp>
          <p:nvSpPr>
            <p:cNvPr id="6474" name="Google Shape;6474;p62"/>
            <p:cNvSpPr/>
            <p:nvPr/>
          </p:nvSpPr>
          <p:spPr>
            <a:xfrm>
              <a:off x="6225950" y="2310350"/>
              <a:ext cx="699881" cy="774460"/>
            </a:xfrm>
            <a:custGeom>
              <a:avLst/>
              <a:gdLst/>
              <a:ahLst/>
              <a:cxnLst/>
              <a:rect l="l" t="t" r="r" b="b"/>
              <a:pathLst>
                <a:path w="37857" h="41891" extrusionOk="0">
                  <a:moveTo>
                    <a:pt x="19166" y="1"/>
                  </a:moveTo>
                  <a:cubicBezTo>
                    <a:pt x="14980" y="1"/>
                    <a:pt x="10496" y="2346"/>
                    <a:pt x="7987" y="6095"/>
                  </a:cubicBezTo>
                  <a:cubicBezTo>
                    <a:pt x="5746" y="9443"/>
                    <a:pt x="6856" y="13143"/>
                    <a:pt x="5423" y="16941"/>
                  </a:cubicBezTo>
                  <a:cubicBezTo>
                    <a:pt x="4741" y="18224"/>
                    <a:pt x="3892" y="19394"/>
                    <a:pt x="3030" y="20573"/>
                  </a:cubicBezTo>
                  <a:cubicBezTo>
                    <a:pt x="1303" y="22917"/>
                    <a:pt x="84" y="25357"/>
                    <a:pt x="2" y="28306"/>
                  </a:cubicBezTo>
                  <a:cubicBezTo>
                    <a:pt x="1" y="28317"/>
                    <a:pt x="8" y="28322"/>
                    <a:pt x="17" y="28322"/>
                  </a:cubicBezTo>
                  <a:cubicBezTo>
                    <a:pt x="25" y="28322"/>
                    <a:pt x="34" y="28317"/>
                    <a:pt x="34" y="28306"/>
                  </a:cubicBezTo>
                  <a:cubicBezTo>
                    <a:pt x="203" y="25004"/>
                    <a:pt x="2061" y="22425"/>
                    <a:pt x="3963" y="19890"/>
                  </a:cubicBezTo>
                  <a:lnTo>
                    <a:pt x="3963" y="19890"/>
                  </a:lnTo>
                  <a:cubicBezTo>
                    <a:pt x="3871" y="20078"/>
                    <a:pt x="3779" y="20261"/>
                    <a:pt x="3694" y="20449"/>
                  </a:cubicBezTo>
                  <a:cubicBezTo>
                    <a:pt x="2909" y="21863"/>
                    <a:pt x="2163" y="23303"/>
                    <a:pt x="1608" y="24823"/>
                  </a:cubicBezTo>
                  <a:cubicBezTo>
                    <a:pt x="327" y="28314"/>
                    <a:pt x="388" y="31737"/>
                    <a:pt x="2421" y="34905"/>
                  </a:cubicBezTo>
                  <a:cubicBezTo>
                    <a:pt x="2432" y="34924"/>
                    <a:pt x="2449" y="34932"/>
                    <a:pt x="2465" y="34932"/>
                  </a:cubicBezTo>
                  <a:cubicBezTo>
                    <a:pt x="2502" y="34932"/>
                    <a:pt x="2537" y="34894"/>
                    <a:pt x="2513" y="34853"/>
                  </a:cubicBezTo>
                  <a:cubicBezTo>
                    <a:pt x="579" y="31422"/>
                    <a:pt x="954" y="27568"/>
                    <a:pt x="2400" y="24074"/>
                  </a:cubicBezTo>
                  <a:lnTo>
                    <a:pt x="2400" y="24074"/>
                  </a:lnTo>
                  <a:cubicBezTo>
                    <a:pt x="112" y="32837"/>
                    <a:pt x="3885" y="41890"/>
                    <a:pt x="19414" y="41890"/>
                  </a:cubicBezTo>
                  <a:cubicBezTo>
                    <a:pt x="32187" y="41890"/>
                    <a:pt x="36653" y="33204"/>
                    <a:pt x="34875" y="24635"/>
                  </a:cubicBezTo>
                  <a:lnTo>
                    <a:pt x="34875" y="24635"/>
                  </a:lnTo>
                  <a:cubicBezTo>
                    <a:pt x="36317" y="28851"/>
                    <a:pt x="36728" y="33268"/>
                    <a:pt x="33538" y="36974"/>
                  </a:cubicBezTo>
                  <a:cubicBezTo>
                    <a:pt x="33511" y="37007"/>
                    <a:pt x="33537" y="37049"/>
                    <a:pt x="33568" y="37049"/>
                  </a:cubicBezTo>
                  <a:cubicBezTo>
                    <a:pt x="33578" y="37049"/>
                    <a:pt x="33589" y="37045"/>
                    <a:pt x="33598" y="37035"/>
                  </a:cubicBezTo>
                  <a:cubicBezTo>
                    <a:pt x="37856" y="32554"/>
                    <a:pt x="36364" y="26475"/>
                    <a:pt x="33888" y="21382"/>
                  </a:cubicBezTo>
                  <a:cubicBezTo>
                    <a:pt x="33676" y="20848"/>
                    <a:pt x="33443" y="20318"/>
                    <a:pt x="33185" y="19794"/>
                  </a:cubicBezTo>
                  <a:cubicBezTo>
                    <a:pt x="30621" y="14667"/>
                    <a:pt x="32428" y="10009"/>
                    <a:pt x="30235" y="6186"/>
                  </a:cubicBezTo>
                  <a:cubicBezTo>
                    <a:pt x="28099" y="2462"/>
                    <a:pt x="25956" y="973"/>
                    <a:pt x="20909" y="142"/>
                  </a:cubicBezTo>
                  <a:cubicBezTo>
                    <a:pt x="20338" y="47"/>
                    <a:pt x="19755" y="1"/>
                    <a:pt x="191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2"/>
            <p:cNvSpPr/>
            <p:nvPr/>
          </p:nvSpPr>
          <p:spPr>
            <a:xfrm>
              <a:off x="6279603" y="2350581"/>
              <a:ext cx="188092" cy="701952"/>
            </a:xfrm>
            <a:custGeom>
              <a:avLst/>
              <a:gdLst/>
              <a:ahLst/>
              <a:cxnLst/>
              <a:rect l="l" t="t" r="r" b="b"/>
              <a:pathLst>
                <a:path w="10174" h="37969" extrusionOk="0">
                  <a:moveTo>
                    <a:pt x="5920" y="13520"/>
                  </a:moveTo>
                  <a:cubicBezTo>
                    <a:pt x="5846" y="14022"/>
                    <a:pt x="5761" y="14520"/>
                    <a:pt x="5655" y="15016"/>
                  </a:cubicBezTo>
                  <a:cubicBezTo>
                    <a:pt x="5227" y="17006"/>
                    <a:pt x="4562" y="18941"/>
                    <a:pt x="3979" y="20889"/>
                  </a:cubicBezTo>
                  <a:cubicBezTo>
                    <a:pt x="2957" y="24295"/>
                    <a:pt x="2129" y="28005"/>
                    <a:pt x="3272" y="31492"/>
                  </a:cubicBezTo>
                  <a:cubicBezTo>
                    <a:pt x="3918" y="33462"/>
                    <a:pt x="5157" y="35308"/>
                    <a:pt x="6776" y="36651"/>
                  </a:cubicBezTo>
                  <a:cubicBezTo>
                    <a:pt x="4605" y="35969"/>
                    <a:pt x="2748" y="34568"/>
                    <a:pt x="1687" y="32510"/>
                  </a:cubicBezTo>
                  <a:cubicBezTo>
                    <a:pt x="304" y="29819"/>
                    <a:pt x="696" y="26636"/>
                    <a:pt x="1648" y="23874"/>
                  </a:cubicBezTo>
                  <a:cubicBezTo>
                    <a:pt x="2865" y="20334"/>
                    <a:pt x="5011" y="17106"/>
                    <a:pt x="5920" y="13520"/>
                  </a:cubicBezTo>
                  <a:close/>
                  <a:moveTo>
                    <a:pt x="10121" y="0"/>
                  </a:moveTo>
                  <a:cubicBezTo>
                    <a:pt x="10113" y="0"/>
                    <a:pt x="10104" y="3"/>
                    <a:pt x="10096" y="10"/>
                  </a:cubicBezTo>
                  <a:cubicBezTo>
                    <a:pt x="7586" y="2228"/>
                    <a:pt x="6776" y="5404"/>
                    <a:pt x="6430" y="8625"/>
                  </a:cubicBezTo>
                  <a:cubicBezTo>
                    <a:pt x="6391" y="9011"/>
                    <a:pt x="6352" y="9400"/>
                    <a:pt x="6316" y="9785"/>
                  </a:cubicBezTo>
                  <a:cubicBezTo>
                    <a:pt x="6309" y="9785"/>
                    <a:pt x="6306" y="9789"/>
                    <a:pt x="6306" y="9796"/>
                  </a:cubicBezTo>
                  <a:cubicBezTo>
                    <a:pt x="6306" y="9888"/>
                    <a:pt x="6295" y="9973"/>
                    <a:pt x="6291" y="10064"/>
                  </a:cubicBezTo>
                  <a:cubicBezTo>
                    <a:pt x="6242" y="10620"/>
                    <a:pt x="6192" y="11179"/>
                    <a:pt x="6136" y="11737"/>
                  </a:cubicBezTo>
                  <a:cubicBezTo>
                    <a:pt x="5291" y="17067"/>
                    <a:pt x="1397" y="21441"/>
                    <a:pt x="637" y="26830"/>
                  </a:cubicBezTo>
                  <a:cubicBezTo>
                    <a:pt x="0" y="31322"/>
                    <a:pt x="2366" y="35810"/>
                    <a:pt x="6970" y="36821"/>
                  </a:cubicBezTo>
                  <a:cubicBezTo>
                    <a:pt x="7536" y="37267"/>
                    <a:pt x="8148" y="37652"/>
                    <a:pt x="8799" y="37960"/>
                  </a:cubicBezTo>
                  <a:cubicBezTo>
                    <a:pt x="8810" y="37966"/>
                    <a:pt x="8821" y="37968"/>
                    <a:pt x="8832" y="37968"/>
                  </a:cubicBezTo>
                  <a:cubicBezTo>
                    <a:pt x="8896" y="37968"/>
                    <a:pt x="8936" y="37878"/>
                    <a:pt x="8870" y="37836"/>
                  </a:cubicBezTo>
                  <a:cubicBezTo>
                    <a:pt x="6182" y="36178"/>
                    <a:pt x="4081" y="33801"/>
                    <a:pt x="3360" y="30654"/>
                  </a:cubicBezTo>
                  <a:cubicBezTo>
                    <a:pt x="2500" y="26920"/>
                    <a:pt x="3653" y="23135"/>
                    <a:pt x="4753" y="19581"/>
                  </a:cubicBezTo>
                  <a:cubicBezTo>
                    <a:pt x="5754" y="16349"/>
                    <a:pt x="6366" y="13240"/>
                    <a:pt x="6652" y="9870"/>
                  </a:cubicBezTo>
                  <a:cubicBezTo>
                    <a:pt x="6949" y="6387"/>
                    <a:pt x="7444" y="2571"/>
                    <a:pt x="10146" y="60"/>
                  </a:cubicBezTo>
                  <a:cubicBezTo>
                    <a:pt x="10173" y="35"/>
                    <a:pt x="10150" y="0"/>
                    <a:pt x="10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2"/>
            <p:cNvSpPr/>
            <p:nvPr/>
          </p:nvSpPr>
          <p:spPr>
            <a:xfrm>
              <a:off x="6695622" y="2342705"/>
              <a:ext cx="138102" cy="694280"/>
            </a:xfrm>
            <a:custGeom>
              <a:avLst/>
              <a:gdLst/>
              <a:ahLst/>
              <a:cxnLst/>
              <a:rect l="l" t="t" r="r" b="b"/>
              <a:pathLst>
                <a:path w="7470" h="37554" extrusionOk="0">
                  <a:moveTo>
                    <a:pt x="25" y="1"/>
                  </a:moveTo>
                  <a:cubicBezTo>
                    <a:pt x="12" y="1"/>
                    <a:pt x="0" y="20"/>
                    <a:pt x="11" y="33"/>
                  </a:cubicBezTo>
                  <a:cubicBezTo>
                    <a:pt x="4216" y="5373"/>
                    <a:pt x="2150" y="12669"/>
                    <a:pt x="4219" y="18744"/>
                  </a:cubicBezTo>
                  <a:cubicBezTo>
                    <a:pt x="5305" y="21935"/>
                    <a:pt x="6348" y="24986"/>
                    <a:pt x="6189" y="28417"/>
                  </a:cubicBezTo>
                  <a:cubicBezTo>
                    <a:pt x="6033" y="31762"/>
                    <a:pt x="4774" y="34949"/>
                    <a:pt x="2507" y="37420"/>
                  </a:cubicBezTo>
                  <a:cubicBezTo>
                    <a:pt x="2456" y="37478"/>
                    <a:pt x="2505" y="37554"/>
                    <a:pt x="2562" y="37554"/>
                  </a:cubicBezTo>
                  <a:cubicBezTo>
                    <a:pt x="2579" y="37554"/>
                    <a:pt x="2597" y="37547"/>
                    <a:pt x="2614" y="37530"/>
                  </a:cubicBezTo>
                  <a:cubicBezTo>
                    <a:pt x="7469" y="32671"/>
                    <a:pt x="6992" y="25623"/>
                    <a:pt x="4820" y="19636"/>
                  </a:cubicBezTo>
                  <a:cubicBezTo>
                    <a:pt x="3438" y="15824"/>
                    <a:pt x="3459" y="12011"/>
                    <a:pt x="3046" y="8032"/>
                  </a:cubicBezTo>
                  <a:cubicBezTo>
                    <a:pt x="2741" y="5115"/>
                    <a:pt x="2023" y="2244"/>
                    <a:pt x="39" y="8"/>
                  </a:cubicBezTo>
                  <a:cubicBezTo>
                    <a:pt x="35" y="3"/>
                    <a:pt x="30" y="1"/>
                    <a:pt x="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2"/>
            <p:cNvSpPr/>
            <p:nvPr/>
          </p:nvSpPr>
          <p:spPr>
            <a:xfrm>
              <a:off x="6629509" y="2327267"/>
              <a:ext cx="85468" cy="749021"/>
            </a:xfrm>
            <a:custGeom>
              <a:avLst/>
              <a:gdLst/>
              <a:ahLst/>
              <a:cxnLst/>
              <a:rect l="l" t="t" r="r" b="b"/>
              <a:pathLst>
                <a:path w="4623" h="40515" extrusionOk="0">
                  <a:moveTo>
                    <a:pt x="1244" y="1"/>
                  </a:moveTo>
                  <a:cubicBezTo>
                    <a:pt x="1225" y="1"/>
                    <a:pt x="1206" y="21"/>
                    <a:pt x="1221" y="41"/>
                  </a:cubicBezTo>
                  <a:cubicBezTo>
                    <a:pt x="3227" y="2983"/>
                    <a:pt x="3647" y="6757"/>
                    <a:pt x="3788" y="10225"/>
                  </a:cubicBezTo>
                  <a:cubicBezTo>
                    <a:pt x="3927" y="13695"/>
                    <a:pt x="3661" y="17157"/>
                    <a:pt x="3594" y="20623"/>
                  </a:cubicBezTo>
                  <a:cubicBezTo>
                    <a:pt x="3524" y="24128"/>
                    <a:pt x="3721" y="27650"/>
                    <a:pt x="3322" y="31144"/>
                  </a:cubicBezTo>
                  <a:cubicBezTo>
                    <a:pt x="2936" y="34532"/>
                    <a:pt x="1875" y="37552"/>
                    <a:pt x="29" y="40416"/>
                  </a:cubicBezTo>
                  <a:cubicBezTo>
                    <a:pt x="0" y="40461"/>
                    <a:pt x="44" y="40514"/>
                    <a:pt x="88" y="40514"/>
                  </a:cubicBezTo>
                  <a:cubicBezTo>
                    <a:pt x="102" y="40514"/>
                    <a:pt x="117" y="40508"/>
                    <a:pt x="129" y="40494"/>
                  </a:cubicBezTo>
                  <a:cubicBezTo>
                    <a:pt x="4623" y="35229"/>
                    <a:pt x="3739" y="27268"/>
                    <a:pt x="3852" y="20877"/>
                  </a:cubicBezTo>
                  <a:cubicBezTo>
                    <a:pt x="3923" y="17076"/>
                    <a:pt x="4248" y="13271"/>
                    <a:pt x="4025" y="9469"/>
                  </a:cubicBezTo>
                  <a:cubicBezTo>
                    <a:pt x="3831" y="6145"/>
                    <a:pt x="3307" y="2732"/>
                    <a:pt x="1267" y="13"/>
                  </a:cubicBezTo>
                  <a:cubicBezTo>
                    <a:pt x="1261" y="4"/>
                    <a:pt x="1252" y="1"/>
                    <a:pt x="12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2"/>
            <p:cNvSpPr/>
            <p:nvPr/>
          </p:nvSpPr>
          <p:spPr>
            <a:xfrm>
              <a:off x="6396170" y="2343629"/>
              <a:ext cx="130226" cy="732105"/>
            </a:xfrm>
            <a:custGeom>
              <a:avLst/>
              <a:gdLst/>
              <a:ahLst/>
              <a:cxnLst/>
              <a:rect l="l" t="t" r="r" b="b"/>
              <a:pathLst>
                <a:path w="7044" h="39600" extrusionOk="0">
                  <a:moveTo>
                    <a:pt x="5925" y="1"/>
                  </a:moveTo>
                  <a:cubicBezTo>
                    <a:pt x="5918" y="1"/>
                    <a:pt x="5911" y="4"/>
                    <a:pt x="5906" y="12"/>
                  </a:cubicBezTo>
                  <a:cubicBezTo>
                    <a:pt x="4209" y="3081"/>
                    <a:pt x="3184" y="6412"/>
                    <a:pt x="2936" y="9918"/>
                  </a:cubicBezTo>
                  <a:cubicBezTo>
                    <a:pt x="2794" y="11905"/>
                    <a:pt x="2897" y="13899"/>
                    <a:pt x="2777" y="15887"/>
                  </a:cubicBezTo>
                  <a:cubicBezTo>
                    <a:pt x="2645" y="18054"/>
                    <a:pt x="2264" y="20194"/>
                    <a:pt x="1917" y="22334"/>
                  </a:cubicBezTo>
                  <a:cubicBezTo>
                    <a:pt x="952" y="28321"/>
                    <a:pt x="450" y="36366"/>
                    <a:pt x="6851" y="39588"/>
                  </a:cubicBezTo>
                  <a:cubicBezTo>
                    <a:pt x="6867" y="39596"/>
                    <a:pt x="6882" y="39600"/>
                    <a:pt x="6896" y="39600"/>
                  </a:cubicBezTo>
                  <a:cubicBezTo>
                    <a:pt x="6984" y="39600"/>
                    <a:pt x="7043" y="39470"/>
                    <a:pt x="6949" y="39418"/>
                  </a:cubicBezTo>
                  <a:cubicBezTo>
                    <a:pt x="1" y="35702"/>
                    <a:pt x="1496" y="26808"/>
                    <a:pt x="2539" y="20424"/>
                  </a:cubicBezTo>
                  <a:cubicBezTo>
                    <a:pt x="3070" y="17160"/>
                    <a:pt x="3066" y="13956"/>
                    <a:pt x="3215" y="10664"/>
                  </a:cubicBezTo>
                  <a:cubicBezTo>
                    <a:pt x="3381" y="6975"/>
                    <a:pt x="4340" y="3357"/>
                    <a:pt x="5945" y="33"/>
                  </a:cubicBezTo>
                  <a:cubicBezTo>
                    <a:pt x="5955" y="16"/>
                    <a:pt x="5940" y="1"/>
                    <a:pt x="59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2"/>
            <p:cNvSpPr/>
            <p:nvPr/>
          </p:nvSpPr>
          <p:spPr>
            <a:xfrm>
              <a:off x="6557405" y="2318947"/>
              <a:ext cx="75337" cy="760206"/>
            </a:xfrm>
            <a:custGeom>
              <a:avLst/>
              <a:gdLst/>
              <a:ahLst/>
              <a:cxnLst/>
              <a:rect l="l" t="t" r="r" b="b"/>
              <a:pathLst>
                <a:path w="4075" h="41120" extrusionOk="0">
                  <a:moveTo>
                    <a:pt x="1995" y="4289"/>
                  </a:moveTo>
                  <a:lnTo>
                    <a:pt x="1995" y="4289"/>
                  </a:lnTo>
                  <a:cubicBezTo>
                    <a:pt x="2957" y="9622"/>
                    <a:pt x="3869" y="14969"/>
                    <a:pt x="3045" y="20401"/>
                  </a:cubicBezTo>
                  <a:cubicBezTo>
                    <a:pt x="2380" y="24786"/>
                    <a:pt x="831" y="29086"/>
                    <a:pt x="485" y="33521"/>
                  </a:cubicBezTo>
                  <a:cubicBezTo>
                    <a:pt x="220" y="29001"/>
                    <a:pt x="517" y="24451"/>
                    <a:pt x="1040" y="19941"/>
                  </a:cubicBezTo>
                  <a:cubicBezTo>
                    <a:pt x="1634" y="14799"/>
                    <a:pt x="2412" y="9491"/>
                    <a:pt x="1995" y="4289"/>
                  </a:cubicBezTo>
                  <a:close/>
                  <a:moveTo>
                    <a:pt x="1300" y="1"/>
                  </a:moveTo>
                  <a:cubicBezTo>
                    <a:pt x="1258" y="1"/>
                    <a:pt x="1212" y="38"/>
                    <a:pt x="1220" y="92"/>
                  </a:cubicBezTo>
                  <a:cubicBezTo>
                    <a:pt x="2423" y="7097"/>
                    <a:pt x="1426" y="13969"/>
                    <a:pt x="647" y="20956"/>
                  </a:cubicBezTo>
                  <a:cubicBezTo>
                    <a:pt x="269" y="24337"/>
                    <a:pt x="1" y="27722"/>
                    <a:pt x="96" y="31127"/>
                  </a:cubicBezTo>
                  <a:cubicBezTo>
                    <a:pt x="135" y="32563"/>
                    <a:pt x="255" y="33978"/>
                    <a:pt x="422" y="35385"/>
                  </a:cubicBezTo>
                  <a:cubicBezTo>
                    <a:pt x="422" y="35473"/>
                    <a:pt x="417" y="35558"/>
                    <a:pt x="417" y="35643"/>
                  </a:cubicBezTo>
                  <a:cubicBezTo>
                    <a:pt x="422" y="35671"/>
                    <a:pt x="435" y="35682"/>
                    <a:pt x="456" y="35685"/>
                  </a:cubicBezTo>
                  <a:cubicBezTo>
                    <a:pt x="676" y="37479"/>
                    <a:pt x="980" y="39257"/>
                    <a:pt x="1323" y="41050"/>
                  </a:cubicBezTo>
                  <a:cubicBezTo>
                    <a:pt x="1333" y="41098"/>
                    <a:pt x="1368" y="41119"/>
                    <a:pt x="1406" y="41119"/>
                  </a:cubicBezTo>
                  <a:cubicBezTo>
                    <a:pt x="1463" y="41119"/>
                    <a:pt x="1525" y="41071"/>
                    <a:pt x="1510" y="40997"/>
                  </a:cubicBezTo>
                  <a:cubicBezTo>
                    <a:pt x="1040" y="38904"/>
                    <a:pt x="740" y="36795"/>
                    <a:pt x="566" y="34681"/>
                  </a:cubicBezTo>
                  <a:cubicBezTo>
                    <a:pt x="952" y="29496"/>
                    <a:pt x="2784" y="24624"/>
                    <a:pt x="3413" y="19474"/>
                  </a:cubicBezTo>
                  <a:cubicBezTo>
                    <a:pt x="4075" y="14070"/>
                    <a:pt x="3130" y="8561"/>
                    <a:pt x="1899" y="3299"/>
                  </a:cubicBezTo>
                  <a:cubicBezTo>
                    <a:pt x="1780" y="2209"/>
                    <a:pt x="1606" y="1127"/>
                    <a:pt x="1362" y="53"/>
                  </a:cubicBezTo>
                  <a:cubicBezTo>
                    <a:pt x="1354" y="16"/>
                    <a:pt x="1328" y="1"/>
                    <a:pt x="1300" y="1"/>
                  </a:cubicBezTo>
                  <a:close/>
                </a:path>
              </a:pathLst>
            </a:custGeom>
            <a:solidFill>
              <a:srgbClr val="9573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2"/>
            <p:cNvSpPr/>
            <p:nvPr/>
          </p:nvSpPr>
          <p:spPr>
            <a:xfrm>
              <a:off x="6336084" y="3274340"/>
              <a:ext cx="235198" cy="731144"/>
            </a:xfrm>
            <a:custGeom>
              <a:avLst/>
              <a:gdLst/>
              <a:ahLst/>
              <a:cxnLst/>
              <a:rect l="l" t="t" r="r" b="b"/>
              <a:pathLst>
                <a:path w="12722" h="39548" extrusionOk="0">
                  <a:moveTo>
                    <a:pt x="7612" y="1"/>
                  </a:moveTo>
                  <a:cubicBezTo>
                    <a:pt x="6079" y="1"/>
                    <a:pt x="4553" y="770"/>
                    <a:pt x="3979" y="2385"/>
                  </a:cubicBezTo>
                  <a:cubicBezTo>
                    <a:pt x="1217" y="10183"/>
                    <a:pt x="1663" y="28059"/>
                    <a:pt x="2946" y="37300"/>
                  </a:cubicBezTo>
                  <a:cubicBezTo>
                    <a:pt x="2957" y="37388"/>
                    <a:pt x="2590" y="37646"/>
                    <a:pt x="2080" y="37961"/>
                  </a:cubicBezTo>
                  <a:lnTo>
                    <a:pt x="2080" y="37968"/>
                  </a:lnTo>
                  <a:cubicBezTo>
                    <a:pt x="2080" y="37968"/>
                    <a:pt x="2073" y="37975"/>
                    <a:pt x="2055" y="37986"/>
                  </a:cubicBezTo>
                  <a:cubicBezTo>
                    <a:pt x="1189" y="38531"/>
                    <a:pt x="1" y="39245"/>
                    <a:pt x="39" y="39475"/>
                  </a:cubicBezTo>
                  <a:cubicBezTo>
                    <a:pt x="47" y="39526"/>
                    <a:pt x="188" y="39548"/>
                    <a:pt x="426" y="39548"/>
                  </a:cubicBezTo>
                  <a:cubicBezTo>
                    <a:pt x="1906" y="39548"/>
                    <a:pt x="7142" y="38688"/>
                    <a:pt x="7434" y="38505"/>
                  </a:cubicBezTo>
                  <a:cubicBezTo>
                    <a:pt x="7494" y="38471"/>
                    <a:pt x="7604" y="38050"/>
                    <a:pt x="7746" y="37343"/>
                  </a:cubicBezTo>
                  <a:cubicBezTo>
                    <a:pt x="7763" y="37247"/>
                    <a:pt x="7788" y="37147"/>
                    <a:pt x="7805" y="37041"/>
                  </a:cubicBezTo>
                  <a:lnTo>
                    <a:pt x="7809" y="37041"/>
                  </a:lnTo>
                  <a:cubicBezTo>
                    <a:pt x="8502" y="33434"/>
                    <a:pt x="12721" y="8948"/>
                    <a:pt x="11476" y="2851"/>
                  </a:cubicBezTo>
                  <a:cubicBezTo>
                    <a:pt x="11095" y="988"/>
                    <a:pt x="9349" y="1"/>
                    <a:pt x="7612"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2"/>
            <p:cNvSpPr/>
            <p:nvPr/>
          </p:nvSpPr>
          <p:spPr>
            <a:xfrm>
              <a:off x="6336287" y="3963947"/>
              <a:ext cx="143001" cy="41560"/>
            </a:xfrm>
            <a:custGeom>
              <a:avLst/>
              <a:gdLst/>
              <a:ahLst/>
              <a:cxnLst/>
              <a:rect l="l" t="t" r="r" b="b"/>
              <a:pathLst>
                <a:path w="7735" h="2248" extrusionOk="0">
                  <a:moveTo>
                    <a:pt x="2935" y="0"/>
                  </a:moveTo>
                  <a:lnTo>
                    <a:pt x="2935" y="0"/>
                  </a:lnTo>
                  <a:cubicBezTo>
                    <a:pt x="2946" y="88"/>
                    <a:pt x="2579" y="346"/>
                    <a:pt x="2069" y="661"/>
                  </a:cubicBezTo>
                  <a:lnTo>
                    <a:pt x="2069" y="668"/>
                  </a:lnTo>
                  <a:cubicBezTo>
                    <a:pt x="2069" y="668"/>
                    <a:pt x="2062" y="675"/>
                    <a:pt x="2044" y="686"/>
                  </a:cubicBezTo>
                  <a:cubicBezTo>
                    <a:pt x="1758" y="866"/>
                    <a:pt x="1436" y="1061"/>
                    <a:pt x="1136" y="1259"/>
                  </a:cubicBezTo>
                  <a:cubicBezTo>
                    <a:pt x="527" y="1651"/>
                    <a:pt x="0" y="2023"/>
                    <a:pt x="28" y="2175"/>
                  </a:cubicBezTo>
                  <a:cubicBezTo>
                    <a:pt x="37" y="2225"/>
                    <a:pt x="179" y="2247"/>
                    <a:pt x="416" y="2247"/>
                  </a:cubicBezTo>
                  <a:cubicBezTo>
                    <a:pt x="829" y="2247"/>
                    <a:pt x="1534" y="2180"/>
                    <a:pt x="2345" y="2080"/>
                  </a:cubicBezTo>
                  <a:cubicBezTo>
                    <a:pt x="3614" y="1920"/>
                    <a:pt x="5146" y="1683"/>
                    <a:pt x="6193" y="1489"/>
                  </a:cubicBezTo>
                  <a:cubicBezTo>
                    <a:pt x="6868" y="1365"/>
                    <a:pt x="7342" y="1259"/>
                    <a:pt x="7423" y="1205"/>
                  </a:cubicBezTo>
                  <a:cubicBezTo>
                    <a:pt x="7476" y="1177"/>
                    <a:pt x="7565" y="862"/>
                    <a:pt x="7674" y="329"/>
                  </a:cubicBezTo>
                  <a:cubicBezTo>
                    <a:pt x="7692" y="240"/>
                    <a:pt x="7717" y="144"/>
                    <a:pt x="7735" y="43"/>
                  </a:cubicBezTo>
                  <a:lnTo>
                    <a:pt x="7735" y="43"/>
                  </a:lnTo>
                  <a:cubicBezTo>
                    <a:pt x="6899" y="283"/>
                    <a:pt x="6104" y="365"/>
                    <a:pt x="5411" y="365"/>
                  </a:cubicBezTo>
                  <a:cubicBezTo>
                    <a:pt x="3947" y="365"/>
                    <a:pt x="2935" y="0"/>
                    <a:pt x="29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2"/>
            <p:cNvSpPr/>
            <p:nvPr/>
          </p:nvSpPr>
          <p:spPr>
            <a:xfrm>
              <a:off x="6368253" y="3974540"/>
              <a:ext cx="20743" cy="11444"/>
            </a:xfrm>
            <a:custGeom>
              <a:avLst/>
              <a:gdLst/>
              <a:ahLst/>
              <a:cxnLst/>
              <a:rect l="l" t="t" r="r" b="b"/>
              <a:pathLst>
                <a:path w="1122" h="619" extrusionOk="0">
                  <a:moveTo>
                    <a:pt x="367" y="1"/>
                  </a:moveTo>
                  <a:cubicBezTo>
                    <a:pt x="224" y="1"/>
                    <a:pt x="95" y="50"/>
                    <a:pt x="14" y="170"/>
                  </a:cubicBezTo>
                  <a:cubicBezTo>
                    <a:pt x="1" y="194"/>
                    <a:pt x="8" y="226"/>
                    <a:pt x="29" y="244"/>
                  </a:cubicBezTo>
                  <a:cubicBezTo>
                    <a:pt x="163" y="328"/>
                    <a:pt x="323" y="325"/>
                    <a:pt x="471" y="371"/>
                  </a:cubicBezTo>
                  <a:cubicBezTo>
                    <a:pt x="644" y="428"/>
                    <a:pt x="775" y="547"/>
                    <a:pt x="945" y="611"/>
                  </a:cubicBezTo>
                  <a:cubicBezTo>
                    <a:pt x="957" y="616"/>
                    <a:pt x="970" y="618"/>
                    <a:pt x="983" y="618"/>
                  </a:cubicBezTo>
                  <a:cubicBezTo>
                    <a:pt x="1054" y="618"/>
                    <a:pt x="1122" y="548"/>
                    <a:pt x="1100" y="474"/>
                  </a:cubicBezTo>
                  <a:cubicBezTo>
                    <a:pt x="1035" y="226"/>
                    <a:pt x="672" y="1"/>
                    <a:pt x="367"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2"/>
            <p:cNvSpPr/>
            <p:nvPr/>
          </p:nvSpPr>
          <p:spPr>
            <a:xfrm>
              <a:off x="6373023" y="3970528"/>
              <a:ext cx="20761" cy="11444"/>
            </a:xfrm>
            <a:custGeom>
              <a:avLst/>
              <a:gdLst/>
              <a:ahLst/>
              <a:cxnLst/>
              <a:rect l="l" t="t" r="r" b="b"/>
              <a:pathLst>
                <a:path w="1123" h="619" extrusionOk="0">
                  <a:moveTo>
                    <a:pt x="368" y="0"/>
                  </a:moveTo>
                  <a:cubicBezTo>
                    <a:pt x="226" y="0"/>
                    <a:pt x="97" y="50"/>
                    <a:pt x="19" y="170"/>
                  </a:cubicBezTo>
                  <a:cubicBezTo>
                    <a:pt x="1" y="196"/>
                    <a:pt x="8" y="227"/>
                    <a:pt x="32" y="245"/>
                  </a:cubicBezTo>
                  <a:cubicBezTo>
                    <a:pt x="167" y="330"/>
                    <a:pt x="326" y="323"/>
                    <a:pt x="474" y="372"/>
                  </a:cubicBezTo>
                  <a:cubicBezTo>
                    <a:pt x="648" y="429"/>
                    <a:pt x="778" y="549"/>
                    <a:pt x="948" y="613"/>
                  </a:cubicBezTo>
                  <a:cubicBezTo>
                    <a:pt x="960" y="617"/>
                    <a:pt x="972" y="619"/>
                    <a:pt x="984" y="619"/>
                  </a:cubicBezTo>
                  <a:cubicBezTo>
                    <a:pt x="1055" y="619"/>
                    <a:pt x="1122" y="551"/>
                    <a:pt x="1104" y="475"/>
                  </a:cubicBezTo>
                  <a:cubicBezTo>
                    <a:pt x="1037" y="227"/>
                    <a:pt x="672" y="0"/>
                    <a:pt x="36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2"/>
            <p:cNvSpPr/>
            <p:nvPr/>
          </p:nvSpPr>
          <p:spPr>
            <a:xfrm>
              <a:off x="6377867" y="3966535"/>
              <a:ext cx="20743" cy="11444"/>
            </a:xfrm>
            <a:custGeom>
              <a:avLst/>
              <a:gdLst/>
              <a:ahLst/>
              <a:cxnLst/>
              <a:rect l="l" t="t" r="r" b="b"/>
              <a:pathLst>
                <a:path w="1122" h="619" extrusionOk="0">
                  <a:moveTo>
                    <a:pt x="367" y="0"/>
                  </a:moveTo>
                  <a:cubicBezTo>
                    <a:pt x="225" y="0"/>
                    <a:pt x="95" y="50"/>
                    <a:pt x="15" y="171"/>
                  </a:cubicBezTo>
                  <a:cubicBezTo>
                    <a:pt x="0" y="195"/>
                    <a:pt x="7" y="228"/>
                    <a:pt x="28" y="242"/>
                  </a:cubicBezTo>
                  <a:cubicBezTo>
                    <a:pt x="163" y="330"/>
                    <a:pt x="325" y="323"/>
                    <a:pt x="470" y="373"/>
                  </a:cubicBezTo>
                  <a:cubicBezTo>
                    <a:pt x="644" y="429"/>
                    <a:pt x="779" y="549"/>
                    <a:pt x="945" y="613"/>
                  </a:cubicBezTo>
                  <a:cubicBezTo>
                    <a:pt x="957" y="617"/>
                    <a:pt x="969" y="619"/>
                    <a:pt x="981" y="619"/>
                  </a:cubicBezTo>
                  <a:cubicBezTo>
                    <a:pt x="1054" y="619"/>
                    <a:pt x="1121" y="551"/>
                    <a:pt x="1100" y="475"/>
                  </a:cubicBezTo>
                  <a:cubicBezTo>
                    <a:pt x="1035" y="227"/>
                    <a:pt x="672" y="0"/>
                    <a:pt x="367"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2"/>
            <p:cNvSpPr/>
            <p:nvPr/>
          </p:nvSpPr>
          <p:spPr>
            <a:xfrm>
              <a:off x="6450766" y="3970011"/>
              <a:ext cx="27417" cy="21464"/>
            </a:xfrm>
            <a:custGeom>
              <a:avLst/>
              <a:gdLst/>
              <a:ahLst/>
              <a:cxnLst/>
              <a:rect l="l" t="t" r="r" b="b"/>
              <a:pathLst>
                <a:path w="1483" h="1161" extrusionOk="0">
                  <a:moveTo>
                    <a:pt x="1482" y="1"/>
                  </a:moveTo>
                  <a:lnTo>
                    <a:pt x="1482" y="1"/>
                  </a:lnTo>
                  <a:cubicBezTo>
                    <a:pt x="1132" y="18"/>
                    <a:pt x="800" y="128"/>
                    <a:pt x="510" y="358"/>
                  </a:cubicBezTo>
                  <a:cubicBezTo>
                    <a:pt x="265" y="556"/>
                    <a:pt x="68" y="849"/>
                    <a:pt x="1" y="1161"/>
                  </a:cubicBezTo>
                  <a:cubicBezTo>
                    <a:pt x="676" y="1037"/>
                    <a:pt x="1150" y="931"/>
                    <a:pt x="1231" y="877"/>
                  </a:cubicBezTo>
                  <a:cubicBezTo>
                    <a:pt x="1284" y="849"/>
                    <a:pt x="1373" y="534"/>
                    <a:pt x="1482"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2"/>
            <p:cNvSpPr/>
            <p:nvPr/>
          </p:nvSpPr>
          <p:spPr>
            <a:xfrm>
              <a:off x="6336287" y="3987205"/>
              <a:ext cx="43372" cy="18303"/>
            </a:xfrm>
            <a:custGeom>
              <a:avLst/>
              <a:gdLst/>
              <a:ahLst/>
              <a:cxnLst/>
              <a:rect l="l" t="t" r="r" b="b"/>
              <a:pathLst>
                <a:path w="2346" h="990" extrusionOk="0">
                  <a:moveTo>
                    <a:pt x="1136" y="1"/>
                  </a:moveTo>
                  <a:cubicBezTo>
                    <a:pt x="527" y="393"/>
                    <a:pt x="0" y="765"/>
                    <a:pt x="28" y="917"/>
                  </a:cubicBezTo>
                  <a:cubicBezTo>
                    <a:pt x="37" y="967"/>
                    <a:pt x="179" y="989"/>
                    <a:pt x="416" y="989"/>
                  </a:cubicBezTo>
                  <a:cubicBezTo>
                    <a:pt x="829" y="989"/>
                    <a:pt x="1534" y="922"/>
                    <a:pt x="2345" y="822"/>
                  </a:cubicBezTo>
                  <a:cubicBezTo>
                    <a:pt x="2292" y="588"/>
                    <a:pt x="2058" y="358"/>
                    <a:pt x="1794" y="220"/>
                  </a:cubicBezTo>
                  <a:cubicBezTo>
                    <a:pt x="1577" y="100"/>
                    <a:pt x="1355" y="32"/>
                    <a:pt x="1136"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2"/>
            <p:cNvSpPr/>
            <p:nvPr/>
          </p:nvSpPr>
          <p:spPr>
            <a:xfrm>
              <a:off x="6595195" y="3274340"/>
              <a:ext cx="235198" cy="731144"/>
            </a:xfrm>
            <a:custGeom>
              <a:avLst/>
              <a:gdLst/>
              <a:ahLst/>
              <a:cxnLst/>
              <a:rect l="l" t="t" r="r" b="b"/>
              <a:pathLst>
                <a:path w="12722" h="39548" extrusionOk="0">
                  <a:moveTo>
                    <a:pt x="5110" y="1"/>
                  </a:moveTo>
                  <a:cubicBezTo>
                    <a:pt x="3372" y="1"/>
                    <a:pt x="1625" y="988"/>
                    <a:pt x="1242" y="2851"/>
                  </a:cubicBezTo>
                  <a:cubicBezTo>
                    <a:pt x="0" y="8948"/>
                    <a:pt x="4219" y="33434"/>
                    <a:pt x="4909" y="37041"/>
                  </a:cubicBezTo>
                  <a:lnTo>
                    <a:pt x="4916" y="37041"/>
                  </a:lnTo>
                  <a:cubicBezTo>
                    <a:pt x="4934" y="37147"/>
                    <a:pt x="4959" y="37247"/>
                    <a:pt x="4977" y="37343"/>
                  </a:cubicBezTo>
                  <a:cubicBezTo>
                    <a:pt x="5114" y="38050"/>
                    <a:pt x="5227" y="38471"/>
                    <a:pt x="5284" y="38505"/>
                  </a:cubicBezTo>
                  <a:cubicBezTo>
                    <a:pt x="5576" y="38688"/>
                    <a:pt x="10812" y="39548"/>
                    <a:pt x="12292" y="39548"/>
                  </a:cubicBezTo>
                  <a:cubicBezTo>
                    <a:pt x="12530" y="39548"/>
                    <a:pt x="12671" y="39526"/>
                    <a:pt x="12679" y="39475"/>
                  </a:cubicBezTo>
                  <a:cubicBezTo>
                    <a:pt x="12721" y="39245"/>
                    <a:pt x="11533" y="38531"/>
                    <a:pt x="10663" y="37986"/>
                  </a:cubicBezTo>
                  <a:cubicBezTo>
                    <a:pt x="10645" y="37975"/>
                    <a:pt x="10642" y="37968"/>
                    <a:pt x="10642" y="37968"/>
                  </a:cubicBezTo>
                  <a:lnTo>
                    <a:pt x="10642" y="37961"/>
                  </a:lnTo>
                  <a:cubicBezTo>
                    <a:pt x="10133" y="37646"/>
                    <a:pt x="9761" y="37388"/>
                    <a:pt x="9772" y="37300"/>
                  </a:cubicBezTo>
                  <a:cubicBezTo>
                    <a:pt x="11055" y="28059"/>
                    <a:pt x="11501" y="10183"/>
                    <a:pt x="8742" y="2385"/>
                  </a:cubicBezTo>
                  <a:cubicBezTo>
                    <a:pt x="8169" y="770"/>
                    <a:pt x="6643" y="1"/>
                    <a:pt x="5110"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2"/>
            <p:cNvSpPr/>
            <p:nvPr/>
          </p:nvSpPr>
          <p:spPr>
            <a:xfrm>
              <a:off x="6687192" y="3963947"/>
              <a:ext cx="143001" cy="41560"/>
            </a:xfrm>
            <a:custGeom>
              <a:avLst/>
              <a:gdLst/>
              <a:ahLst/>
              <a:cxnLst/>
              <a:rect l="l" t="t" r="r" b="b"/>
              <a:pathLst>
                <a:path w="7735" h="2248" extrusionOk="0">
                  <a:moveTo>
                    <a:pt x="4796" y="0"/>
                  </a:moveTo>
                  <a:cubicBezTo>
                    <a:pt x="4796" y="0"/>
                    <a:pt x="3784" y="365"/>
                    <a:pt x="2321" y="365"/>
                  </a:cubicBezTo>
                  <a:cubicBezTo>
                    <a:pt x="1629" y="365"/>
                    <a:pt x="835" y="283"/>
                    <a:pt x="1" y="43"/>
                  </a:cubicBezTo>
                  <a:lnTo>
                    <a:pt x="1" y="43"/>
                  </a:lnTo>
                  <a:cubicBezTo>
                    <a:pt x="14" y="144"/>
                    <a:pt x="39" y="240"/>
                    <a:pt x="57" y="329"/>
                  </a:cubicBezTo>
                  <a:cubicBezTo>
                    <a:pt x="170" y="862"/>
                    <a:pt x="255" y="1177"/>
                    <a:pt x="308" y="1205"/>
                  </a:cubicBezTo>
                  <a:cubicBezTo>
                    <a:pt x="393" y="1259"/>
                    <a:pt x="866" y="1365"/>
                    <a:pt x="1538" y="1489"/>
                  </a:cubicBezTo>
                  <a:cubicBezTo>
                    <a:pt x="2589" y="1683"/>
                    <a:pt x="4117" y="1920"/>
                    <a:pt x="5390" y="2080"/>
                  </a:cubicBezTo>
                  <a:cubicBezTo>
                    <a:pt x="6201" y="2180"/>
                    <a:pt x="6906" y="2247"/>
                    <a:pt x="7318" y="2247"/>
                  </a:cubicBezTo>
                  <a:cubicBezTo>
                    <a:pt x="7555" y="2247"/>
                    <a:pt x="7695" y="2225"/>
                    <a:pt x="7703" y="2175"/>
                  </a:cubicBezTo>
                  <a:cubicBezTo>
                    <a:pt x="7734" y="2023"/>
                    <a:pt x="7204" y="1651"/>
                    <a:pt x="6595" y="1259"/>
                  </a:cubicBezTo>
                  <a:cubicBezTo>
                    <a:pt x="6298" y="1061"/>
                    <a:pt x="5976" y="866"/>
                    <a:pt x="5687" y="686"/>
                  </a:cubicBezTo>
                  <a:cubicBezTo>
                    <a:pt x="5669" y="675"/>
                    <a:pt x="5666" y="668"/>
                    <a:pt x="5666" y="668"/>
                  </a:cubicBezTo>
                  <a:lnTo>
                    <a:pt x="5666" y="661"/>
                  </a:lnTo>
                  <a:cubicBezTo>
                    <a:pt x="5157" y="346"/>
                    <a:pt x="4785" y="88"/>
                    <a:pt x="47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2"/>
            <p:cNvSpPr/>
            <p:nvPr/>
          </p:nvSpPr>
          <p:spPr>
            <a:xfrm>
              <a:off x="6777488" y="3974540"/>
              <a:ext cx="20743" cy="11444"/>
            </a:xfrm>
            <a:custGeom>
              <a:avLst/>
              <a:gdLst/>
              <a:ahLst/>
              <a:cxnLst/>
              <a:rect l="l" t="t" r="r" b="b"/>
              <a:pathLst>
                <a:path w="1122" h="619" extrusionOk="0">
                  <a:moveTo>
                    <a:pt x="753" y="1"/>
                  </a:moveTo>
                  <a:cubicBezTo>
                    <a:pt x="449" y="1"/>
                    <a:pt x="85" y="226"/>
                    <a:pt x="18" y="474"/>
                  </a:cubicBezTo>
                  <a:cubicBezTo>
                    <a:pt x="0" y="548"/>
                    <a:pt x="65" y="618"/>
                    <a:pt x="135" y="618"/>
                  </a:cubicBezTo>
                  <a:cubicBezTo>
                    <a:pt x="148" y="618"/>
                    <a:pt x="161" y="616"/>
                    <a:pt x="173" y="611"/>
                  </a:cubicBezTo>
                  <a:cubicBezTo>
                    <a:pt x="343" y="547"/>
                    <a:pt x="474" y="428"/>
                    <a:pt x="647" y="371"/>
                  </a:cubicBezTo>
                  <a:cubicBezTo>
                    <a:pt x="795" y="325"/>
                    <a:pt x="958" y="328"/>
                    <a:pt x="1089" y="244"/>
                  </a:cubicBezTo>
                  <a:cubicBezTo>
                    <a:pt x="1114" y="226"/>
                    <a:pt x="1121" y="194"/>
                    <a:pt x="1104" y="170"/>
                  </a:cubicBezTo>
                  <a:cubicBezTo>
                    <a:pt x="1024" y="50"/>
                    <a:pt x="895" y="1"/>
                    <a:pt x="753"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2"/>
            <p:cNvSpPr/>
            <p:nvPr/>
          </p:nvSpPr>
          <p:spPr>
            <a:xfrm>
              <a:off x="6772644" y="3970528"/>
              <a:ext cx="20743" cy="11444"/>
            </a:xfrm>
            <a:custGeom>
              <a:avLst/>
              <a:gdLst/>
              <a:ahLst/>
              <a:cxnLst/>
              <a:rect l="l" t="t" r="r" b="b"/>
              <a:pathLst>
                <a:path w="1122" h="619" extrusionOk="0">
                  <a:moveTo>
                    <a:pt x="755" y="0"/>
                  </a:moveTo>
                  <a:cubicBezTo>
                    <a:pt x="450" y="0"/>
                    <a:pt x="86" y="227"/>
                    <a:pt x="21" y="475"/>
                  </a:cubicBezTo>
                  <a:cubicBezTo>
                    <a:pt x="0" y="551"/>
                    <a:pt x="70" y="619"/>
                    <a:pt x="141" y="619"/>
                  </a:cubicBezTo>
                  <a:cubicBezTo>
                    <a:pt x="153" y="619"/>
                    <a:pt x="166" y="617"/>
                    <a:pt x="177" y="613"/>
                  </a:cubicBezTo>
                  <a:cubicBezTo>
                    <a:pt x="347" y="549"/>
                    <a:pt x="478" y="429"/>
                    <a:pt x="651" y="372"/>
                  </a:cubicBezTo>
                  <a:cubicBezTo>
                    <a:pt x="799" y="323"/>
                    <a:pt x="959" y="330"/>
                    <a:pt x="1093" y="245"/>
                  </a:cubicBezTo>
                  <a:cubicBezTo>
                    <a:pt x="1118" y="227"/>
                    <a:pt x="1121" y="196"/>
                    <a:pt x="1107" y="170"/>
                  </a:cubicBezTo>
                  <a:cubicBezTo>
                    <a:pt x="1027" y="50"/>
                    <a:pt x="898" y="0"/>
                    <a:pt x="755"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2"/>
            <p:cNvSpPr/>
            <p:nvPr/>
          </p:nvSpPr>
          <p:spPr>
            <a:xfrm>
              <a:off x="6767855" y="3966535"/>
              <a:ext cx="20761" cy="11444"/>
            </a:xfrm>
            <a:custGeom>
              <a:avLst/>
              <a:gdLst/>
              <a:ahLst/>
              <a:cxnLst/>
              <a:rect l="l" t="t" r="r" b="b"/>
              <a:pathLst>
                <a:path w="1123" h="619" extrusionOk="0">
                  <a:moveTo>
                    <a:pt x="754" y="0"/>
                  </a:moveTo>
                  <a:cubicBezTo>
                    <a:pt x="451" y="0"/>
                    <a:pt x="86" y="227"/>
                    <a:pt x="19" y="475"/>
                  </a:cubicBezTo>
                  <a:cubicBezTo>
                    <a:pt x="0" y="551"/>
                    <a:pt x="68" y="619"/>
                    <a:pt x="139" y="619"/>
                  </a:cubicBezTo>
                  <a:cubicBezTo>
                    <a:pt x="151" y="619"/>
                    <a:pt x="163" y="617"/>
                    <a:pt x="174" y="613"/>
                  </a:cubicBezTo>
                  <a:cubicBezTo>
                    <a:pt x="344" y="549"/>
                    <a:pt x="475" y="429"/>
                    <a:pt x="648" y="373"/>
                  </a:cubicBezTo>
                  <a:cubicBezTo>
                    <a:pt x="797" y="323"/>
                    <a:pt x="959" y="330"/>
                    <a:pt x="1091" y="242"/>
                  </a:cubicBezTo>
                  <a:cubicBezTo>
                    <a:pt x="1115" y="228"/>
                    <a:pt x="1122" y="195"/>
                    <a:pt x="1104" y="171"/>
                  </a:cubicBezTo>
                  <a:cubicBezTo>
                    <a:pt x="1025" y="50"/>
                    <a:pt x="896" y="0"/>
                    <a:pt x="754"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2"/>
            <p:cNvSpPr/>
            <p:nvPr/>
          </p:nvSpPr>
          <p:spPr>
            <a:xfrm>
              <a:off x="6688227" y="3970011"/>
              <a:ext cx="27417" cy="21464"/>
            </a:xfrm>
            <a:custGeom>
              <a:avLst/>
              <a:gdLst/>
              <a:ahLst/>
              <a:cxnLst/>
              <a:rect l="l" t="t" r="r" b="b"/>
              <a:pathLst>
                <a:path w="1483" h="1161" extrusionOk="0">
                  <a:moveTo>
                    <a:pt x="1" y="1"/>
                  </a:moveTo>
                  <a:cubicBezTo>
                    <a:pt x="114" y="534"/>
                    <a:pt x="199" y="849"/>
                    <a:pt x="252" y="877"/>
                  </a:cubicBezTo>
                  <a:cubicBezTo>
                    <a:pt x="337" y="931"/>
                    <a:pt x="810" y="1037"/>
                    <a:pt x="1482" y="1161"/>
                  </a:cubicBezTo>
                  <a:cubicBezTo>
                    <a:pt x="1419" y="849"/>
                    <a:pt x="1221" y="556"/>
                    <a:pt x="973" y="358"/>
                  </a:cubicBezTo>
                  <a:cubicBezTo>
                    <a:pt x="687" y="128"/>
                    <a:pt x="354" y="18"/>
                    <a:pt x="1"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2"/>
            <p:cNvSpPr/>
            <p:nvPr/>
          </p:nvSpPr>
          <p:spPr>
            <a:xfrm>
              <a:off x="6786843" y="3987205"/>
              <a:ext cx="43353" cy="18303"/>
            </a:xfrm>
            <a:custGeom>
              <a:avLst/>
              <a:gdLst/>
              <a:ahLst/>
              <a:cxnLst/>
              <a:rect l="l" t="t" r="r" b="b"/>
              <a:pathLst>
                <a:path w="2345" h="990" extrusionOk="0">
                  <a:moveTo>
                    <a:pt x="1205" y="1"/>
                  </a:moveTo>
                  <a:cubicBezTo>
                    <a:pt x="990" y="32"/>
                    <a:pt x="767" y="100"/>
                    <a:pt x="552" y="220"/>
                  </a:cubicBezTo>
                  <a:cubicBezTo>
                    <a:pt x="286" y="358"/>
                    <a:pt x="53" y="588"/>
                    <a:pt x="0" y="822"/>
                  </a:cubicBezTo>
                  <a:cubicBezTo>
                    <a:pt x="811" y="922"/>
                    <a:pt x="1516" y="989"/>
                    <a:pt x="1928" y="989"/>
                  </a:cubicBezTo>
                  <a:cubicBezTo>
                    <a:pt x="2165" y="989"/>
                    <a:pt x="2305" y="967"/>
                    <a:pt x="2313" y="917"/>
                  </a:cubicBezTo>
                  <a:cubicBezTo>
                    <a:pt x="2344" y="765"/>
                    <a:pt x="1814" y="393"/>
                    <a:pt x="1205"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2"/>
            <p:cNvSpPr/>
            <p:nvPr/>
          </p:nvSpPr>
          <p:spPr>
            <a:xfrm>
              <a:off x="6388664" y="2819088"/>
              <a:ext cx="375093" cy="396243"/>
            </a:xfrm>
            <a:custGeom>
              <a:avLst/>
              <a:gdLst/>
              <a:ahLst/>
              <a:cxnLst/>
              <a:rect l="l" t="t" r="r" b="b"/>
              <a:pathLst>
                <a:path w="20289" h="21433" extrusionOk="0">
                  <a:moveTo>
                    <a:pt x="10621" y="1"/>
                  </a:moveTo>
                  <a:cubicBezTo>
                    <a:pt x="8616" y="1"/>
                    <a:pt x="6283" y="1015"/>
                    <a:pt x="5082" y="2056"/>
                  </a:cubicBezTo>
                  <a:cubicBezTo>
                    <a:pt x="3759" y="3198"/>
                    <a:pt x="0" y="17397"/>
                    <a:pt x="1365" y="19473"/>
                  </a:cubicBezTo>
                  <a:cubicBezTo>
                    <a:pt x="2101" y="20589"/>
                    <a:pt x="6616" y="21432"/>
                    <a:pt x="10963" y="21432"/>
                  </a:cubicBezTo>
                  <a:cubicBezTo>
                    <a:pt x="14219" y="21432"/>
                    <a:pt x="17380" y="20959"/>
                    <a:pt x="18789" y="19773"/>
                  </a:cubicBezTo>
                  <a:cubicBezTo>
                    <a:pt x="20289" y="18514"/>
                    <a:pt x="17820" y="4892"/>
                    <a:pt x="17434" y="3279"/>
                  </a:cubicBezTo>
                  <a:cubicBezTo>
                    <a:pt x="17045" y="1663"/>
                    <a:pt x="13512" y="291"/>
                    <a:pt x="11217" y="33"/>
                  </a:cubicBezTo>
                  <a:cubicBezTo>
                    <a:pt x="11023" y="11"/>
                    <a:pt x="10823" y="1"/>
                    <a:pt x="106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2"/>
            <p:cNvSpPr/>
            <p:nvPr/>
          </p:nvSpPr>
          <p:spPr>
            <a:xfrm>
              <a:off x="6659256" y="2525959"/>
              <a:ext cx="360691" cy="424528"/>
            </a:xfrm>
            <a:custGeom>
              <a:avLst/>
              <a:gdLst/>
              <a:ahLst/>
              <a:cxnLst/>
              <a:rect l="l" t="t" r="r" b="b"/>
              <a:pathLst>
                <a:path w="19510" h="22963" extrusionOk="0">
                  <a:moveTo>
                    <a:pt x="18224" y="0"/>
                  </a:moveTo>
                  <a:cubicBezTo>
                    <a:pt x="17694" y="0"/>
                    <a:pt x="17104" y="332"/>
                    <a:pt x="16678" y="929"/>
                  </a:cubicBezTo>
                  <a:cubicBezTo>
                    <a:pt x="15696" y="2308"/>
                    <a:pt x="11491" y="9253"/>
                    <a:pt x="10331" y="10583"/>
                  </a:cubicBezTo>
                  <a:cubicBezTo>
                    <a:pt x="9167" y="11917"/>
                    <a:pt x="3718" y="16143"/>
                    <a:pt x="2318" y="17911"/>
                  </a:cubicBezTo>
                  <a:cubicBezTo>
                    <a:pt x="1" y="20831"/>
                    <a:pt x="850" y="22962"/>
                    <a:pt x="3082" y="22962"/>
                  </a:cubicBezTo>
                  <a:cubicBezTo>
                    <a:pt x="3399" y="22962"/>
                    <a:pt x="3743" y="22920"/>
                    <a:pt x="4110" y="22830"/>
                  </a:cubicBezTo>
                  <a:cubicBezTo>
                    <a:pt x="6590" y="22225"/>
                    <a:pt x="10360" y="19092"/>
                    <a:pt x="13885" y="15262"/>
                  </a:cubicBezTo>
                  <a:cubicBezTo>
                    <a:pt x="17414" y="11432"/>
                    <a:pt x="19451" y="3772"/>
                    <a:pt x="19487" y="1866"/>
                  </a:cubicBezTo>
                  <a:cubicBezTo>
                    <a:pt x="19509" y="571"/>
                    <a:pt x="18919" y="0"/>
                    <a:pt x="18224"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2"/>
            <p:cNvSpPr/>
            <p:nvPr/>
          </p:nvSpPr>
          <p:spPr>
            <a:xfrm>
              <a:off x="6647886" y="2784220"/>
              <a:ext cx="205045" cy="206875"/>
            </a:xfrm>
            <a:custGeom>
              <a:avLst/>
              <a:gdLst/>
              <a:ahLst/>
              <a:cxnLst/>
              <a:rect l="l" t="t" r="r" b="b"/>
              <a:pathLst>
                <a:path w="11091" h="11190" extrusionOk="0">
                  <a:moveTo>
                    <a:pt x="5993" y="0"/>
                  </a:moveTo>
                  <a:cubicBezTo>
                    <a:pt x="5663" y="0"/>
                    <a:pt x="5482" y="952"/>
                    <a:pt x="5447" y="1035"/>
                  </a:cubicBezTo>
                  <a:cubicBezTo>
                    <a:pt x="5411" y="1131"/>
                    <a:pt x="3371" y="2799"/>
                    <a:pt x="1751" y="3305"/>
                  </a:cubicBezTo>
                  <a:cubicBezTo>
                    <a:pt x="0" y="3853"/>
                    <a:pt x="1599" y="9688"/>
                    <a:pt x="4085" y="11131"/>
                  </a:cubicBezTo>
                  <a:cubicBezTo>
                    <a:pt x="4153" y="11171"/>
                    <a:pt x="4233" y="11189"/>
                    <a:pt x="4322" y="11189"/>
                  </a:cubicBezTo>
                  <a:cubicBezTo>
                    <a:pt x="5818" y="11189"/>
                    <a:pt x="10098" y="5976"/>
                    <a:pt x="10278" y="5929"/>
                  </a:cubicBezTo>
                  <a:cubicBezTo>
                    <a:pt x="10571" y="5848"/>
                    <a:pt x="11091" y="5688"/>
                    <a:pt x="11084" y="5412"/>
                  </a:cubicBezTo>
                  <a:cubicBezTo>
                    <a:pt x="11076" y="5133"/>
                    <a:pt x="10157" y="4999"/>
                    <a:pt x="10157" y="4999"/>
                  </a:cubicBezTo>
                  <a:cubicBezTo>
                    <a:pt x="10157" y="4999"/>
                    <a:pt x="10387" y="4578"/>
                    <a:pt x="10157" y="4200"/>
                  </a:cubicBezTo>
                  <a:cubicBezTo>
                    <a:pt x="10019" y="3970"/>
                    <a:pt x="9711" y="3925"/>
                    <a:pt x="9486" y="3925"/>
                  </a:cubicBezTo>
                  <a:cubicBezTo>
                    <a:pt x="9336" y="3925"/>
                    <a:pt x="9224" y="3945"/>
                    <a:pt x="9224" y="3945"/>
                  </a:cubicBezTo>
                  <a:cubicBezTo>
                    <a:pt x="9224" y="3945"/>
                    <a:pt x="9450" y="3510"/>
                    <a:pt x="9220" y="3107"/>
                  </a:cubicBezTo>
                  <a:cubicBezTo>
                    <a:pt x="9079" y="2857"/>
                    <a:pt x="8748" y="2809"/>
                    <a:pt x="8514" y="2809"/>
                  </a:cubicBezTo>
                  <a:cubicBezTo>
                    <a:pt x="8367" y="2809"/>
                    <a:pt x="8259" y="2828"/>
                    <a:pt x="8259" y="2828"/>
                  </a:cubicBezTo>
                  <a:cubicBezTo>
                    <a:pt x="8259" y="2828"/>
                    <a:pt x="8481" y="2329"/>
                    <a:pt x="8156" y="1937"/>
                  </a:cubicBezTo>
                  <a:cubicBezTo>
                    <a:pt x="8029" y="1784"/>
                    <a:pt x="7871" y="1737"/>
                    <a:pt x="7724" y="1737"/>
                  </a:cubicBezTo>
                  <a:cubicBezTo>
                    <a:pt x="7499" y="1737"/>
                    <a:pt x="7304" y="1848"/>
                    <a:pt x="7304" y="1848"/>
                  </a:cubicBezTo>
                  <a:cubicBezTo>
                    <a:pt x="7304" y="1848"/>
                    <a:pt x="7512" y="1271"/>
                    <a:pt x="7205" y="974"/>
                  </a:cubicBezTo>
                  <a:cubicBezTo>
                    <a:pt x="7061" y="837"/>
                    <a:pt x="6874" y="800"/>
                    <a:pt x="6715" y="800"/>
                  </a:cubicBezTo>
                  <a:cubicBezTo>
                    <a:pt x="6529" y="800"/>
                    <a:pt x="6380" y="850"/>
                    <a:pt x="6380" y="850"/>
                  </a:cubicBezTo>
                  <a:cubicBezTo>
                    <a:pt x="6380" y="850"/>
                    <a:pt x="6514" y="295"/>
                    <a:pt x="6108" y="37"/>
                  </a:cubicBezTo>
                  <a:cubicBezTo>
                    <a:pt x="6068" y="12"/>
                    <a:pt x="6030" y="0"/>
                    <a:pt x="5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2"/>
            <p:cNvSpPr/>
            <p:nvPr/>
          </p:nvSpPr>
          <p:spPr>
            <a:xfrm>
              <a:off x="6541172" y="2744267"/>
              <a:ext cx="105360" cy="129912"/>
            </a:xfrm>
            <a:custGeom>
              <a:avLst/>
              <a:gdLst/>
              <a:ahLst/>
              <a:cxnLst/>
              <a:rect l="l" t="t" r="r" b="b"/>
              <a:pathLst>
                <a:path w="5699" h="7027" extrusionOk="0">
                  <a:moveTo>
                    <a:pt x="537" y="0"/>
                  </a:moveTo>
                  <a:cubicBezTo>
                    <a:pt x="398" y="0"/>
                    <a:pt x="144" y="1769"/>
                    <a:pt x="54" y="3277"/>
                  </a:cubicBezTo>
                  <a:cubicBezTo>
                    <a:pt x="1" y="4193"/>
                    <a:pt x="12" y="5010"/>
                    <a:pt x="143" y="5275"/>
                  </a:cubicBezTo>
                  <a:cubicBezTo>
                    <a:pt x="391" y="5779"/>
                    <a:pt x="1664" y="7027"/>
                    <a:pt x="3153" y="7027"/>
                  </a:cubicBezTo>
                  <a:cubicBezTo>
                    <a:pt x="3766" y="7027"/>
                    <a:pt x="4417" y="6815"/>
                    <a:pt x="5048" y="6251"/>
                  </a:cubicBezTo>
                  <a:cubicBezTo>
                    <a:pt x="5196" y="6120"/>
                    <a:pt x="5359" y="5239"/>
                    <a:pt x="5469" y="4221"/>
                  </a:cubicBezTo>
                  <a:cubicBezTo>
                    <a:pt x="5632" y="2825"/>
                    <a:pt x="5699" y="1159"/>
                    <a:pt x="5532" y="791"/>
                  </a:cubicBezTo>
                  <a:cubicBezTo>
                    <a:pt x="5524" y="773"/>
                    <a:pt x="5495" y="766"/>
                    <a:pt x="5447" y="766"/>
                  </a:cubicBezTo>
                  <a:cubicBezTo>
                    <a:pt x="5247" y="766"/>
                    <a:pt x="4714" y="891"/>
                    <a:pt x="3952" y="891"/>
                  </a:cubicBezTo>
                  <a:cubicBezTo>
                    <a:pt x="3071" y="891"/>
                    <a:pt x="1882" y="723"/>
                    <a:pt x="546" y="3"/>
                  </a:cubicBezTo>
                  <a:cubicBezTo>
                    <a:pt x="543" y="1"/>
                    <a:pt x="540" y="0"/>
                    <a:pt x="537"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2"/>
            <p:cNvSpPr/>
            <p:nvPr/>
          </p:nvSpPr>
          <p:spPr>
            <a:xfrm>
              <a:off x="6542171" y="2744267"/>
              <a:ext cx="104362" cy="81678"/>
            </a:xfrm>
            <a:custGeom>
              <a:avLst/>
              <a:gdLst/>
              <a:ahLst/>
              <a:cxnLst/>
              <a:rect l="l" t="t" r="r" b="b"/>
              <a:pathLst>
                <a:path w="5645" h="4418" extrusionOk="0">
                  <a:moveTo>
                    <a:pt x="483" y="0"/>
                  </a:moveTo>
                  <a:cubicBezTo>
                    <a:pt x="344" y="0"/>
                    <a:pt x="90" y="1769"/>
                    <a:pt x="0" y="3277"/>
                  </a:cubicBezTo>
                  <a:cubicBezTo>
                    <a:pt x="1083" y="3986"/>
                    <a:pt x="2650" y="4417"/>
                    <a:pt x="4002" y="4417"/>
                  </a:cubicBezTo>
                  <a:cubicBezTo>
                    <a:pt x="4517" y="4417"/>
                    <a:pt x="5001" y="4355"/>
                    <a:pt x="5415" y="4221"/>
                  </a:cubicBezTo>
                  <a:cubicBezTo>
                    <a:pt x="5578" y="2825"/>
                    <a:pt x="5645" y="1159"/>
                    <a:pt x="5478" y="791"/>
                  </a:cubicBezTo>
                  <a:cubicBezTo>
                    <a:pt x="5470" y="773"/>
                    <a:pt x="5441" y="766"/>
                    <a:pt x="5393" y="766"/>
                  </a:cubicBezTo>
                  <a:cubicBezTo>
                    <a:pt x="5193" y="766"/>
                    <a:pt x="4660" y="891"/>
                    <a:pt x="3898" y="891"/>
                  </a:cubicBezTo>
                  <a:cubicBezTo>
                    <a:pt x="3017" y="891"/>
                    <a:pt x="1828" y="723"/>
                    <a:pt x="492" y="3"/>
                  </a:cubicBezTo>
                  <a:cubicBezTo>
                    <a:pt x="489" y="1"/>
                    <a:pt x="486" y="0"/>
                    <a:pt x="483"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2"/>
            <p:cNvSpPr/>
            <p:nvPr/>
          </p:nvSpPr>
          <p:spPr>
            <a:xfrm>
              <a:off x="6309147" y="2602740"/>
              <a:ext cx="127786" cy="116841"/>
            </a:xfrm>
            <a:custGeom>
              <a:avLst/>
              <a:gdLst/>
              <a:ahLst/>
              <a:cxnLst/>
              <a:rect l="l" t="t" r="r" b="b"/>
              <a:pathLst>
                <a:path w="6912" h="6320" extrusionOk="0">
                  <a:moveTo>
                    <a:pt x="2747" y="1"/>
                  </a:moveTo>
                  <a:cubicBezTo>
                    <a:pt x="2348" y="1"/>
                    <a:pt x="1963" y="109"/>
                    <a:pt x="1617" y="372"/>
                  </a:cubicBezTo>
                  <a:cubicBezTo>
                    <a:pt x="1" y="1601"/>
                    <a:pt x="659" y="6320"/>
                    <a:pt x="6375" y="6320"/>
                  </a:cubicBezTo>
                  <a:cubicBezTo>
                    <a:pt x="6549" y="6320"/>
                    <a:pt x="6728" y="6315"/>
                    <a:pt x="6911" y="6306"/>
                  </a:cubicBezTo>
                  <a:lnTo>
                    <a:pt x="6773" y="2349"/>
                  </a:lnTo>
                  <a:cubicBezTo>
                    <a:pt x="6773" y="2349"/>
                    <a:pt x="4606" y="1"/>
                    <a:pt x="2747"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2"/>
            <p:cNvSpPr/>
            <p:nvPr/>
          </p:nvSpPr>
          <p:spPr>
            <a:xfrm>
              <a:off x="6351447" y="2632709"/>
              <a:ext cx="76242" cy="61194"/>
            </a:xfrm>
            <a:custGeom>
              <a:avLst/>
              <a:gdLst/>
              <a:ahLst/>
              <a:cxnLst/>
              <a:rect l="l" t="t" r="r" b="b"/>
              <a:pathLst>
                <a:path w="4124" h="3310" extrusionOk="0">
                  <a:moveTo>
                    <a:pt x="645" y="1"/>
                  </a:moveTo>
                  <a:cubicBezTo>
                    <a:pt x="443" y="1"/>
                    <a:pt x="238" y="24"/>
                    <a:pt x="32" y="74"/>
                  </a:cubicBezTo>
                  <a:cubicBezTo>
                    <a:pt x="8" y="81"/>
                    <a:pt x="1" y="123"/>
                    <a:pt x="32" y="123"/>
                  </a:cubicBezTo>
                  <a:cubicBezTo>
                    <a:pt x="977" y="194"/>
                    <a:pt x="1839" y="537"/>
                    <a:pt x="2533" y="1191"/>
                  </a:cubicBezTo>
                  <a:cubicBezTo>
                    <a:pt x="2929" y="1566"/>
                    <a:pt x="3205" y="2015"/>
                    <a:pt x="3466" y="2475"/>
                  </a:cubicBezTo>
                  <a:cubicBezTo>
                    <a:pt x="3029" y="2161"/>
                    <a:pt x="2497" y="1988"/>
                    <a:pt x="1967" y="1988"/>
                  </a:cubicBezTo>
                  <a:cubicBezTo>
                    <a:pt x="1548" y="1988"/>
                    <a:pt x="1131" y="2096"/>
                    <a:pt x="765" y="2327"/>
                  </a:cubicBezTo>
                  <a:cubicBezTo>
                    <a:pt x="731" y="2348"/>
                    <a:pt x="756" y="2397"/>
                    <a:pt x="789" y="2397"/>
                  </a:cubicBezTo>
                  <a:cubicBezTo>
                    <a:pt x="794" y="2397"/>
                    <a:pt x="799" y="2396"/>
                    <a:pt x="804" y="2394"/>
                  </a:cubicBezTo>
                  <a:cubicBezTo>
                    <a:pt x="1096" y="2266"/>
                    <a:pt x="1402" y="2208"/>
                    <a:pt x="1706" y="2208"/>
                  </a:cubicBezTo>
                  <a:cubicBezTo>
                    <a:pt x="2524" y="2208"/>
                    <a:pt x="3334" y="2629"/>
                    <a:pt x="3859" y="3260"/>
                  </a:cubicBezTo>
                  <a:cubicBezTo>
                    <a:pt x="3889" y="3295"/>
                    <a:pt x="3925" y="3310"/>
                    <a:pt x="3959" y="3310"/>
                  </a:cubicBezTo>
                  <a:cubicBezTo>
                    <a:pt x="4046" y="3310"/>
                    <a:pt x="4124" y="3215"/>
                    <a:pt x="4078" y="3119"/>
                  </a:cubicBezTo>
                  <a:cubicBezTo>
                    <a:pt x="4082" y="3112"/>
                    <a:pt x="4082" y="3101"/>
                    <a:pt x="4078" y="3091"/>
                  </a:cubicBezTo>
                  <a:cubicBezTo>
                    <a:pt x="3747" y="1539"/>
                    <a:pt x="2282" y="1"/>
                    <a:pt x="645" y="1"/>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2"/>
            <p:cNvSpPr/>
            <p:nvPr/>
          </p:nvSpPr>
          <p:spPr>
            <a:xfrm>
              <a:off x="6754193" y="2586988"/>
              <a:ext cx="127786" cy="116841"/>
            </a:xfrm>
            <a:custGeom>
              <a:avLst/>
              <a:gdLst/>
              <a:ahLst/>
              <a:cxnLst/>
              <a:rect l="l" t="t" r="r" b="b"/>
              <a:pathLst>
                <a:path w="6912" h="6320" extrusionOk="0">
                  <a:moveTo>
                    <a:pt x="4164" y="0"/>
                  </a:moveTo>
                  <a:cubicBezTo>
                    <a:pt x="2306" y="0"/>
                    <a:pt x="139" y="2349"/>
                    <a:pt x="139" y="2349"/>
                  </a:cubicBezTo>
                  <a:lnTo>
                    <a:pt x="1" y="6306"/>
                  </a:lnTo>
                  <a:cubicBezTo>
                    <a:pt x="184" y="6315"/>
                    <a:pt x="363" y="6320"/>
                    <a:pt x="537" y="6320"/>
                  </a:cubicBezTo>
                  <a:cubicBezTo>
                    <a:pt x="6253" y="6320"/>
                    <a:pt x="6911" y="1601"/>
                    <a:pt x="5295" y="372"/>
                  </a:cubicBezTo>
                  <a:cubicBezTo>
                    <a:pt x="4949" y="109"/>
                    <a:pt x="4564" y="0"/>
                    <a:pt x="4164"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2"/>
            <p:cNvSpPr/>
            <p:nvPr/>
          </p:nvSpPr>
          <p:spPr>
            <a:xfrm>
              <a:off x="6763400" y="2616957"/>
              <a:ext cx="76261" cy="61194"/>
            </a:xfrm>
            <a:custGeom>
              <a:avLst/>
              <a:gdLst/>
              <a:ahLst/>
              <a:cxnLst/>
              <a:rect l="l" t="t" r="r" b="b"/>
              <a:pathLst>
                <a:path w="4125" h="3310" extrusionOk="0">
                  <a:moveTo>
                    <a:pt x="3481" y="0"/>
                  </a:moveTo>
                  <a:cubicBezTo>
                    <a:pt x="1844" y="0"/>
                    <a:pt x="378" y="1538"/>
                    <a:pt x="48" y="3091"/>
                  </a:cubicBezTo>
                  <a:cubicBezTo>
                    <a:pt x="44" y="3101"/>
                    <a:pt x="44" y="3112"/>
                    <a:pt x="44" y="3119"/>
                  </a:cubicBezTo>
                  <a:cubicBezTo>
                    <a:pt x="1" y="3215"/>
                    <a:pt x="80" y="3309"/>
                    <a:pt x="167" y="3309"/>
                  </a:cubicBezTo>
                  <a:cubicBezTo>
                    <a:pt x="201" y="3309"/>
                    <a:pt x="237" y="3295"/>
                    <a:pt x="266" y="3260"/>
                  </a:cubicBezTo>
                  <a:cubicBezTo>
                    <a:pt x="792" y="2629"/>
                    <a:pt x="1602" y="2208"/>
                    <a:pt x="2420" y="2208"/>
                  </a:cubicBezTo>
                  <a:cubicBezTo>
                    <a:pt x="2724" y="2208"/>
                    <a:pt x="3030" y="2266"/>
                    <a:pt x="3322" y="2394"/>
                  </a:cubicBezTo>
                  <a:cubicBezTo>
                    <a:pt x="3327" y="2396"/>
                    <a:pt x="3332" y="2397"/>
                    <a:pt x="3337" y="2397"/>
                  </a:cubicBezTo>
                  <a:cubicBezTo>
                    <a:pt x="3370" y="2397"/>
                    <a:pt x="3395" y="2348"/>
                    <a:pt x="3361" y="2327"/>
                  </a:cubicBezTo>
                  <a:cubicBezTo>
                    <a:pt x="2994" y="2096"/>
                    <a:pt x="2578" y="1988"/>
                    <a:pt x="2159" y="1988"/>
                  </a:cubicBezTo>
                  <a:cubicBezTo>
                    <a:pt x="1629" y="1988"/>
                    <a:pt x="1096" y="2161"/>
                    <a:pt x="659" y="2475"/>
                  </a:cubicBezTo>
                  <a:cubicBezTo>
                    <a:pt x="921" y="2015"/>
                    <a:pt x="1197" y="1566"/>
                    <a:pt x="1593" y="1191"/>
                  </a:cubicBezTo>
                  <a:cubicBezTo>
                    <a:pt x="2286" y="537"/>
                    <a:pt x="3149" y="194"/>
                    <a:pt x="4093" y="123"/>
                  </a:cubicBezTo>
                  <a:cubicBezTo>
                    <a:pt x="4125" y="123"/>
                    <a:pt x="4118" y="81"/>
                    <a:pt x="4093" y="73"/>
                  </a:cubicBezTo>
                  <a:cubicBezTo>
                    <a:pt x="3888" y="24"/>
                    <a:pt x="3683" y="0"/>
                    <a:pt x="3481"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2"/>
            <p:cNvSpPr/>
            <p:nvPr/>
          </p:nvSpPr>
          <p:spPr>
            <a:xfrm>
              <a:off x="6395579" y="2338878"/>
              <a:ext cx="415433" cy="457769"/>
            </a:xfrm>
            <a:custGeom>
              <a:avLst/>
              <a:gdLst/>
              <a:ahLst/>
              <a:cxnLst/>
              <a:rect l="l" t="t" r="r" b="b"/>
              <a:pathLst>
                <a:path w="22471" h="24761" extrusionOk="0">
                  <a:moveTo>
                    <a:pt x="11961" y="1"/>
                  </a:moveTo>
                  <a:cubicBezTo>
                    <a:pt x="8278" y="1"/>
                    <a:pt x="4201" y="1010"/>
                    <a:pt x="2427" y="2861"/>
                  </a:cubicBezTo>
                  <a:cubicBezTo>
                    <a:pt x="390" y="5004"/>
                    <a:pt x="1" y="10994"/>
                    <a:pt x="291" y="15486"/>
                  </a:cubicBezTo>
                  <a:cubicBezTo>
                    <a:pt x="337" y="16201"/>
                    <a:pt x="400" y="16869"/>
                    <a:pt x="475" y="17487"/>
                  </a:cubicBezTo>
                  <a:lnTo>
                    <a:pt x="475" y="17491"/>
                  </a:lnTo>
                  <a:cubicBezTo>
                    <a:pt x="539" y="18004"/>
                    <a:pt x="612" y="18478"/>
                    <a:pt x="687" y="18895"/>
                  </a:cubicBezTo>
                  <a:cubicBezTo>
                    <a:pt x="836" y="19676"/>
                    <a:pt x="1019" y="20270"/>
                    <a:pt x="1192" y="20589"/>
                  </a:cubicBezTo>
                  <a:cubicBezTo>
                    <a:pt x="1200" y="20600"/>
                    <a:pt x="1210" y="20610"/>
                    <a:pt x="1210" y="20621"/>
                  </a:cubicBezTo>
                  <a:cubicBezTo>
                    <a:pt x="2342" y="22498"/>
                    <a:pt x="5164" y="24299"/>
                    <a:pt x="9658" y="24659"/>
                  </a:cubicBezTo>
                  <a:cubicBezTo>
                    <a:pt x="10505" y="24728"/>
                    <a:pt x="11296" y="24760"/>
                    <a:pt x="12035" y="24760"/>
                  </a:cubicBezTo>
                  <a:cubicBezTo>
                    <a:pt x="17594" y="24760"/>
                    <a:pt x="20213" y="22929"/>
                    <a:pt x="21612" y="20904"/>
                  </a:cubicBezTo>
                  <a:cubicBezTo>
                    <a:pt x="21651" y="20848"/>
                    <a:pt x="21693" y="20787"/>
                    <a:pt x="21728" y="20730"/>
                  </a:cubicBezTo>
                  <a:cubicBezTo>
                    <a:pt x="21778" y="20652"/>
                    <a:pt x="21828" y="20575"/>
                    <a:pt x="21863" y="20490"/>
                  </a:cubicBezTo>
                  <a:cubicBezTo>
                    <a:pt x="21901" y="20427"/>
                    <a:pt x="21934" y="20355"/>
                    <a:pt x="21958" y="20285"/>
                  </a:cubicBezTo>
                  <a:lnTo>
                    <a:pt x="21958" y="20281"/>
                  </a:lnTo>
                  <a:cubicBezTo>
                    <a:pt x="21965" y="20275"/>
                    <a:pt x="21965" y="20275"/>
                    <a:pt x="21965" y="20270"/>
                  </a:cubicBezTo>
                  <a:cubicBezTo>
                    <a:pt x="21979" y="20239"/>
                    <a:pt x="21997" y="20207"/>
                    <a:pt x="22007" y="20169"/>
                  </a:cubicBezTo>
                  <a:lnTo>
                    <a:pt x="22040" y="20073"/>
                  </a:lnTo>
                  <a:cubicBezTo>
                    <a:pt x="22050" y="20041"/>
                    <a:pt x="22061" y="20012"/>
                    <a:pt x="22071" y="19981"/>
                  </a:cubicBezTo>
                  <a:cubicBezTo>
                    <a:pt x="22071" y="19970"/>
                    <a:pt x="22075" y="19967"/>
                    <a:pt x="22075" y="19956"/>
                  </a:cubicBezTo>
                  <a:cubicBezTo>
                    <a:pt x="22118" y="19818"/>
                    <a:pt x="22164" y="19676"/>
                    <a:pt x="22198" y="19528"/>
                  </a:cubicBezTo>
                  <a:cubicBezTo>
                    <a:pt x="22206" y="19507"/>
                    <a:pt x="22206" y="19482"/>
                    <a:pt x="22216" y="19461"/>
                  </a:cubicBezTo>
                  <a:cubicBezTo>
                    <a:pt x="22231" y="19390"/>
                    <a:pt x="22241" y="19309"/>
                    <a:pt x="22259" y="19231"/>
                  </a:cubicBezTo>
                  <a:cubicBezTo>
                    <a:pt x="22461" y="18132"/>
                    <a:pt x="22471" y="16692"/>
                    <a:pt x="22347" y="15107"/>
                  </a:cubicBezTo>
                  <a:cubicBezTo>
                    <a:pt x="22347" y="15065"/>
                    <a:pt x="22344" y="15023"/>
                    <a:pt x="22337" y="14984"/>
                  </a:cubicBezTo>
                  <a:cubicBezTo>
                    <a:pt x="22333" y="14867"/>
                    <a:pt x="22322" y="14754"/>
                    <a:pt x="22312" y="14644"/>
                  </a:cubicBezTo>
                  <a:cubicBezTo>
                    <a:pt x="22305" y="14602"/>
                    <a:pt x="22301" y="14552"/>
                    <a:pt x="22294" y="14503"/>
                  </a:cubicBezTo>
                  <a:cubicBezTo>
                    <a:pt x="22294" y="14478"/>
                    <a:pt x="22291" y="14456"/>
                    <a:pt x="22291" y="14435"/>
                  </a:cubicBezTo>
                  <a:cubicBezTo>
                    <a:pt x="22291" y="14425"/>
                    <a:pt x="22291" y="14418"/>
                    <a:pt x="22283" y="14407"/>
                  </a:cubicBezTo>
                  <a:lnTo>
                    <a:pt x="22283" y="14383"/>
                  </a:lnTo>
                  <a:cubicBezTo>
                    <a:pt x="22283" y="14365"/>
                    <a:pt x="22280" y="14344"/>
                    <a:pt x="22280" y="14329"/>
                  </a:cubicBezTo>
                  <a:cubicBezTo>
                    <a:pt x="22273" y="14259"/>
                    <a:pt x="22262" y="14188"/>
                    <a:pt x="22259" y="14121"/>
                  </a:cubicBezTo>
                  <a:cubicBezTo>
                    <a:pt x="22259" y="14100"/>
                    <a:pt x="22252" y="14082"/>
                    <a:pt x="22252" y="14061"/>
                  </a:cubicBezTo>
                  <a:cubicBezTo>
                    <a:pt x="22249" y="14019"/>
                    <a:pt x="22241" y="13973"/>
                    <a:pt x="22238" y="13923"/>
                  </a:cubicBezTo>
                  <a:cubicBezTo>
                    <a:pt x="22238" y="13916"/>
                    <a:pt x="22231" y="13905"/>
                    <a:pt x="22238" y="13895"/>
                  </a:cubicBezTo>
                  <a:cubicBezTo>
                    <a:pt x="22231" y="13891"/>
                    <a:pt x="22231" y="13884"/>
                    <a:pt x="22231" y="13873"/>
                  </a:cubicBezTo>
                  <a:lnTo>
                    <a:pt x="22231" y="13870"/>
                  </a:lnTo>
                  <a:cubicBezTo>
                    <a:pt x="22220" y="13799"/>
                    <a:pt x="22209" y="13725"/>
                    <a:pt x="22198" y="13650"/>
                  </a:cubicBezTo>
                  <a:cubicBezTo>
                    <a:pt x="22198" y="13647"/>
                    <a:pt x="22198" y="13640"/>
                    <a:pt x="22195" y="13629"/>
                  </a:cubicBezTo>
                  <a:lnTo>
                    <a:pt x="22195" y="13576"/>
                  </a:lnTo>
                  <a:cubicBezTo>
                    <a:pt x="22188" y="13534"/>
                    <a:pt x="22185" y="13495"/>
                    <a:pt x="22177" y="13452"/>
                  </a:cubicBezTo>
                  <a:lnTo>
                    <a:pt x="22146" y="13230"/>
                  </a:lnTo>
                  <a:cubicBezTo>
                    <a:pt x="22064" y="12600"/>
                    <a:pt x="21958" y="11960"/>
                    <a:pt x="21849" y="11320"/>
                  </a:cubicBezTo>
                  <a:cubicBezTo>
                    <a:pt x="21817" y="11164"/>
                    <a:pt x="21789" y="11019"/>
                    <a:pt x="21757" y="10871"/>
                  </a:cubicBezTo>
                  <a:cubicBezTo>
                    <a:pt x="21025" y="7090"/>
                    <a:pt x="19794" y="3406"/>
                    <a:pt x="18602" y="1952"/>
                  </a:cubicBezTo>
                  <a:cubicBezTo>
                    <a:pt x="17507" y="624"/>
                    <a:pt x="14856" y="1"/>
                    <a:pt x="11961"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2"/>
            <p:cNvSpPr/>
            <p:nvPr/>
          </p:nvSpPr>
          <p:spPr>
            <a:xfrm>
              <a:off x="6641803" y="2522890"/>
              <a:ext cx="52930" cy="107727"/>
            </a:xfrm>
            <a:custGeom>
              <a:avLst/>
              <a:gdLst/>
              <a:ahLst/>
              <a:cxnLst/>
              <a:rect l="l" t="t" r="r" b="b"/>
              <a:pathLst>
                <a:path w="2863" h="5827" extrusionOk="0">
                  <a:moveTo>
                    <a:pt x="731" y="0"/>
                  </a:moveTo>
                  <a:cubicBezTo>
                    <a:pt x="661" y="0"/>
                    <a:pt x="596" y="68"/>
                    <a:pt x="563" y="161"/>
                  </a:cubicBezTo>
                  <a:cubicBezTo>
                    <a:pt x="143" y="1360"/>
                    <a:pt x="1" y="3549"/>
                    <a:pt x="489" y="4836"/>
                  </a:cubicBezTo>
                  <a:cubicBezTo>
                    <a:pt x="676" y="5328"/>
                    <a:pt x="1163" y="5827"/>
                    <a:pt x="1786" y="5827"/>
                  </a:cubicBezTo>
                  <a:cubicBezTo>
                    <a:pt x="1974" y="5827"/>
                    <a:pt x="2173" y="5782"/>
                    <a:pt x="2381" y="5678"/>
                  </a:cubicBezTo>
                  <a:cubicBezTo>
                    <a:pt x="2781" y="5480"/>
                    <a:pt x="2862" y="5055"/>
                    <a:pt x="2763" y="4773"/>
                  </a:cubicBezTo>
                  <a:cubicBezTo>
                    <a:pt x="2642" y="4430"/>
                    <a:pt x="2265" y="4228"/>
                    <a:pt x="1925" y="4072"/>
                  </a:cubicBezTo>
                  <a:cubicBezTo>
                    <a:pt x="1086" y="3684"/>
                    <a:pt x="1221" y="508"/>
                    <a:pt x="839" y="59"/>
                  </a:cubicBezTo>
                  <a:cubicBezTo>
                    <a:pt x="804" y="18"/>
                    <a:pt x="767" y="0"/>
                    <a:pt x="731"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2"/>
            <p:cNvSpPr/>
            <p:nvPr/>
          </p:nvSpPr>
          <p:spPr>
            <a:xfrm>
              <a:off x="6439969" y="2621580"/>
              <a:ext cx="116915" cy="113328"/>
            </a:xfrm>
            <a:custGeom>
              <a:avLst/>
              <a:gdLst/>
              <a:ahLst/>
              <a:cxnLst/>
              <a:rect l="l" t="t" r="r" b="b"/>
              <a:pathLst>
                <a:path w="6324" h="6130" extrusionOk="0">
                  <a:moveTo>
                    <a:pt x="3679" y="146"/>
                  </a:moveTo>
                  <a:cubicBezTo>
                    <a:pt x="3686" y="177"/>
                    <a:pt x="3682" y="198"/>
                    <a:pt x="3700" y="220"/>
                  </a:cubicBezTo>
                  <a:lnTo>
                    <a:pt x="3654" y="259"/>
                  </a:lnTo>
                  <a:lnTo>
                    <a:pt x="3679" y="146"/>
                  </a:lnTo>
                  <a:close/>
                  <a:moveTo>
                    <a:pt x="3463" y="213"/>
                  </a:moveTo>
                  <a:lnTo>
                    <a:pt x="3463" y="213"/>
                  </a:lnTo>
                  <a:cubicBezTo>
                    <a:pt x="3534" y="244"/>
                    <a:pt x="3449" y="262"/>
                    <a:pt x="3438" y="298"/>
                  </a:cubicBezTo>
                  <a:lnTo>
                    <a:pt x="3435" y="298"/>
                  </a:lnTo>
                  <a:cubicBezTo>
                    <a:pt x="3343" y="298"/>
                    <a:pt x="3449" y="244"/>
                    <a:pt x="3463" y="213"/>
                  </a:cubicBezTo>
                  <a:close/>
                  <a:moveTo>
                    <a:pt x="4485" y="294"/>
                  </a:moveTo>
                  <a:lnTo>
                    <a:pt x="4535" y="326"/>
                  </a:lnTo>
                  <a:lnTo>
                    <a:pt x="4546" y="354"/>
                  </a:lnTo>
                  <a:lnTo>
                    <a:pt x="4546" y="354"/>
                  </a:lnTo>
                  <a:lnTo>
                    <a:pt x="4485" y="294"/>
                  </a:lnTo>
                  <a:close/>
                  <a:moveTo>
                    <a:pt x="2367" y="432"/>
                  </a:moveTo>
                  <a:cubicBezTo>
                    <a:pt x="2381" y="450"/>
                    <a:pt x="2395" y="460"/>
                    <a:pt x="2420" y="471"/>
                  </a:cubicBezTo>
                  <a:lnTo>
                    <a:pt x="2413" y="471"/>
                  </a:lnTo>
                  <a:cubicBezTo>
                    <a:pt x="2385" y="471"/>
                    <a:pt x="2374" y="453"/>
                    <a:pt x="2367" y="432"/>
                  </a:cubicBezTo>
                  <a:close/>
                  <a:moveTo>
                    <a:pt x="1461" y="895"/>
                  </a:moveTo>
                  <a:cubicBezTo>
                    <a:pt x="1461" y="913"/>
                    <a:pt x="1458" y="923"/>
                    <a:pt x="1454" y="934"/>
                  </a:cubicBezTo>
                  <a:cubicBezTo>
                    <a:pt x="1454" y="927"/>
                    <a:pt x="1454" y="913"/>
                    <a:pt x="1461" y="895"/>
                  </a:cubicBezTo>
                  <a:close/>
                  <a:moveTo>
                    <a:pt x="1454" y="934"/>
                  </a:moveTo>
                  <a:cubicBezTo>
                    <a:pt x="1458" y="952"/>
                    <a:pt x="1469" y="955"/>
                    <a:pt x="1483" y="955"/>
                  </a:cubicBezTo>
                  <a:lnTo>
                    <a:pt x="1507" y="955"/>
                  </a:lnTo>
                  <a:cubicBezTo>
                    <a:pt x="1525" y="955"/>
                    <a:pt x="1539" y="959"/>
                    <a:pt x="1543" y="977"/>
                  </a:cubicBezTo>
                  <a:cubicBezTo>
                    <a:pt x="1443" y="980"/>
                    <a:pt x="1596" y="1068"/>
                    <a:pt x="1500" y="1086"/>
                  </a:cubicBezTo>
                  <a:cubicBezTo>
                    <a:pt x="1401" y="1001"/>
                    <a:pt x="1440" y="1005"/>
                    <a:pt x="1454" y="934"/>
                  </a:cubicBezTo>
                  <a:close/>
                  <a:moveTo>
                    <a:pt x="1097" y="1259"/>
                  </a:moveTo>
                  <a:lnTo>
                    <a:pt x="1097" y="1259"/>
                  </a:lnTo>
                  <a:cubicBezTo>
                    <a:pt x="1101" y="1259"/>
                    <a:pt x="1101" y="1263"/>
                    <a:pt x="1101" y="1263"/>
                  </a:cubicBezTo>
                  <a:lnTo>
                    <a:pt x="1097" y="1259"/>
                  </a:lnTo>
                  <a:close/>
                  <a:moveTo>
                    <a:pt x="730" y="1351"/>
                  </a:moveTo>
                  <a:lnTo>
                    <a:pt x="938" y="1465"/>
                  </a:lnTo>
                  <a:lnTo>
                    <a:pt x="945" y="1465"/>
                  </a:lnTo>
                  <a:lnTo>
                    <a:pt x="945" y="1468"/>
                  </a:lnTo>
                  <a:lnTo>
                    <a:pt x="938" y="1465"/>
                  </a:lnTo>
                  <a:cubicBezTo>
                    <a:pt x="903" y="1478"/>
                    <a:pt x="875" y="1493"/>
                    <a:pt x="931" y="1589"/>
                  </a:cubicBezTo>
                  <a:cubicBezTo>
                    <a:pt x="864" y="1511"/>
                    <a:pt x="797" y="1432"/>
                    <a:pt x="730" y="1351"/>
                  </a:cubicBezTo>
                  <a:close/>
                  <a:moveTo>
                    <a:pt x="485" y="1956"/>
                  </a:moveTo>
                  <a:cubicBezTo>
                    <a:pt x="485" y="1971"/>
                    <a:pt x="489" y="1981"/>
                    <a:pt x="496" y="1992"/>
                  </a:cubicBezTo>
                  <a:cubicBezTo>
                    <a:pt x="472" y="1977"/>
                    <a:pt x="478" y="1971"/>
                    <a:pt x="485" y="1956"/>
                  </a:cubicBezTo>
                  <a:close/>
                  <a:moveTo>
                    <a:pt x="224" y="2684"/>
                  </a:moveTo>
                  <a:cubicBezTo>
                    <a:pt x="196" y="2713"/>
                    <a:pt x="185" y="2734"/>
                    <a:pt x="196" y="2756"/>
                  </a:cubicBezTo>
                  <a:cubicBezTo>
                    <a:pt x="227" y="2734"/>
                    <a:pt x="248" y="2706"/>
                    <a:pt x="224" y="2684"/>
                  </a:cubicBezTo>
                  <a:close/>
                  <a:moveTo>
                    <a:pt x="5" y="2815"/>
                  </a:moveTo>
                  <a:cubicBezTo>
                    <a:pt x="5" y="2830"/>
                    <a:pt x="1" y="2841"/>
                    <a:pt x="1" y="2851"/>
                  </a:cubicBezTo>
                  <a:lnTo>
                    <a:pt x="5" y="2851"/>
                  </a:lnTo>
                  <a:cubicBezTo>
                    <a:pt x="5" y="2847"/>
                    <a:pt x="8" y="2841"/>
                    <a:pt x="18" y="2836"/>
                  </a:cubicBezTo>
                  <a:cubicBezTo>
                    <a:pt x="15" y="2830"/>
                    <a:pt x="8" y="2823"/>
                    <a:pt x="5" y="2815"/>
                  </a:cubicBezTo>
                  <a:close/>
                  <a:moveTo>
                    <a:pt x="355" y="2904"/>
                  </a:moveTo>
                  <a:cubicBezTo>
                    <a:pt x="337" y="2929"/>
                    <a:pt x="319" y="2947"/>
                    <a:pt x="298" y="2960"/>
                  </a:cubicBezTo>
                  <a:lnTo>
                    <a:pt x="355" y="2904"/>
                  </a:lnTo>
                  <a:close/>
                  <a:moveTo>
                    <a:pt x="815" y="4078"/>
                  </a:moveTo>
                  <a:lnTo>
                    <a:pt x="764" y="4145"/>
                  </a:lnTo>
                  <a:cubicBezTo>
                    <a:pt x="761" y="4117"/>
                    <a:pt x="761" y="4106"/>
                    <a:pt x="786" y="4085"/>
                  </a:cubicBezTo>
                  <a:lnTo>
                    <a:pt x="815" y="4078"/>
                  </a:lnTo>
                  <a:close/>
                  <a:moveTo>
                    <a:pt x="5535" y="4460"/>
                  </a:moveTo>
                  <a:cubicBezTo>
                    <a:pt x="5535" y="4460"/>
                    <a:pt x="5539" y="4460"/>
                    <a:pt x="5543" y="4463"/>
                  </a:cubicBezTo>
                  <a:cubicBezTo>
                    <a:pt x="5535" y="4463"/>
                    <a:pt x="5535" y="4467"/>
                    <a:pt x="5528" y="4467"/>
                  </a:cubicBezTo>
                  <a:cubicBezTo>
                    <a:pt x="5532" y="4463"/>
                    <a:pt x="5532" y="4460"/>
                    <a:pt x="5535" y="4460"/>
                  </a:cubicBezTo>
                  <a:close/>
                  <a:moveTo>
                    <a:pt x="836" y="4584"/>
                  </a:moveTo>
                  <a:lnTo>
                    <a:pt x="836" y="4584"/>
                  </a:lnTo>
                  <a:cubicBezTo>
                    <a:pt x="839" y="4591"/>
                    <a:pt x="825" y="4594"/>
                    <a:pt x="804" y="4597"/>
                  </a:cubicBezTo>
                  <a:lnTo>
                    <a:pt x="836" y="4584"/>
                  </a:lnTo>
                  <a:close/>
                  <a:moveTo>
                    <a:pt x="952" y="4764"/>
                  </a:moveTo>
                  <a:cubicBezTo>
                    <a:pt x="963" y="4767"/>
                    <a:pt x="973" y="4771"/>
                    <a:pt x="988" y="4778"/>
                  </a:cubicBezTo>
                  <a:lnTo>
                    <a:pt x="952" y="4764"/>
                  </a:lnTo>
                  <a:close/>
                  <a:moveTo>
                    <a:pt x="1083" y="4739"/>
                  </a:moveTo>
                  <a:lnTo>
                    <a:pt x="1090" y="4750"/>
                  </a:lnTo>
                  <a:lnTo>
                    <a:pt x="1012" y="4824"/>
                  </a:lnTo>
                  <a:lnTo>
                    <a:pt x="1083" y="4739"/>
                  </a:lnTo>
                  <a:close/>
                  <a:moveTo>
                    <a:pt x="1539" y="5047"/>
                  </a:moveTo>
                  <a:cubicBezTo>
                    <a:pt x="1546" y="5047"/>
                    <a:pt x="1550" y="5054"/>
                    <a:pt x="1554" y="5057"/>
                  </a:cubicBezTo>
                  <a:cubicBezTo>
                    <a:pt x="1546" y="5054"/>
                    <a:pt x="1543" y="5051"/>
                    <a:pt x="1539" y="5047"/>
                  </a:cubicBezTo>
                  <a:close/>
                  <a:moveTo>
                    <a:pt x="1554" y="5057"/>
                  </a:moveTo>
                  <a:cubicBezTo>
                    <a:pt x="1571" y="5068"/>
                    <a:pt x="1592" y="5072"/>
                    <a:pt x="1606" y="5082"/>
                  </a:cubicBezTo>
                  <a:cubicBezTo>
                    <a:pt x="1582" y="5114"/>
                    <a:pt x="1571" y="5128"/>
                    <a:pt x="1567" y="5128"/>
                  </a:cubicBezTo>
                  <a:cubicBezTo>
                    <a:pt x="1557" y="5128"/>
                    <a:pt x="1567" y="5082"/>
                    <a:pt x="1554" y="5057"/>
                  </a:cubicBezTo>
                  <a:close/>
                  <a:moveTo>
                    <a:pt x="1921" y="5408"/>
                  </a:moveTo>
                  <a:cubicBezTo>
                    <a:pt x="1925" y="5408"/>
                    <a:pt x="1931" y="5411"/>
                    <a:pt x="1943" y="5415"/>
                  </a:cubicBezTo>
                  <a:lnTo>
                    <a:pt x="1872" y="5472"/>
                  </a:lnTo>
                  <a:cubicBezTo>
                    <a:pt x="1893" y="5446"/>
                    <a:pt x="1897" y="5408"/>
                    <a:pt x="1921" y="5408"/>
                  </a:cubicBezTo>
                  <a:close/>
                  <a:moveTo>
                    <a:pt x="2292" y="5624"/>
                  </a:moveTo>
                  <a:lnTo>
                    <a:pt x="2282" y="5626"/>
                  </a:lnTo>
                  <a:lnTo>
                    <a:pt x="2282" y="5626"/>
                  </a:lnTo>
                  <a:cubicBezTo>
                    <a:pt x="2285" y="5625"/>
                    <a:pt x="2288" y="5624"/>
                    <a:pt x="2292" y="5624"/>
                  </a:cubicBezTo>
                  <a:close/>
                  <a:moveTo>
                    <a:pt x="3240" y="1"/>
                  </a:moveTo>
                  <a:lnTo>
                    <a:pt x="3240" y="4"/>
                  </a:lnTo>
                  <a:cubicBezTo>
                    <a:pt x="3216" y="57"/>
                    <a:pt x="3198" y="103"/>
                    <a:pt x="3198" y="163"/>
                  </a:cubicBezTo>
                  <a:cubicBezTo>
                    <a:pt x="3237" y="135"/>
                    <a:pt x="3301" y="89"/>
                    <a:pt x="3350" y="89"/>
                  </a:cubicBezTo>
                  <a:cubicBezTo>
                    <a:pt x="3374" y="89"/>
                    <a:pt x="3396" y="107"/>
                    <a:pt x="3403" y="153"/>
                  </a:cubicBezTo>
                  <a:cubicBezTo>
                    <a:pt x="3336" y="188"/>
                    <a:pt x="3237" y="209"/>
                    <a:pt x="3230" y="280"/>
                  </a:cubicBezTo>
                  <a:cubicBezTo>
                    <a:pt x="3173" y="156"/>
                    <a:pt x="3336" y="259"/>
                    <a:pt x="3261" y="142"/>
                  </a:cubicBezTo>
                  <a:cubicBezTo>
                    <a:pt x="3219" y="142"/>
                    <a:pt x="3205" y="177"/>
                    <a:pt x="3183" y="205"/>
                  </a:cubicBezTo>
                  <a:cubicBezTo>
                    <a:pt x="3216" y="153"/>
                    <a:pt x="3145" y="114"/>
                    <a:pt x="3134" y="82"/>
                  </a:cubicBezTo>
                  <a:cubicBezTo>
                    <a:pt x="3124" y="82"/>
                    <a:pt x="3116" y="86"/>
                    <a:pt x="3106" y="86"/>
                  </a:cubicBezTo>
                  <a:cubicBezTo>
                    <a:pt x="3053" y="86"/>
                    <a:pt x="3003" y="71"/>
                    <a:pt x="2958" y="61"/>
                  </a:cubicBezTo>
                  <a:cubicBezTo>
                    <a:pt x="2908" y="50"/>
                    <a:pt x="2862" y="40"/>
                    <a:pt x="2801" y="40"/>
                  </a:cubicBezTo>
                  <a:lnTo>
                    <a:pt x="2756" y="40"/>
                  </a:lnTo>
                  <a:cubicBezTo>
                    <a:pt x="2759" y="46"/>
                    <a:pt x="2763" y="50"/>
                    <a:pt x="2759" y="50"/>
                  </a:cubicBezTo>
                  <a:cubicBezTo>
                    <a:pt x="2759" y="50"/>
                    <a:pt x="2759" y="46"/>
                    <a:pt x="2752" y="40"/>
                  </a:cubicBezTo>
                  <a:lnTo>
                    <a:pt x="2752" y="25"/>
                  </a:lnTo>
                  <a:cubicBezTo>
                    <a:pt x="2717" y="29"/>
                    <a:pt x="2685" y="32"/>
                    <a:pt x="2653" y="40"/>
                  </a:cubicBezTo>
                  <a:cubicBezTo>
                    <a:pt x="2610" y="125"/>
                    <a:pt x="2597" y="231"/>
                    <a:pt x="2622" y="287"/>
                  </a:cubicBezTo>
                  <a:lnTo>
                    <a:pt x="2594" y="287"/>
                  </a:lnTo>
                  <a:cubicBezTo>
                    <a:pt x="2576" y="287"/>
                    <a:pt x="2561" y="287"/>
                    <a:pt x="2551" y="283"/>
                  </a:cubicBezTo>
                  <a:cubicBezTo>
                    <a:pt x="2540" y="280"/>
                    <a:pt x="2530" y="277"/>
                    <a:pt x="2515" y="277"/>
                  </a:cubicBezTo>
                  <a:cubicBezTo>
                    <a:pt x="2501" y="277"/>
                    <a:pt x="2483" y="280"/>
                    <a:pt x="2462" y="298"/>
                  </a:cubicBezTo>
                  <a:cubicBezTo>
                    <a:pt x="2607" y="393"/>
                    <a:pt x="2448" y="287"/>
                    <a:pt x="2462" y="414"/>
                  </a:cubicBezTo>
                  <a:cubicBezTo>
                    <a:pt x="2455" y="417"/>
                    <a:pt x="2445" y="417"/>
                    <a:pt x="2441" y="417"/>
                  </a:cubicBezTo>
                  <a:cubicBezTo>
                    <a:pt x="2403" y="417"/>
                    <a:pt x="2416" y="358"/>
                    <a:pt x="2381" y="340"/>
                  </a:cubicBezTo>
                  <a:cubicBezTo>
                    <a:pt x="2377" y="354"/>
                    <a:pt x="2360" y="396"/>
                    <a:pt x="2367" y="435"/>
                  </a:cubicBezTo>
                  <a:cubicBezTo>
                    <a:pt x="2307" y="361"/>
                    <a:pt x="2367" y="209"/>
                    <a:pt x="2324" y="110"/>
                  </a:cubicBezTo>
                  <a:lnTo>
                    <a:pt x="2324" y="110"/>
                  </a:lnTo>
                  <a:cubicBezTo>
                    <a:pt x="2285" y="120"/>
                    <a:pt x="2250" y="131"/>
                    <a:pt x="2212" y="142"/>
                  </a:cubicBezTo>
                  <a:lnTo>
                    <a:pt x="2229" y="188"/>
                  </a:lnTo>
                  <a:lnTo>
                    <a:pt x="2207" y="195"/>
                  </a:lnTo>
                  <a:lnTo>
                    <a:pt x="2197" y="146"/>
                  </a:lnTo>
                  <a:cubicBezTo>
                    <a:pt x="2158" y="159"/>
                    <a:pt x="2122" y="170"/>
                    <a:pt x="2084" y="184"/>
                  </a:cubicBezTo>
                  <a:lnTo>
                    <a:pt x="2084" y="188"/>
                  </a:lnTo>
                  <a:cubicBezTo>
                    <a:pt x="2144" y="344"/>
                    <a:pt x="2229" y="520"/>
                    <a:pt x="2282" y="595"/>
                  </a:cubicBezTo>
                  <a:cubicBezTo>
                    <a:pt x="2285" y="608"/>
                    <a:pt x="2282" y="613"/>
                    <a:pt x="2279" y="613"/>
                  </a:cubicBezTo>
                  <a:cubicBezTo>
                    <a:pt x="2268" y="613"/>
                    <a:pt x="2246" y="595"/>
                    <a:pt x="2225" y="577"/>
                  </a:cubicBezTo>
                  <a:cubicBezTo>
                    <a:pt x="2204" y="559"/>
                    <a:pt x="2179" y="541"/>
                    <a:pt x="2165" y="541"/>
                  </a:cubicBezTo>
                  <a:cubicBezTo>
                    <a:pt x="2144" y="528"/>
                    <a:pt x="2127" y="520"/>
                    <a:pt x="2112" y="520"/>
                  </a:cubicBezTo>
                  <a:cubicBezTo>
                    <a:pt x="2080" y="520"/>
                    <a:pt x="2070" y="556"/>
                    <a:pt x="2059" y="591"/>
                  </a:cubicBezTo>
                  <a:cubicBezTo>
                    <a:pt x="2045" y="626"/>
                    <a:pt x="2034" y="658"/>
                    <a:pt x="2006" y="658"/>
                  </a:cubicBezTo>
                  <a:lnTo>
                    <a:pt x="1999" y="658"/>
                  </a:lnTo>
                  <a:lnTo>
                    <a:pt x="2021" y="574"/>
                  </a:lnTo>
                  <a:cubicBezTo>
                    <a:pt x="2016" y="570"/>
                    <a:pt x="2013" y="570"/>
                    <a:pt x="2006" y="570"/>
                  </a:cubicBezTo>
                  <a:cubicBezTo>
                    <a:pt x="1974" y="570"/>
                    <a:pt x="1918" y="637"/>
                    <a:pt x="1918" y="676"/>
                  </a:cubicBezTo>
                  <a:cubicBezTo>
                    <a:pt x="1897" y="634"/>
                    <a:pt x="1872" y="460"/>
                    <a:pt x="1822" y="435"/>
                  </a:cubicBezTo>
                  <a:cubicBezTo>
                    <a:pt x="1677" y="467"/>
                    <a:pt x="1695" y="743"/>
                    <a:pt x="1758" y="846"/>
                  </a:cubicBezTo>
                  <a:cubicBezTo>
                    <a:pt x="1797" y="771"/>
                    <a:pt x="1830" y="697"/>
                    <a:pt x="1872" y="637"/>
                  </a:cubicBezTo>
                  <a:lnTo>
                    <a:pt x="1872" y="637"/>
                  </a:lnTo>
                  <a:cubicBezTo>
                    <a:pt x="1918" y="722"/>
                    <a:pt x="1797" y="793"/>
                    <a:pt x="1864" y="899"/>
                  </a:cubicBezTo>
                  <a:lnTo>
                    <a:pt x="1698" y="959"/>
                  </a:lnTo>
                  <a:cubicBezTo>
                    <a:pt x="1716" y="941"/>
                    <a:pt x="1758" y="884"/>
                    <a:pt x="1706" y="849"/>
                  </a:cubicBezTo>
                  <a:lnTo>
                    <a:pt x="1706" y="849"/>
                  </a:lnTo>
                  <a:cubicBezTo>
                    <a:pt x="1685" y="863"/>
                    <a:pt x="1673" y="867"/>
                    <a:pt x="1663" y="867"/>
                  </a:cubicBezTo>
                  <a:cubicBezTo>
                    <a:pt x="1645" y="867"/>
                    <a:pt x="1639" y="846"/>
                    <a:pt x="1589" y="838"/>
                  </a:cubicBezTo>
                  <a:cubicBezTo>
                    <a:pt x="1589" y="743"/>
                    <a:pt x="1582" y="580"/>
                    <a:pt x="1571" y="425"/>
                  </a:cubicBezTo>
                  <a:lnTo>
                    <a:pt x="1578" y="417"/>
                  </a:lnTo>
                  <a:lnTo>
                    <a:pt x="1578" y="417"/>
                  </a:lnTo>
                  <a:cubicBezTo>
                    <a:pt x="1525" y="446"/>
                    <a:pt x="1476" y="478"/>
                    <a:pt x="1426" y="510"/>
                  </a:cubicBezTo>
                  <a:cubicBezTo>
                    <a:pt x="1451" y="658"/>
                    <a:pt x="1497" y="804"/>
                    <a:pt x="1518" y="856"/>
                  </a:cubicBezTo>
                  <a:lnTo>
                    <a:pt x="1507" y="856"/>
                  </a:lnTo>
                  <a:cubicBezTo>
                    <a:pt x="1433" y="856"/>
                    <a:pt x="1331" y="683"/>
                    <a:pt x="1320" y="637"/>
                  </a:cubicBezTo>
                  <a:lnTo>
                    <a:pt x="1320" y="637"/>
                  </a:lnTo>
                  <a:cubicBezTo>
                    <a:pt x="1193" y="722"/>
                    <a:pt x="1394" y="973"/>
                    <a:pt x="1274" y="1044"/>
                  </a:cubicBezTo>
                  <a:lnTo>
                    <a:pt x="1342" y="1047"/>
                  </a:lnTo>
                  <a:cubicBezTo>
                    <a:pt x="1337" y="1086"/>
                    <a:pt x="1221" y="1129"/>
                    <a:pt x="1252" y="1150"/>
                  </a:cubicBezTo>
                  <a:cubicBezTo>
                    <a:pt x="1203" y="1129"/>
                    <a:pt x="1101" y="1065"/>
                    <a:pt x="1076" y="1012"/>
                  </a:cubicBezTo>
                  <a:lnTo>
                    <a:pt x="1076" y="1012"/>
                  </a:lnTo>
                  <a:cubicBezTo>
                    <a:pt x="1087" y="1075"/>
                    <a:pt x="1108" y="1150"/>
                    <a:pt x="1129" y="1220"/>
                  </a:cubicBezTo>
                  <a:cubicBezTo>
                    <a:pt x="1097" y="1174"/>
                    <a:pt x="991" y="1079"/>
                    <a:pt x="973" y="1058"/>
                  </a:cubicBezTo>
                  <a:lnTo>
                    <a:pt x="973" y="1058"/>
                  </a:lnTo>
                  <a:cubicBezTo>
                    <a:pt x="934" y="1093"/>
                    <a:pt x="1048" y="1253"/>
                    <a:pt x="1097" y="1259"/>
                  </a:cubicBezTo>
                  <a:cubicBezTo>
                    <a:pt x="1066" y="1259"/>
                    <a:pt x="1040" y="1256"/>
                    <a:pt x="1027" y="1256"/>
                  </a:cubicBezTo>
                  <a:cubicBezTo>
                    <a:pt x="1012" y="1256"/>
                    <a:pt x="1002" y="1256"/>
                    <a:pt x="994" y="1259"/>
                  </a:cubicBezTo>
                  <a:lnTo>
                    <a:pt x="966" y="1259"/>
                  </a:lnTo>
                  <a:cubicBezTo>
                    <a:pt x="945" y="1259"/>
                    <a:pt x="917" y="1256"/>
                    <a:pt x="846" y="1242"/>
                  </a:cubicBezTo>
                  <a:lnTo>
                    <a:pt x="846" y="1242"/>
                  </a:lnTo>
                  <a:cubicBezTo>
                    <a:pt x="836" y="1266"/>
                    <a:pt x="973" y="1351"/>
                    <a:pt x="1012" y="1351"/>
                  </a:cubicBezTo>
                  <a:lnTo>
                    <a:pt x="1016" y="1351"/>
                  </a:lnTo>
                  <a:cubicBezTo>
                    <a:pt x="1016" y="1432"/>
                    <a:pt x="973" y="1454"/>
                    <a:pt x="949" y="1465"/>
                  </a:cubicBezTo>
                  <a:cubicBezTo>
                    <a:pt x="949" y="1372"/>
                    <a:pt x="800" y="1274"/>
                    <a:pt x="680" y="1186"/>
                  </a:cubicBezTo>
                  <a:cubicBezTo>
                    <a:pt x="666" y="1207"/>
                    <a:pt x="648" y="1228"/>
                    <a:pt x="634" y="1249"/>
                  </a:cubicBezTo>
                  <a:lnTo>
                    <a:pt x="634" y="1253"/>
                  </a:lnTo>
                  <a:lnTo>
                    <a:pt x="634" y="1256"/>
                  </a:lnTo>
                  <a:cubicBezTo>
                    <a:pt x="691" y="1372"/>
                    <a:pt x="761" y="1496"/>
                    <a:pt x="836" y="1602"/>
                  </a:cubicBezTo>
                  <a:cubicBezTo>
                    <a:pt x="815" y="1581"/>
                    <a:pt x="708" y="1489"/>
                    <a:pt x="676" y="1465"/>
                  </a:cubicBezTo>
                  <a:lnTo>
                    <a:pt x="676" y="1465"/>
                  </a:lnTo>
                  <a:cubicBezTo>
                    <a:pt x="772" y="1578"/>
                    <a:pt x="658" y="1783"/>
                    <a:pt x="591" y="1893"/>
                  </a:cubicBezTo>
                  <a:cubicBezTo>
                    <a:pt x="585" y="1881"/>
                    <a:pt x="574" y="1878"/>
                    <a:pt x="563" y="1878"/>
                  </a:cubicBezTo>
                  <a:cubicBezTo>
                    <a:pt x="535" y="1878"/>
                    <a:pt x="496" y="1910"/>
                    <a:pt x="489" y="1949"/>
                  </a:cubicBezTo>
                  <a:lnTo>
                    <a:pt x="485" y="1956"/>
                  </a:lnTo>
                  <a:cubicBezTo>
                    <a:pt x="351" y="1992"/>
                    <a:pt x="666" y="2147"/>
                    <a:pt x="506" y="2179"/>
                  </a:cubicBezTo>
                  <a:cubicBezTo>
                    <a:pt x="542" y="2108"/>
                    <a:pt x="489" y="2066"/>
                    <a:pt x="429" y="2044"/>
                  </a:cubicBezTo>
                  <a:lnTo>
                    <a:pt x="429" y="2044"/>
                  </a:lnTo>
                  <a:cubicBezTo>
                    <a:pt x="461" y="2136"/>
                    <a:pt x="351" y="2260"/>
                    <a:pt x="539" y="2285"/>
                  </a:cubicBezTo>
                  <a:cubicBezTo>
                    <a:pt x="503" y="2306"/>
                    <a:pt x="500" y="2338"/>
                    <a:pt x="461" y="2338"/>
                  </a:cubicBezTo>
                  <a:cubicBezTo>
                    <a:pt x="450" y="2338"/>
                    <a:pt x="433" y="2335"/>
                    <a:pt x="408" y="2324"/>
                  </a:cubicBezTo>
                  <a:lnTo>
                    <a:pt x="408" y="2324"/>
                  </a:lnTo>
                  <a:lnTo>
                    <a:pt x="472" y="2511"/>
                  </a:lnTo>
                  <a:cubicBezTo>
                    <a:pt x="467" y="2501"/>
                    <a:pt x="446" y="2487"/>
                    <a:pt x="425" y="2487"/>
                  </a:cubicBezTo>
                  <a:cubicBezTo>
                    <a:pt x="411" y="2487"/>
                    <a:pt x="397" y="2493"/>
                    <a:pt x="383" y="2511"/>
                  </a:cubicBezTo>
                  <a:cubicBezTo>
                    <a:pt x="425" y="2437"/>
                    <a:pt x="287" y="2296"/>
                    <a:pt x="415" y="2285"/>
                  </a:cubicBezTo>
                  <a:cubicBezTo>
                    <a:pt x="309" y="2250"/>
                    <a:pt x="234" y="2263"/>
                    <a:pt x="160" y="2190"/>
                  </a:cubicBezTo>
                  <a:lnTo>
                    <a:pt x="160" y="2190"/>
                  </a:lnTo>
                  <a:cubicBezTo>
                    <a:pt x="160" y="2398"/>
                    <a:pt x="319" y="2536"/>
                    <a:pt x="439" y="2671"/>
                  </a:cubicBezTo>
                  <a:lnTo>
                    <a:pt x="333" y="2808"/>
                  </a:lnTo>
                  <a:lnTo>
                    <a:pt x="383" y="2819"/>
                  </a:lnTo>
                  <a:lnTo>
                    <a:pt x="245" y="2830"/>
                  </a:lnTo>
                  <a:cubicBezTo>
                    <a:pt x="276" y="2858"/>
                    <a:pt x="298" y="2869"/>
                    <a:pt x="287" y="2872"/>
                  </a:cubicBezTo>
                  <a:lnTo>
                    <a:pt x="276" y="2872"/>
                  </a:lnTo>
                  <a:cubicBezTo>
                    <a:pt x="266" y="2872"/>
                    <a:pt x="252" y="2865"/>
                    <a:pt x="238" y="2858"/>
                  </a:cubicBezTo>
                  <a:lnTo>
                    <a:pt x="238" y="2858"/>
                  </a:lnTo>
                  <a:cubicBezTo>
                    <a:pt x="245" y="2872"/>
                    <a:pt x="255" y="2883"/>
                    <a:pt x="266" y="2900"/>
                  </a:cubicBezTo>
                  <a:lnTo>
                    <a:pt x="273" y="2900"/>
                  </a:lnTo>
                  <a:cubicBezTo>
                    <a:pt x="287" y="2900"/>
                    <a:pt x="302" y="2900"/>
                    <a:pt x="315" y="2897"/>
                  </a:cubicBezTo>
                  <a:lnTo>
                    <a:pt x="315" y="2897"/>
                  </a:lnTo>
                  <a:cubicBezTo>
                    <a:pt x="309" y="2904"/>
                    <a:pt x="298" y="2908"/>
                    <a:pt x="291" y="2908"/>
                  </a:cubicBezTo>
                  <a:cubicBezTo>
                    <a:pt x="281" y="2908"/>
                    <a:pt x="273" y="2904"/>
                    <a:pt x="266" y="2900"/>
                  </a:cubicBezTo>
                  <a:lnTo>
                    <a:pt x="266" y="2904"/>
                  </a:lnTo>
                  <a:cubicBezTo>
                    <a:pt x="196" y="2900"/>
                    <a:pt x="114" y="2869"/>
                    <a:pt x="47" y="2830"/>
                  </a:cubicBezTo>
                  <a:cubicBezTo>
                    <a:pt x="72" y="2808"/>
                    <a:pt x="100" y="2802"/>
                    <a:pt x="132" y="2790"/>
                  </a:cubicBezTo>
                  <a:cubicBezTo>
                    <a:pt x="90" y="2766"/>
                    <a:pt x="57" y="2738"/>
                    <a:pt x="18" y="2738"/>
                  </a:cubicBezTo>
                  <a:lnTo>
                    <a:pt x="15" y="2738"/>
                  </a:lnTo>
                  <a:cubicBezTo>
                    <a:pt x="12" y="2759"/>
                    <a:pt x="8" y="2780"/>
                    <a:pt x="8" y="2802"/>
                  </a:cubicBezTo>
                  <a:cubicBezTo>
                    <a:pt x="18" y="2808"/>
                    <a:pt x="33" y="2815"/>
                    <a:pt x="47" y="2826"/>
                  </a:cubicBezTo>
                  <a:lnTo>
                    <a:pt x="26" y="2836"/>
                  </a:lnTo>
                  <a:cubicBezTo>
                    <a:pt x="90" y="2908"/>
                    <a:pt x="164" y="2975"/>
                    <a:pt x="234" y="2975"/>
                  </a:cubicBezTo>
                  <a:cubicBezTo>
                    <a:pt x="255" y="2975"/>
                    <a:pt x="276" y="2971"/>
                    <a:pt x="298" y="2957"/>
                  </a:cubicBezTo>
                  <a:lnTo>
                    <a:pt x="298" y="2957"/>
                  </a:lnTo>
                  <a:lnTo>
                    <a:pt x="217" y="3048"/>
                  </a:lnTo>
                  <a:cubicBezTo>
                    <a:pt x="340" y="3162"/>
                    <a:pt x="312" y="3141"/>
                    <a:pt x="418" y="3261"/>
                  </a:cubicBezTo>
                  <a:lnTo>
                    <a:pt x="408" y="3261"/>
                  </a:lnTo>
                  <a:cubicBezTo>
                    <a:pt x="394" y="3261"/>
                    <a:pt x="383" y="3261"/>
                    <a:pt x="369" y="3257"/>
                  </a:cubicBezTo>
                  <a:cubicBezTo>
                    <a:pt x="358" y="3254"/>
                    <a:pt x="344" y="3254"/>
                    <a:pt x="333" y="3254"/>
                  </a:cubicBezTo>
                  <a:cubicBezTo>
                    <a:pt x="323" y="3254"/>
                    <a:pt x="312" y="3254"/>
                    <a:pt x="302" y="3261"/>
                  </a:cubicBezTo>
                  <a:cubicBezTo>
                    <a:pt x="450" y="3346"/>
                    <a:pt x="136" y="3512"/>
                    <a:pt x="276" y="3520"/>
                  </a:cubicBezTo>
                  <a:cubicBezTo>
                    <a:pt x="294" y="3554"/>
                    <a:pt x="327" y="3558"/>
                    <a:pt x="358" y="3558"/>
                  </a:cubicBezTo>
                  <a:lnTo>
                    <a:pt x="383" y="3558"/>
                  </a:lnTo>
                  <a:cubicBezTo>
                    <a:pt x="404" y="3558"/>
                    <a:pt x="425" y="3562"/>
                    <a:pt x="439" y="3576"/>
                  </a:cubicBezTo>
                  <a:cubicBezTo>
                    <a:pt x="425" y="3576"/>
                    <a:pt x="394" y="3576"/>
                    <a:pt x="394" y="3587"/>
                  </a:cubicBezTo>
                  <a:lnTo>
                    <a:pt x="496" y="3636"/>
                  </a:lnTo>
                  <a:cubicBezTo>
                    <a:pt x="489" y="3639"/>
                    <a:pt x="485" y="3639"/>
                    <a:pt x="478" y="3639"/>
                  </a:cubicBezTo>
                  <a:cubicBezTo>
                    <a:pt x="472" y="3639"/>
                    <a:pt x="464" y="3636"/>
                    <a:pt x="454" y="3632"/>
                  </a:cubicBezTo>
                  <a:cubicBezTo>
                    <a:pt x="446" y="3629"/>
                    <a:pt x="436" y="3629"/>
                    <a:pt x="429" y="3629"/>
                  </a:cubicBezTo>
                  <a:cubicBezTo>
                    <a:pt x="415" y="3629"/>
                    <a:pt x="404" y="3632"/>
                    <a:pt x="394" y="3657"/>
                  </a:cubicBezTo>
                  <a:cubicBezTo>
                    <a:pt x="478" y="3753"/>
                    <a:pt x="549" y="3802"/>
                    <a:pt x="521" y="3897"/>
                  </a:cubicBezTo>
                  <a:cubicBezTo>
                    <a:pt x="531" y="3923"/>
                    <a:pt x="549" y="3933"/>
                    <a:pt x="563" y="3933"/>
                  </a:cubicBezTo>
                  <a:cubicBezTo>
                    <a:pt x="585" y="3933"/>
                    <a:pt x="609" y="3915"/>
                    <a:pt x="630" y="3901"/>
                  </a:cubicBezTo>
                  <a:cubicBezTo>
                    <a:pt x="652" y="3884"/>
                    <a:pt x="669" y="3869"/>
                    <a:pt x="684" y="3869"/>
                  </a:cubicBezTo>
                  <a:cubicBezTo>
                    <a:pt x="691" y="3869"/>
                    <a:pt x="697" y="3876"/>
                    <a:pt x="697" y="3897"/>
                  </a:cubicBezTo>
                  <a:cubicBezTo>
                    <a:pt x="627" y="3933"/>
                    <a:pt x="542" y="3975"/>
                    <a:pt x="552" y="4039"/>
                  </a:cubicBezTo>
                  <a:cubicBezTo>
                    <a:pt x="578" y="4046"/>
                    <a:pt x="599" y="4046"/>
                    <a:pt x="616" y="4046"/>
                  </a:cubicBezTo>
                  <a:lnTo>
                    <a:pt x="634" y="4046"/>
                  </a:lnTo>
                  <a:cubicBezTo>
                    <a:pt x="666" y="4046"/>
                    <a:pt x="694" y="4050"/>
                    <a:pt x="722" y="4071"/>
                  </a:cubicBezTo>
                  <a:lnTo>
                    <a:pt x="606" y="4117"/>
                  </a:lnTo>
                  <a:cubicBezTo>
                    <a:pt x="634" y="4163"/>
                    <a:pt x="669" y="4194"/>
                    <a:pt x="591" y="4227"/>
                  </a:cubicBezTo>
                  <a:cubicBezTo>
                    <a:pt x="648" y="4255"/>
                    <a:pt x="658" y="4279"/>
                    <a:pt x="648" y="4311"/>
                  </a:cubicBezTo>
                  <a:cubicBezTo>
                    <a:pt x="658" y="4318"/>
                    <a:pt x="669" y="4318"/>
                    <a:pt x="676" y="4318"/>
                  </a:cubicBezTo>
                  <a:cubicBezTo>
                    <a:pt x="761" y="4318"/>
                    <a:pt x="849" y="4156"/>
                    <a:pt x="878" y="4131"/>
                  </a:cubicBezTo>
                  <a:lnTo>
                    <a:pt x="878" y="4131"/>
                  </a:lnTo>
                  <a:cubicBezTo>
                    <a:pt x="832" y="4233"/>
                    <a:pt x="906" y="4255"/>
                    <a:pt x="793" y="4361"/>
                  </a:cubicBezTo>
                  <a:lnTo>
                    <a:pt x="730" y="4311"/>
                  </a:lnTo>
                  <a:cubicBezTo>
                    <a:pt x="722" y="4329"/>
                    <a:pt x="719" y="4339"/>
                    <a:pt x="719" y="4350"/>
                  </a:cubicBezTo>
                  <a:cubicBezTo>
                    <a:pt x="719" y="4333"/>
                    <a:pt x="669" y="4322"/>
                    <a:pt x="648" y="4318"/>
                  </a:cubicBezTo>
                  <a:lnTo>
                    <a:pt x="648" y="4318"/>
                  </a:lnTo>
                  <a:cubicBezTo>
                    <a:pt x="641" y="4350"/>
                    <a:pt x="616" y="4378"/>
                    <a:pt x="655" y="4378"/>
                  </a:cubicBezTo>
                  <a:cubicBezTo>
                    <a:pt x="666" y="4378"/>
                    <a:pt x="684" y="4378"/>
                    <a:pt x="708" y="4372"/>
                  </a:cubicBezTo>
                  <a:cubicBezTo>
                    <a:pt x="712" y="4368"/>
                    <a:pt x="718" y="4361"/>
                    <a:pt x="719" y="4358"/>
                  </a:cubicBezTo>
                  <a:lnTo>
                    <a:pt x="719" y="4358"/>
                  </a:lnTo>
                  <a:cubicBezTo>
                    <a:pt x="709" y="4488"/>
                    <a:pt x="927" y="4372"/>
                    <a:pt x="754" y="4538"/>
                  </a:cubicBezTo>
                  <a:cubicBezTo>
                    <a:pt x="743" y="4509"/>
                    <a:pt x="708" y="4488"/>
                    <a:pt x="673" y="4488"/>
                  </a:cubicBezTo>
                  <a:cubicBezTo>
                    <a:pt x="648" y="4488"/>
                    <a:pt x="627" y="4499"/>
                    <a:pt x="606" y="4520"/>
                  </a:cubicBezTo>
                  <a:cubicBezTo>
                    <a:pt x="637" y="4541"/>
                    <a:pt x="669" y="4552"/>
                    <a:pt x="701" y="4563"/>
                  </a:cubicBezTo>
                  <a:cubicBezTo>
                    <a:pt x="697" y="4569"/>
                    <a:pt x="694" y="4569"/>
                    <a:pt x="691" y="4569"/>
                  </a:cubicBezTo>
                  <a:cubicBezTo>
                    <a:pt x="684" y="4569"/>
                    <a:pt x="680" y="4569"/>
                    <a:pt x="676" y="4566"/>
                  </a:cubicBezTo>
                  <a:cubicBezTo>
                    <a:pt x="673" y="4563"/>
                    <a:pt x="666" y="4563"/>
                    <a:pt x="663" y="4563"/>
                  </a:cubicBezTo>
                  <a:cubicBezTo>
                    <a:pt x="658" y="4563"/>
                    <a:pt x="652" y="4566"/>
                    <a:pt x="648" y="4584"/>
                  </a:cubicBezTo>
                  <a:cubicBezTo>
                    <a:pt x="676" y="4587"/>
                    <a:pt x="730" y="4597"/>
                    <a:pt x="772" y="4597"/>
                  </a:cubicBezTo>
                  <a:cubicBezTo>
                    <a:pt x="782" y="4597"/>
                    <a:pt x="790" y="4597"/>
                    <a:pt x="797" y="4594"/>
                  </a:cubicBezTo>
                  <a:cubicBezTo>
                    <a:pt x="821" y="4633"/>
                    <a:pt x="846" y="4665"/>
                    <a:pt x="875" y="4697"/>
                  </a:cubicBezTo>
                  <a:cubicBezTo>
                    <a:pt x="857" y="4697"/>
                    <a:pt x="836" y="4708"/>
                    <a:pt x="846" y="4729"/>
                  </a:cubicBezTo>
                  <a:lnTo>
                    <a:pt x="949" y="4767"/>
                  </a:lnTo>
                  <a:cubicBezTo>
                    <a:pt x="917" y="4767"/>
                    <a:pt x="899" y="4810"/>
                    <a:pt x="910" y="4852"/>
                  </a:cubicBezTo>
                  <a:cubicBezTo>
                    <a:pt x="921" y="4881"/>
                    <a:pt x="942" y="4888"/>
                    <a:pt x="966" y="4888"/>
                  </a:cubicBezTo>
                  <a:cubicBezTo>
                    <a:pt x="991" y="4888"/>
                    <a:pt x="1019" y="4881"/>
                    <a:pt x="1048" y="4870"/>
                  </a:cubicBezTo>
                  <a:cubicBezTo>
                    <a:pt x="1076" y="4860"/>
                    <a:pt x="1101" y="4849"/>
                    <a:pt x="1118" y="4849"/>
                  </a:cubicBezTo>
                  <a:cubicBezTo>
                    <a:pt x="1140" y="4849"/>
                    <a:pt x="1146" y="4863"/>
                    <a:pt x="1140" y="4899"/>
                  </a:cubicBezTo>
                  <a:cubicBezTo>
                    <a:pt x="1138" y="4893"/>
                    <a:pt x="1133" y="4893"/>
                    <a:pt x="1127" y="4893"/>
                  </a:cubicBezTo>
                  <a:cubicBezTo>
                    <a:pt x="1121" y="4893"/>
                    <a:pt x="1115" y="4893"/>
                    <a:pt x="1112" y="4888"/>
                  </a:cubicBezTo>
                  <a:lnTo>
                    <a:pt x="1108" y="4958"/>
                  </a:lnTo>
                  <a:cubicBezTo>
                    <a:pt x="1146" y="4927"/>
                    <a:pt x="1175" y="4916"/>
                    <a:pt x="1203" y="4916"/>
                  </a:cubicBezTo>
                  <a:cubicBezTo>
                    <a:pt x="1242" y="4916"/>
                    <a:pt x="1270" y="4937"/>
                    <a:pt x="1299" y="4962"/>
                  </a:cubicBezTo>
                  <a:cubicBezTo>
                    <a:pt x="1327" y="4990"/>
                    <a:pt x="1355" y="5012"/>
                    <a:pt x="1391" y="5012"/>
                  </a:cubicBezTo>
                  <a:cubicBezTo>
                    <a:pt x="1419" y="5012"/>
                    <a:pt x="1454" y="4997"/>
                    <a:pt x="1494" y="4958"/>
                  </a:cubicBezTo>
                  <a:lnTo>
                    <a:pt x="1494" y="4958"/>
                  </a:lnTo>
                  <a:cubicBezTo>
                    <a:pt x="1479" y="5022"/>
                    <a:pt x="1469" y="5029"/>
                    <a:pt x="1440" y="5029"/>
                  </a:cubicBezTo>
                  <a:lnTo>
                    <a:pt x="1394" y="5029"/>
                  </a:lnTo>
                  <a:cubicBezTo>
                    <a:pt x="1373" y="5029"/>
                    <a:pt x="1345" y="5029"/>
                    <a:pt x="1309" y="5036"/>
                  </a:cubicBezTo>
                  <a:lnTo>
                    <a:pt x="1309" y="5136"/>
                  </a:lnTo>
                  <a:cubicBezTo>
                    <a:pt x="1285" y="5128"/>
                    <a:pt x="1285" y="5097"/>
                    <a:pt x="1242" y="5093"/>
                  </a:cubicBezTo>
                  <a:lnTo>
                    <a:pt x="1242" y="5093"/>
                  </a:lnTo>
                  <a:cubicBezTo>
                    <a:pt x="1239" y="5175"/>
                    <a:pt x="1292" y="5192"/>
                    <a:pt x="1352" y="5192"/>
                  </a:cubicBezTo>
                  <a:cubicBezTo>
                    <a:pt x="1394" y="5192"/>
                    <a:pt x="1440" y="5185"/>
                    <a:pt x="1472" y="5178"/>
                  </a:cubicBezTo>
                  <a:lnTo>
                    <a:pt x="1472" y="5178"/>
                  </a:lnTo>
                  <a:cubicBezTo>
                    <a:pt x="1476" y="5224"/>
                    <a:pt x="1320" y="5305"/>
                    <a:pt x="1433" y="5330"/>
                  </a:cubicBezTo>
                  <a:cubicBezTo>
                    <a:pt x="1451" y="5337"/>
                    <a:pt x="1461" y="5340"/>
                    <a:pt x="1476" y="5340"/>
                  </a:cubicBezTo>
                  <a:cubicBezTo>
                    <a:pt x="1518" y="5340"/>
                    <a:pt x="1533" y="5305"/>
                    <a:pt x="1546" y="5266"/>
                  </a:cubicBezTo>
                  <a:cubicBezTo>
                    <a:pt x="1561" y="5231"/>
                    <a:pt x="1567" y="5196"/>
                    <a:pt x="1600" y="5196"/>
                  </a:cubicBezTo>
                  <a:cubicBezTo>
                    <a:pt x="1603" y="5196"/>
                    <a:pt x="1610" y="5196"/>
                    <a:pt x="1613" y="5199"/>
                  </a:cubicBezTo>
                  <a:lnTo>
                    <a:pt x="1582" y="5340"/>
                  </a:lnTo>
                  <a:lnTo>
                    <a:pt x="1603" y="5340"/>
                  </a:lnTo>
                  <a:cubicBezTo>
                    <a:pt x="1724" y="5340"/>
                    <a:pt x="1752" y="5436"/>
                    <a:pt x="1819" y="5503"/>
                  </a:cubicBezTo>
                  <a:cubicBezTo>
                    <a:pt x="1833" y="5503"/>
                    <a:pt x="1851" y="5496"/>
                    <a:pt x="1861" y="5485"/>
                  </a:cubicBezTo>
                  <a:lnTo>
                    <a:pt x="1861" y="5482"/>
                  </a:lnTo>
                  <a:lnTo>
                    <a:pt x="1872" y="5472"/>
                  </a:lnTo>
                  <a:lnTo>
                    <a:pt x="1872" y="5472"/>
                  </a:lnTo>
                  <a:cubicBezTo>
                    <a:pt x="1868" y="5478"/>
                    <a:pt x="1864" y="5482"/>
                    <a:pt x="1861" y="5485"/>
                  </a:cubicBezTo>
                  <a:lnTo>
                    <a:pt x="1864" y="5485"/>
                  </a:lnTo>
                  <a:cubicBezTo>
                    <a:pt x="1882" y="5517"/>
                    <a:pt x="1915" y="5524"/>
                    <a:pt x="1946" y="5524"/>
                  </a:cubicBezTo>
                  <a:cubicBezTo>
                    <a:pt x="1971" y="5524"/>
                    <a:pt x="1995" y="5521"/>
                    <a:pt x="2021" y="5514"/>
                  </a:cubicBezTo>
                  <a:cubicBezTo>
                    <a:pt x="2045" y="5510"/>
                    <a:pt x="2070" y="5506"/>
                    <a:pt x="2091" y="5506"/>
                  </a:cubicBezTo>
                  <a:cubicBezTo>
                    <a:pt x="2112" y="5506"/>
                    <a:pt x="2133" y="5510"/>
                    <a:pt x="2144" y="5528"/>
                  </a:cubicBezTo>
                  <a:cubicBezTo>
                    <a:pt x="2116" y="5549"/>
                    <a:pt x="2144" y="5620"/>
                    <a:pt x="2144" y="5652"/>
                  </a:cubicBezTo>
                  <a:lnTo>
                    <a:pt x="2279" y="5627"/>
                  </a:lnTo>
                  <a:lnTo>
                    <a:pt x="2279" y="5627"/>
                  </a:lnTo>
                  <a:cubicBezTo>
                    <a:pt x="2225" y="5641"/>
                    <a:pt x="2204" y="5708"/>
                    <a:pt x="2165" y="5769"/>
                  </a:cubicBezTo>
                  <a:cubicBezTo>
                    <a:pt x="2173" y="5772"/>
                    <a:pt x="2176" y="5772"/>
                    <a:pt x="2183" y="5772"/>
                  </a:cubicBezTo>
                  <a:cubicBezTo>
                    <a:pt x="2222" y="5772"/>
                    <a:pt x="2250" y="5747"/>
                    <a:pt x="2275" y="5747"/>
                  </a:cubicBezTo>
                  <a:cubicBezTo>
                    <a:pt x="2250" y="5769"/>
                    <a:pt x="2222" y="5786"/>
                    <a:pt x="2233" y="5821"/>
                  </a:cubicBezTo>
                  <a:cubicBezTo>
                    <a:pt x="2285" y="5807"/>
                    <a:pt x="2349" y="5779"/>
                    <a:pt x="2403" y="5747"/>
                  </a:cubicBezTo>
                  <a:cubicBezTo>
                    <a:pt x="2398" y="5736"/>
                    <a:pt x="2388" y="5733"/>
                    <a:pt x="2377" y="5722"/>
                  </a:cubicBezTo>
                  <a:cubicBezTo>
                    <a:pt x="2388" y="5722"/>
                    <a:pt x="2406" y="5719"/>
                    <a:pt x="2424" y="5719"/>
                  </a:cubicBezTo>
                  <a:cubicBezTo>
                    <a:pt x="2459" y="5719"/>
                    <a:pt x="2504" y="5726"/>
                    <a:pt x="2522" y="5775"/>
                  </a:cubicBezTo>
                  <a:cubicBezTo>
                    <a:pt x="2515" y="5800"/>
                    <a:pt x="2491" y="5821"/>
                    <a:pt x="2480" y="5849"/>
                  </a:cubicBezTo>
                  <a:cubicBezTo>
                    <a:pt x="2473" y="5815"/>
                    <a:pt x="2462" y="5800"/>
                    <a:pt x="2448" y="5800"/>
                  </a:cubicBezTo>
                  <a:cubicBezTo>
                    <a:pt x="2427" y="5800"/>
                    <a:pt x="2403" y="5836"/>
                    <a:pt x="2377" y="5871"/>
                  </a:cubicBezTo>
                  <a:cubicBezTo>
                    <a:pt x="2480" y="5882"/>
                    <a:pt x="2403" y="5892"/>
                    <a:pt x="2431" y="5955"/>
                  </a:cubicBezTo>
                  <a:cubicBezTo>
                    <a:pt x="2437" y="5960"/>
                    <a:pt x="2445" y="5960"/>
                    <a:pt x="2452" y="5960"/>
                  </a:cubicBezTo>
                  <a:cubicBezTo>
                    <a:pt x="2515" y="5960"/>
                    <a:pt x="2554" y="5878"/>
                    <a:pt x="2547" y="5818"/>
                  </a:cubicBezTo>
                  <a:lnTo>
                    <a:pt x="2547" y="5818"/>
                  </a:lnTo>
                  <a:cubicBezTo>
                    <a:pt x="2586" y="5843"/>
                    <a:pt x="2610" y="5860"/>
                    <a:pt x="2639" y="5860"/>
                  </a:cubicBezTo>
                  <a:cubicBezTo>
                    <a:pt x="2664" y="5860"/>
                    <a:pt x="2692" y="5849"/>
                    <a:pt x="2734" y="5818"/>
                  </a:cubicBezTo>
                  <a:lnTo>
                    <a:pt x="2734" y="5818"/>
                  </a:lnTo>
                  <a:lnTo>
                    <a:pt x="2695" y="5924"/>
                  </a:lnTo>
                  <a:lnTo>
                    <a:pt x="2777" y="5903"/>
                  </a:lnTo>
                  <a:lnTo>
                    <a:pt x="2695" y="6012"/>
                  </a:lnTo>
                  <a:cubicBezTo>
                    <a:pt x="2717" y="6027"/>
                    <a:pt x="2734" y="6034"/>
                    <a:pt x="2749" y="6034"/>
                  </a:cubicBezTo>
                  <a:cubicBezTo>
                    <a:pt x="2777" y="6034"/>
                    <a:pt x="2784" y="6002"/>
                    <a:pt x="2795" y="5970"/>
                  </a:cubicBezTo>
                  <a:cubicBezTo>
                    <a:pt x="2806" y="5938"/>
                    <a:pt x="2819" y="5906"/>
                    <a:pt x="2855" y="5906"/>
                  </a:cubicBezTo>
                  <a:cubicBezTo>
                    <a:pt x="2865" y="5906"/>
                    <a:pt x="2883" y="5910"/>
                    <a:pt x="2901" y="5917"/>
                  </a:cubicBezTo>
                  <a:lnTo>
                    <a:pt x="2894" y="6009"/>
                  </a:lnTo>
                  <a:cubicBezTo>
                    <a:pt x="2940" y="5988"/>
                    <a:pt x="2968" y="5899"/>
                    <a:pt x="2992" y="5899"/>
                  </a:cubicBezTo>
                  <a:cubicBezTo>
                    <a:pt x="3003" y="5899"/>
                    <a:pt x="3014" y="5910"/>
                    <a:pt x="3021" y="5938"/>
                  </a:cubicBezTo>
                  <a:cubicBezTo>
                    <a:pt x="3088" y="5892"/>
                    <a:pt x="2936" y="5807"/>
                    <a:pt x="3070" y="5800"/>
                  </a:cubicBezTo>
                  <a:lnTo>
                    <a:pt x="3070" y="5800"/>
                  </a:lnTo>
                  <a:cubicBezTo>
                    <a:pt x="3092" y="5843"/>
                    <a:pt x="3141" y="5882"/>
                    <a:pt x="3183" y="5896"/>
                  </a:cubicBezTo>
                  <a:cubicBezTo>
                    <a:pt x="3216" y="5860"/>
                    <a:pt x="3166" y="5807"/>
                    <a:pt x="3134" y="5800"/>
                  </a:cubicBezTo>
                  <a:cubicBezTo>
                    <a:pt x="3145" y="5800"/>
                    <a:pt x="3152" y="5797"/>
                    <a:pt x="3162" y="5797"/>
                  </a:cubicBezTo>
                  <a:cubicBezTo>
                    <a:pt x="3222" y="5797"/>
                    <a:pt x="3251" y="5849"/>
                    <a:pt x="3276" y="5903"/>
                  </a:cubicBezTo>
                  <a:cubicBezTo>
                    <a:pt x="3301" y="5955"/>
                    <a:pt x="3322" y="6012"/>
                    <a:pt x="3368" y="6012"/>
                  </a:cubicBezTo>
                  <a:cubicBezTo>
                    <a:pt x="3389" y="6012"/>
                    <a:pt x="3410" y="6002"/>
                    <a:pt x="3438" y="5981"/>
                  </a:cubicBezTo>
                  <a:cubicBezTo>
                    <a:pt x="3371" y="5924"/>
                    <a:pt x="3470" y="5811"/>
                    <a:pt x="3343" y="5811"/>
                  </a:cubicBezTo>
                  <a:lnTo>
                    <a:pt x="3332" y="5811"/>
                  </a:lnTo>
                  <a:cubicBezTo>
                    <a:pt x="3340" y="5804"/>
                    <a:pt x="3346" y="5804"/>
                    <a:pt x="3357" y="5804"/>
                  </a:cubicBezTo>
                  <a:cubicBezTo>
                    <a:pt x="3374" y="5804"/>
                    <a:pt x="3400" y="5818"/>
                    <a:pt x="3421" y="5832"/>
                  </a:cubicBezTo>
                  <a:cubicBezTo>
                    <a:pt x="3446" y="5846"/>
                    <a:pt x="3470" y="5860"/>
                    <a:pt x="3491" y="5860"/>
                  </a:cubicBezTo>
                  <a:cubicBezTo>
                    <a:pt x="3509" y="5860"/>
                    <a:pt x="3531" y="5849"/>
                    <a:pt x="3544" y="5821"/>
                  </a:cubicBezTo>
                  <a:lnTo>
                    <a:pt x="3544" y="5821"/>
                  </a:lnTo>
                  <a:lnTo>
                    <a:pt x="3509" y="5949"/>
                  </a:lnTo>
                  <a:cubicBezTo>
                    <a:pt x="3534" y="5945"/>
                    <a:pt x="3562" y="5903"/>
                    <a:pt x="3573" y="5882"/>
                  </a:cubicBezTo>
                  <a:lnTo>
                    <a:pt x="3576" y="5970"/>
                  </a:lnTo>
                  <a:cubicBezTo>
                    <a:pt x="3601" y="5913"/>
                    <a:pt x="3633" y="5899"/>
                    <a:pt x="3665" y="5899"/>
                  </a:cubicBezTo>
                  <a:cubicBezTo>
                    <a:pt x="3676" y="5899"/>
                    <a:pt x="3682" y="5903"/>
                    <a:pt x="3693" y="5903"/>
                  </a:cubicBezTo>
                  <a:cubicBezTo>
                    <a:pt x="3704" y="5903"/>
                    <a:pt x="3710" y="5906"/>
                    <a:pt x="3718" y="5906"/>
                  </a:cubicBezTo>
                  <a:cubicBezTo>
                    <a:pt x="3749" y="5906"/>
                    <a:pt x="3774" y="5888"/>
                    <a:pt x="3774" y="5800"/>
                  </a:cubicBezTo>
                  <a:cubicBezTo>
                    <a:pt x="3778" y="5854"/>
                    <a:pt x="3785" y="5871"/>
                    <a:pt x="3795" y="5871"/>
                  </a:cubicBezTo>
                  <a:cubicBezTo>
                    <a:pt x="3803" y="5871"/>
                    <a:pt x="3817" y="5857"/>
                    <a:pt x="3828" y="5846"/>
                  </a:cubicBezTo>
                  <a:cubicBezTo>
                    <a:pt x="3841" y="5832"/>
                    <a:pt x="3856" y="5818"/>
                    <a:pt x="3873" y="5818"/>
                  </a:cubicBezTo>
                  <a:cubicBezTo>
                    <a:pt x="3880" y="5818"/>
                    <a:pt x="3884" y="5821"/>
                    <a:pt x="3891" y="5828"/>
                  </a:cubicBezTo>
                  <a:cubicBezTo>
                    <a:pt x="3849" y="5955"/>
                    <a:pt x="3682" y="5875"/>
                    <a:pt x="3697" y="6027"/>
                  </a:cubicBezTo>
                  <a:cubicBezTo>
                    <a:pt x="3704" y="6034"/>
                    <a:pt x="3714" y="6034"/>
                    <a:pt x="3721" y="6034"/>
                  </a:cubicBezTo>
                  <a:cubicBezTo>
                    <a:pt x="3735" y="6034"/>
                    <a:pt x="3743" y="6027"/>
                    <a:pt x="3753" y="6019"/>
                  </a:cubicBezTo>
                  <a:cubicBezTo>
                    <a:pt x="3764" y="6012"/>
                    <a:pt x="3774" y="6006"/>
                    <a:pt x="3785" y="6006"/>
                  </a:cubicBezTo>
                  <a:cubicBezTo>
                    <a:pt x="3792" y="6006"/>
                    <a:pt x="3799" y="6009"/>
                    <a:pt x="3806" y="6012"/>
                  </a:cubicBezTo>
                  <a:lnTo>
                    <a:pt x="3824" y="5994"/>
                  </a:lnTo>
                  <a:lnTo>
                    <a:pt x="3824" y="5994"/>
                  </a:lnTo>
                  <a:cubicBezTo>
                    <a:pt x="3828" y="5994"/>
                    <a:pt x="3824" y="6002"/>
                    <a:pt x="3813" y="6023"/>
                  </a:cubicBezTo>
                  <a:cubicBezTo>
                    <a:pt x="3810" y="6019"/>
                    <a:pt x="3810" y="6016"/>
                    <a:pt x="3806" y="6016"/>
                  </a:cubicBezTo>
                  <a:cubicBezTo>
                    <a:pt x="3785" y="6040"/>
                    <a:pt x="3761" y="6090"/>
                    <a:pt x="3753" y="6122"/>
                  </a:cubicBezTo>
                  <a:cubicBezTo>
                    <a:pt x="3771" y="6129"/>
                    <a:pt x="3789" y="6129"/>
                    <a:pt x="3803" y="6129"/>
                  </a:cubicBezTo>
                  <a:cubicBezTo>
                    <a:pt x="3905" y="6129"/>
                    <a:pt x="3937" y="5981"/>
                    <a:pt x="3986" y="5927"/>
                  </a:cubicBezTo>
                  <a:lnTo>
                    <a:pt x="3986" y="5927"/>
                  </a:lnTo>
                  <a:lnTo>
                    <a:pt x="3867" y="5998"/>
                  </a:lnTo>
                  <a:cubicBezTo>
                    <a:pt x="3838" y="5854"/>
                    <a:pt x="3919" y="5960"/>
                    <a:pt x="3923" y="5839"/>
                  </a:cubicBezTo>
                  <a:cubicBezTo>
                    <a:pt x="3940" y="5854"/>
                    <a:pt x="3955" y="5857"/>
                    <a:pt x="3968" y="5857"/>
                  </a:cubicBezTo>
                  <a:cubicBezTo>
                    <a:pt x="3990" y="5857"/>
                    <a:pt x="4004" y="5843"/>
                    <a:pt x="4019" y="5828"/>
                  </a:cubicBezTo>
                  <a:cubicBezTo>
                    <a:pt x="4032" y="5811"/>
                    <a:pt x="4047" y="5797"/>
                    <a:pt x="4064" y="5797"/>
                  </a:cubicBezTo>
                  <a:cubicBezTo>
                    <a:pt x="4071" y="5797"/>
                    <a:pt x="4079" y="5797"/>
                    <a:pt x="4086" y="5800"/>
                  </a:cubicBezTo>
                  <a:cubicBezTo>
                    <a:pt x="4071" y="5800"/>
                    <a:pt x="4071" y="5811"/>
                    <a:pt x="4068" y="5815"/>
                  </a:cubicBezTo>
                  <a:cubicBezTo>
                    <a:pt x="4079" y="5811"/>
                    <a:pt x="4089" y="5811"/>
                    <a:pt x="4100" y="5811"/>
                  </a:cubicBezTo>
                  <a:cubicBezTo>
                    <a:pt x="4153" y="5811"/>
                    <a:pt x="4210" y="5846"/>
                    <a:pt x="4255" y="5885"/>
                  </a:cubicBezTo>
                  <a:cubicBezTo>
                    <a:pt x="4301" y="5924"/>
                    <a:pt x="4340" y="5963"/>
                    <a:pt x="4368" y="5963"/>
                  </a:cubicBezTo>
                  <a:cubicBezTo>
                    <a:pt x="4372" y="5963"/>
                    <a:pt x="4376" y="5963"/>
                    <a:pt x="4379" y="5960"/>
                  </a:cubicBezTo>
                  <a:cubicBezTo>
                    <a:pt x="4435" y="5949"/>
                    <a:pt x="4499" y="5832"/>
                    <a:pt x="4435" y="5797"/>
                  </a:cubicBezTo>
                  <a:cubicBezTo>
                    <a:pt x="4440" y="5786"/>
                    <a:pt x="4440" y="5782"/>
                    <a:pt x="4435" y="5782"/>
                  </a:cubicBezTo>
                  <a:cubicBezTo>
                    <a:pt x="4428" y="5782"/>
                    <a:pt x="4414" y="5790"/>
                    <a:pt x="4397" y="5797"/>
                  </a:cubicBezTo>
                  <a:cubicBezTo>
                    <a:pt x="4383" y="5804"/>
                    <a:pt x="4361" y="5811"/>
                    <a:pt x="4344" y="5811"/>
                  </a:cubicBezTo>
                  <a:cubicBezTo>
                    <a:pt x="4308" y="5811"/>
                    <a:pt x="4280" y="5790"/>
                    <a:pt x="4277" y="5705"/>
                  </a:cubicBezTo>
                  <a:lnTo>
                    <a:pt x="4277" y="5705"/>
                  </a:lnTo>
                  <a:cubicBezTo>
                    <a:pt x="4312" y="5740"/>
                    <a:pt x="4337" y="5751"/>
                    <a:pt x="4358" y="5751"/>
                  </a:cubicBezTo>
                  <a:cubicBezTo>
                    <a:pt x="4389" y="5751"/>
                    <a:pt x="4411" y="5715"/>
                    <a:pt x="4440" y="5680"/>
                  </a:cubicBezTo>
                  <a:cubicBezTo>
                    <a:pt x="4464" y="5641"/>
                    <a:pt x="4499" y="5606"/>
                    <a:pt x="4567" y="5606"/>
                  </a:cubicBezTo>
                  <a:cubicBezTo>
                    <a:pt x="4577" y="5606"/>
                    <a:pt x="4591" y="5606"/>
                    <a:pt x="4605" y="5609"/>
                  </a:cubicBezTo>
                  <a:cubicBezTo>
                    <a:pt x="4580" y="5722"/>
                    <a:pt x="4708" y="5694"/>
                    <a:pt x="4683" y="5786"/>
                  </a:cubicBezTo>
                  <a:cubicBezTo>
                    <a:pt x="4747" y="5722"/>
                    <a:pt x="4737" y="5687"/>
                    <a:pt x="4737" y="5620"/>
                  </a:cubicBezTo>
                  <a:lnTo>
                    <a:pt x="4737" y="5620"/>
                  </a:lnTo>
                  <a:lnTo>
                    <a:pt x="4793" y="5663"/>
                  </a:lnTo>
                  <a:cubicBezTo>
                    <a:pt x="4793" y="5472"/>
                    <a:pt x="4740" y="5535"/>
                    <a:pt x="4821" y="5387"/>
                  </a:cubicBezTo>
                  <a:cubicBezTo>
                    <a:pt x="4821" y="5450"/>
                    <a:pt x="4931" y="5411"/>
                    <a:pt x="4928" y="5475"/>
                  </a:cubicBezTo>
                  <a:cubicBezTo>
                    <a:pt x="4970" y="5454"/>
                    <a:pt x="4991" y="5411"/>
                    <a:pt x="4998" y="5361"/>
                  </a:cubicBezTo>
                  <a:cubicBezTo>
                    <a:pt x="5093" y="5220"/>
                    <a:pt x="5157" y="5337"/>
                    <a:pt x="5214" y="5170"/>
                  </a:cubicBezTo>
                  <a:lnTo>
                    <a:pt x="5171" y="5157"/>
                  </a:lnTo>
                  <a:cubicBezTo>
                    <a:pt x="5225" y="4937"/>
                    <a:pt x="5440" y="4793"/>
                    <a:pt x="5493" y="4591"/>
                  </a:cubicBezTo>
                  <a:lnTo>
                    <a:pt x="5493" y="4591"/>
                  </a:lnTo>
                  <a:lnTo>
                    <a:pt x="5440" y="4623"/>
                  </a:lnTo>
                  <a:cubicBezTo>
                    <a:pt x="5454" y="4591"/>
                    <a:pt x="5450" y="4485"/>
                    <a:pt x="5528" y="4467"/>
                  </a:cubicBezTo>
                  <a:lnTo>
                    <a:pt x="5528" y="4467"/>
                  </a:lnTo>
                  <a:cubicBezTo>
                    <a:pt x="5528" y="4478"/>
                    <a:pt x="5535" y="4506"/>
                    <a:pt x="5517" y="4517"/>
                  </a:cubicBezTo>
                  <a:cubicBezTo>
                    <a:pt x="5543" y="4527"/>
                    <a:pt x="5571" y="4534"/>
                    <a:pt x="5602" y="4534"/>
                  </a:cubicBezTo>
                  <a:cubicBezTo>
                    <a:pt x="5628" y="4534"/>
                    <a:pt x="5652" y="4527"/>
                    <a:pt x="5670" y="4509"/>
                  </a:cubicBezTo>
                  <a:lnTo>
                    <a:pt x="5617" y="4463"/>
                  </a:lnTo>
                  <a:lnTo>
                    <a:pt x="5674" y="4467"/>
                  </a:lnTo>
                  <a:cubicBezTo>
                    <a:pt x="5713" y="4403"/>
                    <a:pt x="5571" y="4442"/>
                    <a:pt x="5602" y="4372"/>
                  </a:cubicBezTo>
                  <a:lnTo>
                    <a:pt x="5602" y="4372"/>
                  </a:lnTo>
                  <a:cubicBezTo>
                    <a:pt x="5620" y="4375"/>
                    <a:pt x="5638" y="4378"/>
                    <a:pt x="5652" y="4378"/>
                  </a:cubicBezTo>
                  <a:cubicBezTo>
                    <a:pt x="5719" y="4378"/>
                    <a:pt x="5755" y="4322"/>
                    <a:pt x="5786" y="4255"/>
                  </a:cubicBezTo>
                  <a:cubicBezTo>
                    <a:pt x="5819" y="4181"/>
                    <a:pt x="5850" y="4099"/>
                    <a:pt x="5953" y="4099"/>
                  </a:cubicBezTo>
                  <a:cubicBezTo>
                    <a:pt x="5928" y="4078"/>
                    <a:pt x="5910" y="4071"/>
                    <a:pt x="5896" y="4071"/>
                  </a:cubicBezTo>
                  <a:cubicBezTo>
                    <a:pt x="5871" y="4071"/>
                    <a:pt x="5861" y="4092"/>
                    <a:pt x="5854" y="4109"/>
                  </a:cubicBezTo>
                  <a:cubicBezTo>
                    <a:pt x="5843" y="4131"/>
                    <a:pt x="5832" y="4148"/>
                    <a:pt x="5814" y="4148"/>
                  </a:cubicBezTo>
                  <a:cubicBezTo>
                    <a:pt x="5804" y="4148"/>
                    <a:pt x="5790" y="4145"/>
                    <a:pt x="5769" y="4127"/>
                  </a:cubicBezTo>
                  <a:cubicBezTo>
                    <a:pt x="5798" y="4109"/>
                    <a:pt x="5829" y="4109"/>
                    <a:pt x="5854" y="4071"/>
                  </a:cubicBezTo>
                  <a:lnTo>
                    <a:pt x="5765" y="4057"/>
                  </a:lnTo>
                  <a:cubicBezTo>
                    <a:pt x="5882" y="3866"/>
                    <a:pt x="5977" y="3791"/>
                    <a:pt x="5988" y="3587"/>
                  </a:cubicBezTo>
                  <a:lnTo>
                    <a:pt x="6010" y="3593"/>
                  </a:lnTo>
                  <a:cubicBezTo>
                    <a:pt x="6052" y="3530"/>
                    <a:pt x="6041" y="3487"/>
                    <a:pt x="5967" y="3441"/>
                  </a:cubicBezTo>
                  <a:lnTo>
                    <a:pt x="5977" y="3441"/>
                  </a:lnTo>
                  <a:cubicBezTo>
                    <a:pt x="5992" y="3441"/>
                    <a:pt x="6002" y="3448"/>
                    <a:pt x="6013" y="3456"/>
                  </a:cubicBezTo>
                  <a:cubicBezTo>
                    <a:pt x="6023" y="3463"/>
                    <a:pt x="6034" y="3469"/>
                    <a:pt x="6044" y="3469"/>
                  </a:cubicBezTo>
                  <a:cubicBezTo>
                    <a:pt x="6052" y="3469"/>
                    <a:pt x="6059" y="3466"/>
                    <a:pt x="6069" y="3459"/>
                  </a:cubicBezTo>
                  <a:cubicBezTo>
                    <a:pt x="5840" y="3321"/>
                    <a:pt x="6257" y="3208"/>
                    <a:pt x="6084" y="3116"/>
                  </a:cubicBezTo>
                  <a:lnTo>
                    <a:pt x="6084" y="3116"/>
                  </a:lnTo>
                  <a:cubicBezTo>
                    <a:pt x="6090" y="3120"/>
                    <a:pt x="6098" y="3120"/>
                    <a:pt x="6105" y="3120"/>
                  </a:cubicBezTo>
                  <a:cubicBezTo>
                    <a:pt x="6179" y="3120"/>
                    <a:pt x="6250" y="3088"/>
                    <a:pt x="6320" y="3048"/>
                  </a:cubicBezTo>
                  <a:lnTo>
                    <a:pt x="6324" y="3053"/>
                  </a:lnTo>
                  <a:cubicBezTo>
                    <a:pt x="6320" y="2992"/>
                    <a:pt x="6317" y="2936"/>
                    <a:pt x="6314" y="2875"/>
                  </a:cubicBezTo>
                  <a:cubicBezTo>
                    <a:pt x="6229" y="1971"/>
                    <a:pt x="5772" y="1189"/>
                    <a:pt x="5107" y="672"/>
                  </a:cubicBezTo>
                  <a:cubicBezTo>
                    <a:pt x="5101" y="672"/>
                    <a:pt x="5097" y="669"/>
                    <a:pt x="5093" y="665"/>
                  </a:cubicBezTo>
                  <a:cubicBezTo>
                    <a:pt x="5090" y="662"/>
                    <a:pt x="5086" y="662"/>
                    <a:pt x="5079" y="662"/>
                  </a:cubicBezTo>
                  <a:lnTo>
                    <a:pt x="5076" y="662"/>
                  </a:lnTo>
                  <a:cubicBezTo>
                    <a:pt x="5072" y="655"/>
                    <a:pt x="5068" y="647"/>
                    <a:pt x="5068" y="641"/>
                  </a:cubicBezTo>
                  <a:cubicBezTo>
                    <a:pt x="5044" y="623"/>
                    <a:pt x="5019" y="602"/>
                    <a:pt x="4991" y="584"/>
                  </a:cubicBezTo>
                  <a:cubicBezTo>
                    <a:pt x="4987" y="584"/>
                    <a:pt x="4984" y="587"/>
                    <a:pt x="4980" y="587"/>
                  </a:cubicBezTo>
                  <a:lnTo>
                    <a:pt x="4980" y="577"/>
                  </a:lnTo>
                  <a:cubicBezTo>
                    <a:pt x="4945" y="552"/>
                    <a:pt x="4913" y="531"/>
                    <a:pt x="4877" y="507"/>
                  </a:cubicBezTo>
                  <a:cubicBezTo>
                    <a:pt x="4853" y="513"/>
                    <a:pt x="4828" y="531"/>
                    <a:pt x="4814" y="552"/>
                  </a:cubicBezTo>
                  <a:cubicBezTo>
                    <a:pt x="4804" y="523"/>
                    <a:pt x="4846" y="510"/>
                    <a:pt x="4856" y="492"/>
                  </a:cubicBezTo>
                  <a:lnTo>
                    <a:pt x="4853" y="492"/>
                  </a:lnTo>
                  <a:lnTo>
                    <a:pt x="4761" y="489"/>
                  </a:lnTo>
                  <a:cubicBezTo>
                    <a:pt x="4768" y="471"/>
                    <a:pt x="4775" y="460"/>
                    <a:pt x="4782" y="450"/>
                  </a:cubicBezTo>
                  <a:cubicBezTo>
                    <a:pt x="4743" y="422"/>
                    <a:pt x="4701" y="400"/>
                    <a:pt x="4655" y="375"/>
                  </a:cubicBezTo>
                  <a:cubicBezTo>
                    <a:pt x="4528" y="305"/>
                    <a:pt x="4393" y="244"/>
                    <a:pt x="4255" y="195"/>
                  </a:cubicBezTo>
                  <a:lnTo>
                    <a:pt x="4255" y="198"/>
                  </a:lnTo>
                  <a:cubicBezTo>
                    <a:pt x="4234" y="220"/>
                    <a:pt x="4202" y="231"/>
                    <a:pt x="4170" y="248"/>
                  </a:cubicBezTo>
                  <a:cubicBezTo>
                    <a:pt x="4047" y="120"/>
                    <a:pt x="3817" y="114"/>
                    <a:pt x="3721" y="50"/>
                  </a:cubicBezTo>
                  <a:lnTo>
                    <a:pt x="3689" y="46"/>
                  </a:lnTo>
                  <a:lnTo>
                    <a:pt x="3689" y="43"/>
                  </a:lnTo>
                  <a:cubicBezTo>
                    <a:pt x="3544" y="18"/>
                    <a:pt x="3392" y="4"/>
                    <a:pt x="324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2"/>
            <p:cNvSpPr/>
            <p:nvPr/>
          </p:nvSpPr>
          <p:spPr>
            <a:xfrm>
              <a:off x="6564930" y="2673217"/>
              <a:ext cx="1701" cy="629"/>
            </a:xfrm>
            <a:custGeom>
              <a:avLst/>
              <a:gdLst/>
              <a:ahLst/>
              <a:cxnLst/>
              <a:rect l="l" t="t" r="r" b="b"/>
              <a:pathLst>
                <a:path w="92" h="34" extrusionOk="0">
                  <a:moveTo>
                    <a:pt x="43" y="1"/>
                  </a:moveTo>
                  <a:cubicBezTo>
                    <a:pt x="32" y="1"/>
                    <a:pt x="18" y="5"/>
                    <a:pt x="10" y="9"/>
                  </a:cubicBezTo>
                  <a:cubicBezTo>
                    <a:pt x="4" y="12"/>
                    <a:pt x="0" y="12"/>
                    <a:pt x="4" y="12"/>
                  </a:cubicBezTo>
                  <a:cubicBezTo>
                    <a:pt x="4" y="30"/>
                    <a:pt x="21" y="33"/>
                    <a:pt x="43" y="33"/>
                  </a:cubicBezTo>
                  <a:lnTo>
                    <a:pt x="67" y="33"/>
                  </a:lnTo>
                  <a:cubicBezTo>
                    <a:pt x="74" y="33"/>
                    <a:pt x="82" y="30"/>
                    <a:pt x="88" y="30"/>
                  </a:cubicBezTo>
                  <a:lnTo>
                    <a:pt x="92" y="30"/>
                  </a:lnTo>
                  <a:cubicBezTo>
                    <a:pt x="85" y="9"/>
                    <a:pt x="64" y="1"/>
                    <a:pt x="4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2"/>
            <p:cNvSpPr/>
            <p:nvPr/>
          </p:nvSpPr>
          <p:spPr>
            <a:xfrm>
              <a:off x="6558829" y="2663159"/>
              <a:ext cx="1793" cy="1054"/>
            </a:xfrm>
            <a:custGeom>
              <a:avLst/>
              <a:gdLst/>
              <a:ahLst/>
              <a:cxnLst/>
              <a:rect l="l" t="t" r="r" b="b"/>
              <a:pathLst>
                <a:path w="97" h="57" extrusionOk="0">
                  <a:moveTo>
                    <a:pt x="1" y="1"/>
                  </a:moveTo>
                  <a:lnTo>
                    <a:pt x="61" y="57"/>
                  </a:lnTo>
                  <a:lnTo>
                    <a:pt x="97" y="57"/>
                  </a:lnTo>
                  <a:lnTo>
                    <a:pt x="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2"/>
            <p:cNvSpPr/>
            <p:nvPr/>
          </p:nvSpPr>
          <p:spPr>
            <a:xfrm>
              <a:off x="6555186" y="2655505"/>
              <a:ext cx="4918" cy="5324"/>
            </a:xfrm>
            <a:custGeom>
              <a:avLst/>
              <a:gdLst/>
              <a:ahLst/>
              <a:cxnLst/>
              <a:rect l="l" t="t" r="r" b="b"/>
              <a:pathLst>
                <a:path w="266" h="288" extrusionOk="0">
                  <a:moveTo>
                    <a:pt x="106" y="1"/>
                  </a:moveTo>
                  <a:lnTo>
                    <a:pt x="106" y="1"/>
                  </a:lnTo>
                  <a:cubicBezTo>
                    <a:pt x="0" y="93"/>
                    <a:pt x="188" y="160"/>
                    <a:pt x="173" y="259"/>
                  </a:cubicBezTo>
                  <a:lnTo>
                    <a:pt x="149" y="284"/>
                  </a:lnTo>
                  <a:lnTo>
                    <a:pt x="266" y="288"/>
                  </a:lnTo>
                  <a:cubicBezTo>
                    <a:pt x="212" y="188"/>
                    <a:pt x="99" y="86"/>
                    <a:pt x="10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2"/>
            <p:cNvSpPr/>
            <p:nvPr/>
          </p:nvSpPr>
          <p:spPr>
            <a:xfrm>
              <a:off x="6559106" y="2648646"/>
              <a:ext cx="1128" cy="1257"/>
            </a:xfrm>
            <a:custGeom>
              <a:avLst/>
              <a:gdLst/>
              <a:ahLst/>
              <a:cxnLst/>
              <a:rect l="l" t="t" r="r" b="b"/>
              <a:pathLst>
                <a:path w="61" h="68" extrusionOk="0">
                  <a:moveTo>
                    <a:pt x="0" y="11"/>
                  </a:moveTo>
                  <a:cubicBezTo>
                    <a:pt x="0" y="11"/>
                    <a:pt x="1" y="12"/>
                    <a:pt x="4" y="14"/>
                  </a:cubicBezTo>
                  <a:lnTo>
                    <a:pt x="4" y="14"/>
                  </a:lnTo>
                  <a:cubicBezTo>
                    <a:pt x="3" y="11"/>
                    <a:pt x="0" y="11"/>
                    <a:pt x="0" y="11"/>
                  </a:cubicBezTo>
                  <a:close/>
                  <a:moveTo>
                    <a:pt x="4" y="14"/>
                  </a:moveTo>
                  <a:cubicBezTo>
                    <a:pt x="4" y="14"/>
                    <a:pt x="4" y="14"/>
                    <a:pt x="4" y="14"/>
                  </a:cubicBezTo>
                  <a:lnTo>
                    <a:pt x="4" y="14"/>
                  </a:lnTo>
                  <a:cubicBezTo>
                    <a:pt x="4" y="14"/>
                    <a:pt x="4" y="14"/>
                    <a:pt x="4" y="14"/>
                  </a:cubicBezTo>
                  <a:close/>
                  <a:moveTo>
                    <a:pt x="39" y="1"/>
                  </a:moveTo>
                  <a:cubicBezTo>
                    <a:pt x="28" y="11"/>
                    <a:pt x="21" y="14"/>
                    <a:pt x="15" y="14"/>
                  </a:cubicBezTo>
                  <a:lnTo>
                    <a:pt x="4" y="14"/>
                  </a:lnTo>
                  <a:cubicBezTo>
                    <a:pt x="11" y="20"/>
                    <a:pt x="26" y="35"/>
                    <a:pt x="54" y="68"/>
                  </a:cubicBezTo>
                  <a:cubicBezTo>
                    <a:pt x="57" y="61"/>
                    <a:pt x="57" y="57"/>
                    <a:pt x="61" y="53"/>
                  </a:cubicBezTo>
                  <a:cubicBezTo>
                    <a:pt x="54" y="43"/>
                    <a:pt x="46" y="29"/>
                    <a:pt x="3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2"/>
            <p:cNvSpPr/>
            <p:nvPr/>
          </p:nvSpPr>
          <p:spPr>
            <a:xfrm>
              <a:off x="6560215" y="2649293"/>
              <a:ext cx="351" cy="610"/>
            </a:xfrm>
            <a:custGeom>
              <a:avLst/>
              <a:gdLst/>
              <a:ahLst/>
              <a:cxnLst/>
              <a:rect l="l" t="t" r="r" b="b"/>
              <a:pathLst>
                <a:path w="19" h="33" extrusionOk="0">
                  <a:moveTo>
                    <a:pt x="11" y="1"/>
                  </a:moveTo>
                  <a:cubicBezTo>
                    <a:pt x="11" y="1"/>
                    <a:pt x="4" y="5"/>
                    <a:pt x="1" y="18"/>
                  </a:cubicBezTo>
                  <a:cubicBezTo>
                    <a:pt x="7" y="29"/>
                    <a:pt x="11" y="33"/>
                    <a:pt x="15" y="33"/>
                  </a:cubicBezTo>
                  <a:cubicBezTo>
                    <a:pt x="18" y="33"/>
                    <a:pt x="18" y="26"/>
                    <a:pt x="18" y="15"/>
                  </a:cubicBezTo>
                  <a:cubicBezTo>
                    <a:pt x="18" y="8"/>
                    <a:pt x="18" y="1"/>
                    <a:pt x="1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2"/>
            <p:cNvSpPr/>
            <p:nvPr/>
          </p:nvSpPr>
          <p:spPr>
            <a:xfrm>
              <a:off x="6557461" y="2644394"/>
              <a:ext cx="1867" cy="2052"/>
            </a:xfrm>
            <a:custGeom>
              <a:avLst/>
              <a:gdLst/>
              <a:ahLst/>
              <a:cxnLst/>
              <a:rect l="l" t="t" r="r" b="b"/>
              <a:pathLst>
                <a:path w="101" h="111" extrusionOk="0">
                  <a:moveTo>
                    <a:pt x="50" y="1"/>
                  </a:moveTo>
                  <a:cubicBezTo>
                    <a:pt x="26" y="1"/>
                    <a:pt x="15" y="29"/>
                    <a:pt x="1" y="68"/>
                  </a:cubicBezTo>
                  <a:lnTo>
                    <a:pt x="79" y="110"/>
                  </a:lnTo>
                  <a:cubicBezTo>
                    <a:pt x="96" y="82"/>
                    <a:pt x="75" y="29"/>
                    <a:pt x="96" y="29"/>
                  </a:cubicBezTo>
                  <a:lnTo>
                    <a:pt x="100" y="29"/>
                  </a:lnTo>
                  <a:cubicBezTo>
                    <a:pt x="79" y="11"/>
                    <a:pt x="61" y="1"/>
                    <a:pt x="5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2"/>
            <p:cNvSpPr/>
            <p:nvPr/>
          </p:nvSpPr>
          <p:spPr>
            <a:xfrm>
              <a:off x="6555242" y="2645503"/>
              <a:ext cx="795" cy="425"/>
            </a:xfrm>
            <a:custGeom>
              <a:avLst/>
              <a:gdLst/>
              <a:ahLst/>
              <a:cxnLst/>
              <a:rect l="l" t="t" r="r" b="b"/>
              <a:pathLst>
                <a:path w="43" h="23" extrusionOk="0">
                  <a:moveTo>
                    <a:pt x="0" y="1"/>
                  </a:moveTo>
                  <a:lnTo>
                    <a:pt x="36" y="22"/>
                  </a:lnTo>
                  <a:cubicBezTo>
                    <a:pt x="43" y="11"/>
                    <a:pt x="43" y="1"/>
                    <a:pt x="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2"/>
            <p:cNvSpPr/>
            <p:nvPr/>
          </p:nvSpPr>
          <p:spPr>
            <a:xfrm>
              <a:off x="6555297" y="2645910"/>
              <a:ext cx="2071" cy="869"/>
            </a:xfrm>
            <a:custGeom>
              <a:avLst/>
              <a:gdLst/>
              <a:ahLst/>
              <a:cxnLst/>
              <a:rect l="l" t="t" r="r" b="b"/>
              <a:pathLst>
                <a:path w="112" h="47" extrusionOk="0">
                  <a:moveTo>
                    <a:pt x="33" y="0"/>
                  </a:moveTo>
                  <a:cubicBezTo>
                    <a:pt x="26" y="14"/>
                    <a:pt x="1" y="28"/>
                    <a:pt x="22" y="28"/>
                  </a:cubicBezTo>
                  <a:cubicBezTo>
                    <a:pt x="30" y="28"/>
                    <a:pt x="43" y="28"/>
                    <a:pt x="65" y="21"/>
                  </a:cubicBezTo>
                  <a:lnTo>
                    <a:pt x="65" y="21"/>
                  </a:lnTo>
                  <a:cubicBezTo>
                    <a:pt x="30" y="39"/>
                    <a:pt x="69" y="32"/>
                    <a:pt x="111" y="46"/>
                  </a:cubicBezTo>
                  <a:lnTo>
                    <a:pt x="33"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2"/>
            <p:cNvSpPr/>
            <p:nvPr/>
          </p:nvSpPr>
          <p:spPr>
            <a:xfrm>
              <a:off x="6556092" y="2647666"/>
              <a:ext cx="2311" cy="2311"/>
            </a:xfrm>
            <a:custGeom>
              <a:avLst/>
              <a:gdLst/>
              <a:ahLst/>
              <a:cxnLst/>
              <a:rect l="l" t="t" r="r" b="b"/>
              <a:pathLst>
                <a:path w="125" h="125" extrusionOk="0">
                  <a:moveTo>
                    <a:pt x="75" y="0"/>
                  </a:moveTo>
                  <a:cubicBezTo>
                    <a:pt x="72" y="36"/>
                    <a:pt x="72" y="78"/>
                    <a:pt x="43" y="78"/>
                  </a:cubicBezTo>
                  <a:cubicBezTo>
                    <a:pt x="33" y="78"/>
                    <a:pt x="18" y="72"/>
                    <a:pt x="0" y="64"/>
                  </a:cubicBezTo>
                  <a:lnTo>
                    <a:pt x="0" y="64"/>
                  </a:lnTo>
                  <a:cubicBezTo>
                    <a:pt x="29" y="103"/>
                    <a:pt x="57" y="124"/>
                    <a:pt x="78" y="124"/>
                  </a:cubicBezTo>
                  <a:cubicBezTo>
                    <a:pt x="114" y="124"/>
                    <a:pt x="124" y="72"/>
                    <a:pt x="75"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2"/>
            <p:cNvSpPr/>
            <p:nvPr/>
          </p:nvSpPr>
          <p:spPr>
            <a:xfrm>
              <a:off x="6554262" y="2656041"/>
              <a:ext cx="1054" cy="1645"/>
            </a:xfrm>
            <a:custGeom>
              <a:avLst/>
              <a:gdLst/>
              <a:ahLst/>
              <a:cxnLst/>
              <a:rect l="l" t="t" r="r" b="b"/>
              <a:pathLst>
                <a:path w="57" h="89" extrusionOk="0">
                  <a:moveTo>
                    <a:pt x="29" y="0"/>
                  </a:moveTo>
                  <a:cubicBezTo>
                    <a:pt x="25" y="0"/>
                    <a:pt x="22" y="0"/>
                    <a:pt x="19" y="4"/>
                  </a:cubicBezTo>
                  <a:cubicBezTo>
                    <a:pt x="14" y="25"/>
                    <a:pt x="8" y="43"/>
                    <a:pt x="1" y="64"/>
                  </a:cubicBezTo>
                  <a:lnTo>
                    <a:pt x="57" y="89"/>
                  </a:lnTo>
                  <a:cubicBezTo>
                    <a:pt x="32" y="74"/>
                    <a:pt x="53" y="0"/>
                    <a:pt x="29"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2"/>
            <p:cNvSpPr/>
            <p:nvPr/>
          </p:nvSpPr>
          <p:spPr>
            <a:xfrm>
              <a:off x="6552432" y="2637849"/>
              <a:ext cx="1313" cy="2126"/>
            </a:xfrm>
            <a:custGeom>
              <a:avLst/>
              <a:gdLst/>
              <a:ahLst/>
              <a:cxnLst/>
              <a:rect l="l" t="t" r="r" b="b"/>
              <a:pathLst>
                <a:path w="71" h="115" extrusionOk="0">
                  <a:moveTo>
                    <a:pt x="71" y="1"/>
                  </a:moveTo>
                  <a:lnTo>
                    <a:pt x="71" y="1"/>
                  </a:lnTo>
                  <a:cubicBezTo>
                    <a:pt x="46" y="12"/>
                    <a:pt x="25" y="64"/>
                    <a:pt x="1" y="93"/>
                  </a:cubicBezTo>
                  <a:lnTo>
                    <a:pt x="61" y="115"/>
                  </a:lnTo>
                  <a:cubicBezTo>
                    <a:pt x="57" y="82"/>
                    <a:pt x="40" y="30"/>
                    <a:pt x="7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2"/>
            <p:cNvSpPr/>
            <p:nvPr/>
          </p:nvSpPr>
          <p:spPr>
            <a:xfrm>
              <a:off x="6550860" y="2638903"/>
              <a:ext cx="1590" cy="924"/>
            </a:xfrm>
            <a:custGeom>
              <a:avLst/>
              <a:gdLst/>
              <a:ahLst/>
              <a:cxnLst/>
              <a:rect l="l" t="t" r="r" b="b"/>
              <a:pathLst>
                <a:path w="86" h="50" extrusionOk="0">
                  <a:moveTo>
                    <a:pt x="1" y="1"/>
                  </a:moveTo>
                  <a:cubicBezTo>
                    <a:pt x="22" y="36"/>
                    <a:pt x="40" y="50"/>
                    <a:pt x="58" y="50"/>
                  </a:cubicBezTo>
                  <a:cubicBezTo>
                    <a:pt x="68" y="50"/>
                    <a:pt x="79" y="43"/>
                    <a:pt x="86" y="36"/>
                  </a:cubicBezTo>
                  <a:lnTo>
                    <a:pt x="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2"/>
            <p:cNvSpPr/>
            <p:nvPr/>
          </p:nvSpPr>
          <p:spPr>
            <a:xfrm>
              <a:off x="6552561" y="2646354"/>
              <a:ext cx="3087" cy="1387"/>
            </a:xfrm>
            <a:custGeom>
              <a:avLst/>
              <a:gdLst/>
              <a:ahLst/>
              <a:cxnLst/>
              <a:rect l="l" t="t" r="r" b="b"/>
              <a:pathLst>
                <a:path w="167" h="75" extrusionOk="0">
                  <a:moveTo>
                    <a:pt x="0" y="1"/>
                  </a:moveTo>
                  <a:lnTo>
                    <a:pt x="11" y="22"/>
                  </a:lnTo>
                  <a:lnTo>
                    <a:pt x="167" y="75"/>
                  </a:lnTo>
                  <a:lnTo>
                    <a:pt x="167" y="75"/>
                  </a:ln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2"/>
            <p:cNvSpPr/>
            <p:nvPr/>
          </p:nvSpPr>
          <p:spPr>
            <a:xfrm>
              <a:off x="6549159" y="2633153"/>
              <a:ext cx="2440" cy="148"/>
            </a:xfrm>
            <a:custGeom>
              <a:avLst/>
              <a:gdLst/>
              <a:ahLst/>
              <a:cxnLst/>
              <a:rect l="l" t="t" r="r" b="b"/>
              <a:pathLst>
                <a:path w="132" h="8" extrusionOk="0">
                  <a:moveTo>
                    <a:pt x="132" y="0"/>
                  </a:moveTo>
                  <a:lnTo>
                    <a:pt x="1" y="4"/>
                  </a:lnTo>
                  <a:lnTo>
                    <a:pt x="50" y="8"/>
                  </a:lnTo>
                  <a:lnTo>
                    <a:pt x="132"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2"/>
            <p:cNvSpPr/>
            <p:nvPr/>
          </p:nvSpPr>
          <p:spPr>
            <a:xfrm>
              <a:off x="6545425" y="2628254"/>
              <a:ext cx="3365" cy="2366"/>
            </a:xfrm>
            <a:custGeom>
              <a:avLst/>
              <a:gdLst/>
              <a:ahLst/>
              <a:cxnLst/>
              <a:rect l="l" t="t" r="r" b="b"/>
              <a:pathLst>
                <a:path w="182" h="128" extrusionOk="0">
                  <a:moveTo>
                    <a:pt x="1" y="0"/>
                  </a:moveTo>
                  <a:cubicBezTo>
                    <a:pt x="51" y="14"/>
                    <a:pt x="86" y="53"/>
                    <a:pt x="100" y="128"/>
                  </a:cubicBezTo>
                  <a:cubicBezTo>
                    <a:pt x="164" y="113"/>
                    <a:pt x="128" y="32"/>
                    <a:pt x="178" y="32"/>
                  </a:cubicBezTo>
                  <a:lnTo>
                    <a:pt x="182" y="32"/>
                  </a:lnTo>
                  <a:cubicBezTo>
                    <a:pt x="139" y="4"/>
                    <a:pt x="86" y="0"/>
                    <a:pt x="3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2"/>
            <p:cNvSpPr/>
            <p:nvPr/>
          </p:nvSpPr>
          <p:spPr>
            <a:xfrm>
              <a:off x="6543668" y="2628106"/>
              <a:ext cx="1775" cy="166"/>
            </a:xfrm>
            <a:custGeom>
              <a:avLst/>
              <a:gdLst/>
              <a:ahLst/>
              <a:cxnLst/>
              <a:rect l="l" t="t" r="r" b="b"/>
              <a:pathLst>
                <a:path w="96" h="9" extrusionOk="0">
                  <a:moveTo>
                    <a:pt x="43" y="1"/>
                  </a:moveTo>
                  <a:cubicBezTo>
                    <a:pt x="29" y="1"/>
                    <a:pt x="15" y="1"/>
                    <a:pt x="1" y="5"/>
                  </a:cubicBezTo>
                  <a:cubicBezTo>
                    <a:pt x="15" y="8"/>
                    <a:pt x="32" y="8"/>
                    <a:pt x="54" y="8"/>
                  </a:cubicBezTo>
                  <a:lnTo>
                    <a:pt x="96" y="8"/>
                  </a:lnTo>
                  <a:cubicBezTo>
                    <a:pt x="78" y="5"/>
                    <a:pt x="61" y="1"/>
                    <a:pt x="4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2"/>
            <p:cNvSpPr/>
            <p:nvPr/>
          </p:nvSpPr>
          <p:spPr>
            <a:xfrm>
              <a:off x="6549104" y="2634928"/>
              <a:ext cx="1054" cy="1904"/>
            </a:xfrm>
            <a:custGeom>
              <a:avLst/>
              <a:gdLst/>
              <a:ahLst/>
              <a:cxnLst/>
              <a:rect l="l" t="t" r="r" b="b"/>
              <a:pathLst>
                <a:path w="57" h="103" extrusionOk="0">
                  <a:moveTo>
                    <a:pt x="39" y="0"/>
                  </a:moveTo>
                  <a:lnTo>
                    <a:pt x="1" y="77"/>
                  </a:lnTo>
                  <a:cubicBezTo>
                    <a:pt x="7" y="85"/>
                    <a:pt x="14" y="92"/>
                    <a:pt x="22" y="103"/>
                  </a:cubicBezTo>
                  <a:cubicBezTo>
                    <a:pt x="29" y="85"/>
                    <a:pt x="57" y="49"/>
                    <a:pt x="39"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2"/>
            <p:cNvSpPr/>
            <p:nvPr/>
          </p:nvSpPr>
          <p:spPr>
            <a:xfrm>
              <a:off x="6548327" y="2635372"/>
              <a:ext cx="795" cy="1072"/>
            </a:xfrm>
            <a:custGeom>
              <a:avLst/>
              <a:gdLst/>
              <a:ahLst/>
              <a:cxnLst/>
              <a:rect l="l" t="t" r="r" b="b"/>
              <a:pathLst>
                <a:path w="43" h="58" extrusionOk="0">
                  <a:moveTo>
                    <a:pt x="0" y="1"/>
                  </a:moveTo>
                  <a:lnTo>
                    <a:pt x="0" y="1"/>
                  </a:lnTo>
                  <a:cubicBezTo>
                    <a:pt x="7" y="8"/>
                    <a:pt x="17" y="25"/>
                    <a:pt x="43" y="58"/>
                  </a:cubicBezTo>
                  <a:lnTo>
                    <a:pt x="43" y="53"/>
                  </a:lnTo>
                  <a:cubicBezTo>
                    <a:pt x="21" y="25"/>
                    <a:pt x="7" y="8"/>
                    <a:pt x="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2"/>
            <p:cNvSpPr/>
            <p:nvPr/>
          </p:nvSpPr>
          <p:spPr>
            <a:xfrm>
              <a:off x="6549363" y="2636814"/>
              <a:ext cx="222" cy="148"/>
            </a:xfrm>
            <a:custGeom>
              <a:avLst/>
              <a:gdLst/>
              <a:ahLst/>
              <a:cxnLst/>
              <a:rect l="l" t="t" r="r" b="b"/>
              <a:pathLst>
                <a:path w="12" h="8" extrusionOk="0">
                  <a:moveTo>
                    <a:pt x="8" y="1"/>
                  </a:moveTo>
                  <a:cubicBezTo>
                    <a:pt x="4" y="4"/>
                    <a:pt x="0" y="8"/>
                    <a:pt x="4" y="8"/>
                  </a:cubicBezTo>
                  <a:lnTo>
                    <a:pt x="11" y="8"/>
                  </a:lnTo>
                  <a:lnTo>
                    <a:pt x="8"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2"/>
            <p:cNvSpPr/>
            <p:nvPr/>
          </p:nvSpPr>
          <p:spPr>
            <a:xfrm>
              <a:off x="6548901" y="2642508"/>
              <a:ext cx="3032" cy="1387"/>
            </a:xfrm>
            <a:custGeom>
              <a:avLst/>
              <a:gdLst/>
              <a:ahLst/>
              <a:cxnLst/>
              <a:rect l="l" t="t" r="r" b="b"/>
              <a:pathLst>
                <a:path w="164" h="75" extrusionOk="0">
                  <a:moveTo>
                    <a:pt x="153" y="19"/>
                  </a:moveTo>
                  <a:lnTo>
                    <a:pt x="153" y="19"/>
                  </a:lnTo>
                  <a:cubicBezTo>
                    <a:pt x="157" y="20"/>
                    <a:pt x="160" y="21"/>
                    <a:pt x="164" y="21"/>
                  </a:cubicBezTo>
                  <a:cubicBezTo>
                    <a:pt x="160" y="20"/>
                    <a:pt x="157" y="19"/>
                    <a:pt x="153" y="19"/>
                  </a:cubicBezTo>
                  <a:close/>
                  <a:moveTo>
                    <a:pt x="64" y="0"/>
                  </a:moveTo>
                  <a:cubicBezTo>
                    <a:pt x="29" y="0"/>
                    <a:pt x="4" y="18"/>
                    <a:pt x="1" y="75"/>
                  </a:cubicBezTo>
                  <a:cubicBezTo>
                    <a:pt x="61" y="67"/>
                    <a:pt x="64" y="18"/>
                    <a:pt x="135" y="18"/>
                  </a:cubicBezTo>
                  <a:cubicBezTo>
                    <a:pt x="140" y="18"/>
                    <a:pt x="146" y="18"/>
                    <a:pt x="153" y="19"/>
                  </a:cubicBezTo>
                  <a:lnTo>
                    <a:pt x="153" y="19"/>
                  </a:lnTo>
                  <a:cubicBezTo>
                    <a:pt x="123" y="12"/>
                    <a:pt x="89" y="0"/>
                    <a:pt x="6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2"/>
            <p:cNvSpPr/>
            <p:nvPr/>
          </p:nvSpPr>
          <p:spPr>
            <a:xfrm>
              <a:off x="6548568" y="2638644"/>
              <a:ext cx="1867" cy="1387"/>
            </a:xfrm>
            <a:custGeom>
              <a:avLst/>
              <a:gdLst/>
              <a:ahLst/>
              <a:cxnLst/>
              <a:rect l="l" t="t" r="r" b="b"/>
              <a:pathLst>
                <a:path w="101" h="75" extrusionOk="0">
                  <a:moveTo>
                    <a:pt x="1" y="0"/>
                  </a:moveTo>
                  <a:cubicBezTo>
                    <a:pt x="15" y="25"/>
                    <a:pt x="25" y="50"/>
                    <a:pt x="40" y="75"/>
                  </a:cubicBezTo>
                  <a:cubicBezTo>
                    <a:pt x="54" y="64"/>
                    <a:pt x="68" y="36"/>
                    <a:pt x="93" y="36"/>
                  </a:cubicBezTo>
                  <a:lnTo>
                    <a:pt x="100" y="36"/>
                  </a:lnTo>
                  <a:cubicBezTo>
                    <a:pt x="68" y="21"/>
                    <a:pt x="36" y="11"/>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2"/>
            <p:cNvSpPr/>
            <p:nvPr/>
          </p:nvSpPr>
          <p:spPr>
            <a:xfrm>
              <a:off x="6547717" y="2638126"/>
              <a:ext cx="869" cy="536"/>
            </a:xfrm>
            <a:custGeom>
              <a:avLst/>
              <a:gdLst/>
              <a:ahLst/>
              <a:cxnLst/>
              <a:rect l="l" t="t" r="r" b="b"/>
              <a:pathLst>
                <a:path w="47" h="29" extrusionOk="0">
                  <a:moveTo>
                    <a:pt x="33" y="0"/>
                  </a:moveTo>
                  <a:lnTo>
                    <a:pt x="1" y="15"/>
                  </a:lnTo>
                  <a:lnTo>
                    <a:pt x="47" y="28"/>
                  </a:lnTo>
                  <a:lnTo>
                    <a:pt x="33"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2"/>
            <p:cNvSpPr/>
            <p:nvPr/>
          </p:nvSpPr>
          <p:spPr>
            <a:xfrm>
              <a:off x="6542559" y="2630158"/>
              <a:ext cx="2958" cy="2089"/>
            </a:xfrm>
            <a:custGeom>
              <a:avLst/>
              <a:gdLst/>
              <a:ahLst/>
              <a:cxnLst/>
              <a:rect l="l" t="t" r="r" b="b"/>
              <a:pathLst>
                <a:path w="160" h="113" extrusionOk="0">
                  <a:moveTo>
                    <a:pt x="1" y="0"/>
                  </a:moveTo>
                  <a:lnTo>
                    <a:pt x="1" y="0"/>
                  </a:lnTo>
                  <a:cubicBezTo>
                    <a:pt x="25" y="43"/>
                    <a:pt x="58" y="81"/>
                    <a:pt x="89" y="113"/>
                  </a:cubicBezTo>
                  <a:cubicBezTo>
                    <a:pt x="114" y="99"/>
                    <a:pt x="159" y="81"/>
                    <a:pt x="117" y="49"/>
                  </a:cubicBezTo>
                  <a:cubicBezTo>
                    <a:pt x="68" y="49"/>
                    <a:pt x="36" y="25"/>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2"/>
            <p:cNvSpPr/>
            <p:nvPr/>
          </p:nvSpPr>
          <p:spPr>
            <a:xfrm>
              <a:off x="6546682" y="2633597"/>
              <a:ext cx="148" cy="222"/>
            </a:xfrm>
            <a:custGeom>
              <a:avLst/>
              <a:gdLst/>
              <a:ahLst/>
              <a:cxnLst/>
              <a:rect l="l" t="t" r="r" b="b"/>
              <a:pathLst>
                <a:path w="8" h="12" extrusionOk="0">
                  <a:moveTo>
                    <a:pt x="0" y="1"/>
                  </a:moveTo>
                  <a:lnTo>
                    <a:pt x="0" y="12"/>
                  </a:lnTo>
                  <a:cubicBezTo>
                    <a:pt x="4" y="12"/>
                    <a:pt x="4" y="8"/>
                    <a:pt x="8" y="5"/>
                  </a:cubicBez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2"/>
            <p:cNvSpPr/>
            <p:nvPr/>
          </p:nvSpPr>
          <p:spPr>
            <a:xfrm>
              <a:off x="6536088" y="2625055"/>
              <a:ext cx="222" cy="333"/>
            </a:xfrm>
            <a:custGeom>
              <a:avLst/>
              <a:gdLst/>
              <a:ahLst/>
              <a:cxnLst/>
              <a:rect l="l" t="t" r="r" b="b"/>
              <a:pathLst>
                <a:path w="12" h="18" extrusionOk="0">
                  <a:moveTo>
                    <a:pt x="4" y="0"/>
                  </a:moveTo>
                  <a:cubicBezTo>
                    <a:pt x="0" y="4"/>
                    <a:pt x="0" y="10"/>
                    <a:pt x="0" y="17"/>
                  </a:cubicBezTo>
                  <a:lnTo>
                    <a:pt x="11" y="7"/>
                  </a:ln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2"/>
            <p:cNvSpPr/>
            <p:nvPr/>
          </p:nvSpPr>
          <p:spPr>
            <a:xfrm>
              <a:off x="6543927" y="2632229"/>
              <a:ext cx="1664" cy="943"/>
            </a:xfrm>
            <a:custGeom>
              <a:avLst/>
              <a:gdLst/>
              <a:ahLst/>
              <a:cxnLst/>
              <a:rect l="l" t="t" r="r" b="b"/>
              <a:pathLst>
                <a:path w="90" h="51" extrusionOk="0">
                  <a:moveTo>
                    <a:pt x="15" y="1"/>
                  </a:moveTo>
                  <a:cubicBezTo>
                    <a:pt x="5" y="8"/>
                    <a:pt x="1" y="11"/>
                    <a:pt x="12" y="19"/>
                  </a:cubicBezTo>
                  <a:cubicBezTo>
                    <a:pt x="22" y="47"/>
                    <a:pt x="43" y="50"/>
                    <a:pt x="68" y="50"/>
                  </a:cubicBezTo>
                  <a:lnTo>
                    <a:pt x="90" y="50"/>
                  </a:lnTo>
                  <a:cubicBezTo>
                    <a:pt x="64" y="37"/>
                    <a:pt x="40" y="22"/>
                    <a:pt x="1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2"/>
            <p:cNvSpPr/>
            <p:nvPr/>
          </p:nvSpPr>
          <p:spPr>
            <a:xfrm>
              <a:off x="6541450" y="2627144"/>
              <a:ext cx="481" cy="1461"/>
            </a:xfrm>
            <a:custGeom>
              <a:avLst/>
              <a:gdLst/>
              <a:ahLst/>
              <a:cxnLst/>
              <a:rect l="l" t="t" r="r" b="b"/>
              <a:pathLst>
                <a:path w="26" h="79" extrusionOk="0">
                  <a:moveTo>
                    <a:pt x="4" y="0"/>
                  </a:moveTo>
                  <a:cubicBezTo>
                    <a:pt x="4" y="0"/>
                    <a:pt x="0" y="0"/>
                    <a:pt x="0" y="4"/>
                  </a:cubicBezTo>
                  <a:cubicBezTo>
                    <a:pt x="4" y="28"/>
                    <a:pt x="15" y="49"/>
                    <a:pt x="22" y="78"/>
                  </a:cubicBezTo>
                  <a:cubicBezTo>
                    <a:pt x="25" y="46"/>
                    <a:pt x="22" y="0"/>
                    <a:pt x="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2"/>
            <p:cNvSpPr/>
            <p:nvPr/>
          </p:nvSpPr>
          <p:spPr>
            <a:xfrm>
              <a:off x="6546811" y="2632950"/>
              <a:ext cx="148" cy="277"/>
            </a:xfrm>
            <a:custGeom>
              <a:avLst/>
              <a:gdLst/>
              <a:ahLst/>
              <a:cxnLst/>
              <a:rect l="l" t="t" r="r" b="b"/>
              <a:pathLst>
                <a:path w="8" h="15" extrusionOk="0">
                  <a:moveTo>
                    <a:pt x="7" y="1"/>
                  </a:moveTo>
                  <a:cubicBezTo>
                    <a:pt x="7" y="1"/>
                    <a:pt x="4" y="4"/>
                    <a:pt x="1" y="11"/>
                  </a:cubicBezTo>
                  <a:lnTo>
                    <a:pt x="7" y="15"/>
                  </a:lnTo>
                  <a:lnTo>
                    <a:pt x="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2"/>
            <p:cNvSpPr/>
            <p:nvPr/>
          </p:nvSpPr>
          <p:spPr>
            <a:xfrm>
              <a:off x="6545573" y="2633079"/>
              <a:ext cx="1257" cy="536"/>
            </a:xfrm>
            <a:custGeom>
              <a:avLst/>
              <a:gdLst/>
              <a:ahLst/>
              <a:cxnLst/>
              <a:rect l="l" t="t" r="r" b="b"/>
              <a:pathLst>
                <a:path w="68" h="29" extrusionOk="0">
                  <a:moveTo>
                    <a:pt x="39" y="1"/>
                  </a:moveTo>
                  <a:cubicBezTo>
                    <a:pt x="25" y="1"/>
                    <a:pt x="14" y="4"/>
                    <a:pt x="1" y="4"/>
                  </a:cubicBezTo>
                  <a:cubicBezTo>
                    <a:pt x="18" y="15"/>
                    <a:pt x="39" y="25"/>
                    <a:pt x="60" y="29"/>
                  </a:cubicBezTo>
                  <a:cubicBezTo>
                    <a:pt x="60" y="22"/>
                    <a:pt x="64" y="15"/>
                    <a:pt x="68" y="4"/>
                  </a:cubicBezTo>
                  <a:cubicBezTo>
                    <a:pt x="57" y="4"/>
                    <a:pt x="50" y="1"/>
                    <a:pt x="3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2"/>
            <p:cNvSpPr/>
            <p:nvPr/>
          </p:nvSpPr>
          <p:spPr>
            <a:xfrm>
              <a:off x="6527990" y="2625370"/>
              <a:ext cx="8116" cy="7081"/>
            </a:xfrm>
            <a:custGeom>
              <a:avLst/>
              <a:gdLst/>
              <a:ahLst/>
              <a:cxnLst/>
              <a:rect l="l" t="t" r="r" b="b"/>
              <a:pathLst>
                <a:path w="439" h="383" extrusionOk="0">
                  <a:moveTo>
                    <a:pt x="438" y="0"/>
                  </a:moveTo>
                  <a:lnTo>
                    <a:pt x="438" y="0"/>
                  </a:lnTo>
                  <a:cubicBezTo>
                    <a:pt x="421" y="21"/>
                    <a:pt x="407" y="43"/>
                    <a:pt x="336" y="43"/>
                  </a:cubicBezTo>
                  <a:cubicBezTo>
                    <a:pt x="325" y="43"/>
                    <a:pt x="318" y="43"/>
                    <a:pt x="307" y="39"/>
                  </a:cubicBezTo>
                  <a:lnTo>
                    <a:pt x="307" y="39"/>
                  </a:lnTo>
                  <a:cubicBezTo>
                    <a:pt x="315" y="89"/>
                    <a:pt x="400" y="220"/>
                    <a:pt x="307" y="238"/>
                  </a:cubicBezTo>
                  <a:cubicBezTo>
                    <a:pt x="205" y="206"/>
                    <a:pt x="251" y="170"/>
                    <a:pt x="234" y="106"/>
                  </a:cubicBezTo>
                  <a:lnTo>
                    <a:pt x="234" y="106"/>
                  </a:lnTo>
                  <a:cubicBezTo>
                    <a:pt x="219" y="195"/>
                    <a:pt x="88" y="163"/>
                    <a:pt x="21" y="245"/>
                  </a:cubicBezTo>
                  <a:cubicBezTo>
                    <a:pt x="14" y="255"/>
                    <a:pt x="7" y="266"/>
                    <a:pt x="0" y="284"/>
                  </a:cubicBezTo>
                  <a:lnTo>
                    <a:pt x="92" y="287"/>
                  </a:lnTo>
                  <a:lnTo>
                    <a:pt x="95" y="287"/>
                  </a:lnTo>
                  <a:cubicBezTo>
                    <a:pt x="85" y="305"/>
                    <a:pt x="43" y="318"/>
                    <a:pt x="53" y="347"/>
                  </a:cubicBezTo>
                  <a:cubicBezTo>
                    <a:pt x="67" y="326"/>
                    <a:pt x="92" y="308"/>
                    <a:pt x="116" y="302"/>
                  </a:cubicBezTo>
                  <a:cubicBezTo>
                    <a:pt x="128" y="302"/>
                    <a:pt x="134" y="297"/>
                    <a:pt x="141" y="297"/>
                  </a:cubicBezTo>
                  <a:cubicBezTo>
                    <a:pt x="177" y="297"/>
                    <a:pt x="209" y="318"/>
                    <a:pt x="219" y="372"/>
                  </a:cubicBezTo>
                  <a:lnTo>
                    <a:pt x="219" y="382"/>
                  </a:lnTo>
                  <a:cubicBezTo>
                    <a:pt x="223" y="382"/>
                    <a:pt x="226" y="379"/>
                    <a:pt x="230" y="379"/>
                  </a:cubicBezTo>
                  <a:cubicBezTo>
                    <a:pt x="318" y="358"/>
                    <a:pt x="421" y="149"/>
                    <a:pt x="43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2"/>
            <p:cNvSpPr/>
            <p:nvPr/>
          </p:nvSpPr>
          <p:spPr>
            <a:xfrm>
              <a:off x="6536292" y="2624575"/>
              <a:ext cx="2699" cy="2903"/>
            </a:xfrm>
            <a:custGeom>
              <a:avLst/>
              <a:gdLst/>
              <a:ahLst/>
              <a:cxnLst/>
              <a:rect l="l" t="t" r="r" b="b"/>
              <a:pathLst>
                <a:path w="146" h="157" extrusionOk="0">
                  <a:moveTo>
                    <a:pt x="85" y="1"/>
                  </a:moveTo>
                  <a:cubicBezTo>
                    <a:pt x="36" y="1"/>
                    <a:pt x="15" y="15"/>
                    <a:pt x="0" y="33"/>
                  </a:cubicBezTo>
                  <a:lnTo>
                    <a:pt x="127" y="143"/>
                  </a:lnTo>
                  <a:lnTo>
                    <a:pt x="110" y="143"/>
                  </a:lnTo>
                  <a:lnTo>
                    <a:pt x="145" y="157"/>
                  </a:lnTo>
                  <a:cubicBezTo>
                    <a:pt x="121" y="121"/>
                    <a:pt x="116" y="82"/>
                    <a:pt x="110" y="5"/>
                  </a:cubicBezTo>
                  <a:cubicBezTo>
                    <a:pt x="99" y="1"/>
                    <a:pt x="92" y="1"/>
                    <a:pt x="8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2"/>
            <p:cNvSpPr/>
            <p:nvPr/>
          </p:nvSpPr>
          <p:spPr>
            <a:xfrm>
              <a:off x="6537974" y="2627459"/>
              <a:ext cx="4603" cy="4400"/>
            </a:xfrm>
            <a:custGeom>
              <a:avLst/>
              <a:gdLst/>
              <a:ahLst/>
              <a:cxnLst/>
              <a:rect l="l" t="t" r="r" b="b"/>
              <a:pathLst>
                <a:path w="249" h="238" extrusionOk="0">
                  <a:moveTo>
                    <a:pt x="54" y="1"/>
                  </a:moveTo>
                  <a:lnTo>
                    <a:pt x="54" y="1"/>
                  </a:lnTo>
                  <a:cubicBezTo>
                    <a:pt x="72" y="29"/>
                    <a:pt x="110" y="50"/>
                    <a:pt x="174" y="93"/>
                  </a:cubicBezTo>
                  <a:cubicBezTo>
                    <a:pt x="164" y="71"/>
                    <a:pt x="164" y="68"/>
                    <a:pt x="171" y="68"/>
                  </a:cubicBezTo>
                  <a:cubicBezTo>
                    <a:pt x="178" y="68"/>
                    <a:pt x="192" y="75"/>
                    <a:pt x="199" y="75"/>
                  </a:cubicBezTo>
                  <a:lnTo>
                    <a:pt x="210" y="68"/>
                  </a:lnTo>
                  <a:lnTo>
                    <a:pt x="210" y="68"/>
                  </a:lnTo>
                  <a:cubicBezTo>
                    <a:pt x="206" y="75"/>
                    <a:pt x="206" y="82"/>
                    <a:pt x="206" y="82"/>
                  </a:cubicBezTo>
                  <a:cubicBezTo>
                    <a:pt x="206" y="82"/>
                    <a:pt x="203" y="78"/>
                    <a:pt x="203" y="75"/>
                  </a:cubicBezTo>
                  <a:lnTo>
                    <a:pt x="199" y="75"/>
                  </a:lnTo>
                  <a:cubicBezTo>
                    <a:pt x="192" y="82"/>
                    <a:pt x="182" y="89"/>
                    <a:pt x="174" y="93"/>
                  </a:cubicBezTo>
                  <a:cubicBezTo>
                    <a:pt x="104" y="135"/>
                    <a:pt x="19" y="117"/>
                    <a:pt x="1" y="213"/>
                  </a:cubicBezTo>
                  <a:cubicBezTo>
                    <a:pt x="25" y="231"/>
                    <a:pt x="43" y="238"/>
                    <a:pt x="58" y="238"/>
                  </a:cubicBezTo>
                  <a:cubicBezTo>
                    <a:pt x="76" y="238"/>
                    <a:pt x="86" y="231"/>
                    <a:pt x="100" y="227"/>
                  </a:cubicBezTo>
                  <a:cubicBezTo>
                    <a:pt x="115" y="220"/>
                    <a:pt x="128" y="217"/>
                    <a:pt x="146" y="217"/>
                  </a:cubicBezTo>
                  <a:lnTo>
                    <a:pt x="160" y="217"/>
                  </a:lnTo>
                  <a:cubicBezTo>
                    <a:pt x="33" y="128"/>
                    <a:pt x="224" y="213"/>
                    <a:pt x="167" y="104"/>
                  </a:cubicBezTo>
                  <a:lnTo>
                    <a:pt x="167" y="104"/>
                  </a:lnTo>
                  <a:cubicBezTo>
                    <a:pt x="203" y="114"/>
                    <a:pt x="224" y="128"/>
                    <a:pt x="249" y="146"/>
                  </a:cubicBezTo>
                  <a:cubicBezTo>
                    <a:pt x="231" y="117"/>
                    <a:pt x="221" y="89"/>
                    <a:pt x="210" y="61"/>
                  </a:cubicBezTo>
                  <a:lnTo>
                    <a:pt x="210" y="65"/>
                  </a:lnTo>
                  <a:cubicBezTo>
                    <a:pt x="160" y="40"/>
                    <a:pt x="104" y="22"/>
                    <a:pt x="5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2"/>
            <p:cNvSpPr/>
            <p:nvPr/>
          </p:nvSpPr>
          <p:spPr>
            <a:xfrm>
              <a:off x="6545369" y="2644338"/>
              <a:ext cx="351" cy="259"/>
            </a:xfrm>
            <a:custGeom>
              <a:avLst/>
              <a:gdLst/>
              <a:ahLst/>
              <a:cxnLst/>
              <a:rect l="l" t="t" r="r" b="b"/>
              <a:pathLst>
                <a:path w="19" h="14" extrusionOk="0">
                  <a:moveTo>
                    <a:pt x="12" y="0"/>
                  </a:moveTo>
                  <a:cubicBezTo>
                    <a:pt x="4" y="0"/>
                    <a:pt x="1" y="4"/>
                    <a:pt x="7" y="14"/>
                  </a:cubicBezTo>
                  <a:cubicBezTo>
                    <a:pt x="7" y="7"/>
                    <a:pt x="15" y="4"/>
                    <a:pt x="1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2"/>
            <p:cNvSpPr/>
            <p:nvPr/>
          </p:nvSpPr>
          <p:spPr>
            <a:xfrm>
              <a:off x="6545499" y="2639809"/>
              <a:ext cx="2052" cy="4603"/>
            </a:xfrm>
            <a:custGeom>
              <a:avLst/>
              <a:gdLst/>
              <a:ahLst/>
              <a:cxnLst/>
              <a:rect l="l" t="t" r="r" b="b"/>
              <a:pathLst>
                <a:path w="111" h="249" extrusionOk="0">
                  <a:moveTo>
                    <a:pt x="111" y="1"/>
                  </a:moveTo>
                  <a:lnTo>
                    <a:pt x="111" y="1"/>
                  </a:lnTo>
                  <a:cubicBezTo>
                    <a:pt x="106" y="1"/>
                    <a:pt x="103" y="9"/>
                    <a:pt x="100" y="15"/>
                  </a:cubicBezTo>
                  <a:cubicBezTo>
                    <a:pt x="103" y="12"/>
                    <a:pt x="106" y="4"/>
                    <a:pt x="111" y="1"/>
                  </a:cubicBezTo>
                  <a:close/>
                  <a:moveTo>
                    <a:pt x="100" y="15"/>
                  </a:moveTo>
                  <a:lnTo>
                    <a:pt x="100" y="15"/>
                  </a:lnTo>
                  <a:cubicBezTo>
                    <a:pt x="61" y="68"/>
                    <a:pt x="33" y="115"/>
                    <a:pt x="0" y="182"/>
                  </a:cubicBezTo>
                  <a:lnTo>
                    <a:pt x="26" y="182"/>
                  </a:lnTo>
                  <a:cubicBezTo>
                    <a:pt x="39" y="182"/>
                    <a:pt x="54" y="185"/>
                    <a:pt x="64" y="206"/>
                  </a:cubicBezTo>
                  <a:cubicBezTo>
                    <a:pt x="61" y="245"/>
                    <a:pt x="33" y="228"/>
                    <a:pt x="11" y="245"/>
                  </a:cubicBezTo>
                  <a:cubicBezTo>
                    <a:pt x="22" y="245"/>
                    <a:pt x="39" y="249"/>
                    <a:pt x="54" y="249"/>
                  </a:cubicBezTo>
                  <a:cubicBezTo>
                    <a:pt x="78" y="249"/>
                    <a:pt x="100" y="242"/>
                    <a:pt x="93" y="192"/>
                  </a:cubicBezTo>
                  <a:lnTo>
                    <a:pt x="78" y="192"/>
                  </a:lnTo>
                  <a:cubicBezTo>
                    <a:pt x="68" y="139"/>
                    <a:pt x="85" y="51"/>
                    <a:pt x="100" y="15"/>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2"/>
            <p:cNvSpPr/>
            <p:nvPr/>
          </p:nvSpPr>
          <p:spPr>
            <a:xfrm>
              <a:off x="6541265" y="2635316"/>
              <a:ext cx="2218" cy="1701"/>
            </a:xfrm>
            <a:custGeom>
              <a:avLst/>
              <a:gdLst/>
              <a:ahLst/>
              <a:cxnLst/>
              <a:rect l="l" t="t" r="r" b="b"/>
              <a:pathLst>
                <a:path w="120" h="92" extrusionOk="0">
                  <a:moveTo>
                    <a:pt x="4" y="0"/>
                  </a:moveTo>
                  <a:lnTo>
                    <a:pt x="0" y="92"/>
                  </a:lnTo>
                  <a:lnTo>
                    <a:pt x="28" y="61"/>
                  </a:lnTo>
                  <a:cubicBezTo>
                    <a:pt x="43" y="82"/>
                    <a:pt x="56" y="92"/>
                    <a:pt x="67" y="92"/>
                  </a:cubicBezTo>
                  <a:cubicBezTo>
                    <a:pt x="88" y="92"/>
                    <a:pt x="102" y="71"/>
                    <a:pt x="120" y="61"/>
                  </a:cubicBezTo>
                  <a:cubicBezTo>
                    <a:pt x="85" y="35"/>
                    <a:pt x="43" y="18"/>
                    <a:pt x="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2"/>
            <p:cNvSpPr/>
            <p:nvPr/>
          </p:nvSpPr>
          <p:spPr>
            <a:xfrm>
              <a:off x="6535053" y="2623151"/>
              <a:ext cx="2422" cy="1128"/>
            </a:xfrm>
            <a:custGeom>
              <a:avLst/>
              <a:gdLst/>
              <a:ahLst/>
              <a:cxnLst/>
              <a:rect l="l" t="t" r="r" b="b"/>
              <a:pathLst>
                <a:path w="131" h="61" extrusionOk="0">
                  <a:moveTo>
                    <a:pt x="131" y="1"/>
                  </a:moveTo>
                  <a:lnTo>
                    <a:pt x="131" y="1"/>
                  </a:lnTo>
                  <a:cubicBezTo>
                    <a:pt x="88" y="18"/>
                    <a:pt x="43" y="40"/>
                    <a:pt x="0" y="57"/>
                  </a:cubicBezTo>
                  <a:lnTo>
                    <a:pt x="71" y="61"/>
                  </a:lnTo>
                  <a:lnTo>
                    <a:pt x="13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2"/>
            <p:cNvSpPr/>
            <p:nvPr/>
          </p:nvSpPr>
          <p:spPr>
            <a:xfrm>
              <a:off x="6533093" y="2621580"/>
              <a:ext cx="1183" cy="1128"/>
            </a:xfrm>
            <a:custGeom>
              <a:avLst/>
              <a:gdLst/>
              <a:ahLst/>
              <a:cxnLst/>
              <a:rect l="l" t="t" r="r" b="b"/>
              <a:pathLst>
                <a:path w="64" h="61" extrusionOk="0">
                  <a:moveTo>
                    <a:pt x="64" y="1"/>
                  </a:moveTo>
                  <a:lnTo>
                    <a:pt x="0" y="14"/>
                  </a:lnTo>
                  <a:lnTo>
                    <a:pt x="18" y="61"/>
                  </a:lnTo>
                  <a:lnTo>
                    <a:pt x="64"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2"/>
            <p:cNvSpPr/>
            <p:nvPr/>
          </p:nvSpPr>
          <p:spPr>
            <a:xfrm>
              <a:off x="6457569" y="2709638"/>
              <a:ext cx="666" cy="296"/>
            </a:xfrm>
            <a:custGeom>
              <a:avLst/>
              <a:gdLst/>
              <a:ahLst/>
              <a:cxnLst/>
              <a:rect l="l" t="t" r="r" b="b"/>
              <a:pathLst>
                <a:path w="36" h="16" extrusionOk="0">
                  <a:moveTo>
                    <a:pt x="0" y="1"/>
                  </a:moveTo>
                  <a:lnTo>
                    <a:pt x="36" y="15"/>
                  </a:lnTo>
                  <a:cubicBezTo>
                    <a:pt x="21" y="8"/>
                    <a:pt x="11" y="4"/>
                    <a:pt x="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2"/>
            <p:cNvSpPr/>
            <p:nvPr/>
          </p:nvSpPr>
          <p:spPr>
            <a:xfrm>
              <a:off x="6454814" y="2706311"/>
              <a:ext cx="684" cy="277"/>
            </a:xfrm>
            <a:custGeom>
              <a:avLst/>
              <a:gdLst/>
              <a:ahLst/>
              <a:cxnLst/>
              <a:rect l="l" t="t" r="r" b="b"/>
              <a:pathLst>
                <a:path w="37" h="15" extrusionOk="0">
                  <a:moveTo>
                    <a:pt x="33" y="1"/>
                  </a:moveTo>
                  <a:lnTo>
                    <a:pt x="1" y="14"/>
                  </a:lnTo>
                  <a:cubicBezTo>
                    <a:pt x="22" y="11"/>
                    <a:pt x="36" y="8"/>
                    <a:pt x="3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2"/>
            <p:cNvSpPr/>
            <p:nvPr/>
          </p:nvSpPr>
          <p:spPr>
            <a:xfrm>
              <a:off x="6454556" y="2625906"/>
              <a:ext cx="3291" cy="1571"/>
            </a:xfrm>
            <a:custGeom>
              <a:avLst/>
              <a:gdLst/>
              <a:ahLst/>
              <a:cxnLst/>
              <a:rect l="l" t="t" r="r" b="b"/>
              <a:pathLst>
                <a:path w="178" h="85" extrusionOk="0">
                  <a:moveTo>
                    <a:pt x="26" y="0"/>
                  </a:moveTo>
                  <a:cubicBezTo>
                    <a:pt x="4" y="0"/>
                    <a:pt x="1" y="7"/>
                    <a:pt x="26" y="31"/>
                  </a:cubicBezTo>
                  <a:lnTo>
                    <a:pt x="89" y="85"/>
                  </a:lnTo>
                  <a:cubicBezTo>
                    <a:pt x="114" y="49"/>
                    <a:pt x="145" y="35"/>
                    <a:pt x="177" y="35"/>
                  </a:cubicBezTo>
                  <a:cubicBezTo>
                    <a:pt x="121" y="21"/>
                    <a:pt x="54" y="0"/>
                    <a:pt x="26"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2"/>
            <p:cNvSpPr/>
            <p:nvPr/>
          </p:nvSpPr>
          <p:spPr>
            <a:xfrm>
              <a:off x="6439506" y="2673032"/>
              <a:ext cx="1350" cy="998"/>
            </a:xfrm>
            <a:custGeom>
              <a:avLst/>
              <a:gdLst/>
              <a:ahLst/>
              <a:cxnLst/>
              <a:rect l="l" t="t" r="r" b="b"/>
              <a:pathLst>
                <a:path w="73" h="54" extrusionOk="0">
                  <a:moveTo>
                    <a:pt x="1" y="1"/>
                  </a:moveTo>
                  <a:cubicBezTo>
                    <a:pt x="9" y="11"/>
                    <a:pt x="19" y="22"/>
                    <a:pt x="30" y="32"/>
                  </a:cubicBezTo>
                  <a:cubicBezTo>
                    <a:pt x="33" y="40"/>
                    <a:pt x="40" y="47"/>
                    <a:pt x="43" y="53"/>
                  </a:cubicBezTo>
                  <a:lnTo>
                    <a:pt x="51" y="53"/>
                  </a:lnTo>
                  <a:lnTo>
                    <a:pt x="72" y="43"/>
                  </a:lnTo>
                  <a:cubicBezTo>
                    <a:pt x="58" y="32"/>
                    <a:pt x="43" y="25"/>
                    <a:pt x="33" y="19"/>
                  </a:cubicBezTo>
                  <a:cubicBezTo>
                    <a:pt x="22" y="11"/>
                    <a:pt x="12" y="4"/>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2"/>
            <p:cNvSpPr/>
            <p:nvPr/>
          </p:nvSpPr>
          <p:spPr>
            <a:xfrm>
              <a:off x="6445459" y="2675269"/>
              <a:ext cx="1072" cy="1054"/>
            </a:xfrm>
            <a:custGeom>
              <a:avLst/>
              <a:gdLst/>
              <a:ahLst/>
              <a:cxnLst/>
              <a:rect l="l" t="t" r="r" b="b"/>
              <a:pathLst>
                <a:path w="58" h="57" extrusionOk="0">
                  <a:moveTo>
                    <a:pt x="58" y="0"/>
                  </a:moveTo>
                  <a:lnTo>
                    <a:pt x="1" y="56"/>
                  </a:lnTo>
                  <a:cubicBezTo>
                    <a:pt x="22" y="43"/>
                    <a:pt x="40" y="25"/>
                    <a:pt x="5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2"/>
            <p:cNvSpPr/>
            <p:nvPr/>
          </p:nvSpPr>
          <p:spPr>
            <a:xfrm>
              <a:off x="6474578" y="2721545"/>
              <a:ext cx="1313" cy="1202"/>
            </a:xfrm>
            <a:custGeom>
              <a:avLst/>
              <a:gdLst/>
              <a:ahLst/>
              <a:cxnLst/>
              <a:rect l="l" t="t" r="r" b="b"/>
              <a:pathLst>
                <a:path w="71" h="65" extrusionOk="0">
                  <a:moveTo>
                    <a:pt x="49" y="1"/>
                  </a:moveTo>
                  <a:cubicBezTo>
                    <a:pt x="25" y="1"/>
                    <a:pt x="21" y="39"/>
                    <a:pt x="0" y="65"/>
                  </a:cubicBezTo>
                  <a:lnTo>
                    <a:pt x="71" y="8"/>
                  </a:lnTo>
                  <a:cubicBezTo>
                    <a:pt x="59" y="4"/>
                    <a:pt x="53" y="1"/>
                    <a:pt x="4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2"/>
            <p:cNvSpPr/>
            <p:nvPr/>
          </p:nvSpPr>
          <p:spPr>
            <a:xfrm>
              <a:off x="6499352" y="2612409"/>
              <a:ext cx="2311" cy="1534"/>
            </a:xfrm>
            <a:custGeom>
              <a:avLst/>
              <a:gdLst/>
              <a:ahLst/>
              <a:cxnLst/>
              <a:rect l="l" t="t" r="r" b="b"/>
              <a:pathLst>
                <a:path w="125" h="83" extrusionOk="0">
                  <a:moveTo>
                    <a:pt x="0" y="1"/>
                  </a:moveTo>
                  <a:lnTo>
                    <a:pt x="0" y="1"/>
                  </a:lnTo>
                  <a:cubicBezTo>
                    <a:pt x="43" y="37"/>
                    <a:pt x="77" y="82"/>
                    <a:pt x="103" y="82"/>
                  </a:cubicBezTo>
                  <a:cubicBezTo>
                    <a:pt x="110" y="82"/>
                    <a:pt x="120" y="76"/>
                    <a:pt x="124" y="58"/>
                  </a:cubicBezTo>
                  <a:cubicBezTo>
                    <a:pt x="74" y="22"/>
                    <a:pt x="35" y="5"/>
                    <a:pt x="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2"/>
            <p:cNvSpPr/>
            <p:nvPr/>
          </p:nvSpPr>
          <p:spPr>
            <a:xfrm>
              <a:off x="6443370" y="2717163"/>
              <a:ext cx="1202" cy="407"/>
            </a:xfrm>
            <a:custGeom>
              <a:avLst/>
              <a:gdLst/>
              <a:ahLst/>
              <a:cxnLst/>
              <a:rect l="l" t="t" r="r" b="b"/>
              <a:pathLst>
                <a:path w="65" h="22" extrusionOk="0">
                  <a:moveTo>
                    <a:pt x="25" y="0"/>
                  </a:moveTo>
                  <a:cubicBezTo>
                    <a:pt x="19" y="0"/>
                    <a:pt x="8" y="5"/>
                    <a:pt x="1" y="11"/>
                  </a:cubicBezTo>
                  <a:cubicBezTo>
                    <a:pt x="15" y="18"/>
                    <a:pt x="25" y="22"/>
                    <a:pt x="36" y="22"/>
                  </a:cubicBezTo>
                  <a:cubicBezTo>
                    <a:pt x="47" y="22"/>
                    <a:pt x="54" y="18"/>
                    <a:pt x="64" y="11"/>
                  </a:cubicBezTo>
                  <a:cubicBezTo>
                    <a:pt x="50" y="5"/>
                    <a:pt x="36" y="0"/>
                    <a:pt x="25"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2"/>
            <p:cNvSpPr/>
            <p:nvPr/>
          </p:nvSpPr>
          <p:spPr>
            <a:xfrm>
              <a:off x="6496672" y="2611781"/>
              <a:ext cx="2699" cy="1054"/>
            </a:xfrm>
            <a:custGeom>
              <a:avLst/>
              <a:gdLst/>
              <a:ahLst/>
              <a:cxnLst/>
              <a:rect l="l" t="t" r="r" b="b"/>
              <a:pathLst>
                <a:path w="146" h="57" extrusionOk="0">
                  <a:moveTo>
                    <a:pt x="67" y="0"/>
                  </a:moveTo>
                  <a:cubicBezTo>
                    <a:pt x="46" y="0"/>
                    <a:pt x="21" y="10"/>
                    <a:pt x="0" y="39"/>
                  </a:cubicBezTo>
                  <a:cubicBezTo>
                    <a:pt x="7" y="46"/>
                    <a:pt x="15" y="49"/>
                    <a:pt x="21" y="53"/>
                  </a:cubicBezTo>
                  <a:lnTo>
                    <a:pt x="25" y="53"/>
                  </a:lnTo>
                  <a:lnTo>
                    <a:pt x="25" y="56"/>
                  </a:lnTo>
                  <a:cubicBezTo>
                    <a:pt x="57" y="46"/>
                    <a:pt x="85" y="32"/>
                    <a:pt x="121" y="32"/>
                  </a:cubicBezTo>
                  <a:cubicBezTo>
                    <a:pt x="127" y="32"/>
                    <a:pt x="138" y="32"/>
                    <a:pt x="145" y="35"/>
                  </a:cubicBezTo>
                  <a:cubicBezTo>
                    <a:pt x="121" y="14"/>
                    <a:pt x="95" y="0"/>
                    <a:pt x="6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2"/>
            <p:cNvSpPr/>
            <p:nvPr/>
          </p:nvSpPr>
          <p:spPr>
            <a:xfrm>
              <a:off x="6542171" y="2704018"/>
              <a:ext cx="277" cy="148"/>
            </a:xfrm>
            <a:custGeom>
              <a:avLst/>
              <a:gdLst/>
              <a:ahLst/>
              <a:cxnLst/>
              <a:rect l="l" t="t" r="r" b="b"/>
              <a:pathLst>
                <a:path w="15" h="8" extrusionOk="0">
                  <a:moveTo>
                    <a:pt x="7" y="1"/>
                  </a:moveTo>
                  <a:cubicBezTo>
                    <a:pt x="4" y="1"/>
                    <a:pt x="4" y="4"/>
                    <a:pt x="0" y="8"/>
                  </a:cubicBezTo>
                  <a:cubicBezTo>
                    <a:pt x="7" y="8"/>
                    <a:pt x="7" y="4"/>
                    <a:pt x="15" y="4"/>
                  </a:cubicBezTo>
                  <a:cubicBezTo>
                    <a:pt x="11" y="1"/>
                    <a:pt x="7" y="1"/>
                    <a:pt x="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2"/>
            <p:cNvSpPr/>
            <p:nvPr/>
          </p:nvSpPr>
          <p:spPr>
            <a:xfrm>
              <a:off x="6563414" y="2682775"/>
              <a:ext cx="148" cy="1257"/>
            </a:xfrm>
            <a:custGeom>
              <a:avLst/>
              <a:gdLst/>
              <a:ahLst/>
              <a:cxnLst/>
              <a:rect l="l" t="t" r="r" b="b"/>
              <a:pathLst>
                <a:path w="8" h="68" extrusionOk="0">
                  <a:moveTo>
                    <a:pt x="1" y="1"/>
                  </a:moveTo>
                  <a:cubicBezTo>
                    <a:pt x="4" y="19"/>
                    <a:pt x="4" y="43"/>
                    <a:pt x="1" y="68"/>
                  </a:cubicBezTo>
                  <a:cubicBezTo>
                    <a:pt x="7" y="57"/>
                    <a:pt x="7" y="36"/>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2"/>
            <p:cNvSpPr/>
            <p:nvPr/>
          </p:nvSpPr>
          <p:spPr>
            <a:xfrm>
              <a:off x="6521834" y="2616273"/>
              <a:ext cx="277" cy="92"/>
            </a:xfrm>
            <a:custGeom>
              <a:avLst/>
              <a:gdLst/>
              <a:ahLst/>
              <a:cxnLst/>
              <a:rect l="l" t="t" r="r" b="b"/>
              <a:pathLst>
                <a:path w="15" h="5" extrusionOk="0">
                  <a:moveTo>
                    <a:pt x="4" y="1"/>
                  </a:moveTo>
                  <a:cubicBezTo>
                    <a:pt x="4" y="1"/>
                    <a:pt x="0" y="1"/>
                    <a:pt x="0" y="4"/>
                  </a:cubicBezTo>
                  <a:lnTo>
                    <a:pt x="15" y="4"/>
                  </a:lnTo>
                  <a:cubicBezTo>
                    <a:pt x="15" y="4"/>
                    <a:pt x="7" y="1"/>
                    <a:pt x="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2"/>
            <p:cNvSpPr/>
            <p:nvPr/>
          </p:nvSpPr>
          <p:spPr>
            <a:xfrm>
              <a:off x="6522167" y="2623003"/>
              <a:ext cx="462" cy="629"/>
            </a:xfrm>
            <a:custGeom>
              <a:avLst/>
              <a:gdLst/>
              <a:ahLst/>
              <a:cxnLst/>
              <a:rect l="l" t="t" r="r" b="b"/>
              <a:pathLst>
                <a:path w="25" h="34" extrusionOk="0">
                  <a:moveTo>
                    <a:pt x="25" y="1"/>
                  </a:moveTo>
                  <a:lnTo>
                    <a:pt x="25" y="1"/>
                  </a:lnTo>
                  <a:cubicBezTo>
                    <a:pt x="18" y="5"/>
                    <a:pt x="7" y="15"/>
                    <a:pt x="0" y="33"/>
                  </a:cubicBezTo>
                  <a:cubicBezTo>
                    <a:pt x="7" y="15"/>
                    <a:pt x="18" y="9"/>
                    <a:pt x="2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2"/>
            <p:cNvSpPr/>
            <p:nvPr/>
          </p:nvSpPr>
          <p:spPr>
            <a:xfrm>
              <a:off x="6490848" y="2622301"/>
              <a:ext cx="222" cy="203"/>
            </a:xfrm>
            <a:custGeom>
              <a:avLst/>
              <a:gdLst/>
              <a:ahLst/>
              <a:cxnLst/>
              <a:rect l="l" t="t" r="r" b="b"/>
              <a:pathLst>
                <a:path w="12" h="11" extrusionOk="0">
                  <a:moveTo>
                    <a:pt x="0" y="1"/>
                  </a:moveTo>
                  <a:cubicBezTo>
                    <a:pt x="7" y="7"/>
                    <a:pt x="7" y="11"/>
                    <a:pt x="7" y="11"/>
                  </a:cubicBezTo>
                  <a:cubicBezTo>
                    <a:pt x="11" y="11"/>
                    <a:pt x="7" y="7"/>
                    <a:pt x="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2"/>
            <p:cNvSpPr/>
            <p:nvPr/>
          </p:nvSpPr>
          <p:spPr>
            <a:xfrm>
              <a:off x="6521889" y="2616606"/>
              <a:ext cx="684" cy="740"/>
            </a:xfrm>
            <a:custGeom>
              <a:avLst/>
              <a:gdLst/>
              <a:ahLst/>
              <a:cxnLst/>
              <a:rect l="l" t="t" r="r" b="b"/>
              <a:pathLst>
                <a:path w="37" h="40" extrusionOk="0">
                  <a:moveTo>
                    <a:pt x="1" y="1"/>
                  </a:moveTo>
                  <a:cubicBezTo>
                    <a:pt x="4" y="7"/>
                    <a:pt x="15" y="22"/>
                    <a:pt x="37" y="40"/>
                  </a:cubicBezTo>
                  <a:cubicBezTo>
                    <a:pt x="25" y="25"/>
                    <a:pt x="15" y="12"/>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2"/>
            <p:cNvSpPr/>
            <p:nvPr/>
          </p:nvSpPr>
          <p:spPr>
            <a:xfrm>
              <a:off x="6522684" y="2616606"/>
              <a:ext cx="666" cy="407"/>
            </a:xfrm>
            <a:custGeom>
              <a:avLst/>
              <a:gdLst/>
              <a:ahLst/>
              <a:cxnLst/>
              <a:rect l="l" t="t" r="r" b="b"/>
              <a:pathLst>
                <a:path w="36" h="22" extrusionOk="0">
                  <a:moveTo>
                    <a:pt x="0" y="1"/>
                  </a:moveTo>
                  <a:cubicBezTo>
                    <a:pt x="11" y="7"/>
                    <a:pt x="18" y="15"/>
                    <a:pt x="29" y="22"/>
                  </a:cubicBezTo>
                  <a:cubicBezTo>
                    <a:pt x="36" y="12"/>
                    <a:pt x="36" y="1"/>
                    <a:pt x="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2"/>
            <p:cNvSpPr/>
            <p:nvPr/>
          </p:nvSpPr>
          <p:spPr>
            <a:xfrm>
              <a:off x="6520854" y="2616089"/>
              <a:ext cx="1054" cy="536"/>
            </a:xfrm>
            <a:custGeom>
              <a:avLst/>
              <a:gdLst/>
              <a:ahLst/>
              <a:cxnLst/>
              <a:rect l="l" t="t" r="r" b="b"/>
              <a:pathLst>
                <a:path w="57" h="29" extrusionOk="0">
                  <a:moveTo>
                    <a:pt x="1" y="1"/>
                  </a:moveTo>
                  <a:cubicBezTo>
                    <a:pt x="8" y="3"/>
                    <a:pt x="14" y="4"/>
                    <a:pt x="20" y="6"/>
                  </a:cubicBezTo>
                  <a:lnTo>
                    <a:pt x="20" y="6"/>
                  </a:lnTo>
                  <a:cubicBezTo>
                    <a:pt x="14" y="3"/>
                    <a:pt x="8" y="2"/>
                    <a:pt x="1" y="1"/>
                  </a:cubicBezTo>
                  <a:close/>
                  <a:moveTo>
                    <a:pt x="20" y="6"/>
                  </a:moveTo>
                  <a:cubicBezTo>
                    <a:pt x="33" y="11"/>
                    <a:pt x="45" y="19"/>
                    <a:pt x="57" y="29"/>
                  </a:cubicBezTo>
                  <a:cubicBezTo>
                    <a:pt x="50" y="22"/>
                    <a:pt x="50" y="14"/>
                    <a:pt x="53" y="14"/>
                  </a:cubicBezTo>
                  <a:cubicBezTo>
                    <a:pt x="43" y="12"/>
                    <a:pt x="33" y="9"/>
                    <a:pt x="20" y="6"/>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2"/>
            <p:cNvSpPr/>
            <p:nvPr/>
          </p:nvSpPr>
          <p:spPr>
            <a:xfrm>
              <a:off x="6510334" y="2732397"/>
              <a:ext cx="407" cy="555"/>
            </a:xfrm>
            <a:custGeom>
              <a:avLst/>
              <a:gdLst/>
              <a:ahLst/>
              <a:cxnLst/>
              <a:rect l="l" t="t" r="r" b="b"/>
              <a:pathLst>
                <a:path w="22" h="30" extrusionOk="0">
                  <a:moveTo>
                    <a:pt x="18" y="0"/>
                  </a:moveTo>
                  <a:lnTo>
                    <a:pt x="0" y="18"/>
                  </a:lnTo>
                  <a:lnTo>
                    <a:pt x="0" y="22"/>
                  </a:lnTo>
                  <a:cubicBezTo>
                    <a:pt x="4" y="22"/>
                    <a:pt x="4" y="25"/>
                    <a:pt x="7" y="29"/>
                  </a:cubicBezTo>
                  <a:cubicBezTo>
                    <a:pt x="18" y="8"/>
                    <a:pt x="22" y="0"/>
                    <a:pt x="1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2"/>
            <p:cNvSpPr/>
            <p:nvPr/>
          </p:nvSpPr>
          <p:spPr>
            <a:xfrm>
              <a:off x="6457310" y="2648646"/>
              <a:ext cx="148" cy="92"/>
            </a:xfrm>
            <a:custGeom>
              <a:avLst/>
              <a:gdLst/>
              <a:ahLst/>
              <a:cxnLst/>
              <a:rect l="l" t="t" r="r" b="b"/>
              <a:pathLst>
                <a:path w="8" h="5" extrusionOk="0">
                  <a:moveTo>
                    <a:pt x="0" y="1"/>
                  </a:moveTo>
                  <a:lnTo>
                    <a:pt x="7" y="4"/>
                  </a:lnTo>
                  <a:lnTo>
                    <a:pt x="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2"/>
            <p:cNvSpPr/>
            <p:nvPr/>
          </p:nvSpPr>
          <p:spPr>
            <a:xfrm>
              <a:off x="6453446" y="2646557"/>
              <a:ext cx="3882" cy="4400"/>
            </a:xfrm>
            <a:custGeom>
              <a:avLst/>
              <a:gdLst/>
              <a:ahLst/>
              <a:cxnLst/>
              <a:rect l="l" t="t" r="r" b="b"/>
              <a:pathLst>
                <a:path w="210" h="238" extrusionOk="0">
                  <a:moveTo>
                    <a:pt x="1" y="0"/>
                  </a:moveTo>
                  <a:cubicBezTo>
                    <a:pt x="68" y="81"/>
                    <a:pt x="135" y="160"/>
                    <a:pt x="202" y="238"/>
                  </a:cubicBezTo>
                  <a:cubicBezTo>
                    <a:pt x="146" y="142"/>
                    <a:pt x="174" y="127"/>
                    <a:pt x="209" y="114"/>
                  </a:cubicBezTo>
                  <a:lnTo>
                    <a:pt x="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2"/>
            <p:cNvSpPr/>
            <p:nvPr/>
          </p:nvSpPr>
          <p:spPr>
            <a:xfrm>
              <a:off x="6430632" y="2611245"/>
              <a:ext cx="134182" cy="133979"/>
            </a:xfrm>
            <a:custGeom>
              <a:avLst/>
              <a:gdLst/>
              <a:ahLst/>
              <a:cxnLst/>
              <a:rect l="l" t="t" r="r" b="b"/>
              <a:pathLst>
                <a:path w="7258" h="7247" extrusionOk="0">
                  <a:moveTo>
                    <a:pt x="1602" y="1818"/>
                  </a:moveTo>
                  <a:lnTo>
                    <a:pt x="1606" y="1822"/>
                  </a:lnTo>
                  <a:cubicBezTo>
                    <a:pt x="1606" y="1822"/>
                    <a:pt x="1606" y="1818"/>
                    <a:pt x="1602" y="1818"/>
                  </a:cubicBezTo>
                  <a:close/>
                  <a:moveTo>
                    <a:pt x="990" y="2515"/>
                  </a:moveTo>
                  <a:lnTo>
                    <a:pt x="990" y="2515"/>
                  </a:lnTo>
                  <a:cubicBezTo>
                    <a:pt x="983" y="2530"/>
                    <a:pt x="977" y="2536"/>
                    <a:pt x="1001" y="2551"/>
                  </a:cubicBezTo>
                  <a:cubicBezTo>
                    <a:pt x="994" y="2540"/>
                    <a:pt x="990" y="2530"/>
                    <a:pt x="990" y="2515"/>
                  </a:cubicBezTo>
                  <a:close/>
                  <a:moveTo>
                    <a:pt x="729" y="3243"/>
                  </a:moveTo>
                  <a:lnTo>
                    <a:pt x="729" y="3243"/>
                  </a:lnTo>
                  <a:cubicBezTo>
                    <a:pt x="753" y="3265"/>
                    <a:pt x="732" y="3293"/>
                    <a:pt x="701" y="3315"/>
                  </a:cubicBezTo>
                  <a:cubicBezTo>
                    <a:pt x="690" y="3293"/>
                    <a:pt x="701" y="3272"/>
                    <a:pt x="729" y="3243"/>
                  </a:cubicBezTo>
                  <a:close/>
                  <a:moveTo>
                    <a:pt x="1224" y="4916"/>
                  </a:moveTo>
                  <a:lnTo>
                    <a:pt x="1224" y="4916"/>
                  </a:lnTo>
                  <a:cubicBezTo>
                    <a:pt x="1224" y="4916"/>
                    <a:pt x="1224" y="4917"/>
                    <a:pt x="1224" y="4917"/>
                  </a:cubicBezTo>
                  <a:lnTo>
                    <a:pt x="1224" y="4917"/>
                  </a:lnTo>
                  <a:cubicBezTo>
                    <a:pt x="1224" y="4917"/>
                    <a:pt x="1224" y="4916"/>
                    <a:pt x="1224" y="4916"/>
                  </a:cubicBezTo>
                  <a:close/>
                  <a:moveTo>
                    <a:pt x="2797" y="6183"/>
                  </a:moveTo>
                  <a:cubicBezTo>
                    <a:pt x="2793" y="6183"/>
                    <a:pt x="2790" y="6184"/>
                    <a:pt x="2787" y="6185"/>
                  </a:cubicBezTo>
                  <a:lnTo>
                    <a:pt x="2787" y="6185"/>
                  </a:lnTo>
                  <a:lnTo>
                    <a:pt x="2797" y="6183"/>
                  </a:lnTo>
                  <a:close/>
                  <a:moveTo>
                    <a:pt x="2787" y="6185"/>
                  </a:moveTo>
                  <a:lnTo>
                    <a:pt x="2784" y="6186"/>
                  </a:lnTo>
                  <a:cubicBezTo>
                    <a:pt x="2785" y="6186"/>
                    <a:pt x="2786" y="6186"/>
                    <a:pt x="2787" y="6185"/>
                  </a:cubicBezTo>
                  <a:close/>
                  <a:moveTo>
                    <a:pt x="4817" y="7020"/>
                  </a:moveTo>
                  <a:cubicBezTo>
                    <a:pt x="4824" y="7020"/>
                    <a:pt x="4821" y="7042"/>
                    <a:pt x="4817" y="7059"/>
                  </a:cubicBezTo>
                  <a:lnTo>
                    <a:pt x="4792" y="7042"/>
                  </a:lnTo>
                  <a:cubicBezTo>
                    <a:pt x="4806" y="7028"/>
                    <a:pt x="4813" y="7020"/>
                    <a:pt x="4817" y="7020"/>
                  </a:cubicBezTo>
                  <a:close/>
                  <a:moveTo>
                    <a:pt x="2975" y="0"/>
                  </a:moveTo>
                  <a:cubicBezTo>
                    <a:pt x="2851" y="0"/>
                    <a:pt x="2691" y="106"/>
                    <a:pt x="2599" y="106"/>
                  </a:cubicBezTo>
                  <a:lnTo>
                    <a:pt x="2621" y="206"/>
                  </a:lnTo>
                  <a:cubicBezTo>
                    <a:pt x="2536" y="220"/>
                    <a:pt x="2462" y="284"/>
                    <a:pt x="2377" y="354"/>
                  </a:cubicBezTo>
                  <a:lnTo>
                    <a:pt x="2408" y="432"/>
                  </a:lnTo>
                  <a:cubicBezTo>
                    <a:pt x="2345" y="521"/>
                    <a:pt x="2168" y="464"/>
                    <a:pt x="2030" y="535"/>
                  </a:cubicBezTo>
                  <a:cubicBezTo>
                    <a:pt x="2023" y="510"/>
                    <a:pt x="2048" y="503"/>
                    <a:pt x="2072" y="503"/>
                  </a:cubicBezTo>
                  <a:lnTo>
                    <a:pt x="2094" y="503"/>
                  </a:lnTo>
                  <a:cubicBezTo>
                    <a:pt x="2066" y="493"/>
                    <a:pt x="2044" y="488"/>
                    <a:pt x="2023" y="488"/>
                  </a:cubicBezTo>
                  <a:cubicBezTo>
                    <a:pt x="1942" y="488"/>
                    <a:pt x="1889" y="552"/>
                    <a:pt x="1842" y="616"/>
                  </a:cubicBezTo>
                  <a:cubicBezTo>
                    <a:pt x="1786" y="697"/>
                    <a:pt x="1733" y="775"/>
                    <a:pt x="1638" y="775"/>
                  </a:cubicBezTo>
                  <a:lnTo>
                    <a:pt x="1630" y="775"/>
                  </a:lnTo>
                  <a:cubicBezTo>
                    <a:pt x="1613" y="824"/>
                    <a:pt x="1584" y="828"/>
                    <a:pt x="1550" y="828"/>
                  </a:cubicBezTo>
                  <a:lnTo>
                    <a:pt x="1542" y="828"/>
                  </a:lnTo>
                  <a:cubicBezTo>
                    <a:pt x="1535" y="832"/>
                    <a:pt x="1528" y="832"/>
                    <a:pt x="1521" y="832"/>
                  </a:cubicBezTo>
                  <a:cubicBezTo>
                    <a:pt x="1507" y="832"/>
                    <a:pt x="1496" y="828"/>
                    <a:pt x="1486" y="828"/>
                  </a:cubicBezTo>
                  <a:cubicBezTo>
                    <a:pt x="1499" y="832"/>
                    <a:pt x="1514" y="836"/>
                    <a:pt x="1528" y="836"/>
                  </a:cubicBezTo>
                  <a:lnTo>
                    <a:pt x="1539" y="836"/>
                  </a:lnTo>
                  <a:cubicBezTo>
                    <a:pt x="1517" y="857"/>
                    <a:pt x="1478" y="892"/>
                    <a:pt x="1457" y="934"/>
                  </a:cubicBezTo>
                  <a:lnTo>
                    <a:pt x="1383" y="878"/>
                  </a:lnTo>
                  <a:lnTo>
                    <a:pt x="1380" y="888"/>
                  </a:lnTo>
                  <a:cubicBezTo>
                    <a:pt x="1320" y="888"/>
                    <a:pt x="1380" y="942"/>
                    <a:pt x="1436" y="976"/>
                  </a:cubicBezTo>
                  <a:cubicBezTo>
                    <a:pt x="1426" y="1005"/>
                    <a:pt x="1426" y="1030"/>
                    <a:pt x="1426" y="1058"/>
                  </a:cubicBezTo>
                  <a:cubicBezTo>
                    <a:pt x="1404" y="1044"/>
                    <a:pt x="1387" y="1037"/>
                    <a:pt x="1376" y="1037"/>
                  </a:cubicBezTo>
                  <a:cubicBezTo>
                    <a:pt x="1354" y="1037"/>
                    <a:pt x="1344" y="1054"/>
                    <a:pt x="1333" y="1076"/>
                  </a:cubicBezTo>
                  <a:cubicBezTo>
                    <a:pt x="1323" y="1094"/>
                    <a:pt x="1309" y="1115"/>
                    <a:pt x="1284" y="1115"/>
                  </a:cubicBezTo>
                  <a:cubicBezTo>
                    <a:pt x="1269" y="1115"/>
                    <a:pt x="1252" y="1108"/>
                    <a:pt x="1227" y="1094"/>
                  </a:cubicBezTo>
                  <a:lnTo>
                    <a:pt x="1227" y="1094"/>
                  </a:lnTo>
                  <a:cubicBezTo>
                    <a:pt x="1238" y="1133"/>
                    <a:pt x="1213" y="1175"/>
                    <a:pt x="1185" y="1239"/>
                  </a:cubicBezTo>
                  <a:cubicBezTo>
                    <a:pt x="1171" y="1291"/>
                    <a:pt x="1153" y="1341"/>
                    <a:pt x="1185" y="1394"/>
                  </a:cubicBezTo>
                  <a:cubicBezTo>
                    <a:pt x="1142" y="1415"/>
                    <a:pt x="1096" y="1443"/>
                    <a:pt x="1100" y="1500"/>
                  </a:cubicBezTo>
                  <a:lnTo>
                    <a:pt x="1001" y="1447"/>
                  </a:lnTo>
                  <a:lnTo>
                    <a:pt x="1001" y="1447"/>
                  </a:lnTo>
                  <a:cubicBezTo>
                    <a:pt x="1015" y="1507"/>
                    <a:pt x="1026" y="1564"/>
                    <a:pt x="1047" y="1624"/>
                  </a:cubicBezTo>
                  <a:cubicBezTo>
                    <a:pt x="1029" y="1624"/>
                    <a:pt x="1011" y="1627"/>
                    <a:pt x="994" y="1627"/>
                  </a:cubicBezTo>
                  <a:cubicBezTo>
                    <a:pt x="938" y="1627"/>
                    <a:pt x="902" y="1606"/>
                    <a:pt x="877" y="1521"/>
                  </a:cubicBezTo>
                  <a:lnTo>
                    <a:pt x="877" y="1521"/>
                  </a:lnTo>
                  <a:cubicBezTo>
                    <a:pt x="881" y="1733"/>
                    <a:pt x="835" y="1660"/>
                    <a:pt x="866" y="1846"/>
                  </a:cubicBezTo>
                  <a:lnTo>
                    <a:pt x="814" y="1794"/>
                  </a:lnTo>
                  <a:lnTo>
                    <a:pt x="814" y="1794"/>
                  </a:lnTo>
                  <a:cubicBezTo>
                    <a:pt x="789" y="1840"/>
                    <a:pt x="824" y="1949"/>
                    <a:pt x="778" y="1949"/>
                  </a:cubicBezTo>
                  <a:lnTo>
                    <a:pt x="771" y="1949"/>
                  </a:lnTo>
                  <a:cubicBezTo>
                    <a:pt x="577" y="1960"/>
                    <a:pt x="492" y="2395"/>
                    <a:pt x="283" y="2621"/>
                  </a:cubicBezTo>
                  <a:cubicBezTo>
                    <a:pt x="510" y="2636"/>
                    <a:pt x="153" y="2716"/>
                    <a:pt x="315" y="2777"/>
                  </a:cubicBezTo>
                  <a:cubicBezTo>
                    <a:pt x="287" y="2777"/>
                    <a:pt x="262" y="2788"/>
                    <a:pt x="241" y="2788"/>
                  </a:cubicBezTo>
                  <a:cubicBezTo>
                    <a:pt x="220" y="2788"/>
                    <a:pt x="202" y="2780"/>
                    <a:pt x="187" y="2755"/>
                  </a:cubicBezTo>
                  <a:lnTo>
                    <a:pt x="187" y="2755"/>
                  </a:lnTo>
                  <a:cubicBezTo>
                    <a:pt x="205" y="2904"/>
                    <a:pt x="50" y="2950"/>
                    <a:pt x="177" y="3074"/>
                  </a:cubicBezTo>
                  <a:lnTo>
                    <a:pt x="163" y="3074"/>
                  </a:lnTo>
                  <a:cubicBezTo>
                    <a:pt x="141" y="3074"/>
                    <a:pt x="131" y="3067"/>
                    <a:pt x="117" y="3060"/>
                  </a:cubicBezTo>
                  <a:cubicBezTo>
                    <a:pt x="107" y="3049"/>
                    <a:pt x="96" y="3042"/>
                    <a:pt x="81" y="3042"/>
                  </a:cubicBezTo>
                  <a:lnTo>
                    <a:pt x="78" y="3042"/>
                  </a:lnTo>
                  <a:cubicBezTo>
                    <a:pt x="81" y="3060"/>
                    <a:pt x="113" y="3095"/>
                    <a:pt x="78" y="3106"/>
                  </a:cubicBezTo>
                  <a:lnTo>
                    <a:pt x="71" y="3106"/>
                  </a:lnTo>
                  <a:cubicBezTo>
                    <a:pt x="43" y="3106"/>
                    <a:pt x="39" y="3077"/>
                    <a:pt x="18" y="3052"/>
                  </a:cubicBezTo>
                  <a:lnTo>
                    <a:pt x="18" y="3052"/>
                  </a:lnTo>
                  <a:cubicBezTo>
                    <a:pt x="1" y="3201"/>
                    <a:pt x="163" y="3240"/>
                    <a:pt x="304" y="3265"/>
                  </a:cubicBezTo>
                  <a:cubicBezTo>
                    <a:pt x="226" y="3328"/>
                    <a:pt x="230" y="3374"/>
                    <a:pt x="326" y="3431"/>
                  </a:cubicBezTo>
                  <a:cubicBezTo>
                    <a:pt x="301" y="3442"/>
                    <a:pt x="272" y="3456"/>
                    <a:pt x="251" y="3456"/>
                  </a:cubicBezTo>
                  <a:cubicBezTo>
                    <a:pt x="230" y="3456"/>
                    <a:pt x="216" y="3445"/>
                    <a:pt x="209" y="3400"/>
                  </a:cubicBezTo>
                  <a:lnTo>
                    <a:pt x="209" y="3400"/>
                  </a:lnTo>
                  <a:cubicBezTo>
                    <a:pt x="198" y="3449"/>
                    <a:pt x="120" y="3710"/>
                    <a:pt x="241" y="3710"/>
                  </a:cubicBezTo>
                  <a:cubicBezTo>
                    <a:pt x="209" y="3731"/>
                    <a:pt x="237" y="3785"/>
                    <a:pt x="251" y="3795"/>
                  </a:cubicBezTo>
                  <a:cubicBezTo>
                    <a:pt x="248" y="3905"/>
                    <a:pt x="237" y="3912"/>
                    <a:pt x="251" y="4025"/>
                  </a:cubicBezTo>
                  <a:lnTo>
                    <a:pt x="272" y="3989"/>
                  </a:lnTo>
                  <a:cubicBezTo>
                    <a:pt x="417" y="4028"/>
                    <a:pt x="311" y="4079"/>
                    <a:pt x="343" y="4163"/>
                  </a:cubicBezTo>
                  <a:lnTo>
                    <a:pt x="322" y="4167"/>
                  </a:lnTo>
                  <a:cubicBezTo>
                    <a:pt x="259" y="4382"/>
                    <a:pt x="383" y="4237"/>
                    <a:pt x="304" y="4456"/>
                  </a:cubicBezTo>
                  <a:lnTo>
                    <a:pt x="393" y="4428"/>
                  </a:lnTo>
                  <a:lnTo>
                    <a:pt x="421" y="4428"/>
                  </a:lnTo>
                  <a:cubicBezTo>
                    <a:pt x="559" y="4428"/>
                    <a:pt x="322" y="4626"/>
                    <a:pt x="425" y="4718"/>
                  </a:cubicBezTo>
                  <a:lnTo>
                    <a:pt x="467" y="4658"/>
                  </a:lnTo>
                  <a:lnTo>
                    <a:pt x="467" y="4658"/>
                  </a:lnTo>
                  <a:cubicBezTo>
                    <a:pt x="541" y="4701"/>
                    <a:pt x="269" y="4902"/>
                    <a:pt x="272" y="4983"/>
                  </a:cubicBezTo>
                  <a:cubicBezTo>
                    <a:pt x="269" y="4987"/>
                    <a:pt x="265" y="4987"/>
                    <a:pt x="262" y="4987"/>
                  </a:cubicBezTo>
                  <a:cubicBezTo>
                    <a:pt x="248" y="4987"/>
                    <a:pt x="234" y="4970"/>
                    <a:pt x="216" y="4955"/>
                  </a:cubicBezTo>
                  <a:lnTo>
                    <a:pt x="216" y="4955"/>
                  </a:lnTo>
                  <a:cubicBezTo>
                    <a:pt x="198" y="5029"/>
                    <a:pt x="209" y="5047"/>
                    <a:pt x="230" y="5047"/>
                  </a:cubicBezTo>
                  <a:cubicBezTo>
                    <a:pt x="244" y="5047"/>
                    <a:pt x="262" y="5040"/>
                    <a:pt x="283" y="5033"/>
                  </a:cubicBezTo>
                  <a:cubicBezTo>
                    <a:pt x="304" y="5022"/>
                    <a:pt x="326" y="5016"/>
                    <a:pt x="347" y="5016"/>
                  </a:cubicBezTo>
                  <a:cubicBezTo>
                    <a:pt x="368" y="5016"/>
                    <a:pt x="389" y="5022"/>
                    <a:pt x="404" y="5047"/>
                  </a:cubicBezTo>
                  <a:cubicBezTo>
                    <a:pt x="354" y="5097"/>
                    <a:pt x="237" y="5079"/>
                    <a:pt x="262" y="5171"/>
                  </a:cubicBezTo>
                  <a:cubicBezTo>
                    <a:pt x="241" y="5228"/>
                    <a:pt x="562" y="5316"/>
                    <a:pt x="510" y="5468"/>
                  </a:cubicBezTo>
                  <a:cubicBezTo>
                    <a:pt x="527" y="5437"/>
                    <a:pt x="552" y="5404"/>
                    <a:pt x="587" y="5404"/>
                  </a:cubicBezTo>
                  <a:cubicBezTo>
                    <a:pt x="598" y="5404"/>
                    <a:pt x="612" y="5408"/>
                    <a:pt x="626" y="5415"/>
                  </a:cubicBezTo>
                  <a:cubicBezTo>
                    <a:pt x="686" y="5471"/>
                    <a:pt x="605" y="5708"/>
                    <a:pt x="760" y="5708"/>
                  </a:cubicBezTo>
                  <a:lnTo>
                    <a:pt x="775" y="5708"/>
                  </a:lnTo>
                  <a:cubicBezTo>
                    <a:pt x="771" y="5726"/>
                    <a:pt x="764" y="5729"/>
                    <a:pt x="753" y="5740"/>
                  </a:cubicBezTo>
                  <a:cubicBezTo>
                    <a:pt x="828" y="5776"/>
                    <a:pt x="927" y="5864"/>
                    <a:pt x="1011" y="5864"/>
                  </a:cubicBezTo>
                  <a:lnTo>
                    <a:pt x="1033" y="5864"/>
                  </a:lnTo>
                  <a:cubicBezTo>
                    <a:pt x="923" y="5981"/>
                    <a:pt x="1033" y="6044"/>
                    <a:pt x="1129" y="6087"/>
                  </a:cubicBezTo>
                  <a:cubicBezTo>
                    <a:pt x="1217" y="6137"/>
                    <a:pt x="1316" y="6161"/>
                    <a:pt x="1217" y="6264"/>
                  </a:cubicBezTo>
                  <a:lnTo>
                    <a:pt x="1383" y="6398"/>
                  </a:lnTo>
                  <a:lnTo>
                    <a:pt x="1362" y="6413"/>
                  </a:lnTo>
                  <a:cubicBezTo>
                    <a:pt x="1411" y="6472"/>
                    <a:pt x="1460" y="6486"/>
                    <a:pt x="1507" y="6486"/>
                  </a:cubicBezTo>
                  <a:cubicBezTo>
                    <a:pt x="1545" y="6486"/>
                    <a:pt x="1581" y="6476"/>
                    <a:pt x="1617" y="6465"/>
                  </a:cubicBezTo>
                  <a:lnTo>
                    <a:pt x="1617" y="6465"/>
                  </a:lnTo>
                  <a:cubicBezTo>
                    <a:pt x="1630" y="6493"/>
                    <a:pt x="1595" y="6508"/>
                    <a:pt x="1584" y="6514"/>
                  </a:cubicBezTo>
                  <a:cubicBezTo>
                    <a:pt x="1666" y="6632"/>
                    <a:pt x="1708" y="6667"/>
                    <a:pt x="1793" y="6667"/>
                  </a:cubicBezTo>
                  <a:cubicBezTo>
                    <a:pt x="1836" y="6667"/>
                    <a:pt x="1881" y="6656"/>
                    <a:pt x="1948" y="6649"/>
                  </a:cubicBezTo>
                  <a:lnTo>
                    <a:pt x="1948" y="6649"/>
                  </a:lnTo>
                  <a:lnTo>
                    <a:pt x="1917" y="6734"/>
                  </a:lnTo>
                  <a:cubicBezTo>
                    <a:pt x="1920" y="6734"/>
                    <a:pt x="1920" y="6731"/>
                    <a:pt x="1924" y="6731"/>
                  </a:cubicBezTo>
                  <a:cubicBezTo>
                    <a:pt x="1956" y="6731"/>
                    <a:pt x="2002" y="6795"/>
                    <a:pt x="2066" y="6854"/>
                  </a:cubicBezTo>
                  <a:cubicBezTo>
                    <a:pt x="2129" y="6918"/>
                    <a:pt x="2207" y="6978"/>
                    <a:pt x="2309" y="6978"/>
                  </a:cubicBezTo>
                  <a:lnTo>
                    <a:pt x="2335" y="6978"/>
                  </a:lnTo>
                  <a:cubicBezTo>
                    <a:pt x="2327" y="6989"/>
                    <a:pt x="2317" y="7007"/>
                    <a:pt x="2302" y="7010"/>
                  </a:cubicBezTo>
                  <a:lnTo>
                    <a:pt x="2324" y="7010"/>
                  </a:lnTo>
                  <a:cubicBezTo>
                    <a:pt x="2436" y="7010"/>
                    <a:pt x="2532" y="7116"/>
                    <a:pt x="2621" y="7176"/>
                  </a:cubicBezTo>
                  <a:cubicBezTo>
                    <a:pt x="2670" y="7204"/>
                    <a:pt x="2720" y="7229"/>
                    <a:pt x="2766" y="7229"/>
                  </a:cubicBezTo>
                  <a:cubicBezTo>
                    <a:pt x="2815" y="7229"/>
                    <a:pt x="2865" y="7201"/>
                    <a:pt x="2903" y="7116"/>
                  </a:cubicBezTo>
                  <a:cubicBezTo>
                    <a:pt x="2957" y="7102"/>
                    <a:pt x="3006" y="7081"/>
                    <a:pt x="3059" y="7059"/>
                  </a:cubicBezTo>
                  <a:cubicBezTo>
                    <a:pt x="2882" y="7010"/>
                    <a:pt x="3112" y="6922"/>
                    <a:pt x="3048" y="6854"/>
                  </a:cubicBezTo>
                  <a:lnTo>
                    <a:pt x="3056" y="6854"/>
                  </a:lnTo>
                  <a:cubicBezTo>
                    <a:pt x="3123" y="6854"/>
                    <a:pt x="3200" y="6985"/>
                    <a:pt x="3115" y="6989"/>
                  </a:cubicBezTo>
                  <a:lnTo>
                    <a:pt x="3112" y="6968"/>
                  </a:lnTo>
                  <a:lnTo>
                    <a:pt x="3112" y="6968"/>
                  </a:lnTo>
                  <a:cubicBezTo>
                    <a:pt x="3048" y="7134"/>
                    <a:pt x="3321" y="7070"/>
                    <a:pt x="3303" y="7187"/>
                  </a:cubicBezTo>
                  <a:cubicBezTo>
                    <a:pt x="3561" y="7204"/>
                    <a:pt x="3823" y="7247"/>
                    <a:pt x="4081" y="7247"/>
                  </a:cubicBezTo>
                  <a:cubicBezTo>
                    <a:pt x="4181" y="7247"/>
                    <a:pt x="4283" y="7240"/>
                    <a:pt x="4382" y="7226"/>
                  </a:cubicBezTo>
                  <a:lnTo>
                    <a:pt x="4311" y="7095"/>
                  </a:lnTo>
                  <a:cubicBezTo>
                    <a:pt x="4354" y="7092"/>
                    <a:pt x="4393" y="7084"/>
                    <a:pt x="4428" y="7074"/>
                  </a:cubicBezTo>
                  <a:lnTo>
                    <a:pt x="4428" y="7074"/>
                  </a:lnTo>
                  <a:cubicBezTo>
                    <a:pt x="4467" y="7102"/>
                    <a:pt x="4499" y="7169"/>
                    <a:pt x="4406" y="7187"/>
                  </a:cubicBezTo>
                  <a:cubicBezTo>
                    <a:pt x="4417" y="7198"/>
                    <a:pt x="4431" y="7204"/>
                    <a:pt x="4442" y="7204"/>
                  </a:cubicBezTo>
                  <a:cubicBezTo>
                    <a:pt x="4491" y="7204"/>
                    <a:pt x="4534" y="7084"/>
                    <a:pt x="4527" y="7063"/>
                  </a:cubicBezTo>
                  <a:lnTo>
                    <a:pt x="4527" y="7063"/>
                  </a:lnTo>
                  <a:cubicBezTo>
                    <a:pt x="4700" y="7074"/>
                    <a:pt x="4524" y="7219"/>
                    <a:pt x="4552" y="7219"/>
                  </a:cubicBezTo>
                  <a:lnTo>
                    <a:pt x="4558" y="7219"/>
                  </a:lnTo>
                  <a:lnTo>
                    <a:pt x="4626" y="7190"/>
                  </a:lnTo>
                  <a:lnTo>
                    <a:pt x="4605" y="7180"/>
                  </a:lnTo>
                  <a:cubicBezTo>
                    <a:pt x="4643" y="7113"/>
                    <a:pt x="4636" y="7063"/>
                    <a:pt x="4732" y="7031"/>
                  </a:cubicBezTo>
                  <a:cubicBezTo>
                    <a:pt x="4799" y="7038"/>
                    <a:pt x="4792" y="7095"/>
                    <a:pt x="4817" y="7095"/>
                  </a:cubicBezTo>
                  <a:cubicBezTo>
                    <a:pt x="4821" y="7102"/>
                    <a:pt x="4824" y="7102"/>
                    <a:pt x="4827" y="7102"/>
                  </a:cubicBezTo>
                  <a:cubicBezTo>
                    <a:pt x="4834" y="7102"/>
                    <a:pt x="4842" y="7098"/>
                    <a:pt x="4855" y="7084"/>
                  </a:cubicBezTo>
                  <a:lnTo>
                    <a:pt x="5004" y="7049"/>
                  </a:lnTo>
                  <a:lnTo>
                    <a:pt x="4909" y="6968"/>
                  </a:lnTo>
                  <a:cubicBezTo>
                    <a:pt x="4955" y="6901"/>
                    <a:pt x="5040" y="6925"/>
                    <a:pt x="4945" y="6840"/>
                  </a:cubicBezTo>
                  <a:lnTo>
                    <a:pt x="4945" y="6840"/>
                  </a:lnTo>
                  <a:cubicBezTo>
                    <a:pt x="4969" y="6862"/>
                    <a:pt x="5001" y="6868"/>
                    <a:pt x="5036" y="6868"/>
                  </a:cubicBezTo>
                  <a:cubicBezTo>
                    <a:pt x="5107" y="6868"/>
                    <a:pt x="5192" y="6837"/>
                    <a:pt x="5273" y="6801"/>
                  </a:cubicBezTo>
                  <a:cubicBezTo>
                    <a:pt x="5386" y="6738"/>
                    <a:pt x="5485" y="6656"/>
                    <a:pt x="5531" y="6656"/>
                  </a:cubicBezTo>
                  <a:cubicBezTo>
                    <a:pt x="5534" y="6656"/>
                    <a:pt x="5534" y="6656"/>
                    <a:pt x="5539" y="6660"/>
                  </a:cubicBezTo>
                  <a:cubicBezTo>
                    <a:pt x="5577" y="6550"/>
                    <a:pt x="5640" y="6497"/>
                    <a:pt x="5736" y="6430"/>
                  </a:cubicBezTo>
                  <a:cubicBezTo>
                    <a:pt x="5697" y="6423"/>
                    <a:pt x="5619" y="6349"/>
                    <a:pt x="5704" y="6302"/>
                  </a:cubicBezTo>
                  <a:lnTo>
                    <a:pt x="5704" y="6302"/>
                  </a:lnTo>
                  <a:cubicBezTo>
                    <a:pt x="5747" y="6374"/>
                    <a:pt x="5779" y="6395"/>
                    <a:pt x="5814" y="6395"/>
                  </a:cubicBezTo>
                  <a:cubicBezTo>
                    <a:pt x="5846" y="6395"/>
                    <a:pt x="5874" y="6380"/>
                    <a:pt x="5906" y="6366"/>
                  </a:cubicBezTo>
                  <a:cubicBezTo>
                    <a:pt x="5938" y="6349"/>
                    <a:pt x="5970" y="6334"/>
                    <a:pt x="6012" y="6334"/>
                  </a:cubicBezTo>
                  <a:cubicBezTo>
                    <a:pt x="6030" y="6334"/>
                    <a:pt x="6048" y="6338"/>
                    <a:pt x="6065" y="6345"/>
                  </a:cubicBezTo>
                  <a:cubicBezTo>
                    <a:pt x="5980" y="6295"/>
                    <a:pt x="6260" y="6129"/>
                    <a:pt x="6065" y="6094"/>
                  </a:cubicBezTo>
                  <a:cubicBezTo>
                    <a:pt x="6079" y="6083"/>
                    <a:pt x="6090" y="6080"/>
                    <a:pt x="6097" y="6080"/>
                  </a:cubicBezTo>
                  <a:cubicBezTo>
                    <a:pt x="6118" y="6080"/>
                    <a:pt x="6129" y="6098"/>
                    <a:pt x="6146" y="6116"/>
                  </a:cubicBezTo>
                  <a:cubicBezTo>
                    <a:pt x="6161" y="6132"/>
                    <a:pt x="6179" y="6150"/>
                    <a:pt x="6210" y="6150"/>
                  </a:cubicBezTo>
                  <a:lnTo>
                    <a:pt x="6218" y="6150"/>
                  </a:lnTo>
                  <a:cubicBezTo>
                    <a:pt x="6281" y="5949"/>
                    <a:pt x="6557" y="5864"/>
                    <a:pt x="6670" y="5631"/>
                  </a:cubicBezTo>
                  <a:cubicBezTo>
                    <a:pt x="6642" y="5606"/>
                    <a:pt x="6578" y="5616"/>
                    <a:pt x="6564" y="5543"/>
                  </a:cubicBezTo>
                  <a:cubicBezTo>
                    <a:pt x="6628" y="5543"/>
                    <a:pt x="6701" y="5532"/>
                    <a:pt x="6773" y="5521"/>
                  </a:cubicBezTo>
                  <a:cubicBezTo>
                    <a:pt x="6783" y="5468"/>
                    <a:pt x="6631" y="5390"/>
                    <a:pt x="6765" y="5362"/>
                  </a:cubicBezTo>
                  <a:cubicBezTo>
                    <a:pt x="6758" y="5362"/>
                    <a:pt x="6751" y="5365"/>
                    <a:pt x="6748" y="5365"/>
                  </a:cubicBezTo>
                  <a:cubicBezTo>
                    <a:pt x="6719" y="5365"/>
                    <a:pt x="6691" y="5355"/>
                    <a:pt x="6695" y="5330"/>
                  </a:cubicBezTo>
                  <a:cubicBezTo>
                    <a:pt x="6879" y="5161"/>
                    <a:pt x="6946" y="4913"/>
                    <a:pt x="6995" y="4679"/>
                  </a:cubicBezTo>
                  <a:cubicBezTo>
                    <a:pt x="7016" y="4556"/>
                    <a:pt x="7049" y="4439"/>
                    <a:pt x="7080" y="4322"/>
                  </a:cubicBezTo>
                  <a:cubicBezTo>
                    <a:pt x="7119" y="4206"/>
                    <a:pt x="7176" y="4092"/>
                    <a:pt x="7257" y="3968"/>
                  </a:cubicBezTo>
                  <a:lnTo>
                    <a:pt x="7257" y="3968"/>
                  </a:lnTo>
                  <a:cubicBezTo>
                    <a:pt x="7232" y="3994"/>
                    <a:pt x="7215" y="4004"/>
                    <a:pt x="7204" y="4004"/>
                  </a:cubicBezTo>
                  <a:cubicBezTo>
                    <a:pt x="7183" y="4004"/>
                    <a:pt x="7183" y="3972"/>
                    <a:pt x="7183" y="3937"/>
                  </a:cubicBezTo>
                  <a:cubicBezTo>
                    <a:pt x="7176" y="3947"/>
                    <a:pt x="7168" y="3951"/>
                    <a:pt x="7155" y="3951"/>
                  </a:cubicBezTo>
                  <a:cubicBezTo>
                    <a:pt x="7144" y="3951"/>
                    <a:pt x="7130" y="3947"/>
                    <a:pt x="7112" y="3944"/>
                  </a:cubicBezTo>
                  <a:cubicBezTo>
                    <a:pt x="7098" y="3940"/>
                    <a:pt x="7083" y="3937"/>
                    <a:pt x="7070" y="3937"/>
                  </a:cubicBezTo>
                  <a:lnTo>
                    <a:pt x="7059" y="3937"/>
                  </a:lnTo>
                  <a:cubicBezTo>
                    <a:pt x="7109" y="3873"/>
                    <a:pt x="7151" y="3809"/>
                    <a:pt x="7194" y="3742"/>
                  </a:cubicBezTo>
                  <a:cubicBezTo>
                    <a:pt x="7062" y="3703"/>
                    <a:pt x="7172" y="3523"/>
                    <a:pt x="7059" y="3506"/>
                  </a:cubicBezTo>
                  <a:lnTo>
                    <a:pt x="7059" y="3506"/>
                  </a:lnTo>
                  <a:lnTo>
                    <a:pt x="7073" y="3569"/>
                  </a:lnTo>
                  <a:cubicBezTo>
                    <a:pt x="7052" y="3558"/>
                    <a:pt x="7027" y="3551"/>
                    <a:pt x="7006" y="3551"/>
                  </a:cubicBezTo>
                  <a:cubicBezTo>
                    <a:pt x="6949" y="3551"/>
                    <a:pt x="6892" y="3579"/>
                    <a:pt x="6829" y="3612"/>
                  </a:cubicBezTo>
                  <a:lnTo>
                    <a:pt x="6825" y="3607"/>
                  </a:lnTo>
                  <a:cubicBezTo>
                    <a:pt x="6755" y="3647"/>
                    <a:pt x="6684" y="3679"/>
                    <a:pt x="6610" y="3679"/>
                  </a:cubicBezTo>
                  <a:cubicBezTo>
                    <a:pt x="6603" y="3679"/>
                    <a:pt x="6595" y="3679"/>
                    <a:pt x="6589" y="3675"/>
                  </a:cubicBezTo>
                  <a:lnTo>
                    <a:pt x="6589" y="3675"/>
                  </a:lnTo>
                  <a:cubicBezTo>
                    <a:pt x="6762" y="3767"/>
                    <a:pt x="6345" y="3880"/>
                    <a:pt x="6574" y="4018"/>
                  </a:cubicBezTo>
                  <a:cubicBezTo>
                    <a:pt x="6564" y="4025"/>
                    <a:pt x="6557" y="4028"/>
                    <a:pt x="6549" y="4028"/>
                  </a:cubicBezTo>
                  <a:cubicBezTo>
                    <a:pt x="6539" y="4028"/>
                    <a:pt x="6528" y="4022"/>
                    <a:pt x="6518" y="4015"/>
                  </a:cubicBezTo>
                  <a:cubicBezTo>
                    <a:pt x="6507" y="4007"/>
                    <a:pt x="6497" y="4000"/>
                    <a:pt x="6482" y="4000"/>
                  </a:cubicBezTo>
                  <a:lnTo>
                    <a:pt x="6472" y="4000"/>
                  </a:lnTo>
                  <a:cubicBezTo>
                    <a:pt x="6546" y="4046"/>
                    <a:pt x="6557" y="4089"/>
                    <a:pt x="6515" y="4152"/>
                  </a:cubicBezTo>
                  <a:lnTo>
                    <a:pt x="6493" y="4146"/>
                  </a:lnTo>
                  <a:cubicBezTo>
                    <a:pt x="6482" y="4350"/>
                    <a:pt x="6387" y="4425"/>
                    <a:pt x="6270" y="4616"/>
                  </a:cubicBezTo>
                  <a:lnTo>
                    <a:pt x="6359" y="4630"/>
                  </a:lnTo>
                  <a:cubicBezTo>
                    <a:pt x="6334" y="4668"/>
                    <a:pt x="6303" y="4668"/>
                    <a:pt x="6274" y="4686"/>
                  </a:cubicBezTo>
                  <a:cubicBezTo>
                    <a:pt x="6295" y="4704"/>
                    <a:pt x="6309" y="4707"/>
                    <a:pt x="6319" y="4707"/>
                  </a:cubicBezTo>
                  <a:cubicBezTo>
                    <a:pt x="6337" y="4707"/>
                    <a:pt x="6348" y="4690"/>
                    <a:pt x="6359" y="4668"/>
                  </a:cubicBezTo>
                  <a:cubicBezTo>
                    <a:pt x="6366" y="4651"/>
                    <a:pt x="6376" y="4630"/>
                    <a:pt x="6401" y="4630"/>
                  </a:cubicBezTo>
                  <a:cubicBezTo>
                    <a:pt x="6415" y="4630"/>
                    <a:pt x="6433" y="4637"/>
                    <a:pt x="6458" y="4658"/>
                  </a:cubicBezTo>
                  <a:cubicBezTo>
                    <a:pt x="6355" y="4658"/>
                    <a:pt x="6324" y="4740"/>
                    <a:pt x="6291" y="4814"/>
                  </a:cubicBezTo>
                  <a:cubicBezTo>
                    <a:pt x="6260" y="4881"/>
                    <a:pt x="6224" y="4937"/>
                    <a:pt x="6157" y="4937"/>
                  </a:cubicBezTo>
                  <a:cubicBezTo>
                    <a:pt x="6143" y="4937"/>
                    <a:pt x="6125" y="4934"/>
                    <a:pt x="6107" y="4931"/>
                  </a:cubicBezTo>
                  <a:lnTo>
                    <a:pt x="6107" y="4931"/>
                  </a:lnTo>
                  <a:cubicBezTo>
                    <a:pt x="6076" y="5001"/>
                    <a:pt x="6218" y="4962"/>
                    <a:pt x="6179" y="5026"/>
                  </a:cubicBezTo>
                  <a:lnTo>
                    <a:pt x="6122" y="5022"/>
                  </a:lnTo>
                  <a:lnTo>
                    <a:pt x="6175" y="5068"/>
                  </a:lnTo>
                  <a:cubicBezTo>
                    <a:pt x="6157" y="5086"/>
                    <a:pt x="6133" y="5093"/>
                    <a:pt x="6107" y="5093"/>
                  </a:cubicBezTo>
                  <a:cubicBezTo>
                    <a:pt x="6076" y="5093"/>
                    <a:pt x="6048" y="5086"/>
                    <a:pt x="6022" y="5076"/>
                  </a:cubicBezTo>
                  <a:cubicBezTo>
                    <a:pt x="6040" y="5065"/>
                    <a:pt x="6033" y="5037"/>
                    <a:pt x="6033" y="5026"/>
                  </a:cubicBezTo>
                  <a:lnTo>
                    <a:pt x="6033" y="5026"/>
                  </a:lnTo>
                  <a:cubicBezTo>
                    <a:pt x="5955" y="5044"/>
                    <a:pt x="5959" y="5150"/>
                    <a:pt x="5945" y="5182"/>
                  </a:cubicBezTo>
                  <a:lnTo>
                    <a:pt x="5998" y="5150"/>
                  </a:lnTo>
                  <a:lnTo>
                    <a:pt x="5998" y="5150"/>
                  </a:lnTo>
                  <a:cubicBezTo>
                    <a:pt x="5945" y="5352"/>
                    <a:pt x="5730" y="5496"/>
                    <a:pt x="5676" y="5716"/>
                  </a:cubicBezTo>
                  <a:lnTo>
                    <a:pt x="5719" y="5729"/>
                  </a:lnTo>
                  <a:cubicBezTo>
                    <a:pt x="5662" y="5896"/>
                    <a:pt x="5598" y="5779"/>
                    <a:pt x="5503" y="5920"/>
                  </a:cubicBezTo>
                  <a:cubicBezTo>
                    <a:pt x="5496" y="5970"/>
                    <a:pt x="5475" y="6013"/>
                    <a:pt x="5433" y="6034"/>
                  </a:cubicBezTo>
                  <a:cubicBezTo>
                    <a:pt x="5436" y="5970"/>
                    <a:pt x="5326" y="6009"/>
                    <a:pt x="5326" y="5946"/>
                  </a:cubicBezTo>
                  <a:cubicBezTo>
                    <a:pt x="5245" y="6094"/>
                    <a:pt x="5298" y="6031"/>
                    <a:pt x="5298" y="6222"/>
                  </a:cubicBezTo>
                  <a:lnTo>
                    <a:pt x="5242" y="6179"/>
                  </a:lnTo>
                  <a:lnTo>
                    <a:pt x="5242" y="6179"/>
                  </a:lnTo>
                  <a:cubicBezTo>
                    <a:pt x="5242" y="6246"/>
                    <a:pt x="5252" y="6281"/>
                    <a:pt x="5188" y="6345"/>
                  </a:cubicBezTo>
                  <a:cubicBezTo>
                    <a:pt x="5213" y="6253"/>
                    <a:pt x="5085" y="6281"/>
                    <a:pt x="5110" y="6168"/>
                  </a:cubicBezTo>
                  <a:cubicBezTo>
                    <a:pt x="5096" y="6165"/>
                    <a:pt x="5082" y="6165"/>
                    <a:pt x="5072" y="6165"/>
                  </a:cubicBezTo>
                  <a:cubicBezTo>
                    <a:pt x="5004" y="6165"/>
                    <a:pt x="4969" y="6200"/>
                    <a:pt x="4945" y="6239"/>
                  </a:cubicBezTo>
                  <a:cubicBezTo>
                    <a:pt x="4916" y="6274"/>
                    <a:pt x="4894" y="6310"/>
                    <a:pt x="4863" y="6310"/>
                  </a:cubicBezTo>
                  <a:cubicBezTo>
                    <a:pt x="4842" y="6310"/>
                    <a:pt x="4817" y="6299"/>
                    <a:pt x="4782" y="6264"/>
                  </a:cubicBezTo>
                  <a:lnTo>
                    <a:pt x="4782" y="6264"/>
                  </a:lnTo>
                  <a:cubicBezTo>
                    <a:pt x="4785" y="6349"/>
                    <a:pt x="4813" y="6370"/>
                    <a:pt x="4849" y="6370"/>
                  </a:cubicBezTo>
                  <a:cubicBezTo>
                    <a:pt x="4866" y="6370"/>
                    <a:pt x="4888" y="6363"/>
                    <a:pt x="4902" y="6356"/>
                  </a:cubicBezTo>
                  <a:cubicBezTo>
                    <a:pt x="4919" y="6349"/>
                    <a:pt x="4933" y="6341"/>
                    <a:pt x="4940" y="6341"/>
                  </a:cubicBezTo>
                  <a:cubicBezTo>
                    <a:pt x="4945" y="6341"/>
                    <a:pt x="4945" y="6345"/>
                    <a:pt x="4940" y="6356"/>
                  </a:cubicBezTo>
                  <a:cubicBezTo>
                    <a:pt x="5004" y="6391"/>
                    <a:pt x="4940" y="6508"/>
                    <a:pt x="4884" y="6519"/>
                  </a:cubicBezTo>
                  <a:cubicBezTo>
                    <a:pt x="4881" y="6522"/>
                    <a:pt x="4877" y="6522"/>
                    <a:pt x="4873" y="6522"/>
                  </a:cubicBezTo>
                  <a:cubicBezTo>
                    <a:pt x="4845" y="6522"/>
                    <a:pt x="4806" y="6483"/>
                    <a:pt x="4760" y="6444"/>
                  </a:cubicBezTo>
                  <a:cubicBezTo>
                    <a:pt x="4715" y="6405"/>
                    <a:pt x="4658" y="6370"/>
                    <a:pt x="4605" y="6370"/>
                  </a:cubicBezTo>
                  <a:cubicBezTo>
                    <a:pt x="4594" y="6370"/>
                    <a:pt x="4584" y="6370"/>
                    <a:pt x="4573" y="6374"/>
                  </a:cubicBezTo>
                  <a:cubicBezTo>
                    <a:pt x="4576" y="6370"/>
                    <a:pt x="4576" y="6359"/>
                    <a:pt x="4591" y="6359"/>
                  </a:cubicBezTo>
                  <a:cubicBezTo>
                    <a:pt x="4584" y="6356"/>
                    <a:pt x="4576" y="6356"/>
                    <a:pt x="4569" y="6356"/>
                  </a:cubicBezTo>
                  <a:cubicBezTo>
                    <a:pt x="4552" y="6356"/>
                    <a:pt x="4537" y="6370"/>
                    <a:pt x="4524" y="6387"/>
                  </a:cubicBezTo>
                  <a:cubicBezTo>
                    <a:pt x="4509" y="6402"/>
                    <a:pt x="4495" y="6416"/>
                    <a:pt x="4473" y="6416"/>
                  </a:cubicBezTo>
                  <a:cubicBezTo>
                    <a:pt x="4460" y="6416"/>
                    <a:pt x="4445" y="6413"/>
                    <a:pt x="4428" y="6398"/>
                  </a:cubicBezTo>
                  <a:cubicBezTo>
                    <a:pt x="4424" y="6519"/>
                    <a:pt x="4343" y="6413"/>
                    <a:pt x="4372" y="6557"/>
                  </a:cubicBezTo>
                  <a:lnTo>
                    <a:pt x="4491" y="6486"/>
                  </a:lnTo>
                  <a:lnTo>
                    <a:pt x="4491" y="6486"/>
                  </a:lnTo>
                  <a:cubicBezTo>
                    <a:pt x="4442" y="6540"/>
                    <a:pt x="4410" y="6688"/>
                    <a:pt x="4308" y="6688"/>
                  </a:cubicBezTo>
                  <a:cubicBezTo>
                    <a:pt x="4294" y="6688"/>
                    <a:pt x="4276" y="6688"/>
                    <a:pt x="4258" y="6681"/>
                  </a:cubicBezTo>
                  <a:cubicBezTo>
                    <a:pt x="4266" y="6649"/>
                    <a:pt x="4290" y="6599"/>
                    <a:pt x="4311" y="6575"/>
                  </a:cubicBezTo>
                  <a:lnTo>
                    <a:pt x="4311" y="6571"/>
                  </a:lnTo>
                  <a:cubicBezTo>
                    <a:pt x="4304" y="6568"/>
                    <a:pt x="4297" y="6565"/>
                    <a:pt x="4290" y="6565"/>
                  </a:cubicBezTo>
                  <a:cubicBezTo>
                    <a:pt x="4279" y="6565"/>
                    <a:pt x="4269" y="6571"/>
                    <a:pt x="4258" y="6578"/>
                  </a:cubicBezTo>
                  <a:cubicBezTo>
                    <a:pt x="4248" y="6586"/>
                    <a:pt x="4240" y="6593"/>
                    <a:pt x="4226" y="6593"/>
                  </a:cubicBezTo>
                  <a:cubicBezTo>
                    <a:pt x="4219" y="6593"/>
                    <a:pt x="4209" y="6593"/>
                    <a:pt x="4202" y="6586"/>
                  </a:cubicBezTo>
                  <a:cubicBezTo>
                    <a:pt x="4187" y="6434"/>
                    <a:pt x="4354" y="6514"/>
                    <a:pt x="4396" y="6387"/>
                  </a:cubicBezTo>
                  <a:cubicBezTo>
                    <a:pt x="4389" y="6380"/>
                    <a:pt x="4385" y="6377"/>
                    <a:pt x="4378" y="6377"/>
                  </a:cubicBezTo>
                  <a:cubicBezTo>
                    <a:pt x="4361" y="6377"/>
                    <a:pt x="4346" y="6391"/>
                    <a:pt x="4333" y="6405"/>
                  </a:cubicBezTo>
                  <a:cubicBezTo>
                    <a:pt x="4322" y="6416"/>
                    <a:pt x="4308" y="6430"/>
                    <a:pt x="4300" y="6430"/>
                  </a:cubicBezTo>
                  <a:cubicBezTo>
                    <a:pt x="4290" y="6430"/>
                    <a:pt x="4283" y="6413"/>
                    <a:pt x="4279" y="6359"/>
                  </a:cubicBezTo>
                  <a:cubicBezTo>
                    <a:pt x="4279" y="6447"/>
                    <a:pt x="4254" y="6465"/>
                    <a:pt x="4223" y="6465"/>
                  </a:cubicBezTo>
                  <a:cubicBezTo>
                    <a:pt x="4215" y="6465"/>
                    <a:pt x="4209" y="6462"/>
                    <a:pt x="4198" y="6462"/>
                  </a:cubicBezTo>
                  <a:cubicBezTo>
                    <a:pt x="4187" y="6462"/>
                    <a:pt x="4181" y="6458"/>
                    <a:pt x="4170" y="6458"/>
                  </a:cubicBezTo>
                  <a:cubicBezTo>
                    <a:pt x="4138" y="6458"/>
                    <a:pt x="4106" y="6472"/>
                    <a:pt x="4081" y="6529"/>
                  </a:cubicBezTo>
                  <a:lnTo>
                    <a:pt x="4078" y="6441"/>
                  </a:lnTo>
                  <a:cubicBezTo>
                    <a:pt x="4067" y="6462"/>
                    <a:pt x="4039" y="6504"/>
                    <a:pt x="4014" y="6508"/>
                  </a:cubicBezTo>
                  <a:lnTo>
                    <a:pt x="4049" y="6380"/>
                  </a:lnTo>
                  <a:lnTo>
                    <a:pt x="4049" y="6380"/>
                  </a:lnTo>
                  <a:cubicBezTo>
                    <a:pt x="4036" y="6408"/>
                    <a:pt x="4014" y="6419"/>
                    <a:pt x="3996" y="6419"/>
                  </a:cubicBezTo>
                  <a:cubicBezTo>
                    <a:pt x="3975" y="6419"/>
                    <a:pt x="3951" y="6405"/>
                    <a:pt x="3926" y="6391"/>
                  </a:cubicBezTo>
                  <a:cubicBezTo>
                    <a:pt x="3905" y="6377"/>
                    <a:pt x="3879" y="6363"/>
                    <a:pt x="3862" y="6363"/>
                  </a:cubicBezTo>
                  <a:cubicBezTo>
                    <a:pt x="3851" y="6363"/>
                    <a:pt x="3845" y="6363"/>
                    <a:pt x="3837" y="6370"/>
                  </a:cubicBezTo>
                  <a:lnTo>
                    <a:pt x="3848" y="6370"/>
                  </a:lnTo>
                  <a:cubicBezTo>
                    <a:pt x="3975" y="6370"/>
                    <a:pt x="3876" y="6483"/>
                    <a:pt x="3943" y="6540"/>
                  </a:cubicBezTo>
                  <a:cubicBezTo>
                    <a:pt x="3915" y="6561"/>
                    <a:pt x="3894" y="6571"/>
                    <a:pt x="3873" y="6571"/>
                  </a:cubicBezTo>
                  <a:cubicBezTo>
                    <a:pt x="3827" y="6571"/>
                    <a:pt x="3806" y="6514"/>
                    <a:pt x="3781" y="6462"/>
                  </a:cubicBezTo>
                  <a:cubicBezTo>
                    <a:pt x="3756" y="6408"/>
                    <a:pt x="3727" y="6356"/>
                    <a:pt x="3667" y="6356"/>
                  </a:cubicBezTo>
                  <a:cubicBezTo>
                    <a:pt x="3657" y="6356"/>
                    <a:pt x="3650" y="6359"/>
                    <a:pt x="3639" y="6359"/>
                  </a:cubicBezTo>
                  <a:cubicBezTo>
                    <a:pt x="3671" y="6366"/>
                    <a:pt x="3721" y="6419"/>
                    <a:pt x="3688" y="6455"/>
                  </a:cubicBezTo>
                  <a:cubicBezTo>
                    <a:pt x="3646" y="6441"/>
                    <a:pt x="3597" y="6402"/>
                    <a:pt x="3575" y="6359"/>
                  </a:cubicBezTo>
                  <a:lnTo>
                    <a:pt x="3575" y="6359"/>
                  </a:lnTo>
                  <a:cubicBezTo>
                    <a:pt x="3441" y="6366"/>
                    <a:pt x="3593" y="6451"/>
                    <a:pt x="3526" y="6497"/>
                  </a:cubicBezTo>
                  <a:cubicBezTo>
                    <a:pt x="3519" y="6469"/>
                    <a:pt x="3508" y="6458"/>
                    <a:pt x="3497" y="6458"/>
                  </a:cubicBezTo>
                  <a:cubicBezTo>
                    <a:pt x="3473" y="6458"/>
                    <a:pt x="3445" y="6547"/>
                    <a:pt x="3399" y="6568"/>
                  </a:cubicBezTo>
                  <a:lnTo>
                    <a:pt x="3406" y="6476"/>
                  </a:lnTo>
                  <a:cubicBezTo>
                    <a:pt x="3388" y="6469"/>
                    <a:pt x="3370" y="6465"/>
                    <a:pt x="3360" y="6465"/>
                  </a:cubicBezTo>
                  <a:cubicBezTo>
                    <a:pt x="3324" y="6465"/>
                    <a:pt x="3311" y="6497"/>
                    <a:pt x="3300" y="6529"/>
                  </a:cubicBezTo>
                  <a:cubicBezTo>
                    <a:pt x="3289" y="6561"/>
                    <a:pt x="3282" y="6593"/>
                    <a:pt x="3254" y="6593"/>
                  </a:cubicBezTo>
                  <a:cubicBezTo>
                    <a:pt x="3239" y="6593"/>
                    <a:pt x="3222" y="6586"/>
                    <a:pt x="3200" y="6571"/>
                  </a:cubicBezTo>
                  <a:lnTo>
                    <a:pt x="3282" y="6462"/>
                  </a:lnTo>
                  <a:lnTo>
                    <a:pt x="3200" y="6483"/>
                  </a:lnTo>
                  <a:lnTo>
                    <a:pt x="3239" y="6377"/>
                  </a:lnTo>
                  <a:lnTo>
                    <a:pt x="3239" y="6377"/>
                  </a:lnTo>
                  <a:cubicBezTo>
                    <a:pt x="3197" y="6408"/>
                    <a:pt x="3169" y="6419"/>
                    <a:pt x="3144" y="6419"/>
                  </a:cubicBezTo>
                  <a:cubicBezTo>
                    <a:pt x="3115" y="6419"/>
                    <a:pt x="3091" y="6402"/>
                    <a:pt x="3052" y="6377"/>
                  </a:cubicBezTo>
                  <a:lnTo>
                    <a:pt x="3052" y="6377"/>
                  </a:lnTo>
                  <a:cubicBezTo>
                    <a:pt x="3059" y="6437"/>
                    <a:pt x="3020" y="6519"/>
                    <a:pt x="2957" y="6519"/>
                  </a:cubicBezTo>
                  <a:cubicBezTo>
                    <a:pt x="2950" y="6519"/>
                    <a:pt x="2942" y="6519"/>
                    <a:pt x="2936" y="6514"/>
                  </a:cubicBezTo>
                  <a:cubicBezTo>
                    <a:pt x="2908" y="6451"/>
                    <a:pt x="2985" y="6441"/>
                    <a:pt x="2882" y="6430"/>
                  </a:cubicBezTo>
                  <a:cubicBezTo>
                    <a:pt x="2908" y="6395"/>
                    <a:pt x="2932" y="6359"/>
                    <a:pt x="2953" y="6359"/>
                  </a:cubicBezTo>
                  <a:cubicBezTo>
                    <a:pt x="2967" y="6359"/>
                    <a:pt x="2978" y="6374"/>
                    <a:pt x="2985" y="6408"/>
                  </a:cubicBezTo>
                  <a:cubicBezTo>
                    <a:pt x="2996" y="6380"/>
                    <a:pt x="3020" y="6359"/>
                    <a:pt x="3027" y="6334"/>
                  </a:cubicBezTo>
                  <a:cubicBezTo>
                    <a:pt x="3009" y="6285"/>
                    <a:pt x="2964" y="6278"/>
                    <a:pt x="2929" y="6278"/>
                  </a:cubicBezTo>
                  <a:cubicBezTo>
                    <a:pt x="2911" y="6278"/>
                    <a:pt x="2893" y="6281"/>
                    <a:pt x="2882" y="6281"/>
                  </a:cubicBezTo>
                  <a:cubicBezTo>
                    <a:pt x="2893" y="6292"/>
                    <a:pt x="2903" y="6295"/>
                    <a:pt x="2908" y="6306"/>
                  </a:cubicBezTo>
                  <a:cubicBezTo>
                    <a:pt x="2854" y="6338"/>
                    <a:pt x="2790" y="6366"/>
                    <a:pt x="2738" y="6380"/>
                  </a:cubicBezTo>
                  <a:cubicBezTo>
                    <a:pt x="2727" y="6345"/>
                    <a:pt x="2755" y="6328"/>
                    <a:pt x="2780" y="6306"/>
                  </a:cubicBezTo>
                  <a:cubicBezTo>
                    <a:pt x="2755" y="6306"/>
                    <a:pt x="2727" y="6331"/>
                    <a:pt x="2688" y="6331"/>
                  </a:cubicBezTo>
                  <a:cubicBezTo>
                    <a:pt x="2681" y="6331"/>
                    <a:pt x="2678" y="6331"/>
                    <a:pt x="2670" y="6328"/>
                  </a:cubicBezTo>
                  <a:cubicBezTo>
                    <a:pt x="2709" y="6267"/>
                    <a:pt x="2730" y="6200"/>
                    <a:pt x="2784" y="6186"/>
                  </a:cubicBezTo>
                  <a:lnTo>
                    <a:pt x="2784" y="6186"/>
                  </a:lnTo>
                  <a:lnTo>
                    <a:pt x="2649" y="6211"/>
                  </a:lnTo>
                  <a:cubicBezTo>
                    <a:pt x="2649" y="6179"/>
                    <a:pt x="2621" y="6108"/>
                    <a:pt x="2649" y="6087"/>
                  </a:cubicBezTo>
                  <a:cubicBezTo>
                    <a:pt x="2638" y="6069"/>
                    <a:pt x="2617" y="6065"/>
                    <a:pt x="2596" y="6065"/>
                  </a:cubicBezTo>
                  <a:cubicBezTo>
                    <a:pt x="2575" y="6065"/>
                    <a:pt x="2550" y="6069"/>
                    <a:pt x="2526" y="6073"/>
                  </a:cubicBezTo>
                  <a:cubicBezTo>
                    <a:pt x="2500" y="6080"/>
                    <a:pt x="2476" y="6083"/>
                    <a:pt x="2451" y="6083"/>
                  </a:cubicBezTo>
                  <a:cubicBezTo>
                    <a:pt x="2420" y="6083"/>
                    <a:pt x="2387" y="6076"/>
                    <a:pt x="2369" y="6044"/>
                  </a:cubicBezTo>
                  <a:lnTo>
                    <a:pt x="2366" y="6044"/>
                  </a:lnTo>
                  <a:cubicBezTo>
                    <a:pt x="2356" y="6055"/>
                    <a:pt x="2338" y="6062"/>
                    <a:pt x="2324" y="6062"/>
                  </a:cubicBezTo>
                  <a:cubicBezTo>
                    <a:pt x="2257" y="5995"/>
                    <a:pt x="2229" y="5899"/>
                    <a:pt x="2108" y="5899"/>
                  </a:cubicBezTo>
                  <a:lnTo>
                    <a:pt x="2087" y="5899"/>
                  </a:lnTo>
                  <a:lnTo>
                    <a:pt x="2118" y="5758"/>
                  </a:lnTo>
                  <a:cubicBezTo>
                    <a:pt x="2115" y="5755"/>
                    <a:pt x="2108" y="5755"/>
                    <a:pt x="2105" y="5755"/>
                  </a:cubicBezTo>
                  <a:cubicBezTo>
                    <a:pt x="2072" y="5755"/>
                    <a:pt x="2066" y="5790"/>
                    <a:pt x="2051" y="5825"/>
                  </a:cubicBezTo>
                  <a:cubicBezTo>
                    <a:pt x="2038" y="5864"/>
                    <a:pt x="2023" y="5899"/>
                    <a:pt x="1981" y="5899"/>
                  </a:cubicBezTo>
                  <a:cubicBezTo>
                    <a:pt x="1966" y="5899"/>
                    <a:pt x="1956" y="5896"/>
                    <a:pt x="1938" y="5889"/>
                  </a:cubicBezTo>
                  <a:cubicBezTo>
                    <a:pt x="1825" y="5864"/>
                    <a:pt x="1981" y="5783"/>
                    <a:pt x="1977" y="5737"/>
                  </a:cubicBezTo>
                  <a:lnTo>
                    <a:pt x="1977" y="5737"/>
                  </a:lnTo>
                  <a:cubicBezTo>
                    <a:pt x="1945" y="5744"/>
                    <a:pt x="1899" y="5751"/>
                    <a:pt x="1857" y="5751"/>
                  </a:cubicBezTo>
                  <a:cubicBezTo>
                    <a:pt x="1797" y="5751"/>
                    <a:pt x="1744" y="5734"/>
                    <a:pt x="1747" y="5652"/>
                  </a:cubicBezTo>
                  <a:lnTo>
                    <a:pt x="1747" y="5652"/>
                  </a:lnTo>
                  <a:cubicBezTo>
                    <a:pt x="1790" y="5656"/>
                    <a:pt x="1790" y="5687"/>
                    <a:pt x="1814" y="5695"/>
                  </a:cubicBezTo>
                  <a:lnTo>
                    <a:pt x="1814" y="5595"/>
                  </a:lnTo>
                  <a:cubicBezTo>
                    <a:pt x="1850" y="5588"/>
                    <a:pt x="1878" y="5588"/>
                    <a:pt x="1899" y="5588"/>
                  </a:cubicBezTo>
                  <a:lnTo>
                    <a:pt x="1945" y="5588"/>
                  </a:lnTo>
                  <a:cubicBezTo>
                    <a:pt x="1974" y="5588"/>
                    <a:pt x="1984" y="5581"/>
                    <a:pt x="1999" y="5517"/>
                  </a:cubicBezTo>
                  <a:lnTo>
                    <a:pt x="1999" y="5517"/>
                  </a:lnTo>
                  <a:cubicBezTo>
                    <a:pt x="1959" y="5556"/>
                    <a:pt x="1924" y="5571"/>
                    <a:pt x="1896" y="5571"/>
                  </a:cubicBezTo>
                  <a:cubicBezTo>
                    <a:pt x="1860" y="5571"/>
                    <a:pt x="1832" y="5549"/>
                    <a:pt x="1804" y="5521"/>
                  </a:cubicBezTo>
                  <a:cubicBezTo>
                    <a:pt x="1775" y="5496"/>
                    <a:pt x="1747" y="5475"/>
                    <a:pt x="1708" y="5475"/>
                  </a:cubicBezTo>
                  <a:cubicBezTo>
                    <a:pt x="1680" y="5475"/>
                    <a:pt x="1651" y="5486"/>
                    <a:pt x="1613" y="5517"/>
                  </a:cubicBezTo>
                  <a:lnTo>
                    <a:pt x="1617" y="5447"/>
                  </a:lnTo>
                  <a:cubicBezTo>
                    <a:pt x="1620" y="5452"/>
                    <a:pt x="1626" y="5452"/>
                    <a:pt x="1632" y="5452"/>
                  </a:cubicBezTo>
                  <a:cubicBezTo>
                    <a:pt x="1638" y="5452"/>
                    <a:pt x="1643" y="5452"/>
                    <a:pt x="1645" y="5458"/>
                  </a:cubicBezTo>
                  <a:cubicBezTo>
                    <a:pt x="1651" y="5422"/>
                    <a:pt x="1645" y="5408"/>
                    <a:pt x="1623" y="5408"/>
                  </a:cubicBezTo>
                  <a:cubicBezTo>
                    <a:pt x="1606" y="5408"/>
                    <a:pt x="1581" y="5419"/>
                    <a:pt x="1553" y="5429"/>
                  </a:cubicBezTo>
                  <a:cubicBezTo>
                    <a:pt x="1524" y="5440"/>
                    <a:pt x="1496" y="5447"/>
                    <a:pt x="1471" y="5447"/>
                  </a:cubicBezTo>
                  <a:cubicBezTo>
                    <a:pt x="1447" y="5447"/>
                    <a:pt x="1426" y="5440"/>
                    <a:pt x="1415" y="5411"/>
                  </a:cubicBezTo>
                  <a:cubicBezTo>
                    <a:pt x="1404" y="5369"/>
                    <a:pt x="1422" y="5326"/>
                    <a:pt x="1454" y="5326"/>
                  </a:cubicBezTo>
                  <a:lnTo>
                    <a:pt x="1351" y="5288"/>
                  </a:lnTo>
                  <a:cubicBezTo>
                    <a:pt x="1341" y="5267"/>
                    <a:pt x="1362" y="5256"/>
                    <a:pt x="1380" y="5256"/>
                  </a:cubicBezTo>
                  <a:cubicBezTo>
                    <a:pt x="1351" y="5224"/>
                    <a:pt x="1326" y="5192"/>
                    <a:pt x="1302" y="5153"/>
                  </a:cubicBezTo>
                  <a:cubicBezTo>
                    <a:pt x="1295" y="5156"/>
                    <a:pt x="1287" y="5156"/>
                    <a:pt x="1277" y="5156"/>
                  </a:cubicBezTo>
                  <a:cubicBezTo>
                    <a:pt x="1235" y="5156"/>
                    <a:pt x="1181" y="5146"/>
                    <a:pt x="1153" y="5143"/>
                  </a:cubicBezTo>
                  <a:cubicBezTo>
                    <a:pt x="1157" y="5125"/>
                    <a:pt x="1163" y="5122"/>
                    <a:pt x="1168" y="5122"/>
                  </a:cubicBezTo>
                  <a:cubicBezTo>
                    <a:pt x="1171" y="5122"/>
                    <a:pt x="1178" y="5122"/>
                    <a:pt x="1181" y="5125"/>
                  </a:cubicBezTo>
                  <a:cubicBezTo>
                    <a:pt x="1185" y="5128"/>
                    <a:pt x="1189" y="5128"/>
                    <a:pt x="1196" y="5128"/>
                  </a:cubicBezTo>
                  <a:cubicBezTo>
                    <a:pt x="1199" y="5128"/>
                    <a:pt x="1202" y="5128"/>
                    <a:pt x="1206" y="5122"/>
                  </a:cubicBezTo>
                  <a:cubicBezTo>
                    <a:pt x="1174" y="5111"/>
                    <a:pt x="1142" y="5100"/>
                    <a:pt x="1111" y="5079"/>
                  </a:cubicBezTo>
                  <a:cubicBezTo>
                    <a:pt x="1132" y="5058"/>
                    <a:pt x="1153" y="5047"/>
                    <a:pt x="1178" y="5047"/>
                  </a:cubicBezTo>
                  <a:cubicBezTo>
                    <a:pt x="1213" y="5047"/>
                    <a:pt x="1248" y="5068"/>
                    <a:pt x="1259" y="5097"/>
                  </a:cubicBezTo>
                  <a:cubicBezTo>
                    <a:pt x="1432" y="4931"/>
                    <a:pt x="1214" y="5047"/>
                    <a:pt x="1224" y="4917"/>
                  </a:cubicBezTo>
                  <a:lnTo>
                    <a:pt x="1224" y="4917"/>
                  </a:lnTo>
                  <a:cubicBezTo>
                    <a:pt x="1223" y="4920"/>
                    <a:pt x="1217" y="4927"/>
                    <a:pt x="1213" y="4931"/>
                  </a:cubicBezTo>
                  <a:cubicBezTo>
                    <a:pt x="1189" y="4937"/>
                    <a:pt x="1171" y="4937"/>
                    <a:pt x="1160" y="4937"/>
                  </a:cubicBezTo>
                  <a:cubicBezTo>
                    <a:pt x="1121" y="4937"/>
                    <a:pt x="1146" y="4909"/>
                    <a:pt x="1153" y="4877"/>
                  </a:cubicBezTo>
                  <a:lnTo>
                    <a:pt x="1153" y="4877"/>
                  </a:lnTo>
                  <a:cubicBezTo>
                    <a:pt x="1174" y="4881"/>
                    <a:pt x="1224" y="4892"/>
                    <a:pt x="1224" y="4909"/>
                  </a:cubicBezTo>
                  <a:cubicBezTo>
                    <a:pt x="1224" y="4898"/>
                    <a:pt x="1227" y="4888"/>
                    <a:pt x="1235" y="4870"/>
                  </a:cubicBezTo>
                  <a:lnTo>
                    <a:pt x="1298" y="4920"/>
                  </a:lnTo>
                  <a:cubicBezTo>
                    <a:pt x="1411" y="4814"/>
                    <a:pt x="1337" y="4792"/>
                    <a:pt x="1383" y="4690"/>
                  </a:cubicBezTo>
                  <a:lnTo>
                    <a:pt x="1383" y="4690"/>
                  </a:lnTo>
                  <a:cubicBezTo>
                    <a:pt x="1354" y="4715"/>
                    <a:pt x="1266" y="4877"/>
                    <a:pt x="1181" y="4877"/>
                  </a:cubicBezTo>
                  <a:cubicBezTo>
                    <a:pt x="1174" y="4877"/>
                    <a:pt x="1163" y="4877"/>
                    <a:pt x="1153" y="4870"/>
                  </a:cubicBezTo>
                  <a:cubicBezTo>
                    <a:pt x="1163" y="4838"/>
                    <a:pt x="1153" y="4814"/>
                    <a:pt x="1096" y="4786"/>
                  </a:cubicBezTo>
                  <a:cubicBezTo>
                    <a:pt x="1174" y="4753"/>
                    <a:pt x="1139" y="4722"/>
                    <a:pt x="1111" y="4676"/>
                  </a:cubicBezTo>
                  <a:lnTo>
                    <a:pt x="1227" y="4630"/>
                  </a:lnTo>
                  <a:cubicBezTo>
                    <a:pt x="1199" y="4609"/>
                    <a:pt x="1171" y="4605"/>
                    <a:pt x="1139" y="4605"/>
                  </a:cubicBezTo>
                  <a:lnTo>
                    <a:pt x="1121" y="4605"/>
                  </a:lnTo>
                  <a:cubicBezTo>
                    <a:pt x="1104" y="4605"/>
                    <a:pt x="1083" y="4605"/>
                    <a:pt x="1057" y="4598"/>
                  </a:cubicBezTo>
                  <a:cubicBezTo>
                    <a:pt x="1047" y="4534"/>
                    <a:pt x="1132" y="4492"/>
                    <a:pt x="1202" y="4456"/>
                  </a:cubicBezTo>
                  <a:cubicBezTo>
                    <a:pt x="1202" y="4435"/>
                    <a:pt x="1196" y="4428"/>
                    <a:pt x="1189" y="4428"/>
                  </a:cubicBezTo>
                  <a:cubicBezTo>
                    <a:pt x="1174" y="4428"/>
                    <a:pt x="1157" y="4443"/>
                    <a:pt x="1135" y="4460"/>
                  </a:cubicBezTo>
                  <a:cubicBezTo>
                    <a:pt x="1114" y="4474"/>
                    <a:pt x="1090" y="4492"/>
                    <a:pt x="1068" y="4492"/>
                  </a:cubicBezTo>
                  <a:cubicBezTo>
                    <a:pt x="1054" y="4492"/>
                    <a:pt x="1036" y="4482"/>
                    <a:pt x="1026" y="4456"/>
                  </a:cubicBezTo>
                  <a:cubicBezTo>
                    <a:pt x="1054" y="4361"/>
                    <a:pt x="983" y="4312"/>
                    <a:pt x="899" y="4216"/>
                  </a:cubicBezTo>
                  <a:cubicBezTo>
                    <a:pt x="909" y="4191"/>
                    <a:pt x="920" y="4188"/>
                    <a:pt x="934" y="4188"/>
                  </a:cubicBezTo>
                  <a:cubicBezTo>
                    <a:pt x="941" y="4188"/>
                    <a:pt x="951" y="4188"/>
                    <a:pt x="959" y="4191"/>
                  </a:cubicBezTo>
                  <a:cubicBezTo>
                    <a:pt x="969" y="4195"/>
                    <a:pt x="977" y="4198"/>
                    <a:pt x="983" y="4198"/>
                  </a:cubicBezTo>
                  <a:cubicBezTo>
                    <a:pt x="990" y="4198"/>
                    <a:pt x="994" y="4198"/>
                    <a:pt x="1001" y="4195"/>
                  </a:cubicBezTo>
                  <a:lnTo>
                    <a:pt x="899" y="4146"/>
                  </a:lnTo>
                  <a:cubicBezTo>
                    <a:pt x="899" y="4135"/>
                    <a:pt x="930" y="4135"/>
                    <a:pt x="944" y="4135"/>
                  </a:cubicBezTo>
                  <a:cubicBezTo>
                    <a:pt x="930" y="4121"/>
                    <a:pt x="909" y="4117"/>
                    <a:pt x="888" y="4117"/>
                  </a:cubicBezTo>
                  <a:lnTo>
                    <a:pt x="863" y="4117"/>
                  </a:lnTo>
                  <a:cubicBezTo>
                    <a:pt x="832" y="4117"/>
                    <a:pt x="799" y="4113"/>
                    <a:pt x="781" y="4079"/>
                  </a:cubicBezTo>
                  <a:cubicBezTo>
                    <a:pt x="641" y="4071"/>
                    <a:pt x="955" y="3905"/>
                    <a:pt x="807" y="3820"/>
                  </a:cubicBezTo>
                  <a:cubicBezTo>
                    <a:pt x="817" y="3813"/>
                    <a:pt x="828" y="3813"/>
                    <a:pt x="838" y="3813"/>
                  </a:cubicBezTo>
                  <a:cubicBezTo>
                    <a:pt x="849" y="3813"/>
                    <a:pt x="863" y="3813"/>
                    <a:pt x="874" y="3816"/>
                  </a:cubicBezTo>
                  <a:cubicBezTo>
                    <a:pt x="888" y="3820"/>
                    <a:pt x="899" y="3820"/>
                    <a:pt x="913" y="3820"/>
                  </a:cubicBezTo>
                  <a:lnTo>
                    <a:pt x="923" y="3820"/>
                  </a:lnTo>
                  <a:cubicBezTo>
                    <a:pt x="817" y="3700"/>
                    <a:pt x="845" y="3721"/>
                    <a:pt x="722" y="3607"/>
                  </a:cubicBezTo>
                  <a:lnTo>
                    <a:pt x="803" y="3516"/>
                  </a:lnTo>
                  <a:lnTo>
                    <a:pt x="803" y="3516"/>
                  </a:lnTo>
                  <a:cubicBezTo>
                    <a:pt x="781" y="3530"/>
                    <a:pt x="760" y="3534"/>
                    <a:pt x="739" y="3534"/>
                  </a:cubicBezTo>
                  <a:cubicBezTo>
                    <a:pt x="669" y="3534"/>
                    <a:pt x="595" y="3467"/>
                    <a:pt x="531" y="3395"/>
                  </a:cubicBezTo>
                  <a:lnTo>
                    <a:pt x="523" y="3395"/>
                  </a:lnTo>
                  <a:cubicBezTo>
                    <a:pt x="513" y="3400"/>
                    <a:pt x="510" y="3406"/>
                    <a:pt x="510" y="3410"/>
                  </a:cubicBezTo>
                  <a:lnTo>
                    <a:pt x="502" y="3410"/>
                  </a:lnTo>
                  <a:cubicBezTo>
                    <a:pt x="467" y="3421"/>
                    <a:pt x="439" y="3438"/>
                    <a:pt x="425" y="3452"/>
                  </a:cubicBezTo>
                  <a:cubicBezTo>
                    <a:pt x="404" y="3406"/>
                    <a:pt x="383" y="3357"/>
                    <a:pt x="372" y="3307"/>
                  </a:cubicBezTo>
                  <a:cubicBezTo>
                    <a:pt x="375" y="3304"/>
                    <a:pt x="383" y="3304"/>
                    <a:pt x="389" y="3304"/>
                  </a:cubicBezTo>
                  <a:cubicBezTo>
                    <a:pt x="414" y="3304"/>
                    <a:pt x="442" y="3318"/>
                    <a:pt x="478" y="3339"/>
                  </a:cubicBezTo>
                  <a:cubicBezTo>
                    <a:pt x="471" y="3332"/>
                    <a:pt x="460" y="3325"/>
                    <a:pt x="456" y="3318"/>
                  </a:cubicBezTo>
                  <a:cubicBezTo>
                    <a:pt x="471" y="3304"/>
                    <a:pt x="489" y="3297"/>
                    <a:pt x="506" y="3297"/>
                  </a:cubicBezTo>
                  <a:lnTo>
                    <a:pt x="523" y="3297"/>
                  </a:lnTo>
                  <a:cubicBezTo>
                    <a:pt x="562" y="3297"/>
                    <a:pt x="595" y="3325"/>
                    <a:pt x="637" y="3349"/>
                  </a:cubicBezTo>
                  <a:cubicBezTo>
                    <a:pt x="605" y="3361"/>
                    <a:pt x="577" y="3367"/>
                    <a:pt x="552" y="3389"/>
                  </a:cubicBezTo>
                  <a:cubicBezTo>
                    <a:pt x="619" y="3428"/>
                    <a:pt x="701" y="3459"/>
                    <a:pt x="771" y="3463"/>
                  </a:cubicBezTo>
                  <a:lnTo>
                    <a:pt x="771" y="3459"/>
                  </a:lnTo>
                  <a:cubicBezTo>
                    <a:pt x="760" y="3442"/>
                    <a:pt x="750" y="3431"/>
                    <a:pt x="743" y="3417"/>
                  </a:cubicBezTo>
                  <a:lnTo>
                    <a:pt x="743" y="3417"/>
                  </a:lnTo>
                  <a:cubicBezTo>
                    <a:pt x="757" y="3424"/>
                    <a:pt x="771" y="3431"/>
                    <a:pt x="781" y="3431"/>
                  </a:cubicBezTo>
                  <a:lnTo>
                    <a:pt x="792" y="3431"/>
                  </a:lnTo>
                  <a:cubicBezTo>
                    <a:pt x="803" y="3428"/>
                    <a:pt x="781" y="3417"/>
                    <a:pt x="750" y="3389"/>
                  </a:cubicBezTo>
                  <a:lnTo>
                    <a:pt x="888" y="3378"/>
                  </a:lnTo>
                  <a:lnTo>
                    <a:pt x="838" y="3367"/>
                  </a:lnTo>
                  <a:lnTo>
                    <a:pt x="944" y="3230"/>
                  </a:lnTo>
                  <a:cubicBezTo>
                    <a:pt x="824" y="3095"/>
                    <a:pt x="665" y="2957"/>
                    <a:pt x="665" y="2749"/>
                  </a:cubicBezTo>
                  <a:lnTo>
                    <a:pt x="665" y="2749"/>
                  </a:lnTo>
                  <a:cubicBezTo>
                    <a:pt x="739" y="2822"/>
                    <a:pt x="814" y="2809"/>
                    <a:pt x="920" y="2844"/>
                  </a:cubicBezTo>
                  <a:cubicBezTo>
                    <a:pt x="792" y="2855"/>
                    <a:pt x="930" y="2996"/>
                    <a:pt x="888" y="3070"/>
                  </a:cubicBezTo>
                  <a:cubicBezTo>
                    <a:pt x="902" y="3052"/>
                    <a:pt x="916" y="3046"/>
                    <a:pt x="930" y="3046"/>
                  </a:cubicBezTo>
                  <a:cubicBezTo>
                    <a:pt x="951" y="3046"/>
                    <a:pt x="972" y="3060"/>
                    <a:pt x="977" y="3070"/>
                  </a:cubicBezTo>
                  <a:lnTo>
                    <a:pt x="913" y="2883"/>
                  </a:lnTo>
                  <a:lnTo>
                    <a:pt x="913" y="2883"/>
                  </a:lnTo>
                  <a:cubicBezTo>
                    <a:pt x="938" y="2894"/>
                    <a:pt x="955" y="2897"/>
                    <a:pt x="966" y="2897"/>
                  </a:cubicBezTo>
                  <a:cubicBezTo>
                    <a:pt x="1005" y="2897"/>
                    <a:pt x="1008" y="2865"/>
                    <a:pt x="1044" y="2844"/>
                  </a:cubicBezTo>
                  <a:cubicBezTo>
                    <a:pt x="856" y="2819"/>
                    <a:pt x="966" y="2695"/>
                    <a:pt x="934" y="2603"/>
                  </a:cubicBezTo>
                  <a:lnTo>
                    <a:pt x="934" y="2603"/>
                  </a:lnTo>
                  <a:cubicBezTo>
                    <a:pt x="994" y="2625"/>
                    <a:pt x="1047" y="2667"/>
                    <a:pt x="1011" y="2738"/>
                  </a:cubicBezTo>
                  <a:cubicBezTo>
                    <a:pt x="1171" y="2706"/>
                    <a:pt x="856" y="2551"/>
                    <a:pt x="990" y="2515"/>
                  </a:cubicBezTo>
                  <a:lnTo>
                    <a:pt x="994" y="2508"/>
                  </a:lnTo>
                  <a:cubicBezTo>
                    <a:pt x="1001" y="2469"/>
                    <a:pt x="1040" y="2437"/>
                    <a:pt x="1068" y="2437"/>
                  </a:cubicBezTo>
                  <a:cubicBezTo>
                    <a:pt x="1079" y="2437"/>
                    <a:pt x="1090" y="2440"/>
                    <a:pt x="1096" y="2452"/>
                  </a:cubicBezTo>
                  <a:cubicBezTo>
                    <a:pt x="1163" y="2342"/>
                    <a:pt x="1277" y="2137"/>
                    <a:pt x="1181" y="2024"/>
                  </a:cubicBezTo>
                  <a:lnTo>
                    <a:pt x="1181" y="2024"/>
                  </a:lnTo>
                  <a:cubicBezTo>
                    <a:pt x="1213" y="2048"/>
                    <a:pt x="1320" y="2140"/>
                    <a:pt x="1341" y="2161"/>
                  </a:cubicBezTo>
                  <a:cubicBezTo>
                    <a:pt x="1266" y="2055"/>
                    <a:pt x="1196" y="1931"/>
                    <a:pt x="1139" y="1815"/>
                  </a:cubicBezTo>
                  <a:lnTo>
                    <a:pt x="1139" y="1812"/>
                  </a:lnTo>
                  <a:lnTo>
                    <a:pt x="1139" y="1808"/>
                  </a:lnTo>
                  <a:cubicBezTo>
                    <a:pt x="1107" y="1751"/>
                    <a:pt x="1079" y="1702"/>
                    <a:pt x="1057" y="1649"/>
                  </a:cubicBezTo>
                  <a:lnTo>
                    <a:pt x="1057" y="1649"/>
                  </a:lnTo>
                  <a:cubicBezTo>
                    <a:pt x="1086" y="1677"/>
                    <a:pt x="1132" y="1709"/>
                    <a:pt x="1185" y="1745"/>
                  </a:cubicBezTo>
                  <a:cubicBezTo>
                    <a:pt x="1305" y="1833"/>
                    <a:pt x="1454" y="1931"/>
                    <a:pt x="1454" y="2024"/>
                  </a:cubicBezTo>
                  <a:cubicBezTo>
                    <a:pt x="1478" y="2013"/>
                    <a:pt x="1521" y="1991"/>
                    <a:pt x="1521" y="1910"/>
                  </a:cubicBezTo>
                  <a:lnTo>
                    <a:pt x="1517" y="1910"/>
                  </a:lnTo>
                  <a:cubicBezTo>
                    <a:pt x="1478" y="1910"/>
                    <a:pt x="1341" y="1825"/>
                    <a:pt x="1351" y="1801"/>
                  </a:cubicBezTo>
                  <a:lnTo>
                    <a:pt x="1351" y="1801"/>
                  </a:lnTo>
                  <a:cubicBezTo>
                    <a:pt x="1422" y="1815"/>
                    <a:pt x="1450" y="1818"/>
                    <a:pt x="1471" y="1818"/>
                  </a:cubicBezTo>
                  <a:lnTo>
                    <a:pt x="1499" y="1818"/>
                  </a:lnTo>
                  <a:cubicBezTo>
                    <a:pt x="1507" y="1815"/>
                    <a:pt x="1517" y="1815"/>
                    <a:pt x="1532" y="1815"/>
                  </a:cubicBezTo>
                  <a:cubicBezTo>
                    <a:pt x="1545" y="1815"/>
                    <a:pt x="1571" y="1818"/>
                    <a:pt x="1602" y="1818"/>
                  </a:cubicBezTo>
                  <a:cubicBezTo>
                    <a:pt x="1553" y="1812"/>
                    <a:pt x="1439" y="1652"/>
                    <a:pt x="1478" y="1617"/>
                  </a:cubicBezTo>
                  <a:lnTo>
                    <a:pt x="1478" y="1617"/>
                  </a:lnTo>
                  <a:cubicBezTo>
                    <a:pt x="1496" y="1638"/>
                    <a:pt x="1602" y="1733"/>
                    <a:pt x="1634" y="1779"/>
                  </a:cubicBezTo>
                  <a:cubicBezTo>
                    <a:pt x="1613" y="1709"/>
                    <a:pt x="1592" y="1634"/>
                    <a:pt x="1581" y="1571"/>
                  </a:cubicBezTo>
                  <a:lnTo>
                    <a:pt x="1581" y="1571"/>
                  </a:lnTo>
                  <a:cubicBezTo>
                    <a:pt x="1606" y="1624"/>
                    <a:pt x="1708" y="1688"/>
                    <a:pt x="1757" y="1709"/>
                  </a:cubicBezTo>
                  <a:cubicBezTo>
                    <a:pt x="1726" y="1688"/>
                    <a:pt x="1842" y="1645"/>
                    <a:pt x="1847" y="1606"/>
                  </a:cubicBezTo>
                  <a:lnTo>
                    <a:pt x="1779" y="1603"/>
                  </a:lnTo>
                  <a:cubicBezTo>
                    <a:pt x="1899" y="1532"/>
                    <a:pt x="1698" y="1281"/>
                    <a:pt x="1825" y="1196"/>
                  </a:cubicBezTo>
                  <a:lnTo>
                    <a:pt x="1825" y="1196"/>
                  </a:lnTo>
                  <a:cubicBezTo>
                    <a:pt x="1836" y="1242"/>
                    <a:pt x="1938" y="1415"/>
                    <a:pt x="2012" y="1415"/>
                  </a:cubicBezTo>
                  <a:lnTo>
                    <a:pt x="2023" y="1415"/>
                  </a:lnTo>
                  <a:cubicBezTo>
                    <a:pt x="2002" y="1363"/>
                    <a:pt x="1956" y="1217"/>
                    <a:pt x="1931" y="1069"/>
                  </a:cubicBezTo>
                  <a:cubicBezTo>
                    <a:pt x="1910" y="945"/>
                    <a:pt x="1906" y="818"/>
                    <a:pt x="1948" y="754"/>
                  </a:cubicBezTo>
                  <a:lnTo>
                    <a:pt x="2009" y="790"/>
                  </a:lnTo>
                  <a:cubicBezTo>
                    <a:pt x="2030" y="747"/>
                    <a:pt x="2044" y="712"/>
                    <a:pt x="2066" y="669"/>
                  </a:cubicBezTo>
                  <a:cubicBezTo>
                    <a:pt x="2072" y="754"/>
                    <a:pt x="2076" y="860"/>
                    <a:pt x="2083" y="976"/>
                  </a:cubicBezTo>
                  <a:lnTo>
                    <a:pt x="2076" y="984"/>
                  </a:lnTo>
                  <a:cubicBezTo>
                    <a:pt x="2087" y="1139"/>
                    <a:pt x="2094" y="1302"/>
                    <a:pt x="2094" y="1397"/>
                  </a:cubicBezTo>
                  <a:cubicBezTo>
                    <a:pt x="2144" y="1405"/>
                    <a:pt x="2150" y="1426"/>
                    <a:pt x="2168" y="1426"/>
                  </a:cubicBezTo>
                  <a:cubicBezTo>
                    <a:pt x="2178" y="1426"/>
                    <a:pt x="2190" y="1422"/>
                    <a:pt x="2211" y="1408"/>
                  </a:cubicBezTo>
                  <a:lnTo>
                    <a:pt x="2211" y="1408"/>
                  </a:lnTo>
                  <a:cubicBezTo>
                    <a:pt x="2263" y="1443"/>
                    <a:pt x="2221" y="1500"/>
                    <a:pt x="2203" y="1518"/>
                  </a:cubicBezTo>
                  <a:lnTo>
                    <a:pt x="2369" y="1458"/>
                  </a:lnTo>
                  <a:cubicBezTo>
                    <a:pt x="2302" y="1352"/>
                    <a:pt x="2423" y="1281"/>
                    <a:pt x="2377" y="1196"/>
                  </a:cubicBezTo>
                  <a:lnTo>
                    <a:pt x="2377" y="1196"/>
                  </a:lnTo>
                  <a:cubicBezTo>
                    <a:pt x="2335" y="1256"/>
                    <a:pt x="2302" y="1330"/>
                    <a:pt x="2263" y="1405"/>
                  </a:cubicBezTo>
                  <a:cubicBezTo>
                    <a:pt x="2200" y="1302"/>
                    <a:pt x="2182" y="1026"/>
                    <a:pt x="2327" y="994"/>
                  </a:cubicBezTo>
                  <a:cubicBezTo>
                    <a:pt x="2377" y="1019"/>
                    <a:pt x="2402" y="1193"/>
                    <a:pt x="2423" y="1235"/>
                  </a:cubicBezTo>
                  <a:cubicBezTo>
                    <a:pt x="2423" y="1196"/>
                    <a:pt x="2479" y="1129"/>
                    <a:pt x="2511" y="1129"/>
                  </a:cubicBezTo>
                  <a:cubicBezTo>
                    <a:pt x="2518" y="1129"/>
                    <a:pt x="2521" y="1129"/>
                    <a:pt x="2526" y="1133"/>
                  </a:cubicBezTo>
                  <a:lnTo>
                    <a:pt x="2504" y="1217"/>
                  </a:lnTo>
                  <a:lnTo>
                    <a:pt x="2511" y="1217"/>
                  </a:lnTo>
                  <a:cubicBezTo>
                    <a:pt x="2539" y="1217"/>
                    <a:pt x="2550" y="1185"/>
                    <a:pt x="2564" y="1150"/>
                  </a:cubicBezTo>
                  <a:cubicBezTo>
                    <a:pt x="2575" y="1115"/>
                    <a:pt x="2585" y="1079"/>
                    <a:pt x="2617" y="1079"/>
                  </a:cubicBezTo>
                  <a:cubicBezTo>
                    <a:pt x="2632" y="1079"/>
                    <a:pt x="2649" y="1087"/>
                    <a:pt x="2670" y="1100"/>
                  </a:cubicBezTo>
                  <a:cubicBezTo>
                    <a:pt x="2684" y="1100"/>
                    <a:pt x="2709" y="1118"/>
                    <a:pt x="2730" y="1136"/>
                  </a:cubicBezTo>
                  <a:cubicBezTo>
                    <a:pt x="2751" y="1154"/>
                    <a:pt x="2773" y="1172"/>
                    <a:pt x="2784" y="1172"/>
                  </a:cubicBezTo>
                  <a:cubicBezTo>
                    <a:pt x="2787" y="1172"/>
                    <a:pt x="2790" y="1167"/>
                    <a:pt x="2787" y="1154"/>
                  </a:cubicBezTo>
                  <a:cubicBezTo>
                    <a:pt x="2734" y="1079"/>
                    <a:pt x="2649" y="903"/>
                    <a:pt x="2589" y="747"/>
                  </a:cubicBezTo>
                  <a:lnTo>
                    <a:pt x="2589" y="743"/>
                  </a:lnTo>
                  <a:cubicBezTo>
                    <a:pt x="2557" y="637"/>
                    <a:pt x="2536" y="545"/>
                    <a:pt x="2536" y="499"/>
                  </a:cubicBezTo>
                  <a:lnTo>
                    <a:pt x="2536" y="499"/>
                  </a:lnTo>
                  <a:cubicBezTo>
                    <a:pt x="2550" y="503"/>
                    <a:pt x="2748" y="566"/>
                    <a:pt x="2808" y="637"/>
                  </a:cubicBezTo>
                  <a:cubicBezTo>
                    <a:pt x="2818" y="641"/>
                    <a:pt x="2823" y="658"/>
                    <a:pt x="2829" y="669"/>
                  </a:cubicBezTo>
                  <a:cubicBezTo>
                    <a:pt x="2872" y="768"/>
                    <a:pt x="2812" y="920"/>
                    <a:pt x="2872" y="994"/>
                  </a:cubicBezTo>
                  <a:cubicBezTo>
                    <a:pt x="2865" y="955"/>
                    <a:pt x="2882" y="913"/>
                    <a:pt x="2886" y="899"/>
                  </a:cubicBezTo>
                  <a:cubicBezTo>
                    <a:pt x="2921" y="917"/>
                    <a:pt x="2908" y="976"/>
                    <a:pt x="2946" y="976"/>
                  </a:cubicBezTo>
                  <a:cubicBezTo>
                    <a:pt x="2950" y="976"/>
                    <a:pt x="2960" y="976"/>
                    <a:pt x="2967" y="973"/>
                  </a:cubicBezTo>
                  <a:cubicBezTo>
                    <a:pt x="2953" y="846"/>
                    <a:pt x="3112" y="952"/>
                    <a:pt x="2967" y="857"/>
                  </a:cubicBezTo>
                  <a:cubicBezTo>
                    <a:pt x="2988" y="839"/>
                    <a:pt x="3006" y="836"/>
                    <a:pt x="3020" y="836"/>
                  </a:cubicBezTo>
                  <a:cubicBezTo>
                    <a:pt x="3035" y="836"/>
                    <a:pt x="3045" y="839"/>
                    <a:pt x="3056" y="842"/>
                  </a:cubicBezTo>
                  <a:cubicBezTo>
                    <a:pt x="3066" y="846"/>
                    <a:pt x="3081" y="846"/>
                    <a:pt x="3099" y="846"/>
                  </a:cubicBezTo>
                  <a:lnTo>
                    <a:pt x="3127" y="846"/>
                  </a:lnTo>
                  <a:cubicBezTo>
                    <a:pt x="3102" y="790"/>
                    <a:pt x="3115" y="684"/>
                    <a:pt x="3158" y="599"/>
                  </a:cubicBezTo>
                  <a:lnTo>
                    <a:pt x="3158" y="594"/>
                  </a:lnTo>
                  <a:cubicBezTo>
                    <a:pt x="3176" y="556"/>
                    <a:pt x="3200" y="524"/>
                    <a:pt x="3222" y="510"/>
                  </a:cubicBezTo>
                  <a:cubicBezTo>
                    <a:pt x="3229" y="535"/>
                    <a:pt x="3239" y="563"/>
                    <a:pt x="3257" y="584"/>
                  </a:cubicBezTo>
                  <a:lnTo>
                    <a:pt x="3257" y="599"/>
                  </a:lnTo>
                  <a:lnTo>
                    <a:pt x="3306" y="599"/>
                  </a:lnTo>
                  <a:cubicBezTo>
                    <a:pt x="3367" y="599"/>
                    <a:pt x="3413" y="609"/>
                    <a:pt x="3463" y="620"/>
                  </a:cubicBezTo>
                  <a:cubicBezTo>
                    <a:pt x="3508" y="630"/>
                    <a:pt x="3558" y="645"/>
                    <a:pt x="3611" y="645"/>
                  </a:cubicBezTo>
                  <a:cubicBezTo>
                    <a:pt x="3621" y="645"/>
                    <a:pt x="3629" y="641"/>
                    <a:pt x="3639" y="641"/>
                  </a:cubicBezTo>
                  <a:cubicBezTo>
                    <a:pt x="3650" y="673"/>
                    <a:pt x="3721" y="712"/>
                    <a:pt x="3688" y="764"/>
                  </a:cubicBezTo>
                  <a:cubicBezTo>
                    <a:pt x="3710" y="736"/>
                    <a:pt x="3724" y="701"/>
                    <a:pt x="3766" y="701"/>
                  </a:cubicBezTo>
                  <a:cubicBezTo>
                    <a:pt x="3841" y="818"/>
                    <a:pt x="3678" y="715"/>
                    <a:pt x="3735" y="839"/>
                  </a:cubicBezTo>
                  <a:cubicBezTo>
                    <a:pt x="3742" y="768"/>
                    <a:pt x="3841" y="747"/>
                    <a:pt x="3908" y="712"/>
                  </a:cubicBezTo>
                  <a:cubicBezTo>
                    <a:pt x="3901" y="666"/>
                    <a:pt x="3879" y="648"/>
                    <a:pt x="3855" y="648"/>
                  </a:cubicBezTo>
                  <a:cubicBezTo>
                    <a:pt x="3806" y="648"/>
                    <a:pt x="3742" y="694"/>
                    <a:pt x="3703" y="722"/>
                  </a:cubicBezTo>
                  <a:cubicBezTo>
                    <a:pt x="3703" y="662"/>
                    <a:pt x="3721" y="616"/>
                    <a:pt x="3745" y="563"/>
                  </a:cubicBezTo>
                  <a:lnTo>
                    <a:pt x="3745" y="560"/>
                  </a:lnTo>
                  <a:lnTo>
                    <a:pt x="3745" y="556"/>
                  </a:lnTo>
                  <a:cubicBezTo>
                    <a:pt x="3788" y="460"/>
                    <a:pt x="3879" y="379"/>
                    <a:pt x="3993" y="336"/>
                  </a:cubicBezTo>
                  <a:cubicBezTo>
                    <a:pt x="4003" y="336"/>
                    <a:pt x="4014" y="333"/>
                    <a:pt x="4021" y="333"/>
                  </a:cubicBezTo>
                  <a:cubicBezTo>
                    <a:pt x="4060" y="333"/>
                    <a:pt x="4067" y="358"/>
                    <a:pt x="4064" y="382"/>
                  </a:cubicBezTo>
                  <a:cubicBezTo>
                    <a:pt x="4060" y="408"/>
                    <a:pt x="4049" y="429"/>
                    <a:pt x="4053" y="429"/>
                  </a:cubicBezTo>
                  <a:lnTo>
                    <a:pt x="4057" y="429"/>
                  </a:lnTo>
                  <a:cubicBezTo>
                    <a:pt x="4078" y="436"/>
                    <a:pt x="4099" y="439"/>
                    <a:pt x="4117" y="439"/>
                  </a:cubicBezTo>
                  <a:cubicBezTo>
                    <a:pt x="4184" y="439"/>
                    <a:pt x="4226" y="403"/>
                    <a:pt x="4269" y="365"/>
                  </a:cubicBezTo>
                  <a:cubicBezTo>
                    <a:pt x="4308" y="330"/>
                    <a:pt x="4343" y="294"/>
                    <a:pt x="4389" y="294"/>
                  </a:cubicBezTo>
                  <a:cubicBezTo>
                    <a:pt x="4414" y="294"/>
                    <a:pt x="4445" y="308"/>
                    <a:pt x="4481" y="344"/>
                  </a:cubicBezTo>
                  <a:cubicBezTo>
                    <a:pt x="4537" y="460"/>
                    <a:pt x="4435" y="535"/>
                    <a:pt x="4439" y="609"/>
                  </a:cubicBezTo>
                  <a:lnTo>
                    <a:pt x="4424" y="609"/>
                  </a:lnTo>
                  <a:cubicBezTo>
                    <a:pt x="4329" y="609"/>
                    <a:pt x="4304" y="514"/>
                    <a:pt x="4244" y="510"/>
                  </a:cubicBezTo>
                  <a:lnTo>
                    <a:pt x="4244" y="510"/>
                  </a:lnTo>
                  <a:lnTo>
                    <a:pt x="4308" y="566"/>
                  </a:lnTo>
                  <a:cubicBezTo>
                    <a:pt x="4290" y="584"/>
                    <a:pt x="4258" y="594"/>
                    <a:pt x="4230" y="594"/>
                  </a:cubicBezTo>
                  <a:cubicBezTo>
                    <a:pt x="4205" y="594"/>
                    <a:pt x="4184" y="588"/>
                    <a:pt x="4173" y="573"/>
                  </a:cubicBezTo>
                  <a:lnTo>
                    <a:pt x="4173" y="573"/>
                  </a:lnTo>
                  <a:cubicBezTo>
                    <a:pt x="4176" y="588"/>
                    <a:pt x="4184" y="594"/>
                    <a:pt x="4194" y="599"/>
                  </a:cubicBezTo>
                  <a:lnTo>
                    <a:pt x="4194" y="602"/>
                  </a:lnTo>
                  <a:lnTo>
                    <a:pt x="4194" y="605"/>
                  </a:lnTo>
                  <a:lnTo>
                    <a:pt x="4226" y="609"/>
                  </a:lnTo>
                  <a:cubicBezTo>
                    <a:pt x="4322" y="673"/>
                    <a:pt x="4552" y="679"/>
                    <a:pt x="4675" y="807"/>
                  </a:cubicBezTo>
                  <a:cubicBezTo>
                    <a:pt x="4707" y="790"/>
                    <a:pt x="4739" y="779"/>
                    <a:pt x="4760" y="757"/>
                  </a:cubicBezTo>
                  <a:lnTo>
                    <a:pt x="4760" y="754"/>
                  </a:lnTo>
                  <a:cubicBezTo>
                    <a:pt x="4764" y="747"/>
                    <a:pt x="4764" y="736"/>
                    <a:pt x="4771" y="726"/>
                  </a:cubicBezTo>
                  <a:lnTo>
                    <a:pt x="4711" y="715"/>
                  </a:lnTo>
                  <a:cubicBezTo>
                    <a:pt x="4690" y="627"/>
                    <a:pt x="4845" y="648"/>
                    <a:pt x="4796" y="584"/>
                  </a:cubicBezTo>
                  <a:cubicBezTo>
                    <a:pt x="4845" y="570"/>
                    <a:pt x="4909" y="545"/>
                    <a:pt x="4969" y="545"/>
                  </a:cubicBezTo>
                  <a:cubicBezTo>
                    <a:pt x="5012" y="545"/>
                    <a:pt x="5054" y="560"/>
                    <a:pt x="5089" y="599"/>
                  </a:cubicBezTo>
                  <a:lnTo>
                    <a:pt x="5057" y="694"/>
                  </a:lnTo>
                  <a:cubicBezTo>
                    <a:pt x="5057" y="669"/>
                    <a:pt x="5033" y="637"/>
                    <a:pt x="5004" y="637"/>
                  </a:cubicBezTo>
                  <a:cubicBezTo>
                    <a:pt x="5043" y="666"/>
                    <a:pt x="5064" y="764"/>
                    <a:pt x="5114" y="764"/>
                  </a:cubicBezTo>
                  <a:cubicBezTo>
                    <a:pt x="5131" y="764"/>
                    <a:pt x="5149" y="754"/>
                    <a:pt x="5170" y="733"/>
                  </a:cubicBezTo>
                  <a:lnTo>
                    <a:pt x="5139" y="630"/>
                  </a:lnTo>
                  <a:cubicBezTo>
                    <a:pt x="5199" y="620"/>
                    <a:pt x="5276" y="591"/>
                    <a:pt x="5348" y="591"/>
                  </a:cubicBezTo>
                  <a:cubicBezTo>
                    <a:pt x="5390" y="591"/>
                    <a:pt x="5428" y="602"/>
                    <a:pt x="5454" y="637"/>
                  </a:cubicBezTo>
                  <a:cubicBezTo>
                    <a:pt x="5467" y="514"/>
                    <a:pt x="5425" y="630"/>
                    <a:pt x="5433" y="475"/>
                  </a:cubicBezTo>
                  <a:lnTo>
                    <a:pt x="5433" y="475"/>
                  </a:lnTo>
                  <a:cubicBezTo>
                    <a:pt x="5425" y="521"/>
                    <a:pt x="5407" y="538"/>
                    <a:pt x="5382" y="538"/>
                  </a:cubicBezTo>
                  <a:cubicBezTo>
                    <a:pt x="5358" y="538"/>
                    <a:pt x="5333" y="524"/>
                    <a:pt x="5305" y="510"/>
                  </a:cubicBezTo>
                  <a:cubicBezTo>
                    <a:pt x="5280" y="496"/>
                    <a:pt x="5255" y="482"/>
                    <a:pt x="5237" y="482"/>
                  </a:cubicBezTo>
                  <a:cubicBezTo>
                    <a:pt x="5220" y="482"/>
                    <a:pt x="5209" y="493"/>
                    <a:pt x="5209" y="521"/>
                  </a:cubicBezTo>
                  <a:cubicBezTo>
                    <a:pt x="5192" y="390"/>
                    <a:pt x="5121" y="421"/>
                    <a:pt x="5079" y="280"/>
                  </a:cubicBezTo>
                  <a:cubicBezTo>
                    <a:pt x="5072" y="305"/>
                    <a:pt x="5079" y="333"/>
                    <a:pt x="5057" y="333"/>
                  </a:cubicBezTo>
                  <a:cubicBezTo>
                    <a:pt x="5046" y="333"/>
                    <a:pt x="5029" y="326"/>
                    <a:pt x="5004" y="312"/>
                  </a:cubicBezTo>
                  <a:cubicBezTo>
                    <a:pt x="5001" y="323"/>
                    <a:pt x="4983" y="333"/>
                    <a:pt x="4973" y="336"/>
                  </a:cubicBezTo>
                  <a:cubicBezTo>
                    <a:pt x="4990" y="354"/>
                    <a:pt x="4994" y="379"/>
                    <a:pt x="4994" y="397"/>
                  </a:cubicBezTo>
                  <a:lnTo>
                    <a:pt x="4994" y="408"/>
                  </a:lnTo>
                  <a:cubicBezTo>
                    <a:pt x="4958" y="439"/>
                    <a:pt x="4912" y="446"/>
                    <a:pt x="4870" y="446"/>
                  </a:cubicBezTo>
                  <a:cubicBezTo>
                    <a:pt x="4860" y="446"/>
                    <a:pt x="4849" y="446"/>
                    <a:pt x="4838" y="443"/>
                  </a:cubicBezTo>
                  <a:lnTo>
                    <a:pt x="4806" y="443"/>
                  </a:lnTo>
                  <a:cubicBezTo>
                    <a:pt x="4782" y="443"/>
                    <a:pt x="4760" y="446"/>
                    <a:pt x="4743" y="454"/>
                  </a:cubicBezTo>
                  <a:cubicBezTo>
                    <a:pt x="4700" y="418"/>
                    <a:pt x="4775" y="418"/>
                    <a:pt x="4764" y="369"/>
                  </a:cubicBezTo>
                  <a:lnTo>
                    <a:pt x="4764" y="369"/>
                  </a:lnTo>
                  <a:cubicBezTo>
                    <a:pt x="4732" y="379"/>
                    <a:pt x="4707" y="397"/>
                    <a:pt x="4675" y="411"/>
                  </a:cubicBezTo>
                  <a:cubicBezTo>
                    <a:pt x="4697" y="333"/>
                    <a:pt x="4591" y="241"/>
                    <a:pt x="4718" y="227"/>
                  </a:cubicBezTo>
                  <a:lnTo>
                    <a:pt x="4612" y="199"/>
                  </a:lnTo>
                  <a:cubicBezTo>
                    <a:pt x="4573" y="142"/>
                    <a:pt x="4509" y="106"/>
                    <a:pt x="4449" y="106"/>
                  </a:cubicBezTo>
                  <a:cubicBezTo>
                    <a:pt x="4435" y="106"/>
                    <a:pt x="4421" y="111"/>
                    <a:pt x="4406" y="114"/>
                  </a:cubicBezTo>
                  <a:cubicBezTo>
                    <a:pt x="4403" y="111"/>
                    <a:pt x="4396" y="111"/>
                    <a:pt x="4389" y="111"/>
                  </a:cubicBezTo>
                  <a:cubicBezTo>
                    <a:pt x="4367" y="111"/>
                    <a:pt x="4339" y="124"/>
                    <a:pt x="4322" y="128"/>
                  </a:cubicBezTo>
                  <a:lnTo>
                    <a:pt x="4322" y="124"/>
                  </a:lnTo>
                  <a:lnTo>
                    <a:pt x="4142" y="149"/>
                  </a:lnTo>
                  <a:lnTo>
                    <a:pt x="4145" y="124"/>
                  </a:lnTo>
                  <a:cubicBezTo>
                    <a:pt x="4127" y="121"/>
                    <a:pt x="4109" y="121"/>
                    <a:pt x="4088" y="121"/>
                  </a:cubicBezTo>
                  <a:cubicBezTo>
                    <a:pt x="4021" y="121"/>
                    <a:pt x="3947" y="139"/>
                    <a:pt x="3879" y="149"/>
                  </a:cubicBezTo>
                  <a:cubicBezTo>
                    <a:pt x="3858" y="153"/>
                    <a:pt x="3841" y="153"/>
                    <a:pt x="3823" y="153"/>
                  </a:cubicBezTo>
                  <a:cubicBezTo>
                    <a:pt x="3752" y="153"/>
                    <a:pt x="3682" y="139"/>
                    <a:pt x="3604" y="85"/>
                  </a:cubicBezTo>
                  <a:lnTo>
                    <a:pt x="3597" y="85"/>
                  </a:lnTo>
                  <a:lnTo>
                    <a:pt x="3597" y="82"/>
                  </a:lnTo>
                  <a:lnTo>
                    <a:pt x="3593" y="82"/>
                  </a:lnTo>
                  <a:cubicBezTo>
                    <a:pt x="3547" y="103"/>
                    <a:pt x="3505" y="124"/>
                    <a:pt x="3445" y="124"/>
                  </a:cubicBezTo>
                  <a:cubicBezTo>
                    <a:pt x="3427" y="124"/>
                    <a:pt x="3406" y="124"/>
                    <a:pt x="3385" y="117"/>
                  </a:cubicBezTo>
                  <a:lnTo>
                    <a:pt x="3367" y="43"/>
                  </a:lnTo>
                  <a:cubicBezTo>
                    <a:pt x="3353" y="50"/>
                    <a:pt x="3335" y="54"/>
                    <a:pt x="3314" y="54"/>
                  </a:cubicBezTo>
                  <a:cubicBezTo>
                    <a:pt x="3293" y="54"/>
                    <a:pt x="3268" y="50"/>
                    <a:pt x="3243" y="47"/>
                  </a:cubicBezTo>
                  <a:cubicBezTo>
                    <a:pt x="3218" y="43"/>
                    <a:pt x="3197" y="43"/>
                    <a:pt x="3176" y="43"/>
                  </a:cubicBezTo>
                  <a:cubicBezTo>
                    <a:pt x="3141" y="43"/>
                    <a:pt x="3112" y="50"/>
                    <a:pt x="3105" y="75"/>
                  </a:cubicBezTo>
                  <a:cubicBezTo>
                    <a:pt x="3073" y="22"/>
                    <a:pt x="3027" y="0"/>
                    <a:pt x="2975"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2"/>
            <p:cNvSpPr/>
            <p:nvPr/>
          </p:nvSpPr>
          <p:spPr>
            <a:xfrm>
              <a:off x="6444886" y="2675121"/>
              <a:ext cx="924" cy="222"/>
            </a:xfrm>
            <a:custGeom>
              <a:avLst/>
              <a:gdLst/>
              <a:ahLst/>
              <a:cxnLst/>
              <a:rect l="l" t="t" r="r" b="b"/>
              <a:pathLst>
                <a:path w="50" h="12" extrusionOk="0">
                  <a:moveTo>
                    <a:pt x="49" y="1"/>
                  </a:moveTo>
                  <a:lnTo>
                    <a:pt x="49" y="1"/>
                  </a:lnTo>
                  <a:cubicBezTo>
                    <a:pt x="36" y="4"/>
                    <a:pt x="21" y="4"/>
                    <a:pt x="7" y="4"/>
                  </a:cubicBezTo>
                  <a:lnTo>
                    <a:pt x="0" y="4"/>
                  </a:lnTo>
                  <a:cubicBezTo>
                    <a:pt x="7" y="8"/>
                    <a:pt x="15" y="12"/>
                    <a:pt x="25" y="12"/>
                  </a:cubicBezTo>
                  <a:cubicBezTo>
                    <a:pt x="32" y="12"/>
                    <a:pt x="43" y="8"/>
                    <a:pt x="4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2"/>
            <p:cNvSpPr/>
            <p:nvPr/>
          </p:nvSpPr>
          <p:spPr>
            <a:xfrm>
              <a:off x="6474375" y="2722728"/>
              <a:ext cx="222" cy="277"/>
            </a:xfrm>
            <a:custGeom>
              <a:avLst/>
              <a:gdLst/>
              <a:ahLst/>
              <a:cxnLst/>
              <a:rect l="l" t="t" r="r" b="b"/>
              <a:pathLst>
                <a:path w="12" h="15" extrusionOk="0">
                  <a:moveTo>
                    <a:pt x="11" y="1"/>
                  </a:moveTo>
                  <a:lnTo>
                    <a:pt x="0" y="11"/>
                  </a:lnTo>
                  <a:lnTo>
                    <a:pt x="0" y="14"/>
                  </a:lnTo>
                  <a:cubicBezTo>
                    <a:pt x="3" y="11"/>
                    <a:pt x="7" y="7"/>
                    <a:pt x="1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2"/>
            <p:cNvSpPr/>
            <p:nvPr/>
          </p:nvSpPr>
          <p:spPr>
            <a:xfrm>
              <a:off x="6483711" y="2629548"/>
              <a:ext cx="998" cy="740"/>
            </a:xfrm>
            <a:custGeom>
              <a:avLst/>
              <a:gdLst/>
              <a:ahLst/>
              <a:cxnLst/>
              <a:rect l="l" t="t" r="r" b="b"/>
              <a:pathLst>
                <a:path w="54" h="40" extrusionOk="0">
                  <a:moveTo>
                    <a:pt x="1" y="1"/>
                  </a:moveTo>
                  <a:lnTo>
                    <a:pt x="1" y="1"/>
                  </a:lnTo>
                  <a:cubicBezTo>
                    <a:pt x="8" y="22"/>
                    <a:pt x="19" y="40"/>
                    <a:pt x="47" y="40"/>
                  </a:cubicBezTo>
                  <a:lnTo>
                    <a:pt x="54" y="40"/>
                  </a:lnTo>
                  <a:cubicBezTo>
                    <a:pt x="29" y="29"/>
                    <a:pt x="15" y="19"/>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2"/>
            <p:cNvSpPr/>
            <p:nvPr/>
          </p:nvSpPr>
          <p:spPr>
            <a:xfrm>
              <a:off x="6527269" y="2618233"/>
              <a:ext cx="1368" cy="1146"/>
            </a:xfrm>
            <a:custGeom>
              <a:avLst/>
              <a:gdLst/>
              <a:ahLst/>
              <a:cxnLst/>
              <a:rect l="l" t="t" r="r" b="b"/>
              <a:pathLst>
                <a:path w="74" h="62" extrusionOk="0">
                  <a:moveTo>
                    <a:pt x="0" y="1"/>
                  </a:moveTo>
                  <a:cubicBezTo>
                    <a:pt x="36" y="15"/>
                    <a:pt x="43" y="40"/>
                    <a:pt x="53" y="61"/>
                  </a:cubicBezTo>
                  <a:cubicBezTo>
                    <a:pt x="60" y="43"/>
                    <a:pt x="60" y="15"/>
                    <a:pt x="74" y="15"/>
                  </a:cubicBez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2"/>
            <p:cNvSpPr/>
            <p:nvPr/>
          </p:nvSpPr>
          <p:spPr>
            <a:xfrm>
              <a:off x="6533666" y="2633079"/>
              <a:ext cx="1202" cy="943"/>
            </a:xfrm>
            <a:custGeom>
              <a:avLst/>
              <a:gdLst/>
              <a:ahLst/>
              <a:cxnLst/>
              <a:rect l="l" t="t" r="r" b="b"/>
              <a:pathLst>
                <a:path w="65" h="51" extrusionOk="0">
                  <a:moveTo>
                    <a:pt x="25" y="1"/>
                  </a:moveTo>
                  <a:cubicBezTo>
                    <a:pt x="11" y="1"/>
                    <a:pt x="0" y="8"/>
                    <a:pt x="0" y="19"/>
                  </a:cubicBezTo>
                  <a:cubicBezTo>
                    <a:pt x="0" y="25"/>
                    <a:pt x="4" y="33"/>
                    <a:pt x="8" y="40"/>
                  </a:cubicBezTo>
                  <a:lnTo>
                    <a:pt x="11" y="40"/>
                  </a:lnTo>
                  <a:cubicBezTo>
                    <a:pt x="18" y="40"/>
                    <a:pt x="22" y="40"/>
                    <a:pt x="25" y="43"/>
                  </a:cubicBezTo>
                  <a:cubicBezTo>
                    <a:pt x="29" y="47"/>
                    <a:pt x="33" y="50"/>
                    <a:pt x="39" y="50"/>
                  </a:cubicBezTo>
                  <a:lnTo>
                    <a:pt x="43" y="50"/>
                  </a:lnTo>
                  <a:lnTo>
                    <a:pt x="64" y="15"/>
                  </a:lnTo>
                  <a:cubicBezTo>
                    <a:pt x="51" y="4"/>
                    <a:pt x="36" y="1"/>
                    <a:pt x="2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2"/>
            <p:cNvSpPr/>
            <p:nvPr/>
          </p:nvSpPr>
          <p:spPr>
            <a:xfrm>
              <a:off x="6526974" y="2624001"/>
              <a:ext cx="2792" cy="1590"/>
            </a:xfrm>
            <a:custGeom>
              <a:avLst/>
              <a:gdLst/>
              <a:ahLst/>
              <a:cxnLst/>
              <a:rect l="l" t="t" r="r" b="b"/>
              <a:pathLst>
                <a:path w="151" h="86" extrusionOk="0">
                  <a:moveTo>
                    <a:pt x="76" y="0"/>
                  </a:moveTo>
                  <a:cubicBezTo>
                    <a:pt x="62" y="0"/>
                    <a:pt x="44" y="4"/>
                    <a:pt x="31" y="4"/>
                  </a:cubicBezTo>
                  <a:cubicBezTo>
                    <a:pt x="0" y="74"/>
                    <a:pt x="49" y="71"/>
                    <a:pt x="99" y="83"/>
                  </a:cubicBezTo>
                  <a:lnTo>
                    <a:pt x="99" y="83"/>
                  </a:lnTo>
                  <a:cubicBezTo>
                    <a:pt x="99" y="83"/>
                    <a:pt x="98" y="82"/>
                    <a:pt x="98" y="82"/>
                  </a:cubicBezTo>
                  <a:cubicBezTo>
                    <a:pt x="150" y="18"/>
                    <a:pt x="122" y="0"/>
                    <a:pt x="76" y="0"/>
                  </a:cubicBezTo>
                  <a:close/>
                  <a:moveTo>
                    <a:pt x="99" y="83"/>
                  </a:moveTo>
                  <a:cubicBezTo>
                    <a:pt x="102" y="85"/>
                    <a:pt x="105" y="85"/>
                    <a:pt x="108" y="85"/>
                  </a:cubicBezTo>
                  <a:cubicBezTo>
                    <a:pt x="105" y="84"/>
                    <a:pt x="102" y="84"/>
                    <a:pt x="99" y="83"/>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2"/>
            <p:cNvSpPr/>
            <p:nvPr/>
          </p:nvSpPr>
          <p:spPr>
            <a:xfrm>
              <a:off x="6529155" y="2625702"/>
              <a:ext cx="1146" cy="407"/>
            </a:xfrm>
            <a:custGeom>
              <a:avLst/>
              <a:gdLst/>
              <a:ahLst/>
              <a:cxnLst/>
              <a:rect l="l" t="t" r="r" b="b"/>
              <a:pathLst>
                <a:path w="62" h="22" extrusionOk="0">
                  <a:moveTo>
                    <a:pt x="1" y="0"/>
                  </a:moveTo>
                  <a:cubicBezTo>
                    <a:pt x="19" y="3"/>
                    <a:pt x="32" y="11"/>
                    <a:pt x="43" y="21"/>
                  </a:cubicBezTo>
                  <a:cubicBezTo>
                    <a:pt x="61" y="3"/>
                    <a:pt x="53" y="0"/>
                    <a:pt x="36"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2"/>
            <p:cNvSpPr/>
            <p:nvPr/>
          </p:nvSpPr>
          <p:spPr>
            <a:xfrm>
              <a:off x="6517064" y="2615164"/>
              <a:ext cx="3420" cy="1534"/>
            </a:xfrm>
            <a:custGeom>
              <a:avLst/>
              <a:gdLst/>
              <a:ahLst/>
              <a:cxnLst/>
              <a:rect l="l" t="t" r="r" b="b"/>
              <a:pathLst>
                <a:path w="185" h="83" extrusionOk="0">
                  <a:moveTo>
                    <a:pt x="170" y="1"/>
                  </a:moveTo>
                  <a:cubicBezTo>
                    <a:pt x="128" y="1"/>
                    <a:pt x="0" y="79"/>
                    <a:pt x="121" y="79"/>
                  </a:cubicBezTo>
                  <a:cubicBezTo>
                    <a:pt x="121" y="82"/>
                    <a:pt x="124" y="82"/>
                    <a:pt x="128" y="82"/>
                  </a:cubicBezTo>
                  <a:cubicBezTo>
                    <a:pt x="135" y="82"/>
                    <a:pt x="142" y="68"/>
                    <a:pt x="149" y="54"/>
                  </a:cubicBezTo>
                  <a:cubicBezTo>
                    <a:pt x="159" y="36"/>
                    <a:pt x="163" y="22"/>
                    <a:pt x="170" y="22"/>
                  </a:cubicBezTo>
                  <a:lnTo>
                    <a:pt x="170" y="29"/>
                  </a:lnTo>
                  <a:cubicBezTo>
                    <a:pt x="185" y="8"/>
                    <a:pt x="180" y="1"/>
                    <a:pt x="17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2"/>
            <p:cNvSpPr/>
            <p:nvPr/>
          </p:nvSpPr>
          <p:spPr>
            <a:xfrm>
              <a:off x="6525421" y="2626867"/>
              <a:ext cx="1146" cy="1645"/>
            </a:xfrm>
            <a:custGeom>
              <a:avLst/>
              <a:gdLst/>
              <a:ahLst/>
              <a:cxnLst/>
              <a:rect l="l" t="t" r="r" b="b"/>
              <a:pathLst>
                <a:path w="62" h="89" extrusionOk="0">
                  <a:moveTo>
                    <a:pt x="61" y="1"/>
                  </a:moveTo>
                  <a:lnTo>
                    <a:pt x="1" y="54"/>
                  </a:lnTo>
                  <a:lnTo>
                    <a:pt x="33" y="89"/>
                  </a:lnTo>
                  <a:lnTo>
                    <a:pt x="6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2"/>
            <p:cNvSpPr/>
            <p:nvPr/>
          </p:nvSpPr>
          <p:spPr>
            <a:xfrm>
              <a:off x="6519874" y="2624186"/>
              <a:ext cx="1849" cy="1128"/>
            </a:xfrm>
            <a:custGeom>
              <a:avLst/>
              <a:gdLst/>
              <a:ahLst/>
              <a:cxnLst/>
              <a:rect l="l" t="t" r="r" b="b"/>
              <a:pathLst>
                <a:path w="100" h="61" extrusionOk="0">
                  <a:moveTo>
                    <a:pt x="15" y="1"/>
                  </a:moveTo>
                  <a:cubicBezTo>
                    <a:pt x="7" y="1"/>
                    <a:pt x="4" y="1"/>
                    <a:pt x="0" y="8"/>
                  </a:cubicBezTo>
                  <a:lnTo>
                    <a:pt x="67" y="61"/>
                  </a:lnTo>
                  <a:cubicBezTo>
                    <a:pt x="75" y="47"/>
                    <a:pt x="85" y="40"/>
                    <a:pt x="100" y="40"/>
                  </a:cubicBezTo>
                  <a:cubicBezTo>
                    <a:pt x="67" y="22"/>
                    <a:pt x="33" y="1"/>
                    <a:pt x="1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2"/>
            <p:cNvSpPr/>
            <p:nvPr/>
          </p:nvSpPr>
          <p:spPr>
            <a:xfrm>
              <a:off x="6521704" y="2624907"/>
              <a:ext cx="1257" cy="296"/>
            </a:xfrm>
            <a:custGeom>
              <a:avLst/>
              <a:gdLst/>
              <a:ahLst/>
              <a:cxnLst/>
              <a:rect l="l" t="t" r="r" b="b"/>
              <a:pathLst>
                <a:path w="68" h="16" extrusionOk="0">
                  <a:moveTo>
                    <a:pt x="1" y="1"/>
                  </a:moveTo>
                  <a:cubicBezTo>
                    <a:pt x="19" y="8"/>
                    <a:pt x="35" y="15"/>
                    <a:pt x="53" y="15"/>
                  </a:cubicBezTo>
                  <a:lnTo>
                    <a:pt x="68" y="15"/>
                  </a:lnTo>
                  <a:cubicBezTo>
                    <a:pt x="57" y="8"/>
                    <a:pt x="32" y="1"/>
                    <a:pt x="1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2"/>
            <p:cNvSpPr/>
            <p:nvPr/>
          </p:nvSpPr>
          <p:spPr>
            <a:xfrm>
              <a:off x="6522888" y="2627015"/>
              <a:ext cx="1128" cy="1109"/>
            </a:xfrm>
            <a:custGeom>
              <a:avLst/>
              <a:gdLst/>
              <a:ahLst/>
              <a:cxnLst/>
              <a:rect l="l" t="t" r="r" b="b"/>
              <a:pathLst>
                <a:path w="61" h="60" extrusionOk="0">
                  <a:moveTo>
                    <a:pt x="0" y="0"/>
                  </a:moveTo>
                  <a:lnTo>
                    <a:pt x="61" y="60"/>
                  </a:lnTo>
                  <a:lnTo>
                    <a:pt x="61" y="60"/>
                  </a:lnTo>
                  <a:lnTo>
                    <a:pt x="50" y="32"/>
                  </a:ln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2"/>
            <p:cNvSpPr/>
            <p:nvPr/>
          </p:nvSpPr>
          <p:spPr>
            <a:xfrm>
              <a:off x="6502477" y="2620193"/>
              <a:ext cx="2052" cy="1276"/>
            </a:xfrm>
            <a:custGeom>
              <a:avLst/>
              <a:gdLst/>
              <a:ahLst/>
              <a:cxnLst/>
              <a:rect l="l" t="t" r="r" b="b"/>
              <a:pathLst>
                <a:path w="111" h="69" extrusionOk="0">
                  <a:moveTo>
                    <a:pt x="99" y="1"/>
                  </a:moveTo>
                  <a:lnTo>
                    <a:pt x="8" y="26"/>
                  </a:lnTo>
                  <a:cubicBezTo>
                    <a:pt x="1" y="51"/>
                    <a:pt x="15" y="68"/>
                    <a:pt x="36" y="68"/>
                  </a:cubicBezTo>
                  <a:cubicBezTo>
                    <a:pt x="43" y="68"/>
                    <a:pt x="47" y="68"/>
                    <a:pt x="54" y="65"/>
                  </a:cubicBezTo>
                  <a:cubicBezTo>
                    <a:pt x="75" y="43"/>
                    <a:pt x="110" y="33"/>
                    <a:pt x="9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2"/>
            <p:cNvSpPr/>
            <p:nvPr/>
          </p:nvSpPr>
          <p:spPr>
            <a:xfrm>
              <a:off x="6507524" y="2624260"/>
              <a:ext cx="869" cy="2108"/>
            </a:xfrm>
            <a:custGeom>
              <a:avLst/>
              <a:gdLst/>
              <a:ahLst/>
              <a:cxnLst/>
              <a:rect l="l" t="t" r="r" b="b"/>
              <a:pathLst>
                <a:path w="47" h="114" extrusionOk="0">
                  <a:moveTo>
                    <a:pt x="25" y="1"/>
                  </a:moveTo>
                  <a:lnTo>
                    <a:pt x="0" y="114"/>
                  </a:lnTo>
                  <a:lnTo>
                    <a:pt x="46" y="75"/>
                  </a:lnTo>
                  <a:cubicBezTo>
                    <a:pt x="28" y="53"/>
                    <a:pt x="32" y="32"/>
                    <a:pt x="2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2"/>
            <p:cNvSpPr/>
            <p:nvPr/>
          </p:nvSpPr>
          <p:spPr>
            <a:xfrm>
              <a:off x="6501756" y="2625499"/>
              <a:ext cx="3550" cy="1590"/>
            </a:xfrm>
            <a:custGeom>
              <a:avLst/>
              <a:gdLst/>
              <a:ahLst/>
              <a:cxnLst/>
              <a:rect l="l" t="t" r="r" b="b"/>
              <a:pathLst>
                <a:path w="192" h="86" extrusionOk="0">
                  <a:moveTo>
                    <a:pt x="121" y="1"/>
                  </a:moveTo>
                  <a:cubicBezTo>
                    <a:pt x="107" y="32"/>
                    <a:pt x="1" y="86"/>
                    <a:pt x="93" y="86"/>
                  </a:cubicBezTo>
                  <a:lnTo>
                    <a:pt x="96" y="86"/>
                  </a:lnTo>
                  <a:cubicBezTo>
                    <a:pt x="107" y="50"/>
                    <a:pt x="192" y="32"/>
                    <a:pt x="12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2"/>
            <p:cNvSpPr/>
            <p:nvPr/>
          </p:nvSpPr>
          <p:spPr>
            <a:xfrm>
              <a:off x="6480069" y="2621709"/>
              <a:ext cx="1109" cy="3494"/>
            </a:xfrm>
            <a:custGeom>
              <a:avLst/>
              <a:gdLst/>
              <a:ahLst/>
              <a:cxnLst/>
              <a:rect l="l" t="t" r="r" b="b"/>
              <a:pathLst>
                <a:path w="60" h="189" extrusionOk="0">
                  <a:moveTo>
                    <a:pt x="0" y="0"/>
                  </a:moveTo>
                  <a:lnTo>
                    <a:pt x="28" y="139"/>
                  </a:lnTo>
                  <a:lnTo>
                    <a:pt x="38" y="188"/>
                  </a:lnTo>
                  <a:lnTo>
                    <a:pt x="60" y="181"/>
                  </a:lnTo>
                  <a:lnTo>
                    <a:pt x="43" y="135"/>
                  </a:ln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2"/>
            <p:cNvSpPr/>
            <p:nvPr/>
          </p:nvSpPr>
          <p:spPr>
            <a:xfrm>
              <a:off x="6465870" y="2638847"/>
              <a:ext cx="3624" cy="2829"/>
            </a:xfrm>
            <a:custGeom>
              <a:avLst/>
              <a:gdLst/>
              <a:ahLst/>
              <a:cxnLst/>
              <a:rect l="l" t="t" r="r" b="b"/>
              <a:pathLst>
                <a:path w="196" h="153" extrusionOk="0">
                  <a:moveTo>
                    <a:pt x="53" y="0"/>
                  </a:moveTo>
                  <a:lnTo>
                    <a:pt x="53" y="0"/>
                  </a:lnTo>
                  <a:cubicBezTo>
                    <a:pt x="39" y="71"/>
                    <a:pt x="0" y="67"/>
                    <a:pt x="99" y="152"/>
                  </a:cubicBezTo>
                  <a:cubicBezTo>
                    <a:pt x="195" y="134"/>
                    <a:pt x="42" y="46"/>
                    <a:pt x="142" y="43"/>
                  </a:cubicBezTo>
                  <a:cubicBezTo>
                    <a:pt x="138" y="25"/>
                    <a:pt x="124" y="21"/>
                    <a:pt x="106" y="21"/>
                  </a:cubicBezTo>
                  <a:lnTo>
                    <a:pt x="82" y="21"/>
                  </a:lnTo>
                  <a:cubicBezTo>
                    <a:pt x="68" y="21"/>
                    <a:pt x="57" y="18"/>
                    <a:pt x="53"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2"/>
            <p:cNvSpPr/>
            <p:nvPr/>
          </p:nvSpPr>
          <p:spPr>
            <a:xfrm>
              <a:off x="6466850" y="2638126"/>
              <a:ext cx="148" cy="740"/>
            </a:xfrm>
            <a:custGeom>
              <a:avLst/>
              <a:gdLst/>
              <a:ahLst/>
              <a:cxnLst/>
              <a:rect l="l" t="t" r="r" b="b"/>
              <a:pathLst>
                <a:path w="8" h="40" extrusionOk="0">
                  <a:moveTo>
                    <a:pt x="7" y="0"/>
                  </a:moveTo>
                  <a:cubicBezTo>
                    <a:pt x="0" y="18"/>
                    <a:pt x="0" y="32"/>
                    <a:pt x="0" y="39"/>
                  </a:cubicBezTo>
                  <a:cubicBezTo>
                    <a:pt x="4" y="28"/>
                    <a:pt x="7" y="18"/>
                    <a:pt x="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2"/>
            <p:cNvSpPr/>
            <p:nvPr/>
          </p:nvSpPr>
          <p:spPr>
            <a:xfrm>
              <a:off x="6564800" y="2676304"/>
              <a:ext cx="1183" cy="1461"/>
            </a:xfrm>
            <a:custGeom>
              <a:avLst/>
              <a:gdLst/>
              <a:ahLst/>
              <a:cxnLst/>
              <a:rect l="l" t="t" r="r" b="b"/>
              <a:pathLst>
                <a:path w="64" h="79" extrusionOk="0">
                  <a:moveTo>
                    <a:pt x="64" y="0"/>
                  </a:moveTo>
                  <a:lnTo>
                    <a:pt x="0" y="54"/>
                  </a:lnTo>
                  <a:lnTo>
                    <a:pt x="28" y="78"/>
                  </a:lnTo>
                  <a:lnTo>
                    <a:pt x="6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2"/>
            <p:cNvSpPr/>
            <p:nvPr/>
          </p:nvSpPr>
          <p:spPr>
            <a:xfrm>
              <a:off x="6562563" y="2674141"/>
              <a:ext cx="2255" cy="1202"/>
            </a:xfrm>
            <a:custGeom>
              <a:avLst/>
              <a:gdLst/>
              <a:ahLst/>
              <a:cxnLst/>
              <a:rect l="l" t="t" r="r" b="b"/>
              <a:pathLst>
                <a:path w="122" h="65" extrusionOk="0">
                  <a:moveTo>
                    <a:pt x="8" y="1"/>
                  </a:moveTo>
                  <a:cubicBezTo>
                    <a:pt x="15" y="19"/>
                    <a:pt x="29" y="47"/>
                    <a:pt x="1" y="65"/>
                  </a:cubicBezTo>
                  <a:lnTo>
                    <a:pt x="121" y="36"/>
                  </a:lnTo>
                  <a:lnTo>
                    <a:pt x="8"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2"/>
            <p:cNvSpPr/>
            <p:nvPr/>
          </p:nvSpPr>
          <p:spPr>
            <a:xfrm>
              <a:off x="6454038" y="2696974"/>
              <a:ext cx="998" cy="1257"/>
            </a:xfrm>
            <a:custGeom>
              <a:avLst/>
              <a:gdLst/>
              <a:ahLst/>
              <a:cxnLst/>
              <a:rect l="l" t="t" r="r" b="b"/>
              <a:pathLst>
                <a:path w="54" h="68" extrusionOk="0">
                  <a:moveTo>
                    <a:pt x="54" y="0"/>
                  </a:moveTo>
                  <a:lnTo>
                    <a:pt x="25" y="7"/>
                  </a:lnTo>
                  <a:cubicBezTo>
                    <a:pt x="0" y="28"/>
                    <a:pt x="0" y="39"/>
                    <a:pt x="3" y="67"/>
                  </a:cubicBezTo>
                  <a:lnTo>
                    <a:pt x="5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2"/>
            <p:cNvSpPr/>
            <p:nvPr/>
          </p:nvSpPr>
          <p:spPr>
            <a:xfrm>
              <a:off x="6458678" y="2709195"/>
              <a:ext cx="1461" cy="1590"/>
            </a:xfrm>
            <a:custGeom>
              <a:avLst/>
              <a:gdLst/>
              <a:ahLst/>
              <a:cxnLst/>
              <a:rect l="l" t="t" r="r" b="b"/>
              <a:pathLst>
                <a:path w="79" h="86" extrusionOk="0">
                  <a:moveTo>
                    <a:pt x="71" y="0"/>
                  </a:moveTo>
                  <a:lnTo>
                    <a:pt x="0" y="85"/>
                  </a:lnTo>
                  <a:lnTo>
                    <a:pt x="78" y="11"/>
                  </a:lnTo>
                  <a:lnTo>
                    <a:pt x="7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2"/>
            <p:cNvSpPr/>
            <p:nvPr/>
          </p:nvSpPr>
          <p:spPr>
            <a:xfrm>
              <a:off x="6468422" y="2714889"/>
              <a:ext cx="1257" cy="1497"/>
            </a:xfrm>
            <a:custGeom>
              <a:avLst/>
              <a:gdLst/>
              <a:ahLst/>
              <a:cxnLst/>
              <a:rect l="l" t="t" r="r" b="b"/>
              <a:pathLst>
                <a:path w="68" h="81" extrusionOk="0">
                  <a:moveTo>
                    <a:pt x="0" y="0"/>
                  </a:moveTo>
                  <a:cubicBezTo>
                    <a:pt x="4" y="4"/>
                    <a:pt x="7" y="7"/>
                    <a:pt x="15" y="10"/>
                  </a:cubicBezTo>
                  <a:cubicBezTo>
                    <a:pt x="11" y="7"/>
                    <a:pt x="7" y="0"/>
                    <a:pt x="0" y="0"/>
                  </a:cubicBezTo>
                  <a:close/>
                  <a:moveTo>
                    <a:pt x="15" y="10"/>
                  </a:moveTo>
                  <a:cubicBezTo>
                    <a:pt x="28" y="35"/>
                    <a:pt x="18" y="81"/>
                    <a:pt x="28" y="81"/>
                  </a:cubicBezTo>
                  <a:cubicBezTo>
                    <a:pt x="32" y="81"/>
                    <a:pt x="43" y="67"/>
                    <a:pt x="67" y="35"/>
                  </a:cubicBezTo>
                  <a:cubicBezTo>
                    <a:pt x="53" y="25"/>
                    <a:pt x="32" y="21"/>
                    <a:pt x="15" y="1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2"/>
            <p:cNvSpPr/>
            <p:nvPr/>
          </p:nvSpPr>
          <p:spPr>
            <a:xfrm>
              <a:off x="6801670" y="2711358"/>
              <a:ext cx="1387" cy="2292"/>
            </a:xfrm>
            <a:custGeom>
              <a:avLst/>
              <a:gdLst/>
              <a:ahLst/>
              <a:cxnLst/>
              <a:rect l="l" t="t" r="r" b="b"/>
              <a:pathLst>
                <a:path w="75" h="124" extrusionOk="0">
                  <a:moveTo>
                    <a:pt x="75" y="0"/>
                  </a:moveTo>
                  <a:lnTo>
                    <a:pt x="42" y="22"/>
                  </a:lnTo>
                  <a:cubicBezTo>
                    <a:pt x="32" y="60"/>
                    <a:pt x="14" y="92"/>
                    <a:pt x="0" y="123"/>
                  </a:cubicBezTo>
                  <a:cubicBezTo>
                    <a:pt x="26" y="81"/>
                    <a:pt x="47" y="28"/>
                    <a:pt x="75" y="0"/>
                  </a:cubicBezTo>
                  <a:close/>
                </a:path>
              </a:pathLst>
            </a:custGeom>
            <a:solidFill>
              <a:srgbClr val="AE8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2"/>
            <p:cNvSpPr/>
            <p:nvPr/>
          </p:nvSpPr>
          <p:spPr>
            <a:xfrm>
              <a:off x="6729289" y="2601760"/>
              <a:ext cx="80957" cy="113458"/>
            </a:xfrm>
            <a:custGeom>
              <a:avLst/>
              <a:gdLst/>
              <a:ahLst/>
              <a:cxnLst/>
              <a:rect l="l" t="t" r="r" b="b"/>
              <a:pathLst>
                <a:path w="4379" h="6137" extrusionOk="0">
                  <a:moveTo>
                    <a:pt x="2759" y="43"/>
                  </a:moveTo>
                  <a:cubicBezTo>
                    <a:pt x="2762" y="47"/>
                    <a:pt x="2762" y="51"/>
                    <a:pt x="2762" y="51"/>
                  </a:cubicBezTo>
                  <a:lnTo>
                    <a:pt x="2756" y="43"/>
                  </a:lnTo>
                  <a:close/>
                  <a:moveTo>
                    <a:pt x="3678" y="146"/>
                  </a:moveTo>
                  <a:cubicBezTo>
                    <a:pt x="3686" y="178"/>
                    <a:pt x="3686" y="199"/>
                    <a:pt x="3703" y="224"/>
                  </a:cubicBezTo>
                  <a:lnTo>
                    <a:pt x="3657" y="263"/>
                  </a:lnTo>
                  <a:lnTo>
                    <a:pt x="3678" y="146"/>
                  </a:lnTo>
                  <a:close/>
                  <a:moveTo>
                    <a:pt x="3463" y="213"/>
                  </a:moveTo>
                  <a:cubicBezTo>
                    <a:pt x="3537" y="249"/>
                    <a:pt x="3452" y="266"/>
                    <a:pt x="3441" y="298"/>
                  </a:cubicBezTo>
                  <a:lnTo>
                    <a:pt x="3438" y="298"/>
                  </a:lnTo>
                  <a:cubicBezTo>
                    <a:pt x="3342" y="298"/>
                    <a:pt x="3452" y="245"/>
                    <a:pt x="3463" y="213"/>
                  </a:cubicBezTo>
                  <a:close/>
                  <a:moveTo>
                    <a:pt x="2370" y="436"/>
                  </a:moveTo>
                  <a:lnTo>
                    <a:pt x="2370" y="436"/>
                  </a:lnTo>
                  <a:cubicBezTo>
                    <a:pt x="2384" y="450"/>
                    <a:pt x="2398" y="464"/>
                    <a:pt x="2420" y="471"/>
                  </a:cubicBezTo>
                  <a:lnTo>
                    <a:pt x="2416" y="471"/>
                  </a:lnTo>
                  <a:cubicBezTo>
                    <a:pt x="2387" y="471"/>
                    <a:pt x="2374" y="457"/>
                    <a:pt x="2370" y="436"/>
                  </a:cubicBezTo>
                  <a:close/>
                  <a:moveTo>
                    <a:pt x="1465" y="900"/>
                  </a:moveTo>
                  <a:cubicBezTo>
                    <a:pt x="1461" y="913"/>
                    <a:pt x="1461" y="928"/>
                    <a:pt x="1458" y="938"/>
                  </a:cubicBezTo>
                  <a:cubicBezTo>
                    <a:pt x="1458" y="928"/>
                    <a:pt x="1458" y="916"/>
                    <a:pt x="1465" y="900"/>
                  </a:cubicBezTo>
                  <a:close/>
                  <a:moveTo>
                    <a:pt x="1458" y="938"/>
                  </a:moveTo>
                  <a:lnTo>
                    <a:pt x="1458" y="938"/>
                  </a:lnTo>
                  <a:cubicBezTo>
                    <a:pt x="1461" y="956"/>
                    <a:pt x="1472" y="956"/>
                    <a:pt x="1486" y="956"/>
                  </a:cubicBezTo>
                  <a:lnTo>
                    <a:pt x="1511" y="956"/>
                  </a:lnTo>
                  <a:cubicBezTo>
                    <a:pt x="1528" y="956"/>
                    <a:pt x="1543" y="959"/>
                    <a:pt x="1546" y="980"/>
                  </a:cubicBezTo>
                  <a:cubicBezTo>
                    <a:pt x="1447" y="980"/>
                    <a:pt x="1599" y="1073"/>
                    <a:pt x="1504" y="1086"/>
                  </a:cubicBezTo>
                  <a:cubicBezTo>
                    <a:pt x="1404" y="1001"/>
                    <a:pt x="1444" y="1009"/>
                    <a:pt x="1458" y="938"/>
                  </a:cubicBezTo>
                  <a:close/>
                  <a:moveTo>
                    <a:pt x="732" y="1355"/>
                  </a:moveTo>
                  <a:lnTo>
                    <a:pt x="941" y="1468"/>
                  </a:lnTo>
                  <a:lnTo>
                    <a:pt x="944" y="1465"/>
                  </a:lnTo>
                  <a:cubicBezTo>
                    <a:pt x="944" y="1468"/>
                    <a:pt x="949" y="1468"/>
                    <a:pt x="949" y="1472"/>
                  </a:cubicBezTo>
                  <a:lnTo>
                    <a:pt x="941" y="1468"/>
                  </a:lnTo>
                  <a:cubicBezTo>
                    <a:pt x="906" y="1483"/>
                    <a:pt x="877" y="1497"/>
                    <a:pt x="934" y="1589"/>
                  </a:cubicBezTo>
                  <a:cubicBezTo>
                    <a:pt x="867" y="1515"/>
                    <a:pt x="800" y="1433"/>
                    <a:pt x="732" y="1355"/>
                  </a:cubicBezTo>
                  <a:close/>
                  <a:moveTo>
                    <a:pt x="489" y="1960"/>
                  </a:moveTo>
                  <a:lnTo>
                    <a:pt x="489" y="1960"/>
                  </a:lnTo>
                  <a:cubicBezTo>
                    <a:pt x="485" y="1977"/>
                    <a:pt x="489" y="1988"/>
                    <a:pt x="495" y="1999"/>
                  </a:cubicBezTo>
                  <a:cubicBezTo>
                    <a:pt x="474" y="1977"/>
                    <a:pt x="478" y="1977"/>
                    <a:pt x="489" y="1960"/>
                  </a:cubicBezTo>
                  <a:close/>
                  <a:moveTo>
                    <a:pt x="223" y="2692"/>
                  </a:moveTo>
                  <a:lnTo>
                    <a:pt x="223" y="2692"/>
                  </a:lnTo>
                  <a:cubicBezTo>
                    <a:pt x="195" y="2713"/>
                    <a:pt x="185" y="2734"/>
                    <a:pt x="195" y="2756"/>
                  </a:cubicBezTo>
                  <a:cubicBezTo>
                    <a:pt x="227" y="2734"/>
                    <a:pt x="252" y="2706"/>
                    <a:pt x="223" y="2692"/>
                  </a:cubicBezTo>
                  <a:close/>
                  <a:moveTo>
                    <a:pt x="4" y="2816"/>
                  </a:moveTo>
                  <a:lnTo>
                    <a:pt x="4" y="2819"/>
                  </a:lnTo>
                  <a:cubicBezTo>
                    <a:pt x="1" y="2830"/>
                    <a:pt x="1" y="2841"/>
                    <a:pt x="4" y="2852"/>
                  </a:cubicBezTo>
                  <a:lnTo>
                    <a:pt x="11" y="2852"/>
                  </a:lnTo>
                  <a:cubicBezTo>
                    <a:pt x="11" y="2844"/>
                    <a:pt x="22" y="2844"/>
                    <a:pt x="25" y="2841"/>
                  </a:cubicBezTo>
                  <a:cubicBezTo>
                    <a:pt x="18" y="2830"/>
                    <a:pt x="11" y="2823"/>
                    <a:pt x="4" y="2816"/>
                  </a:cubicBezTo>
                  <a:close/>
                  <a:moveTo>
                    <a:pt x="358" y="2908"/>
                  </a:moveTo>
                  <a:lnTo>
                    <a:pt x="358" y="2908"/>
                  </a:lnTo>
                  <a:cubicBezTo>
                    <a:pt x="340" y="2932"/>
                    <a:pt x="322" y="2950"/>
                    <a:pt x="301" y="2961"/>
                  </a:cubicBezTo>
                  <a:lnTo>
                    <a:pt x="358" y="2908"/>
                  </a:lnTo>
                  <a:close/>
                  <a:moveTo>
                    <a:pt x="817" y="4082"/>
                  </a:moveTo>
                  <a:lnTo>
                    <a:pt x="768" y="4146"/>
                  </a:lnTo>
                  <a:cubicBezTo>
                    <a:pt x="765" y="4120"/>
                    <a:pt x="761" y="4107"/>
                    <a:pt x="789" y="4089"/>
                  </a:cubicBezTo>
                  <a:lnTo>
                    <a:pt x="817" y="4082"/>
                  </a:lnTo>
                  <a:close/>
                  <a:moveTo>
                    <a:pt x="838" y="4584"/>
                  </a:moveTo>
                  <a:lnTo>
                    <a:pt x="838" y="4584"/>
                  </a:lnTo>
                  <a:cubicBezTo>
                    <a:pt x="843" y="4595"/>
                    <a:pt x="828" y="4598"/>
                    <a:pt x="804" y="4598"/>
                  </a:cubicBezTo>
                  <a:lnTo>
                    <a:pt x="838" y="4584"/>
                  </a:lnTo>
                  <a:close/>
                  <a:moveTo>
                    <a:pt x="956" y="4768"/>
                  </a:moveTo>
                  <a:cubicBezTo>
                    <a:pt x="966" y="4768"/>
                    <a:pt x="977" y="4771"/>
                    <a:pt x="991" y="4778"/>
                  </a:cubicBezTo>
                  <a:lnTo>
                    <a:pt x="956" y="4768"/>
                  </a:lnTo>
                  <a:close/>
                  <a:moveTo>
                    <a:pt x="1086" y="4740"/>
                  </a:moveTo>
                  <a:lnTo>
                    <a:pt x="1093" y="4754"/>
                  </a:lnTo>
                  <a:lnTo>
                    <a:pt x="1012" y="4828"/>
                  </a:lnTo>
                  <a:lnTo>
                    <a:pt x="1086" y="4740"/>
                  </a:lnTo>
                  <a:close/>
                  <a:moveTo>
                    <a:pt x="1543" y="5047"/>
                  </a:moveTo>
                  <a:cubicBezTo>
                    <a:pt x="1546" y="5051"/>
                    <a:pt x="1553" y="5054"/>
                    <a:pt x="1553" y="5058"/>
                  </a:cubicBezTo>
                  <a:cubicBezTo>
                    <a:pt x="1550" y="5058"/>
                    <a:pt x="1546" y="5051"/>
                    <a:pt x="1543" y="5047"/>
                  </a:cubicBezTo>
                  <a:close/>
                  <a:moveTo>
                    <a:pt x="1553" y="5058"/>
                  </a:moveTo>
                  <a:lnTo>
                    <a:pt x="1553" y="5058"/>
                  </a:lnTo>
                  <a:cubicBezTo>
                    <a:pt x="1571" y="5069"/>
                    <a:pt x="1595" y="5072"/>
                    <a:pt x="1610" y="5086"/>
                  </a:cubicBezTo>
                  <a:cubicBezTo>
                    <a:pt x="1585" y="5118"/>
                    <a:pt x="1574" y="5129"/>
                    <a:pt x="1567" y="5129"/>
                  </a:cubicBezTo>
                  <a:cubicBezTo>
                    <a:pt x="1556" y="5129"/>
                    <a:pt x="1571" y="5083"/>
                    <a:pt x="1553" y="5058"/>
                  </a:cubicBezTo>
                  <a:close/>
                  <a:moveTo>
                    <a:pt x="1925" y="5411"/>
                  </a:moveTo>
                  <a:cubicBezTo>
                    <a:pt x="1928" y="5411"/>
                    <a:pt x="1935" y="5415"/>
                    <a:pt x="1946" y="5419"/>
                  </a:cubicBezTo>
                  <a:lnTo>
                    <a:pt x="1875" y="5475"/>
                  </a:lnTo>
                  <a:cubicBezTo>
                    <a:pt x="1896" y="5447"/>
                    <a:pt x="1899" y="5411"/>
                    <a:pt x="1925" y="5411"/>
                  </a:cubicBezTo>
                  <a:close/>
                  <a:moveTo>
                    <a:pt x="2299" y="5624"/>
                  </a:moveTo>
                  <a:lnTo>
                    <a:pt x="2294" y="5625"/>
                  </a:lnTo>
                  <a:cubicBezTo>
                    <a:pt x="2296" y="5624"/>
                    <a:pt x="2297" y="5624"/>
                    <a:pt x="2299" y="5624"/>
                  </a:cubicBezTo>
                  <a:close/>
                  <a:moveTo>
                    <a:pt x="3827" y="5995"/>
                  </a:moveTo>
                  <a:cubicBezTo>
                    <a:pt x="3830" y="5995"/>
                    <a:pt x="3827" y="6002"/>
                    <a:pt x="3817" y="6023"/>
                  </a:cubicBezTo>
                  <a:cubicBezTo>
                    <a:pt x="3813" y="6020"/>
                    <a:pt x="3809" y="6020"/>
                    <a:pt x="3809" y="6017"/>
                  </a:cubicBezTo>
                  <a:cubicBezTo>
                    <a:pt x="3817" y="6006"/>
                    <a:pt x="3823" y="5995"/>
                    <a:pt x="3827" y="5995"/>
                  </a:cubicBezTo>
                  <a:close/>
                  <a:moveTo>
                    <a:pt x="3244" y="1"/>
                  </a:moveTo>
                  <a:lnTo>
                    <a:pt x="3244" y="8"/>
                  </a:lnTo>
                  <a:cubicBezTo>
                    <a:pt x="3215" y="58"/>
                    <a:pt x="3205" y="110"/>
                    <a:pt x="3201" y="167"/>
                  </a:cubicBezTo>
                  <a:cubicBezTo>
                    <a:pt x="3240" y="139"/>
                    <a:pt x="3307" y="93"/>
                    <a:pt x="3353" y="93"/>
                  </a:cubicBezTo>
                  <a:cubicBezTo>
                    <a:pt x="3381" y="93"/>
                    <a:pt x="3399" y="107"/>
                    <a:pt x="3402" y="153"/>
                  </a:cubicBezTo>
                  <a:cubicBezTo>
                    <a:pt x="3339" y="195"/>
                    <a:pt x="3236" y="216"/>
                    <a:pt x="3233" y="284"/>
                  </a:cubicBezTo>
                  <a:cubicBezTo>
                    <a:pt x="3180" y="157"/>
                    <a:pt x="3342" y="259"/>
                    <a:pt x="3265" y="142"/>
                  </a:cubicBezTo>
                  <a:cubicBezTo>
                    <a:pt x="3222" y="142"/>
                    <a:pt x="3205" y="185"/>
                    <a:pt x="3190" y="209"/>
                  </a:cubicBezTo>
                  <a:cubicBezTo>
                    <a:pt x="3215" y="153"/>
                    <a:pt x="3148" y="121"/>
                    <a:pt x="3138" y="82"/>
                  </a:cubicBezTo>
                  <a:lnTo>
                    <a:pt x="3105" y="82"/>
                  </a:lnTo>
                  <a:cubicBezTo>
                    <a:pt x="3053" y="82"/>
                    <a:pt x="3007" y="72"/>
                    <a:pt x="2957" y="61"/>
                  </a:cubicBezTo>
                  <a:cubicBezTo>
                    <a:pt x="2911" y="51"/>
                    <a:pt x="2865" y="36"/>
                    <a:pt x="2808" y="36"/>
                  </a:cubicBezTo>
                  <a:cubicBezTo>
                    <a:pt x="2795" y="36"/>
                    <a:pt x="2777" y="40"/>
                    <a:pt x="2762" y="40"/>
                  </a:cubicBezTo>
                  <a:lnTo>
                    <a:pt x="2756" y="40"/>
                  </a:lnTo>
                  <a:lnTo>
                    <a:pt x="2752" y="30"/>
                  </a:lnTo>
                  <a:cubicBezTo>
                    <a:pt x="2720" y="30"/>
                    <a:pt x="2692" y="33"/>
                    <a:pt x="2660" y="40"/>
                  </a:cubicBezTo>
                  <a:lnTo>
                    <a:pt x="2656" y="47"/>
                  </a:lnTo>
                  <a:cubicBezTo>
                    <a:pt x="2617" y="131"/>
                    <a:pt x="2596" y="237"/>
                    <a:pt x="2625" y="284"/>
                  </a:cubicBezTo>
                  <a:cubicBezTo>
                    <a:pt x="2611" y="288"/>
                    <a:pt x="2600" y="291"/>
                    <a:pt x="2589" y="291"/>
                  </a:cubicBezTo>
                  <a:cubicBezTo>
                    <a:pt x="2575" y="291"/>
                    <a:pt x="2565" y="288"/>
                    <a:pt x="2554" y="284"/>
                  </a:cubicBezTo>
                  <a:cubicBezTo>
                    <a:pt x="2543" y="280"/>
                    <a:pt x="2532" y="277"/>
                    <a:pt x="2522" y="277"/>
                  </a:cubicBezTo>
                  <a:cubicBezTo>
                    <a:pt x="2508" y="277"/>
                    <a:pt x="2490" y="284"/>
                    <a:pt x="2469" y="301"/>
                  </a:cubicBezTo>
                  <a:cubicBezTo>
                    <a:pt x="2490" y="316"/>
                    <a:pt x="2508" y="322"/>
                    <a:pt x="2519" y="344"/>
                  </a:cubicBezTo>
                  <a:cubicBezTo>
                    <a:pt x="2498" y="344"/>
                    <a:pt x="2451" y="348"/>
                    <a:pt x="2462" y="415"/>
                  </a:cubicBezTo>
                  <a:cubicBezTo>
                    <a:pt x="2455" y="418"/>
                    <a:pt x="2444" y="422"/>
                    <a:pt x="2441" y="422"/>
                  </a:cubicBezTo>
                  <a:cubicBezTo>
                    <a:pt x="2405" y="422"/>
                    <a:pt x="2416" y="358"/>
                    <a:pt x="2387" y="337"/>
                  </a:cubicBezTo>
                  <a:cubicBezTo>
                    <a:pt x="2377" y="355"/>
                    <a:pt x="2363" y="404"/>
                    <a:pt x="2374" y="436"/>
                  </a:cubicBezTo>
                  <a:cubicBezTo>
                    <a:pt x="2310" y="365"/>
                    <a:pt x="2366" y="216"/>
                    <a:pt x="2331" y="114"/>
                  </a:cubicBezTo>
                  <a:lnTo>
                    <a:pt x="2331" y="110"/>
                  </a:lnTo>
                  <a:cubicBezTo>
                    <a:pt x="2292" y="121"/>
                    <a:pt x="2250" y="131"/>
                    <a:pt x="2214" y="142"/>
                  </a:cubicBezTo>
                  <a:lnTo>
                    <a:pt x="2229" y="188"/>
                  </a:lnTo>
                  <a:lnTo>
                    <a:pt x="2211" y="199"/>
                  </a:lnTo>
                  <a:lnTo>
                    <a:pt x="2201" y="146"/>
                  </a:lnTo>
                  <a:cubicBezTo>
                    <a:pt x="2162" y="157"/>
                    <a:pt x="2126" y="174"/>
                    <a:pt x="2090" y="185"/>
                  </a:cubicBezTo>
                  <a:cubicBezTo>
                    <a:pt x="2144" y="344"/>
                    <a:pt x="2235" y="521"/>
                    <a:pt x="2281" y="595"/>
                  </a:cubicBezTo>
                  <a:cubicBezTo>
                    <a:pt x="2285" y="609"/>
                    <a:pt x="2285" y="616"/>
                    <a:pt x="2278" y="616"/>
                  </a:cubicBezTo>
                  <a:cubicBezTo>
                    <a:pt x="2268" y="616"/>
                    <a:pt x="2250" y="598"/>
                    <a:pt x="2229" y="581"/>
                  </a:cubicBezTo>
                  <a:cubicBezTo>
                    <a:pt x="2204" y="563"/>
                    <a:pt x="2183" y="546"/>
                    <a:pt x="2168" y="546"/>
                  </a:cubicBezTo>
                  <a:lnTo>
                    <a:pt x="2165" y="546"/>
                  </a:lnTo>
                  <a:cubicBezTo>
                    <a:pt x="2144" y="531"/>
                    <a:pt x="2129" y="528"/>
                    <a:pt x="2116" y="528"/>
                  </a:cubicBezTo>
                  <a:cubicBezTo>
                    <a:pt x="2087" y="528"/>
                    <a:pt x="2073" y="560"/>
                    <a:pt x="2062" y="595"/>
                  </a:cubicBezTo>
                  <a:cubicBezTo>
                    <a:pt x="2048" y="627"/>
                    <a:pt x="2038" y="658"/>
                    <a:pt x="2010" y="658"/>
                  </a:cubicBezTo>
                  <a:lnTo>
                    <a:pt x="1999" y="658"/>
                  </a:lnTo>
                  <a:lnTo>
                    <a:pt x="2020" y="574"/>
                  </a:lnTo>
                  <a:cubicBezTo>
                    <a:pt x="2020" y="570"/>
                    <a:pt x="2016" y="570"/>
                    <a:pt x="2013" y="570"/>
                  </a:cubicBezTo>
                  <a:cubicBezTo>
                    <a:pt x="1981" y="570"/>
                    <a:pt x="1925" y="634"/>
                    <a:pt x="1925" y="673"/>
                  </a:cubicBezTo>
                  <a:cubicBezTo>
                    <a:pt x="1899" y="630"/>
                    <a:pt x="1871" y="461"/>
                    <a:pt x="1822" y="436"/>
                  </a:cubicBezTo>
                  <a:cubicBezTo>
                    <a:pt x="1680" y="471"/>
                    <a:pt x="1695" y="751"/>
                    <a:pt x="1765" y="846"/>
                  </a:cubicBezTo>
                  <a:cubicBezTo>
                    <a:pt x="1797" y="776"/>
                    <a:pt x="1829" y="698"/>
                    <a:pt x="1871" y="637"/>
                  </a:cubicBezTo>
                  <a:lnTo>
                    <a:pt x="1871" y="637"/>
                  </a:lnTo>
                  <a:cubicBezTo>
                    <a:pt x="1925" y="730"/>
                    <a:pt x="1797" y="797"/>
                    <a:pt x="1871" y="903"/>
                  </a:cubicBezTo>
                  <a:lnTo>
                    <a:pt x="1702" y="956"/>
                  </a:lnTo>
                  <a:cubicBezTo>
                    <a:pt x="1723" y="942"/>
                    <a:pt x="1758" y="882"/>
                    <a:pt x="1713" y="849"/>
                  </a:cubicBezTo>
                  <a:lnTo>
                    <a:pt x="1713" y="849"/>
                  </a:lnTo>
                  <a:cubicBezTo>
                    <a:pt x="1691" y="864"/>
                    <a:pt x="1680" y="871"/>
                    <a:pt x="1670" y="871"/>
                  </a:cubicBezTo>
                  <a:cubicBezTo>
                    <a:pt x="1652" y="871"/>
                    <a:pt x="1645" y="846"/>
                    <a:pt x="1595" y="839"/>
                  </a:cubicBezTo>
                  <a:cubicBezTo>
                    <a:pt x="1595" y="743"/>
                    <a:pt x="1585" y="585"/>
                    <a:pt x="1578" y="428"/>
                  </a:cubicBezTo>
                  <a:lnTo>
                    <a:pt x="1578" y="425"/>
                  </a:lnTo>
                  <a:cubicBezTo>
                    <a:pt x="1532" y="450"/>
                    <a:pt x="1483" y="479"/>
                    <a:pt x="1432" y="510"/>
                  </a:cubicBezTo>
                  <a:cubicBezTo>
                    <a:pt x="1450" y="658"/>
                    <a:pt x="1496" y="804"/>
                    <a:pt x="1517" y="860"/>
                  </a:cubicBezTo>
                  <a:cubicBezTo>
                    <a:pt x="1517" y="860"/>
                    <a:pt x="1514" y="864"/>
                    <a:pt x="1511" y="864"/>
                  </a:cubicBezTo>
                  <a:cubicBezTo>
                    <a:pt x="1440" y="864"/>
                    <a:pt x="1337" y="687"/>
                    <a:pt x="1326" y="637"/>
                  </a:cubicBezTo>
                  <a:lnTo>
                    <a:pt x="1326" y="637"/>
                  </a:lnTo>
                  <a:cubicBezTo>
                    <a:pt x="1199" y="730"/>
                    <a:pt x="1398" y="973"/>
                    <a:pt x="1281" y="1048"/>
                  </a:cubicBezTo>
                  <a:lnTo>
                    <a:pt x="1348" y="1048"/>
                  </a:lnTo>
                  <a:cubicBezTo>
                    <a:pt x="1337" y="1079"/>
                    <a:pt x="1249" y="1122"/>
                    <a:pt x="1249" y="1143"/>
                  </a:cubicBezTo>
                  <a:cubicBezTo>
                    <a:pt x="1199" y="1122"/>
                    <a:pt x="1104" y="1065"/>
                    <a:pt x="1076" y="1012"/>
                  </a:cubicBezTo>
                  <a:lnTo>
                    <a:pt x="1076" y="1012"/>
                  </a:lnTo>
                  <a:cubicBezTo>
                    <a:pt x="1093" y="1079"/>
                    <a:pt x="1107" y="1150"/>
                    <a:pt x="1129" y="1218"/>
                  </a:cubicBezTo>
                  <a:cubicBezTo>
                    <a:pt x="1097" y="1182"/>
                    <a:pt x="991" y="1086"/>
                    <a:pt x="977" y="1058"/>
                  </a:cubicBezTo>
                  <a:lnTo>
                    <a:pt x="977" y="1058"/>
                  </a:lnTo>
                  <a:cubicBezTo>
                    <a:pt x="934" y="1094"/>
                    <a:pt x="1055" y="1256"/>
                    <a:pt x="1107" y="1260"/>
                  </a:cubicBezTo>
                  <a:lnTo>
                    <a:pt x="998" y="1260"/>
                  </a:lnTo>
                  <a:cubicBezTo>
                    <a:pt x="987" y="1260"/>
                    <a:pt x="980" y="1264"/>
                    <a:pt x="970" y="1264"/>
                  </a:cubicBezTo>
                  <a:cubicBezTo>
                    <a:pt x="949" y="1264"/>
                    <a:pt x="916" y="1260"/>
                    <a:pt x="846" y="1246"/>
                  </a:cubicBezTo>
                  <a:lnTo>
                    <a:pt x="846" y="1246"/>
                  </a:lnTo>
                  <a:cubicBezTo>
                    <a:pt x="838" y="1267"/>
                    <a:pt x="984" y="1359"/>
                    <a:pt x="1019" y="1359"/>
                  </a:cubicBezTo>
                  <a:lnTo>
                    <a:pt x="1023" y="1359"/>
                  </a:lnTo>
                  <a:cubicBezTo>
                    <a:pt x="1019" y="1437"/>
                    <a:pt x="977" y="1458"/>
                    <a:pt x="949" y="1465"/>
                  </a:cubicBezTo>
                  <a:cubicBezTo>
                    <a:pt x="949" y="1373"/>
                    <a:pt x="800" y="1277"/>
                    <a:pt x="683" y="1192"/>
                  </a:cubicBezTo>
                  <a:cubicBezTo>
                    <a:pt x="665" y="1214"/>
                    <a:pt x="652" y="1228"/>
                    <a:pt x="634" y="1249"/>
                  </a:cubicBezTo>
                  <a:lnTo>
                    <a:pt x="634" y="1256"/>
                  </a:lnTo>
                  <a:cubicBezTo>
                    <a:pt x="697" y="1373"/>
                    <a:pt x="761" y="1497"/>
                    <a:pt x="835" y="1607"/>
                  </a:cubicBezTo>
                  <a:cubicBezTo>
                    <a:pt x="814" y="1582"/>
                    <a:pt x="708" y="1497"/>
                    <a:pt x="676" y="1465"/>
                  </a:cubicBezTo>
                  <a:lnTo>
                    <a:pt x="676" y="1465"/>
                  </a:lnTo>
                  <a:cubicBezTo>
                    <a:pt x="771" y="1574"/>
                    <a:pt x="665" y="1783"/>
                    <a:pt x="591" y="1897"/>
                  </a:cubicBezTo>
                  <a:cubicBezTo>
                    <a:pt x="584" y="1886"/>
                    <a:pt x="574" y="1882"/>
                    <a:pt x="563" y="1882"/>
                  </a:cubicBezTo>
                  <a:cubicBezTo>
                    <a:pt x="535" y="1882"/>
                    <a:pt x="499" y="1914"/>
                    <a:pt x="489" y="1956"/>
                  </a:cubicBezTo>
                  <a:cubicBezTo>
                    <a:pt x="340" y="1988"/>
                    <a:pt x="673" y="2151"/>
                    <a:pt x="507" y="2179"/>
                  </a:cubicBezTo>
                  <a:cubicBezTo>
                    <a:pt x="541" y="2109"/>
                    <a:pt x="489" y="2073"/>
                    <a:pt x="435" y="2052"/>
                  </a:cubicBezTo>
                  <a:lnTo>
                    <a:pt x="435" y="2052"/>
                  </a:lnTo>
                  <a:cubicBezTo>
                    <a:pt x="464" y="2137"/>
                    <a:pt x="350" y="2258"/>
                    <a:pt x="541" y="2286"/>
                  </a:cubicBezTo>
                  <a:cubicBezTo>
                    <a:pt x="503" y="2307"/>
                    <a:pt x="499" y="2335"/>
                    <a:pt x="464" y="2335"/>
                  </a:cubicBezTo>
                  <a:cubicBezTo>
                    <a:pt x="453" y="2335"/>
                    <a:pt x="439" y="2331"/>
                    <a:pt x="414" y="2325"/>
                  </a:cubicBezTo>
                  <a:lnTo>
                    <a:pt x="414" y="2325"/>
                  </a:lnTo>
                  <a:lnTo>
                    <a:pt x="478" y="2508"/>
                  </a:lnTo>
                  <a:cubicBezTo>
                    <a:pt x="471" y="2504"/>
                    <a:pt x="446" y="2491"/>
                    <a:pt x="425" y="2491"/>
                  </a:cubicBezTo>
                  <a:cubicBezTo>
                    <a:pt x="411" y="2491"/>
                    <a:pt x="395" y="2497"/>
                    <a:pt x="384" y="2513"/>
                  </a:cubicBezTo>
                  <a:lnTo>
                    <a:pt x="384" y="2513"/>
                  </a:lnTo>
                  <a:cubicBezTo>
                    <a:pt x="428" y="2437"/>
                    <a:pt x="288" y="2303"/>
                    <a:pt x="414" y="2292"/>
                  </a:cubicBezTo>
                  <a:cubicBezTo>
                    <a:pt x="308" y="2246"/>
                    <a:pt x="241" y="2268"/>
                    <a:pt x="159" y="2194"/>
                  </a:cubicBezTo>
                  <a:lnTo>
                    <a:pt x="159" y="2194"/>
                  </a:lnTo>
                  <a:cubicBezTo>
                    <a:pt x="164" y="2398"/>
                    <a:pt x="319" y="2540"/>
                    <a:pt x="443" y="2674"/>
                  </a:cubicBezTo>
                  <a:lnTo>
                    <a:pt x="337" y="2809"/>
                  </a:lnTo>
                  <a:lnTo>
                    <a:pt x="389" y="2823"/>
                  </a:lnTo>
                  <a:lnTo>
                    <a:pt x="244" y="2830"/>
                  </a:lnTo>
                  <a:cubicBezTo>
                    <a:pt x="262" y="2844"/>
                    <a:pt x="277" y="2855"/>
                    <a:pt x="287" y="2873"/>
                  </a:cubicBezTo>
                  <a:lnTo>
                    <a:pt x="277" y="2873"/>
                  </a:lnTo>
                  <a:cubicBezTo>
                    <a:pt x="262" y="2873"/>
                    <a:pt x="252" y="2869"/>
                    <a:pt x="244" y="2855"/>
                  </a:cubicBezTo>
                  <a:lnTo>
                    <a:pt x="244" y="2855"/>
                  </a:lnTo>
                  <a:cubicBezTo>
                    <a:pt x="244" y="2883"/>
                    <a:pt x="255" y="2894"/>
                    <a:pt x="273" y="2904"/>
                  </a:cubicBezTo>
                  <a:cubicBezTo>
                    <a:pt x="291" y="2904"/>
                    <a:pt x="305" y="2901"/>
                    <a:pt x="319" y="2897"/>
                  </a:cubicBezTo>
                  <a:lnTo>
                    <a:pt x="319" y="2897"/>
                  </a:lnTo>
                  <a:cubicBezTo>
                    <a:pt x="312" y="2908"/>
                    <a:pt x="301" y="2911"/>
                    <a:pt x="291" y="2911"/>
                  </a:cubicBezTo>
                  <a:cubicBezTo>
                    <a:pt x="283" y="2911"/>
                    <a:pt x="277" y="2908"/>
                    <a:pt x="270" y="2904"/>
                  </a:cubicBezTo>
                  <a:lnTo>
                    <a:pt x="273" y="2904"/>
                  </a:lnTo>
                  <a:cubicBezTo>
                    <a:pt x="202" y="2904"/>
                    <a:pt x="117" y="2873"/>
                    <a:pt x="47" y="2830"/>
                  </a:cubicBezTo>
                  <a:cubicBezTo>
                    <a:pt x="79" y="2813"/>
                    <a:pt x="107" y="2802"/>
                    <a:pt x="131" y="2791"/>
                  </a:cubicBezTo>
                  <a:cubicBezTo>
                    <a:pt x="96" y="2767"/>
                    <a:pt x="58" y="2738"/>
                    <a:pt x="22" y="2738"/>
                  </a:cubicBezTo>
                  <a:cubicBezTo>
                    <a:pt x="11" y="2759"/>
                    <a:pt x="4" y="2780"/>
                    <a:pt x="7" y="2802"/>
                  </a:cubicBezTo>
                  <a:cubicBezTo>
                    <a:pt x="22" y="2813"/>
                    <a:pt x="36" y="2819"/>
                    <a:pt x="50" y="2826"/>
                  </a:cubicBezTo>
                  <a:lnTo>
                    <a:pt x="25" y="2841"/>
                  </a:lnTo>
                  <a:cubicBezTo>
                    <a:pt x="89" y="2911"/>
                    <a:pt x="164" y="2982"/>
                    <a:pt x="237" y="2982"/>
                  </a:cubicBezTo>
                  <a:cubicBezTo>
                    <a:pt x="262" y="2982"/>
                    <a:pt x="283" y="2975"/>
                    <a:pt x="305" y="2965"/>
                  </a:cubicBezTo>
                  <a:lnTo>
                    <a:pt x="305" y="2965"/>
                  </a:lnTo>
                  <a:lnTo>
                    <a:pt x="223" y="3049"/>
                  </a:lnTo>
                  <a:cubicBezTo>
                    <a:pt x="340" y="3159"/>
                    <a:pt x="319" y="3138"/>
                    <a:pt x="422" y="3268"/>
                  </a:cubicBezTo>
                  <a:lnTo>
                    <a:pt x="411" y="3268"/>
                  </a:lnTo>
                  <a:cubicBezTo>
                    <a:pt x="397" y="3268"/>
                    <a:pt x="383" y="3265"/>
                    <a:pt x="368" y="3262"/>
                  </a:cubicBezTo>
                  <a:cubicBezTo>
                    <a:pt x="355" y="3258"/>
                    <a:pt x="344" y="3255"/>
                    <a:pt x="329" y="3255"/>
                  </a:cubicBezTo>
                  <a:cubicBezTo>
                    <a:pt x="319" y="3255"/>
                    <a:pt x="312" y="3255"/>
                    <a:pt x="305" y="3262"/>
                  </a:cubicBezTo>
                  <a:cubicBezTo>
                    <a:pt x="453" y="3353"/>
                    <a:pt x="138" y="3513"/>
                    <a:pt x="277" y="3516"/>
                  </a:cubicBezTo>
                  <a:cubicBezTo>
                    <a:pt x="319" y="3594"/>
                    <a:pt x="400" y="3537"/>
                    <a:pt x="443" y="3583"/>
                  </a:cubicBezTo>
                  <a:cubicBezTo>
                    <a:pt x="439" y="3580"/>
                    <a:pt x="432" y="3580"/>
                    <a:pt x="425" y="3580"/>
                  </a:cubicBezTo>
                  <a:cubicBezTo>
                    <a:pt x="411" y="3580"/>
                    <a:pt x="393" y="3583"/>
                    <a:pt x="393" y="3594"/>
                  </a:cubicBezTo>
                  <a:lnTo>
                    <a:pt x="495" y="3637"/>
                  </a:lnTo>
                  <a:cubicBezTo>
                    <a:pt x="489" y="3640"/>
                    <a:pt x="485" y="3640"/>
                    <a:pt x="482" y="3640"/>
                  </a:cubicBezTo>
                  <a:cubicBezTo>
                    <a:pt x="471" y="3640"/>
                    <a:pt x="464" y="3637"/>
                    <a:pt x="456" y="3632"/>
                  </a:cubicBezTo>
                  <a:cubicBezTo>
                    <a:pt x="450" y="3632"/>
                    <a:pt x="439" y="3629"/>
                    <a:pt x="432" y="3629"/>
                  </a:cubicBezTo>
                  <a:cubicBezTo>
                    <a:pt x="418" y="3629"/>
                    <a:pt x="407" y="3637"/>
                    <a:pt x="393" y="3661"/>
                  </a:cubicBezTo>
                  <a:cubicBezTo>
                    <a:pt x="478" y="3756"/>
                    <a:pt x="549" y="3799"/>
                    <a:pt x="520" y="3902"/>
                  </a:cubicBezTo>
                  <a:cubicBezTo>
                    <a:pt x="535" y="3926"/>
                    <a:pt x="549" y="3934"/>
                    <a:pt x="567" y="3934"/>
                  </a:cubicBezTo>
                  <a:cubicBezTo>
                    <a:pt x="588" y="3934"/>
                    <a:pt x="609" y="3919"/>
                    <a:pt x="634" y="3905"/>
                  </a:cubicBezTo>
                  <a:cubicBezTo>
                    <a:pt x="655" y="3887"/>
                    <a:pt x="673" y="3874"/>
                    <a:pt x="683" y="3874"/>
                  </a:cubicBezTo>
                  <a:cubicBezTo>
                    <a:pt x="694" y="3874"/>
                    <a:pt x="697" y="3880"/>
                    <a:pt x="697" y="3902"/>
                  </a:cubicBezTo>
                  <a:cubicBezTo>
                    <a:pt x="634" y="3934"/>
                    <a:pt x="549" y="3983"/>
                    <a:pt x="552" y="4047"/>
                  </a:cubicBezTo>
                  <a:cubicBezTo>
                    <a:pt x="570" y="4047"/>
                    <a:pt x="580" y="4050"/>
                    <a:pt x="595" y="4050"/>
                  </a:cubicBezTo>
                  <a:cubicBezTo>
                    <a:pt x="602" y="4050"/>
                    <a:pt x="613" y="4047"/>
                    <a:pt x="619" y="4047"/>
                  </a:cubicBezTo>
                  <a:lnTo>
                    <a:pt x="641" y="4047"/>
                  </a:lnTo>
                  <a:cubicBezTo>
                    <a:pt x="673" y="4047"/>
                    <a:pt x="701" y="4050"/>
                    <a:pt x="729" y="4078"/>
                  </a:cubicBezTo>
                  <a:lnTo>
                    <a:pt x="613" y="4114"/>
                  </a:lnTo>
                  <a:cubicBezTo>
                    <a:pt x="641" y="4167"/>
                    <a:pt x="673" y="4199"/>
                    <a:pt x="591" y="4234"/>
                  </a:cubicBezTo>
                  <a:cubicBezTo>
                    <a:pt x="655" y="4255"/>
                    <a:pt x="662" y="4280"/>
                    <a:pt x="652" y="4311"/>
                  </a:cubicBezTo>
                  <a:cubicBezTo>
                    <a:pt x="658" y="4319"/>
                    <a:pt x="669" y="4319"/>
                    <a:pt x="680" y="4319"/>
                  </a:cubicBezTo>
                  <a:cubicBezTo>
                    <a:pt x="761" y="4319"/>
                    <a:pt x="853" y="4156"/>
                    <a:pt x="885" y="4132"/>
                  </a:cubicBezTo>
                  <a:lnTo>
                    <a:pt x="885" y="4132"/>
                  </a:lnTo>
                  <a:cubicBezTo>
                    <a:pt x="832" y="4234"/>
                    <a:pt x="906" y="4259"/>
                    <a:pt x="793" y="4365"/>
                  </a:cubicBezTo>
                  <a:lnTo>
                    <a:pt x="729" y="4311"/>
                  </a:lnTo>
                  <a:cubicBezTo>
                    <a:pt x="725" y="4333"/>
                    <a:pt x="725" y="4344"/>
                    <a:pt x="719" y="4354"/>
                  </a:cubicBezTo>
                  <a:cubicBezTo>
                    <a:pt x="719" y="4340"/>
                    <a:pt x="673" y="4329"/>
                    <a:pt x="652" y="4319"/>
                  </a:cubicBezTo>
                  <a:lnTo>
                    <a:pt x="652" y="4319"/>
                  </a:lnTo>
                  <a:cubicBezTo>
                    <a:pt x="641" y="4351"/>
                    <a:pt x="616" y="4383"/>
                    <a:pt x="662" y="4383"/>
                  </a:cubicBezTo>
                  <a:cubicBezTo>
                    <a:pt x="673" y="4383"/>
                    <a:pt x="686" y="4379"/>
                    <a:pt x="708" y="4375"/>
                  </a:cubicBezTo>
                  <a:cubicBezTo>
                    <a:pt x="715" y="4372"/>
                    <a:pt x="715" y="4372"/>
                    <a:pt x="719" y="4365"/>
                  </a:cubicBezTo>
                  <a:cubicBezTo>
                    <a:pt x="719" y="4489"/>
                    <a:pt x="927" y="4372"/>
                    <a:pt x="761" y="4541"/>
                  </a:cubicBezTo>
                  <a:cubicBezTo>
                    <a:pt x="747" y="4513"/>
                    <a:pt x="711" y="4492"/>
                    <a:pt x="676" y="4492"/>
                  </a:cubicBezTo>
                  <a:cubicBezTo>
                    <a:pt x="655" y="4492"/>
                    <a:pt x="630" y="4502"/>
                    <a:pt x="613" y="4528"/>
                  </a:cubicBezTo>
                  <a:cubicBezTo>
                    <a:pt x="641" y="4541"/>
                    <a:pt x="673" y="4553"/>
                    <a:pt x="704" y="4570"/>
                  </a:cubicBezTo>
                  <a:cubicBezTo>
                    <a:pt x="701" y="4574"/>
                    <a:pt x="697" y="4574"/>
                    <a:pt x="694" y="4574"/>
                  </a:cubicBezTo>
                  <a:cubicBezTo>
                    <a:pt x="686" y="4574"/>
                    <a:pt x="683" y="4570"/>
                    <a:pt x="680" y="4570"/>
                  </a:cubicBezTo>
                  <a:cubicBezTo>
                    <a:pt x="676" y="4566"/>
                    <a:pt x="673" y="4566"/>
                    <a:pt x="669" y="4566"/>
                  </a:cubicBezTo>
                  <a:cubicBezTo>
                    <a:pt x="662" y="4566"/>
                    <a:pt x="655" y="4570"/>
                    <a:pt x="652" y="4592"/>
                  </a:cubicBezTo>
                  <a:cubicBezTo>
                    <a:pt x="683" y="4592"/>
                    <a:pt x="758" y="4602"/>
                    <a:pt x="800" y="4602"/>
                  </a:cubicBezTo>
                  <a:cubicBezTo>
                    <a:pt x="825" y="4634"/>
                    <a:pt x="846" y="4665"/>
                    <a:pt x="874" y="4701"/>
                  </a:cubicBezTo>
                  <a:lnTo>
                    <a:pt x="867" y="4701"/>
                  </a:lnTo>
                  <a:cubicBezTo>
                    <a:pt x="853" y="4701"/>
                    <a:pt x="838" y="4715"/>
                    <a:pt x="853" y="4729"/>
                  </a:cubicBezTo>
                  <a:lnTo>
                    <a:pt x="956" y="4765"/>
                  </a:lnTo>
                  <a:cubicBezTo>
                    <a:pt x="916" y="4765"/>
                    <a:pt x="902" y="4807"/>
                    <a:pt x="913" y="4856"/>
                  </a:cubicBezTo>
                  <a:cubicBezTo>
                    <a:pt x="920" y="4884"/>
                    <a:pt x="941" y="4892"/>
                    <a:pt x="966" y="4892"/>
                  </a:cubicBezTo>
                  <a:cubicBezTo>
                    <a:pt x="991" y="4892"/>
                    <a:pt x="1019" y="4884"/>
                    <a:pt x="1047" y="4874"/>
                  </a:cubicBezTo>
                  <a:cubicBezTo>
                    <a:pt x="1076" y="4863"/>
                    <a:pt x="1101" y="4853"/>
                    <a:pt x="1118" y="4853"/>
                  </a:cubicBezTo>
                  <a:cubicBezTo>
                    <a:pt x="1140" y="4853"/>
                    <a:pt x="1150" y="4863"/>
                    <a:pt x="1140" y="4906"/>
                  </a:cubicBezTo>
                  <a:cubicBezTo>
                    <a:pt x="1135" y="4895"/>
                    <a:pt x="1118" y="4899"/>
                    <a:pt x="1114" y="4889"/>
                  </a:cubicBezTo>
                  <a:lnTo>
                    <a:pt x="1107" y="4959"/>
                  </a:lnTo>
                  <a:cubicBezTo>
                    <a:pt x="1150" y="4927"/>
                    <a:pt x="1182" y="4917"/>
                    <a:pt x="1207" y="4917"/>
                  </a:cubicBezTo>
                  <a:cubicBezTo>
                    <a:pt x="1246" y="4917"/>
                    <a:pt x="1274" y="4938"/>
                    <a:pt x="1302" y="4962"/>
                  </a:cubicBezTo>
                  <a:cubicBezTo>
                    <a:pt x="1326" y="4990"/>
                    <a:pt x="1359" y="5016"/>
                    <a:pt x="1394" y="5016"/>
                  </a:cubicBezTo>
                  <a:cubicBezTo>
                    <a:pt x="1422" y="5016"/>
                    <a:pt x="1454" y="5001"/>
                    <a:pt x="1493" y="4962"/>
                  </a:cubicBezTo>
                  <a:lnTo>
                    <a:pt x="1493" y="4962"/>
                  </a:lnTo>
                  <a:cubicBezTo>
                    <a:pt x="1483" y="5026"/>
                    <a:pt x="1472" y="5033"/>
                    <a:pt x="1437" y="5033"/>
                  </a:cubicBezTo>
                  <a:lnTo>
                    <a:pt x="1401" y="5033"/>
                  </a:lnTo>
                  <a:cubicBezTo>
                    <a:pt x="1380" y="5033"/>
                    <a:pt x="1352" y="5033"/>
                    <a:pt x="1313" y="5044"/>
                  </a:cubicBezTo>
                  <a:lnTo>
                    <a:pt x="1313" y="5139"/>
                  </a:lnTo>
                  <a:cubicBezTo>
                    <a:pt x="1284" y="5129"/>
                    <a:pt x="1284" y="5097"/>
                    <a:pt x="1242" y="5090"/>
                  </a:cubicBezTo>
                  <a:lnTo>
                    <a:pt x="1242" y="5090"/>
                  </a:lnTo>
                  <a:cubicBezTo>
                    <a:pt x="1238" y="5175"/>
                    <a:pt x="1295" y="5196"/>
                    <a:pt x="1355" y="5196"/>
                  </a:cubicBezTo>
                  <a:cubicBezTo>
                    <a:pt x="1398" y="5196"/>
                    <a:pt x="1440" y="5186"/>
                    <a:pt x="1472" y="5178"/>
                  </a:cubicBezTo>
                  <a:lnTo>
                    <a:pt x="1472" y="5178"/>
                  </a:lnTo>
                  <a:cubicBezTo>
                    <a:pt x="1475" y="5231"/>
                    <a:pt x="1323" y="5305"/>
                    <a:pt x="1432" y="5338"/>
                  </a:cubicBezTo>
                  <a:cubicBezTo>
                    <a:pt x="1450" y="5341"/>
                    <a:pt x="1461" y="5344"/>
                    <a:pt x="1472" y="5344"/>
                  </a:cubicBezTo>
                  <a:cubicBezTo>
                    <a:pt x="1517" y="5344"/>
                    <a:pt x="1535" y="5309"/>
                    <a:pt x="1550" y="5274"/>
                  </a:cubicBezTo>
                  <a:cubicBezTo>
                    <a:pt x="1564" y="5235"/>
                    <a:pt x="1571" y="5199"/>
                    <a:pt x="1602" y="5199"/>
                  </a:cubicBezTo>
                  <a:cubicBezTo>
                    <a:pt x="1606" y="5199"/>
                    <a:pt x="1610" y="5203"/>
                    <a:pt x="1617" y="5203"/>
                  </a:cubicBezTo>
                  <a:lnTo>
                    <a:pt x="1585" y="5341"/>
                  </a:lnTo>
                  <a:lnTo>
                    <a:pt x="1602" y="5341"/>
                  </a:lnTo>
                  <a:cubicBezTo>
                    <a:pt x="1726" y="5341"/>
                    <a:pt x="1751" y="5440"/>
                    <a:pt x="1819" y="5504"/>
                  </a:cubicBezTo>
                  <a:lnTo>
                    <a:pt x="1829" y="5504"/>
                  </a:lnTo>
                  <a:cubicBezTo>
                    <a:pt x="1843" y="5504"/>
                    <a:pt x="1853" y="5493"/>
                    <a:pt x="1861" y="5486"/>
                  </a:cubicBezTo>
                  <a:lnTo>
                    <a:pt x="1875" y="5475"/>
                  </a:lnTo>
                  <a:lnTo>
                    <a:pt x="1875" y="5475"/>
                  </a:lnTo>
                  <a:cubicBezTo>
                    <a:pt x="1871" y="5478"/>
                    <a:pt x="1868" y="5483"/>
                    <a:pt x="1865" y="5486"/>
                  </a:cubicBezTo>
                  <a:lnTo>
                    <a:pt x="1868" y="5486"/>
                  </a:lnTo>
                  <a:cubicBezTo>
                    <a:pt x="1886" y="5518"/>
                    <a:pt x="1917" y="5529"/>
                    <a:pt x="1953" y="5529"/>
                  </a:cubicBezTo>
                  <a:cubicBezTo>
                    <a:pt x="1974" y="5529"/>
                    <a:pt x="1999" y="5525"/>
                    <a:pt x="2023" y="5521"/>
                  </a:cubicBezTo>
                  <a:cubicBezTo>
                    <a:pt x="2048" y="5514"/>
                    <a:pt x="2073" y="5511"/>
                    <a:pt x="2095" y="5511"/>
                  </a:cubicBezTo>
                  <a:cubicBezTo>
                    <a:pt x="2119" y="5511"/>
                    <a:pt x="2137" y="5518"/>
                    <a:pt x="2147" y="5535"/>
                  </a:cubicBezTo>
                  <a:cubicBezTo>
                    <a:pt x="2116" y="5550"/>
                    <a:pt x="2147" y="5624"/>
                    <a:pt x="2144" y="5656"/>
                  </a:cubicBezTo>
                  <a:lnTo>
                    <a:pt x="2289" y="5627"/>
                  </a:lnTo>
                  <a:lnTo>
                    <a:pt x="2289" y="5627"/>
                  </a:lnTo>
                  <a:cubicBezTo>
                    <a:pt x="2225" y="5641"/>
                    <a:pt x="2204" y="5708"/>
                    <a:pt x="2165" y="5769"/>
                  </a:cubicBezTo>
                  <a:cubicBezTo>
                    <a:pt x="2172" y="5769"/>
                    <a:pt x="2179" y="5772"/>
                    <a:pt x="2186" y="5772"/>
                  </a:cubicBezTo>
                  <a:cubicBezTo>
                    <a:pt x="2201" y="5772"/>
                    <a:pt x="2218" y="5765"/>
                    <a:pt x="2232" y="5762"/>
                  </a:cubicBezTo>
                  <a:cubicBezTo>
                    <a:pt x="2243" y="5759"/>
                    <a:pt x="2257" y="5751"/>
                    <a:pt x="2271" y="5751"/>
                  </a:cubicBezTo>
                  <a:lnTo>
                    <a:pt x="2278" y="5751"/>
                  </a:lnTo>
                  <a:cubicBezTo>
                    <a:pt x="2257" y="5769"/>
                    <a:pt x="2225" y="5790"/>
                    <a:pt x="2235" y="5829"/>
                  </a:cubicBezTo>
                  <a:cubicBezTo>
                    <a:pt x="2292" y="5804"/>
                    <a:pt x="2353" y="5780"/>
                    <a:pt x="2405" y="5751"/>
                  </a:cubicBezTo>
                  <a:cubicBezTo>
                    <a:pt x="2398" y="5737"/>
                    <a:pt x="2395" y="5730"/>
                    <a:pt x="2384" y="5720"/>
                  </a:cubicBezTo>
                  <a:lnTo>
                    <a:pt x="2384" y="5720"/>
                  </a:lnTo>
                  <a:cubicBezTo>
                    <a:pt x="2388" y="5723"/>
                    <a:pt x="2395" y="5723"/>
                    <a:pt x="2402" y="5723"/>
                  </a:cubicBezTo>
                  <a:lnTo>
                    <a:pt x="2426" y="5723"/>
                  </a:lnTo>
                  <a:cubicBezTo>
                    <a:pt x="2462" y="5723"/>
                    <a:pt x="2504" y="5726"/>
                    <a:pt x="2529" y="5772"/>
                  </a:cubicBezTo>
                  <a:cubicBezTo>
                    <a:pt x="2519" y="5801"/>
                    <a:pt x="2498" y="5829"/>
                    <a:pt x="2480" y="5850"/>
                  </a:cubicBezTo>
                  <a:cubicBezTo>
                    <a:pt x="2472" y="5815"/>
                    <a:pt x="2465" y="5804"/>
                    <a:pt x="2451" y="5804"/>
                  </a:cubicBezTo>
                  <a:cubicBezTo>
                    <a:pt x="2434" y="5804"/>
                    <a:pt x="2405" y="5839"/>
                    <a:pt x="2377" y="5871"/>
                  </a:cubicBezTo>
                  <a:cubicBezTo>
                    <a:pt x="2480" y="5882"/>
                    <a:pt x="2405" y="5896"/>
                    <a:pt x="2437" y="5956"/>
                  </a:cubicBezTo>
                  <a:cubicBezTo>
                    <a:pt x="2444" y="5956"/>
                    <a:pt x="2451" y="5960"/>
                    <a:pt x="2459" y="5960"/>
                  </a:cubicBezTo>
                  <a:cubicBezTo>
                    <a:pt x="2515" y="5960"/>
                    <a:pt x="2554" y="5878"/>
                    <a:pt x="2554" y="5822"/>
                  </a:cubicBezTo>
                  <a:cubicBezTo>
                    <a:pt x="2589" y="5847"/>
                    <a:pt x="2614" y="5860"/>
                    <a:pt x="2642" y="5860"/>
                  </a:cubicBezTo>
                  <a:cubicBezTo>
                    <a:pt x="2667" y="5860"/>
                    <a:pt x="2695" y="5850"/>
                    <a:pt x="2734" y="5822"/>
                  </a:cubicBezTo>
                  <a:lnTo>
                    <a:pt x="2734" y="5822"/>
                  </a:lnTo>
                  <a:lnTo>
                    <a:pt x="2702" y="5924"/>
                  </a:lnTo>
                  <a:lnTo>
                    <a:pt x="2777" y="5903"/>
                  </a:lnTo>
                  <a:lnTo>
                    <a:pt x="2777" y="5903"/>
                  </a:lnTo>
                  <a:lnTo>
                    <a:pt x="2702" y="6013"/>
                  </a:lnTo>
                  <a:cubicBezTo>
                    <a:pt x="2723" y="6027"/>
                    <a:pt x="2738" y="6034"/>
                    <a:pt x="2752" y="6034"/>
                  </a:cubicBezTo>
                  <a:cubicBezTo>
                    <a:pt x="2780" y="6034"/>
                    <a:pt x="2787" y="6002"/>
                    <a:pt x="2798" y="5971"/>
                  </a:cubicBezTo>
                  <a:cubicBezTo>
                    <a:pt x="2808" y="5942"/>
                    <a:pt x="2819" y="5910"/>
                    <a:pt x="2854" y="5910"/>
                  </a:cubicBezTo>
                  <a:cubicBezTo>
                    <a:pt x="2865" y="5910"/>
                    <a:pt x="2883" y="5914"/>
                    <a:pt x="2901" y="5924"/>
                  </a:cubicBezTo>
                  <a:lnTo>
                    <a:pt x="2897" y="6013"/>
                  </a:lnTo>
                  <a:cubicBezTo>
                    <a:pt x="2943" y="5992"/>
                    <a:pt x="2971" y="5899"/>
                    <a:pt x="2999" y="5899"/>
                  </a:cubicBezTo>
                  <a:cubicBezTo>
                    <a:pt x="3007" y="5899"/>
                    <a:pt x="3017" y="5910"/>
                    <a:pt x="3028" y="5938"/>
                  </a:cubicBezTo>
                  <a:cubicBezTo>
                    <a:pt x="3088" y="5896"/>
                    <a:pt x="2943" y="5804"/>
                    <a:pt x="3071" y="5801"/>
                  </a:cubicBezTo>
                  <a:lnTo>
                    <a:pt x="3071" y="5801"/>
                  </a:lnTo>
                  <a:cubicBezTo>
                    <a:pt x="3092" y="5850"/>
                    <a:pt x="3141" y="5886"/>
                    <a:pt x="3183" y="5903"/>
                  </a:cubicBezTo>
                  <a:cubicBezTo>
                    <a:pt x="3222" y="5865"/>
                    <a:pt x="3169" y="5804"/>
                    <a:pt x="3138" y="5804"/>
                  </a:cubicBezTo>
                  <a:lnTo>
                    <a:pt x="3162" y="5804"/>
                  </a:lnTo>
                  <a:cubicBezTo>
                    <a:pt x="3226" y="5804"/>
                    <a:pt x="3254" y="5857"/>
                    <a:pt x="3279" y="5910"/>
                  </a:cubicBezTo>
                  <a:cubicBezTo>
                    <a:pt x="3304" y="5963"/>
                    <a:pt x="3325" y="6017"/>
                    <a:pt x="3371" y="6017"/>
                  </a:cubicBezTo>
                  <a:cubicBezTo>
                    <a:pt x="3389" y="6017"/>
                    <a:pt x="3410" y="6006"/>
                    <a:pt x="3438" y="5988"/>
                  </a:cubicBezTo>
                  <a:cubicBezTo>
                    <a:pt x="3378" y="5924"/>
                    <a:pt x="3469" y="5815"/>
                    <a:pt x="3350" y="5815"/>
                  </a:cubicBezTo>
                  <a:cubicBezTo>
                    <a:pt x="3346" y="5815"/>
                    <a:pt x="3339" y="5815"/>
                    <a:pt x="3332" y="5818"/>
                  </a:cubicBezTo>
                  <a:cubicBezTo>
                    <a:pt x="3342" y="5808"/>
                    <a:pt x="3350" y="5808"/>
                    <a:pt x="3360" y="5808"/>
                  </a:cubicBezTo>
                  <a:cubicBezTo>
                    <a:pt x="3381" y="5808"/>
                    <a:pt x="3402" y="5822"/>
                    <a:pt x="3427" y="5836"/>
                  </a:cubicBezTo>
                  <a:cubicBezTo>
                    <a:pt x="3448" y="5850"/>
                    <a:pt x="3474" y="5865"/>
                    <a:pt x="3495" y="5865"/>
                  </a:cubicBezTo>
                  <a:cubicBezTo>
                    <a:pt x="3512" y="5865"/>
                    <a:pt x="3530" y="5854"/>
                    <a:pt x="3548" y="5829"/>
                  </a:cubicBezTo>
                  <a:lnTo>
                    <a:pt x="3548" y="5829"/>
                  </a:lnTo>
                  <a:lnTo>
                    <a:pt x="3509" y="5950"/>
                  </a:lnTo>
                  <a:cubicBezTo>
                    <a:pt x="3537" y="5950"/>
                    <a:pt x="3562" y="5903"/>
                    <a:pt x="3580" y="5882"/>
                  </a:cubicBezTo>
                  <a:lnTo>
                    <a:pt x="3583" y="5978"/>
                  </a:lnTo>
                  <a:cubicBezTo>
                    <a:pt x="3608" y="5917"/>
                    <a:pt x="3636" y="5907"/>
                    <a:pt x="3668" y="5907"/>
                  </a:cubicBezTo>
                  <a:lnTo>
                    <a:pt x="3696" y="5907"/>
                  </a:lnTo>
                  <a:cubicBezTo>
                    <a:pt x="3703" y="5910"/>
                    <a:pt x="3714" y="5910"/>
                    <a:pt x="3721" y="5910"/>
                  </a:cubicBezTo>
                  <a:cubicBezTo>
                    <a:pt x="3753" y="5910"/>
                    <a:pt x="3778" y="5896"/>
                    <a:pt x="3781" y="5804"/>
                  </a:cubicBezTo>
                  <a:cubicBezTo>
                    <a:pt x="3781" y="5857"/>
                    <a:pt x="3788" y="5875"/>
                    <a:pt x="3795" y="5875"/>
                  </a:cubicBezTo>
                  <a:cubicBezTo>
                    <a:pt x="3806" y="5875"/>
                    <a:pt x="3817" y="5860"/>
                    <a:pt x="3830" y="5847"/>
                  </a:cubicBezTo>
                  <a:cubicBezTo>
                    <a:pt x="3841" y="5832"/>
                    <a:pt x="3859" y="5818"/>
                    <a:pt x="3873" y="5818"/>
                  </a:cubicBezTo>
                  <a:cubicBezTo>
                    <a:pt x="3880" y="5818"/>
                    <a:pt x="3887" y="5822"/>
                    <a:pt x="3894" y="5829"/>
                  </a:cubicBezTo>
                  <a:cubicBezTo>
                    <a:pt x="3851" y="5960"/>
                    <a:pt x="3686" y="5882"/>
                    <a:pt x="3699" y="6023"/>
                  </a:cubicBezTo>
                  <a:cubicBezTo>
                    <a:pt x="3711" y="6034"/>
                    <a:pt x="3721" y="6034"/>
                    <a:pt x="3728" y="6034"/>
                  </a:cubicBezTo>
                  <a:cubicBezTo>
                    <a:pt x="3739" y="6034"/>
                    <a:pt x="3750" y="6030"/>
                    <a:pt x="3756" y="6023"/>
                  </a:cubicBezTo>
                  <a:cubicBezTo>
                    <a:pt x="3767" y="6017"/>
                    <a:pt x="3778" y="6013"/>
                    <a:pt x="3788" y="6013"/>
                  </a:cubicBezTo>
                  <a:cubicBezTo>
                    <a:pt x="3792" y="6013"/>
                    <a:pt x="3799" y="6013"/>
                    <a:pt x="3809" y="6020"/>
                  </a:cubicBezTo>
                  <a:cubicBezTo>
                    <a:pt x="3792" y="6041"/>
                    <a:pt x="3760" y="6094"/>
                    <a:pt x="3760" y="6126"/>
                  </a:cubicBezTo>
                  <a:cubicBezTo>
                    <a:pt x="3778" y="6133"/>
                    <a:pt x="3792" y="6136"/>
                    <a:pt x="3806" y="6136"/>
                  </a:cubicBezTo>
                  <a:cubicBezTo>
                    <a:pt x="3851" y="6136"/>
                    <a:pt x="3880" y="6105"/>
                    <a:pt x="3908" y="6066"/>
                  </a:cubicBezTo>
                  <a:lnTo>
                    <a:pt x="3908" y="6062"/>
                  </a:lnTo>
                  <a:cubicBezTo>
                    <a:pt x="3915" y="6056"/>
                    <a:pt x="3915" y="6056"/>
                    <a:pt x="3915" y="6051"/>
                  </a:cubicBezTo>
                  <a:cubicBezTo>
                    <a:pt x="3929" y="6020"/>
                    <a:pt x="3947" y="5988"/>
                    <a:pt x="3957" y="5950"/>
                  </a:cubicBezTo>
                  <a:lnTo>
                    <a:pt x="3957" y="5950"/>
                  </a:lnTo>
                  <a:lnTo>
                    <a:pt x="3873" y="5999"/>
                  </a:lnTo>
                  <a:cubicBezTo>
                    <a:pt x="3845" y="5854"/>
                    <a:pt x="3919" y="5960"/>
                    <a:pt x="3926" y="5839"/>
                  </a:cubicBezTo>
                  <a:cubicBezTo>
                    <a:pt x="3944" y="5854"/>
                    <a:pt x="3957" y="5857"/>
                    <a:pt x="3972" y="5857"/>
                  </a:cubicBezTo>
                  <a:cubicBezTo>
                    <a:pt x="3979" y="5857"/>
                    <a:pt x="3983" y="5857"/>
                    <a:pt x="3990" y="5854"/>
                  </a:cubicBezTo>
                  <a:lnTo>
                    <a:pt x="3990" y="5854"/>
                  </a:lnTo>
                  <a:lnTo>
                    <a:pt x="3990" y="5854"/>
                  </a:lnTo>
                  <a:cubicBezTo>
                    <a:pt x="4000" y="5822"/>
                    <a:pt x="4011" y="5793"/>
                    <a:pt x="4021" y="5762"/>
                  </a:cubicBezTo>
                  <a:cubicBezTo>
                    <a:pt x="4021" y="5751"/>
                    <a:pt x="4025" y="5748"/>
                    <a:pt x="4025" y="5737"/>
                  </a:cubicBezTo>
                  <a:cubicBezTo>
                    <a:pt x="4068" y="5599"/>
                    <a:pt x="4114" y="5457"/>
                    <a:pt x="4148" y="5309"/>
                  </a:cubicBezTo>
                  <a:cubicBezTo>
                    <a:pt x="4156" y="5288"/>
                    <a:pt x="4156" y="5263"/>
                    <a:pt x="4166" y="5242"/>
                  </a:cubicBezTo>
                  <a:cubicBezTo>
                    <a:pt x="4181" y="5171"/>
                    <a:pt x="4191" y="5090"/>
                    <a:pt x="4209" y="5012"/>
                  </a:cubicBezTo>
                  <a:cubicBezTo>
                    <a:pt x="4326" y="4375"/>
                    <a:pt x="4378" y="3626"/>
                    <a:pt x="4378" y="2802"/>
                  </a:cubicBezTo>
                  <a:cubicBezTo>
                    <a:pt x="4378" y="2349"/>
                    <a:pt x="4361" y="1876"/>
                    <a:pt x="4333" y="1383"/>
                  </a:cubicBezTo>
                  <a:cubicBezTo>
                    <a:pt x="4326" y="1264"/>
                    <a:pt x="4318" y="1140"/>
                    <a:pt x="4308" y="1019"/>
                  </a:cubicBezTo>
                  <a:cubicBezTo>
                    <a:pt x="4305" y="973"/>
                    <a:pt x="4301" y="931"/>
                    <a:pt x="4297" y="888"/>
                  </a:cubicBezTo>
                  <a:cubicBezTo>
                    <a:pt x="4297" y="846"/>
                    <a:pt x="4294" y="804"/>
                    <a:pt x="4287" y="765"/>
                  </a:cubicBezTo>
                  <a:cubicBezTo>
                    <a:pt x="4283" y="648"/>
                    <a:pt x="4272" y="535"/>
                    <a:pt x="4262" y="425"/>
                  </a:cubicBezTo>
                  <a:cubicBezTo>
                    <a:pt x="4255" y="383"/>
                    <a:pt x="4251" y="333"/>
                    <a:pt x="4244" y="284"/>
                  </a:cubicBezTo>
                  <a:cubicBezTo>
                    <a:pt x="4244" y="259"/>
                    <a:pt x="4241" y="237"/>
                    <a:pt x="4241" y="216"/>
                  </a:cubicBezTo>
                  <a:cubicBezTo>
                    <a:pt x="4220" y="231"/>
                    <a:pt x="4191" y="242"/>
                    <a:pt x="4170" y="249"/>
                  </a:cubicBezTo>
                  <a:cubicBezTo>
                    <a:pt x="4053" y="121"/>
                    <a:pt x="3823" y="114"/>
                    <a:pt x="3732" y="51"/>
                  </a:cubicBezTo>
                  <a:lnTo>
                    <a:pt x="3728" y="51"/>
                  </a:lnTo>
                  <a:lnTo>
                    <a:pt x="3696" y="47"/>
                  </a:lnTo>
                  <a:cubicBezTo>
                    <a:pt x="3548" y="19"/>
                    <a:pt x="3396" y="1"/>
                    <a:pt x="324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2"/>
            <p:cNvSpPr/>
            <p:nvPr/>
          </p:nvSpPr>
          <p:spPr>
            <a:xfrm>
              <a:off x="6746945" y="2689912"/>
              <a:ext cx="684" cy="203"/>
            </a:xfrm>
            <a:custGeom>
              <a:avLst/>
              <a:gdLst/>
              <a:ahLst/>
              <a:cxnLst/>
              <a:rect l="l" t="t" r="r" b="b"/>
              <a:pathLst>
                <a:path w="37" h="11" extrusionOk="0">
                  <a:moveTo>
                    <a:pt x="1" y="0"/>
                  </a:moveTo>
                  <a:lnTo>
                    <a:pt x="36" y="10"/>
                  </a:lnTo>
                  <a:cubicBezTo>
                    <a:pt x="22" y="3"/>
                    <a:pt x="11" y="0"/>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2"/>
            <p:cNvSpPr/>
            <p:nvPr/>
          </p:nvSpPr>
          <p:spPr>
            <a:xfrm>
              <a:off x="6744135" y="2686491"/>
              <a:ext cx="740" cy="296"/>
            </a:xfrm>
            <a:custGeom>
              <a:avLst/>
              <a:gdLst/>
              <a:ahLst/>
              <a:cxnLst/>
              <a:rect l="l" t="t" r="r" b="b"/>
              <a:pathLst>
                <a:path w="40" h="16" extrusionOk="0">
                  <a:moveTo>
                    <a:pt x="35" y="1"/>
                  </a:moveTo>
                  <a:lnTo>
                    <a:pt x="1" y="15"/>
                  </a:lnTo>
                  <a:cubicBezTo>
                    <a:pt x="25" y="15"/>
                    <a:pt x="40" y="12"/>
                    <a:pt x="3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2"/>
            <p:cNvSpPr/>
            <p:nvPr/>
          </p:nvSpPr>
          <p:spPr>
            <a:xfrm>
              <a:off x="6743932" y="2606142"/>
              <a:ext cx="3217" cy="1516"/>
            </a:xfrm>
            <a:custGeom>
              <a:avLst/>
              <a:gdLst/>
              <a:ahLst/>
              <a:cxnLst/>
              <a:rect l="l" t="t" r="r" b="b"/>
              <a:pathLst>
                <a:path w="174" h="82" extrusionOk="0">
                  <a:moveTo>
                    <a:pt x="22" y="0"/>
                  </a:moveTo>
                  <a:cubicBezTo>
                    <a:pt x="4" y="0"/>
                    <a:pt x="1" y="8"/>
                    <a:pt x="22" y="29"/>
                  </a:cubicBezTo>
                  <a:lnTo>
                    <a:pt x="89" y="82"/>
                  </a:lnTo>
                  <a:lnTo>
                    <a:pt x="89" y="79"/>
                  </a:lnTo>
                  <a:cubicBezTo>
                    <a:pt x="114" y="47"/>
                    <a:pt x="146" y="36"/>
                    <a:pt x="174" y="33"/>
                  </a:cubicBezTo>
                  <a:cubicBezTo>
                    <a:pt x="121" y="22"/>
                    <a:pt x="54" y="0"/>
                    <a:pt x="2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2"/>
            <p:cNvSpPr/>
            <p:nvPr/>
          </p:nvSpPr>
          <p:spPr>
            <a:xfrm>
              <a:off x="6728901" y="2653213"/>
              <a:ext cx="1313" cy="1072"/>
            </a:xfrm>
            <a:custGeom>
              <a:avLst/>
              <a:gdLst/>
              <a:ahLst/>
              <a:cxnLst/>
              <a:rect l="l" t="t" r="r" b="b"/>
              <a:pathLst>
                <a:path w="71" h="58" extrusionOk="0">
                  <a:moveTo>
                    <a:pt x="0" y="1"/>
                  </a:moveTo>
                  <a:lnTo>
                    <a:pt x="0" y="1"/>
                  </a:lnTo>
                  <a:cubicBezTo>
                    <a:pt x="7" y="12"/>
                    <a:pt x="18" y="22"/>
                    <a:pt x="25" y="33"/>
                  </a:cubicBezTo>
                  <a:cubicBezTo>
                    <a:pt x="32" y="40"/>
                    <a:pt x="39" y="47"/>
                    <a:pt x="46" y="58"/>
                  </a:cubicBezTo>
                  <a:lnTo>
                    <a:pt x="71" y="43"/>
                  </a:lnTo>
                  <a:cubicBezTo>
                    <a:pt x="57" y="36"/>
                    <a:pt x="43" y="30"/>
                    <a:pt x="28" y="19"/>
                  </a:cubicBezTo>
                  <a:cubicBezTo>
                    <a:pt x="18" y="15"/>
                    <a:pt x="7" y="8"/>
                    <a:pt x="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2"/>
            <p:cNvSpPr/>
            <p:nvPr/>
          </p:nvSpPr>
          <p:spPr>
            <a:xfrm>
              <a:off x="6734854" y="2655505"/>
              <a:ext cx="1054" cy="1017"/>
            </a:xfrm>
            <a:custGeom>
              <a:avLst/>
              <a:gdLst/>
              <a:ahLst/>
              <a:cxnLst/>
              <a:rect l="l" t="t" r="r" b="b"/>
              <a:pathLst>
                <a:path w="57" h="55" extrusionOk="0">
                  <a:moveTo>
                    <a:pt x="57" y="1"/>
                  </a:moveTo>
                  <a:lnTo>
                    <a:pt x="0" y="54"/>
                  </a:lnTo>
                  <a:cubicBezTo>
                    <a:pt x="21" y="43"/>
                    <a:pt x="39" y="25"/>
                    <a:pt x="5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2"/>
            <p:cNvSpPr/>
            <p:nvPr/>
          </p:nvSpPr>
          <p:spPr>
            <a:xfrm>
              <a:off x="6763936" y="2701799"/>
              <a:ext cx="1331" cy="1202"/>
            </a:xfrm>
            <a:custGeom>
              <a:avLst/>
              <a:gdLst/>
              <a:ahLst/>
              <a:cxnLst/>
              <a:rect l="l" t="t" r="r" b="b"/>
              <a:pathLst>
                <a:path w="72" h="65" extrusionOk="0">
                  <a:moveTo>
                    <a:pt x="51" y="0"/>
                  </a:moveTo>
                  <a:cubicBezTo>
                    <a:pt x="25" y="0"/>
                    <a:pt x="22" y="36"/>
                    <a:pt x="1" y="64"/>
                  </a:cubicBezTo>
                  <a:lnTo>
                    <a:pt x="72" y="8"/>
                  </a:lnTo>
                  <a:cubicBezTo>
                    <a:pt x="61" y="4"/>
                    <a:pt x="54" y="0"/>
                    <a:pt x="5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2"/>
            <p:cNvSpPr/>
            <p:nvPr/>
          </p:nvSpPr>
          <p:spPr>
            <a:xfrm>
              <a:off x="6788710" y="2592609"/>
              <a:ext cx="2311" cy="1590"/>
            </a:xfrm>
            <a:custGeom>
              <a:avLst/>
              <a:gdLst/>
              <a:ahLst/>
              <a:cxnLst/>
              <a:rect l="l" t="t" r="r" b="b"/>
              <a:pathLst>
                <a:path w="125" h="86" extrusionOk="0">
                  <a:moveTo>
                    <a:pt x="1" y="1"/>
                  </a:moveTo>
                  <a:lnTo>
                    <a:pt x="1" y="1"/>
                  </a:lnTo>
                  <a:cubicBezTo>
                    <a:pt x="43" y="37"/>
                    <a:pt x="79" y="86"/>
                    <a:pt x="104" y="86"/>
                  </a:cubicBezTo>
                  <a:cubicBezTo>
                    <a:pt x="111" y="86"/>
                    <a:pt x="118" y="75"/>
                    <a:pt x="125" y="58"/>
                  </a:cubicBezTo>
                  <a:cubicBezTo>
                    <a:pt x="76" y="22"/>
                    <a:pt x="36" y="8"/>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2"/>
            <p:cNvSpPr/>
            <p:nvPr/>
          </p:nvSpPr>
          <p:spPr>
            <a:xfrm>
              <a:off x="6732765" y="2697418"/>
              <a:ext cx="1128" cy="351"/>
            </a:xfrm>
            <a:custGeom>
              <a:avLst/>
              <a:gdLst/>
              <a:ahLst/>
              <a:cxnLst/>
              <a:rect l="l" t="t" r="r" b="b"/>
              <a:pathLst>
                <a:path w="61" h="19" extrusionOk="0">
                  <a:moveTo>
                    <a:pt x="25" y="1"/>
                  </a:moveTo>
                  <a:cubicBezTo>
                    <a:pt x="14" y="1"/>
                    <a:pt x="7" y="4"/>
                    <a:pt x="0" y="12"/>
                  </a:cubicBezTo>
                  <a:cubicBezTo>
                    <a:pt x="14" y="15"/>
                    <a:pt x="25" y="18"/>
                    <a:pt x="35" y="18"/>
                  </a:cubicBezTo>
                  <a:cubicBezTo>
                    <a:pt x="46" y="18"/>
                    <a:pt x="53" y="15"/>
                    <a:pt x="61" y="12"/>
                  </a:cubicBezTo>
                  <a:cubicBezTo>
                    <a:pt x="49" y="4"/>
                    <a:pt x="35" y="1"/>
                    <a:pt x="2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2"/>
            <p:cNvSpPr/>
            <p:nvPr/>
          </p:nvSpPr>
          <p:spPr>
            <a:xfrm>
              <a:off x="6786048" y="2592017"/>
              <a:ext cx="2681" cy="1017"/>
            </a:xfrm>
            <a:custGeom>
              <a:avLst/>
              <a:gdLst/>
              <a:ahLst/>
              <a:cxnLst/>
              <a:rect l="l" t="t" r="r" b="b"/>
              <a:pathLst>
                <a:path w="145" h="55" extrusionOk="0">
                  <a:moveTo>
                    <a:pt x="68" y="1"/>
                  </a:moveTo>
                  <a:cubicBezTo>
                    <a:pt x="46" y="1"/>
                    <a:pt x="22" y="12"/>
                    <a:pt x="1" y="36"/>
                  </a:cubicBezTo>
                  <a:cubicBezTo>
                    <a:pt x="7" y="43"/>
                    <a:pt x="18" y="51"/>
                    <a:pt x="25" y="54"/>
                  </a:cubicBezTo>
                  <a:cubicBezTo>
                    <a:pt x="57" y="43"/>
                    <a:pt x="85" y="33"/>
                    <a:pt x="120" y="33"/>
                  </a:cubicBezTo>
                  <a:lnTo>
                    <a:pt x="145" y="33"/>
                  </a:lnTo>
                  <a:cubicBezTo>
                    <a:pt x="120" y="15"/>
                    <a:pt x="96" y="1"/>
                    <a:pt x="6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2"/>
            <p:cNvSpPr/>
            <p:nvPr/>
          </p:nvSpPr>
          <p:spPr>
            <a:xfrm>
              <a:off x="6780224" y="2602555"/>
              <a:ext cx="148" cy="148"/>
            </a:xfrm>
            <a:custGeom>
              <a:avLst/>
              <a:gdLst/>
              <a:ahLst/>
              <a:cxnLst/>
              <a:rect l="l" t="t" r="r" b="b"/>
              <a:pathLst>
                <a:path w="8" h="8" extrusionOk="0">
                  <a:moveTo>
                    <a:pt x="1" y="0"/>
                  </a:moveTo>
                  <a:lnTo>
                    <a:pt x="7" y="8"/>
                  </a:lnTo>
                  <a:cubicBezTo>
                    <a:pt x="7" y="8"/>
                    <a:pt x="7" y="4"/>
                    <a:pt x="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2"/>
            <p:cNvSpPr/>
            <p:nvPr/>
          </p:nvSpPr>
          <p:spPr>
            <a:xfrm>
              <a:off x="6799692" y="2712597"/>
              <a:ext cx="425" cy="536"/>
            </a:xfrm>
            <a:custGeom>
              <a:avLst/>
              <a:gdLst/>
              <a:ahLst/>
              <a:cxnLst/>
              <a:rect l="l" t="t" r="r" b="b"/>
              <a:pathLst>
                <a:path w="23" h="29" extrusionOk="0">
                  <a:moveTo>
                    <a:pt x="19" y="0"/>
                  </a:moveTo>
                  <a:cubicBezTo>
                    <a:pt x="15" y="0"/>
                    <a:pt x="9" y="11"/>
                    <a:pt x="1" y="22"/>
                  </a:cubicBezTo>
                  <a:cubicBezTo>
                    <a:pt x="1" y="25"/>
                    <a:pt x="5" y="25"/>
                    <a:pt x="9" y="28"/>
                  </a:cubicBezTo>
                  <a:cubicBezTo>
                    <a:pt x="19" y="7"/>
                    <a:pt x="22" y="0"/>
                    <a:pt x="19"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2"/>
            <p:cNvSpPr/>
            <p:nvPr/>
          </p:nvSpPr>
          <p:spPr>
            <a:xfrm>
              <a:off x="6746686" y="2628827"/>
              <a:ext cx="148" cy="166"/>
            </a:xfrm>
            <a:custGeom>
              <a:avLst/>
              <a:gdLst/>
              <a:ahLst/>
              <a:cxnLst/>
              <a:rect l="l" t="t" r="r" b="b"/>
              <a:pathLst>
                <a:path w="8" h="9" extrusionOk="0">
                  <a:moveTo>
                    <a:pt x="3" y="1"/>
                  </a:moveTo>
                  <a:lnTo>
                    <a:pt x="0" y="4"/>
                  </a:lnTo>
                  <a:lnTo>
                    <a:pt x="8" y="8"/>
                  </a:lnTo>
                  <a:cubicBezTo>
                    <a:pt x="8" y="4"/>
                    <a:pt x="3" y="4"/>
                    <a:pt x="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2"/>
            <p:cNvSpPr/>
            <p:nvPr/>
          </p:nvSpPr>
          <p:spPr>
            <a:xfrm>
              <a:off x="6742822" y="2626812"/>
              <a:ext cx="3882" cy="4326"/>
            </a:xfrm>
            <a:custGeom>
              <a:avLst/>
              <a:gdLst/>
              <a:ahLst/>
              <a:cxnLst/>
              <a:rect l="l" t="t" r="r" b="b"/>
              <a:pathLst>
                <a:path w="210" h="234" extrusionOk="0">
                  <a:moveTo>
                    <a:pt x="0" y="0"/>
                  </a:moveTo>
                  <a:lnTo>
                    <a:pt x="0" y="0"/>
                  </a:lnTo>
                  <a:cubicBezTo>
                    <a:pt x="68" y="78"/>
                    <a:pt x="135" y="160"/>
                    <a:pt x="202" y="234"/>
                  </a:cubicBezTo>
                  <a:cubicBezTo>
                    <a:pt x="145" y="142"/>
                    <a:pt x="174" y="128"/>
                    <a:pt x="209" y="113"/>
                  </a:cubicBez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2"/>
            <p:cNvSpPr/>
            <p:nvPr/>
          </p:nvSpPr>
          <p:spPr>
            <a:xfrm>
              <a:off x="6720008" y="2591499"/>
              <a:ext cx="87686" cy="133849"/>
            </a:xfrm>
            <a:custGeom>
              <a:avLst/>
              <a:gdLst/>
              <a:ahLst/>
              <a:cxnLst/>
              <a:rect l="l" t="t" r="r" b="b"/>
              <a:pathLst>
                <a:path w="4743" h="7240" extrusionOk="0">
                  <a:moveTo>
                    <a:pt x="991" y="2515"/>
                  </a:moveTo>
                  <a:cubicBezTo>
                    <a:pt x="980" y="2532"/>
                    <a:pt x="976" y="2532"/>
                    <a:pt x="997" y="2554"/>
                  </a:cubicBezTo>
                  <a:cubicBezTo>
                    <a:pt x="991" y="2543"/>
                    <a:pt x="987" y="2532"/>
                    <a:pt x="991" y="2515"/>
                  </a:cubicBezTo>
                  <a:close/>
                  <a:moveTo>
                    <a:pt x="886" y="3068"/>
                  </a:moveTo>
                  <a:lnTo>
                    <a:pt x="886" y="3068"/>
                  </a:lnTo>
                  <a:cubicBezTo>
                    <a:pt x="886" y="3068"/>
                    <a:pt x="885" y="3069"/>
                    <a:pt x="885" y="3071"/>
                  </a:cubicBezTo>
                  <a:cubicBezTo>
                    <a:pt x="885" y="3070"/>
                    <a:pt x="886" y="3069"/>
                    <a:pt x="886" y="3068"/>
                  </a:cubicBezTo>
                  <a:close/>
                  <a:moveTo>
                    <a:pt x="725" y="3247"/>
                  </a:moveTo>
                  <a:lnTo>
                    <a:pt x="725" y="3247"/>
                  </a:lnTo>
                  <a:cubicBezTo>
                    <a:pt x="754" y="3261"/>
                    <a:pt x="729" y="3289"/>
                    <a:pt x="697" y="3311"/>
                  </a:cubicBezTo>
                  <a:cubicBezTo>
                    <a:pt x="687" y="3289"/>
                    <a:pt x="697" y="3268"/>
                    <a:pt x="725" y="3247"/>
                  </a:cubicBezTo>
                  <a:close/>
                  <a:moveTo>
                    <a:pt x="2801" y="6179"/>
                  </a:moveTo>
                  <a:lnTo>
                    <a:pt x="2801" y="6179"/>
                  </a:lnTo>
                  <a:cubicBezTo>
                    <a:pt x="2799" y="6179"/>
                    <a:pt x="2798" y="6179"/>
                    <a:pt x="2796" y="6180"/>
                  </a:cubicBezTo>
                  <a:lnTo>
                    <a:pt x="2801" y="6179"/>
                  </a:lnTo>
                  <a:close/>
                  <a:moveTo>
                    <a:pt x="2796" y="6180"/>
                  </a:moveTo>
                  <a:lnTo>
                    <a:pt x="2791" y="6182"/>
                  </a:lnTo>
                  <a:cubicBezTo>
                    <a:pt x="2793" y="6182"/>
                    <a:pt x="2794" y="6181"/>
                    <a:pt x="2796" y="6180"/>
                  </a:cubicBezTo>
                  <a:close/>
                  <a:moveTo>
                    <a:pt x="2886" y="6275"/>
                  </a:moveTo>
                  <a:lnTo>
                    <a:pt x="2886" y="6275"/>
                  </a:lnTo>
                  <a:cubicBezTo>
                    <a:pt x="2886" y="6275"/>
                    <a:pt x="2886" y="6275"/>
                    <a:pt x="2886" y="6275"/>
                  </a:cubicBezTo>
                  <a:lnTo>
                    <a:pt x="2886" y="6275"/>
                  </a:lnTo>
                  <a:cubicBezTo>
                    <a:pt x="2886" y="6275"/>
                    <a:pt x="2886" y="6275"/>
                    <a:pt x="2886" y="6275"/>
                  </a:cubicBezTo>
                  <a:close/>
                  <a:moveTo>
                    <a:pt x="4428" y="6394"/>
                  </a:moveTo>
                  <a:cubicBezTo>
                    <a:pt x="4421" y="6515"/>
                    <a:pt x="4347" y="6409"/>
                    <a:pt x="4375" y="6554"/>
                  </a:cubicBezTo>
                  <a:lnTo>
                    <a:pt x="4459" y="6505"/>
                  </a:lnTo>
                  <a:lnTo>
                    <a:pt x="4492" y="6409"/>
                  </a:lnTo>
                  <a:lnTo>
                    <a:pt x="4492" y="6409"/>
                  </a:lnTo>
                  <a:cubicBezTo>
                    <a:pt x="4485" y="6412"/>
                    <a:pt x="4481" y="6412"/>
                    <a:pt x="4474" y="6412"/>
                  </a:cubicBezTo>
                  <a:cubicBezTo>
                    <a:pt x="4459" y="6412"/>
                    <a:pt x="4446" y="6409"/>
                    <a:pt x="4428" y="6394"/>
                  </a:cubicBezTo>
                  <a:close/>
                  <a:moveTo>
                    <a:pt x="1921" y="6728"/>
                  </a:moveTo>
                  <a:cubicBezTo>
                    <a:pt x="1921" y="6729"/>
                    <a:pt x="1921" y="6729"/>
                    <a:pt x="1921" y="6730"/>
                  </a:cubicBezTo>
                  <a:lnTo>
                    <a:pt x="1921" y="6728"/>
                  </a:lnTo>
                  <a:close/>
                  <a:moveTo>
                    <a:pt x="2971" y="1"/>
                  </a:moveTo>
                  <a:cubicBezTo>
                    <a:pt x="2851" y="1"/>
                    <a:pt x="2695" y="110"/>
                    <a:pt x="2597" y="110"/>
                  </a:cubicBezTo>
                  <a:lnTo>
                    <a:pt x="2618" y="198"/>
                  </a:lnTo>
                  <a:cubicBezTo>
                    <a:pt x="2533" y="220"/>
                    <a:pt x="2465" y="280"/>
                    <a:pt x="2373" y="351"/>
                  </a:cubicBezTo>
                  <a:lnTo>
                    <a:pt x="2406" y="428"/>
                  </a:lnTo>
                  <a:cubicBezTo>
                    <a:pt x="2342" y="521"/>
                    <a:pt x="2165" y="467"/>
                    <a:pt x="2027" y="534"/>
                  </a:cubicBezTo>
                  <a:lnTo>
                    <a:pt x="2027" y="534"/>
                  </a:lnTo>
                  <a:cubicBezTo>
                    <a:pt x="2019" y="503"/>
                    <a:pt x="2058" y="500"/>
                    <a:pt x="2091" y="500"/>
                  </a:cubicBezTo>
                  <a:cubicBezTo>
                    <a:pt x="2066" y="489"/>
                    <a:pt x="2041" y="485"/>
                    <a:pt x="2019" y="485"/>
                  </a:cubicBezTo>
                  <a:cubicBezTo>
                    <a:pt x="1939" y="485"/>
                    <a:pt x="1885" y="549"/>
                    <a:pt x="1839" y="616"/>
                  </a:cubicBezTo>
                  <a:cubicBezTo>
                    <a:pt x="1786" y="697"/>
                    <a:pt x="1740" y="771"/>
                    <a:pt x="1648" y="771"/>
                  </a:cubicBezTo>
                  <a:lnTo>
                    <a:pt x="1631" y="771"/>
                  </a:lnTo>
                  <a:cubicBezTo>
                    <a:pt x="1616" y="818"/>
                    <a:pt x="1585" y="828"/>
                    <a:pt x="1546" y="828"/>
                  </a:cubicBezTo>
                  <a:lnTo>
                    <a:pt x="1514" y="828"/>
                  </a:lnTo>
                  <a:cubicBezTo>
                    <a:pt x="1521" y="835"/>
                    <a:pt x="1531" y="835"/>
                    <a:pt x="1536" y="835"/>
                  </a:cubicBezTo>
                  <a:cubicBezTo>
                    <a:pt x="1514" y="849"/>
                    <a:pt x="1479" y="888"/>
                    <a:pt x="1458" y="938"/>
                  </a:cubicBezTo>
                  <a:lnTo>
                    <a:pt x="1387" y="871"/>
                  </a:lnTo>
                  <a:lnTo>
                    <a:pt x="1383" y="871"/>
                  </a:lnTo>
                  <a:lnTo>
                    <a:pt x="1383" y="874"/>
                  </a:lnTo>
                  <a:lnTo>
                    <a:pt x="1383" y="877"/>
                  </a:lnTo>
                  <a:lnTo>
                    <a:pt x="1376" y="882"/>
                  </a:lnTo>
                  <a:cubicBezTo>
                    <a:pt x="1316" y="888"/>
                    <a:pt x="1376" y="938"/>
                    <a:pt x="1436" y="973"/>
                  </a:cubicBezTo>
                  <a:cubicBezTo>
                    <a:pt x="1425" y="1001"/>
                    <a:pt x="1425" y="1026"/>
                    <a:pt x="1425" y="1055"/>
                  </a:cubicBezTo>
                  <a:cubicBezTo>
                    <a:pt x="1401" y="1037"/>
                    <a:pt x="1387" y="1034"/>
                    <a:pt x="1373" y="1034"/>
                  </a:cubicBezTo>
                  <a:cubicBezTo>
                    <a:pt x="1351" y="1034"/>
                    <a:pt x="1345" y="1051"/>
                    <a:pt x="1334" y="1073"/>
                  </a:cubicBezTo>
                  <a:cubicBezTo>
                    <a:pt x="1323" y="1090"/>
                    <a:pt x="1312" y="1111"/>
                    <a:pt x="1284" y="1111"/>
                  </a:cubicBezTo>
                  <a:cubicBezTo>
                    <a:pt x="1270" y="1111"/>
                    <a:pt x="1252" y="1104"/>
                    <a:pt x="1227" y="1090"/>
                  </a:cubicBezTo>
                  <a:lnTo>
                    <a:pt x="1227" y="1090"/>
                  </a:lnTo>
                  <a:cubicBezTo>
                    <a:pt x="1239" y="1129"/>
                    <a:pt x="1210" y="1174"/>
                    <a:pt x="1185" y="1235"/>
                  </a:cubicBezTo>
                  <a:cubicBezTo>
                    <a:pt x="1167" y="1288"/>
                    <a:pt x="1157" y="1341"/>
                    <a:pt x="1188" y="1394"/>
                  </a:cubicBezTo>
                  <a:cubicBezTo>
                    <a:pt x="1143" y="1415"/>
                    <a:pt x="1093" y="1443"/>
                    <a:pt x="1100" y="1500"/>
                  </a:cubicBezTo>
                  <a:lnTo>
                    <a:pt x="997" y="1443"/>
                  </a:lnTo>
                  <a:lnTo>
                    <a:pt x="997" y="1443"/>
                  </a:lnTo>
                  <a:cubicBezTo>
                    <a:pt x="1012" y="1507"/>
                    <a:pt x="1030" y="1561"/>
                    <a:pt x="1043" y="1624"/>
                  </a:cubicBezTo>
                  <a:cubicBezTo>
                    <a:pt x="1026" y="1628"/>
                    <a:pt x="1009" y="1628"/>
                    <a:pt x="994" y="1628"/>
                  </a:cubicBezTo>
                  <a:cubicBezTo>
                    <a:pt x="934" y="1628"/>
                    <a:pt x="899" y="1606"/>
                    <a:pt x="874" y="1522"/>
                  </a:cubicBezTo>
                  <a:lnTo>
                    <a:pt x="874" y="1522"/>
                  </a:lnTo>
                  <a:cubicBezTo>
                    <a:pt x="885" y="1730"/>
                    <a:pt x="831" y="1656"/>
                    <a:pt x="863" y="1843"/>
                  </a:cubicBezTo>
                  <a:lnTo>
                    <a:pt x="810" y="1794"/>
                  </a:lnTo>
                  <a:lnTo>
                    <a:pt x="810" y="1794"/>
                  </a:lnTo>
                  <a:cubicBezTo>
                    <a:pt x="785" y="1836"/>
                    <a:pt x="828" y="1946"/>
                    <a:pt x="775" y="1946"/>
                  </a:cubicBezTo>
                  <a:lnTo>
                    <a:pt x="767" y="1946"/>
                  </a:lnTo>
                  <a:cubicBezTo>
                    <a:pt x="577" y="1960"/>
                    <a:pt x="496" y="2398"/>
                    <a:pt x="287" y="2617"/>
                  </a:cubicBezTo>
                  <a:cubicBezTo>
                    <a:pt x="506" y="2632"/>
                    <a:pt x="149" y="2717"/>
                    <a:pt x="315" y="2770"/>
                  </a:cubicBezTo>
                  <a:cubicBezTo>
                    <a:pt x="287" y="2773"/>
                    <a:pt x="258" y="2784"/>
                    <a:pt x="237" y="2784"/>
                  </a:cubicBezTo>
                  <a:cubicBezTo>
                    <a:pt x="220" y="2784"/>
                    <a:pt x="202" y="2777"/>
                    <a:pt x="188" y="2749"/>
                  </a:cubicBezTo>
                  <a:lnTo>
                    <a:pt x="188" y="2749"/>
                  </a:lnTo>
                  <a:cubicBezTo>
                    <a:pt x="202" y="2904"/>
                    <a:pt x="46" y="2953"/>
                    <a:pt x="178" y="3074"/>
                  </a:cubicBezTo>
                  <a:cubicBezTo>
                    <a:pt x="173" y="3074"/>
                    <a:pt x="170" y="3077"/>
                    <a:pt x="167" y="3077"/>
                  </a:cubicBezTo>
                  <a:cubicBezTo>
                    <a:pt x="145" y="3077"/>
                    <a:pt x="131" y="3067"/>
                    <a:pt x="117" y="3056"/>
                  </a:cubicBezTo>
                  <a:cubicBezTo>
                    <a:pt x="103" y="3046"/>
                    <a:pt x="93" y="3038"/>
                    <a:pt x="78" y="3038"/>
                  </a:cubicBezTo>
                  <a:lnTo>
                    <a:pt x="75" y="3038"/>
                  </a:lnTo>
                  <a:cubicBezTo>
                    <a:pt x="85" y="3053"/>
                    <a:pt x="114" y="3092"/>
                    <a:pt x="78" y="3102"/>
                  </a:cubicBezTo>
                  <a:cubicBezTo>
                    <a:pt x="75" y="3102"/>
                    <a:pt x="72" y="3105"/>
                    <a:pt x="67" y="3105"/>
                  </a:cubicBezTo>
                  <a:cubicBezTo>
                    <a:pt x="39" y="3105"/>
                    <a:pt x="36" y="3077"/>
                    <a:pt x="21" y="3049"/>
                  </a:cubicBezTo>
                  <a:lnTo>
                    <a:pt x="21" y="3049"/>
                  </a:lnTo>
                  <a:cubicBezTo>
                    <a:pt x="0" y="3205"/>
                    <a:pt x="160" y="3237"/>
                    <a:pt x="305" y="3268"/>
                  </a:cubicBezTo>
                  <a:cubicBezTo>
                    <a:pt x="223" y="3332"/>
                    <a:pt x="230" y="3368"/>
                    <a:pt x="326" y="3428"/>
                  </a:cubicBezTo>
                  <a:cubicBezTo>
                    <a:pt x="297" y="3438"/>
                    <a:pt x="269" y="3452"/>
                    <a:pt x="248" y="3452"/>
                  </a:cubicBezTo>
                  <a:cubicBezTo>
                    <a:pt x="227" y="3452"/>
                    <a:pt x="212" y="3441"/>
                    <a:pt x="209" y="3399"/>
                  </a:cubicBezTo>
                  <a:lnTo>
                    <a:pt x="209" y="3399"/>
                  </a:lnTo>
                  <a:cubicBezTo>
                    <a:pt x="199" y="3449"/>
                    <a:pt x="124" y="3704"/>
                    <a:pt x="245" y="3710"/>
                  </a:cubicBezTo>
                  <a:cubicBezTo>
                    <a:pt x="209" y="3725"/>
                    <a:pt x="234" y="3784"/>
                    <a:pt x="251" y="3789"/>
                  </a:cubicBezTo>
                  <a:cubicBezTo>
                    <a:pt x="245" y="3901"/>
                    <a:pt x="234" y="3912"/>
                    <a:pt x="255" y="4018"/>
                  </a:cubicBezTo>
                  <a:lnTo>
                    <a:pt x="273" y="3993"/>
                  </a:lnTo>
                  <a:cubicBezTo>
                    <a:pt x="418" y="4025"/>
                    <a:pt x="315" y="4078"/>
                    <a:pt x="340" y="4163"/>
                  </a:cubicBezTo>
                  <a:lnTo>
                    <a:pt x="326" y="4163"/>
                  </a:lnTo>
                  <a:cubicBezTo>
                    <a:pt x="255" y="4375"/>
                    <a:pt x="379" y="4238"/>
                    <a:pt x="305" y="4453"/>
                  </a:cubicBezTo>
                  <a:lnTo>
                    <a:pt x="390" y="4425"/>
                  </a:lnTo>
                  <a:cubicBezTo>
                    <a:pt x="400" y="4425"/>
                    <a:pt x="411" y="4421"/>
                    <a:pt x="418" y="4421"/>
                  </a:cubicBezTo>
                  <a:cubicBezTo>
                    <a:pt x="560" y="4421"/>
                    <a:pt x="326" y="4626"/>
                    <a:pt x="421" y="4711"/>
                  </a:cubicBezTo>
                  <a:lnTo>
                    <a:pt x="464" y="4659"/>
                  </a:lnTo>
                  <a:lnTo>
                    <a:pt x="464" y="4659"/>
                  </a:lnTo>
                  <a:cubicBezTo>
                    <a:pt x="538" y="4701"/>
                    <a:pt x="266" y="4906"/>
                    <a:pt x="273" y="4980"/>
                  </a:cubicBezTo>
                  <a:cubicBezTo>
                    <a:pt x="269" y="4984"/>
                    <a:pt x="266" y="4987"/>
                    <a:pt x="258" y="4987"/>
                  </a:cubicBezTo>
                  <a:cubicBezTo>
                    <a:pt x="245" y="4987"/>
                    <a:pt x="230" y="4966"/>
                    <a:pt x="212" y="4959"/>
                  </a:cubicBezTo>
                  <a:lnTo>
                    <a:pt x="212" y="4959"/>
                  </a:lnTo>
                  <a:cubicBezTo>
                    <a:pt x="199" y="5026"/>
                    <a:pt x="209" y="5047"/>
                    <a:pt x="230" y="5047"/>
                  </a:cubicBezTo>
                  <a:cubicBezTo>
                    <a:pt x="245" y="5047"/>
                    <a:pt x="262" y="5036"/>
                    <a:pt x="284" y="5029"/>
                  </a:cubicBezTo>
                  <a:cubicBezTo>
                    <a:pt x="305" y="5019"/>
                    <a:pt x="330" y="5012"/>
                    <a:pt x="351" y="5012"/>
                  </a:cubicBezTo>
                  <a:cubicBezTo>
                    <a:pt x="372" y="5012"/>
                    <a:pt x="390" y="5019"/>
                    <a:pt x="403" y="5044"/>
                  </a:cubicBezTo>
                  <a:cubicBezTo>
                    <a:pt x="351" y="5093"/>
                    <a:pt x="241" y="5075"/>
                    <a:pt x="266" y="5168"/>
                  </a:cubicBezTo>
                  <a:cubicBezTo>
                    <a:pt x="241" y="5231"/>
                    <a:pt x="560" y="5316"/>
                    <a:pt x="506" y="5472"/>
                  </a:cubicBezTo>
                  <a:cubicBezTo>
                    <a:pt x="527" y="5433"/>
                    <a:pt x="549" y="5401"/>
                    <a:pt x="588" y="5401"/>
                  </a:cubicBezTo>
                  <a:cubicBezTo>
                    <a:pt x="602" y="5401"/>
                    <a:pt x="612" y="5405"/>
                    <a:pt x="630" y="5411"/>
                  </a:cubicBezTo>
                  <a:cubicBezTo>
                    <a:pt x="687" y="5475"/>
                    <a:pt x="602" y="5705"/>
                    <a:pt x="761" y="5705"/>
                  </a:cubicBezTo>
                  <a:lnTo>
                    <a:pt x="779" y="5705"/>
                  </a:lnTo>
                  <a:cubicBezTo>
                    <a:pt x="767" y="5719"/>
                    <a:pt x="764" y="5726"/>
                    <a:pt x="754" y="5736"/>
                  </a:cubicBezTo>
                  <a:lnTo>
                    <a:pt x="754" y="5744"/>
                  </a:lnTo>
                  <a:cubicBezTo>
                    <a:pt x="821" y="5769"/>
                    <a:pt x="924" y="5868"/>
                    <a:pt x="1012" y="5868"/>
                  </a:cubicBezTo>
                  <a:cubicBezTo>
                    <a:pt x="1019" y="5868"/>
                    <a:pt x="1022" y="5868"/>
                    <a:pt x="1030" y="5864"/>
                  </a:cubicBezTo>
                  <a:lnTo>
                    <a:pt x="1030" y="5864"/>
                  </a:lnTo>
                  <a:cubicBezTo>
                    <a:pt x="927" y="5981"/>
                    <a:pt x="1033" y="6041"/>
                    <a:pt x="1132" y="6084"/>
                  </a:cubicBezTo>
                  <a:cubicBezTo>
                    <a:pt x="1221" y="6133"/>
                    <a:pt x="1312" y="6157"/>
                    <a:pt x="1217" y="6260"/>
                  </a:cubicBezTo>
                  <a:lnTo>
                    <a:pt x="1383" y="6394"/>
                  </a:lnTo>
                  <a:lnTo>
                    <a:pt x="1358" y="6415"/>
                  </a:lnTo>
                  <a:cubicBezTo>
                    <a:pt x="1412" y="6469"/>
                    <a:pt x="1461" y="6487"/>
                    <a:pt x="1503" y="6487"/>
                  </a:cubicBezTo>
                  <a:cubicBezTo>
                    <a:pt x="1542" y="6487"/>
                    <a:pt x="1581" y="6476"/>
                    <a:pt x="1616" y="6462"/>
                  </a:cubicBezTo>
                  <a:lnTo>
                    <a:pt x="1616" y="6462"/>
                  </a:lnTo>
                  <a:cubicBezTo>
                    <a:pt x="1627" y="6493"/>
                    <a:pt x="1595" y="6505"/>
                    <a:pt x="1585" y="6515"/>
                  </a:cubicBezTo>
                  <a:cubicBezTo>
                    <a:pt x="1663" y="6628"/>
                    <a:pt x="1705" y="6663"/>
                    <a:pt x="1786" y="6663"/>
                  </a:cubicBezTo>
                  <a:cubicBezTo>
                    <a:pt x="1828" y="6663"/>
                    <a:pt x="1878" y="6653"/>
                    <a:pt x="1946" y="6642"/>
                  </a:cubicBezTo>
                  <a:lnTo>
                    <a:pt x="1946" y="6642"/>
                  </a:lnTo>
                  <a:lnTo>
                    <a:pt x="1921" y="6728"/>
                  </a:lnTo>
                  <a:lnTo>
                    <a:pt x="1921" y="6728"/>
                  </a:lnTo>
                  <a:cubicBezTo>
                    <a:pt x="1922" y="6727"/>
                    <a:pt x="1924" y="6727"/>
                    <a:pt x="1924" y="6727"/>
                  </a:cubicBezTo>
                  <a:cubicBezTo>
                    <a:pt x="1952" y="6727"/>
                    <a:pt x="1998" y="6791"/>
                    <a:pt x="2062" y="6854"/>
                  </a:cubicBezTo>
                  <a:cubicBezTo>
                    <a:pt x="2125" y="6918"/>
                    <a:pt x="2207" y="6982"/>
                    <a:pt x="2313" y="6982"/>
                  </a:cubicBezTo>
                  <a:cubicBezTo>
                    <a:pt x="2321" y="6982"/>
                    <a:pt x="2327" y="6982"/>
                    <a:pt x="2334" y="6978"/>
                  </a:cubicBezTo>
                  <a:lnTo>
                    <a:pt x="2334" y="6978"/>
                  </a:lnTo>
                  <a:cubicBezTo>
                    <a:pt x="2324" y="6988"/>
                    <a:pt x="2313" y="6999"/>
                    <a:pt x="2299" y="7006"/>
                  </a:cubicBezTo>
                  <a:lnTo>
                    <a:pt x="2316" y="7006"/>
                  </a:lnTo>
                  <a:cubicBezTo>
                    <a:pt x="2430" y="7006"/>
                    <a:pt x="2529" y="7109"/>
                    <a:pt x="2625" y="7172"/>
                  </a:cubicBezTo>
                  <a:cubicBezTo>
                    <a:pt x="2670" y="7205"/>
                    <a:pt x="2716" y="7226"/>
                    <a:pt x="2762" y="7226"/>
                  </a:cubicBezTo>
                  <a:cubicBezTo>
                    <a:pt x="2815" y="7226"/>
                    <a:pt x="2861" y="7197"/>
                    <a:pt x="2900" y="7112"/>
                  </a:cubicBezTo>
                  <a:cubicBezTo>
                    <a:pt x="2953" y="7102"/>
                    <a:pt x="3003" y="7081"/>
                    <a:pt x="3056" y="7060"/>
                  </a:cubicBezTo>
                  <a:cubicBezTo>
                    <a:pt x="2886" y="7006"/>
                    <a:pt x="3109" y="6921"/>
                    <a:pt x="3045" y="6851"/>
                  </a:cubicBezTo>
                  <a:lnTo>
                    <a:pt x="3049" y="6851"/>
                  </a:lnTo>
                  <a:cubicBezTo>
                    <a:pt x="3123" y="6851"/>
                    <a:pt x="3204" y="6985"/>
                    <a:pt x="3119" y="6985"/>
                  </a:cubicBezTo>
                  <a:lnTo>
                    <a:pt x="3109" y="6967"/>
                  </a:lnTo>
                  <a:lnTo>
                    <a:pt x="3109" y="6967"/>
                  </a:lnTo>
                  <a:cubicBezTo>
                    <a:pt x="3045" y="7133"/>
                    <a:pt x="3318" y="7070"/>
                    <a:pt x="3300" y="7184"/>
                  </a:cubicBezTo>
                  <a:cubicBezTo>
                    <a:pt x="3551" y="7205"/>
                    <a:pt x="3809" y="7240"/>
                    <a:pt x="4064" y="7240"/>
                  </a:cubicBezTo>
                  <a:cubicBezTo>
                    <a:pt x="4103" y="7184"/>
                    <a:pt x="4145" y="7123"/>
                    <a:pt x="4180" y="7066"/>
                  </a:cubicBezTo>
                  <a:cubicBezTo>
                    <a:pt x="4230" y="6988"/>
                    <a:pt x="4280" y="6911"/>
                    <a:pt x="4315" y="6826"/>
                  </a:cubicBezTo>
                  <a:cubicBezTo>
                    <a:pt x="4353" y="6763"/>
                    <a:pt x="4386" y="6691"/>
                    <a:pt x="4410" y="6621"/>
                  </a:cubicBezTo>
                  <a:lnTo>
                    <a:pt x="4410" y="6621"/>
                  </a:lnTo>
                  <a:cubicBezTo>
                    <a:pt x="4382" y="6660"/>
                    <a:pt x="4353" y="6691"/>
                    <a:pt x="4308" y="6691"/>
                  </a:cubicBezTo>
                  <a:cubicBezTo>
                    <a:pt x="4294" y="6691"/>
                    <a:pt x="4280" y="6688"/>
                    <a:pt x="4262" y="6681"/>
                  </a:cubicBezTo>
                  <a:cubicBezTo>
                    <a:pt x="4262" y="6649"/>
                    <a:pt x="4294" y="6596"/>
                    <a:pt x="4311" y="6575"/>
                  </a:cubicBezTo>
                  <a:cubicBezTo>
                    <a:pt x="4301" y="6568"/>
                    <a:pt x="4294" y="6568"/>
                    <a:pt x="4290" y="6568"/>
                  </a:cubicBezTo>
                  <a:cubicBezTo>
                    <a:pt x="4280" y="6568"/>
                    <a:pt x="4269" y="6572"/>
                    <a:pt x="4258" y="6578"/>
                  </a:cubicBezTo>
                  <a:cubicBezTo>
                    <a:pt x="4252" y="6585"/>
                    <a:pt x="4241" y="6589"/>
                    <a:pt x="4230" y="6589"/>
                  </a:cubicBezTo>
                  <a:cubicBezTo>
                    <a:pt x="4223" y="6589"/>
                    <a:pt x="4213" y="6589"/>
                    <a:pt x="4201" y="6578"/>
                  </a:cubicBezTo>
                  <a:cubicBezTo>
                    <a:pt x="4188" y="6437"/>
                    <a:pt x="4353" y="6515"/>
                    <a:pt x="4396" y="6384"/>
                  </a:cubicBezTo>
                  <a:cubicBezTo>
                    <a:pt x="4389" y="6377"/>
                    <a:pt x="4382" y="6373"/>
                    <a:pt x="4375" y="6373"/>
                  </a:cubicBezTo>
                  <a:cubicBezTo>
                    <a:pt x="4361" y="6373"/>
                    <a:pt x="4343" y="6387"/>
                    <a:pt x="4332" y="6402"/>
                  </a:cubicBezTo>
                  <a:cubicBezTo>
                    <a:pt x="4319" y="6415"/>
                    <a:pt x="4308" y="6430"/>
                    <a:pt x="4297" y="6430"/>
                  </a:cubicBezTo>
                  <a:cubicBezTo>
                    <a:pt x="4290" y="6430"/>
                    <a:pt x="4283" y="6412"/>
                    <a:pt x="4283" y="6359"/>
                  </a:cubicBezTo>
                  <a:cubicBezTo>
                    <a:pt x="4280" y="6451"/>
                    <a:pt x="4255" y="6465"/>
                    <a:pt x="4223" y="6465"/>
                  </a:cubicBezTo>
                  <a:cubicBezTo>
                    <a:pt x="4216" y="6465"/>
                    <a:pt x="4205" y="6465"/>
                    <a:pt x="4198" y="6462"/>
                  </a:cubicBezTo>
                  <a:lnTo>
                    <a:pt x="4170" y="6462"/>
                  </a:lnTo>
                  <a:cubicBezTo>
                    <a:pt x="4138" y="6462"/>
                    <a:pt x="4110" y="6472"/>
                    <a:pt x="4085" y="6533"/>
                  </a:cubicBezTo>
                  <a:lnTo>
                    <a:pt x="4082" y="6437"/>
                  </a:lnTo>
                  <a:cubicBezTo>
                    <a:pt x="4064" y="6458"/>
                    <a:pt x="4039" y="6505"/>
                    <a:pt x="4011" y="6505"/>
                  </a:cubicBezTo>
                  <a:lnTo>
                    <a:pt x="4050" y="6384"/>
                  </a:lnTo>
                  <a:lnTo>
                    <a:pt x="4050" y="6384"/>
                  </a:lnTo>
                  <a:cubicBezTo>
                    <a:pt x="4032" y="6409"/>
                    <a:pt x="4014" y="6420"/>
                    <a:pt x="3997" y="6420"/>
                  </a:cubicBezTo>
                  <a:cubicBezTo>
                    <a:pt x="3976" y="6420"/>
                    <a:pt x="3950" y="6405"/>
                    <a:pt x="3929" y="6391"/>
                  </a:cubicBezTo>
                  <a:cubicBezTo>
                    <a:pt x="3904" y="6377"/>
                    <a:pt x="3883" y="6363"/>
                    <a:pt x="3862" y="6363"/>
                  </a:cubicBezTo>
                  <a:cubicBezTo>
                    <a:pt x="3852" y="6363"/>
                    <a:pt x="3844" y="6363"/>
                    <a:pt x="3834" y="6373"/>
                  </a:cubicBezTo>
                  <a:cubicBezTo>
                    <a:pt x="3841" y="6370"/>
                    <a:pt x="3848" y="6370"/>
                    <a:pt x="3852" y="6370"/>
                  </a:cubicBezTo>
                  <a:cubicBezTo>
                    <a:pt x="3971" y="6370"/>
                    <a:pt x="3880" y="6479"/>
                    <a:pt x="3940" y="6543"/>
                  </a:cubicBezTo>
                  <a:cubicBezTo>
                    <a:pt x="3912" y="6561"/>
                    <a:pt x="3891" y="6572"/>
                    <a:pt x="3873" y="6572"/>
                  </a:cubicBezTo>
                  <a:cubicBezTo>
                    <a:pt x="3827" y="6572"/>
                    <a:pt x="3806" y="6518"/>
                    <a:pt x="3781" y="6465"/>
                  </a:cubicBezTo>
                  <a:cubicBezTo>
                    <a:pt x="3756" y="6412"/>
                    <a:pt x="3728" y="6359"/>
                    <a:pt x="3664" y="6359"/>
                  </a:cubicBezTo>
                  <a:lnTo>
                    <a:pt x="3640" y="6359"/>
                  </a:lnTo>
                  <a:cubicBezTo>
                    <a:pt x="3671" y="6359"/>
                    <a:pt x="3724" y="6420"/>
                    <a:pt x="3685" y="6458"/>
                  </a:cubicBezTo>
                  <a:cubicBezTo>
                    <a:pt x="3643" y="6441"/>
                    <a:pt x="3594" y="6405"/>
                    <a:pt x="3573" y="6356"/>
                  </a:cubicBezTo>
                  <a:lnTo>
                    <a:pt x="3573" y="6356"/>
                  </a:lnTo>
                  <a:cubicBezTo>
                    <a:pt x="3445" y="6359"/>
                    <a:pt x="3590" y="6451"/>
                    <a:pt x="3530" y="6493"/>
                  </a:cubicBezTo>
                  <a:cubicBezTo>
                    <a:pt x="3519" y="6465"/>
                    <a:pt x="3509" y="6454"/>
                    <a:pt x="3501" y="6454"/>
                  </a:cubicBezTo>
                  <a:cubicBezTo>
                    <a:pt x="3473" y="6454"/>
                    <a:pt x="3445" y="6547"/>
                    <a:pt x="3399" y="6568"/>
                  </a:cubicBezTo>
                  <a:lnTo>
                    <a:pt x="3403" y="6479"/>
                  </a:lnTo>
                  <a:cubicBezTo>
                    <a:pt x="3385" y="6469"/>
                    <a:pt x="3367" y="6465"/>
                    <a:pt x="3356" y="6465"/>
                  </a:cubicBezTo>
                  <a:cubicBezTo>
                    <a:pt x="3321" y="6465"/>
                    <a:pt x="3310" y="6497"/>
                    <a:pt x="3300" y="6526"/>
                  </a:cubicBezTo>
                  <a:cubicBezTo>
                    <a:pt x="3289" y="6557"/>
                    <a:pt x="3282" y="6589"/>
                    <a:pt x="3254" y="6589"/>
                  </a:cubicBezTo>
                  <a:cubicBezTo>
                    <a:pt x="3240" y="6589"/>
                    <a:pt x="3225" y="6582"/>
                    <a:pt x="3204" y="6568"/>
                  </a:cubicBezTo>
                  <a:lnTo>
                    <a:pt x="3279" y="6458"/>
                  </a:lnTo>
                  <a:lnTo>
                    <a:pt x="3279" y="6458"/>
                  </a:lnTo>
                  <a:lnTo>
                    <a:pt x="3204" y="6479"/>
                  </a:lnTo>
                  <a:lnTo>
                    <a:pt x="3236" y="6377"/>
                  </a:lnTo>
                  <a:lnTo>
                    <a:pt x="3236" y="6377"/>
                  </a:lnTo>
                  <a:cubicBezTo>
                    <a:pt x="3197" y="6405"/>
                    <a:pt x="3169" y="6415"/>
                    <a:pt x="3144" y="6415"/>
                  </a:cubicBezTo>
                  <a:cubicBezTo>
                    <a:pt x="3116" y="6415"/>
                    <a:pt x="3091" y="6402"/>
                    <a:pt x="3056" y="6377"/>
                  </a:cubicBezTo>
                  <a:cubicBezTo>
                    <a:pt x="3056" y="6433"/>
                    <a:pt x="3017" y="6515"/>
                    <a:pt x="2961" y="6515"/>
                  </a:cubicBezTo>
                  <a:cubicBezTo>
                    <a:pt x="2953" y="6515"/>
                    <a:pt x="2946" y="6511"/>
                    <a:pt x="2939" y="6511"/>
                  </a:cubicBezTo>
                  <a:cubicBezTo>
                    <a:pt x="2907" y="6451"/>
                    <a:pt x="2982" y="6437"/>
                    <a:pt x="2879" y="6426"/>
                  </a:cubicBezTo>
                  <a:cubicBezTo>
                    <a:pt x="2907" y="6394"/>
                    <a:pt x="2936" y="6359"/>
                    <a:pt x="2953" y="6359"/>
                  </a:cubicBezTo>
                  <a:cubicBezTo>
                    <a:pt x="2967" y="6359"/>
                    <a:pt x="2974" y="6370"/>
                    <a:pt x="2982" y="6405"/>
                  </a:cubicBezTo>
                  <a:cubicBezTo>
                    <a:pt x="3000" y="6384"/>
                    <a:pt x="3021" y="6356"/>
                    <a:pt x="3031" y="6327"/>
                  </a:cubicBezTo>
                  <a:cubicBezTo>
                    <a:pt x="3006" y="6281"/>
                    <a:pt x="2964" y="6278"/>
                    <a:pt x="2928" y="6278"/>
                  </a:cubicBezTo>
                  <a:lnTo>
                    <a:pt x="2904" y="6278"/>
                  </a:lnTo>
                  <a:cubicBezTo>
                    <a:pt x="2897" y="6278"/>
                    <a:pt x="2890" y="6278"/>
                    <a:pt x="2886" y="6275"/>
                  </a:cubicBezTo>
                  <a:lnTo>
                    <a:pt x="2886" y="6275"/>
                  </a:lnTo>
                  <a:cubicBezTo>
                    <a:pt x="2897" y="6285"/>
                    <a:pt x="2900" y="6292"/>
                    <a:pt x="2907" y="6306"/>
                  </a:cubicBezTo>
                  <a:cubicBezTo>
                    <a:pt x="2855" y="6335"/>
                    <a:pt x="2794" y="6359"/>
                    <a:pt x="2737" y="6384"/>
                  </a:cubicBezTo>
                  <a:cubicBezTo>
                    <a:pt x="2727" y="6345"/>
                    <a:pt x="2759" y="6324"/>
                    <a:pt x="2780" y="6306"/>
                  </a:cubicBezTo>
                  <a:lnTo>
                    <a:pt x="2773" y="6306"/>
                  </a:lnTo>
                  <a:cubicBezTo>
                    <a:pt x="2759" y="6306"/>
                    <a:pt x="2745" y="6314"/>
                    <a:pt x="2734" y="6317"/>
                  </a:cubicBezTo>
                  <a:cubicBezTo>
                    <a:pt x="2720" y="6320"/>
                    <a:pt x="2703" y="6327"/>
                    <a:pt x="2688" y="6327"/>
                  </a:cubicBezTo>
                  <a:cubicBezTo>
                    <a:pt x="2681" y="6327"/>
                    <a:pt x="2674" y="6324"/>
                    <a:pt x="2667" y="6324"/>
                  </a:cubicBezTo>
                  <a:cubicBezTo>
                    <a:pt x="2706" y="6263"/>
                    <a:pt x="2727" y="6196"/>
                    <a:pt x="2791" y="6182"/>
                  </a:cubicBezTo>
                  <a:lnTo>
                    <a:pt x="2791" y="6182"/>
                  </a:lnTo>
                  <a:lnTo>
                    <a:pt x="2646" y="6211"/>
                  </a:lnTo>
                  <a:cubicBezTo>
                    <a:pt x="2649" y="6179"/>
                    <a:pt x="2618" y="6105"/>
                    <a:pt x="2649" y="6090"/>
                  </a:cubicBezTo>
                  <a:cubicBezTo>
                    <a:pt x="2639" y="6073"/>
                    <a:pt x="2621" y="6066"/>
                    <a:pt x="2597" y="6066"/>
                  </a:cubicBezTo>
                  <a:cubicBezTo>
                    <a:pt x="2575" y="6066"/>
                    <a:pt x="2550" y="6069"/>
                    <a:pt x="2525" y="6076"/>
                  </a:cubicBezTo>
                  <a:cubicBezTo>
                    <a:pt x="2501" y="6080"/>
                    <a:pt x="2476" y="6084"/>
                    <a:pt x="2455" y="6084"/>
                  </a:cubicBezTo>
                  <a:cubicBezTo>
                    <a:pt x="2419" y="6084"/>
                    <a:pt x="2388" y="6073"/>
                    <a:pt x="2370" y="6041"/>
                  </a:cubicBezTo>
                  <a:lnTo>
                    <a:pt x="2363" y="6041"/>
                  </a:lnTo>
                  <a:cubicBezTo>
                    <a:pt x="2355" y="6048"/>
                    <a:pt x="2345" y="6059"/>
                    <a:pt x="2331" y="6059"/>
                  </a:cubicBezTo>
                  <a:lnTo>
                    <a:pt x="2321" y="6059"/>
                  </a:lnTo>
                  <a:cubicBezTo>
                    <a:pt x="2253" y="5995"/>
                    <a:pt x="2228" y="5896"/>
                    <a:pt x="2104" y="5896"/>
                  </a:cubicBezTo>
                  <a:lnTo>
                    <a:pt x="2087" y="5896"/>
                  </a:lnTo>
                  <a:lnTo>
                    <a:pt x="2119" y="5758"/>
                  </a:lnTo>
                  <a:cubicBezTo>
                    <a:pt x="2112" y="5758"/>
                    <a:pt x="2108" y="5754"/>
                    <a:pt x="2104" y="5754"/>
                  </a:cubicBezTo>
                  <a:cubicBezTo>
                    <a:pt x="2073" y="5754"/>
                    <a:pt x="2066" y="5790"/>
                    <a:pt x="2052" y="5829"/>
                  </a:cubicBezTo>
                  <a:cubicBezTo>
                    <a:pt x="2037" y="5864"/>
                    <a:pt x="2019" y="5899"/>
                    <a:pt x="1974" y="5899"/>
                  </a:cubicBezTo>
                  <a:cubicBezTo>
                    <a:pt x="1963" y="5899"/>
                    <a:pt x="1952" y="5896"/>
                    <a:pt x="1934" y="5893"/>
                  </a:cubicBezTo>
                  <a:cubicBezTo>
                    <a:pt x="1825" y="5860"/>
                    <a:pt x="1977" y="5786"/>
                    <a:pt x="1974" y="5733"/>
                  </a:cubicBezTo>
                  <a:lnTo>
                    <a:pt x="1974" y="5733"/>
                  </a:lnTo>
                  <a:cubicBezTo>
                    <a:pt x="1942" y="5741"/>
                    <a:pt x="1900" y="5751"/>
                    <a:pt x="1857" y="5751"/>
                  </a:cubicBezTo>
                  <a:cubicBezTo>
                    <a:pt x="1797" y="5751"/>
                    <a:pt x="1740" y="5730"/>
                    <a:pt x="1744" y="5645"/>
                  </a:cubicBezTo>
                  <a:lnTo>
                    <a:pt x="1744" y="5645"/>
                  </a:lnTo>
                  <a:cubicBezTo>
                    <a:pt x="1786" y="5652"/>
                    <a:pt x="1786" y="5684"/>
                    <a:pt x="1815" y="5694"/>
                  </a:cubicBezTo>
                  <a:lnTo>
                    <a:pt x="1815" y="5599"/>
                  </a:lnTo>
                  <a:cubicBezTo>
                    <a:pt x="1854" y="5588"/>
                    <a:pt x="1882" y="5588"/>
                    <a:pt x="1903" y="5588"/>
                  </a:cubicBezTo>
                  <a:lnTo>
                    <a:pt x="1939" y="5588"/>
                  </a:lnTo>
                  <a:cubicBezTo>
                    <a:pt x="1974" y="5588"/>
                    <a:pt x="1985" y="5581"/>
                    <a:pt x="1995" y="5517"/>
                  </a:cubicBezTo>
                  <a:lnTo>
                    <a:pt x="1995" y="5517"/>
                  </a:lnTo>
                  <a:cubicBezTo>
                    <a:pt x="1956" y="5556"/>
                    <a:pt x="1924" y="5571"/>
                    <a:pt x="1896" y="5571"/>
                  </a:cubicBezTo>
                  <a:cubicBezTo>
                    <a:pt x="1861" y="5571"/>
                    <a:pt x="1828" y="5545"/>
                    <a:pt x="1804" y="5517"/>
                  </a:cubicBezTo>
                  <a:cubicBezTo>
                    <a:pt x="1776" y="5493"/>
                    <a:pt x="1748" y="5472"/>
                    <a:pt x="1709" y="5472"/>
                  </a:cubicBezTo>
                  <a:cubicBezTo>
                    <a:pt x="1684" y="5472"/>
                    <a:pt x="1652" y="5482"/>
                    <a:pt x="1609" y="5514"/>
                  </a:cubicBezTo>
                  <a:lnTo>
                    <a:pt x="1616" y="5444"/>
                  </a:lnTo>
                  <a:cubicBezTo>
                    <a:pt x="1620" y="5454"/>
                    <a:pt x="1637" y="5450"/>
                    <a:pt x="1642" y="5461"/>
                  </a:cubicBezTo>
                  <a:cubicBezTo>
                    <a:pt x="1652" y="5418"/>
                    <a:pt x="1642" y="5408"/>
                    <a:pt x="1620" y="5408"/>
                  </a:cubicBezTo>
                  <a:cubicBezTo>
                    <a:pt x="1603" y="5408"/>
                    <a:pt x="1578" y="5418"/>
                    <a:pt x="1549" y="5429"/>
                  </a:cubicBezTo>
                  <a:cubicBezTo>
                    <a:pt x="1521" y="5439"/>
                    <a:pt x="1493" y="5447"/>
                    <a:pt x="1468" y="5447"/>
                  </a:cubicBezTo>
                  <a:cubicBezTo>
                    <a:pt x="1443" y="5447"/>
                    <a:pt x="1422" y="5439"/>
                    <a:pt x="1415" y="5411"/>
                  </a:cubicBezTo>
                  <a:cubicBezTo>
                    <a:pt x="1404" y="5362"/>
                    <a:pt x="1418" y="5320"/>
                    <a:pt x="1458" y="5320"/>
                  </a:cubicBezTo>
                  <a:lnTo>
                    <a:pt x="1355" y="5284"/>
                  </a:lnTo>
                  <a:cubicBezTo>
                    <a:pt x="1340" y="5270"/>
                    <a:pt x="1355" y="5256"/>
                    <a:pt x="1369" y="5256"/>
                  </a:cubicBezTo>
                  <a:lnTo>
                    <a:pt x="1376" y="5256"/>
                  </a:lnTo>
                  <a:cubicBezTo>
                    <a:pt x="1348" y="5220"/>
                    <a:pt x="1327" y="5189"/>
                    <a:pt x="1302" y="5157"/>
                  </a:cubicBezTo>
                  <a:cubicBezTo>
                    <a:pt x="1260" y="5157"/>
                    <a:pt x="1185" y="5147"/>
                    <a:pt x="1154" y="5147"/>
                  </a:cubicBezTo>
                  <a:cubicBezTo>
                    <a:pt x="1157" y="5125"/>
                    <a:pt x="1164" y="5121"/>
                    <a:pt x="1171" y="5121"/>
                  </a:cubicBezTo>
                  <a:cubicBezTo>
                    <a:pt x="1175" y="5121"/>
                    <a:pt x="1178" y="5121"/>
                    <a:pt x="1182" y="5125"/>
                  </a:cubicBezTo>
                  <a:cubicBezTo>
                    <a:pt x="1185" y="5125"/>
                    <a:pt x="1188" y="5129"/>
                    <a:pt x="1196" y="5129"/>
                  </a:cubicBezTo>
                  <a:cubicBezTo>
                    <a:pt x="1199" y="5129"/>
                    <a:pt x="1203" y="5129"/>
                    <a:pt x="1206" y="5125"/>
                  </a:cubicBezTo>
                  <a:cubicBezTo>
                    <a:pt x="1175" y="5108"/>
                    <a:pt x="1143" y="5096"/>
                    <a:pt x="1115" y="5083"/>
                  </a:cubicBezTo>
                  <a:cubicBezTo>
                    <a:pt x="1132" y="5057"/>
                    <a:pt x="1157" y="5047"/>
                    <a:pt x="1178" y="5047"/>
                  </a:cubicBezTo>
                  <a:cubicBezTo>
                    <a:pt x="1213" y="5047"/>
                    <a:pt x="1249" y="5068"/>
                    <a:pt x="1263" y="5096"/>
                  </a:cubicBezTo>
                  <a:cubicBezTo>
                    <a:pt x="1429" y="4927"/>
                    <a:pt x="1221" y="5044"/>
                    <a:pt x="1221" y="4920"/>
                  </a:cubicBezTo>
                  <a:cubicBezTo>
                    <a:pt x="1217" y="4927"/>
                    <a:pt x="1217" y="4927"/>
                    <a:pt x="1210" y="4930"/>
                  </a:cubicBezTo>
                  <a:cubicBezTo>
                    <a:pt x="1188" y="4934"/>
                    <a:pt x="1175" y="4938"/>
                    <a:pt x="1164" y="4938"/>
                  </a:cubicBezTo>
                  <a:cubicBezTo>
                    <a:pt x="1118" y="4938"/>
                    <a:pt x="1143" y="4906"/>
                    <a:pt x="1154" y="4874"/>
                  </a:cubicBezTo>
                  <a:lnTo>
                    <a:pt x="1154" y="4874"/>
                  </a:lnTo>
                  <a:cubicBezTo>
                    <a:pt x="1175" y="4884"/>
                    <a:pt x="1221" y="4895"/>
                    <a:pt x="1221" y="4909"/>
                  </a:cubicBezTo>
                  <a:cubicBezTo>
                    <a:pt x="1227" y="4899"/>
                    <a:pt x="1227" y="4888"/>
                    <a:pt x="1231" y="4866"/>
                  </a:cubicBezTo>
                  <a:lnTo>
                    <a:pt x="1295" y="4920"/>
                  </a:lnTo>
                  <a:cubicBezTo>
                    <a:pt x="1408" y="4814"/>
                    <a:pt x="1334" y="4789"/>
                    <a:pt x="1387" y="4687"/>
                  </a:cubicBezTo>
                  <a:lnTo>
                    <a:pt x="1387" y="4687"/>
                  </a:lnTo>
                  <a:cubicBezTo>
                    <a:pt x="1355" y="4711"/>
                    <a:pt x="1263" y="4874"/>
                    <a:pt x="1182" y="4874"/>
                  </a:cubicBezTo>
                  <a:cubicBezTo>
                    <a:pt x="1171" y="4874"/>
                    <a:pt x="1160" y="4874"/>
                    <a:pt x="1154" y="4866"/>
                  </a:cubicBezTo>
                  <a:cubicBezTo>
                    <a:pt x="1164" y="4835"/>
                    <a:pt x="1157" y="4810"/>
                    <a:pt x="1093" y="4789"/>
                  </a:cubicBezTo>
                  <a:cubicBezTo>
                    <a:pt x="1175" y="4754"/>
                    <a:pt x="1143" y="4722"/>
                    <a:pt x="1115" y="4669"/>
                  </a:cubicBezTo>
                  <a:lnTo>
                    <a:pt x="1231" y="4633"/>
                  </a:lnTo>
                  <a:cubicBezTo>
                    <a:pt x="1203" y="4605"/>
                    <a:pt x="1175" y="4602"/>
                    <a:pt x="1143" y="4602"/>
                  </a:cubicBezTo>
                  <a:lnTo>
                    <a:pt x="1121" y="4602"/>
                  </a:lnTo>
                  <a:cubicBezTo>
                    <a:pt x="1115" y="4602"/>
                    <a:pt x="1104" y="4605"/>
                    <a:pt x="1097" y="4605"/>
                  </a:cubicBezTo>
                  <a:cubicBezTo>
                    <a:pt x="1082" y="4605"/>
                    <a:pt x="1072" y="4602"/>
                    <a:pt x="1054" y="4602"/>
                  </a:cubicBezTo>
                  <a:cubicBezTo>
                    <a:pt x="1051" y="4538"/>
                    <a:pt x="1136" y="4489"/>
                    <a:pt x="1199" y="4457"/>
                  </a:cubicBezTo>
                  <a:cubicBezTo>
                    <a:pt x="1199" y="4435"/>
                    <a:pt x="1196" y="4429"/>
                    <a:pt x="1185" y="4429"/>
                  </a:cubicBezTo>
                  <a:cubicBezTo>
                    <a:pt x="1175" y="4429"/>
                    <a:pt x="1157" y="4442"/>
                    <a:pt x="1136" y="4460"/>
                  </a:cubicBezTo>
                  <a:cubicBezTo>
                    <a:pt x="1111" y="4474"/>
                    <a:pt x="1090" y="4489"/>
                    <a:pt x="1069" y="4489"/>
                  </a:cubicBezTo>
                  <a:cubicBezTo>
                    <a:pt x="1051" y="4489"/>
                    <a:pt x="1037" y="4481"/>
                    <a:pt x="1022" y="4457"/>
                  </a:cubicBezTo>
                  <a:cubicBezTo>
                    <a:pt x="1051" y="4354"/>
                    <a:pt x="980" y="4311"/>
                    <a:pt x="895" y="4216"/>
                  </a:cubicBezTo>
                  <a:cubicBezTo>
                    <a:pt x="909" y="4192"/>
                    <a:pt x="920" y="4184"/>
                    <a:pt x="934" y="4184"/>
                  </a:cubicBezTo>
                  <a:cubicBezTo>
                    <a:pt x="941" y="4184"/>
                    <a:pt x="952" y="4187"/>
                    <a:pt x="958" y="4187"/>
                  </a:cubicBezTo>
                  <a:cubicBezTo>
                    <a:pt x="966" y="4192"/>
                    <a:pt x="973" y="4195"/>
                    <a:pt x="984" y="4195"/>
                  </a:cubicBezTo>
                  <a:cubicBezTo>
                    <a:pt x="987" y="4195"/>
                    <a:pt x="991" y="4195"/>
                    <a:pt x="997" y="4192"/>
                  </a:cubicBezTo>
                  <a:lnTo>
                    <a:pt x="895" y="4149"/>
                  </a:lnTo>
                  <a:cubicBezTo>
                    <a:pt x="895" y="4138"/>
                    <a:pt x="913" y="4135"/>
                    <a:pt x="927" y="4135"/>
                  </a:cubicBezTo>
                  <a:cubicBezTo>
                    <a:pt x="934" y="4135"/>
                    <a:pt x="941" y="4135"/>
                    <a:pt x="945" y="4138"/>
                  </a:cubicBezTo>
                  <a:cubicBezTo>
                    <a:pt x="902" y="4092"/>
                    <a:pt x="821" y="4149"/>
                    <a:pt x="779" y="4071"/>
                  </a:cubicBezTo>
                  <a:cubicBezTo>
                    <a:pt x="640" y="4068"/>
                    <a:pt x="955" y="3908"/>
                    <a:pt x="807" y="3817"/>
                  </a:cubicBezTo>
                  <a:cubicBezTo>
                    <a:pt x="814" y="3810"/>
                    <a:pt x="821" y="3810"/>
                    <a:pt x="831" y="3810"/>
                  </a:cubicBezTo>
                  <a:cubicBezTo>
                    <a:pt x="846" y="3810"/>
                    <a:pt x="857" y="3813"/>
                    <a:pt x="870" y="3817"/>
                  </a:cubicBezTo>
                  <a:cubicBezTo>
                    <a:pt x="885" y="3820"/>
                    <a:pt x="899" y="3823"/>
                    <a:pt x="913" y="3823"/>
                  </a:cubicBezTo>
                  <a:lnTo>
                    <a:pt x="924" y="3823"/>
                  </a:lnTo>
                  <a:cubicBezTo>
                    <a:pt x="821" y="3693"/>
                    <a:pt x="842" y="3714"/>
                    <a:pt x="725" y="3604"/>
                  </a:cubicBezTo>
                  <a:lnTo>
                    <a:pt x="807" y="3520"/>
                  </a:lnTo>
                  <a:lnTo>
                    <a:pt x="807" y="3520"/>
                  </a:lnTo>
                  <a:cubicBezTo>
                    <a:pt x="785" y="3530"/>
                    <a:pt x="764" y="3537"/>
                    <a:pt x="739" y="3537"/>
                  </a:cubicBezTo>
                  <a:cubicBezTo>
                    <a:pt x="666" y="3537"/>
                    <a:pt x="591" y="3466"/>
                    <a:pt x="527" y="3396"/>
                  </a:cubicBezTo>
                  <a:cubicBezTo>
                    <a:pt x="524" y="3399"/>
                    <a:pt x="513" y="3399"/>
                    <a:pt x="513" y="3407"/>
                  </a:cubicBezTo>
                  <a:lnTo>
                    <a:pt x="506" y="3407"/>
                  </a:lnTo>
                  <a:cubicBezTo>
                    <a:pt x="464" y="3417"/>
                    <a:pt x="439" y="3438"/>
                    <a:pt x="421" y="3449"/>
                  </a:cubicBezTo>
                  <a:cubicBezTo>
                    <a:pt x="403" y="3399"/>
                    <a:pt x="382" y="3353"/>
                    <a:pt x="372" y="3304"/>
                  </a:cubicBezTo>
                  <a:cubicBezTo>
                    <a:pt x="379" y="3304"/>
                    <a:pt x="382" y="3301"/>
                    <a:pt x="386" y="3301"/>
                  </a:cubicBezTo>
                  <a:cubicBezTo>
                    <a:pt x="411" y="3301"/>
                    <a:pt x="446" y="3322"/>
                    <a:pt x="481" y="3343"/>
                  </a:cubicBezTo>
                  <a:lnTo>
                    <a:pt x="453" y="3314"/>
                  </a:lnTo>
                  <a:cubicBezTo>
                    <a:pt x="475" y="3293"/>
                    <a:pt x="496" y="3293"/>
                    <a:pt x="517" y="3293"/>
                  </a:cubicBezTo>
                  <a:lnTo>
                    <a:pt x="524" y="3293"/>
                  </a:lnTo>
                  <a:cubicBezTo>
                    <a:pt x="560" y="3293"/>
                    <a:pt x="598" y="3322"/>
                    <a:pt x="633" y="3346"/>
                  </a:cubicBezTo>
                  <a:cubicBezTo>
                    <a:pt x="609" y="3357"/>
                    <a:pt x="581" y="3368"/>
                    <a:pt x="549" y="3385"/>
                  </a:cubicBezTo>
                  <a:cubicBezTo>
                    <a:pt x="619" y="3428"/>
                    <a:pt x="704" y="3459"/>
                    <a:pt x="775" y="3459"/>
                  </a:cubicBezTo>
                  <a:cubicBezTo>
                    <a:pt x="757" y="3449"/>
                    <a:pt x="746" y="3438"/>
                    <a:pt x="746" y="3410"/>
                  </a:cubicBezTo>
                  <a:lnTo>
                    <a:pt x="746" y="3410"/>
                  </a:lnTo>
                  <a:cubicBezTo>
                    <a:pt x="754" y="3424"/>
                    <a:pt x="764" y="3428"/>
                    <a:pt x="779" y="3428"/>
                  </a:cubicBezTo>
                  <a:lnTo>
                    <a:pt x="789" y="3428"/>
                  </a:lnTo>
                  <a:cubicBezTo>
                    <a:pt x="779" y="3410"/>
                    <a:pt x="764" y="3399"/>
                    <a:pt x="746" y="3385"/>
                  </a:cubicBezTo>
                  <a:lnTo>
                    <a:pt x="891" y="3378"/>
                  </a:lnTo>
                  <a:lnTo>
                    <a:pt x="839" y="3364"/>
                  </a:lnTo>
                  <a:lnTo>
                    <a:pt x="945" y="3229"/>
                  </a:lnTo>
                  <a:cubicBezTo>
                    <a:pt x="821" y="3095"/>
                    <a:pt x="666" y="2953"/>
                    <a:pt x="661" y="2749"/>
                  </a:cubicBezTo>
                  <a:lnTo>
                    <a:pt x="661" y="2749"/>
                  </a:lnTo>
                  <a:cubicBezTo>
                    <a:pt x="743" y="2823"/>
                    <a:pt x="810" y="2801"/>
                    <a:pt x="916" y="2847"/>
                  </a:cubicBezTo>
                  <a:cubicBezTo>
                    <a:pt x="790" y="2858"/>
                    <a:pt x="930" y="2992"/>
                    <a:pt x="886" y="3068"/>
                  </a:cubicBezTo>
                  <a:lnTo>
                    <a:pt x="886" y="3068"/>
                  </a:lnTo>
                  <a:cubicBezTo>
                    <a:pt x="897" y="3052"/>
                    <a:pt x="913" y="3046"/>
                    <a:pt x="927" y="3046"/>
                  </a:cubicBezTo>
                  <a:cubicBezTo>
                    <a:pt x="948" y="3046"/>
                    <a:pt x="973" y="3059"/>
                    <a:pt x="980" y="3063"/>
                  </a:cubicBezTo>
                  <a:lnTo>
                    <a:pt x="916" y="2880"/>
                  </a:lnTo>
                  <a:lnTo>
                    <a:pt x="916" y="2880"/>
                  </a:lnTo>
                  <a:cubicBezTo>
                    <a:pt x="941" y="2886"/>
                    <a:pt x="955" y="2890"/>
                    <a:pt x="966" y="2890"/>
                  </a:cubicBezTo>
                  <a:cubicBezTo>
                    <a:pt x="1001" y="2890"/>
                    <a:pt x="1005" y="2862"/>
                    <a:pt x="1043" y="2841"/>
                  </a:cubicBezTo>
                  <a:cubicBezTo>
                    <a:pt x="852" y="2813"/>
                    <a:pt x="966" y="2692"/>
                    <a:pt x="937" y="2607"/>
                  </a:cubicBezTo>
                  <a:lnTo>
                    <a:pt x="937" y="2607"/>
                  </a:lnTo>
                  <a:cubicBezTo>
                    <a:pt x="991" y="2628"/>
                    <a:pt x="1043" y="2664"/>
                    <a:pt x="1009" y="2734"/>
                  </a:cubicBezTo>
                  <a:cubicBezTo>
                    <a:pt x="1175" y="2706"/>
                    <a:pt x="842" y="2543"/>
                    <a:pt x="991" y="2511"/>
                  </a:cubicBezTo>
                  <a:cubicBezTo>
                    <a:pt x="1001" y="2469"/>
                    <a:pt x="1037" y="2437"/>
                    <a:pt x="1065" y="2437"/>
                  </a:cubicBezTo>
                  <a:cubicBezTo>
                    <a:pt x="1076" y="2437"/>
                    <a:pt x="1086" y="2441"/>
                    <a:pt x="1093" y="2452"/>
                  </a:cubicBezTo>
                  <a:cubicBezTo>
                    <a:pt x="1167" y="2338"/>
                    <a:pt x="1273" y="2129"/>
                    <a:pt x="1178" y="2020"/>
                  </a:cubicBezTo>
                  <a:lnTo>
                    <a:pt x="1178" y="2020"/>
                  </a:lnTo>
                  <a:cubicBezTo>
                    <a:pt x="1210" y="2052"/>
                    <a:pt x="1316" y="2137"/>
                    <a:pt x="1337" y="2162"/>
                  </a:cubicBezTo>
                  <a:cubicBezTo>
                    <a:pt x="1263" y="2052"/>
                    <a:pt x="1199" y="1928"/>
                    <a:pt x="1136" y="1811"/>
                  </a:cubicBezTo>
                  <a:lnTo>
                    <a:pt x="1136" y="1804"/>
                  </a:lnTo>
                  <a:cubicBezTo>
                    <a:pt x="1111" y="1747"/>
                    <a:pt x="1082" y="1705"/>
                    <a:pt x="1054" y="1645"/>
                  </a:cubicBezTo>
                  <a:lnTo>
                    <a:pt x="1054" y="1645"/>
                  </a:lnTo>
                  <a:cubicBezTo>
                    <a:pt x="1082" y="1677"/>
                    <a:pt x="1136" y="1709"/>
                    <a:pt x="1185" y="1747"/>
                  </a:cubicBezTo>
                  <a:cubicBezTo>
                    <a:pt x="1302" y="1832"/>
                    <a:pt x="1451" y="1928"/>
                    <a:pt x="1451" y="2020"/>
                  </a:cubicBezTo>
                  <a:cubicBezTo>
                    <a:pt x="1479" y="2013"/>
                    <a:pt x="1521" y="1992"/>
                    <a:pt x="1525" y="1914"/>
                  </a:cubicBezTo>
                  <a:lnTo>
                    <a:pt x="1521" y="1914"/>
                  </a:lnTo>
                  <a:cubicBezTo>
                    <a:pt x="1486" y="1914"/>
                    <a:pt x="1340" y="1822"/>
                    <a:pt x="1348" y="1801"/>
                  </a:cubicBezTo>
                  <a:lnTo>
                    <a:pt x="1348" y="1801"/>
                  </a:lnTo>
                  <a:cubicBezTo>
                    <a:pt x="1418" y="1815"/>
                    <a:pt x="1451" y="1819"/>
                    <a:pt x="1472" y="1819"/>
                  </a:cubicBezTo>
                  <a:cubicBezTo>
                    <a:pt x="1482" y="1819"/>
                    <a:pt x="1489" y="1815"/>
                    <a:pt x="1500" y="1815"/>
                  </a:cubicBezTo>
                  <a:lnTo>
                    <a:pt x="1609" y="1815"/>
                  </a:lnTo>
                  <a:cubicBezTo>
                    <a:pt x="1557" y="1811"/>
                    <a:pt x="1436" y="1649"/>
                    <a:pt x="1479" y="1613"/>
                  </a:cubicBezTo>
                  <a:lnTo>
                    <a:pt x="1479" y="1613"/>
                  </a:lnTo>
                  <a:cubicBezTo>
                    <a:pt x="1493" y="1641"/>
                    <a:pt x="1599" y="1737"/>
                    <a:pt x="1631" y="1773"/>
                  </a:cubicBezTo>
                  <a:cubicBezTo>
                    <a:pt x="1609" y="1705"/>
                    <a:pt x="1595" y="1634"/>
                    <a:pt x="1578" y="1567"/>
                  </a:cubicBezTo>
                  <a:lnTo>
                    <a:pt x="1578" y="1567"/>
                  </a:lnTo>
                  <a:cubicBezTo>
                    <a:pt x="1606" y="1620"/>
                    <a:pt x="1701" y="1677"/>
                    <a:pt x="1751" y="1698"/>
                  </a:cubicBezTo>
                  <a:cubicBezTo>
                    <a:pt x="1751" y="1677"/>
                    <a:pt x="1839" y="1634"/>
                    <a:pt x="1850" y="1603"/>
                  </a:cubicBezTo>
                  <a:lnTo>
                    <a:pt x="1783" y="1603"/>
                  </a:lnTo>
                  <a:cubicBezTo>
                    <a:pt x="1900" y="1528"/>
                    <a:pt x="1701" y="1285"/>
                    <a:pt x="1828" y="1192"/>
                  </a:cubicBezTo>
                  <a:lnTo>
                    <a:pt x="1828" y="1192"/>
                  </a:lnTo>
                  <a:cubicBezTo>
                    <a:pt x="1839" y="1242"/>
                    <a:pt x="1942" y="1419"/>
                    <a:pt x="2013" y="1419"/>
                  </a:cubicBezTo>
                  <a:cubicBezTo>
                    <a:pt x="2016" y="1419"/>
                    <a:pt x="2019" y="1415"/>
                    <a:pt x="2019" y="1415"/>
                  </a:cubicBezTo>
                  <a:cubicBezTo>
                    <a:pt x="1998" y="1359"/>
                    <a:pt x="1952" y="1213"/>
                    <a:pt x="1934" y="1065"/>
                  </a:cubicBezTo>
                  <a:cubicBezTo>
                    <a:pt x="1910" y="949"/>
                    <a:pt x="1903" y="818"/>
                    <a:pt x="1952" y="750"/>
                  </a:cubicBezTo>
                  <a:lnTo>
                    <a:pt x="2006" y="792"/>
                  </a:lnTo>
                  <a:cubicBezTo>
                    <a:pt x="2027" y="743"/>
                    <a:pt x="2048" y="708"/>
                    <a:pt x="2069" y="669"/>
                  </a:cubicBezTo>
                  <a:cubicBezTo>
                    <a:pt x="2076" y="750"/>
                    <a:pt x="2076" y="856"/>
                    <a:pt x="2080" y="980"/>
                  </a:cubicBezTo>
                  <a:lnTo>
                    <a:pt x="2080" y="983"/>
                  </a:lnTo>
                  <a:cubicBezTo>
                    <a:pt x="2087" y="1140"/>
                    <a:pt x="2097" y="1298"/>
                    <a:pt x="2097" y="1394"/>
                  </a:cubicBezTo>
                  <a:cubicBezTo>
                    <a:pt x="2147" y="1401"/>
                    <a:pt x="2154" y="1426"/>
                    <a:pt x="2172" y="1426"/>
                  </a:cubicBezTo>
                  <a:cubicBezTo>
                    <a:pt x="2182" y="1426"/>
                    <a:pt x="2193" y="1419"/>
                    <a:pt x="2215" y="1404"/>
                  </a:cubicBezTo>
                  <a:lnTo>
                    <a:pt x="2215" y="1404"/>
                  </a:lnTo>
                  <a:cubicBezTo>
                    <a:pt x="2260" y="1437"/>
                    <a:pt x="2225" y="1497"/>
                    <a:pt x="2204" y="1511"/>
                  </a:cubicBezTo>
                  <a:lnTo>
                    <a:pt x="2373" y="1458"/>
                  </a:lnTo>
                  <a:cubicBezTo>
                    <a:pt x="2299" y="1352"/>
                    <a:pt x="2427" y="1285"/>
                    <a:pt x="2373" y="1192"/>
                  </a:cubicBezTo>
                  <a:lnTo>
                    <a:pt x="2373" y="1192"/>
                  </a:lnTo>
                  <a:cubicBezTo>
                    <a:pt x="2331" y="1253"/>
                    <a:pt x="2299" y="1331"/>
                    <a:pt x="2267" y="1401"/>
                  </a:cubicBezTo>
                  <a:cubicBezTo>
                    <a:pt x="2197" y="1306"/>
                    <a:pt x="2182" y="1026"/>
                    <a:pt x="2324" y="991"/>
                  </a:cubicBezTo>
                  <a:cubicBezTo>
                    <a:pt x="2373" y="1016"/>
                    <a:pt x="2401" y="1185"/>
                    <a:pt x="2427" y="1228"/>
                  </a:cubicBezTo>
                  <a:cubicBezTo>
                    <a:pt x="2427" y="1189"/>
                    <a:pt x="2483" y="1125"/>
                    <a:pt x="2515" y="1125"/>
                  </a:cubicBezTo>
                  <a:cubicBezTo>
                    <a:pt x="2518" y="1125"/>
                    <a:pt x="2522" y="1125"/>
                    <a:pt x="2522" y="1129"/>
                  </a:cubicBezTo>
                  <a:lnTo>
                    <a:pt x="2501" y="1213"/>
                  </a:lnTo>
                  <a:lnTo>
                    <a:pt x="2512" y="1213"/>
                  </a:lnTo>
                  <a:cubicBezTo>
                    <a:pt x="2540" y="1213"/>
                    <a:pt x="2550" y="1182"/>
                    <a:pt x="2564" y="1150"/>
                  </a:cubicBezTo>
                  <a:cubicBezTo>
                    <a:pt x="2575" y="1115"/>
                    <a:pt x="2589" y="1083"/>
                    <a:pt x="2618" y="1083"/>
                  </a:cubicBezTo>
                  <a:cubicBezTo>
                    <a:pt x="2631" y="1083"/>
                    <a:pt x="2646" y="1086"/>
                    <a:pt x="2667" y="1101"/>
                  </a:cubicBezTo>
                  <a:lnTo>
                    <a:pt x="2670" y="1101"/>
                  </a:lnTo>
                  <a:cubicBezTo>
                    <a:pt x="2685" y="1101"/>
                    <a:pt x="2706" y="1118"/>
                    <a:pt x="2731" y="1136"/>
                  </a:cubicBezTo>
                  <a:cubicBezTo>
                    <a:pt x="2752" y="1153"/>
                    <a:pt x="2770" y="1171"/>
                    <a:pt x="2780" y="1171"/>
                  </a:cubicBezTo>
                  <a:cubicBezTo>
                    <a:pt x="2787" y="1171"/>
                    <a:pt x="2787" y="1164"/>
                    <a:pt x="2783" y="1150"/>
                  </a:cubicBezTo>
                  <a:cubicBezTo>
                    <a:pt x="2737" y="1076"/>
                    <a:pt x="2646" y="899"/>
                    <a:pt x="2592" y="740"/>
                  </a:cubicBezTo>
                  <a:cubicBezTo>
                    <a:pt x="2554" y="637"/>
                    <a:pt x="2533" y="546"/>
                    <a:pt x="2533" y="500"/>
                  </a:cubicBezTo>
                  <a:lnTo>
                    <a:pt x="2533" y="500"/>
                  </a:lnTo>
                  <a:cubicBezTo>
                    <a:pt x="2550" y="500"/>
                    <a:pt x="2752" y="567"/>
                    <a:pt x="2804" y="634"/>
                  </a:cubicBezTo>
                  <a:cubicBezTo>
                    <a:pt x="2815" y="637"/>
                    <a:pt x="2822" y="648"/>
                    <a:pt x="2833" y="665"/>
                  </a:cubicBezTo>
                  <a:lnTo>
                    <a:pt x="2833" y="669"/>
                  </a:lnTo>
                  <a:cubicBezTo>
                    <a:pt x="2868" y="771"/>
                    <a:pt x="2812" y="920"/>
                    <a:pt x="2876" y="991"/>
                  </a:cubicBezTo>
                  <a:cubicBezTo>
                    <a:pt x="2865" y="959"/>
                    <a:pt x="2879" y="910"/>
                    <a:pt x="2889" y="892"/>
                  </a:cubicBezTo>
                  <a:cubicBezTo>
                    <a:pt x="2918" y="913"/>
                    <a:pt x="2907" y="977"/>
                    <a:pt x="2943" y="977"/>
                  </a:cubicBezTo>
                  <a:cubicBezTo>
                    <a:pt x="2946" y="977"/>
                    <a:pt x="2957" y="973"/>
                    <a:pt x="2964" y="970"/>
                  </a:cubicBezTo>
                  <a:cubicBezTo>
                    <a:pt x="2953" y="903"/>
                    <a:pt x="3000" y="899"/>
                    <a:pt x="3021" y="899"/>
                  </a:cubicBezTo>
                  <a:cubicBezTo>
                    <a:pt x="3010" y="877"/>
                    <a:pt x="2992" y="871"/>
                    <a:pt x="2971" y="856"/>
                  </a:cubicBezTo>
                  <a:cubicBezTo>
                    <a:pt x="2992" y="839"/>
                    <a:pt x="3010" y="832"/>
                    <a:pt x="3024" y="832"/>
                  </a:cubicBezTo>
                  <a:cubicBezTo>
                    <a:pt x="3034" y="832"/>
                    <a:pt x="3045" y="835"/>
                    <a:pt x="3056" y="839"/>
                  </a:cubicBezTo>
                  <a:cubicBezTo>
                    <a:pt x="3067" y="843"/>
                    <a:pt x="3077" y="846"/>
                    <a:pt x="3091" y="846"/>
                  </a:cubicBezTo>
                  <a:cubicBezTo>
                    <a:pt x="3102" y="846"/>
                    <a:pt x="3113" y="843"/>
                    <a:pt x="3127" y="839"/>
                  </a:cubicBezTo>
                  <a:cubicBezTo>
                    <a:pt x="3098" y="792"/>
                    <a:pt x="3119" y="686"/>
                    <a:pt x="3158" y="602"/>
                  </a:cubicBezTo>
                  <a:lnTo>
                    <a:pt x="3162" y="595"/>
                  </a:lnTo>
                  <a:cubicBezTo>
                    <a:pt x="3180" y="552"/>
                    <a:pt x="3201" y="524"/>
                    <a:pt x="3225" y="503"/>
                  </a:cubicBezTo>
                  <a:cubicBezTo>
                    <a:pt x="3225" y="531"/>
                    <a:pt x="3236" y="556"/>
                    <a:pt x="3254" y="585"/>
                  </a:cubicBezTo>
                  <a:lnTo>
                    <a:pt x="3258" y="595"/>
                  </a:lnTo>
                  <a:lnTo>
                    <a:pt x="3264" y="595"/>
                  </a:lnTo>
                  <a:cubicBezTo>
                    <a:pt x="3279" y="595"/>
                    <a:pt x="3297" y="591"/>
                    <a:pt x="3310" y="591"/>
                  </a:cubicBezTo>
                  <a:cubicBezTo>
                    <a:pt x="3367" y="591"/>
                    <a:pt x="3413" y="606"/>
                    <a:pt x="3459" y="616"/>
                  </a:cubicBezTo>
                  <a:cubicBezTo>
                    <a:pt x="3509" y="627"/>
                    <a:pt x="3555" y="637"/>
                    <a:pt x="3607" y="637"/>
                  </a:cubicBezTo>
                  <a:lnTo>
                    <a:pt x="3640" y="637"/>
                  </a:lnTo>
                  <a:cubicBezTo>
                    <a:pt x="3650" y="676"/>
                    <a:pt x="3717" y="708"/>
                    <a:pt x="3692" y="764"/>
                  </a:cubicBezTo>
                  <a:cubicBezTo>
                    <a:pt x="3707" y="740"/>
                    <a:pt x="3724" y="697"/>
                    <a:pt x="3767" y="697"/>
                  </a:cubicBezTo>
                  <a:cubicBezTo>
                    <a:pt x="3844" y="814"/>
                    <a:pt x="3682" y="712"/>
                    <a:pt x="3735" y="839"/>
                  </a:cubicBezTo>
                  <a:cubicBezTo>
                    <a:pt x="3738" y="771"/>
                    <a:pt x="3841" y="750"/>
                    <a:pt x="3904" y="708"/>
                  </a:cubicBezTo>
                  <a:cubicBezTo>
                    <a:pt x="3901" y="662"/>
                    <a:pt x="3883" y="648"/>
                    <a:pt x="3855" y="648"/>
                  </a:cubicBezTo>
                  <a:cubicBezTo>
                    <a:pt x="3809" y="648"/>
                    <a:pt x="3742" y="694"/>
                    <a:pt x="3703" y="722"/>
                  </a:cubicBezTo>
                  <a:cubicBezTo>
                    <a:pt x="3707" y="665"/>
                    <a:pt x="3717" y="613"/>
                    <a:pt x="3746" y="563"/>
                  </a:cubicBezTo>
                  <a:lnTo>
                    <a:pt x="3746" y="556"/>
                  </a:lnTo>
                  <a:cubicBezTo>
                    <a:pt x="3788" y="457"/>
                    <a:pt x="3876" y="376"/>
                    <a:pt x="3989" y="340"/>
                  </a:cubicBezTo>
                  <a:cubicBezTo>
                    <a:pt x="4004" y="337"/>
                    <a:pt x="4014" y="333"/>
                    <a:pt x="4025" y="333"/>
                  </a:cubicBezTo>
                  <a:cubicBezTo>
                    <a:pt x="4061" y="333"/>
                    <a:pt x="4064" y="358"/>
                    <a:pt x="4061" y="379"/>
                  </a:cubicBezTo>
                  <a:cubicBezTo>
                    <a:pt x="4061" y="404"/>
                    <a:pt x="4046" y="425"/>
                    <a:pt x="4050" y="425"/>
                  </a:cubicBezTo>
                  <a:lnTo>
                    <a:pt x="4053" y="425"/>
                  </a:lnTo>
                  <a:cubicBezTo>
                    <a:pt x="4078" y="432"/>
                    <a:pt x="4095" y="436"/>
                    <a:pt x="4117" y="436"/>
                  </a:cubicBezTo>
                  <a:cubicBezTo>
                    <a:pt x="4180" y="436"/>
                    <a:pt x="4226" y="397"/>
                    <a:pt x="4265" y="361"/>
                  </a:cubicBezTo>
                  <a:cubicBezTo>
                    <a:pt x="4308" y="326"/>
                    <a:pt x="4343" y="291"/>
                    <a:pt x="4386" y="291"/>
                  </a:cubicBezTo>
                  <a:cubicBezTo>
                    <a:pt x="4414" y="291"/>
                    <a:pt x="4443" y="304"/>
                    <a:pt x="4481" y="340"/>
                  </a:cubicBezTo>
                  <a:cubicBezTo>
                    <a:pt x="4534" y="461"/>
                    <a:pt x="4438" y="534"/>
                    <a:pt x="4438" y="613"/>
                  </a:cubicBezTo>
                  <a:lnTo>
                    <a:pt x="4431" y="613"/>
                  </a:lnTo>
                  <a:cubicBezTo>
                    <a:pt x="4336" y="613"/>
                    <a:pt x="4304" y="513"/>
                    <a:pt x="4241" y="503"/>
                  </a:cubicBezTo>
                  <a:lnTo>
                    <a:pt x="4241" y="503"/>
                  </a:lnTo>
                  <a:lnTo>
                    <a:pt x="4311" y="567"/>
                  </a:lnTo>
                  <a:cubicBezTo>
                    <a:pt x="4286" y="585"/>
                    <a:pt x="4255" y="595"/>
                    <a:pt x="4226" y="595"/>
                  </a:cubicBezTo>
                  <a:cubicBezTo>
                    <a:pt x="4205" y="595"/>
                    <a:pt x="4184" y="588"/>
                    <a:pt x="4170" y="574"/>
                  </a:cubicBezTo>
                  <a:lnTo>
                    <a:pt x="4170" y="574"/>
                  </a:lnTo>
                  <a:cubicBezTo>
                    <a:pt x="4177" y="585"/>
                    <a:pt x="4180" y="588"/>
                    <a:pt x="4191" y="595"/>
                  </a:cubicBezTo>
                  <a:lnTo>
                    <a:pt x="4198" y="602"/>
                  </a:lnTo>
                  <a:lnTo>
                    <a:pt x="4230" y="606"/>
                  </a:lnTo>
                  <a:lnTo>
                    <a:pt x="4234" y="606"/>
                  </a:lnTo>
                  <a:cubicBezTo>
                    <a:pt x="4325" y="669"/>
                    <a:pt x="4555" y="676"/>
                    <a:pt x="4672" y="804"/>
                  </a:cubicBezTo>
                  <a:cubicBezTo>
                    <a:pt x="4693" y="797"/>
                    <a:pt x="4722" y="786"/>
                    <a:pt x="4743" y="771"/>
                  </a:cubicBezTo>
                  <a:cubicBezTo>
                    <a:pt x="4743" y="761"/>
                    <a:pt x="4743" y="754"/>
                    <a:pt x="4735" y="743"/>
                  </a:cubicBezTo>
                  <a:lnTo>
                    <a:pt x="4735" y="719"/>
                  </a:lnTo>
                  <a:lnTo>
                    <a:pt x="4711" y="719"/>
                  </a:lnTo>
                  <a:cubicBezTo>
                    <a:pt x="4704" y="691"/>
                    <a:pt x="4714" y="669"/>
                    <a:pt x="4732" y="665"/>
                  </a:cubicBezTo>
                  <a:cubicBezTo>
                    <a:pt x="4725" y="595"/>
                    <a:pt x="4714" y="524"/>
                    <a:pt x="4711" y="457"/>
                  </a:cubicBezTo>
                  <a:cubicBezTo>
                    <a:pt x="4711" y="436"/>
                    <a:pt x="4704" y="418"/>
                    <a:pt x="4704" y="397"/>
                  </a:cubicBezTo>
                  <a:cubicBezTo>
                    <a:pt x="4693" y="404"/>
                    <a:pt x="4690" y="407"/>
                    <a:pt x="4679" y="415"/>
                  </a:cubicBezTo>
                  <a:cubicBezTo>
                    <a:pt x="4693" y="340"/>
                    <a:pt x="4608" y="259"/>
                    <a:pt x="4690" y="231"/>
                  </a:cubicBezTo>
                  <a:cubicBezTo>
                    <a:pt x="4683" y="227"/>
                    <a:pt x="4683" y="220"/>
                    <a:pt x="4683" y="209"/>
                  </a:cubicBezTo>
                  <a:lnTo>
                    <a:pt x="4608" y="195"/>
                  </a:lnTo>
                  <a:cubicBezTo>
                    <a:pt x="4573" y="142"/>
                    <a:pt x="4506" y="103"/>
                    <a:pt x="4446" y="103"/>
                  </a:cubicBezTo>
                  <a:cubicBezTo>
                    <a:pt x="4435" y="103"/>
                    <a:pt x="4421" y="107"/>
                    <a:pt x="4410" y="110"/>
                  </a:cubicBezTo>
                  <a:cubicBezTo>
                    <a:pt x="4407" y="107"/>
                    <a:pt x="4400" y="107"/>
                    <a:pt x="4392" y="107"/>
                  </a:cubicBezTo>
                  <a:cubicBezTo>
                    <a:pt x="4368" y="107"/>
                    <a:pt x="4336" y="121"/>
                    <a:pt x="4322" y="131"/>
                  </a:cubicBezTo>
                  <a:lnTo>
                    <a:pt x="4322" y="125"/>
                  </a:lnTo>
                  <a:lnTo>
                    <a:pt x="4145" y="153"/>
                  </a:lnTo>
                  <a:lnTo>
                    <a:pt x="4145" y="125"/>
                  </a:lnTo>
                  <a:cubicBezTo>
                    <a:pt x="4128" y="121"/>
                    <a:pt x="4106" y="121"/>
                    <a:pt x="4089" y="121"/>
                  </a:cubicBezTo>
                  <a:cubicBezTo>
                    <a:pt x="4022" y="121"/>
                    <a:pt x="3947" y="139"/>
                    <a:pt x="3876" y="153"/>
                  </a:cubicBezTo>
                  <a:cubicBezTo>
                    <a:pt x="3859" y="153"/>
                    <a:pt x="3841" y="156"/>
                    <a:pt x="3820" y="156"/>
                  </a:cubicBezTo>
                  <a:cubicBezTo>
                    <a:pt x="3749" y="156"/>
                    <a:pt x="3674" y="139"/>
                    <a:pt x="3594" y="82"/>
                  </a:cubicBezTo>
                  <a:cubicBezTo>
                    <a:pt x="3555" y="100"/>
                    <a:pt x="3509" y="121"/>
                    <a:pt x="3445" y="121"/>
                  </a:cubicBezTo>
                  <a:cubicBezTo>
                    <a:pt x="3427" y="121"/>
                    <a:pt x="3406" y="121"/>
                    <a:pt x="3382" y="114"/>
                  </a:cubicBezTo>
                  <a:lnTo>
                    <a:pt x="3367" y="46"/>
                  </a:lnTo>
                  <a:cubicBezTo>
                    <a:pt x="3353" y="50"/>
                    <a:pt x="3339" y="50"/>
                    <a:pt x="3321" y="50"/>
                  </a:cubicBezTo>
                  <a:cubicBezTo>
                    <a:pt x="3300" y="50"/>
                    <a:pt x="3276" y="50"/>
                    <a:pt x="3250" y="46"/>
                  </a:cubicBezTo>
                  <a:cubicBezTo>
                    <a:pt x="3225" y="43"/>
                    <a:pt x="3201" y="40"/>
                    <a:pt x="3180" y="40"/>
                  </a:cubicBezTo>
                  <a:cubicBezTo>
                    <a:pt x="3144" y="40"/>
                    <a:pt x="3116" y="46"/>
                    <a:pt x="3106" y="79"/>
                  </a:cubicBezTo>
                  <a:cubicBezTo>
                    <a:pt x="3070" y="18"/>
                    <a:pt x="3024" y="1"/>
                    <a:pt x="297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2"/>
            <p:cNvSpPr/>
            <p:nvPr/>
          </p:nvSpPr>
          <p:spPr>
            <a:xfrm>
              <a:off x="6734262" y="2655320"/>
              <a:ext cx="924" cy="277"/>
            </a:xfrm>
            <a:custGeom>
              <a:avLst/>
              <a:gdLst/>
              <a:ahLst/>
              <a:cxnLst/>
              <a:rect l="l" t="t" r="r" b="b"/>
              <a:pathLst>
                <a:path w="50" h="15" extrusionOk="0">
                  <a:moveTo>
                    <a:pt x="50" y="0"/>
                  </a:moveTo>
                  <a:lnTo>
                    <a:pt x="50" y="0"/>
                  </a:lnTo>
                  <a:cubicBezTo>
                    <a:pt x="36" y="4"/>
                    <a:pt x="22" y="7"/>
                    <a:pt x="4" y="7"/>
                  </a:cubicBezTo>
                  <a:lnTo>
                    <a:pt x="1" y="7"/>
                  </a:lnTo>
                  <a:cubicBezTo>
                    <a:pt x="8" y="11"/>
                    <a:pt x="14" y="14"/>
                    <a:pt x="22" y="14"/>
                  </a:cubicBezTo>
                  <a:cubicBezTo>
                    <a:pt x="32" y="14"/>
                    <a:pt x="43" y="11"/>
                    <a:pt x="5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2"/>
            <p:cNvSpPr/>
            <p:nvPr/>
          </p:nvSpPr>
          <p:spPr>
            <a:xfrm>
              <a:off x="6763696" y="2702983"/>
              <a:ext cx="259" cy="222"/>
            </a:xfrm>
            <a:custGeom>
              <a:avLst/>
              <a:gdLst/>
              <a:ahLst/>
              <a:cxnLst/>
              <a:rect l="l" t="t" r="r" b="b"/>
              <a:pathLst>
                <a:path w="14" h="12" extrusionOk="0">
                  <a:moveTo>
                    <a:pt x="14" y="0"/>
                  </a:moveTo>
                  <a:lnTo>
                    <a:pt x="0" y="11"/>
                  </a:lnTo>
                  <a:lnTo>
                    <a:pt x="4" y="11"/>
                  </a:lnTo>
                  <a:cubicBezTo>
                    <a:pt x="7" y="8"/>
                    <a:pt x="10" y="3"/>
                    <a:pt x="1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2"/>
            <p:cNvSpPr/>
            <p:nvPr/>
          </p:nvSpPr>
          <p:spPr>
            <a:xfrm>
              <a:off x="6773106" y="2609821"/>
              <a:ext cx="924" cy="647"/>
            </a:xfrm>
            <a:custGeom>
              <a:avLst/>
              <a:gdLst/>
              <a:ahLst/>
              <a:cxnLst/>
              <a:rect l="l" t="t" r="r" b="b"/>
              <a:pathLst>
                <a:path w="50" h="35" extrusionOk="0">
                  <a:moveTo>
                    <a:pt x="0" y="0"/>
                  </a:moveTo>
                  <a:lnTo>
                    <a:pt x="0" y="0"/>
                  </a:lnTo>
                  <a:cubicBezTo>
                    <a:pt x="4" y="21"/>
                    <a:pt x="17" y="35"/>
                    <a:pt x="46" y="35"/>
                  </a:cubicBezTo>
                  <a:lnTo>
                    <a:pt x="50" y="35"/>
                  </a:lnTo>
                  <a:cubicBezTo>
                    <a:pt x="28" y="28"/>
                    <a:pt x="14" y="14"/>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2"/>
            <p:cNvSpPr/>
            <p:nvPr/>
          </p:nvSpPr>
          <p:spPr>
            <a:xfrm>
              <a:off x="6791853" y="2600466"/>
              <a:ext cx="2052" cy="1257"/>
            </a:xfrm>
            <a:custGeom>
              <a:avLst/>
              <a:gdLst/>
              <a:ahLst/>
              <a:cxnLst/>
              <a:rect l="l" t="t" r="r" b="b"/>
              <a:pathLst>
                <a:path w="111" h="68" extrusionOk="0">
                  <a:moveTo>
                    <a:pt x="100" y="0"/>
                  </a:moveTo>
                  <a:lnTo>
                    <a:pt x="8" y="21"/>
                  </a:lnTo>
                  <a:cubicBezTo>
                    <a:pt x="1" y="46"/>
                    <a:pt x="12" y="67"/>
                    <a:pt x="36" y="67"/>
                  </a:cubicBezTo>
                  <a:cubicBezTo>
                    <a:pt x="40" y="67"/>
                    <a:pt x="47" y="64"/>
                    <a:pt x="54" y="64"/>
                  </a:cubicBezTo>
                  <a:cubicBezTo>
                    <a:pt x="75" y="43"/>
                    <a:pt x="111" y="32"/>
                    <a:pt x="10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2"/>
            <p:cNvSpPr/>
            <p:nvPr/>
          </p:nvSpPr>
          <p:spPr>
            <a:xfrm>
              <a:off x="6796900" y="2604441"/>
              <a:ext cx="850" cy="2182"/>
            </a:xfrm>
            <a:custGeom>
              <a:avLst/>
              <a:gdLst/>
              <a:ahLst/>
              <a:cxnLst/>
              <a:rect l="l" t="t" r="r" b="b"/>
              <a:pathLst>
                <a:path w="46" h="118" extrusionOk="0">
                  <a:moveTo>
                    <a:pt x="21" y="1"/>
                  </a:moveTo>
                  <a:lnTo>
                    <a:pt x="0" y="118"/>
                  </a:lnTo>
                  <a:lnTo>
                    <a:pt x="46" y="79"/>
                  </a:lnTo>
                  <a:cubicBezTo>
                    <a:pt x="29" y="54"/>
                    <a:pt x="29" y="33"/>
                    <a:pt x="2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2"/>
            <p:cNvSpPr/>
            <p:nvPr/>
          </p:nvSpPr>
          <p:spPr>
            <a:xfrm>
              <a:off x="6791076" y="2605680"/>
              <a:ext cx="3624" cy="1590"/>
            </a:xfrm>
            <a:custGeom>
              <a:avLst/>
              <a:gdLst/>
              <a:ahLst/>
              <a:cxnLst/>
              <a:rect l="l" t="t" r="r" b="b"/>
              <a:pathLst>
                <a:path w="196" h="86" extrusionOk="0">
                  <a:moveTo>
                    <a:pt x="121" y="1"/>
                  </a:moveTo>
                  <a:cubicBezTo>
                    <a:pt x="110" y="33"/>
                    <a:pt x="0" y="86"/>
                    <a:pt x="96" y="86"/>
                  </a:cubicBezTo>
                  <a:lnTo>
                    <a:pt x="99" y="86"/>
                  </a:lnTo>
                  <a:cubicBezTo>
                    <a:pt x="110" y="54"/>
                    <a:pt x="195" y="37"/>
                    <a:pt x="12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2"/>
            <p:cNvSpPr/>
            <p:nvPr/>
          </p:nvSpPr>
          <p:spPr>
            <a:xfrm>
              <a:off x="6769427" y="2601908"/>
              <a:ext cx="1072" cy="3550"/>
            </a:xfrm>
            <a:custGeom>
              <a:avLst/>
              <a:gdLst/>
              <a:ahLst/>
              <a:cxnLst/>
              <a:rect l="l" t="t" r="r" b="b"/>
              <a:pathLst>
                <a:path w="58" h="192" extrusionOk="0">
                  <a:moveTo>
                    <a:pt x="1" y="0"/>
                  </a:moveTo>
                  <a:lnTo>
                    <a:pt x="30" y="138"/>
                  </a:lnTo>
                  <a:lnTo>
                    <a:pt x="40" y="191"/>
                  </a:lnTo>
                  <a:lnTo>
                    <a:pt x="58" y="180"/>
                  </a:lnTo>
                  <a:lnTo>
                    <a:pt x="43" y="134"/>
                  </a:lnTo>
                  <a:lnTo>
                    <a:pt x="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2"/>
            <p:cNvSpPr/>
            <p:nvPr/>
          </p:nvSpPr>
          <p:spPr>
            <a:xfrm>
              <a:off x="6755246" y="2619084"/>
              <a:ext cx="3605" cy="2773"/>
            </a:xfrm>
            <a:custGeom>
              <a:avLst/>
              <a:gdLst/>
              <a:ahLst/>
              <a:cxnLst/>
              <a:rect l="l" t="t" r="r" b="b"/>
              <a:pathLst>
                <a:path w="195" h="150" extrusionOk="0">
                  <a:moveTo>
                    <a:pt x="54" y="1"/>
                  </a:moveTo>
                  <a:lnTo>
                    <a:pt x="54" y="1"/>
                  </a:lnTo>
                  <a:cubicBezTo>
                    <a:pt x="40" y="72"/>
                    <a:pt x="0" y="64"/>
                    <a:pt x="100" y="149"/>
                  </a:cubicBezTo>
                  <a:cubicBezTo>
                    <a:pt x="195" y="136"/>
                    <a:pt x="43" y="43"/>
                    <a:pt x="142" y="43"/>
                  </a:cubicBezTo>
                  <a:cubicBezTo>
                    <a:pt x="139" y="22"/>
                    <a:pt x="124" y="19"/>
                    <a:pt x="107" y="19"/>
                  </a:cubicBezTo>
                  <a:lnTo>
                    <a:pt x="82" y="19"/>
                  </a:lnTo>
                  <a:cubicBezTo>
                    <a:pt x="68" y="19"/>
                    <a:pt x="57" y="19"/>
                    <a:pt x="5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2"/>
            <p:cNvSpPr/>
            <p:nvPr/>
          </p:nvSpPr>
          <p:spPr>
            <a:xfrm>
              <a:off x="6756226" y="2618381"/>
              <a:ext cx="148" cy="721"/>
            </a:xfrm>
            <a:custGeom>
              <a:avLst/>
              <a:gdLst/>
              <a:ahLst/>
              <a:cxnLst/>
              <a:rect l="l" t="t" r="r" b="b"/>
              <a:pathLst>
                <a:path w="8" h="39" extrusionOk="0">
                  <a:moveTo>
                    <a:pt x="8" y="1"/>
                  </a:moveTo>
                  <a:cubicBezTo>
                    <a:pt x="1" y="17"/>
                    <a:pt x="1" y="29"/>
                    <a:pt x="1" y="39"/>
                  </a:cubicBezTo>
                  <a:cubicBezTo>
                    <a:pt x="4" y="29"/>
                    <a:pt x="4" y="14"/>
                    <a:pt x="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2"/>
            <p:cNvSpPr/>
            <p:nvPr/>
          </p:nvSpPr>
          <p:spPr>
            <a:xfrm>
              <a:off x="6743359" y="2677229"/>
              <a:ext cx="1054" cy="1183"/>
            </a:xfrm>
            <a:custGeom>
              <a:avLst/>
              <a:gdLst/>
              <a:ahLst/>
              <a:cxnLst/>
              <a:rect l="l" t="t" r="r" b="b"/>
              <a:pathLst>
                <a:path w="57" h="64" extrusionOk="0">
                  <a:moveTo>
                    <a:pt x="56" y="0"/>
                  </a:moveTo>
                  <a:lnTo>
                    <a:pt x="28" y="7"/>
                  </a:lnTo>
                  <a:cubicBezTo>
                    <a:pt x="0" y="25"/>
                    <a:pt x="4" y="38"/>
                    <a:pt x="7" y="64"/>
                  </a:cubicBezTo>
                  <a:lnTo>
                    <a:pt x="56"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2"/>
            <p:cNvSpPr/>
            <p:nvPr/>
          </p:nvSpPr>
          <p:spPr>
            <a:xfrm>
              <a:off x="6747999" y="2689394"/>
              <a:ext cx="1497" cy="1645"/>
            </a:xfrm>
            <a:custGeom>
              <a:avLst/>
              <a:gdLst/>
              <a:ahLst/>
              <a:cxnLst/>
              <a:rect l="l" t="t" r="r" b="b"/>
              <a:pathLst>
                <a:path w="81" h="89" extrusionOk="0">
                  <a:moveTo>
                    <a:pt x="74" y="0"/>
                  </a:moveTo>
                  <a:lnTo>
                    <a:pt x="0" y="88"/>
                  </a:lnTo>
                  <a:lnTo>
                    <a:pt x="81" y="14"/>
                  </a:lnTo>
                  <a:lnTo>
                    <a:pt x="7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2"/>
            <p:cNvSpPr/>
            <p:nvPr/>
          </p:nvSpPr>
          <p:spPr>
            <a:xfrm>
              <a:off x="6757798" y="2695070"/>
              <a:ext cx="1257" cy="1516"/>
            </a:xfrm>
            <a:custGeom>
              <a:avLst/>
              <a:gdLst/>
              <a:ahLst/>
              <a:cxnLst/>
              <a:rect l="l" t="t" r="r" b="b"/>
              <a:pathLst>
                <a:path w="68" h="82" extrusionOk="0">
                  <a:moveTo>
                    <a:pt x="1" y="0"/>
                  </a:moveTo>
                  <a:cubicBezTo>
                    <a:pt x="4" y="4"/>
                    <a:pt x="8" y="11"/>
                    <a:pt x="11" y="11"/>
                  </a:cubicBezTo>
                  <a:cubicBezTo>
                    <a:pt x="11" y="7"/>
                    <a:pt x="4" y="4"/>
                    <a:pt x="1" y="0"/>
                  </a:cubicBezTo>
                  <a:close/>
                  <a:moveTo>
                    <a:pt x="11" y="11"/>
                  </a:moveTo>
                  <a:cubicBezTo>
                    <a:pt x="29" y="36"/>
                    <a:pt x="14" y="82"/>
                    <a:pt x="25" y="82"/>
                  </a:cubicBezTo>
                  <a:cubicBezTo>
                    <a:pt x="32" y="82"/>
                    <a:pt x="43" y="71"/>
                    <a:pt x="68" y="39"/>
                  </a:cubicBezTo>
                  <a:cubicBezTo>
                    <a:pt x="53" y="25"/>
                    <a:pt x="29" y="22"/>
                    <a:pt x="11" y="1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2"/>
            <p:cNvSpPr/>
            <p:nvPr/>
          </p:nvSpPr>
          <p:spPr>
            <a:xfrm>
              <a:off x="6622280" y="2734357"/>
              <a:ext cx="21630" cy="21889"/>
            </a:xfrm>
            <a:custGeom>
              <a:avLst/>
              <a:gdLst/>
              <a:ahLst/>
              <a:cxnLst/>
              <a:rect l="l" t="t" r="r" b="b"/>
              <a:pathLst>
                <a:path w="1170" h="1184" extrusionOk="0">
                  <a:moveTo>
                    <a:pt x="596" y="0"/>
                  </a:moveTo>
                  <a:cubicBezTo>
                    <a:pt x="237" y="0"/>
                    <a:pt x="0" y="319"/>
                    <a:pt x="32" y="655"/>
                  </a:cubicBezTo>
                  <a:cubicBezTo>
                    <a:pt x="61" y="966"/>
                    <a:pt x="316" y="1184"/>
                    <a:pt x="601" y="1184"/>
                  </a:cubicBezTo>
                  <a:cubicBezTo>
                    <a:pt x="650" y="1184"/>
                    <a:pt x="699" y="1178"/>
                    <a:pt x="749" y="1164"/>
                  </a:cubicBezTo>
                  <a:cubicBezTo>
                    <a:pt x="845" y="1140"/>
                    <a:pt x="791" y="1101"/>
                    <a:pt x="717" y="1079"/>
                  </a:cubicBezTo>
                  <a:cubicBezTo>
                    <a:pt x="566" y="1033"/>
                    <a:pt x="392" y="959"/>
                    <a:pt x="314" y="789"/>
                  </a:cubicBezTo>
                  <a:cubicBezTo>
                    <a:pt x="254" y="662"/>
                    <a:pt x="282" y="496"/>
                    <a:pt x="353" y="383"/>
                  </a:cubicBezTo>
                  <a:cubicBezTo>
                    <a:pt x="410" y="292"/>
                    <a:pt x="528" y="216"/>
                    <a:pt x="638" y="216"/>
                  </a:cubicBezTo>
                  <a:cubicBezTo>
                    <a:pt x="699" y="216"/>
                    <a:pt x="758" y="240"/>
                    <a:pt x="802" y="298"/>
                  </a:cubicBezTo>
                  <a:cubicBezTo>
                    <a:pt x="925" y="455"/>
                    <a:pt x="790" y="599"/>
                    <a:pt x="641" y="599"/>
                  </a:cubicBezTo>
                  <a:cubicBezTo>
                    <a:pt x="571" y="599"/>
                    <a:pt x="499" y="567"/>
                    <a:pt x="448" y="492"/>
                  </a:cubicBezTo>
                  <a:cubicBezTo>
                    <a:pt x="444" y="485"/>
                    <a:pt x="436" y="482"/>
                    <a:pt x="429" y="482"/>
                  </a:cubicBezTo>
                  <a:cubicBezTo>
                    <a:pt x="414" y="482"/>
                    <a:pt x="398" y="494"/>
                    <a:pt x="403" y="510"/>
                  </a:cubicBezTo>
                  <a:cubicBezTo>
                    <a:pt x="436" y="679"/>
                    <a:pt x="579" y="780"/>
                    <a:pt x="725" y="780"/>
                  </a:cubicBezTo>
                  <a:cubicBezTo>
                    <a:pt x="823" y="780"/>
                    <a:pt x="923" y="733"/>
                    <a:pt x="990" y="630"/>
                  </a:cubicBezTo>
                  <a:cubicBezTo>
                    <a:pt x="1170" y="351"/>
                    <a:pt x="923" y="8"/>
                    <a:pt x="618" y="1"/>
                  </a:cubicBezTo>
                  <a:cubicBezTo>
                    <a:pt x="611" y="0"/>
                    <a:pt x="603" y="0"/>
                    <a:pt x="596"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2"/>
            <p:cNvSpPr/>
            <p:nvPr/>
          </p:nvSpPr>
          <p:spPr>
            <a:xfrm>
              <a:off x="6705754" y="2499817"/>
              <a:ext cx="49380" cy="24884"/>
            </a:xfrm>
            <a:custGeom>
              <a:avLst/>
              <a:gdLst/>
              <a:ahLst/>
              <a:cxnLst/>
              <a:rect l="l" t="t" r="r" b="b"/>
              <a:pathLst>
                <a:path w="2671" h="1346" extrusionOk="0">
                  <a:moveTo>
                    <a:pt x="639" y="1"/>
                  </a:moveTo>
                  <a:cubicBezTo>
                    <a:pt x="596" y="1"/>
                    <a:pt x="553" y="2"/>
                    <a:pt x="510" y="6"/>
                  </a:cubicBezTo>
                  <a:cubicBezTo>
                    <a:pt x="280" y="19"/>
                    <a:pt x="100" y="154"/>
                    <a:pt x="29" y="376"/>
                  </a:cubicBezTo>
                  <a:cubicBezTo>
                    <a:pt x="1" y="472"/>
                    <a:pt x="7" y="553"/>
                    <a:pt x="32" y="645"/>
                  </a:cubicBezTo>
                  <a:cubicBezTo>
                    <a:pt x="74" y="812"/>
                    <a:pt x="220" y="953"/>
                    <a:pt x="386" y="992"/>
                  </a:cubicBezTo>
                  <a:cubicBezTo>
                    <a:pt x="810" y="1094"/>
                    <a:pt x="1235" y="1186"/>
                    <a:pt x="1659" y="1282"/>
                  </a:cubicBezTo>
                  <a:cubicBezTo>
                    <a:pt x="1792" y="1312"/>
                    <a:pt x="1934" y="1345"/>
                    <a:pt x="2069" y="1345"/>
                  </a:cubicBezTo>
                  <a:cubicBezTo>
                    <a:pt x="2207" y="1345"/>
                    <a:pt x="2339" y="1311"/>
                    <a:pt x="2451" y="1204"/>
                  </a:cubicBezTo>
                  <a:cubicBezTo>
                    <a:pt x="2671" y="999"/>
                    <a:pt x="2179" y="585"/>
                    <a:pt x="2062" y="500"/>
                  </a:cubicBezTo>
                  <a:cubicBezTo>
                    <a:pt x="1658" y="207"/>
                    <a:pt x="1146" y="1"/>
                    <a:pt x="6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2"/>
            <p:cNvSpPr/>
            <p:nvPr/>
          </p:nvSpPr>
          <p:spPr>
            <a:xfrm>
              <a:off x="6526216" y="2499798"/>
              <a:ext cx="48992" cy="25864"/>
            </a:xfrm>
            <a:custGeom>
              <a:avLst/>
              <a:gdLst/>
              <a:ahLst/>
              <a:cxnLst/>
              <a:rect l="l" t="t" r="r" b="b"/>
              <a:pathLst>
                <a:path w="2650" h="1399" extrusionOk="0">
                  <a:moveTo>
                    <a:pt x="2054" y="1"/>
                  </a:moveTo>
                  <a:cubicBezTo>
                    <a:pt x="1528" y="1"/>
                    <a:pt x="998" y="233"/>
                    <a:pt x="591" y="554"/>
                  </a:cubicBezTo>
                  <a:cubicBezTo>
                    <a:pt x="478" y="643"/>
                    <a:pt x="0" y="1074"/>
                    <a:pt x="227" y="1272"/>
                  </a:cubicBezTo>
                  <a:cubicBezTo>
                    <a:pt x="335" y="1367"/>
                    <a:pt x="457" y="1398"/>
                    <a:pt x="585" y="1398"/>
                  </a:cubicBezTo>
                  <a:cubicBezTo>
                    <a:pt x="729" y="1398"/>
                    <a:pt x="880" y="1358"/>
                    <a:pt x="1022" y="1322"/>
                  </a:cubicBezTo>
                  <a:cubicBezTo>
                    <a:pt x="1443" y="1212"/>
                    <a:pt x="1864" y="1099"/>
                    <a:pt x="2285" y="986"/>
                  </a:cubicBezTo>
                  <a:cubicBezTo>
                    <a:pt x="2448" y="940"/>
                    <a:pt x="2586" y="792"/>
                    <a:pt x="2625" y="625"/>
                  </a:cubicBezTo>
                  <a:cubicBezTo>
                    <a:pt x="2646" y="529"/>
                    <a:pt x="2649" y="448"/>
                    <a:pt x="2618" y="356"/>
                  </a:cubicBezTo>
                  <a:cubicBezTo>
                    <a:pt x="2540" y="137"/>
                    <a:pt x="2352" y="10"/>
                    <a:pt x="2122" y="2"/>
                  </a:cubicBezTo>
                  <a:cubicBezTo>
                    <a:pt x="2099" y="1"/>
                    <a:pt x="2077" y="1"/>
                    <a:pt x="20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2"/>
            <p:cNvSpPr/>
            <p:nvPr/>
          </p:nvSpPr>
          <p:spPr>
            <a:xfrm>
              <a:off x="6539157" y="2566540"/>
              <a:ext cx="37622" cy="48215"/>
            </a:xfrm>
            <a:custGeom>
              <a:avLst/>
              <a:gdLst/>
              <a:ahLst/>
              <a:cxnLst/>
              <a:rect l="l" t="t" r="r" b="b"/>
              <a:pathLst>
                <a:path w="2035" h="2608" extrusionOk="0">
                  <a:moveTo>
                    <a:pt x="1047" y="1"/>
                  </a:moveTo>
                  <a:cubicBezTo>
                    <a:pt x="1023" y="1"/>
                    <a:pt x="998" y="2"/>
                    <a:pt x="973" y="4"/>
                  </a:cubicBezTo>
                  <a:cubicBezTo>
                    <a:pt x="340" y="53"/>
                    <a:pt x="0" y="693"/>
                    <a:pt x="121" y="1407"/>
                  </a:cubicBezTo>
                  <a:cubicBezTo>
                    <a:pt x="237" y="2106"/>
                    <a:pt x="632" y="2608"/>
                    <a:pt x="1149" y="2608"/>
                  </a:cubicBezTo>
                  <a:cubicBezTo>
                    <a:pt x="1168" y="2608"/>
                    <a:pt x="1187" y="2607"/>
                    <a:pt x="1207" y="2606"/>
                  </a:cubicBezTo>
                  <a:cubicBezTo>
                    <a:pt x="1794" y="2560"/>
                    <a:pt x="2034" y="1984"/>
                    <a:pt x="2024" y="1298"/>
                  </a:cubicBezTo>
                  <a:cubicBezTo>
                    <a:pt x="2013" y="707"/>
                    <a:pt x="1716" y="1"/>
                    <a:pt x="10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2"/>
            <p:cNvSpPr/>
            <p:nvPr/>
          </p:nvSpPr>
          <p:spPr>
            <a:xfrm>
              <a:off x="6521557" y="2563638"/>
              <a:ext cx="31799" cy="17619"/>
            </a:xfrm>
            <a:custGeom>
              <a:avLst/>
              <a:gdLst/>
              <a:ahLst/>
              <a:cxnLst/>
              <a:rect l="l" t="t" r="r" b="b"/>
              <a:pathLst>
                <a:path w="1720" h="953" extrusionOk="0">
                  <a:moveTo>
                    <a:pt x="28" y="1"/>
                  </a:moveTo>
                  <a:cubicBezTo>
                    <a:pt x="11" y="1"/>
                    <a:pt x="1" y="20"/>
                    <a:pt x="9" y="55"/>
                  </a:cubicBezTo>
                  <a:cubicBezTo>
                    <a:pt x="90" y="443"/>
                    <a:pt x="302" y="910"/>
                    <a:pt x="776" y="949"/>
                  </a:cubicBezTo>
                  <a:cubicBezTo>
                    <a:pt x="800" y="951"/>
                    <a:pt x="825" y="952"/>
                    <a:pt x="849" y="952"/>
                  </a:cubicBezTo>
                  <a:cubicBezTo>
                    <a:pt x="1252" y="952"/>
                    <a:pt x="1563" y="680"/>
                    <a:pt x="1703" y="313"/>
                  </a:cubicBezTo>
                  <a:cubicBezTo>
                    <a:pt x="1719" y="274"/>
                    <a:pt x="1687" y="234"/>
                    <a:pt x="1650" y="234"/>
                  </a:cubicBezTo>
                  <a:cubicBezTo>
                    <a:pt x="1640" y="234"/>
                    <a:pt x="1628" y="237"/>
                    <a:pt x="1618" y="246"/>
                  </a:cubicBezTo>
                  <a:cubicBezTo>
                    <a:pt x="1405" y="401"/>
                    <a:pt x="1108" y="517"/>
                    <a:pt x="843" y="517"/>
                  </a:cubicBezTo>
                  <a:cubicBezTo>
                    <a:pt x="838" y="517"/>
                    <a:pt x="833" y="517"/>
                    <a:pt x="829" y="517"/>
                  </a:cubicBezTo>
                  <a:cubicBezTo>
                    <a:pt x="482" y="510"/>
                    <a:pt x="249" y="313"/>
                    <a:pt x="79" y="44"/>
                  </a:cubicBezTo>
                  <a:cubicBezTo>
                    <a:pt x="61" y="14"/>
                    <a:pt x="42" y="1"/>
                    <a:pt x="28"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2"/>
            <p:cNvSpPr/>
            <p:nvPr/>
          </p:nvSpPr>
          <p:spPr>
            <a:xfrm>
              <a:off x="6701243" y="2561641"/>
              <a:ext cx="37548" cy="48178"/>
            </a:xfrm>
            <a:custGeom>
              <a:avLst/>
              <a:gdLst/>
              <a:ahLst/>
              <a:cxnLst/>
              <a:rect l="l" t="t" r="r" b="b"/>
              <a:pathLst>
                <a:path w="2031" h="2606" extrusionOk="0">
                  <a:moveTo>
                    <a:pt x="985" y="0"/>
                  </a:moveTo>
                  <a:cubicBezTo>
                    <a:pt x="318" y="0"/>
                    <a:pt x="18" y="703"/>
                    <a:pt x="11" y="1294"/>
                  </a:cubicBezTo>
                  <a:cubicBezTo>
                    <a:pt x="0" y="1983"/>
                    <a:pt x="238" y="2560"/>
                    <a:pt x="828" y="2603"/>
                  </a:cubicBezTo>
                  <a:cubicBezTo>
                    <a:pt x="849" y="2604"/>
                    <a:pt x="869" y="2605"/>
                    <a:pt x="890" y="2605"/>
                  </a:cubicBezTo>
                  <a:cubicBezTo>
                    <a:pt x="1401" y="2605"/>
                    <a:pt x="1795" y="2104"/>
                    <a:pt x="1910" y="1407"/>
                  </a:cubicBezTo>
                  <a:cubicBezTo>
                    <a:pt x="2030" y="693"/>
                    <a:pt x="1694" y="52"/>
                    <a:pt x="1058" y="3"/>
                  </a:cubicBezTo>
                  <a:cubicBezTo>
                    <a:pt x="1033" y="1"/>
                    <a:pt x="1009" y="0"/>
                    <a:pt x="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2"/>
            <p:cNvSpPr/>
            <p:nvPr/>
          </p:nvSpPr>
          <p:spPr>
            <a:xfrm>
              <a:off x="6724667" y="2558757"/>
              <a:ext cx="31780" cy="17582"/>
            </a:xfrm>
            <a:custGeom>
              <a:avLst/>
              <a:gdLst/>
              <a:ahLst/>
              <a:cxnLst/>
              <a:rect l="l" t="t" r="r" b="b"/>
              <a:pathLst>
                <a:path w="1719" h="951" extrusionOk="0">
                  <a:moveTo>
                    <a:pt x="1691" y="0"/>
                  </a:moveTo>
                  <a:cubicBezTo>
                    <a:pt x="1676" y="0"/>
                    <a:pt x="1656" y="14"/>
                    <a:pt x="1637" y="43"/>
                  </a:cubicBezTo>
                  <a:cubicBezTo>
                    <a:pt x="1467" y="311"/>
                    <a:pt x="1234" y="510"/>
                    <a:pt x="887" y="516"/>
                  </a:cubicBezTo>
                  <a:cubicBezTo>
                    <a:pt x="883" y="516"/>
                    <a:pt x="880" y="516"/>
                    <a:pt x="876" y="516"/>
                  </a:cubicBezTo>
                  <a:cubicBezTo>
                    <a:pt x="610" y="516"/>
                    <a:pt x="311" y="401"/>
                    <a:pt x="102" y="244"/>
                  </a:cubicBezTo>
                  <a:cubicBezTo>
                    <a:pt x="91" y="236"/>
                    <a:pt x="79" y="232"/>
                    <a:pt x="68" y="232"/>
                  </a:cubicBezTo>
                  <a:cubicBezTo>
                    <a:pt x="31" y="232"/>
                    <a:pt x="0" y="273"/>
                    <a:pt x="14" y="311"/>
                  </a:cubicBezTo>
                  <a:cubicBezTo>
                    <a:pt x="155" y="680"/>
                    <a:pt x="467" y="950"/>
                    <a:pt x="871" y="950"/>
                  </a:cubicBezTo>
                  <a:cubicBezTo>
                    <a:pt x="894" y="950"/>
                    <a:pt x="917" y="949"/>
                    <a:pt x="940" y="947"/>
                  </a:cubicBezTo>
                  <a:cubicBezTo>
                    <a:pt x="1414" y="908"/>
                    <a:pt x="1626" y="442"/>
                    <a:pt x="1711" y="56"/>
                  </a:cubicBezTo>
                  <a:cubicBezTo>
                    <a:pt x="1719" y="20"/>
                    <a:pt x="1709" y="0"/>
                    <a:pt x="1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2"/>
            <p:cNvSpPr/>
            <p:nvPr/>
          </p:nvSpPr>
          <p:spPr>
            <a:xfrm>
              <a:off x="6595195" y="2650181"/>
              <a:ext cx="69846" cy="44647"/>
            </a:xfrm>
            <a:custGeom>
              <a:avLst/>
              <a:gdLst/>
              <a:ahLst/>
              <a:cxnLst/>
              <a:rect l="l" t="t" r="r" b="b"/>
              <a:pathLst>
                <a:path w="3778" h="2415" extrusionOk="0">
                  <a:moveTo>
                    <a:pt x="755" y="1"/>
                  </a:moveTo>
                  <a:cubicBezTo>
                    <a:pt x="513" y="1"/>
                    <a:pt x="303" y="70"/>
                    <a:pt x="160" y="289"/>
                  </a:cubicBezTo>
                  <a:cubicBezTo>
                    <a:pt x="4" y="525"/>
                    <a:pt x="0" y="936"/>
                    <a:pt x="149" y="1332"/>
                  </a:cubicBezTo>
                  <a:cubicBezTo>
                    <a:pt x="365" y="1882"/>
                    <a:pt x="882" y="2414"/>
                    <a:pt x="1725" y="2414"/>
                  </a:cubicBezTo>
                  <a:cubicBezTo>
                    <a:pt x="1767" y="2414"/>
                    <a:pt x="1810" y="2413"/>
                    <a:pt x="1853" y="2410"/>
                  </a:cubicBezTo>
                  <a:cubicBezTo>
                    <a:pt x="2490" y="2382"/>
                    <a:pt x="2968" y="2096"/>
                    <a:pt x="3275" y="1749"/>
                  </a:cubicBezTo>
                  <a:cubicBezTo>
                    <a:pt x="3686" y="1272"/>
                    <a:pt x="3777" y="657"/>
                    <a:pt x="3516" y="349"/>
                  </a:cubicBezTo>
                  <a:cubicBezTo>
                    <a:pt x="3407" y="218"/>
                    <a:pt x="3253" y="181"/>
                    <a:pt x="3069" y="181"/>
                  </a:cubicBezTo>
                  <a:cubicBezTo>
                    <a:pt x="2822" y="181"/>
                    <a:pt x="2523" y="248"/>
                    <a:pt x="2208" y="248"/>
                  </a:cubicBezTo>
                  <a:cubicBezTo>
                    <a:pt x="2128" y="248"/>
                    <a:pt x="2048" y="243"/>
                    <a:pt x="1967" y="233"/>
                  </a:cubicBezTo>
                  <a:cubicBezTo>
                    <a:pt x="1903" y="225"/>
                    <a:pt x="1843" y="215"/>
                    <a:pt x="1783" y="204"/>
                  </a:cubicBezTo>
                  <a:cubicBezTo>
                    <a:pt x="1507" y="144"/>
                    <a:pt x="1195" y="42"/>
                    <a:pt x="913" y="9"/>
                  </a:cubicBezTo>
                  <a:cubicBezTo>
                    <a:pt x="859" y="4"/>
                    <a:pt x="806" y="1"/>
                    <a:pt x="7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2"/>
            <p:cNvSpPr/>
            <p:nvPr/>
          </p:nvSpPr>
          <p:spPr>
            <a:xfrm>
              <a:off x="6598005" y="2668207"/>
              <a:ext cx="57736" cy="26622"/>
            </a:xfrm>
            <a:custGeom>
              <a:avLst/>
              <a:gdLst/>
              <a:ahLst/>
              <a:cxnLst/>
              <a:rect l="l" t="t" r="r" b="b"/>
              <a:pathLst>
                <a:path w="3123" h="1440" extrusionOk="0">
                  <a:moveTo>
                    <a:pt x="1385" y="0"/>
                  </a:moveTo>
                  <a:cubicBezTo>
                    <a:pt x="889" y="0"/>
                    <a:pt x="408" y="108"/>
                    <a:pt x="0" y="357"/>
                  </a:cubicBezTo>
                  <a:cubicBezTo>
                    <a:pt x="210" y="911"/>
                    <a:pt x="732" y="1439"/>
                    <a:pt x="1579" y="1439"/>
                  </a:cubicBezTo>
                  <a:cubicBezTo>
                    <a:pt x="1619" y="1439"/>
                    <a:pt x="1660" y="1438"/>
                    <a:pt x="1701" y="1435"/>
                  </a:cubicBezTo>
                  <a:cubicBezTo>
                    <a:pt x="2342" y="1407"/>
                    <a:pt x="2816" y="1125"/>
                    <a:pt x="3123" y="774"/>
                  </a:cubicBezTo>
                  <a:cubicBezTo>
                    <a:pt x="2872" y="314"/>
                    <a:pt x="2249" y="64"/>
                    <a:pt x="1733" y="17"/>
                  </a:cubicBezTo>
                  <a:cubicBezTo>
                    <a:pt x="1617" y="6"/>
                    <a:pt x="1501" y="0"/>
                    <a:pt x="1385" y="0"/>
                  </a:cubicBezTo>
                  <a:close/>
                </a:path>
              </a:pathLst>
            </a:custGeom>
            <a:solidFill>
              <a:srgbClr val="F2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2"/>
            <p:cNvSpPr/>
            <p:nvPr/>
          </p:nvSpPr>
          <p:spPr>
            <a:xfrm>
              <a:off x="6325564" y="2276979"/>
              <a:ext cx="490104" cy="352520"/>
            </a:xfrm>
            <a:custGeom>
              <a:avLst/>
              <a:gdLst/>
              <a:ahLst/>
              <a:cxnLst/>
              <a:rect l="l" t="t" r="r" b="b"/>
              <a:pathLst>
                <a:path w="26510" h="19068" extrusionOk="0">
                  <a:moveTo>
                    <a:pt x="18317" y="1"/>
                  </a:moveTo>
                  <a:cubicBezTo>
                    <a:pt x="16770" y="1"/>
                    <a:pt x="15175" y="371"/>
                    <a:pt x="13669" y="954"/>
                  </a:cubicBezTo>
                  <a:cubicBezTo>
                    <a:pt x="10850" y="1644"/>
                    <a:pt x="8237" y="3069"/>
                    <a:pt x="6649" y="4218"/>
                  </a:cubicBezTo>
                  <a:cubicBezTo>
                    <a:pt x="6649" y="4218"/>
                    <a:pt x="5878" y="4402"/>
                    <a:pt x="4923" y="4904"/>
                  </a:cubicBezTo>
                  <a:cubicBezTo>
                    <a:pt x="3208" y="5561"/>
                    <a:pt x="1874" y="7136"/>
                    <a:pt x="1167" y="8794"/>
                  </a:cubicBezTo>
                  <a:cubicBezTo>
                    <a:pt x="0" y="11528"/>
                    <a:pt x="499" y="14558"/>
                    <a:pt x="1440" y="17278"/>
                  </a:cubicBezTo>
                  <a:cubicBezTo>
                    <a:pt x="1445" y="17293"/>
                    <a:pt x="1458" y="17299"/>
                    <a:pt x="1471" y="17299"/>
                  </a:cubicBezTo>
                  <a:cubicBezTo>
                    <a:pt x="1489" y="17299"/>
                    <a:pt x="1506" y="17285"/>
                    <a:pt x="1499" y="17260"/>
                  </a:cubicBezTo>
                  <a:cubicBezTo>
                    <a:pt x="750" y="14718"/>
                    <a:pt x="601" y="12012"/>
                    <a:pt x="1358" y="9703"/>
                  </a:cubicBezTo>
                  <a:lnTo>
                    <a:pt x="1358" y="9703"/>
                  </a:lnTo>
                  <a:cubicBezTo>
                    <a:pt x="1358" y="9717"/>
                    <a:pt x="1351" y="9731"/>
                    <a:pt x="1351" y="9746"/>
                  </a:cubicBezTo>
                  <a:cubicBezTo>
                    <a:pt x="856" y="14152"/>
                    <a:pt x="2284" y="18958"/>
                    <a:pt x="3487" y="19064"/>
                  </a:cubicBezTo>
                  <a:cubicBezTo>
                    <a:pt x="3510" y="19066"/>
                    <a:pt x="3533" y="19067"/>
                    <a:pt x="3556" y="19067"/>
                  </a:cubicBezTo>
                  <a:cubicBezTo>
                    <a:pt x="4912" y="19067"/>
                    <a:pt x="6341" y="15657"/>
                    <a:pt x="6978" y="13929"/>
                  </a:cubicBezTo>
                  <a:lnTo>
                    <a:pt x="6978" y="13929"/>
                  </a:lnTo>
                  <a:cubicBezTo>
                    <a:pt x="6596" y="15736"/>
                    <a:pt x="6023" y="17416"/>
                    <a:pt x="4548" y="18802"/>
                  </a:cubicBezTo>
                  <a:cubicBezTo>
                    <a:pt x="4534" y="18815"/>
                    <a:pt x="4548" y="18833"/>
                    <a:pt x="4563" y="18833"/>
                  </a:cubicBezTo>
                  <a:cubicBezTo>
                    <a:pt x="4567" y="18833"/>
                    <a:pt x="4572" y="18831"/>
                    <a:pt x="4576" y="18827"/>
                  </a:cubicBezTo>
                  <a:cubicBezTo>
                    <a:pt x="6291" y="17437"/>
                    <a:pt x="7055" y="15326"/>
                    <a:pt x="7367" y="13183"/>
                  </a:cubicBezTo>
                  <a:cubicBezTo>
                    <a:pt x="7462" y="13621"/>
                    <a:pt x="7727" y="14537"/>
                    <a:pt x="8243" y="14651"/>
                  </a:cubicBezTo>
                  <a:cubicBezTo>
                    <a:pt x="8253" y="14653"/>
                    <a:pt x="8263" y="14654"/>
                    <a:pt x="8273" y="14654"/>
                  </a:cubicBezTo>
                  <a:cubicBezTo>
                    <a:pt x="8982" y="14654"/>
                    <a:pt x="11198" y="9567"/>
                    <a:pt x="11317" y="8249"/>
                  </a:cubicBezTo>
                  <a:cubicBezTo>
                    <a:pt x="12824" y="10198"/>
                    <a:pt x="15681" y="10704"/>
                    <a:pt x="18109" y="10704"/>
                  </a:cubicBezTo>
                  <a:cubicBezTo>
                    <a:pt x="18461" y="10704"/>
                    <a:pt x="18804" y="10693"/>
                    <a:pt x="19132" y="10675"/>
                  </a:cubicBezTo>
                  <a:cubicBezTo>
                    <a:pt x="19171" y="10672"/>
                    <a:pt x="19171" y="10622"/>
                    <a:pt x="19132" y="10619"/>
                  </a:cubicBezTo>
                  <a:cubicBezTo>
                    <a:pt x="16445" y="10336"/>
                    <a:pt x="13927" y="10265"/>
                    <a:pt x="11957" y="8536"/>
                  </a:cubicBezTo>
                  <a:lnTo>
                    <a:pt x="11957" y="8536"/>
                  </a:lnTo>
                  <a:cubicBezTo>
                    <a:pt x="13198" y="9144"/>
                    <a:pt x="16105" y="10375"/>
                    <a:pt x="19454" y="10435"/>
                  </a:cubicBezTo>
                  <a:cubicBezTo>
                    <a:pt x="19458" y="10435"/>
                    <a:pt x="19461" y="10435"/>
                    <a:pt x="19464" y="10435"/>
                  </a:cubicBezTo>
                  <a:cubicBezTo>
                    <a:pt x="20421" y="10435"/>
                    <a:pt x="19122" y="8338"/>
                    <a:pt x="19122" y="8338"/>
                  </a:cubicBezTo>
                  <a:lnTo>
                    <a:pt x="19122" y="8338"/>
                  </a:lnTo>
                  <a:cubicBezTo>
                    <a:pt x="19122" y="8338"/>
                    <a:pt x="22902" y="12047"/>
                    <a:pt x="24750" y="12047"/>
                  </a:cubicBezTo>
                  <a:cubicBezTo>
                    <a:pt x="24860" y="12047"/>
                    <a:pt x="24964" y="12033"/>
                    <a:pt x="25059" y="12005"/>
                  </a:cubicBezTo>
                  <a:cubicBezTo>
                    <a:pt x="26509" y="11581"/>
                    <a:pt x="25508" y="5752"/>
                    <a:pt x="22832" y="2966"/>
                  </a:cubicBezTo>
                  <a:cubicBezTo>
                    <a:pt x="21753" y="1848"/>
                    <a:pt x="20508" y="1180"/>
                    <a:pt x="19185" y="837"/>
                  </a:cubicBezTo>
                  <a:lnTo>
                    <a:pt x="19185" y="837"/>
                  </a:lnTo>
                  <a:cubicBezTo>
                    <a:pt x="22187" y="1456"/>
                    <a:pt x="24508" y="3659"/>
                    <a:pt x="25657" y="6470"/>
                  </a:cubicBezTo>
                  <a:cubicBezTo>
                    <a:pt x="25660" y="6480"/>
                    <a:pt x="25668" y="6484"/>
                    <a:pt x="25677" y="6484"/>
                  </a:cubicBezTo>
                  <a:cubicBezTo>
                    <a:pt x="25694" y="6484"/>
                    <a:pt x="25714" y="6468"/>
                    <a:pt x="25706" y="6449"/>
                  </a:cubicBezTo>
                  <a:cubicBezTo>
                    <a:pt x="24734" y="3408"/>
                    <a:pt x="22301" y="1089"/>
                    <a:pt x="19122" y="501"/>
                  </a:cubicBezTo>
                  <a:cubicBezTo>
                    <a:pt x="18643" y="414"/>
                    <a:pt x="18174" y="380"/>
                    <a:pt x="17706" y="380"/>
                  </a:cubicBezTo>
                  <a:cubicBezTo>
                    <a:pt x="17661" y="380"/>
                    <a:pt x="17617" y="380"/>
                    <a:pt x="17573" y="381"/>
                  </a:cubicBezTo>
                  <a:cubicBezTo>
                    <a:pt x="17855" y="356"/>
                    <a:pt x="18138" y="343"/>
                    <a:pt x="18422" y="343"/>
                  </a:cubicBezTo>
                  <a:cubicBezTo>
                    <a:pt x="20125" y="343"/>
                    <a:pt x="21835" y="810"/>
                    <a:pt x="23517" y="1990"/>
                  </a:cubicBezTo>
                  <a:cubicBezTo>
                    <a:pt x="23521" y="1992"/>
                    <a:pt x="23525" y="1994"/>
                    <a:pt x="23529" y="1994"/>
                  </a:cubicBezTo>
                  <a:cubicBezTo>
                    <a:pt x="23547" y="1994"/>
                    <a:pt x="23563" y="1969"/>
                    <a:pt x="23545" y="1954"/>
                  </a:cubicBezTo>
                  <a:cubicBezTo>
                    <a:pt x="22040" y="556"/>
                    <a:pt x="20214" y="1"/>
                    <a:pt x="183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2"/>
            <p:cNvSpPr/>
            <p:nvPr/>
          </p:nvSpPr>
          <p:spPr>
            <a:xfrm>
              <a:off x="6404379" y="2444741"/>
              <a:ext cx="40525" cy="179144"/>
            </a:xfrm>
            <a:custGeom>
              <a:avLst/>
              <a:gdLst/>
              <a:ahLst/>
              <a:cxnLst/>
              <a:rect l="l" t="t" r="r" b="b"/>
              <a:pathLst>
                <a:path w="2192" h="9690" extrusionOk="0">
                  <a:moveTo>
                    <a:pt x="2141" y="0"/>
                  </a:moveTo>
                  <a:cubicBezTo>
                    <a:pt x="2115" y="0"/>
                    <a:pt x="2089" y="17"/>
                    <a:pt x="2085" y="49"/>
                  </a:cubicBezTo>
                  <a:cubicBezTo>
                    <a:pt x="1707" y="3324"/>
                    <a:pt x="1293" y="6566"/>
                    <a:pt x="13" y="9633"/>
                  </a:cubicBezTo>
                  <a:cubicBezTo>
                    <a:pt x="1" y="9663"/>
                    <a:pt x="32" y="9690"/>
                    <a:pt x="61" y="9690"/>
                  </a:cubicBezTo>
                  <a:cubicBezTo>
                    <a:pt x="75" y="9690"/>
                    <a:pt x="89" y="9683"/>
                    <a:pt x="97" y="9668"/>
                  </a:cubicBezTo>
                  <a:cubicBezTo>
                    <a:pt x="1657" y="6694"/>
                    <a:pt x="2156" y="3377"/>
                    <a:pt x="2191" y="52"/>
                  </a:cubicBezTo>
                  <a:cubicBezTo>
                    <a:pt x="2191" y="17"/>
                    <a:pt x="2166" y="0"/>
                    <a:pt x="21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2"/>
            <p:cNvSpPr/>
            <p:nvPr/>
          </p:nvSpPr>
          <p:spPr>
            <a:xfrm>
              <a:off x="6395098" y="2476318"/>
              <a:ext cx="21889" cy="144942"/>
            </a:xfrm>
            <a:custGeom>
              <a:avLst/>
              <a:gdLst/>
              <a:ahLst/>
              <a:cxnLst/>
              <a:rect l="l" t="t" r="r" b="b"/>
              <a:pathLst>
                <a:path w="1184" h="7840" extrusionOk="0">
                  <a:moveTo>
                    <a:pt x="915" y="0"/>
                  </a:moveTo>
                  <a:cubicBezTo>
                    <a:pt x="884" y="0"/>
                    <a:pt x="856" y="20"/>
                    <a:pt x="857" y="59"/>
                  </a:cubicBezTo>
                  <a:cubicBezTo>
                    <a:pt x="975" y="2691"/>
                    <a:pt x="529" y="5170"/>
                    <a:pt x="13" y="7734"/>
                  </a:cubicBezTo>
                  <a:cubicBezTo>
                    <a:pt x="0" y="7798"/>
                    <a:pt x="47" y="7839"/>
                    <a:pt x="95" y="7839"/>
                  </a:cubicBezTo>
                  <a:cubicBezTo>
                    <a:pt x="125" y="7839"/>
                    <a:pt x="156" y="7822"/>
                    <a:pt x="172" y="7783"/>
                  </a:cubicBezTo>
                  <a:cubicBezTo>
                    <a:pt x="1074" y="5333"/>
                    <a:pt x="1183" y="2638"/>
                    <a:pt x="985" y="63"/>
                  </a:cubicBezTo>
                  <a:cubicBezTo>
                    <a:pt x="981" y="22"/>
                    <a:pt x="947" y="0"/>
                    <a:pt x="9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2"/>
            <p:cNvSpPr/>
            <p:nvPr/>
          </p:nvSpPr>
          <p:spPr>
            <a:xfrm>
              <a:off x="6533518" y="2385357"/>
              <a:ext cx="149860" cy="82732"/>
            </a:xfrm>
            <a:custGeom>
              <a:avLst/>
              <a:gdLst/>
              <a:ahLst/>
              <a:cxnLst/>
              <a:rect l="l" t="t" r="r" b="b"/>
              <a:pathLst>
                <a:path w="8106" h="4475" extrusionOk="0">
                  <a:moveTo>
                    <a:pt x="69" y="0"/>
                  </a:moveTo>
                  <a:cubicBezTo>
                    <a:pt x="33" y="0"/>
                    <a:pt x="0" y="46"/>
                    <a:pt x="33" y="81"/>
                  </a:cubicBezTo>
                  <a:cubicBezTo>
                    <a:pt x="2084" y="2398"/>
                    <a:pt x="4850" y="4057"/>
                    <a:pt x="7944" y="4474"/>
                  </a:cubicBezTo>
                  <a:cubicBezTo>
                    <a:pt x="7949" y="4474"/>
                    <a:pt x="7954" y="4475"/>
                    <a:pt x="7959" y="4475"/>
                  </a:cubicBezTo>
                  <a:cubicBezTo>
                    <a:pt x="8081" y="4475"/>
                    <a:pt x="8105" y="4268"/>
                    <a:pt x="7980" y="4240"/>
                  </a:cubicBezTo>
                  <a:cubicBezTo>
                    <a:pt x="4952" y="3554"/>
                    <a:pt x="2286" y="2260"/>
                    <a:pt x="101" y="14"/>
                  </a:cubicBezTo>
                  <a:cubicBezTo>
                    <a:pt x="91" y="4"/>
                    <a:pt x="80"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2"/>
            <p:cNvSpPr/>
            <p:nvPr/>
          </p:nvSpPr>
          <p:spPr>
            <a:xfrm>
              <a:off x="6576744" y="2373617"/>
              <a:ext cx="111443" cy="96320"/>
            </a:xfrm>
            <a:custGeom>
              <a:avLst/>
              <a:gdLst/>
              <a:ahLst/>
              <a:cxnLst/>
              <a:rect l="l" t="t" r="r" b="b"/>
              <a:pathLst>
                <a:path w="6028" h="5210" extrusionOk="0">
                  <a:moveTo>
                    <a:pt x="64" y="0"/>
                  </a:moveTo>
                  <a:cubicBezTo>
                    <a:pt x="32" y="0"/>
                    <a:pt x="0" y="29"/>
                    <a:pt x="19" y="63"/>
                  </a:cubicBezTo>
                  <a:cubicBezTo>
                    <a:pt x="1264" y="2400"/>
                    <a:pt x="3262" y="4434"/>
                    <a:pt x="5857" y="5204"/>
                  </a:cubicBezTo>
                  <a:cubicBezTo>
                    <a:pt x="5869" y="5208"/>
                    <a:pt x="5880" y="5210"/>
                    <a:pt x="5891" y="5210"/>
                  </a:cubicBezTo>
                  <a:cubicBezTo>
                    <a:pt x="5988" y="5210"/>
                    <a:pt x="6027" y="5072"/>
                    <a:pt x="5924" y="5024"/>
                  </a:cubicBezTo>
                  <a:cubicBezTo>
                    <a:pt x="3499" y="3899"/>
                    <a:pt x="1441" y="2404"/>
                    <a:pt x="104" y="24"/>
                  </a:cubicBezTo>
                  <a:cubicBezTo>
                    <a:pt x="95" y="7"/>
                    <a:pt x="79" y="0"/>
                    <a:pt x="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2"/>
            <p:cNvSpPr/>
            <p:nvPr/>
          </p:nvSpPr>
          <p:spPr>
            <a:xfrm>
              <a:off x="6683531" y="2393159"/>
              <a:ext cx="110259" cy="105046"/>
            </a:xfrm>
            <a:custGeom>
              <a:avLst/>
              <a:gdLst/>
              <a:ahLst/>
              <a:cxnLst/>
              <a:rect l="l" t="t" r="r" b="b"/>
              <a:pathLst>
                <a:path w="5964" h="5682" extrusionOk="0">
                  <a:moveTo>
                    <a:pt x="73" y="0"/>
                  </a:moveTo>
                  <a:cubicBezTo>
                    <a:pt x="37" y="0"/>
                    <a:pt x="1" y="37"/>
                    <a:pt x="25" y="80"/>
                  </a:cubicBezTo>
                  <a:cubicBezTo>
                    <a:pt x="1298" y="2460"/>
                    <a:pt x="3279" y="4629"/>
                    <a:pt x="5817" y="5675"/>
                  </a:cubicBezTo>
                  <a:cubicBezTo>
                    <a:pt x="5828" y="5680"/>
                    <a:pt x="5839" y="5682"/>
                    <a:pt x="5848" y="5682"/>
                  </a:cubicBezTo>
                  <a:cubicBezTo>
                    <a:pt x="5925" y="5682"/>
                    <a:pt x="5964" y="5560"/>
                    <a:pt x="5888" y="5520"/>
                  </a:cubicBezTo>
                  <a:cubicBezTo>
                    <a:pt x="3509" y="4105"/>
                    <a:pt x="1510" y="2468"/>
                    <a:pt x="117" y="28"/>
                  </a:cubicBezTo>
                  <a:cubicBezTo>
                    <a:pt x="107" y="8"/>
                    <a:pt x="90" y="0"/>
                    <a:pt x="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2"/>
            <p:cNvSpPr/>
            <p:nvPr/>
          </p:nvSpPr>
          <p:spPr>
            <a:xfrm>
              <a:off x="6725129" y="2407136"/>
              <a:ext cx="65575" cy="70789"/>
            </a:xfrm>
            <a:custGeom>
              <a:avLst/>
              <a:gdLst/>
              <a:ahLst/>
              <a:cxnLst/>
              <a:rect l="l" t="t" r="r" b="b"/>
              <a:pathLst>
                <a:path w="3547" h="3829" extrusionOk="0">
                  <a:moveTo>
                    <a:pt x="39" y="0"/>
                  </a:moveTo>
                  <a:cubicBezTo>
                    <a:pt x="20" y="0"/>
                    <a:pt x="0" y="21"/>
                    <a:pt x="10" y="42"/>
                  </a:cubicBezTo>
                  <a:cubicBezTo>
                    <a:pt x="749" y="1563"/>
                    <a:pt x="1877" y="3055"/>
                    <a:pt x="3423" y="3819"/>
                  </a:cubicBezTo>
                  <a:cubicBezTo>
                    <a:pt x="3435" y="3825"/>
                    <a:pt x="3447" y="3828"/>
                    <a:pt x="3458" y="3828"/>
                  </a:cubicBezTo>
                  <a:cubicBezTo>
                    <a:pt x="3515" y="3828"/>
                    <a:pt x="3546" y="3751"/>
                    <a:pt x="3490" y="3710"/>
                  </a:cubicBezTo>
                  <a:cubicBezTo>
                    <a:pt x="2111" y="2645"/>
                    <a:pt x="894" y="1581"/>
                    <a:pt x="59" y="14"/>
                  </a:cubicBezTo>
                  <a:cubicBezTo>
                    <a:pt x="55" y="4"/>
                    <a:pt x="47" y="0"/>
                    <a:pt x="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2"/>
            <p:cNvSpPr/>
            <p:nvPr/>
          </p:nvSpPr>
          <p:spPr>
            <a:xfrm>
              <a:off x="6484451" y="2424921"/>
              <a:ext cx="22943" cy="114900"/>
            </a:xfrm>
            <a:custGeom>
              <a:avLst/>
              <a:gdLst/>
              <a:ahLst/>
              <a:cxnLst/>
              <a:rect l="l" t="t" r="r" b="b"/>
              <a:pathLst>
                <a:path w="1241" h="6215" extrusionOk="0">
                  <a:moveTo>
                    <a:pt x="1060" y="0"/>
                  </a:moveTo>
                  <a:cubicBezTo>
                    <a:pt x="1044" y="0"/>
                    <a:pt x="1029" y="11"/>
                    <a:pt x="1029" y="32"/>
                  </a:cubicBezTo>
                  <a:cubicBezTo>
                    <a:pt x="1018" y="2139"/>
                    <a:pt x="583" y="4099"/>
                    <a:pt x="18" y="6110"/>
                  </a:cubicBezTo>
                  <a:cubicBezTo>
                    <a:pt x="1" y="6167"/>
                    <a:pt x="54" y="6214"/>
                    <a:pt x="101" y="6214"/>
                  </a:cubicBezTo>
                  <a:cubicBezTo>
                    <a:pt x="125" y="6214"/>
                    <a:pt x="147" y="6202"/>
                    <a:pt x="159" y="6174"/>
                  </a:cubicBezTo>
                  <a:cubicBezTo>
                    <a:pt x="1022" y="4251"/>
                    <a:pt x="1241" y="2118"/>
                    <a:pt x="1096" y="35"/>
                  </a:cubicBezTo>
                  <a:cubicBezTo>
                    <a:pt x="1094" y="12"/>
                    <a:pt x="1077" y="0"/>
                    <a:pt x="1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2"/>
            <p:cNvSpPr/>
            <p:nvPr/>
          </p:nvSpPr>
          <p:spPr>
            <a:xfrm>
              <a:off x="6269804" y="2846820"/>
              <a:ext cx="247474" cy="494966"/>
            </a:xfrm>
            <a:custGeom>
              <a:avLst/>
              <a:gdLst/>
              <a:ahLst/>
              <a:cxnLst/>
              <a:rect l="l" t="t" r="r" b="b"/>
              <a:pathLst>
                <a:path w="13386" h="26773" extrusionOk="0">
                  <a:moveTo>
                    <a:pt x="10858" y="1"/>
                  </a:moveTo>
                  <a:cubicBezTo>
                    <a:pt x="10316" y="1"/>
                    <a:pt x="9695" y="195"/>
                    <a:pt x="9046" y="601"/>
                  </a:cubicBezTo>
                  <a:cubicBezTo>
                    <a:pt x="6882" y="1956"/>
                    <a:pt x="4290" y="6115"/>
                    <a:pt x="2143" y="10861"/>
                  </a:cubicBezTo>
                  <a:cubicBezTo>
                    <a:pt x="0" y="15603"/>
                    <a:pt x="477" y="23521"/>
                    <a:pt x="1043" y="25335"/>
                  </a:cubicBezTo>
                  <a:cubicBezTo>
                    <a:pt x="1359" y="26349"/>
                    <a:pt x="1912" y="26772"/>
                    <a:pt x="2463" y="26772"/>
                  </a:cubicBezTo>
                  <a:cubicBezTo>
                    <a:pt x="3099" y="26772"/>
                    <a:pt x="3733" y="26211"/>
                    <a:pt x="3999" y="25346"/>
                  </a:cubicBezTo>
                  <a:cubicBezTo>
                    <a:pt x="4498" y="23730"/>
                    <a:pt x="6305" y="15812"/>
                    <a:pt x="6991" y="14181"/>
                  </a:cubicBezTo>
                  <a:cubicBezTo>
                    <a:pt x="7677" y="12555"/>
                    <a:pt x="11517" y="6829"/>
                    <a:pt x="12292" y="4708"/>
                  </a:cubicBezTo>
                  <a:cubicBezTo>
                    <a:pt x="13385" y="1718"/>
                    <a:pt x="12468" y="1"/>
                    <a:pt x="10858"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2"/>
            <p:cNvSpPr/>
            <p:nvPr/>
          </p:nvSpPr>
          <p:spPr>
            <a:xfrm>
              <a:off x="6343738" y="2843807"/>
              <a:ext cx="174189" cy="177221"/>
            </a:xfrm>
            <a:custGeom>
              <a:avLst/>
              <a:gdLst/>
              <a:ahLst/>
              <a:cxnLst/>
              <a:rect l="l" t="t" r="r" b="b"/>
              <a:pathLst>
                <a:path w="9422" h="9586" extrusionOk="0">
                  <a:moveTo>
                    <a:pt x="6936" y="0"/>
                  </a:moveTo>
                  <a:cubicBezTo>
                    <a:pt x="6107" y="0"/>
                    <a:pt x="5139" y="380"/>
                    <a:pt x="4244" y="1104"/>
                  </a:cubicBezTo>
                  <a:cubicBezTo>
                    <a:pt x="1776" y="3106"/>
                    <a:pt x="860" y="5189"/>
                    <a:pt x="697" y="5295"/>
                  </a:cubicBezTo>
                  <a:cubicBezTo>
                    <a:pt x="442" y="5465"/>
                    <a:pt x="0" y="5775"/>
                    <a:pt x="92" y="6041"/>
                  </a:cubicBezTo>
                  <a:cubicBezTo>
                    <a:pt x="135" y="6158"/>
                    <a:pt x="340" y="6190"/>
                    <a:pt x="555" y="6190"/>
                  </a:cubicBezTo>
                  <a:cubicBezTo>
                    <a:pt x="821" y="6190"/>
                    <a:pt x="1100" y="6140"/>
                    <a:pt x="1100" y="6140"/>
                  </a:cubicBezTo>
                  <a:lnTo>
                    <a:pt x="1100" y="6140"/>
                  </a:lnTo>
                  <a:cubicBezTo>
                    <a:pt x="1100" y="6140"/>
                    <a:pt x="1019" y="6611"/>
                    <a:pt x="1355" y="6900"/>
                  </a:cubicBezTo>
                  <a:cubicBezTo>
                    <a:pt x="1455" y="6985"/>
                    <a:pt x="1580" y="7015"/>
                    <a:pt x="1708" y="7015"/>
                  </a:cubicBezTo>
                  <a:cubicBezTo>
                    <a:pt x="2009" y="7015"/>
                    <a:pt x="2320" y="6847"/>
                    <a:pt x="2320" y="6847"/>
                  </a:cubicBezTo>
                  <a:lnTo>
                    <a:pt x="2320" y="6847"/>
                  </a:lnTo>
                  <a:cubicBezTo>
                    <a:pt x="2320" y="6847"/>
                    <a:pt x="2243" y="7329"/>
                    <a:pt x="2589" y="7643"/>
                  </a:cubicBezTo>
                  <a:cubicBezTo>
                    <a:pt x="2696" y="7739"/>
                    <a:pt x="2831" y="7772"/>
                    <a:pt x="2968" y="7772"/>
                  </a:cubicBezTo>
                  <a:cubicBezTo>
                    <a:pt x="3275" y="7772"/>
                    <a:pt x="3586" y="7604"/>
                    <a:pt x="3586" y="7604"/>
                  </a:cubicBezTo>
                  <a:lnTo>
                    <a:pt x="3586" y="7604"/>
                  </a:lnTo>
                  <a:cubicBezTo>
                    <a:pt x="3586" y="7604"/>
                    <a:pt x="3534" y="8148"/>
                    <a:pt x="3965" y="8418"/>
                  </a:cubicBezTo>
                  <a:cubicBezTo>
                    <a:pt x="4063" y="8479"/>
                    <a:pt x="4161" y="8503"/>
                    <a:pt x="4252" y="8503"/>
                  </a:cubicBezTo>
                  <a:cubicBezTo>
                    <a:pt x="4561" y="8503"/>
                    <a:pt x="4802" y="8233"/>
                    <a:pt x="4802" y="8233"/>
                  </a:cubicBezTo>
                  <a:lnTo>
                    <a:pt x="4802" y="8233"/>
                  </a:lnTo>
                  <a:cubicBezTo>
                    <a:pt x="4802" y="8233"/>
                    <a:pt x="4786" y="8849"/>
                    <a:pt x="5174" y="9033"/>
                  </a:cubicBezTo>
                  <a:cubicBezTo>
                    <a:pt x="5258" y="9073"/>
                    <a:pt x="5345" y="9089"/>
                    <a:pt x="5429" y="9089"/>
                  </a:cubicBezTo>
                  <a:cubicBezTo>
                    <a:pt x="5729" y="9089"/>
                    <a:pt x="5995" y="8888"/>
                    <a:pt x="5995" y="8888"/>
                  </a:cubicBezTo>
                  <a:cubicBezTo>
                    <a:pt x="5995" y="8888"/>
                    <a:pt x="6041" y="9461"/>
                    <a:pt x="6508" y="9578"/>
                  </a:cubicBezTo>
                  <a:cubicBezTo>
                    <a:pt x="6529" y="9583"/>
                    <a:pt x="6550" y="9586"/>
                    <a:pt x="6569" y="9586"/>
                  </a:cubicBezTo>
                  <a:cubicBezTo>
                    <a:pt x="6957" y="9586"/>
                    <a:pt x="6815" y="8519"/>
                    <a:pt x="6818" y="8421"/>
                  </a:cubicBezTo>
                  <a:cubicBezTo>
                    <a:pt x="6826" y="8322"/>
                    <a:pt x="8417" y="5684"/>
                    <a:pt x="8855" y="3710"/>
                  </a:cubicBezTo>
                  <a:cubicBezTo>
                    <a:pt x="9421" y="1174"/>
                    <a:pt x="8394" y="0"/>
                    <a:pt x="69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2"/>
            <p:cNvSpPr/>
            <p:nvPr/>
          </p:nvSpPr>
          <p:spPr>
            <a:xfrm>
              <a:off x="6331628" y="2825596"/>
              <a:ext cx="503137" cy="1113095"/>
            </a:xfrm>
            <a:custGeom>
              <a:avLst/>
              <a:gdLst/>
              <a:ahLst/>
              <a:cxnLst/>
              <a:rect l="l" t="t" r="r" b="b"/>
              <a:pathLst>
                <a:path w="27215" h="60208" extrusionOk="0">
                  <a:moveTo>
                    <a:pt x="10347" y="1"/>
                  </a:moveTo>
                  <a:cubicBezTo>
                    <a:pt x="9815" y="1"/>
                    <a:pt x="8801" y="377"/>
                    <a:pt x="8584" y="703"/>
                  </a:cubicBezTo>
                  <a:cubicBezTo>
                    <a:pt x="8149" y="1346"/>
                    <a:pt x="7909" y="7903"/>
                    <a:pt x="6685" y="9328"/>
                  </a:cubicBezTo>
                  <a:cubicBezTo>
                    <a:pt x="5462" y="10746"/>
                    <a:pt x="4510" y="11782"/>
                    <a:pt x="4344" y="12225"/>
                  </a:cubicBezTo>
                  <a:cubicBezTo>
                    <a:pt x="4167" y="12667"/>
                    <a:pt x="1" y="51755"/>
                    <a:pt x="1964" y="58870"/>
                  </a:cubicBezTo>
                  <a:cubicBezTo>
                    <a:pt x="2240" y="59870"/>
                    <a:pt x="3744" y="60207"/>
                    <a:pt x="5346" y="60207"/>
                  </a:cubicBezTo>
                  <a:cubicBezTo>
                    <a:pt x="7075" y="60207"/>
                    <a:pt x="8918" y="59814"/>
                    <a:pt x="9451" y="59436"/>
                  </a:cubicBezTo>
                  <a:cubicBezTo>
                    <a:pt x="10476" y="58708"/>
                    <a:pt x="13602" y="31024"/>
                    <a:pt x="13602" y="31024"/>
                  </a:cubicBezTo>
                  <a:cubicBezTo>
                    <a:pt x="13602" y="31024"/>
                    <a:pt x="16739" y="58708"/>
                    <a:pt x="17761" y="59436"/>
                  </a:cubicBezTo>
                  <a:cubicBezTo>
                    <a:pt x="18293" y="59814"/>
                    <a:pt x="20138" y="60207"/>
                    <a:pt x="21869" y="60207"/>
                  </a:cubicBezTo>
                  <a:cubicBezTo>
                    <a:pt x="23473" y="60207"/>
                    <a:pt x="24979" y="59870"/>
                    <a:pt x="25254" y="58870"/>
                  </a:cubicBezTo>
                  <a:cubicBezTo>
                    <a:pt x="27214" y="51755"/>
                    <a:pt x="22910" y="12079"/>
                    <a:pt x="22734" y="11637"/>
                  </a:cubicBezTo>
                  <a:cubicBezTo>
                    <a:pt x="22567" y="11192"/>
                    <a:pt x="21758" y="10746"/>
                    <a:pt x="20534" y="9328"/>
                  </a:cubicBezTo>
                  <a:cubicBezTo>
                    <a:pt x="19310" y="7903"/>
                    <a:pt x="19066" y="1346"/>
                    <a:pt x="18631" y="703"/>
                  </a:cubicBezTo>
                  <a:cubicBezTo>
                    <a:pt x="18416" y="377"/>
                    <a:pt x="17403" y="1"/>
                    <a:pt x="16872" y="1"/>
                  </a:cubicBezTo>
                  <a:cubicBezTo>
                    <a:pt x="16712" y="1"/>
                    <a:pt x="16596" y="35"/>
                    <a:pt x="16559" y="116"/>
                  </a:cubicBezTo>
                  <a:cubicBezTo>
                    <a:pt x="16399" y="463"/>
                    <a:pt x="16584" y="6195"/>
                    <a:pt x="16354" y="6435"/>
                  </a:cubicBezTo>
                  <a:cubicBezTo>
                    <a:pt x="15968" y="6835"/>
                    <a:pt x="14284" y="6969"/>
                    <a:pt x="13610" y="6969"/>
                  </a:cubicBezTo>
                  <a:cubicBezTo>
                    <a:pt x="12934" y="6969"/>
                    <a:pt x="11243" y="6835"/>
                    <a:pt x="10865" y="6435"/>
                  </a:cubicBezTo>
                  <a:cubicBezTo>
                    <a:pt x="10631" y="6195"/>
                    <a:pt x="10819" y="463"/>
                    <a:pt x="10660" y="116"/>
                  </a:cubicBezTo>
                  <a:cubicBezTo>
                    <a:pt x="10623" y="35"/>
                    <a:pt x="10507" y="1"/>
                    <a:pt x="10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2"/>
            <p:cNvSpPr/>
            <p:nvPr/>
          </p:nvSpPr>
          <p:spPr>
            <a:xfrm>
              <a:off x="6495285" y="3039744"/>
              <a:ext cx="177979" cy="143334"/>
            </a:xfrm>
            <a:custGeom>
              <a:avLst/>
              <a:gdLst/>
              <a:ahLst/>
              <a:cxnLst/>
              <a:rect l="l" t="t" r="r" b="b"/>
              <a:pathLst>
                <a:path w="9627" h="7753" extrusionOk="0">
                  <a:moveTo>
                    <a:pt x="4810" y="0"/>
                  </a:moveTo>
                  <a:cubicBezTo>
                    <a:pt x="2809" y="0"/>
                    <a:pt x="760" y="133"/>
                    <a:pt x="510" y="496"/>
                  </a:cubicBezTo>
                  <a:cubicBezTo>
                    <a:pt x="323" y="765"/>
                    <a:pt x="0" y="5681"/>
                    <a:pt x="100" y="6052"/>
                  </a:cubicBezTo>
                  <a:cubicBezTo>
                    <a:pt x="199" y="6420"/>
                    <a:pt x="3782" y="7672"/>
                    <a:pt x="4771" y="7750"/>
                  </a:cubicBezTo>
                  <a:cubicBezTo>
                    <a:pt x="4794" y="7752"/>
                    <a:pt x="4818" y="7753"/>
                    <a:pt x="4843" y="7753"/>
                  </a:cubicBezTo>
                  <a:cubicBezTo>
                    <a:pt x="5909" y="7753"/>
                    <a:pt x="9099" y="6088"/>
                    <a:pt x="9358" y="5667"/>
                  </a:cubicBezTo>
                  <a:cubicBezTo>
                    <a:pt x="9627" y="5235"/>
                    <a:pt x="8927" y="638"/>
                    <a:pt x="8827" y="302"/>
                  </a:cubicBezTo>
                  <a:cubicBezTo>
                    <a:pt x="8778" y="134"/>
                    <a:pt x="6818" y="0"/>
                    <a:pt x="4810"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2"/>
            <p:cNvSpPr/>
            <p:nvPr/>
          </p:nvSpPr>
          <p:spPr>
            <a:xfrm>
              <a:off x="6519301" y="3389132"/>
              <a:ext cx="128507" cy="13551"/>
            </a:xfrm>
            <a:custGeom>
              <a:avLst/>
              <a:gdLst/>
              <a:ahLst/>
              <a:cxnLst/>
              <a:rect l="l" t="t" r="r" b="b"/>
              <a:pathLst>
                <a:path w="6951" h="733" extrusionOk="0">
                  <a:moveTo>
                    <a:pt x="111" y="1"/>
                  </a:moveTo>
                  <a:cubicBezTo>
                    <a:pt x="46" y="1"/>
                    <a:pt x="0" y="96"/>
                    <a:pt x="70" y="126"/>
                  </a:cubicBezTo>
                  <a:cubicBezTo>
                    <a:pt x="1054" y="546"/>
                    <a:pt x="2215" y="733"/>
                    <a:pt x="3384" y="733"/>
                  </a:cubicBezTo>
                  <a:cubicBezTo>
                    <a:pt x="4583" y="733"/>
                    <a:pt x="5790" y="537"/>
                    <a:pt x="6821" y="197"/>
                  </a:cubicBezTo>
                  <a:cubicBezTo>
                    <a:pt x="6950" y="154"/>
                    <a:pt x="6915" y="34"/>
                    <a:pt x="6787" y="34"/>
                  </a:cubicBezTo>
                  <a:cubicBezTo>
                    <a:pt x="6775" y="34"/>
                    <a:pt x="6762" y="35"/>
                    <a:pt x="6747" y="37"/>
                  </a:cubicBezTo>
                  <a:cubicBezTo>
                    <a:pt x="5647" y="235"/>
                    <a:pt x="4557" y="339"/>
                    <a:pt x="3468" y="339"/>
                  </a:cubicBezTo>
                  <a:cubicBezTo>
                    <a:pt x="2357" y="339"/>
                    <a:pt x="1245" y="231"/>
                    <a:pt x="123" y="2"/>
                  </a:cubicBezTo>
                  <a:cubicBezTo>
                    <a:pt x="119" y="1"/>
                    <a:pt x="115" y="1"/>
                    <a:pt x="111"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2"/>
            <p:cNvSpPr/>
            <p:nvPr/>
          </p:nvSpPr>
          <p:spPr>
            <a:xfrm>
              <a:off x="6392399" y="3255482"/>
              <a:ext cx="65575" cy="86854"/>
            </a:xfrm>
            <a:custGeom>
              <a:avLst/>
              <a:gdLst/>
              <a:ahLst/>
              <a:cxnLst/>
              <a:rect l="l" t="t" r="r" b="b"/>
              <a:pathLst>
                <a:path w="3547" h="4698" extrusionOk="0">
                  <a:moveTo>
                    <a:pt x="3259" y="1"/>
                  </a:moveTo>
                  <a:cubicBezTo>
                    <a:pt x="3203" y="1"/>
                    <a:pt x="3149" y="37"/>
                    <a:pt x="3147" y="112"/>
                  </a:cubicBezTo>
                  <a:cubicBezTo>
                    <a:pt x="3130" y="1856"/>
                    <a:pt x="1594" y="3663"/>
                    <a:pt x="117" y="4483"/>
                  </a:cubicBezTo>
                  <a:cubicBezTo>
                    <a:pt x="1" y="4546"/>
                    <a:pt x="70" y="4698"/>
                    <a:pt x="181" y="4698"/>
                  </a:cubicBezTo>
                  <a:cubicBezTo>
                    <a:pt x="188" y="4698"/>
                    <a:pt x="197" y="4697"/>
                    <a:pt x="205" y="4696"/>
                  </a:cubicBezTo>
                  <a:cubicBezTo>
                    <a:pt x="2164" y="4324"/>
                    <a:pt x="3546" y="1990"/>
                    <a:pt x="3380" y="112"/>
                  </a:cubicBezTo>
                  <a:cubicBezTo>
                    <a:pt x="3375" y="39"/>
                    <a:pt x="3316" y="1"/>
                    <a:pt x="3259"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2"/>
            <p:cNvSpPr/>
            <p:nvPr/>
          </p:nvSpPr>
          <p:spPr>
            <a:xfrm>
              <a:off x="6713889" y="3249880"/>
              <a:ext cx="62229" cy="79533"/>
            </a:xfrm>
            <a:custGeom>
              <a:avLst/>
              <a:gdLst/>
              <a:ahLst/>
              <a:cxnLst/>
              <a:rect l="l" t="t" r="r" b="b"/>
              <a:pathLst>
                <a:path w="3366" h="4302" extrusionOk="0">
                  <a:moveTo>
                    <a:pt x="71" y="1"/>
                  </a:moveTo>
                  <a:cubicBezTo>
                    <a:pt x="36" y="1"/>
                    <a:pt x="1" y="30"/>
                    <a:pt x="10" y="79"/>
                  </a:cubicBezTo>
                  <a:cubicBezTo>
                    <a:pt x="256" y="1462"/>
                    <a:pt x="1341" y="4302"/>
                    <a:pt x="3115" y="4302"/>
                  </a:cubicBezTo>
                  <a:cubicBezTo>
                    <a:pt x="3151" y="4302"/>
                    <a:pt x="3188" y="4301"/>
                    <a:pt x="3225" y="4298"/>
                  </a:cubicBezTo>
                  <a:cubicBezTo>
                    <a:pt x="3331" y="4292"/>
                    <a:pt x="3365" y="4164"/>
                    <a:pt x="3277" y="4104"/>
                  </a:cubicBezTo>
                  <a:cubicBezTo>
                    <a:pt x="2503" y="3570"/>
                    <a:pt x="1895" y="3192"/>
                    <a:pt x="1340" y="2395"/>
                  </a:cubicBezTo>
                  <a:cubicBezTo>
                    <a:pt x="837" y="1674"/>
                    <a:pt x="445" y="864"/>
                    <a:pt x="130" y="44"/>
                  </a:cubicBezTo>
                  <a:cubicBezTo>
                    <a:pt x="119" y="14"/>
                    <a:pt x="95" y="1"/>
                    <a:pt x="71"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2"/>
            <p:cNvSpPr/>
            <p:nvPr/>
          </p:nvSpPr>
          <p:spPr>
            <a:xfrm>
              <a:off x="6590092" y="3268331"/>
              <a:ext cx="148" cy="351"/>
            </a:xfrm>
            <a:custGeom>
              <a:avLst/>
              <a:gdLst/>
              <a:ahLst/>
              <a:cxnLst/>
              <a:rect l="l" t="t" r="r" b="b"/>
              <a:pathLst>
                <a:path w="8" h="19" extrusionOk="0">
                  <a:moveTo>
                    <a:pt x="1" y="18"/>
                  </a:moveTo>
                  <a:cubicBezTo>
                    <a:pt x="7" y="18"/>
                    <a:pt x="7" y="15"/>
                    <a:pt x="7" y="11"/>
                  </a:cubicBezTo>
                  <a:cubicBezTo>
                    <a:pt x="7" y="8"/>
                    <a:pt x="7" y="0"/>
                    <a:pt x="1" y="0"/>
                  </a:cubicBezTo>
                  <a:cubicBezTo>
                    <a:pt x="7" y="0"/>
                    <a:pt x="7" y="8"/>
                    <a:pt x="7" y="11"/>
                  </a:cubicBezTo>
                  <a:cubicBezTo>
                    <a:pt x="7" y="15"/>
                    <a:pt x="7" y="18"/>
                    <a:pt x="1" y="18"/>
                  </a:cubicBezTo>
                  <a:close/>
                </a:path>
              </a:pathLst>
            </a:custGeom>
            <a:solidFill>
              <a:srgbClr val="968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2"/>
            <p:cNvSpPr/>
            <p:nvPr/>
          </p:nvSpPr>
          <p:spPr>
            <a:xfrm>
              <a:off x="6572510" y="3255057"/>
              <a:ext cx="31595" cy="113328"/>
            </a:xfrm>
            <a:custGeom>
              <a:avLst/>
              <a:gdLst/>
              <a:ahLst/>
              <a:cxnLst/>
              <a:rect l="l" t="t" r="r" b="b"/>
              <a:pathLst>
                <a:path w="1709" h="6130" extrusionOk="0">
                  <a:moveTo>
                    <a:pt x="1262" y="1"/>
                  </a:moveTo>
                  <a:cubicBezTo>
                    <a:pt x="1245" y="1"/>
                    <a:pt x="1226" y="14"/>
                    <a:pt x="1224" y="33"/>
                  </a:cubicBezTo>
                  <a:cubicBezTo>
                    <a:pt x="1093" y="1100"/>
                    <a:pt x="1192" y="2200"/>
                    <a:pt x="1227" y="3272"/>
                  </a:cubicBezTo>
                  <a:cubicBezTo>
                    <a:pt x="1245" y="3718"/>
                    <a:pt x="1316" y="4216"/>
                    <a:pt x="1288" y="4662"/>
                  </a:cubicBezTo>
                  <a:cubicBezTo>
                    <a:pt x="1227" y="5507"/>
                    <a:pt x="1012" y="5758"/>
                    <a:pt x="199" y="5822"/>
                  </a:cubicBezTo>
                  <a:cubicBezTo>
                    <a:pt x="7" y="5836"/>
                    <a:pt x="0" y="6129"/>
                    <a:pt x="188" y="6129"/>
                  </a:cubicBezTo>
                  <a:cubicBezTo>
                    <a:pt x="192" y="6129"/>
                    <a:pt x="195" y="6129"/>
                    <a:pt x="199" y="6129"/>
                  </a:cubicBezTo>
                  <a:cubicBezTo>
                    <a:pt x="346" y="6120"/>
                    <a:pt x="486" y="6120"/>
                    <a:pt x="618" y="6120"/>
                  </a:cubicBezTo>
                  <a:cubicBezTo>
                    <a:pt x="632" y="6120"/>
                    <a:pt x="646" y="6120"/>
                    <a:pt x="660" y="6120"/>
                  </a:cubicBezTo>
                  <a:cubicBezTo>
                    <a:pt x="1251" y="6120"/>
                    <a:pt x="1659" y="6111"/>
                    <a:pt x="1673" y="5355"/>
                  </a:cubicBezTo>
                  <a:cubicBezTo>
                    <a:pt x="1709" y="3651"/>
                    <a:pt x="1648" y="1694"/>
                    <a:pt x="1291" y="26"/>
                  </a:cubicBezTo>
                  <a:cubicBezTo>
                    <a:pt x="1287" y="8"/>
                    <a:pt x="1275" y="1"/>
                    <a:pt x="1262"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2"/>
            <p:cNvSpPr/>
            <p:nvPr/>
          </p:nvSpPr>
          <p:spPr>
            <a:xfrm>
              <a:off x="6417635" y="3207487"/>
              <a:ext cx="329706" cy="34535"/>
            </a:xfrm>
            <a:custGeom>
              <a:avLst/>
              <a:gdLst/>
              <a:ahLst/>
              <a:cxnLst/>
              <a:rect l="l" t="t" r="r" b="b"/>
              <a:pathLst>
                <a:path w="17834" h="1868" extrusionOk="0">
                  <a:moveTo>
                    <a:pt x="58" y="0"/>
                  </a:moveTo>
                  <a:cubicBezTo>
                    <a:pt x="22" y="0"/>
                    <a:pt x="0" y="62"/>
                    <a:pt x="38" y="81"/>
                  </a:cubicBezTo>
                  <a:cubicBezTo>
                    <a:pt x="2903" y="1432"/>
                    <a:pt x="5962" y="1838"/>
                    <a:pt x="9092" y="1866"/>
                  </a:cubicBezTo>
                  <a:cubicBezTo>
                    <a:pt x="9176" y="1867"/>
                    <a:pt x="9260" y="1867"/>
                    <a:pt x="9344" y="1867"/>
                  </a:cubicBezTo>
                  <a:cubicBezTo>
                    <a:pt x="12181" y="1867"/>
                    <a:pt x="15180" y="1459"/>
                    <a:pt x="17770" y="229"/>
                  </a:cubicBezTo>
                  <a:cubicBezTo>
                    <a:pt x="17834" y="201"/>
                    <a:pt x="17799" y="102"/>
                    <a:pt x="17737" y="102"/>
                  </a:cubicBezTo>
                  <a:cubicBezTo>
                    <a:pt x="17730" y="102"/>
                    <a:pt x="17724" y="103"/>
                    <a:pt x="17717" y="105"/>
                  </a:cubicBezTo>
                  <a:cubicBezTo>
                    <a:pt x="14917" y="992"/>
                    <a:pt x="11804" y="1491"/>
                    <a:pt x="8704" y="1491"/>
                  </a:cubicBezTo>
                  <a:cubicBezTo>
                    <a:pt x="5718" y="1491"/>
                    <a:pt x="2744" y="1028"/>
                    <a:pt x="70" y="3"/>
                  </a:cubicBezTo>
                  <a:cubicBezTo>
                    <a:pt x="66" y="1"/>
                    <a:pt x="62" y="0"/>
                    <a:pt x="58"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2"/>
            <p:cNvSpPr/>
            <p:nvPr/>
          </p:nvSpPr>
          <p:spPr>
            <a:xfrm>
              <a:off x="6476852" y="2963721"/>
              <a:ext cx="46773" cy="36291"/>
            </a:xfrm>
            <a:custGeom>
              <a:avLst/>
              <a:gdLst/>
              <a:ahLst/>
              <a:cxnLst/>
              <a:rect l="l" t="t" r="r" b="b"/>
              <a:pathLst>
                <a:path w="2530" h="1963" extrusionOk="0">
                  <a:moveTo>
                    <a:pt x="1266" y="1"/>
                  </a:moveTo>
                  <a:cubicBezTo>
                    <a:pt x="4" y="1"/>
                    <a:pt x="0" y="1963"/>
                    <a:pt x="1266" y="1963"/>
                  </a:cubicBezTo>
                  <a:cubicBezTo>
                    <a:pt x="2529" y="1963"/>
                    <a:pt x="2529" y="1"/>
                    <a:pt x="1266"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2"/>
            <p:cNvSpPr/>
            <p:nvPr/>
          </p:nvSpPr>
          <p:spPr>
            <a:xfrm>
              <a:off x="6639973" y="2963721"/>
              <a:ext cx="46773" cy="36291"/>
            </a:xfrm>
            <a:custGeom>
              <a:avLst/>
              <a:gdLst/>
              <a:ahLst/>
              <a:cxnLst/>
              <a:rect l="l" t="t" r="r" b="b"/>
              <a:pathLst>
                <a:path w="2530" h="1963" extrusionOk="0">
                  <a:moveTo>
                    <a:pt x="1264" y="1"/>
                  </a:moveTo>
                  <a:cubicBezTo>
                    <a:pt x="1" y="1"/>
                    <a:pt x="1" y="1963"/>
                    <a:pt x="1264" y="1963"/>
                  </a:cubicBezTo>
                  <a:cubicBezTo>
                    <a:pt x="2526" y="1963"/>
                    <a:pt x="2529" y="1"/>
                    <a:pt x="1264"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2"/>
            <p:cNvSpPr/>
            <p:nvPr/>
          </p:nvSpPr>
          <p:spPr>
            <a:xfrm>
              <a:off x="6461748" y="2946065"/>
              <a:ext cx="76963" cy="74726"/>
            </a:xfrm>
            <a:custGeom>
              <a:avLst/>
              <a:gdLst/>
              <a:ahLst/>
              <a:cxnLst/>
              <a:rect l="l" t="t" r="r" b="b"/>
              <a:pathLst>
                <a:path w="4163" h="4042" extrusionOk="0">
                  <a:moveTo>
                    <a:pt x="3759" y="1"/>
                  </a:moveTo>
                  <a:cubicBezTo>
                    <a:pt x="3736" y="1"/>
                    <a:pt x="3712" y="32"/>
                    <a:pt x="3711" y="92"/>
                  </a:cubicBezTo>
                  <a:cubicBezTo>
                    <a:pt x="3689" y="1016"/>
                    <a:pt x="3862" y="2572"/>
                    <a:pt x="3180" y="3307"/>
                  </a:cubicBezTo>
                  <a:cubicBezTo>
                    <a:pt x="2912" y="3593"/>
                    <a:pt x="2480" y="3719"/>
                    <a:pt x="2055" y="3719"/>
                  </a:cubicBezTo>
                  <a:cubicBezTo>
                    <a:pt x="1801" y="3719"/>
                    <a:pt x="1549" y="3674"/>
                    <a:pt x="1337" y="3590"/>
                  </a:cubicBezTo>
                  <a:cubicBezTo>
                    <a:pt x="418" y="3226"/>
                    <a:pt x="432" y="2281"/>
                    <a:pt x="389" y="1450"/>
                  </a:cubicBezTo>
                  <a:cubicBezTo>
                    <a:pt x="389" y="1427"/>
                    <a:pt x="368" y="1413"/>
                    <a:pt x="348" y="1413"/>
                  </a:cubicBezTo>
                  <a:cubicBezTo>
                    <a:pt x="332" y="1413"/>
                    <a:pt x="317" y="1422"/>
                    <a:pt x="312" y="1440"/>
                  </a:cubicBezTo>
                  <a:cubicBezTo>
                    <a:pt x="0" y="2814"/>
                    <a:pt x="552" y="4041"/>
                    <a:pt x="1939" y="4041"/>
                  </a:cubicBezTo>
                  <a:cubicBezTo>
                    <a:pt x="2094" y="4041"/>
                    <a:pt x="2261" y="4026"/>
                    <a:pt x="2437" y="3993"/>
                  </a:cubicBezTo>
                  <a:cubicBezTo>
                    <a:pt x="4163" y="3675"/>
                    <a:pt x="3838" y="1355"/>
                    <a:pt x="3806" y="89"/>
                  </a:cubicBezTo>
                  <a:cubicBezTo>
                    <a:pt x="3804" y="30"/>
                    <a:pt x="3782" y="1"/>
                    <a:pt x="3759"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2"/>
            <p:cNvSpPr/>
            <p:nvPr/>
          </p:nvSpPr>
          <p:spPr>
            <a:xfrm>
              <a:off x="6627623" y="2946065"/>
              <a:ext cx="76982" cy="74726"/>
            </a:xfrm>
            <a:custGeom>
              <a:avLst/>
              <a:gdLst/>
              <a:ahLst/>
              <a:cxnLst/>
              <a:rect l="l" t="t" r="r" b="b"/>
              <a:pathLst>
                <a:path w="4164" h="4042" extrusionOk="0">
                  <a:moveTo>
                    <a:pt x="407" y="1"/>
                  </a:moveTo>
                  <a:cubicBezTo>
                    <a:pt x="384" y="1"/>
                    <a:pt x="361" y="30"/>
                    <a:pt x="361" y="89"/>
                  </a:cubicBezTo>
                  <a:cubicBezTo>
                    <a:pt x="326" y="1355"/>
                    <a:pt x="1" y="3675"/>
                    <a:pt x="1726" y="3993"/>
                  </a:cubicBezTo>
                  <a:cubicBezTo>
                    <a:pt x="1903" y="4026"/>
                    <a:pt x="2070" y="4041"/>
                    <a:pt x="2226" y="4041"/>
                  </a:cubicBezTo>
                  <a:cubicBezTo>
                    <a:pt x="3615" y="4041"/>
                    <a:pt x="4164" y="2814"/>
                    <a:pt x="3851" y="1440"/>
                  </a:cubicBezTo>
                  <a:cubicBezTo>
                    <a:pt x="3847" y="1422"/>
                    <a:pt x="3832" y="1413"/>
                    <a:pt x="3817" y="1413"/>
                  </a:cubicBezTo>
                  <a:cubicBezTo>
                    <a:pt x="3797" y="1413"/>
                    <a:pt x="3776" y="1427"/>
                    <a:pt x="3774" y="1450"/>
                  </a:cubicBezTo>
                  <a:cubicBezTo>
                    <a:pt x="3732" y="2281"/>
                    <a:pt x="3745" y="3226"/>
                    <a:pt x="2826" y="3590"/>
                  </a:cubicBezTo>
                  <a:cubicBezTo>
                    <a:pt x="2614" y="3674"/>
                    <a:pt x="2363" y="3719"/>
                    <a:pt x="2109" y="3719"/>
                  </a:cubicBezTo>
                  <a:cubicBezTo>
                    <a:pt x="1686" y="3719"/>
                    <a:pt x="1255" y="3593"/>
                    <a:pt x="987" y="3307"/>
                  </a:cubicBezTo>
                  <a:cubicBezTo>
                    <a:pt x="301" y="2572"/>
                    <a:pt x="478" y="1016"/>
                    <a:pt x="456" y="92"/>
                  </a:cubicBezTo>
                  <a:cubicBezTo>
                    <a:pt x="455" y="32"/>
                    <a:pt x="430" y="1"/>
                    <a:pt x="407"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2"/>
            <p:cNvSpPr/>
            <p:nvPr/>
          </p:nvSpPr>
          <p:spPr>
            <a:xfrm>
              <a:off x="6603496" y="3399171"/>
              <a:ext cx="80550" cy="516356"/>
            </a:xfrm>
            <a:custGeom>
              <a:avLst/>
              <a:gdLst/>
              <a:ahLst/>
              <a:cxnLst/>
              <a:rect l="l" t="t" r="r" b="b"/>
              <a:pathLst>
                <a:path w="4357" h="27930" extrusionOk="0">
                  <a:moveTo>
                    <a:pt x="93" y="1"/>
                  </a:moveTo>
                  <a:cubicBezTo>
                    <a:pt x="47" y="1"/>
                    <a:pt x="0" y="30"/>
                    <a:pt x="8" y="85"/>
                  </a:cubicBezTo>
                  <a:cubicBezTo>
                    <a:pt x="605" y="4640"/>
                    <a:pt x="1500" y="9167"/>
                    <a:pt x="2186" y="13711"/>
                  </a:cubicBezTo>
                  <a:cubicBezTo>
                    <a:pt x="2900" y="18425"/>
                    <a:pt x="3459" y="23160"/>
                    <a:pt x="4188" y="27870"/>
                  </a:cubicBezTo>
                  <a:cubicBezTo>
                    <a:pt x="4194" y="27911"/>
                    <a:pt x="4229" y="27930"/>
                    <a:pt x="4265" y="27930"/>
                  </a:cubicBezTo>
                  <a:cubicBezTo>
                    <a:pt x="4310" y="27930"/>
                    <a:pt x="4356" y="27901"/>
                    <a:pt x="4350" y="27849"/>
                  </a:cubicBezTo>
                  <a:cubicBezTo>
                    <a:pt x="3887" y="23277"/>
                    <a:pt x="3165" y="18718"/>
                    <a:pt x="2483" y="14174"/>
                  </a:cubicBezTo>
                  <a:cubicBezTo>
                    <a:pt x="1779" y="9474"/>
                    <a:pt x="1178" y="4711"/>
                    <a:pt x="178" y="64"/>
                  </a:cubicBezTo>
                  <a:cubicBezTo>
                    <a:pt x="170" y="21"/>
                    <a:pt x="132" y="1"/>
                    <a:pt x="93"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2"/>
            <p:cNvSpPr/>
            <p:nvPr/>
          </p:nvSpPr>
          <p:spPr>
            <a:xfrm>
              <a:off x="6495803" y="3400540"/>
              <a:ext cx="70752" cy="520405"/>
            </a:xfrm>
            <a:custGeom>
              <a:avLst/>
              <a:gdLst/>
              <a:ahLst/>
              <a:cxnLst/>
              <a:rect l="l" t="t" r="r" b="b"/>
              <a:pathLst>
                <a:path w="3827" h="28149" extrusionOk="0">
                  <a:moveTo>
                    <a:pt x="3801" y="0"/>
                  </a:moveTo>
                  <a:cubicBezTo>
                    <a:pt x="3793" y="0"/>
                    <a:pt x="3786" y="5"/>
                    <a:pt x="3785" y="14"/>
                  </a:cubicBezTo>
                  <a:cubicBezTo>
                    <a:pt x="2809" y="4711"/>
                    <a:pt x="2211" y="9492"/>
                    <a:pt x="1585" y="14245"/>
                  </a:cubicBezTo>
                  <a:cubicBezTo>
                    <a:pt x="984" y="18835"/>
                    <a:pt x="362" y="23447"/>
                    <a:pt x="5" y="28065"/>
                  </a:cubicBezTo>
                  <a:cubicBezTo>
                    <a:pt x="1" y="28118"/>
                    <a:pt x="49" y="28148"/>
                    <a:pt x="96" y="28148"/>
                  </a:cubicBezTo>
                  <a:cubicBezTo>
                    <a:pt x="134" y="28148"/>
                    <a:pt x="171" y="28128"/>
                    <a:pt x="178" y="28083"/>
                  </a:cubicBezTo>
                  <a:cubicBezTo>
                    <a:pt x="779" y="23412"/>
                    <a:pt x="1242" y="18719"/>
                    <a:pt x="1865" y="14047"/>
                  </a:cubicBezTo>
                  <a:cubicBezTo>
                    <a:pt x="2487" y="9368"/>
                    <a:pt x="3276" y="4711"/>
                    <a:pt x="3824" y="25"/>
                  </a:cubicBezTo>
                  <a:cubicBezTo>
                    <a:pt x="3826" y="10"/>
                    <a:pt x="3813" y="0"/>
                    <a:pt x="3801"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62"/>
          <p:cNvGrpSpPr/>
          <p:nvPr/>
        </p:nvGrpSpPr>
        <p:grpSpPr>
          <a:xfrm>
            <a:off x="7026837" y="1918938"/>
            <a:ext cx="678411" cy="2089434"/>
            <a:chOff x="7026837" y="1918938"/>
            <a:chExt cx="678411" cy="2089434"/>
          </a:xfrm>
        </p:grpSpPr>
        <p:sp>
          <p:nvSpPr>
            <p:cNvPr id="6649" name="Google Shape;6649;p62"/>
            <p:cNvSpPr/>
            <p:nvPr/>
          </p:nvSpPr>
          <p:spPr>
            <a:xfrm>
              <a:off x="7096482" y="1940144"/>
              <a:ext cx="600141" cy="935209"/>
            </a:xfrm>
            <a:custGeom>
              <a:avLst/>
              <a:gdLst/>
              <a:ahLst/>
              <a:cxnLst/>
              <a:rect l="l" t="t" r="r" b="b"/>
              <a:pathLst>
                <a:path w="32462" h="50586" extrusionOk="0">
                  <a:moveTo>
                    <a:pt x="13619" y="1"/>
                  </a:moveTo>
                  <a:cubicBezTo>
                    <a:pt x="11768" y="1"/>
                    <a:pt x="10034" y="360"/>
                    <a:pt x="8689" y="1257"/>
                  </a:cubicBezTo>
                  <a:cubicBezTo>
                    <a:pt x="6614" y="2640"/>
                    <a:pt x="4923" y="7874"/>
                    <a:pt x="3738" y="14144"/>
                  </a:cubicBezTo>
                  <a:cubicBezTo>
                    <a:pt x="2486" y="19053"/>
                    <a:pt x="1776" y="24180"/>
                    <a:pt x="1076" y="29156"/>
                  </a:cubicBezTo>
                  <a:cubicBezTo>
                    <a:pt x="329" y="34432"/>
                    <a:pt x="0" y="39660"/>
                    <a:pt x="2879" y="44380"/>
                  </a:cubicBezTo>
                  <a:cubicBezTo>
                    <a:pt x="2886" y="44392"/>
                    <a:pt x="2896" y="44397"/>
                    <a:pt x="2906" y="44397"/>
                  </a:cubicBezTo>
                  <a:cubicBezTo>
                    <a:pt x="2929" y="44397"/>
                    <a:pt x="2953" y="44372"/>
                    <a:pt x="2939" y="44345"/>
                  </a:cubicBezTo>
                  <a:cubicBezTo>
                    <a:pt x="149" y="39129"/>
                    <a:pt x="831" y="33403"/>
                    <a:pt x="1704" y="27784"/>
                  </a:cubicBezTo>
                  <a:cubicBezTo>
                    <a:pt x="1920" y="26408"/>
                    <a:pt x="2147" y="25032"/>
                    <a:pt x="2380" y="23661"/>
                  </a:cubicBezTo>
                  <a:lnTo>
                    <a:pt x="2380" y="23661"/>
                  </a:lnTo>
                  <a:cubicBezTo>
                    <a:pt x="1701" y="30351"/>
                    <a:pt x="1595" y="36714"/>
                    <a:pt x="2179" y="39836"/>
                  </a:cubicBezTo>
                  <a:cubicBezTo>
                    <a:pt x="3408" y="46398"/>
                    <a:pt x="10106" y="50585"/>
                    <a:pt x="16769" y="50585"/>
                  </a:cubicBezTo>
                  <a:cubicBezTo>
                    <a:pt x="17931" y="50585"/>
                    <a:pt x="19091" y="50458"/>
                    <a:pt x="20221" y="50194"/>
                  </a:cubicBezTo>
                  <a:cubicBezTo>
                    <a:pt x="27832" y="48415"/>
                    <a:pt x="30243" y="42976"/>
                    <a:pt x="30421" y="38616"/>
                  </a:cubicBezTo>
                  <a:cubicBezTo>
                    <a:pt x="30523" y="36141"/>
                    <a:pt x="29603" y="26444"/>
                    <a:pt x="28482" y="17988"/>
                  </a:cubicBezTo>
                  <a:lnTo>
                    <a:pt x="28482" y="17988"/>
                  </a:lnTo>
                  <a:cubicBezTo>
                    <a:pt x="28532" y="18162"/>
                    <a:pt x="28581" y="18338"/>
                    <a:pt x="28631" y="18511"/>
                  </a:cubicBezTo>
                  <a:cubicBezTo>
                    <a:pt x="29020" y="20687"/>
                    <a:pt x="29388" y="22865"/>
                    <a:pt x="29709" y="25054"/>
                  </a:cubicBezTo>
                  <a:cubicBezTo>
                    <a:pt x="30594" y="31094"/>
                    <a:pt x="32195" y="37887"/>
                    <a:pt x="30237" y="43861"/>
                  </a:cubicBezTo>
                  <a:cubicBezTo>
                    <a:pt x="30233" y="43877"/>
                    <a:pt x="30244" y="43886"/>
                    <a:pt x="30256" y="43886"/>
                  </a:cubicBezTo>
                  <a:cubicBezTo>
                    <a:pt x="30265" y="43886"/>
                    <a:pt x="30274" y="43881"/>
                    <a:pt x="30279" y="43871"/>
                  </a:cubicBezTo>
                  <a:cubicBezTo>
                    <a:pt x="32461" y="38280"/>
                    <a:pt x="30994" y="31742"/>
                    <a:pt x="30148" y="26005"/>
                  </a:cubicBezTo>
                  <a:cubicBezTo>
                    <a:pt x="29946" y="24637"/>
                    <a:pt x="29737" y="23268"/>
                    <a:pt x="29525" y="21900"/>
                  </a:cubicBezTo>
                  <a:lnTo>
                    <a:pt x="29525" y="21900"/>
                  </a:lnTo>
                  <a:cubicBezTo>
                    <a:pt x="30692" y="26585"/>
                    <a:pt x="31559" y="31338"/>
                    <a:pt x="31909" y="36186"/>
                  </a:cubicBezTo>
                  <a:cubicBezTo>
                    <a:pt x="31911" y="36213"/>
                    <a:pt x="31932" y="36227"/>
                    <a:pt x="31953" y="36227"/>
                  </a:cubicBezTo>
                  <a:cubicBezTo>
                    <a:pt x="31974" y="36227"/>
                    <a:pt x="31994" y="36213"/>
                    <a:pt x="31994" y="36186"/>
                  </a:cubicBezTo>
                  <a:cubicBezTo>
                    <a:pt x="31761" y="30412"/>
                    <a:pt x="30625" y="24756"/>
                    <a:pt x="29091" y="19205"/>
                  </a:cubicBezTo>
                  <a:cubicBezTo>
                    <a:pt x="28376" y="14869"/>
                    <a:pt x="27556" y="10544"/>
                    <a:pt x="26527" y="6293"/>
                  </a:cubicBezTo>
                  <a:cubicBezTo>
                    <a:pt x="26523" y="6286"/>
                    <a:pt x="26520" y="6286"/>
                    <a:pt x="26517" y="6279"/>
                  </a:cubicBezTo>
                  <a:cubicBezTo>
                    <a:pt x="26311" y="5462"/>
                    <a:pt x="26113" y="4868"/>
                    <a:pt x="25929" y="4556"/>
                  </a:cubicBezTo>
                  <a:cubicBezTo>
                    <a:pt x="24915" y="2828"/>
                    <a:pt x="18809" y="1"/>
                    <a:pt x="136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2"/>
            <p:cNvSpPr/>
            <p:nvPr/>
          </p:nvSpPr>
          <p:spPr>
            <a:xfrm>
              <a:off x="7171599" y="1978341"/>
              <a:ext cx="113587" cy="866047"/>
            </a:xfrm>
            <a:custGeom>
              <a:avLst/>
              <a:gdLst/>
              <a:ahLst/>
              <a:cxnLst/>
              <a:rect l="l" t="t" r="r" b="b"/>
              <a:pathLst>
                <a:path w="6144" h="46845" extrusionOk="0">
                  <a:moveTo>
                    <a:pt x="6063" y="1"/>
                  </a:moveTo>
                  <a:cubicBezTo>
                    <a:pt x="6037" y="1"/>
                    <a:pt x="6011" y="15"/>
                    <a:pt x="6002" y="47"/>
                  </a:cubicBezTo>
                  <a:cubicBezTo>
                    <a:pt x="3700" y="7158"/>
                    <a:pt x="2515" y="14458"/>
                    <a:pt x="1772" y="21881"/>
                  </a:cubicBezTo>
                  <a:cubicBezTo>
                    <a:pt x="1047" y="29070"/>
                    <a:pt x="0" y="36724"/>
                    <a:pt x="1999" y="43793"/>
                  </a:cubicBezTo>
                  <a:cubicBezTo>
                    <a:pt x="2014" y="43849"/>
                    <a:pt x="2057" y="43874"/>
                    <a:pt x="2101" y="43874"/>
                  </a:cubicBezTo>
                  <a:cubicBezTo>
                    <a:pt x="2167" y="43874"/>
                    <a:pt x="2235" y="43819"/>
                    <a:pt x="2214" y="43736"/>
                  </a:cubicBezTo>
                  <a:cubicBezTo>
                    <a:pt x="411" y="36600"/>
                    <a:pt x="1358" y="29103"/>
                    <a:pt x="2094" y="21881"/>
                  </a:cubicBezTo>
                  <a:cubicBezTo>
                    <a:pt x="2218" y="20661"/>
                    <a:pt x="2355" y="19437"/>
                    <a:pt x="2500" y="18213"/>
                  </a:cubicBezTo>
                  <a:lnTo>
                    <a:pt x="2500" y="18213"/>
                  </a:lnTo>
                  <a:cubicBezTo>
                    <a:pt x="1931" y="27752"/>
                    <a:pt x="1829" y="37692"/>
                    <a:pt x="5025" y="46781"/>
                  </a:cubicBezTo>
                  <a:cubicBezTo>
                    <a:pt x="5041" y="46825"/>
                    <a:pt x="5078" y="46845"/>
                    <a:pt x="5114" y="46845"/>
                  </a:cubicBezTo>
                  <a:cubicBezTo>
                    <a:pt x="5167" y="46845"/>
                    <a:pt x="5218" y="46803"/>
                    <a:pt x="5199" y="46735"/>
                  </a:cubicBezTo>
                  <a:cubicBezTo>
                    <a:pt x="2430" y="37045"/>
                    <a:pt x="2161" y="27168"/>
                    <a:pt x="2628" y="17178"/>
                  </a:cubicBezTo>
                  <a:cubicBezTo>
                    <a:pt x="3353" y="11399"/>
                    <a:pt x="4382" y="5627"/>
                    <a:pt x="6129" y="83"/>
                  </a:cubicBezTo>
                  <a:cubicBezTo>
                    <a:pt x="6144" y="33"/>
                    <a:pt x="6103" y="1"/>
                    <a:pt x="6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2"/>
            <p:cNvSpPr/>
            <p:nvPr/>
          </p:nvSpPr>
          <p:spPr>
            <a:xfrm>
              <a:off x="7546057" y="2006609"/>
              <a:ext cx="95192" cy="787752"/>
            </a:xfrm>
            <a:custGeom>
              <a:avLst/>
              <a:gdLst/>
              <a:ahLst/>
              <a:cxnLst/>
              <a:rect l="l" t="t" r="r" b="b"/>
              <a:pathLst>
                <a:path w="5149" h="42610" extrusionOk="0">
                  <a:moveTo>
                    <a:pt x="15" y="1"/>
                  </a:moveTo>
                  <a:cubicBezTo>
                    <a:pt x="8" y="1"/>
                    <a:pt x="1" y="5"/>
                    <a:pt x="3" y="14"/>
                  </a:cubicBezTo>
                  <a:cubicBezTo>
                    <a:pt x="993" y="7235"/>
                    <a:pt x="1870" y="14474"/>
                    <a:pt x="2825" y="21703"/>
                  </a:cubicBezTo>
                  <a:cubicBezTo>
                    <a:pt x="3716" y="28415"/>
                    <a:pt x="5149" y="35831"/>
                    <a:pt x="3228" y="42476"/>
                  </a:cubicBezTo>
                  <a:cubicBezTo>
                    <a:pt x="3205" y="42557"/>
                    <a:pt x="3271" y="42609"/>
                    <a:pt x="3337" y="42609"/>
                  </a:cubicBezTo>
                  <a:cubicBezTo>
                    <a:pt x="3380" y="42609"/>
                    <a:pt x="3423" y="42586"/>
                    <a:pt x="3440" y="42533"/>
                  </a:cubicBezTo>
                  <a:cubicBezTo>
                    <a:pt x="4516" y="39367"/>
                    <a:pt x="4477" y="35937"/>
                    <a:pt x="4314" y="32637"/>
                  </a:cubicBezTo>
                  <a:cubicBezTo>
                    <a:pt x="4130" y="28974"/>
                    <a:pt x="3656" y="25338"/>
                    <a:pt x="3197" y="21703"/>
                  </a:cubicBezTo>
                  <a:cubicBezTo>
                    <a:pt x="2277" y="14443"/>
                    <a:pt x="1266" y="7217"/>
                    <a:pt x="24" y="7"/>
                  </a:cubicBezTo>
                  <a:cubicBezTo>
                    <a:pt x="23" y="3"/>
                    <a:pt x="19" y="1"/>
                    <a:pt x="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2"/>
            <p:cNvSpPr/>
            <p:nvPr/>
          </p:nvSpPr>
          <p:spPr>
            <a:xfrm>
              <a:off x="7426550" y="1954084"/>
              <a:ext cx="97152" cy="899731"/>
            </a:xfrm>
            <a:custGeom>
              <a:avLst/>
              <a:gdLst/>
              <a:ahLst/>
              <a:cxnLst/>
              <a:rect l="l" t="t" r="r" b="b"/>
              <a:pathLst>
                <a:path w="5255" h="48667" extrusionOk="0">
                  <a:moveTo>
                    <a:pt x="61" y="0"/>
                  </a:moveTo>
                  <a:cubicBezTo>
                    <a:pt x="31" y="0"/>
                    <a:pt x="0" y="19"/>
                    <a:pt x="6" y="54"/>
                  </a:cubicBezTo>
                  <a:cubicBezTo>
                    <a:pt x="1028" y="8114"/>
                    <a:pt x="1689" y="16184"/>
                    <a:pt x="2093" y="24296"/>
                  </a:cubicBezTo>
                  <a:cubicBezTo>
                    <a:pt x="2290" y="28310"/>
                    <a:pt x="2439" y="32320"/>
                    <a:pt x="2598" y="36335"/>
                  </a:cubicBezTo>
                  <a:cubicBezTo>
                    <a:pt x="2765" y="40510"/>
                    <a:pt x="2662" y="44525"/>
                    <a:pt x="1414" y="48549"/>
                  </a:cubicBezTo>
                  <a:cubicBezTo>
                    <a:pt x="1392" y="48620"/>
                    <a:pt x="1450" y="48666"/>
                    <a:pt x="1508" y="48666"/>
                  </a:cubicBezTo>
                  <a:cubicBezTo>
                    <a:pt x="1545" y="48666"/>
                    <a:pt x="1582" y="48647"/>
                    <a:pt x="1598" y="48602"/>
                  </a:cubicBezTo>
                  <a:cubicBezTo>
                    <a:pt x="2895" y="44847"/>
                    <a:pt x="3097" y="41031"/>
                    <a:pt x="2991" y="37091"/>
                  </a:cubicBezTo>
                  <a:cubicBezTo>
                    <a:pt x="2874" y="32914"/>
                    <a:pt x="2715" y="28734"/>
                    <a:pt x="2520" y="24558"/>
                  </a:cubicBezTo>
                  <a:cubicBezTo>
                    <a:pt x="2407" y="22185"/>
                    <a:pt x="2277" y="19809"/>
                    <a:pt x="2117" y="17432"/>
                  </a:cubicBezTo>
                  <a:lnTo>
                    <a:pt x="2117" y="17432"/>
                  </a:lnTo>
                  <a:cubicBezTo>
                    <a:pt x="2188" y="17920"/>
                    <a:pt x="2259" y="18408"/>
                    <a:pt x="2319" y="18893"/>
                  </a:cubicBezTo>
                  <a:cubicBezTo>
                    <a:pt x="2739" y="22167"/>
                    <a:pt x="3136" y="25450"/>
                    <a:pt x="3500" y="28734"/>
                  </a:cubicBezTo>
                  <a:cubicBezTo>
                    <a:pt x="4221" y="35266"/>
                    <a:pt x="5254" y="41844"/>
                    <a:pt x="4260" y="48394"/>
                  </a:cubicBezTo>
                  <a:cubicBezTo>
                    <a:pt x="4254" y="48438"/>
                    <a:pt x="4290" y="48467"/>
                    <a:pt x="4324" y="48467"/>
                  </a:cubicBezTo>
                  <a:cubicBezTo>
                    <a:pt x="4346" y="48467"/>
                    <a:pt x="4366" y="48455"/>
                    <a:pt x="4373" y="48425"/>
                  </a:cubicBezTo>
                  <a:cubicBezTo>
                    <a:pt x="5134" y="45448"/>
                    <a:pt x="5052" y="42279"/>
                    <a:pt x="4844" y="39237"/>
                  </a:cubicBezTo>
                  <a:cubicBezTo>
                    <a:pt x="4611" y="35903"/>
                    <a:pt x="4229" y="32575"/>
                    <a:pt x="3854" y="29254"/>
                  </a:cubicBezTo>
                  <a:cubicBezTo>
                    <a:pt x="3482" y="25969"/>
                    <a:pt x="3083" y="22687"/>
                    <a:pt x="2654" y="19409"/>
                  </a:cubicBezTo>
                  <a:cubicBezTo>
                    <a:pt x="2390" y="17379"/>
                    <a:pt x="2071" y="15350"/>
                    <a:pt x="1802" y="13319"/>
                  </a:cubicBezTo>
                  <a:cubicBezTo>
                    <a:pt x="1424" y="8867"/>
                    <a:pt x="901" y="4429"/>
                    <a:pt x="116" y="40"/>
                  </a:cubicBezTo>
                  <a:cubicBezTo>
                    <a:pt x="111" y="13"/>
                    <a:pt x="86" y="0"/>
                    <a:pt x="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2"/>
            <p:cNvSpPr/>
            <p:nvPr/>
          </p:nvSpPr>
          <p:spPr>
            <a:xfrm>
              <a:off x="7339822" y="1944914"/>
              <a:ext cx="21409" cy="891929"/>
            </a:xfrm>
            <a:custGeom>
              <a:avLst/>
              <a:gdLst/>
              <a:ahLst/>
              <a:cxnLst/>
              <a:rect l="l" t="t" r="r" b="b"/>
              <a:pathLst>
                <a:path w="1158" h="48245" extrusionOk="0">
                  <a:moveTo>
                    <a:pt x="75" y="1"/>
                  </a:moveTo>
                  <a:cubicBezTo>
                    <a:pt x="36" y="1"/>
                    <a:pt x="0" y="25"/>
                    <a:pt x="4" y="76"/>
                  </a:cubicBezTo>
                  <a:cubicBezTo>
                    <a:pt x="503" y="8090"/>
                    <a:pt x="810" y="16082"/>
                    <a:pt x="751" y="24113"/>
                  </a:cubicBezTo>
                  <a:cubicBezTo>
                    <a:pt x="690" y="32141"/>
                    <a:pt x="245" y="40162"/>
                    <a:pt x="170" y="48189"/>
                  </a:cubicBezTo>
                  <a:cubicBezTo>
                    <a:pt x="170" y="48226"/>
                    <a:pt x="199" y="48245"/>
                    <a:pt x="227" y="48245"/>
                  </a:cubicBezTo>
                  <a:cubicBezTo>
                    <a:pt x="256" y="48245"/>
                    <a:pt x="286" y="48226"/>
                    <a:pt x="287" y="48189"/>
                  </a:cubicBezTo>
                  <a:cubicBezTo>
                    <a:pt x="846" y="40187"/>
                    <a:pt x="1033" y="32134"/>
                    <a:pt x="1097" y="24113"/>
                  </a:cubicBezTo>
                  <a:cubicBezTo>
                    <a:pt x="1157" y="16110"/>
                    <a:pt x="1051" y="8041"/>
                    <a:pt x="163" y="76"/>
                  </a:cubicBezTo>
                  <a:cubicBezTo>
                    <a:pt x="156" y="26"/>
                    <a:pt x="114" y="1"/>
                    <a:pt x="75" y="1"/>
                  </a:cubicBezTo>
                  <a:close/>
                </a:path>
              </a:pathLst>
            </a:custGeom>
            <a:solidFill>
              <a:srgbClr val="9573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2"/>
            <p:cNvSpPr/>
            <p:nvPr/>
          </p:nvSpPr>
          <p:spPr>
            <a:xfrm>
              <a:off x="7475710" y="1967747"/>
              <a:ext cx="110296" cy="870632"/>
            </a:xfrm>
            <a:custGeom>
              <a:avLst/>
              <a:gdLst/>
              <a:ahLst/>
              <a:cxnLst/>
              <a:rect l="l" t="t" r="r" b="b"/>
              <a:pathLst>
                <a:path w="5966" h="47093" extrusionOk="0">
                  <a:moveTo>
                    <a:pt x="22" y="0"/>
                  </a:moveTo>
                  <a:cubicBezTo>
                    <a:pt x="12" y="0"/>
                    <a:pt x="1" y="9"/>
                    <a:pt x="3" y="22"/>
                  </a:cubicBezTo>
                  <a:cubicBezTo>
                    <a:pt x="1082" y="7891"/>
                    <a:pt x="2404" y="15721"/>
                    <a:pt x="3617" y="23568"/>
                  </a:cubicBezTo>
                  <a:cubicBezTo>
                    <a:pt x="4826" y="31369"/>
                    <a:pt x="5623" y="39241"/>
                    <a:pt x="3726" y="47004"/>
                  </a:cubicBezTo>
                  <a:cubicBezTo>
                    <a:pt x="3712" y="47057"/>
                    <a:pt x="3755" y="47092"/>
                    <a:pt x="3797" y="47092"/>
                  </a:cubicBezTo>
                  <a:cubicBezTo>
                    <a:pt x="3824" y="47092"/>
                    <a:pt x="3851" y="47077"/>
                    <a:pt x="3861" y="47043"/>
                  </a:cubicBezTo>
                  <a:cubicBezTo>
                    <a:pt x="5965" y="39701"/>
                    <a:pt x="5163" y="31932"/>
                    <a:pt x="4056" y="24491"/>
                  </a:cubicBezTo>
                  <a:cubicBezTo>
                    <a:pt x="2835" y="16318"/>
                    <a:pt x="1516" y="8142"/>
                    <a:pt x="34" y="12"/>
                  </a:cubicBezTo>
                  <a:cubicBezTo>
                    <a:pt x="33" y="4"/>
                    <a:pt x="28" y="0"/>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2"/>
            <p:cNvSpPr/>
            <p:nvPr/>
          </p:nvSpPr>
          <p:spPr>
            <a:xfrm>
              <a:off x="7026837" y="2469496"/>
              <a:ext cx="309998" cy="585610"/>
            </a:xfrm>
            <a:custGeom>
              <a:avLst/>
              <a:gdLst/>
              <a:ahLst/>
              <a:cxnLst/>
              <a:rect l="l" t="t" r="r" b="b"/>
              <a:pathLst>
                <a:path w="16768" h="31676" extrusionOk="0">
                  <a:moveTo>
                    <a:pt x="13681" y="0"/>
                  </a:moveTo>
                  <a:cubicBezTo>
                    <a:pt x="13057" y="0"/>
                    <a:pt x="12345" y="205"/>
                    <a:pt x="11593" y="634"/>
                  </a:cubicBezTo>
                  <a:cubicBezTo>
                    <a:pt x="8930" y="2151"/>
                    <a:pt x="5613" y="7006"/>
                    <a:pt x="2809" y="12587"/>
                  </a:cubicBezTo>
                  <a:cubicBezTo>
                    <a:pt x="0" y="18164"/>
                    <a:pt x="174" y="27676"/>
                    <a:pt x="764" y="29883"/>
                  </a:cubicBezTo>
                  <a:cubicBezTo>
                    <a:pt x="1101" y="31146"/>
                    <a:pt x="1770" y="31676"/>
                    <a:pt x="2451" y="31676"/>
                  </a:cubicBezTo>
                  <a:cubicBezTo>
                    <a:pt x="3197" y="31676"/>
                    <a:pt x="3957" y="31041"/>
                    <a:pt x="4312" y="30039"/>
                  </a:cubicBezTo>
                  <a:cubicBezTo>
                    <a:pt x="4987" y="28126"/>
                    <a:pt x="7551" y="18730"/>
                    <a:pt x="8453" y="16809"/>
                  </a:cubicBezTo>
                  <a:cubicBezTo>
                    <a:pt x="9354" y="14889"/>
                    <a:pt x="14246" y="8219"/>
                    <a:pt x="15282" y="5715"/>
                  </a:cubicBezTo>
                  <a:cubicBezTo>
                    <a:pt x="16768" y="2117"/>
                    <a:pt x="15684" y="0"/>
                    <a:pt x="13681"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2"/>
            <p:cNvSpPr/>
            <p:nvPr/>
          </p:nvSpPr>
          <p:spPr>
            <a:xfrm>
              <a:off x="7078622" y="3017188"/>
              <a:ext cx="249766" cy="991152"/>
            </a:xfrm>
            <a:custGeom>
              <a:avLst/>
              <a:gdLst/>
              <a:ahLst/>
              <a:cxnLst/>
              <a:rect l="l" t="t" r="r" b="b"/>
              <a:pathLst>
                <a:path w="13510" h="53612" extrusionOk="0">
                  <a:moveTo>
                    <a:pt x="7299" y="1"/>
                  </a:moveTo>
                  <a:cubicBezTo>
                    <a:pt x="5425" y="1"/>
                    <a:pt x="3552" y="971"/>
                    <a:pt x="2922" y="2968"/>
                  </a:cubicBezTo>
                  <a:cubicBezTo>
                    <a:pt x="0" y="12280"/>
                    <a:pt x="3357" y="40012"/>
                    <a:pt x="5263" y="50852"/>
                  </a:cubicBezTo>
                  <a:cubicBezTo>
                    <a:pt x="5280" y="50954"/>
                    <a:pt x="4856" y="51276"/>
                    <a:pt x="4269" y="51668"/>
                  </a:cubicBezTo>
                  <a:lnTo>
                    <a:pt x="4269" y="51676"/>
                  </a:lnTo>
                  <a:cubicBezTo>
                    <a:pt x="4269" y="51676"/>
                    <a:pt x="4262" y="51683"/>
                    <a:pt x="4241" y="51697"/>
                  </a:cubicBezTo>
                  <a:cubicBezTo>
                    <a:pt x="3243" y="52376"/>
                    <a:pt x="1872" y="53271"/>
                    <a:pt x="1928" y="53539"/>
                  </a:cubicBezTo>
                  <a:cubicBezTo>
                    <a:pt x="1937" y="53589"/>
                    <a:pt x="2056" y="53612"/>
                    <a:pt x="2260" y="53612"/>
                  </a:cubicBezTo>
                  <a:cubicBezTo>
                    <a:pt x="3810" y="53612"/>
                    <a:pt x="10260" y="52316"/>
                    <a:pt x="10606" y="52082"/>
                  </a:cubicBezTo>
                  <a:cubicBezTo>
                    <a:pt x="10673" y="52040"/>
                    <a:pt x="10787" y="51538"/>
                    <a:pt x="10921" y="50696"/>
                  </a:cubicBezTo>
                  <a:cubicBezTo>
                    <a:pt x="10939" y="50583"/>
                    <a:pt x="10960" y="50466"/>
                    <a:pt x="10978" y="50343"/>
                  </a:cubicBezTo>
                  <a:lnTo>
                    <a:pt x="10985" y="50339"/>
                  </a:lnTo>
                  <a:cubicBezTo>
                    <a:pt x="11646" y="46056"/>
                    <a:pt x="13510" y="10335"/>
                    <a:pt x="11784" y="3202"/>
                  </a:cubicBezTo>
                  <a:cubicBezTo>
                    <a:pt x="11271" y="1090"/>
                    <a:pt x="9284" y="1"/>
                    <a:pt x="7299"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2"/>
            <p:cNvSpPr/>
            <p:nvPr/>
          </p:nvSpPr>
          <p:spPr>
            <a:xfrm>
              <a:off x="7113528" y="3954444"/>
              <a:ext cx="167016" cy="53928"/>
            </a:xfrm>
            <a:custGeom>
              <a:avLst/>
              <a:gdLst/>
              <a:ahLst/>
              <a:cxnLst/>
              <a:rect l="l" t="t" r="r" b="b"/>
              <a:pathLst>
                <a:path w="9034" h="2917" extrusionOk="0">
                  <a:moveTo>
                    <a:pt x="9033" y="1"/>
                  </a:moveTo>
                  <a:cubicBezTo>
                    <a:pt x="7903" y="371"/>
                    <a:pt x="6830" y="487"/>
                    <a:pt x="5929" y="487"/>
                  </a:cubicBezTo>
                  <a:cubicBezTo>
                    <a:pt x="4408" y="487"/>
                    <a:pt x="3375" y="157"/>
                    <a:pt x="3375" y="157"/>
                  </a:cubicBezTo>
                  <a:lnTo>
                    <a:pt x="3375" y="157"/>
                  </a:lnTo>
                  <a:cubicBezTo>
                    <a:pt x="3392" y="259"/>
                    <a:pt x="2968" y="581"/>
                    <a:pt x="2381" y="973"/>
                  </a:cubicBezTo>
                  <a:lnTo>
                    <a:pt x="2381" y="981"/>
                  </a:lnTo>
                  <a:cubicBezTo>
                    <a:pt x="2381" y="981"/>
                    <a:pt x="2374" y="988"/>
                    <a:pt x="2353" y="1002"/>
                  </a:cubicBezTo>
                  <a:cubicBezTo>
                    <a:pt x="2024" y="1228"/>
                    <a:pt x="1652" y="1472"/>
                    <a:pt x="1306" y="1719"/>
                  </a:cubicBezTo>
                  <a:cubicBezTo>
                    <a:pt x="606" y="2207"/>
                    <a:pt x="1" y="2664"/>
                    <a:pt x="40" y="2844"/>
                  </a:cubicBezTo>
                  <a:cubicBezTo>
                    <a:pt x="51" y="2894"/>
                    <a:pt x="171" y="2916"/>
                    <a:pt x="375" y="2916"/>
                  </a:cubicBezTo>
                  <a:cubicBezTo>
                    <a:pt x="836" y="2916"/>
                    <a:pt x="1728" y="2802"/>
                    <a:pt x="2767" y="2636"/>
                  </a:cubicBezTo>
                  <a:cubicBezTo>
                    <a:pt x="4259" y="2395"/>
                    <a:pt x="6048" y="2045"/>
                    <a:pt x="7279" y="1773"/>
                  </a:cubicBezTo>
                  <a:cubicBezTo>
                    <a:pt x="8068" y="1600"/>
                    <a:pt x="8623" y="1455"/>
                    <a:pt x="8718" y="1387"/>
                  </a:cubicBezTo>
                  <a:cubicBezTo>
                    <a:pt x="8778" y="1352"/>
                    <a:pt x="8867" y="973"/>
                    <a:pt x="8976" y="340"/>
                  </a:cubicBezTo>
                  <a:cubicBezTo>
                    <a:pt x="8994" y="238"/>
                    <a:pt x="9015" y="125"/>
                    <a:pt x="90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2"/>
            <p:cNvSpPr/>
            <p:nvPr/>
          </p:nvSpPr>
          <p:spPr>
            <a:xfrm>
              <a:off x="7150227" y="3970454"/>
              <a:ext cx="24718" cy="13034"/>
            </a:xfrm>
            <a:custGeom>
              <a:avLst/>
              <a:gdLst/>
              <a:ahLst/>
              <a:cxnLst/>
              <a:rect l="l" t="t" r="r" b="b"/>
              <a:pathLst>
                <a:path w="1337" h="705" extrusionOk="0">
                  <a:moveTo>
                    <a:pt x="451" y="1"/>
                  </a:moveTo>
                  <a:cubicBezTo>
                    <a:pt x="272" y="1"/>
                    <a:pt x="111" y="64"/>
                    <a:pt x="18" y="217"/>
                  </a:cubicBezTo>
                  <a:cubicBezTo>
                    <a:pt x="0" y="246"/>
                    <a:pt x="7" y="285"/>
                    <a:pt x="36" y="302"/>
                  </a:cubicBezTo>
                  <a:cubicBezTo>
                    <a:pt x="198" y="398"/>
                    <a:pt x="385" y="387"/>
                    <a:pt x="562" y="437"/>
                  </a:cubicBezTo>
                  <a:cubicBezTo>
                    <a:pt x="771" y="497"/>
                    <a:pt x="930" y="631"/>
                    <a:pt x="1131" y="698"/>
                  </a:cubicBezTo>
                  <a:cubicBezTo>
                    <a:pt x="1144" y="702"/>
                    <a:pt x="1158" y="704"/>
                    <a:pt x="1171" y="704"/>
                  </a:cubicBezTo>
                  <a:cubicBezTo>
                    <a:pt x="1257" y="704"/>
                    <a:pt x="1336" y="617"/>
                    <a:pt x="1309" y="528"/>
                  </a:cubicBezTo>
                  <a:cubicBezTo>
                    <a:pt x="1224" y="246"/>
                    <a:pt x="805" y="1"/>
                    <a:pt x="4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2"/>
            <p:cNvSpPr/>
            <p:nvPr/>
          </p:nvSpPr>
          <p:spPr>
            <a:xfrm>
              <a:off x="7155718" y="3965555"/>
              <a:ext cx="24718" cy="13034"/>
            </a:xfrm>
            <a:custGeom>
              <a:avLst/>
              <a:gdLst/>
              <a:ahLst/>
              <a:cxnLst/>
              <a:rect l="l" t="t" r="r" b="b"/>
              <a:pathLst>
                <a:path w="1337" h="705" extrusionOk="0">
                  <a:moveTo>
                    <a:pt x="451" y="0"/>
                  </a:moveTo>
                  <a:cubicBezTo>
                    <a:pt x="272" y="0"/>
                    <a:pt x="111" y="64"/>
                    <a:pt x="18" y="217"/>
                  </a:cubicBezTo>
                  <a:cubicBezTo>
                    <a:pt x="0" y="245"/>
                    <a:pt x="7" y="284"/>
                    <a:pt x="36" y="302"/>
                  </a:cubicBezTo>
                  <a:cubicBezTo>
                    <a:pt x="198" y="397"/>
                    <a:pt x="386" y="383"/>
                    <a:pt x="562" y="436"/>
                  </a:cubicBezTo>
                  <a:cubicBezTo>
                    <a:pt x="771" y="493"/>
                    <a:pt x="930" y="630"/>
                    <a:pt x="1132" y="698"/>
                  </a:cubicBezTo>
                  <a:cubicBezTo>
                    <a:pt x="1144" y="702"/>
                    <a:pt x="1157" y="704"/>
                    <a:pt x="1170" y="704"/>
                  </a:cubicBezTo>
                  <a:cubicBezTo>
                    <a:pt x="1257" y="704"/>
                    <a:pt x="1336" y="617"/>
                    <a:pt x="1309" y="528"/>
                  </a:cubicBezTo>
                  <a:cubicBezTo>
                    <a:pt x="1224" y="247"/>
                    <a:pt x="805" y="0"/>
                    <a:pt x="4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2"/>
            <p:cNvSpPr/>
            <p:nvPr/>
          </p:nvSpPr>
          <p:spPr>
            <a:xfrm>
              <a:off x="7161209" y="3960656"/>
              <a:ext cx="24718" cy="13015"/>
            </a:xfrm>
            <a:custGeom>
              <a:avLst/>
              <a:gdLst/>
              <a:ahLst/>
              <a:cxnLst/>
              <a:rect l="l" t="t" r="r" b="b"/>
              <a:pathLst>
                <a:path w="1337" h="704" extrusionOk="0">
                  <a:moveTo>
                    <a:pt x="451" y="0"/>
                  </a:moveTo>
                  <a:cubicBezTo>
                    <a:pt x="273" y="0"/>
                    <a:pt x="111" y="63"/>
                    <a:pt x="18" y="216"/>
                  </a:cubicBezTo>
                  <a:cubicBezTo>
                    <a:pt x="0" y="245"/>
                    <a:pt x="7" y="284"/>
                    <a:pt x="36" y="301"/>
                  </a:cubicBezTo>
                  <a:cubicBezTo>
                    <a:pt x="198" y="397"/>
                    <a:pt x="389" y="383"/>
                    <a:pt x="562" y="436"/>
                  </a:cubicBezTo>
                  <a:cubicBezTo>
                    <a:pt x="771" y="492"/>
                    <a:pt x="930" y="630"/>
                    <a:pt x="1132" y="698"/>
                  </a:cubicBezTo>
                  <a:cubicBezTo>
                    <a:pt x="1145" y="702"/>
                    <a:pt x="1158" y="704"/>
                    <a:pt x="1171" y="704"/>
                  </a:cubicBezTo>
                  <a:cubicBezTo>
                    <a:pt x="1257" y="704"/>
                    <a:pt x="1336" y="617"/>
                    <a:pt x="1309" y="528"/>
                  </a:cubicBezTo>
                  <a:cubicBezTo>
                    <a:pt x="1224" y="246"/>
                    <a:pt x="805" y="0"/>
                    <a:pt x="4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2"/>
            <p:cNvSpPr/>
            <p:nvPr/>
          </p:nvSpPr>
          <p:spPr>
            <a:xfrm>
              <a:off x="7248084" y="3960730"/>
              <a:ext cx="31410" cy="26493"/>
            </a:xfrm>
            <a:custGeom>
              <a:avLst/>
              <a:gdLst/>
              <a:ahLst/>
              <a:cxnLst/>
              <a:rect l="l" t="t" r="r" b="b"/>
              <a:pathLst>
                <a:path w="1699" h="1433" extrusionOk="0">
                  <a:moveTo>
                    <a:pt x="1698" y="0"/>
                  </a:moveTo>
                  <a:lnTo>
                    <a:pt x="1698" y="0"/>
                  </a:lnTo>
                  <a:cubicBezTo>
                    <a:pt x="1285" y="36"/>
                    <a:pt x="896" y="184"/>
                    <a:pt x="567" y="464"/>
                  </a:cubicBezTo>
                  <a:cubicBezTo>
                    <a:pt x="284" y="711"/>
                    <a:pt x="61" y="1065"/>
                    <a:pt x="1" y="1433"/>
                  </a:cubicBezTo>
                  <a:cubicBezTo>
                    <a:pt x="790" y="1260"/>
                    <a:pt x="1345" y="1115"/>
                    <a:pt x="1440" y="1047"/>
                  </a:cubicBezTo>
                  <a:cubicBezTo>
                    <a:pt x="1500" y="1012"/>
                    <a:pt x="1589" y="633"/>
                    <a:pt x="16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2"/>
            <p:cNvSpPr/>
            <p:nvPr/>
          </p:nvSpPr>
          <p:spPr>
            <a:xfrm>
              <a:off x="7113528" y="3986225"/>
              <a:ext cx="51155" cy="22148"/>
            </a:xfrm>
            <a:custGeom>
              <a:avLst/>
              <a:gdLst/>
              <a:ahLst/>
              <a:cxnLst/>
              <a:rect l="l" t="t" r="r" b="b"/>
              <a:pathLst>
                <a:path w="2767" h="1198" extrusionOk="0">
                  <a:moveTo>
                    <a:pt x="1306" y="0"/>
                  </a:moveTo>
                  <a:cubicBezTo>
                    <a:pt x="606" y="488"/>
                    <a:pt x="1" y="945"/>
                    <a:pt x="40" y="1125"/>
                  </a:cubicBezTo>
                  <a:cubicBezTo>
                    <a:pt x="51" y="1175"/>
                    <a:pt x="171" y="1197"/>
                    <a:pt x="375" y="1197"/>
                  </a:cubicBezTo>
                  <a:cubicBezTo>
                    <a:pt x="836" y="1197"/>
                    <a:pt x="1728" y="1083"/>
                    <a:pt x="2767" y="917"/>
                  </a:cubicBezTo>
                  <a:cubicBezTo>
                    <a:pt x="2692" y="641"/>
                    <a:pt x="2406" y="382"/>
                    <a:pt x="2091" y="227"/>
                  </a:cubicBezTo>
                  <a:cubicBezTo>
                    <a:pt x="1830" y="100"/>
                    <a:pt x="1564" y="26"/>
                    <a:pt x="13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2"/>
            <p:cNvSpPr/>
            <p:nvPr/>
          </p:nvSpPr>
          <p:spPr>
            <a:xfrm>
              <a:off x="7357867" y="3025785"/>
              <a:ext cx="316395" cy="982555"/>
            </a:xfrm>
            <a:custGeom>
              <a:avLst/>
              <a:gdLst/>
              <a:ahLst/>
              <a:cxnLst/>
              <a:rect l="l" t="t" r="r" b="b"/>
              <a:pathLst>
                <a:path w="17114" h="53147" extrusionOk="0">
                  <a:moveTo>
                    <a:pt x="5629" y="0"/>
                  </a:moveTo>
                  <a:cubicBezTo>
                    <a:pt x="3451" y="0"/>
                    <a:pt x="1240" y="1336"/>
                    <a:pt x="934" y="3706"/>
                  </a:cubicBezTo>
                  <a:cubicBezTo>
                    <a:pt x="0" y="10984"/>
                    <a:pt x="6607" y="46631"/>
                    <a:pt x="7735" y="50818"/>
                  </a:cubicBezTo>
                  <a:lnTo>
                    <a:pt x="7742" y="50818"/>
                  </a:lnTo>
                  <a:cubicBezTo>
                    <a:pt x="7770" y="50942"/>
                    <a:pt x="7805" y="51055"/>
                    <a:pt x="7834" y="51164"/>
                  </a:cubicBezTo>
                  <a:cubicBezTo>
                    <a:pt x="8064" y="51988"/>
                    <a:pt x="8230" y="52473"/>
                    <a:pt x="8300" y="52509"/>
                  </a:cubicBezTo>
                  <a:cubicBezTo>
                    <a:pt x="8626" y="52678"/>
                    <a:pt x="13687" y="53146"/>
                    <a:pt x="15976" y="53146"/>
                  </a:cubicBezTo>
                  <a:cubicBezTo>
                    <a:pt x="16645" y="53146"/>
                    <a:pt x="17078" y="53106"/>
                    <a:pt x="17085" y="53007"/>
                  </a:cubicBezTo>
                  <a:cubicBezTo>
                    <a:pt x="17114" y="52734"/>
                    <a:pt x="15653" y="51996"/>
                    <a:pt x="14585" y="51430"/>
                  </a:cubicBezTo>
                  <a:cubicBezTo>
                    <a:pt x="14564" y="51419"/>
                    <a:pt x="14556" y="51412"/>
                    <a:pt x="14556" y="51412"/>
                  </a:cubicBezTo>
                  <a:lnTo>
                    <a:pt x="14556" y="51405"/>
                  </a:lnTo>
                  <a:cubicBezTo>
                    <a:pt x="13927" y="51076"/>
                    <a:pt x="13471" y="50804"/>
                    <a:pt x="13478" y="50702"/>
                  </a:cubicBezTo>
                  <a:cubicBezTo>
                    <a:pt x="14189" y="39721"/>
                    <a:pt x="13637" y="11443"/>
                    <a:pt x="9715" y="2507"/>
                  </a:cubicBezTo>
                  <a:cubicBezTo>
                    <a:pt x="8959" y="790"/>
                    <a:pt x="7304" y="0"/>
                    <a:pt x="5629"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2"/>
            <p:cNvSpPr/>
            <p:nvPr/>
          </p:nvSpPr>
          <p:spPr>
            <a:xfrm>
              <a:off x="7502684" y="3963152"/>
              <a:ext cx="171435" cy="45202"/>
            </a:xfrm>
            <a:custGeom>
              <a:avLst/>
              <a:gdLst/>
              <a:ahLst/>
              <a:cxnLst/>
              <a:rect l="l" t="t" r="r" b="b"/>
              <a:pathLst>
                <a:path w="9273" h="2445" extrusionOk="0">
                  <a:moveTo>
                    <a:pt x="5645" y="1"/>
                  </a:moveTo>
                  <a:cubicBezTo>
                    <a:pt x="5644" y="1"/>
                    <a:pt x="4140" y="670"/>
                    <a:pt x="2013" y="670"/>
                  </a:cubicBezTo>
                  <a:cubicBezTo>
                    <a:pt x="1388" y="670"/>
                    <a:pt x="710" y="612"/>
                    <a:pt x="1" y="463"/>
                  </a:cubicBezTo>
                  <a:lnTo>
                    <a:pt x="1" y="463"/>
                  </a:lnTo>
                  <a:cubicBezTo>
                    <a:pt x="33" y="587"/>
                    <a:pt x="68" y="693"/>
                    <a:pt x="96" y="796"/>
                  </a:cubicBezTo>
                  <a:cubicBezTo>
                    <a:pt x="273" y="1415"/>
                    <a:pt x="404" y="1779"/>
                    <a:pt x="467" y="1808"/>
                  </a:cubicBezTo>
                  <a:cubicBezTo>
                    <a:pt x="570" y="1864"/>
                    <a:pt x="1136" y="1945"/>
                    <a:pt x="1942" y="2033"/>
                  </a:cubicBezTo>
                  <a:cubicBezTo>
                    <a:pt x="3191" y="2168"/>
                    <a:pt x="5012" y="2320"/>
                    <a:pt x="6522" y="2394"/>
                  </a:cubicBezTo>
                  <a:cubicBezTo>
                    <a:pt x="7137" y="2426"/>
                    <a:pt x="7701" y="2445"/>
                    <a:pt x="8155" y="2445"/>
                  </a:cubicBezTo>
                  <a:cubicBezTo>
                    <a:pt x="8817" y="2445"/>
                    <a:pt x="9244" y="2405"/>
                    <a:pt x="9252" y="2306"/>
                  </a:cubicBezTo>
                  <a:cubicBezTo>
                    <a:pt x="9273" y="2126"/>
                    <a:pt x="8619" y="1736"/>
                    <a:pt x="7869" y="1326"/>
                  </a:cubicBezTo>
                  <a:cubicBezTo>
                    <a:pt x="7502" y="1118"/>
                    <a:pt x="7105" y="920"/>
                    <a:pt x="6752" y="729"/>
                  </a:cubicBezTo>
                  <a:cubicBezTo>
                    <a:pt x="6731" y="718"/>
                    <a:pt x="6723" y="711"/>
                    <a:pt x="6723" y="711"/>
                  </a:cubicBezTo>
                  <a:lnTo>
                    <a:pt x="6723" y="704"/>
                  </a:lnTo>
                  <a:cubicBezTo>
                    <a:pt x="6094" y="375"/>
                    <a:pt x="5638" y="103"/>
                    <a:pt x="56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2"/>
            <p:cNvSpPr/>
            <p:nvPr/>
          </p:nvSpPr>
          <p:spPr>
            <a:xfrm>
              <a:off x="7610710" y="3974245"/>
              <a:ext cx="23793" cy="14494"/>
            </a:xfrm>
            <a:custGeom>
              <a:avLst/>
              <a:gdLst/>
              <a:ahLst/>
              <a:cxnLst/>
              <a:rect l="l" t="t" r="r" b="b"/>
              <a:pathLst>
                <a:path w="1287" h="784" extrusionOk="0">
                  <a:moveTo>
                    <a:pt x="889" y="0"/>
                  </a:moveTo>
                  <a:cubicBezTo>
                    <a:pt x="520" y="0"/>
                    <a:pt x="76" y="311"/>
                    <a:pt x="18" y="624"/>
                  </a:cubicBezTo>
                  <a:cubicBezTo>
                    <a:pt x="1" y="708"/>
                    <a:pt x="79" y="783"/>
                    <a:pt x="160" y="783"/>
                  </a:cubicBezTo>
                  <a:cubicBezTo>
                    <a:pt x="178" y="783"/>
                    <a:pt x="196" y="780"/>
                    <a:pt x="212" y="772"/>
                  </a:cubicBezTo>
                  <a:cubicBezTo>
                    <a:pt x="403" y="684"/>
                    <a:pt x="549" y="529"/>
                    <a:pt x="746" y="447"/>
                  </a:cubicBezTo>
                  <a:cubicBezTo>
                    <a:pt x="919" y="380"/>
                    <a:pt x="1107" y="369"/>
                    <a:pt x="1256" y="256"/>
                  </a:cubicBezTo>
                  <a:cubicBezTo>
                    <a:pt x="1284" y="238"/>
                    <a:pt x="1287" y="196"/>
                    <a:pt x="1266" y="171"/>
                  </a:cubicBezTo>
                  <a:cubicBezTo>
                    <a:pt x="1172" y="51"/>
                    <a:pt x="1037" y="0"/>
                    <a:pt x="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2"/>
            <p:cNvSpPr/>
            <p:nvPr/>
          </p:nvSpPr>
          <p:spPr>
            <a:xfrm>
              <a:off x="7604683" y="3969955"/>
              <a:ext cx="23812" cy="14457"/>
            </a:xfrm>
            <a:custGeom>
              <a:avLst/>
              <a:gdLst/>
              <a:ahLst/>
              <a:cxnLst/>
              <a:rect l="l" t="t" r="r" b="b"/>
              <a:pathLst>
                <a:path w="1288" h="782" extrusionOk="0">
                  <a:moveTo>
                    <a:pt x="891" y="1"/>
                  </a:moveTo>
                  <a:cubicBezTo>
                    <a:pt x="522" y="1"/>
                    <a:pt x="76" y="313"/>
                    <a:pt x="18" y="622"/>
                  </a:cubicBezTo>
                  <a:cubicBezTo>
                    <a:pt x="1" y="709"/>
                    <a:pt x="79" y="782"/>
                    <a:pt x="160" y="782"/>
                  </a:cubicBezTo>
                  <a:cubicBezTo>
                    <a:pt x="177" y="782"/>
                    <a:pt x="195" y="778"/>
                    <a:pt x="213" y="771"/>
                  </a:cubicBezTo>
                  <a:cubicBezTo>
                    <a:pt x="408" y="683"/>
                    <a:pt x="549" y="531"/>
                    <a:pt x="751" y="449"/>
                  </a:cubicBezTo>
                  <a:cubicBezTo>
                    <a:pt x="920" y="379"/>
                    <a:pt x="1108" y="371"/>
                    <a:pt x="1260" y="258"/>
                  </a:cubicBezTo>
                  <a:cubicBezTo>
                    <a:pt x="1284" y="237"/>
                    <a:pt x="1288" y="198"/>
                    <a:pt x="1270" y="173"/>
                  </a:cubicBezTo>
                  <a:cubicBezTo>
                    <a:pt x="1177" y="51"/>
                    <a:pt x="1040" y="1"/>
                    <a:pt x="8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2"/>
            <p:cNvSpPr/>
            <p:nvPr/>
          </p:nvSpPr>
          <p:spPr>
            <a:xfrm>
              <a:off x="7598730" y="3965666"/>
              <a:ext cx="23756" cy="14457"/>
            </a:xfrm>
            <a:custGeom>
              <a:avLst/>
              <a:gdLst/>
              <a:ahLst/>
              <a:cxnLst/>
              <a:rect l="l" t="t" r="r" b="b"/>
              <a:pathLst>
                <a:path w="1285" h="782" extrusionOk="0">
                  <a:moveTo>
                    <a:pt x="889" y="1"/>
                  </a:moveTo>
                  <a:cubicBezTo>
                    <a:pt x="520" y="1"/>
                    <a:pt x="73" y="312"/>
                    <a:pt x="15" y="624"/>
                  </a:cubicBezTo>
                  <a:cubicBezTo>
                    <a:pt x="1" y="708"/>
                    <a:pt x="78" y="782"/>
                    <a:pt x="156" y="782"/>
                  </a:cubicBezTo>
                  <a:cubicBezTo>
                    <a:pt x="174" y="782"/>
                    <a:pt x="192" y="778"/>
                    <a:pt x="209" y="769"/>
                  </a:cubicBezTo>
                  <a:cubicBezTo>
                    <a:pt x="404" y="685"/>
                    <a:pt x="549" y="529"/>
                    <a:pt x="747" y="448"/>
                  </a:cubicBezTo>
                  <a:cubicBezTo>
                    <a:pt x="916" y="381"/>
                    <a:pt x="1107" y="370"/>
                    <a:pt x="1256" y="257"/>
                  </a:cubicBezTo>
                  <a:cubicBezTo>
                    <a:pt x="1281" y="239"/>
                    <a:pt x="1285" y="197"/>
                    <a:pt x="1267" y="172"/>
                  </a:cubicBezTo>
                  <a:cubicBezTo>
                    <a:pt x="1174" y="51"/>
                    <a:pt x="1038" y="1"/>
                    <a:pt x="8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2"/>
            <p:cNvSpPr/>
            <p:nvPr/>
          </p:nvSpPr>
          <p:spPr>
            <a:xfrm>
              <a:off x="7504459" y="3977850"/>
              <a:ext cx="34146" cy="22906"/>
            </a:xfrm>
            <a:custGeom>
              <a:avLst/>
              <a:gdLst/>
              <a:ahLst/>
              <a:cxnLst/>
              <a:rect l="l" t="t" r="r" b="b"/>
              <a:pathLst>
                <a:path w="1847" h="1239" extrusionOk="0">
                  <a:moveTo>
                    <a:pt x="56" y="0"/>
                  </a:moveTo>
                  <a:cubicBezTo>
                    <a:pt x="38" y="0"/>
                    <a:pt x="19" y="0"/>
                    <a:pt x="0" y="1"/>
                  </a:cubicBezTo>
                  <a:cubicBezTo>
                    <a:pt x="177" y="620"/>
                    <a:pt x="308" y="984"/>
                    <a:pt x="371" y="1013"/>
                  </a:cubicBezTo>
                  <a:cubicBezTo>
                    <a:pt x="474" y="1069"/>
                    <a:pt x="1040" y="1150"/>
                    <a:pt x="1846" y="1238"/>
                  </a:cubicBezTo>
                  <a:cubicBezTo>
                    <a:pt x="1740" y="878"/>
                    <a:pt x="1482" y="553"/>
                    <a:pt x="1174" y="337"/>
                  </a:cubicBezTo>
                  <a:cubicBezTo>
                    <a:pt x="833" y="104"/>
                    <a:pt x="450" y="0"/>
                    <a:pt x="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2"/>
            <p:cNvSpPr/>
            <p:nvPr/>
          </p:nvSpPr>
          <p:spPr>
            <a:xfrm>
              <a:off x="7623264" y="3987667"/>
              <a:ext cx="50859" cy="20688"/>
            </a:xfrm>
            <a:custGeom>
              <a:avLst/>
              <a:gdLst/>
              <a:ahLst/>
              <a:cxnLst/>
              <a:rect l="l" t="t" r="r" b="b"/>
              <a:pathLst>
                <a:path w="2751" h="1119" extrusionOk="0">
                  <a:moveTo>
                    <a:pt x="1347" y="0"/>
                  </a:moveTo>
                  <a:cubicBezTo>
                    <a:pt x="1096" y="54"/>
                    <a:pt x="838" y="156"/>
                    <a:pt x="594" y="312"/>
                  </a:cubicBezTo>
                  <a:cubicBezTo>
                    <a:pt x="297" y="499"/>
                    <a:pt x="39" y="789"/>
                    <a:pt x="0" y="1068"/>
                  </a:cubicBezTo>
                  <a:cubicBezTo>
                    <a:pt x="615" y="1100"/>
                    <a:pt x="1179" y="1119"/>
                    <a:pt x="1633" y="1119"/>
                  </a:cubicBezTo>
                  <a:cubicBezTo>
                    <a:pt x="2295" y="1119"/>
                    <a:pt x="2722" y="1079"/>
                    <a:pt x="2730" y="980"/>
                  </a:cubicBezTo>
                  <a:cubicBezTo>
                    <a:pt x="2751" y="800"/>
                    <a:pt x="2097" y="410"/>
                    <a:pt x="1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2"/>
            <p:cNvSpPr/>
            <p:nvPr/>
          </p:nvSpPr>
          <p:spPr>
            <a:xfrm>
              <a:off x="7082283" y="2824339"/>
              <a:ext cx="551242" cy="1063826"/>
            </a:xfrm>
            <a:custGeom>
              <a:avLst/>
              <a:gdLst/>
              <a:ahLst/>
              <a:cxnLst/>
              <a:rect l="l" t="t" r="r" b="b"/>
              <a:pathLst>
                <a:path w="29817" h="57543" extrusionOk="0">
                  <a:moveTo>
                    <a:pt x="22085" y="21667"/>
                  </a:moveTo>
                  <a:cubicBezTo>
                    <a:pt x="23107" y="21667"/>
                    <a:pt x="24141" y="21870"/>
                    <a:pt x="25085" y="22223"/>
                  </a:cubicBezTo>
                  <a:cubicBezTo>
                    <a:pt x="25176" y="22251"/>
                    <a:pt x="25265" y="22265"/>
                    <a:pt x="25357" y="22297"/>
                  </a:cubicBezTo>
                  <a:cubicBezTo>
                    <a:pt x="25396" y="22308"/>
                    <a:pt x="25417" y="22336"/>
                    <a:pt x="25427" y="22368"/>
                  </a:cubicBezTo>
                  <a:cubicBezTo>
                    <a:pt x="25506" y="22399"/>
                    <a:pt x="25590" y="22432"/>
                    <a:pt x="25668" y="22466"/>
                  </a:cubicBezTo>
                  <a:cubicBezTo>
                    <a:pt x="25682" y="22474"/>
                    <a:pt x="25689" y="22484"/>
                    <a:pt x="25693" y="22502"/>
                  </a:cubicBezTo>
                  <a:cubicBezTo>
                    <a:pt x="25827" y="22534"/>
                    <a:pt x="25961" y="22569"/>
                    <a:pt x="26092" y="22612"/>
                  </a:cubicBezTo>
                  <a:cubicBezTo>
                    <a:pt x="26142" y="22629"/>
                    <a:pt x="26156" y="22662"/>
                    <a:pt x="26163" y="22696"/>
                  </a:cubicBezTo>
                  <a:cubicBezTo>
                    <a:pt x="26252" y="22729"/>
                    <a:pt x="26301" y="22870"/>
                    <a:pt x="26195" y="22933"/>
                  </a:cubicBezTo>
                  <a:cubicBezTo>
                    <a:pt x="25473" y="23365"/>
                    <a:pt x="24985" y="23998"/>
                    <a:pt x="24204" y="24351"/>
                  </a:cubicBezTo>
                  <a:cubicBezTo>
                    <a:pt x="23645" y="24603"/>
                    <a:pt x="23054" y="24723"/>
                    <a:pt x="22447" y="24800"/>
                  </a:cubicBezTo>
                  <a:cubicBezTo>
                    <a:pt x="22103" y="24843"/>
                    <a:pt x="21771" y="24860"/>
                    <a:pt x="21445" y="24860"/>
                  </a:cubicBezTo>
                  <a:cubicBezTo>
                    <a:pt x="21030" y="24860"/>
                    <a:pt x="20626" y="24832"/>
                    <a:pt x="20226" y="24790"/>
                  </a:cubicBezTo>
                  <a:lnTo>
                    <a:pt x="20226" y="24790"/>
                  </a:lnTo>
                  <a:cubicBezTo>
                    <a:pt x="20540" y="24864"/>
                    <a:pt x="20862" y="24932"/>
                    <a:pt x="21191" y="24963"/>
                  </a:cubicBezTo>
                  <a:cubicBezTo>
                    <a:pt x="21375" y="24983"/>
                    <a:pt x="21556" y="24992"/>
                    <a:pt x="21734" y="24992"/>
                  </a:cubicBezTo>
                  <a:cubicBezTo>
                    <a:pt x="22969" y="24992"/>
                    <a:pt x="24080" y="24548"/>
                    <a:pt x="25201" y="23998"/>
                  </a:cubicBezTo>
                  <a:cubicBezTo>
                    <a:pt x="25210" y="23994"/>
                    <a:pt x="25219" y="23992"/>
                    <a:pt x="25228" y="23992"/>
                  </a:cubicBezTo>
                  <a:cubicBezTo>
                    <a:pt x="25279" y="23992"/>
                    <a:pt x="25313" y="24064"/>
                    <a:pt x="25261" y="24100"/>
                  </a:cubicBezTo>
                  <a:cubicBezTo>
                    <a:pt x="24734" y="24479"/>
                    <a:pt x="24151" y="24772"/>
                    <a:pt x="23539" y="24974"/>
                  </a:cubicBezTo>
                  <a:cubicBezTo>
                    <a:pt x="22532" y="25408"/>
                    <a:pt x="21448" y="25710"/>
                    <a:pt x="20370" y="25710"/>
                  </a:cubicBezTo>
                  <a:cubicBezTo>
                    <a:pt x="19733" y="25710"/>
                    <a:pt x="19099" y="25605"/>
                    <a:pt x="18482" y="25360"/>
                  </a:cubicBezTo>
                  <a:cubicBezTo>
                    <a:pt x="18443" y="25349"/>
                    <a:pt x="18443" y="25285"/>
                    <a:pt x="18486" y="25285"/>
                  </a:cubicBezTo>
                  <a:cubicBezTo>
                    <a:pt x="19123" y="25355"/>
                    <a:pt x="19746" y="25424"/>
                    <a:pt x="20372" y="25424"/>
                  </a:cubicBezTo>
                  <a:cubicBezTo>
                    <a:pt x="20793" y="25424"/>
                    <a:pt x="21215" y="25392"/>
                    <a:pt x="21644" y="25310"/>
                  </a:cubicBezTo>
                  <a:cubicBezTo>
                    <a:pt x="21707" y="25300"/>
                    <a:pt x="21774" y="25285"/>
                    <a:pt x="21838" y="25267"/>
                  </a:cubicBezTo>
                  <a:lnTo>
                    <a:pt x="21838" y="25267"/>
                  </a:lnTo>
                  <a:cubicBezTo>
                    <a:pt x="21828" y="25267"/>
                    <a:pt x="21818" y="25267"/>
                    <a:pt x="21808" y="25267"/>
                  </a:cubicBezTo>
                  <a:cubicBezTo>
                    <a:pt x="20720" y="25267"/>
                    <a:pt x="19735" y="24866"/>
                    <a:pt x="18701" y="24593"/>
                  </a:cubicBezTo>
                  <a:cubicBezTo>
                    <a:pt x="18146" y="24518"/>
                    <a:pt x="17591" y="24444"/>
                    <a:pt x="17004" y="24415"/>
                  </a:cubicBezTo>
                  <a:cubicBezTo>
                    <a:pt x="16961" y="24415"/>
                    <a:pt x="16947" y="24345"/>
                    <a:pt x="16994" y="24334"/>
                  </a:cubicBezTo>
                  <a:cubicBezTo>
                    <a:pt x="17015" y="24334"/>
                    <a:pt x="17043" y="24334"/>
                    <a:pt x="17064" y="24330"/>
                  </a:cubicBezTo>
                  <a:cubicBezTo>
                    <a:pt x="17067" y="24323"/>
                    <a:pt x="17064" y="24320"/>
                    <a:pt x="17067" y="24320"/>
                  </a:cubicBezTo>
                  <a:cubicBezTo>
                    <a:pt x="18659" y="23369"/>
                    <a:pt x="20254" y="22608"/>
                    <a:pt x="21926" y="22308"/>
                  </a:cubicBezTo>
                  <a:lnTo>
                    <a:pt x="21926" y="22308"/>
                  </a:lnTo>
                  <a:cubicBezTo>
                    <a:pt x="20668" y="22445"/>
                    <a:pt x="19451" y="22838"/>
                    <a:pt x="18182" y="23460"/>
                  </a:cubicBezTo>
                  <a:cubicBezTo>
                    <a:pt x="18177" y="23463"/>
                    <a:pt x="18172" y="23464"/>
                    <a:pt x="18167" y="23464"/>
                  </a:cubicBezTo>
                  <a:cubicBezTo>
                    <a:pt x="18140" y="23464"/>
                    <a:pt x="18119" y="23428"/>
                    <a:pt x="18146" y="23408"/>
                  </a:cubicBezTo>
                  <a:cubicBezTo>
                    <a:pt x="19214" y="22569"/>
                    <a:pt x="20537" y="22096"/>
                    <a:pt x="21902" y="21947"/>
                  </a:cubicBezTo>
                  <a:cubicBezTo>
                    <a:pt x="21729" y="21942"/>
                    <a:pt x="21556" y="21939"/>
                    <a:pt x="21381" y="21939"/>
                  </a:cubicBezTo>
                  <a:cubicBezTo>
                    <a:pt x="20982" y="21939"/>
                    <a:pt x="20577" y="21953"/>
                    <a:pt x="20162" y="21983"/>
                  </a:cubicBezTo>
                  <a:cubicBezTo>
                    <a:pt x="20130" y="21983"/>
                    <a:pt x="20123" y="21940"/>
                    <a:pt x="20151" y="21936"/>
                  </a:cubicBezTo>
                  <a:cubicBezTo>
                    <a:pt x="20772" y="21752"/>
                    <a:pt x="21426" y="21667"/>
                    <a:pt x="22085" y="21667"/>
                  </a:cubicBezTo>
                  <a:close/>
                  <a:moveTo>
                    <a:pt x="6679" y="35262"/>
                  </a:moveTo>
                  <a:cubicBezTo>
                    <a:pt x="7232" y="35262"/>
                    <a:pt x="7773" y="35336"/>
                    <a:pt x="8265" y="35484"/>
                  </a:cubicBezTo>
                  <a:cubicBezTo>
                    <a:pt x="8334" y="35505"/>
                    <a:pt x="8326" y="35615"/>
                    <a:pt x="8258" y="35615"/>
                  </a:cubicBezTo>
                  <a:cubicBezTo>
                    <a:pt x="8256" y="35615"/>
                    <a:pt x="8254" y="35615"/>
                    <a:pt x="8252" y="35615"/>
                  </a:cubicBezTo>
                  <a:cubicBezTo>
                    <a:pt x="8064" y="35605"/>
                    <a:pt x="7883" y="35594"/>
                    <a:pt x="7703" y="35584"/>
                  </a:cubicBezTo>
                  <a:lnTo>
                    <a:pt x="7703" y="35584"/>
                  </a:lnTo>
                  <a:cubicBezTo>
                    <a:pt x="9121" y="35873"/>
                    <a:pt x="10568" y="36460"/>
                    <a:pt x="10568" y="36460"/>
                  </a:cubicBezTo>
                  <a:cubicBezTo>
                    <a:pt x="10568" y="36460"/>
                    <a:pt x="9701" y="36881"/>
                    <a:pt x="8495" y="37179"/>
                  </a:cubicBezTo>
                  <a:cubicBezTo>
                    <a:pt x="8064" y="37447"/>
                    <a:pt x="7573" y="37624"/>
                    <a:pt x="7056" y="37734"/>
                  </a:cubicBezTo>
                  <a:cubicBezTo>
                    <a:pt x="7622" y="37734"/>
                    <a:pt x="8191" y="37709"/>
                    <a:pt x="8789" y="37616"/>
                  </a:cubicBezTo>
                  <a:cubicBezTo>
                    <a:pt x="8792" y="37616"/>
                    <a:pt x="8796" y="37616"/>
                    <a:pt x="8800" y="37616"/>
                  </a:cubicBezTo>
                  <a:cubicBezTo>
                    <a:pt x="8865" y="37616"/>
                    <a:pt x="8888" y="37703"/>
                    <a:pt x="8820" y="37730"/>
                  </a:cubicBezTo>
                  <a:cubicBezTo>
                    <a:pt x="8187" y="37993"/>
                    <a:pt x="7480" y="38103"/>
                    <a:pt x="6764" y="38103"/>
                  </a:cubicBezTo>
                  <a:cubicBezTo>
                    <a:pt x="5984" y="38103"/>
                    <a:pt x="5195" y="37972"/>
                    <a:pt x="4481" y="37762"/>
                  </a:cubicBezTo>
                  <a:cubicBezTo>
                    <a:pt x="3972" y="37659"/>
                    <a:pt x="3494" y="37510"/>
                    <a:pt x="3060" y="37298"/>
                  </a:cubicBezTo>
                  <a:cubicBezTo>
                    <a:pt x="3021" y="37279"/>
                    <a:pt x="3044" y="37219"/>
                    <a:pt x="3080" y="37219"/>
                  </a:cubicBezTo>
                  <a:cubicBezTo>
                    <a:pt x="3083" y="37219"/>
                    <a:pt x="3087" y="37220"/>
                    <a:pt x="3091" y="37221"/>
                  </a:cubicBezTo>
                  <a:cubicBezTo>
                    <a:pt x="3930" y="37450"/>
                    <a:pt x="4794" y="37578"/>
                    <a:pt x="5654" y="37578"/>
                  </a:cubicBezTo>
                  <a:cubicBezTo>
                    <a:pt x="6200" y="37578"/>
                    <a:pt x="6744" y="37526"/>
                    <a:pt x="7279" y="37415"/>
                  </a:cubicBezTo>
                  <a:lnTo>
                    <a:pt x="7279" y="37415"/>
                  </a:lnTo>
                  <a:cubicBezTo>
                    <a:pt x="7042" y="37447"/>
                    <a:pt x="6794" y="37468"/>
                    <a:pt x="6543" y="37479"/>
                  </a:cubicBezTo>
                  <a:cubicBezTo>
                    <a:pt x="6462" y="37482"/>
                    <a:pt x="6382" y="37484"/>
                    <a:pt x="6302" y="37484"/>
                  </a:cubicBezTo>
                  <a:cubicBezTo>
                    <a:pt x="4304" y="37484"/>
                    <a:pt x="2724" y="36460"/>
                    <a:pt x="2724" y="36460"/>
                  </a:cubicBezTo>
                  <a:cubicBezTo>
                    <a:pt x="2854" y="36421"/>
                    <a:pt x="3205" y="36245"/>
                    <a:pt x="3685" y="36054"/>
                  </a:cubicBezTo>
                  <a:cubicBezTo>
                    <a:pt x="4551" y="35527"/>
                    <a:pt x="5635" y="35262"/>
                    <a:pt x="6679" y="35262"/>
                  </a:cubicBezTo>
                  <a:close/>
                  <a:moveTo>
                    <a:pt x="12817" y="0"/>
                  </a:moveTo>
                  <a:lnTo>
                    <a:pt x="4178" y="7"/>
                  </a:lnTo>
                  <a:cubicBezTo>
                    <a:pt x="4178" y="7"/>
                    <a:pt x="1" y="6072"/>
                    <a:pt x="1" y="16915"/>
                  </a:cubicBezTo>
                  <a:cubicBezTo>
                    <a:pt x="1" y="21243"/>
                    <a:pt x="592" y="29183"/>
                    <a:pt x="1344" y="36860"/>
                  </a:cubicBezTo>
                  <a:cubicBezTo>
                    <a:pt x="2335" y="46931"/>
                    <a:pt x="3600" y="56543"/>
                    <a:pt x="4178" y="56922"/>
                  </a:cubicBezTo>
                  <a:cubicBezTo>
                    <a:pt x="4736" y="57285"/>
                    <a:pt x="6462" y="57543"/>
                    <a:pt x="8142" y="57543"/>
                  </a:cubicBezTo>
                  <a:cubicBezTo>
                    <a:pt x="9537" y="57543"/>
                    <a:pt x="10901" y="57365"/>
                    <a:pt x="11533" y="56922"/>
                  </a:cubicBezTo>
                  <a:cubicBezTo>
                    <a:pt x="11954" y="56628"/>
                    <a:pt x="12845" y="34540"/>
                    <a:pt x="13457" y="17965"/>
                  </a:cubicBezTo>
                  <a:cubicBezTo>
                    <a:pt x="16459" y="34837"/>
                    <a:pt x="21021" y="56628"/>
                    <a:pt x="21435" y="56922"/>
                  </a:cubicBezTo>
                  <a:cubicBezTo>
                    <a:pt x="22068" y="57365"/>
                    <a:pt x="23431" y="57543"/>
                    <a:pt x="24826" y="57543"/>
                  </a:cubicBezTo>
                  <a:cubicBezTo>
                    <a:pt x="26506" y="57543"/>
                    <a:pt x="28233" y="57285"/>
                    <a:pt x="28791" y="56922"/>
                  </a:cubicBezTo>
                  <a:cubicBezTo>
                    <a:pt x="29816" y="56254"/>
                    <a:pt x="29219" y="24475"/>
                    <a:pt x="27479" y="14718"/>
                  </a:cubicBezTo>
                  <a:cubicBezTo>
                    <a:pt x="25463" y="3377"/>
                    <a:pt x="22729" y="7"/>
                    <a:pt x="22729" y="7"/>
                  </a:cubicBezTo>
                  <a:lnTo>
                    <a:pt x="140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2"/>
            <p:cNvSpPr/>
            <p:nvPr/>
          </p:nvSpPr>
          <p:spPr>
            <a:xfrm>
              <a:off x="7255535" y="2861500"/>
              <a:ext cx="46126" cy="154556"/>
            </a:xfrm>
            <a:custGeom>
              <a:avLst/>
              <a:gdLst/>
              <a:ahLst/>
              <a:cxnLst/>
              <a:rect l="l" t="t" r="r" b="b"/>
              <a:pathLst>
                <a:path w="2495" h="8360" extrusionOk="0">
                  <a:moveTo>
                    <a:pt x="264" y="0"/>
                  </a:moveTo>
                  <a:cubicBezTo>
                    <a:pt x="211" y="0"/>
                    <a:pt x="157" y="35"/>
                    <a:pt x="154" y="104"/>
                  </a:cubicBezTo>
                  <a:cubicBezTo>
                    <a:pt x="30" y="2326"/>
                    <a:pt x="1" y="4670"/>
                    <a:pt x="345" y="6873"/>
                  </a:cubicBezTo>
                  <a:cubicBezTo>
                    <a:pt x="512" y="7969"/>
                    <a:pt x="995" y="8360"/>
                    <a:pt x="2078" y="8360"/>
                  </a:cubicBezTo>
                  <a:cubicBezTo>
                    <a:pt x="2117" y="8360"/>
                    <a:pt x="2157" y="8359"/>
                    <a:pt x="2197" y="8358"/>
                  </a:cubicBezTo>
                  <a:cubicBezTo>
                    <a:pt x="2494" y="8352"/>
                    <a:pt x="2494" y="7906"/>
                    <a:pt x="2197" y="7895"/>
                  </a:cubicBezTo>
                  <a:cubicBezTo>
                    <a:pt x="376" y="7849"/>
                    <a:pt x="670" y="5314"/>
                    <a:pt x="574" y="4016"/>
                  </a:cubicBezTo>
                  <a:cubicBezTo>
                    <a:pt x="482" y="2711"/>
                    <a:pt x="429" y="1406"/>
                    <a:pt x="369" y="104"/>
                  </a:cubicBezTo>
                  <a:cubicBezTo>
                    <a:pt x="368" y="34"/>
                    <a:pt x="316" y="0"/>
                    <a:pt x="264" y="0"/>
                  </a:cubicBezTo>
                  <a:close/>
                </a:path>
              </a:pathLst>
            </a:custGeom>
            <a:solidFill>
              <a:srgbClr val="4A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2"/>
            <p:cNvSpPr/>
            <p:nvPr/>
          </p:nvSpPr>
          <p:spPr>
            <a:xfrm>
              <a:off x="7410558" y="2853957"/>
              <a:ext cx="140191" cy="125660"/>
            </a:xfrm>
            <a:custGeom>
              <a:avLst/>
              <a:gdLst/>
              <a:ahLst/>
              <a:cxnLst/>
              <a:rect l="l" t="t" r="r" b="b"/>
              <a:pathLst>
                <a:path w="7583" h="6797" extrusionOk="0">
                  <a:moveTo>
                    <a:pt x="132" y="0"/>
                  </a:moveTo>
                  <a:cubicBezTo>
                    <a:pt x="65" y="0"/>
                    <a:pt x="1" y="53"/>
                    <a:pt x="26" y="138"/>
                  </a:cubicBezTo>
                  <a:cubicBezTo>
                    <a:pt x="1033" y="3423"/>
                    <a:pt x="3689" y="6274"/>
                    <a:pt x="7208" y="6793"/>
                  </a:cubicBezTo>
                  <a:cubicBezTo>
                    <a:pt x="7223" y="6795"/>
                    <a:pt x="7237" y="6797"/>
                    <a:pt x="7250" y="6797"/>
                  </a:cubicBezTo>
                  <a:cubicBezTo>
                    <a:pt x="7489" y="6797"/>
                    <a:pt x="7583" y="6460"/>
                    <a:pt x="7322" y="6376"/>
                  </a:cubicBezTo>
                  <a:cubicBezTo>
                    <a:pt x="4139" y="5354"/>
                    <a:pt x="1423" y="3307"/>
                    <a:pt x="242" y="78"/>
                  </a:cubicBezTo>
                  <a:cubicBezTo>
                    <a:pt x="222" y="24"/>
                    <a:pt x="177" y="0"/>
                    <a:pt x="132" y="0"/>
                  </a:cubicBezTo>
                  <a:close/>
                </a:path>
              </a:pathLst>
            </a:custGeom>
            <a:solidFill>
              <a:srgbClr val="4A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2"/>
            <p:cNvSpPr/>
            <p:nvPr/>
          </p:nvSpPr>
          <p:spPr>
            <a:xfrm>
              <a:off x="7108444" y="2840479"/>
              <a:ext cx="67757" cy="120335"/>
            </a:xfrm>
            <a:custGeom>
              <a:avLst/>
              <a:gdLst/>
              <a:ahLst/>
              <a:cxnLst/>
              <a:rect l="l" t="t" r="r" b="b"/>
              <a:pathLst>
                <a:path w="3665" h="6509" extrusionOk="0">
                  <a:moveTo>
                    <a:pt x="3537" y="1"/>
                  </a:moveTo>
                  <a:cubicBezTo>
                    <a:pt x="3486" y="1"/>
                    <a:pt x="3436" y="27"/>
                    <a:pt x="3424" y="85"/>
                  </a:cubicBezTo>
                  <a:cubicBezTo>
                    <a:pt x="2943" y="2539"/>
                    <a:pt x="1787" y="4424"/>
                    <a:pt x="96" y="6228"/>
                  </a:cubicBezTo>
                  <a:cubicBezTo>
                    <a:pt x="0" y="6332"/>
                    <a:pt x="91" y="6509"/>
                    <a:pt x="209" y="6509"/>
                  </a:cubicBezTo>
                  <a:cubicBezTo>
                    <a:pt x="235" y="6509"/>
                    <a:pt x="263" y="6500"/>
                    <a:pt x="290" y="6479"/>
                  </a:cubicBezTo>
                  <a:cubicBezTo>
                    <a:pt x="2246" y="4984"/>
                    <a:pt x="3416" y="2532"/>
                    <a:pt x="3657" y="117"/>
                  </a:cubicBezTo>
                  <a:cubicBezTo>
                    <a:pt x="3665" y="42"/>
                    <a:pt x="3600" y="1"/>
                    <a:pt x="3537" y="1"/>
                  </a:cubicBezTo>
                  <a:close/>
                </a:path>
              </a:pathLst>
            </a:custGeom>
            <a:solidFill>
              <a:srgbClr val="4A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2"/>
            <p:cNvSpPr/>
            <p:nvPr/>
          </p:nvSpPr>
          <p:spPr>
            <a:xfrm>
              <a:off x="7235568" y="3079271"/>
              <a:ext cx="98834" cy="79404"/>
            </a:xfrm>
            <a:custGeom>
              <a:avLst/>
              <a:gdLst/>
              <a:ahLst/>
              <a:cxnLst/>
              <a:rect l="l" t="t" r="r" b="b"/>
              <a:pathLst>
                <a:path w="5346" h="4295" extrusionOk="0">
                  <a:moveTo>
                    <a:pt x="136" y="1"/>
                  </a:moveTo>
                  <a:cubicBezTo>
                    <a:pt x="66" y="1"/>
                    <a:pt x="0" y="101"/>
                    <a:pt x="59" y="176"/>
                  </a:cubicBezTo>
                  <a:cubicBezTo>
                    <a:pt x="1357" y="1757"/>
                    <a:pt x="2941" y="3076"/>
                    <a:pt x="4982" y="3526"/>
                  </a:cubicBezTo>
                  <a:cubicBezTo>
                    <a:pt x="4947" y="3751"/>
                    <a:pt x="4918" y="3985"/>
                    <a:pt x="4985" y="4208"/>
                  </a:cubicBezTo>
                  <a:cubicBezTo>
                    <a:pt x="5003" y="4267"/>
                    <a:pt x="5054" y="4295"/>
                    <a:pt x="5105" y="4295"/>
                  </a:cubicBezTo>
                  <a:cubicBezTo>
                    <a:pt x="5167" y="4295"/>
                    <a:pt x="5228" y="4253"/>
                    <a:pt x="5226" y="4176"/>
                  </a:cubicBezTo>
                  <a:cubicBezTo>
                    <a:pt x="5226" y="3953"/>
                    <a:pt x="5180" y="3734"/>
                    <a:pt x="5176" y="3511"/>
                  </a:cubicBezTo>
                  <a:cubicBezTo>
                    <a:pt x="5329" y="3426"/>
                    <a:pt x="5346" y="3172"/>
                    <a:pt x="5134" y="3101"/>
                  </a:cubicBezTo>
                  <a:cubicBezTo>
                    <a:pt x="3266" y="2460"/>
                    <a:pt x="1488" y="1584"/>
                    <a:pt x="201" y="35"/>
                  </a:cubicBezTo>
                  <a:cubicBezTo>
                    <a:pt x="181" y="11"/>
                    <a:pt x="158" y="1"/>
                    <a:pt x="136" y="1"/>
                  </a:cubicBezTo>
                  <a:close/>
                </a:path>
              </a:pathLst>
            </a:custGeom>
            <a:solidFill>
              <a:srgbClr val="4A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2"/>
            <p:cNvSpPr/>
            <p:nvPr/>
          </p:nvSpPr>
          <p:spPr>
            <a:xfrm>
              <a:off x="7274190" y="3148084"/>
              <a:ext cx="33869" cy="717962"/>
            </a:xfrm>
            <a:custGeom>
              <a:avLst/>
              <a:gdLst/>
              <a:ahLst/>
              <a:cxnLst/>
              <a:rect l="l" t="t" r="r" b="b"/>
              <a:pathLst>
                <a:path w="1832" h="38835" extrusionOk="0">
                  <a:moveTo>
                    <a:pt x="1797" y="1"/>
                  </a:moveTo>
                  <a:cubicBezTo>
                    <a:pt x="1779" y="1"/>
                    <a:pt x="1760" y="13"/>
                    <a:pt x="1758" y="37"/>
                  </a:cubicBezTo>
                  <a:cubicBezTo>
                    <a:pt x="1177" y="6470"/>
                    <a:pt x="948" y="12938"/>
                    <a:pt x="707" y="19388"/>
                  </a:cubicBezTo>
                  <a:cubicBezTo>
                    <a:pt x="467" y="25803"/>
                    <a:pt x="0" y="32335"/>
                    <a:pt x="265" y="38750"/>
                  </a:cubicBezTo>
                  <a:cubicBezTo>
                    <a:pt x="267" y="38807"/>
                    <a:pt x="308" y="38834"/>
                    <a:pt x="350" y="38834"/>
                  </a:cubicBezTo>
                  <a:cubicBezTo>
                    <a:pt x="394" y="38834"/>
                    <a:pt x="440" y="38804"/>
                    <a:pt x="446" y="38746"/>
                  </a:cubicBezTo>
                  <a:cubicBezTo>
                    <a:pt x="672" y="35578"/>
                    <a:pt x="609" y="32370"/>
                    <a:pt x="697" y="29195"/>
                  </a:cubicBezTo>
                  <a:cubicBezTo>
                    <a:pt x="789" y="25924"/>
                    <a:pt x="891" y="22652"/>
                    <a:pt x="1012" y="19381"/>
                  </a:cubicBezTo>
                  <a:cubicBezTo>
                    <a:pt x="1249" y="12930"/>
                    <a:pt x="1648" y="6487"/>
                    <a:pt x="1832" y="37"/>
                  </a:cubicBezTo>
                  <a:cubicBezTo>
                    <a:pt x="1832" y="12"/>
                    <a:pt x="1815" y="1"/>
                    <a:pt x="1797" y="1"/>
                  </a:cubicBezTo>
                  <a:close/>
                </a:path>
              </a:pathLst>
            </a:custGeom>
            <a:solidFill>
              <a:srgbClr val="4A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2"/>
            <p:cNvSpPr/>
            <p:nvPr/>
          </p:nvSpPr>
          <p:spPr>
            <a:xfrm>
              <a:off x="7548757" y="2991120"/>
              <a:ext cx="56017" cy="873627"/>
            </a:xfrm>
            <a:custGeom>
              <a:avLst/>
              <a:gdLst/>
              <a:ahLst/>
              <a:cxnLst/>
              <a:rect l="l" t="t" r="r" b="b"/>
              <a:pathLst>
                <a:path w="3030" h="47255" extrusionOk="0">
                  <a:moveTo>
                    <a:pt x="40" y="1"/>
                  </a:moveTo>
                  <a:cubicBezTo>
                    <a:pt x="21" y="1"/>
                    <a:pt x="0" y="14"/>
                    <a:pt x="2" y="35"/>
                  </a:cubicBezTo>
                  <a:cubicBezTo>
                    <a:pt x="1773" y="15684"/>
                    <a:pt x="2749" y="31368"/>
                    <a:pt x="2240" y="47119"/>
                  </a:cubicBezTo>
                  <a:cubicBezTo>
                    <a:pt x="2237" y="47210"/>
                    <a:pt x="2305" y="47255"/>
                    <a:pt x="2375" y="47255"/>
                  </a:cubicBezTo>
                  <a:cubicBezTo>
                    <a:pt x="2445" y="47255"/>
                    <a:pt x="2516" y="47210"/>
                    <a:pt x="2520" y="47119"/>
                  </a:cubicBezTo>
                  <a:cubicBezTo>
                    <a:pt x="3030" y="31411"/>
                    <a:pt x="2435" y="15575"/>
                    <a:pt x="73" y="25"/>
                  </a:cubicBezTo>
                  <a:cubicBezTo>
                    <a:pt x="70" y="8"/>
                    <a:pt x="55" y="1"/>
                    <a:pt x="40" y="1"/>
                  </a:cubicBezTo>
                  <a:close/>
                </a:path>
              </a:pathLst>
            </a:custGeom>
            <a:solidFill>
              <a:srgbClr val="4A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2"/>
            <p:cNvSpPr/>
            <p:nvPr/>
          </p:nvSpPr>
          <p:spPr>
            <a:xfrm>
              <a:off x="7150097" y="2451470"/>
              <a:ext cx="370120" cy="444292"/>
            </a:xfrm>
            <a:custGeom>
              <a:avLst/>
              <a:gdLst/>
              <a:ahLst/>
              <a:cxnLst/>
              <a:rect l="l" t="t" r="r" b="b"/>
              <a:pathLst>
                <a:path w="20020" h="24032" extrusionOk="0">
                  <a:moveTo>
                    <a:pt x="10101" y="1"/>
                  </a:moveTo>
                  <a:cubicBezTo>
                    <a:pt x="8989" y="1"/>
                    <a:pt x="8000" y="260"/>
                    <a:pt x="7122" y="690"/>
                  </a:cubicBezTo>
                  <a:cubicBezTo>
                    <a:pt x="6727" y="881"/>
                    <a:pt x="6355" y="1110"/>
                    <a:pt x="6001" y="1369"/>
                  </a:cubicBezTo>
                  <a:cubicBezTo>
                    <a:pt x="5782" y="1521"/>
                    <a:pt x="5577" y="1687"/>
                    <a:pt x="5372" y="1863"/>
                  </a:cubicBezTo>
                  <a:cubicBezTo>
                    <a:pt x="5255" y="1966"/>
                    <a:pt x="5011" y="2200"/>
                    <a:pt x="4696" y="2528"/>
                  </a:cubicBezTo>
                  <a:cubicBezTo>
                    <a:pt x="4512" y="2722"/>
                    <a:pt x="4308" y="2946"/>
                    <a:pt x="4088" y="3197"/>
                  </a:cubicBezTo>
                  <a:cubicBezTo>
                    <a:pt x="3766" y="3554"/>
                    <a:pt x="3420" y="3971"/>
                    <a:pt x="3069" y="4416"/>
                  </a:cubicBezTo>
                  <a:cubicBezTo>
                    <a:pt x="2917" y="4611"/>
                    <a:pt x="2766" y="4813"/>
                    <a:pt x="2614" y="5022"/>
                  </a:cubicBezTo>
                  <a:cubicBezTo>
                    <a:pt x="2317" y="5432"/>
                    <a:pt x="2016" y="5870"/>
                    <a:pt x="1736" y="6323"/>
                  </a:cubicBezTo>
                  <a:cubicBezTo>
                    <a:pt x="1634" y="6499"/>
                    <a:pt x="1528" y="6669"/>
                    <a:pt x="1432" y="6850"/>
                  </a:cubicBezTo>
                  <a:cubicBezTo>
                    <a:pt x="1163" y="7323"/>
                    <a:pt x="923" y="7811"/>
                    <a:pt x="725" y="8296"/>
                  </a:cubicBezTo>
                  <a:cubicBezTo>
                    <a:pt x="668" y="8445"/>
                    <a:pt x="608" y="8600"/>
                    <a:pt x="562" y="8748"/>
                  </a:cubicBezTo>
                  <a:cubicBezTo>
                    <a:pt x="534" y="8820"/>
                    <a:pt x="513" y="8883"/>
                    <a:pt x="492" y="8950"/>
                  </a:cubicBezTo>
                  <a:cubicBezTo>
                    <a:pt x="336" y="9460"/>
                    <a:pt x="258" y="9944"/>
                    <a:pt x="237" y="10418"/>
                  </a:cubicBezTo>
                  <a:cubicBezTo>
                    <a:pt x="226" y="10570"/>
                    <a:pt x="219" y="10722"/>
                    <a:pt x="229" y="10870"/>
                  </a:cubicBezTo>
                  <a:cubicBezTo>
                    <a:pt x="241" y="11570"/>
                    <a:pt x="364" y="12221"/>
                    <a:pt x="523" y="12798"/>
                  </a:cubicBezTo>
                  <a:cubicBezTo>
                    <a:pt x="577" y="13000"/>
                    <a:pt x="637" y="13194"/>
                    <a:pt x="693" y="13378"/>
                  </a:cubicBezTo>
                  <a:cubicBezTo>
                    <a:pt x="962" y="14202"/>
                    <a:pt x="1238" y="14831"/>
                    <a:pt x="1223" y="15199"/>
                  </a:cubicBezTo>
                  <a:cubicBezTo>
                    <a:pt x="1223" y="15231"/>
                    <a:pt x="1217" y="15267"/>
                    <a:pt x="1217" y="15298"/>
                  </a:cubicBezTo>
                  <a:cubicBezTo>
                    <a:pt x="1206" y="15496"/>
                    <a:pt x="1192" y="15684"/>
                    <a:pt x="1163" y="15864"/>
                  </a:cubicBezTo>
                  <a:cubicBezTo>
                    <a:pt x="1107" y="16451"/>
                    <a:pt x="1004" y="16985"/>
                    <a:pt x="892" y="17480"/>
                  </a:cubicBezTo>
                  <a:cubicBezTo>
                    <a:pt x="849" y="17653"/>
                    <a:pt x="807" y="17813"/>
                    <a:pt x="771" y="17972"/>
                  </a:cubicBezTo>
                  <a:cubicBezTo>
                    <a:pt x="605" y="18580"/>
                    <a:pt x="428" y="19114"/>
                    <a:pt x="293" y="19574"/>
                  </a:cubicBezTo>
                  <a:cubicBezTo>
                    <a:pt x="251" y="19715"/>
                    <a:pt x="216" y="19850"/>
                    <a:pt x="184" y="19977"/>
                  </a:cubicBezTo>
                  <a:cubicBezTo>
                    <a:pt x="39" y="20539"/>
                    <a:pt x="0" y="20964"/>
                    <a:pt x="195" y="21257"/>
                  </a:cubicBezTo>
                  <a:cubicBezTo>
                    <a:pt x="407" y="21579"/>
                    <a:pt x="898" y="21925"/>
                    <a:pt x="1595" y="22265"/>
                  </a:cubicBezTo>
                  <a:cubicBezTo>
                    <a:pt x="3459" y="23167"/>
                    <a:pt x="6786" y="23994"/>
                    <a:pt x="10132" y="24030"/>
                  </a:cubicBezTo>
                  <a:cubicBezTo>
                    <a:pt x="10206" y="24031"/>
                    <a:pt x="10280" y="24032"/>
                    <a:pt x="10354" y="24032"/>
                  </a:cubicBezTo>
                  <a:cubicBezTo>
                    <a:pt x="11406" y="24032"/>
                    <a:pt x="12506" y="23921"/>
                    <a:pt x="13576" y="23740"/>
                  </a:cubicBezTo>
                  <a:cubicBezTo>
                    <a:pt x="16232" y="23291"/>
                    <a:pt x="18701" y="22371"/>
                    <a:pt x="19822" y="21434"/>
                  </a:cubicBezTo>
                  <a:cubicBezTo>
                    <a:pt x="19903" y="21370"/>
                    <a:pt x="19949" y="21257"/>
                    <a:pt x="19981" y="21102"/>
                  </a:cubicBezTo>
                  <a:cubicBezTo>
                    <a:pt x="20020" y="20890"/>
                    <a:pt x="20009" y="20603"/>
                    <a:pt x="19967" y="20245"/>
                  </a:cubicBezTo>
                  <a:cubicBezTo>
                    <a:pt x="19924" y="19864"/>
                    <a:pt x="19840" y="19411"/>
                    <a:pt x="19737" y="18916"/>
                  </a:cubicBezTo>
                  <a:cubicBezTo>
                    <a:pt x="19683" y="18644"/>
                    <a:pt x="19623" y="18357"/>
                    <a:pt x="19556" y="18063"/>
                  </a:cubicBezTo>
                  <a:cubicBezTo>
                    <a:pt x="19471" y="17657"/>
                    <a:pt x="19380" y="17229"/>
                    <a:pt x="19288" y="16795"/>
                  </a:cubicBezTo>
                  <a:cubicBezTo>
                    <a:pt x="19231" y="16501"/>
                    <a:pt x="19171" y="16200"/>
                    <a:pt x="19118" y="15896"/>
                  </a:cubicBezTo>
                  <a:cubicBezTo>
                    <a:pt x="19037" y="15475"/>
                    <a:pt x="18973" y="15047"/>
                    <a:pt x="18920" y="14634"/>
                  </a:cubicBezTo>
                  <a:cubicBezTo>
                    <a:pt x="18909" y="14580"/>
                    <a:pt x="18906" y="14528"/>
                    <a:pt x="18898" y="14474"/>
                  </a:cubicBezTo>
                  <a:cubicBezTo>
                    <a:pt x="18867" y="14213"/>
                    <a:pt x="18842" y="13951"/>
                    <a:pt x="18810" y="13689"/>
                  </a:cubicBezTo>
                  <a:cubicBezTo>
                    <a:pt x="18761" y="13261"/>
                    <a:pt x="18711" y="12840"/>
                    <a:pt x="18665" y="12430"/>
                  </a:cubicBezTo>
                  <a:cubicBezTo>
                    <a:pt x="18626" y="12105"/>
                    <a:pt x="18591" y="11790"/>
                    <a:pt x="18559" y="11475"/>
                  </a:cubicBezTo>
                  <a:cubicBezTo>
                    <a:pt x="18510" y="11048"/>
                    <a:pt x="18464" y="10627"/>
                    <a:pt x="18414" y="10217"/>
                  </a:cubicBezTo>
                  <a:cubicBezTo>
                    <a:pt x="18376" y="9891"/>
                    <a:pt x="18340" y="9569"/>
                    <a:pt x="18301" y="9262"/>
                  </a:cubicBezTo>
                  <a:cubicBezTo>
                    <a:pt x="18255" y="8823"/>
                    <a:pt x="18206" y="8399"/>
                    <a:pt x="18159" y="7996"/>
                  </a:cubicBezTo>
                  <a:cubicBezTo>
                    <a:pt x="18121" y="7659"/>
                    <a:pt x="18082" y="7341"/>
                    <a:pt x="18046" y="7044"/>
                  </a:cubicBezTo>
                  <a:cubicBezTo>
                    <a:pt x="17994" y="6584"/>
                    <a:pt x="17940" y="6164"/>
                    <a:pt x="17888" y="5785"/>
                  </a:cubicBezTo>
                  <a:cubicBezTo>
                    <a:pt x="17845" y="5421"/>
                    <a:pt x="17803" y="5106"/>
                    <a:pt x="17756" y="4834"/>
                  </a:cubicBezTo>
                  <a:cubicBezTo>
                    <a:pt x="17703" y="4484"/>
                    <a:pt x="17658" y="4212"/>
                    <a:pt x="17615" y="4028"/>
                  </a:cubicBezTo>
                  <a:cubicBezTo>
                    <a:pt x="17583" y="3886"/>
                    <a:pt x="17523" y="3745"/>
                    <a:pt x="17449" y="3603"/>
                  </a:cubicBezTo>
                  <a:cubicBezTo>
                    <a:pt x="17304" y="3324"/>
                    <a:pt x="17085" y="3048"/>
                    <a:pt x="16816" y="2769"/>
                  </a:cubicBezTo>
                  <a:cubicBezTo>
                    <a:pt x="16423" y="2387"/>
                    <a:pt x="15928" y="2009"/>
                    <a:pt x="15363" y="1666"/>
                  </a:cubicBezTo>
                  <a:cubicBezTo>
                    <a:pt x="14896" y="1379"/>
                    <a:pt x="14382" y="1117"/>
                    <a:pt x="13859" y="891"/>
                  </a:cubicBezTo>
                  <a:cubicBezTo>
                    <a:pt x="12866" y="456"/>
                    <a:pt x="11826" y="145"/>
                    <a:pt x="10941" y="49"/>
                  </a:cubicBezTo>
                  <a:cubicBezTo>
                    <a:pt x="10654" y="16"/>
                    <a:pt x="10373" y="1"/>
                    <a:pt x="10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2"/>
            <p:cNvSpPr/>
            <p:nvPr/>
          </p:nvSpPr>
          <p:spPr>
            <a:xfrm>
              <a:off x="7261026" y="2464209"/>
              <a:ext cx="173098" cy="21889"/>
            </a:xfrm>
            <a:custGeom>
              <a:avLst/>
              <a:gdLst/>
              <a:ahLst/>
              <a:cxnLst/>
              <a:rect l="l" t="t" r="r" b="b"/>
              <a:pathLst>
                <a:path w="9363" h="1184" extrusionOk="0">
                  <a:moveTo>
                    <a:pt x="1122" y="1"/>
                  </a:moveTo>
                  <a:cubicBezTo>
                    <a:pt x="727" y="192"/>
                    <a:pt x="355" y="421"/>
                    <a:pt x="1" y="680"/>
                  </a:cubicBezTo>
                  <a:cubicBezTo>
                    <a:pt x="1419" y="951"/>
                    <a:pt x="2862" y="1104"/>
                    <a:pt x="4305" y="1157"/>
                  </a:cubicBezTo>
                  <a:cubicBezTo>
                    <a:pt x="4761" y="1174"/>
                    <a:pt x="5230" y="1184"/>
                    <a:pt x="5709" y="1184"/>
                  </a:cubicBezTo>
                  <a:cubicBezTo>
                    <a:pt x="6890" y="1184"/>
                    <a:pt x="8129" y="1125"/>
                    <a:pt x="9363" y="977"/>
                  </a:cubicBezTo>
                  <a:cubicBezTo>
                    <a:pt x="8896" y="690"/>
                    <a:pt x="8382" y="428"/>
                    <a:pt x="7859" y="202"/>
                  </a:cubicBezTo>
                  <a:cubicBezTo>
                    <a:pt x="7019" y="275"/>
                    <a:pt x="6171" y="310"/>
                    <a:pt x="5324" y="310"/>
                  </a:cubicBezTo>
                  <a:cubicBezTo>
                    <a:pt x="4984" y="310"/>
                    <a:pt x="4644" y="305"/>
                    <a:pt x="4305" y="293"/>
                  </a:cubicBezTo>
                  <a:cubicBezTo>
                    <a:pt x="3234" y="262"/>
                    <a:pt x="2173" y="159"/>
                    <a:pt x="1122" y="1"/>
                  </a:cubicBezTo>
                  <a:close/>
                </a:path>
              </a:pathLst>
            </a:custGeom>
            <a:solidFill>
              <a:srgbClr val="FF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2"/>
            <p:cNvSpPr/>
            <p:nvPr/>
          </p:nvSpPr>
          <p:spPr>
            <a:xfrm>
              <a:off x="7225658" y="2498208"/>
              <a:ext cx="247030" cy="30135"/>
            </a:xfrm>
            <a:custGeom>
              <a:avLst/>
              <a:gdLst/>
              <a:ahLst/>
              <a:cxnLst/>
              <a:rect l="l" t="t" r="r" b="b"/>
              <a:pathLst>
                <a:path w="13362" h="1630" extrusionOk="0">
                  <a:moveTo>
                    <a:pt x="609" y="0"/>
                  </a:moveTo>
                  <a:cubicBezTo>
                    <a:pt x="425" y="194"/>
                    <a:pt x="221" y="418"/>
                    <a:pt x="1" y="669"/>
                  </a:cubicBezTo>
                  <a:cubicBezTo>
                    <a:pt x="2020" y="1227"/>
                    <a:pt x="4117" y="1528"/>
                    <a:pt x="6218" y="1602"/>
                  </a:cubicBezTo>
                  <a:cubicBezTo>
                    <a:pt x="6675" y="1620"/>
                    <a:pt x="7147" y="1630"/>
                    <a:pt x="7629" y="1630"/>
                  </a:cubicBezTo>
                  <a:cubicBezTo>
                    <a:pt x="9480" y="1630"/>
                    <a:pt x="11479" y="1485"/>
                    <a:pt x="13362" y="1075"/>
                  </a:cubicBezTo>
                  <a:cubicBezTo>
                    <a:pt x="13217" y="796"/>
                    <a:pt x="12998" y="520"/>
                    <a:pt x="12729" y="241"/>
                  </a:cubicBezTo>
                  <a:cubicBezTo>
                    <a:pt x="12488" y="290"/>
                    <a:pt x="12247" y="340"/>
                    <a:pt x="12007" y="375"/>
                  </a:cubicBezTo>
                  <a:cubicBezTo>
                    <a:pt x="10408" y="630"/>
                    <a:pt x="8786" y="753"/>
                    <a:pt x="7163" y="753"/>
                  </a:cubicBezTo>
                  <a:cubicBezTo>
                    <a:pt x="6848" y="753"/>
                    <a:pt x="6533" y="748"/>
                    <a:pt x="6218" y="739"/>
                  </a:cubicBezTo>
                  <a:cubicBezTo>
                    <a:pt x="4316" y="676"/>
                    <a:pt x="2449" y="407"/>
                    <a:pt x="609" y="0"/>
                  </a:cubicBezTo>
                  <a:close/>
                </a:path>
              </a:pathLst>
            </a:custGeom>
            <a:solidFill>
              <a:srgbClr val="FF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2"/>
            <p:cNvSpPr/>
            <p:nvPr/>
          </p:nvSpPr>
          <p:spPr>
            <a:xfrm>
              <a:off x="7198407" y="2533114"/>
              <a:ext cx="282397" cy="37437"/>
            </a:xfrm>
            <a:custGeom>
              <a:avLst/>
              <a:gdLst/>
              <a:ahLst/>
              <a:cxnLst/>
              <a:rect l="l" t="t" r="r" b="b"/>
              <a:pathLst>
                <a:path w="15275" h="2025" extrusionOk="0">
                  <a:moveTo>
                    <a:pt x="456" y="0"/>
                  </a:moveTo>
                  <a:cubicBezTo>
                    <a:pt x="304" y="195"/>
                    <a:pt x="153" y="397"/>
                    <a:pt x="1" y="606"/>
                  </a:cubicBezTo>
                  <a:cubicBezTo>
                    <a:pt x="2465" y="1465"/>
                    <a:pt x="5075" y="1897"/>
                    <a:pt x="7692" y="1998"/>
                  </a:cubicBezTo>
                  <a:cubicBezTo>
                    <a:pt x="8143" y="2015"/>
                    <a:pt x="8607" y="2025"/>
                    <a:pt x="9081" y="2025"/>
                  </a:cubicBezTo>
                  <a:cubicBezTo>
                    <a:pt x="11084" y="2025"/>
                    <a:pt x="13255" y="1855"/>
                    <a:pt x="15275" y="1369"/>
                  </a:cubicBezTo>
                  <a:cubicBezTo>
                    <a:pt x="15232" y="1005"/>
                    <a:pt x="15190" y="690"/>
                    <a:pt x="15143" y="418"/>
                  </a:cubicBezTo>
                  <a:cubicBezTo>
                    <a:pt x="14596" y="556"/>
                    <a:pt x="14040" y="679"/>
                    <a:pt x="13481" y="772"/>
                  </a:cubicBezTo>
                  <a:cubicBezTo>
                    <a:pt x="11893" y="1025"/>
                    <a:pt x="10282" y="1148"/>
                    <a:pt x="8670" y="1148"/>
                  </a:cubicBezTo>
                  <a:cubicBezTo>
                    <a:pt x="8344" y="1148"/>
                    <a:pt x="8018" y="1143"/>
                    <a:pt x="7692" y="1133"/>
                  </a:cubicBezTo>
                  <a:cubicBezTo>
                    <a:pt x="5224" y="1055"/>
                    <a:pt x="2819" y="627"/>
                    <a:pt x="456" y="0"/>
                  </a:cubicBezTo>
                  <a:close/>
                </a:path>
              </a:pathLst>
            </a:custGeom>
            <a:solidFill>
              <a:srgbClr val="FF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2"/>
            <p:cNvSpPr/>
            <p:nvPr/>
          </p:nvSpPr>
          <p:spPr>
            <a:xfrm>
              <a:off x="7176572" y="2568352"/>
              <a:ext cx="309259" cy="44388"/>
            </a:xfrm>
            <a:custGeom>
              <a:avLst/>
              <a:gdLst/>
              <a:ahLst/>
              <a:cxnLst/>
              <a:rect l="l" t="t" r="r" b="b"/>
              <a:pathLst>
                <a:path w="16728" h="2401" extrusionOk="0">
                  <a:moveTo>
                    <a:pt x="304" y="1"/>
                  </a:moveTo>
                  <a:cubicBezTo>
                    <a:pt x="202" y="177"/>
                    <a:pt x="96" y="347"/>
                    <a:pt x="0" y="528"/>
                  </a:cubicBezTo>
                  <a:cubicBezTo>
                    <a:pt x="2804" y="1691"/>
                    <a:pt x="5835" y="2257"/>
                    <a:pt x="8873" y="2374"/>
                  </a:cubicBezTo>
                  <a:cubicBezTo>
                    <a:pt x="9327" y="2391"/>
                    <a:pt x="9796" y="2400"/>
                    <a:pt x="10274" y="2400"/>
                  </a:cubicBezTo>
                  <a:cubicBezTo>
                    <a:pt x="12363" y="2400"/>
                    <a:pt x="14638" y="2217"/>
                    <a:pt x="16727" y="1674"/>
                  </a:cubicBezTo>
                  <a:cubicBezTo>
                    <a:pt x="16689" y="1337"/>
                    <a:pt x="16650" y="1019"/>
                    <a:pt x="16614" y="722"/>
                  </a:cubicBezTo>
                  <a:cubicBezTo>
                    <a:pt x="15967" y="885"/>
                    <a:pt x="15323" y="1034"/>
                    <a:pt x="14662" y="1143"/>
                  </a:cubicBezTo>
                  <a:cubicBezTo>
                    <a:pt x="13087" y="1397"/>
                    <a:pt x="11491" y="1521"/>
                    <a:pt x="9892" y="1521"/>
                  </a:cubicBezTo>
                  <a:cubicBezTo>
                    <a:pt x="9552" y="1521"/>
                    <a:pt x="9213" y="1515"/>
                    <a:pt x="8873" y="1504"/>
                  </a:cubicBezTo>
                  <a:cubicBezTo>
                    <a:pt x="5941" y="1416"/>
                    <a:pt x="3091" y="828"/>
                    <a:pt x="304" y="1"/>
                  </a:cubicBezTo>
                  <a:close/>
                </a:path>
              </a:pathLst>
            </a:custGeom>
            <a:solidFill>
              <a:srgbClr val="FF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2"/>
            <p:cNvSpPr/>
            <p:nvPr/>
          </p:nvSpPr>
          <p:spPr>
            <a:xfrm>
              <a:off x="7160488" y="2604848"/>
              <a:ext cx="330039" cy="50138"/>
            </a:xfrm>
            <a:custGeom>
              <a:avLst/>
              <a:gdLst/>
              <a:ahLst/>
              <a:cxnLst/>
              <a:rect l="l" t="t" r="r" b="b"/>
              <a:pathLst>
                <a:path w="17852" h="2712" extrusionOk="0">
                  <a:moveTo>
                    <a:pt x="163" y="0"/>
                  </a:moveTo>
                  <a:cubicBezTo>
                    <a:pt x="106" y="149"/>
                    <a:pt x="46" y="304"/>
                    <a:pt x="0" y="452"/>
                  </a:cubicBezTo>
                  <a:cubicBezTo>
                    <a:pt x="3045" y="1871"/>
                    <a:pt x="6390" y="2553"/>
                    <a:pt x="9743" y="2685"/>
                  </a:cubicBezTo>
                  <a:cubicBezTo>
                    <a:pt x="10196" y="2702"/>
                    <a:pt x="10663" y="2711"/>
                    <a:pt x="11140" y="2711"/>
                  </a:cubicBezTo>
                  <a:cubicBezTo>
                    <a:pt x="13314" y="2711"/>
                    <a:pt x="15691" y="2512"/>
                    <a:pt x="17852" y="1921"/>
                  </a:cubicBezTo>
                  <a:cubicBezTo>
                    <a:pt x="17814" y="1595"/>
                    <a:pt x="17778" y="1273"/>
                    <a:pt x="17739" y="966"/>
                  </a:cubicBezTo>
                  <a:cubicBezTo>
                    <a:pt x="17011" y="1153"/>
                    <a:pt x="16278" y="1333"/>
                    <a:pt x="15532" y="1450"/>
                  </a:cubicBezTo>
                  <a:cubicBezTo>
                    <a:pt x="13956" y="1707"/>
                    <a:pt x="12359" y="1831"/>
                    <a:pt x="10760" y="1831"/>
                  </a:cubicBezTo>
                  <a:cubicBezTo>
                    <a:pt x="10421" y="1831"/>
                    <a:pt x="10082" y="1826"/>
                    <a:pt x="9743" y="1815"/>
                  </a:cubicBezTo>
                  <a:cubicBezTo>
                    <a:pt x="6457" y="1712"/>
                    <a:pt x="3279" y="994"/>
                    <a:pt x="163" y="0"/>
                  </a:cubicBezTo>
                  <a:close/>
                </a:path>
              </a:pathLst>
            </a:custGeom>
            <a:solidFill>
              <a:srgbClr val="FF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2"/>
            <p:cNvSpPr/>
            <p:nvPr/>
          </p:nvSpPr>
          <p:spPr>
            <a:xfrm>
              <a:off x="7154146" y="2644061"/>
              <a:ext cx="341020" cy="53078"/>
            </a:xfrm>
            <a:custGeom>
              <a:avLst/>
              <a:gdLst/>
              <a:ahLst/>
              <a:cxnLst/>
              <a:rect l="l" t="t" r="r" b="b"/>
              <a:pathLst>
                <a:path w="18446" h="2871" extrusionOk="0">
                  <a:moveTo>
                    <a:pt x="18" y="1"/>
                  </a:moveTo>
                  <a:cubicBezTo>
                    <a:pt x="7" y="153"/>
                    <a:pt x="0" y="305"/>
                    <a:pt x="10" y="453"/>
                  </a:cubicBezTo>
                  <a:cubicBezTo>
                    <a:pt x="3144" y="1985"/>
                    <a:pt x="6609" y="2710"/>
                    <a:pt x="10086" y="2844"/>
                  </a:cubicBezTo>
                  <a:cubicBezTo>
                    <a:pt x="10542" y="2861"/>
                    <a:pt x="11013" y="2871"/>
                    <a:pt x="11493" y="2871"/>
                  </a:cubicBezTo>
                  <a:cubicBezTo>
                    <a:pt x="13749" y="2871"/>
                    <a:pt x="16221" y="2661"/>
                    <a:pt x="18446" y="2013"/>
                  </a:cubicBezTo>
                  <a:cubicBezTo>
                    <a:pt x="18407" y="1688"/>
                    <a:pt x="18372" y="1373"/>
                    <a:pt x="18340" y="1058"/>
                  </a:cubicBezTo>
                  <a:cubicBezTo>
                    <a:pt x="17527" y="1271"/>
                    <a:pt x="16706" y="1479"/>
                    <a:pt x="15875" y="1614"/>
                  </a:cubicBezTo>
                  <a:cubicBezTo>
                    <a:pt x="14296" y="1865"/>
                    <a:pt x="12695" y="1991"/>
                    <a:pt x="11091" y="1991"/>
                  </a:cubicBezTo>
                  <a:cubicBezTo>
                    <a:pt x="10756" y="1991"/>
                    <a:pt x="10421" y="1985"/>
                    <a:pt x="10086" y="1974"/>
                  </a:cubicBezTo>
                  <a:cubicBezTo>
                    <a:pt x="6624" y="1865"/>
                    <a:pt x="3286" y="1073"/>
                    <a:pt x="18" y="1"/>
                  </a:cubicBezTo>
                  <a:close/>
                </a:path>
              </a:pathLst>
            </a:custGeom>
            <a:solidFill>
              <a:srgbClr val="FF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2"/>
            <p:cNvSpPr/>
            <p:nvPr/>
          </p:nvSpPr>
          <p:spPr>
            <a:xfrm>
              <a:off x="7159767" y="2688063"/>
              <a:ext cx="340115" cy="51303"/>
            </a:xfrm>
            <a:custGeom>
              <a:avLst/>
              <a:gdLst/>
              <a:ahLst/>
              <a:cxnLst/>
              <a:rect l="l" t="t" r="r" b="b"/>
              <a:pathLst>
                <a:path w="18397" h="2775" extrusionOk="0">
                  <a:moveTo>
                    <a:pt x="0" y="1"/>
                  </a:moveTo>
                  <a:lnTo>
                    <a:pt x="0" y="1"/>
                  </a:lnTo>
                  <a:cubicBezTo>
                    <a:pt x="54" y="203"/>
                    <a:pt x="114" y="397"/>
                    <a:pt x="170" y="581"/>
                  </a:cubicBezTo>
                  <a:cubicBezTo>
                    <a:pt x="3180" y="1961"/>
                    <a:pt x="6475" y="2622"/>
                    <a:pt x="9782" y="2749"/>
                  </a:cubicBezTo>
                  <a:cubicBezTo>
                    <a:pt x="10232" y="2766"/>
                    <a:pt x="10695" y="2775"/>
                    <a:pt x="11168" y="2775"/>
                  </a:cubicBezTo>
                  <a:cubicBezTo>
                    <a:pt x="13518" y="2775"/>
                    <a:pt x="16100" y="2546"/>
                    <a:pt x="18397" y="1837"/>
                  </a:cubicBezTo>
                  <a:cubicBezTo>
                    <a:pt x="18386" y="1783"/>
                    <a:pt x="18383" y="1731"/>
                    <a:pt x="18375" y="1677"/>
                  </a:cubicBezTo>
                  <a:cubicBezTo>
                    <a:pt x="18344" y="1416"/>
                    <a:pt x="18319" y="1154"/>
                    <a:pt x="18287" y="892"/>
                  </a:cubicBezTo>
                  <a:cubicBezTo>
                    <a:pt x="17389" y="1133"/>
                    <a:pt x="16495" y="1373"/>
                    <a:pt x="15571" y="1515"/>
                  </a:cubicBezTo>
                  <a:cubicBezTo>
                    <a:pt x="13987" y="1767"/>
                    <a:pt x="12381" y="1895"/>
                    <a:pt x="10772" y="1895"/>
                  </a:cubicBezTo>
                  <a:cubicBezTo>
                    <a:pt x="10442" y="1895"/>
                    <a:pt x="10112" y="1890"/>
                    <a:pt x="9782" y="1879"/>
                  </a:cubicBezTo>
                  <a:cubicBezTo>
                    <a:pt x="6423" y="1765"/>
                    <a:pt x="3180" y="1027"/>
                    <a:pt x="0" y="1"/>
                  </a:cubicBezTo>
                  <a:close/>
                </a:path>
              </a:pathLst>
            </a:custGeom>
            <a:solidFill>
              <a:srgbClr val="FF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2"/>
            <p:cNvSpPr/>
            <p:nvPr/>
          </p:nvSpPr>
          <p:spPr>
            <a:xfrm>
              <a:off x="7171599" y="2734302"/>
              <a:ext cx="335086" cy="47199"/>
            </a:xfrm>
            <a:custGeom>
              <a:avLst/>
              <a:gdLst/>
              <a:ahLst/>
              <a:cxnLst/>
              <a:rect l="l" t="t" r="r" b="b"/>
              <a:pathLst>
                <a:path w="18125" h="2553" extrusionOk="0">
                  <a:moveTo>
                    <a:pt x="54" y="0"/>
                  </a:moveTo>
                  <a:cubicBezTo>
                    <a:pt x="43" y="198"/>
                    <a:pt x="29" y="386"/>
                    <a:pt x="0" y="566"/>
                  </a:cubicBezTo>
                  <a:cubicBezTo>
                    <a:pt x="2882" y="1811"/>
                    <a:pt x="6005" y="2412"/>
                    <a:pt x="9142" y="2525"/>
                  </a:cubicBezTo>
                  <a:cubicBezTo>
                    <a:pt x="9601" y="2543"/>
                    <a:pt x="10075" y="2552"/>
                    <a:pt x="10559" y="2552"/>
                  </a:cubicBezTo>
                  <a:cubicBezTo>
                    <a:pt x="13026" y="2552"/>
                    <a:pt x="15754" y="2298"/>
                    <a:pt x="18125" y="1497"/>
                  </a:cubicBezTo>
                  <a:cubicBezTo>
                    <a:pt x="18068" y="1203"/>
                    <a:pt x="18008" y="902"/>
                    <a:pt x="17955" y="598"/>
                  </a:cubicBezTo>
                  <a:cubicBezTo>
                    <a:pt x="16958" y="860"/>
                    <a:pt x="15953" y="1139"/>
                    <a:pt x="14931" y="1298"/>
                  </a:cubicBezTo>
                  <a:cubicBezTo>
                    <a:pt x="13360" y="1549"/>
                    <a:pt x="11767" y="1676"/>
                    <a:pt x="10172" y="1676"/>
                  </a:cubicBezTo>
                  <a:cubicBezTo>
                    <a:pt x="9828" y="1676"/>
                    <a:pt x="9485" y="1670"/>
                    <a:pt x="9142" y="1659"/>
                  </a:cubicBezTo>
                  <a:cubicBezTo>
                    <a:pt x="6030" y="1560"/>
                    <a:pt x="3010" y="909"/>
                    <a:pt x="54" y="0"/>
                  </a:cubicBezTo>
                  <a:close/>
                </a:path>
              </a:pathLst>
            </a:custGeom>
            <a:solidFill>
              <a:srgbClr val="FF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2"/>
            <p:cNvSpPr/>
            <p:nvPr/>
          </p:nvSpPr>
          <p:spPr>
            <a:xfrm>
              <a:off x="7164333" y="2774643"/>
              <a:ext cx="350652" cy="49029"/>
            </a:xfrm>
            <a:custGeom>
              <a:avLst/>
              <a:gdLst/>
              <a:ahLst/>
              <a:cxnLst/>
              <a:rect l="l" t="t" r="r" b="b"/>
              <a:pathLst>
                <a:path w="18967" h="2652" extrusionOk="0">
                  <a:moveTo>
                    <a:pt x="122" y="0"/>
                  </a:moveTo>
                  <a:cubicBezTo>
                    <a:pt x="79" y="173"/>
                    <a:pt x="37" y="333"/>
                    <a:pt x="1" y="492"/>
                  </a:cubicBezTo>
                  <a:cubicBezTo>
                    <a:pt x="2986" y="1853"/>
                    <a:pt x="6257" y="2507"/>
                    <a:pt x="9535" y="2625"/>
                  </a:cubicBezTo>
                  <a:cubicBezTo>
                    <a:pt x="9991" y="2642"/>
                    <a:pt x="10461" y="2652"/>
                    <a:pt x="10942" y="2652"/>
                  </a:cubicBezTo>
                  <a:cubicBezTo>
                    <a:pt x="13568" y="2652"/>
                    <a:pt x="16491" y="2360"/>
                    <a:pt x="18967" y="1436"/>
                  </a:cubicBezTo>
                  <a:cubicBezTo>
                    <a:pt x="18913" y="1164"/>
                    <a:pt x="18853" y="877"/>
                    <a:pt x="18786" y="583"/>
                  </a:cubicBezTo>
                  <a:cubicBezTo>
                    <a:pt x="17637" y="877"/>
                    <a:pt x="16498" y="1206"/>
                    <a:pt x="15324" y="1397"/>
                  </a:cubicBezTo>
                  <a:cubicBezTo>
                    <a:pt x="13740" y="1649"/>
                    <a:pt x="12134" y="1778"/>
                    <a:pt x="10525" y="1778"/>
                  </a:cubicBezTo>
                  <a:cubicBezTo>
                    <a:pt x="10195" y="1778"/>
                    <a:pt x="9865" y="1772"/>
                    <a:pt x="9535" y="1761"/>
                  </a:cubicBezTo>
                  <a:cubicBezTo>
                    <a:pt x="6310" y="1655"/>
                    <a:pt x="3184" y="962"/>
                    <a:pt x="122" y="0"/>
                  </a:cubicBezTo>
                  <a:close/>
                </a:path>
              </a:pathLst>
            </a:custGeom>
            <a:solidFill>
              <a:srgbClr val="FF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2"/>
            <p:cNvSpPr/>
            <p:nvPr/>
          </p:nvSpPr>
          <p:spPr>
            <a:xfrm>
              <a:off x="7153481" y="2813357"/>
              <a:ext cx="366737" cy="52541"/>
            </a:xfrm>
            <a:custGeom>
              <a:avLst/>
              <a:gdLst/>
              <a:ahLst/>
              <a:cxnLst/>
              <a:rect l="l" t="t" r="r" b="b"/>
              <a:pathLst>
                <a:path w="19837" h="2842" extrusionOk="0">
                  <a:moveTo>
                    <a:pt x="110" y="0"/>
                  </a:moveTo>
                  <a:cubicBezTo>
                    <a:pt x="68" y="141"/>
                    <a:pt x="33" y="276"/>
                    <a:pt x="1" y="403"/>
                  </a:cubicBezTo>
                  <a:cubicBezTo>
                    <a:pt x="3141" y="1952"/>
                    <a:pt x="6624" y="2687"/>
                    <a:pt x="10122" y="2815"/>
                  </a:cubicBezTo>
                  <a:cubicBezTo>
                    <a:pt x="10576" y="2832"/>
                    <a:pt x="11044" y="2841"/>
                    <a:pt x="11522" y="2841"/>
                  </a:cubicBezTo>
                  <a:cubicBezTo>
                    <a:pt x="14239" y="2841"/>
                    <a:pt x="17268" y="2532"/>
                    <a:pt x="19798" y="1528"/>
                  </a:cubicBezTo>
                  <a:cubicBezTo>
                    <a:pt x="19837" y="1316"/>
                    <a:pt x="19826" y="1029"/>
                    <a:pt x="19784" y="671"/>
                  </a:cubicBezTo>
                  <a:cubicBezTo>
                    <a:pt x="18496" y="980"/>
                    <a:pt x="17227" y="1375"/>
                    <a:pt x="15911" y="1587"/>
                  </a:cubicBezTo>
                  <a:cubicBezTo>
                    <a:pt x="14310" y="1843"/>
                    <a:pt x="12686" y="1966"/>
                    <a:pt x="11060" y="1966"/>
                  </a:cubicBezTo>
                  <a:cubicBezTo>
                    <a:pt x="10747" y="1966"/>
                    <a:pt x="10435" y="1961"/>
                    <a:pt x="10122" y="1952"/>
                  </a:cubicBezTo>
                  <a:cubicBezTo>
                    <a:pt x="6684" y="1839"/>
                    <a:pt x="3364" y="1053"/>
                    <a:pt x="110" y="0"/>
                  </a:cubicBezTo>
                  <a:close/>
                </a:path>
              </a:pathLst>
            </a:custGeom>
            <a:solidFill>
              <a:srgbClr val="FF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2"/>
            <p:cNvSpPr/>
            <p:nvPr/>
          </p:nvSpPr>
          <p:spPr>
            <a:xfrm>
              <a:off x="7179586" y="2863090"/>
              <a:ext cx="221499" cy="32686"/>
            </a:xfrm>
            <a:custGeom>
              <a:avLst/>
              <a:gdLst/>
              <a:ahLst/>
              <a:cxnLst/>
              <a:rect l="l" t="t" r="r" b="b"/>
              <a:pathLst>
                <a:path w="11981" h="1768" extrusionOk="0">
                  <a:moveTo>
                    <a:pt x="0" y="1"/>
                  </a:moveTo>
                  <a:cubicBezTo>
                    <a:pt x="1864" y="903"/>
                    <a:pt x="5191" y="1730"/>
                    <a:pt x="8537" y="1766"/>
                  </a:cubicBezTo>
                  <a:cubicBezTo>
                    <a:pt x="8611" y="1767"/>
                    <a:pt x="8685" y="1768"/>
                    <a:pt x="8759" y="1768"/>
                  </a:cubicBezTo>
                  <a:cubicBezTo>
                    <a:pt x="9811" y="1768"/>
                    <a:pt x="10911" y="1657"/>
                    <a:pt x="11981" y="1476"/>
                  </a:cubicBezTo>
                  <a:lnTo>
                    <a:pt x="11981" y="1476"/>
                  </a:lnTo>
                  <a:cubicBezTo>
                    <a:pt x="11217" y="1531"/>
                    <a:pt x="10452" y="1557"/>
                    <a:pt x="9687" y="1557"/>
                  </a:cubicBezTo>
                  <a:cubicBezTo>
                    <a:pt x="9361" y="1557"/>
                    <a:pt x="9035" y="1552"/>
                    <a:pt x="8710" y="1543"/>
                  </a:cubicBezTo>
                  <a:cubicBezTo>
                    <a:pt x="5729" y="1448"/>
                    <a:pt x="2840" y="846"/>
                    <a:pt x="0" y="1"/>
                  </a:cubicBezTo>
                  <a:close/>
                </a:path>
              </a:pathLst>
            </a:custGeom>
            <a:solidFill>
              <a:srgbClr val="FF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2"/>
            <p:cNvSpPr/>
            <p:nvPr/>
          </p:nvSpPr>
          <p:spPr>
            <a:xfrm>
              <a:off x="7253668" y="2708548"/>
              <a:ext cx="182989" cy="33592"/>
            </a:xfrm>
            <a:custGeom>
              <a:avLst/>
              <a:gdLst/>
              <a:ahLst/>
              <a:cxnLst/>
              <a:rect l="l" t="t" r="r" b="b"/>
              <a:pathLst>
                <a:path w="9898" h="1817" extrusionOk="0">
                  <a:moveTo>
                    <a:pt x="9683" y="0"/>
                  </a:moveTo>
                  <a:cubicBezTo>
                    <a:pt x="9664" y="0"/>
                    <a:pt x="9644" y="5"/>
                    <a:pt x="9626" y="14"/>
                  </a:cubicBezTo>
                  <a:cubicBezTo>
                    <a:pt x="8000" y="826"/>
                    <a:pt x="6342" y="1277"/>
                    <a:pt x="4684" y="1277"/>
                  </a:cubicBezTo>
                  <a:cubicBezTo>
                    <a:pt x="3172" y="1277"/>
                    <a:pt x="1658" y="902"/>
                    <a:pt x="166" y="84"/>
                  </a:cubicBezTo>
                  <a:cubicBezTo>
                    <a:pt x="149" y="75"/>
                    <a:pt x="134" y="72"/>
                    <a:pt x="119" y="72"/>
                  </a:cubicBezTo>
                  <a:cubicBezTo>
                    <a:pt x="43" y="72"/>
                    <a:pt x="0" y="179"/>
                    <a:pt x="77" y="233"/>
                  </a:cubicBezTo>
                  <a:cubicBezTo>
                    <a:pt x="1549" y="1262"/>
                    <a:pt x="3308" y="1817"/>
                    <a:pt x="5057" y="1817"/>
                  </a:cubicBezTo>
                  <a:cubicBezTo>
                    <a:pt x="6729" y="1817"/>
                    <a:pt x="8392" y="1310"/>
                    <a:pt x="9789" y="226"/>
                  </a:cubicBezTo>
                  <a:cubicBezTo>
                    <a:pt x="9897" y="141"/>
                    <a:pt x="9794" y="0"/>
                    <a:pt x="96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2"/>
            <p:cNvSpPr/>
            <p:nvPr/>
          </p:nvSpPr>
          <p:spPr>
            <a:xfrm>
              <a:off x="7192916" y="2709176"/>
              <a:ext cx="63375" cy="16140"/>
            </a:xfrm>
            <a:custGeom>
              <a:avLst/>
              <a:gdLst/>
              <a:ahLst/>
              <a:cxnLst/>
              <a:rect l="l" t="t" r="r" b="b"/>
              <a:pathLst>
                <a:path w="3428" h="873" extrusionOk="0">
                  <a:moveTo>
                    <a:pt x="898" y="0"/>
                  </a:moveTo>
                  <a:cubicBezTo>
                    <a:pt x="619" y="0"/>
                    <a:pt x="340" y="20"/>
                    <a:pt x="68" y="58"/>
                  </a:cubicBezTo>
                  <a:cubicBezTo>
                    <a:pt x="1" y="68"/>
                    <a:pt x="22" y="171"/>
                    <a:pt x="82" y="174"/>
                  </a:cubicBezTo>
                  <a:cubicBezTo>
                    <a:pt x="1196" y="207"/>
                    <a:pt x="2165" y="486"/>
                    <a:pt x="3197" y="864"/>
                  </a:cubicBezTo>
                  <a:cubicBezTo>
                    <a:pt x="3213" y="870"/>
                    <a:pt x="3229" y="873"/>
                    <a:pt x="3244" y="873"/>
                  </a:cubicBezTo>
                  <a:cubicBezTo>
                    <a:pt x="3369" y="873"/>
                    <a:pt x="3427" y="678"/>
                    <a:pt x="3307" y="606"/>
                  </a:cubicBezTo>
                  <a:cubicBezTo>
                    <a:pt x="2583" y="182"/>
                    <a:pt x="1736" y="0"/>
                    <a:pt x="8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2"/>
            <p:cNvSpPr/>
            <p:nvPr/>
          </p:nvSpPr>
          <p:spPr>
            <a:xfrm>
              <a:off x="7285301" y="2370270"/>
              <a:ext cx="109391" cy="182620"/>
            </a:xfrm>
            <a:custGeom>
              <a:avLst/>
              <a:gdLst/>
              <a:ahLst/>
              <a:cxnLst/>
              <a:rect l="l" t="t" r="r" b="b"/>
              <a:pathLst>
                <a:path w="5917" h="9878" extrusionOk="0">
                  <a:moveTo>
                    <a:pt x="5494" y="0"/>
                  </a:moveTo>
                  <a:cubicBezTo>
                    <a:pt x="5491" y="0"/>
                    <a:pt x="5488" y="1"/>
                    <a:pt x="5485" y="3"/>
                  </a:cubicBezTo>
                  <a:cubicBezTo>
                    <a:pt x="4217" y="648"/>
                    <a:pt x="3091" y="809"/>
                    <a:pt x="2229" y="809"/>
                  </a:cubicBezTo>
                  <a:cubicBezTo>
                    <a:pt x="1365" y="809"/>
                    <a:pt x="766" y="647"/>
                    <a:pt x="555" y="647"/>
                  </a:cubicBezTo>
                  <a:cubicBezTo>
                    <a:pt x="511" y="647"/>
                    <a:pt x="483" y="654"/>
                    <a:pt x="475" y="672"/>
                  </a:cubicBezTo>
                  <a:cubicBezTo>
                    <a:pt x="333" y="975"/>
                    <a:pt x="333" y="2153"/>
                    <a:pt x="396" y="3342"/>
                  </a:cubicBezTo>
                  <a:cubicBezTo>
                    <a:pt x="475" y="4650"/>
                    <a:pt x="0" y="9877"/>
                    <a:pt x="1500" y="9877"/>
                  </a:cubicBezTo>
                  <a:cubicBezTo>
                    <a:pt x="3466" y="9877"/>
                    <a:pt x="5510" y="5756"/>
                    <a:pt x="5758" y="5283"/>
                  </a:cubicBezTo>
                  <a:cubicBezTo>
                    <a:pt x="5878" y="5049"/>
                    <a:pt x="5917" y="4349"/>
                    <a:pt x="5895" y="3536"/>
                  </a:cubicBezTo>
                  <a:cubicBezTo>
                    <a:pt x="5865" y="1982"/>
                    <a:pt x="5643" y="0"/>
                    <a:pt x="5494"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2"/>
            <p:cNvSpPr/>
            <p:nvPr/>
          </p:nvSpPr>
          <p:spPr>
            <a:xfrm>
              <a:off x="7291439" y="2370270"/>
              <a:ext cx="102864" cy="75022"/>
            </a:xfrm>
            <a:custGeom>
              <a:avLst/>
              <a:gdLst/>
              <a:ahLst/>
              <a:cxnLst/>
              <a:rect l="l" t="t" r="r" b="b"/>
              <a:pathLst>
                <a:path w="5564" h="4058" extrusionOk="0">
                  <a:moveTo>
                    <a:pt x="5162" y="0"/>
                  </a:moveTo>
                  <a:cubicBezTo>
                    <a:pt x="5159" y="0"/>
                    <a:pt x="5156" y="1"/>
                    <a:pt x="5153" y="3"/>
                  </a:cubicBezTo>
                  <a:cubicBezTo>
                    <a:pt x="3885" y="648"/>
                    <a:pt x="2759" y="809"/>
                    <a:pt x="1897" y="809"/>
                  </a:cubicBezTo>
                  <a:cubicBezTo>
                    <a:pt x="1033" y="809"/>
                    <a:pt x="434" y="647"/>
                    <a:pt x="223" y="647"/>
                  </a:cubicBezTo>
                  <a:cubicBezTo>
                    <a:pt x="179" y="647"/>
                    <a:pt x="151" y="654"/>
                    <a:pt x="143" y="672"/>
                  </a:cubicBezTo>
                  <a:cubicBezTo>
                    <a:pt x="1" y="975"/>
                    <a:pt x="1" y="2153"/>
                    <a:pt x="64" y="3342"/>
                  </a:cubicBezTo>
                  <a:cubicBezTo>
                    <a:pt x="969" y="3801"/>
                    <a:pt x="1943" y="4058"/>
                    <a:pt x="2965" y="4058"/>
                  </a:cubicBezTo>
                  <a:cubicBezTo>
                    <a:pt x="3430" y="4058"/>
                    <a:pt x="3904" y="4005"/>
                    <a:pt x="4386" y="3893"/>
                  </a:cubicBezTo>
                  <a:cubicBezTo>
                    <a:pt x="4732" y="3812"/>
                    <a:pt x="5157" y="3695"/>
                    <a:pt x="5563" y="3536"/>
                  </a:cubicBezTo>
                  <a:cubicBezTo>
                    <a:pt x="5533" y="1982"/>
                    <a:pt x="5311" y="0"/>
                    <a:pt x="5162"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2"/>
            <p:cNvSpPr/>
            <p:nvPr/>
          </p:nvSpPr>
          <p:spPr>
            <a:xfrm>
              <a:off x="7123604" y="1956728"/>
              <a:ext cx="418317" cy="457880"/>
            </a:xfrm>
            <a:custGeom>
              <a:avLst/>
              <a:gdLst/>
              <a:ahLst/>
              <a:cxnLst/>
              <a:rect l="l" t="t" r="r" b="b"/>
              <a:pathLst>
                <a:path w="22627" h="24767" extrusionOk="0">
                  <a:moveTo>
                    <a:pt x="10464" y="0"/>
                  </a:moveTo>
                  <a:cubicBezTo>
                    <a:pt x="7756" y="0"/>
                    <a:pt x="5316" y="568"/>
                    <a:pt x="4251" y="1796"/>
                  </a:cubicBezTo>
                  <a:cubicBezTo>
                    <a:pt x="3025" y="3221"/>
                    <a:pt x="1702" y="6874"/>
                    <a:pt x="877" y="10634"/>
                  </a:cubicBezTo>
                  <a:cubicBezTo>
                    <a:pt x="843" y="10785"/>
                    <a:pt x="814" y="10927"/>
                    <a:pt x="779" y="11083"/>
                  </a:cubicBezTo>
                  <a:cubicBezTo>
                    <a:pt x="652" y="11719"/>
                    <a:pt x="528" y="12359"/>
                    <a:pt x="432" y="12982"/>
                  </a:cubicBezTo>
                  <a:cubicBezTo>
                    <a:pt x="422" y="13056"/>
                    <a:pt x="404" y="13131"/>
                    <a:pt x="394" y="13204"/>
                  </a:cubicBezTo>
                  <a:cubicBezTo>
                    <a:pt x="389" y="13250"/>
                    <a:pt x="383" y="13286"/>
                    <a:pt x="372" y="13325"/>
                  </a:cubicBezTo>
                  <a:cubicBezTo>
                    <a:pt x="379" y="13346"/>
                    <a:pt x="372" y="13361"/>
                    <a:pt x="372" y="13378"/>
                  </a:cubicBezTo>
                  <a:cubicBezTo>
                    <a:pt x="368" y="13392"/>
                    <a:pt x="368" y="13399"/>
                    <a:pt x="368" y="13403"/>
                  </a:cubicBezTo>
                  <a:cubicBezTo>
                    <a:pt x="358" y="13477"/>
                    <a:pt x="347" y="13551"/>
                    <a:pt x="337" y="13622"/>
                  </a:cubicBezTo>
                  <a:cubicBezTo>
                    <a:pt x="330" y="13643"/>
                    <a:pt x="330" y="13661"/>
                    <a:pt x="326" y="13675"/>
                  </a:cubicBezTo>
                  <a:cubicBezTo>
                    <a:pt x="326" y="13703"/>
                    <a:pt x="319" y="13728"/>
                    <a:pt x="309" y="13756"/>
                  </a:cubicBezTo>
                  <a:cubicBezTo>
                    <a:pt x="309" y="13792"/>
                    <a:pt x="305" y="13831"/>
                    <a:pt x="298" y="13866"/>
                  </a:cubicBezTo>
                  <a:cubicBezTo>
                    <a:pt x="294" y="13894"/>
                    <a:pt x="294" y="13926"/>
                    <a:pt x="288" y="13955"/>
                  </a:cubicBezTo>
                  <a:cubicBezTo>
                    <a:pt x="276" y="14040"/>
                    <a:pt x="266" y="14117"/>
                    <a:pt x="255" y="14202"/>
                  </a:cubicBezTo>
                  <a:cubicBezTo>
                    <a:pt x="255" y="14219"/>
                    <a:pt x="248" y="14237"/>
                    <a:pt x="248" y="14252"/>
                  </a:cubicBezTo>
                  <a:lnTo>
                    <a:pt x="248" y="14262"/>
                  </a:lnTo>
                  <a:cubicBezTo>
                    <a:pt x="248" y="14269"/>
                    <a:pt x="245" y="14280"/>
                    <a:pt x="245" y="14283"/>
                  </a:cubicBezTo>
                  <a:cubicBezTo>
                    <a:pt x="245" y="14322"/>
                    <a:pt x="237" y="14358"/>
                    <a:pt x="234" y="14389"/>
                  </a:cubicBezTo>
                  <a:cubicBezTo>
                    <a:pt x="216" y="14502"/>
                    <a:pt x="206" y="14619"/>
                    <a:pt x="195" y="14732"/>
                  </a:cubicBezTo>
                  <a:cubicBezTo>
                    <a:pt x="192" y="14768"/>
                    <a:pt x="185" y="14810"/>
                    <a:pt x="181" y="14856"/>
                  </a:cubicBezTo>
                  <a:cubicBezTo>
                    <a:pt x="22" y="16433"/>
                    <a:pt x="1" y="17880"/>
                    <a:pt x="174" y="18976"/>
                  </a:cubicBezTo>
                  <a:cubicBezTo>
                    <a:pt x="185" y="19057"/>
                    <a:pt x="195" y="19139"/>
                    <a:pt x="213" y="19213"/>
                  </a:cubicBezTo>
                  <a:cubicBezTo>
                    <a:pt x="216" y="19234"/>
                    <a:pt x="216" y="19259"/>
                    <a:pt x="227" y="19280"/>
                  </a:cubicBezTo>
                  <a:cubicBezTo>
                    <a:pt x="255" y="19425"/>
                    <a:pt x="298" y="19570"/>
                    <a:pt x="337" y="19708"/>
                  </a:cubicBezTo>
                  <a:cubicBezTo>
                    <a:pt x="337" y="19718"/>
                    <a:pt x="340" y="19726"/>
                    <a:pt x="340" y="19736"/>
                  </a:cubicBezTo>
                  <a:cubicBezTo>
                    <a:pt x="379" y="19836"/>
                    <a:pt x="404" y="19942"/>
                    <a:pt x="446" y="20040"/>
                  </a:cubicBezTo>
                  <a:lnTo>
                    <a:pt x="446" y="20044"/>
                  </a:lnTo>
                  <a:cubicBezTo>
                    <a:pt x="457" y="20072"/>
                    <a:pt x="467" y="20097"/>
                    <a:pt x="478" y="20125"/>
                  </a:cubicBezTo>
                  <a:cubicBezTo>
                    <a:pt x="485" y="20136"/>
                    <a:pt x="489" y="20146"/>
                    <a:pt x="495" y="20161"/>
                  </a:cubicBezTo>
                  <a:cubicBezTo>
                    <a:pt x="542" y="20278"/>
                    <a:pt x="602" y="20387"/>
                    <a:pt x="662" y="20493"/>
                  </a:cubicBezTo>
                  <a:cubicBezTo>
                    <a:pt x="665" y="20504"/>
                    <a:pt x="673" y="20507"/>
                    <a:pt x="676" y="20518"/>
                  </a:cubicBezTo>
                  <a:cubicBezTo>
                    <a:pt x="747" y="20631"/>
                    <a:pt x="821" y="20737"/>
                    <a:pt x="895" y="20851"/>
                  </a:cubicBezTo>
                  <a:cubicBezTo>
                    <a:pt x="2334" y="22916"/>
                    <a:pt x="5064" y="24766"/>
                    <a:pt x="10908" y="24766"/>
                  </a:cubicBezTo>
                  <a:cubicBezTo>
                    <a:pt x="11456" y="24766"/>
                    <a:pt x="12032" y="24750"/>
                    <a:pt x="12637" y="24716"/>
                  </a:cubicBezTo>
                  <a:cubicBezTo>
                    <a:pt x="17142" y="24461"/>
                    <a:pt x="20006" y="22731"/>
                    <a:pt x="21180" y="20885"/>
                  </a:cubicBezTo>
                  <a:cubicBezTo>
                    <a:pt x="21188" y="20875"/>
                    <a:pt x="21191" y="20864"/>
                    <a:pt x="21198" y="20854"/>
                  </a:cubicBezTo>
                  <a:cubicBezTo>
                    <a:pt x="21382" y="20539"/>
                    <a:pt x="21576" y="19952"/>
                    <a:pt x="21746" y="19170"/>
                  </a:cubicBezTo>
                  <a:cubicBezTo>
                    <a:pt x="21831" y="18760"/>
                    <a:pt x="21916" y="18283"/>
                    <a:pt x="21990" y="17774"/>
                  </a:cubicBezTo>
                  <a:lnTo>
                    <a:pt x="21990" y="17766"/>
                  </a:lnTo>
                  <a:cubicBezTo>
                    <a:pt x="22082" y="17154"/>
                    <a:pt x="22164" y="16486"/>
                    <a:pt x="22220" y="15772"/>
                  </a:cubicBezTo>
                  <a:cubicBezTo>
                    <a:pt x="22626" y="11291"/>
                    <a:pt x="22386" y="5290"/>
                    <a:pt x="20395" y="3098"/>
                  </a:cubicBezTo>
                  <a:cubicBezTo>
                    <a:pt x="18596" y="1119"/>
                    <a:pt x="14266" y="0"/>
                    <a:pt x="10464"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2"/>
            <p:cNvSpPr/>
            <p:nvPr/>
          </p:nvSpPr>
          <p:spPr>
            <a:xfrm>
              <a:off x="7223643" y="2135860"/>
              <a:ext cx="52967" cy="121851"/>
            </a:xfrm>
            <a:custGeom>
              <a:avLst/>
              <a:gdLst/>
              <a:ahLst/>
              <a:cxnLst/>
              <a:rect l="l" t="t" r="r" b="b"/>
              <a:pathLst>
                <a:path w="2865" h="6591" extrusionOk="0">
                  <a:moveTo>
                    <a:pt x="2233" y="0"/>
                  </a:moveTo>
                  <a:cubicBezTo>
                    <a:pt x="2197" y="0"/>
                    <a:pt x="2160" y="18"/>
                    <a:pt x="2126" y="57"/>
                  </a:cubicBezTo>
                  <a:cubicBezTo>
                    <a:pt x="1740" y="506"/>
                    <a:pt x="1779" y="4446"/>
                    <a:pt x="941" y="4834"/>
                  </a:cubicBezTo>
                  <a:cubicBezTo>
                    <a:pt x="598" y="4990"/>
                    <a:pt x="219" y="5192"/>
                    <a:pt x="100" y="5531"/>
                  </a:cubicBezTo>
                  <a:cubicBezTo>
                    <a:pt x="0" y="5815"/>
                    <a:pt x="78" y="6239"/>
                    <a:pt x="478" y="6440"/>
                  </a:cubicBezTo>
                  <a:cubicBezTo>
                    <a:pt x="687" y="6545"/>
                    <a:pt x="888" y="6591"/>
                    <a:pt x="1076" y="6591"/>
                  </a:cubicBezTo>
                  <a:cubicBezTo>
                    <a:pt x="1697" y="6591"/>
                    <a:pt x="2183" y="6094"/>
                    <a:pt x="2373" y="5602"/>
                  </a:cubicBezTo>
                  <a:cubicBezTo>
                    <a:pt x="2865" y="4318"/>
                    <a:pt x="2819" y="1362"/>
                    <a:pt x="2401" y="163"/>
                  </a:cubicBezTo>
                  <a:cubicBezTo>
                    <a:pt x="2369" y="67"/>
                    <a:pt x="2303" y="0"/>
                    <a:pt x="2233"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2"/>
            <p:cNvSpPr/>
            <p:nvPr/>
          </p:nvSpPr>
          <p:spPr>
            <a:xfrm>
              <a:off x="7362322" y="2239356"/>
              <a:ext cx="116915" cy="113384"/>
            </a:xfrm>
            <a:custGeom>
              <a:avLst/>
              <a:gdLst/>
              <a:ahLst/>
              <a:cxnLst/>
              <a:rect l="l" t="t" r="r" b="b"/>
              <a:pathLst>
                <a:path w="6324" h="6133" extrusionOk="0">
                  <a:moveTo>
                    <a:pt x="2656" y="145"/>
                  </a:moveTo>
                  <a:lnTo>
                    <a:pt x="2677" y="259"/>
                  </a:lnTo>
                  <a:lnTo>
                    <a:pt x="2632" y="220"/>
                  </a:lnTo>
                  <a:cubicBezTo>
                    <a:pt x="2649" y="199"/>
                    <a:pt x="2649" y="178"/>
                    <a:pt x="2656" y="145"/>
                  </a:cubicBezTo>
                  <a:close/>
                  <a:moveTo>
                    <a:pt x="2872" y="212"/>
                  </a:moveTo>
                  <a:cubicBezTo>
                    <a:pt x="2882" y="245"/>
                    <a:pt x="2992" y="297"/>
                    <a:pt x="2900" y="297"/>
                  </a:cubicBezTo>
                  <a:lnTo>
                    <a:pt x="2893" y="297"/>
                  </a:lnTo>
                  <a:cubicBezTo>
                    <a:pt x="2882" y="266"/>
                    <a:pt x="2801" y="245"/>
                    <a:pt x="2872" y="212"/>
                  </a:cubicBezTo>
                  <a:close/>
                  <a:moveTo>
                    <a:pt x="1847" y="294"/>
                  </a:moveTo>
                  <a:lnTo>
                    <a:pt x="1786" y="351"/>
                  </a:lnTo>
                  <a:lnTo>
                    <a:pt x="1800" y="326"/>
                  </a:lnTo>
                  <a:lnTo>
                    <a:pt x="1847" y="294"/>
                  </a:lnTo>
                  <a:close/>
                  <a:moveTo>
                    <a:pt x="3964" y="439"/>
                  </a:moveTo>
                  <a:cubicBezTo>
                    <a:pt x="3961" y="457"/>
                    <a:pt x="3947" y="475"/>
                    <a:pt x="3918" y="475"/>
                  </a:cubicBezTo>
                  <a:lnTo>
                    <a:pt x="3915" y="475"/>
                  </a:lnTo>
                  <a:cubicBezTo>
                    <a:pt x="3936" y="467"/>
                    <a:pt x="3951" y="453"/>
                    <a:pt x="3964" y="439"/>
                  </a:cubicBezTo>
                  <a:close/>
                  <a:moveTo>
                    <a:pt x="4870" y="902"/>
                  </a:moveTo>
                  <a:cubicBezTo>
                    <a:pt x="4877" y="920"/>
                    <a:pt x="4877" y="934"/>
                    <a:pt x="4873" y="941"/>
                  </a:cubicBezTo>
                  <a:cubicBezTo>
                    <a:pt x="4873" y="930"/>
                    <a:pt x="4870" y="917"/>
                    <a:pt x="4870" y="902"/>
                  </a:cubicBezTo>
                  <a:close/>
                  <a:moveTo>
                    <a:pt x="4873" y="941"/>
                  </a:moveTo>
                  <a:lnTo>
                    <a:pt x="4873" y="941"/>
                  </a:lnTo>
                  <a:cubicBezTo>
                    <a:pt x="4891" y="1012"/>
                    <a:pt x="4930" y="1008"/>
                    <a:pt x="4831" y="1090"/>
                  </a:cubicBezTo>
                  <a:cubicBezTo>
                    <a:pt x="4732" y="1076"/>
                    <a:pt x="4888" y="987"/>
                    <a:pt x="4788" y="984"/>
                  </a:cubicBezTo>
                  <a:cubicBezTo>
                    <a:pt x="4792" y="966"/>
                    <a:pt x="4806" y="963"/>
                    <a:pt x="4821" y="963"/>
                  </a:cubicBezTo>
                  <a:lnTo>
                    <a:pt x="4845" y="963"/>
                  </a:lnTo>
                  <a:cubicBezTo>
                    <a:pt x="4860" y="963"/>
                    <a:pt x="4873" y="959"/>
                    <a:pt x="4873" y="941"/>
                  </a:cubicBezTo>
                  <a:close/>
                  <a:moveTo>
                    <a:pt x="5598" y="1362"/>
                  </a:moveTo>
                  <a:lnTo>
                    <a:pt x="5598" y="1362"/>
                  </a:lnTo>
                  <a:cubicBezTo>
                    <a:pt x="5534" y="1440"/>
                    <a:pt x="5464" y="1518"/>
                    <a:pt x="5397" y="1596"/>
                  </a:cubicBezTo>
                  <a:cubicBezTo>
                    <a:pt x="5454" y="1503"/>
                    <a:pt x="5428" y="1490"/>
                    <a:pt x="5390" y="1475"/>
                  </a:cubicBezTo>
                  <a:lnTo>
                    <a:pt x="5382" y="1479"/>
                  </a:lnTo>
                  <a:cubicBezTo>
                    <a:pt x="5382" y="1475"/>
                    <a:pt x="5386" y="1475"/>
                    <a:pt x="5386" y="1472"/>
                  </a:cubicBezTo>
                  <a:lnTo>
                    <a:pt x="5390" y="1475"/>
                  </a:lnTo>
                  <a:lnTo>
                    <a:pt x="5598" y="1362"/>
                  </a:lnTo>
                  <a:close/>
                  <a:moveTo>
                    <a:pt x="5842" y="1967"/>
                  </a:moveTo>
                  <a:cubicBezTo>
                    <a:pt x="5846" y="1985"/>
                    <a:pt x="5853" y="1985"/>
                    <a:pt x="5836" y="2006"/>
                  </a:cubicBezTo>
                  <a:cubicBezTo>
                    <a:pt x="5842" y="1995"/>
                    <a:pt x="5842" y="1985"/>
                    <a:pt x="5842" y="1967"/>
                  </a:cubicBezTo>
                  <a:close/>
                  <a:moveTo>
                    <a:pt x="6104" y="2699"/>
                  </a:moveTo>
                  <a:lnTo>
                    <a:pt x="6104" y="2699"/>
                  </a:lnTo>
                  <a:cubicBezTo>
                    <a:pt x="6076" y="2720"/>
                    <a:pt x="6097" y="2742"/>
                    <a:pt x="6128" y="2763"/>
                  </a:cubicBezTo>
                  <a:cubicBezTo>
                    <a:pt x="6139" y="2742"/>
                    <a:pt x="6128" y="2720"/>
                    <a:pt x="6104" y="2699"/>
                  </a:cubicBezTo>
                  <a:close/>
                  <a:moveTo>
                    <a:pt x="6295" y="2752"/>
                  </a:moveTo>
                  <a:cubicBezTo>
                    <a:pt x="6263" y="2752"/>
                    <a:pt x="6231" y="2776"/>
                    <a:pt x="6192" y="2801"/>
                  </a:cubicBezTo>
                  <a:cubicBezTo>
                    <a:pt x="6224" y="2815"/>
                    <a:pt x="6252" y="2822"/>
                    <a:pt x="6277" y="2837"/>
                  </a:cubicBezTo>
                  <a:cubicBezTo>
                    <a:pt x="6291" y="2826"/>
                    <a:pt x="6306" y="2819"/>
                    <a:pt x="6319" y="2812"/>
                  </a:cubicBezTo>
                  <a:cubicBezTo>
                    <a:pt x="6316" y="2791"/>
                    <a:pt x="6313" y="2773"/>
                    <a:pt x="6313" y="2752"/>
                  </a:cubicBezTo>
                  <a:close/>
                  <a:moveTo>
                    <a:pt x="6319" y="2826"/>
                  </a:moveTo>
                  <a:cubicBezTo>
                    <a:pt x="6316" y="2833"/>
                    <a:pt x="6309" y="2840"/>
                    <a:pt x="6302" y="2848"/>
                  </a:cubicBezTo>
                  <a:lnTo>
                    <a:pt x="6306" y="2848"/>
                  </a:lnTo>
                  <a:cubicBezTo>
                    <a:pt x="6313" y="2854"/>
                    <a:pt x="6324" y="2858"/>
                    <a:pt x="6324" y="2865"/>
                  </a:cubicBezTo>
                  <a:lnTo>
                    <a:pt x="6324" y="2861"/>
                  </a:lnTo>
                  <a:cubicBezTo>
                    <a:pt x="6324" y="2851"/>
                    <a:pt x="6324" y="2840"/>
                    <a:pt x="6319" y="2826"/>
                  </a:cubicBezTo>
                  <a:close/>
                  <a:moveTo>
                    <a:pt x="5970" y="2915"/>
                  </a:moveTo>
                  <a:lnTo>
                    <a:pt x="6027" y="2971"/>
                  </a:lnTo>
                  <a:cubicBezTo>
                    <a:pt x="6005" y="2957"/>
                    <a:pt x="5988" y="2939"/>
                    <a:pt x="5970" y="2915"/>
                  </a:cubicBezTo>
                  <a:close/>
                  <a:moveTo>
                    <a:pt x="5506" y="4089"/>
                  </a:moveTo>
                  <a:lnTo>
                    <a:pt x="5534" y="4095"/>
                  </a:lnTo>
                  <a:cubicBezTo>
                    <a:pt x="5563" y="4113"/>
                    <a:pt x="5560" y="4128"/>
                    <a:pt x="5556" y="4152"/>
                  </a:cubicBezTo>
                  <a:lnTo>
                    <a:pt x="5506" y="4089"/>
                  </a:lnTo>
                  <a:close/>
                  <a:moveTo>
                    <a:pt x="786" y="4456"/>
                  </a:moveTo>
                  <a:cubicBezTo>
                    <a:pt x="789" y="4456"/>
                    <a:pt x="789" y="4456"/>
                    <a:pt x="792" y="4464"/>
                  </a:cubicBezTo>
                  <a:cubicBezTo>
                    <a:pt x="786" y="4460"/>
                    <a:pt x="781" y="4460"/>
                    <a:pt x="778" y="4456"/>
                  </a:cubicBezTo>
                  <a:close/>
                  <a:moveTo>
                    <a:pt x="5485" y="4591"/>
                  </a:moveTo>
                  <a:lnTo>
                    <a:pt x="5517" y="4605"/>
                  </a:lnTo>
                  <a:cubicBezTo>
                    <a:pt x="5496" y="4605"/>
                    <a:pt x="5482" y="4598"/>
                    <a:pt x="5485" y="4591"/>
                  </a:cubicBezTo>
                  <a:close/>
                  <a:moveTo>
                    <a:pt x="5369" y="4774"/>
                  </a:moveTo>
                  <a:lnTo>
                    <a:pt x="5333" y="4785"/>
                  </a:lnTo>
                  <a:cubicBezTo>
                    <a:pt x="5348" y="4779"/>
                    <a:pt x="5358" y="4774"/>
                    <a:pt x="5369" y="4774"/>
                  </a:cubicBezTo>
                  <a:close/>
                  <a:moveTo>
                    <a:pt x="5234" y="4746"/>
                  </a:moveTo>
                  <a:lnTo>
                    <a:pt x="5309" y="4835"/>
                  </a:lnTo>
                  <a:lnTo>
                    <a:pt x="5230" y="4757"/>
                  </a:lnTo>
                  <a:lnTo>
                    <a:pt x="5234" y="4746"/>
                  </a:lnTo>
                  <a:close/>
                  <a:moveTo>
                    <a:pt x="4781" y="5054"/>
                  </a:moveTo>
                  <a:cubicBezTo>
                    <a:pt x="4778" y="5058"/>
                    <a:pt x="4770" y="5061"/>
                    <a:pt x="4767" y="5065"/>
                  </a:cubicBezTo>
                  <a:cubicBezTo>
                    <a:pt x="4770" y="5058"/>
                    <a:pt x="4775" y="5054"/>
                    <a:pt x="4781" y="5054"/>
                  </a:cubicBezTo>
                  <a:close/>
                  <a:moveTo>
                    <a:pt x="4767" y="5065"/>
                  </a:moveTo>
                  <a:cubicBezTo>
                    <a:pt x="4749" y="5089"/>
                    <a:pt x="4764" y="5135"/>
                    <a:pt x="4753" y="5135"/>
                  </a:cubicBezTo>
                  <a:cubicBezTo>
                    <a:pt x="4746" y="5135"/>
                    <a:pt x="4736" y="5121"/>
                    <a:pt x="4711" y="5089"/>
                  </a:cubicBezTo>
                  <a:cubicBezTo>
                    <a:pt x="4725" y="5076"/>
                    <a:pt x="4749" y="5076"/>
                    <a:pt x="4767" y="5065"/>
                  </a:cubicBezTo>
                  <a:close/>
                  <a:moveTo>
                    <a:pt x="4396" y="5415"/>
                  </a:moveTo>
                  <a:cubicBezTo>
                    <a:pt x="4421" y="5415"/>
                    <a:pt x="4424" y="5450"/>
                    <a:pt x="4445" y="5479"/>
                  </a:cubicBezTo>
                  <a:lnTo>
                    <a:pt x="4375" y="5422"/>
                  </a:lnTo>
                  <a:cubicBezTo>
                    <a:pt x="4385" y="5419"/>
                    <a:pt x="4393" y="5415"/>
                    <a:pt x="4396" y="5415"/>
                  </a:cubicBezTo>
                  <a:close/>
                  <a:moveTo>
                    <a:pt x="4445" y="5479"/>
                  </a:moveTo>
                  <a:lnTo>
                    <a:pt x="4456" y="5489"/>
                  </a:lnTo>
                  <a:cubicBezTo>
                    <a:pt x="4452" y="5486"/>
                    <a:pt x="4449" y="5482"/>
                    <a:pt x="4445" y="5479"/>
                  </a:cubicBezTo>
                  <a:close/>
                  <a:moveTo>
                    <a:pt x="3094" y="0"/>
                  </a:moveTo>
                  <a:cubicBezTo>
                    <a:pt x="2942" y="4"/>
                    <a:pt x="2794" y="18"/>
                    <a:pt x="2645" y="43"/>
                  </a:cubicBezTo>
                  <a:lnTo>
                    <a:pt x="2642" y="47"/>
                  </a:lnTo>
                  <a:lnTo>
                    <a:pt x="2621" y="47"/>
                  </a:lnTo>
                  <a:cubicBezTo>
                    <a:pt x="2610" y="50"/>
                    <a:pt x="2603" y="50"/>
                    <a:pt x="2593" y="54"/>
                  </a:cubicBezTo>
                  <a:cubicBezTo>
                    <a:pt x="2497" y="117"/>
                    <a:pt x="2284" y="117"/>
                    <a:pt x="2168" y="245"/>
                  </a:cubicBezTo>
                  <a:cubicBezTo>
                    <a:pt x="2129" y="234"/>
                    <a:pt x="2097" y="223"/>
                    <a:pt x="2080" y="195"/>
                  </a:cubicBezTo>
                  <a:lnTo>
                    <a:pt x="2076" y="191"/>
                  </a:lnTo>
                  <a:cubicBezTo>
                    <a:pt x="1938" y="245"/>
                    <a:pt x="1807" y="305"/>
                    <a:pt x="1677" y="372"/>
                  </a:cubicBezTo>
                  <a:cubicBezTo>
                    <a:pt x="1634" y="397"/>
                    <a:pt x="1592" y="421"/>
                    <a:pt x="1549" y="446"/>
                  </a:cubicBezTo>
                  <a:cubicBezTo>
                    <a:pt x="1556" y="457"/>
                    <a:pt x="1566" y="471"/>
                    <a:pt x="1571" y="485"/>
                  </a:cubicBezTo>
                  <a:lnTo>
                    <a:pt x="1478" y="488"/>
                  </a:lnTo>
                  <a:lnTo>
                    <a:pt x="1475" y="488"/>
                  </a:lnTo>
                  <a:cubicBezTo>
                    <a:pt x="1486" y="506"/>
                    <a:pt x="1528" y="520"/>
                    <a:pt x="1517" y="548"/>
                  </a:cubicBezTo>
                  <a:cubicBezTo>
                    <a:pt x="1503" y="527"/>
                    <a:pt x="1478" y="509"/>
                    <a:pt x="1454" y="506"/>
                  </a:cubicBezTo>
                  <a:cubicBezTo>
                    <a:pt x="1418" y="527"/>
                    <a:pt x="1387" y="548"/>
                    <a:pt x="1351" y="573"/>
                  </a:cubicBezTo>
                  <a:lnTo>
                    <a:pt x="1351" y="584"/>
                  </a:lnTo>
                  <a:cubicBezTo>
                    <a:pt x="1347" y="584"/>
                    <a:pt x="1344" y="584"/>
                    <a:pt x="1341" y="581"/>
                  </a:cubicBezTo>
                  <a:cubicBezTo>
                    <a:pt x="1312" y="599"/>
                    <a:pt x="1287" y="620"/>
                    <a:pt x="1263" y="637"/>
                  </a:cubicBezTo>
                  <a:cubicBezTo>
                    <a:pt x="1263" y="644"/>
                    <a:pt x="1259" y="651"/>
                    <a:pt x="1256" y="658"/>
                  </a:cubicBezTo>
                  <a:lnTo>
                    <a:pt x="1252" y="658"/>
                  </a:lnTo>
                  <a:cubicBezTo>
                    <a:pt x="1245" y="658"/>
                    <a:pt x="1241" y="658"/>
                    <a:pt x="1238" y="662"/>
                  </a:cubicBezTo>
                  <a:cubicBezTo>
                    <a:pt x="1235" y="666"/>
                    <a:pt x="1231" y="669"/>
                    <a:pt x="1224" y="669"/>
                  </a:cubicBezTo>
                  <a:cubicBezTo>
                    <a:pt x="559" y="1185"/>
                    <a:pt x="99" y="1963"/>
                    <a:pt x="14" y="2869"/>
                  </a:cubicBezTo>
                  <a:cubicBezTo>
                    <a:pt x="7" y="2928"/>
                    <a:pt x="4" y="2985"/>
                    <a:pt x="1" y="3045"/>
                  </a:cubicBezTo>
                  <a:lnTo>
                    <a:pt x="7" y="3045"/>
                  </a:lnTo>
                  <a:cubicBezTo>
                    <a:pt x="74" y="3081"/>
                    <a:pt x="145" y="3116"/>
                    <a:pt x="223" y="3116"/>
                  </a:cubicBezTo>
                  <a:lnTo>
                    <a:pt x="241" y="3116"/>
                  </a:lnTo>
                  <a:cubicBezTo>
                    <a:pt x="64" y="3204"/>
                    <a:pt x="481" y="3318"/>
                    <a:pt x="259" y="3455"/>
                  </a:cubicBezTo>
                  <a:cubicBezTo>
                    <a:pt x="265" y="3463"/>
                    <a:pt x="272" y="3463"/>
                    <a:pt x="276" y="3463"/>
                  </a:cubicBezTo>
                  <a:cubicBezTo>
                    <a:pt x="290" y="3463"/>
                    <a:pt x="298" y="3455"/>
                    <a:pt x="308" y="3452"/>
                  </a:cubicBezTo>
                  <a:cubicBezTo>
                    <a:pt x="319" y="3445"/>
                    <a:pt x="329" y="3438"/>
                    <a:pt x="347" y="3438"/>
                  </a:cubicBezTo>
                  <a:cubicBezTo>
                    <a:pt x="350" y="3438"/>
                    <a:pt x="354" y="3438"/>
                    <a:pt x="357" y="3442"/>
                  </a:cubicBezTo>
                  <a:cubicBezTo>
                    <a:pt x="283" y="3477"/>
                    <a:pt x="269" y="3527"/>
                    <a:pt x="315" y="3590"/>
                  </a:cubicBezTo>
                  <a:lnTo>
                    <a:pt x="336" y="3579"/>
                  </a:lnTo>
                  <a:cubicBezTo>
                    <a:pt x="343" y="3781"/>
                    <a:pt x="442" y="3855"/>
                    <a:pt x="556" y="4046"/>
                  </a:cubicBezTo>
                  <a:lnTo>
                    <a:pt x="463" y="4064"/>
                  </a:lnTo>
                  <a:cubicBezTo>
                    <a:pt x="492" y="4106"/>
                    <a:pt x="523" y="4106"/>
                    <a:pt x="556" y="4117"/>
                  </a:cubicBezTo>
                  <a:cubicBezTo>
                    <a:pt x="534" y="4138"/>
                    <a:pt x="520" y="4145"/>
                    <a:pt x="510" y="4145"/>
                  </a:cubicBezTo>
                  <a:cubicBezTo>
                    <a:pt x="489" y="4145"/>
                    <a:pt x="481" y="4124"/>
                    <a:pt x="471" y="4103"/>
                  </a:cubicBezTo>
                  <a:cubicBezTo>
                    <a:pt x="460" y="4085"/>
                    <a:pt x="450" y="4064"/>
                    <a:pt x="428" y="4064"/>
                  </a:cubicBezTo>
                  <a:cubicBezTo>
                    <a:pt x="417" y="4064"/>
                    <a:pt x="399" y="4071"/>
                    <a:pt x="375" y="4092"/>
                  </a:cubicBezTo>
                  <a:cubicBezTo>
                    <a:pt x="471" y="4092"/>
                    <a:pt x="506" y="4170"/>
                    <a:pt x="534" y="4252"/>
                  </a:cubicBezTo>
                  <a:cubicBezTo>
                    <a:pt x="566" y="4315"/>
                    <a:pt x="605" y="4375"/>
                    <a:pt x="675" y="4375"/>
                  </a:cubicBezTo>
                  <a:cubicBezTo>
                    <a:pt x="690" y="4375"/>
                    <a:pt x="701" y="4371"/>
                    <a:pt x="714" y="4368"/>
                  </a:cubicBezTo>
                  <a:lnTo>
                    <a:pt x="714" y="4368"/>
                  </a:lnTo>
                  <a:cubicBezTo>
                    <a:pt x="753" y="4439"/>
                    <a:pt x="616" y="4397"/>
                    <a:pt x="647" y="4464"/>
                  </a:cubicBezTo>
                  <a:lnTo>
                    <a:pt x="704" y="4460"/>
                  </a:lnTo>
                  <a:lnTo>
                    <a:pt x="704" y="4460"/>
                  </a:lnTo>
                  <a:lnTo>
                    <a:pt x="651" y="4506"/>
                  </a:lnTo>
                  <a:cubicBezTo>
                    <a:pt x="668" y="4524"/>
                    <a:pt x="693" y="4531"/>
                    <a:pt x="718" y="4531"/>
                  </a:cubicBezTo>
                  <a:cubicBezTo>
                    <a:pt x="747" y="4531"/>
                    <a:pt x="778" y="4524"/>
                    <a:pt x="799" y="4513"/>
                  </a:cubicBezTo>
                  <a:cubicBezTo>
                    <a:pt x="786" y="4503"/>
                    <a:pt x="789" y="4474"/>
                    <a:pt x="789" y="4464"/>
                  </a:cubicBezTo>
                  <a:lnTo>
                    <a:pt x="789" y="4464"/>
                  </a:lnTo>
                  <a:cubicBezTo>
                    <a:pt x="870" y="4482"/>
                    <a:pt x="866" y="4588"/>
                    <a:pt x="881" y="4619"/>
                  </a:cubicBezTo>
                  <a:lnTo>
                    <a:pt x="828" y="4588"/>
                  </a:lnTo>
                  <a:lnTo>
                    <a:pt x="828" y="4588"/>
                  </a:lnTo>
                  <a:cubicBezTo>
                    <a:pt x="881" y="4789"/>
                    <a:pt x="1093" y="4934"/>
                    <a:pt x="1142" y="5153"/>
                  </a:cubicBezTo>
                  <a:lnTo>
                    <a:pt x="1104" y="5167"/>
                  </a:lnTo>
                  <a:cubicBezTo>
                    <a:pt x="1160" y="5334"/>
                    <a:pt x="1227" y="5217"/>
                    <a:pt x="1323" y="5362"/>
                  </a:cubicBezTo>
                  <a:cubicBezTo>
                    <a:pt x="1330" y="5404"/>
                    <a:pt x="1351" y="5447"/>
                    <a:pt x="1387" y="5468"/>
                  </a:cubicBezTo>
                  <a:cubicBezTo>
                    <a:pt x="1387" y="5415"/>
                    <a:pt x="1499" y="5440"/>
                    <a:pt x="1499" y="5383"/>
                  </a:cubicBezTo>
                  <a:cubicBezTo>
                    <a:pt x="1581" y="5531"/>
                    <a:pt x="1528" y="5468"/>
                    <a:pt x="1528" y="5659"/>
                  </a:cubicBezTo>
                  <a:lnTo>
                    <a:pt x="1584" y="5616"/>
                  </a:lnTo>
                  <a:lnTo>
                    <a:pt x="1584" y="5616"/>
                  </a:lnTo>
                  <a:cubicBezTo>
                    <a:pt x="1581" y="5687"/>
                    <a:pt x="1571" y="5722"/>
                    <a:pt x="1634" y="5783"/>
                  </a:cubicBezTo>
                  <a:cubicBezTo>
                    <a:pt x="1605" y="5691"/>
                    <a:pt x="1733" y="5719"/>
                    <a:pt x="1712" y="5606"/>
                  </a:cubicBezTo>
                  <a:cubicBezTo>
                    <a:pt x="1726" y="5602"/>
                    <a:pt x="1736" y="5602"/>
                    <a:pt x="1751" y="5602"/>
                  </a:cubicBezTo>
                  <a:cubicBezTo>
                    <a:pt x="1814" y="5602"/>
                    <a:pt x="1850" y="5641"/>
                    <a:pt x="1878" y="5677"/>
                  </a:cubicBezTo>
                  <a:cubicBezTo>
                    <a:pt x="1906" y="5716"/>
                    <a:pt x="1924" y="5750"/>
                    <a:pt x="1959" y="5750"/>
                  </a:cubicBezTo>
                  <a:cubicBezTo>
                    <a:pt x="1977" y="5750"/>
                    <a:pt x="2002" y="5740"/>
                    <a:pt x="2038" y="5708"/>
                  </a:cubicBezTo>
                  <a:lnTo>
                    <a:pt x="2038" y="5708"/>
                  </a:lnTo>
                  <a:cubicBezTo>
                    <a:pt x="2038" y="5789"/>
                    <a:pt x="2009" y="5811"/>
                    <a:pt x="1977" y="5811"/>
                  </a:cubicBezTo>
                  <a:cubicBezTo>
                    <a:pt x="1956" y="5811"/>
                    <a:pt x="1938" y="5804"/>
                    <a:pt x="1920" y="5793"/>
                  </a:cubicBezTo>
                  <a:cubicBezTo>
                    <a:pt x="1903" y="5786"/>
                    <a:pt x="1889" y="5779"/>
                    <a:pt x="1881" y="5779"/>
                  </a:cubicBezTo>
                  <a:cubicBezTo>
                    <a:pt x="1878" y="5779"/>
                    <a:pt x="1875" y="5783"/>
                    <a:pt x="1878" y="5793"/>
                  </a:cubicBezTo>
                  <a:cubicBezTo>
                    <a:pt x="1821" y="5828"/>
                    <a:pt x="1878" y="5946"/>
                    <a:pt x="1942" y="5956"/>
                  </a:cubicBezTo>
                  <a:cubicBezTo>
                    <a:pt x="1945" y="5959"/>
                    <a:pt x="1948" y="5959"/>
                    <a:pt x="1953" y="5959"/>
                  </a:cubicBezTo>
                  <a:cubicBezTo>
                    <a:pt x="1981" y="5959"/>
                    <a:pt x="2020" y="5924"/>
                    <a:pt x="2066" y="5885"/>
                  </a:cubicBezTo>
                  <a:cubicBezTo>
                    <a:pt x="2111" y="5850"/>
                    <a:pt x="2165" y="5811"/>
                    <a:pt x="2217" y="5811"/>
                  </a:cubicBezTo>
                  <a:cubicBezTo>
                    <a:pt x="2232" y="5811"/>
                    <a:pt x="2245" y="5814"/>
                    <a:pt x="2256" y="5818"/>
                  </a:cubicBezTo>
                  <a:cubicBezTo>
                    <a:pt x="2245" y="5814"/>
                    <a:pt x="2245" y="5797"/>
                    <a:pt x="2235" y="5797"/>
                  </a:cubicBezTo>
                  <a:cubicBezTo>
                    <a:pt x="2242" y="5793"/>
                    <a:pt x="2250" y="5793"/>
                    <a:pt x="2253" y="5793"/>
                  </a:cubicBezTo>
                  <a:cubicBezTo>
                    <a:pt x="2274" y="5793"/>
                    <a:pt x="2284" y="5807"/>
                    <a:pt x="2299" y="5825"/>
                  </a:cubicBezTo>
                  <a:cubicBezTo>
                    <a:pt x="2313" y="5840"/>
                    <a:pt x="2327" y="5853"/>
                    <a:pt x="2348" y="5853"/>
                  </a:cubicBezTo>
                  <a:cubicBezTo>
                    <a:pt x="2359" y="5853"/>
                    <a:pt x="2373" y="5850"/>
                    <a:pt x="2391" y="5835"/>
                  </a:cubicBezTo>
                  <a:cubicBezTo>
                    <a:pt x="2394" y="5956"/>
                    <a:pt x="2475" y="5850"/>
                    <a:pt x="2451" y="5995"/>
                  </a:cubicBezTo>
                  <a:lnTo>
                    <a:pt x="2327" y="5931"/>
                  </a:lnTo>
                  <a:lnTo>
                    <a:pt x="2327" y="5931"/>
                  </a:lnTo>
                  <a:cubicBezTo>
                    <a:pt x="2384" y="5977"/>
                    <a:pt x="2408" y="6132"/>
                    <a:pt x="2514" y="6132"/>
                  </a:cubicBezTo>
                  <a:cubicBezTo>
                    <a:pt x="2529" y="6132"/>
                    <a:pt x="2543" y="6129"/>
                    <a:pt x="2560" y="6122"/>
                  </a:cubicBezTo>
                  <a:cubicBezTo>
                    <a:pt x="2557" y="6090"/>
                    <a:pt x="2529" y="6037"/>
                    <a:pt x="2508" y="6016"/>
                  </a:cubicBezTo>
                  <a:cubicBezTo>
                    <a:pt x="2508" y="6019"/>
                    <a:pt x="2504" y="6019"/>
                    <a:pt x="2500" y="6023"/>
                  </a:cubicBezTo>
                  <a:cubicBezTo>
                    <a:pt x="2490" y="6002"/>
                    <a:pt x="2490" y="5995"/>
                    <a:pt x="2490" y="5995"/>
                  </a:cubicBezTo>
                  <a:lnTo>
                    <a:pt x="2490" y="5995"/>
                  </a:lnTo>
                  <a:cubicBezTo>
                    <a:pt x="2493" y="5995"/>
                    <a:pt x="2500" y="6002"/>
                    <a:pt x="2511" y="6016"/>
                  </a:cubicBezTo>
                  <a:cubicBezTo>
                    <a:pt x="2518" y="6009"/>
                    <a:pt x="2526" y="6009"/>
                    <a:pt x="2529" y="6009"/>
                  </a:cubicBezTo>
                  <a:cubicBezTo>
                    <a:pt x="2543" y="6009"/>
                    <a:pt x="2554" y="6016"/>
                    <a:pt x="2564" y="6023"/>
                  </a:cubicBezTo>
                  <a:cubicBezTo>
                    <a:pt x="2571" y="6030"/>
                    <a:pt x="2582" y="6037"/>
                    <a:pt x="2596" y="6037"/>
                  </a:cubicBezTo>
                  <a:cubicBezTo>
                    <a:pt x="2603" y="6037"/>
                    <a:pt x="2610" y="6034"/>
                    <a:pt x="2621" y="6026"/>
                  </a:cubicBezTo>
                  <a:cubicBezTo>
                    <a:pt x="2635" y="5878"/>
                    <a:pt x="2465" y="5956"/>
                    <a:pt x="2423" y="5825"/>
                  </a:cubicBezTo>
                  <a:cubicBezTo>
                    <a:pt x="2430" y="5818"/>
                    <a:pt x="2436" y="5814"/>
                    <a:pt x="2444" y="5814"/>
                  </a:cubicBezTo>
                  <a:cubicBezTo>
                    <a:pt x="2458" y="5814"/>
                    <a:pt x="2475" y="5828"/>
                    <a:pt x="2490" y="5843"/>
                  </a:cubicBezTo>
                  <a:cubicBezTo>
                    <a:pt x="2500" y="5856"/>
                    <a:pt x="2514" y="5871"/>
                    <a:pt x="2526" y="5871"/>
                  </a:cubicBezTo>
                  <a:cubicBezTo>
                    <a:pt x="2532" y="5871"/>
                    <a:pt x="2539" y="5853"/>
                    <a:pt x="2539" y="5804"/>
                  </a:cubicBezTo>
                  <a:cubicBezTo>
                    <a:pt x="2543" y="5892"/>
                    <a:pt x="2568" y="5907"/>
                    <a:pt x="2599" y="5907"/>
                  </a:cubicBezTo>
                  <a:lnTo>
                    <a:pt x="2624" y="5907"/>
                  </a:lnTo>
                  <a:cubicBezTo>
                    <a:pt x="2632" y="5903"/>
                    <a:pt x="2642" y="5903"/>
                    <a:pt x="2653" y="5903"/>
                  </a:cubicBezTo>
                  <a:cubicBezTo>
                    <a:pt x="2681" y="5903"/>
                    <a:pt x="2712" y="5913"/>
                    <a:pt x="2738" y="5974"/>
                  </a:cubicBezTo>
                  <a:lnTo>
                    <a:pt x="2741" y="5882"/>
                  </a:lnTo>
                  <a:cubicBezTo>
                    <a:pt x="2751" y="5899"/>
                    <a:pt x="2780" y="5946"/>
                    <a:pt x="2808" y="5946"/>
                  </a:cubicBezTo>
                  <a:lnTo>
                    <a:pt x="2776" y="5825"/>
                  </a:lnTo>
                  <a:lnTo>
                    <a:pt x="2776" y="5825"/>
                  </a:lnTo>
                  <a:cubicBezTo>
                    <a:pt x="2790" y="5853"/>
                    <a:pt x="2808" y="5864"/>
                    <a:pt x="2826" y="5864"/>
                  </a:cubicBezTo>
                  <a:cubicBezTo>
                    <a:pt x="2847" y="5864"/>
                    <a:pt x="2872" y="5850"/>
                    <a:pt x="2896" y="5835"/>
                  </a:cubicBezTo>
                  <a:cubicBezTo>
                    <a:pt x="2921" y="5818"/>
                    <a:pt x="2942" y="5804"/>
                    <a:pt x="2963" y="5804"/>
                  </a:cubicBezTo>
                  <a:cubicBezTo>
                    <a:pt x="2971" y="5804"/>
                    <a:pt x="2981" y="5807"/>
                    <a:pt x="2988" y="5814"/>
                  </a:cubicBezTo>
                  <a:lnTo>
                    <a:pt x="2978" y="5814"/>
                  </a:lnTo>
                  <a:cubicBezTo>
                    <a:pt x="2844" y="5814"/>
                    <a:pt x="2942" y="5920"/>
                    <a:pt x="2875" y="5984"/>
                  </a:cubicBezTo>
                  <a:cubicBezTo>
                    <a:pt x="2903" y="6005"/>
                    <a:pt x="2929" y="6013"/>
                    <a:pt x="2946" y="6013"/>
                  </a:cubicBezTo>
                  <a:cubicBezTo>
                    <a:pt x="2992" y="6013"/>
                    <a:pt x="3017" y="5959"/>
                    <a:pt x="3042" y="5907"/>
                  </a:cubicBezTo>
                  <a:cubicBezTo>
                    <a:pt x="3066" y="5853"/>
                    <a:pt x="3098" y="5800"/>
                    <a:pt x="3158" y="5800"/>
                  </a:cubicBezTo>
                  <a:cubicBezTo>
                    <a:pt x="3169" y="5800"/>
                    <a:pt x="3176" y="5800"/>
                    <a:pt x="3187" y="5804"/>
                  </a:cubicBezTo>
                  <a:cubicBezTo>
                    <a:pt x="3154" y="5807"/>
                    <a:pt x="3102" y="5861"/>
                    <a:pt x="3137" y="5899"/>
                  </a:cubicBezTo>
                  <a:cubicBezTo>
                    <a:pt x="3176" y="5882"/>
                    <a:pt x="3229" y="5846"/>
                    <a:pt x="3250" y="5804"/>
                  </a:cubicBezTo>
                  <a:lnTo>
                    <a:pt x="3250" y="5804"/>
                  </a:lnTo>
                  <a:cubicBezTo>
                    <a:pt x="3378" y="5807"/>
                    <a:pt x="3233" y="5892"/>
                    <a:pt x="3293" y="5941"/>
                  </a:cubicBezTo>
                  <a:cubicBezTo>
                    <a:pt x="3303" y="5913"/>
                    <a:pt x="3311" y="5903"/>
                    <a:pt x="3321" y="5903"/>
                  </a:cubicBezTo>
                  <a:cubicBezTo>
                    <a:pt x="3349" y="5903"/>
                    <a:pt x="3378" y="5991"/>
                    <a:pt x="3427" y="6013"/>
                  </a:cubicBezTo>
                  <a:lnTo>
                    <a:pt x="3420" y="5920"/>
                  </a:lnTo>
                  <a:cubicBezTo>
                    <a:pt x="3438" y="5913"/>
                    <a:pt x="3452" y="5907"/>
                    <a:pt x="3463" y="5907"/>
                  </a:cubicBezTo>
                  <a:cubicBezTo>
                    <a:pt x="3497" y="5907"/>
                    <a:pt x="3512" y="5941"/>
                    <a:pt x="3523" y="5974"/>
                  </a:cubicBezTo>
                  <a:cubicBezTo>
                    <a:pt x="3533" y="6005"/>
                    <a:pt x="3540" y="6037"/>
                    <a:pt x="3569" y="6037"/>
                  </a:cubicBezTo>
                  <a:cubicBezTo>
                    <a:pt x="3582" y="6037"/>
                    <a:pt x="3597" y="6030"/>
                    <a:pt x="3618" y="6016"/>
                  </a:cubicBezTo>
                  <a:lnTo>
                    <a:pt x="3536" y="5903"/>
                  </a:lnTo>
                  <a:lnTo>
                    <a:pt x="3618" y="5924"/>
                  </a:lnTo>
                  <a:lnTo>
                    <a:pt x="3586" y="5825"/>
                  </a:lnTo>
                  <a:lnTo>
                    <a:pt x="3586" y="5825"/>
                  </a:lnTo>
                  <a:cubicBezTo>
                    <a:pt x="3625" y="5853"/>
                    <a:pt x="3654" y="5864"/>
                    <a:pt x="3675" y="5864"/>
                  </a:cubicBezTo>
                  <a:cubicBezTo>
                    <a:pt x="3706" y="5864"/>
                    <a:pt x="3731" y="5846"/>
                    <a:pt x="3766" y="5825"/>
                  </a:cubicBezTo>
                  <a:lnTo>
                    <a:pt x="3766" y="5825"/>
                  </a:lnTo>
                  <a:cubicBezTo>
                    <a:pt x="3763" y="5882"/>
                    <a:pt x="3802" y="5959"/>
                    <a:pt x="3862" y="5959"/>
                  </a:cubicBezTo>
                  <a:cubicBezTo>
                    <a:pt x="3869" y="5959"/>
                    <a:pt x="3876" y="5959"/>
                    <a:pt x="3884" y="5956"/>
                  </a:cubicBezTo>
                  <a:cubicBezTo>
                    <a:pt x="3915" y="5899"/>
                    <a:pt x="3837" y="5882"/>
                    <a:pt x="3936" y="5871"/>
                  </a:cubicBezTo>
                  <a:cubicBezTo>
                    <a:pt x="3915" y="5843"/>
                    <a:pt x="3887" y="5804"/>
                    <a:pt x="3869" y="5804"/>
                  </a:cubicBezTo>
                  <a:cubicBezTo>
                    <a:pt x="3858" y="5804"/>
                    <a:pt x="3848" y="5818"/>
                    <a:pt x="3841" y="5850"/>
                  </a:cubicBezTo>
                  <a:cubicBezTo>
                    <a:pt x="3827" y="5825"/>
                    <a:pt x="3799" y="5804"/>
                    <a:pt x="3794" y="5776"/>
                  </a:cubicBezTo>
                  <a:cubicBezTo>
                    <a:pt x="3816" y="5729"/>
                    <a:pt x="3858" y="5722"/>
                    <a:pt x="3894" y="5722"/>
                  </a:cubicBezTo>
                  <a:lnTo>
                    <a:pt x="3936" y="5722"/>
                  </a:lnTo>
                  <a:cubicBezTo>
                    <a:pt x="3926" y="5733"/>
                    <a:pt x="3915" y="5740"/>
                    <a:pt x="3915" y="5755"/>
                  </a:cubicBezTo>
                  <a:cubicBezTo>
                    <a:pt x="3964" y="5783"/>
                    <a:pt x="4028" y="5807"/>
                    <a:pt x="4081" y="5828"/>
                  </a:cubicBezTo>
                  <a:cubicBezTo>
                    <a:pt x="4099" y="5797"/>
                    <a:pt x="4070" y="5776"/>
                    <a:pt x="4049" y="5755"/>
                  </a:cubicBezTo>
                  <a:cubicBezTo>
                    <a:pt x="4078" y="5755"/>
                    <a:pt x="4099" y="5772"/>
                    <a:pt x="4130" y="5772"/>
                  </a:cubicBezTo>
                  <a:lnTo>
                    <a:pt x="4152" y="5772"/>
                  </a:lnTo>
                  <a:cubicBezTo>
                    <a:pt x="4117" y="5708"/>
                    <a:pt x="4088" y="5641"/>
                    <a:pt x="4032" y="5627"/>
                  </a:cubicBezTo>
                  <a:lnTo>
                    <a:pt x="4032" y="5627"/>
                  </a:lnTo>
                  <a:lnTo>
                    <a:pt x="4176" y="5659"/>
                  </a:lnTo>
                  <a:cubicBezTo>
                    <a:pt x="4173" y="5627"/>
                    <a:pt x="4205" y="5553"/>
                    <a:pt x="4173" y="5535"/>
                  </a:cubicBezTo>
                  <a:cubicBezTo>
                    <a:pt x="4184" y="5521"/>
                    <a:pt x="4202" y="5514"/>
                    <a:pt x="4226" y="5514"/>
                  </a:cubicBezTo>
                  <a:cubicBezTo>
                    <a:pt x="4248" y="5514"/>
                    <a:pt x="4272" y="5517"/>
                    <a:pt x="4297" y="5525"/>
                  </a:cubicBezTo>
                  <a:cubicBezTo>
                    <a:pt x="4325" y="5528"/>
                    <a:pt x="4350" y="5531"/>
                    <a:pt x="4375" y="5531"/>
                  </a:cubicBezTo>
                  <a:cubicBezTo>
                    <a:pt x="4406" y="5531"/>
                    <a:pt x="4439" y="5525"/>
                    <a:pt x="4456" y="5492"/>
                  </a:cubicBezTo>
                  <a:cubicBezTo>
                    <a:pt x="4467" y="5500"/>
                    <a:pt x="4481" y="5510"/>
                    <a:pt x="4502" y="5510"/>
                  </a:cubicBezTo>
                  <a:cubicBezTo>
                    <a:pt x="4569" y="5443"/>
                    <a:pt x="4591" y="5344"/>
                    <a:pt x="4718" y="5344"/>
                  </a:cubicBezTo>
                  <a:lnTo>
                    <a:pt x="4739" y="5344"/>
                  </a:lnTo>
                  <a:lnTo>
                    <a:pt x="4707" y="5206"/>
                  </a:lnTo>
                  <a:cubicBezTo>
                    <a:pt x="4711" y="5203"/>
                    <a:pt x="4714" y="5203"/>
                    <a:pt x="4721" y="5203"/>
                  </a:cubicBezTo>
                  <a:cubicBezTo>
                    <a:pt x="4749" y="5203"/>
                    <a:pt x="4760" y="5238"/>
                    <a:pt x="4770" y="5273"/>
                  </a:cubicBezTo>
                  <a:cubicBezTo>
                    <a:pt x="4785" y="5309"/>
                    <a:pt x="4803" y="5347"/>
                    <a:pt x="4849" y="5347"/>
                  </a:cubicBezTo>
                  <a:cubicBezTo>
                    <a:pt x="4860" y="5347"/>
                    <a:pt x="4873" y="5344"/>
                    <a:pt x="4888" y="5337"/>
                  </a:cubicBezTo>
                  <a:cubicBezTo>
                    <a:pt x="4994" y="5312"/>
                    <a:pt x="4845" y="5231"/>
                    <a:pt x="4849" y="5185"/>
                  </a:cubicBezTo>
                  <a:lnTo>
                    <a:pt x="4849" y="5185"/>
                  </a:lnTo>
                  <a:cubicBezTo>
                    <a:pt x="4881" y="5192"/>
                    <a:pt x="4927" y="5203"/>
                    <a:pt x="4969" y="5203"/>
                  </a:cubicBezTo>
                  <a:cubicBezTo>
                    <a:pt x="5029" y="5203"/>
                    <a:pt x="5082" y="5182"/>
                    <a:pt x="5079" y="5100"/>
                  </a:cubicBezTo>
                  <a:lnTo>
                    <a:pt x="5079" y="5100"/>
                  </a:lnTo>
                  <a:cubicBezTo>
                    <a:pt x="5036" y="5104"/>
                    <a:pt x="5036" y="5135"/>
                    <a:pt x="5008" y="5143"/>
                  </a:cubicBezTo>
                  <a:lnTo>
                    <a:pt x="5008" y="5047"/>
                  </a:lnTo>
                  <a:cubicBezTo>
                    <a:pt x="4976" y="5037"/>
                    <a:pt x="4948" y="5037"/>
                    <a:pt x="4927" y="5037"/>
                  </a:cubicBezTo>
                  <a:lnTo>
                    <a:pt x="4877" y="5037"/>
                  </a:lnTo>
                  <a:cubicBezTo>
                    <a:pt x="4849" y="5037"/>
                    <a:pt x="4838" y="5029"/>
                    <a:pt x="4827" y="4965"/>
                  </a:cubicBezTo>
                  <a:lnTo>
                    <a:pt x="4827" y="4965"/>
                  </a:lnTo>
                  <a:cubicBezTo>
                    <a:pt x="4866" y="5004"/>
                    <a:pt x="4898" y="5019"/>
                    <a:pt x="4930" y="5019"/>
                  </a:cubicBezTo>
                  <a:cubicBezTo>
                    <a:pt x="4966" y="5019"/>
                    <a:pt x="4994" y="4998"/>
                    <a:pt x="5022" y="4970"/>
                  </a:cubicBezTo>
                  <a:cubicBezTo>
                    <a:pt x="5046" y="4944"/>
                    <a:pt x="5079" y="4923"/>
                    <a:pt x="5118" y="4923"/>
                  </a:cubicBezTo>
                  <a:cubicBezTo>
                    <a:pt x="5142" y="4923"/>
                    <a:pt x="5174" y="4934"/>
                    <a:pt x="5213" y="4965"/>
                  </a:cubicBezTo>
                  <a:lnTo>
                    <a:pt x="5206" y="4895"/>
                  </a:lnTo>
                  <a:cubicBezTo>
                    <a:pt x="5204" y="4900"/>
                    <a:pt x="5199" y="4900"/>
                    <a:pt x="5194" y="4900"/>
                  </a:cubicBezTo>
                  <a:cubicBezTo>
                    <a:pt x="5188" y="4900"/>
                    <a:pt x="5183" y="4900"/>
                    <a:pt x="5181" y="4906"/>
                  </a:cubicBezTo>
                  <a:cubicBezTo>
                    <a:pt x="5170" y="4870"/>
                    <a:pt x="5181" y="4859"/>
                    <a:pt x="5199" y="4859"/>
                  </a:cubicBezTo>
                  <a:cubicBezTo>
                    <a:pt x="5216" y="4859"/>
                    <a:pt x="5245" y="4867"/>
                    <a:pt x="5270" y="4877"/>
                  </a:cubicBezTo>
                  <a:cubicBezTo>
                    <a:pt x="5298" y="4888"/>
                    <a:pt x="5330" y="4898"/>
                    <a:pt x="5354" y="4898"/>
                  </a:cubicBezTo>
                  <a:cubicBezTo>
                    <a:pt x="5379" y="4898"/>
                    <a:pt x="5400" y="4888"/>
                    <a:pt x="5411" y="4859"/>
                  </a:cubicBezTo>
                  <a:cubicBezTo>
                    <a:pt x="5421" y="4817"/>
                    <a:pt x="5404" y="4774"/>
                    <a:pt x="5372" y="4774"/>
                  </a:cubicBezTo>
                  <a:lnTo>
                    <a:pt x="5475" y="4736"/>
                  </a:lnTo>
                  <a:cubicBezTo>
                    <a:pt x="5485" y="4722"/>
                    <a:pt x="5464" y="4704"/>
                    <a:pt x="5446" y="4704"/>
                  </a:cubicBezTo>
                  <a:cubicBezTo>
                    <a:pt x="5475" y="4672"/>
                    <a:pt x="5500" y="4640"/>
                    <a:pt x="5521" y="4609"/>
                  </a:cubicBezTo>
                  <a:cubicBezTo>
                    <a:pt x="5563" y="4609"/>
                    <a:pt x="5637" y="4598"/>
                    <a:pt x="5673" y="4598"/>
                  </a:cubicBezTo>
                  <a:cubicBezTo>
                    <a:pt x="5666" y="4577"/>
                    <a:pt x="5662" y="4573"/>
                    <a:pt x="5655" y="4573"/>
                  </a:cubicBezTo>
                  <a:cubicBezTo>
                    <a:pt x="5651" y="4573"/>
                    <a:pt x="5648" y="4577"/>
                    <a:pt x="5645" y="4577"/>
                  </a:cubicBezTo>
                  <a:cubicBezTo>
                    <a:pt x="5637" y="4580"/>
                    <a:pt x="5634" y="4580"/>
                    <a:pt x="5630" y="4580"/>
                  </a:cubicBezTo>
                  <a:cubicBezTo>
                    <a:pt x="5627" y="4580"/>
                    <a:pt x="5623" y="4580"/>
                    <a:pt x="5616" y="4577"/>
                  </a:cubicBezTo>
                  <a:cubicBezTo>
                    <a:pt x="5648" y="4559"/>
                    <a:pt x="5683" y="4549"/>
                    <a:pt x="5715" y="4534"/>
                  </a:cubicBezTo>
                  <a:cubicBezTo>
                    <a:pt x="5694" y="4510"/>
                    <a:pt x="5669" y="4498"/>
                    <a:pt x="5648" y="4498"/>
                  </a:cubicBezTo>
                  <a:cubicBezTo>
                    <a:pt x="5612" y="4498"/>
                    <a:pt x="5577" y="4520"/>
                    <a:pt x="5563" y="4549"/>
                  </a:cubicBezTo>
                  <a:cubicBezTo>
                    <a:pt x="5394" y="4380"/>
                    <a:pt x="5610" y="4497"/>
                    <a:pt x="5602" y="4370"/>
                  </a:cubicBezTo>
                  <a:lnTo>
                    <a:pt x="5602" y="4370"/>
                  </a:lnTo>
                  <a:cubicBezTo>
                    <a:pt x="5603" y="4376"/>
                    <a:pt x="5609" y="4379"/>
                    <a:pt x="5612" y="4379"/>
                  </a:cubicBezTo>
                  <a:cubicBezTo>
                    <a:pt x="5637" y="4386"/>
                    <a:pt x="5655" y="4389"/>
                    <a:pt x="5666" y="4389"/>
                  </a:cubicBezTo>
                  <a:cubicBezTo>
                    <a:pt x="5704" y="4389"/>
                    <a:pt x="5679" y="4358"/>
                    <a:pt x="5673" y="4325"/>
                  </a:cubicBezTo>
                  <a:lnTo>
                    <a:pt x="5673" y="4325"/>
                  </a:lnTo>
                  <a:cubicBezTo>
                    <a:pt x="5648" y="4336"/>
                    <a:pt x="5602" y="4347"/>
                    <a:pt x="5602" y="4368"/>
                  </a:cubicBezTo>
                  <a:cubicBezTo>
                    <a:pt x="5602" y="4358"/>
                    <a:pt x="5595" y="4340"/>
                    <a:pt x="5591" y="4319"/>
                  </a:cubicBezTo>
                  <a:lnTo>
                    <a:pt x="5528" y="4368"/>
                  </a:lnTo>
                  <a:cubicBezTo>
                    <a:pt x="5421" y="4265"/>
                    <a:pt x="5488" y="4240"/>
                    <a:pt x="5443" y="4138"/>
                  </a:cubicBezTo>
                  <a:lnTo>
                    <a:pt x="5443" y="4138"/>
                  </a:lnTo>
                  <a:cubicBezTo>
                    <a:pt x="5475" y="4163"/>
                    <a:pt x="5560" y="4325"/>
                    <a:pt x="5640" y="4325"/>
                  </a:cubicBezTo>
                  <a:cubicBezTo>
                    <a:pt x="5651" y="4325"/>
                    <a:pt x="5662" y="4325"/>
                    <a:pt x="5673" y="4319"/>
                  </a:cubicBezTo>
                  <a:cubicBezTo>
                    <a:pt x="5662" y="4286"/>
                    <a:pt x="5673" y="4262"/>
                    <a:pt x="5730" y="4240"/>
                  </a:cubicBezTo>
                  <a:cubicBezTo>
                    <a:pt x="5655" y="4201"/>
                    <a:pt x="5687" y="4177"/>
                    <a:pt x="5715" y="4124"/>
                  </a:cubicBezTo>
                  <a:lnTo>
                    <a:pt x="5595" y="4085"/>
                  </a:lnTo>
                  <a:cubicBezTo>
                    <a:pt x="5627" y="4061"/>
                    <a:pt x="5655" y="4057"/>
                    <a:pt x="5683" y="4057"/>
                  </a:cubicBezTo>
                  <a:lnTo>
                    <a:pt x="5730" y="4057"/>
                  </a:lnTo>
                  <a:cubicBezTo>
                    <a:pt x="5740" y="4057"/>
                    <a:pt x="5754" y="4057"/>
                    <a:pt x="5768" y="4053"/>
                  </a:cubicBezTo>
                  <a:cubicBezTo>
                    <a:pt x="5779" y="3982"/>
                    <a:pt x="5694" y="3940"/>
                    <a:pt x="5623" y="3909"/>
                  </a:cubicBezTo>
                  <a:cubicBezTo>
                    <a:pt x="5623" y="3887"/>
                    <a:pt x="5630" y="3880"/>
                    <a:pt x="5640" y="3880"/>
                  </a:cubicBezTo>
                  <a:cubicBezTo>
                    <a:pt x="5651" y="3880"/>
                    <a:pt x="5673" y="3894"/>
                    <a:pt x="5694" y="3912"/>
                  </a:cubicBezTo>
                  <a:cubicBezTo>
                    <a:pt x="5715" y="3926"/>
                    <a:pt x="5740" y="3943"/>
                    <a:pt x="5761" y="3943"/>
                  </a:cubicBezTo>
                  <a:cubicBezTo>
                    <a:pt x="5775" y="3943"/>
                    <a:pt x="5789" y="3933"/>
                    <a:pt x="5800" y="3909"/>
                  </a:cubicBezTo>
                  <a:cubicBezTo>
                    <a:pt x="5772" y="3809"/>
                    <a:pt x="5842" y="3767"/>
                    <a:pt x="5927" y="3668"/>
                  </a:cubicBezTo>
                  <a:cubicBezTo>
                    <a:pt x="5916" y="3643"/>
                    <a:pt x="5906" y="3636"/>
                    <a:pt x="5892" y="3636"/>
                  </a:cubicBezTo>
                  <a:cubicBezTo>
                    <a:pt x="5885" y="3636"/>
                    <a:pt x="5874" y="3640"/>
                    <a:pt x="5867" y="3643"/>
                  </a:cubicBezTo>
                  <a:cubicBezTo>
                    <a:pt x="5860" y="3643"/>
                    <a:pt x="5853" y="3646"/>
                    <a:pt x="5846" y="3646"/>
                  </a:cubicBezTo>
                  <a:cubicBezTo>
                    <a:pt x="5839" y="3646"/>
                    <a:pt x="5836" y="3646"/>
                    <a:pt x="5831" y="3643"/>
                  </a:cubicBezTo>
                  <a:lnTo>
                    <a:pt x="5931" y="3601"/>
                  </a:lnTo>
                  <a:cubicBezTo>
                    <a:pt x="5931" y="3594"/>
                    <a:pt x="5916" y="3586"/>
                    <a:pt x="5899" y="3586"/>
                  </a:cubicBezTo>
                  <a:cubicBezTo>
                    <a:pt x="5896" y="3586"/>
                    <a:pt x="5890" y="3586"/>
                    <a:pt x="5886" y="3589"/>
                  </a:cubicBezTo>
                  <a:lnTo>
                    <a:pt x="5886" y="3589"/>
                  </a:lnTo>
                  <a:cubicBezTo>
                    <a:pt x="5929" y="3549"/>
                    <a:pt x="6009" y="3600"/>
                    <a:pt x="6051" y="3527"/>
                  </a:cubicBezTo>
                  <a:cubicBezTo>
                    <a:pt x="6189" y="3519"/>
                    <a:pt x="5874" y="3360"/>
                    <a:pt x="6022" y="3268"/>
                  </a:cubicBezTo>
                  <a:cubicBezTo>
                    <a:pt x="6016" y="3264"/>
                    <a:pt x="6005" y="3261"/>
                    <a:pt x="5998" y="3261"/>
                  </a:cubicBezTo>
                  <a:cubicBezTo>
                    <a:pt x="5984" y="3261"/>
                    <a:pt x="5970" y="3264"/>
                    <a:pt x="5959" y="3268"/>
                  </a:cubicBezTo>
                  <a:cubicBezTo>
                    <a:pt x="5945" y="3272"/>
                    <a:pt x="5931" y="3275"/>
                    <a:pt x="5916" y="3275"/>
                  </a:cubicBezTo>
                  <a:lnTo>
                    <a:pt x="5906" y="3275"/>
                  </a:lnTo>
                  <a:cubicBezTo>
                    <a:pt x="6009" y="3152"/>
                    <a:pt x="5988" y="3169"/>
                    <a:pt x="6107" y="3056"/>
                  </a:cubicBezTo>
                  <a:lnTo>
                    <a:pt x="6030" y="2971"/>
                  </a:lnTo>
                  <a:lnTo>
                    <a:pt x="6030" y="2971"/>
                  </a:lnTo>
                  <a:cubicBezTo>
                    <a:pt x="6048" y="2982"/>
                    <a:pt x="6069" y="2989"/>
                    <a:pt x="6090" y="2989"/>
                  </a:cubicBezTo>
                  <a:cubicBezTo>
                    <a:pt x="6164" y="2989"/>
                    <a:pt x="6239" y="2918"/>
                    <a:pt x="6302" y="2848"/>
                  </a:cubicBezTo>
                  <a:lnTo>
                    <a:pt x="6277" y="2837"/>
                  </a:lnTo>
                  <a:cubicBezTo>
                    <a:pt x="6210" y="2879"/>
                    <a:pt x="6125" y="2911"/>
                    <a:pt x="6058" y="2911"/>
                  </a:cubicBezTo>
                  <a:cubicBezTo>
                    <a:pt x="6051" y="2915"/>
                    <a:pt x="6044" y="2918"/>
                    <a:pt x="6037" y="2918"/>
                  </a:cubicBezTo>
                  <a:cubicBezTo>
                    <a:pt x="6027" y="2918"/>
                    <a:pt x="6016" y="2915"/>
                    <a:pt x="6009" y="2907"/>
                  </a:cubicBezTo>
                  <a:lnTo>
                    <a:pt x="6009" y="2907"/>
                  </a:lnTo>
                  <a:cubicBezTo>
                    <a:pt x="6022" y="2911"/>
                    <a:pt x="6040" y="2911"/>
                    <a:pt x="6055" y="2911"/>
                  </a:cubicBezTo>
                  <a:cubicBezTo>
                    <a:pt x="6072" y="2900"/>
                    <a:pt x="6083" y="2890"/>
                    <a:pt x="6086" y="2869"/>
                  </a:cubicBezTo>
                  <a:lnTo>
                    <a:pt x="6086" y="2869"/>
                  </a:lnTo>
                  <a:cubicBezTo>
                    <a:pt x="6072" y="2879"/>
                    <a:pt x="6055" y="2886"/>
                    <a:pt x="6040" y="2886"/>
                  </a:cubicBezTo>
                  <a:cubicBezTo>
                    <a:pt x="6030" y="2879"/>
                    <a:pt x="6051" y="2865"/>
                    <a:pt x="6083" y="2843"/>
                  </a:cubicBezTo>
                  <a:lnTo>
                    <a:pt x="5942" y="2833"/>
                  </a:lnTo>
                  <a:lnTo>
                    <a:pt x="5991" y="2815"/>
                  </a:lnTo>
                  <a:lnTo>
                    <a:pt x="5885" y="2681"/>
                  </a:lnTo>
                  <a:cubicBezTo>
                    <a:pt x="6012" y="2551"/>
                    <a:pt x="6167" y="2406"/>
                    <a:pt x="6167" y="2204"/>
                  </a:cubicBezTo>
                  <a:lnTo>
                    <a:pt x="6167" y="2204"/>
                  </a:lnTo>
                  <a:cubicBezTo>
                    <a:pt x="6094" y="2278"/>
                    <a:pt x="6019" y="2257"/>
                    <a:pt x="5909" y="2299"/>
                  </a:cubicBezTo>
                  <a:cubicBezTo>
                    <a:pt x="6043" y="2310"/>
                    <a:pt x="5896" y="2447"/>
                    <a:pt x="5941" y="2521"/>
                  </a:cubicBezTo>
                  <a:lnTo>
                    <a:pt x="5941" y="2521"/>
                  </a:lnTo>
                  <a:cubicBezTo>
                    <a:pt x="5930" y="2504"/>
                    <a:pt x="5916" y="2497"/>
                    <a:pt x="5903" y="2497"/>
                  </a:cubicBezTo>
                  <a:cubicBezTo>
                    <a:pt x="5881" y="2497"/>
                    <a:pt x="5860" y="2512"/>
                    <a:pt x="5853" y="2518"/>
                  </a:cubicBezTo>
                  <a:lnTo>
                    <a:pt x="5916" y="2334"/>
                  </a:lnTo>
                  <a:lnTo>
                    <a:pt x="5916" y="2334"/>
                  </a:lnTo>
                  <a:cubicBezTo>
                    <a:pt x="5895" y="2342"/>
                    <a:pt x="5881" y="2345"/>
                    <a:pt x="5870" y="2345"/>
                  </a:cubicBezTo>
                  <a:cubicBezTo>
                    <a:pt x="5831" y="2345"/>
                    <a:pt x="5828" y="2313"/>
                    <a:pt x="5789" y="2292"/>
                  </a:cubicBezTo>
                  <a:cubicBezTo>
                    <a:pt x="5980" y="2267"/>
                    <a:pt x="5867" y="2143"/>
                    <a:pt x="5895" y="2058"/>
                  </a:cubicBezTo>
                  <a:lnTo>
                    <a:pt x="5895" y="2058"/>
                  </a:lnTo>
                  <a:cubicBezTo>
                    <a:pt x="5836" y="2080"/>
                    <a:pt x="5782" y="2115"/>
                    <a:pt x="5825" y="2186"/>
                  </a:cubicBezTo>
                  <a:cubicBezTo>
                    <a:pt x="5662" y="2161"/>
                    <a:pt x="5991" y="1999"/>
                    <a:pt x="5842" y="1963"/>
                  </a:cubicBezTo>
                  <a:cubicBezTo>
                    <a:pt x="5836" y="1924"/>
                    <a:pt x="5797" y="1889"/>
                    <a:pt x="5764" y="1889"/>
                  </a:cubicBezTo>
                  <a:cubicBezTo>
                    <a:pt x="5754" y="1889"/>
                    <a:pt x="5743" y="1893"/>
                    <a:pt x="5736" y="1903"/>
                  </a:cubicBezTo>
                  <a:cubicBezTo>
                    <a:pt x="5666" y="1790"/>
                    <a:pt x="5552" y="1585"/>
                    <a:pt x="5655" y="1472"/>
                  </a:cubicBezTo>
                  <a:lnTo>
                    <a:pt x="5655" y="1472"/>
                  </a:lnTo>
                  <a:cubicBezTo>
                    <a:pt x="5623" y="1503"/>
                    <a:pt x="5517" y="1588"/>
                    <a:pt x="5496" y="1617"/>
                  </a:cubicBezTo>
                  <a:cubicBezTo>
                    <a:pt x="5570" y="1503"/>
                    <a:pt x="5634" y="1379"/>
                    <a:pt x="5697" y="1263"/>
                  </a:cubicBezTo>
                  <a:lnTo>
                    <a:pt x="5697" y="1260"/>
                  </a:lnTo>
                  <a:cubicBezTo>
                    <a:pt x="5683" y="1242"/>
                    <a:pt x="5666" y="1221"/>
                    <a:pt x="5651" y="1199"/>
                  </a:cubicBezTo>
                  <a:lnTo>
                    <a:pt x="5648" y="1199"/>
                  </a:lnTo>
                  <a:cubicBezTo>
                    <a:pt x="5531" y="1281"/>
                    <a:pt x="5382" y="1379"/>
                    <a:pt x="5382" y="1472"/>
                  </a:cubicBezTo>
                  <a:cubicBezTo>
                    <a:pt x="5358" y="1461"/>
                    <a:pt x="5312" y="1440"/>
                    <a:pt x="5309" y="1358"/>
                  </a:cubicBezTo>
                  <a:lnTo>
                    <a:pt x="5309" y="1358"/>
                  </a:lnTo>
                  <a:cubicBezTo>
                    <a:pt x="5309" y="1358"/>
                    <a:pt x="5312" y="1362"/>
                    <a:pt x="5315" y="1362"/>
                  </a:cubicBezTo>
                  <a:cubicBezTo>
                    <a:pt x="5354" y="1362"/>
                    <a:pt x="5496" y="1273"/>
                    <a:pt x="5485" y="1249"/>
                  </a:cubicBezTo>
                  <a:lnTo>
                    <a:pt x="5485" y="1249"/>
                  </a:lnTo>
                  <a:cubicBezTo>
                    <a:pt x="5407" y="1263"/>
                    <a:pt x="5379" y="1266"/>
                    <a:pt x="5354" y="1266"/>
                  </a:cubicBezTo>
                  <a:lnTo>
                    <a:pt x="5294" y="1266"/>
                  </a:lnTo>
                  <a:cubicBezTo>
                    <a:pt x="5276" y="1266"/>
                    <a:pt x="5255" y="1266"/>
                    <a:pt x="5227" y="1270"/>
                  </a:cubicBezTo>
                  <a:cubicBezTo>
                    <a:pt x="5276" y="1263"/>
                    <a:pt x="5397" y="1104"/>
                    <a:pt x="5358" y="1065"/>
                  </a:cubicBezTo>
                  <a:lnTo>
                    <a:pt x="5358" y="1065"/>
                  </a:lnTo>
                  <a:cubicBezTo>
                    <a:pt x="5340" y="1087"/>
                    <a:pt x="5234" y="1185"/>
                    <a:pt x="5202" y="1227"/>
                  </a:cubicBezTo>
                  <a:cubicBezTo>
                    <a:pt x="5224" y="1157"/>
                    <a:pt x="5237" y="1082"/>
                    <a:pt x="5255" y="1019"/>
                  </a:cubicBezTo>
                  <a:lnTo>
                    <a:pt x="5255" y="1019"/>
                  </a:lnTo>
                  <a:cubicBezTo>
                    <a:pt x="5227" y="1072"/>
                    <a:pt x="5128" y="1136"/>
                    <a:pt x="5079" y="1157"/>
                  </a:cubicBezTo>
                  <a:cubicBezTo>
                    <a:pt x="5110" y="1136"/>
                    <a:pt x="4994" y="1093"/>
                    <a:pt x="4983" y="1054"/>
                  </a:cubicBezTo>
                  <a:lnTo>
                    <a:pt x="5054" y="1051"/>
                  </a:lnTo>
                  <a:cubicBezTo>
                    <a:pt x="4933" y="980"/>
                    <a:pt x="5139" y="729"/>
                    <a:pt x="5008" y="644"/>
                  </a:cubicBezTo>
                  <a:lnTo>
                    <a:pt x="5008" y="644"/>
                  </a:lnTo>
                  <a:cubicBezTo>
                    <a:pt x="5000" y="690"/>
                    <a:pt x="4898" y="863"/>
                    <a:pt x="4824" y="863"/>
                  </a:cubicBezTo>
                  <a:lnTo>
                    <a:pt x="4813" y="863"/>
                  </a:lnTo>
                  <a:cubicBezTo>
                    <a:pt x="4834" y="811"/>
                    <a:pt x="4881" y="672"/>
                    <a:pt x="4902" y="520"/>
                  </a:cubicBezTo>
                  <a:lnTo>
                    <a:pt x="4902" y="517"/>
                  </a:lnTo>
                  <a:cubicBezTo>
                    <a:pt x="4855" y="485"/>
                    <a:pt x="4806" y="457"/>
                    <a:pt x="4760" y="429"/>
                  </a:cubicBezTo>
                  <a:lnTo>
                    <a:pt x="4760" y="432"/>
                  </a:lnTo>
                  <a:cubicBezTo>
                    <a:pt x="4749" y="587"/>
                    <a:pt x="4742" y="750"/>
                    <a:pt x="4742" y="846"/>
                  </a:cubicBezTo>
                  <a:cubicBezTo>
                    <a:pt x="4693" y="853"/>
                    <a:pt x="4686" y="870"/>
                    <a:pt x="4669" y="870"/>
                  </a:cubicBezTo>
                  <a:cubicBezTo>
                    <a:pt x="4658" y="870"/>
                    <a:pt x="4647" y="867"/>
                    <a:pt x="4626" y="853"/>
                  </a:cubicBezTo>
                  <a:lnTo>
                    <a:pt x="4626" y="853"/>
                  </a:lnTo>
                  <a:cubicBezTo>
                    <a:pt x="4573" y="885"/>
                    <a:pt x="4615" y="948"/>
                    <a:pt x="4630" y="959"/>
                  </a:cubicBezTo>
                  <a:lnTo>
                    <a:pt x="4467" y="906"/>
                  </a:lnTo>
                  <a:cubicBezTo>
                    <a:pt x="4534" y="800"/>
                    <a:pt x="4414" y="729"/>
                    <a:pt x="4460" y="644"/>
                  </a:cubicBezTo>
                  <a:lnTo>
                    <a:pt x="4460" y="644"/>
                  </a:lnTo>
                  <a:cubicBezTo>
                    <a:pt x="4502" y="705"/>
                    <a:pt x="4534" y="778"/>
                    <a:pt x="4573" y="846"/>
                  </a:cubicBezTo>
                  <a:cubicBezTo>
                    <a:pt x="4636" y="750"/>
                    <a:pt x="4658" y="475"/>
                    <a:pt x="4512" y="436"/>
                  </a:cubicBezTo>
                  <a:cubicBezTo>
                    <a:pt x="4460" y="464"/>
                    <a:pt x="4435" y="641"/>
                    <a:pt x="4414" y="683"/>
                  </a:cubicBezTo>
                  <a:cubicBezTo>
                    <a:pt x="4414" y="644"/>
                    <a:pt x="4357" y="577"/>
                    <a:pt x="4321" y="577"/>
                  </a:cubicBezTo>
                  <a:cubicBezTo>
                    <a:pt x="4318" y="577"/>
                    <a:pt x="4315" y="577"/>
                    <a:pt x="4311" y="581"/>
                  </a:cubicBezTo>
                  <a:lnTo>
                    <a:pt x="4332" y="662"/>
                  </a:lnTo>
                  <a:lnTo>
                    <a:pt x="4321" y="662"/>
                  </a:lnTo>
                  <a:cubicBezTo>
                    <a:pt x="4297" y="662"/>
                    <a:pt x="4287" y="630"/>
                    <a:pt x="4276" y="594"/>
                  </a:cubicBezTo>
                  <a:cubicBezTo>
                    <a:pt x="4265" y="563"/>
                    <a:pt x="4251" y="527"/>
                    <a:pt x="4219" y="527"/>
                  </a:cubicBezTo>
                  <a:cubicBezTo>
                    <a:pt x="4209" y="527"/>
                    <a:pt x="4191" y="535"/>
                    <a:pt x="4173" y="548"/>
                  </a:cubicBezTo>
                  <a:lnTo>
                    <a:pt x="4166" y="548"/>
                  </a:lnTo>
                  <a:cubicBezTo>
                    <a:pt x="4152" y="548"/>
                    <a:pt x="4127" y="566"/>
                    <a:pt x="4106" y="584"/>
                  </a:cubicBezTo>
                  <a:cubicBezTo>
                    <a:pt x="4085" y="602"/>
                    <a:pt x="4063" y="616"/>
                    <a:pt x="4057" y="616"/>
                  </a:cubicBezTo>
                  <a:cubicBezTo>
                    <a:pt x="4053" y="616"/>
                    <a:pt x="4049" y="612"/>
                    <a:pt x="4057" y="599"/>
                  </a:cubicBezTo>
                  <a:cubicBezTo>
                    <a:pt x="4102" y="520"/>
                    <a:pt x="4187" y="347"/>
                    <a:pt x="4248" y="191"/>
                  </a:cubicBezTo>
                  <a:lnTo>
                    <a:pt x="4248" y="188"/>
                  </a:lnTo>
                  <a:cubicBezTo>
                    <a:pt x="4212" y="174"/>
                    <a:pt x="4173" y="163"/>
                    <a:pt x="4134" y="149"/>
                  </a:cubicBezTo>
                  <a:lnTo>
                    <a:pt x="4124" y="202"/>
                  </a:lnTo>
                  <a:lnTo>
                    <a:pt x="4106" y="191"/>
                  </a:lnTo>
                  <a:lnTo>
                    <a:pt x="4120" y="145"/>
                  </a:lnTo>
                  <a:cubicBezTo>
                    <a:pt x="4081" y="135"/>
                    <a:pt x="4046" y="124"/>
                    <a:pt x="4007" y="114"/>
                  </a:cubicBezTo>
                  <a:lnTo>
                    <a:pt x="4007" y="117"/>
                  </a:lnTo>
                  <a:cubicBezTo>
                    <a:pt x="3964" y="220"/>
                    <a:pt x="4021" y="369"/>
                    <a:pt x="3964" y="436"/>
                  </a:cubicBezTo>
                  <a:cubicBezTo>
                    <a:pt x="3968" y="403"/>
                    <a:pt x="3954" y="357"/>
                    <a:pt x="3947" y="340"/>
                  </a:cubicBezTo>
                  <a:cubicBezTo>
                    <a:pt x="3915" y="357"/>
                    <a:pt x="3926" y="421"/>
                    <a:pt x="3894" y="421"/>
                  </a:cubicBezTo>
                  <a:cubicBezTo>
                    <a:pt x="3887" y="421"/>
                    <a:pt x="3879" y="421"/>
                    <a:pt x="3869" y="414"/>
                  </a:cubicBezTo>
                  <a:cubicBezTo>
                    <a:pt x="3879" y="351"/>
                    <a:pt x="3841" y="347"/>
                    <a:pt x="3820" y="347"/>
                  </a:cubicBezTo>
                  <a:cubicBezTo>
                    <a:pt x="3830" y="326"/>
                    <a:pt x="3848" y="318"/>
                    <a:pt x="3869" y="305"/>
                  </a:cubicBezTo>
                  <a:cubicBezTo>
                    <a:pt x="3848" y="287"/>
                    <a:pt x="3830" y="280"/>
                    <a:pt x="3816" y="280"/>
                  </a:cubicBezTo>
                  <a:cubicBezTo>
                    <a:pt x="3805" y="280"/>
                    <a:pt x="3794" y="284"/>
                    <a:pt x="3784" y="287"/>
                  </a:cubicBezTo>
                  <a:cubicBezTo>
                    <a:pt x="3770" y="290"/>
                    <a:pt x="3760" y="294"/>
                    <a:pt x="3742" y="294"/>
                  </a:cubicBezTo>
                  <a:cubicBezTo>
                    <a:pt x="3735" y="294"/>
                    <a:pt x="3721" y="290"/>
                    <a:pt x="3706" y="287"/>
                  </a:cubicBezTo>
                  <a:cubicBezTo>
                    <a:pt x="3735" y="241"/>
                    <a:pt x="3717" y="132"/>
                    <a:pt x="3675" y="47"/>
                  </a:cubicBezTo>
                  <a:lnTo>
                    <a:pt x="3675" y="43"/>
                  </a:lnTo>
                  <a:lnTo>
                    <a:pt x="3675" y="39"/>
                  </a:lnTo>
                  <a:cubicBezTo>
                    <a:pt x="3646" y="36"/>
                    <a:pt x="3618" y="32"/>
                    <a:pt x="3586" y="29"/>
                  </a:cubicBezTo>
                  <a:lnTo>
                    <a:pt x="3586" y="32"/>
                  </a:lnTo>
                  <a:lnTo>
                    <a:pt x="3579" y="43"/>
                  </a:lnTo>
                  <a:lnTo>
                    <a:pt x="3575" y="43"/>
                  </a:lnTo>
                  <a:cubicBezTo>
                    <a:pt x="3558" y="39"/>
                    <a:pt x="3544" y="39"/>
                    <a:pt x="3530" y="39"/>
                  </a:cubicBezTo>
                  <a:cubicBezTo>
                    <a:pt x="3473" y="39"/>
                    <a:pt x="3427" y="50"/>
                    <a:pt x="3378" y="64"/>
                  </a:cubicBezTo>
                  <a:cubicBezTo>
                    <a:pt x="3332" y="75"/>
                    <a:pt x="3282" y="85"/>
                    <a:pt x="3226" y="85"/>
                  </a:cubicBezTo>
                  <a:lnTo>
                    <a:pt x="3197" y="85"/>
                  </a:lnTo>
                  <a:cubicBezTo>
                    <a:pt x="3187" y="117"/>
                    <a:pt x="3123" y="153"/>
                    <a:pt x="3148" y="209"/>
                  </a:cubicBezTo>
                  <a:cubicBezTo>
                    <a:pt x="3133" y="181"/>
                    <a:pt x="3115" y="142"/>
                    <a:pt x="3073" y="142"/>
                  </a:cubicBezTo>
                  <a:cubicBezTo>
                    <a:pt x="2992" y="255"/>
                    <a:pt x="3158" y="160"/>
                    <a:pt x="3105" y="284"/>
                  </a:cubicBezTo>
                  <a:cubicBezTo>
                    <a:pt x="3094" y="212"/>
                    <a:pt x="2999" y="191"/>
                    <a:pt x="2935" y="153"/>
                  </a:cubicBezTo>
                  <a:cubicBezTo>
                    <a:pt x="2935" y="106"/>
                    <a:pt x="2957" y="93"/>
                    <a:pt x="2985" y="93"/>
                  </a:cubicBezTo>
                  <a:cubicBezTo>
                    <a:pt x="3027" y="93"/>
                    <a:pt x="3094" y="139"/>
                    <a:pt x="3133" y="163"/>
                  </a:cubicBezTo>
                  <a:cubicBezTo>
                    <a:pt x="3133" y="106"/>
                    <a:pt x="3123" y="57"/>
                    <a:pt x="3094" y="4"/>
                  </a:cubicBezTo>
                  <a:lnTo>
                    <a:pt x="309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2"/>
            <p:cNvSpPr/>
            <p:nvPr/>
          </p:nvSpPr>
          <p:spPr>
            <a:xfrm>
              <a:off x="7352579" y="2290882"/>
              <a:ext cx="1719" cy="592"/>
            </a:xfrm>
            <a:custGeom>
              <a:avLst/>
              <a:gdLst/>
              <a:ahLst/>
              <a:cxnLst/>
              <a:rect l="l" t="t" r="r" b="b"/>
              <a:pathLst>
                <a:path w="93" h="32" extrusionOk="0">
                  <a:moveTo>
                    <a:pt x="50" y="0"/>
                  </a:moveTo>
                  <a:cubicBezTo>
                    <a:pt x="28" y="0"/>
                    <a:pt x="11" y="7"/>
                    <a:pt x="0" y="28"/>
                  </a:cubicBezTo>
                  <a:lnTo>
                    <a:pt x="25" y="28"/>
                  </a:lnTo>
                  <a:cubicBezTo>
                    <a:pt x="35" y="32"/>
                    <a:pt x="43" y="32"/>
                    <a:pt x="53" y="32"/>
                  </a:cubicBezTo>
                  <a:cubicBezTo>
                    <a:pt x="71" y="32"/>
                    <a:pt x="89" y="28"/>
                    <a:pt x="89" y="11"/>
                  </a:cubicBezTo>
                  <a:lnTo>
                    <a:pt x="92" y="11"/>
                  </a:lnTo>
                  <a:cubicBezTo>
                    <a:pt x="92" y="11"/>
                    <a:pt x="89" y="7"/>
                    <a:pt x="82" y="4"/>
                  </a:cubicBezTo>
                  <a:cubicBezTo>
                    <a:pt x="74" y="4"/>
                    <a:pt x="61" y="0"/>
                    <a:pt x="5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2"/>
            <p:cNvSpPr/>
            <p:nvPr/>
          </p:nvSpPr>
          <p:spPr>
            <a:xfrm>
              <a:off x="7358643" y="2280806"/>
              <a:ext cx="1793" cy="1072"/>
            </a:xfrm>
            <a:custGeom>
              <a:avLst/>
              <a:gdLst/>
              <a:ahLst/>
              <a:cxnLst/>
              <a:rect l="l" t="t" r="r" b="b"/>
              <a:pathLst>
                <a:path w="97" h="58" extrusionOk="0">
                  <a:moveTo>
                    <a:pt x="97" y="1"/>
                  </a:moveTo>
                  <a:lnTo>
                    <a:pt x="1" y="57"/>
                  </a:lnTo>
                  <a:lnTo>
                    <a:pt x="33" y="57"/>
                  </a:lnTo>
                  <a:lnTo>
                    <a:pt x="9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2"/>
            <p:cNvSpPr/>
            <p:nvPr/>
          </p:nvSpPr>
          <p:spPr>
            <a:xfrm>
              <a:off x="7359179" y="2273171"/>
              <a:ext cx="4918" cy="5306"/>
            </a:xfrm>
            <a:custGeom>
              <a:avLst/>
              <a:gdLst/>
              <a:ahLst/>
              <a:cxnLst/>
              <a:rect l="l" t="t" r="r" b="b"/>
              <a:pathLst>
                <a:path w="266" h="287" extrusionOk="0">
                  <a:moveTo>
                    <a:pt x="159" y="0"/>
                  </a:moveTo>
                  <a:lnTo>
                    <a:pt x="159" y="0"/>
                  </a:lnTo>
                  <a:cubicBezTo>
                    <a:pt x="166" y="85"/>
                    <a:pt x="53" y="187"/>
                    <a:pt x="1" y="286"/>
                  </a:cubicBezTo>
                  <a:lnTo>
                    <a:pt x="117" y="283"/>
                  </a:lnTo>
                  <a:lnTo>
                    <a:pt x="92" y="258"/>
                  </a:lnTo>
                  <a:cubicBezTo>
                    <a:pt x="78" y="159"/>
                    <a:pt x="266" y="92"/>
                    <a:pt x="159"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2"/>
            <p:cNvSpPr/>
            <p:nvPr/>
          </p:nvSpPr>
          <p:spPr>
            <a:xfrm>
              <a:off x="7359050" y="2266293"/>
              <a:ext cx="1128" cy="1257"/>
            </a:xfrm>
            <a:custGeom>
              <a:avLst/>
              <a:gdLst/>
              <a:ahLst/>
              <a:cxnLst/>
              <a:rect l="l" t="t" r="r" b="b"/>
              <a:pathLst>
                <a:path w="61" h="68" extrusionOk="0">
                  <a:moveTo>
                    <a:pt x="60" y="11"/>
                  </a:moveTo>
                  <a:lnTo>
                    <a:pt x="60" y="11"/>
                  </a:lnTo>
                  <a:cubicBezTo>
                    <a:pt x="60" y="11"/>
                    <a:pt x="59" y="12"/>
                    <a:pt x="56" y="15"/>
                  </a:cubicBezTo>
                  <a:lnTo>
                    <a:pt x="57" y="15"/>
                  </a:lnTo>
                  <a:lnTo>
                    <a:pt x="60" y="11"/>
                  </a:lnTo>
                  <a:close/>
                  <a:moveTo>
                    <a:pt x="21" y="0"/>
                  </a:moveTo>
                  <a:cubicBezTo>
                    <a:pt x="15" y="28"/>
                    <a:pt x="8" y="43"/>
                    <a:pt x="0" y="54"/>
                  </a:cubicBezTo>
                  <a:cubicBezTo>
                    <a:pt x="4" y="57"/>
                    <a:pt x="8" y="61"/>
                    <a:pt x="8" y="68"/>
                  </a:cubicBezTo>
                  <a:cubicBezTo>
                    <a:pt x="35" y="35"/>
                    <a:pt x="50" y="21"/>
                    <a:pt x="56" y="15"/>
                  </a:cubicBezTo>
                  <a:lnTo>
                    <a:pt x="50" y="15"/>
                  </a:lnTo>
                  <a:cubicBezTo>
                    <a:pt x="43" y="15"/>
                    <a:pt x="32" y="11"/>
                    <a:pt x="2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2"/>
            <p:cNvSpPr/>
            <p:nvPr/>
          </p:nvSpPr>
          <p:spPr>
            <a:xfrm>
              <a:off x="7358717" y="2266959"/>
              <a:ext cx="351" cy="536"/>
            </a:xfrm>
            <a:custGeom>
              <a:avLst/>
              <a:gdLst/>
              <a:ahLst/>
              <a:cxnLst/>
              <a:rect l="l" t="t" r="r" b="b"/>
              <a:pathLst>
                <a:path w="19" h="29" extrusionOk="0">
                  <a:moveTo>
                    <a:pt x="8" y="0"/>
                  </a:moveTo>
                  <a:cubicBezTo>
                    <a:pt x="5" y="0"/>
                    <a:pt x="0" y="7"/>
                    <a:pt x="0" y="14"/>
                  </a:cubicBezTo>
                  <a:cubicBezTo>
                    <a:pt x="0" y="21"/>
                    <a:pt x="0" y="28"/>
                    <a:pt x="8" y="28"/>
                  </a:cubicBezTo>
                  <a:cubicBezTo>
                    <a:pt x="8" y="28"/>
                    <a:pt x="15" y="25"/>
                    <a:pt x="18" y="18"/>
                  </a:cubicBezTo>
                  <a:cubicBezTo>
                    <a:pt x="15" y="4"/>
                    <a:pt x="11" y="0"/>
                    <a:pt x="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2"/>
            <p:cNvSpPr/>
            <p:nvPr/>
          </p:nvSpPr>
          <p:spPr>
            <a:xfrm>
              <a:off x="7359974" y="2262041"/>
              <a:ext cx="1904" cy="2034"/>
            </a:xfrm>
            <a:custGeom>
              <a:avLst/>
              <a:gdLst/>
              <a:ahLst/>
              <a:cxnLst/>
              <a:rect l="l" t="t" r="r" b="b"/>
              <a:pathLst>
                <a:path w="103" h="110" extrusionOk="0">
                  <a:moveTo>
                    <a:pt x="53" y="0"/>
                  </a:moveTo>
                  <a:cubicBezTo>
                    <a:pt x="38" y="0"/>
                    <a:pt x="21" y="11"/>
                    <a:pt x="0" y="29"/>
                  </a:cubicBezTo>
                  <a:lnTo>
                    <a:pt x="7" y="29"/>
                  </a:lnTo>
                  <a:cubicBezTo>
                    <a:pt x="28" y="29"/>
                    <a:pt x="4" y="82"/>
                    <a:pt x="21" y="110"/>
                  </a:cubicBezTo>
                  <a:lnTo>
                    <a:pt x="102" y="68"/>
                  </a:lnTo>
                  <a:cubicBezTo>
                    <a:pt x="88" y="29"/>
                    <a:pt x="74" y="0"/>
                    <a:pt x="53"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2"/>
            <p:cNvSpPr/>
            <p:nvPr/>
          </p:nvSpPr>
          <p:spPr>
            <a:xfrm>
              <a:off x="7363228" y="2263150"/>
              <a:ext cx="813" cy="407"/>
            </a:xfrm>
            <a:custGeom>
              <a:avLst/>
              <a:gdLst/>
              <a:ahLst/>
              <a:cxnLst/>
              <a:rect l="l" t="t" r="r" b="b"/>
              <a:pathLst>
                <a:path w="44" h="22" extrusionOk="0">
                  <a:moveTo>
                    <a:pt x="36" y="1"/>
                  </a:moveTo>
                  <a:cubicBezTo>
                    <a:pt x="1" y="1"/>
                    <a:pt x="1" y="12"/>
                    <a:pt x="8" y="22"/>
                  </a:cubicBezTo>
                  <a:lnTo>
                    <a:pt x="43"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2"/>
            <p:cNvSpPr/>
            <p:nvPr/>
          </p:nvSpPr>
          <p:spPr>
            <a:xfrm>
              <a:off x="7361934" y="2263539"/>
              <a:ext cx="2034" cy="869"/>
            </a:xfrm>
            <a:custGeom>
              <a:avLst/>
              <a:gdLst/>
              <a:ahLst/>
              <a:cxnLst/>
              <a:rect l="l" t="t" r="r" b="b"/>
              <a:pathLst>
                <a:path w="110" h="47" extrusionOk="0">
                  <a:moveTo>
                    <a:pt x="78" y="1"/>
                  </a:moveTo>
                  <a:lnTo>
                    <a:pt x="0" y="47"/>
                  </a:lnTo>
                  <a:cubicBezTo>
                    <a:pt x="43" y="33"/>
                    <a:pt x="85" y="40"/>
                    <a:pt x="46" y="22"/>
                  </a:cubicBezTo>
                  <a:lnTo>
                    <a:pt x="46" y="22"/>
                  </a:lnTo>
                  <a:cubicBezTo>
                    <a:pt x="67" y="29"/>
                    <a:pt x="81" y="33"/>
                    <a:pt x="89" y="33"/>
                  </a:cubicBezTo>
                  <a:cubicBezTo>
                    <a:pt x="110" y="33"/>
                    <a:pt x="89" y="15"/>
                    <a:pt x="7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2"/>
            <p:cNvSpPr/>
            <p:nvPr/>
          </p:nvSpPr>
          <p:spPr>
            <a:xfrm>
              <a:off x="7360880" y="2265313"/>
              <a:ext cx="2311" cy="2292"/>
            </a:xfrm>
            <a:custGeom>
              <a:avLst/>
              <a:gdLst/>
              <a:ahLst/>
              <a:cxnLst/>
              <a:rect l="l" t="t" r="r" b="b"/>
              <a:pathLst>
                <a:path w="125" h="124" extrusionOk="0">
                  <a:moveTo>
                    <a:pt x="53" y="1"/>
                  </a:moveTo>
                  <a:cubicBezTo>
                    <a:pt x="0" y="71"/>
                    <a:pt x="11" y="124"/>
                    <a:pt x="46" y="124"/>
                  </a:cubicBezTo>
                  <a:cubicBezTo>
                    <a:pt x="67" y="124"/>
                    <a:pt x="96" y="107"/>
                    <a:pt x="124" y="64"/>
                  </a:cubicBezTo>
                  <a:lnTo>
                    <a:pt x="124" y="64"/>
                  </a:lnTo>
                  <a:cubicBezTo>
                    <a:pt x="107" y="75"/>
                    <a:pt x="92" y="78"/>
                    <a:pt x="82" y="78"/>
                  </a:cubicBezTo>
                  <a:cubicBezTo>
                    <a:pt x="53" y="78"/>
                    <a:pt x="57" y="36"/>
                    <a:pt x="5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2"/>
            <p:cNvSpPr/>
            <p:nvPr/>
          </p:nvSpPr>
          <p:spPr>
            <a:xfrm>
              <a:off x="7363949" y="2273689"/>
              <a:ext cx="1054" cy="1645"/>
            </a:xfrm>
            <a:custGeom>
              <a:avLst/>
              <a:gdLst/>
              <a:ahLst/>
              <a:cxnLst/>
              <a:rect l="l" t="t" r="r" b="b"/>
              <a:pathLst>
                <a:path w="57" h="89" extrusionOk="0">
                  <a:moveTo>
                    <a:pt x="29" y="0"/>
                  </a:moveTo>
                  <a:cubicBezTo>
                    <a:pt x="4" y="0"/>
                    <a:pt x="25" y="77"/>
                    <a:pt x="1" y="88"/>
                  </a:cubicBezTo>
                  <a:lnTo>
                    <a:pt x="1" y="88"/>
                  </a:lnTo>
                  <a:lnTo>
                    <a:pt x="57" y="64"/>
                  </a:lnTo>
                  <a:cubicBezTo>
                    <a:pt x="50" y="43"/>
                    <a:pt x="43" y="25"/>
                    <a:pt x="40" y="4"/>
                  </a:cubicBezTo>
                  <a:cubicBezTo>
                    <a:pt x="36" y="4"/>
                    <a:pt x="32" y="0"/>
                    <a:pt x="29" y="0"/>
                  </a:cubicBezTo>
                  <a:close/>
                  <a:moveTo>
                    <a:pt x="1" y="88"/>
                  </a:moveTo>
                  <a:lnTo>
                    <a:pt x="1" y="88"/>
                  </a:lnTo>
                  <a:cubicBezTo>
                    <a:pt x="1" y="88"/>
                    <a:pt x="1" y="88"/>
                    <a:pt x="1" y="88"/>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2"/>
            <p:cNvSpPr/>
            <p:nvPr/>
          </p:nvSpPr>
          <p:spPr>
            <a:xfrm>
              <a:off x="7365521" y="2255515"/>
              <a:ext cx="1387" cy="2163"/>
            </a:xfrm>
            <a:custGeom>
              <a:avLst/>
              <a:gdLst/>
              <a:ahLst/>
              <a:cxnLst/>
              <a:rect l="l" t="t" r="r" b="b"/>
              <a:pathLst>
                <a:path w="75" h="117" extrusionOk="0">
                  <a:moveTo>
                    <a:pt x="1" y="0"/>
                  </a:moveTo>
                  <a:lnTo>
                    <a:pt x="1" y="0"/>
                  </a:lnTo>
                  <a:cubicBezTo>
                    <a:pt x="32" y="28"/>
                    <a:pt x="14" y="81"/>
                    <a:pt x="14" y="117"/>
                  </a:cubicBezTo>
                  <a:lnTo>
                    <a:pt x="75" y="92"/>
                  </a:lnTo>
                  <a:cubicBezTo>
                    <a:pt x="47" y="64"/>
                    <a:pt x="29" y="14"/>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2"/>
            <p:cNvSpPr/>
            <p:nvPr/>
          </p:nvSpPr>
          <p:spPr>
            <a:xfrm>
              <a:off x="7366889" y="2256550"/>
              <a:ext cx="1590" cy="943"/>
            </a:xfrm>
            <a:custGeom>
              <a:avLst/>
              <a:gdLst/>
              <a:ahLst/>
              <a:cxnLst/>
              <a:rect l="l" t="t" r="r" b="b"/>
              <a:pathLst>
                <a:path w="86" h="51" extrusionOk="0">
                  <a:moveTo>
                    <a:pt x="85" y="0"/>
                  </a:moveTo>
                  <a:lnTo>
                    <a:pt x="1" y="36"/>
                  </a:lnTo>
                  <a:cubicBezTo>
                    <a:pt x="8" y="43"/>
                    <a:pt x="18" y="50"/>
                    <a:pt x="29" y="50"/>
                  </a:cubicBezTo>
                  <a:cubicBezTo>
                    <a:pt x="43" y="50"/>
                    <a:pt x="64" y="36"/>
                    <a:pt x="85"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2"/>
            <p:cNvSpPr/>
            <p:nvPr/>
          </p:nvSpPr>
          <p:spPr>
            <a:xfrm>
              <a:off x="7363691" y="2264001"/>
              <a:ext cx="3087" cy="1461"/>
            </a:xfrm>
            <a:custGeom>
              <a:avLst/>
              <a:gdLst/>
              <a:ahLst/>
              <a:cxnLst/>
              <a:rect l="l" t="t" r="r" b="b"/>
              <a:pathLst>
                <a:path w="167" h="79" extrusionOk="0">
                  <a:moveTo>
                    <a:pt x="167" y="1"/>
                  </a:moveTo>
                  <a:lnTo>
                    <a:pt x="0" y="79"/>
                  </a:lnTo>
                  <a:lnTo>
                    <a:pt x="152" y="22"/>
                  </a:lnTo>
                  <a:lnTo>
                    <a:pt x="16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2"/>
            <p:cNvSpPr/>
            <p:nvPr/>
          </p:nvSpPr>
          <p:spPr>
            <a:xfrm>
              <a:off x="7367739" y="2250800"/>
              <a:ext cx="2440" cy="203"/>
            </a:xfrm>
            <a:custGeom>
              <a:avLst/>
              <a:gdLst/>
              <a:ahLst/>
              <a:cxnLst/>
              <a:rect l="l" t="t" r="r" b="b"/>
              <a:pathLst>
                <a:path w="132" h="11" extrusionOk="0">
                  <a:moveTo>
                    <a:pt x="0" y="1"/>
                  </a:moveTo>
                  <a:lnTo>
                    <a:pt x="82" y="11"/>
                  </a:lnTo>
                  <a:lnTo>
                    <a:pt x="132" y="4"/>
                  </a:ln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2"/>
            <p:cNvSpPr/>
            <p:nvPr/>
          </p:nvSpPr>
          <p:spPr>
            <a:xfrm>
              <a:off x="7370624" y="2245901"/>
              <a:ext cx="3291" cy="2422"/>
            </a:xfrm>
            <a:custGeom>
              <a:avLst/>
              <a:gdLst/>
              <a:ahLst/>
              <a:cxnLst/>
              <a:rect l="l" t="t" r="r" b="b"/>
              <a:pathLst>
                <a:path w="178" h="131" extrusionOk="0">
                  <a:moveTo>
                    <a:pt x="141" y="0"/>
                  </a:moveTo>
                  <a:cubicBezTo>
                    <a:pt x="89" y="0"/>
                    <a:pt x="40" y="7"/>
                    <a:pt x="1" y="32"/>
                  </a:cubicBezTo>
                  <a:cubicBezTo>
                    <a:pt x="50" y="32"/>
                    <a:pt x="14" y="113"/>
                    <a:pt x="78" y="131"/>
                  </a:cubicBezTo>
                  <a:cubicBezTo>
                    <a:pt x="96" y="54"/>
                    <a:pt x="128" y="15"/>
                    <a:pt x="17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2"/>
            <p:cNvSpPr/>
            <p:nvPr/>
          </p:nvSpPr>
          <p:spPr>
            <a:xfrm>
              <a:off x="7373896" y="2245771"/>
              <a:ext cx="1775" cy="203"/>
            </a:xfrm>
            <a:custGeom>
              <a:avLst/>
              <a:gdLst/>
              <a:ahLst/>
              <a:cxnLst/>
              <a:rect l="l" t="t" r="r" b="b"/>
              <a:pathLst>
                <a:path w="96" h="11" extrusionOk="0">
                  <a:moveTo>
                    <a:pt x="54" y="0"/>
                  </a:moveTo>
                  <a:cubicBezTo>
                    <a:pt x="36" y="0"/>
                    <a:pt x="18" y="4"/>
                    <a:pt x="0" y="7"/>
                  </a:cubicBezTo>
                  <a:cubicBezTo>
                    <a:pt x="18" y="10"/>
                    <a:pt x="32" y="10"/>
                    <a:pt x="46" y="10"/>
                  </a:cubicBezTo>
                  <a:cubicBezTo>
                    <a:pt x="64" y="10"/>
                    <a:pt x="82" y="7"/>
                    <a:pt x="96" y="7"/>
                  </a:cubicBezTo>
                  <a:cubicBezTo>
                    <a:pt x="82" y="4"/>
                    <a:pt x="67" y="0"/>
                    <a:pt x="5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2"/>
            <p:cNvSpPr/>
            <p:nvPr/>
          </p:nvSpPr>
          <p:spPr>
            <a:xfrm>
              <a:off x="7369182" y="2252631"/>
              <a:ext cx="1072" cy="1849"/>
            </a:xfrm>
            <a:custGeom>
              <a:avLst/>
              <a:gdLst/>
              <a:ahLst/>
              <a:cxnLst/>
              <a:rect l="l" t="t" r="r" b="b"/>
              <a:pathLst>
                <a:path w="58" h="100" extrusionOk="0">
                  <a:moveTo>
                    <a:pt x="18" y="0"/>
                  </a:moveTo>
                  <a:cubicBezTo>
                    <a:pt x="0" y="46"/>
                    <a:pt x="28" y="85"/>
                    <a:pt x="36" y="100"/>
                  </a:cubicBezTo>
                  <a:cubicBezTo>
                    <a:pt x="43" y="93"/>
                    <a:pt x="50" y="82"/>
                    <a:pt x="57" y="75"/>
                  </a:cubicBezTo>
                  <a:lnTo>
                    <a:pt x="18"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2"/>
            <p:cNvSpPr/>
            <p:nvPr/>
          </p:nvSpPr>
          <p:spPr>
            <a:xfrm>
              <a:off x="7370235" y="2253019"/>
              <a:ext cx="795" cy="1072"/>
            </a:xfrm>
            <a:custGeom>
              <a:avLst/>
              <a:gdLst/>
              <a:ahLst/>
              <a:cxnLst/>
              <a:rect l="l" t="t" r="r" b="b"/>
              <a:pathLst>
                <a:path w="43" h="58" extrusionOk="0">
                  <a:moveTo>
                    <a:pt x="43" y="0"/>
                  </a:moveTo>
                  <a:lnTo>
                    <a:pt x="43" y="0"/>
                  </a:lnTo>
                  <a:cubicBezTo>
                    <a:pt x="38" y="5"/>
                    <a:pt x="32" y="14"/>
                    <a:pt x="22" y="28"/>
                  </a:cubicBezTo>
                  <a:lnTo>
                    <a:pt x="22" y="28"/>
                  </a:lnTo>
                  <a:cubicBezTo>
                    <a:pt x="31" y="16"/>
                    <a:pt x="38" y="7"/>
                    <a:pt x="43" y="0"/>
                  </a:cubicBezTo>
                  <a:close/>
                  <a:moveTo>
                    <a:pt x="22" y="28"/>
                  </a:moveTo>
                  <a:cubicBezTo>
                    <a:pt x="16" y="35"/>
                    <a:pt x="9" y="44"/>
                    <a:pt x="0" y="54"/>
                  </a:cubicBezTo>
                  <a:lnTo>
                    <a:pt x="0" y="57"/>
                  </a:lnTo>
                  <a:cubicBezTo>
                    <a:pt x="9" y="46"/>
                    <a:pt x="16" y="36"/>
                    <a:pt x="22" y="28"/>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2"/>
            <p:cNvSpPr/>
            <p:nvPr/>
          </p:nvSpPr>
          <p:spPr>
            <a:xfrm>
              <a:off x="7369773" y="2254461"/>
              <a:ext cx="148" cy="148"/>
            </a:xfrm>
            <a:custGeom>
              <a:avLst/>
              <a:gdLst/>
              <a:ahLst/>
              <a:cxnLst/>
              <a:rect l="l" t="t" r="r" b="b"/>
              <a:pathLst>
                <a:path w="8" h="8" extrusionOk="0">
                  <a:moveTo>
                    <a:pt x="4" y="1"/>
                  </a:moveTo>
                  <a:lnTo>
                    <a:pt x="1" y="7"/>
                  </a:lnTo>
                  <a:lnTo>
                    <a:pt x="7" y="7"/>
                  </a:lnTo>
                  <a:lnTo>
                    <a:pt x="4"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2"/>
            <p:cNvSpPr/>
            <p:nvPr/>
          </p:nvSpPr>
          <p:spPr>
            <a:xfrm>
              <a:off x="7367425" y="2260211"/>
              <a:ext cx="2958" cy="1331"/>
            </a:xfrm>
            <a:custGeom>
              <a:avLst/>
              <a:gdLst/>
              <a:ahLst/>
              <a:cxnLst/>
              <a:rect l="l" t="t" r="r" b="b"/>
              <a:pathLst>
                <a:path w="160" h="72" extrusionOk="0">
                  <a:moveTo>
                    <a:pt x="13" y="15"/>
                  </a:moveTo>
                  <a:cubicBezTo>
                    <a:pt x="9" y="16"/>
                    <a:pt x="5" y="16"/>
                    <a:pt x="0" y="18"/>
                  </a:cubicBezTo>
                  <a:cubicBezTo>
                    <a:pt x="5" y="17"/>
                    <a:pt x="9" y="16"/>
                    <a:pt x="13" y="15"/>
                  </a:cubicBezTo>
                  <a:close/>
                  <a:moveTo>
                    <a:pt x="99" y="1"/>
                  </a:moveTo>
                  <a:cubicBezTo>
                    <a:pt x="72" y="1"/>
                    <a:pt x="41" y="9"/>
                    <a:pt x="13" y="15"/>
                  </a:cubicBezTo>
                  <a:lnTo>
                    <a:pt x="13" y="15"/>
                  </a:lnTo>
                  <a:cubicBezTo>
                    <a:pt x="18" y="15"/>
                    <a:pt x="23" y="15"/>
                    <a:pt x="28" y="15"/>
                  </a:cubicBezTo>
                  <a:cubicBezTo>
                    <a:pt x="95" y="15"/>
                    <a:pt x="102" y="68"/>
                    <a:pt x="159" y="71"/>
                  </a:cubicBezTo>
                  <a:cubicBezTo>
                    <a:pt x="159" y="15"/>
                    <a:pt x="131" y="1"/>
                    <a:pt x="9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2"/>
            <p:cNvSpPr/>
            <p:nvPr/>
          </p:nvSpPr>
          <p:spPr>
            <a:xfrm>
              <a:off x="7368923" y="2256291"/>
              <a:ext cx="1775" cy="1461"/>
            </a:xfrm>
            <a:custGeom>
              <a:avLst/>
              <a:gdLst/>
              <a:ahLst/>
              <a:cxnLst/>
              <a:rect l="l" t="t" r="r" b="b"/>
              <a:pathLst>
                <a:path w="96" h="79" extrusionOk="0">
                  <a:moveTo>
                    <a:pt x="96" y="1"/>
                  </a:moveTo>
                  <a:cubicBezTo>
                    <a:pt x="64" y="11"/>
                    <a:pt x="32" y="25"/>
                    <a:pt x="0" y="36"/>
                  </a:cubicBezTo>
                  <a:lnTo>
                    <a:pt x="4" y="36"/>
                  </a:lnTo>
                  <a:cubicBezTo>
                    <a:pt x="32" y="36"/>
                    <a:pt x="47" y="64"/>
                    <a:pt x="60" y="78"/>
                  </a:cubicBezTo>
                  <a:cubicBezTo>
                    <a:pt x="71" y="53"/>
                    <a:pt x="81" y="25"/>
                    <a:pt x="9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2"/>
            <p:cNvSpPr/>
            <p:nvPr/>
          </p:nvSpPr>
          <p:spPr>
            <a:xfrm>
              <a:off x="7370679" y="2255829"/>
              <a:ext cx="869" cy="481"/>
            </a:xfrm>
            <a:custGeom>
              <a:avLst/>
              <a:gdLst/>
              <a:ahLst/>
              <a:cxnLst/>
              <a:rect l="l" t="t" r="r" b="b"/>
              <a:pathLst>
                <a:path w="47" h="26" extrusionOk="0">
                  <a:moveTo>
                    <a:pt x="19" y="0"/>
                  </a:moveTo>
                  <a:lnTo>
                    <a:pt x="1" y="26"/>
                  </a:lnTo>
                  <a:lnTo>
                    <a:pt x="1" y="26"/>
                  </a:lnTo>
                  <a:lnTo>
                    <a:pt x="47" y="11"/>
                  </a:lnTo>
                  <a:lnTo>
                    <a:pt x="19"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2"/>
            <p:cNvSpPr/>
            <p:nvPr/>
          </p:nvSpPr>
          <p:spPr>
            <a:xfrm>
              <a:off x="7373822" y="2247787"/>
              <a:ext cx="2958" cy="2182"/>
            </a:xfrm>
            <a:custGeom>
              <a:avLst/>
              <a:gdLst/>
              <a:ahLst/>
              <a:cxnLst/>
              <a:rect l="l" t="t" r="r" b="b"/>
              <a:pathLst>
                <a:path w="160" h="118" extrusionOk="0">
                  <a:moveTo>
                    <a:pt x="159" y="1"/>
                  </a:moveTo>
                  <a:cubicBezTo>
                    <a:pt x="125" y="29"/>
                    <a:pt x="92" y="50"/>
                    <a:pt x="43" y="50"/>
                  </a:cubicBezTo>
                  <a:cubicBezTo>
                    <a:pt x="1" y="86"/>
                    <a:pt x="46" y="103"/>
                    <a:pt x="71" y="117"/>
                  </a:cubicBezTo>
                  <a:cubicBezTo>
                    <a:pt x="107" y="86"/>
                    <a:pt x="135" y="47"/>
                    <a:pt x="15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2"/>
            <p:cNvSpPr/>
            <p:nvPr/>
          </p:nvSpPr>
          <p:spPr>
            <a:xfrm>
              <a:off x="7372528" y="2251318"/>
              <a:ext cx="129" cy="148"/>
            </a:xfrm>
            <a:custGeom>
              <a:avLst/>
              <a:gdLst/>
              <a:ahLst/>
              <a:cxnLst/>
              <a:rect l="l" t="t" r="r" b="b"/>
              <a:pathLst>
                <a:path w="7" h="8" extrusionOk="0">
                  <a:moveTo>
                    <a:pt x="7" y="1"/>
                  </a:moveTo>
                  <a:lnTo>
                    <a:pt x="0" y="4"/>
                  </a:lnTo>
                  <a:cubicBezTo>
                    <a:pt x="4" y="8"/>
                    <a:pt x="4" y="8"/>
                    <a:pt x="7" y="8"/>
                  </a:cubicBezTo>
                  <a:lnTo>
                    <a:pt x="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2"/>
            <p:cNvSpPr/>
            <p:nvPr/>
          </p:nvSpPr>
          <p:spPr>
            <a:xfrm>
              <a:off x="7383122" y="2242758"/>
              <a:ext cx="129" cy="277"/>
            </a:xfrm>
            <a:custGeom>
              <a:avLst/>
              <a:gdLst/>
              <a:ahLst/>
              <a:cxnLst/>
              <a:rect l="l" t="t" r="r" b="b"/>
              <a:pathLst>
                <a:path w="7" h="15" extrusionOk="0">
                  <a:moveTo>
                    <a:pt x="7" y="0"/>
                  </a:moveTo>
                  <a:lnTo>
                    <a:pt x="0" y="7"/>
                  </a:lnTo>
                  <a:lnTo>
                    <a:pt x="7" y="15"/>
                  </a:lnTo>
                  <a:lnTo>
                    <a:pt x="7"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2"/>
            <p:cNvSpPr/>
            <p:nvPr/>
          </p:nvSpPr>
          <p:spPr>
            <a:xfrm>
              <a:off x="7373767" y="2249950"/>
              <a:ext cx="1645" cy="943"/>
            </a:xfrm>
            <a:custGeom>
              <a:avLst/>
              <a:gdLst/>
              <a:ahLst/>
              <a:cxnLst/>
              <a:rect l="l" t="t" r="r" b="b"/>
              <a:pathLst>
                <a:path w="89" h="51" extrusionOk="0">
                  <a:moveTo>
                    <a:pt x="74" y="0"/>
                  </a:moveTo>
                  <a:cubicBezTo>
                    <a:pt x="49" y="21"/>
                    <a:pt x="25" y="36"/>
                    <a:pt x="0" y="47"/>
                  </a:cubicBezTo>
                  <a:cubicBezTo>
                    <a:pt x="7" y="50"/>
                    <a:pt x="14" y="50"/>
                    <a:pt x="21" y="50"/>
                  </a:cubicBezTo>
                  <a:cubicBezTo>
                    <a:pt x="46" y="50"/>
                    <a:pt x="67" y="43"/>
                    <a:pt x="77" y="14"/>
                  </a:cubicBezTo>
                  <a:cubicBezTo>
                    <a:pt x="89" y="11"/>
                    <a:pt x="85" y="8"/>
                    <a:pt x="7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2"/>
            <p:cNvSpPr/>
            <p:nvPr/>
          </p:nvSpPr>
          <p:spPr>
            <a:xfrm>
              <a:off x="7377427" y="2244847"/>
              <a:ext cx="462" cy="1387"/>
            </a:xfrm>
            <a:custGeom>
              <a:avLst/>
              <a:gdLst/>
              <a:ahLst/>
              <a:cxnLst/>
              <a:rect l="l" t="t" r="r" b="b"/>
              <a:pathLst>
                <a:path w="25" h="75" extrusionOk="0">
                  <a:moveTo>
                    <a:pt x="21" y="0"/>
                  </a:moveTo>
                  <a:cubicBezTo>
                    <a:pt x="7" y="0"/>
                    <a:pt x="0" y="47"/>
                    <a:pt x="3" y="75"/>
                  </a:cubicBezTo>
                  <a:cubicBezTo>
                    <a:pt x="14" y="50"/>
                    <a:pt x="21" y="26"/>
                    <a:pt x="25"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2"/>
            <p:cNvSpPr/>
            <p:nvPr/>
          </p:nvSpPr>
          <p:spPr>
            <a:xfrm>
              <a:off x="7372380" y="2250597"/>
              <a:ext cx="166" cy="296"/>
            </a:xfrm>
            <a:custGeom>
              <a:avLst/>
              <a:gdLst/>
              <a:ahLst/>
              <a:cxnLst/>
              <a:rect l="l" t="t" r="r" b="b"/>
              <a:pathLst>
                <a:path w="9" h="16" extrusionOk="0">
                  <a:moveTo>
                    <a:pt x="1" y="1"/>
                  </a:moveTo>
                  <a:lnTo>
                    <a:pt x="1" y="15"/>
                  </a:lnTo>
                  <a:lnTo>
                    <a:pt x="8" y="15"/>
                  </a:lnTo>
                  <a:cubicBezTo>
                    <a:pt x="4" y="8"/>
                    <a:pt x="1" y="1"/>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2"/>
            <p:cNvSpPr/>
            <p:nvPr/>
          </p:nvSpPr>
          <p:spPr>
            <a:xfrm>
              <a:off x="7372528" y="2250800"/>
              <a:ext cx="1257" cy="536"/>
            </a:xfrm>
            <a:custGeom>
              <a:avLst/>
              <a:gdLst/>
              <a:ahLst/>
              <a:cxnLst/>
              <a:rect l="l" t="t" r="r" b="b"/>
              <a:pathLst>
                <a:path w="68" h="29" extrusionOk="0">
                  <a:moveTo>
                    <a:pt x="28" y="1"/>
                  </a:moveTo>
                  <a:cubicBezTo>
                    <a:pt x="17" y="1"/>
                    <a:pt x="10" y="1"/>
                    <a:pt x="0" y="4"/>
                  </a:cubicBezTo>
                  <a:cubicBezTo>
                    <a:pt x="4" y="11"/>
                    <a:pt x="7" y="22"/>
                    <a:pt x="7" y="29"/>
                  </a:cubicBezTo>
                  <a:cubicBezTo>
                    <a:pt x="28" y="22"/>
                    <a:pt x="46" y="14"/>
                    <a:pt x="6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2"/>
            <p:cNvSpPr/>
            <p:nvPr/>
          </p:nvSpPr>
          <p:spPr>
            <a:xfrm>
              <a:off x="7383233" y="2243017"/>
              <a:ext cx="8135" cy="7155"/>
            </a:xfrm>
            <a:custGeom>
              <a:avLst/>
              <a:gdLst/>
              <a:ahLst/>
              <a:cxnLst/>
              <a:rect l="l" t="t" r="r" b="b"/>
              <a:pathLst>
                <a:path w="440" h="387" extrusionOk="0">
                  <a:moveTo>
                    <a:pt x="1" y="1"/>
                  </a:moveTo>
                  <a:lnTo>
                    <a:pt x="1" y="1"/>
                  </a:lnTo>
                  <a:cubicBezTo>
                    <a:pt x="22" y="153"/>
                    <a:pt x="121" y="361"/>
                    <a:pt x="210" y="383"/>
                  </a:cubicBezTo>
                  <a:cubicBezTo>
                    <a:pt x="213" y="386"/>
                    <a:pt x="216" y="386"/>
                    <a:pt x="220" y="386"/>
                  </a:cubicBezTo>
                  <a:lnTo>
                    <a:pt x="220" y="375"/>
                  </a:lnTo>
                  <a:cubicBezTo>
                    <a:pt x="231" y="322"/>
                    <a:pt x="262" y="305"/>
                    <a:pt x="298" y="305"/>
                  </a:cubicBezTo>
                  <a:cubicBezTo>
                    <a:pt x="305" y="305"/>
                    <a:pt x="312" y="305"/>
                    <a:pt x="323" y="308"/>
                  </a:cubicBezTo>
                  <a:cubicBezTo>
                    <a:pt x="347" y="311"/>
                    <a:pt x="372" y="329"/>
                    <a:pt x="386" y="350"/>
                  </a:cubicBezTo>
                  <a:cubicBezTo>
                    <a:pt x="397" y="322"/>
                    <a:pt x="355" y="308"/>
                    <a:pt x="344" y="290"/>
                  </a:cubicBezTo>
                  <a:lnTo>
                    <a:pt x="347" y="290"/>
                  </a:lnTo>
                  <a:lnTo>
                    <a:pt x="440" y="287"/>
                  </a:lnTo>
                  <a:cubicBezTo>
                    <a:pt x="435" y="273"/>
                    <a:pt x="425" y="259"/>
                    <a:pt x="418" y="248"/>
                  </a:cubicBezTo>
                  <a:cubicBezTo>
                    <a:pt x="351" y="171"/>
                    <a:pt x="220" y="199"/>
                    <a:pt x="210" y="110"/>
                  </a:cubicBezTo>
                  <a:lnTo>
                    <a:pt x="210" y="110"/>
                  </a:lnTo>
                  <a:cubicBezTo>
                    <a:pt x="188" y="174"/>
                    <a:pt x="234" y="210"/>
                    <a:pt x="132" y="241"/>
                  </a:cubicBezTo>
                  <a:cubicBezTo>
                    <a:pt x="40" y="223"/>
                    <a:pt x="128" y="92"/>
                    <a:pt x="132" y="47"/>
                  </a:cubicBezTo>
                  <a:lnTo>
                    <a:pt x="107" y="47"/>
                  </a:lnTo>
                  <a:cubicBezTo>
                    <a:pt x="37" y="47"/>
                    <a:pt x="22" y="25"/>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2"/>
            <p:cNvSpPr/>
            <p:nvPr/>
          </p:nvSpPr>
          <p:spPr>
            <a:xfrm>
              <a:off x="7380422" y="2242296"/>
              <a:ext cx="2718" cy="2903"/>
            </a:xfrm>
            <a:custGeom>
              <a:avLst/>
              <a:gdLst/>
              <a:ahLst/>
              <a:cxnLst/>
              <a:rect l="l" t="t" r="r" b="b"/>
              <a:pathLst>
                <a:path w="147" h="157" extrusionOk="0">
                  <a:moveTo>
                    <a:pt x="36" y="1"/>
                  </a:moveTo>
                  <a:cubicBezTo>
                    <a:pt x="26" y="82"/>
                    <a:pt x="22" y="121"/>
                    <a:pt x="1" y="156"/>
                  </a:cubicBezTo>
                  <a:lnTo>
                    <a:pt x="32" y="142"/>
                  </a:lnTo>
                  <a:lnTo>
                    <a:pt x="15" y="138"/>
                  </a:lnTo>
                  <a:lnTo>
                    <a:pt x="146" y="32"/>
                  </a:lnTo>
                  <a:cubicBezTo>
                    <a:pt x="132" y="15"/>
                    <a:pt x="110" y="1"/>
                    <a:pt x="6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2"/>
            <p:cNvSpPr/>
            <p:nvPr/>
          </p:nvSpPr>
          <p:spPr>
            <a:xfrm>
              <a:off x="7376762" y="2245180"/>
              <a:ext cx="4603" cy="4382"/>
            </a:xfrm>
            <a:custGeom>
              <a:avLst/>
              <a:gdLst/>
              <a:ahLst/>
              <a:cxnLst/>
              <a:rect l="l" t="t" r="r" b="b"/>
              <a:pathLst>
                <a:path w="249" h="237" extrusionOk="0">
                  <a:moveTo>
                    <a:pt x="199" y="0"/>
                  </a:moveTo>
                  <a:lnTo>
                    <a:pt x="199" y="0"/>
                  </a:lnTo>
                  <a:cubicBezTo>
                    <a:pt x="146" y="21"/>
                    <a:pt x="89" y="39"/>
                    <a:pt x="39" y="64"/>
                  </a:cubicBezTo>
                  <a:lnTo>
                    <a:pt x="39" y="57"/>
                  </a:lnTo>
                  <a:cubicBezTo>
                    <a:pt x="29" y="88"/>
                    <a:pt x="18" y="117"/>
                    <a:pt x="0" y="142"/>
                  </a:cubicBezTo>
                  <a:cubicBezTo>
                    <a:pt x="26" y="127"/>
                    <a:pt x="50" y="110"/>
                    <a:pt x="82" y="99"/>
                  </a:cubicBezTo>
                  <a:lnTo>
                    <a:pt x="82" y="99"/>
                  </a:lnTo>
                  <a:cubicBezTo>
                    <a:pt x="26" y="212"/>
                    <a:pt x="220" y="124"/>
                    <a:pt x="89" y="216"/>
                  </a:cubicBezTo>
                  <a:lnTo>
                    <a:pt x="103" y="216"/>
                  </a:lnTo>
                  <a:cubicBezTo>
                    <a:pt x="121" y="216"/>
                    <a:pt x="135" y="220"/>
                    <a:pt x="149" y="227"/>
                  </a:cubicBezTo>
                  <a:cubicBezTo>
                    <a:pt x="163" y="230"/>
                    <a:pt x="178" y="237"/>
                    <a:pt x="191" y="237"/>
                  </a:cubicBezTo>
                  <a:cubicBezTo>
                    <a:pt x="206" y="237"/>
                    <a:pt x="224" y="230"/>
                    <a:pt x="248" y="212"/>
                  </a:cubicBezTo>
                  <a:cubicBezTo>
                    <a:pt x="234" y="117"/>
                    <a:pt x="146" y="135"/>
                    <a:pt x="75" y="93"/>
                  </a:cubicBezTo>
                  <a:cubicBezTo>
                    <a:pt x="68" y="88"/>
                    <a:pt x="57" y="82"/>
                    <a:pt x="50" y="75"/>
                  </a:cubicBezTo>
                  <a:lnTo>
                    <a:pt x="47" y="75"/>
                  </a:lnTo>
                  <a:cubicBezTo>
                    <a:pt x="47" y="78"/>
                    <a:pt x="47" y="78"/>
                    <a:pt x="43" y="78"/>
                  </a:cubicBezTo>
                  <a:cubicBezTo>
                    <a:pt x="43" y="78"/>
                    <a:pt x="43" y="75"/>
                    <a:pt x="39" y="67"/>
                  </a:cubicBezTo>
                  <a:lnTo>
                    <a:pt x="39" y="67"/>
                  </a:lnTo>
                  <a:lnTo>
                    <a:pt x="50" y="75"/>
                  </a:lnTo>
                  <a:cubicBezTo>
                    <a:pt x="61" y="71"/>
                    <a:pt x="72" y="64"/>
                    <a:pt x="78" y="64"/>
                  </a:cubicBezTo>
                  <a:cubicBezTo>
                    <a:pt x="85" y="64"/>
                    <a:pt x="85" y="71"/>
                    <a:pt x="75" y="93"/>
                  </a:cubicBezTo>
                  <a:cubicBezTo>
                    <a:pt x="139" y="50"/>
                    <a:pt x="178" y="29"/>
                    <a:pt x="199"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2"/>
            <p:cNvSpPr/>
            <p:nvPr/>
          </p:nvSpPr>
          <p:spPr>
            <a:xfrm>
              <a:off x="7373563" y="2261986"/>
              <a:ext cx="407" cy="333"/>
            </a:xfrm>
            <a:custGeom>
              <a:avLst/>
              <a:gdLst/>
              <a:ahLst/>
              <a:cxnLst/>
              <a:rect l="l" t="t" r="r" b="b"/>
              <a:pathLst>
                <a:path w="22" h="18" extrusionOk="0">
                  <a:moveTo>
                    <a:pt x="8" y="0"/>
                  </a:moveTo>
                  <a:cubicBezTo>
                    <a:pt x="8" y="0"/>
                    <a:pt x="4" y="3"/>
                    <a:pt x="0" y="3"/>
                  </a:cubicBezTo>
                  <a:cubicBezTo>
                    <a:pt x="8" y="7"/>
                    <a:pt x="11" y="11"/>
                    <a:pt x="15" y="18"/>
                  </a:cubicBezTo>
                  <a:cubicBezTo>
                    <a:pt x="21" y="3"/>
                    <a:pt x="18" y="0"/>
                    <a:pt x="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2"/>
            <p:cNvSpPr/>
            <p:nvPr/>
          </p:nvSpPr>
          <p:spPr>
            <a:xfrm>
              <a:off x="7371733" y="2257474"/>
              <a:ext cx="2052" cy="4640"/>
            </a:xfrm>
            <a:custGeom>
              <a:avLst/>
              <a:gdLst/>
              <a:ahLst/>
              <a:cxnLst/>
              <a:rect l="l" t="t" r="r" b="b"/>
              <a:pathLst>
                <a:path w="111" h="251" extrusionOk="0">
                  <a:moveTo>
                    <a:pt x="1" y="0"/>
                  </a:moveTo>
                  <a:lnTo>
                    <a:pt x="1" y="0"/>
                  </a:lnTo>
                  <a:cubicBezTo>
                    <a:pt x="3" y="6"/>
                    <a:pt x="8" y="9"/>
                    <a:pt x="12" y="13"/>
                  </a:cubicBezTo>
                  <a:lnTo>
                    <a:pt x="12" y="13"/>
                  </a:lnTo>
                  <a:cubicBezTo>
                    <a:pt x="7" y="6"/>
                    <a:pt x="4" y="0"/>
                    <a:pt x="1" y="0"/>
                  </a:cubicBezTo>
                  <a:close/>
                  <a:moveTo>
                    <a:pt x="12" y="13"/>
                  </a:moveTo>
                  <a:cubicBezTo>
                    <a:pt x="13" y="15"/>
                    <a:pt x="13" y="16"/>
                    <a:pt x="14" y="17"/>
                  </a:cubicBezTo>
                  <a:cubicBezTo>
                    <a:pt x="14" y="16"/>
                    <a:pt x="13" y="15"/>
                    <a:pt x="12" y="13"/>
                  </a:cubicBezTo>
                  <a:close/>
                  <a:moveTo>
                    <a:pt x="14" y="17"/>
                  </a:moveTo>
                  <a:lnTo>
                    <a:pt x="14" y="17"/>
                  </a:lnTo>
                  <a:cubicBezTo>
                    <a:pt x="29" y="53"/>
                    <a:pt x="43" y="141"/>
                    <a:pt x="36" y="191"/>
                  </a:cubicBezTo>
                  <a:lnTo>
                    <a:pt x="18" y="195"/>
                  </a:lnTo>
                  <a:cubicBezTo>
                    <a:pt x="14" y="241"/>
                    <a:pt x="36" y="251"/>
                    <a:pt x="60" y="251"/>
                  </a:cubicBezTo>
                  <a:cubicBezTo>
                    <a:pt x="75" y="251"/>
                    <a:pt x="89" y="247"/>
                    <a:pt x="99" y="247"/>
                  </a:cubicBezTo>
                  <a:cubicBezTo>
                    <a:pt x="81" y="230"/>
                    <a:pt x="50" y="244"/>
                    <a:pt x="50" y="205"/>
                  </a:cubicBezTo>
                  <a:cubicBezTo>
                    <a:pt x="57" y="187"/>
                    <a:pt x="71" y="184"/>
                    <a:pt x="86" y="184"/>
                  </a:cubicBezTo>
                  <a:lnTo>
                    <a:pt x="110" y="184"/>
                  </a:lnTo>
                  <a:cubicBezTo>
                    <a:pt x="81" y="113"/>
                    <a:pt x="53" y="71"/>
                    <a:pt x="14" y="17"/>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2"/>
            <p:cNvSpPr/>
            <p:nvPr/>
          </p:nvSpPr>
          <p:spPr>
            <a:xfrm>
              <a:off x="7375782" y="2252963"/>
              <a:ext cx="2255" cy="1775"/>
            </a:xfrm>
            <a:custGeom>
              <a:avLst/>
              <a:gdLst/>
              <a:ahLst/>
              <a:cxnLst/>
              <a:rect l="l" t="t" r="r" b="b"/>
              <a:pathLst>
                <a:path w="122" h="96" extrusionOk="0">
                  <a:moveTo>
                    <a:pt x="121" y="0"/>
                  </a:moveTo>
                  <a:cubicBezTo>
                    <a:pt x="82" y="21"/>
                    <a:pt x="40" y="39"/>
                    <a:pt x="1" y="60"/>
                  </a:cubicBezTo>
                  <a:cubicBezTo>
                    <a:pt x="22" y="70"/>
                    <a:pt x="36" y="92"/>
                    <a:pt x="58" y="92"/>
                  </a:cubicBezTo>
                  <a:cubicBezTo>
                    <a:pt x="68" y="92"/>
                    <a:pt x="82" y="85"/>
                    <a:pt x="96" y="64"/>
                  </a:cubicBezTo>
                  <a:lnTo>
                    <a:pt x="121" y="96"/>
                  </a:lnTo>
                  <a:lnTo>
                    <a:pt x="12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2"/>
            <p:cNvSpPr/>
            <p:nvPr/>
          </p:nvSpPr>
          <p:spPr>
            <a:xfrm>
              <a:off x="7381864" y="2240854"/>
              <a:ext cx="2514" cy="1128"/>
            </a:xfrm>
            <a:custGeom>
              <a:avLst/>
              <a:gdLst/>
              <a:ahLst/>
              <a:cxnLst/>
              <a:rect l="l" t="t" r="r" b="b"/>
              <a:pathLst>
                <a:path w="136" h="61" extrusionOk="0">
                  <a:moveTo>
                    <a:pt x="0" y="1"/>
                  </a:moveTo>
                  <a:lnTo>
                    <a:pt x="64" y="61"/>
                  </a:lnTo>
                  <a:lnTo>
                    <a:pt x="135" y="58"/>
                  </a:lnTo>
                  <a:cubicBezTo>
                    <a:pt x="89" y="40"/>
                    <a:pt x="43" y="18"/>
                    <a:pt x="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2"/>
            <p:cNvSpPr/>
            <p:nvPr/>
          </p:nvSpPr>
          <p:spPr>
            <a:xfrm>
              <a:off x="7385137" y="2239282"/>
              <a:ext cx="1202" cy="1146"/>
            </a:xfrm>
            <a:custGeom>
              <a:avLst/>
              <a:gdLst/>
              <a:ahLst/>
              <a:cxnLst/>
              <a:rect l="l" t="t" r="r" b="b"/>
              <a:pathLst>
                <a:path w="65" h="62" extrusionOk="0">
                  <a:moveTo>
                    <a:pt x="1" y="1"/>
                  </a:moveTo>
                  <a:lnTo>
                    <a:pt x="43" y="61"/>
                  </a:lnTo>
                  <a:lnTo>
                    <a:pt x="64" y="15"/>
                  </a:lnTo>
                  <a:lnTo>
                    <a:pt x="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2"/>
            <p:cNvSpPr/>
            <p:nvPr/>
          </p:nvSpPr>
          <p:spPr>
            <a:xfrm>
              <a:off x="7460920" y="2327618"/>
              <a:ext cx="666" cy="222"/>
            </a:xfrm>
            <a:custGeom>
              <a:avLst/>
              <a:gdLst/>
              <a:ahLst/>
              <a:cxnLst/>
              <a:rect l="l" t="t" r="r" b="b"/>
              <a:pathLst>
                <a:path w="36" h="12" extrusionOk="0">
                  <a:moveTo>
                    <a:pt x="36" y="0"/>
                  </a:moveTo>
                  <a:cubicBezTo>
                    <a:pt x="25" y="0"/>
                    <a:pt x="15" y="5"/>
                    <a:pt x="0" y="11"/>
                  </a:cubicBezTo>
                  <a:lnTo>
                    <a:pt x="36"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2"/>
            <p:cNvSpPr/>
            <p:nvPr/>
          </p:nvSpPr>
          <p:spPr>
            <a:xfrm>
              <a:off x="7463656" y="2324235"/>
              <a:ext cx="684" cy="259"/>
            </a:xfrm>
            <a:custGeom>
              <a:avLst/>
              <a:gdLst/>
              <a:ahLst/>
              <a:cxnLst/>
              <a:rect l="l" t="t" r="r" b="b"/>
              <a:pathLst>
                <a:path w="37" h="14" extrusionOk="0">
                  <a:moveTo>
                    <a:pt x="4" y="0"/>
                  </a:moveTo>
                  <a:lnTo>
                    <a:pt x="4" y="0"/>
                  </a:lnTo>
                  <a:cubicBezTo>
                    <a:pt x="1" y="7"/>
                    <a:pt x="15" y="14"/>
                    <a:pt x="36" y="14"/>
                  </a:cubicBez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2"/>
            <p:cNvSpPr/>
            <p:nvPr/>
          </p:nvSpPr>
          <p:spPr>
            <a:xfrm>
              <a:off x="7461567" y="2243867"/>
              <a:ext cx="3217" cy="1534"/>
            </a:xfrm>
            <a:custGeom>
              <a:avLst/>
              <a:gdLst/>
              <a:ahLst/>
              <a:cxnLst/>
              <a:rect l="l" t="t" r="r" b="b"/>
              <a:pathLst>
                <a:path w="174" h="83" extrusionOk="0">
                  <a:moveTo>
                    <a:pt x="153" y="1"/>
                  </a:moveTo>
                  <a:cubicBezTo>
                    <a:pt x="120" y="1"/>
                    <a:pt x="53" y="18"/>
                    <a:pt x="1" y="32"/>
                  </a:cubicBezTo>
                  <a:cubicBezTo>
                    <a:pt x="32" y="36"/>
                    <a:pt x="60" y="46"/>
                    <a:pt x="86" y="82"/>
                  </a:cubicBezTo>
                  <a:lnTo>
                    <a:pt x="153" y="29"/>
                  </a:lnTo>
                  <a:cubicBezTo>
                    <a:pt x="174" y="7"/>
                    <a:pt x="171" y="1"/>
                    <a:pt x="15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2"/>
            <p:cNvSpPr/>
            <p:nvPr/>
          </p:nvSpPr>
          <p:spPr>
            <a:xfrm>
              <a:off x="7478354" y="2291012"/>
              <a:ext cx="1350" cy="998"/>
            </a:xfrm>
            <a:custGeom>
              <a:avLst/>
              <a:gdLst/>
              <a:ahLst/>
              <a:cxnLst/>
              <a:rect l="l" t="t" r="r" b="b"/>
              <a:pathLst>
                <a:path w="73" h="54" extrusionOk="0">
                  <a:moveTo>
                    <a:pt x="72" y="0"/>
                  </a:moveTo>
                  <a:cubicBezTo>
                    <a:pt x="61" y="7"/>
                    <a:pt x="54" y="11"/>
                    <a:pt x="43" y="18"/>
                  </a:cubicBezTo>
                  <a:cubicBezTo>
                    <a:pt x="30" y="25"/>
                    <a:pt x="15" y="32"/>
                    <a:pt x="1" y="43"/>
                  </a:cubicBezTo>
                  <a:lnTo>
                    <a:pt x="26" y="54"/>
                  </a:lnTo>
                  <a:cubicBezTo>
                    <a:pt x="33" y="46"/>
                    <a:pt x="40" y="39"/>
                    <a:pt x="43" y="32"/>
                  </a:cubicBezTo>
                  <a:cubicBezTo>
                    <a:pt x="54" y="21"/>
                    <a:pt x="65" y="11"/>
                    <a:pt x="7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2"/>
            <p:cNvSpPr/>
            <p:nvPr/>
          </p:nvSpPr>
          <p:spPr>
            <a:xfrm>
              <a:off x="7472678" y="2293230"/>
              <a:ext cx="1072" cy="1054"/>
            </a:xfrm>
            <a:custGeom>
              <a:avLst/>
              <a:gdLst/>
              <a:ahLst/>
              <a:cxnLst/>
              <a:rect l="l" t="t" r="r" b="b"/>
              <a:pathLst>
                <a:path w="58" h="57" extrusionOk="0">
                  <a:moveTo>
                    <a:pt x="1" y="1"/>
                  </a:moveTo>
                  <a:lnTo>
                    <a:pt x="1" y="1"/>
                  </a:lnTo>
                  <a:cubicBezTo>
                    <a:pt x="19" y="25"/>
                    <a:pt x="36" y="43"/>
                    <a:pt x="58" y="57"/>
                  </a:cubicBezTo>
                  <a:lnTo>
                    <a:pt x="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2"/>
            <p:cNvSpPr/>
            <p:nvPr/>
          </p:nvSpPr>
          <p:spPr>
            <a:xfrm>
              <a:off x="7443190" y="2339469"/>
              <a:ext cx="1331" cy="1183"/>
            </a:xfrm>
            <a:custGeom>
              <a:avLst/>
              <a:gdLst/>
              <a:ahLst/>
              <a:cxnLst/>
              <a:rect l="l" t="t" r="r" b="b"/>
              <a:pathLst>
                <a:path w="72" h="64" extrusionOk="0">
                  <a:moveTo>
                    <a:pt x="22" y="0"/>
                  </a:moveTo>
                  <a:cubicBezTo>
                    <a:pt x="19" y="0"/>
                    <a:pt x="11" y="4"/>
                    <a:pt x="1" y="7"/>
                  </a:cubicBezTo>
                  <a:lnTo>
                    <a:pt x="71" y="64"/>
                  </a:lnTo>
                  <a:cubicBezTo>
                    <a:pt x="50" y="35"/>
                    <a:pt x="47" y="0"/>
                    <a:pt x="2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2"/>
            <p:cNvSpPr/>
            <p:nvPr/>
          </p:nvSpPr>
          <p:spPr>
            <a:xfrm>
              <a:off x="7417768" y="2230204"/>
              <a:ext cx="2311" cy="1590"/>
            </a:xfrm>
            <a:custGeom>
              <a:avLst/>
              <a:gdLst/>
              <a:ahLst/>
              <a:cxnLst/>
              <a:rect l="l" t="t" r="r" b="b"/>
              <a:pathLst>
                <a:path w="125" h="86" extrusionOk="0">
                  <a:moveTo>
                    <a:pt x="124" y="0"/>
                  </a:moveTo>
                  <a:lnTo>
                    <a:pt x="124" y="0"/>
                  </a:lnTo>
                  <a:cubicBezTo>
                    <a:pt x="88" y="7"/>
                    <a:pt x="46" y="22"/>
                    <a:pt x="0" y="57"/>
                  </a:cubicBezTo>
                  <a:cubicBezTo>
                    <a:pt x="4" y="75"/>
                    <a:pt x="10" y="85"/>
                    <a:pt x="21" y="85"/>
                  </a:cubicBezTo>
                  <a:cubicBezTo>
                    <a:pt x="46" y="85"/>
                    <a:pt x="82" y="36"/>
                    <a:pt x="12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2"/>
            <p:cNvSpPr/>
            <p:nvPr/>
          </p:nvSpPr>
          <p:spPr>
            <a:xfrm>
              <a:off x="7474582" y="2335143"/>
              <a:ext cx="1128" cy="407"/>
            </a:xfrm>
            <a:custGeom>
              <a:avLst/>
              <a:gdLst/>
              <a:ahLst/>
              <a:cxnLst/>
              <a:rect l="l" t="t" r="r" b="b"/>
              <a:pathLst>
                <a:path w="61" h="22" extrusionOk="0">
                  <a:moveTo>
                    <a:pt x="35" y="1"/>
                  </a:moveTo>
                  <a:cubicBezTo>
                    <a:pt x="25" y="1"/>
                    <a:pt x="11" y="4"/>
                    <a:pt x="0" y="11"/>
                  </a:cubicBezTo>
                  <a:cubicBezTo>
                    <a:pt x="7" y="18"/>
                    <a:pt x="14" y="22"/>
                    <a:pt x="25" y="22"/>
                  </a:cubicBezTo>
                  <a:cubicBezTo>
                    <a:pt x="35" y="22"/>
                    <a:pt x="46" y="18"/>
                    <a:pt x="61" y="11"/>
                  </a:cubicBezTo>
                  <a:cubicBezTo>
                    <a:pt x="53" y="4"/>
                    <a:pt x="46" y="1"/>
                    <a:pt x="3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2"/>
            <p:cNvSpPr/>
            <p:nvPr/>
          </p:nvSpPr>
          <p:spPr>
            <a:xfrm>
              <a:off x="7420061" y="2229613"/>
              <a:ext cx="2699" cy="998"/>
            </a:xfrm>
            <a:custGeom>
              <a:avLst/>
              <a:gdLst/>
              <a:ahLst/>
              <a:cxnLst/>
              <a:rect l="l" t="t" r="r" b="b"/>
              <a:pathLst>
                <a:path w="146" h="54" extrusionOk="0">
                  <a:moveTo>
                    <a:pt x="74" y="1"/>
                  </a:moveTo>
                  <a:cubicBezTo>
                    <a:pt x="49" y="1"/>
                    <a:pt x="25" y="15"/>
                    <a:pt x="0" y="32"/>
                  </a:cubicBezTo>
                  <a:lnTo>
                    <a:pt x="25" y="32"/>
                  </a:lnTo>
                  <a:cubicBezTo>
                    <a:pt x="56" y="32"/>
                    <a:pt x="88" y="43"/>
                    <a:pt x="116" y="54"/>
                  </a:cubicBezTo>
                  <a:cubicBezTo>
                    <a:pt x="116" y="50"/>
                    <a:pt x="120" y="50"/>
                    <a:pt x="120" y="50"/>
                  </a:cubicBezTo>
                  <a:cubicBezTo>
                    <a:pt x="120" y="54"/>
                    <a:pt x="124" y="54"/>
                    <a:pt x="124" y="54"/>
                  </a:cubicBezTo>
                  <a:cubicBezTo>
                    <a:pt x="131" y="47"/>
                    <a:pt x="138" y="43"/>
                    <a:pt x="145" y="36"/>
                  </a:cubicBezTo>
                  <a:cubicBezTo>
                    <a:pt x="124" y="11"/>
                    <a:pt x="98" y="1"/>
                    <a:pt x="7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2"/>
            <p:cNvSpPr/>
            <p:nvPr/>
          </p:nvSpPr>
          <p:spPr>
            <a:xfrm>
              <a:off x="7376688" y="2321739"/>
              <a:ext cx="296" cy="148"/>
            </a:xfrm>
            <a:custGeom>
              <a:avLst/>
              <a:gdLst/>
              <a:ahLst/>
              <a:cxnLst/>
              <a:rect l="l" t="t" r="r" b="b"/>
              <a:pathLst>
                <a:path w="16" h="8" extrusionOk="0">
                  <a:moveTo>
                    <a:pt x="1" y="0"/>
                  </a:moveTo>
                  <a:cubicBezTo>
                    <a:pt x="4" y="4"/>
                    <a:pt x="9" y="4"/>
                    <a:pt x="15" y="8"/>
                  </a:cubicBezTo>
                  <a:cubicBezTo>
                    <a:pt x="12" y="0"/>
                    <a:pt x="12" y="0"/>
                    <a:pt x="9"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2"/>
            <p:cNvSpPr/>
            <p:nvPr/>
          </p:nvSpPr>
          <p:spPr>
            <a:xfrm>
              <a:off x="7355574" y="2300422"/>
              <a:ext cx="222" cy="1257"/>
            </a:xfrm>
            <a:custGeom>
              <a:avLst/>
              <a:gdLst/>
              <a:ahLst/>
              <a:cxnLst/>
              <a:rect l="l" t="t" r="r" b="b"/>
              <a:pathLst>
                <a:path w="12" h="68" extrusionOk="0">
                  <a:moveTo>
                    <a:pt x="12" y="0"/>
                  </a:moveTo>
                  <a:cubicBezTo>
                    <a:pt x="1" y="36"/>
                    <a:pt x="5" y="57"/>
                    <a:pt x="8" y="68"/>
                  </a:cubicBezTo>
                  <a:cubicBezTo>
                    <a:pt x="8" y="43"/>
                    <a:pt x="8" y="18"/>
                    <a:pt x="1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2"/>
            <p:cNvSpPr/>
            <p:nvPr/>
          </p:nvSpPr>
          <p:spPr>
            <a:xfrm>
              <a:off x="7397228" y="2234068"/>
              <a:ext cx="333" cy="74"/>
            </a:xfrm>
            <a:custGeom>
              <a:avLst/>
              <a:gdLst/>
              <a:ahLst/>
              <a:cxnLst/>
              <a:rect l="l" t="t" r="r" b="b"/>
              <a:pathLst>
                <a:path w="18" h="4" extrusionOk="0">
                  <a:moveTo>
                    <a:pt x="1" y="0"/>
                  </a:moveTo>
                  <a:cubicBezTo>
                    <a:pt x="1" y="4"/>
                    <a:pt x="1" y="4"/>
                    <a:pt x="4" y="4"/>
                  </a:cubicBezTo>
                  <a:cubicBezTo>
                    <a:pt x="4" y="4"/>
                    <a:pt x="11" y="4"/>
                    <a:pt x="1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2"/>
            <p:cNvSpPr/>
            <p:nvPr/>
          </p:nvSpPr>
          <p:spPr>
            <a:xfrm>
              <a:off x="7396710" y="2240724"/>
              <a:ext cx="536" cy="610"/>
            </a:xfrm>
            <a:custGeom>
              <a:avLst/>
              <a:gdLst/>
              <a:ahLst/>
              <a:cxnLst/>
              <a:rect l="l" t="t" r="r" b="b"/>
              <a:pathLst>
                <a:path w="29" h="33" extrusionOk="0">
                  <a:moveTo>
                    <a:pt x="0" y="1"/>
                  </a:moveTo>
                  <a:lnTo>
                    <a:pt x="0" y="1"/>
                  </a:lnTo>
                  <a:cubicBezTo>
                    <a:pt x="8" y="8"/>
                    <a:pt x="18" y="19"/>
                    <a:pt x="29" y="32"/>
                  </a:cubicBezTo>
                  <a:cubicBezTo>
                    <a:pt x="21" y="19"/>
                    <a:pt x="11" y="8"/>
                    <a:pt x="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2"/>
            <p:cNvSpPr/>
            <p:nvPr/>
          </p:nvSpPr>
          <p:spPr>
            <a:xfrm>
              <a:off x="7428362" y="2240133"/>
              <a:ext cx="129" cy="222"/>
            </a:xfrm>
            <a:custGeom>
              <a:avLst/>
              <a:gdLst/>
              <a:ahLst/>
              <a:cxnLst/>
              <a:rect l="l" t="t" r="r" b="b"/>
              <a:pathLst>
                <a:path w="7" h="12" extrusionOk="0">
                  <a:moveTo>
                    <a:pt x="7" y="1"/>
                  </a:moveTo>
                  <a:cubicBezTo>
                    <a:pt x="3" y="8"/>
                    <a:pt x="0" y="12"/>
                    <a:pt x="0" y="12"/>
                  </a:cubicBezTo>
                  <a:cubicBezTo>
                    <a:pt x="0" y="12"/>
                    <a:pt x="3" y="8"/>
                    <a:pt x="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2"/>
            <p:cNvSpPr/>
            <p:nvPr/>
          </p:nvSpPr>
          <p:spPr>
            <a:xfrm>
              <a:off x="7396840" y="2234327"/>
              <a:ext cx="666" cy="813"/>
            </a:xfrm>
            <a:custGeom>
              <a:avLst/>
              <a:gdLst/>
              <a:ahLst/>
              <a:cxnLst/>
              <a:rect l="l" t="t" r="r" b="b"/>
              <a:pathLst>
                <a:path w="36" h="44" extrusionOk="0">
                  <a:moveTo>
                    <a:pt x="36" y="1"/>
                  </a:moveTo>
                  <a:cubicBezTo>
                    <a:pt x="22" y="14"/>
                    <a:pt x="11" y="29"/>
                    <a:pt x="1" y="43"/>
                  </a:cubicBezTo>
                  <a:cubicBezTo>
                    <a:pt x="22" y="22"/>
                    <a:pt x="32" y="11"/>
                    <a:pt x="3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2"/>
            <p:cNvSpPr/>
            <p:nvPr/>
          </p:nvSpPr>
          <p:spPr>
            <a:xfrm>
              <a:off x="7395989" y="2234383"/>
              <a:ext cx="740" cy="351"/>
            </a:xfrm>
            <a:custGeom>
              <a:avLst/>
              <a:gdLst/>
              <a:ahLst/>
              <a:cxnLst/>
              <a:rect l="l" t="t" r="r" b="b"/>
              <a:pathLst>
                <a:path w="40" h="19" extrusionOk="0">
                  <a:moveTo>
                    <a:pt x="32" y="1"/>
                  </a:moveTo>
                  <a:cubicBezTo>
                    <a:pt x="0" y="1"/>
                    <a:pt x="0" y="8"/>
                    <a:pt x="11" y="19"/>
                  </a:cubicBezTo>
                  <a:cubicBezTo>
                    <a:pt x="18" y="11"/>
                    <a:pt x="29" y="8"/>
                    <a:pt x="3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2"/>
            <p:cNvSpPr/>
            <p:nvPr/>
          </p:nvSpPr>
          <p:spPr>
            <a:xfrm>
              <a:off x="7397487" y="2233791"/>
              <a:ext cx="1072" cy="555"/>
            </a:xfrm>
            <a:custGeom>
              <a:avLst/>
              <a:gdLst/>
              <a:ahLst/>
              <a:cxnLst/>
              <a:rect l="l" t="t" r="r" b="b"/>
              <a:pathLst>
                <a:path w="58" h="30" extrusionOk="0">
                  <a:moveTo>
                    <a:pt x="57" y="1"/>
                  </a:moveTo>
                  <a:cubicBezTo>
                    <a:pt x="33" y="8"/>
                    <a:pt x="15" y="12"/>
                    <a:pt x="4" y="15"/>
                  </a:cubicBezTo>
                  <a:cubicBezTo>
                    <a:pt x="8" y="19"/>
                    <a:pt x="8" y="22"/>
                    <a:pt x="1" y="30"/>
                  </a:cubicBezTo>
                  <a:cubicBezTo>
                    <a:pt x="18" y="19"/>
                    <a:pt x="36" y="8"/>
                    <a:pt x="5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2"/>
            <p:cNvSpPr/>
            <p:nvPr/>
          </p:nvSpPr>
          <p:spPr>
            <a:xfrm>
              <a:off x="7408339" y="2350174"/>
              <a:ext cx="425" cy="536"/>
            </a:xfrm>
            <a:custGeom>
              <a:avLst/>
              <a:gdLst/>
              <a:ahLst/>
              <a:cxnLst/>
              <a:rect l="l" t="t" r="r" b="b"/>
              <a:pathLst>
                <a:path w="23" h="29" extrusionOk="0">
                  <a:moveTo>
                    <a:pt x="1" y="1"/>
                  </a:moveTo>
                  <a:cubicBezTo>
                    <a:pt x="1" y="1"/>
                    <a:pt x="1" y="8"/>
                    <a:pt x="11" y="29"/>
                  </a:cubicBezTo>
                  <a:cubicBezTo>
                    <a:pt x="15" y="25"/>
                    <a:pt x="19" y="25"/>
                    <a:pt x="19" y="22"/>
                  </a:cubicBezTo>
                  <a:lnTo>
                    <a:pt x="22" y="22"/>
                  </a:lnTo>
                  <a:cubicBezTo>
                    <a:pt x="11" y="8"/>
                    <a:pt x="4" y="1"/>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2"/>
            <p:cNvSpPr/>
            <p:nvPr/>
          </p:nvSpPr>
          <p:spPr>
            <a:xfrm>
              <a:off x="7461826" y="2266552"/>
              <a:ext cx="166" cy="148"/>
            </a:xfrm>
            <a:custGeom>
              <a:avLst/>
              <a:gdLst/>
              <a:ahLst/>
              <a:cxnLst/>
              <a:rect l="l" t="t" r="r" b="b"/>
              <a:pathLst>
                <a:path w="9" h="8" extrusionOk="0">
                  <a:moveTo>
                    <a:pt x="4" y="1"/>
                  </a:moveTo>
                  <a:cubicBezTo>
                    <a:pt x="4" y="4"/>
                    <a:pt x="0" y="4"/>
                    <a:pt x="0" y="8"/>
                  </a:cubicBezTo>
                  <a:lnTo>
                    <a:pt x="8" y="4"/>
                  </a:lnTo>
                  <a:lnTo>
                    <a:pt x="4"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2"/>
            <p:cNvSpPr/>
            <p:nvPr/>
          </p:nvSpPr>
          <p:spPr>
            <a:xfrm>
              <a:off x="7461973" y="2264537"/>
              <a:ext cx="3845" cy="4326"/>
            </a:xfrm>
            <a:custGeom>
              <a:avLst/>
              <a:gdLst/>
              <a:ahLst/>
              <a:cxnLst/>
              <a:rect l="l" t="t" r="r" b="b"/>
              <a:pathLst>
                <a:path w="208" h="234" extrusionOk="0">
                  <a:moveTo>
                    <a:pt x="208" y="0"/>
                  </a:moveTo>
                  <a:lnTo>
                    <a:pt x="0" y="113"/>
                  </a:lnTo>
                  <a:cubicBezTo>
                    <a:pt x="38" y="128"/>
                    <a:pt x="64" y="141"/>
                    <a:pt x="7" y="234"/>
                  </a:cubicBezTo>
                  <a:cubicBezTo>
                    <a:pt x="74" y="156"/>
                    <a:pt x="144" y="78"/>
                    <a:pt x="20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2"/>
            <p:cNvSpPr/>
            <p:nvPr/>
          </p:nvSpPr>
          <p:spPr>
            <a:xfrm>
              <a:off x="7354483" y="2229095"/>
              <a:ext cx="134090" cy="133923"/>
            </a:xfrm>
            <a:custGeom>
              <a:avLst/>
              <a:gdLst/>
              <a:ahLst/>
              <a:cxnLst/>
              <a:rect l="l" t="t" r="r" b="b"/>
              <a:pathLst>
                <a:path w="7253" h="7244" extrusionOk="0">
                  <a:moveTo>
                    <a:pt x="6266" y="2522"/>
                  </a:moveTo>
                  <a:cubicBezTo>
                    <a:pt x="6266" y="2540"/>
                    <a:pt x="6266" y="2550"/>
                    <a:pt x="6260" y="2561"/>
                  </a:cubicBezTo>
                  <a:cubicBezTo>
                    <a:pt x="6277" y="2540"/>
                    <a:pt x="6270" y="2540"/>
                    <a:pt x="6266" y="2522"/>
                  </a:cubicBezTo>
                  <a:close/>
                  <a:moveTo>
                    <a:pt x="6365" y="3076"/>
                  </a:moveTo>
                  <a:lnTo>
                    <a:pt x="6365" y="3076"/>
                  </a:lnTo>
                  <a:cubicBezTo>
                    <a:pt x="6365" y="3076"/>
                    <a:pt x="6366" y="3077"/>
                    <a:pt x="6366" y="3077"/>
                  </a:cubicBezTo>
                  <a:cubicBezTo>
                    <a:pt x="6366" y="3077"/>
                    <a:pt x="6365" y="3076"/>
                    <a:pt x="6365" y="3076"/>
                  </a:cubicBezTo>
                  <a:close/>
                  <a:moveTo>
                    <a:pt x="6528" y="3254"/>
                  </a:moveTo>
                  <a:lnTo>
                    <a:pt x="6528" y="3254"/>
                  </a:lnTo>
                  <a:cubicBezTo>
                    <a:pt x="6552" y="3275"/>
                    <a:pt x="6563" y="3297"/>
                    <a:pt x="6552" y="3318"/>
                  </a:cubicBezTo>
                  <a:cubicBezTo>
                    <a:pt x="6521" y="3297"/>
                    <a:pt x="6500" y="3275"/>
                    <a:pt x="6528" y="3254"/>
                  </a:cubicBezTo>
                  <a:close/>
                  <a:moveTo>
                    <a:pt x="6310" y="4144"/>
                  </a:moveTo>
                  <a:lnTo>
                    <a:pt x="6310" y="4144"/>
                  </a:lnTo>
                  <a:cubicBezTo>
                    <a:pt x="6310" y="4144"/>
                    <a:pt x="6309" y="4145"/>
                    <a:pt x="6309" y="4145"/>
                  </a:cubicBezTo>
                  <a:cubicBezTo>
                    <a:pt x="6309" y="4145"/>
                    <a:pt x="6310" y="4144"/>
                    <a:pt x="6310" y="4144"/>
                  </a:cubicBezTo>
                  <a:close/>
                  <a:moveTo>
                    <a:pt x="6026" y="4923"/>
                  </a:moveTo>
                  <a:cubicBezTo>
                    <a:pt x="6026" y="4923"/>
                    <a:pt x="6026" y="4924"/>
                    <a:pt x="6026" y="4925"/>
                  </a:cubicBezTo>
                  <a:lnTo>
                    <a:pt x="6026" y="4925"/>
                  </a:lnTo>
                  <a:cubicBezTo>
                    <a:pt x="6026" y="4924"/>
                    <a:pt x="6026" y="4923"/>
                    <a:pt x="6026" y="4923"/>
                  </a:cubicBezTo>
                  <a:close/>
                  <a:moveTo>
                    <a:pt x="2426" y="7017"/>
                  </a:moveTo>
                  <a:cubicBezTo>
                    <a:pt x="2429" y="7017"/>
                    <a:pt x="2436" y="7023"/>
                    <a:pt x="2450" y="7041"/>
                  </a:cubicBezTo>
                  <a:lnTo>
                    <a:pt x="2426" y="7052"/>
                  </a:lnTo>
                  <a:cubicBezTo>
                    <a:pt x="2422" y="7034"/>
                    <a:pt x="2419" y="7017"/>
                    <a:pt x="2426" y="7017"/>
                  </a:cubicBezTo>
                  <a:close/>
                  <a:moveTo>
                    <a:pt x="4290" y="0"/>
                  </a:moveTo>
                  <a:cubicBezTo>
                    <a:pt x="4240" y="0"/>
                    <a:pt x="4194" y="21"/>
                    <a:pt x="4159" y="78"/>
                  </a:cubicBezTo>
                  <a:cubicBezTo>
                    <a:pt x="4148" y="50"/>
                    <a:pt x="4120" y="43"/>
                    <a:pt x="4081" y="43"/>
                  </a:cubicBezTo>
                  <a:cubicBezTo>
                    <a:pt x="4063" y="43"/>
                    <a:pt x="4038" y="43"/>
                    <a:pt x="4017" y="46"/>
                  </a:cubicBezTo>
                  <a:cubicBezTo>
                    <a:pt x="3993" y="50"/>
                    <a:pt x="3971" y="50"/>
                    <a:pt x="3950" y="50"/>
                  </a:cubicBezTo>
                  <a:cubicBezTo>
                    <a:pt x="3929" y="50"/>
                    <a:pt x="3911" y="50"/>
                    <a:pt x="3897" y="43"/>
                  </a:cubicBezTo>
                  <a:lnTo>
                    <a:pt x="3883" y="117"/>
                  </a:lnTo>
                  <a:cubicBezTo>
                    <a:pt x="3858" y="121"/>
                    <a:pt x="3836" y="124"/>
                    <a:pt x="3819" y="124"/>
                  </a:cubicBezTo>
                  <a:cubicBezTo>
                    <a:pt x="3756" y="124"/>
                    <a:pt x="3709" y="99"/>
                    <a:pt x="3671" y="82"/>
                  </a:cubicBezTo>
                  <a:cubicBezTo>
                    <a:pt x="3671" y="82"/>
                    <a:pt x="3667" y="82"/>
                    <a:pt x="3667" y="78"/>
                  </a:cubicBezTo>
                  <a:cubicBezTo>
                    <a:pt x="3667" y="78"/>
                    <a:pt x="3663" y="78"/>
                    <a:pt x="3663" y="82"/>
                  </a:cubicBezTo>
                  <a:lnTo>
                    <a:pt x="3663" y="85"/>
                  </a:lnTo>
                  <a:cubicBezTo>
                    <a:pt x="3582" y="135"/>
                    <a:pt x="3515" y="152"/>
                    <a:pt x="3444" y="152"/>
                  </a:cubicBezTo>
                  <a:cubicBezTo>
                    <a:pt x="3423" y="152"/>
                    <a:pt x="3405" y="152"/>
                    <a:pt x="3384" y="149"/>
                  </a:cubicBezTo>
                  <a:cubicBezTo>
                    <a:pt x="3314" y="138"/>
                    <a:pt x="3242" y="117"/>
                    <a:pt x="3175" y="117"/>
                  </a:cubicBezTo>
                  <a:cubicBezTo>
                    <a:pt x="3154" y="117"/>
                    <a:pt x="3136" y="121"/>
                    <a:pt x="3119" y="124"/>
                  </a:cubicBezTo>
                  <a:lnTo>
                    <a:pt x="3119" y="149"/>
                  </a:lnTo>
                  <a:lnTo>
                    <a:pt x="2942" y="124"/>
                  </a:lnTo>
                  <a:lnTo>
                    <a:pt x="2942" y="127"/>
                  </a:lnTo>
                  <a:cubicBezTo>
                    <a:pt x="2924" y="121"/>
                    <a:pt x="2896" y="106"/>
                    <a:pt x="2875" y="106"/>
                  </a:cubicBezTo>
                  <a:cubicBezTo>
                    <a:pt x="2868" y="106"/>
                    <a:pt x="2857" y="106"/>
                    <a:pt x="2850" y="110"/>
                  </a:cubicBezTo>
                  <a:cubicBezTo>
                    <a:pt x="2839" y="106"/>
                    <a:pt x="2826" y="103"/>
                    <a:pt x="2808" y="103"/>
                  </a:cubicBezTo>
                  <a:cubicBezTo>
                    <a:pt x="2751" y="103"/>
                    <a:pt x="2687" y="142"/>
                    <a:pt x="2656" y="191"/>
                  </a:cubicBezTo>
                  <a:lnTo>
                    <a:pt x="2542" y="220"/>
                  </a:lnTo>
                  <a:cubicBezTo>
                    <a:pt x="2677" y="241"/>
                    <a:pt x="2563" y="326"/>
                    <a:pt x="2585" y="411"/>
                  </a:cubicBezTo>
                  <a:cubicBezTo>
                    <a:pt x="2560" y="390"/>
                    <a:pt x="2532" y="379"/>
                    <a:pt x="2493" y="368"/>
                  </a:cubicBezTo>
                  <a:lnTo>
                    <a:pt x="2493" y="368"/>
                  </a:lnTo>
                  <a:cubicBezTo>
                    <a:pt x="2483" y="414"/>
                    <a:pt x="2560" y="411"/>
                    <a:pt x="2514" y="449"/>
                  </a:cubicBezTo>
                  <a:cubicBezTo>
                    <a:pt x="2500" y="439"/>
                    <a:pt x="2478" y="435"/>
                    <a:pt x="2457" y="435"/>
                  </a:cubicBezTo>
                  <a:cubicBezTo>
                    <a:pt x="2447" y="435"/>
                    <a:pt x="2433" y="435"/>
                    <a:pt x="2422" y="439"/>
                  </a:cubicBezTo>
                  <a:lnTo>
                    <a:pt x="2383" y="439"/>
                  </a:lnTo>
                  <a:cubicBezTo>
                    <a:pt x="2341" y="439"/>
                    <a:pt x="2302" y="432"/>
                    <a:pt x="2271" y="403"/>
                  </a:cubicBezTo>
                  <a:lnTo>
                    <a:pt x="2271" y="393"/>
                  </a:lnTo>
                  <a:cubicBezTo>
                    <a:pt x="2266" y="379"/>
                    <a:pt x="2277" y="347"/>
                    <a:pt x="2288" y="329"/>
                  </a:cubicBezTo>
                  <a:cubicBezTo>
                    <a:pt x="2277" y="326"/>
                    <a:pt x="2266" y="318"/>
                    <a:pt x="2260" y="308"/>
                  </a:cubicBezTo>
                  <a:cubicBezTo>
                    <a:pt x="2235" y="322"/>
                    <a:pt x="2220" y="326"/>
                    <a:pt x="2210" y="326"/>
                  </a:cubicBezTo>
                  <a:cubicBezTo>
                    <a:pt x="2186" y="326"/>
                    <a:pt x="2192" y="297"/>
                    <a:pt x="2186" y="273"/>
                  </a:cubicBezTo>
                  <a:cubicBezTo>
                    <a:pt x="2143" y="414"/>
                    <a:pt x="2069" y="382"/>
                    <a:pt x="2058" y="513"/>
                  </a:cubicBezTo>
                  <a:cubicBezTo>
                    <a:pt x="2054" y="485"/>
                    <a:pt x="2044" y="475"/>
                    <a:pt x="2026" y="475"/>
                  </a:cubicBezTo>
                  <a:cubicBezTo>
                    <a:pt x="2008" y="475"/>
                    <a:pt x="1980" y="488"/>
                    <a:pt x="1956" y="503"/>
                  </a:cubicBezTo>
                  <a:cubicBezTo>
                    <a:pt x="1927" y="517"/>
                    <a:pt x="1902" y="531"/>
                    <a:pt x="1881" y="531"/>
                  </a:cubicBezTo>
                  <a:cubicBezTo>
                    <a:pt x="1856" y="531"/>
                    <a:pt x="1839" y="517"/>
                    <a:pt x="1832" y="470"/>
                  </a:cubicBezTo>
                  <a:cubicBezTo>
                    <a:pt x="1832" y="623"/>
                    <a:pt x="1789" y="506"/>
                    <a:pt x="1807" y="630"/>
                  </a:cubicBezTo>
                  <a:cubicBezTo>
                    <a:pt x="1832" y="594"/>
                    <a:pt x="1871" y="584"/>
                    <a:pt x="1913" y="584"/>
                  </a:cubicBezTo>
                  <a:cubicBezTo>
                    <a:pt x="1984" y="584"/>
                    <a:pt x="2065" y="612"/>
                    <a:pt x="2122" y="623"/>
                  </a:cubicBezTo>
                  <a:lnTo>
                    <a:pt x="2093" y="729"/>
                  </a:lnTo>
                  <a:cubicBezTo>
                    <a:pt x="2114" y="754"/>
                    <a:pt x="2132" y="761"/>
                    <a:pt x="2147" y="761"/>
                  </a:cubicBezTo>
                  <a:cubicBezTo>
                    <a:pt x="2207" y="761"/>
                    <a:pt x="2228" y="630"/>
                    <a:pt x="2277" y="630"/>
                  </a:cubicBezTo>
                  <a:lnTo>
                    <a:pt x="2266" y="630"/>
                  </a:lnTo>
                  <a:cubicBezTo>
                    <a:pt x="2235" y="630"/>
                    <a:pt x="2199" y="658"/>
                    <a:pt x="2199" y="687"/>
                  </a:cubicBezTo>
                  <a:lnTo>
                    <a:pt x="2175" y="591"/>
                  </a:lnTo>
                  <a:cubicBezTo>
                    <a:pt x="2210" y="552"/>
                    <a:pt x="2249" y="538"/>
                    <a:pt x="2292" y="538"/>
                  </a:cubicBezTo>
                  <a:cubicBezTo>
                    <a:pt x="2351" y="538"/>
                    <a:pt x="2415" y="566"/>
                    <a:pt x="2468" y="581"/>
                  </a:cubicBezTo>
                  <a:cubicBezTo>
                    <a:pt x="2415" y="644"/>
                    <a:pt x="2574" y="619"/>
                    <a:pt x="2553" y="715"/>
                  </a:cubicBezTo>
                  <a:lnTo>
                    <a:pt x="2493" y="718"/>
                  </a:lnTo>
                  <a:cubicBezTo>
                    <a:pt x="2493" y="729"/>
                    <a:pt x="2493" y="739"/>
                    <a:pt x="2500" y="746"/>
                  </a:cubicBezTo>
                  <a:lnTo>
                    <a:pt x="2504" y="750"/>
                  </a:lnTo>
                  <a:cubicBezTo>
                    <a:pt x="2521" y="778"/>
                    <a:pt x="2553" y="789"/>
                    <a:pt x="2592" y="800"/>
                  </a:cubicBezTo>
                  <a:cubicBezTo>
                    <a:pt x="2708" y="672"/>
                    <a:pt x="2921" y="672"/>
                    <a:pt x="3017" y="609"/>
                  </a:cubicBezTo>
                  <a:cubicBezTo>
                    <a:pt x="3017" y="602"/>
                    <a:pt x="3023" y="602"/>
                    <a:pt x="3023" y="602"/>
                  </a:cubicBezTo>
                  <a:lnTo>
                    <a:pt x="3066" y="602"/>
                  </a:lnTo>
                  <a:lnTo>
                    <a:pt x="3069" y="598"/>
                  </a:lnTo>
                  <a:cubicBezTo>
                    <a:pt x="3080" y="587"/>
                    <a:pt x="3087" y="581"/>
                    <a:pt x="3087" y="570"/>
                  </a:cubicBezTo>
                  <a:lnTo>
                    <a:pt x="3087" y="570"/>
                  </a:lnTo>
                  <a:cubicBezTo>
                    <a:pt x="3077" y="587"/>
                    <a:pt x="3056" y="591"/>
                    <a:pt x="3034" y="591"/>
                  </a:cubicBezTo>
                  <a:cubicBezTo>
                    <a:pt x="3006" y="591"/>
                    <a:pt x="2974" y="581"/>
                    <a:pt x="2953" y="566"/>
                  </a:cubicBezTo>
                  <a:lnTo>
                    <a:pt x="3023" y="506"/>
                  </a:lnTo>
                  <a:lnTo>
                    <a:pt x="3023" y="506"/>
                  </a:lnTo>
                  <a:cubicBezTo>
                    <a:pt x="2963" y="513"/>
                    <a:pt x="2928" y="609"/>
                    <a:pt x="2839" y="609"/>
                  </a:cubicBezTo>
                  <a:lnTo>
                    <a:pt x="2826" y="609"/>
                  </a:lnTo>
                  <a:cubicBezTo>
                    <a:pt x="2826" y="534"/>
                    <a:pt x="2723" y="460"/>
                    <a:pt x="2783" y="336"/>
                  </a:cubicBezTo>
                  <a:cubicBezTo>
                    <a:pt x="2818" y="301"/>
                    <a:pt x="2850" y="290"/>
                    <a:pt x="2875" y="290"/>
                  </a:cubicBezTo>
                  <a:cubicBezTo>
                    <a:pt x="2921" y="290"/>
                    <a:pt x="2956" y="326"/>
                    <a:pt x="2995" y="361"/>
                  </a:cubicBezTo>
                  <a:cubicBezTo>
                    <a:pt x="3038" y="400"/>
                    <a:pt x="3084" y="435"/>
                    <a:pt x="3147" y="435"/>
                  </a:cubicBezTo>
                  <a:cubicBezTo>
                    <a:pt x="3165" y="435"/>
                    <a:pt x="3183" y="432"/>
                    <a:pt x="3204" y="424"/>
                  </a:cubicBezTo>
                  <a:cubicBezTo>
                    <a:pt x="3204" y="428"/>
                    <a:pt x="3208" y="428"/>
                    <a:pt x="3208" y="428"/>
                  </a:cubicBezTo>
                  <a:cubicBezTo>
                    <a:pt x="3214" y="428"/>
                    <a:pt x="3204" y="403"/>
                    <a:pt x="3200" y="379"/>
                  </a:cubicBezTo>
                  <a:cubicBezTo>
                    <a:pt x="3197" y="357"/>
                    <a:pt x="3204" y="333"/>
                    <a:pt x="3242" y="333"/>
                  </a:cubicBezTo>
                  <a:cubicBezTo>
                    <a:pt x="3253" y="333"/>
                    <a:pt x="3260" y="333"/>
                    <a:pt x="3275" y="336"/>
                  </a:cubicBezTo>
                  <a:cubicBezTo>
                    <a:pt x="3384" y="379"/>
                    <a:pt x="3469" y="460"/>
                    <a:pt x="3518" y="555"/>
                  </a:cubicBezTo>
                  <a:lnTo>
                    <a:pt x="3518" y="559"/>
                  </a:lnTo>
                  <a:cubicBezTo>
                    <a:pt x="3547" y="612"/>
                    <a:pt x="3557" y="661"/>
                    <a:pt x="3557" y="718"/>
                  </a:cubicBezTo>
                  <a:cubicBezTo>
                    <a:pt x="3518" y="694"/>
                    <a:pt x="3451" y="648"/>
                    <a:pt x="3409" y="648"/>
                  </a:cubicBezTo>
                  <a:cubicBezTo>
                    <a:pt x="3381" y="648"/>
                    <a:pt x="3359" y="661"/>
                    <a:pt x="3359" y="708"/>
                  </a:cubicBezTo>
                  <a:cubicBezTo>
                    <a:pt x="3423" y="746"/>
                    <a:pt x="3518" y="767"/>
                    <a:pt x="3529" y="839"/>
                  </a:cubicBezTo>
                  <a:cubicBezTo>
                    <a:pt x="3582" y="715"/>
                    <a:pt x="3416" y="810"/>
                    <a:pt x="3497" y="697"/>
                  </a:cubicBezTo>
                  <a:cubicBezTo>
                    <a:pt x="3539" y="697"/>
                    <a:pt x="3557" y="736"/>
                    <a:pt x="3572" y="764"/>
                  </a:cubicBezTo>
                  <a:cubicBezTo>
                    <a:pt x="3547" y="708"/>
                    <a:pt x="3611" y="672"/>
                    <a:pt x="3621" y="640"/>
                  </a:cubicBezTo>
                  <a:lnTo>
                    <a:pt x="3650" y="640"/>
                  </a:lnTo>
                  <a:cubicBezTo>
                    <a:pt x="3706" y="640"/>
                    <a:pt x="3756" y="630"/>
                    <a:pt x="3802" y="619"/>
                  </a:cubicBezTo>
                  <a:cubicBezTo>
                    <a:pt x="3851" y="605"/>
                    <a:pt x="3897" y="594"/>
                    <a:pt x="3954" y="594"/>
                  </a:cubicBezTo>
                  <a:cubicBezTo>
                    <a:pt x="3968" y="594"/>
                    <a:pt x="3982" y="594"/>
                    <a:pt x="3999" y="598"/>
                  </a:cubicBezTo>
                  <a:lnTo>
                    <a:pt x="4003" y="598"/>
                  </a:lnTo>
                  <a:lnTo>
                    <a:pt x="4010" y="587"/>
                  </a:lnTo>
                  <a:lnTo>
                    <a:pt x="4010" y="584"/>
                  </a:lnTo>
                  <a:cubicBezTo>
                    <a:pt x="4021" y="559"/>
                    <a:pt x="4035" y="531"/>
                    <a:pt x="4035" y="506"/>
                  </a:cubicBezTo>
                  <a:cubicBezTo>
                    <a:pt x="4063" y="524"/>
                    <a:pt x="4084" y="555"/>
                    <a:pt x="4099" y="594"/>
                  </a:cubicBezTo>
                  <a:lnTo>
                    <a:pt x="4099" y="598"/>
                  </a:lnTo>
                  <a:lnTo>
                    <a:pt x="4099" y="602"/>
                  </a:lnTo>
                  <a:cubicBezTo>
                    <a:pt x="4141" y="687"/>
                    <a:pt x="4159" y="796"/>
                    <a:pt x="4130" y="842"/>
                  </a:cubicBezTo>
                  <a:cubicBezTo>
                    <a:pt x="4145" y="845"/>
                    <a:pt x="4159" y="849"/>
                    <a:pt x="4166" y="849"/>
                  </a:cubicBezTo>
                  <a:cubicBezTo>
                    <a:pt x="4184" y="849"/>
                    <a:pt x="4194" y="845"/>
                    <a:pt x="4208" y="842"/>
                  </a:cubicBezTo>
                  <a:cubicBezTo>
                    <a:pt x="4218" y="839"/>
                    <a:pt x="4229" y="835"/>
                    <a:pt x="4240" y="835"/>
                  </a:cubicBezTo>
                  <a:cubicBezTo>
                    <a:pt x="4254" y="835"/>
                    <a:pt x="4272" y="842"/>
                    <a:pt x="4293" y="860"/>
                  </a:cubicBezTo>
                  <a:cubicBezTo>
                    <a:pt x="4272" y="873"/>
                    <a:pt x="4254" y="881"/>
                    <a:pt x="4244" y="902"/>
                  </a:cubicBezTo>
                  <a:cubicBezTo>
                    <a:pt x="4265" y="902"/>
                    <a:pt x="4303" y="906"/>
                    <a:pt x="4293" y="969"/>
                  </a:cubicBezTo>
                  <a:cubicBezTo>
                    <a:pt x="4303" y="976"/>
                    <a:pt x="4311" y="976"/>
                    <a:pt x="4318" y="976"/>
                  </a:cubicBezTo>
                  <a:cubicBezTo>
                    <a:pt x="4350" y="976"/>
                    <a:pt x="4339" y="912"/>
                    <a:pt x="4371" y="895"/>
                  </a:cubicBezTo>
                  <a:cubicBezTo>
                    <a:pt x="4378" y="912"/>
                    <a:pt x="4392" y="958"/>
                    <a:pt x="4388" y="991"/>
                  </a:cubicBezTo>
                  <a:cubicBezTo>
                    <a:pt x="4445" y="924"/>
                    <a:pt x="4388" y="775"/>
                    <a:pt x="4431" y="672"/>
                  </a:cubicBezTo>
                  <a:lnTo>
                    <a:pt x="4431" y="669"/>
                  </a:lnTo>
                  <a:lnTo>
                    <a:pt x="4431" y="666"/>
                  </a:lnTo>
                  <a:cubicBezTo>
                    <a:pt x="4442" y="651"/>
                    <a:pt x="4445" y="640"/>
                    <a:pt x="4452" y="633"/>
                  </a:cubicBezTo>
                  <a:cubicBezTo>
                    <a:pt x="4512" y="570"/>
                    <a:pt x="4714" y="503"/>
                    <a:pt x="4728" y="503"/>
                  </a:cubicBezTo>
                  <a:lnTo>
                    <a:pt x="4728" y="503"/>
                  </a:lnTo>
                  <a:cubicBezTo>
                    <a:pt x="4728" y="548"/>
                    <a:pt x="4706" y="637"/>
                    <a:pt x="4672" y="743"/>
                  </a:cubicBezTo>
                  <a:lnTo>
                    <a:pt x="4672" y="746"/>
                  </a:lnTo>
                  <a:cubicBezTo>
                    <a:pt x="4611" y="902"/>
                    <a:pt x="4526" y="1075"/>
                    <a:pt x="4481" y="1154"/>
                  </a:cubicBezTo>
                  <a:cubicBezTo>
                    <a:pt x="4473" y="1167"/>
                    <a:pt x="4477" y="1171"/>
                    <a:pt x="4481" y="1171"/>
                  </a:cubicBezTo>
                  <a:cubicBezTo>
                    <a:pt x="4487" y="1171"/>
                    <a:pt x="4509" y="1157"/>
                    <a:pt x="4530" y="1139"/>
                  </a:cubicBezTo>
                  <a:cubicBezTo>
                    <a:pt x="4551" y="1121"/>
                    <a:pt x="4576" y="1103"/>
                    <a:pt x="4590" y="1103"/>
                  </a:cubicBezTo>
                  <a:lnTo>
                    <a:pt x="4597" y="1103"/>
                  </a:lnTo>
                  <a:cubicBezTo>
                    <a:pt x="4615" y="1090"/>
                    <a:pt x="4633" y="1082"/>
                    <a:pt x="4643" y="1082"/>
                  </a:cubicBezTo>
                  <a:cubicBezTo>
                    <a:pt x="4675" y="1082"/>
                    <a:pt x="4689" y="1118"/>
                    <a:pt x="4700" y="1149"/>
                  </a:cubicBezTo>
                  <a:cubicBezTo>
                    <a:pt x="4711" y="1185"/>
                    <a:pt x="4721" y="1217"/>
                    <a:pt x="4745" y="1217"/>
                  </a:cubicBezTo>
                  <a:lnTo>
                    <a:pt x="4756" y="1217"/>
                  </a:lnTo>
                  <a:lnTo>
                    <a:pt x="4735" y="1136"/>
                  </a:lnTo>
                  <a:cubicBezTo>
                    <a:pt x="4739" y="1132"/>
                    <a:pt x="4742" y="1132"/>
                    <a:pt x="4745" y="1132"/>
                  </a:cubicBezTo>
                  <a:cubicBezTo>
                    <a:pt x="4781" y="1132"/>
                    <a:pt x="4838" y="1199"/>
                    <a:pt x="4838" y="1238"/>
                  </a:cubicBezTo>
                  <a:cubicBezTo>
                    <a:pt x="4859" y="1196"/>
                    <a:pt x="4884" y="1019"/>
                    <a:pt x="4936" y="991"/>
                  </a:cubicBezTo>
                  <a:cubicBezTo>
                    <a:pt x="5082" y="1030"/>
                    <a:pt x="5060" y="1305"/>
                    <a:pt x="4997" y="1401"/>
                  </a:cubicBezTo>
                  <a:cubicBezTo>
                    <a:pt x="4958" y="1333"/>
                    <a:pt x="4926" y="1260"/>
                    <a:pt x="4884" y="1199"/>
                  </a:cubicBezTo>
                  <a:lnTo>
                    <a:pt x="4884" y="1199"/>
                  </a:lnTo>
                  <a:cubicBezTo>
                    <a:pt x="4838" y="1284"/>
                    <a:pt x="4958" y="1355"/>
                    <a:pt x="4891" y="1461"/>
                  </a:cubicBezTo>
                  <a:lnTo>
                    <a:pt x="5054" y="1514"/>
                  </a:lnTo>
                  <a:cubicBezTo>
                    <a:pt x="5039" y="1503"/>
                    <a:pt x="4997" y="1440"/>
                    <a:pt x="5050" y="1408"/>
                  </a:cubicBezTo>
                  <a:lnTo>
                    <a:pt x="5050" y="1408"/>
                  </a:lnTo>
                  <a:cubicBezTo>
                    <a:pt x="5071" y="1422"/>
                    <a:pt x="5082" y="1425"/>
                    <a:pt x="5093" y="1425"/>
                  </a:cubicBezTo>
                  <a:cubicBezTo>
                    <a:pt x="5110" y="1425"/>
                    <a:pt x="5117" y="1408"/>
                    <a:pt x="5166" y="1401"/>
                  </a:cubicBezTo>
                  <a:cubicBezTo>
                    <a:pt x="5166" y="1305"/>
                    <a:pt x="5173" y="1142"/>
                    <a:pt x="5184" y="987"/>
                  </a:cubicBezTo>
                  <a:lnTo>
                    <a:pt x="5184" y="984"/>
                  </a:lnTo>
                  <a:lnTo>
                    <a:pt x="5184" y="980"/>
                  </a:lnTo>
                  <a:cubicBezTo>
                    <a:pt x="5184" y="863"/>
                    <a:pt x="5188" y="757"/>
                    <a:pt x="5194" y="672"/>
                  </a:cubicBezTo>
                  <a:cubicBezTo>
                    <a:pt x="5216" y="715"/>
                    <a:pt x="5237" y="750"/>
                    <a:pt x="5258" y="796"/>
                  </a:cubicBezTo>
                  <a:lnTo>
                    <a:pt x="5312" y="757"/>
                  </a:lnTo>
                  <a:cubicBezTo>
                    <a:pt x="5354" y="821"/>
                    <a:pt x="5347" y="948"/>
                    <a:pt x="5326" y="1072"/>
                  </a:cubicBezTo>
                  <a:lnTo>
                    <a:pt x="5326" y="1075"/>
                  </a:lnTo>
                  <a:cubicBezTo>
                    <a:pt x="5305" y="1227"/>
                    <a:pt x="5258" y="1366"/>
                    <a:pt x="5237" y="1418"/>
                  </a:cubicBezTo>
                  <a:lnTo>
                    <a:pt x="5248" y="1418"/>
                  </a:lnTo>
                  <a:cubicBezTo>
                    <a:pt x="5322" y="1418"/>
                    <a:pt x="5424" y="1245"/>
                    <a:pt x="5432" y="1199"/>
                  </a:cubicBezTo>
                  <a:lnTo>
                    <a:pt x="5432" y="1199"/>
                  </a:lnTo>
                  <a:cubicBezTo>
                    <a:pt x="5563" y="1284"/>
                    <a:pt x="5357" y="1535"/>
                    <a:pt x="5478" y="1606"/>
                  </a:cubicBezTo>
                  <a:lnTo>
                    <a:pt x="5407" y="1609"/>
                  </a:lnTo>
                  <a:cubicBezTo>
                    <a:pt x="5418" y="1648"/>
                    <a:pt x="5534" y="1691"/>
                    <a:pt x="5503" y="1712"/>
                  </a:cubicBezTo>
                  <a:cubicBezTo>
                    <a:pt x="5552" y="1691"/>
                    <a:pt x="5651" y="1627"/>
                    <a:pt x="5679" y="1574"/>
                  </a:cubicBezTo>
                  <a:lnTo>
                    <a:pt x="5679" y="1574"/>
                  </a:lnTo>
                  <a:cubicBezTo>
                    <a:pt x="5661" y="1637"/>
                    <a:pt x="5648" y="1712"/>
                    <a:pt x="5626" y="1782"/>
                  </a:cubicBezTo>
                  <a:cubicBezTo>
                    <a:pt x="5658" y="1740"/>
                    <a:pt x="5764" y="1642"/>
                    <a:pt x="5782" y="1620"/>
                  </a:cubicBezTo>
                  <a:lnTo>
                    <a:pt x="5782" y="1620"/>
                  </a:lnTo>
                  <a:cubicBezTo>
                    <a:pt x="5821" y="1659"/>
                    <a:pt x="5700" y="1818"/>
                    <a:pt x="5651" y="1825"/>
                  </a:cubicBezTo>
                  <a:cubicBezTo>
                    <a:pt x="5679" y="1821"/>
                    <a:pt x="5700" y="1821"/>
                    <a:pt x="5718" y="1821"/>
                  </a:cubicBezTo>
                  <a:lnTo>
                    <a:pt x="5778" y="1821"/>
                  </a:lnTo>
                  <a:cubicBezTo>
                    <a:pt x="5803" y="1821"/>
                    <a:pt x="5831" y="1818"/>
                    <a:pt x="5909" y="1804"/>
                  </a:cubicBezTo>
                  <a:lnTo>
                    <a:pt x="5909" y="1804"/>
                  </a:lnTo>
                  <a:cubicBezTo>
                    <a:pt x="5920" y="1828"/>
                    <a:pt x="5778" y="1917"/>
                    <a:pt x="5739" y="1917"/>
                  </a:cubicBezTo>
                  <a:cubicBezTo>
                    <a:pt x="5736" y="1917"/>
                    <a:pt x="5733" y="1913"/>
                    <a:pt x="5733" y="1913"/>
                  </a:cubicBezTo>
                  <a:lnTo>
                    <a:pt x="5733" y="1913"/>
                  </a:lnTo>
                  <a:cubicBezTo>
                    <a:pt x="5736" y="1995"/>
                    <a:pt x="5782" y="2016"/>
                    <a:pt x="5806" y="2027"/>
                  </a:cubicBezTo>
                  <a:cubicBezTo>
                    <a:pt x="5806" y="1934"/>
                    <a:pt x="5955" y="1836"/>
                    <a:pt x="6072" y="1754"/>
                  </a:cubicBezTo>
                  <a:lnTo>
                    <a:pt x="6075" y="1754"/>
                  </a:lnTo>
                  <a:cubicBezTo>
                    <a:pt x="6128" y="1715"/>
                    <a:pt x="6175" y="1684"/>
                    <a:pt x="6203" y="1652"/>
                  </a:cubicBezTo>
                  <a:lnTo>
                    <a:pt x="6203" y="1652"/>
                  </a:lnTo>
                  <a:cubicBezTo>
                    <a:pt x="6175" y="1712"/>
                    <a:pt x="6154" y="1758"/>
                    <a:pt x="6121" y="1815"/>
                  </a:cubicBezTo>
                  <a:lnTo>
                    <a:pt x="6121" y="1818"/>
                  </a:lnTo>
                  <a:cubicBezTo>
                    <a:pt x="6058" y="1934"/>
                    <a:pt x="5994" y="2058"/>
                    <a:pt x="5920" y="2172"/>
                  </a:cubicBezTo>
                  <a:cubicBezTo>
                    <a:pt x="5941" y="2143"/>
                    <a:pt x="6047" y="2058"/>
                    <a:pt x="6079" y="2027"/>
                  </a:cubicBezTo>
                  <a:lnTo>
                    <a:pt x="6079" y="2027"/>
                  </a:lnTo>
                  <a:cubicBezTo>
                    <a:pt x="5976" y="2140"/>
                    <a:pt x="6090" y="2345"/>
                    <a:pt x="6160" y="2458"/>
                  </a:cubicBezTo>
                  <a:cubicBezTo>
                    <a:pt x="6167" y="2448"/>
                    <a:pt x="6178" y="2444"/>
                    <a:pt x="6188" y="2444"/>
                  </a:cubicBezTo>
                  <a:cubicBezTo>
                    <a:pt x="6221" y="2444"/>
                    <a:pt x="6260" y="2479"/>
                    <a:pt x="6266" y="2518"/>
                  </a:cubicBezTo>
                  <a:cubicBezTo>
                    <a:pt x="6415" y="2554"/>
                    <a:pt x="6086" y="2716"/>
                    <a:pt x="6249" y="2741"/>
                  </a:cubicBezTo>
                  <a:cubicBezTo>
                    <a:pt x="6206" y="2670"/>
                    <a:pt x="6260" y="2635"/>
                    <a:pt x="6319" y="2613"/>
                  </a:cubicBezTo>
                  <a:lnTo>
                    <a:pt x="6319" y="2613"/>
                  </a:lnTo>
                  <a:cubicBezTo>
                    <a:pt x="6291" y="2698"/>
                    <a:pt x="6404" y="2822"/>
                    <a:pt x="6213" y="2847"/>
                  </a:cubicBezTo>
                  <a:cubicBezTo>
                    <a:pt x="6252" y="2868"/>
                    <a:pt x="6255" y="2900"/>
                    <a:pt x="6294" y="2900"/>
                  </a:cubicBezTo>
                  <a:cubicBezTo>
                    <a:pt x="6305" y="2900"/>
                    <a:pt x="6319" y="2897"/>
                    <a:pt x="6340" y="2889"/>
                  </a:cubicBezTo>
                  <a:lnTo>
                    <a:pt x="6340" y="2889"/>
                  </a:lnTo>
                  <a:lnTo>
                    <a:pt x="6277" y="3073"/>
                  </a:lnTo>
                  <a:cubicBezTo>
                    <a:pt x="6284" y="3067"/>
                    <a:pt x="6305" y="3052"/>
                    <a:pt x="6327" y="3052"/>
                  </a:cubicBezTo>
                  <a:cubicBezTo>
                    <a:pt x="6340" y="3052"/>
                    <a:pt x="6354" y="3059"/>
                    <a:pt x="6365" y="3076"/>
                  </a:cubicBezTo>
                  <a:lnTo>
                    <a:pt x="6365" y="3076"/>
                  </a:lnTo>
                  <a:cubicBezTo>
                    <a:pt x="6320" y="3002"/>
                    <a:pt x="6467" y="2865"/>
                    <a:pt x="6333" y="2854"/>
                  </a:cubicBezTo>
                  <a:cubicBezTo>
                    <a:pt x="6443" y="2812"/>
                    <a:pt x="6518" y="2833"/>
                    <a:pt x="6591" y="2759"/>
                  </a:cubicBezTo>
                  <a:lnTo>
                    <a:pt x="6591" y="2759"/>
                  </a:lnTo>
                  <a:cubicBezTo>
                    <a:pt x="6591" y="2961"/>
                    <a:pt x="6436" y="3106"/>
                    <a:pt x="6309" y="3236"/>
                  </a:cubicBezTo>
                  <a:lnTo>
                    <a:pt x="6415" y="3370"/>
                  </a:lnTo>
                  <a:lnTo>
                    <a:pt x="6366" y="3388"/>
                  </a:lnTo>
                  <a:lnTo>
                    <a:pt x="6507" y="3398"/>
                  </a:lnTo>
                  <a:cubicBezTo>
                    <a:pt x="6475" y="3420"/>
                    <a:pt x="6454" y="3434"/>
                    <a:pt x="6464" y="3441"/>
                  </a:cubicBezTo>
                  <a:cubicBezTo>
                    <a:pt x="6479" y="3441"/>
                    <a:pt x="6496" y="3434"/>
                    <a:pt x="6510" y="3424"/>
                  </a:cubicBezTo>
                  <a:lnTo>
                    <a:pt x="6510" y="3424"/>
                  </a:lnTo>
                  <a:cubicBezTo>
                    <a:pt x="6507" y="3445"/>
                    <a:pt x="6496" y="3455"/>
                    <a:pt x="6479" y="3466"/>
                  </a:cubicBezTo>
                  <a:lnTo>
                    <a:pt x="6482" y="3466"/>
                  </a:lnTo>
                  <a:cubicBezTo>
                    <a:pt x="6549" y="3466"/>
                    <a:pt x="6634" y="3434"/>
                    <a:pt x="6701" y="3392"/>
                  </a:cubicBezTo>
                  <a:cubicBezTo>
                    <a:pt x="6676" y="3377"/>
                    <a:pt x="6648" y="3370"/>
                    <a:pt x="6616" y="3356"/>
                  </a:cubicBezTo>
                  <a:cubicBezTo>
                    <a:pt x="6655" y="3331"/>
                    <a:pt x="6687" y="3307"/>
                    <a:pt x="6719" y="3307"/>
                  </a:cubicBezTo>
                  <a:lnTo>
                    <a:pt x="6737" y="3307"/>
                  </a:lnTo>
                  <a:cubicBezTo>
                    <a:pt x="6740" y="3307"/>
                    <a:pt x="6748" y="3303"/>
                    <a:pt x="6751" y="3303"/>
                  </a:cubicBezTo>
                  <a:cubicBezTo>
                    <a:pt x="6769" y="3303"/>
                    <a:pt x="6782" y="3310"/>
                    <a:pt x="6800" y="3321"/>
                  </a:cubicBezTo>
                  <a:cubicBezTo>
                    <a:pt x="6793" y="3328"/>
                    <a:pt x="6782" y="3342"/>
                    <a:pt x="6776" y="3349"/>
                  </a:cubicBezTo>
                  <a:cubicBezTo>
                    <a:pt x="6815" y="3328"/>
                    <a:pt x="6843" y="3310"/>
                    <a:pt x="6867" y="3310"/>
                  </a:cubicBezTo>
                  <a:lnTo>
                    <a:pt x="6885" y="3310"/>
                  </a:lnTo>
                  <a:cubicBezTo>
                    <a:pt x="6875" y="3367"/>
                    <a:pt x="6854" y="3409"/>
                    <a:pt x="6833" y="3462"/>
                  </a:cubicBezTo>
                  <a:cubicBezTo>
                    <a:pt x="6815" y="3445"/>
                    <a:pt x="6790" y="3431"/>
                    <a:pt x="6751" y="3413"/>
                  </a:cubicBezTo>
                  <a:lnTo>
                    <a:pt x="6748" y="3416"/>
                  </a:lnTo>
                  <a:lnTo>
                    <a:pt x="6748" y="3420"/>
                  </a:lnTo>
                  <a:cubicBezTo>
                    <a:pt x="6748" y="3413"/>
                    <a:pt x="6737" y="3409"/>
                    <a:pt x="6730" y="3403"/>
                  </a:cubicBezTo>
                  <a:lnTo>
                    <a:pt x="6726" y="3403"/>
                  </a:lnTo>
                  <a:cubicBezTo>
                    <a:pt x="6663" y="3473"/>
                    <a:pt x="6588" y="3544"/>
                    <a:pt x="6514" y="3544"/>
                  </a:cubicBezTo>
                  <a:cubicBezTo>
                    <a:pt x="6493" y="3544"/>
                    <a:pt x="6472" y="3537"/>
                    <a:pt x="6454" y="3526"/>
                  </a:cubicBezTo>
                  <a:lnTo>
                    <a:pt x="6454" y="3526"/>
                  </a:lnTo>
                  <a:lnTo>
                    <a:pt x="6531" y="3611"/>
                  </a:lnTo>
                  <a:cubicBezTo>
                    <a:pt x="6412" y="3724"/>
                    <a:pt x="6433" y="3707"/>
                    <a:pt x="6330" y="3830"/>
                  </a:cubicBezTo>
                  <a:lnTo>
                    <a:pt x="6340" y="3830"/>
                  </a:lnTo>
                  <a:cubicBezTo>
                    <a:pt x="6355" y="3830"/>
                    <a:pt x="6369" y="3827"/>
                    <a:pt x="6383" y="3823"/>
                  </a:cubicBezTo>
                  <a:cubicBezTo>
                    <a:pt x="6394" y="3819"/>
                    <a:pt x="6408" y="3816"/>
                    <a:pt x="6422" y="3816"/>
                  </a:cubicBezTo>
                  <a:cubicBezTo>
                    <a:pt x="6429" y="3816"/>
                    <a:pt x="6440" y="3819"/>
                    <a:pt x="6446" y="3823"/>
                  </a:cubicBezTo>
                  <a:cubicBezTo>
                    <a:pt x="6298" y="3915"/>
                    <a:pt x="6613" y="4074"/>
                    <a:pt x="6475" y="4082"/>
                  </a:cubicBezTo>
                  <a:cubicBezTo>
                    <a:pt x="6433" y="4155"/>
                    <a:pt x="6353" y="4104"/>
                    <a:pt x="6310" y="4144"/>
                  </a:cubicBezTo>
                  <a:lnTo>
                    <a:pt x="6310" y="4144"/>
                  </a:lnTo>
                  <a:cubicBezTo>
                    <a:pt x="6314" y="4141"/>
                    <a:pt x="6320" y="4141"/>
                    <a:pt x="6323" y="4141"/>
                  </a:cubicBezTo>
                  <a:cubicBezTo>
                    <a:pt x="6340" y="4141"/>
                    <a:pt x="6355" y="4149"/>
                    <a:pt x="6355" y="4156"/>
                  </a:cubicBezTo>
                  <a:lnTo>
                    <a:pt x="6255" y="4198"/>
                  </a:lnTo>
                  <a:cubicBezTo>
                    <a:pt x="6260" y="4201"/>
                    <a:pt x="6263" y="4201"/>
                    <a:pt x="6270" y="4201"/>
                  </a:cubicBezTo>
                  <a:cubicBezTo>
                    <a:pt x="6277" y="4201"/>
                    <a:pt x="6284" y="4198"/>
                    <a:pt x="6291" y="4198"/>
                  </a:cubicBezTo>
                  <a:cubicBezTo>
                    <a:pt x="6298" y="4195"/>
                    <a:pt x="6309" y="4191"/>
                    <a:pt x="6316" y="4191"/>
                  </a:cubicBezTo>
                  <a:cubicBezTo>
                    <a:pt x="6330" y="4191"/>
                    <a:pt x="6340" y="4198"/>
                    <a:pt x="6351" y="4223"/>
                  </a:cubicBezTo>
                  <a:cubicBezTo>
                    <a:pt x="6266" y="4322"/>
                    <a:pt x="6196" y="4364"/>
                    <a:pt x="6224" y="4464"/>
                  </a:cubicBezTo>
                  <a:cubicBezTo>
                    <a:pt x="6213" y="4488"/>
                    <a:pt x="6199" y="4498"/>
                    <a:pt x="6185" y="4498"/>
                  </a:cubicBezTo>
                  <a:cubicBezTo>
                    <a:pt x="6164" y="4498"/>
                    <a:pt x="6139" y="4481"/>
                    <a:pt x="6118" y="4467"/>
                  </a:cubicBezTo>
                  <a:cubicBezTo>
                    <a:pt x="6097" y="4449"/>
                    <a:pt x="6075" y="4435"/>
                    <a:pt x="6064" y="4435"/>
                  </a:cubicBezTo>
                  <a:cubicBezTo>
                    <a:pt x="6054" y="4435"/>
                    <a:pt x="6047" y="4442"/>
                    <a:pt x="6047" y="4464"/>
                  </a:cubicBezTo>
                  <a:cubicBezTo>
                    <a:pt x="6118" y="4495"/>
                    <a:pt x="6203" y="4537"/>
                    <a:pt x="6192" y="4608"/>
                  </a:cubicBezTo>
                  <a:cubicBezTo>
                    <a:pt x="6178" y="4612"/>
                    <a:pt x="6164" y="4612"/>
                    <a:pt x="6154" y="4612"/>
                  </a:cubicBezTo>
                  <a:lnTo>
                    <a:pt x="6107" y="4612"/>
                  </a:lnTo>
                  <a:cubicBezTo>
                    <a:pt x="6079" y="4612"/>
                    <a:pt x="6051" y="4616"/>
                    <a:pt x="6019" y="4640"/>
                  </a:cubicBezTo>
                  <a:lnTo>
                    <a:pt x="6139" y="4679"/>
                  </a:lnTo>
                  <a:cubicBezTo>
                    <a:pt x="6111" y="4732"/>
                    <a:pt x="6079" y="4756"/>
                    <a:pt x="6154" y="4795"/>
                  </a:cubicBezTo>
                  <a:cubicBezTo>
                    <a:pt x="6097" y="4817"/>
                    <a:pt x="6086" y="4841"/>
                    <a:pt x="6097" y="4874"/>
                  </a:cubicBezTo>
                  <a:cubicBezTo>
                    <a:pt x="6086" y="4880"/>
                    <a:pt x="6075" y="4880"/>
                    <a:pt x="6064" y="4880"/>
                  </a:cubicBezTo>
                  <a:cubicBezTo>
                    <a:pt x="5984" y="4880"/>
                    <a:pt x="5899" y="4718"/>
                    <a:pt x="5867" y="4693"/>
                  </a:cubicBezTo>
                  <a:lnTo>
                    <a:pt x="5867" y="4693"/>
                  </a:lnTo>
                  <a:cubicBezTo>
                    <a:pt x="5912" y="4795"/>
                    <a:pt x="5845" y="4820"/>
                    <a:pt x="5952" y="4923"/>
                  </a:cubicBezTo>
                  <a:lnTo>
                    <a:pt x="6015" y="4874"/>
                  </a:lnTo>
                  <a:cubicBezTo>
                    <a:pt x="6019" y="4895"/>
                    <a:pt x="6026" y="4913"/>
                    <a:pt x="6026" y="4923"/>
                  </a:cubicBezTo>
                  <a:cubicBezTo>
                    <a:pt x="6026" y="4902"/>
                    <a:pt x="6072" y="4891"/>
                    <a:pt x="6097" y="4880"/>
                  </a:cubicBezTo>
                  <a:lnTo>
                    <a:pt x="6097" y="4880"/>
                  </a:lnTo>
                  <a:cubicBezTo>
                    <a:pt x="6103" y="4913"/>
                    <a:pt x="6128" y="4944"/>
                    <a:pt x="6090" y="4944"/>
                  </a:cubicBezTo>
                  <a:cubicBezTo>
                    <a:pt x="6079" y="4944"/>
                    <a:pt x="6061" y="4941"/>
                    <a:pt x="6036" y="4934"/>
                  </a:cubicBezTo>
                  <a:cubicBezTo>
                    <a:pt x="6033" y="4934"/>
                    <a:pt x="6027" y="4931"/>
                    <a:pt x="6026" y="4925"/>
                  </a:cubicBezTo>
                  <a:lnTo>
                    <a:pt x="6026" y="4925"/>
                  </a:lnTo>
                  <a:cubicBezTo>
                    <a:pt x="6034" y="5052"/>
                    <a:pt x="5818" y="4935"/>
                    <a:pt x="5987" y="5104"/>
                  </a:cubicBezTo>
                  <a:cubicBezTo>
                    <a:pt x="6001" y="5075"/>
                    <a:pt x="6036" y="5053"/>
                    <a:pt x="6072" y="5053"/>
                  </a:cubicBezTo>
                  <a:cubicBezTo>
                    <a:pt x="6093" y="5053"/>
                    <a:pt x="6118" y="5065"/>
                    <a:pt x="6139" y="5089"/>
                  </a:cubicBezTo>
                  <a:cubicBezTo>
                    <a:pt x="6107" y="5104"/>
                    <a:pt x="6072" y="5114"/>
                    <a:pt x="6040" y="5132"/>
                  </a:cubicBezTo>
                  <a:cubicBezTo>
                    <a:pt x="6047" y="5135"/>
                    <a:pt x="6051" y="5135"/>
                    <a:pt x="6054" y="5135"/>
                  </a:cubicBezTo>
                  <a:cubicBezTo>
                    <a:pt x="6058" y="5135"/>
                    <a:pt x="6061" y="5135"/>
                    <a:pt x="6069" y="5132"/>
                  </a:cubicBezTo>
                  <a:cubicBezTo>
                    <a:pt x="6072" y="5132"/>
                    <a:pt x="6075" y="5128"/>
                    <a:pt x="6079" y="5128"/>
                  </a:cubicBezTo>
                  <a:cubicBezTo>
                    <a:pt x="6086" y="5128"/>
                    <a:pt x="6090" y="5132"/>
                    <a:pt x="6097" y="5153"/>
                  </a:cubicBezTo>
                  <a:cubicBezTo>
                    <a:pt x="6061" y="5153"/>
                    <a:pt x="5987" y="5164"/>
                    <a:pt x="5945" y="5164"/>
                  </a:cubicBezTo>
                  <a:cubicBezTo>
                    <a:pt x="5924" y="5195"/>
                    <a:pt x="5899" y="5227"/>
                    <a:pt x="5870" y="5259"/>
                  </a:cubicBezTo>
                  <a:cubicBezTo>
                    <a:pt x="5888" y="5259"/>
                    <a:pt x="5909" y="5277"/>
                    <a:pt x="5899" y="5291"/>
                  </a:cubicBezTo>
                  <a:lnTo>
                    <a:pt x="5796" y="5329"/>
                  </a:lnTo>
                  <a:cubicBezTo>
                    <a:pt x="5828" y="5329"/>
                    <a:pt x="5845" y="5372"/>
                    <a:pt x="5835" y="5414"/>
                  </a:cubicBezTo>
                  <a:cubicBezTo>
                    <a:pt x="5824" y="5443"/>
                    <a:pt x="5803" y="5453"/>
                    <a:pt x="5778" y="5453"/>
                  </a:cubicBezTo>
                  <a:cubicBezTo>
                    <a:pt x="5754" y="5453"/>
                    <a:pt x="5722" y="5443"/>
                    <a:pt x="5694" y="5432"/>
                  </a:cubicBezTo>
                  <a:cubicBezTo>
                    <a:pt x="5669" y="5422"/>
                    <a:pt x="5640" y="5414"/>
                    <a:pt x="5623" y="5414"/>
                  </a:cubicBezTo>
                  <a:cubicBezTo>
                    <a:pt x="5605" y="5414"/>
                    <a:pt x="5594" y="5425"/>
                    <a:pt x="5605" y="5461"/>
                  </a:cubicBezTo>
                  <a:cubicBezTo>
                    <a:pt x="5607" y="5455"/>
                    <a:pt x="5612" y="5455"/>
                    <a:pt x="5618" y="5455"/>
                  </a:cubicBezTo>
                  <a:cubicBezTo>
                    <a:pt x="5623" y="5455"/>
                    <a:pt x="5628" y="5455"/>
                    <a:pt x="5630" y="5450"/>
                  </a:cubicBezTo>
                  <a:lnTo>
                    <a:pt x="5637" y="5520"/>
                  </a:lnTo>
                  <a:cubicBezTo>
                    <a:pt x="5598" y="5489"/>
                    <a:pt x="5566" y="5478"/>
                    <a:pt x="5542" y="5478"/>
                  </a:cubicBezTo>
                  <a:cubicBezTo>
                    <a:pt x="5503" y="5478"/>
                    <a:pt x="5470" y="5499"/>
                    <a:pt x="5446" y="5525"/>
                  </a:cubicBezTo>
                  <a:cubicBezTo>
                    <a:pt x="5418" y="5553"/>
                    <a:pt x="5390" y="5574"/>
                    <a:pt x="5354" y="5574"/>
                  </a:cubicBezTo>
                  <a:cubicBezTo>
                    <a:pt x="5322" y="5574"/>
                    <a:pt x="5290" y="5559"/>
                    <a:pt x="5251" y="5520"/>
                  </a:cubicBezTo>
                  <a:lnTo>
                    <a:pt x="5251" y="5520"/>
                  </a:lnTo>
                  <a:cubicBezTo>
                    <a:pt x="5262" y="5584"/>
                    <a:pt x="5273" y="5592"/>
                    <a:pt x="5301" y="5592"/>
                  </a:cubicBezTo>
                  <a:lnTo>
                    <a:pt x="5351" y="5592"/>
                  </a:lnTo>
                  <a:cubicBezTo>
                    <a:pt x="5372" y="5592"/>
                    <a:pt x="5400" y="5592"/>
                    <a:pt x="5432" y="5602"/>
                  </a:cubicBezTo>
                  <a:lnTo>
                    <a:pt x="5432" y="5698"/>
                  </a:lnTo>
                  <a:cubicBezTo>
                    <a:pt x="5460" y="5690"/>
                    <a:pt x="5460" y="5659"/>
                    <a:pt x="5503" y="5655"/>
                  </a:cubicBezTo>
                  <a:lnTo>
                    <a:pt x="5503" y="5655"/>
                  </a:lnTo>
                  <a:cubicBezTo>
                    <a:pt x="5506" y="5737"/>
                    <a:pt x="5453" y="5758"/>
                    <a:pt x="5393" y="5758"/>
                  </a:cubicBezTo>
                  <a:cubicBezTo>
                    <a:pt x="5351" y="5758"/>
                    <a:pt x="5305" y="5747"/>
                    <a:pt x="5273" y="5740"/>
                  </a:cubicBezTo>
                  <a:lnTo>
                    <a:pt x="5273" y="5740"/>
                  </a:lnTo>
                  <a:cubicBezTo>
                    <a:pt x="5269" y="5786"/>
                    <a:pt x="5418" y="5867"/>
                    <a:pt x="5312" y="5892"/>
                  </a:cubicBezTo>
                  <a:cubicBezTo>
                    <a:pt x="5297" y="5899"/>
                    <a:pt x="5284" y="5902"/>
                    <a:pt x="5273" y="5902"/>
                  </a:cubicBezTo>
                  <a:cubicBezTo>
                    <a:pt x="5227" y="5902"/>
                    <a:pt x="5209" y="5864"/>
                    <a:pt x="5194" y="5828"/>
                  </a:cubicBezTo>
                  <a:cubicBezTo>
                    <a:pt x="5184" y="5793"/>
                    <a:pt x="5173" y="5758"/>
                    <a:pt x="5145" y="5758"/>
                  </a:cubicBezTo>
                  <a:cubicBezTo>
                    <a:pt x="5138" y="5758"/>
                    <a:pt x="5135" y="5758"/>
                    <a:pt x="5131" y="5761"/>
                  </a:cubicBezTo>
                  <a:lnTo>
                    <a:pt x="5163" y="5899"/>
                  </a:lnTo>
                  <a:lnTo>
                    <a:pt x="5142" y="5899"/>
                  </a:lnTo>
                  <a:cubicBezTo>
                    <a:pt x="5015" y="5899"/>
                    <a:pt x="4993" y="5998"/>
                    <a:pt x="4926" y="6065"/>
                  </a:cubicBezTo>
                  <a:cubicBezTo>
                    <a:pt x="4905" y="6065"/>
                    <a:pt x="4891" y="6055"/>
                    <a:pt x="4880" y="6047"/>
                  </a:cubicBezTo>
                  <a:cubicBezTo>
                    <a:pt x="4863" y="6080"/>
                    <a:pt x="4830" y="6086"/>
                    <a:pt x="4799" y="6086"/>
                  </a:cubicBezTo>
                  <a:cubicBezTo>
                    <a:pt x="4774" y="6086"/>
                    <a:pt x="4749" y="6083"/>
                    <a:pt x="4721" y="6080"/>
                  </a:cubicBezTo>
                  <a:cubicBezTo>
                    <a:pt x="4696" y="6072"/>
                    <a:pt x="4672" y="6069"/>
                    <a:pt x="4650" y="6069"/>
                  </a:cubicBezTo>
                  <a:cubicBezTo>
                    <a:pt x="4626" y="6069"/>
                    <a:pt x="4608" y="6076"/>
                    <a:pt x="4597" y="6090"/>
                  </a:cubicBezTo>
                  <a:cubicBezTo>
                    <a:pt x="4629" y="6108"/>
                    <a:pt x="4597" y="6182"/>
                    <a:pt x="4600" y="6214"/>
                  </a:cubicBezTo>
                  <a:lnTo>
                    <a:pt x="4456" y="6182"/>
                  </a:lnTo>
                  <a:lnTo>
                    <a:pt x="4456" y="6182"/>
                  </a:lnTo>
                  <a:cubicBezTo>
                    <a:pt x="4512" y="6196"/>
                    <a:pt x="4541" y="6263"/>
                    <a:pt x="4576" y="6327"/>
                  </a:cubicBezTo>
                  <a:lnTo>
                    <a:pt x="4554" y="6327"/>
                  </a:lnTo>
                  <a:cubicBezTo>
                    <a:pt x="4523" y="6327"/>
                    <a:pt x="4502" y="6310"/>
                    <a:pt x="4473" y="6310"/>
                  </a:cubicBezTo>
                  <a:cubicBezTo>
                    <a:pt x="4494" y="6331"/>
                    <a:pt x="4523" y="6352"/>
                    <a:pt x="4505" y="6383"/>
                  </a:cubicBezTo>
                  <a:cubicBezTo>
                    <a:pt x="4452" y="6362"/>
                    <a:pt x="4388" y="6338"/>
                    <a:pt x="4339" y="6310"/>
                  </a:cubicBezTo>
                  <a:cubicBezTo>
                    <a:pt x="4339" y="6295"/>
                    <a:pt x="4350" y="6288"/>
                    <a:pt x="4360" y="6277"/>
                  </a:cubicBezTo>
                  <a:lnTo>
                    <a:pt x="4318" y="6277"/>
                  </a:lnTo>
                  <a:cubicBezTo>
                    <a:pt x="4282" y="6277"/>
                    <a:pt x="4240" y="6284"/>
                    <a:pt x="4218" y="6331"/>
                  </a:cubicBezTo>
                  <a:cubicBezTo>
                    <a:pt x="4223" y="6359"/>
                    <a:pt x="4251" y="6380"/>
                    <a:pt x="4265" y="6405"/>
                  </a:cubicBezTo>
                  <a:cubicBezTo>
                    <a:pt x="4272" y="6373"/>
                    <a:pt x="4282" y="6359"/>
                    <a:pt x="4293" y="6359"/>
                  </a:cubicBezTo>
                  <a:cubicBezTo>
                    <a:pt x="4311" y="6359"/>
                    <a:pt x="4339" y="6398"/>
                    <a:pt x="4360" y="6426"/>
                  </a:cubicBezTo>
                  <a:cubicBezTo>
                    <a:pt x="4261" y="6437"/>
                    <a:pt x="4339" y="6454"/>
                    <a:pt x="4308" y="6511"/>
                  </a:cubicBezTo>
                  <a:cubicBezTo>
                    <a:pt x="4300" y="6514"/>
                    <a:pt x="4293" y="6514"/>
                    <a:pt x="4286" y="6514"/>
                  </a:cubicBezTo>
                  <a:cubicBezTo>
                    <a:pt x="4226" y="6514"/>
                    <a:pt x="4187" y="6437"/>
                    <a:pt x="4190" y="6380"/>
                  </a:cubicBezTo>
                  <a:lnTo>
                    <a:pt x="4190" y="6380"/>
                  </a:lnTo>
                  <a:cubicBezTo>
                    <a:pt x="4155" y="6401"/>
                    <a:pt x="4130" y="6419"/>
                    <a:pt x="4099" y="6419"/>
                  </a:cubicBezTo>
                  <a:cubicBezTo>
                    <a:pt x="4078" y="6419"/>
                    <a:pt x="4049" y="6408"/>
                    <a:pt x="4010" y="6380"/>
                  </a:cubicBezTo>
                  <a:lnTo>
                    <a:pt x="4010" y="6380"/>
                  </a:lnTo>
                  <a:lnTo>
                    <a:pt x="4042" y="6479"/>
                  </a:lnTo>
                  <a:lnTo>
                    <a:pt x="3960" y="6458"/>
                  </a:lnTo>
                  <a:lnTo>
                    <a:pt x="4042" y="6571"/>
                  </a:lnTo>
                  <a:cubicBezTo>
                    <a:pt x="4021" y="6585"/>
                    <a:pt x="4006" y="6592"/>
                    <a:pt x="3993" y="6592"/>
                  </a:cubicBezTo>
                  <a:cubicBezTo>
                    <a:pt x="3964" y="6592"/>
                    <a:pt x="3957" y="6560"/>
                    <a:pt x="3947" y="6529"/>
                  </a:cubicBezTo>
                  <a:cubicBezTo>
                    <a:pt x="3936" y="6496"/>
                    <a:pt x="3921" y="6462"/>
                    <a:pt x="3887" y="6462"/>
                  </a:cubicBezTo>
                  <a:cubicBezTo>
                    <a:pt x="3876" y="6462"/>
                    <a:pt x="3862" y="6468"/>
                    <a:pt x="3844" y="6475"/>
                  </a:cubicBezTo>
                  <a:lnTo>
                    <a:pt x="3851" y="6568"/>
                  </a:lnTo>
                  <a:cubicBezTo>
                    <a:pt x="3802" y="6546"/>
                    <a:pt x="3773" y="6458"/>
                    <a:pt x="3745" y="6458"/>
                  </a:cubicBezTo>
                  <a:cubicBezTo>
                    <a:pt x="3735" y="6458"/>
                    <a:pt x="3727" y="6468"/>
                    <a:pt x="3717" y="6496"/>
                  </a:cubicBezTo>
                  <a:cubicBezTo>
                    <a:pt x="3657" y="6447"/>
                    <a:pt x="3802" y="6362"/>
                    <a:pt x="3674" y="6359"/>
                  </a:cubicBezTo>
                  <a:lnTo>
                    <a:pt x="3674" y="6359"/>
                  </a:lnTo>
                  <a:cubicBezTo>
                    <a:pt x="3653" y="6401"/>
                    <a:pt x="3600" y="6437"/>
                    <a:pt x="3561" y="6454"/>
                  </a:cubicBezTo>
                  <a:cubicBezTo>
                    <a:pt x="3526" y="6416"/>
                    <a:pt x="3578" y="6362"/>
                    <a:pt x="3611" y="6359"/>
                  </a:cubicBezTo>
                  <a:cubicBezTo>
                    <a:pt x="3600" y="6355"/>
                    <a:pt x="3593" y="6355"/>
                    <a:pt x="3582" y="6355"/>
                  </a:cubicBezTo>
                  <a:cubicBezTo>
                    <a:pt x="3522" y="6355"/>
                    <a:pt x="3490" y="6408"/>
                    <a:pt x="3466" y="6462"/>
                  </a:cubicBezTo>
                  <a:cubicBezTo>
                    <a:pt x="3441" y="6514"/>
                    <a:pt x="3416" y="6568"/>
                    <a:pt x="3370" y="6568"/>
                  </a:cubicBezTo>
                  <a:cubicBezTo>
                    <a:pt x="3353" y="6568"/>
                    <a:pt x="3327" y="6560"/>
                    <a:pt x="3299" y="6539"/>
                  </a:cubicBezTo>
                  <a:cubicBezTo>
                    <a:pt x="3366" y="6475"/>
                    <a:pt x="3268" y="6369"/>
                    <a:pt x="3402" y="6369"/>
                  </a:cubicBezTo>
                  <a:lnTo>
                    <a:pt x="3412" y="6369"/>
                  </a:lnTo>
                  <a:cubicBezTo>
                    <a:pt x="3405" y="6362"/>
                    <a:pt x="3395" y="6359"/>
                    <a:pt x="3387" y="6359"/>
                  </a:cubicBezTo>
                  <a:cubicBezTo>
                    <a:pt x="3366" y="6359"/>
                    <a:pt x="3345" y="6373"/>
                    <a:pt x="3320" y="6390"/>
                  </a:cubicBezTo>
                  <a:cubicBezTo>
                    <a:pt x="3296" y="6405"/>
                    <a:pt x="3271" y="6419"/>
                    <a:pt x="3250" y="6419"/>
                  </a:cubicBezTo>
                  <a:cubicBezTo>
                    <a:pt x="3232" y="6419"/>
                    <a:pt x="3214" y="6408"/>
                    <a:pt x="3200" y="6380"/>
                  </a:cubicBezTo>
                  <a:lnTo>
                    <a:pt x="3200" y="6380"/>
                  </a:lnTo>
                  <a:lnTo>
                    <a:pt x="3232" y="6501"/>
                  </a:lnTo>
                  <a:cubicBezTo>
                    <a:pt x="3204" y="6501"/>
                    <a:pt x="3175" y="6454"/>
                    <a:pt x="3165" y="6437"/>
                  </a:cubicBezTo>
                  <a:lnTo>
                    <a:pt x="3162" y="6529"/>
                  </a:lnTo>
                  <a:cubicBezTo>
                    <a:pt x="3136" y="6468"/>
                    <a:pt x="3105" y="6458"/>
                    <a:pt x="3077" y="6458"/>
                  </a:cubicBezTo>
                  <a:cubicBezTo>
                    <a:pt x="3066" y="6458"/>
                    <a:pt x="3056" y="6458"/>
                    <a:pt x="3048" y="6462"/>
                  </a:cubicBezTo>
                  <a:lnTo>
                    <a:pt x="3023" y="6462"/>
                  </a:lnTo>
                  <a:cubicBezTo>
                    <a:pt x="2992" y="6462"/>
                    <a:pt x="2967" y="6447"/>
                    <a:pt x="2963" y="6359"/>
                  </a:cubicBezTo>
                  <a:cubicBezTo>
                    <a:pt x="2963" y="6408"/>
                    <a:pt x="2956" y="6426"/>
                    <a:pt x="2950" y="6426"/>
                  </a:cubicBezTo>
                  <a:cubicBezTo>
                    <a:pt x="2938" y="6426"/>
                    <a:pt x="2924" y="6411"/>
                    <a:pt x="2914" y="6398"/>
                  </a:cubicBezTo>
                  <a:cubicBezTo>
                    <a:pt x="2899" y="6383"/>
                    <a:pt x="2882" y="6369"/>
                    <a:pt x="2868" y="6369"/>
                  </a:cubicBezTo>
                  <a:cubicBezTo>
                    <a:pt x="2860" y="6369"/>
                    <a:pt x="2854" y="6373"/>
                    <a:pt x="2847" y="6380"/>
                  </a:cubicBezTo>
                  <a:cubicBezTo>
                    <a:pt x="2889" y="6511"/>
                    <a:pt x="3059" y="6433"/>
                    <a:pt x="3045" y="6581"/>
                  </a:cubicBezTo>
                  <a:cubicBezTo>
                    <a:pt x="3034" y="6589"/>
                    <a:pt x="3027" y="6592"/>
                    <a:pt x="3020" y="6592"/>
                  </a:cubicBezTo>
                  <a:cubicBezTo>
                    <a:pt x="3006" y="6592"/>
                    <a:pt x="2995" y="6585"/>
                    <a:pt x="2988" y="6578"/>
                  </a:cubicBezTo>
                  <a:cubicBezTo>
                    <a:pt x="2978" y="6571"/>
                    <a:pt x="2967" y="6564"/>
                    <a:pt x="2953" y="6564"/>
                  </a:cubicBezTo>
                  <a:cubicBezTo>
                    <a:pt x="2950" y="6564"/>
                    <a:pt x="2942" y="6564"/>
                    <a:pt x="2935" y="6571"/>
                  </a:cubicBezTo>
                  <a:lnTo>
                    <a:pt x="2932" y="6571"/>
                  </a:lnTo>
                  <a:cubicBezTo>
                    <a:pt x="2953" y="6592"/>
                    <a:pt x="2981" y="6645"/>
                    <a:pt x="2984" y="6677"/>
                  </a:cubicBezTo>
                  <a:cubicBezTo>
                    <a:pt x="2967" y="6684"/>
                    <a:pt x="2953" y="6687"/>
                    <a:pt x="2938" y="6687"/>
                  </a:cubicBezTo>
                  <a:cubicBezTo>
                    <a:pt x="2832" y="6687"/>
                    <a:pt x="2808" y="6532"/>
                    <a:pt x="2751" y="6486"/>
                  </a:cubicBezTo>
                  <a:lnTo>
                    <a:pt x="2751" y="6486"/>
                  </a:lnTo>
                  <a:lnTo>
                    <a:pt x="2875" y="6550"/>
                  </a:lnTo>
                  <a:cubicBezTo>
                    <a:pt x="2899" y="6405"/>
                    <a:pt x="2818" y="6511"/>
                    <a:pt x="2815" y="6390"/>
                  </a:cubicBezTo>
                  <a:cubicBezTo>
                    <a:pt x="2797" y="6405"/>
                    <a:pt x="2783" y="6408"/>
                    <a:pt x="2772" y="6408"/>
                  </a:cubicBezTo>
                  <a:cubicBezTo>
                    <a:pt x="2751" y="6408"/>
                    <a:pt x="2737" y="6395"/>
                    <a:pt x="2723" y="6380"/>
                  </a:cubicBezTo>
                  <a:cubicBezTo>
                    <a:pt x="2708" y="6362"/>
                    <a:pt x="2698" y="6348"/>
                    <a:pt x="2677" y="6348"/>
                  </a:cubicBezTo>
                  <a:cubicBezTo>
                    <a:pt x="2674" y="6348"/>
                    <a:pt x="2666" y="6348"/>
                    <a:pt x="2659" y="6352"/>
                  </a:cubicBezTo>
                  <a:cubicBezTo>
                    <a:pt x="2669" y="6352"/>
                    <a:pt x="2669" y="6369"/>
                    <a:pt x="2680" y="6373"/>
                  </a:cubicBezTo>
                  <a:cubicBezTo>
                    <a:pt x="2669" y="6369"/>
                    <a:pt x="2656" y="6366"/>
                    <a:pt x="2641" y="6366"/>
                  </a:cubicBezTo>
                  <a:cubicBezTo>
                    <a:pt x="2589" y="6366"/>
                    <a:pt x="2535" y="6405"/>
                    <a:pt x="2490" y="6440"/>
                  </a:cubicBezTo>
                  <a:cubicBezTo>
                    <a:pt x="2444" y="6479"/>
                    <a:pt x="2405" y="6514"/>
                    <a:pt x="2377" y="6514"/>
                  </a:cubicBezTo>
                  <a:cubicBezTo>
                    <a:pt x="2372" y="6514"/>
                    <a:pt x="2369" y="6514"/>
                    <a:pt x="2366" y="6511"/>
                  </a:cubicBezTo>
                  <a:cubicBezTo>
                    <a:pt x="2302" y="6501"/>
                    <a:pt x="2245" y="6383"/>
                    <a:pt x="2302" y="6348"/>
                  </a:cubicBezTo>
                  <a:cubicBezTo>
                    <a:pt x="2299" y="6338"/>
                    <a:pt x="2302" y="6334"/>
                    <a:pt x="2305" y="6334"/>
                  </a:cubicBezTo>
                  <a:cubicBezTo>
                    <a:pt x="2313" y="6334"/>
                    <a:pt x="2327" y="6341"/>
                    <a:pt x="2344" y="6348"/>
                  </a:cubicBezTo>
                  <a:cubicBezTo>
                    <a:pt x="2362" y="6359"/>
                    <a:pt x="2380" y="6366"/>
                    <a:pt x="2401" y="6366"/>
                  </a:cubicBezTo>
                  <a:cubicBezTo>
                    <a:pt x="2433" y="6366"/>
                    <a:pt x="2462" y="6344"/>
                    <a:pt x="2462" y="6263"/>
                  </a:cubicBezTo>
                  <a:lnTo>
                    <a:pt x="2462" y="6263"/>
                  </a:lnTo>
                  <a:cubicBezTo>
                    <a:pt x="2426" y="6295"/>
                    <a:pt x="2401" y="6305"/>
                    <a:pt x="2383" y="6305"/>
                  </a:cubicBezTo>
                  <a:cubicBezTo>
                    <a:pt x="2348" y="6305"/>
                    <a:pt x="2330" y="6271"/>
                    <a:pt x="2302" y="6232"/>
                  </a:cubicBezTo>
                  <a:cubicBezTo>
                    <a:pt x="2274" y="6196"/>
                    <a:pt x="2238" y="6157"/>
                    <a:pt x="2175" y="6157"/>
                  </a:cubicBezTo>
                  <a:cubicBezTo>
                    <a:pt x="2160" y="6157"/>
                    <a:pt x="2150" y="6157"/>
                    <a:pt x="2136" y="6161"/>
                  </a:cubicBezTo>
                  <a:cubicBezTo>
                    <a:pt x="2157" y="6274"/>
                    <a:pt x="2029" y="6246"/>
                    <a:pt x="2058" y="6338"/>
                  </a:cubicBezTo>
                  <a:cubicBezTo>
                    <a:pt x="1995" y="6277"/>
                    <a:pt x="2005" y="6242"/>
                    <a:pt x="2008" y="6171"/>
                  </a:cubicBezTo>
                  <a:lnTo>
                    <a:pt x="2008" y="6171"/>
                  </a:lnTo>
                  <a:lnTo>
                    <a:pt x="1952" y="6214"/>
                  </a:lnTo>
                  <a:cubicBezTo>
                    <a:pt x="1952" y="6023"/>
                    <a:pt x="2005" y="6086"/>
                    <a:pt x="1923" y="5938"/>
                  </a:cubicBezTo>
                  <a:cubicBezTo>
                    <a:pt x="1923" y="5995"/>
                    <a:pt x="1811" y="5970"/>
                    <a:pt x="1811" y="6023"/>
                  </a:cubicBezTo>
                  <a:cubicBezTo>
                    <a:pt x="1775" y="6002"/>
                    <a:pt x="1754" y="5959"/>
                    <a:pt x="1747" y="5917"/>
                  </a:cubicBezTo>
                  <a:cubicBezTo>
                    <a:pt x="1651" y="5772"/>
                    <a:pt x="1584" y="5889"/>
                    <a:pt x="1528" y="5722"/>
                  </a:cubicBezTo>
                  <a:lnTo>
                    <a:pt x="1566" y="5708"/>
                  </a:lnTo>
                  <a:cubicBezTo>
                    <a:pt x="1517" y="5489"/>
                    <a:pt x="1305" y="5344"/>
                    <a:pt x="1252" y="5143"/>
                  </a:cubicBezTo>
                  <a:lnTo>
                    <a:pt x="1252" y="5143"/>
                  </a:lnTo>
                  <a:lnTo>
                    <a:pt x="1305" y="5174"/>
                  </a:lnTo>
                  <a:cubicBezTo>
                    <a:pt x="1290" y="5143"/>
                    <a:pt x="1294" y="5037"/>
                    <a:pt x="1213" y="5019"/>
                  </a:cubicBezTo>
                  <a:lnTo>
                    <a:pt x="1213" y="5019"/>
                  </a:lnTo>
                  <a:cubicBezTo>
                    <a:pt x="1213" y="5029"/>
                    <a:pt x="1210" y="5058"/>
                    <a:pt x="1223" y="5068"/>
                  </a:cubicBezTo>
                  <a:cubicBezTo>
                    <a:pt x="1202" y="5079"/>
                    <a:pt x="1171" y="5086"/>
                    <a:pt x="1142" y="5086"/>
                  </a:cubicBezTo>
                  <a:cubicBezTo>
                    <a:pt x="1117" y="5086"/>
                    <a:pt x="1092" y="5079"/>
                    <a:pt x="1075" y="5061"/>
                  </a:cubicBezTo>
                  <a:lnTo>
                    <a:pt x="1128" y="5015"/>
                  </a:lnTo>
                  <a:lnTo>
                    <a:pt x="1128" y="5015"/>
                  </a:lnTo>
                  <a:lnTo>
                    <a:pt x="1071" y="5019"/>
                  </a:lnTo>
                  <a:cubicBezTo>
                    <a:pt x="1040" y="4952"/>
                    <a:pt x="1177" y="4994"/>
                    <a:pt x="1138" y="4923"/>
                  </a:cubicBezTo>
                  <a:lnTo>
                    <a:pt x="1138" y="4923"/>
                  </a:lnTo>
                  <a:cubicBezTo>
                    <a:pt x="1125" y="4926"/>
                    <a:pt x="1114" y="4930"/>
                    <a:pt x="1099" y="4930"/>
                  </a:cubicBezTo>
                  <a:cubicBezTo>
                    <a:pt x="1029" y="4930"/>
                    <a:pt x="990" y="4870"/>
                    <a:pt x="958" y="4807"/>
                  </a:cubicBezTo>
                  <a:cubicBezTo>
                    <a:pt x="930" y="4725"/>
                    <a:pt x="895" y="4647"/>
                    <a:pt x="799" y="4647"/>
                  </a:cubicBezTo>
                  <a:cubicBezTo>
                    <a:pt x="823" y="4626"/>
                    <a:pt x="841" y="4619"/>
                    <a:pt x="852" y="4619"/>
                  </a:cubicBezTo>
                  <a:cubicBezTo>
                    <a:pt x="874" y="4619"/>
                    <a:pt x="884" y="4640"/>
                    <a:pt x="895" y="4658"/>
                  </a:cubicBezTo>
                  <a:cubicBezTo>
                    <a:pt x="905" y="4679"/>
                    <a:pt x="913" y="4700"/>
                    <a:pt x="934" y="4700"/>
                  </a:cubicBezTo>
                  <a:cubicBezTo>
                    <a:pt x="944" y="4700"/>
                    <a:pt x="958" y="4693"/>
                    <a:pt x="980" y="4672"/>
                  </a:cubicBezTo>
                  <a:cubicBezTo>
                    <a:pt x="947" y="4661"/>
                    <a:pt x="916" y="4661"/>
                    <a:pt x="887" y="4619"/>
                  </a:cubicBezTo>
                  <a:lnTo>
                    <a:pt x="980" y="4601"/>
                  </a:lnTo>
                  <a:cubicBezTo>
                    <a:pt x="866" y="4410"/>
                    <a:pt x="767" y="4336"/>
                    <a:pt x="760" y="4134"/>
                  </a:cubicBezTo>
                  <a:lnTo>
                    <a:pt x="739" y="4145"/>
                  </a:lnTo>
                  <a:cubicBezTo>
                    <a:pt x="693" y="4082"/>
                    <a:pt x="707" y="4032"/>
                    <a:pt x="781" y="3997"/>
                  </a:cubicBezTo>
                  <a:cubicBezTo>
                    <a:pt x="778" y="3993"/>
                    <a:pt x="774" y="3993"/>
                    <a:pt x="771" y="3993"/>
                  </a:cubicBezTo>
                  <a:cubicBezTo>
                    <a:pt x="753" y="3993"/>
                    <a:pt x="743" y="4000"/>
                    <a:pt x="732" y="4007"/>
                  </a:cubicBezTo>
                  <a:cubicBezTo>
                    <a:pt x="722" y="4010"/>
                    <a:pt x="714" y="4018"/>
                    <a:pt x="700" y="4018"/>
                  </a:cubicBezTo>
                  <a:cubicBezTo>
                    <a:pt x="696" y="4018"/>
                    <a:pt x="689" y="4018"/>
                    <a:pt x="683" y="4010"/>
                  </a:cubicBezTo>
                  <a:cubicBezTo>
                    <a:pt x="905" y="3873"/>
                    <a:pt x="488" y="3759"/>
                    <a:pt x="665" y="3671"/>
                  </a:cubicBezTo>
                  <a:lnTo>
                    <a:pt x="647" y="3671"/>
                  </a:lnTo>
                  <a:cubicBezTo>
                    <a:pt x="569" y="3671"/>
                    <a:pt x="498" y="3636"/>
                    <a:pt x="431" y="3600"/>
                  </a:cubicBezTo>
                  <a:lnTo>
                    <a:pt x="425" y="3600"/>
                  </a:lnTo>
                  <a:cubicBezTo>
                    <a:pt x="361" y="3568"/>
                    <a:pt x="301" y="3540"/>
                    <a:pt x="247" y="3540"/>
                  </a:cubicBezTo>
                  <a:cubicBezTo>
                    <a:pt x="223" y="3540"/>
                    <a:pt x="201" y="3544"/>
                    <a:pt x="180" y="3558"/>
                  </a:cubicBezTo>
                  <a:lnTo>
                    <a:pt x="195" y="3498"/>
                  </a:lnTo>
                  <a:lnTo>
                    <a:pt x="195" y="3498"/>
                  </a:lnTo>
                  <a:cubicBezTo>
                    <a:pt x="85" y="3509"/>
                    <a:pt x="191" y="3692"/>
                    <a:pt x="64" y="3728"/>
                  </a:cubicBezTo>
                  <a:cubicBezTo>
                    <a:pt x="106" y="3798"/>
                    <a:pt x="149" y="3862"/>
                    <a:pt x="195" y="3926"/>
                  </a:cubicBezTo>
                  <a:lnTo>
                    <a:pt x="187" y="3926"/>
                  </a:lnTo>
                  <a:cubicBezTo>
                    <a:pt x="170" y="3926"/>
                    <a:pt x="155" y="3929"/>
                    <a:pt x="138" y="3933"/>
                  </a:cubicBezTo>
                  <a:cubicBezTo>
                    <a:pt x="123" y="3937"/>
                    <a:pt x="106" y="3940"/>
                    <a:pt x="95" y="3940"/>
                  </a:cubicBezTo>
                  <a:cubicBezTo>
                    <a:pt x="81" y="3940"/>
                    <a:pt x="74" y="3937"/>
                    <a:pt x="67" y="3926"/>
                  </a:cubicBezTo>
                  <a:lnTo>
                    <a:pt x="67" y="3926"/>
                  </a:lnTo>
                  <a:cubicBezTo>
                    <a:pt x="71" y="3961"/>
                    <a:pt x="67" y="3989"/>
                    <a:pt x="49" y="3989"/>
                  </a:cubicBezTo>
                  <a:cubicBezTo>
                    <a:pt x="38" y="3989"/>
                    <a:pt x="21" y="3979"/>
                    <a:pt x="0" y="3958"/>
                  </a:cubicBezTo>
                  <a:lnTo>
                    <a:pt x="0" y="3958"/>
                  </a:lnTo>
                  <a:cubicBezTo>
                    <a:pt x="77" y="4082"/>
                    <a:pt x="131" y="4191"/>
                    <a:pt x="173" y="4311"/>
                  </a:cubicBezTo>
                  <a:cubicBezTo>
                    <a:pt x="201" y="4431"/>
                    <a:pt x="234" y="4544"/>
                    <a:pt x="255" y="4668"/>
                  </a:cubicBezTo>
                  <a:cubicBezTo>
                    <a:pt x="307" y="4902"/>
                    <a:pt x="371" y="5146"/>
                    <a:pt x="552" y="5319"/>
                  </a:cubicBezTo>
                  <a:cubicBezTo>
                    <a:pt x="552" y="5351"/>
                    <a:pt x="509" y="5355"/>
                    <a:pt x="477" y="5355"/>
                  </a:cubicBezTo>
                  <a:cubicBezTo>
                    <a:pt x="619" y="5383"/>
                    <a:pt x="467" y="5457"/>
                    <a:pt x="477" y="5510"/>
                  </a:cubicBezTo>
                  <a:cubicBezTo>
                    <a:pt x="548" y="5525"/>
                    <a:pt x="619" y="5531"/>
                    <a:pt x="686" y="5535"/>
                  </a:cubicBezTo>
                  <a:cubicBezTo>
                    <a:pt x="672" y="5605"/>
                    <a:pt x="604" y="5595"/>
                    <a:pt x="580" y="5616"/>
                  </a:cubicBezTo>
                  <a:cubicBezTo>
                    <a:pt x="686" y="5850"/>
                    <a:pt x="969" y="5938"/>
                    <a:pt x="1029" y="6143"/>
                  </a:cubicBezTo>
                  <a:cubicBezTo>
                    <a:pt x="1092" y="6143"/>
                    <a:pt x="1110" y="6072"/>
                    <a:pt x="1149" y="6072"/>
                  </a:cubicBezTo>
                  <a:cubicBezTo>
                    <a:pt x="1160" y="6072"/>
                    <a:pt x="1171" y="6076"/>
                    <a:pt x="1181" y="6086"/>
                  </a:cubicBezTo>
                  <a:cubicBezTo>
                    <a:pt x="986" y="6122"/>
                    <a:pt x="1262" y="6288"/>
                    <a:pt x="1177" y="6338"/>
                  </a:cubicBezTo>
                  <a:cubicBezTo>
                    <a:pt x="1199" y="6331"/>
                    <a:pt x="1216" y="6327"/>
                    <a:pt x="1234" y="6327"/>
                  </a:cubicBezTo>
                  <a:cubicBezTo>
                    <a:pt x="1277" y="6327"/>
                    <a:pt x="1308" y="6341"/>
                    <a:pt x="1340" y="6355"/>
                  </a:cubicBezTo>
                  <a:cubicBezTo>
                    <a:pt x="1372" y="6373"/>
                    <a:pt x="1401" y="6387"/>
                    <a:pt x="1432" y="6387"/>
                  </a:cubicBezTo>
                  <a:cubicBezTo>
                    <a:pt x="1468" y="6387"/>
                    <a:pt x="1502" y="6366"/>
                    <a:pt x="1545" y="6295"/>
                  </a:cubicBezTo>
                  <a:lnTo>
                    <a:pt x="1545" y="6295"/>
                  </a:lnTo>
                  <a:cubicBezTo>
                    <a:pt x="1626" y="6341"/>
                    <a:pt x="1545" y="6416"/>
                    <a:pt x="1513" y="6423"/>
                  </a:cubicBezTo>
                  <a:cubicBezTo>
                    <a:pt x="1605" y="6490"/>
                    <a:pt x="1669" y="6546"/>
                    <a:pt x="1711" y="6653"/>
                  </a:cubicBezTo>
                  <a:cubicBezTo>
                    <a:pt x="1711" y="6653"/>
                    <a:pt x="1715" y="6649"/>
                    <a:pt x="1719" y="6649"/>
                  </a:cubicBezTo>
                  <a:cubicBezTo>
                    <a:pt x="1765" y="6649"/>
                    <a:pt x="1856" y="6730"/>
                    <a:pt x="1973" y="6793"/>
                  </a:cubicBezTo>
                  <a:cubicBezTo>
                    <a:pt x="2051" y="6829"/>
                    <a:pt x="2139" y="6865"/>
                    <a:pt x="2214" y="6865"/>
                  </a:cubicBezTo>
                  <a:cubicBezTo>
                    <a:pt x="2245" y="6865"/>
                    <a:pt x="2277" y="6854"/>
                    <a:pt x="2302" y="6836"/>
                  </a:cubicBezTo>
                  <a:lnTo>
                    <a:pt x="2302" y="6836"/>
                  </a:lnTo>
                  <a:cubicBezTo>
                    <a:pt x="2203" y="6917"/>
                    <a:pt x="2292" y="6893"/>
                    <a:pt x="2334" y="6960"/>
                  </a:cubicBezTo>
                  <a:lnTo>
                    <a:pt x="2238" y="7041"/>
                  </a:lnTo>
                  <a:lnTo>
                    <a:pt x="2387" y="7077"/>
                  </a:lnTo>
                  <a:cubicBezTo>
                    <a:pt x="2398" y="7090"/>
                    <a:pt x="2408" y="7098"/>
                    <a:pt x="2415" y="7098"/>
                  </a:cubicBezTo>
                  <a:cubicBezTo>
                    <a:pt x="2419" y="7098"/>
                    <a:pt x="2422" y="7095"/>
                    <a:pt x="2426" y="7087"/>
                  </a:cubicBezTo>
                  <a:cubicBezTo>
                    <a:pt x="2426" y="7090"/>
                    <a:pt x="2429" y="7090"/>
                    <a:pt x="2429" y="7090"/>
                  </a:cubicBezTo>
                  <a:cubicBezTo>
                    <a:pt x="2450" y="7090"/>
                    <a:pt x="2447" y="7031"/>
                    <a:pt x="2511" y="7023"/>
                  </a:cubicBezTo>
                  <a:cubicBezTo>
                    <a:pt x="2606" y="7056"/>
                    <a:pt x="2602" y="7108"/>
                    <a:pt x="2638" y="7180"/>
                  </a:cubicBezTo>
                  <a:lnTo>
                    <a:pt x="2617" y="7186"/>
                  </a:lnTo>
                  <a:lnTo>
                    <a:pt x="2687" y="7218"/>
                  </a:lnTo>
                  <a:lnTo>
                    <a:pt x="2691" y="7218"/>
                  </a:lnTo>
                  <a:cubicBezTo>
                    <a:pt x="2723" y="7218"/>
                    <a:pt x="2542" y="7066"/>
                    <a:pt x="2720" y="7056"/>
                  </a:cubicBezTo>
                  <a:lnTo>
                    <a:pt x="2720" y="7056"/>
                  </a:lnTo>
                  <a:cubicBezTo>
                    <a:pt x="2708" y="7080"/>
                    <a:pt x="2754" y="7201"/>
                    <a:pt x="2801" y="7201"/>
                  </a:cubicBezTo>
                  <a:cubicBezTo>
                    <a:pt x="2811" y="7201"/>
                    <a:pt x="2822" y="7193"/>
                    <a:pt x="2829" y="7186"/>
                  </a:cubicBezTo>
                  <a:cubicBezTo>
                    <a:pt x="2744" y="7169"/>
                    <a:pt x="2776" y="7098"/>
                    <a:pt x="2815" y="7074"/>
                  </a:cubicBezTo>
                  <a:lnTo>
                    <a:pt x="2815" y="7074"/>
                  </a:lnTo>
                  <a:cubicBezTo>
                    <a:pt x="2850" y="7077"/>
                    <a:pt x="2889" y="7084"/>
                    <a:pt x="2932" y="7095"/>
                  </a:cubicBezTo>
                  <a:lnTo>
                    <a:pt x="2860" y="7218"/>
                  </a:lnTo>
                  <a:cubicBezTo>
                    <a:pt x="2967" y="7236"/>
                    <a:pt x="3073" y="7243"/>
                    <a:pt x="3183" y="7243"/>
                  </a:cubicBezTo>
                  <a:cubicBezTo>
                    <a:pt x="3433" y="7243"/>
                    <a:pt x="3688" y="7204"/>
                    <a:pt x="3939" y="7186"/>
                  </a:cubicBezTo>
                  <a:cubicBezTo>
                    <a:pt x="3926" y="7066"/>
                    <a:pt x="4197" y="7137"/>
                    <a:pt x="4130" y="6971"/>
                  </a:cubicBezTo>
                  <a:lnTo>
                    <a:pt x="4130" y="6971"/>
                  </a:lnTo>
                  <a:lnTo>
                    <a:pt x="4127" y="6989"/>
                  </a:lnTo>
                  <a:cubicBezTo>
                    <a:pt x="4042" y="6989"/>
                    <a:pt x="4123" y="6854"/>
                    <a:pt x="4190" y="6854"/>
                  </a:cubicBezTo>
                  <a:lnTo>
                    <a:pt x="4197" y="6854"/>
                  </a:lnTo>
                  <a:cubicBezTo>
                    <a:pt x="4130" y="6925"/>
                    <a:pt x="4360" y="7010"/>
                    <a:pt x="4187" y="7062"/>
                  </a:cubicBezTo>
                  <a:cubicBezTo>
                    <a:pt x="4240" y="7084"/>
                    <a:pt x="4286" y="7105"/>
                    <a:pt x="4339" y="7116"/>
                  </a:cubicBezTo>
                  <a:cubicBezTo>
                    <a:pt x="4381" y="7201"/>
                    <a:pt x="4427" y="7229"/>
                    <a:pt x="4481" y="7229"/>
                  </a:cubicBezTo>
                  <a:cubicBezTo>
                    <a:pt x="4526" y="7229"/>
                    <a:pt x="4572" y="7208"/>
                    <a:pt x="4618" y="7180"/>
                  </a:cubicBezTo>
                  <a:cubicBezTo>
                    <a:pt x="4714" y="7112"/>
                    <a:pt x="4809" y="7010"/>
                    <a:pt x="4926" y="7010"/>
                  </a:cubicBezTo>
                  <a:lnTo>
                    <a:pt x="4940" y="7010"/>
                  </a:lnTo>
                  <a:cubicBezTo>
                    <a:pt x="4926" y="7006"/>
                    <a:pt x="4915" y="6992"/>
                    <a:pt x="4912" y="6981"/>
                  </a:cubicBezTo>
                  <a:cubicBezTo>
                    <a:pt x="4919" y="6981"/>
                    <a:pt x="4926" y="6984"/>
                    <a:pt x="4933" y="6984"/>
                  </a:cubicBezTo>
                  <a:cubicBezTo>
                    <a:pt x="5036" y="6984"/>
                    <a:pt x="5117" y="6921"/>
                    <a:pt x="5177" y="6861"/>
                  </a:cubicBezTo>
                  <a:cubicBezTo>
                    <a:pt x="5241" y="6798"/>
                    <a:pt x="5287" y="6734"/>
                    <a:pt x="5318" y="6734"/>
                  </a:cubicBezTo>
                  <a:cubicBezTo>
                    <a:pt x="5322" y="6734"/>
                    <a:pt x="5326" y="6737"/>
                    <a:pt x="5326" y="6737"/>
                  </a:cubicBezTo>
                  <a:lnTo>
                    <a:pt x="5294" y="6645"/>
                  </a:lnTo>
                  <a:lnTo>
                    <a:pt x="5294" y="6645"/>
                  </a:lnTo>
                  <a:cubicBezTo>
                    <a:pt x="5364" y="6659"/>
                    <a:pt x="5414" y="6666"/>
                    <a:pt x="5457" y="6666"/>
                  </a:cubicBezTo>
                  <a:cubicBezTo>
                    <a:pt x="5538" y="6666"/>
                    <a:pt x="5581" y="6631"/>
                    <a:pt x="5661" y="6518"/>
                  </a:cubicBezTo>
                  <a:cubicBezTo>
                    <a:pt x="5648" y="6511"/>
                    <a:pt x="5615" y="6496"/>
                    <a:pt x="5630" y="6468"/>
                  </a:cubicBezTo>
                  <a:lnTo>
                    <a:pt x="5630" y="6468"/>
                  </a:lnTo>
                  <a:cubicBezTo>
                    <a:pt x="5665" y="6479"/>
                    <a:pt x="5704" y="6493"/>
                    <a:pt x="5743" y="6493"/>
                  </a:cubicBezTo>
                  <a:cubicBezTo>
                    <a:pt x="5789" y="6493"/>
                    <a:pt x="5835" y="6475"/>
                    <a:pt x="5888" y="6423"/>
                  </a:cubicBezTo>
                  <a:lnTo>
                    <a:pt x="5860" y="6401"/>
                  </a:lnTo>
                  <a:lnTo>
                    <a:pt x="6030" y="6267"/>
                  </a:lnTo>
                  <a:cubicBezTo>
                    <a:pt x="5930" y="6165"/>
                    <a:pt x="6026" y="6140"/>
                    <a:pt x="6118" y="6090"/>
                  </a:cubicBezTo>
                  <a:cubicBezTo>
                    <a:pt x="6213" y="6047"/>
                    <a:pt x="6319" y="5991"/>
                    <a:pt x="6217" y="5871"/>
                  </a:cubicBezTo>
                  <a:lnTo>
                    <a:pt x="6217" y="5871"/>
                  </a:lnTo>
                  <a:cubicBezTo>
                    <a:pt x="6224" y="5874"/>
                    <a:pt x="6231" y="5874"/>
                    <a:pt x="6234" y="5874"/>
                  </a:cubicBezTo>
                  <a:cubicBezTo>
                    <a:pt x="6323" y="5874"/>
                    <a:pt x="6425" y="5775"/>
                    <a:pt x="6496" y="5750"/>
                  </a:cubicBezTo>
                  <a:cubicBezTo>
                    <a:pt x="6485" y="5740"/>
                    <a:pt x="6479" y="5729"/>
                    <a:pt x="6468" y="5711"/>
                  </a:cubicBezTo>
                  <a:lnTo>
                    <a:pt x="6485" y="5711"/>
                  </a:lnTo>
                  <a:cubicBezTo>
                    <a:pt x="6645" y="5711"/>
                    <a:pt x="6560" y="5482"/>
                    <a:pt x="6616" y="5425"/>
                  </a:cubicBezTo>
                  <a:cubicBezTo>
                    <a:pt x="6634" y="5414"/>
                    <a:pt x="6648" y="5411"/>
                    <a:pt x="6659" y="5411"/>
                  </a:cubicBezTo>
                  <a:cubicBezTo>
                    <a:pt x="6698" y="5411"/>
                    <a:pt x="6719" y="5446"/>
                    <a:pt x="6740" y="5478"/>
                  </a:cubicBezTo>
                  <a:cubicBezTo>
                    <a:pt x="6687" y="5323"/>
                    <a:pt x="7006" y="5238"/>
                    <a:pt x="6984" y="5177"/>
                  </a:cubicBezTo>
                  <a:cubicBezTo>
                    <a:pt x="7012" y="5089"/>
                    <a:pt x="6896" y="5100"/>
                    <a:pt x="6846" y="5050"/>
                  </a:cubicBezTo>
                  <a:cubicBezTo>
                    <a:pt x="6861" y="5029"/>
                    <a:pt x="6882" y="5022"/>
                    <a:pt x="6903" y="5022"/>
                  </a:cubicBezTo>
                  <a:cubicBezTo>
                    <a:pt x="6924" y="5022"/>
                    <a:pt x="6945" y="5029"/>
                    <a:pt x="6967" y="5037"/>
                  </a:cubicBezTo>
                  <a:cubicBezTo>
                    <a:pt x="6988" y="5047"/>
                    <a:pt x="7006" y="5053"/>
                    <a:pt x="7019" y="5053"/>
                  </a:cubicBezTo>
                  <a:cubicBezTo>
                    <a:pt x="7040" y="5053"/>
                    <a:pt x="7051" y="5037"/>
                    <a:pt x="7034" y="4965"/>
                  </a:cubicBezTo>
                  <a:lnTo>
                    <a:pt x="7034" y="4965"/>
                  </a:lnTo>
                  <a:cubicBezTo>
                    <a:pt x="7019" y="4976"/>
                    <a:pt x="7002" y="4994"/>
                    <a:pt x="6991" y="4994"/>
                  </a:cubicBezTo>
                  <a:cubicBezTo>
                    <a:pt x="6988" y="4994"/>
                    <a:pt x="6984" y="4994"/>
                    <a:pt x="6981" y="4986"/>
                  </a:cubicBezTo>
                  <a:cubicBezTo>
                    <a:pt x="6981" y="4913"/>
                    <a:pt x="6709" y="4711"/>
                    <a:pt x="6782" y="4668"/>
                  </a:cubicBezTo>
                  <a:lnTo>
                    <a:pt x="6782" y="4668"/>
                  </a:lnTo>
                  <a:lnTo>
                    <a:pt x="6833" y="4722"/>
                  </a:lnTo>
                  <a:cubicBezTo>
                    <a:pt x="6928" y="4633"/>
                    <a:pt x="6694" y="4431"/>
                    <a:pt x="6836" y="4431"/>
                  </a:cubicBezTo>
                  <a:lnTo>
                    <a:pt x="6864" y="4431"/>
                  </a:lnTo>
                  <a:lnTo>
                    <a:pt x="6942" y="4464"/>
                  </a:lnTo>
                  <a:cubicBezTo>
                    <a:pt x="6875" y="4244"/>
                    <a:pt x="6995" y="4386"/>
                    <a:pt x="6928" y="4177"/>
                  </a:cubicBezTo>
                  <a:lnTo>
                    <a:pt x="6910" y="4170"/>
                  </a:lnTo>
                  <a:cubicBezTo>
                    <a:pt x="6939" y="4085"/>
                    <a:pt x="6836" y="4032"/>
                    <a:pt x="6973" y="4000"/>
                  </a:cubicBezTo>
                  <a:lnTo>
                    <a:pt x="6995" y="4032"/>
                  </a:lnTo>
                  <a:cubicBezTo>
                    <a:pt x="7016" y="3919"/>
                    <a:pt x="7006" y="3915"/>
                    <a:pt x="7002" y="3798"/>
                  </a:cubicBezTo>
                  <a:cubicBezTo>
                    <a:pt x="7016" y="3791"/>
                    <a:pt x="7045" y="3738"/>
                    <a:pt x="7006" y="3717"/>
                  </a:cubicBezTo>
                  <a:cubicBezTo>
                    <a:pt x="7136" y="3717"/>
                    <a:pt x="7055" y="3455"/>
                    <a:pt x="7045" y="3409"/>
                  </a:cubicBezTo>
                  <a:lnTo>
                    <a:pt x="7045" y="3409"/>
                  </a:lnTo>
                  <a:cubicBezTo>
                    <a:pt x="7037" y="3452"/>
                    <a:pt x="7023" y="3462"/>
                    <a:pt x="7002" y="3462"/>
                  </a:cubicBezTo>
                  <a:cubicBezTo>
                    <a:pt x="6981" y="3462"/>
                    <a:pt x="6952" y="3452"/>
                    <a:pt x="6928" y="3441"/>
                  </a:cubicBezTo>
                  <a:cubicBezTo>
                    <a:pt x="7023" y="3377"/>
                    <a:pt x="7027" y="3339"/>
                    <a:pt x="6949" y="3275"/>
                  </a:cubicBezTo>
                  <a:cubicBezTo>
                    <a:pt x="7094" y="3247"/>
                    <a:pt x="7253" y="3212"/>
                    <a:pt x="7236" y="3063"/>
                  </a:cubicBezTo>
                  <a:lnTo>
                    <a:pt x="7236" y="3063"/>
                  </a:lnTo>
                  <a:cubicBezTo>
                    <a:pt x="7218" y="3088"/>
                    <a:pt x="7210" y="3116"/>
                    <a:pt x="7186" y="3116"/>
                  </a:cubicBezTo>
                  <a:lnTo>
                    <a:pt x="7179" y="3116"/>
                  </a:lnTo>
                  <a:cubicBezTo>
                    <a:pt x="7140" y="3106"/>
                    <a:pt x="7172" y="3067"/>
                    <a:pt x="7179" y="3052"/>
                  </a:cubicBezTo>
                  <a:cubicBezTo>
                    <a:pt x="7175" y="3049"/>
                    <a:pt x="7172" y="3049"/>
                    <a:pt x="7168" y="3049"/>
                  </a:cubicBezTo>
                  <a:cubicBezTo>
                    <a:pt x="7158" y="3049"/>
                    <a:pt x="7147" y="3059"/>
                    <a:pt x="7136" y="3067"/>
                  </a:cubicBezTo>
                  <a:cubicBezTo>
                    <a:pt x="7122" y="3077"/>
                    <a:pt x="7108" y="3084"/>
                    <a:pt x="7091" y="3084"/>
                  </a:cubicBezTo>
                  <a:lnTo>
                    <a:pt x="7076" y="3084"/>
                  </a:lnTo>
                  <a:cubicBezTo>
                    <a:pt x="7203" y="2961"/>
                    <a:pt x="7051" y="2910"/>
                    <a:pt x="7066" y="2762"/>
                  </a:cubicBezTo>
                  <a:lnTo>
                    <a:pt x="7066" y="2762"/>
                  </a:lnTo>
                  <a:cubicBezTo>
                    <a:pt x="7051" y="2787"/>
                    <a:pt x="7037" y="2794"/>
                    <a:pt x="7019" y="2794"/>
                  </a:cubicBezTo>
                  <a:cubicBezTo>
                    <a:pt x="6998" y="2794"/>
                    <a:pt x="6970" y="2783"/>
                    <a:pt x="6939" y="2783"/>
                  </a:cubicBezTo>
                  <a:cubicBezTo>
                    <a:pt x="7104" y="2727"/>
                    <a:pt x="6748" y="2646"/>
                    <a:pt x="6970" y="2628"/>
                  </a:cubicBezTo>
                  <a:cubicBezTo>
                    <a:pt x="6761" y="2405"/>
                    <a:pt x="6680" y="1967"/>
                    <a:pt x="6489" y="1952"/>
                  </a:cubicBezTo>
                  <a:lnTo>
                    <a:pt x="6479" y="1952"/>
                  </a:lnTo>
                  <a:cubicBezTo>
                    <a:pt x="6433" y="1952"/>
                    <a:pt x="6472" y="1843"/>
                    <a:pt x="6446" y="1804"/>
                  </a:cubicBezTo>
                  <a:lnTo>
                    <a:pt x="6446" y="1804"/>
                  </a:lnTo>
                  <a:lnTo>
                    <a:pt x="6394" y="1850"/>
                  </a:lnTo>
                  <a:cubicBezTo>
                    <a:pt x="6425" y="1663"/>
                    <a:pt x="6372" y="1740"/>
                    <a:pt x="6383" y="1531"/>
                  </a:cubicBezTo>
                  <a:lnTo>
                    <a:pt x="6383" y="1531"/>
                  </a:lnTo>
                  <a:cubicBezTo>
                    <a:pt x="6358" y="1613"/>
                    <a:pt x="6323" y="1634"/>
                    <a:pt x="6263" y="1634"/>
                  </a:cubicBezTo>
                  <a:cubicBezTo>
                    <a:pt x="6249" y="1634"/>
                    <a:pt x="6231" y="1634"/>
                    <a:pt x="6213" y="1631"/>
                  </a:cubicBezTo>
                  <a:cubicBezTo>
                    <a:pt x="6234" y="1567"/>
                    <a:pt x="6245" y="1514"/>
                    <a:pt x="6260" y="1451"/>
                  </a:cubicBezTo>
                  <a:lnTo>
                    <a:pt x="6260" y="1451"/>
                  </a:lnTo>
                  <a:lnTo>
                    <a:pt x="6160" y="1510"/>
                  </a:lnTo>
                  <a:cubicBezTo>
                    <a:pt x="6164" y="1451"/>
                    <a:pt x="6118" y="1418"/>
                    <a:pt x="6072" y="1397"/>
                  </a:cubicBezTo>
                  <a:cubicBezTo>
                    <a:pt x="6107" y="1348"/>
                    <a:pt x="6097" y="1294"/>
                    <a:pt x="6072" y="1242"/>
                  </a:cubicBezTo>
                  <a:cubicBezTo>
                    <a:pt x="6047" y="1185"/>
                    <a:pt x="6019" y="1136"/>
                    <a:pt x="6030" y="1100"/>
                  </a:cubicBezTo>
                  <a:lnTo>
                    <a:pt x="6030" y="1100"/>
                  </a:lnTo>
                  <a:cubicBezTo>
                    <a:pt x="6008" y="1111"/>
                    <a:pt x="5991" y="1118"/>
                    <a:pt x="5976" y="1118"/>
                  </a:cubicBezTo>
                  <a:cubicBezTo>
                    <a:pt x="5952" y="1118"/>
                    <a:pt x="5937" y="1097"/>
                    <a:pt x="5930" y="1079"/>
                  </a:cubicBezTo>
                  <a:cubicBezTo>
                    <a:pt x="5920" y="1058"/>
                    <a:pt x="5909" y="1040"/>
                    <a:pt x="5884" y="1040"/>
                  </a:cubicBezTo>
                  <a:cubicBezTo>
                    <a:pt x="5873" y="1040"/>
                    <a:pt x="5856" y="1047"/>
                    <a:pt x="5835" y="1061"/>
                  </a:cubicBezTo>
                  <a:cubicBezTo>
                    <a:pt x="5839" y="1033"/>
                    <a:pt x="5835" y="1008"/>
                    <a:pt x="5828" y="980"/>
                  </a:cubicBezTo>
                  <a:cubicBezTo>
                    <a:pt x="5888" y="945"/>
                    <a:pt x="5945" y="895"/>
                    <a:pt x="5888" y="891"/>
                  </a:cubicBezTo>
                  <a:lnTo>
                    <a:pt x="5878" y="881"/>
                  </a:lnTo>
                  <a:lnTo>
                    <a:pt x="5806" y="945"/>
                  </a:lnTo>
                  <a:cubicBezTo>
                    <a:pt x="5785" y="895"/>
                    <a:pt x="5746" y="860"/>
                    <a:pt x="5722" y="839"/>
                  </a:cubicBezTo>
                  <a:lnTo>
                    <a:pt x="5733" y="839"/>
                  </a:lnTo>
                  <a:cubicBezTo>
                    <a:pt x="5743" y="839"/>
                    <a:pt x="5761" y="835"/>
                    <a:pt x="5775" y="831"/>
                  </a:cubicBezTo>
                  <a:cubicBezTo>
                    <a:pt x="5764" y="831"/>
                    <a:pt x="5750" y="835"/>
                    <a:pt x="5736" y="835"/>
                  </a:cubicBezTo>
                  <a:cubicBezTo>
                    <a:pt x="5729" y="835"/>
                    <a:pt x="5722" y="835"/>
                    <a:pt x="5715" y="831"/>
                  </a:cubicBezTo>
                  <a:lnTo>
                    <a:pt x="5711" y="831"/>
                  </a:lnTo>
                  <a:cubicBezTo>
                    <a:pt x="5672" y="831"/>
                    <a:pt x="5648" y="828"/>
                    <a:pt x="5630" y="778"/>
                  </a:cubicBezTo>
                  <a:lnTo>
                    <a:pt x="5623" y="778"/>
                  </a:lnTo>
                  <a:cubicBezTo>
                    <a:pt x="5527" y="778"/>
                    <a:pt x="5475" y="700"/>
                    <a:pt x="5418" y="619"/>
                  </a:cubicBezTo>
                  <a:cubicBezTo>
                    <a:pt x="5372" y="555"/>
                    <a:pt x="5322" y="492"/>
                    <a:pt x="5241" y="492"/>
                  </a:cubicBezTo>
                  <a:cubicBezTo>
                    <a:pt x="5216" y="492"/>
                    <a:pt x="5194" y="496"/>
                    <a:pt x="5166" y="506"/>
                  </a:cubicBezTo>
                  <a:lnTo>
                    <a:pt x="5188" y="506"/>
                  </a:lnTo>
                  <a:cubicBezTo>
                    <a:pt x="5216" y="506"/>
                    <a:pt x="5241" y="513"/>
                    <a:pt x="5230" y="538"/>
                  </a:cubicBezTo>
                  <a:cubicBezTo>
                    <a:pt x="5096" y="470"/>
                    <a:pt x="4923" y="524"/>
                    <a:pt x="4859" y="432"/>
                  </a:cubicBezTo>
                  <a:lnTo>
                    <a:pt x="4891" y="351"/>
                  </a:lnTo>
                  <a:cubicBezTo>
                    <a:pt x="4799" y="284"/>
                    <a:pt x="4728" y="223"/>
                    <a:pt x="4639" y="209"/>
                  </a:cubicBezTo>
                  <a:lnTo>
                    <a:pt x="4661" y="110"/>
                  </a:lnTo>
                  <a:cubicBezTo>
                    <a:pt x="4566" y="110"/>
                    <a:pt x="4414" y="0"/>
                    <a:pt x="429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2"/>
            <p:cNvSpPr/>
            <p:nvPr/>
          </p:nvSpPr>
          <p:spPr>
            <a:xfrm>
              <a:off x="7473399" y="2293101"/>
              <a:ext cx="924" cy="222"/>
            </a:xfrm>
            <a:custGeom>
              <a:avLst/>
              <a:gdLst/>
              <a:ahLst/>
              <a:cxnLst/>
              <a:rect l="l" t="t" r="r" b="b"/>
              <a:pathLst>
                <a:path w="50" h="12" extrusionOk="0">
                  <a:moveTo>
                    <a:pt x="1" y="0"/>
                  </a:moveTo>
                  <a:lnTo>
                    <a:pt x="1" y="0"/>
                  </a:lnTo>
                  <a:cubicBezTo>
                    <a:pt x="8" y="8"/>
                    <a:pt x="19" y="11"/>
                    <a:pt x="29" y="11"/>
                  </a:cubicBezTo>
                  <a:cubicBezTo>
                    <a:pt x="36" y="11"/>
                    <a:pt x="43" y="8"/>
                    <a:pt x="50" y="4"/>
                  </a:cubicBezTo>
                  <a:lnTo>
                    <a:pt x="47" y="4"/>
                  </a:lnTo>
                  <a:cubicBezTo>
                    <a:pt x="32" y="4"/>
                    <a:pt x="14" y="4"/>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2"/>
            <p:cNvSpPr/>
            <p:nvPr/>
          </p:nvSpPr>
          <p:spPr>
            <a:xfrm>
              <a:off x="7444502" y="2340634"/>
              <a:ext cx="222" cy="203"/>
            </a:xfrm>
            <a:custGeom>
              <a:avLst/>
              <a:gdLst/>
              <a:ahLst/>
              <a:cxnLst/>
              <a:rect l="l" t="t" r="r" b="b"/>
              <a:pathLst>
                <a:path w="12" h="11" extrusionOk="0">
                  <a:moveTo>
                    <a:pt x="0" y="1"/>
                  </a:moveTo>
                  <a:lnTo>
                    <a:pt x="0" y="1"/>
                  </a:lnTo>
                  <a:cubicBezTo>
                    <a:pt x="4" y="4"/>
                    <a:pt x="7" y="8"/>
                    <a:pt x="11" y="11"/>
                  </a:cubicBez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2"/>
            <p:cNvSpPr/>
            <p:nvPr/>
          </p:nvSpPr>
          <p:spPr>
            <a:xfrm>
              <a:off x="7434685" y="2247454"/>
              <a:ext cx="943" cy="684"/>
            </a:xfrm>
            <a:custGeom>
              <a:avLst/>
              <a:gdLst/>
              <a:ahLst/>
              <a:cxnLst/>
              <a:rect l="l" t="t" r="r" b="b"/>
              <a:pathLst>
                <a:path w="51" h="37" extrusionOk="0">
                  <a:moveTo>
                    <a:pt x="50" y="1"/>
                  </a:moveTo>
                  <a:lnTo>
                    <a:pt x="50" y="1"/>
                  </a:lnTo>
                  <a:cubicBezTo>
                    <a:pt x="37" y="15"/>
                    <a:pt x="22" y="29"/>
                    <a:pt x="1" y="37"/>
                  </a:cubicBezTo>
                  <a:lnTo>
                    <a:pt x="4" y="37"/>
                  </a:lnTo>
                  <a:cubicBezTo>
                    <a:pt x="33" y="37"/>
                    <a:pt x="47" y="19"/>
                    <a:pt x="5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2"/>
            <p:cNvSpPr/>
            <p:nvPr/>
          </p:nvSpPr>
          <p:spPr>
            <a:xfrm>
              <a:off x="7390572" y="2235954"/>
              <a:ext cx="1590" cy="1146"/>
            </a:xfrm>
            <a:custGeom>
              <a:avLst/>
              <a:gdLst/>
              <a:ahLst/>
              <a:cxnLst/>
              <a:rect l="l" t="t" r="r" b="b"/>
              <a:pathLst>
                <a:path w="86" h="62" extrusionOk="0">
                  <a:moveTo>
                    <a:pt x="7" y="14"/>
                  </a:moveTo>
                  <a:cubicBezTo>
                    <a:pt x="4" y="14"/>
                    <a:pt x="4" y="14"/>
                    <a:pt x="0" y="19"/>
                  </a:cubicBezTo>
                  <a:lnTo>
                    <a:pt x="10" y="14"/>
                  </a:lnTo>
                  <a:close/>
                  <a:moveTo>
                    <a:pt x="85" y="1"/>
                  </a:moveTo>
                  <a:lnTo>
                    <a:pt x="10" y="14"/>
                  </a:lnTo>
                  <a:cubicBezTo>
                    <a:pt x="25" y="19"/>
                    <a:pt x="25" y="43"/>
                    <a:pt x="32" y="61"/>
                  </a:cubicBezTo>
                  <a:cubicBezTo>
                    <a:pt x="43" y="40"/>
                    <a:pt x="46" y="14"/>
                    <a:pt x="8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2"/>
            <p:cNvSpPr/>
            <p:nvPr/>
          </p:nvSpPr>
          <p:spPr>
            <a:xfrm>
              <a:off x="7384471" y="2250800"/>
              <a:ext cx="1202" cy="924"/>
            </a:xfrm>
            <a:custGeom>
              <a:avLst/>
              <a:gdLst/>
              <a:ahLst/>
              <a:cxnLst/>
              <a:rect l="l" t="t" r="r" b="b"/>
              <a:pathLst>
                <a:path w="65" h="50" extrusionOk="0">
                  <a:moveTo>
                    <a:pt x="40" y="1"/>
                  </a:moveTo>
                  <a:cubicBezTo>
                    <a:pt x="29" y="1"/>
                    <a:pt x="15" y="4"/>
                    <a:pt x="1" y="14"/>
                  </a:cubicBezTo>
                  <a:lnTo>
                    <a:pt x="22" y="50"/>
                  </a:lnTo>
                  <a:lnTo>
                    <a:pt x="26" y="50"/>
                  </a:lnTo>
                  <a:cubicBezTo>
                    <a:pt x="33" y="50"/>
                    <a:pt x="37" y="47"/>
                    <a:pt x="40" y="43"/>
                  </a:cubicBezTo>
                  <a:cubicBezTo>
                    <a:pt x="43" y="39"/>
                    <a:pt x="47" y="39"/>
                    <a:pt x="54" y="39"/>
                  </a:cubicBezTo>
                  <a:lnTo>
                    <a:pt x="58" y="39"/>
                  </a:lnTo>
                  <a:cubicBezTo>
                    <a:pt x="61" y="32"/>
                    <a:pt x="65" y="25"/>
                    <a:pt x="65" y="18"/>
                  </a:cubicBezTo>
                  <a:cubicBezTo>
                    <a:pt x="65" y="8"/>
                    <a:pt x="54" y="1"/>
                    <a:pt x="4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2"/>
            <p:cNvSpPr/>
            <p:nvPr/>
          </p:nvSpPr>
          <p:spPr>
            <a:xfrm>
              <a:off x="7389648" y="2241778"/>
              <a:ext cx="2755" cy="1590"/>
            </a:xfrm>
            <a:custGeom>
              <a:avLst/>
              <a:gdLst/>
              <a:ahLst/>
              <a:cxnLst/>
              <a:rect l="l" t="t" r="r" b="b"/>
              <a:pathLst>
                <a:path w="149" h="86" extrusionOk="0">
                  <a:moveTo>
                    <a:pt x="71" y="1"/>
                  </a:moveTo>
                  <a:cubicBezTo>
                    <a:pt x="25" y="1"/>
                    <a:pt x="0" y="14"/>
                    <a:pt x="50" y="78"/>
                  </a:cubicBezTo>
                  <a:cubicBezTo>
                    <a:pt x="46" y="81"/>
                    <a:pt x="43" y="81"/>
                    <a:pt x="43" y="86"/>
                  </a:cubicBezTo>
                  <a:cubicBezTo>
                    <a:pt x="93" y="68"/>
                    <a:pt x="149" y="75"/>
                    <a:pt x="117" y="4"/>
                  </a:cubicBezTo>
                  <a:cubicBezTo>
                    <a:pt x="103" y="1"/>
                    <a:pt x="85" y="1"/>
                    <a:pt x="7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2"/>
            <p:cNvSpPr/>
            <p:nvPr/>
          </p:nvSpPr>
          <p:spPr>
            <a:xfrm>
              <a:off x="7389130" y="2243405"/>
              <a:ext cx="1072" cy="481"/>
            </a:xfrm>
            <a:custGeom>
              <a:avLst/>
              <a:gdLst/>
              <a:ahLst/>
              <a:cxnLst/>
              <a:rect l="l" t="t" r="r" b="b"/>
              <a:pathLst>
                <a:path w="58" h="26" extrusionOk="0">
                  <a:moveTo>
                    <a:pt x="21" y="1"/>
                  </a:moveTo>
                  <a:cubicBezTo>
                    <a:pt x="7" y="1"/>
                    <a:pt x="0" y="4"/>
                    <a:pt x="15" y="26"/>
                  </a:cubicBezTo>
                  <a:cubicBezTo>
                    <a:pt x="25" y="11"/>
                    <a:pt x="43" y="4"/>
                    <a:pt x="5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2"/>
            <p:cNvSpPr/>
            <p:nvPr/>
          </p:nvSpPr>
          <p:spPr>
            <a:xfrm>
              <a:off x="7398873" y="2232941"/>
              <a:ext cx="3476" cy="1534"/>
            </a:xfrm>
            <a:custGeom>
              <a:avLst/>
              <a:gdLst/>
              <a:ahLst/>
              <a:cxnLst/>
              <a:rect l="l" t="t" r="r" b="b"/>
              <a:pathLst>
                <a:path w="188" h="83" extrusionOk="0">
                  <a:moveTo>
                    <a:pt x="18" y="1"/>
                  </a:moveTo>
                  <a:cubicBezTo>
                    <a:pt x="7" y="1"/>
                    <a:pt x="0" y="8"/>
                    <a:pt x="14" y="25"/>
                  </a:cubicBezTo>
                  <a:cubicBezTo>
                    <a:pt x="18" y="22"/>
                    <a:pt x="18" y="19"/>
                    <a:pt x="18" y="19"/>
                  </a:cubicBezTo>
                  <a:cubicBezTo>
                    <a:pt x="21" y="19"/>
                    <a:pt x="28" y="37"/>
                    <a:pt x="35" y="50"/>
                  </a:cubicBezTo>
                  <a:cubicBezTo>
                    <a:pt x="43" y="68"/>
                    <a:pt x="53" y="82"/>
                    <a:pt x="61" y="82"/>
                  </a:cubicBezTo>
                  <a:cubicBezTo>
                    <a:pt x="64" y="82"/>
                    <a:pt x="64" y="82"/>
                    <a:pt x="67" y="79"/>
                  </a:cubicBezTo>
                  <a:cubicBezTo>
                    <a:pt x="188" y="79"/>
                    <a:pt x="61" y="1"/>
                    <a:pt x="1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2"/>
            <p:cNvSpPr/>
            <p:nvPr/>
          </p:nvSpPr>
          <p:spPr>
            <a:xfrm>
              <a:off x="7392772" y="2244588"/>
              <a:ext cx="1146" cy="1645"/>
            </a:xfrm>
            <a:custGeom>
              <a:avLst/>
              <a:gdLst/>
              <a:ahLst/>
              <a:cxnLst/>
              <a:rect l="l" t="t" r="r" b="b"/>
              <a:pathLst>
                <a:path w="62" h="89" extrusionOk="0">
                  <a:moveTo>
                    <a:pt x="1" y="1"/>
                  </a:moveTo>
                  <a:lnTo>
                    <a:pt x="30" y="89"/>
                  </a:lnTo>
                  <a:lnTo>
                    <a:pt x="61" y="53"/>
                  </a:lnTo>
                  <a:lnTo>
                    <a:pt x="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2"/>
            <p:cNvSpPr/>
            <p:nvPr/>
          </p:nvSpPr>
          <p:spPr>
            <a:xfrm>
              <a:off x="7397635" y="2241907"/>
              <a:ext cx="1830" cy="1202"/>
            </a:xfrm>
            <a:custGeom>
              <a:avLst/>
              <a:gdLst/>
              <a:ahLst/>
              <a:cxnLst/>
              <a:rect l="l" t="t" r="r" b="b"/>
              <a:pathLst>
                <a:path w="99" h="65" extrusionOk="0">
                  <a:moveTo>
                    <a:pt x="85" y="1"/>
                  </a:moveTo>
                  <a:cubicBezTo>
                    <a:pt x="67" y="1"/>
                    <a:pt x="35" y="25"/>
                    <a:pt x="0" y="40"/>
                  </a:cubicBezTo>
                  <a:cubicBezTo>
                    <a:pt x="14" y="43"/>
                    <a:pt x="28" y="46"/>
                    <a:pt x="32" y="64"/>
                  </a:cubicBezTo>
                  <a:lnTo>
                    <a:pt x="99" y="11"/>
                  </a:lnTo>
                  <a:cubicBezTo>
                    <a:pt x="95" y="4"/>
                    <a:pt x="92" y="1"/>
                    <a:pt x="8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2"/>
            <p:cNvSpPr/>
            <p:nvPr/>
          </p:nvSpPr>
          <p:spPr>
            <a:xfrm>
              <a:off x="7396378" y="2242628"/>
              <a:ext cx="1276" cy="351"/>
            </a:xfrm>
            <a:custGeom>
              <a:avLst/>
              <a:gdLst/>
              <a:ahLst/>
              <a:cxnLst/>
              <a:rect l="l" t="t" r="r" b="b"/>
              <a:pathLst>
                <a:path w="69" h="19" extrusionOk="0">
                  <a:moveTo>
                    <a:pt x="61" y="1"/>
                  </a:moveTo>
                  <a:cubicBezTo>
                    <a:pt x="36" y="1"/>
                    <a:pt x="15" y="11"/>
                    <a:pt x="0" y="14"/>
                  </a:cubicBezTo>
                  <a:cubicBezTo>
                    <a:pt x="8" y="18"/>
                    <a:pt x="11" y="18"/>
                    <a:pt x="18" y="18"/>
                  </a:cubicBezTo>
                  <a:cubicBezTo>
                    <a:pt x="33" y="18"/>
                    <a:pt x="50" y="11"/>
                    <a:pt x="6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2"/>
            <p:cNvSpPr/>
            <p:nvPr/>
          </p:nvSpPr>
          <p:spPr>
            <a:xfrm>
              <a:off x="7395342" y="2244773"/>
              <a:ext cx="1128" cy="1072"/>
            </a:xfrm>
            <a:custGeom>
              <a:avLst/>
              <a:gdLst/>
              <a:ahLst/>
              <a:cxnLst/>
              <a:rect l="l" t="t" r="r" b="b"/>
              <a:pathLst>
                <a:path w="61" h="58" extrusionOk="0">
                  <a:moveTo>
                    <a:pt x="61" y="1"/>
                  </a:moveTo>
                  <a:lnTo>
                    <a:pt x="14" y="33"/>
                  </a:lnTo>
                  <a:lnTo>
                    <a:pt x="0" y="58"/>
                  </a:lnTo>
                  <a:lnTo>
                    <a:pt x="6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2"/>
            <p:cNvSpPr/>
            <p:nvPr/>
          </p:nvSpPr>
          <p:spPr>
            <a:xfrm>
              <a:off x="7414810" y="2238043"/>
              <a:ext cx="2126" cy="1257"/>
            </a:xfrm>
            <a:custGeom>
              <a:avLst/>
              <a:gdLst/>
              <a:ahLst/>
              <a:cxnLst/>
              <a:rect l="l" t="t" r="r" b="b"/>
              <a:pathLst>
                <a:path w="115" h="68" extrusionOk="0">
                  <a:moveTo>
                    <a:pt x="12" y="1"/>
                  </a:moveTo>
                  <a:lnTo>
                    <a:pt x="12" y="1"/>
                  </a:lnTo>
                  <a:cubicBezTo>
                    <a:pt x="1" y="33"/>
                    <a:pt x="36" y="43"/>
                    <a:pt x="57" y="64"/>
                  </a:cubicBezTo>
                  <a:cubicBezTo>
                    <a:pt x="64" y="64"/>
                    <a:pt x="72" y="68"/>
                    <a:pt x="75" y="68"/>
                  </a:cubicBezTo>
                  <a:cubicBezTo>
                    <a:pt x="100" y="68"/>
                    <a:pt x="114" y="47"/>
                    <a:pt x="103" y="22"/>
                  </a:cubicBezTo>
                  <a:lnTo>
                    <a:pt x="12"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2"/>
            <p:cNvSpPr/>
            <p:nvPr/>
          </p:nvSpPr>
          <p:spPr>
            <a:xfrm>
              <a:off x="7410965" y="2242037"/>
              <a:ext cx="869" cy="2126"/>
            </a:xfrm>
            <a:custGeom>
              <a:avLst/>
              <a:gdLst/>
              <a:ahLst/>
              <a:cxnLst/>
              <a:rect l="l" t="t" r="r" b="b"/>
              <a:pathLst>
                <a:path w="47" h="115" extrusionOk="0">
                  <a:moveTo>
                    <a:pt x="25" y="0"/>
                  </a:moveTo>
                  <a:cubicBezTo>
                    <a:pt x="18" y="33"/>
                    <a:pt x="18" y="54"/>
                    <a:pt x="1" y="75"/>
                  </a:cubicBezTo>
                  <a:lnTo>
                    <a:pt x="46" y="114"/>
                  </a:lnTo>
                  <a:lnTo>
                    <a:pt x="25"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2"/>
            <p:cNvSpPr/>
            <p:nvPr/>
          </p:nvSpPr>
          <p:spPr>
            <a:xfrm>
              <a:off x="7414108" y="2243276"/>
              <a:ext cx="3550" cy="1590"/>
            </a:xfrm>
            <a:custGeom>
              <a:avLst/>
              <a:gdLst/>
              <a:ahLst/>
              <a:cxnLst/>
              <a:rect l="l" t="t" r="r" b="b"/>
              <a:pathLst>
                <a:path w="192" h="86" extrusionOk="0">
                  <a:moveTo>
                    <a:pt x="71" y="0"/>
                  </a:moveTo>
                  <a:cubicBezTo>
                    <a:pt x="0" y="33"/>
                    <a:pt x="81" y="54"/>
                    <a:pt x="92" y="85"/>
                  </a:cubicBezTo>
                  <a:lnTo>
                    <a:pt x="99" y="85"/>
                  </a:lnTo>
                  <a:cubicBezTo>
                    <a:pt x="191" y="85"/>
                    <a:pt x="81" y="33"/>
                    <a:pt x="7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2"/>
            <p:cNvSpPr/>
            <p:nvPr/>
          </p:nvSpPr>
          <p:spPr>
            <a:xfrm>
              <a:off x="7438216" y="2239559"/>
              <a:ext cx="1146" cy="3550"/>
            </a:xfrm>
            <a:custGeom>
              <a:avLst/>
              <a:gdLst/>
              <a:ahLst/>
              <a:cxnLst/>
              <a:rect l="l" t="t" r="r" b="b"/>
              <a:pathLst>
                <a:path w="62" h="192" extrusionOk="0">
                  <a:moveTo>
                    <a:pt x="61" y="0"/>
                  </a:moveTo>
                  <a:lnTo>
                    <a:pt x="15" y="134"/>
                  </a:lnTo>
                  <a:lnTo>
                    <a:pt x="1" y="180"/>
                  </a:lnTo>
                  <a:lnTo>
                    <a:pt x="19" y="191"/>
                  </a:lnTo>
                  <a:lnTo>
                    <a:pt x="29" y="138"/>
                  </a:lnTo>
                  <a:lnTo>
                    <a:pt x="6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2"/>
            <p:cNvSpPr/>
            <p:nvPr/>
          </p:nvSpPr>
          <p:spPr>
            <a:xfrm>
              <a:off x="7449808" y="2256753"/>
              <a:ext cx="3661" cy="2755"/>
            </a:xfrm>
            <a:custGeom>
              <a:avLst/>
              <a:gdLst/>
              <a:ahLst/>
              <a:cxnLst/>
              <a:rect l="l" t="t" r="r" b="b"/>
              <a:pathLst>
                <a:path w="198" h="149" extrusionOk="0">
                  <a:moveTo>
                    <a:pt x="141" y="0"/>
                  </a:moveTo>
                  <a:cubicBezTo>
                    <a:pt x="141" y="18"/>
                    <a:pt x="128" y="22"/>
                    <a:pt x="113" y="22"/>
                  </a:cubicBezTo>
                  <a:lnTo>
                    <a:pt x="89" y="22"/>
                  </a:lnTo>
                  <a:cubicBezTo>
                    <a:pt x="74" y="22"/>
                    <a:pt x="60" y="25"/>
                    <a:pt x="56" y="43"/>
                  </a:cubicBezTo>
                  <a:cubicBezTo>
                    <a:pt x="156" y="46"/>
                    <a:pt x="0" y="135"/>
                    <a:pt x="99" y="149"/>
                  </a:cubicBezTo>
                  <a:cubicBezTo>
                    <a:pt x="198" y="67"/>
                    <a:pt x="159" y="71"/>
                    <a:pt x="14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2"/>
            <p:cNvSpPr/>
            <p:nvPr/>
          </p:nvSpPr>
          <p:spPr>
            <a:xfrm>
              <a:off x="7452341" y="2256032"/>
              <a:ext cx="148" cy="740"/>
            </a:xfrm>
            <a:custGeom>
              <a:avLst/>
              <a:gdLst/>
              <a:ahLst/>
              <a:cxnLst/>
              <a:rect l="l" t="t" r="r" b="b"/>
              <a:pathLst>
                <a:path w="8" h="40" extrusionOk="0">
                  <a:moveTo>
                    <a:pt x="1" y="0"/>
                  </a:moveTo>
                  <a:cubicBezTo>
                    <a:pt x="1" y="15"/>
                    <a:pt x="4" y="28"/>
                    <a:pt x="4" y="39"/>
                  </a:cubicBezTo>
                  <a:cubicBezTo>
                    <a:pt x="8" y="32"/>
                    <a:pt x="8" y="18"/>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2"/>
            <p:cNvSpPr/>
            <p:nvPr/>
          </p:nvSpPr>
          <p:spPr>
            <a:xfrm>
              <a:off x="7353226" y="2293951"/>
              <a:ext cx="1183" cy="1461"/>
            </a:xfrm>
            <a:custGeom>
              <a:avLst/>
              <a:gdLst/>
              <a:ahLst/>
              <a:cxnLst/>
              <a:rect l="l" t="t" r="r" b="b"/>
              <a:pathLst>
                <a:path w="64" h="79" extrusionOk="0">
                  <a:moveTo>
                    <a:pt x="0" y="1"/>
                  </a:moveTo>
                  <a:lnTo>
                    <a:pt x="36" y="78"/>
                  </a:lnTo>
                  <a:lnTo>
                    <a:pt x="64" y="53"/>
                  </a:ln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2"/>
            <p:cNvSpPr/>
            <p:nvPr/>
          </p:nvSpPr>
          <p:spPr>
            <a:xfrm>
              <a:off x="7354391" y="2291788"/>
              <a:ext cx="2255" cy="1128"/>
            </a:xfrm>
            <a:custGeom>
              <a:avLst/>
              <a:gdLst/>
              <a:ahLst/>
              <a:cxnLst/>
              <a:rect l="l" t="t" r="r" b="b"/>
              <a:pathLst>
                <a:path w="122" h="61" extrusionOk="0">
                  <a:moveTo>
                    <a:pt x="115" y="1"/>
                  </a:moveTo>
                  <a:lnTo>
                    <a:pt x="1" y="36"/>
                  </a:lnTo>
                  <a:lnTo>
                    <a:pt x="121" y="61"/>
                  </a:lnTo>
                  <a:cubicBezTo>
                    <a:pt x="97" y="46"/>
                    <a:pt x="107" y="15"/>
                    <a:pt x="11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2"/>
            <p:cNvSpPr/>
            <p:nvPr/>
          </p:nvSpPr>
          <p:spPr>
            <a:xfrm>
              <a:off x="7464118" y="2314936"/>
              <a:ext cx="1072" cy="1202"/>
            </a:xfrm>
            <a:custGeom>
              <a:avLst/>
              <a:gdLst/>
              <a:ahLst/>
              <a:cxnLst/>
              <a:rect l="l" t="t" r="r" b="b"/>
              <a:pathLst>
                <a:path w="58" h="65" extrusionOk="0">
                  <a:moveTo>
                    <a:pt x="0" y="1"/>
                  </a:moveTo>
                  <a:lnTo>
                    <a:pt x="50" y="64"/>
                  </a:lnTo>
                  <a:cubicBezTo>
                    <a:pt x="54" y="40"/>
                    <a:pt x="57" y="25"/>
                    <a:pt x="28" y="7"/>
                  </a:cubicBez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2"/>
            <p:cNvSpPr/>
            <p:nvPr/>
          </p:nvSpPr>
          <p:spPr>
            <a:xfrm>
              <a:off x="7459015" y="2327101"/>
              <a:ext cx="1461" cy="1645"/>
            </a:xfrm>
            <a:custGeom>
              <a:avLst/>
              <a:gdLst/>
              <a:ahLst/>
              <a:cxnLst/>
              <a:rect l="l" t="t" r="r" b="b"/>
              <a:pathLst>
                <a:path w="79" h="89" extrusionOk="0">
                  <a:moveTo>
                    <a:pt x="4" y="0"/>
                  </a:moveTo>
                  <a:lnTo>
                    <a:pt x="0" y="11"/>
                  </a:lnTo>
                  <a:lnTo>
                    <a:pt x="79" y="89"/>
                  </a:ln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2"/>
            <p:cNvSpPr/>
            <p:nvPr/>
          </p:nvSpPr>
          <p:spPr>
            <a:xfrm>
              <a:off x="7449420" y="2332795"/>
              <a:ext cx="1313" cy="1516"/>
            </a:xfrm>
            <a:custGeom>
              <a:avLst/>
              <a:gdLst/>
              <a:ahLst/>
              <a:cxnLst/>
              <a:rect l="l" t="t" r="r" b="b"/>
              <a:pathLst>
                <a:path w="71" h="82" extrusionOk="0">
                  <a:moveTo>
                    <a:pt x="70" y="0"/>
                  </a:moveTo>
                  <a:cubicBezTo>
                    <a:pt x="64" y="0"/>
                    <a:pt x="59" y="4"/>
                    <a:pt x="56" y="11"/>
                  </a:cubicBezTo>
                  <a:cubicBezTo>
                    <a:pt x="59" y="7"/>
                    <a:pt x="67" y="4"/>
                    <a:pt x="70" y="0"/>
                  </a:cubicBezTo>
                  <a:close/>
                  <a:moveTo>
                    <a:pt x="56" y="11"/>
                  </a:moveTo>
                  <a:lnTo>
                    <a:pt x="56" y="11"/>
                  </a:lnTo>
                  <a:cubicBezTo>
                    <a:pt x="38" y="22"/>
                    <a:pt x="14" y="22"/>
                    <a:pt x="0" y="35"/>
                  </a:cubicBezTo>
                  <a:cubicBezTo>
                    <a:pt x="25" y="67"/>
                    <a:pt x="35" y="81"/>
                    <a:pt x="42" y="81"/>
                  </a:cubicBezTo>
                  <a:cubicBezTo>
                    <a:pt x="53" y="81"/>
                    <a:pt x="38" y="35"/>
                    <a:pt x="56" y="1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2"/>
            <p:cNvSpPr/>
            <p:nvPr/>
          </p:nvSpPr>
          <p:spPr>
            <a:xfrm>
              <a:off x="7124510" y="2219038"/>
              <a:ext cx="74634" cy="111609"/>
            </a:xfrm>
            <a:custGeom>
              <a:avLst/>
              <a:gdLst/>
              <a:ahLst/>
              <a:cxnLst/>
              <a:rect l="l" t="t" r="r" b="b"/>
              <a:pathLst>
                <a:path w="4037" h="6037" extrusionOk="0">
                  <a:moveTo>
                    <a:pt x="1292" y="42"/>
                  </a:moveTo>
                  <a:cubicBezTo>
                    <a:pt x="1285" y="49"/>
                    <a:pt x="1282" y="49"/>
                    <a:pt x="1282" y="49"/>
                  </a:cubicBezTo>
                  <a:cubicBezTo>
                    <a:pt x="1282" y="49"/>
                    <a:pt x="1285" y="46"/>
                    <a:pt x="1288" y="42"/>
                  </a:cubicBezTo>
                  <a:close/>
                  <a:moveTo>
                    <a:pt x="366" y="141"/>
                  </a:moveTo>
                  <a:lnTo>
                    <a:pt x="387" y="258"/>
                  </a:lnTo>
                  <a:lnTo>
                    <a:pt x="340" y="219"/>
                  </a:lnTo>
                  <a:cubicBezTo>
                    <a:pt x="362" y="198"/>
                    <a:pt x="358" y="177"/>
                    <a:pt x="366" y="141"/>
                  </a:cubicBezTo>
                  <a:close/>
                  <a:moveTo>
                    <a:pt x="581" y="212"/>
                  </a:moveTo>
                  <a:cubicBezTo>
                    <a:pt x="592" y="244"/>
                    <a:pt x="701" y="297"/>
                    <a:pt x="609" y="297"/>
                  </a:cubicBezTo>
                  <a:lnTo>
                    <a:pt x="606" y="297"/>
                  </a:lnTo>
                  <a:cubicBezTo>
                    <a:pt x="595" y="261"/>
                    <a:pt x="510" y="244"/>
                    <a:pt x="581" y="212"/>
                  </a:cubicBezTo>
                  <a:close/>
                  <a:moveTo>
                    <a:pt x="1674" y="435"/>
                  </a:moveTo>
                  <a:lnTo>
                    <a:pt x="1674" y="435"/>
                  </a:lnTo>
                  <a:cubicBezTo>
                    <a:pt x="1670" y="456"/>
                    <a:pt x="1656" y="470"/>
                    <a:pt x="1628" y="470"/>
                  </a:cubicBezTo>
                  <a:lnTo>
                    <a:pt x="1625" y="470"/>
                  </a:lnTo>
                  <a:cubicBezTo>
                    <a:pt x="1646" y="463"/>
                    <a:pt x="1664" y="449"/>
                    <a:pt x="1674" y="435"/>
                  </a:cubicBezTo>
                  <a:close/>
                  <a:moveTo>
                    <a:pt x="2579" y="901"/>
                  </a:moveTo>
                  <a:cubicBezTo>
                    <a:pt x="2586" y="919"/>
                    <a:pt x="2586" y="929"/>
                    <a:pt x="2586" y="940"/>
                  </a:cubicBezTo>
                  <a:cubicBezTo>
                    <a:pt x="2583" y="929"/>
                    <a:pt x="2583" y="916"/>
                    <a:pt x="2579" y="901"/>
                  </a:cubicBezTo>
                  <a:close/>
                  <a:moveTo>
                    <a:pt x="2586" y="940"/>
                  </a:moveTo>
                  <a:cubicBezTo>
                    <a:pt x="2601" y="1011"/>
                    <a:pt x="2640" y="1004"/>
                    <a:pt x="2540" y="1089"/>
                  </a:cubicBezTo>
                  <a:cubicBezTo>
                    <a:pt x="2445" y="1075"/>
                    <a:pt x="2597" y="983"/>
                    <a:pt x="2498" y="983"/>
                  </a:cubicBezTo>
                  <a:cubicBezTo>
                    <a:pt x="2501" y="962"/>
                    <a:pt x="2516" y="958"/>
                    <a:pt x="2534" y="958"/>
                  </a:cubicBezTo>
                  <a:lnTo>
                    <a:pt x="2544" y="958"/>
                  </a:lnTo>
                  <a:cubicBezTo>
                    <a:pt x="2547" y="958"/>
                    <a:pt x="2555" y="962"/>
                    <a:pt x="2558" y="962"/>
                  </a:cubicBezTo>
                  <a:cubicBezTo>
                    <a:pt x="2573" y="962"/>
                    <a:pt x="2583" y="958"/>
                    <a:pt x="2586" y="940"/>
                  </a:cubicBezTo>
                  <a:close/>
                  <a:moveTo>
                    <a:pt x="3311" y="1358"/>
                  </a:moveTo>
                  <a:lnTo>
                    <a:pt x="3311" y="1358"/>
                  </a:lnTo>
                  <a:cubicBezTo>
                    <a:pt x="3244" y="1439"/>
                    <a:pt x="3177" y="1517"/>
                    <a:pt x="3106" y="1595"/>
                  </a:cubicBezTo>
                  <a:cubicBezTo>
                    <a:pt x="3162" y="1499"/>
                    <a:pt x="3138" y="1485"/>
                    <a:pt x="3099" y="1471"/>
                  </a:cubicBezTo>
                  <a:lnTo>
                    <a:pt x="3095" y="1474"/>
                  </a:lnTo>
                  <a:lnTo>
                    <a:pt x="3095" y="1471"/>
                  </a:lnTo>
                  <a:lnTo>
                    <a:pt x="3099" y="1471"/>
                  </a:lnTo>
                  <a:lnTo>
                    <a:pt x="3311" y="1358"/>
                  </a:lnTo>
                  <a:close/>
                  <a:moveTo>
                    <a:pt x="3552" y="1962"/>
                  </a:moveTo>
                  <a:cubicBezTo>
                    <a:pt x="3562" y="1980"/>
                    <a:pt x="3566" y="1984"/>
                    <a:pt x="3544" y="2001"/>
                  </a:cubicBezTo>
                  <a:cubicBezTo>
                    <a:pt x="3552" y="1990"/>
                    <a:pt x="3555" y="1980"/>
                    <a:pt x="3552" y="1962"/>
                  </a:cubicBezTo>
                  <a:close/>
                  <a:moveTo>
                    <a:pt x="3813" y="2698"/>
                  </a:moveTo>
                  <a:lnTo>
                    <a:pt x="3813" y="2698"/>
                  </a:lnTo>
                  <a:cubicBezTo>
                    <a:pt x="3792" y="2716"/>
                    <a:pt x="3807" y="2741"/>
                    <a:pt x="3846" y="2762"/>
                  </a:cubicBezTo>
                  <a:cubicBezTo>
                    <a:pt x="3849" y="2741"/>
                    <a:pt x="3846" y="2719"/>
                    <a:pt x="3813" y="2698"/>
                  </a:cubicBezTo>
                  <a:close/>
                  <a:moveTo>
                    <a:pt x="4029" y="2826"/>
                  </a:moveTo>
                  <a:cubicBezTo>
                    <a:pt x="4026" y="2832"/>
                    <a:pt x="4019" y="2839"/>
                    <a:pt x="4015" y="2847"/>
                  </a:cubicBezTo>
                  <a:cubicBezTo>
                    <a:pt x="4019" y="2847"/>
                    <a:pt x="4029" y="2854"/>
                    <a:pt x="4029" y="2857"/>
                  </a:cubicBezTo>
                  <a:lnTo>
                    <a:pt x="4037" y="2857"/>
                  </a:lnTo>
                  <a:cubicBezTo>
                    <a:pt x="4037" y="2847"/>
                    <a:pt x="4037" y="2836"/>
                    <a:pt x="4029" y="2826"/>
                  </a:cubicBezTo>
                  <a:close/>
                  <a:moveTo>
                    <a:pt x="3718" y="2903"/>
                  </a:moveTo>
                  <a:cubicBezTo>
                    <a:pt x="3732" y="2910"/>
                    <a:pt x="3750" y="2910"/>
                    <a:pt x="3768" y="2910"/>
                  </a:cubicBezTo>
                  <a:cubicBezTo>
                    <a:pt x="3761" y="2914"/>
                    <a:pt x="3753" y="2917"/>
                    <a:pt x="3746" y="2917"/>
                  </a:cubicBezTo>
                  <a:cubicBezTo>
                    <a:pt x="3735" y="2917"/>
                    <a:pt x="3729" y="2914"/>
                    <a:pt x="3718" y="2903"/>
                  </a:cubicBezTo>
                  <a:close/>
                  <a:moveTo>
                    <a:pt x="3679" y="2914"/>
                  </a:moveTo>
                  <a:lnTo>
                    <a:pt x="3735" y="2966"/>
                  </a:lnTo>
                  <a:cubicBezTo>
                    <a:pt x="3718" y="2956"/>
                    <a:pt x="3697" y="2938"/>
                    <a:pt x="3679" y="2914"/>
                  </a:cubicBezTo>
                  <a:close/>
                  <a:moveTo>
                    <a:pt x="3216" y="4088"/>
                  </a:moveTo>
                  <a:lnTo>
                    <a:pt x="3244" y="4095"/>
                  </a:lnTo>
                  <a:cubicBezTo>
                    <a:pt x="3273" y="4112"/>
                    <a:pt x="3269" y="4127"/>
                    <a:pt x="3265" y="4151"/>
                  </a:cubicBezTo>
                  <a:lnTo>
                    <a:pt x="3216" y="4088"/>
                  </a:lnTo>
                  <a:close/>
                  <a:moveTo>
                    <a:pt x="3195" y="4590"/>
                  </a:moveTo>
                  <a:lnTo>
                    <a:pt x="3226" y="4604"/>
                  </a:lnTo>
                  <a:cubicBezTo>
                    <a:pt x="3205" y="4600"/>
                    <a:pt x="3191" y="4597"/>
                    <a:pt x="3195" y="4590"/>
                  </a:cubicBezTo>
                  <a:close/>
                  <a:moveTo>
                    <a:pt x="3077" y="4770"/>
                  </a:moveTo>
                  <a:lnTo>
                    <a:pt x="3043" y="4784"/>
                  </a:lnTo>
                  <a:cubicBezTo>
                    <a:pt x="3056" y="4778"/>
                    <a:pt x="3067" y="4774"/>
                    <a:pt x="3077" y="4770"/>
                  </a:cubicBezTo>
                  <a:close/>
                  <a:moveTo>
                    <a:pt x="2947" y="4745"/>
                  </a:moveTo>
                  <a:lnTo>
                    <a:pt x="3018" y="4830"/>
                  </a:lnTo>
                  <a:lnTo>
                    <a:pt x="2940" y="4756"/>
                  </a:lnTo>
                  <a:lnTo>
                    <a:pt x="2947" y="4745"/>
                  </a:lnTo>
                  <a:close/>
                  <a:moveTo>
                    <a:pt x="2491" y="5050"/>
                  </a:moveTo>
                  <a:lnTo>
                    <a:pt x="2491" y="5050"/>
                  </a:lnTo>
                  <a:cubicBezTo>
                    <a:pt x="2488" y="5057"/>
                    <a:pt x="2483" y="5060"/>
                    <a:pt x="2477" y="5060"/>
                  </a:cubicBezTo>
                  <a:cubicBezTo>
                    <a:pt x="2480" y="5057"/>
                    <a:pt x="2483" y="5053"/>
                    <a:pt x="2491" y="5050"/>
                  </a:cubicBezTo>
                  <a:close/>
                  <a:moveTo>
                    <a:pt x="2477" y="5060"/>
                  </a:moveTo>
                  <a:lnTo>
                    <a:pt x="2477" y="5060"/>
                  </a:lnTo>
                  <a:cubicBezTo>
                    <a:pt x="2462" y="5085"/>
                    <a:pt x="2473" y="5131"/>
                    <a:pt x="2462" y="5131"/>
                  </a:cubicBezTo>
                  <a:cubicBezTo>
                    <a:pt x="2459" y="5131"/>
                    <a:pt x="2445" y="5121"/>
                    <a:pt x="2424" y="5088"/>
                  </a:cubicBezTo>
                  <a:cubicBezTo>
                    <a:pt x="2434" y="5075"/>
                    <a:pt x="2459" y="5071"/>
                    <a:pt x="2477" y="5060"/>
                  </a:cubicBezTo>
                  <a:close/>
                  <a:moveTo>
                    <a:pt x="2109" y="5414"/>
                  </a:moveTo>
                  <a:cubicBezTo>
                    <a:pt x="2134" y="5414"/>
                    <a:pt x="2137" y="5449"/>
                    <a:pt x="2155" y="5478"/>
                  </a:cubicBezTo>
                  <a:lnTo>
                    <a:pt x="2088" y="5421"/>
                  </a:lnTo>
                  <a:cubicBezTo>
                    <a:pt x="2095" y="5414"/>
                    <a:pt x="2102" y="5414"/>
                    <a:pt x="2109" y="5414"/>
                  </a:cubicBezTo>
                  <a:close/>
                  <a:moveTo>
                    <a:pt x="1731" y="5626"/>
                  </a:moveTo>
                  <a:cubicBezTo>
                    <a:pt x="1735" y="5626"/>
                    <a:pt x="1740" y="5628"/>
                    <a:pt x="1744" y="5629"/>
                  </a:cubicBezTo>
                  <a:lnTo>
                    <a:pt x="1744" y="5629"/>
                  </a:lnTo>
                  <a:lnTo>
                    <a:pt x="1731" y="5626"/>
                  </a:lnTo>
                  <a:close/>
                  <a:moveTo>
                    <a:pt x="804" y="0"/>
                  </a:moveTo>
                  <a:cubicBezTo>
                    <a:pt x="648" y="0"/>
                    <a:pt x="500" y="14"/>
                    <a:pt x="351" y="42"/>
                  </a:cubicBezTo>
                  <a:lnTo>
                    <a:pt x="319" y="49"/>
                  </a:lnTo>
                  <a:cubicBezTo>
                    <a:pt x="291" y="70"/>
                    <a:pt x="245" y="85"/>
                    <a:pt x="196" y="95"/>
                  </a:cubicBezTo>
                  <a:cubicBezTo>
                    <a:pt x="196" y="134"/>
                    <a:pt x="188" y="170"/>
                    <a:pt x="185" y="201"/>
                  </a:cubicBezTo>
                  <a:cubicBezTo>
                    <a:pt x="167" y="314"/>
                    <a:pt x="157" y="431"/>
                    <a:pt x="146" y="544"/>
                  </a:cubicBezTo>
                  <a:cubicBezTo>
                    <a:pt x="143" y="580"/>
                    <a:pt x="136" y="622"/>
                    <a:pt x="132" y="668"/>
                  </a:cubicBezTo>
                  <a:cubicBezTo>
                    <a:pt x="48" y="1485"/>
                    <a:pt x="1" y="2270"/>
                    <a:pt x="1" y="2988"/>
                  </a:cubicBezTo>
                  <a:cubicBezTo>
                    <a:pt x="1" y="3653"/>
                    <a:pt x="40" y="4261"/>
                    <a:pt x="125" y="4788"/>
                  </a:cubicBezTo>
                  <a:cubicBezTo>
                    <a:pt x="136" y="4869"/>
                    <a:pt x="146" y="4951"/>
                    <a:pt x="164" y="5025"/>
                  </a:cubicBezTo>
                  <a:cubicBezTo>
                    <a:pt x="167" y="5046"/>
                    <a:pt x="167" y="5071"/>
                    <a:pt x="178" y="5092"/>
                  </a:cubicBezTo>
                  <a:cubicBezTo>
                    <a:pt x="206" y="5237"/>
                    <a:pt x="249" y="5382"/>
                    <a:pt x="288" y="5520"/>
                  </a:cubicBezTo>
                  <a:cubicBezTo>
                    <a:pt x="288" y="5530"/>
                    <a:pt x="291" y="5538"/>
                    <a:pt x="291" y="5548"/>
                  </a:cubicBezTo>
                  <a:cubicBezTo>
                    <a:pt x="330" y="5648"/>
                    <a:pt x="355" y="5754"/>
                    <a:pt x="397" y="5852"/>
                  </a:cubicBezTo>
                  <a:lnTo>
                    <a:pt x="397" y="5856"/>
                  </a:lnTo>
                  <a:cubicBezTo>
                    <a:pt x="408" y="5884"/>
                    <a:pt x="418" y="5909"/>
                    <a:pt x="429" y="5937"/>
                  </a:cubicBezTo>
                  <a:cubicBezTo>
                    <a:pt x="436" y="5948"/>
                    <a:pt x="440" y="5958"/>
                    <a:pt x="446" y="5973"/>
                  </a:cubicBezTo>
                  <a:lnTo>
                    <a:pt x="451" y="5878"/>
                  </a:lnTo>
                  <a:cubicBezTo>
                    <a:pt x="468" y="5899"/>
                    <a:pt x="493" y="5948"/>
                    <a:pt x="521" y="5948"/>
                  </a:cubicBezTo>
                  <a:lnTo>
                    <a:pt x="482" y="5824"/>
                  </a:lnTo>
                  <a:lnTo>
                    <a:pt x="482" y="5824"/>
                  </a:lnTo>
                  <a:cubicBezTo>
                    <a:pt x="500" y="5852"/>
                    <a:pt x="514" y="5860"/>
                    <a:pt x="531" y="5860"/>
                  </a:cubicBezTo>
                  <a:cubicBezTo>
                    <a:pt x="557" y="5860"/>
                    <a:pt x="578" y="5845"/>
                    <a:pt x="603" y="5831"/>
                  </a:cubicBezTo>
                  <a:cubicBezTo>
                    <a:pt x="627" y="5817"/>
                    <a:pt x="648" y="5803"/>
                    <a:pt x="670" y="5803"/>
                  </a:cubicBezTo>
                  <a:cubicBezTo>
                    <a:pt x="680" y="5803"/>
                    <a:pt x="688" y="5806"/>
                    <a:pt x="698" y="5814"/>
                  </a:cubicBezTo>
                  <a:lnTo>
                    <a:pt x="680" y="5814"/>
                  </a:lnTo>
                  <a:cubicBezTo>
                    <a:pt x="560" y="5814"/>
                    <a:pt x="652" y="5923"/>
                    <a:pt x="592" y="5984"/>
                  </a:cubicBezTo>
                  <a:cubicBezTo>
                    <a:pt x="620" y="6005"/>
                    <a:pt x="642" y="6012"/>
                    <a:pt x="659" y="6012"/>
                  </a:cubicBezTo>
                  <a:cubicBezTo>
                    <a:pt x="705" y="6012"/>
                    <a:pt x="727" y="5958"/>
                    <a:pt x="751" y="5906"/>
                  </a:cubicBezTo>
                  <a:cubicBezTo>
                    <a:pt x="776" y="5852"/>
                    <a:pt x="804" y="5799"/>
                    <a:pt x="867" y="5799"/>
                  </a:cubicBezTo>
                  <a:cubicBezTo>
                    <a:pt x="875" y="5799"/>
                    <a:pt x="885" y="5799"/>
                    <a:pt x="896" y="5803"/>
                  </a:cubicBezTo>
                  <a:cubicBezTo>
                    <a:pt x="864" y="5803"/>
                    <a:pt x="807" y="5863"/>
                    <a:pt x="846" y="5899"/>
                  </a:cubicBezTo>
                  <a:cubicBezTo>
                    <a:pt x="889" y="5884"/>
                    <a:pt x="939" y="5845"/>
                    <a:pt x="960" y="5799"/>
                  </a:cubicBezTo>
                  <a:lnTo>
                    <a:pt x="960" y="5799"/>
                  </a:lnTo>
                  <a:cubicBezTo>
                    <a:pt x="1087" y="5810"/>
                    <a:pt x="942" y="5895"/>
                    <a:pt x="1002" y="5941"/>
                  </a:cubicBezTo>
                  <a:cubicBezTo>
                    <a:pt x="1013" y="5912"/>
                    <a:pt x="1024" y="5902"/>
                    <a:pt x="1034" y="5902"/>
                  </a:cubicBezTo>
                  <a:cubicBezTo>
                    <a:pt x="1062" y="5902"/>
                    <a:pt x="1087" y="5987"/>
                    <a:pt x="1133" y="6012"/>
                  </a:cubicBezTo>
                  <a:lnTo>
                    <a:pt x="1130" y="5920"/>
                  </a:lnTo>
                  <a:cubicBezTo>
                    <a:pt x="1147" y="5912"/>
                    <a:pt x="1161" y="5909"/>
                    <a:pt x="1176" y="5909"/>
                  </a:cubicBezTo>
                  <a:cubicBezTo>
                    <a:pt x="1210" y="5909"/>
                    <a:pt x="1221" y="5941"/>
                    <a:pt x="1232" y="5973"/>
                  </a:cubicBezTo>
                  <a:cubicBezTo>
                    <a:pt x="1243" y="6005"/>
                    <a:pt x="1249" y="6036"/>
                    <a:pt x="1278" y="6036"/>
                  </a:cubicBezTo>
                  <a:cubicBezTo>
                    <a:pt x="1292" y="6036"/>
                    <a:pt x="1306" y="6030"/>
                    <a:pt x="1327" y="6015"/>
                  </a:cubicBezTo>
                  <a:lnTo>
                    <a:pt x="1253" y="5899"/>
                  </a:lnTo>
                  <a:lnTo>
                    <a:pt x="1327" y="5927"/>
                  </a:lnTo>
                  <a:lnTo>
                    <a:pt x="1295" y="5821"/>
                  </a:lnTo>
                  <a:lnTo>
                    <a:pt x="1295" y="5821"/>
                  </a:lnTo>
                  <a:cubicBezTo>
                    <a:pt x="1334" y="5849"/>
                    <a:pt x="1363" y="5860"/>
                    <a:pt x="1388" y="5860"/>
                  </a:cubicBezTo>
                  <a:cubicBezTo>
                    <a:pt x="1416" y="5860"/>
                    <a:pt x="1440" y="5845"/>
                    <a:pt x="1476" y="5821"/>
                  </a:cubicBezTo>
                  <a:cubicBezTo>
                    <a:pt x="1476" y="5881"/>
                    <a:pt x="1515" y="5962"/>
                    <a:pt x="1571" y="5962"/>
                  </a:cubicBezTo>
                  <a:cubicBezTo>
                    <a:pt x="1579" y="5962"/>
                    <a:pt x="1585" y="5958"/>
                    <a:pt x="1592" y="5958"/>
                  </a:cubicBezTo>
                  <a:cubicBezTo>
                    <a:pt x="1625" y="5895"/>
                    <a:pt x="1550" y="5884"/>
                    <a:pt x="1646" y="5873"/>
                  </a:cubicBezTo>
                  <a:cubicBezTo>
                    <a:pt x="1625" y="5839"/>
                    <a:pt x="1597" y="5803"/>
                    <a:pt x="1579" y="5803"/>
                  </a:cubicBezTo>
                  <a:cubicBezTo>
                    <a:pt x="1568" y="5803"/>
                    <a:pt x="1557" y="5814"/>
                    <a:pt x="1550" y="5852"/>
                  </a:cubicBezTo>
                  <a:cubicBezTo>
                    <a:pt x="1536" y="5824"/>
                    <a:pt x="1515" y="5803"/>
                    <a:pt x="1501" y="5775"/>
                  </a:cubicBezTo>
                  <a:cubicBezTo>
                    <a:pt x="1525" y="5729"/>
                    <a:pt x="1568" y="5721"/>
                    <a:pt x="1603" y="5721"/>
                  </a:cubicBezTo>
                  <a:lnTo>
                    <a:pt x="1646" y="5721"/>
                  </a:lnTo>
                  <a:cubicBezTo>
                    <a:pt x="1635" y="5732"/>
                    <a:pt x="1631" y="5739"/>
                    <a:pt x="1625" y="5750"/>
                  </a:cubicBezTo>
                  <a:cubicBezTo>
                    <a:pt x="1677" y="5782"/>
                    <a:pt x="1737" y="5810"/>
                    <a:pt x="1794" y="5831"/>
                  </a:cubicBezTo>
                  <a:cubicBezTo>
                    <a:pt x="1804" y="5785"/>
                    <a:pt x="1773" y="5771"/>
                    <a:pt x="1752" y="5750"/>
                  </a:cubicBezTo>
                  <a:cubicBezTo>
                    <a:pt x="1780" y="5750"/>
                    <a:pt x="1809" y="5775"/>
                    <a:pt x="1847" y="5775"/>
                  </a:cubicBezTo>
                  <a:cubicBezTo>
                    <a:pt x="1851" y="5775"/>
                    <a:pt x="1858" y="5771"/>
                    <a:pt x="1865" y="5771"/>
                  </a:cubicBezTo>
                  <a:cubicBezTo>
                    <a:pt x="1826" y="5711"/>
                    <a:pt x="1804" y="5644"/>
                    <a:pt x="1748" y="5630"/>
                  </a:cubicBezTo>
                  <a:lnTo>
                    <a:pt x="1748" y="5630"/>
                  </a:lnTo>
                  <a:lnTo>
                    <a:pt x="1886" y="5654"/>
                  </a:lnTo>
                  <a:cubicBezTo>
                    <a:pt x="1883" y="5623"/>
                    <a:pt x="1915" y="5552"/>
                    <a:pt x="1883" y="5530"/>
                  </a:cubicBezTo>
                  <a:cubicBezTo>
                    <a:pt x="1894" y="5513"/>
                    <a:pt x="1911" y="5509"/>
                    <a:pt x="1932" y="5509"/>
                  </a:cubicBezTo>
                  <a:cubicBezTo>
                    <a:pt x="1953" y="5509"/>
                    <a:pt x="1978" y="5513"/>
                    <a:pt x="2006" y="5520"/>
                  </a:cubicBezTo>
                  <a:cubicBezTo>
                    <a:pt x="2031" y="5524"/>
                    <a:pt x="2059" y="5530"/>
                    <a:pt x="2085" y="5530"/>
                  </a:cubicBezTo>
                  <a:cubicBezTo>
                    <a:pt x="2116" y="5530"/>
                    <a:pt x="2144" y="5520"/>
                    <a:pt x="2165" y="5488"/>
                  </a:cubicBezTo>
                  <a:cubicBezTo>
                    <a:pt x="2162" y="5485"/>
                    <a:pt x="2158" y="5481"/>
                    <a:pt x="2155" y="5478"/>
                  </a:cubicBezTo>
                  <a:lnTo>
                    <a:pt x="2155" y="5478"/>
                  </a:lnTo>
                  <a:lnTo>
                    <a:pt x="2169" y="5485"/>
                  </a:lnTo>
                  <a:lnTo>
                    <a:pt x="2165" y="5488"/>
                  </a:lnTo>
                  <a:lnTo>
                    <a:pt x="2169" y="5488"/>
                  </a:lnTo>
                  <a:cubicBezTo>
                    <a:pt x="2180" y="5496"/>
                    <a:pt x="2186" y="5506"/>
                    <a:pt x="2201" y="5506"/>
                  </a:cubicBezTo>
                  <a:lnTo>
                    <a:pt x="2212" y="5506"/>
                  </a:lnTo>
                  <a:cubicBezTo>
                    <a:pt x="2279" y="5442"/>
                    <a:pt x="2307" y="5343"/>
                    <a:pt x="2427" y="5343"/>
                  </a:cubicBezTo>
                  <a:lnTo>
                    <a:pt x="2445" y="5343"/>
                  </a:lnTo>
                  <a:lnTo>
                    <a:pt x="2413" y="5205"/>
                  </a:lnTo>
                  <a:cubicBezTo>
                    <a:pt x="2420" y="5205"/>
                    <a:pt x="2424" y="5202"/>
                    <a:pt x="2431" y="5202"/>
                  </a:cubicBezTo>
                  <a:cubicBezTo>
                    <a:pt x="2459" y="5202"/>
                    <a:pt x="2470" y="5241"/>
                    <a:pt x="2483" y="5276"/>
                  </a:cubicBezTo>
                  <a:cubicBezTo>
                    <a:pt x="2494" y="5311"/>
                    <a:pt x="2512" y="5347"/>
                    <a:pt x="2558" y="5347"/>
                  </a:cubicBezTo>
                  <a:cubicBezTo>
                    <a:pt x="2568" y="5347"/>
                    <a:pt x="2579" y="5343"/>
                    <a:pt x="2597" y="5339"/>
                  </a:cubicBezTo>
                  <a:cubicBezTo>
                    <a:pt x="2707" y="5308"/>
                    <a:pt x="2555" y="5233"/>
                    <a:pt x="2558" y="5181"/>
                  </a:cubicBezTo>
                  <a:lnTo>
                    <a:pt x="2558" y="5181"/>
                  </a:lnTo>
                  <a:cubicBezTo>
                    <a:pt x="2590" y="5188"/>
                    <a:pt x="2632" y="5199"/>
                    <a:pt x="2674" y="5199"/>
                  </a:cubicBezTo>
                  <a:cubicBezTo>
                    <a:pt x="2735" y="5199"/>
                    <a:pt x="2792" y="5177"/>
                    <a:pt x="2788" y="5092"/>
                  </a:cubicBezTo>
                  <a:lnTo>
                    <a:pt x="2788" y="5092"/>
                  </a:lnTo>
                  <a:cubicBezTo>
                    <a:pt x="2746" y="5099"/>
                    <a:pt x="2746" y="5131"/>
                    <a:pt x="2717" y="5142"/>
                  </a:cubicBezTo>
                  <a:lnTo>
                    <a:pt x="2717" y="5046"/>
                  </a:lnTo>
                  <a:cubicBezTo>
                    <a:pt x="2679" y="5036"/>
                    <a:pt x="2650" y="5036"/>
                    <a:pt x="2629" y="5036"/>
                  </a:cubicBezTo>
                  <a:lnTo>
                    <a:pt x="2594" y="5036"/>
                  </a:lnTo>
                  <a:cubicBezTo>
                    <a:pt x="2562" y="5036"/>
                    <a:pt x="2551" y="5029"/>
                    <a:pt x="2537" y="4965"/>
                  </a:cubicBezTo>
                  <a:lnTo>
                    <a:pt x="2537" y="4965"/>
                  </a:lnTo>
                  <a:cubicBezTo>
                    <a:pt x="2576" y="5003"/>
                    <a:pt x="2607" y="5018"/>
                    <a:pt x="2636" y="5018"/>
                  </a:cubicBezTo>
                  <a:cubicBezTo>
                    <a:pt x="2671" y="5018"/>
                    <a:pt x="2703" y="4997"/>
                    <a:pt x="2728" y="4965"/>
                  </a:cubicBezTo>
                  <a:cubicBezTo>
                    <a:pt x="2759" y="4940"/>
                    <a:pt x="2792" y="4919"/>
                    <a:pt x="2827" y="4919"/>
                  </a:cubicBezTo>
                  <a:cubicBezTo>
                    <a:pt x="2855" y="4919"/>
                    <a:pt x="2887" y="4930"/>
                    <a:pt x="2926" y="4961"/>
                  </a:cubicBezTo>
                  <a:lnTo>
                    <a:pt x="2915" y="4890"/>
                  </a:lnTo>
                  <a:cubicBezTo>
                    <a:pt x="2912" y="4908"/>
                    <a:pt x="2894" y="4897"/>
                    <a:pt x="2891" y="4908"/>
                  </a:cubicBezTo>
                  <a:cubicBezTo>
                    <a:pt x="2880" y="4869"/>
                    <a:pt x="2891" y="4859"/>
                    <a:pt x="2912" y="4859"/>
                  </a:cubicBezTo>
                  <a:cubicBezTo>
                    <a:pt x="2929" y="4859"/>
                    <a:pt x="2954" y="4866"/>
                    <a:pt x="2983" y="4876"/>
                  </a:cubicBezTo>
                  <a:cubicBezTo>
                    <a:pt x="3011" y="4887"/>
                    <a:pt x="3039" y="4897"/>
                    <a:pt x="3067" y="4897"/>
                  </a:cubicBezTo>
                  <a:cubicBezTo>
                    <a:pt x="3092" y="4897"/>
                    <a:pt x="3113" y="4887"/>
                    <a:pt x="3124" y="4859"/>
                  </a:cubicBezTo>
                  <a:cubicBezTo>
                    <a:pt x="3134" y="4817"/>
                    <a:pt x="3120" y="4774"/>
                    <a:pt x="3085" y="4774"/>
                  </a:cubicBezTo>
                  <a:lnTo>
                    <a:pt x="3184" y="4735"/>
                  </a:lnTo>
                  <a:cubicBezTo>
                    <a:pt x="3198" y="4714"/>
                    <a:pt x="3173" y="4703"/>
                    <a:pt x="3156" y="4703"/>
                  </a:cubicBezTo>
                  <a:cubicBezTo>
                    <a:pt x="3188" y="4668"/>
                    <a:pt x="3209" y="4639"/>
                    <a:pt x="3230" y="4604"/>
                  </a:cubicBezTo>
                  <a:cubicBezTo>
                    <a:pt x="3273" y="4604"/>
                    <a:pt x="3347" y="4597"/>
                    <a:pt x="3379" y="4593"/>
                  </a:cubicBezTo>
                  <a:cubicBezTo>
                    <a:pt x="3375" y="4576"/>
                    <a:pt x="3371" y="4569"/>
                    <a:pt x="3364" y="4569"/>
                  </a:cubicBezTo>
                  <a:cubicBezTo>
                    <a:pt x="3361" y="4569"/>
                    <a:pt x="3358" y="4572"/>
                    <a:pt x="3353" y="4572"/>
                  </a:cubicBezTo>
                  <a:cubicBezTo>
                    <a:pt x="3350" y="4576"/>
                    <a:pt x="3347" y="4579"/>
                    <a:pt x="3343" y="4579"/>
                  </a:cubicBezTo>
                  <a:cubicBezTo>
                    <a:pt x="3340" y="4579"/>
                    <a:pt x="3336" y="4576"/>
                    <a:pt x="3332" y="4572"/>
                  </a:cubicBezTo>
                  <a:cubicBezTo>
                    <a:pt x="3358" y="4562"/>
                    <a:pt x="3389" y="4551"/>
                    <a:pt x="3421" y="4530"/>
                  </a:cubicBezTo>
                  <a:cubicBezTo>
                    <a:pt x="3407" y="4505"/>
                    <a:pt x="3382" y="4494"/>
                    <a:pt x="3361" y="4494"/>
                  </a:cubicBezTo>
                  <a:cubicBezTo>
                    <a:pt x="3322" y="4494"/>
                    <a:pt x="3286" y="4520"/>
                    <a:pt x="3273" y="4544"/>
                  </a:cubicBezTo>
                  <a:cubicBezTo>
                    <a:pt x="3103" y="4378"/>
                    <a:pt x="3318" y="4494"/>
                    <a:pt x="3311" y="4364"/>
                  </a:cubicBezTo>
                  <a:lnTo>
                    <a:pt x="3311" y="4364"/>
                  </a:lnTo>
                  <a:cubicBezTo>
                    <a:pt x="3311" y="4367"/>
                    <a:pt x="3319" y="4375"/>
                    <a:pt x="3325" y="4378"/>
                  </a:cubicBezTo>
                  <a:cubicBezTo>
                    <a:pt x="3350" y="4385"/>
                    <a:pt x="3368" y="4388"/>
                    <a:pt x="3379" y="4388"/>
                  </a:cubicBezTo>
                  <a:cubicBezTo>
                    <a:pt x="3414" y="4388"/>
                    <a:pt x="3389" y="4357"/>
                    <a:pt x="3386" y="4324"/>
                  </a:cubicBezTo>
                  <a:lnTo>
                    <a:pt x="3386" y="4324"/>
                  </a:lnTo>
                  <a:cubicBezTo>
                    <a:pt x="3364" y="4332"/>
                    <a:pt x="3311" y="4342"/>
                    <a:pt x="3311" y="4363"/>
                  </a:cubicBezTo>
                  <a:cubicBezTo>
                    <a:pt x="3311" y="4353"/>
                    <a:pt x="3311" y="4335"/>
                    <a:pt x="3301" y="4314"/>
                  </a:cubicBezTo>
                  <a:lnTo>
                    <a:pt x="3237" y="4367"/>
                  </a:lnTo>
                  <a:cubicBezTo>
                    <a:pt x="3131" y="4261"/>
                    <a:pt x="3198" y="4240"/>
                    <a:pt x="3152" y="4133"/>
                  </a:cubicBezTo>
                  <a:lnTo>
                    <a:pt x="3152" y="4133"/>
                  </a:lnTo>
                  <a:cubicBezTo>
                    <a:pt x="3184" y="4162"/>
                    <a:pt x="3269" y="4329"/>
                    <a:pt x="3350" y="4329"/>
                  </a:cubicBezTo>
                  <a:cubicBezTo>
                    <a:pt x="3361" y="4329"/>
                    <a:pt x="3371" y="4324"/>
                    <a:pt x="3379" y="4321"/>
                  </a:cubicBezTo>
                  <a:cubicBezTo>
                    <a:pt x="3375" y="4290"/>
                    <a:pt x="3379" y="4261"/>
                    <a:pt x="3446" y="4236"/>
                  </a:cubicBezTo>
                  <a:cubicBezTo>
                    <a:pt x="3364" y="4205"/>
                    <a:pt x="3396" y="4169"/>
                    <a:pt x="3421" y="4123"/>
                  </a:cubicBezTo>
                  <a:lnTo>
                    <a:pt x="3304" y="4081"/>
                  </a:lnTo>
                  <a:cubicBezTo>
                    <a:pt x="3336" y="4056"/>
                    <a:pt x="3364" y="4053"/>
                    <a:pt x="3400" y="4053"/>
                  </a:cubicBezTo>
                  <a:lnTo>
                    <a:pt x="3417" y="4053"/>
                  </a:lnTo>
                  <a:cubicBezTo>
                    <a:pt x="3435" y="4053"/>
                    <a:pt x="3459" y="4053"/>
                    <a:pt x="3481" y="4049"/>
                  </a:cubicBezTo>
                  <a:cubicBezTo>
                    <a:pt x="3488" y="3985"/>
                    <a:pt x="3400" y="3942"/>
                    <a:pt x="3332" y="3904"/>
                  </a:cubicBezTo>
                  <a:cubicBezTo>
                    <a:pt x="3332" y="3883"/>
                    <a:pt x="3340" y="3875"/>
                    <a:pt x="3347" y="3875"/>
                  </a:cubicBezTo>
                  <a:cubicBezTo>
                    <a:pt x="3361" y="3875"/>
                    <a:pt x="3379" y="3893"/>
                    <a:pt x="3403" y="3908"/>
                  </a:cubicBezTo>
                  <a:cubicBezTo>
                    <a:pt x="3425" y="3925"/>
                    <a:pt x="3449" y="3939"/>
                    <a:pt x="3471" y="3939"/>
                  </a:cubicBezTo>
                  <a:cubicBezTo>
                    <a:pt x="3485" y="3939"/>
                    <a:pt x="3502" y="3929"/>
                    <a:pt x="3513" y="3904"/>
                  </a:cubicBezTo>
                  <a:cubicBezTo>
                    <a:pt x="3488" y="3808"/>
                    <a:pt x="3555" y="3759"/>
                    <a:pt x="3640" y="3663"/>
                  </a:cubicBezTo>
                  <a:cubicBezTo>
                    <a:pt x="3629" y="3642"/>
                    <a:pt x="3619" y="3635"/>
                    <a:pt x="3605" y="3635"/>
                  </a:cubicBezTo>
                  <a:cubicBezTo>
                    <a:pt x="3598" y="3635"/>
                    <a:pt x="3587" y="3639"/>
                    <a:pt x="3580" y="3642"/>
                  </a:cubicBezTo>
                  <a:cubicBezTo>
                    <a:pt x="3573" y="3645"/>
                    <a:pt x="3562" y="3645"/>
                    <a:pt x="3555" y="3645"/>
                  </a:cubicBezTo>
                  <a:cubicBezTo>
                    <a:pt x="3552" y="3645"/>
                    <a:pt x="3544" y="3645"/>
                    <a:pt x="3541" y="3642"/>
                  </a:cubicBezTo>
                  <a:lnTo>
                    <a:pt x="3640" y="3596"/>
                  </a:lnTo>
                  <a:cubicBezTo>
                    <a:pt x="3640" y="3586"/>
                    <a:pt x="3608" y="3586"/>
                    <a:pt x="3594" y="3586"/>
                  </a:cubicBezTo>
                  <a:cubicBezTo>
                    <a:pt x="3608" y="3568"/>
                    <a:pt x="3629" y="3568"/>
                    <a:pt x="3650" y="3568"/>
                  </a:cubicBezTo>
                  <a:lnTo>
                    <a:pt x="3676" y="3568"/>
                  </a:lnTo>
                  <a:cubicBezTo>
                    <a:pt x="3707" y="3568"/>
                    <a:pt x="3735" y="3565"/>
                    <a:pt x="3761" y="3526"/>
                  </a:cubicBezTo>
                  <a:cubicBezTo>
                    <a:pt x="3898" y="3518"/>
                    <a:pt x="3583" y="3356"/>
                    <a:pt x="3732" y="3271"/>
                  </a:cubicBezTo>
                  <a:cubicBezTo>
                    <a:pt x="3725" y="3263"/>
                    <a:pt x="3714" y="3260"/>
                    <a:pt x="3704" y="3260"/>
                  </a:cubicBezTo>
                  <a:cubicBezTo>
                    <a:pt x="3693" y="3260"/>
                    <a:pt x="3683" y="3263"/>
                    <a:pt x="3672" y="3268"/>
                  </a:cubicBezTo>
                  <a:cubicBezTo>
                    <a:pt x="3658" y="3271"/>
                    <a:pt x="3647" y="3271"/>
                    <a:pt x="3633" y="3271"/>
                  </a:cubicBezTo>
                  <a:lnTo>
                    <a:pt x="3616" y="3271"/>
                  </a:lnTo>
                  <a:cubicBezTo>
                    <a:pt x="3722" y="3147"/>
                    <a:pt x="3693" y="3168"/>
                    <a:pt x="3817" y="3056"/>
                  </a:cubicBezTo>
                  <a:lnTo>
                    <a:pt x="3735" y="2971"/>
                  </a:lnTo>
                  <a:lnTo>
                    <a:pt x="3735" y="2971"/>
                  </a:lnTo>
                  <a:cubicBezTo>
                    <a:pt x="3757" y="2984"/>
                    <a:pt x="3778" y="2988"/>
                    <a:pt x="3799" y="2988"/>
                  </a:cubicBezTo>
                  <a:cubicBezTo>
                    <a:pt x="3870" y="2988"/>
                    <a:pt x="3944" y="2917"/>
                    <a:pt x="4008" y="2847"/>
                  </a:cubicBezTo>
                  <a:lnTo>
                    <a:pt x="4015" y="2847"/>
                  </a:lnTo>
                  <a:lnTo>
                    <a:pt x="3987" y="2832"/>
                  </a:lnTo>
                  <a:cubicBezTo>
                    <a:pt x="4004" y="2826"/>
                    <a:pt x="4019" y="2818"/>
                    <a:pt x="4029" y="2808"/>
                  </a:cubicBezTo>
                  <a:lnTo>
                    <a:pt x="4029" y="2804"/>
                  </a:lnTo>
                  <a:cubicBezTo>
                    <a:pt x="4029" y="2783"/>
                    <a:pt x="4026" y="2769"/>
                    <a:pt x="4019" y="2747"/>
                  </a:cubicBezTo>
                  <a:cubicBezTo>
                    <a:pt x="3983" y="2747"/>
                    <a:pt x="3944" y="2772"/>
                    <a:pt x="3909" y="2801"/>
                  </a:cubicBezTo>
                  <a:cubicBezTo>
                    <a:pt x="3934" y="2811"/>
                    <a:pt x="3962" y="2822"/>
                    <a:pt x="3987" y="2836"/>
                  </a:cubicBezTo>
                  <a:cubicBezTo>
                    <a:pt x="3920" y="2878"/>
                    <a:pt x="3838" y="2907"/>
                    <a:pt x="3771" y="2914"/>
                  </a:cubicBezTo>
                  <a:lnTo>
                    <a:pt x="3771" y="2907"/>
                  </a:lnTo>
                  <a:cubicBezTo>
                    <a:pt x="3785" y="2889"/>
                    <a:pt x="3792" y="2886"/>
                    <a:pt x="3796" y="2865"/>
                  </a:cubicBezTo>
                  <a:lnTo>
                    <a:pt x="3796" y="2865"/>
                  </a:lnTo>
                  <a:cubicBezTo>
                    <a:pt x="3782" y="2871"/>
                    <a:pt x="3771" y="2882"/>
                    <a:pt x="3757" y="2882"/>
                  </a:cubicBezTo>
                  <a:cubicBezTo>
                    <a:pt x="3753" y="2882"/>
                    <a:pt x="3750" y="2882"/>
                    <a:pt x="3750" y="2878"/>
                  </a:cubicBezTo>
                  <a:cubicBezTo>
                    <a:pt x="3735" y="2875"/>
                    <a:pt x="3764" y="2865"/>
                    <a:pt x="3792" y="2836"/>
                  </a:cubicBezTo>
                  <a:lnTo>
                    <a:pt x="3650" y="2826"/>
                  </a:lnTo>
                  <a:lnTo>
                    <a:pt x="3704" y="2814"/>
                  </a:lnTo>
                  <a:lnTo>
                    <a:pt x="3598" y="2677"/>
                  </a:lnTo>
                  <a:cubicBezTo>
                    <a:pt x="3722" y="2542"/>
                    <a:pt x="3877" y="2405"/>
                    <a:pt x="3880" y="2203"/>
                  </a:cubicBezTo>
                  <a:lnTo>
                    <a:pt x="3880" y="2203"/>
                  </a:lnTo>
                  <a:cubicBezTo>
                    <a:pt x="3803" y="2274"/>
                    <a:pt x="3732" y="2256"/>
                    <a:pt x="3619" y="2295"/>
                  </a:cubicBezTo>
                  <a:cubicBezTo>
                    <a:pt x="3753" y="2305"/>
                    <a:pt x="3608" y="2447"/>
                    <a:pt x="3650" y="2521"/>
                  </a:cubicBezTo>
                  <a:cubicBezTo>
                    <a:pt x="3640" y="2504"/>
                    <a:pt x="3626" y="2496"/>
                    <a:pt x="3612" y="2496"/>
                  </a:cubicBezTo>
                  <a:cubicBezTo>
                    <a:pt x="3591" y="2496"/>
                    <a:pt x="3570" y="2507"/>
                    <a:pt x="3562" y="2517"/>
                  </a:cubicBezTo>
                  <a:lnTo>
                    <a:pt x="3626" y="2330"/>
                  </a:lnTo>
                  <a:lnTo>
                    <a:pt x="3626" y="2330"/>
                  </a:lnTo>
                  <a:cubicBezTo>
                    <a:pt x="3601" y="2341"/>
                    <a:pt x="3587" y="2344"/>
                    <a:pt x="3577" y="2344"/>
                  </a:cubicBezTo>
                  <a:cubicBezTo>
                    <a:pt x="3541" y="2344"/>
                    <a:pt x="3538" y="2313"/>
                    <a:pt x="3499" y="2295"/>
                  </a:cubicBezTo>
                  <a:cubicBezTo>
                    <a:pt x="3690" y="2266"/>
                    <a:pt x="3577" y="2143"/>
                    <a:pt x="3605" y="2054"/>
                  </a:cubicBezTo>
                  <a:lnTo>
                    <a:pt x="3605" y="2054"/>
                  </a:lnTo>
                  <a:cubicBezTo>
                    <a:pt x="3552" y="2075"/>
                    <a:pt x="3492" y="2118"/>
                    <a:pt x="3534" y="2186"/>
                  </a:cubicBezTo>
                  <a:cubicBezTo>
                    <a:pt x="3368" y="2153"/>
                    <a:pt x="3701" y="1995"/>
                    <a:pt x="3552" y="1959"/>
                  </a:cubicBezTo>
                  <a:cubicBezTo>
                    <a:pt x="3541" y="1917"/>
                    <a:pt x="3506" y="1888"/>
                    <a:pt x="3474" y="1888"/>
                  </a:cubicBezTo>
                  <a:cubicBezTo>
                    <a:pt x="3467" y="1888"/>
                    <a:pt x="3456" y="1892"/>
                    <a:pt x="3449" y="1899"/>
                  </a:cubicBezTo>
                  <a:cubicBezTo>
                    <a:pt x="3375" y="1793"/>
                    <a:pt x="3269" y="1584"/>
                    <a:pt x="3364" y="1471"/>
                  </a:cubicBezTo>
                  <a:lnTo>
                    <a:pt x="3364" y="1471"/>
                  </a:lnTo>
                  <a:cubicBezTo>
                    <a:pt x="3332" y="1499"/>
                    <a:pt x="3226" y="1587"/>
                    <a:pt x="3205" y="1608"/>
                  </a:cubicBezTo>
                  <a:cubicBezTo>
                    <a:pt x="3280" y="1502"/>
                    <a:pt x="3347" y="1383"/>
                    <a:pt x="3407" y="1262"/>
                  </a:cubicBezTo>
                  <a:cubicBezTo>
                    <a:pt x="3407" y="1262"/>
                    <a:pt x="3407" y="1259"/>
                    <a:pt x="3410" y="1259"/>
                  </a:cubicBezTo>
                  <a:cubicBezTo>
                    <a:pt x="3396" y="1238"/>
                    <a:pt x="3375" y="1216"/>
                    <a:pt x="3364" y="1195"/>
                  </a:cubicBezTo>
                  <a:lnTo>
                    <a:pt x="3358" y="1195"/>
                  </a:lnTo>
                  <a:cubicBezTo>
                    <a:pt x="3237" y="1280"/>
                    <a:pt x="3092" y="1375"/>
                    <a:pt x="3092" y="1468"/>
                  </a:cubicBezTo>
                  <a:cubicBezTo>
                    <a:pt x="3064" y="1460"/>
                    <a:pt x="3022" y="1439"/>
                    <a:pt x="3022" y="1361"/>
                  </a:cubicBezTo>
                  <a:lnTo>
                    <a:pt x="3025" y="1361"/>
                  </a:lnTo>
                  <a:cubicBezTo>
                    <a:pt x="3056" y="1361"/>
                    <a:pt x="3205" y="1273"/>
                    <a:pt x="3195" y="1248"/>
                  </a:cubicBezTo>
                  <a:lnTo>
                    <a:pt x="3195" y="1248"/>
                  </a:lnTo>
                  <a:cubicBezTo>
                    <a:pt x="3124" y="1262"/>
                    <a:pt x="3095" y="1266"/>
                    <a:pt x="3074" y="1266"/>
                  </a:cubicBezTo>
                  <a:lnTo>
                    <a:pt x="3018" y="1266"/>
                  </a:lnTo>
                  <a:cubicBezTo>
                    <a:pt x="3000" y="1266"/>
                    <a:pt x="2976" y="1266"/>
                    <a:pt x="2943" y="1269"/>
                  </a:cubicBezTo>
                  <a:cubicBezTo>
                    <a:pt x="2993" y="1259"/>
                    <a:pt x="3106" y="1103"/>
                    <a:pt x="3064" y="1068"/>
                  </a:cubicBezTo>
                  <a:lnTo>
                    <a:pt x="3064" y="1068"/>
                  </a:lnTo>
                  <a:cubicBezTo>
                    <a:pt x="3050" y="1089"/>
                    <a:pt x="2943" y="1184"/>
                    <a:pt x="2912" y="1220"/>
                  </a:cubicBezTo>
                  <a:cubicBezTo>
                    <a:pt x="2933" y="1156"/>
                    <a:pt x="2954" y="1082"/>
                    <a:pt x="2965" y="1019"/>
                  </a:cubicBezTo>
                  <a:lnTo>
                    <a:pt x="2965" y="1019"/>
                  </a:lnTo>
                  <a:cubicBezTo>
                    <a:pt x="2937" y="1068"/>
                    <a:pt x="2841" y="1131"/>
                    <a:pt x="2788" y="1156"/>
                  </a:cubicBezTo>
                  <a:cubicBezTo>
                    <a:pt x="2827" y="1135"/>
                    <a:pt x="2707" y="1089"/>
                    <a:pt x="2696" y="1050"/>
                  </a:cubicBezTo>
                  <a:lnTo>
                    <a:pt x="2767" y="1050"/>
                  </a:lnTo>
                  <a:cubicBezTo>
                    <a:pt x="2643" y="976"/>
                    <a:pt x="2848" y="732"/>
                    <a:pt x="2717" y="640"/>
                  </a:cubicBezTo>
                  <a:lnTo>
                    <a:pt x="2717" y="640"/>
                  </a:lnTo>
                  <a:cubicBezTo>
                    <a:pt x="2710" y="689"/>
                    <a:pt x="2604" y="866"/>
                    <a:pt x="2530" y="866"/>
                  </a:cubicBezTo>
                  <a:cubicBezTo>
                    <a:pt x="2526" y="866"/>
                    <a:pt x="2522" y="866"/>
                    <a:pt x="2522" y="862"/>
                  </a:cubicBezTo>
                  <a:cubicBezTo>
                    <a:pt x="2544" y="806"/>
                    <a:pt x="2590" y="661"/>
                    <a:pt x="2611" y="516"/>
                  </a:cubicBezTo>
                  <a:cubicBezTo>
                    <a:pt x="2568" y="480"/>
                    <a:pt x="2522" y="452"/>
                    <a:pt x="2466" y="431"/>
                  </a:cubicBezTo>
                  <a:cubicBezTo>
                    <a:pt x="2455" y="587"/>
                    <a:pt x="2452" y="746"/>
                    <a:pt x="2452" y="841"/>
                  </a:cubicBezTo>
                  <a:cubicBezTo>
                    <a:pt x="2403" y="849"/>
                    <a:pt x="2395" y="873"/>
                    <a:pt x="2374" y="873"/>
                  </a:cubicBezTo>
                  <a:cubicBezTo>
                    <a:pt x="2367" y="873"/>
                    <a:pt x="2356" y="866"/>
                    <a:pt x="2335" y="852"/>
                  </a:cubicBezTo>
                  <a:lnTo>
                    <a:pt x="2335" y="852"/>
                  </a:lnTo>
                  <a:cubicBezTo>
                    <a:pt x="2286" y="884"/>
                    <a:pt x="2325" y="944"/>
                    <a:pt x="2339" y="958"/>
                  </a:cubicBezTo>
                  <a:lnTo>
                    <a:pt x="2176" y="901"/>
                  </a:lnTo>
                  <a:cubicBezTo>
                    <a:pt x="2250" y="799"/>
                    <a:pt x="2119" y="725"/>
                    <a:pt x="2169" y="640"/>
                  </a:cubicBezTo>
                  <a:lnTo>
                    <a:pt x="2169" y="640"/>
                  </a:lnTo>
                  <a:cubicBezTo>
                    <a:pt x="2219" y="700"/>
                    <a:pt x="2243" y="777"/>
                    <a:pt x="2282" y="849"/>
                  </a:cubicBezTo>
                  <a:cubicBezTo>
                    <a:pt x="2349" y="746"/>
                    <a:pt x="2367" y="474"/>
                    <a:pt x="2222" y="438"/>
                  </a:cubicBezTo>
                  <a:cubicBezTo>
                    <a:pt x="2169" y="463"/>
                    <a:pt x="2144" y="632"/>
                    <a:pt x="2119" y="679"/>
                  </a:cubicBezTo>
                  <a:cubicBezTo>
                    <a:pt x="2119" y="640"/>
                    <a:pt x="2063" y="573"/>
                    <a:pt x="2034" y="573"/>
                  </a:cubicBezTo>
                  <a:cubicBezTo>
                    <a:pt x="2031" y="573"/>
                    <a:pt x="2028" y="573"/>
                    <a:pt x="2024" y="576"/>
                  </a:cubicBezTo>
                  <a:lnTo>
                    <a:pt x="2045" y="661"/>
                  </a:lnTo>
                  <a:lnTo>
                    <a:pt x="2034" y="661"/>
                  </a:lnTo>
                  <a:cubicBezTo>
                    <a:pt x="2010" y="661"/>
                    <a:pt x="1995" y="629"/>
                    <a:pt x="1985" y="594"/>
                  </a:cubicBezTo>
                  <a:cubicBezTo>
                    <a:pt x="1971" y="559"/>
                    <a:pt x="1961" y="526"/>
                    <a:pt x="1928" y="526"/>
                  </a:cubicBezTo>
                  <a:cubicBezTo>
                    <a:pt x="1915" y="526"/>
                    <a:pt x="1900" y="531"/>
                    <a:pt x="1883" y="544"/>
                  </a:cubicBezTo>
                  <a:lnTo>
                    <a:pt x="1879" y="544"/>
                  </a:lnTo>
                  <a:cubicBezTo>
                    <a:pt x="1865" y="544"/>
                    <a:pt x="1840" y="562"/>
                    <a:pt x="1819" y="580"/>
                  </a:cubicBezTo>
                  <a:cubicBezTo>
                    <a:pt x="1794" y="598"/>
                    <a:pt x="1773" y="615"/>
                    <a:pt x="1766" y="615"/>
                  </a:cubicBezTo>
                  <a:cubicBezTo>
                    <a:pt x="1759" y="615"/>
                    <a:pt x="1759" y="611"/>
                    <a:pt x="1762" y="598"/>
                  </a:cubicBezTo>
                  <a:cubicBezTo>
                    <a:pt x="1812" y="523"/>
                    <a:pt x="1904" y="346"/>
                    <a:pt x="1957" y="187"/>
                  </a:cubicBezTo>
                  <a:cubicBezTo>
                    <a:pt x="1918" y="170"/>
                    <a:pt x="1883" y="159"/>
                    <a:pt x="1847" y="149"/>
                  </a:cubicBezTo>
                  <a:lnTo>
                    <a:pt x="1837" y="198"/>
                  </a:lnTo>
                  <a:lnTo>
                    <a:pt x="1815" y="191"/>
                  </a:lnTo>
                  <a:lnTo>
                    <a:pt x="1830" y="141"/>
                  </a:lnTo>
                  <a:cubicBezTo>
                    <a:pt x="1794" y="127"/>
                    <a:pt x="1752" y="116"/>
                    <a:pt x="1716" y="113"/>
                  </a:cubicBezTo>
                  <a:lnTo>
                    <a:pt x="1716" y="113"/>
                  </a:lnTo>
                  <a:cubicBezTo>
                    <a:pt x="1677" y="212"/>
                    <a:pt x="1737" y="364"/>
                    <a:pt x="1674" y="438"/>
                  </a:cubicBezTo>
                  <a:cubicBezTo>
                    <a:pt x="1685" y="399"/>
                    <a:pt x="1667" y="357"/>
                    <a:pt x="1656" y="340"/>
                  </a:cubicBezTo>
                  <a:cubicBezTo>
                    <a:pt x="1628" y="361"/>
                    <a:pt x="1639" y="420"/>
                    <a:pt x="1603" y="420"/>
                  </a:cubicBezTo>
                  <a:cubicBezTo>
                    <a:pt x="1597" y="420"/>
                    <a:pt x="1589" y="420"/>
                    <a:pt x="1582" y="417"/>
                  </a:cubicBezTo>
                  <a:cubicBezTo>
                    <a:pt x="1600" y="286"/>
                    <a:pt x="1437" y="396"/>
                    <a:pt x="1579" y="297"/>
                  </a:cubicBezTo>
                  <a:cubicBezTo>
                    <a:pt x="1557" y="283"/>
                    <a:pt x="1540" y="279"/>
                    <a:pt x="1525" y="279"/>
                  </a:cubicBezTo>
                  <a:cubicBezTo>
                    <a:pt x="1515" y="279"/>
                    <a:pt x="1504" y="283"/>
                    <a:pt x="1490" y="283"/>
                  </a:cubicBezTo>
                  <a:cubicBezTo>
                    <a:pt x="1479" y="286"/>
                    <a:pt x="1465" y="289"/>
                    <a:pt x="1451" y="289"/>
                  </a:cubicBezTo>
                  <a:cubicBezTo>
                    <a:pt x="1440" y="289"/>
                    <a:pt x="1434" y="289"/>
                    <a:pt x="1423" y="286"/>
                  </a:cubicBezTo>
                  <a:cubicBezTo>
                    <a:pt x="1448" y="233"/>
                    <a:pt x="1427" y="127"/>
                    <a:pt x="1391" y="42"/>
                  </a:cubicBezTo>
                  <a:lnTo>
                    <a:pt x="1384" y="38"/>
                  </a:lnTo>
                  <a:cubicBezTo>
                    <a:pt x="1352" y="31"/>
                    <a:pt x="1327" y="28"/>
                    <a:pt x="1295" y="28"/>
                  </a:cubicBezTo>
                  <a:lnTo>
                    <a:pt x="1288" y="38"/>
                  </a:lnTo>
                  <a:lnTo>
                    <a:pt x="1285" y="38"/>
                  </a:lnTo>
                  <a:cubicBezTo>
                    <a:pt x="1271" y="35"/>
                    <a:pt x="1260" y="35"/>
                    <a:pt x="1249" y="35"/>
                  </a:cubicBezTo>
                  <a:cubicBezTo>
                    <a:pt x="1189" y="35"/>
                    <a:pt x="1140" y="46"/>
                    <a:pt x="1094" y="59"/>
                  </a:cubicBezTo>
                  <a:cubicBezTo>
                    <a:pt x="1045" y="70"/>
                    <a:pt x="998" y="81"/>
                    <a:pt x="942" y="81"/>
                  </a:cubicBezTo>
                  <a:lnTo>
                    <a:pt x="910" y="81"/>
                  </a:lnTo>
                  <a:cubicBezTo>
                    <a:pt x="896" y="116"/>
                    <a:pt x="828" y="149"/>
                    <a:pt x="857" y="208"/>
                  </a:cubicBezTo>
                  <a:cubicBezTo>
                    <a:pt x="839" y="180"/>
                    <a:pt x="825" y="138"/>
                    <a:pt x="783" y="138"/>
                  </a:cubicBezTo>
                  <a:cubicBezTo>
                    <a:pt x="701" y="255"/>
                    <a:pt x="867" y="155"/>
                    <a:pt x="815" y="283"/>
                  </a:cubicBezTo>
                  <a:cubicBezTo>
                    <a:pt x="804" y="212"/>
                    <a:pt x="709" y="191"/>
                    <a:pt x="645" y="149"/>
                  </a:cubicBezTo>
                  <a:cubicBezTo>
                    <a:pt x="645" y="106"/>
                    <a:pt x="666" y="88"/>
                    <a:pt x="691" y="88"/>
                  </a:cubicBezTo>
                  <a:cubicBezTo>
                    <a:pt x="737" y="88"/>
                    <a:pt x="804" y="134"/>
                    <a:pt x="839" y="166"/>
                  </a:cubicBezTo>
                  <a:cubicBezTo>
                    <a:pt x="839" y="106"/>
                    <a:pt x="828" y="53"/>
                    <a:pt x="804" y="3"/>
                  </a:cubicBezTo>
                  <a:lnTo>
                    <a:pt x="80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2"/>
            <p:cNvSpPr/>
            <p:nvPr/>
          </p:nvSpPr>
          <p:spPr>
            <a:xfrm>
              <a:off x="7180751" y="2307207"/>
              <a:ext cx="666" cy="296"/>
            </a:xfrm>
            <a:custGeom>
              <a:avLst/>
              <a:gdLst/>
              <a:ahLst/>
              <a:cxnLst/>
              <a:rect l="l" t="t" r="r" b="b"/>
              <a:pathLst>
                <a:path w="36" h="16" extrusionOk="0">
                  <a:moveTo>
                    <a:pt x="36" y="1"/>
                  </a:moveTo>
                  <a:lnTo>
                    <a:pt x="35" y="1"/>
                  </a:lnTo>
                  <a:lnTo>
                    <a:pt x="35" y="1"/>
                  </a:lnTo>
                  <a:cubicBezTo>
                    <a:pt x="35" y="1"/>
                    <a:pt x="35" y="1"/>
                    <a:pt x="36" y="1"/>
                  </a:cubicBezTo>
                  <a:close/>
                  <a:moveTo>
                    <a:pt x="35" y="1"/>
                  </a:moveTo>
                  <a:cubicBezTo>
                    <a:pt x="25" y="5"/>
                    <a:pt x="14" y="9"/>
                    <a:pt x="1" y="15"/>
                  </a:cubicBezTo>
                  <a:lnTo>
                    <a:pt x="35"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2"/>
            <p:cNvSpPr/>
            <p:nvPr/>
          </p:nvSpPr>
          <p:spPr>
            <a:xfrm>
              <a:off x="7183505" y="2303898"/>
              <a:ext cx="666" cy="277"/>
            </a:xfrm>
            <a:custGeom>
              <a:avLst/>
              <a:gdLst/>
              <a:ahLst/>
              <a:cxnLst/>
              <a:rect l="l" t="t" r="r" b="b"/>
              <a:pathLst>
                <a:path w="36" h="15" extrusionOk="0">
                  <a:moveTo>
                    <a:pt x="4" y="0"/>
                  </a:moveTo>
                  <a:lnTo>
                    <a:pt x="4" y="0"/>
                  </a:lnTo>
                  <a:cubicBezTo>
                    <a:pt x="0" y="7"/>
                    <a:pt x="14" y="10"/>
                    <a:pt x="35" y="14"/>
                  </a:cubicBez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2"/>
            <p:cNvSpPr/>
            <p:nvPr/>
          </p:nvSpPr>
          <p:spPr>
            <a:xfrm>
              <a:off x="7181398" y="2223475"/>
              <a:ext cx="3235" cy="1590"/>
            </a:xfrm>
            <a:custGeom>
              <a:avLst/>
              <a:gdLst/>
              <a:ahLst/>
              <a:cxnLst/>
              <a:rect l="l" t="t" r="r" b="b"/>
              <a:pathLst>
                <a:path w="175" h="86" extrusionOk="0">
                  <a:moveTo>
                    <a:pt x="153" y="0"/>
                  </a:moveTo>
                  <a:cubicBezTo>
                    <a:pt x="121" y="0"/>
                    <a:pt x="54" y="21"/>
                    <a:pt x="1" y="36"/>
                  </a:cubicBezTo>
                  <a:cubicBezTo>
                    <a:pt x="33" y="36"/>
                    <a:pt x="64" y="49"/>
                    <a:pt x="85" y="85"/>
                  </a:cubicBezTo>
                  <a:lnTo>
                    <a:pt x="153" y="32"/>
                  </a:lnTo>
                  <a:cubicBezTo>
                    <a:pt x="175" y="7"/>
                    <a:pt x="170" y="0"/>
                    <a:pt x="153"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2"/>
            <p:cNvSpPr/>
            <p:nvPr/>
          </p:nvSpPr>
          <p:spPr>
            <a:xfrm>
              <a:off x="7198203" y="2270601"/>
              <a:ext cx="1405" cy="1072"/>
            </a:xfrm>
            <a:custGeom>
              <a:avLst/>
              <a:gdLst/>
              <a:ahLst/>
              <a:cxnLst/>
              <a:rect l="l" t="t" r="r" b="b"/>
              <a:pathLst>
                <a:path w="76" h="58" extrusionOk="0">
                  <a:moveTo>
                    <a:pt x="75" y="1"/>
                  </a:moveTo>
                  <a:lnTo>
                    <a:pt x="75" y="1"/>
                  </a:lnTo>
                  <a:cubicBezTo>
                    <a:pt x="64" y="8"/>
                    <a:pt x="54" y="15"/>
                    <a:pt x="43" y="19"/>
                  </a:cubicBezTo>
                  <a:cubicBezTo>
                    <a:pt x="33" y="29"/>
                    <a:pt x="18" y="37"/>
                    <a:pt x="1" y="43"/>
                  </a:cubicBezTo>
                  <a:lnTo>
                    <a:pt x="29" y="58"/>
                  </a:lnTo>
                  <a:cubicBezTo>
                    <a:pt x="33" y="50"/>
                    <a:pt x="40" y="43"/>
                    <a:pt x="43" y="37"/>
                  </a:cubicBezTo>
                  <a:cubicBezTo>
                    <a:pt x="54" y="25"/>
                    <a:pt x="64" y="15"/>
                    <a:pt x="7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2"/>
            <p:cNvSpPr/>
            <p:nvPr/>
          </p:nvSpPr>
          <p:spPr>
            <a:xfrm>
              <a:off x="7192528" y="2272894"/>
              <a:ext cx="1054" cy="998"/>
            </a:xfrm>
            <a:custGeom>
              <a:avLst/>
              <a:gdLst/>
              <a:ahLst/>
              <a:cxnLst/>
              <a:rect l="l" t="t" r="r" b="b"/>
              <a:pathLst>
                <a:path w="57" h="54" extrusionOk="0">
                  <a:moveTo>
                    <a:pt x="0" y="1"/>
                  </a:moveTo>
                  <a:lnTo>
                    <a:pt x="0" y="1"/>
                  </a:lnTo>
                  <a:cubicBezTo>
                    <a:pt x="18" y="25"/>
                    <a:pt x="39" y="43"/>
                    <a:pt x="56" y="53"/>
                  </a:cubicBez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2"/>
            <p:cNvSpPr/>
            <p:nvPr/>
          </p:nvSpPr>
          <p:spPr>
            <a:xfrm>
              <a:off x="7163094" y="2319132"/>
              <a:ext cx="1257" cy="1183"/>
            </a:xfrm>
            <a:custGeom>
              <a:avLst/>
              <a:gdLst/>
              <a:ahLst/>
              <a:cxnLst/>
              <a:rect l="l" t="t" r="r" b="b"/>
              <a:pathLst>
                <a:path w="68" h="64" extrusionOk="0">
                  <a:moveTo>
                    <a:pt x="22" y="0"/>
                  </a:moveTo>
                  <a:cubicBezTo>
                    <a:pt x="15" y="0"/>
                    <a:pt x="8" y="0"/>
                    <a:pt x="1" y="7"/>
                  </a:cubicBezTo>
                  <a:lnTo>
                    <a:pt x="68" y="64"/>
                  </a:lnTo>
                  <a:cubicBezTo>
                    <a:pt x="50" y="35"/>
                    <a:pt x="47" y="0"/>
                    <a:pt x="2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2"/>
            <p:cNvSpPr/>
            <p:nvPr/>
          </p:nvSpPr>
          <p:spPr>
            <a:xfrm>
              <a:off x="7137599" y="2209868"/>
              <a:ext cx="2311" cy="1516"/>
            </a:xfrm>
            <a:custGeom>
              <a:avLst/>
              <a:gdLst/>
              <a:ahLst/>
              <a:cxnLst/>
              <a:rect l="l" t="t" r="r" b="b"/>
              <a:pathLst>
                <a:path w="125" h="82" extrusionOk="0">
                  <a:moveTo>
                    <a:pt x="125" y="0"/>
                  </a:moveTo>
                  <a:lnTo>
                    <a:pt x="125" y="0"/>
                  </a:lnTo>
                  <a:cubicBezTo>
                    <a:pt x="89" y="8"/>
                    <a:pt x="50" y="22"/>
                    <a:pt x="1" y="57"/>
                  </a:cubicBezTo>
                  <a:cubicBezTo>
                    <a:pt x="8" y="75"/>
                    <a:pt x="14" y="82"/>
                    <a:pt x="22" y="82"/>
                  </a:cubicBezTo>
                  <a:cubicBezTo>
                    <a:pt x="47" y="82"/>
                    <a:pt x="82" y="36"/>
                    <a:pt x="125"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2"/>
            <p:cNvSpPr/>
            <p:nvPr/>
          </p:nvSpPr>
          <p:spPr>
            <a:xfrm>
              <a:off x="7194432" y="2314806"/>
              <a:ext cx="1109" cy="351"/>
            </a:xfrm>
            <a:custGeom>
              <a:avLst/>
              <a:gdLst/>
              <a:ahLst/>
              <a:cxnLst/>
              <a:rect l="l" t="t" r="r" b="b"/>
              <a:pathLst>
                <a:path w="60" h="19" extrusionOk="0">
                  <a:moveTo>
                    <a:pt x="35" y="1"/>
                  </a:moveTo>
                  <a:cubicBezTo>
                    <a:pt x="25" y="1"/>
                    <a:pt x="14" y="4"/>
                    <a:pt x="0" y="11"/>
                  </a:cubicBezTo>
                  <a:cubicBezTo>
                    <a:pt x="7" y="14"/>
                    <a:pt x="17" y="19"/>
                    <a:pt x="28" y="19"/>
                  </a:cubicBezTo>
                  <a:cubicBezTo>
                    <a:pt x="38" y="19"/>
                    <a:pt x="49" y="19"/>
                    <a:pt x="59" y="11"/>
                  </a:cubicBezTo>
                  <a:cubicBezTo>
                    <a:pt x="53" y="4"/>
                    <a:pt x="46" y="1"/>
                    <a:pt x="3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2"/>
            <p:cNvSpPr/>
            <p:nvPr/>
          </p:nvSpPr>
          <p:spPr>
            <a:xfrm>
              <a:off x="7139892" y="2209220"/>
              <a:ext cx="2681" cy="1054"/>
            </a:xfrm>
            <a:custGeom>
              <a:avLst/>
              <a:gdLst/>
              <a:ahLst/>
              <a:cxnLst/>
              <a:rect l="l" t="t" r="r" b="b"/>
              <a:pathLst>
                <a:path w="145" h="57" extrusionOk="0">
                  <a:moveTo>
                    <a:pt x="78" y="1"/>
                  </a:moveTo>
                  <a:cubicBezTo>
                    <a:pt x="50" y="1"/>
                    <a:pt x="25" y="14"/>
                    <a:pt x="1" y="35"/>
                  </a:cubicBezTo>
                  <a:cubicBezTo>
                    <a:pt x="7" y="35"/>
                    <a:pt x="18" y="32"/>
                    <a:pt x="25" y="32"/>
                  </a:cubicBezTo>
                  <a:cubicBezTo>
                    <a:pt x="60" y="32"/>
                    <a:pt x="89" y="46"/>
                    <a:pt x="120" y="57"/>
                  </a:cubicBezTo>
                  <a:cubicBezTo>
                    <a:pt x="131" y="50"/>
                    <a:pt x="138" y="46"/>
                    <a:pt x="145" y="39"/>
                  </a:cubicBezTo>
                  <a:cubicBezTo>
                    <a:pt x="124" y="11"/>
                    <a:pt x="99" y="1"/>
                    <a:pt x="7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2"/>
            <p:cNvSpPr/>
            <p:nvPr/>
          </p:nvSpPr>
          <p:spPr>
            <a:xfrm>
              <a:off x="7148193" y="2219814"/>
              <a:ext cx="203" cy="148"/>
            </a:xfrm>
            <a:custGeom>
              <a:avLst/>
              <a:gdLst/>
              <a:ahLst/>
              <a:cxnLst/>
              <a:rect l="l" t="t" r="r" b="b"/>
              <a:pathLst>
                <a:path w="11" h="8" extrusionOk="0">
                  <a:moveTo>
                    <a:pt x="7" y="0"/>
                  </a:moveTo>
                  <a:cubicBezTo>
                    <a:pt x="4" y="4"/>
                    <a:pt x="1" y="7"/>
                    <a:pt x="1" y="7"/>
                  </a:cubicBezTo>
                  <a:cubicBezTo>
                    <a:pt x="1" y="7"/>
                    <a:pt x="4" y="7"/>
                    <a:pt x="1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2"/>
            <p:cNvSpPr/>
            <p:nvPr/>
          </p:nvSpPr>
          <p:spPr>
            <a:xfrm>
              <a:off x="7181730" y="2246215"/>
              <a:ext cx="74" cy="92"/>
            </a:xfrm>
            <a:custGeom>
              <a:avLst/>
              <a:gdLst/>
              <a:ahLst/>
              <a:cxnLst/>
              <a:rect l="l" t="t" r="r" b="b"/>
              <a:pathLst>
                <a:path w="4" h="5" extrusionOk="0">
                  <a:moveTo>
                    <a:pt x="0" y="1"/>
                  </a:moveTo>
                  <a:lnTo>
                    <a:pt x="0" y="4"/>
                  </a:lnTo>
                  <a:lnTo>
                    <a:pt x="4"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2"/>
            <p:cNvSpPr/>
            <p:nvPr/>
          </p:nvSpPr>
          <p:spPr>
            <a:xfrm>
              <a:off x="7181786" y="2244144"/>
              <a:ext cx="3938" cy="4382"/>
            </a:xfrm>
            <a:custGeom>
              <a:avLst/>
              <a:gdLst/>
              <a:ahLst/>
              <a:cxnLst/>
              <a:rect l="l" t="t" r="r" b="b"/>
              <a:pathLst>
                <a:path w="213" h="237" extrusionOk="0">
                  <a:moveTo>
                    <a:pt x="213" y="0"/>
                  </a:moveTo>
                  <a:lnTo>
                    <a:pt x="1" y="113"/>
                  </a:lnTo>
                  <a:cubicBezTo>
                    <a:pt x="40" y="127"/>
                    <a:pt x="64" y="141"/>
                    <a:pt x="8" y="237"/>
                  </a:cubicBezTo>
                  <a:cubicBezTo>
                    <a:pt x="79" y="159"/>
                    <a:pt x="146" y="81"/>
                    <a:pt x="213"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2"/>
            <p:cNvSpPr/>
            <p:nvPr/>
          </p:nvSpPr>
          <p:spPr>
            <a:xfrm>
              <a:off x="7128910" y="2208758"/>
              <a:ext cx="79515" cy="133646"/>
            </a:xfrm>
            <a:custGeom>
              <a:avLst/>
              <a:gdLst/>
              <a:ahLst/>
              <a:cxnLst/>
              <a:rect l="l" t="t" r="r" b="b"/>
              <a:pathLst>
                <a:path w="4301" h="7229" extrusionOk="0">
                  <a:moveTo>
                    <a:pt x="3575" y="3254"/>
                  </a:moveTo>
                  <a:lnTo>
                    <a:pt x="3575" y="3254"/>
                  </a:lnTo>
                  <a:cubicBezTo>
                    <a:pt x="3608" y="3275"/>
                    <a:pt x="3611" y="3297"/>
                    <a:pt x="3608" y="3318"/>
                  </a:cubicBezTo>
                  <a:cubicBezTo>
                    <a:pt x="3569" y="3297"/>
                    <a:pt x="3554" y="3272"/>
                    <a:pt x="3575" y="3254"/>
                  </a:cubicBezTo>
                  <a:close/>
                  <a:moveTo>
                    <a:pt x="3073" y="4919"/>
                  </a:moveTo>
                  <a:lnTo>
                    <a:pt x="3073" y="4919"/>
                  </a:lnTo>
                  <a:cubicBezTo>
                    <a:pt x="3073" y="4920"/>
                    <a:pt x="3073" y="4920"/>
                    <a:pt x="3073" y="4920"/>
                  </a:cubicBezTo>
                  <a:lnTo>
                    <a:pt x="3073" y="4920"/>
                  </a:lnTo>
                  <a:cubicBezTo>
                    <a:pt x="3073" y="4920"/>
                    <a:pt x="3073" y="4920"/>
                    <a:pt x="3073" y="4919"/>
                  </a:cubicBezTo>
                  <a:close/>
                  <a:moveTo>
                    <a:pt x="2372" y="6732"/>
                  </a:moveTo>
                  <a:lnTo>
                    <a:pt x="2373" y="6734"/>
                  </a:lnTo>
                  <a:cubicBezTo>
                    <a:pt x="2373" y="6733"/>
                    <a:pt x="2372" y="6732"/>
                    <a:pt x="2372" y="6732"/>
                  </a:cubicBezTo>
                  <a:close/>
                  <a:moveTo>
                    <a:pt x="1341" y="0"/>
                  </a:moveTo>
                  <a:cubicBezTo>
                    <a:pt x="1287" y="0"/>
                    <a:pt x="1241" y="18"/>
                    <a:pt x="1206" y="75"/>
                  </a:cubicBezTo>
                  <a:cubicBezTo>
                    <a:pt x="1199" y="47"/>
                    <a:pt x="1168" y="39"/>
                    <a:pt x="1132" y="39"/>
                  </a:cubicBezTo>
                  <a:cubicBezTo>
                    <a:pt x="1111" y="39"/>
                    <a:pt x="1086" y="43"/>
                    <a:pt x="1061" y="47"/>
                  </a:cubicBezTo>
                  <a:cubicBezTo>
                    <a:pt x="1040" y="47"/>
                    <a:pt x="1015" y="50"/>
                    <a:pt x="990" y="50"/>
                  </a:cubicBezTo>
                  <a:cubicBezTo>
                    <a:pt x="972" y="50"/>
                    <a:pt x="959" y="50"/>
                    <a:pt x="944" y="43"/>
                  </a:cubicBezTo>
                  <a:lnTo>
                    <a:pt x="927" y="114"/>
                  </a:lnTo>
                  <a:cubicBezTo>
                    <a:pt x="902" y="117"/>
                    <a:pt x="881" y="121"/>
                    <a:pt x="859" y="121"/>
                  </a:cubicBezTo>
                  <a:cubicBezTo>
                    <a:pt x="799" y="121"/>
                    <a:pt x="760" y="99"/>
                    <a:pt x="714" y="82"/>
                  </a:cubicBezTo>
                  <a:cubicBezTo>
                    <a:pt x="633" y="135"/>
                    <a:pt x="562" y="153"/>
                    <a:pt x="489" y="153"/>
                  </a:cubicBezTo>
                  <a:cubicBezTo>
                    <a:pt x="471" y="153"/>
                    <a:pt x="453" y="153"/>
                    <a:pt x="432" y="149"/>
                  </a:cubicBezTo>
                  <a:cubicBezTo>
                    <a:pt x="365" y="138"/>
                    <a:pt x="293" y="117"/>
                    <a:pt x="223" y="117"/>
                  </a:cubicBezTo>
                  <a:cubicBezTo>
                    <a:pt x="202" y="117"/>
                    <a:pt x="184" y="121"/>
                    <a:pt x="166" y="124"/>
                  </a:cubicBezTo>
                  <a:lnTo>
                    <a:pt x="170" y="149"/>
                  </a:lnTo>
                  <a:lnTo>
                    <a:pt x="22" y="124"/>
                  </a:lnTo>
                  <a:cubicBezTo>
                    <a:pt x="22" y="160"/>
                    <a:pt x="18" y="199"/>
                    <a:pt x="11" y="234"/>
                  </a:cubicBezTo>
                  <a:cubicBezTo>
                    <a:pt x="7" y="262"/>
                    <a:pt x="7" y="294"/>
                    <a:pt x="1" y="323"/>
                  </a:cubicBezTo>
                  <a:cubicBezTo>
                    <a:pt x="53" y="365"/>
                    <a:pt x="107" y="432"/>
                    <a:pt x="195" y="432"/>
                  </a:cubicBezTo>
                  <a:cubicBezTo>
                    <a:pt x="216" y="432"/>
                    <a:pt x="234" y="429"/>
                    <a:pt x="255" y="421"/>
                  </a:cubicBezTo>
                  <a:lnTo>
                    <a:pt x="259" y="424"/>
                  </a:lnTo>
                  <a:cubicBezTo>
                    <a:pt x="262" y="424"/>
                    <a:pt x="251" y="400"/>
                    <a:pt x="248" y="379"/>
                  </a:cubicBezTo>
                  <a:cubicBezTo>
                    <a:pt x="244" y="354"/>
                    <a:pt x="251" y="333"/>
                    <a:pt x="287" y="333"/>
                  </a:cubicBezTo>
                  <a:cubicBezTo>
                    <a:pt x="298" y="333"/>
                    <a:pt x="308" y="333"/>
                    <a:pt x="322" y="336"/>
                  </a:cubicBezTo>
                  <a:cubicBezTo>
                    <a:pt x="432" y="375"/>
                    <a:pt x="523" y="453"/>
                    <a:pt x="566" y="556"/>
                  </a:cubicBezTo>
                  <a:lnTo>
                    <a:pt x="566" y="559"/>
                  </a:lnTo>
                  <a:cubicBezTo>
                    <a:pt x="590" y="609"/>
                    <a:pt x="601" y="662"/>
                    <a:pt x="601" y="722"/>
                  </a:cubicBezTo>
                  <a:cubicBezTo>
                    <a:pt x="566" y="690"/>
                    <a:pt x="499" y="644"/>
                    <a:pt x="453" y="644"/>
                  </a:cubicBezTo>
                  <a:cubicBezTo>
                    <a:pt x="428" y="644"/>
                    <a:pt x="407" y="662"/>
                    <a:pt x="407" y="705"/>
                  </a:cubicBezTo>
                  <a:cubicBezTo>
                    <a:pt x="471" y="747"/>
                    <a:pt x="566" y="768"/>
                    <a:pt x="577" y="839"/>
                  </a:cubicBezTo>
                  <a:cubicBezTo>
                    <a:pt x="629" y="711"/>
                    <a:pt x="463" y="811"/>
                    <a:pt x="545" y="694"/>
                  </a:cubicBezTo>
                  <a:cubicBezTo>
                    <a:pt x="587" y="694"/>
                    <a:pt x="601" y="736"/>
                    <a:pt x="619" y="764"/>
                  </a:cubicBezTo>
                  <a:cubicBezTo>
                    <a:pt x="590" y="705"/>
                    <a:pt x="658" y="672"/>
                    <a:pt x="672" y="637"/>
                  </a:cubicBezTo>
                  <a:lnTo>
                    <a:pt x="704" y="637"/>
                  </a:lnTo>
                  <a:cubicBezTo>
                    <a:pt x="760" y="637"/>
                    <a:pt x="807" y="626"/>
                    <a:pt x="856" y="615"/>
                  </a:cubicBezTo>
                  <a:cubicBezTo>
                    <a:pt x="902" y="602"/>
                    <a:pt x="951" y="591"/>
                    <a:pt x="1011" y="591"/>
                  </a:cubicBezTo>
                  <a:cubicBezTo>
                    <a:pt x="1022" y="591"/>
                    <a:pt x="1033" y="591"/>
                    <a:pt x="1047" y="594"/>
                  </a:cubicBezTo>
                  <a:lnTo>
                    <a:pt x="1050" y="594"/>
                  </a:lnTo>
                  <a:lnTo>
                    <a:pt x="1057" y="584"/>
                  </a:lnTo>
                  <a:cubicBezTo>
                    <a:pt x="1072" y="559"/>
                    <a:pt x="1083" y="535"/>
                    <a:pt x="1083" y="503"/>
                  </a:cubicBezTo>
                  <a:cubicBezTo>
                    <a:pt x="1111" y="524"/>
                    <a:pt x="1135" y="548"/>
                    <a:pt x="1146" y="594"/>
                  </a:cubicBezTo>
                  <a:lnTo>
                    <a:pt x="1153" y="598"/>
                  </a:lnTo>
                  <a:cubicBezTo>
                    <a:pt x="1189" y="683"/>
                    <a:pt x="1210" y="789"/>
                    <a:pt x="1185" y="842"/>
                  </a:cubicBezTo>
                  <a:cubicBezTo>
                    <a:pt x="1196" y="845"/>
                    <a:pt x="1202" y="845"/>
                    <a:pt x="1213" y="845"/>
                  </a:cubicBezTo>
                  <a:cubicBezTo>
                    <a:pt x="1227" y="845"/>
                    <a:pt x="1241" y="842"/>
                    <a:pt x="1252" y="839"/>
                  </a:cubicBezTo>
                  <a:cubicBezTo>
                    <a:pt x="1266" y="839"/>
                    <a:pt x="1277" y="835"/>
                    <a:pt x="1287" y="835"/>
                  </a:cubicBezTo>
                  <a:cubicBezTo>
                    <a:pt x="1302" y="835"/>
                    <a:pt x="1319" y="839"/>
                    <a:pt x="1341" y="853"/>
                  </a:cubicBezTo>
                  <a:cubicBezTo>
                    <a:pt x="1199" y="952"/>
                    <a:pt x="1362" y="842"/>
                    <a:pt x="1344" y="973"/>
                  </a:cubicBezTo>
                  <a:cubicBezTo>
                    <a:pt x="1351" y="976"/>
                    <a:pt x="1359" y="976"/>
                    <a:pt x="1365" y="976"/>
                  </a:cubicBezTo>
                  <a:cubicBezTo>
                    <a:pt x="1401" y="976"/>
                    <a:pt x="1390" y="917"/>
                    <a:pt x="1418" y="896"/>
                  </a:cubicBezTo>
                  <a:cubicBezTo>
                    <a:pt x="1429" y="913"/>
                    <a:pt x="1447" y="955"/>
                    <a:pt x="1436" y="994"/>
                  </a:cubicBezTo>
                  <a:cubicBezTo>
                    <a:pt x="1499" y="920"/>
                    <a:pt x="1439" y="768"/>
                    <a:pt x="1478" y="669"/>
                  </a:cubicBezTo>
                  <a:cubicBezTo>
                    <a:pt x="1489" y="658"/>
                    <a:pt x="1493" y="641"/>
                    <a:pt x="1503" y="637"/>
                  </a:cubicBezTo>
                  <a:cubicBezTo>
                    <a:pt x="1556" y="566"/>
                    <a:pt x="1762" y="503"/>
                    <a:pt x="1775" y="503"/>
                  </a:cubicBezTo>
                  <a:lnTo>
                    <a:pt x="1775" y="503"/>
                  </a:lnTo>
                  <a:cubicBezTo>
                    <a:pt x="1775" y="548"/>
                    <a:pt x="1754" y="637"/>
                    <a:pt x="1719" y="743"/>
                  </a:cubicBezTo>
                  <a:cubicBezTo>
                    <a:pt x="1666" y="902"/>
                    <a:pt x="1574" y="1079"/>
                    <a:pt x="1524" y="1154"/>
                  </a:cubicBezTo>
                  <a:cubicBezTo>
                    <a:pt x="1521" y="1167"/>
                    <a:pt x="1521" y="1171"/>
                    <a:pt x="1528" y="1171"/>
                  </a:cubicBezTo>
                  <a:cubicBezTo>
                    <a:pt x="1535" y="1171"/>
                    <a:pt x="1556" y="1154"/>
                    <a:pt x="1581" y="1136"/>
                  </a:cubicBezTo>
                  <a:cubicBezTo>
                    <a:pt x="1602" y="1118"/>
                    <a:pt x="1627" y="1100"/>
                    <a:pt x="1641" y="1100"/>
                  </a:cubicBezTo>
                  <a:lnTo>
                    <a:pt x="1645" y="1100"/>
                  </a:lnTo>
                  <a:cubicBezTo>
                    <a:pt x="1662" y="1087"/>
                    <a:pt x="1677" y="1082"/>
                    <a:pt x="1690" y="1082"/>
                  </a:cubicBezTo>
                  <a:cubicBezTo>
                    <a:pt x="1723" y="1082"/>
                    <a:pt x="1733" y="1115"/>
                    <a:pt x="1747" y="1150"/>
                  </a:cubicBezTo>
                  <a:cubicBezTo>
                    <a:pt x="1757" y="1185"/>
                    <a:pt x="1772" y="1217"/>
                    <a:pt x="1796" y="1217"/>
                  </a:cubicBezTo>
                  <a:lnTo>
                    <a:pt x="1807" y="1217"/>
                  </a:lnTo>
                  <a:lnTo>
                    <a:pt x="1786" y="1132"/>
                  </a:lnTo>
                  <a:cubicBezTo>
                    <a:pt x="1790" y="1129"/>
                    <a:pt x="1793" y="1129"/>
                    <a:pt x="1796" y="1129"/>
                  </a:cubicBezTo>
                  <a:cubicBezTo>
                    <a:pt x="1825" y="1129"/>
                    <a:pt x="1881" y="1196"/>
                    <a:pt x="1881" y="1235"/>
                  </a:cubicBezTo>
                  <a:cubicBezTo>
                    <a:pt x="1906" y="1188"/>
                    <a:pt x="1931" y="1019"/>
                    <a:pt x="1984" y="994"/>
                  </a:cubicBezTo>
                  <a:cubicBezTo>
                    <a:pt x="2129" y="1030"/>
                    <a:pt x="2111" y="1302"/>
                    <a:pt x="2044" y="1405"/>
                  </a:cubicBezTo>
                  <a:cubicBezTo>
                    <a:pt x="2005" y="1333"/>
                    <a:pt x="1981" y="1256"/>
                    <a:pt x="1931" y="1196"/>
                  </a:cubicBezTo>
                  <a:lnTo>
                    <a:pt x="1931" y="1196"/>
                  </a:lnTo>
                  <a:cubicBezTo>
                    <a:pt x="1881" y="1281"/>
                    <a:pt x="2012" y="1355"/>
                    <a:pt x="1938" y="1457"/>
                  </a:cubicBezTo>
                  <a:lnTo>
                    <a:pt x="2101" y="1514"/>
                  </a:lnTo>
                  <a:cubicBezTo>
                    <a:pt x="2087" y="1500"/>
                    <a:pt x="2048" y="1440"/>
                    <a:pt x="2097" y="1408"/>
                  </a:cubicBezTo>
                  <a:lnTo>
                    <a:pt x="2097" y="1408"/>
                  </a:lnTo>
                  <a:cubicBezTo>
                    <a:pt x="2118" y="1422"/>
                    <a:pt x="2129" y="1429"/>
                    <a:pt x="2136" y="1429"/>
                  </a:cubicBezTo>
                  <a:cubicBezTo>
                    <a:pt x="2157" y="1429"/>
                    <a:pt x="2165" y="1405"/>
                    <a:pt x="2214" y="1397"/>
                  </a:cubicBezTo>
                  <a:cubicBezTo>
                    <a:pt x="2214" y="1302"/>
                    <a:pt x="2217" y="1143"/>
                    <a:pt x="2228" y="987"/>
                  </a:cubicBezTo>
                  <a:lnTo>
                    <a:pt x="2228" y="984"/>
                  </a:lnTo>
                  <a:cubicBezTo>
                    <a:pt x="2228" y="860"/>
                    <a:pt x="2235" y="754"/>
                    <a:pt x="2242" y="672"/>
                  </a:cubicBezTo>
                  <a:cubicBezTo>
                    <a:pt x="2263" y="715"/>
                    <a:pt x="2284" y="747"/>
                    <a:pt x="2306" y="796"/>
                  </a:cubicBezTo>
                  <a:lnTo>
                    <a:pt x="2359" y="757"/>
                  </a:lnTo>
                  <a:cubicBezTo>
                    <a:pt x="2405" y="821"/>
                    <a:pt x="2402" y="952"/>
                    <a:pt x="2373" y="1072"/>
                  </a:cubicBezTo>
                  <a:cubicBezTo>
                    <a:pt x="2352" y="1217"/>
                    <a:pt x="2306" y="1362"/>
                    <a:pt x="2284" y="1418"/>
                  </a:cubicBezTo>
                  <a:cubicBezTo>
                    <a:pt x="2284" y="1422"/>
                    <a:pt x="2288" y="1422"/>
                    <a:pt x="2292" y="1422"/>
                  </a:cubicBezTo>
                  <a:cubicBezTo>
                    <a:pt x="2366" y="1422"/>
                    <a:pt x="2472" y="1245"/>
                    <a:pt x="2479" y="1196"/>
                  </a:cubicBezTo>
                  <a:lnTo>
                    <a:pt x="2479" y="1196"/>
                  </a:lnTo>
                  <a:cubicBezTo>
                    <a:pt x="2610" y="1288"/>
                    <a:pt x="2405" y="1532"/>
                    <a:pt x="2529" y="1606"/>
                  </a:cubicBezTo>
                  <a:lnTo>
                    <a:pt x="2458" y="1606"/>
                  </a:lnTo>
                  <a:cubicBezTo>
                    <a:pt x="2469" y="1645"/>
                    <a:pt x="2589" y="1691"/>
                    <a:pt x="2550" y="1712"/>
                  </a:cubicBezTo>
                  <a:cubicBezTo>
                    <a:pt x="2603" y="1687"/>
                    <a:pt x="2699" y="1624"/>
                    <a:pt x="2727" y="1575"/>
                  </a:cubicBezTo>
                  <a:lnTo>
                    <a:pt x="2727" y="1575"/>
                  </a:lnTo>
                  <a:cubicBezTo>
                    <a:pt x="2716" y="1638"/>
                    <a:pt x="2695" y="1712"/>
                    <a:pt x="2674" y="1776"/>
                  </a:cubicBezTo>
                  <a:cubicBezTo>
                    <a:pt x="2705" y="1740"/>
                    <a:pt x="2812" y="1645"/>
                    <a:pt x="2826" y="1624"/>
                  </a:cubicBezTo>
                  <a:lnTo>
                    <a:pt x="2826" y="1624"/>
                  </a:lnTo>
                  <a:cubicBezTo>
                    <a:pt x="2868" y="1659"/>
                    <a:pt x="2755" y="1815"/>
                    <a:pt x="2705" y="1825"/>
                  </a:cubicBezTo>
                  <a:cubicBezTo>
                    <a:pt x="2738" y="1822"/>
                    <a:pt x="2762" y="1822"/>
                    <a:pt x="2780" y="1822"/>
                  </a:cubicBezTo>
                  <a:lnTo>
                    <a:pt x="2836" y="1822"/>
                  </a:lnTo>
                  <a:cubicBezTo>
                    <a:pt x="2857" y="1822"/>
                    <a:pt x="2886" y="1818"/>
                    <a:pt x="2957" y="1804"/>
                  </a:cubicBezTo>
                  <a:lnTo>
                    <a:pt x="2957" y="1804"/>
                  </a:lnTo>
                  <a:cubicBezTo>
                    <a:pt x="2967" y="1829"/>
                    <a:pt x="2818" y="1917"/>
                    <a:pt x="2787" y="1917"/>
                  </a:cubicBezTo>
                  <a:lnTo>
                    <a:pt x="2784" y="1917"/>
                  </a:lnTo>
                  <a:cubicBezTo>
                    <a:pt x="2784" y="1995"/>
                    <a:pt x="2826" y="2016"/>
                    <a:pt x="2854" y="2024"/>
                  </a:cubicBezTo>
                  <a:cubicBezTo>
                    <a:pt x="2854" y="1931"/>
                    <a:pt x="2999" y="1836"/>
                    <a:pt x="3120" y="1751"/>
                  </a:cubicBezTo>
                  <a:lnTo>
                    <a:pt x="3126" y="1751"/>
                  </a:lnTo>
                  <a:cubicBezTo>
                    <a:pt x="3172" y="1712"/>
                    <a:pt x="3221" y="1681"/>
                    <a:pt x="3254" y="1655"/>
                  </a:cubicBezTo>
                  <a:lnTo>
                    <a:pt x="3254" y="1655"/>
                  </a:lnTo>
                  <a:cubicBezTo>
                    <a:pt x="3229" y="1709"/>
                    <a:pt x="3200" y="1754"/>
                    <a:pt x="3172" y="1815"/>
                  </a:cubicBezTo>
                  <a:cubicBezTo>
                    <a:pt x="3169" y="1815"/>
                    <a:pt x="3169" y="1818"/>
                    <a:pt x="3169" y="1818"/>
                  </a:cubicBezTo>
                  <a:cubicBezTo>
                    <a:pt x="3109" y="1939"/>
                    <a:pt x="3042" y="2058"/>
                    <a:pt x="2967" y="2164"/>
                  </a:cubicBezTo>
                  <a:cubicBezTo>
                    <a:pt x="2988" y="2143"/>
                    <a:pt x="3094" y="2055"/>
                    <a:pt x="3126" y="2027"/>
                  </a:cubicBezTo>
                  <a:lnTo>
                    <a:pt x="3126" y="2027"/>
                  </a:lnTo>
                  <a:cubicBezTo>
                    <a:pt x="3031" y="2140"/>
                    <a:pt x="3137" y="2349"/>
                    <a:pt x="3211" y="2455"/>
                  </a:cubicBezTo>
                  <a:cubicBezTo>
                    <a:pt x="3218" y="2448"/>
                    <a:pt x="3229" y="2444"/>
                    <a:pt x="3236" y="2444"/>
                  </a:cubicBezTo>
                  <a:cubicBezTo>
                    <a:pt x="3268" y="2444"/>
                    <a:pt x="3303" y="2473"/>
                    <a:pt x="3314" y="2515"/>
                  </a:cubicBezTo>
                  <a:cubicBezTo>
                    <a:pt x="3463" y="2551"/>
                    <a:pt x="3130" y="2709"/>
                    <a:pt x="3296" y="2742"/>
                  </a:cubicBezTo>
                  <a:cubicBezTo>
                    <a:pt x="3254" y="2674"/>
                    <a:pt x="3314" y="2631"/>
                    <a:pt x="3367" y="2610"/>
                  </a:cubicBezTo>
                  <a:lnTo>
                    <a:pt x="3367" y="2610"/>
                  </a:lnTo>
                  <a:cubicBezTo>
                    <a:pt x="3339" y="2699"/>
                    <a:pt x="3452" y="2822"/>
                    <a:pt x="3261" y="2851"/>
                  </a:cubicBezTo>
                  <a:cubicBezTo>
                    <a:pt x="3300" y="2869"/>
                    <a:pt x="3303" y="2900"/>
                    <a:pt x="3339" y="2900"/>
                  </a:cubicBezTo>
                  <a:cubicBezTo>
                    <a:pt x="3349" y="2900"/>
                    <a:pt x="3363" y="2897"/>
                    <a:pt x="3388" y="2886"/>
                  </a:cubicBezTo>
                  <a:lnTo>
                    <a:pt x="3388" y="2886"/>
                  </a:lnTo>
                  <a:lnTo>
                    <a:pt x="3324" y="3073"/>
                  </a:lnTo>
                  <a:cubicBezTo>
                    <a:pt x="3332" y="3063"/>
                    <a:pt x="3353" y="3052"/>
                    <a:pt x="3374" y="3052"/>
                  </a:cubicBezTo>
                  <a:cubicBezTo>
                    <a:pt x="3388" y="3052"/>
                    <a:pt x="3402" y="3060"/>
                    <a:pt x="3412" y="3077"/>
                  </a:cubicBezTo>
                  <a:cubicBezTo>
                    <a:pt x="3370" y="3003"/>
                    <a:pt x="3515" y="2861"/>
                    <a:pt x="3381" y="2851"/>
                  </a:cubicBezTo>
                  <a:cubicBezTo>
                    <a:pt x="3494" y="2812"/>
                    <a:pt x="3565" y="2830"/>
                    <a:pt x="3642" y="2759"/>
                  </a:cubicBezTo>
                  <a:lnTo>
                    <a:pt x="3642" y="2759"/>
                  </a:lnTo>
                  <a:cubicBezTo>
                    <a:pt x="3639" y="2961"/>
                    <a:pt x="3484" y="3098"/>
                    <a:pt x="3360" y="3233"/>
                  </a:cubicBezTo>
                  <a:lnTo>
                    <a:pt x="3466" y="3370"/>
                  </a:lnTo>
                  <a:lnTo>
                    <a:pt x="3412" y="3382"/>
                  </a:lnTo>
                  <a:lnTo>
                    <a:pt x="3554" y="3392"/>
                  </a:lnTo>
                  <a:cubicBezTo>
                    <a:pt x="3526" y="3421"/>
                    <a:pt x="3497" y="3431"/>
                    <a:pt x="3512" y="3434"/>
                  </a:cubicBezTo>
                  <a:cubicBezTo>
                    <a:pt x="3512" y="3438"/>
                    <a:pt x="3515" y="3438"/>
                    <a:pt x="3519" y="3438"/>
                  </a:cubicBezTo>
                  <a:cubicBezTo>
                    <a:pt x="3533" y="3438"/>
                    <a:pt x="3544" y="3427"/>
                    <a:pt x="3558" y="3421"/>
                  </a:cubicBezTo>
                  <a:lnTo>
                    <a:pt x="3558" y="3421"/>
                  </a:lnTo>
                  <a:cubicBezTo>
                    <a:pt x="3554" y="3442"/>
                    <a:pt x="3547" y="3445"/>
                    <a:pt x="3533" y="3463"/>
                  </a:cubicBezTo>
                  <a:lnTo>
                    <a:pt x="3533" y="3470"/>
                  </a:lnTo>
                  <a:cubicBezTo>
                    <a:pt x="3600" y="3463"/>
                    <a:pt x="3682" y="3434"/>
                    <a:pt x="3749" y="3392"/>
                  </a:cubicBezTo>
                  <a:cubicBezTo>
                    <a:pt x="3724" y="3378"/>
                    <a:pt x="3696" y="3367"/>
                    <a:pt x="3671" y="3357"/>
                  </a:cubicBezTo>
                  <a:cubicBezTo>
                    <a:pt x="3706" y="3328"/>
                    <a:pt x="3745" y="3303"/>
                    <a:pt x="3781" y="3303"/>
                  </a:cubicBezTo>
                  <a:lnTo>
                    <a:pt x="3788" y="3303"/>
                  </a:lnTo>
                  <a:cubicBezTo>
                    <a:pt x="3809" y="3303"/>
                    <a:pt x="3830" y="3303"/>
                    <a:pt x="3848" y="3325"/>
                  </a:cubicBezTo>
                  <a:cubicBezTo>
                    <a:pt x="3841" y="3328"/>
                    <a:pt x="3830" y="3339"/>
                    <a:pt x="3823" y="3346"/>
                  </a:cubicBezTo>
                  <a:cubicBezTo>
                    <a:pt x="3858" y="3325"/>
                    <a:pt x="3890" y="3310"/>
                    <a:pt x="3915" y="3310"/>
                  </a:cubicBezTo>
                  <a:cubicBezTo>
                    <a:pt x="3922" y="3310"/>
                    <a:pt x="3926" y="3310"/>
                    <a:pt x="3933" y="3314"/>
                  </a:cubicBezTo>
                  <a:cubicBezTo>
                    <a:pt x="3922" y="3360"/>
                    <a:pt x="3900" y="3410"/>
                    <a:pt x="3879" y="3455"/>
                  </a:cubicBezTo>
                  <a:cubicBezTo>
                    <a:pt x="3869" y="3445"/>
                    <a:pt x="3837" y="3424"/>
                    <a:pt x="3799" y="3413"/>
                  </a:cubicBezTo>
                  <a:lnTo>
                    <a:pt x="3791" y="3413"/>
                  </a:lnTo>
                  <a:cubicBezTo>
                    <a:pt x="3791" y="3410"/>
                    <a:pt x="3781" y="3403"/>
                    <a:pt x="3777" y="3403"/>
                  </a:cubicBezTo>
                  <a:lnTo>
                    <a:pt x="3770" y="3403"/>
                  </a:lnTo>
                  <a:cubicBezTo>
                    <a:pt x="3706" y="3473"/>
                    <a:pt x="3632" y="3544"/>
                    <a:pt x="3561" y="3544"/>
                  </a:cubicBezTo>
                  <a:cubicBezTo>
                    <a:pt x="3540" y="3544"/>
                    <a:pt x="3519" y="3540"/>
                    <a:pt x="3497" y="3527"/>
                  </a:cubicBezTo>
                  <a:lnTo>
                    <a:pt x="3497" y="3527"/>
                  </a:lnTo>
                  <a:lnTo>
                    <a:pt x="3579" y="3612"/>
                  </a:lnTo>
                  <a:cubicBezTo>
                    <a:pt x="3455" y="3724"/>
                    <a:pt x="3484" y="3703"/>
                    <a:pt x="3378" y="3827"/>
                  </a:cubicBezTo>
                  <a:lnTo>
                    <a:pt x="3395" y="3827"/>
                  </a:lnTo>
                  <a:cubicBezTo>
                    <a:pt x="3409" y="3827"/>
                    <a:pt x="3420" y="3827"/>
                    <a:pt x="3434" y="3824"/>
                  </a:cubicBezTo>
                  <a:cubicBezTo>
                    <a:pt x="3445" y="3819"/>
                    <a:pt x="3455" y="3816"/>
                    <a:pt x="3466" y="3816"/>
                  </a:cubicBezTo>
                  <a:cubicBezTo>
                    <a:pt x="3476" y="3816"/>
                    <a:pt x="3487" y="3819"/>
                    <a:pt x="3494" y="3827"/>
                  </a:cubicBezTo>
                  <a:cubicBezTo>
                    <a:pt x="3345" y="3912"/>
                    <a:pt x="3660" y="4074"/>
                    <a:pt x="3523" y="4082"/>
                  </a:cubicBezTo>
                  <a:cubicBezTo>
                    <a:pt x="3497" y="4121"/>
                    <a:pt x="3469" y="4124"/>
                    <a:pt x="3438" y="4124"/>
                  </a:cubicBezTo>
                  <a:lnTo>
                    <a:pt x="3412" y="4124"/>
                  </a:lnTo>
                  <a:cubicBezTo>
                    <a:pt x="3391" y="4124"/>
                    <a:pt x="3370" y="4124"/>
                    <a:pt x="3356" y="4142"/>
                  </a:cubicBezTo>
                  <a:cubicBezTo>
                    <a:pt x="3370" y="4142"/>
                    <a:pt x="3402" y="4142"/>
                    <a:pt x="3402" y="4152"/>
                  </a:cubicBezTo>
                  <a:lnTo>
                    <a:pt x="3303" y="4198"/>
                  </a:lnTo>
                  <a:cubicBezTo>
                    <a:pt x="3306" y="4201"/>
                    <a:pt x="3314" y="4201"/>
                    <a:pt x="3317" y="4201"/>
                  </a:cubicBezTo>
                  <a:cubicBezTo>
                    <a:pt x="3324" y="4201"/>
                    <a:pt x="3335" y="4201"/>
                    <a:pt x="3342" y="4198"/>
                  </a:cubicBezTo>
                  <a:cubicBezTo>
                    <a:pt x="3349" y="4195"/>
                    <a:pt x="3360" y="4191"/>
                    <a:pt x="3367" y="4191"/>
                  </a:cubicBezTo>
                  <a:cubicBezTo>
                    <a:pt x="3381" y="4191"/>
                    <a:pt x="3391" y="4198"/>
                    <a:pt x="3402" y="4219"/>
                  </a:cubicBezTo>
                  <a:cubicBezTo>
                    <a:pt x="3317" y="4315"/>
                    <a:pt x="3250" y="4364"/>
                    <a:pt x="3275" y="4460"/>
                  </a:cubicBezTo>
                  <a:cubicBezTo>
                    <a:pt x="3264" y="4485"/>
                    <a:pt x="3247" y="4495"/>
                    <a:pt x="3233" y="4495"/>
                  </a:cubicBezTo>
                  <a:cubicBezTo>
                    <a:pt x="3211" y="4495"/>
                    <a:pt x="3187" y="4481"/>
                    <a:pt x="3165" y="4464"/>
                  </a:cubicBezTo>
                  <a:cubicBezTo>
                    <a:pt x="3141" y="4449"/>
                    <a:pt x="3123" y="4431"/>
                    <a:pt x="3109" y="4431"/>
                  </a:cubicBezTo>
                  <a:cubicBezTo>
                    <a:pt x="3102" y="4431"/>
                    <a:pt x="3094" y="4439"/>
                    <a:pt x="3094" y="4460"/>
                  </a:cubicBezTo>
                  <a:cubicBezTo>
                    <a:pt x="3162" y="4498"/>
                    <a:pt x="3250" y="4541"/>
                    <a:pt x="3243" y="4605"/>
                  </a:cubicBezTo>
                  <a:cubicBezTo>
                    <a:pt x="3221" y="4609"/>
                    <a:pt x="3197" y="4609"/>
                    <a:pt x="3179" y="4609"/>
                  </a:cubicBezTo>
                  <a:lnTo>
                    <a:pt x="3162" y="4609"/>
                  </a:lnTo>
                  <a:cubicBezTo>
                    <a:pt x="3126" y="4609"/>
                    <a:pt x="3098" y="4612"/>
                    <a:pt x="3066" y="4637"/>
                  </a:cubicBezTo>
                  <a:lnTo>
                    <a:pt x="3183" y="4679"/>
                  </a:lnTo>
                  <a:cubicBezTo>
                    <a:pt x="3158" y="4725"/>
                    <a:pt x="3126" y="4761"/>
                    <a:pt x="3208" y="4792"/>
                  </a:cubicBezTo>
                  <a:cubicBezTo>
                    <a:pt x="3141" y="4817"/>
                    <a:pt x="3137" y="4846"/>
                    <a:pt x="3141" y="4877"/>
                  </a:cubicBezTo>
                  <a:cubicBezTo>
                    <a:pt x="3133" y="4880"/>
                    <a:pt x="3123" y="4885"/>
                    <a:pt x="3112" y="4885"/>
                  </a:cubicBezTo>
                  <a:cubicBezTo>
                    <a:pt x="3031" y="4885"/>
                    <a:pt x="2946" y="4718"/>
                    <a:pt x="2914" y="4689"/>
                  </a:cubicBezTo>
                  <a:lnTo>
                    <a:pt x="2914" y="4689"/>
                  </a:lnTo>
                  <a:cubicBezTo>
                    <a:pt x="2960" y="4796"/>
                    <a:pt x="2893" y="4817"/>
                    <a:pt x="2999" y="4923"/>
                  </a:cubicBezTo>
                  <a:lnTo>
                    <a:pt x="3063" y="4870"/>
                  </a:lnTo>
                  <a:cubicBezTo>
                    <a:pt x="3073" y="4891"/>
                    <a:pt x="3073" y="4909"/>
                    <a:pt x="3073" y="4919"/>
                  </a:cubicBezTo>
                  <a:cubicBezTo>
                    <a:pt x="3073" y="4898"/>
                    <a:pt x="3126" y="4888"/>
                    <a:pt x="3148" y="4880"/>
                  </a:cubicBezTo>
                  <a:lnTo>
                    <a:pt x="3148" y="4880"/>
                  </a:lnTo>
                  <a:cubicBezTo>
                    <a:pt x="3151" y="4913"/>
                    <a:pt x="3176" y="4944"/>
                    <a:pt x="3141" y="4944"/>
                  </a:cubicBezTo>
                  <a:cubicBezTo>
                    <a:pt x="3130" y="4944"/>
                    <a:pt x="3112" y="4941"/>
                    <a:pt x="3087" y="4934"/>
                  </a:cubicBezTo>
                  <a:cubicBezTo>
                    <a:pt x="3081" y="4931"/>
                    <a:pt x="3073" y="4923"/>
                    <a:pt x="3073" y="4920"/>
                  </a:cubicBezTo>
                  <a:lnTo>
                    <a:pt x="3073" y="4920"/>
                  </a:lnTo>
                  <a:cubicBezTo>
                    <a:pt x="3080" y="5050"/>
                    <a:pt x="2865" y="4934"/>
                    <a:pt x="3035" y="5100"/>
                  </a:cubicBezTo>
                  <a:cubicBezTo>
                    <a:pt x="3048" y="5076"/>
                    <a:pt x="3084" y="5050"/>
                    <a:pt x="3123" y="5050"/>
                  </a:cubicBezTo>
                  <a:cubicBezTo>
                    <a:pt x="3144" y="5050"/>
                    <a:pt x="3169" y="5061"/>
                    <a:pt x="3183" y="5086"/>
                  </a:cubicBezTo>
                  <a:cubicBezTo>
                    <a:pt x="3151" y="5107"/>
                    <a:pt x="3120" y="5118"/>
                    <a:pt x="3094" y="5128"/>
                  </a:cubicBezTo>
                  <a:cubicBezTo>
                    <a:pt x="3098" y="5132"/>
                    <a:pt x="3102" y="5135"/>
                    <a:pt x="3105" y="5135"/>
                  </a:cubicBezTo>
                  <a:cubicBezTo>
                    <a:pt x="3109" y="5135"/>
                    <a:pt x="3112" y="5132"/>
                    <a:pt x="3115" y="5128"/>
                  </a:cubicBezTo>
                  <a:cubicBezTo>
                    <a:pt x="3120" y="5128"/>
                    <a:pt x="3123" y="5125"/>
                    <a:pt x="3126" y="5125"/>
                  </a:cubicBezTo>
                  <a:cubicBezTo>
                    <a:pt x="3133" y="5125"/>
                    <a:pt x="3137" y="5132"/>
                    <a:pt x="3141" y="5149"/>
                  </a:cubicBezTo>
                  <a:cubicBezTo>
                    <a:pt x="3109" y="5153"/>
                    <a:pt x="3035" y="5160"/>
                    <a:pt x="2992" y="5160"/>
                  </a:cubicBezTo>
                  <a:cubicBezTo>
                    <a:pt x="2971" y="5195"/>
                    <a:pt x="2950" y="5224"/>
                    <a:pt x="2918" y="5259"/>
                  </a:cubicBezTo>
                  <a:cubicBezTo>
                    <a:pt x="2935" y="5259"/>
                    <a:pt x="2960" y="5270"/>
                    <a:pt x="2946" y="5291"/>
                  </a:cubicBezTo>
                  <a:lnTo>
                    <a:pt x="2847" y="5330"/>
                  </a:lnTo>
                  <a:cubicBezTo>
                    <a:pt x="2882" y="5330"/>
                    <a:pt x="2896" y="5373"/>
                    <a:pt x="2886" y="5415"/>
                  </a:cubicBezTo>
                  <a:cubicBezTo>
                    <a:pt x="2875" y="5443"/>
                    <a:pt x="2854" y="5453"/>
                    <a:pt x="2829" y="5453"/>
                  </a:cubicBezTo>
                  <a:cubicBezTo>
                    <a:pt x="2801" y="5453"/>
                    <a:pt x="2773" y="5443"/>
                    <a:pt x="2745" y="5432"/>
                  </a:cubicBezTo>
                  <a:cubicBezTo>
                    <a:pt x="2716" y="5422"/>
                    <a:pt x="2691" y="5415"/>
                    <a:pt x="2674" y="5415"/>
                  </a:cubicBezTo>
                  <a:cubicBezTo>
                    <a:pt x="2653" y="5415"/>
                    <a:pt x="2642" y="5425"/>
                    <a:pt x="2653" y="5464"/>
                  </a:cubicBezTo>
                  <a:cubicBezTo>
                    <a:pt x="2656" y="5453"/>
                    <a:pt x="2674" y="5464"/>
                    <a:pt x="2677" y="5446"/>
                  </a:cubicBezTo>
                  <a:lnTo>
                    <a:pt x="2688" y="5517"/>
                  </a:lnTo>
                  <a:cubicBezTo>
                    <a:pt x="2649" y="5486"/>
                    <a:pt x="2617" y="5475"/>
                    <a:pt x="2589" y="5475"/>
                  </a:cubicBezTo>
                  <a:cubicBezTo>
                    <a:pt x="2554" y="5475"/>
                    <a:pt x="2521" y="5496"/>
                    <a:pt x="2490" y="5521"/>
                  </a:cubicBezTo>
                  <a:cubicBezTo>
                    <a:pt x="2465" y="5553"/>
                    <a:pt x="2433" y="5574"/>
                    <a:pt x="2398" y="5574"/>
                  </a:cubicBezTo>
                  <a:cubicBezTo>
                    <a:pt x="2369" y="5574"/>
                    <a:pt x="2338" y="5559"/>
                    <a:pt x="2299" y="5521"/>
                  </a:cubicBezTo>
                  <a:lnTo>
                    <a:pt x="2299" y="5521"/>
                  </a:lnTo>
                  <a:cubicBezTo>
                    <a:pt x="2313" y="5585"/>
                    <a:pt x="2324" y="5592"/>
                    <a:pt x="2356" y="5592"/>
                  </a:cubicBezTo>
                  <a:lnTo>
                    <a:pt x="2391" y="5592"/>
                  </a:lnTo>
                  <a:cubicBezTo>
                    <a:pt x="2412" y="5592"/>
                    <a:pt x="2441" y="5592"/>
                    <a:pt x="2479" y="5602"/>
                  </a:cubicBezTo>
                  <a:lnTo>
                    <a:pt x="2479" y="5698"/>
                  </a:lnTo>
                  <a:cubicBezTo>
                    <a:pt x="2508" y="5687"/>
                    <a:pt x="2508" y="5655"/>
                    <a:pt x="2550" y="5648"/>
                  </a:cubicBezTo>
                  <a:lnTo>
                    <a:pt x="2550" y="5648"/>
                  </a:lnTo>
                  <a:cubicBezTo>
                    <a:pt x="2554" y="5733"/>
                    <a:pt x="2497" y="5755"/>
                    <a:pt x="2436" y="5755"/>
                  </a:cubicBezTo>
                  <a:cubicBezTo>
                    <a:pt x="2394" y="5755"/>
                    <a:pt x="2352" y="5744"/>
                    <a:pt x="2320" y="5737"/>
                  </a:cubicBezTo>
                  <a:lnTo>
                    <a:pt x="2320" y="5737"/>
                  </a:lnTo>
                  <a:cubicBezTo>
                    <a:pt x="2317" y="5789"/>
                    <a:pt x="2469" y="5864"/>
                    <a:pt x="2359" y="5895"/>
                  </a:cubicBezTo>
                  <a:cubicBezTo>
                    <a:pt x="2341" y="5899"/>
                    <a:pt x="2330" y="5903"/>
                    <a:pt x="2320" y="5903"/>
                  </a:cubicBezTo>
                  <a:cubicBezTo>
                    <a:pt x="2274" y="5903"/>
                    <a:pt x="2256" y="5867"/>
                    <a:pt x="2245" y="5832"/>
                  </a:cubicBezTo>
                  <a:cubicBezTo>
                    <a:pt x="2232" y="5797"/>
                    <a:pt x="2221" y="5758"/>
                    <a:pt x="2193" y="5758"/>
                  </a:cubicBezTo>
                  <a:cubicBezTo>
                    <a:pt x="2186" y="5758"/>
                    <a:pt x="2182" y="5761"/>
                    <a:pt x="2175" y="5761"/>
                  </a:cubicBezTo>
                  <a:lnTo>
                    <a:pt x="2207" y="5899"/>
                  </a:lnTo>
                  <a:lnTo>
                    <a:pt x="2189" y="5899"/>
                  </a:lnTo>
                  <a:cubicBezTo>
                    <a:pt x="2069" y="5899"/>
                    <a:pt x="2041" y="5998"/>
                    <a:pt x="1974" y="6062"/>
                  </a:cubicBezTo>
                  <a:lnTo>
                    <a:pt x="1963" y="6062"/>
                  </a:lnTo>
                  <a:cubicBezTo>
                    <a:pt x="1948" y="6062"/>
                    <a:pt x="1942" y="6052"/>
                    <a:pt x="1931" y="6044"/>
                  </a:cubicBezTo>
                  <a:lnTo>
                    <a:pt x="1927" y="6044"/>
                  </a:lnTo>
                  <a:cubicBezTo>
                    <a:pt x="1906" y="6076"/>
                    <a:pt x="1878" y="6086"/>
                    <a:pt x="1847" y="6086"/>
                  </a:cubicBezTo>
                  <a:cubicBezTo>
                    <a:pt x="1821" y="6086"/>
                    <a:pt x="1793" y="6080"/>
                    <a:pt x="1768" y="6076"/>
                  </a:cubicBezTo>
                  <a:cubicBezTo>
                    <a:pt x="1740" y="6069"/>
                    <a:pt x="1715" y="6065"/>
                    <a:pt x="1694" y="6065"/>
                  </a:cubicBezTo>
                  <a:cubicBezTo>
                    <a:pt x="1673" y="6065"/>
                    <a:pt x="1656" y="6069"/>
                    <a:pt x="1645" y="6086"/>
                  </a:cubicBezTo>
                  <a:cubicBezTo>
                    <a:pt x="1677" y="6108"/>
                    <a:pt x="1645" y="6179"/>
                    <a:pt x="1648" y="6210"/>
                  </a:cubicBezTo>
                  <a:lnTo>
                    <a:pt x="1510" y="6186"/>
                  </a:lnTo>
                  <a:lnTo>
                    <a:pt x="1510" y="6186"/>
                  </a:lnTo>
                  <a:cubicBezTo>
                    <a:pt x="1566" y="6200"/>
                    <a:pt x="1588" y="6267"/>
                    <a:pt x="1627" y="6327"/>
                  </a:cubicBezTo>
                  <a:cubicBezTo>
                    <a:pt x="1620" y="6327"/>
                    <a:pt x="1613" y="6331"/>
                    <a:pt x="1609" y="6331"/>
                  </a:cubicBezTo>
                  <a:cubicBezTo>
                    <a:pt x="1571" y="6331"/>
                    <a:pt x="1542" y="6306"/>
                    <a:pt x="1514" y="6306"/>
                  </a:cubicBezTo>
                  <a:cubicBezTo>
                    <a:pt x="1535" y="6327"/>
                    <a:pt x="1566" y="6341"/>
                    <a:pt x="1556" y="6387"/>
                  </a:cubicBezTo>
                  <a:cubicBezTo>
                    <a:pt x="1499" y="6366"/>
                    <a:pt x="1439" y="6338"/>
                    <a:pt x="1387" y="6306"/>
                  </a:cubicBezTo>
                  <a:cubicBezTo>
                    <a:pt x="1393" y="6295"/>
                    <a:pt x="1397" y="6288"/>
                    <a:pt x="1408" y="6277"/>
                  </a:cubicBezTo>
                  <a:lnTo>
                    <a:pt x="1365" y="6277"/>
                  </a:lnTo>
                  <a:cubicBezTo>
                    <a:pt x="1330" y="6277"/>
                    <a:pt x="1287" y="6285"/>
                    <a:pt x="1263" y="6331"/>
                  </a:cubicBezTo>
                  <a:cubicBezTo>
                    <a:pt x="1277" y="6359"/>
                    <a:pt x="1298" y="6380"/>
                    <a:pt x="1312" y="6408"/>
                  </a:cubicBezTo>
                  <a:cubicBezTo>
                    <a:pt x="1319" y="6370"/>
                    <a:pt x="1330" y="6359"/>
                    <a:pt x="1341" y="6359"/>
                  </a:cubicBezTo>
                  <a:cubicBezTo>
                    <a:pt x="1359" y="6359"/>
                    <a:pt x="1387" y="6395"/>
                    <a:pt x="1408" y="6429"/>
                  </a:cubicBezTo>
                  <a:cubicBezTo>
                    <a:pt x="1312" y="6440"/>
                    <a:pt x="1387" y="6451"/>
                    <a:pt x="1354" y="6514"/>
                  </a:cubicBezTo>
                  <a:cubicBezTo>
                    <a:pt x="1347" y="6514"/>
                    <a:pt x="1341" y="6518"/>
                    <a:pt x="1333" y="6518"/>
                  </a:cubicBezTo>
                  <a:cubicBezTo>
                    <a:pt x="1277" y="6518"/>
                    <a:pt x="1238" y="6437"/>
                    <a:pt x="1238" y="6377"/>
                  </a:cubicBezTo>
                  <a:cubicBezTo>
                    <a:pt x="1202" y="6401"/>
                    <a:pt x="1178" y="6416"/>
                    <a:pt x="1150" y="6416"/>
                  </a:cubicBezTo>
                  <a:cubicBezTo>
                    <a:pt x="1125" y="6416"/>
                    <a:pt x="1096" y="6405"/>
                    <a:pt x="1057" y="6377"/>
                  </a:cubicBezTo>
                  <a:lnTo>
                    <a:pt x="1057" y="6377"/>
                  </a:lnTo>
                  <a:lnTo>
                    <a:pt x="1089" y="6483"/>
                  </a:lnTo>
                  <a:lnTo>
                    <a:pt x="1015" y="6455"/>
                  </a:lnTo>
                  <a:lnTo>
                    <a:pt x="1089" y="6571"/>
                  </a:lnTo>
                  <a:cubicBezTo>
                    <a:pt x="1068" y="6586"/>
                    <a:pt x="1054" y="6592"/>
                    <a:pt x="1040" y="6592"/>
                  </a:cubicBezTo>
                  <a:cubicBezTo>
                    <a:pt x="1011" y="6592"/>
                    <a:pt x="1005" y="6561"/>
                    <a:pt x="994" y="6529"/>
                  </a:cubicBezTo>
                  <a:cubicBezTo>
                    <a:pt x="983" y="6497"/>
                    <a:pt x="972" y="6465"/>
                    <a:pt x="938" y="6465"/>
                  </a:cubicBezTo>
                  <a:cubicBezTo>
                    <a:pt x="923" y="6465"/>
                    <a:pt x="909" y="6468"/>
                    <a:pt x="892" y="6476"/>
                  </a:cubicBezTo>
                  <a:lnTo>
                    <a:pt x="895" y="6568"/>
                  </a:lnTo>
                  <a:cubicBezTo>
                    <a:pt x="849" y="6543"/>
                    <a:pt x="824" y="6458"/>
                    <a:pt x="796" y="6458"/>
                  </a:cubicBezTo>
                  <a:cubicBezTo>
                    <a:pt x="786" y="6458"/>
                    <a:pt x="775" y="6468"/>
                    <a:pt x="764" y="6497"/>
                  </a:cubicBezTo>
                  <a:cubicBezTo>
                    <a:pt x="704" y="6451"/>
                    <a:pt x="849" y="6366"/>
                    <a:pt x="722" y="6355"/>
                  </a:cubicBezTo>
                  <a:lnTo>
                    <a:pt x="722" y="6355"/>
                  </a:lnTo>
                  <a:cubicBezTo>
                    <a:pt x="701" y="6401"/>
                    <a:pt x="651" y="6440"/>
                    <a:pt x="608" y="6455"/>
                  </a:cubicBezTo>
                  <a:cubicBezTo>
                    <a:pt x="569" y="6419"/>
                    <a:pt x="626" y="6359"/>
                    <a:pt x="658" y="6359"/>
                  </a:cubicBezTo>
                  <a:cubicBezTo>
                    <a:pt x="647" y="6355"/>
                    <a:pt x="637" y="6355"/>
                    <a:pt x="629" y="6355"/>
                  </a:cubicBezTo>
                  <a:cubicBezTo>
                    <a:pt x="566" y="6355"/>
                    <a:pt x="538" y="6408"/>
                    <a:pt x="513" y="6462"/>
                  </a:cubicBezTo>
                  <a:cubicBezTo>
                    <a:pt x="489" y="6514"/>
                    <a:pt x="467" y="6568"/>
                    <a:pt x="421" y="6568"/>
                  </a:cubicBezTo>
                  <a:cubicBezTo>
                    <a:pt x="404" y="6568"/>
                    <a:pt x="382" y="6561"/>
                    <a:pt x="354" y="6540"/>
                  </a:cubicBezTo>
                  <a:cubicBezTo>
                    <a:pt x="414" y="6479"/>
                    <a:pt x="322" y="6370"/>
                    <a:pt x="442" y="6370"/>
                  </a:cubicBezTo>
                  <a:lnTo>
                    <a:pt x="460" y="6370"/>
                  </a:lnTo>
                  <a:cubicBezTo>
                    <a:pt x="450" y="6362"/>
                    <a:pt x="442" y="6359"/>
                    <a:pt x="432" y="6359"/>
                  </a:cubicBezTo>
                  <a:cubicBezTo>
                    <a:pt x="410" y="6359"/>
                    <a:pt x="389" y="6373"/>
                    <a:pt x="365" y="6387"/>
                  </a:cubicBezTo>
                  <a:cubicBezTo>
                    <a:pt x="340" y="6401"/>
                    <a:pt x="319" y="6416"/>
                    <a:pt x="293" y="6416"/>
                  </a:cubicBezTo>
                  <a:cubicBezTo>
                    <a:pt x="276" y="6416"/>
                    <a:pt x="262" y="6408"/>
                    <a:pt x="244" y="6380"/>
                  </a:cubicBezTo>
                  <a:lnTo>
                    <a:pt x="244" y="6380"/>
                  </a:lnTo>
                  <a:lnTo>
                    <a:pt x="283" y="6504"/>
                  </a:lnTo>
                  <a:cubicBezTo>
                    <a:pt x="255" y="6504"/>
                    <a:pt x="230" y="6455"/>
                    <a:pt x="213" y="6434"/>
                  </a:cubicBezTo>
                  <a:lnTo>
                    <a:pt x="208" y="6529"/>
                  </a:lnTo>
                  <a:cubicBezTo>
                    <a:pt x="255" y="6646"/>
                    <a:pt x="315" y="6755"/>
                    <a:pt x="375" y="6861"/>
                  </a:cubicBezTo>
                  <a:cubicBezTo>
                    <a:pt x="378" y="6872"/>
                    <a:pt x="386" y="6875"/>
                    <a:pt x="389" y="6886"/>
                  </a:cubicBezTo>
                  <a:cubicBezTo>
                    <a:pt x="460" y="6999"/>
                    <a:pt x="534" y="7105"/>
                    <a:pt x="608" y="7219"/>
                  </a:cubicBezTo>
                  <a:cubicBezTo>
                    <a:pt x="736" y="7208"/>
                    <a:pt x="863" y="7190"/>
                    <a:pt x="987" y="7186"/>
                  </a:cubicBezTo>
                  <a:cubicBezTo>
                    <a:pt x="977" y="7070"/>
                    <a:pt x="1241" y="7134"/>
                    <a:pt x="1185" y="6967"/>
                  </a:cubicBezTo>
                  <a:lnTo>
                    <a:pt x="1185" y="6967"/>
                  </a:lnTo>
                  <a:lnTo>
                    <a:pt x="1174" y="6981"/>
                  </a:lnTo>
                  <a:cubicBezTo>
                    <a:pt x="1093" y="6981"/>
                    <a:pt x="1168" y="6854"/>
                    <a:pt x="1235" y="6854"/>
                  </a:cubicBezTo>
                  <a:lnTo>
                    <a:pt x="1241" y="6854"/>
                  </a:lnTo>
                  <a:cubicBezTo>
                    <a:pt x="1185" y="6917"/>
                    <a:pt x="1408" y="7010"/>
                    <a:pt x="1238" y="7059"/>
                  </a:cubicBezTo>
                  <a:cubicBezTo>
                    <a:pt x="1287" y="7080"/>
                    <a:pt x="1341" y="7102"/>
                    <a:pt x="1387" y="7116"/>
                  </a:cubicBezTo>
                  <a:cubicBezTo>
                    <a:pt x="1429" y="7197"/>
                    <a:pt x="1478" y="7229"/>
                    <a:pt x="1528" y="7229"/>
                  </a:cubicBezTo>
                  <a:cubicBezTo>
                    <a:pt x="1574" y="7229"/>
                    <a:pt x="1620" y="7204"/>
                    <a:pt x="1669" y="7176"/>
                  </a:cubicBezTo>
                  <a:cubicBezTo>
                    <a:pt x="1768" y="7113"/>
                    <a:pt x="1860" y="7010"/>
                    <a:pt x="1977" y="7010"/>
                  </a:cubicBezTo>
                  <a:lnTo>
                    <a:pt x="1995" y="7010"/>
                  </a:lnTo>
                  <a:cubicBezTo>
                    <a:pt x="1981" y="7006"/>
                    <a:pt x="1963" y="6992"/>
                    <a:pt x="1959" y="6981"/>
                  </a:cubicBezTo>
                  <a:lnTo>
                    <a:pt x="1959" y="6981"/>
                  </a:lnTo>
                  <a:cubicBezTo>
                    <a:pt x="1966" y="6985"/>
                    <a:pt x="1974" y="6985"/>
                    <a:pt x="1981" y="6985"/>
                  </a:cubicBezTo>
                  <a:cubicBezTo>
                    <a:pt x="2087" y="6985"/>
                    <a:pt x="2168" y="6922"/>
                    <a:pt x="2232" y="6858"/>
                  </a:cubicBezTo>
                  <a:cubicBezTo>
                    <a:pt x="2296" y="6794"/>
                    <a:pt x="2341" y="6731"/>
                    <a:pt x="2369" y="6731"/>
                  </a:cubicBezTo>
                  <a:cubicBezTo>
                    <a:pt x="2369" y="6731"/>
                    <a:pt x="2371" y="6731"/>
                    <a:pt x="2372" y="6732"/>
                  </a:cubicBezTo>
                  <a:lnTo>
                    <a:pt x="2372" y="6732"/>
                  </a:lnTo>
                  <a:lnTo>
                    <a:pt x="2341" y="6646"/>
                  </a:lnTo>
                  <a:lnTo>
                    <a:pt x="2341" y="6646"/>
                  </a:lnTo>
                  <a:cubicBezTo>
                    <a:pt x="2412" y="6659"/>
                    <a:pt x="2462" y="6667"/>
                    <a:pt x="2504" y="6667"/>
                  </a:cubicBezTo>
                  <a:cubicBezTo>
                    <a:pt x="2585" y="6667"/>
                    <a:pt x="2627" y="6631"/>
                    <a:pt x="2709" y="6518"/>
                  </a:cubicBezTo>
                  <a:cubicBezTo>
                    <a:pt x="2699" y="6507"/>
                    <a:pt x="2663" y="6497"/>
                    <a:pt x="2677" y="6472"/>
                  </a:cubicBezTo>
                  <a:lnTo>
                    <a:pt x="2677" y="6472"/>
                  </a:lnTo>
                  <a:cubicBezTo>
                    <a:pt x="2712" y="6479"/>
                    <a:pt x="2748" y="6490"/>
                    <a:pt x="2787" y="6490"/>
                  </a:cubicBezTo>
                  <a:cubicBezTo>
                    <a:pt x="2833" y="6490"/>
                    <a:pt x="2879" y="6476"/>
                    <a:pt x="2935" y="6419"/>
                  </a:cubicBezTo>
                  <a:lnTo>
                    <a:pt x="2914" y="6401"/>
                  </a:lnTo>
                  <a:lnTo>
                    <a:pt x="3077" y="6267"/>
                  </a:lnTo>
                  <a:cubicBezTo>
                    <a:pt x="2981" y="6168"/>
                    <a:pt x="3073" y="6140"/>
                    <a:pt x="3162" y="6094"/>
                  </a:cubicBezTo>
                  <a:cubicBezTo>
                    <a:pt x="3264" y="6052"/>
                    <a:pt x="3367" y="5984"/>
                    <a:pt x="3264" y="5867"/>
                  </a:cubicBezTo>
                  <a:lnTo>
                    <a:pt x="3264" y="5867"/>
                  </a:lnTo>
                  <a:cubicBezTo>
                    <a:pt x="3272" y="5871"/>
                    <a:pt x="3278" y="5871"/>
                    <a:pt x="3285" y="5871"/>
                  </a:cubicBezTo>
                  <a:cubicBezTo>
                    <a:pt x="3370" y="5871"/>
                    <a:pt x="3469" y="5779"/>
                    <a:pt x="3544" y="5747"/>
                  </a:cubicBezTo>
                  <a:cubicBezTo>
                    <a:pt x="3533" y="5737"/>
                    <a:pt x="3526" y="5726"/>
                    <a:pt x="3523" y="5716"/>
                  </a:cubicBezTo>
                  <a:lnTo>
                    <a:pt x="3536" y="5716"/>
                  </a:lnTo>
                  <a:cubicBezTo>
                    <a:pt x="3693" y="5716"/>
                    <a:pt x="3608" y="5482"/>
                    <a:pt x="3671" y="5422"/>
                  </a:cubicBezTo>
                  <a:cubicBezTo>
                    <a:pt x="3685" y="5411"/>
                    <a:pt x="3696" y="5407"/>
                    <a:pt x="3710" y="5407"/>
                  </a:cubicBezTo>
                  <a:cubicBezTo>
                    <a:pt x="3745" y="5407"/>
                    <a:pt x="3766" y="5443"/>
                    <a:pt x="3788" y="5479"/>
                  </a:cubicBezTo>
                  <a:cubicBezTo>
                    <a:pt x="3738" y="5323"/>
                    <a:pt x="4053" y="5238"/>
                    <a:pt x="4032" y="5174"/>
                  </a:cubicBezTo>
                  <a:cubicBezTo>
                    <a:pt x="4060" y="5086"/>
                    <a:pt x="3943" y="5100"/>
                    <a:pt x="3894" y="5050"/>
                  </a:cubicBezTo>
                  <a:cubicBezTo>
                    <a:pt x="3908" y="5029"/>
                    <a:pt x="3929" y="5019"/>
                    <a:pt x="3951" y="5019"/>
                  </a:cubicBezTo>
                  <a:cubicBezTo>
                    <a:pt x="3972" y="5019"/>
                    <a:pt x="3993" y="5029"/>
                    <a:pt x="4014" y="5037"/>
                  </a:cubicBezTo>
                  <a:cubicBezTo>
                    <a:pt x="4035" y="5047"/>
                    <a:pt x="4057" y="5054"/>
                    <a:pt x="4070" y="5054"/>
                  </a:cubicBezTo>
                  <a:cubicBezTo>
                    <a:pt x="4088" y="5054"/>
                    <a:pt x="4096" y="5037"/>
                    <a:pt x="4081" y="4965"/>
                  </a:cubicBezTo>
                  <a:lnTo>
                    <a:pt x="4081" y="4965"/>
                  </a:lnTo>
                  <a:cubicBezTo>
                    <a:pt x="4067" y="4976"/>
                    <a:pt x="4049" y="4994"/>
                    <a:pt x="4039" y="4994"/>
                  </a:cubicBezTo>
                  <a:cubicBezTo>
                    <a:pt x="4035" y="4994"/>
                    <a:pt x="4032" y="4994"/>
                    <a:pt x="4028" y="4986"/>
                  </a:cubicBezTo>
                  <a:cubicBezTo>
                    <a:pt x="4028" y="4913"/>
                    <a:pt x="3760" y="4704"/>
                    <a:pt x="3837" y="4668"/>
                  </a:cubicBezTo>
                  <a:lnTo>
                    <a:pt x="3837" y="4668"/>
                  </a:lnTo>
                  <a:lnTo>
                    <a:pt x="3879" y="4722"/>
                  </a:lnTo>
                  <a:cubicBezTo>
                    <a:pt x="3975" y="4637"/>
                    <a:pt x="3742" y="4431"/>
                    <a:pt x="3879" y="4431"/>
                  </a:cubicBezTo>
                  <a:cubicBezTo>
                    <a:pt x="3890" y="4431"/>
                    <a:pt x="3900" y="4431"/>
                    <a:pt x="3912" y="4435"/>
                  </a:cubicBezTo>
                  <a:lnTo>
                    <a:pt x="3996" y="4460"/>
                  </a:lnTo>
                  <a:cubicBezTo>
                    <a:pt x="3922" y="4240"/>
                    <a:pt x="4042" y="4386"/>
                    <a:pt x="3975" y="4173"/>
                  </a:cubicBezTo>
                  <a:lnTo>
                    <a:pt x="3957" y="4167"/>
                  </a:lnTo>
                  <a:cubicBezTo>
                    <a:pt x="3990" y="4085"/>
                    <a:pt x="3884" y="4032"/>
                    <a:pt x="4028" y="4000"/>
                  </a:cubicBezTo>
                  <a:lnTo>
                    <a:pt x="4042" y="4028"/>
                  </a:lnTo>
                  <a:cubicBezTo>
                    <a:pt x="4063" y="3922"/>
                    <a:pt x="4053" y="3912"/>
                    <a:pt x="4049" y="3798"/>
                  </a:cubicBezTo>
                  <a:cubicBezTo>
                    <a:pt x="4063" y="3795"/>
                    <a:pt x="4091" y="3735"/>
                    <a:pt x="4060" y="3718"/>
                  </a:cubicBezTo>
                  <a:cubicBezTo>
                    <a:pt x="4184" y="3713"/>
                    <a:pt x="4102" y="3455"/>
                    <a:pt x="4091" y="3410"/>
                  </a:cubicBezTo>
                  <a:lnTo>
                    <a:pt x="4091" y="3410"/>
                  </a:lnTo>
                  <a:cubicBezTo>
                    <a:pt x="4085" y="3449"/>
                    <a:pt x="4070" y="3463"/>
                    <a:pt x="4053" y="3463"/>
                  </a:cubicBezTo>
                  <a:cubicBezTo>
                    <a:pt x="4032" y="3463"/>
                    <a:pt x="4003" y="3449"/>
                    <a:pt x="3979" y="3434"/>
                  </a:cubicBezTo>
                  <a:cubicBezTo>
                    <a:pt x="4074" y="3378"/>
                    <a:pt x="4081" y="3339"/>
                    <a:pt x="3996" y="3275"/>
                  </a:cubicBezTo>
                  <a:cubicBezTo>
                    <a:pt x="4145" y="3243"/>
                    <a:pt x="4300" y="3212"/>
                    <a:pt x="4282" y="3056"/>
                  </a:cubicBezTo>
                  <a:lnTo>
                    <a:pt x="4282" y="3056"/>
                  </a:lnTo>
                  <a:cubicBezTo>
                    <a:pt x="4269" y="3088"/>
                    <a:pt x="4258" y="3116"/>
                    <a:pt x="4233" y="3116"/>
                  </a:cubicBezTo>
                  <a:lnTo>
                    <a:pt x="4226" y="3116"/>
                  </a:lnTo>
                  <a:cubicBezTo>
                    <a:pt x="4194" y="3098"/>
                    <a:pt x="4219" y="3067"/>
                    <a:pt x="4230" y="3045"/>
                  </a:cubicBezTo>
                  <a:lnTo>
                    <a:pt x="4226" y="3045"/>
                  </a:lnTo>
                  <a:cubicBezTo>
                    <a:pt x="4209" y="3045"/>
                    <a:pt x="4198" y="3056"/>
                    <a:pt x="4184" y="3067"/>
                  </a:cubicBezTo>
                  <a:cubicBezTo>
                    <a:pt x="4173" y="3073"/>
                    <a:pt x="4155" y="3084"/>
                    <a:pt x="4130" y="3084"/>
                  </a:cubicBezTo>
                  <a:lnTo>
                    <a:pt x="4124" y="3084"/>
                  </a:lnTo>
                  <a:cubicBezTo>
                    <a:pt x="4258" y="2961"/>
                    <a:pt x="4102" y="2915"/>
                    <a:pt x="4113" y="2759"/>
                  </a:cubicBezTo>
                  <a:lnTo>
                    <a:pt x="4113" y="2759"/>
                  </a:lnTo>
                  <a:cubicBezTo>
                    <a:pt x="4099" y="2787"/>
                    <a:pt x="4085" y="2794"/>
                    <a:pt x="4067" y="2794"/>
                  </a:cubicBezTo>
                  <a:cubicBezTo>
                    <a:pt x="4046" y="2794"/>
                    <a:pt x="4018" y="2784"/>
                    <a:pt x="3990" y="2780"/>
                  </a:cubicBezTo>
                  <a:cubicBezTo>
                    <a:pt x="4155" y="2727"/>
                    <a:pt x="3791" y="2642"/>
                    <a:pt x="4018" y="2624"/>
                  </a:cubicBezTo>
                  <a:cubicBezTo>
                    <a:pt x="3809" y="2402"/>
                    <a:pt x="3727" y="1970"/>
                    <a:pt x="3536" y="1952"/>
                  </a:cubicBezTo>
                  <a:lnTo>
                    <a:pt x="3530" y="1952"/>
                  </a:lnTo>
                  <a:cubicBezTo>
                    <a:pt x="3480" y="1952"/>
                    <a:pt x="3519" y="1843"/>
                    <a:pt x="3494" y="1804"/>
                  </a:cubicBezTo>
                  <a:lnTo>
                    <a:pt x="3494" y="1804"/>
                  </a:lnTo>
                  <a:lnTo>
                    <a:pt x="3441" y="1850"/>
                  </a:lnTo>
                  <a:cubicBezTo>
                    <a:pt x="3473" y="1666"/>
                    <a:pt x="3423" y="1740"/>
                    <a:pt x="3430" y="1532"/>
                  </a:cubicBezTo>
                  <a:lnTo>
                    <a:pt x="3430" y="1532"/>
                  </a:lnTo>
                  <a:cubicBezTo>
                    <a:pt x="3406" y="1609"/>
                    <a:pt x="3370" y="1631"/>
                    <a:pt x="3314" y="1631"/>
                  </a:cubicBezTo>
                  <a:cubicBezTo>
                    <a:pt x="3296" y="1631"/>
                    <a:pt x="3278" y="1631"/>
                    <a:pt x="3261" y="1627"/>
                  </a:cubicBezTo>
                  <a:cubicBezTo>
                    <a:pt x="3282" y="1570"/>
                    <a:pt x="3296" y="1511"/>
                    <a:pt x="3306" y="1451"/>
                  </a:cubicBezTo>
                  <a:lnTo>
                    <a:pt x="3306" y="1451"/>
                  </a:lnTo>
                  <a:lnTo>
                    <a:pt x="3208" y="1503"/>
                  </a:lnTo>
                  <a:cubicBezTo>
                    <a:pt x="3211" y="1447"/>
                    <a:pt x="3169" y="1418"/>
                    <a:pt x="3120" y="1397"/>
                  </a:cubicBezTo>
                  <a:cubicBezTo>
                    <a:pt x="3151" y="1345"/>
                    <a:pt x="3141" y="1291"/>
                    <a:pt x="3126" y="1245"/>
                  </a:cubicBezTo>
                  <a:cubicBezTo>
                    <a:pt x="3094" y="1178"/>
                    <a:pt x="3066" y="1136"/>
                    <a:pt x="3084" y="1100"/>
                  </a:cubicBezTo>
                  <a:lnTo>
                    <a:pt x="3084" y="1100"/>
                  </a:lnTo>
                  <a:cubicBezTo>
                    <a:pt x="3059" y="1115"/>
                    <a:pt x="3042" y="1118"/>
                    <a:pt x="3027" y="1118"/>
                  </a:cubicBezTo>
                  <a:cubicBezTo>
                    <a:pt x="2999" y="1118"/>
                    <a:pt x="2988" y="1100"/>
                    <a:pt x="2978" y="1079"/>
                  </a:cubicBezTo>
                  <a:cubicBezTo>
                    <a:pt x="2967" y="1061"/>
                    <a:pt x="2957" y="1040"/>
                    <a:pt x="2935" y="1040"/>
                  </a:cubicBezTo>
                  <a:cubicBezTo>
                    <a:pt x="2924" y="1040"/>
                    <a:pt x="2907" y="1047"/>
                    <a:pt x="2886" y="1061"/>
                  </a:cubicBezTo>
                  <a:cubicBezTo>
                    <a:pt x="2886" y="1036"/>
                    <a:pt x="2882" y="1008"/>
                    <a:pt x="2875" y="984"/>
                  </a:cubicBezTo>
                  <a:cubicBezTo>
                    <a:pt x="2935" y="941"/>
                    <a:pt x="2992" y="891"/>
                    <a:pt x="2935" y="885"/>
                  </a:cubicBezTo>
                  <a:lnTo>
                    <a:pt x="2929" y="881"/>
                  </a:lnTo>
                  <a:lnTo>
                    <a:pt x="2854" y="941"/>
                  </a:lnTo>
                  <a:cubicBezTo>
                    <a:pt x="2833" y="896"/>
                    <a:pt x="2794" y="853"/>
                    <a:pt x="2773" y="839"/>
                  </a:cubicBezTo>
                  <a:cubicBezTo>
                    <a:pt x="2784" y="839"/>
                    <a:pt x="2794" y="839"/>
                    <a:pt x="2805" y="832"/>
                  </a:cubicBezTo>
                  <a:lnTo>
                    <a:pt x="2762" y="832"/>
                  </a:lnTo>
                  <a:cubicBezTo>
                    <a:pt x="2720" y="832"/>
                    <a:pt x="2695" y="821"/>
                    <a:pt x="2677" y="778"/>
                  </a:cubicBezTo>
                  <a:lnTo>
                    <a:pt x="2670" y="778"/>
                  </a:lnTo>
                  <a:cubicBezTo>
                    <a:pt x="2575" y="778"/>
                    <a:pt x="2521" y="700"/>
                    <a:pt x="2469" y="620"/>
                  </a:cubicBezTo>
                  <a:cubicBezTo>
                    <a:pt x="2423" y="552"/>
                    <a:pt x="2369" y="488"/>
                    <a:pt x="2288" y="488"/>
                  </a:cubicBezTo>
                  <a:cubicBezTo>
                    <a:pt x="2267" y="488"/>
                    <a:pt x="2242" y="492"/>
                    <a:pt x="2217" y="503"/>
                  </a:cubicBezTo>
                  <a:cubicBezTo>
                    <a:pt x="2253" y="503"/>
                    <a:pt x="2288" y="506"/>
                    <a:pt x="2284" y="538"/>
                  </a:cubicBezTo>
                  <a:cubicBezTo>
                    <a:pt x="2144" y="471"/>
                    <a:pt x="1970" y="524"/>
                    <a:pt x="1906" y="432"/>
                  </a:cubicBezTo>
                  <a:lnTo>
                    <a:pt x="1938" y="354"/>
                  </a:lnTo>
                  <a:cubicBezTo>
                    <a:pt x="1850" y="284"/>
                    <a:pt x="1775" y="220"/>
                    <a:pt x="1690" y="202"/>
                  </a:cubicBezTo>
                  <a:lnTo>
                    <a:pt x="1712" y="114"/>
                  </a:lnTo>
                  <a:cubicBezTo>
                    <a:pt x="1620" y="110"/>
                    <a:pt x="1465" y="0"/>
                    <a:pt x="134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2"/>
            <p:cNvSpPr/>
            <p:nvPr/>
          </p:nvSpPr>
          <p:spPr>
            <a:xfrm>
              <a:off x="7128133" y="2218039"/>
              <a:ext cx="62303" cy="105083"/>
            </a:xfrm>
            <a:custGeom>
              <a:avLst/>
              <a:gdLst/>
              <a:ahLst/>
              <a:cxnLst/>
              <a:rect l="l" t="t" r="r" b="b"/>
              <a:pathLst>
                <a:path w="3370" h="5684" extrusionOk="0">
                  <a:moveTo>
                    <a:pt x="113" y="1"/>
                  </a:moveTo>
                  <a:lnTo>
                    <a:pt x="113" y="1"/>
                  </a:lnTo>
                  <a:cubicBezTo>
                    <a:pt x="74" y="4"/>
                    <a:pt x="49" y="43"/>
                    <a:pt x="10" y="68"/>
                  </a:cubicBezTo>
                  <a:cubicBezTo>
                    <a:pt x="10" y="85"/>
                    <a:pt x="3" y="103"/>
                    <a:pt x="3" y="118"/>
                  </a:cubicBezTo>
                  <a:lnTo>
                    <a:pt x="3" y="128"/>
                  </a:lnTo>
                  <a:cubicBezTo>
                    <a:pt x="3" y="135"/>
                    <a:pt x="0" y="146"/>
                    <a:pt x="0" y="149"/>
                  </a:cubicBezTo>
                  <a:cubicBezTo>
                    <a:pt x="49" y="139"/>
                    <a:pt x="95" y="124"/>
                    <a:pt x="123" y="103"/>
                  </a:cubicBezTo>
                  <a:lnTo>
                    <a:pt x="155" y="96"/>
                  </a:lnTo>
                  <a:lnTo>
                    <a:pt x="159" y="92"/>
                  </a:lnTo>
                  <a:cubicBezTo>
                    <a:pt x="170" y="85"/>
                    <a:pt x="177" y="82"/>
                    <a:pt x="180" y="68"/>
                  </a:cubicBezTo>
                  <a:lnTo>
                    <a:pt x="180" y="68"/>
                  </a:lnTo>
                  <a:cubicBezTo>
                    <a:pt x="166" y="82"/>
                    <a:pt x="144" y="89"/>
                    <a:pt x="123" y="89"/>
                  </a:cubicBezTo>
                  <a:cubicBezTo>
                    <a:pt x="95" y="89"/>
                    <a:pt x="64" y="79"/>
                    <a:pt x="43" y="64"/>
                  </a:cubicBezTo>
                  <a:lnTo>
                    <a:pt x="113" y="1"/>
                  </a:lnTo>
                  <a:close/>
                  <a:moveTo>
                    <a:pt x="3356" y="2016"/>
                  </a:moveTo>
                  <a:lnTo>
                    <a:pt x="3356" y="2016"/>
                  </a:lnTo>
                  <a:cubicBezTo>
                    <a:pt x="3359" y="2034"/>
                    <a:pt x="3356" y="2044"/>
                    <a:pt x="3348" y="2055"/>
                  </a:cubicBezTo>
                  <a:cubicBezTo>
                    <a:pt x="3370" y="2038"/>
                    <a:pt x="3366" y="2034"/>
                    <a:pt x="3356" y="2016"/>
                  </a:cubicBezTo>
                  <a:close/>
                  <a:moveTo>
                    <a:pt x="1535" y="5680"/>
                  </a:moveTo>
                  <a:lnTo>
                    <a:pt x="1548" y="5683"/>
                  </a:lnTo>
                  <a:lnTo>
                    <a:pt x="1548" y="5683"/>
                  </a:lnTo>
                  <a:cubicBezTo>
                    <a:pt x="1544" y="5682"/>
                    <a:pt x="1539" y="5680"/>
                    <a:pt x="1535" y="5680"/>
                  </a:cubicBezTo>
                  <a:close/>
                  <a:moveTo>
                    <a:pt x="1548" y="5683"/>
                  </a:moveTo>
                  <a:lnTo>
                    <a:pt x="1548" y="5683"/>
                  </a:lnTo>
                  <a:cubicBezTo>
                    <a:pt x="1550" y="5683"/>
                    <a:pt x="1551" y="5684"/>
                    <a:pt x="1552" y="5684"/>
                  </a:cubicBezTo>
                  <a:lnTo>
                    <a:pt x="1548" y="5683"/>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2"/>
            <p:cNvSpPr/>
            <p:nvPr/>
          </p:nvSpPr>
          <p:spPr>
            <a:xfrm>
              <a:off x="7193249" y="2272690"/>
              <a:ext cx="924" cy="296"/>
            </a:xfrm>
            <a:custGeom>
              <a:avLst/>
              <a:gdLst/>
              <a:ahLst/>
              <a:cxnLst/>
              <a:rect l="l" t="t" r="r" b="b"/>
              <a:pathLst>
                <a:path w="50" h="16" extrusionOk="0">
                  <a:moveTo>
                    <a:pt x="0" y="1"/>
                  </a:moveTo>
                  <a:lnTo>
                    <a:pt x="0" y="1"/>
                  </a:lnTo>
                  <a:cubicBezTo>
                    <a:pt x="11" y="12"/>
                    <a:pt x="17" y="15"/>
                    <a:pt x="28" y="15"/>
                  </a:cubicBezTo>
                  <a:cubicBezTo>
                    <a:pt x="35" y="15"/>
                    <a:pt x="43" y="12"/>
                    <a:pt x="50" y="8"/>
                  </a:cubicBezTo>
                  <a:cubicBezTo>
                    <a:pt x="32" y="8"/>
                    <a:pt x="14" y="8"/>
                    <a:pt x="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2"/>
            <p:cNvSpPr/>
            <p:nvPr/>
          </p:nvSpPr>
          <p:spPr>
            <a:xfrm>
              <a:off x="7164333" y="2320297"/>
              <a:ext cx="296" cy="222"/>
            </a:xfrm>
            <a:custGeom>
              <a:avLst/>
              <a:gdLst/>
              <a:ahLst/>
              <a:cxnLst/>
              <a:rect l="l" t="t" r="r" b="b"/>
              <a:pathLst>
                <a:path w="16" h="12" extrusionOk="0">
                  <a:moveTo>
                    <a:pt x="1" y="1"/>
                  </a:moveTo>
                  <a:cubicBezTo>
                    <a:pt x="4" y="4"/>
                    <a:pt x="8" y="8"/>
                    <a:pt x="11" y="11"/>
                  </a:cubicBezTo>
                  <a:lnTo>
                    <a:pt x="15" y="8"/>
                  </a:lnTo>
                  <a:lnTo>
                    <a:pt x="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2"/>
            <p:cNvSpPr/>
            <p:nvPr/>
          </p:nvSpPr>
          <p:spPr>
            <a:xfrm>
              <a:off x="7154534" y="2227061"/>
              <a:ext cx="924" cy="684"/>
            </a:xfrm>
            <a:custGeom>
              <a:avLst/>
              <a:gdLst/>
              <a:ahLst/>
              <a:cxnLst/>
              <a:rect l="l" t="t" r="r" b="b"/>
              <a:pathLst>
                <a:path w="50" h="37" extrusionOk="0">
                  <a:moveTo>
                    <a:pt x="50" y="1"/>
                  </a:moveTo>
                  <a:cubicBezTo>
                    <a:pt x="40" y="15"/>
                    <a:pt x="22" y="29"/>
                    <a:pt x="1" y="36"/>
                  </a:cubicBezTo>
                  <a:lnTo>
                    <a:pt x="4" y="36"/>
                  </a:lnTo>
                  <a:cubicBezTo>
                    <a:pt x="32" y="36"/>
                    <a:pt x="46" y="22"/>
                    <a:pt x="5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2"/>
            <p:cNvSpPr/>
            <p:nvPr/>
          </p:nvSpPr>
          <p:spPr>
            <a:xfrm>
              <a:off x="7134715" y="2217651"/>
              <a:ext cx="2052" cy="1257"/>
            </a:xfrm>
            <a:custGeom>
              <a:avLst/>
              <a:gdLst/>
              <a:ahLst/>
              <a:cxnLst/>
              <a:rect l="l" t="t" r="r" b="b"/>
              <a:pathLst>
                <a:path w="111" h="68" extrusionOk="0">
                  <a:moveTo>
                    <a:pt x="12" y="0"/>
                  </a:moveTo>
                  <a:cubicBezTo>
                    <a:pt x="1" y="33"/>
                    <a:pt x="33" y="43"/>
                    <a:pt x="57" y="64"/>
                  </a:cubicBezTo>
                  <a:cubicBezTo>
                    <a:pt x="64" y="67"/>
                    <a:pt x="68" y="67"/>
                    <a:pt x="75" y="67"/>
                  </a:cubicBezTo>
                  <a:cubicBezTo>
                    <a:pt x="96" y="67"/>
                    <a:pt x="111" y="50"/>
                    <a:pt x="100" y="25"/>
                  </a:cubicBezTo>
                  <a:lnTo>
                    <a:pt x="12"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2"/>
            <p:cNvSpPr/>
            <p:nvPr/>
          </p:nvSpPr>
          <p:spPr>
            <a:xfrm>
              <a:off x="7130796" y="2221626"/>
              <a:ext cx="887" cy="2200"/>
            </a:xfrm>
            <a:custGeom>
              <a:avLst/>
              <a:gdLst/>
              <a:ahLst/>
              <a:cxnLst/>
              <a:rect l="l" t="t" r="r" b="b"/>
              <a:pathLst>
                <a:path w="48" h="119" extrusionOk="0">
                  <a:moveTo>
                    <a:pt x="26" y="1"/>
                  </a:moveTo>
                  <a:cubicBezTo>
                    <a:pt x="18" y="37"/>
                    <a:pt x="22" y="58"/>
                    <a:pt x="0" y="79"/>
                  </a:cubicBezTo>
                  <a:lnTo>
                    <a:pt x="47" y="118"/>
                  </a:lnTo>
                  <a:lnTo>
                    <a:pt x="26"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2"/>
            <p:cNvSpPr/>
            <p:nvPr/>
          </p:nvSpPr>
          <p:spPr>
            <a:xfrm>
              <a:off x="7133939" y="2222957"/>
              <a:ext cx="3550" cy="1590"/>
            </a:xfrm>
            <a:custGeom>
              <a:avLst/>
              <a:gdLst/>
              <a:ahLst/>
              <a:cxnLst/>
              <a:rect l="l" t="t" r="r" b="b"/>
              <a:pathLst>
                <a:path w="192" h="86" extrusionOk="0">
                  <a:moveTo>
                    <a:pt x="71" y="0"/>
                  </a:moveTo>
                  <a:lnTo>
                    <a:pt x="71" y="0"/>
                  </a:lnTo>
                  <a:cubicBezTo>
                    <a:pt x="0" y="32"/>
                    <a:pt x="85" y="49"/>
                    <a:pt x="96" y="85"/>
                  </a:cubicBezTo>
                  <a:lnTo>
                    <a:pt x="99" y="85"/>
                  </a:lnTo>
                  <a:cubicBezTo>
                    <a:pt x="191" y="85"/>
                    <a:pt x="82" y="32"/>
                    <a:pt x="7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2"/>
            <p:cNvSpPr/>
            <p:nvPr/>
          </p:nvSpPr>
          <p:spPr>
            <a:xfrm>
              <a:off x="7158066" y="2219223"/>
              <a:ext cx="1128" cy="3476"/>
            </a:xfrm>
            <a:custGeom>
              <a:avLst/>
              <a:gdLst/>
              <a:ahLst/>
              <a:cxnLst/>
              <a:rect l="l" t="t" r="r" b="b"/>
              <a:pathLst>
                <a:path w="61" h="188" extrusionOk="0">
                  <a:moveTo>
                    <a:pt x="61" y="0"/>
                  </a:moveTo>
                  <a:lnTo>
                    <a:pt x="15" y="131"/>
                  </a:lnTo>
                  <a:lnTo>
                    <a:pt x="0" y="181"/>
                  </a:lnTo>
                  <a:lnTo>
                    <a:pt x="22" y="188"/>
                  </a:lnTo>
                  <a:lnTo>
                    <a:pt x="32" y="139"/>
                  </a:lnTo>
                  <a:lnTo>
                    <a:pt x="6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2"/>
            <p:cNvSpPr/>
            <p:nvPr/>
          </p:nvSpPr>
          <p:spPr>
            <a:xfrm>
              <a:off x="7169713" y="2236416"/>
              <a:ext cx="3605" cy="2755"/>
            </a:xfrm>
            <a:custGeom>
              <a:avLst/>
              <a:gdLst/>
              <a:ahLst/>
              <a:cxnLst/>
              <a:rect l="l" t="t" r="r" b="b"/>
              <a:pathLst>
                <a:path w="195" h="149" extrusionOk="0">
                  <a:moveTo>
                    <a:pt x="141" y="0"/>
                  </a:moveTo>
                  <a:lnTo>
                    <a:pt x="141" y="0"/>
                  </a:lnTo>
                  <a:cubicBezTo>
                    <a:pt x="138" y="18"/>
                    <a:pt x="128" y="22"/>
                    <a:pt x="113" y="22"/>
                  </a:cubicBezTo>
                  <a:cubicBezTo>
                    <a:pt x="110" y="22"/>
                    <a:pt x="102" y="18"/>
                    <a:pt x="99" y="18"/>
                  </a:cubicBezTo>
                  <a:lnTo>
                    <a:pt x="89" y="18"/>
                  </a:lnTo>
                  <a:cubicBezTo>
                    <a:pt x="71" y="18"/>
                    <a:pt x="56" y="22"/>
                    <a:pt x="53" y="43"/>
                  </a:cubicBezTo>
                  <a:cubicBezTo>
                    <a:pt x="152" y="43"/>
                    <a:pt x="0" y="135"/>
                    <a:pt x="95" y="149"/>
                  </a:cubicBezTo>
                  <a:cubicBezTo>
                    <a:pt x="195" y="64"/>
                    <a:pt x="156" y="71"/>
                    <a:pt x="14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2"/>
            <p:cNvSpPr/>
            <p:nvPr/>
          </p:nvSpPr>
          <p:spPr>
            <a:xfrm>
              <a:off x="7172191" y="2235695"/>
              <a:ext cx="148" cy="740"/>
            </a:xfrm>
            <a:custGeom>
              <a:avLst/>
              <a:gdLst/>
              <a:ahLst/>
              <a:cxnLst/>
              <a:rect l="l" t="t" r="r" b="b"/>
              <a:pathLst>
                <a:path w="8" h="40" extrusionOk="0">
                  <a:moveTo>
                    <a:pt x="0" y="0"/>
                  </a:moveTo>
                  <a:cubicBezTo>
                    <a:pt x="4" y="15"/>
                    <a:pt x="4" y="28"/>
                    <a:pt x="7" y="39"/>
                  </a:cubicBezTo>
                  <a:cubicBezTo>
                    <a:pt x="7" y="28"/>
                    <a:pt x="7" y="18"/>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2"/>
            <p:cNvSpPr/>
            <p:nvPr/>
          </p:nvSpPr>
          <p:spPr>
            <a:xfrm>
              <a:off x="7183949" y="2294599"/>
              <a:ext cx="1072" cy="1202"/>
            </a:xfrm>
            <a:custGeom>
              <a:avLst/>
              <a:gdLst/>
              <a:ahLst/>
              <a:cxnLst/>
              <a:rect l="l" t="t" r="r" b="b"/>
              <a:pathLst>
                <a:path w="58" h="65" extrusionOk="0">
                  <a:moveTo>
                    <a:pt x="1" y="1"/>
                  </a:moveTo>
                  <a:lnTo>
                    <a:pt x="50" y="64"/>
                  </a:lnTo>
                  <a:cubicBezTo>
                    <a:pt x="54" y="40"/>
                    <a:pt x="58" y="25"/>
                    <a:pt x="29" y="8"/>
                  </a:cubicBezTo>
                  <a:lnTo>
                    <a:pt x="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2"/>
            <p:cNvSpPr/>
            <p:nvPr/>
          </p:nvSpPr>
          <p:spPr>
            <a:xfrm>
              <a:off x="7178865" y="2306764"/>
              <a:ext cx="1461" cy="1590"/>
            </a:xfrm>
            <a:custGeom>
              <a:avLst/>
              <a:gdLst/>
              <a:ahLst/>
              <a:cxnLst/>
              <a:rect l="l" t="t" r="r" b="b"/>
              <a:pathLst>
                <a:path w="79" h="86" extrusionOk="0">
                  <a:moveTo>
                    <a:pt x="7" y="0"/>
                  </a:moveTo>
                  <a:lnTo>
                    <a:pt x="0" y="11"/>
                  </a:lnTo>
                  <a:lnTo>
                    <a:pt x="78" y="85"/>
                  </a:lnTo>
                  <a:lnTo>
                    <a:pt x="7"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2"/>
            <p:cNvSpPr/>
            <p:nvPr/>
          </p:nvSpPr>
          <p:spPr>
            <a:xfrm>
              <a:off x="7169325" y="2312403"/>
              <a:ext cx="1257" cy="1497"/>
            </a:xfrm>
            <a:custGeom>
              <a:avLst/>
              <a:gdLst/>
              <a:ahLst/>
              <a:cxnLst/>
              <a:rect l="l" t="t" r="r" b="b"/>
              <a:pathLst>
                <a:path w="68" h="81" extrusionOk="0">
                  <a:moveTo>
                    <a:pt x="67" y="0"/>
                  </a:moveTo>
                  <a:cubicBezTo>
                    <a:pt x="59" y="3"/>
                    <a:pt x="56" y="7"/>
                    <a:pt x="53" y="10"/>
                  </a:cubicBezTo>
                  <a:cubicBezTo>
                    <a:pt x="59" y="10"/>
                    <a:pt x="64" y="7"/>
                    <a:pt x="67" y="0"/>
                  </a:cubicBezTo>
                  <a:close/>
                  <a:moveTo>
                    <a:pt x="53" y="10"/>
                  </a:moveTo>
                  <a:cubicBezTo>
                    <a:pt x="35" y="21"/>
                    <a:pt x="10" y="25"/>
                    <a:pt x="0" y="38"/>
                  </a:cubicBezTo>
                  <a:cubicBezTo>
                    <a:pt x="21" y="71"/>
                    <a:pt x="35" y="81"/>
                    <a:pt x="38" y="81"/>
                  </a:cubicBezTo>
                  <a:cubicBezTo>
                    <a:pt x="49" y="81"/>
                    <a:pt x="38" y="35"/>
                    <a:pt x="53" y="1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2"/>
            <p:cNvSpPr/>
            <p:nvPr/>
          </p:nvSpPr>
          <p:spPr>
            <a:xfrm>
              <a:off x="7285504" y="2356571"/>
              <a:ext cx="21649" cy="21908"/>
            </a:xfrm>
            <a:custGeom>
              <a:avLst/>
              <a:gdLst/>
              <a:ahLst/>
              <a:cxnLst/>
              <a:rect l="l" t="t" r="r" b="b"/>
              <a:pathLst>
                <a:path w="1171" h="1185" extrusionOk="0">
                  <a:moveTo>
                    <a:pt x="572" y="1"/>
                  </a:moveTo>
                  <a:cubicBezTo>
                    <a:pt x="566" y="1"/>
                    <a:pt x="561" y="1"/>
                    <a:pt x="555" y="1"/>
                  </a:cubicBezTo>
                  <a:cubicBezTo>
                    <a:pt x="251" y="12"/>
                    <a:pt x="0" y="352"/>
                    <a:pt x="180" y="631"/>
                  </a:cubicBezTo>
                  <a:cubicBezTo>
                    <a:pt x="248" y="734"/>
                    <a:pt x="348" y="781"/>
                    <a:pt x="447" y="781"/>
                  </a:cubicBezTo>
                  <a:cubicBezTo>
                    <a:pt x="591" y="781"/>
                    <a:pt x="734" y="681"/>
                    <a:pt x="767" y="510"/>
                  </a:cubicBezTo>
                  <a:cubicBezTo>
                    <a:pt x="772" y="494"/>
                    <a:pt x="756" y="484"/>
                    <a:pt x="741" y="484"/>
                  </a:cubicBezTo>
                  <a:cubicBezTo>
                    <a:pt x="734" y="484"/>
                    <a:pt x="726" y="487"/>
                    <a:pt x="722" y="493"/>
                  </a:cubicBezTo>
                  <a:cubicBezTo>
                    <a:pt x="671" y="568"/>
                    <a:pt x="599" y="599"/>
                    <a:pt x="529" y="599"/>
                  </a:cubicBezTo>
                  <a:cubicBezTo>
                    <a:pt x="380" y="599"/>
                    <a:pt x="245" y="455"/>
                    <a:pt x="368" y="298"/>
                  </a:cubicBezTo>
                  <a:cubicBezTo>
                    <a:pt x="413" y="242"/>
                    <a:pt x="471" y="219"/>
                    <a:pt x="532" y="219"/>
                  </a:cubicBezTo>
                  <a:cubicBezTo>
                    <a:pt x="642" y="219"/>
                    <a:pt x="760" y="294"/>
                    <a:pt x="817" y="383"/>
                  </a:cubicBezTo>
                  <a:cubicBezTo>
                    <a:pt x="888" y="500"/>
                    <a:pt x="916" y="667"/>
                    <a:pt x="856" y="790"/>
                  </a:cubicBezTo>
                  <a:cubicBezTo>
                    <a:pt x="778" y="964"/>
                    <a:pt x="604" y="1037"/>
                    <a:pt x="449" y="1083"/>
                  </a:cubicBezTo>
                  <a:cubicBezTo>
                    <a:pt x="379" y="1104"/>
                    <a:pt x="325" y="1140"/>
                    <a:pt x="417" y="1165"/>
                  </a:cubicBezTo>
                  <a:cubicBezTo>
                    <a:pt x="468" y="1178"/>
                    <a:pt x="518" y="1185"/>
                    <a:pt x="568" y="1185"/>
                  </a:cubicBezTo>
                  <a:cubicBezTo>
                    <a:pt x="855" y="1185"/>
                    <a:pt x="1109" y="969"/>
                    <a:pt x="1138" y="659"/>
                  </a:cubicBezTo>
                  <a:cubicBezTo>
                    <a:pt x="1170" y="321"/>
                    <a:pt x="930" y="1"/>
                    <a:pt x="572" y="1"/>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2"/>
            <p:cNvSpPr/>
            <p:nvPr/>
          </p:nvSpPr>
          <p:spPr>
            <a:xfrm>
              <a:off x="7173244" y="2100843"/>
              <a:ext cx="49436" cy="24773"/>
            </a:xfrm>
            <a:custGeom>
              <a:avLst/>
              <a:gdLst/>
              <a:ahLst/>
              <a:cxnLst/>
              <a:rect l="l" t="t" r="r" b="b"/>
              <a:pathLst>
                <a:path w="2674" h="1340" extrusionOk="0">
                  <a:moveTo>
                    <a:pt x="2025" y="1"/>
                  </a:moveTo>
                  <a:cubicBezTo>
                    <a:pt x="1522" y="1"/>
                    <a:pt x="1013" y="206"/>
                    <a:pt x="611" y="494"/>
                  </a:cubicBezTo>
                  <a:cubicBezTo>
                    <a:pt x="495" y="579"/>
                    <a:pt x="0" y="993"/>
                    <a:pt x="219" y="1201"/>
                  </a:cubicBezTo>
                  <a:cubicBezTo>
                    <a:pt x="331" y="1306"/>
                    <a:pt x="463" y="1340"/>
                    <a:pt x="601" y="1340"/>
                  </a:cubicBezTo>
                  <a:cubicBezTo>
                    <a:pt x="736" y="1340"/>
                    <a:pt x="878" y="1307"/>
                    <a:pt x="1011" y="1279"/>
                  </a:cubicBezTo>
                  <a:cubicBezTo>
                    <a:pt x="1435" y="1187"/>
                    <a:pt x="1863" y="1092"/>
                    <a:pt x="2284" y="993"/>
                  </a:cubicBezTo>
                  <a:cubicBezTo>
                    <a:pt x="2451" y="953"/>
                    <a:pt x="2596" y="813"/>
                    <a:pt x="2641" y="646"/>
                  </a:cubicBezTo>
                  <a:cubicBezTo>
                    <a:pt x="2666" y="554"/>
                    <a:pt x="2674" y="473"/>
                    <a:pt x="2645" y="381"/>
                  </a:cubicBezTo>
                  <a:cubicBezTo>
                    <a:pt x="2578" y="155"/>
                    <a:pt x="2394" y="20"/>
                    <a:pt x="2165" y="6"/>
                  </a:cubicBezTo>
                  <a:cubicBezTo>
                    <a:pt x="2118" y="3"/>
                    <a:pt x="2072" y="1"/>
                    <a:pt x="20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2"/>
            <p:cNvSpPr/>
            <p:nvPr/>
          </p:nvSpPr>
          <p:spPr>
            <a:xfrm>
              <a:off x="7344463" y="2117408"/>
              <a:ext cx="48992" cy="25956"/>
            </a:xfrm>
            <a:custGeom>
              <a:avLst/>
              <a:gdLst/>
              <a:ahLst/>
              <a:cxnLst/>
              <a:rect l="l" t="t" r="r" b="b"/>
              <a:pathLst>
                <a:path w="2650" h="1404" extrusionOk="0">
                  <a:moveTo>
                    <a:pt x="586" y="1"/>
                  </a:moveTo>
                  <a:cubicBezTo>
                    <a:pt x="566" y="1"/>
                    <a:pt x="547" y="1"/>
                    <a:pt x="528" y="1"/>
                  </a:cubicBezTo>
                  <a:cubicBezTo>
                    <a:pt x="298" y="8"/>
                    <a:pt x="110" y="136"/>
                    <a:pt x="33" y="358"/>
                  </a:cubicBezTo>
                  <a:cubicBezTo>
                    <a:pt x="1" y="450"/>
                    <a:pt x="4" y="532"/>
                    <a:pt x="25" y="624"/>
                  </a:cubicBezTo>
                  <a:cubicBezTo>
                    <a:pt x="64" y="790"/>
                    <a:pt x="203" y="938"/>
                    <a:pt x="365" y="984"/>
                  </a:cubicBezTo>
                  <a:cubicBezTo>
                    <a:pt x="786" y="1101"/>
                    <a:pt x="1207" y="1214"/>
                    <a:pt x="1628" y="1324"/>
                  </a:cubicBezTo>
                  <a:cubicBezTo>
                    <a:pt x="1770" y="1362"/>
                    <a:pt x="1922" y="1404"/>
                    <a:pt x="2068" y="1404"/>
                  </a:cubicBezTo>
                  <a:cubicBezTo>
                    <a:pt x="2194" y="1404"/>
                    <a:pt x="2315" y="1373"/>
                    <a:pt x="2423" y="1281"/>
                  </a:cubicBezTo>
                  <a:cubicBezTo>
                    <a:pt x="2650" y="1084"/>
                    <a:pt x="2172" y="648"/>
                    <a:pt x="2062" y="560"/>
                  </a:cubicBezTo>
                  <a:cubicBezTo>
                    <a:pt x="1649" y="236"/>
                    <a:pt x="1118" y="1"/>
                    <a:pt x="5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2"/>
            <p:cNvSpPr/>
            <p:nvPr/>
          </p:nvSpPr>
          <p:spPr>
            <a:xfrm>
              <a:off x="7342707" y="2184188"/>
              <a:ext cx="37604" cy="48160"/>
            </a:xfrm>
            <a:custGeom>
              <a:avLst/>
              <a:gdLst/>
              <a:ahLst/>
              <a:cxnLst/>
              <a:rect l="l" t="t" r="r" b="b"/>
              <a:pathLst>
                <a:path w="2034" h="2605" extrusionOk="0">
                  <a:moveTo>
                    <a:pt x="991" y="1"/>
                  </a:moveTo>
                  <a:cubicBezTo>
                    <a:pt x="322" y="1"/>
                    <a:pt x="21" y="704"/>
                    <a:pt x="11" y="1294"/>
                  </a:cubicBezTo>
                  <a:cubicBezTo>
                    <a:pt x="1" y="1980"/>
                    <a:pt x="237" y="2560"/>
                    <a:pt x="824" y="2602"/>
                  </a:cubicBezTo>
                  <a:cubicBezTo>
                    <a:pt x="845" y="2604"/>
                    <a:pt x="866" y="2605"/>
                    <a:pt x="887" y="2605"/>
                  </a:cubicBezTo>
                  <a:cubicBezTo>
                    <a:pt x="1401" y="2605"/>
                    <a:pt x="1795" y="2107"/>
                    <a:pt x="1914" y="1411"/>
                  </a:cubicBezTo>
                  <a:cubicBezTo>
                    <a:pt x="2033" y="697"/>
                    <a:pt x="1698" y="53"/>
                    <a:pt x="1065" y="3"/>
                  </a:cubicBezTo>
                  <a:cubicBezTo>
                    <a:pt x="1040" y="2"/>
                    <a:pt x="1015" y="1"/>
                    <a:pt x="9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2"/>
            <p:cNvSpPr/>
            <p:nvPr/>
          </p:nvSpPr>
          <p:spPr>
            <a:xfrm>
              <a:off x="7366186" y="2181396"/>
              <a:ext cx="31835" cy="17545"/>
            </a:xfrm>
            <a:custGeom>
              <a:avLst/>
              <a:gdLst/>
              <a:ahLst/>
              <a:cxnLst/>
              <a:rect l="l" t="t" r="r" b="b"/>
              <a:pathLst>
                <a:path w="1722" h="949" extrusionOk="0">
                  <a:moveTo>
                    <a:pt x="1695" y="1"/>
                  </a:moveTo>
                  <a:cubicBezTo>
                    <a:pt x="1680" y="1"/>
                    <a:pt x="1660" y="14"/>
                    <a:pt x="1641" y="45"/>
                  </a:cubicBezTo>
                  <a:cubicBezTo>
                    <a:pt x="1471" y="313"/>
                    <a:pt x="1234" y="508"/>
                    <a:pt x="891" y="512"/>
                  </a:cubicBezTo>
                  <a:cubicBezTo>
                    <a:pt x="883" y="512"/>
                    <a:pt x="876" y="512"/>
                    <a:pt x="869" y="512"/>
                  </a:cubicBezTo>
                  <a:cubicBezTo>
                    <a:pt x="606" y="512"/>
                    <a:pt x="309" y="394"/>
                    <a:pt x="102" y="239"/>
                  </a:cubicBezTo>
                  <a:cubicBezTo>
                    <a:pt x="92" y="231"/>
                    <a:pt x="81" y="228"/>
                    <a:pt x="70" y="228"/>
                  </a:cubicBezTo>
                  <a:cubicBezTo>
                    <a:pt x="33" y="228"/>
                    <a:pt x="1" y="269"/>
                    <a:pt x="17" y="310"/>
                  </a:cubicBezTo>
                  <a:cubicBezTo>
                    <a:pt x="155" y="679"/>
                    <a:pt x="467" y="949"/>
                    <a:pt x="872" y="949"/>
                  </a:cubicBezTo>
                  <a:cubicBezTo>
                    <a:pt x="895" y="949"/>
                    <a:pt x="918" y="948"/>
                    <a:pt x="941" y="946"/>
                  </a:cubicBezTo>
                  <a:cubicBezTo>
                    <a:pt x="1414" y="907"/>
                    <a:pt x="1627" y="445"/>
                    <a:pt x="1711" y="55"/>
                  </a:cubicBezTo>
                  <a:cubicBezTo>
                    <a:pt x="1721" y="20"/>
                    <a:pt x="1712" y="1"/>
                    <a:pt x="16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2"/>
            <p:cNvSpPr/>
            <p:nvPr/>
          </p:nvSpPr>
          <p:spPr>
            <a:xfrm>
              <a:off x="7188608" y="2173335"/>
              <a:ext cx="37474" cy="48160"/>
            </a:xfrm>
            <a:custGeom>
              <a:avLst/>
              <a:gdLst/>
              <a:ahLst/>
              <a:cxnLst/>
              <a:rect l="l" t="t" r="r" b="b"/>
              <a:pathLst>
                <a:path w="2027" h="2605" extrusionOk="0">
                  <a:moveTo>
                    <a:pt x="1045" y="0"/>
                  </a:moveTo>
                  <a:cubicBezTo>
                    <a:pt x="1021" y="0"/>
                    <a:pt x="997" y="1"/>
                    <a:pt x="973" y="3"/>
                  </a:cubicBezTo>
                  <a:cubicBezTo>
                    <a:pt x="340" y="45"/>
                    <a:pt x="0" y="685"/>
                    <a:pt x="116" y="1403"/>
                  </a:cubicBezTo>
                  <a:cubicBezTo>
                    <a:pt x="229" y="2102"/>
                    <a:pt x="625" y="2605"/>
                    <a:pt x="1141" y="2605"/>
                  </a:cubicBezTo>
                  <a:cubicBezTo>
                    <a:pt x="1160" y="2605"/>
                    <a:pt x="1179" y="2604"/>
                    <a:pt x="1199" y="2603"/>
                  </a:cubicBezTo>
                  <a:cubicBezTo>
                    <a:pt x="1786" y="2560"/>
                    <a:pt x="2026" y="1984"/>
                    <a:pt x="2019" y="1297"/>
                  </a:cubicBezTo>
                  <a:cubicBezTo>
                    <a:pt x="2009" y="706"/>
                    <a:pt x="1715" y="0"/>
                    <a:pt x="1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2"/>
            <p:cNvSpPr/>
            <p:nvPr/>
          </p:nvSpPr>
          <p:spPr>
            <a:xfrm>
              <a:off x="7170933" y="2170303"/>
              <a:ext cx="31835" cy="17600"/>
            </a:xfrm>
            <a:custGeom>
              <a:avLst/>
              <a:gdLst/>
              <a:ahLst/>
              <a:cxnLst/>
              <a:rect l="l" t="t" r="r" b="b"/>
              <a:pathLst>
                <a:path w="1722" h="952" extrusionOk="0">
                  <a:moveTo>
                    <a:pt x="28" y="1"/>
                  </a:moveTo>
                  <a:cubicBezTo>
                    <a:pt x="10" y="1"/>
                    <a:pt x="0" y="20"/>
                    <a:pt x="8" y="54"/>
                  </a:cubicBezTo>
                  <a:cubicBezTo>
                    <a:pt x="93" y="443"/>
                    <a:pt x="305" y="910"/>
                    <a:pt x="779" y="949"/>
                  </a:cubicBezTo>
                  <a:cubicBezTo>
                    <a:pt x="804" y="951"/>
                    <a:pt x="829" y="952"/>
                    <a:pt x="853" y="952"/>
                  </a:cubicBezTo>
                  <a:cubicBezTo>
                    <a:pt x="1253" y="952"/>
                    <a:pt x="1562" y="683"/>
                    <a:pt x="1706" y="316"/>
                  </a:cubicBezTo>
                  <a:cubicBezTo>
                    <a:pt x="1722" y="278"/>
                    <a:pt x="1690" y="237"/>
                    <a:pt x="1653" y="237"/>
                  </a:cubicBezTo>
                  <a:cubicBezTo>
                    <a:pt x="1642" y="237"/>
                    <a:pt x="1631" y="240"/>
                    <a:pt x="1621" y="249"/>
                  </a:cubicBezTo>
                  <a:cubicBezTo>
                    <a:pt x="1411" y="404"/>
                    <a:pt x="1114" y="518"/>
                    <a:pt x="851" y="518"/>
                  </a:cubicBezTo>
                  <a:cubicBezTo>
                    <a:pt x="844" y="518"/>
                    <a:pt x="836" y="518"/>
                    <a:pt x="829" y="518"/>
                  </a:cubicBezTo>
                  <a:cubicBezTo>
                    <a:pt x="486" y="510"/>
                    <a:pt x="253" y="312"/>
                    <a:pt x="83" y="43"/>
                  </a:cubicBezTo>
                  <a:cubicBezTo>
                    <a:pt x="63" y="14"/>
                    <a:pt x="43" y="1"/>
                    <a:pt x="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2"/>
            <p:cNvSpPr/>
            <p:nvPr/>
          </p:nvSpPr>
          <p:spPr>
            <a:xfrm>
              <a:off x="7255683" y="2269196"/>
              <a:ext cx="71861" cy="47494"/>
            </a:xfrm>
            <a:custGeom>
              <a:avLst/>
              <a:gdLst/>
              <a:ahLst/>
              <a:cxnLst/>
              <a:rect l="l" t="t" r="r" b="b"/>
              <a:pathLst>
                <a:path w="3887" h="2569" extrusionOk="0">
                  <a:moveTo>
                    <a:pt x="3121" y="0"/>
                  </a:moveTo>
                  <a:cubicBezTo>
                    <a:pt x="3067" y="0"/>
                    <a:pt x="3010" y="4"/>
                    <a:pt x="2953" y="10"/>
                  </a:cubicBezTo>
                  <a:cubicBezTo>
                    <a:pt x="2653" y="45"/>
                    <a:pt x="2327" y="152"/>
                    <a:pt x="2030" y="219"/>
                  </a:cubicBezTo>
                  <a:cubicBezTo>
                    <a:pt x="1963" y="229"/>
                    <a:pt x="1899" y="236"/>
                    <a:pt x="1839" y="247"/>
                  </a:cubicBezTo>
                  <a:cubicBezTo>
                    <a:pt x="1752" y="259"/>
                    <a:pt x="1665" y="263"/>
                    <a:pt x="1580" y="263"/>
                  </a:cubicBezTo>
                  <a:cubicBezTo>
                    <a:pt x="1412" y="263"/>
                    <a:pt x="1248" y="245"/>
                    <a:pt x="1093" y="229"/>
                  </a:cubicBezTo>
                  <a:cubicBezTo>
                    <a:pt x="940" y="212"/>
                    <a:pt x="796" y="195"/>
                    <a:pt x="667" y="195"/>
                  </a:cubicBezTo>
                  <a:cubicBezTo>
                    <a:pt x="470" y="195"/>
                    <a:pt x="307" y="234"/>
                    <a:pt x="191" y="371"/>
                  </a:cubicBezTo>
                  <a:cubicBezTo>
                    <a:pt x="40" y="555"/>
                    <a:pt x="0" y="831"/>
                    <a:pt x="68" y="1123"/>
                  </a:cubicBezTo>
                  <a:cubicBezTo>
                    <a:pt x="71" y="1170"/>
                    <a:pt x="85" y="1208"/>
                    <a:pt x="99" y="1255"/>
                  </a:cubicBezTo>
                  <a:cubicBezTo>
                    <a:pt x="170" y="1459"/>
                    <a:pt x="283" y="1668"/>
                    <a:pt x="446" y="1856"/>
                  </a:cubicBezTo>
                  <a:cubicBezTo>
                    <a:pt x="768" y="2231"/>
                    <a:pt x="1277" y="2528"/>
                    <a:pt x="1956" y="2563"/>
                  </a:cubicBezTo>
                  <a:cubicBezTo>
                    <a:pt x="2007" y="2567"/>
                    <a:pt x="2058" y="2569"/>
                    <a:pt x="2107" y="2569"/>
                  </a:cubicBezTo>
                  <a:cubicBezTo>
                    <a:pt x="2157" y="2569"/>
                    <a:pt x="2205" y="2567"/>
                    <a:pt x="2253" y="2563"/>
                  </a:cubicBezTo>
                  <a:cubicBezTo>
                    <a:pt x="2359" y="2553"/>
                    <a:pt x="2454" y="2535"/>
                    <a:pt x="2554" y="2514"/>
                  </a:cubicBezTo>
                  <a:cubicBezTo>
                    <a:pt x="2596" y="2499"/>
                    <a:pt x="2649" y="2486"/>
                    <a:pt x="2695" y="2471"/>
                  </a:cubicBezTo>
                  <a:cubicBezTo>
                    <a:pt x="2784" y="2439"/>
                    <a:pt x="2868" y="2401"/>
                    <a:pt x="2950" y="2358"/>
                  </a:cubicBezTo>
                  <a:cubicBezTo>
                    <a:pt x="3035" y="2316"/>
                    <a:pt x="3105" y="2262"/>
                    <a:pt x="3176" y="2213"/>
                  </a:cubicBezTo>
                  <a:cubicBezTo>
                    <a:pt x="3395" y="2043"/>
                    <a:pt x="3565" y="1828"/>
                    <a:pt x="3678" y="1594"/>
                  </a:cubicBezTo>
                  <a:cubicBezTo>
                    <a:pt x="3714" y="1538"/>
                    <a:pt x="3742" y="1477"/>
                    <a:pt x="3763" y="1414"/>
                  </a:cubicBezTo>
                  <a:cubicBezTo>
                    <a:pt x="3809" y="1293"/>
                    <a:pt x="3844" y="1177"/>
                    <a:pt x="3859" y="1056"/>
                  </a:cubicBezTo>
                  <a:cubicBezTo>
                    <a:pt x="3872" y="996"/>
                    <a:pt x="3876" y="940"/>
                    <a:pt x="3876" y="883"/>
                  </a:cubicBezTo>
                  <a:cubicBezTo>
                    <a:pt x="3887" y="657"/>
                    <a:pt x="3848" y="452"/>
                    <a:pt x="3753" y="310"/>
                  </a:cubicBezTo>
                  <a:cubicBezTo>
                    <a:pt x="3604" y="77"/>
                    <a:pt x="3378"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2"/>
            <p:cNvSpPr/>
            <p:nvPr/>
          </p:nvSpPr>
          <p:spPr>
            <a:xfrm>
              <a:off x="7297004" y="2285521"/>
              <a:ext cx="30338" cy="8116"/>
            </a:xfrm>
            <a:custGeom>
              <a:avLst/>
              <a:gdLst/>
              <a:ahLst/>
              <a:cxnLst/>
              <a:rect l="l" t="t" r="r" b="b"/>
              <a:pathLst>
                <a:path w="1641" h="439" extrusionOk="0">
                  <a:moveTo>
                    <a:pt x="1641" y="0"/>
                  </a:moveTo>
                  <a:lnTo>
                    <a:pt x="1641" y="0"/>
                  </a:lnTo>
                  <a:cubicBezTo>
                    <a:pt x="1139" y="212"/>
                    <a:pt x="612" y="354"/>
                    <a:pt x="21" y="400"/>
                  </a:cubicBezTo>
                  <a:cubicBezTo>
                    <a:pt x="0" y="407"/>
                    <a:pt x="7" y="439"/>
                    <a:pt x="28" y="439"/>
                  </a:cubicBezTo>
                  <a:cubicBezTo>
                    <a:pt x="559" y="428"/>
                    <a:pt x="1110" y="351"/>
                    <a:pt x="1624" y="173"/>
                  </a:cubicBezTo>
                  <a:cubicBezTo>
                    <a:pt x="1637" y="113"/>
                    <a:pt x="1641" y="57"/>
                    <a:pt x="1641" y="0"/>
                  </a:cubicBezTo>
                  <a:close/>
                </a:path>
              </a:pathLst>
            </a:custGeom>
            <a:solidFill>
              <a:srgbClr val="D2C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2"/>
            <p:cNvSpPr/>
            <p:nvPr/>
          </p:nvSpPr>
          <p:spPr>
            <a:xfrm>
              <a:off x="7256922" y="2289958"/>
              <a:ext cx="23886" cy="4141"/>
            </a:xfrm>
            <a:custGeom>
              <a:avLst/>
              <a:gdLst/>
              <a:ahLst/>
              <a:cxnLst/>
              <a:rect l="l" t="t" r="r" b="b"/>
              <a:pathLst>
                <a:path w="1292" h="224" extrusionOk="0">
                  <a:moveTo>
                    <a:pt x="1" y="0"/>
                  </a:moveTo>
                  <a:cubicBezTo>
                    <a:pt x="4" y="47"/>
                    <a:pt x="18" y="85"/>
                    <a:pt x="32" y="132"/>
                  </a:cubicBezTo>
                  <a:cubicBezTo>
                    <a:pt x="354" y="191"/>
                    <a:pt x="686" y="224"/>
                    <a:pt x="1019" y="224"/>
                  </a:cubicBezTo>
                  <a:cubicBezTo>
                    <a:pt x="1097" y="224"/>
                    <a:pt x="1174" y="220"/>
                    <a:pt x="1252" y="217"/>
                  </a:cubicBezTo>
                  <a:cubicBezTo>
                    <a:pt x="1284" y="217"/>
                    <a:pt x="1291" y="167"/>
                    <a:pt x="1256" y="167"/>
                  </a:cubicBezTo>
                  <a:cubicBezTo>
                    <a:pt x="828" y="149"/>
                    <a:pt x="407" y="93"/>
                    <a:pt x="1" y="0"/>
                  </a:cubicBezTo>
                  <a:close/>
                </a:path>
              </a:pathLst>
            </a:custGeom>
            <a:solidFill>
              <a:srgbClr val="D2C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2"/>
            <p:cNvSpPr/>
            <p:nvPr/>
          </p:nvSpPr>
          <p:spPr>
            <a:xfrm>
              <a:off x="7506160" y="2227135"/>
              <a:ext cx="129376" cy="115233"/>
            </a:xfrm>
            <a:custGeom>
              <a:avLst/>
              <a:gdLst/>
              <a:ahLst/>
              <a:cxnLst/>
              <a:rect l="l" t="t" r="r" b="b"/>
              <a:pathLst>
                <a:path w="6998" h="6233" extrusionOk="0">
                  <a:moveTo>
                    <a:pt x="4259" y="1"/>
                  </a:moveTo>
                  <a:cubicBezTo>
                    <a:pt x="2412" y="1"/>
                    <a:pt x="233" y="2249"/>
                    <a:pt x="233" y="2249"/>
                  </a:cubicBezTo>
                  <a:lnTo>
                    <a:pt x="0" y="6203"/>
                  </a:lnTo>
                  <a:cubicBezTo>
                    <a:pt x="271" y="6223"/>
                    <a:pt x="532" y="6233"/>
                    <a:pt x="783" y="6233"/>
                  </a:cubicBezTo>
                  <a:cubicBezTo>
                    <a:pt x="6268" y="6233"/>
                    <a:pt x="6998" y="1651"/>
                    <a:pt x="5435" y="400"/>
                  </a:cubicBezTo>
                  <a:cubicBezTo>
                    <a:pt x="5080" y="116"/>
                    <a:pt x="4678" y="1"/>
                    <a:pt x="4259"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2"/>
            <p:cNvSpPr/>
            <p:nvPr/>
          </p:nvSpPr>
          <p:spPr>
            <a:xfrm>
              <a:off x="7515977" y="2257012"/>
              <a:ext cx="77611" cy="59696"/>
            </a:xfrm>
            <a:custGeom>
              <a:avLst/>
              <a:gdLst/>
              <a:ahLst/>
              <a:cxnLst/>
              <a:rect l="l" t="t" r="r" b="b"/>
              <a:pathLst>
                <a:path w="4198" h="3229" extrusionOk="0">
                  <a:moveTo>
                    <a:pt x="3492" y="0"/>
                  </a:moveTo>
                  <a:cubicBezTo>
                    <a:pt x="1881" y="0"/>
                    <a:pt x="413" y="1484"/>
                    <a:pt x="50" y="3006"/>
                  </a:cubicBezTo>
                  <a:cubicBezTo>
                    <a:pt x="45" y="3017"/>
                    <a:pt x="45" y="3024"/>
                    <a:pt x="50" y="3034"/>
                  </a:cubicBezTo>
                  <a:cubicBezTo>
                    <a:pt x="1" y="3132"/>
                    <a:pt x="77" y="3228"/>
                    <a:pt x="165" y="3228"/>
                  </a:cubicBezTo>
                  <a:cubicBezTo>
                    <a:pt x="199" y="3228"/>
                    <a:pt x="235" y="3214"/>
                    <a:pt x="265" y="3179"/>
                  </a:cubicBezTo>
                  <a:cubicBezTo>
                    <a:pt x="793" y="2576"/>
                    <a:pt x="1584" y="2181"/>
                    <a:pt x="2381" y="2181"/>
                  </a:cubicBezTo>
                  <a:cubicBezTo>
                    <a:pt x="2706" y="2181"/>
                    <a:pt x="3032" y="2247"/>
                    <a:pt x="3342" y="2391"/>
                  </a:cubicBezTo>
                  <a:cubicBezTo>
                    <a:pt x="3347" y="2393"/>
                    <a:pt x="3352" y="2394"/>
                    <a:pt x="3356" y="2394"/>
                  </a:cubicBezTo>
                  <a:cubicBezTo>
                    <a:pt x="3389" y="2394"/>
                    <a:pt x="3414" y="2345"/>
                    <a:pt x="3381" y="2324"/>
                  </a:cubicBezTo>
                  <a:cubicBezTo>
                    <a:pt x="3003" y="2072"/>
                    <a:pt x="2567" y="1955"/>
                    <a:pt x="2128" y="1955"/>
                  </a:cubicBezTo>
                  <a:cubicBezTo>
                    <a:pt x="1618" y="1955"/>
                    <a:pt x="1103" y="2114"/>
                    <a:pt x="675" y="2405"/>
                  </a:cubicBezTo>
                  <a:cubicBezTo>
                    <a:pt x="951" y="1952"/>
                    <a:pt x="1238" y="1511"/>
                    <a:pt x="1644" y="1146"/>
                  </a:cubicBezTo>
                  <a:cubicBezTo>
                    <a:pt x="2351" y="509"/>
                    <a:pt x="3221" y="188"/>
                    <a:pt x="4166" y="138"/>
                  </a:cubicBezTo>
                  <a:cubicBezTo>
                    <a:pt x="4197" y="138"/>
                    <a:pt x="4194" y="96"/>
                    <a:pt x="4166" y="89"/>
                  </a:cubicBezTo>
                  <a:cubicBezTo>
                    <a:pt x="3940" y="28"/>
                    <a:pt x="3715" y="0"/>
                    <a:pt x="3492"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2"/>
            <p:cNvSpPr/>
            <p:nvPr/>
          </p:nvSpPr>
          <p:spPr>
            <a:xfrm>
              <a:off x="7123678" y="1918938"/>
              <a:ext cx="521089" cy="335215"/>
            </a:xfrm>
            <a:custGeom>
              <a:avLst/>
              <a:gdLst/>
              <a:ahLst/>
              <a:cxnLst/>
              <a:rect l="l" t="t" r="r" b="b"/>
              <a:pathLst>
                <a:path w="28186" h="18132" extrusionOk="0">
                  <a:moveTo>
                    <a:pt x="9088" y="1"/>
                  </a:moveTo>
                  <a:cubicBezTo>
                    <a:pt x="8843" y="1"/>
                    <a:pt x="8598" y="9"/>
                    <a:pt x="8353" y="28"/>
                  </a:cubicBezTo>
                  <a:cubicBezTo>
                    <a:pt x="8343" y="28"/>
                    <a:pt x="8333" y="28"/>
                    <a:pt x="8323" y="28"/>
                  </a:cubicBezTo>
                  <a:cubicBezTo>
                    <a:pt x="3726" y="28"/>
                    <a:pt x="0" y="4876"/>
                    <a:pt x="106" y="9576"/>
                  </a:cubicBezTo>
                  <a:cubicBezTo>
                    <a:pt x="106" y="9593"/>
                    <a:pt x="117" y="9601"/>
                    <a:pt x="128" y="9601"/>
                  </a:cubicBezTo>
                  <a:cubicBezTo>
                    <a:pt x="141" y="9601"/>
                    <a:pt x="154" y="9592"/>
                    <a:pt x="156" y="9576"/>
                  </a:cubicBezTo>
                  <a:cubicBezTo>
                    <a:pt x="421" y="7118"/>
                    <a:pt x="1340" y="4554"/>
                    <a:pt x="3045" y="2705"/>
                  </a:cubicBezTo>
                  <a:lnTo>
                    <a:pt x="3045" y="2705"/>
                  </a:lnTo>
                  <a:cubicBezTo>
                    <a:pt x="531" y="5771"/>
                    <a:pt x="637" y="10355"/>
                    <a:pt x="951" y="10510"/>
                  </a:cubicBezTo>
                  <a:cubicBezTo>
                    <a:pt x="966" y="10517"/>
                    <a:pt x="983" y="10520"/>
                    <a:pt x="1003" y="10520"/>
                  </a:cubicBezTo>
                  <a:cubicBezTo>
                    <a:pt x="1533" y="10520"/>
                    <a:pt x="3878" y="8052"/>
                    <a:pt x="4570" y="7023"/>
                  </a:cubicBezTo>
                  <a:lnTo>
                    <a:pt x="4570" y="7023"/>
                  </a:lnTo>
                  <a:cubicBezTo>
                    <a:pt x="4570" y="7024"/>
                    <a:pt x="4173" y="9201"/>
                    <a:pt x="4884" y="9467"/>
                  </a:cubicBezTo>
                  <a:cubicBezTo>
                    <a:pt x="4978" y="9502"/>
                    <a:pt x="5122" y="9521"/>
                    <a:pt x="5309" y="9521"/>
                  </a:cubicBezTo>
                  <a:cubicBezTo>
                    <a:pt x="6493" y="9521"/>
                    <a:pt x="9438" y="8761"/>
                    <a:pt x="12986" y="6651"/>
                  </a:cubicBezTo>
                  <a:lnTo>
                    <a:pt x="12986" y="6651"/>
                  </a:lnTo>
                  <a:cubicBezTo>
                    <a:pt x="11193" y="8285"/>
                    <a:pt x="8880" y="9134"/>
                    <a:pt x="6468" y="9753"/>
                  </a:cubicBezTo>
                  <a:cubicBezTo>
                    <a:pt x="6443" y="9760"/>
                    <a:pt x="6449" y="9796"/>
                    <a:pt x="6475" y="9796"/>
                  </a:cubicBezTo>
                  <a:cubicBezTo>
                    <a:pt x="6478" y="9796"/>
                    <a:pt x="6480" y="9796"/>
                    <a:pt x="6483" y="9795"/>
                  </a:cubicBezTo>
                  <a:cubicBezTo>
                    <a:pt x="8987" y="9300"/>
                    <a:pt x="11504" y="8416"/>
                    <a:pt x="13318" y="6630"/>
                  </a:cubicBezTo>
                  <a:lnTo>
                    <a:pt x="13318" y="6630"/>
                  </a:lnTo>
                  <a:cubicBezTo>
                    <a:pt x="13276" y="7295"/>
                    <a:pt x="13294" y="9654"/>
                    <a:pt x="15362" y="11437"/>
                  </a:cubicBezTo>
                  <a:cubicBezTo>
                    <a:pt x="15397" y="11466"/>
                    <a:pt x="15431" y="11480"/>
                    <a:pt x="15463" y="11480"/>
                  </a:cubicBezTo>
                  <a:cubicBezTo>
                    <a:pt x="15897" y="11480"/>
                    <a:pt x="16105" y="8968"/>
                    <a:pt x="16105" y="8968"/>
                  </a:cubicBezTo>
                  <a:cubicBezTo>
                    <a:pt x="16105" y="8968"/>
                    <a:pt x="17014" y="12790"/>
                    <a:pt x="19185" y="13760"/>
                  </a:cubicBezTo>
                  <a:cubicBezTo>
                    <a:pt x="19206" y="13769"/>
                    <a:pt x="19227" y="13774"/>
                    <a:pt x="19246" y="13774"/>
                  </a:cubicBezTo>
                  <a:cubicBezTo>
                    <a:pt x="19584" y="13774"/>
                    <a:pt x="19682" y="12446"/>
                    <a:pt x="19711" y="11642"/>
                  </a:cubicBezTo>
                  <a:lnTo>
                    <a:pt x="19711" y="11642"/>
                  </a:lnTo>
                  <a:cubicBezTo>
                    <a:pt x="19635" y="13930"/>
                    <a:pt x="20042" y="16105"/>
                    <a:pt x="21481" y="18007"/>
                  </a:cubicBezTo>
                  <a:cubicBezTo>
                    <a:pt x="21483" y="18009"/>
                    <a:pt x="21485" y="18010"/>
                    <a:pt x="21487" y="18010"/>
                  </a:cubicBezTo>
                  <a:cubicBezTo>
                    <a:pt x="21492" y="18010"/>
                    <a:pt x="21496" y="18005"/>
                    <a:pt x="21491" y="18000"/>
                  </a:cubicBezTo>
                  <a:cubicBezTo>
                    <a:pt x="20356" y="16381"/>
                    <a:pt x="19960" y="14506"/>
                    <a:pt x="19917" y="12593"/>
                  </a:cubicBezTo>
                  <a:lnTo>
                    <a:pt x="19917" y="12593"/>
                  </a:lnTo>
                  <a:cubicBezTo>
                    <a:pt x="20221" y="14626"/>
                    <a:pt x="20915" y="17958"/>
                    <a:pt x="22188" y="18127"/>
                  </a:cubicBezTo>
                  <a:cubicBezTo>
                    <a:pt x="22210" y="18130"/>
                    <a:pt x="22232" y="18132"/>
                    <a:pt x="22254" y="18132"/>
                  </a:cubicBezTo>
                  <a:cubicBezTo>
                    <a:pt x="23840" y="18132"/>
                    <a:pt x="24886" y="10492"/>
                    <a:pt x="24638" y="7437"/>
                  </a:cubicBezTo>
                  <a:lnTo>
                    <a:pt x="24638" y="7437"/>
                  </a:lnTo>
                  <a:cubicBezTo>
                    <a:pt x="24847" y="8059"/>
                    <a:pt x="24961" y="8724"/>
                    <a:pt x="24950" y="9470"/>
                  </a:cubicBezTo>
                  <a:cubicBezTo>
                    <a:pt x="24932" y="11044"/>
                    <a:pt x="24628" y="12617"/>
                    <a:pt x="24355" y="14159"/>
                  </a:cubicBezTo>
                  <a:cubicBezTo>
                    <a:pt x="24353" y="14179"/>
                    <a:pt x="24368" y="14191"/>
                    <a:pt x="24383" y="14191"/>
                  </a:cubicBezTo>
                  <a:cubicBezTo>
                    <a:pt x="24392" y="14191"/>
                    <a:pt x="24401" y="14186"/>
                    <a:pt x="24405" y="14174"/>
                  </a:cubicBezTo>
                  <a:cubicBezTo>
                    <a:pt x="28185" y="3044"/>
                    <a:pt x="18214" y="3023"/>
                    <a:pt x="18139" y="3023"/>
                  </a:cubicBezTo>
                  <a:cubicBezTo>
                    <a:pt x="18139" y="3023"/>
                    <a:pt x="18138" y="3023"/>
                    <a:pt x="18138" y="3023"/>
                  </a:cubicBezTo>
                  <a:cubicBezTo>
                    <a:pt x="18138" y="3023"/>
                    <a:pt x="13648" y="1"/>
                    <a:pt x="90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2"/>
            <p:cNvSpPr/>
            <p:nvPr/>
          </p:nvSpPr>
          <p:spPr>
            <a:xfrm>
              <a:off x="7137784" y="2027944"/>
              <a:ext cx="60491" cy="88888"/>
            </a:xfrm>
            <a:custGeom>
              <a:avLst/>
              <a:gdLst/>
              <a:ahLst/>
              <a:cxnLst/>
              <a:rect l="l" t="t" r="r" b="b"/>
              <a:pathLst>
                <a:path w="3272" h="4808" extrusionOk="0">
                  <a:moveTo>
                    <a:pt x="3233" y="1"/>
                  </a:moveTo>
                  <a:cubicBezTo>
                    <a:pt x="3223" y="1"/>
                    <a:pt x="3213" y="5"/>
                    <a:pt x="3208" y="16"/>
                  </a:cubicBezTo>
                  <a:cubicBezTo>
                    <a:pt x="2452" y="1749"/>
                    <a:pt x="1635" y="3606"/>
                    <a:pt x="37" y="4727"/>
                  </a:cubicBezTo>
                  <a:cubicBezTo>
                    <a:pt x="1" y="4754"/>
                    <a:pt x="23" y="4808"/>
                    <a:pt x="60" y="4808"/>
                  </a:cubicBezTo>
                  <a:cubicBezTo>
                    <a:pt x="67" y="4808"/>
                    <a:pt x="75" y="4806"/>
                    <a:pt x="82" y="4801"/>
                  </a:cubicBezTo>
                  <a:cubicBezTo>
                    <a:pt x="1865" y="3729"/>
                    <a:pt x="2604" y="1916"/>
                    <a:pt x="3262" y="37"/>
                  </a:cubicBezTo>
                  <a:cubicBezTo>
                    <a:pt x="3271" y="17"/>
                    <a:pt x="3252" y="1"/>
                    <a:pt x="3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2"/>
            <p:cNvSpPr/>
            <p:nvPr/>
          </p:nvSpPr>
          <p:spPr>
            <a:xfrm>
              <a:off x="7222515" y="2000637"/>
              <a:ext cx="123145" cy="93140"/>
            </a:xfrm>
            <a:custGeom>
              <a:avLst/>
              <a:gdLst/>
              <a:ahLst/>
              <a:cxnLst/>
              <a:rect l="l" t="t" r="r" b="b"/>
              <a:pathLst>
                <a:path w="6661" h="5038" extrusionOk="0">
                  <a:moveTo>
                    <a:pt x="6632" y="0"/>
                  </a:moveTo>
                  <a:cubicBezTo>
                    <a:pt x="6627" y="0"/>
                    <a:pt x="6622" y="3"/>
                    <a:pt x="6618" y="8"/>
                  </a:cubicBezTo>
                  <a:cubicBezTo>
                    <a:pt x="4847" y="2247"/>
                    <a:pt x="2834" y="4149"/>
                    <a:pt x="40" y="4976"/>
                  </a:cubicBezTo>
                  <a:cubicBezTo>
                    <a:pt x="0" y="4987"/>
                    <a:pt x="17" y="5037"/>
                    <a:pt x="51" y="5037"/>
                  </a:cubicBezTo>
                  <a:cubicBezTo>
                    <a:pt x="53" y="5037"/>
                    <a:pt x="56" y="5037"/>
                    <a:pt x="58" y="5037"/>
                  </a:cubicBezTo>
                  <a:cubicBezTo>
                    <a:pt x="2916" y="4387"/>
                    <a:pt x="5020" y="2374"/>
                    <a:pt x="6650" y="37"/>
                  </a:cubicBezTo>
                  <a:cubicBezTo>
                    <a:pt x="6660" y="21"/>
                    <a:pt x="6647" y="0"/>
                    <a:pt x="6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2"/>
            <p:cNvSpPr/>
            <p:nvPr/>
          </p:nvSpPr>
          <p:spPr>
            <a:xfrm>
              <a:off x="7256404" y="2015853"/>
              <a:ext cx="109797" cy="65131"/>
            </a:xfrm>
            <a:custGeom>
              <a:avLst/>
              <a:gdLst/>
              <a:ahLst/>
              <a:cxnLst/>
              <a:rect l="l" t="t" r="r" b="b"/>
              <a:pathLst>
                <a:path w="5939" h="3523" extrusionOk="0">
                  <a:moveTo>
                    <a:pt x="5908" y="1"/>
                  </a:moveTo>
                  <a:cubicBezTo>
                    <a:pt x="5904" y="1"/>
                    <a:pt x="5899" y="2"/>
                    <a:pt x="5895" y="6"/>
                  </a:cubicBezTo>
                  <a:cubicBezTo>
                    <a:pt x="4205" y="1710"/>
                    <a:pt x="2394" y="2789"/>
                    <a:pt x="71" y="3407"/>
                  </a:cubicBezTo>
                  <a:cubicBezTo>
                    <a:pt x="1" y="3427"/>
                    <a:pt x="19" y="3522"/>
                    <a:pt x="83" y="3522"/>
                  </a:cubicBezTo>
                  <a:cubicBezTo>
                    <a:pt x="87" y="3522"/>
                    <a:pt x="91" y="3522"/>
                    <a:pt x="96" y="3521"/>
                  </a:cubicBezTo>
                  <a:cubicBezTo>
                    <a:pt x="2335" y="3139"/>
                    <a:pt x="4541" y="1837"/>
                    <a:pt x="5927" y="34"/>
                  </a:cubicBezTo>
                  <a:cubicBezTo>
                    <a:pt x="5938" y="17"/>
                    <a:pt x="5924" y="1"/>
                    <a:pt x="5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2"/>
            <p:cNvSpPr/>
            <p:nvPr/>
          </p:nvSpPr>
          <p:spPr>
            <a:xfrm>
              <a:off x="7385322" y="2036615"/>
              <a:ext cx="23017" cy="84506"/>
            </a:xfrm>
            <a:custGeom>
              <a:avLst/>
              <a:gdLst/>
              <a:ahLst/>
              <a:cxnLst/>
              <a:rect l="l" t="t" r="r" b="b"/>
              <a:pathLst>
                <a:path w="1245" h="4571" extrusionOk="0">
                  <a:moveTo>
                    <a:pt x="325" y="1"/>
                  </a:moveTo>
                  <a:cubicBezTo>
                    <a:pt x="309" y="1"/>
                    <a:pt x="294" y="9"/>
                    <a:pt x="291" y="28"/>
                  </a:cubicBezTo>
                  <a:cubicBezTo>
                    <a:pt x="1" y="1672"/>
                    <a:pt x="174" y="3221"/>
                    <a:pt x="1218" y="4566"/>
                  </a:cubicBezTo>
                  <a:cubicBezTo>
                    <a:pt x="1220" y="4569"/>
                    <a:pt x="1222" y="4571"/>
                    <a:pt x="1225" y="4571"/>
                  </a:cubicBezTo>
                  <a:cubicBezTo>
                    <a:pt x="1234" y="4571"/>
                    <a:pt x="1244" y="4560"/>
                    <a:pt x="1239" y="4551"/>
                  </a:cubicBezTo>
                  <a:cubicBezTo>
                    <a:pt x="379" y="3208"/>
                    <a:pt x="312" y="1584"/>
                    <a:pt x="365" y="35"/>
                  </a:cubicBezTo>
                  <a:cubicBezTo>
                    <a:pt x="365" y="14"/>
                    <a:pt x="345" y="1"/>
                    <a:pt x="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2"/>
            <p:cNvSpPr/>
            <p:nvPr/>
          </p:nvSpPr>
          <p:spPr>
            <a:xfrm>
              <a:off x="7435646" y="2073111"/>
              <a:ext cx="41486" cy="95100"/>
            </a:xfrm>
            <a:custGeom>
              <a:avLst/>
              <a:gdLst/>
              <a:ahLst/>
              <a:cxnLst/>
              <a:rect l="l" t="t" r="r" b="b"/>
              <a:pathLst>
                <a:path w="2244" h="5144" extrusionOk="0">
                  <a:moveTo>
                    <a:pt x="56" y="0"/>
                  </a:moveTo>
                  <a:cubicBezTo>
                    <a:pt x="28" y="0"/>
                    <a:pt x="0" y="19"/>
                    <a:pt x="2" y="56"/>
                  </a:cubicBezTo>
                  <a:cubicBezTo>
                    <a:pt x="83" y="2026"/>
                    <a:pt x="589" y="3815"/>
                    <a:pt x="2134" y="5130"/>
                  </a:cubicBezTo>
                  <a:cubicBezTo>
                    <a:pt x="2145" y="5140"/>
                    <a:pt x="2158" y="5144"/>
                    <a:pt x="2169" y="5144"/>
                  </a:cubicBezTo>
                  <a:cubicBezTo>
                    <a:pt x="2209" y="5144"/>
                    <a:pt x="2244" y="5096"/>
                    <a:pt x="2205" y="5060"/>
                  </a:cubicBezTo>
                  <a:cubicBezTo>
                    <a:pt x="847" y="3748"/>
                    <a:pt x="243" y="1909"/>
                    <a:pt x="119" y="56"/>
                  </a:cubicBezTo>
                  <a:cubicBezTo>
                    <a:pt x="115" y="19"/>
                    <a:pt x="85" y="0"/>
                    <a:pt x="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2"/>
            <p:cNvSpPr/>
            <p:nvPr/>
          </p:nvSpPr>
          <p:spPr>
            <a:xfrm>
              <a:off x="7454116" y="2092764"/>
              <a:ext cx="23017" cy="75244"/>
            </a:xfrm>
            <a:custGeom>
              <a:avLst/>
              <a:gdLst/>
              <a:ahLst/>
              <a:cxnLst/>
              <a:rect l="l" t="t" r="r" b="b"/>
              <a:pathLst>
                <a:path w="1245" h="4070" extrusionOk="0">
                  <a:moveTo>
                    <a:pt x="111" y="1"/>
                  </a:moveTo>
                  <a:cubicBezTo>
                    <a:pt x="85" y="1"/>
                    <a:pt x="58" y="18"/>
                    <a:pt x="57" y="54"/>
                  </a:cubicBezTo>
                  <a:cubicBezTo>
                    <a:pt x="1" y="1451"/>
                    <a:pt x="293" y="2887"/>
                    <a:pt x="1114" y="4039"/>
                  </a:cubicBezTo>
                  <a:cubicBezTo>
                    <a:pt x="1129" y="4060"/>
                    <a:pt x="1148" y="4069"/>
                    <a:pt x="1167" y="4069"/>
                  </a:cubicBezTo>
                  <a:cubicBezTo>
                    <a:pt x="1207" y="4069"/>
                    <a:pt x="1245" y="4027"/>
                    <a:pt x="1220" y="3976"/>
                  </a:cubicBezTo>
                  <a:cubicBezTo>
                    <a:pt x="612" y="2703"/>
                    <a:pt x="198" y="1479"/>
                    <a:pt x="166" y="54"/>
                  </a:cubicBezTo>
                  <a:cubicBezTo>
                    <a:pt x="164" y="18"/>
                    <a:pt x="138" y="1"/>
                    <a:pt x="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2"/>
            <p:cNvSpPr/>
            <p:nvPr/>
          </p:nvSpPr>
          <p:spPr>
            <a:xfrm>
              <a:off x="7499689" y="2098643"/>
              <a:ext cx="42688" cy="154556"/>
            </a:xfrm>
            <a:custGeom>
              <a:avLst/>
              <a:gdLst/>
              <a:ahLst/>
              <a:cxnLst/>
              <a:rect l="l" t="t" r="r" b="b"/>
              <a:pathLst>
                <a:path w="2309" h="8360" extrusionOk="0">
                  <a:moveTo>
                    <a:pt x="665" y="0"/>
                  </a:moveTo>
                  <a:cubicBezTo>
                    <a:pt x="662" y="0"/>
                    <a:pt x="658" y="2"/>
                    <a:pt x="658" y="5"/>
                  </a:cubicBezTo>
                  <a:cubicBezTo>
                    <a:pt x="177" y="2763"/>
                    <a:pt x="0" y="6246"/>
                    <a:pt x="2211" y="8347"/>
                  </a:cubicBezTo>
                  <a:cubicBezTo>
                    <a:pt x="2219" y="8356"/>
                    <a:pt x="2230" y="8359"/>
                    <a:pt x="2240" y="8359"/>
                  </a:cubicBezTo>
                  <a:cubicBezTo>
                    <a:pt x="2274" y="8359"/>
                    <a:pt x="2309" y="8322"/>
                    <a:pt x="2284" y="8290"/>
                  </a:cubicBezTo>
                  <a:cubicBezTo>
                    <a:pt x="393" y="5758"/>
                    <a:pt x="598" y="3000"/>
                    <a:pt x="672" y="8"/>
                  </a:cubicBezTo>
                  <a:cubicBezTo>
                    <a:pt x="674" y="3"/>
                    <a:pt x="670" y="0"/>
                    <a:pt x="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2"/>
            <p:cNvSpPr/>
            <p:nvPr/>
          </p:nvSpPr>
          <p:spPr>
            <a:xfrm>
              <a:off x="7394122" y="2488280"/>
              <a:ext cx="311126" cy="553497"/>
            </a:xfrm>
            <a:custGeom>
              <a:avLst/>
              <a:gdLst/>
              <a:ahLst/>
              <a:cxnLst/>
              <a:rect l="l" t="t" r="r" b="b"/>
              <a:pathLst>
                <a:path w="16829" h="29939" extrusionOk="0">
                  <a:moveTo>
                    <a:pt x="3093" y="0"/>
                  </a:moveTo>
                  <a:cubicBezTo>
                    <a:pt x="1082" y="0"/>
                    <a:pt x="1" y="2120"/>
                    <a:pt x="1506" y="5722"/>
                  </a:cubicBezTo>
                  <a:cubicBezTo>
                    <a:pt x="2549" y="8222"/>
                    <a:pt x="7192" y="13668"/>
                    <a:pt x="8100" y="15581"/>
                  </a:cubicBezTo>
                  <a:cubicBezTo>
                    <a:pt x="9009" y="17498"/>
                    <a:pt x="5441" y="25023"/>
                    <a:pt x="5116" y="27029"/>
                  </a:cubicBezTo>
                  <a:cubicBezTo>
                    <a:pt x="4818" y="28854"/>
                    <a:pt x="5651" y="29939"/>
                    <a:pt x="6707" y="29939"/>
                  </a:cubicBezTo>
                  <a:cubicBezTo>
                    <a:pt x="7330" y="29939"/>
                    <a:pt x="8032" y="29560"/>
                    <a:pt x="8624" y="28733"/>
                  </a:cubicBezTo>
                  <a:cubicBezTo>
                    <a:pt x="10375" y="26293"/>
                    <a:pt x="16829" y="18114"/>
                    <a:pt x="14003" y="12543"/>
                  </a:cubicBezTo>
                  <a:cubicBezTo>
                    <a:pt x="11174" y="6974"/>
                    <a:pt x="7839" y="2132"/>
                    <a:pt x="5172" y="625"/>
                  </a:cubicBezTo>
                  <a:cubicBezTo>
                    <a:pt x="4423" y="202"/>
                    <a:pt x="3714" y="0"/>
                    <a:pt x="3093"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62"/>
          <p:cNvGrpSpPr/>
          <p:nvPr/>
        </p:nvGrpSpPr>
        <p:grpSpPr>
          <a:xfrm>
            <a:off x="7723155" y="1676763"/>
            <a:ext cx="689907" cy="2343423"/>
            <a:chOff x="7723155" y="1676763"/>
            <a:chExt cx="689907" cy="2343423"/>
          </a:xfrm>
        </p:grpSpPr>
        <p:sp>
          <p:nvSpPr>
            <p:cNvPr id="6826" name="Google Shape;6826;p62"/>
            <p:cNvSpPr/>
            <p:nvPr/>
          </p:nvSpPr>
          <p:spPr>
            <a:xfrm>
              <a:off x="7829536" y="1738624"/>
              <a:ext cx="543976" cy="543218"/>
            </a:xfrm>
            <a:custGeom>
              <a:avLst/>
              <a:gdLst/>
              <a:ahLst/>
              <a:cxnLst/>
              <a:rect l="l" t="t" r="r" b="b"/>
              <a:pathLst>
                <a:path w="29424" h="29383" extrusionOk="0">
                  <a:moveTo>
                    <a:pt x="14510" y="1"/>
                  </a:moveTo>
                  <a:cubicBezTo>
                    <a:pt x="10381" y="1"/>
                    <a:pt x="6334" y="862"/>
                    <a:pt x="4537" y="2655"/>
                  </a:cubicBezTo>
                  <a:cubicBezTo>
                    <a:pt x="4117" y="3076"/>
                    <a:pt x="3745" y="3649"/>
                    <a:pt x="3409" y="4331"/>
                  </a:cubicBezTo>
                  <a:cubicBezTo>
                    <a:pt x="1779" y="7337"/>
                    <a:pt x="930" y="10979"/>
                    <a:pt x="485" y="14300"/>
                  </a:cubicBezTo>
                  <a:cubicBezTo>
                    <a:pt x="1" y="17918"/>
                    <a:pt x="142" y="21472"/>
                    <a:pt x="821" y="25044"/>
                  </a:cubicBezTo>
                  <a:cubicBezTo>
                    <a:pt x="824" y="25061"/>
                    <a:pt x="835" y="25068"/>
                    <a:pt x="848" y="25068"/>
                  </a:cubicBezTo>
                  <a:cubicBezTo>
                    <a:pt x="866" y="25068"/>
                    <a:pt x="885" y="25053"/>
                    <a:pt x="881" y="25030"/>
                  </a:cubicBezTo>
                  <a:cubicBezTo>
                    <a:pt x="333" y="21303"/>
                    <a:pt x="344" y="17423"/>
                    <a:pt x="930" y="13703"/>
                  </a:cubicBezTo>
                  <a:cubicBezTo>
                    <a:pt x="1136" y="12394"/>
                    <a:pt x="1444" y="11139"/>
                    <a:pt x="1808" y="9912"/>
                  </a:cubicBezTo>
                  <a:lnTo>
                    <a:pt x="1808" y="9912"/>
                  </a:lnTo>
                  <a:cubicBezTo>
                    <a:pt x="718" y="16369"/>
                    <a:pt x="1044" y="24567"/>
                    <a:pt x="2012" y="25992"/>
                  </a:cubicBezTo>
                  <a:cubicBezTo>
                    <a:pt x="2890" y="27284"/>
                    <a:pt x="9229" y="29382"/>
                    <a:pt x="15773" y="29382"/>
                  </a:cubicBezTo>
                  <a:cubicBezTo>
                    <a:pt x="19990" y="29382"/>
                    <a:pt x="24292" y="28511"/>
                    <a:pt x="27273" y="25992"/>
                  </a:cubicBezTo>
                  <a:cubicBezTo>
                    <a:pt x="27998" y="25380"/>
                    <a:pt x="28883" y="20344"/>
                    <a:pt x="28780" y="14986"/>
                  </a:cubicBezTo>
                  <a:lnTo>
                    <a:pt x="28780" y="14986"/>
                  </a:lnTo>
                  <a:cubicBezTo>
                    <a:pt x="28811" y="15304"/>
                    <a:pt x="28840" y="15626"/>
                    <a:pt x="28865" y="15949"/>
                  </a:cubicBezTo>
                  <a:cubicBezTo>
                    <a:pt x="29070" y="18915"/>
                    <a:pt x="28822" y="21797"/>
                    <a:pt x="28525" y="24750"/>
                  </a:cubicBezTo>
                  <a:cubicBezTo>
                    <a:pt x="28523" y="24774"/>
                    <a:pt x="28544" y="24787"/>
                    <a:pt x="28564" y="24787"/>
                  </a:cubicBezTo>
                  <a:cubicBezTo>
                    <a:pt x="28581" y="24787"/>
                    <a:pt x="28596" y="24778"/>
                    <a:pt x="28599" y="24761"/>
                  </a:cubicBezTo>
                  <a:cubicBezTo>
                    <a:pt x="29423" y="20882"/>
                    <a:pt x="29371" y="16631"/>
                    <a:pt x="28663" y="12578"/>
                  </a:cubicBezTo>
                  <a:cubicBezTo>
                    <a:pt x="28355" y="8720"/>
                    <a:pt x="27450" y="5017"/>
                    <a:pt x="25512" y="2991"/>
                  </a:cubicBezTo>
                  <a:cubicBezTo>
                    <a:pt x="23631" y="1028"/>
                    <a:pt x="19021" y="1"/>
                    <a:pt x="14510"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2"/>
            <p:cNvSpPr/>
            <p:nvPr/>
          </p:nvSpPr>
          <p:spPr>
            <a:xfrm>
              <a:off x="7879750" y="1774269"/>
              <a:ext cx="69236" cy="478641"/>
            </a:xfrm>
            <a:custGeom>
              <a:avLst/>
              <a:gdLst/>
              <a:ahLst/>
              <a:cxnLst/>
              <a:rect l="l" t="t" r="r" b="b"/>
              <a:pathLst>
                <a:path w="3745" h="25890" extrusionOk="0">
                  <a:moveTo>
                    <a:pt x="3708" y="0"/>
                  </a:moveTo>
                  <a:cubicBezTo>
                    <a:pt x="3695" y="0"/>
                    <a:pt x="3682" y="7"/>
                    <a:pt x="3678" y="23"/>
                  </a:cubicBezTo>
                  <a:cubicBezTo>
                    <a:pt x="1320" y="7990"/>
                    <a:pt x="1" y="16708"/>
                    <a:pt x="690" y="25033"/>
                  </a:cubicBezTo>
                  <a:cubicBezTo>
                    <a:pt x="695" y="25095"/>
                    <a:pt x="745" y="25127"/>
                    <a:pt x="792" y="25127"/>
                  </a:cubicBezTo>
                  <a:cubicBezTo>
                    <a:pt x="839" y="25127"/>
                    <a:pt x="884" y="25096"/>
                    <a:pt x="884" y="25033"/>
                  </a:cubicBezTo>
                  <a:cubicBezTo>
                    <a:pt x="905" y="20888"/>
                    <a:pt x="909" y="16793"/>
                    <a:pt x="1376" y="12666"/>
                  </a:cubicBezTo>
                  <a:cubicBezTo>
                    <a:pt x="1461" y="11948"/>
                    <a:pt x="1563" y="11227"/>
                    <a:pt x="1663" y="10509"/>
                  </a:cubicBezTo>
                  <a:lnTo>
                    <a:pt x="1663" y="10509"/>
                  </a:lnTo>
                  <a:cubicBezTo>
                    <a:pt x="1302" y="15619"/>
                    <a:pt x="1524" y="20845"/>
                    <a:pt x="2423" y="25839"/>
                  </a:cubicBezTo>
                  <a:cubicBezTo>
                    <a:pt x="2429" y="25874"/>
                    <a:pt x="2458" y="25889"/>
                    <a:pt x="2488" y="25889"/>
                  </a:cubicBezTo>
                  <a:cubicBezTo>
                    <a:pt x="2525" y="25889"/>
                    <a:pt x="2563" y="25865"/>
                    <a:pt x="2557" y="25822"/>
                  </a:cubicBezTo>
                  <a:cubicBezTo>
                    <a:pt x="1878" y="19859"/>
                    <a:pt x="1669" y="14016"/>
                    <a:pt x="2041" y="8047"/>
                  </a:cubicBezTo>
                  <a:cubicBezTo>
                    <a:pt x="2490" y="5352"/>
                    <a:pt x="3052" y="2672"/>
                    <a:pt x="3739" y="38"/>
                  </a:cubicBezTo>
                  <a:cubicBezTo>
                    <a:pt x="3745" y="15"/>
                    <a:pt x="3726" y="0"/>
                    <a:pt x="3708" y="0"/>
                  </a:cubicBezTo>
                  <a:close/>
                </a:path>
              </a:pathLst>
            </a:custGeom>
            <a:solidFill>
              <a:srgbClr val="351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2"/>
            <p:cNvSpPr/>
            <p:nvPr/>
          </p:nvSpPr>
          <p:spPr>
            <a:xfrm>
              <a:off x="8242283" y="1763952"/>
              <a:ext cx="68145" cy="476238"/>
            </a:xfrm>
            <a:custGeom>
              <a:avLst/>
              <a:gdLst/>
              <a:ahLst/>
              <a:cxnLst/>
              <a:rect l="l" t="t" r="r" b="b"/>
              <a:pathLst>
                <a:path w="3686" h="25760" extrusionOk="0">
                  <a:moveTo>
                    <a:pt x="30" y="1"/>
                  </a:moveTo>
                  <a:cubicBezTo>
                    <a:pt x="15" y="1"/>
                    <a:pt x="1" y="17"/>
                    <a:pt x="8" y="36"/>
                  </a:cubicBezTo>
                  <a:cubicBezTo>
                    <a:pt x="1882" y="3976"/>
                    <a:pt x="2384" y="8690"/>
                    <a:pt x="2756" y="12991"/>
                  </a:cubicBezTo>
                  <a:cubicBezTo>
                    <a:pt x="2933" y="15020"/>
                    <a:pt x="3014" y="17057"/>
                    <a:pt x="3014" y="19094"/>
                  </a:cubicBezTo>
                  <a:cubicBezTo>
                    <a:pt x="3017" y="21305"/>
                    <a:pt x="2773" y="23504"/>
                    <a:pt x="2763" y="25707"/>
                  </a:cubicBezTo>
                  <a:cubicBezTo>
                    <a:pt x="2763" y="25740"/>
                    <a:pt x="2792" y="25759"/>
                    <a:pt x="2820" y="25759"/>
                  </a:cubicBezTo>
                  <a:cubicBezTo>
                    <a:pt x="2841" y="25759"/>
                    <a:pt x="2861" y="25748"/>
                    <a:pt x="2866" y="25722"/>
                  </a:cubicBezTo>
                  <a:cubicBezTo>
                    <a:pt x="3685" y="21386"/>
                    <a:pt x="3393" y="16594"/>
                    <a:pt x="2968" y="12227"/>
                  </a:cubicBezTo>
                  <a:cubicBezTo>
                    <a:pt x="2565" y="8103"/>
                    <a:pt x="2027" y="3711"/>
                    <a:pt x="47" y="12"/>
                  </a:cubicBezTo>
                  <a:cubicBezTo>
                    <a:pt x="42" y="4"/>
                    <a:pt x="36" y="1"/>
                    <a:pt x="30" y="1"/>
                  </a:cubicBezTo>
                  <a:close/>
                </a:path>
              </a:pathLst>
            </a:custGeom>
            <a:solidFill>
              <a:srgbClr val="351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2"/>
            <p:cNvSpPr/>
            <p:nvPr/>
          </p:nvSpPr>
          <p:spPr>
            <a:xfrm>
              <a:off x="8168811" y="1742063"/>
              <a:ext cx="74135" cy="523880"/>
            </a:xfrm>
            <a:custGeom>
              <a:avLst/>
              <a:gdLst/>
              <a:ahLst/>
              <a:cxnLst/>
              <a:rect l="l" t="t" r="r" b="b"/>
              <a:pathLst>
                <a:path w="4010" h="28337" extrusionOk="0">
                  <a:moveTo>
                    <a:pt x="99" y="1"/>
                  </a:moveTo>
                  <a:cubicBezTo>
                    <a:pt x="50" y="1"/>
                    <a:pt x="0" y="40"/>
                    <a:pt x="17" y="99"/>
                  </a:cubicBezTo>
                  <a:cubicBezTo>
                    <a:pt x="1269" y="4623"/>
                    <a:pt x="1447" y="9368"/>
                    <a:pt x="1577" y="14036"/>
                  </a:cubicBezTo>
                  <a:cubicBezTo>
                    <a:pt x="1641" y="16325"/>
                    <a:pt x="1648" y="18613"/>
                    <a:pt x="1609" y="20901"/>
                  </a:cubicBezTo>
                  <a:cubicBezTo>
                    <a:pt x="1566" y="23348"/>
                    <a:pt x="1259" y="25845"/>
                    <a:pt x="1362" y="28288"/>
                  </a:cubicBezTo>
                  <a:cubicBezTo>
                    <a:pt x="1364" y="28318"/>
                    <a:pt x="1391" y="28336"/>
                    <a:pt x="1417" y="28336"/>
                  </a:cubicBezTo>
                  <a:cubicBezTo>
                    <a:pt x="1437" y="28336"/>
                    <a:pt x="1456" y="28325"/>
                    <a:pt x="1460" y="28299"/>
                  </a:cubicBezTo>
                  <a:cubicBezTo>
                    <a:pt x="1863" y="26071"/>
                    <a:pt x="1807" y="23687"/>
                    <a:pt x="1863" y="21428"/>
                  </a:cubicBezTo>
                  <a:cubicBezTo>
                    <a:pt x="1927" y="18878"/>
                    <a:pt x="1913" y="16325"/>
                    <a:pt x="1839" y="13772"/>
                  </a:cubicBezTo>
                  <a:cubicBezTo>
                    <a:pt x="1778" y="11808"/>
                    <a:pt x="1705" y="9828"/>
                    <a:pt x="1538" y="7858"/>
                  </a:cubicBezTo>
                  <a:lnTo>
                    <a:pt x="1538" y="7858"/>
                  </a:lnTo>
                  <a:cubicBezTo>
                    <a:pt x="2079" y="10921"/>
                    <a:pt x="2673" y="13963"/>
                    <a:pt x="3027" y="17060"/>
                  </a:cubicBezTo>
                  <a:cubicBezTo>
                    <a:pt x="3416" y="20455"/>
                    <a:pt x="3479" y="23854"/>
                    <a:pt x="3696" y="27259"/>
                  </a:cubicBezTo>
                  <a:cubicBezTo>
                    <a:pt x="3697" y="27303"/>
                    <a:pt x="3730" y="27326"/>
                    <a:pt x="3763" y="27326"/>
                  </a:cubicBezTo>
                  <a:cubicBezTo>
                    <a:pt x="3796" y="27326"/>
                    <a:pt x="3830" y="27303"/>
                    <a:pt x="3833" y="27259"/>
                  </a:cubicBezTo>
                  <a:cubicBezTo>
                    <a:pt x="4010" y="23705"/>
                    <a:pt x="3657" y="20080"/>
                    <a:pt x="3232" y="16555"/>
                  </a:cubicBezTo>
                  <a:cubicBezTo>
                    <a:pt x="2843" y="13312"/>
                    <a:pt x="2348" y="10023"/>
                    <a:pt x="1453" y="6872"/>
                  </a:cubicBezTo>
                  <a:cubicBezTo>
                    <a:pt x="1223" y="4563"/>
                    <a:pt x="841" y="2278"/>
                    <a:pt x="173" y="57"/>
                  </a:cubicBezTo>
                  <a:cubicBezTo>
                    <a:pt x="162" y="18"/>
                    <a:pt x="131" y="1"/>
                    <a:pt x="99" y="1"/>
                  </a:cubicBezTo>
                  <a:close/>
                </a:path>
              </a:pathLst>
            </a:custGeom>
            <a:solidFill>
              <a:srgbClr val="351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2"/>
            <p:cNvSpPr/>
            <p:nvPr/>
          </p:nvSpPr>
          <p:spPr>
            <a:xfrm>
              <a:off x="7950226" y="1750068"/>
              <a:ext cx="54039" cy="498405"/>
            </a:xfrm>
            <a:custGeom>
              <a:avLst/>
              <a:gdLst/>
              <a:ahLst/>
              <a:cxnLst/>
              <a:rect l="l" t="t" r="r" b="b"/>
              <a:pathLst>
                <a:path w="2923" h="26959" extrusionOk="0">
                  <a:moveTo>
                    <a:pt x="2878" y="0"/>
                  </a:moveTo>
                  <a:cubicBezTo>
                    <a:pt x="2864" y="0"/>
                    <a:pt x="2849" y="9"/>
                    <a:pt x="2844" y="27"/>
                  </a:cubicBezTo>
                  <a:cubicBezTo>
                    <a:pt x="789" y="8677"/>
                    <a:pt x="0" y="18017"/>
                    <a:pt x="570" y="26890"/>
                  </a:cubicBezTo>
                  <a:cubicBezTo>
                    <a:pt x="573" y="26936"/>
                    <a:pt x="610" y="26959"/>
                    <a:pt x="645" y="26959"/>
                  </a:cubicBezTo>
                  <a:cubicBezTo>
                    <a:pt x="680" y="26959"/>
                    <a:pt x="713" y="26936"/>
                    <a:pt x="712" y="26890"/>
                  </a:cubicBezTo>
                  <a:cubicBezTo>
                    <a:pt x="679" y="22466"/>
                    <a:pt x="679" y="18070"/>
                    <a:pt x="1040" y="13653"/>
                  </a:cubicBezTo>
                  <a:cubicBezTo>
                    <a:pt x="1415" y="9080"/>
                    <a:pt x="2133" y="4568"/>
                    <a:pt x="2918" y="48"/>
                  </a:cubicBezTo>
                  <a:cubicBezTo>
                    <a:pt x="2922" y="19"/>
                    <a:pt x="2900" y="0"/>
                    <a:pt x="2878" y="0"/>
                  </a:cubicBezTo>
                  <a:close/>
                </a:path>
              </a:pathLst>
            </a:custGeom>
            <a:solidFill>
              <a:srgbClr val="351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2"/>
            <p:cNvSpPr/>
            <p:nvPr/>
          </p:nvSpPr>
          <p:spPr>
            <a:xfrm>
              <a:off x="8093805" y="1743283"/>
              <a:ext cx="23498" cy="527726"/>
            </a:xfrm>
            <a:custGeom>
              <a:avLst/>
              <a:gdLst/>
              <a:ahLst/>
              <a:cxnLst/>
              <a:rect l="l" t="t" r="r" b="b"/>
              <a:pathLst>
                <a:path w="1271" h="28545" extrusionOk="0">
                  <a:moveTo>
                    <a:pt x="51" y="0"/>
                  </a:moveTo>
                  <a:cubicBezTo>
                    <a:pt x="25" y="0"/>
                    <a:pt x="0" y="18"/>
                    <a:pt x="4" y="54"/>
                  </a:cubicBezTo>
                  <a:cubicBezTo>
                    <a:pt x="645" y="9522"/>
                    <a:pt x="906" y="18989"/>
                    <a:pt x="725" y="28480"/>
                  </a:cubicBezTo>
                  <a:cubicBezTo>
                    <a:pt x="724" y="28523"/>
                    <a:pt x="754" y="28544"/>
                    <a:pt x="785" y="28544"/>
                  </a:cubicBezTo>
                  <a:cubicBezTo>
                    <a:pt x="816" y="28544"/>
                    <a:pt x="847" y="28523"/>
                    <a:pt x="849" y="28480"/>
                  </a:cubicBezTo>
                  <a:cubicBezTo>
                    <a:pt x="1270" y="19010"/>
                    <a:pt x="1043" y="9486"/>
                    <a:pt x="110" y="54"/>
                  </a:cubicBezTo>
                  <a:cubicBezTo>
                    <a:pt x="106" y="19"/>
                    <a:pt x="78" y="0"/>
                    <a:pt x="51" y="0"/>
                  </a:cubicBezTo>
                  <a:close/>
                </a:path>
              </a:pathLst>
            </a:custGeom>
            <a:solidFill>
              <a:srgbClr val="9573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2"/>
            <p:cNvSpPr/>
            <p:nvPr/>
          </p:nvSpPr>
          <p:spPr>
            <a:xfrm>
              <a:off x="7733287" y="2250375"/>
              <a:ext cx="363372" cy="686422"/>
            </a:xfrm>
            <a:custGeom>
              <a:avLst/>
              <a:gdLst/>
              <a:ahLst/>
              <a:cxnLst/>
              <a:rect l="l" t="t" r="r" b="b"/>
              <a:pathLst>
                <a:path w="19655" h="37129" extrusionOk="0">
                  <a:moveTo>
                    <a:pt x="16034" y="0"/>
                  </a:moveTo>
                  <a:cubicBezTo>
                    <a:pt x="15304" y="0"/>
                    <a:pt x="14469" y="240"/>
                    <a:pt x="13588" y="741"/>
                  </a:cubicBezTo>
                  <a:cubicBezTo>
                    <a:pt x="10469" y="2520"/>
                    <a:pt x="6582" y="8210"/>
                    <a:pt x="3289" y="14753"/>
                  </a:cubicBezTo>
                  <a:cubicBezTo>
                    <a:pt x="1" y="21292"/>
                    <a:pt x="206" y="32438"/>
                    <a:pt x="895" y="35027"/>
                  </a:cubicBezTo>
                  <a:cubicBezTo>
                    <a:pt x="1290" y="36507"/>
                    <a:pt x="2074" y="37128"/>
                    <a:pt x="2872" y="37128"/>
                  </a:cubicBezTo>
                  <a:cubicBezTo>
                    <a:pt x="3745" y="37128"/>
                    <a:pt x="4635" y="36384"/>
                    <a:pt x="5051" y="35211"/>
                  </a:cubicBezTo>
                  <a:cubicBezTo>
                    <a:pt x="5847" y="32968"/>
                    <a:pt x="8849" y="21953"/>
                    <a:pt x="9906" y="19704"/>
                  </a:cubicBezTo>
                  <a:cubicBezTo>
                    <a:pt x="10964" y="17454"/>
                    <a:pt x="16696" y="9636"/>
                    <a:pt x="17909" y="6700"/>
                  </a:cubicBezTo>
                  <a:cubicBezTo>
                    <a:pt x="19655" y="2481"/>
                    <a:pt x="18385" y="0"/>
                    <a:pt x="16034"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2"/>
            <p:cNvSpPr/>
            <p:nvPr/>
          </p:nvSpPr>
          <p:spPr>
            <a:xfrm>
              <a:off x="7723155" y="2244292"/>
              <a:ext cx="376868" cy="516300"/>
            </a:xfrm>
            <a:custGeom>
              <a:avLst/>
              <a:gdLst/>
              <a:ahLst/>
              <a:cxnLst/>
              <a:rect l="l" t="t" r="r" b="b"/>
              <a:pathLst>
                <a:path w="20385" h="27927" extrusionOk="0">
                  <a:moveTo>
                    <a:pt x="16547" y="1"/>
                  </a:moveTo>
                  <a:cubicBezTo>
                    <a:pt x="15087" y="1"/>
                    <a:pt x="13209" y="895"/>
                    <a:pt x="11179" y="2976"/>
                  </a:cubicBezTo>
                  <a:cubicBezTo>
                    <a:pt x="5585" y="8716"/>
                    <a:pt x="3067" y="15661"/>
                    <a:pt x="2614" y="16818"/>
                  </a:cubicBezTo>
                  <a:cubicBezTo>
                    <a:pt x="2161" y="17974"/>
                    <a:pt x="0" y="25107"/>
                    <a:pt x="602" y="25574"/>
                  </a:cubicBezTo>
                  <a:cubicBezTo>
                    <a:pt x="912" y="25819"/>
                    <a:pt x="4203" y="27926"/>
                    <a:pt x="7281" y="27926"/>
                  </a:cubicBezTo>
                  <a:cubicBezTo>
                    <a:pt x="7712" y="27926"/>
                    <a:pt x="8138" y="27885"/>
                    <a:pt x="8551" y="27792"/>
                  </a:cubicBezTo>
                  <a:cubicBezTo>
                    <a:pt x="9005" y="27689"/>
                    <a:pt x="9942" y="21953"/>
                    <a:pt x="10656" y="20493"/>
                  </a:cubicBezTo>
                  <a:cubicBezTo>
                    <a:pt x="11370" y="19032"/>
                    <a:pt x="17471" y="10601"/>
                    <a:pt x="18920" y="6700"/>
                  </a:cubicBezTo>
                  <a:cubicBezTo>
                    <a:pt x="20385" y="2761"/>
                    <a:pt x="19111" y="1"/>
                    <a:pt x="16547" y="1"/>
                  </a:cubicBezTo>
                  <a:close/>
                </a:path>
              </a:pathLst>
            </a:custGeom>
            <a:solidFill>
              <a:srgbClr val="968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2"/>
            <p:cNvSpPr/>
            <p:nvPr/>
          </p:nvSpPr>
          <p:spPr>
            <a:xfrm>
              <a:off x="7769764" y="2931182"/>
              <a:ext cx="307447" cy="1088969"/>
            </a:xfrm>
            <a:custGeom>
              <a:avLst/>
              <a:gdLst/>
              <a:ahLst/>
              <a:cxnLst/>
              <a:rect l="l" t="t" r="r" b="b"/>
              <a:pathLst>
                <a:path w="16630" h="58903" extrusionOk="0">
                  <a:moveTo>
                    <a:pt x="9909" y="1"/>
                  </a:moveTo>
                  <a:cubicBezTo>
                    <a:pt x="7601" y="1"/>
                    <a:pt x="5162" y="1476"/>
                    <a:pt x="3898" y="4625"/>
                  </a:cubicBezTo>
                  <a:cubicBezTo>
                    <a:pt x="1" y="14329"/>
                    <a:pt x="4969" y="44325"/>
                    <a:pt x="7011" y="55942"/>
                  </a:cubicBezTo>
                  <a:cubicBezTo>
                    <a:pt x="7032" y="56055"/>
                    <a:pt x="6575" y="56395"/>
                    <a:pt x="5945" y="56816"/>
                  </a:cubicBezTo>
                  <a:lnTo>
                    <a:pt x="5945" y="56826"/>
                  </a:lnTo>
                  <a:cubicBezTo>
                    <a:pt x="5945" y="56826"/>
                    <a:pt x="5939" y="56833"/>
                    <a:pt x="5917" y="56847"/>
                  </a:cubicBezTo>
                  <a:cubicBezTo>
                    <a:pt x="5861" y="56886"/>
                    <a:pt x="5801" y="56929"/>
                    <a:pt x="5741" y="56968"/>
                  </a:cubicBezTo>
                  <a:cubicBezTo>
                    <a:pt x="5741" y="56968"/>
                    <a:pt x="5730" y="56971"/>
                    <a:pt x="5716" y="56989"/>
                  </a:cubicBezTo>
                  <a:cubicBezTo>
                    <a:pt x="4669" y="57693"/>
                    <a:pt x="3386" y="58552"/>
                    <a:pt x="3438" y="58824"/>
                  </a:cubicBezTo>
                  <a:cubicBezTo>
                    <a:pt x="3448" y="58878"/>
                    <a:pt x="3576" y="58902"/>
                    <a:pt x="3795" y="58902"/>
                  </a:cubicBezTo>
                  <a:cubicBezTo>
                    <a:pt x="5458" y="58902"/>
                    <a:pt x="12368" y="57515"/>
                    <a:pt x="12740" y="57265"/>
                  </a:cubicBezTo>
                  <a:cubicBezTo>
                    <a:pt x="12810" y="57219"/>
                    <a:pt x="12934" y="56678"/>
                    <a:pt x="13075" y="55776"/>
                  </a:cubicBezTo>
                  <a:cubicBezTo>
                    <a:pt x="13086" y="55713"/>
                    <a:pt x="13096" y="55649"/>
                    <a:pt x="13107" y="55581"/>
                  </a:cubicBezTo>
                  <a:cubicBezTo>
                    <a:pt x="13117" y="55522"/>
                    <a:pt x="13128" y="55461"/>
                    <a:pt x="13139" y="55398"/>
                  </a:cubicBezTo>
                  <a:lnTo>
                    <a:pt x="13146" y="55394"/>
                  </a:lnTo>
                  <a:cubicBezTo>
                    <a:pt x="13857" y="50807"/>
                    <a:pt x="16629" y="12621"/>
                    <a:pt x="15278" y="4876"/>
                  </a:cubicBezTo>
                  <a:cubicBezTo>
                    <a:pt x="14725" y="1709"/>
                    <a:pt x="12393" y="1"/>
                    <a:pt x="9909"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2"/>
            <p:cNvSpPr/>
            <p:nvPr/>
          </p:nvSpPr>
          <p:spPr>
            <a:xfrm>
              <a:off x="7832346" y="3958770"/>
              <a:ext cx="179754" cy="61415"/>
            </a:xfrm>
            <a:custGeom>
              <a:avLst/>
              <a:gdLst/>
              <a:ahLst/>
              <a:cxnLst/>
              <a:rect l="l" t="t" r="r" b="b"/>
              <a:pathLst>
                <a:path w="9723" h="3322" extrusionOk="0">
                  <a:moveTo>
                    <a:pt x="9722" y="0"/>
                  </a:moveTo>
                  <a:lnTo>
                    <a:pt x="9722" y="0"/>
                  </a:lnTo>
                  <a:cubicBezTo>
                    <a:pt x="8275" y="1056"/>
                    <a:pt x="3261" y="2149"/>
                    <a:pt x="2217" y="2149"/>
                  </a:cubicBezTo>
                  <a:cubicBezTo>
                    <a:pt x="2124" y="2149"/>
                    <a:pt x="2062" y="2140"/>
                    <a:pt x="2038" y="2122"/>
                  </a:cubicBezTo>
                  <a:cubicBezTo>
                    <a:pt x="1772" y="1924"/>
                    <a:pt x="2218" y="1507"/>
                    <a:pt x="2331" y="1408"/>
                  </a:cubicBezTo>
                  <a:lnTo>
                    <a:pt x="2331" y="1408"/>
                  </a:lnTo>
                  <a:cubicBezTo>
                    <a:pt x="1284" y="2112"/>
                    <a:pt x="1" y="2971"/>
                    <a:pt x="53" y="3243"/>
                  </a:cubicBezTo>
                  <a:cubicBezTo>
                    <a:pt x="63" y="3297"/>
                    <a:pt x="191" y="3321"/>
                    <a:pt x="410" y="3321"/>
                  </a:cubicBezTo>
                  <a:cubicBezTo>
                    <a:pt x="2073" y="3321"/>
                    <a:pt x="8983" y="1934"/>
                    <a:pt x="9355" y="1684"/>
                  </a:cubicBezTo>
                  <a:cubicBezTo>
                    <a:pt x="9425" y="1638"/>
                    <a:pt x="9549" y="1097"/>
                    <a:pt x="9690" y="195"/>
                  </a:cubicBezTo>
                  <a:cubicBezTo>
                    <a:pt x="9701" y="132"/>
                    <a:pt x="9711" y="68"/>
                    <a:pt x="97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2"/>
            <p:cNvSpPr/>
            <p:nvPr/>
          </p:nvSpPr>
          <p:spPr>
            <a:xfrm>
              <a:off x="8061839" y="2936636"/>
              <a:ext cx="308926" cy="1078062"/>
            </a:xfrm>
            <a:custGeom>
              <a:avLst/>
              <a:gdLst/>
              <a:ahLst/>
              <a:cxnLst/>
              <a:rect l="l" t="t" r="r" b="b"/>
              <a:pathLst>
                <a:path w="16710" h="58313" extrusionOk="0">
                  <a:moveTo>
                    <a:pt x="6168" y="1"/>
                  </a:moveTo>
                  <a:cubicBezTo>
                    <a:pt x="3531" y="1"/>
                    <a:pt x="1106" y="1904"/>
                    <a:pt x="771" y="5278"/>
                  </a:cubicBezTo>
                  <a:cubicBezTo>
                    <a:pt x="0" y="13100"/>
                    <a:pt x="5606" y="50975"/>
                    <a:pt x="6652" y="55495"/>
                  </a:cubicBezTo>
                  <a:lnTo>
                    <a:pt x="6660" y="55502"/>
                  </a:lnTo>
                  <a:cubicBezTo>
                    <a:pt x="6673" y="55566"/>
                    <a:pt x="6688" y="55622"/>
                    <a:pt x="6702" y="55679"/>
                  </a:cubicBezTo>
                  <a:cubicBezTo>
                    <a:pt x="6719" y="55749"/>
                    <a:pt x="6734" y="55810"/>
                    <a:pt x="6751" y="55873"/>
                  </a:cubicBezTo>
                  <a:cubicBezTo>
                    <a:pt x="6960" y="56761"/>
                    <a:pt x="7122" y="57292"/>
                    <a:pt x="7197" y="57334"/>
                  </a:cubicBezTo>
                  <a:cubicBezTo>
                    <a:pt x="7559" y="57541"/>
                    <a:pt x="13690" y="58313"/>
                    <a:pt x="15847" y="58313"/>
                  </a:cubicBezTo>
                  <a:cubicBezTo>
                    <a:pt x="16302" y="58313"/>
                    <a:pt x="16581" y="58279"/>
                    <a:pt x="16590" y="58197"/>
                  </a:cubicBezTo>
                  <a:cubicBezTo>
                    <a:pt x="16621" y="57921"/>
                    <a:pt x="15274" y="57161"/>
                    <a:pt x="14181" y="56535"/>
                  </a:cubicBezTo>
                  <a:cubicBezTo>
                    <a:pt x="14163" y="56521"/>
                    <a:pt x="14153" y="56517"/>
                    <a:pt x="14153" y="56517"/>
                  </a:cubicBezTo>
                  <a:cubicBezTo>
                    <a:pt x="14093" y="56482"/>
                    <a:pt x="14029" y="56443"/>
                    <a:pt x="13969" y="56411"/>
                  </a:cubicBezTo>
                  <a:cubicBezTo>
                    <a:pt x="13944" y="56397"/>
                    <a:pt x="13941" y="56394"/>
                    <a:pt x="13941" y="56394"/>
                  </a:cubicBezTo>
                  <a:lnTo>
                    <a:pt x="13941" y="56383"/>
                  </a:lnTo>
                  <a:cubicBezTo>
                    <a:pt x="13280" y="56007"/>
                    <a:pt x="12799" y="55700"/>
                    <a:pt x="12809" y="55587"/>
                  </a:cubicBezTo>
                  <a:cubicBezTo>
                    <a:pt x="13983" y="43849"/>
                    <a:pt x="16710" y="13570"/>
                    <a:pt x="12102" y="4182"/>
                  </a:cubicBezTo>
                  <a:cubicBezTo>
                    <a:pt x="10694" y="1312"/>
                    <a:pt x="8358" y="1"/>
                    <a:pt x="6168"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2"/>
            <p:cNvSpPr/>
            <p:nvPr/>
          </p:nvSpPr>
          <p:spPr>
            <a:xfrm>
              <a:off x="8185746" y="3966017"/>
              <a:ext cx="183396" cy="48715"/>
            </a:xfrm>
            <a:custGeom>
              <a:avLst/>
              <a:gdLst/>
              <a:ahLst/>
              <a:cxnLst/>
              <a:rect l="l" t="t" r="r" b="b"/>
              <a:pathLst>
                <a:path w="9920" h="2635" extrusionOk="0">
                  <a:moveTo>
                    <a:pt x="0" y="1"/>
                  </a:moveTo>
                  <a:cubicBezTo>
                    <a:pt x="17" y="71"/>
                    <a:pt x="32" y="132"/>
                    <a:pt x="49" y="195"/>
                  </a:cubicBezTo>
                  <a:cubicBezTo>
                    <a:pt x="258" y="1083"/>
                    <a:pt x="420" y="1614"/>
                    <a:pt x="495" y="1656"/>
                  </a:cubicBezTo>
                  <a:cubicBezTo>
                    <a:pt x="857" y="1863"/>
                    <a:pt x="6988" y="2635"/>
                    <a:pt x="9145" y="2635"/>
                  </a:cubicBezTo>
                  <a:cubicBezTo>
                    <a:pt x="9600" y="2635"/>
                    <a:pt x="9879" y="2601"/>
                    <a:pt x="9888" y="2519"/>
                  </a:cubicBezTo>
                  <a:cubicBezTo>
                    <a:pt x="9919" y="2243"/>
                    <a:pt x="8572" y="1483"/>
                    <a:pt x="7479" y="857"/>
                  </a:cubicBezTo>
                  <a:lnTo>
                    <a:pt x="7479" y="857"/>
                  </a:lnTo>
                  <a:cubicBezTo>
                    <a:pt x="7600" y="949"/>
                    <a:pt x="8077" y="1331"/>
                    <a:pt x="7826" y="1547"/>
                  </a:cubicBezTo>
                  <a:cubicBezTo>
                    <a:pt x="7789" y="1578"/>
                    <a:pt x="7660" y="1593"/>
                    <a:pt x="7459" y="1593"/>
                  </a:cubicBezTo>
                  <a:cubicBezTo>
                    <a:pt x="6099" y="1593"/>
                    <a:pt x="1448" y="90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2"/>
            <p:cNvSpPr/>
            <p:nvPr/>
          </p:nvSpPr>
          <p:spPr>
            <a:xfrm>
              <a:off x="7785793" y="2670610"/>
              <a:ext cx="576939" cy="805630"/>
            </a:xfrm>
            <a:custGeom>
              <a:avLst/>
              <a:gdLst/>
              <a:ahLst/>
              <a:cxnLst/>
              <a:rect l="l" t="t" r="r" b="b"/>
              <a:pathLst>
                <a:path w="31207" h="43577" extrusionOk="0">
                  <a:moveTo>
                    <a:pt x="24745" y="1"/>
                  </a:moveTo>
                  <a:lnTo>
                    <a:pt x="5651" y="4"/>
                  </a:lnTo>
                  <a:cubicBezTo>
                    <a:pt x="4389" y="2002"/>
                    <a:pt x="0" y="10083"/>
                    <a:pt x="131" y="19981"/>
                  </a:cubicBezTo>
                  <a:cubicBezTo>
                    <a:pt x="266" y="29877"/>
                    <a:pt x="1656" y="39927"/>
                    <a:pt x="2065" y="40483"/>
                  </a:cubicBezTo>
                  <a:cubicBezTo>
                    <a:pt x="2473" y="41041"/>
                    <a:pt x="9895" y="43576"/>
                    <a:pt x="15628" y="43576"/>
                  </a:cubicBezTo>
                  <a:cubicBezTo>
                    <a:pt x="21923" y="43576"/>
                    <a:pt x="28918" y="41565"/>
                    <a:pt x="30057" y="40146"/>
                  </a:cubicBezTo>
                  <a:cubicBezTo>
                    <a:pt x="30481" y="39619"/>
                    <a:pt x="31206" y="24063"/>
                    <a:pt x="31125" y="19762"/>
                  </a:cubicBezTo>
                  <a:cubicBezTo>
                    <a:pt x="31004" y="13411"/>
                    <a:pt x="27503" y="2459"/>
                    <a:pt x="247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2"/>
            <p:cNvSpPr/>
            <p:nvPr/>
          </p:nvSpPr>
          <p:spPr>
            <a:xfrm>
              <a:off x="7889234" y="2229077"/>
              <a:ext cx="370120" cy="505245"/>
            </a:xfrm>
            <a:custGeom>
              <a:avLst/>
              <a:gdLst/>
              <a:ahLst/>
              <a:cxnLst/>
              <a:rect l="l" t="t" r="r" b="b"/>
              <a:pathLst>
                <a:path w="20020" h="27329" extrusionOk="0">
                  <a:moveTo>
                    <a:pt x="10104" y="0"/>
                  </a:moveTo>
                  <a:cubicBezTo>
                    <a:pt x="8990" y="0"/>
                    <a:pt x="8001" y="297"/>
                    <a:pt x="7122" y="783"/>
                  </a:cubicBezTo>
                  <a:cubicBezTo>
                    <a:pt x="6727" y="1002"/>
                    <a:pt x="6355" y="1264"/>
                    <a:pt x="6002" y="1553"/>
                  </a:cubicBezTo>
                  <a:cubicBezTo>
                    <a:pt x="5782" y="1731"/>
                    <a:pt x="5573" y="1918"/>
                    <a:pt x="5372" y="2116"/>
                  </a:cubicBezTo>
                  <a:cubicBezTo>
                    <a:pt x="5255" y="2232"/>
                    <a:pt x="5011" y="2501"/>
                    <a:pt x="4696" y="2877"/>
                  </a:cubicBezTo>
                  <a:cubicBezTo>
                    <a:pt x="4512" y="3096"/>
                    <a:pt x="4304" y="3350"/>
                    <a:pt x="4088" y="3633"/>
                  </a:cubicBezTo>
                  <a:cubicBezTo>
                    <a:pt x="3766" y="4040"/>
                    <a:pt x="3420" y="4514"/>
                    <a:pt x="3069" y="5023"/>
                  </a:cubicBezTo>
                  <a:cubicBezTo>
                    <a:pt x="2917" y="5242"/>
                    <a:pt x="2766" y="5472"/>
                    <a:pt x="2614" y="5709"/>
                  </a:cubicBezTo>
                  <a:cubicBezTo>
                    <a:pt x="2317" y="6176"/>
                    <a:pt x="2016" y="6675"/>
                    <a:pt x="1733" y="7187"/>
                  </a:cubicBezTo>
                  <a:cubicBezTo>
                    <a:pt x="1634" y="7389"/>
                    <a:pt x="1528" y="7584"/>
                    <a:pt x="1429" y="7788"/>
                  </a:cubicBezTo>
                  <a:cubicBezTo>
                    <a:pt x="1164" y="8330"/>
                    <a:pt x="923" y="8881"/>
                    <a:pt x="725" y="9433"/>
                  </a:cubicBezTo>
                  <a:cubicBezTo>
                    <a:pt x="668" y="9603"/>
                    <a:pt x="608" y="9779"/>
                    <a:pt x="562" y="9949"/>
                  </a:cubicBezTo>
                  <a:cubicBezTo>
                    <a:pt x="534" y="10027"/>
                    <a:pt x="513" y="10101"/>
                    <a:pt x="492" y="10179"/>
                  </a:cubicBezTo>
                  <a:cubicBezTo>
                    <a:pt x="336" y="10755"/>
                    <a:pt x="258" y="11307"/>
                    <a:pt x="237" y="11849"/>
                  </a:cubicBezTo>
                  <a:cubicBezTo>
                    <a:pt x="226" y="12018"/>
                    <a:pt x="219" y="12192"/>
                    <a:pt x="230" y="12361"/>
                  </a:cubicBezTo>
                  <a:cubicBezTo>
                    <a:pt x="241" y="13157"/>
                    <a:pt x="364" y="13896"/>
                    <a:pt x="523" y="14554"/>
                  </a:cubicBezTo>
                  <a:cubicBezTo>
                    <a:pt x="577" y="14784"/>
                    <a:pt x="637" y="15003"/>
                    <a:pt x="693" y="15215"/>
                  </a:cubicBezTo>
                  <a:cubicBezTo>
                    <a:pt x="962" y="16148"/>
                    <a:pt x="1238" y="16863"/>
                    <a:pt x="1223" y="17284"/>
                  </a:cubicBezTo>
                  <a:cubicBezTo>
                    <a:pt x="1223" y="17319"/>
                    <a:pt x="1217" y="17361"/>
                    <a:pt x="1217" y="17397"/>
                  </a:cubicBezTo>
                  <a:cubicBezTo>
                    <a:pt x="1206" y="17624"/>
                    <a:pt x="1192" y="17836"/>
                    <a:pt x="1164" y="18040"/>
                  </a:cubicBezTo>
                  <a:cubicBezTo>
                    <a:pt x="1104" y="18709"/>
                    <a:pt x="1004" y="19313"/>
                    <a:pt x="892" y="19879"/>
                  </a:cubicBezTo>
                  <a:cubicBezTo>
                    <a:pt x="849" y="20070"/>
                    <a:pt x="807" y="20255"/>
                    <a:pt x="768" y="20435"/>
                  </a:cubicBezTo>
                  <a:cubicBezTo>
                    <a:pt x="605" y="21128"/>
                    <a:pt x="428" y="21732"/>
                    <a:pt x="294" y="22256"/>
                  </a:cubicBezTo>
                  <a:cubicBezTo>
                    <a:pt x="252" y="22419"/>
                    <a:pt x="216" y="22571"/>
                    <a:pt x="184" y="22716"/>
                  </a:cubicBezTo>
                  <a:cubicBezTo>
                    <a:pt x="39" y="23353"/>
                    <a:pt x="0" y="23841"/>
                    <a:pt x="195" y="24172"/>
                  </a:cubicBezTo>
                  <a:cubicBezTo>
                    <a:pt x="407" y="24537"/>
                    <a:pt x="898" y="24929"/>
                    <a:pt x="1595" y="25318"/>
                  </a:cubicBezTo>
                  <a:cubicBezTo>
                    <a:pt x="3459" y="26344"/>
                    <a:pt x="6787" y="27285"/>
                    <a:pt x="10128" y="27327"/>
                  </a:cubicBezTo>
                  <a:cubicBezTo>
                    <a:pt x="10198" y="27328"/>
                    <a:pt x="10268" y="27329"/>
                    <a:pt x="10338" y="27329"/>
                  </a:cubicBezTo>
                  <a:cubicBezTo>
                    <a:pt x="11396" y="27329"/>
                    <a:pt x="12502" y="27204"/>
                    <a:pt x="13577" y="26994"/>
                  </a:cubicBezTo>
                  <a:cubicBezTo>
                    <a:pt x="16233" y="26482"/>
                    <a:pt x="18701" y="25439"/>
                    <a:pt x="19822" y="24374"/>
                  </a:cubicBezTo>
                  <a:cubicBezTo>
                    <a:pt x="19903" y="24300"/>
                    <a:pt x="19949" y="24172"/>
                    <a:pt x="19981" y="23996"/>
                  </a:cubicBezTo>
                  <a:cubicBezTo>
                    <a:pt x="20020" y="23756"/>
                    <a:pt x="20009" y="23426"/>
                    <a:pt x="19967" y="23020"/>
                  </a:cubicBezTo>
                  <a:cubicBezTo>
                    <a:pt x="19925" y="22589"/>
                    <a:pt x="19840" y="22076"/>
                    <a:pt x="19737" y="21510"/>
                  </a:cubicBezTo>
                  <a:cubicBezTo>
                    <a:pt x="19683" y="21202"/>
                    <a:pt x="19624" y="20873"/>
                    <a:pt x="19556" y="20541"/>
                  </a:cubicBezTo>
                  <a:cubicBezTo>
                    <a:pt x="19471" y="20077"/>
                    <a:pt x="19380" y="19593"/>
                    <a:pt x="19288" y="19094"/>
                  </a:cubicBezTo>
                  <a:cubicBezTo>
                    <a:pt x="19231" y="18762"/>
                    <a:pt x="19171" y="18422"/>
                    <a:pt x="19118" y="18076"/>
                  </a:cubicBezTo>
                  <a:cubicBezTo>
                    <a:pt x="19037" y="17599"/>
                    <a:pt x="18973" y="17111"/>
                    <a:pt x="18920" y="16640"/>
                  </a:cubicBezTo>
                  <a:cubicBezTo>
                    <a:pt x="18909" y="16580"/>
                    <a:pt x="18906" y="16517"/>
                    <a:pt x="18898" y="16456"/>
                  </a:cubicBezTo>
                  <a:cubicBezTo>
                    <a:pt x="18867" y="16159"/>
                    <a:pt x="18842" y="15862"/>
                    <a:pt x="18810" y="15565"/>
                  </a:cubicBezTo>
                  <a:cubicBezTo>
                    <a:pt x="18761" y="15081"/>
                    <a:pt x="18712" y="14599"/>
                    <a:pt x="18665" y="14133"/>
                  </a:cubicBezTo>
                  <a:cubicBezTo>
                    <a:pt x="18627" y="13765"/>
                    <a:pt x="18591" y="13404"/>
                    <a:pt x="18559" y="13047"/>
                  </a:cubicBezTo>
                  <a:cubicBezTo>
                    <a:pt x="18510" y="12562"/>
                    <a:pt x="18460" y="12085"/>
                    <a:pt x="18415" y="11615"/>
                  </a:cubicBezTo>
                  <a:cubicBezTo>
                    <a:pt x="18376" y="11247"/>
                    <a:pt x="18340" y="10883"/>
                    <a:pt x="18301" y="10529"/>
                  </a:cubicBezTo>
                  <a:cubicBezTo>
                    <a:pt x="18255" y="10034"/>
                    <a:pt x="18206" y="9549"/>
                    <a:pt x="18160" y="9094"/>
                  </a:cubicBezTo>
                  <a:cubicBezTo>
                    <a:pt x="18121" y="8712"/>
                    <a:pt x="18082" y="8348"/>
                    <a:pt x="18046" y="8008"/>
                  </a:cubicBezTo>
                  <a:cubicBezTo>
                    <a:pt x="17994" y="7484"/>
                    <a:pt x="17940" y="7007"/>
                    <a:pt x="17888" y="6575"/>
                  </a:cubicBezTo>
                  <a:cubicBezTo>
                    <a:pt x="17845" y="6166"/>
                    <a:pt x="17799" y="5805"/>
                    <a:pt x="17757" y="5497"/>
                  </a:cubicBezTo>
                  <a:cubicBezTo>
                    <a:pt x="17703" y="5097"/>
                    <a:pt x="17658" y="4786"/>
                    <a:pt x="17615" y="4581"/>
                  </a:cubicBezTo>
                  <a:cubicBezTo>
                    <a:pt x="17583" y="4418"/>
                    <a:pt x="17523" y="4259"/>
                    <a:pt x="17449" y="4096"/>
                  </a:cubicBezTo>
                  <a:cubicBezTo>
                    <a:pt x="17304" y="3778"/>
                    <a:pt x="17085" y="3463"/>
                    <a:pt x="16812" y="3149"/>
                  </a:cubicBezTo>
                  <a:cubicBezTo>
                    <a:pt x="16423" y="2714"/>
                    <a:pt x="15928" y="2283"/>
                    <a:pt x="15363" y="1893"/>
                  </a:cubicBezTo>
                  <a:cubicBezTo>
                    <a:pt x="14892" y="1564"/>
                    <a:pt x="14383" y="1267"/>
                    <a:pt x="13859" y="1013"/>
                  </a:cubicBezTo>
                  <a:cubicBezTo>
                    <a:pt x="12866" y="518"/>
                    <a:pt x="11826" y="164"/>
                    <a:pt x="10941" y="55"/>
                  </a:cubicBezTo>
                  <a:cubicBezTo>
                    <a:pt x="10655" y="18"/>
                    <a:pt x="10376" y="0"/>
                    <a:pt x="10104" y="0"/>
                  </a:cubicBezTo>
                  <a:close/>
                </a:path>
              </a:pathLst>
            </a:custGeom>
            <a:solidFill>
              <a:srgbClr val="B4A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2"/>
            <p:cNvSpPr/>
            <p:nvPr/>
          </p:nvSpPr>
          <p:spPr>
            <a:xfrm>
              <a:off x="7973540" y="2523999"/>
              <a:ext cx="160342" cy="38620"/>
            </a:xfrm>
            <a:custGeom>
              <a:avLst/>
              <a:gdLst/>
              <a:ahLst/>
              <a:cxnLst/>
              <a:rect l="l" t="t" r="r" b="b"/>
              <a:pathLst>
                <a:path w="8673" h="2089" extrusionOk="0">
                  <a:moveTo>
                    <a:pt x="137" y="1"/>
                  </a:moveTo>
                  <a:cubicBezTo>
                    <a:pt x="64" y="1"/>
                    <a:pt x="0" y="90"/>
                    <a:pt x="69" y="154"/>
                  </a:cubicBezTo>
                  <a:cubicBezTo>
                    <a:pt x="1374" y="1391"/>
                    <a:pt x="3022" y="2089"/>
                    <a:pt x="4669" y="2089"/>
                  </a:cubicBezTo>
                  <a:cubicBezTo>
                    <a:pt x="6041" y="2089"/>
                    <a:pt x="7412" y="1604"/>
                    <a:pt x="8581" y="544"/>
                  </a:cubicBezTo>
                  <a:cubicBezTo>
                    <a:pt x="8673" y="461"/>
                    <a:pt x="8589" y="321"/>
                    <a:pt x="8487" y="321"/>
                  </a:cubicBezTo>
                  <a:cubicBezTo>
                    <a:pt x="8467" y="321"/>
                    <a:pt x="8446" y="326"/>
                    <a:pt x="8426" y="338"/>
                  </a:cubicBezTo>
                  <a:cubicBezTo>
                    <a:pt x="7177" y="1106"/>
                    <a:pt x="5759" y="1532"/>
                    <a:pt x="4356" y="1532"/>
                  </a:cubicBezTo>
                  <a:cubicBezTo>
                    <a:pt x="2883" y="1532"/>
                    <a:pt x="1425" y="1062"/>
                    <a:pt x="197" y="23"/>
                  </a:cubicBezTo>
                  <a:cubicBezTo>
                    <a:pt x="178" y="7"/>
                    <a:pt x="157" y="1"/>
                    <a:pt x="137" y="1"/>
                  </a:cubicBezTo>
                  <a:close/>
                </a:path>
              </a:pathLst>
            </a:custGeom>
            <a:solidFill>
              <a:srgbClr val="968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2"/>
            <p:cNvSpPr/>
            <p:nvPr/>
          </p:nvSpPr>
          <p:spPr>
            <a:xfrm>
              <a:off x="7930037" y="2532245"/>
              <a:ext cx="50120" cy="15252"/>
            </a:xfrm>
            <a:custGeom>
              <a:avLst/>
              <a:gdLst/>
              <a:ahLst/>
              <a:cxnLst/>
              <a:rect l="l" t="t" r="r" b="b"/>
              <a:pathLst>
                <a:path w="2711" h="825" extrusionOk="0">
                  <a:moveTo>
                    <a:pt x="421" y="0"/>
                  </a:moveTo>
                  <a:cubicBezTo>
                    <a:pt x="312" y="0"/>
                    <a:pt x="203" y="2"/>
                    <a:pt x="92" y="5"/>
                  </a:cubicBezTo>
                  <a:cubicBezTo>
                    <a:pt x="0" y="5"/>
                    <a:pt x="0" y="147"/>
                    <a:pt x="92" y="147"/>
                  </a:cubicBezTo>
                  <a:cubicBezTo>
                    <a:pt x="96" y="147"/>
                    <a:pt x="99" y="147"/>
                    <a:pt x="103" y="147"/>
                  </a:cubicBezTo>
                  <a:cubicBezTo>
                    <a:pt x="913" y="147"/>
                    <a:pt x="1729" y="502"/>
                    <a:pt x="2461" y="811"/>
                  </a:cubicBezTo>
                  <a:cubicBezTo>
                    <a:pt x="2483" y="820"/>
                    <a:pt x="2503" y="824"/>
                    <a:pt x="2523" y="824"/>
                  </a:cubicBezTo>
                  <a:cubicBezTo>
                    <a:pt x="2641" y="824"/>
                    <a:pt x="2710" y="674"/>
                    <a:pt x="2592" y="589"/>
                  </a:cubicBezTo>
                  <a:cubicBezTo>
                    <a:pt x="1922" y="98"/>
                    <a:pt x="1200" y="0"/>
                    <a:pt x="421" y="0"/>
                  </a:cubicBezTo>
                  <a:close/>
                </a:path>
              </a:pathLst>
            </a:custGeom>
            <a:solidFill>
              <a:srgbClr val="968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2"/>
            <p:cNvSpPr/>
            <p:nvPr/>
          </p:nvSpPr>
          <p:spPr>
            <a:xfrm>
              <a:off x="7979641" y="2219352"/>
              <a:ext cx="175631" cy="131890"/>
            </a:xfrm>
            <a:custGeom>
              <a:avLst/>
              <a:gdLst/>
              <a:ahLst/>
              <a:cxnLst/>
              <a:rect l="l" t="t" r="r" b="b"/>
              <a:pathLst>
                <a:path w="9500" h="7134" extrusionOk="0">
                  <a:moveTo>
                    <a:pt x="5793" y="0"/>
                  </a:moveTo>
                  <a:cubicBezTo>
                    <a:pt x="4062" y="0"/>
                    <a:pt x="2254" y="1101"/>
                    <a:pt x="1748" y="1772"/>
                  </a:cubicBezTo>
                  <a:cubicBezTo>
                    <a:pt x="924" y="2861"/>
                    <a:pt x="1" y="5719"/>
                    <a:pt x="270" y="5984"/>
                  </a:cubicBezTo>
                  <a:cubicBezTo>
                    <a:pt x="283" y="5996"/>
                    <a:pt x="302" y="6002"/>
                    <a:pt x="326" y="6002"/>
                  </a:cubicBezTo>
                  <a:cubicBezTo>
                    <a:pt x="827" y="6002"/>
                    <a:pt x="3670" y="3592"/>
                    <a:pt x="3908" y="3592"/>
                  </a:cubicBezTo>
                  <a:cubicBezTo>
                    <a:pt x="3911" y="3592"/>
                    <a:pt x="3914" y="3593"/>
                    <a:pt x="3916" y="3594"/>
                  </a:cubicBezTo>
                  <a:cubicBezTo>
                    <a:pt x="4099" y="3654"/>
                    <a:pt x="5480" y="7134"/>
                    <a:pt x="5801" y="7134"/>
                  </a:cubicBezTo>
                  <a:cubicBezTo>
                    <a:pt x="5802" y="7134"/>
                    <a:pt x="5803" y="7134"/>
                    <a:pt x="5804" y="7134"/>
                  </a:cubicBezTo>
                  <a:cubicBezTo>
                    <a:pt x="6119" y="7112"/>
                    <a:pt x="8789" y="4435"/>
                    <a:pt x="9146" y="3190"/>
                  </a:cubicBezTo>
                  <a:cubicBezTo>
                    <a:pt x="9500" y="1949"/>
                    <a:pt x="8566" y="114"/>
                    <a:pt x="5967" y="4"/>
                  </a:cubicBezTo>
                  <a:cubicBezTo>
                    <a:pt x="5909" y="2"/>
                    <a:pt x="5851" y="0"/>
                    <a:pt x="5793" y="0"/>
                  </a:cubicBezTo>
                  <a:close/>
                </a:path>
              </a:pathLst>
            </a:custGeom>
            <a:solidFill>
              <a:srgbClr val="968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2"/>
            <p:cNvSpPr/>
            <p:nvPr/>
          </p:nvSpPr>
          <p:spPr>
            <a:xfrm>
              <a:off x="8028616" y="2154958"/>
              <a:ext cx="103253" cy="131095"/>
            </a:xfrm>
            <a:custGeom>
              <a:avLst/>
              <a:gdLst/>
              <a:ahLst/>
              <a:cxnLst/>
              <a:rect l="l" t="t" r="r" b="b"/>
              <a:pathLst>
                <a:path w="5585" h="7091" extrusionOk="0">
                  <a:moveTo>
                    <a:pt x="5162" y="1"/>
                  </a:moveTo>
                  <a:cubicBezTo>
                    <a:pt x="5159" y="1"/>
                    <a:pt x="5156" y="2"/>
                    <a:pt x="5153" y="3"/>
                  </a:cubicBezTo>
                  <a:cubicBezTo>
                    <a:pt x="3886" y="648"/>
                    <a:pt x="2761" y="809"/>
                    <a:pt x="1900" y="809"/>
                  </a:cubicBezTo>
                  <a:cubicBezTo>
                    <a:pt x="1031" y="809"/>
                    <a:pt x="430" y="645"/>
                    <a:pt x="221" y="645"/>
                  </a:cubicBezTo>
                  <a:cubicBezTo>
                    <a:pt x="178" y="645"/>
                    <a:pt x="151" y="652"/>
                    <a:pt x="142" y="669"/>
                  </a:cubicBezTo>
                  <a:cubicBezTo>
                    <a:pt x="1" y="972"/>
                    <a:pt x="1" y="2151"/>
                    <a:pt x="64" y="3342"/>
                  </a:cubicBezTo>
                  <a:cubicBezTo>
                    <a:pt x="142" y="4647"/>
                    <a:pt x="322" y="5828"/>
                    <a:pt x="500" y="6143"/>
                  </a:cubicBezTo>
                  <a:cubicBezTo>
                    <a:pt x="900" y="6835"/>
                    <a:pt x="1481" y="7090"/>
                    <a:pt x="2106" y="7090"/>
                  </a:cubicBezTo>
                  <a:cubicBezTo>
                    <a:pt x="3526" y="7090"/>
                    <a:pt x="5170" y="5772"/>
                    <a:pt x="5426" y="5283"/>
                  </a:cubicBezTo>
                  <a:cubicBezTo>
                    <a:pt x="5546" y="5046"/>
                    <a:pt x="5585" y="4350"/>
                    <a:pt x="5563" y="3533"/>
                  </a:cubicBezTo>
                  <a:cubicBezTo>
                    <a:pt x="5533" y="1979"/>
                    <a:pt x="5311" y="1"/>
                    <a:pt x="5162"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2"/>
            <p:cNvSpPr/>
            <p:nvPr/>
          </p:nvSpPr>
          <p:spPr>
            <a:xfrm>
              <a:off x="8028616" y="2154958"/>
              <a:ext cx="102864" cy="74985"/>
            </a:xfrm>
            <a:custGeom>
              <a:avLst/>
              <a:gdLst/>
              <a:ahLst/>
              <a:cxnLst/>
              <a:rect l="l" t="t" r="r" b="b"/>
              <a:pathLst>
                <a:path w="5564" h="4056" extrusionOk="0">
                  <a:moveTo>
                    <a:pt x="5162" y="1"/>
                  </a:moveTo>
                  <a:cubicBezTo>
                    <a:pt x="5159" y="1"/>
                    <a:pt x="5156" y="2"/>
                    <a:pt x="5153" y="3"/>
                  </a:cubicBezTo>
                  <a:cubicBezTo>
                    <a:pt x="3886" y="648"/>
                    <a:pt x="2761" y="809"/>
                    <a:pt x="1900" y="809"/>
                  </a:cubicBezTo>
                  <a:cubicBezTo>
                    <a:pt x="1031" y="809"/>
                    <a:pt x="430" y="645"/>
                    <a:pt x="221" y="645"/>
                  </a:cubicBezTo>
                  <a:cubicBezTo>
                    <a:pt x="178" y="645"/>
                    <a:pt x="151" y="652"/>
                    <a:pt x="142" y="669"/>
                  </a:cubicBezTo>
                  <a:cubicBezTo>
                    <a:pt x="1" y="972"/>
                    <a:pt x="1" y="2151"/>
                    <a:pt x="64" y="3342"/>
                  </a:cubicBezTo>
                  <a:cubicBezTo>
                    <a:pt x="968" y="3799"/>
                    <a:pt x="1942" y="4055"/>
                    <a:pt x="2964" y="4055"/>
                  </a:cubicBezTo>
                  <a:cubicBezTo>
                    <a:pt x="3429" y="4055"/>
                    <a:pt x="3904" y="4002"/>
                    <a:pt x="4386" y="3890"/>
                  </a:cubicBezTo>
                  <a:cubicBezTo>
                    <a:pt x="4732" y="3809"/>
                    <a:pt x="5157" y="3692"/>
                    <a:pt x="5563" y="3533"/>
                  </a:cubicBezTo>
                  <a:cubicBezTo>
                    <a:pt x="5533" y="1979"/>
                    <a:pt x="5311" y="1"/>
                    <a:pt x="5162" y="1"/>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2"/>
            <p:cNvSpPr/>
            <p:nvPr/>
          </p:nvSpPr>
          <p:spPr>
            <a:xfrm>
              <a:off x="7863129" y="1742525"/>
              <a:ext cx="415895" cy="457806"/>
            </a:xfrm>
            <a:custGeom>
              <a:avLst/>
              <a:gdLst/>
              <a:ahLst/>
              <a:cxnLst/>
              <a:rect l="l" t="t" r="r" b="b"/>
              <a:pathLst>
                <a:path w="22496" h="24763" extrusionOk="0">
                  <a:moveTo>
                    <a:pt x="10511" y="0"/>
                  </a:moveTo>
                  <a:cubicBezTo>
                    <a:pt x="7640" y="0"/>
                    <a:pt x="5017" y="616"/>
                    <a:pt x="3926" y="1931"/>
                  </a:cubicBezTo>
                  <a:cubicBezTo>
                    <a:pt x="2728" y="3377"/>
                    <a:pt x="1483" y="7059"/>
                    <a:pt x="740" y="10836"/>
                  </a:cubicBezTo>
                  <a:cubicBezTo>
                    <a:pt x="705" y="10988"/>
                    <a:pt x="683" y="11133"/>
                    <a:pt x="648" y="11285"/>
                  </a:cubicBezTo>
                  <a:cubicBezTo>
                    <a:pt x="531" y="11925"/>
                    <a:pt x="425" y="12565"/>
                    <a:pt x="340" y="13191"/>
                  </a:cubicBezTo>
                  <a:cubicBezTo>
                    <a:pt x="334" y="13269"/>
                    <a:pt x="316" y="13343"/>
                    <a:pt x="309" y="13417"/>
                  </a:cubicBezTo>
                  <a:cubicBezTo>
                    <a:pt x="306" y="13460"/>
                    <a:pt x="298" y="13499"/>
                    <a:pt x="291" y="13534"/>
                  </a:cubicBezTo>
                  <a:cubicBezTo>
                    <a:pt x="295" y="13556"/>
                    <a:pt x="291" y="13573"/>
                    <a:pt x="291" y="13587"/>
                  </a:cubicBezTo>
                  <a:cubicBezTo>
                    <a:pt x="284" y="13605"/>
                    <a:pt x="284" y="13608"/>
                    <a:pt x="284" y="13616"/>
                  </a:cubicBezTo>
                  <a:cubicBezTo>
                    <a:pt x="277" y="13690"/>
                    <a:pt x="267" y="13764"/>
                    <a:pt x="259" y="13835"/>
                  </a:cubicBezTo>
                  <a:cubicBezTo>
                    <a:pt x="252" y="13856"/>
                    <a:pt x="252" y="13870"/>
                    <a:pt x="249" y="13887"/>
                  </a:cubicBezTo>
                  <a:cubicBezTo>
                    <a:pt x="249" y="13916"/>
                    <a:pt x="245" y="13941"/>
                    <a:pt x="234" y="13969"/>
                  </a:cubicBezTo>
                  <a:cubicBezTo>
                    <a:pt x="234" y="14005"/>
                    <a:pt x="231" y="14044"/>
                    <a:pt x="228" y="14078"/>
                  </a:cubicBezTo>
                  <a:cubicBezTo>
                    <a:pt x="221" y="14107"/>
                    <a:pt x="221" y="14139"/>
                    <a:pt x="216" y="14168"/>
                  </a:cubicBezTo>
                  <a:cubicBezTo>
                    <a:pt x="210" y="14252"/>
                    <a:pt x="200" y="14333"/>
                    <a:pt x="192" y="14418"/>
                  </a:cubicBezTo>
                  <a:cubicBezTo>
                    <a:pt x="192" y="14432"/>
                    <a:pt x="185" y="14450"/>
                    <a:pt x="185" y="14465"/>
                  </a:cubicBezTo>
                  <a:lnTo>
                    <a:pt x="185" y="14475"/>
                  </a:lnTo>
                  <a:cubicBezTo>
                    <a:pt x="185" y="14482"/>
                    <a:pt x="182" y="14493"/>
                    <a:pt x="182" y="14496"/>
                  </a:cubicBezTo>
                  <a:cubicBezTo>
                    <a:pt x="182" y="14535"/>
                    <a:pt x="178" y="14574"/>
                    <a:pt x="174" y="14605"/>
                  </a:cubicBezTo>
                  <a:cubicBezTo>
                    <a:pt x="160" y="14715"/>
                    <a:pt x="149" y="14835"/>
                    <a:pt x="143" y="14945"/>
                  </a:cubicBezTo>
                  <a:cubicBezTo>
                    <a:pt x="139" y="14984"/>
                    <a:pt x="136" y="15026"/>
                    <a:pt x="128" y="15069"/>
                  </a:cubicBezTo>
                  <a:cubicBezTo>
                    <a:pt x="1" y="16650"/>
                    <a:pt x="12" y="18096"/>
                    <a:pt x="210" y="19192"/>
                  </a:cubicBezTo>
                  <a:cubicBezTo>
                    <a:pt x="224" y="19270"/>
                    <a:pt x="234" y="19352"/>
                    <a:pt x="252" y="19425"/>
                  </a:cubicBezTo>
                  <a:cubicBezTo>
                    <a:pt x="259" y="19447"/>
                    <a:pt x="259" y="19476"/>
                    <a:pt x="270" y="19493"/>
                  </a:cubicBezTo>
                  <a:cubicBezTo>
                    <a:pt x="298" y="19638"/>
                    <a:pt x="344" y="19779"/>
                    <a:pt x="386" y="19918"/>
                  </a:cubicBezTo>
                  <a:cubicBezTo>
                    <a:pt x="386" y="19931"/>
                    <a:pt x="390" y="19935"/>
                    <a:pt x="390" y="19946"/>
                  </a:cubicBezTo>
                  <a:cubicBezTo>
                    <a:pt x="429" y="20045"/>
                    <a:pt x="461" y="20151"/>
                    <a:pt x="503" y="20246"/>
                  </a:cubicBezTo>
                  <a:lnTo>
                    <a:pt x="503" y="20253"/>
                  </a:lnTo>
                  <a:cubicBezTo>
                    <a:pt x="514" y="20278"/>
                    <a:pt x="528" y="20306"/>
                    <a:pt x="539" y="20331"/>
                  </a:cubicBezTo>
                  <a:cubicBezTo>
                    <a:pt x="542" y="20342"/>
                    <a:pt x="549" y="20352"/>
                    <a:pt x="556" y="20370"/>
                  </a:cubicBezTo>
                  <a:cubicBezTo>
                    <a:pt x="606" y="20486"/>
                    <a:pt x="666" y="20589"/>
                    <a:pt x="726" y="20695"/>
                  </a:cubicBezTo>
                  <a:cubicBezTo>
                    <a:pt x="733" y="20706"/>
                    <a:pt x="737" y="20713"/>
                    <a:pt x="744" y="20724"/>
                  </a:cubicBezTo>
                  <a:cubicBezTo>
                    <a:pt x="815" y="20834"/>
                    <a:pt x="892" y="20940"/>
                    <a:pt x="970" y="21049"/>
                  </a:cubicBezTo>
                  <a:cubicBezTo>
                    <a:pt x="2403" y="23021"/>
                    <a:pt x="5044" y="24762"/>
                    <a:pt x="10510" y="24762"/>
                  </a:cubicBezTo>
                  <a:cubicBezTo>
                    <a:pt x="11221" y="24762"/>
                    <a:pt x="11979" y="24733"/>
                    <a:pt x="12789" y="24671"/>
                  </a:cubicBezTo>
                  <a:cubicBezTo>
                    <a:pt x="17287" y="24320"/>
                    <a:pt x="20116" y="22531"/>
                    <a:pt x="21252" y="20664"/>
                  </a:cubicBezTo>
                  <a:cubicBezTo>
                    <a:pt x="21255" y="20653"/>
                    <a:pt x="21262" y="20643"/>
                    <a:pt x="21265" y="20632"/>
                  </a:cubicBezTo>
                  <a:cubicBezTo>
                    <a:pt x="21446" y="20310"/>
                    <a:pt x="21626" y="19719"/>
                    <a:pt x="21782" y="18934"/>
                  </a:cubicBezTo>
                  <a:cubicBezTo>
                    <a:pt x="21856" y="18521"/>
                    <a:pt x="21934" y="18043"/>
                    <a:pt x="21998" y="17530"/>
                  </a:cubicBezTo>
                  <a:lnTo>
                    <a:pt x="21998" y="17527"/>
                  </a:lnTo>
                  <a:cubicBezTo>
                    <a:pt x="22076" y="16911"/>
                    <a:pt x="22139" y="16243"/>
                    <a:pt x="22185" y="15525"/>
                  </a:cubicBezTo>
                  <a:cubicBezTo>
                    <a:pt x="22496" y="11037"/>
                    <a:pt x="22132" y="5044"/>
                    <a:pt x="20095" y="2893"/>
                  </a:cubicBezTo>
                  <a:cubicBezTo>
                    <a:pt x="18321" y="1023"/>
                    <a:pt x="14210" y="0"/>
                    <a:pt x="10511"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2"/>
            <p:cNvSpPr/>
            <p:nvPr/>
          </p:nvSpPr>
          <p:spPr>
            <a:xfrm>
              <a:off x="7962447" y="1922784"/>
              <a:ext cx="52394" cy="122239"/>
            </a:xfrm>
            <a:custGeom>
              <a:avLst/>
              <a:gdLst/>
              <a:ahLst/>
              <a:cxnLst/>
              <a:rect l="l" t="t" r="r" b="b"/>
              <a:pathLst>
                <a:path w="2834" h="6612" extrusionOk="0">
                  <a:moveTo>
                    <a:pt x="2116" y="0"/>
                  </a:moveTo>
                  <a:cubicBezTo>
                    <a:pt x="2079" y="0"/>
                    <a:pt x="2041" y="18"/>
                    <a:pt x="2006" y="60"/>
                  </a:cubicBezTo>
                  <a:cubicBezTo>
                    <a:pt x="1628" y="517"/>
                    <a:pt x="1752" y="4456"/>
                    <a:pt x="921" y="4859"/>
                  </a:cubicBezTo>
                  <a:cubicBezTo>
                    <a:pt x="581" y="5022"/>
                    <a:pt x="209" y="5231"/>
                    <a:pt x="93" y="5577"/>
                  </a:cubicBezTo>
                  <a:cubicBezTo>
                    <a:pt x="1" y="5860"/>
                    <a:pt x="90" y="6280"/>
                    <a:pt x="489" y="6471"/>
                  </a:cubicBezTo>
                  <a:cubicBezTo>
                    <a:pt x="692" y="6569"/>
                    <a:pt x="887" y="6611"/>
                    <a:pt x="1069" y="6611"/>
                  </a:cubicBezTo>
                  <a:cubicBezTo>
                    <a:pt x="1702" y="6611"/>
                    <a:pt x="2186" y="6101"/>
                    <a:pt x="2367" y="5598"/>
                  </a:cubicBezTo>
                  <a:cubicBezTo>
                    <a:pt x="2834" y="4304"/>
                    <a:pt x="2724" y="1348"/>
                    <a:pt x="2282" y="156"/>
                  </a:cubicBezTo>
                  <a:cubicBezTo>
                    <a:pt x="2250" y="64"/>
                    <a:pt x="2185" y="0"/>
                    <a:pt x="2116"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2"/>
            <p:cNvSpPr/>
            <p:nvPr/>
          </p:nvSpPr>
          <p:spPr>
            <a:xfrm>
              <a:off x="8102180" y="2023008"/>
              <a:ext cx="116841" cy="113569"/>
            </a:xfrm>
            <a:custGeom>
              <a:avLst/>
              <a:gdLst/>
              <a:ahLst/>
              <a:cxnLst/>
              <a:rect l="l" t="t" r="r" b="b"/>
              <a:pathLst>
                <a:path w="6320" h="6143" extrusionOk="0">
                  <a:moveTo>
                    <a:pt x="2596" y="156"/>
                  </a:moveTo>
                  <a:lnTo>
                    <a:pt x="2621" y="270"/>
                  </a:lnTo>
                  <a:lnTo>
                    <a:pt x="2571" y="231"/>
                  </a:lnTo>
                  <a:cubicBezTo>
                    <a:pt x="2593" y="209"/>
                    <a:pt x="2589" y="188"/>
                    <a:pt x="2596" y="156"/>
                  </a:cubicBezTo>
                  <a:close/>
                  <a:moveTo>
                    <a:pt x="2812" y="220"/>
                  </a:moveTo>
                  <a:cubicBezTo>
                    <a:pt x="2826" y="248"/>
                    <a:pt x="2936" y="301"/>
                    <a:pt x="2836" y="301"/>
                  </a:cubicBezTo>
                  <a:cubicBezTo>
                    <a:pt x="2826" y="270"/>
                    <a:pt x="2741" y="252"/>
                    <a:pt x="2812" y="220"/>
                  </a:cubicBezTo>
                  <a:close/>
                  <a:moveTo>
                    <a:pt x="1790" y="319"/>
                  </a:moveTo>
                  <a:lnTo>
                    <a:pt x="1729" y="379"/>
                  </a:lnTo>
                  <a:lnTo>
                    <a:pt x="1744" y="350"/>
                  </a:lnTo>
                  <a:lnTo>
                    <a:pt x="1790" y="319"/>
                  </a:lnTo>
                  <a:close/>
                  <a:moveTo>
                    <a:pt x="3908" y="422"/>
                  </a:moveTo>
                  <a:lnTo>
                    <a:pt x="3908" y="422"/>
                  </a:lnTo>
                  <a:cubicBezTo>
                    <a:pt x="3905" y="443"/>
                    <a:pt x="3890" y="456"/>
                    <a:pt x="3862" y="456"/>
                  </a:cubicBezTo>
                  <a:lnTo>
                    <a:pt x="3858" y="456"/>
                  </a:lnTo>
                  <a:cubicBezTo>
                    <a:pt x="3884" y="450"/>
                    <a:pt x="3897" y="435"/>
                    <a:pt x="3908" y="422"/>
                  </a:cubicBezTo>
                  <a:close/>
                  <a:moveTo>
                    <a:pt x="4824" y="867"/>
                  </a:moveTo>
                  <a:cubicBezTo>
                    <a:pt x="4831" y="885"/>
                    <a:pt x="4831" y="895"/>
                    <a:pt x="4831" y="906"/>
                  </a:cubicBezTo>
                  <a:cubicBezTo>
                    <a:pt x="4827" y="895"/>
                    <a:pt x="4824" y="881"/>
                    <a:pt x="4824" y="867"/>
                  </a:cubicBezTo>
                  <a:close/>
                  <a:moveTo>
                    <a:pt x="4831" y="906"/>
                  </a:moveTo>
                  <a:cubicBezTo>
                    <a:pt x="4845" y="977"/>
                    <a:pt x="4884" y="970"/>
                    <a:pt x="4788" y="1055"/>
                  </a:cubicBezTo>
                  <a:cubicBezTo>
                    <a:pt x="4693" y="1044"/>
                    <a:pt x="4842" y="949"/>
                    <a:pt x="4743" y="949"/>
                  </a:cubicBezTo>
                  <a:cubicBezTo>
                    <a:pt x="4746" y="927"/>
                    <a:pt x="4764" y="923"/>
                    <a:pt x="4778" y="923"/>
                  </a:cubicBezTo>
                  <a:cubicBezTo>
                    <a:pt x="4782" y="923"/>
                    <a:pt x="4785" y="923"/>
                    <a:pt x="4788" y="927"/>
                  </a:cubicBezTo>
                  <a:lnTo>
                    <a:pt x="4799" y="927"/>
                  </a:lnTo>
                  <a:cubicBezTo>
                    <a:pt x="4817" y="927"/>
                    <a:pt x="4827" y="923"/>
                    <a:pt x="4831" y="906"/>
                  </a:cubicBezTo>
                  <a:close/>
                  <a:moveTo>
                    <a:pt x="5818" y="1910"/>
                  </a:moveTo>
                  <a:cubicBezTo>
                    <a:pt x="5825" y="1928"/>
                    <a:pt x="5828" y="1928"/>
                    <a:pt x="5814" y="1949"/>
                  </a:cubicBezTo>
                  <a:cubicBezTo>
                    <a:pt x="5818" y="1938"/>
                    <a:pt x="5818" y="1928"/>
                    <a:pt x="5818" y="1910"/>
                  </a:cubicBezTo>
                  <a:close/>
                  <a:moveTo>
                    <a:pt x="6094" y="2635"/>
                  </a:moveTo>
                  <a:lnTo>
                    <a:pt x="6094" y="2635"/>
                  </a:lnTo>
                  <a:cubicBezTo>
                    <a:pt x="6069" y="2656"/>
                    <a:pt x="6090" y="2678"/>
                    <a:pt x="6122" y="2699"/>
                  </a:cubicBezTo>
                  <a:cubicBezTo>
                    <a:pt x="6133" y="2678"/>
                    <a:pt x="6122" y="2656"/>
                    <a:pt x="6094" y="2635"/>
                  </a:cubicBezTo>
                  <a:close/>
                  <a:moveTo>
                    <a:pt x="6291" y="2684"/>
                  </a:moveTo>
                  <a:cubicBezTo>
                    <a:pt x="6256" y="2684"/>
                    <a:pt x="6228" y="2710"/>
                    <a:pt x="6189" y="2734"/>
                  </a:cubicBezTo>
                  <a:cubicBezTo>
                    <a:pt x="6221" y="2752"/>
                    <a:pt x="6246" y="2756"/>
                    <a:pt x="6274" y="2769"/>
                  </a:cubicBezTo>
                  <a:cubicBezTo>
                    <a:pt x="6288" y="2762"/>
                    <a:pt x="6298" y="2752"/>
                    <a:pt x="6313" y="2745"/>
                  </a:cubicBezTo>
                  <a:cubicBezTo>
                    <a:pt x="6309" y="2723"/>
                    <a:pt x="6309" y="2706"/>
                    <a:pt x="6306" y="2684"/>
                  </a:cubicBezTo>
                  <a:close/>
                  <a:moveTo>
                    <a:pt x="6316" y="2759"/>
                  </a:moveTo>
                  <a:cubicBezTo>
                    <a:pt x="6309" y="2766"/>
                    <a:pt x="6306" y="2773"/>
                    <a:pt x="6298" y="2780"/>
                  </a:cubicBezTo>
                  <a:lnTo>
                    <a:pt x="6302" y="2780"/>
                  </a:lnTo>
                  <a:cubicBezTo>
                    <a:pt x="6306" y="2787"/>
                    <a:pt x="6316" y="2790"/>
                    <a:pt x="6316" y="2798"/>
                  </a:cubicBezTo>
                  <a:lnTo>
                    <a:pt x="6319" y="2795"/>
                  </a:lnTo>
                  <a:cubicBezTo>
                    <a:pt x="6316" y="2784"/>
                    <a:pt x="6316" y="2773"/>
                    <a:pt x="6316" y="2759"/>
                  </a:cubicBezTo>
                  <a:close/>
                  <a:moveTo>
                    <a:pt x="5966" y="2854"/>
                  </a:moveTo>
                  <a:lnTo>
                    <a:pt x="6022" y="2908"/>
                  </a:lnTo>
                  <a:cubicBezTo>
                    <a:pt x="6005" y="2896"/>
                    <a:pt x="5984" y="2880"/>
                    <a:pt x="5966" y="2854"/>
                  </a:cubicBezTo>
                  <a:close/>
                  <a:moveTo>
                    <a:pt x="5528" y="4039"/>
                  </a:moveTo>
                  <a:lnTo>
                    <a:pt x="5556" y="4042"/>
                  </a:lnTo>
                  <a:cubicBezTo>
                    <a:pt x="5584" y="4063"/>
                    <a:pt x="5581" y="4075"/>
                    <a:pt x="5577" y="4103"/>
                  </a:cubicBezTo>
                  <a:lnTo>
                    <a:pt x="5528" y="4039"/>
                  </a:lnTo>
                  <a:close/>
                  <a:moveTo>
                    <a:pt x="817" y="4502"/>
                  </a:moveTo>
                  <a:cubicBezTo>
                    <a:pt x="817" y="4502"/>
                    <a:pt x="820" y="4506"/>
                    <a:pt x="820" y="4509"/>
                  </a:cubicBezTo>
                  <a:cubicBezTo>
                    <a:pt x="817" y="4509"/>
                    <a:pt x="814" y="4506"/>
                    <a:pt x="807" y="4506"/>
                  </a:cubicBezTo>
                  <a:cubicBezTo>
                    <a:pt x="810" y="4502"/>
                    <a:pt x="814" y="4502"/>
                    <a:pt x="817" y="4502"/>
                  </a:cubicBezTo>
                  <a:close/>
                  <a:moveTo>
                    <a:pt x="5513" y="4541"/>
                  </a:moveTo>
                  <a:lnTo>
                    <a:pt x="5549" y="4556"/>
                  </a:lnTo>
                  <a:cubicBezTo>
                    <a:pt x="5528" y="4552"/>
                    <a:pt x="5513" y="4548"/>
                    <a:pt x="5513" y="4541"/>
                  </a:cubicBezTo>
                  <a:close/>
                  <a:moveTo>
                    <a:pt x="5404" y="4726"/>
                  </a:moveTo>
                  <a:lnTo>
                    <a:pt x="5369" y="4739"/>
                  </a:lnTo>
                  <a:cubicBezTo>
                    <a:pt x="5382" y="4729"/>
                    <a:pt x="5393" y="4726"/>
                    <a:pt x="5404" y="4726"/>
                  </a:cubicBezTo>
                  <a:close/>
                  <a:moveTo>
                    <a:pt x="5270" y="4700"/>
                  </a:moveTo>
                  <a:lnTo>
                    <a:pt x="5343" y="4785"/>
                  </a:lnTo>
                  <a:lnTo>
                    <a:pt x="5343" y="4785"/>
                  </a:lnTo>
                  <a:lnTo>
                    <a:pt x="5266" y="4714"/>
                  </a:lnTo>
                  <a:lnTo>
                    <a:pt x="5270" y="4700"/>
                  </a:lnTo>
                  <a:close/>
                  <a:moveTo>
                    <a:pt x="4821" y="5015"/>
                  </a:moveTo>
                  <a:cubicBezTo>
                    <a:pt x="4817" y="5023"/>
                    <a:pt x="4813" y="5026"/>
                    <a:pt x="4810" y="5029"/>
                  </a:cubicBezTo>
                  <a:cubicBezTo>
                    <a:pt x="4810" y="5023"/>
                    <a:pt x="4817" y="5018"/>
                    <a:pt x="4821" y="5015"/>
                  </a:cubicBezTo>
                  <a:close/>
                  <a:moveTo>
                    <a:pt x="4810" y="5029"/>
                  </a:moveTo>
                  <a:cubicBezTo>
                    <a:pt x="4792" y="5054"/>
                    <a:pt x="4806" y="5100"/>
                    <a:pt x="4796" y="5100"/>
                  </a:cubicBezTo>
                  <a:cubicBezTo>
                    <a:pt x="4788" y="5100"/>
                    <a:pt x="4778" y="5086"/>
                    <a:pt x="4754" y="5054"/>
                  </a:cubicBezTo>
                  <a:cubicBezTo>
                    <a:pt x="4767" y="5044"/>
                    <a:pt x="4792" y="5040"/>
                    <a:pt x="4810" y="5029"/>
                  </a:cubicBezTo>
                  <a:close/>
                  <a:moveTo>
                    <a:pt x="4445" y="5387"/>
                  </a:moveTo>
                  <a:cubicBezTo>
                    <a:pt x="4470" y="5387"/>
                    <a:pt x="4478" y="5421"/>
                    <a:pt x="4495" y="5450"/>
                  </a:cubicBezTo>
                  <a:lnTo>
                    <a:pt x="4424" y="5393"/>
                  </a:lnTo>
                  <a:cubicBezTo>
                    <a:pt x="4435" y="5390"/>
                    <a:pt x="4442" y="5387"/>
                    <a:pt x="4445" y="5387"/>
                  </a:cubicBezTo>
                  <a:close/>
                  <a:moveTo>
                    <a:pt x="4495" y="5450"/>
                  </a:moveTo>
                  <a:lnTo>
                    <a:pt x="4509" y="5461"/>
                  </a:lnTo>
                  <a:lnTo>
                    <a:pt x="4506" y="5461"/>
                  </a:lnTo>
                  <a:cubicBezTo>
                    <a:pt x="4502" y="5457"/>
                    <a:pt x="4499" y="5454"/>
                    <a:pt x="4495" y="5450"/>
                  </a:cubicBezTo>
                  <a:close/>
                  <a:moveTo>
                    <a:pt x="3031" y="1"/>
                  </a:moveTo>
                  <a:cubicBezTo>
                    <a:pt x="2879" y="7"/>
                    <a:pt x="2730" y="25"/>
                    <a:pt x="2582" y="53"/>
                  </a:cubicBezTo>
                  <a:lnTo>
                    <a:pt x="2578" y="57"/>
                  </a:lnTo>
                  <a:lnTo>
                    <a:pt x="2557" y="57"/>
                  </a:lnTo>
                  <a:cubicBezTo>
                    <a:pt x="2547" y="61"/>
                    <a:pt x="2539" y="61"/>
                    <a:pt x="2532" y="64"/>
                  </a:cubicBezTo>
                  <a:cubicBezTo>
                    <a:pt x="2436" y="131"/>
                    <a:pt x="2221" y="135"/>
                    <a:pt x="2108" y="265"/>
                  </a:cubicBezTo>
                  <a:cubicBezTo>
                    <a:pt x="2069" y="255"/>
                    <a:pt x="2038" y="244"/>
                    <a:pt x="2023" y="220"/>
                  </a:cubicBezTo>
                  <a:lnTo>
                    <a:pt x="2020" y="216"/>
                  </a:lnTo>
                  <a:cubicBezTo>
                    <a:pt x="1881" y="270"/>
                    <a:pt x="1747" y="333"/>
                    <a:pt x="1623" y="404"/>
                  </a:cubicBezTo>
                  <a:lnTo>
                    <a:pt x="1620" y="404"/>
                  </a:lnTo>
                  <a:cubicBezTo>
                    <a:pt x="1578" y="428"/>
                    <a:pt x="1535" y="453"/>
                    <a:pt x="1493" y="478"/>
                  </a:cubicBezTo>
                  <a:cubicBezTo>
                    <a:pt x="1503" y="489"/>
                    <a:pt x="1511" y="503"/>
                    <a:pt x="1517" y="517"/>
                  </a:cubicBezTo>
                  <a:lnTo>
                    <a:pt x="1426" y="524"/>
                  </a:lnTo>
                  <a:lnTo>
                    <a:pt x="1422" y="524"/>
                  </a:lnTo>
                  <a:cubicBezTo>
                    <a:pt x="1436" y="541"/>
                    <a:pt x="1475" y="556"/>
                    <a:pt x="1468" y="580"/>
                  </a:cubicBezTo>
                  <a:cubicBezTo>
                    <a:pt x="1450" y="559"/>
                    <a:pt x="1426" y="545"/>
                    <a:pt x="1401" y="538"/>
                  </a:cubicBezTo>
                  <a:cubicBezTo>
                    <a:pt x="1365" y="562"/>
                    <a:pt x="1333" y="584"/>
                    <a:pt x="1302" y="609"/>
                  </a:cubicBezTo>
                  <a:cubicBezTo>
                    <a:pt x="1302" y="613"/>
                    <a:pt x="1298" y="616"/>
                    <a:pt x="1298" y="619"/>
                  </a:cubicBezTo>
                  <a:lnTo>
                    <a:pt x="1287" y="619"/>
                  </a:lnTo>
                  <a:cubicBezTo>
                    <a:pt x="1263" y="637"/>
                    <a:pt x="1238" y="658"/>
                    <a:pt x="1213" y="676"/>
                  </a:cubicBezTo>
                  <a:cubicBezTo>
                    <a:pt x="1213" y="683"/>
                    <a:pt x="1210" y="690"/>
                    <a:pt x="1206" y="697"/>
                  </a:cubicBezTo>
                  <a:lnTo>
                    <a:pt x="1202" y="697"/>
                  </a:lnTo>
                  <a:cubicBezTo>
                    <a:pt x="1196" y="697"/>
                    <a:pt x="1192" y="701"/>
                    <a:pt x="1189" y="701"/>
                  </a:cubicBezTo>
                  <a:cubicBezTo>
                    <a:pt x="1185" y="704"/>
                    <a:pt x="1181" y="708"/>
                    <a:pt x="1174" y="708"/>
                  </a:cubicBezTo>
                  <a:cubicBezTo>
                    <a:pt x="520" y="1238"/>
                    <a:pt x="78" y="2027"/>
                    <a:pt x="11" y="2932"/>
                  </a:cubicBezTo>
                  <a:cubicBezTo>
                    <a:pt x="4" y="2992"/>
                    <a:pt x="4" y="3053"/>
                    <a:pt x="1" y="3109"/>
                  </a:cubicBezTo>
                  <a:lnTo>
                    <a:pt x="7" y="3109"/>
                  </a:lnTo>
                  <a:cubicBezTo>
                    <a:pt x="74" y="3141"/>
                    <a:pt x="145" y="3177"/>
                    <a:pt x="220" y="3177"/>
                  </a:cubicBezTo>
                  <a:cubicBezTo>
                    <a:pt x="226" y="3177"/>
                    <a:pt x="236" y="3177"/>
                    <a:pt x="242" y="3173"/>
                  </a:cubicBezTo>
                  <a:lnTo>
                    <a:pt x="242" y="3173"/>
                  </a:lnTo>
                  <a:cubicBezTo>
                    <a:pt x="70" y="3269"/>
                    <a:pt x="488" y="3371"/>
                    <a:pt x="265" y="3516"/>
                  </a:cubicBezTo>
                  <a:cubicBezTo>
                    <a:pt x="272" y="3519"/>
                    <a:pt x="280" y="3523"/>
                    <a:pt x="287" y="3523"/>
                  </a:cubicBezTo>
                  <a:cubicBezTo>
                    <a:pt x="298" y="3523"/>
                    <a:pt x="308" y="3516"/>
                    <a:pt x="319" y="3508"/>
                  </a:cubicBezTo>
                  <a:cubicBezTo>
                    <a:pt x="329" y="3502"/>
                    <a:pt x="340" y="3495"/>
                    <a:pt x="354" y="3495"/>
                  </a:cubicBezTo>
                  <a:cubicBezTo>
                    <a:pt x="357" y="3495"/>
                    <a:pt x="365" y="3495"/>
                    <a:pt x="368" y="3498"/>
                  </a:cubicBezTo>
                  <a:cubicBezTo>
                    <a:pt x="293" y="3537"/>
                    <a:pt x="280" y="3583"/>
                    <a:pt x="329" y="3647"/>
                  </a:cubicBezTo>
                  <a:lnTo>
                    <a:pt x="350" y="3636"/>
                  </a:lnTo>
                  <a:cubicBezTo>
                    <a:pt x="357" y="3838"/>
                    <a:pt x="460" y="3912"/>
                    <a:pt x="577" y="4099"/>
                  </a:cubicBezTo>
                  <a:lnTo>
                    <a:pt x="489" y="4117"/>
                  </a:lnTo>
                  <a:cubicBezTo>
                    <a:pt x="513" y="4159"/>
                    <a:pt x="545" y="4159"/>
                    <a:pt x="580" y="4170"/>
                  </a:cubicBezTo>
                  <a:cubicBezTo>
                    <a:pt x="559" y="4191"/>
                    <a:pt x="541" y="4198"/>
                    <a:pt x="531" y="4198"/>
                  </a:cubicBezTo>
                  <a:cubicBezTo>
                    <a:pt x="513" y="4198"/>
                    <a:pt x="502" y="4177"/>
                    <a:pt x="492" y="4159"/>
                  </a:cubicBezTo>
                  <a:cubicBezTo>
                    <a:pt x="484" y="4138"/>
                    <a:pt x="474" y="4120"/>
                    <a:pt x="453" y="4120"/>
                  </a:cubicBezTo>
                  <a:cubicBezTo>
                    <a:pt x="439" y="4120"/>
                    <a:pt x="421" y="4127"/>
                    <a:pt x="396" y="4148"/>
                  </a:cubicBezTo>
                  <a:lnTo>
                    <a:pt x="400" y="4148"/>
                  </a:lnTo>
                  <a:cubicBezTo>
                    <a:pt x="492" y="4148"/>
                    <a:pt x="531" y="4226"/>
                    <a:pt x="559" y="4305"/>
                  </a:cubicBezTo>
                  <a:cubicBezTo>
                    <a:pt x="595" y="4365"/>
                    <a:pt x="633" y="4424"/>
                    <a:pt x="701" y="4424"/>
                  </a:cubicBezTo>
                  <a:cubicBezTo>
                    <a:pt x="714" y="4424"/>
                    <a:pt x="729" y="4421"/>
                    <a:pt x="743" y="4417"/>
                  </a:cubicBezTo>
                  <a:lnTo>
                    <a:pt x="743" y="4417"/>
                  </a:lnTo>
                  <a:cubicBezTo>
                    <a:pt x="781" y="4484"/>
                    <a:pt x="644" y="4445"/>
                    <a:pt x="675" y="4513"/>
                  </a:cubicBezTo>
                  <a:lnTo>
                    <a:pt x="675" y="4513"/>
                  </a:lnTo>
                  <a:lnTo>
                    <a:pt x="736" y="4509"/>
                  </a:lnTo>
                  <a:lnTo>
                    <a:pt x="683" y="4559"/>
                  </a:lnTo>
                  <a:cubicBezTo>
                    <a:pt x="697" y="4573"/>
                    <a:pt x="722" y="4580"/>
                    <a:pt x="747" y="4580"/>
                  </a:cubicBezTo>
                  <a:cubicBezTo>
                    <a:pt x="778" y="4580"/>
                    <a:pt x="810" y="4573"/>
                    <a:pt x="832" y="4559"/>
                  </a:cubicBezTo>
                  <a:cubicBezTo>
                    <a:pt x="817" y="4548"/>
                    <a:pt x="820" y="4524"/>
                    <a:pt x="820" y="4513"/>
                  </a:cubicBezTo>
                  <a:lnTo>
                    <a:pt x="820" y="4513"/>
                  </a:lnTo>
                  <a:cubicBezTo>
                    <a:pt x="902" y="4527"/>
                    <a:pt x="899" y="4633"/>
                    <a:pt x="913" y="4665"/>
                  </a:cubicBezTo>
                  <a:lnTo>
                    <a:pt x="860" y="4633"/>
                  </a:lnTo>
                  <a:lnTo>
                    <a:pt x="860" y="4633"/>
                  </a:lnTo>
                  <a:cubicBezTo>
                    <a:pt x="916" y="4835"/>
                    <a:pt x="1135" y="4976"/>
                    <a:pt x="1185" y="5192"/>
                  </a:cubicBezTo>
                  <a:lnTo>
                    <a:pt x="1150" y="5209"/>
                  </a:lnTo>
                  <a:cubicBezTo>
                    <a:pt x="1206" y="5372"/>
                    <a:pt x="1274" y="5256"/>
                    <a:pt x="1372" y="5397"/>
                  </a:cubicBezTo>
                  <a:cubicBezTo>
                    <a:pt x="1380" y="5439"/>
                    <a:pt x="1401" y="5482"/>
                    <a:pt x="1439" y="5503"/>
                  </a:cubicBezTo>
                  <a:cubicBezTo>
                    <a:pt x="1436" y="5450"/>
                    <a:pt x="1550" y="5472"/>
                    <a:pt x="1550" y="5415"/>
                  </a:cubicBezTo>
                  <a:cubicBezTo>
                    <a:pt x="1630" y="5563"/>
                    <a:pt x="1578" y="5500"/>
                    <a:pt x="1581" y="5691"/>
                  </a:cubicBezTo>
                  <a:lnTo>
                    <a:pt x="1638" y="5648"/>
                  </a:lnTo>
                  <a:lnTo>
                    <a:pt x="1638" y="5648"/>
                  </a:lnTo>
                  <a:cubicBezTo>
                    <a:pt x="1634" y="5715"/>
                    <a:pt x="1623" y="5754"/>
                    <a:pt x="1690" y="5811"/>
                  </a:cubicBezTo>
                  <a:cubicBezTo>
                    <a:pt x="1662" y="5723"/>
                    <a:pt x="1790" y="5744"/>
                    <a:pt x="1769" y="5634"/>
                  </a:cubicBezTo>
                  <a:cubicBezTo>
                    <a:pt x="1783" y="5630"/>
                    <a:pt x="1793" y="5630"/>
                    <a:pt x="1808" y="5630"/>
                  </a:cubicBezTo>
                  <a:cubicBezTo>
                    <a:pt x="1871" y="5630"/>
                    <a:pt x="1906" y="5666"/>
                    <a:pt x="1935" y="5702"/>
                  </a:cubicBezTo>
                  <a:cubicBezTo>
                    <a:pt x="1959" y="5740"/>
                    <a:pt x="1981" y="5775"/>
                    <a:pt x="2012" y="5775"/>
                  </a:cubicBezTo>
                  <a:cubicBezTo>
                    <a:pt x="2033" y="5775"/>
                    <a:pt x="2059" y="5761"/>
                    <a:pt x="2094" y="5730"/>
                  </a:cubicBezTo>
                  <a:lnTo>
                    <a:pt x="2094" y="5730"/>
                  </a:lnTo>
                  <a:cubicBezTo>
                    <a:pt x="2094" y="5811"/>
                    <a:pt x="2066" y="5832"/>
                    <a:pt x="2033" y="5832"/>
                  </a:cubicBezTo>
                  <a:cubicBezTo>
                    <a:pt x="2012" y="5832"/>
                    <a:pt x="1995" y="5825"/>
                    <a:pt x="1977" y="5818"/>
                  </a:cubicBezTo>
                  <a:cubicBezTo>
                    <a:pt x="1959" y="5811"/>
                    <a:pt x="1945" y="5803"/>
                    <a:pt x="1938" y="5803"/>
                  </a:cubicBezTo>
                  <a:cubicBezTo>
                    <a:pt x="1935" y="5803"/>
                    <a:pt x="1931" y="5808"/>
                    <a:pt x="1935" y="5818"/>
                  </a:cubicBezTo>
                  <a:cubicBezTo>
                    <a:pt x="1878" y="5857"/>
                    <a:pt x="1938" y="5970"/>
                    <a:pt x="2002" y="5981"/>
                  </a:cubicBezTo>
                  <a:cubicBezTo>
                    <a:pt x="2005" y="5981"/>
                    <a:pt x="2009" y="5984"/>
                    <a:pt x="2012" y="5984"/>
                  </a:cubicBezTo>
                  <a:cubicBezTo>
                    <a:pt x="2041" y="5984"/>
                    <a:pt x="2080" y="5945"/>
                    <a:pt x="2126" y="5906"/>
                  </a:cubicBezTo>
                  <a:cubicBezTo>
                    <a:pt x="2172" y="5867"/>
                    <a:pt x="2224" y="5829"/>
                    <a:pt x="2278" y="5829"/>
                  </a:cubicBezTo>
                  <a:cubicBezTo>
                    <a:pt x="2292" y="5829"/>
                    <a:pt x="2302" y="5832"/>
                    <a:pt x="2317" y="5836"/>
                  </a:cubicBezTo>
                  <a:cubicBezTo>
                    <a:pt x="2306" y="5832"/>
                    <a:pt x="2302" y="5814"/>
                    <a:pt x="2292" y="5814"/>
                  </a:cubicBezTo>
                  <a:cubicBezTo>
                    <a:pt x="2299" y="5811"/>
                    <a:pt x="2306" y="5811"/>
                    <a:pt x="2313" y="5811"/>
                  </a:cubicBezTo>
                  <a:cubicBezTo>
                    <a:pt x="2330" y="5811"/>
                    <a:pt x="2345" y="5825"/>
                    <a:pt x="2359" y="5839"/>
                  </a:cubicBezTo>
                  <a:cubicBezTo>
                    <a:pt x="2369" y="5853"/>
                    <a:pt x="2384" y="5871"/>
                    <a:pt x="2405" y="5871"/>
                  </a:cubicBezTo>
                  <a:cubicBezTo>
                    <a:pt x="2415" y="5871"/>
                    <a:pt x="2430" y="5864"/>
                    <a:pt x="2448" y="5850"/>
                  </a:cubicBezTo>
                  <a:cubicBezTo>
                    <a:pt x="2458" y="5970"/>
                    <a:pt x="2536" y="5864"/>
                    <a:pt x="2511" y="6009"/>
                  </a:cubicBezTo>
                  <a:lnTo>
                    <a:pt x="2387" y="5945"/>
                  </a:lnTo>
                  <a:lnTo>
                    <a:pt x="2387" y="5945"/>
                  </a:lnTo>
                  <a:cubicBezTo>
                    <a:pt x="2444" y="5991"/>
                    <a:pt x="2476" y="6143"/>
                    <a:pt x="2575" y="6143"/>
                  </a:cubicBezTo>
                  <a:cubicBezTo>
                    <a:pt x="2593" y="6143"/>
                    <a:pt x="2606" y="6140"/>
                    <a:pt x="2624" y="6133"/>
                  </a:cubicBezTo>
                  <a:cubicBezTo>
                    <a:pt x="2621" y="6100"/>
                    <a:pt x="2593" y="6051"/>
                    <a:pt x="2571" y="6027"/>
                  </a:cubicBezTo>
                  <a:lnTo>
                    <a:pt x="2564" y="6033"/>
                  </a:lnTo>
                  <a:cubicBezTo>
                    <a:pt x="2554" y="6012"/>
                    <a:pt x="2550" y="6005"/>
                    <a:pt x="2554" y="6005"/>
                  </a:cubicBezTo>
                  <a:lnTo>
                    <a:pt x="2554" y="6005"/>
                  </a:lnTo>
                  <a:cubicBezTo>
                    <a:pt x="2554" y="6005"/>
                    <a:pt x="2564" y="6012"/>
                    <a:pt x="2571" y="6027"/>
                  </a:cubicBezTo>
                  <a:cubicBezTo>
                    <a:pt x="2578" y="6023"/>
                    <a:pt x="2585" y="6020"/>
                    <a:pt x="2593" y="6020"/>
                  </a:cubicBezTo>
                  <a:cubicBezTo>
                    <a:pt x="2603" y="6020"/>
                    <a:pt x="2614" y="6027"/>
                    <a:pt x="2624" y="6033"/>
                  </a:cubicBezTo>
                  <a:cubicBezTo>
                    <a:pt x="2635" y="6041"/>
                    <a:pt x="2645" y="6048"/>
                    <a:pt x="2656" y="6048"/>
                  </a:cubicBezTo>
                  <a:cubicBezTo>
                    <a:pt x="2663" y="6048"/>
                    <a:pt x="2674" y="6044"/>
                    <a:pt x="2681" y="6037"/>
                  </a:cubicBezTo>
                  <a:cubicBezTo>
                    <a:pt x="2695" y="5885"/>
                    <a:pt x="2526" y="5970"/>
                    <a:pt x="2479" y="5839"/>
                  </a:cubicBezTo>
                  <a:cubicBezTo>
                    <a:pt x="2487" y="5832"/>
                    <a:pt x="2493" y="5829"/>
                    <a:pt x="2500" y="5829"/>
                  </a:cubicBezTo>
                  <a:cubicBezTo>
                    <a:pt x="2518" y="5829"/>
                    <a:pt x="2532" y="5842"/>
                    <a:pt x="2547" y="5853"/>
                  </a:cubicBezTo>
                  <a:cubicBezTo>
                    <a:pt x="2560" y="5867"/>
                    <a:pt x="2575" y="5882"/>
                    <a:pt x="2582" y="5882"/>
                  </a:cubicBezTo>
                  <a:cubicBezTo>
                    <a:pt x="2593" y="5882"/>
                    <a:pt x="2599" y="5864"/>
                    <a:pt x="2596" y="5814"/>
                  </a:cubicBezTo>
                  <a:lnTo>
                    <a:pt x="2596" y="5814"/>
                  </a:lnTo>
                  <a:cubicBezTo>
                    <a:pt x="2603" y="5903"/>
                    <a:pt x="2627" y="5917"/>
                    <a:pt x="2656" y="5917"/>
                  </a:cubicBezTo>
                  <a:cubicBezTo>
                    <a:pt x="2663" y="5917"/>
                    <a:pt x="2674" y="5917"/>
                    <a:pt x="2684" y="5914"/>
                  </a:cubicBezTo>
                  <a:cubicBezTo>
                    <a:pt x="2695" y="5914"/>
                    <a:pt x="2702" y="5910"/>
                    <a:pt x="2712" y="5910"/>
                  </a:cubicBezTo>
                  <a:cubicBezTo>
                    <a:pt x="2745" y="5910"/>
                    <a:pt x="2773" y="5924"/>
                    <a:pt x="2797" y="5981"/>
                  </a:cubicBezTo>
                  <a:lnTo>
                    <a:pt x="2801" y="5888"/>
                  </a:lnTo>
                  <a:cubicBezTo>
                    <a:pt x="2812" y="5906"/>
                    <a:pt x="2840" y="5952"/>
                    <a:pt x="2868" y="5952"/>
                  </a:cubicBezTo>
                  <a:lnTo>
                    <a:pt x="2833" y="5829"/>
                  </a:lnTo>
                  <a:lnTo>
                    <a:pt x="2833" y="5829"/>
                  </a:lnTo>
                  <a:cubicBezTo>
                    <a:pt x="2847" y="5857"/>
                    <a:pt x="2865" y="5867"/>
                    <a:pt x="2882" y="5867"/>
                  </a:cubicBezTo>
                  <a:cubicBezTo>
                    <a:pt x="2908" y="5867"/>
                    <a:pt x="2932" y="5853"/>
                    <a:pt x="2953" y="5839"/>
                  </a:cubicBezTo>
                  <a:cubicBezTo>
                    <a:pt x="2978" y="5821"/>
                    <a:pt x="3003" y="5808"/>
                    <a:pt x="3020" y="5808"/>
                  </a:cubicBezTo>
                  <a:cubicBezTo>
                    <a:pt x="3031" y="5808"/>
                    <a:pt x="3038" y="5811"/>
                    <a:pt x="3045" y="5814"/>
                  </a:cubicBezTo>
                  <a:lnTo>
                    <a:pt x="3042" y="5814"/>
                  </a:lnTo>
                  <a:cubicBezTo>
                    <a:pt x="2900" y="5814"/>
                    <a:pt x="3006" y="5924"/>
                    <a:pt x="2936" y="5988"/>
                  </a:cubicBezTo>
                  <a:cubicBezTo>
                    <a:pt x="2964" y="6005"/>
                    <a:pt x="2988" y="6016"/>
                    <a:pt x="3006" y="6016"/>
                  </a:cubicBezTo>
                  <a:cubicBezTo>
                    <a:pt x="3056" y="6016"/>
                    <a:pt x="3077" y="5960"/>
                    <a:pt x="3102" y="5906"/>
                  </a:cubicBezTo>
                  <a:cubicBezTo>
                    <a:pt x="3127" y="5853"/>
                    <a:pt x="3155" y="5797"/>
                    <a:pt x="3218" y="5797"/>
                  </a:cubicBezTo>
                  <a:cubicBezTo>
                    <a:pt x="3226" y="5797"/>
                    <a:pt x="3233" y="5800"/>
                    <a:pt x="3243" y="5800"/>
                  </a:cubicBezTo>
                  <a:cubicBezTo>
                    <a:pt x="3211" y="5808"/>
                    <a:pt x="3158" y="5860"/>
                    <a:pt x="3197" y="5896"/>
                  </a:cubicBezTo>
                  <a:cubicBezTo>
                    <a:pt x="3233" y="5882"/>
                    <a:pt x="3285" y="5842"/>
                    <a:pt x="3306" y="5800"/>
                  </a:cubicBezTo>
                  <a:cubicBezTo>
                    <a:pt x="3434" y="5800"/>
                    <a:pt x="3293" y="5888"/>
                    <a:pt x="3353" y="5938"/>
                  </a:cubicBezTo>
                  <a:cubicBezTo>
                    <a:pt x="3360" y="5906"/>
                    <a:pt x="3370" y="5896"/>
                    <a:pt x="3381" y="5896"/>
                  </a:cubicBezTo>
                  <a:cubicBezTo>
                    <a:pt x="3409" y="5896"/>
                    <a:pt x="3441" y="5984"/>
                    <a:pt x="3487" y="6002"/>
                  </a:cubicBezTo>
                  <a:lnTo>
                    <a:pt x="3480" y="5914"/>
                  </a:lnTo>
                  <a:cubicBezTo>
                    <a:pt x="3497" y="5903"/>
                    <a:pt x="3512" y="5899"/>
                    <a:pt x="3523" y="5899"/>
                  </a:cubicBezTo>
                  <a:cubicBezTo>
                    <a:pt x="3558" y="5899"/>
                    <a:pt x="3572" y="5931"/>
                    <a:pt x="3582" y="5963"/>
                  </a:cubicBezTo>
                  <a:cubicBezTo>
                    <a:pt x="3593" y="5994"/>
                    <a:pt x="3604" y="6027"/>
                    <a:pt x="3632" y="6027"/>
                  </a:cubicBezTo>
                  <a:cubicBezTo>
                    <a:pt x="3643" y="6027"/>
                    <a:pt x="3657" y="6020"/>
                    <a:pt x="3678" y="6005"/>
                  </a:cubicBezTo>
                  <a:lnTo>
                    <a:pt x="3597" y="5896"/>
                  </a:lnTo>
                  <a:lnTo>
                    <a:pt x="3678" y="5914"/>
                  </a:lnTo>
                  <a:lnTo>
                    <a:pt x="3643" y="5814"/>
                  </a:lnTo>
                  <a:lnTo>
                    <a:pt x="3643" y="5814"/>
                  </a:lnTo>
                  <a:cubicBezTo>
                    <a:pt x="3682" y="5839"/>
                    <a:pt x="3710" y="5853"/>
                    <a:pt x="3735" y="5853"/>
                  </a:cubicBezTo>
                  <a:cubicBezTo>
                    <a:pt x="3763" y="5853"/>
                    <a:pt x="3788" y="5836"/>
                    <a:pt x="3823" y="5811"/>
                  </a:cubicBezTo>
                  <a:lnTo>
                    <a:pt x="3823" y="5811"/>
                  </a:lnTo>
                  <a:cubicBezTo>
                    <a:pt x="3820" y="5867"/>
                    <a:pt x="3858" y="5945"/>
                    <a:pt x="3922" y="5945"/>
                  </a:cubicBezTo>
                  <a:cubicBezTo>
                    <a:pt x="3929" y="5945"/>
                    <a:pt x="3936" y="5942"/>
                    <a:pt x="3943" y="5942"/>
                  </a:cubicBezTo>
                  <a:cubicBezTo>
                    <a:pt x="3975" y="5882"/>
                    <a:pt x="3894" y="5867"/>
                    <a:pt x="3996" y="5853"/>
                  </a:cubicBezTo>
                  <a:cubicBezTo>
                    <a:pt x="3972" y="5825"/>
                    <a:pt x="3947" y="5790"/>
                    <a:pt x="3926" y="5790"/>
                  </a:cubicBezTo>
                  <a:cubicBezTo>
                    <a:pt x="3915" y="5790"/>
                    <a:pt x="3905" y="5800"/>
                    <a:pt x="3901" y="5836"/>
                  </a:cubicBezTo>
                  <a:cubicBezTo>
                    <a:pt x="3884" y="5808"/>
                    <a:pt x="3855" y="5786"/>
                    <a:pt x="3851" y="5761"/>
                  </a:cubicBezTo>
                  <a:cubicBezTo>
                    <a:pt x="3879" y="5691"/>
                    <a:pt x="3957" y="5712"/>
                    <a:pt x="3993" y="5705"/>
                  </a:cubicBezTo>
                  <a:lnTo>
                    <a:pt x="3993" y="5705"/>
                  </a:lnTo>
                  <a:cubicBezTo>
                    <a:pt x="3982" y="5715"/>
                    <a:pt x="3972" y="5723"/>
                    <a:pt x="3972" y="5736"/>
                  </a:cubicBezTo>
                  <a:cubicBezTo>
                    <a:pt x="4021" y="5761"/>
                    <a:pt x="4085" y="5790"/>
                    <a:pt x="4138" y="5808"/>
                  </a:cubicBezTo>
                  <a:cubicBezTo>
                    <a:pt x="4155" y="5775"/>
                    <a:pt x="4127" y="5754"/>
                    <a:pt x="4106" y="5733"/>
                  </a:cubicBezTo>
                  <a:cubicBezTo>
                    <a:pt x="4120" y="5733"/>
                    <a:pt x="4131" y="5740"/>
                    <a:pt x="4145" y="5744"/>
                  </a:cubicBezTo>
                  <a:cubicBezTo>
                    <a:pt x="4155" y="5747"/>
                    <a:pt x="4170" y="5751"/>
                    <a:pt x="4184" y="5751"/>
                  </a:cubicBezTo>
                  <a:cubicBezTo>
                    <a:pt x="4191" y="5751"/>
                    <a:pt x="4198" y="5751"/>
                    <a:pt x="4209" y="5747"/>
                  </a:cubicBezTo>
                  <a:cubicBezTo>
                    <a:pt x="4170" y="5687"/>
                    <a:pt x="4142" y="5620"/>
                    <a:pt x="4085" y="5609"/>
                  </a:cubicBezTo>
                  <a:lnTo>
                    <a:pt x="4085" y="5609"/>
                  </a:lnTo>
                  <a:lnTo>
                    <a:pt x="4233" y="5634"/>
                  </a:lnTo>
                  <a:cubicBezTo>
                    <a:pt x="4226" y="5602"/>
                    <a:pt x="4254" y="5528"/>
                    <a:pt x="4223" y="5514"/>
                  </a:cubicBezTo>
                  <a:cubicBezTo>
                    <a:pt x="4237" y="5496"/>
                    <a:pt x="4254" y="5489"/>
                    <a:pt x="4282" y="5489"/>
                  </a:cubicBezTo>
                  <a:cubicBezTo>
                    <a:pt x="4300" y="5489"/>
                    <a:pt x="4325" y="5493"/>
                    <a:pt x="4350" y="5496"/>
                  </a:cubicBezTo>
                  <a:cubicBezTo>
                    <a:pt x="4375" y="5500"/>
                    <a:pt x="4400" y="5503"/>
                    <a:pt x="4421" y="5503"/>
                  </a:cubicBezTo>
                  <a:cubicBezTo>
                    <a:pt x="4456" y="5503"/>
                    <a:pt x="4488" y="5496"/>
                    <a:pt x="4506" y="5464"/>
                  </a:cubicBezTo>
                  <a:cubicBezTo>
                    <a:pt x="4516" y="5468"/>
                    <a:pt x="4530" y="5478"/>
                    <a:pt x="4552" y="5478"/>
                  </a:cubicBezTo>
                  <a:lnTo>
                    <a:pt x="4555" y="5478"/>
                  </a:lnTo>
                  <a:cubicBezTo>
                    <a:pt x="4619" y="5411"/>
                    <a:pt x="4640" y="5309"/>
                    <a:pt x="4771" y="5309"/>
                  </a:cubicBezTo>
                  <a:lnTo>
                    <a:pt x="4785" y="5309"/>
                  </a:lnTo>
                  <a:lnTo>
                    <a:pt x="4749" y="5171"/>
                  </a:lnTo>
                  <a:cubicBezTo>
                    <a:pt x="4757" y="5171"/>
                    <a:pt x="4760" y="5167"/>
                    <a:pt x="4764" y="5167"/>
                  </a:cubicBezTo>
                  <a:cubicBezTo>
                    <a:pt x="4792" y="5167"/>
                    <a:pt x="4803" y="5203"/>
                    <a:pt x="4817" y="5238"/>
                  </a:cubicBezTo>
                  <a:cubicBezTo>
                    <a:pt x="4831" y="5273"/>
                    <a:pt x="4849" y="5309"/>
                    <a:pt x="4894" y="5309"/>
                  </a:cubicBezTo>
                  <a:cubicBezTo>
                    <a:pt x="4905" y="5309"/>
                    <a:pt x="4919" y="5305"/>
                    <a:pt x="4933" y="5302"/>
                  </a:cubicBezTo>
                  <a:cubicBezTo>
                    <a:pt x="5040" y="5273"/>
                    <a:pt x="4891" y="5196"/>
                    <a:pt x="4894" y="5146"/>
                  </a:cubicBezTo>
                  <a:lnTo>
                    <a:pt x="4894" y="5146"/>
                  </a:lnTo>
                  <a:cubicBezTo>
                    <a:pt x="4923" y="5153"/>
                    <a:pt x="4966" y="5160"/>
                    <a:pt x="5008" y="5160"/>
                  </a:cubicBezTo>
                  <a:cubicBezTo>
                    <a:pt x="5068" y="5160"/>
                    <a:pt x="5124" y="5142"/>
                    <a:pt x="5121" y="5057"/>
                  </a:cubicBezTo>
                  <a:lnTo>
                    <a:pt x="5121" y="5057"/>
                  </a:lnTo>
                  <a:cubicBezTo>
                    <a:pt x="5079" y="5065"/>
                    <a:pt x="5079" y="5096"/>
                    <a:pt x="5054" y="5100"/>
                  </a:cubicBezTo>
                  <a:lnTo>
                    <a:pt x="5051" y="5005"/>
                  </a:lnTo>
                  <a:cubicBezTo>
                    <a:pt x="5018" y="4997"/>
                    <a:pt x="4994" y="4997"/>
                    <a:pt x="4976" y="4997"/>
                  </a:cubicBezTo>
                  <a:lnTo>
                    <a:pt x="4940" y="4997"/>
                  </a:lnTo>
                  <a:cubicBezTo>
                    <a:pt x="4933" y="4997"/>
                    <a:pt x="4923" y="5001"/>
                    <a:pt x="4916" y="5001"/>
                  </a:cubicBezTo>
                  <a:cubicBezTo>
                    <a:pt x="4891" y="5001"/>
                    <a:pt x="4881" y="4990"/>
                    <a:pt x="4866" y="4930"/>
                  </a:cubicBezTo>
                  <a:lnTo>
                    <a:pt x="4866" y="4930"/>
                  </a:lnTo>
                  <a:cubicBezTo>
                    <a:pt x="4905" y="4966"/>
                    <a:pt x="4940" y="4980"/>
                    <a:pt x="4969" y="4980"/>
                  </a:cubicBezTo>
                  <a:cubicBezTo>
                    <a:pt x="5004" y="4980"/>
                    <a:pt x="5033" y="4959"/>
                    <a:pt x="5061" y="4930"/>
                  </a:cubicBezTo>
                  <a:cubicBezTo>
                    <a:pt x="5089" y="4905"/>
                    <a:pt x="5118" y="4881"/>
                    <a:pt x="5157" y="4881"/>
                  </a:cubicBezTo>
                  <a:cubicBezTo>
                    <a:pt x="5185" y="4881"/>
                    <a:pt x="5213" y="4891"/>
                    <a:pt x="5252" y="4920"/>
                  </a:cubicBezTo>
                  <a:lnTo>
                    <a:pt x="5245" y="4853"/>
                  </a:lnTo>
                  <a:cubicBezTo>
                    <a:pt x="5243" y="4858"/>
                    <a:pt x="5238" y="4858"/>
                    <a:pt x="5233" y="4858"/>
                  </a:cubicBezTo>
                  <a:cubicBezTo>
                    <a:pt x="5227" y="4858"/>
                    <a:pt x="5222" y="4858"/>
                    <a:pt x="5220" y="4863"/>
                  </a:cubicBezTo>
                  <a:cubicBezTo>
                    <a:pt x="5209" y="4824"/>
                    <a:pt x="5220" y="4814"/>
                    <a:pt x="5237" y="4814"/>
                  </a:cubicBezTo>
                  <a:cubicBezTo>
                    <a:pt x="5255" y="4814"/>
                    <a:pt x="5280" y="4824"/>
                    <a:pt x="5309" y="4832"/>
                  </a:cubicBezTo>
                  <a:cubicBezTo>
                    <a:pt x="5337" y="4842"/>
                    <a:pt x="5365" y="4853"/>
                    <a:pt x="5390" y="4853"/>
                  </a:cubicBezTo>
                  <a:cubicBezTo>
                    <a:pt x="5415" y="4853"/>
                    <a:pt x="5436" y="4842"/>
                    <a:pt x="5446" y="4810"/>
                  </a:cubicBezTo>
                  <a:cubicBezTo>
                    <a:pt x="5457" y="4768"/>
                    <a:pt x="5439" y="4726"/>
                    <a:pt x="5407" y="4726"/>
                  </a:cubicBezTo>
                  <a:lnTo>
                    <a:pt x="5510" y="4686"/>
                  </a:lnTo>
                  <a:cubicBezTo>
                    <a:pt x="5517" y="4669"/>
                    <a:pt x="5496" y="4654"/>
                    <a:pt x="5482" y="4654"/>
                  </a:cubicBezTo>
                  <a:cubicBezTo>
                    <a:pt x="5506" y="4623"/>
                    <a:pt x="5531" y="4591"/>
                    <a:pt x="5552" y="4556"/>
                  </a:cubicBezTo>
                  <a:cubicBezTo>
                    <a:pt x="5595" y="4556"/>
                    <a:pt x="5669" y="4545"/>
                    <a:pt x="5701" y="4545"/>
                  </a:cubicBezTo>
                  <a:cubicBezTo>
                    <a:pt x="5697" y="4524"/>
                    <a:pt x="5694" y="4520"/>
                    <a:pt x="5687" y="4520"/>
                  </a:cubicBezTo>
                  <a:cubicBezTo>
                    <a:pt x="5683" y="4520"/>
                    <a:pt x="5680" y="4520"/>
                    <a:pt x="5676" y="4524"/>
                  </a:cubicBezTo>
                  <a:cubicBezTo>
                    <a:pt x="5669" y="4527"/>
                    <a:pt x="5666" y="4527"/>
                    <a:pt x="5662" y="4527"/>
                  </a:cubicBezTo>
                  <a:cubicBezTo>
                    <a:pt x="5655" y="4527"/>
                    <a:pt x="5652" y="4527"/>
                    <a:pt x="5648" y="4524"/>
                  </a:cubicBezTo>
                  <a:cubicBezTo>
                    <a:pt x="5680" y="4506"/>
                    <a:pt x="5712" y="4496"/>
                    <a:pt x="5743" y="4478"/>
                  </a:cubicBezTo>
                  <a:cubicBezTo>
                    <a:pt x="5725" y="4453"/>
                    <a:pt x="5701" y="4442"/>
                    <a:pt x="5676" y="4442"/>
                  </a:cubicBezTo>
                  <a:cubicBezTo>
                    <a:pt x="5640" y="4442"/>
                    <a:pt x="5609" y="4467"/>
                    <a:pt x="5595" y="4499"/>
                  </a:cubicBezTo>
                  <a:cubicBezTo>
                    <a:pt x="5423" y="4330"/>
                    <a:pt x="5637" y="4448"/>
                    <a:pt x="5630" y="4318"/>
                  </a:cubicBezTo>
                  <a:lnTo>
                    <a:pt x="5630" y="4318"/>
                  </a:lnTo>
                  <a:cubicBezTo>
                    <a:pt x="5631" y="4323"/>
                    <a:pt x="5635" y="4326"/>
                    <a:pt x="5640" y="4326"/>
                  </a:cubicBezTo>
                  <a:cubicBezTo>
                    <a:pt x="5662" y="4333"/>
                    <a:pt x="5680" y="4333"/>
                    <a:pt x="5691" y="4333"/>
                  </a:cubicBezTo>
                  <a:cubicBezTo>
                    <a:pt x="5730" y="4333"/>
                    <a:pt x="5704" y="4305"/>
                    <a:pt x="5697" y="4272"/>
                  </a:cubicBezTo>
                  <a:lnTo>
                    <a:pt x="5697" y="4272"/>
                  </a:lnTo>
                  <a:cubicBezTo>
                    <a:pt x="5676" y="4283"/>
                    <a:pt x="5627" y="4294"/>
                    <a:pt x="5630" y="4315"/>
                  </a:cubicBezTo>
                  <a:cubicBezTo>
                    <a:pt x="5627" y="4305"/>
                    <a:pt x="5624" y="4290"/>
                    <a:pt x="5616" y="4269"/>
                  </a:cubicBezTo>
                  <a:lnTo>
                    <a:pt x="5552" y="4318"/>
                  </a:lnTo>
                  <a:cubicBezTo>
                    <a:pt x="5446" y="4220"/>
                    <a:pt x="5513" y="4191"/>
                    <a:pt x="5464" y="4089"/>
                  </a:cubicBezTo>
                  <a:lnTo>
                    <a:pt x="5464" y="4089"/>
                  </a:lnTo>
                  <a:cubicBezTo>
                    <a:pt x="5496" y="4114"/>
                    <a:pt x="5584" y="4272"/>
                    <a:pt x="5666" y="4272"/>
                  </a:cubicBezTo>
                  <a:cubicBezTo>
                    <a:pt x="5676" y="4272"/>
                    <a:pt x="5687" y="4272"/>
                    <a:pt x="5697" y="4265"/>
                  </a:cubicBezTo>
                  <a:cubicBezTo>
                    <a:pt x="5687" y="4233"/>
                    <a:pt x="5697" y="4209"/>
                    <a:pt x="5754" y="4184"/>
                  </a:cubicBezTo>
                  <a:cubicBezTo>
                    <a:pt x="5680" y="4148"/>
                    <a:pt x="5712" y="4120"/>
                    <a:pt x="5736" y="4068"/>
                  </a:cubicBezTo>
                  <a:lnTo>
                    <a:pt x="5616" y="4032"/>
                  </a:lnTo>
                  <a:cubicBezTo>
                    <a:pt x="5648" y="4004"/>
                    <a:pt x="5680" y="4000"/>
                    <a:pt x="5715" y="4000"/>
                  </a:cubicBezTo>
                  <a:lnTo>
                    <a:pt x="5740" y="4000"/>
                  </a:lnTo>
                  <a:cubicBezTo>
                    <a:pt x="5754" y="4000"/>
                    <a:pt x="5772" y="4000"/>
                    <a:pt x="5786" y="3996"/>
                  </a:cubicBezTo>
                  <a:cubicBezTo>
                    <a:pt x="5797" y="3926"/>
                    <a:pt x="5712" y="3887"/>
                    <a:pt x="5640" y="3856"/>
                  </a:cubicBezTo>
                  <a:cubicBezTo>
                    <a:pt x="5640" y="3834"/>
                    <a:pt x="5648" y="3827"/>
                    <a:pt x="5658" y="3827"/>
                  </a:cubicBezTo>
                  <a:cubicBezTo>
                    <a:pt x="5669" y="3827"/>
                    <a:pt x="5691" y="3841"/>
                    <a:pt x="5712" y="3856"/>
                  </a:cubicBezTo>
                  <a:cubicBezTo>
                    <a:pt x="5733" y="3873"/>
                    <a:pt x="5758" y="3887"/>
                    <a:pt x="5775" y="3887"/>
                  </a:cubicBezTo>
                  <a:cubicBezTo>
                    <a:pt x="5793" y="3887"/>
                    <a:pt x="5807" y="3877"/>
                    <a:pt x="5818" y="3851"/>
                  </a:cubicBezTo>
                  <a:cubicBezTo>
                    <a:pt x="5786" y="3753"/>
                    <a:pt x="5857" y="3707"/>
                    <a:pt x="5938" y="3611"/>
                  </a:cubicBezTo>
                  <a:cubicBezTo>
                    <a:pt x="5927" y="3583"/>
                    <a:pt x="5916" y="3575"/>
                    <a:pt x="5903" y="3575"/>
                  </a:cubicBezTo>
                  <a:cubicBezTo>
                    <a:pt x="5895" y="3575"/>
                    <a:pt x="5888" y="3580"/>
                    <a:pt x="5878" y="3583"/>
                  </a:cubicBezTo>
                  <a:cubicBezTo>
                    <a:pt x="5870" y="3587"/>
                    <a:pt x="5864" y="3590"/>
                    <a:pt x="5857" y="3590"/>
                  </a:cubicBezTo>
                  <a:cubicBezTo>
                    <a:pt x="5849" y="3590"/>
                    <a:pt x="5846" y="3590"/>
                    <a:pt x="5842" y="3587"/>
                  </a:cubicBezTo>
                  <a:lnTo>
                    <a:pt x="5942" y="3541"/>
                  </a:lnTo>
                  <a:cubicBezTo>
                    <a:pt x="5942" y="3533"/>
                    <a:pt x="5927" y="3530"/>
                    <a:pt x="5913" y="3530"/>
                  </a:cubicBezTo>
                  <a:lnTo>
                    <a:pt x="5895" y="3530"/>
                  </a:lnTo>
                  <a:cubicBezTo>
                    <a:pt x="5938" y="3487"/>
                    <a:pt x="6019" y="3541"/>
                    <a:pt x="6058" y="3463"/>
                  </a:cubicBezTo>
                  <a:cubicBezTo>
                    <a:pt x="6196" y="3456"/>
                    <a:pt x="5878" y="3300"/>
                    <a:pt x="6027" y="3208"/>
                  </a:cubicBezTo>
                  <a:cubicBezTo>
                    <a:pt x="6019" y="3205"/>
                    <a:pt x="6012" y="3201"/>
                    <a:pt x="6001" y="3201"/>
                  </a:cubicBezTo>
                  <a:cubicBezTo>
                    <a:pt x="5988" y="3201"/>
                    <a:pt x="5977" y="3205"/>
                    <a:pt x="5963" y="3208"/>
                  </a:cubicBezTo>
                  <a:cubicBezTo>
                    <a:pt x="5949" y="3211"/>
                    <a:pt x="5934" y="3215"/>
                    <a:pt x="5916" y="3215"/>
                  </a:cubicBezTo>
                  <a:lnTo>
                    <a:pt x="5910" y="3215"/>
                  </a:lnTo>
                  <a:cubicBezTo>
                    <a:pt x="6009" y="3092"/>
                    <a:pt x="5988" y="3109"/>
                    <a:pt x="6107" y="2992"/>
                  </a:cubicBezTo>
                  <a:lnTo>
                    <a:pt x="6027" y="2908"/>
                  </a:lnTo>
                  <a:lnTo>
                    <a:pt x="6027" y="2908"/>
                  </a:lnTo>
                  <a:cubicBezTo>
                    <a:pt x="6044" y="2922"/>
                    <a:pt x="6065" y="2925"/>
                    <a:pt x="6086" y="2925"/>
                  </a:cubicBezTo>
                  <a:cubicBezTo>
                    <a:pt x="6161" y="2925"/>
                    <a:pt x="6235" y="2854"/>
                    <a:pt x="6295" y="2780"/>
                  </a:cubicBezTo>
                  <a:lnTo>
                    <a:pt x="6298" y="2780"/>
                  </a:lnTo>
                  <a:lnTo>
                    <a:pt x="6274" y="2769"/>
                  </a:lnTo>
                  <a:cubicBezTo>
                    <a:pt x="6207" y="2816"/>
                    <a:pt x="6122" y="2847"/>
                    <a:pt x="6055" y="2851"/>
                  </a:cubicBezTo>
                  <a:cubicBezTo>
                    <a:pt x="6048" y="2854"/>
                    <a:pt x="6040" y="2858"/>
                    <a:pt x="6030" y="2858"/>
                  </a:cubicBezTo>
                  <a:cubicBezTo>
                    <a:pt x="6022" y="2858"/>
                    <a:pt x="6012" y="2854"/>
                    <a:pt x="6005" y="2844"/>
                  </a:cubicBezTo>
                  <a:lnTo>
                    <a:pt x="6005" y="2844"/>
                  </a:lnTo>
                  <a:cubicBezTo>
                    <a:pt x="6016" y="2847"/>
                    <a:pt x="6030" y="2851"/>
                    <a:pt x="6040" y="2851"/>
                  </a:cubicBezTo>
                  <a:lnTo>
                    <a:pt x="6051" y="2851"/>
                  </a:lnTo>
                  <a:cubicBezTo>
                    <a:pt x="6069" y="2837"/>
                    <a:pt x="6079" y="2826"/>
                    <a:pt x="6083" y="2805"/>
                  </a:cubicBezTo>
                  <a:lnTo>
                    <a:pt x="6083" y="2805"/>
                  </a:lnTo>
                  <a:cubicBezTo>
                    <a:pt x="6065" y="2819"/>
                    <a:pt x="6051" y="2823"/>
                    <a:pt x="6033" y="2823"/>
                  </a:cubicBezTo>
                  <a:cubicBezTo>
                    <a:pt x="6022" y="2819"/>
                    <a:pt x="6044" y="2801"/>
                    <a:pt x="6076" y="2780"/>
                  </a:cubicBezTo>
                  <a:lnTo>
                    <a:pt x="5938" y="2773"/>
                  </a:lnTo>
                  <a:lnTo>
                    <a:pt x="5984" y="2756"/>
                  </a:lnTo>
                  <a:lnTo>
                    <a:pt x="5874" y="2625"/>
                  </a:lnTo>
                  <a:cubicBezTo>
                    <a:pt x="6001" y="2487"/>
                    <a:pt x="6154" y="2341"/>
                    <a:pt x="6150" y="2140"/>
                  </a:cubicBezTo>
                  <a:lnTo>
                    <a:pt x="6150" y="2140"/>
                  </a:lnTo>
                  <a:cubicBezTo>
                    <a:pt x="6076" y="2214"/>
                    <a:pt x="6001" y="2193"/>
                    <a:pt x="5895" y="2239"/>
                  </a:cubicBezTo>
                  <a:cubicBezTo>
                    <a:pt x="6030" y="2246"/>
                    <a:pt x="5882" y="2387"/>
                    <a:pt x="5931" y="2462"/>
                  </a:cubicBezTo>
                  <a:cubicBezTo>
                    <a:pt x="5921" y="2447"/>
                    <a:pt x="5906" y="2441"/>
                    <a:pt x="5892" y="2441"/>
                  </a:cubicBezTo>
                  <a:cubicBezTo>
                    <a:pt x="5870" y="2441"/>
                    <a:pt x="5849" y="2451"/>
                    <a:pt x="5839" y="2459"/>
                  </a:cubicBezTo>
                  <a:lnTo>
                    <a:pt x="5899" y="2278"/>
                  </a:lnTo>
                  <a:lnTo>
                    <a:pt x="5899" y="2278"/>
                  </a:lnTo>
                  <a:cubicBezTo>
                    <a:pt x="5882" y="2285"/>
                    <a:pt x="5864" y="2289"/>
                    <a:pt x="5853" y="2289"/>
                  </a:cubicBezTo>
                  <a:cubicBezTo>
                    <a:pt x="5818" y="2289"/>
                    <a:pt x="5814" y="2257"/>
                    <a:pt x="5772" y="2235"/>
                  </a:cubicBezTo>
                  <a:cubicBezTo>
                    <a:pt x="5963" y="2207"/>
                    <a:pt x="5849" y="2087"/>
                    <a:pt x="5874" y="1999"/>
                  </a:cubicBezTo>
                  <a:lnTo>
                    <a:pt x="5874" y="1999"/>
                  </a:lnTo>
                  <a:cubicBezTo>
                    <a:pt x="5814" y="2023"/>
                    <a:pt x="5764" y="2062"/>
                    <a:pt x="5807" y="2129"/>
                  </a:cubicBezTo>
                  <a:cubicBezTo>
                    <a:pt x="5640" y="2105"/>
                    <a:pt x="5970" y="1938"/>
                    <a:pt x="5818" y="1907"/>
                  </a:cubicBezTo>
                  <a:cubicBezTo>
                    <a:pt x="5810" y="1868"/>
                    <a:pt x="5772" y="1832"/>
                    <a:pt x="5740" y="1832"/>
                  </a:cubicBezTo>
                  <a:cubicBezTo>
                    <a:pt x="5730" y="1832"/>
                    <a:pt x="5719" y="1840"/>
                    <a:pt x="5712" y="1850"/>
                  </a:cubicBezTo>
                  <a:cubicBezTo>
                    <a:pt x="5637" y="1737"/>
                    <a:pt x="5524" y="1532"/>
                    <a:pt x="5624" y="1419"/>
                  </a:cubicBezTo>
                  <a:lnTo>
                    <a:pt x="5624" y="1419"/>
                  </a:lnTo>
                  <a:cubicBezTo>
                    <a:pt x="5591" y="1450"/>
                    <a:pt x="5485" y="1538"/>
                    <a:pt x="5464" y="1567"/>
                  </a:cubicBezTo>
                  <a:cubicBezTo>
                    <a:pt x="5539" y="1454"/>
                    <a:pt x="5598" y="1326"/>
                    <a:pt x="5658" y="1210"/>
                  </a:cubicBezTo>
                  <a:lnTo>
                    <a:pt x="5662" y="1207"/>
                  </a:lnTo>
                  <a:cubicBezTo>
                    <a:pt x="5645" y="1185"/>
                    <a:pt x="5627" y="1168"/>
                    <a:pt x="5612" y="1146"/>
                  </a:cubicBezTo>
                  <a:lnTo>
                    <a:pt x="5609" y="1146"/>
                  </a:lnTo>
                  <a:cubicBezTo>
                    <a:pt x="5496" y="1228"/>
                    <a:pt x="5348" y="1334"/>
                    <a:pt x="5351" y="1426"/>
                  </a:cubicBezTo>
                  <a:lnTo>
                    <a:pt x="5358" y="1426"/>
                  </a:lnTo>
                  <a:lnTo>
                    <a:pt x="5563" y="1309"/>
                  </a:lnTo>
                  <a:lnTo>
                    <a:pt x="5563" y="1309"/>
                  </a:lnTo>
                  <a:cubicBezTo>
                    <a:pt x="5500" y="1390"/>
                    <a:pt x="5433" y="1471"/>
                    <a:pt x="5365" y="1546"/>
                  </a:cubicBezTo>
                  <a:cubicBezTo>
                    <a:pt x="5422" y="1454"/>
                    <a:pt x="5393" y="1440"/>
                    <a:pt x="5358" y="1426"/>
                  </a:cubicBezTo>
                  <a:lnTo>
                    <a:pt x="5351" y="1429"/>
                  </a:lnTo>
                  <a:lnTo>
                    <a:pt x="5351" y="1426"/>
                  </a:lnTo>
                  <a:cubicBezTo>
                    <a:pt x="5322" y="1415"/>
                    <a:pt x="5280" y="1394"/>
                    <a:pt x="5273" y="1313"/>
                  </a:cubicBezTo>
                  <a:lnTo>
                    <a:pt x="5273" y="1313"/>
                  </a:lnTo>
                  <a:lnTo>
                    <a:pt x="5276" y="1316"/>
                  </a:lnTo>
                  <a:cubicBezTo>
                    <a:pt x="5319" y="1316"/>
                    <a:pt x="5457" y="1224"/>
                    <a:pt x="5446" y="1199"/>
                  </a:cubicBezTo>
                  <a:lnTo>
                    <a:pt x="5446" y="1199"/>
                  </a:lnTo>
                  <a:cubicBezTo>
                    <a:pt x="5361" y="1217"/>
                    <a:pt x="5337" y="1220"/>
                    <a:pt x="5312" y="1220"/>
                  </a:cubicBezTo>
                  <a:lnTo>
                    <a:pt x="5270" y="1220"/>
                  </a:lnTo>
                  <a:cubicBezTo>
                    <a:pt x="5252" y="1220"/>
                    <a:pt x="5227" y="1220"/>
                    <a:pt x="5188" y="1224"/>
                  </a:cubicBezTo>
                  <a:cubicBezTo>
                    <a:pt x="5237" y="1217"/>
                    <a:pt x="5358" y="1055"/>
                    <a:pt x="5315" y="1019"/>
                  </a:cubicBezTo>
                  <a:lnTo>
                    <a:pt x="5315" y="1019"/>
                  </a:lnTo>
                  <a:cubicBezTo>
                    <a:pt x="5298" y="1040"/>
                    <a:pt x="5195" y="1140"/>
                    <a:pt x="5163" y="1182"/>
                  </a:cubicBezTo>
                  <a:cubicBezTo>
                    <a:pt x="5185" y="1114"/>
                    <a:pt x="5199" y="1037"/>
                    <a:pt x="5213" y="973"/>
                  </a:cubicBezTo>
                  <a:lnTo>
                    <a:pt x="5213" y="973"/>
                  </a:lnTo>
                  <a:cubicBezTo>
                    <a:pt x="5188" y="1026"/>
                    <a:pt x="5085" y="1093"/>
                    <a:pt x="5040" y="1114"/>
                  </a:cubicBezTo>
                  <a:cubicBezTo>
                    <a:pt x="5072" y="1093"/>
                    <a:pt x="4951" y="1055"/>
                    <a:pt x="4940" y="1016"/>
                  </a:cubicBezTo>
                  <a:lnTo>
                    <a:pt x="5012" y="1008"/>
                  </a:lnTo>
                  <a:cubicBezTo>
                    <a:pt x="4891" y="941"/>
                    <a:pt x="5089" y="686"/>
                    <a:pt x="4958" y="605"/>
                  </a:cubicBezTo>
                  <a:lnTo>
                    <a:pt x="4958" y="605"/>
                  </a:lnTo>
                  <a:cubicBezTo>
                    <a:pt x="4951" y="652"/>
                    <a:pt x="4852" y="828"/>
                    <a:pt x="4778" y="828"/>
                  </a:cubicBezTo>
                  <a:lnTo>
                    <a:pt x="4767" y="828"/>
                  </a:lnTo>
                  <a:cubicBezTo>
                    <a:pt x="4785" y="775"/>
                    <a:pt x="4831" y="634"/>
                    <a:pt x="4849" y="485"/>
                  </a:cubicBezTo>
                  <a:lnTo>
                    <a:pt x="4849" y="478"/>
                  </a:lnTo>
                  <a:cubicBezTo>
                    <a:pt x="4803" y="450"/>
                    <a:pt x="4754" y="422"/>
                    <a:pt x="4703" y="393"/>
                  </a:cubicBezTo>
                  <a:lnTo>
                    <a:pt x="4703" y="397"/>
                  </a:lnTo>
                  <a:cubicBezTo>
                    <a:pt x="4697" y="552"/>
                    <a:pt x="4693" y="719"/>
                    <a:pt x="4697" y="814"/>
                  </a:cubicBezTo>
                  <a:cubicBezTo>
                    <a:pt x="4647" y="817"/>
                    <a:pt x="4640" y="838"/>
                    <a:pt x="4622" y="838"/>
                  </a:cubicBezTo>
                  <a:cubicBezTo>
                    <a:pt x="4612" y="838"/>
                    <a:pt x="4601" y="835"/>
                    <a:pt x="4580" y="821"/>
                  </a:cubicBezTo>
                  <a:lnTo>
                    <a:pt x="4580" y="821"/>
                  </a:lnTo>
                  <a:cubicBezTo>
                    <a:pt x="4527" y="853"/>
                    <a:pt x="4569" y="916"/>
                    <a:pt x="4587" y="927"/>
                  </a:cubicBezTo>
                  <a:lnTo>
                    <a:pt x="4421" y="877"/>
                  </a:lnTo>
                  <a:cubicBezTo>
                    <a:pt x="4488" y="771"/>
                    <a:pt x="4364" y="704"/>
                    <a:pt x="4410" y="616"/>
                  </a:cubicBezTo>
                  <a:lnTo>
                    <a:pt x="4410" y="616"/>
                  </a:lnTo>
                  <a:cubicBezTo>
                    <a:pt x="4452" y="676"/>
                    <a:pt x="4488" y="750"/>
                    <a:pt x="4527" y="817"/>
                  </a:cubicBezTo>
                  <a:cubicBezTo>
                    <a:pt x="4587" y="719"/>
                    <a:pt x="4605" y="443"/>
                    <a:pt x="4460" y="407"/>
                  </a:cubicBezTo>
                  <a:cubicBezTo>
                    <a:pt x="4406" y="435"/>
                    <a:pt x="4382" y="613"/>
                    <a:pt x="4361" y="655"/>
                  </a:cubicBezTo>
                  <a:cubicBezTo>
                    <a:pt x="4361" y="619"/>
                    <a:pt x="4304" y="552"/>
                    <a:pt x="4272" y="552"/>
                  </a:cubicBezTo>
                  <a:cubicBezTo>
                    <a:pt x="4266" y="552"/>
                    <a:pt x="4261" y="552"/>
                    <a:pt x="4258" y="556"/>
                  </a:cubicBezTo>
                  <a:lnTo>
                    <a:pt x="4282" y="637"/>
                  </a:lnTo>
                  <a:lnTo>
                    <a:pt x="4272" y="637"/>
                  </a:lnTo>
                  <a:cubicBezTo>
                    <a:pt x="4248" y="637"/>
                    <a:pt x="4237" y="605"/>
                    <a:pt x="4223" y="570"/>
                  </a:cubicBezTo>
                  <a:cubicBezTo>
                    <a:pt x="4212" y="538"/>
                    <a:pt x="4198" y="506"/>
                    <a:pt x="4170" y="506"/>
                  </a:cubicBezTo>
                  <a:cubicBezTo>
                    <a:pt x="4155" y="506"/>
                    <a:pt x="4142" y="513"/>
                    <a:pt x="4120" y="528"/>
                  </a:cubicBezTo>
                  <a:lnTo>
                    <a:pt x="4117" y="528"/>
                  </a:lnTo>
                  <a:cubicBezTo>
                    <a:pt x="4099" y="528"/>
                    <a:pt x="4078" y="545"/>
                    <a:pt x="4053" y="562"/>
                  </a:cubicBezTo>
                  <a:cubicBezTo>
                    <a:pt x="4032" y="580"/>
                    <a:pt x="4014" y="598"/>
                    <a:pt x="4003" y="598"/>
                  </a:cubicBezTo>
                  <a:cubicBezTo>
                    <a:pt x="4000" y="598"/>
                    <a:pt x="4000" y="591"/>
                    <a:pt x="4003" y="577"/>
                  </a:cubicBezTo>
                  <a:cubicBezTo>
                    <a:pt x="4049" y="503"/>
                    <a:pt x="4131" y="322"/>
                    <a:pt x="4187" y="167"/>
                  </a:cubicBezTo>
                  <a:cubicBezTo>
                    <a:pt x="4152" y="152"/>
                    <a:pt x="4113" y="142"/>
                    <a:pt x="4075" y="128"/>
                  </a:cubicBezTo>
                  <a:lnTo>
                    <a:pt x="4064" y="181"/>
                  </a:lnTo>
                  <a:lnTo>
                    <a:pt x="4046" y="170"/>
                  </a:lnTo>
                  <a:lnTo>
                    <a:pt x="4060" y="124"/>
                  </a:lnTo>
                  <a:cubicBezTo>
                    <a:pt x="4021" y="113"/>
                    <a:pt x="3982" y="103"/>
                    <a:pt x="3947" y="92"/>
                  </a:cubicBezTo>
                  <a:lnTo>
                    <a:pt x="3947" y="100"/>
                  </a:lnTo>
                  <a:cubicBezTo>
                    <a:pt x="3905" y="202"/>
                    <a:pt x="3968" y="347"/>
                    <a:pt x="3908" y="418"/>
                  </a:cubicBezTo>
                  <a:cubicBezTo>
                    <a:pt x="3915" y="386"/>
                    <a:pt x="3897" y="340"/>
                    <a:pt x="3890" y="322"/>
                  </a:cubicBezTo>
                  <a:cubicBezTo>
                    <a:pt x="3858" y="343"/>
                    <a:pt x="3873" y="407"/>
                    <a:pt x="3837" y="407"/>
                  </a:cubicBezTo>
                  <a:cubicBezTo>
                    <a:pt x="3830" y="407"/>
                    <a:pt x="3823" y="404"/>
                    <a:pt x="3812" y="400"/>
                  </a:cubicBezTo>
                  <a:cubicBezTo>
                    <a:pt x="3823" y="337"/>
                    <a:pt x="3788" y="333"/>
                    <a:pt x="3766" y="333"/>
                  </a:cubicBezTo>
                  <a:lnTo>
                    <a:pt x="3763" y="333"/>
                  </a:lnTo>
                  <a:cubicBezTo>
                    <a:pt x="3773" y="308"/>
                    <a:pt x="3791" y="304"/>
                    <a:pt x="3809" y="287"/>
                  </a:cubicBezTo>
                  <a:cubicBezTo>
                    <a:pt x="3788" y="270"/>
                    <a:pt x="3773" y="265"/>
                    <a:pt x="3760" y="265"/>
                  </a:cubicBezTo>
                  <a:cubicBezTo>
                    <a:pt x="3749" y="265"/>
                    <a:pt x="3738" y="270"/>
                    <a:pt x="3724" y="273"/>
                  </a:cubicBezTo>
                  <a:cubicBezTo>
                    <a:pt x="3714" y="276"/>
                    <a:pt x="3699" y="280"/>
                    <a:pt x="3682" y="280"/>
                  </a:cubicBezTo>
                  <a:cubicBezTo>
                    <a:pt x="3675" y="280"/>
                    <a:pt x="3664" y="280"/>
                    <a:pt x="3650" y="276"/>
                  </a:cubicBezTo>
                  <a:cubicBezTo>
                    <a:pt x="3675" y="227"/>
                    <a:pt x="3657" y="121"/>
                    <a:pt x="3615" y="36"/>
                  </a:cubicBezTo>
                  <a:lnTo>
                    <a:pt x="3615" y="29"/>
                  </a:lnTo>
                  <a:lnTo>
                    <a:pt x="3611" y="29"/>
                  </a:lnTo>
                  <a:cubicBezTo>
                    <a:pt x="3582" y="25"/>
                    <a:pt x="3554" y="22"/>
                    <a:pt x="3523" y="18"/>
                  </a:cubicBezTo>
                  <a:lnTo>
                    <a:pt x="3523" y="22"/>
                  </a:lnTo>
                  <a:lnTo>
                    <a:pt x="3515" y="32"/>
                  </a:lnTo>
                  <a:lnTo>
                    <a:pt x="3519" y="32"/>
                  </a:lnTo>
                  <a:cubicBezTo>
                    <a:pt x="3512" y="40"/>
                    <a:pt x="3508" y="43"/>
                    <a:pt x="3508" y="43"/>
                  </a:cubicBezTo>
                  <a:cubicBezTo>
                    <a:pt x="3508" y="43"/>
                    <a:pt x="3512" y="40"/>
                    <a:pt x="3515" y="32"/>
                  </a:cubicBezTo>
                  <a:lnTo>
                    <a:pt x="3476" y="32"/>
                  </a:lnTo>
                  <a:cubicBezTo>
                    <a:pt x="3417" y="32"/>
                    <a:pt x="3367" y="43"/>
                    <a:pt x="3314" y="57"/>
                  </a:cubicBezTo>
                  <a:cubicBezTo>
                    <a:pt x="3264" y="71"/>
                    <a:pt x="3215" y="85"/>
                    <a:pt x="3155" y="85"/>
                  </a:cubicBezTo>
                  <a:cubicBezTo>
                    <a:pt x="3148" y="85"/>
                    <a:pt x="3141" y="82"/>
                    <a:pt x="3133" y="82"/>
                  </a:cubicBezTo>
                  <a:cubicBezTo>
                    <a:pt x="3123" y="113"/>
                    <a:pt x="3059" y="152"/>
                    <a:pt x="3087" y="206"/>
                  </a:cubicBezTo>
                  <a:cubicBezTo>
                    <a:pt x="3073" y="181"/>
                    <a:pt x="3056" y="146"/>
                    <a:pt x="3014" y="146"/>
                  </a:cubicBezTo>
                  <a:cubicBezTo>
                    <a:pt x="2936" y="259"/>
                    <a:pt x="3099" y="159"/>
                    <a:pt x="3048" y="283"/>
                  </a:cubicBezTo>
                  <a:cubicBezTo>
                    <a:pt x="3035" y="213"/>
                    <a:pt x="2939" y="195"/>
                    <a:pt x="2875" y="159"/>
                  </a:cubicBezTo>
                  <a:cubicBezTo>
                    <a:pt x="2875" y="110"/>
                    <a:pt x="2897" y="96"/>
                    <a:pt x="2921" y="96"/>
                  </a:cubicBezTo>
                  <a:cubicBezTo>
                    <a:pt x="2967" y="96"/>
                    <a:pt x="3035" y="138"/>
                    <a:pt x="3073" y="164"/>
                  </a:cubicBezTo>
                  <a:cubicBezTo>
                    <a:pt x="3070" y="107"/>
                    <a:pt x="3059" y="57"/>
                    <a:pt x="3031" y="4"/>
                  </a:cubicBezTo>
                  <a:lnTo>
                    <a:pt x="303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2"/>
            <p:cNvSpPr/>
            <p:nvPr/>
          </p:nvSpPr>
          <p:spPr>
            <a:xfrm>
              <a:off x="8092381" y="2075903"/>
              <a:ext cx="1701" cy="610"/>
            </a:xfrm>
            <a:custGeom>
              <a:avLst/>
              <a:gdLst/>
              <a:ahLst/>
              <a:cxnLst/>
              <a:rect l="l" t="t" r="r" b="b"/>
              <a:pathLst>
                <a:path w="92" h="33" extrusionOk="0">
                  <a:moveTo>
                    <a:pt x="49" y="1"/>
                  </a:moveTo>
                  <a:cubicBezTo>
                    <a:pt x="28" y="1"/>
                    <a:pt x="10" y="7"/>
                    <a:pt x="0" y="29"/>
                  </a:cubicBezTo>
                  <a:lnTo>
                    <a:pt x="7" y="29"/>
                  </a:lnTo>
                  <a:cubicBezTo>
                    <a:pt x="10" y="29"/>
                    <a:pt x="17" y="29"/>
                    <a:pt x="25" y="32"/>
                  </a:cubicBezTo>
                  <a:lnTo>
                    <a:pt x="46" y="32"/>
                  </a:lnTo>
                  <a:cubicBezTo>
                    <a:pt x="67" y="32"/>
                    <a:pt x="88" y="29"/>
                    <a:pt x="88" y="11"/>
                  </a:cubicBezTo>
                  <a:cubicBezTo>
                    <a:pt x="92" y="11"/>
                    <a:pt x="88" y="7"/>
                    <a:pt x="81" y="4"/>
                  </a:cubicBezTo>
                  <a:cubicBezTo>
                    <a:pt x="74" y="4"/>
                    <a:pt x="60" y="1"/>
                    <a:pt x="4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2"/>
            <p:cNvSpPr/>
            <p:nvPr/>
          </p:nvSpPr>
          <p:spPr>
            <a:xfrm>
              <a:off x="8098261" y="2065697"/>
              <a:ext cx="1719" cy="1072"/>
            </a:xfrm>
            <a:custGeom>
              <a:avLst/>
              <a:gdLst/>
              <a:ahLst/>
              <a:cxnLst/>
              <a:rect l="l" t="t" r="r" b="b"/>
              <a:pathLst>
                <a:path w="93" h="58" extrusionOk="0">
                  <a:moveTo>
                    <a:pt x="92" y="1"/>
                  </a:moveTo>
                  <a:lnTo>
                    <a:pt x="0" y="57"/>
                  </a:lnTo>
                  <a:lnTo>
                    <a:pt x="32" y="57"/>
                  </a:lnTo>
                  <a:lnTo>
                    <a:pt x="92"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2"/>
            <p:cNvSpPr/>
            <p:nvPr/>
          </p:nvSpPr>
          <p:spPr>
            <a:xfrm>
              <a:off x="8098723" y="2057988"/>
              <a:ext cx="4844" cy="5380"/>
            </a:xfrm>
            <a:custGeom>
              <a:avLst/>
              <a:gdLst/>
              <a:ahLst/>
              <a:cxnLst/>
              <a:rect l="l" t="t" r="r" b="b"/>
              <a:pathLst>
                <a:path w="262" h="291" extrusionOk="0">
                  <a:moveTo>
                    <a:pt x="152" y="0"/>
                  </a:moveTo>
                  <a:lnTo>
                    <a:pt x="152" y="0"/>
                  </a:lnTo>
                  <a:cubicBezTo>
                    <a:pt x="162" y="85"/>
                    <a:pt x="49" y="191"/>
                    <a:pt x="0" y="291"/>
                  </a:cubicBezTo>
                  <a:lnTo>
                    <a:pt x="113" y="283"/>
                  </a:lnTo>
                  <a:lnTo>
                    <a:pt x="88" y="262"/>
                  </a:lnTo>
                  <a:cubicBezTo>
                    <a:pt x="74" y="163"/>
                    <a:pt x="261" y="92"/>
                    <a:pt x="15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2"/>
            <p:cNvSpPr/>
            <p:nvPr/>
          </p:nvSpPr>
          <p:spPr>
            <a:xfrm>
              <a:off x="8098316" y="2051258"/>
              <a:ext cx="1146" cy="1257"/>
            </a:xfrm>
            <a:custGeom>
              <a:avLst/>
              <a:gdLst/>
              <a:ahLst/>
              <a:cxnLst/>
              <a:rect l="l" t="t" r="r" b="b"/>
              <a:pathLst>
                <a:path w="62" h="68" extrusionOk="0">
                  <a:moveTo>
                    <a:pt x="22" y="0"/>
                  </a:moveTo>
                  <a:cubicBezTo>
                    <a:pt x="14" y="25"/>
                    <a:pt x="8" y="39"/>
                    <a:pt x="1" y="50"/>
                  </a:cubicBezTo>
                  <a:cubicBezTo>
                    <a:pt x="4" y="53"/>
                    <a:pt x="8" y="57"/>
                    <a:pt x="8" y="67"/>
                  </a:cubicBezTo>
                  <a:cubicBezTo>
                    <a:pt x="47" y="18"/>
                    <a:pt x="61" y="7"/>
                    <a:pt x="61" y="7"/>
                  </a:cubicBezTo>
                  <a:lnTo>
                    <a:pt x="61" y="7"/>
                  </a:lnTo>
                  <a:cubicBezTo>
                    <a:pt x="61" y="7"/>
                    <a:pt x="57" y="7"/>
                    <a:pt x="57" y="10"/>
                  </a:cubicBezTo>
                  <a:lnTo>
                    <a:pt x="47" y="10"/>
                  </a:lnTo>
                  <a:cubicBezTo>
                    <a:pt x="40" y="10"/>
                    <a:pt x="32" y="7"/>
                    <a:pt x="2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2"/>
            <p:cNvSpPr/>
            <p:nvPr/>
          </p:nvSpPr>
          <p:spPr>
            <a:xfrm>
              <a:off x="8097983" y="2051905"/>
              <a:ext cx="351" cy="536"/>
            </a:xfrm>
            <a:custGeom>
              <a:avLst/>
              <a:gdLst/>
              <a:ahLst/>
              <a:cxnLst/>
              <a:rect l="l" t="t" r="r" b="b"/>
              <a:pathLst>
                <a:path w="19" h="29" extrusionOk="0">
                  <a:moveTo>
                    <a:pt x="8" y="1"/>
                  </a:moveTo>
                  <a:cubicBezTo>
                    <a:pt x="4" y="1"/>
                    <a:pt x="1" y="8"/>
                    <a:pt x="1" y="15"/>
                  </a:cubicBezTo>
                  <a:cubicBezTo>
                    <a:pt x="1" y="22"/>
                    <a:pt x="1" y="29"/>
                    <a:pt x="8" y="29"/>
                  </a:cubicBezTo>
                  <a:cubicBezTo>
                    <a:pt x="11" y="29"/>
                    <a:pt x="15" y="26"/>
                    <a:pt x="19" y="15"/>
                  </a:cubicBezTo>
                  <a:cubicBezTo>
                    <a:pt x="15" y="4"/>
                    <a:pt x="11" y="1"/>
                    <a:pt x="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2"/>
            <p:cNvSpPr/>
            <p:nvPr/>
          </p:nvSpPr>
          <p:spPr>
            <a:xfrm>
              <a:off x="8099167" y="2046932"/>
              <a:ext cx="1849" cy="2052"/>
            </a:xfrm>
            <a:custGeom>
              <a:avLst/>
              <a:gdLst/>
              <a:ahLst/>
              <a:cxnLst/>
              <a:rect l="l" t="t" r="r" b="b"/>
              <a:pathLst>
                <a:path w="100" h="111" extrusionOk="0">
                  <a:moveTo>
                    <a:pt x="50" y="1"/>
                  </a:moveTo>
                  <a:cubicBezTo>
                    <a:pt x="40" y="1"/>
                    <a:pt x="22" y="11"/>
                    <a:pt x="1" y="29"/>
                  </a:cubicBezTo>
                  <a:lnTo>
                    <a:pt x="4" y="29"/>
                  </a:lnTo>
                  <a:cubicBezTo>
                    <a:pt x="29" y="29"/>
                    <a:pt x="4" y="82"/>
                    <a:pt x="22" y="110"/>
                  </a:cubicBezTo>
                  <a:lnTo>
                    <a:pt x="100" y="68"/>
                  </a:lnTo>
                  <a:cubicBezTo>
                    <a:pt x="86" y="29"/>
                    <a:pt x="74" y="1"/>
                    <a:pt x="5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2"/>
            <p:cNvSpPr/>
            <p:nvPr/>
          </p:nvSpPr>
          <p:spPr>
            <a:xfrm>
              <a:off x="8102439" y="2047986"/>
              <a:ext cx="795" cy="407"/>
            </a:xfrm>
            <a:custGeom>
              <a:avLst/>
              <a:gdLst/>
              <a:ahLst/>
              <a:cxnLst/>
              <a:rect l="l" t="t" r="r" b="b"/>
              <a:pathLst>
                <a:path w="43" h="22" extrusionOk="0">
                  <a:moveTo>
                    <a:pt x="39" y="1"/>
                  </a:moveTo>
                  <a:cubicBezTo>
                    <a:pt x="0" y="1"/>
                    <a:pt x="0" y="11"/>
                    <a:pt x="8" y="22"/>
                  </a:cubicBezTo>
                  <a:lnTo>
                    <a:pt x="43"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2"/>
            <p:cNvSpPr/>
            <p:nvPr/>
          </p:nvSpPr>
          <p:spPr>
            <a:xfrm>
              <a:off x="8101200" y="2048374"/>
              <a:ext cx="1978" cy="943"/>
            </a:xfrm>
            <a:custGeom>
              <a:avLst/>
              <a:gdLst/>
              <a:ahLst/>
              <a:cxnLst/>
              <a:rect l="l" t="t" r="r" b="b"/>
              <a:pathLst>
                <a:path w="107" h="51" extrusionOk="0">
                  <a:moveTo>
                    <a:pt x="75" y="1"/>
                  </a:moveTo>
                  <a:lnTo>
                    <a:pt x="0" y="50"/>
                  </a:lnTo>
                  <a:cubicBezTo>
                    <a:pt x="39" y="32"/>
                    <a:pt x="82" y="39"/>
                    <a:pt x="43" y="26"/>
                  </a:cubicBezTo>
                  <a:lnTo>
                    <a:pt x="43" y="26"/>
                  </a:lnTo>
                  <a:cubicBezTo>
                    <a:pt x="64" y="29"/>
                    <a:pt x="78" y="32"/>
                    <a:pt x="85" y="32"/>
                  </a:cubicBezTo>
                  <a:cubicBezTo>
                    <a:pt x="106" y="32"/>
                    <a:pt x="85" y="15"/>
                    <a:pt x="7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2"/>
            <p:cNvSpPr/>
            <p:nvPr/>
          </p:nvSpPr>
          <p:spPr>
            <a:xfrm>
              <a:off x="8100146" y="2050204"/>
              <a:ext cx="2311" cy="2237"/>
            </a:xfrm>
            <a:custGeom>
              <a:avLst/>
              <a:gdLst/>
              <a:ahLst/>
              <a:cxnLst/>
              <a:rect l="l" t="t" r="r" b="b"/>
              <a:pathLst>
                <a:path w="125" h="121" extrusionOk="0">
                  <a:moveTo>
                    <a:pt x="50" y="0"/>
                  </a:moveTo>
                  <a:cubicBezTo>
                    <a:pt x="0" y="72"/>
                    <a:pt x="15" y="121"/>
                    <a:pt x="47" y="121"/>
                  </a:cubicBezTo>
                  <a:cubicBezTo>
                    <a:pt x="68" y="121"/>
                    <a:pt x="96" y="103"/>
                    <a:pt x="124" y="61"/>
                  </a:cubicBezTo>
                  <a:lnTo>
                    <a:pt x="124" y="61"/>
                  </a:lnTo>
                  <a:cubicBezTo>
                    <a:pt x="106" y="72"/>
                    <a:pt x="93" y="75"/>
                    <a:pt x="82" y="75"/>
                  </a:cubicBezTo>
                  <a:cubicBezTo>
                    <a:pt x="54" y="75"/>
                    <a:pt x="54" y="36"/>
                    <a:pt x="5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2"/>
            <p:cNvSpPr/>
            <p:nvPr/>
          </p:nvSpPr>
          <p:spPr>
            <a:xfrm>
              <a:off x="8103363" y="2058505"/>
              <a:ext cx="1054" cy="1590"/>
            </a:xfrm>
            <a:custGeom>
              <a:avLst/>
              <a:gdLst/>
              <a:ahLst/>
              <a:cxnLst/>
              <a:rect l="l" t="t" r="r" b="b"/>
              <a:pathLst>
                <a:path w="57" h="86" extrusionOk="0">
                  <a:moveTo>
                    <a:pt x="28" y="0"/>
                  </a:moveTo>
                  <a:cubicBezTo>
                    <a:pt x="4" y="0"/>
                    <a:pt x="25" y="75"/>
                    <a:pt x="0" y="85"/>
                  </a:cubicBezTo>
                  <a:lnTo>
                    <a:pt x="56" y="64"/>
                  </a:lnTo>
                  <a:cubicBezTo>
                    <a:pt x="49" y="43"/>
                    <a:pt x="46" y="22"/>
                    <a:pt x="38" y="5"/>
                  </a:cubicBezTo>
                  <a:cubicBezTo>
                    <a:pt x="35" y="0"/>
                    <a:pt x="32" y="0"/>
                    <a:pt x="2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2"/>
            <p:cNvSpPr/>
            <p:nvPr/>
          </p:nvSpPr>
          <p:spPr>
            <a:xfrm>
              <a:off x="8104602" y="2040276"/>
              <a:ext cx="1313" cy="2163"/>
            </a:xfrm>
            <a:custGeom>
              <a:avLst/>
              <a:gdLst/>
              <a:ahLst/>
              <a:cxnLst/>
              <a:rect l="l" t="t" r="r" b="b"/>
              <a:pathLst>
                <a:path w="71" h="117" extrusionOk="0">
                  <a:moveTo>
                    <a:pt x="0" y="0"/>
                  </a:moveTo>
                  <a:cubicBezTo>
                    <a:pt x="32" y="28"/>
                    <a:pt x="14" y="82"/>
                    <a:pt x="14" y="116"/>
                  </a:cubicBezTo>
                  <a:lnTo>
                    <a:pt x="71" y="92"/>
                  </a:lnTo>
                  <a:cubicBezTo>
                    <a:pt x="46" y="67"/>
                    <a:pt x="25" y="15"/>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2"/>
            <p:cNvSpPr/>
            <p:nvPr/>
          </p:nvSpPr>
          <p:spPr>
            <a:xfrm>
              <a:off x="8105896" y="2041330"/>
              <a:ext cx="1664" cy="924"/>
            </a:xfrm>
            <a:custGeom>
              <a:avLst/>
              <a:gdLst/>
              <a:ahLst/>
              <a:cxnLst/>
              <a:rect l="l" t="t" r="r" b="b"/>
              <a:pathLst>
                <a:path w="90" h="50" extrusionOk="0">
                  <a:moveTo>
                    <a:pt x="89" y="0"/>
                  </a:moveTo>
                  <a:lnTo>
                    <a:pt x="1" y="35"/>
                  </a:lnTo>
                  <a:cubicBezTo>
                    <a:pt x="12" y="42"/>
                    <a:pt x="22" y="49"/>
                    <a:pt x="33" y="49"/>
                  </a:cubicBezTo>
                  <a:cubicBezTo>
                    <a:pt x="47" y="49"/>
                    <a:pt x="68" y="35"/>
                    <a:pt x="89"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2"/>
            <p:cNvSpPr/>
            <p:nvPr/>
          </p:nvSpPr>
          <p:spPr>
            <a:xfrm>
              <a:off x="8102883" y="2048781"/>
              <a:ext cx="3106" cy="1442"/>
            </a:xfrm>
            <a:custGeom>
              <a:avLst/>
              <a:gdLst/>
              <a:ahLst/>
              <a:cxnLst/>
              <a:rect l="l" t="t" r="r" b="b"/>
              <a:pathLst>
                <a:path w="168" h="78" extrusionOk="0">
                  <a:moveTo>
                    <a:pt x="167" y="0"/>
                  </a:moveTo>
                  <a:lnTo>
                    <a:pt x="1" y="77"/>
                  </a:lnTo>
                  <a:lnTo>
                    <a:pt x="154" y="21"/>
                  </a:lnTo>
                  <a:lnTo>
                    <a:pt x="167"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2"/>
            <p:cNvSpPr/>
            <p:nvPr/>
          </p:nvSpPr>
          <p:spPr>
            <a:xfrm>
              <a:off x="8106691" y="2035561"/>
              <a:ext cx="2422" cy="148"/>
            </a:xfrm>
            <a:custGeom>
              <a:avLst/>
              <a:gdLst/>
              <a:ahLst/>
              <a:cxnLst/>
              <a:rect l="l" t="t" r="r" b="b"/>
              <a:pathLst>
                <a:path w="131" h="8" extrusionOk="0">
                  <a:moveTo>
                    <a:pt x="0" y="1"/>
                  </a:moveTo>
                  <a:lnTo>
                    <a:pt x="82" y="7"/>
                  </a:lnTo>
                  <a:lnTo>
                    <a:pt x="13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2"/>
            <p:cNvSpPr/>
            <p:nvPr/>
          </p:nvSpPr>
          <p:spPr>
            <a:xfrm>
              <a:off x="8109427" y="2030533"/>
              <a:ext cx="3365" cy="2422"/>
            </a:xfrm>
            <a:custGeom>
              <a:avLst/>
              <a:gdLst/>
              <a:ahLst/>
              <a:cxnLst/>
              <a:rect l="l" t="t" r="r" b="b"/>
              <a:pathLst>
                <a:path w="182" h="131" extrusionOk="0">
                  <a:moveTo>
                    <a:pt x="164" y="0"/>
                  </a:moveTo>
                  <a:cubicBezTo>
                    <a:pt x="107" y="0"/>
                    <a:pt x="47" y="4"/>
                    <a:pt x="1" y="36"/>
                  </a:cubicBezTo>
                  <a:cubicBezTo>
                    <a:pt x="50" y="36"/>
                    <a:pt x="19" y="117"/>
                    <a:pt x="82" y="131"/>
                  </a:cubicBezTo>
                  <a:cubicBezTo>
                    <a:pt x="97" y="57"/>
                    <a:pt x="128" y="15"/>
                    <a:pt x="18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2"/>
            <p:cNvSpPr/>
            <p:nvPr/>
          </p:nvSpPr>
          <p:spPr>
            <a:xfrm>
              <a:off x="8112774" y="2030403"/>
              <a:ext cx="1775" cy="148"/>
            </a:xfrm>
            <a:custGeom>
              <a:avLst/>
              <a:gdLst/>
              <a:ahLst/>
              <a:cxnLst/>
              <a:rect l="l" t="t" r="r" b="b"/>
              <a:pathLst>
                <a:path w="96" h="8" extrusionOk="0">
                  <a:moveTo>
                    <a:pt x="57" y="0"/>
                  </a:moveTo>
                  <a:cubicBezTo>
                    <a:pt x="35" y="0"/>
                    <a:pt x="17" y="4"/>
                    <a:pt x="1" y="7"/>
                  </a:cubicBezTo>
                  <a:lnTo>
                    <a:pt x="25" y="7"/>
                  </a:lnTo>
                  <a:cubicBezTo>
                    <a:pt x="50" y="7"/>
                    <a:pt x="74" y="7"/>
                    <a:pt x="96" y="4"/>
                  </a:cubicBezTo>
                  <a:cubicBezTo>
                    <a:pt x="81" y="0"/>
                    <a:pt x="68" y="0"/>
                    <a:pt x="5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2"/>
            <p:cNvSpPr/>
            <p:nvPr/>
          </p:nvSpPr>
          <p:spPr>
            <a:xfrm>
              <a:off x="8108189" y="2037318"/>
              <a:ext cx="1072" cy="1849"/>
            </a:xfrm>
            <a:custGeom>
              <a:avLst/>
              <a:gdLst/>
              <a:ahLst/>
              <a:cxnLst/>
              <a:rect l="l" t="t" r="r" b="b"/>
              <a:pathLst>
                <a:path w="58" h="100" extrusionOk="0">
                  <a:moveTo>
                    <a:pt x="15" y="1"/>
                  </a:moveTo>
                  <a:cubicBezTo>
                    <a:pt x="1" y="47"/>
                    <a:pt x="29" y="85"/>
                    <a:pt x="36" y="100"/>
                  </a:cubicBezTo>
                  <a:cubicBezTo>
                    <a:pt x="43" y="93"/>
                    <a:pt x="50" y="82"/>
                    <a:pt x="58" y="75"/>
                  </a:cubicBezTo>
                  <a:lnTo>
                    <a:pt x="15"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2"/>
            <p:cNvSpPr/>
            <p:nvPr/>
          </p:nvSpPr>
          <p:spPr>
            <a:xfrm>
              <a:off x="8109243" y="2037706"/>
              <a:ext cx="721" cy="1072"/>
            </a:xfrm>
            <a:custGeom>
              <a:avLst/>
              <a:gdLst/>
              <a:ahLst/>
              <a:cxnLst/>
              <a:rect l="l" t="t" r="r" b="b"/>
              <a:pathLst>
                <a:path w="39" h="58" extrusionOk="0">
                  <a:moveTo>
                    <a:pt x="39" y="1"/>
                  </a:moveTo>
                  <a:lnTo>
                    <a:pt x="39" y="1"/>
                  </a:lnTo>
                  <a:cubicBezTo>
                    <a:pt x="35" y="9"/>
                    <a:pt x="22" y="30"/>
                    <a:pt x="1" y="54"/>
                  </a:cubicBezTo>
                  <a:lnTo>
                    <a:pt x="1" y="58"/>
                  </a:lnTo>
                  <a:cubicBezTo>
                    <a:pt x="25" y="26"/>
                    <a:pt x="35" y="9"/>
                    <a:pt x="3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2"/>
            <p:cNvSpPr/>
            <p:nvPr/>
          </p:nvSpPr>
          <p:spPr>
            <a:xfrm>
              <a:off x="8108780" y="2039148"/>
              <a:ext cx="148" cy="148"/>
            </a:xfrm>
            <a:custGeom>
              <a:avLst/>
              <a:gdLst/>
              <a:ahLst/>
              <a:cxnLst/>
              <a:rect l="l" t="t" r="r" b="b"/>
              <a:pathLst>
                <a:path w="8" h="8" extrusionOk="0">
                  <a:moveTo>
                    <a:pt x="4" y="1"/>
                  </a:moveTo>
                  <a:lnTo>
                    <a:pt x="0" y="8"/>
                  </a:lnTo>
                  <a:lnTo>
                    <a:pt x="8" y="8"/>
                  </a:lnTo>
                  <a:lnTo>
                    <a:pt x="4"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2"/>
            <p:cNvSpPr/>
            <p:nvPr/>
          </p:nvSpPr>
          <p:spPr>
            <a:xfrm>
              <a:off x="8106562" y="2044916"/>
              <a:ext cx="2958" cy="1313"/>
            </a:xfrm>
            <a:custGeom>
              <a:avLst/>
              <a:gdLst/>
              <a:ahLst/>
              <a:cxnLst/>
              <a:rect l="l" t="t" r="r" b="b"/>
              <a:pathLst>
                <a:path w="160" h="71" extrusionOk="0">
                  <a:moveTo>
                    <a:pt x="8" y="20"/>
                  </a:moveTo>
                  <a:cubicBezTo>
                    <a:pt x="6" y="20"/>
                    <a:pt x="3" y="21"/>
                    <a:pt x="0" y="22"/>
                  </a:cubicBezTo>
                  <a:cubicBezTo>
                    <a:pt x="3" y="21"/>
                    <a:pt x="6" y="20"/>
                    <a:pt x="8" y="20"/>
                  </a:cubicBezTo>
                  <a:close/>
                  <a:moveTo>
                    <a:pt x="99" y="0"/>
                  </a:moveTo>
                  <a:cubicBezTo>
                    <a:pt x="70" y="0"/>
                    <a:pt x="38" y="12"/>
                    <a:pt x="8" y="20"/>
                  </a:cubicBezTo>
                  <a:lnTo>
                    <a:pt x="8" y="20"/>
                  </a:lnTo>
                  <a:cubicBezTo>
                    <a:pt x="16" y="18"/>
                    <a:pt x="23" y="18"/>
                    <a:pt x="28" y="18"/>
                  </a:cubicBezTo>
                  <a:cubicBezTo>
                    <a:pt x="95" y="18"/>
                    <a:pt x="103" y="67"/>
                    <a:pt x="159" y="71"/>
                  </a:cubicBezTo>
                  <a:cubicBezTo>
                    <a:pt x="159" y="14"/>
                    <a:pt x="131" y="0"/>
                    <a:pt x="99"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2"/>
            <p:cNvSpPr/>
            <p:nvPr/>
          </p:nvSpPr>
          <p:spPr>
            <a:xfrm>
              <a:off x="8107930" y="2040997"/>
              <a:ext cx="1849" cy="1442"/>
            </a:xfrm>
            <a:custGeom>
              <a:avLst/>
              <a:gdLst/>
              <a:ahLst/>
              <a:cxnLst/>
              <a:rect l="l" t="t" r="r" b="b"/>
              <a:pathLst>
                <a:path w="100" h="78" extrusionOk="0">
                  <a:moveTo>
                    <a:pt x="100" y="0"/>
                  </a:moveTo>
                  <a:lnTo>
                    <a:pt x="100" y="0"/>
                  </a:lnTo>
                  <a:cubicBezTo>
                    <a:pt x="64" y="10"/>
                    <a:pt x="36" y="25"/>
                    <a:pt x="0" y="35"/>
                  </a:cubicBezTo>
                  <a:lnTo>
                    <a:pt x="8" y="35"/>
                  </a:lnTo>
                  <a:cubicBezTo>
                    <a:pt x="36" y="35"/>
                    <a:pt x="50" y="64"/>
                    <a:pt x="64" y="77"/>
                  </a:cubicBezTo>
                  <a:cubicBezTo>
                    <a:pt x="75" y="49"/>
                    <a:pt x="85" y="25"/>
                    <a:pt x="10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2"/>
            <p:cNvSpPr/>
            <p:nvPr/>
          </p:nvSpPr>
          <p:spPr>
            <a:xfrm>
              <a:off x="8109760" y="2040461"/>
              <a:ext cx="869" cy="555"/>
            </a:xfrm>
            <a:custGeom>
              <a:avLst/>
              <a:gdLst/>
              <a:ahLst/>
              <a:cxnLst/>
              <a:rect l="l" t="t" r="r" b="b"/>
              <a:pathLst>
                <a:path w="47" h="30" extrusionOk="0">
                  <a:moveTo>
                    <a:pt x="15" y="0"/>
                  </a:moveTo>
                  <a:lnTo>
                    <a:pt x="1" y="29"/>
                  </a:lnTo>
                  <a:lnTo>
                    <a:pt x="46" y="15"/>
                  </a:lnTo>
                  <a:lnTo>
                    <a:pt x="15"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2"/>
            <p:cNvSpPr/>
            <p:nvPr/>
          </p:nvSpPr>
          <p:spPr>
            <a:xfrm>
              <a:off x="8112700" y="2032363"/>
              <a:ext cx="2958" cy="2163"/>
            </a:xfrm>
            <a:custGeom>
              <a:avLst/>
              <a:gdLst/>
              <a:ahLst/>
              <a:cxnLst/>
              <a:rect l="l" t="t" r="r" b="b"/>
              <a:pathLst>
                <a:path w="160" h="117" extrusionOk="0">
                  <a:moveTo>
                    <a:pt x="160" y="0"/>
                  </a:moveTo>
                  <a:cubicBezTo>
                    <a:pt x="124" y="28"/>
                    <a:pt x="93" y="53"/>
                    <a:pt x="43" y="53"/>
                  </a:cubicBezTo>
                  <a:cubicBezTo>
                    <a:pt x="0" y="85"/>
                    <a:pt x="50" y="103"/>
                    <a:pt x="72" y="117"/>
                  </a:cubicBezTo>
                  <a:cubicBezTo>
                    <a:pt x="106" y="85"/>
                    <a:pt x="135" y="46"/>
                    <a:pt x="16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2"/>
            <p:cNvSpPr/>
            <p:nvPr/>
          </p:nvSpPr>
          <p:spPr>
            <a:xfrm>
              <a:off x="8111461" y="2035950"/>
              <a:ext cx="148" cy="148"/>
            </a:xfrm>
            <a:custGeom>
              <a:avLst/>
              <a:gdLst/>
              <a:ahLst/>
              <a:cxnLst/>
              <a:rect l="l" t="t" r="r" b="b"/>
              <a:pathLst>
                <a:path w="8" h="8" extrusionOk="0">
                  <a:moveTo>
                    <a:pt x="8" y="1"/>
                  </a:moveTo>
                  <a:lnTo>
                    <a:pt x="0" y="4"/>
                  </a:lnTo>
                  <a:cubicBezTo>
                    <a:pt x="4" y="8"/>
                    <a:pt x="4" y="8"/>
                    <a:pt x="8" y="8"/>
                  </a:cubicBezTo>
                  <a:lnTo>
                    <a:pt x="8"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2"/>
            <p:cNvSpPr/>
            <p:nvPr/>
          </p:nvSpPr>
          <p:spPr>
            <a:xfrm>
              <a:off x="8121852" y="2027205"/>
              <a:ext cx="222" cy="259"/>
            </a:xfrm>
            <a:custGeom>
              <a:avLst/>
              <a:gdLst/>
              <a:ahLst/>
              <a:cxnLst/>
              <a:rect l="l" t="t" r="r" b="b"/>
              <a:pathLst>
                <a:path w="12" h="14" extrusionOk="0">
                  <a:moveTo>
                    <a:pt x="8" y="0"/>
                  </a:moveTo>
                  <a:lnTo>
                    <a:pt x="1" y="4"/>
                  </a:lnTo>
                  <a:lnTo>
                    <a:pt x="11" y="14"/>
                  </a:lnTo>
                  <a:cubicBezTo>
                    <a:pt x="8" y="10"/>
                    <a:pt x="8" y="4"/>
                    <a:pt x="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2"/>
            <p:cNvSpPr/>
            <p:nvPr/>
          </p:nvSpPr>
          <p:spPr>
            <a:xfrm>
              <a:off x="8112700" y="2034508"/>
              <a:ext cx="1664" cy="1017"/>
            </a:xfrm>
            <a:custGeom>
              <a:avLst/>
              <a:gdLst/>
              <a:ahLst/>
              <a:cxnLst/>
              <a:rect l="l" t="t" r="r" b="b"/>
              <a:pathLst>
                <a:path w="90" h="55" extrusionOk="0">
                  <a:moveTo>
                    <a:pt x="72" y="1"/>
                  </a:moveTo>
                  <a:cubicBezTo>
                    <a:pt x="50" y="22"/>
                    <a:pt x="26" y="40"/>
                    <a:pt x="0" y="51"/>
                  </a:cubicBezTo>
                  <a:cubicBezTo>
                    <a:pt x="8" y="51"/>
                    <a:pt x="15" y="54"/>
                    <a:pt x="18" y="54"/>
                  </a:cubicBezTo>
                  <a:cubicBezTo>
                    <a:pt x="43" y="54"/>
                    <a:pt x="64" y="47"/>
                    <a:pt x="78" y="19"/>
                  </a:cubicBezTo>
                  <a:cubicBezTo>
                    <a:pt x="89" y="12"/>
                    <a:pt x="82" y="8"/>
                    <a:pt x="72"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2"/>
            <p:cNvSpPr/>
            <p:nvPr/>
          </p:nvSpPr>
          <p:spPr>
            <a:xfrm>
              <a:off x="8116305" y="2029349"/>
              <a:ext cx="407" cy="1461"/>
            </a:xfrm>
            <a:custGeom>
              <a:avLst/>
              <a:gdLst/>
              <a:ahLst/>
              <a:cxnLst/>
              <a:rect l="l" t="t" r="r" b="b"/>
              <a:pathLst>
                <a:path w="22" h="79" extrusionOk="0">
                  <a:moveTo>
                    <a:pt x="17" y="0"/>
                  </a:moveTo>
                  <a:cubicBezTo>
                    <a:pt x="4" y="0"/>
                    <a:pt x="0" y="50"/>
                    <a:pt x="4" y="79"/>
                  </a:cubicBezTo>
                  <a:cubicBezTo>
                    <a:pt x="11" y="54"/>
                    <a:pt x="17" y="28"/>
                    <a:pt x="22" y="4"/>
                  </a:cubicBezTo>
                  <a:cubicBezTo>
                    <a:pt x="22" y="0"/>
                    <a:pt x="17" y="0"/>
                    <a:pt x="1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2"/>
            <p:cNvSpPr/>
            <p:nvPr/>
          </p:nvSpPr>
          <p:spPr>
            <a:xfrm>
              <a:off x="8111276" y="2035303"/>
              <a:ext cx="203" cy="222"/>
            </a:xfrm>
            <a:custGeom>
              <a:avLst/>
              <a:gdLst/>
              <a:ahLst/>
              <a:cxnLst/>
              <a:rect l="l" t="t" r="r" b="b"/>
              <a:pathLst>
                <a:path w="11" h="12" extrusionOk="0">
                  <a:moveTo>
                    <a:pt x="3" y="0"/>
                  </a:moveTo>
                  <a:cubicBezTo>
                    <a:pt x="0" y="0"/>
                    <a:pt x="0" y="4"/>
                    <a:pt x="3" y="11"/>
                  </a:cubicBezTo>
                  <a:lnTo>
                    <a:pt x="10" y="11"/>
                  </a:lnTo>
                  <a:cubicBezTo>
                    <a:pt x="7" y="4"/>
                    <a:pt x="3" y="0"/>
                    <a:pt x="3"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2"/>
            <p:cNvSpPr/>
            <p:nvPr/>
          </p:nvSpPr>
          <p:spPr>
            <a:xfrm>
              <a:off x="8111461" y="2035432"/>
              <a:ext cx="1257" cy="536"/>
            </a:xfrm>
            <a:custGeom>
              <a:avLst/>
              <a:gdLst/>
              <a:ahLst/>
              <a:cxnLst/>
              <a:rect l="l" t="t" r="r" b="b"/>
              <a:pathLst>
                <a:path w="68" h="29" extrusionOk="0">
                  <a:moveTo>
                    <a:pt x="32" y="1"/>
                  </a:moveTo>
                  <a:cubicBezTo>
                    <a:pt x="21" y="1"/>
                    <a:pt x="11" y="1"/>
                    <a:pt x="0" y="4"/>
                  </a:cubicBezTo>
                  <a:cubicBezTo>
                    <a:pt x="4" y="11"/>
                    <a:pt x="8" y="22"/>
                    <a:pt x="8" y="29"/>
                  </a:cubicBezTo>
                  <a:cubicBezTo>
                    <a:pt x="29" y="22"/>
                    <a:pt x="46" y="14"/>
                    <a:pt x="6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2"/>
            <p:cNvSpPr/>
            <p:nvPr/>
          </p:nvSpPr>
          <p:spPr>
            <a:xfrm>
              <a:off x="8122055" y="2027445"/>
              <a:ext cx="8190" cy="7025"/>
            </a:xfrm>
            <a:custGeom>
              <a:avLst/>
              <a:gdLst/>
              <a:ahLst/>
              <a:cxnLst/>
              <a:rect l="l" t="t" r="r" b="b"/>
              <a:pathLst>
                <a:path w="443" h="380" extrusionOk="0">
                  <a:moveTo>
                    <a:pt x="0" y="1"/>
                  </a:moveTo>
                  <a:lnTo>
                    <a:pt x="0" y="1"/>
                  </a:lnTo>
                  <a:cubicBezTo>
                    <a:pt x="21" y="149"/>
                    <a:pt x="127" y="358"/>
                    <a:pt x="212" y="379"/>
                  </a:cubicBezTo>
                  <a:lnTo>
                    <a:pt x="223" y="379"/>
                  </a:lnTo>
                  <a:cubicBezTo>
                    <a:pt x="223" y="376"/>
                    <a:pt x="227" y="373"/>
                    <a:pt x="227" y="369"/>
                  </a:cubicBezTo>
                  <a:cubicBezTo>
                    <a:pt x="234" y="316"/>
                    <a:pt x="266" y="298"/>
                    <a:pt x="301" y="298"/>
                  </a:cubicBezTo>
                  <a:lnTo>
                    <a:pt x="326" y="298"/>
                  </a:lnTo>
                  <a:cubicBezTo>
                    <a:pt x="351" y="305"/>
                    <a:pt x="375" y="319"/>
                    <a:pt x="393" y="340"/>
                  </a:cubicBezTo>
                  <a:cubicBezTo>
                    <a:pt x="400" y="316"/>
                    <a:pt x="361" y="301"/>
                    <a:pt x="347" y="284"/>
                  </a:cubicBezTo>
                  <a:lnTo>
                    <a:pt x="351" y="284"/>
                  </a:lnTo>
                  <a:lnTo>
                    <a:pt x="442" y="277"/>
                  </a:lnTo>
                  <a:cubicBezTo>
                    <a:pt x="436" y="263"/>
                    <a:pt x="428" y="249"/>
                    <a:pt x="418" y="238"/>
                  </a:cubicBezTo>
                  <a:cubicBezTo>
                    <a:pt x="351" y="160"/>
                    <a:pt x="223" y="192"/>
                    <a:pt x="209" y="107"/>
                  </a:cubicBezTo>
                  <a:lnTo>
                    <a:pt x="209" y="107"/>
                  </a:lnTo>
                  <a:cubicBezTo>
                    <a:pt x="188" y="167"/>
                    <a:pt x="237" y="206"/>
                    <a:pt x="135" y="238"/>
                  </a:cubicBezTo>
                  <a:cubicBezTo>
                    <a:pt x="43" y="224"/>
                    <a:pt x="124" y="89"/>
                    <a:pt x="131" y="43"/>
                  </a:cubicBezTo>
                  <a:lnTo>
                    <a:pt x="96" y="43"/>
                  </a:lnTo>
                  <a:cubicBezTo>
                    <a:pt x="32" y="43"/>
                    <a:pt x="18" y="25"/>
                    <a:pt x="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2"/>
            <p:cNvSpPr/>
            <p:nvPr/>
          </p:nvSpPr>
          <p:spPr>
            <a:xfrm>
              <a:off x="8119245" y="2026724"/>
              <a:ext cx="2625" cy="2903"/>
            </a:xfrm>
            <a:custGeom>
              <a:avLst/>
              <a:gdLst/>
              <a:ahLst/>
              <a:cxnLst/>
              <a:rect l="l" t="t" r="r" b="b"/>
              <a:pathLst>
                <a:path w="142" h="157" extrusionOk="0">
                  <a:moveTo>
                    <a:pt x="60" y="1"/>
                  </a:moveTo>
                  <a:cubicBezTo>
                    <a:pt x="54" y="1"/>
                    <a:pt x="43" y="5"/>
                    <a:pt x="32" y="5"/>
                  </a:cubicBezTo>
                  <a:cubicBezTo>
                    <a:pt x="25" y="82"/>
                    <a:pt x="21" y="125"/>
                    <a:pt x="0" y="157"/>
                  </a:cubicBezTo>
                  <a:lnTo>
                    <a:pt x="32" y="142"/>
                  </a:lnTo>
                  <a:lnTo>
                    <a:pt x="15" y="142"/>
                  </a:lnTo>
                  <a:lnTo>
                    <a:pt x="142" y="30"/>
                  </a:lnTo>
                  <a:cubicBezTo>
                    <a:pt x="127" y="15"/>
                    <a:pt x="106" y="1"/>
                    <a:pt x="6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2"/>
            <p:cNvSpPr/>
            <p:nvPr/>
          </p:nvSpPr>
          <p:spPr>
            <a:xfrm>
              <a:off x="8115639" y="2029608"/>
              <a:ext cx="4603" cy="4400"/>
            </a:xfrm>
            <a:custGeom>
              <a:avLst/>
              <a:gdLst/>
              <a:ahLst/>
              <a:cxnLst/>
              <a:rect l="l" t="t" r="r" b="b"/>
              <a:pathLst>
                <a:path w="249" h="238" extrusionOk="0">
                  <a:moveTo>
                    <a:pt x="195" y="1"/>
                  </a:moveTo>
                  <a:cubicBezTo>
                    <a:pt x="143" y="26"/>
                    <a:pt x="89" y="43"/>
                    <a:pt x="40" y="71"/>
                  </a:cubicBezTo>
                  <a:lnTo>
                    <a:pt x="40" y="65"/>
                  </a:lnTo>
                  <a:cubicBezTo>
                    <a:pt x="29" y="93"/>
                    <a:pt x="15" y="121"/>
                    <a:pt x="1" y="149"/>
                  </a:cubicBezTo>
                  <a:cubicBezTo>
                    <a:pt x="22" y="135"/>
                    <a:pt x="47" y="117"/>
                    <a:pt x="79" y="107"/>
                  </a:cubicBezTo>
                  <a:lnTo>
                    <a:pt x="79" y="107"/>
                  </a:lnTo>
                  <a:cubicBezTo>
                    <a:pt x="25" y="220"/>
                    <a:pt x="216" y="128"/>
                    <a:pt x="89" y="220"/>
                  </a:cubicBezTo>
                  <a:lnTo>
                    <a:pt x="107" y="220"/>
                  </a:lnTo>
                  <a:cubicBezTo>
                    <a:pt x="125" y="220"/>
                    <a:pt x="138" y="223"/>
                    <a:pt x="153" y="231"/>
                  </a:cubicBezTo>
                  <a:cubicBezTo>
                    <a:pt x="164" y="234"/>
                    <a:pt x="177" y="238"/>
                    <a:pt x="192" y="238"/>
                  </a:cubicBezTo>
                  <a:cubicBezTo>
                    <a:pt x="206" y="238"/>
                    <a:pt x="223" y="234"/>
                    <a:pt x="249" y="216"/>
                  </a:cubicBezTo>
                  <a:cubicBezTo>
                    <a:pt x="231" y="117"/>
                    <a:pt x="146" y="138"/>
                    <a:pt x="75" y="96"/>
                  </a:cubicBezTo>
                  <a:cubicBezTo>
                    <a:pt x="64" y="93"/>
                    <a:pt x="58" y="86"/>
                    <a:pt x="50" y="78"/>
                  </a:cubicBezTo>
                  <a:lnTo>
                    <a:pt x="43" y="82"/>
                  </a:lnTo>
                  <a:lnTo>
                    <a:pt x="43" y="86"/>
                  </a:lnTo>
                  <a:cubicBezTo>
                    <a:pt x="43" y="86"/>
                    <a:pt x="40" y="78"/>
                    <a:pt x="40" y="71"/>
                  </a:cubicBezTo>
                  <a:lnTo>
                    <a:pt x="40" y="71"/>
                  </a:lnTo>
                  <a:lnTo>
                    <a:pt x="50" y="78"/>
                  </a:lnTo>
                  <a:cubicBezTo>
                    <a:pt x="58" y="78"/>
                    <a:pt x="71" y="71"/>
                    <a:pt x="79" y="71"/>
                  </a:cubicBezTo>
                  <a:lnTo>
                    <a:pt x="79" y="71"/>
                  </a:lnTo>
                  <a:cubicBezTo>
                    <a:pt x="82" y="71"/>
                    <a:pt x="86" y="75"/>
                    <a:pt x="75" y="96"/>
                  </a:cubicBezTo>
                  <a:cubicBezTo>
                    <a:pt x="138" y="54"/>
                    <a:pt x="174" y="32"/>
                    <a:pt x="19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2"/>
            <p:cNvSpPr/>
            <p:nvPr/>
          </p:nvSpPr>
          <p:spPr>
            <a:xfrm>
              <a:off x="8112774" y="2046617"/>
              <a:ext cx="333" cy="333"/>
            </a:xfrm>
            <a:custGeom>
              <a:avLst/>
              <a:gdLst/>
              <a:ahLst/>
              <a:cxnLst/>
              <a:rect l="l" t="t" r="r" b="b"/>
              <a:pathLst>
                <a:path w="18" h="18" extrusionOk="0">
                  <a:moveTo>
                    <a:pt x="1" y="0"/>
                  </a:moveTo>
                  <a:cubicBezTo>
                    <a:pt x="4" y="3"/>
                    <a:pt x="7" y="7"/>
                    <a:pt x="11" y="18"/>
                  </a:cubicBezTo>
                  <a:cubicBezTo>
                    <a:pt x="17" y="3"/>
                    <a:pt x="14" y="0"/>
                    <a:pt x="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2"/>
            <p:cNvSpPr/>
            <p:nvPr/>
          </p:nvSpPr>
          <p:spPr>
            <a:xfrm>
              <a:off x="8110814" y="2042162"/>
              <a:ext cx="2108" cy="4585"/>
            </a:xfrm>
            <a:custGeom>
              <a:avLst/>
              <a:gdLst/>
              <a:ahLst/>
              <a:cxnLst/>
              <a:rect l="l" t="t" r="r" b="b"/>
              <a:pathLst>
                <a:path w="114" h="248" extrusionOk="0">
                  <a:moveTo>
                    <a:pt x="0" y="1"/>
                  </a:moveTo>
                  <a:lnTo>
                    <a:pt x="0" y="1"/>
                  </a:lnTo>
                  <a:cubicBezTo>
                    <a:pt x="4" y="4"/>
                    <a:pt x="11" y="11"/>
                    <a:pt x="14" y="14"/>
                  </a:cubicBezTo>
                  <a:cubicBezTo>
                    <a:pt x="7" y="4"/>
                    <a:pt x="4" y="1"/>
                    <a:pt x="0" y="1"/>
                  </a:cubicBezTo>
                  <a:close/>
                  <a:moveTo>
                    <a:pt x="14" y="14"/>
                  </a:moveTo>
                  <a:lnTo>
                    <a:pt x="14" y="14"/>
                  </a:lnTo>
                  <a:cubicBezTo>
                    <a:pt x="28" y="50"/>
                    <a:pt x="46" y="138"/>
                    <a:pt x="39" y="188"/>
                  </a:cubicBezTo>
                  <a:lnTo>
                    <a:pt x="22" y="192"/>
                  </a:lnTo>
                  <a:cubicBezTo>
                    <a:pt x="17" y="238"/>
                    <a:pt x="39" y="248"/>
                    <a:pt x="64" y="248"/>
                  </a:cubicBezTo>
                  <a:cubicBezTo>
                    <a:pt x="78" y="248"/>
                    <a:pt x="95" y="244"/>
                    <a:pt x="107" y="241"/>
                  </a:cubicBezTo>
                  <a:cubicBezTo>
                    <a:pt x="85" y="227"/>
                    <a:pt x="56" y="241"/>
                    <a:pt x="53" y="202"/>
                  </a:cubicBezTo>
                  <a:cubicBezTo>
                    <a:pt x="60" y="181"/>
                    <a:pt x="78" y="177"/>
                    <a:pt x="92" y="177"/>
                  </a:cubicBezTo>
                  <a:cubicBezTo>
                    <a:pt x="95" y="177"/>
                    <a:pt x="99" y="177"/>
                    <a:pt x="99" y="181"/>
                  </a:cubicBezTo>
                  <a:lnTo>
                    <a:pt x="113" y="181"/>
                  </a:lnTo>
                  <a:cubicBezTo>
                    <a:pt x="81" y="110"/>
                    <a:pt x="53" y="68"/>
                    <a:pt x="14" y="14"/>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2"/>
            <p:cNvSpPr/>
            <p:nvPr/>
          </p:nvSpPr>
          <p:spPr>
            <a:xfrm>
              <a:off x="8114789" y="2037521"/>
              <a:ext cx="2237" cy="1719"/>
            </a:xfrm>
            <a:custGeom>
              <a:avLst/>
              <a:gdLst/>
              <a:ahLst/>
              <a:cxnLst/>
              <a:rect l="l" t="t" r="r" b="b"/>
              <a:pathLst>
                <a:path w="121" h="93" extrusionOk="0">
                  <a:moveTo>
                    <a:pt x="117" y="1"/>
                  </a:moveTo>
                  <a:cubicBezTo>
                    <a:pt x="78" y="18"/>
                    <a:pt x="40" y="40"/>
                    <a:pt x="1" y="61"/>
                  </a:cubicBezTo>
                  <a:cubicBezTo>
                    <a:pt x="19" y="71"/>
                    <a:pt x="36" y="92"/>
                    <a:pt x="57" y="92"/>
                  </a:cubicBezTo>
                  <a:cubicBezTo>
                    <a:pt x="68" y="92"/>
                    <a:pt x="82" y="86"/>
                    <a:pt x="96" y="61"/>
                  </a:cubicBezTo>
                  <a:lnTo>
                    <a:pt x="121" y="92"/>
                  </a:lnTo>
                  <a:lnTo>
                    <a:pt x="11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2"/>
            <p:cNvSpPr/>
            <p:nvPr/>
          </p:nvSpPr>
          <p:spPr>
            <a:xfrm>
              <a:off x="8120613" y="2025301"/>
              <a:ext cx="2496" cy="1128"/>
            </a:xfrm>
            <a:custGeom>
              <a:avLst/>
              <a:gdLst/>
              <a:ahLst/>
              <a:cxnLst/>
              <a:rect l="l" t="t" r="r" b="b"/>
              <a:pathLst>
                <a:path w="135" h="61" extrusionOk="0">
                  <a:moveTo>
                    <a:pt x="1" y="0"/>
                  </a:moveTo>
                  <a:lnTo>
                    <a:pt x="65" y="61"/>
                  </a:lnTo>
                  <a:lnTo>
                    <a:pt x="135" y="57"/>
                  </a:lnTo>
                  <a:cubicBezTo>
                    <a:pt x="89" y="35"/>
                    <a:pt x="43" y="18"/>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2"/>
            <p:cNvSpPr/>
            <p:nvPr/>
          </p:nvSpPr>
          <p:spPr>
            <a:xfrm>
              <a:off x="8123830" y="2023674"/>
              <a:ext cx="1183" cy="1109"/>
            </a:xfrm>
            <a:custGeom>
              <a:avLst/>
              <a:gdLst/>
              <a:ahLst/>
              <a:cxnLst/>
              <a:rect l="l" t="t" r="r" b="b"/>
              <a:pathLst>
                <a:path w="64" h="60" extrusionOk="0">
                  <a:moveTo>
                    <a:pt x="0" y="0"/>
                  </a:moveTo>
                  <a:lnTo>
                    <a:pt x="46" y="60"/>
                  </a:lnTo>
                  <a:lnTo>
                    <a:pt x="64" y="14"/>
                  </a:ln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2"/>
            <p:cNvSpPr/>
            <p:nvPr/>
          </p:nvSpPr>
          <p:spPr>
            <a:xfrm>
              <a:off x="8201424" y="2110364"/>
              <a:ext cx="666" cy="277"/>
            </a:xfrm>
            <a:custGeom>
              <a:avLst/>
              <a:gdLst/>
              <a:ahLst/>
              <a:cxnLst/>
              <a:rect l="l" t="t" r="r" b="b"/>
              <a:pathLst>
                <a:path w="36" h="15" extrusionOk="0">
                  <a:moveTo>
                    <a:pt x="36" y="1"/>
                  </a:moveTo>
                  <a:cubicBezTo>
                    <a:pt x="25" y="1"/>
                    <a:pt x="14" y="4"/>
                    <a:pt x="1" y="14"/>
                  </a:cubicBezTo>
                  <a:lnTo>
                    <a:pt x="36"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2"/>
            <p:cNvSpPr/>
            <p:nvPr/>
          </p:nvSpPr>
          <p:spPr>
            <a:xfrm>
              <a:off x="8204105" y="2106963"/>
              <a:ext cx="666" cy="277"/>
            </a:xfrm>
            <a:custGeom>
              <a:avLst/>
              <a:gdLst/>
              <a:ahLst/>
              <a:cxnLst/>
              <a:rect l="l" t="t" r="r" b="b"/>
              <a:pathLst>
                <a:path w="36" h="15" extrusionOk="0">
                  <a:moveTo>
                    <a:pt x="0" y="0"/>
                  </a:moveTo>
                  <a:cubicBezTo>
                    <a:pt x="0" y="7"/>
                    <a:pt x="15" y="11"/>
                    <a:pt x="36" y="15"/>
                  </a:cubicBez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2"/>
            <p:cNvSpPr/>
            <p:nvPr/>
          </p:nvSpPr>
          <p:spPr>
            <a:xfrm>
              <a:off x="8200315" y="2026539"/>
              <a:ext cx="3217" cy="1590"/>
            </a:xfrm>
            <a:custGeom>
              <a:avLst/>
              <a:gdLst/>
              <a:ahLst/>
              <a:cxnLst/>
              <a:rect l="l" t="t" r="r" b="b"/>
              <a:pathLst>
                <a:path w="174" h="86" extrusionOk="0">
                  <a:moveTo>
                    <a:pt x="153" y="1"/>
                  </a:moveTo>
                  <a:cubicBezTo>
                    <a:pt x="125" y="1"/>
                    <a:pt x="57" y="25"/>
                    <a:pt x="1" y="40"/>
                  </a:cubicBezTo>
                  <a:cubicBezTo>
                    <a:pt x="32" y="40"/>
                    <a:pt x="64" y="50"/>
                    <a:pt x="89" y="85"/>
                  </a:cubicBezTo>
                  <a:lnTo>
                    <a:pt x="153" y="32"/>
                  </a:lnTo>
                  <a:cubicBezTo>
                    <a:pt x="174" y="11"/>
                    <a:pt x="170" y="1"/>
                    <a:pt x="15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2"/>
            <p:cNvSpPr/>
            <p:nvPr/>
          </p:nvSpPr>
          <p:spPr>
            <a:xfrm>
              <a:off x="8218156" y="2073407"/>
              <a:ext cx="1331" cy="1017"/>
            </a:xfrm>
            <a:custGeom>
              <a:avLst/>
              <a:gdLst/>
              <a:ahLst/>
              <a:cxnLst/>
              <a:rect l="l" t="t" r="r" b="b"/>
              <a:pathLst>
                <a:path w="72" h="55" extrusionOk="0">
                  <a:moveTo>
                    <a:pt x="72" y="1"/>
                  </a:moveTo>
                  <a:cubicBezTo>
                    <a:pt x="61" y="5"/>
                    <a:pt x="51" y="12"/>
                    <a:pt x="40" y="19"/>
                  </a:cubicBezTo>
                  <a:cubicBezTo>
                    <a:pt x="25" y="26"/>
                    <a:pt x="15" y="36"/>
                    <a:pt x="1" y="43"/>
                  </a:cubicBezTo>
                  <a:lnTo>
                    <a:pt x="25" y="54"/>
                  </a:lnTo>
                  <a:cubicBezTo>
                    <a:pt x="33" y="47"/>
                    <a:pt x="36" y="40"/>
                    <a:pt x="43" y="33"/>
                  </a:cubicBezTo>
                  <a:cubicBezTo>
                    <a:pt x="51" y="22"/>
                    <a:pt x="61" y="12"/>
                    <a:pt x="72"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2"/>
            <p:cNvSpPr/>
            <p:nvPr/>
          </p:nvSpPr>
          <p:spPr>
            <a:xfrm>
              <a:off x="8212480" y="2075773"/>
              <a:ext cx="1054" cy="998"/>
            </a:xfrm>
            <a:custGeom>
              <a:avLst/>
              <a:gdLst/>
              <a:ahLst/>
              <a:cxnLst/>
              <a:rect l="l" t="t" r="r" b="b"/>
              <a:pathLst>
                <a:path w="57" h="54" extrusionOk="0">
                  <a:moveTo>
                    <a:pt x="0" y="0"/>
                  </a:moveTo>
                  <a:lnTo>
                    <a:pt x="0" y="0"/>
                  </a:lnTo>
                  <a:cubicBezTo>
                    <a:pt x="18" y="26"/>
                    <a:pt x="39" y="42"/>
                    <a:pt x="56" y="54"/>
                  </a:cubicBez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2"/>
            <p:cNvSpPr/>
            <p:nvPr/>
          </p:nvSpPr>
          <p:spPr>
            <a:xfrm>
              <a:off x="8183972" y="2122585"/>
              <a:ext cx="1313" cy="1202"/>
            </a:xfrm>
            <a:custGeom>
              <a:avLst/>
              <a:gdLst/>
              <a:ahLst/>
              <a:cxnLst/>
              <a:rect l="l" t="t" r="r" b="b"/>
              <a:pathLst>
                <a:path w="71" h="65" extrusionOk="0">
                  <a:moveTo>
                    <a:pt x="21" y="1"/>
                  </a:moveTo>
                  <a:cubicBezTo>
                    <a:pt x="18" y="1"/>
                    <a:pt x="11" y="4"/>
                    <a:pt x="0" y="7"/>
                  </a:cubicBezTo>
                  <a:lnTo>
                    <a:pt x="71" y="64"/>
                  </a:lnTo>
                  <a:cubicBezTo>
                    <a:pt x="54" y="35"/>
                    <a:pt x="46" y="1"/>
                    <a:pt x="2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2"/>
            <p:cNvSpPr/>
            <p:nvPr/>
          </p:nvSpPr>
          <p:spPr>
            <a:xfrm>
              <a:off x="8156239" y="2013856"/>
              <a:ext cx="2311" cy="1590"/>
            </a:xfrm>
            <a:custGeom>
              <a:avLst/>
              <a:gdLst/>
              <a:ahLst/>
              <a:cxnLst/>
              <a:rect l="l" t="t" r="r" b="b"/>
              <a:pathLst>
                <a:path w="125" h="86" extrusionOk="0">
                  <a:moveTo>
                    <a:pt x="124" y="1"/>
                  </a:moveTo>
                  <a:cubicBezTo>
                    <a:pt x="90" y="8"/>
                    <a:pt x="51" y="25"/>
                    <a:pt x="1" y="60"/>
                  </a:cubicBezTo>
                  <a:cubicBezTo>
                    <a:pt x="8" y="78"/>
                    <a:pt x="15" y="86"/>
                    <a:pt x="26" y="86"/>
                  </a:cubicBezTo>
                  <a:cubicBezTo>
                    <a:pt x="47" y="86"/>
                    <a:pt x="82" y="39"/>
                    <a:pt x="12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2"/>
            <p:cNvSpPr/>
            <p:nvPr/>
          </p:nvSpPr>
          <p:spPr>
            <a:xfrm>
              <a:off x="8215217" y="2117612"/>
              <a:ext cx="1146" cy="407"/>
            </a:xfrm>
            <a:custGeom>
              <a:avLst/>
              <a:gdLst/>
              <a:ahLst/>
              <a:cxnLst/>
              <a:rect l="l" t="t" r="r" b="b"/>
              <a:pathLst>
                <a:path w="62" h="22" extrusionOk="0">
                  <a:moveTo>
                    <a:pt x="36" y="1"/>
                  </a:moveTo>
                  <a:cubicBezTo>
                    <a:pt x="26" y="1"/>
                    <a:pt x="15" y="4"/>
                    <a:pt x="1" y="12"/>
                  </a:cubicBezTo>
                  <a:cubicBezTo>
                    <a:pt x="8" y="18"/>
                    <a:pt x="19" y="22"/>
                    <a:pt x="29" y="22"/>
                  </a:cubicBezTo>
                  <a:cubicBezTo>
                    <a:pt x="36" y="22"/>
                    <a:pt x="50" y="18"/>
                    <a:pt x="61" y="12"/>
                  </a:cubicBezTo>
                  <a:cubicBezTo>
                    <a:pt x="54" y="4"/>
                    <a:pt x="47" y="1"/>
                    <a:pt x="3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2"/>
            <p:cNvSpPr/>
            <p:nvPr/>
          </p:nvSpPr>
          <p:spPr>
            <a:xfrm>
              <a:off x="8158532" y="2013209"/>
              <a:ext cx="2699" cy="1054"/>
            </a:xfrm>
            <a:custGeom>
              <a:avLst/>
              <a:gdLst/>
              <a:ahLst/>
              <a:cxnLst/>
              <a:rect l="l" t="t" r="r" b="b"/>
              <a:pathLst>
                <a:path w="146" h="57" extrusionOk="0">
                  <a:moveTo>
                    <a:pt x="79" y="0"/>
                  </a:moveTo>
                  <a:cubicBezTo>
                    <a:pt x="51" y="0"/>
                    <a:pt x="25" y="15"/>
                    <a:pt x="0" y="36"/>
                  </a:cubicBezTo>
                  <a:lnTo>
                    <a:pt x="25" y="36"/>
                  </a:lnTo>
                  <a:cubicBezTo>
                    <a:pt x="61" y="36"/>
                    <a:pt x="89" y="46"/>
                    <a:pt x="118" y="57"/>
                  </a:cubicBezTo>
                  <a:cubicBezTo>
                    <a:pt x="118" y="53"/>
                    <a:pt x="121" y="53"/>
                    <a:pt x="121" y="53"/>
                  </a:cubicBezTo>
                  <a:lnTo>
                    <a:pt x="124" y="53"/>
                  </a:lnTo>
                  <a:cubicBezTo>
                    <a:pt x="131" y="49"/>
                    <a:pt x="139" y="43"/>
                    <a:pt x="146" y="39"/>
                  </a:cubicBezTo>
                  <a:cubicBezTo>
                    <a:pt x="124" y="10"/>
                    <a:pt x="100" y="0"/>
                    <a:pt x="79"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2"/>
            <p:cNvSpPr/>
            <p:nvPr/>
          </p:nvSpPr>
          <p:spPr>
            <a:xfrm>
              <a:off x="8117082" y="2106242"/>
              <a:ext cx="277" cy="148"/>
            </a:xfrm>
            <a:custGeom>
              <a:avLst/>
              <a:gdLst/>
              <a:ahLst/>
              <a:cxnLst/>
              <a:rect l="l" t="t" r="r" b="b"/>
              <a:pathLst>
                <a:path w="15" h="8" extrusionOk="0">
                  <a:moveTo>
                    <a:pt x="11" y="0"/>
                  </a:moveTo>
                  <a:cubicBezTo>
                    <a:pt x="8" y="0"/>
                    <a:pt x="4" y="0"/>
                    <a:pt x="1" y="4"/>
                  </a:cubicBezTo>
                  <a:cubicBezTo>
                    <a:pt x="8" y="4"/>
                    <a:pt x="11" y="7"/>
                    <a:pt x="14" y="7"/>
                  </a:cubicBezTo>
                  <a:cubicBezTo>
                    <a:pt x="14" y="4"/>
                    <a:pt x="11" y="0"/>
                    <a:pt x="1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2"/>
            <p:cNvSpPr/>
            <p:nvPr/>
          </p:nvSpPr>
          <p:spPr>
            <a:xfrm>
              <a:off x="8095580" y="2085387"/>
              <a:ext cx="203" cy="1257"/>
            </a:xfrm>
            <a:custGeom>
              <a:avLst/>
              <a:gdLst/>
              <a:ahLst/>
              <a:cxnLst/>
              <a:rect l="l" t="t" r="r" b="b"/>
              <a:pathLst>
                <a:path w="11" h="68" extrusionOk="0">
                  <a:moveTo>
                    <a:pt x="10" y="0"/>
                  </a:moveTo>
                  <a:cubicBezTo>
                    <a:pt x="0" y="36"/>
                    <a:pt x="4" y="57"/>
                    <a:pt x="7" y="67"/>
                  </a:cubicBezTo>
                  <a:cubicBezTo>
                    <a:pt x="7" y="43"/>
                    <a:pt x="7" y="18"/>
                    <a:pt x="1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2"/>
            <p:cNvSpPr/>
            <p:nvPr/>
          </p:nvSpPr>
          <p:spPr>
            <a:xfrm>
              <a:off x="8135847" y="2018183"/>
              <a:ext cx="333" cy="74"/>
            </a:xfrm>
            <a:custGeom>
              <a:avLst/>
              <a:gdLst/>
              <a:ahLst/>
              <a:cxnLst/>
              <a:rect l="l" t="t" r="r" b="b"/>
              <a:pathLst>
                <a:path w="18" h="4" extrusionOk="0">
                  <a:moveTo>
                    <a:pt x="11" y="0"/>
                  </a:moveTo>
                  <a:cubicBezTo>
                    <a:pt x="8" y="0"/>
                    <a:pt x="4" y="0"/>
                    <a:pt x="0" y="4"/>
                  </a:cubicBezTo>
                  <a:cubicBezTo>
                    <a:pt x="4" y="4"/>
                    <a:pt x="8" y="4"/>
                    <a:pt x="1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2"/>
            <p:cNvSpPr/>
            <p:nvPr/>
          </p:nvSpPr>
          <p:spPr>
            <a:xfrm>
              <a:off x="8135440" y="2024912"/>
              <a:ext cx="499" cy="592"/>
            </a:xfrm>
            <a:custGeom>
              <a:avLst/>
              <a:gdLst/>
              <a:ahLst/>
              <a:cxnLst/>
              <a:rect l="l" t="t" r="r" b="b"/>
              <a:pathLst>
                <a:path w="27" h="32" extrusionOk="0">
                  <a:moveTo>
                    <a:pt x="1" y="0"/>
                  </a:moveTo>
                  <a:lnTo>
                    <a:pt x="1" y="0"/>
                  </a:lnTo>
                  <a:cubicBezTo>
                    <a:pt x="9" y="7"/>
                    <a:pt x="19" y="14"/>
                    <a:pt x="26" y="32"/>
                  </a:cubicBezTo>
                  <a:cubicBezTo>
                    <a:pt x="19" y="14"/>
                    <a:pt x="9" y="4"/>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2"/>
            <p:cNvSpPr/>
            <p:nvPr/>
          </p:nvSpPr>
          <p:spPr>
            <a:xfrm>
              <a:off x="8167036" y="2023581"/>
              <a:ext cx="203" cy="240"/>
            </a:xfrm>
            <a:custGeom>
              <a:avLst/>
              <a:gdLst/>
              <a:ahLst/>
              <a:cxnLst/>
              <a:rect l="l" t="t" r="r" b="b"/>
              <a:pathLst>
                <a:path w="11" h="13" extrusionOk="0">
                  <a:moveTo>
                    <a:pt x="7" y="1"/>
                  </a:moveTo>
                  <a:cubicBezTo>
                    <a:pt x="4" y="9"/>
                    <a:pt x="0" y="12"/>
                    <a:pt x="0" y="12"/>
                  </a:cubicBezTo>
                  <a:cubicBezTo>
                    <a:pt x="0" y="12"/>
                    <a:pt x="4" y="9"/>
                    <a:pt x="1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2"/>
            <p:cNvSpPr/>
            <p:nvPr/>
          </p:nvSpPr>
          <p:spPr>
            <a:xfrm>
              <a:off x="8135385" y="2018497"/>
              <a:ext cx="740" cy="740"/>
            </a:xfrm>
            <a:custGeom>
              <a:avLst/>
              <a:gdLst/>
              <a:ahLst/>
              <a:cxnLst/>
              <a:rect l="l" t="t" r="r" b="b"/>
              <a:pathLst>
                <a:path w="40" h="40" extrusionOk="0">
                  <a:moveTo>
                    <a:pt x="40" y="0"/>
                  </a:moveTo>
                  <a:cubicBezTo>
                    <a:pt x="25" y="11"/>
                    <a:pt x="12" y="26"/>
                    <a:pt x="1" y="39"/>
                  </a:cubicBezTo>
                  <a:cubicBezTo>
                    <a:pt x="22" y="21"/>
                    <a:pt x="33" y="8"/>
                    <a:pt x="4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2"/>
            <p:cNvSpPr/>
            <p:nvPr/>
          </p:nvSpPr>
          <p:spPr>
            <a:xfrm>
              <a:off x="8134608" y="2018497"/>
              <a:ext cx="666" cy="407"/>
            </a:xfrm>
            <a:custGeom>
              <a:avLst/>
              <a:gdLst/>
              <a:ahLst/>
              <a:cxnLst/>
              <a:rect l="l" t="t" r="r" b="b"/>
              <a:pathLst>
                <a:path w="36" h="22" extrusionOk="0">
                  <a:moveTo>
                    <a:pt x="32" y="0"/>
                  </a:moveTo>
                  <a:cubicBezTo>
                    <a:pt x="0" y="0"/>
                    <a:pt x="0" y="11"/>
                    <a:pt x="8" y="21"/>
                  </a:cubicBezTo>
                  <a:cubicBezTo>
                    <a:pt x="18" y="15"/>
                    <a:pt x="25" y="8"/>
                    <a:pt x="36"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2"/>
            <p:cNvSpPr/>
            <p:nvPr/>
          </p:nvSpPr>
          <p:spPr>
            <a:xfrm>
              <a:off x="8136106" y="2017905"/>
              <a:ext cx="1017" cy="610"/>
            </a:xfrm>
            <a:custGeom>
              <a:avLst/>
              <a:gdLst/>
              <a:ahLst/>
              <a:cxnLst/>
              <a:rect l="l" t="t" r="r" b="b"/>
              <a:pathLst>
                <a:path w="55" h="33" extrusionOk="0">
                  <a:moveTo>
                    <a:pt x="54" y="1"/>
                  </a:moveTo>
                  <a:cubicBezTo>
                    <a:pt x="29" y="8"/>
                    <a:pt x="15" y="15"/>
                    <a:pt x="4" y="15"/>
                  </a:cubicBezTo>
                  <a:cubicBezTo>
                    <a:pt x="4" y="19"/>
                    <a:pt x="4" y="22"/>
                    <a:pt x="1" y="32"/>
                  </a:cubicBezTo>
                  <a:cubicBezTo>
                    <a:pt x="15" y="19"/>
                    <a:pt x="33" y="8"/>
                    <a:pt x="5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2"/>
            <p:cNvSpPr/>
            <p:nvPr/>
          </p:nvSpPr>
          <p:spPr>
            <a:xfrm>
              <a:off x="8149325" y="2134029"/>
              <a:ext cx="407" cy="536"/>
            </a:xfrm>
            <a:custGeom>
              <a:avLst/>
              <a:gdLst/>
              <a:ahLst/>
              <a:cxnLst/>
              <a:rect l="l" t="t" r="r" b="b"/>
              <a:pathLst>
                <a:path w="22" h="29" extrusionOk="0">
                  <a:moveTo>
                    <a:pt x="4" y="0"/>
                  </a:moveTo>
                  <a:cubicBezTo>
                    <a:pt x="0" y="0"/>
                    <a:pt x="4" y="7"/>
                    <a:pt x="14" y="28"/>
                  </a:cubicBezTo>
                  <a:lnTo>
                    <a:pt x="21" y="22"/>
                  </a:lnTo>
                  <a:cubicBezTo>
                    <a:pt x="14" y="7"/>
                    <a:pt x="4" y="0"/>
                    <a:pt x="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2"/>
            <p:cNvSpPr/>
            <p:nvPr/>
          </p:nvSpPr>
          <p:spPr>
            <a:xfrm>
              <a:off x="8201110" y="2049354"/>
              <a:ext cx="129" cy="92"/>
            </a:xfrm>
            <a:custGeom>
              <a:avLst/>
              <a:gdLst/>
              <a:ahLst/>
              <a:cxnLst/>
              <a:rect l="l" t="t" r="r" b="b"/>
              <a:pathLst>
                <a:path w="7" h="5" extrusionOk="0">
                  <a:moveTo>
                    <a:pt x="0" y="1"/>
                  </a:moveTo>
                  <a:lnTo>
                    <a:pt x="0" y="4"/>
                  </a:lnTo>
                  <a:lnTo>
                    <a:pt x="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2"/>
            <p:cNvSpPr/>
            <p:nvPr/>
          </p:nvSpPr>
          <p:spPr>
            <a:xfrm>
              <a:off x="8201221" y="2047209"/>
              <a:ext cx="3827" cy="4400"/>
            </a:xfrm>
            <a:custGeom>
              <a:avLst/>
              <a:gdLst/>
              <a:ahLst/>
              <a:cxnLst/>
              <a:rect l="l" t="t" r="r" b="b"/>
              <a:pathLst>
                <a:path w="207" h="238" extrusionOk="0">
                  <a:moveTo>
                    <a:pt x="206" y="0"/>
                  </a:moveTo>
                  <a:lnTo>
                    <a:pt x="1" y="117"/>
                  </a:lnTo>
                  <a:cubicBezTo>
                    <a:pt x="36" y="131"/>
                    <a:pt x="65" y="145"/>
                    <a:pt x="8" y="237"/>
                  </a:cubicBezTo>
                  <a:cubicBezTo>
                    <a:pt x="76" y="162"/>
                    <a:pt x="143" y="81"/>
                    <a:pt x="206"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2"/>
            <p:cNvSpPr/>
            <p:nvPr/>
          </p:nvSpPr>
          <p:spPr>
            <a:xfrm>
              <a:off x="8094471" y="2012488"/>
              <a:ext cx="133776" cy="134293"/>
            </a:xfrm>
            <a:custGeom>
              <a:avLst/>
              <a:gdLst/>
              <a:ahLst/>
              <a:cxnLst/>
              <a:rect l="l" t="t" r="r" b="b"/>
              <a:pathLst>
                <a:path w="7236" h="7264" extrusionOk="0">
                  <a:moveTo>
                    <a:pt x="6235" y="2479"/>
                  </a:moveTo>
                  <a:cubicBezTo>
                    <a:pt x="6235" y="2497"/>
                    <a:pt x="6235" y="2507"/>
                    <a:pt x="6231" y="2518"/>
                  </a:cubicBezTo>
                  <a:cubicBezTo>
                    <a:pt x="6245" y="2497"/>
                    <a:pt x="6242" y="2497"/>
                    <a:pt x="6235" y="2479"/>
                  </a:cubicBezTo>
                  <a:close/>
                  <a:moveTo>
                    <a:pt x="6511" y="3204"/>
                  </a:moveTo>
                  <a:cubicBezTo>
                    <a:pt x="6539" y="3225"/>
                    <a:pt x="6550" y="3247"/>
                    <a:pt x="6539" y="3268"/>
                  </a:cubicBezTo>
                  <a:cubicBezTo>
                    <a:pt x="6507" y="3247"/>
                    <a:pt x="6486" y="3225"/>
                    <a:pt x="6511" y="3204"/>
                  </a:cubicBezTo>
                  <a:close/>
                  <a:moveTo>
                    <a:pt x="661" y="3741"/>
                  </a:moveTo>
                  <a:lnTo>
                    <a:pt x="661" y="3741"/>
                  </a:lnTo>
                  <a:cubicBezTo>
                    <a:pt x="661" y="3742"/>
                    <a:pt x="660" y="3742"/>
                    <a:pt x="659" y="3742"/>
                  </a:cubicBezTo>
                  <a:lnTo>
                    <a:pt x="659" y="3742"/>
                  </a:lnTo>
                  <a:cubicBezTo>
                    <a:pt x="660" y="3742"/>
                    <a:pt x="661" y="3742"/>
                    <a:pt x="661" y="3741"/>
                  </a:cubicBezTo>
                  <a:close/>
                  <a:moveTo>
                    <a:pt x="6047" y="4884"/>
                  </a:moveTo>
                  <a:cubicBezTo>
                    <a:pt x="6047" y="4885"/>
                    <a:pt x="6047" y="4886"/>
                    <a:pt x="6047" y="4887"/>
                  </a:cubicBezTo>
                  <a:lnTo>
                    <a:pt x="6047" y="4887"/>
                  </a:lnTo>
                  <a:cubicBezTo>
                    <a:pt x="6047" y="4886"/>
                    <a:pt x="6047" y="4885"/>
                    <a:pt x="6047" y="4884"/>
                  </a:cubicBezTo>
                  <a:close/>
                  <a:moveTo>
                    <a:pt x="4495" y="6175"/>
                  </a:moveTo>
                  <a:lnTo>
                    <a:pt x="4495" y="6175"/>
                  </a:lnTo>
                  <a:cubicBezTo>
                    <a:pt x="4495" y="6175"/>
                    <a:pt x="4498" y="6178"/>
                    <a:pt x="4502" y="6178"/>
                  </a:cubicBezTo>
                  <a:lnTo>
                    <a:pt x="4495" y="6175"/>
                  </a:lnTo>
                  <a:close/>
                  <a:moveTo>
                    <a:pt x="2489" y="7051"/>
                  </a:moveTo>
                  <a:cubicBezTo>
                    <a:pt x="2493" y="7051"/>
                    <a:pt x="2504" y="7059"/>
                    <a:pt x="2518" y="7077"/>
                  </a:cubicBezTo>
                  <a:lnTo>
                    <a:pt x="2489" y="7087"/>
                  </a:lnTo>
                  <a:cubicBezTo>
                    <a:pt x="2486" y="7069"/>
                    <a:pt x="2483" y="7051"/>
                    <a:pt x="2489" y="7051"/>
                  </a:cubicBezTo>
                  <a:close/>
                  <a:moveTo>
                    <a:pt x="4211" y="0"/>
                  </a:moveTo>
                  <a:cubicBezTo>
                    <a:pt x="4159" y="0"/>
                    <a:pt x="4113" y="21"/>
                    <a:pt x="4077" y="82"/>
                  </a:cubicBezTo>
                  <a:cubicBezTo>
                    <a:pt x="4067" y="54"/>
                    <a:pt x="4038" y="43"/>
                    <a:pt x="4007" y="43"/>
                  </a:cubicBezTo>
                  <a:cubicBezTo>
                    <a:pt x="3986" y="43"/>
                    <a:pt x="3961" y="46"/>
                    <a:pt x="3936" y="49"/>
                  </a:cubicBezTo>
                  <a:cubicBezTo>
                    <a:pt x="3911" y="54"/>
                    <a:pt x="3886" y="57"/>
                    <a:pt x="3862" y="57"/>
                  </a:cubicBezTo>
                  <a:cubicBezTo>
                    <a:pt x="3844" y="57"/>
                    <a:pt x="3830" y="54"/>
                    <a:pt x="3816" y="49"/>
                  </a:cubicBezTo>
                  <a:lnTo>
                    <a:pt x="3802" y="124"/>
                  </a:lnTo>
                  <a:cubicBezTo>
                    <a:pt x="3777" y="131"/>
                    <a:pt x="3752" y="131"/>
                    <a:pt x="3734" y="131"/>
                  </a:cubicBezTo>
                  <a:cubicBezTo>
                    <a:pt x="3671" y="131"/>
                    <a:pt x="3628" y="110"/>
                    <a:pt x="3589" y="92"/>
                  </a:cubicBezTo>
                  <a:lnTo>
                    <a:pt x="3586" y="92"/>
                  </a:lnTo>
                  <a:cubicBezTo>
                    <a:pt x="3586" y="92"/>
                    <a:pt x="3583" y="92"/>
                    <a:pt x="3583" y="96"/>
                  </a:cubicBezTo>
                  <a:cubicBezTo>
                    <a:pt x="3501" y="152"/>
                    <a:pt x="3426" y="170"/>
                    <a:pt x="3356" y="170"/>
                  </a:cubicBezTo>
                  <a:cubicBezTo>
                    <a:pt x="3338" y="170"/>
                    <a:pt x="3325" y="166"/>
                    <a:pt x="3307" y="166"/>
                  </a:cubicBezTo>
                  <a:cubicBezTo>
                    <a:pt x="3240" y="155"/>
                    <a:pt x="3168" y="138"/>
                    <a:pt x="3101" y="138"/>
                  </a:cubicBezTo>
                  <a:cubicBezTo>
                    <a:pt x="3080" y="138"/>
                    <a:pt x="3059" y="142"/>
                    <a:pt x="3038" y="145"/>
                  </a:cubicBezTo>
                  <a:lnTo>
                    <a:pt x="3038" y="173"/>
                  </a:lnTo>
                  <a:lnTo>
                    <a:pt x="2865" y="149"/>
                  </a:lnTo>
                  <a:lnTo>
                    <a:pt x="2865" y="155"/>
                  </a:lnTo>
                  <a:cubicBezTo>
                    <a:pt x="2843" y="149"/>
                    <a:pt x="2819" y="134"/>
                    <a:pt x="2794" y="134"/>
                  </a:cubicBezTo>
                  <a:cubicBezTo>
                    <a:pt x="2786" y="134"/>
                    <a:pt x="2780" y="134"/>
                    <a:pt x="2773" y="142"/>
                  </a:cubicBezTo>
                  <a:cubicBezTo>
                    <a:pt x="2758" y="134"/>
                    <a:pt x="2747" y="134"/>
                    <a:pt x="2734" y="134"/>
                  </a:cubicBezTo>
                  <a:cubicBezTo>
                    <a:pt x="2674" y="134"/>
                    <a:pt x="2610" y="173"/>
                    <a:pt x="2578" y="223"/>
                  </a:cubicBezTo>
                  <a:lnTo>
                    <a:pt x="2465" y="255"/>
                  </a:lnTo>
                  <a:cubicBezTo>
                    <a:pt x="2599" y="273"/>
                    <a:pt x="2489" y="361"/>
                    <a:pt x="2511" y="446"/>
                  </a:cubicBezTo>
                  <a:cubicBezTo>
                    <a:pt x="2486" y="424"/>
                    <a:pt x="2458" y="414"/>
                    <a:pt x="2419" y="403"/>
                  </a:cubicBezTo>
                  <a:lnTo>
                    <a:pt x="2419" y="403"/>
                  </a:lnTo>
                  <a:cubicBezTo>
                    <a:pt x="2412" y="452"/>
                    <a:pt x="2486" y="446"/>
                    <a:pt x="2444" y="485"/>
                  </a:cubicBezTo>
                  <a:cubicBezTo>
                    <a:pt x="2429" y="474"/>
                    <a:pt x="2412" y="474"/>
                    <a:pt x="2391" y="474"/>
                  </a:cubicBezTo>
                  <a:lnTo>
                    <a:pt x="2348" y="474"/>
                  </a:lnTo>
                  <a:cubicBezTo>
                    <a:pt x="2331" y="478"/>
                    <a:pt x="2316" y="478"/>
                    <a:pt x="2302" y="478"/>
                  </a:cubicBezTo>
                  <a:cubicBezTo>
                    <a:pt x="2264" y="478"/>
                    <a:pt x="2225" y="470"/>
                    <a:pt x="2196" y="446"/>
                  </a:cubicBezTo>
                  <a:lnTo>
                    <a:pt x="2196" y="435"/>
                  </a:lnTo>
                  <a:cubicBezTo>
                    <a:pt x="2192" y="418"/>
                    <a:pt x="2200" y="385"/>
                    <a:pt x="2210" y="372"/>
                  </a:cubicBezTo>
                  <a:cubicBezTo>
                    <a:pt x="2200" y="364"/>
                    <a:pt x="2189" y="361"/>
                    <a:pt x="2186" y="351"/>
                  </a:cubicBezTo>
                  <a:cubicBezTo>
                    <a:pt x="2161" y="364"/>
                    <a:pt x="2146" y="368"/>
                    <a:pt x="2136" y="368"/>
                  </a:cubicBezTo>
                  <a:cubicBezTo>
                    <a:pt x="2111" y="368"/>
                    <a:pt x="2118" y="340"/>
                    <a:pt x="2107" y="315"/>
                  </a:cubicBezTo>
                  <a:cubicBezTo>
                    <a:pt x="2068" y="460"/>
                    <a:pt x="1995" y="428"/>
                    <a:pt x="1988" y="555"/>
                  </a:cubicBezTo>
                  <a:cubicBezTo>
                    <a:pt x="1980" y="531"/>
                    <a:pt x="1970" y="520"/>
                    <a:pt x="1956" y="520"/>
                  </a:cubicBezTo>
                  <a:cubicBezTo>
                    <a:pt x="1934" y="520"/>
                    <a:pt x="1910" y="534"/>
                    <a:pt x="1885" y="548"/>
                  </a:cubicBezTo>
                  <a:cubicBezTo>
                    <a:pt x="1856" y="563"/>
                    <a:pt x="1828" y="580"/>
                    <a:pt x="1807" y="580"/>
                  </a:cubicBezTo>
                  <a:cubicBezTo>
                    <a:pt x="1786" y="580"/>
                    <a:pt x="1768" y="563"/>
                    <a:pt x="1761" y="520"/>
                  </a:cubicBezTo>
                  <a:lnTo>
                    <a:pt x="1761" y="520"/>
                  </a:lnTo>
                  <a:cubicBezTo>
                    <a:pt x="1765" y="672"/>
                    <a:pt x="1719" y="555"/>
                    <a:pt x="1737" y="679"/>
                  </a:cubicBezTo>
                  <a:cubicBezTo>
                    <a:pt x="1765" y="643"/>
                    <a:pt x="1804" y="630"/>
                    <a:pt x="1849" y="630"/>
                  </a:cubicBezTo>
                  <a:cubicBezTo>
                    <a:pt x="1916" y="630"/>
                    <a:pt x="1998" y="658"/>
                    <a:pt x="2051" y="669"/>
                  </a:cubicBezTo>
                  <a:lnTo>
                    <a:pt x="2026" y="775"/>
                  </a:lnTo>
                  <a:cubicBezTo>
                    <a:pt x="2047" y="796"/>
                    <a:pt x="2065" y="803"/>
                    <a:pt x="2079" y="803"/>
                  </a:cubicBezTo>
                  <a:cubicBezTo>
                    <a:pt x="2140" y="803"/>
                    <a:pt x="2161" y="672"/>
                    <a:pt x="2207" y="669"/>
                  </a:cubicBezTo>
                  <a:lnTo>
                    <a:pt x="2200" y="669"/>
                  </a:lnTo>
                  <a:cubicBezTo>
                    <a:pt x="2164" y="669"/>
                    <a:pt x="2132" y="700"/>
                    <a:pt x="2132" y="728"/>
                  </a:cubicBezTo>
                  <a:lnTo>
                    <a:pt x="2104" y="633"/>
                  </a:lnTo>
                  <a:cubicBezTo>
                    <a:pt x="2140" y="594"/>
                    <a:pt x="2182" y="580"/>
                    <a:pt x="2225" y="580"/>
                  </a:cubicBezTo>
                  <a:cubicBezTo>
                    <a:pt x="2285" y="580"/>
                    <a:pt x="2344" y="605"/>
                    <a:pt x="2398" y="619"/>
                  </a:cubicBezTo>
                  <a:cubicBezTo>
                    <a:pt x="2344" y="682"/>
                    <a:pt x="2504" y="654"/>
                    <a:pt x="2486" y="750"/>
                  </a:cubicBezTo>
                  <a:lnTo>
                    <a:pt x="2426" y="757"/>
                  </a:lnTo>
                  <a:cubicBezTo>
                    <a:pt x="2426" y="767"/>
                    <a:pt x="2429" y="778"/>
                    <a:pt x="2433" y="782"/>
                  </a:cubicBezTo>
                  <a:lnTo>
                    <a:pt x="2437" y="785"/>
                  </a:lnTo>
                  <a:lnTo>
                    <a:pt x="2440" y="789"/>
                  </a:lnTo>
                  <a:cubicBezTo>
                    <a:pt x="2455" y="813"/>
                    <a:pt x="2486" y="824"/>
                    <a:pt x="2525" y="834"/>
                  </a:cubicBezTo>
                  <a:cubicBezTo>
                    <a:pt x="2638" y="704"/>
                    <a:pt x="2853" y="700"/>
                    <a:pt x="2949" y="633"/>
                  </a:cubicBezTo>
                  <a:cubicBezTo>
                    <a:pt x="2949" y="626"/>
                    <a:pt x="2953" y="626"/>
                    <a:pt x="2953" y="626"/>
                  </a:cubicBezTo>
                  <a:lnTo>
                    <a:pt x="2995" y="626"/>
                  </a:lnTo>
                  <a:lnTo>
                    <a:pt x="2999" y="622"/>
                  </a:lnTo>
                  <a:lnTo>
                    <a:pt x="3002" y="622"/>
                  </a:lnTo>
                  <a:cubicBezTo>
                    <a:pt x="3013" y="609"/>
                    <a:pt x="3016" y="605"/>
                    <a:pt x="3016" y="594"/>
                  </a:cubicBezTo>
                  <a:lnTo>
                    <a:pt x="3016" y="594"/>
                  </a:lnTo>
                  <a:cubicBezTo>
                    <a:pt x="3006" y="612"/>
                    <a:pt x="2985" y="615"/>
                    <a:pt x="2964" y="615"/>
                  </a:cubicBezTo>
                  <a:cubicBezTo>
                    <a:pt x="2935" y="615"/>
                    <a:pt x="2904" y="605"/>
                    <a:pt x="2882" y="591"/>
                  </a:cubicBezTo>
                  <a:lnTo>
                    <a:pt x="2949" y="531"/>
                  </a:lnTo>
                  <a:lnTo>
                    <a:pt x="2949" y="531"/>
                  </a:lnTo>
                  <a:cubicBezTo>
                    <a:pt x="2889" y="537"/>
                    <a:pt x="2861" y="637"/>
                    <a:pt x="2765" y="637"/>
                  </a:cubicBezTo>
                  <a:lnTo>
                    <a:pt x="2755" y="637"/>
                  </a:lnTo>
                  <a:cubicBezTo>
                    <a:pt x="2755" y="563"/>
                    <a:pt x="2652" y="488"/>
                    <a:pt x="2709" y="364"/>
                  </a:cubicBezTo>
                  <a:cubicBezTo>
                    <a:pt x="2744" y="333"/>
                    <a:pt x="2773" y="318"/>
                    <a:pt x="2801" y="318"/>
                  </a:cubicBezTo>
                  <a:cubicBezTo>
                    <a:pt x="2847" y="318"/>
                    <a:pt x="2882" y="354"/>
                    <a:pt x="2921" y="389"/>
                  </a:cubicBezTo>
                  <a:cubicBezTo>
                    <a:pt x="2964" y="421"/>
                    <a:pt x="3006" y="457"/>
                    <a:pt x="3070" y="457"/>
                  </a:cubicBezTo>
                  <a:cubicBezTo>
                    <a:pt x="3087" y="457"/>
                    <a:pt x="3108" y="452"/>
                    <a:pt x="3129" y="449"/>
                  </a:cubicBezTo>
                  <a:lnTo>
                    <a:pt x="3134" y="449"/>
                  </a:lnTo>
                  <a:cubicBezTo>
                    <a:pt x="3140" y="449"/>
                    <a:pt x="3129" y="424"/>
                    <a:pt x="3126" y="400"/>
                  </a:cubicBezTo>
                  <a:cubicBezTo>
                    <a:pt x="3123" y="375"/>
                    <a:pt x="3129" y="354"/>
                    <a:pt x="3168" y="354"/>
                  </a:cubicBezTo>
                  <a:lnTo>
                    <a:pt x="3197" y="354"/>
                  </a:lnTo>
                  <a:cubicBezTo>
                    <a:pt x="3310" y="396"/>
                    <a:pt x="3398" y="474"/>
                    <a:pt x="3448" y="570"/>
                  </a:cubicBezTo>
                  <a:lnTo>
                    <a:pt x="3448" y="573"/>
                  </a:lnTo>
                  <a:cubicBezTo>
                    <a:pt x="3476" y="626"/>
                    <a:pt x="3487" y="676"/>
                    <a:pt x="3490" y="733"/>
                  </a:cubicBezTo>
                  <a:cubicBezTo>
                    <a:pt x="3452" y="707"/>
                    <a:pt x="3384" y="665"/>
                    <a:pt x="3338" y="665"/>
                  </a:cubicBezTo>
                  <a:cubicBezTo>
                    <a:pt x="3314" y="665"/>
                    <a:pt x="3292" y="679"/>
                    <a:pt x="3292" y="728"/>
                  </a:cubicBezTo>
                  <a:cubicBezTo>
                    <a:pt x="3356" y="764"/>
                    <a:pt x="3452" y="782"/>
                    <a:pt x="3465" y="852"/>
                  </a:cubicBezTo>
                  <a:cubicBezTo>
                    <a:pt x="3516" y="728"/>
                    <a:pt x="3353" y="828"/>
                    <a:pt x="3431" y="715"/>
                  </a:cubicBezTo>
                  <a:cubicBezTo>
                    <a:pt x="3473" y="715"/>
                    <a:pt x="3490" y="750"/>
                    <a:pt x="3504" y="775"/>
                  </a:cubicBezTo>
                  <a:cubicBezTo>
                    <a:pt x="3476" y="721"/>
                    <a:pt x="3540" y="682"/>
                    <a:pt x="3550" y="651"/>
                  </a:cubicBezTo>
                  <a:cubicBezTo>
                    <a:pt x="3558" y="651"/>
                    <a:pt x="3565" y="654"/>
                    <a:pt x="3572" y="654"/>
                  </a:cubicBezTo>
                  <a:cubicBezTo>
                    <a:pt x="3632" y="654"/>
                    <a:pt x="3681" y="640"/>
                    <a:pt x="3731" y="626"/>
                  </a:cubicBezTo>
                  <a:cubicBezTo>
                    <a:pt x="3784" y="612"/>
                    <a:pt x="3834" y="601"/>
                    <a:pt x="3893" y="601"/>
                  </a:cubicBezTo>
                  <a:lnTo>
                    <a:pt x="3932" y="601"/>
                  </a:lnTo>
                  <a:lnTo>
                    <a:pt x="3940" y="591"/>
                  </a:lnTo>
                  <a:lnTo>
                    <a:pt x="3940" y="587"/>
                  </a:lnTo>
                  <a:cubicBezTo>
                    <a:pt x="3950" y="563"/>
                    <a:pt x="3964" y="534"/>
                    <a:pt x="3964" y="509"/>
                  </a:cubicBezTo>
                  <a:cubicBezTo>
                    <a:pt x="3992" y="527"/>
                    <a:pt x="4014" y="555"/>
                    <a:pt x="4028" y="598"/>
                  </a:cubicBezTo>
                  <a:lnTo>
                    <a:pt x="4032" y="598"/>
                  </a:lnTo>
                  <a:lnTo>
                    <a:pt x="4032" y="605"/>
                  </a:lnTo>
                  <a:cubicBezTo>
                    <a:pt x="4074" y="690"/>
                    <a:pt x="4092" y="796"/>
                    <a:pt x="4067" y="845"/>
                  </a:cubicBezTo>
                  <a:cubicBezTo>
                    <a:pt x="4081" y="849"/>
                    <a:pt x="4092" y="849"/>
                    <a:pt x="4099" y="849"/>
                  </a:cubicBezTo>
                  <a:cubicBezTo>
                    <a:pt x="4116" y="849"/>
                    <a:pt x="4131" y="845"/>
                    <a:pt x="4141" y="842"/>
                  </a:cubicBezTo>
                  <a:cubicBezTo>
                    <a:pt x="4155" y="839"/>
                    <a:pt x="4166" y="834"/>
                    <a:pt x="4177" y="834"/>
                  </a:cubicBezTo>
                  <a:cubicBezTo>
                    <a:pt x="4190" y="834"/>
                    <a:pt x="4205" y="839"/>
                    <a:pt x="4226" y="856"/>
                  </a:cubicBezTo>
                  <a:cubicBezTo>
                    <a:pt x="4208" y="873"/>
                    <a:pt x="4190" y="877"/>
                    <a:pt x="4180" y="902"/>
                  </a:cubicBezTo>
                  <a:lnTo>
                    <a:pt x="4183" y="902"/>
                  </a:lnTo>
                  <a:cubicBezTo>
                    <a:pt x="4205" y="902"/>
                    <a:pt x="4240" y="906"/>
                    <a:pt x="4229" y="969"/>
                  </a:cubicBezTo>
                  <a:cubicBezTo>
                    <a:pt x="4240" y="973"/>
                    <a:pt x="4247" y="976"/>
                    <a:pt x="4254" y="976"/>
                  </a:cubicBezTo>
                  <a:cubicBezTo>
                    <a:pt x="4290" y="976"/>
                    <a:pt x="4275" y="912"/>
                    <a:pt x="4307" y="891"/>
                  </a:cubicBezTo>
                  <a:cubicBezTo>
                    <a:pt x="4314" y="909"/>
                    <a:pt x="4332" y="955"/>
                    <a:pt x="4325" y="987"/>
                  </a:cubicBezTo>
                  <a:cubicBezTo>
                    <a:pt x="4385" y="916"/>
                    <a:pt x="4322" y="771"/>
                    <a:pt x="4364" y="669"/>
                  </a:cubicBezTo>
                  <a:lnTo>
                    <a:pt x="4364" y="661"/>
                  </a:lnTo>
                  <a:cubicBezTo>
                    <a:pt x="4371" y="648"/>
                    <a:pt x="4378" y="637"/>
                    <a:pt x="4381" y="630"/>
                  </a:cubicBezTo>
                  <a:cubicBezTo>
                    <a:pt x="4441" y="566"/>
                    <a:pt x="4640" y="491"/>
                    <a:pt x="4657" y="491"/>
                  </a:cubicBezTo>
                  <a:lnTo>
                    <a:pt x="4657" y="491"/>
                  </a:lnTo>
                  <a:cubicBezTo>
                    <a:pt x="4657" y="537"/>
                    <a:pt x="4640" y="630"/>
                    <a:pt x="4604" y="736"/>
                  </a:cubicBezTo>
                  <a:cubicBezTo>
                    <a:pt x="4548" y="891"/>
                    <a:pt x="4466" y="1072"/>
                    <a:pt x="4420" y="1146"/>
                  </a:cubicBezTo>
                  <a:cubicBezTo>
                    <a:pt x="4417" y="1160"/>
                    <a:pt x="4417" y="1167"/>
                    <a:pt x="4420" y="1167"/>
                  </a:cubicBezTo>
                  <a:cubicBezTo>
                    <a:pt x="4431" y="1167"/>
                    <a:pt x="4449" y="1149"/>
                    <a:pt x="4470" y="1131"/>
                  </a:cubicBezTo>
                  <a:cubicBezTo>
                    <a:pt x="4495" y="1114"/>
                    <a:pt x="4516" y="1097"/>
                    <a:pt x="4534" y="1097"/>
                  </a:cubicBezTo>
                  <a:lnTo>
                    <a:pt x="4537" y="1097"/>
                  </a:lnTo>
                  <a:cubicBezTo>
                    <a:pt x="4559" y="1082"/>
                    <a:pt x="4572" y="1075"/>
                    <a:pt x="4587" y="1075"/>
                  </a:cubicBezTo>
                  <a:cubicBezTo>
                    <a:pt x="4615" y="1075"/>
                    <a:pt x="4629" y="1107"/>
                    <a:pt x="4640" y="1139"/>
                  </a:cubicBezTo>
                  <a:cubicBezTo>
                    <a:pt x="4654" y="1174"/>
                    <a:pt x="4665" y="1206"/>
                    <a:pt x="4689" y="1206"/>
                  </a:cubicBezTo>
                  <a:lnTo>
                    <a:pt x="4699" y="1206"/>
                  </a:lnTo>
                  <a:lnTo>
                    <a:pt x="4675" y="1125"/>
                  </a:lnTo>
                  <a:cubicBezTo>
                    <a:pt x="4678" y="1121"/>
                    <a:pt x="4683" y="1121"/>
                    <a:pt x="4689" y="1121"/>
                  </a:cubicBezTo>
                  <a:cubicBezTo>
                    <a:pt x="4721" y="1121"/>
                    <a:pt x="4778" y="1188"/>
                    <a:pt x="4778" y="1224"/>
                  </a:cubicBezTo>
                  <a:cubicBezTo>
                    <a:pt x="4799" y="1182"/>
                    <a:pt x="4823" y="1004"/>
                    <a:pt x="4877" y="976"/>
                  </a:cubicBezTo>
                  <a:cubicBezTo>
                    <a:pt x="5022" y="1012"/>
                    <a:pt x="5004" y="1288"/>
                    <a:pt x="4944" y="1386"/>
                  </a:cubicBezTo>
                  <a:cubicBezTo>
                    <a:pt x="4905" y="1319"/>
                    <a:pt x="4869" y="1245"/>
                    <a:pt x="4827" y="1185"/>
                  </a:cubicBezTo>
                  <a:lnTo>
                    <a:pt x="4827" y="1185"/>
                  </a:lnTo>
                  <a:cubicBezTo>
                    <a:pt x="4781" y="1273"/>
                    <a:pt x="4905" y="1340"/>
                    <a:pt x="4838" y="1446"/>
                  </a:cubicBezTo>
                  <a:lnTo>
                    <a:pt x="5004" y="1496"/>
                  </a:lnTo>
                  <a:cubicBezTo>
                    <a:pt x="4986" y="1485"/>
                    <a:pt x="4944" y="1422"/>
                    <a:pt x="4997" y="1390"/>
                  </a:cubicBezTo>
                  <a:lnTo>
                    <a:pt x="4997" y="1390"/>
                  </a:lnTo>
                  <a:cubicBezTo>
                    <a:pt x="5018" y="1404"/>
                    <a:pt x="5029" y="1407"/>
                    <a:pt x="5039" y="1407"/>
                  </a:cubicBezTo>
                  <a:cubicBezTo>
                    <a:pt x="5057" y="1407"/>
                    <a:pt x="5064" y="1386"/>
                    <a:pt x="5114" y="1383"/>
                  </a:cubicBezTo>
                  <a:cubicBezTo>
                    <a:pt x="5110" y="1288"/>
                    <a:pt x="5114" y="1121"/>
                    <a:pt x="5120" y="966"/>
                  </a:cubicBezTo>
                  <a:lnTo>
                    <a:pt x="5120" y="962"/>
                  </a:lnTo>
                  <a:cubicBezTo>
                    <a:pt x="5117" y="845"/>
                    <a:pt x="5120" y="736"/>
                    <a:pt x="5124" y="651"/>
                  </a:cubicBezTo>
                  <a:cubicBezTo>
                    <a:pt x="5145" y="693"/>
                    <a:pt x="5171" y="733"/>
                    <a:pt x="5192" y="771"/>
                  </a:cubicBezTo>
                  <a:lnTo>
                    <a:pt x="5244" y="736"/>
                  </a:lnTo>
                  <a:cubicBezTo>
                    <a:pt x="5287" y="796"/>
                    <a:pt x="5287" y="927"/>
                    <a:pt x="5266" y="1047"/>
                  </a:cubicBezTo>
                  <a:lnTo>
                    <a:pt x="5266" y="1054"/>
                  </a:lnTo>
                  <a:cubicBezTo>
                    <a:pt x="5248" y="1203"/>
                    <a:pt x="5202" y="1344"/>
                    <a:pt x="5184" y="1397"/>
                  </a:cubicBezTo>
                  <a:lnTo>
                    <a:pt x="5195" y="1397"/>
                  </a:lnTo>
                  <a:cubicBezTo>
                    <a:pt x="5269" y="1397"/>
                    <a:pt x="5368" y="1221"/>
                    <a:pt x="5375" y="1174"/>
                  </a:cubicBezTo>
                  <a:lnTo>
                    <a:pt x="5375" y="1174"/>
                  </a:lnTo>
                  <a:cubicBezTo>
                    <a:pt x="5506" y="1255"/>
                    <a:pt x="5308" y="1510"/>
                    <a:pt x="5429" y="1577"/>
                  </a:cubicBezTo>
                  <a:lnTo>
                    <a:pt x="5357" y="1585"/>
                  </a:lnTo>
                  <a:cubicBezTo>
                    <a:pt x="5368" y="1624"/>
                    <a:pt x="5489" y="1662"/>
                    <a:pt x="5457" y="1683"/>
                  </a:cubicBezTo>
                  <a:cubicBezTo>
                    <a:pt x="5502" y="1662"/>
                    <a:pt x="5605" y="1595"/>
                    <a:pt x="5630" y="1542"/>
                  </a:cubicBezTo>
                  <a:lnTo>
                    <a:pt x="5630" y="1542"/>
                  </a:lnTo>
                  <a:cubicBezTo>
                    <a:pt x="5616" y="1606"/>
                    <a:pt x="5602" y="1683"/>
                    <a:pt x="5580" y="1751"/>
                  </a:cubicBezTo>
                  <a:cubicBezTo>
                    <a:pt x="5612" y="1709"/>
                    <a:pt x="5715" y="1609"/>
                    <a:pt x="5732" y="1588"/>
                  </a:cubicBezTo>
                  <a:lnTo>
                    <a:pt x="5732" y="1588"/>
                  </a:lnTo>
                  <a:cubicBezTo>
                    <a:pt x="5775" y="1624"/>
                    <a:pt x="5654" y="1786"/>
                    <a:pt x="5605" y="1793"/>
                  </a:cubicBezTo>
                  <a:cubicBezTo>
                    <a:pt x="5644" y="1789"/>
                    <a:pt x="5669" y="1789"/>
                    <a:pt x="5687" y="1789"/>
                  </a:cubicBezTo>
                  <a:lnTo>
                    <a:pt x="5729" y="1789"/>
                  </a:lnTo>
                  <a:cubicBezTo>
                    <a:pt x="5754" y="1789"/>
                    <a:pt x="5778" y="1786"/>
                    <a:pt x="5863" y="1768"/>
                  </a:cubicBezTo>
                  <a:lnTo>
                    <a:pt x="5863" y="1768"/>
                  </a:lnTo>
                  <a:cubicBezTo>
                    <a:pt x="5874" y="1793"/>
                    <a:pt x="5736" y="1885"/>
                    <a:pt x="5693" y="1885"/>
                  </a:cubicBezTo>
                  <a:lnTo>
                    <a:pt x="5690" y="1882"/>
                  </a:lnTo>
                  <a:lnTo>
                    <a:pt x="5690" y="1882"/>
                  </a:lnTo>
                  <a:cubicBezTo>
                    <a:pt x="5697" y="1963"/>
                    <a:pt x="5739" y="1984"/>
                    <a:pt x="5768" y="1995"/>
                  </a:cubicBezTo>
                  <a:cubicBezTo>
                    <a:pt x="5765" y="1903"/>
                    <a:pt x="5913" y="1797"/>
                    <a:pt x="6026" y="1715"/>
                  </a:cubicBezTo>
                  <a:lnTo>
                    <a:pt x="6029" y="1715"/>
                  </a:lnTo>
                  <a:cubicBezTo>
                    <a:pt x="6079" y="1676"/>
                    <a:pt x="6129" y="1645"/>
                    <a:pt x="6153" y="1613"/>
                  </a:cubicBezTo>
                  <a:lnTo>
                    <a:pt x="6153" y="1613"/>
                  </a:lnTo>
                  <a:cubicBezTo>
                    <a:pt x="6129" y="1670"/>
                    <a:pt x="6108" y="1719"/>
                    <a:pt x="6079" y="1776"/>
                  </a:cubicBezTo>
                  <a:lnTo>
                    <a:pt x="6075" y="1779"/>
                  </a:lnTo>
                  <a:cubicBezTo>
                    <a:pt x="6015" y="1895"/>
                    <a:pt x="5956" y="2023"/>
                    <a:pt x="5881" y="2136"/>
                  </a:cubicBezTo>
                  <a:cubicBezTo>
                    <a:pt x="5902" y="2107"/>
                    <a:pt x="6008" y="2019"/>
                    <a:pt x="6041" y="1988"/>
                  </a:cubicBezTo>
                  <a:lnTo>
                    <a:pt x="6041" y="1988"/>
                  </a:lnTo>
                  <a:cubicBezTo>
                    <a:pt x="5941" y="2101"/>
                    <a:pt x="6054" y="2306"/>
                    <a:pt x="6129" y="2419"/>
                  </a:cubicBezTo>
                  <a:cubicBezTo>
                    <a:pt x="6136" y="2409"/>
                    <a:pt x="6147" y="2401"/>
                    <a:pt x="6157" y="2401"/>
                  </a:cubicBezTo>
                  <a:cubicBezTo>
                    <a:pt x="6189" y="2401"/>
                    <a:pt x="6227" y="2437"/>
                    <a:pt x="6235" y="2476"/>
                  </a:cubicBezTo>
                  <a:cubicBezTo>
                    <a:pt x="6387" y="2507"/>
                    <a:pt x="6057" y="2674"/>
                    <a:pt x="6224" y="2698"/>
                  </a:cubicBezTo>
                  <a:cubicBezTo>
                    <a:pt x="6181" y="2631"/>
                    <a:pt x="6231" y="2592"/>
                    <a:pt x="6291" y="2568"/>
                  </a:cubicBezTo>
                  <a:lnTo>
                    <a:pt x="6291" y="2568"/>
                  </a:lnTo>
                  <a:cubicBezTo>
                    <a:pt x="6266" y="2656"/>
                    <a:pt x="6380" y="2776"/>
                    <a:pt x="6189" y="2804"/>
                  </a:cubicBezTo>
                  <a:cubicBezTo>
                    <a:pt x="6231" y="2826"/>
                    <a:pt x="6235" y="2858"/>
                    <a:pt x="6270" y="2858"/>
                  </a:cubicBezTo>
                  <a:cubicBezTo>
                    <a:pt x="6281" y="2858"/>
                    <a:pt x="6299" y="2854"/>
                    <a:pt x="6316" y="2847"/>
                  </a:cubicBezTo>
                  <a:lnTo>
                    <a:pt x="6316" y="2847"/>
                  </a:lnTo>
                  <a:lnTo>
                    <a:pt x="6256" y="3028"/>
                  </a:lnTo>
                  <a:cubicBezTo>
                    <a:pt x="6266" y="3020"/>
                    <a:pt x="6287" y="3010"/>
                    <a:pt x="6309" y="3010"/>
                  </a:cubicBezTo>
                  <a:cubicBezTo>
                    <a:pt x="6323" y="3010"/>
                    <a:pt x="6338" y="3016"/>
                    <a:pt x="6348" y="3031"/>
                  </a:cubicBezTo>
                  <a:cubicBezTo>
                    <a:pt x="6299" y="2956"/>
                    <a:pt x="6447" y="2815"/>
                    <a:pt x="6312" y="2808"/>
                  </a:cubicBezTo>
                  <a:cubicBezTo>
                    <a:pt x="6418" y="2762"/>
                    <a:pt x="6493" y="2783"/>
                    <a:pt x="6567" y="2709"/>
                  </a:cubicBezTo>
                  <a:lnTo>
                    <a:pt x="6567" y="2709"/>
                  </a:lnTo>
                  <a:cubicBezTo>
                    <a:pt x="6571" y="2910"/>
                    <a:pt x="6418" y="3056"/>
                    <a:pt x="6291" y="3194"/>
                  </a:cubicBezTo>
                  <a:lnTo>
                    <a:pt x="6401" y="3325"/>
                  </a:lnTo>
                  <a:lnTo>
                    <a:pt x="6355" y="3342"/>
                  </a:lnTo>
                  <a:lnTo>
                    <a:pt x="6493" y="3349"/>
                  </a:lnTo>
                  <a:cubicBezTo>
                    <a:pt x="6461" y="3370"/>
                    <a:pt x="6439" y="3388"/>
                    <a:pt x="6450" y="3392"/>
                  </a:cubicBezTo>
                  <a:cubicBezTo>
                    <a:pt x="6468" y="3392"/>
                    <a:pt x="6482" y="3388"/>
                    <a:pt x="6500" y="3374"/>
                  </a:cubicBezTo>
                  <a:lnTo>
                    <a:pt x="6500" y="3374"/>
                  </a:lnTo>
                  <a:cubicBezTo>
                    <a:pt x="6496" y="3395"/>
                    <a:pt x="6486" y="3406"/>
                    <a:pt x="6468" y="3420"/>
                  </a:cubicBezTo>
                  <a:lnTo>
                    <a:pt x="6472" y="3420"/>
                  </a:lnTo>
                  <a:cubicBezTo>
                    <a:pt x="6539" y="3416"/>
                    <a:pt x="6624" y="3385"/>
                    <a:pt x="6691" y="3338"/>
                  </a:cubicBezTo>
                  <a:cubicBezTo>
                    <a:pt x="6663" y="3325"/>
                    <a:pt x="6638" y="3321"/>
                    <a:pt x="6606" y="3303"/>
                  </a:cubicBezTo>
                  <a:cubicBezTo>
                    <a:pt x="6645" y="3279"/>
                    <a:pt x="6673" y="3253"/>
                    <a:pt x="6708" y="3253"/>
                  </a:cubicBezTo>
                  <a:lnTo>
                    <a:pt x="6723" y="3253"/>
                  </a:lnTo>
                  <a:cubicBezTo>
                    <a:pt x="6726" y="3253"/>
                    <a:pt x="6733" y="3250"/>
                    <a:pt x="6736" y="3250"/>
                  </a:cubicBezTo>
                  <a:cubicBezTo>
                    <a:pt x="6754" y="3250"/>
                    <a:pt x="6769" y="3258"/>
                    <a:pt x="6787" y="3268"/>
                  </a:cubicBezTo>
                  <a:cubicBezTo>
                    <a:pt x="6779" y="3275"/>
                    <a:pt x="6772" y="3289"/>
                    <a:pt x="6762" y="3296"/>
                  </a:cubicBezTo>
                  <a:cubicBezTo>
                    <a:pt x="6800" y="3271"/>
                    <a:pt x="6832" y="3253"/>
                    <a:pt x="6857" y="3253"/>
                  </a:cubicBezTo>
                  <a:cubicBezTo>
                    <a:pt x="6860" y="3253"/>
                    <a:pt x="6868" y="3253"/>
                    <a:pt x="6871" y="3258"/>
                  </a:cubicBezTo>
                  <a:cubicBezTo>
                    <a:pt x="6860" y="3310"/>
                    <a:pt x="6839" y="3353"/>
                    <a:pt x="6821" y="3406"/>
                  </a:cubicBezTo>
                  <a:cubicBezTo>
                    <a:pt x="6804" y="3392"/>
                    <a:pt x="6776" y="3374"/>
                    <a:pt x="6741" y="3359"/>
                  </a:cubicBezTo>
                  <a:lnTo>
                    <a:pt x="6736" y="3364"/>
                  </a:lnTo>
                  <a:lnTo>
                    <a:pt x="6733" y="3367"/>
                  </a:lnTo>
                  <a:cubicBezTo>
                    <a:pt x="6733" y="3359"/>
                    <a:pt x="6723" y="3356"/>
                    <a:pt x="6719" y="3349"/>
                  </a:cubicBezTo>
                  <a:lnTo>
                    <a:pt x="6712" y="3349"/>
                  </a:lnTo>
                  <a:cubicBezTo>
                    <a:pt x="6652" y="3423"/>
                    <a:pt x="6578" y="3494"/>
                    <a:pt x="6503" y="3494"/>
                  </a:cubicBezTo>
                  <a:cubicBezTo>
                    <a:pt x="6482" y="3494"/>
                    <a:pt x="6461" y="3491"/>
                    <a:pt x="6444" y="3477"/>
                  </a:cubicBezTo>
                  <a:lnTo>
                    <a:pt x="6444" y="3477"/>
                  </a:lnTo>
                  <a:lnTo>
                    <a:pt x="6524" y="3561"/>
                  </a:lnTo>
                  <a:cubicBezTo>
                    <a:pt x="6405" y="3678"/>
                    <a:pt x="6426" y="3661"/>
                    <a:pt x="6327" y="3784"/>
                  </a:cubicBezTo>
                  <a:lnTo>
                    <a:pt x="6333" y="3784"/>
                  </a:lnTo>
                  <a:cubicBezTo>
                    <a:pt x="6351" y="3784"/>
                    <a:pt x="6366" y="3780"/>
                    <a:pt x="6380" y="3777"/>
                  </a:cubicBezTo>
                  <a:cubicBezTo>
                    <a:pt x="6394" y="3774"/>
                    <a:pt x="6405" y="3770"/>
                    <a:pt x="6418" y="3770"/>
                  </a:cubicBezTo>
                  <a:cubicBezTo>
                    <a:pt x="6429" y="3770"/>
                    <a:pt x="6436" y="3774"/>
                    <a:pt x="6444" y="3777"/>
                  </a:cubicBezTo>
                  <a:cubicBezTo>
                    <a:pt x="6295" y="3869"/>
                    <a:pt x="6613" y="4025"/>
                    <a:pt x="6475" y="4032"/>
                  </a:cubicBezTo>
                  <a:cubicBezTo>
                    <a:pt x="6436" y="4110"/>
                    <a:pt x="6355" y="4056"/>
                    <a:pt x="6312" y="4099"/>
                  </a:cubicBezTo>
                  <a:lnTo>
                    <a:pt x="6330" y="4099"/>
                  </a:lnTo>
                  <a:cubicBezTo>
                    <a:pt x="6344" y="4099"/>
                    <a:pt x="6359" y="4102"/>
                    <a:pt x="6359" y="4110"/>
                  </a:cubicBezTo>
                  <a:lnTo>
                    <a:pt x="6259" y="4156"/>
                  </a:lnTo>
                  <a:cubicBezTo>
                    <a:pt x="6263" y="4159"/>
                    <a:pt x="6266" y="4159"/>
                    <a:pt x="6274" y="4159"/>
                  </a:cubicBezTo>
                  <a:cubicBezTo>
                    <a:pt x="6281" y="4159"/>
                    <a:pt x="6287" y="4156"/>
                    <a:pt x="6295" y="4152"/>
                  </a:cubicBezTo>
                  <a:cubicBezTo>
                    <a:pt x="6305" y="4149"/>
                    <a:pt x="6312" y="4144"/>
                    <a:pt x="6320" y="4144"/>
                  </a:cubicBezTo>
                  <a:cubicBezTo>
                    <a:pt x="6333" y="4144"/>
                    <a:pt x="6344" y="4152"/>
                    <a:pt x="6355" y="4180"/>
                  </a:cubicBezTo>
                  <a:cubicBezTo>
                    <a:pt x="6274" y="4276"/>
                    <a:pt x="6203" y="4322"/>
                    <a:pt x="6235" y="4420"/>
                  </a:cubicBezTo>
                  <a:cubicBezTo>
                    <a:pt x="6224" y="4446"/>
                    <a:pt x="6210" y="4456"/>
                    <a:pt x="6192" y="4456"/>
                  </a:cubicBezTo>
                  <a:cubicBezTo>
                    <a:pt x="6175" y="4456"/>
                    <a:pt x="6150" y="4442"/>
                    <a:pt x="6129" y="4425"/>
                  </a:cubicBezTo>
                  <a:cubicBezTo>
                    <a:pt x="6108" y="4410"/>
                    <a:pt x="6086" y="4396"/>
                    <a:pt x="6075" y="4396"/>
                  </a:cubicBezTo>
                  <a:cubicBezTo>
                    <a:pt x="6065" y="4396"/>
                    <a:pt x="6057" y="4403"/>
                    <a:pt x="6057" y="4425"/>
                  </a:cubicBezTo>
                  <a:cubicBezTo>
                    <a:pt x="6129" y="4456"/>
                    <a:pt x="6214" y="4495"/>
                    <a:pt x="6203" y="4565"/>
                  </a:cubicBezTo>
                  <a:cubicBezTo>
                    <a:pt x="6189" y="4569"/>
                    <a:pt x="6171" y="4569"/>
                    <a:pt x="6157" y="4569"/>
                  </a:cubicBezTo>
                  <a:lnTo>
                    <a:pt x="6132" y="4569"/>
                  </a:lnTo>
                  <a:cubicBezTo>
                    <a:pt x="6097" y="4569"/>
                    <a:pt x="6065" y="4573"/>
                    <a:pt x="6033" y="4601"/>
                  </a:cubicBezTo>
                  <a:lnTo>
                    <a:pt x="6153" y="4637"/>
                  </a:lnTo>
                  <a:cubicBezTo>
                    <a:pt x="6129" y="4689"/>
                    <a:pt x="6097" y="4717"/>
                    <a:pt x="6171" y="4753"/>
                  </a:cubicBezTo>
                  <a:cubicBezTo>
                    <a:pt x="6114" y="4778"/>
                    <a:pt x="6104" y="4802"/>
                    <a:pt x="6114" y="4834"/>
                  </a:cubicBezTo>
                  <a:cubicBezTo>
                    <a:pt x="6104" y="4841"/>
                    <a:pt x="6093" y="4841"/>
                    <a:pt x="6083" y="4841"/>
                  </a:cubicBezTo>
                  <a:cubicBezTo>
                    <a:pt x="6001" y="4841"/>
                    <a:pt x="5913" y="4683"/>
                    <a:pt x="5881" y="4658"/>
                  </a:cubicBezTo>
                  <a:lnTo>
                    <a:pt x="5881" y="4658"/>
                  </a:lnTo>
                  <a:cubicBezTo>
                    <a:pt x="5930" y="4760"/>
                    <a:pt x="5863" y="4789"/>
                    <a:pt x="5969" y="4887"/>
                  </a:cubicBezTo>
                  <a:lnTo>
                    <a:pt x="6033" y="4838"/>
                  </a:lnTo>
                  <a:cubicBezTo>
                    <a:pt x="6041" y="4859"/>
                    <a:pt x="6044" y="4874"/>
                    <a:pt x="6047" y="4884"/>
                  </a:cubicBezTo>
                  <a:cubicBezTo>
                    <a:pt x="6044" y="4863"/>
                    <a:pt x="6093" y="4852"/>
                    <a:pt x="6114" y="4841"/>
                  </a:cubicBezTo>
                  <a:lnTo>
                    <a:pt x="6114" y="4841"/>
                  </a:lnTo>
                  <a:cubicBezTo>
                    <a:pt x="6121" y="4874"/>
                    <a:pt x="6147" y="4902"/>
                    <a:pt x="6108" y="4902"/>
                  </a:cubicBezTo>
                  <a:cubicBezTo>
                    <a:pt x="6097" y="4902"/>
                    <a:pt x="6079" y="4902"/>
                    <a:pt x="6057" y="4895"/>
                  </a:cubicBezTo>
                  <a:cubicBezTo>
                    <a:pt x="6052" y="4895"/>
                    <a:pt x="6048" y="4892"/>
                    <a:pt x="6047" y="4887"/>
                  </a:cubicBezTo>
                  <a:lnTo>
                    <a:pt x="6047" y="4887"/>
                  </a:lnTo>
                  <a:cubicBezTo>
                    <a:pt x="6054" y="5017"/>
                    <a:pt x="5840" y="4899"/>
                    <a:pt x="6012" y="5068"/>
                  </a:cubicBezTo>
                  <a:cubicBezTo>
                    <a:pt x="6026" y="5036"/>
                    <a:pt x="6057" y="5011"/>
                    <a:pt x="6093" y="5011"/>
                  </a:cubicBezTo>
                  <a:cubicBezTo>
                    <a:pt x="6118" y="5011"/>
                    <a:pt x="6142" y="5022"/>
                    <a:pt x="6160" y="5047"/>
                  </a:cubicBezTo>
                  <a:cubicBezTo>
                    <a:pt x="6129" y="5065"/>
                    <a:pt x="6097" y="5075"/>
                    <a:pt x="6065" y="5093"/>
                  </a:cubicBezTo>
                  <a:cubicBezTo>
                    <a:pt x="6069" y="5096"/>
                    <a:pt x="6072" y="5096"/>
                    <a:pt x="6079" y="5096"/>
                  </a:cubicBezTo>
                  <a:cubicBezTo>
                    <a:pt x="6083" y="5096"/>
                    <a:pt x="6086" y="5096"/>
                    <a:pt x="6093" y="5093"/>
                  </a:cubicBezTo>
                  <a:cubicBezTo>
                    <a:pt x="6097" y="5089"/>
                    <a:pt x="6100" y="5089"/>
                    <a:pt x="6104" y="5089"/>
                  </a:cubicBezTo>
                  <a:cubicBezTo>
                    <a:pt x="6111" y="5089"/>
                    <a:pt x="6114" y="5093"/>
                    <a:pt x="6118" y="5114"/>
                  </a:cubicBezTo>
                  <a:cubicBezTo>
                    <a:pt x="6086" y="5114"/>
                    <a:pt x="6012" y="5125"/>
                    <a:pt x="5969" y="5125"/>
                  </a:cubicBezTo>
                  <a:cubicBezTo>
                    <a:pt x="5948" y="5160"/>
                    <a:pt x="5923" y="5192"/>
                    <a:pt x="5899" y="5223"/>
                  </a:cubicBezTo>
                  <a:cubicBezTo>
                    <a:pt x="5913" y="5223"/>
                    <a:pt x="5934" y="5238"/>
                    <a:pt x="5927" y="5255"/>
                  </a:cubicBezTo>
                  <a:lnTo>
                    <a:pt x="5824" y="5295"/>
                  </a:lnTo>
                  <a:cubicBezTo>
                    <a:pt x="5856" y="5295"/>
                    <a:pt x="5874" y="5337"/>
                    <a:pt x="5863" y="5379"/>
                  </a:cubicBezTo>
                  <a:cubicBezTo>
                    <a:pt x="5853" y="5411"/>
                    <a:pt x="5832" y="5422"/>
                    <a:pt x="5807" y="5422"/>
                  </a:cubicBezTo>
                  <a:cubicBezTo>
                    <a:pt x="5782" y="5422"/>
                    <a:pt x="5754" y="5411"/>
                    <a:pt x="5726" y="5401"/>
                  </a:cubicBezTo>
                  <a:cubicBezTo>
                    <a:pt x="5697" y="5393"/>
                    <a:pt x="5672" y="5383"/>
                    <a:pt x="5654" y="5383"/>
                  </a:cubicBezTo>
                  <a:cubicBezTo>
                    <a:pt x="5637" y="5383"/>
                    <a:pt x="5626" y="5393"/>
                    <a:pt x="5637" y="5432"/>
                  </a:cubicBezTo>
                  <a:cubicBezTo>
                    <a:pt x="5639" y="5427"/>
                    <a:pt x="5644" y="5427"/>
                    <a:pt x="5650" y="5427"/>
                  </a:cubicBezTo>
                  <a:cubicBezTo>
                    <a:pt x="5655" y="5427"/>
                    <a:pt x="5660" y="5427"/>
                    <a:pt x="5662" y="5422"/>
                  </a:cubicBezTo>
                  <a:lnTo>
                    <a:pt x="5669" y="5489"/>
                  </a:lnTo>
                  <a:cubicBezTo>
                    <a:pt x="5630" y="5460"/>
                    <a:pt x="5602" y="5450"/>
                    <a:pt x="5574" y="5450"/>
                  </a:cubicBezTo>
                  <a:cubicBezTo>
                    <a:pt x="5535" y="5450"/>
                    <a:pt x="5506" y="5474"/>
                    <a:pt x="5478" y="5499"/>
                  </a:cubicBezTo>
                  <a:cubicBezTo>
                    <a:pt x="5450" y="5528"/>
                    <a:pt x="5421" y="5549"/>
                    <a:pt x="5386" y="5549"/>
                  </a:cubicBezTo>
                  <a:cubicBezTo>
                    <a:pt x="5357" y="5549"/>
                    <a:pt x="5322" y="5535"/>
                    <a:pt x="5283" y="5499"/>
                  </a:cubicBezTo>
                  <a:lnTo>
                    <a:pt x="5283" y="5499"/>
                  </a:lnTo>
                  <a:cubicBezTo>
                    <a:pt x="5298" y="5559"/>
                    <a:pt x="5308" y="5570"/>
                    <a:pt x="5333" y="5570"/>
                  </a:cubicBezTo>
                  <a:cubicBezTo>
                    <a:pt x="5340" y="5570"/>
                    <a:pt x="5350" y="5566"/>
                    <a:pt x="5357" y="5566"/>
                  </a:cubicBezTo>
                  <a:lnTo>
                    <a:pt x="5393" y="5566"/>
                  </a:lnTo>
                  <a:cubicBezTo>
                    <a:pt x="5411" y="5566"/>
                    <a:pt x="5435" y="5566"/>
                    <a:pt x="5468" y="5574"/>
                  </a:cubicBezTo>
                  <a:lnTo>
                    <a:pt x="5471" y="5669"/>
                  </a:lnTo>
                  <a:cubicBezTo>
                    <a:pt x="5496" y="5665"/>
                    <a:pt x="5496" y="5634"/>
                    <a:pt x="5538" y="5626"/>
                  </a:cubicBezTo>
                  <a:lnTo>
                    <a:pt x="5538" y="5626"/>
                  </a:lnTo>
                  <a:cubicBezTo>
                    <a:pt x="5541" y="5711"/>
                    <a:pt x="5485" y="5729"/>
                    <a:pt x="5425" y="5729"/>
                  </a:cubicBezTo>
                  <a:cubicBezTo>
                    <a:pt x="5383" y="5729"/>
                    <a:pt x="5340" y="5722"/>
                    <a:pt x="5311" y="5715"/>
                  </a:cubicBezTo>
                  <a:lnTo>
                    <a:pt x="5311" y="5715"/>
                  </a:lnTo>
                  <a:cubicBezTo>
                    <a:pt x="5308" y="5765"/>
                    <a:pt x="5457" y="5842"/>
                    <a:pt x="5350" y="5871"/>
                  </a:cubicBezTo>
                  <a:cubicBezTo>
                    <a:pt x="5336" y="5874"/>
                    <a:pt x="5322" y="5878"/>
                    <a:pt x="5311" y="5878"/>
                  </a:cubicBezTo>
                  <a:cubicBezTo>
                    <a:pt x="5266" y="5878"/>
                    <a:pt x="5248" y="5842"/>
                    <a:pt x="5234" y="5807"/>
                  </a:cubicBezTo>
                  <a:cubicBezTo>
                    <a:pt x="5220" y="5772"/>
                    <a:pt x="5209" y="5736"/>
                    <a:pt x="5181" y="5736"/>
                  </a:cubicBezTo>
                  <a:cubicBezTo>
                    <a:pt x="5177" y="5736"/>
                    <a:pt x="5174" y="5740"/>
                    <a:pt x="5166" y="5740"/>
                  </a:cubicBezTo>
                  <a:lnTo>
                    <a:pt x="5202" y="5878"/>
                  </a:lnTo>
                  <a:lnTo>
                    <a:pt x="5188" y="5878"/>
                  </a:lnTo>
                  <a:cubicBezTo>
                    <a:pt x="5057" y="5878"/>
                    <a:pt x="5036" y="5980"/>
                    <a:pt x="4972" y="6047"/>
                  </a:cubicBezTo>
                  <a:lnTo>
                    <a:pt x="4969" y="6047"/>
                  </a:lnTo>
                  <a:cubicBezTo>
                    <a:pt x="4947" y="6047"/>
                    <a:pt x="4933" y="6037"/>
                    <a:pt x="4923" y="6033"/>
                  </a:cubicBezTo>
                  <a:cubicBezTo>
                    <a:pt x="4905" y="6065"/>
                    <a:pt x="4873" y="6072"/>
                    <a:pt x="4838" y="6072"/>
                  </a:cubicBezTo>
                  <a:cubicBezTo>
                    <a:pt x="4817" y="6072"/>
                    <a:pt x="4792" y="6069"/>
                    <a:pt x="4767" y="6065"/>
                  </a:cubicBezTo>
                  <a:cubicBezTo>
                    <a:pt x="4742" y="6062"/>
                    <a:pt x="4717" y="6058"/>
                    <a:pt x="4699" y="6058"/>
                  </a:cubicBezTo>
                  <a:cubicBezTo>
                    <a:pt x="4671" y="6058"/>
                    <a:pt x="4654" y="6065"/>
                    <a:pt x="4640" y="6083"/>
                  </a:cubicBezTo>
                  <a:cubicBezTo>
                    <a:pt x="4671" y="6097"/>
                    <a:pt x="4643" y="6171"/>
                    <a:pt x="4650" y="6203"/>
                  </a:cubicBezTo>
                  <a:lnTo>
                    <a:pt x="4502" y="6178"/>
                  </a:lnTo>
                  <a:lnTo>
                    <a:pt x="4502" y="6178"/>
                  </a:lnTo>
                  <a:cubicBezTo>
                    <a:pt x="4559" y="6189"/>
                    <a:pt x="4587" y="6256"/>
                    <a:pt x="4626" y="6316"/>
                  </a:cubicBezTo>
                  <a:cubicBezTo>
                    <a:pt x="4615" y="6320"/>
                    <a:pt x="4608" y="6320"/>
                    <a:pt x="4601" y="6320"/>
                  </a:cubicBezTo>
                  <a:cubicBezTo>
                    <a:pt x="4587" y="6320"/>
                    <a:pt x="4572" y="6316"/>
                    <a:pt x="4562" y="6313"/>
                  </a:cubicBezTo>
                  <a:cubicBezTo>
                    <a:pt x="4548" y="6309"/>
                    <a:pt x="4537" y="6302"/>
                    <a:pt x="4523" y="6302"/>
                  </a:cubicBezTo>
                  <a:cubicBezTo>
                    <a:pt x="4544" y="6323"/>
                    <a:pt x="4572" y="6344"/>
                    <a:pt x="4555" y="6377"/>
                  </a:cubicBezTo>
                  <a:cubicBezTo>
                    <a:pt x="4502" y="6359"/>
                    <a:pt x="4438" y="6330"/>
                    <a:pt x="4389" y="6305"/>
                  </a:cubicBezTo>
                  <a:cubicBezTo>
                    <a:pt x="4389" y="6292"/>
                    <a:pt x="4399" y="6284"/>
                    <a:pt x="4410" y="6274"/>
                  </a:cubicBezTo>
                  <a:lnTo>
                    <a:pt x="4410" y="6274"/>
                  </a:lnTo>
                  <a:cubicBezTo>
                    <a:pt x="4374" y="6281"/>
                    <a:pt x="4296" y="6260"/>
                    <a:pt x="4268" y="6330"/>
                  </a:cubicBezTo>
                  <a:cubicBezTo>
                    <a:pt x="4272" y="6355"/>
                    <a:pt x="4301" y="6377"/>
                    <a:pt x="4318" y="6405"/>
                  </a:cubicBezTo>
                  <a:cubicBezTo>
                    <a:pt x="4322" y="6369"/>
                    <a:pt x="4332" y="6359"/>
                    <a:pt x="4343" y="6359"/>
                  </a:cubicBezTo>
                  <a:cubicBezTo>
                    <a:pt x="4364" y="6359"/>
                    <a:pt x="4389" y="6394"/>
                    <a:pt x="4413" y="6422"/>
                  </a:cubicBezTo>
                  <a:cubicBezTo>
                    <a:pt x="4311" y="6436"/>
                    <a:pt x="4392" y="6451"/>
                    <a:pt x="4360" y="6511"/>
                  </a:cubicBezTo>
                  <a:cubicBezTo>
                    <a:pt x="4353" y="6511"/>
                    <a:pt x="4346" y="6514"/>
                    <a:pt x="4339" y="6514"/>
                  </a:cubicBezTo>
                  <a:cubicBezTo>
                    <a:pt x="4275" y="6514"/>
                    <a:pt x="4237" y="6436"/>
                    <a:pt x="4240" y="6380"/>
                  </a:cubicBezTo>
                  <a:lnTo>
                    <a:pt x="4240" y="6380"/>
                  </a:lnTo>
                  <a:cubicBezTo>
                    <a:pt x="4205" y="6405"/>
                    <a:pt x="4180" y="6422"/>
                    <a:pt x="4152" y="6422"/>
                  </a:cubicBezTo>
                  <a:cubicBezTo>
                    <a:pt x="4127" y="6422"/>
                    <a:pt x="4099" y="6408"/>
                    <a:pt x="4060" y="6383"/>
                  </a:cubicBezTo>
                  <a:lnTo>
                    <a:pt x="4060" y="6383"/>
                  </a:lnTo>
                  <a:lnTo>
                    <a:pt x="4095" y="6483"/>
                  </a:lnTo>
                  <a:lnTo>
                    <a:pt x="4014" y="6465"/>
                  </a:lnTo>
                  <a:lnTo>
                    <a:pt x="4095" y="6574"/>
                  </a:lnTo>
                  <a:cubicBezTo>
                    <a:pt x="4074" y="6589"/>
                    <a:pt x="4060" y="6596"/>
                    <a:pt x="4049" y="6596"/>
                  </a:cubicBezTo>
                  <a:cubicBezTo>
                    <a:pt x="4021" y="6596"/>
                    <a:pt x="4010" y="6563"/>
                    <a:pt x="3999" y="6532"/>
                  </a:cubicBezTo>
                  <a:cubicBezTo>
                    <a:pt x="3989" y="6500"/>
                    <a:pt x="3975" y="6468"/>
                    <a:pt x="3940" y="6468"/>
                  </a:cubicBezTo>
                  <a:cubicBezTo>
                    <a:pt x="3929" y="6468"/>
                    <a:pt x="3914" y="6472"/>
                    <a:pt x="3897" y="6483"/>
                  </a:cubicBezTo>
                  <a:lnTo>
                    <a:pt x="3904" y="6571"/>
                  </a:lnTo>
                  <a:cubicBezTo>
                    <a:pt x="3858" y="6553"/>
                    <a:pt x="3826" y="6465"/>
                    <a:pt x="3798" y="6465"/>
                  </a:cubicBezTo>
                  <a:cubicBezTo>
                    <a:pt x="3787" y="6465"/>
                    <a:pt x="3777" y="6475"/>
                    <a:pt x="3770" y="6507"/>
                  </a:cubicBezTo>
                  <a:cubicBezTo>
                    <a:pt x="3710" y="6457"/>
                    <a:pt x="3851" y="6369"/>
                    <a:pt x="3723" y="6369"/>
                  </a:cubicBezTo>
                  <a:cubicBezTo>
                    <a:pt x="3702" y="6411"/>
                    <a:pt x="3650" y="6451"/>
                    <a:pt x="3614" y="6465"/>
                  </a:cubicBezTo>
                  <a:cubicBezTo>
                    <a:pt x="3575" y="6429"/>
                    <a:pt x="3628" y="6377"/>
                    <a:pt x="3660" y="6369"/>
                  </a:cubicBezTo>
                  <a:cubicBezTo>
                    <a:pt x="3650" y="6369"/>
                    <a:pt x="3643" y="6366"/>
                    <a:pt x="3635" y="6366"/>
                  </a:cubicBezTo>
                  <a:cubicBezTo>
                    <a:pt x="3572" y="6366"/>
                    <a:pt x="3544" y="6422"/>
                    <a:pt x="3519" y="6475"/>
                  </a:cubicBezTo>
                  <a:cubicBezTo>
                    <a:pt x="3494" y="6529"/>
                    <a:pt x="3473" y="6585"/>
                    <a:pt x="3423" y="6585"/>
                  </a:cubicBezTo>
                  <a:cubicBezTo>
                    <a:pt x="3405" y="6585"/>
                    <a:pt x="3381" y="6574"/>
                    <a:pt x="3353" y="6557"/>
                  </a:cubicBezTo>
                  <a:cubicBezTo>
                    <a:pt x="3423" y="6493"/>
                    <a:pt x="3317" y="6383"/>
                    <a:pt x="3459" y="6383"/>
                  </a:cubicBezTo>
                  <a:lnTo>
                    <a:pt x="3462" y="6383"/>
                  </a:lnTo>
                  <a:cubicBezTo>
                    <a:pt x="3455" y="6380"/>
                    <a:pt x="3448" y="6377"/>
                    <a:pt x="3437" y="6377"/>
                  </a:cubicBezTo>
                  <a:cubicBezTo>
                    <a:pt x="3420" y="6377"/>
                    <a:pt x="3395" y="6390"/>
                    <a:pt x="3370" y="6408"/>
                  </a:cubicBezTo>
                  <a:cubicBezTo>
                    <a:pt x="3349" y="6422"/>
                    <a:pt x="3325" y="6436"/>
                    <a:pt x="3299" y="6436"/>
                  </a:cubicBezTo>
                  <a:cubicBezTo>
                    <a:pt x="3282" y="6436"/>
                    <a:pt x="3264" y="6426"/>
                    <a:pt x="3250" y="6398"/>
                  </a:cubicBezTo>
                  <a:lnTo>
                    <a:pt x="3250" y="6398"/>
                  </a:lnTo>
                  <a:lnTo>
                    <a:pt x="3285" y="6521"/>
                  </a:lnTo>
                  <a:cubicBezTo>
                    <a:pt x="3257" y="6521"/>
                    <a:pt x="3229" y="6475"/>
                    <a:pt x="3218" y="6457"/>
                  </a:cubicBezTo>
                  <a:lnTo>
                    <a:pt x="3214" y="6550"/>
                  </a:lnTo>
                  <a:cubicBezTo>
                    <a:pt x="3190" y="6493"/>
                    <a:pt x="3162" y="6479"/>
                    <a:pt x="3129" y="6479"/>
                  </a:cubicBezTo>
                  <a:cubicBezTo>
                    <a:pt x="3119" y="6479"/>
                    <a:pt x="3112" y="6483"/>
                    <a:pt x="3101" y="6483"/>
                  </a:cubicBezTo>
                  <a:cubicBezTo>
                    <a:pt x="3091" y="6486"/>
                    <a:pt x="3080" y="6486"/>
                    <a:pt x="3073" y="6486"/>
                  </a:cubicBezTo>
                  <a:cubicBezTo>
                    <a:pt x="3044" y="6486"/>
                    <a:pt x="3020" y="6472"/>
                    <a:pt x="3013" y="6383"/>
                  </a:cubicBezTo>
                  <a:lnTo>
                    <a:pt x="3013" y="6383"/>
                  </a:lnTo>
                  <a:cubicBezTo>
                    <a:pt x="3016" y="6433"/>
                    <a:pt x="3010" y="6451"/>
                    <a:pt x="2999" y="6451"/>
                  </a:cubicBezTo>
                  <a:cubicBezTo>
                    <a:pt x="2992" y="6451"/>
                    <a:pt x="2977" y="6436"/>
                    <a:pt x="2964" y="6422"/>
                  </a:cubicBezTo>
                  <a:cubicBezTo>
                    <a:pt x="2949" y="6411"/>
                    <a:pt x="2935" y="6398"/>
                    <a:pt x="2917" y="6398"/>
                  </a:cubicBezTo>
                  <a:cubicBezTo>
                    <a:pt x="2910" y="6398"/>
                    <a:pt x="2904" y="6401"/>
                    <a:pt x="2896" y="6408"/>
                  </a:cubicBezTo>
                  <a:cubicBezTo>
                    <a:pt x="2943" y="6539"/>
                    <a:pt x="3112" y="6454"/>
                    <a:pt x="3098" y="6606"/>
                  </a:cubicBezTo>
                  <a:cubicBezTo>
                    <a:pt x="3091" y="6613"/>
                    <a:pt x="3080" y="6617"/>
                    <a:pt x="3073" y="6617"/>
                  </a:cubicBezTo>
                  <a:cubicBezTo>
                    <a:pt x="3062" y="6617"/>
                    <a:pt x="3052" y="6610"/>
                    <a:pt x="3041" y="6602"/>
                  </a:cubicBezTo>
                  <a:cubicBezTo>
                    <a:pt x="3031" y="6596"/>
                    <a:pt x="3020" y="6589"/>
                    <a:pt x="3010" y="6589"/>
                  </a:cubicBezTo>
                  <a:cubicBezTo>
                    <a:pt x="3002" y="6589"/>
                    <a:pt x="2995" y="6592"/>
                    <a:pt x="2988" y="6596"/>
                  </a:cubicBezTo>
                  <a:cubicBezTo>
                    <a:pt x="3010" y="6620"/>
                    <a:pt x="3038" y="6669"/>
                    <a:pt x="3041" y="6702"/>
                  </a:cubicBezTo>
                  <a:cubicBezTo>
                    <a:pt x="3023" y="6709"/>
                    <a:pt x="3010" y="6712"/>
                    <a:pt x="2992" y="6712"/>
                  </a:cubicBezTo>
                  <a:cubicBezTo>
                    <a:pt x="2893" y="6712"/>
                    <a:pt x="2861" y="6560"/>
                    <a:pt x="2804" y="6514"/>
                  </a:cubicBezTo>
                  <a:lnTo>
                    <a:pt x="2804" y="6514"/>
                  </a:lnTo>
                  <a:lnTo>
                    <a:pt x="2928" y="6578"/>
                  </a:lnTo>
                  <a:cubicBezTo>
                    <a:pt x="2953" y="6433"/>
                    <a:pt x="2875" y="6539"/>
                    <a:pt x="2865" y="6419"/>
                  </a:cubicBezTo>
                  <a:cubicBezTo>
                    <a:pt x="2847" y="6433"/>
                    <a:pt x="2832" y="6440"/>
                    <a:pt x="2822" y="6440"/>
                  </a:cubicBezTo>
                  <a:cubicBezTo>
                    <a:pt x="2801" y="6440"/>
                    <a:pt x="2786" y="6422"/>
                    <a:pt x="2776" y="6408"/>
                  </a:cubicBezTo>
                  <a:cubicBezTo>
                    <a:pt x="2762" y="6394"/>
                    <a:pt x="2747" y="6380"/>
                    <a:pt x="2730" y="6380"/>
                  </a:cubicBezTo>
                  <a:cubicBezTo>
                    <a:pt x="2723" y="6380"/>
                    <a:pt x="2716" y="6380"/>
                    <a:pt x="2709" y="6383"/>
                  </a:cubicBezTo>
                  <a:cubicBezTo>
                    <a:pt x="2719" y="6383"/>
                    <a:pt x="2723" y="6401"/>
                    <a:pt x="2734" y="6405"/>
                  </a:cubicBezTo>
                  <a:cubicBezTo>
                    <a:pt x="2719" y="6401"/>
                    <a:pt x="2709" y="6398"/>
                    <a:pt x="2695" y="6398"/>
                  </a:cubicBezTo>
                  <a:cubicBezTo>
                    <a:pt x="2641" y="6398"/>
                    <a:pt x="2589" y="6436"/>
                    <a:pt x="2543" y="6475"/>
                  </a:cubicBezTo>
                  <a:cubicBezTo>
                    <a:pt x="2497" y="6514"/>
                    <a:pt x="2458" y="6553"/>
                    <a:pt x="2429" y="6553"/>
                  </a:cubicBezTo>
                  <a:cubicBezTo>
                    <a:pt x="2426" y="6553"/>
                    <a:pt x="2422" y="6550"/>
                    <a:pt x="2419" y="6550"/>
                  </a:cubicBezTo>
                  <a:cubicBezTo>
                    <a:pt x="2355" y="6539"/>
                    <a:pt x="2295" y="6426"/>
                    <a:pt x="2352" y="6387"/>
                  </a:cubicBezTo>
                  <a:cubicBezTo>
                    <a:pt x="2348" y="6377"/>
                    <a:pt x="2352" y="6372"/>
                    <a:pt x="2355" y="6372"/>
                  </a:cubicBezTo>
                  <a:cubicBezTo>
                    <a:pt x="2362" y="6372"/>
                    <a:pt x="2376" y="6380"/>
                    <a:pt x="2394" y="6387"/>
                  </a:cubicBezTo>
                  <a:cubicBezTo>
                    <a:pt x="2412" y="6394"/>
                    <a:pt x="2429" y="6401"/>
                    <a:pt x="2450" y="6401"/>
                  </a:cubicBezTo>
                  <a:cubicBezTo>
                    <a:pt x="2483" y="6401"/>
                    <a:pt x="2511" y="6380"/>
                    <a:pt x="2511" y="6299"/>
                  </a:cubicBezTo>
                  <a:lnTo>
                    <a:pt x="2511" y="6299"/>
                  </a:lnTo>
                  <a:cubicBezTo>
                    <a:pt x="2476" y="6330"/>
                    <a:pt x="2450" y="6344"/>
                    <a:pt x="2429" y="6344"/>
                  </a:cubicBezTo>
                  <a:cubicBezTo>
                    <a:pt x="2398" y="6344"/>
                    <a:pt x="2376" y="6309"/>
                    <a:pt x="2352" y="6271"/>
                  </a:cubicBezTo>
                  <a:cubicBezTo>
                    <a:pt x="2323" y="6235"/>
                    <a:pt x="2288" y="6199"/>
                    <a:pt x="2225" y="6199"/>
                  </a:cubicBezTo>
                  <a:cubicBezTo>
                    <a:pt x="2210" y="6199"/>
                    <a:pt x="2200" y="6199"/>
                    <a:pt x="2186" y="6203"/>
                  </a:cubicBezTo>
                  <a:cubicBezTo>
                    <a:pt x="2207" y="6313"/>
                    <a:pt x="2079" y="6292"/>
                    <a:pt x="2107" y="6380"/>
                  </a:cubicBezTo>
                  <a:cubicBezTo>
                    <a:pt x="2040" y="6323"/>
                    <a:pt x="2051" y="6284"/>
                    <a:pt x="2055" y="6217"/>
                  </a:cubicBezTo>
                  <a:lnTo>
                    <a:pt x="2055" y="6217"/>
                  </a:lnTo>
                  <a:lnTo>
                    <a:pt x="1998" y="6260"/>
                  </a:lnTo>
                  <a:cubicBezTo>
                    <a:pt x="1995" y="6069"/>
                    <a:pt x="2047" y="6132"/>
                    <a:pt x="1967" y="5984"/>
                  </a:cubicBezTo>
                  <a:cubicBezTo>
                    <a:pt x="1967" y="6041"/>
                    <a:pt x="1853" y="6019"/>
                    <a:pt x="1856" y="6072"/>
                  </a:cubicBezTo>
                  <a:cubicBezTo>
                    <a:pt x="1818" y="6051"/>
                    <a:pt x="1797" y="6008"/>
                    <a:pt x="1789" y="5966"/>
                  </a:cubicBezTo>
                  <a:cubicBezTo>
                    <a:pt x="1691" y="5825"/>
                    <a:pt x="1623" y="5941"/>
                    <a:pt x="1567" y="5778"/>
                  </a:cubicBezTo>
                  <a:lnTo>
                    <a:pt x="1602" y="5761"/>
                  </a:lnTo>
                  <a:cubicBezTo>
                    <a:pt x="1552" y="5545"/>
                    <a:pt x="1333" y="5404"/>
                    <a:pt x="1277" y="5202"/>
                  </a:cubicBezTo>
                  <a:lnTo>
                    <a:pt x="1277" y="5202"/>
                  </a:lnTo>
                  <a:lnTo>
                    <a:pt x="1330" y="5234"/>
                  </a:lnTo>
                  <a:cubicBezTo>
                    <a:pt x="1316" y="5202"/>
                    <a:pt x="1319" y="5096"/>
                    <a:pt x="1237" y="5082"/>
                  </a:cubicBezTo>
                  <a:lnTo>
                    <a:pt x="1237" y="5082"/>
                  </a:lnTo>
                  <a:cubicBezTo>
                    <a:pt x="1237" y="5093"/>
                    <a:pt x="1234" y="5117"/>
                    <a:pt x="1249" y="5128"/>
                  </a:cubicBezTo>
                  <a:cubicBezTo>
                    <a:pt x="1227" y="5142"/>
                    <a:pt x="1195" y="5149"/>
                    <a:pt x="1164" y="5149"/>
                  </a:cubicBezTo>
                  <a:cubicBezTo>
                    <a:pt x="1139" y="5149"/>
                    <a:pt x="1114" y="5142"/>
                    <a:pt x="1100" y="5128"/>
                  </a:cubicBezTo>
                  <a:lnTo>
                    <a:pt x="1153" y="5078"/>
                  </a:lnTo>
                  <a:lnTo>
                    <a:pt x="1092" y="5082"/>
                  </a:lnTo>
                  <a:lnTo>
                    <a:pt x="1092" y="5082"/>
                  </a:lnTo>
                  <a:cubicBezTo>
                    <a:pt x="1061" y="5014"/>
                    <a:pt x="1198" y="5053"/>
                    <a:pt x="1160" y="4986"/>
                  </a:cubicBezTo>
                  <a:lnTo>
                    <a:pt x="1160" y="4986"/>
                  </a:lnTo>
                  <a:cubicBezTo>
                    <a:pt x="1146" y="4990"/>
                    <a:pt x="1131" y="4993"/>
                    <a:pt x="1118" y="4993"/>
                  </a:cubicBezTo>
                  <a:cubicBezTo>
                    <a:pt x="1050" y="4993"/>
                    <a:pt x="1012" y="4934"/>
                    <a:pt x="976" y="4874"/>
                  </a:cubicBezTo>
                  <a:cubicBezTo>
                    <a:pt x="948" y="4795"/>
                    <a:pt x="909" y="4717"/>
                    <a:pt x="817" y="4717"/>
                  </a:cubicBezTo>
                  <a:lnTo>
                    <a:pt x="813" y="4717"/>
                  </a:lnTo>
                  <a:cubicBezTo>
                    <a:pt x="838" y="4696"/>
                    <a:pt x="856" y="4689"/>
                    <a:pt x="870" y="4689"/>
                  </a:cubicBezTo>
                  <a:cubicBezTo>
                    <a:pt x="891" y="4689"/>
                    <a:pt x="901" y="4707"/>
                    <a:pt x="909" y="4728"/>
                  </a:cubicBezTo>
                  <a:cubicBezTo>
                    <a:pt x="919" y="4746"/>
                    <a:pt x="930" y="4767"/>
                    <a:pt x="948" y="4767"/>
                  </a:cubicBezTo>
                  <a:cubicBezTo>
                    <a:pt x="958" y="4767"/>
                    <a:pt x="976" y="4760"/>
                    <a:pt x="997" y="4739"/>
                  </a:cubicBezTo>
                  <a:cubicBezTo>
                    <a:pt x="962" y="4728"/>
                    <a:pt x="930" y="4728"/>
                    <a:pt x="906" y="4686"/>
                  </a:cubicBezTo>
                  <a:lnTo>
                    <a:pt x="994" y="4668"/>
                  </a:lnTo>
                  <a:cubicBezTo>
                    <a:pt x="877" y="4481"/>
                    <a:pt x="774" y="4407"/>
                    <a:pt x="767" y="4205"/>
                  </a:cubicBezTo>
                  <a:lnTo>
                    <a:pt x="746" y="4216"/>
                  </a:lnTo>
                  <a:cubicBezTo>
                    <a:pt x="697" y="4152"/>
                    <a:pt x="710" y="4106"/>
                    <a:pt x="785" y="4067"/>
                  </a:cubicBezTo>
                  <a:cubicBezTo>
                    <a:pt x="782" y="4064"/>
                    <a:pt x="774" y="4064"/>
                    <a:pt x="771" y="4064"/>
                  </a:cubicBezTo>
                  <a:cubicBezTo>
                    <a:pt x="757" y="4064"/>
                    <a:pt x="746" y="4071"/>
                    <a:pt x="736" y="4077"/>
                  </a:cubicBezTo>
                  <a:cubicBezTo>
                    <a:pt x="725" y="4085"/>
                    <a:pt x="715" y="4092"/>
                    <a:pt x="704" y="4092"/>
                  </a:cubicBezTo>
                  <a:cubicBezTo>
                    <a:pt x="697" y="4092"/>
                    <a:pt x="689" y="4088"/>
                    <a:pt x="682" y="4085"/>
                  </a:cubicBezTo>
                  <a:cubicBezTo>
                    <a:pt x="905" y="3940"/>
                    <a:pt x="487" y="3838"/>
                    <a:pt x="659" y="3742"/>
                  </a:cubicBezTo>
                  <a:lnTo>
                    <a:pt x="659" y="3742"/>
                  </a:lnTo>
                  <a:cubicBezTo>
                    <a:pt x="653" y="3746"/>
                    <a:pt x="643" y="3746"/>
                    <a:pt x="637" y="3746"/>
                  </a:cubicBezTo>
                  <a:cubicBezTo>
                    <a:pt x="562" y="3746"/>
                    <a:pt x="491" y="3710"/>
                    <a:pt x="424" y="3678"/>
                  </a:cubicBezTo>
                  <a:lnTo>
                    <a:pt x="418" y="3678"/>
                  </a:lnTo>
                  <a:cubicBezTo>
                    <a:pt x="354" y="3650"/>
                    <a:pt x="297" y="3622"/>
                    <a:pt x="244" y="3622"/>
                  </a:cubicBezTo>
                  <a:cubicBezTo>
                    <a:pt x="219" y="3622"/>
                    <a:pt x="194" y="3628"/>
                    <a:pt x="173" y="3643"/>
                  </a:cubicBezTo>
                  <a:lnTo>
                    <a:pt x="188" y="3583"/>
                  </a:lnTo>
                  <a:lnTo>
                    <a:pt x="188" y="3583"/>
                  </a:lnTo>
                  <a:cubicBezTo>
                    <a:pt x="74" y="3597"/>
                    <a:pt x="188" y="3774"/>
                    <a:pt x="60" y="3816"/>
                  </a:cubicBezTo>
                  <a:cubicBezTo>
                    <a:pt x="102" y="3882"/>
                    <a:pt x="144" y="3945"/>
                    <a:pt x="192" y="4007"/>
                  </a:cubicBezTo>
                  <a:lnTo>
                    <a:pt x="192" y="4007"/>
                  </a:lnTo>
                  <a:cubicBezTo>
                    <a:pt x="191" y="4007"/>
                    <a:pt x="189" y="4007"/>
                    <a:pt x="188" y="4007"/>
                  </a:cubicBezTo>
                  <a:cubicBezTo>
                    <a:pt x="173" y="4007"/>
                    <a:pt x="155" y="4014"/>
                    <a:pt x="138" y="4017"/>
                  </a:cubicBezTo>
                  <a:cubicBezTo>
                    <a:pt x="124" y="4021"/>
                    <a:pt x="106" y="4028"/>
                    <a:pt x="95" y="4028"/>
                  </a:cubicBezTo>
                  <a:cubicBezTo>
                    <a:pt x="82" y="4028"/>
                    <a:pt x="74" y="4021"/>
                    <a:pt x="67" y="4010"/>
                  </a:cubicBezTo>
                  <a:lnTo>
                    <a:pt x="67" y="4010"/>
                  </a:lnTo>
                  <a:cubicBezTo>
                    <a:pt x="70" y="4046"/>
                    <a:pt x="70" y="4077"/>
                    <a:pt x="49" y="4077"/>
                  </a:cubicBezTo>
                  <a:cubicBezTo>
                    <a:pt x="39" y="4077"/>
                    <a:pt x="21" y="4067"/>
                    <a:pt x="0" y="4046"/>
                  </a:cubicBezTo>
                  <a:lnTo>
                    <a:pt x="0" y="4046"/>
                  </a:lnTo>
                  <a:cubicBezTo>
                    <a:pt x="82" y="4166"/>
                    <a:pt x="138" y="4276"/>
                    <a:pt x="184" y="4392"/>
                  </a:cubicBezTo>
                  <a:cubicBezTo>
                    <a:pt x="212" y="4516"/>
                    <a:pt x="248" y="4626"/>
                    <a:pt x="269" y="4750"/>
                  </a:cubicBezTo>
                  <a:cubicBezTo>
                    <a:pt x="328" y="4983"/>
                    <a:pt x="396" y="5227"/>
                    <a:pt x="583" y="5393"/>
                  </a:cubicBezTo>
                  <a:cubicBezTo>
                    <a:pt x="583" y="5425"/>
                    <a:pt x="541" y="5432"/>
                    <a:pt x="509" y="5432"/>
                  </a:cubicBezTo>
                  <a:cubicBezTo>
                    <a:pt x="647" y="5457"/>
                    <a:pt x="498" y="5535"/>
                    <a:pt x="513" y="5587"/>
                  </a:cubicBezTo>
                  <a:cubicBezTo>
                    <a:pt x="580" y="5602"/>
                    <a:pt x="651" y="5605"/>
                    <a:pt x="721" y="5609"/>
                  </a:cubicBezTo>
                  <a:cubicBezTo>
                    <a:pt x="707" y="5680"/>
                    <a:pt x="640" y="5669"/>
                    <a:pt x="615" y="5690"/>
                  </a:cubicBezTo>
                  <a:cubicBezTo>
                    <a:pt x="728" y="5923"/>
                    <a:pt x="1012" y="6002"/>
                    <a:pt x="1075" y="6210"/>
                  </a:cubicBezTo>
                  <a:cubicBezTo>
                    <a:pt x="1139" y="6210"/>
                    <a:pt x="1153" y="6136"/>
                    <a:pt x="1195" y="6136"/>
                  </a:cubicBezTo>
                  <a:cubicBezTo>
                    <a:pt x="1206" y="6136"/>
                    <a:pt x="1216" y="6139"/>
                    <a:pt x="1227" y="6147"/>
                  </a:cubicBezTo>
                  <a:cubicBezTo>
                    <a:pt x="1033" y="6189"/>
                    <a:pt x="1312" y="6348"/>
                    <a:pt x="1227" y="6398"/>
                  </a:cubicBezTo>
                  <a:cubicBezTo>
                    <a:pt x="1249" y="6390"/>
                    <a:pt x="1270" y="6387"/>
                    <a:pt x="1288" y="6387"/>
                  </a:cubicBezTo>
                  <a:cubicBezTo>
                    <a:pt x="1326" y="6387"/>
                    <a:pt x="1361" y="6401"/>
                    <a:pt x="1394" y="6415"/>
                  </a:cubicBezTo>
                  <a:cubicBezTo>
                    <a:pt x="1425" y="6429"/>
                    <a:pt x="1453" y="6444"/>
                    <a:pt x="1482" y="6444"/>
                  </a:cubicBezTo>
                  <a:cubicBezTo>
                    <a:pt x="1517" y="6444"/>
                    <a:pt x="1552" y="6422"/>
                    <a:pt x="1595" y="6348"/>
                  </a:cubicBezTo>
                  <a:lnTo>
                    <a:pt x="1595" y="6348"/>
                  </a:lnTo>
                  <a:cubicBezTo>
                    <a:pt x="1676" y="6394"/>
                    <a:pt x="1598" y="6472"/>
                    <a:pt x="1567" y="6475"/>
                  </a:cubicBezTo>
                  <a:cubicBezTo>
                    <a:pt x="1658" y="6546"/>
                    <a:pt x="1722" y="6596"/>
                    <a:pt x="1768" y="6702"/>
                  </a:cubicBezTo>
                  <a:lnTo>
                    <a:pt x="1776" y="6702"/>
                  </a:lnTo>
                  <a:cubicBezTo>
                    <a:pt x="1821" y="6702"/>
                    <a:pt x="1916" y="6780"/>
                    <a:pt x="2034" y="6839"/>
                  </a:cubicBezTo>
                  <a:cubicBezTo>
                    <a:pt x="2111" y="6875"/>
                    <a:pt x="2196" y="6903"/>
                    <a:pt x="2267" y="6903"/>
                  </a:cubicBezTo>
                  <a:cubicBezTo>
                    <a:pt x="2306" y="6903"/>
                    <a:pt x="2337" y="6896"/>
                    <a:pt x="2362" y="6875"/>
                  </a:cubicBezTo>
                  <a:lnTo>
                    <a:pt x="2362" y="6875"/>
                  </a:lnTo>
                  <a:cubicBezTo>
                    <a:pt x="2267" y="6956"/>
                    <a:pt x="2355" y="6932"/>
                    <a:pt x="2398" y="6999"/>
                  </a:cubicBezTo>
                  <a:lnTo>
                    <a:pt x="2302" y="7080"/>
                  </a:lnTo>
                  <a:lnTo>
                    <a:pt x="2455" y="7115"/>
                  </a:lnTo>
                  <a:cubicBezTo>
                    <a:pt x="2465" y="7129"/>
                    <a:pt x="2472" y="7133"/>
                    <a:pt x="2479" y="7133"/>
                  </a:cubicBezTo>
                  <a:cubicBezTo>
                    <a:pt x="2486" y="7133"/>
                    <a:pt x="2489" y="7129"/>
                    <a:pt x="2489" y="7126"/>
                  </a:cubicBezTo>
                  <a:lnTo>
                    <a:pt x="2497" y="7126"/>
                  </a:lnTo>
                  <a:cubicBezTo>
                    <a:pt x="2518" y="7126"/>
                    <a:pt x="2511" y="7066"/>
                    <a:pt x="2574" y="7059"/>
                  </a:cubicBezTo>
                  <a:cubicBezTo>
                    <a:pt x="2674" y="7087"/>
                    <a:pt x="2667" y="7144"/>
                    <a:pt x="2705" y="7211"/>
                  </a:cubicBezTo>
                  <a:lnTo>
                    <a:pt x="2684" y="7218"/>
                  </a:lnTo>
                  <a:lnTo>
                    <a:pt x="2755" y="7247"/>
                  </a:lnTo>
                  <a:lnTo>
                    <a:pt x="2758" y="7247"/>
                  </a:lnTo>
                  <a:cubicBezTo>
                    <a:pt x="2790" y="7247"/>
                    <a:pt x="2610" y="7101"/>
                    <a:pt x="2783" y="7087"/>
                  </a:cubicBezTo>
                  <a:lnTo>
                    <a:pt x="2783" y="7087"/>
                  </a:lnTo>
                  <a:cubicBezTo>
                    <a:pt x="2776" y="7108"/>
                    <a:pt x="2822" y="7229"/>
                    <a:pt x="2871" y="7229"/>
                  </a:cubicBezTo>
                  <a:cubicBezTo>
                    <a:pt x="2879" y="7229"/>
                    <a:pt x="2889" y="7221"/>
                    <a:pt x="2900" y="7211"/>
                  </a:cubicBezTo>
                  <a:cubicBezTo>
                    <a:pt x="2811" y="7197"/>
                    <a:pt x="2843" y="7129"/>
                    <a:pt x="2879" y="7101"/>
                  </a:cubicBezTo>
                  <a:lnTo>
                    <a:pt x="2879" y="7101"/>
                  </a:lnTo>
                  <a:cubicBezTo>
                    <a:pt x="2917" y="7105"/>
                    <a:pt x="2956" y="7108"/>
                    <a:pt x="2999" y="7119"/>
                  </a:cubicBezTo>
                  <a:lnTo>
                    <a:pt x="2932" y="7242"/>
                  </a:lnTo>
                  <a:cubicBezTo>
                    <a:pt x="3020" y="7257"/>
                    <a:pt x="3112" y="7264"/>
                    <a:pt x="3204" y="7264"/>
                  </a:cubicBezTo>
                  <a:cubicBezTo>
                    <a:pt x="3469" y="7264"/>
                    <a:pt x="3741" y="7214"/>
                    <a:pt x="4007" y="7190"/>
                  </a:cubicBezTo>
                  <a:cubicBezTo>
                    <a:pt x="3989" y="7073"/>
                    <a:pt x="4262" y="7136"/>
                    <a:pt x="4194" y="6971"/>
                  </a:cubicBezTo>
                  <a:lnTo>
                    <a:pt x="4194" y="6971"/>
                  </a:lnTo>
                  <a:lnTo>
                    <a:pt x="4190" y="6988"/>
                  </a:lnTo>
                  <a:lnTo>
                    <a:pt x="4187" y="6988"/>
                  </a:lnTo>
                  <a:cubicBezTo>
                    <a:pt x="4148" y="6988"/>
                    <a:pt x="4148" y="6953"/>
                    <a:pt x="4166" y="6921"/>
                  </a:cubicBezTo>
                  <a:cubicBezTo>
                    <a:pt x="4183" y="6886"/>
                    <a:pt x="4219" y="6854"/>
                    <a:pt x="4254" y="6854"/>
                  </a:cubicBezTo>
                  <a:lnTo>
                    <a:pt x="4258" y="6854"/>
                  </a:lnTo>
                  <a:cubicBezTo>
                    <a:pt x="4194" y="6924"/>
                    <a:pt x="4424" y="7006"/>
                    <a:pt x="4251" y="7062"/>
                  </a:cubicBezTo>
                  <a:cubicBezTo>
                    <a:pt x="4304" y="7080"/>
                    <a:pt x="4353" y="7101"/>
                    <a:pt x="4407" y="7112"/>
                  </a:cubicBezTo>
                  <a:cubicBezTo>
                    <a:pt x="4449" y="7193"/>
                    <a:pt x="4495" y="7221"/>
                    <a:pt x="4548" y="7221"/>
                  </a:cubicBezTo>
                  <a:cubicBezTo>
                    <a:pt x="4590" y="7221"/>
                    <a:pt x="4640" y="7200"/>
                    <a:pt x="4686" y="7169"/>
                  </a:cubicBezTo>
                  <a:cubicBezTo>
                    <a:pt x="4781" y="7101"/>
                    <a:pt x="4877" y="6992"/>
                    <a:pt x="4993" y="6992"/>
                  </a:cubicBezTo>
                  <a:lnTo>
                    <a:pt x="5004" y="6992"/>
                  </a:lnTo>
                  <a:cubicBezTo>
                    <a:pt x="4990" y="6992"/>
                    <a:pt x="4980" y="6978"/>
                    <a:pt x="4975" y="6967"/>
                  </a:cubicBezTo>
                  <a:lnTo>
                    <a:pt x="4993" y="6967"/>
                  </a:lnTo>
                  <a:cubicBezTo>
                    <a:pt x="5096" y="6967"/>
                    <a:pt x="5177" y="6903"/>
                    <a:pt x="5238" y="6839"/>
                  </a:cubicBezTo>
                  <a:cubicBezTo>
                    <a:pt x="5301" y="6776"/>
                    <a:pt x="5347" y="6712"/>
                    <a:pt x="5378" y="6712"/>
                  </a:cubicBezTo>
                  <a:lnTo>
                    <a:pt x="5386" y="6712"/>
                  </a:lnTo>
                  <a:lnTo>
                    <a:pt x="5350" y="6620"/>
                  </a:lnTo>
                  <a:lnTo>
                    <a:pt x="5350" y="6620"/>
                  </a:lnTo>
                  <a:cubicBezTo>
                    <a:pt x="5418" y="6631"/>
                    <a:pt x="5468" y="6641"/>
                    <a:pt x="5506" y="6641"/>
                  </a:cubicBezTo>
                  <a:cubicBezTo>
                    <a:pt x="5591" y="6641"/>
                    <a:pt x="5633" y="6606"/>
                    <a:pt x="5715" y="6486"/>
                  </a:cubicBezTo>
                  <a:cubicBezTo>
                    <a:pt x="5701" y="6483"/>
                    <a:pt x="5669" y="6465"/>
                    <a:pt x="5683" y="6440"/>
                  </a:cubicBezTo>
                  <a:lnTo>
                    <a:pt x="5683" y="6440"/>
                  </a:lnTo>
                  <a:cubicBezTo>
                    <a:pt x="5718" y="6447"/>
                    <a:pt x="5754" y="6457"/>
                    <a:pt x="5793" y="6457"/>
                  </a:cubicBezTo>
                  <a:cubicBezTo>
                    <a:pt x="5839" y="6457"/>
                    <a:pt x="5888" y="6444"/>
                    <a:pt x="5938" y="6387"/>
                  </a:cubicBezTo>
                  <a:lnTo>
                    <a:pt x="5913" y="6366"/>
                  </a:lnTo>
                  <a:lnTo>
                    <a:pt x="6079" y="6228"/>
                  </a:lnTo>
                  <a:cubicBezTo>
                    <a:pt x="5977" y="6129"/>
                    <a:pt x="6072" y="6101"/>
                    <a:pt x="6160" y="6051"/>
                  </a:cubicBezTo>
                  <a:cubicBezTo>
                    <a:pt x="6256" y="6005"/>
                    <a:pt x="6362" y="5945"/>
                    <a:pt x="6256" y="5828"/>
                  </a:cubicBezTo>
                  <a:lnTo>
                    <a:pt x="6256" y="5828"/>
                  </a:lnTo>
                  <a:cubicBezTo>
                    <a:pt x="6263" y="5832"/>
                    <a:pt x="6266" y="5832"/>
                    <a:pt x="6274" y="5832"/>
                  </a:cubicBezTo>
                  <a:cubicBezTo>
                    <a:pt x="6362" y="5832"/>
                    <a:pt x="6461" y="5729"/>
                    <a:pt x="6532" y="5701"/>
                  </a:cubicBezTo>
                  <a:cubicBezTo>
                    <a:pt x="6521" y="5690"/>
                    <a:pt x="6514" y="5680"/>
                    <a:pt x="6503" y="5665"/>
                  </a:cubicBezTo>
                  <a:lnTo>
                    <a:pt x="6517" y="5665"/>
                  </a:lnTo>
                  <a:cubicBezTo>
                    <a:pt x="6680" y="5665"/>
                    <a:pt x="6592" y="5432"/>
                    <a:pt x="6648" y="5372"/>
                  </a:cubicBezTo>
                  <a:cubicBezTo>
                    <a:pt x="6666" y="5362"/>
                    <a:pt x="6680" y="5358"/>
                    <a:pt x="6691" y="5358"/>
                  </a:cubicBezTo>
                  <a:cubicBezTo>
                    <a:pt x="6730" y="5358"/>
                    <a:pt x="6751" y="5393"/>
                    <a:pt x="6772" y="5425"/>
                  </a:cubicBezTo>
                  <a:cubicBezTo>
                    <a:pt x="6715" y="5269"/>
                    <a:pt x="7034" y="5177"/>
                    <a:pt x="7009" y="5121"/>
                  </a:cubicBezTo>
                  <a:cubicBezTo>
                    <a:pt x="7034" y="5029"/>
                    <a:pt x="6917" y="5043"/>
                    <a:pt x="6871" y="4993"/>
                  </a:cubicBezTo>
                  <a:cubicBezTo>
                    <a:pt x="6885" y="4972"/>
                    <a:pt x="6903" y="4965"/>
                    <a:pt x="6924" y="4965"/>
                  </a:cubicBezTo>
                  <a:cubicBezTo>
                    <a:pt x="6945" y="4965"/>
                    <a:pt x="6970" y="4972"/>
                    <a:pt x="6988" y="4980"/>
                  </a:cubicBezTo>
                  <a:cubicBezTo>
                    <a:pt x="7009" y="4986"/>
                    <a:pt x="7030" y="4993"/>
                    <a:pt x="7041" y="4993"/>
                  </a:cubicBezTo>
                  <a:cubicBezTo>
                    <a:pt x="7066" y="4993"/>
                    <a:pt x="7073" y="4976"/>
                    <a:pt x="7055" y="4905"/>
                  </a:cubicBezTo>
                  <a:lnTo>
                    <a:pt x="7055" y="4905"/>
                  </a:lnTo>
                  <a:cubicBezTo>
                    <a:pt x="7038" y="4919"/>
                    <a:pt x="7023" y="4937"/>
                    <a:pt x="7012" y="4937"/>
                  </a:cubicBezTo>
                  <a:cubicBezTo>
                    <a:pt x="7009" y="4937"/>
                    <a:pt x="7006" y="4934"/>
                    <a:pt x="7002" y="4930"/>
                  </a:cubicBezTo>
                  <a:cubicBezTo>
                    <a:pt x="6999" y="4852"/>
                    <a:pt x="6723" y="4658"/>
                    <a:pt x="6797" y="4611"/>
                  </a:cubicBezTo>
                  <a:lnTo>
                    <a:pt x="6797" y="4611"/>
                  </a:lnTo>
                  <a:lnTo>
                    <a:pt x="6847" y="4665"/>
                  </a:lnTo>
                  <a:cubicBezTo>
                    <a:pt x="6942" y="4576"/>
                    <a:pt x="6702" y="4374"/>
                    <a:pt x="6847" y="4374"/>
                  </a:cubicBezTo>
                  <a:lnTo>
                    <a:pt x="6871" y="4374"/>
                  </a:lnTo>
                  <a:lnTo>
                    <a:pt x="6953" y="4407"/>
                  </a:lnTo>
                  <a:cubicBezTo>
                    <a:pt x="6878" y="4191"/>
                    <a:pt x="7006" y="4325"/>
                    <a:pt x="6932" y="4120"/>
                  </a:cubicBezTo>
                  <a:lnTo>
                    <a:pt x="6914" y="4113"/>
                  </a:lnTo>
                  <a:cubicBezTo>
                    <a:pt x="6938" y="4028"/>
                    <a:pt x="6836" y="3975"/>
                    <a:pt x="6974" y="3943"/>
                  </a:cubicBezTo>
                  <a:lnTo>
                    <a:pt x="6999" y="3975"/>
                  </a:lnTo>
                  <a:cubicBezTo>
                    <a:pt x="7017" y="3862"/>
                    <a:pt x="7006" y="3855"/>
                    <a:pt x="6999" y="3738"/>
                  </a:cubicBezTo>
                  <a:cubicBezTo>
                    <a:pt x="7012" y="3735"/>
                    <a:pt x="7041" y="3678"/>
                    <a:pt x="7002" y="3661"/>
                  </a:cubicBezTo>
                  <a:cubicBezTo>
                    <a:pt x="7129" y="3656"/>
                    <a:pt x="7045" y="3395"/>
                    <a:pt x="7034" y="3349"/>
                  </a:cubicBezTo>
                  <a:lnTo>
                    <a:pt x="7034" y="3349"/>
                  </a:lnTo>
                  <a:cubicBezTo>
                    <a:pt x="7027" y="3392"/>
                    <a:pt x="7012" y="3406"/>
                    <a:pt x="6991" y="3406"/>
                  </a:cubicBezTo>
                  <a:cubicBezTo>
                    <a:pt x="6970" y="3406"/>
                    <a:pt x="6942" y="3392"/>
                    <a:pt x="6917" y="3385"/>
                  </a:cubicBezTo>
                  <a:cubicBezTo>
                    <a:pt x="7009" y="3317"/>
                    <a:pt x="7017" y="3279"/>
                    <a:pt x="6935" y="3218"/>
                  </a:cubicBezTo>
                  <a:cubicBezTo>
                    <a:pt x="7076" y="3186"/>
                    <a:pt x="7236" y="3147"/>
                    <a:pt x="7218" y="2999"/>
                  </a:cubicBezTo>
                  <a:lnTo>
                    <a:pt x="7218" y="2999"/>
                  </a:lnTo>
                  <a:cubicBezTo>
                    <a:pt x="7196" y="3024"/>
                    <a:pt x="7193" y="3052"/>
                    <a:pt x="7165" y="3052"/>
                  </a:cubicBezTo>
                  <a:lnTo>
                    <a:pt x="7161" y="3052"/>
                  </a:lnTo>
                  <a:cubicBezTo>
                    <a:pt x="7123" y="3041"/>
                    <a:pt x="7154" y="3006"/>
                    <a:pt x="7157" y="2988"/>
                  </a:cubicBezTo>
                  <a:lnTo>
                    <a:pt x="7151" y="2988"/>
                  </a:lnTo>
                  <a:cubicBezTo>
                    <a:pt x="7136" y="2988"/>
                    <a:pt x="7129" y="2995"/>
                    <a:pt x="7115" y="3006"/>
                  </a:cubicBezTo>
                  <a:cubicBezTo>
                    <a:pt x="7105" y="3013"/>
                    <a:pt x="7090" y="3024"/>
                    <a:pt x="7069" y="3024"/>
                  </a:cubicBezTo>
                  <a:lnTo>
                    <a:pt x="7059" y="3024"/>
                  </a:lnTo>
                  <a:cubicBezTo>
                    <a:pt x="7182" y="2897"/>
                    <a:pt x="7027" y="2854"/>
                    <a:pt x="7041" y="2702"/>
                  </a:cubicBezTo>
                  <a:lnTo>
                    <a:pt x="7041" y="2702"/>
                  </a:lnTo>
                  <a:cubicBezTo>
                    <a:pt x="7027" y="2730"/>
                    <a:pt x="7012" y="2737"/>
                    <a:pt x="6991" y="2737"/>
                  </a:cubicBezTo>
                  <a:cubicBezTo>
                    <a:pt x="6981" y="2737"/>
                    <a:pt x="6970" y="2734"/>
                    <a:pt x="6960" y="2730"/>
                  </a:cubicBezTo>
                  <a:cubicBezTo>
                    <a:pt x="6945" y="2730"/>
                    <a:pt x="6932" y="2727"/>
                    <a:pt x="6917" y="2727"/>
                  </a:cubicBezTo>
                  <a:lnTo>
                    <a:pt x="6914" y="2727"/>
                  </a:lnTo>
                  <a:cubicBezTo>
                    <a:pt x="7076" y="2663"/>
                    <a:pt x="6719" y="2592"/>
                    <a:pt x="6942" y="2571"/>
                  </a:cubicBezTo>
                  <a:cubicBezTo>
                    <a:pt x="6730" y="2352"/>
                    <a:pt x="6641" y="1917"/>
                    <a:pt x="6447" y="1903"/>
                  </a:cubicBezTo>
                  <a:cubicBezTo>
                    <a:pt x="6444" y="1906"/>
                    <a:pt x="6439" y="1906"/>
                    <a:pt x="6436" y="1906"/>
                  </a:cubicBezTo>
                  <a:cubicBezTo>
                    <a:pt x="6390" y="1906"/>
                    <a:pt x="6429" y="1797"/>
                    <a:pt x="6401" y="1754"/>
                  </a:cubicBezTo>
                  <a:lnTo>
                    <a:pt x="6401" y="1754"/>
                  </a:lnTo>
                  <a:lnTo>
                    <a:pt x="6348" y="1804"/>
                  </a:lnTo>
                  <a:cubicBezTo>
                    <a:pt x="6376" y="1616"/>
                    <a:pt x="6327" y="1694"/>
                    <a:pt x="6333" y="1485"/>
                  </a:cubicBezTo>
                  <a:lnTo>
                    <a:pt x="6333" y="1485"/>
                  </a:lnTo>
                  <a:cubicBezTo>
                    <a:pt x="6309" y="1574"/>
                    <a:pt x="6274" y="1591"/>
                    <a:pt x="6210" y="1591"/>
                  </a:cubicBezTo>
                  <a:lnTo>
                    <a:pt x="6164" y="1591"/>
                  </a:lnTo>
                  <a:cubicBezTo>
                    <a:pt x="6185" y="1524"/>
                    <a:pt x="6192" y="1471"/>
                    <a:pt x="6206" y="1407"/>
                  </a:cubicBezTo>
                  <a:lnTo>
                    <a:pt x="6206" y="1407"/>
                  </a:lnTo>
                  <a:lnTo>
                    <a:pt x="6108" y="1468"/>
                  </a:lnTo>
                  <a:cubicBezTo>
                    <a:pt x="6111" y="1412"/>
                    <a:pt x="6062" y="1379"/>
                    <a:pt x="6019" y="1358"/>
                  </a:cubicBezTo>
                  <a:cubicBezTo>
                    <a:pt x="6051" y="1309"/>
                    <a:pt x="6041" y="1255"/>
                    <a:pt x="6015" y="1203"/>
                  </a:cubicBezTo>
                  <a:cubicBezTo>
                    <a:pt x="5987" y="1146"/>
                    <a:pt x="5962" y="1097"/>
                    <a:pt x="5969" y="1061"/>
                  </a:cubicBezTo>
                  <a:lnTo>
                    <a:pt x="5969" y="1061"/>
                  </a:lnTo>
                  <a:cubicBezTo>
                    <a:pt x="5948" y="1075"/>
                    <a:pt x="5930" y="1082"/>
                    <a:pt x="5917" y="1082"/>
                  </a:cubicBezTo>
                  <a:cubicBezTo>
                    <a:pt x="5892" y="1082"/>
                    <a:pt x="5878" y="1061"/>
                    <a:pt x="5867" y="1043"/>
                  </a:cubicBezTo>
                  <a:cubicBezTo>
                    <a:pt x="5856" y="1022"/>
                    <a:pt x="5850" y="1004"/>
                    <a:pt x="5824" y="1004"/>
                  </a:cubicBezTo>
                  <a:cubicBezTo>
                    <a:pt x="5814" y="1004"/>
                    <a:pt x="5796" y="1012"/>
                    <a:pt x="5771" y="1025"/>
                  </a:cubicBezTo>
                  <a:cubicBezTo>
                    <a:pt x="5778" y="1001"/>
                    <a:pt x="5771" y="973"/>
                    <a:pt x="5765" y="948"/>
                  </a:cubicBezTo>
                  <a:cubicBezTo>
                    <a:pt x="5824" y="909"/>
                    <a:pt x="5881" y="860"/>
                    <a:pt x="5824" y="856"/>
                  </a:cubicBezTo>
                  <a:lnTo>
                    <a:pt x="5814" y="845"/>
                  </a:lnTo>
                  <a:lnTo>
                    <a:pt x="5810" y="845"/>
                  </a:lnTo>
                  <a:lnTo>
                    <a:pt x="5743" y="909"/>
                  </a:lnTo>
                  <a:cubicBezTo>
                    <a:pt x="5722" y="863"/>
                    <a:pt x="5683" y="828"/>
                    <a:pt x="5654" y="806"/>
                  </a:cubicBezTo>
                  <a:lnTo>
                    <a:pt x="5669" y="806"/>
                  </a:lnTo>
                  <a:cubicBezTo>
                    <a:pt x="5680" y="806"/>
                    <a:pt x="5693" y="803"/>
                    <a:pt x="5708" y="800"/>
                  </a:cubicBezTo>
                  <a:lnTo>
                    <a:pt x="5708" y="800"/>
                  </a:lnTo>
                  <a:cubicBezTo>
                    <a:pt x="5697" y="800"/>
                    <a:pt x="5683" y="803"/>
                    <a:pt x="5669" y="803"/>
                  </a:cubicBezTo>
                  <a:cubicBezTo>
                    <a:pt x="5662" y="803"/>
                    <a:pt x="5659" y="803"/>
                    <a:pt x="5651" y="800"/>
                  </a:cubicBezTo>
                  <a:lnTo>
                    <a:pt x="5641" y="800"/>
                  </a:lnTo>
                  <a:cubicBezTo>
                    <a:pt x="5605" y="800"/>
                    <a:pt x="5580" y="792"/>
                    <a:pt x="5563" y="750"/>
                  </a:cubicBezTo>
                  <a:lnTo>
                    <a:pt x="5552" y="750"/>
                  </a:lnTo>
                  <a:cubicBezTo>
                    <a:pt x="5457" y="750"/>
                    <a:pt x="5407" y="672"/>
                    <a:pt x="5347" y="594"/>
                  </a:cubicBezTo>
                  <a:cubicBezTo>
                    <a:pt x="5301" y="531"/>
                    <a:pt x="5251" y="470"/>
                    <a:pt x="5171" y="470"/>
                  </a:cubicBezTo>
                  <a:cubicBezTo>
                    <a:pt x="5149" y="470"/>
                    <a:pt x="5124" y="474"/>
                    <a:pt x="5096" y="488"/>
                  </a:cubicBezTo>
                  <a:cubicBezTo>
                    <a:pt x="5103" y="485"/>
                    <a:pt x="5110" y="485"/>
                    <a:pt x="5117" y="485"/>
                  </a:cubicBezTo>
                  <a:cubicBezTo>
                    <a:pt x="5145" y="485"/>
                    <a:pt x="5166" y="491"/>
                    <a:pt x="5160" y="516"/>
                  </a:cubicBezTo>
                  <a:cubicBezTo>
                    <a:pt x="5025" y="449"/>
                    <a:pt x="4848" y="509"/>
                    <a:pt x="4784" y="418"/>
                  </a:cubicBezTo>
                  <a:lnTo>
                    <a:pt x="4813" y="336"/>
                  </a:lnTo>
                  <a:cubicBezTo>
                    <a:pt x="4721" y="269"/>
                    <a:pt x="4650" y="212"/>
                    <a:pt x="4562" y="198"/>
                  </a:cubicBezTo>
                  <a:lnTo>
                    <a:pt x="4580" y="103"/>
                  </a:lnTo>
                  <a:lnTo>
                    <a:pt x="4576" y="103"/>
                  </a:lnTo>
                  <a:cubicBezTo>
                    <a:pt x="4530" y="103"/>
                    <a:pt x="4470" y="78"/>
                    <a:pt x="4407" y="54"/>
                  </a:cubicBezTo>
                  <a:cubicBezTo>
                    <a:pt x="4343" y="25"/>
                    <a:pt x="4272" y="0"/>
                    <a:pt x="421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2"/>
            <p:cNvSpPr/>
            <p:nvPr/>
          </p:nvSpPr>
          <p:spPr>
            <a:xfrm>
              <a:off x="8213201" y="2075570"/>
              <a:ext cx="924" cy="296"/>
            </a:xfrm>
            <a:custGeom>
              <a:avLst/>
              <a:gdLst/>
              <a:ahLst/>
              <a:cxnLst/>
              <a:rect l="l" t="t" r="r" b="b"/>
              <a:pathLst>
                <a:path w="50" h="16" extrusionOk="0">
                  <a:moveTo>
                    <a:pt x="0" y="1"/>
                  </a:moveTo>
                  <a:cubicBezTo>
                    <a:pt x="7" y="11"/>
                    <a:pt x="17" y="15"/>
                    <a:pt x="25" y="15"/>
                  </a:cubicBezTo>
                  <a:cubicBezTo>
                    <a:pt x="35" y="15"/>
                    <a:pt x="43" y="11"/>
                    <a:pt x="50" y="8"/>
                  </a:cubicBezTo>
                  <a:lnTo>
                    <a:pt x="35" y="8"/>
                  </a:lnTo>
                  <a:cubicBezTo>
                    <a:pt x="25" y="8"/>
                    <a:pt x="11" y="4"/>
                    <a:pt x="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2"/>
            <p:cNvSpPr/>
            <p:nvPr/>
          </p:nvSpPr>
          <p:spPr>
            <a:xfrm>
              <a:off x="8185266" y="2123768"/>
              <a:ext cx="296" cy="203"/>
            </a:xfrm>
            <a:custGeom>
              <a:avLst/>
              <a:gdLst/>
              <a:ahLst/>
              <a:cxnLst/>
              <a:rect l="l" t="t" r="r" b="b"/>
              <a:pathLst>
                <a:path w="16" h="11" extrusionOk="0">
                  <a:moveTo>
                    <a:pt x="1" y="0"/>
                  </a:moveTo>
                  <a:cubicBezTo>
                    <a:pt x="5" y="4"/>
                    <a:pt x="8" y="7"/>
                    <a:pt x="12" y="11"/>
                  </a:cubicBezTo>
                  <a:lnTo>
                    <a:pt x="15" y="11"/>
                  </a:lnTo>
                  <a:lnTo>
                    <a:pt x="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2"/>
            <p:cNvSpPr/>
            <p:nvPr/>
          </p:nvSpPr>
          <p:spPr>
            <a:xfrm>
              <a:off x="8173507" y="2030792"/>
              <a:ext cx="943" cy="666"/>
            </a:xfrm>
            <a:custGeom>
              <a:avLst/>
              <a:gdLst/>
              <a:ahLst/>
              <a:cxnLst/>
              <a:rect l="l" t="t" r="r" b="b"/>
              <a:pathLst>
                <a:path w="51" h="36" extrusionOk="0">
                  <a:moveTo>
                    <a:pt x="50" y="1"/>
                  </a:moveTo>
                  <a:cubicBezTo>
                    <a:pt x="39" y="14"/>
                    <a:pt x="26" y="29"/>
                    <a:pt x="0" y="35"/>
                  </a:cubicBezTo>
                  <a:lnTo>
                    <a:pt x="4" y="35"/>
                  </a:lnTo>
                  <a:cubicBezTo>
                    <a:pt x="32" y="35"/>
                    <a:pt x="47" y="22"/>
                    <a:pt x="5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2"/>
            <p:cNvSpPr/>
            <p:nvPr/>
          </p:nvSpPr>
          <p:spPr>
            <a:xfrm>
              <a:off x="8129173" y="2020198"/>
              <a:ext cx="1590" cy="1128"/>
            </a:xfrm>
            <a:custGeom>
              <a:avLst/>
              <a:gdLst/>
              <a:ahLst/>
              <a:cxnLst/>
              <a:rect l="l" t="t" r="r" b="b"/>
              <a:pathLst>
                <a:path w="86" h="61" extrusionOk="0">
                  <a:moveTo>
                    <a:pt x="8" y="14"/>
                  </a:moveTo>
                  <a:cubicBezTo>
                    <a:pt x="8" y="14"/>
                    <a:pt x="7" y="15"/>
                    <a:pt x="6" y="16"/>
                  </a:cubicBezTo>
                  <a:lnTo>
                    <a:pt x="6" y="16"/>
                  </a:lnTo>
                  <a:lnTo>
                    <a:pt x="11" y="14"/>
                  </a:lnTo>
                  <a:close/>
                  <a:moveTo>
                    <a:pt x="6" y="16"/>
                  </a:moveTo>
                  <a:lnTo>
                    <a:pt x="0" y="18"/>
                  </a:lnTo>
                  <a:cubicBezTo>
                    <a:pt x="3" y="18"/>
                    <a:pt x="4" y="17"/>
                    <a:pt x="6" y="16"/>
                  </a:cubicBezTo>
                  <a:close/>
                  <a:moveTo>
                    <a:pt x="85" y="1"/>
                  </a:moveTo>
                  <a:lnTo>
                    <a:pt x="11" y="14"/>
                  </a:lnTo>
                  <a:cubicBezTo>
                    <a:pt x="26" y="18"/>
                    <a:pt x="26" y="46"/>
                    <a:pt x="33" y="61"/>
                  </a:cubicBezTo>
                  <a:cubicBezTo>
                    <a:pt x="43" y="40"/>
                    <a:pt x="47" y="14"/>
                    <a:pt x="8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2"/>
            <p:cNvSpPr/>
            <p:nvPr/>
          </p:nvSpPr>
          <p:spPr>
            <a:xfrm>
              <a:off x="8123368" y="2035173"/>
              <a:ext cx="1257" cy="924"/>
            </a:xfrm>
            <a:custGeom>
              <a:avLst/>
              <a:gdLst/>
              <a:ahLst/>
              <a:cxnLst/>
              <a:rect l="l" t="t" r="r" b="b"/>
              <a:pathLst>
                <a:path w="68" h="50" extrusionOk="0">
                  <a:moveTo>
                    <a:pt x="43" y="0"/>
                  </a:moveTo>
                  <a:cubicBezTo>
                    <a:pt x="32" y="0"/>
                    <a:pt x="14" y="4"/>
                    <a:pt x="0" y="15"/>
                  </a:cubicBezTo>
                  <a:lnTo>
                    <a:pt x="25" y="50"/>
                  </a:lnTo>
                  <a:lnTo>
                    <a:pt x="28" y="50"/>
                  </a:lnTo>
                  <a:cubicBezTo>
                    <a:pt x="35" y="50"/>
                    <a:pt x="39" y="46"/>
                    <a:pt x="43" y="43"/>
                  </a:cubicBezTo>
                  <a:cubicBezTo>
                    <a:pt x="46" y="43"/>
                    <a:pt x="50" y="39"/>
                    <a:pt x="56" y="39"/>
                  </a:cubicBezTo>
                  <a:lnTo>
                    <a:pt x="60" y="39"/>
                  </a:lnTo>
                  <a:cubicBezTo>
                    <a:pt x="64" y="32"/>
                    <a:pt x="67" y="25"/>
                    <a:pt x="67" y="18"/>
                  </a:cubicBezTo>
                  <a:cubicBezTo>
                    <a:pt x="67" y="7"/>
                    <a:pt x="56" y="0"/>
                    <a:pt x="43"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2"/>
            <p:cNvSpPr/>
            <p:nvPr/>
          </p:nvSpPr>
          <p:spPr>
            <a:xfrm>
              <a:off x="8128322" y="2026022"/>
              <a:ext cx="2792" cy="1590"/>
            </a:xfrm>
            <a:custGeom>
              <a:avLst/>
              <a:gdLst/>
              <a:ahLst/>
              <a:cxnLst/>
              <a:rect l="l" t="t" r="r" b="b"/>
              <a:pathLst>
                <a:path w="151" h="86" extrusionOk="0">
                  <a:moveTo>
                    <a:pt x="82" y="1"/>
                  </a:moveTo>
                  <a:cubicBezTo>
                    <a:pt x="33" y="1"/>
                    <a:pt x="1" y="14"/>
                    <a:pt x="54" y="81"/>
                  </a:cubicBezTo>
                  <a:cubicBezTo>
                    <a:pt x="54" y="82"/>
                    <a:pt x="54" y="82"/>
                    <a:pt x="54" y="83"/>
                  </a:cubicBezTo>
                  <a:lnTo>
                    <a:pt x="54" y="83"/>
                  </a:lnTo>
                  <a:cubicBezTo>
                    <a:pt x="102" y="68"/>
                    <a:pt x="151" y="71"/>
                    <a:pt x="121" y="4"/>
                  </a:cubicBezTo>
                  <a:cubicBezTo>
                    <a:pt x="107" y="1"/>
                    <a:pt x="93" y="1"/>
                    <a:pt x="82" y="1"/>
                  </a:cubicBezTo>
                  <a:close/>
                  <a:moveTo>
                    <a:pt x="54" y="83"/>
                  </a:moveTo>
                  <a:cubicBezTo>
                    <a:pt x="51" y="84"/>
                    <a:pt x="49" y="85"/>
                    <a:pt x="46" y="85"/>
                  </a:cubicBezTo>
                  <a:cubicBezTo>
                    <a:pt x="50" y="85"/>
                    <a:pt x="53" y="85"/>
                    <a:pt x="54" y="83"/>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2"/>
            <p:cNvSpPr/>
            <p:nvPr/>
          </p:nvSpPr>
          <p:spPr>
            <a:xfrm>
              <a:off x="8127860" y="2027649"/>
              <a:ext cx="1146" cy="481"/>
            </a:xfrm>
            <a:custGeom>
              <a:avLst/>
              <a:gdLst/>
              <a:ahLst/>
              <a:cxnLst/>
              <a:rect l="l" t="t" r="r" b="b"/>
              <a:pathLst>
                <a:path w="62" h="26" extrusionOk="0">
                  <a:moveTo>
                    <a:pt x="61" y="1"/>
                  </a:moveTo>
                  <a:cubicBezTo>
                    <a:pt x="50" y="4"/>
                    <a:pt x="43" y="4"/>
                    <a:pt x="37" y="4"/>
                  </a:cubicBezTo>
                  <a:lnTo>
                    <a:pt x="29" y="4"/>
                  </a:lnTo>
                  <a:cubicBezTo>
                    <a:pt x="12" y="4"/>
                    <a:pt x="1" y="4"/>
                    <a:pt x="19" y="25"/>
                  </a:cubicBezTo>
                  <a:cubicBezTo>
                    <a:pt x="29" y="14"/>
                    <a:pt x="43" y="8"/>
                    <a:pt x="6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2"/>
            <p:cNvSpPr/>
            <p:nvPr/>
          </p:nvSpPr>
          <p:spPr>
            <a:xfrm>
              <a:off x="8137419" y="2016999"/>
              <a:ext cx="3476" cy="1590"/>
            </a:xfrm>
            <a:custGeom>
              <a:avLst/>
              <a:gdLst/>
              <a:ahLst/>
              <a:cxnLst/>
              <a:rect l="l" t="t" r="r" b="b"/>
              <a:pathLst>
                <a:path w="188" h="86" extrusionOk="0">
                  <a:moveTo>
                    <a:pt x="18" y="1"/>
                  </a:moveTo>
                  <a:cubicBezTo>
                    <a:pt x="8" y="1"/>
                    <a:pt x="0" y="7"/>
                    <a:pt x="18" y="29"/>
                  </a:cubicBezTo>
                  <a:lnTo>
                    <a:pt x="18" y="22"/>
                  </a:lnTo>
                  <a:cubicBezTo>
                    <a:pt x="21" y="22"/>
                    <a:pt x="29" y="35"/>
                    <a:pt x="39" y="53"/>
                  </a:cubicBezTo>
                  <a:cubicBezTo>
                    <a:pt x="47" y="68"/>
                    <a:pt x="53" y="85"/>
                    <a:pt x="60" y="85"/>
                  </a:cubicBezTo>
                  <a:cubicBezTo>
                    <a:pt x="64" y="85"/>
                    <a:pt x="68" y="81"/>
                    <a:pt x="68" y="78"/>
                  </a:cubicBezTo>
                  <a:cubicBezTo>
                    <a:pt x="188" y="78"/>
                    <a:pt x="60" y="1"/>
                    <a:pt x="1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2"/>
            <p:cNvSpPr/>
            <p:nvPr/>
          </p:nvSpPr>
          <p:spPr>
            <a:xfrm>
              <a:off x="8131595" y="2028832"/>
              <a:ext cx="1128" cy="1645"/>
            </a:xfrm>
            <a:custGeom>
              <a:avLst/>
              <a:gdLst/>
              <a:ahLst/>
              <a:cxnLst/>
              <a:rect l="l" t="t" r="r" b="b"/>
              <a:pathLst>
                <a:path w="61" h="89" extrusionOk="0">
                  <a:moveTo>
                    <a:pt x="1" y="0"/>
                  </a:moveTo>
                  <a:lnTo>
                    <a:pt x="29" y="89"/>
                  </a:lnTo>
                  <a:lnTo>
                    <a:pt x="32" y="89"/>
                  </a:lnTo>
                  <a:lnTo>
                    <a:pt x="60" y="53"/>
                  </a:lnTo>
                  <a:lnTo>
                    <a:pt x="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2"/>
            <p:cNvSpPr/>
            <p:nvPr/>
          </p:nvSpPr>
          <p:spPr>
            <a:xfrm>
              <a:off x="8136383" y="2026022"/>
              <a:ext cx="1830" cy="1202"/>
            </a:xfrm>
            <a:custGeom>
              <a:avLst/>
              <a:gdLst/>
              <a:ahLst/>
              <a:cxnLst/>
              <a:rect l="l" t="t" r="r" b="b"/>
              <a:pathLst>
                <a:path w="99" h="65" extrusionOk="0">
                  <a:moveTo>
                    <a:pt x="85" y="1"/>
                  </a:moveTo>
                  <a:cubicBezTo>
                    <a:pt x="67" y="1"/>
                    <a:pt x="35" y="25"/>
                    <a:pt x="0" y="43"/>
                  </a:cubicBezTo>
                  <a:cubicBezTo>
                    <a:pt x="14" y="43"/>
                    <a:pt x="28" y="46"/>
                    <a:pt x="31" y="64"/>
                  </a:cubicBezTo>
                  <a:lnTo>
                    <a:pt x="98" y="7"/>
                  </a:lnTo>
                  <a:cubicBezTo>
                    <a:pt x="95" y="4"/>
                    <a:pt x="92" y="1"/>
                    <a:pt x="8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2"/>
            <p:cNvSpPr/>
            <p:nvPr/>
          </p:nvSpPr>
          <p:spPr>
            <a:xfrm>
              <a:off x="8135200" y="2026724"/>
              <a:ext cx="1183" cy="351"/>
            </a:xfrm>
            <a:custGeom>
              <a:avLst/>
              <a:gdLst/>
              <a:ahLst/>
              <a:cxnLst/>
              <a:rect l="l" t="t" r="r" b="b"/>
              <a:pathLst>
                <a:path w="64" h="19" extrusionOk="0">
                  <a:moveTo>
                    <a:pt x="56" y="1"/>
                  </a:moveTo>
                  <a:cubicBezTo>
                    <a:pt x="35" y="1"/>
                    <a:pt x="11" y="12"/>
                    <a:pt x="0" y="19"/>
                  </a:cubicBezTo>
                  <a:lnTo>
                    <a:pt x="14" y="19"/>
                  </a:lnTo>
                  <a:cubicBezTo>
                    <a:pt x="28" y="19"/>
                    <a:pt x="46" y="12"/>
                    <a:pt x="64" y="5"/>
                  </a:cubicBezTo>
                  <a:cubicBezTo>
                    <a:pt x="61" y="1"/>
                    <a:pt x="61" y="1"/>
                    <a:pt x="5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2"/>
            <p:cNvSpPr/>
            <p:nvPr/>
          </p:nvSpPr>
          <p:spPr>
            <a:xfrm>
              <a:off x="8134146" y="2028887"/>
              <a:ext cx="1128" cy="1146"/>
            </a:xfrm>
            <a:custGeom>
              <a:avLst/>
              <a:gdLst/>
              <a:ahLst/>
              <a:cxnLst/>
              <a:rect l="l" t="t" r="r" b="b"/>
              <a:pathLst>
                <a:path w="61" h="62" extrusionOk="0">
                  <a:moveTo>
                    <a:pt x="61" y="1"/>
                  </a:moveTo>
                  <a:lnTo>
                    <a:pt x="15" y="32"/>
                  </a:lnTo>
                  <a:lnTo>
                    <a:pt x="0" y="61"/>
                  </a:lnTo>
                  <a:lnTo>
                    <a:pt x="6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2"/>
            <p:cNvSpPr/>
            <p:nvPr/>
          </p:nvSpPr>
          <p:spPr>
            <a:xfrm>
              <a:off x="8153485" y="2021769"/>
              <a:ext cx="2126" cy="1257"/>
            </a:xfrm>
            <a:custGeom>
              <a:avLst/>
              <a:gdLst/>
              <a:ahLst/>
              <a:cxnLst/>
              <a:rect l="l" t="t" r="r" b="b"/>
              <a:pathLst>
                <a:path w="115" h="68" extrusionOk="0">
                  <a:moveTo>
                    <a:pt x="12" y="1"/>
                  </a:moveTo>
                  <a:lnTo>
                    <a:pt x="12" y="1"/>
                  </a:lnTo>
                  <a:cubicBezTo>
                    <a:pt x="1" y="32"/>
                    <a:pt x="37" y="43"/>
                    <a:pt x="58" y="64"/>
                  </a:cubicBezTo>
                  <a:cubicBezTo>
                    <a:pt x="65" y="68"/>
                    <a:pt x="72" y="68"/>
                    <a:pt x="76" y="68"/>
                  </a:cubicBezTo>
                  <a:cubicBezTo>
                    <a:pt x="100" y="68"/>
                    <a:pt x="115" y="46"/>
                    <a:pt x="104" y="22"/>
                  </a:cubicBezTo>
                  <a:lnTo>
                    <a:pt x="12"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2"/>
            <p:cNvSpPr/>
            <p:nvPr/>
          </p:nvSpPr>
          <p:spPr>
            <a:xfrm>
              <a:off x="8149713" y="2025874"/>
              <a:ext cx="924" cy="2126"/>
            </a:xfrm>
            <a:custGeom>
              <a:avLst/>
              <a:gdLst/>
              <a:ahLst/>
              <a:cxnLst/>
              <a:rect l="l" t="t" r="r" b="b"/>
              <a:pathLst>
                <a:path w="50" h="115" extrusionOk="0">
                  <a:moveTo>
                    <a:pt x="25" y="1"/>
                  </a:moveTo>
                  <a:cubicBezTo>
                    <a:pt x="18" y="33"/>
                    <a:pt x="22" y="54"/>
                    <a:pt x="0" y="76"/>
                  </a:cubicBezTo>
                  <a:lnTo>
                    <a:pt x="50" y="115"/>
                  </a:lnTo>
                  <a:lnTo>
                    <a:pt x="25" y="1"/>
                  </a:lnTo>
                  <a:close/>
                  <a:moveTo>
                    <a:pt x="50" y="115"/>
                  </a:moveTo>
                  <a:lnTo>
                    <a:pt x="50" y="115"/>
                  </a:lnTo>
                  <a:lnTo>
                    <a:pt x="50" y="115"/>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2"/>
            <p:cNvSpPr/>
            <p:nvPr/>
          </p:nvSpPr>
          <p:spPr>
            <a:xfrm>
              <a:off x="8152856" y="2027057"/>
              <a:ext cx="3605" cy="1534"/>
            </a:xfrm>
            <a:custGeom>
              <a:avLst/>
              <a:gdLst/>
              <a:ahLst/>
              <a:cxnLst/>
              <a:rect l="l" t="t" r="r" b="b"/>
              <a:pathLst>
                <a:path w="195" h="83" extrusionOk="0">
                  <a:moveTo>
                    <a:pt x="71" y="1"/>
                  </a:moveTo>
                  <a:lnTo>
                    <a:pt x="71" y="1"/>
                  </a:lnTo>
                  <a:cubicBezTo>
                    <a:pt x="0" y="33"/>
                    <a:pt x="85" y="51"/>
                    <a:pt x="95" y="82"/>
                  </a:cubicBezTo>
                  <a:cubicBezTo>
                    <a:pt x="195" y="82"/>
                    <a:pt x="85" y="29"/>
                    <a:pt x="7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2"/>
            <p:cNvSpPr/>
            <p:nvPr/>
          </p:nvSpPr>
          <p:spPr>
            <a:xfrm>
              <a:off x="8176965" y="2022805"/>
              <a:ext cx="1072" cy="3550"/>
            </a:xfrm>
            <a:custGeom>
              <a:avLst/>
              <a:gdLst/>
              <a:ahLst/>
              <a:cxnLst/>
              <a:rect l="l" t="t" r="r" b="b"/>
              <a:pathLst>
                <a:path w="58" h="192" extrusionOk="0">
                  <a:moveTo>
                    <a:pt x="58" y="1"/>
                  </a:moveTo>
                  <a:lnTo>
                    <a:pt x="15" y="135"/>
                  </a:lnTo>
                  <a:lnTo>
                    <a:pt x="1" y="181"/>
                  </a:lnTo>
                  <a:lnTo>
                    <a:pt x="19" y="192"/>
                  </a:lnTo>
                  <a:lnTo>
                    <a:pt x="30" y="139"/>
                  </a:lnTo>
                  <a:lnTo>
                    <a:pt x="58"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2"/>
            <p:cNvSpPr/>
            <p:nvPr/>
          </p:nvSpPr>
          <p:spPr>
            <a:xfrm>
              <a:off x="8188945" y="2039758"/>
              <a:ext cx="3550" cy="2755"/>
            </a:xfrm>
            <a:custGeom>
              <a:avLst/>
              <a:gdLst/>
              <a:ahLst/>
              <a:cxnLst/>
              <a:rect l="l" t="t" r="r" b="b"/>
              <a:pathLst>
                <a:path w="192" h="149" extrusionOk="0">
                  <a:moveTo>
                    <a:pt x="138" y="0"/>
                  </a:moveTo>
                  <a:cubicBezTo>
                    <a:pt x="134" y="17"/>
                    <a:pt x="124" y="21"/>
                    <a:pt x="106" y="21"/>
                  </a:cubicBezTo>
                  <a:lnTo>
                    <a:pt x="95" y="21"/>
                  </a:lnTo>
                  <a:cubicBezTo>
                    <a:pt x="92" y="17"/>
                    <a:pt x="89" y="17"/>
                    <a:pt x="85" y="17"/>
                  </a:cubicBezTo>
                  <a:cubicBezTo>
                    <a:pt x="71" y="17"/>
                    <a:pt x="53" y="21"/>
                    <a:pt x="50" y="43"/>
                  </a:cubicBezTo>
                  <a:cubicBezTo>
                    <a:pt x="149" y="43"/>
                    <a:pt x="0" y="138"/>
                    <a:pt x="95" y="149"/>
                  </a:cubicBezTo>
                  <a:cubicBezTo>
                    <a:pt x="191" y="64"/>
                    <a:pt x="152" y="71"/>
                    <a:pt x="13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2"/>
            <p:cNvSpPr/>
            <p:nvPr/>
          </p:nvSpPr>
          <p:spPr>
            <a:xfrm>
              <a:off x="8191348" y="2039037"/>
              <a:ext cx="148" cy="740"/>
            </a:xfrm>
            <a:custGeom>
              <a:avLst/>
              <a:gdLst/>
              <a:ahLst/>
              <a:cxnLst/>
              <a:rect l="l" t="t" r="r" b="b"/>
              <a:pathLst>
                <a:path w="8" h="40" extrusionOk="0">
                  <a:moveTo>
                    <a:pt x="1" y="0"/>
                  </a:moveTo>
                  <a:lnTo>
                    <a:pt x="1" y="0"/>
                  </a:lnTo>
                  <a:cubicBezTo>
                    <a:pt x="1" y="14"/>
                    <a:pt x="4" y="28"/>
                    <a:pt x="8" y="39"/>
                  </a:cubicBezTo>
                  <a:cubicBezTo>
                    <a:pt x="8" y="28"/>
                    <a:pt x="8" y="18"/>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2"/>
            <p:cNvSpPr/>
            <p:nvPr/>
          </p:nvSpPr>
          <p:spPr>
            <a:xfrm>
              <a:off x="8093084" y="2078990"/>
              <a:ext cx="1183" cy="1442"/>
            </a:xfrm>
            <a:custGeom>
              <a:avLst/>
              <a:gdLst/>
              <a:ahLst/>
              <a:cxnLst/>
              <a:rect l="l" t="t" r="r" b="b"/>
              <a:pathLst>
                <a:path w="64" h="78" extrusionOk="0">
                  <a:moveTo>
                    <a:pt x="0" y="0"/>
                  </a:moveTo>
                  <a:lnTo>
                    <a:pt x="36" y="77"/>
                  </a:lnTo>
                  <a:lnTo>
                    <a:pt x="64" y="53"/>
                  </a:ln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2"/>
            <p:cNvSpPr/>
            <p:nvPr/>
          </p:nvSpPr>
          <p:spPr>
            <a:xfrm>
              <a:off x="8094193" y="2076753"/>
              <a:ext cx="2311" cy="1128"/>
            </a:xfrm>
            <a:custGeom>
              <a:avLst/>
              <a:gdLst/>
              <a:ahLst/>
              <a:cxnLst/>
              <a:rect l="l" t="t" r="r" b="b"/>
              <a:pathLst>
                <a:path w="125" h="61" extrusionOk="0">
                  <a:moveTo>
                    <a:pt x="114" y="1"/>
                  </a:moveTo>
                  <a:lnTo>
                    <a:pt x="1" y="36"/>
                  </a:lnTo>
                  <a:lnTo>
                    <a:pt x="125" y="61"/>
                  </a:lnTo>
                  <a:cubicBezTo>
                    <a:pt x="97" y="46"/>
                    <a:pt x="107" y="18"/>
                    <a:pt x="11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2"/>
            <p:cNvSpPr/>
            <p:nvPr/>
          </p:nvSpPr>
          <p:spPr>
            <a:xfrm>
              <a:off x="8204364" y="2097663"/>
              <a:ext cx="1072" cy="1202"/>
            </a:xfrm>
            <a:custGeom>
              <a:avLst/>
              <a:gdLst/>
              <a:ahLst/>
              <a:cxnLst/>
              <a:rect l="l" t="t" r="r" b="b"/>
              <a:pathLst>
                <a:path w="58" h="65" extrusionOk="0">
                  <a:moveTo>
                    <a:pt x="1" y="1"/>
                  </a:moveTo>
                  <a:lnTo>
                    <a:pt x="50" y="65"/>
                  </a:lnTo>
                  <a:cubicBezTo>
                    <a:pt x="54" y="37"/>
                    <a:pt x="57" y="25"/>
                    <a:pt x="29" y="4"/>
                  </a:cubicBezTo>
                  <a:lnTo>
                    <a:pt x="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2"/>
            <p:cNvSpPr/>
            <p:nvPr/>
          </p:nvSpPr>
          <p:spPr>
            <a:xfrm>
              <a:off x="8199539" y="2109902"/>
              <a:ext cx="1442" cy="1571"/>
            </a:xfrm>
            <a:custGeom>
              <a:avLst/>
              <a:gdLst/>
              <a:ahLst/>
              <a:cxnLst/>
              <a:rect l="l" t="t" r="r" b="b"/>
              <a:pathLst>
                <a:path w="78" h="85" extrusionOk="0">
                  <a:moveTo>
                    <a:pt x="4" y="0"/>
                  </a:moveTo>
                  <a:lnTo>
                    <a:pt x="0" y="14"/>
                  </a:lnTo>
                  <a:lnTo>
                    <a:pt x="77" y="85"/>
                  </a:lnTo>
                  <a:lnTo>
                    <a:pt x="77" y="85"/>
                  </a:ln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2"/>
            <p:cNvSpPr/>
            <p:nvPr/>
          </p:nvSpPr>
          <p:spPr>
            <a:xfrm>
              <a:off x="8190054" y="2115708"/>
              <a:ext cx="1257" cy="1590"/>
            </a:xfrm>
            <a:custGeom>
              <a:avLst/>
              <a:gdLst/>
              <a:ahLst/>
              <a:cxnLst/>
              <a:rect l="l" t="t" r="r" b="b"/>
              <a:pathLst>
                <a:path w="68" h="86" extrusionOk="0">
                  <a:moveTo>
                    <a:pt x="68" y="1"/>
                  </a:moveTo>
                  <a:cubicBezTo>
                    <a:pt x="64" y="4"/>
                    <a:pt x="57" y="9"/>
                    <a:pt x="57" y="15"/>
                  </a:cubicBezTo>
                  <a:cubicBezTo>
                    <a:pt x="60" y="12"/>
                    <a:pt x="64" y="9"/>
                    <a:pt x="68" y="1"/>
                  </a:cubicBezTo>
                  <a:close/>
                  <a:moveTo>
                    <a:pt x="57" y="15"/>
                  </a:moveTo>
                  <a:cubicBezTo>
                    <a:pt x="39" y="26"/>
                    <a:pt x="14" y="30"/>
                    <a:pt x="1" y="40"/>
                  </a:cubicBezTo>
                  <a:cubicBezTo>
                    <a:pt x="25" y="72"/>
                    <a:pt x="35" y="86"/>
                    <a:pt x="43" y="86"/>
                  </a:cubicBezTo>
                  <a:cubicBezTo>
                    <a:pt x="53" y="86"/>
                    <a:pt x="39" y="40"/>
                    <a:pt x="57" y="15"/>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2"/>
            <p:cNvSpPr/>
            <p:nvPr/>
          </p:nvSpPr>
          <p:spPr>
            <a:xfrm>
              <a:off x="7863924" y="2008550"/>
              <a:ext cx="74616" cy="111369"/>
            </a:xfrm>
            <a:custGeom>
              <a:avLst/>
              <a:gdLst/>
              <a:ahLst/>
              <a:cxnLst/>
              <a:rect l="l" t="t" r="r" b="b"/>
              <a:pathLst>
                <a:path w="4036" h="6024" extrusionOk="0">
                  <a:moveTo>
                    <a:pt x="312" y="153"/>
                  </a:moveTo>
                  <a:lnTo>
                    <a:pt x="333" y="267"/>
                  </a:lnTo>
                  <a:lnTo>
                    <a:pt x="287" y="227"/>
                  </a:lnTo>
                  <a:cubicBezTo>
                    <a:pt x="305" y="206"/>
                    <a:pt x="305" y="185"/>
                    <a:pt x="312" y="153"/>
                  </a:cubicBezTo>
                  <a:close/>
                  <a:moveTo>
                    <a:pt x="527" y="216"/>
                  </a:moveTo>
                  <a:lnTo>
                    <a:pt x="527" y="216"/>
                  </a:lnTo>
                  <a:cubicBezTo>
                    <a:pt x="538" y="249"/>
                    <a:pt x="651" y="298"/>
                    <a:pt x="552" y="298"/>
                  </a:cubicBezTo>
                  <a:cubicBezTo>
                    <a:pt x="542" y="267"/>
                    <a:pt x="457" y="249"/>
                    <a:pt x="527" y="216"/>
                  </a:cubicBezTo>
                  <a:close/>
                  <a:moveTo>
                    <a:pt x="1624" y="418"/>
                  </a:moveTo>
                  <a:cubicBezTo>
                    <a:pt x="1621" y="440"/>
                    <a:pt x="1606" y="453"/>
                    <a:pt x="1578" y="453"/>
                  </a:cubicBezTo>
                  <a:lnTo>
                    <a:pt x="1574" y="453"/>
                  </a:lnTo>
                  <a:cubicBezTo>
                    <a:pt x="1595" y="446"/>
                    <a:pt x="1613" y="432"/>
                    <a:pt x="1624" y="418"/>
                  </a:cubicBezTo>
                  <a:close/>
                  <a:moveTo>
                    <a:pt x="2540" y="864"/>
                  </a:moveTo>
                  <a:cubicBezTo>
                    <a:pt x="2547" y="882"/>
                    <a:pt x="2547" y="895"/>
                    <a:pt x="2547" y="903"/>
                  </a:cubicBezTo>
                  <a:cubicBezTo>
                    <a:pt x="2543" y="892"/>
                    <a:pt x="2540" y="878"/>
                    <a:pt x="2540" y="864"/>
                  </a:cubicBezTo>
                  <a:close/>
                  <a:moveTo>
                    <a:pt x="2547" y="903"/>
                  </a:moveTo>
                  <a:cubicBezTo>
                    <a:pt x="2561" y="974"/>
                    <a:pt x="2600" y="967"/>
                    <a:pt x="2504" y="1055"/>
                  </a:cubicBezTo>
                  <a:cubicBezTo>
                    <a:pt x="2406" y="1041"/>
                    <a:pt x="2558" y="946"/>
                    <a:pt x="2458" y="946"/>
                  </a:cubicBezTo>
                  <a:cubicBezTo>
                    <a:pt x="2462" y="928"/>
                    <a:pt x="2480" y="924"/>
                    <a:pt x="2494" y="924"/>
                  </a:cubicBezTo>
                  <a:lnTo>
                    <a:pt x="2515" y="924"/>
                  </a:lnTo>
                  <a:cubicBezTo>
                    <a:pt x="2529" y="924"/>
                    <a:pt x="2543" y="920"/>
                    <a:pt x="2547" y="903"/>
                  </a:cubicBezTo>
                  <a:close/>
                  <a:moveTo>
                    <a:pt x="3279" y="1306"/>
                  </a:moveTo>
                  <a:lnTo>
                    <a:pt x="3279" y="1306"/>
                  </a:lnTo>
                  <a:cubicBezTo>
                    <a:pt x="3215" y="1387"/>
                    <a:pt x="3148" y="1468"/>
                    <a:pt x="3080" y="1546"/>
                  </a:cubicBezTo>
                  <a:cubicBezTo>
                    <a:pt x="3134" y="1451"/>
                    <a:pt x="3109" y="1437"/>
                    <a:pt x="3070" y="1423"/>
                  </a:cubicBezTo>
                  <a:lnTo>
                    <a:pt x="3067" y="1426"/>
                  </a:lnTo>
                  <a:lnTo>
                    <a:pt x="3067" y="1423"/>
                  </a:lnTo>
                  <a:lnTo>
                    <a:pt x="3070" y="1423"/>
                  </a:lnTo>
                  <a:lnTo>
                    <a:pt x="3279" y="1306"/>
                  </a:lnTo>
                  <a:close/>
                  <a:moveTo>
                    <a:pt x="3534" y="1904"/>
                  </a:moveTo>
                  <a:cubicBezTo>
                    <a:pt x="3544" y="1922"/>
                    <a:pt x="3547" y="1925"/>
                    <a:pt x="3526" y="1943"/>
                  </a:cubicBezTo>
                  <a:cubicBezTo>
                    <a:pt x="3534" y="1932"/>
                    <a:pt x="3537" y="1922"/>
                    <a:pt x="3534" y="1904"/>
                  </a:cubicBezTo>
                  <a:close/>
                  <a:moveTo>
                    <a:pt x="3809" y="2635"/>
                  </a:moveTo>
                  <a:cubicBezTo>
                    <a:pt x="3788" y="2653"/>
                    <a:pt x="3806" y="2678"/>
                    <a:pt x="3841" y="2699"/>
                  </a:cubicBezTo>
                  <a:cubicBezTo>
                    <a:pt x="3849" y="2678"/>
                    <a:pt x="3841" y="2657"/>
                    <a:pt x="3809" y="2635"/>
                  </a:cubicBezTo>
                  <a:close/>
                  <a:moveTo>
                    <a:pt x="3682" y="2851"/>
                  </a:moveTo>
                  <a:lnTo>
                    <a:pt x="3738" y="2908"/>
                  </a:lnTo>
                  <a:cubicBezTo>
                    <a:pt x="3717" y="2893"/>
                    <a:pt x="3700" y="2876"/>
                    <a:pt x="3682" y="2851"/>
                  </a:cubicBezTo>
                  <a:close/>
                  <a:moveTo>
                    <a:pt x="3243" y="4036"/>
                  </a:moveTo>
                  <a:lnTo>
                    <a:pt x="3271" y="4043"/>
                  </a:lnTo>
                  <a:cubicBezTo>
                    <a:pt x="3300" y="4060"/>
                    <a:pt x="3297" y="4075"/>
                    <a:pt x="3293" y="4099"/>
                  </a:cubicBezTo>
                  <a:lnTo>
                    <a:pt x="3243" y="4036"/>
                  </a:lnTo>
                  <a:close/>
                  <a:moveTo>
                    <a:pt x="3229" y="4538"/>
                  </a:moveTo>
                  <a:lnTo>
                    <a:pt x="3265" y="4553"/>
                  </a:lnTo>
                  <a:cubicBezTo>
                    <a:pt x="3243" y="4553"/>
                    <a:pt x="3226" y="4545"/>
                    <a:pt x="3229" y="4538"/>
                  </a:cubicBezTo>
                  <a:close/>
                  <a:moveTo>
                    <a:pt x="3112" y="4724"/>
                  </a:moveTo>
                  <a:lnTo>
                    <a:pt x="3085" y="4736"/>
                  </a:lnTo>
                  <a:cubicBezTo>
                    <a:pt x="3093" y="4730"/>
                    <a:pt x="3105" y="4727"/>
                    <a:pt x="3112" y="4724"/>
                  </a:cubicBezTo>
                  <a:close/>
                  <a:moveTo>
                    <a:pt x="2985" y="4697"/>
                  </a:moveTo>
                  <a:lnTo>
                    <a:pt x="3059" y="4786"/>
                  </a:lnTo>
                  <a:lnTo>
                    <a:pt x="2982" y="4711"/>
                  </a:lnTo>
                  <a:lnTo>
                    <a:pt x="2985" y="4697"/>
                  </a:lnTo>
                  <a:close/>
                  <a:moveTo>
                    <a:pt x="2536" y="5015"/>
                  </a:moveTo>
                  <a:cubicBezTo>
                    <a:pt x="2533" y="5019"/>
                    <a:pt x="2529" y="5023"/>
                    <a:pt x="2522" y="5026"/>
                  </a:cubicBezTo>
                  <a:cubicBezTo>
                    <a:pt x="2525" y="5023"/>
                    <a:pt x="2529" y="5015"/>
                    <a:pt x="2536" y="5015"/>
                  </a:cubicBezTo>
                  <a:close/>
                  <a:moveTo>
                    <a:pt x="2522" y="5026"/>
                  </a:moveTo>
                  <a:cubicBezTo>
                    <a:pt x="2508" y="5051"/>
                    <a:pt x="2522" y="5097"/>
                    <a:pt x="2512" y="5097"/>
                  </a:cubicBezTo>
                  <a:cubicBezTo>
                    <a:pt x="2504" y="5097"/>
                    <a:pt x="2494" y="5087"/>
                    <a:pt x="2469" y="5054"/>
                  </a:cubicBezTo>
                  <a:cubicBezTo>
                    <a:pt x="2483" y="5041"/>
                    <a:pt x="2504" y="5036"/>
                    <a:pt x="2522" y="5026"/>
                  </a:cubicBezTo>
                  <a:close/>
                  <a:moveTo>
                    <a:pt x="2161" y="5384"/>
                  </a:moveTo>
                  <a:cubicBezTo>
                    <a:pt x="2186" y="5384"/>
                    <a:pt x="2189" y="5418"/>
                    <a:pt x="2210" y="5447"/>
                  </a:cubicBezTo>
                  <a:lnTo>
                    <a:pt x="2140" y="5390"/>
                  </a:lnTo>
                  <a:cubicBezTo>
                    <a:pt x="2151" y="5387"/>
                    <a:pt x="2158" y="5384"/>
                    <a:pt x="2161" y="5384"/>
                  </a:cubicBezTo>
                  <a:close/>
                  <a:moveTo>
                    <a:pt x="1790" y="5606"/>
                  </a:moveTo>
                  <a:cubicBezTo>
                    <a:pt x="1797" y="5606"/>
                    <a:pt x="1801" y="5606"/>
                    <a:pt x="1807" y="5609"/>
                  </a:cubicBezTo>
                  <a:lnTo>
                    <a:pt x="1790" y="5606"/>
                  </a:lnTo>
                  <a:close/>
                  <a:moveTo>
                    <a:pt x="743" y="1"/>
                  </a:moveTo>
                  <a:cubicBezTo>
                    <a:pt x="591" y="4"/>
                    <a:pt x="439" y="22"/>
                    <a:pt x="291" y="50"/>
                  </a:cubicBezTo>
                  <a:lnTo>
                    <a:pt x="258" y="58"/>
                  </a:lnTo>
                  <a:cubicBezTo>
                    <a:pt x="234" y="79"/>
                    <a:pt x="185" y="97"/>
                    <a:pt x="139" y="107"/>
                  </a:cubicBezTo>
                  <a:lnTo>
                    <a:pt x="139" y="118"/>
                  </a:lnTo>
                  <a:cubicBezTo>
                    <a:pt x="139" y="153"/>
                    <a:pt x="135" y="185"/>
                    <a:pt x="131" y="216"/>
                  </a:cubicBezTo>
                  <a:cubicBezTo>
                    <a:pt x="117" y="326"/>
                    <a:pt x="106" y="446"/>
                    <a:pt x="100" y="556"/>
                  </a:cubicBezTo>
                  <a:cubicBezTo>
                    <a:pt x="96" y="595"/>
                    <a:pt x="93" y="637"/>
                    <a:pt x="85" y="680"/>
                  </a:cubicBezTo>
                  <a:cubicBezTo>
                    <a:pt x="33" y="1359"/>
                    <a:pt x="0" y="2013"/>
                    <a:pt x="0" y="2629"/>
                  </a:cubicBezTo>
                  <a:cubicBezTo>
                    <a:pt x="0" y="3438"/>
                    <a:pt x="54" y="4178"/>
                    <a:pt x="167" y="4803"/>
                  </a:cubicBezTo>
                  <a:cubicBezTo>
                    <a:pt x="181" y="4881"/>
                    <a:pt x="191" y="4963"/>
                    <a:pt x="209" y="5036"/>
                  </a:cubicBezTo>
                  <a:cubicBezTo>
                    <a:pt x="216" y="5058"/>
                    <a:pt x="216" y="5087"/>
                    <a:pt x="227" y="5104"/>
                  </a:cubicBezTo>
                  <a:cubicBezTo>
                    <a:pt x="255" y="5249"/>
                    <a:pt x="301" y="5390"/>
                    <a:pt x="343" y="5529"/>
                  </a:cubicBezTo>
                  <a:cubicBezTo>
                    <a:pt x="343" y="5542"/>
                    <a:pt x="347" y="5546"/>
                    <a:pt x="347" y="5557"/>
                  </a:cubicBezTo>
                  <a:cubicBezTo>
                    <a:pt x="386" y="5656"/>
                    <a:pt x="418" y="5762"/>
                    <a:pt x="460" y="5857"/>
                  </a:cubicBezTo>
                  <a:lnTo>
                    <a:pt x="460" y="5864"/>
                  </a:lnTo>
                  <a:cubicBezTo>
                    <a:pt x="471" y="5889"/>
                    <a:pt x="485" y="5917"/>
                    <a:pt x="496" y="5942"/>
                  </a:cubicBezTo>
                  <a:cubicBezTo>
                    <a:pt x="499" y="5953"/>
                    <a:pt x="506" y="5963"/>
                    <a:pt x="513" y="5981"/>
                  </a:cubicBezTo>
                  <a:lnTo>
                    <a:pt x="517" y="5885"/>
                  </a:lnTo>
                  <a:cubicBezTo>
                    <a:pt x="531" y="5903"/>
                    <a:pt x="560" y="5953"/>
                    <a:pt x="584" y="5953"/>
                  </a:cubicBezTo>
                  <a:lnTo>
                    <a:pt x="588" y="5953"/>
                  </a:lnTo>
                  <a:lnTo>
                    <a:pt x="545" y="5829"/>
                  </a:lnTo>
                  <a:lnTo>
                    <a:pt x="545" y="5829"/>
                  </a:lnTo>
                  <a:cubicBezTo>
                    <a:pt x="560" y="5857"/>
                    <a:pt x="577" y="5864"/>
                    <a:pt x="594" y="5864"/>
                  </a:cubicBezTo>
                  <a:cubicBezTo>
                    <a:pt x="616" y="5864"/>
                    <a:pt x="640" y="5850"/>
                    <a:pt x="666" y="5836"/>
                  </a:cubicBezTo>
                  <a:cubicBezTo>
                    <a:pt x="690" y="5818"/>
                    <a:pt x="712" y="5805"/>
                    <a:pt x="733" y="5805"/>
                  </a:cubicBezTo>
                  <a:cubicBezTo>
                    <a:pt x="743" y="5805"/>
                    <a:pt x="751" y="5808"/>
                    <a:pt x="761" y="5815"/>
                  </a:cubicBezTo>
                  <a:lnTo>
                    <a:pt x="746" y="5815"/>
                  </a:lnTo>
                  <a:cubicBezTo>
                    <a:pt x="623" y="5815"/>
                    <a:pt x="715" y="5924"/>
                    <a:pt x="655" y="5988"/>
                  </a:cubicBezTo>
                  <a:cubicBezTo>
                    <a:pt x="683" y="6006"/>
                    <a:pt x="708" y="6017"/>
                    <a:pt x="725" y="6017"/>
                  </a:cubicBezTo>
                  <a:cubicBezTo>
                    <a:pt x="772" y="6017"/>
                    <a:pt x="793" y="5960"/>
                    <a:pt x="818" y="5906"/>
                  </a:cubicBezTo>
                  <a:cubicBezTo>
                    <a:pt x="839" y="5854"/>
                    <a:pt x="867" y="5797"/>
                    <a:pt x="931" y="5797"/>
                  </a:cubicBezTo>
                  <a:cubicBezTo>
                    <a:pt x="942" y="5797"/>
                    <a:pt x="948" y="5797"/>
                    <a:pt x="955" y="5800"/>
                  </a:cubicBezTo>
                  <a:cubicBezTo>
                    <a:pt x="924" y="5800"/>
                    <a:pt x="870" y="5861"/>
                    <a:pt x="909" y="5896"/>
                  </a:cubicBezTo>
                  <a:cubicBezTo>
                    <a:pt x="952" y="5878"/>
                    <a:pt x="1001" y="5843"/>
                    <a:pt x="1019" y="5794"/>
                  </a:cubicBezTo>
                  <a:lnTo>
                    <a:pt x="1019" y="5794"/>
                  </a:lnTo>
                  <a:cubicBezTo>
                    <a:pt x="1150" y="5800"/>
                    <a:pt x="1005" y="5889"/>
                    <a:pt x="1065" y="5935"/>
                  </a:cubicBezTo>
                  <a:cubicBezTo>
                    <a:pt x="1076" y="5906"/>
                    <a:pt x="1086" y="5896"/>
                    <a:pt x="1097" y="5896"/>
                  </a:cubicBezTo>
                  <a:cubicBezTo>
                    <a:pt x="1125" y="5896"/>
                    <a:pt x="1154" y="5981"/>
                    <a:pt x="1200" y="6002"/>
                  </a:cubicBezTo>
                  <a:lnTo>
                    <a:pt x="1192" y="5914"/>
                  </a:lnTo>
                  <a:cubicBezTo>
                    <a:pt x="1213" y="5903"/>
                    <a:pt x="1228" y="5900"/>
                    <a:pt x="1239" y="5900"/>
                  </a:cubicBezTo>
                  <a:cubicBezTo>
                    <a:pt x="1273" y="5900"/>
                    <a:pt x="1288" y="5932"/>
                    <a:pt x="1298" y="5963"/>
                  </a:cubicBezTo>
                  <a:cubicBezTo>
                    <a:pt x="1309" y="5996"/>
                    <a:pt x="1316" y="6024"/>
                    <a:pt x="1345" y="6024"/>
                  </a:cubicBezTo>
                  <a:cubicBezTo>
                    <a:pt x="1355" y="6024"/>
                    <a:pt x="1373" y="6020"/>
                    <a:pt x="1394" y="6006"/>
                  </a:cubicBezTo>
                  <a:lnTo>
                    <a:pt x="1316" y="5889"/>
                  </a:lnTo>
                  <a:lnTo>
                    <a:pt x="1391" y="5914"/>
                  </a:lnTo>
                  <a:lnTo>
                    <a:pt x="1355" y="5808"/>
                  </a:lnTo>
                  <a:lnTo>
                    <a:pt x="1355" y="5808"/>
                  </a:lnTo>
                  <a:cubicBezTo>
                    <a:pt x="1397" y="5836"/>
                    <a:pt x="1422" y="5847"/>
                    <a:pt x="1451" y="5847"/>
                  </a:cubicBezTo>
                  <a:cubicBezTo>
                    <a:pt x="1479" y="5847"/>
                    <a:pt x="1503" y="5833"/>
                    <a:pt x="1539" y="5805"/>
                  </a:cubicBezTo>
                  <a:cubicBezTo>
                    <a:pt x="1539" y="5864"/>
                    <a:pt x="1578" y="5942"/>
                    <a:pt x="1638" y="5942"/>
                  </a:cubicBezTo>
                  <a:cubicBezTo>
                    <a:pt x="1645" y="5942"/>
                    <a:pt x="1652" y="5942"/>
                    <a:pt x="1659" y="5939"/>
                  </a:cubicBezTo>
                  <a:cubicBezTo>
                    <a:pt x="1688" y="5875"/>
                    <a:pt x="1613" y="5868"/>
                    <a:pt x="1709" y="5854"/>
                  </a:cubicBezTo>
                  <a:cubicBezTo>
                    <a:pt x="1688" y="5822"/>
                    <a:pt x="1659" y="5783"/>
                    <a:pt x="1642" y="5783"/>
                  </a:cubicBezTo>
                  <a:cubicBezTo>
                    <a:pt x="1627" y="5783"/>
                    <a:pt x="1616" y="5797"/>
                    <a:pt x="1613" y="5836"/>
                  </a:cubicBezTo>
                  <a:cubicBezTo>
                    <a:pt x="1595" y="5808"/>
                    <a:pt x="1574" y="5787"/>
                    <a:pt x="1564" y="5762"/>
                  </a:cubicBezTo>
                  <a:cubicBezTo>
                    <a:pt x="1585" y="5709"/>
                    <a:pt x="1631" y="5705"/>
                    <a:pt x="1670" y="5705"/>
                  </a:cubicBezTo>
                  <a:lnTo>
                    <a:pt x="1705" y="5705"/>
                  </a:lnTo>
                  <a:cubicBezTo>
                    <a:pt x="1694" y="5715"/>
                    <a:pt x="1691" y="5720"/>
                    <a:pt x="1688" y="5730"/>
                  </a:cubicBezTo>
                  <a:cubicBezTo>
                    <a:pt x="1740" y="5762"/>
                    <a:pt x="1801" y="5787"/>
                    <a:pt x="1857" y="5808"/>
                  </a:cubicBezTo>
                  <a:cubicBezTo>
                    <a:pt x="1868" y="5766"/>
                    <a:pt x="1836" y="5751"/>
                    <a:pt x="1815" y="5730"/>
                  </a:cubicBezTo>
                  <a:cubicBezTo>
                    <a:pt x="1829" y="5730"/>
                    <a:pt x="1843" y="5733"/>
                    <a:pt x="1857" y="5741"/>
                  </a:cubicBezTo>
                  <a:cubicBezTo>
                    <a:pt x="1871" y="5744"/>
                    <a:pt x="1885" y="5751"/>
                    <a:pt x="1903" y="5751"/>
                  </a:cubicBezTo>
                  <a:cubicBezTo>
                    <a:pt x="1910" y="5751"/>
                    <a:pt x="1918" y="5751"/>
                    <a:pt x="1924" y="5748"/>
                  </a:cubicBezTo>
                  <a:cubicBezTo>
                    <a:pt x="1885" y="5691"/>
                    <a:pt x="1864" y="5624"/>
                    <a:pt x="1807" y="5609"/>
                  </a:cubicBezTo>
                  <a:lnTo>
                    <a:pt x="1807" y="5609"/>
                  </a:lnTo>
                  <a:lnTo>
                    <a:pt x="1946" y="5631"/>
                  </a:lnTo>
                  <a:cubicBezTo>
                    <a:pt x="1939" y="5599"/>
                    <a:pt x="1970" y="5529"/>
                    <a:pt x="1939" y="5508"/>
                  </a:cubicBezTo>
                  <a:cubicBezTo>
                    <a:pt x="1949" y="5490"/>
                    <a:pt x="1967" y="5486"/>
                    <a:pt x="1991" y="5486"/>
                  </a:cubicBezTo>
                  <a:cubicBezTo>
                    <a:pt x="2013" y="5486"/>
                    <a:pt x="2037" y="5490"/>
                    <a:pt x="2062" y="5493"/>
                  </a:cubicBezTo>
                  <a:cubicBezTo>
                    <a:pt x="2087" y="5496"/>
                    <a:pt x="2112" y="5500"/>
                    <a:pt x="2133" y="5500"/>
                  </a:cubicBezTo>
                  <a:cubicBezTo>
                    <a:pt x="2168" y="5500"/>
                    <a:pt x="2200" y="5493"/>
                    <a:pt x="2218" y="5457"/>
                  </a:cubicBezTo>
                  <a:lnTo>
                    <a:pt x="2225" y="5457"/>
                  </a:lnTo>
                  <a:cubicBezTo>
                    <a:pt x="2232" y="5468"/>
                    <a:pt x="2243" y="5475"/>
                    <a:pt x="2257" y="5475"/>
                  </a:cubicBezTo>
                  <a:lnTo>
                    <a:pt x="2267" y="5475"/>
                  </a:lnTo>
                  <a:cubicBezTo>
                    <a:pt x="2331" y="5412"/>
                    <a:pt x="2359" y="5309"/>
                    <a:pt x="2483" y="5309"/>
                  </a:cubicBezTo>
                  <a:lnTo>
                    <a:pt x="2497" y="5309"/>
                  </a:lnTo>
                  <a:lnTo>
                    <a:pt x="2462" y="5171"/>
                  </a:lnTo>
                  <a:cubicBezTo>
                    <a:pt x="2469" y="5168"/>
                    <a:pt x="2476" y="5168"/>
                    <a:pt x="2480" y="5168"/>
                  </a:cubicBezTo>
                  <a:cubicBezTo>
                    <a:pt x="2512" y="5168"/>
                    <a:pt x="2519" y="5203"/>
                    <a:pt x="2533" y="5238"/>
                  </a:cubicBezTo>
                  <a:cubicBezTo>
                    <a:pt x="2547" y="5274"/>
                    <a:pt x="2564" y="5309"/>
                    <a:pt x="2607" y="5309"/>
                  </a:cubicBezTo>
                  <a:cubicBezTo>
                    <a:pt x="2618" y="5309"/>
                    <a:pt x="2631" y="5306"/>
                    <a:pt x="2649" y="5302"/>
                  </a:cubicBezTo>
                  <a:cubicBezTo>
                    <a:pt x="2759" y="5266"/>
                    <a:pt x="2603" y="5196"/>
                    <a:pt x="2607" y="5143"/>
                  </a:cubicBezTo>
                  <a:lnTo>
                    <a:pt x="2607" y="5143"/>
                  </a:lnTo>
                  <a:cubicBezTo>
                    <a:pt x="2635" y="5150"/>
                    <a:pt x="2677" y="5157"/>
                    <a:pt x="2720" y="5157"/>
                  </a:cubicBezTo>
                  <a:cubicBezTo>
                    <a:pt x="2780" y="5157"/>
                    <a:pt x="2840" y="5136"/>
                    <a:pt x="2833" y="5051"/>
                  </a:cubicBezTo>
                  <a:lnTo>
                    <a:pt x="2833" y="5051"/>
                  </a:lnTo>
                  <a:cubicBezTo>
                    <a:pt x="2791" y="5058"/>
                    <a:pt x="2794" y="5090"/>
                    <a:pt x="2766" y="5100"/>
                  </a:cubicBezTo>
                  <a:lnTo>
                    <a:pt x="2762" y="5005"/>
                  </a:lnTo>
                  <a:cubicBezTo>
                    <a:pt x="2731" y="4998"/>
                    <a:pt x="2703" y="4998"/>
                    <a:pt x="2682" y="4998"/>
                  </a:cubicBezTo>
                  <a:lnTo>
                    <a:pt x="2635" y="4998"/>
                  </a:lnTo>
                  <a:cubicBezTo>
                    <a:pt x="2607" y="4998"/>
                    <a:pt x="2597" y="4987"/>
                    <a:pt x="2582" y="4927"/>
                  </a:cubicBezTo>
                  <a:lnTo>
                    <a:pt x="2582" y="4927"/>
                  </a:lnTo>
                  <a:cubicBezTo>
                    <a:pt x="2618" y="4966"/>
                    <a:pt x="2653" y="4980"/>
                    <a:pt x="2682" y="4980"/>
                  </a:cubicBezTo>
                  <a:cubicBezTo>
                    <a:pt x="2716" y="4980"/>
                    <a:pt x="2749" y="4956"/>
                    <a:pt x="2773" y="4924"/>
                  </a:cubicBezTo>
                  <a:cubicBezTo>
                    <a:pt x="2805" y="4899"/>
                    <a:pt x="2833" y="4874"/>
                    <a:pt x="2872" y="4874"/>
                  </a:cubicBezTo>
                  <a:cubicBezTo>
                    <a:pt x="2900" y="4874"/>
                    <a:pt x="2932" y="4885"/>
                    <a:pt x="2971" y="4917"/>
                  </a:cubicBezTo>
                  <a:lnTo>
                    <a:pt x="2957" y="4845"/>
                  </a:lnTo>
                  <a:cubicBezTo>
                    <a:pt x="2953" y="4863"/>
                    <a:pt x="2936" y="4853"/>
                    <a:pt x="2932" y="4863"/>
                  </a:cubicBezTo>
                  <a:cubicBezTo>
                    <a:pt x="2922" y="4824"/>
                    <a:pt x="2932" y="4814"/>
                    <a:pt x="2953" y="4814"/>
                  </a:cubicBezTo>
                  <a:cubicBezTo>
                    <a:pt x="2971" y="4814"/>
                    <a:pt x="2996" y="4821"/>
                    <a:pt x="3024" y="4832"/>
                  </a:cubicBezTo>
                  <a:cubicBezTo>
                    <a:pt x="3052" y="4839"/>
                    <a:pt x="3080" y="4850"/>
                    <a:pt x="3106" y="4850"/>
                  </a:cubicBezTo>
                  <a:cubicBezTo>
                    <a:pt x="3134" y="4850"/>
                    <a:pt x="3155" y="4839"/>
                    <a:pt x="3165" y="4811"/>
                  </a:cubicBezTo>
                  <a:cubicBezTo>
                    <a:pt x="3176" y="4768"/>
                    <a:pt x="3159" y="4726"/>
                    <a:pt x="3127" y="4726"/>
                  </a:cubicBezTo>
                  <a:lnTo>
                    <a:pt x="3222" y="4687"/>
                  </a:lnTo>
                  <a:cubicBezTo>
                    <a:pt x="3237" y="4666"/>
                    <a:pt x="3212" y="4655"/>
                    <a:pt x="3194" y="4655"/>
                  </a:cubicBezTo>
                  <a:cubicBezTo>
                    <a:pt x="3226" y="4616"/>
                    <a:pt x="3247" y="4587"/>
                    <a:pt x="3268" y="4553"/>
                  </a:cubicBezTo>
                  <a:cubicBezTo>
                    <a:pt x="3310" y="4548"/>
                    <a:pt x="3385" y="4545"/>
                    <a:pt x="3417" y="4538"/>
                  </a:cubicBezTo>
                  <a:cubicBezTo>
                    <a:pt x="3413" y="4520"/>
                    <a:pt x="3406" y="4514"/>
                    <a:pt x="3403" y="4514"/>
                  </a:cubicBezTo>
                  <a:cubicBezTo>
                    <a:pt x="3399" y="4514"/>
                    <a:pt x="3395" y="4517"/>
                    <a:pt x="3389" y="4520"/>
                  </a:cubicBezTo>
                  <a:cubicBezTo>
                    <a:pt x="3385" y="4520"/>
                    <a:pt x="3382" y="4524"/>
                    <a:pt x="3377" y="4524"/>
                  </a:cubicBezTo>
                  <a:cubicBezTo>
                    <a:pt x="3374" y="4524"/>
                    <a:pt x="3371" y="4524"/>
                    <a:pt x="3367" y="4517"/>
                  </a:cubicBezTo>
                  <a:cubicBezTo>
                    <a:pt x="3395" y="4506"/>
                    <a:pt x="3428" y="4496"/>
                    <a:pt x="3456" y="4471"/>
                  </a:cubicBezTo>
                  <a:cubicBezTo>
                    <a:pt x="3441" y="4450"/>
                    <a:pt x="3417" y="4442"/>
                    <a:pt x="3395" y="4442"/>
                  </a:cubicBezTo>
                  <a:cubicBezTo>
                    <a:pt x="3356" y="4442"/>
                    <a:pt x="3321" y="4464"/>
                    <a:pt x="3307" y="4492"/>
                  </a:cubicBezTo>
                  <a:cubicBezTo>
                    <a:pt x="3134" y="4330"/>
                    <a:pt x="3352" y="4442"/>
                    <a:pt x="3343" y="4312"/>
                  </a:cubicBezTo>
                  <a:lnTo>
                    <a:pt x="3343" y="4312"/>
                  </a:lnTo>
                  <a:cubicBezTo>
                    <a:pt x="3343" y="4316"/>
                    <a:pt x="3350" y="4323"/>
                    <a:pt x="3356" y="4326"/>
                  </a:cubicBezTo>
                  <a:cubicBezTo>
                    <a:pt x="3382" y="4329"/>
                    <a:pt x="3395" y="4333"/>
                    <a:pt x="3406" y="4333"/>
                  </a:cubicBezTo>
                  <a:cubicBezTo>
                    <a:pt x="3445" y="4333"/>
                    <a:pt x="3420" y="4305"/>
                    <a:pt x="3417" y="4269"/>
                  </a:cubicBezTo>
                  <a:lnTo>
                    <a:pt x="3417" y="4269"/>
                  </a:lnTo>
                  <a:cubicBezTo>
                    <a:pt x="3395" y="4277"/>
                    <a:pt x="3343" y="4287"/>
                    <a:pt x="3343" y="4308"/>
                  </a:cubicBezTo>
                  <a:cubicBezTo>
                    <a:pt x="3343" y="4298"/>
                    <a:pt x="3343" y="4284"/>
                    <a:pt x="3332" y="4262"/>
                  </a:cubicBezTo>
                  <a:lnTo>
                    <a:pt x="3268" y="4315"/>
                  </a:lnTo>
                  <a:cubicBezTo>
                    <a:pt x="3159" y="4213"/>
                    <a:pt x="3226" y="4188"/>
                    <a:pt x="3176" y="4086"/>
                  </a:cubicBezTo>
                  <a:lnTo>
                    <a:pt x="3176" y="4086"/>
                  </a:lnTo>
                  <a:cubicBezTo>
                    <a:pt x="3212" y="4110"/>
                    <a:pt x="3300" y="4273"/>
                    <a:pt x="3382" y="4273"/>
                  </a:cubicBezTo>
                  <a:cubicBezTo>
                    <a:pt x="3392" y="4273"/>
                    <a:pt x="3399" y="4269"/>
                    <a:pt x="3410" y="4266"/>
                  </a:cubicBezTo>
                  <a:cubicBezTo>
                    <a:pt x="3403" y="4234"/>
                    <a:pt x="3410" y="4206"/>
                    <a:pt x="3473" y="4178"/>
                  </a:cubicBezTo>
                  <a:cubicBezTo>
                    <a:pt x="3392" y="4150"/>
                    <a:pt x="3424" y="4117"/>
                    <a:pt x="3449" y="4068"/>
                  </a:cubicBezTo>
                  <a:lnTo>
                    <a:pt x="3332" y="4029"/>
                  </a:lnTo>
                  <a:cubicBezTo>
                    <a:pt x="3382" y="3983"/>
                    <a:pt x="3438" y="4008"/>
                    <a:pt x="3505" y="3990"/>
                  </a:cubicBezTo>
                  <a:cubicBezTo>
                    <a:pt x="3509" y="3926"/>
                    <a:pt x="3424" y="3887"/>
                    <a:pt x="3353" y="3852"/>
                  </a:cubicBezTo>
                  <a:cubicBezTo>
                    <a:pt x="3353" y="3831"/>
                    <a:pt x="3361" y="3824"/>
                    <a:pt x="3371" y="3824"/>
                  </a:cubicBezTo>
                  <a:cubicBezTo>
                    <a:pt x="3382" y="3824"/>
                    <a:pt x="3403" y="3838"/>
                    <a:pt x="3424" y="3852"/>
                  </a:cubicBezTo>
                  <a:cubicBezTo>
                    <a:pt x="3445" y="3869"/>
                    <a:pt x="3470" y="3884"/>
                    <a:pt x="3491" y="3884"/>
                  </a:cubicBezTo>
                  <a:cubicBezTo>
                    <a:pt x="3509" y="3884"/>
                    <a:pt x="3523" y="3874"/>
                    <a:pt x="3534" y="3848"/>
                  </a:cubicBezTo>
                  <a:cubicBezTo>
                    <a:pt x="3505" y="3753"/>
                    <a:pt x="3576" y="3704"/>
                    <a:pt x="3658" y="3605"/>
                  </a:cubicBezTo>
                  <a:cubicBezTo>
                    <a:pt x="3647" y="3583"/>
                    <a:pt x="3636" y="3577"/>
                    <a:pt x="3622" y="3577"/>
                  </a:cubicBezTo>
                  <a:cubicBezTo>
                    <a:pt x="3615" y="3577"/>
                    <a:pt x="3604" y="3580"/>
                    <a:pt x="3597" y="3583"/>
                  </a:cubicBezTo>
                  <a:cubicBezTo>
                    <a:pt x="3586" y="3587"/>
                    <a:pt x="3579" y="3590"/>
                    <a:pt x="3573" y="3590"/>
                  </a:cubicBezTo>
                  <a:cubicBezTo>
                    <a:pt x="3565" y="3590"/>
                    <a:pt x="3562" y="3587"/>
                    <a:pt x="3555" y="3583"/>
                  </a:cubicBezTo>
                  <a:lnTo>
                    <a:pt x="3658" y="3534"/>
                  </a:lnTo>
                  <a:cubicBezTo>
                    <a:pt x="3658" y="3527"/>
                    <a:pt x="3636" y="3527"/>
                    <a:pt x="3619" y="3527"/>
                  </a:cubicBezTo>
                  <a:lnTo>
                    <a:pt x="3607" y="3527"/>
                  </a:lnTo>
                  <a:cubicBezTo>
                    <a:pt x="3650" y="3481"/>
                    <a:pt x="3731" y="3538"/>
                    <a:pt x="3774" y="3463"/>
                  </a:cubicBezTo>
                  <a:cubicBezTo>
                    <a:pt x="3912" y="3456"/>
                    <a:pt x="3594" y="3297"/>
                    <a:pt x="3742" y="3208"/>
                  </a:cubicBezTo>
                  <a:cubicBezTo>
                    <a:pt x="3731" y="3201"/>
                    <a:pt x="3725" y="3201"/>
                    <a:pt x="3714" y="3201"/>
                  </a:cubicBezTo>
                  <a:cubicBezTo>
                    <a:pt x="3703" y="3201"/>
                    <a:pt x="3692" y="3205"/>
                    <a:pt x="3679" y="3205"/>
                  </a:cubicBezTo>
                  <a:cubicBezTo>
                    <a:pt x="3668" y="3208"/>
                    <a:pt x="3653" y="3212"/>
                    <a:pt x="3640" y="3212"/>
                  </a:cubicBezTo>
                  <a:cubicBezTo>
                    <a:pt x="3636" y="3212"/>
                    <a:pt x="3629" y="3212"/>
                    <a:pt x="3622" y="3208"/>
                  </a:cubicBezTo>
                  <a:cubicBezTo>
                    <a:pt x="3728" y="3084"/>
                    <a:pt x="3700" y="3106"/>
                    <a:pt x="3820" y="2993"/>
                  </a:cubicBezTo>
                  <a:lnTo>
                    <a:pt x="3738" y="2908"/>
                  </a:lnTo>
                  <a:lnTo>
                    <a:pt x="3738" y="2908"/>
                  </a:lnTo>
                  <a:cubicBezTo>
                    <a:pt x="3759" y="2922"/>
                    <a:pt x="3777" y="2926"/>
                    <a:pt x="3798" y="2926"/>
                  </a:cubicBezTo>
                  <a:cubicBezTo>
                    <a:pt x="3870" y="2926"/>
                    <a:pt x="3944" y="2855"/>
                    <a:pt x="4007" y="2781"/>
                  </a:cubicBezTo>
                  <a:lnTo>
                    <a:pt x="4014" y="2781"/>
                  </a:lnTo>
                  <a:cubicBezTo>
                    <a:pt x="4022" y="2781"/>
                    <a:pt x="4032" y="2784"/>
                    <a:pt x="4032" y="2792"/>
                  </a:cubicBezTo>
                  <a:lnTo>
                    <a:pt x="4035" y="2792"/>
                  </a:lnTo>
                  <a:cubicBezTo>
                    <a:pt x="4035" y="2781"/>
                    <a:pt x="4035" y="2770"/>
                    <a:pt x="4028" y="2759"/>
                  </a:cubicBezTo>
                  <a:cubicBezTo>
                    <a:pt x="4025" y="2766"/>
                    <a:pt x="4018" y="2774"/>
                    <a:pt x="4014" y="2777"/>
                  </a:cubicBezTo>
                  <a:lnTo>
                    <a:pt x="3986" y="2766"/>
                  </a:lnTo>
                  <a:cubicBezTo>
                    <a:pt x="4004" y="2759"/>
                    <a:pt x="4014" y="2749"/>
                    <a:pt x="4028" y="2741"/>
                  </a:cubicBezTo>
                  <a:lnTo>
                    <a:pt x="4028" y="2738"/>
                  </a:lnTo>
                  <a:cubicBezTo>
                    <a:pt x="4028" y="2717"/>
                    <a:pt x="4022" y="2699"/>
                    <a:pt x="4018" y="2678"/>
                  </a:cubicBezTo>
                  <a:cubicBezTo>
                    <a:pt x="3979" y="2681"/>
                    <a:pt x="3944" y="2707"/>
                    <a:pt x="3908" y="2735"/>
                  </a:cubicBezTo>
                  <a:cubicBezTo>
                    <a:pt x="3933" y="2745"/>
                    <a:pt x="3961" y="2756"/>
                    <a:pt x="3986" y="2770"/>
                  </a:cubicBezTo>
                  <a:cubicBezTo>
                    <a:pt x="3919" y="2816"/>
                    <a:pt x="3841" y="2844"/>
                    <a:pt x="3770" y="2851"/>
                  </a:cubicBezTo>
                  <a:lnTo>
                    <a:pt x="3770" y="2848"/>
                  </a:lnTo>
                  <a:cubicBezTo>
                    <a:pt x="3764" y="2851"/>
                    <a:pt x="3753" y="2855"/>
                    <a:pt x="3746" y="2855"/>
                  </a:cubicBezTo>
                  <a:cubicBezTo>
                    <a:pt x="3738" y="2855"/>
                    <a:pt x="3728" y="2851"/>
                    <a:pt x="3721" y="2844"/>
                  </a:cubicBezTo>
                  <a:lnTo>
                    <a:pt x="3721" y="2844"/>
                  </a:lnTo>
                  <a:cubicBezTo>
                    <a:pt x="3731" y="2848"/>
                    <a:pt x="3742" y="2848"/>
                    <a:pt x="3756" y="2848"/>
                  </a:cubicBezTo>
                  <a:lnTo>
                    <a:pt x="3770" y="2848"/>
                  </a:lnTo>
                  <a:lnTo>
                    <a:pt x="3770" y="2844"/>
                  </a:lnTo>
                  <a:cubicBezTo>
                    <a:pt x="3785" y="2826"/>
                    <a:pt x="3792" y="2823"/>
                    <a:pt x="3795" y="2802"/>
                  </a:cubicBezTo>
                  <a:lnTo>
                    <a:pt x="3795" y="2802"/>
                  </a:lnTo>
                  <a:cubicBezTo>
                    <a:pt x="3785" y="2809"/>
                    <a:pt x="3770" y="2820"/>
                    <a:pt x="3756" y="2820"/>
                  </a:cubicBezTo>
                  <a:lnTo>
                    <a:pt x="3749" y="2820"/>
                  </a:lnTo>
                  <a:cubicBezTo>
                    <a:pt x="3738" y="2813"/>
                    <a:pt x="3764" y="2802"/>
                    <a:pt x="3792" y="2774"/>
                  </a:cubicBezTo>
                  <a:lnTo>
                    <a:pt x="3650" y="2766"/>
                  </a:lnTo>
                  <a:lnTo>
                    <a:pt x="3703" y="2756"/>
                  </a:lnTo>
                  <a:lnTo>
                    <a:pt x="3594" y="2618"/>
                  </a:lnTo>
                  <a:cubicBezTo>
                    <a:pt x="3714" y="2483"/>
                    <a:pt x="3866" y="2342"/>
                    <a:pt x="3866" y="2137"/>
                  </a:cubicBezTo>
                  <a:lnTo>
                    <a:pt x="3866" y="2137"/>
                  </a:lnTo>
                  <a:cubicBezTo>
                    <a:pt x="3788" y="2208"/>
                    <a:pt x="3721" y="2193"/>
                    <a:pt x="3607" y="2232"/>
                  </a:cubicBezTo>
                  <a:cubicBezTo>
                    <a:pt x="3742" y="2243"/>
                    <a:pt x="3601" y="2388"/>
                    <a:pt x="3643" y="2462"/>
                  </a:cubicBezTo>
                  <a:cubicBezTo>
                    <a:pt x="3632" y="2444"/>
                    <a:pt x="3619" y="2438"/>
                    <a:pt x="3604" y="2438"/>
                  </a:cubicBezTo>
                  <a:cubicBezTo>
                    <a:pt x="3583" y="2438"/>
                    <a:pt x="3562" y="2448"/>
                    <a:pt x="3555" y="2459"/>
                  </a:cubicBezTo>
                  <a:lnTo>
                    <a:pt x="3615" y="2271"/>
                  </a:lnTo>
                  <a:lnTo>
                    <a:pt x="3615" y="2271"/>
                  </a:lnTo>
                  <a:cubicBezTo>
                    <a:pt x="3590" y="2282"/>
                    <a:pt x="3576" y="2286"/>
                    <a:pt x="3562" y="2286"/>
                  </a:cubicBezTo>
                  <a:cubicBezTo>
                    <a:pt x="3530" y="2286"/>
                    <a:pt x="3526" y="2253"/>
                    <a:pt x="3484" y="2236"/>
                  </a:cubicBezTo>
                  <a:cubicBezTo>
                    <a:pt x="3679" y="2208"/>
                    <a:pt x="3562" y="2087"/>
                    <a:pt x="3586" y="1995"/>
                  </a:cubicBezTo>
                  <a:lnTo>
                    <a:pt x="3586" y="1995"/>
                  </a:lnTo>
                  <a:cubicBezTo>
                    <a:pt x="3534" y="2017"/>
                    <a:pt x="3477" y="2059"/>
                    <a:pt x="3519" y="2130"/>
                  </a:cubicBezTo>
                  <a:cubicBezTo>
                    <a:pt x="3353" y="2102"/>
                    <a:pt x="3682" y="1935"/>
                    <a:pt x="3530" y="1900"/>
                  </a:cubicBezTo>
                  <a:cubicBezTo>
                    <a:pt x="3523" y="1861"/>
                    <a:pt x="3484" y="1829"/>
                    <a:pt x="3456" y="1829"/>
                  </a:cubicBezTo>
                  <a:cubicBezTo>
                    <a:pt x="3445" y="1829"/>
                    <a:pt x="3434" y="1832"/>
                    <a:pt x="3431" y="1843"/>
                  </a:cubicBezTo>
                  <a:cubicBezTo>
                    <a:pt x="3353" y="1737"/>
                    <a:pt x="3240" y="1532"/>
                    <a:pt x="3335" y="1419"/>
                  </a:cubicBezTo>
                  <a:lnTo>
                    <a:pt x="3335" y="1419"/>
                  </a:lnTo>
                  <a:cubicBezTo>
                    <a:pt x="3304" y="1444"/>
                    <a:pt x="3198" y="1540"/>
                    <a:pt x="3176" y="1561"/>
                  </a:cubicBezTo>
                  <a:cubicBezTo>
                    <a:pt x="3250" y="1451"/>
                    <a:pt x="3318" y="1327"/>
                    <a:pt x="3374" y="1210"/>
                  </a:cubicBezTo>
                  <a:cubicBezTo>
                    <a:pt x="3374" y="1210"/>
                    <a:pt x="3374" y="1204"/>
                    <a:pt x="3377" y="1204"/>
                  </a:cubicBezTo>
                  <a:cubicBezTo>
                    <a:pt x="3364" y="1182"/>
                    <a:pt x="3339" y="1161"/>
                    <a:pt x="3328" y="1140"/>
                  </a:cubicBezTo>
                  <a:lnTo>
                    <a:pt x="3325" y="1140"/>
                  </a:lnTo>
                  <a:cubicBezTo>
                    <a:pt x="3204" y="1228"/>
                    <a:pt x="3059" y="1327"/>
                    <a:pt x="3063" y="1419"/>
                  </a:cubicBezTo>
                  <a:cubicBezTo>
                    <a:pt x="3035" y="1416"/>
                    <a:pt x="2992" y="1395"/>
                    <a:pt x="2992" y="1313"/>
                  </a:cubicBezTo>
                  <a:cubicBezTo>
                    <a:pt x="3024" y="1313"/>
                    <a:pt x="3170" y="1225"/>
                    <a:pt x="3159" y="1196"/>
                  </a:cubicBezTo>
                  <a:lnTo>
                    <a:pt x="3159" y="1196"/>
                  </a:lnTo>
                  <a:cubicBezTo>
                    <a:pt x="3085" y="1217"/>
                    <a:pt x="3056" y="1221"/>
                    <a:pt x="3035" y="1221"/>
                  </a:cubicBezTo>
                  <a:cubicBezTo>
                    <a:pt x="3028" y="1221"/>
                    <a:pt x="3024" y="1217"/>
                    <a:pt x="3017" y="1217"/>
                  </a:cubicBezTo>
                  <a:lnTo>
                    <a:pt x="2992" y="1217"/>
                  </a:lnTo>
                  <a:cubicBezTo>
                    <a:pt x="2974" y="1217"/>
                    <a:pt x="2950" y="1217"/>
                    <a:pt x="2907" y="1225"/>
                  </a:cubicBezTo>
                  <a:cubicBezTo>
                    <a:pt x="2961" y="1214"/>
                    <a:pt x="3070" y="1055"/>
                    <a:pt x="3028" y="1019"/>
                  </a:cubicBezTo>
                  <a:lnTo>
                    <a:pt x="3028" y="1019"/>
                  </a:lnTo>
                  <a:cubicBezTo>
                    <a:pt x="3013" y="1041"/>
                    <a:pt x="2907" y="1140"/>
                    <a:pt x="2876" y="1179"/>
                  </a:cubicBezTo>
                  <a:cubicBezTo>
                    <a:pt x="2897" y="1111"/>
                    <a:pt x="2915" y="1037"/>
                    <a:pt x="2925" y="974"/>
                  </a:cubicBezTo>
                  <a:lnTo>
                    <a:pt x="2925" y="974"/>
                  </a:lnTo>
                  <a:cubicBezTo>
                    <a:pt x="2901" y="1023"/>
                    <a:pt x="2805" y="1086"/>
                    <a:pt x="2752" y="1115"/>
                  </a:cubicBezTo>
                  <a:lnTo>
                    <a:pt x="2752" y="1115"/>
                  </a:lnTo>
                  <a:cubicBezTo>
                    <a:pt x="2791" y="1094"/>
                    <a:pt x="2670" y="1047"/>
                    <a:pt x="2660" y="1013"/>
                  </a:cubicBezTo>
                  <a:lnTo>
                    <a:pt x="2727" y="1009"/>
                  </a:lnTo>
                  <a:cubicBezTo>
                    <a:pt x="2603" y="938"/>
                    <a:pt x="2801" y="687"/>
                    <a:pt x="2670" y="598"/>
                  </a:cubicBezTo>
                  <a:lnTo>
                    <a:pt x="2670" y="598"/>
                  </a:lnTo>
                  <a:cubicBezTo>
                    <a:pt x="2664" y="652"/>
                    <a:pt x="2561" y="828"/>
                    <a:pt x="2486" y="828"/>
                  </a:cubicBezTo>
                  <a:lnTo>
                    <a:pt x="2480" y="828"/>
                  </a:lnTo>
                  <a:cubicBezTo>
                    <a:pt x="2501" y="768"/>
                    <a:pt x="2543" y="623"/>
                    <a:pt x="2564" y="479"/>
                  </a:cubicBezTo>
                  <a:cubicBezTo>
                    <a:pt x="2519" y="443"/>
                    <a:pt x="2473" y="418"/>
                    <a:pt x="2416" y="397"/>
                  </a:cubicBezTo>
                  <a:cubicBezTo>
                    <a:pt x="2409" y="553"/>
                    <a:pt x="2409" y="712"/>
                    <a:pt x="2409" y="807"/>
                  </a:cubicBezTo>
                  <a:cubicBezTo>
                    <a:pt x="2359" y="818"/>
                    <a:pt x="2352" y="839"/>
                    <a:pt x="2334" y="839"/>
                  </a:cubicBezTo>
                  <a:cubicBezTo>
                    <a:pt x="2324" y="839"/>
                    <a:pt x="2313" y="835"/>
                    <a:pt x="2292" y="822"/>
                  </a:cubicBezTo>
                  <a:lnTo>
                    <a:pt x="2292" y="822"/>
                  </a:lnTo>
                  <a:cubicBezTo>
                    <a:pt x="2246" y="853"/>
                    <a:pt x="2285" y="913"/>
                    <a:pt x="2300" y="928"/>
                  </a:cubicBezTo>
                  <a:lnTo>
                    <a:pt x="2133" y="871"/>
                  </a:lnTo>
                  <a:cubicBezTo>
                    <a:pt x="2207" y="768"/>
                    <a:pt x="2076" y="698"/>
                    <a:pt x="2122" y="613"/>
                  </a:cubicBezTo>
                  <a:lnTo>
                    <a:pt x="2122" y="613"/>
                  </a:lnTo>
                  <a:cubicBezTo>
                    <a:pt x="2172" y="670"/>
                    <a:pt x="2200" y="747"/>
                    <a:pt x="2239" y="818"/>
                  </a:cubicBezTo>
                  <a:cubicBezTo>
                    <a:pt x="2306" y="716"/>
                    <a:pt x="2317" y="443"/>
                    <a:pt x="2172" y="407"/>
                  </a:cubicBezTo>
                  <a:cubicBezTo>
                    <a:pt x="2119" y="436"/>
                    <a:pt x="2098" y="606"/>
                    <a:pt x="2076" y="648"/>
                  </a:cubicBezTo>
                  <a:cubicBezTo>
                    <a:pt x="2076" y="613"/>
                    <a:pt x="2016" y="546"/>
                    <a:pt x="1988" y="546"/>
                  </a:cubicBezTo>
                  <a:cubicBezTo>
                    <a:pt x="1985" y="546"/>
                    <a:pt x="1981" y="549"/>
                    <a:pt x="1977" y="549"/>
                  </a:cubicBezTo>
                  <a:lnTo>
                    <a:pt x="2003" y="634"/>
                  </a:lnTo>
                  <a:cubicBezTo>
                    <a:pt x="1995" y="637"/>
                    <a:pt x="1991" y="637"/>
                    <a:pt x="1988" y="637"/>
                  </a:cubicBezTo>
                  <a:cubicBezTo>
                    <a:pt x="1963" y="637"/>
                    <a:pt x="1949" y="602"/>
                    <a:pt x="1939" y="570"/>
                  </a:cubicBezTo>
                  <a:cubicBezTo>
                    <a:pt x="1924" y="535"/>
                    <a:pt x="1910" y="503"/>
                    <a:pt x="1882" y="503"/>
                  </a:cubicBezTo>
                  <a:cubicBezTo>
                    <a:pt x="1868" y="503"/>
                    <a:pt x="1854" y="507"/>
                    <a:pt x="1833" y="521"/>
                  </a:cubicBezTo>
                  <a:cubicBezTo>
                    <a:pt x="1818" y="521"/>
                    <a:pt x="1794" y="538"/>
                    <a:pt x="1773" y="559"/>
                  </a:cubicBezTo>
                  <a:cubicBezTo>
                    <a:pt x="1748" y="577"/>
                    <a:pt x="1727" y="595"/>
                    <a:pt x="1719" y="595"/>
                  </a:cubicBezTo>
                  <a:cubicBezTo>
                    <a:pt x="1712" y="595"/>
                    <a:pt x="1712" y="592"/>
                    <a:pt x="1716" y="577"/>
                  </a:cubicBezTo>
                  <a:cubicBezTo>
                    <a:pt x="1761" y="503"/>
                    <a:pt x="1850" y="323"/>
                    <a:pt x="1900" y="164"/>
                  </a:cubicBezTo>
                  <a:cubicBezTo>
                    <a:pt x="1864" y="146"/>
                    <a:pt x="1825" y="139"/>
                    <a:pt x="1790" y="128"/>
                  </a:cubicBezTo>
                  <a:lnTo>
                    <a:pt x="1779" y="177"/>
                  </a:lnTo>
                  <a:lnTo>
                    <a:pt x="1758" y="171"/>
                  </a:lnTo>
                  <a:lnTo>
                    <a:pt x="1776" y="121"/>
                  </a:lnTo>
                  <a:cubicBezTo>
                    <a:pt x="1737" y="107"/>
                    <a:pt x="1694" y="97"/>
                    <a:pt x="1659" y="93"/>
                  </a:cubicBezTo>
                  <a:lnTo>
                    <a:pt x="1659" y="93"/>
                  </a:lnTo>
                  <a:cubicBezTo>
                    <a:pt x="1624" y="195"/>
                    <a:pt x="1684" y="344"/>
                    <a:pt x="1624" y="418"/>
                  </a:cubicBezTo>
                  <a:cubicBezTo>
                    <a:pt x="1634" y="383"/>
                    <a:pt x="1616" y="340"/>
                    <a:pt x="1606" y="323"/>
                  </a:cubicBezTo>
                  <a:cubicBezTo>
                    <a:pt x="1578" y="344"/>
                    <a:pt x="1588" y="404"/>
                    <a:pt x="1553" y="404"/>
                  </a:cubicBezTo>
                  <a:cubicBezTo>
                    <a:pt x="1546" y="404"/>
                    <a:pt x="1539" y="404"/>
                    <a:pt x="1531" y="401"/>
                  </a:cubicBezTo>
                  <a:cubicBezTo>
                    <a:pt x="1546" y="270"/>
                    <a:pt x="1387" y="383"/>
                    <a:pt x="1525" y="284"/>
                  </a:cubicBezTo>
                  <a:cubicBezTo>
                    <a:pt x="1503" y="267"/>
                    <a:pt x="1489" y="262"/>
                    <a:pt x="1475" y="262"/>
                  </a:cubicBezTo>
                  <a:cubicBezTo>
                    <a:pt x="1461" y="262"/>
                    <a:pt x="1451" y="267"/>
                    <a:pt x="1436" y="270"/>
                  </a:cubicBezTo>
                  <a:cubicBezTo>
                    <a:pt x="1425" y="273"/>
                    <a:pt x="1412" y="277"/>
                    <a:pt x="1394" y="277"/>
                  </a:cubicBezTo>
                  <a:cubicBezTo>
                    <a:pt x="1387" y="277"/>
                    <a:pt x="1380" y="277"/>
                    <a:pt x="1369" y="273"/>
                  </a:cubicBezTo>
                  <a:cubicBezTo>
                    <a:pt x="1394" y="220"/>
                    <a:pt x="1373" y="114"/>
                    <a:pt x="1330" y="29"/>
                  </a:cubicBezTo>
                  <a:lnTo>
                    <a:pt x="1327" y="25"/>
                  </a:lnTo>
                  <a:cubicBezTo>
                    <a:pt x="1295" y="22"/>
                    <a:pt x="1270" y="15"/>
                    <a:pt x="1242" y="15"/>
                  </a:cubicBezTo>
                  <a:lnTo>
                    <a:pt x="1234" y="15"/>
                  </a:lnTo>
                  <a:lnTo>
                    <a:pt x="1231" y="25"/>
                  </a:lnTo>
                  <a:lnTo>
                    <a:pt x="1203" y="25"/>
                  </a:lnTo>
                  <a:cubicBezTo>
                    <a:pt x="1139" y="25"/>
                    <a:pt x="1086" y="40"/>
                    <a:pt x="1037" y="54"/>
                  </a:cubicBezTo>
                  <a:cubicBezTo>
                    <a:pt x="984" y="65"/>
                    <a:pt x="934" y="79"/>
                    <a:pt x="874" y="79"/>
                  </a:cubicBezTo>
                  <a:lnTo>
                    <a:pt x="852" y="79"/>
                  </a:lnTo>
                  <a:cubicBezTo>
                    <a:pt x="839" y="114"/>
                    <a:pt x="775" y="149"/>
                    <a:pt x="803" y="206"/>
                  </a:cubicBezTo>
                  <a:cubicBezTo>
                    <a:pt x="785" y="182"/>
                    <a:pt x="768" y="139"/>
                    <a:pt x="725" y="139"/>
                  </a:cubicBezTo>
                  <a:cubicBezTo>
                    <a:pt x="648" y="259"/>
                    <a:pt x="810" y="153"/>
                    <a:pt x="761" y="284"/>
                  </a:cubicBezTo>
                  <a:cubicBezTo>
                    <a:pt x="751" y="213"/>
                    <a:pt x="651" y="195"/>
                    <a:pt x="588" y="153"/>
                  </a:cubicBezTo>
                  <a:cubicBezTo>
                    <a:pt x="588" y="107"/>
                    <a:pt x="609" y="93"/>
                    <a:pt x="637" y="93"/>
                  </a:cubicBezTo>
                  <a:cubicBezTo>
                    <a:pt x="683" y="93"/>
                    <a:pt x="746" y="135"/>
                    <a:pt x="785" y="164"/>
                  </a:cubicBezTo>
                  <a:cubicBezTo>
                    <a:pt x="785" y="107"/>
                    <a:pt x="772" y="54"/>
                    <a:pt x="743" y="4"/>
                  </a:cubicBezTo>
                  <a:lnTo>
                    <a:pt x="743"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2"/>
            <p:cNvSpPr/>
            <p:nvPr/>
          </p:nvSpPr>
          <p:spPr>
            <a:xfrm>
              <a:off x="7920941" y="2095851"/>
              <a:ext cx="610" cy="277"/>
            </a:xfrm>
            <a:custGeom>
              <a:avLst/>
              <a:gdLst/>
              <a:ahLst/>
              <a:cxnLst/>
              <a:rect l="l" t="t" r="r" b="b"/>
              <a:pathLst>
                <a:path w="33" h="15" extrusionOk="0">
                  <a:moveTo>
                    <a:pt x="32" y="0"/>
                  </a:moveTo>
                  <a:lnTo>
                    <a:pt x="28" y="2"/>
                  </a:lnTo>
                  <a:lnTo>
                    <a:pt x="28" y="2"/>
                  </a:lnTo>
                  <a:cubicBezTo>
                    <a:pt x="30" y="2"/>
                    <a:pt x="31" y="1"/>
                    <a:pt x="32" y="0"/>
                  </a:cubicBezTo>
                  <a:close/>
                  <a:moveTo>
                    <a:pt x="28" y="2"/>
                  </a:moveTo>
                  <a:cubicBezTo>
                    <a:pt x="21" y="5"/>
                    <a:pt x="9" y="8"/>
                    <a:pt x="1" y="14"/>
                  </a:cubicBezTo>
                  <a:lnTo>
                    <a:pt x="28" y="2"/>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2"/>
            <p:cNvSpPr/>
            <p:nvPr/>
          </p:nvSpPr>
          <p:spPr>
            <a:xfrm>
              <a:off x="7923548" y="2092449"/>
              <a:ext cx="740" cy="277"/>
            </a:xfrm>
            <a:custGeom>
              <a:avLst/>
              <a:gdLst/>
              <a:ahLst/>
              <a:cxnLst/>
              <a:rect l="l" t="t" r="r" b="b"/>
              <a:pathLst>
                <a:path w="40" h="15" extrusionOk="0">
                  <a:moveTo>
                    <a:pt x="4" y="0"/>
                  </a:moveTo>
                  <a:cubicBezTo>
                    <a:pt x="1" y="7"/>
                    <a:pt x="18" y="15"/>
                    <a:pt x="40" y="15"/>
                  </a:cubicBez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2"/>
            <p:cNvSpPr/>
            <p:nvPr/>
          </p:nvSpPr>
          <p:spPr>
            <a:xfrm>
              <a:off x="7919832" y="2012082"/>
              <a:ext cx="3217" cy="1590"/>
            </a:xfrm>
            <a:custGeom>
              <a:avLst/>
              <a:gdLst/>
              <a:ahLst/>
              <a:cxnLst/>
              <a:rect l="l" t="t" r="r" b="b"/>
              <a:pathLst>
                <a:path w="174" h="86" extrusionOk="0">
                  <a:moveTo>
                    <a:pt x="152" y="1"/>
                  </a:moveTo>
                  <a:cubicBezTo>
                    <a:pt x="124" y="1"/>
                    <a:pt x="53" y="22"/>
                    <a:pt x="0" y="36"/>
                  </a:cubicBezTo>
                  <a:cubicBezTo>
                    <a:pt x="32" y="36"/>
                    <a:pt x="64" y="50"/>
                    <a:pt x="89" y="86"/>
                  </a:cubicBezTo>
                  <a:lnTo>
                    <a:pt x="152" y="29"/>
                  </a:lnTo>
                  <a:cubicBezTo>
                    <a:pt x="174" y="8"/>
                    <a:pt x="170" y="1"/>
                    <a:pt x="152"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2"/>
            <p:cNvSpPr/>
            <p:nvPr/>
          </p:nvSpPr>
          <p:spPr>
            <a:xfrm>
              <a:off x="7937617" y="2058894"/>
              <a:ext cx="1387" cy="1017"/>
            </a:xfrm>
            <a:custGeom>
              <a:avLst/>
              <a:gdLst/>
              <a:ahLst/>
              <a:cxnLst/>
              <a:rect l="l" t="t" r="r" b="b"/>
              <a:pathLst>
                <a:path w="75" h="55" extrusionOk="0">
                  <a:moveTo>
                    <a:pt x="75" y="1"/>
                  </a:moveTo>
                  <a:cubicBezTo>
                    <a:pt x="64" y="5"/>
                    <a:pt x="53" y="12"/>
                    <a:pt x="42" y="18"/>
                  </a:cubicBezTo>
                  <a:cubicBezTo>
                    <a:pt x="28" y="26"/>
                    <a:pt x="18" y="36"/>
                    <a:pt x="0" y="43"/>
                  </a:cubicBezTo>
                  <a:lnTo>
                    <a:pt x="28" y="54"/>
                  </a:lnTo>
                  <a:cubicBezTo>
                    <a:pt x="32" y="51"/>
                    <a:pt x="39" y="43"/>
                    <a:pt x="42" y="36"/>
                  </a:cubicBezTo>
                  <a:cubicBezTo>
                    <a:pt x="53" y="22"/>
                    <a:pt x="64" y="12"/>
                    <a:pt x="7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2"/>
            <p:cNvSpPr/>
            <p:nvPr/>
          </p:nvSpPr>
          <p:spPr>
            <a:xfrm>
              <a:off x="7931997" y="2061241"/>
              <a:ext cx="1054" cy="1072"/>
            </a:xfrm>
            <a:custGeom>
              <a:avLst/>
              <a:gdLst/>
              <a:ahLst/>
              <a:cxnLst/>
              <a:rect l="l" t="t" r="r" b="b"/>
              <a:pathLst>
                <a:path w="57" h="58" extrusionOk="0">
                  <a:moveTo>
                    <a:pt x="0" y="1"/>
                  </a:moveTo>
                  <a:lnTo>
                    <a:pt x="0" y="1"/>
                  </a:lnTo>
                  <a:cubicBezTo>
                    <a:pt x="18" y="26"/>
                    <a:pt x="35" y="43"/>
                    <a:pt x="56" y="58"/>
                  </a:cubicBez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2"/>
            <p:cNvSpPr/>
            <p:nvPr/>
          </p:nvSpPr>
          <p:spPr>
            <a:xfrm>
              <a:off x="7903488" y="2108072"/>
              <a:ext cx="1313" cy="1202"/>
            </a:xfrm>
            <a:custGeom>
              <a:avLst/>
              <a:gdLst/>
              <a:ahLst/>
              <a:cxnLst/>
              <a:rect l="l" t="t" r="r" b="b"/>
              <a:pathLst>
                <a:path w="71" h="65" extrusionOk="0">
                  <a:moveTo>
                    <a:pt x="21" y="1"/>
                  </a:moveTo>
                  <a:cubicBezTo>
                    <a:pt x="18" y="1"/>
                    <a:pt x="11" y="4"/>
                    <a:pt x="0" y="7"/>
                  </a:cubicBezTo>
                  <a:lnTo>
                    <a:pt x="70" y="64"/>
                  </a:lnTo>
                  <a:cubicBezTo>
                    <a:pt x="49" y="35"/>
                    <a:pt x="46" y="1"/>
                    <a:pt x="2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2"/>
            <p:cNvSpPr/>
            <p:nvPr/>
          </p:nvSpPr>
          <p:spPr>
            <a:xfrm>
              <a:off x="7875756" y="1999343"/>
              <a:ext cx="2311" cy="1590"/>
            </a:xfrm>
            <a:custGeom>
              <a:avLst/>
              <a:gdLst/>
              <a:ahLst/>
              <a:cxnLst/>
              <a:rect l="l" t="t" r="r" b="b"/>
              <a:pathLst>
                <a:path w="125" h="86" extrusionOk="0">
                  <a:moveTo>
                    <a:pt x="124" y="1"/>
                  </a:moveTo>
                  <a:cubicBezTo>
                    <a:pt x="89" y="7"/>
                    <a:pt x="47" y="25"/>
                    <a:pt x="0" y="60"/>
                  </a:cubicBezTo>
                  <a:cubicBezTo>
                    <a:pt x="8" y="78"/>
                    <a:pt x="15" y="86"/>
                    <a:pt x="22" y="86"/>
                  </a:cubicBezTo>
                  <a:cubicBezTo>
                    <a:pt x="47" y="86"/>
                    <a:pt x="82" y="39"/>
                    <a:pt x="12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2"/>
            <p:cNvSpPr/>
            <p:nvPr/>
          </p:nvSpPr>
          <p:spPr>
            <a:xfrm>
              <a:off x="7934733" y="2103154"/>
              <a:ext cx="1128" cy="351"/>
            </a:xfrm>
            <a:custGeom>
              <a:avLst/>
              <a:gdLst/>
              <a:ahLst/>
              <a:cxnLst/>
              <a:rect l="l" t="t" r="r" b="b"/>
              <a:pathLst>
                <a:path w="61" h="19" extrusionOk="0">
                  <a:moveTo>
                    <a:pt x="36" y="1"/>
                  </a:moveTo>
                  <a:cubicBezTo>
                    <a:pt x="25" y="1"/>
                    <a:pt x="14" y="4"/>
                    <a:pt x="1" y="12"/>
                  </a:cubicBezTo>
                  <a:cubicBezTo>
                    <a:pt x="7" y="15"/>
                    <a:pt x="19" y="19"/>
                    <a:pt x="25" y="19"/>
                  </a:cubicBezTo>
                  <a:cubicBezTo>
                    <a:pt x="36" y="19"/>
                    <a:pt x="47" y="15"/>
                    <a:pt x="61" y="9"/>
                  </a:cubicBezTo>
                  <a:cubicBezTo>
                    <a:pt x="53" y="1"/>
                    <a:pt x="47" y="1"/>
                    <a:pt x="3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2"/>
            <p:cNvSpPr/>
            <p:nvPr/>
          </p:nvSpPr>
          <p:spPr>
            <a:xfrm>
              <a:off x="7878049" y="1998752"/>
              <a:ext cx="2699" cy="998"/>
            </a:xfrm>
            <a:custGeom>
              <a:avLst/>
              <a:gdLst/>
              <a:ahLst/>
              <a:cxnLst/>
              <a:rect l="l" t="t" r="r" b="b"/>
              <a:pathLst>
                <a:path w="146" h="54" extrusionOk="0">
                  <a:moveTo>
                    <a:pt x="78" y="0"/>
                  </a:moveTo>
                  <a:cubicBezTo>
                    <a:pt x="50" y="0"/>
                    <a:pt x="21" y="15"/>
                    <a:pt x="0" y="33"/>
                  </a:cubicBezTo>
                  <a:lnTo>
                    <a:pt x="25" y="33"/>
                  </a:lnTo>
                  <a:cubicBezTo>
                    <a:pt x="60" y="33"/>
                    <a:pt x="88" y="43"/>
                    <a:pt x="117" y="54"/>
                  </a:cubicBezTo>
                  <a:lnTo>
                    <a:pt x="121" y="54"/>
                  </a:lnTo>
                  <a:cubicBezTo>
                    <a:pt x="128" y="46"/>
                    <a:pt x="139" y="43"/>
                    <a:pt x="145" y="36"/>
                  </a:cubicBezTo>
                  <a:cubicBezTo>
                    <a:pt x="124" y="7"/>
                    <a:pt x="100" y="0"/>
                    <a:pt x="7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2"/>
            <p:cNvSpPr/>
            <p:nvPr/>
          </p:nvSpPr>
          <p:spPr>
            <a:xfrm>
              <a:off x="7886553" y="2009068"/>
              <a:ext cx="148" cy="222"/>
            </a:xfrm>
            <a:custGeom>
              <a:avLst/>
              <a:gdLst/>
              <a:ahLst/>
              <a:cxnLst/>
              <a:rect l="l" t="t" r="r" b="b"/>
              <a:pathLst>
                <a:path w="8" h="12" extrusionOk="0">
                  <a:moveTo>
                    <a:pt x="7" y="1"/>
                  </a:moveTo>
                  <a:cubicBezTo>
                    <a:pt x="4" y="9"/>
                    <a:pt x="0" y="12"/>
                    <a:pt x="0" y="12"/>
                  </a:cubicBezTo>
                  <a:cubicBezTo>
                    <a:pt x="0" y="12"/>
                    <a:pt x="4" y="9"/>
                    <a:pt x="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2"/>
            <p:cNvSpPr/>
            <p:nvPr/>
          </p:nvSpPr>
          <p:spPr>
            <a:xfrm>
              <a:off x="7920608" y="2034840"/>
              <a:ext cx="92" cy="74"/>
            </a:xfrm>
            <a:custGeom>
              <a:avLst/>
              <a:gdLst/>
              <a:ahLst/>
              <a:cxnLst/>
              <a:rect l="l" t="t" r="r" b="b"/>
              <a:pathLst>
                <a:path w="5" h="4" extrusionOk="0">
                  <a:moveTo>
                    <a:pt x="1" y="1"/>
                  </a:moveTo>
                  <a:lnTo>
                    <a:pt x="1" y="4"/>
                  </a:lnTo>
                  <a:lnTo>
                    <a:pt x="4"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2"/>
            <p:cNvSpPr/>
            <p:nvPr/>
          </p:nvSpPr>
          <p:spPr>
            <a:xfrm>
              <a:off x="7920682" y="2032696"/>
              <a:ext cx="3882" cy="4455"/>
            </a:xfrm>
            <a:custGeom>
              <a:avLst/>
              <a:gdLst/>
              <a:ahLst/>
              <a:cxnLst/>
              <a:rect l="l" t="t" r="r" b="b"/>
              <a:pathLst>
                <a:path w="210" h="241" extrusionOk="0">
                  <a:moveTo>
                    <a:pt x="209" y="0"/>
                  </a:moveTo>
                  <a:lnTo>
                    <a:pt x="0" y="117"/>
                  </a:lnTo>
                  <a:cubicBezTo>
                    <a:pt x="39" y="131"/>
                    <a:pt x="64" y="145"/>
                    <a:pt x="10" y="240"/>
                  </a:cubicBezTo>
                  <a:cubicBezTo>
                    <a:pt x="78" y="162"/>
                    <a:pt x="145" y="81"/>
                    <a:pt x="209"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2"/>
            <p:cNvSpPr/>
            <p:nvPr/>
          </p:nvSpPr>
          <p:spPr>
            <a:xfrm>
              <a:off x="7867122" y="1997957"/>
              <a:ext cx="80642" cy="133739"/>
            </a:xfrm>
            <a:custGeom>
              <a:avLst/>
              <a:gdLst/>
              <a:ahLst/>
              <a:cxnLst/>
              <a:rect l="l" t="t" r="r" b="b"/>
              <a:pathLst>
                <a:path w="4362" h="7234" extrusionOk="0">
                  <a:moveTo>
                    <a:pt x="2579" y="1688"/>
                  </a:moveTo>
                  <a:lnTo>
                    <a:pt x="2579" y="1688"/>
                  </a:lnTo>
                  <a:cubicBezTo>
                    <a:pt x="2579" y="1688"/>
                    <a:pt x="2579" y="1688"/>
                    <a:pt x="2579" y="1688"/>
                  </a:cubicBezTo>
                  <a:cubicBezTo>
                    <a:pt x="2579" y="1688"/>
                    <a:pt x="2579" y="1688"/>
                    <a:pt x="2579" y="1688"/>
                  </a:cubicBezTo>
                  <a:close/>
                  <a:moveTo>
                    <a:pt x="3636" y="3208"/>
                  </a:moveTo>
                  <a:cubicBezTo>
                    <a:pt x="3668" y="3230"/>
                    <a:pt x="3676" y="3251"/>
                    <a:pt x="3668" y="3272"/>
                  </a:cubicBezTo>
                  <a:cubicBezTo>
                    <a:pt x="3633" y="3251"/>
                    <a:pt x="3615" y="3226"/>
                    <a:pt x="3636" y="3208"/>
                  </a:cubicBezTo>
                  <a:close/>
                  <a:moveTo>
                    <a:pt x="3890" y="3292"/>
                  </a:moveTo>
                  <a:lnTo>
                    <a:pt x="3890" y="3292"/>
                  </a:lnTo>
                  <a:cubicBezTo>
                    <a:pt x="3889" y="3293"/>
                    <a:pt x="3888" y="3293"/>
                    <a:pt x="3888" y="3293"/>
                  </a:cubicBezTo>
                  <a:cubicBezTo>
                    <a:pt x="3888" y="3293"/>
                    <a:pt x="3889" y="3293"/>
                    <a:pt x="3890" y="3292"/>
                  </a:cubicBezTo>
                  <a:close/>
                  <a:moveTo>
                    <a:pt x="3170" y="4885"/>
                  </a:moveTo>
                  <a:cubicBezTo>
                    <a:pt x="3170" y="4885"/>
                    <a:pt x="3170" y="4885"/>
                    <a:pt x="3170" y="4885"/>
                  </a:cubicBezTo>
                  <a:lnTo>
                    <a:pt x="3170" y="4885"/>
                  </a:lnTo>
                  <a:cubicBezTo>
                    <a:pt x="3170" y="4885"/>
                    <a:pt x="3170" y="4885"/>
                    <a:pt x="3170" y="4885"/>
                  </a:cubicBezTo>
                  <a:close/>
                  <a:moveTo>
                    <a:pt x="1337" y="1"/>
                  </a:moveTo>
                  <a:cubicBezTo>
                    <a:pt x="1285" y="1"/>
                    <a:pt x="1235" y="22"/>
                    <a:pt x="1200" y="79"/>
                  </a:cubicBezTo>
                  <a:cubicBezTo>
                    <a:pt x="1193" y="54"/>
                    <a:pt x="1168" y="43"/>
                    <a:pt x="1133" y="43"/>
                  </a:cubicBezTo>
                  <a:cubicBezTo>
                    <a:pt x="1108" y="43"/>
                    <a:pt x="1083" y="47"/>
                    <a:pt x="1058" y="50"/>
                  </a:cubicBezTo>
                  <a:cubicBezTo>
                    <a:pt x="1030" y="54"/>
                    <a:pt x="1005" y="58"/>
                    <a:pt x="981" y="58"/>
                  </a:cubicBezTo>
                  <a:cubicBezTo>
                    <a:pt x="966" y="58"/>
                    <a:pt x="952" y="58"/>
                    <a:pt x="938" y="54"/>
                  </a:cubicBezTo>
                  <a:lnTo>
                    <a:pt x="924" y="122"/>
                  </a:lnTo>
                  <a:cubicBezTo>
                    <a:pt x="896" y="128"/>
                    <a:pt x="870" y="132"/>
                    <a:pt x="849" y="132"/>
                  </a:cubicBezTo>
                  <a:cubicBezTo>
                    <a:pt x="793" y="132"/>
                    <a:pt x="754" y="114"/>
                    <a:pt x="712" y="97"/>
                  </a:cubicBezTo>
                  <a:lnTo>
                    <a:pt x="708" y="97"/>
                  </a:lnTo>
                  <a:cubicBezTo>
                    <a:pt x="627" y="153"/>
                    <a:pt x="552" y="174"/>
                    <a:pt x="478" y="174"/>
                  </a:cubicBezTo>
                  <a:cubicBezTo>
                    <a:pt x="461" y="174"/>
                    <a:pt x="446" y="171"/>
                    <a:pt x="429" y="171"/>
                  </a:cubicBezTo>
                  <a:cubicBezTo>
                    <a:pt x="365" y="161"/>
                    <a:pt x="294" y="143"/>
                    <a:pt x="227" y="143"/>
                  </a:cubicBezTo>
                  <a:cubicBezTo>
                    <a:pt x="206" y="143"/>
                    <a:pt x="185" y="146"/>
                    <a:pt x="163" y="150"/>
                  </a:cubicBezTo>
                  <a:lnTo>
                    <a:pt x="167" y="174"/>
                  </a:lnTo>
                  <a:lnTo>
                    <a:pt x="18" y="153"/>
                  </a:lnTo>
                  <a:lnTo>
                    <a:pt x="18" y="161"/>
                  </a:lnTo>
                  <a:cubicBezTo>
                    <a:pt x="18" y="195"/>
                    <a:pt x="15" y="231"/>
                    <a:pt x="12" y="262"/>
                  </a:cubicBezTo>
                  <a:cubicBezTo>
                    <a:pt x="5" y="291"/>
                    <a:pt x="5" y="323"/>
                    <a:pt x="0" y="352"/>
                  </a:cubicBezTo>
                  <a:cubicBezTo>
                    <a:pt x="54" y="394"/>
                    <a:pt x="107" y="458"/>
                    <a:pt x="196" y="458"/>
                  </a:cubicBezTo>
                  <a:cubicBezTo>
                    <a:pt x="217" y="458"/>
                    <a:pt x="238" y="453"/>
                    <a:pt x="259" y="447"/>
                  </a:cubicBezTo>
                  <a:lnTo>
                    <a:pt x="263" y="447"/>
                  </a:lnTo>
                  <a:cubicBezTo>
                    <a:pt x="266" y="447"/>
                    <a:pt x="255" y="425"/>
                    <a:pt x="252" y="401"/>
                  </a:cubicBezTo>
                  <a:cubicBezTo>
                    <a:pt x="248" y="380"/>
                    <a:pt x="252" y="355"/>
                    <a:pt x="291" y="355"/>
                  </a:cubicBezTo>
                  <a:cubicBezTo>
                    <a:pt x="298" y="355"/>
                    <a:pt x="309" y="355"/>
                    <a:pt x="323" y="358"/>
                  </a:cubicBezTo>
                  <a:cubicBezTo>
                    <a:pt x="436" y="394"/>
                    <a:pt x="528" y="471"/>
                    <a:pt x="570" y="574"/>
                  </a:cubicBezTo>
                  <a:lnTo>
                    <a:pt x="570" y="577"/>
                  </a:lnTo>
                  <a:cubicBezTo>
                    <a:pt x="599" y="627"/>
                    <a:pt x="612" y="680"/>
                    <a:pt x="612" y="737"/>
                  </a:cubicBezTo>
                  <a:cubicBezTo>
                    <a:pt x="573" y="708"/>
                    <a:pt x="510" y="666"/>
                    <a:pt x="464" y="666"/>
                  </a:cubicBezTo>
                  <a:cubicBezTo>
                    <a:pt x="436" y="666"/>
                    <a:pt x="415" y="680"/>
                    <a:pt x="415" y="726"/>
                  </a:cubicBezTo>
                  <a:cubicBezTo>
                    <a:pt x="478" y="768"/>
                    <a:pt x="578" y="786"/>
                    <a:pt x="588" y="857"/>
                  </a:cubicBezTo>
                  <a:cubicBezTo>
                    <a:pt x="637" y="726"/>
                    <a:pt x="475" y="832"/>
                    <a:pt x="552" y="712"/>
                  </a:cubicBezTo>
                  <a:cubicBezTo>
                    <a:pt x="595" y="712"/>
                    <a:pt x="612" y="755"/>
                    <a:pt x="630" y="779"/>
                  </a:cubicBezTo>
                  <a:cubicBezTo>
                    <a:pt x="602" y="722"/>
                    <a:pt x="666" y="687"/>
                    <a:pt x="679" y="652"/>
                  </a:cubicBezTo>
                  <a:lnTo>
                    <a:pt x="701" y="652"/>
                  </a:lnTo>
                  <a:cubicBezTo>
                    <a:pt x="761" y="652"/>
                    <a:pt x="811" y="638"/>
                    <a:pt x="864" y="627"/>
                  </a:cubicBezTo>
                  <a:cubicBezTo>
                    <a:pt x="913" y="613"/>
                    <a:pt x="966" y="598"/>
                    <a:pt x="1030" y="598"/>
                  </a:cubicBezTo>
                  <a:lnTo>
                    <a:pt x="1058" y="598"/>
                  </a:lnTo>
                  <a:lnTo>
                    <a:pt x="1061" y="588"/>
                  </a:lnTo>
                  <a:cubicBezTo>
                    <a:pt x="1079" y="567"/>
                    <a:pt x="1087" y="542"/>
                    <a:pt x="1087" y="510"/>
                  </a:cubicBezTo>
                  <a:cubicBezTo>
                    <a:pt x="1115" y="528"/>
                    <a:pt x="1143" y="556"/>
                    <a:pt x="1154" y="598"/>
                  </a:cubicBezTo>
                  <a:lnTo>
                    <a:pt x="1157" y="602"/>
                  </a:lnTo>
                  <a:cubicBezTo>
                    <a:pt x="1200" y="687"/>
                    <a:pt x="1221" y="793"/>
                    <a:pt x="1196" y="846"/>
                  </a:cubicBezTo>
                  <a:cubicBezTo>
                    <a:pt x="1207" y="850"/>
                    <a:pt x="1214" y="850"/>
                    <a:pt x="1221" y="850"/>
                  </a:cubicBezTo>
                  <a:cubicBezTo>
                    <a:pt x="1239" y="850"/>
                    <a:pt x="1252" y="846"/>
                    <a:pt x="1263" y="843"/>
                  </a:cubicBezTo>
                  <a:cubicBezTo>
                    <a:pt x="1278" y="840"/>
                    <a:pt x="1288" y="835"/>
                    <a:pt x="1302" y="835"/>
                  </a:cubicBezTo>
                  <a:cubicBezTo>
                    <a:pt x="1316" y="835"/>
                    <a:pt x="1330" y="840"/>
                    <a:pt x="1352" y="857"/>
                  </a:cubicBezTo>
                  <a:cubicBezTo>
                    <a:pt x="1214" y="956"/>
                    <a:pt x="1373" y="843"/>
                    <a:pt x="1358" y="974"/>
                  </a:cubicBezTo>
                  <a:cubicBezTo>
                    <a:pt x="1366" y="977"/>
                    <a:pt x="1373" y="977"/>
                    <a:pt x="1380" y="977"/>
                  </a:cubicBezTo>
                  <a:cubicBezTo>
                    <a:pt x="1415" y="977"/>
                    <a:pt x="1405" y="917"/>
                    <a:pt x="1433" y="896"/>
                  </a:cubicBezTo>
                  <a:cubicBezTo>
                    <a:pt x="1443" y="913"/>
                    <a:pt x="1461" y="956"/>
                    <a:pt x="1451" y="991"/>
                  </a:cubicBezTo>
                  <a:cubicBezTo>
                    <a:pt x="1511" y="917"/>
                    <a:pt x="1451" y="768"/>
                    <a:pt x="1486" y="666"/>
                  </a:cubicBezTo>
                  <a:cubicBezTo>
                    <a:pt x="1497" y="655"/>
                    <a:pt x="1500" y="638"/>
                    <a:pt x="1511" y="634"/>
                  </a:cubicBezTo>
                  <a:cubicBezTo>
                    <a:pt x="1564" y="564"/>
                    <a:pt x="1766" y="496"/>
                    <a:pt x="1779" y="492"/>
                  </a:cubicBezTo>
                  <a:lnTo>
                    <a:pt x="1779" y="492"/>
                  </a:lnTo>
                  <a:cubicBezTo>
                    <a:pt x="1783" y="542"/>
                    <a:pt x="1762" y="627"/>
                    <a:pt x="1727" y="737"/>
                  </a:cubicBezTo>
                  <a:cubicBezTo>
                    <a:pt x="1677" y="896"/>
                    <a:pt x="1588" y="1076"/>
                    <a:pt x="1543" y="1150"/>
                  </a:cubicBezTo>
                  <a:cubicBezTo>
                    <a:pt x="1539" y="1165"/>
                    <a:pt x="1539" y="1168"/>
                    <a:pt x="1546" y="1168"/>
                  </a:cubicBezTo>
                  <a:cubicBezTo>
                    <a:pt x="1554" y="1168"/>
                    <a:pt x="1575" y="1150"/>
                    <a:pt x="1600" y="1132"/>
                  </a:cubicBezTo>
                  <a:cubicBezTo>
                    <a:pt x="1621" y="1111"/>
                    <a:pt x="1645" y="1094"/>
                    <a:pt x="1660" y="1094"/>
                  </a:cubicBezTo>
                  <a:cubicBezTo>
                    <a:pt x="1681" y="1080"/>
                    <a:pt x="1695" y="1076"/>
                    <a:pt x="1709" y="1076"/>
                  </a:cubicBezTo>
                  <a:cubicBezTo>
                    <a:pt x="1737" y="1076"/>
                    <a:pt x="1751" y="1108"/>
                    <a:pt x="1766" y="1143"/>
                  </a:cubicBezTo>
                  <a:cubicBezTo>
                    <a:pt x="1776" y="1175"/>
                    <a:pt x="1790" y="1210"/>
                    <a:pt x="1815" y="1210"/>
                  </a:cubicBezTo>
                  <a:cubicBezTo>
                    <a:pt x="1818" y="1210"/>
                    <a:pt x="1822" y="1210"/>
                    <a:pt x="1830" y="1207"/>
                  </a:cubicBezTo>
                  <a:lnTo>
                    <a:pt x="1804" y="1122"/>
                  </a:lnTo>
                  <a:cubicBezTo>
                    <a:pt x="1808" y="1122"/>
                    <a:pt x="1812" y="1119"/>
                    <a:pt x="1815" y="1119"/>
                  </a:cubicBezTo>
                  <a:cubicBezTo>
                    <a:pt x="1843" y="1119"/>
                    <a:pt x="1903" y="1186"/>
                    <a:pt x="1903" y="1221"/>
                  </a:cubicBezTo>
                  <a:cubicBezTo>
                    <a:pt x="1925" y="1179"/>
                    <a:pt x="1946" y="1009"/>
                    <a:pt x="1999" y="980"/>
                  </a:cubicBezTo>
                  <a:cubicBezTo>
                    <a:pt x="2144" y="1016"/>
                    <a:pt x="2133" y="1289"/>
                    <a:pt x="2066" y="1391"/>
                  </a:cubicBezTo>
                  <a:cubicBezTo>
                    <a:pt x="2027" y="1320"/>
                    <a:pt x="1999" y="1243"/>
                    <a:pt x="1949" y="1186"/>
                  </a:cubicBezTo>
                  <a:lnTo>
                    <a:pt x="1949" y="1186"/>
                  </a:lnTo>
                  <a:cubicBezTo>
                    <a:pt x="1903" y="1271"/>
                    <a:pt x="2034" y="1341"/>
                    <a:pt x="1960" y="1444"/>
                  </a:cubicBezTo>
                  <a:lnTo>
                    <a:pt x="2127" y="1501"/>
                  </a:lnTo>
                  <a:cubicBezTo>
                    <a:pt x="2112" y="1486"/>
                    <a:pt x="2073" y="1426"/>
                    <a:pt x="2119" y="1395"/>
                  </a:cubicBezTo>
                  <a:lnTo>
                    <a:pt x="2119" y="1395"/>
                  </a:lnTo>
                  <a:cubicBezTo>
                    <a:pt x="2140" y="1408"/>
                    <a:pt x="2151" y="1412"/>
                    <a:pt x="2161" y="1412"/>
                  </a:cubicBezTo>
                  <a:cubicBezTo>
                    <a:pt x="2179" y="1412"/>
                    <a:pt x="2186" y="1391"/>
                    <a:pt x="2236" y="1380"/>
                  </a:cubicBezTo>
                  <a:cubicBezTo>
                    <a:pt x="2236" y="1285"/>
                    <a:pt x="2236" y="1126"/>
                    <a:pt x="2243" y="970"/>
                  </a:cubicBezTo>
                  <a:lnTo>
                    <a:pt x="2243" y="963"/>
                  </a:lnTo>
                  <a:cubicBezTo>
                    <a:pt x="2243" y="843"/>
                    <a:pt x="2243" y="737"/>
                    <a:pt x="2250" y="655"/>
                  </a:cubicBezTo>
                  <a:cubicBezTo>
                    <a:pt x="2271" y="698"/>
                    <a:pt x="2292" y="729"/>
                    <a:pt x="2313" y="776"/>
                  </a:cubicBezTo>
                  <a:lnTo>
                    <a:pt x="2367" y="737"/>
                  </a:lnTo>
                  <a:cubicBezTo>
                    <a:pt x="2416" y="800"/>
                    <a:pt x="2413" y="928"/>
                    <a:pt x="2391" y="1052"/>
                  </a:cubicBezTo>
                  <a:cubicBezTo>
                    <a:pt x="2370" y="1196"/>
                    <a:pt x="2328" y="1341"/>
                    <a:pt x="2307" y="1401"/>
                  </a:cubicBezTo>
                  <a:lnTo>
                    <a:pt x="2313" y="1401"/>
                  </a:lnTo>
                  <a:cubicBezTo>
                    <a:pt x="2388" y="1401"/>
                    <a:pt x="2491" y="1225"/>
                    <a:pt x="2497" y="1171"/>
                  </a:cubicBezTo>
                  <a:lnTo>
                    <a:pt x="2497" y="1171"/>
                  </a:lnTo>
                  <a:cubicBezTo>
                    <a:pt x="2628" y="1260"/>
                    <a:pt x="2430" y="1511"/>
                    <a:pt x="2554" y="1582"/>
                  </a:cubicBezTo>
                  <a:lnTo>
                    <a:pt x="2487" y="1586"/>
                  </a:lnTo>
                  <a:cubicBezTo>
                    <a:pt x="2497" y="1620"/>
                    <a:pt x="2618" y="1667"/>
                    <a:pt x="2579" y="1688"/>
                  </a:cubicBezTo>
                  <a:lnTo>
                    <a:pt x="2579" y="1688"/>
                  </a:lnTo>
                  <a:cubicBezTo>
                    <a:pt x="2632" y="1659"/>
                    <a:pt x="2728" y="1596"/>
                    <a:pt x="2752" y="1547"/>
                  </a:cubicBezTo>
                  <a:lnTo>
                    <a:pt x="2752" y="1547"/>
                  </a:lnTo>
                  <a:cubicBezTo>
                    <a:pt x="2742" y="1610"/>
                    <a:pt x="2724" y="1684"/>
                    <a:pt x="2703" y="1752"/>
                  </a:cubicBezTo>
                  <a:cubicBezTo>
                    <a:pt x="2734" y="1713"/>
                    <a:pt x="2840" y="1614"/>
                    <a:pt x="2855" y="1592"/>
                  </a:cubicBezTo>
                  <a:lnTo>
                    <a:pt x="2855" y="1592"/>
                  </a:lnTo>
                  <a:cubicBezTo>
                    <a:pt x="2897" y="1628"/>
                    <a:pt x="2788" y="1787"/>
                    <a:pt x="2734" y="1798"/>
                  </a:cubicBezTo>
                  <a:cubicBezTo>
                    <a:pt x="2777" y="1790"/>
                    <a:pt x="2801" y="1790"/>
                    <a:pt x="2819" y="1790"/>
                  </a:cubicBezTo>
                  <a:lnTo>
                    <a:pt x="2844" y="1790"/>
                  </a:lnTo>
                  <a:cubicBezTo>
                    <a:pt x="2851" y="1790"/>
                    <a:pt x="2855" y="1794"/>
                    <a:pt x="2862" y="1794"/>
                  </a:cubicBezTo>
                  <a:cubicBezTo>
                    <a:pt x="2883" y="1794"/>
                    <a:pt x="2912" y="1790"/>
                    <a:pt x="2986" y="1769"/>
                  </a:cubicBezTo>
                  <a:lnTo>
                    <a:pt x="2986" y="1769"/>
                  </a:lnTo>
                  <a:cubicBezTo>
                    <a:pt x="2997" y="1798"/>
                    <a:pt x="2851" y="1886"/>
                    <a:pt x="2819" y="1886"/>
                  </a:cubicBezTo>
                  <a:cubicBezTo>
                    <a:pt x="2819" y="1968"/>
                    <a:pt x="2862" y="1989"/>
                    <a:pt x="2890" y="1992"/>
                  </a:cubicBezTo>
                  <a:cubicBezTo>
                    <a:pt x="2886" y="1900"/>
                    <a:pt x="3031" y="1801"/>
                    <a:pt x="3152" y="1713"/>
                  </a:cubicBezTo>
                  <a:lnTo>
                    <a:pt x="3155" y="1713"/>
                  </a:lnTo>
                  <a:cubicBezTo>
                    <a:pt x="3204" y="1677"/>
                    <a:pt x="3251" y="1642"/>
                    <a:pt x="3283" y="1614"/>
                  </a:cubicBezTo>
                  <a:lnTo>
                    <a:pt x="3283" y="1614"/>
                  </a:lnTo>
                  <a:cubicBezTo>
                    <a:pt x="3258" y="1670"/>
                    <a:pt x="3230" y="1716"/>
                    <a:pt x="3204" y="1777"/>
                  </a:cubicBezTo>
                  <a:cubicBezTo>
                    <a:pt x="3201" y="1777"/>
                    <a:pt x="3201" y="1783"/>
                    <a:pt x="3201" y="1783"/>
                  </a:cubicBezTo>
                  <a:cubicBezTo>
                    <a:pt x="3145" y="1900"/>
                    <a:pt x="3077" y="2024"/>
                    <a:pt x="3003" y="2134"/>
                  </a:cubicBezTo>
                  <a:cubicBezTo>
                    <a:pt x="3025" y="2113"/>
                    <a:pt x="3131" y="2017"/>
                    <a:pt x="3162" y="1992"/>
                  </a:cubicBezTo>
                  <a:lnTo>
                    <a:pt x="3162" y="1992"/>
                  </a:lnTo>
                  <a:cubicBezTo>
                    <a:pt x="3067" y="2105"/>
                    <a:pt x="3180" y="2310"/>
                    <a:pt x="3258" y="2416"/>
                  </a:cubicBezTo>
                  <a:cubicBezTo>
                    <a:pt x="3261" y="2405"/>
                    <a:pt x="3272" y="2402"/>
                    <a:pt x="3283" y="2402"/>
                  </a:cubicBezTo>
                  <a:cubicBezTo>
                    <a:pt x="3311" y="2402"/>
                    <a:pt x="3350" y="2434"/>
                    <a:pt x="3357" y="2473"/>
                  </a:cubicBezTo>
                  <a:cubicBezTo>
                    <a:pt x="3509" y="2508"/>
                    <a:pt x="3180" y="2675"/>
                    <a:pt x="3346" y="2703"/>
                  </a:cubicBezTo>
                  <a:cubicBezTo>
                    <a:pt x="3304" y="2632"/>
                    <a:pt x="3361" y="2590"/>
                    <a:pt x="3413" y="2568"/>
                  </a:cubicBezTo>
                  <a:lnTo>
                    <a:pt x="3413" y="2568"/>
                  </a:lnTo>
                  <a:cubicBezTo>
                    <a:pt x="3389" y="2660"/>
                    <a:pt x="3506" y="2781"/>
                    <a:pt x="3311" y="2809"/>
                  </a:cubicBezTo>
                  <a:cubicBezTo>
                    <a:pt x="3353" y="2826"/>
                    <a:pt x="3357" y="2859"/>
                    <a:pt x="3389" y="2859"/>
                  </a:cubicBezTo>
                  <a:cubicBezTo>
                    <a:pt x="3403" y="2859"/>
                    <a:pt x="3417" y="2855"/>
                    <a:pt x="3442" y="2844"/>
                  </a:cubicBezTo>
                  <a:lnTo>
                    <a:pt x="3442" y="2844"/>
                  </a:lnTo>
                  <a:lnTo>
                    <a:pt x="3382" y="3032"/>
                  </a:lnTo>
                  <a:cubicBezTo>
                    <a:pt x="3389" y="3021"/>
                    <a:pt x="3410" y="3011"/>
                    <a:pt x="3431" y="3011"/>
                  </a:cubicBezTo>
                  <a:cubicBezTo>
                    <a:pt x="3446" y="3011"/>
                    <a:pt x="3459" y="3017"/>
                    <a:pt x="3470" y="3035"/>
                  </a:cubicBezTo>
                  <a:cubicBezTo>
                    <a:pt x="3428" y="2961"/>
                    <a:pt x="3569" y="2816"/>
                    <a:pt x="3434" y="2805"/>
                  </a:cubicBezTo>
                  <a:cubicBezTo>
                    <a:pt x="3548" y="2766"/>
                    <a:pt x="3615" y="2781"/>
                    <a:pt x="3693" y="2710"/>
                  </a:cubicBezTo>
                  <a:lnTo>
                    <a:pt x="3693" y="2710"/>
                  </a:lnTo>
                  <a:cubicBezTo>
                    <a:pt x="3693" y="2915"/>
                    <a:pt x="3541" y="3056"/>
                    <a:pt x="3421" y="3191"/>
                  </a:cubicBezTo>
                  <a:lnTo>
                    <a:pt x="3530" y="3329"/>
                  </a:lnTo>
                  <a:lnTo>
                    <a:pt x="3477" y="3339"/>
                  </a:lnTo>
                  <a:lnTo>
                    <a:pt x="3619" y="3347"/>
                  </a:lnTo>
                  <a:cubicBezTo>
                    <a:pt x="3591" y="3375"/>
                    <a:pt x="3565" y="3386"/>
                    <a:pt x="3576" y="3393"/>
                  </a:cubicBezTo>
                  <a:lnTo>
                    <a:pt x="3583" y="3393"/>
                  </a:lnTo>
                  <a:cubicBezTo>
                    <a:pt x="3597" y="3393"/>
                    <a:pt x="3612" y="3382"/>
                    <a:pt x="3622" y="3375"/>
                  </a:cubicBezTo>
                  <a:lnTo>
                    <a:pt x="3622" y="3375"/>
                  </a:lnTo>
                  <a:cubicBezTo>
                    <a:pt x="3619" y="3396"/>
                    <a:pt x="3612" y="3399"/>
                    <a:pt x="3597" y="3417"/>
                  </a:cubicBezTo>
                  <a:lnTo>
                    <a:pt x="3597" y="3424"/>
                  </a:lnTo>
                  <a:cubicBezTo>
                    <a:pt x="3668" y="3417"/>
                    <a:pt x="3746" y="3389"/>
                    <a:pt x="3813" y="3343"/>
                  </a:cubicBezTo>
                  <a:cubicBezTo>
                    <a:pt x="3788" y="3329"/>
                    <a:pt x="3760" y="3318"/>
                    <a:pt x="3735" y="3308"/>
                  </a:cubicBezTo>
                  <a:cubicBezTo>
                    <a:pt x="3771" y="3280"/>
                    <a:pt x="3806" y="3254"/>
                    <a:pt x="3845" y="3251"/>
                  </a:cubicBezTo>
                  <a:lnTo>
                    <a:pt x="3859" y="3251"/>
                  </a:lnTo>
                  <a:cubicBezTo>
                    <a:pt x="3877" y="3251"/>
                    <a:pt x="3895" y="3254"/>
                    <a:pt x="3909" y="3272"/>
                  </a:cubicBezTo>
                  <a:cubicBezTo>
                    <a:pt x="3905" y="3275"/>
                    <a:pt x="3896" y="3287"/>
                    <a:pt x="3890" y="3292"/>
                  </a:cubicBezTo>
                  <a:lnTo>
                    <a:pt x="3890" y="3292"/>
                  </a:lnTo>
                  <a:cubicBezTo>
                    <a:pt x="3924" y="3272"/>
                    <a:pt x="3955" y="3258"/>
                    <a:pt x="3979" y="3258"/>
                  </a:cubicBezTo>
                  <a:lnTo>
                    <a:pt x="3994" y="3258"/>
                  </a:lnTo>
                  <a:cubicBezTo>
                    <a:pt x="3983" y="3308"/>
                    <a:pt x="3965" y="3357"/>
                    <a:pt x="3944" y="3403"/>
                  </a:cubicBezTo>
                  <a:cubicBezTo>
                    <a:pt x="3934" y="3396"/>
                    <a:pt x="3901" y="3375"/>
                    <a:pt x="3862" y="3365"/>
                  </a:cubicBezTo>
                  <a:lnTo>
                    <a:pt x="3859" y="3365"/>
                  </a:lnTo>
                  <a:cubicBezTo>
                    <a:pt x="3859" y="3357"/>
                    <a:pt x="3849" y="3354"/>
                    <a:pt x="3841" y="3354"/>
                  </a:cubicBezTo>
                  <a:lnTo>
                    <a:pt x="3834" y="3354"/>
                  </a:lnTo>
                  <a:cubicBezTo>
                    <a:pt x="3771" y="3428"/>
                    <a:pt x="3697" y="3499"/>
                    <a:pt x="3625" y="3499"/>
                  </a:cubicBezTo>
                  <a:cubicBezTo>
                    <a:pt x="3604" y="3499"/>
                    <a:pt x="3586" y="3495"/>
                    <a:pt x="3565" y="3481"/>
                  </a:cubicBezTo>
                  <a:lnTo>
                    <a:pt x="3565" y="3481"/>
                  </a:lnTo>
                  <a:lnTo>
                    <a:pt x="3647" y="3566"/>
                  </a:lnTo>
                  <a:cubicBezTo>
                    <a:pt x="3527" y="3679"/>
                    <a:pt x="3555" y="3657"/>
                    <a:pt x="3449" y="3781"/>
                  </a:cubicBezTo>
                  <a:cubicBezTo>
                    <a:pt x="3456" y="3785"/>
                    <a:pt x="3463" y="3785"/>
                    <a:pt x="3467" y="3785"/>
                  </a:cubicBezTo>
                  <a:cubicBezTo>
                    <a:pt x="3480" y="3785"/>
                    <a:pt x="3495" y="3781"/>
                    <a:pt x="3506" y="3778"/>
                  </a:cubicBezTo>
                  <a:cubicBezTo>
                    <a:pt x="3519" y="3778"/>
                    <a:pt x="3530" y="3774"/>
                    <a:pt x="3541" y="3774"/>
                  </a:cubicBezTo>
                  <a:cubicBezTo>
                    <a:pt x="3552" y="3774"/>
                    <a:pt x="3558" y="3774"/>
                    <a:pt x="3569" y="3781"/>
                  </a:cubicBezTo>
                  <a:cubicBezTo>
                    <a:pt x="3421" y="3870"/>
                    <a:pt x="3739" y="4029"/>
                    <a:pt x="3601" y="4036"/>
                  </a:cubicBezTo>
                  <a:cubicBezTo>
                    <a:pt x="3558" y="4111"/>
                    <a:pt x="3477" y="4054"/>
                    <a:pt x="3434" y="4100"/>
                  </a:cubicBezTo>
                  <a:lnTo>
                    <a:pt x="3446" y="4100"/>
                  </a:lnTo>
                  <a:cubicBezTo>
                    <a:pt x="3463" y="4100"/>
                    <a:pt x="3485" y="4100"/>
                    <a:pt x="3485" y="4107"/>
                  </a:cubicBezTo>
                  <a:lnTo>
                    <a:pt x="3382" y="4156"/>
                  </a:lnTo>
                  <a:cubicBezTo>
                    <a:pt x="3389" y="4160"/>
                    <a:pt x="3392" y="4163"/>
                    <a:pt x="3400" y="4163"/>
                  </a:cubicBezTo>
                  <a:cubicBezTo>
                    <a:pt x="3406" y="4163"/>
                    <a:pt x="3413" y="4160"/>
                    <a:pt x="3424" y="4156"/>
                  </a:cubicBezTo>
                  <a:cubicBezTo>
                    <a:pt x="3431" y="4153"/>
                    <a:pt x="3442" y="4150"/>
                    <a:pt x="3449" y="4150"/>
                  </a:cubicBezTo>
                  <a:cubicBezTo>
                    <a:pt x="3463" y="4150"/>
                    <a:pt x="3474" y="4156"/>
                    <a:pt x="3485" y="4178"/>
                  </a:cubicBezTo>
                  <a:cubicBezTo>
                    <a:pt x="3403" y="4277"/>
                    <a:pt x="3332" y="4326"/>
                    <a:pt x="3361" y="4421"/>
                  </a:cubicBezTo>
                  <a:cubicBezTo>
                    <a:pt x="3350" y="4447"/>
                    <a:pt x="3336" y="4457"/>
                    <a:pt x="3318" y="4457"/>
                  </a:cubicBezTo>
                  <a:cubicBezTo>
                    <a:pt x="3297" y="4457"/>
                    <a:pt x="3272" y="4442"/>
                    <a:pt x="3251" y="4425"/>
                  </a:cubicBezTo>
                  <a:cubicBezTo>
                    <a:pt x="3230" y="4411"/>
                    <a:pt x="3209" y="4397"/>
                    <a:pt x="3198" y="4397"/>
                  </a:cubicBezTo>
                  <a:cubicBezTo>
                    <a:pt x="3188" y="4397"/>
                    <a:pt x="3180" y="4404"/>
                    <a:pt x="3180" y="4425"/>
                  </a:cubicBezTo>
                  <a:cubicBezTo>
                    <a:pt x="3251" y="4460"/>
                    <a:pt x="3336" y="4499"/>
                    <a:pt x="3332" y="4563"/>
                  </a:cubicBezTo>
                  <a:cubicBezTo>
                    <a:pt x="3265" y="4581"/>
                    <a:pt x="3209" y="4556"/>
                    <a:pt x="3159" y="4602"/>
                  </a:cubicBezTo>
                  <a:lnTo>
                    <a:pt x="3276" y="4641"/>
                  </a:lnTo>
                  <a:cubicBezTo>
                    <a:pt x="3251" y="4690"/>
                    <a:pt x="3219" y="4723"/>
                    <a:pt x="3300" y="4751"/>
                  </a:cubicBezTo>
                  <a:cubicBezTo>
                    <a:pt x="3237" y="4779"/>
                    <a:pt x="3230" y="4807"/>
                    <a:pt x="3237" y="4839"/>
                  </a:cubicBezTo>
                  <a:cubicBezTo>
                    <a:pt x="3226" y="4842"/>
                    <a:pt x="3219" y="4846"/>
                    <a:pt x="3209" y="4846"/>
                  </a:cubicBezTo>
                  <a:cubicBezTo>
                    <a:pt x="3127" y="4846"/>
                    <a:pt x="3039" y="4683"/>
                    <a:pt x="3003" y="4659"/>
                  </a:cubicBezTo>
                  <a:lnTo>
                    <a:pt x="3003" y="4659"/>
                  </a:lnTo>
                  <a:cubicBezTo>
                    <a:pt x="3053" y="4761"/>
                    <a:pt x="2986" y="4786"/>
                    <a:pt x="3095" y="4888"/>
                  </a:cubicBezTo>
                  <a:lnTo>
                    <a:pt x="3159" y="4835"/>
                  </a:lnTo>
                  <a:cubicBezTo>
                    <a:pt x="3170" y="4857"/>
                    <a:pt x="3170" y="4871"/>
                    <a:pt x="3170" y="4881"/>
                  </a:cubicBezTo>
                  <a:cubicBezTo>
                    <a:pt x="3170" y="4860"/>
                    <a:pt x="3222" y="4850"/>
                    <a:pt x="3244" y="4842"/>
                  </a:cubicBezTo>
                  <a:lnTo>
                    <a:pt x="3244" y="4842"/>
                  </a:lnTo>
                  <a:cubicBezTo>
                    <a:pt x="3247" y="4878"/>
                    <a:pt x="3272" y="4906"/>
                    <a:pt x="3233" y="4906"/>
                  </a:cubicBezTo>
                  <a:cubicBezTo>
                    <a:pt x="3222" y="4906"/>
                    <a:pt x="3209" y="4902"/>
                    <a:pt x="3183" y="4899"/>
                  </a:cubicBezTo>
                  <a:cubicBezTo>
                    <a:pt x="3177" y="4896"/>
                    <a:pt x="3170" y="4889"/>
                    <a:pt x="3170" y="4885"/>
                  </a:cubicBezTo>
                  <a:lnTo>
                    <a:pt x="3170" y="4885"/>
                  </a:lnTo>
                  <a:cubicBezTo>
                    <a:pt x="3179" y="5015"/>
                    <a:pt x="2961" y="4903"/>
                    <a:pt x="3134" y="5065"/>
                  </a:cubicBezTo>
                  <a:cubicBezTo>
                    <a:pt x="3148" y="5037"/>
                    <a:pt x="3183" y="5015"/>
                    <a:pt x="3222" y="5015"/>
                  </a:cubicBezTo>
                  <a:cubicBezTo>
                    <a:pt x="3244" y="5015"/>
                    <a:pt x="3268" y="5023"/>
                    <a:pt x="3283" y="5044"/>
                  </a:cubicBezTo>
                  <a:cubicBezTo>
                    <a:pt x="3255" y="5069"/>
                    <a:pt x="3222" y="5079"/>
                    <a:pt x="3194" y="5090"/>
                  </a:cubicBezTo>
                  <a:cubicBezTo>
                    <a:pt x="3198" y="5097"/>
                    <a:pt x="3201" y="5097"/>
                    <a:pt x="3204" y="5097"/>
                  </a:cubicBezTo>
                  <a:cubicBezTo>
                    <a:pt x="3209" y="5097"/>
                    <a:pt x="3212" y="5093"/>
                    <a:pt x="3216" y="5093"/>
                  </a:cubicBezTo>
                  <a:cubicBezTo>
                    <a:pt x="3222" y="5090"/>
                    <a:pt x="3226" y="5087"/>
                    <a:pt x="3230" y="5087"/>
                  </a:cubicBezTo>
                  <a:cubicBezTo>
                    <a:pt x="3233" y="5087"/>
                    <a:pt x="3240" y="5093"/>
                    <a:pt x="3244" y="5111"/>
                  </a:cubicBezTo>
                  <a:cubicBezTo>
                    <a:pt x="3212" y="5118"/>
                    <a:pt x="3137" y="5121"/>
                    <a:pt x="3095" y="5126"/>
                  </a:cubicBezTo>
                  <a:cubicBezTo>
                    <a:pt x="3074" y="5160"/>
                    <a:pt x="3053" y="5189"/>
                    <a:pt x="3021" y="5228"/>
                  </a:cubicBezTo>
                  <a:cubicBezTo>
                    <a:pt x="3039" y="5228"/>
                    <a:pt x="3064" y="5239"/>
                    <a:pt x="3049" y="5260"/>
                  </a:cubicBezTo>
                  <a:lnTo>
                    <a:pt x="2954" y="5299"/>
                  </a:lnTo>
                  <a:cubicBezTo>
                    <a:pt x="2986" y="5299"/>
                    <a:pt x="3003" y="5341"/>
                    <a:pt x="2992" y="5384"/>
                  </a:cubicBezTo>
                  <a:cubicBezTo>
                    <a:pt x="2982" y="5412"/>
                    <a:pt x="2961" y="5423"/>
                    <a:pt x="2933" y="5423"/>
                  </a:cubicBezTo>
                  <a:cubicBezTo>
                    <a:pt x="2907" y="5423"/>
                    <a:pt x="2879" y="5412"/>
                    <a:pt x="2851" y="5405"/>
                  </a:cubicBezTo>
                  <a:cubicBezTo>
                    <a:pt x="2823" y="5394"/>
                    <a:pt x="2798" y="5387"/>
                    <a:pt x="2780" y="5387"/>
                  </a:cubicBezTo>
                  <a:cubicBezTo>
                    <a:pt x="2759" y="5387"/>
                    <a:pt x="2749" y="5397"/>
                    <a:pt x="2759" y="5436"/>
                  </a:cubicBezTo>
                  <a:cubicBezTo>
                    <a:pt x="2763" y="5426"/>
                    <a:pt x="2780" y="5436"/>
                    <a:pt x="2784" y="5418"/>
                  </a:cubicBezTo>
                  <a:lnTo>
                    <a:pt x="2798" y="5490"/>
                  </a:lnTo>
                  <a:cubicBezTo>
                    <a:pt x="2759" y="5458"/>
                    <a:pt x="2727" y="5447"/>
                    <a:pt x="2699" y="5447"/>
                  </a:cubicBezTo>
                  <a:cubicBezTo>
                    <a:pt x="2660" y="5447"/>
                    <a:pt x="2632" y="5472"/>
                    <a:pt x="2600" y="5497"/>
                  </a:cubicBezTo>
                  <a:cubicBezTo>
                    <a:pt x="2576" y="5529"/>
                    <a:pt x="2543" y="5553"/>
                    <a:pt x="2509" y="5553"/>
                  </a:cubicBezTo>
                  <a:cubicBezTo>
                    <a:pt x="2480" y="5553"/>
                    <a:pt x="2445" y="5539"/>
                    <a:pt x="2409" y="5500"/>
                  </a:cubicBezTo>
                  <a:lnTo>
                    <a:pt x="2409" y="5500"/>
                  </a:lnTo>
                  <a:cubicBezTo>
                    <a:pt x="2424" y="5560"/>
                    <a:pt x="2434" y="5571"/>
                    <a:pt x="2462" y="5571"/>
                  </a:cubicBezTo>
                  <a:lnTo>
                    <a:pt x="2509" y="5571"/>
                  </a:lnTo>
                  <a:cubicBezTo>
                    <a:pt x="2530" y="5571"/>
                    <a:pt x="2558" y="5571"/>
                    <a:pt x="2589" y="5578"/>
                  </a:cubicBezTo>
                  <a:lnTo>
                    <a:pt x="2593" y="5673"/>
                  </a:lnTo>
                  <a:cubicBezTo>
                    <a:pt x="2621" y="5663"/>
                    <a:pt x="2618" y="5631"/>
                    <a:pt x="2660" y="5624"/>
                  </a:cubicBezTo>
                  <a:lnTo>
                    <a:pt x="2660" y="5624"/>
                  </a:lnTo>
                  <a:cubicBezTo>
                    <a:pt x="2667" y="5709"/>
                    <a:pt x="2607" y="5730"/>
                    <a:pt x="2547" y="5730"/>
                  </a:cubicBezTo>
                  <a:cubicBezTo>
                    <a:pt x="2504" y="5730"/>
                    <a:pt x="2462" y="5723"/>
                    <a:pt x="2434" y="5716"/>
                  </a:cubicBezTo>
                  <a:lnTo>
                    <a:pt x="2434" y="5716"/>
                  </a:lnTo>
                  <a:cubicBezTo>
                    <a:pt x="2430" y="5769"/>
                    <a:pt x="2586" y="5839"/>
                    <a:pt x="2476" y="5875"/>
                  </a:cubicBezTo>
                  <a:cubicBezTo>
                    <a:pt x="2458" y="5879"/>
                    <a:pt x="2445" y="5882"/>
                    <a:pt x="2434" y="5882"/>
                  </a:cubicBezTo>
                  <a:cubicBezTo>
                    <a:pt x="2391" y="5882"/>
                    <a:pt x="2374" y="5847"/>
                    <a:pt x="2360" y="5811"/>
                  </a:cubicBezTo>
                  <a:cubicBezTo>
                    <a:pt x="2346" y="5776"/>
                    <a:pt x="2339" y="5741"/>
                    <a:pt x="2307" y="5741"/>
                  </a:cubicBezTo>
                  <a:cubicBezTo>
                    <a:pt x="2303" y="5741"/>
                    <a:pt x="2296" y="5741"/>
                    <a:pt x="2289" y="5744"/>
                  </a:cubicBezTo>
                  <a:lnTo>
                    <a:pt x="2324" y="5882"/>
                  </a:lnTo>
                  <a:lnTo>
                    <a:pt x="2310" y="5882"/>
                  </a:lnTo>
                  <a:cubicBezTo>
                    <a:pt x="2186" y="5882"/>
                    <a:pt x="2158" y="5985"/>
                    <a:pt x="2094" y="6048"/>
                  </a:cubicBezTo>
                  <a:lnTo>
                    <a:pt x="2084" y="6048"/>
                  </a:lnTo>
                  <a:cubicBezTo>
                    <a:pt x="2070" y="6048"/>
                    <a:pt x="2059" y="6041"/>
                    <a:pt x="2052" y="6030"/>
                  </a:cubicBezTo>
                  <a:lnTo>
                    <a:pt x="2045" y="6030"/>
                  </a:lnTo>
                  <a:cubicBezTo>
                    <a:pt x="2027" y="6066"/>
                    <a:pt x="1995" y="6073"/>
                    <a:pt x="1960" y="6073"/>
                  </a:cubicBezTo>
                  <a:cubicBezTo>
                    <a:pt x="1939" y="6073"/>
                    <a:pt x="1914" y="6069"/>
                    <a:pt x="1889" y="6066"/>
                  </a:cubicBezTo>
                  <a:cubicBezTo>
                    <a:pt x="1864" y="6063"/>
                    <a:pt x="1840" y="6059"/>
                    <a:pt x="1818" y="6059"/>
                  </a:cubicBezTo>
                  <a:cubicBezTo>
                    <a:pt x="1794" y="6059"/>
                    <a:pt x="1776" y="6063"/>
                    <a:pt x="1766" y="6081"/>
                  </a:cubicBezTo>
                  <a:cubicBezTo>
                    <a:pt x="1797" y="6102"/>
                    <a:pt x="1766" y="6172"/>
                    <a:pt x="1773" y="6204"/>
                  </a:cubicBezTo>
                  <a:lnTo>
                    <a:pt x="1634" y="6182"/>
                  </a:lnTo>
                  <a:lnTo>
                    <a:pt x="1634" y="6182"/>
                  </a:lnTo>
                  <a:cubicBezTo>
                    <a:pt x="1691" y="6197"/>
                    <a:pt x="1712" y="6264"/>
                    <a:pt x="1751" y="6321"/>
                  </a:cubicBezTo>
                  <a:cubicBezTo>
                    <a:pt x="1745" y="6324"/>
                    <a:pt x="1737" y="6324"/>
                    <a:pt x="1730" y="6324"/>
                  </a:cubicBezTo>
                  <a:cubicBezTo>
                    <a:pt x="1712" y="6324"/>
                    <a:pt x="1698" y="6317"/>
                    <a:pt x="1684" y="6314"/>
                  </a:cubicBezTo>
                  <a:cubicBezTo>
                    <a:pt x="1670" y="6306"/>
                    <a:pt x="1656" y="6303"/>
                    <a:pt x="1642" y="6303"/>
                  </a:cubicBezTo>
                  <a:cubicBezTo>
                    <a:pt x="1663" y="6324"/>
                    <a:pt x="1695" y="6339"/>
                    <a:pt x="1684" y="6381"/>
                  </a:cubicBezTo>
                  <a:cubicBezTo>
                    <a:pt x="1628" y="6360"/>
                    <a:pt x="1567" y="6335"/>
                    <a:pt x="1515" y="6303"/>
                  </a:cubicBezTo>
                  <a:cubicBezTo>
                    <a:pt x="1518" y="6293"/>
                    <a:pt x="1521" y="6288"/>
                    <a:pt x="1532" y="6278"/>
                  </a:cubicBezTo>
                  <a:lnTo>
                    <a:pt x="1497" y="6278"/>
                  </a:lnTo>
                  <a:cubicBezTo>
                    <a:pt x="1458" y="6278"/>
                    <a:pt x="1412" y="6282"/>
                    <a:pt x="1391" y="6335"/>
                  </a:cubicBezTo>
                  <a:cubicBezTo>
                    <a:pt x="1401" y="6360"/>
                    <a:pt x="1422" y="6381"/>
                    <a:pt x="1440" y="6409"/>
                  </a:cubicBezTo>
                  <a:cubicBezTo>
                    <a:pt x="1443" y="6370"/>
                    <a:pt x="1454" y="6356"/>
                    <a:pt x="1469" y="6356"/>
                  </a:cubicBezTo>
                  <a:cubicBezTo>
                    <a:pt x="1486" y="6356"/>
                    <a:pt x="1515" y="6395"/>
                    <a:pt x="1536" y="6427"/>
                  </a:cubicBezTo>
                  <a:cubicBezTo>
                    <a:pt x="1440" y="6441"/>
                    <a:pt x="1515" y="6448"/>
                    <a:pt x="1486" y="6512"/>
                  </a:cubicBezTo>
                  <a:cubicBezTo>
                    <a:pt x="1479" y="6515"/>
                    <a:pt x="1472" y="6515"/>
                    <a:pt x="1465" y="6515"/>
                  </a:cubicBezTo>
                  <a:cubicBezTo>
                    <a:pt x="1405" y="6515"/>
                    <a:pt x="1366" y="6437"/>
                    <a:pt x="1366" y="6378"/>
                  </a:cubicBezTo>
                  <a:cubicBezTo>
                    <a:pt x="1330" y="6406"/>
                    <a:pt x="1306" y="6420"/>
                    <a:pt x="1278" y="6420"/>
                  </a:cubicBezTo>
                  <a:cubicBezTo>
                    <a:pt x="1249" y="6420"/>
                    <a:pt x="1224" y="6409"/>
                    <a:pt x="1182" y="6381"/>
                  </a:cubicBezTo>
                  <a:lnTo>
                    <a:pt x="1182" y="6381"/>
                  </a:lnTo>
                  <a:lnTo>
                    <a:pt x="1218" y="6487"/>
                  </a:lnTo>
                  <a:lnTo>
                    <a:pt x="1143" y="6462"/>
                  </a:lnTo>
                  <a:lnTo>
                    <a:pt x="1221" y="6579"/>
                  </a:lnTo>
                  <a:cubicBezTo>
                    <a:pt x="1200" y="6593"/>
                    <a:pt x="1182" y="6597"/>
                    <a:pt x="1172" y="6597"/>
                  </a:cubicBezTo>
                  <a:cubicBezTo>
                    <a:pt x="1143" y="6597"/>
                    <a:pt x="1136" y="6569"/>
                    <a:pt x="1125" y="6536"/>
                  </a:cubicBezTo>
                  <a:cubicBezTo>
                    <a:pt x="1115" y="6505"/>
                    <a:pt x="1100" y="6473"/>
                    <a:pt x="1066" y="6473"/>
                  </a:cubicBezTo>
                  <a:cubicBezTo>
                    <a:pt x="1055" y="6473"/>
                    <a:pt x="1040" y="6476"/>
                    <a:pt x="1019" y="6487"/>
                  </a:cubicBezTo>
                  <a:lnTo>
                    <a:pt x="1027" y="6575"/>
                  </a:lnTo>
                  <a:cubicBezTo>
                    <a:pt x="981" y="6554"/>
                    <a:pt x="952" y="6469"/>
                    <a:pt x="924" y="6469"/>
                  </a:cubicBezTo>
                  <a:cubicBezTo>
                    <a:pt x="913" y="6469"/>
                    <a:pt x="903" y="6479"/>
                    <a:pt x="892" y="6508"/>
                  </a:cubicBezTo>
                  <a:cubicBezTo>
                    <a:pt x="832" y="6462"/>
                    <a:pt x="977" y="6373"/>
                    <a:pt x="846" y="6367"/>
                  </a:cubicBezTo>
                  <a:lnTo>
                    <a:pt x="846" y="6367"/>
                  </a:lnTo>
                  <a:cubicBezTo>
                    <a:pt x="828" y="6416"/>
                    <a:pt x="779" y="6451"/>
                    <a:pt x="736" y="6469"/>
                  </a:cubicBezTo>
                  <a:cubicBezTo>
                    <a:pt x="697" y="6434"/>
                    <a:pt x="751" y="6373"/>
                    <a:pt x="782" y="6373"/>
                  </a:cubicBezTo>
                  <a:cubicBezTo>
                    <a:pt x="775" y="6370"/>
                    <a:pt x="769" y="6370"/>
                    <a:pt x="758" y="6370"/>
                  </a:cubicBezTo>
                  <a:cubicBezTo>
                    <a:pt x="694" y="6370"/>
                    <a:pt x="666" y="6427"/>
                    <a:pt x="645" y="6479"/>
                  </a:cubicBezTo>
                  <a:cubicBezTo>
                    <a:pt x="620" y="6533"/>
                    <a:pt x="599" y="6590"/>
                    <a:pt x="552" y="6590"/>
                  </a:cubicBezTo>
                  <a:cubicBezTo>
                    <a:pt x="535" y="6590"/>
                    <a:pt x="510" y="6579"/>
                    <a:pt x="482" y="6561"/>
                  </a:cubicBezTo>
                  <a:cubicBezTo>
                    <a:pt x="542" y="6497"/>
                    <a:pt x="450" y="6388"/>
                    <a:pt x="573" y="6388"/>
                  </a:cubicBezTo>
                  <a:lnTo>
                    <a:pt x="588" y="6388"/>
                  </a:lnTo>
                  <a:cubicBezTo>
                    <a:pt x="578" y="6381"/>
                    <a:pt x="570" y="6378"/>
                    <a:pt x="560" y="6378"/>
                  </a:cubicBezTo>
                  <a:cubicBezTo>
                    <a:pt x="539" y="6378"/>
                    <a:pt x="517" y="6391"/>
                    <a:pt x="493" y="6409"/>
                  </a:cubicBezTo>
                  <a:cubicBezTo>
                    <a:pt x="467" y="6423"/>
                    <a:pt x="443" y="6437"/>
                    <a:pt x="421" y="6437"/>
                  </a:cubicBezTo>
                  <a:cubicBezTo>
                    <a:pt x="404" y="6437"/>
                    <a:pt x="387" y="6430"/>
                    <a:pt x="372" y="6402"/>
                  </a:cubicBezTo>
                  <a:lnTo>
                    <a:pt x="372" y="6402"/>
                  </a:lnTo>
                  <a:lnTo>
                    <a:pt x="415" y="6526"/>
                  </a:lnTo>
                  <a:lnTo>
                    <a:pt x="411" y="6526"/>
                  </a:lnTo>
                  <a:cubicBezTo>
                    <a:pt x="387" y="6526"/>
                    <a:pt x="358" y="6476"/>
                    <a:pt x="344" y="6458"/>
                  </a:cubicBezTo>
                  <a:lnTo>
                    <a:pt x="340" y="6554"/>
                  </a:lnTo>
                  <a:cubicBezTo>
                    <a:pt x="390" y="6670"/>
                    <a:pt x="450" y="6773"/>
                    <a:pt x="510" y="6879"/>
                  </a:cubicBezTo>
                  <a:cubicBezTo>
                    <a:pt x="517" y="6890"/>
                    <a:pt x="521" y="6897"/>
                    <a:pt x="528" y="6908"/>
                  </a:cubicBezTo>
                  <a:cubicBezTo>
                    <a:pt x="599" y="7018"/>
                    <a:pt x="676" y="7124"/>
                    <a:pt x="754" y="7233"/>
                  </a:cubicBezTo>
                  <a:cubicBezTo>
                    <a:pt x="881" y="7219"/>
                    <a:pt x="1009" y="7201"/>
                    <a:pt x="1133" y="7194"/>
                  </a:cubicBezTo>
                  <a:cubicBezTo>
                    <a:pt x="1118" y="7074"/>
                    <a:pt x="1387" y="7134"/>
                    <a:pt x="1324" y="6972"/>
                  </a:cubicBezTo>
                  <a:lnTo>
                    <a:pt x="1324" y="6972"/>
                  </a:lnTo>
                  <a:lnTo>
                    <a:pt x="1313" y="6985"/>
                  </a:lnTo>
                  <a:cubicBezTo>
                    <a:pt x="1270" y="6985"/>
                    <a:pt x="1270" y="6954"/>
                    <a:pt x="1288" y="6922"/>
                  </a:cubicBezTo>
                  <a:cubicBezTo>
                    <a:pt x="1306" y="6890"/>
                    <a:pt x="1341" y="6855"/>
                    <a:pt x="1373" y="6855"/>
                  </a:cubicBezTo>
                  <a:cubicBezTo>
                    <a:pt x="1376" y="6855"/>
                    <a:pt x="1376" y="6858"/>
                    <a:pt x="1380" y="6858"/>
                  </a:cubicBezTo>
                  <a:cubicBezTo>
                    <a:pt x="1324" y="6922"/>
                    <a:pt x="1549" y="7006"/>
                    <a:pt x="1380" y="7060"/>
                  </a:cubicBezTo>
                  <a:cubicBezTo>
                    <a:pt x="1426" y="7081"/>
                    <a:pt x="1482" y="7099"/>
                    <a:pt x="1528" y="7116"/>
                  </a:cubicBezTo>
                  <a:cubicBezTo>
                    <a:pt x="1575" y="7194"/>
                    <a:pt x="1621" y="7222"/>
                    <a:pt x="1670" y="7222"/>
                  </a:cubicBezTo>
                  <a:cubicBezTo>
                    <a:pt x="1716" y="7222"/>
                    <a:pt x="1762" y="7201"/>
                    <a:pt x="1815" y="7169"/>
                  </a:cubicBezTo>
                  <a:cubicBezTo>
                    <a:pt x="1910" y="7102"/>
                    <a:pt x="2003" y="6996"/>
                    <a:pt x="2122" y="6996"/>
                  </a:cubicBezTo>
                  <a:lnTo>
                    <a:pt x="2137" y="6996"/>
                  </a:lnTo>
                  <a:cubicBezTo>
                    <a:pt x="2119" y="6989"/>
                    <a:pt x="2101" y="6982"/>
                    <a:pt x="2098" y="6972"/>
                  </a:cubicBezTo>
                  <a:lnTo>
                    <a:pt x="2116" y="6972"/>
                  </a:lnTo>
                  <a:cubicBezTo>
                    <a:pt x="2222" y="6972"/>
                    <a:pt x="2303" y="6904"/>
                    <a:pt x="2367" y="6840"/>
                  </a:cubicBezTo>
                  <a:cubicBezTo>
                    <a:pt x="2430" y="6776"/>
                    <a:pt x="2473" y="6709"/>
                    <a:pt x="2504" y="6709"/>
                  </a:cubicBezTo>
                  <a:lnTo>
                    <a:pt x="2509" y="6709"/>
                  </a:lnTo>
                  <a:lnTo>
                    <a:pt x="2473" y="6625"/>
                  </a:lnTo>
                  <a:lnTo>
                    <a:pt x="2473" y="6625"/>
                  </a:lnTo>
                  <a:cubicBezTo>
                    <a:pt x="2540" y="6636"/>
                    <a:pt x="2589" y="6642"/>
                    <a:pt x="2628" y="6642"/>
                  </a:cubicBezTo>
                  <a:cubicBezTo>
                    <a:pt x="2716" y="6642"/>
                    <a:pt x="2759" y="6607"/>
                    <a:pt x="2840" y="6490"/>
                  </a:cubicBezTo>
                  <a:cubicBezTo>
                    <a:pt x="2830" y="6479"/>
                    <a:pt x="2791" y="6469"/>
                    <a:pt x="2806" y="6445"/>
                  </a:cubicBezTo>
                  <a:lnTo>
                    <a:pt x="2806" y="6445"/>
                  </a:lnTo>
                  <a:cubicBezTo>
                    <a:pt x="2840" y="6451"/>
                    <a:pt x="2876" y="6462"/>
                    <a:pt x="2912" y="6462"/>
                  </a:cubicBezTo>
                  <a:cubicBezTo>
                    <a:pt x="2957" y="6462"/>
                    <a:pt x="3007" y="6445"/>
                    <a:pt x="3060" y="6384"/>
                  </a:cubicBezTo>
                  <a:lnTo>
                    <a:pt x="3039" y="6370"/>
                  </a:lnTo>
                  <a:lnTo>
                    <a:pt x="3201" y="6232"/>
                  </a:lnTo>
                  <a:cubicBezTo>
                    <a:pt x="3106" y="6133"/>
                    <a:pt x="3194" y="6105"/>
                    <a:pt x="3283" y="6055"/>
                  </a:cubicBezTo>
                  <a:cubicBezTo>
                    <a:pt x="3385" y="6009"/>
                    <a:pt x="3485" y="5942"/>
                    <a:pt x="3382" y="5829"/>
                  </a:cubicBezTo>
                  <a:lnTo>
                    <a:pt x="3400" y="5829"/>
                  </a:lnTo>
                  <a:cubicBezTo>
                    <a:pt x="3485" y="5829"/>
                    <a:pt x="3580" y="5737"/>
                    <a:pt x="3654" y="5699"/>
                  </a:cubicBezTo>
                  <a:cubicBezTo>
                    <a:pt x="3643" y="5688"/>
                    <a:pt x="3640" y="5677"/>
                    <a:pt x="3633" y="5666"/>
                  </a:cubicBezTo>
                  <a:lnTo>
                    <a:pt x="3633" y="5666"/>
                  </a:lnTo>
                  <a:cubicBezTo>
                    <a:pt x="3636" y="5670"/>
                    <a:pt x="3643" y="5670"/>
                    <a:pt x="3647" y="5670"/>
                  </a:cubicBezTo>
                  <a:cubicBezTo>
                    <a:pt x="3806" y="5670"/>
                    <a:pt x="3714" y="5436"/>
                    <a:pt x="3777" y="5373"/>
                  </a:cubicBezTo>
                  <a:cubicBezTo>
                    <a:pt x="3792" y="5362"/>
                    <a:pt x="3803" y="5359"/>
                    <a:pt x="3816" y="5359"/>
                  </a:cubicBezTo>
                  <a:cubicBezTo>
                    <a:pt x="3852" y="5359"/>
                    <a:pt x="3873" y="5390"/>
                    <a:pt x="3895" y="5430"/>
                  </a:cubicBezTo>
                  <a:cubicBezTo>
                    <a:pt x="3845" y="5274"/>
                    <a:pt x="4156" y="5182"/>
                    <a:pt x="4135" y="5118"/>
                  </a:cubicBezTo>
                  <a:cubicBezTo>
                    <a:pt x="4159" y="5026"/>
                    <a:pt x="4043" y="5048"/>
                    <a:pt x="3994" y="4998"/>
                  </a:cubicBezTo>
                  <a:cubicBezTo>
                    <a:pt x="4007" y="4973"/>
                    <a:pt x="4029" y="4966"/>
                    <a:pt x="4050" y="4966"/>
                  </a:cubicBezTo>
                  <a:cubicBezTo>
                    <a:pt x="4071" y="4966"/>
                    <a:pt x="4092" y="4973"/>
                    <a:pt x="4113" y="4981"/>
                  </a:cubicBezTo>
                  <a:cubicBezTo>
                    <a:pt x="4135" y="4991"/>
                    <a:pt x="4153" y="4998"/>
                    <a:pt x="4167" y="4998"/>
                  </a:cubicBezTo>
                  <a:cubicBezTo>
                    <a:pt x="4188" y="4998"/>
                    <a:pt x="4195" y="4977"/>
                    <a:pt x="4177" y="4909"/>
                  </a:cubicBezTo>
                  <a:lnTo>
                    <a:pt x="4177" y="4909"/>
                  </a:lnTo>
                  <a:cubicBezTo>
                    <a:pt x="4167" y="4917"/>
                    <a:pt x="4149" y="4938"/>
                    <a:pt x="4135" y="4938"/>
                  </a:cubicBezTo>
                  <a:cubicBezTo>
                    <a:pt x="4131" y="4938"/>
                    <a:pt x="4128" y="4938"/>
                    <a:pt x="4125" y="4930"/>
                  </a:cubicBezTo>
                  <a:cubicBezTo>
                    <a:pt x="4125" y="4857"/>
                    <a:pt x="3852" y="4655"/>
                    <a:pt x="3926" y="4616"/>
                  </a:cubicBezTo>
                  <a:lnTo>
                    <a:pt x="3926" y="4616"/>
                  </a:lnTo>
                  <a:lnTo>
                    <a:pt x="3968" y="4669"/>
                  </a:lnTo>
                  <a:cubicBezTo>
                    <a:pt x="4064" y="4581"/>
                    <a:pt x="3824" y="4379"/>
                    <a:pt x="3968" y="4379"/>
                  </a:cubicBezTo>
                  <a:lnTo>
                    <a:pt x="3997" y="4379"/>
                  </a:lnTo>
                  <a:lnTo>
                    <a:pt x="4082" y="4404"/>
                  </a:lnTo>
                  <a:cubicBezTo>
                    <a:pt x="4004" y="4188"/>
                    <a:pt x="4128" y="4330"/>
                    <a:pt x="4053" y="4117"/>
                  </a:cubicBezTo>
                  <a:lnTo>
                    <a:pt x="4040" y="4114"/>
                  </a:lnTo>
                  <a:cubicBezTo>
                    <a:pt x="4068" y="4033"/>
                    <a:pt x="3962" y="3980"/>
                    <a:pt x="4103" y="3944"/>
                  </a:cubicBezTo>
                  <a:lnTo>
                    <a:pt x="4121" y="3972"/>
                  </a:lnTo>
                  <a:cubicBezTo>
                    <a:pt x="4138" y="3866"/>
                    <a:pt x="4128" y="3856"/>
                    <a:pt x="4121" y="3742"/>
                  </a:cubicBezTo>
                  <a:cubicBezTo>
                    <a:pt x="4138" y="3735"/>
                    <a:pt x="4164" y="3679"/>
                    <a:pt x="4131" y="3662"/>
                  </a:cubicBezTo>
                  <a:cubicBezTo>
                    <a:pt x="4252" y="3654"/>
                    <a:pt x="4167" y="3399"/>
                    <a:pt x="4156" y="3354"/>
                  </a:cubicBezTo>
                  <a:lnTo>
                    <a:pt x="4156" y="3354"/>
                  </a:lnTo>
                  <a:cubicBezTo>
                    <a:pt x="4153" y="3393"/>
                    <a:pt x="4138" y="3407"/>
                    <a:pt x="4117" y="3407"/>
                  </a:cubicBezTo>
                  <a:cubicBezTo>
                    <a:pt x="4096" y="3407"/>
                    <a:pt x="4071" y="3393"/>
                    <a:pt x="4043" y="3382"/>
                  </a:cubicBezTo>
                  <a:cubicBezTo>
                    <a:pt x="4138" y="3322"/>
                    <a:pt x="4146" y="3283"/>
                    <a:pt x="4057" y="3219"/>
                  </a:cubicBezTo>
                  <a:cubicBezTo>
                    <a:pt x="4206" y="3187"/>
                    <a:pt x="4361" y="3152"/>
                    <a:pt x="4340" y="2996"/>
                  </a:cubicBezTo>
                  <a:lnTo>
                    <a:pt x="4340" y="2996"/>
                  </a:lnTo>
                  <a:cubicBezTo>
                    <a:pt x="4326" y="3028"/>
                    <a:pt x="4315" y="3056"/>
                    <a:pt x="4291" y="3056"/>
                  </a:cubicBezTo>
                  <a:lnTo>
                    <a:pt x="4283" y="3056"/>
                  </a:lnTo>
                  <a:cubicBezTo>
                    <a:pt x="4252" y="3042"/>
                    <a:pt x="4276" y="3007"/>
                    <a:pt x="4287" y="2986"/>
                  </a:cubicBezTo>
                  <a:lnTo>
                    <a:pt x="4283" y="2986"/>
                  </a:lnTo>
                  <a:cubicBezTo>
                    <a:pt x="4265" y="2986"/>
                    <a:pt x="4255" y="2996"/>
                    <a:pt x="4241" y="3007"/>
                  </a:cubicBezTo>
                  <a:cubicBezTo>
                    <a:pt x="4231" y="3017"/>
                    <a:pt x="4213" y="3028"/>
                    <a:pt x="4188" y="3028"/>
                  </a:cubicBezTo>
                  <a:cubicBezTo>
                    <a:pt x="4185" y="3028"/>
                    <a:pt x="4185" y="3028"/>
                    <a:pt x="4181" y="3025"/>
                  </a:cubicBezTo>
                  <a:cubicBezTo>
                    <a:pt x="4312" y="2901"/>
                    <a:pt x="4156" y="2855"/>
                    <a:pt x="4164" y="2703"/>
                  </a:cubicBezTo>
                  <a:lnTo>
                    <a:pt x="4164" y="2703"/>
                  </a:lnTo>
                  <a:cubicBezTo>
                    <a:pt x="4153" y="2728"/>
                    <a:pt x="4135" y="2738"/>
                    <a:pt x="4117" y="2738"/>
                  </a:cubicBezTo>
                  <a:cubicBezTo>
                    <a:pt x="4096" y="2738"/>
                    <a:pt x="4071" y="2728"/>
                    <a:pt x="4043" y="2724"/>
                  </a:cubicBezTo>
                  <a:cubicBezTo>
                    <a:pt x="4206" y="2668"/>
                    <a:pt x="3841" y="2590"/>
                    <a:pt x="4064" y="2568"/>
                  </a:cubicBezTo>
                  <a:cubicBezTo>
                    <a:pt x="3852" y="2349"/>
                    <a:pt x="3764" y="1922"/>
                    <a:pt x="3573" y="1907"/>
                  </a:cubicBezTo>
                  <a:lnTo>
                    <a:pt x="3562" y="1907"/>
                  </a:lnTo>
                  <a:cubicBezTo>
                    <a:pt x="3516" y="1907"/>
                    <a:pt x="3552" y="1801"/>
                    <a:pt x="3527" y="1759"/>
                  </a:cubicBezTo>
                  <a:lnTo>
                    <a:pt x="3527" y="1759"/>
                  </a:lnTo>
                  <a:lnTo>
                    <a:pt x="3474" y="1808"/>
                  </a:lnTo>
                  <a:cubicBezTo>
                    <a:pt x="3502" y="1620"/>
                    <a:pt x="3456" y="1698"/>
                    <a:pt x="3456" y="1490"/>
                  </a:cubicBezTo>
                  <a:cubicBezTo>
                    <a:pt x="3431" y="1571"/>
                    <a:pt x="3395" y="1592"/>
                    <a:pt x="3336" y="1592"/>
                  </a:cubicBezTo>
                  <a:cubicBezTo>
                    <a:pt x="3322" y="1592"/>
                    <a:pt x="3304" y="1589"/>
                    <a:pt x="3286" y="1589"/>
                  </a:cubicBezTo>
                  <a:cubicBezTo>
                    <a:pt x="3307" y="1529"/>
                    <a:pt x="3322" y="1468"/>
                    <a:pt x="3332" y="1412"/>
                  </a:cubicBezTo>
                  <a:lnTo>
                    <a:pt x="3332" y="1412"/>
                  </a:lnTo>
                  <a:lnTo>
                    <a:pt x="3230" y="1468"/>
                  </a:lnTo>
                  <a:cubicBezTo>
                    <a:pt x="3237" y="1408"/>
                    <a:pt x="3191" y="1384"/>
                    <a:pt x="3145" y="1362"/>
                  </a:cubicBezTo>
                  <a:cubicBezTo>
                    <a:pt x="3173" y="1310"/>
                    <a:pt x="3162" y="1256"/>
                    <a:pt x="3145" y="1207"/>
                  </a:cubicBezTo>
                  <a:cubicBezTo>
                    <a:pt x="3113" y="1143"/>
                    <a:pt x="3085" y="1101"/>
                    <a:pt x="3098" y="1065"/>
                  </a:cubicBezTo>
                  <a:lnTo>
                    <a:pt x="3098" y="1065"/>
                  </a:lnTo>
                  <a:cubicBezTo>
                    <a:pt x="3074" y="1080"/>
                    <a:pt x="3056" y="1083"/>
                    <a:pt x="3042" y="1083"/>
                  </a:cubicBezTo>
                  <a:cubicBezTo>
                    <a:pt x="3018" y="1083"/>
                    <a:pt x="3003" y="1065"/>
                    <a:pt x="2992" y="1047"/>
                  </a:cubicBezTo>
                  <a:cubicBezTo>
                    <a:pt x="2982" y="1026"/>
                    <a:pt x="2971" y="1009"/>
                    <a:pt x="2954" y="1009"/>
                  </a:cubicBezTo>
                  <a:cubicBezTo>
                    <a:pt x="2940" y="1009"/>
                    <a:pt x="2925" y="1016"/>
                    <a:pt x="2901" y="1031"/>
                  </a:cubicBezTo>
                  <a:cubicBezTo>
                    <a:pt x="2901" y="1005"/>
                    <a:pt x="2894" y="977"/>
                    <a:pt x="2890" y="952"/>
                  </a:cubicBezTo>
                  <a:cubicBezTo>
                    <a:pt x="2946" y="907"/>
                    <a:pt x="3003" y="857"/>
                    <a:pt x="2946" y="853"/>
                  </a:cubicBezTo>
                  <a:lnTo>
                    <a:pt x="2940" y="850"/>
                  </a:lnTo>
                  <a:lnTo>
                    <a:pt x="2869" y="910"/>
                  </a:lnTo>
                  <a:cubicBezTo>
                    <a:pt x="2844" y="868"/>
                    <a:pt x="2806" y="825"/>
                    <a:pt x="2784" y="811"/>
                  </a:cubicBezTo>
                  <a:cubicBezTo>
                    <a:pt x="2795" y="807"/>
                    <a:pt x="2806" y="807"/>
                    <a:pt x="2816" y="804"/>
                  </a:cubicBezTo>
                  <a:lnTo>
                    <a:pt x="2770" y="804"/>
                  </a:lnTo>
                  <a:cubicBezTo>
                    <a:pt x="2731" y="804"/>
                    <a:pt x="2703" y="793"/>
                    <a:pt x="2688" y="755"/>
                  </a:cubicBezTo>
                  <a:lnTo>
                    <a:pt x="2674" y="755"/>
                  </a:lnTo>
                  <a:cubicBezTo>
                    <a:pt x="2582" y="755"/>
                    <a:pt x="2530" y="677"/>
                    <a:pt x="2476" y="598"/>
                  </a:cubicBezTo>
                  <a:cubicBezTo>
                    <a:pt x="2430" y="531"/>
                    <a:pt x="2374" y="471"/>
                    <a:pt x="2292" y="471"/>
                  </a:cubicBezTo>
                  <a:cubicBezTo>
                    <a:pt x="2271" y="471"/>
                    <a:pt x="2250" y="475"/>
                    <a:pt x="2222" y="486"/>
                  </a:cubicBezTo>
                  <a:lnTo>
                    <a:pt x="2228" y="486"/>
                  </a:lnTo>
                  <a:cubicBezTo>
                    <a:pt x="2261" y="486"/>
                    <a:pt x="2292" y="489"/>
                    <a:pt x="2289" y="521"/>
                  </a:cubicBezTo>
                  <a:cubicBezTo>
                    <a:pt x="2148" y="453"/>
                    <a:pt x="1974" y="510"/>
                    <a:pt x="1907" y="422"/>
                  </a:cubicBezTo>
                  <a:lnTo>
                    <a:pt x="1939" y="340"/>
                  </a:lnTo>
                  <a:cubicBezTo>
                    <a:pt x="1851" y="273"/>
                    <a:pt x="1776" y="213"/>
                    <a:pt x="1688" y="199"/>
                  </a:cubicBezTo>
                  <a:lnTo>
                    <a:pt x="1709" y="107"/>
                  </a:lnTo>
                  <a:cubicBezTo>
                    <a:pt x="1617" y="104"/>
                    <a:pt x="1461" y="1"/>
                    <a:pt x="133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2"/>
            <p:cNvSpPr/>
            <p:nvPr/>
          </p:nvSpPr>
          <p:spPr>
            <a:xfrm>
              <a:off x="7866475" y="2007774"/>
              <a:ext cx="63042" cy="104491"/>
            </a:xfrm>
            <a:custGeom>
              <a:avLst/>
              <a:gdLst/>
              <a:ahLst/>
              <a:cxnLst/>
              <a:rect l="l" t="t" r="r" b="b"/>
              <a:pathLst>
                <a:path w="3410" h="5652" extrusionOk="0">
                  <a:moveTo>
                    <a:pt x="110" y="0"/>
                  </a:moveTo>
                  <a:cubicBezTo>
                    <a:pt x="71" y="4"/>
                    <a:pt x="47" y="43"/>
                    <a:pt x="11" y="71"/>
                  </a:cubicBezTo>
                  <a:cubicBezTo>
                    <a:pt x="11" y="85"/>
                    <a:pt x="4" y="103"/>
                    <a:pt x="4" y="118"/>
                  </a:cubicBezTo>
                  <a:lnTo>
                    <a:pt x="4" y="128"/>
                  </a:lnTo>
                  <a:cubicBezTo>
                    <a:pt x="4" y="135"/>
                    <a:pt x="1" y="146"/>
                    <a:pt x="1" y="149"/>
                  </a:cubicBezTo>
                  <a:cubicBezTo>
                    <a:pt x="47" y="139"/>
                    <a:pt x="96" y="121"/>
                    <a:pt x="120" y="100"/>
                  </a:cubicBezTo>
                  <a:lnTo>
                    <a:pt x="153" y="92"/>
                  </a:lnTo>
                  <a:lnTo>
                    <a:pt x="159" y="89"/>
                  </a:lnTo>
                  <a:cubicBezTo>
                    <a:pt x="170" y="82"/>
                    <a:pt x="174" y="79"/>
                    <a:pt x="181" y="67"/>
                  </a:cubicBezTo>
                  <a:lnTo>
                    <a:pt x="181" y="67"/>
                  </a:lnTo>
                  <a:cubicBezTo>
                    <a:pt x="167" y="82"/>
                    <a:pt x="146" y="89"/>
                    <a:pt x="120" y="89"/>
                  </a:cubicBezTo>
                  <a:cubicBezTo>
                    <a:pt x="92" y="89"/>
                    <a:pt x="61" y="79"/>
                    <a:pt x="43" y="64"/>
                  </a:cubicBezTo>
                  <a:lnTo>
                    <a:pt x="110" y="0"/>
                  </a:lnTo>
                  <a:close/>
                  <a:moveTo>
                    <a:pt x="3396" y="1946"/>
                  </a:moveTo>
                  <a:cubicBezTo>
                    <a:pt x="3399" y="1964"/>
                    <a:pt x="3396" y="1974"/>
                    <a:pt x="3388" y="1985"/>
                  </a:cubicBezTo>
                  <a:cubicBezTo>
                    <a:pt x="3409" y="1967"/>
                    <a:pt x="3406" y="1964"/>
                    <a:pt x="3396" y="1946"/>
                  </a:cubicBezTo>
                  <a:close/>
                  <a:moveTo>
                    <a:pt x="1652" y="5648"/>
                  </a:moveTo>
                  <a:lnTo>
                    <a:pt x="1669" y="5651"/>
                  </a:lnTo>
                  <a:cubicBezTo>
                    <a:pt x="1663" y="5648"/>
                    <a:pt x="1659" y="5648"/>
                    <a:pt x="1652" y="5648"/>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2"/>
            <p:cNvSpPr/>
            <p:nvPr/>
          </p:nvSpPr>
          <p:spPr>
            <a:xfrm>
              <a:off x="7932718" y="2061131"/>
              <a:ext cx="924" cy="222"/>
            </a:xfrm>
            <a:custGeom>
              <a:avLst/>
              <a:gdLst/>
              <a:ahLst/>
              <a:cxnLst/>
              <a:rect l="l" t="t" r="r" b="b"/>
              <a:pathLst>
                <a:path w="50" h="12" extrusionOk="0">
                  <a:moveTo>
                    <a:pt x="0" y="0"/>
                  </a:moveTo>
                  <a:cubicBezTo>
                    <a:pt x="7" y="7"/>
                    <a:pt x="17" y="11"/>
                    <a:pt x="25" y="11"/>
                  </a:cubicBezTo>
                  <a:cubicBezTo>
                    <a:pt x="32" y="11"/>
                    <a:pt x="43" y="7"/>
                    <a:pt x="49" y="4"/>
                  </a:cubicBezTo>
                  <a:lnTo>
                    <a:pt x="35" y="4"/>
                  </a:lnTo>
                  <a:cubicBezTo>
                    <a:pt x="21" y="4"/>
                    <a:pt x="10" y="4"/>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2"/>
            <p:cNvSpPr/>
            <p:nvPr/>
          </p:nvSpPr>
          <p:spPr>
            <a:xfrm>
              <a:off x="7904782" y="2109255"/>
              <a:ext cx="222" cy="203"/>
            </a:xfrm>
            <a:custGeom>
              <a:avLst/>
              <a:gdLst/>
              <a:ahLst/>
              <a:cxnLst/>
              <a:rect l="l" t="t" r="r" b="b"/>
              <a:pathLst>
                <a:path w="12" h="11" extrusionOk="0">
                  <a:moveTo>
                    <a:pt x="0" y="0"/>
                  </a:moveTo>
                  <a:lnTo>
                    <a:pt x="11" y="10"/>
                  </a:lnTo>
                  <a:cubicBezTo>
                    <a:pt x="8" y="7"/>
                    <a:pt x="5" y="4"/>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2"/>
            <p:cNvSpPr/>
            <p:nvPr/>
          </p:nvSpPr>
          <p:spPr>
            <a:xfrm>
              <a:off x="7893006" y="2016278"/>
              <a:ext cx="943" cy="666"/>
            </a:xfrm>
            <a:custGeom>
              <a:avLst/>
              <a:gdLst/>
              <a:ahLst/>
              <a:cxnLst/>
              <a:rect l="l" t="t" r="r" b="b"/>
              <a:pathLst>
                <a:path w="51" h="36" extrusionOk="0">
                  <a:moveTo>
                    <a:pt x="51" y="0"/>
                  </a:moveTo>
                  <a:lnTo>
                    <a:pt x="51" y="0"/>
                  </a:lnTo>
                  <a:cubicBezTo>
                    <a:pt x="40" y="14"/>
                    <a:pt x="22" y="28"/>
                    <a:pt x="1" y="35"/>
                  </a:cubicBezTo>
                  <a:lnTo>
                    <a:pt x="5" y="35"/>
                  </a:lnTo>
                  <a:cubicBezTo>
                    <a:pt x="33" y="35"/>
                    <a:pt x="48" y="22"/>
                    <a:pt x="5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2"/>
            <p:cNvSpPr/>
            <p:nvPr/>
          </p:nvSpPr>
          <p:spPr>
            <a:xfrm>
              <a:off x="7873001" y="2007312"/>
              <a:ext cx="2071" cy="1202"/>
            </a:xfrm>
            <a:custGeom>
              <a:avLst/>
              <a:gdLst/>
              <a:ahLst/>
              <a:cxnLst/>
              <a:rect l="l" t="t" r="r" b="b"/>
              <a:pathLst>
                <a:path w="112" h="65" extrusionOk="0">
                  <a:moveTo>
                    <a:pt x="12" y="1"/>
                  </a:moveTo>
                  <a:cubicBezTo>
                    <a:pt x="1" y="32"/>
                    <a:pt x="36" y="40"/>
                    <a:pt x="58" y="61"/>
                  </a:cubicBezTo>
                  <a:cubicBezTo>
                    <a:pt x="64" y="64"/>
                    <a:pt x="69" y="64"/>
                    <a:pt x="75" y="64"/>
                  </a:cubicBezTo>
                  <a:cubicBezTo>
                    <a:pt x="100" y="64"/>
                    <a:pt x="111" y="47"/>
                    <a:pt x="103" y="19"/>
                  </a:cubicBezTo>
                  <a:lnTo>
                    <a:pt x="12"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2"/>
            <p:cNvSpPr/>
            <p:nvPr/>
          </p:nvSpPr>
          <p:spPr>
            <a:xfrm>
              <a:off x="7869230" y="2011361"/>
              <a:ext cx="869" cy="2126"/>
            </a:xfrm>
            <a:custGeom>
              <a:avLst/>
              <a:gdLst/>
              <a:ahLst/>
              <a:cxnLst/>
              <a:rect l="l" t="t" r="r" b="b"/>
              <a:pathLst>
                <a:path w="47" h="115" extrusionOk="0">
                  <a:moveTo>
                    <a:pt x="25" y="1"/>
                  </a:moveTo>
                  <a:cubicBezTo>
                    <a:pt x="18" y="33"/>
                    <a:pt x="18" y="54"/>
                    <a:pt x="0" y="75"/>
                  </a:cubicBezTo>
                  <a:lnTo>
                    <a:pt x="46" y="115"/>
                  </a:lnTo>
                  <a:lnTo>
                    <a:pt x="25" y="1"/>
                  </a:lnTo>
                  <a:close/>
                  <a:moveTo>
                    <a:pt x="46" y="115"/>
                  </a:moveTo>
                  <a:lnTo>
                    <a:pt x="46" y="115"/>
                  </a:lnTo>
                  <a:lnTo>
                    <a:pt x="46" y="115"/>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2"/>
            <p:cNvSpPr/>
            <p:nvPr/>
          </p:nvSpPr>
          <p:spPr>
            <a:xfrm>
              <a:off x="7872354" y="2012544"/>
              <a:ext cx="3624" cy="1516"/>
            </a:xfrm>
            <a:custGeom>
              <a:avLst/>
              <a:gdLst/>
              <a:ahLst/>
              <a:cxnLst/>
              <a:rect l="l" t="t" r="r" b="b"/>
              <a:pathLst>
                <a:path w="196" h="82" extrusionOk="0">
                  <a:moveTo>
                    <a:pt x="71" y="0"/>
                  </a:moveTo>
                  <a:cubicBezTo>
                    <a:pt x="1" y="33"/>
                    <a:pt x="86" y="51"/>
                    <a:pt x="96" y="82"/>
                  </a:cubicBezTo>
                  <a:cubicBezTo>
                    <a:pt x="195" y="82"/>
                    <a:pt x="82" y="33"/>
                    <a:pt x="7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2"/>
            <p:cNvSpPr/>
            <p:nvPr/>
          </p:nvSpPr>
          <p:spPr>
            <a:xfrm>
              <a:off x="7896426" y="2008292"/>
              <a:ext cx="1054" cy="3550"/>
            </a:xfrm>
            <a:custGeom>
              <a:avLst/>
              <a:gdLst/>
              <a:ahLst/>
              <a:cxnLst/>
              <a:rect l="l" t="t" r="r" b="b"/>
              <a:pathLst>
                <a:path w="57" h="192" extrusionOk="0">
                  <a:moveTo>
                    <a:pt x="57" y="0"/>
                  </a:moveTo>
                  <a:lnTo>
                    <a:pt x="18" y="135"/>
                  </a:lnTo>
                  <a:lnTo>
                    <a:pt x="0" y="185"/>
                  </a:lnTo>
                  <a:lnTo>
                    <a:pt x="21" y="191"/>
                  </a:lnTo>
                  <a:lnTo>
                    <a:pt x="32" y="142"/>
                  </a:lnTo>
                  <a:lnTo>
                    <a:pt x="57"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2"/>
            <p:cNvSpPr/>
            <p:nvPr/>
          </p:nvSpPr>
          <p:spPr>
            <a:xfrm>
              <a:off x="7908388" y="2025245"/>
              <a:ext cx="3624" cy="2829"/>
            </a:xfrm>
            <a:custGeom>
              <a:avLst/>
              <a:gdLst/>
              <a:ahLst/>
              <a:cxnLst/>
              <a:rect l="l" t="t" r="r" b="b"/>
              <a:pathLst>
                <a:path w="196" h="153" extrusionOk="0">
                  <a:moveTo>
                    <a:pt x="142" y="0"/>
                  </a:moveTo>
                  <a:cubicBezTo>
                    <a:pt x="138" y="17"/>
                    <a:pt x="124" y="21"/>
                    <a:pt x="110" y="21"/>
                  </a:cubicBezTo>
                  <a:lnTo>
                    <a:pt x="89" y="21"/>
                  </a:lnTo>
                  <a:cubicBezTo>
                    <a:pt x="75" y="21"/>
                    <a:pt x="57" y="25"/>
                    <a:pt x="53" y="43"/>
                  </a:cubicBezTo>
                  <a:cubicBezTo>
                    <a:pt x="153" y="43"/>
                    <a:pt x="1" y="138"/>
                    <a:pt x="99" y="152"/>
                  </a:cubicBezTo>
                  <a:cubicBezTo>
                    <a:pt x="195" y="64"/>
                    <a:pt x="156" y="71"/>
                    <a:pt x="14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2"/>
            <p:cNvSpPr/>
            <p:nvPr/>
          </p:nvSpPr>
          <p:spPr>
            <a:xfrm>
              <a:off x="7910865" y="2024524"/>
              <a:ext cx="148" cy="740"/>
            </a:xfrm>
            <a:custGeom>
              <a:avLst/>
              <a:gdLst/>
              <a:ahLst/>
              <a:cxnLst/>
              <a:rect l="l" t="t" r="r" b="b"/>
              <a:pathLst>
                <a:path w="8" h="40" extrusionOk="0">
                  <a:moveTo>
                    <a:pt x="1" y="0"/>
                  </a:moveTo>
                  <a:lnTo>
                    <a:pt x="1" y="0"/>
                  </a:lnTo>
                  <a:cubicBezTo>
                    <a:pt x="1" y="14"/>
                    <a:pt x="4" y="28"/>
                    <a:pt x="8" y="39"/>
                  </a:cubicBezTo>
                  <a:cubicBezTo>
                    <a:pt x="8" y="31"/>
                    <a:pt x="8" y="18"/>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2"/>
            <p:cNvSpPr/>
            <p:nvPr/>
          </p:nvSpPr>
          <p:spPr>
            <a:xfrm>
              <a:off x="7923881" y="2083150"/>
              <a:ext cx="1072" cy="1202"/>
            </a:xfrm>
            <a:custGeom>
              <a:avLst/>
              <a:gdLst/>
              <a:ahLst/>
              <a:cxnLst/>
              <a:rect l="l" t="t" r="r" b="b"/>
              <a:pathLst>
                <a:path w="58" h="65" extrusionOk="0">
                  <a:moveTo>
                    <a:pt x="0" y="1"/>
                  </a:moveTo>
                  <a:lnTo>
                    <a:pt x="50" y="64"/>
                  </a:lnTo>
                  <a:cubicBezTo>
                    <a:pt x="54" y="40"/>
                    <a:pt x="57" y="25"/>
                    <a:pt x="28" y="8"/>
                  </a:cubicBez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2"/>
            <p:cNvSpPr/>
            <p:nvPr/>
          </p:nvSpPr>
          <p:spPr>
            <a:xfrm>
              <a:off x="7919037" y="2095371"/>
              <a:ext cx="1461" cy="1682"/>
            </a:xfrm>
            <a:custGeom>
              <a:avLst/>
              <a:gdLst/>
              <a:ahLst/>
              <a:cxnLst/>
              <a:rect l="l" t="t" r="r" b="b"/>
              <a:pathLst>
                <a:path w="79" h="91" extrusionOk="0">
                  <a:moveTo>
                    <a:pt x="4" y="1"/>
                  </a:moveTo>
                  <a:lnTo>
                    <a:pt x="1" y="15"/>
                  </a:lnTo>
                  <a:lnTo>
                    <a:pt x="78" y="90"/>
                  </a:lnTo>
                  <a:lnTo>
                    <a:pt x="4"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2"/>
            <p:cNvSpPr/>
            <p:nvPr/>
          </p:nvSpPr>
          <p:spPr>
            <a:xfrm>
              <a:off x="7909571" y="2101268"/>
              <a:ext cx="1257" cy="1516"/>
            </a:xfrm>
            <a:custGeom>
              <a:avLst/>
              <a:gdLst/>
              <a:ahLst/>
              <a:cxnLst/>
              <a:rect l="l" t="t" r="r" b="b"/>
              <a:pathLst>
                <a:path w="68" h="82" extrusionOk="0">
                  <a:moveTo>
                    <a:pt x="67" y="0"/>
                  </a:moveTo>
                  <a:lnTo>
                    <a:pt x="67" y="0"/>
                  </a:lnTo>
                  <a:cubicBezTo>
                    <a:pt x="60" y="0"/>
                    <a:pt x="56" y="8"/>
                    <a:pt x="53" y="11"/>
                  </a:cubicBezTo>
                  <a:cubicBezTo>
                    <a:pt x="60" y="8"/>
                    <a:pt x="64" y="4"/>
                    <a:pt x="67" y="0"/>
                  </a:cubicBezTo>
                  <a:close/>
                  <a:moveTo>
                    <a:pt x="53" y="11"/>
                  </a:moveTo>
                  <a:lnTo>
                    <a:pt x="53" y="11"/>
                  </a:lnTo>
                  <a:cubicBezTo>
                    <a:pt x="35" y="21"/>
                    <a:pt x="14" y="26"/>
                    <a:pt x="0" y="39"/>
                  </a:cubicBezTo>
                  <a:cubicBezTo>
                    <a:pt x="25" y="72"/>
                    <a:pt x="35" y="82"/>
                    <a:pt x="43" y="82"/>
                  </a:cubicBezTo>
                  <a:cubicBezTo>
                    <a:pt x="53" y="82"/>
                    <a:pt x="39" y="36"/>
                    <a:pt x="53" y="1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2"/>
            <p:cNvSpPr/>
            <p:nvPr/>
          </p:nvSpPr>
          <p:spPr>
            <a:xfrm>
              <a:off x="8016340" y="2138208"/>
              <a:ext cx="21575" cy="21926"/>
            </a:xfrm>
            <a:custGeom>
              <a:avLst/>
              <a:gdLst/>
              <a:ahLst/>
              <a:cxnLst/>
              <a:rect l="l" t="t" r="r" b="b"/>
              <a:pathLst>
                <a:path w="1167" h="1186" extrusionOk="0">
                  <a:moveTo>
                    <a:pt x="579" y="0"/>
                  </a:moveTo>
                  <a:cubicBezTo>
                    <a:pt x="567" y="0"/>
                    <a:pt x="556" y="0"/>
                    <a:pt x="544" y="1"/>
                  </a:cubicBezTo>
                  <a:cubicBezTo>
                    <a:pt x="240" y="15"/>
                    <a:pt x="0" y="362"/>
                    <a:pt x="183" y="638"/>
                  </a:cubicBezTo>
                  <a:cubicBezTo>
                    <a:pt x="253" y="739"/>
                    <a:pt x="351" y="784"/>
                    <a:pt x="448" y="784"/>
                  </a:cubicBezTo>
                  <a:cubicBezTo>
                    <a:pt x="595" y="784"/>
                    <a:pt x="739" y="679"/>
                    <a:pt x="771" y="506"/>
                  </a:cubicBezTo>
                  <a:cubicBezTo>
                    <a:pt x="773" y="490"/>
                    <a:pt x="757" y="480"/>
                    <a:pt x="743" y="480"/>
                  </a:cubicBezTo>
                  <a:cubicBezTo>
                    <a:pt x="736" y="480"/>
                    <a:pt x="729" y="483"/>
                    <a:pt x="725" y="489"/>
                  </a:cubicBezTo>
                  <a:cubicBezTo>
                    <a:pt x="675" y="567"/>
                    <a:pt x="601" y="599"/>
                    <a:pt x="530" y="599"/>
                  </a:cubicBezTo>
                  <a:cubicBezTo>
                    <a:pt x="382" y="599"/>
                    <a:pt x="247" y="459"/>
                    <a:pt x="364" y="301"/>
                  </a:cubicBezTo>
                  <a:cubicBezTo>
                    <a:pt x="409" y="242"/>
                    <a:pt x="470" y="218"/>
                    <a:pt x="532" y="218"/>
                  </a:cubicBezTo>
                  <a:cubicBezTo>
                    <a:pt x="641" y="218"/>
                    <a:pt x="757" y="291"/>
                    <a:pt x="813" y="379"/>
                  </a:cubicBezTo>
                  <a:cubicBezTo>
                    <a:pt x="888" y="492"/>
                    <a:pt x="919" y="655"/>
                    <a:pt x="862" y="782"/>
                  </a:cubicBezTo>
                  <a:cubicBezTo>
                    <a:pt x="789" y="956"/>
                    <a:pt x="615" y="1036"/>
                    <a:pt x="464" y="1083"/>
                  </a:cubicBezTo>
                  <a:cubicBezTo>
                    <a:pt x="392" y="1108"/>
                    <a:pt x="340" y="1143"/>
                    <a:pt x="431" y="1168"/>
                  </a:cubicBezTo>
                  <a:cubicBezTo>
                    <a:pt x="478" y="1180"/>
                    <a:pt x="525" y="1185"/>
                    <a:pt x="571" y="1185"/>
                  </a:cubicBezTo>
                  <a:cubicBezTo>
                    <a:pt x="864" y="1185"/>
                    <a:pt x="1121" y="962"/>
                    <a:pt x="1143" y="648"/>
                  </a:cubicBezTo>
                  <a:cubicBezTo>
                    <a:pt x="1166" y="312"/>
                    <a:pt x="931" y="0"/>
                    <a:pt x="579"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2"/>
            <p:cNvSpPr/>
            <p:nvPr/>
          </p:nvSpPr>
          <p:spPr>
            <a:xfrm>
              <a:off x="7909497" y="1888858"/>
              <a:ext cx="49195" cy="25365"/>
            </a:xfrm>
            <a:custGeom>
              <a:avLst/>
              <a:gdLst/>
              <a:ahLst/>
              <a:cxnLst/>
              <a:rect l="l" t="t" r="r" b="b"/>
              <a:pathLst>
                <a:path w="2661" h="1372" extrusionOk="0">
                  <a:moveTo>
                    <a:pt x="2050" y="1"/>
                  </a:moveTo>
                  <a:cubicBezTo>
                    <a:pt x="1529" y="1"/>
                    <a:pt x="1005" y="219"/>
                    <a:pt x="598" y="527"/>
                  </a:cubicBezTo>
                  <a:cubicBezTo>
                    <a:pt x="485" y="612"/>
                    <a:pt x="0" y="1036"/>
                    <a:pt x="223" y="1241"/>
                  </a:cubicBezTo>
                  <a:cubicBezTo>
                    <a:pt x="332" y="1339"/>
                    <a:pt x="457" y="1372"/>
                    <a:pt x="588" y="1372"/>
                  </a:cubicBezTo>
                  <a:cubicBezTo>
                    <a:pt x="729" y="1372"/>
                    <a:pt x="876" y="1334"/>
                    <a:pt x="1015" y="1301"/>
                  </a:cubicBezTo>
                  <a:cubicBezTo>
                    <a:pt x="1436" y="1198"/>
                    <a:pt x="1864" y="1096"/>
                    <a:pt x="2285" y="990"/>
                  </a:cubicBezTo>
                  <a:cubicBezTo>
                    <a:pt x="2451" y="948"/>
                    <a:pt x="2589" y="803"/>
                    <a:pt x="2631" y="636"/>
                  </a:cubicBezTo>
                  <a:cubicBezTo>
                    <a:pt x="2657" y="545"/>
                    <a:pt x="2660" y="463"/>
                    <a:pt x="2628" y="367"/>
                  </a:cubicBezTo>
                  <a:cubicBezTo>
                    <a:pt x="2557" y="148"/>
                    <a:pt x="2373" y="18"/>
                    <a:pt x="2143" y="3"/>
                  </a:cubicBezTo>
                  <a:cubicBezTo>
                    <a:pt x="2112" y="2"/>
                    <a:pt x="2081" y="1"/>
                    <a:pt x="2050"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2"/>
            <p:cNvSpPr/>
            <p:nvPr/>
          </p:nvSpPr>
          <p:spPr>
            <a:xfrm>
              <a:off x="8080789" y="1902466"/>
              <a:ext cx="49177" cy="25365"/>
            </a:xfrm>
            <a:custGeom>
              <a:avLst/>
              <a:gdLst/>
              <a:ahLst/>
              <a:cxnLst/>
              <a:rect l="l" t="t" r="r" b="b"/>
              <a:pathLst>
                <a:path w="2660" h="1372" extrusionOk="0">
                  <a:moveTo>
                    <a:pt x="616" y="1"/>
                  </a:moveTo>
                  <a:cubicBezTo>
                    <a:pt x="584" y="1"/>
                    <a:pt x="553" y="1"/>
                    <a:pt x="521" y="3"/>
                  </a:cubicBezTo>
                  <a:cubicBezTo>
                    <a:pt x="291" y="13"/>
                    <a:pt x="103" y="144"/>
                    <a:pt x="33" y="367"/>
                  </a:cubicBezTo>
                  <a:cubicBezTo>
                    <a:pt x="1" y="459"/>
                    <a:pt x="4" y="540"/>
                    <a:pt x="29" y="636"/>
                  </a:cubicBezTo>
                  <a:cubicBezTo>
                    <a:pt x="71" y="798"/>
                    <a:pt x="210" y="947"/>
                    <a:pt x="376" y="989"/>
                  </a:cubicBezTo>
                  <a:cubicBezTo>
                    <a:pt x="797" y="1095"/>
                    <a:pt x="1225" y="1198"/>
                    <a:pt x="1646" y="1301"/>
                  </a:cubicBezTo>
                  <a:cubicBezTo>
                    <a:pt x="1785" y="1334"/>
                    <a:pt x="1932" y="1372"/>
                    <a:pt x="2073" y="1372"/>
                  </a:cubicBezTo>
                  <a:cubicBezTo>
                    <a:pt x="2203" y="1372"/>
                    <a:pt x="2329" y="1339"/>
                    <a:pt x="2438" y="1241"/>
                  </a:cubicBezTo>
                  <a:cubicBezTo>
                    <a:pt x="2660" y="1039"/>
                    <a:pt x="2176" y="615"/>
                    <a:pt x="2062" y="526"/>
                  </a:cubicBezTo>
                  <a:cubicBezTo>
                    <a:pt x="1656" y="220"/>
                    <a:pt x="1133" y="1"/>
                    <a:pt x="616"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2"/>
            <p:cNvSpPr/>
            <p:nvPr/>
          </p:nvSpPr>
          <p:spPr>
            <a:xfrm>
              <a:off x="8080919" y="1969115"/>
              <a:ext cx="37215" cy="48178"/>
            </a:xfrm>
            <a:custGeom>
              <a:avLst/>
              <a:gdLst/>
              <a:ahLst/>
              <a:cxnLst/>
              <a:rect l="l" t="t" r="r" b="b"/>
              <a:pathLst>
                <a:path w="2013" h="2606" extrusionOk="0">
                  <a:moveTo>
                    <a:pt x="976" y="0"/>
                  </a:moveTo>
                  <a:cubicBezTo>
                    <a:pt x="290" y="0"/>
                    <a:pt x="1" y="718"/>
                    <a:pt x="1" y="1313"/>
                  </a:cubicBezTo>
                  <a:cubicBezTo>
                    <a:pt x="5" y="2000"/>
                    <a:pt x="255" y="2573"/>
                    <a:pt x="843" y="2604"/>
                  </a:cubicBezTo>
                  <a:cubicBezTo>
                    <a:pt x="859" y="2605"/>
                    <a:pt x="875" y="2606"/>
                    <a:pt x="890" y="2606"/>
                  </a:cubicBezTo>
                  <a:cubicBezTo>
                    <a:pt x="1411" y="2606"/>
                    <a:pt x="1801" y="2095"/>
                    <a:pt x="1907" y="1391"/>
                  </a:cubicBezTo>
                  <a:cubicBezTo>
                    <a:pt x="2013" y="673"/>
                    <a:pt x="1663" y="37"/>
                    <a:pt x="1030" y="2"/>
                  </a:cubicBezTo>
                  <a:cubicBezTo>
                    <a:pt x="1012" y="1"/>
                    <a:pt x="993" y="0"/>
                    <a:pt x="976"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2"/>
            <p:cNvSpPr/>
            <p:nvPr/>
          </p:nvSpPr>
          <p:spPr>
            <a:xfrm>
              <a:off x="8103752" y="1965547"/>
              <a:ext cx="31725" cy="17877"/>
            </a:xfrm>
            <a:custGeom>
              <a:avLst/>
              <a:gdLst/>
              <a:ahLst/>
              <a:cxnLst/>
              <a:rect l="l" t="t" r="r" b="b"/>
              <a:pathLst>
                <a:path w="1716" h="967" extrusionOk="0">
                  <a:moveTo>
                    <a:pt x="1690" y="0"/>
                  </a:moveTo>
                  <a:cubicBezTo>
                    <a:pt x="1676" y="0"/>
                    <a:pt x="1656" y="15"/>
                    <a:pt x="1638" y="46"/>
                  </a:cubicBezTo>
                  <a:cubicBezTo>
                    <a:pt x="1471" y="315"/>
                    <a:pt x="1241" y="517"/>
                    <a:pt x="895" y="530"/>
                  </a:cubicBezTo>
                  <a:cubicBezTo>
                    <a:pt x="886" y="530"/>
                    <a:pt x="877" y="530"/>
                    <a:pt x="868" y="530"/>
                  </a:cubicBezTo>
                  <a:cubicBezTo>
                    <a:pt x="606" y="530"/>
                    <a:pt x="312" y="423"/>
                    <a:pt x="102" y="272"/>
                  </a:cubicBezTo>
                  <a:cubicBezTo>
                    <a:pt x="91" y="264"/>
                    <a:pt x="80" y="261"/>
                    <a:pt x="69" y="261"/>
                  </a:cubicBezTo>
                  <a:cubicBezTo>
                    <a:pt x="32" y="261"/>
                    <a:pt x="1" y="302"/>
                    <a:pt x="17" y="343"/>
                  </a:cubicBezTo>
                  <a:cubicBezTo>
                    <a:pt x="163" y="702"/>
                    <a:pt x="474" y="966"/>
                    <a:pt x="868" y="966"/>
                  </a:cubicBezTo>
                  <a:cubicBezTo>
                    <a:pt x="896" y="966"/>
                    <a:pt x="926" y="965"/>
                    <a:pt x="955" y="962"/>
                  </a:cubicBezTo>
                  <a:cubicBezTo>
                    <a:pt x="1429" y="912"/>
                    <a:pt x="1630" y="442"/>
                    <a:pt x="1708" y="53"/>
                  </a:cubicBezTo>
                  <a:cubicBezTo>
                    <a:pt x="1716" y="19"/>
                    <a:pt x="1706" y="0"/>
                    <a:pt x="1690"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2"/>
            <p:cNvSpPr/>
            <p:nvPr/>
          </p:nvSpPr>
          <p:spPr>
            <a:xfrm>
              <a:off x="7926173" y="1961406"/>
              <a:ext cx="38010" cy="48141"/>
            </a:xfrm>
            <a:custGeom>
              <a:avLst/>
              <a:gdLst/>
              <a:ahLst/>
              <a:cxnLst/>
              <a:rect l="l" t="t" r="r" b="b"/>
              <a:pathLst>
                <a:path w="2056" h="2604" extrusionOk="0">
                  <a:moveTo>
                    <a:pt x="1050" y="0"/>
                  </a:moveTo>
                  <a:cubicBezTo>
                    <a:pt x="1020" y="0"/>
                    <a:pt x="990" y="2"/>
                    <a:pt x="959" y="5"/>
                  </a:cubicBezTo>
                  <a:cubicBezTo>
                    <a:pt x="329" y="65"/>
                    <a:pt x="0" y="708"/>
                    <a:pt x="134" y="1423"/>
                  </a:cubicBezTo>
                  <a:cubicBezTo>
                    <a:pt x="259" y="2111"/>
                    <a:pt x="658" y="2604"/>
                    <a:pt x="1167" y="2604"/>
                  </a:cubicBezTo>
                  <a:cubicBezTo>
                    <a:pt x="1192" y="2604"/>
                    <a:pt x="1216" y="2602"/>
                    <a:pt x="1241" y="2600"/>
                  </a:cubicBezTo>
                  <a:cubicBezTo>
                    <a:pt x="1828" y="2544"/>
                    <a:pt x="2055" y="1964"/>
                    <a:pt x="2034" y="1278"/>
                  </a:cubicBezTo>
                  <a:cubicBezTo>
                    <a:pt x="2014" y="692"/>
                    <a:pt x="1708" y="0"/>
                    <a:pt x="1050"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2"/>
            <p:cNvSpPr/>
            <p:nvPr/>
          </p:nvSpPr>
          <p:spPr>
            <a:xfrm>
              <a:off x="7908240" y="1959169"/>
              <a:ext cx="31909" cy="17267"/>
            </a:xfrm>
            <a:custGeom>
              <a:avLst/>
              <a:gdLst/>
              <a:ahLst/>
              <a:cxnLst/>
              <a:rect l="l" t="t" r="r" b="b"/>
              <a:pathLst>
                <a:path w="1726" h="934" extrusionOk="0">
                  <a:moveTo>
                    <a:pt x="29" y="0"/>
                  </a:moveTo>
                  <a:cubicBezTo>
                    <a:pt x="11" y="0"/>
                    <a:pt x="1" y="20"/>
                    <a:pt x="9" y="55"/>
                  </a:cubicBezTo>
                  <a:cubicBezTo>
                    <a:pt x="100" y="441"/>
                    <a:pt x="323" y="904"/>
                    <a:pt x="797" y="932"/>
                  </a:cubicBezTo>
                  <a:cubicBezTo>
                    <a:pt x="817" y="933"/>
                    <a:pt x="837" y="934"/>
                    <a:pt x="856" y="934"/>
                  </a:cubicBezTo>
                  <a:cubicBezTo>
                    <a:pt x="1265" y="934"/>
                    <a:pt x="1574" y="656"/>
                    <a:pt x="1710" y="281"/>
                  </a:cubicBezTo>
                  <a:cubicBezTo>
                    <a:pt x="1726" y="241"/>
                    <a:pt x="1694" y="202"/>
                    <a:pt x="1658" y="202"/>
                  </a:cubicBezTo>
                  <a:cubicBezTo>
                    <a:pt x="1647" y="202"/>
                    <a:pt x="1635" y="206"/>
                    <a:pt x="1625" y="214"/>
                  </a:cubicBezTo>
                  <a:cubicBezTo>
                    <a:pt x="1412" y="377"/>
                    <a:pt x="1108" y="501"/>
                    <a:pt x="840" y="501"/>
                  </a:cubicBezTo>
                  <a:cubicBezTo>
                    <a:pt x="497" y="501"/>
                    <a:pt x="256" y="310"/>
                    <a:pt x="83" y="44"/>
                  </a:cubicBezTo>
                  <a:cubicBezTo>
                    <a:pt x="63" y="14"/>
                    <a:pt x="43" y="0"/>
                    <a:pt x="29"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2"/>
            <p:cNvSpPr/>
            <p:nvPr/>
          </p:nvSpPr>
          <p:spPr>
            <a:xfrm>
              <a:off x="8024512" y="2051683"/>
              <a:ext cx="48068" cy="40820"/>
            </a:xfrm>
            <a:custGeom>
              <a:avLst/>
              <a:gdLst/>
              <a:ahLst/>
              <a:cxnLst/>
              <a:rect l="l" t="t" r="r" b="b"/>
              <a:pathLst>
                <a:path w="2600" h="2208" extrusionOk="0">
                  <a:moveTo>
                    <a:pt x="1216" y="0"/>
                  </a:moveTo>
                  <a:cubicBezTo>
                    <a:pt x="1152" y="0"/>
                    <a:pt x="1098" y="12"/>
                    <a:pt x="1065" y="41"/>
                  </a:cubicBezTo>
                  <a:cubicBezTo>
                    <a:pt x="898" y="186"/>
                    <a:pt x="944" y="808"/>
                    <a:pt x="944" y="808"/>
                  </a:cubicBezTo>
                  <a:cubicBezTo>
                    <a:pt x="944" y="808"/>
                    <a:pt x="602" y="424"/>
                    <a:pt x="403" y="424"/>
                  </a:cubicBezTo>
                  <a:cubicBezTo>
                    <a:pt x="372" y="424"/>
                    <a:pt x="344" y="433"/>
                    <a:pt x="322" y="454"/>
                  </a:cubicBezTo>
                  <a:cubicBezTo>
                    <a:pt x="156" y="617"/>
                    <a:pt x="71" y="1081"/>
                    <a:pt x="0" y="1162"/>
                  </a:cubicBezTo>
                  <a:cubicBezTo>
                    <a:pt x="0" y="1162"/>
                    <a:pt x="658" y="2208"/>
                    <a:pt x="1387" y="2208"/>
                  </a:cubicBezTo>
                  <a:cubicBezTo>
                    <a:pt x="1505" y="2208"/>
                    <a:pt x="1625" y="2180"/>
                    <a:pt x="1744" y="2117"/>
                  </a:cubicBezTo>
                  <a:cubicBezTo>
                    <a:pt x="2599" y="1660"/>
                    <a:pt x="1910" y="186"/>
                    <a:pt x="1910" y="186"/>
                  </a:cubicBezTo>
                  <a:cubicBezTo>
                    <a:pt x="1910" y="186"/>
                    <a:pt x="1475" y="0"/>
                    <a:pt x="1216" y="0"/>
                  </a:cubicBezTo>
                  <a:close/>
                </a:path>
              </a:pathLst>
            </a:custGeom>
            <a:solidFill>
              <a:srgbClr val="F2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2"/>
            <p:cNvSpPr/>
            <p:nvPr/>
          </p:nvSpPr>
          <p:spPr>
            <a:xfrm>
              <a:off x="8012809" y="2044972"/>
              <a:ext cx="51062" cy="39730"/>
            </a:xfrm>
            <a:custGeom>
              <a:avLst/>
              <a:gdLst/>
              <a:ahLst/>
              <a:cxnLst/>
              <a:rect l="l" t="t" r="r" b="b"/>
              <a:pathLst>
                <a:path w="2762" h="2149" extrusionOk="0">
                  <a:moveTo>
                    <a:pt x="2528" y="1"/>
                  </a:moveTo>
                  <a:cubicBezTo>
                    <a:pt x="2511" y="1"/>
                    <a:pt x="2495" y="12"/>
                    <a:pt x="2496" y="32"/>
                  </a:cubicBezTo>
                  <a:cubicBezTo>
                    <a:pt x="2543" y="637"/>
                    <a:pt x="2338" y="1305"/>
                    <a:pt x="1758" y="1585"/>
                  </a:cubicBezTo>
                  <a:cubicBezTo>
                    <a:pt x="1660" y="1632"/>
                    <a:pt x="1551" y="1653"/>
                    <a:pt x="1436" y="1653"/>
                  </a:cubicBezTo>
                  <a:cubicBezTo>
                    <a:pt x="972" y="1653"/>
                    <a:pt x="412" y="1318"/>
                    <a:pt x="116" y="1041"/>
                  </a:cubicBezTo>
                  <a:cubicBezTo>
                    <a:pt x="103" y="1026"/>
                    <a:pt x="87" y="1020"/>
                    <a:pt x="73" y="1020"/>
                  </a:cubicBezTo>
                  <a:cubicBezTo>
                    <a:pt x="33" y="1020"/>
                    <a:pt x="0" y="1067"/>
                    <a:pt x="21" y="1111"/>
                  </a:cubicBezTo>
                  <a:cubicBezTo>
                    <a:pt x="184" y="1466"/>
                    <a:pt x="999" y="2149"/>
                    <a:pt x="1644" y="2149"/>
                  </a:cubicBezTo>
                  <a:cubicBezTo>
                    <a:pt x="1745" y="2149"/>
                    <a:pt x="1842" y="2132"/>
                    <a:pt x="1931" y="2095"/>
                  </a:cubicBezTo>
                  <a:cubicBezTo>
                    <a:pt x="2681" y="1783"/>
                    <a:pt x="2762" y="726"/>
                    <a:pt x="2564" y="25"/>
                  </a:cubicBezTo>
                  <a:cubicBezTo>
                    <a:pt x="2559" y="9"/>
                    <a:pt x="2543" y="1"/>
                    <a:pt x="2528"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2"/>
            <p:cNvSpPr/>
            <p:nvPr/>
          </p:nvSpPr>
          <p:spPr>
            <a:xfrm>
              <a:off x="7860429" y="1676763"/>
              <a:ext cx="490917" cy="368160"/>
            </a:xfrm>
            <a:custGeom>
              <a:avLst/>
              <a:gdLst/>
              <a:ahLst/>
              <a:cxnLst/>
              <a:rect l="l" t="t" r="r" b="b"/>
              <a:pathLst>
                <a:path w="26554" h="19914" extrusionOk="0">
                  <a:moveTo>
                    <a:pt x="9481" y="1"/>
                  </a:moveTo>
                  <a:cubicBezTo>
                    <a:pt x="7887" y="1"/>
                    <a:pt x="6510" y="298"/>
                    <a:pt x="5579" y="813"/>
                  </a:cubicBezTo>
                  <a:cubicBezTo>
                    <a:pt x="3093" y="2185"/>
                    <a:pt x="2895" y="5418"/>
                    <a:pt x="2895" y="5418"/>
                  </a:cubicBezTo>
                  <a:cubicBezTo>
                    <a:pt x="921" y="6952"/>
                    <a:pt x="1" y="13410"/>
                    <a:pt x="882" y="13410"/>
                  </a:cubicBezTo>
                  <a:cubicBezTo>
                    <a:pt x="945" y="13410"/>
                    <a:pt x="1017" y="13377"/>
                    <a:pt x="1098" y="13307"/>
                  </a:cubicBezTo>
                  <a:cubicBezTo>
                    <a:pt x="2322" y="12257"/>
                    <a:pt x="3659" y="7702"/>
                    <a:pt x="3659" y="7702"/>
                  </a:cubicBezTo>
                  <a:cubicBezTo>
                    <a:pt x="4948" y="10030"/>
                    <a:pt x="7807" y="10640"/>
                    <a:pt x="10449" y="10640"/>
                  </a:cubicBezTo>
                  <a:cubicBezTo>
                    <a:pt x="13356" y="10640"/>
                    <a:pt x="16001" y="9902"/>
                    <a:pt x="16001" y="9902"/>
                  </a:cubicBezTo>
                  <a:cubicBezTo>
                    <a:pt x="16315" y="13894"/>
                    <a:pt x="18666" y="19913"/>
                    <a:pt x="21872" y="19913"/>
                  </a:cubicBezTo>
                  <a:cubicBezTo>
                    <a:pt x="21878" y="19913"/>
                    <a:pt x="21883" y="19913"/>
                    <a:pt x="21889" y="19913"/>
                  </a:cubicBezTo>
                  <a:cubicBezTo>
                    <a:pt x="23799" y="19899"/>
                    <a:pt x="26554" y="13749"/>
                    <a:pt x="25888" y="10368"/>
                  </a:cubicBezTo>
                  <a:cubicBezTo>
                    <a:pt x="25220" y="6991"/>
                    <a:pt x="20686" y="5124"/>
                    <a:pt x="20686" y="5124"/>
                  </a:cubicBezTo>
                  <a:cubicBezTo>
                    <a:pt x="17512" y="1430"/>
                    <a:pt x="12975" y="1"/>
                    <a:pt x="9481"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2"/>
            <p:cNvSpPr/>
            <p:nvPr/>
          </p:nvSpPr>
          <p:spPr>
            <a:xfrm>
              <a:off x="7946122" y="1686395"/>
              <a:ext cx="205285" cy="181288"/>
            </a:xfrm>
            <a:custGeom>
              <a:avLst/>
              <a:gdLst/>
              <a:ahLst/>
              <a:cxnLst/>
              <a:rect l="l" t="t" r="r" b="b"/>
              <a:pathLst>
                <a:path w="11104" h="9806" extrusionOk="0">
                  <a:moveTo>
                    <a:pt x="1936" y="1"/>
                  </a:moveTo>
                  <a:cubicBezTo>
                    <a:pt x="1922" y="1"/>
                    <a:pt x="1907" y="7"/>
                    <a:pt x="1895" y="23"/>
                  </a:cubicBezTo>
                  <a:cubicBezTo>
                    <a:pt x="141" y="2329"/>
                    <a:pt x="0" y="5809"/>
                    <a:pt x="2334" y="7771"/>
                  </a:cubicBezTo>
                  <a:cubicBezTo>
                    <a:pt x="3976" y="9153"/>
                    <a:pt x="6230" y="9806"/>
                    <a:pt x="8424" y="9806"/>
                  </a:cubicBezTo>
                  <a:cubicBezTo>
                    <a:pt x="9301" y="9806"/>
                    <a:pt x="10169" y="9701"/>
                    <a:pt x="10984" y="9497"/>
                  </a:cubicBezTo>
                  <a:cubicBezTo>
                    <a:pt x="11103" y="9467"/>
                    <a:pt x="11061" y="9297"/>
                    <a:pt x="10950" y="9297"/>
                  </a:cubicBezTo>
                  <a:cubicBezTo>
                    <a:pt x="10943" y="9297"/>
                    <a:pt x="10935" y="9298"/>
                    <a:pt x="10928" y="9299"/>
                  </a:cubicBezTo>
                  <a:cubicBezTo>
                    <a:pt x="10151" y="9444"/>
                    <a:pt x="9362" y="9513"/>
                    <a:pt x="8578" y="9513"/>
                  </a:cubicBezTo>
                  <a:cubicBezTo>
                    <a:pt x="8520" y="9513"/>
                    <a:pt x="8461" y="9512"/>
                    <a:pt x="8403" y="9511"/>
                  </a:cubicBezTo>
                  <a:cubicBezTo>
                    <a:pt x="6723" y="9303"/>
                    <a:pt x="5071" y="8705"/>
                    <a:pt x="3901" y="7429"/>
                  </a:cubicBezTo>
                  <a:cubicBezTo>
                    <a:pt x="2359" y="5746"/>
                    <a:pt x="2433" y="3574"/>
                    <a:pt x="2971" y="1487"/>
                  </a:cubicBezTo>
                  <a:cubicBezTo>
                    <a:pt x="2973" y="1477"/>
                    <a:pt x="2965" y="1470"/>
                    <a:pt x="2957" y="1470"/>
                  </a:cubicBezTo>
                  <a:cubicBezTo>
                    <a:pt x="2951" y="1470"/>
                    <a:pt x="2945" y="1473"/>
                    <a:pt x="2942" y="1481"/>
                  </a:cubicBezTo>
                  <a:cubicBezTo>
                    <a:pt x="2274" y="3521"/>
                    <a:pt x="2051" y="5526"/>
                    <a:pt x="3476" y="7305"/>
                  </a:cubicBezTo>
                  <a:cubicBezTo>
                    <a:pt x="4389" y="8444"/>
                    <a:pt x="5641" y="9087"/>
                    <a:pt x="6999" y="9412"/>
                  </a:cubicBezTo>
                  <a:cubicBezTo>
                    <a:pt x="5658" y="9225"/>
                    <a:pt x="4360" y="8787"/>
                    <a:pt x="3186" y="8023"/>
                  </a:cubicBezTo>
                  <a:cubicBezTo>
                    <a:pt x="191" y="6085"/>
                    <a:pt x="612" y="2884"/>
                    <a:pt x="1973" y="69"/>
                  </a:cubicBezTo>
                  <a:cubicBezTo>
                    <a:pt x="1992" y="31"/>
                    <a:pt x="1966" y="1"/>
                    <a:pt x="1936" y="1"/>
                  </a:cubicBezTo>
                  <a:close/>
                </a:path>
              </a:pathLst>
            </a:custGeom>
            <a:solidFill>
              <a:srgbClr val="351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2"/>
            <p:cNvSpPr/>
            <p:nvPr/>
          </p:nvSpPr>
          <p:spPr>
            <a:xfrm>
              <a:off x="8185025" y="1815923"/>
              <a:ext cx="84118" cy="226842"/>
            </a:xfrm>
            <a:custGeom>
              <a:avLst/>
              <a:gdLst/>
              <a:ahLst/>
              <a:cxnLst/>
              <a:rect l="l" t="t" r="r" b="b"/>
              <a:pathLst>
                <a:path w="4550" h="12270" extrusionOk="0">
                  <a:moveTo>
                    <a:pt x="190" y="1"/>
                  </a:moveTo>
                  <a:cubicBezTo>
                    <a:pt x="179" y="1"/>
                    <a:pt x="166" y="8"/>
                    <a:pt x="166" y="23"/>
                  </a:cubicBezTo>
                  <a:cubicBezTo>
                    <a:pt x="0" y="2499"/>
                    <a:pt x="155" y="4991"/>
                    <a:pt x="973" y="7350"/>
                  </a:cubicBezTo>
                  <a:cubicBezTo>
                    <a:pt x="1605" y="9189"/>
                    <a:pt x="2607" y="11272"/>
                    <a:pt x="4371" y="12259"/>
                  </a:cubicBezTo>
                  <a:cubicBezTo>
                    <a:pt x="4384" y="12266"/>
                    <a:pt x="4397" y="12270"/>
                    <a:pt x="4410" y="12270"/>
                  </a:cubicBezTo>
                  <a:cubicBezTo>
                    <a:pt x="4486" y="12270"/>
                    <a:pt x="4550" y="12161"/>
                    <a:pt x="4477" y="12107"/>
                  </a:cubicBezTo>
                  <a:cubicBezTo>
                    <a:pt x="909" y="9398"/>
                    <a:pt x="127" y="4217"/>
                    <a:pt x="212" y="23"/>
                  </a:cubicBezTo>
                  <a:cubicBezTo>
                    <a:pt x="212" y="8"/>
                    <a:pt x="201" y="1"/>
                    <a:pt x="190" y="1"/>
                  </a:cubicBezTo>
                  <a:close/>
                </a:path>
              </a:pathLst>
            </a:custGeom>
            <a:solidFill>
              <a:srgbClr val="351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2"/>
            <p:cNvSpPr/>
            <p:nvPr/>
          </p:nvSpPr>
          <p:spPr>
            <a:xfrm>
              <a:off x="8221835" y="1859573"/>
              <a:ext cx="47920" cy="182527"/>
            </a:xfrm>
            <a:custGeom>
              <a:avLst/>
              <a:gdLst/>
              <a:ahLst/>
              <a:cxnLst/>
              <a:rect l="l" t="t" r="r" b="b"/>
              <a:pathLst>
                <a:path w="2592" h="9873" extrusionOk="0">
                  <a:moveTo>
                    <a:pt x="252" y="1"/>
                  </a:moveTo>
                  <a:cubicBezTo>
                    <a:pt x="235" y="1"/>
                    <a:pt x="218" y="12"/>
                    <a:pt x="216" y="35"/>
                  </a:cubicBezTo>
                  <a:cubicBezTo>
                    <a:pt x="0" y="3133"/>
                    <a:pt x="173" y="7450"/>
                    <a:pt x="2451" y="9852"/>
                  </a:cubicBezTo>
                  <a:cubicBezTo>
                    <a:pt x="2464" y="9866"/>
                    <a:pt x="2480" y="9872"/>
                    <a:pt x="2496" y="9872"/>
                  </a:cubicBezTo>
                  <a:cubicBezTo>
                    <a:pt x="2544" y="9872"/>
                    <a:pt x="2592" y="9819"/>
                    <a:pt x="2560" y="9771"/>
                  </a:cubicBezTo>
                  <a:cubicBezTo>
                    <a:pt x="689" y="6995"/>
                    <a:pt x="191" y="3320"/>
                    <a:pt x="286" y="35"/>
                  </a:cubicBezTo>
                  <a:cubicBezTo>
                    <a:pt x="286" y="12"/>
                    <a:pt x="270" y="1"/>
                    <a:pt x="252" y="1"/>
                  </a:cubicBezTo>
                  <a:close/>
                </a:path>
              </a:pathLst>
            </a:custGeom>
            <a:solidFill>
              <a:srgbClr val="351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2"/>
            <p:cNvSpPr/>
            <p:nvPr/>
          </p:nvSpPr>
          <p:spPr>
            <a:xfrm>
              <a:off x="8246942" y="2007367"/>
              <a:ext cx="127970" cy="116564"/>
            </a:xfrm>
            <a:custGeom>
              <a:avLst/>
              <a:gdLst/>
              <a:ahLst/>
              <a:cxnLst/>
              <a:rect l="l" t="t" r="r" b="b"/>
              <a:pathLst>
                <a:path w="6922" h="6305" extrusionOk="0">
                  <a:moveTo>
                    <a:pt x="4176" y="0"/>
                  </a:moveTo>
                  <a:cubicBezTo>
                    <a:pt x="2319" y="0"/>
                    <a:pt x="152" y="2332"/>
                    <a:pt x="152" y="2332"/>
                  </a:cubicBezTo>
                  <a:lnTo>
                    <a:pt x="0" y="6289"/>
                  </a:lnTo>
                  <a:cubicBezTo>
                    <a:pt x="197" y="6299"/>
                    <a:pt x="387" y="6304"/>
                    <a:pt x="573" y="6304"/>
                  </a:cubicBezTo>
                  <a:cubicBezTo>
                    <a:pt x="6252" y="6304"/>
                    <a:pt x="6921" y="1606"/>
                    <a:pt x="5315" y="376"/>
                  </a:cubicBezTo>
                  <a:cubicBezTo>
                    <a:pt x="4967" y="110"/>
                    <a:pt x="4579" y="0"/>
                    <a:pt x="4176"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2"/>
            <p:cNvSpPr/>
            <p:nvPr/>
          </p:nvSpPr>
          <p:spPr>
            <a:xfrm>
              <a:off x="8256223" y="2037299"/>
              <a:ext cx="76446" cy="60972"/>
            </a:xfrm>
            <a:custGeom>
              <a:avLst/>
              <a:gdLst/>
              <a:ahLst/>
              <a:cxnLst/>
              <a:rect l="l" t="t" r="r" b="b"/>
              <a:pathLst>
                <a:path w="4135" h="3298" extrusionOk="0">
                  <a:moveTo>
                    <a:pt x="3481" y="1"/>
                  </a:moveTo>
                  <a:cubicBezTo>
                    <a:pt x="1849" y="1"/>
                    <a:pt x="382" y="1530"/>
                    <a:pt x="46" y="3078"/>
                  </a:cubicBezTo>
                  <a:cubicBezTo>
                    <a:pt x="42" y="3089"/>
                    <a:pt x="46" y="3096"/>
                    <a:pt x="46" y="3107"/>
                  </a:cubicBezTo>
                  <a:cubicBezTo>
                    <a:pt x="0" y="3203"/>
                    <a:pt x="78" y="3298"/>
                    <a:pt x="165" y="3298"/>
                  </a:cubicBezTo>
                  <a:cubicBezTo>
                    <a:pt x="200" y="3298"/>
                    <a:pt x="235" y="3283"/>
                    <a:pt x="265" y="3248"/>
                  </a:cubicBezTo>
                  <a:cubicBezTo>
                    <a:pt x="792" y="2622"/>
                    <a:pt x="1599" y="2204"/>
                    <a:pt x="2414" y="2204"/>
                  </a:cubicBezTo>
                  <a:cubicBezTo>
                    <a:pt x="2721" y="2204"/>
                    <a:pt x="3029" y="2263"/>
                    <a:pt x="3324" y="2393"/>
                  </a:cubicBezTo>
                  <a:cubicBezTo>
                    <a:pt x="3329" y="2395"/>
                    <a:pt x="3334" y="2396"/>
                    <a:pt x="3339" y="2396"/>
                  </a:cubicBezTo>
                  <a:cubicBezTo>
                    <a:pt x="3372" y="2396"/>
                    <a:pt x="3398" y="2347"/>
                    <a:pt x="3363" y="2325"/>
                  </a:cubicBezTo>
                  <a:cubicBezTo>
                    <a:pt x="2996" y="2093"/>
                    <a:pt x="2576" y="1984"/>
                    <a:pt x="2154" y="1984"/>
                  </a:cubicBezTo>
                  <a:cubicBezTo>
                    <a:pt x="1626" y="1984"/>
                    <a:pt x="1095" y="2154"/>
                    <a:pt x="661" y="2467"/>
                  </a:cubicBezTo>
                  <a:cubicBezTo>
                    <a:pt x="927" y="2004"/>
                    <a:pt x="1203" y="1558"/>
                    <a:pt x="1602" y="1183"/>
                  </a:cubicBezTo>
                  <a:cubicBezTo>
                    <a:pt x="2295" y="532"/>
                    <a:pt x="3158" y="193"/>
                    <a:pt x="4103" y="126"/>
                  </a:cubicBezTo>
                  <a:cubicBezTo>
                    <a:pt x="4134" y="126"/>
                    <a:pt x="4127" y="83"/>
                    <a:pt x="4103" y="76"/>
                  </a:cubicBezTo>
                  <a:cubicBezTo>
                    <a:pt x="3894" y="25"/>
                    <a:pt x="3686" y="1"/>
                    <a:pt x="3481" y="1"/>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2"/>
            <p:cNvSpPr/>
            <p:nvPr/>
          </p:nvSpPr>
          <p:spPr>
            <a:xfrm>
              <a:off x="7991547" y="2715777"/>
              <a:ext cx="421515" cy="327672"/>
            </a:xfrm>
            <a:custGeom>
              <a:avLst/>
              <a:gdLst/>
              <a:ahLst/>
              <a:cxnLst/>
              <a:rect l="l" t="t" r="r" b="b"/>
              <a:pathLst>
                <a:path w="22800" h="17724" extrusionOk="0">
                  <a:moveTo>
                    <a:pt x="15575" y="0"/>
                  </a:moveTo>
                  <a:cubicBezTo>
                    <a:pt x="10894" y="0"/>
                    <a:pt x="3277" y="370"/>
                    <a:pt x="2632" y="945"/>
                  </a:cubicBezTo>
                  <a:cubicBezTo>
                    <a:pt x="1839" y="1646"/>
                    <a:pt x="1" y="15943"/>
                    <a:pt x="1550" y="17107"/>
                  </a:cubicBezTo>
                  <a:cubicBezTo>
                    <a:pt x="2149" y="17557"/>
                    <a:pt x="4207" y="17724"/>
                    <a:pt x="6789" y="17724"/>
                  </a:cubicBezTo>
                  <a:cubicBezTo>
                    <a:pt x="12421" y="17724"/>
                    <a:pt x="20549" y="16931"/>
                    <a:pt x="21463" y="16562"/>
                  </a:cubicBezTo>
                  <a:cubicBezTo>
                    <a:pt x="22800" y="16021"/>
                    <a:pt x="20063" y="663"/>
                    <a:pt x="19165" y="196"/>
                  </a:cubicBezTo>
                  <a:cubicBezTo>
                    <a:pt x="18904" y="62"/>
                    <a:pt x="17484" y="0"/>
                    <a:pt x="15575"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2"/>
            <p:cNvSpPr/>
            <p:nvPr/>
          </p:nvSpPr>
          <p:spPr>
            <a:xfrm>
              <a:off x="8043906" y="2730308"/>
              <a:ext cx="300976" cy="129024"/>
            </a:xfrm>
            <a:custGeom>
              <a:avLst/>
              <a:gdLst/>
              <a:ahLst/>
              <a:cxnLst/>
              <a:rect l="l" t="t" r="r" b="b"/>
              <a:pathLst>
                <a:path w="16280" h="6979" extrusionOk="0">
                  <a:moveTo>
                    <a:pt x="16108" y="0"/>
                  </a:moveTo>
                  <a:cubicBezTo>
                    <a:pt x="16068" y="0"/>
                    <a:pt x="16027" y="18"/>
                    <a:pt x="15997" y="61"/>
                  </a:cubicBezTo>
                  <a:cubicBezTo>
                    <a:pt x="15088" y="1341"/>
                    <a:pt x="10392" y="6306"/>
                    <a:pt x="8556" y="6313"/>
                  </a:cubicBezTo>
                  <a:cubicBezTo>
                    <a:pt x="8552" y="6313"/>
                    <a:pt x="8549" y="6313"/>
                    <a:pt x="8545" y="6313"/>
                  </a:cubicBezTo>
                  <a:cubicBezTo>
                    <a:pt x="6536" y="6313"/>
                    <a:pt x="2279" y="3198"/>
                    <a:pt x="107" y="1168"/>
                  </a:cubicBezTo>
                  <a:cubicBezTo>
                    <a:pt x="98" y="1159"/>
                    <a:pt x="87" y="1156"/>
                    <a:pt x="75" y="1156"/>
                  </a:cubicBezTo>
                  <a:cubicBezTo>
                    <a:pt x="38" y="1156"/>
                    <a:pt x="0" y="1194"/>
                    <a:pt x="29" y="1231"/>
                  </a:cubicBezTo>
                  <a:cubicBezTo>
                    <a:pt x="1126" y="2660"/>
                    <a:pt x="5762" y="6978"/>
                    <a:pt x="8556" y="6978"/>
                  </a:cubicBezTo>
                  <a:cubicBezTo>
                    <a:pt x="10537" y="6978"/>
                    <a:pt x="15346" y="1920"/>
                    <a:pt x="16227" y="195"/>
                  </a:cubicBezTo>
                  <a:cubicBezTo>
                    <a:pt x="16280" y="90"/>
                    <a:pt x="16197" y="0"/>
                    <a:pt x="16108" y="0"/>
                  </a:cubicBezTo>
                  <a:close/>
                </a:path>
              </a:pathLst>
            </a:custGeom>
            <a:solidFill>
              <a:srgbClr val="F7D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2"/>
            <p:cNvSpPr/>
            <p:nvPr/>
          </p:nvSpPr>
          <p:spPr>
            <a:xfrm>
              <a:off x="8174358" y="2810306"/>
              <a:ext cx="56572" cy="19467"/>
            </a:xfrm>
            <a:custGeom>
              <a:avLst/>
              <a:gdLst/>
              <a:ahLst/>
              <a:cxnLst/>
              <a:rect l="l" t="t" r="r" b="b"/>
              <a:pathLst>
                <a:path w="3060" h="1053" extrusionOk="0">
                  <a:moveTo>
                    <a:pt x="2004" y="1"/>
                  </a:moveTo>
                  <a:cubicBezTo>
                    <a:pt x="1726" y="1"/>
                    <a:pt x="1445" y="32"/>
                    <a:pt x="1164" y="66"/>
                  </a:cubicBezTo>
                  <a:cubicBezTo>
                    <a:pt x="765" y="112"/>
                    <a:pt x="386" y="190"/>
                    <a:pt x="81" y="472"/>
                  </a:cubicBezTo>
                  <a:cubicBezTo>
                    <a:pt x="8" y="543"/>
                    <a:pt x="1" y="691"/>
                    <a:pt x="81" y="763"/>
                  </a:cubicBezTo>
                  <a:cubicBezTo>
                    <a:pt x="372" y="1004"/>
                    <a:pt x="709" y="1053"/>
                    <a:pt x="1073" y="1053"/>
                  </a:cubicBezTo>
                  <a:cubicBezTo>
                    <a:pt x="1103" y="1053"/>
                    <a:pt x="1133" y="1053"/>
                    <a:pt x="1164" y="1052"/>
                  </a:cubicBezTo>
                  <a:cubicBezTo>
                    <a:pt x="1652" y="1042"/>
                    <a:pt x="2179" y="1024"/>
                    <a:pt x="2635" y="844"/>
                  </a:cubicBezTo>
                  <a:cubicBezTo>
                    <a:pt x="2975" y="709"/>
                    <a:pt x="3060" y="165"/>
                    <a:pt x="2635" y="66"/>
                  </a:cubicBezTo>
                  <a:cubicBezTo>
                    <a:pt x="2426" y="19"/>
                    <a:pt x="2216" y="1"/>
                    <a:pt x="2004" y="1"/>
                  </a:cubicBezTo>
                  <a:close/>
                </a:path>
              </a:pathLst>
            </a:custGeom>
            <a:solidFill>
              <a:srgbClr val="F7D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2"/>
            <p:cNvSpPr/>
            <p:nvPr/>
          </p:nvSpPr>
          <p:spPr>
            <a:xfrm>
              <a:off x="8040208" y="2242074"/>
              <a:ext cx="317893" cy="492969"/>
            </a:xfrm>
            <a:custGeom>
              <a:avLst/>
              <a:gdLst/>
              <a:ahLst/>
              <a:cxnLst/>
              <a:rect l="l" t="t" r="r" b="b"/>
              <a:pathLst>
                <a:path w="17195" h="26665" extrusionOk="0">
                  <a:moveTo>
                    <a:pt x="7664" y="0"/>
                  </a:moveTo>
                  <a:cubicBezTo>
                    <a:pt x="7510" y="0"/>
                    <a:pt x="7354" y="18"/>
                    <a:pt x="7197" y="55"/>
                  </a:cubicBezTo>
                  <a:cubicBezTo>
                    <a:pt x="1120" y="1480"/>
                    <a:pt x="0" y="26567"/>
                    <a:pt x="0" y="26567"/>
                  </a:cubicBezTo>
                  <a:cubicBezTo>
                    <a:pt x="0" y="26567"/>
                    <a:pt x="487" y="26665"/>
                    <a:pt x="821" y="26665"/>
                  </a:cubicBezTo>
                  <a:cubicBezTo>
                    <a:pt x="988" y="26665"/>
                    <a:pt x="1117" y="26641"/>
                    <a:pt x="1128" y="26567"/>
                  </a:cubicBezTo>
                  <a:cubicBezTo>
                    <a:pt x="1159" y="26345"/>
                    <a:pt x="3830" y="1650"/>
                    <a:pt x="7776" y="1286"/>
                  </a:cubicBezTo>
                  <a:cubicBezTo>
                    <a:pt x="7805" y="1283"/>
                    <a:pt x="7833" y="1282"/>
                    <a:pt x="7862" y="1282"/>
                  </a:cubicBezTo>
                  <a:cubicBezTo>
                    <a:pt x="11777" y="1282"/>
                    <a:pt x="15232" y="25855"/>
                    <a:pt x="15362" y="26055"/>
                  </a:cubicBezTo>
                  <a:cubicBezTo>
                    <a:pt x="15406" y="26121"/>
                    <a:pt x="15492" y="26151"/>
                    <a:pt x="15606" y="26151"/>
                  </a:cubicBezTo>
                  <a:cubicBezTo>
                    <a:pt x="15841" y="26151"/>
                    <a:pt x="16194" y="26023"/>
                    <a:pt x="16533" y="25818"/>
                  </a:cubicBezTo>
                  <a:cubicBezTo>
                    <a:pt x="17194" y="25422"/>
                    <a:pt x="13473" y="0"/>
                    <a:pt x="7664"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2"/>
            <p:cNvSpPr/>
            <p:nvPr/>
          </p:nvSpPr>
          <p:spPr>
            <a:xfrm>
              <a:off x="8097577" y="2267606"/>
              <a:ext cx="304582" cy="693115"/>
            </a:xfrm>
            <a:custGeom>
              <a:avLst/>
              <a:gdLst/>
              <a:ahLst/>
              <a:cxnLst/>
              <a:rect l="l" t="t" r="r" b="b"/>
              <a:pathLst>
                <a:path w="16475" h="37491" extrusionOk="0">
                  <a:moveTo>
                    <a:pt x="5317" y="1"/>
                  </a:moveTo>
                  <a:cubicBezTo>
                    <a:pt x="3386" y="1"/>
                    <a:pt x="1992" y="2109"/>
                    <a:pt x="2597" y="6143"/>
                  </a:cubicBezTo>
                  <a:cubicBezTo>
                    <a:pt x="3067" y="9287"/>
                    <a:pt x="6629" y="17739"/>
                    <a:pt x="7117" y="20175"/>
                  </a:cubicBezTo>
                  <a:cubicBezTo>
                    <a:pt x="7601" y="22612"/>
                    <a:pt x="1041" y="30841"/>
                    <a:pt x="338" y="34565"/>
                  </a:cubicBezTo>
                  <a:cubicBezTo>
                    <a:pt x="1" y="36347"/>
                    <a:pt x="967" y="37490"/>
                    <a:pt x="2320" y="37490"/>
                  </a:cubicBezTo>
                  <a:cubicBezTo>
                    <a:pt x="3070" y="37490"/>
                    <a:pt x="3938" y="37139"/>
                    <a:pt x="4769" y="36351"/>
                  </a:cubicBezTo>
                  <a:cubicBezTo>
                    <a:pt x="7032" y="34204"/>
                    <a:pt x="16474" y="24613"/>
                    <a:pt x="14851" y="17474"/>
                  </a:cubicBezTo>
                  <a:cubicBezTo>
                    <a:pt x="13231" y="10333"/>
                    <a:pt x="10827" y="3876"/>
                    <a:pt x="8228" y="1400"/>
                  </a:cubicBezTo>
                  <a:cubicBezTo>
                    <a:pt x="7240" y="461"/>
                    <a:pt x="6220" y="1"/>
                    <a:pt x="5317"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2"/>
            <p:cNvSpPr/>
            <p:nvPr/>
          </p:nvSpPr>
          <p:spPr>
            <a:xfrm>
              <a:off x="8119282" y="2264722"/>
              <a:ext cx="273911" cy="524694"/>
            </a:xfrm>
            <a:custGeom>
              <a:avLst/>
              <a:gdLst/>
              <a:ahLst/>
              <a:cxnLst/>
              <a:rect l="l" t="t" r="r" b="b"/>
              <a:pathLst>
                <a:path w="14816" h="28381" extrusionOk="0">
                  <a:moveTo>
                    <a:pt x="3844" y="0"/>
                  </a:moveTo>
                  <a:cubicBezTo>
                    <a:pt x="1629" y="0"/>
                    <a:pt x="0" y="2111"/>
                    <a:pt x="1293" y="6751"/>
                  </a:cubicBezTo>
                  <a:cubicBezTo>
                    <a:pt x="3581" y="14981"/>
                    <a:pt x="5175" y="18641"/>
                    <a:pt x="5479" y="19600"/>
                  </a:cubicBezTo>
                  <a:cubicBezTo>
                    <a:pt x="5781" y="20555"/>
                    <a:pt x="3542" y="25212"/>
                    <a:pt x="3542" y="25212"/>
                  </a:cubicBezTo>
                  <a:cubicBezTo>
                    <a:pt x="3542" y="25562"/>
                    <a:pt x="6961" y="28381"/>
                    <a:pt x="11039" y="28381"/>
                  </a:cubicBezTo>
                  <a:cubicBezTo>
                    <a:pt x="11442" y="28381"/>
                    <a:pt x="14815" y="22008"/>
                    <a:pt x="14412" y="18903"/>
                  </a:cubicBezTo>
                  <a:cubicBezTo>
                    <a:pt x="14009" y="15798"/>
                    <a:pt x="11004" y="6681"/>
                    <a:pt x="8662" y="3116"/>
                  </a:cubicBezTo>
                  <a:cubicBezTo>
                    <a:pt x="7331" y="1091"/>
                    <a:pt x="5436" y="0"/>
                    <a:pt x="3844" y="0"/>
                  </a:cubicBezTo>
                  <a:close/>
                </a:path>
              </a:pathLst>
            </a:custGeom>
            <a:solidFill>
              <a:srgbClr val="968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7" name="Google Shape;6977;p62"/>
          <p:cNvSpPr/>
          <p:nvPr/>
        </p:nvSpPr>
        <p:spPr>
          <a:xfrm>
            <a:off x="1436320" y="1182134"/>
            <a:ext cx="125" cy="125"/>
          </a:xfrm>
          <a:custGeom>
            <a:avLst/>
            <a:gdLst/>
            <a:ahLst/>
            <a:cxnLst/>
            <a:rect l="l" t="t" r="r" b="b"/>
            <a:pathLst>
              <a:path w="4" h="4" extrusionOk="0">
                <a:moveTo>
                  <a:pt x="1" y="3"/>
                </a:moveTo>
                <a:lnTo>
                  <a:pt x="4" y="0"/>
                </a:lnTo>
                <a:lnTo>
                  <a:pt x="1" y="0"/>
                </a:lnTo>
                <a:lnTo>
                  <a:pt x="4" y="0"/>
                </a:lnTo>
                <a:close/>
              </a:path>
            </a:pathLst>
          </a:custGeom>
          <a:solidFill>
            <a:srgbClr val="8A8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8" name="Google Shape;6978;p62"/>
          <p:cNvGrpSpPr/>
          <p:nvPr/>
        </p:nvGrpSpPr>
        <p:grpSpPr>
          <a:xfrm>
            <a:off x="730025" y="1677950"/>
            <a:ext cx="2721355" cy="2208683"/>
            <a:chOff x="730025" y="1677950"/>
            <a:chExt cx="2721355" cy="2208683"/>
          </a:xfrm>
        </p:grpSpPr>
        <p:sp>
          <p:nvSpPr>
            <p:cNvPr id="6979" name="Google Shape;6979;p62"/>
            <p:cNvSpPr/>
            <p:nvPr/>
          </p:nvSpPr>
          <p:spPr>
            <a:xfrm>
              <a:off x="1002899" y="1712926"/>
              <a:ext cx="2160162" cy="1256001"/>
            </a:xfrm>
            <a:custGeom>
              <a:avLst/>
              <a:gdLst/>
              <a:ahLst/>
              <a:cxnLst/>
              <a:rect l="l" t="t" r="r" b="b"/>
              <a:pathLst>
                <a:path w="69175" h="40221" extrusionOk="0">
                  <a:moveTo>
                    <a:pt x="34871" y="1"/>
                  </a:moveTo>
                  <a:cubicBezTo>
                    <a:pt x="16336" y="1"/>
                    <a:pt x="2351" y="3407"/>
                    <a:pt x="1705" y="6963"/>
                  </a:cubicBezTo>
                  <a:cubicBezTo>
                    <a:pt x="0" y="16350"/>
                    <a:pt x="5344" y="40221"/>
                    <a:pt x="5344" y="40221"/>
                  </a:cubicBezTo>
                  <a:lnTo>
                    <a:pt x="64391" y="40221"/>
                  </a:lnTo>
                  <a:cubicBezTo>
                    <a:pt x="64391" y="40221"/>
                    <a:pt x="64956" y="37678"/>
                    <a:pt x="65668" y="33920"/>
                  </a:cubicBezTo>
                  <a:cubicBezTo>
                    <a:pt x="67125" y="26176"/>
                    <a:pt x="69174" y="13283"/>
                    <a:pt x="68029" y="6963"/>
                  </a:cubicBezTo>
                  <a:cubicBezTo>
                    <a:pt x="67450" y="3788"/>
                    <a:pt x="56232" y="733"/>
                    <a:pt x="40635" y="117"/>
                  </a:cubicBezTo>
                  <a:cubicBezTo>
                    <a:pt x="39741" y="80"/>
                    <a:pt x="38830" y="50"/>
                    <a:pt x="37910" y="30"/>
                  </a:cubicBezTo>
                  <a:cubicBezTo>
                    <a:pt x="36910" y="10"/>
                    <a:pt x="35897" y="1"/>
                    <a:pt x="348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2"/>
            <p:cNvSpPr/>
            <p:nvPr/>
          </p:nvSpPr>
          <p:spPr>
            <a:xfrm>
              <a:off x="1328488" y="2076894"/>
              <a:ext cx="110795" cy="109015"/>
            </a:xfrm>
            <a:custGeom>
              <a:avLst/>
              <a:gdLst/>
              <a:ahLst/>
              <a:cxnLst/>
              <a:rect l="l" t="t" r="r" b="b"/>
              <a:pathLst>
                <a:path w="3548" h="3491" extrusionOk="0">
                  <a:moveTo>
                    <a:pt x="3219" y="1"/>
                  </a:moveTo>
                  <a:cubicBezTo>
                    <a:pt x="3210" y="1"/>
                    <a:pt x="3201" y="3"/>
                    <a:pt x="3192" y="7"/>
                  </a:cubicBezTo>
                  <a:cubicBezTo>
                    <a:pt x="2645" y="235"/>
                    <a:pt x="2159" y="563"/>
                    <a:pt x="1735" y="963"/>
                  </a:cubicBezTo>
                  <a:cubicBezTo>
                    <a:pt x="1235" y="589"/>
                    <a:pt x="676" y="288"/>
                    <a:pt x="53" y="73"/>
                  </a:cubicBezTo>
                  <a:cubicBezTo>
                    <a:pt x="49" y="71"/>
                    <a:pt x="46" y="70"/>
                    <a:pt x="42" y="70"/>
                  </a:cubicBezTo>
                  <a:cubicBezTo>
                    <a:pt x="13" y="70"/>
                    <a:pt x="0" y="115"/>
                    <a:pt x="26" y="132"/>
                  </a:cubicBezTo>
                  <a:cubicBezTo>
                    <a:pt x="533" y="456"/>
                    <a:pt x="1020" y="821"/>
                    <a:pt x="1484" y="1222"/>
                  </a:cubicBezTo>
                  <a:cubicBezTo>
                    <a:pt x="897" y="1854"/>
                    <a:pt x="463" y="2629"/>
                    <a:pt x="209" y="3450"/>
                  </a:cubicBezTo>
                  <a:cubicBezTo>
                    <a:pt x="202" y="3474"/>
                    <a:pt x="223" y="3491"/>
                    <a:pt x="244" y="3491"/>
                  </a:cubicBezTo>
                  <a:cubicBezTo>
                    <a:pt x="255" y="3491"/>
                    <a:pt x="265" y="3486"/>
                    <a:pt x="272" y="3476"/>
                  </a:cubicBezTo>
                  <a:cubicBezTo>
                    <a:pt x="722" y="2751"/>
                    <a:pt x="1245" y="2116"/>
                    <a:pt x="1818" y="1516"/>
                  </a:cubicBezTo>
                  <a:cubicBezTo>
                    <a:pt x="2364" y="2023"/>
                    <a:pt x="2864" y="2572"/>
                    <a:pt x="3308" y="3155"/>
                  </a:cubicBezTo>
                  <a:cubicBezTo>
                    <a:pt x="3335" y="3190"/>
                    <a:pt x="3371" y="3206"/>
                    <a:pt x="3405" y="3206"/>
                  </a:cubicBezTo>
                  <a:cubicBezTo>
                    <a:pt x="3480" y="3206"/>
                    <a:pt x="3548" y="3133"/>
                    <a:pt x="3500" y="3043"/>
                  </a:cubicBezTo>
                  <a:cubicBezTo>
                    <a:pt x="3133" y="2337"/>
                    <a:pt x="2656" y="1735"/>
                    <a:pt x="2089" y="1242"/>
                  </a:cubicBezTo>
                  <a:cubicBezTo>
                    <a:pt x="2467" y="864"/>
                    <a:pt x="2861" y="503"/>
                    <a:pt x="3272" y="146"/>
                  </a:cubicBezTo>
                  <a:cubicBezTo>
                    <a:pt x="3324" y="99"/>
                    <a:pt x="3282" y="1"/>
                    <a:pt x="3219" y="1"/>
                  </a:cubicBezTo>
                  <a:close/>
                </a:path>
              </a:pathLst>
            </a:custGeom>
            <a:solidFill>
              <a:srgbClr val="E4A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2"/>
            <p:cNvSpPr/>
            <p:nvPr/>
          </p:nvSpPr>
          <p:spPr>
            <a:xfrm>
              <a:off x="1800163" y="2037109"/>
              <a:ext cx="110826" cy="109046"/>
            </a:xfrm>
            <a:custGeom>
              <a:avLst/>
              <a:gdLst/>
              <a:ahLst/>
              <a:cxnLst/>
              <a:rect l="l" t="t" r="r" b="b"/>
              <a:pathLst>
                <a:path w="3549" h="3492" extrusionOk="0">
                  <a:moveTo>
                    <a:pt x="3217" y="0"/>
                  </a:moveTo>
                  <a:cubicBezTo>
                    <a:pt x="3208" y="0"/>
                    <a:pt x="3198" y="2"/>
                    <a:pt x="3189" y="6"/>
                  </a:cubicBezTo>
                  <a:cubicBezTo>
                    <a:pt x="2646" y="234"/>
                    <a:pt x="2156" y="562"/>
                    <a:pt x="1736" y="963"/>
                  </a:cubicBezTo>
                  <a:cubicBezTo>
                    <a:pt x="1236" y="589"/>
                    <a:pt x="676" y="291"/>
                    <a:pt x="53" y="72"/>
                  </a:cubicBezTo>
                  <a:cubicBezTo>
                    <a:pt x="50" y="71"/>
                    <a:pt x="46" y="70"/>
                    <a:pt x="42" y="70"/>
                  </a:cubicBezTo>
                  <a:cubicBezTo>
                    <a:pt x="13" y="70"/>
                    <a:pt x="0" y="117"/>
                    <a:pt x="27" y="132"/>
                  </a:cubicBezTo>
                  <a:cubicBezTo>
                    <a:pt x="533" y="456"/>
                    <a:pt x="1020" y="821"/>
                    <a:pt x="1480" y="1221"/>
                  </a:cubicBezTo>
                  <a:cubicBezTo>
                    <a:pt x="898" y="1854"/>
                    <a:pt x="464" y="2628"/>
                    <a:pt x="209" y="3449"/>
                  </a:cubicBezTo>
                  <a:cubicBezTo>
                    <a:pt x="200" y="3473"/>
                    <a:pt x="220" y="3492"/>
                    <a:pt x="241" y="3492"/>
                  </a:cubicBezTo>
                  <a:cubicBezTo>
                    <a:pt x="251" y="3492"/>
                    <a:pt x="262" y="3487"/>
                    <a:pt x="269" y="3475"/>
                  </a:cubicBezTo>
                  <a:cubicBezTo>
                    <a:pt x="719" y="2754"/>
                    <a:pt x="1245" y="2115"/>
                    <a:pt x="1815" y="1519"/>
                  </a:cubicBezTo>
                  <a:cubicBezTo>
                    <a:pt x="2361" y="2022"/>
                    <a:pt x="2865" y="2575"/>
                    <a:pt x="3305" y="3158"/>
                  </a:cubicBezTo>
                  <a:cubicBezTo>
                    <a:pt x="3331" y="3192"/>
                    <a:pt x="3367" y="3207"/>
                    <a:pt x="3401" y="3207"/>
                  </a:cubicBezTo>
                  <a:cubicBezTo>
                    <a:pt x="3478" y="3207"/>
                    <a:pt x="3548" y="3133"/>
                    <a:pt x="3500" y="3042"/>
                  </a:cubicBezTo>
                  <a:cubicBezTo>
                    <a:pt x="3129" y="2337"/>
                    <a:pt x="2656" y="1734"/>
                    <a:pt x="2086" y="1241"/>
                  </a:cubicBezTo>
                  <a:cubicBezTo>
                    <a:pt x="2463" y="864"/>
                    <a:pt x="2861" y="503"/>
                    <a:pt x="3272" y="145"/>
                  </a:cubicBezTo>
                  <a:cubicBezTo>
                    <a:pt x="3324" y="98"/>
                    <a:pt x="3282" y="0"/>
                    <a:pt x="3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2"/>
            <p:cNvSpPr/>
            <p:nvPr/>
          </p:nvSpPr>
          <p:spPr>
            <a:xfrm>
              <a:off x="2744200" y="2076894"/>
              <a:ext cx="110826" cy="109015"/>
            </a:xfrm>
            <a:custGeom>
              <a:avLst/>
              <a:gdLst/>
              <a:ahLst/>
              <a:cxnLst/>
              <a:rect l="l" t="t" r="r" b="b"/>
              <a:pathLst>
                <a:path w="3549" h="3491" extrusionOk="0">
                  <a:moveTo>
                    <a:pt x="330" y="1"/>
                  </a:moveTo>
                  <a:cubicBezTo>
                    <a:pt x="267" y="1"/>
                    <a:pt x="224" y="99"/>
                    <a:pt x="277" y="146"/>
                  </a:cubicBezTo>
                  <a:cubicBezTo>
                    <a:pt x="688" y="503"/>
                    <a:pt x="1082" y="864"/>
                    <a:pt x="1459" y="1242"/>
                  </a:cubicBezTo>
                  <a:cubicBezTo>
                    <a:pt x="893" y="1735"/>
                    <a:pt x="416" y="2337"/>
                    <a:pt x="49" y="3043"/>
                  </a:cubicBezTo>
                  <a:cubicBezTo>
                    <a:pt x="1" y="3133"/>
                    <a:pt x="68" y="3206"/>
                    <a:pt x="143" y="3206"/>
                  </a:cubicBezTo>
                  <a:cubicBezTo>
                    <a:pt x="177" y="3206"/>
                    <a:pt x="213" y="3190"/>
                    <a:pt x="240" y="3155"/>
                  </a:cubicBezTo>
                  <a:cubicBezTo>
                    <a:pt x="684" y="2572"/>
                    <a:pt x="1184" y="2023"/>
                    <a:pt x="1730" y="1516"/>
                  </a:cubicBezTo>
                  <a:cubicBezTo>
                    <a:pt x="2303" y="2116"/>
                    <a:pt x="2826" y="2751"/>
                    <a:pt x="3276" y="3476"/>
                  </a:cubicBezTo>
                  <a:cubicBezTo>
                    <a:pt x="3283" y="3486"/>
                    <a:pt x="3294" y="3491"/>
                    <a:pt x="3304" y="3491"/>
                  </a:cubicBezTo>
                  <a:cubicBezTo>
                    <a:pt x="3325" y="3491"/>
                    <a:pt x="3346" y="3474"/>
                    <a:pt x="3339" y="3450"/>
                  </a:cubicBezTo>
                  <a:cubicBezTo>
                    <a:pt x="3084" y="2629"/>
                    <a:pt x="2651" y="1854"/>
                    <a:pt x="2065" y="1222"/>
                  </a:cubicBezTo>
                  <a:cubicBezTo>
                    <a:pt x="2528" y="821"/>
                    <a:pt x="3015" y="456"/>
                    <a:pt x="3521" y="132"/>
                  </a:cubicBezTo>
                  <a:cubicBezTo>
                    <a:pt x="3548" y="115"/>
                    <a:pt x="3535" y="70"/>
                    <a:pt x="3506" y="70"/>
                  </a:cubicBezTo>
                  <a:cubicBezTo>
                    <a:pt x="3503" y="70"/>
                    <a:pt x="3499" y="71"/>
                    <a:pt x="3495" y="73"/>
                  </a:cubicBezTo>
                  <a:cubicBezTo>
                    <a:pt x="2873" y="288"/>
                    <a:pt x="2313" y="589"/>
                    <a:pt x="1813" y="963"/>
                  </a:cubicBezTo>
                  <a:cubicBezTo>
                    <a:pt x="1389" y="563"/>
                    <a:pt x="903" y="235"/>
                    <a:pt x="356" y="7"/>
                  </a:cubicBezTo>
                  <a:cubicBezTo>
                    <a:pt x="347" y="3"/>
                    <a:pt x="338" y="1"/>
                    <a:pt x="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2"/>
            <p:cNvSpPr/>
            <p:nvPr/>
          </p:nvSpPr>
          <p:spPr>
            <a:xfrm>
              <a:off x="2272525" y="2037109"/>
              <a:ext cx="110826" cy="109046"/>
            </a:xfrm>
            <a:custGeom>
              <a:avLst/>
              <a:gdLst/>
              <a:ahLst/>
              <a:cxnLst/>
              <a:rect l="l" t="t" r="r" b="b"/>
              <a:pathLst>
                <a:path w="3549" h="3492" extrusionOk="0">
                  <a:moveTo>
                    <a:pt x="332" y="0"/>
                  </a:moveTo>
                  <a:cubicBezTo>
                    <a:pt x="267" y="0"/>
                    <a:pt x="224" y="98"/>
                    <a:pt x="277" y="145"/>
                  </a:cubicBezTo>
                  <a:cubicBezTo>
                    <a:pt x="687" y="503"/>
                    <a:pt x="1084" y="864"/>
                    <a:pt x="1462" y="1241"/>
                  </a:cubicBezTo>
                  <a:cubicBezTo>
                    <a:pt x="893" y="1734"/>
                    <a:pt x="419" y="2337"/>
                    <a:pt x="48" y="3042"/>
                  </a:cubicBezTo>
                  <a:cubicBezTo>
                    <a:pt x="0" y="3133"/>
                    <a:pt x="71" y="3207"/>
                    <a:pt x="147" y="3207"/>
                  </a:cubicBezTo>
                  <a:cubicBezTo>
                    <a:pt x="181" y="3207"/>
                    <a:pt x="217" y="3192"/>
                    <a:pt x="243" y="3158"/>
                  </a:cubicBezTo>
                  <a:cubicBezTo>
                    <a:pt x="684" y="2575"/>
                    <a:pt x="1187" y="2022"/>
                    <a:pt x="1730" y="1519"/>
                  </a:cubicBezTo>
                  <a:cubicBezTo>
                    <a:pt x="2303" y="2115"/>
                    <a:pt x="2829" y="2754"/>
                    <a:pt x="3277" y="3475"/>
                  </a:cubicBezTo>
                  <a:cubicBezTo>
                    <a:pt x="3283" y="3487"/>
                    <a:pt x="3294" y="3492"/>
                    <a:pt x="3305" y="3492"/>
                  </a:cubicBezTo>
                  <a:cubicBezTo>
                    <a:pt x="3327" y="3492"/>
                    <a:pt x="3348" y="3473"/>
                    <a:pt x="3339" y="3449"/>
                  </a:cubicBezTo>
                  <a:cubicBezTo>
                    <a:pt x="3084" y="2628"/>
                    <a:pt x="2650" y="1854"/>
                    <a:pt x="2068" y="1221"/>
                  </a:cubicBezTo>
                  <a:cubicBezTo>
                    <a:pt x="2528" y="821"/>
                    <a:pt x="3015" y="456"/>
                    <a:pt x="3521" y="132"/>
                  </a:cubicBezTo>
                  <a:cubicBezTo>
                    <a:pt x="3548" y="117"/>
                    <a:pt x="3535" y="70"/>
                    <a:pt x="3506" y="70"/>
                  </a:cubicBezTo>
                  <a:cubicBezTo>
                    <a:pt x="3503" y="70"/>
                    <a:pt x="3499" y="71"/>
                    <a:pt x="3495" y="72"/>
                  </a:cubicBezTo>
                  <a:cubicBezTo>
                    <a:pt x="2872" y="291"/>
                    <a:pt x="2313" y="589"/>
                    <a:pt x="1813" y="963"/>
                  </a:cubicBezTo>
                  <a:cubicBezTo>
                    <a:pt x="1392" y="562"/>
                    <a:pt x="902" y="234"/>
                    <a:pt x="359" y="6"/>
                  </a:cubicBezTo>
                  <a:cubicBezTo>
                    <a:pt x="350" y="2"/>
                    <a:pt x="341" y="0"/>
                    <a:pt x="3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2"/>
            <p:cNvSpPr/>
            <p:nvPr/>
          </p:nvSpPr>
          <p:spPr>
            <a:xfrm>
              <a:off x="1344602" y="2467531"/>
              <a:ext cx="108484" cy="106704"/>
            </a:xfrm>
            <a:custGeom>
              <a:avLst/>
              <a:gdLst/>
              <a:ahLst/>
              <a:cxnLst/>
              <a:rect l="l" t="t" r="r" b="b"/>
              <a:pathLst>
                <a:path w="3474" h="3417" extrusionOk="0">
                  <a:moveTo>
                    <a:pt x="3149" y="0"/>
                  </a:moveTo>
                  <a:cubicBezTo>
                    <a:pt x="3140" y="0"/>
                    <a:pt x="3132" y="2"/>
                    <a:pt x="3123" y="6"/>
                  </a:cubicBezTo>
                  <a:cubicBezTo>
                    <a:pt x="2590" y="228"/>
                    <a:pt x="2113" y="549"/>
                    <a:pt x="1700" y="939"/>
                  </a:cubicBezTo>
                  <a:cubicBezTo>
                    <a:pt x="1209" y="575"/>
                    <a:pt x="659" y="284"/>
                    <a:pt x="54" y="69"/>
                  </a:cubicBezTo>
                  <a:cubicBezTo>
                    <a:pt x="51" y="68"/>
                    <a:pt x="48" y="68"/>
                    <a:pt x="45" y="68"/>
                  </a:cubicBezTo>
                  <a:cubicBezTo>
                    <a:pt x="14" y="68"/>
                    <a:pt x="0" y="114"/>
                    <a:pt x="27" y="129"/>
                  </a:cubicBezTo>
                  <a:cubicBezTo>
                    <a:pt x="524" y="447"/>
                    <a:pt x="1000" y="804"/>
                    <a:pt x="1451" y="1194"/>
                  </a:cubicBezTo>
                  <a:cubicBezTo>
                    <a:pt x="878" y="1813"/>
                    <a:pt x="454" y="2572"/>
                    <a:pt x="206" y="3376"/>
                  </a:cubicBezTo>
                  <a:cubicBezTo>
                    <a:pt x="198" y="3400"/>
                    <a:pt x="216" y="3417"/>
                    <a:pt x="236" y="3417"/>
                  </a:cubicBezTo>
                  <a:cubicBezTo>
                    <a:pt x="247" y="3417"/>
                    <a:pt x="258" y="3411"/>
                    <a:pt x="265" y="3399"/>
                  </a:cubicBezTo>
                  <a:cubicBezTo>
                    <a:pt x="706" y="2695"/>
                    <a:pt x="1219" y="2068"/>
                    <a:pt x="1779" y="1486"/>
                  </a:cubicBezTo>
                  <a:cubicBezTo>
                    <a:pt x="2311" y="1979"/>
                    <a:pt x="2805" y="2519"/>
                    <a:pt x="3239" y="3089"/>
                  </a:cubicBezTo>
                  <a:cubicBezTo>
                    <a:pt x="3265" y="3124"/>
                    <a:pt x="3300" y="3139"/>
                    <a:pt x="3333" y="3139"/>
                  </a:cubicBezTo>
                  <a:cubicBezTo>
                    <a:pt x="3406" y="3139"/>
                    <a:pt x="3473" y="3068"/>
                    <a:pt x="3428" y="2979"/>
                  </a:cubicBezTo>
                  <a:cubicBezTo>
                    <a:pt x="3066" y="2287"/>
                    <a:pt x="2600" y="1698"/>
                    <a:pt x="2044" y="1214"/>
                  </a:cubicBezTo>
                  <a:cubicBezTo>
                    <a:pt x="2415" y="844"/>
                    <a:pt x="2802" y="490"/>
                    <a:pt x="3202" y="142"/>
                  </a:cubicBezTo>
                  <a:cubicBezTo>
                    <a:pt x="3255" y="98"/>
                    <a:pt x="3212" y="0"/>
                    <a:pt x="3149" y="0"/>
                  </a:cubicBezTo>
                  <a:close/>
                </a:path>
              </a:pathLst>
            </a:custGeom>
            <a:solidFill>
              <a:srgbClr val="E4A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2"/>
            <p:cNvSpPr/>
            <p:nvPr/>
          </p:nvSpPr>
          <p:spPr>
            <a:xfrm>
              <a:off x="1806252" y="2428589"/>
              <a:ext cx="108484" cy="106704"/>
            </a:xfrm>
            <a:custGeom>
              <a:avLst/>
              <a:gdLst/>
              <a:ahLst/>
              <a:cxnLst/>
              <a:rect l="l" t="t" r="r" b="b"/>
              <a:pathLst>
                <a:path w="3474" h="3417" extrusionOk="0">
                  <a:moveTo>
                    <a:pt x="3148" y="0"/>
                  </a:moveTo>
                  <a:cubicBezTo>
                    <a:pt x="3140" y="0"/>
                    <a:pt x="3131" y="2"/>
                    <a:pt x="3123" y="5"/>
                  </a:cubicBezTo>
                  <a:cubicBezTo>
                    <a:pt x="2590" y="227"/>
                    <a:pt x="2113" y="551"/>
                    <a:pt x="1699" y="942"/>
                  </a:cubicBezTo>
                  <a:cubicBezTo>
                    <a:pt x="1209" y="577"/>
                    <a:pt x="663" y="283"/>
                    <a:pt x="54" y="71"/>
                  </a:cubicBezTo>
                  <a:cubicBezTo>
                    <a:pt x="50" y="70"/>
                    <a:pt x="46" y="69"/>
                    <a:pt x="42" y="69"/>
                  </a:cubicBezTo>
                  <a:cubicBezTo>
                    <a:pt x="14" y="69"/>
                    <a:pt x="1" y="113"/>
                    <a:pt x="28" y="131"/>
                  </a:cubicBezTo>
                  <a:cubicBezTo>
                    <a:pt x="524" y="445"/>
                    <a:pt x="1001" y="803"/>
                    <a:pt x="1451" y="1193"/>
                  </a:cubicBezTo>
                  <a:cubicBezTo>
                    <a:pt x="882" y="1813"/>
                    <a:pt x="454" y="2574"/>
                    <a:pt x="206" y="3375"/>
                  </a:cubicBezTo>
                  <a:cubicBezTo>
                    <a:pt x="197" y="3399"/>
                    <a:pt x="218" y="3416"/>
                    <a:pt x="239" y="3416"/>
                  </a:cubicBezTo>
                  <a:cubicBezTo>
                    <a:pt x="249" y="3416"/>
                    <a:pt x="259" y="3412"/>
                    <a:pt x="266" y="3402"/>
                  </a:cubicBezTo>
                  <a:cubicBezTo>
                    <a:pt x="706" y="2693"/>
                    <a:pt x="1220" y="2071"/>
                    <a:pt x="1779" y="1485"/>
                  </a:cubicBezTo>
                  <a:cubicBezTo>
                    <a:pt x="2315" y="1978"/>
                    <a:pt x="2805" y="2518"/>
                    <a:pt x="3239" y="3091"/>
                  </a:cubicBezTo>
                  <a:cubicBezTo>
                    <a:pt x="3264" y="3124"/>
                    <a:pt x="3298" y="3139"/>
                    <a:pt x="3332" y="3139"/>
                  </a:cubicBezTo>
                  <a:cubicBezTo>
                    <a:pt x="3405" y="3139"/>
                    <a:pt x="3473" y="3067"/>
                    <a:pt x="3428" y="2978"/>
                  </a:cubicBezTo>
                  <a:cubicBezTo>
                    <a:pt x="3067" y="2286"/>
                    <a:pt x="2603" y="1697"/>
                    <a:pt x="2044" y="1213"/>
                  </a:cubicBezTo>
                  <a:cubicBezTo>
                    <a:pt x="2415" y="846"/>
                    <a:pt x="2802" y="491"/>
                    <a:pt x="3202" y="140"/>
                  </a:cubicBezTo>
                  <a:cubicBezTo>
                    <a:pt x="3255" y="96"/>
                    <a:pt x="3211" y="0"/>
                    <a:pt x="3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2"/>
            <p:cNvSpPr/>
            <p:nvPr/>
          </p:nvSpPr>
          <p:spPr>
            <a:xfrm>
              <a:off x="2730428" y="2467531"/>
              <a:ext cx="108484" cy="106704"/>
            </a:xfrm>
            <a:custGeom>
              <a:avLst/>
              <a:gdLst/>
              <a:ahLst/>
              <a:cxnLst/>
              <a:rect l="l" t="t" r="r" b="b"/>
              <a:pathLst>
                <a:path w="3474" h="3417" extrusionOk="0">
                  <a:moveTo>
                    <a:pt x="325" y="0"/>
                  </a:moveTo>
                  <a:cubicBezTo>
                    <a:pt x="261" y="0"/>
                    <a:pt x="219" y="98"/>
                    <a:pt x="271" y="142"/>
                  </a:cubicBezTo>
                  <a:cubicBezTo>
                    <a:pt x="672" y="490"/>
                    <a:pt x="1059" y="844"/>
                    <a:pt x="1430" y="1214"/>
                  </a:cubicBezTo>
                  <a:cubicBezTo>
                    <a:pt x="874" y="1698"/>
                    <a:pt x="406" y="2287"/>
                    <a:pt x="46" y="2979"/>
                  </a:cubicBezTo>
                  <a:cubicBezTo>
                    <a:pt x="0" y="3068"/>
                    <a:pt x="67" y="3139"/>
                    <a:pt x="140" y="3139"/>
                  </a:cubicBezTo>
                  <a:cubicBezTo>
                    <a:pt x="174" y="3139"/>
                    <a:pt x="209" y="3124"/>
                    <a:pt x="235" y="3089"/>
                  </a:cubicBezTo>
                  <a:cubicBezTo>
                    <a:pt x="669" y="2519"/>
                    <a:pt x="1161" y="1979"/>
                    <a:pt x="1694" y="1486"/>
                  </a:cubicBezTo>
                  <a:cubicBezTo>
                    <a:pt x="2254" y="2068"/>
                    <a:pt x="2767" y="2695"/>
                    <a:pt x="3207" y="3399"/>
                  </a:cubicBezTo>
                  <a:cubicBezTo>
                    <a:pt x="3214" y="3411"/>
                    <a:pt x="3226" y="3417"/>
                    <a:pt x="3237" y="3417"/>
                  </a:cubicBezTo>
                  <a:cubicBezTo>
                    <a:pt x="3257" y="3417"/>
                    <a:pt x="3276" y="3400"/>
                    <a:pt x="3267" y="3376"/>
                  </a:cubicBezTo>
                  <a:cubicBezTo>
                    <a:pt x="3019" y="2572"/>
                    <a:pt x="2595" y="1813"/>
                    <a:pt x="2023" y="1194"/>
                  </a:cubicBezTo>
                  <a:cubicBezTo>
                    <a:pt x="2472" y="804"/>
                    <a:pt x="2949" y="447"/>
                    <a:pt x="3446" y="129"/>
                  </a:cubicBezTo>
                  <a:cubicBezTo>
                    <a:pt x="3473" y="114"/>
                    <a:pt x="3459" y="68"/>
                    <a:pt x="3429" y="68"/>
                  </a:cubicBezTo>
                  <a:cubicBezTo>
                    <a:pt x="3426" y="68"/>
                    <a:pt x="3423" y="68"/>
                    <a:pt x="3419" y="69"/>
                  </a:cubicBezTo>
                  <a:cubicBezTo>
                    <a:pt x="2810" y="284"/>
                    <a:pt x="2264" y="575"/>
                    <a:pt x="1774" y="939"/>
                  </a:cubicBezTo>
                  <a:cubicBezTo>
                    <a:pt x="1360" y="549"/>
                    <a:pt x="883" y="228"/>
                    <a:pt x="351" y="6"/>
                  </a:cubicBezTo>
                  <a:cubicBezTo>
                    <a:pt x="342" y="2"/>
                    <a:pt x="333" y="0"/>
                    <a:pt x="325" y="0"/>
                  </a:cubicBezTo>
                  <a:close/>
                </a:path>
              </a:pathLst>
            </a:custGeom>
            <a:solidFill>
              <a:srgbClr val="E4A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2"/>
            <p:cNvSpPr/>
            <p:nvPr/>
          </p:nvSpPr>
          <p:spPr>
            <a:xfrm>
              <a:off x="2268777" y="2428589"/>
              <a:ext cx="108453" cy="106704"/>
            </a:xfrm>
            <a:custGeom>
              <a:avLst/>
              <a:gdLst/>
              <a:ahLst/>
              <a:cxnLst/>
              <a:rect l="l" t="t" r="r" b="b"/>
              <a:pathLst>
                <a:path w="3473" h="3417" extrusionOk="0">
                  <a:moveTo>
                    <a:pt x="323" y="0"/>
                  </a:moveTo>
                  <a:cubicBezTo>
                    <a:pt x="262" y="0"/>
                    <a:pt x="218" y="96"/>
                    <a:pt x="271" y="140"/>
                  </a:cubicBezTo>
                  <a:cubicBezTo>
                    <a:pt x="672" y="491"/>
                    <a:pt x="1059" y="846"/>
                    <a:pt x="1430" y="1213"/>
                  </a:cubicBezTo>
                  <a:cubicBezTo>
                    <a:pt x="870" y="1697"/>
                    <a:pt x="406" y="2286"/>
                    <a:pt x="46" y="2978"/>
                  </a:cubicBezTo>
                  <a:cubicBezTo>
                    <a:pt x="0" y="3067"/>
                    <a:pt x="68" y="3139"/>
                    <a:pt x="141" y="3139"/>
                  </a:cubicBezTo>
                  <a:cubicBezTo>
                    <a:pt x="175" y="3139"/>
                    <a:pt x="209" y="3124"/>
                    <a:pt x="235" y="3091"/>
                  </a:cubicBezTo>
                  <a:cubicBezTo>
                    <a:pt x="668" y="2518"/>
                    <a:pt x="1158" y="1978"/>
                    <a:pt x="1694" y="1485"/>
                  </a:cubicBezTo>
                  <a:cubicBezTo>
                    <a:pt x="2254" y="2071"/>
                    <a:pt x="2767" y="2693"/>
                    <a:pt x="3207" y="3402"/>
                  </a:cubicBezTo>
                  <a:cubicBezTo>
                    <a:pt x="3214" y="3412"/>
                    <a:pt x="3224" y="3416"/>
                    <a:pt x="3234" y="3416"/>
                  </a:cubicBezTo>
                  <a:cubicBezTo>
                    <a:pt x="3254" y="3416"/>
                    <a:pt x="3274" y="3399"/>
                    <a:pt x="3267" y="3375"/>
                  </a:cubicBezTo>
                  <a:cubicBezTo>
                    <a:pt x="3019" y="2574"/>
                    <a:pt x="2592" y="1813"/>
                    <a:pt x="2023" y="1193"/>
                  </a:cubicBezTo>
                  <a:cubicBezTo>
                    <a:pt x="2472" y="803"/>
                    <a:pt x="2949" y="445"/>
                    <a:pt x="3446" y="131"/>
                  </a:cubicBezTo>
                  <a:cubicBezTo>
                    <a:pt x="3473" y="113"/>
                    <a:pt x="3460" y="69"/>
                    <a:pt x="3431" y="69"/>
                  </a:cubicBezTo>
                  <a:cubicBezTo>
                    <a:pt x="3427" y="69"/>
                    <a:pt x="3424" y="70"/>
                    <a:pt x="3420" y="71"/>
                  </a:cubicBezTo>
                  <a:cubicBezTo>
                    <a:pt x="2810" y="283"/>
                    <a:pt x="2264" y="577"/>
                    <a:pt x="1774" y="942"/>
                  </a:cubicBezTo>
                  <a:cubicBezTo>
                    <a:pt x="1360" y="551"/>
                    <a:pt x="883" y="227"/>
                    <a:pt x="347" y="5"/>
                  </a:cubicBezTo>
                  <a:cubicBezTo>
                    <a:pt x="339" y="2"/>
                    <a:pt x="331" y="0"/>
                    <a:pt x="3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2"/>
            <p:cNvSpPr/>
            <p:nvPr/>
          </p:nvSpPr>
          <p:spPr>
            <a:xfrm>
              <a:off x="730025" y="2429463"/>
              <a:ext cx="621115" cy="1305185"/>
            </a:xfrm>
            <a:custGeom>
              <a:avLst/>
              <a:gdLst/>
              <a:ahLst/>
              <a:cxnLst/>
              <a:rect l="l" t="t" r="r" b="b"/>
              <a:pathLst>
                <a:path w="19890" h="41796" extrusionOk="0">
                  <a:moveTo>
                    <a:pt x="7454" y="1"/>
                  </a:moveTo>
                  <a:cubicBezTo>
                    <a:pt x="6884" y="1"/>
                    <a:pt x="6328" y="117"/>
                    <a:pt x="5795" y="335"/>
                  </a:cubicBezTo>
                  <a:cubicBezTo>
                    <a:pt x="2511" y="1652"/>
                    <a:pt x="1" y="6675"/>
                    <a:pt x="153" y="10810"/>
                  </a:cubicBezTo>
                  <a:cubicBezTo>
                    <a:pt x="335" y="15753"/>
                    <a:pt x="6556" y="17763"/>
                    <a:pt x="7166" y="18567"/>
                  </a:cubicBezTo>
                  <a:cubicBezTo>
                    <a:pt x="7775" y="19369"/>
                    <a:pt x="12838" y="39896"/>
                    <a:pt x="13324" y="40932"/>
                  </a:cubicBezTo>
                  <a:cubicBezTo>
                    <a:pt x="13579" y="41476"/>
                    <a:pt x="15391" y="41796"/>
                    <a:pt x="17038" y="41796"/>
                  </a:cubicBezTo>
                  <a:cubicBezTo>
                    <a:pt x="18532" y="41796"/>
                    <a:pt x="19889" y="41532"/>
                    <a:pt x="19826" y="40932"/>
                  </a:cubicBezTo>
                  <a:cubicBezTo>
                    <a:pt x="19806" y="40750"/>
                    <a:pt x="19783" y="40529"/>
                    <a:pt x="19757" y="40267"/>
                  </a:cubicBezTo>
                  <a:cubicBezTo>
                    <a:pt x="19019" y="33480"/>
                    <a:pt x="15082" y="606"/>
                    <a:pt x="7775" y="13"/>
                  </a:cubicBezTo>
                  <a:cubicBezTo>
                    <a:pt x="7667" y="5"/>
                    <a:pt x="7560" y="1"/>
                    <a:pt x="74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2"/>
            <p:cNvSpPr/>
            <p:nvPr/>
          </p:nvSpPr>
          <p:spPr>
            <a:xfrm>
              <a:off x="833329" y="2651623"/>
              <a:ext cx="412453" cy="1094087"/>
            </a:xfrm>
            <a:custGeom>
              <a:avLst/>
              <a:gdLst/>
              <a:ahLst/>
              <a:cxnLst/>
              <a:rect l="l" t="t" r="r" b="b"/>
              <a:pathLst>
                <a:path w="13208" h="35036" extrusionOk="0">
                  <a:moveTo>
                    <a:pt x="2352" y="0"/>
                  </a:moveTo>
                  <a:cubicBezTo>
                    <a:pt x="1822" y="0"/>
                    <a:pt x="1309" y="178"/>
                    <a:pt x="891" y="620"/>
                  </a:cubicBezTo>
                  <a:cubicBezTo>
                    <a:pt x="40" y="1528"/>
                    <a:pt x="1" y="3054"/>
                    <a:pt x="395" y="4173"/>
                  </a:cubicBezTo>
                  <a:cubicBezTo>
                    <a:pt x="689" y="5011"/>
                    <a:pt x="1394" y="5796"/>
                    <a:pt x="2236" y="5796"/>
                  </a:cubicBezTo>
                  <a:cubicBezTo>
                    <a:pt x="2501" y="5796"/>
                    <a:pt x="2779" y="5719"/>
                    <a:pt x="3063" y="5540"/>
                  </a:cubicBezTo>
                  <a:cubicBezTo>
                    <a:pt x="4232" y="4805"/>
                    <a:pt x="4027" y="3222"/>
                    <a:pt x="3040" y="2434"/>
                  </a:cubicBezTo>
                  <a:cubicBezTo>
                    <a:pt x="3020" y="2418"/>
                    <a:pt x="2999" y="2412"/>
                    <a:pt x="2978" y="2412"/>
                  </a:cubicBezTo>
                  <a:cubicBezTo>
                    <a:pt x="2900" y="2412"/>
                    <a:pt x="2831" y="2507"/>
                    <a:pt x="2907" y="2570"/>
                  </a:cubicBezTo>
                  <a:cubicBezTo>
                    <a:pt x="3672" y="3209"/>
                    <a:pt x="3970" y="4414"/>
                    <a:pt x="3133" y="5140"/>
                  </a:cubicBezTo>
                  <a:cubicBezTo>
                    <a:pt x="2860" y="5376"/>
                    <a:pt x="2563" y="5480"/>
                    <a:pt x="2273" y="5480"/>
                  </a:cubicBezTo>
                  <a:cubicBezTo>
                    <a:pt x="1741" y="5480"/>
                    <a:pt x="1230" y="5130"/>
                    <a:pt x="928" y="4607"/>
                  </a:cubicBezTo>
                  <a:cubicBezTo>
                    <a:pt x="275" y="3478"/>
                    <a:pt x="199" y="1428"/>
                    <a:pt x="1394" y="607"/>
                  </a:cubicBezTo>
                  <a:cubicBezTo>
                    <a:pt x="1720" y="383"/>
                    <a:pt x="2061" y="289"/>
                    <a:pt x="2404" y="289"/>
                  </a:cubicBezTo>
                  <a:cubicBezTo>
                    <a:pt x="3536" y="289"/>
                    <a:pt x="4682" y="1322"/>
                    <a:pt x="5338" y="2133"/>
                  </a:cubicBezTo>
                  <a:cubicBezTo>
                    <a:pt x="6275" y="3285"/>
                    <a:pt x="6874" y="4673"/>
                    <a:pt x="7354" y="6066"/>
                  </a:cubicBezTo>
                  <a:cubicBezTo>
                    <a:pt x="8387" y="9060"/>
                    <a:pt x="9172" y="12159"/>
                    <a:pt x="9907" y="15238"/>
                  </a:cubicBezTo>
                  <a:cubicBezTo>
                    <a:pt x="11460" y="21737"/>
                    <a:pt x="12479" y="28355"/>
                    <a:pt x="13138" y="35004"/>
                  </a:cubicBezTo>
                  <a:cubicBezTo>
                    <a:pt x="13139" y="35025"/>
                    <a:pt x="13157" y="35036"/>
                    <a:pt x="13174" y="35036"/>
                  </a:cubicBezTo>
                  <a:cubicBezTo>
                    <a:pt x="13191" y="35036"/>
                    <a:pt x="13208" y="35025"/>
                    <a:pt x="13208" y="35004"/>
                  </a:cubicBezTo>
                  <a:cubicBezTo>
                    <a:pt x="12930" y="30504"/>
                    <a:pt x="12363" y="26034"/>
                    <a:pt x="11552" y="21601"/>
                  </a:cubicBezTo>
                  <a:cubicBezTo>
                    <a:pt x="10833" y="17658"/>
                    <a:pt x="9933" y="13748"/>
                    <a:pt x="8850" y="9891"/>
                  </a:cubicBezTo>
                  <a:cubicBezTo>
                    <a:pt x="7980" y="6792"/>
                    <a:pt x="7169" y="2901"/>
                    <a:pt x="4473" y="812"/>
                  </a:cubicBezTo>
                  <a:cubicBezTo>
                    <a:pt x="3881" y="353"/>
                    <a:pt x="3100" y="0"/>
                    <a:pt x="2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2"/>
            <p:cNvSpPr/>
            <p:nvPr/>
          </p:nvSpPr>
          <p:spPr>
            <a:xfrm>
              <a:off x="2832327" y="2429432"/>
              <a:ext cx="619054" cy="1305216"/>
            </a:xfrm>
            <a:custGeom>
              <a:avLst/>
              <a:gdLst/>
              <a:ahLst/>
              <a:cxnLst/>
              <a:rect l="l" t="t" r="r" b="b"/>
              <a:pathLst>
                <a:path w="19824" h="41797" extrusionOk="0">
                  <a:moveTo>
                    <a:pt x="12444" y="1"/>
                  </a:moveTo>
                  <a:cubicBezTo>
                    <a:pt x="12335" y="1"/>
                    <a:pt x="12225" y="5"/>
                    <a:pt x="12115" y="14"/>
                  </a:cubicBezTo>
                  <a:cubicBezTo>
                    <a:pt x="4530" y="630"/>
                    <a:pt x="574" y="36057"/>
                    <a:pt x="64" y="40933"/>
                  </a:cubicBezTo>
                  <a:cubicBezTo>
                    <a:pt x="1" y="41533"/>
                    <a:pt x="1359" y="41797"/>
                    <a:pt x="2852" y="41797"/>
                  </a:cubicBezTo>
                  <a:cubicBezTo>
                    <a:pt x="4499" y="41797"/>
                    <a:pt x="6311" y="41477"/>
                    <a:pt x="6567" y="40933"/>
                  </a:cubicBezTo>
                  <a:cubicBezTo>
                    <a:pt x="6643" y="40774"/>
                    <a:pt x="6825" y="40149"/>
                    <a:pt x="7083" y="39205"/>
                  </a:cubicBezTo>
                  <a:cubicBezTo>
                    <a:pt x="8510" y="34030"/>
                    <a:pt x="12208" y="19247"/>
                    <a:pt x="12725" y="18568"/>
                  </a:cubicBezTo>
                  <a:cubicBezTo>
                    <a:pt x="13333" y="17764"/>
                    <a:pt x="19555" y="15754"/>
                    <a:pt x="19737" y="10811"/>
                  </a:cubicBezTo>
                  <a:cubicBezTo>
                    <a:pt x="19823" y="8487"/>
                    <a:pt x="19068" y="5878"/>
                    <a:pt x="17803" y="3805"/>
                  </a:cubicBezTo>
                  <a:cubicBezTo>
                    <a:pt x="16457" y="1599"/>
                    <a:pt x="14533" y="1"/>
                    <a:pt x="124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2"/>
            <p:cNvSpPr/>
            <p:nvPr/>
          </p:nvSpPr>
          <p:spPr>
            <a:xfrm>
              <a:off x="2932258" y="2651623"/>
              <a:ext cx="412422" cy="1094087"/>
            </a:xfrm>
            <a:custGeom>
              <a:avLst/>
              <a:gdLst/>
              <a:ahLst/>
              <a:cxnLst/>
              <a:rect l="l" t="t" r="r" b="b"/>
              <a:pathLst>
                <a:path w="13207" h="35036" extrusionOk="0">
                  <a:moveTo>
                    <a:pt x="10857" y="0"/>
                  </a:moveTo>
                  <a:cubicBezTo>
                    <a:pt x="10110" y="0"/>
                    <a:pt x="9329" y="353"/>
                    <a:pt x="8737" y="812"/>
                  </a:cubicBezTo>
                  <a:cubicBezTo>
                    <a:pt x="6038" y="2901"/>
                    <a:pt x="5231" y="6792"/>
                    <a:pt x="4360" y="9891"/>
                  </a:cubicBezTo>
                  <a:cubicBezTo>
                    <a:pt x="3274" y="13748"/>
                    <a:pt x="2373" y="17658"/>
                    <a:pt x="1655" y="21601"/>
                  </a:cubicBezTo>
                  <a:cubicBezTo>
                    <a:pt x="844" y="26034"/>
                    <a:pt x="277" y="30504"/>
                    <a:pt x="2" y="35004"/>
                  </a:cubicBezTo>
                  <a:cubicBezTo>
                    <a:pt x="1" y="35025"/>
                    <a:pt x="17" y="35036"/>
                    <a:pt x="33" y="35036"/>
                  </a:cubicBezTo>
                  <a:cubicBezTo>
                    <a:pt x="50" y="35036"/>
                    <a:pt x="67" y="35025"/>
                    <a:pt x="69" y="35004"/>
                  </a:cubicBezTo>
                  <a:cubicBezTo>
                    <a:pt x="728" y="28355"/>
                    <a:pt x="1747" y="21737"/>
                    <a:pt x="3300" y="15238"/>
                  </a:cubicBezTo>
                  <a:cubicBezTo>
                    <a:pt x="4035" y="12159"/>
                    <a:pt x="4820" y="9060"/>
                    <a:pt x="5853" y="6066"/>
                  </a:cubicBezTo>
                  <a:cubicBezTo>
                    <a:pt x="6333" y="4673"/>
                    <a:pt x="6932" y="3285"/>
                    <a:pt x="7869" y="2133"/>
                  </a:cubicBezTo>
                  <a:cubicBezTo>
                    <a:pt x="8528" y="1322"/>
                    <a:pt x="9672" y="289"/>
                    <a:pt x="10805" y="289"/>
                  </a:cubicBezTo>
                  <a:cubicBezTo>
                    <a:pt x="11148" y="289"/>
                    <a:pt x="11489" y="383"/>
                    <a:pt x="11816" y="607"/>
                  </a:cubicBezTo>
                  <a:cubicBezTo>
                    <a:pt x="13008" y="1428"/>
                    <a:pt x="12934" y="3478"/>
                    <a:pt x="12279" y="4607"/>
                  </a:cubicBezTo>
                  <a:cubicBezTo>
                    <a:pt x="11979" y="5130"/>
                    <a:pt x="11469" y="5480"/>
                    <a:pt x="10937" y="5480"/>
                  </a:cubicBezTo>
                  <a:cubicBezTo>
                    <a:pt x="10647" y="5480"/>
                    <a:pt x="10351" y="5376"/>
                    <a:pt x="10078" y="5140"/>
                  </a:cubicBezTo>
                  <a:cubicBezTo>
                    <a:pt x="9236" y="4414"/>
                    <a:pt x="9534" y="3209"/>
                    <a:pt x="10303" y="2570"/>
                  </a:cubicBezTo>
                  <a:cubicBezTo>
                    <a:pt x="10376" y="2507"/>
                    <a:pt x="10307" y="2412"/>
                    <a:pt x="10228" y="2412"/>
                  </a:cubicBezTo>
                  <a:cubicBezTo>
                    <a:pt x="10208" y="2412"/>
                    <a:pt x="10186" y="2418"/>
                    <a:pt x="10167" y="2434"/>
                  </a:cubicBezTo>
                  <a:cubicBezTo>
                    <a:pt x="9180" y="3222"/>
                    <a:pt x="8978" y="4805"/>
                    <a:pt x="10147" y="5540"/>
                  </a:cubicBezTo>
                  <a:cubicBezTo>
                    <a:pt x="10430" y="5719"/>
                    <a:pt x="10708" y="5796"/>
                    <a:pt x="10972" y="5796"/>
                  </a:cubicBezTo>
                  <a:cubicBezTo>
                    <a:pt x="11813" y="5796"/>
                    <a:pt x="12518" y="5011"/>
                    <a:pt x="12812" y="4173"/>
                  </a:cubicBezTo>
                  <a:cubicBezTo>
                    <a:pt x="13206" y="3054"/>
                    <a:pt x="13170" y="1528"/>
                    <a:pt x="12315" y="620"/>
                  </a:cubicBezTo>
                  <a:cubicBezTo>
                    <a:pt x="11899" y="178"/>
                    <a:pt x="11387" y="0"/>
                    <a:pt x="108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2"/>
            <p:cNvSpPr/>
            <p:nvPr/>
          </p:nvSpPr>
          <p:spPr>
            <a:xfrm>
              <a:off x="1100176" y="2888616"/>
              <a:ext cx="1980167" cy="286106"/>
            </a:xfrm>
            <a:custGeom>
              <a:avLst/>
              <a:gdLst/>
              <a:ahLst/>
              <a:cxnLst/>
              <a:rect l="l" t="t" r="r" b="b"/>
              <a:pathLst>
                <a:path w="63411" h="9162" extrusionOk="0">
                  <a:moveTo>
                    <a:pt x="24074" y="1"/>
                  </a:moveTo>
                  <a:cubicBezTo>
                    <a:pt x="22134" y="1"/>
                    <a:pt x="19055" y="1321"/>
                    <a:pt x="15936" y="1321"/>
                  </a:cubicBezTo>
                  <a:cubicBezTo>
                    <a:pt x="12852" y="1321"/>
                    <a:pt x="9910" y="3"/>
                    <a:pt x="8697" y="3"/>
                  </a:cubicBezTo>
                  <a:cubicBezTo>
                    <a:pt x="8682" y="3"/>
                    <a:pt x="8667" y="3"/>
                    <a:pt x="8652" y="4"/>
                  </a:cubicBezTo>
                  <a:cubicBezTo>
                    <a:pt x="7464" y="34"/>
                    <a:pt x="1464" y="461"/>
                    <a:pt x="733" y="1321"/>
                  </a:cubicBezTo>
                  <a:cubicBezTo>
                    <a:pt x="1" y="2183"/>
                    <a:pt x="1951" y="8506"/>
                    <a:pt x="2772" y="9162"/>
                  </a:cubicBezTo>
                  <a:lnTo>
                    <a:pt x="60606" y="9162"/>
                  </a:lnTo>
                  <a:cubicBezTo>
                    <a:pt x="62437" y="9162"/>
                    <a:pt x="63411" y="702"/>
                    <a:pt x="62841" y="461"/>
                  </a:cubicBezTo>
                  <a:cubicBezTo>
                    <a:pt x="62275" y="213"/>
                    <a:pt x="60567" y="4"/>
                    <a:pt x="57557" y="4"/>
                  </a:cubicBezTo>
                  <a:cubicBezTo>
                    <a:pt x="54551" y="4"/>
                    <a:pt x="51704" y="1321"/>
                    <a:pt x="50161" y="1321"/>
                  </a:cubicBezTo>
                  <a:cubicBezTo>
                    <a:pt x="48617" y="1321"/>
                    <a:pt x="44635" y="4"/>
                    <a:pt x="41788" y="4"/>
                  </a:cubicBezTo>
                  <a:cubicBezTo>
                    <a:pt x="39751" y="4"/>
                    <a:pt x="32554" y="1"/>
                    <a:pt x="279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2"/>
            <p:cNvSpPr/>
            <p:nvPr/>
          </p:nvSpPr>
          <p:spPr>
            <a:xfrm>
              <a:off x="1303505" y="2940174"/>
              <a:ext cx="620490" cy="30790"/>
            </a:xfrm>
            <a:custGeom>
              <a:avLst/>
              <a:gdLst/>
              <a:ahLst/>
              <a:cxnLst/>
              <a:rect l="l" t="t" r="r" b="b"/>
              <a:pathLst>
                <a:path w="19870" h="986" extrusionOk="0">
                  <a:moveTo>
                    <a:pt x="17096" y="1"/>
                  </a:moveTo>
                  <a:cubicBezTo>
                    <a:pt x="16409" y="1"/>
                    <a:pt x="15722" y="52"/>
                    <a:pt x="15057" y="114"/>
                  </a:cubicBezTo>
                  <a:cubicBezTo>
                    <a:pt x="13408" y="270"/>
                    <a:pt x="11776" y="535"/>
                    <a:pt x="10120" y="604"/>
                  </a:cubicBezTo>
                  <a:cubicBezTo>
                    <a:pt x="9335" y="638"/>
                    <a:pt x="8552" y="648"/>
                    <a:pt x="7770" y="648"/>
                  </a:cubicBezTo>
                  <a:cubicBezTo>
                    <a:pt x="7649" y="648"/>
                    <a:pt x="7527" y="648"/>
                    <a:pt x="7406" y="648"/>
                  </a:cubicBezTo>
                  <a:cubicBezTo>
                    <a:pt x="6624" y="385"/>
                    <a:pt x="5707" y="330"/>
                    <a:pt x="4889" y="254"/>
                  </a:cubicBezTo>
                  <a:cubicBezTo>
                    <a:pt x="4150" y="186"/>
                    <a:pt x="3412" y="152"/>
                    <a:pt x="2674" y="152"/>
                  </a:cubicBezTo>
                  <a:cubicBezTo>
                    <a:pt x="2503" y="152"/>
                    <a:pt x="2332" y="154"/>
                    <a:pt x="2161" y="157"/>
                  </a:cubicBezTo>
                  <a:cubicBezTo>
                    <a:pt x="2122" y="157"/>
                    <a:pt x="2125" y="214"/>
                    <a:pt x="2161" y="217"/>
                  </a:cubicBezTo>
                  <a:cubicBezTo>
                    <a:pt x="3039" y="270"/>
                    <a:pt x="3916" y="336"/>
                    <a:pt x="4787" y="436"/>
                  </a:cubicBezTo>
                  <a:cubicBezTo>
                    <a:pt x="5247" y="485"/>
                    <a:pt x="5710" y="571"/>
                    <a:pt x="6174" y="644"/>
                  </a:cubicBezTo>
                  <a:cubicBezTo>
                    <a:pt x="5881" y="642"/>
                    <a:pt x="5587" y="641"/>
                    <a:pt x="5294" y="641"/>
                  </a:cubicBezTo>
                  <a:cubicBezTo>
                    <a:pt x="3536" y="641"/>
                    <a:pt x="1781" y="681"/>
                    <a:pt x="22" y="942"/>
                  </a:cubicBezTo>
                  <a:cubicBezTo>
                    <a:pt x="0" y="946"/>
                    <a:pt x="2" y="986"/>
                    <a:pt x="26" y="986"/>
                  </a:cubicBezTo>
                  <a:cubicBezTo>
                    <a:pt x="27" y="986"/>
                    <a:pt x="28" y="985"/>
                    <a:pt x="29" y="985"/>
                  </a:cubicBezTo>
                  <a:cubicBezTo>
                    <a:pt x="1091" y="866"/>
                    <a:pt x="2159" y="829"/>
                    <a:pt x="3230" y="829"/>
                  </a:cubicBezTo>
                  <a:cubicBezTo>
                    <a:pt x="4125" y="829"/>
                    <a:pt x="5021" y="855"/>
                    <a:pt x="5916" y="882"/>
                  </a:cubicBezTo>
                  <a:cubicBezTo>
                    <a:pt x="6813" y="908"/>
                    <a:pt x="7712" y="934"/>
                    <a:pt x="8610" y="934"/>
                  </a:cubicBezTo>
                  <a:cubicBezTo>
                    <a:pt x="9080" y="934"/>
                    <a:pt x="9549" y="927"/>
                    <a:pt x="10018" y="909"/>
                  </a:cubicBezTo>
                  <a:cubicBezTo>
                    <a:pt x="11643" y="846"/>
                    <a:pt x="13242" y="588"/>
                    <a:pt x="14858" y="402"/>
                  </a:cubicBezTo>
                  <a:cubicBezTo>
                    <a:pt x="15612" y="314"/>
                    <a:pt x="16349" y="266"/>
                    <a:pt x="17084" y="266"/>
                  </a:cubicBezTo>
                  <a:cubicBezTo>
                    <a:pt x="17975" y="266"/>
                    <a:pt x="18862" y="336"/>
                    <a:pt x="19771" y="489"/>
                  </a:cubicBezTo>
                  <a:cubicBezTo>
                    <a:pt x="19776" y="490"/>
                    <a:pt x="19780" y="490"/>
                    <a:pt x="19784" y="490"/>
                  </a:cubicBezTo>
                  <a:cubicBezTo>
                    <a:pt x="19848" y="490"/>
                    <a:pt x="19870" y="401"/>
                    <a:pt x="19802" y="376"/>
                  </a:cubicBezTo>
                  <a:cubicBezTo>
                    <a:pt x="18938" y="93"/>
                    <a:pt x="18018" y="1"/>
                    <a:pt x="170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2"/>
            <p:cNvSpPr/>
            <p:nvPr/>
          </p:nvSpPr>
          <p:spPr>
            <a:xfrm>
              <a:off x="2478758" y="2984331"/>
              <a:ext cx="479529" cy="49933"/>
            </a:xfrm>
            <a:custGeom>
              <a:avLst/>
              <a:gdLst/>
              <a:ahLst/>
              <a:cxnLst/>
              <a:rect l="l" t="t" r="r" b="b"/>
              <a:pathLst>
                <a:path w="15356" h="1599" extrusionOk="0">
                  <a:moveTo>
                    <a:pt x="15275" y="1"/>
                  </a:moveTo>
                  <a:cubicBezTo>
                    <a:pt x="15272" y="1"/>
                    <a:pt x="15269" y="1"/>
                    <a:pt x="15266" y="1"/>
                  </a:cubicBezTo>
                  <a:cubicBezTo>
                    <a:pt x="13366" y="313"/>
                    <a:pt x="11495" y="783"/>
                    <a:pt x="9598" y="1091"/>
                  </a:cubicBezTo>
                  <a:cubicBezTo>
                    <a:pt x="8827" y="1071"/>
                    <a:pt x="8055" y="1054"/>
                    <a:pt x="7287" y="1002"/>
                  </a:cubicBezTo>
                  <a:cubicBezTo>
                    <a:pt x="6903" y="975"/>
                    <a:pt x="6522" y="942"/>
                    <a:pt x="6138" y="906"/>
                  </a:cubicBezTo>
                  <a:cubicBezTo>
                    <a:pt x="4963" y="465"/>
                    <a:pt x="3736" y="241"/>
                    <a:pt x="2491" y="241"/>
                  </a:cubicBezTo>
                  <a:cubicBezTo>
                    <a:pt x="2157" y="241"/>
                    <a:pt x="1822" y="257"/>
                    <a:pt x="1486" y="290"/>
                  </a:cubicBezTo>
                  <a:cubicBezTo>
                    <a:pt x="1467" y="290"/>
                    <a:pt x="1466" y="316"/>
                    <a:pt x="1483" y="316"/>
                  </a:cubicBezTo>
                  <a:cubicBezTo>
                    <a:pt x="1484" y="316"/>
                    <a:pt x="1485" y="316"/>
                    <a:pt x="1486" y="316"/>
                  </a:cubicBezTo>
                  <a:cubicBezTo>
                    <a:pt x="1620" y="308"/>
                    <a:pt x="1752" y="304"/>
                    <a:pt x="1884" y="304"/>
                  </a:cubicBezTo>
                  <a:cubicBezTo>
                    <a:pt x="2950" y="304"/>
                    <a:pt x="3959" y="553"/>
                    <a:pt x="4976" y="809"/>
                  </a:cubicBezTo>
                  <a:cubicBezTo>
                    <a:pt x="4391" y="764"/>
                    <a:pt x="3806" y="731"/>
                    <a:pt x="3224" y="731"/>
                  </a:cubicBezTo>
                  <a:cubicBezTo>
                    <a:pt x="2149" y="731"/>
                    <a:pt x="1083" y="844"/>
                    <a:pt x="39" y="1200"/>
                  </a:cubicBezTo>
                  <a:cubicBezTo>
                    <a:pt x="0" y="1212"/>
                    <a:pt x="11" y="1271"/>
                    <a:pt x="48" y="1271"/>
                  </a:cubicBezTo>
                  <a:cubicBezTo>
                    <a:pt x="51" y="1271"/>
                    <a:pt x="55" y="1271"/>
                    <a:pt x="59" y="1269"/>
                  </a:cubicBezTo>
                  <a:cubicBezTo>
                    <a:pt x="973" y="1029"/>
                    <a:pt x="1897" y="948"/>
                    <a:pt x="2823" y="948"/>
                  </a:cubicBezTo>
                  <a:cubicBezTo>
                    <a:pt x="4309" y="948"/>
                    <a:pt x="5804" y="1157"/>
                    <a:pt x="7287" y="1253"/>
                  </a:cubicBezTo>
                  <a:cubicBezTo>
                    <a:pt x="9790" y="1415"/>
                    <a:pt x="12319" y="1170"/>
                    <a:pt x="14806" y="1598"/>
                  </a:cubicBezTo>
                  <a:cubicBezTo>
                    <a:pt x="14808" y="1598"/>
                    <a:pt x="14810" y="1598"/>
                    <a:pt x="14812" y="1598"/>
                  </a:cubicBezTo>
                  <a:cubicBezTo>
                    <a:pt x="14851" y="1598"/>
                    <a:pt x="14867" y="1541"/>
                    <a:pt x="14822" y="1531"/>
                  </a:cubicBezTo>
                  <a:cubicBezTo>
                    <a:pt x="13369" y="1213"/>
                    <a:pt x="11892" y="1147"/>
                    <a:pt x="10412" y="1107"/>
                  </a:cubicBezTo>
                  <a:cubicBezTo>
                    <a:pt x="10999" y="1025"/>
                    <a:pt x="11581" y="902"/>
                    <a:pt x="12157" y="783"/>
                  </a:cubicBezTo>
                  <a:cubicBezTo>
                    <a:pt x="13207" y="571"/>
                    <a:pt x="14253" y="352"/>
                    <a:pt x="15293" y="104"/>
                  </a:cubicBezTo>
                  <a:cubicBezTo>
                    <a:pt x="15355" y="89"/>
                    <a:pt x="15332" y="1"/>
                    <a:pt x="152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2"/>
            <p:cNvSpPr/>
            <p:nvPr/>
          </p:nvSpPr>
          <p:spPr>
            <a:xfrm>
              <a:off x="1252509" y="3166830"/>
              <a:ext cx="1709456" cy="15114"/>
            </a:xfrm>
            <a:custGeom>
              <a:avLst/>
              <a:gdLst/>
              <a:ahLst/>
              <a:cxnLst/>
              <a:rect l="l" t="t" r="r" b="b"/>
              <a:pathLst>
                <a:path w="54742" h="484" extrusionOk="0">
                  <a:moveTo>
                    <a:pt x="3811" y="1"/>
                  </a:moveTo>
                  <a:cubicBezTo>
                    <a:pt x="2551" y="1"/>
                    <a:pt x="1291" y="16"/>
                    <a:pt x="33" y="57"/>
                  </a:cubicBezTo>
                  <a:cubicBezTo>
                    <a:pt x="0" y="57"/>
                    <a:pt x="0" y="104"/>
                    <a:pt x="33" y="104"/>
                  </a:cubicBezTo>
                  <a:cubicBezTo>
                    <a:pt x="3562" y="335"/>
                    <a:pt x="7118" y="319"/>
                    <a:pt x="10654" y="358"/>
                  </a:cubicBezTo>
                  <a:cubicBezTo>
                    <a:pt x="14197" y="402"/>
                    <a:pt x="17736" y="432"/>
                    <a:pt x="21279" y="455"/>
                  </a:cubicBezTo>
                  <a:cubicBezTo>
                    <a:pt x="24647" y="473"/>
                    <a:pt x="28015" y="483"/>
                    <a:pt x="31383" y="483"/>
                  </a:cubicBezTo>
                  <a:cubicBezTo>
                    <a:pt x="35133" y="483"/>
                    <a:pt x="38883" y="471"/>
                    <a:pt x="42634" y="445"/>
                  </a:cubicBezTo>
                  <a:cubicBezTo>
                    <a:pt x="46637" y="418"/>
                    <a:pt x="50637" y="346"/>
                    <a:pt x="54639" y="256"/>
                  </a:cubicBezTo>
                  <a:cubicBezTo>
                    <a:pt x="54738" y="256"/>
                    <a:pt x="54742" y="100"/>
                    <a:pt x="54639" y="100"/>
                  </a:cubicBezTo>
                  <a:cubicBezTo>
                    <a:pt x="47557" y="124"/>
                    <a:pt x="40475" y="160"/>
                    <a:pt x="33394" y="173"/>
                  </a:cubicBezTo>
                  <a:cubicBezTo>
                    <a:pt x="32195" y="176"/>
                    <a:pt x="30997" y="177"/>
                    <a:pt x="29799" y="177"/>
                  </a:cubicBezTo>
                  <a:cubicBezTo>
                    <a:pt x="23878" y="177"/>
                    <a:pt x="17958" y="149"/>
                    <a:pt x="12038" y="97"/>
                  </a:cubicBezTo>
                  <a:cubicBezTo>
                    <a:pt x="9298" y="72"/>
                    <a:pt x="6553" y="1"/>
                    <a:pt x="3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2"/>
            <p:cNvSpPr/>
            <p:nvPr/>
          </p:nvSpPr>
          <p:spPr>
            <a:xfrm>
              <a:off x="1729149" y="2882058"/>
              <a:ext cx="1063359" cy="49902"/>
            </a:xfrm>
            <a:custGeom>
              <a:avLst/>
              <a:gdLst/>
              <a:ahLst/>
              <a:cxnLst/>
              <a:rect l="l" t="t" r="r" b="b"/>
              <a:pathLst>
                <a:path w="34052" h="1598" extrusionOk="0">
                  <a:moveTo>
                    <a:pt x="20272" y="1"/>
                  </a:moveTo>
                  <a:cubicBezTo>
                    <a:pt x="17201" y="1"/>
                    <a:pt x="13728" y="265"/>
                    <a:pt x="11293" y="273"/>
                  </a:cubicBezTo>
                  <a:cubicBezTo>
                    <a:pt x="11126" y="274"/>
                    <a:pt x="10959" y="274"/>
                    <a:pt x="10793" y="274"/>
                  </a:cubicBezTo>
                  <a:cubicBezTo>
                    <a:pt x="8933" y="274"/>
                    <a:pt x="7070" y="258"/>
                    <a:pt x="5211" y="237"/>
                  </a:cubicBezTo>
                  <a:cubicBezTo>
                    <a:pt x="4988" y="234"/>
                    <a:pt x="4762" y="232"/>
                    <a:pt x="4535" y="232"/>
                  </a:cubicBezTo>
                  <a:cubicBezTo>
                    <a:pt x="3008" y="232"/>
                    <a:pt x="1417" y="329"/>
                    <a:pt x="13" y="929"/>
                  </a:cubicBezTo>
                  <a:cubicBezTo>
                    <a:pt x="1" y="935"/>
                    <a:pt x="8" y="956"/>
                    <a:pt x="20" y="956"/>
                  </a:cubicBezTo>
                  <a:cubicBezTo>
                    <a:pt x="21" y="956"/>
                    <a:pt x="22" y="956"/>
                    <a:pt x="23" y="955"/>
                  </a:cubicBezTo>
                  <a:cubicBezTo>
                    <a:pt x="1417" y="567"/>
                    <a:pt x="2802" y="480"/>
                    <a:pt x="4213" y="480"/>
                  </a:cubicBezTo>
                  <a:cubicBezTo>
                    <a:pt x="4702" y="480"/>
                    <a:pt x="5194" y="490"/>
                    <a:pt x="5691" y="502"/>
                  </a:cubicBezTo>
                  <a:cubicBezTo>
                    <a:pt x="7529" y="542"/>
                    <a:pt x="9366" y="562"/>
                    <a:pt x="11203" y="562"/>
                  </a:cubicBezTo>
                  <a:cubicBezTo>
                    <a:pt x="11339" y="562"/>
                    <a:pt x="11475" y="562"/>
                    <a:pt x="11611" y="562"/>
                  </a:cubicBezTo>
                  <a:cubicBezTo>
                    <a:pt x="14666" y="559"/>
                    <a:pt x="17731" y="294"/>
                    <a:pt x="20786" y="294"/>
                  </a:cubicBezTo>
                  <a:cubicBezTo>
                    <a:pt x="21701" y="294"/>
                    <a:pt x="22614" y="317"/>
                    <a:pt x="23527" y="379"/>
                  </a:cubicBezTo>
                  <a:cubicBezTo>
                    <a:pt x="25278" y="502"/>
                    <a:pt x="26911" y="1293"/>
                    <a:pt x="28652" y="1519"/>
                  </a:cubicBezTo>
                  <a:cubicBezTo>
                    <a:pt x="29066" y="1572"/>
                    <a:pt x="29481" y="1598"/>
                    <a:pt x="29894" y="1598"/>
                  </a:cubicBezTo>
                  <a:cubicBezTo>
                    <a:pt x="31294" y="1598"/>
                    <a:pt x="32684" y="1305"/>
                    <a:pt x="34003" y="820"/>
                  </a:cubicBezTo>
                  <a:cubicBezTo>
                    <a:pt x="34052" y="802"/>
                    <a:pt x="34038" y="732"/>
                    <a:pt x="33991" y="732"/>
                  </a:cubicBezTo>
                  <a:cubicBezTo>
                    <a:pt x="33987" y="732"/>
                    <a:pt x="33983" y="733"/>
                    <a:pt x="33979" y="734"/>
                  </a:cubicBezTo>
                  <a:cubicBezTo>
                    <a:pt x="33095" y="935"/>
                    <a:pt x="32241" y="1230"/>
                    <a:pt x="31341" y="1363"/>
                  </a:cubicBezTo>
                  <a:cubicBezTo>
                    <a:pt x="30954" y="1419"/>
                    <a:pt x="30567" y="1445"/>
                    <a:pt x="30180" y="1445"/>
                  </a:cubicBezTo>
                  <a:cubicBezTo>
                    <a:pt x="29543" y="1445"/>
                    <a:pt x="28908" y="1375"/>
                    <a:pt x="28278" y="1253"/>
                  </a:cubicBezTo>
                  <a:cubicBezTo>
                    <a:pt x="27371" y="1078"/>
                    <a:pt x="26477" y="853"/>
                    <a:pt x="25606" y="558"/>
                  </a:cubicBezTo>
                  <a:cubicBezTo>
                    <a:pt x="24342" y="128"/>
                    <a:pt x="22404" y="1"/>
                    <a:pt x="202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2"/>
            <p:cNvSpPr/>
            <p:nvPr/>
          </p:nvSpPr>
          <p:spPr>
            <a:xfrm>
              <a:off x="2470982" y="2236534"/>
              <a:ext cx="790118" cy="753832"/>
            </a:xfrm>
            <a:custGeom>
              <a:avLst/>
              <a:gdLst/>
              <a:ahLst/>
              <a:cxnLst/>
              <a:rect l="l" t="t" r="r" b="b"/>
              <a:pathLst>
                <a:path w="25302" h="24140" extrusionOk="0">
                  <a:moveTo>
                    <a:pt x="14352" y="1"/>
                  </a:moveTo>
                  <a:cubicBezTo>
                    <a:pt x="14016" y="1"/>
                    <a:pt x="13484" y="439"/>
                    <a:pt x="12837" y="1102"/>
                  </a:cubicBezTo>
                  <a:cubicBezTo>
                    <a:pt x="11251" y="2728"/>
                    <a:pt x="8162" y="3761"/>
                    <a:pt x="5997" y="5949"/>
                  </a:cubicBezTo>
                  <a:cubicBezTo>
                    <a:pt x="3467" y="8509"/>
                    <a:pt x="2447" y="11698"/>
                    <a:pt x="1749" y="13660"/>
                  </a:cubicBezTo>
                  <a:cubicBezTo>
                    <a:pt x="1448" y="14514"/>
                    <a:pt x="1" y="15243"/>
                    <a:pt x="225" y="15740"/>
                  </a:cubicBezTo>
                  <a:cubicBezTo>
                    <a:pt x="563" y="16485"/>
                    <a:pt x="3424" y="18905"/>
                    <a:pt x="5056" y="20408"/>
                  </a:cubicBezTo>
                  <a:cubicBezTo>
                    <a:pt x="6688" y="21911"/>
                    <a:pt x="8460" y="22643"/>
                    <a:pt x="9165" y="22951"/>
                  </a:cubicBezTo>
                  <a:cubicBezTo>
                    <a:pt x="9818" y="23236"/>
                    <a:pt x="10700" y="24140"/>
                    <a:pt x="11046" y="24140"/>
                  </a:cubicBezTo>
                  <a:cubicBezTo>
                    <a:pt x="11127" y="24140"/>
                    <a:pt x="11178" y="24091"/>
                    <a:pt x="11191" y="23974"/>
                  </a:cubicBezTo>
                  <a:cubicBezTo>
                    <a:pt x="11234" y="23620"/>
                    <a:pt x="13025" y="22623"/>
                    <a:pt x="15147" y="21083"/>
                  </a:cubicBezTo>
                  <a:cubicBezTo>
                    <a:pt x="16744" y="19931"/>
                    <a:pt x="18521" y="18472"/>
                    <a:pt x="19889" y="16753"/>
                  </a:cubicBezTo>
                  <a:cubicBezTo>
                    <a:pt x="23077" y="12746"/>
                    <a:pt x="23746" y="10456"/>
                    <a:pt x="24524" y="9558"/>
                  </a:cubicBezTo>
                  <a:cubicBezTo>
                    <a:pt x="25302" y="8661"/>
                    <a:pt x="23315" y="8579"/>
                    <a:pt x="22117" y="6453"/>
                  </a:cubicBezTo>
                  <a:cubicBezTo>
                    <a:pt x="20081" y="2841"/>
                    <a:pt x="17114" y="2056"/>
                    <a:pt x="15337" y="772"/>
                  </a:cubicBezTo>
                  <a:cubicBezTo>
                    <a:pt x="15051" y="566"/>
                    <a:pt x="14797" y="347"/>
                    <a:pt x="14582" y="103"/>
                  </a:cubicBezTo>
                  <a:cubicBezTo>
                    <a:pt x="14521" y="33"/>
                    <a:pt x="14443" y="1"/>
                    <a:pt x="14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2"/>
            <p:cNvSpPr/>
            <p:nvPr/>
          </p:nvSpPr>
          <p:spPr>
            <a:xfrm>
              <a:off x="2500586" y="2251430"/>
              <a:ext cx="711425" cy="703743"/>
            </a:xfrm>
            <a:custGeom>
              <a:avLst/>
              <a:gdLst/>
              <a:ahLst/>
              <a:cxnLst/>
              <a:rect l="l" t="t" r="r" b="b"/>
              <a:pathLst>
                <a:path w="22782" h="22536" extrusionOk="0">
                  <a:moveTo>
                    <a:pt x="13001" y="1135"/>
                  </a:moveTo>
                  <a:cubicBezTo>
                    <a:pt x="13286" y="1304"/>
                    <a:pt x="13577" y="1456"/>
                    <a:pt x="13878" y="1595"/>
                  </a:cubicBezTo>
                  <a:cubicBezTo>
                    <a:pt x="13518" y="2006"/>
                    <a:pt x="13137" y="2390"/>
                    <a:pt x="12743" y="2764"/>
                  </a:cubicBezTo>
                  <a:cubicBezTo>
                    <a:pt x="12445" y="2589"/>
                    <a:pt x="12141" y="2427"/>
                    <a:pt x="11829" y="2281"/>
                  </a:cubicBezTo>
                  <a:cubicBezTo>
                    <a:pt x="12246" y="1924"/>
                    <a:pt x="12640" y="1546"/>
                    <a:pt x="13001" y="1135"/>
                  </a:cubicBezTo>
                  <a:close/>
                  <a:moveTo>
                    <a:pt x="13991" y="1649"/>
                  </a:moveTo>
                  <a:cubicBezTo>
                    <a:pt x="14451" y="1860"/>
                    <a:pt x="14922" y="2055"/>
                    <a:pt x="15379" y="2281"/>
                  </a:cubicBezTo>
                  <a:cubicBezTo>
                    <a:pt x="15534" y="2357"/>
                    <a:pt x="15689" y="2440"/>
                    <a:pt x="15842" y="2523"/>
                  </a:cubicBezTo>
                  <a:cubicBezTo>
                    <a:pt x="15355" y="2930"/>
                    <a:pt x="14888" y="3370"/>
                    <a:pt x="14431" y="3827"/>
                  </a:cubicBezTo>
                  <a:cubicBezTo>
                    <a:pt x="14233" y="3688"/>
                    <a:pt x="14031" y="3553"/>
                    <a:pt x="13822" y="3423"/>
                  </a:cubicBezTo>
                  <a:cubicBezTo>
                    <a:pt x="13527" y="3238"/>
                    <a:pt x="13226" y="3049"/>
                    <a:pt x="12919" y="2867"/>
                  </a:cubicBezTo>
                  <a:cubicBezTo>
                    <a:pt x="13299" y="2483"/>
                    <a:pt x="13660" y="2079"/>
                    <a:pt x="13991" y="1649"/>
                  </a:cubicBezTo>
                  <a:close/>
                  <a:moveTo>
                    <a:pt x="11727" y="2367"/>
                  </a:moveTo>
                  <a:cubicBezTo>
                    <a:pt x="12034" y="2526"/>
                    <a:pt x="12335" y="2694"/>
                    <a:pt x="12630" y="2870"/>
                  </a:cubicBezTo>
                  <a:cubicBezTo>
                    <a:pt x="11796" y="3648"/>
                    <a:pt x="10912" y="4370"/>
                    <a:pt x="10038" y="5108"/>
                  </a:cubicBezTo>
                  <a:cubicBezTo>
                    <a:pt x="9707" y="4840"/>
                    <a:pt x="9363" y="4586"/>
                    <a:pt x="8998" y="4373"/>
                  </a:cubicBezTo>
                  <a:cubicBezTo>
                    <a:pt x="9545" y="3993"/>
                    <a:pt x="10095" y="3618"/>
                    <a:pt x="10631" y="3224"/>
                  </a:cubicBezTo>
                  <a:cubicBezTo>
                    <a:pt x="11004" y="2949"/>
                    <a:pt x="11372" y="2665"/>
                    <a:pt x="11727" y="2367"/>
                  </a:cubicBezTo>
                  <a:close/>
                  <a:moveTo>
                    <a:pt x="16010" y="2612"/>
                  </a:moveTo>
                  <a:cubicBezTo>
                    <a:pt x="16749" y="3026"/>
                    <a:pt x="17451" y="3509"/>
                    <a:pt x="18100" y="4052"/>
                  </a:cubicBezTo>
                  <a:cubicBezTo>
                    <a:pt x="17573" y="4601"/>
                    <a:pt x="17051" y="5158"/>
                    <a:pt x="16524" y="5711"/>
                  </a:cubicBezTo>
                  <a:cubicBezTo>
                    <a:pt x="16497" y="5681"/>
                    <a:pt x="16474" y="5648"/>
                    <a:pt x="16447" y="5619"/>
                  </a:cubicBezTo>
                  <a:cubicBezTo>
                    <a:pt x="15895" y="5006"/>
                    <a:pt x="15295" y="4462"/>
                    <a:pt x="14640" y="3976"/>
                  </a:cubicBezTo>
                  <a:cubicBezTo>
                    <a:pt x="15107" y="3529"/>
                    <a:pt x="15567" y="3079"/>
                    <a:pt x="16010" y="2612"/>
                  </a:cubicBezTo>
                  <a:close/>
                  <a:moveTo>
                    <a:pt x="12809" y="2976"/>
                  </a:moveTo>
                  <a:cubicBezTo>
                    <a:pt x="13177" y="3198"/>
                    <a:pt x="13538" y="3429"/>
                    <a:pt x="13889" y="3658"/>
                  </a:cubicBezTo>
                  <a:cubicBezTo>
                    <a:pt x="14034" y="3751"/>
                    <a:pt x="14173" y="3847"/>
                    <a:pt x="14312" y="3946"/>
                  </a:cubicBezTo>
                  <a:cubicBezTo>
                    <a:pt x="13736" y="4526"/>
                    <a:pt x="13177" y="5125"/>
                    <a:pt x="12621" y="5698"/>
                  </a:cubicBezTo>
                  <a:cubicBezTo>
                    <a:pt x="12332" y="5996"/>
                    <a:pt x="12044" y="6297"/>
                    <a:pt x="11759" y="6601"/>
                  </a:cubicBezTo>
                  <a:cubicBezTo>
                    <a:pt x="11491" y="6354"/>
                    <a:pt x="11220" y="6111"/>
                    <a:pt x="10942" y="5873"/>
                  </a:cubicBezTo>
                  <a:cubicBezTo>
                    <a:pt x="10706" y="5671"/>
                    <a:pt x="10465" y="5460"/>
                    <a:pt x="10217" y="5254"/>
                  </a:cubicBezTo>
                  <a:cubicBezTo>
                    <a:pt x="11104" y="4516"/>
                    <a:pt x="11998" y="3784"/>
                    <a:pt x="12809" y="2976"/>
                  </a:cubicBezTo>
                  <a:close/>
                  <a:moveTo>
                    <a:pt x="8892" y="4450"/>
                  </a:moveTo>
                  <a:cubicBezTo>
                    <a:pt x="9193" y="4661"/>
                    <a:pt x="9479" y="4903"/>
                    <a:pt x="9760" y="5128"/>
                  </a:cubicBezTo>
                  <a:cubicBezTo>
                    <a:pt x="9803" y="5165"/>
                    <a:pt x="9846" y="5201"/>
                    <a:pt x="9889" y="5237"/>
                  </a:cubicBezTo>
                  <a:cubicBezTo>
                    <a:pt x="9134" y="5880"/>
                    <a:pt x="8392" y="6536"/>
                    <a:pt x="7717" y="7260"/>
                  </a:cubicBezTo>
                  <a:cubicBezTo>
                    <a:pt x="7300" y="6956"/>
                    <a:pt x="6869" y="6664"/>
                    <a:pt x="6423" y="6396"/>
                  </a:cubicBezTo>
                  <a:cubicBezTo>
                    <a:pt x="6687" y="6138"/>
                    <a:pt x="6965" y="5893"/>
                    <a:pt x="7260" y="5654"/>
                  </a:cubicBezTo>
                  <a:cubicBezTo>
                    <a:pt x="7786" y="5231"/>
                    <a:pt x="8339" y="4837"/>
                    <a:pt x="8892" y="4450"/>
                  </a:cubicBezTo>
                  <a:close/>
                  <a:moveTo>
                    <a:pt x="18242" y="4172"/>
                  </a:moveTo>
                  <a:cubicBezTo>
                    <a:pt x="18285" y="4208"/>
                    <a:pt x="18328" y="4244"/>
                    <a:pt x="18371" y="4280"/>
                  </a:cubicBezTo>
                  <a:cubicBezTo>
                    <a:pt x="18805" y="4665"/>
                    <a:pt x="19219" y="5075"/>
                    <a:pt x="19600" y="5509"/>
                  </a:cubicBezTo>
                  <a:cubicBezTo>
                    <a:pt x="19024" y="6131"/>
                    <a:pt x="18447" y="6754"/>
                    <a:pt x="17875" y="7376"/>
                  </a:cubicBezTo>
                  <a:cubicBezTo>
                    <a:pt x="17480" y="6860"/>
                    <a:pt x="17077" y="6350"/>
                    <a:pt x="16653" y="5860"/>
                  </a:cubicBezTo>
                  <a:cubicBezTo>
                    <a:pt x="17182" y="5297"/>
                    <a:pt x="17712" y="4734"/>
                    <a:pt x="18242" y="4172"/>
                  </a:cubicBezTo>
                  <a:close/>
                  <a:moveTo>
                    <a:pt x="14517" y="4095"/>
                  </a:moveTo>
                  <a:cubicBezTo>
                    <a:pt x="15206" y="4609"/>
                    <a:pt x="15828" y="5191"/>
                    <a:pt x="16401" y="5837"/>
                  </a:cubicBezTo>
                  <a:cubicBezTo>
                    <a:pt x="15521" y="6764"/>
                    <a:pt x="14637" y="7688"/>
                    <a:pt x="13759" y="8618"/>
                  </a:cubicBezTo>
                  <a:cubicBezTo>
                    <a:pt x="13736" y="8594"/>
                    <a:pt x="13716" y="8571"/>
                    <a:pt x="13696" y="8548"/>
                  </a:cubicBezTo>
                  <a:cubicBezTo>
                    <a:pt x="13120" y="7919"/>
                    <a:pt x="12524" y="7317"/>
                    <a:pt x="11905" y="6737"/>
                  </a:cubicBezTo>
                  <a:cubicBezTo>
                    <a:pt x="12167" y="6453"/>
                    <a:pt x="12431" y="6164"/>
                    <a:pt x="12697" y="5883"/>
                  </a:cubicBezTo>
                  <a:cubicBezTo>
                    <a:pt x="13282" y="5270"/>
                    <a:pt x="13901" y="4685"/>
                    <a:pt x="14517" y="4095"/>
                  </a:cubicBezTo>
                  <a:close/>
                  <a:moveTo>
                    <a:pt x="10064" y="5383"/>
                  </a:moveTo>
                  <a:cubicBezTo>
                    <a:pt x="10472" y="5718"/>
                    <a:pt x="10876" y="6062"/>
                    <a:pt x="11270" y="6416"/>
                  </a:cubicBezTo>
                  <a:cubicBezTo>
                    <a:pt x="11389" y="6525"/>
                    <a:pt x="11508" y="6635"/>
                    <a:pt x="11624" y="6747"/>
                  </a:cubicBezTo>
                  <a:cubicBezTo>
                    <a:pt x="10969" y="7449"/>
                    <a:pt x="10323" y="8168"/>
                    <a:pt x="9693" y="8892"/>
                  </a:cubicBezTo>
                  <a:cubicBezTo>
                    <a:pt x="9111" y="8360"/>
                    <a:pt x="8512" y="7850"/>
                    <a:pt x="7879" y="7379"/>
                  </a:cubicBezTo>
                  <a:cubicBezTo>
                    <a:pt x="8558" y="6664"/>
                    <a:pt x="9306" y="6019"/>
                    <a:pt x="10064" y="5383"/>
                  </a:cubicBezTo>
                  <a:close/>
                  <a:moveTo>
                    <a:pt x="19685" y="5611"/>
                  </a:moveTo>
                  <a:cubicBezTo>
                    <a:pt x="20047" y="6029"/>
                    <a:pt x="20385" y="6462"/>
                    <a:pt x="20692" y="6919"/>
                  </a:cubicBezTo>
                  <a:cubicBezTo>
                    <a:pt x="20718" y="6956"/>
                    <a:pt x="20742" y="6992"/>
                    <a:pt x="20765" y="7029"/>
                  </a:cubicBezTo>
                  <a:cubicBezTo>
                    <a:pt x="20219" y="7704"/>
                    <a:pt x="19712" y="8423"/>
                    <a:pt x="19209" y="9138"/>
                  </a:cubicBezTo>
                  <a:cubicBezTo>
                    <a:pt x="19063" y="8946"/>
                    <a:pt x="18915" y="8753"/>
                    <a:pt x="18768" y="8562"/>
                  </a:cubicBezTo>
                  <a:cubicBezTo>
                    <a:pt x="18504" y="8211"/>
                    <a:pt x="18239" y="7859"/>
                    <a:pt x="17974" y="7509"/>
                  </a:cubicBezTo>
                  <a:cubicBezTo>
                    <a:pt x="18544" y="6873"/>
                    <a:pt x="19113" y="6241"/>
                    <a:pt x="19685" y="5611"/>
                  </a:cubicBezTo>
                  <a:close/>
                  <a:moveTo>
                    <a:pt x="6369" y="6449"/>
                  </a:moveTo>
                  <a:cubicBezTo>
                    <a:pt x="6803" y="6731"/>
                    <a:pt x="7224" y="7032"/>
                    <a:pt x="7631" y="7350"/>
                  </a:cubicBezTo>
                  <a:cubicBezTo>
                    <a:pt x="7439" y="7561"/>
                    <a:pt x="7250" y="7774"/>
                    <a:pt x="7068" y="7998"/>
                  </a:cubicBezTo>
                  <a:cubicBezTo>
                    <a:pt x="6618" y="8548"/>
                    <a:pt x="6217" y="9135"/>
                    <a:pt x="5839" y="9740"/>
                  </a:cubicBezTo>
                  <a:cubicBezTo>
                    <a:pt x="5472" y="9317"/>
                    <a:pt x="5112" y="8889"/>
                    <a:pt x="4751" y="8462"/>
                  </a:cubicBezTo>
                  <a:cubicBezTo>
                    <a:pt x="5217" y="7727"/>
                    <a:pt x="5754" y="7055"/>
                    <a:pt x="6369" y="6449"/>
                  </a:cubicBezTo>
                  <a:close/>
                  <a:moveTo>
                    <a:pt x="16534" y="5986"/>
                  </a:moveTo>
                  <a:cubicBezTo>
                    <a:pt x="16560" y="6019"/>
                    <a:pt x="16590" y="6052"/>
                    <a:pt x="16620" y="6085"/>
                  </a:cubicBezTo>
                  <a:cubicBezTo>
                    <a:pt x="17011" y="6545"/>
                    <a:pt x="17388" y="7019"/>
                    <a:pt x="17759" y="7499"/>
                  </a:cubicBezTo>
                  <a:cubicBezTo>
                    <a:pt x="16911" y="8420"/>
                    <a:pt x="16064" y="9340"/>
                    <a:pt x="15223" y="10267"/>
                  </a:cubicBezTo>
                  <a:cubicBezTo>
                    <a:pt x="14783" y="9766"/>
                    <a:pt x="14346" y="9267"/>
                    <a:pt x="13898" y="8773"/>
                  </a:cubicBezTo>
                  <a:cubicBezTo>
                    <a:pt x="14776" y="7843"/>
                    <a:pt x="15653" y="6916"/>
                    <a:pt x="16534" y="5986"/>
                  </a:cubicBezTo>
                  <a:close/>
                  <a:moveTo>
                    <a:pt x="20865" y="7184"/>
                  </a:moveTo>
                  <a:cubicBezTo>
                    <a:pt x="21199" y="7714"/>
                    <a:pt x="21513" y="8287"/>
                    <a:pt x="21884" y="8807"/>
                  </a:cubicBezTo>
                  <a:cubicBezTo>
                    <a:pt x="21308" y="9340"/>
                    <a:pt x="20854" y="10058"/>
                    <a:pt x="20451" y="10764"/>
                  </a:cubicBezTo>
                  <a:cubicBezTo>
                    <a:pt x="20093" y="10283"/>
                    <a:pt x="19725" y="9806"/>
                    <a:pt x="19358" y="9333"/>
                  </a:cubicBezTo>
                  <a:cubicBezTo>
                    <a:pt x="19888" y="8631"/>
                    <a:pt x="20405" y="7919"/>
                    <a:pt x="20865" y="7184"/>
                  </a:cubicBezTo>
                  <a:close/>
                  <a:moveTo>
                    <a:pt x="11770" y="6880"/>
                  </a:moveTo>
                  <a:cubicBezTo>
                    <a:pt x="12408" y="7486"/>
                    <a:pt x="13024" y="8114"/>
                    <a:pt x="13620" y="8764"/>
                  </a:cubicBezTo>
                  <a:cubicBezTo>
                    <a:pt x="12965" y="9456"/>
                    <a:pt x="12309" y="10144"/>
                    <a:pt x="11657" y="10836"/>
                  </a:cubicBezTo>
                  <a:cubicBezTo>
                    <a:pt x="11061" y="10214"/>
                    <a:pt x="10458" y="9604"/>
                    <a:pt x="9836" y="9025"/>
                  </a:cubicBezTo>
                  <a:cubicBezTo>
                    <a:pt x="10468" y="8300"/>
                    <a:pt x="11117" y="7588"/>
                    <a:pt x="11770" y="6880"/>
                  </a:cubicBezTo>
                  <a:close/>
                  <a:moveTo>
                    <a:pt x="7790" y="7476"/>
                  </a:moveTo>
                  <a:cubicBezTo>
                    <a:pt x="8406" y="7966"/>
                    <a:pt x="8998" y="8489"/>
                    <a:pt x="9571" y="9031"/>
                  </a:cubicBezTo>
                  <a:cubicBezTo>
                    <a:pt x="9442" y="9184"/>
                    <a:pt x="9309" y="9333"/>
                    <a:pt x="9181" y="9485"/>
                  </a:cubicBezTo>
                  <a:cubicBezTo>
                    <a:pt x="8594" y="10171"/>
                    <a:pt x="8025" y="10863"/>
                    <a:pt x="7465" y="11565"/>
                  </a:cubicBezTo>
                  <a:cubicBezTo>
                    <a:pt x="6962" y="11015"/>
                    <a:pt x="6466" y="10459"/>
                    <a:pt x="5975" y="9896"/>
                  </a:cubicBezTo>
                  <a:cubicBezTo>
                    <a:pt x="6360" y="9283"/>
                    <a:pt x="6767" y="8687"/>
                    <a:pt x="7224" y="8122"/>
                  </a:cubicBezTo>
                  <a:cubicBezTo>
                    <a:pt x="7402" y="7899"/>
                    <a:pt x="7595" y="7685"/>
                    <a:pt x="7790" y="7476"/>
                  </a:cubicBezTo>
                  <a:close/>
                  <a:moveTo>
                    <a:pt x="17862" y="7631"/>
                  </a:moveTo>
                  <a:cubicBezTo>
                    <a:pt x="18279" y="8181"/>
                    <a:pt x="18692" y="8737"/>
                    <a:pt x="19100" y="9294"/>
                  </a:cubicBezTo>
                  <a:cubicBezTo>
                    <a:pt x="18749" y="9793"/>
                    <a:pt x="18398" y="10290"/>
                    <a:pt x="18030" y="10770"/>
                  </a:cubicBezTo>
                  <a:cubicBezTo>
                    <a:pt x="17673" y="11233"/>
                    <a:pt x="17309" y="11693"/>
                    <a:pt x="16941" y="12147"/>
                  </a:cubicBezTo>
                  <a:cubicBezTo>
                    <a:pt x="16398" y="11584"/>
                    <a:pt x="15878" y="11005"/>
                    <a:pt x="15359" y="10419"/>
                  </a:cubicBezTo>
                  <a:cubicBezTo>
                    <a:pt x="16193" y="9488"/>
                    <a:pt x="17024" y="8562"/>
                    <a:pt x="17862" y="7631"/>
                  </a:cubicBezTo>
                  <a:close/>
                  <a:moveTo>
                    <a:pt x="13759" y="8919"/>
                  </a:moveTo>
                  <a:cubicBezTo>
                    <a:pt x="13855" y="9022"/>
                    <a:pt x="13948" y="9121"/>
                    <a:pt x="14041" y="9227"/>
                  </a:cubicBezTo>
                  <a:cubicBezTo>
                    <a:pt x="14392" y="9618"/>
                    <a:pt x="14743" y="10015"/>
                    <a:pt x="15093" y="10409"/>
                  </a:cubicBezTo>
                  <a:cubicBezTo>
                    <a:pt x="14465" y="11101"/>
                    <a:pt x="13839" y="11793"/>
                    <a:pt x="13217" y="12488"/>
                  </a:cubicBezTo>
                  <a:cubicBezTo>
                    <a:pt x="12746" y="11985"/>
                    <a:pt x="12276" y="11485"/>
                    <a:pt x="11806" y="10992"/>
                  </a:cubicBezTo>
                  <a:cubicBezTo>
                    <a:pt x="12455" y="10296"/>
                    <a:pt x="13107" y="9607"/>
                    <a:pt x="13759" y="8919"/>
                  </a:cubicBezTo>
                  <a:close/>
                  <a:moveTo>
                    <a:pt x="4691" y="8559"/>
                  </a:moveTo>
                  <a:cubicBezTo>
                    <a:pt x="5045" y="8996"/>
                    <a:pt x="5402" y="9429"/>
                    <a:pt x="5764" y="9863"/>
                  </a:cubicBezTo>
                  <a:cubicBezTo>
                    <a:pt x="5101" y="10935"/>
                    <a:pt x="4516" y="12061"/>
                    <a:pt x="3886" y="13154"/>
                  </a:cubicBezTo>
                  <a:cubicBezTo>
                    <a:pt x="3559" y="12750"/>
                    <a:pt x="3241" y="12336"/>
                    <a:pt x="2933" y="11912"/>
                  </a:cubicBezTo>
                  <a:cubicBezTo>
                    <a:pt x="3436" y="10926"/>
                    <a:pt x="3900" y="9905"/>
                    <a:pt x="4453" y="8942"/>
                  </a:cubicBezTo>
                  <a:cubicBezTo>
                    <a:pt x="4528" y="8813"/>
                    <a:pt x="4612" y="8687"/>
                    <a:pt x="4691" y="8559"/>
                  </a:cubicBezTo>
                  <a:close/>
                  <a:moveTo>
                    <a:pt x="9713" y="9167"/>
                  </a:moveTo>
                  <a:cubicBezTo>
                    <a:pt x="10336" y="9760"/>
                    <a:pt x="10932" y="10373"/>
                    <a:pt x="11518" y="10985"/>
                  </a:cubicBezTo>
                  <a:cubicBezTo>
                    <a:pt x="11438" y="11068"/>
                    <a:pt x="11359" y="11154"/>
                    <a:pt x="11279" y="11236"/>
                  </a:cubicBezTo>
                  <a:cubicBezTo>
                    <a:pt x="10594" y="11962"/>
                    <a:pt x="9916" y="12697"/>
                    <a:pt x="9247" y="13441"/>
                  </a:cubicBezTo>
                  <a:cubicBezTo>
                    <a:pt x="8687" y="12876"/>
                    <a:pt x="8137" y="12296"/>
                    <a:pt x="7595" y="11710"/>
                  </a:cubicBezTo>
                  <a:cubicBezTo>
                    <a:pt x="8144" y="11028"/>
                    <a:pt x="8700" y="10350"/>
                    <a:pt x="9267" y="9684"/>
                  </a:cubicBezTo>
                  <a:cubicBezTo>
                    <a:pt x="9415" y="9512"/>
                    <a:pt x="9565" y="9340"/>
                    <a:pt x="9713" y="9167"/>
                  </a:cubicBezTo>
                  <a:close/>
                  <a:moveTo>
                    <a:pt x="19245" y="9485"/>
                  </a:moveTo>
                  <a:cubicBezTo>
                    <a:pt x="19606" y="9979"/>
                    <a:pt x="19971" y="10469"/>
                    <a:pt x="20345" y="10952"/>
                  </a:cubicBezTo>
                  <a:cubicBezTo>
                    <a:pt x="20182" y="11240"/>
                    <a:pt x="20030" y="11522"/>
                    <a:pt x="19881" y="11783"/>
                  </a:cubicBezTo>
                  <a:cubicBezTo>
                    <a:pt x="19494" y="12462"/>
                    <a:pt x="19077" y="13114"/>
                    <a:pt x="18633" y="13747"/>
                  </a:cubicBezTo>
                  <a:cubicBezTo>
                    <a:pt x="18090" y="13287"/>
                    <a:pt x="17573" y="12796"/>
                    <a:pt x="17077" y="12289"/>
                  </a:cubicBezTo>
                  <a:cubicBezTo>
                    <a:pt x="17471" y="11800"/>
                    <a:pt x="17858" y="11310"/>
                    <a:pt x="18235" y="10810"/>
                  </a:cubicBezTo>
                  <a:cubicBezTo>
                    <a:pt x="18567" y="10373"/>
                    <a:pt x="18908" y="9932"/>
                    <a:pt x="19245" y="9485"/>
                  </a:cubicBezTo>
                  <a:close/>
                  <a:moveTo>
                    <a:pt x="15229" y="10565"/>
                  </a:moveTo>
                  <a:cubicBezTo>
                    <a:pt x="15749" y="11151"/>
                    <a:pt x="16279" y="11730"/>
                    <a:pt x="16825" y="12289"/>
                  </a:cubicBezTo>
                  <a:cubicBezTo>
                    <a:pt x="16223" y="13021"/>
                    <a:pt x="15607" y="13743"/>
                    <a:pt x="14962" y="14435"/>
                  </a:cubicBezTo>
                  <a:cubicBezTo>
                    <a:pt x="14438" y="13829"/>
                    <a:pt x="13905" y="13236"/>
                    <a:pt x="13365" y="12651"/>
                  </a:cubicBezTo>
                  <a:cubicBezTo>
                    <a:pt x="13984" y="11956"/>
                    <a:pt x="14607" y="11260"/>
                    <a:pt x="15229" y="10565"/>
                  </a:cubicBezTo>
                  <a:close/>
                  <a:moveTo>
                    <a:pt x="5899" y="10021"/>
                  </a:moveTo>
                  <a:cubicBezTo>
                    <a:pt x="6376" y="10591"/>
                    <a:pt x="6860" y="11151"/>
                    <a:pt x="7353" y="11704"/>
                  </a:cubicBezTo>
                  <a:cubicBezTo>
                    <a:pt x="6601" y="12654"/>
                    <a:pt x="5870" y="13624"/>
                    <a:pt x="5161" y="14607"/>
                  </a:cubicBezTo>
                  <a:cubicBezTo>
                    <a:pt x="4760" y="14180"/>
                    <a:pt x="4373" y="13743"/>
                    <a:pt x="4002" y="13290"/>
                  </a:cubicBezTo>
                  <a:cubicBezTo>
                    <a:pt x="4144" y="13058"/>
                    <a:pt x="4284" y="12819"/>
                    <a:pt x="4419" y="12578"/>
                  </a:cubicBezTo>
                  <a:cubicBezTo>
                    <a:pt x="4906" y="11724"/>
                    <a:pt x="5382" y="10859"/>
                    <a:pt x="5899" y="10021"/>
                  </a:cubicBezTo>
                  <a:close/>
                  <a:moveTo>
                    <a:pt x="11664" y="11141"/>
                  </a:moveTo>
                  <a:cubicBezTo>
                    <a:pt x="12141" y="11641"/>
                    <a:pt x="12604" y="12147"/>
                    <a:pt x="13061" y="12660"/>
                  </a:cubicBezTo>
                  <a:cubicBezTo>
                    <a:pt x="12349" y="13458"/>
                    <a:pt x="11640" y="14260"/>
                    <a:pt x="10935" y="15064"/>
                  </a:cubicBezTo>
                  <a:cubicBezTo>
                    <a:pt x="10416" y="14590"/>
                    <a:pt x="9909" y="14107"/>
                    <a:pt x="9412" y="13611"/>
                  </a:cubicBezTo>
                  <a:cubicBezTo>
                    <a:pt x="10081" y="12856"/>
                    <a:pt x="10756" y="12111"/>
                    <a:pt x="11445" y="11372"/>
                  </a:cubicBezTo>
                  <a:cubicBezTo>
                    <a:pt x="11518" y="11293"/>
                    <a:pt x="11591" y="11217"/>
                    <a:pt x="11664" y="11141"/>
                  </a:cubicBezTo>
                  <a:close/>
                  <a:moveTo>
                    <a:pt x="2873" y="12022"/>
                  </a:moveTo>
                  <a:cubicBezTo>
                    <a:pt x="3171" y="12455"/>
                    <a:pt x="3483" y="12879"/>
                    <a:pt x="3807" y="13293"/>
                  </a:cubicBezTo>
                  <a:cubicBezTo>
                    <a:pt x="3327" y="14121"/>
                    <a:pt x="2820" y="14931"/>
                    <a:pt x="2231" y="15680"/>
                  </a:cubicBezTo>
                  <a:cubicBezTo>
                    <a:pt x="1900" y="15316"/>
                    <a:pt x="1579" y="14945"/>
                    <a:pt x="1264" y="14571"/>
                  </a:cubicBezTo>
                  <a:cubicBezTo>
                    <a:pt x="1906" y="13796"/>
                    <a:pt x="2410" y="12922"/>
                    <a:pt x="2873" y="12022"/>
                  </a:cubicBezTo>
                  <a:close/>
                  <a:moveTo>
                    <a:pt x="7485" y="11849"/>
                  </a:moveTo>
                  <a:cubicBezTo>
                    <a:pt x="8015" y="12439"/>
                    <a:pt x="8558" y="13018"/>
                    <a:pt x="9117" y="13585"/>
                  </a:cubicBezTo>
                  <a:cubicBezTo>
                    <a:pt x="8339" y="14451"/>
                    <a:pt x="7578" y="15339"/>
                    <a:pt x="6837" y="16236"/>
                  </a:cubicBezTo>
                  <a:cubicBezTo>
                    <a:pt x="6296" y="15756"/>
                    <a:pt x="5777" y="15253"/>
                    <a:pt x="5277" y="14726"/>
                  </a:cubicBezTo>
                  <a:cubicBezTo>
                    <a:pt x="5995" y="13756"/>
                    <a:pt x="6730" y="12793"/>
                    <a:pt x="7485" y="11849"/>
                  </a:cubicBezTo>
                  <a:close/>
                  <a:moveTo>
                    <a:pt x="16961" y="12432"/>
                  </a:moveTo>
                  <a:cubicBezTo>
                    <a:pt x="17465" y="12938"/>
                    <a:pt x="17984" y="13429"/>
                    <a:pt x="18533" y="13889"/>
                  </a:cubicBezTo>
                  <a:cubicBezTo>
                    <a:pt x="17994" y="14650"/>
                    <a:pt x="17411" y="15385"/>
                    <a:pt x="16795" y="16103"/>
                  </a:cubicBezTo>
                  <a:cubicBezTo>
                    <a:pt x="16716" y="16196"/>
                    <a:pt x="16633" y="16282"/>
                    <a:pt x="16554" y="16372"/>
                  </a:cubicBezTo>
                  <a:cubicBezTo>
                    <a:pt x="16083" y="15766"/>
                    <a:pt x="15597" y="15174"/>
                    <a:pt x="15093" y="14590"/>
                  </a:cubicBezTo>
                  <a:cubicBezTo>
                    <a:pt x="15743" y="13892"/>
                    <a:pt x="16362" y="13171"/>
                    <a:pt x="16961" y="12432"/>
                  </a:cubicBezTo>
                  <a:close/>
                  <a:moveTo>
                    <a:pt x="13206" y="12826"/>
                  </a:moveTo>
                  <a:cubicBezTo>
                    <a:pt x="13736" y="13422"/>
                    <a:pt x="14259" y="14028"/>
                    <a:pt x="14779" y="14630"/>
                  </a:cubicBezTo>
                  <a:cubicBezTo>
                    <a:pt x="14134" y="15316"/>
                    <a:pt x="13441" y="15961"/>
                    <a:pt x="12743" y="16594"/>
                  </a:cubicBezTo>
                  <a:cubicBezTo>
                    <a:pt x="12621" y="16501"/>
                    <a:pt x="12498" y="16409"/>
                    <a:pt x="12379" y="16309"/>
                  </a:cubicBezTo>
                  <a:cubicBezTo>
                    <a:pt x="11938" y="15952"/>
                    <a:pt x="11511" y="15581"/>
                    <a:pt x="11091" y="15200"/>
                  </a:cubicBezTo>
                  <a:cubicBezTo>
                    <a:pt x="11796" y="14409"/>
                    <a:pt x="12501" y="13617"/>
                    <a:pt x="13206" y="12826"/>
                  </a:cubicBezTo>
                  <a:close/>
                  <a:moveTo>
                    <a:pt x="3916" y="13429"/>
                  </a:moveTo>
                  <a:cubicBezTo>
                    <a:pt x="4280" y="13886"/>
                    <a:pt x="4658" y="14326"/>
                    <a:pt x="5055" y="14757"/>
                  </a:cubicBezTo>
                  <a:cubicBezTo>
                    <a:pt x="4525" y="15495"/>
                    <a:pt x="4005" y="16239"/>
                    <a:pt x="3502" y="16997"/>
                  </a:cubicBezTo>
                  <a:cubicBezTo>
                    <a:pt x="3082" y="16591"/>
                    <a:pt x="2674" y="16167"/>
                    <a:pt x="2280" y="15733"/>
                  </a:cubicBezTo>
                  <a:cubicBezTo>
                    <a:pt x="2890" y="15008"/>
                    <a:pt x="3420" y="14240"/>
                    <a:pt x="3916" y="13429"/>
                  </a:cubicBezTo>
                  <a:close/>
                  <a:moveTo>
                    <a:pt x="9286" y="13753"/>
                  </a:moveTo>
                  <a:cubicBezTo>
                    <a:pt x="9777" y="14243"/>
                    <a:pt x="10280" y="14737"/>
                    <a:pt x="10803" y="15217"/>
                  </a:cubicBezTo>
                  <a:cubicBezTo>
                    <a:pt x="10075" y="16048"/>
                    <a:pt x="9352" y="16882"/>
                    <a:pt x="8634" y="17720"/>
                  </a:cubicBezTo>
                  <a:cubicBezTo>
                    <a:pt x="8071" y="17295"/>
                    <a:pt x="7528" y="16849"/>
                    <a:pt x="6999" y="16386"/>
                  </a:cubicBezTo>
                  <a:cubicBezTo>
                    <a:pt x="7754" y="15501"/>
                    <a:pt x="8515" y="14624"/>
                    <a:pt x="9286" y="13753"/>
                  </a:cubicBezTo>
                  <a:close/>
                  <a:moveTo>
                    <a:pt x="14911" y="14783"/>
                  </a:moveTo>
                  <a:cubicBezTo>
                    <a:pt x="15411" y="15365"/>
                    <a:pt x="15911" y="15948"/>
                    <a:pt x="16415" y="16528"/>
                  </a:cubicBezTo>
                  <a:cubicBezTo>
                    <a:pt x="15898" y="17084"/>
                    <a:pt x="15348" y="17590"/>
                    <a:pt x="14772" y="18070"/>
                  </a:cubicBezTo>
                  <a:cubicBezTo>
                    <a:pt x="14143" y="17633"/>
                    <a:pt x="13521" y="17193"/>
                    <a:pt x="12911" y="16726"/>
                  </a:cubicBezTo>
                  <a:cubicBezTo>
                    <a:pt x="13597" y="16097"/>
                    <a:pt x="14269" y="15458"/>
                    <a:pt x="14911" y="14783"/>
                  </a:cubicBezTo>
                  <a:close/>
                  <a:moveTo>
                    <a:pt x="5168" y="14876"/>
                  </a:moveTo>
                  <a:cubicBezTo>
                    <a:pt x="5657" y="15402"/>
                    <a:pt x="6174" y="15909"/>
                    <a:pt x="6710" y="16392"/>
                  </a:cubicBezTo>
                  <a:cubicBezTo>
                    <a:pt x="6171" y="17047"/>
                    <a:pt x="5641" y="17709"/>
                    <a:pt x="5128" y="18385"/>
                  </a:cubicBezTo>
                  <a:cubicBezTo>
                    <a:pt x="4588" y="17981"/>
                    <a:pt x="4075" y="17541"/>
                    <a:pt x="3585" y="17074"/>
                  </a:cubicBezTo>
                  <a:cubicBezTo>
                    <a:pt x="4102" y="16335"/>
                    <a:pt x="4632" y="15604"/>
                    <a:pt x="5168" y="14876"/>
                  </a:cubicBezTo>
                  <a:close/>
                  <a:moveTo>
                    <a:pt x="10952" y="15356"/>
                  </a:moveTo>
                  <a:cubicBezTo>
                    <a:pt x="11478" y="15836"/>
                    <a:pt x="12017" y="16302"/>
                    <a:pt x="12578" y="16746"/>
                  </a:cubicBezTo>
                  <a:cubicBezTo>
                    <a:pt x="11799" y="17445"/>
                    <a:pt x="11011" y="18134"/>
                    <a:pt x="10249" y="18845"/>
                  </a:cubicBezTo>
                  <a:cubicBezTo>
                    <a:pt x="9740" y="18517"/>
                    <a:pt x="9243" y="18169"/>
                    <a:pt x="8760" y="17812"/>
                  </a:cubicBezTo>
                  <a:cubicBezTo>
                    <a:pt x="9491" y="16991"/>
                    <a:pt x="10223" y="16177"/>
                    <a:pt x="10952" y="15356"/>
                  </a:cubicBezTo>
                  <a:close/>
                  <a:moveTo>
                    <a:pt x="6869" y="16537"/>
                  </a:moveTo>
                  <a:cubicBezTo>
                    <a:pt x="7396" y="17005"/>
                    <a:pt x="7939" y="17451"/>
                    <a:pt x="8501" y="17871"/>
                  </a:cubicBezTo>
                  <a:cubicBezTo>
                    <a:pt x="8018" y="18438"/>
                    <a:pt x="7532" y="19004"/>
                    <a:pt x="7051" y="19577"/>
                  </a:cubicBezTo>
                  <a:cubicBezTo>
                    <a:pt x="6469" y="19279"/>
                    <a:pt x="5903" y="18951"/>
                    <a:pt x="5363" y="18567"/>
                  </a:cubicBezTo>
                  <a:cubicBezTo>
                    <a:pt x="5320" y="18534"/>
                    <a:pt x="5280" y="18501"/>
                    <a:pt x="5237" y="18471"/>
                  </a:cubicBezTo>
                  <a:cubicBezTo>
                    <a:pt x="5780" y="17822"/>
                    <a:pt x="6323" y="17180"/>
                    <a:pt x="6869" y="16537"/>
                  </a:cubicBezTo>
                  <a:close/>
                  <a:moveTo>
                    <a:pt x="12746" y="16878"/>
                  </a:moveTo>
                  <a:cubicBezTo>
                    <a:pt x="13352" y="17352"/>
                    <a:pt x="13978" y="17796"/>
                    <a:pt x="14624" y="18193"/>
                  </a:cubicBezTo>
                  <a:cubicBezTo>
                    <a:pt x="14107" y="18620"/>
                    <a:pt x="13571" y="19028"/>
                    <a:pt x="13018" y="19431"/>
                  </a:cubicBezTo>
                  <a:cubicBezTo>
                    <a:pt x="12752" y="19624"/>
                    <a:pt x="12494" y="19818"/>
                    <a:pt x="12240" y="20014"/>
                  </a:cubicBezTo>
                  <a:cubicBezTo>
                    <a:pt x="11624" y="19683"/>
                    <a:pt x="11021" y="19335"/>
                    <a:pt x="10435" y="18961"/>
                  </a:cubicBezTo>
                  <a:cubicBezTo>
                    <a:pt x="11200" y="18262"/>
                    <a:pt x="11978" y="17577"/>
                    <a:pt x="12746" y="16878"/>
                  </a:cubicBezTo>
                  <a:close/>
                  <a:moveTo>
                    <a:pt x="8628" y="17961"/>
                  </a:moveTo>
                  <a:cubicBezTo>
                    <a:pt x="9108" y="18316"/>
                    <a:pt x="9601" y="18657"/>
                    <a:pt x="10107" y="18974"/>
                  </a:cubicBezTo>
                  <a:cubicBezTo>
                    <a:pt x="9634" y="19421"/>
                    <a:pt x="9170" y="19875"/>
                    <a:pt x="8727" y="20351"/>
                  </a:cubicBezTo>
                  <a:cubicBezTo>
                    <a:pt x="8191" y="20123"/>
                    <a:pt x="7661" y="19885"/>
                    <a:pt x="7141" y="19624"/>
                  </a:cubicBezTo>
                  <a:cubicBezTo>
                    <a:pt x="7638" y="19070"/>
                    <a:pt x="8131" y="18514"/>
                    <a:pt x="8628" y="17961"/>
                  </a:cubicBezTo>
                  <a:close/>
                  <a:moveTo>
                    <a:pt x="10296" y="19090"/>
                  </a:moveTo>
                  <a:cubicBezTo>
                    <a:pt x="10885" y="19454"/>
                    <a:pt x="11495" y="19795"/>
                    <a:pt x="12114" y="20110"/>
                  </a:cubicBezTo>
                  <a:cubicBezTo>
                    <a:pt x="11654" y="20467"/>
                    <a:pt x="11207" y="20831"/>
                    <a:pt x="10790" y="21229"/>
                  </a:cubicBezTo>
                  <a:cubicBezTo>
                    <a:pt x="10160" y="20951"/>
                    <a:pt x="9522" y="20689"/>
                    <a:pt x="8889" y="20421"/>
                  </a:cubicBezTo>
                  <a:cubicBezTo>
                    <a:pt x="9349" y="19964"/>
                    <a:pt x="9820" y="19524"/>
                    <a:pt x="10296" y="19090"/>
                  </a:cubicBezTo>
                  <a:close/>
                  <a:moveTo>
                    <a:pt x="13761" y="0"/>
                  </a:moveTo>
                  <a:cubicBezTo>
                    <a:pt x="13748" y="0"/>
                    <a:pt x="13736" y="6"/>
                    <a:pt x="13726" y="20"/>
                  </a:cubicBezTo>
                  <a:cubicBezTo>
                    <a:pt x="13498" y="354"/>
                    <a:pt x="13246" y="662"/>
                    <a:pt x="12981" y="957"/>
                  </a:cubicBezTo>
                  <a:cubicBezTo>
                    <a:pt x="12812" y="864"/>
                    <a:pt x="12644" y="764"/>
                    <a:pt x="12482" y="659"/>
                  </a:cubicBezTo>
                  <a:cubicBezTo>
                    <a:pt x="12472" y="653"/>
                    <a:pt x="12462" y="650"/>
                    <a:pt x="12453" y="650"/>
                  </a:cubicBezTo>
                  <a:cubicBezTo>
                    <a:pt x="12410" y="650"/>
                    <a:pt x="12375" y="705"/>
                    <a:pt x="12419" y="738"/>
                  </a:cubicBezTo>
                  <a:cubicBezTo>
                    <a:pt x="12567" y="854"/>
                    <a:pt x="12726" y="960"/>
                    <a:pt x="12885" y="1062"/>
                  </a:cubicBezTo>
                  <a:cubicBezTo>
                    <a:pt x="12501" y="1473"/>
                    <a:pt x="12084" y="1847"/>
                    <a:pt x="11647" y="2202"/>
                  </a:cubicBezTo>
                  <a:cubicBezTo>
                    <a:pt x="11352" y="2072"/>
                    <a:pt x="11054" y="1959"/>
                    <a:pt x="10746" y="1874"/>
                  </a:cubicBezTo>
                  <a:cubicBezTo>
                    <a:pt x="10745" y="1873"/>
                    <a:pt x="10744" y="1873"/>
                    <a:pt x="10744" y="1873"/>
                  </a:cubicBezTo>
                  <a:cubicBezTo>
                    <a:pt x="10725" y="1873"/>
                    <a:pt x="10714" y="1907"/>
                    <a:pt x="10737" y="1913"/>
                  </a:cubicBezTo>
                  <a:cubicBezTo>
                    <a:pt x="11011" y="2023"/>
                    <a:pt x="11282" y="2145"/>
                    <a:pt x="11554" y="2277"/>
                  </a:cubicBezTo>
                  <a:cubicBezTo>
                    <a:pt x="10671" y="2983"/>
                    <a:pt x="9710" y="3602"/>
                    <a:pt x="8767" y="4244"/>
                  </a:cubicBezTo>
                  <a:cubicBezTo>
                    <a:pt x="8481" y="4098"/>
                    <a:pt x="8191" y="3982"/>
                    <a:pt x="7882" y="3906"/>
                  </a:cubicBezTo>
                  <a:cubicBezTo>
                    <a:pt x="7880" y="3906"/>
                    <a:pt x="7879" y="3905"/>
                    <a:pt x="7877" y="3905"/>
                  </a:cubicBezTo>
                  <a:cubicBezTo>
                    <a:pt x="7858" y="3905"/>
                    <a:pt x="7855" y="3937"/>
                    <a:pt x="7876" y="3943"/>
                  </a:cubicBezTo>
                  <a:cubicBezTo>
                    <a:pt x="8164" y="4019"/>
                    <a:pt x="8426" y="4149"/>
                    <a:pt x="8677" y="4307"/>
                  </a:cubicBezTo>
                  <a:cubicBezTo>
                    <a:pt x="8250" y="4595"/>
                    <a:pt x="7830" y="4893"/>
                    <a:pt x="7422" y="5205"/>
                  </a:cubicBezTo>
                  <a:cubicBezTo>
                    <a:pt x="6988" y="5535"/>
                    <a:pt x="6578" y="5886"/>
                    <a:pt x="6191" y="6261"/>
                  </a:cubicBezTo>
                  <a:cubicBezTo>
                    <a:pt x="5926" y="6105"/>
                    <a:pt x="5654" y="5956"/>
                    <a:pt x="5376" y="5817"/>
                  </a:cubicBezTo>
                  <a:cubicBezTo>
                    <a:pt x="5373" y="5816"/>
                    <a:pt x="5371" y="5815"/>
                    <a:pt x="5369" y="5815"/>
                  </a:cubicBezTo>
                  <a:cubicBezTo>
                    <a:pt x="5357" y="5815"/>
                    <a:pt x="5353" y="5835"/>
                    <a:pt x="5367" y="5843"/>
                  </a:cubicBezTo>
                  <a:cubicBezTo>
                    <a:pt x="5631" y="5989"/>
                    <a:pt x="5889" y="6145"/>
                    <a:pt x="6148" y="6303"/>
                  </a:cubicBezTo>
                  <a:cubicBezTo>
                    <a:pt x="5608" y="6830"/>
                    <a:pt x="5121" y="7402"/>
                    <a:pt x="4704" y="8042"/>
                  </a:cubicBezTo>
                  <a:cubicBezTo>
                    <a:pt x="4658" y="8111"/>
                    <a:pt x="4615" y="8181"/>
                    <a:pt x="4572" y="8250"/>
                  </a:cubicBezTo>
                  <a:cubicBezTo>
                    <a:pt x="4353" y="7992"/>
                    <a:pt x="4138" y="7731"/>
                    <a:pt x="3923" y="7472"/>
                  </a:cubicBezTo>
                  <a:cubicBezTo>
                    <a:pt x="3913" y="7461"/>
                    <a:pt x="3900" y="7456"/>
                    <a:pt x="3888" y="7456"/>
                  </a:cubicBezTo>
                  <a:cubicBezTo>
                    <a:pt x="3856" y="7456"/>
                    <a:pt x="3827" y="7490"/>
                    <a:pt x="3853" y="7522"/>
                  </a:cubicBezTo>
                  <a:cubicBezTo>
                    <a:pt x="4071" y="7797"/>
                    <a:pt x="4294" y="8071"/>
                    <a:pt x="4516" y="8343"/>
                  </a:cubicBezTo>
                  <a:cubicBezTo>
                    <a:pt x="3863" y="9399"/>
                    <a:pt x="3350" y="10532"/>
                    <a:pt x="2800" y="11641"/>
                  </a:cubicBezTo>
                  <a:cubicBezTo>
                    <a:pt x="2794" y="11661"/>
                    <a:pt x="2784" y="11677"/>
                    <a:pt x="2774" y="11693"/>
                  </a:cubicBezTo>
                  <a:cubicBezTo>
                    <a:pt x="2558" y="11389"/>
                    <a:pt x="2343" y="11081"/>
                    <a:pt x="2138" y="10767"/>
                  </a:cubicBezTo>
                  <a:cubicBezTo>
                    <a:pt x="2132" y="10757"/>
                    <a:pt x="2123" y="10752"/>
                    <a:pt x="2114" y="10752"/>
                  </a:cubicBezTo>
                  <a:cubicBezTo>
                    <a:pt x="2091" y="10752"/>
                    <a:pt x="2068" y="10780"/>
                    <a:pt x="2085" y="10807"/>
                  </a:cubicBezTo>
                  <a:cubicBezTo>
                    <a:pt x="2287" y="11144"/>
                    <a:pt x="2502" y="11475"/>
                    <a:pt x="2721" y="11800"/>
                  </a:cubicBezTo>
                  <a:cubicBezTo>
                    <a:pt x="2271" y="12710"/>
                    <a:pt x="1774" y="13631"/>
                    <a:pt x="1165" y="14455"/>
                  </a:cubicBezTo>
                  <a:cubicBezTo>
                    <a:pt x="946" y="14196"/>
                    <a:pt x="731" y="13938"/>
                    <a:pt x="515" y="13680"/>
                  </a:cubicBezTo>
                  <a:cubicBezTo>
                    <a:pt x="510" y="13673"/>
                    <a:pt x="502" y="13670"/>
                    <a:pt x="495" y="13670"/>
                  </a:cubicBezTo>
                  <a:cubicBezTo>
                    <a:pt x="473" y="13670"/>
                    <a:pt x="452" y="13694"/>
                    <a:pt x="469" y="13716"/>
                  </a:cubicBezTo>
                  <a:cubicBezTo>
                    <a:pt x="682" y="13988"/>
                    <a:pt x="897" y="14260"/>
                    <a:pt x="1108" y="14528"/>
                  </a:cubicBezTo>
                  <a:cubicBezTo>
                    <a:pt x="781" y="14965"/>
                    <a:pt x="423" y="15372"/>
                    <a:pt x="19" y="15736"/>
                  </a:cubicBezTo>
                  <a:cubicBezTo>
                    <a:pt x="0" y="15752"/>
                    <a:pt x="14" y="15777"/>
                    <a:pt x="33" y="15777"/>
                  </a:cubicBezTo>
                  <a:cubicBezTo>
                    <a:pt x="37" y="15777"/>
                    <a:pt x="42" y="15776"/>
                    <a:pt x="46" y="15773"/>
                  </a:cubicBezTo>
                  <a:cubicBezTo>
                    <a:pt x="480" y="15432"/>
                    <a:pt x="860" y="15051"/>
                    <a:pt x="1204" y="14644"/>
                  </a:cubicBezTo>
                  <a:cubicBezTo>
                    <a:pt x="1513" y="15031"/>
                    <a:pt x="1823" y="15412"/>
                    <a:pt x="2144" y="15786"/>
                  </a:cubicBezTo>
                  <a:cubicBezTo>
                    <a:pt x="1920" y="16064"/>
                    <a:pt x="1688" y="16335"/>
                    <a:pt x="1440" y="16597"/>
                  </a:cubicBezTo>
                  <a:cubicBezTo>
                    <a:pt x="1425" y="16609"/>
                    <a:pt x="1440" y="16626"/>
                    <a:pt x="1455" y="16626"/>
                  </a:cubicBezTo>
                  <a:cubicBezTo>
                    <a:pt x="1460" y="16626"/>
                    <a:pt x="1465" y="16624"/>
                    <a:pt x="1469" y="16620"/>
                  </a:cubicBezTo>
                  <a:cubicBezTo>
                    <a:pt x="1721" y="16366"/>
                    <a:pt x="1959" y="16103"/>
                    <a:pt x="2188" y="15836"/>
                  </a:cubicBezTo>
                  <a:cubicBezTo>
                    <a:pt x="2578" y="16289"/>
                    <a:pt x="2983" y="16730"/>
                    <a:pt x="3403" y="17150"/>
                  </a:cubicBezTo>
                  <a:cubicBezTo>
                    <a:pt x="3251" y="17382"/>
                    <a:pt x="3095" y="17617"/>
                    <a:pt x="2946" y="17852"/>
                  </a:cubicBezTo>
                  <a:cubicBezTo>
                    <a:pt x="2924" y="17883"/>
                    <a:pt x="2952" y="17918"/>
                    <a:pt x="2980" y="17918"/>
                  </a:cubicBezTo>
                  <a:cubicBezTo>
                    <a:pt x="2990" y="17918"/>
                    <a:pt x="3001" y="17913"/>
                    <a:pt x="3009" y="17902"/>
                  </a:cubicBezTo>
                  <a:cubicBezTo>
                    <a:pt x="3165" y="17677"/>
                    <a:pt x="3324" y="17448"/>
                    <a:pt x="3483" y="17223"/>
                  </a:cubicBezTo>
                  <a:cubicBezTo>
                    <a:pt x="3959" y="17693"/>
                    <a:pt x="4465" y="18137"/>
                    <a:pt x="5009" y="18544"/>
                  </a:cubicBezTo>
                  <a:cubicBezTo>
                    <a:pt x="4814" y="18802"/>
                    <a:pt x="4618" y="19060"/>
                    <a:pt x="4429" y="19318"/>
                  </a:cubicBezTo>
                  <a:cubicBezTo>
                    <a:pt x="4407" y="19348"/>
                    <a:pt x="4433" y="19382"/>
                    <a:pt x="4461" y="19382"/>
                  </a:cubicBezTo>
                  <a:cubicBezTo>
                    <a:pt x="4470" y="19382"/>
                    <a:pt x="4480" y="19378"/>
                    <a:pt x="4489" y="19368"/>
                  </a:cubicBezTo>
                  <a:cubicBezTo>
                    <a:pt x="4694" y="19120"/>
                    <a:pt x="4903" y="18872"/>
                    <a:pt x="5112" y="18620"/>
                  </a:cubicBezTo>
                  <a:cubicBezTo>
                    <a:pt x="5154" y="18653"/>
                    <a:pt x="5197" y="18690"/>
                    <a:pt x="5240" y="18719"/>
                  </a:cubicBezTo>
                  <a:cubicBezTo>
                    <a:pt x="5777" y="19103"/>
                    <a:pt x="6343" y="19428"/>
                    <a:pt x="6926" y="19723"/>
                  </a:cubicBezTo>
                  <a:cubicBezTo>
                    <a:pt x="6764" y="19918"/>
                    <a:pt x="6598" y="20110"/>
                    <a:pt x="6435" y="20305"/>
                  </a:cubicBezTo>
                  <a:cubicBezTo>
                    <a:pt x="6413" y="20333"/>
                    <a:pt x="6439" y="20363"/>
                    <a:pt x="6466" y="20363"/>
                  </a:cubicBezTo>
                  <a:cubicBezTo>
                    <a:pt x="6475" y="20363"/>
                    <a:pt x="6484" y="20360"/>
                    <a:pt x="6492" y="20351"/>
                  </a:cubicBezTo>
                  <a:cubicBezTo>
                    <a:pt x="6664" y="20156"/>
                    <a:pt x="6840" y="19961"/>
                    <a:pt x="7015" y="19766"/>
                  </a:cubicBezTo>
                  <a:cubicBezTo>
                    <a:pt x="7535" y="20024"/>
                    <a:pt x="8068" y="20259"/>
                    <a:pt x="8605" y="20481"/>
                  </a:cubicBezTo>
                  <a:cubicBezTo>
                    <a:pt x="8333" y="20776"/>
                    <a:pt x="8071" y="21077"/>
                    <a:pt x="7816" y="21388"/>
                  </a:cubicBezTo>
                  <a:cubicBezTo>
                    <a:pt x="7787" y="21427"/>
                    <a:pt x="7822" y="21471"/>
                    <a:pt x="7859" y="21471"/>
                  </a:cubicBezTo>
                  <a:cubicBezTo>
                    <a:pt x="7872" y="21471"/>
                    <a:pt x="7885" y="21466"/>
                    <a:pt x="7896" y="21454"/>
                  </a:cubicBezTo>
                  <a:cubicBezTo>
                    <a:pt x="8177" y="21143"/>
                    <a:pt x="8469" y="20842"/>
                    <a:pt x="8760" y="20547"/>
                  </a:cubicBezTo>
                  <a:cubicBezTo>
                    <a:pt x="9402" y="20808"/>
                    <a:pt x="10048" y="21063"/>
                    <a:pt x="10687" y="21328"/>
                  </a:cubicBezTo>
                  <a:cubicBezTo>
                    <a:pt x="10319" y="21682"/>
                    <a:pt x="9971" y="22060"/>
                    <a:pt x="9650" y="22474"/>
                  </a:cubicBezTo>
                  <a:cubicBezTo>
                    <a:pt x="9629" y="22503"/>
                    <a:pt x="9655" y="22535"/>
                    <a:pt x="9682" y="22535"/>
                  </a:cubicBezTo>
                  <a:cubicBezTo>
                    <a:pt x="9692" y="22535"/>
                    <a:pt x="9702" y="22531"/>
                    <a:pt x="9710" y="22520"/>
                  </a:cubicBezTo>
                  <a:cubicBezTo>
                    <a:pt x="10055" y="22113"/>
                    <a:pt x="10432" y="21742"/>
                    <a:pt x="10833" y="21392"/>
                  </a:cubicBezTo>
                  <a:cubicBezTo>
                    <a:pt x="11134" y="21520"/>
                    <a:pt x="11435" y="21650"/>
                    <a:pt x="11730" y="21789"/>
                  </a:cubicBezTo>
                  <a:cubicBezTo>
                    <a:pt x="11738" y="21793"/>
                    <a:pt x="11746" y="21794"/>
                    <a:pt x="11753" y="21794"/>
                  </a:cubicBezTo>
                  <a:cubicBezTo>
                    <a:pt x="11802" y="21794"/>
                    <a:pt x="11827" y="21718"/>
                    <a:pt x="11773" y="21690"/>
                  </a:cubicBezTo>
                  <a:cubicBezTo>
                    <a:pt x="11498" y="21554"/>
                    <a:pt x="11220" y="21421"/>
                    <a:pt x="10938" y="21295"/>
                  </a:cubicBezTo>
                  <a:cubicBezTo>
                    <a:pt x="11382" y="20915"/>
                    <a:pt x="11846" y="20560"/>
                    <a:pt x="12319" y="20216"/>
                  </a:cubicBezTo>
                  <a:cubicBezTo>
                    <a:pt x="12693" y="20401"/>
                    <a:pt x="13070" y="20580"/>
                    <a:pt x="13455" y="20746"/>
                  </a:cubicBezTo>
                  <a:cubicBezTo>
                    <a:pt x="13463" y="20749"/>
                    <a:pt x="13472" y="20751"/>
                    <a:pt x="13479" y="20751"/>
                  </a:cubicBezTo>
                  <a:cubicBezTo>
                    <a:pt x="13530" y="20751"/>
                    <a:pt x="13556" y="20673"/>
                    <a:pt x="13501" y="20646"/>
                  </a:cubicBezTo>
                  <a:cubicBezTo>
                    <a:pt x="13143" y="20481"/>
                    <a:pt x="12792" y="20305"/>
                    <a:pt x="12445" y="20123"/>
                  </a:cubicBezTo>
                  <a:cubicBezTo>
                    <a:pt x="12776" y="19882"/>
                    <a:pt x="13110" y="19647"/>
                    <a:pt x="13438" y="19408"/>
                  </a:cubicBezTo>
                  <a:cubicBezTo>
                    <a:pt x="13921" y="19060"/>
                    <a:pt x="14392" y="18703"/>
                    <a:pt x="14845" y="18328"/>
                  </a:cubicBezTo>
                  <a:cubicBezTo>
                    <a:pt x="15067" y="18458"/>
                    <a:pt x="15292" y="18587"/>
                    <a:pt x="15518" y="18710"/>
                  </a:cubicBezTo>
                  <a:cubicBezTo>
                    <a:pt x="15524" y="18713"/>
                    <a:pt x="15530" y="18714"/>
                    <a:pt x="15536" y="18714"/>
                  </a:cubicBezTo>
                  <a:cubicBezTo>
                    <a:pt x="15577" y="18714"/>
                    <a:pt x="15607" y="18652"/>
                    <a:pt x="15567" y="18623"/>
                  </a:cubicBezTo>
                  <a:cubicBezTo>
                    <a:pt x="15372" y="18487"/>
                    <a:pt x="15176" y="18352"/>
                    <a:pt x="14981" y="18216"/>
                  </a:cubicBezTo>
                  <a:cubicBezTo>
                    <a:pt x="15541" y="17746"/>
                    <a:pt x="16070" y="17249"/>
                    <a:pt x="16571" y="16703"/>
                  </a:cubicBezTo>
                  <a:cubicBezTo>
                    <a:pt x="16779" y="16945"/>
                    <a:pt x="16991" y="17183"/>
                    <a:pt x="17202" y="17422"/>
                  </a:cubicBezTo>
                  <a:cubicBezTo>
                    <a:pt x="17215" y="17436"/>
                    <a:pt x="17231" y="17442"/>
                    <a:pt x="17245" y="17442"/>
                  </a:cubicBezTo>
                  <a:cubicBezTo>
                    <a:pt x="17285" y="17442"/>
                    <a:pt x="17320" y="17399"/>
                    <a:pt x="17289" y="17359"/>
                  </a:cubicBezTo>
                  <a:cubicBezTo>
                    <a:pt x="17097" y="17090"/>
                    <a:pt x="16898" y="16826"/>
                    <a:pt x="16699" y="16560"/>
                  </a:cubicBezTo>
                  <a:cubicBezTo>
                    <a:pt x="16769" y="16481"/>
                    <a:pt x="16838" y="16405"/>
                    <a:pt x="16908" y="16326"/>
                  </a:cubicBezTo>
                  <a:cubicBezTo>
                    <a:pt x="17540" y="15584"/>
                    <a:pt x="18146" y="14823"/>
                    <a:pt x="18709" y="14028"/>
                  </a:cubicBezTo>
                  <a:cubicBezTo>
                    <a:pt x="18855" y="14147"/>
                    <a:pt x="19001" y="14269"/>
                    <a:pt x="19153" y="14385"/>
                  </a:cubicBezTo>
                  <a:cubicBezTo>
                    <a:pt x="19169" y="14397"/>
                    <a:pt x="19186" y="14402"/>
                    <a:pt x="19202" y="14402"/>
                  </a:cubicBezTo>
                  <a:cubicBezTo>
                    <a:pt x="19271" y="14402"/>
                    <a:pt x="19326" y="14307"/>
                    <a:pt x="19259" y="14253"/>
                  </a:cubicBezTo>
                  <a:cubicBezTo>
                    <a:pt x="19103" y="14137"/>
                    <a:pt x="18954" y="14014"/>
                    <a:pt x="18805" y="13892"/>
                  </a:cubicBezTo>
                  <a:cubicBezTo>
                    <a:pt x="19159" y="13386"/>
                    <a:pt x="19491" y="12862"/>
                    <a:pt x="19798" y="12323"/>
                  </a:cubicBezTo>
                  <a:cubicBezTo>
                    <a:pt x="20027" y="11925"/>
                    <a:pt x="20249" y="11522"/>
                    <a:pt x="20477" y="11124"/>
                  </a:cubicBezTo>
                  <a:cubicBezTo>
                    <a:pt x="20669" y="11372"/>
                    <a:pt x="20861" y="11618"/>
                    <a:pt x="21060" y="11863"/>
                  </a:cubicBezTo>
                  <a:cubicBezTo>
                    <a:pt x="21078" y="11884"/>
                    <a:pt x="21100" y="11893"/>
                    <a:pt x="21122" y="11893"/>
                  </a:cubicBezTo>
                  <a:cubicBezTo>
                    <a:pt x="21178" y="11893"/>
                    <a:pt x="21230" y="11830"/>
                    <a:pt x="21189" y="11770"/>
                  </a:cubicBezTo>
                  <a:cubicBezTo>
                    <a:pt x="20990" y="11488"/>
                    <a:pt x="20788" y="11213"/>
                    <a:pt x="20583" y="10938"/>
                  </a:cubicBezTo>
                  <a:cubicBezTo>
                    <a:pt x="20726" y="10694"/>
                    <a:pt x="20871" y="10452"/>
                    <a:pt x="21024" y="10214"/>
                  </a:cubicBezTo>
                  <a:cubicBezTo>
                    <a:pt x="21322" y="9757"/>
                    <a:pt x="21662" y="9369"/>
                    <a:pt x="22017" y="8985"/>
                  </a:cubicBezTo>
                  <a:cubicBezTo>
                    <a:pt x="22215" y="9250"/>
                    <a:pt x="22434" y="9499"/>
                    <a:pt x="22679" y="9711"/>
                  </a:cubicBezTo>
                  <a:cubicBezTo>
                    <a:pt x="22689" y="9720"/>
                    <a:pt x="22700" y="9723"/>
                    <a:pt x="22711" y="9723"/>
                  </a:cubicBezTo>
                  <a:cubicBezTo>
                    <a:pt x="22748" y="9723"/>
                    <a:pt x="22781" y="9677"/>
                    <a:pt x="22755" y="9641"/>
                  </a:cubicBezTo>
                  <a:cubicBezTo>
                    <a:pt x="22560" y="9363"/>
                    <a:pt x="22358" y="9098"/>
                    <a:pt x="22159" y="8826"/>
                  </a:cubicBezTo>
                  <a:cubicBezTo>
                    <a:pt x="22295" y="8678"/>
                    <a:pt x="22434" y="8525"/>
                    <a:pt x="22573" y="8369"/>
                  </a:cubicBezTo>
                  <a:cubicBezTo>
                    <a:pt x="22592" y="8346"/>
                    <a:pt x="22572" y="8322"/>
                    <a:pt x="22548" y="8322"/>
                  </a:cubicBezTo>
                  <a:cubicBezTo>
                    <a:pt x="22542" y="8322"/>
                    <a:pt x="22536" y="8323"/>
                    <a:pt x="22530" y="8327"/>
                  </a:cubicBezTo>
                  <a:cubicBezTo>
                    <a:pt x="22358" y="8423"/>
                    <a:pt x="22199" y="8542"/>
                    <a:pt x="22043" y="8667"/>
                  </a:cubicBezTo>
                  <a:cubicBezTo>
                    <a:pt x="21918" y="8495"/>
                    <a:pt x="21795" y="8323"/>
                    <a:pt x="21682" y="8141"/>
                  </a:cubicBezTo>
                  <a:cubicBezTo>
                    <a:pt x="21444" y="7767"/>
                    <a:pt x="21209" y="7387"/>
                    <a:pt x="20967" y="7012"/>
                  </a:cubicBezTo>
                  <a:cubicBezTo>
                    <a:pt x="21010" y="6942"/>
                    <a:pt x="21056" y="6873"/>
                    <a:pt x="21096" y="6803"/>
                  </a:cubicBezTo>
                  <a:cubicBezTo>
                    <a:pt x="21122" y="6761"/>
                    <a:pt x="21083" y="6724"/>
                    <a:pt x="21042" y="6724"/>
                  </a:cubicBezTo>
                  <a:cubicBezTo>
                    <a:pt x="21026" y="6724"/>
                    <a:pt x="21009" y="6730"/>
                    <a:pt x="20997" y="6744"/>
                  </a:cubicBezTo>
                  <a:cubicBezTo>
                    <a:pt x="20961" y="6787"/>
                    <a:pt x="20921" y="6837"/>
                    <a:pt x="20885" y="6883"/>
                  </a:cubicBezTo>
                  <a:cubicBezTo>
                    <a:pt x="20834" y="6810"/>
                    <a:pt x="20788" y="6734"/>
                    <a:pt x="20738" y="6661"/>
                  </a:cubicBezTo>
                  <a:cubicBezTo>
                    <a:pt x="20454" y="6247"/>
                    <a:pt x="20142" y="5850"/>
                    <a:pt x="19815" y="5469"/>
                  </a:cubicBezTo>
                  <a:cubicBezTo>
                    <a:pt x="19924" y="5350"/>
                    <a:pt x="20030" y="5231"/>
                    <a:pt x="20139" y="5112"/>
                  </a:cubicBezTo>
                  <a:cubicBezTo>
                    <a:pt x="20179" y="5067"/>
                    <a:pt x="20136" y="5014"/>
                    <a:pt x="20089" y="5014"/>
                  </a:cubicBezTo>
                  <a:cubicBezTo>
                    <a:pt x="20073" y="5014"/>
                    <a:pt x="20057" y="5020"/>
                    <a:pt x="20043" y="5035"/>
                  </a:cubicBezTo>
                  <a:cubicBezTo>
                    <a:pt x="19941" y="5145"/>
                    <a:pt x="19835" y="5257"/>
                    <a:pt x="19732" y="5370"/>
                  </a:cubicBezTo>
                  <a:cubicBezTo>
                    <a:pt x="19364" y="4953"/>
                    <a:pt x="18970" y="4559"/>
                    <a:pt x="18557" y="4191"/>
                  </a:cubicBezTo>
                  <a:cubicBezTo>
                    <a:pt x="18498" y="4138"/>
                    <a:pt x="18431" y="4089"/>
                    <a:pt x="18371" y="4036"/>
                  </a:cubicBezTo>
                  <a:cubicBezTo>
                    <a:pt x="18533" y="3860"/>
                    <a:pt x="18699" y="3688"/>
                    <a:pt x="18861" y="3516"/>
                  </a:cubicBezTo>
                  <a:cubicBezTo>
                    <a:pt x="18921" y="3451"/>
                    <a:pt x="18855" y="3371"/>
                    <a:pt x="18785" y="3371"/>
                  </a:cubicBezTo>
                  <a:cubicBezTo>
                    <a:pt x="18762" y="3371"/>
                    <a:pt x="18739" y="3380"/>
                    <a:pt x="18719" y="3400"/>
                  </a:cubicBezTo>
                  <a:cubicBezTo>
                    <a:pt x="18557" y="3572"/>
                    <a:pt x="18394" y="3744"/>
                    <a:pt x="18229" y="3916"/>
                  </a:cubicBezTo>
                  <a:cubicBezTo>
                    <a:pt x="17577" y="3374"/>
                    <a:pt x="16878" y="2890"/>
                    <a:pt x="16137" y="2473"/>
                  </a:cubicBezTo>
                  <a:cubicBezTo>
                    <a:pt x="16223" y="2384"/>
                    <a:pt x="16305" y="2294"/>
                    <a:pt x="16388" y="2205"/>
                  </a:cubicBezTo>
                  <a:cubicBezTo>
                    <a:pt x="16418" y="2173"/>
                    <a:pt x="16384" y="2127"/>
                    <a:pt x="16349" y="2127"/>
                  </a:cubicBezTo>
                  <a:cubicBezTo>
                    <a:pt x="16341" y="2127"/>
                    <a:pt x="16332" y="2129"/>
                    <a:pt x="16325" y="2135"/>
                  </a:cubicBezTo>
                  <a:cubicBezTo>
                    <a:pt x="16216" y="2222"/>
                    <a:pt x="16110" y="2307"/>
                    <a:pt x="16001" y="2396"/>
                  </a:cubicBezTo>
                  <a:cubicBezTo>
                    <a:pt x="15978" y="2380"/>
                    <a:pt x="15951" y="2367"/>
                    <a:pt x="15928" y="2353"/>
                  </a:cubicBezTo>
                  <a:cubicBezTo>
                    <a:pt x="15335" y="2032"/>
                    <a:pt x="14716" y="1777"/>
                    <a:pt x="14103" y="1502"/>
                  </a:cubicBezTo>
                  <a:cubicBezTo>
                    <a:pt x="14203" y="1367"/>
                    <a:pt x="14302" y="1224"/>
                    <a:pt x="14398" y="1082"/>
                  </a:cubicBezTo>
                  <a:cubicBezTo>
                    <a:pt x="14415" y="1055"/>
                    <a:pt x="14393" y="1027"/>
                    <a:pt x="14370" y="1027"/>
                  </a:cubicBezTo>
                  <a:cubicBezTo>
                    <a:pt x="14361" y="1027"/>
                    <a:pt x="14353" y="1030"/>
                    <a:pt x="14346" y="1039"/>
                  </a:cubicBezTo>
                  <a:cubicBezTo>
                    <a:pt x="14233" y="1181"/>
                    <a:pt x="14117" y="1320"/>
                    <a:pt x="14001" y="1456"/>
                  </a:cubicBezTo>
                  <a:cubicBezTo>
                    <a:pt x="13696" y="1320"/>
                    <a:pt x="13399" y="1178"/>
                    <a:pt x="13104" y="1019"/>
                  </a:cubicBezTo>
                  <a:cubicBezTo>
                    <a:pt x="13356" y="725"/>
                    <a:pt x="13591" y="410"/>
                    <a:pt x="13799" y="79"/>
                  </a:cubicBezTo>
                  <a:cubicBezTo>
                    <a:pt x="13823" y="41"/>
                    <a:pt x="13793" y="0"/>
                    <a:pt x="13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2"/>
            <p:cNvSpPr/>
            <p:nvPr/>
          </p:nvSpPr>
          <p:spPr>
            <a:xfrm>
              <a:off x="923891" y="2211176"/>
              <a:ext cx="682945" cy="786527"/>
            </a:xfrm>
            <a:custGeom>
              <a:avLst/>
              <a:gdLst/>
              <a:ahLst/>
              <a:cxnLst/>
              <a:rect l="l" t="t" r="r" b="b"/>
              <a:pathLst>
                <a:path w="21870" h="25187" extrusionOk="0">
                  <a:moveTo>
                    <a:pt x="12271" y="0"/>
                  </a:moveTo>
                  <a:cubicBezTo>
                    <a:pt x="12266" y="0"/>
                    <a:pt x="12262" y="1"/>
                    <a:pt x="12258" y="1"/>
                  </a:cubicBezTo>
                  <a:cubicBezTo>
                    <a:pt x="11443" y="37"/>
                    <a:pt x="8132" y="1798"/>
                    <a:pt x="6133" y="2756"/>
                  </a:cubicBezTo>
                  <a:cubicBezTo>
                    <a:pt x="5748" y="2941"/>
                    <a:pt x="5388" y="3139"/>
                    <a:pt x="5053" y="3344"/>
                  </a:cubicBezTo>
                  <a:cubicBezTo>
                    <a:pt x="3646" y="4212"/>
                    <a:pt x="2692" y="5195"/>
                    <a:pt x="2249" y="5632"/>
                  </a:cubicBezTo>
                  <a:cubicBezTo>
                    <a:pt x="1623" y="6248"/>
                    <a:pt x="1" y="6841"/>
                    <a:pt x="547" y="7136"/>
                  </a:cubicBezTo>
                  <a:cubicBezTo>
                    <a:pt x="1093" y="7427"/>
                    <a:pt x="1491" y="13446"/>
                    <a:pt x="4030" y="17889"/>
                  </a:cubicBezTo>
                  <a:cubicBezTo>
                    <a:pt x="6570" y="22333"/>
                    <a:pt x="8453" y="23803"/>
                    <a:pt x="8997" y="24859"/>
                  </a:cubicBezTo>
                  <a:cubicBezTo>
                    <a:pt x="9117" y="25093"/>
                    <a:pt x="9251" y="25186"/>
                    <a:pt x="9413" y="25186"/>
                  </a:cubicBezTo>
                  <a:cubicBezTo>
                    <a:pt x="9981" y="25186"/>
                    <a:pt x="10891" y="24026"/>
                    <a:pt x="12771" y="23776"/>
                  </a:cubicBezTo>
                  <a:cubicBezTo>
                    <a:pt x="17542" y="23133"/>
                    <a:pt x="19237" y="19919"/>
                    <a:pt x="21465" y="19131"/>
                  </a:cubicBezTo>
                  <a:cubicBezTo>
                    <a:pt x="21869" y="18986"/>
                    <a:pt x="21660" y="18214"/>
                    <a:pt x="21180" y="17138"/>
                  </a:cubicBezTo>
                  <a:cubicBezTo>
                    <a:pt x="21134" y="17028"/>
                    <a:pt x="21087" y="16916"/>
                    <a:pt x="21045" y="16800"/>
                  </a:cubicBezTo>
                  <a:cubicBezTo>
                    <a:pt x="20277" y="14721"/>
                    <a:pt x="20376" y="11662"/>
                    <a:pt x="19214" y="8989"/>
                  </a:cubicBezTo>
                  <a:cubicBezTo>
                    <a:pt x="17774" y="5689"/>
                    <a:pt x="15191" y="3560"/>
                    <a:pt x="13622" y="2186"/>
                  </a:cubicBezTo>
                  <a:cubicBezTo>
                    <a:pt x="12948" y="1595"/>
                    <a:pt x="12806" y="0"/>
                    <a:pt x="12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2"/>
            <p:cNvSpPr/>
            <p:nvPr/>
          </p:nvSpPr>
          <p:spPr>
            <a:xfrm>
              <a:off x="972046" y="2226728"/>
              <a:ext cx="610373" cy="740404"/>
            </a:xfrm>
            <a:custGeom>
              <a:avLst/>
              <a:gdLst/>
              <a:ahLst/>
              <a:cxnLst/>
              <a:rect l="l" t="t" r="r" b="b"/>
              <a:pathLst>
                <a:path w="19546" h="23710" extrusionOk="0">
                  <a:moveTo>
                    <a:pt x="10623" y="1605"/>
                  </a:moveTo>
                  <a:cubicBezTo>
                    <a:pt x="11107" y="2486"/>
                    <a:pt x="11729" y="3277"/>
                    <a:pt x="12394" y="4046"/>
                  </a:cubicBezTo>
                  <a:cubicBezTo>
                    <a:pt x="11881" y="4161"/>
                    <a:pt x="11371" y="4290"/>
                    <a:pt x="10868" y="4439"/>
                  </a:cubicBezTo>
                  <a:cubicBezTo>
                    <a:pt x="10276" y="3688"/>
                    <a:pt x="9712" y="2916"/>
                    <a:pt x="9235" y="2092"/>
                  </a:cubicBezTo>
                  <a:cubicBezTo>
                    <a:pt x="9696" y="1920"/>
                    <a:pt x="10159" y="1761"/>
                    <a:pt x="10623" y="1605"/>
                  </a:cubicBezTo>
                  <a:close/>
                  <a:moveTo>
                    <a:pt x="9169" y="2119"/>
                  </a:moveTo>
                  <a:cubicBezTo>
                    <a:pt x="9613" y="2949"/>
                    <a:pt x="10133" y="3731"/>
                    <a:pt x="10699" y="4492"/>
                  </a:cubicBezTo>
                  <a:cubicBezTo>
                    <a:pt x="10143" y="4661"/>
                    <a:pt x="9590" y="4847"/>
                    <a:pt x="9047" y="5055"/>
                  </a:cubicBezTo>
                  <a:cubicBezTo>
                    <a:pt x="8557" y="4290"/>
                    <a:pt x="8057" y="3532"/>
                    <a:pt x="7540" y="2784"/>
                  </a:cubicBezTo>
                  <a:cubicBezTo>
                    <a:pt x="8074" y="2542"/>
                    <a:pt x="8616" y="2324"/>
                    <a:pt x="9169" y="2119"/>
                  </a:cubicBezTo>
                  <a:close/>
                  <a:moveTo>
                    <a:pt x="7438" y="2834"/>
                  </a:moveTo>
                  <a:cubicBezTo>
                    <a:pt x="7931" y="3589"/>
                    <a:pt x="8418" y="4350"/>
                    <a:pt x="8894" y="5118"/>
                  </a:cubicBezTo>
                  <a:cubicBezTo>
                    <a:pt x="8222" y="5380"/>
                    <a:pt x="7560" y="5667"/>
                    <a:pt x="6915" y="5988"/>
                  </a:cubicBezTo>
                  <a:cubicBezTo>
                    <a:pt x="6504" y="5244"/>
                    <a:pt x="6087" y="4506"/>
                    <a:pt x="5650" y="3777"/>
                  </a:cubicBezTo>
                  <a:cubicBezTo>
                    <a:pt x="6223" y="3426"/>
                    <a:pt x="6822" y="3115"/>
                    <a:pt x="7438" y="2834"/>
                  </a:cubicBezTo>
                  <a:close/>
                  <a:moveTo>
                    <a:pt x="5528" y="3850"/>
                  </a:moveTo>
                  <a:cubicBezTo>
                    <a:pt x="5928" y="4591"/>
                    <a:pt x="6326" y="5337"/>
                    <a:pt x="6720" y="6081"/>
                  </a:cubicBezTo>
                  <a:cubicBezTo>
                    <a:pt x="6090" y="6399"/>
                    <a:pt x="5474" y="6737"/>
                    <a:pt x="4875" y="7105"/>
                  </a:cubicBezTo>
                  <a:cubicBezTo>
                    <a:pt x="4527" y="6442"/>
                    <a:pt x="4183" y="5783"/>
                    <a:pt x="3829" y="5125"/>
                  </a:cubicBezTo>
                  <a:cubicBezTo>
                    <a:pt x="4322" y="4694"/>
                    <a:pt x="4836" y="4290"/>
                    <a:pt x="5392" y="3933"/>
                  </a:cubicBezTo>
                  <a:cubicBezTo>
                    <a:pt x="5438" y="3903"/>
                    <a:pt x="5485" y="3879"/>
                    <a:pt x="5528" y="3850"/>
                  </a:cubicBezTo>
                  <a:close/>
                  <a:moveTo>
                    <a:pt x="12477" y="4138"/>
                  </a:moveTo>
                  <a:cubicBezTo>
                    <a:pt x="13205" y="4972"/>
                    <a:pt x="13977" y="5780"/>
                    <a:pt x="14669" y="6651"/>
                  </a:cubicBezTo>
                  <a:cubicBezTo>
                    <a:pt x="14762" y="6770"/>
                    <a:pt x="14848" y="6893"/>
                    <a:pt x="14937" y="7015"/>
                  </a:cubicBezTo>
                  <a:cubicBezTo>
                    <a:pt x="14400" y="7180"/>
                    <a:pt x="13864" y="7353"/>
                    <a:pt x="13332" y="7528"/>
                  </a:cubicBezTo>
                  <a:cubicBezTo>
                    <a:pt x="12580" y="6515"/>
                    <a:pt x="11749" y="5555"/>
                    <a:pt x="10968" y="4565"/>
                  </a:cubicBezTo>
                  <a:cubicBezTo>
                    <a:pt x="11464" y="4409"/>
                    <a:pt x="11967" y="4267"/>
                    <a:pt x="12477" y="4138"/>
                  </a:cubicBezTo>
                  <a:close/>
                  <a:moveTo>
                    <a:pt x="3753" y="5191"/>
                  </a:moveTo>
                  <a:cubicBezTo>
                    <a:pt x="4084" y="5856"/>
                    <a:pt x="4415" y="6522"/>
                    <a:pt x="4746" y="7187"/>
                  </a:cubicBezTo>
                  <a:cubicBezTo>
                    <a:pt x="4236" y="7502"/>
                    <a:pt x="3740" y="7836"/>
                    <a:pt x="3256" y="8187"/>
                  </a:cubicBezTo>
                  <a:cubicBezTo>
                    <a:pt x="3018" y="7582"/>
                    <a:pt x="2766" y="6982"/>
                    <a:pt x="2488" y="6396"/>
                  </a:cubicBezTo>
                  <a:cubicBezTo>
                    <a:pt x="2898" y="5982"/>
                    <a:pt x="3319" y="5578"/>
                    <a:pt x="3753" y="5191"/>
                  </a:cubicBezTo>
                  <a:close/>
                  <a:moveTo>
                    <a:pt x="10798" y="4622"/>
                  </a:moveTo>
                  <a:cubicBezTo>
                    <a:pt x="10964" y="4840"/>
                    <a:pt x="11133" y="5059"/>
                    <a:pt x="11305" y="5273"/>
                  </a:cubicBezTo>
                  <a:cubicBezTo>
                    <a:pt x="11917" y="6042"/>
                    <a:pt x="12543" y="6803"/>
                    <a:pt x="13129" y="7594"/>
                  </a:cubicBezTo>
                  <a:cubicBezTo>
                    <a:pt x="12427" y="7826"/>
                    <a:pt x="11726" y="8068"/>
                    <a:pt x="11030" y="8323"/>
                  </a:cubicBezTo>
                  <a:cubicBezTo>
                    <a:pt x="10427" y="7270"/>
                    <a:pt x="9799" y="6234"/>
                    <a:pt x="9146" y="5210"/>
                  </a:cubicBezTo>
                  <a:cubicBezTo>
                    <a:pt x="9689" y="4995"/>
                    <a:pt x="10239" y="4800"/>
                    <a:pt x="10798" y="4622"/>
                  </a:cubicBezTo>
                  <a:close/>
                  <a:moveTo>
                    <a:pt x="8991" y="5273"/>
                  </a:moveTo>
                  <a:cubicBezTo>
                    <a:pt x="9626" y="6303"/>
                    <a:pt x="10248" y="7339"/>
                    <a:pt x="10844" y="8389"/>
                  </a:cubicBezTo>
                  <a:cubicBezTo>
                    <a:pt x="10103" y="8664"/>
                    <a:pt x="9362" y="8952"/>
                    <a:pt x="8630" y="9263"/>
                  </a:cubicBezTo>
                  <a:cubicBezTo>
                    <a:pt x="8110" y="8220"/>
                    <a:pt x="7571" y="7184"/>
                    <a:pt x="7010" y="6161"/>
                  </a:cubicBezTo>
                  <a:cubicBezTo>
                    <a:pt x="7660" y="5840"/>
                    <a:pt x="8318" y="5542"/>
                    <a:pt x="8991" y="5273"/>
                  </a:cubicBezTo>
                  <a:close/>
                  <a:moveTo>
                    <a:pt x="2362" y="6522"/>
                  </a:moveTo>
                  <a:cubicBezTo>
                    <a:pt x="2617" y="7114"/>
                    <a:pt x="2852" y="7713"/>
                    <a:pt x="3081" y="8320"/>
                  </a:cubicBezTo>
                  <a:cubicBezTo>
                    <a:pt x="2521" y="8734"/>
                    <a:pt x="1978" y="9171"/>
                    <a:pt x="1459" y="9628"/>
                  </a:cubicBezTo>
                  <a:cubicBezTo>
                    <a:pt x="1296" y="9068"/>
                    <a:pt x="1121" y="8518"/>
                    <a:pt x="909" y="7985"/>
                  </a:cubicBezTo>
                  <a:cubicBezTo>
                    <a:pt x="1402" y="7502"/>
                    <a:pt x="1879" y="7009"/>
                    <a:pt x="2362" y="6522"/>
                  </a:cubicBezTo>
                  <a:close/>
                  <a:moveTo>
                    <a:pt x="15007" y="7105"/>
                  </a:moveTo>
                  <a:cubicBezTo>
                    <a:pt x="15517" y="7813"/>
                    <a:pt x="15940" y="8561"/>
                    <a:pt x="16275" y="9356"/>
                  </a:cubicBezTo>
                  <a:cubicBezTo>
                    <a:pt x="15854" y="9654"/>
                    <a:pt x="15417" y="9932"/>
                    <a:pt x="14970" y="10193"/>
                  </a:cubicBezTo>
                  <a:cubicBezTo>
                    <a:pt x="14845" y="9938"/>
                    <a:pt x="14718" y="9680"/>
                    <a:pt x="14579" y="9432"/>
                  </a:cubicBezTo>
                  <a:cubicBezTo>
                    <a:pt x="14232" y="8809"/>
                    <a:pt x="13838" y="8217"/>
                    <a:pt x="13414" y="7644"/>
                  </a:cubicBezTo>
                  <a:cubicBezTo>
                    <a:pt x="13943" y="7462"/>
                    <a:pt x="14473" y="7284"/>
                    <a:pt x="15007" y="7105"/>
                  </a:cubicBezTo>
                  <a:close/>
                  <a:moveTo>
                    <a:pt x="6812" y="6260"/>
                  </a:moveTo>
                  <a:cubicBezTo>
                    <a:pt x="7355" y="7287"/>
                    <a:pt x="7889" y="8320"/>
                    <a:pt x="8408" y="9356"/>
                  </a:cubicBezTo>
                  <a:cubicBezTo>
                    <a:pt x="7772" y="9631"/>
                    <a:pt x="7130" y="9919"/>
                    <a:pt x="6491" y="10224"/>
                  </a:cubicBezTo>
                  <a:cubicBezTo>
                    <a:pt x="5988" y="9240"/>
                    <a:pt x="5481" y="8260"/>
                    <a:pt x="4968" y="7284"/>
                  </a:cubicBezTo>
                  <a:cubicBezTo>
                    <a:pt x="5571" y="6916"/>
                    <a:pt x="6186" y="6578"/>
                    <a:pt x="6812" y="6260"/>
                  </a:cubicBezTo>
                  <a:close/>
                  <a:moveTo>
                    <a:pt x="4836" y="7366"/>
                  </a:moveTo>
                  <a:cubicBezTo>
                    <a:pt x="5326" y="8349"/>
                    <a:pt x="5812" y="9330"/>
                    <a:pt x="6302" y="10313"/>
                  </a:cubicBezTo>
                  <a:cubicBezTo>
                    <a:pt x="5664" y="10624"/>
                    <a:pt x="5028" y="10952"/>
                    <a:pt x="4408" y="11306"/>
                  </a:cubicBezTo>
                  <a:cubicBezTo>
                    <a:pt x="4047" y="10326"/>
                    <a:pt x="3703" y="9339"/>
                    <a:pt x="3323" y="8366"/>
                  </a:cubicBezTo>
                  <a:cubicBezTo>
                    <a:pt x="3816" y="8015"/>
                    <a:pt x="4322" y="7684"/>
                    <a:pt x="4836" y="7366"/>
                  </a:cubicBezTo>
                  <a:close/>
                  <a:moveTo>
                    <a:pt x="13219" y="7713"/>
                  </a:moveTo>
                  <a:cubicBezTo>
                    <a:pt x="13645" y="8297"/>
                    <a:pt x="14050" y="8896"/>
                    <a:pt x="14404" y="9528"/>
                  </a:cubicBezTo>
                  <a:cubicBezTo>
                    <a:pt x="14543" y="9779"/>
                    <a:pt x="14672" y="10035"/>
                    <a:pt x="14794" y="10296"/>
                  </a:cubicBezTo>
                  <a:cubicBezTo>
                    <a:pt x="14113" y="10687"/>
                    <a:pt x="13407" y="11041"/>
                    <a:pt x="12689" y="11376"/>
                  </a:cubicBezTo>
                  <a:cubicBezTo>
                    <a:pt x="12597" y="11197"/>
                    <a:pt x="12507" y="11018"/>
                    <a:pt x="12414" y="10839"/>
                  </a:cubicBezTo>
                  <a:cubicBezTo>
                    <a:pt x="11993" y="10045"/>
                    <a:pt x="11560" y="9257"/>
                    <a:pt x="11116" y="8476"/>
                  </a:cubicBezTo>
                  <a:cubicBezTo>
                    <a:pt x="11815" y="8213"/>
                    <a:pt x="12513" y="7959"/>
                    <a:pt x="13219" y="7713"/>
                  </a:cubicBezTo>
                  <a:close/>
                  <a:moveTo>
                    <a:pt x="10934" y="8545"/>
                  </a:moveTo>
                  <a:cubicBezTo>
                    <a:pt x="11365" y="9306"/>
                    <a:pt x="11788" y="10074"/>
                    <a:pt x="12195" y="10849"/>
                  </a:cubicBezTo>
                  <a:cubicBezTo>
                    <a:pt x="12302" y="11051"/>
                    <a:pt x="12407" y="11253"/>
                    <a:pt x="12510" y="11455"/>
                  </a:cubicBezTo>
                  <a:cubicBezTo>
                    <a:pt x="11729" y="11813"/>
                    <a:pt x="10941" y="12140"/>
                    <a:pt x="10156" y="12455"/>
                  </a:cubicBezTo>
                  <a:cubicBezTo>
                    <a:pt x="10106" y="12352"/>
                    <a:pt x="10057" y="12246"/>
                    <a:pt x="10010" y="12140"/>
                  </a:cubicBezTo>
                  <a:cubicBezTo>
                    <a:pt x="9590" y="11237"/>
                    <a:pt x="9160" y="10333"/>
                    <a:pt x="8716" y="9435"/>
                  </a:cubicBezTo>
                  <a:cubicBezTo>
                    <a:pt x="9448" y="9124"/>
                    <a:pt x="10189" y="8829"/>
                    <a:pt x="10934" y="8545"/>
                  </a:cubicBezTo>
                  <a:close/>
                  <a:moveTo>
                    <a:pt x="3147" y="8495"/>
                  </a:moveTo>
                  <a:cubicBezTo>
                    <a:pt x="3511" y="9465"/>
                    <a:pt x="3862" y="10442"/>
                    <a:pt x="4226" y="11412"/>
                  </a:cubicBezTo>
                  <a:cubicBezTo>
                    <a:pt x="3561" y="11799"/>
                    <a:pt x="2915" y="12217"/>
                    <a:pt x="2306" y="12670"/>
                  </a:cubicBezTo>
                  <a:cubicBezTo>
                    <a:pt x="2104" y="12031"/>
                    <a:pt x="1922" y="11382"/>
                    <a:pt x="1753" y="10720"/>
                  </a:cubicBezTo>
                  <a:cubicBezTo>
                    <a:pt x="1674" y="10406"/>
                    <a:pt x="1587" y="10094"/>
                    <a:pt x="1501" y="9783"/>
                  </a:cubicBezTo>
                  <a:cubicBezTo>
                    <a:pt x="2035" y="9333"/>
                    <a:pt x="2584" y="8902"/>
                    <a:pt x="3147" y="8495"/>
                  </a:cubicBezTo>
                  <a:close/>
                  <a:moveTo>
                    <a:pt x="16304" y="9425"/>
                  </a:moveTo>
                  <a:cubicBezTo>
                    <a:pt x="16446" y="9767"/>
                    <a:pt x="16573" y="10117"/>
                    <a:pt x="16682" y="10475"/>
                  </a:cubicBezTo>
                  <a:cubicBezTo>
                    <a:pt x="16880" y="11124"/>
                    <a:pt x="17042" y="11783"/>
                    <a:pt x="17198" y="12441"/>
                  </a:cubicBezTo>
                  <a:cubicBezTo>
                    <a:pt x="16891" y="12643"/>
                    <a:pt x="16559" y="12816"/>
                    <a:pt x="16245" y="12991"/>
                  </a:cubicBezTo>
                  <a:cubicBezTo>
                    <a:pt x="16195" y="13021"/>
                    <a:pt x="16145" y="13048"/>
                    <a:pt x="16096" y="13074"/>
                  </a:cubicBezTo>
                  <a:cubicBezTo>
                    <a:pt x="15781" y="12134"/>
                    <a:pt x="15444" y="11203"/>
                    <a:pt x="15023" y="10306"/>
                  </a:cubicBezTo>
                  <a:cubicBezTo>
                    <a:pt x="15460" y="10031"/>
                    <a:pt x="15887" y="9740"/>
                    <a:pt x="16304" y="9425"/>
                  </a:cubicBezTo>
                  <a:close/>
                  <a:moveTo>
                    <a:pt x="8497" y="9528"/>
                  </a:moveTo>
                  <a:cubicBezTo>
                    <a:pt x="8948" y="10429"/>
                    <a:pt x="9391" y="11332"/>
                    <a:pt x="9822" y="12246"/>
                  </a:cubicBezTo>
                  <a:cubicBezTo>
                    <a:pt x="9865" y="12342"/>
                    <a:pt x="9911" y="12438"/>
                    <a:pt x="9958" y="12534"/>
                  </a:cubicBezTo>
                  <a:cubicBezTo>
                    <a:pt x="9315" y="12793"/>
                    <a:pt x="8670" y="13034"/>
                    <a:pt x="8024" y="13269"/>
                  </a:cubicBezTo>
                  <a:cubicBezTo>
                    <a:pt x="7547" y="12313"/>
                    <a:pt x="7067" y="11359"/>
                    <a:pt x="6581" y="10406"/>
                  </a:cubicBezTo>
                  <a:cubicBezTo>
                    <a:pt x="7213" y="10097"/>
                    <a:pt x="7852" y="9806"/>
                    <a:pt x="8497" y="9528"/>
                  </a:cubicBezTo>
                  <a:close/>
                  <a:moveTo>
                    <a:pt x="14851" y="10415"/>
                  </a:moveTo>
                  <a:cubicBezTo>
                    <a:pt x="15265" y="11306"/>
                    <a:pt x="15586" y="12243"/>
                    <a:pt x="15897" y="13184"/>
                  </a:cubicBezTo>
                  <a:cubicBezTo>
                    <a:pt x="15433" y="13438"/>
                    <a:pt x="14964" y="13687"/>
                    <a:pt x="14490" y="13919"/>
                  </a:cubicBezTo>
                  <a:cubicBezTo>
                    <a:pt x="14345" y="13991"/>
                    <a:pt x="14199" y="14058"/>
                    <a:pt x="14050" y="14127"/>
                  </a:cubicBezTo>
                  <a:cubicBezTo>
                    <a:pt x="13639" y="13256"/>
                    <a:pt x="13216" y="12392"/>
                    <a:pt x="12775" y="11538"/>
                  </a:cubicBezTo>
                  <a:cubicBezTo>
                    <a:pt x="13483" y="11193"/>
                    <a:pt x="14179" y="10826"/>
                    <a:pt x="14851" y="10415"/>
                  </a:cubicBezTo>
                  <a:close/>
                  <a:moveTo>
                    <a:pt x="6395" y="10498"/>
                  </a:moveTo>
                  <a:cubicBezTo>
                    <a:pt x="6871" y="11445"/>
                    <a:pt x="7345" y="12395"/>
                    <a:pt x="7819" y="13343"/>
                  </a:cubicBezTo>
                  <a:cubicBezTo>
                    <a:pt x="7067" y="13613"/>
                    <a:pt x="6312" y="13875"/>
                    <a:pt x="5557" y="14133"/>
                  </a:cubicBezTo>
                  <a:cubicBezTo>
                    <a:pt x="5163" y="13279"/>
                    <a:pt x="4819" y="12402"/>
                    <a:pt x="4492" y="11518"/>
                  </a:cubicBezTo>
                  <a:cubicBezTo>
                    <a:pt x="4623" y="11439"/>
                    <a:pt x="4753" y="11359"/>
                    <a:pt x="4889" y="11283"/>
                  </a:cubicBezTo>
                  <a:cubicBezTo>
                    <a:pt x="5385" y="11008"/>
                    <a:pt x="5888" y="10750"/>
                    <a:pt x="6395" y="10498"/>
                  </a:cubicBezTo>
                  <a:close/>
                  <a:moveTo>
                    <a:pt x="4306" y="11624"/>
                  </a:moveTo>
                  <a:cubicBezTo>
                    <a:pt x="4634" y="12491"/>
                    <a:pt x="4981" y="13355"/>
                    <a:pt x="5369" y="14200"/>
                  </a:cubicBezTo>
                  <a:cubicBezTo>
                    <a:pt x="4643" y="14448"/>
                    <a:pt x="3919" y="14697"/>
                    <a:pt x="3193" y="14952"/>
                  </a:cubicBezTo>
                  <a:cubicBezTo>
                    <a:pt x="2869" y="14266"/>
                    <a:pt x="2600" y="13567"/>
                    <a:pt x="2366" y="12855"/>
                  </a:cubicBezTo>
                  <a:cubicBezTo>
                    <a:pt x="3005" y="12432"/>
                    <a:pt x="3647" y="12015"/>
                    <a:pt x="4306" y="11624"/>
                  </a:cubicBezTo>
                  <a:close/>
                  <a:moveTo>
                    <a:pt x="12597" y="11621"/>
                  </a:moveTo>
                  <a:cubicBezTo>
                    <a:pt x="13037" y="12478"/>
                    <a:pt x="13457" y="13343"/>
                    <a:pt x="13871" y="14213"/>
                  </a:cubicBezTo>
                  <a:cubicBezTo>
                    <a:pt x="13073" y="14581"/>
                    <a:pt x="12262" y="14918"/>
                    <a:pt x="11437" y="15233"/>
                  </a:cubicBezTo>
                  <a:cubicBezTo>
                    <a:pt x="11040" y="14368"/>
                    <a:pt x="10639" y="13505"/>
                    <a:pt x="10239" y="12640"/>
                  </a:cubicBezTo>
                  <a:cubicBezTo>
                    <a:pt x="11040" y="12319"/>
                    <a:pt x="11828" y="11985"/>
                    <a:pt x="12597" y="11621"/>
                  </a:cubicBezTo>
                  <a:close/>
                  <a:moveTo>
                    <a:pt x="10043" y="12720"/>
                  </a:moveTo>
                  <a:cubicBezTo>
                    <a:pt x="10444" y="13581"/>
                    <a:pt x="10844" y="14445"/>
                    <a:pt x="11242" y="15305"/>
                  </a:cubicBezTo>
                  <a:cubicBezTo>
                    <a:pt x="11113" y="15355"/>
                    <a:pt x="10984" y="15405"/>
                    <a:pt x="10852" y="15451"/>
                  </a:cubicBezTo>
                  <a:cubicBezTo>
                    <a:pt x="10358" y="15633"/>
                    <a:pt x="9862" y="15812"/>
                    <a:pt x="9365" y="15991"/>
                  </a:cubicBezTo>
                  <a:cubicBezTo>
                    <a:pt x="8954" y="15150"/>
                    <a:pt x="8544" y="14312"/>
                    <a:pt x="8127" y="13478"/>
                  </a:cubicBezTo>
                  <a:cubicBezTo>
                    <a:pt x="8772" y="13230"/>
                    <a:pt x="9408" y="12975"/>
                    <a:pt x="10043" y="12720"/>
                  </a:cubicBezTo>
                  <a:close/>
                  <a:moveTo>
                    <a:pt x="17228" y="12568"/>
                  </a:moveTo>
                  <a:cubicBezTo>
                    <a:pt x="17380" y="13216"/>
                    <a:pt x="17526" y="13865"/>
                    <a:pt x="17692" y="14507"/>
                  </a:cubicBezTo>
                  <a:cubicBezTo>
                    <a:pt x="17808" y="14958"/>
                    <a:pt x="17933" y="15405"/>
                    <a:pt x="18083" y="15846"/>
                  </a:cubicBezTo>
                  <a:cubicBezTo>
                    <a:pt x="17821" y="16070"/>
                    <a:pt x="17553" y="16289"/>
                    <a:pt x="17278" y="16497"/>
                  </a:cubicBezTo>
                  <a:cubicBezTo>
                    <a:pt x="16864" y="15435"/>
                    <a:pt x="16523" y="14345"/>
                    <a:pt x="16162" y="13263"/>
                  </a:cubicBezTo>
                  <a:cubicBezTo>
                    <a:pt x="16533" y="13054"/>
                    <a:pt x="16897" y="12826"/>
                    <a:pt x="17228" y="12568"/>
                  </a:cubicBezTo>
                  <a:close/>
                  <a:moveTo>
                    <a:pt x="7924" y="13554"/>
                  </a:moveTo>
                  <a:cubicBezTo>
                    <a:pt x="8338" y="14388"/>
                    <a:pt x="8755" y="15226"/>
                    <a:pt x="9169" y="16060"/>
                  </a:cubicBezTo>
                  <a:cubicBezTo>
                    <a:pt x="8431" y="16325"/>
                    <a:pt x="7699" y="16604"/>
                    <a:pt x="6975" y="16902"/>
                  </a:cubicBezTo>
                  <a:cubicBezTo>
                    <a:pt x="6518" y="16074"/>
                    <a:pt x="6077" y="15233"/>
                    <a:pt x="5673" y="14379"/>
                  </a:cubicBezTo>
                  <a:cubicBezTo>
                    <a:pt x="6428" y="14117"/>
                    <a:pt x="7180" y="13839"/>
                    <a:pt x="7924" y="13554"/>
                  </a:cubicBezTo>
                  <a:close/>
                  <a:moveTo>
                    <a:pt x="15960" y="13372"/>
                  </a:moveTo>
                  <a:cubicBezTo>
                    <a:pt x="16318" y="14471"/>
                    <a:pt x="16665" y="15571"/>
                    <a:pt x="17112" y="16623"/>
                  </a:cubicBezTo>
                  <a:cubicBezTo>
                    <a:pt x="16771" y="16882"/>
                    <a:pt x="16423" y="17130"/>
                    <a:pt x="16083" y="17375"/>
                  </a:cubicBezTo>
                  <a:cubicBezTo>
                    <a:pt x="15940" y="17474"/>
                    <a:pt x="15801" y="17567"/>
                    <a:pt x="15656" y="17660"/>
                  </a:cubicBezTo>
                  <a:cubicBezTo>
                    <a:pt x="15331" y="16911"/>
                    <a:pt x="14984" y="16170"/>
                    <a:pt x="14655" y="15441"/>
                  </a:cubicBezTo>
                  <a:cubicBezTo>
                    <a:pt x="14487" y="15060"/>
                    <a:pt x="14311" y="14683"/>
                    <a:pt x="14136" y="14306"/>
                  </a:cubicBezTo>
                  <a:cubicBezTo>
                    <a:pt x="14464" y="14150"/>
                    <a:pt x="14791" y="13988"/>
                    <a:pt x="15115" y="13819"/>
                  </a:cubicBezTo>
                  <a:cubicBezTo>
                    <a:pt x="15390" y="13673"/>
                    <a:pt x="15676" y="13528"/>
                    <a:pt x="15960" y="13372"/>
                  </a:cubicBezTo>
                  <a:close/>
                  <a:moveTo>
                    <a:pt x="5481" y="14445"/>
                  </a:moveTo>
                  <a:cubicBezTo>
                    <a:pt x="5888" y="15305"/>
                    <a:pt x="6329" y="16147"/>
                    <a:pt x="6792" y="16978"/>
                  </a:cubicBezTo>
                  <a:cubicBezTo>
                    <a:pt x="6133" y="17256"/>
                    <a:pt x="5488" y="17557"/>
                    <a:pt x="4859" y="17898"/>
                  </a:cubicBezTo>
                  <a:cubicBezTo>
                    <a:pt x="4349" y="17113"/>
                    <a:pt x="3882" y="16302"/>
                    <a:pt x="3445" y="15461"/>
                  </a:cubicBezTo>
                  <a:cubicBezTo>
                    <a:pt x="3389" y="15355"/>
                    <a:pt x="3335" y="15246"/>
                    <a:pt x="3283" y="15137"/>
                  </a:cubicBezTo>
                  <a:cubicBezTo>
                    <a:pt x="4021" y="14928"/>
                    <a:pt x="4753" y="14693"/>
                    <a:pt x="5481" y="14445"/>
                  </a:cubicBezTo>
                  <a:close/>
                  <a:moveTo>
                    <a:pt x="18122" y="15971"/>
                  </a:moveTo>
                  <a:cubicBezTo>
                    <a:pt x="18301" y="16491"/>
                    <a:pt x="18506" y="16998"/>
                    <a:pt x="18755" y="17487"/>
                  </a:cubicBezTo>
                  <a:cubicBezTo>
                    <a:pt x="18489" y="17686"/>
                    <a:pt x="18241" y="17901"/>
                    <a:pt x="18000" y="18126"/>
                  </a:cubicBezTo>
                  <a:cubicBezTo>
                    <a:pt x="17754" y="17643"/>
                    <a:pt x="17536" y="17146"/>
                    <a:pt x="17337" y="16640"/>
                  </a:cubicBezTo>
                  <a:cubicBezTo>
                    <a:pt x="17609" y="16428"/>
                    <a:pt x="17870" y="16206"/>
                    <a:pt x="18122" y="15971"/>
                  </a:cubicBezTo>
                  <a:close/>
                  <a:moveTo>
                    <a:pt x="13957" y="14388"/>
                  </a:moveTo>
                  <a:cubicBezTo>
                    <a:pt x="14122" y="14739"/>
                    <a:pt x="14291" y="15091"/>
                    <a:pt x="14454" y="15441"/>
                  </a:cubicBezTo>
                  <a:cubicBezTo>
                    <a:pt x="14808" y="16213"/>
                    <a:pt x="15123" y="17004"/>
                    <a:pt x="15440" y="17796"/>
                  </a:cubicBezTo>
                  <a:cubicBezTo>
                    <a:pt x="14709" y="18242"/>
                    <a:pt x="13937" y="18607"/>
                    <a:pt x="13126" y="18901"/>
                  </a:cubicBezTo>
                  <a:cubicBezTo>
                    <a:pt x="12593" y="17739"/>
                    <a:pt x="12060" y="16577"/>
                    <a:pt x="11524" y="15415"/>
                  </a:cubicBezTo>
                  <a:cubicBezTo>
                    <a:pt x="11553" y="15405"/>
                    <a:pt x="11583" y="15395"/>
                    <a:pt x="11610" y="15381"/>
                  </a:cubicBezTo>
                  <a:cubicBezTo>
                    <a:pt x="12407" y="15080"/>
                    <a:pt x="13189" y="14749"/>
                    <a:pt x="13957" y="14388"/>
                  </a:cubicBezTo>
                  <a:close/>
                  <a:moveTo>
                    <a:pt x="11328" y="15488"/>
                  </a:moveTo>
                  <a:cubicBezTo>
                    <a:pt x="11865" y="16647"/>
                    <a:pt x="12401" y="17808"/>
                    <a:pt x="12941" y="18968"/>
                  </a:cubicBezTo>
                  <a:cubicBezTo>
                    <a:pt x="12898" y="18980"/>
                    <a:pt x="12855" y="18997"/>
                    <a:pt x="12815" y="19010"/>
                  </a:cubicBezTo>
                  <a:cubicBezTo>
                    <a:pt x="12242" y="19206"/>
                    <a:pt x="11663" y="19382"/>
                    <a:pt x="11080" y="19547"/>
                  </a:cubicBezTo>
                  <a:cubicBezTo>
                    <a:pt x="10540" y="18418"/>
                    <a:pt x="9997" y="17289"/>
                    <a:pt x="9448" y="16167"/>
                  </a:cubicBezTo>
                  <a:cubicBezTo>
                    <a:pt x="10077" y="15941"/>
                    <a:pt x="10705" y="15719"/>
                    <a:pt x="11328" y="15488"/>
                  </a:cubicBezTo>
                  <a:close/>
                  <a:moveTo>
                    <a:pt x="17175" y="16766"/>
                  </a:moveTo>
                  <a:cubicBezTo>
                    <a:pt x="17394" y="17262"/>
                    <a:pt x="17632" y="17745"/>
                    <a:pt x="17910" y="18213"/>
                  </a:cubicBezTo>
                  <a:cubicBezTo>
                    <a:pt x="17543" y="18563"/>
                    <a:pt x="17185" y="18925"/>
                    <a:pt x="16808" y="19266"/>
                  </a:cubicBezTo>
                  <a:cubicBezTo>
                    <a:pt x="16678" y="19385"/>
                    <a:pt x="16546" y="19497"/>
                    <a:pt x="16414" y="19610"/>
                  </a:cubicBezTo>
                  <a:cubicBezTo>
                    <a:pt x="16215" y="19007"/>
                    <a:pt x="15977" y="18408"/>
                    <a:pt x="15722" y="17815"/>
                  </a:cubicBezTo>
                  <a:cubicBezTo>
                    <a:pt x="15927" y="17683"/>
                    <a:pt x="16125" y="17547"/>
                    <a:pt x="16324" y="17401"/>
                  </a:cubicBezTo>
                  <a:cubicBezTo>
                    <a:pt x="16605" y="17196"/>
                    <a:pt x="16891" y="16984"/>
                    <a:pt x="17175" y="16766"/>
                  </a:cubicBezTo>
                  <a:close/>
                  <a:moveTo>
                    <a:pt x="9255" y="16236"/>
                  </a:moveTo>
                  <a:cubicBezTo>
                    <a:pt x="9811" y="17351"/>
                    <a:pt x="10365" y="18471"/>
                    <a:pt x="10918" y="19590"/>
                  </a:cubicBezTo>
                  <a:cubicBezTo>
                    <a:pt x="10252" y="19775"/>
                    <a:pt x="9583" y="19954"/>
                    <a:pt x="8914" y="20126"/>
                  </a:cubicBezTo>
                  <a:cubicBezTo>
                    <a:pt x="8584" y="19616"/>
                    <a:pt x="8252" y="19103"/>
                    <a:pt x="7941" y="18583"/>
                  </a:cubicBezTo>
                  <a:cubicBezTo>
                    <a:pt x="7640" y="18083"/>
                    <a:pt x="7352" y="17574"/>
                    <a:pt x="7067" y="17064"/>
                  </a:cubicBezTo>
                  <a:cubicBezTo>
                    <a:pt x="7789" y="16769"/>
                    <a:pt x="8520" y="16497"/>
                    <a:pt x="9255" y="16236"/>
                  </a:cubicBezTo>
                  <a:close/>
                  <a:moveTo>
                    <a:pt x="6885" y="17137"/>
                  </a:moveTo>
                  <a:cubicBezTo>
                    <a:pt x="7189" y="17683"/>
                    <a:pt x="7504" y="18225"/>
                    <a:pt x="7829" y="18762"/>
                  </a:cubicBezTo>
                  <a:cubicBezTo>
                    <a:pt x="8113" y="19232"/>
                    <a:pt x="8395" y="19709"/>
                    <a:pt x="8683" y="20189"/>
                  </a:cubicBezTo>
                  <a:cubicBezTo>
                    <a:pt x="8094" y="20345"/>
                    <a:pt x="7501" y="20500"/>
                    <a:pt x="6915" y="20666"/>
                  </a:cubicBezTo>
                  <a:cubicBezTo>
                    <a:pt x="6706" y="20411"/>
                    <a:pt x="6501" y="20163"/>
                    <a:pt x="6315" y="19927"/>
                  </a:cubicBezTo>
                  <a:cubicBezTo>
                    <a:pt x="5826" y="19318"/>
                    <a:pt x="5375" y="18689"/>
                    <a:pt x="4952" y="18040"/>
                  </a:cubicBezTo>
                  <a:cubicBezTo>
                    <a:pt x="5580" y="17709"/>
                    <a:pt x="6226" y="17411"/>
                    <a:pt x="6885" y="17137"/>
                  </a:cubicBezTo>
                  <a:close/>
                  <a:moveTo>
                    <a:pt x="15506" y="17954"/>
                  </a:moveTo>
                  <a:cubicBezTo>
                    <a:pt x="15748" y="18550"/>
                    <a:pt x="15997" y="19146"/>
                    <a:pt x="16264" y="19732"/>
                  </a:cubicBezTo>
                  <a:cubicBezTo>
                    <a:pt x="15609" y="20265"/>
                    <a:pt x="14901" y="20736"/>
                    <a:pt x="14156" y="21139"/>
                  </a:cubicBezTo>
                  <a:cubicBezTo>
                    <a:pt x="13838" y="20447"/>
                    <a:pt x="13517" y="19755"/>
                    <a:pt x="13199" y="19060"/>
                  </a:cubicBezTo>
                  <a:cubicBezTo>
                    <a:pt x="13235" y="19047"/>
                    <a:pt x="13275" y="19037"/>
                    <a:pt x="13312" y="19024"/>
                  </a:cubicBezTo>
                  <a:cubicBezTo>
                    <a:pt x="14086" y="18739"/>
                    <a:pt x="14814" y="18381"/>
                    <a:pt x="15506" y="17954"/>
                  </a:cubicBezTo>
                  <a:close/>
                  <a:moveTo>
                    <a:pt x="13014" y="19126"/>
                  </a:moveTo>
                  <a:cubicBezTo>
                    <a:pt x="13338" y="19825"/>
                    <a:pt x="13662" y="20527"/>
                    <a:pt x="13990" y="21229"/>
                  </a:cubicBezTo>
                  <a:cubicBezTo>
                    <a:pt x="13940" y="21252"/>
                    <a:pt x="13891" y="21281"/>
                    <a:pt x="13841" y="21305"/>
                  </a:cubicBezTo>
                  <a:cubicBezTo>
                    <a:pt x="13324" y="21570"/>
                    <a:pt x="12791" y="21798"/>
                    <a:pt x="12245" y="21993"/>
                  </a:cubicBezTo>
                  <a:cubicBezTo>
                    <a:pt x="11881" y="21229"/>
                    <a:pt x="11517" y="20464"/>
                    <a:pt x="11153" y="19699"/>
                  </a:cubicBezTo>
                  <a:cubicBezTo>
                    <a:pt x="11778" y="19524"/>
                    <a:pt x="12401" y="19338"/>
                    <a:pt x="13014" y="19126"/>
                  </a:cubicBezTo>
                  <a:close/>
                  <a:moveTo>
                    <a:pt x="10991" y="19742"/>
                  </a:moveTo>
                  <a:cubicBezTo>
                    <a:pt x="11368" y="20507"/>
                    <a:pt x="11746" y="21272"/>
                    <a:pt x="12120" y="22036"/>
                  </a:cubicBezTo>
                  <a:cubicBezTo>
                    <a:pt x="11599" y="22215"/>
                    <a:pt x="11067" y="22368"/>
                    <a:pt x="10531" y="22487"/>
                  </a:cubicBezTo>
                  <a:cubicBezTo>
                    <a:pt x="10487" y="22493"/>
                    <a:pt x="10444" y="22504"/>
                    <a:pt x="10401" y="22510"/>
                  </a:cubicBezTo>
                  <a:cubicBezTo>
                    <a:pt x="9978" y="21752"/>
                    <a:pt x="9498" y="21020"/>
                    <a:pt x="9021" y="20285"/>
                  </a:cubicBezTo>
                  <a:cubicBezTo>
                    <a:pt x="9252" y="20219"/>
                    <a:pt x="9484" y="20152"/>
                    <a:pt x="9719" y="20090"/>
                  </a:cubicBezTo>
                  <a:cubicBezTo>
                    <a:pt x="10143" y="19974"/>
                    <a:pt x="10566" y="19858"/>
                    <a:pt x="10991" y="19742"/>
                  </a:cubicBezTo>
                  <a:close/>
                  <a:moveTo>
                    <a:pt x="8782" y="20351"/>
                  </a:moveTo>
                  <a:cubicBezTo>
                    <a:pt x="9239" y="21103"/>
                    <a:pt x="9709" y="21848"/>
                    <a:pt x="10222" y="22546"/>
                  </a:cubicBezTo>
                  <a:cubicBezTo>
                    <a:pt x="9606" y="22663"/>
                    <a:pt x="8957" y="22742"/>
                    <a:pt x="8335" y="22891"/>
                  </a:cubicBezTo>
                  <a:cubicBezTo>
                    <a:pt x="8054" y="22163"/>
                    <a:pt x="7554" y="21471"/>
                    <a:pt x="7050" y="20838"/>
                  </a:cubicBezTo>
                  <a:cubicBezTo>
                    <a:pt x="7630" y="20679"/>
                    <a:pt x="8206" y="20517"/>
                    <a:pt x="8782" y="20351"/>
                  </a:cubicBezTo>
                  <a:close/>
                  <a:moveTo>
                    <a:pt x="9981" y="0"/>
                  </a:moveTo>
                  <a:cubicBezTo>
                    <a:pt x="9967" y="0"/>
                    <a:pt x="9955" y="10"/>
                    <a:pt x="9961" y="26"/>
                  </a:cubicBezTo>
                  <a:cubicBezTo>
                    <a:pt x="10117" y="559"/>
                    <a:pt x="10325" y="1052"/>
                    <a:pt x="10577" y="1523"/>
                  </a:cubicBezTo>
                  <a:cubicBezTo>
                    <a:pt x="10103" y="1665"/>
                    <a:pt x="9633" y="1814"/>
                    <a:pt x="9169" y="1972"/>
                  </a:cubicBezTo>
                  <a:cubicBezTo>
                    <a:pt x="8994" y="1662"/>
                    <a:pt x="8825" y="1344"/>
                    <a:pt x="8676" y="1016"/>
                  </a:cubicBezTo>
                  <a:cubicBezTo>
                    <a:pt x="8673" y="1008"/>
                    <a:pt x="8668" y="1005"/>
                    <a:pt x="8662" y="1005"/>
                  </a:cubicBezTo>
                  <a:cubicBezTo>
                    <a:pt x="8650" y="1005"/>
                    <a:pt x="8636" y="1020"/>
                    <a:pt x="8643" y="1036"/>
                  </a:cubicBezTo>
                  <a:cubicBezTo>
                    <a:pt x="8786" y="1364"/>
                    <a:pt x="8941" y="1682"/>
                    <a:pt x="9103" y="1992"/>
                  </a:cubicBezTo>
                  <a:cubicBezTo>
                    <a:pt x="8540" y="2188"/>
                    <a:pt x="7984" y="2400"/>
                    <a:pt x="7435" y="2638"/>
                  </a:cubicBezTo>
                  <a:cubicBezTo>
                    <a:pt x="7276" y="2406"/>
                    <a:pt x="7117" y="2178"/>
                    <a:pt x="6955" y="1949"/>
                  </a:cubicBezTo>
                  <a:cubicBezTo>
                    <a:pt x="6946" y="1937"/>
                    <a:pt x="6933" y="1932"/>
                    <a:pt x="6920" y="1932"/>
                  </a:cubicBezTo>
                  <a:cubicBezTo>
                    <a:pt x="6890" y="1932"/>
                    <a:pt x="6861" y="1959"/>
                    <a:pt x="6882" y="1989"/>
                  </a:cubicBezTo>
                  <a:cubicBezTo>
                    <a:pt x="7034" y="2221"/>
                    <a:pt x="7186" y="2449"/>
                    <a:pt x="7339" y="2681"/>
                  </a:cubicBezTo>
                  <a:cubicBezTo>
                    <a:pt x="6726" y="2949"/>
                    <a:pt x="6127" y="3257"/>
                    <a:pt x="5548" y="3612"/>
                  </a:cubicBezTo>
                  <a:cubicBezTo>
                    <a:pt x="5378" y="3334"/>
                    <a:pt x="5210" y="3059"/>
                    <a:pt x="5037" y="2784"/>
                  </a:cubicBezTo>
                  <a:cubicBezTo>
                    <a:pt x="5030" y="2771"/>
                    <a:pt x="5019" y="2766"/>
                    <a:pt x="5007" y="2766"/>
                  </a:cubicBezTo>
                  <a:cubicBezTo>
                    <a:pt x="4982" y="2766"/>
                    <a:pt x="4956" y="2791"/>
                    <a:pt x="4971" y="2820"/>
                  </a:cubicBezTo>
                  <a:cubicBezTo>
                    <a:pt x="5127" y="3105"/>
                    <a:pt x="5282" y="3393"/>
                    <a:pt x="5435" y="3678"/>
                  </a:cubicBezTo>
                  <a:cubicBezTo>
                    <a:pt x="5389" y="3704"/>
                    <a:pt x="5342" y="3731"/>
                    <a:pt x="5296" y="3760"/>
                  </a:cubicBezTo>
                  <a:cubicBezTo>
                    <a:pt x="4743" y="4115"/>
                    <a:pt x="4229" y="4522"/>
                    <a:pt x="3740" y="4955"/>
                  </a:cubicBezTo>
                  <a:cubicBezTo>
                    <a:pt x="3621" y="4731"/>
                    <a:pt x="3501" y="4506"/>
                    <a:pt x="3379" y="4284"/>
                  </a:cubicBezTo>
                  <a:cubicBezTo>
                    <a:pt x="3373" y="4270"/>
                    <a:pt x="3362" y="4264"/>
                    <a:pt x="3351" y="4264"/>
                  </a:cubicBezTo>
                  <a:cubicBezTo>
                    <a:pt x="3327" y="4264"/>
                    <a:pt x="3303" y="4290"/>
                    <a:pt x="3319" y="4317"/>
                  </a:cubicBezTo>
                  <a:cubicBezTo>
                    <a:pt x="3435" y="4552"/>
                    <a:pt x="3551" y="4787"/>
                    <a:pt x="3667" y="5019"/>
                  </a:cubicBezTo>
                  <a:cubicBezTo>
                    <a:pt x="3233" y="5406"/>
                    <a:pt x="2819" y="5817"/>
                    <a:pt x="2412" y="6234"/>
                  </a:cubicBezTo>
                  <a:cubicBezTo>
                    <a:pt x="2240" y="5873"/>
                    <a:pt x="2058" y="5516"/>
                    <a:pt x="1862" y="5164"/>
                  </a:cubicBezTo>
                  <a:cubicBezTo>
                    <a:pt x="1852" y="5146"/>
                    <a:pt x="1836" y="5139"/>
                    <a:pt x="1820" y="5139"/>
                  </a:cubicBezTo>
                  <a:cubicBezTo>
                    <a:pt x="1786" y="5139"/>
                    <a:pt x="1753" y="5173"/>
                    <a:pt x="1773" y="5214"/>
                  </a:cubicBezTo>
                  <a:cubicBezTo>
                    <a:pt x="1955" y="5591"/>
                    <a:pt x="2131" y="5972"/>
                    <a:pt x="2296" y="6353"/>
                  </a:cubicBezTo>
                  <a:cubicBezTo>
                    <a:pt x="1813" y="6853"/>
                    <a:pt x="1339" y="7359"/>
                    <a:pt x="852" y="7853"/>
                  </a:cubicBezTo>
                  <a:cubicBezTo>
                    <a:pt x="661" y="7379"/>
                    <a:pt x="439" y="6916"/>
                    <a:pt x="174" y="6465"/>
                  </a:cubicBezTo>
                  <a:cubicBezTo>
                    <a:pt x="167" y="6453"/>
                    <a:pt x="156" y="6448"/>
                    <a:pt x="145" y="6448"/>
                  </a:cubicBezTo>
                  <a:cubicBezTo>
                    <a:pt x="119" y="6448"/>
                    <a:pt x="92" y="6475"/>
                    <a:pt x="108" y="6505"/>
                  </a:cubicBezTo>
                  <a:cubicBezTo>
                    <a:pt x="360" y="6972"/>
                    <a:pt x="565" y="7462"/>
                    <a:pt x="743" y="7965"/>
                  </a:cubicBezTo>
                  <a:cubicBezTo>
                    <a:pt x="511" y="8197"/>
                    <a:pt x="280" y="8425"/>
                    <a:pt x="42" y="8650"/>
                  </a:cubicBezTo>
                  <a:cubicBezTo>
                    <a:pt x="0" y="8689"/>
                    <a:pt x="38" y="8744"/>
                    <a:pt x="81" y="8744"/>
                  </a:cubicBezTo>
                  <a:cubicBezTo>
                    <a:pt x="93" y="8744"/>
                    <a:pt x="106" y="8740"/>
                    <a:pt x="117" y="8730"/>
                  </a:cubicBezTo>
                  <a:cubicBezTo>
                    <a:pt x="346" y="8525"/>
                    <a:pt x="571" y="8313"/>
                    <a:pt x="793" y="8098"/>
                  </a:cubicBezTo>
                  <a:cubicBezTo>
                    <a:pt x="982" y="8650"/>
                    <a:pt x="1137" y="9214"/>
                    <a:pt x="1283" y="9779"/>
                  </a:cubicBezTo>
                  <a:cubicBezTo>
                    <a:pt x="971" y="10061"/>
                    <a:pt x="667" y="10343"/>
                    <a:pt x="369" y="10641"/>
                  </a:cubicBezTo>
                  <a:cubicBezTo>
                    <a:pt x="331" y="10679"/>
                    <a:pt x="365" y="10733"/>
                    <a:pt x="407" y="10733"/>
                  </a:cubicBezTo>
                  <a:cubicBezTo>
                    <a:pt x="420" y="10733"/>
                    <a:pt x="433" y="10728"/>
                    <a:pt x="445" y="10716"/>
                  </a:cubicBezTo>
                  <a:cubicBezTo>
                    <a:pt x="733" y="10449"/>
                    <a:pt x="1025" y="10190"/>
                    <a:pt x="1323" y="9932"/>
                  </a:cubicBezTo>
                  <a:cubicBezTo>
                    <a:pt x="1425" y="10329"/>
                    <a:pt x="1521" y="10727"/>
                    <a:pt x="1617" y="11118"/>
                  </a:cubicBezTo>
                  <a:cubicBezTo>
                    <a:pt x="1763" y="11697"/>
                    <a:pt x="1922" y="12266"/>
                    <a:pt x="2101" y="12829"/>
                  </a:cubicBezTo>
                  <a:cubicBezTo>
                    <a:pt x="1896" y="12985"/>
                    <a:pt x="1694" y="13144"/>
                    <a:pt x="1498" y="13309"/>
                  </a:cubicBezTo>
                  <a:cubicBezTo>
                    <a:pt x="1462" y="13340"/>
                    <a:pt x="1496" y="13395"/>
                    <a:pt x="1535" y="13395"/>
                  </a:cubicBezTo>
                  <a:cubicBezTo>
                    <a:pt x="1543" y="13395"/>
                    <a:pt x="1550" y="13393"/>
                    <a:pt x="1558" y="13389"/>
                  </a:cubicBezTo>
                  <a:cubicBezTo>
                    <a:pt x="1756" y="13256"/>
                    <a:pt x="1955" y="13127"/>
                    <a:pt x="2157" y="12994"/>
                  </a:cubicBezTo>
                  <a:cubicBezTo>
                    <a:pt x="2386" y="13687"/>
                    <a:pt x="2650" y="14365"/>
                    <a:pt x="2968" y="15031"/>
                  </a:cubicBezTo>
                  <a:cubicBezTo>
                    <a:pt x="2670" y="15137"/>
                    <a:pt x="2369" y="15242"/>
                    <a:pt x="2068" y="15352"/>
                  </a:cubicBezTo>
                  <a:cubicBezTo>
                    <a:pt x="2009" y="15373"/>
                    <a:pt x="2025" y="15460"/>
                    <a:pt x="2080" y="15460"/>
                  </a:cubicBezTo>
                  <a:cubicBezTo>
                    <a:pt x="2084" y="15460"/>
                    <a:pt x="2089" y="15459"/>
                    <a:pt x="2094" y="15458"/>
                  </a:cubicBezTo>
                  <a:cubicBezTo>
                    <a:pt x="2415" y="15378"/>
                    <a:pt x="2736" y="15292"/>
                    <a:pt x="3054" y="15203"/>
                  </a:cubicBezTo>
                  <a:cubicBezTo>
                    <a:pt x="3104" y="15296"/>
                    <a:pt x="3147" y="15392"/>
                    <a:pt x="3196" y="15484"/>
                  </a:cubicBezTo>
                  <a:cubicBezTo>
                    <a:pt x="3650" y="16349"/>
                    <a:pt x="4134" y="17192"/>
                    <a:pt x="4663" y="18007"/>
                  </a:cubicBezTo>
                  <a:cubicBezTo>
                    <a:pt x="4498" y="18100"/>
                    <a:pt x="4333" y="18190"/>
                    <a:pt x="4167" y="18289"/>
                  </a:cubicBezTo>
                  <a:cubicBezTo>
                    <a:pt x="4091" y="18336"/>
                    <a:pt x="4137" y="18446"/>
                    <a:pt x="4208" y="18446"/>
                  </a:cubicBezTo>
                  <a:cubicBezTo>
                    <a:pt x="4221" y="18446"/>
                    <a:pt x="4235" y="18442"/>
                    <a:pt x="4249" y="18434"/>
                  </a:cubicBezTo>
                  <a:cubicBezTo>
                    <a:pt x="4415" y="18335"/>
                    <a:pt x="4584" y="18239"/>
                    <a:pt x="4753" y="18150"/>
                  </a:cubicBezTo>
                  <a:cubicBezTo>
                    <a:pt x="5094" y="18662"/>
                    <a:pt x="5455" y="19166"/>
                    <a:pt x="5842" y="19653"/>
                  </a:cubicBezTo>
                  <a:cubicBezTo>
                    <a:pt x="6127" y="20013"/>
                    <a:pt x="6418" y="20368"/>
                    <a:pt x="6706" y="20725"/>
                  </a:cubicBezTo>
                  <a:cubicBezTo>
                    <a:pt x="6405" y="20812"/>
                    <a:pt x="6104" y="20901"/>
                    <a:pt x="5803" y="20994"/>
                  </a:cubicBezTo>
                  <a:cubicBezTo>
                    <a:pt x="5713" y="21024"/>
                    <a:pt x="5738" y="21152"/>
                    <a:pt x="5822" y="21152"/>
                  </a:cubicBezTo>
                  <a:cubicBezTo>
                    <a:pt x="5828" y="21152"/>
                    <a:pt x="5835" y="21151"/>
                    <a:pt x="5842" y="21150"/>
                  </a:cubicBezTo>
                  <a:cubicBezTo>
                    <a:pt x="6176" y="21070"/>
                    <a:pt x="6507" y="20983"/>
                    <a:pt x="6839" y="20894"/>
                  </a:cubicBezTo>
                  <a:cubicBezTo>
                    <a:pt x="7010" y="21116"/>
                    <a:pt x="7183" y="21341"/>
                    <a:pt x="7345" y="21573"/>
                  </a:cubicBezTo>
                  <a:cubicBezTo>
                    <a:pt x="7663" y="22016"/>
                    <a:pt x="7895" y="22477"/>
                    <a:pt x="8123" y="22947"/>
                  </a:cubicBezTo>
                  <a:cubicBezTo>
                    <a:pt x="7802" y="23037"/>
                    <a:pt x="7491" y="23146"/>
                    <a:pt x="7203" y="23298"/>
                  </a:cubicBezTo>
                  <a:cubicBezTo>
                    <a:pt x="7154" y="23322"/>
                    <a:pt x="7178" y="23392"/>
                    <a:pt x="7227" y="23392"/>
                  </a:cubicBezTo>
                  <a:cubicBezTo>
                    <a:pt x="7231" y="23392"/>
                    <a:pt x="7235" y="23391"/>
                    <a:pt x="7239" y="23390"/>
                  </a:cubicBezTo>
                  <a:cubicBezTo>
                    <a:pt x="7567" y="23315"/>
                    <a:pt x="7892" y="23222"/>
                    <a:pt x="8216" y="23139"/>
                  </a:cubicBezTo>
                  <a:cubicBezTo>
                    <a:pt x="8306" y="23321"/>
                    <a:pt x="8395" y="23506"/>
                    <a:pt x="8488" y="23695"/>
                  </a:cubicBezTo>
                  <a:cubicBezTo>
                    <a:pt x="8493" y="23705"/>
                    <a:pt x="8501" y="23709"/>
                    <a:pt x="8510" y="23709"/>
                  </a:cubicBezTo>
                  <a:cubicBezTo>
                    <a:pt x="8527" y="23709"/>
                    <a:pt x="8546" y="23692"/>
                    <a:pt x="8544" y="23672"/>
                  </a:cubicBezTo>
                  <a:cubicBezTo>
                    <a:pt x="8517" y="23477"/>
                    <a:pt x="8468" y="23282"/>
                    <a:pt x="8405" y="23089"/>
                  </a:cubicBezTo>
                  <a:cubicBezTo>
                    <a:pt x="8610" y="23040"/>
                    <a:pt x="8818" y="22990"/>
                    <a:pt x="9027" y="22950"/>
                  </a:cubicBezTo>
                  <a:cubicBezTo>
                    <a:pt x="9464" y="22868"/>
                    <a:pt x="9904" y="22791"/>
                    <a:pt x="10341" y="22705"/>
                  </a:cubicBezTo>
                  <a:cubicBezTo>
                    <a:pt x="10392" y="22771"/>
                    <a:pt x="10438" y="22838"/>
                    <a:pt x="10487" y="22904"/>
                  </a:cubicBezTo>
                  <a:cubicBezTo>
                    <a:pt x="10498" y="22918"/>
                    <a:pt x="10512" y="22924"/>
                    <a:pt x="10526" y="22924"/>
                  </a:cubicBezTo>
                  <a:cubicBezTo>
                    <a:pt x="10566" y="22924"/>
                    <a:pt x="10605" y="22876"/>
                    <a:pt x="10583" y="22834"/>
                  </a:cubicBezTo>
                  <a:cubicBezTo>
                    <a:pt x="10554" y="22782"/>
                    <a:pt x="10523" y="22728"/>
                    <a:pt x="10494" y="22675"/>
                  </a:cubicBezTo>
                  <a:cubicBezTo>
                    <a:pt x="10580" y="22659"/>
                    <a:pt x="10666" y="22643"/>
                    <a:pt x="10752" y="22626"/>
                  </a:cubicBezTo>
                  <a:cubicBezTo>
                    <a:pt x="11242" y="22513"/>
                    <a:pt x="11729" y="22371"/>
                    <a:pt x="12202" y="22206"/>
                  </a:cubicBezTo>
                  <a:cubicBezTo>
                    <a:pt x="12272" y="22351"/>
                    <a:pt x="12345" y="22496"/>
                    <a:pt x="12414" y="22639"/>
                  </a:cubicBezTo>
                  <a:cubicBezTo>
                    <a:pt x="12426" y="22663"/>
                    <a:pt x="12444" y="22672"/>
                    <a:pt x="12464" y="22672"/>
                  </a:cubicBezTo>
                  <a:cubicBezTo>
                    <a:pt x="12504" y="22672"/>
                    <a:pt x="12546" y="22629"/>
                    <a:pt x="12523" y="22580"/>
                  </a:cubicBezTo>
                  <a:cubicBezTo>
                    <a:pt x="12458" y="22444"/>
                    <a:pt x="12391" y="22305"/>
                    <a:pt x="12325" y="22166"/>
                  </a:cubicBezTo>
                  <a:cubicBezTo>
                    <a:pt x="12848" y="21980"/>
                    <a:pt x="13361" y="21761"/>
                    <a:pt x="13858" y="21513"/>
                  </a:cubicBezTo>
                  <a:cubicBezTo>
                    <a:pt x="13928" y="21477"/>
                    <a:pt x="13997" y="21434"/>
                    <a:pt x="14070" y="21397"/>
                  </a:cubicBezTo>
                  <a:cubicBezTo>
                    <a:pt x="14172" y="21613"/>
                    <a:pt x="14272" y="21828"/>
                    <a:pt x="14371" y="22047"/>
                  </a:cubicBezTo>
                  <a:cubicBezTo>
                    <a:pt x="14386" y="22079"/>
                    <a:pt x="14412" y="22092"/>
                    <a:pt x="14439" y="22092"/>
                  </a:cubicBezTo>
                  <a:cubicBezTo>
                    <a:pt x="14498" y="22092"/>
                    <a:pt x="14562" y="22027"/>
                    <a:pt x="14530" y="21957"/>
                  </a:cubicBezTo>
                  <a:cubicBezTo>
                    <a:pt x="14431" y="21742"/>
                    <a:pt x="14331" y="21527"/>
                    <a:pt x="14232" y="21308"/>
                  </a:cubicBezTo>
                  <a:cubicBezTo>
                    <a:pt x="14980" y="20907"/>
                    <a:pt x="15688" y="20434"/>
                    <a:pt x="16347" y="19901"/>
                  </a:cubicBezTo>
                  <a:cubicBezTo>
                    <a:pt x="16400" y="20013"/>
                    <a:pt x="16450" y="20126"/>
                    <a:pt x="16506" y="20236"/>
                  </a:cubicBezTo>
                  <a:cubicBezTo>
                    <a:pt x="16514" y="20252"/>
                    <a:pt x="16529" y="20258"/>
                    <a:pt x="16543" y="20258"/>
                  </a:cubicBezTo>
                  <a:cubicBezTo>
                    <a:pt x="16571" y="20258"/>
                    <a:pt x="16601" y="20234"/>
                    <a:pt x="16593" y="20199"/>
                  </a:cubicBezTo>
                  <a:cubicBezTo>
                    <a:pt x="16556" y="20067"/>
                    <a:pt x="16513" y="19938"/>
                    <a:pt x="16470" y="19805"/>
                  </a:cubicBezTo>
                  <a:cubicBezTo>
                    <a:pt x="16493" y="19785"/>
                    <a:pt x="16516" y="19769"/>
                    <a:pt x="16539" y="19752"/>
                  </a:cubicBezTo>
                  <a:cubicBezTo>
                    <a:pt x="17053" y="19318"/>
                    <a:pt x="17523" y="18838"/>
                    <a:pt x="18003" y="18372"/>
                  </a:cubicBezTo>
                  <a:cubicBezTo>
                    <a:pt x="18092" y="18517"/>
                    <a:pt x="18185" y="18659"/>
                    <a:pt x="18284" y="18801"/>
                  </a:cubicBezTo>
                  <a:cubicBezTo>
                    <a:pt x="18292" y="18813"/>
                    <a:pt x="18303" y="18818"/>
                    <a:pt x="18314" y="18818"/>
                  </a:cubicBezTo>
                  <a:cubicBezTo>
                    <a:pt x="18337" y="18818"/>
                    <a:pt x="18360" y="18796"/>
                    <a:pt x="18344" y="18769"/>
                  </a:cubicBezTo>
                  <a:cubicBezTo>
                    <a:pt x="18254" y="18613"/>
                    <a:pt x="18168" y="18454"/>
                    <a:pt x="18083" y="18295"/>
                  </a:cubicBezTo>
                  <a:cubicBezTo>
                    <a:pt x="18324" y="18063"/>
                    <a:pt x="18566" y="17838"/>
                    <a:pt x="18821" y="17623"/>
                  </a:cubicBezTo>
                  <a:cubicBezTo>
                    <a:pt x="19003" y="17967"/>
                    <a:pt x="19208" y="18299"/>
                    <a:pt x="19440" y="18620"/>
                  </a:cubicBezTo>
                  <a:cubicBezTo>
                    <a:pt x="19450" y="18634"/>
                    <a:pt x="19464" y="18640"/>
                    <a:pt x="19479" y="18640"/>
                  </a:cubicBezTo>
                  <a:cubicBezTo>
                    <a:pt x="19512" y="18640"/>
                    <a:pt x="19546" y="18608"/>
                    <a:pt x="19522" y="18573"/>
                  </a:cubicBezTo>
                  <a:cubicBezTo>
                    <a:pt x="19294" y="18236"/>
                    <a:pt x="19102" y="17888"/>
                    <a:pt x="18926" y="17534"/>
                  </a:cubicBezTo>
                  <a:cubicBezTo>
                    <a:pt x="19076" y="17411"/>
                    <a:pt x="19228" y="17289"/>
                    <a:pt x="19387" y="17177"/>
                  </a:cubicBezTo>
                  <a:cubicBezTo>
                    <a:pt x="19431" y="17146"/>
                    <a:pt x="19408" y="17082"/>
                    <a:pt x="19364" y="17082"/>
                  </a:cubicBezTo>
                  <a:cubicBezTo>
                    <a:pt x="19356" y="17082"/>
                    <a:pt x="19347" y="17085"/>
                    <a:pt x="19337" y="17090"/>
                  </a:cubicBezTo>
                  <a:cubicBezTo>
                    <a:pt x="19175" y="17186"/>
                    <a:pt x="19016" y="17292"/>
                    <a:pt x="18864" y="17405"/>
                  </a:cubicBezTo>
                  <a:cubicBezTo>
                    <a:pt x="18625" y="16894"/>
                    <a:pt x="18433" y="16368"/>
                    <a:pt x="18265" y="15832"/>
                  </a:cubicBezTo>
                  <a:cubicBezTo>
                    <a:pt x="18497" y="15607"/>
                    <a:pt x="18711" y="15372"/>
                    <a:pt x="18900" y="15117"/>
                  </a:cubicBezTo>
                  <a:cubicBezTo>
                    <a:pt x="18910" y="15104"/>
                    <a:pt x="18896" y="15088"/>
                    <a:pt x="18882" y="15088"/>
                  </a:cubicBezTo>
                  <a:cubicBezTo>
                    <a:pt x="18878" y="15088"/>
                    <a:pt x="18873" y="15090"/>
                    <a:pt x="18870" y="15094"/>
                  </a:cubicBezTo>
                  <a:cubicBezTo>
                    <a:pt x="18668" y="15309"/>
                    <a:pt x="18453" y="15517"/>
                    <a:pt x="18228" y="15716"/>
                  </a:cubicBezTo>
                  <a:cubicBezTo>
                    <a:pt x="17901" y="14634"/>
                    <a:pt x="17682" y="13511"/>
                    <a:pt x="17433" y="12399"/>
                  </a:cubicBezTo>
                  <a:cubicBezTo>
                    <a:pt x="17675" y="12190"/>
                    <a:pt x="17893" y="11961"/>
                    <a:pt x="18075" y="11703"/>
                  </a:cubicBezTo>
                  <a:cubicBezTo>
                    <a:pt x="18085" y="11689"/>
                    <a:pt x="18073" y="11675"/>
                    <a:pt x="18059" y="11675"/>
                  </a:cubicBezTo>
                  <a:cubicBezTo>
                    <a:pt x="18054" y="11675"/>
                    <a:pt x="18048" y="11678"/>
                    <a:pt x="18043" y="11683"/>
                  </a:cubicBezTo>
                  <a:cubicBezTo>
                    <a:pt x="17867" y="11922"/>
                    <a:pt x="17649" y="12120"/>
                    <a:pt x="17410" y="12293"/>
                  </a:cubicBezTo>
                  <a:cubicBezTo>
                    <a:pt x="17297" y="11789"/>
                    <a:pt x="17178" y="11289"/>
                    <a:pt x="17039" y="10793"/>
                  </a:cubicBezTo>
                  <a:cubicBezTo>
                    <a:pt x="16894" y="10270"/>
                    <a:pt x="16721" y="9760"/>
                    <a:pt x="16516" y="9260"/>
                  </a:cubicBezTo>
                  <a:cubicBezTo>
                    <a:pt x="16758" y="9071"/>
                    <a:pt x="16996" y="8876"/>
                    <a:pt x="17232" y="8670"/>
                  </a:cubicBezTo>
                  <a:cubicBezTo>
                    <a:pt x="17243" y="8660"/>
                    <a:pt x="17231" y="8645"/>
                    <a:pt x="17218" y="8645"/>
                  </a:cubicBezTo>
                  <a:cubicBezTo>
                    <a:pt x="17215" y="8645"/>
                    <a:pt x="17212" y="8645"/>
                    <a:pt x="17208" y="8647"/>
                  </a:cubicBezTo>
                  <a:cubicBezTo>
                    <a:pt x="16976" y="8839"/>
                    <a:pt x="16735" y="9025"/>
                    <a:pt x="16493" y="9203"/>
                  </a:cubicBezTo>
                  <a:cubicBezTo>
                    <a:pt x="16202" y="8508"/>
                    <a:pt x="15850" y="7843"/>
                    <a:pt x="15413" y="7220"/>
                  </a:cubicBezTo>
                  <a:cubicBezTo>
                    <a:pt x="15367" y="7151"/>
                    <a:pt x="15318" y="7085"/>
                    <a:pt x="15268" y="7018"/>
                  </a:cubicBezTo>
                  <a:cubicBezTo>
                    <a:pt x="15589" y="6913"/>
                    <a:pt x="15910" y="6807"/>
                    <a:pt x="16232" y="6704"/>
                  </a:cubicBezTo>
                  <a:cubicBezTo>
                    <a:pt x="16280" y="6689"/>
                    <a:pt x="16265" y="6619"/>
                    <a:pt x="16222" y="6619"/>
                  </a:cubicBezTo>
                  <a:cubicBezTo>
                    <a:pt x="16217" y="6619"/>
                    <a:pt x="16213" y="6619"/>
                    <a:pt x="16208" y="6621"/>
                  </a:cubicBezTo>
                  <a:cubicBezTo>
                    <a:pt x="15874" y="6723"/>
                    <a:pt x="15540" y="6827"/>
                    <a:pt x="15202" y="6932"/>
                  </a:cubicBezTo>
                  <a:cubicBezTo>
                    <a:pt x="14464" y="5936"/>
                    <a:pt x="13603" y="5039"/>
                    <a:pt x="12775" y="4118"/>
                  </a:cubicBezTo>
                  <a:cubicBezTo>
                    <a:pt x="12762" y="4101"/>
                    <a:pt x="12748" y="4088"/>
                    <a:pt x="12736" y="4072"/>
                  </a:cubicBezTo>
                  <a:cubicBezTo>
                    <a:pt x="13100" y="3986"/>
                    <a:pt x="13463" y="3899"/>
                    <a:pt x="13831" y="3827"/>
                  </a:cubicBezTo>
                  <a:cubicBezTo>
                    <a:pt x="13872" y="3817"/>
                    <a:pt x="13859" y="3760"/>
                    <a:pt x="13821" y="3760"/>
                  </a:cubicBezTo>
                  <a:cubicBezTo>
                    <a:pt x="13819" y="3760"/>
                    <a:pt x="13817" y="3760"/>
                    <a:pt x="13815" y="3760"/>
                  </a:cubicBezTo>
                  <a:cubicBezTo>
                    <a:pt x="13427" y="3823"/>
                    <a:pt x="13040" y="3903"/>
                    <a:pt x="12656" y="3986"/>
                  </a:cubicBezTo>
                  <a:cubicBezTo>
                    <a:pt x="11981" y="3227"/>
                    <a:pt x="11309" y="2426"/>
                    <a:pt x="10765" y="1555"/>
                  </a:cubicBezTo>
                  <a:cubicBezTo>
                    <a:pt x="11087" y="1450"/>
                    <a:pt x="11408" y="1344"/>
                    <a:pt x="11726" y="1237"/>
                  </a:cubicBezTo>
                  <a:cubicBezTo>
                    <a:pt x="11759" y="1229"/>
                    <a:pt x="11751" y="1180"/>
                    <a:pt x="11720" y="1180"/>
                  </a:cubicBezTo>
                  <a:cubicBezTo>
                    <a:pt x="11718" y="1180"/>
                    <a:pt x="11715" y="1180"/>
                    <a:pt x="11712" y="1181"/>
                  </a:cubicBezTo>
                  <a:cubicBezTo>
                    <a:pt x="11381" y="1280"/>
                    <a:pt x="11050" y="1376"/>
                    <a:pt x="10719" y="1476"/>
                  </a:cubicBezTo>
                  <a:cubicBezTo>
                    <a:pt x="10438" y="1013"/>
                    <a:pt x="10189" y="525"/>
                    <a:pt x="10004" y="16"/>
                  </a:cubicBezTo>
                  <a:cubicBezTo>
                    <a:pt x="10000" y="5"/>
                    <a:pt x="9990" y="0"/>
                    <a:pt x="9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2"/>
            <p:cNvSpPr/>
            <p:nvPr/>
          </p:nvSpPr>
          <p:spPr>
            <a:xfrm>
              <a:off x="1136776" y="1694564"/>
              <a:ext cx="589981" cy="794147"/>
            </a:xfrm>
            <a:custGeom>
              <a:avLst/>
              <a:gdLst/>
              <a:ahLst/>
              <a:cxnLst/>
              <a:rect l="l" t="t" r="r" b="b"/>
              <a:pathLst>
                <a:path w="18893" h="25431" extrusionOk="0">
                  <a:moveTo>
                    <a:pt x="7532" y="1"/>
                  </a:moveTo>
                  <a:cubicBezTo>
                    <a:pt x="7192" y="1"/>
                    <a:pt x="6854" y="38"/>
                    <a:pt x="6527" y="109"/>
                  </a:cubicBezTo>
                  <a:cubicBezTo>
                    <a:pt x="2898" y="887"/>
                    <a:pt x="1" y="11333"/>
                    <a:pt x="1402" y="17961"/>
                  </a:cubicBezTo>
                  <a:cubicBezTo>
                    <a:pt x="2481" y="23072"/>
                    <a:pt x="6612" y="25431"/>
                    <a:pt x="10306" y="25431"/>
                  </a:cubicBezTo>
                  <a:cubicBezTo>
                    <a:pt x="11403" y="25431"/>
                    <a:pt x="12462" y="25223"/>
                    <a:pt x="13390" y="24817"/>
                  </a:cubicBezTo>
                  <a:cubicBezTo>
                    <a:pt x="16843" y="23308"/>
                    <a:pt x="18893" y="20335"/>
                    <a:pt x="17482" y="16812"/>
                  </a:cubicBezTo>
                  <a:cubicBezTo>
                    <a:pt x="16165" y="13511"/>
                    <a:pt x="12224" y="13554"/>
                    <a:pt x="12046" y="5528"/>
                  </a:cubicBezTo>
                  <a:cubicBezTo>
                    <a:pt x="11954" y="1507"/>
                    <a:pt x="9693" y="1"/>
                    <a:pt x="7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2"/>
            <p:cNvSpPr/>
            <p:nvPr/>
          </p:nvSpPr>
          <p:spPr>
            <a:xfrm>
              <a:off x="1136370" y="1878468"/>
              <a:ext cx="81972" cy="387283"/>
            </a:xfrm>
            <a:custGeom>
              <a:avLst/>
              <a:gdLst/>
              <a:ahLst/>
              <a:cxnLst/>
              <a:rect l="l" t="t" r="r" b="b"/>
              <a:pathLst>
                <a:path w="2625" h="12402" extrusionOk="0">
                  <a:moveTo>
                    <a:pt x="2559" y="1"/>
                  </a:moveTo>
                  <a:cubicBezTo>
                    <a:pt x="2535" y="1"/>
                    <a:pt x="2511" y="13"/>
                    <a:pt x="2500" y="40"/>
                  </a:cubicBezTo>
                  <a:cubicBezTo>
                    <a:pt x="987" y="3917"/>
                    <a:pt x="0" y="8265"/>
                    <a:pt x="1050" y="12380"/>
                  </a:cubicBezTo>
                  <a:cubicBezTo>
                    <a:pt x="1054" y="12395"/>
                    <a:pt x="1065" y="12402"/>
                    <a:pt x="1077" y="12402"/>
                  </a:cubicBezTo>
                  <a:cubicBezTo>
                    <a:pt x="1096" y="12402"/>
                    <a:pt x="1116" y="12386"/>
                    <a:pt x="1110" y="12363"/>
                  </a:cubicBezTo>
                  <a:cubicBezTo>
                    <a:pt x="159" y="8149"/>
                    <a:pt x="1563" y="4106"/>
                    <a:pt x="2613" y="70"/>
                  </a:cubicBezTo>
                  <a:cubicBezTo>
                    <a:pt x="2625" y="27"/>
                    <a:pt x="2593" y="1"/>
                    <a:pt x="2559" y="1"/>
                  </a:cubicBezTo>
                  <a:close/>
                </a:path>
              </a:pathLst>
            </a:custGeom>
            <a:solidFill>
              <a:srgbClr val="7D86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2"/>
            <p:cNvSpPr/>
            <p:nvPr/>
          </p:nvSpPr>
          <p:spPr>
            <a:xfrm>
              <a:off x="1145052" y="1784158"/>
              <a:ext cx="108016" cy="293663"/>
            </a:xfrm>
            <a:custGeom>
              <a:avLst/>
              <a:gdLst/>
              <a:ahLst/>
              <a:cxnLst/>
              <a:rect l="l" t="t" r="r" b="b"/>
              <a:pathLst>
                <a:path w="3459" h="9404" extrusionOk="0">
                  <a:moveTo>
                    <a:pt x="3397" y="1"/>
                  </a:moveTo>
                  <a:cubicBezTo>
                    <a:pt x="3383" y="1"/>
                    <a:pt x="3369" y="8"/>
                    <a:pt x="3362" y="24"/>
                  </a:cubicBezTo>
                  <a:cubicBezTo>
                    <a:pt x="1981" y="2994"/>
                    <a:pt x="0" y="5957"/>
                    <a:pt x="461" y="9387"/>
                  </a:cubicBezTo>
                  <a:cubicBezTo>
                    <a:pt x="463" y="9399"/>
                    <a:pt x="472" y="9404"/>
                    <a:pt x="482" y="9404"/>
                  </a:cubicBezTo>
                  <a:cubicBezTo>
                    <a:pt x="494" y="9404"/>
                    <a:pt x="507" y="9395"/>
                    <a:pt x="507" y="9381"/>
                  </a:cubicBezTo>
                  <a:cubicBezTo>
                    <a:pt x="183" y="5993"/>
                    <a:pt x="2292" y="3087"/>
                    <a:pt x="3447" y="61"/>
                  </a:cubicBezTo>
                  <a:cubicBezTo>
                    <a:pt x="3459" y="29"/>
                    <a:pt x="3426" y="1"/>
                    <a:pt x="3397" y="1"/>
                  </a:cubicBezTo>
                  <a:close/>
                </a:path>
              </a:pathLst>
            </a:custGeom>
            <a:solidFill>
              <a:srgbClr val="7D86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2"/>
            <p:cNvSpPr/>
            <p:nvPr/>
          </p:nvSpPr>
          <p:spPr>
            <a:xfrm>
              <a:off x="1528506" y="2021932"/>
              <a:ext cx="186990" cy="291072"/>
            </a:xfrm>
            <a:custGeom>
              <a:avLst/>
              <a:gdLst/>
              <a:ahLst/>
              <a:cxnLst/>
              <a:rect l="l" t="t" r="r" b="b"/>
              <a:pathLst>
                <a:path w="5988" h="9321" extrusionOk="0">
                  <a:moveTo>
                    <a:pt x="19" y="1"/>
                  </a:moveTo>
                  <a:cubicBezTo>
                    <a:pt x="10" y="1"/>
                    <a:pt x="0" y="10"/>
                    <a:pt x="5" y="22"/>
                  </a:cubicBezTo>
                  <a:cubicBezTo>
                    <a:pt x="730" y="1690"/>
                    <a:pt x="1958" y="2839"/>
                    <a:pt x="3332" y="3992"/>
                  </a:cubicBezTo>
                  <a:cubicBezTo>
                    <a:pt x="4110" y="4647"/>
                    <a:pt x="4819" y="5303"/>
                    <a:pt x="5203" y="6266"/>
                  </a:cubicBezTo>
                  <a:cubicBezTo>
                    <a:pt x="5591" y="7233"/>
                    <a:pt x="5580" y="8275"/>
                    <a:pt x="5319" y="9269"/>
                  </a:cubicBezTo>
                  <a:cubicBezTo>
                    <a:pt x="5311" y="9300"/>
                    <a:pt x="5334" y="9321"/>
                    <a:pt x="5356" y="9321"/>
                  </a:cubicBezTo>
                  <a:cubicBezTo>
                    <a:pt x="5369" y="9321"/>
                    <a:pt x="5383" y="9313"/>
                    <a:pt x="5389" y="9296"/>
                  </a:cubicBezTo>
                  <a:cubicBezTo>
                    <a:pt x="5988" y="7690"/>
                    <a:pt x="5548" y="5822"/>
                    <a:pt x="4379" y="4588"/>
                  </a:cubicBezTo>
                  <a:cubicBezTo>
                    <a:pt x="2932" y="3055"/>
                    <a:pt x="968" y="1988"/>
                    <a:pt x="32" y="8"/>
                  </a:cubicBezTo>
                  <a:cubicBezTo>
                    <a:pt x="28" y="3"/>
                    <a:pt x="24" y="1"/>
                    <a:pt x="19" y="1"/>
                  </a:cubicBezTo>
                  <a:close/>
                </a:path>
              </a:pathLst>
            </a:custGeom>
            <a:solidFill>
              <a:srgbClr val="7D86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2"/>
            <p:cNvSpPr/>
            <p:nvPr/>
          </p:nvSpPr>
          <p:spPr>
            <a:xfrm>
              <a:off x="1190052" y="1712926"/>
              <a:ext cx="140336" cy="701932"/>
            </a:xfrm>
            <a:custGeom>
              <a:avLst/>
              <a:gdLst/>
              <a:ahLst/>
              <a:cxnLst/>
              <a:rect l="l" t="t" r="r" b="b"/>
              <a:pathLst>
                <a:path w="4494" h="22478" extrusionOk="0">
                  <a:moveTo>
                    <a:pt x="4471" y="0"/>
                  </a:moveTo>
                  <a:cubicBezTo>
                    <a:pt x="4467" y="0"/>
                    <a:pt x="4462" y="2"/>
                    <a:pt x="4459" y="7"/>
                  </a:cubicBezTo>
                  <a:cubicBezTo>
                    <a:pt x="2718" y="3007"/>
                    <a:pt x="1527" y="6315"/>
                    <a:pt x="868" y="9715"/>
                  </a:cubicBezTo>
                  <a:cubicBezTo>
                    <a:pt x="199" y="13141"/>
                    <a:pt x="0" y="16807"/>
                    <a:pt x="586" y="20263"/>
                  </a:cubicBezTo>
                  <a:cubicBezTo>
                    <a:pt x="591" y="20289"/>
                    <a:pt x="609" y="20301"/>
                    <a:pt x="628" y="20301"/>
                  </a:cubicBezTo>
                  <a:cubicBezTo>
                    <a:pt x="655" y="20301"/>
                    <a:pt x="684" y="20278"/>
                    <a:pt x="682" y="20243"/>
                  </a:cubicBezTo>
                  <a:cubicBezTo>
                    <a:pt x="474" y="18104"/>
                    <a:pt x="391" y="15989"/>
                    <a:pt x="506" y="13873"/>
                  </a:cubicBezTo>
                  <a:lnTo>
                    <a:pt x="506" y="13873"/>
                  </a:lnTo>
                  <a:cubicBezTo>
                    <a:pt x="451" y="16816"/>
                    <a:pt x="983" y="19776"/>
                    <a:pt x="2205" y="22465"/>
                  </a:cubicBezTo>
                  <a:cubicBezTo>
                    <a:pt x="2210" y="22474"/>
                    <a:pt x="2217" y="22478"/>
                    <a:pt x="2223" y="22478"/>
                  </a:cubicBezTo>
                  <a:cubicBezTo>
                    <a:pt x="2237" y="22478"/>
                    <a:pt x="2251" y="22463"/>
                    <a:pt x="2245" y="22445"/>
                  </a:cubicBezTo>
                  <a:cubicBezTo>
                    <a:pt x="931" y="18965"/>
                    <a:pt x="327" y="15300"/>
                    <a:pt x="715" y="11589"/>
                  </a:cubicBezTo>
                  <a:cubicBezTo>
                    <a:pt x="784" y="11039"/>
                    <a:pt x="868" y="10486"/>
                    <a:pt x="970" y="9933"/>
                  </a:cubicBezTo>
                  <a:cubicBezTo>
                    <a:pt x="1612" y="6460"/>
                    <a:pt x="2830" y="3143"/>
                    <a:pt x="4486" y="27"/>
                  </a:cubicBezTo>
                  <a:cubicBezTo>
                    <a:pt x="4493" y="13"/>
                    <a:pt x="4482" y="0"/>
                    <a:pt x="4471" y="0"/>
                  </a:cubicBezTo>
                  <a:close/>
                </a:path>
              </a:pathLst>
            </a:custGeom>
            <a:solidFill>
              <a:srgbClr val="566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2"/>
            <p:cNvSpPr/>
            <p:nvPr/>
          </p:nvSpPr>
          <p:spPr>
            <a:xfrm>
              <a:off x="1437225" y="1720296"/>
              <a:ext cx="214377" cy="707896"/>
            </a:xfrm>
            <a:custGeom>
              <a:avLst/>
              <a:gdLst/>
              <a:ahLst/>
              <a:cxnLst/>
              <a:rect l="l" t="t" r="r" b="b"/>
              <a:pathLst>
                <a:path w="6865" h="22669" extrusionOk="0">
                  <a:moveTo>
                    <a:pt x="15" y="0"/>
                  </a:moveTo>
                  <a:cubicBezTo>
                    <a:pt x="8" y="0"/>
                    <a:pt x="0" y="9"/>
                    <a:pt x="5" y="20"/>
                  </a:cubicBezTo>
                  <a:cubicBezTo>
                    <a:pt x="823" y="1933"/>
                    <a:pt x="743" y="4108"/>
                    <a:pt x="1018" y="6138"/>
                  </a:cubicBezTo>
                  <a:cubicBezTo>
                    <a:pt x="1256" y="7933"/>
                    <a:pt x="1663" y="9737"/>
                    <a:pt x="2461" y="11372"/>
                  </a:cubicBezTo>
                  <a:cubicBezTo>
                    <a:pt x="3309" y="13101"/>
                    <a:pt x="4646" y="14531"/>
                    <a:pt x="5500" y="16259"/>
                  </a:cubicBezTo>
                  <a:cubicBezTo>
                    <a:pt x="6484" y="18243"/>
                    <a:pt x="6865" y="20553"/>
                    <a:pt x="5835" y="22593"/>
                  </a:cubicBezTo>
                  <a:cubicBezTo>
                    <a:pt x="5816" y="22631"/>
                    <a:pt x="5847" y="22668"/>
                    <a:pt x="5877" y="22668"/>
                  </a:cubicBezTo>
                  <a:cubicBezTo>
                    <a:pt x="5890" y="22668"/>
                    <a:pt x="5902" y="22662"/>
                    <a:pt x="5911" y="22646"/>
                  </a:cubicBezTo>
                  <a:cubicBezTo>
                    <a:pt x="6819" y="21007"/>
                    <a:pt x="6746" y="19060"/>
                    <a:pt x="6133" y="17335"/>
                  </a:cubicBezTo>
                  <a:cubicBezTo>
                    <a:pt x="5428" y="15352"/>
                    <a:pt x="4053" y="13819"/>
                    <a:pt x="3011" y="12028"/>
                  </a:cubicBezTo>
                  <a:cubicBezTo>
                    <a:pt x="1955" y="10220"/>
                    <a:pt x="1471" y="8161"/>
                    <a:pt x="1167" y="6108"/>
                  </a:cubicBezTo>
                  <a:cubicBezTo>
                    <a:pt x="865" y="4072"/>
                    <a:pt x="915" y="1900"/>
                    <a:pt x="25" y="6"/>
                  </a:cubicBezTo>
                  <a:cubicBezTo>
                    <a:pt x="23" y="2"/>
                    <a:pt x="19" y="0"/>
                    <a:pt x="15" y="0"/>
                  </a:cubicBezTo>
                  <a:close/>
                </a:path>
              </a:pathLst>
            </a:custGeom>
            <a:solidFill>
              <a:srgbClr val="566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2"/>
            <p:cNvSpPr/>
            <p:nvPr/>
          </p:nvSpPr>
          <p:spPr>
            <a:xfrm>
              <a:off x="1401063" y="1710677"/>
              <a:ext cx="153983" cy="748554"/>
            </a:xfrm>
            <a:custGeom>
              <a:avLst/>
              <a:gdLst/>
              <a:ahLst/>
              <a:cxnLst/>
              <a:rect l="l" t="t" r="r" b="b"/>
              <a:pathLst>
                <a:path w="4931" h="23971" extrusionOk="0">
                  <a:moveTo>
                    <a:pt x="182" y="1"/>
                  </a:moveTo>
                  <a:cubicBezTo>
                    <a:pt x="171" y="1"/>
                    <a:pt x="159" y="9"/>
                    <a:pt x="163" y="23"/>
                  </a:cubicBezTo>
                  <a:cubicBezTo>
                    <a:pt x="957" y="4685"/>
                    <a:pt x="0" y="9413"/>
                    <a:pt x="338" y="14101"/>
                  </a:cubicBezTo>
                  <a:cubicBezTo>
                    <a:pt x="603" y="17785"/>
                    <a:pt x="1791" y="21666"/>
                    <a:pt x="4871" y="23964"/>
                  </a:cubicBezTo>
                  <a:cubicBezTo>
                    <a:pt x="4877" y="23969"/>
                    <a:pt x="4883" y="23971"/>
                    <a:pt x="4889" y="23971"/>
                  </a:cubicBezTo>
                  <a:cubicBezTo>
                    <a:pt x="4914" y="23971"/>
                    <a:pt x="4931" y="23932"/>
                    <a:pt x="4904" y="23911"/>
                  </a:cubicBezTo>
                  <a:cubicBezTo>
                    <a:pt x="1620" y="21269"/>
                    <a:pt x="553" y="17015"/>
                    <a:pt x="431" y="12975"/>
                  </a:cubicBezTo>
                  <a:cubicBezTo>
                    <a:pt x="298" y="8641"/>
                    <a:pt x="1000" y="4314"/>
                    <a:pt x="199" y="16"/>
                  </a:cubicBezTo>
                  <a:cubicBezTo>
                    <a:pt x="198" y="5"/>
                    <a:pt x="190" y="1"/>
                    <a:pt x="182" y="1"/>
                  </a:cubicBezTo>
                  <a:close/>
                </a:path>
              </a:pathLst>
            </a:custGeom>
            <a:solidFill>
              <a:srgbClr val="566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2"/>
            <p:cNvSpPr/>
            <p:nvPr/>
          </p:nvSpPr>
          <p:spPr>
            <a:xfrm>
              <a:off x="1365806" y="1812763"/>
              <a:ext cx="69138" cy="675857"/>
            </a:xfrm>
            <a:custGeom>
              <a:avLst/>
              <a:gdLst/>
              <a:ahLst/>
              <a:cxnLst/>
              <a:rect l="l" t="t" r="r" b="b"/>
              <a:pathLst>
                <a:path w="2214" h="21643" extrusionOk="0">
                  <a:moveTo>
                    <a:pt x="1613" y="0"/>
                  </a:moveTo>
                  <a:cubicBezTo>
                    <a:pt x="1606" y="0"/>
                    <a:pt x="1598" y="5"/>
                    <a:pt x="1600" y="15"/>
                  </a:cubicBezTo>
                  <a:cubicBezTo>
                    <a:pt x="1791" y="2012"/>
                    <a:pt x="1226" y="3988"/>
                    <a:pt x="897" y="5942"/>
                  </a:cubicBezTo>
                  <a:cubicBezTo>
                    <a:pt x="573" y="7862"/>
                    <a:pt x="338" y="9802"/>
                    <a:pt x="212" y="11746"/>
                  </a:cubicBezTo>
                  <a:cubicBezTo>
                    <a:pt x="0" y="15046"/>
                    <a:pt x="179" y="18851"/>
                    <a:pt x="2193" y="21639"/>
                  </a:cubicBezTo>
                  <a:cubicBezTo>
                    <a:pt x="2194" y="21641"/>
                    <a:pt x="2197" y="21642"/>
                    <a:pt x="2200" y="21642"/>
                  </a:cubicBezTo>
                  <a:cubicBezTo>
                    <a:pt x="2206" y="21642"/>
                    <a:pt x="2214" y="21635"/>
                    <a:pt x="2209" y="21625"/>
                  </a:cubicBezTo>
                  <a:cubicBezTo>
                    <a:pt x="1331" y="20066"/>
                    <a:pt x="726" y="18457"/>
                    <a:pt x="460" y="16679"/>
                  </a:cubicBezTo>
                  <a:cubicBezTo>
                    <a:pt x="179" y="14772"/>
                    <a:pt x="239" y="12835"/>
                    <a:pt x="398" y="10921"/>
                  </a:cubicBezTo>
                  <a:cubicBezTo>
                    <a:pt x="550" y="9057"/>
                    <a:pt x="798" y="7203"/>
                    <a:pt x="1116" y="5359"/>
                  </a:cubicBezTo>
                  <a:cubicBezTo>
                    <a:pt x="1427" y="3578"/>
                    <a:pt x="1822" y="1827"/>
                    <a:pt x="1623" y="8"/>
                  </a:cubicBezTo>
                  <a:cubicBezTo>
                    <a:pt x="1623" y="3"/>
                    <a:pt x="1618" y="0"/>
                    <a:pt x="1613" y="0"/>
                  </a:cubicBezTo>
                  <a:close/>
                </a:path>
              </a:pathLst>
            </a:custGeom>
            <a:solidFill>
              <a:srgbClr val="566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2"/>
            <p:cNvSpPr/>
            <p:nvPr/>
          </p:nvSpPr>
          <p:spPr>
            <a:xfrm>
              <a:off x="1274837" y="1710584"/>
              <a:ext cx="87843" cy="738530"/>
            </a:xfrm>
            <a:custGeom>
              <a:avLst/>
              <a:gdLst/>
              <a:ahLst/>
              <a:cxnLst/>
              <a:rect l="l" t="t" r="r" b="b"/>
              <a:pathLst>
                <a:path w="2813" h="23650" extrusionOk="0">
                  <a:moveTo>
                    <a:pt x="2779" y="0"/>
                  </a:moveTo>
                  <a:cubicBezTo>
                    <a:pt x="2769" y="0"/>
                    <a:pt x="2759" y="5"/>
                    <a:pt x="2754" y="16"/>
                  </a:cubicBezTo>
                  <a:cubicBezTo>
                    <a:pt x="1199" y="3830"/>
                    <a:pt x="576" y="7972"/>
                    <a:pt x="278" y="12058"/>
                  </a:cubicBezTo>
                  <a:cubicBezTo>
                    <a:pt x="0" y="15931"/>
                    <a:pt x="83" y="19951"/>
                    <a:pt x="1457" y="23633"/>
                  </a:cubicBezTo>
                  <a:cubicBezTo>
                    <a:pt x="1462" y="23644"/>
                    <a:pt x="1472" y="23649"/>
                    <a:pt x="1482" y="23649"/>
                  </a:cubicBezTo>
                  <a:cubicBezTo>
                    <a:pt x="1501" y="23649"/>
                    <a:pt x="1523" y="23633"/>
                    <a:pt x="1516" y="23609"/>
                  </a:cubicBezTo>
                  <a:cubicBezTo>
                    <a:pt x="258" y="19842"/>
                    <a:pt x="106" y="15885"/>
                    <a:pt x="394" y="11952"/>
                  </a:cubicBezTo>
                  <a:cubicBezTo>
                    <a:pt x="696" y="7889"/>
                    <a:pt x="1334" y="3850"/>
                    <a:pt x="2804" y="33"/>
                  </a:cubicBezTo>
                  <a:cubicBezTo>
                    <a:pt x="2812" y="14"/>
                    <a:pt x="2796" y="0"/>
                    <a:pt x="2779" y="0"/>
                  </a:cubicBezTo>
                  <a:close/>
                </a:path>
              </a:pathLst>
            </a:custGeom>
            <a:solidFill>
              <a:srgbClr val="566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2"/>
            <p:cNvSpPr/>
            <p:nvPr/>
          </p:nvSpPr>
          <p:spPr>
            <a:xfrm>
              <a:off x="1361090" y="2151842"/>
              <a:ext cx="827029" cy="344158"/>
            </a:xfrm>
            <a:custGeom>
              <a:avLst/>
              <a:gdLst/>
              <a:ahLst/>
              <a:cxnLst/>
              <a:rect l="l" t="t" r="r" b="b"/>
              <a:pathLst>
                <a:path w="26484" h="11021" extrusionOk="0">
                  <a:moveTo>
                    <a:pt x="1468" y="0"/>
                  </a:moveTo>
                  <a:cubicBezTo>
                    <a:pt x="0" y="0"/>
                    <a:pt x="1148" y="3679"/>
                    <a:pt x="2317" y="4977"/>
                  </a:cubicBezTo>
                  <a:cubicBezTo>
                    <a:pt x="3380" y="6155"/>
                    <a:pt x="8120" y="10380"/>
                    <a:pt x="11766" y="10963"/>
                  </a:cubicBezTo>
                  <a:cubicBezTo>
                    <a:pt x="12011" y="11002"/>
                    <a:pt x="12269" y="11020"/>
                    <a:pt x="12538" y="11020"/>
                  </a:cubicBezTo>
                  <a:cubicBezTo>
                    <a:pt x="17009" y="11020"/>
                    <a:pt x="24580" y="5888"/>
                    <a:pt x="25423" y="5311"/>
                  </a:cubicBezTo>
                  <a:cubicBezTo>
                    <a:pt x="26317" y="4702"/>
                    <a:pt x="26483" y="3119"/>
                    <a:pt x="25953" y="2792"/>
                  </a:cubicBezTo>
                  <a:cubicBezTo>
                    <a:pt x="25926" y="2775"/>
                    <a:pt x="25871" y="2767"/>
                    <a:pt x="25791" y="2767"/>
                  </a:cubicBezTo>
                  <a:cubicBezTo>
                    <a:pt x="25072" y="2767"/>
                    <a:pt x="22333" y="3383"/>
                    <a:pt x="19507" y="4000"/>
                  </a:cubicBezTo>
                  <a:cubicBezTo>
                    <a:pt x="16685" y="4615"/>
                    <a:pt x="13773" y="5230"/>
                    <a:pt x="12700" y="5230"/>
                  </a:cubicBezTo>
                  <a:cubicBezTo>
                    <a:pt x="12606" y="5230"/>
                    <a:pt x="12526" y="5225"/>
                    <a:pt x="12461" y="5215"/>
                  </a:cubicBezTo>
                  <a:cubicBezTo>
                    <a:pt x="10700" y="4947"/>
                    <a:pt x="4231" y="1089"/>
                    <a:pt x="2069" y="149"/>
                  </a:cubicBezTo>
                  <a:cubicBezTo>
                    <a:pt x="1833" y="47"/>
                    <a:pt x="1634" y="0"/>
                    <a:pt x="1468"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2"/>
            <p:cNvSpPr/>
            <p:nvPr/>
          </p:nvSpPr>
          <p:spPr>
            <a:xfrm>
              <a:off x="1943782" y="1948670"/>
              <a:ext cx="367173" cy="397776"/>
            </a:xfrm>
            <a:custGeom>
              <a:avLst/>
              <a:gdLst/>
              <a:ahLst/>
              <a:cxnLst/>
              <a:rect l="l" t="t" r="r" b="b"/>
              <a:pathLst>
                <a:path w="11758" h="12738" extrusionOk="0">
                  <a:moveTo>
                    <a:pt x="3324" y="1"/>
                  </a:moveTo>
                  <a:lnTo>
                    <a:pt x="0" y="11035"/>
                  </a:lnTo>
                  <a:cubicBezTo>
                    <a:pt x="3086" y="11522"/>
                    <a:pt x="6576" y="12737"/>
                    <a:pt x="6576" y="12737"/>
                  </a:cubicBezTo>
                  <a:lnTo>
                    <a:pt x="11757" y="2149"/>
                  </a:lnTo>
                  <a:cubicBezTo>
                    <a:pt x="8933" y="852"/>
                    <a:pt x="3324" y="1"/>
                    <a:pt x="3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2"/>
            <p:cNvSpPr/>
            <p:nvPr/>
          </p:nvSpPr>
          <p:spPr>
            <a:xfrm>
              <a:off x="1895597" y="1981959"/>
              <a:ext cx="402335" cy="357961"/>
            </a:xfrm>
            <a:custGeom>
              <a:avLst/>
              <a:gdLst/>
              <a:ahLst/>
              <a:cxnLst/>
              <a:rect l="l" t="t" r="r" b="b"/>
              <a:pathLst>
                <a:path w="12884" h="11463" extrusionOk="0">
                  <a:moveTo>
                    <a:pt x="3238" y="0"/>
                  </a:moveTo>
                  <a:lnTo>
                    <a:pt x="0" y="10426"/>
                  </a:lnTo>
                  <a:lnTo>
                    <a:pt x="90" y="10950"/>
                  </a:lnTo>
                  <a:cubicBezTo>
                    <a:pt x="90" y="10950"/>
                    <a:pt x="4688" y="10999"/>
                    <a:pt x="7957" y="11462"/>
                  </a:cubicBezTo>
                  <a:lnTo>
                    <a:pt x="12883" y="1083"/>
                  </a:lnTo>
                  <a:cubicBezTo>
                    <a:pt x="12883" y="1083"/>
                    <a:pt x="10012" y="0"/>
                    <a:pt x="3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2"/>
            <p:cNvSpPr/>
            <p:nvPr/>
          </p:nvSpPr>
          <p:spPr>
            <a:xfrm>
              <a:off x="1895597" y="2001290"/>
              <a:ext cx="415357" cy="345158"/>
            </a:xfrm>
            <a:custGeom>
              <a:avLst/>
              <a:gdLst/>
              <a:ahLst/>
              <a:cxnLst/>
              <a:rect l="l" t="t" r="r" b="b"/>
              <a:pathLst>
                <a:path w="13301" h="11053" extrusionOk="0">
                  <a:moveTo>
                    <a:pt x="3798" y="1"/>
                  </a:moveTo>
                  <a:lnTo>
                    <a:pt x="0" y="10516"/>
                  </a:lnTo>
                  <a:cubicBezTo>
                    <a:pt x="0" y="10516"/>
                    <a:pt x="5205" y="11052"/>
                    <a:pt x="8119" y="11052"/>
                  </a:cubicBezTo>
                  <a:lnTo>
                    <a:pt x="13300" y="464"/>
                  </a:lnTo>
                  <a:cubicBezTo>
                    <a:pt x="13300" y="464"/>
                    <a:pt x="6248" y="41"/>
                    <a:pt x="3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2"/>
            <p:cNvSpPr/>
            <p:nvPr/>
          </p:nvSpPr>
          <p:spPr>
            <a:xfrm>
              <a:off x="2172281" y="2174046"/>
              <a:ext cx="57708" cy="116885"/>
            </a:xfrm>
            <a:custGeom>
              <a:avLst/>
              <a:gdLst/>
              <a:ahLst/>
              <a:cxnLst/>
              <a:rect l="l" t="t" r="r" b="b"/>
              <a:pathLst>
                <a:path w="1848" h="3743" extrusionOk="0">
                  <a:moveTo>
                    <a:pt x="1215" y="1"/>
                  </a:moveTo>
                  <a:cubicBezTo>
                    <a:pt x="843" y="1"/>
                    <a:pt x="331" y="625"/>
                    <a:pt x="179" y="1454"/>
                  </a:cubicBezTo>
                  <a:cubicBezTo>
                    <a:pt x="0" y="2428"/>
                    <a:pt x="394" y="3130"/>
                    <a:pt x="394" y="3130"/>
                  </a:cubicBezTo>
                  <a:lnTo>
                    <a:pt x="130" y="3742"/>
                  </a:lnTo>
                  <a:cubicBezTo>
                    <a:pt x="874" y="3563"/>
                    <a:pt x="1848" y="1736"/>
                    <a:pt x="1589" y="441"/>
                  </a:cubicBezTo>
                  <a:cubicBezTo>
                    <a:pt x="1528" y="134"/>
                    <a:pt x="1386" y="1"/>
                    <a:pt x="1215" y="1"/>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2"/>
            <p:cNvSpPr/>
            <p:nvPr/>
          </p:nvSpPr>
          <p:spPr>
            <a:xfrm>
              <a:off x="1605266" y="2888710"/>
              <a:ext cx="262655" cy="285981"/>
            </a:xfrm>
            <a:custGeom>
              <a:avLst/>
              <a:gdLst/>
              <a:ahLst/>
              <a:cxnLst/>
              <a:rect l="l" t="t" r="r" b="b"/>
              <a:pathLst>
                <a:path w="8411" h="9158" extrusionOk="0">
                  <a:moveTo>
                    <a:pt x="7268" y="1"/>
                  </a:moveTo>
                  <a:lnTo>
                    <a:pt x="4881" y="2405"/>
                  </a:lnTo>
                  <a:cubicBezTo>
                    <a:pt x="4881" y="2405"/>
                    <a:pt x="4209" y="2150"/>
                    <a:pt x="3835" y="2150"/>
                  </a:cubicBezTo>
                  <a:cubicBezTo>
                    <a:pt x="3720" y="2150"/>
                    <a:pt x="3634" y="2174"/>
                    <a:pt x="3603" y="2236"/>
                  </a:cubicBezTo>
                  <a:cubicBezTo>
                    <a:pt x="3474" y="2497"/>
                    <a:pt x="0" y="9010"/>
                    <a:pt x="278" y="9145"/>
                  </a:cubicBezTo>
                  <a:cubicBezTo>
                    <a:pt x="295" y="9154"/>
                    <a:pt x="315" y="9158"/>
                    <a:pt x="339" y="9158"/>
                  </a:cubicBezTo>
                  <a:cubicBezTo>
                    <a:pt x="1066" y="9158"/>
                    <a:pt x="4871" y="5180"/>
                    <a:pt x="4977" y="5103"/>
                  </a:cubicBezTo>
                  <a:cubicBezTo>
                    <a:pt x="5086" y="5020"/>
                    <a:pt x="8410" y="3000"/>
                    <a:pt x="8410" y="3000"/>
                  </a:cubicBezTo>
                  <a:lnTo>
                    <a:pt x="7268" y="1"/>
                  </a:ln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2"/>
            <p:cNvSpPr/>
            <p:nvPr/>
          </p:nvSpPr>
          <p:spPr>
            <a:xfrm>
              <a:off x="1512299" y="2544509"/>
              <a:ext cx="813289" cy="485806"/>
            </a:xfrm>
            <a:custGeom>
              <a:avLst/>
              <a:gdLst/>
              <a:ahLst/>
              <a:cxnLst/>
              <a:rect l="l" t="t" r="r" b="b"/>
              <a:pathLst>
                <a:path w="26044" h="15557" extrusionOk="0">
                  <a:moveTo>
                    <a:pt x="20164" y="0"/>
                  </a:moveTo>
                  <a:cubicBezTo>
                    <a:pt x="15975" y="0"/>
                    <a:pt x="7841" y="911"/>
                    <a:pt x="4878" y="2603"/>
                  </a:cubicBezTo>
                  <a:cubicBezTo>
                    <a:pt x="1" y="5381"/>
                    <a:pt x="590" y="10639"/>
                    <a:pt x="590" y="10639"/>
                  </a:cubicBezTo>
                  <a:cubicBezTo>
                    <a:pt x="1367" y="11406"/>
                    <a:pt x="2420" y="11721"/>
                    <a:pt x="3627" y="11721"/>
                  </a:cubicBezTo>
                  <a:cubicBezTo>
                    <a:pt x="6135" y="11721"/>
                    <a:pt x="9306" y="10360"/>
                    <a:pt x="12046" y="8856"/>
                  </a:cubicBezTo>
                  <a:lnTo>
                    <a:pt x="12046" y="8856"/>
                  </a:lnTo>
                  <a:cubicBezTo>
                    <a:pt x="10920" y="9872"/>
                    <a:pt x="9703" y="11134"/>
                    <a:pt x="8454" y="12695"/>
                  </a:cubicBezTo>
                  <a:cubicBezTo>
                    <a:pt x="8454" y="12695"/>
                    <a:pt x="8964" y="15055"/>
                    <a:pt x="9937" y="15555"/>
                  </a:cubicBezTo>
                  <a:cubicBezTo>
                    <a:pt x="9938" y="15556"/>
                    <a:pt x="9940" y="15556"/>
                    <a:pt x="9942" y="15556"/>
                  </a:cubicBezTo>
                  <a:cubicBezTo>
                    <a:pt x="10260" y="15556"/>
                    <a:pt x="22785" y="10620"/>
                    <a:pt x="25333" y="7129"/>
                  </a:cubicBezTo>
                  <a:cubicBezTo>
                    <a:pt x="26044" y="6156"/>
                    <a:pt x="25736" y="1156"/>
                    <a:pt x="22445" y="180"/>
                  </a:cubicBezTo>
                  <a:cubicBezTo>
                    <a:pt x="22041" y="59"/>
                    <a:pt x="21230" y="0"/>
                    <a:pt x="201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2"/>
            <p:cNvSpPr/>
            <p:nvPr/>
          </p:nvSpPr>
          <p:spPr>
            <a:xfrm>
              <a:off x="1604485" y="2947357"/>
              <a:ext cx="190550" cy="235518"/>
            </a:xfrm>
            <a:custGeom>
              <a:avLst/>
              <a:gdLst/>
              <a:ahLst/>
              <a:cxnLst/>
              <a:rect l="l" t="t" r="r" b="b"/>
              <a:pathLst>
                <a:path w="6102" h="7542" extrusionOk="0">
                  <a:moveTo>
                    <a:pt x="5189" y="1"/>
                  </a:moveTo>
                  <a:cubicBezTo>
                    <a:pt x="5039" y="1"/>
                    <a:pt x="4866" y="192"/>
                    <a:pt x="4740" y="209"/>
                  </a:cubicBezTo>
                  <a:cubicBezTo>
                    <a:pt x="4735" y="209"/>
                    <a:pt x="4730" y="210"/>
                    <a:pt x="4724" y="210"/>
                  </a:cubicBezTo>
                  <a:cubicBezTo>
                    <a:pt x="4570" y="210"/>
                    <a:pt x="4183" y="16"/>
                    <a:pt x="3763" y="16"/>
                  </a:cubicBezTo>
                  <a:cubicBezTo>
                    <a:pt x="3748" y="16"/>
                    <a:pt x="3733" y="16"/>
                    <a:pt x="3717" y="16"/>
                  </a:cubicBezTo>
                  <a:cubicBezTo>
                    <a:pt x="3263" y="36"/>
                    <a:pt x="3191" y="692"/>
                    <a:pt x="3042" y="1176"/>
                  </a:cubicBezTo>
                  <a:cubicBezTo>
                    <a:pt x="2893" y="1662"/>
                    <a:pt x="82" y="5745"/>
                    <a:pt x="28" y="6834"/>
                  </a:cubicBezTo>
                  <a:cubicBezTo>
                    <a:pt x="1" y="7380"/>
                    <a:pt x="171" y="7541"/>
                    <a:pt x="384" y="7541"/>
                  </a:cubicBezTo>
                  <a:cubicBezTo>
                    <a:pt x="596" y="7541"/>
                    <a:pt x="850" y="7381"/>
                    <a:pt x="992" y="7281"/>
                  </a:cubicBezTo>
                  <a:cubicBezTo>
                    <a:pt x="1280" y="7079"/>
                    <a:pt x="4975" y="3450"/>
                    <a:pt x="5058" y="3361"/>
                  </a:cubicBezTo>
                  <a:cubicBezTo>
                    <a:pt x="5131" y="3278"/>
                    <a:pt x="5238" y="3241"/>
                    <a:pt x="5380" y="3241"/>
                  </a:cubicBezTo>
                  <a:cubicBezTo>
                    <a:pt x="5393" y="3241"/>
                    <a:pt x="5406" y="3241"/>
                    <a:pt x="5419" y="3242"/>
                  </a:cubicBezTo>
                  <a:cubicBezTo>
                    <a:pt x="5423" y="3242"/>
                    <a:pt x="5428" y="3242"/>
                    <a:pt x="5432" y="3242"/>
                  </a:cubicBezTo>
                  <a:cubicBezTo>
                    <a:pt x="5570" y="3242"/>
                    <a:pt x="5641" y="3110"/>
                    <a:pt x="5694" y="3110"/>
                  </a:cubicBezTo>
                  <a:cubicBezTo>
                    <a:pt x="5699" y="3110"/>
                    <a:pt x="5705" y="3112"/>
                    <a:pt x="5710" y="3115"/>
                  </a:cubicBezTo>
                  <a:cubicBezTo>
                    <a:pt x="5716" y="3120"/>
                    <a:pt x="5727" y="3122"/>
                    <a:pt x="5740" y="3122"/>
                  </a:cubicBezTo>
                  <a:cubicBezTo>
                    <a:pt x="5839" y="3122"/>
                    <a:pt x="6101" y="3007"/>
                    <a:pt x="6055" y="2861"/>
                  </a:cubicBezTo>
                  <a:cubicBezTo>
                    <a:pt x="5829" y="2195"/>
                    <a:pt x="5495" y="136"/>
                    <a:pt x="5257" y="16"/>
                  </a:cubicBezTo>
                  <a:cubicBezTo>
                    <a:pt x="5235" y="6"/>
                    <a:pt x="5212" y="1"/>
                    <a:pt x="5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2"/>
            <p:cNvSpPr/>
            <p:nvPr/>
          </p:nvSpPr>
          <p:spPr>
            <a:xfrm>
              <a:off x="1628312" y="3105872"/>
              <a:ext cx="36692" cy="48215"/>
            </a:xfrm>
            <a:custGeom>
              <a:avLst/>
              <a:gdLst/>
              <a:ahLst/>
              <a:cxnLst/>
              <a:rect l="l" t="t" r="r" b="b"/>
              <a:pathLst>
                <a:path w="1175" h="1544" extrusionOk="0">
                  <a:moveTo>
                    <a:pt x="90" y="1"/>
                  </a:moveTo>
                  <a:cubicBezTo>
                    <a:pt x="75" y="1"/>
                    <a:pt x="60" y="2"/>
                    <a:pt x="44" y="3"/>
                  </a:cubicBezTo>
                  <a:cubicBezTo>
                    <a:pt x="4" y="10"/>
                    <a:pt x="0" y="66"/>
                    <a:pt x="44" y="66"/>
                  </a:cubicBezTo>
                  <a:cubicBezTo>
                    <a:pt x="179" y="73"/>
                    <a:pt x="292" y="139"/>
                    <a:pt x="391" y="232"/>
                  </a:cubicBezTo>
                  <a:cubicBezTo>
                    <a:pt x="365" y="271"/>
                    <a:pt x="342" y="311"/>
                    <a:pt x="325" y="351"/>
                  </a:cubicBezTo>
                  <a:cubicBezTo>
                    <a:pt x="317" y="369"/>
                    <a:pt x="328" y="392"/>
                    <a:pt x="347" y="392"/>
                  </a:cubicBezTo>
                  <a:cubicBezTo>
                    <a:pt x="352" y="392"/>
                    <a:pt x="357" y="391"/>
                    <a:pt x="362" y="387"/>
                  </a:cubicBezTo>
                  <a:cubicBezTo>
                    <a:pt x="395" y="371"/>
                    <a:pt x="428" y="341"/>
                    <a:pt x="461" y="308"/>
                  </a:cubicBezTo>
                  <a:cubicBezTo>
                    <a:pt x="577" y="450"/>
                    <a:pt x="666" y="626"/>
                    <a:pt x="732" y="765"/>
                  </a:cubicBezTo>
                  <a:cubicBezTo>
                    <a:pt x="775" y="851"/>
                    <a:pt x="805" y="937"/>
                    <a:pt x="832" y="1023"/>
                  </a:cubicBezTo>
                  <a:cubicBezTo>
                    <a:pt x="789" y="1049"/>
                    <a:pt x="749" y="1076"/>
                    <a:pt x="706" y="1106"/>
                  </a:cubicBezTo>
                  <a:cubicBezTo>
                    <a:pt x="675" y="1130"/>
                    <a:pt x="694" y="1174"/>
                    <a:pt x="726" y="1174"/>
                  </a:cubicBezTo>
                  <a:cubicBezTo>
                    <a:pt x="732" y="1174"/>
                    <a:pt x="739" y="1172"/>
                    <a:pt x="746" y="1169"/>
                  </a:cubicBezTo>
                  <a:cubicBezTo>
                    <a:pt x="782" y="1149"/>
                    <a:pt x="822" y="1129"/>
                    <a:pt x="859" y="1112"/>
                  </a:cubicBezTo>
                  <a:cubicBezTo>
                    <a:pt x="898" y="1245"/>
                    <a:pt x="931" y="1381"/>
                    <a:pt x="978" y="1516"/>
                  </a:cubicBezTo>
                  <a:cubicBezTo>
                    <a:pt x="985" y="1535"/>
                    <a:pt x="1000" y="1544"/>
                    <a:pt x="1015" y="1544"/>
                  </a:cubicBezTo>
                  <a:cubicBezTo>
                    <a:pt x="1033" y="1544"/>
                    <a:pt x="1052" y="1530"/>
                    <a:pt x="1053" y="1506"/>
                  </a:cubicBezTo>
                  <a:cubicBezTo>
                    <a:pt x="1067" y="1377"/>
                    <a:pt x="1047" y="1211"/>
                    <a:pt x="1004" y="1039"/>
                  </a:cubicBezTo>
                  <a:cubicBezTo>
                    <a:pt x="1047" y="1016"/>
                    <a:pt x="1090" y="996"/>
                    <a:pt x="1133" y="973"/>
                  </a:cubicBezTo>
                  <a:cubicBezTo>
                    <a:pt x="1175" y="950"/>
                    <a:pt x="1152" y="881"/>
                    <a:pt x="1112" y="881"/>
                  </a:cubicBezTo>
                  <a:cubicBezTo>
                    <a:pt x="1107" y="881"/>
                    <a:pt x="1102" y="882"/>
                    <a:pt x="1097" y="884"/>
                  </a:cubicBezTo>
                  <a:cubicBezTo>
                    <a:pt x="1053" y="900"/>
                    <a:pt x="1014" y="924"/>
                    <a:pt x="974" y="944"/>
                  </a:cubicBezTo>
                  <a:cubicBezTo>
                    <a:pt x="888" y="669"/>
                    <a:pt x="739" y="387"/>
                    <a:pt x="544" y="205"/>
                  </a:cubicBezTo>
                  <a:cubicBezTo>
                    <a:pt x="573" y="162"/>
                    <a:pt x="596" y="116"/>
                    <a:pt x="604" y="76"/>
                  </a:cubicBezTo>
                  <a:cubicBezTo>
                    <a:pt x="611" y="42"/>
                    <a:pt x="582" y="12"/>
                    <a:pt x="553" y="12"/>
                  </a:cubicBezTo>
                  <a:cubicBezTo>
                    <a:pt x="542" y="12"/>
                    <a:pt x="531" y="16"/>
                    <a:pt x="521" y="26"/>
                  </a:cubicBezTo>
                  <a:cubicBezTo>
                    <a:pt x="491" y="56"/>
                    <a:pt x="471" y="93"/>
                    <a:pt x="451" y="129"/>
                  </a:cubicBezTo>
                  <a:cubicBezTo>
                    <a:pt x="341" y="49"/>
                    <a:pt x="221" y="1"/>
                    <a:pt x="90" y="1"/>
                  </a:cubicBezTo>
                  <a:close/>
                </a:path>
              </a:pathLst>
            </a:custGeom>
            <a:solidFill>
              <a:srgbClr val="F4F0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2"/>
            <p:cNvSpPr/>
            <p:nvPr/>
          </p:nvSpPr>
          <p:spPr>
            <a:xfrm>
              <a:off x="1698826" y="2952041"/>
              <a:ext cx="49714" cy="44062"/>
            </a:xfrm>
            <a:custGeom>
              <a:avLst/>
              <a:gdLst/>
              <a:ahLst/>
              <a:cxnLst/>
              <a:rect l="l" t="t" r="r" b="b"/>
              <a:pathLst>
                <a:path w="1592" h="1411" extrusionOk="0">
                  <a:moveTo>
                    <a:pt x="1542" y="1"/>
                  </a:moveTo>
                  <a:cubicBezTo>
                    <a:pt x="1524" y="1"/>
                    <a:pt x="1507" y="11"/>
                    <a:pt x="1504" y="32"/>
                  </a:cubicBezTo>
                  <a:cubicBezTo>
                    <a:pt x="1451" y="390"/>
                    <a:pt x="1289" y="698"/>
                    <a:pt x="1050" y="926"/>
                  </a:cubicBezTo>
                  <a:cubicBezTo>
                    <a:pt x="1017" y="870"/>
                    <a:pt x="988" y="810"/>
                    <a:pt x="961" y="744"/>
                  </a:cubicBezTo>
                  <a:cubicBezTo>
                    <a:pt x="954" y="727"/>
                    <a:pt x="940" y="719"/>
                    <a:pt x="925" y="719"/>
                  </a:cubicBezTo>
                  <a:cubicBezTo>
                    <a:pt x="904" y="719"/>
                    <a:pt x="883" y="736"/>
                    <a:pt x="891" y="764"/>
                  </a:cubicBezTo>
                  <a:cubicBezTo>
                    <a:pt x="911" y="844"/>
                    <a:pt x="934" y="926"/>
                    <a:pt x="965" y="1006"/>
                  </a:cubicBezTo>
                  <a:cubicBezTo>
                    <a:pt x="928" y="1035"/>
                    <a:pt x="888" y="1065"/>
                    <a:pt x="845" y="1095"/>
                  </a:cubicBezTo>
                  <a:cubicBezTo>
                    <a:pt x="822" y="1055"/>
                    <a:pt x="799" y="1012"/>
                    <a:pt x="779" y="969"/>
                  </a:cubicBezTo>
                  <a:cubicBezTo>
                    <a:pt x="773" y="955"/>
                    <a:pt x="761" y="948"/>
                    <a:pt x="748" y="948"/>
                  </a:cubicBezTo>
                  <a:cubicBezTo>
                    <a:pt x="723" y="948"/>
                    <a:pt x="694" y="972"/>
                    <a:pt x="702" y="1003"/>
                  </a:cubicBezTo>
                  <a:cubicBezTo>
                    <a:pt x="719" y="1049"/>
                    <a:pt x="736" y="1102"/>
                    <a:pt x="756" y="1151"/>
                  </a:cubicBezTo>
                  <a:cubicBezTo>
                    <a:pt x="543" y="1270"/>
                    <a:pt x="299" y="1347"/>
                    <a:pt x="34" y="1356"/>
                  </a:cubicBezTo>
                  <a:cubicBezTo>
                    <a:pt x="1" y="1360"/>
                    <a:pt x="1" y="1403"/>
                    <a:pt x="34" y="1406"/>
                  </a:cubicBezTo>
                  <a:cubicBezTo>
                    <a:pt x="71" y="1409"/>
                    <a:pt x="107" y="1410"/>
                    <a:pt x="144" y="1410"/>
                  </a:cubicBezTo>
                  <a:cubicBezTo>
                    <a:pt x="382" y="1410"/>
                    <a:pt x="607" y="1354"/>
                    <a:pt x="806" y="1254"/>
                  </a:cubicBezTo>
                  <a:cubicBezTo>
                    <a:pt x="826" y="1290"/>
                    <a:pt x="845" y="1321"/>
                    <a:pt x="872" y="1347"/>
                  </a:cubicBezTo>
                  <a:cubicBezTo>
                    <a:pt x="881" y="1357"/>
                    <a:pt x="893" y="1362"/>
                    <a:pt x="906" y="1362"/>
                  </a:cubicBezTo>
                  <a:cubicBezTo>
                    <a:pt x="937" y="1362"/>
                    <a:pt x="969" y="1333"/>
                    <a:pt x="954" y="1297"/>
                  </a:cubicBezTo>
                  <a:cubicBezTo>
                    <a:pt x="941" y="1264"/>
                    <a:pt x="925" y="1231"/>
                    <a:pt x="908" y="1201"/>
                  </a:cubicBezTo>
                  <a:cubicBezTo>
                    <a:pt x="945" y="1174"/>
                    <a:pt x="984" y="1148"/>
                    <a:pt x="1020" y="1122"/>
                  </a:cubicBezTo>
                  <a:cubicBezTo>
                    <a:pt x="1027" y="1135"/>
                    <a:pt x="1037" y="1151"/>
                    <a:pt x="1047" y="1168"/>
                  </a:cubicBezTo>
                  <a:cubicBezTo>
                    <a:pt x="1059" y="1186"/>
                    <a:pt x="1076" y="1194"/>
                    <a:pt x="1092" y="1194"/>
                  </a:cubicBezTo>
                  <a:cubicBezTo>
                    <a:pt x="1129" y="1194"/>
                    <a:pt x="1164" y="1154"/>
                    <a:pt x="1143" y="1108"/>
                  </a:cubicBezTo>
                  <a:cubicBezTo>
                    <a:pt x="1133" y="1088"/>
                    <a:pt x="1124" y="1065"/>
                    <a:pt x="1110" y="1046"/>
                  </a:cubicBezTo>
                  <a:cubicBezTo>
                    <a:pt x="1385" y="800"/>
                    <a:pt x="1564" y="453"/>
                    <a:pt x="1590" y="45"/>
                  </a:cubicBezTo>
                  <a:cubicBezTo>
                    <a:pt x="1592" y="17"/>
                    <a:pt x="1566" y="1"/>
                    <a:pt x="1542" y="1"/>
                  </a:cubicBezTo>
                  <a:close/>
                </a:path>
              </a:pathLst>
            </a:custGeom>
            <a:solidFill>
              <a:srgbClr val="F4F0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2"/>
            <p:cNvSpPr/>
            <p:nvPr/>
          </p:nvSpPr>
          <p:spPr>
            <a:xfrm>
              <a:off x="2518043" y="2850455"/>
              <a:ext cx="360116" cy="158854"/>
            </a:xfrm>
            <a:custGeom>
              <a:avLst/>
              <a:gdLst/>
              <a:ahLst/>
              <a:cxnLst/>
              <a:rect l="l" t="t" r="r" b="b"/>
              <a:pathLst>
                <a:path w="11532" h="5087" extrusionOk="0">
                  <a:moveTo>
                    <a:pt x="3218" y="1"/>
                  </a:moveTo>
                  <a:lnTo>
                    <a:pt x="0" y="1812"/>
                  </a:lnTo>
                  <a:lnTo>
                    <a:pt x="3446" y="3795"/>
                  </a:lnTo>
                  <a:cubicBezTo>
                    <a:pt x="3446" y="3795"/>
                    <a:pt x="3569" y="5014"/>
                    <a:pt x="3864" y="5014"/>
                  </a:cubicBezTo>
                  <a:cubicBezTo>
                    <a:pt x="4035" y="5014"/>
                    <a:pt x="6589" y="5086"/>
                    <a:pt x="8704" y="5086"/>
                  </a:cubicBezTo>
                  <a:cubicBezTo>
                    <a:pt x="10233" y="5086"/>
                    <a:pt x="11532" y="5048"/>
                    <a:pt x="11532" y="4918"/>
                  </a:cubicBezTo>
                  <a:cubicBezTo>
                    <a:pt x="11532" y="4311"/>
                    <a:pt x="5841" y="2806"/>
                    <a:pt x="5717" y="2742"/>
                  </a:cubicBezTo>
                  <a:cubicBezTo>
                    <a:pt x="5595" y="2682"/>
                    <a:pt x="3218" y="1"/>
                    <a:pt x="3218"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2"/>
            <p:cNvSpPr/>
            <p:nvPr/>
          </p:nvSpPr>
          <p:spPr>
            <a:xfrm>
              <a:off x="1331173" y="2405355"/>
              <a:ext cx="1315052" cy="563656"/>
            </a:xfrm>
            <a:custGeom>
              <a:avLst/>
              <a:gdLst/>
              <a:ahLst/>
              <a:cxnLst/>
              <a:rect l="l" t="t" r="r" b="b"/>
              <a:pathLst>
                <a:path w="42112" h="18050" extrusionOk="0">
                  <a:moveTo>
                    <a:pt x="26885" y="1"/>
                  </a:moveTo>
                  <a:cubicBezTo>
                    <a:pt x="23170" y="1"/>
                    <a:pt x="9758" y="7479"/>
                    <a:pt x="9758" y="7479"/>
                  </a:cubicBezTo>
                  <a:lnTo>
                    <a:pt x="0" y="12439"/>
                  </a:lnTo>
                  <a:cubicBezTo>
                    <a:pt x="0" y="12439"/>
                    <a:pt x="1057" y="17886"/>
                    <a:pt x="7397" y="18048"/>
                  </a:cubicBezTo>
                  <a:cubicBezTo>
                    <a:pt x="7443" y="18049"/>
                    <a:pt x="7489" y="18050"/>
                    <a:pt x="7536" y="18050"/>
                  </a:cubicBezTo>
                  <a:cubicBezTo>
                    <a:pt x="13917" y="18050"/>
                    <a:pt x="25937" y="7073"/>
                    <a:pt x="26259" y="7073"/>
                  </a:cubicBezTo>
                  <a:cubicBezTo>
                    <a:pt x="26584" y="7073"/>
                    <a:pt x="28047" y="13495"/>
                    <a:pt x="39023" y="16826"/>
                  </a:cubicBezTo>
                  <a:cubicBezTo>
                    <a:pt x="39023" y="16826"/>
                    <a:pt x="41055" y="16585"/>
                    <a:pt x="42111" y="14959"/>
                  </a:cubicBezTo>
                  <a:cubicBezTo>
                    <a:pt x="42111" y="14959"/>
                    <a:pt x="30600" y="1"/>
                    <a:pt x="268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2"/>
            <p:cNvSpPr/>
            <p:nvPr/>
          </p:nvSpPr>
          <p:spPr>
            <a:xfrm>
              <a:off x="2591649" y="2903762"/>
              <a:ext cx="298004" cy="111264"/>
            </a:xfrm>
            <a:custGeom>
              <a:avLst/>
              <a:gdLst/>
              <a:ahLst/>
              <a:cxnLst/>
              <a:rect l="l" t="t" r="r" b="b"/>
              <a:pathLst>
                <a:path w="9543" h="3563" extrusionOk="0">
                  <a:moveTo>
                    <a:pt x="2963" y="0"/>
                  </a:moveTo>
                  <a:cubicBezTo>
                    <a:pt x="2480" y="0"/>
                    <a:pt x="115" y="1381"/>
                    <a:pt x="47" y="1648"/>
                  </a:cubicBezTo>
                  <a:cubicBezTo>
                    <a:pt x="0" y="1826"/>
                    <a:pt x="698" y="1933"/>
                    <a:pt x="718" y="2012"/>
                  </a:cubicBezTo>
                  <a:cubicBezTo>
                    <a:pt x="735" y="2088"/>
                    <a:pt x="626" y="2194"/>
                    <a:pt x="718" y="2356"/>
                  </a:cubicBezTo>
                  <a:cubicBezTo>
                    <a:pt x="808" y="2518"/>
                    <a:pt x="970" y="2555"/>
                    <a:pt x="1007" y="2644"/>
                  </a:cubicBezTo>
                  <a:cubicBezTo>
                    <a:pt x="1043" y="2737"/>
                    <a:pt x="990" y="3171"/>
                    <a:pt x="1189" y="3379"/>
                  </a:cubicBezTo>
                  <a:cubicBezTo>
                    <a:pt x="1331" y="3529"/>
                    <a:pt x="4125" y="3563"/>
                    <a:pt x="5850" y="3563"/>
                  </a:cubicBezTo>
                  <a:cubicBezTo>
                    <a:pt x="6537" y="3563"/>
                    <a:pt x="7055" y="3557"/>
                    <a:pt x="7168" y="3551"/>
                  </a:cubicBezTo>
                  <a:cubicBezTo>
                    <a:pt x="7207" y="3550"/>
                    <a:pt x="7258" y="3549"/>
                    <a:pt x="7317" y="3549"/>
                  </a:cubicBezTo>
                  <a:cubicBezTo>
                    <a:pt x="7488" y="3549"/>
                    <a:pt x="7734" y="3554"/>
                    <a:pt x="7995" y="3554"/>
                  </a:cubicBezTo>
                  <a:cubicBezTo>
                    <a:pt x="8559" y="3554"/>
                    <a:pt x="9195" y="3530"/>
                    <a:pt x="9307" y="3379"/>
                  </a:cubicBezTo>
                  <a:cubicBezTo>
                    <a:pt x="9486" y="3134"/>
                    <a:pt x="9542" y="2731"/>
                    <a:pt x="8854" y="2410"/>
                  </a:cubicBezTo>
                  <a:cubicBezTo>
                    <a:pt x="8165" y="2088"/>
                    <a:pt x="3559" y="932"/>
                    <a:pt x="3410" y="836"/>
                  </a:cubicBezTo>
                  <a:cubicBezTo>
                    <a:pt x="3261" y="741"/>
                    <a:pt x="3261" y="220"/>
                    <a:pt x="3033" y="19"/>
                  </a:cubicBezTo>
                  <a:cubicBezTo>
                    <a:pt x="3019" y="6"/>
                    <a:pt x="2995" y="0"/>
                    <a:pt x="2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2"/>
            <p:cNvSpPr/>
            <p:nvPr/>
          </p:nvSpPr>
          <p:spPr>
            <a:xfrm>
              <a:off x="2623377" y="2972464"/>
              <a:ext cx="57021" cy="41501"/>
            </a:xfrm>
            <a:custGeom>
              <a:avLst/>
              <a:gdLst/>
              <a:ahLst/>
              <a:cxnLst/>
              <a:rect l="l" t="t" r="r" b="b"/>
              <a:pathLst>
                <a:path w="1826" h="1329" extrusionOk="0">
                  <a:moveTo>
                    <a:pt x="662" y="1"/>
                  </a:moveTo>
                  <a:cubicBezTo>
                    <a:pt x="638" y="1"/>
                    <a:pt x="616" y="13"/>
                    <a:pt x="610" y="40"/>
                  </a:cubicBezTo>
                  <a:cubicBezTo>
                    <a:pt x="596" y="110"/>
                    <a:pt x="576" y="190"/>
                    <a:pt x="561" y="265"/>
                  </a:cubicBezTo>
                  <a:cubicBezTo>
                    <a:pt x="496" y="257"/>
                    <a:pt x="430" y="252"/>
                    <a:pt x="364" y="252"/>
                  </a:cubicBezTo>
                  <a:cubicBezTo>
                    <a:pt x="251" y="252"/>
                    <a:pt x="137" y="265"/>
                    <a:pt x="24" y="292"/>
                  </a:cubicBezTo>
                  <a:cubicBezTo>
                    <a:pt x="0" y="299"/>
                    <a:pt x="4" y="332"/>
                    <a:pt x="27" y="332"/>
                  </a:cubicBezTo>
                  <a:cubicBezTo>
                    <a:pt x="59" y="331"/>
                    <a:pt x="91" y="330"/>
                    <a:pt x="122" y="330"/>
                  </a:cubicBezTo>
                  <a:cubicBezTo>
                    <a:pt x="271" y="330"/>
                    <a:pt x="410" y="344"/>
                    <a:pt x="544" y="372"/>
                  </a:cubicBezTo>
                  <a:cubicBezTo>
                    <a:pt x="541" y="415"/>
                    <a:pt x="537" y="458"/>
                    <a:pt x="541" y="500"/>
                  </a:cubicBezTo>
                  <a:cubicBezTo>
                    <a:pt x="543" y="537"/>
                    <a:pt x="580" y="567"/>
                    <a:pt x="614" y="567"/>
                  </a:cubicBezTo>
                  <a:cubicBezTo>
                    <a:pt x="632" y="567"/>
                    <a:pt x="650" y="558"/>
                    <a:pt x="660" y="534"/>
                  </a:cubicBezTo>
                  <a:cubicBezTo>
                    <a:pt x="676" y="494"/>
                    <a:pt x="689" y="454"/>
                    <a:pt x="696" y="411"/>
                  </a:cubicBezTo>
                  <a:cubicBezTo>
                    <a:pt x="739" y="424"/>
                    <a:pt x="779" y="438"/>
                    <a:pt x="819" y="454"/>
                  </a:cubicBezTo>
                  <a:cubicBezTo>
                    <a:pt x="802" y="488"/>
                    <a:pt x="782" y="517"/>
                    <a:pt x="772" y="551"/>
                  </a:cubicBezTo>
                  <a:cubicBezTo>
                    <a:pt x="759" y="585"/>
                    <a:pt x="787" y="610"/>
                    <a:pt x="817" y="610"/>
                  </a:cubicBezTo>
                  <a:cubicBezTo>
                    <a:pt x="832" y="610"/>
                    <a:pt x="848" y="603"/>
                    <a:pt x="858" y="587"/>
                  </a:cubicBezTo>
                  <a:cubicBezTo>
                    <a:pt x="878" y="557"/>
                    <a:pt x="891" y="523"/>
                    <a:pt x="908" y="491"/>
                  </a:cubicBezTo>
                  <a:cubicBezTo>
                    <a:pt x="1245" y="647"/>
                    <a:pt x="1517" y="911"/>
                    <a:pt x="1713" y="1302"/>
                  </a:cubicBezTo>
                  <a:cubicBezTo>
                    <a:pt x="1722" y="1321"/>
                    <a:pt x="1738" y="1329"/>
                    <a:pt x="1756" y="1329"/>
                  </a:cubicBezTo>
                  <a:cubicBezTo>
                    <a:pt x="1789" y="1329"/>
                    <a:pt x="1825" y="1299"/>
                    <a:pt x="1812" y="1262"/>
                  </a:cubicBezTo>
                  <a:cubicBezTo>
                    <a:pt x="1656" y="855"/>
                    <a:pt x="1342" y="543"/>
                    <a:pt x="961" y="378"/>
                  </a:cubicBezTo>
                  <a:cubicBezTo>
                    <a:pt x="978" y="338"/>
                    <a:pt x="994" y="295"/>
                    <a:pt x="1010" y="256"/>
                  </a:cubicBezTo>
                  <a:cubicBezTo>
                    <a:pt x="1024" y="226"/>
                    <a:pt x="998" y="198"/>
                    <a:pt x="973" y="198"/>
                  </a:cubicBezTo>
                  <a:cubicBezTo>
                    <a:pt x="962" y="198"/>
                    <a:pt x="951" y="203"/>
                    <a:pt x="944" y="216"/>
                  </a:cubicBezTo>
                  <a:cubicBezTo>
                    <a:pt x="921" y="259"/>
                    <a:pt x="898" y="299"/>
                    <a:pt x="874" y="342"/>
                  </a:cubicBezTo>
                  <a:cubicBezTo>
                    <a:pt x="822" y="322"/>
                    <a:pt x="769" y="305"/>
                    <a:pt x="712" y="292"/>
                  </a:cubicBezTo>
                  <a:cubicBezTo>
                    <a:pt x="719" y="213"/>
                    <a:pt x="719" y="130"/>
                    <a:pt x="723" y="57"/>
                  </a:cubicBezTo>
                  <a:cubicBezTo>
                    <a:pt x="724" y="22"/>
                    <a:pt x="692" y="1"/>
                    <a:pt x="662" y="1"/>
                  </a:cubicBezTo>
                  <a:close/>
                </a:path>
              </a:pathLst>
            </a:custGeom>
            <a:solidFill>
              <a:srgbClr val="F4F0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2"/>
            <p:cNvSpPr/>
            <p:nvPr/>
          </p:nvSpPr>
          <p:spPr>
            <a:xfrm>
              <a:off x="2821397" y="2972027"/>
              <a:ext cx="25138" cy="42719"/>
            </a:xfrm>
            <a:custGeom>
              <a:avLst/>
              <a:gdLst/>
              <a:ahLst/>
              <a:cxnLst/>
              <a:rect l="l" t="t" r="r" b="b"/>
              <a:pathLst>
                <a:path w="805" h="1368" extrusionOk="0">
                  <a:moveTo>
                    <a:pt x="736" y="1"/>
                  </a:moveTo>
                  <a:cubicBezTo>
                    <a:pt x="728" y="1"/>
                    <a:pt x="720" y="3"/>
                    <a:pt x="711" y="8"/>
                  </a:cubicBezTo>
                  <a:cubicBezTo>
                    <a:pt x="609" y="74"/>
                    <a:pt x="520" y="154"/>
                    <a:pt x="444" y="243"/>
                  </a:cubicBezTo>
                  <a:cubicBezTo>
                    <a:pt x="407" y="216"/>
                    <a:pt x="367" y="193"/>
                    <a:pt x="328" y="184"/>
                  </a:cubicBezTo>
                  <a:cubicBezTo>
                    <a:pt x="326" y="183"/>
                    <a:pt x="324" y="183"/>
                    <a:pt x="323" y="183"/>
                  </a:cubicBezTo>
                  <a:cubicBezTo>
                    <a:pt x="311" y="183"/>
                    <a:pt x="302" y="195"/>
                    <a:pt x="305" y="207"/>
                  </a:cubicBezTo>
                  <a:cubicBezTo>
                    <a:pt x="321" y="250"/>
                    <a:pt x="348" y="293"/>
                    <a:pt x="381" y="332"/>
                  </a:cubicBezTo>
                  <a:cubicBezTo>
                    <a:pt x="262" y="505"/>
                    <a:pt x="189" y="710"/>
                    <a:pt x="152" y="922"/>
                  </a:cubicBezTo>
                  <a:cubicBezTo>
                    <a:pt x="112" y="922"/>
                    <a:pt x="76" y="922"/>
                    <a:pt x="36" y="919"/>
                  </a:cubicBezTo>
                  <a:cubicBezTo>
                    <a:pt x="7" y="919"/>
                    <a:pt x="0" y="965"/>
                    <a:pt x="30" y="975"/>
                  </a:cubicBezTo>
                  <a:cubicBezTo>
                    <a:pt x="66" y="982"/>
                    <a:pt x="103" y="991"/>
                    <a:pt x="139" y="1002"/>
                  </a:cubicBezTo>
                  <a:cubicBezTo>
                    <a:pt x="126" y="1114"/>
                    <a:pt x="123" y="1223"/>
                    <a:pt x="132" y="1329"/>
                  </a:cubicBezTo>
                  <a:cubicBezTo>
                    <a:pt x="134" y="1354"/>
                    <a:pt x="154" y="1368"/>
                    <a:pt x="174" y="1368"/>
                  </a:cubicBezTo>
                  <a:cubicBezTo>
                    <a:pt x="193" y="1368"/>
                    <a:pt x="212" y="1355"/>
                    <a:pt x="212" y="1329"/>
                  </a:cubicBezTo>
                  <a:cubicBezTo>
                    <a:pt x="205" y="1223"/>
                    <a:pt x="219" y="1124"/>
                    <a:pt x="235" y="1028"/>
                  </a:cubicBezTo>
                  <a:cubicBezTo>
                    <a:pt x="285" y="1041"/>
                    <a:pt x="331" y="1051"/>
                    <a:pt x="381" y="1058"/>
                  </a:cubicBezTo>
                  <a:cubicBezTo>
                    <a:pt x="384" y="1058"/>
                    <a:pt x="387" y="1059"/>
                    <a:pt x="389" y="1059"/>
                  </a:cubicBezTo>
                  <a:cubicBezTo>
                    <a:pt x="444" y="1059"/>
                    <a:pt x="447" y="971"/>
                    <a:pt x="394" y="955"/>
                  </a:cubicBezTo>
                  <a:cubicBezTo>
                    <a:pt x="351" y="942"/>
                    <a:pt x="305" y="935"/>
                    <a:pt x="259" y="928"/>
                  </a:cubicBezTo>
                  <a:cubicBezTo>
                    <a:pt x="301" y="753"/>
                    <a:pt x="378" y="588"/>
                    <a:pt x="480" y="435"/>
                  </a:cubicBezTo>
                  <a:cubicBezTo>
                    <a:pt x="493" y="445"/>
                    <a:pt x="506" y="458"/>
                    <a:pt x="520" y="468"/>
                  </a:cubicBezTo>
                  <a:cubicBezTo>
                    <a:pt x="528" y="474"/>
                    <a:pt x="536" y="476"/>
                    <a:pt x="544" y="476"/>
                  </a:cubicBezTo>
                  <a:cubicBezTo>
                    <a:pt x="579" y="476"/>
                    <a:pt x="608" y="431"/>
                    <a:pt x="589" y="398"/>
                  </a:cubicBezTo>
                  <a:cubicBezTo>
                    <a:pt x="580" y="379"/>
                    <a:pt x="563" y="359"/>
                    <a:pt x="549" y="343"/>
                  </a:cubicBezTo>
                  <a:cubicBezTo>
                    <a:pt x="616" y="253"/>
                    <a:pt x="688" y="170"/>
                    <a:pt x="771" y="88"/>
                  </a:cubicBezTo>
                  <a:cubicBezTo>
                    <a:pt x="804" y="55"/>
                    <a:pt x="776" y="1"/>
                    <a:pt x="736" y="1"/>
                  </a:cubicBezTo>
                  <a:close/>
                </a:path>
              </a:pathLst>
            </a:custGeom>
            <a:solidFill>
              <a:srgbClr val="F4F0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2"/>
            <p:cNvSpPr/>
            <p:nvPr/>
          </p:nvSpPr>
          <p:spPr>
            <a:xfrm>
              <a:off x="1210194" y="2140413"/>
              <a:ext cx="481528" cy="698653"/>
            </a:xfrm>
            <a:custGeom>
              <a:avLst/>
              <a:gdLst/>
              <a:ahLst/>
              <a:cxnLst/>
              <a:rect l="l" t="t" r="r" b="b"/>
              <a:pathLst>
                <a:path w="15420" h="22373" extrusionOk="0">
                  <a:moveTo>
                    <a:pt x="5201" y="1"/>
                  </a:moveTo>
                  <a:cubicBezTo>
                    <a:pt x="4355" y="1"/>
                    <a:pt x="3389" y="172"/>
                    <a:pt x="3000" y="476"/>
                  </a:cubicBezTo>
                  <a:cubicBezTo>
                    <a:pt x="1586" y="1578"/>
                    <a:pt x="464" y="2568"/>
                    <a:pt x="196" y="4949"/>
                  </a:cubicBezTo>
                  <a:cubicBezTo>
                    <a:pt x="0" y="6697"/>
                    <a:pt x="3675" y="17447"/>
                    <a:pt x="3643" y="18238"/>
                  </a:cubicBezTo>
                  <a:cubicBezTo>
                    <a:pt x="3609" y="19033"/>
                    <a:pt x="3560" y="21943"/>
                    <a:pt x="4159" y="22265"/>
                  </a:cubicBezTo>
                  <a:cubicBezTo>
                    <a:pt x="4298" y="22339"/>
                    <a:pt x="4451" y="22373"/>
                    <a:pt x="4616" y="22373"/>
                  </a:cubicBezTo>
                  <a:cubicBezTo>
                    <a:pt x="6171" y="22373"/>
                    <a:pt x="8795" y="19338"/>
                    <a:pt x="10622" y="18056"/>
                  </a:cubicBezTo>
                  <a:cubicBezTo>
                    <a:pt x="12738" y="16573"/>
                    <a:pt x="14363" y="15884"/>
                    <a:pt x="14893" y="15477"/>
                  </a:cubicBezTo>
                  <a:cubicBezTo>
                    <a:pt x="15420" y="15070"/>
                    <a:pt x="12512" y="12296"/>
                    <a:pt x="11923" y="10279"/>
                  </a:cubicBezTo>
                  <a:cubicBezTo>
                    <a:pt x="11771" y="9753"/>
                    <a:pt x="12890" y="7710"/>
                    <a:pt x="12529" y="6492"/>
                  </a:cubicBezTo>
                  <a:cubicBezTo>
                    <a:pt x="12168" y="5273"/>
                    <a:pt x="7168" y="538"/>
                    <a:pt x="6437" y="190"/>
                  </a:cubicBezTo>
                  <a:cubicBezTo>
                    <a:pt x="6164" y="61"/>
                    <a:pt x="5704" y="1"/>
                    <a:pt x="5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2"/>
            <p:cNvSpPr/>
            <p:nvPr/>
          </p:nvSpPr>
          <p:spPr>
            <a:xfrm>
              <a:off x="1375143" y="2436708"/>
              <a:ext cx="151453" cy="65016"/>
            </a:xfrm>
            <a:custGeom>
              <a:avLst/>
              <a:gdLst/>
              <a:ahLst/>
              <a:cxnLst/>
              <a:rect l="l" t="t" r="r" b="b"/>
              <a:pathLst>
                <a:path w="4850" h="2082" extrusionOk="0">
                  <a:moveTo>
                    <a:pt x="4708" y="0"/>
                  </a:moveTo>
                  <a:cubicBezTo>
                    <a:pt x="4684" y="0"/>
                    <a:pt x="4659" y="9"/>
                    <a:pt x="4635" y="30"/>
                  </a:cubicBezTo>
                  <a:cubicBezTo>
                    <a:pt x="4039" y="540"/>
                    <a:pt x="3486" y="1109"/>
                    <a:pt x="2780" y="1477"/>
                  </a:cubicBezTo>
                  <a:cubicBezTo>
                    <a:pt x="2278" y="1738"/>
                    <a:pt x="1779" y="1831"/>
                    <a:pt x="1266" y="1831"/>
                  </a:cubicBezTo>
                  <a:cubicBezTo>
                    <a:pt x="869" y="1831"/>
                    <a:pt x="465" y="1775"/>
                    <a:pt x="46" y="1698"/>
                  </a:cubicBezTo>
                  <a:cubicBezTo>
                    <a:pt x="45" y="1698"/>
                    <a:pt x="44" y="1698"/>
                    <a:pt x="43" y="1698"/>
                  </a:cubicBezTo>
                  <a:cubicBezTo>
                    <a:pt x="20" y="1698"/>
                    <a:pt x="0" y="1732"/>
                    <a:pt x="26" y="1744"/>
                  </a:cubicBezTo>
                  <a:cubicBezTo>
                    <a:pt x="520" y="1977"/>
                    <a:pt x="1000" y="2081"/>
                    <a:pt x="1461" y="2081"/>
                  </a:cubicBezTo>
                  <a:cubicBezTo>
                    <a:pt x="2751" y="2081"/>
                    <a:pt x="3896" y="1267"/>
                    <a:pt x="4784" y="182"/>
                  </a:cubicBezTo>
                  <a:cubicBezTo>
                    <a:pt x="4850" y="100"/>
                    <a:pt x="4788" y="0"/>
                    <a:pt x="4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2"/>
            <p:cNvSpPr/>
            <p:nvPr/>
          </p:nvSpPr>
          <p:spPr>
            <a:xfrm>
              <a:off x="1516296" y="2437427"/>
              <a:ext cx="36380" cy="30103"/>
            </a:xfrm>
            <a:custGeom>
              <a:avLst/>
              <a:gdLst/>
              <a:ahLst/>
              <a:cxnLst/>
              <a:rect l="l" t="t" r="r" b="b"/>
              <a:pathLst>
                <a:path w="1165" h="964" extrusionOk="0">
                  <a:moveTo>
                    <a:pt x="1042" y="0"/>
                  </a:moveTo>
                  <a:cubicBezTo>
                    <a:pt x="1030" y="0"/>
                    <a:pt x="1018" y="3"/>
                    <a:pt x="1005" y="10"/>
                  </a:cubicBezTo>
                  <a:cubicBezTo>
                    <a:pt x="612" y="219"/>
                    <a:pt x="283" y="523"/>
                    <a:pt x="25" y="884"/>
                  </a:cubicBezTo>
                  <a:cubicBezTo>
                    <a:pt x="0" y="919"/>
                    <a:pt x="37" y="963"/>
                    <a:pt x="74" y="963"/>
                  </a:cubicBezTo>
                  <a:cubicBezTo>
                    <a:pt x="86" y="963"/>
                    <a:pt x="98" y="958"/>
                    <a:pt x="108" y="947"/>
                  </a:cubicBezTo>
                  <a:cubicBezTo>
                    <a:pt x="383" y="616"/>
                    <a:pt x="711" y="361"/>
                    <a:pt x="1084" y="149"/>
                  </a:cubicBezTo>
                  <a:cubicBezTo>
                    <a:pt x="1164" y="107"/>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2"/>
            <p:cNvSpPr/>
            <p:nvPr/>
          </p:nvSpPr>
          <p:spPr>
            <a:xfrm>
              <a:off x="1742765" y="2423311"/>
              <a:ext cx="118446" cy="38098"/>
            </a:xfrm>
            <a:custGeom>
              <a:avLst/>
              <a:gdLst/>
              <a:ahLst/>
              <a:cxnLst/>
              <a:rect l="l" t="t" r="r" b="b"/>
              <a:pathLst>
                <a:path w="3793" h="1220" extrusionOk="0">
                  <a:moveTo>
                    <a:pt x="3129" y="0"/>
                  </a:moveTo>
                  <a:cubicBezTo>
                    <a:pt x="2198" y="0"/>
                    <a:pt x="1" y="856"/>
                    <a:pt x="1" y="856"/>
                  </a:cubicBezTo>
                  <a:cubicBezTo>
                    <a:pt x="1" y="856"/>
                    <a:pt x="691" y="1220"/>
                    <a:pt x="1232" y="1220"/>
                  </a:cubicBezTo>
                  <a:cubicBezTo>
                    <a:pt x="1288" y="1220"/>
                    <a:pt x="1343" y="1216"/>
                    <a:pt x="1395" y="1207"/>
                  </a:cubicBezTo>
                  <a:cubicBezTo>
                    <a:pt x="1448" y="1200"/>
                    <a:pt x="3792" y="320"/>
                    <a:pt x="3467" y="75"/>
                  </a:cubicBezTo>
                  <a:cubicBezTo>
                    <a:pt x="3397" y="23"/>
                    <a:pt x="3280" y="0"/>
                    <a:pt x="3129"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2"/>
            <p:cNvSpPr/>
            <p:nvPr/>
          </p:nvSpPr>
          <p:spPr>
            <a:xfrm>
              <a:off x="1860340" y="2324910"/>
              <a:ext cx="168878" cy="206445"/>
            </a:xfrm>
            <a:custGeom>
              <a:avLst/>
              <a:gdLst/>
              <a:ahLst/>
              <a:cxnLst/>
              <a:rect l="l" t="t" r="r" b="b"/>
              <a:pathLst>
                <a:path w="5408" h="6611" extrusionOk="0">
                  <a:moveTo>
                    <a:pt x="2659" y="1"/>
                  </a:moveTo>
                  <a:cubicBezTo>
                    <a:pt x="1636" y="1"/>
                    <a:pt x="607" y="135"/>
                    <a:pt x="166" y="451"/>
                  </a:cubicBezTo>
                  <a:cubicBezTo>
                    <a:pt x="0" y="570"/>
                    <a:pt x="235" y="5904"/>
                    <a:pt x="388" y="6166"/>
                  </a:cubicBezTo>
                  <a:cubicBezTo>
                    <a:pt x="483" y="6326"/>
                    <a:pt x="1635" y="6611"/>
                    <a:pt x="2832" y="6611"/>
                  </a:cubicBezTo>
                  <a:cubicBezTo>
                    <a:pt x="3589" y="6611"/>
                    <a:pt x="4365" y="6497"/>
                    <a:pt x="4904" y="6166"/>
                  </a:cubicBezTo>
                  <a:cubicBezTo>
                    <a:pt x="5189" y="5990"/>
                    <a:pt x="5407" y="607"/>
                    <a:pt x="5255" y="451"/>
                  </a:cubicBezTo>
                  <a:cubicBezTo>
                    <a:pt x="4978" y="174"/>
                    <a:pt x="3822" y="1"/>
                    <a:pt x="26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2"/>
            <p:cNvSpPr/>
            <p:nvPr/>
          </p:nvSpPr>
          <p:spPr>
            <a:xfrm>
              <a:off x="1874486" y="2332343"/>
              <a:ext cx="137557" cy="22702"/>
            </a:xfrm>
            <a:custGeom>
              <a:avLst/>
              <a:gdLst/>
              <a:ahLst/>
              <a:cxnLst/>
              <a:rect l="l" t="t" r="r" b="b"/>
              <a:pathLst>
                <a:path w="4405" h="727" extrusionOk="0">
                  <a:moveTo>
                    <a:pt x="2203" y="1"/>
                  </a:moveTo>
                  <a:cubicBezTo>
                    <a:pt x="988" y="1"/>
                    <a:pt x="1" y="163"/>
                    <a:pt x="1" y="366"/>
                  </a:cubicBezTo>
                  <a:cubicBezTo>
                    <a:pt x="1" y="564"/>
                    <a:pt x="988" y="726"/>
                    <a:pt x="2203" y="726"/>
                  </a:cubicBezTo>
                  <a:cubicBezTo>
                    <a:pt x="3421" y="726"/>
                    <a:pt x="4405" y="564"/>
                    <a:pt x="4405" y="366"/>
                  </a:cubicBezTo>
                  <a:cubicBezTo>
                    <a:pt x="4405" y="163"/>
                    <a:pt x="3421" y="1"/>
                    <a:pt x="2203" y="1"/>
                  </a:cubicBezTo>
                  <a:close/>
                </a:path>
              </a:pathLst>
            </a:custGeom>
            <a:solidFill>
              <a:srgbClr val="F4F0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2"/>
            <p:cNvSpPr/>
            <p:nvPr/>
          </p:nvSpPr>
          <p:spPr>
            <a:xfrm>
              <a:off x="1788140" y="2358356"/>
              <a:ext cx="95181" cy="143084"/>
            </a:xfrm>
            <a:custGeom>
              <a:avLst/>
              <a:gdLst/>
              <a:ahLst/>
              <a:cxnLst/>
              <a:rect l="l" t="t" r="r" b="b"/>
              <a:pathLst>
                <a:path w="3048" h="4582" extrusionOk="0">
                  <a:moveTo>
                    <a:pt x="1742" y="0"/>
                  </a:moveTo>
                  <a:cubicBezTo>
                    <a:pt x="988" y="0"/>
                    <a:pt x="1" y="988"/>
                    <a:pt x="206" y="2429"/>
                  </a:cubicBezTo>
                  <a:cubicBezTo>
                    <a:pt x="389" y="3717"/>
                    <a:pt x="2276" y="4582"/>
                    <a:pt x="2634" y="4582"/>
                  </a:cubicBezTo>
                  <a:cubicBezTo>
                    <a:pt x="2647" y="4582"/>
                    <a:pt x="2658" y="4581"/>
                    <a:pt x="2666" y="4578"/>
                  </a:cubicBezTo>
                  <a:cubicBezTo>
                    <a:pt x="2922" y="4512"/>
                    <a:pt x="2759" y="4253"/>
                    <a:pt x="2614" y="4168"/>
                  </a:cubicBezTo>
                  <a:cubicBezTo>
                    <a:pt x="2465" y="4082"/>
                    <a:pt x="1011" y="3154"/>
                    <a:pt x="879" y="2151"/>
                  </a:cubicBezTo>
                  <a:cubicBezTo>
                    <a:pt x="779" y="1400"/>
                    <a:pt x="1372" y="711"/>
                    <a:pt x="1693" y="711"/>
                  </a:cubicBezTo>
                  <a:cubicBezTo>
                    <a:pt x="1954" y="711"/>
                    <a:pt x="1942" y="1118"/>
                    <a:pt x="1942" y="1118"/>
                  </a:cubicBezTo>
                  <a:cubicBezTo>
                    <a:pt x="1942" y="1118"/>
                    <a:pt x="1776" y="1747"/>
                    <a:pt x="2415" y="1781"/>
                  </a:cubicBezTo>
                  <a:cubicBezTo>
                    <a:pt x="2423" y="1781"/>
                    <a:pt x="2430" y="1781"/>
                    <a:pt x="2437" y="1781"/>
                  </a:cubicBezTo>
                  <a:cubicBezTo>
                    <a:pt x="3047" y="1781"/>
                    <a:pt x="2755" y="426"/>
                    <a:pt x="2081" y="78"/>
                  </a:cubicBezTo>
                  <a:cubicBezTo>
                    <a:pt x="1978" y="25"/>
                    <a:pt x="1863" y="0"/>
                    <a:pt x="17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2"/>
            <p:cNvSpPr/>
            <p:nvPr/>
          </p:nvSpPr>
          <p:spPr>
            <a:xfrm>
              <a:off x="1942440" y="2002539"/>
              <a:ext cx="66608" cy="193454"/>
            </a:xfrm>
            <a:custGeom>
              <a:avLst/>
              <a:gdLst/>
              <a:ahLst/>
              <a:cxnLst/>
              <a:rect l="l" t="t" r="r" b="b"/>
              <a:pathLst>
                <a:path w="2133" h="6195" extrusionOk="0">
                  <a:moveTo>
                    <a:pt x="1662" y="1"/>
                  </a:moveTo>
                  <a:cubicBezTo>
                    <a:pt x="1613" y="1"/>
                    <a:pt x="1570" y="47"/>
                    <a:pt x="1599" y="100"/>
                  </a:cubicBezTo>
                  <a:cubicBezTo>
                    <a:pt x="1752" y="345"/>
                    <a:pt x="1874" y="603"/>
                    <a:pt x="1967" y="875"/>
                  </a:cubicBezTo>
                  <a:lnTo>
                    <a:pt x="2132" y="418"/>
                  </a:lnTo>
                  <a:cubicBezTo>
                    <a:pt x="2000" y="279"/>
                    <a:pt x="1857" y="143"/>
                    <a:pt x="1709" y="17"/>
                  </a:cubicBezTo>
                  <a:cubicBezTo>
                    <a:pt x="1695" y="4"/>
                    <a:pt x="1679" y="1"/>
                    <a:pt x="1662" y="1"/>
                  </a:cubicBezTo>
                  <a:close/>
                  <a:moveTo>
                    <a:pt x="139" y="5944"/>
                  </a:moveTo>
                  <a:lnTo>
                    <a:pt x="139" y="5944"/>
                  </a:lnTo>
                  <a:cubicBezTo>
                    <a:pt x="89" y="6006"/>
                    <a:pt x="43" y="6072"/>
                    <a:pt x="0" y="6139"/>
                  </a:cubicBezTo>
                  <a:cubicBezTo>
                    <a:pt x="17" y="6159"/>
                    <a:pt x="30" y="6179"/>
                    <a:pt x="47" y="6195"/>
                  </a:cubicBezTo>
                  <a:lnTo>
                    <a:pt x="139" y="594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2"/>
            <p:cNvSpPr/>
            <p:nvPr/>
          </p:nvSpPr>
          <p:spPr>
            <a:xfrm>
              <a:off x="1914834" y="2237533"/>
              <a:ext cx="11898" cy="39003"/>
            </a:xfrm>
            <a:custGeom>
              <a:avLst/>
              <a:gdLst/>
              <a:ahLst/>
              <a:cxnLst/>
              <a:rect l="l" t="t" r="r" b="b"/>
              <a:pathLst>
                <a:path w="381" h="1249" extrusionOk="0">
                  <a:moveTo>
                    <a:pt x="219" y="1"/>
                  </a:moveTo>
                  <a:cubicBezTo>
                    <a:pt x="96" y="405"/>
                    <a:pt x="20" y="825"/>
                    <a:pt x="0" y="1249"/>
                  </a:cubicBezTo>
                  <a:lnTo>
                    <a:pt x="381" y="196"/>
                  </a:lnTo>
                  <a:cubicBezTo>
                    <a:pt x="325" y="130"/>
                    <a:pt x="272" y="67"/>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2"/>
            <p:cNvSpPr/>
            <p:nvPr/>
          </p:nvSpPr>
          <p:spPr>
            <a:xfrm>
              <a:off x="1920486" y="2325316"/>
              <a:ext cx="6776" cy="7588"/>
            </a:xfrm>
            <a:custGeom>
              <a:avLst/>
              <a:gdLst/>
              <a:ahLst/>
              <a:cxnLst/>
              <a:rect l="l" t="t" r="r" b="b"/>
              <a:pathLst>
                <a:path w="217" h="243" extrusionOk="0">
                  <a:moveTo>
                    <a:pt x="196" y="1"/>
                  </a:moveTo>
                  <a:cubicBezTo>
                    <a:pt x="131" y="4"/>
                    <a:pt x="65" y="7"/>
                    <a:pt x="1" y="11"/>
                  </a:cubicBezTo>
                  <a:cubicBezTo>
                    <a:pt x="21" y="90"/>
                    <a:pt x="48" y="166"/>
                    <a:pt x="71" y="243"/>
                  </a:cubicBezTo>
                  <a:cubicBezTo>
                    <a:pt x="120" y="239"/>
                    <a:pt x="167" y="239"/>
                    <a:pt x="216" y="236"/>
                  </a:cubicBezTo>
                  <a:cubicBezTo>
                    <a:pt x="204" y="157"/>
                    <a:pt x="196" y="77"/>
                    <a:pt x="1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2"/>
            <p:cNvSpPr/>
            <p:nvPr/>
          </p:nvSpPr>
          <p:spPr>
            <a:xfrm>
              <a:off x="1922672" y="2332686"/>
              <a:ext cx="5309" cy="5496"/>
            </a:xfrm>
            <a:custGeom>
              <a:avLst/>
              <a:gdLst/>
              <a:ahLst/>
              <a:cxnLst/>
              <a:rect l="l" t="t" r="r" b="b"/>
              <a:pathLst>
                <a:path w="170" h="176" extrusionOk="0">
                  <a:moveTo>
                    <a:pt x="146" y="0"/>
                  </a:moveTo>
                  <a:cubicBezTo>
                    <a:pt x="97" y="3"/>
                    <a:pt x="50" y="3"/>
                    <a:pt x="1" y="7"/>
                  </a:cubicBezTo>
                  <a:cubicBezTo>
                    <a:pt x="7" y="20"/>
                    <a:pt x="10" y="37"/>
                    <a:pt x="18" y="49"/>
                  </a:cubicBezTo>
                  <a:cubicBezTo>
                    <a:pt x="21" y="76"/>
                    <a:pt x="24" y="100"/>
                    <a:pt x="27" y="126"/>
                  </a:cubicBezTo>
                  <a:cubicBezTo>
                    <a:pt x="34" y="159"/>
                    <a:pt x="61" y="176"/>
                    <a:pt x="87" y="176"/>
                  </a:cubicBezTo>
                  <a:cubicBezTo>
                    <a:pt x="126" y="176"/>
                    <a:pt x="169" y="142"/>
                    <a:pt x="160" y="89"/>
                  </a:cubicBezTo>
                  <a:cubicBezTo>
                    <a:pt x="153" y="60"/>
                    <a:pt x="150" y="30"/>
                    <a:pt x="146" y="0"/>
                  </a:cubicBezTo>
                  <a:close/>
                </a:path>
              </a:pathLst>
            </a:custGeom>
            <a:solidFill>
              <a:srgbClr val="F6F3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2"/>
            <p:cNvSpPr/>
            <p:nvPr/>
          </p:nvSpPr>
          <p:spPr>
            <a:xfrm>
              <a:off x="1901156" y="2124330"/>
              <a:ext cx="9774" cy="12959"/>
            </a:xfrm>
            <a:custGeom>
              <a:avLst/>
              <a:gdLst/>
              <a:ahLst/>
              <a:cxnLst/>
              <a:rect l="l" t="t" r="r" b="b"/>
              <a:pathLst>
                <a:path w="313" h="415" extrusionOk="0">
                  <a:moveTo>
                    <a:pt x="127" y="1"/>
                  </a:moveTo>
                  <a:cubicBezTo>
                    <a:pt x="80" y="90"/>
                    <a:pt x="38" y="179"/>
                    <a:pt x="1" y="268"/>
                  </a:cubicBezTo>
                  <a:cubicBezTo>
                    <a:pt x="24" y="302"/>
                    <a:pt x="48" y="332"/>
                    <a:pt x="71" y="365"/>
                  </a:cubicBezTo>
                  <a:cubicBezTo>
                    <a:pt x="97" y="398"/>
                    <a:pt x="134" y="415"/>
                    <a:pt x="170" y="415"/>
                  </a:cubicBezTo>
                  <a:cubicBezTo>
                    <a:pt x="243" y="415"/>
                    <a:pt x="312" y="342"/>
                    <a:pt x="266" y="249"/>
                  </a:cubicBezTo>
                  <a:cubicBezTo>
                    <a:pt x="223" y="166"/>
                    <a:pt x="177" y="83"/>
                    <a:pt x="127" y="1"/>
                  </a:cubicBezTo>
                  <a:close/>
                </a:path>
              </a:pathLst>
            </a:custGeom>
            <a:solidFill>
              <a:srgbClr val="E9B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2"/>
            <p:cNvSpPr/>
            <p:nvPr/>
          </p:nvSpPr>
          <p:spPr>
            <a:xfrm>
              <a:off x="1918644" y="2183071"/>
              <a:ext cx="23827" cy="54492"/>
            </a:xfrm>
            <a:custGeom>
              <a:avLst/>
              <a:gdLst/>
              <a:ahLst/>
              <a:cxnLst/>
              <a:rect l="l" t="t" r="r" b="b"/>
              <a:pathLst>
                <a:path w="763" h="1745" extrusionOk="0">
                  <a:moveTo>
                    <a:pt x="501" y="0"/>
                  </a:moveTo>
                  <a:lnTo>
                    <a:pt x="0" y="1616"/>
                  </a:lnTo>
                  <a:cubicBezTo>
                    <a:pt x="34" y="1659"/>
                    <a:pt x="64" y="1702"/>
                    <a:pt x="97" y="1745"/>
                  </a:cubicBezTo>
                  <a:cubicBezTo>
                    <a:pt x="249" y="1258"/>
                    <a:pt x="471" y="791"/>
                    <a:pt x="762" y="358"/>
                  </a:cubicBezTo>
                  <a:cubicBezTo>
                    <a:pt x="669" y="242"/>
                    <a:pt x="580" y="123"/>
                    <a:pt x="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2"/>
            <p:cNvSpPr/>
            <p:nvPr/>
          </p:nvSpPr>
          <p:spPr>
            <a:xfrm>
              <a:off x="1979445" y="2326784"/>
              <a:ext cx="3123" cy="1780"/>
            </a:xfrm>
            <a:custGeom>
              <a:avLst/>
              <a:gdLst/>
              <a:ahLst/>
              <a:cxnLst/>
              <a:rect l="l" t="t" r="r" b="b"/>
              <a:pathLst>
                <a:path w="100" h="57" extrusionOk="0">
                  <a:moveTo>
                    <a:pt x="4" y="0"/>
                  </a:moveTo>
                  <a:lnTo>
                    <a:pt x="4" y="0"/>
                  </a:lnTo>
                  <a:cubicBezTo>
                    <a:pt x="0" y="33"/>
                    <a:pt x="30" y="56"/>
                    <a:pt x="57" y="56"/>
                  </a:cubicBezTo>
                  <a:cubicBezTo>
                    <a:pt x="76" y="56"/>
                    <a:pt x="93" y="47"/>
                    <a:pt x="100" y="20"/>
                  </a:cubicBezTo>
                  <a:lnTo>
                    <a:pt x="100" y="10"/>
                  </a:lnTo>
                  <a:cubicBezTo>
                    <a:pt x="70" y="7"/>
                    <a:pt x="37" y="3"/>
                    <a:pt x="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2"/>
            <p:cNvSpPr/>
            <p:nvPr/>
          </p:nvSpPr>
          <p:spPr>
            <a:xfrm>
              <a:off x="1921641" y="2194251"/>
              <a:ext cx="22265" cy="49433"/>
            </a:xfrm>
            <a:custGeom>
              <a:avLst/>
              <a:gdLst/>
              <a:ahLst/>
              <a:cxnLst/>
              <a:rect l="l" t="t" r="r" b="b"/>
              <a:pathLst>
                <a:path w="713" h="1583" extrusionOk="0">
                  <a:moveTo>
                    <a:pt x="666" y="0"/>
                  </a:moveTo>
                  <a:cubicBezTo>
                    <a:pt x="375" y="433"/>
                    <a:pt x="153" y="900"/>
                    <a:pt x="1" y="1387"/>
                  </a:cubicBezTo>
                  <a:cubicBezTo>
                    <a:pt x="54" y="1453"/>
                    <a:pt x="107" y="1516"/>
                    <a:pt x="163" y="1582"/>
                  </a:cubicBezTo>
                  <a:lnTo>
                    <a:pt x="713" y="56"/>
                  </a:lnTo>
                  <a:cubicBezTo>
                    <a:pt x="696" y="40"/>
                    <a:pt x="683" y="20"/>
                    <a:pt x="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2"/>
            <p:cNvSpPr/>
            <p:nvPr/>
          </p:nvSpPr>
          <p:spPr>
            <a:xfrm>
              <a:off x="1186523" y="2201464"/>
              <a:ext cx="690565" cy="548105"/>
            </a:xfrm>
            <a:custGeom>
              <a:avLst/>
              <a:gdLst/>
              <a:ahLst/>
              <a:cxnLst/>
              <a:rect l="l" t="t" r="r" b="b"/>
              <a:pathLst>
                <a:path w="22114" h="17552" extrusionOk="0">
                  <a:moveTo>
                    <a:pt x="2942" y="0"/>
                  </a:moveTo>
                  <a:cubicBezTo>
                    <a:pt x="1982" y="0"/>
                    <a:pt x="984" y="1306"/>
                    <a:pt x="689" y="2665"/>
                  </a:cubicBezTo>
                  <a:cubicBezTo>
                    <a:pt x="0" y="5877"/>
                    <a:pt x="1583" y="16204"/>
                    <a:pt x="4185" y="17422"/>
                  </a:cubicBezTo>
                  <a:cubicBezTo>
                    <a:pt x="4375" y="17511"/>
                    <a:pt x="4607" y="17552"/>
                    <a:pt x="4877" y="17552"/>
                  </a:cubicBezTo>
                  <a:cubicBezTo>
                    <a:pt x="8316" y="17552"/>
                    <a:pt x="17719" y="10853"/>
                    <a:pt x="18210" y="10592"/>
                  </a:cubicBezTo>
                  <a:cubicBezTo>
                    <a:pt x="19028" y="10162"/>
                    <a:pt x="22113" y="9324"/>
                    <a:pt x="21746" y="8023"/>
                  </a:cubicBezTo>
                  <a:cubicBezTo>
                    <a:pt x="21661" y="7723"/>
                    <a:pt x="21181" y="7624"/>
                    <a:pt x="20558" y="7624"/>
                  </a:cubicBezTo>
                  <a:cubicBezTo>
                    <a:pt x="19722" y="7624"/>
                    <a:pt x="18628" y="7802"/>
                    <a:pt x="17886" y="7910"/>
                  </a:cubicBezTo>
                  <a:cubicBezTo>
                    <a:pt x="16108" y="8169"/>
                    <a:pt x="9182" y="10751"/>
                    <a:pt x="7320" y="10751"/>
                  </a:cubicBezTo>
                  <a:cubicBezTo>
                    <a:pt x="7137" y="10751"/>
                    <a:pt x="7002" y="10726"/>
                    <a:pt x="6927" y="10671"/>
                  </a:cubicBezTo>
                  <a:cubicBezTo>
                    <a:pt x="6354" y="10251"/>
                    <a:pt x="5404" y="2924"/>
                    <a:pt x="4063" y="762"/>
                  </a:cubicBezTo>
                  <a:cubicBezTo>
                    <a:pt x="3731" y="225"/>
                    <a:pt x="3340" y="0"/>
                    <a:pt x="2942" y="0"/>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2"/>
            <p:cNvSpPr/>
            <p:nvPr/>
          </p:nvSpPr>
          <p:spPr>
            <a:xfrm>
              <a:off x="1537344" y="1725636"/>
              <a:ext cx="119851" cy="213659"/>
            </a:xfrm>
            <a:custGeom>
              <a:avLst/>
              <a:gdLst/>
              <a:ahLst/>
              <a:cxnLst/>
              <a:rect l="l" t="t" r="r" b="b"/>
              <a:pathLst>
                <a:path w="3838" h="6842" extrusionOk="0">
                  <a:moveTo>
                    <a:pt x="1050" y="1"/>
                  </a:moveTo>
                  <a:lnTo>
                    <a:pt x="1050" y="1"/>
                  </a:lnTo>
                  <a:cubicBezTo>
                    <a:pt x="0" y="4160"/>
                    <a:pt x="2496" y="6841"/>
                    <a:pt x="2496" y="6841"/>
                  </a:cubicBezTo>
                  <a:cubicBezTo>
                    <a:pt x="2496" y="6841"/>
                    <a:pt x="3838" y="4679"/>
                    <a:pt x="3043" y="2176"/>
                  </a:cubicBezTo>
                  <a:cubicBezTo>
                    <a:pt x="2450" y="302"/>
                    <a:pt x="1050" y="1"/>
                    <a:pt x="10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2"/>
            <p:cNvSpPr/>
            <p:nvPr/>
          </p:nvSpPr>
          <p:spPr>
            <a:xfrm>
              <a:off x="1272339" y="1711208"/>
              <a:ext cx="360771" cy="506604"/>
            </a:xfrm>
            <a:custGeom>
              <a:avLst/>
              <a:gdLst/>
              <a:ahLst/>
              <a:cxnLst/>
              <a:rect l="l" t="t" r="r" b="b"/>
              <a:pathLst>
                <a:path w="11553" h="16223" extrusionOk="0">
                  <a:moveTo>
                    <a:pt x="6178" y="1"/>
                  </a:moveTo>
                  <a:cubicBezTo>
                    <a:pt x="4410" y="1"/>
                    <a:pt x="2524" y="444"/>
                    <a:pt x="1656" y="1297"/>
                  </a:cubicBezTo>
                  <a:cubicBezTo>
                    <a:pt x="1" y="2920"/>
                    <a:pt x="209" y="9283"/>
                    <a:pt x="749" y="10247"/>
                  </a:cubicBezTo>
                  <a:cubicBezTo>
                    <a:pt x="1288" y="11213"/>
                    <a:pt x="2315" y="11654"/>
                    <a:pt x="2377" y="11965"/>
                  </a:cubicBezTo>
                  <a:cubicBezTo>
                    <a:pt x="2487" y="12504"/>
                    <a:pt x="1994" y="13557"/>
                    <a:pt x="1633" y="14101"/>
                  </a:cubicBezTo>
                  <a:cubicBezTo>
                    <a:pt x="1301" y="14599"/>
                    <a:pt x="3327" y="16223"/>
                    <a:pt x="4449" y="16223"/>
                  </a:cubicBezTo>
                  <a:cubicBezTo>
                    <a:pt x="4548" y="16223"/>
                    <a:pt x="4639" y="16210"/>
                    <a:pt x="4722" y="16183"/>
                  </a:cubicBezTo>
                  <a:cubicBezTo>
                    <a:pt x="4824" y="16150"/>
                    <a:pt x="4848" y="15806"/>
                    <a:pt x="4864" y="15355"/>
                  </a:cubicBezTo>
                  <a:lnTo>
                    <a:pt x="4868" y="15253"/>
                  </a:lnTo>
                  <a:cubicBezTo>
                    <a:pt x="4871" y="15216"/>
                    <a:pt x="4871" y="15176"/>
                    <a:pt x="4874" y="15137"/>
                  </a:cubicBezTo>
                  <a:cubicBezTo>
                    <a:pt x="4900" y="14385"/>
                    <a:pt x="4934" y="13451"/>
                    <a:pt x="5252" y="13110"/>
                  </a:cubicBezTo>
                  <a:cubicBezTo>
                    <a:pt x="5325" y="13034"/>
                    <a:pt x="5417" y="12965"/>
                    <a:pt x="5526" y="12898"/>
                  </a:cubicBezTo>
                  <a:cubicBezTo>
                    <a:pt x="5629" y="12832"/>
                    <a:pt x="5751" y="12773"/>
                    <a:pt x="5887" y="12716"/>
                  </a:cubicBezTo>
                  <a:cubicBezTo>
                    <a:pt x="5980" y="12677"/>
                    <a:pt x="6080" y="12640"/>
                    <a:pt x="6185" y="12603"/>
                  </a:cubicBezTo>
                  <a:cubicBezTo>
                    <a:pt x="7692" y="12077"/>
                    <a:pt x="10291" y="11803"/>
                    <a:pt x="11109" y="10634"/>
                  </a:cubicBezTo>
                  <a:cubicBezTo>
                    <a:pt x="11155" y="10571"/>
                    <a:pt x="11194" y="10498"/>
                    <a:pt x="11234" y="10415"/>
                  </a:cubicBezTo>
                  <a:cubicBezTo>
                    <a:pt x="11257" y="10363"/>
                    <a:pt x="11280" y="10309"/>
                    <a:pt x="11297" y="10250"/>
                  </a:cubicBezTo>
                  <a:cubicBezTo>
                    <a:pt x="11324" y="10184"/>
                    <a:pt x="11347" y="10111"/>
                    <a:pt x="11364" y="10038"/>
                  </a:cubicBezTo>
                  <a:cubicBezTo>
                    <a:pt x="11380" y="9988"/>
                    <a:pt x="11390" y="9938"/>
                    <a:pt x="11399" y="9889"/>
                  </a:cubicBezTo>
                  <a:cubicBezTo>
                    <a:pt x="11523" y="9336"/>
                    <a:pt x="11552" y="8607"/>
                    <a:pt x="11515" y="7806"/>
                  </a:cubicBezTo>
                  <a:cubicBezTo>
                    <a:pt x="11515" y="7787"/>
                    <a:pt x="11512" y="7764"/>
                    <a:pt x="11512" y="7744"/>
                  </a:cubicBezTo>
                  <a:cubicBezTo>
                    <a:pt x="11509" y="7687"/>
                    <a:pt x="11506" y="7631"/>
                    <a:pt x="11503" y="7571"/>
                  </a:cubicBezTo>
                  <a:cubicBezTo>
                    <a:pt x="11503" y="7548"/>
                    <a:pt x="11499" y="7525"/>
                    <a:pt x="11499" y="7502"/>
                  </a:cubicBezTo>
                  <a:cubicBezTo>
                    <a:pt x="11492" y="7435"/>
                    <a:pt x="11489" y="7369"/>
                    <a:pt x="11483" y="7307"/>
                  </a:cubicBezTo>
                  <a:cubicBezTo>
                    <a:pt x="11450" y="6843"/>
                    <a:pt x="11393" y="6366"/>
                    <a:pt x="11320" y="5886"/>
                  </a:cubicBezTo>
                  <a:cubicBezTo>
                    <a:pt x="11310" y="5810"/>
                    <a:pt x="11297" y="5734"/>
                    <a:pt x="11287" y="5658"/>
                  </a:cubicBezTo>
                  <a:cubicBezTo>
                    <a:pt x="10979" y="3737"/>
                    <a:pt x="10420" y="1853"/>
                    <a:pt x="9837" y="1101"/>
                  </a:cubicBezTo>
                  <a:cubicBezTo>
                    <a:pt x="9266" y="360"/>
                    <a:pt x="7770" y="1"/>
                    <a:pt x="6178"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2"/>
            <p:cNvSpPr/>
            <p:nvPr/>
          </p:nvSpPr>
          <p:spPr>
            <a:xfrm>
              <a:off x="1530411" y="1867757"/>
              <a:ext cx="45186" cy="103988"/>
            </a:xfrm>
            <a:custGeom>
              <a:avLst/>
              <a:gdLst/>
              <a:ahLst/>
              <a:cxnLst/>
              <a:rect l="l" t="t" r="r" b="b"/>
              <a:pathLst>
                <a:path w="1447" h="3330" extrusionOk="0">
                  <a:moveTo>
                    <a:pt x="316" y="0"/>
                  </a:moveTo>
                  <a:cubicBezTo>
                    <a:pt x="280" y="0"/>
                    <a:pt x="247" y="34"/>
                    <a:pt x="232" y="81"/>
                  </a:cubicBezTo>
                  <a:cubicBezTo>
                    <a:pt x="21" y="688"/>
                    <a:pt x="1" y="2181"/>
                    <a:pt x="249" y="2830"/>
                  </a:cubicBezTo>
                  <a:cubicBezTo>
                    <a:pt x="345" y="3079"/>
                    <a:pt x="592" y="3330"/>
                    <a:pt x="906" y="3330"/>
                  </a:cubicBezTo>
                  <a:cubicBezTo>
                    <a:pt x="1002" y="3330"/>
                    <a:pt x="1103" y="3307"/>
                    <a:pt x="1209" y="3253"/>
                  </a:cubicBezTo>
                  <a:cubicBezTo>
                    <a:pt x="1407" y="3151"/>
                    <a:pt x="1447" y="2936"/>
                    <a:pt x="1398" y="2793"/>
                  </a:cubicBezTo>
                  <a:cubicBezTo>
                    <a:pt x="1338" y="2621"/>
                    <a:pt x="1146" y="2522"/>
                    <a:pt x="974" y="2442"/>
                  </a:cubicBezTo>
                  <a:cubicBezTo>
                    <a:pt x="550" y="2247"/>
                    <a:pt x="566" y="254"/>
                    <a:pt x="371" y="29"/>
                  </a:cubicBezTo>
                  <a:cubicBezTo>
                    <a:pt x="353" y="9"/>
                    <a:pt x="334" y="0"/>
                    <a:pt x="316"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2"/>
            <p:cNvSpPr/>
            <p:nvPr/>
          </p:nvSpPr>
          <p:spPr>
            <a:xfrm>
              <a:off x="1495248" y="1971154"/>
              <a:ext cx="43750" cy="36130"/>
            </a:xfrm>
            <a:custGeom>
              <a:avLst/>
              <a:gdLst/>
              <a:ahLst/>
              <a:cxnLst/>
              <a:rect l="l" t="t" r="r" b="b"/>
              <a:pathLst>
                <a:path w="1401" h="1157" extrusionOk="0">
                  <a:moveTo>
                    <a:pt x="232" y="0"/>
                  </a:moveTo>
                  <a:cubicBezTo>
                    <a:pt x="227" y="0"/>
                    <a:pt x="222" y="3"/>
                    <a:pt x="219" y="8"/>
                  </a:cubicBezTo>
                  <a:cubicBezTo>
                    <a:pt x="57" y="340"/>
                    <a:pt x="1" y="873"/>
                    <a:pt x="345" y="1095"/>
                  </a:cubicBezTo>
                  <a:cubicBezTo>
                    <a:pt x="412" y="1139"/>
                    <a:pt x="494" y="1157"/>
                    <a:pt x="582" y="1157"/>
                  </a:cubicBezTo>
                  <a:cubicBezTo>
                    <a:pt x="893" y="1157"/>
                    <a:pt x="1282" y="927"/>
                    <a:pt x="1385" y="780"/>
                  </a:cubicBezTo>
                  <a:cubicBezTo>
                    <a:pt x="1401" y="759"/>
                    <a:pt x="1385" y="731"/>
                    <a:pt x="1361" y="731"/>
                  </a:cubicBezTo>
                  <a:cubicBezTo>
                    <a:pt x="1354" y="731"/>
                    <a:pt x="1348" y="733"/>
                    <a:pt x="1341" y="737"/>
                  </a:cubicBezTo>
                  <a:cubicBezTo>
                    <a:pt x="1194" y="833"/>
                    <a:pt x="948" y="931"/>
                    <a:pt x="736" y="931"/>
                  </a:cubicBezTo>
                  <a:cubicBezTo>
                    <a:pt x="638" y="931"/>
                    <a:pt x="548" y="910"/>
                    <a:pt x="478" y="859"/>
                  </a:cubicBezTo>
                  <a:cubicBezTo>
                    <a:pt x="213" y="668"/>
                    <a:pt x="173" y="317"/>
                    <a:pt x="249" y="19"/>
                  </a:cubicBezTo>
                  <a:cubicBezTo>
                    <a:pt x="253" y="8"/>
                    <a:pt x="242" y="0"/>
                    <a:pt x="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2"/>
            <p:cNvSpPr/>
            <p:nvPr/>
          </p:nvSpPr>
          <p:spPr>
            <a:xfrm>
              <a:off x="1357530" y="1956321"/>
              <a:ext cx="99803" cy="96712"/>
            </a:xfrm>
            <a:custGeom>
              <a:avLst/>
              <a:gdLst/>
              <a:ahLst/>
              <a:cxnLst/>
              <a:rect l="l" t="t" r="r" b="b"/>
              <a:pathLst>
                <a:path w="3196" h="3097" extrusionOk="0">
                  <a:moveTo>
                    <a:pt x="1851" y="73"/>
                  </a:moveTo>
                  <a:cubicBezTo>
                    <a:pt x="1855" y="90"/>
                    <a:pt x="1855" y="100"/>
                    <a:pt x="1865" y="110"/>
                  </a:cubicBezTo>
                  <a:lnTo>
                    <a:pt x="1842" y="130"/>
                  </a:lnTo>
                  <a:lnTo>
                    <a:pt x="1851" y="73"/>
                  </a:lnTo>
                  <a:close/>
                  <a:moveTo>
                    <a:pt x="1746" y="106"/>
                  </a:moveTo>
                  <a:cubicBezTo>
                    <a:pt x="1778" y="123"/>
                    <a:pt x="1738" y="133"/>
                    <a:pt x="1732" y="150"/>
                  </a:cubicBezTo>
                  <a:lnTo>
                    <a:pt x="1729" y="150"/>
                  </a:lnTo>
                  <a:cubicBezTo>
                    <a:pt x="1683" y="150"/>
                    <a:pt x="1738" y="123"/>
                    <a:pt x="1746" y="106"/>
                  </a:cubicBezTo>
                  <a:close/>
                  <a:moveTo>
                    <a:pt x="2262" y="146"/>
                  </a:moveTo>
                  <a:lnTo>
                    <a:pt x="2285" y="162"/>
                  </a:lnTo>
                  <a:lnTo>
                    <a:pt x="2292" y="176"/>
                  </a:lnTo>
                  <a:lnTo>
                    <a:pt x="2262" y="146"/>
                  </a:lnTo>
                  <a:close/>
                  <a:moveTo>
                    <a:pt x="1193" y="222"/>
                  </a:moveTo>
                  <a:lnTo>
                    <a:pt x="1193" y="222"/>
                  </a:lnTo>
                  <a:cubicBezTo>
                    <a:pt x="1199" y="229"/>
                    <a:pt x="1206" y="236"/>
                    <a:pt x="1216" y="239"/>
                  </a:cubicBezTo>
                  <a:cubicBezTo>
                    <a:pt x="1199" y="239"/>
                    <a:pt x="1193" y="232"/>
                    <a:pt x="1193" y="222"/>
                  </a:cubicBezTo>
                  <a:close/>
                  <a:moveTo>
                    <a:pt x="733" y="477"/>
                  </a:moveTo>
                  <a:cubicBezTo>
                    <a:pt x="733" y="483"/>
                    <a:pt x="739" y="487"/>
                    <a:pt x="745" y="487"/>
                  </a:cubicBezTo>
                  <a:lnTo>
                    <a:pt x="759" y="487"/>
                  </a:lnTo>
                  <a:cubicBezTo>
                    <a:pt x="765" y="487"/>
                    <a:pt x="775" y="487"/>
                    <a:pt x="775" y="497"/>
                  </a:cubicBezTo>
                  <a:cubicBezTo>
                    <a:pt x="725" y="500"/>
                    <a:pt x="805" y="543"/>
                    <a:pt x="756" y="553"/>
                  </a:cubicBezTo>
                  <a:cubicBezTo>
                    <a:pt x="705" y="510"/>
                    <a:pt x="725" y="514"/>
                    <a:pt x="733" y="477"/>
                  </a:cubicBezTo>
                  <a:close/>
                  <a:moveTo>
                    <a:pt x="114" y="1365"/>
                  </a:moveTo>
                  <a:cubicBezTo>
                    <a:pt x="97" y="1374"/>
                    <a:pt x="94" y="1388"/>
                    <a:pt x="97" y="1401"/>
                  </a:cubicBezTo>
                  <a:cubicBezTo>
                    <a:pt x="117" y="1388"/>
                    <a:pt x="126" y="1374"/>
                    <a:pt x="114" y="1365"/>
                  </a:cubicBezTo>
                  <a:close/>
                  <a:moveTo>
                    <a:pt x="7" y="1391"/>
                  </a:moveTo>
                  <a:cubicBezTo>
                    <a:pt x="7" y="1401"/>
                    <a:pt x="4" y="1411"/>
                    <a:pt x="4" y="1424"/>
                  </a:cubicBezTo>
                  <a:cubicBezTo>
                    <a:pt x="10" y="1427"/>
                    <a:pt x="17" y="1431"/>
                    <a:pt x="24" y="1434"/>
                  </a:cubicBezTo>
                  <a:cubicBezTo>
                    <a:pt x="37" y="1427"/>
                    <a:pt x="54" y="1424"/>
                    <a:pt x="63" y="1417"/>
                  </a:cubicBezTo>
                  <a:cubicBezTo>
                    <a:pt x="47" y="1404"/>
                    <a:pt x="27" y="1391"/>
                    <a:pt x="7" y="1391"/>
                  </a:cubicBezTo>
                  <a:close/>
                  <a:moveTo>
                    <a:pt x="4" y="1431"/>
                  </a:moveTo>
                  <a:cubicBezTo>
                    <a:pt x="1" y="1437"/>
                    <a:pt x="1" y="1441"/>
                    <a:pt x="1" y="1447"/>
                  </a:cubicBezTo>
                  <a:cubicBezTo>
                    <a:pt x="4" y="1444"/>
                    <a:pt x="7" y="1444"/>
                    <a:pt x="10" y="1441"/>
                  </a:cubicBezTo>
                  <a:cubicBezTo>
                    <a:pt x="7" y="1437"/>
                    <a:pt x="7" y="1434"/>
                    <a:pt x="4" y="1431"/>
                  </a:cubicBezTo>
                  <a:close/>
                  <a:moveTo>
                    <a:pt x="179" y="1474"/>
                  </a:moveTo>
                  <a:lnTo>
                    <a:pt x="179" y="1474"/>
                  </a:lnTo>
                  <a:cubicBezTo>
                    <a:pt x="173" y="1487"/>
                    <a:pt x="163" y="1497"/>
                    <a:pt x="153" y="1504"/>
                  </a:cubicBezTo>
                  <a:lnTo>
                    <a:pt x="179" y="1474"/>
                  </a:lnTo>
                  <a:close/>
                  <a:moveTo>
                    <a:pt x="415" y="2066"/>
                  </a:moveTo>
                  <a:lnTo>
                    <a:pt x="392" y="2100"/>
                  </a:lnTo>
                  <a:cubicBezTo>
                    <a:pt x="388" y="2086"/>
                    <a:pt x="388" y="2080"/>
                    <a:pt x="401" y="2069"/>
                  </a:cubicBezTo>
                  <a:lnTo>
                    <a:pt x="415" y="2066"/>
                  </a:lnTo>
                  <a:close/>
                  <a:moveTo>
                    <a:pt x="2802" y="2248"/>
                  </a:moveTo>
                  <a:lnTo>
                    <a:pt x="2805" y="2251"/>
                  </a:lnTo>
                  <a:lnTo>
                    <a:pt x="2798" y="2251"/>
                  </a:lnTo>
                  <a:cubicBezTo>
                    <a:pt x="2798" y="2248"/>
                    <a:pt x="2798" y="2248"/>
                    <a:pt x="2802" y="2248"/>
                  </a:cubicBezTo>
                  <a:close/>
                  <a:moveTo>
                    <a:pt x="487" y="2414"/>
                  </a:moveTo>
                  <a:cubicBezTo>
                    <a:pt x="491" y="2414"/>
                    <a:pt x="497" y="2414"/>
                    <a:pt x="504" y="2421"/>
                  </a:cubicBezTo>
                  <a:lnTo>
                    <a:pt x="487" y="2414"/>
                  </a:lnTo>
                  <a:close/>
                  <a:moveTo>
                    <a:pt x="554" y="2401"/>
                  </a:moveTo>
                  <a:lnTo>
                    <a:pt x="557" y="2404"/>
                  </a:lnTo>
                  <a:lnTo>
                    <a:pt x="517" y="2444"/>
                  </a:lnTo>
                  <a:lnTo>
                    <a:pt x="554" y="2401"/>
                  </a:lnTo>
                  <a:close/>
                  <a:moveTo>
                    <a:pt x="789" y="2560"/>
                  </a:moveTo>
                  <a:lnTo>
                    <a:pt x="789" y="2560"/>
                  </a:lnTo>
                  <a:cubicBezTo>
                    <a:pt x="798" y="2563"/>
                    <a:pt x="812" y="2566"/>
                    <a:pt x="818" y="2573"/>
                  </a:cubicBezTo>
                  <a:cubicBezTo>
                    <a:pt x="805" y="2589"/>
                    <a:pt x="798" y="2596"/>
                    <a:pt x="798" y="2596"/>
                  </a:cubicBezTo>
                  <a:cubicBezTo>
                    <a:pt x="792" y="2596"/>
                    <a:pt x="798" y="2573"/>
                    <a:pt x="789" y="2560"/>
                  </a:cubicBezTo>
                  <a:close/>
                  <a:moveTo>
                    <a:pt x="977" y="2735"/>
                  </a:moveTo>
                  <a:cubicBezTo>
                    <a:pt x="980" y="2735"/>
                    <a:pt x="984" y="2739"/>
                    <a:pt x="988" y="2739"/>
                  </a:cubicBezTo>
                  <a:lnTo>
                    <a:pt x="954" y="2768"/>
                  </a:lnTo>
                  <a:cubicBezTo>
                    <a:pt x="961" y="2755"/>
                    <a:pt x="964" y="2735"/>
                    <a:pt x="977" y="2735"/>
                  </a:cubicBezTo>
                  <a:close/>
                  <a:moveTo>
                    <a:pt x="1633" y="0"/>
                  </a:moveTo>
                  <a:cubicBezTo>
                    <a:pt x="1619" y="27"/>
                    <a:pt x="1610" y="54"/>
                    <a:pt x="1613" y="83"/>
                  </a:cubicBezTo>
                  <a:cubicBezTo>
                    <a:pt x="1630" y="70"/>
                    <a:pt x="1663" y="46"/>
                    <a:pt x="1686" y="46"/>
                  </a:cubicBezTo>
                  <a:cubicBezTo>
                    <a:pt x="1699" y="46"/>
                    <a:pt x="1712" y="54"/>
                    <a:pt x="1712" y="77"/>
                  </a:cubicBezTo>
                  <a:cubicBezTo>
                    <a:pt x="1679" y="96"/>
                    <a:pt x="1630" y="110"/>
                    <a:pt x="1626" y="146"/>
                  </a:cubicBezTo>
                  <a:cubicBezTo>
                    <a:pt x="1596" y="77"/>
                    <a:pt x="1683" y="130"/>
                    <a:pt x="1643" y="70"/>
                  </a:cubicBezTo>
                  <a:cubicBezTo>
                    <a:pt x="1623" y="70"/>
                    <a:pt x="1613" y="93"/>
                    <a:pt x="1603" y="103"/>
                  </a:cubicBezTo>
                  <a:cubicBezTo>
                    <a:pt x="1616" y="77"/>
                    <a:pt x="1584" y="57"/>
                    <a:pt x="1576" y="43"/>
                  </a:cubicBezTo>
                  <a:lnTo>
                    <a:pt x="1564" y="43"/>
                  </a:lnTo>
                  <a:cubicBezTo>
                    <a:pt x="1533" y="43"/>
                    <a:pt x="1510" y="37"/>
                    <a:pt x="1487" y="31"/>
                  </a:cubicBezTo>
                  <a:cubicBezTo>
                    <a:pt x="1464" y="27"/>
                    <a:pt x="1437" y="20"/>
                    <a:pt x="1411" y="20"/>
                  </a:cubicBezTo>
                  <a:lnTo>
                    <a:pt x="1388" y="20"/>
                  </a:lnTo>
                  <a:cubicBezTo>
                    <a:pt x="1388" y="23"/>
                    <a:pt x="1391" y="27"/>
                    <a:pt x="1388" y="27"/>
                  </a:cubicBezTo>
                  <a:cubicBezTo>
                    <a:pt x="1388" y="27"/>
                    <a:pt x="1388" y="23"/>
                    <a:pt x="1385" y="20"/>
                  </a:cubicBezTo>
                  <a:lnTo>
                    <a:pt x="1388" y="20"/>
                  </a:lnTo>
                  <a:cubicBezTo>
                    <a:pt x="1385" y="20"/>
                    <a:pt x="1385" y="17"/>
                    <a:pt x="1385" y="14"/>
                  </a:cubicBezTo>
                  <a:cubicBezTo>
                    <a:pt x="1368" y="17"/>
                    <a:pt x="1352" y="17"/>
                    <a:pt x="1335" y="20"/>
                  </a:cubicBezTo>
                  <a:cubicBezTo>
                    <a:pt x="1315" y="63"/>
                    <a:pt x="1305" y="120"/>
                    <a:pt x="1321" y="146"/>
                  </a:cubicBezTo>
                  <a:cubicBezTo>
                    <a:pt x="1315" y="146"/>
                    <a:pt x="1309" y="150"/>
                    <a:pt x="1305" y="150"/>
                  </a:cubicBezTo>
                  <a:cubicBezTo>
                    <a:pt x="1295" y="150"/>
                    <a:pt x="1289" y="146"/>
                    <a:pt x="1286" y="146"/>
                  </a:cubicBezTo>
                  <a:cubicBezTo>
                    <a:pt x="1278" y="143"/>
                    <a:pt x="1272" y="143"/>
                    <a:pt x="1266" y="143"/>
                  </a:cubicBezTo>
                  <a:cubicBezTo>
                    <a:pt x="1259" y="143"/>
                    <a:pt x="1252" y="143"/>
                    <a:pt x="1242" y="153"/>
                  </a:cubicBezTo>
                  <a:cubicBezTo>
                    <a:pt x="1309" y="199"/>
                    <a:pt x="1229" y="146"/>
                    <a:pt x="1239" y="209"/>
                  </a:cubicBezTo>
                  <a:cubicBezTo>
                    <a:pt x="1232" y="212"/>
                    <a:pt x="1229" y="212"/>
                    <a:pt x="1226" y="212"/>
                  </a:cubicBezTo>
                  <a:cubicBezTo>
                    <a:pt x="1209" y="212"/>
                    <a:pt x="1216" y="179"/>
                    <a:pt x="1199" y="173"/>
                  </a:cubicBezTo>
                  <a:cubicBezTo>
                    <a:pt x="1196" y="179"/>
                    <a:pt x="1189" y="202"/>
                    <a:pt x="1193" y="222"/>
                  </a:cubicBezTo>
                  <a:cubicBezTo>
                    <a:pt x="1159" y="185"/>
                    <a:pt x="1189" y="110"/>
                    <a:pt x="1170" y="57"/>
                  </a:cubicBezTo>
                  <a:lnTo>
                    <a:pt x="1170" y="57"/>
                  </a:lnTo>
                  <a:cubicBezTo>
                    <a:pt x="1150" y="63"/>
                    <a:pt x="1130" y="66"/>
                    <a:pt x="1113" y="73"/>
                  </a:cubicBezTo>
                  <a:lnTo>
                    <a:pt x="1119" y="96"/>
                  </a:lnTo>
                  <a:lnTo>
                    <a:pt x="1110" y="103"/>
                  </a:lnTo>
                  <a:lnTo>
                    <a:pt x="1103" y="77"/>
                  </a:lnTo>
                  <a:cubicBezTo>
                    <a:pt x="1087" y="83"/>
                    <a:pt x="1067" y="90"/>
                    <a:pt x="1050" y="96"/>
                  </a:cubicBezTo>
                  <a:cubicBezTo>
                    <a:pt x="1077" y="176"/>
                    <a:pt x="1119" y="265"/>
                    <a:pt x="1147" y="301"/>
                  </a:cubicBezTo>
                  <a:cubicBezTo>
                    <a:pt x="1150" y="309"/>
                    <a:pt x="1150" y="312"/>
                    <a:pt x="1147" y="312"/>
                  </a:cubicBezTo>
                  <a:cubicBezTo>
                    <a:pt x="1139" y="312"/>
                    <a:pt x="1130" y="301"/>
                    <a:pt x="1119" y="295"/>
                  </a:cubicBezTo>
                  <a:cubicBezTo>
                    <a:pt x="1107" y="285"/>
                    <a:pt x="1096" y="275"/>
                    <a:pt x="1090" y="275"/>
                  </a:cubicBezTo>
                  <a:cubicBezTo>
                    <a:pt x="1077" y="269"/>
                    <a:pt x="1070" y="265"/>
                    <a:pt x="1063" y="265"/>
                  </a:cubicBezTo>
                  <a:cubicBezTo>
                    <a:pt x="1047" y="265"/>
                    <a:pt x="1040" y="285"/>
                    <a:pt x="1034" y="301"/>
                  </a:cubicBezTo>
                  <a:cubicBezTo>
                    <a:pt x="1027" y="318"/>
                    <a:pt x="1023" y="338"/>
                    <a:pt x="1007" y="338"/>
                  </a:cubicBezTo>
                  <a:lnTo>
                    <a:pt x="1003" y="335"/>
                  </a:lnTo>
                  <a:lnTo>
                    <a:pt x="1014" y="295"/>
                  </a:lnTo>
                  <a:cubicBezTo>
                    <a:pt x="1014" y="292"/>
                    <a:pt x="1011" y="292"/>
                    <a:pt x="1011" y="292"/>
                  </a:cubicBezTo>
                  <a:cubicBezTo>
                    <a:pt x="994" y="292"/>
                    <a:pt x="964" y="325"/>
                    <a:pt x="964" y="348"/>
                  </a:cubicBezTo>
                  <a:cubicBezTo>
                    <a:pt x="954" y="329"/>
                    <a:pt x="941" y="236"/>
                    <a:pt x="914" y="222"/>
                  </a:cubicBezTo>
                  <a:cubicBezTo>
                    <a:pt x="841" y="242"/>
                    <a:pt x="852" y="381"/>
                    <a:pt x="888" y="431"/>
                  </a:cubicBezTo>
                  <a:cubicBezTo>
                    <a:pt x="901" y="394"/>
                    <a:pt x="918" y="358"/>
                    <a:pt x="941" y="325"/>
                  </a:cubicBezTo>
                  <a:lnTo>
                    <a:pt x="941" y="325"/>
                  </a:lnTo>
                  <a:cubicBezTo>
                    <a:pt x="968" y="368"/>
                    <a:pt x="901" y="404"/>
                    <a:pt x="938" y="457"/>
                  </a:cubicBezTo>
                  <a:lnTo>
                    <a:pt x="855" y="487"/>
                  </a:lnTo>
                  <a:cubicBezTo>
                    <a:pt x="864" y="480"/>
                    <a:pt x="884" y="451"/>
                    <a:pt x="858" y="431"/>
                  </a:cubicBezTo>
                  <a:lnTo>
                    <a:pt x="858" y="431"/>
                  </a:lnTo>
                  <a:cubicBezTo>
                    <a:pt x="849" y="441"/>
                    <a:pt x="841" y="441"/>
                    <a:pt x="838" y="441"/>
                  </a:cubicBezTo>
                  <a:cubicBezTo>
                    <a:pt x="829" y="441"/>
                    <a:pt x="825" y="431"/>
                    <a:pt x="802" y="428"/>
                  </a:cubicBezTo>
                  <a:cubicBezTo>
                    <a:pt x="798" y="381"/>
                    <a:pt x="795" y="295"/>
                    <a:pt x="792" y="216"/>
                  </a:cubicBezTo>
                  <a:cubicBezTo>
                    <a:pt x="765" y="229"/>
                    <a:pt x="742" y="245"/>
                    <a:pt x="716" y="262"/>
                  </a:cubicBezTo>
                  <a:cubicBezTo>
                    <a:pt x="729" y="335"/>
                    <a:pt x="752" y="408"/>
                    <a:pt x="762" y="437"/>
                  </a:cubicBezTo>
                  <a:lnTo>
                    <a:pt x="759" y="437"/>
                  </a:lnTo>
                  <a:cubicBezTo>
                    <a:pt x="722" y="437"/>
                    <a:pt x="670" y="348"/>
                    <a:pt x="663" y="325"/>
                  </a:cubicBezTo>
                  <a:lnTo>
                    <a:pt x="663" y="325"/>
                  </a:lnTo>
                  <a:cubicBezTo>
                    <a:pt x="600" y="371"/>
                    <a:pt x="702" y="497"/>
                    <a:pt x="640" y="530"/>
                  </a:cubicBezTo>
                  <a:lnTo>
                    <a:pt x="676" y="534"/>
                  </a:lnTo>
                  <a:cubicBezTo>
                    <a:pt x="673" y="550"/>
                    <a:pt x="610" y="576"/>
                    <a:pt x="630" y="587"/>
                  </a:cubicBezTo>
                  <a:cubicBezTo>
                    <a:pt x="603" y="576"/>
                    <a:pt x="554" y="543"/>
                    <a:pt x="540" y="517"/>
                  </a:cubicBezTo>
                  <a:lnTo>
                    <a:pt x="540" y="517"/>
                  </a:lnTo>
                  <a:cubicBezTo>
                    <a:pt x="547" y="553"/>
                    <a:pt x="557" y="590"/>
                    <a:pt x="570" y="626"/>
                  </a:cubicBezTo>
                  <a:cubicBezTo>
                    <a:pt x="560" y="607"/>
                    <a:pt x="497" y="553"/>
                    <a:pt x="487" y="540"/>
                  </a:cubicBezTo>
                  <a:lnTo>
                    <a:pt x="487" y="540"/>
                  </a:lnTo>
                  <a:cubicBezTo>
                    <a:pt x="467" y="557"/>
                    <a:pt x="531" y="639"/>
                    <a:pt x="554" y="642"/>
                  </a:cubicBezTo>
                  <a:cubicBezTo>
                    <a:pt x="534" y="642"/>
                    <a:pt x="524" y="639"/>
                    <a:pt x="514" y="639"/>
                  </a:cubicBezTo>
                  <a:cubicBezTo>
                    <a:pt x="507" y="639"/>
                    <a:pt x="504" y="639"/>
                    <a:pt x="500" y="642"/>
                  </a:cubicBezTo>
                  <a:lnTo>
                    <a:pt x="487" y="642"/>
                  </a:lnTo>
                  <a:cubicBezTo>
                    <a:pt x="477" y="642"/>
                    <a:pt x="461" y="639"/>
                    <a:pt x="421" y="633"/>
                  </a:cubicBezTo>
                  <a:lnTo>
                    <a:pt x="421" y="633"/>
                  </a:lnTo>
                  <a:cubicBezTo>
                    <a:pt x="418" y="646"/>
                    <a:pt x="494" y="689"/>
                    <a:pt x="511" y="689"/>
                  </a:cubicBezTo>
                  <a:lnTo>
                    <a:pt x="514" y="689"/>
                  </a:lnTo>
                  <a:cubicBezTo>
                    <a:pt x="511" y="729"/>
                    <a:pt x="491" y="739"/>
                    <a:pt x="474" y="746"/>
                  </a:cubicBezTo>
                  <a:lnTo>
                    <a:pt x="474" y="749"/>
                  </a:lnTo>
                  <a:lnTo>
                    <a:pt x="471" y="746"/>
                  </a:lnTo>
                  <a:cubicBezTo>
                    <a:pt x="454" y="752"/>
                    <a:pt x="441" y="762"/>
                    <a:pt x="467" y="808"/>
                  </a:cubicBezTo>
                  <a:cubicBezTo>
                    <a:pt x="435" y="769"/>
                    <a:pt x="398" y="729"/>
                    <a:pt x="365" y="689"/>
                  </a:cubicBezTo>
                  <a:lnTo>
                    <a:pt x="365" y="689"/>
                  </a:lnTo>
                  <a:lnTo>
                    <a:pt x="471" y="746"/>
                  </a:lnTo>
                  <a:lnTo>
                    <a:pt x="474" y="746"/>
                  </a:lnTo>
                  <a:cubicBezTo>
                    <a:pt x="474" y="699"/>
                    <a:pt x="401" y="650"/>
                    <a:pt x="338" y="607"/>
                  </a:cubicBezTo>
                  <a:cubicBezTo>
                    <a:pt x="332" y="616"/>
                    <a:pt x="325" y="630"/>
                    <a:pt x="315" y="639"/>
                  </a:cubicBezTo>
                  <a:cubicBezTo>
                    <a:pt x="348" y="702"/>
                    <a:pt x="381" y="762"/>
                    <a:pt x="418" y="818"/>
                  </a:cubicBezTo>
                  <a:cubicBezTo>
                    <a:pt x="408" y="805"/>
                    <a:pt x="342" y="749"/>
                    <a:pt x="332" y="742"/>
                  </a:cubicBezTo>
                  <a:lnTo>
                    <a:pt x="332" y="742"/>
                  </a:lnTo>
                  <a:cubicBezTo>
                    <a:pt x="392" y="796"/>
                    <a:pt x="334" y="904"/>
                    <a:pt x="297" y="963"/>
                  </a:cubicBezTo>
                  <a:lnTo>
                    <a:pt x="297" y="963"/>
                  </a:lnTo>
                  <a:cubicBezTo>
                    <a:pt x="292" y="957"/>
                    <a:pt x="288" y="957"/>
                    <a:pt x="282" y="957"/>
                  </a:cubicBezTo>
                  <a:cubicBezTo>
                    <a:pt x="262" y="957"/>
                    <a:pt x="236" y="987"/>
                    <a:pt x="249" y="1013"/>
                  </a:cubicBezTo>
                  <a:cubicBezTo>
                    <a:pt x="236" y="1004"/>
                    <a:pt x="242" y="1000"/>
                    <a:pt x="245" y="990"/>
                  </a:cubicBezTo>
                  <a:lnTo>
                    <a:pt x="245" y="990"/>
                  </a:lnTo>
                  <a:cubicBezTo>
                    <a:pt x="169" y="1010"/>
                    <a:pt x="335" y="1093"/>
                    <a:pt x="253" y="1106"/>
                  </a:cubicBezTo>
                  <a:cubicBezTo>
                    <a:pt x="276" y="1070"/>
                    <a:pt x="245" y="1050"/>
                    <a:pt x="216" y="1040"/>
                  </a:cubicBezTo>
                  <a:lnTo>
                    <a:pt x="216" y="1040"/>
                  </a:lnTo>
                  <a:cubicBezTo>
                    <a:pt x="233" y="1087"/>
                    <a:pt x="176" y="1149"/>
                    <a:pt x="272" y="1163"/>
                  </a:cubicBezTo>
                  <a:cubicBezTo>
                    <a:pt x="253" y="1172"/>
                    <a:pt x="249" y="1189"/>
                    <a:pt x="233" y="1189"/>
                  </a:cubicBezTo>
                  <a:cubicBezTo>
                    <a:pt x="226" y="1189"/>
                    <a:pt x="216" y="1186"/>
                    <a:pt x="206" y="1183"/>
                  </a:cubicBezTo>
                  <a:lnTo>
                    <a:pt x="206" y="1183"/>
                  </a:lnTo>
                  <a:lnTo>
                    <a:pt x="239" y="1275"/>
                  </a:lnTo>
                  <a:cubicBezTo>
                    <a:pt x="236" y="1272"/>
                    <a:pt x="226" y="1265"/>
                    <a:pt x="216" y="1265"/>
                  </a:cubicBezTo>
                  <a:cubicBezTo>
                    <a:pt x="206" y="1265"/>
                    <a:pt x="199" y="1269"/>
                    <a:pt x="193" y="1278"/>
                  </a:cubicBezTo>
                  <a:cubicBezTo>
                    <a:pt x="216" y="1238"/>
                    <a:pt x="143" y="1169"/>
                    <a:pt x="209" y="1163"/>
                  </a:cubicBezTo>
                  <a:cubicBezTo>
                    <a:pt x="153" y="1143"/>
                    <a:pt x="117" y="1153"/>
                    <a:pt x="80" y="1113"/>
                  </a:cubicBezTo>
                  <a:lnTo>
                    <a:pt x="80" y="1113"/>
                  </a:lnTo>
                  <a:cubicBezTo>
                    <a:pt x="80" y="1218"/>
                    <a:pt x="160" y="1292"/>
                    <a:pt x="222" y="1354"/>
                  </a:cubicBezTo>
                  <a:lnTo>
                    <a:pt x="166" y="1427"/>
                  </a:lnTo>
                  <a:lnTo>
                    <a:pt x="193" y="1431"/>
                  </a:lnTo>
                  <a:lnTo>
                    <a:pt x="123" y="1437"/>
                  </a:lnTo>
                  <a:cubicBezTo>
                    <a:pt x="137" y="1450"/>
                    <a:pt x="153" y="1457"/>
                    <a:pt x="146" y="1457"/>
                  </a:cubicBezTo>
                  <a:lnTo>
                    <a:pt x="143" y="1457"/>
                  </a:lnTo>
                  <a:cubicBezTo>
                    <a:pt x="137" y="1457"/>
                    <a:pt x="129" y="1457"/>
                    <a:pt x="120" y="1450"/>
                  </a:cubicBezTo>
                  <a:lnTo>
                    <a:pt x="120" y="1450"/>
                  </a:lnTo>
                  <a:cubicBezTo>
                    <a:pt x="123" y="1461"/>
                    <a:pt x="129" y="1467"/>
                    <a:pt x="137" y="1474"/>
                  </a:cubicBezTo>
                  <a:cubicBezTo>
                    <a:pt x="143" y="1474"/>
                    <a:pt x="153" y="1474"/>
                    <a:pt x="160" y="1470"/>
                  </a:cubicBezTo>
                  <a:lnTo>
                    <a:pt x="160" y="1470"/>
                  </a:lnTo>
                  <a:cubicBezTo>
                    <a:pt x="156" y="1474"/>
                    <a:pt x="153" y="1477"/>
                    <a:pt x="146" y="1477"/>
                  </a:cubicBezTo>
                  <a:cubicBezTo>
                    <a:pt x="143" y="1477"/>
                    <a:pt x="140" y="1474"/>
                    <a:pt x="137" y="1474"/>
                  </a:cubicBezTo>
                  <a:cubicBezTo>
                    <a:pt x="100" y="1474"/>
                    <a:pt x="60" y="1457"/>
                    <a:pt x="24" y="1434"/>
                  </a:cubicBezTo>
                  <a:lnTo>
                    <a:pt x="10" y="1441"/>
                  </a:lnTo>
                  <a:cubicBezTo>
                    <a:pt x="44" y="1477"/>
                    <a:pt x="83" y="1513"/>
                    <a:pt x="120" y="1513"/>
                  </a:cubicBezTo>
                  <a:cubicBezTo>
                    <a:pt x="129" y="1513"/>
                    <a:pt x="143" y="1510"/>
                    <a:pt x="153" y="1504"/>
                  </a:cubicBezTo>
                  <a:lnTo>
                    <a:pt x="153" y="1504"/>
                  </a:lnTo>
                  <a:lnTo>
                    <a:pt x="110" y="1547"/>
                  </a:lnTo>
                  <a:cubicBezTo>
                    <a:pt x="173" y="1603"/>
                    <a:pt x="160" y="1593"/>
                    <a:pt x="213" y="1656"/>
                  </a:cubicBezTo>
                  <a:lnTo>
                    <a:pt x="206" y="1656"/>
                  </a:lnTo>
                  <a:cubicBezTo>
                    <a:pt x="199" y="1656"/>
                    <a:pt x="193" y="1656"/>
                    <a:pt x="186" y="1652"/>
                  </a:cubicBezTo>
                  <a:lnTo>
                    <a:pt x="169" y="1652"/>
                  </a:lnTo>
                  <a:cubicBezTo>
                    <a:pt x="163" y="1652"/>
                    <a:pt x="156" y="1652"/>
                    <a:pt x="153" y="1656"/>
                  </a:cubicBezTo>
                  <a:cubicBezTo>
                    <a:pt x="229" y="1699"/>
                    <a:pt x="70" y="1779"/>
                    <a:pt x="140" y="1785"/>
                  </a:cubicBezTo>
                  <a:cubicBezTo>
                    <a:pt x="153" y="1805"/>
                    <a:pt x="169" y="1805"/>
                    <a:pt x="186" y="1805"/>
                  </a:cubicBezTo>
                  <a:lnTo>
                    <a:pt x="193" y="1805"/>
                  </a:lnTo>
                  <a:cubicBezTo>
                    <a:pt x="203" y="1805"/>
                    <a:pt x="216" y="1805"/>
                    <a:pt x="222" y="1814"/>
                  </a:cubicBezTo>
                  <a:cubicBezTo>
                    <a:pt x="213" y="1814"/>
                    <a:pt x="203" y="1814"/>
                    <a:pt x="199" y="1822"/>
                  </a:cubicBezTo>
                  <a:lnTo>
                    <a:pt x="253" y="1841"/>
                  </a:lnTo>
                  <a:cubicBezTo>
                    <a:pt x="249" y="1845"/>
                    <a:pt x="245" y="1845"/>
                    <a:pt x="242" y="1845"/>
                  </a:cubicBezTo>
                  <a:cubicBezTo>
                    <a:pt x="239" y="1845"/>
                    <a:pt x="236" y="1845"/>
                    <a:pt x="233" y="1841"/>
                  </a:cubicBezTo>
                  <a:cubicBezTo>
                    <a:pt x="226" y="1841"/>
                    <a:pt x="222" y="1838"/>
                    <a:pt x="219" y="1838"/>
                  </a:cubicBezTo>
                  <a:cubicBezTo>
                    <a:pt x="213" y="1838"/>
                    <a:pt x="206" y="1841"/>
                    <a:pt x="199" y="1854"/>
                  </a:cubicBezTo>
                  <a:cubicBezTo>
                    <a:pt x="242" y="1904"/>
                    <a:pt x="279" y="1924"/>
                    <a:pt x="265" y="1977"/>
                  </a:cubicBezTo>
                  <a:cubicBezTo>
                    <a:pt x="272" y="1987"/>
                    <a:pt x="279" y="1993"/>
                    <a:pt x="288" y="1993"/>
                  </a:cubicBezTo>
                  <a:cubicBezTo>
                    <a:pt x="299" y="1993"/>
                    <a:pt x="308" y="1984"/>
                    <a:pt x="322" y="1977"/>
                  </a:cubicBezTo>
                  <a:cubicBezTo>
                    <a:pt x="332" y="1970"/>
                    <a:pt x="342" y="1961"/>
                    <a:pt x="348" y="1961"/>
                  </a:cubicBezTo>
                  <a:cubicBezTo>
                    <a:pt x="352" y="1961"/>
                    <a:pt x="355" y="1964"/>
                    <a:pt x="355" y="1977"/>
                  </a:cubicBezTo>
                  <a:cubicBezTo>
                    <a:pt x="319" y="1993"/>
                    <a:pt x="279" y="2013"/>
                    <a:pt x="282" y="2046"/>
                  </a:cubicBezTo>
                  <a:cubicBezTo>
                    <a:pt x="315" y="2057"/>
                    <a:pt x="345" y="2043"/>
                    <a:pt x="368" y="2063"/>
                  </a:cubicBezTo>
                  <a:lnTo>
                    <a:pt x="312" y="2083"/>
                  </a:lnTo>
                  <a:cubicBezTo>
                    <a:pt x="325" y="2109"/>
                    <a:pt x="342" y="2126"/>
                    <a:pt x="299" y="2143"/>
                  </a:cubicBezTo>
                  <a:cubicBezTo>
                    <a:pt x="332" y="2156"/>
                    <a:pt x="335" y="2169"/>
                    <a:pt x="332" y="2186"/>
                  </a:cubicBezTo>
                  <a:cubicBezTo>
                    <a:pt x="328" y="2205"/>
                    <a:pt x="315" y="2219"/>
                    <a:pt x="335" y="2219"/>
                  </a:cubicBezTo>
                  <a:cubicBezTo>
                    <a:pt x="342" y="2219"/>
                    <a:pt x="348" y="2219"/>
                    <a:pt x="358" y="2216"/>
                  </a:cubicBezTo>
                  <a:cubicBezTo>
                    <a:pt x="378" y="2201"/>
                    <a:pt x="354" y="2194"/>
                    <a:pt x="339" y="2188"/>
                  </a:cubicBezTo>
                  <a:lnTo>
                    <a:pt x="339" y="2188"/>
                  </a:lnTo>
                  <a:cubicBezTo>
                    <a:pt x="341" y="2189"/>
                    <a:pt x="343" y="2189"/>
                    <a:pt x="345" y="2189"/>
                  </a:cubicBezTo>
                  <a:cubicBezTo>
                    <a:pt x="388" y="2189"/>
                    <a:pt x="431" y="2103"/>
                    <a:pt x="451" y="2089"/>
                  </a:cubicBezTo>
                  <a:lnTo>
                    <a:pt x="451" y="2089"/>
                  </a:lnTo>
                  <a:cubicBezTo>
                    <a:pt x="424" y="2143"/>
                    <a:pt x="458" y="2156"/>
                    <a:pt x="404" y="2209"/>
                  </a:cubicBezTo>
                  <a:lnTo>
                    <a:pt x="375" y="2182"/>
                  </a:lnTo>
                  <a:lnTo>
                    <a:pt x="375" y="2182"/>
                  </a:lnTo>
                  <a:cubicBezTo>
                    <a:pt x="338" y="2288"/>
                    <a:pt x="481" y="2205"/>
                    <a:pt x="388" y="2302"/>
                  </a:cubicBezTo>
                  <a:cubicBezTo>
                    <a:pt x="381" y="2285"/>
                    <a:pt x="361" y="2275"/>
                    <a:pt x="345" y="2275"/>
                  </a:cubicBezTo>
                  <a:cubicBezTo>
                    <a:pt x="332" y="2275"/>
                    <a:pt x="319" y="2278"/>
                    <a:pt x="312" y="2291"/>
                  </a:cubicBezTo>
                  <a:cubicBezTo>
                    <a:pt x="325" y="2302"/>
                    <a:pt x="345" y="2305"/>
                    <a:pt x="358" y="2311"/>
                  </a:cubicBezTo>
                  <a:cubicBezTo>
                    <a:pt x="358" y="2315"/>
                    <a:pt x="355" y="2315"/>
                    <a:pt x="352" y="2315"/>
                  </a:cubicBezTo>
                  <a:lnTo>
                    <a:pt x="345" y="2315"/>
                  </a:lnTo>
                  <a:cubicBezTo>
                    <a:pt x="342" y="2311"/>
                    <a:pt x="342" y="2311"/>
                    <a:pt x="338" y="2311"/>
                  </a:cubicBezTo>
                  <a:cubicBezTo>
                    <a:pt x="335" y="2311"/>
                    <a:pt x="335" y="2315"/>
                    <a:pt x="332" y="2321"/>
                  </a:cubicBezTo>
                  <a:cubicBezTo>
                    <a:pt x="345" y="2325"/>
                    <a:pt x="378" y="2328"/>
                    <a:pt x="398" y="2328"/>
                  </a:cubicBezTo>
                  <a:lnTo>
                    <a:pt x="411" y="2328"/>
                  </a:lnTo>
                  <a:lnTo>
                    <a:pt x="427" y="2321"/>
                  </a:lnTo>
                  <a:lnTo>
                    <a:pt x="427" y="2321"/>
                  </a:lnTo>
                  <a:cubicBezTo>
                    <a:pt x="427" y="2325"/>
                    <a:pt x="421" y="2328"/>
                    <a:pt x="411" y="2328"/>
                  </a:cubicBezTo>
                  <a:lnTo>
                    <a:pt x="408" y="2331"/>
                  </a:lnTo>
                  <a:cubicBezTo>
                    <a:pt x="421" y="2348"/>
                    <a:pt x="435" y="2364"/>
                    <a:pt x="447" y="2381"/>
                  </a:cubicBezTo>
                  <a:lnTo>
                    <a:pt x="444" y="2381"/>
                  </a:lnTo>
                  <a:cubicBezTo>
                    <a:pt x="438" y="2381"/>
                    <a:pt x="427" y="2384"/>
                    <a:pt x="431" y="2394"/>
                  </a:cubicBezTo>
                  <a:lnTo>
                    <a:pt x="484" y="2414"/>
                  </a:lnTo>
                  <a:cubicBezTo>
                    <a:pt x="464" y="2414"/>
                    <a:pt x="458" y="2434"/>
                    <a:pt x="464" y="2457"/>
                  </a:cubicBezTo>
                  <a:cubicBezTo>
                    <a:pt x="471" y="2470"/>
                    <a:pt x="481" y="2477"/>
                    <a:pt x="491" y="2477"/>
                  </a:cubicBezTo>
                  <a:cubicBezTo>
                    <a:pt x="504" y="2477"/>
                    <a:pt x="520" y="2470"/>
                    <a:pt x="534" y="2467"/>
                  </a:cubicBezTo>
                  <a:cubicBezTo>
                    <a:pt x="547" y="2460"/>
                    <a:pt x="560" y="2457"/>
                    <a:pt x="570" y="2457"/>
                  </a:cubicBezTo>
                  <a:cubicBezTo>
                    <a:pt x="580" y="2457"/>
                    <a:pt x="586" y="2464"/>
                    <a:pt x="580" y="2483"/>
                  </a:cubicBezTo>
                  <a:cubicBezTo>
                    <a:pt x="577" y="2477"/>
                    <a:pt x="570" y="2480"/>
                    <a:pt x="566" y="2477"/>
                  </a:cubicBezTo>
                  <a:lnTo>
                    <a:pt x="563" y="2510"/>
                  </a:lnTo>
                  <a:cubicBezTo>
                    <a:pt x="583" y="2494"/>
                    <a:pt x="600" y="2487"/>
                    <a:pt x="613" y="2487"/>
                  </a:cubicBezTo>
                  <a:cubicBezTo>
                    <a:pt x="633" y="2487"/>
                    <a:pt x="646" y="2500"/>
                    <a:pt x="659" y="2514"/>
                  </a:cubicBezTo>
                  <a:cubicBezTo>
                    <a:pt x="676" y="2526"/>
                    <a:pt x="690" y="2537"/>
                    <a:pt x="709" y="2537"/>
                  </a:cubicBezTo>
                  <a:cubicBezTo>
                    <a:pt x="722" y="2537"/>
                    <a:pt x="739" y="2530"/>
                    <a:pt x="759" y="2510"/>
                  </a:cubicBezTo>
                  <a:lnTo>
                    <a:pt x="759" y="2510"/>
                  </a:lnTo>
                  <a:cubicBezTo>
                    <a:pt x="752" y="2543"/>
                    <a:pt x="749" y="2546"/>
                    <a:pt x="733" y="2546"/>
                  </a:cubicBezTo>
                  <a:lnTo>
                    <a:pt x="713" y="2546"/>
                  </a:lnTo>
                  <a:cubicBezTo>
                    <a:pt x="702" y="2546"/>
                    <a:pt x="686" y="2546"/>
                    <a:pt x="666" y="2549"/>
                  </a:cubicBezTo>
                  <a:lnTo>
                    <a:pt x="670" y="2600"/>
                  </a:lnTo>
                  <a:cubicBezTo>
                    <a:pt x="656" y="2593"/>
                    <a:pt x="653" y="2580"/>
                    <a:pt x="633" y="2576"/>
                  </a:cubicBezTo>
                  <a:lnTo>
                    <a:pt x="633" y="2576"/>
                  </a:lnTo>
                  <a:cubicBezTo>
                    <a:pt x="630" y="2619"/>
                    <a:pt x="656" y="2629"/>
                    <a:pt x="686" y="2629"/>
                  </a:cubicBezTo>
                  <a:cubicBezTo>
                    <a:pt x="709" y="2629"/>
                    <a:pt x="733" y="2623"/>
                    <a:pt x="749" y="2619"/>
                  </a:cubicBezTo>
                  <a:lnTo>
                    <a:pt x="749" y="2619"/>
                  </a:lnTo>
                  <a:cubicBezTo>
                    <a:pt x="752" y="2646"/>
                    <a:pt x="676" y="2685"/>
                    <a:pt x="729" y="2699"/>
                  </a:cubicBezTo>
                  <a:cubicBezTo>
                    <a:pt x="739" y="2702"/>
                    <a:pt x="745" y="2705"/>
                    <a:pt x="749" y="2705"/>
                  </a:cubicBezTo>
                  <a:cubicBezTo>
                    <a:pt x="772" y="2705"/>
                    <a:pt x="782" y="2685"/>
                    <a:pt x="789" y="2665"/>
                  </a:cubicBezTo>
                  <a:cubicBezTo>
                    <a:pt x="795" y="2649"/>
                    <a:pt x="798" y="2629"/>
                    <a:pt x="815" y="2629"/>
                  </a:cubicBezTo>
                  <a:cubicBezTo>
                    <a:pt x="815" y="2629"/>
                    <a:pt x="818" y="2629"/>
                    <a:pt x="822" y="2633"/>
                  </a:cubicBezTo>
                  <a:lnTo>
                    <a:pt x="805" y="2702"/>
                  </a:lnTo>
                  <a:lnTo>
                    <a:pt x="815" y="2702"/>
                  </a:lnTo>
                  <a:cubicBezTo>
                    <a:pt x="878" y="2702"/>
                    <a:pt x="891" y="2752"/>
                    <a:pt x="921" y="2781"/>
                  </a:cubicBezTo>
                  <a:lnTo>
                    <a:pt x="928" y="2781"/>
                  </a:lnTo>
                  <a:cubicBezTo>
                    <a:pt x="938" y="2781"/>
                    <a:pt x="941" y="2778"/>
                    <a:pt x="948" y="2775"/>
                  </a:cubicBezTo>
                  <a:lnTo>
                    <a:pt x="954" y="2768"/>
                  </a:lnTo>
                  <a:lnTo>
                    <a:pt x="954" y="2768"/>
                  </a:lnTo>
                  <a:cubicBezTo>
                    <a:pt x="951" y="2772"/>
                    <a:pt x="951" y="2772"/>
                    <a:pt x="948" y="2775"/>
                  </a:cubicBezTo>
                  <a:cubicBezTo>
                    <a:pt x="957" y="2792"/>
                    <a:pt x="971" y="2795"/>
                    <a:pt x="988" y="2795"/>
                  </a:cubicBezTo>
                  <a:cubicBezTo>
                    <a:pt x="1000" y="2795"/>
                    <a:pt x="1014" y="2792"/>
                    <a:pt x="1027" y="2788"/>
                  </a:cubicBezTo>
                  <a:cubicBezTo>
                    <a:pt x="1040" y="2788"/>
                    <a:pt x="1054" y="2785"/>
                    <a:pt x="1063" y="2785"/>
                  </a:cubicBezTo>
                  <a:cubicBezTo>
                    <a:pt x="1073" y="2785"/>
                    <a:pt x="1083" y="2788"/>
                    <a:pt x="1090" y="2795"/>
                  </a:cubicBezTo>
                  <a:cubicBezTo>
                    <a:pt x="1073" y="2805"/>
                    <a:pt x="1090" y="2841"/>
                    <a:pt x="1090" y="2858"/>
                  </a:cubicBezTo>
                  <a:lnTo>
                    <a:pt x="1162" y="2844"/>
                  </a:lnTo>
                  <a:lnTo>
                    <a:pt x="1162" y="2844"/>
                  </a:lnTo>
                  <a:cubicBezTo>
                    <a:pt x="1133" y="2851"/>
                    <a:pt x="1119" y="2887"/>
                    <a:pt x="1103" y="2917"/>
                  </a:cubicBezTo>
                  <a:lnTo>
                    <a:pt x="1110" y="2917"/>
                  </a:lnTo>
                  <a:cubicBezTo>
                    <a:pt x="1119" y="2917"/>
                    <a:pt x="1127" y="2914"/>
                    <a:pt x="1133" y="2914"/>
                  </a:cubicBezTo>
                  <a:cubicBezTo>
                    <a:pt x="1143" y="2911"/>
                    <a:pt x="1150" y="2907"/>
                    <a:pt x="1156" y="2907"/>
                  </a:cubicBezTo>
                  <a:cubicBezTo>
                    <a:pt x="1143" y="2917"/>
                    <a:pt x="1130" y="2927"/>
                    <a:pt x="1136" y="2947"/>
                  </a:cubicBezTo>
                  <a:cubicBezTo>
                    <a:pt x="1166" y="2934"/>
                    <a:pt x="1193" y="2924"/>
                    <a:pt x="1222" y="2907"/>
                  </a:cubicBezTo>
                  <a:cubicBezTo>
                    <a:pt x="1220" y="2902"/>
                    <a:pt x="1215" y="2897"/>
                    <a:pt x="1212" y="2894"/>
                  </a:cubicBezTo>
                  <a:lnTo>
                    <a:pt x="1212" y="2894"/>
                  </a:lnTo>
                  <a:cubicBezTo>
                    <a:pt x="1214" y="2894"/>
                    <a:pt x="1217" y="2894"/>
                    <a:pt x="1219" y="2894"/>
                  </a:cubicBezTo>
                  <a:lnTo>
                    <a:pt x="1232" y="2894"/>
                  </a:lnTo>
                  <a:cubicBezTo>
                    <a:pt x="1252" y="2894"/>
                    <a:pt x="1272" y="2894"/>
                    <a:pt x="1282" y="2917"/>
                  </a:cubicBezTo>
                  <a:cubicBezTo>
                    <a:pt x="1278" y="2931"/>
                    <a:pt x="1266" y="2944"/>
                    <a:pt x="1259" y="2957"/>
                  </a:cubicBezTo>
                  <a:cubicBezTo>
                    <a:pt x="1255" y="2940"/>
                    <a:pt x="1252" y="2934"/>
                    <a:pt x="1246" y="2934"/>
                  </a:cubicBezTo>
                  <a:cubicBezTo>
                    <a:pt x="1235" y="2934"/>
                    <a:pt x="1222" y="2954"/>
                    <a:pt x="1209" y="2967"/>
                  </a:cubicBezTo>
                  <a:cubicBezTo>
                    <a:pt x="1262" y="2974"/>
                    <a:pt x="1219" y="2980"/>
                    <a:pt x="1235" y="3013"/>
                  </a:cubicBezTo>
                  <a:lnTo>
                    <a:pt x="1246" y="3013"/>
                  </a:lnTo>
                  <a:cubicBezTo>
                    <a:pt x="1275" y="3013"/>
                    <a:pt x="1298" y="2974"/>
                    <a:pt x="1295" y="2940"/>
                  </a:cubicBezTo>
                  <a:lnTo>
                    <a:pt x="1295" y="2940"/>
                  </a:lnTo>
                  <a:cubicBezTo>
                    <a:pt x="1315" y="2954"/>
                    <a:pt x="1325" y="2963"/>
                    <a:pt x="1341" y="2963"/>
                  </a:cubicBezTo>
                  <a:cubicBezTo>
                    <a:pt x="1352" y="2963"/>
                    <a:pt x="1368" y="2957"/>
                    <a:pt x="1388" y="2944"/>
                  </a:cubicBezTo>
                  <a:lnTo>
                    <a:pt x="1388" y="2944"/>
                  </a:lnTo>
                  <a:lnTo>
                    <a:pt x="1371" y="2994"/>
                  </a:lnTo>
                  <a:lnTo>
                    <a:pt x="1371" y="2994"/>
                  </a:lnTo>
                  <a:lnTo>
                    <a:pt x="1411" y="2983"/>
                  </a:lnTo>
                  <a:lnTo>
                    <a:pt x="1371" y="3040"/>
                  </a:lnTo>
                  <a:cubicBezTo>
                    <a:pt x="1381" y="3046"/>
                    <a:pt x="1391" y="3050"/>
                    <a:pt x="1394" y="3050"/>
                  </a:cubicBezTo>
                  <a:cubicBezTo>
                    <a:pt x="1411" y="3050"/>
                    <a:pt x="1414" y="3033"/>
                    <a:pt x="1421" y="3020"/>
                  </a:cubicBezTo>
                  <a:cubicBezTo>
                    <a:pt x="1425" y="3003"/>
                    <a:pt x="1431" y="2986"/>
                    <a:pt x="1451" y="2986"/>
                  </a:cubicBezTo>
                  <a:cubicBezTo>
                    <a:pt x="1454" y="2986"/>
                    <a:pt x="1464" y="2990"/>
                    <a:pt x="1474" y="2994"/>
                  </a:cubicBezTo>
                  <a:lnTo>
                    <a:pt x="1468" y="3040"/>
                  </a:lnTo>
                  <a:cubicBezTo>
                    <a:pt x="1494" y="3026"/>
                    <a:pt x="1507" y="2983"/>
                    <a:pt x="1520" y="2983"/>
                  </a:cubicBezTo>
                  <a:cubicBezTo>
                    <a:pt x="1527" y="2983"/>
                    <a:pt x="1530" y="2986"/>
                    <a:pt x="1537" y="3003"/>
                  </a:cubicBezTo>
                  <a:cubicBezTo>
                    <a:pt x="1567" y="2977"/>
                    <a:pt x="1491" y="2937"/>
                    <a:pt x="1557" y="2931"/>
                  </a:cubicBezTo>
                  <a:lnTo>
                    <a:pt x="1557" y="2931"/>
                  </a:lnTo>
                  <a:cubicBezTo>
                    <a:pt x="1570" y="2954"/>
                    <a:pt x="1593" y="2974"/>
                    <a:pt x="1616" y="2980"/>
                  </a:cubicBezTo>
                  <a:cubicBezTo>
                    <a:pt x="1633" y="2960"/>
                    <a:pt x="1607" y="2934"/>
                    <a:pt x="1590" y="2934"/>
                  </a:cubicBezTo>
                  <a:cubicBezTo>
                    <a:pt x="1593" y="2931"/>
                    <a:pt x="1599" y="2931"/>
                    <a:pt x="1603" y="2931"/>
                  </a:cubicBezTo>
                  <a:cubicBezTo>
                    <a:pt x="1636" y="2931"/>
                    <a:pt x="1649" y="2957"/>
                    <a:pt x="1663" y="2983"/>
                  </a:cubicBezTo>
                  <a:cubicBezTo>
                    <a:pt x="1676" y="3010"/>
                    <a:pt x="1686" y="3037"/>
                    <a:pt x="1709" y="3037"/>
                  </a:cubicBezTo>
                  <a:cubicBezTo>
                    <a:pt x="1719" y="3037"/>
                    <a:pt x="1732" y="3033"/>
                    <a:pt x="1746" y="3023"/>
                  </a:cubicBezTo>
                  <a:cubicBezTo>
                    <a:pt x="1712" y="2994"/>
                    <a:pt x="1758" y="2937"/>
                    <a:pt x="1696" y="2937"/>
                  </a:cubicBezTo>
                  <a:lnTo>
                    <a:pt x="1689" y="2937"/>
                  </a:lnTo>
                  <a:cubicBezTo>
                    <a:pt x="1692" y="2934"/>
                    <a:pt x="1699" y="2934"/>
                    <a:pt x="1703" y="2934"/>
                  </a:cubicBezTo>
                  <a:cubicBezTo>
                    <a:pt x="1712" y="2934"/>
                    <a:pt x="1726" y="2940"/>
                    <a:pt x="1735" y="2947"/>
                  </a:cubicBezTo>
                  <a:cubicBezTo>
                    <a:pt x="1749" y="2954"/>
                    <a:pt x="1758" y="2960"/>
                    <a:pt x="1772" y="2960"/>
                  </a:cubicBezTo>
                  <a:cubicBezTo>
                    <a:pt x="1782" y="2960"/>
                    <a:pt x="1789" y="2957"/>
                    <a:pt x="1798" y="2944"/>
                  </a:cubicBezTo>
                  <a:lnTo>
                    <a:pt x="1798" y="2944"/>
                  </a:lnTo>
                  <a:lnTo>
                    <a:pt x="1778" y="3003"/>
                  </a:lnTo>
                  <a:cubicBezTo>
                    <a:pt x="1795" y="3003"/>
                    <a:pt x="1805" y="2980"/>
                    <a:pt x="1812" y="2971"/>
                  </a:cubicBezTo>
                  <a:lnTo>
                    <a:pt x="1815" y="3017"/>
                  </a:lnTo>
                  <a:cubicBezTo>
                    <a:pt x="1828" y="2986"/>
                    <a:pt x="1845" y="2980"/>
                    <a:pt x="1858" y="2980"/>
                  </a:cubicBezTo>
                  <a:cubicBezTo>
                    <a:pt x="1865" y="2980"/>
                    <a:pt x="1868" y="2983"/>
                    <a:pt x="1874" y="2983"/>
                  </a:cubicBezTo>
                  <a:lnTo>
                    <a:pt x="1888" y="2983"/>
                  </a:lnTo>
                  <a:cubicBezTo>
                    <a:pt x="1905" y="2983"/>
                    <a:pt x="1914" y="2977"/>
                    <a:pt x="1917" y="2931"/>
                  </a:cubicBezTo>
                  <a:cubicBezTo>
                    <a:pt x="1917" y="2957"/>
                    <a:pt x="1921" y="2963"/>
                    <a:pt x="1924" y="2963"/>
                  </a:cubicBezTo>
                  <a:cubicBezTo>
                    <a:pt x="1931" y="2963"/>
                    <a:pt x="1934" y="2957"/>
                    <a:pt x="1941" y="2954"/>
                  </a:cubicBezTo>
                  <a:cubicBezTo>
                    <a:pt x="1947" y="2947"/>
                    <a:pt x="1957" y="2940"/>
                    <a:pt x="1964" y="2940"/>
                  </a:cubicBezTo>
                  <a:cubicBezTo>
                    <a:pt x="1967" y="2940"/>
                    <a:pt x="1971" y="2940"/>
                    <a:pt x="1974" y="2944"/>
                  </a:cubicBezTo>
                  <a:cubicBezTo>
                    <a:pt x="1951" y="3006"/>
                    <a:pt x="1868" y="2971"/>
                    <a:pt x="1874" y="3043"/>
                  </a:cubicBezTo>
                  <a:cubicBezTo>
                    <a:pt x="1882" y="3046"/>
                    <a:pt x="1885" y="3050"/>
                    <a:pt x="1888" y="3050"/>
                  </a:cubicBezTo>
                  <a:cubicBezTo>
                    <a:pt x="1894" y="3050"/>
                    <a:pt x="1901" y="3046"/>
                    <a:pt x="1905" y="3043"/>
                  </a:cubicBezTo>
                  <a:cubicBezTo>
                    <a:pt x="1908" y="3037"/>
                    <a:pt x="1914" y="3033"/>
                    <a:pt x="1921" y="3033"/>
                  </a:cubicBezTo>
                  <a:cubicBezTo>
                    <a:pt x="1924" y="3033"/>
                    <a:pt x="1928" y="3037"/>
                    <a:pt x="1931" y="3040"/>
                  </a:cubicBezTo>
                  <a:cubicBezTo>
                    <a:pt x="1934" y="3033"/>
                    <a:pt x="1941" y="3026"/>
                    <a:pt x="1941" y="3026"/>
                  </a:cubicBezTo>
                  <a:lnTo>
                    <a:pt x="1941" y="3026"/>
                  </a:lnTo>
                  <a:cubicBezTo>
                    <a:pt x="1941" y="3026"/>
                    <a:pt x="1941" y="3033"/>
                    <a:pt x="1934" y="3043"/>
                  </a:cubicBezTo>
                  <a:cubicBezTo>
                    <a:pt x="1934" y="3040"/>
                    <a:pt x="1931" y="3040"/>
                    <a:pt x="1931" y="3040"/>
                  </a:cubicBezTo>
                  <a:cubicBezTo>
                    <a:pt x="1921" y="3053"/>
                    <a:pt x="1908" y="3076"/>
                    <a:pt x="1905" y="3093"/>
                  </a:cubicBezTo>
                  <a:cubicBezTo>
                    <a:pt x="1914" y="3096"/>
                    <a:pt x="1921" y="3096"/>
                    <a:pt x="1928" y="3096"/>
                  </a:cubicBezTo>
                  <a:cubicBezTo>
                    <a:pt x="1981" y="3096"/>
                    <a:pt x="1997" y="3020"/>
                    <a:pt x="2021" y="2997"/>
                  </a:cubicBezTo>
                  <a:lnTo>
                    <a:pt x="2021" y="2997"/>
                  </a:lnTo>
                  <a:lnTo>
                    <a:pt x="1964" y="3030"/>
                  </a:lnTo>
                  <a:cubicBezTo>
                    <a:pt x="1947" y="2957"/>
                    <a:pt x="1987" y="3010"/>
                    <a:pt x="1990" y="2947"/>
                  </a:cubicBezTo>
                  <a:cubicBezTo>
                    <a:pt x="1997" y="2954"/>
                    <a:pt x="2004" y="2957"/>
                    <a:pt x="2010" y="2957"/>
                  </a:cubicBezTo>
                  <a:cubicBezTo>
                    <a:pt x="2024" y="2957"/>
                    <a:pt x="2030" y="2951"/>
                    <a:pt x="2036" y="2940"/>
                  </a:cubicBezTo>
                  <a:cubicBezTo>
                    <a:pt x="2044" y="2934"/>
                    <a:pt x="2050" y="2927"/>
                    <a:pt x="2060" y="2927"/>
                  </a:cubicBezTo>
                  <a:cubicBezTo>
                    <a:pt x="2063" y="2927"/>
                    <a:pt x="2067" y="2927"/>
                    <a:pt x="2070" y="2931"/>
                  </a:cubicBezTo>
                  <a:cubicBezTo>
                    <a:pt x="2063" y="2931"/>
                    <a:pt x="2067" y="2937"/>
                    <a:pt x="2060" y="2940"/>
                  </a:cubicBezTo>
                  <a:cubicBezTo>
                    <a:pt x="2067" y="2937"/>
                    <a:pt x="2073" y="2937"/>
                    <a:pt x="2080" y="2937"/>
                  </a:cubicBezTo>
                  <a:cubicBezTo>
                    <a:pt x="2106" y="2937"/>
                    <a:pt x="2133" y="2954"/>
                    <a:pt x="2156" y="2974"/>
                  </a:cubicBezTo>
                  <a:cubicBezTo>
                    <a:pt x="2179" y="2994"/>
                    <a:pt x="2199" y="3010"/>
                    <a:pt x="2212" y="3010"/>
                  </a:cubicBezTo>
                  <a:lnTo>
                    <a:pt x="2219" y="3010"/>
                  </a:lnTo>
                  <a:cubicBezTo>
                    <a:pt x="2249" y="3006"/>
                    <a:pt x="2282" y="2944"/>
                    <a:pt x="2249" y="2924"/>
                  </a:cubicBezTo>
                  <a:cubicBezTo>
                    <a:pt x="2252" y="2921"/>
                    <a:pt x="2252" y="2917"/>
                    <a:pt x="2249" y="2917"/>
                  </a:cubicBezTo>
                  <a:cubicBezTo>
                    <a:pt x="2245" y="2917"/>
                    <a:pt x="2239" y="2921"/>
                    <a:pt x="2229" y="2927"/>
                  </a:cubicBezTo>
                  <a:cubicBezTo>
                    <a:pt x="2222" y="2931"/>
                    <a:pt x="2209" y="2934"/>
                    <a:pt x="2203" y="2934"/>
                  </a:cubicBezTo>
                  <a:cubicBezTo>
                    <a:pt x="2186" y="2934"/>
                    <a:pt x="2169" y="2921"/>
                    <a:pt x="2169" y="2881"/>
                  </a:cubicBezTo>
                  <a:lnTo>
                    <a:pt x="2169" y="2881"/>
                  </a:lnTo>
                  <a:cubicBezTo>
                    <a:pt x="2186" y="2897"/>
                    <a:pt x="2199" y="2904"/>
                    <a:pt x="2209" y="2904"/>
                  </a:cubicBezTo>
                  <a:cubicBezTo>
                    <a:pt x="2226" y="2904"/>
                    <a:pt x="2235" y="2887"/>
                    <a:pt x="2252" y="2867"/>
                  </a:cubicBezTo>
                  <a:cubicBezTo>
                    <a:pt x="2265" y="2847"/>
                    <a:pt x="2282" y="2832"/>
                    <a:pt x="2315" y="2832"/>
                  </a:cubicBezTo>
                  <a:lnTo>
                    <a:pt x="2334" y="2832"/>
                  </a:lnTo>
                  <a:cubicBezTo>
                    <a:pt x="2322" y="2887"/>
                    <a:pt x="2388" y="2874"/>
                    <a:pt x="2371" y="2921"/>
                  </a:cubicBezTo>
                  <a:cubicBezTo>
                    <a:pt x="2404" y="2887"/>
                    <a:pt x="2398" y="2874"/>
                    <a:pt x="2398" y="2838"/>
                  </a:cubicBezTo>
                  <a:lnTo>
                    <a:pt x="2398" y="2838"/>
                  </a:lnTo>
                  <a:lnTo>
                    <a:pt x="2427" y="2858"/>
                  </a:lnTo>
                  <a:cubicBezTo>
                    <a:pt x="2431" y="2762"/>
                    <a:pt x="2401" y="2795"/>
                    <a:pt x="2441" y="2708"/>
                  </a:cubicBezTo>
                  <a:lnTo>
                    <a:pt x="2441" y="2708"/>
                  </a:lnTo>
                  <a:cubicBezTo>
                    <a:pt x="2434" y="2748"/>
                    <a:pt x="2501" y="2732"/>
                    <a:pt x="2497" y="2765"/>
                  </a:cubicBezTo>
                  <a:cubicBezTo>
                    <a:pt x="2517" y="2752"/>
                    <a:pt x="2527" y="2732"/>
                    <a:pt x="2530" y="2708"/>
                  </a:cubicBezTo>
                  <a:cubicBezTo>
                    <a:pt x="2580" y="2636"/>
                    <a:pt x="2613" y="2692"/>
                    <a:pt x="2640" y="2609"/>
                  </a:cubicBezTo>
                  <a:lnTo>
                    <a:pt x="2620" y="2603"/>
                  </a:lnTo>
                  <a:cubicBezTo>
                    <a:pt x="2646" y="2490"/>
                    <a:pt x="2752" y="2421"/>
                    <a:pt x="2782" y="2315"/>
                  </a:cubicBezTo>
                  <a:lnTo>
                    <a:pt x="2782" y="2315"/>
                  </a:lnTo>
                  <a:lnTo>
                    <a:pt x="2752" y="2331"/>
                  </a:lnTo>
                  <a:cubicBezTo>
                    <a:pt x="2762" y="2315"/>
                    <a:pt x="2759" y="2262"/>
                    <a:pt x="2798" y="2251"/>
                  </a:cubicBezTo>
                  <a:lnTo>
                    <a:pt x="2798" y="2251"/>
                  </a:lnTo>
                  <a:cubicBezTo>
                    <a:pt x="2795" y="2259"/>
                    <a:pt x="2802" y="2271"/>
                    <a:pt x="2795" y="2275"/>
                  </a:cubicBezTo>
                  <a:cubicBezTo>
                    <a:pt x="2805" y="2282"/>
                    <a:pt x="2822" y="2288"/>
                    <a:pt x="2838" y="2288"/>
                  </a:cubicBezTo>
                  <a:cubicBezTo>
                    <a:pt x="2851" y="2288"/>
                    <a:pt x="2861" y="2285"/>
                    <a:pt x="2871" y="2275"/>
                  </a:cubicBezTo>
                  <a:lnTo>
                    <a:pt x="2841" y="2248"/>
                  </a:lnTo>
                  <a:lnTo>
                    <a:pt x="2871" y="2251"/>
                  </a:lnTo>
                  <a:cubicBezTo>
                    <a:pt x="2887" y="2219"/>
                    <a:pt x="2822" y="2239"/>
                    <a:pt x="2835" y="2205"/>
                  </a:cubicBezTo>
                  <a:lnTo>
                    <a:pt x="2835" y="2205"/>
                  </a:lnTo>
                  <a:cubicBezTo>
                    <a:pt x="2845" y="2209"/>
                    <a:pt x="2851" y="2209"/>
                    <a:pt x="2858" y="2209"/>
                  </a:cubicBezTo>
                  <a:cubicBezTo>
                    <a:pt x="2895" y="2209"/>
                    <a:pt x="2915" y="2179"/>
                    <a:pt x="2927" y="2146"/>
                  </a:cubicBezTo>
                  <a:cubicBezTo>
                    <a:pt x="2944" y="2106"/>
                    <a:pt x="2961" y="2066"/>
                    <a:pt x="3010" y="2063"/>
                  </a:cubicBezTo>
                  <a:cubicBezTo>
                    <a:pt x="2997" y="2057"/>
                    <a:pt x="2987" y="2050"/>
                    <a:pt x="2980" y="2050"/>
                  </a:cubicBezTo>
                  <a:cubicBezTo>
                    <a:pt x="2970" y="2050"/>
                    <a:pt x="2964" y="2063"/>
                    <a:pt x="2961" y="2073"/>
                  </a:cubicBezTo>
                  <a:cubicBezTo>
                    <a:pt x="2954" y="2083"/>
                    <a:pt x="2950" y="2093"/>
                    <a:pt x="2941" y="2093"/>
                  </a:cubicBezTo>
                  <a:cubicBezTo>
                    <a:pt x="2938" y="2093"/>
                    <a:pt x="2927" y="2089"/>
                    <a:pt x="2918" y="2080"/>
                  </a:cubicBezTo>
                  <a:cubicBezTo>
                    <a:pt x="2934" y="2073"/>
                    <a:pt x="2947" y="2073"/>
                    <a:pt x="2964" y="2050"/>
                  </a:cubicBezTo>
                  <a:lnTo>
                    <a:pt x="2918" y="2043"/>
                  </a:lnTo>
                  <a:cubicBezTo>
                    <a:pt x="2974" y="1947"/>
                    <a:pt x="3023" y="1911"/>
                    <a:pt x="3027" y="1805"/>
                  </a:cubicBezTo>
                  <a:lnTo>
                    <a:pt x="3037" y="1811"/>
                  </a:lnTo>
                  <a:cubicBezTo>
                    <a:pt x="3060" y="1779"/>
                    <a:pt x="3057" y="1755"/>
                    <a:pt x="3017" y="1735"/>
                  </a:cubicBezTo>
                  <a:lnTo>
                    <a:pt x="3023" y="1735"/>
                  </a:lnTo>
                  <a:cubicBezTo>
                    <a:pt x="3030" y="1735"/>
                    <a:pt x="3037" y="1739"/>
                    <a:pt x="3040" y="1742"/>
                  </a:cubicBezTo>
                  <a:cubicBezTo>
                    <a:pt x="3046" y="1745"/>
                    <a:pt x="3050" y="1748"/>
                    <a:pt x="3057" y="1748"/>
                  </a:cubicBezTo>
                  <a:cubicBezTo>
                    <a:pt x="3060" y="1748"/>
                    <a:pt x="3063" y="1745"/>
                    <a:pt x="3066" y="1745"/>
                  </a:cubicBezTo>
                  <a:cubicBezTo>
                    <a:pt x="2954" y="1672"/>
                    <a:pt x="3162" y="1616"/>
                    <a:pt x="3077" y="1570"/>
                  </a:cubicBezTo>
                  <a:lnTo>
                    <a:pt x="3083" y="1570"/>
                  </a:lnTo>
                  <a:cubicBezTo>
                    <a:pt x="3123" y="1570"/>
                    <a:pt x="3159" y="1553"/>
                    <a:pt x="3196" y="1536"/>
                  </a:cubicBezTo>
                  <a:cubicBezTo>
                    <a:pt x="3196" y="1507"/>
                    <a:pt x="3193" y="1477"/>
                    <a:pt x="3189" y="1447"/>
                  </a:cubicBezTo>
                  <a:cubicBezTo>
                    <a:pt x="3146" y="990"/>
                    <a:pt x="2915" y="596"/>
                    <a:pt x="2577" y="335"/>
                  </a:cubicBezTo>
                  <a:cubicBezTo>
                    <a:pt x="2573" y="335"/>
                    <a:pt x="2570" y="335"/>
                    <a:pt x="2570" y="332"/>
                  </a:cubicBezTo>
                  <a:lnTo>
                    <a:pt x="2560" y="332"/>
                  </a:lnTo>
                  <a:cubicBezTo>
                    <a:pt x="2560" y="325"/>
                    <a:pt x="2557" y="321"/>
                    <a:pt x="2557" y="321"/>
                  </a:cubicBezTo>
                  <a:cubicBezTo>
                    <a:pt x="2543" y="312"/>
                    <a:pt x="2530" y="301"/>
                    <a:pt x="2517" y="292"/>
                  </a:cubicBezTo>
                  <a:lnTo>
                    <a:pt x="2513" y="292"/>
                  </a:lnTo>
                  <a:cubicBezTo>
                    <a:pt x="2513" y="292"/>
                    <a:pt x="2513" y="289"/>
                    <a:pt x="2510" y="289"/>
                  </a:cubicBezTo>
                  <a:cubicBezTo>
                    <a:pt x="2493" y="275"/>
                    <a:pt x="2477" y="265"/>
                    <a:pt x="2461" y="252"/>
                  </a:cubicBezTo>
                  <a:cubicBezTo>
                    <a:pt x="2447" y="255"/>
                    <a:pt x="2434" y="265"/>
                    <a:pt x="2427" y="275"/>
                  </a:cubicBezTo>
                  <a:cubicBezTo>
                    <a:pt x="2424" y="262"/>
                    <a:pt x="2444" y="255"/>
                    <a:pt x="2450" y="245"/>
                  </a:cubicBezTo>
                  <a:lnTo>
                    <a:pt x="2447" y="245"/>
                  </a:lnTo>
                  <a:lnTo>
                    <a:pt x="2401" y="242"/>
                  </a:lnTo>
                  <a:cubicBezTo>
                    <a:pt x="2404" y="236"/>
                    <a:pt x="2408" y="229"/>
                    <a:pt x="2411" y="222"/>
                  </a:cubicBezTo>
                  <a:cubicBezTo>
                    <a:pt x="2391" y="209"/>
                    <a:pt x="2371" y="199"/>
                    <a:pt x="2348" y="185"/>
                  </a:cubicBezTo>
                  <a:cubicBezTo>
                    <a:pt x="2282" y="153"/>
                    <a:pt x="2215" y="123"/>
                    <a:pt x="2143" y="96"/>
                  </a:cubicBezTo>
                  <a:cubicBezTo>
                    <a:pt x="2136" y="110"/>
                    <a:pt x="2116" y="116"/>
                    <a:pt x="2103" y="123"/>
                  </a:cubicBezTo>
                  <a:cubicBezTo>
                    <a:pt x="2040" y="60"/>
                    <a:pt x="1905" y="54"/>
                    <a:pt x="1858" y="20"/>
                  </a:cubicBezTo>
                  <a:cubicBezTo>
                    <a:pt x="1785" y="7"/>
                    <a:pt x="1709" y="0"/>
                    <a:pt x="1633"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2"/>
            <p:cNvSpPr/>
            <p:nvPr/>
          </p:nvSpPr>
          <p:spPr>
            <a:xfrm>
              <a:off x="1464144" y="2000165"/>
              <a:ext cx="1561" cy="562"/>
            </a:xfrm>
            <a:custGeom>
              <a:avLst/>
              <a:gdLst/>
              <a:ahLst/>
              <a:cxnLst/>
              <a:rect l="l" t="t" r="r" b="b"/>
              <a:pathLst>
                <a:path w="50" h="18" extrusionOk="0">
                  <a:moveTo>
                    <a:pt x="23" y="0"/>
                  </a:moveTo>
                  <a:cubicBezTo>
                    <a:pt x="17" y="0"/>
                    <a:pt x="10" y="4"/>
                    <a:pt x="7" y="4"/>
                  </a:cubicBezTo>
                  <a:cubicBezTo>
                    <a:pt x="3" y="4"/>
                    <a:pt x="0" y="7"/>
                    <a:pt x="3" y="7"/>
                  </a:cubicBezTo>
                  <a:cubicBezTo>
                    <a:pt x="3" y="13"/>
                    <a:pt x="13" y="17"/>
                    <a:pt x="23" y="17"/>
                  </a:cubicBezTo>
                  <a:lnTo>
                    <a:pt x="37" y="17"/>
                  </a:lnTo>
                  <a:cubicBezTo>
                    <a:pt x="40" y="17"/>
                    <a:pt x="43" y="13"/>
                    <a:pt x="46" y="13"/>
                  </a:cubicBezTo>
                  <a:lnTo>
                    <a:pt x="50" y="17"/>
                  </a:lnTo>
                  <a:cubicBezTo>
                    <a:pt x="43" y="4"/>
                    <a:pt x="33" y="0"/>
                    <a:pt x="23"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2"/>
            <p:cNvSpPr/>
            <p:nvPr/>
          </p:nvSpPr>
          <p:spPr>
            <a:xfrm>
              <a:off x="1458960" y="1991578"/>
              <a:ext cx="1499" cy="937"/>
            </a:xfrm>
            <a:custGeom>
              <a:avLst/>
              <a:gdLst/>
              <a:ahLst/>
              <a:cxnLst/>
              <a:rect l="l" t="t" r="r" b="b"/>
              <a:pathLst>
                <a:path w="48" h="30" extrusionOk="0">
                  <a:moveTo>
                    <a:pt x="0" y="0"/>
                  </a:moveTo>
                  <a:lnTo>
                    <a:pt x="30" y="30"/>
                  </a:lnTo>
                  <a:lnTo>
                    <a:pt x="47" y="30"/>
                  </a:ln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2"/>
            <p:cNvSpPr/>
            <p:nvPr/>
          </p:nvSpPr>
          <p:spPr>
            <a:xfrm>
              <a:off x="1455744" y="1985051"/>
              <a:ext cx="4278" cy="4590"/>
            </a:xfrm>
            <a:custGeom>
              <a:avLst/>
              <a:gdLst/>
              <a:ahLst/>
              <a:cxnLst/>
              <a:rect l="l" t="t" r="r" b="b"/>
              <a:pathLst>
                <a:path w="137" h="147" extrusionOk="0">
                  <a:moveTo>
                    <a:pt x="57" y="0"/>
                  </a:moveTo>
                  <a:lnTo>
                    <a:pt x="57" y="0"/>
                  </a:lnTo>
                  <a:cubicBezTo>
                    <a:pt x="1" y="47"/>
                    <a:pt x="97" y="80"/>
                    <a:pt x="91" y="133"/>
                  </a:cubicBezTo>
                  <a:lnTo>
                    <a:pt x="77" y="144"/>
                  </a:lnTo>
                  <a:lnTo>
                    <a:pt x="137" y="147"/>
                  </a:lnTo>
                  <a:cubicBezTo>
                    <a:pt x="110" y="97"/>
                    <a:pt x="54" y="44"/>
                    <a:pt x="5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2"/>
            <p:cNvSpPr/>
            <p:nvPr/>
          </p:nvSpPr>
          <p:spPr>
            <a:xfrm>
              <a:off x="1459179" y="1979180"/>
              <a:ext cx="937" cy="1155"/>
            </a:xfrm>
            <a:custGeom>
              <a:avLst/>
              <a:gdLst/>
              <a:ahLst/>
              <a:cxnLst/>
              <a:rect l="l" t="t" r="r" b="b"/>
              <a:pathLst>
                <a:path w="30" h="37" extrusionOk="0">
                  <a:moveTo>
                    <a:pt x="20" y="0"/>
                  </a:moveTo>
                  <a:cubicBezTo>
                    <a:pt x="13" y="7"/>
                    <a:pt x="10" y="7"/>
                    <a:pt x="7" y="7"/>
                  </a:cubicBezTo>
                  <a:lnTo>
                    <a:pt x="0" y="7"/>
                  </a:lnTo>
                  <a:cubicBezTo>
                    <a:pt x="0" y="7"/>
                    <a:pt x="7" y="10"/>
                    <a:pt x="27" y="37"/>
                  </a:cubicBezTo>
                  <a:cubicBezTo>
                    <a:pt x="27" y="30"/>
                    <a:pt x="27" y="30"/>
                    <a:pt x="30" y="26"/>
                  </a:cubicBezTo>
                  <a:cubicBezTo>
                    <a:pt x="27" y="23"/>
                    <a:pt x="23" y="14"/>
                    <a:pt x="2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2"/>
            <p:cNvSpPr/>
            <p:nvPr/>
          </p:nvSpPr>
          <p:spPr>
            <a:xfrm>
              <a:off x="1460084" y="1979805"/>
              <a:ext cx="375" cy="437"/>
            </a:xfrm>
            <a:custGeom>
              <a:avLst/>
              <a:gdLst/>
              <a:ahLst/>
              <a:cxnLst/>
              <a:rect l="l" t="t" r="r" b="b"/>
              <a:pathLst>
                <a:path w="12" h="14" extrusionOk="0">
                  <a:moveTo>
                    <a:pt x="8" y="0"/>
                  </a:moveTo>
                  <a:cubicBezTo>
                    <a:pt x="4" y="0"/>
                    <a:pt x="4" y="0"/>
                    <a:pt x="1" y="6"/>
                  </a:cubicBezTo>
                  <a:cubicBezTo>
                    <a:pt x="4" y="14"/>
                    <a:pt x="4" y="14"/>
                    <a:pt x="8" y="14"/>
                  </a:cubicBezTo>
                  <a:cubicBezTo>
                    <a:pt x="8" y="14"/>
                    <a:pt x="11" y="10"/>
                    <a:pt x="11" y="6"/>
                  </a:cubicBezTo>
                  <a:cubicBezTo>
                    <a:pt x="11" y="3"/>
                    <a:pt x="8" y="0"/>
                    <a:pt x="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2"/>
            <p:cNvSpPr/>
            <p:nvPr/>
          </p:nvSpPr>
          <p:spPr>
            <a:xfrm>
              <a:off x="1457711" y="1975557"/>
              <a:ext cx="1593" cy="1780"/>
            </a:xfrm>
            <a:custGeom>
              <a:avLst/>
              <a:gdLst/>
              <a:ahLst/>
              <a:cxnLst/>
              <a:rect l="l" t="t" r="r" b="b"/>
              <a:pathLst>
                <a:path w="51" h="57" extrusionOk="0">
                  <a:moveTo>
                    <a:pt x="47" y="14"/>
                  </a:moveTo>
                  <a:cubicBezTo>
                    <a:pt x="47" y="14"/>
                    <a:pt x="47" y="14"/>
                    <a:pt x="47" y="14"/>
                  </a:cubicBezTo>
                  <a:lnTo>
                    <a:pt x="47" y="14"/>
                  </a:lnTo>
                  <a:cubicBezTo>
                    <a:pt x="48" y="15"/>
                    <a:pt x="49" y="16"/>
                    <a:pt x="51" y="17"/>
                  </a:cubicBezTo>
                  <a:cubicBezTo>
                    <a:pt x="51" y="17"/>
                    <a:pt x="51" y="14"/>
                    <a:pt x="47" y="14"/>
                  </a:cubicBezTo>
                  <a:close/>
                  <a:moveTo>
                    <a:pt x="24" y="0"/>
                  </a:moveTo>
                  <a:cubicBezTo>
                    <a:pt x="14" y="0"/>
                    <a:pt x="8" y="17"/>
                    <a:pt x="1" y="37"/>
                  </a:cubicBezTo>
                  <a:lnTo>
                    <a:pt x="40" y="57"/>
                  </a:lnTo>
                  <a:cubicBezTo>
                    <a:pt x="51" y="43"/>
                    <a:pt x="37" y="14"/>
                    <a:pt x="47" y="14"/>
                  </a:cubicBezTo>
                  <a:lnTo>
                    <a:pt x="47" y="14"/>
                  </a:lnTo>
                  <a:cubicBezTo>
                    <a:pt x="38" y="5"/>
                    <a:pt x="30" y="0"/>
                    <a:pt x="2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2"/>
            <p:cNvSpPr/>
            <p:nvPr/>
          </p:nvSpPr>
          <p:spPr>
            <a:xfrm>
              <a:off x="1455837" y="1976494"/>
              <a:ext cx="656" cy="437"/>
            </a:xfrm>
            <a:custGeom>
              <a:avLst/>
              <a:gdLst/>
              <a:ahLst/>
              <a:cxnLst/>
              <a:rect l="l" t="t" r="r" b="b"/>
              <a:pathLst>
                <a:path w="21" h="14" extrusionOk="0">
                  <a:moveTo>
                    <a:pt x="1" y="0"/>
                  </a:moveTo>
                  <a:lnTo>
                    <a:pt x="18" y="13"/>
                  </a:lnTo>
                  <a:cubicBezTo>
                    <a:pt x="21" y="7"/>
                    <a:pt x="21" y="0"/>
                    <a:pt x="5"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2"/>
            <p:cNvSpPr/>
            <p:nvPr/>
          </p:nvSpPr>
          <p:spPr>
            <a:xfrm>
              <a:off x="1455837" y="1976900"/>
              <a:ext cx="1811" cy="749"/>
            </a:xfrm>
            <a:custGeom>
              <a:avLst/>
              <a:gdLst/>
              <a:ahLst/>
              <a:cxnLst/>
              <a:rect l="l" t="t" r="r" b="b"/>
              <a:pathLst>
                <a:path w="58" h="24" extrusionOk="0">
                  <a:moveTo>
                    <a:pt x="18" y="0"/>
                  </a:moveTo>
                  <a:cubicBezTo>
                    <a:pt x="14" y="7"/>
                    <a:pt x="1" y="14"/>
                    <a:pt x="11" y="14"/>
                  </a:cubicBezTo>
                  <a:cubicBezTo>
                    <a:pt x="17" y="14"/>
                    <a:pt x="24" y="14"/>
                    <a:pt x="33" y="11"/>
                  </a:cubicBezTo>
                  <a:lnTo>
                    <a:pt x="33" y="11"/>
                  </a:lnTo>
                  <a:cubicBezTo>
                    <a:pt x="15" y="17"/>
                    <a:pt x="38" y="17"/>
                    <a:pt x="57" y="23"/>
                  </a:cubicBezTo>
                  <a:lnTo>
                    <a:pt x="18"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2"/>
            <p:cNvSpPr/>
            <p:nvPr/>
          </p:nvSpPr>
          <p:spPr>
            <a:xfrm>
              <a:off x="1456587" y="1978337"/>
              <a:ext cx="1999" cy="1999"/>
            </a:xfrm>
            <a:custGeom>
              <a:avLst/>
              <a:gdLst/>
              <a:ahLst/>
              <a:cxnLst/>
              <a:rect l="l" t="t" r="r" b="b"/>
              <a:pathLst>
                <a:path w="64" h="64" extrusionOk="0">
                  <a:moveTo>
                    <a:pt x="37" y="1"/>
                  </a:moveTo>
                  <a:cubicBezTo>
                    <a:pt x="33" y="21"/>
                    <a:pt x="37" y="41"/>
                    <a:pt x="21" y="41"/>
                  </a:cubicBezTo>
                  <a:cubicBezTo>
                    <a:pt x="17" y="41"/>
                    <a:pt x="10" y="37"/>
                    <a:pt x="1" y="34"/>
                  </a:cubicBezTo>
                  <a:lnTo>
                    <a:pt x="1" y="34"/>
                  </a:lnTo>
                  <a:cubicBezTo>
                    <a:pt x="13" y="53"/>
                    <a:pt x="30" y="64"/>
                    <a:pt x="40" y="64"/>
                  </a:cubicBezTo>
                  <a:cubicBezTo>
                    <a:pt x="56" y="64"/>
                    <a:pt x="64" y="37"/>
                    <a:pt x="3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2"/>
            <p:cNvSpPr/>
            <p:nvPr/>
          </p:nvSpPr>
          <p:spPr>
            <a:xfrm>
              <a:off x="1455025" y="1985582"/>
              <a:ext cx="968" cy="1374"/>
            </a:xfrm>
            <a:custGeom>
              <a:avLst/>
              <a:gdLst/>
              <a:ahLst/>
              <a:cxnLst/>
              <a:rect l="l" t="t" r="r" b="b"/>
              <a:pathLst>
                <a:path w="31" h="44" extrusionOk="0">
                  <a:moveTo>
                    <a:pt x="11" y="0"/>
                  </a:moveTo>
                  <a:cubicBezTo>
                    <a:pt x="7" y="11"/>
                    <a:pt x="4" y="20"/>
                    <a:pt x="1" y="30"/>
                  </a:cubicBezTo>
                  <a:lnTo>
                    <a:pt x="31" y="43"/>
                  </a:lnTo>
                  <a:cubicBezTo>
                    <a:pt x="17" y="37"/>
                    <a:pt x="27" y="0"/>
                    <a:pt x="1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2"/>
            <p:cNvSpPr/>
            <p:nvPr/>
          </p:nvSpPr>
          <p:spPr>
            <a:xfrm>
              <a:off x="1453370" y="1969968"/>
              <a:ext cx="1187" cy="1874"/>
            </a:xfrm>
            <a:custGeom>
              <a:avLst/>
              <a:gdLst/>
              <a:ahLst/>
              <a:cxnLst/>
              <a:rect l="l" t="t" r="r" b="b"/>
              <a:pathLst>
                <a:path w="38" h="60" extrusionOk="0">
                  <a:moveTo>
                    <a:pt x="37" y="0"/>
                  </a:moveTo>
                  <a:lnTo>
                    <a:pt x="37" y="0"/>
                  </a:lnTo>
                  <a:cubicBezTo>
                    <a:pt x="24" y="7"/>
                    <a:pt x="14" y="34"/>
                    <a:pt x="0" y="46"/>
                  </a:cubicBezTo>
                  <a:lnTo>
                    <a:pt x="31" y="60"/>
                  </a:lnTo>
                  <a:cubicBezTo>
                    <a:pt x="31" y="43"/>
                    <a:pt x="20" y="17"/>
                    <a:pt x="3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2"/>
            <p:cNvSpPr/>
            <p:nvPr/>
          </p:nvSpPr>
          <p:spPr>
            <a:xfrm>
              <a:off x="1452028" y="1970904"/>
              <a:ext cx="1374" cy="843"/>
            </a:xfrm>
            <a:custGeom>
              <a:avLst/>
              <a:gdLst/>
              <a:ahLst/>
              <a:cxnLst/>
              <a:rect l="l" t="t" r="r" b="b"/>
              <a:pathLst>
                <a:path w="44" h="27" extrusionOk="0">
                  <a:moveTo>
                    <a:pt x="1" y="1"/>
                  </a:moveTo>
                  <a:lnTo>
                    <a:pt x="1" y="1"/>
                  </a:lnTo>
                  <a:cubicBezTo>
                    <a:pt x="11" y="20"/>
                    <a:pt x="20" y="27"/>
                    <a:pt x="31" y="27"/>
                  </a:cubicBezTo>
                  <a:cubicBezTo>
                    <a:pt x="34" y="27"/>
                    <a:pt x="40" y="24"/>
                    <a:pt x="43" y="16"/>
                  </a:cubicBezTo>
                  <a:lnTo>
                    <a:pt x="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2"/>
            <p:cNvSpPr/>
            <p:nvPr/>
          </p:nvSpPr>
          <p:spPr>
            <a:xfrm>
              <a:off x="1453495" y="1977306"/>
              <a:ext cx="2717" cy="1187"/>
            </a:xfrm>
            <a:custGeom>
              <a:avLst/>
              <a:gdLst/>
              <a:ahLst/>
              <a:cxnLst/>
              <a:rect l="l" t="t" r="r" b="b"/>
              <a:pathLst>
                <a:path w="87" h="38" extrusionOk="0">
                  <a:moveTo>
                    <a:pt x="0" y="1"/>
                  </a:moveTo>
                  <a:lnTo>
                    <a:pt x="7" y="10"/>
                  </a:lnTo>
                  <a:lnTo>
                    <a:pt x="86" y="37"/>
                  </a:ln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2"/>
            <p:cNvSpPr/>
            <p:nvPr/>
          </p:nvSpPr>
          <p:spPr>
            <a:xfrm>
              <a:off x="1450591" y="1966033"/>
              <a:ext cx="2092" cy="125"/>
            </a:xfrm>
            <a:custGeom>
              <a:avLst/>
              <a:gdLst/>
              <a:ahLst/>
              <a:cxnLst/>
              <a:rect l="l" t="t" r="r" b="b"/>
              <a:pathLst>
                <a:path w="67" h="4" extrusionOk="0">
                  <a:moveTo>
                    <a:pt x="0" y="1"/>
                  </a:moveTo>
                  <a:lnTo>
                    <a:pt x="24" y="4"/>
                  </a:lnTo>
                  <a:lnTo>
                    <a:pt x="66"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2"/>
            <p:cNvSpPr/>
            <p:nvPr/>
          </p:nvSpPr>
          <p:spPr>
            <a:xfrm>
              <a:off x="1447375" y="1961786"/>
              <a:ext cx="2810" cy="2092"/>
            </a:xfrm>
            <a:custGeom>
              <a:avLst/>
              <a:gdLst/>
              <a:ahLst/>
              <a:cxnLst/>
              <a:rect l="l" t="t" r="r" b="b"/>
              <a:pathLst>
                <a:path w="90" h="67" extrusionOk="0">
                  <a:moveTo>
                    <a:pt x="1" y="1"/>
                  </a:moveTo>
                  <a:cubicBezTo>
                    <a:pt x="27" y="10"/>
                    <a:pt x="44" y="27"/>
                    <a:pt x="50" y="67"/>
                  </a:cubicBezTo>
                  <a:cubicBezTo>
                    <a:pt x="84" y="61"/>
                    <a:pt x="67" y="18"/>
                    <a:pt x="90" y="18"/>
                  </a:cubicBezTo>
                  <a:cubicBezTo>
                    <a:pt x="70" y="4"/>
                    <a:pt x="44" y="1"/>
                    <a:pt x="2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2"/>
            <p:cNvSpPr/>
            <p:nvPr/>
          </p:nvSpPr>
          <p:spPr>
            <a:xfrm>
              <a:off x="1445813" y="1961692"/>
              <a:ext cx="1593" cy="250"/>
            </a:xfrm>
            <a:custGeom>
              <a:avLst/>
              <a:gdLst/>
              <a:ahLst/>
              <a:cxnLst/>
              <a:rect l="l" t="t" r="r" b="b"/>
              <a:pathLst>
                <a:path w="51" h="8" extrusionOk="0">
                  <a:moveTo>
                    <a:pt x="24" y="1"/>
                  </a:moveTo>
                  <a:cubicBezTo>
                    <a:pt x="18" y="1"/>
                    <a:pt x="11" y="4"/>
                    <a:pt x="1" y="4"/>
                  </a:cubicBezTo>
                  <a:cubicBezTo>
                    <a:pt x="11" y="4"/>
                    <a:pt x="18" y="7"/>
                    <a:pt x="28" y="7"/>
                  </a:cubicBezTo>
                  <a:cubicBezTo>
                    <a:pt x="34" y="7"/>
                    <a:pt x="41" y="4"/>
                    <a:pt x="51" y="4"/>
                  </a:cubicBezTo>
                  <a:cubicBezTo>
                    <a:pt x="41" y="4"/>
                    <a:pt x="34" y="1"/>
                    <a:pt x="2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2"/>
            <p:cNvSpPr/>
            <p:nvPr/>
          </p:nvSpPr>
          <p:spPr>
            <a:xfrm>
              <a:off x="1450591" y="1967594"/>
              <a:ext cx="843" cy="1593"/>
            </a:xfrm>
            <a:custGeom>
              <a:avLst/>
              <a:gdLst/>
              <a:ahLst/>
              <a:cxnLst/>
              <a:rect l="l" t="t" r="r" b="b"/>
              <a:pathLst>
                <a:path w="27" h="51" extrusionOk="0">
                  <a:moveTo>
                    <a:pt x="17" y="0"/>
                  </a:moveTo>
                  <a:lnTo>
                    <a:pt x="0" y="37"/>
                  </a:lnTo>
                  <a:cubicBezTo>
                    <a:pt x="0" y="40"/>
                    <a:pt x="7" y="47"/>
                    <a:pt x="10" y="50"/>
                  </a:cubicBezTo>
                  <a:cubicBezTo>
                    <a:pt x="14" y="40"/>
                    <a:pt x="27" y="23"/>
                    <a:pt x="1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2"/>
            <p:cNvSpPr/>
            <p:nvPr/>
          </p:nvSpPr>
          <p:spPr>
            <a:xfrm>
              <a:off x="1449873" y="1967906"/>
              <a:ext cx="749" cy="937"/>
            </a:xfrm>
            <a:custGeom>
              <a:avLst/>
              <a:gdLst/>
              <a:ahLst/>
              <a:cxnLst/>
              <a:rect l="l" t="t" r="r" b="b"/>
              <a:pathLst>
                <a:path w="24" h="30" extrusionOk="0">
                  <a:moveTo>
                    <a:pt x="1" y="1"/>
                  </a:moveTo>
                  <a:lnTo>
                    <a:pt x="1" y="1"/>
                  </a:lnTo>
                  <a:cubicBezTo>
                    <a:pt x="4" y="4"/>
                    <a:pt x="10" y="13"/>
                    <a:pt x="20" y="30"/>
                  </a:cubicBezTo>
                  <a:lnTo>
                    <a:pt x="23" y="27"/>
                  </a:lnTo>
                  <a:cubicBezTo>
                    <a:pt x="10" y="13"/>
                    <a:pt x="4" y="4"/>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2"/>
            <p:cNvSpPr/>
            <p:nvPr/>
          </p:nvSpPr>
          <p:spPr>
            <a:xfrm>
              <a:off x="1450778" y="1969156"/>
              <a:ext cx="125" cy="125"/>
            </a:xfrm>
            <a:custGeom>
              <a:avLst/>
              <a:gdLst/>
              <a:ahLst/>
              <a:cxnLst/>
              <a:rect l="l" t="t" r="r" b="b"/>
              <a:pathLst>
                <a:path w="4" h="4" extrusionOk="0">
                  <a:moveTo>
                    <a:pt x="4" y="0"/>
                  </a:moveTo>
                  <a:lnTo>
                    <a:pt x="1" y="3"/>
                  </a:lnTo>
                  <a:lnTo>
                    <a:pt x="4" y="3"/>
                  </a:ln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2"/>
            <p:cNvSpPr/>
            <p:nvPr/>
          </p:nvSpPr>
          <p:spPr>
            <a:xfrm>
              <a:off x="1450404" y="1973996"/>
              <a:ext cx="2592" cy="1155"/>
            </a:xfrm>
            <a:custGeom>
              <a:avLst/>
              <a:gdLst/>
              <a:ahLst/>
              <a:cxnLst/>
              <a:rect l="l" t="t" r="r" b="b"/>
              <a:pathLst>
                <a:path w="83" h="37" extrusionOk="0">
                  <a:moveTo>
                    <a:pt x="69" y="7"/>
                  </a:moveTo>
                  <a:cubicBezTo>
                    <a:pt x="69" y="7"/>
                    <a:pt x="69" y="7"/>
                    <a:pt x="68" y="7"/>
                  </a:cubicBezTo>
                  <a:lnTo>
                    <a:pt x="68" y="7"/>
                  </a:lnTo>
                  <a:cubicBezTo>
                    <a:pt x="70" y="8"/>
                    <a:pt x="72" y="8"/>
                    <a:pt x="74" y="8"/>
                  </a:cubicBezTo>
                  <a:lnTo>
                    <a:pt x="74" y="8"/>
                  </a:lnTo>
                  <a:cubicBezTo>
                    <a:pt x="72" y="8"/>
                    <a:pt x="71" y="7"/>
                    <a:pt x="69" y="7"/>
                  </a:cubicBezTo>
                  <a:close/>
                  <a:moveTo>
                    <a:pt x="74" y="8"/>
                  </a:moveTo>
                  <a:lnTo>
                    <a:pt x="74" y="8"/>
                  </a:lnTo>
                  <a:cubicBezTo>
                    <a:pt x="76" y="9"/>
                    <a:pt x="79" y="10"/>
                    <a:pt x="83" y="10"/>
                  </a:cubicBezTo>
                  <a:cubicBezTo>
                    <a:pt x="80" y="10"/>
                    <a:pt x="77" y="9"/>
                    <a:pt x="74" y="8"/>
                  </a:cubicBezTo>
                  <a:close/>
                  <a:moveTo>
                    <a:pt x="33" y="1"/>
                  </a:moveTo>
                  <a:cubicBezTo>
                    <a:pt x="16" y="1"/>
                    <a:pt x="3" y="7"/>
                    <a:pt x="0" y="37"/>
                  </a:cubicBezTo>
                  <a:cubicBezTo>
                    <a:pt x="29" y="33"/>
                    <a:pt x="33" y="8"/>
                    <a:pt x="68" y="7"/>
                  </a:cubicBezTo>
                  <a:lnTo>
                    <a:pt x="68" y="7"/>
                  </a:lnTo>
                  <a:cubicBezTo>
                    <a:pt x="56" y="4"/>
                    <a:pt x="42" y="1"/>
                    <a:pt x="3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2"/>
            <p:cNvSpPr/>
            <p:nvPr/>
          </p:nvSpPr>
          <p:spPr>
            <a:xfrm>
              <a:off x="1450154" y="1970686"/>
              <a:ext cx="1624" cy="1280"/>
            </a:xfrm>
            <a:custGeom>
              <a:avLst/>
              <a:gdLst/>
              <a:ahLst/>
              <a:cxnLst/>
              <a:rect l="l" t="t" r="r" b="b"/>
              <a:pathLst>
                <a:path w="52" h="41" extrusionOk="0">
                  <a:moveTo>
                    <a:pt x="1" y="0"/>
                  </a:moveTo>
                  <a:lnTo>
                    <a:pt x="1" y="0"/>
                  </a:lnTo>
                  <a:cubicBezTo>
                    <a:pt x="8" y="14"/>
                    <a:pt x="11" y="27"/>
                    <a:pt x="18" y="40"/>
                  </a:cubicBezTo>
                  <a:cubicBezTo>
                    <a:pt x="24" y="34"/>
                    <a:pt x="31" y="17"/>
                    <a:pt x="48" y="17"/>
                  </a:cubicBezTo>
                  <a:lnTo>
                    <a:pt x="51" y="17"/>
                  </a:lnTo>
                  <a:cubicBezTo>
                    <a:pt x="31" y="14"/>
                    <a:pt x="18" y="8"/>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2"/>
            <p:cNvSpPr/>
            <p:nvPr/>
          </p:nvSpPr>
          <p:spPr>
            <a:xfrm>
              <a:off x="1449342" y="1970280"/>
              <a:ext cx="843" cy="437"/>
            </a:xfrm>
            <a:custGeom>
              <a:avLst/>
              <a:gdLst/>
              <a:ahLst/>
              <a:cxnLst/>
              <a:rect l="l" t="t" r="r" b="b"/>
              <a:pathLst>
                <a:path w="27" h="14" extrusionOk="0">
                  <a:moveTo>
                    <a:pt x="17" y="1"/>
                  </a:moveTo>
                  <a:lnTo>
                    <a:pt x="1" y="7"/>
                  </a:lnTo>
                  <a:lnTo>
                    <a:pt x="27" y="13"/>
                  </a:lnTo>
                  <a:lnTo>
                    <a:pt x="1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2"/>
            <p:cNvSpPr/>
            <p:nvPr/>
          </p:nvSpPr>
          <p:spPr>
            <a:xfrm>
              <a:off x="1444907" y="1963472"/>
              <a:ext cx="2623" cy="1874"/>
            </a:xfrm>
            <a:custGeom>
              <a:avLst/>
              <a:gdLst/>
              <a:ahLst/>
              <a:cxnLst/>
              <a:rect l="l" t="t" r="r" b="b"/>
              <a:pathLst>
                <a:path w="84" h="60" extrusionOk="0">
                  <a:moveTo>
                    <a:pt x="0" y="0"/>
                  </a:moveTo>
                  <a:lnTo>
                    <a:pt x="0" y="0"/>
                  </a:lnTo>
                  <a:cubicBezTo>
                    <a:pt x="13" y="23"/>
                    <a:pt x="30" y="43"/>
                    <a:pt x="47" y="60"/>
                  </a:cubicBezTo>
                  <a:cubicBezTo>
                    <a:pt x="57" y="49"/>
                    <a:pt x="83" y="43"/>
                    <a:pt x="60" y="26"/>
                  </a:cubicBezTo>
                  <a:cubicBezTo>
                    <a:pt x="33" y="26"/>
                    <a:pt x="20" y="13"/>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2"/>
            <p:cNvSpPr/>
            <p:nvPr/>
          </p:nvSpPr>
          <p:spPr>
            <a:xfrm>
              <a:off x="1448405" y="1966439"/>
              <a:ext cx="250" cy="156"/>
            </a:xfrm>
            <a:custGeom>
              <a:avLst/>
              <a:gdLst/>
              <a:ahLst/>
              <a:cxnLst/>
              <a:rect l="l" t="t" r="r" b="b"/>
              <a:pathLst>
                <a:path w="8" h="5" extrusionOk="0">
                  <a:moveTo>
                    <a:pt x="1" y="1"/>
                  </a:moveTo>
                  <a:cubicBezTo>
                    <a:pt x="1" y="5"/>
                    <a:pt x="1" y="5"/>
                    <a:pt x="5" y="5"/>
                  </a:cubicBezTo>
                  <a:lnTo>
                    <a:pt x="8"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2"/>
            <p:cNvSpPr/>
            <p:nvPr/>
          </p:nvSpPr>
          <p:spPr>
            <a:xfrm>
              <a:off x="1439411" y="1959131"/>
              <a:ext cx="156" cy="312"/>
            </a:xfrm>
            <a:custGeom>
              <a:avLst/>
              <a:gdLst/>
              <a:ahLst/>
              <a:cxnLst/>
              <a:rect l="l" t="t" r="r" b="b"/>
              <a:pathLst>
                <a:path w="5" h="10" extrusionOk="0">
                  <a:moveTo>
                    <a:pt x="1" y="0"/>
                  </a:moveTo>
                  <a:lnTo>
                    <a:pt x="1" y="10"/>
                  </a:lnTo>
                  <a:lnTo>
                    <a:pt x="4" y="3"/>
                  </a:lnTo>
                  <a:lnTo>
                    <a:pt x="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2"/>
            <p:cNvSpPr/>
            <p:nvPr/>
          </p:nvSpPr>
          <p:spPr>
            <a:xfrm>
              <a:off x="1446157" y="1965315"/>
              <a:ext cx="1374" cy="749"/>
            </a:xfrm>
            <a:custGeom>
              <a:avLst/>
              <a:gdLst/>
              <a:ahLst/>
              <a:cxnLst/>
              <a:rect l="l" t="t" r="r" b="b"/>
              <a:pathLst>
                <a:path w="44" h="24" extrusionOk="0">
                  <a:moveTo>
                    <a:pt x="7" y="1"/>
                  </a:moveTo>
                  <a:cubicBezTo>
                    <a:pt x="3" y="1"/>
                    <a:pt x="0" y="4"/>
                    <a:pt x="3" y="7"/>
                  </a:cubicBezTo>
                  <a:cubicBezTo>
                    <a:pt x="10" y="21"/>
                    <a:pt x="20" y="24"/>
                    <a:pt x="33" y="24"/>
                  </a:cubicBezTo>
                  <a:lnTo>
                    <a:pt x="43" y="24"/>
                  </a:lnTo>
                  <a:cubicBezTo>
                    <a:pt x="30" y="17"/>
                    <a:pt x="20" y="10"/>
                    <a:pt x="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2"/>
            <p:cNvSpPr/>
            <p:nvPr/>
          </p:nvSpPr>
          <p:spPr>
            <a:xfrm>
              <a:off x="1443971" y="1960849"/>
              <a:ext cx="437" cy="1280"/>
            </a:xfrm>
            <a:custGeom>
              <a:avLst/>
              <a:gdLst/>
              <a:ahLst/>
              <a:cxnLst/>
              <a:rect l="l" t="t" r="r" b="b"/>
              <a:pathLst>
                <a:path w="14" h="41" extrusionOk="0">
                  <a:moveTo>
                    <a:pt x="3" y="1"/>
                  </a:moveTo>
                  <a:lnTo>
                    <a:pt x="0" y="5"/>
                  </a:lnTo>
                  <a:cubicBezTo>
                    <a:pt x="3" y="14"/>
                    <a:pt x="7" y="28"/>
                    <a:pt x="11" y="40"/>
                  </a:cubicBezTo>
                  <a:cubicBezTo>
                    <a:pt x="14" y="28"/>
                    <a:pt x="11" y="1"/>
                    <a:pt x="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2"/>
            <p:cNvSpPr/>
            <p:nvPr/>
          </p:nvSpPr>
          <p:spPr>
            <a:xfrm>
              <a:off x="1448624" y="1965814"/>
              <a:ext cx="125" cy="250"/>
            </a:xfrm>
            <a:custGeom>
              <a:avLst/>
              <a:gdLst/>
              <a:ahLst/>
              <a:cxnLst/>
              <a:rect l="l" t="t" r="r" b="b"/>
              <a:pathLst>
                <a:path w="4" h="8" extrusionOk="0">
                  <a:moveTo>
                    <a:pt x="4" y="1"/>
                  </a:moveTo>
                  <a:cubicBezTo>
                    <a:pt x="1" y="1"/>
                    <a:pt x="1" y="5"/>
                    <a:pt x="1" y="8"/>
                  </a:cubicBezTo>
                  <a:lnTo>
                    <a:pt x="4" y="8"/>
                  </a:lnTo>
                  <a:lnTo>
                    <a:pt x="4"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2"/>
            <p:cNvSpPr/>
            <p:nvPr/>
          </p:nvSpPr>
          <p:spPr>
            <a:xfrm>
              <a:off x="1447499" y="1966033"/>
              <a:ext cx="1155" cy="437"/>
            </a:xfrm>
            <a:custGeom>
              <a:avLst/>
              <a:gdLst/>
              <a:ahLst/>
              <a:cxnLst/>
              <a:rect l="l" t="t" r="r" b="b"/>
              <a:pathLst>
                <a:path w="37" h="14" extrusionOk="0">
                  <a:moveTo>
                    <a:pt x="0" y="1"/>
                  </a:moveTo>
                  <a:cubicBezTo>
                    <a:pt x="10" y="7"/>
                    <a:pt x="20" y="10"/>
                    <a:pt x="30" y="14"/>
                  </a:cubicBezTo>
                  <a:cubicBezTo>
                    <a:pt x="34" y="10"/>
                    <a:pt x="34" y="4"/>
                    <a:pt x="3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2"/>
            <p:cNvSpPr/>
            <p:nvPr/>
          </p:nvSpPr>
          <p:spPr>
            <a:xfrm>
              <a:off x="1432510" y="1959412"/>
              <a:ext cx="6933" cy="6027"/>
            </a:xfrm>
            <a:custGeom>
              <a:avLst/>
              <a:gdLst/>
              <a:ahLst/>
              <a:cxnLst/>
              <a:rect l="l" t="t" r="r" b="b"/>
              <a:pathLst>
                <a:path w="222" h="193" extrusionOk="0">
                  <a:moveTo>
                    <a:pt x="222" y="1"/>
                  </a:moveTo>
                  <a:lnTo>
                    <a:pt x="222" y="1"/>
                  </a:lnTo>
                  <a:cubicBezTo>
                    <a:pt x="212" y="11"/>
                    <a:pt x="205" y="21"/>
                    <a:pt x="169" y="21"/>
                  </a:cubicBezTo>
                  <a:lnTo>
                    <a:pt x="156" y="21"/>
                  </a:lnTo>
                  <a:cubicBezTo>
                    <a:pt x="159" y="44"/>
                    <a:pt x="202" y="113"/>
                    <a:pt x="156" y="120"/>
                  </a:cubicBezTo>
                  <a:cubicBezTo>
                    <a:pt x="103" y="106"/>
                    <a:pt x="126" y="86"/>
                    <a:pt x="116" y="54"/>
                  </a:cubicBezTo>
                  <a:lnTo>
                    <a:pt x="116" y="54"/>
                  </a:lnTo>
                  <a:cubicBezTo>
                    <a:pt x="109" y="100"/>
                    <a:pt x="43" y="83"/>
                    <a:pt x="10" y="123"/>
                  </a:cubicBezTo>
                  <a:cubicBezTo>
                    <a:pt x="7" y="130"/>
                    <a:pt x="3" y="137"/>
                    <a:pt x="0" y="143"/>
                  </a:cubicBezTo>
                  <a:lnTo>
                    <a:pt x="46" y="146"/>
                  </a:lnTo>
                  <a:lnTo>
                    <a:pt x="49" y="146"/>
                  </a:lnTo>
                  <a:cubicBezTo>
                    <a:pt x="43" y="156"/>
                    <a:pt x="23" y="163"/>
                    <a:pt x="26" y="176"/>
                  </a:cubicBezTo>
                  <a:cubicBezTo>
                    <a:pt x="33" y="166"/>
                    <a:pt x="46" y="156"/>
                    <a:pt x="60" y="153"/>
                  </a:cubicBezTo>
                  <a:lnTo>
                    <a:pt x="73" y="153"/>
                  </a:lnTo>
                  <a:cubicBezTo>
                    <a:pt x="89" y="153"/>
                    <a:pt x="106" y="163"/>
                    <a:pt x="109" y="190"/>
                  </a:cubicBezTo>
                  <a:cubicBezTo>
                    <a:pt x="112" y="190"/>
                    <a:pt x="112" y="193"/>
                    <a:pt x="112" y="193"/>
                  </a:cubicBezTo>
                  <a:lnTo>
                    <a:pt x="116" y="193"/>
                  </a:lnTo>
                  <a:cubicBezTo>
                    <a:pt x="162" y="183"/>
                    <a:pt x="212" y="74"/>
                    <a:pt x="222"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2"/>
            <p:cNvSpPr/>
            <p:nvPr/>
          </p:nvSpPr>
          <p:spPr>
            <a:xfrm>
              <a:off x="1439536" y="1958788"/>
              <a:ext cx="2311" cy="2436"/>
            </a:xfrm>
            <a:custGeom>
              <a:avLst/>
              <a:gdLst/>
              <a:ahLst/>
              <a:cxnLst/>
              <a:rect l="l" t="t" r="r" b="b"/>
              <a:pathLst>
                <a:path w="74" h="78" extrusionOk="0">
                  <a:moveTo>
                    <a:pt x="43" y="1"/>
                  </a:moveTo>
                  <a:cubicBezTo>
                    <a:pt x="20" y="1"/>
                    <a:pt x="6" y="7"/>
                    <a:pt x="0" y="14"/>
                  </a:cubicBezTo>
                  <a:lnTo>
                    <a:pt x="66" y="71"/>
                  </a:lnTo>
                  <a:lnTo>
                    <a:pt x="56" y="71"/>
                  </a:lnTo>
                  <a:lnTo>
                    <a:pt x="73" y="77"/>
                  </a:lnTo>
                  <a:cubicBezTo>
                    <a:pt x="63" y="60"/>
                    <a:pt x="60" y="41"/>
                    <a:pt x="5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2"/>
            <p:cNvSpPr/>
            <p:nvPr/>
          </p:nvSpPr>
          <p:spPr>
            <a:xfrm>
              <a:off x="1441098" y="1961192"/>
              <a:ext cx="3841" cy="3747"/>
            </a:xfrm>
            <a:custGeom>
              <a:avLst/>
              <a:gdLst/>
              <a:ahLst/>
              <a:cxnLst/>
              <a:rect l="l" t="t" r="r" b="b"/>
              <a:pathLst>
                <a:path w="123" h="120" extrusionOk="0">
                  <a:moveTo>
                    <a:pt x="23" y="0"/>
                  </a:moveTo>
                  <a:lnTo>
                    <a:pt x="23" y="0"/>
                  </a:lnTo>
                  <a:cubicBezTo>
                    <a:pt x="33" y="17"/>
                    <a:pt x="53" y="26"/>
                    <a:pt x="86" y="46"/>
                  </a:cubicBezTo>
                  <a:cubicBezTo>
                    <a:pt x="80" y="37"/>
                    <a:pt x="80" y="33"/>
                    <a:pt x="83" y="33"/>
                  </a:cubicBezTo>
                  <a:cubicBezTo>
                    <a:pt x="86" y="33"/>
                    <a:pt x="92" y="37"/>
                    <a:pt x="99" y="37"/>
                  </a:cubicBezTo>
                  <a:lnTo>
                    <a:pt x="103" y="33"/>
                  </a:lnTo>
                  <a:cubicBezTo>
                    <a:pt x="80" y="20"/>
                    <a:pt x="49" y="10"/>
                    <a:pt x="23" y="0"/>
                  </a:cubicBezTo>
                  <a:close/>
                  <a:moveTo>
                    <a:pt x="103" y="29"/>
                  </a:moveTo>
                  <a:lnTo>
                    <a:pt x="103" y="33"/>
                  </a:lnTo>
                  <a:lnTo>
                    <a:pt x="103" y="40"/>
                  </a:lnTo>
                  <a:lnTo>
                    <a:pt x="99" y="40"/>
                  </a:lnTo>
                  <a:lnTo>
                    <a:pt x="99" y="37"/>
                  </a:lnTo>
                  <a:cubicBezTo>
                    <a:pt x="95" y="43"/>
                    <a:pt x="89" y="43"/>
                    <a:pt x="86" y="46"/>
                  </a:cubicBezTo>
                  <a:cubicBezTo>
                    <a:pt x="49" y="69"/>
                    <a:pt x="6" y="60"/>
                    <a:pt x="0" y="109"/>
                  </a:cubicBezTo>
                  <a:cubicBezTo>
                    <a:pt x="10" y="116"/>
                    <a:pt x="20" y="119"/>
                    <a:pt x="26" y="119"/>
                  </a:cubicBezTo>
                  <a:cubicBezTo>
                    <a:pt x="36" y="119"/>
                    <a:pt x="43" y="116"/>
                    <a:pt x="49" y="116"/>
                  </a:cubicBezTo>
                  <a:cubicBezTo>
                    <a:pt x="56" y="113"/>
                    <a:pt x="63" y="109"/>
                    <a:pt x="72" y="109"/>
                  </a:cubicBezTo>
                  <a:lnTo>
                    <a:pt x="80" y="109"/>
                  </a:lnTo>
                  <a:cubicBezTo>
                    <a:pt x="13" y="63"/>
                    <a:pt x="112" y="109"/>
                    <a:pt x="83" y="53"/>
                  </a:cubicBezTo>
                  <a:lnTo>
                    <a:pt x="83" y="53"/>
                  </a:lnTo>
                  <a:cubicBezTo>
                    <a:pt x="99" y="56"/>
                    <a:pt x="112" y="66"/>
                    <a:pt x="122" y="73"/>
                  </a:cubicBezTo>
                  <a:cubicBezTo>
                    <a:pt x="115" y="60"/>
                    <a:pt x="109" y="46"/>
                    <a:pt x="103" y="29"/>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2"/>
            <p:cNvSpPr/>
            <p:nvPr/>
          </p:nvSpPr>
          <p:spPr>
            <a:xfrm>
              <a:off x="1447375" y="1975557"/>
              <a:ext cx="344" cy="344"/>
            </a:xfrm>
            <a:custGeom>
              <a:avLst/>
              <a:gdLst/>
              <a:ahLst/>
              <a:cxnLst/>
              <a:rect l="l" t="t" r="r" b="b"/>
              <a:pathLst>
                <a:path w="11" h="11" extrusionOk="0">
                  <a:moveTo>
                    <a:pt x="7" y="0"/>
                  </a:moveTo>
                  <a:cubicBezTo>
                    <a:pt x="1" y="0"/>
                    <a:pt x="1" y="3"/>
                    <a:pt x="4" y="10"/>
                  </a:cubicBezTo>
                  <a:cubicBezTo>
                    <a:pt x="4" y="3"/>
                    <a:pt x="7" y="3"/>
                    <a:pt x="1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2"/>
            <p:cNvSpPr/>
            <p:nvPr/>
          </p:nvSpPr>
          <p:spPr>
            <a:xfrm>
              <a:off x="1447499" y="1971716"/>
              <a:ext cx="1780" cy="3966"/>
            </a:xfrm>
            <a:custGeom>
              <a:avLst/>
              <a:gdLst/>
              <a:ahLst/>
              <a:cxnLst/>
              <a:rect l="l" t="t" r="r" b="b"/>
              <a:pathLst>
                <a:path w="57" h="127" extrusionOk="0">
                  <a:moveTo>
                    <a:pt x="57" y="1"/>
                  </a:moveTo>
                  <a:cubicBezTo>
                    <a:pt x="54" y="1"/>
                    <a:pt x="53" y="3"/>
                    <a:pt x="51" y="6"/>
                  </a:cubicBezTo>
                  <a:lnTo>
                    <a:pt x="51" y="6"/>
                  </a:lnTo>
                  <a:lnTo>
                    <a:pt x="57" y="1"/>
                  </a:lnTo>
                  <a:close/>
                  <a:moveTo>
                    <a:pt x="51" y="6"/>
                  </a:moveTo>
                  <a:lnTo>
                    <a:pt x="49" y="7"/>
                  </a:lnTo>
                  <a:cubicBezTo>
                    <a:pt x="50" y="7"/>
                    <a:pt x="50" y="6"/>
                    <a:pt x="51" y="6"/>
                  </a:cubicBezTo>
                  <a:close/>
                  <a:moveTo>
                    <a:pt x="49" y="7"/>
                  </a:moveTo>
                  <a:cubicBezTo>
                    <a:pt x="30" y="34"/>
                    <a:pt x="17" y="57"/>
                    <a:pt x="0" y="94"/>
                  </a:cubicBezTo>
                  <a:lnTo>
                    <a:pt x="6" y="94"/>
                  </a:lnTo>
                  <a:cubicBezTo>
                    <a:pt x="10" y="94"/>
                    <a:pt x="14" y="90"/>
                    <a:pt x="14" y="90"/>
                  </a:cubicBezTo>
                  <a:cubicBezTo>
                    <a:pt x="20" y="90"/>
                    <a:pt x="26" y="94"/>
                    <a:pt x="34" y="103"/>
                  </a:cubicBezTo>
                  <a:cubicBezTo>
                    <a:pt x="30" y="123"/>
                    <a:pt x="17" y="117"/>
                    <a:pt x="6" y="123"/>
                  </a:cubicBezTo>
                  <a:cubicBezTo>
                    <a:pt x="10" y="123"/>
                    <a:pt x="20" y="126"/>
                    <a:pt x="26" y="126"/>
                  </a:cubicBezTo>
                  <a:cubicBezTo>
                    <a:pt x="40" y="126"/>
                    <a:pt x="49" y="120"/>
                    <a:pt x="46" y="97"/>
                  </a:cubicBezTo>
                  <a:lnTo>
                    <a:pt x="40" y="97"/>
                  </a:lnTo>
                  <a:cubicBezTo>
                    <a:pt x="34" y="70"/>
                    <a:pt x="43" y="27"/>
                    <a:pt x="49" y="7"/>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2"/>
            <p:cNvSpPr/>
            <p:nvPr/>
          </p:nvSpPr>
          <p:spPr>
            <a:xfrm>
              <a:off x="1443877" y="1967906"/>
              <a:ext cx="1874" cy="1468"/>
            </a:xfrm>
            <a:custGeom>
              <a:avLst/>
              <a:gdLst/>
              <a:ahLst/>
              <a:cxnLst/>
              <a:rect l="l" t="t" r="r" b="b"/>
              <a:pathLst>
                <a:path w="60" h="47" extrusionOk="0">
                  <a:moveTo>
                    <a:pt x="0" y="0"/>
                  </a:moveTo>
                  <a:lnTo>
                    <a:pt x="0" y="46"/>
                  </a:lnTo>
                  <a:lnTo>
                    <a:pt x="14" y="30"/>
                  </a:lnTo>
                  <a:cubicBezTo>
                    <a:pt x="20" y="40"/>
                    <a:pt x="26" y="46"/>
                    <a:pt x="33" y="46"/>
                  </a:cubicBezTo>
                  <a:cubicBezTo>
                    <a:pt x="43" y="46"/>
                    <a:pt x="53" y="33"/>
                    <a:pt x="60" y="30"/>
                  </a:cubicBezTo>
                  <a:cubicBezTo>
                    <a:pt x="43" y="17"/>
                    <a:pt x="20" y="10"/>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2"/>
            <p:cNvSpPr/>
            <p:nvPr/>
          </p:nvSpPr>
          <p:spPr>
            <a:xfrm>
              <a:off x="1438474" y="1957570"/>
              <a:ext cx="2123" cy="968"/>
            </a:xfrm>
            <a:custGeom>
              <a:avLst/>
              <a:gdLst/>
              <a:ahLst/>
              <a:cxnLst/>
              <a:rect l="l" t="t" r="r" b="b"/>
              <a:pathLst>
                <a:path w="68" h="31" extrusionOk="0">
                  <a:moveTo>
                    <a:pt x="67" y="0"/>
                  </a:moveTo>
                  <a:lnTo>
                    <a:pt x="67" y="0"/>
                  </a:lnTo>
                  <a:cubicBezTo>
                    <a:pt x="48" y="6"/>
                    <a:pt x="21" y="17"/>
                    <a:pt x="1" y="26"/>
                  </a:cubicBezTo>
                  <a:lnTo>
                    <a:pt x="37" y="30"/>
                  </a:lnTo>
                  <a:lnTo>
                    <a:pt x="67"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2"/>
            <p:cNvSpPr/>
            <p:nvPr/>
          </p:nvSpPr>
          <p:spPr>
            <a:xfrm>
              <a:off x="1436851" y="1956227"/>
              <a:ext cx="937" cy="937"/>
            </a:xfrm>
            <a:custGeom>
              <a:avLst/>
              <a:gdLst/>
              <a:ahLst/>
              <a:cxnLst/>
              <a:rect l="l" t="t" r="r" b="b"/>
              <a:pathLst>
                <a:path w="30" h="30" extrusionOk="0">
                  <a:moveTo>
                    <a:pt x="30" y="0"/>
                  </a:moveTo>
                  <a:lnTo>
                    <a:pt x="0" y="7"/>
                  </a:lnTo>
                  <a:lnTo>
                    <a:pt x="10" y="30"/>
                  </a:lnTo>
                  <a:lnTo>
                    <a:pt x="3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2"/>
            <p:cNvSpPr/>
            <p:nvPr/>
          </p:nvSpPr>
          <p:spPr>
            <a:xfrm>
              <a:off x="1372707" y="2031706"/>
              <a:ext cx="562" cy="219"/>
            </a:xfrm>
            <a:custGeom>
              <a:avLst/>
              <a:gdLst/>
              <a:ahLst/>
              <a:cxnLst/>
              <a:rect l="l" t="t" r="r" b="b"/>
              <a:pathLst>
                <a:path w="18" h="7" extrusionOk="0">
                  <a:moveTo>
                    <a:pt x="1" y="0"/>
                  </a:moveTo>
                  <a:lnTo>
                    <a:pt x="18" y="7"/>
                  </a:lnTo>
                  <a:cubicBezTo>
                    <a:pt x="11" y="0"/>
                    <a:pt x="5" y="0"/>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2"/>
            <p:cNvSpPr/>
            <p:nvPr/>
          </p:nvSpPr>
          <p:spPr>
            <a:xfrm>
              <a:off x="1370365" y="2028802"/>
              <a:ext cx="531" cy="219"/>
            </a:xfrm>
            <a:custGeom>
              <a:avLst/>
              <a:gdLst/>
              <a:ahLst/>
              <a:cxnLst/>
              <a:rect l="l" t="t" r="r" b="b"/>
              <a:pathLst>
                <a:path w="17" h="7" extrusionOk="0">
                  <a:moveTo>
                    <a:pt x="16" y="0"/>
                  </a:moveTo>
                  <a:lnTo>
                    <a:pt x="0" y="7"/>
                  </a:lnTo>
                  <a:cubicBezTo>
                    <a:pt x="10" y="7"/>
                    <a:pt x="16" y="4"/>
                    <a:pt x="16"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2"/>
            <p:cNvSpPr/>
            <p:nvPr/>
          </p:nvSpPr>
          <p:spPr>
            <a:xfrm>
              <a:off x="1369834" y="1960131"/>
              <a:ext cx="2810" cy="1374"/>
            </a:xfrm>
            <a:custGeom>
              <a:avLst/>
              <a:gdLst/>
              <a:ahLst/>
              <a:cxnLst/>
              <a:rect l="l" t="t" r="r" b="b"/>
              <a:pathLst>
                <a:path w="90" h="44" extrusionOk="0">
                  <a:moveTo>
                    <a:pt x="10" y="1"/>
                  </a:moveTo>
                  <a:cubicBezTo>
                    <a:pt x="4" y="1"/>
                    <a:pt x="1" y="8"/>
                    <a:pt x="10" y="17"/>
                  </a:cubicBezTo>
                  <a:lnTo>
                    <a:pt x="44" y="44"/>
                  </a:lnTo>
                  <a:cubicBezTo>
                    <a:pt x="57" y="28"/>
                    <a:pt x="73" y="21"/>
                    <a:pt x="90" y="17"/>
                  </a:cubicBezTo>
                  <a:cubicBezTo>
                    <a:pt x="60" y="14"/>
                    <a:pt x="27" y="1"/>
                    <a:pt x="1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2"/>
            <p:cNvSpPr/>
            <p:nvPr/>
          </p:nvSpPr>
          <p:spPr>
            <a:xfrm>
              <a:off x="1357124" y="2000447"/>
              <a:ext cx="1155" cy="874"/>
            </a:xfrm>
            <a:custGeom>
              <a:avLst/>
              <a:gdLst/>
              <a:ahLst/>
              <a:cxnLst/>
              <a:rect l="l" t="t" r="r" b="b"/>
              <a:pathLst>
                <a:path w="37" h="28" extrusionOk="0">
                  <a:moveTo>
                    <a:pt x="0" y="1"/>
                  </a:moveTo>
                  <a:lnTo>
                    <a:pt x="0" y="1"/>
                  </a:lnTo>
                  <a:cubicBezTo>
                    <a:pt x="7" y="4"/>
                    <a:pt x="11" y="11"/>
                    <a:pt x="17" y="18"/>
                  </a:cubicBezTo>
                  <a:cubicBezTo>
                    <a:pt x="20" y="21"/>
                    <a:pt x="20" y="24"/>
                    <a:pt x="23" y="28"/>
                  </a:cubicBezTo>
                  <a:lnTo>
                    <a:pt x="37" y="21"/>
                  </a:lnTo>
                  <a:cubicBezTo>
                    <a:pt x="30" y="18"/>
                    <a:pt x="23" y="14"/>
                    <a:pt x="17" y="11"/>
                  </a:cubicBezTo>
                  <a:cubicBezTo>
                    <a:pt x="11" y="8"/>
                    <a:pt x="7" y="4"/>
                    <a:pt x="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2"/>
            <p:cNvSpPr/>
            <p:nvPr/>
          </p:nvSpPr>
          <p:spPr>
            <a:xfrm>
              <a:off x="1362308" y="2002320"/>
              <a:ext cx="843" cy="968"/>
            </a:xfrm>
            <a:custGeom>
              <a:avLst/>
              <a:gdLst/>
              <a:ahLst/>
              <a:cxnLst/>
              <a:rect l="l" t="t" r="r" b="b"/>
              <a:pathLst>
                <a:path w="27" h="31" extrusionOk="0">
                  <a:moveTo>
                    <a:pt x="26" y="1"/>
                  </a:moveTo>
                  <a:lnTo>
                    <a:pt x="0" y="31"/>
                  </a:lnTo>
                  <a:cubicBezTo>
                    <a:pt x="10" y="24"/>
                    <a:pt x="20" y="14"/>
                    <a:pt x="2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2"/>
            <p:cNvSpPr/>
            <p:nvPr/>
          </p:nvSpPr>
          <p:spPr>
            <a:xfrm>
              <a:off x="1387322" y="2041731"/>
              <a:ext cx="1062" cy="1031"/>
            </a:xfrm>
            <a:custGeom>
              <a:avLst/>
              <a:gdLst/>
              <a:ahLst/>
              <a:cxnLst/>
              <a:rect l="l" t="t" r="r" b="b"/>
              <a:pathLst>
                <a:path w="34" h="33" extrusionOk="0">
                  <a:moveTo>
                    <a:pt x="23" y="0"/>
                  </a:moveTo>
                  <a:cubicBezTo>
                    <a:pt x="10" y="0"/>
                    <a:pt x="7" y="20"/>
                    <a:pt x="0" y="33"/>
                  </a:cubicBezTo>
                  <a:lnTo>
                    <a:pt x="34" y="4"/>
                  </a:lnTo>
                  <a:cubicBezTo>
                    <a:pt x="30" y="4"/>
                    <a:pt x="26" y="0"/>
                    <a:pt x="23"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2"/>
            <p:cNvSpPr/>
            <p:nvPr/>
          </p:nvSpPr>
          <p:spPr>
            <a:xfrm>
              <a:off x="1407995" y="1948451"/>
              <a:ext cx="1967" cy="1405"/>
            </a:xfrm>
            <a:custGeom>
              <a:avLst/>
              <a:gdLst/>
              <a:ahLst/>
              <a:cxnLst/>
              <a:rect l="l" t="t" r="r" b="b"/>
              <a:pathLst>
                <a:path w="63" h="45" extrusionOk="0">
                  <a:moveTo>
                    <a:pt x="0" y="0"/>
                  </a:moveTo>
                  <a:lnTo>
                    <a:pt x="0" y="0"/>
                  </a:lnTo>
                  <a:cubicBezTo>
                    <a:pt x="23" y="20"/>
                    <a:pt x="40" y="44"/>
                    <a:pt x="50" y="44"/>
                  </a:cubicBezTo>
                  <a:cubicBezTo>
                    <a:pt x="57" y="44"/>
                    <a:pt x="60" y="40"/>
                    <a:pt x="63" y="31"/>
                  </a:cubicBezTo>
                  <a:cubicBezTo>
                    <a:pt x="37" y="14"/>
                    <a:pt x="17" y="4"/>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2"/>
            <p:cNvSpPr/>
            <p:nvPr/>
          </p:nvSpPr>
          <p:spPr>
            <a:xfrm>
              <a:off x="1360653" y="2038108"/>
              <a:ext cx="937" cy="312"/>
            </a:xfrm>
            <a:custGeom>
              <a:avLst/>
              <a:gdLst/>
              <a:ahLst/>
              <a:cxnLst/>
              <a:rect l="l" t="t" r="r" b="b"/>
              <a:pathLst>
                <a:path w="30" h="10" extrusionOk="0">
                  <a:moveTo>
                    <a:pt x="14" y="0"/>
                  </a:moveTo>
                  <a:cubicBezTo>
                    <a:pt x="6" y="0"/>
                    <a:pt x="3" y="4"/>
                    <a:pt x="0" y="7"/>
                  </a:cubicBezTo>
                  <a:cubicBezTo>
                    <a:pt x="6" y="10"/>
                    <a:pt x="14" y="10"/>
                    <a:pt x="17" y="10"/>
                  </a:cubicBezTo>
                  <a:cubicBezTo>
                    <a:pt x="23" y="10"/>
                    <a:pt x="26" y="10"/>
                    <a:pt x="29" y="7"/>
                  </a:cubicBezTo>
                  <a:cubicBezTo>
                    <a:pt x="23" y="4"/>
                    <a:pt x="17" y="0"/>
                    <a:pt x="1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2"/>
            <p:cNvSpPr/>
            <p:nvPr/>
          </p:nvSpPr>
          <p:spPr>
            <a:xfrm>
              <a:off x="1405716" y="1947951"/>
              <a:ext cx="2311" cy="937"/>
            </a:xfrm>
            <a:custGeom>
              <a:avLst/>
              <a:gdLst/>
              <a:ahLst/>
              <a:cxnLst/>
              <a:rect l="l" t="t" r="r" b="b"/>
              <a:pathLst>
                <a:path w="74" h="30" extrusionOk="0">
                  <a:moveTo>
                    <a:pt x="33" y="1"/>
                  </a:moveTo>
                  <a:cubicBezTo>
                    <a:pt x="24" y="1"/>
                    <a:pt x="10" y="7"/>
                    <a:pt x="1" y="20"/>
                  </a:cubicBezTo>
                  <a:cubicBezTo>
                    <a:pt x="4" y="24"/>
                    <a:pt x="7" y="27"/>
                    <a:pt x="14" y="30"/>
                  </a:cubicBezTo>
                  <a:cubicBezTo>
                    <a:pt x="27" y="24"/>
                    <a:pt x="44" y="16"/>
                    <a:pt x="60" y="16"/>
                  </a:cubicBezTo>
                  <a:lnTo>
                    <a:pt x="73" y="16"/>
                  </a:lnTo>
                  <a:cubicBezTo>
                    <a:pt x="60" y="7"/>
                    <a:pt x="47" y="1"/>
                    <a:pt x="3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2"/>
            <p:cNvSpPr/>
            <p:nvPr/>
          </p:nvSpPr>
          <p:spPr>
            <a:xfrm>
              <a:off x="1444907" y="2026522"/>
              <a:ext cx="219" cy="125"/>
            </a:xfrm>
            <a:custGeom>
              <a:avLst/>
              <a:gdLst/>
              <a:ahLst/>
              <a:cxnLst/>
              <a:rect l="l" t="t" r="r" b="b"/>
              <a:pathLst>
                <a:path w="7" h="4" extrusionOk="0">
                  <a:moveTo>
                    <a:pt x="4" y="0"/>
                  </a:moveTo>
                  <a:cubicBezTo>
                    <a:pt x="0" y="0"/>
                    <a:pt x="0" y="0"/>
                    <a:pt x="0" y="3"/>
                  </a:cubicBezTo>
                  <a:lnTo>
                    <a:pt x="7" y="3"/>
                  </a:ln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2"/>
            <p:cNvSpPr/>
            <p:nvPr/>
          </p:nvSpPr>
          <p:spPr>
            <a:xfrm>
              <a:off x="1462895" y="2008316"/>
              <a:ext cx="219" cy="1093"/>
            </a:xfrm>
            <a:custGeom>
              <a:avLst/>
              <a:gdLst/>
              <a:ahLst/>
              <a:cxnLst/>
              <a:rect l="l" t="t" r="r" b="b"/>
              <a:pathLst>
                <a:path w="7" h="35" extrusionOk="0">
                  <a:moveTo>
                    <a:pt x="1" y="1"/>
                  </a:moveTo>
                  <a:cubicBezTo>
                    <a:pt x="4" y="10"/>
                    <a:pt x="4" y="24"/>
                    <a:pt x="4" y="34"/>
                  </a:cubicBezTo>
                  <a:cubicBezTo>
                    <a:pt x="7" y="30"/>
                    <a:pt x="7" y="18"/>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2"/>
            <p:cNvSpPr/>
            <p:nvPr/>
          </p:nvSpPr>
          <p:spPr>
            <a:xfrm>
              <a:off x="1427107" y="1951761"/>
              <a:ext cx="375" cy="31"/>
            </a:xfrm>
            <a:custGeom>
              <a:avLst/>
              <a:gdLst/>
              <a:ahLst/>
              <a:cxnLst/>
              <a:rect l="l" t="t" r="r" b="b"/>
              <a:pathLst>
                <a:path w="12" h="1" extrusionOk="0">
                  <a:moveTo>
                    <a:pt x="4" y="1"/>
                  </a:moveTo>
                  <a:lnTo>
                    <a:pt x="1" y="1"/>
                  </a:lnTo>
                  <a:lnTo>
                    <a:pt x="11" y="1"/>
                  </a:lnTo>
                  <a:lnTo>
                    <a:pt x="1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2"/>
            <p:cNvSpPr/>
            <p:nvPr/>
          </p:nvSpPr>
          <p:spPr>
            <a:xfrm>
              <a:off x="1427544" y="1957445"/>
              <a:ext cx="406" cy="562"/>
            </a:xfrm>
            <a:custGeom>
              <a:avLst/>
              <a:gdLst/>
              <a:ahLst/>
              <a:cxnLst/>
              <a:rect l="l" t="t" r="r" b="b"/>
              <a:pathLst>
                <a:path w="13" h="18" extrusionOk="0">
                  <a:moveTo>
                    <a:pt x="13" y="1"/>
                  </a:moveTo>
                  <a:cubicBezTo>
                    <a:pt x="7" y="4"/>
                    <a:pt x="3" y="7"/>
                    <a:pt x="0" y="18"/>
                  </a:cubicBezTo>
                  <a:cubicBezTo>
                    <a:pt x="3" y="7"/>
                    <a:pt x="10" y="4"/>
                    <a:pt x="1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2"/>
            <p:cNvSpPr/>
            <p:nvPr/>
          </p:nvSpPr>
          <p:spPr>
            <a:xfrm>
              <a:off x="1400750" y="1956945"/>
              <a:ext cx="250" cy="219"/>
            </a:xfrm>
            <a:custGeom>
              <a:avLst/>
              <a:gdLst/>
              <a:ahLst/>
              <a:cxnLst/>
              <a:rect l="l" t="t" r="r" b="b"/>
              <a:pathLst>
                <a:path w="8" h="7" extrusionOk="0">
                  <a:moveTo>
                    <a:pt x="1" y="0"/>
                  </a:moveTo>
                  <a:cubicBezTo>
                    <a:pt x="4" y="3"/>
                    <a:pt x="4" y="7"/>
                    <a:pt x="4" y="7"/>
                  </a:cubicBezTo>
                  <a:cubicBezTo>
                    <a:pt x="7" y="7"/>
                    <a:pt x="4" y="3"/>
                    <a:pt x="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2"/>
            <p:cNvSpPr/>
            <p:nvPr/>
          </p:nvSpPr>
          <p:spPr>
            <a:xfrm>
              <a:off x="1427201" y="1951980"/>
              <a:ext cx="656" cy="656"/>
            </a:xfrm>
            <a:custGeom>
              <a:avLst/>
              <a:gdLst/>
              <a:ahLst/>
              <a:cxnLst/>
              <a:rect l="l" t="t" r="r" b="b"/>
              <a:pathLst>
                <a:path w="21" h="21" extrusionOk="0">
                  <a:moveTo>
                    <a:pt x="1" y="0"/>
                  </a:moveTo>
                  <a:lnTo>
                    <a:pt x="1" y="0"/>
                  </a:lnTo>
                  <a:cubicBezTo>
                    <a:pt x="4" y="7"/>
                    <a:pt x="11" y="11"/>
                    <a:pt x="21" y="20"/>
                  </a:cubicBezTo>
                  <a:cubicBezTo>
                    <a:pt x="14" y="14"/>
                    <a:pt x="8" y="7"/>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2"/>
            <p:cNvSpPr/>
            <p:nvPr/>
          </p:nvSpPr>
          <p:spPr>
            <a:xfrm>
              <a:off x="1427919" y="1951980"/>
              <a:ext cx="562" cy="344"/>
            </a:xfrm>
            <a:custGeom>
              <a:avLst/>
              <a:gdLst/>
              <a:ahLst/>
              <a:cxnLst/>
              <a:rect l="l" t="t" r="r" b="b"/>
              <a:pathLst>
                <a:path w="18" h="11" extrusionOk="0">
                  <a:moveTo>
                    <a:pt x="1" y="0"/>
                  </a:moveTo>
                  <a:cubicBezTo>
                    <a:pt x="5" y="3"/>
                    <a:pt x="11" y="7"/>
                    <a:pt x="14" y="11"/>
                  </a:cubicBezTo>
                  <a:cubicBezTo>
                    <a:pt x="18" y="7"/>
                    <a:pt x="18" y="0"/>
                    <a:pt x="5"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2"/>
            <p:cNvSpPr/>
            <p:nvPr/>
          </p:nvSpPr>
          <p:spPr>
            <a:xfrm>
              <a:off x="1426389" y="1951543"/>
              <a:ext cx="843" cy="468"/>
            </a:xfrm>
            <a:custGeom>
              <a:avLst/>
              <a:gdLst/>
              <a:ahLst/>
              <a:cxnLst/>
              <a:rect l="l" t="t" r="r" b="b"/>
              <a:pathLst>
                <a:path w="27" h="15" extrusionOk="0">
                  <a:moveTo>
                    <a:pt x="1" y="1"/>
                  </a:moveTo>
                  <a:lnTo>
                    <a:pt x="1" y="1"/>
                  </a:lnTo>
                  <a:cubicBezTo>
                    <a:pt x="10" y="5"/>
                    <a:pt x="21" y="8"/>
                    <a:pt x="27" y="14"/>
                  </a:cubicBezTo>
                  <a:cubicBezTo>
                    <a:pt x="24" y="11"/>
                    <a:pt x="24" y="8"/>
                    <a:pt x="24" y="8"/>
                  </a:cubicBezTo>
                  <a:cubicBezTo>
                    <a:pt x="21" y="5"/>
                    <a:pt x="10" y="5"/>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2"/>
            <p:cNvSpPr/>
            <p:nvPr/>
          </p:nvSpPr>
          <p:spPr>
            <a:xfrm>
              <a:off x="1417801" y="2050818"/>
              <a:ext cx="375" cy="531"/>
            </a:xfrm>
            <a:custGeom>
              <a:avLst/>
              <a:gdLst/>
              <a:ahLst/>
              <a:cxnLst/>
              <a:rect l="l" t="t" r="r" b="b"/>
              <a:pathLst>
                <a:path w="12" h="17" extrusionOk="0">
                  <a:moveTo>
                    <a:pt x="11" y="0"/>
                  </a:moveTo>
                  <a:cubicBezTo>
                    <a:pt x="11" y="0"/>
                    <a:pt x="4" y="7"/>
                    <a:pt x="1" y="14"/>
                  </a:cubicBezTo>
                  <a:cubicBezTo>
                    <a:pt x="1" y="14"/>
                    <a:pt x="4" y="14"/>
                    <a:pt x="4" y="17"/>
                  </a:cubicBezTo>
                  <a:cubicBezTo>
                    <a:pt x="11" y="7"/>
                    <a:pt x="11" y="0"/>
                    <a:pt x="1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2"/>
            <p:cNvSpPr/>
            <p:nvPr/>
          </p:nvSpPr>
          <p:spPr>
            <a:xfrm>
              <a:off x="1372239" y="1979586"/>
              <a:ext cx="125" cy="125"/>
            </a:xfrm>
            <a:custGeom>
              <a:avLst/>
              <a:gdLst/>
              <a:ahLst/>
              <a:cxnLst/>
              <a:rect l="l" t="t" r="r" b="b"/>
              <a:pathLst>
                <a:path w="4" h="4" extrusionOk="0">
                  <a:moveTo>
                    <a:pt x="0" y="1"/>
                  </a:moveTo>
                  <a:lnTo>
                    <a:pt x="3" y="4"/>
                  </a:lnTo>
                  <a:lnTo>
                    <a:pt x="3"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2"/>
            <p:cNvSpPr/>
            <p:nvPr/>
          </p:nvSpPr>
          <p:spPr>
            <a:xfrm>
              <a:off x="1368897" y="1977837"/>
              <a:ext cx="3373" cy="3747"/>
            </a:xfrm>
            <a:custGeom>
              <a:avLst/>
              <a:gdLst/>
              <a:ahLst/>
              <a:cxnLst/>
              <a:rect l="l" t="t" r="r" b="b"/>
              <a:pathLst>
                <a:path w="108" h="120" extrusionOk="0">
                  <a:moveTo>
                    <a:pt x="1" y="0"/>
                  </a:moveTo>
                  <a:cubicBezTo>
                    <a:pt x="34" y="40"/>
                    <a:pt x="71" y="80"/>
                    <a:pt x="103" y="119"/>
                  </a:cubicBezTo>
                  <a:cubicBezTo>
                    <a:pt x="77" y="73"/>
                    <a:pt x="90" y="63"/>
                    <a:pt x="107" y="57"/>
                  </a:cubicBezTo>
                  <a:lnTo>
                    <a:pt x="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2"/>
            <p:cNvSpPr/>
            <p:nvPr/>
          </p:nvSpPr>
          <p:spPr>
            <a:xfrm>
              <a:off x="1349567" y="1947639"/>
              <a:ext cx="114605" cy="114168"/>
            </a:xfrm>
            <a:custGeom>
              <a:avLst/>
              <a:gdLst/>
              <a:ahLst/>
              <a:cxnLst/>
              <a:rect l="l" t="t" r="r" b="b"/>
              <a:pathLst>
                <a:path w="3670" h="3656" extrusionOk="0">
                  <a:moveTo>
                    <a:pt x="2268" y="103"/>
                  </a:moveTo>
                  <a:cubicBezTo>
                    <a:pt x="2272" y="103"/>
                    <a:pt x="2272" y="106"/>
                    <a:pt x="2276" y="110"/>
                  </a:cubicBezTo>
                  <a:cubicBezTo>
                    <a:pt x="2272" y="106"/>
                    <a:pt x="2268" y="106"/>
                    <a:pt x="2268" y="103"/>
                  </a:cubicBezTo>
                  <a:close/>
                  <a:moveTo>
                    <a:pt x="1046" y="252"/>
                  </a:moveTo>
                  <a:cubicBezTo>
                    <a:pt x="1049" y="253"/>
                    <a:pt x="1051" y="254"/>
                    <a:pt x="1053" y="255"/>
                  </a:cubicBezTo>
                  <a:cubicBezTo>
                    <a:pt x="1051" y="253"/>
                    <a:pt x="1049" y="252"/>
                    <a:pt x="1046" y="252"/>
                  </a:cubicBezTo>
                  <a:close/>
                  <a:moveTo>
                    <a:pt x="593" y="709"/>
                  </a:moveTo>
                  <a:lnTo>
                    <a:pt x="593" y="709"/>
                  </a:lnTo>
                  <a:cubicBezTo>
                    <a:pt x="600" y="712"/>
                    <a:pt x="600" y="715"/>
                    <a:pt x="603" y="719"/>
                  </a:cubicBezTo>
                  <a:cubicBezTo>
                    <a:pt x="597" y="715"/>
                    <a:pt x="590" y="715"/>
                    <a:pt x="593" y="709"/>
                  </a:cubicBezTo>
                  <a:close/>
                  <a:moveTo>
                    <a:pt x="552" y="1241"/>
                  </a:moveTo>
                  <a:cubicBezTo>
                    <a:pt x="551" y="1243"/>
                    <a:pt x="549" y="1246"/>
                    <a:pt x="547" y="1249"/>
                  </a:cubicBezTo>
                  <a:lnTo>
                    <a:pt x="554" y="1242"/>
                  </a:lnTo>
                  <a:cubicBezTo>
                    <a:pt x="553" y="1242"/>
                    <a:pt x="553" y="1241"/>
                    <a:pt x="552" y="1241"/>
                  </a:cubicBezTo>
                  <a:close/>
                  <a:moveTo>
                    <a:pt x="369" y="1643"/>
                  </a:moveTo>
                  <a:cubicBezTo>
                    <a:pt x="381" y="1652"/>
                    <a:pt x="372" y="1666"/>
                    <a:pt x="352" y="1679"/>
                  </a:cubicBezTo>
                  <a:cubicBezTo>
                    <a:pt x="349" y="1666"/>
                    <a:pt x="352" y="1652"/>
                    <a:pt x="369" y="1643"/>
                  </a:cubicBezTo>
                  <a:close/>
                  <a:moveTo>
                    <a:pt x="587" y="2464"/>
                  </a:moveTo>
                  <a:cubicBezTo>
                    <a:pt x="589" y="2465"/>
                    <a:pt x="591" y="2466"/>
                    <a:pt x="594" y="2466"/>
                  </a:cubicBezTo>
                  <a:lnTo>
                    <a:pt x="594" y="2466"/>
                  </a:lnTo>
                  <a:cubicBezTo>
                    <a:pt x="591" y="2465"/>
                    <a:pt x="589" y="2464"/>
                    <a:pt x="587" y="2464"/>
                  </a:cubicBezTo>
                  <a:close/>
                  <a:moveTo>
                    <a:pt x="1464" y="3169"/>
                  </a:moveTo>
                  <a:lnTo>
                    <a:pt x="1464" y="3169"/>
                  </a:lnTo>
                  <a:cubicBezTo>
                    <a:pt x="1464" y="3170"/>
                    <a:pt x="1465" y="3171"/>
                    <a:pt x="1467" y="3172"/>
                  </a:cubicBezTo>
                  <a:lnTo>
                    <a:pt x="1467" y="3172"/>
                  </a:lnTo>
                  <a:cubicBezTo>
                    <a:pt x="1466" y="3171"/>
                    <a:pt x="1465" y="3170"/>
                    <a:pt x="1464" y="3169"/>
                  </a:cubicBezTo>
                  <a:close/>
                  <a:moveTo>
                    <a:pt x="2444" y="3543"/>
                  </a:moveTo>
                  <a:cubicBezTo>
                    <a:pt x="2447" y="3543"/>
                    <a:pt x="2447" y="3553"/>
                    <a:pt x="2444" y="3559"/>
                  </a:cubicBezTo>
                  <a:lnTo>
                    <a:pt x="2427" y="3553"/>
                  </a:lnTo>
                  <a:cubicBezTo>
                    <a:pt x="2438" y="3547"/>
                    <a:pt x="2441" y="3543"/>
                    <a:pt x="2444" y="3543"/>
                  </a:cubicBezTo>
                  <a:close/>
                  <a:moveTo>
                    <a:pt x="1494" y="0"/>
                  </a:moveTo>
                  <a:cubicBezTo>
                    <a:pt x="1431" y="0"/>
                    <a:pt x="1355" y="53"/>
                    <a:pt x="1309" y="53"/>
                  </a:cubicBezTo>
                  <a:lnTo>
                    <a:pt x="1318" y="100"/>
                  </a:lnTo>
                  <a:cubicBezTo>
                    <a:pt x="1272" y="113"/>
                    <a:pt x="1235" y="139"/>
                    <a:pt x="1193" y="176"/>
                  </a:cubicBezTo>
                  <a:lnTo>
                    <a:pt x="1209" y="216"/>
                  </a:lnTo>
                  <a:cubicBezTo>
                    <a:pt x="1179" y="262"/>
                    <a:pt x="1087" y="235"/>
                    <a:pt x="1020" y="272"/>
                  </a:cubicBezTo>
                  <a:cubicBezTo>
                    <a:pt x="1017" y="258"/>
                    <a:pt x="1030" y="252"/>
                    <a:pt x="1044" y="252"/>
                  </a:cubicBezTo>
                  <a:cubicBezTo>
                    <a:pt x="1045" y="252"/>
                    <a:pt x="1046" y="252"/>
                    <a:pt x="1046" y="252"/>
                  </a:cubicBezTo>
                  <a:lnTo>
                    <a:pt x="1046" y="252"/>
                  </a:lnTo>
                  <a:cubicBezTo>
                    <a:pt x="1036" y="248"/>
                    <a:pt x="1025" y="245"/>
                    <a:pt x="1017" y="245"/>
                  </a:cubicBezTo>
                  <a:cubicBezTo>
                    <a:pt x="974" y="245"/>
                    <a:pt x="948" y="278"/>
                    <a:pt x="925" y="312"/>
                  </a:cubicBezTo>
                  <a:cubicBezTo>
                    <a:pt x="898" y="351"/>
                    <a:pt x="871" y="391"/>
                    <a:pt x="825" y="391"/>
                  </a:cubicBezTo>
                  <a:lnTo>
                    <a:pt x="818" y="391"/>
                  </a:lnTo>
                  <a:cubicBezTo>
                    <a:pt x="812" y="417"/>
                    <a:pt x="795" y="421"/>
                    <a:pt x="779" y="421"/>
                  </a:cubicBezTo>
                  <a:cubicBezTo>
                    <a:pt x="779" y="417"/>
                    <a:pt x="782" y="417"/>
                    <a:pt x="782" y="414"/>
                  </a:cubicBezTo>
                  <a:lnTo>
                    <a:pt x="782" y="414"/>
                  </a:lnTo>
                  <a:cubicBezTo>
                    <a:pt x="779" y="417"/>
                    <a:pt x="775" y="417"/>
                    <a:pt x="775" y="421"/>
                  </a:cubicBezTo>
                  <a:cubicBezTo>
                    <a:pt x="766" y="421"/>
                    <a:pt x="755" y="417"/>
                    <a:pt x="746" y="417"/>
                  </a:cubicBezTo>
                  <a:lnTo>
                    <a:pt x="739" y="417"/>
                  </a:lnTo>
                  <a:cubicBezTo>
                    <a:pt x="749" y="421"/>
                    <a:pt x="759" y="424"/>
                    <a:pt x="766" y="424"/>
                  </a:cubicBezTo>
                  <a:lnTo>
                    <a:pt x="769" y="424"/>
                  </a:lnTo>
                  <a:cubicBezTo>
                    <a:pt x="759" y="434"/>
                    <a:pt x="742" y="451"/>
                    <a:pt x="732" y="474"/>
                  </a:cubicBezTo>
                  <a:lnTo>
                    <a:pt x="693" y="444"/>
                  </a:lnTo>
                  <a:lnTo>
                    <a:pt x="690" y="448"/>
                  </a:lnTo>
                  <a:cubicBezTo>
                    <a:pt x="659" y="451"/>
                    <a:pt x="690" y="477"/>
                    <a:pt x="719" y="497"/>
                  </a:cubicBezTo>
                  <a:cubicBezTo>
                    <a:pt x="716" y="507"/>
                    <a:pt x="716" y="523"/>
                    <a:pt x="716" y="537"/>
                  </a:cubicBezTo>
                  <a:cubicBezTo>
                    <a:pt x="702" y="527"/>
                    <a:pt x="696" y="523"/>
                    <a:pt x="690" y="523"/>
                  </a:cubicBezTo>
                  <a:cubicBezTo>
                    <a:pt x="679" y="523"/>
                    <a:pt x="673" y="533"/>
                    <a:pt x="670" y="543"/>
                  </a:cubicBezTo>
                  <a:cubicBezTo>
                    <a:pt x="663" y="553"/>
                    <a:pt x="659" y="563"/>
                    <a:pt x="647" y="563"/>
                  </a:cubicBezTo>
                  <a:cubicBezTo>
                    <a:pt x="636" y="563"/>
                    <a:pt x="630" y="560"/>
                    <a:pt x="616" y="553"/>
                  </a:cubicBezTo>
                  <a:lnTo>
                    <a:pt x="616" y="553"/>
                  </a:lnTo>
                  <a:cubicBezTo>
                    <a:pt x="623" y="573"/>
                    <a:pt x="607" y="596"/>
                    <a:pt x="593" y="626"/>
                  </a:cubicBezTo>
                  <a:cubicBezTo>
                    <a:pt x="587" y="653"/>
                    <a:pt x="580" y="679"/>
                    <a:pt x="593" y="706"/>
                  </a:cubicBezTo>
                  <a:cubicBezTo>
                    <a:pt x="574" y="719"/>
                    <a:pt x="550" y="729"/>
                    <a:pt x="550" y="761"/>
                  </a:cubicBezTo>
                  <a:lnTo>
                    <a:pt x="500" y="732"/>
                  </a:lnTo>
                  <a:lnTo>
                    <a:pt x="500" y="732"/>
                  </a:lnTo>
                  <a:cubicBezTo>
                    <a:pt x="508" y="761"/>
                    <a:pt x="514" y="792"/>
                    <a:pt x="527" y="821"/>
                  </a:cubicBezTo>
                  <a:cubicBezTo>
                    <a:pt x="514" y="825"/>
                    <a:pt x="508" y="825"/>
                    <a:pt x="497" y="825"/>
                  </a:cubicBezTo>
                  <a:cubicBezTo>
                    <a:pt x="468" y="825"/>
                    <a:pt x="451" y="815"/>
                    <a:pt x="438" y="772"/>
                  </a:cubicBezTo>
                  <a:lnTo>
                    <a:pt x="438" y="772"/>
                  </a:lnTo>
                  <a:cubicBezTo>
                    <a:pt x="444" y="877"/>
                    <a:pt x="418" y="841"/>
                    <a:pt x="434" y="934"/>
                  </a:cubicBezTo>
                  <a:lnTo>
                    <a:pt x="408" y="911"/>
                  </a:lnTo>
                  <a:lnTo>
                    <a:pt x="408" y="911"/>
                  </a:lnTo>
                  <a:cubicBezTo>
                    <a:pt x="395" y="931"/>
                    <a:pt x="415" y="987"/>
                    <a:pt x="388" y="987"/>
                  </a:cubicBezTo>
                  <a:lnTo>
                    <a:pt x="384" y="987"/>
                  </a:lnTo>
                  <a:cubicBezTo>
                    <a:pt x="289" y="997"/>
                    <a:pt x="245" y="1215"/>
                    <a:pt x="143" y="1328"/>
                  </a:cubicBezTo>
                  <a:cubicBezTo>
                    <a:pt x="256" y="1334"/>
                    <a:pt x="77" y="1377"/>
                    <a:pt x="156" y="1407"/>
                  </a:cubicBezTo>
                  <a:cubicBezTo>
                    <a:pt x="143" y="1407"/>
                    <a:pt x="133" y="1411"/>
                    <a:pt x="120" y="1411"/>
                  </a:cubicBezTo>
                  <a:cubicBezTo>
                    <a:pt x="110" y="1411"/>
                    <a:pt x="103" y="1407"/>
                    <a:pt x="94" y="1394"/>
                  </a:cubicBezTo>
                  <a:lnTo>
                    <a:pt x="94" y="1394"/>
                  </a:lnTo>
                  <a:cubicBezTo>
                    <a:pt x="103" y="1470"/>
                    <a:pt x="24" y="1493"/>
                    <a:pt x="90" y="1560"/>
                  </a:cubicBezTo>
                  <a:lnTo>
                    <a:pt x="83" y="1560"/>
                  </a:lnTo>
                  <a:cubicBezTo>
                    <a:pt x="74" y="1560"/>
                    <a:pt x="67" y="1553"/>
                    <a:pt x="60" y="1550"/>
                  </a:cubicBezTo>
                  <a:cubicBezTo>
                    <a:pt x="54" y="1547"/>
                    <a:pt x="47" y="1540"/>
                    <a:pt x="40" y="1540"/>
                  </a:cubicBezTo>
                  <a:lnTo>
                    <a:pt x="37" y="1540"/>
                  </a:lnTo>
                  <a:cubicBezTo>
                    <a:pt x="44" y="1550"/>
                    <a:pt x="57" y="1566"/>
                    <a:pt x="40" y="1573"/>
                  </a:cubicBezTo>
                  <a:lnTo>
                    <a:pt x="34" y="1573"/>
                  </a:lnTo>
                  <a:cubicBezTo>
                    <a:pt x="20" y="1573"/>
                    <a:pt x="17" y="1556"/>
                    <a:pt x="11" y="1547"/>
                  </a:cubicBezTo>
                  <a:lnTo>
                    <a:pt x="11" y="1547"/>
                  </a:lnTo>
                  <a:cubicBezTo>
                    <a:pt x="1" y="1623"/>
                    <a:pt x="80" y="1639"/>
                    <a:pt x="156" y="1655"/>
                  </a:cubicBezTo>
                  <a:cubicBezTo>
                    <a:pt x="113" y="1686"/>
                    <a:pt x="117" y="1709"/>
                    <a:pt x="166" y="1735"/>
                  </a:cubicBezTo>
                  <a:cubicBezTo>
                    <a:pt x="153" y="1742"/>
                    <a:pt x="140" y="1752"/>
                    <a:pt x="126" y="1752"/>
                  </a:cubicBezTo>
                  <a:cubicBezTo>
                    <a:pt x="117" y="1752"/>
                    <a:pt x="110" y="1742"/>
                    <a:pt x="106" y="1722"/>
                  </a:cubicBezTo>
                  <a:lnTo>
                    <a:pt x="106" y="1722"/>
                  </a:lnTo>
                  <a:cubicBezTo>
                    <a:pt x="103" y="1745"/>
                    <a:pt x="60" y="1878"/>
                    <a:pt x="123" y="1881"/>
                  </a:cubicBezTo>
                  <a:cubicBezTo>
                    <a:pt x="106" y="1887"/>
                    <a:pt x="120" y="1914"/>
                    <a:pt x="130" y="1921"/>
                  </a:cubicBezTo>
                  <a:cubicBezTo>
                    <a:pt x="126" y="1977"/>
                    <a:pt x="123" y="1984"/>
                    <a:pt x="130" y="2037"/>
                  </a:cubicBezTo>
                  <a:lnTo>
                    <a:pt x="140" y="2023"/>
                  </a:lnTo>
                  <a:cubicBezTo>
                    <a:pt x="213" y="2037"/>
                    <a:pt x="160" y="2063"/>
                    <a:pt x="176" y="2109"/>
                  </a:cubicBezTo>
                  <a:lnTo>
                    <a:pt x="166" y="2106"/>
                  </a:lnTo>
                  <a:lnTo>
                    <a:pt x="166" y="2106"/>
                  </a:lnTo>
                  <a:cubicBezTo>
                    <a:pt x="130" y="2216"/>
                    <a:pt x="196" y="2146"/>
                    <a:pt x="156" y="2255"/>
                  </a:cubicBezTo>
                  <a:lnTo>
                    <a:pt x="199" y="2239"/>
                  </a:lnTo>
                  <a:lnTo>
                    <a:pt x="216" y="2239"/>
                  </a:lnTo>
                  <a:cubicBezTo>
                    <a:pt x="282" y="2239"/>
                    <a:pt x="170" y="2341"/>
                    <a:pt x="216" y="2387"/>
                  </a:cubicBezTo>
                  <a:lnTo>
                    <a:pt x="236" y="2358"/>
                  </a:lnTo>
                  <a:lnTo>
                    <a:pt x="236" y="2358"/>
                  </a:lnTo>
                  <a:cubicBezTo>
                    <a:pt x="276" y="2378"/>
                    <a:pt x="140" y="2483"/>
                    <a:pt x="140" y="2523"/>
                  </a:cubicBezTo>
                  <a:lnTo>
                    <a:pt x="136" y="2526"/>
                  </a:lnTo>
                  <a:cubicBezTo>
                    <a:pt x="130" y="2526"/>
                    <a:pt x="120" y="2514"/>
                    <a:pt x="113" y="2506"/>
                  </a:cubicBezTo>
                  <a:lnTo>
                    <a:pt x="113" y="2506"/>
                  </a:lnTo>
                  <a:cubicBezTo>
                    <a:pt x="103" y="2543"/>
                    <a:pt x="110" y="2556"/>
                    <a:pt x="120" y="2556"/>
                  </a:cubicBezTo>
                  <a:cubicBezTo>
                    <a:pt x="126" y="2556"/>
                    <a:pt x="136" y="2549"/>
                    <a:pt x="146" y="2546"/>
                  </a:cubicBezTo>
                  <a:cubicBezTo>
                    <a:pt x="160" y="2543"/>
                    <a:pt x="170" y="2540"/>
                    <a:pt x="179" y="2540"/>
                  </a:cubicBezTo>
                  <a:cubicBezTo>
                    <a:pt x="190" y="2540"/>
                    <a:pt x="199" y="2543"/>
                    <a:pt x="210" y="2553"/>
                  </a:cubicBezTo>
                  <a:cubicBezTo>
                    <a:pt x="183" y="2576"/>
                    <a:pt x="126" y="2569"/>
                    <a:pt x="136" y="2616"/>
                  </a:cubicBezTo>
                  <a:cubicBezTo>
                    <a:pt x="126" y="2649"/>
                    <a:pt x="285" y="2688"/>
                    <a:pt x="262" y="2768"/>
                  </a:cubicBezTo>
                  <a:cubicBezTo>
                    <a:pt x="272" y="2752"/>
                    <a:pt x="285" y="2732"/>
                    <a:pt x="302" y="2732"/>
                  </a:cubicBezTo>
                  <a:cubicBezTo>
                    <a:pt x="309" y="2732"/>
                    <a:pt x="315" y="2735"/>
                    <a:pt x="322" y="2738"/>
                  </a:cubicBezTo>
                  <a:cubicBezTo>
                    <a:pt x="352" y="2772"/>
                    <a:pt x="309" y="2887"/>
                    <a:pt x="388" y="2887"/>
                  </a:cubicBezTo>
                  <a:lnTo>
                    <a:pt x="398" y="2887"/>
                  </a:lnTo>
                  <a:cubicBezTo>
                    <a:pt x="395" y="2894"/>
                    <a:pt x="392" y="2901"/>
                    <a:pt x="384" y="2904"/>
                  </a:cubicBezTo>
                  <a:cubicBezTo>
                    <a:pt x="421" y="2917"/>
                    <a:pt x="471" y="2966"/>
                    <a:pt x="514" y="2966"/>
                  </a:cubicBezTo>
                  <a:cubicBezTo>
                    <a:pt x="517" y="2966"/>
                    <a:pt x="523" y="2966"/>
                    <a:pt x="527" y="2963"/>
                  </a:cubicBezTo>
                  <a:lnTo>
                    <a:pt x="527" y="2963"/>
                  </a:lnTo>
                  <a:cubicBezTo>
                    <a:pt x="474" y="3026"/>
                    <a:pt x="527" y="3053"/>
                    <a:pt x="577" y="3076"/>
                  </a:cubicBezTo>
                  <a:cubicBezTo>
                    <a:pt x="623" y="3102"/>
                    <a:pt x="670" y="3116"/>
                    <a:pt x="620" y="3165"/>
                  </a:cubicBezTo>
                  <a:lnTo>
                    <a:pt x="706" y="3232"/>
                  </a:lnTo>
                  <a:lnTo>
                    <a:pt x="696" y="3241"/>
                  </a:lnTo>
                  <a:cubicBezTo>
                    <a:pt x="719" y="3272"/>
                    <a:pt x="742" y="3278"/>
                    <a:pt x="766" y="3278"/>
                  </a:cubicBezTo>
                  <a:cubicBezTo>
                    <a:pt x="786" y="3278"/>
                    <a:pt x="806" y="3272"/>
                    <a:pt x="825" y="3268"/>
                  </a:cubicBezTo>
                  <a:lnTo>
                    <a:pt x="825" y="3268"/>
                  </a:lnTo>
                  <a:cubicBezTo>
                    <a:pt x="832" y="3284"/>
                    <a:pt x="815" y="3288"/>
                    <a:pt x="809" y="3295"/>
                  </a:cubicBezTo>
                  <a:cubicBezTo>
                    <a:pt x="848" y="3351"/>
                    <a:pt x="871" y="3368"/>
                    <a:pt x="911" y="3368"/>
                  </a:cubicBezTo>
                  <a:cubicBezTo>
                    <a:pt x="934" y="3368"/>
                    <a:pt x="957" y="3364"/>
                    <a:pt x="994" y="3357"/>
                  </a:cubicBezTo>
                  <a:lnTo>
                    <a:pt x="994" y="3357"/>
                  </a:lnTo>
                  <a:lnTo>
                    <a:pt x="977" y="3404"/>
                  </a:lnTo>
                  <a:lnTo>
                    <a:pt x="980" y="3404"/>
                  </a:lnTo>
                  <a:cubicBezTo>
                    <a:pt x="997" y="3404"/>
                    <a:pt x="1017" y="3434"/>
                    <a:pt x="1050" y="3463"/>
                  </a:cubicBezTo>
                  <a:cubicBezTo>
                    <a:pt x="1084" y="3497"/>
                    <a:pt x="1123" y="3527"/>
                    <a:pt x="1176" y="3527"/>
                  </a:cubicBezTo>
                  <a:lnTo>
                    <a:pt x="1186" y="3527"/>
                  </a:lnTo>
                  <a:cubicBezTo>
                    <a:pt x="1186" y="3530"/>
                    <a:pt x="1179" y="3539"/>
                    <a:pt x="1169" y="3543"/>
                  </a:cubicBezTo>
                  <a:cubicBezTo>
                    <a:pt x="1173" y="3543"/>
                    <a:pt x="1176" y="3539"/>
                    <a:pt x="1179" y="3539"/>
                  </a:cubicBezTo>
                  <a:cubicBezTo>
                    <a:pt x="1239" y="3539"/>
                    <a:pt x="1285" y="3593"/>
                    <a:pt x="1335" y="3622"/>
                  </a:cubicBezTo>
                  <a:cubicBezTo>
                    <a:pt x="1358" y="3639"/>
                    <a:pt x="1385" y="3652"/>
                    <a:pt x="1405" y="3652"/>
                  </a:cubicBezTo>
                  <a:cubicBezTo>
                    <a:pt x="1431" y="3652"/>
                    <a:pt x="1454" y="3636"/>
                    <a:pt x="1474" y="3593"/>
                  </a:cubicBezTo>
                  <a:cubicBezTo>
                    <a:pt x="1501" y="3586"/>
                    <a:pt x="1527" y="3576"/>
                    <a:pt x="1553" y="3566"/>
                  </a:cubicBezTo>
                  <a:cubicBezTo>
                    <a:pt x="1467" y="3539"/>
                    <a:pt x="1580" y="3493"/>
                    <a:pt x="1550" y="3460"/>
                  </a:cubicBezTo>
                  <a:cubicBezTo>
                    <a:pt x="1587" y="3460"/>
                    <a:pt x="1626" y="3527"/>
                    <a:pt x="1583" y="3527"/>
                  </a:cubicBezTo>
                  <a:lnTo>
                    <a:pt x="1580" y="3520"/>
                  </a:lnTo>
                  <a:lnTo>
                    <a:pt x="1580" y="3520"/>
                  </a:lnTo>
                  <a:cubicBezTo>
                    <a:pt x="1550" y="3602"/>
                    <a:pt x="1686" y="3570"/>
                    <a:pt x="1680" y="3626"/>
                  </a:cubicBezTo>
                  <a:cubicBezTo>
                    <a:pt x="1808" y="3636"/>
                    <a:pt x="1938" y="3655"/>
                    <a:pt x="2067" y="3655"/>
                  </a:cubicBezTo>
                  <a:cubicBezTo>
                    <a:pt x="2120" y="3655"/>
                    <a:pt x="2169" y="3652"/>
                    <a:pt x="2222" y="3646"/>
                  </a:cubicBezTo>
                  <a:lnTo>
                    <a:pt x="2189" y="3582"/>
                  </a:lnTo>
                  <a:cubicBezTo>
                    <a:pt x="2209" y="3579"/>
                    <a:pt x="2229" y="3576"/>
                    <a:pt x="2249" y="3570"/>
                  </a:cubicBezTo>
                  <a:lnTo>
                    <a:pt x="2249" y="3570"/>
                  </a:lnTo>
                  <a:cubicBezTo>
                    <a:pt x="2265" y="3582"/>
                    <a:pt x="2282" y="3619"/>
                    <a:pt x="2236" y="3626"/>
                  </a:cubicBezTo>
                  <a:cubicBezTo>
                    <a:pt x="2242" y="3632"/>
                    <a:pt x="2249" y="3636"/>
                    <a:pt x="2252" y="3636"/>
                  </a:cubicBezTo>
                  <a:cubicBezTo>
                    <a:pt x="2279" y="3636"/>
                    <a:pt x="2302" y="3573"/>
                    <a:pt x="2299" y="3562"/>
                  </a:cubicBezTo>
                  <a:lnTo>
                    <a:pt x="2299" y="3562"/>
                  </a:lnTo>
                  <a:cubicBezTo>
                    <a:pt x="2384" y="3570"/>
                    <a:pt x="2291" y="3642"/>
                    <a:pt x="2308" y="3642"/>
                  </a:cubicBezTo>
                  <a:lnTo>
                    <a:pt x="2311" y="3642"/>
                  </a:lnTo>
                  <a:lnTo>
                    <a:pt x="2345" y="3629"/>
                  </a:lnTo>
                  <a:lnTo>
                    <a:pt x="2335" y="3622"/>
                  </a:lnTo>
                  <a:cubicBezTo>
                    <a:pt x="2355" y="3586"/>
                    <a:pt x="2351" y="3562"/>
                    <a:pt x="2401" y="3547"/>
                  </a:cubicBezTo>
                  <a:cubicBezTo>
                    <a:pt x="2434" y="3550"/>
                    <a:pt x="2431" y="3579"/>
                    <a:pt x="2441" y="3579"/>
                  </a:cubicBezTo>
                  <a:lnTo>
                    <a:pt x="2444" y="3579"/>
                  </a:lnTo>
                  <a:cubicBezTo>
                    <a:pt x="2444" y="3582"/>
                    <a:pt x="2444" y="3582"/>
                    <a:pt x="2447" y="3582"/>
                  </a:cubicBezTo>
                  <a:cubicBezTo>
                    <a:pt x="2450" y="3582"/>
                    <a:pt x="2454" y="3579"/>
                    <a:pt x="2464" y="3573"/>
                  </a:cubicBezTo>
                  <a:lnTo>
                    <a:pt x="2537" y="3553"/>
                  </a:lnTo>
                  <a:lnTo>
                    <a:pt x="2490" y="3513"/>
                  </a:lnTo>
                  <a:cubicBezTo>
                    <a:pt x="2510" y="3477"/>
                    <a:pt x="2552" y="3490"/>
                    <a:pt x="2507" y="3450"/>
                  </a:cubicBezTo>
                  <a:lnTo>
                    <a:pt x="2507" y="3450"/>
                  </a:lnTo>
                  <a:cubicBezTo>
                    <a:pt x="2520" y="3460"/>
                    <a:pt x="2535" y="3463"/>
                    <a:pt x="2554" y="3463"/>
                  </a:cubicBezTo>
                  <a:cubicBezTo>
                    <a:pt x="2589" y="3463"/>
                    <a:pt x="2633" y="3447"/>
                    <a:pt x="2673" y="3427"/>
                  </a:cubicBezTo>
                  <a:cubicBezTo>
                    <a:pt x="2729" y="3397"/>
                    <a:pt x="2775" y="3357"/>
                    <a:pt x="2802" y="3357"/>
                  </a:cubicBezTo>
                  <a:lnTo>
                    <a:pt x="2805" y="3357"/>
                  </a:lnTo>
                  <a:cubicBezTo>
                    <a:pt x="2825" y="3301"/>
                    <a:pt x="2858" y="3272"/>
                    <a:pt x="2907" y="3241"/>
                  </a:cubicBezTo>
                  <a:cubicBezTo>
                    <a:pt x="2887" y="3241"/>
                    <a:pt x="2845" y="3199"/>
                    <a:pt x="2887" y="3175"/>
                  </a:cubicBezTo>
                  <a:lnTo>
                    <a:pt x="2887" y="3175"/>
                  </a:lnTo>
                  <a:cubicBezTo>
                    <a:pt x="2907" y="3212"/>
                    <a:pt x="2927" y="3222"/>
                    <a:pt x="2944" y="3222"/>
                  </a:cubicBezTo>
                  <a:cubicBezTo>
                    <a:pt x="2961" y="3222"/>
                    <a:pt x="2974" y="3215"/>
                    <a:pt x="2991" y="3209"/>
                  </a:cubicBezTo>
                  <a:cubicBezTo>
                    <a:pt x="3007" y="3202"/>
                    <a:pt x="3023" y="3192"/>
                    <a:pt x="3043" y="3192"/>
                  </a:cubicBezTo>
                  <a:cubicBezTo>
                    <a:pt x="3053" y="3192"/>
                    <a:pt x="3063" y="3195"/>
                    <a:pt x="3073" y="3199"/>
                  </a:cubicBezTo>
                  <a:cubicBezTo>
                    <a:pt x="3030" y="3172"/>
                    <a:pt x="3170" y="3090"/>
                    <a:pt x="3070" y="3070"/>
                  </a:cubicBezTo>
                  <a:cubicBezTo>
                    <a:pt x="3077" y="3066"/>
                    <a:pt x="3083" y="3063"/>
                    <a:pt x="3086" y="3063"/>
                  </a:cubicBezTo>
                  <a:cubicBezTo>
                    <a:pt x="3096" y="3063"/>
                    <a:pt x="3103" y="3073"/>
                    <a:pt x="3113" y="3083"/>
                  </a:cubicBezTo>
                  <a:cubicBezTo>
                    <a:pt x="3119" y="3090"/>
                    <a:pt x="3130" y="3099"/>
                    <a:pt x="3146" y="3099"/>
                  </a:cubicBezTo>
                  <a:lnTo>
                    <a:pt x="3150" y="3099"/>
                  </a:lnTo>
                  <a:cubicBezTo>
                    <a:pt x="3182" y="2994"/>
                    <a:pt x="3321" y="2954"/>
                    <a:pt x="3375" y="2835"/>
                  </a:cubicBezTo>
                  <a:cubicBezTo>
                    <a:pt x="3361" y="2824"/>
                    <a:pt x="3328" y="2827"/>
                    <a:pt x="3321" y="2792"/>
                  </a:cubicBezTo>
                  <a:cubicBezTo>
                    <a:pt x="3355" y="2788"/>
                    <a:pt x="3391" y="2785"/>
                    <a:pt x="3428" y="2778"/>
                  </a:cubicBezTo>
                  <a:cubicBezTo>
                    <a:pt x="3431" y="2752"/>
                    <a:pt x="3355" y="2715"/>
                    <a:pt x="3424" y="2702"/>
                  </a:cubicBezTo>
                  <a:cubicBezTo>
                    <a:pt x="3411" y="2702"/>
                    <a:pt x="3388" y="2699"/>
                    <a:pt x="3388" y="2682"/>
                  </a:cubicBezTo>
                  <a:cubicBezTo>
                    <a:pt x="3480" y="2593"/>
                    <a:pt x="3514" y="2470"/>
                    <a:pt x="3537" y="2351"/>
                  </a:cubicBezTo>
                  <a:cubicBezTo>
                    <a:pt x="3550" y="2291"/>
                    <a:pt x="3563" y="2231"/>
                    <a:pt x="3580" y="2172"/>
                  </a:cubicBezTo>
                  <a:cubicBezTo>
                    <a:pt x="3599" y="2112"/>
                    <a:pt x="3630" y="2057"/>
                    <a:pt x="3669" y="1993"/>
                  </a:cubicBezTo>
                  <a:lnTo>
                    <a:pt x="3669" y="1993"/>
                  </a:lnTo>
                  <a:cubicBezTo>
                    <a:pt x="3656" y="2007"/>
                    <a:pt x="3649" y="2010"/>
                    <a:pt x="3642" y="2010"/>
                  </a:cubicBezTo>
                  <a:cubicBezTo>
                    <a:pt x="3633" y="2010"/>
                    <a:pt x="3633" y="1993"/>
                    <a:pt x="3633" y="1977"/>
                  </a:cubicBezTo>
                  <a:cubicBezTo>
                    <a:pt x="3630" y="1984"/>
                    <a:pt x="3622" y="1984"/>
                    <a:pt x="3619" y="1984"/>
                  </a:cubicBezTo>
                  <a:cubicBezTo>
                    <a:pt x="3613" y="1984"/>
                    <a:pt x="3603" y="1984"/>
                    <a:pt x="3596" y="1980"/>
                  </a:cubicBezTo>
                  <a:cubicBezTo>
                    <a:pt x="3587" y="1980"/>
                    <a:pt x="3580" y="1977"/>
                    <a:pt x="3570" y="1977"/>
                  </a:cubicBezTo>
                  <a:lnTo>
                    <a:pt x="3567" y="1977"/>
                  </a:lnTo>
                  <a:cubicBezTo>
                    <a:pt x="3590" y="1947"/>
                    <a:pt x="3613" y="1910"/>
                    <a:pt x="3633" y="1878"/>
                  </a:cubicBezTo>
                  <a:cubicBezTo>
                    <a:pt x="3573" y="1861"/>
                    <a:pt x="3626" y="1768"/>
                    <a:pt x="3567" y="1762"/>
                  </a:cubicBezTo>
                  <a:lnTo>
                    <a:pt x="3567" y="1762"/>
                  </a:lnTo>
                  <a:lnTo>
                    <a:pt x="3576" y="1791"/>
                  </a:lnTo>
                  <a:cubicBezTo>
                    <a:pt x="3567" y="1785"/>
                    <a:pt x="3553" y="1785"/>
                    <a:pt x="3543" y="1785"/>
                  </a:cubicBezTo>
                  <a:cubicBezTo>
                    <a:pt x="3514" y="1785"/>
                    <a:pt x="3483" y="1798"/>
                    <a:pt x="3451" y="1814"/>
                  </a:cubicBezTo>
                  <a:cubicBezTo>
                    <a:pt x="3414" y="1831"/>
                    <a:pt x="3378" y="1848"/>
                    <a:pt x="3338" y="1848"/>
                  </a:cubicBezTo>
                  <a:lnTo>
                    <a:pt x="3332" y="1848"/>
                  </a:lnTo>
                  <a:cubicBezTo>
                    <a:pt x="3417" y="1894"/>
                    <a:pt x="3209" y="1950"/>
                    <a:pt x="3321" y="2023"/>
                  </a:cubicBezTo>
                  <a:cubicBezTo>
                    <a:pt x="3318" y="2023"/>
                    <a:pt x="3315" y="2026"/>
                    <a:pt x="3312" y="2026"/>
                  </a:cubicBezTo>
                  <a:cubicBezTo>
                    <a:pt x="3305" y="2026"/>
                    <a:pt x="3301" y="2023"/>
                    <a:pt x="3295" y="2020"/>
                  </a:cubicBezTo>
                  <a:cubicBezTo>
                    <a:pt x="3292" y="2017"/>
                    <a:pt x="3285" y="2013"/>
                    <a:pt x="3278" y="2013"/>
                  </a:cubicBezTo>
                  <a:lnTo>
                    <a:pt x="3272" y="2013"/>
                  </a:lnTo>
                  <a:cubicBezTo>
                    <a:pt x="3312" y="2033"/>
                    <a:pt x="3315" y="2057"/>
                    <a:pt x="3292" y="2089"/>
                  </a:cubicBezTo>
                  <a:lnTo>
                    <a:pt x="3282" y="2083"/>
                  </a:lnTo>
                  <a:cubicBezTo>
                    <a:pt x="3278" y="2189"/>
                    <a:pt x="3229" y="2225"/>
                    <a:pt x="3173" y="2321"/>
                  </a:cubicBezTo>
                  <a:lnTo>
                    <a:pt x="3219" y="2328"/>
                  </a:lnTo>
                  <a:cubicBezTo>
                    <a:pt x="3202" y="2351"/>
                    <a:pt x="3189" y="2351"/>
                    <a:pt x="3173" y="2358"/>
                  </a:cubicBezTo>
                  <a:cubicBezTo>
                    <a:pt x="3182" y="2367"/>
                    <a:pt x="3193" y="2371"/>
                    <a:pt x="3196" y="2371"/>
                  </a:cubicBezTo>
                  <a:cubicBezTo>
                    <a:pt x="3205" y="2371"/>
                    <a:pt x="3209" y="2361"/>
                    <a:pt x="3216" y="2351"/>
                  </a:cubicBezTo>
                  <a:cubicBezTo>
                    <a:pt x="3219" y="2341"/>
                    <a:pt x="3225" y="2328"/>
                    <a:pt x="3235" y="2328"/>
                  </a:cubicBezTo>
                  <a:cubicBezTo>
                    <a:pt x="3242" y="2328"/>
                    <a:pt x="3252" y="2335"/>
                    <a:pt x="3265" y="2341"/>
                  </a:cubicBezTo>
                  <a:cubicBezTo>
                    <a:pt x="3216" y="2344"/>
                    <a:pt x="3199" y="2384"/>
                    <a:pt x="3182" y="2424"/>
                  </a:cubicBezTo>
                  <a:cubicBezTo>
                    <a:pt x="3170" y="2457"/>
                    <a:pt x="3150" y="2487"/>
                    <a:pt x="3113" y="2487"/>
                  </a:cubicBezTo>
                  <a:cubicBezTo>
                    <a:pt x="3106" y="2487"/>
                    <a:pt x="3100" y="2487"/>
                    <a:pt x="3090" y="2483"/>
                  </a:cubicBezTo>
                  <a:lnTo>
                    <a:pt x="3090" y="2483"/>
                  </a:lnTo>
                  <a:cubicBezTo>
                    <a:pt x="3077" y="2517"/>
                    <a:pt x="3142" y="2497"/>
                    <a:pt x="3126" y="2529"/>
                  </a:cubicBezTo>
                  <a:lnTo>
                    <a:pt x="3096" y="2526"/>
                  </a:lnTo>
                  <a:lnTo>
                    <a:pt x="3126" y="2553"/>
                  </a:lnTo>
                  <a:cubicBezTo>
                    <a:pt x="3116" y="2563"/>
                    <a:pt x="3106" y="2566"/>
                    <a:pt x="3093" y="2566"/>
                  </a:cubicBezTo>
                  <a:cubicBezTo>
                    <a:pt x="3077" y="2566"/>
                    <a:pt x="3060" y="2560"/>
                    <a:pt x="3050" y="2553"/>
                  </a:cubicBezTo>
                  <a:cubicBezTo>
                    <a:pt x="3057" y="2549"/>
                    <a:pt x="3050" y="2537"/>
                    <a:pt x="3053" y="2529"/>
                  </a:cubicBezTo>
                  <a:lnTo>
                    <a:pt x="3053" y="2529"/>
                  </a:lnTo>
                  <a:cubicBezTo>
                    <a:pt x="3014" y="2540"/>
                    <a:pt x="3017" y="2593"/>
                    <a:pt x="3007" y="2609"/>
                  </a:cubicBezTo>
                  <a:lnTo>
                    <a:pt x="3037" y="2593"/>
                  </a:lnTo>
                  <a:lnTo>
                    <a:pt x="3037" y="2593"/>
                  </a:lnTo>
                  <a:cubicBezTo>
                    <a:pt x="3007" y="2699"/>
                    <a:pt x="2901" y="2768"/>
                    <a:pt x="2875" y="2881"/>
                  </a:cubicBezTo>
                  <a:lnTo>
                    <a:pt x="2895" y="2887"/>
                  </a:lnTo>
                  <a:cubicBezTo>
                    <a:pt x="2868" y="2970"/>
                    <a:pt x="2835" y="2914"/>
                    <a:pt x="2785" y="2986"/>
                  </a:cubicBezTo>
                  <a:cubicBezTo>
                    <a:pt x="2782" y="3010"/>
                    <a:pt x="2772" y="3030"/>
                    <a:pt x="2752" y="3043"/>
                  </a:cubicBezTo>
                  <a:cubicBezTo>
                    <a:pt x="2756" y="3010"/>
                    <a:pt x="2689" y="3026"/>
                    <a:pt x="2696" y="2986"/>
                  </a:cubicBezTo>
                  <a:lnTo>
                    <a:pt x="2696" y="2986"/>
                  </a:lnTo>
                  <a:cubicBezTo>
                    <a:pt x="2656" y="3073"/>
                    <a:pt x="2686" y="3040"/>
                    <a:pt x="2682" y="3136"/>
                  </a:cubicBezTo>
                  <a:lnTo>
                    <a:pt x="2653" y="3116"/>
                  </a:lnTo>
                  <a:lnTo>
                    <a:pt x="2653" y="3116"/>
                  </a:lnTo>
                  <a:cubicBezTo>
                    <a:pt x="2653" y="3152"/>
                    <a:pt x="2659" y="3165"/>
                    <a:pt x="2626" y="3199"/>
                  </a:cubicBezTo>
                  <a:cubicBezTo>
                    <a:pt x="2643" y="3152"/>
                    <a:pt x="2577" y="3165"/>
                    <a:pt x="2589" y="3110"/>
                  </a:cubicBezTo>
                  <a:lnTo>
                    <a:pt x="2570" y="3110"/>
                  </a:lnTo>
                  <a:cubicBezTo>
                    <a:pt x="2537" y="3110"/>
                    <a:pt x="2520" y="3125"/>
                    <a:pt x="2507" y="3145"/>
                  </a:cubicBezTo>
                  <a:cubicBezTo>
                    <a:pt x="2490" y="3165"/>
                    <a:pt x="2481" y="3182"/>
                    <a:pt x="2464" y="3182"/>
                  </a:cubicBezTo>
                  <a:cubicBezTo>
                    <a:pt x="2454" y="3182"/>
                    <a:pt x="2441" y="3175"/>
                    <a:pt x="2424" y="3159"/>
                  </a:cubicBezTo>
                  <a:lnTo>
                    <a:pt x="2424" y="3159"/>
                  </a:lnTo>
                  <a:cubicBezTo>
                    <a:pt x="2424" y="3199"/>
                    <a:pt x="2441" y="3212"/>
                    <a:pt x="2458" y="3212"/>
                  </a:cubicBezTo>
                  <a:cubicBezTo>
                    <a:pt x="2464" y="3212"/>
                    <a:pt x="2477" y="3209"/>
                    <a:pt x="2484" y="3205"/>
                  </a:cubicBezTo>
                  <a:cubicBezTo>
                    <a:pt x="2494" y="3199"/>
                    <a:pt x="2500" y="3195"/>
                    <a:pt x="2504" y="3195"/>
                  </a:cubicBezTo>
                  <a:cubicBezTo>
                    <a:pt x="2507" y="3195"/>
                    <a:pt x="2507" y="3199"/>
                    <a:pt x="2504" y="3202"/>
                  </a:cubicBezTo>
                  <a:cubicBezTo>
                    <a:pt x="2537" y="3222"/>
                    <a:pt x="2504" y="3284"/>
                    <a:pt x="2474" y="3288"/>
                  </a:cubicBezTo>
                  <a:lnTo>
                    <a:pt x="2467" y="3288"/>
                  </a:lnTo>
                  <a:cubicBezTo>
                    <a:pt x="2454" y="3288"/>
                    <a:pt x="2434" y="3272"/>
                    <a:pt x="2411" y="3252"/>
                  </a:cubicBezTo>
                  <a:cubicBezTo>
                    <a:pt x="2388" y="3232"/>
                    <a:pt x="2361" y="3215"/>
                    <a:pt x="2335" y="3215"/>
                  </a:cubicBezTo>
                  <a:cubicBezTo>
                    <a:pt x="2328" y="3215"/>
                    <a:pt x="2322" y="3215"/>
                    <a:pt x="2315" y="3218"/>
                  </a:cubicBezTo>
                  <a:cubicBezTo>
                    <a:pt x="2322" y="3215"/>
                    <a:pt x="2318" y="3209"/>
                    <a:pt x="2325" y="3209"/>
                  </a:cubicBezTo>
                  <a:cubicBezTo>
                    <a:pt x="2322" y="3205"/>
                    <a:pt x="2318" y="3205"/>
                    <a:pt x="2315" y="3205"/>
                  </a:cubicBezTo>
                  <a:cubicBezTo>
                    <a:pt x="2305" y="3205"/>
                    <a:pt x="2299" y="3212"/>
                    <a:pt x="2291" y="3218"/>
                  </a:cubicBezTo>
                  <a:cubicBezTo>
                    <a:pt x="2285" y="3229"/>
                    <a:pt x="2279" y="3235"/>
                    <a:pt x="2265" y="3235"/>
                  </a:cubicBezTo>
                  <a:cubicBezTo>
                    <a:pt x="2259" y="3235"/>
                    <a:pt x="2252" y="3232"/>
                    <a:pt x="2245" y="3225"/>
                  </a:cubicBezTo>
                  <a:cubicBezTo>
                    <a:pt x="2242" y="3288"/>
                    <a:pt x="2202" y="3235"/>
                    <a:pt x="2219" y="3308"/>
                  </a:cubicBezTo>
                  <a:lnTo>
                    <a:pt x="2276" y="3275"/>
                  </a:lnTo>
                  <a:lnTo>
                    <a:pt x="2276" y="3275"/>
                  </a:lnTo>
                  <a:cubicBezTo>
                    <a:pt x="2252" y="3298"/>
                    <a:pt x="2236" y="3374"/>
                    <a:pt x="2183" y="3374"/>
                  </a:cubicBezTo>
                  <a:cubicBezTo>
                    <a:pt x="2176" y="3374"/>
                    <a:pt x="2169" y="3374"/>
                    <a:pt x="2160" y="3371"/>
                  </a:cubicBezTo>
                  <a:cubicBezTo>
                    <a:pt x="2163" y="3354"/>
                    <a:pt x="2176" y="3331"/>
                    <a:pt x="2186" y="3318"/>
                  </a:cubicBezTo>
                  <a:cubicBezTo>
                    <a:pt x="2183" y="3315"/>
                    <a:pt x="2179" y="3311"/>
                    <a:pt x="2176" y="3311"/>
                  </a:cubicBezTo>
                  <a:cubicBezTo>
                    <a:pt x="2169" y="3311"/>
                    <a:pt x="2163" y="3315"/>
                    <a:pt x="2160" y="3321"/>
                  </a:cubicBezTo>
                  <a:cubicBezTo>
                    <a:pt x="2156" y="3324"/>
                    <a:pt x="2149" y="3328"/>
                    <a:pt x="2143" y="3328"/>
                  </a:cubicBezTo>
                  <a:cubicBezTo>
                    <a:pt x="2140" y="3328"/>
                    <a:pt x="2137" y="3324"/>
                    <a:pt x="2129" y="3321"/>
                  </a:cubicBezTo>
                  <a:cubicBezTo>
                    <a:pt x="2123" y="3249"/>
                    <a:pt x="2206" y="3284"/>
                    <a:pt x="2229" y="3222"/>
                  </a:cubicBezTo>
                  <a:cubicBezTo>
                    <a:pt x="2226" y="3218"/>
                    <a:pt x="2222" y="3218"/>
                    <a:pt x="2219" y="3218"/>
                  </a:cubicBezTo>
                  <a:cubicBezTo>
                    <a:pt x="2212" y="3218"/>
                    <a:pt x="2202" y="3225"/>
                    <a:pt x="2196" y="3232"/>
                  </a:cubicBezTo>
                  <a:cubicBezTo>
                    <a:pt x="2189" y="3235"/>
                    <a:pt x="2186" y="3241"/>
                    <a:pt x="2179" y="3241"/>
                  </a:cubicBezTo>
                  <a:cubicBezTo>
                    <a:pt x="2176" y="3241"/>
                    <a:pt x="2172" y="3235"/>
                    <a:pt x="2172" y="3209"/>
                  </a:cubicBezTo>
                  <a:cubicBezTo>
                    <a:pt x="2169" y="3255"/>
                    <a:pt x="2160" y="3261"/>
                    <a:pt x="2143" y="3261"/>
                  </a:cubicBezTo>
                  <a:lnTo>
                    <a:pt x="2129" y="3261"/>
                  </a:lnTo>
                  <a:cubicBezTo>
                    <a:pt x="2123" y="3261"/>
                    <a:pt x="2120" y="3258"/>
                    <a:pt x="2113" y="3258"/>
                  </a:cubicBezTo>
                  <a:cubicBezTo>
                    <a:pt x="2100" y="3258"/>
                    <a:pt x="2083" y="3264"/>
                    <a:pt x="2070" y="3295"/>
                  </a:cubicBezTo>
                  <a:lnTo>
                    <a:pt x="2067" y="3249"/>
                  </a:lnTo>
                  <a:cubicBezTo>
                    <a:pt x="2060" y="3258"/>
                    <a:pt x="2050" y="3281"/>
                    <a:pt x="2033" y="3281"/>
                  </a:cubicBezTo>
                  <a:lnTo>
                    <a:pt x="2053" y="3222"/>
                  </a:lnTo>
                  <a:lnTo>
                    <a:pt x="2053" y="3222"/>
                  </a:lnTo>
                  <a:cubicBezTo>
                    <a:pt x="2044" y="3235"/>
                    <a:pt x="2037" y="3238"/>
                    <a:pt x="2027" y="3238"/>
                  </a:cubicBezTo>
                  <a:cubicBezTo>
                    <a:pt x="2013" y="3238"/>
                    <a:pt x="2004" y="3232"/>
                    <a:pt x="1990" y="3225"/>
                  </a:cubicBezTo>
                  <a:cubicBezTo>
                    <a:pt x="1981" y="3218"/>
                    <a:pt x="1967" y="3212"/>
                    <a:pt x="1958" y="3212"/>
                  </a:cubicBezTo>
                  <a:cubicBezTo>
                    <a:pt x="1954" y="3212"/>
                    <a:pt x="1947" y="3212"/>
                    <a:pt x="1944" y="3215"/>
                  </a:cubicBezTo>
                  <a:lnTo>
                    <a:pt x="1951" y="3215"/>
                  </a:lnTo>
                  <a:cubicBezTo>
                    <a:pt x="2013" y="3215"/>
                    <a:pt x="1967" y="3272"/>
                    <a:pt x="2001" y="3301"/>
                  </a:cubicBezTo>
                  <a:cubicBezTo>
                    <a:pt x="1987" y="3311"/>
                    <a:pt x="1974" y="3315"/>
                    <a:pt x="1964" y="3315"/>
                  </a:cubicBezTo>
                  <a:cubicBezTo>
                    <a:pt x="1941" y="3315"/>
                    <a:pt x="1931" y="3288"/>
                    <a:pt x="1918" y="3261"/>
                  </a:cubicBezTo>
                  <a:cubicBezTo>
                    <a:pt x="1904" y="3235"/>
                    <a:pt x="1891" y="3209"/>
                    <a:pt x="1858" y="3209"/>
                  </a:cubicBezTo>
                  <a:cubicBezTo>
                    <a:pt x="1854" y="3209"/>
                    <a:pt x="1848" y="3209"/>
                    <a:pt x="1845" y="3212"/>
                  </a:cubicBezTo>
                  <a:cubicBezTo>
                    <a:pt x="1862" y="3212"/>
                    <a:pt x="1888" y="3238"/>
                    <a:pt x="1871" y="3258"/>
                  </a:cubicBezTo>
                  <a:cubicBezTo>
                    <a:pt x="1848" y="3252"/>
                    <a:pt x="1825" y="3232"/>
                    <a:pt x="1812" y="3209"/>
                  </a:cubicBezTo>
                  <a:lnTo>
                    <a:pt x="1812" y="3209"/>
                  </a:lnTo>
                  <a:cubicBezTo>
                    <a:pt x="1746" y="3215"/>
                    <a:pt x="1822" y="3255"/>
                    <a:pt x="1792" y="3281"/>
                  </a:cubicBezTo>
                  <a:cubicBezTo>
                    <a:pt x="1785" y="3264"/>
                    <a:pt x="1782" y="3261"/>
                    <a:pt x="1775" y="3261"/>
                  </a:cubicBezTo>
                  <a:cubicBezTo>
                    <a:pt x="1762" y="3261"/>
                    <a:pt x="1749" y="3304"/>
                    <a:pt x="1723" y="3318"/>
                  </a:cubicBezTo>
                  <a:lnTo>
                    <a:pt x="1729" y="3272"/>
                  </a:lnTo>
                  <a:cubicBezTo>
                    <a:pt x="1719" y="3268"/>
                    <a:pt x="1709" y="3264"/>
                    <a:pt x="1706" y="3264"/>
                  </a:cubicBezTo>
                  <a:cubicBezTo>
                    <a:pt x="1686" y="3264"/>
                    <a:pt x="1680" y="3281"/>
                    <a:pt x="1676" y="3298"/>
                  </a:cubicBezTo>
                  <a:cubicBezTo>
                    <a:pt x="1669" y="3311"/>
                    <a:pt x="1666" y="3328"/>
                    <a:pt x="1649" y="3328"/>
                  </a:cubicBezTo>
                  <a:cubicBezTo>
                    <a:pt x="1646" y="3328"/>
                    <a:pt x="1636" y="3324"/>
                    <a:pt x="1626" y="3318"/>
                  </a:cubicBezTo>
                  <a:lnTo>
                    <a:pt x="1666" y="3261"/>
                  </a:lnTo>
                  <a:lnTo>
                    <a:pt x="1626" y="3272"/>
                  </a:lnTo>
                  <a:lnTo>
                    <a:pt x="1626" y="3272"/>
                  </a:lnTo>
                  <a:lnTo>
                    <a:pt x="1643" y="3222"/>
                  </a:lnTo>
                  <a:lnTo>
                    <a:pt x="1643" y="3222"/>
                  </a:lnTo>
                  <a:cubicBezTo>
                    <a:pt x="1623" y="3235"/>
                    <a:pt x="1607" y="3241"/>
                    <a:pt x="1596" y="3241"/>
                  </a:cubicBezTo>
                  <a:cubicBezTo>
                    <a:pt x="1580" y="3241"/>
                    <a:pt x="1570" y="3232"/>
                    <a:pt x="1550" y="3218"/>
                  </a:cubicBezTo>
                  <a:lnTo>
                    <a:pt x="1550" y="3218"/>
                  </a:lnTo>
                  <a:cubicBezTo>
                    <a:pt x="1553" y="3252"/>
                    <a:pt x="1530" y="3291"/>
                    <a:pt x="1501" y="3291"/>
                  </a:cubicBezTo>
                  <a:lnTo>
                    <a:pt x="1490" y="3291"/>
                  </a:lnTo>
                  <a:cubicBezTo>
                    <a:pt x="1474" y="3258"/>
                    <a:pt x="1517" y="3252"/>
                    <a:pt x="1464" y="3245"/>
                  </a:cubicBezTo>
                  <a:cubicBezTo>
                    <a:pt x="1477" y="3232"/>
                    <a:pt x="1490" y="3212"/>
                    <a:pt x="1501" y="3212"/>
                  </a:cubicBezTo>
                  <a:cubicBezTo>
                    <a:pt x="1507" y="3212"/>
                    <a:pt x="1510" y="3218"/>
                    <a:pt x="1514" y="3235"/>
                  </a:cubicBezTo>
                  <a:cubicBezTo>
                    <a:pt x="1521" y="3222"/>
                    <a:pt x="1533" y="3209"/>
                    <a:pt x="1537" y="3195"/>
                  </a:cubicBezTo>
                  <a:cubicBezTo>
                    <a:pt x="1527" y="3172"/>
                    <a:pt x="1507" y="3172"/>
                    <a:pt x="1487" y="3172"/>
                  </a:cubicBezTo>
                  <a:lnTo>
                    <a:pt x="1474" y="3172"/>
                  </a:lnTo>
                  <a:cubicBezTo>
                    <a:pt x="1472" y="3172"/>
                    <a:pt x="1469" y="3172"/>
                    <a:pt x="1467" y="3172"/>
                  </a:cubicBezTo>
                  <a:lnTo>
                    <a:pt x="1467" y="3172"/>
                  </a:lnTo>
                  <a:cubicBezTo>
                    <a:pt x="1470" y="3175"/>
                    <a:pt x="1475" y="3180"/>
                    <a:pt x="1477" y="3185"/>
                  </a:cubicBezTo>
                  <a:cubicBezTo>
                    <a:pt x="1448" y="3202"/>
                    <a:pt x="1421" y="3212"/>
                    <a:pt x="1391" y="3225"/>
                  </a:cubicBezTo>
                  <a:cubicBezTo>
                    <a:pt x="1385" y="3205"/>
                    <a:pt x="1398" y="3195"/>
                    <a:pt x="1411" y="3185"/>
                  </a:cubicBezTo>
                  <a:cubicBezTo>
                    <a:pt x="1405" y="3185"/>
                    <a:pt x="1398" y="3189"/>
                    <a:pt x="1388" y="3192"/>
                  </a:cubicBezTo>
                  <a:cubicBezTo>
                    <a:pt x="1382" y="3192"/>
                    <a:pt x="1374" y="3195"/>
                    <a:pt x="1365" y="3195"/>
                  </a:cubicBezTo>
                  <a:lnTo>
                    <a:pt x="1358" y="3195"/>
                  </a:lnTo>
                  <a:cubicBezTo>
                    <a:pt x="1374" y="3165"/>
                    <a:pt x="1388" y="3129"/>
                    <a:pt x="1417" y="3122"/>
                  </a:cubicBezTo>
                  <a:lnTo>
                    <a:pt x="1417" y="3122"/>
                  </a:lnTo>
                  <a:lnTo>
                    <a:pt x="1345" y="3136"/>
                  </a:lnTo>
                  <a:cubicBezTo>
                    <a:pt x="1345" y="3119"/>
                    <a:pt x="1328" y="3083"/>
                    <a:pt x="1345" y="3073"/>
                  </a:cubicBezTo>
                  <a:cubicBezTo>
                    <a:pt x="1338" y="3066"/>
                    <a:pt x="1328" y="3063"/>
                    <a:pt x="1318" y="3063"/>
                  </a:cubicBezTo>
                  <a:cubicBezTo>
                    <a:pt x="1309" y="3063"/>
                    <a:pt x="1295" y="3066"/>
                    <a:pt x="1282" y="3066"/>
                  </a:cubicBezTo>
                  <a:cubicBezTo>
                    <a:pt x="1269" y="3070"/>
                    <a:pt x="1255" y="3073"/>
                    <a:pt x="1243" y="3073"/>
                  </a:cubicBezTo>
                  <a:cubicBezTo>
                    <a:pt x="1226" y="3073"/>
                    <a:pt x="1212" y="3070"/>
                    <a:pt x="1203" y="3053"/>
                  </a:cubicBezTo>
                  <a:cubicBezTo>
                    <a:pt x="1196" y="3056"/>
                    <a:pt x="1193" y="3059"/>
                    <a:pt x="1183" y="3059"/>
                  </a:cubicBezTo>
                  <a:lnTo>
                    <a:pt x="1176" y="3059"/>
                  </a:lnTo>
                  <a:cubicBezTo>
                    <a:pt x="1146" y="3030"/>
                    <a:pt x="1133" y="2980"/>
                    <a:pt x="1070" y="2980"/>
                  </a:cubicBezTo>
                  <a:lnTo>
                    <a:pt x="1060" y="2980"/>
                  </a:lnTo>
                  <a:lnTo>
                    <a:pt x="1077" y="2911"/>
                  </a:lnTo>
                  <a:cubicBezTo>
                    <a:pt x="1073" y="2907"/>
                    <a:pt x="1070" y="2907"/>
                    <a:pt x="1070" y="2907"/>
                  </a:cubicBezTo>
                  <a:cubicBezTo>
                    <a:pt x="1053" y="2907"/>
                    <a:pt x="1050" y="2927"/>
                    <a:pt x="1044" y="2943"/>
                  </a:cubicBezTo>
                  <a:cubicBezTo>
                    <a:pt x="1037" y="2963"/>
                    <a:pt x="1027" y="2983"/>
                    <a:pt x="1004" y="2983"/>
                  </a:cubicBezTo>
                  <a:cubicBezTo>
                    <a:pt x="1000" y="2983"/>
                    <a:pt x="994" y="2980"/>
                    <a:pt x="984" y="2977"/>
                  </a:cubicBezTo>
                  <a:cubicBezTo>
                    <a:pt x="931" y="2963"/>
                    <a:pt x="1007" y="2924"/>
                    <a:pt x="1004" y="2897"/>
                  </a:cubicBezTo>
                  <a:lnTo>
                    <a:pt x="1004" y="2897"/>
                  </a:lnTo>
                  <a:cubicBezTo>
                    <a:pt x="988" y="2901"/>
                    <a:pt x="964" y="2907"/>
                    <a:pt x="941" y="2907"/>
                  </a:cubicBezTo>
                  <a:cubicBezTo>
                    <a:pt x="911" y="2907"/>
                    <a:pt x="885" y="2897"/>
                    <a:pt x="888" y="2854"/>
                  </a:cubicBezTo>
                  <a:lnTo>
                    <a:pt x="888" y="2854"/>
                  </a:lnTo>
                  <a:cubicBezTo>
                    <a:pt x="908" y="2858"/>
                    <a:pt x="911" y="2871"/>
                    <a:pt x="925" y="2878"/>
                  </a:cubicBezTo>
                  <a:lnTo>
                    <a:pt x="921" y="2827"/>
                  </a:lnTo>
                  <a:cubicBezTo>
                    <a:pt x="941" y="2824"/>
                    <a:pt x="957" y="2824"/>
                    <a:pt x="968" y="2824"/>
                  </a:cubicBezTo>
                  <a:lnTo>
                    <a:pt x="988" y="2824"/>
                  </a:lnTo>
                  <a:cubicBezTo>
                    <a:pt x="1004" y="2824"/>
                    <a:pt x="1007" y="2821"/>
                    <a:pt x="1014" y="2788"/>
                  </a:cubicBezTo>
                  <a:lnTo>
                    <a:pt x="1014" y="2788"/>
                  </a:lnTo>
                  <a:cubicBezTo>
                    <a:pt x="994" y="2808"/>
                    <a:pt x="977" y="2815"/>
                    <a:pt x="964" y="2815"/>
                  </a:cubicBezTo>
                  <a:cubicBezTo>
                    <a:pt x="945" y="2815"/>
                    <a:pt x="931" y="2804"/>
                    <a:pt x="914" y="2792"/>
                  </a:cubicBezTo>
                  <a:cubicBezTo>
                    <a:pt x="901" y="2778"/>
                    <a:pt x="888" y="2765"/>
                    <a:pt x="868" y="2765"/>
                  </a:cubicBezTo>
                  <a:cubicBezTo>
                    <a:pt x="855" y="2765"/>
                    <a:pt x="838" y="2772"/>
                    <a:pt x="818" y="2788"/>
                  </a:cubicBezTo>
                  <a:lnTo>
                    <a:pt x="821" y="2755"/>
                  </a:lnTo>
                  <a:cubicBezTo>
                    <a:pt x="825" y="2758"/>
                    <a:pt x="832" y="2755"/>
                    <a:pt x="835" y="2761"/>
                  </a:cubicBezTo>
                  <a:cubicBezTo>
                    <a:pt x="841" y="2742"/>
                    <a:pt x="835" y="2735"/>
                    <a:pt x="825" y="2735"/>
                  </a:cubicBezTo>
                  <a:cubicBezTo>
                    <a:pt x="815" y="2735"/>
                    <a:pt x="802" y="2738"/>
                    <a:pt x="789" y="2745"/>
                  </a:cubicBezTo>
                  <a:cubicBezTo>
                    <a:pt x="775" y="2748"/>
                    <a:pt x="759" y="2755"/>
                    <a:pt x="746" y="2755"/>
                  </a:cubicBezTo>
                  <a:cubicBezTo>
                    <a:pt x="736" y="2755"/>
                    <a:pt x="726" y="2748"/>
                    <a:pt x="719" y="2735"/>
                  </a:cubicBezTo>
                  <a:cubicBezTo>
                    <a:pt x="713" y="2712"/>
                    <a:pt x="719" y="2692"/>
                    <a:pt x="739" y="2692"/>
                  </a:cubicBezTo>
                  <a:lnTo>
                    <a:pt x="686" y="2672"/>
                  </a:lnTo>
                  <a:cubicBezTo>
                    <a:pt x="682" y="2662"/>
                    <a:pt x="693" y="2659"/>
                    <a:pt x="699" y="2659"/>
                  </a:cubicBezTo>
                  <a:lnTo>
                    <a:pt x="702" y="2659"/>
                  </a:lnTo>
                  <a:cubicBezTo>
                    <a:pt x="690" y="2642"/>
                    <a:pt x="676" y="2626"/>
                    <a:pt x="663" y="2609"/>
                  </a:cubicBezTo>
                  <a:lnTo>
                    <a:pt x="666" y="2606"/>
                  </a:lnTo>
                  <a:lnTo>
                    <a:pt x="653" y="2606"/>
                  </a:lnTo>
                  <a:cubicBezTo>
                    <a:pt x="633" y="2606"/>
                    <a:pt x="600" y="2603"/>
                    <a:pt x="587" y="2599"/>
                  </a:cubicBezTo>
                  <a:cubicBezTo>
                    <a:pt x="590" y="2593"/>
                    <a:pt x="590" y="2589"/>
                    <a:pt x="593" y="2589"/>
                  </a:cubicBezTo>
                  <a:cubicBezTo>
                    <a:pt x="597" y="2589"/>
                    <a:pt x="597" y="2589"/>
                    <a:pt x="600" y="2593"/>
                  </a:cubicBezTo>
                  <a:lnTo>
                    <a:pt x="607" y="2593"/>
                  </a:lnTo>
                  <a:cubicBezTo>
                    <a:pt x="610" y="2593"/>
                    <a:pt x="613" y="2593"/>
                    <a:pt x="613" y="2589"/>
                  </a:cubicBezTo>
                  <a:cubicBezTo>
                    <a:pt x="600" y="2583"/>
                    <a:pt x="580" y="2580"/>
                    <a:pt x="567" y="2569"/>
                  </a:cubicBezTo>
                  <a:cubicBezTo>
                    <a:pt x="574" y="2556"/>
                    <a:pt x="587" y="2553"/>
                    <a:pt x="600" y="2553"/>
                  </a:cubicBezTo>
                  <a:cubicBezTo>
                    <a:pt x="616" y="2553"/>
                    <a:pt x="636" y="2563"/>
                    <a:pt x="643" y="2580"/>
                  </a:cubicBezTo>
                  <a:cubicBezTo>
                    <a:pt x="736" y="2483"/>
                    <a:pt x="593" y="2566"/>
                    <a:pt x="630" y="2460"/>
                  </a:cubicBezTo>
                  <a:lnTo>
                    <a:pt x="630" y="2460"/>
                  </a:lnTo>
                  <a:lnTo>
                    <a:pt x="659" y="2487"/>
                  </a:lnTo>
                  <a:cubicBezTo>
                    <a:pt x="713" y="2434"/>
                    <a:pt x="679" y="2421"/>
                    <a:pt x="706" y="2367"/>
                  </a:cubicBezTo>
                  <a:lnTo>
                    <a:pt x="706" y="2367"/>
                  </a:lnTo>
                  <a:cubicBezTo>
                    <a:pt x="686" y="2381"/>
                    <a:pt x="643" y="2467"/>
                    <a:pt x="600" y="2467"/>
                  </a:cubicBezTo>
                  <a:cubicBezTo>
                    <a:pt x="598" y="2467"/>
                    <a:pt x="596" y="2467"/>
                    <a:pt x="594" y="2466"/>
                  </a:cubicBezTo>
                  <a:lnTo>
                    <a:pt x="594" y="2466"/>
                  </a:lnTo>
                  <a:cubicBezTo>
                    <a:pt x="609" y="2472"/>
                    <a:pt x="633" y="2479"/>
                    <a:pt x="613" y="2494"/>
                  </a:cubicBezTo>
                  <a:cubicBezTo>
                    <a:pt x="603" y="2497"/>
                    <a:pt x="597" y="2497"/>
                    <a:pt x="590" y="2497"/>
                  </a:cubicBezTo>
                  <a:cubicBezTo>
                    <a:pt x="570" y="2497"/>
                    <a:pt x="583" y="2483"/>
                    <a:pt x="587" y="2464"/>
                  </a:cubicBezTo>
                  <a:cubicBezTo>
                    <a:pt x="590" y="2447"/>
                    <a:pt x="587" y="2434"/>
                    <a:pt x="554" y="2421"/>
                  </a:cubicBezTo>
                  <a:cubicBezTo>
                    <a:pt x="597" y="2404"/>
                    <a:pt x="580" y="2387"/>
                    <a:pt x="567" y="2361"/>
                  </a:cubicBezTo>
                  <a:lnTo>
                    <a:pt x="623" y="2341"/>
                  </a:lnTo>
                  <a:cubicBezTo>
                    <a:pt x="600" y="2321"/>
                    <a:pt x="570" y="2335"/>
                    <a:pt x="537" y="2324"/>
                  </a:cubicBezTo>
                  <a:cubicBezTo>
                    <a:pt x="534" y="2291"/>
                    <a:pt x="574" y="2271"/>
                    <a:pt x="610" y="2255"/>
                  </a:cubicBezTo>
                  <a:cubicBezTo>
                    <a:pt x="610" y="2242"/>
                    <a:pt x="607" y="2239"/>
                    <a:pt x="603" y="2239"/>
                  </a:cubicBezTo>
                  <a:cubicBezTo>
                    <a:pt x="597" y="2239"/>
                    <a:pt x="587" y="2248"/>
                    <a:pt x="577" y="2255"/>
                  </a:cubicBezTo>
                  <a:cubicBezTo>
                    <a:pt x="563" y="2262"/>
                    <a:pt x="554" y="2271"/>
                    <a:pt x="543" y="2271"/>
                  </a:cubicBezTo>
                  <a:cubicBezTo>
                    <a:pt x="534" y="2271"/>
                    <a:pt x="527" y="2265"/>
                    <a:pt x="520" y="2255"/>
                  </a:cubicBezTo>
                  <a:cubicBezTo>
                    <a:pt x="534" y="2202"/>
                    <a:pt x="497" y="2182"/>
                    <a:pt x="454" y="2132"/>
                  </a:cubicBezTo>
                  <a:cubicBezTo>
                    <a:pt x="461" y="2119"/>
                    <a:pt x="468" y="2116"/>
                    <a:pt x="474" y="2116"/>
                  </a:cubicBezTo>
                  <a:cubicBezTo>
                    <a:pt x="477" y="2116"/>
                    <a:pt x="481" y="2119"/>
                    <a:pt x="488" y="2119"/>
                  </a:cubicBezTo>
                  <a:cubicBezTo>
                    <a:pt x="491" y="2123"/>
                    <a:pt x="494" y="2123"/>
                    <a:pt x="497" y="2123"/>
                  </a:cubicBezTo>
                  <a:cubicBezTo>
                    <a:pt x="500" y="2123"/>
                    <a:pt x="504" y="2123"/>
                    <a:pt x="508" y="2119"/>
                  </a:cubicBezTo>
                  <a:lnTo>
                    <a:pt x="454" y="2100"/>
                  </a:lnTo>
                  <a:cubicBezTo>
                    <a:pt x="458" y="2092"/>
                    <a:pt x="468" y="2092"/>
                    <a:pt x="477" y="2092"/>
                  </a:cubicBezTo>
                  <a:cubicBezTo>
                    <a:pt x="471" y="2083"/>
                    <a:pt x="458" y="2083"/>
                    <a:pt x="448" y="2083"/>
                  </a:cubicBezTo>
                  <a:lnTo>
                    <a:pt x="441" y="2083"/>
                  </a:lnTo>
                  <a:cubicBezTo>
                    <a:pt x="424" y="2083"/>
                    <a:pt x="408" y="2083"/>
                    <a:pt x="395" y="2063"/>
                  </a:cubicBezTo>
                  <a:cubicBezTo>
                    <a:pt x="325" y="2057"/>
                    <a:pt x="484" y="1977"/>
                    <a:pt x="408" y="1934"/>
                  </a:cubicBezTo>
                  <a:cubicBezTo>
                    <a:pt x="411" y="1930"/>
                    <a:pt x="418" y="1930"/>
                    <a:pt x="424" y="1930"/>
                  </a:cubicBezTo>
                  <a:lnTo>
                    <a:pt x="441" y="1930"/>
                  </a:lnTo>
                  <a:cubicBezTo>
                    <a:pt x="448" y="1934"/>
                    <a:pt x="454" y="1934"/>
                    <a:pt x="461" y="1934"/>
                  </a:cubicBezTo>
                  <a:lnTo>
                    <a:pt x="468" y="1934"/>
                  </a:lnTo>
                  <a:cubicBezTo>
                    <a:pt x="415" y="1871"/>
                    <a:pt x="428" y="1881"/>
                    <a:pt x="365" y="1825"/>
                  </a:cubicBezTo>
                  <a:lnTo>
                    <a:pt x="408" y="1782"/>
                  </a:lnTo>
                  <a:lnTo>
                    <a:pt x="408" y="1782"/>
                  </a:lnTo>
                  <a:cubicBezTo>
                    <a:pt x="398" y="1788"/>
                    <a:pt x="384" y="1791"/>
                    <a:pt x="375" y="1791"/>
                  </a:cubicBezTo>
                  <a:cubicBezTo>
                    <a:pt x="338" y="1791"/>
                    <a:pt x="299" y="1755"/>
                    <a:pt x="265" y="1719"/>
                  </a:cubicBezTo>
                  <a:cubicBezTo>
                    <a:pt x="262" y="1722"/>
                    <a:pt x="259" y="1722"/>
                    <a:pt x="256" y="1725"/>
                  </a:cubicBezTo>
                  <a:cubicBezTo>
                    <a:pt x="239" y="1732"/>
                    <a:pt x="222" y="1742"/>
                    <a:pt x="216" y="1748"/>
                  </a:cubicBezTo>
                  <a:cubicBezTo>
                    <a:pt x="206" y="1722"/>
                    <a:pt x="196" y="1699"/>
                    <a:pt x="190" y="1675"/>
                  </a:cubicBezTo>
                  <a:cubicBezTo>
                    <a:pt x="193" y="1672"/>
                    <a:pt x="196" y="1672"/>
                    <a:pt x="199" y="1672"/>
                  </a:cubicBezTo>
                  <a:cubicBezTo>
                    <a:pt x="210" y="1672"/>
                    <a:pt x="225" y="1682"/>
                    <a:pt x="242" y="1692"/>
                  </a:cubicBezTo>
                  <a:cubicBezTo>
                    <a:pt x="239" y="1686"/>
                    <a:pt x="236" y="1682"/>
                    <a:pt x="229" y="1679"/>
                  </a:cubicBezTo>
                  <a:cubicBezTo>
                    <a:pt x="239" y="1672"/>
                    <a:pt x="245" y="1669"/>
                    <a:pt x="256" y="1669"/>
                  </a:cubicBezTo>
                  <a:lnTo>
                    <a:pt x="262" y="1669"/>
                  </a:lnTo>
                  <a:cubicBezTo>
                    <a:pt x="282" y="1669"/>
                    <a:pt x="302" y="1682"/>
                    <a:pt x="318" y="1695"/>
                  </a:cubicBezTo>
                  <a:cubicBezTo>
                    <a:pt x="309" y="1702"/>
                    <a:pt x="292" y="1705"/>
                    <a:pt x="279" y="1712"/>
                  </a:cubicBezTo>
                  <a:cubicBezTo>
                    <a:pt x="315" y="1735"/>
                    <a:pt x="355" y="1752"/>
                    <a:pt x="392" y="1752"/>
                  </a:cubicBezTo>
                  <a:cubicBezTo>
                    <a:pt x="384" y="1745"/>
                    <a:pt x="378" y="1739"/>
                    <a:pt x="375" y="1728"/>
                  </a:cubicBezTo>
                  <a:lnTo>
                    <a:pt x="375" y="1728"/>
                  </a:lnTo>
                  <a:cubicBezTo>
                    <a:pt x="384" y="1735"/>
                    <a:pt x="392" y="1735"/>
                    <a:pt x="398" y="1735"/>
                  </a:cubicBezTo>
                  <a:lnTo>
                    <a:pt x="401" y="1735"/>
                  </a:lnTo>
                  <a:cubicBezTo>
                    <a:pt x="408" y="1735"/>
                    <a:pt x="392" y="1728"/>
                    <a:pt x="378" y="1715"/>
                  </a:cubicBezTo>
                  <a:lnTo>
                    <a:pt x="448" y="1709"/>
                  </a:lnTo>
                  <a:lnTo>
                    <a:pt x="421" y="1705"/>
                  </a:lnTo>
                  <a:lnTo>
                    <a:pt x="477" y="1632"/>
                  </a:lnTo>
                  <a:cubicBezTo>
                    <a:pt x="415" y="1570"/>
                    <a:pt x="335" y="1496"/>
                    <a:pt x="335" y="1391"/>
                  </a:cubicBezTo>
                  <a:lnTo>
                    <a:pt x="335" y="1391"/>
                  </a:lnTo>
                  <a:cubicBezTo>
                    <a:pt x="372" y="1431"/>
                    <a:pt x="408" y="1421"/>
                    <a:pt x="464" y="1441"/>
                  </a:cubicBezTo>
                  <a:cubicBezTo>
                    <a:pt x="398" y="1447"/>
                    <a:pt x="471" y="1516"/>
                    <a:pt x="448" y="1556"/>
                  </a:cubicBezTo>
                  <a:cubicBezTo>
                    <a:pt x="454" y="1547"/>
                    <a:pt x="461" y="1543"/>
                    <a:pt x="471" y="1543"/>
                  </a:cubicBezTo>
                  <a:cubicBezTo>
                    <a:pt x="481" y="1543"/>
                    <a:pt x="491" y="1550"/>
                    <a:pt x="494" y="1553"/>
                  </a:cubicBezTo>
                  <a:lnTo>
                    <a:pt x="461" y="1461"/>
                  </a:lnTo>
                  <a:lnTo>
                    <a:pt x="461" y="1461"/>
                  </a:lnTo>
                  <a:cubicBezTo>
                    <a:pt x="471" y="1464"/>
                    <a:pt x="481" y="1467"/>
                    <a:pt x="488" y="1467"/>
                  </a:cubicBezTo>
                  <a:cubicBezTo>
                    <a:pt x="504" y="1467"/>
                    <a:pt x="508" y="1450"/>
                    <a:pt x="527" y="1441"/>
                  </a:cubicBezTo>
                  <a:cubicBezTo>
                    <a:pt x="431" y="1427"/>
                    <a:pt x="488" y="1365"/>
                    <a:pt x="471" y="1318"/>
                  </a:cubicBezTo>
                  <a:lnTo>
                    <a:pt x="471" y="1318"/>
                  </a:lnTo>
                  <a:cubicBezTo>
                    <a:pt x="500" y="1328"/>
                    <a:pt x="531" y="1348"/>
                    <a:pt x="508" y="1384"/>
                  </a:cubicBezTo>
                  <a:cubicBezTo>
                    <a:pt x="590" y="1371"/>
                    <a:pt x="424" y="1288"/>
                    <a:pt x="500" y="1268"/>
                  </a:cubicBezTo>
                  <a:lnTo>
                    <a:pt x="500" y="1268"/>
                  </a:lnTo>
                  <a:cubicBezTo>
                    <a:pt x="497" y="1278"/>
                    <a:pt x="491" y="1282"/>
                    <a:pt x="504" y="1291"/>
                  </a:cubicBezTo>
                  <a:cubicBezTo>
                    <a:pt x="491" y="1265"/>
                    <a:pt x="517" y="1235"/>
                    <a:pt x="537" y="1235"/>
                  </a:cubicBezTo>
                  <a:cubicBezTo>
                    <a:pt x="543" y="1235"/>
                    <a:pt x="547" y="1235"/>
                    <a:pt x="552" y="1241"/>
                  </a:cubicBezTo>
                  <a:lnTo>
                    <a:pt x="552" y="1241"/>
                  </a:lnTo>
                  <a:cubicBezTo>
                    <a:pt x="589" y="1182"/>
                    <a:pt x="647" y="1074"/>
                    <a:pt x="587" y="1020"/>
                  </a:cubicBezTo>
                  <a:lnTo>
                    <a:pt x="587" y="1020"/>
                  </a:lnTo>
                  <a:cubicBezTo>
                    <a:pt x="597" y="1027"/>
                    <a:pt x="663" y="1083"/>
                    <a:pt x="673" y="1096"/>
                  </a:cubicBezTo>
                  <a:cubicBezTo>
                    <a:pt x="636" y="1040"/>
                    <a:pt x="603" y="980"/>
                    <a:pt x="570" y="917"/>
                  </a:cubicBezTo>
                  <a:cubicBezTo>
                    <a:pt x="557" y="891"/>
                    <a:pt x="543" y="861"/>
                    <a:pt x="531" y="835"/>
                  </a:cubicBezTo>
                  <a:lnTo>
                    <a:pt x="531" y="835"/>
                  </a:lnTo>
                  <a:cubicBezTo>
                    <a:pt x="543" y="848"/>
                    <a:pt x="570" y="865"/>
                    <a:pt x="593" y="885"/>
                  </a:cubicBezTo>
                  <a:cubicBezTo>
                    <a:pt x="656" y="928"/>
                    <a:pt x="729" y="977"/>
                    <a:pt x="729" y="1024"/>
                  </a:cubicBezTo>
                  <a:cubicBezTo>
                    <a:pt x="746" y="1017"/>
                    <a:pt x="766" y="1007"/>
                    <a:pt x="769" y="967"/>
                  </a:cubicBezTo>
                  <a:lnTo>
                    <a:pt x="766" y="967"/>
                  </a:lnTo>
                  <a:cubicBezTo>
                    <a:pt x="749" y="967"/>
                    <a:pt x="673" y="924"/>
                    <a:pt x="676" y="911"/>
                  </a:cubicBezTo>
                  <a:lnTo>
                    <a:pt x="676" y="911"/>
                  </a:lnTo>
                  <a:cubicBezTo>
                    <a:pt x="716" y="917"/>
                    <a:pt x="732" y="920"/>
                    <a:pt x="742" y="920"/>
                  </a:cubicBezTo>
                  <a:lnTo>
                    <a:pt x="755" y="920"/>
                  </a:lnTo>
                  <a:cubicBezTo>
                    <a:pt x="759" y="917"/>
                    <a:pt x="762" y="917"/>
                    <a:pt x="769" y="917"/>
                  </a:cubicBezTo>
                  <a:cubicBezTo>
                    <a:pt x="779" y="917"/>
                    <a:pt x="789" y="920"/>
                    <a:pt x="809" y="920"/>
                  </a:cubicBezTo>
                  <a:cubicBezTo>
                    <a:pt x="786" y="917"/>
                    <a:pt x="722" y="835"/>
                    <a:pt x="742" y="818"/>
                  </a:cubicBezTo>
                  <a:lnTo>
                    <a:pt x="742" y="818"/>
                  </a:lnTo>
                  <a:cubicBezTo>
                    <a:pt x="752" y="831"/>
                    <a:pt x="815" y="885"/>
                    <a:pt x="825" y="904"/>
                  </a:cubicBezTo>
                  <a:cubicBezTo>
                    <a:pt x="812" y="868"/>
                    <a:pt x="802" y="831"/>
                    <a:pt x="795" y="795"/>
                  </a:cubicBezTo>
                  <a:lnTo>
                    <a:pt x="795" y="795"/>
                  </a:lnTo>
                  <a:cubicBezTo>
                    <a:pt x="809" y="821"/>
                    <a:pt x="858" y="854"/>
                    <a:pt x="885" y="865"/>
                  </a:cubicBezTo>
                  <a:cubicBezTo>
                    <a:pt x="865" y="854"/>
                    <a:pt x="928" y="828"/>
                    <a:pt x="931" y="812"/>
                  </a:cubicBezTo>
                  <a:lnTo>
                    <a:pt x="895" y="808"/>
                  </a:lnTo>
                  <a:cubicBezTo>
                    <a:pt x="957" y="775"/>
                    <a:pt x="855" y="649"/>
                    <a:pt x="918" y="603"/>
                  </a:cubicBezTo>
                  <a:lnTo>
                    <a:pt x="918" y="603"/>
                  </a:lnTo>
                  <a:cubicBezTo>
                    <a:pt x="925" y="626"/>
                    <a:pt x="977" y="715"/>
                    <a:pt x="1014" y="715"/>
                  </a:cubicBezTo>
                  <a:lnTo>
                    <a:pt x="1017" y="715"/>
                  </a:lnTo>
                  <a:cubicBezTo>
                    <a:pt x="1007" y="686"/>
                    <a:pt x="984" y="613"/>
                    <a:pt x="971" y="540"/>
                  </a:cubicBezTo>
                  <a:cubicBezTo>
                    <a:pt x="960" y="477"/>
                    <a:pt x="957" y="414"/>
                    <a:pt x="980" y="381"/>
                  </a:cubicBezTo>
                  <a:lnTo>
                    <a:pt x="1007" y="401"/>
                  </a:lnTo>
                  <a:cubicBezTo>
                    <a:pt x="1017" y="378"/>
                    <a:pt x="1027" y="358"/>
                    <a:pt x="1040" y="338"/>
                  </a:cubicBezTo>
                  <a:cubicBezTo>
                    <a:pt x="1044" y="378"/>
                    <a:pt x="1044" y="434"/>
                    <a:pt x="1047" y="494"/>
                  </a:cubicBezTo>
                  <a:cubicBezTo>
                    <a:pt x="1050" y="573"/>
                    <a:pt x="1053" y="659"/>
                    <a:pt x="1057" y="706"/>
                  </a:cubicBezTo>
                  <a:cubicBezTo>
                    <a:pt x="1080" y="709"/>
                    <a:pt x="1084" y="719"/>
                    <a:pt x="1093" y="719"/>
                  </a:cubicBezTo>
                  <a:cubicBezTo>
                    <a:pt x="1096" y="719"/>
                    <a:pt x="1104" y="719"/>
                    <a:pt x="1113" y="709"/>
                  </a:cubicBezTo>
                  <a:lnTo>
                    <a:pt x="1113" y="709"/>
                  </a:lnTo>
                  <a:cubicBezTo>
                    <a:pt x="1139" y="729"/>
                    <a:pt x="1119" y="758"/>
                    <a:pt x="1110" y="765"/>
                  </a:cubicBezTo>
                  <a:lnTo>
                    <a:pt x="1193" y="735"/>
                  </a:lnTo>
                  <a:cubicBezTo>
                    <a:pt x="1156" y="682"/>
                    <a:pt x="1223" y="646"/>
                    <a:pt x="1196" y="603"/>
                  </a:cubicBezTo>
                  <a:lnTo>
                    <a:pt x="1196" y="603"/>
                  </a:lnTo>
                  <a:cubicBezTo>
                    <a:pt x="1173" y="636"/>
                    <a:pt x="1156" y="672"/>
                    <a:pt x="1143" y="709"/>
                  </a:cubicBezTo>
                  <a:cubicBezTo>
                    <a:pt x="1107" y="659"/>
                    <a:pt x="1096" y="520"/>
                    <a:pt x="1169" y="500"/>
                  </a:cubicBezTo>
                  <a:cubicBezTo>
                    <a:pt x="1196" y="514"/>
                    <a:pt x="1209" y="607"/>
                    <a:pt x="1219" y="626"/>
                  </a:cubicBezTo>
                  <a:cubicBezTo>
                    <a:pt x="1219" y="603"/>
                    <a:pt x="1249" y="570"/>
                    <a:pt x="1266" y="570"/>
                  </a:cubicBezTo>
                  <a:cubicBezTo>
                    <a:pt x="1266" y="570"/>
                    <a:pt x="1269" y="570"/>
                    <a:pt x="1269" y="573"/>
                  </a:cubicBezTo>
                  <a:lnTo>
                    <a:pt x="1258" y="613"/>
                  </a:lnTo>
                  <a:lnTo>
                    <a:pt x="1262" y="616"/>
                  </a:lnTo>
                  <a:cubicBezTo>
                    <a:pt x="1278" y="616"/>
                    <a:pt x="1282" y="596"/>
                    <a:pt x="1289" y="579"/>
                  </a:cubicBezTo>
                  <a:cubicBezTo>
                    <a:pt x="1295" y="563"/>
                    <a:pt x="1302" y="543"/>
                    <a:pt x="1318" y="543"/>
                  </a:cubicBezTo>
                  <a:cubicBezTo>
                    <a:pt x="1325" y="543"/>
                    <a:pt x="1332" y="547"/>
                    <a:pt x="1345" y="553"/>
                  </a:cubicBezTo>
                  <a:cubicBezTo>
                    <a:pt x="1351" y="553"/>
                    <a:pt x="1362" y="563"/>
                    <a:pt x="1374" y="573"/>
                  </a:cubicBezTo>
                  <a:cubicBezTo>
                    <a:pt x="1385" y="579"/>
                    <a:pt x="1394" y="590"/>
                    <a:pt x="1402" y="590"/>
                  </a:cubicBezTo>
                  <a:cubicBezTo>
                    <a:pt x="1405" y="590"/>
                    <a:pt x="1405" y="587"/>
                    <a:pt x="1402" y="579"/>
                  </a:cubicBezTo>
                  <a:cubicBezTo>
                    <a:pt x="1374" y="543"/>
                    <a:pt x="1332" y="454"/>
                    <a:pt x="1305" y="374"/>
                  </a:cubicBezTo>
                  <a:cubicBezTo>
                    <a:pt x="1285" y="321"/>
                    <a:pt x="1272" y="275"/>
                    <a:pt x="1272" y="252"/>
                  </a:cubicBezTo>
                  <a:cubicBezTo>
                    <a:pt x="1282" y="252"/>
                    <a:pt x="1385" y="285"/>
                    <a:pt x="1411" y="318"/>
                  </a:cubicBezTo>
                  <a:cubicBezTo>
                    <a:pt x="1417" y="321"/>
                    <a:pt x="1421" y="328"/>
                    <a:pt x="1425" y="335"/>
                  </a:cubicBezTo>
                  <a:cubicBezTo>
                    <a:pt x="1444" y="388"/>
                    <a:pt x="1414" y="463"/>
                    <a:pt x="1448" y="500"/>
                  </a:cubicBezTo>
                  <a:cubicBezTo>
                    <a:pt x="1444" y="480"/>
                    <a:pt x="1451" y="457"/>
                    <a:pt x="1454" y="451"/>
                  </a:cubicBezTo>
                  <a:cubicBezTo>
                    <a:pt x="1471" y="457"/>
                    <a:pt x="1464" y="490"/>
                    <a:pt x="1481" y="490"/>
                  </a:cubicBezTo>
                  <a:cubicBezTo>
                    <a:pt x="1484" y="490"/>
                    <a:pt x="1487" y="490"/>
                    <a:pt x="1494" y="487"/>
                  </a:cubicBezTo>
                  <a:cubicBezTo>
                    <a:pt x="1484" y="424"/>
                    <a:pt x="1564" y="477"/>
                    <a:pt x="1497" y="431"/>
                  </a:cubicBezTo>
                  <a:cubicBezTo>
                    <a:pt x="1507" y="421"/>
                    <a:pt x="1514" y="421"/>
                    <a:pt x="1521" y="421"/>
                  </a:cubicBezTo>
                  <a:cubicBezTo>
                    <a:pt x="1527" y="421"/>
                    <a:pt x="1533" y="421"/>
                    <a:pt x="1541" y="424"/>
                  </a:cubicBezTo>
                  <a:cubicBezTo>
                    <a:pt x="1544" y="424"/>
                    <a:pt x="1550" y="428"/>
                    <a:pt x="1560" y="428"/>
                  </a:cubicBezTo>
                  <a:cubicBezTo>
                    <a:pt x="1564" y="428"/>
                    <a:pt x="1570" y="424"/>
                    <a:pt x="1576" y="424"/>
                  </a:cubicBezTo>
                  <a:cubicBezTo>
                    <a:pt x="1560" y="398"/>
                    <a:pt x="1570" y="341"/>
                    <a:pt x="1590" y="298"/>
                  </a:cubicBezTo>
                  <a:cubicBezTo>
                    <a:pt x="1600" y="278"/>
                    <a:pt x="1613" y="262"/>
                    <a:pt x="1623" y="252"/>
                  </a:cubicBezTo>
                  <a:cubicBezTo>
                    <a:pt x="1626" y="265"/>
                    <a:pt x="1633" y="282"/>
                    <a:pt x="1640" y="292"/>
                  </a:cubicBezTo>
                  <a:cubicBezTo>
                    <a:pt x="1640" y="295"/>
                    <a:pt x="1640" y="298"/>
                    <a:pt x="1643" y="298"/>
                  </a:cubicBezTo>
                  <a:lnTo>
                    <a:pt x="1666" y="298"/>
                  </a:lnTo>
                  <a:cubicBezTo>
                    <a:pt x="1692" y="298"/>
                    <a:pt x="1719" y="305"/>
                    <a:pt x="1742" y="309"/>
                  </a:cubicBezTo>
                  <a:cubicBezTo>
                    <a:pt x="1765" y="315"/>
                    <a:pt x="1788" y="321"/>
                    <a:pt x="1819" y="321"/>
                  </a:cubicBezTo>
                  <a:lnTo>
                    <a:pt x="1831" y="321"/>
                  </a:lnTo>
                  <a:cubicBezTo>
                    <a:pt x="1839" y="335"/>
                    <a:pt x="1871" y="355"/>
                    <a:pt x="1858" y="381"/>
                  </a:cubicBezTo>
                  <a:cubicBezTo>
                    <a:pt x="1868" y="371"/>
                    <a:pt x="1878" y="348"/>
                    <a:pt x="1898" y="348"/>
                  </a:cubicBezTo>
                  <a:cubicBezTo>
                    <a:pt x="1938" y="408"/>
                    <a:pt x="1851" y="355"/>
                    <a:pt x="1881" y="424"/>
                  </a:cubicBezTo>
                  <a:cubicBezTo>
                    <a:pt x="1885" y="388"/>
                    <a:pt x="1934" y="374"/>
                    <a:pt x="1967" y="355"/>
                  </a:cubicBezTo>
                  <a:cubicBezTo>
                    <a:pt x="1967" y="332"/>
                    <a:pt x="1954" y="324"/>
                    <a:pt x="1941" y="324"/>
                  </a:cubicBezTo>
                  <a:cubicBezTo>
                    <a:pt x="1918" y="324"/>
                    <a:pt x="1885" y="348"/>
                    <a:pt x="1868" y="361"/>
                  </a:cubicBezTo>
                  <a:cubicBezTo>
                    <a:pt x="1865" y="332"/>
                    <a:pt x="1874" y="305"/>
                    <a:pt x="1888" y="278"/>
                  </a:cubicBezTo>
                  <a:cubicBezTo>
                    <a:pt x="1911" y="229"/>
                    <a:pt x="1954" y="185"/>
                    <a:pt x="2010" y="165"/>
                  </a:cubicBezTo>
                  <a:lnTo>
                    <a:pt x="2027" y="165"/>
                  </a:lnTo>
                  <a:cubicBezTo>
                    <a:pt x="2044" y="165"/>
                    <a:pt x="2047" y="176"/>
                    <a:pt x="2047" y="189"/>
                  </a:cubicBezTo>
                  <a:cubicBezTo>
                    <a:pt x="2047" y="199"/>
                    <a:pt x="2040" y="212"/>
                    <a:pt x="2040" y="212"/>
                  </a:cubicBezTo>
                  <a:cubicBezTo>
                    <a:pt x="2040" y="212"/>
                    <a:pt x="2044" y="212"/>
                    <a:pt x="2044" y="209"/>
                  </a:cubicBezTo>
                  <a:cubicBezTo>
                    <a:pt x="2053" y="212"/>
                    <a:pt x="2063" y="216"/>
                    <a:pt x="2073" y="216"/>
                  </a:cubicBezTo>
                  <a:cubicBezTo>
                    <a:pt x="2106" y="216"/>
                    <a:pt x="2129" y="196"/>
                    <a:pt x="2149" y="179"/>
                  </a:cubicBezTo>
                  <a:cubicBezTo>
                    <a:pt x="2169" y="159"/>
                    <a:pt x="2189" y="142"/>
                    <a:pt x="2212" y="142"/>
                  </a:cubicBezTo>
                  <a:cubicBezTo>
                    <a:pt x="2226" y="142"/>
                    <a:pt x="2239" y="150"/>
                    <a:pt x="2259" y="165"/>
                  </a:cubicBezTo>
                  <a:cubicBezTo>
                    <a:pt x="2285" y="225"/>
                    <a:pt x="2236" y="265"/>
                    <a:pt x="2236" y="305"/>
                  </a:cubicBezTo>
                  <a:lnTo>
                    <a:pt x="2229" y="305"/>
                  </a:lnTo>
                  <a:cubicBezTo>
                    <a:pt x="2183" y="305"/>
                    <a:pt x="2166" y="252"/>
                    <a:pt x="2133" y="252"/>
                  </a:cubicBezTo>
                  <a:lnTo>
                    <a:pt x="2172" y="282"/>
                  </a:lnTo>
                  <a:cubicBezTo>
                    <a:pt x="2160" y="289"/>
                    <a:pt x="2143" y="295"/>
                    <a:pt x="2129" y="295"/>
                  </a:cubicBezTo>
                  <a:cubicBezTo>
                    <a:pt x="2120" y="295"/>
                    <a:pt x="2110" y="292"/>
                    <a:pt x="2103" y="285"/>
                  </a:cubicBezTo>
                  <a:lnTo>
                    <a:pt x="2103" y="285"/>
                  </a:lnTo>
                  <a:cubicBezTo>
                    <a:pt x="2103" y="292"/>
                    <a:pt x="2106" y="292"/>
                    <a:pt x="2113" y="298"/>
                  </a:cubicBezTo>
                  <a:cubicBezTo>
                    <a:pt x="2160" y="332"/>
                    <a:pt x="2295" y="338"/>
                    <a:pt x="2358" y="401"/>
                  </a:cubicBezTo>
                  <a:cubicBezTo>
                    <a:pt x="2371" y="394"/>
                    <a:pt x="2391" y="388"/>
                    <a:pt x="2398" y="374"/>
                  </a:cubicBezTo>
                  <a:cubicBezTo>
                    <a:pt x="2404" y="371"/>
                    <a:pt x="2404" y="364"/>
                    <a:pt x="2404" y="358"/>
                  </a:cubicBezTo>
                  <a:lnTo>
                    <a:pt x="2375" y="355"/>
                  </a:lnTo>
                  <a:cubicBezTo>
                    <a:pt x="2361" y="309"/>
                    <a:pt x="2444" y="321"/>
                    <a:pt x="2418" y="289"/>
                  </a:cubicBezTo>
                  <a:cubicBezTo>
                    <a:pt x="2444" y="282"/>
                    <a:pt x="2477" y="269"/>
                    <a:pt x="2507" y="269"/>
                  </a:cubicBezTo>
                  <a:cubicBezTo>
                    <a:pt x="2527" y="269"/>
                    <a:pt x="2547" y="275"/>
                    <a:pt x="2563" y="295"/>
                  </a:cubicBezTo>
                  <a:lnTo>
                    <a:pt x="2550" y="348"/>
                  </a:lnTo>
                  <a:cubicBezTo>
                    <a:pt x="2554" y="332"/>
                    <a:pt x="2537" y="312"/>
                    <a:pt x="2520" y="312"/>
                  </a:cubicBezTo>
                  <a:lnTo>
                    <a:pt x="2517" y="312"/>
                  </a:lnTo>
                  <a:cubicBezTo>
                    <a:pt x="2537" y="315"/>
                    <a:pt x="2550" y="378"/>
                    <a:pt x="2580" y="378"/>
                  </a:cubicBezTo>
                  <a:cubicBezTo>
                    <a:pt x="2589" y="378"/>
                    <a:pt x="2597" y="374"/>
                    <a:pt x="2606" y="364"/>
                  </a:cubicBezTo>
                  <a:lnTo>
                    <a:pt x="2589" y="312"/>
                  </a:lnTo>
                  <a:cubicBezTo>
                    <a:pt x="2620" y="305"/>
                    <a:pt x="2663" y="289"/>
                    <a:pt x="2699" y="289"/>
                  </a:cubicBezTo>
                  <a:cubicBezTo>
                    <a:pt x="2719" y="289"/>
                    <a:pt x="2739" y="295"/>
                    <a:pt x="2752" y="312"/>
                  </a:cubicBezTo>
                  <a:cubicBezTo>
                    <a:pt x="2759" y="252"/>
                    <a:pt x="2739" y="312"/>
                    <a:pt x="2739" y="232"/>
                  </a:cubicBezTo>
                  <a:cubicBezTo>
                    <a:pt x="2736" y="255"/>
                    <a:pt x="2725" y="262"/>
                    <a:pt x="2716" y="262"/>
                  </a:cubicBezTo>
                  <a:cubicBezTo>
                    <a:pt x="2702" y="262"/>
                    <a:pt x="2689" y="255"/>
                    <a:pt x="2676" y="249"/>
                  </a:cubicBezTo>
                  <a:cubicBezTo>
                    <a:pt x="2663" y="242"/>
                    <a:pt x="2649" y="235"/>
                    <a:pt x="2640" y="235"/>
                  </a:cubicBezTo>
                  <a:cubicBezTo>
                    <a:pt x="2633" y="235"/>
                    <a:pt x="2626" y="242"/>
                    <a:pt x="2623" y="258"/>
                  </a:cubicBezTo>
                  <a:cubicBezTo>
                    <a:pt x="2620" y="189"/>
                    <a:pt x="2580" y="209"/>
                    <a:pt x="2560" y="136"/>
                  </a:cubicBezTo>
                  <a:cubicBezTo>
                    <a:pt x="2557" y="146"/>
                    <a:pt x="2557" y="159"/>
                    <a:pt x="2547" y="159"/>
                  </a:cubicBezTo>
                  <a:cubicBezTo>
                    <a:pt x="2543" y="159"/>
                    <a:pt x="2537" y="156"/>
                    <a:pt x="2523" y="150"/>
                  </a:cubicBezTo>
                  <a:cubicBezTo>
                    <a:pt x="2520" y="156"/>
                    <a:pt x="2514" y="159"/>
                    <a:pt x="2507" y="162"/>
                  </a:cubicBezTo>
                  <a:cubicBezTo>
                    <a:pt x="2514" y="176"/>
                    <a:pt x="2520" y="189"/>
                    <a:pt x="2517" y="199"/>
                  </a:cubicBezTo>
                  <a:cubicBezTo>
                    <a:pt x="2500" y="216"/>
                    <a:pt x="2477" y="219"/>
                    <a:pt x="2454" y="219"/>
                  </a:cubicBezTo>
                  <a:lnTo>
                    <a:pt x="2438" y="219"/>
                  </a:lnTo>
                  <a:cubicBezTo>
                    <a:pt x="2431" y="216"/>
                    <a:pt x="2427" y="216"/>
                    <a:pt x="2421" y="216"/>
                  </a:cubicBezTo>
                  <a:cubicBezTo>
                    <a:pt x="2411" y="216"/>
                    <a:pt x="2398" y="219"/>
                    <a:pt x="2391" y="222"/>
                  </a:cubicBezTo>
                  <a:cubicBezTo>
                    <a:pt x="2371" y="205"/>
                    <a:pt x="2407" y="205"/>
                    <a:pt x="2401" y="179"/>
                  </a:cubicBezTo>
                  <a:lnTo>
                    <a:pt x="2401" y="179"/>
                  </a:lnTo>
                  <a:cubicBezTo>
                    <a:pt x="2384" y="185"/>
                    <a:pt x="2371" y="193"/>
                    <a:pt x="2358" y="202"/>
                  </a:cubicBezTo>
                  <a:cubicBezTo>
                    <a:pt x="2368" y="159"/>
                    <a:pt x="2311" y="116"/>
                    <a:pt x="2378" y="110"/>
                  </a:cubicBezTo>
                  <a:lnTo>
                    <a:pt x="2325" y="93"/>
                  </a:lnTo>
                  <a:cubicBezTo>
                    <a:pt x="2302" y="66"/>
                    <a:pt x="2272" y="46"/>
                    <a:pt x="2242" y="46"/>
                  </a:cubicBezTo>
                  <a:cubicBezTo>
                    <a:pt x="2236" y="46"/>
                    <a:pt x="2229" y="50"/>
                    <a:pt x="2222" y="50"/>
                  </a:cubicBezTo>
                  <a:lnTo>
                    <a:pt x="2212" y="50"/>
                  </a:lnTo>
                  <a:cubicBezTo>
                    <a:pt x="2202" y="50"/>
                    <a:pt x="2192" y="53"/>
                    <a:pt x="2183" y="57"/>
                  </a:cubicBezTo>
                  <a:cubicBezTo>
                    <a:pt x="2176" y="63"/>
                    <a:pt x="2169" y="66"/>
                    <a:pt x="2169" y="66"/>
                  </a:cubicBezTo>
                  <a:lnTo>
                    <a:pt x="2176" y="60"/>
                  </a:lnTo>
                  <a:lnTo>
                    <a:pt x="2086" y="70"/>
                  </a:lnTo>
                  <a:lnTo>
                    <a:pt x="2086" y="60"/>
                  </a:lnTo>
                  <a:cubicBezTo>
                    <a:pt x="2077" y="57"/>
                    <a:pt x="2067" y="57"/>
                    <a:pt x="2057" y="57"/>
                  </a:cubicBezTo>
                  <a:cubicBezTo>
                    <a:pt x="2024" y="57"/>
                    <a:pt x="1987" y="66"/>
                    <a:pt x="1954" y="73"/>
                  </a:cubicBezTo>
                  <a:lnTo>
                    <a:pt x="1921" y="73"/>
                  </a:lnTo>
                  <a:cubicBezTo>
                    <a:pt x="1885" y="73"/>
                    <a:pt x="1851" y="66"/>
                    <a:pt x="1812" y="40"/>
                  </a:cubicBezTo>
                  <a:cubicBezTo>
                    <a:pt x="1788" y="50"/>
                    <a:pt x="1765" y="60"/>
                    <a:pt x="1735" y="60"/>
                  </a:cubicBezTo>
                  <a:cubicBezTo>
                    <a:pt x="1726" y="60"/>
                    <a:pt x="1715" y="60"/>
                    <a:pt x="1703" y="57"/>
                  </a:cubicBezTo>
                  <a:lnTo>
                    <a:pt x="1692" y="20"/>
                  </a:lnTo>
                  <a:cubicBezTo>
                    <a:pt x="1686" y="23"/>
                    <a:pt x="1676" y="23"/>
                    <a:pt x="1669" y="23"/>
                  </a:cubicBezTo>
                  <a:cubicBezTo>
                    <a:pt x="1656" y="23"/>
                    <a:pt x="1646" y="23"/>
                    <a:pt x="1633" y="20"/>
                  </a:cubicBezTo>
                  <a:lnTo>
                    <a:pt x="1600" y="20"/>
                  </a:lnTo>
                  <a:cubicBezTo>
                    <a:pt x="1583" y="20"/>
                    <a:pt x="1567" y="23"/>
                    <a:pt x="1564" y="37"/>
                  </a:cubicBezTo>
                  <a:cubicBezTo>
                    <a:pt x="1547" y="11"/>
                    <a:pt x="1521" y="0"/>
                    <a:pt x="1494"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2"/>
            <p:cNvSpPr/>
            <p:nvPr/>
          </p:nvSpPr>
          <p:spPr>
            <a:xfrm>
              <a:off x="1361777" y="2002227"/>
              <a:ext cx="749" cy="219"/>
            </a:xfrm>
            <a:custGeom>
              <a:avLst/>
              <a:gdLst/>
              <a:ahLst/>
              <a:cxnLst/>
              <a:rect l="l" t="t" r="r" b="b"/>
              <a:pathLst>
                <a:path w="24" h="7" extrusionOk="0">
                  <a:moveTo>
                    <a:pt x="24" y="0"/>
                  </a:moveTo>
                  <a:lnTo>
                    <a:pt x="24" y="0"/>
                  </a:lnTo>
                  <a:cubicBezTo>
                    <a:pt x="17" y="4"/>
                    <a:pt x="7" y="4"/>
                    <a:pt x="1" y="4"/>
                  </a:cubicBezTo>
                  <a:cubicBezTo>
                    <a:pt x="4" y="4"/>
                    <a:pt x="7" y="7"/>
                    <a:pt x="10" y="7"/>
                  </a:cubicBezTo>
                  <a:cubicBezTo>
                    <a:pt x="17" y="7"/>
                    <a:pt x="20" y="4"/>
                    <a:pt x="2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2"/>
            <p:cNvSpPr/>
            <p:nvPr/>
          </p:nvSpPr>
          <p:spPr>
            <a:xfrm>
              <a:off x="1387104" y="2042730"/>
              <a:ext cx="250" cy="281"/>
            </a:xfrm>
            <a:custGeom>
              <a:avLst/>
              <a:gdLst/>
              <a:ahLst/>
              <a:cxnLst/>
              <a:rect l="l" t="t" r="r" b="b"/>
              <a:pathLst>
                <a:path w="8" h="9" extrusionOk="0">
                  <a:moveTo>
                    <a:pt x="7" y="1"/>
                  </a:moveTo>
                  <a:lnTo>
                    <a:pt x="1" y="8"/>
                  </a:lnTo>
                  <a:cubicBezTo>
                    <a:pt x="4" y="5"/>
                    <a:pt x="4" y="5"/>
                    <a:pt x="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2"/>
            <p:cNvSpPr/>
            <p:nvPr/>
          </p:nvSpPr>
          <p:spPr>
            <a:xfrm>
              <a:off x="1394755" y="1963253"/>
              <a:ext cx="749" cy="531"/>
            </a:xfrm>
            <a:custGeom>
              <a:avLst/>
              <a:gdLst/>
              <a:ahLst/>
              <a:cxnLst/>
              <a:rect l="l" t="t" r="r" b="b"/>
              <a:pathLst>
                <a:path w="24" h="17" extrusionOk="0">
                  <a:moveTo>
                    <a:pt x="1" y="0"/>
                  </a:moveTo>
                  <a:cubicBezTo>
                    <a:pt x="1" y="10"/>
                    <a:pt x="7" y="17"/>
                    <a:pt x="24" y="17"/>
                  </a:cubicBezTo>
                  <a:cubicBezTo>
                    <a:pt x="14" y="14"/>
                    <a:pt x="7" y="7"/>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2"/>
            <p:cNvSpPr/>
            <p:nvPr/>
          </p:nvSpPr>
          <p:spPr>
            <a:xfrm>
              <a:off x="1431791" y="1953416"/>
              <a:ext cx="1249" cy="968"/>
            </a:xfrm>
            <a:custGeom>
              <a:avLst/>
              <a:gdLst/>
              <a:ahLst/>
              <a:cxnLst/>
              <a:rect l="l" t="t" r="r" b="b"/>
              <a:pathLst>
                <a:path w="40" h="31" extrusionOk="0">
                  <a:moveTo>
                    <a:pt x="0" y="0"/>
                  </a:moveTo>
                  <a:cubicBezTo>
                    <a:pt x="20" y="8"/>
                    <a:pt x="23" y="17"/>
                    <a:pt x="30" y="31"/>
                  </a:cubicBezTo>
                  <a:cubicBezTo>
                    <a:pt x="33" y="20"/>
                    <a:pt x="33" y="8"/>
                    <a:pt x="40" y="8"/>
                  </a:cubicBez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2"/>
            <p:cNvSpPr/>
            <p:nvPr/>
          </p:nvSpPr>
          <p:spPr>
            <a:xfrm>
              <a:off x="1437350" y="1966033"/>
              <a:ext cx="1062" cy="749"/>
            </a:xfrm>
            <a:custGeom>
              <a:avLst/>
              <a:gdLst/>
              <a:ahLst/>
              <a:cxnLst/>
              <a:rect l="l" t="t" r="r" b="b"/>
              <a:pathLst>
                <a:path w="34" h="24" extrusionOk="0">
                  <a:moveTo>
                    <a:pt x="14" y="1"/>
                  </a:moveTo>
                  <a:cubicBezTo>
                    <a:pt x="7" y="1"/>
                    <a:pt x="1" y="4"/>
                    <a:pt x="1" y="10"/>
                  </a:cubicBezTo>
                  <a:cubicBezTo>
                    <a:pt x="1" y="10"/>
                    <a:pt x="4" y="14"/>
                    <a:pt x="4" y="21"/>
                  </a:cubicBezTo>
                  <a:lnTo>
                    <a:pt x="14" y="21"/>
                  </a:lnTo>
                  <a:cubicBezTo>
                    <a:pt x="14" y="24"/>
                    <a:pt x="17" y="24"/>
                    <a:pt x="21" y="24"/>
                  </a:cubicBezTo>
                  <a:lnTo>
                    <a:pt x="34" y="7"/>
                  </a:lnTo>
                  <a:cubicBezTo>
                    <a:pt x="27" y="1"/>
                    <a:pt x="21" y="1"/>
                    <a:pt x="1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2"/>
            <p:cNvSpPr/>
            <p:nvPr/>
          </p:nvSpPr>
          <p:spPr>
            <a:xfrm>
              <a:off x="1431573" y="1958288"/>
              <a:ext cx="2405" cy="1374"/>
            </a:xfrm>
            <a:custGeom>
              <a:avLst/>
              <a:gdLst/>
              <a:ahLst/>
              <a:cxnLst/>
              <a:rect l="l" t="t" r="r" b="b"/>
              <a:pathLst>
                <a:path w="77" h="44" extrusionOk="0">
                  <a:moveTo>
                    <a:pt x="40" y="0"/>
                  </a:moveTo>
                  <a:cubicBezTo>
                    <a:pt x="33" y="0"/>
                    <a:pt x="23" y="0"/>
                    <a:pt x="17" y="3"/>
                  </a:cubicBezTo>
                  <a:cubicBezTo>
                    <a:pt x="1" y="38"/>
                    <a:pt x="28" y="37"/>
                    <a:pt x="53" y="42"/>
                  </a:cubicBezTo>
                  <a:lnTo>
                    <a:pt x="53" y="42"/>
                  </a:lnTo>
                  <a:cubicBezTo>
                    <a:pt x="53" y="42"/>
                    <a:pt x="53" y="41"/>
                    <a:pt x="53" y="40"/>
                  </a:cubicBezTo>
                  <a:cubicBezTo>
                    <a:pt x="76" y="10"/>
                    <a:pt x="63" y="0"/>
                    <a:pt x="40" y="0"/>
                  </a:cubicBezTo>
                  <a:close/>
                  <a:moveTo>
                    <a:pt x="53" y="42"/>
                  </a:moveTo>
                  <a:cubicBezTo>
                    <a:pt x="54" y="43"/>
                    <a:pt x="55" y="43"/>
                    <a:pt x="56" y="43"/>
                  </a:cubicBezTo>
                  <a:cubicBezTo>
                    <a:pt x="55" y="43"/>
                    <a:pt x="54" y="43"/>
                    <a:pt x="53" y="42"/>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2"/>
            <p:cNvSpPr/>
            <p:nvPr/>
          </p:nvSpPr>
          <p:spPr>
            <a:xfrm>
              <a:off x="1433509" y="1959725"/>
              <a:ext cx="968" cy="344"/>
            </a:xfrm>
            <a:custGeom>
              <a:avLst/>
              <a:gdLst/>
              <a:ahLst/>
              <a:cxnLst/>
              <a:rect l="l" t="t" r="r" b="b"/>
              <a:pathLst>
                <a:path w="31" h="11" extrusionOk="0">
                  <a:moveTo>
                    <a:pt x="1" y="1"/>
                  </a:moveTo>
                  <a:cubicBezTo>
                    <a:pt x="8" y="4"/>
                    <a:pt x="14" y="7"/>
                    <a:pt x="21" y="11"/>
                  </a:cubicBezTo>
                  <a:cubicBezTo>
                    <a:pt x="31" y="1"/>
                    <a:pt x="25" y="1"/>
                    <a:pt x="1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2"/>
            <p:cNvSpPr/>
            <p:nvPr/>
          </p:nvSpPr>
          <p:spPr>
            <a:xfrm>
              <a:off x="1423110" y="1950731"/>
              <a:ext cx="2998" cy="1374"/>
            </a:xfrm>
            <a:custGeom>
              <a:avLst/>
              <a:gdLst/>
              <a:ahLst/>
              <a:cxnLst/>
              <a:rect l="l" t="t" r="r" b="b"/>
              <a:pathLst>
                <a:path w="96" h="44" extrusionOk="0">
                  <a:moveTo>
                    <a:pt x="86" y="1"/>
                  </a:moveTo>
                  <a:cubicBezTo>
                    <a:pt x="66" y="1"/>
                    <a:pt x="0" y="40"/>
                    <a:pt x="63" y="40"/>
                  </a:cubicBezTo>
                  <a:cubicBezTo>
                    <a:pt x="63" y="43"/>
                    <a:pt x="63" y="43"/>
                    <a:pt x="66" y="43"/>
                  </a:cubicBezTo>
                  <a:cubicBezTo>
                    <a:pt x="69" y="43"/>
                    <a:pt x="72" y="37"/>
                    <a:pt x="76" y="27"/>
                  </a:cubicBezTo>
                  <a:cubicBezTo>
                    <a:pt x="79" y="20"/>
                    <a:pt x="83" y="14"/>
                    <a:pt x="86" y="14"/>
                  </a:cubicBezTo>
                  <a:lnTo>
                    <a:pt x="86" y="17"/>
                  </a:lnTo>
                  <a:cubicBezTo>
                    <a:pt x="95" y="7"/>
                    <a:pt x="92" y="1"/>
                    <a:pt x="8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2"/>
            <p:cNvSpPr/>
            <p:nvPr/>
          </p:nvSpPr>
          <p:spPr>
            <a:xfrm>
              <a:off x="1430324" y="1960755"/>
              <a:ext cx="968" cy="1374"/>
            </a:xfrm>
            <a:custGeom>
              <a:avLst/>
              <a:gdLst/>
              <a:ahLst/>
              <a:cxnLst/>
              <a:rect l="l" t="t" r="r" b="b"/>
              <a:pathLst>
                <a:path w="31" h="44" extrusionOk="0">
                  <a:moveTo>
                    <a:pt x="30" y="1"/>
                  </a:moveTo>
                  <a:lnTo>
                    <a:pt x="0" y="28"/>
                  </a:lnTo>
                  <a:lnTo>
                    <a:pt x="17" y="43"/>
                  </a:lnTo>
                  <a:lnTo>
                    <a:pt x="3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2"/>
            <p:cNvSpPr/>
            <p:nvPr/>
          </p:nvSpPr>
          <p:spPr>
            <a:xfrm>
              <a:off x="1425577" y="1958507"/>
              <a:ext cx="1561" cy="937"/>
            </a:xfrm>
            <a:custGeom>
              <a:avLst/>
              <a:gdLst/>
              <a:ahLst/>
              <a:cxnLst/>
              <a:rect l="l" t="t" r="r" b="b"/>
              <a:pathLst>
                <a:path w="50" h="30" extrusionOk="0">
                  <a:moveTo>
                    <a:pt x="7" y="0"/>
                  </a:moveTo>
                  <a:cubicBezTo>
                    <a:pt x="4" y="0"/>
                    <a:pt x="0" y="0"/>
                    <a:pt x="0" y="3"/>
                  </a:cubicBezTo>
                  <a:lnTo>
                    <a:pt x="33" y="30"/>
                  </a:lnTo>
                  <a:cubicBezTo>
                    <a:pt x="36" y="23"/>
                    <a:pt x="43" y="20"/>
                    <a:pt x="50" y="20"/>
                  </a:cubicBezTo>
                  <a:cubicBezTo>
                    <a:pt x="33" y="10"/>
                    <a:pt x="16" y="0"/>
                    <a:pt x="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2"/>
            <p:cNvSpPr/>
            <p:nvPr/>
          </p:nvSpPr>
          <p:spPr>
            <a:xfrm>
              <a:off x="1427107" y="1959131"/>
              <a:ext cx="1093" cy="219"/>
            </a:xfrm>
            <a:custGeom>
              <a:avLst/>
              <a:gdLst/>
              <a:ahLst/>
              <a:cxnLst/>
              <a:rect l="l" t="t" r="r" b="b"/>
              <a:pathLst>
                <a:path w="35" h="7" extrusionOk="0">
                  <a:moveTo>
                    <a:pt x="1" y="0"/>
                  </a:moveTo>
                  <a:cubicBezTo>
                    <a:pt x="11" y="3"/>
                    <a:pt x="17" y="6"/>
                    <a:pt x="27" y="6"/>
                  </a:cubicBezTo>
                  <a:lnTo>
                    <a:pt x="34" y="6"/>
                  </a:lnTo>
                  <a:cubicBezTo>
                    <a:pt x="27" y="3"/>
                    <a:pt x="17" y="0"/>
                    <a:pt x="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2"/>
            <p:cNvSpPr/>
            <p:nvPr/>
          </p:nvSpPr>
          <p:spPr>
            <a:xfrm>
              <a:off x="1428169" y="1960849"/>
              <a:ext cx="937" cy="968"/>
            </a:xfrm>
            <a:custGeom>
              <a:avLst/>
              <a:gdLst/>
              <a:ahLst/>
              <a:cxnLst/>
              <a:rect l="l" t="t" r="r" b="b"/>
              <a:pathLst>
                <a:path w="30" h="31" extrusionOk="0">
                  <a:moveTo>
                    <a:pt x="0" y="1"/>
                  </a:moveTo>
                  <a:lnTo>
                    <a:pt x="30" y="31"/>
                  </a:lnTo>
                  <a:lnTo>
                    <a:pt x="23" y="17"/>
                  </a:ln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2"/>
            <p:cNvSpPr/>
            <p:nvPr/>
          </p:nvSpPr>
          <p:spPr>
            <a:xfrm>
              <a:off x="1410681" y="1955165"/>
              <a:ext cx="1780" cy="1093"/>
            </a:xfrm>
            <a:custGeom>
              <a:avLst/>
              <a:gdLst/>
              <a:ahLst/>
              <a:cxnLst/>
              <a:rect l="l" t="t" r="r" b="b"/>
              <a:pathLst>
                <a:path w="57" h="35" extrusionOk="0">
                  <a:moveTo>
                    <a:pt x="50" y="1"/>
                  </a:moveTo>
                  <a:lnTo>
                    <a:pt x="4" y="11"/>
                  </a:lnTo>
                  <a:cubicBezTo>
                    <a:pt x="1" y="24"/>
                    <a:pt x="7" y="34"/>
                    <a:pt x="21" y="34"/>
                  </a:cubicBezTo>
                  <a:cubicBezTo>
                    <a:pt x="21" y="34"/>
                    <a:pt x="24" y="34"/>
                    <a:pt x="27" y="31"/>
                  </a:cubicBezTo>
                  <a:cubicBezTo>
                    <a:pt x="40" y="21"/>
                    <a:pt x="56" y="17"/>
                    <a:pt x="5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2"/>
            <p:cNvSpPr/>
            <p:nvPr/>
          </p:nvSpPr>
          <p:spPr>
            <a:xfrm>
              <a:off x="1415022" y="1958600"/>
              <a:ext cx="749" cy="1780"/>
            </a:xfrm>
            <a:custGeom>
              <a:avLst/>
              <a:gdLst/>
              <a:ahLst/>
              <a:cxnLst/>
              <a:rect l="l" t="t" r="r" b="b"/>
              <a:pathLst>
                <a:path w="24" h="57" extrusionOk="0">
                  <a:moveTo>
                    <a:pt x="10" y="0"/>
                  </a:moveTo>
                  <a:lnTo>
                    <a:pt x="1" y="57"/>
                  </a:lnTo>
                  <a:lnTo>
                    <a:pt x="24" y="37"/>
                  </a:lnTo>
                  <a:cubicBezTo>
                    <a:pt x="14" y="27"/>
                    <a:pt x="14" y="17"/>
                    <a:pt x="1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2"/>
            <p:cNvSpPr/>
            <p:nvPr/>
          </p:nvSpPr>
          <p:spPr>
            <a:xfrm>
              <a:off x="1410056" y="1959631"/>
              <a:ext cx="3029" cy="1374"/>
            </a:xfrm>
            <a:custGeom>
              <a:avLst/>
              <a:gdLst/>
              <a:ahLst/>
              <a:cxnLst/>
              <a:rect l="l" t="t" r="r" b="b"/>
              <a:pathLst>
                <a:path w="97" h="44" extrusionOk="0">
                  <a:moveTo>
                    <a:pt x="64" y="0"/>
                  </a:moveTo>
                  <a:lnTo>
                    <a:pt x="64" y="0"/>
                  </a:lnTo>
                  <a:cubicBezTo>
                    <a:pt x="56" y="17"/>
                    <a:pt x="1" y="44"/>
                    <a:pt x="47" y="44"/>
                  </a:cubicBezTo>
                  <a:lnTo>
                    <a:pt x="50" y="44"/>
                  </a:lnTo>
                  <a:cubicBezTo>
                    <a:pt x="56" y="27"/>
                    <a:pt x="96" y="17"/>
                    <a:pt x="6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2"/>
            <p:cNvSpPr/>
            <p:nvPr/>
          </p:nvSpPr>
          <p:spPr>
            <a:xfrm>
              <a:off x="1391569" y="1956508"/>
              <a:ext cx="937" cy="3029"/>
            </a:xfrm>
            <a:custGeom>
              <a:avLst/>
              <a:gdLst/>
              <a:ahLst/>
              <a:cxnLst/>
              <a:rect l="l" t="t" r="r" b="b"/>
              <a:pathLst>
                <a:path w="30" h="97" extrusionOk="0">
                  <a:moveTo>
                    <a:pt x="0" y="1"/>
                  </a:moveTo>
                  <a:lnTo>
                    <a:pt x="13" y="71"/>
                  </a:lnTo>
                  <a:lnTo>
                    <a:pt x="20" y="97"/>
                  </a:lnTo>
                  <a:lnTo>
                    <a:pt x="29" y="90"/>
                  </a:lnTo>
                  <a:lnTo>
                    <a:pt x="23" y="67"/>
                  </a:ln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2"/>
            <p:cNvSpPr/>
            <p:nvPr/>
          </p:nvSpPr>
          <p:spPr>
            <a:xfrm>
              <a:off x="1379546" y="1971217"/>
              <a:ext cx="3123" cy="2405"/>
            </a:xfrm>
            <a:custGeom>
              <a:avLst/>
              <a:gdLst/>
              <a:ahLst/>
              <a:cxnLst/>
              <a:rect l="l" t="t" r="r" b="b"/>
              <a:pathLst>
                <a:path w="100" h="77" extrusionOk="0">
                  <a:moveTo>
                    <a:pt x="28" y="0"/>
                  </a:moveTo>
                  <a:cubicBezTo>
                    <a:pt x="20" y="37"/>
                    <a:pt x="0" y="33"/>
                    <a:pt x="51" y="76"/>
                  </a:cubicBezTo>
                  <a:cubicBezTo>
                    <a:pt x="100" y="66"/>
                    <a:pt x="20" y="23"/>
                    <a:pt x="70" y="20"/>
                  </a:cubicBezTo>
                  <a:cubicBezTo>
                    <a:pt x="70" y="10"/>
                    <a:pt x="60" y="10"/>
                    <a:pt x="54" y="10"/>
                  </a:cubicBezTo>
                  <a:lnTo>
                    <a:pt x="40" y="10"/>
                  </a:lnTo>
                  <a:cubicBezTo>
                    <a:pt x="34" y="10"/>
                    <a:pt x="28" y="6"/>
                    <a:pt x="2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2"/>
            <p:cNvSpPr/>
            <p:nvPr/>
          </p:nvSpPr>
          <p:spPr>
            <a:xfrm>
              <a:off x="1380389" y="1970592"/>
              <a:ext cx="125" cy="656"/>
            </a:xfrm>
            <a:custGeom>
              <a:avLst/>
              <a:gdLst/>
              <a:ahLst/>
              <a:cxnLst/>
              <a:rect l="l" t="t" r="r" b="b"/>
              <a:pathLst>
                <a:path w="4" h="21" extrusionOk="0">
                  <a:moveTo>
                    <a:pt x="4" y="0"/>
                  </a:moveTo>
                  <a:cubicBezTo>
                    <a:pt x="1" y="7"/>
                    <a:pt x="1" y="14"/>
                    <a:pt x="1" y="20"/>
                  </a:cubicBezTo>
                  <a:cubicBezTo>
                    <a:pt x="1" y="17"/>
                    <a:pt x="1" y="11"/>
                    <a:pt x="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2"/>
            <p:cNvSpPr/>
            <p:nvPr/>
          </p:nvSpPr>
          <p:spPr>
            <a:xfrm>
              <a:off x="1464144" y="2002851"/>
              <a:ext cx="937" cy="1249"/>
            </a:xfrm>
            <a:custGeom>
              <a:avLst/>
              <a:gdLst/>
              <a:ahLst/>
              <a:cxnLst/>
              <a:rect l="l" t="t" r="r" b="b"/>
              <a:pathLst>
                <a:path w="30" h="40" extrusionOk="0">
                  <a:moveTo>
                    <a:pt x="30" y="0"/>
                  </a:moveTo>
                  <a:lnTo>
                    <a:pt x="0" y="26"/>
                  </a:lnTo>
                  <a:lnTo>
                    <a:pt x="13" y="40"/>
                  </a:lnTo>
                  <a:lnTo>
                    <a:pt x="3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2"/>
            <p:cNvSpPr/>
            <p:nvPr/>
          </p:nvSpPr>
          <p:spPr>
            <a:xfrm>
              <a:off x="1462177" y="2000977"/>
              <a:ext cx="1905" cy="968"/>
            </a:xfrm>
            <a:custGeom>
              <a:avLst/>
              <a:gdLst/>
              <a:ahLst/>
              <a:cxnLst/>
              <a:rect l="l" t="t" r="r" b="b"/>
              <a:pathLst>
                <a:path w="61" h="31" extrusionOk="0">
                  <a:moveTo>
                    <a:pt x="4" y="1"/>
                  </a:moveTo>
                  <a:lnTo>
                    <a:pt x="4" y="1"/>
                  </a:lnTo>
                  <a:cubicBezTo>
                    <a:pt x="7" y="7"/>
                    <a:pt x="13" y="24"/>
                    <a:pt x="1" y="31"/>
                  </a:cubicBezTo>
                  <a:lnTo>
                    <a:pt x="60" y="17"/>
                  </a:lnTo>
                  <a:lnTo>
                    <a:pt x="4"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2"/>
            <p:cNvSpPr/>
            <p:nvPr/>
          </p:nvSpPr>
          <p:spPr>
            <a:xfrm>
              <a:off x="1369616" y="2020839"/>
              <a:ext cx="874" cy="1062"/>
            </a:xfrm>
            <a:custGeom>
              <a:avLst/>
              <a:gdLst/>
              <a:ahLst/>
              <a:cxnLst/>
              <a:rect l="l" t="t" r="r" b="b"/>
              <a:pathLst>
                <a:path w="28" h="34" extrusionOk="0">
                  <a:moveTo>
                    <a:pt x="28" y="0"/>
                  </a:moveTo>
                  <a:lnTo>
                    <a:pt x="14" y="3"/>
                  </a:lnTo>
                  <a:cubicBezTo>
                    <a:pt x="1" y="14"/>
                    <a:pt x="1" y="20"/>
                    <a:pt x="5" y="34"/>
                  </a:cubicBezTo>
                  <a:lnTo>
                    <a:pt x="28"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2"/>
            <p:cNvSpPr/>
            <p:nvPr/>
          </p:nvSpPr>
          <p:spPr>
            <a:xfrm>
              <a:off x="1373675" y="2031269"/>
              <a:ext cx="1249" cy="1374"/>
            </a:xfrm>
            <a:custGeom>
              <a:avLst/>
              <a:gdLst/>
              <a:ahLst/>
              <a:cxnLst/>
              <a:rect l="l" t="t" r="r" b="b"/>
              <a:pathLst>
                <a:path w="40" h="44" extrusionOk="0">
                  <a:moveTo>
                    <a:pt x="37" y="1"/>
                  </a:moveTo>
                  <a:lnTo>
                    <a:pt x="0" y="44"/>
                  </a:lnTo>
                  <a:lnTo>
                    <a:pt x="40" y="4"/>
                  </a:lnTo>
                  <a:lnTo>
                    <a:pt x="3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2"/>
            <p:cNvSpPr/>
            <p:nvPr/>
          </p:nvSpPr>
          <p:spPr>
            <a:xfrm>
              <a:off x="1382138" y="2036234"/>
              <a:ext cx="968" cy="1187"/>
            </a:xfrm>
            <a:custGeom>
              <a:avLst/>
              <a:gdLst/>
              <a:ahLst/>
              <a:cxnLst/>
              <a:rect l="l" t="t" r="r" b="b"/>
              <a:pathLst>
                <a:path w="31" h="38" extrusionOk="0">
                  <a:moveTo>
                    <a:pt x="1" y="1"/>
                  </a:moveTo>
                  <a:lnTo>
                    <a:pt x="1" y="1"/>
                  </a:lnTo>
                  <a:cubicBezTo>
                    <a:pt x="10" y="14"/>
                    <a:pt x="4" y="37"/>
                    <a:pt x="10" y="37"/>
                  </a:cubicBezTo>
                  <a:cubicBezTo>
                    <a:pt x="10" y="37"/>
                    <a:pt x="17" y="30"/>
                    <a:pt x="30" y="14"/>
                  </a:cubicBezTo>
                  <a:cubicBezTo>
                    <a:pt x="24" y="7"/>
                    <a:pt x="10" y="4"/>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2"/>
            <p:cNvSpPr/>
            <p:nvPr/>
          </p:nvSpPr>
          <p:spPr>
            <a:xfrm>
              <a:off x="1603923" y="1947015"/>
              <a:ext cx="28448" cy="77663"/>
            </a:xfrm>
            <a:custGeom>
              <a:avLst/>
              <a:gdLst/>
              <a:ahLst/>
              <a:cxnLst/>
              <a:rect l="l" t="t" r="r" b="b"/>
              <a:pathLst>
                <a:path w="911" h="2487" extrusionOk="0">
                  <a:moveTo>
                    <a:pt x="732" y="239"/>
                  </a:moveTo>
                  <a:cubicBezTo>
                    <a:pt x="732" y="249"/>
                    <a:pt x="729" y="255"/>
                    <a:pt x="729" y="259"/>
                  </a:cubicBezTo>
                  <a:cubicBezTo>
                    <a:pt x="729" y="255"/>
                    <a:pt x="729" y="249"/>
                    <a:pt x="732" y="239"/>
                  </a:cubicBezTo>
                  <a:close/>
                  <a:moveTo>
                    <a:pt x="729" y="259"/>
                  </a:moveTo>
                  <a:cubicBezTo>
                    <a:pt x="729" y="269"/>
                    <a:pt x="735" y="269"/>
                    <a:pt x="742" y="269"/>
                  </a:cubicBezTo>
                  <a:lnTo>
                    <a:pt x="755" y="269"/>
                  </a:lnTo>
                  <a:cubicBezTo>
                    <a:pt x="766" y="269"/>
                    <a:pt x="772" y="272"/>
                    <a:pt x="772" y="282"/>
                  </a:cubicBezTo>
                  <a:cubicBezTo>
                    <a:pt x="722" y="282"/>
                    <a:pt x="801" y="329"/>
                    <a:pt x="752" y="335"/>
                  </a:cubicBezTo>
                  <a:cubicBezTo>
                    <a:pt x="702" y="292"/>
                    <a:pt x="722" y="295"/>
                    <a:pt x="729" y="259"/>
                  </a:cubicBezTo>
                  <a:close/>
                  <a:moveTo>
                    <a:pt x="179" y="1258"/>
                  </a:moveTo>
                  <a:lnTo>
                    <a:pt x="179" y="1258"/>
                  </a:lnTo>
                  <a:cubicBezTo>
                    <a:pt x="170" y="1269"/>
                    <a:pt x="159" y="1278"/>
                    <a:pt x="150" y="1285"/>
                  </a:cubicBezTo>
                  <a:lnTo>
                    <a:pt x="179" y="1258"/>
                  </a:lnTo>
                  <a:close/>
                  <a:moveTo>
                    <a:pt x="411" y="1851"/>
                  </a:moveTo>
                  <a:lnTo>
                    <a:pt x="388" y="1884"/>
                  </a:lnTo>
                  <a:cubicBezTo>
                    <a:pt x="384" y="1871"/>
                    <a:pt x="384" y="1865"/>
                    <a:pt x="398" y="1854"/>
                  </a:cubicBezTo>
                  <a:lnTo>
                    <a:pt x="411" y="1851"/>
                  </a:lnTo>
                  <a:close/>
                  <a:moveTo>
                    <a:pt x="424" y="2103"/>
                  </a:moveTo>
                  <a:lnTo>
                    <a:pt x="424" y="2103"/>
                  </a:lnTo>
                  <a:cubicBezTo>
                    <a:pt x="428" y="2109"/>
                    <a:pt x="418" y="2109"/>
                    <a:pt x="408" y="2112"/>
                  </a:cubicBezTo>
                  <a:lnTo>
                    <a:pt x="424" y="2103"/>
                  </a:lnTo>
                  <a:close/>
                  <a:moveTo>
                    <a:pt x="483" y="2196"/>
                  </a:moveTo>
                  <a:cubicBezTo>
                    <a:pt x="487" y="2196"/>
                    <a:pt x="494" y="2199"/>
                    <a:pt x="500" y="2202"/>
                  </a:cubicBezTo>
                  <a:lnTo>
                    <a:pt x="483" y="2196"/>
                  </a:lnTo>
                  <a:close/>
                  <a:moveTo>
                    <a:pt x="550" y="2182"/>
                  </a:moveTo>
                  <a:lnTo>
                    <a:pt x="553" y="2189"/>
                  </a:lnTo>
                  <a:lnTo>
                    <a:pt x="514" y="2225"/>
                  </a:lnTo>
                  <a:lnTo>
                    <a:pt x="550" y="2182"/>
                  </a:lnTo>
                  <a:close/>
                  <a:moveTo>
                    <a:pt x="789" y="0"/>
                  </a:moveTo>
                  <a:cubicBezTo>
                    <a:pt x="762" y="14"/>
                    <a:pt x="739" y="31"/>
                    <a:pt x="716" y="46"/>
                  </a:cubicBezTo>
                  <a:cubicBezTo>
                    <a:pt x="726" y="120"/>
                    <a:pt x="749" y="193"/>
                    <a:pt x="762" y="219"/>
                  </a:cubicBezTo>
                  <a:cubicBezTo>
                    <a:pt x="758" y="222"/>
                    <a:pt x="758" y="222"/>
                    <a:pt x="755" y="222"/>
                  </a:cubicBezTo>
                  <a:cubicBezTo>
                    <a:pt x="719" y="222"/>
                    <a:pt x="666" y="133"/>
                    <a:pt x="662" y="110"/>
                  </a:cubicBezTo>
                  <a:lnTo>
                    <a:pt x="662" y="110"/>
                  </a:lnTo>
                  <a:cubicBezTo>
                    <a:pt x="596" y="153"/>
                    <a:pt x="699" y="278"/>
                    <a:pt x="639" y="315"/>
                  </a:cubicBezTo>
                  <a:lnTo>
                    <a:pt x="673" y="315"/>
                  </a:lnTo>
                  <a:cubicBezTo>
                    <a:pt x="669" y="335"/>
                    <a:pt x="610" y="358"/>
                    <a:pt x="627" y="368"/>
                  </a:cubicBezTo>
                  <a:cubicBezTo>
                    <a:pt x="599" y="358"/>
                    <a:pt x="550" y="325"/>
                    <a:pt x="537" y="298"/>
                  </a:cubicBezTo>
                  <a:lnTo>
                    <a:pt x="537" y="298"/>
                  </a:lnTo>
                  <a:cubicBezTo>
                    <a:pt x="547" y="335"/>
                    <a:pt x="553" y="371"/>
                    <a:pt x="567" y="408"/>
                  </a:cubicBezTo>
                  <a:cubicBezTo>
                    <a:pt x="557" y="391"/>
                    <a:pt x="494" y="338"/>
                    <a:pt x="487" y="325"/>
                  </a:cubicBezTo>
                  <a:lnTo>
                    <a:pt x="487" y="325"/>
                  </a:lnTo>
                  <a:cubicBezTo>
                    <a:pt x="464" y="341"/>
                    <a:pt x="527" y="424"/>
                    <a:pt x="550" y="424"/>
                  </a:cubicBezTo>
                  <a:lnTo>
                    <a:pt x="487" y="424"/>
                  </a:lnTo>
                  <a:cubicBezTo>
                    <a:pt x="474" y="424"/>
                    <a:pt x="460" y="424"/>
                    <a:pt x="421" y="414"/>
                  </a:cubicBezTo>
                  <a:lnTo>
                    <a:pt x="421" y="414"/>
                  </a:lnTo>
                  <a:cubicBezTo>
                    <a:pt x="414" y="431"/>
                    <a:pt x="494" y="474"/>
                    <a:pt x="510" y="474"/>
                  </a:cubicBezTo>
                  <a:cubicBezTo>
                    <a:pt x="507" y="514"/>
                    <a:pt x="491" y="523"/>
                    <a:pt x="471" y="527"/>
                  </a:cubicBezTo>
                  <a:lnTo>
                    <a:pt x="474" y="530"/>
                  </a:lnTo>
                  <a:lnTo>
                    <a:pt x="471" y="530"/>
                  </a:lnTo>
                  <a:cubicBezTo>
                    <a:pt x="451" y="537"/>
                    <a:pt x="437" y="543"/>
                    <a:pt x="468" y="590"/>
                  </a:cubicBezTo>
                  <a:cubicBezTo>
                    <a:pt x="431" y="553"/>
                    <a:pt x="398" y="514"/>
                    <a:pt x="364" y="474"/>
                  </a:cubicBezTo>
                  <a:lnTo>
                    <a:pt x="364" y="474"/>
                  </a:lnTo>
                  <a:lnTo>
                    <a:pt x="471" y="530"/>
                  </a:lnTo>
                  <a:lnTo>
                    <a:pt x="471" y="527"/>
                  </a:lnTo>
                  <a:cubicBezTo>
                    <a:pt x="474" y="480"/>
                    <a:pt x="398" y="431"/>
                    <a:pt x="338" y="391"/>
                  </a:cubicBezTo>
                  <a:cubicBezTo>
                    <a:pt x="332" y="401"/>
                    <a:pt x="321" y="411"/>
                    <a:pt x="315" y="421"/>
                  </a:cubicBezTo>
                  <a:cubicBezTo>
                    <a:pt x="344" y="483"/>
                    <a:pt x="378" y="543"/>
                    <a:pt x="414" y="599"/>
                  </a:cubicBezTo>
                  <a:cubicBezTo>
                    <a:pt x="404" y="587"/>
                    <a:pt x="338" y="530"/>
                    <a:pt x="329" y="527"/>
                  </a:cubicBezTo>
                  <a:lnTo>
                    <a:pt x="329" y="527"/>
                  </a:lnTo>
                  <a:cubicBezTo>
                    <a:pt x="391" y="583"/>
                    <a:pt x="325" y="699"/>
                    <a:pt x="292" y="755"/>
                  </a:cubicBezTo>
                  <a:lnTo>
                    <a:pt x="295" y="746"/>
                  </a:lnTo>
                  <a:cubicBezTo>
                    <a:pt x="292" y="739"/>
                    <a:pt x="285" y="739"/>
                    <a:pt x="282" y="739"/>
                  </a:cubicBezTo>
                  <a:cubicBezTo>
                    <a:pt x="259" y="739"/>
                    <a:pt x="232" y="772"/>
                    <a:pt x="245" y="798"/>
                  </a:cubicBezTo>
                  <a:cubicBezTo>
                    <a:pt x="232" y="789"/>
                    <a:pt x="239" y="785"/>
                    <a:pt x="242" y="775"/>
                  </a:cubicBezTo>
                  <a:lnTo>
                    <a:pt x="242" y="775"/>
                  </a:lnTo>
                  <a:cubicBezTo>
                    <a:pt x="166" y="792"/>
                    <a:pt x="332" y="874"/>
                    <a:pt x="252" y="891"/>
                  </a:cubicBezTo>
                  <a:cubicBezTo>
                    <a:pt x="272" y="855"/>
                    <a:pt x="245" y="835"/>
                    <a:pt x="216" y="825"/>
                  </a:cubicBezTo>
                  <a:lnTo>
                    <a:pt x="216" y="825"/>
                  </a:lnTo>
                  <a:cubicBezTo>
                    <a:pt x="229" y="868"/>
                    <a:pt x="173" y="931"/>
                    <a:pt x="269" y="948"/>
                  </a:cubicBezTo>
                  <a:cubicBezTo>
                    <a:pt x="249" y="957"/>
                    <a:pt x="249" y="971"/>
                    <a:pt x="229" y="971"/>
                  </a:cubicBezTo>
                  <a:cubicBezTo>
                    <a:pt x="222" y="971"/>
                    <a:pt x="216" y="971"/>
                    <a:pt x="202" y="964"/>
                  </a:cubicBezTo>
                  <a:lnTo>
                    <a:pt x="202" y="964"/>
                  </a:lnTo>
                  <a:lnTo>
                    <a:pt x="239" y="1060"/>
                  </a:lnTo>
                  <a:cubicBezTo>
                    <a:pt x="232" y="1053"/>
                    <a:pt x="222" y="1047"/>
                    <a:pt x="213" y="1047"/>
                  </a:cubicBezTo>
                  <a:cubicBezTo>
                    <a:pt x="202" y="1047"/>
                    <a:pt x="196" y="1050"/>
                    <a:pt x="189" y="1060"/>
                  </a:cubicBezTo>
                  <a:cubicBezTo>
                    <a:pt x="216" y="1020"/>
                    <a:pt x="139" y="951"/>
                    <a:pt x="205" y="944"/>
                  </a:cubicBezTo>
                  <a:cubicBezTo>
                    <a:pt x="153" y="928"/>
                    <a:pt x="113" y="934"/>
                    <a:pt x="77" y="897"/>
                  </a:cubicBezTo>
                  <a:lnTo>
                    <a:pt x="77" y="897"/>
                  </a:lnTo>
                  <a:cubicBezTo>
                    <a:pt x="77" y="1000"/>
                    <a:pt x="156" y="1073"/>
                    <a:pt x="219" y="1139"/>
                  </a:cubicBezTo>
                  <a:lnTo>
                    <a:pt x="166" y="1209"/>
                  </a:lnTo>
                  <a:lnTo>
                    <a:pt x="193" y="1215"/>
                  </a:lnTo>
                  <a:lnTo>
                    <a:pt x="120" y="1222"/>
                  </a:lnTo>
                  <a:cubicBezTo>
                    <a:pt x="136" y="1232"/>
                    <a:pt x="150" y="1238"/>
                    <a:pt x="143" y="1242"/>
                  </a:cubicBezTo>
                  <a:lnTo>
                    <a:pt x="139" y="1242"/>
                  </a:lnTo>
                  <a:cubicBezTo>
                    <a:pt x="133" y="1242"/>
                    <a:pt x="126" y="1238"/>
                    <a:pt x="120" y="1232"/>
                  </a:cubicBezTo>
                  <a:lnTo>
                    <a:pt x="120" y="1232"/>
                  </a:lnTo>
                  <a:cubicBezTo>
                    <a:pt x="120" y="1242"/>
                    <a:pt x="126" y="1252"/>
                    <a:pt x="133" y="1255"/>
                  </a:cubicBezTo>
                  <a:lnTo>
                    <a:pt x="136" y="1255"/>
                  </a:lnTo>
                  <a:cubicBezTo>
                    <a:pt x="143" y="1255"/>
                    <a:pt x="150" y="1255"/>
                    <a:pt x="159" y="1252"/>
                  </a:cubicBezTo>
                  <a:lnTo>
                    <a:pt x="159" y="1252"/>
                  </a:lnTo>
                  <a:cubicBezTo>
                    <a:pt x="153" y="1258"/>
                    <a:pt x="150" y="1258"/>
                    <a:pt x="143" y="1258"/>
                  </a:cubicBezTo>
                  <a:cubicBezTo>
                    <a:pt x="139" y="1258"/>
                    <a:pt x="136" y="1258"/>
                    <a:pt x="133" y="1255"/>
                  </a:cubicBezTo>
                  <a:cubicBezTo>
                    <a:pt x="97" y="1255"/>
                    <a:pt x="57" y="1238"/>
                    <a:pt x="20" y="1218"/>
                  </a:cubicBezTo>
                  <a:lnTo>
                    <a:pt x="11" y="1226"/>
                  </a:lnTo>
                  <a:cubicBezTo>
                    <a:pt x="7" y="1222"/>
                    <a:pt x="4" y="1215"/>
                    <a:pt x="0" y="1212"/>
                  </a:cubicBezTo>
                  <a:lnTo>
                    <a:pt x="0" y="1229"/>
                  </a:lnTo>
                  <a:lnTo>
                    <a:pt x="7" y="1226"/>
                  </a:lnTo>
                  <a:cubicBezTo>
                    <a:pt x="40" y="1258"/>
                    <a:pt x="80" y="1295"/>
                    <a:pt x="116" y="1295"/>
                  </a:cubicBezTo>
                  <a:cubicBezTo>
                    <a:pt x="126" y="1295"/>
                    <a:pt x="139" y="1292"/>
                    <a:pt x="150" y="1285"/>
                  </a:cubicBezTo>
                  <a:lnTo>
                    <a:pt x="150" y="1285"/>
                  </a:lnTo>
                  <a:lnTo>
                    <a:pt x="106" y="1328"/>
                  </a:lnTo>
                  <a:cubicBezTo>
                    <a:pt x="170" y="1385"/>
                    <a:pt x="159" y="1377"/>
                    <a:pt x="213" y="1437"/>
                  </a:cubicBezTo>
                  <a:cubicBezTo>
                    <a:pt x="209" y="1441"/>
                    <a:pt x="205" y="1441"/>
                    <a:pt x="202" y="1441"/>
                  </a:cubicBezTo>
                  <a:cubicBezTo>
                    <a:pt x="196" y="1441"/>
                    <a:pt x="189" y="1437"/>
                    <a:pt x="182" y="1437"/>
                  </a:cubicBezTo>
                  <a:cubicBezTo>
                    <a:pt x="176" y="1434"/>
                    <a:pt x="170" y="1434"/>
                    <a:pt x="166" y="1434"/>
                  </a:cubicBezTo>
                  <a:cubicBezTo>
                    <a:pt x="159" y="1434"/>
                    <a:pt x="156" y="1434"/>
                    <a:pt x="150" y="1437"/>
                  </a:cubicBezTo>
                  <a:cubicBezTo>
                    <a:pt x="229" y="1481"/>
                    <a:pt x="66" y="1563"/>
                    <a:pt x="139" y="1570"/>
                  </a:cubicBezTo>
                  <a:cubicBezTo>
                    <a:pt x="150" y="1586"/>
                    <a:pt x="166" y="1590"/>
                    <a:pt x="179" y="1590"/>
                  </a:cubicBezTo>
                  <a:lnTo>
                    <a:pt x="193" y="1590"/>
                  </a:lnTo>
                  <a:cubicBezTo>
                    <a:pt x="202" y="1590"/>
                    <a:pt x="213" y="1590"/>
                    <a:pt x="222" y="1596"/>
                  </a:cubicBezTo>
                  <a:cubicBezTo>
                    <a:pt x="213" y="1596"/>
                    <a:pt x="199" y="1596"/>
                    <a:pt x="199" y="1603"/>
                  </a:cubicBezTo>
                  <a:lnTo>
                    <a:pt x="249" y="1623"/>
                  </a:lnTo>
                  <a:cubicBezTo>
                    <a:pt x="245" y="1626"/>
                    <a:pt x="242" y="1626"/>
                    <a:pt x="239" y="1626"/>
                  </a:cubicBezTo>
                  <a:lnTo>
                    <a:pt x="229" y="1626"/>
                  </a:lnTo>
                  <a:cubicBezTo>
                    <a:pt x="225" y="1623"/>
                    <a:pt x="219" y="1623"/>
                    <a:pt x="216" y="1623"/>
                  </a:cubicBezTo>
                  <a:cubicBezTo>
                    <a:pt x="209" y="1623"/>
                    <a:pt x="202" y="1626"/>
                    <a:pt x="196" y="1640"/>
                  </a:cubicBezTo>
                  <a:cubicBezTo>
                    <a:pt x="242" y="1686"/>
                    <a:pt x="275" y="1709"/>
                    <a:pt x="262" y="1759"/>
                  </a:cubicBezTo>
                  <a:cubicBezTo>
                    <a:pt x="269" y="1772"/>
                    <a:pt x="275" y="1775"/>
                    <a:pt x="285" y="1775"/>
                  </a:cubicBezTo>
                  <a:cubicBezTo>
                    <a:pt x="295" y="1775"/>
                    <a:pt x="309" y="1768"/>
                    <a:pt x="318" y="1759"/>
                  </a:cubicBezTo>
                  <a:cubicBezTo>
                    <a:pt x="329" y="1752"/>
                    <a:pt x="338" y="1745"/>
                    <a:pt x="344" y="1745"/>
                  </a:cubicBezTo>
                  <a:cubicBezTo>
                    <a:pt x="348" y="1745"/>
                    <a:pt x="352" y="1748"/>
                    <a:pt x="355" y="1759"/>
                  </a:cubicBezTo>
                  <a:cubicBezTo>
                    <a:pt x="318" y="1779"/>
                    <a:pt x="275" y="1799"/>
                    <a:pt x="278" y="1831"/>
                  </a:cubicBezTo>
                  <a:cubicBezTo>
                    <a:pt x="312" y="1838"/>
                    <a:pt x="341" y="1828"/>
                    <a:pt x="368" y="1848"/>
                  </a:cubicBezTo>
                  <a:lnTo>
                    <a:pt x="309" y="1868"/>
                  </a:lnTo>
                  <a:cubicBezTo>
                    <a:pt x="321" y="1891"/>
                    <a:pt x="338" y="1911"/>
                    <a:pt x="298" y="1927"/>
                  </a:cubicBezTo>
                  <a:cubicBezTo>
                    <a:pt x="332" y="1938"/>
                    <a:pt x="335" y="1954"/>
                    <a:pt x="329" y="1967"/>
                  </a:cubicBezTo>
                  <a:cubicBezTo>
                    <a:pt x="335" y="1970"/>
                    <a:pt x="338" y="1970"/>
                    <a:pt x="344" y="1970"/>
                  </a:cubicBezTo>
                  <a:cubicBezTo>
                    <a:pt x="388" y="1970"/>
                    <a:pt x="431" y="1888"/>
                    <a:pt x="448" y="1874"/>
                  </a:cubicBezTo>
                  <a:lnTo>
                    <a:pt x="448" y="1874"/>
                  </a:lnTo>
                  <a:cubicBezTo>
                    <a:pt x="421" y="1927"/>
                    <a:pt x="457" y="1938"/>
                    <a:pt x="401" y="1990"/>
                  </a:cubicBezTo>
                  <a:lnTo>
                    <a:pt x="371" y="1967"/>
                  </a:lnTo>
                  <a:lnTo>
                    <a:pt x="371" y="1967"/>
                  </a:lnTo>
                  <a:cubicBezTo>
                    <a:pt x="338" y="2070"/>
                    <a:pt x="477" y="1990"/>
                    <a:pt x="384" y="2083"/>
                  </a:cubicBezTo>
                  <a:cubicBezTo>
                    <a:pt x="378" y="2070"/>
                    <a:pt x="361" y="2057"/>
                    <a:pt x="341" y="2057"/>
                  </a:cubicBezTo>
                  <a:cubicBezTo>
                    <a:pt x="329" y="2057"/>
                    <a:pt x="318" y="2063"/>
                    <a:pt x="309" y="2077"/>
                  </a:cubicBezTo>
                  <a:cubicBezTo>
                    <a:pt x="321" y="2083"/>
                    <a:pt x="341" y="2089"/>
                    <a:pt x="358" y="2097"/>
                  </a:cubicBezTo>
                  <a:cubicBezTo>
                    <a:pt x="355" y="2097"/>
                    <a:pt x="352" y="2100"/>
                    <a:pt x="348" y="2100"/>
                  </a:cubicBezTo>
                  <a:cubicBezTo>
                    <a:pt x="348" y="2100"/>
                    <a:pt x="344" y="2097"/>
                    <a:pt x="341" y="2097"/>
                  </a:cubicBezTo>
                  <a:lnTo>
                    <a:pt x="338" y="2097"/>
                  </a:lnTo>
                  <a:cubicBezTo>
                    <a:pt x="335" y="2097"/>
                    <a:pt x="332" y="2097"/>
                    <a:pt x="329" y="2106"/>
                  </a:cubicBezTo>
                  <a:cubicBezTo>
                    <a:pt x="341" y="2109"/>
                    <a:pt x="371" y="2112"/>
                    <a:pt x="394" y="2112"/>
                  </a:cubicBezTo>
                  <a:lnTo>
                    <a:pt x="404" y="2112"/>
                  </a:lnTo>
                  <a:cubicBezTo>
                    <a:pt x="418" y="2129"/>
                    <a:pt x="431" y="2146"/>
                    <a:pt x="448" y="2162"/>
                  </a:cubicBezTo>
                  <a:lnTo>
                    <a:pt x="441" y="2162"/>
                  </a:lnTo>
                  <a:cubicBezTo>
                    <a:pt x="434" y="2162"/>
                    <a:pt x="424" y="2169"/>
                    <a:pt x="428" y="2179"/>
                  </a:cubicBezTo>
                  <a:lnTo>
                    <a:pt x="480" y="2196"/>
                  </a:lnTo>
                  <a:cubicBezTo>
                    <a:pt x="464" y="2196"/>
                    <a:pt x="457" y="2216"/>
                    <a:pt x="460" y="2239"/>
                  </a:cubicBezTo>
                  <a:cubicBezTo>
                    <a:pt x="468" y="2255"/>
                    <a:pt x="477" y="2259"/>
                    <a:pt x="491" y="2259"/>
                  </a:cubicBezTo>
                  <a:cubicBezTo>
                    <a:pt x="503" y="2259"/>
                    <a:pt x="517" y="2255"/>
                    <a:pt x="534" y="2248"/>
                  </a:cubicBezTo>
                  <a:cubicBezTo>
                    <a:pt x="547" y="2245"/>
                    <a:pt x="560" y="2239"/>
                    <a:pt x="567" y="2239"/>
                  </a:cubicBezTo>
                  <a:cubicBezTo>
                    <a:pt x="576" y="2239"/>
                    <a:pt x="583" y="2245"/>
                    <a:pt x="580" y="2265"/>
                  </a:cubicBezTo>
                  <a:cubicBezTo>
                    <a:pt x="576" y="2262"/>
                    <a:pt x="573" y="2262"/>
                    <a:pt x="570" y="2262"/>
                  </a:cubicBezTo>
                  <a:cubicBezTo>
                    <a:pt x="568" y="2262"/>
                    <a:pt x="565" y="2262"/>
                    <a:pt x="563" y="2259"/>
                  </a:cubicBezTo>
                  <a:lnTo>
                    <a:pt x="560" y="2291"/>
                  </a:lnTo>
                  <a:cubicBezTo>
                    <a:pt x="580" y="2278"/>
                    <a:pt x="596" y="2271"/>
                    <a:pt x="610" y="2271"/>
                  </a:cubicBezTo>
                  <a:cubicBezTo>
                    <a:pt x="630" y="2271"/>
                    <a:pt x="646" y="2285"/>
                    <a:pt x="659" y="2298"/>
                  </a:cubicBezTo>
                  <a:cubicBezTo>
                    <a:pt x="673" y="2308"/>
                    <a:pt x="686" y="2321"/>
                    <a:pt x="706" y="2321"/>
                  </a:cubicBezTo>
                  <a:cubicBezTo>
                    <a:pt x="719" y="2321"/>
                    <a:pt x="735" y="2311"/>
                    <a:pt x="758" y="2291"/>
                  </a:cubicBezTo>
                  <a:lnTo>
                    <a:pt x="758" y="2291"/>
                  </a:lnTo>
                  <a:cubicBezTo>
                    <a:pt x="749" y="2325"/>
                    <a:pt x="746" y="2328"/>
                    <a:pt x="729" y="2328"/>
                  </a:cubicBezTo>
                  <a:lnTo>
                    <a:pt x="709" y="2328"/>
                  </a:lnTo>
                  <a:cubicBezTo>
                    <a:pt x="699" y="2328"/>
                    <a:pt x="682" y="2328"/>
                    <a:pt x="666" y="2331"/>
                  </a:cubicBezTo>
                  <a:lnTo>
                    <a:pt x="666" y="2384"/>
                  </a:lnTo>
                  <a:cubicBezTo>
                    <a:pt x="653" y="2378"/>
                    <a:pt x="650" y="2361"/>
                    <a:pt x="630" y="2361"/>
                  </a:cubicBezTo>
                  <a:cubicBezTo>
                    <a:pt x="630" y="2401"/>
                    <a:pt x="656" y="2414"/>
                    <a:pt x="686" y="2414"/>
                  </a:cubicBezTo>
                  <a:cubicBezTo>
                    <a:pt x="706" y="2414"/>
                    <a:pt x="729" y="2407"/>
                    <a:pt x="746" y="2401"/>
                  </a:cubicBezTo>
                  <a:lnTo>
                    <a:pt x="746" y="2401"/>
                  </a:lnTo>
                  <a:cubicBezTo>
                    <a:pt x="749" y="2427"/>
                    <a:pt x="673" y="2467"/>
                    <a:pt x="729" y="2484"/>
                  </a:cubicBezTo>
                  <a:cubicBezTo>
                    <a:pt x="735" y="2487"/>
                    <a:pt x="742" y="2487"/>
                    <a:pt x="746" y="2487"/>
                  </a:cubicBezTo>
                  <a:cubicBezTo>
                    <a:pt x="762" y="2437"/>
                    <a:pt x="772" y="2387"/>
                    <a:pt x="781" y="2338"/>
                  </a:cubicBezTo>
                  <a:cubicBezTo>
                    <a:pt x="871" y="1934"/>
                    <a:pt x="911" y="1431"/>
                    <a:pt x="911" y="878"/>
                  </a:cubicBezTo>
                  <a:cubicBezTo>
                    <a:pt x="911" y="676"/>
                    <a:pt x="908" y="468"/>
                    <a:pt x="897" y="255"/>
                  </a:cubicBezTo>
                  <a:lnTo>
                    <a:pt x="855" y="269"/>
                  </a:lnTo>
                  <a:cubicBezTo>
                    <a:pt x="861" y="262"/>
                    <a:pt x="881" y="232"/>
                    <a:pt x="855" y="216"/>
                  </a:cubicBezTo>
                  <a:cubicBezTo>
                    <a:pt x="845" y="222"/>
                    <a:pt x="838" y="225"/>
                    <a:pt x="835" y="225"/>
                  </a:cubicBezTo>
                  <a:cubicBezTo>
                    <a:pt x="825" y="225"/>
                    <a:pt x="821" y="216"/>
                    <a:pt x="798" y="209"/>
                  </a:cubicBezTo>
                  <a:cubicBezTo>
                    <a:pt x="795" y="162"/>
                    <a:pt x="792" y="80"/>
                    <a:pt x="789"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2"/>
            <p:cNvSpPr/>
            <p:nvPr/>
          </p:nvSpPr>
          <p:spPr>
            <a:xfrm>
              <a:off x="1603923" y="1947639"/>
              <a:ext cx="27949" cy="61955"/>
            </a:xfrm>
            <a:custGeom>
              <a:avLst/>
              <a:gdLst/>
              <a:ahLst/>
              <a:cxnLst/>
              <a:rect l="l" t="t" r="r" b="b"/>
              <a:pathLst>
                <a:path w="895" h="1984" extrusionOk="0">
                  <a:moveTo>
                    <a:pt x="885" y="0"/>
                  </a:moveTo>
                  <a:cubicBezTo>
                    <a:pt x="841" y="43"/>
                    <a:pt x="855" y="153"/>
                    <a:pt x="885" y="193"/>
                  </a:cubicBezTo>
                  <a:cubicBezTo>
                    <a:pt x="888" y="185"/>
                    <a:pt x="891" y="179"/>
                    <a:pt x="894" y="173"/>
                  </a:cubicBezTo>
                  <a:cubicBezTo>
                    <a:pt x="891" y="116"/>
                    <a:pt x="888" y="60"/>
                    <a:pt x="885" y="0"/>
                  </a:cubicBezTo>
                  <a:close/>
                  <a:moveTo>
                    <a:pt x="110" y="1126"/>
                  </a:moveTo>
                  <a:lnTo>
                    <a:pt x="110" y="1126"/>
                  </a:lnTo>
                  <a:cubicBezTo>
                    <a:pt x="97" y="1139"/>
                    <a:pt x="93" y="1149"/>
                    <a:pt x="93" y="1163"/>
                  </a:cubicBezTo>
                  <a:cubicBezTo>
                    <a:pt x="113" y="1149"/>
                    <a:pt x="123" y="1139"/>
                    <a:pt x="110" y="1126"/>
                  </a:cubicBezTo>
                  <a:close/>
                  <a:moveTo>
                    <a:pt x="4" y="1156"/>
                  </a:moveTo>
                  <a:cubicBezTo>
                    <a:pt x="4" y="1166"/>
                    <a:pt x="4" y="1175"/>
                    <a:pt x="0" y="1186"/>
                  </a:cubicBezTo>
                  <a:cubicBezTo>
                    <a:pt x="7" y="1189"/>
                    <a:pt x="14" y="1192"/>
                    <a:pt x="20" y="1198"/>
                  </a:cubicBezTo>
                  <a:cubicBezTo>
                    <a:pt x="37" y="1192"/>
                    <a:pt x="50" y="1186"/>
                    <a:pt x="63" y="1179"/>
                  </a:cubicBezTo>
                  <a:cubicBezTo>
                    <a:pt x="43" y="1166"/>
                    <a:pt x="23" y="1156"/>
                    <a:pt x="4" y="1156"/>
                  </a:cubicBezTo>
                  <a:close/>
                  <a:moveTo>
                    <a:pt x="329" y="1950"/>
                  </a:moveTo>
                  <a:lnTo>
                    <a:pt x="329" y="1950"/>
                  </a:lnTo>
                  <a:cubicBezTo>
                    <a:pt x="325" y="1967"/>
                    <a:pt x="312" y="1984"/>
                    <a:pt x="332" y="1984"/>
                  </a:cubicBezTo>
                  <a:cubicBezTo>
                    <a:pt x="338" y="1984"/>
                    <a:pt x="348" y="1984"/>
                    <a:pt x="358" y="1980"/>
                  </a:cubicBezTo>
                  <a:cubicBezTo>
                    <a:pt x="378" y="1961"/>
                    <a:pt x="341" y="1953"/>
                    <a:pt x="329" y="195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2"/>
            <p:cNvSpPr/>
            <p:nvPr/>
          </p:nvSpPr>
          <p:spPr>
            <a:xfrm>
              <a:off x="1619006" y="2015561"/>
              <a:ext cx="562" cy="250"/>
            </a:xfrm>
            <a:custGeom>
              <a:avLst/>
              <a:gdLst/>
              <a:ahLst/>
              <a:cxnLst/>
              <a:rect l="l" t="t" r="r" b="b"/>
              <a:pathLst>
                <a:path w="18" h="8" extrusionOk="0">
                  <a:moveTo>
                    <a:pt x="0" y="1"/>
                  </a:moveTo>
                  <a:lnTo>
                    <a:pt x="17" y="7"/>
                  </a:lnTo>
                  <a:cubicBezTo>
                    <a:pt x="11" y="4"/>
                    <a:pt x="4" y="1"/>
                    <a:pt x="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2"/>
            <p:cNvSpPr/>
            <p:nvPr/>
          </p:nvSpPr>
          <p:spPr>
            <a:xfrm>
              <a:off x="1616633" y="2012657"/>
              <a:ext cx="656" cy="344"/>
            </a:xfrm>
            <a:custGeom>
              <a:avLst/>
              <a:gdLst/>
              <a:ahLst/>
              <a:cxnLst/>
              <a:rect l="l" t="t" r="r" b="b"/>
              <a:pathLst>
                <a:path w="21" h="11" extrusionOk="0">
                  <a:moveTo>
                    <a:pt x="17" y="1"/>
                  </a:moveTo>
                  <a:lnTo>
                    <a:pt x="1" y="10"/>
                  </a:lnTo>
                  <a:cubicBezTo>
                    <a:pt x="11" y="7"/>
                    <a:pt x="21" y="7"/>
                    <a:pt x="1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2"/>
            <p:cNvSpPr/>
            <p:nvPr/>
          </p:nvSpPr>
          <p:spPr>
            <a:xfrm>
              <a:off x="1616133" y="1944110"/>
              <a:ext cx="2810" cy="1280"/>
            </a:xfrm>
            <a:custGeom>
              <a:avLst/>
              <a:gdLst/>
              <a:ahLst/>
              <a:cxnLst/>
              <a:rect l="l" t="t" r="r" b="b"/>
              <a:pathLst>
                <a:path w="90" h="41" extrusionOk="0">
                  <a:moveTo>
                    <a:pt x="13" y="0"/>
                  </a:moveTo>
                  <a:cubicBezTo>
                    <a:pt x="3" y="0"/>
                    <a:pt x="0" y="4"/>
                    <a:pt x="13" y="17"/>
                  </a:cubicBezTo>
                  <a:lnTo>
                    <a:pt x="46" y="40"/>
                  </a:lnTo>
                  <a:cubicBezTo>
                    <a:pt x="57" y="24"/>
                    <a:pt x="73" y="17"/>
                    <a:pt x="89" y="17"/>
                  </a:cubicBezTo>
                  <a:cubicBezTo>
                    <a:pt x="60" y="11"/>
                    <a:pt x="27" y="0"/>
                    <a:pt x="13"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2"/>
            <p:cNvSpPr/>
            <p:nvPr/>
          </p:nvSpPr>
          <p:spPr>
            <a:xfrm>
              <a:off x="1603392" y="1984333"/>
              <a:ext cx="1187" cy="968"/>
            </a:xfrm>
            <a:custGeom>
              <a:avLst/>
              <a:gdLst/>
              <a:ahLst/>
              <a:cxnLst/>
              <a:rect l="l" t="t" r="r" b="b"/>
              <a:pathLst>
                <a:path w="38" h="31" extrusionOk="0">
                  <a:moveTo>
                    <a:pt x="1" y="0"/>
                  </a:moveTo>
                  <a:cubicBezTo>
                    <a:pt x="8" y="8"/>
                    <a:pt x="11" y="14"/>
                    <a:pt x="17" y="17"/>
                  </a:cubicBezTo>
                  <a:cubicBezTo>
                    <a:pt x="21" y="20"/>
                    <a:pt x="24" y="27"/>
                    <a:pt x="28" y="31"/>
                  </a:cubicBezTo>
                  <a:lnTo>
                    <a:pt x="37" y="23"/>
                  </a:lnTo>
                  <a:cubicBezTo>
                    <a:pt x="31" y="17"/>
                    <a:pt x="24" y="14"/>
                    <a:pt x="17" y="11"/>
                  </a:cubicBezTo>
                  <a:cubicBezTo>
                    <a:pt x="14" y="8"/>
                    <a:pt x="8" y="4"/>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2"/>
            <p:cNvSpPr/>
            <p:nvPr/>
          </p:nvSpPr>
          <p:spPr>
            <a:xfrm>
              <a:off x="1608576" y="1986300"/>
              <a:ext cx="968" cy="874"/>
            </a:xfrm>
            <a:custGeom>
              <a:avLst/>
              <a:gdLst/>
              <a:ahLst/>
              <a:cxnLst/>
              <a:rect l="l" t="t" r="r" b="b"/>
              <a:pathLst>
                <a:path w="31" h="28" extrusionOk="0">
                  <a:moveTo>
                    <a:pt x="30" y="0"/>
                  </a:moveTo>
                  <a:lnTo>
                    <a:pt x="1" y="27"/>
                  </a:lnTo>
                  <a:cubicBezTo>
                    <a:pt x="10" y="20"/>
                    <a:pt x="21" y="11"/>
                    <a:pt x="3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2"/>
            <p:cNvSpPr/>
            <p:nvPr/>
          </p:nvSpPr>
          <p:spPr>
            <a:xfrm>
              <a:off x="1606921" y="2022088"/>
              <a:ext cx="1062" cy="344"/>
            </a:xfrm>
            <a:custGeom>
              <a:avLst/>
              <a:gdLst/>
              <a:ahLst/>
              <a:cxnLst/>
              <a:rect l="l" t="t" r="r" b="b"/>
              <a:pathLst>
                <a:path w="34" h="11" extrusionOk="0">
                  <a:moveTo>
                    <a:pt x="14" y="0"/>
                  </a:moveTo>
                  <a:cubicBezTo>
                    <a:pt x="10" y="0"/>
                    <a:pt x="4" y="0"/>
                    <a:pt x="1" y="3"/>
                  </a:cubicBezTo>
                  <a:cubicBezTo>
                    <a:pt x="7" y="6"/>
                    <a:pt x="14" y="10"/>
                    <a:pt x="17" y="10"/>
                  </a:cubicBezTo>
                  <a:cubicBezTo>
                    <a:pt x="24" y="10"/>
                    <a:pt x="27" y="6"/>
                    <a:pt x="34" y="3"/>
                  </a:cubicBezTo>
                  <a:cubicBezTo>
                    <a:pt x="27" y="0"/>
                    <a:pt x="20" y="0"/>
                    <a:pt x="1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2"/>
            <p:cNvSpPr/>
            <p:nvPr/>
          </p:nvSpPr>
          <p:spPr>
            <a:xfrm>
              <a:off x="1618600" y="1963472"/>
              <a:ext cx="125" cy="125"/>
            </a:xfrm>
            <a:custGeom>
              <a:avLst/>
              <a:gdLst/>
              <a:ahLst/>
              <a:cxnLst/>
              <a:rect l="l" t="t" r="r" b="b"/>
              <a:pathLst>
                <a:path w="4" h="4" extrusionOk="0">
                  <a:moveTo>
                    <a:pt x="1" y="0"/>
                  </a:moveTo>
                  <a:lnTo>
                    <a:pt x="1" y="3"/>
                  </a:lnTo>
                  <a:lnTo>
                    <a:pt x="4" y="3"/>
                  </a:lnTo>
                  <a:lnTo>
                    <a:pt x="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2"/>
            <p:cNvSpPr/>
            <p:nvPr/>
          </p:nvSpPr>
          <p:spPr>
            <a:xfrm>
              <a:off x="1615290" y="1961786"/>
              <a:ext cx="3341" cy="3654"/>
            </a:xfrm>
            <a:custGeom>
              <a:avLst/>
              <a:gdLst/>
              <a:ahLst/>
              <a:cxnLst/>
              <a:rect l="l" t="t" r="r" b="b"/>
              <a:pathLst>
                <a:path w="107" h="117" extrusionOk="0">
                  <a:moveTo>
                    <a:pt x="0" y="1"/>
                  </a:moveTo>
                  <a:lnTo>
                    <a:pt x="0" y="1"/>
                  </a:lnTo>
                  <a:cubicBezTo>
                    <a:pt x="34" y="41"/>
                    <a:pt x="67" y="80"/>
                    <a:pt x="104" y="117"/>
                  </a:cubicBezTo>
                  <a:cubicBezTo>
                    <a:pt x="73" y="70"/>
                    <a:pt x="87" y="64"/>
                    <a:pt x="107" y="57"/>
                  </a:cubicBez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2"/>
            <p:cNvSpPr/>
            <p:nvPr/>
          </p:nvSpPr>
          <p:spPr>
            <a:xfrm>
              <a:off x="1595960" y="1939270"/>
              <a:ext cx="36005" cy="97211"/>
            </a:xfrm>
            <a:custGeom>
              <a:avLst/>
              <a:gdLst/>
              <a:ahLst/>
              <a:cxnLst/>
              <a:rect l="l" t="t" r="r" b="b"/>
              <a:pathLst>
                <a:path w="1153" h="3113" extrusionOk="0">
                  <a:moveTo>
                    <a:pt x="365" y="1394"/>
                  </a:moveTo>
                  <a:lnTo>
                    <a:pt x="365" y="1394"/>
                  </a:lnTo>
                  <a:cubicBezTo>
                    <a:pt x="378" y="1407"/>
                    <a:pt x="368" y="1417"/>
                    <a:pt x="348" y="1431"/>
                  </a:cubicBezTo>
                  <a:cubicBezTo>
                    <a:pt x="348" y="1417"/>
                    <a:pt x="352" y="1407"/>
                    <a:pt x="365" y="1394"/>
                  </a:cubicBezTo>
                  <a:close/>
                  <a:moveTo>
                    <a:pt x="584" y="2218"/>
                  </a:moveTo>
                  <a:cubicBezTo>
                    <a:pt x="596" y="2221"/>
                    <a:pt x="633" y="2229"/>
                    <a:pt x="613" y="2248"/>
                  </a:cubicBezTo>
                  <a:cubicBezTo>
                    <a:pt x="603" y="2252"/>
                    <a:pt x="593" y="2252"/>
                    <a:pt x="587" y="2252"/>
                  </a:cubicBezTo>
                  <a:cubicBezTo>
                    <a:pt x="567" y="2252"/>
                    <a:pt x="580" y="2235"/>
                    <a:pt x="584" y="2218"/>
                  </a:cubicBezTo>
                  <a:close/>
                  <a:moveTo>
                    <a:pt x="1013" y="0"/>
                  </a:moveTo>
                  <a:cubicBezTo>
                    <a:pt x="971" y="0"/>
                    <a:pt x="944" y="30"/>
                    <a:pt x="924" y="63"/>
                  </a:cubicBezTo>
                  <a:cubicBezTo>
                    <a:pt x="894" y="106"/>
                    <a:pt x="871" y="143"/>
                    <a:pt x="822" y="143"/>
                  </a:cubicBezTo>
                  <a:lnTo>
                    <a:pt x="815" y="143"/>
                  </a:lnTo>
                  <a:cubicBezTo>
                    <a:pt x="808" y="169"/>
                    <a:pt x="795" y="172"/>
                    <a:pt x="778" y="172"/>
                  </a:cubicBezTo>
                  <a:lnTo>
                    <a:pt x="775" y="172"/>
                  </a:lnTo>
                  <a:lnTo>
                    <a:pt x="778" y="169"/>
                  </a:lnTo>
                  <a:cubicBezTo>
                    <a:pt x="775" y="169"/>
                    <a:pt x="775" y="172"/>
                    <a:pt x="772" y="172"/>
                  </a:cubicBezTo>
                  <a:lnTo>
                    <a:pt x="735" y="172"/>
                  </a:lnTo>
                  <a:cubicBezTo>
                    <a:pt x="746" y="175"/>
                    <a:pt x="755" y="175"/>
                    <a:pt x="765" y="175"/>
                  </a:cubicBezTo>
                  <a:lnTo>
                    <a:pt x="769" y="175"/>
                  </a:lnTo>
                  <a:cubicBezTo>
                    <a:pt x="755" y="186"/>
                    <a:pt x="738" y="205"/>
                    <a:pt x="729" y="228"/>
                  </a:cubicBezTo>
                  <a:lnTo>
                    <a:pt x="692" y="195"/>
                  </a:lnTo>
                  <a:cubicBezTo>
                    <a:pt x="689" y="199"/>
                    <a:pt x="689" y="199"/>
                    <a:pt x="686" y="202"/>
                  </a:cubicBezTo>
                  <a:cubicBezTo>
                    <a:pt x="659" y="202"/>
                    <a:pt x="686" y="228"/>
                    <a:pt x="719" y="248"/>
                  </a:cubicBezTo>
                  <a:cubicBezTo>
                    <a:pt x="712" y="262"/>
                    <a:pt x="712" y="275"/>
                    <a:pt x="712" y="288"/>
                  </a:cubicBezTo>
                  <a:cubicBezTo>
                    <a:pt x="703" y="282"/>
                    <a:pt x="692" y="279"/>
                    <a:pt x="686" y="279"/>
                  </a:cubicBezTo>
                  <a:cubicBezTo>
                    <a:pt x="676" y="279"/>
                    <a:pt x="673" y="288"/>
                    <a:pt x="666" y="298"/>
                  </a:cubicBezTo>
                  <a:cubicBezTo>
                    <a:pt x="663" y="308"/>
                    <a:pt x="656" y="318"/>
                    <a:pt x="643" y="318"/>
                  </a:cubicBezTo>
                  <a:cubicBezTo>
                    <a:pt x="636" y="318"/>
                    <a:pt x="626" y="314"/>
                    <a:pt x="613" y="308"/>
                  </a:cubicBezTo>
                  <a:lnTo>
                    <a:pt x="613" y="308"/>
                  </a:lnTo>
                  <a:cubicBezTo>
                    <a:pt x="623" y="328"/>
                    <a:pt x="603" y="351"/>
                    <a:pt x="593" y="378"/>
                  </a:cubicBezTo>
                  <a:cubicBezTo>
                    <a:pt x="584" y="404"/>
                    <a:pt x="576" y="433"/>
                    <a:pt x="593" y="461"/>
                  </a:cubicBezTo>
                  <a:cubicBezTo>
                    <a:pt x="593" y="461"/>
                    <a:pt x="593" y="461"/>
                    <a:pt x="593" y="461"/>
                  </a:cubicBezTo>
                  <a:lnTo>
                    <a:pt x="593" y="461"/>
                  </a:lnTo>
                  <a:cubicBezTo>
                    <a:pt x="596" y="464"/>
                    <a:pt x="599" y="467"/>
                    <a:pt x="603" y="473"/>
                  </a:cubicBezTo>
                  <a:cubicBezTo>
                    <a:pt x="596" y="467"/>
                    <a:pt x="587" y="467"/>
                    <a:pt x="593" y="461"/>
                  </a:cubicBezTo>
                  <a:lnTo>
                    <a:pt x="593" y="461"/>
                  </a:lnTo>
                  <a:cubicBezTo>
                    <a:pt x="570" y="470"/>
                    <a:pt x="547" y="484"/>
                    <a:pt x="550" y="517"/>
                  </a:cubicBezTo>
                  <a:lnTo>
                    <a:pt x="497" y="484"/>
                  </a:lnTo>
                  <a:lnTo>
                    <a:pt x="497" y="484"/>
                  </a:lnTo>
                  <a:cubicBezTo>
                    <a:pt x="504" y="517"/>
                    <a:pt x="514" y="546"/>
                    <a:pt x="524" y="577"/>
                  </a:cubicBezTo>
                  <a:lnTo>
                    <a:pt x="497" y="577"/>
                  </a:lnTo>
                  <a:cubicBezTo>
                    <a:pt x="468" y="577"/>
                    <a:pt x="448" y="569"/>
                    <a:pt x="437" y="523"/>
                  </a:cubicBezTo>
                  <a:lnTo>
                    <a:pt x="437" y="523"/>
                  </a:lnTo>
                  <a:cubicBezTo>
                    <a:pt x="441" y="632"/>
                    <a:pt x="417" y="592"/>
                    <a:pt x="434" y="689"/>
                  </a:cubicBezTo>
                  <a:lnTo>
                    <a:pt x="405" y="662"/>
                  </a:lnTo>
                  <a:lnTo>
                    <a:pt x="405" y="662"/>
                  </a:lnTo>
                  <a:cubicBezTo>
                    <a:pt x="391" y="685"/>
                    <a:pt x="414" y="742"/>
                    <a:pt x="385" y="742"/>
                  </a:cubicBezTo>
                  <a:lnTo>
                    <a:pt x="381" y="742"/>
                  </a:lnTo>
                  <a:cubicBezTo>
                    <a:pt x="286" y="748"/>
                    <a:pt x="246" y="967"/>
                    <a:pt x="139" y="1080"/>
                  </a:cubicBezTo>
                  <a:cubicBezTo>
                    <a:pt x="252" y="1086"/>
                    <a:pt x="73" y="1129"/>
                    <a:pt x="156" y="1159"/>
                  </a:cubicBezTo>
                  <a:cubicBezTo>
                    <a:pt x="139" y="1159"/>
                    <a:pt x="130" y="1165"/>
                    <a:pt x="119" y="1165"/>
                  </a:cubicBezTo>
                  <a:cubicBezTo>
                    <a:pt x="110" y="1165"/>
                    <a:pt x="100" y="1162"/>
                    <a:pt x="93" y="1149"/>
                  </a:cubicBezTo>
                  <a:lnTo>
                    <a:pt x="93" y="1149"/>
                  </a:lnTo>
                  <a:cubicBezTo>
                    <a:pt x="100" y="1225"/>
                    <a:pt x="23" y="1248"/>
                    <a:pt x="87" y="1312"/>
                  </a:cubicBezTo>
                  <a:lnTo>
                    <a:pt x="80" y="1312"/>
                  </a:lnTo>
                  <a:cubicBezTo>
                    <a:pt x="70" y="1312"/>
                    <a:pt x="63" y="1308"/>
                    <a:pt x="57" y="1301"/>
                  </a:cubicBezTo>
                  <a:cubicBezTo>
                    <a:pt x="50" y="1298"/>
                    <a:pt x="47" y="1295"/>
                    <a:pt x="40" y="1295"/>
                  </a:cubicBezTo>
                  <a:lnTo>
                    <a:pt x="34" y="1295"/>
                  </a:lnTo>
                  <a:cubicBezTo>
                    <a:pt x="40" y="1301"/>
                    <a:pt x="54" y="1321"/>
                    <a:pt x="37" y="1324"/>
                  </a:cubicBezTo>
                  <a:cubicBezTo>
                    <a:pt x="34" y="1327"/>
                    <a:pt x="34" y="1327"/>
                    <a:pt x="30" y="1327"/>
                  </a:cubicBezTo>
                  <a:cubicBezTo>
                    <a:pt x="20" y="1327"/>
                    <a:pt x="17" y="1312"/>
                    <a:pt x="7" y="1298"/>
                  </a:cubicBezTo>
                  <a:lnTo>
                    <a:pt x="7" y="1298"/>
                  </a:lnTo>
                  <a:cubicBezTo>
                    <a:pt x="0" y="1374"/>
                    <a:pt x="80" y="1394"/>
                    <a:pt x="153" y="1411"/>
                  </a:cubicBezTo>
                  <a:cubicBezTo>
                    <a:pt x="110" y="1440"/>
                    <a:pt x="113" y="1460"/>
                    <a:pt x="162" y="1490"/>
                  </a:cubicBezTo>
                  <a:cubicBezTo>
                    <a:pt x="150" y="1497"/>
                    <a:pt x="136" y="1503"/>
                    <a:pt x="127" y="1503"/>
                  </a:cubicBezTo>
                  <a:cubicBezTo>
                    <a:pt x="113" y="1503"/>
                    <a:pt x="107" y="1497"/>
                    <a:pt x="103" y="1474"/>
                  </a:cubicBezTo>
                  <a:lnTo>
                    <a:pt x="103" y="1474"/>
                  </a:lnTo>
                  <a:cubicBezTo>
                    <a:pt x="100" y="1500"/>
                    <a:pt x="60" y="1629"/>
                    <a:pt x="119" y="1633"/>
                  </a:cubicBezTo>
                  <a:cubicBezTo>
                    <a:pt x="107" y="1639"/>
                    <a:pt x="119" y="1669"/>
                    <a:pt x="127" y="1675"/>
                  </a:cubicBezTo>
                  <a:cubicBezTo>
                    <a:pt x="123" y="1729"/>
                    <a:pt x="119" y="1735"/>
                    <a:pt x="127" y="1791"/>
                  </a:cubicBezTo>
                  <a:lnTo>
                    <a:pt x="136" y="1775"/>
                  </a:lnTo>
                  <a:cubicBezTo>
                    <a:pt x="209" y="1788"/>
                    <a:pt x="156" y="1818"/>
                    <a:pt x="173" y="1861"/>
                  </a:cubicBezTo>
                  <a:lnTo>
                    <a:pt x="166" y="1861"/>
                  </a:lnTo>
                  <a:cubicBezTo>
                    <a:pt x="130" y="1970"/>
                    <a:pt x="193" y="1897"/>
                    <a:pt x="156" y="2007"/>
                  </a:cubicBezTo>
                  <a:lnTo>
                    <a:pt x="196" y="1993"/>
                  </a:lnTo>
                  <a:lnTo>
                    <a:pt x="212" y="1993"/>
                  </a:lnTo>
                  <a:cubicBezTo>
                    <a:pt x="282" y="1993"/>
                    <a:pt x="166" y="2093"/>
                    <a:pt x="216" y="2139"/>
                  </a:cubicBezTo>
                  <a:lnTo>
                    <a:pt x="235" y="2113"/>
                  </a:lnTo>
                  <a:lnTo>
                    <a:pt x="235" y="2113"/>
                  </a:lnTo>
                  <a:cubicBezTo>
                    <a:pt x="272" y="2132"/>
                    <a:pt x="136" y="2235"/>
                    <a:pt x="136" y="2275"/>
                  </a:cubicBezTo>
                  <a:cubicBezTo>
                    <a:pt x="136" y="2278"/>
                    <a:pt x="133" y="2278"/>
                    <a:pt x="133" y="2278"/>
                  </a:cubicBezTo>
                  <a:cubicBezTo>
                    <a:pt x="127" y="2278"/>
                    <a:pt x="116" y="2268"/>
                    <a:pt x="110" y="2261"/>
                  </a:cubicBezTo>
                  <a:lnTo>
                    <a:pt x="110" y="2261"/>
                  </a:lnTo>
                  <a:cubicBezTo>
                    <a:pt x="103" y="2298"/>
                    <a:pt x="107" y="2308"/>
                    <a:pt x="119" y="2308"/>
                  </a:cubicBezTo>
                  <a:cubicBezTo>
                    <a:pt x="127" y="2308"/>
                    <a:pt x="136" y="2305"/>
                    <a:pt x="146" y="2298"/>
                  </a:cubicBezTo>
                  <a:cubicBezTo>
                    <a:pt x="156" y="2294"/>
                    <a:pt x="166" y="2291"/>
                    <a:pt x="176" y="2291"/>
                  </a:cubicBezTo>
                  <a:cubicBezTo>
                    <a:pt x="189" y="2291"/>
                    <a:pt x="199" y="2294"/>
                    <a:pt x="206" y="2308"/>
                  </a:cubicBezTo>
                  <a:cubicBezTo>
                    <a:pt x="179" y="2331"/>
                    <a:pt x="123" y="2325"/>
                    <a:pt x="136" y="2368"/>
                  </a:cubicBezTo>
                  <a:cubicBezTo>
                    <a:pt x="123" y="2400"/>
                    <a:pt x="286" y="2440"/>
                    <a:pt x="259" y="2519"/>
                  </a:cubicBezTo>
                  <a:cubicBezTo>
                    <a:pt x="269" y="2503"/>
                    <a:pt x="282" y="2487"/>
                    <a:pt x="301" y="2487"/>
                  </a:cubicBezTo>
                  <a:cubicBezTo>
                    <a:pt x="305" y="2487"/>
                    <a:pt x="312" y="2487"/>
                    <a:pt x="321" y="2490"/>
                  </a:cubicBezTo>
                  <a:cubicBezTo>
                    <a:pt x="348" y="2523"/>
                    <a:pt x="309" y="2639"/>
                    <a:pt x="385" y="2639"/>
                  </a:cubicBezTo>
                  <a:lnTo>
                    <a:pt x="394" y="2639"/>
                  </a:lnTo>
                  <a:cubicBezTo>
                    <a:pt x="391" y="2649"/>
                    <a:pt x="388" y="2652"/>
                    <a:pt x="385" y="2655"/>
                  </a:cubicBezTo>
                  <a:cubicBezTo>
                    <a:pt x="417" y="2672"/>
                    <a:pt x="468" y="2718"/>
                    <a:pt x="510" y="2718"/>
                  </a:cubicBezTo>
                  <a:lnTo>
                    <a:pt x="524" y="2718"/>
                  </a:lnTo>
                  <a:cubicBezTo>
                    <a:pt x="474" y="2778"/>
                    <a:pt x="524" y="2808"/>
                    <a:pt x="573" y="2831"/>
                  </a:cubicBezTo>
                  <a:cubicBezTo>
                    <a:pt x="619" y="2854"/>
                    <a:pt x="669" y="2867"/>
                    <a:pt x="619" y="2921"/>
                  </a:cubicBezTo>
                  <a:lnTo>
                    <a:pt x="703" y="2987"/>
                  </a:lnTo>
                  <a:lnTo>
                    <a:pt x="692" y="2996"/>
                  </a:lnTo>
                  <a:cubicBezTo>
                    <a:pt x="715" y="3023"/>
                    <a:pt x="742" y="3033"/>
                    <a:pt x="765" y="3033"/>
                  </a:cubicBezTo>
                  <a:cubicBezTo>
                    <a:pt x="785" y="3033"/>
                    <a:pt x="805" y="3026"/>
                    <a:pt x="822" y="3020"/>
                  </a:cubicBezTo>
                  <a:lnTo>
                    <a:pt x="822" y="3020"/>
                  </a:lnTo>
                  <a:cubicBezTo>
                    <a:pt x="828" y="3036"/>
                    <a:pt x="812" y="3043"/>
                    <a:pt x="805" y="3046"/>
                  </a:cubicBezTo>
                  <a:cubicBezTo>
                    <a:pt x="831" y="3083"/>
                    <a:pt x="851" y="3103"/>
                    <a:pt x="871" y="3112"/>
                  </a:cubicBezTo>
                  <a:cubicBezTo>
                    <a:pt x="894" y="3060"/>
                    <a:pt x="917" y="3006"/>
                    <a:pt x="934" y="2947"/>
                  </a:cubicBezTo>
                  <a:cubicBezTo>
                    <a:pt x="961" y="2881"/>
                    <a:pt x="984" y="2808"/>
                    <a:pt x="1001" y="2735"/>
                  </a:cubicBezTo>
                  <a:cubicBezTo>
                    <a:pt x="997" y="2735"/>
                    <a:pt x="990" y="2735"/>
                    <a:pt x="984" y="2732"/>
                  </a:cubicBezTo>
                  <a:cubicBezTo>
                    <a:pt x="928" y="2715"/>
                    <a:pt x="1004" y="2675"/>
                    <a:pt x="1001" y="2649"/>
                  </a:cubicBezTo>
                  <a:lnTo>
                    <a:pt x="1001" y="2649"/>
                  </a:lnTo>
                  <a:cubicBezTo>
                    <a:pt x="984" y="2655"/>
                    <a:pt x="961" y="2662"/>
                    <a:pt x="941" y="2662"/>
                  </a:cubicBezTo>
                  <a:cubicBezTo>
                    <a:pt x="911" y="2662"/>
                    <a:pt x="885" y="2649"/>
                    <a:pt x="885" y="2609"/>
                  </a:cubicBezTo>
                  <a:cubicBezTo>
                    <a:pt x="905" y="2609"/>
                    <a:pt x="908" y="2626"/>
                    <a:pt x="921" y="2632"/>
                  </a:cubicBezTo>
                  <a:lnTo>
                    <a:pt x="921" y="2579"/>
                  </a:lnTo>
                  <a:cubicBezTo>
                    <a:pt x="937" y="2576"/>
                    <a:pt x="954" y="2576"/>
                    <a:pt x="964" y="2576"/>
                  </a:cubicBezTo>
                  <a:lnTo>
                    <a:pt x="984" y="2576"/>
                  </a:lnTo>
                  <a:cubicBezTo>
                    <a:pt x="1001" y="2576"/>
                    <a:pt x="1004" y="2573"/>
                    <a:pt x="1013" y="2539"/>
                  </a:cubicBezTo>
                  <a:lnTo>
                    <a:pt x="1013" y="2539"/>
                  </a:lnTo>
                  <a:cubicBezTo>
                    <a:pt x="990" y="2559"/>
                    <a:pt x="974" y="2569"/>
                    <a:pt x="961" y="2569"/>
                  </a:cubicBezTo>
                  <a:cubicBezTo>
                    <a:pt x="941" y="2569"/>
                    <a:pt x="928" y="2556"/>
                    <a:pt x="914" y="2546"/>
                  </a:cubicBezTo>
                  <a:cubicBezTo>
                    <a:pt x="901" y="2533"/>
                    <a:pt x="885" y="2519"/>
                    <a:pt x="865" y="2519"/>
                  </a:cubicBezTo>
                  <a:cubicBezTo>
                    <a:pt x="851" y="2519"/>
                    <a:pt x="835" y="2526"/>
                    <a:pt x="815" y="2539"/>
                  </a:cubicBezTo>
                  <a:lnTo>
                    <a:pt x="818" y="2507"/>
                  </a:lnTo>
                  <a:cubicBezTo>
                    <a:pt x="820" y="2510"/>
                    <a:pt x="823" y="2510"/>
                    <a:pt x="825" y="2510"/>
                  </a:cubicBezTo>
                  <a:cubicBezTo>
                    <a:pt x="828" y="2510"/>
                    <a:pt x="831" y="2510"/>
                    <a:pt x="835" y="2513"/>
                  </a:cubicBezTo>
                  <a:cubicBezTo>
                    <a:pt x="838" y="2493"/>
                    <a:pt x="831" y="2487"/>
                    <a:pt x="822" y="2487"/>
                  </a:cubicBezTo>
                  <a:cubicBezTo>
                    <a:pt x="815" y="2487"/>
                    <a:pt x="802" y="2493"/>
                    <a:pt x="789" y="2496"/>
                  </a:cubicBezTo>
                  <a:cubicBezTo>
                    <a:pt x="772" y="2503"/>
                    <a:pt x="758" y="2507"/>
                    <a:pt x="746" y="2507"/>
                  </a:cubicBezTo>
                  <a:cubicBezTo>
                    <a:pt x="732" y="2507"/>
                    <a:pt x="723" y="2503"/>
                    <a:pt x="715" y="2487"/>
                  </a:cubicBezTo>
                  <a:cubicBezTo>
                    <a:pt x="712" y="2464"/>
                    <a:pt x="719" y="2444"/>
                    <a:pt x="735" y="2444"/>
                  </a:cubicBezTo>
                  <a:lnTo>
                    <a:pt x="683" y="2427"/>
                  </a:lnTo>
                  <a:cubicBezTo>
                    <a:pt x="679" y="2417"/>
                    <a:pt x="689" y="2410"/>
                    <a:pt x="696" y="2410"/>
                  </a:cubicBezTo>
                  <a:lnTo>
                    <a:pt x="703" y="2410"/>
                  </a:lnTo>
                  <a:cubicBezTo>
                    <a:pt x="686" y="2394"/>
                    <a:pt x="673" y="2377"/>
                    <a:pt x="659" y="2360"/>
                  </a:cubicBezTo>
                  <a:lnTo>
                    <a:pt x="649" y="2360"/>
                  </a:lnTo>
                  <a:cubicBezTo>
                    <a:pt x="626" y="2360"/>
                    <a:pt x="596" y="2357"/>
                    <a:pt x="584" y="2354"/>
                  </a:cubicBezTo>
                  <a:cubicBezTo>
                    <a:pt x="587" y="2345"/>
                    <a:pt x="590" y="2345"/>
                    <a:pt x="593" y="2345"/>
                  </a:cubicBezTo>
                  <a:lnTo>
                    <a:pt x="596" y="2345"/>
                  </a:lnTo>
                  <a:cubicBezTo>
                    <a:pt x="599" y="2345"/>
                    <a:pt x="603" y="2348"/>
                    <a:pt x="603" y="2348"/>
                  </a:cubicBezTo>
                  <a:cubicBezTo>
                    <a:pt x="607" y="2348"/>
                    <a:pt x="610" y="2345"/>
                    <a:pt x="613" y="2345"/>
                  </a:cubicBezTo>
                  <a:cubicBezTo>
                    <a:pt x="596" y="2337"/>
                    <a:pt x="576" y="2331"/>
                    <a:pt x="564" y="2325"/>
                  </a:cubicBezTo>
                  <a:cubicBezTo>
                    <a:pt x="573" y="2311"/>
                    <a:pt x="584" y="2305"/>
                    <a:pt x="596" y="2305"/>
                  </a:cubicBezTo>
                  <a:cubicBezTo>
                    <a:pt x="616" y="2305"/>
                    <a:pt x="633" y="2318"/>
                    <a:pt x="639" y="2331"/>
                  </a:cubicBezTo>
                  <a:cubicBezTo>
                    <a:pt x="732" y="2238"/>
                    <a:pt x="593" y="2318"/>
                    <a:pt x="626" y="2215"/>
                  </a:cubicBezTo>
                  <a:lnTo>
                    <a:pt x="626" y="2215"/>
                  </a:lnTo>
                  <a:lnTo>
                    <a:pt x="656" y="2238"/>
                  </a:lnTo>
                  <a:cubicBezTo>
                    <a:pt x="712" y="2186"/>
                    <a:pt x="676" y="2175"/>
                    <a:pt x="703" y="2122"/>
                  </a:cubicBezTo>
                  <a:lnTo>
                    <a:pt x="703" y="2122"/>
                  </a:lnTo>
                  <a:cubicBezTo>
                    <a:pt x="686" y="2136"/>
                    <a:pt x="643" y="2218"/>
                    <a:pt x="599" y="2218"/>
                  </a:cubicBezTo>
                  <a:cubicBezTo>
                    <a:pt x="593" y="2218"/>
                    <a:pt x="590" y="2218"/>
                    <a:pt x="584" y="2215"/>
                  </a:cubicBezTo>
                  <a:cubicBezTo>
                    <a:pt x="590" y="2202"/>
                    <a:pt x="587" y="2186"/>
                    <a:pt x="553" y="2175"/>
                  </a:cubicBezTo>
                  <a:cubicBezTo>
                    <a:pt x="593" y="2159"/>
                    <a:pt x="576" y="2139"/>
                    <a:pt x="564" y="2116"/>
                  </a:cubicBezTo>
                  <a:lnTo>
                    <a:pt x="623" y="2096"/>
                  </a:lnTo>
                  <a:cubicBezTo>
                    <a:pt x="596" y="2076"/>
                    <a:pt x="567" y="2086"/>
                    <a:pt x="533" y="2079"/>
                  </a:cubicBezTo>
                  <a:cubicBezTo>
                    <a:pt x="530" y="2047"/>
                    <a:pt x="573" y="2027"/>
                    <a:pt x="610" y="2007"/>
                  </a:cubicBezTo>
                  <a:cubicBezTo>
                    <a:pt x="607" y="1996"/>
                    <a:pt x="603" y="1993"/>
                    <a:pt x="599" y="1993"/>
                  </a:cubicBezTo>
                  <a:cubicBezTo>
                    <a:pt x="593" y="1993"/>
                    <a:pt x="584" y="2000"/>
                    <a:pt x="573" y="2007"/>
                  </a:cubicBezTo>
                  <a:cubicBezTo>
                    <a:pt x="564" y="2016"/>
                    <a:pt x="550" y="2023"/>
                    <a:pt x="540" y="2023"/>
                  </a:cubicBezTo>
                  <a:cubicBezTo>
                    <a:pt x="530" y="2023"/>
                    <a:pt x="524" y="2020"/>
                    <a:pt x="517" y="2007"/>
                  </a:cubicBezTo>
                  <a:cubicBezTo>
                    <a:pt x="530" y="1957"/>
                    <a:pt x="497" y="1934"/>
                    <a:pt x="451" y="1888"/>
                  </a:cubicBezTo>
                  <a:cubicBezTo>
                    <a:pt x="457" y="1874"/>
                    <a:pt x="464" y="1871"/>
                    <a:pt x="471" y="1871"/>
                  </a:cubicBezTo>
                  <a:cubicBezTo>
                    <a:pt x="474" y="1871"/>
                    <a:pt x="480" y="1871"/>
                    <a:pt x="484" y="1874"/>
                  </a:cubicBezTo>
                  <a:lnTo>
                    <a:pt x="494" y="1874"/>
                  </a:lnTo>
                  <a:cubicBezTo>
                    <a:pt x="497" y="1874"/>
                    <a:pt x="500" y="1874"/>
                    <a:pt x="504" y="1871"/>
                  </a:cubicBezTo>
                  <a:lnTo>
                    <a:pt x="454" y="1851"/>
                  </a:lnTo>
                  <a:cubicBezTo>
                    <a:pt x="454" y="1844"/>
                    <a:pt x="468" y="1844"/>
                    <a:pt x="477" y="1844"/>
                  </a:cubicBezTo>
                  <a:cubicBezTo>
                    <a:pt x="468" y="1838"/>
                    <a:pt x="457" y="1838"/>
                    <a:pt x="448" y="1838"/>
                  </a:cubicBezTo>
                  <a:lnTo>
                    <a:pt x="434" y="1838"/>
                  </a:lnTo>
                  <a:cubicBezTo>
                    <a:pt x="421" y="1838"/>
                    <a:pt x="405" y="1834"/>
                    <a:pt x="394" y="1818"/>
                  </a:cubicBezTo>
                  <a:cubicBezTo>
                    <a:pt x="321" y="1811"/>
                    <a:pt x="484" y="1729"/>
                    <a:pt x="405" y="1685"/>
                  </a:cubicBezTo>
                  <a:cubicBezTo>
                    <a:pt x="411" y="1682"/>
                    <a:pt x="414" y="1682"/>
                    <a:pt x="421" y="1682"/>
                  </a:cubicBezTo>
                  <a:cubicBezTo>
                    <a:pt x="425" y="1682"/>
                    <a:pt x="431" y="1682"/>
                    <a:pt x="437" y="1685"/>
                  </a:cubicBezTo>
                  <a:cubicBezTo>
                    <a:pt x="444" y="1685"/>
                    <a:pt x="451" y="1689"/>
                    <a:pt x="457" y="1689"/>
                  </a:cubicBezTo>
                  <a:cubicBezTo>
                    <a:pt x="460" y="1689"/>
                    <a:pt x="464" y="1689"/>
                    <a:pt x="468" y="1685"/>
                  </a:cubicBezTo>
                  <a:cubicBezTo>
                    <a:pt x="414" y="1625"/>
                    <a:pt x="425" y="1633"/>
                    <a:pt x="361" y="1576"/>
                  </a:cubicBezTo>
                  <a:lnTo>
                    <a:pt x="405" y="1533"/>
                  </a:lnTo>
                  <a:lnTo>
                    <a:pt x="405" y="1533"/>
                  </a:lnTo>
                  <a:cubicBezTo>
                    <a:pt x="394" y="1540"/>
                    <a:pt x="381" y="1543"/>
                    <a:pt x="371" y="1543"/>
                  </a:cubicBezTo>
                  <a:cubicBezTo>
                    <a:pt x="335" y="1543"/>
                    <a:pt x="295" y="1506"/>
                    <a:pt x="262" y="1474"/>
                  </a:cubicBezTo>
                  <a:lnTo>
                    <a:pt x="255" y="1477"/>
                  </a:lnTo>
                  <a:cubicBezTo>
                    <a:pt x="235" y="1486"/>
                    <a:pt x="219" y="1494"/>
                    <a:pt x="212" y="1500"/>
                  </a:cubicBezTo>
                  <a:cubicBezTo>
                    <a:pt x="202" y="1477"/>
                    <a:pt x="193" y="1454"/>
                    <a:pt x="186" y="1427"/>
                  </a:cubicBezTo>
                  <a:lnTo>
                    <a:pt x="196" y="1427"/>
                  </a:lnTo>
                  <a:cubicBezTo>
                    <a:pt x="206" y="1427"/>
                    <a:pt x="222" y="1434"/>
                    <a:pt x="239" y="1443"/>
                  </a:cubicBezTo>
                  <a:cubicBezTo>
                    <a:pt x="235" y="1440"/>
                    <a:pt x="232" y="1434"/>
                    <a:pt x="229" y="1431"/>
                  </a:cubicBezTo>
                  <a:cubicBezTo>
                    <a:pt x="235" y="1424"/>
                    <a:pt x="242" y="1420"/>
                    <a:pt x="252" y="1420"/>
                  </a:cubicBezTo>
                  <a:cubicBezTo>
                    <a:pt x="255" y="1420"/>
                    <a:pt x="259" y="1420"/>
                    <a:pt x="259" y="1424"/>
                  </a:cubicBezTo>
                  <a:cubicBezTo>
                    <a:pt x="278" y="1424"/>
                    <a:pt x="298" y="1434"/>
                    <a:pt x="318" y="1447"/>
                  </a:cubicBezTo>
                  <a:cubicBezTo>
                    <a:pt x="305" y="1454"/>
                    <a:pt x="292" y="1460"/>
                    <a:pt x="275" y="1466"/>
                  </a:cubicBezTo>
                  <a:cubicBezTo>
                    <a:pt x="312" y="1486"/>
                    <a:pt x="352" y="1503"/>
                    <a:pt x="388" y="1503"/>
                  </a:cubicBezTo>
                  <a:cubicBezTo>
                    <a:pt x="381" y="1500"/>
                    <a:pt x="375" y="1490"/>
                    <a:pt x="375" y="1480"/>
                  </a:cubicBezTo>
                  <a:lnTo>
                    <a:pt x="375" y="1480"/>
                  </a:lnTo>
                  <a:cubicBezTo>
                    <a:pt x="381" y="1486"/>
                    <a:pt x="388" y="1490"/>
                    <a:pt x="394" y="1490"/>
                  </a:cubicBezTo>
                  <a:lnTo>
                    <a:pt x="398" y="1490"/>
                  </a:lnTo>
                  <a:cubicBezTo>
                    <a:pt x="405" y="1486"/>
                    <a:pt x="391" y="1480"/>
                    <a:pt x="375" y="1470"/>
                  </a:cubicBezTo>
                  <a:lnTo>
                    <a:pt x="448" y="1463"/>
                  </a:lnTo>
                  <a:lnTo>
                    <a:pt x="421" y="1457"/>
                  </a:lnTo>
                  <a:lnTo>
                    <a:pt x="474" y="1387"/>
                  </a:lnTo>
                  <a:cubicBezTo>
                    <a:pt x="411" y="1321"/>
                    <a:pt x="332" y="1248"/>
                    <a:pt x="332" y="1145"/>
                  </a:cubicBezTo>
                  <a:lnTo>
                    <a:pt x="332" y="1145"/>
                  </a:lnTo>
                  <a:cubicBezTo>
                    <a:pt x="368" y="1182"/>
                    <a:pt x="408" y="1176"/>
                    <a:pt x="460" y="1192"/>
                  </a:cubicBezTo>
                  <a:cubicBezTo>
                    <a:pt x="394" y="1199"/>
                    <a:pt x="471" y="1268"/>
                    <a:pt x="444" y="1308"/>
                  </a:cubicBezTo>
                  <a:cubicBezTo>
                    <a:pt x="451" y="1298"/>
                    <a:pt x="457" y="1295"/>
                    <a:pt x="468" y="1295"/>
                  </a:cubicBezTo>
                  <a:cubicBezTo>
                    <a:pt x="477" y="1295"/>
                    <a:pt x="487" y="1301"/>
                    <a:pt x="494" y="1308"/>
                  </a:cubicBezTo>
                  <a:lnTo>
                    <a:pt x="457" y="1212"/>
                  </a:lnTo>
                  <a:lnTo>
                    <a:pt x="457" y="1212"/>
                  </a:lnTo>
                  <a:cubicBezTo>
                    <a:pt x="471" y="1219"/>
                    <a:pt x="477" y="1219"/>
                    <a:pt x="484" y="1219"/>
                  </a:cubicBezTo>
                  <a:cubicBezTo>
                    <a:pt x="504" y="1219"/>
                    <a:pt x="504" y="1205"/>
                    <a:pt x="524" y="1196"/>
                  </a:cubicBezTo>
                  <a:cubicBezTo>
                    <a:pt x="428" y="1179"/>
                    <a:pt x="484" y="1116"/>
                    <a:pt x="471" y="1073"/>
                  </a:cubicBezTo>
                  <a:lnTo>
                    <a:pt x="471" y="1073"/>
                  </a:lnTo>
                  <a:cubicBezTo>
                    <a:pt x="500" y="1083"/>
                    <a:pt x="527" y="1103"/>
                    <a:pt x="507" y="1139"/>
                  </a:cubicBezTo>
                  <a:cubicBezTo>
                    <a:pt x="587" y="1122"/>
                    <a:pt x="421" y="1040"/>
                    <a:pt x="497" y="1023"/>
                  </a:cubicBezTo>
                  <a:lnTo>
                    <a:pt x="497" y="1023"/>
                  </a:lnTo>
                  <a:cubicBezTo>
                    <a:pt x="494" y="1033"/>
                    <a:pt x="487" y="1037"/>
                    <a:pt x="500" y="1046"/>
                  </a:cubicBezTo>
                  <a:cubicBezTo>
                    <a:pt x="487" y="1020"/>
                    <a:pt x="514" y="987"/>
                    <a:pt x="537" y="987"/>
                  </a:cubicBezTo>
                  <a:cubicBezTo>
                    <a:pt x="540" y="987"/>
                    <a:pt x="547" y="987"/>
                    <a:pt x="550" y="994"/>
                  </a:cubicBezTo>
                  <a:lnTo>
                    <a:pt x="547" y="1003"/>
                  </a:lnTo>
                  <a:cubicBezTo>
                    <a:pt x="580" y="947"/>
                    <a:pt x="646" y="831"/>
                    <a:pt x="584" y="775"/>
                  </a:cubicBezTo>
                  <a:lnTo>
                    <a:pt x="584" y="775"/>
                  </a:lnTo>
                  <a:cubicBezTo>
                    <a:pt x="593" y="778"/>
                    <a:pt x="659" y="835"/>
                    <a:pt x="669" y="847"/>
                  </a:cubicBezTo>
                  <a:cubicBezTo>
                    <a:pt x="633" y="791"/>
                    <a:pt x="599" y="731"/>
                    <a:pt x="570" y="669"/>
                  </a:cubicBezTo>
                  <a:cubicBezTo>
                    <a:pt x="553" y="642"/>
                    <a:pt x="540" y="616"/>
                    <a:pt x="527" y="586"/>
                  </a:cubicBezTo>
                  <a:lnTo>
                    <a:pt x="527" y="586"/>
                  </a:lnTo>
                  <a:cubicBezTo>
                    <a:pt x="540" y="603"/>
                    <a:pt x="567" y="619"/>
                    <a:pt x="593" y="639"/>
                  </a:cubicBezTo>
                  <a:cubicBezTo>
                    <a:pt x="653" y="679"/>
                    <a:pt x="729" y="728"/>
                    <a:pt x="726" y="775"/>
                  </a:cubicBezTo>
                  <a:cubicBezTo>
                    <a:pt x="746" y="771"/>
                    <a:pt x="762" y="762"/>
                    <a:pt x="765" y="722"/>
                  </a:cubicBezTo>
                  <a:cubicBezTo>
                    <a:pt x="749" y="722"/>
                    <a:pt x="669" y="679"/>
                    <a:pt x="676" y="662"/>
                  </a:cubicBezTo>
                  <a:lnTo>
                    <a:pt x="676" y="662"/>
                  </a:lnTo>
                  <a:cubicBezTo>
                    <a:pt x="715" y="672"/>
                    <a:pt x="729" y="672"/>
                    <a:pt x="742" y="672"/>
                  </a:cubicBezTo>
                  <a:lnTo>
                    <a:pt x="805" y="672"/>
                  </a:lnTo>
                  <a:cubicBezTo>
                    <a:pt x="782" y="672"/>
                    <a:pt x="719" y="589"/>
                    <a:pt x="742" y="573"/>
                  </a:cubicBezTo>
                  <a:lnTo>
                    <a:pt x="742" y="573"/>
                  </a:lnTo>
                  <a:cubicBezTo>
                    <a:pt x="749" y="586"/>
                    <a:pt x="812" y="639"/>
                    <a:pt x="822" y="656"/>
                  </a:cubicBezTo>
                  <a:cubicBezTo>
                    <a:pt x="808" y="619"/>
                    <a:pt x="802" y="583"/>
                    <a:pt x="792" y="546"/>
                  </a:cubicBezTo>
                  <a:lnTo>
                    <a:pt x="792" y="546"/>
                  </a:lnTo>
                  <a:cubicBezTo>
                    <a:pt x="805" y="573"/>
                    <a:pt x="854" y="606"/>
                    <a:pt x="882" y="616"/>
                  </a:cubicBezTo>
                  <a:cubicBezTo>
                    <a:pt x="865" y="606"/>
                    <a:pt x="924" y="583"/>
                    <a:pt x="928" y="563"/>
                  </a:cubicBezTo>
                  <a:lnTo>
                    <a:pt x="894" y="563"/>
                  </a:lnTo>
                  <a:cubicBezTo>
                    <a:pt x="954" y="526"/>
                    <a:pt x="851" y="401"/>
                    <a:pt x="917" y="358"/>
                  </a:cubicBezTo>
                  <a:lnTo>
                    <a:pt x="917" y="358"/>
                  </a:lnTo>
                  <a:cubicBezTo>
                    <a:pt x="921" y="381"/>
                    <a:pt x="974" y="470"/>
                    <a:pt x="1010" y="470"/>
                  </a:cubicBezTo>
                  <a:cubicBezTo>
                    <a:pt x="1013" y="470"/>
                    <a:pt x="1013" y="470"/>
                    <a:pt x="1017" y="467"/>
                  </a:cubicBezTo>
                  <a:cubicBezTo>
                    <a:pt x="1004" y="441"/>
                    <a:pt x="981" y="368"/>
                    <a:pt x="971" y="294"/>
                  </a:cubicBezTo>
                  <a:cubicBezTo>
                    <a:pt x="957" y="232"/>
                    <a:pt x="954" y="169"/>
                    <a:pt x="977" y="132"/>
                  </a:cubicBezTo>
                  <a:lnTo>
                    <a:pt x="1004" y="152"/>
                  </a:lnTo>
                  <a:cubicBezTo>
                    <a:pt x="1013" y="132"/>
                    <a:pt x="1027" y="109"/>
                    <a:pt x="1036" y="93"/>
                  </a:cubicBezTo>
                  <a:cubicBezTo>
                    <a:pt x="1040" y="132"/>
                    <a:pt x="1044" y="189"/>
                    <a:pt x="1044" y="248"/>
                  </a:cubicBezTo>
                  <a:cubicBezTo>
                    <a:pt x="1047" y="328"/>
                    <a:pt x="1050" y="410"/>
                    <a:pt x="1053" y="457"/>
                  </a:cubicBezTo>
                  <a:cubicBezTo>
                    <a:pt x="1076" y="464"/>
                    <a:pt x="1080" y="473"/>
                    <a:pt x="1090" y="473"/>
                  </a:cubicBezTo>
                  <a:cubicBezTo>
                    <a:pt x="1093" y="473"/>
                    <a:pt x="1100" y="470"/>
                    <a:pt x="1110" y="464"/>
                  </a:cubicBezTo>
                  <a:cubicBezTo>
                    <a:pt x="1136" y="480"/>
                    <a:pt x="1116" y="510"/>
                    <a:pt x="1110" y="517"/>
                  </a:cubicBezTo>
                  <a:lnTo>
                    <a:pt x="1152" y="503"/>
                  </a:lnTo>
                  <a:lnTo>
                    <a:pt x="1152" y="497"/>
                  </a:lnTo>
                  <a:cubicBezTo>
                    <a:pt x="1152" y="477"/>
                    <a:pt x="1149" y="457"/>
                    <a:pt x="1149" y="441"/>
                  </a:cubicBezTo>
                  <a:cubicBezTo>
                    <a:pt x="1146" y="447"/>
                    <a:pt x="1143" y="453"/>
                    <a:pt x="1140" y="461"/>
                  </a:cubicBezTo>
                  <a:cubicBezTo>
                    <a:pt x="1110" y="421"/>
                    <a:pt x="1096" y="311"/>
                    <a:pt x="1140" y="268"/>
                  </a:cubicBezTo>
                  <a:cubicBezTo>
                    <a:pt x="1140" y="245"/>
                    <a:pt x="1136" y="222"/>
                    <a:pt x="1136" y="199"/>
                  </a:cubicBezTo>
                  <a:cubicBezTo>
                    <a:pt x="1129" y="132"/>
                    <a:pt x="1126" y="66"/>
                    <a:pt x="1120" y="4"/>
                  </a:cubicBezTo>
                  <a:cubicBezTo>
                    <a:pt x="1087" y="4"/>
                    <a:pt x="1050" y="7"/>
                    <a:pt x="1017" y="27"/>
                  </a:cubicBezTo>
                  <a:cubicBezTo>
                    <a:pt x="1013" y="13"/>
                    <a:pt x="1027" y="7"/>
                    <a:pt x="1040" y="7"/>
                  </a:cubicBezTo>
                  <a:lnTo>
                    <a:pt x="1050" y="7"/>
                  </a:lnTo>
                  <a:cubicBezTo>
                    <a:pt x="1036" y="4"/>
                    <a:pt x="1024" y="0"/>
                    <a:pt x="1013"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2"/>
            <p:cNvSpPr/>
            <p:nvPr/>
          </p:nvSpPr>
          <p:spPr>
            <a:xfrm>
              <a:off x="1608076" y="1986081"/>
              <a:ext cx="843" cy="250"/>
            </a:xfrm>
            <a:custGeom>
              <a:avLst/>
              <a:gdLst/>
              <a:ahLst/>
              <a:cxnLst/>
              <a:rect l="l" t="t" r="r" b="b"/>
              <a:pathLst>
                <a:path w="27" h="8" extrusionOk="0">
                  <a:moveTo>
                    <a:pt x="26" y="1"/>
                  </a:moveTo>
                  <a:lnTo>
                    <a:pt x="26" y="1"/>
                  </a:lnTo>
                  <a:cubicBezTo>
                    <a:pt x="17" y="4"/>
                    <a:pt x="10" y="4"/>
                    <a:pt x="3" y="4"/>
                  </a:cubicBezTo>
                  <a:lnTo>
                    <a:pt x="0" y="4"/>
                  </a:lnTo>
                  <a:cubicBezTo>
                    <a:pt x="3" y="7"/>
                    <a:pt x="6" y="7"/>
                    <a:pt x="10" y="7"/>
                  </a:cubicBezTo>
                  <a:cubicBezTo>
                    <a:pt x="17" y="7"/>
                    <a:pt x="20" y="7"/>
                    <a:pt x="2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2"/>
            <p:cNvSpPr/>
            <p:nvPr/>
          </p:nvSpPr>
          <p:spPr>
            <a:xfrm>
              <a:off x="1625814" y="1955072"/>
              <a:ext cx="3154" cy="2405"/>
            </a:xfrm>
            <a:custGeom>
              <a:avLst/>
              <a:gdLst/>
              <a:ahLst/>
              <a:cxnLst/>
              <a:rect l="l" t="t" r="r" b="b"/>
              <a:pathLst>
                <a:path w="101" h="77" extrusionOk="0">
                  <a:moveTo>
                    <a:pt x="28" y="1"/>
                  </a:moveTo>
                  <a:cubicBezTo>
                    <a:pt x="21" y="37"/>
                    <a:pt x="1" y="34"/>
                    <a:pt x="51" y="77"/>
                  </a:cubicBezTo>
                  <a:cubicBezTo>
                    <a:pt x="100" y="71"/>
                    <a:pt x="21" y="24"/>
                    <a:pt x="71" y="24"/>
                  </a:cubicBezTo>
                  <a:cubicBezTo>
                    <a:pt x="71" y="14"/>
                    <a:pt x="65" y="11"/>
                    <a:pt x="54" y="11"/>
                  </a:cubicBezTo>
                  <a:lnTo>
                    <a:pt x="41" y="11"/>
                  </a:lnTo>
                  <a:cubicBezTo>
                    <a:pt x="34" y="11"/>
                    <a:pt x="28" y="11"/>
                    <a:pt x="2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2"/>
            <p:cNvSpPr/>
            <p:nvPr/>
          </p:nvSpPr>
          <p:spPr>
            <a:xfrm>
              <a:off x="1626688" y="1954447"/>
              <a:ext cx="125" cy="656"/>
            </a:xfrm>
            <a:custGeom>
              <a:avLst/>
              <a:gdLst/>
              <a:ahLst/>
              <a:cxnLst/>
              <a:rect l="l" t="t" r="r" b="b"/>
              <a:pathLst>
                <a:path w="4" h="21" extrusionOk="0">
                  <a:moveTo>
                    <a:pt x="3" y="1"/>
                  </a:moveTo>
                  <a:cubicBezTo>
                    <a:pt x="0" y="11"/>
                    <a:pt x="0" y="17"/>
                    <a:pt x="0" y="21"/>
                  </a:cubicBezTo>
                  <a:cubicBezTo>
                    <a:pt x="0" y="17"/>
                    <a:pt x="3" y="11"/>
                    <a:pt x="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2"/>
            <p:cNvSpPr/>
            <p:nvPr/>
          </p:nvSpPr>
          <p:spPr>
            <a:xfrm>
              <a:off x="1615915" y="2004787"/>
              <a:ext cx="874" cy="1093"/>
            </a:xfrm>
            <a:custGeom>
              <a:avLst/>
              <a:gdLst/>
              <a:ahLst/>
              <a:cxnLst/>
              <a:rect l="l" t="t" r="r" b="b"/>
              <a:pathLst>
                <a:path w="28" h="35" extrusionOk="0">
                  <a:moveTo>
                    <a:pt x="27" y="1"/>
                  </a:moveTo>
                  <a:lnTo>
                    <a:pt x="14" y="4"/>
                  </a:lnTo>
                  <a:cubicBezTo>
                    <a:pt x="0" y="15"/>
                    <a:pt x="0" y="21"/>
                    <a:pt x="4" y="34"/>
                  </a:cubicBezTo>
                  <a:lnTo>
                    <a:pt x="2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2"/>
            <p:cNvSpPr/>
            <p:nvPr/>
          </p:nvSpPr>
          <p:spPr>
            <a:xfrm>
              <a:off x="1619943" y="2015155"/>
              <a:ext cx="1280" cy="1374"/>
            </a:xfrm>
            <a:custGeom>
              <a:avLst/>
              <a:gdLst/>
              <a:ahLst/>
              <a:cxnLst/>
              <a:rect l="l" t="t" r="r" b="b"/>
              <a:pathLst>
                <a:path w="41" h="44" extrusionOk="0">
                  <a:moveTo>
                    <a:pt x="37" y="0"/>
                  </a:moveTo>
                  <a:lnTo>
                    <a:pt x="1" y="43"/>
                  </a:lnTo>
                  <a:lnTo>
                    <a:pt x="40" y="7"/>
                  </a:lnTo>
                  <a:lnTo>
                    <a:pt x="37"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2"/>
            <p:cNvSpPr/>
            <p:nvPr/>
          </p:nvSpPr>
          <p:spPr>
            <a:xfrm>
              <a:off x="1396004" y="2113993"/>
              <a:ext cx="48933" cy="69918"/>
            </a:xfrm>
            <a:custGeom>
              <a:avLst/>
              <a:gdLst/>
              <a:ahLst/>
              <a:cxnLst/>
              <a:rect l="l" t="t" r="r" b="b"/>
              <a:pathLst>
                <a:path w="1567" h="2239" extrusionOk="0">
                  <a:moveTo>
                    <a:pt x="252" y="77"/>
                  </a:moveTo>
                  <a:lnTo>
                    <a:pt x="262" y="87"/>
                  </a:lnTo>
                  <a:cubicBezTo>
                    <a:pt x="268" y="80"/>
                    <a:pt x="275" y="77"/>
                    <a:pt x="268" y="77"/>
                  </a:cubicBezTo>
                  <a:close/>
                  <a:moveTo>
                    <a:pt x="1566" y="0"/>
                  </a:moveTo>
                  <a:lnTo>
                    <a:pt x="1566" y="0"/>
                  </a:lnTo>
                  <a:cubicBezTo>
                    <a:pt x="1547" y="3"/>
                    <a:pt x="1527" y="3"/>
                    <a:pt x="1507" y="3"/>
                  </a:cubicBezTo>
                  <a:lnTo>
                    <a:pt x="1464" y="3"/>
                  </a:lnTo>
                  <a:cubicBezTo>
                    <a:pt x="1450" y="7"/>
                    <a:pt x="1460" y="20"/>
                    <a:pt x="1467" y="30"/>
                  </a:cubicBezTo>
                  <a:cubicBezTo>
                    <a:pt x="1457" y="23"/>
                    <a:pt x="1450" y="20"/>
                    <a:pt x="1444" y="20"/>
                  </a:cubicBezTo>
                  <a:cubicBezTo>
                    <a:pt x="1424" y="20"/>
                    <a:pt x="1427" y="57"/>
                    <a:pt x="1411" y="63"/>
                  </a:cubicBezTo>
                  <a:lnTo>
                    <a:pt x="1345" y="17"/>
                  </a:lnTo>
                  <a:cubicBezTo>
                    <a:pt x="1325" y="34"/>
                    <a:pt x="1345" y="50"/>
                    <a:pt x="1345" y="60"/>
                  </a:cubicBezTo>
                  <a:cubicBezTo>
                    <a:pt x="1315" y="67"/>
                    <a:pt x="1285" y="70"/>
                    <a:pt x="1255" y="70"/>
                  </a:cubicBezTo>
                  <a:cubicBezTo>
                    <a:pt x="1235" y="70"/>
                    <a:pt x="1215" y="70"/>
                    <a:pt x="1195" y="67"/>
                  </a:cubicBezTo>
                  <a:lnTo>
                    <a:pt x="1136" y="67"/>
                  </a:lnTo>
                  <a:cubicBezTo>
                    <a:pt x="1099" y="67"/>
                    <a:pt x="1063" y="70"/>
                    <a:pt x="1033" y="83"/>
                  </a:cubicBezTo>
                  <a:cubicBezTo>
                    <a:pt x="1003" y="63"/>
                    <a:pt x="1036" y="37"/>
                    <a:pt x="997" y="34"/>
                  </a:cubicBezTo>
                  <a:lnTo>
                    <a:pt x="997" y="34"/>
                  </a:lnTo>
                  <a:cubicBezTo>
                    <a:pt x="1050" y="87"/>
                    <a:pt x="908" y="70"/>
                    <a:pt x="920" y="103"/>
                  </a:cubicBezTo>
                  <a:cubicBezTo>
                    <a:pt x="878" y="54"/>
                    <a:pt x="789" y="96"/>
                    <a:pt x="801" y="14"/>
                  </a:cubicBezTo>
                  <a:lnTo>
                    <a:pt x="795" y="14"/>
                  </a:lnTo>
                  <a:cubicBezTo>
                    <a:pt x="755" y="14"/>
                    <a:pt x="765" y="50"/>
                    <a:pt x="778" y="57"/>
                  </a:cubicBezTo>
                  <a:lnTo>
                    <a:pt x="749" y="57"/>
                  </a:lnTo>
                  <a:cubicBezTo>
                    <a:pt x="709" y="57"/>
                    <a:pt x="676" y="63"/>
                    <a:pt x="639" y="83"/>
                  </a:cubicBezTo>
                  <a:cubicBezTo>
                    <a:pt x="633" y="80"/>
                    <a:pt x="610" y="77"/>
                    <a:pt x="580" y="77"/>
                  </a:cubicBezTo>
                  <a:lnTo>
                    <a:pt x="526" y="77"/>
                  </a:lnTo>
                  <a:cubicBezTo>
                    <a:pt x="460" y="77"/>
                    <a:pt x="384" y="73"/>
                    <a:pt x="355" y="37"/>
                  </a:cubicBezTo>
                  <a:lnTo>
                    <a:pt x="355" y="37"/>
                  </a:lnTo>
                  <a:cubicBezTo>
                    <a:pt x="381" y="77"/>
                    <a:pt x="348" y="57"/>
                    <a:pt x="318" y="70"/>
                  </a:cubicBezTo>
                  <a:lnTo>
                    <a:pt x="344" y="110"/>
                  </a:lnTo>
                  <a:lnTo>
                    <a:pt x="344" y="110"/>
                  </a:lnTo>
                  <a:lnTo>
                    <a:pt x="275" y="100"/>
                  </a:lnTo>
                  <a:cubicBezTo>
                    <a:pt x="268" y="100"/>
                    <a:pt x="265" y="103"/>
                    <a:pt x="262" y="103"/>
                  </a:cubicBezTo>
                  <a:cubicBezTo>
                    <a:pt x="259" y="103"/>
                    <a:pt x="255" y="100"/>
                    <a:pt x="255" y="100"/>
                  </a:cubicBezTo>
                  <a:cubicBezTo>
                    <a:pt x="245" y="96"/>
                    <a:pt x="262" y="77"/>
                    <a:pt x="232" y="67"/>
                  </a:cubicBezTo>
                  <a:lnTo>
                    <a:pt x="222" y="67"/>
                  </a:lnTo>
                  <a:cubicBezTo>
                    <a:pt x="199" y="67"/>
                    <a:pt x="202" y="83"/>
                    <a:pt x="196" y="100"/>
                  </a:cubicBezTo>
                  <a:lnTo>
                    <a:pt x="199" y="107"/>
                  </a:lnTo>
                  <a:lnTo>
                    <a:pt x="189" y="107"/>
                  </a:lnTo>
                  <a:cubicBezTo>
                    <a:pt x="182" y="107"/>
                    <a:pt x="185" y="100"/>
                    <a:pt x="193" y="87"/>
                  </a:cubicBezTo>
                  <a:cubicBezTo>
                    <a:pt x="196" y="77"/>
                    <a:pt x="199" y="63"/>
                    <a:pt x="173" y="50"/>
                  </a:cubicBezTo>
                  <a:cubicBezTo>
                    <a:pt x="173" y="60"/>
                    <a:pt x="173" y="90"/>
                    <a:pt x="162" y="90"/>
                  </a:cubicBezTo>
                  <a:cubicBezTo>
                    <a:pt x="159" y="90"/>
                    <a:pt x="156" y="87"/>
                    <a:pt x="153" y="80"/>
                  </a:cubicBezTo>
                  <a:lnTo>
                    <a:pt x="156" y="80"/>
                  </a:lnTo>
                  <a:cubicBezTo>
                    <a:pt x="169" y="80"/>
                    <a:pt x="159" y="57"/>
                    <a:pt x="146" y="47"/>
                  </a:cubicBezTo>
                  <a:lnTo>
                    <a:pt x="109" y="37"/>
                  </a:lnTo>
                  <a:lnTo>
                    <a:pt x="109" y="37"/>
                  </a:lnTo>
                  <a:cubicBezTo>
                    <a:pt x="123" y="57"/>
                    <a:pt x="136" y="73"/>
                    <a:pt x="149" y="90"/>
                  </a:cubicBezTo>
                  <a:cubicBezTo>
                    <a:pt x="133" y="87"/>
                    <a:pt x="113" y="83"/>
                    <a:pt x="89" y="77"/>
                  </a:cubicBezTo>
                  <a:cubicBezTo>
                    <a:pt x="80" y="80"/>
                    <a:pt x="80" y="103"/>
                    <a:pt x="77" y="119"/>
                  </a:cubicBezTo>
                  <a:cubicBezTo>
                    <a:pt x="77" y="139"/>
                    <a:pt x="73" y="159"/>
                    <a:pt x="73" y="182"/>
                  </a:cubicBezTo>
                  <a:cubicBezTo>
                    <a:pt x="73" y="209"/>
                    <a:pt x="73" y="222"/>
                    <a:pt x="83" y="269"/>
                  </a:cubicBezTo>
                  <a:cubicBezTo>
                    <a:pt x="43" y="272"/>
                    <a:pt x="96" y="378"/>
                    <a:pt x="43" y="378"/>
                  </a:cubicBezTo>
                  <a:lnTo>
                    <a:pt x="40" y="378"/>
                  </a:lnTo>
                  <a:lnTo>
                    <a:pt x="43" y="371"/>
                  </a:lnTo>
                  <a:cubicBezTo>
                    <a:pt x="40" y="361"/>
                    <a:pt x="37" y="358"/>
                    <a:pt x="30" y="358"/>
                  </a:cubicBezTo>
                  <a:cubicBezTo>
                    <a:pt x="17" y="358"/>
                    <a:pt x="0" y="398"/>
                    <a:pt x="10" y="421"/>
                  </a:cubicBezTo>
                  <a:cubicBezTo>
                    <a:pt x="14" y="414"/>
                    <a:pt x="17" y="411"/>
                    <a:pt x="23" y="411"/>
                  </a:cubicBezTo>
                  <a:cubicBezTo>
                    <a:pt x="30" y="411"/>
                    <a:pt x="37" y="414"/>
                    <a:pt x="43" y="421"/>
                  </a:cubicBezTo>
                  <a:cubicBezTo>
                    <a:pt x="50" y="425"/>
                    <a:pt x="57" y="428"/>
                    <a:pt x="63" y="428"/>
                  </a:cubicBezTo>
                  <a:cubicBezTo>
                    <a:pt x="69" y="428"/>
                    <a:pt x="77" y="417"/>
                    <a:pt x="73" y="388"/>
                  </a:cubicBezTo>
                  <a:lnTo>
                    <a:pt x="73" y="388"/>
                  </a:lnTo>
                  <a:lnTo>
                    <a:pt x="113" y="448"/>
                  </a:lnTo>
                  <a:cubicBezTo>
                    <a:pt x="231" y="460"/>
                    <a:pt x="138" y="609"/>
                    <a:pt x="194" y="700"/>
                  </a:cubicBezTo>
                  <a:lnTo>
                    <a:pt x="194" y="700"/>
                  </a:lnTo>
                  <a:cubicBezTo>
                    <a:pt x="190" y="696"/>
                    <a:pt x="185" y="696"/>
                    <a:pt x="182" y="696"/>
                  </a:cubicBezTo>
                  <a:lnTo>
                    <a:pt x="179" y="696"/>
                  </a:lnTo>
                  <a:cubicBezTo>
                    <a:pt x="236" y="769"/>
                    <a:pt x="199" y="888"/>
                    <a:pt x="222" y="905"/>
                  </a:cubicBezTo>
                  <a:lnTo>
                    <a:pt x="196" y="921"/>
                  </a:lnTo>
                  <a:cubicBezTo>
                    <a:pt x="259" y="977"/>
                    <a:pt x="268" y="984"/>
                    <a:pt x="275" y="1073"/>
                  </a:cubicBezTo>
                  <a:cubicBezTo>
                    <a:pt x="272" y="1073"/>
                    <a:pt x="272" y="1073"/>
                    <a:pt x="268" y="1070"/>
                  </a:cubicBezTo>
                  <a:lnTo>
                    <a:pt x="265" y="1070"/>
                  </a:lnTo>
                  <a:cubicBezTo>
                    <a:pt x="262" y="1070"/>
                    <a:pt x="259" y="1073"/>
                    <a:pt x="255" y="1080"/>
                  </a:cubicBezTo>
                  <a:cubicBezTo>
                    <a:pt x="285" y="1096"/>
                    <a:pt x="315" y="1106"/>
                    <a:pt x="328" y="1166"/>
                  </a:cubicBezTo>
                  <a:lnTo>
                    <a:pt x="318" y="1166"/>
                  </a:lnTo>
                  <a:cubicBezTo>
                    <a:pt x="328" y="1195"/>
                    <a:pt x="341" y="1222"/>
                    <a:pt x="355" y="1252"/>
                  </a:cubicBezTo>
                  <a:cubicBezTo>
                    <a:pt x="265" y="1285"/>
                    <a:pt x="467" y="1374"/>
                    <a:pt x="384" y="1441"/>
                  </a:cubicBezTo>
                  <a:cubicBezTo>
                    <a:pt x="414" y="1447"/>
                    <a:pt x="451" y="1507"/>
                    <a:pt x="477" y="1527"/>
                  </a:cubicBezTo>
                  <a:lnTo>
                    <a:pt x="483" y="1527"/>
                  </a:lnTo>
                  <a:cubicBezTo>
                    <a:pt x="487" y="1527"/>
                    <a:pt x="494" y="1527"/>
                    <a:pt x="497" y="1533"/>
                  </a:cubicBezTo>
                  <a:lnTo>
                    <a:pt x="494" y="1537"/>
                  </a:lnTo>
                  <a:cubicBezTo>
                    <a:pt x="487" y="1537"/>
                    <a:pt x="483" y="1533"/>
                    <a:pt x="477" y="1527"/>
                  </a:cubicBezTo>
                  <a:cubicBezTo>
                    <a:pt x="474" y="1530"/>
                    <a:pt x="471" y="1533"/>
                    <a:pt x="467" y="1540"/>
                  </a:cubicBezTo>
                  <a:cubicBezTo>
                    <a:pt x="530" y="1550"/>
                    <a:pt x="500" y="1636"/>
                    <a:pt x="523" y="1669"/>
                  </a:cubicBezTo>
                  <a:cubicBezTo>
                    <a:pt x="530" y="1676"/>
                    <a:pt x="537" y="1676"/>
                    <a:pt x="540" y="1676"/>
                  </a:cubicBezTo>
                  <a:cubicBezTo>
                    <a:pt x="553" y="1676"/>
                    <a:pt x="560" y="1666"/>
                    <a:pt x="566" y="1652"/>
                  </a:cubicBezTo>
                  <a:lnTo>
                    <a:pt x="566" y="1652"/>
                  </a:lnTo>
                  <a:cubicBezTo>
                    <a:pt x="553" y="1719"/>
                    <a:pt x="673" y="1748"/>
                    <a:pt x="665" y="1771"/>
                  </a:cubicBezTo>
                  <a:cubicBezTo>
                    <a:pt x="682" y="1805"/>
                    <a:pt x="642" y="1805"/>
                    <a:pt x="630" y="1825"/>
                  </a:cubicBezTo>
                  <a:cubicBezTo>
                    <a:pt x="636" y="1831"/>
                    <a:pt x="642" y="1835"/>
                    <a:pt x="650" y="1835"/>
                  </a:cubicBezTo>
                  <a:cubicBezTo>
                    <a:pt x="659" y="1835"/>
                    <a:pt x="665" y="1831"/>
                    <a:pt x="673" y="1825"/>
                  </a:cubicBezTo>
                  <a:cubicBezTo>
                    <a:pt x="679" y="1822"/>
                    <a:pt x="685" y="1818"/>
                    <a:pt x="692" y="1818"/>
                  </a:cubicBezTo>
                  <a:cubicBezTo>
                    <a:pt x="699" y="1818"/>
                    <a:pt x="702" y="1825"/>
                    <a:pt x="705" y="1851"/>
                  </a:cubicBezTo>
                  <a:cubicBezTo>
                    <a:pt x="699" y="1848"/>
                    <a:pt x="692" y="1841"/>
                    <a:pt x="689" y="1841"/>
                  </a:cubicBezTo>
                  <a:cubicBezTo>
                    <a:pt x="685" y="1841"/>
                    <a:pt x="685" y="1841"/>
                    <a:pt x="685" y="1845"/>
                  </a:cubicBezTo>
                  <a:cubicBezTo>
                    <a:pt x="692" y="1871"/>
                    <a:pt x="626" y="1974"/>
                    <a:pt x="662" y="1984"/>
                  </a:cubicBezTo>
                  <a:lnTo>
                    <a:pt x="665" y="1961"/>
                  </a:lnTo>
                  <a:cubicBezTo>
                    <a:pt x="712" y="1984"/>
                    <a:pt x="685" y="2080"/>
                    <a:pt x="715" y="2080"/>
                  </a:cubicBezTo>
                  <a:cubicBezTo>
                    <a:pt x="722" y="2080"/>
                    <a:pt x="725" y="2077"/>
                    <a:pt x="732" y="2073"/>
                  </a:cubicBezTo>
                  <a:lnTo>
                    <a:pt x="755" y="2050"/>
                  </a:lnTo>
                  <a:cubicBezTo>
                    <a:pt x="778" y="2146"/>
                    <a:pt x="789" y="2073"/>
                    <a:pt x="818" y="2166"/>
                  </a:cubicBezTo>
                  <a:lnTo>
                    <a:pt x="815" y="2166"/>
                  </a:lnTo>
                  <a:cubicBezTo>
                    <a:pt x="838" y="2189"/>
                    <a:pt x="835" y="2219"/>
                    <a:pt x="858" y="2219"/>
                  </a:cubicBezTo>
                  <a:cubicBezTo>
                    <a:pt x="864" y="2219"/>
                    <a:pt x="871" y="2219"/>
                    <a:pt x="881" y="2216"/>
                  </a:cubicBezTo>
                  <a:lnTo>
                    <a:pt x="874" y="2199"/>
                  </a:lnTo>
                  <a:lnTo>
                    <a:pt x="874" y="2199"/>
                  </a:lnTo>
                  <a:cubicBezTo>
                    <a:pt x="894" y="2219"/>
                    <a:pt x="904" y="2225"/>
                    <a:pt x="914" y="2239"/>
                  </a:cubicBezTo>
                  <a:cubicBezTo>
                    <a:pt x="940" y="1487"/>
                    <a:pt x="974" y="553"/>
                    <a:pt x="1292" y="212"/>
                  </a:cubicBezTo>
                  <a:cubicBezTo>
                    <a:pt x="1365" y="136"/>
                    <a:pt x="1457" y="67"/>
                    <a:pt x="1566" y="0"/>
                  </a:cubicBez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2"/>
            <p:cNvSpPr/>
            <p:nvPr/>
          </p:nvSpPr>
          <p:spPr>
            <a:xfrm>
              <a:off x="1464332" y="2106436"/>
              <a:ext cx="125" cy="125"/>
            </a:xfrm>
            <a:custGeom>
              <a:avLst/>
              <a:gdLst/>
              <a:ahLst/>
              <a:cxnLst/>
              <a:rect l="l" t="t" r="r" b="b"/>
              <a:pathLst>
                <a:path w="4" h="4" extrusionOk="0">
                  <a:moveTo>
                    <a:pt x="4" y="1"/>
                  </a:moveTo>
                  <a:cubicBezTo>
                    <a:pt x="4" y="1"/>
                    <a:pt x="1" y="1"/>
                    <a:pt x="1" y="4"/>
                  </a:cubicBezTo>
                  <a:lnTo>
                    <a:pt x="4" y="1"/>
                  </a:lnTo>
                  <a:close/>
                </a:path>
              </a:pathLst>
            </a:custGeom>
            <a:solidFill>
              <a:srgbClr val="AB9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2"/>
            <p:cNvSpPr/>
            <p:nvPr/>
          </p:nvSpPr>
          <p:spPr>
            <a:xfrm>
              <a:off x="1402187" y="2163928"/>
              <a:ext cx="562" cy="437"/>
            </a:xfrm>
            <a:custGeom>
              <a:avLst/>
              <a:gdLst/>
              <a:ahLst/>
              <a:cxnLst/>
              <a:rect l="l" t="t" r="r" b="b"/>
              <a:pathLst>
                <a:path w="18" h="14" extrusionOk="0">
                  <a:moveTo>
                    <a:pt x="1" y="1"/>
                  </a:moveTo>
                  <a:cubicBezTo>
                    <a:pt x="7" y="7"/>
                    <a:pt x="11" y="10"/>
                    <a:pt x="18" y="14"/>
                  </a:cubicBezTo>
                  <a:lnTo>
                    <a:pt x="1" y="1"/>
                  </a:ln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2"/>
            <p:cNvSpPr/>
            <p:nvPr/>
          </p:nvSpPr>
          <p:spPr>
            <a:xfrm>
              <a:off x="1404373" y="2167956"/>
              <a:ext cx="437" cy="125"/>
            </a:xfrm>
            <a:custGeom>
              <a:avLst/>
              <a:gdLst/>
              <a:ahLst/>
              <a:cxnLst/>
              <a:rect l="l" t="t" r="r" b="b"/>
              <a:pathLst>
                <a:path w="14" h="4" extrusionOk="0">
                  <a:moveTo>
                    <a:pt x="7" y="1"/>
                  </a:moveTo>
                  <a:cubicBezTo>
                    <a:pt x="4" y="1"/>
                    <a:pt x="0" y="1"/>
                    <a:pt x="0" y="4"/>
                  </a:cubicBezTo>
                  <a:lnTo>
                    <a:pt x="14" y="1"/>
                  </a:ln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2"/>
            <p:cNvSpPr/>
            <p:nvPr/>
          </p:nvSpPr>
          <p:spPr>
            <a:xfrm>
              <a:off x="1393193" y="2143379"/>
              <a:ext cx="1062" cy="625"/>
            </a:xfrm>
            <a:custGeom>
              <a:avLst/>
              <a:gdLst/>
              <a:ahLst/>
              <a:cxnLst/>
              <a:rect l="l" t="t" r="r" b="b"/>
              <a:pathLst>
                <a:path w="34" h="20" extrusionOk="0">
                  <a:moveTo>
                    <a:pt x="1" y="0"/>
                  </a:moveTo>
                  <a:lnTo>
                    <a:pt x="1" y="0"/>
                  </a:lnTo>
                  <a:cubicBezTo>
                    <a:pt x="5" y="16"/>
                    <a:pt x="8" y="20"/>
                    <a:pt x="14" y="20"/>
                  </a:cubicBezTo>
                  <a:cubicBezTo>
                    <a:pt x="20" y="20"/>
                    <a:pt x="24" y="13"/>
                    <a:pt x="34" y="13"/>
                  </a:cubicBezTo>
                  <a:lnTo>
                    <a:pt x="1" y="0"/>
                  </a:ln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2"/>
            <p:cNvSpPr/>
            <p:nvPr/>
          </p:nvSpPr>
          <p:spPr>
            <a:xfrm>
              <a:off x="1410900" y="2161648"/>
              <a:ext cx="625" cy="375"/>
            </a:xfrm>
            <a:custGeom>
              <a:avLst/>
              <a:gdLst/>
              <a:ahLst/>
              <a:cxnLst/>
              <a:rect l="l" t="t" r="r" b="b"/>
              <a:pathLst>
                <a:path w="20" h="12" extrusionOk="0">
                  <a:moveTo>
                    <a:pt x="0" y="1"/>
                  </a:moveTo>
                  <a:cubicBezTo>
                    <a:pt x="6" y="7"/>
                    <a:pt x="10" y="11"/>
                    <a:pt x="17" y="11"/>
                  </a:cubicBezTo>
                  <a:lnTo>
                    <a:pt x="20" y="7"/>
                  </a:lnTo>
                  <a:cubicBezTo>
                    <a:pt x="17" y="1"/>
                    <a:pt x="10" y="1"/>
                    <a:pt x="6" y="1"/>
                  </a:cubicBez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2"/>
            <p:cNvSpPr/>
            <p:nvPr/>
          </p:nvSpPr>
          <p:spPr>
            <a:xfrm>
              <a:off x="1439848" y="2106530"/>
              <a:ext cx="125" cy="156"/>
            </a:xfrm>
            <a:custGeom>
              <a:avLst/>
              <a:gdLst/>
              <a:ahLst/>
              <a:cxnLst/>
              <a:rect l="l" t="t" r="r" b="b"/>
              <a:pathLst>
                <a:path w="4" h="5" extrusionOk="0">
                  <a:moveTo>
                    <a:pt x="0" y="1"/>
                  </a:moveTo>
                  <a:cubicBezTo>
                    <a:pt x="0" y="1"/>
                    <a:pt x="4" y="1"/>
                    <a:pt x="4" y="4"/>
                  </a:cubicBezTo>
                  <a:lnTo>
                    <a:pt x="4" y="1"/>
                  </a:ln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2"/>
            <p:cNvSpPr/>
            <p:nvPr/>
          </p:nvSpPr>
          <p:spPr>
            <a:xfrm>
              <a:off x="1397846" y="2109559"/>
              <a:ext cx="562" cy="219"/>
            </a:xfrm>
            <a:custGeom>
              <a:avLst/>
              <a:gdLst/>
              <a:ahLst/>
              <a:cxnLst/>
              <a:rect l="l" t="t" r="r" b="b"/>
              <a:pathLst>
                <a:path w="18" h="7" extrusionOk="0">
                  <a:moveTo>
                    <a:pt x="14" y="0"/>
                  </a:moveTo>
                  <a:cubicBezTo>
                    <a:pt x="14" y="0"/>
                    <a:pt x="7" y="3"/>
                    <a:pt x="1" y="3"/>
                  </a:cubicBezTo>
                  <a:cubicBezTo>
                    <a:pt x="4" y="6"/>
                    <a:pt x="4" y="6"/>
                    <a:pt x="7" y="6"/>
                  </a:cubicBezTo>
                  <a:cubicBezTo>
                    <a:pt x="18" y="3"/>
                    <a:pt x="18" y="0"/>
                    <a:pt x="14" y="0"/>
                  </a:cubicBez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2"/>
            <p:cNvSpPr/>
            <p:nvPr/>
          </p:nvSpPr>
          <p:spPr>
            <a:xfrm>
              <a:off x="1456181" y="2104781"/>
              <a:ext cx="10055" cy="3560"/>
            </a:xfrm>
            <a:custGeom>
              <a:avLst/>
              <a:gdLst/>
              <a:ahLst/>
              <a:cxnLst/>
              <a:rect l="l" t="t" r="r" b="b"/>
              <a:pathLst>
                <a:path w="322" h="114" extrusionOk="0">
                  <a:moveTo>
                    <a:pt x="298" y="0"/>
                  </a:moveTo>
                  <a:cubicBezTo>
                    <a:pt x="193" y="37"/>
                    <a:pt x="93" y="74"/>
                    <a:pt x="0" y="113"/>
                  </a:cubicBezTo>
                  <a:cubicBezTo>
                    <a:pt x="142" y="77"/>
                    <a:pt x="252" y="44"/>
                    <a:pt x="321" y="20"/>
                  </a:cubicBezTo>
                  <a:cubicBezTo>
                    <a:pt x="312" y="14"/>
                    <a:pt x="305" y="8"/>
                    <a:pt x="298" y="0"/>
                  </a:cubicBezTo>
                  <a:close/>
                </a:path>
              </a:pathLst>
            </a:custGeom>
            <a:solidFill>
              <a:srgbClr val="AB9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2"/>
            <p:cNvSpPr/>
            <p:nvPr/>
          </p:nvSpPr>
          <p:spPr>
            <a:xfrm>
              <a:off x="1388197" y="2103344"/>
              <a:ext cx="77319" cy="87406"/>
            </a:xfrm>
            <a:custGeom>
              <a:avLst/>
              <a:gdLst/>
              <a:ahLst/>
              <a:cxnLst/>
              <a:rect l="l" t="t" r="r" b="b"/>
              <a:pathLst>
                <a:path w="2476" h="2799" extrusionOk="0">
                  <a:moveTo>
                    <a:pt x="25" y="419"/>
                  </a:moveTo>
                  <a:cubicBezTo>
                    <a:pt x="25" y="420"/>
                    <a:pt x="25" y="422"/>
                    <a:pt x="25" y="424"/>
                  </a:cubicBezTo>
                  <a:cubicBezTo>
                    <a:pt x="25" y="422"/>
                    <a:pt x="25" y="420"/>
                    <a:pt x="25" y="419"/>
                  </a:cubicBezTo>
                  <a:close/>
                  <a:moveTo>
                    <a:pt x="518" y="418"/>
                  </a:moveTo>
                  <a:cubicBezTo>
                    <a:pt x="525" y="418"/>
                    <a:pt x="518" y="421"/>
                    <a:pt x="512" y="428"/>
                  </a:cubicBezTo>
                  <a:lnTo>
                    <a:pt x="502" y="418"/>
                  </a:lnTo>
                  <a:close/>
                  <a:moveTo>
                    <a:pt x="114" y="1030"/>
                  </a:moveTo>
                  <a:cubicBezTo>
                    <a:pt x="114" y="1030"/>
                    <a:pt x="114" y="1030"/>
                    <a:pt x="114" y="1030"/>
                  </a:cubicBezTo>
                  <a:lnTo>
                    <a:pt x="114" y="1030"/>
                  </a:lnTo>
                  <a:lnTo>
                    <a:pt x="114" y="1030"/>
                  </a:lnTo>
                  <a:close/>
                  <a:moveTo>
                    <a:pt x="444" y="1041"/>
                  </a:moveTo>
                  <a:cubicBezTo>
                    <a:pt x="444" y="1042"/>
                    <a:pt x="445" y="1043"/>
                    <a:pt x="446" y="1044"/>
                  </a:cubicBezTo>
                  <a:cubicBezTo>
                    <a:pt x="445" y="1042"/>
                    <a:pt x="445" y="1041"/>
                    <a:pt x="444" y="1041"/>
                  </a:cubicBezTo>
                  <a:close/>
                  <a:moveTo>
                    <a:pt x="466" y="1954"/>
                  </a:moveTo>
                  <a:cubicBezTo>
                    <a:pt x="468" y="1956"/>
                    <a:pt x="468" y="1957"/>
                    <a:pt x="469" y="1957"/>
                  </a:cubicBezTo>
                  <a:lnTo>
                    <a:pt x="469" y="1957"/>
                  </a:lnTo>
                  <a:lnTo>
                    <a:pt x="466" y="1954"/>
                  </a:lnTo>
                  <a:close/>
                  <a:moveTo>
                    <a:pt x="2442" y="0"/>
                  </a:moveTo>
                  <a:cubicBezTo>
                    <a:pt x="2435" y="17"/>
                    <a:pt x="2425" y="23"/>
                    <a:pt x="2409" y="23"/>
                  </a:cubicBezTo>
                  <a:cubicBezTo>
                    <a:pt x="2399" y="23"/>
                    <a:pt x="2385" y="20"/>
                    <a:pt x="2373" y="17"/>
                  </a:cubicBezTo>
                  <a:cubicBezTo>
                    <a:pt x="2359" y="14"/>
                    <a:pt x="2343" y="11"/>
                    <a:pt x="2330" y="11"/>
                  </a:cubicBezTo>
                  <a:cubicBezTo>
                    <a:pt x="2306" y="11"/>
                    <a:pt x="2286" y="20"/>
                    <a:pt x="2270" y="50"/>
                  </a:cubicBezTo>
                  <a:cubicBezTo>
                    <a:pt x="2250" y="43"/>
                    <a:pt x="2277" y="27"/>
                    <a:pt x="2266" y="17"/>
                  </a:cubicBezTo>
                  <a:lnTo>
                    <a:pt x="2266" y="17"/>
                  </a:lnTo>
                  <a:cubicBezTo>
                    <a:pt x="2257" y="43"/>
                    <a:pt x="2237" y="57"/>
                    <a:pt x="2200" y="57"/>
                  </a:cubicBezTo>
                  <a:lnTo>
                    <a:pt x="2194" y="57"/>
                  </a:lnTo>
                  <a:lnTo>
                    <a:pt x="2197" y="46"/>
                  </a:lnTo>
                  <a:lnTo>
                    <a:pt x="2197" y="46"/>
                  </a:lnTo>
                  <a:cubicBezTo>
                    <a:pt x="2091" y="80"/>
                    <a:pt x="2041" y="66"/>
                    <a:pt x="1916" y="77"/>
                  </a:cubicBezTo>
                  <a:lnTo>
                    <a:pt x="1933" y="103"/>
                  </a:lnTo>
                  <a:lnTo>
                    <a:pt x="1922" y="103"/>
                  </a:lnTo>
                  <a:cubicBezTo>
                    <a:pt x="1902" y="103"/>
                    <a:pt x="1896" y="97"/>
                    <a:pt x="1882" y="90"/>
                  </a:cubicBezTo>
                  <a:lnTo>
                    <a:pt x="1882" y="90"/>
                  </a:lnTo>
                  <a:cubicBezTo>
                    <a:pt x="1876" y="110"/>
                    <a:pt x="1882" y="113"/>
                    <a:pt x="1893" y="113"/>
                  </a:cubicBezTo>
                  <a:cubicBezTo>
                    <a:pt x="1899" y="113"/>
                    <a:pt x="1902" y="113"/>
                    <a:pt x="1909" y="110"/>
                  </a:cubicBezTo>
                  <a:lnTo>
                    <a:pt x="1925" y="110"/>
                  </a:lnTo>
                  <a:cubicBezTo>
                    <a:pt x="1939" y="110"/>
                    <a:pt x="1945" y="113"/>
                    <a:pt x="1939" y="133"/>
                  </a:cubicBezTo>
                  <a:cubicBezTo>
                    <a:pt x="1929" y="120"/>
                    <a:pt x="1909" y="116"/>
                    <a:pt x="1889" y="116"/>
                  </a:cubicBezTo>
                  <a:cubicBezTo>
                    <a:pt x="1873" y="116"/>
                    <a:pt x="1853" y="120"/>
                    <a:pt x="1833" y="123"/>
                  </a:cubicBezTo>
                  <a:cubicBezTo>
                    <a:pt x="1813" y="126"/>
                    <a:pt x="1793" y="126"/>
                    <a:pt x="1774" y="126"/>
                  </a:cubicBezTo>
                  <a:cubicBezTo>
                    <a:pt x="1750" y="126"/>
                    <a:pt x="1730" y="123"/>
                    <a:pt x="1720" y="103"/>
                  </a:cubicBezTo>
                  <a:lnTo>
                    <a:pt x="1720" y="103"/>
                  </a:lnTo>
                  <a:cubicBezTo>
                    <a:pt x="1677" y="110"/>
                    <a:pt x="1737" y="133"/>
                    <a:pt x="1694" y="139"/>
                  </a:cubicBezTo>
                  <a:lnTo>
                    <a:pt x="1681" y="123"/>
                  </a:lnTo>
                  <a:lnTo>
                    <a:pt x="1677" y="150"/>
                  </a:lnTo>
                  <a:cubicBezTo>
                    <a:pt x="1647" y="150"/>
                    <a:pt x="1631" y="130"/>
                    <a:pt x="1627" y="113"/>
                  </a:cubicBezTo>
                  <a:lnTo>
                    <a:pt x="1631" y="113"/>
                  </a:lnTo>
                  <a:cubicBezTo>
                    <a:pt x="1638" y="113"/>
                    <a:pt x="1647" y="106"/>
                    <a:pt x="1650" y="103"/>
                  </a:cubicBezTo>
                  <a:cubicBezTo>
                    <a:pt x="1644" y="100"/>
                    <a:pt x="1638" y="100"/>
                    <a:pt x="1627" y="100"/>
                  </a:cubicBezTo>
                  <a:cubicBezTo>
                    <a:pt x="1615" y="100"/>
                    <a:pt x="1595" y="103"/>
                    <a:pt x="1581" y="110"/>
                  </a:cubicBezTo>
                  <a:cubicBezTo>
                    <a:pt x="1565" y="113"/>
                    <a:pt x="1555" y="120"/>
                    <a:pt x="1548" y="120"/>
                  </a:cubicBezTo>
                  <a:lnTo>
                    <a:pt x="1584" y="126"/>
                  </a:lnTo>
                  <a:cubicBezTo>
                    <a:pt x="1479" y="159"/>
                    <a:pt x="1340" y="150"/>
                    <a:pt x="1233" y="193"/>
                  </a:cubicBezTo>
                  <a:lnTo>
                    <a:pt x="1244" y="205"/>
                  </a:lnTo>
                  <a:cubicBezTo>
                    <a:pt x="1221" y="216"/>
                    <a:pt x="1204" y="219"/>
                    <a:pt x="1194" y="219"/>
                  </a:cubicBezTo>
                  <a:cubicBezTo>
                    <a:pt x="1181" y="219"/>
                    <a:pt x="1174" y="216"/>
                    <a:pt x="1164" y="213"/>
                  </a:cubicBezTo>
                  <a:cubicBezTo>
                    <a:pt x="1154" y="213"/>
                    <a:pt x="1141" y="209"/>
                    <a:pt x="1128" y="209"/>
                  </a:cubicBezTo>
                  <a:cubicBezTo>
                    <a:pt x="1114" y="209"/>
                    <a:pt x="1105" y="209"/>
                    <a:pt x="1088" y="213"/>
                  </a:cubicBezTo>
                  <a:cubicBezTo>
                    <a:pt x="1071" y="222"/>
                    <a:pt x="1048" y="232"/>
                    <a:pt x="1028" y="232"/>
                  </a:cubicBezTo>
                  <a:lnTo>
                    <a:pt x="1025" y="232"/>
                  </a:lnTo>
                  <a:cubicBezTo>
                    <a:pt x="1048" y="213"/>
                    <a:pt x="979" y="199"/>
                    <a:pt x="1008" y="179"/>
                  </a:cubicBezTo>
                  <a:lnTo>
                    <a:pt x="1008" y="179"/>
                  </a:lnTo>
                  <a:cubicBezTo>
                    <a:pt x="923" y="209"/>
                    <a:pt x="965" y="202"/>
                    <a:pt x="909" y="259"/>
                  </a:cubicBezTo>
                  <a:lnTo>
                    <a:pt x="896" y="236"/>
                  </a:lnTo>
                  <a:cubicBezTo>
                    <a:pt x="873" y="255"/>
                    <a:pt x="873" y="265"/>
                    <a:pt x="826" y="272"/>
                  </a:cubicBezTo>
                  <a:cubicBezTo>
                    <a:pt x="863" y="252"/>
                    <a:pt x="796" y="236"/>
                    <a:pt x="840" y="209"/>
                  </a:cubicBezTo>
                  <a:cubicBezTo>
                    <a:pt x="820" y="196"/>
                    <a:pt x="800" y="193"/>
                    <a:pt x="784" y="193"/>
                  </a:cubicBezTo>
                  <a:cubicBezTo>
                    <a:pt x="764" y="193"/>
                    <a:pt x="750" y="196"/>
                    <a:pt x="733" y="202"/>
                  </a:cubicBezTo>
                  <a:cubicBezTo>
                    <a:pt x="721" y="205"/>
                    <a:pt x="707" y="213"/>
                    <a:pt x="697" y="213"/>
                  </a:cubicBezTo>
                  <a:cubicBezTo>
                    <a:pt x="681" y="213"/>
                    <a:pt x="667" y="205"/>
                    <a:pt x="657" y="182"/>
                  </a:cubicBezTo>
                  <a:lnTo>
                    <a:pt x="657" y="182"/>
                  </a:lnTo>
                  <a:cubicBezTo>
                    <a:pt x="611" y="245"/>
                    <a:pt x="737" y="222"/>
                    <a:pt x="710" y="236"/>
                  </a:cubicBezTo>
                  <a:cubicBezTo>
                    <a:pt x="730" y="252"/>
                    <a:pt x="691" y="275"/>
                    <a:pt x="657" y="275"/>
                  </a:cubicBezTo>
                  <a:cubicBezTo>
                    <a:pt x="654" y="275"/>
                    <a:pt x="648" y="275"/>
                    <a:pt x="644" y="272"/>
                  </a:cubicBezTo>
                  <a:cubicBezTo>
                    <a:pt x="614" y="269"/>
                    <a:pt x="598" y="190"/>
                    <a:pt x="525" y="182"/>
                  </a:cubicBezTo>
                  <a:lnTo>
                    <a:pt x="532" y="182"/>
                  </a:lnTo>
                  <a:cubicBezTo>
                    <a:pt x="532" y="179"/>
                    <a:pt x="535" y="179"/>
                    <a:pt x="538" y="179"/>
                  </a:cubicBezTo>
                  <a:cubicBezTo>
                    <a:pt x="532" y="176"/>
                    <a:pt x="525" y="173"/>
                    <a:pt x="518" y="173"/>
                  </a:cubicBezTo>
                  <a:cubicBezTo>
                    <a:pt x="512" y="173"/>
                    <a:pt x="502" y="176"/>
                    <a:pt x="495" y="179"/>
                  </a:cubicBezTo>
                  <a:lnTo>
                    <a:pt x="469" y="179"/>
                  </a:lnTo>
                  <a:cubicBezTo>
                    <a:pt x="455" y="179"/>
                    <a:pt x="435" y="176"/>
                    <a:pt x="419" y="166"/>
                  </a:cubicBezTo>
                  <a:cubicBezTo>
                    <a:pt x="409" y="179"/>
                    <a:pt x="399" y="182"/>
                    <a:pt x="386" y="182"/>
                  </a:cubicBezTo>
                  <a:lnTo>
                    <a:pt x="373" y="182"/>
                  </a:lnTo>
                  <a:cubicBezTo>
                    <a:pt x="359" y="182"/>
                    <a:pt x="353" y="186"/>
                    <a:pt x="356" y="209"/>
                  </a:cubicBezTo>
                  <a:lnTo>
                    <a:pt x="449" y="205"/>
                  </a:lnTo>
                  <a:lnTo>
                    <a:pt x="449" y="205"/>
                  </a:lnTo>
                  <a:cubicBezTo>
                    <a:pt x="403" y="213"/>
                    <a:pt x="383" y="245"/>
                    <a:pt x="336" y="245"/>
                  </a:cubicBezTo>
                  <a:cubicBezTo>
                    <a:pt x="319" y="245"/>
                    <a:pt x="304" y="242"/>
                    <a:pt x="280" y="232"/>
                  </a:cubicBezTo>
                  <a:cubicBezTo>
                    <a:pt x="280" y="222"/>
                    <a:pt x="296" y="209"/>
                    <a:pt x="310" y="205"/>
                  </a:cubicBezTo>
                  <a:cubicBezTo>
                    <a:pt x="300" y="199"/>
                    <a:pt x="290" y="196"/>
                    <a:pt x="284" y="196"/>
                  </a:cubicBezTo>
                  <a:cubicBezTo>
                    <a:pt x="280" y="196"/>
                    <a:pt x="277" y="196"/>
                    <a:pt x="273" y="199"/>
                  </a:cubicBezTo>
                  <a:lnTo>
                    <a:pt x="260" y="199"/>
                  </a:lnTo>
                  <a:cubicBezTo>
                    <a:pt x="253" y="199"/>
                    <a:pt x="244" y="196"/>
                    <a:pt x="230" y="190"/>
                  </a:cubicBezTo>
                  <a:cubicBezTo>
                    <a:pt x="224" y="173"/>
                    <a:pt x="237" y="166"/>
                    <a:pt x="260" y="166"/>
                  </a:cubicBezTo>
                  <a:cubicBezTo>
                    <a:pt x="270" y="166"/>
                    <a:pt x="284" y="166"/>
                    <a:pt x="296" y="170"/>
                  </a:cubicBezTo>
                  <a:lnTo>
                    <a:pt x="336" y="170"/>
                  </a:lnTo>
                  <a:cubicBezTo>
                    <a:pt x="359" y="170"/>
                    <a:pt x="379" y="166"/>
                    <a:pt x="396" y="156"/>
                  </a:cubicBezTo>
                  <a:cubicBezTo>
                    <a:pt x="386" y="153"/>
                    <a:pt x="376" y="150"/>
                    <a:pt x="366" y="150"/>
                  </a:cubicBezTo>
                  <a:cubicBezTo>
                    <a:pt x="356" y="150"/>
                    <a:pt x="346" y="153"/>
                    <a:pt x="336" y="153"/>
                  </a:cubicBezTo>
                  <a:cubicBezTo>
                    <a:pt x="327" y="153"/>
                    <a:pt x="319" y="156"/>
                    <a:pt x="313" y="156"/>
                  </a:cubicBezTo>
                  <a:cubicBezTo>
                    <a:pt x="300" y="156"/>
                    <a:pt x="293" y="150"/>
                    <a:pt x="296" y="130"/>
                  </a:cubicBezTo>
                  <a:lnTo>
                    <a:pt x="296" y="130"/>
                  </a:lnTo>
                  <a:cubicBezTo>
                    <a:pt x="290" y="150"/>
                    <a:pt x="280" y="156"/>
                    <a:pt x="264" y="156"/>
                  </a:cubicBezTo>
                  <a:cubicBezTo>
                    <a:pt x="250" y="156"/>
                    <a:pt x="240" y="153"/>
                    <a:pt x="224" y="153"/>
                  </a:cubicBezTo>
                  <a:cubicBezTo>
                    <a:pt x="207" y="146"/>
                    <a:pt x="188" y="143"/>
                    <a:pt x="168" y="143"/>
                  </a:cubicBezTo>
                  <a:cubicBezTo>
                    <a:pt x="151" y="143"/>
                    <a:pt x="137" y="146"/>
                    <a:pt x="131" y="159"/>
                  </a:cubicBezTo>
                  <a:lnTo>
                    <a:pt x="108" y="126"/>
                  </a:lnTo>
                  <a:cubicBezTo>
                    <a:pt x="101" y="130"/>
                    <a:pt x="91" y="139"/>
                    <a:pt x="75" y="139"/>
                  </a:cubicBezTo>
                  <a:lnTo>
                    <a:pt x="65" y="139"/>
                  </a:lnTo>
                  <a:cubicBezTo>
                    <a:pt x="65" y="126"/>
                    <a:pt x="68" y="116"/>
                    <a:pt x="68" y="103"/>
                  </a:cubicBezTo>
                  <a:lnTo>
                    <a:pt x="68" y="103"/>
                  </a:lnTo>
                  <a:cubicBezTo>
                    <a:pt x="65" y="110"/>
                    <a:pt x="55" y="110"/>
                    <a:pt x="45" y="110"/>
                  </a:cubicBezTo>
                  <a:lnTo>
                    <a:pt x="29" y="110"/>
                  </a:lnTo>
                  <a:cubicBezTo>
                    <a:pt x="25" y="120"/>
                    <a:pt x="25" y="136"/>
                    <a:pt x="18" y="146"/>
                  </a:cubicBezTo>
                  <a:cubicBezTo>
                    <a:pt x="12" y="170"/>
                    <a:pt x="2" y="196"/>
                    <a:pt x="15" y="236"/>
                  </a:cubicBezTo>
                  <a:cubicBezTo>
                    <a:pt x="12" y="186"/>
                    <a:pt x="15" y="170"/>
                    <a:pt x="21" y="170"/>
                  </a:cubicBezTo>
                  <a:cubicBezTo>
                    <a:pt x="25" y="170"/>
                    <a:pt x="35" y="179"/>
                    <a:pt x="41" y="190"/>
                  </a:cubicBezTo>
                  <a:cubicBezTo>
                    <a:pt x="48" y="196"/>
                    <a:pt x="55" y="205"/>
                    <a:pt x="61" y="205"/>
                  </a:cubicBezTo>
                  <a:cubicBezTo>
                    <a:pt x="65" y="205"/>
                    <a:pt x="68" y="202"/>
                    <a:pt x="72" y="199"/>
                  </a:cubicBezTo>
                  <a:lnTo>
                    <a:pt x="72" y="199"/>
                  </a:lnTo>
                  <a:cubicBezTo>
                    <a:pt x="124" y="373"/>
                    <a:pt x="1" y="235"/>
                    <a:pt x="25" y="419"/>
                  </a:cubicBezTo>
                  <a:lnTo>
                    <a:pt x="25" y="419"/>
                  </a:lnTo>
                  <a:cubicBezTo>
                    <a:pt x="23" y="397"/>
                    <a:pt x="29" y="375"/>
                    <a:pt x="38" y="375"/>
                  </a:cubicBezTo>
                  <a:cubicBezTo>
                    <a:pt x="45" y="375"/>
                    <a:pt x="48" y="378"/>
                    <a:pt x="52" y="391"/>
                  </a:cubicBezTo>
                  <a:cubicBezTo>
                    <a:pt x="52" y="424"/>
                    <a:pt x="45" y="471"/>
                    <a:pt x="29" y="491"/>
                  </a:cubicBezTo>
                  <a:cubicBezTo>
                    <a:pt x="38" y="534"/>
                    <a:pt x="45" y="547"/>
                    <a:pt x="48" y="547"/>
                  </a:cubicBezTo>
                  <a:cubicBezTo>
                    <a:pt x="52" y="547"/>
                    <a:pt x="58" y="537"/>
                    <a:pt x="61" y="530"/>
                  </a:cubicBezTo>
                  <a:cubicBezTo>
                    <a:pt x="65" y="523"/>
                    <a:pt x="68" y="517"/>
                    <a:pt x="75" y="517"/>
                  </a:cubicBezTo>
                  <a:cubicBezTo>
                    <a:pt x="78" y="517"/>
                    <a:pt x="81" y="520"/>
                    <a:pt x="85" y="530"/>
                  </a:cubicBezTo>
                  <a:cubicBezTo>
                    <a:pt x="52" y="567"/>
                    <a:pt x="108" y="593"/>
                    <a:pt x="125" y="623"/>
                  </a:cubicBezTo>
                  <a:lnTo>
                    <a:pt x="95" y="630"/>
                  </a:lnTo>
                  <a:cubicBezTo>
                    <a:pt x="91" y="722"/>
                    <a:pt x="161" y="642"/>
                    <a:pt x="151" y="726"/>
                  </a:cubicBezTo>
                  <a:lnTo>
                    <a:pt x="105" y="699"/>
                  </a:lnTo>
                  <a:lnTo>
                    <a:pt x="105" y="699"/>
                  </a:lnTo>
                  <a:lnTo>
                    <a:pt x="121" y="739"/>
                  </a:lnTo>
                  <a:lnTo>
                    <a:pt x="85" y="739"/>
                  </a:lnTo>
                  <a:cubicBezTo>
                    <a:pt x="121" y="778"/>
                    <a:pt x="114" y="795"/>
                    <a:pt x="114" y="841"/>
                  </a:cubicBezTo>
                  <a:cubicBezTo>
                    <a:pt x="121" y="838"/>
                    <a:pt x="128" y="835"/>
                    <a:pt x="134" y="835"/>
                  </a:cubicBezTo>
                  <a:cubicBezTo>
                    <a:pt x="151" y="835"/>
                    <a:pt x="174" y="848"/>
                    <a:pt x="177" y="878"/>
                  </a:cubicBezTo>
                  <a:cubicBezTo>
                    <a:pt x="165" y="908"/>
                    <a:pt x="148" y="868"/>
                    <a:pt x="165" y="921"/>
                  </a:cubicBezTo>
                  <a:cubicBezTo>
                    <a:pt x="141" y="914"/>
                    <a:pt x="114" y="905"/>
                    <a:pt x="137" y="874"/>
                  </a:cubicBezTo>
                  <a:cubicBezTo>
                    <a:pt x="128" y="874"/>
                    <a:pt x="118" y="865"/>
                    <a:pt x="105" y="865"/>
                  </a:cubicBezTo>
                  <a:cubicBezTo>
                    <a:pt x="91" y="898"/>
                    <a:pt x="118" y="940"/>
                    <a:pt x="121" y="960"/>
                  </a:cubicBezTo>
                  <a:cubicBezTo>
                    <a:pt x="121" y="951"/>
                    <a:pt x="121" y="944"/>
                    <a:pt x="125" y="937"/>
                  </a:cubicBezTo>
                  <a:lnTo>
                    <a:pt x="180" y="1010"/>
                  </a:lnTo>
                  <a:cubicBezTo>
                    <a:pt x="177" y="1014"/>
                    <a:pt x="174" y="1017"/>
                    <a:pt x="171" y="1017"/>
                  </a:cubicBezTo>
                  <a:cubicBezTo>
                    <a:pt x="165" y="1017"/>
                    <a:pt x="157" y="1014"/>
                    <a:pt x="151" y="1007"/>
                  </a:cubicBezTo>
                  <a:lnTo>
                    <a:pt x="151" y="1007"/>
                  </a:lnTo>
                  <a:cubicBezTo>
                    <a:pt x="157" y="1024"/>
                    <a:pt x="174" y="1030"/>
                    <a:pt x="184" y="1056"/>
                  </a:cubicBezTo>
                  <a:lnTo>
                    <a:pt x="165" y="1056"/>
                  </a:lnTo>
                  <a:cubicBezTo>
                    <a:pt x="145" y="1056"/>
                    <a:pt x="128" y="1053"/>
                    <a:pt x="114" y="1030"/>
                  </a:cubicBezTo>
                  <a:lnTo>
                    <a:pt x="114" y="1030"/>
                  </a:lnTo>
                  <a:lnTo>
                    <a:pt x="157" y="1103"/>
                  </a:lnTo>
                  <a:cubicBezTo>
                    <a:pt x="151" y="1110"/>
                    <a:pt x="141" y="1143"/>
                    <a:pt x="131" y="1143"/>
                  </a:cubicBezTo>
                  <a:lnTo>
                    <a:pt x="128" y="1143"/>
                  </a:lnTo>
                  <a:cubicBezTo>
                    <a:pt x="125" y="1189"/>
                    <a:pt x="200" y="1235"/>
                    <a:pt x="197" y="1295"/>
                  </a:cubicBezTo>
                  <a:lnTo>
                    <a:pt x="197" y="1298"/>
                  </a:lnTo>
                  <a:lnTo>
                    <a:pt x="200" y="1298"/>
                  </a:lnTo>
                  <a:cubicBezTo>
                    <a:pt x="207" y="1298"/>
                    <a:pt x="211" y="1305"/>
                    <a:pt x="217" y="1315"/>
                  </a:cubicBezTo>
                  <a:cubicBezTo>
                    <a:pt x="227" y="1368"/>
                    <a:pt x="211" y="1424"/>
                    <a:pt x="264" y="1477"/>
                  </a:cubicBezTo>
                  <a:lnTo>
                    <a:pt x="234" y="1527"/>
                  </a:lnTo>
                  <a:cubicBezTo>
                    <a:pt x="237" y="1533"/>
                    <a:pt x="244" y="1536"/>
                    <a:pt x="247" y="1536"/>
                  </a:cubicBezTo>
                  <a:cubicBezTo>
                    <a:pt x="253" y="1536"/>
                    <a:pt x="257" y="1530"/>
                    <a:pt x="264" y="1524"/>
                  </a:cubicBezTo>
                  <a:cubicBezTo>
                    <a:pt x="270" y="1517"/>
                    <a:pt x="277" y="1510"/>
                    <a:pt x="284" y="1510"/>
                  </a:cubicBezTo>
                  <a:cubicBezTo>
                    <a:pt x="293" y="1510"/>
                    <a:pt x="304" y="1517"/>
                    <a:pt x="313" y="1536"/>
                  </a:cubicBezTo>
                  <a:cubicBezTo>
                    <a:pt x="346" y="1590"/>
                    <a:pt x="287" y="1570"/>
                    <a:pt x="284" y="1596"/>
                  </a:cubicBezTo>
                  <a:cubicBezTo>
                    <a:pt x="313" y="1616"/>
                    <a:pt x="373" y="1649"/>
                    <a:pt x="359" y="1715"/>
                  </a:cubicBezTo>
                  <a:cubicBezTo>
                    <a:pt x="343" y="1699"/>
                    <a:pt x="346" y="1686"/>
                    <a:pt x="336" y="1669"/>
                  </a:cubicBezTo>
                  <a:lnTo>
                    <a:pt x="330" y="1719"/>
                  </a:lnTo>
                  <a:cubicBezTo>
                    <a:pt x="290" y="1695"/>
                    <a:pt x="277" y="1669"/>
                    <a:pt x="267" y="1669"/>
                  </a:cubicBezTo>
                  <a:cubicBezTo>
                    <a:pt x="264" y="1669"/>
                    <a:pt x="260" y="1675"/>
                    <a:pt x="253" y="1692"/>
                  </a:cubicBezTo>
                  <a:lnTo>
                    <a:pt x="267" y="1692"/>
                  </a:lnTo>
                  <a:cubicBezTo>
                    <a:pt x="300" y="1692"/>
                    <a:pt x="313" y="1722"/>
                    <a:pt x="330" y="1755"/>
                  </a:cubicBezTo>
                  <a:cubicBezTo>
                    <a:pt x="343" y="1788"/>
                    <a:pt x="359" y="1822"/>
                    <a:pt x="389" y="1822"/>
                  </a:cubicBezTo>
                  <a:cubicBezTo>
                    <a:pt x="393" y="1822"/>
                    <a:pt x="399" y="1822"/>
                    <a:pt x="406" y="1818"/>
                  </a:cubicBezTo>
                  <a:lnTo>
                    <a:pt x="406" y="1818"/>
                  </a:lnTo>
                  <a:lnTo>
                    <a:pt x="399" y="1851"/>
                  </a:lnTo>
                  <a:cubicBezTo>
                    <a:pt x="396" y="1845"/>
                    <a:pt x="393" y="1845"/>
                    <a:pt x="389" y="1838"/>
                  </a:cubicBezTo>
                  <a:lnTo>
                    <a:pt x="389" y="1838"/>
                  </a:lnTo>
                  <a:cubicBezTo>
                    <a:pt x="373" y="1904"/>
                    <a:pt x="462" y="1851"/>
                    <a:pt x="478" y="1918"/>
                  </a:cubicBezTo>
                  <a:cubicBezTo>
                    <a:pt x="482" y="1941"/>
                    <a:pt x="482" y="1958"/>
                    <a:pt x="472" y="1958"/>
                  </a:cubicBezTo>
                  <a:cubicBezTo>
                    <a:pt x="471" y="1958"/>
                    <a:pt x="470" y="1958"/>
                    <a:pt x="469" y="1957"/>
                  </a:cubicBezTo>
                  <a:lnTo>
                    <a:pt x="469" y="1957"/>
                  </a:lnTo>
                  <a:lnTo>
                    <a:pt x="505" y="1993"/>
                  </a:lnTo>
                  <a:cubicBezTo>
                    <a:pt x="509" y="2004"/>
                    <a:pt x="505" y="2007"/>
                    <a:pt x="502" y="2007"/>
                  </a:cubicBezTo>
                  <a:cubicBezTo>
                    <a:pt x="498" y="2007"/>
                    <a:pt x="498" y="2007"/>
                    <a:pt x="495" y="2004"/>
                  </a:cubicBezTo>
                  <a:lnTo>
                    <a:pt x="495" y="2004"/>
                  </a:lnTo>
                  <a:cubicBezTo>
                    <a:pt x="509" y="2027"/>
                    <a:pt x="522" y="2047"/>
                    <a:pt x="535" y="2070"/>
                  </a:cubicBezTo>
                  <a:lnTo>
                    <a:pt x="532" y="2070"/>
                  </a:lnTo>
                  <a:cubicBezTo>
                    <a:pt x="548" y="2073"/>
                    <a:pt x="582" y="2089"/>
                    <a:pt x="594" y="2097"/>
                  </a:cubicBezTo>
                  <a:cubicBezTo>
                    <a:pt x="594" y="2103"/>
                    <a:pt x="594" y="2106"/>
                    <a:pt x="591" y="2106"/>
                  </a:cubicBezTo>
                  <a:cubicBezTo>
                    <a:pt x="588" y="2106"/>
                    <a:pt x="588" y="2103"/>
                    <a:pt x="585" y="2103"/>
                  </a:cubicBezTo>
                  <a:cubicBezTo>
                    <a:pt x="585" y="2100"/>
                    <a:pt x="582" y="2097"/>
                    <a:pt x="578" y="2097"/>
                  </a:cubicBezTo>
                  <a:lnTo>
                    <a:pt x="575" y="2100"/>
                  </a:lnTo>
                  <a:lnTo>
                    <a:pt x="614" y="2132"/>
                  </a:lnTo>
                  <a:cubicBezTo>
                    <a:pt x="611" y="2139"/>
                    <a:pt x="605" y="2143"/>
                    <a:pt x="598" y="2143"/>
                  </a:cubicBezTo>
                  <a:cubicBezTo>
                    <a:pt x="585" y="2143"/>
                    <a:pt x="562" y="2126"/>
                    <a:pt x="555" y="2103"/>
                  </a:cubicBezTo>
                  <a:lnTo>
                    <a:pt x="555" y="2103"/>
                  </a:lnTo>
                  <a:cubicBezTo>
                    <a:pt x="502" y="2182"/>
                    <a:pt x="588" y="2129"/>
                    <a:pt x="594" y="2236"/>
                  </a:cubicBezTo>
                  <a:lnTo>
                    <a:pt x="562" y="2202"/>
                  </a:lnTo>
                  <a:lnTo>
                    <a:pt x="562" y="2202"/>
                  </a:lnTo>
                  <a:cubicBezTo>
                    <a:pt x="535" y="2252"/>
                    <a:pt x="568" y="2271"/>
                    <a:pt x="568" y="2331"/>
                  </a:cubicBezTo>
                  <a:cubicBezTo>
                    <a:pt x="575" y="2315"/>
                    <a:pt x="578" y="2232"/>
                    <a:pt x="611" y="2232"/>
                  </a:cubicBezTo>
                  <a:lnTo>
                    <a:pt x="617" y="2232"/>
                  </a:lnTo>
                  <a:cubicBezTo>
                    <a:pt x="605" y="2225"/>
                    <a:pt x="585" y="2216"/>
                    <a:pt x="594" y="2202"/>
                  </a:cubicBezTo>
                  <a:lnTo>
                    <a:pt x="608" y="2202"/>
                  </a:lnTo>
                  <a:cubicBezTo>
                    <a:pt x="631" y="2202"/>
                    <a:pt x="625" y="2216"/>
                    <a:pt x="625" y="2236"/>
                  </a:cubicBezTo>
                  <a:cubicBezTo>
                    <a:pt x="625" y="2236"/>
                    <a:pt x="621" y="2236"/>
                    <a:pt x="618" y="2232"/>
                  </a:cubicBezTo>
                  <a:lnTo>
                    <a:pt x="618" y="2232"/>
                  </a:lnTo>
                  <a:cubicBezTo>
                    <a:pt x="621" y="2236"/>
                    <a:pt x="625" y="2236"/>
                    <a:pt x="625" y="2239"/>
                  </a:cubicBezTo>
                  <a:cubicBezTo>
                    <a:pt x="628" y="2256"/>
                    <a:pt x="634" y="2271"/>
                    <a:pt x="664" y="2285"/>
                  </a:cubicBezTo>
                  <a:cubicBezTo>
                    <a:pt x="637" y="2302"/>
                    <a:pt x="657" y="2321"/>
                    <a:pt x="677" y="2348"/>
                  </a:cubicBezTo>
                  <a:lnTo>
                    <a:pt x="644" y="2368"/>
                  </a:lnTo>
                  <a:cubicBezTo>
                    <a:pt x="661" y="2384"/>
                    <a:pt x="674" y="2384"/>
                    <a:pt x="687" y="2384"/>
                  </a:cubicBezTo>
                  <a:lnTo>
                    <a:pt x="694" y="2384"/>
                  </a:lnTo>
                  <a:cubicBezTo>
                    <a:pt x="701" y="2384"/>
                    <a:pt x="707" y="2384"/>
                    <a:pt x="714" y="2387"/>
                  </a:cubicBezTo>
                  <a:cubicBezTo>
                    <a:pt x="733" y="2421"/>
                    <a:pt x="714" y="2447"/>
                    <a:pt x="697" y="2470"/>
                  </a:cubicBezTo>
                  <a:cubicBezTo>
                    <a:pt x="704" y="2480"/>
                    <a:pt x="707" y="2487"/>
                    <a:pt x="710" y="2487"/>
                  </a:cubicBezTo>
                  <a:cubicBezTo>
                    <a:pt x="717" y="2487"/>
                    <a:pt x="721" y="2477"/>
                    <a:pt x="724" y="2467"/>
                  </a:cubicBezTo>
                  <a:cubicBezTo>
                    <a:pt x="727" y="2457"/>
                    <a:pt x="730" y="2447"/>
                    <a:pt x="741" y="2447"/>
                  </a:cubicBezTo>
                  <a:cubicBezTo>
                    <a:pt x="747" y="2447"/>
                    <a:pt x="753" y="2450"/>
                    <a:pt x="764" y="2464"/>
                  </a:cubicBezTo>
                  <a:cubicBezTo>
                    <a:pt x="784" y="2514"/>
                    <a:pt x="816" y="2537"/>
                    <a:pt x="880" y="2569"/>
                  </a:cubicBezTo>
                  <a:cubicBezTo>
                    <a:pt x="886" y="2589"/>
                    <a:pt x="880" y="2593"/>
                    <a:pt x="873" y="2593"/>
                  </a:cubicBezTo>
                  <a:lnTo>
                    <a:pt x="863" y="2593"/>
                  </a:lnTo>
                  <a:cubicBezTo>
                    <a:pt x="860" y="2593"/>
                    <a:pt x="856" y="2593"/>
                    <a:pt x="856" y="2600"/>
                  </a:cubicBezTo>
                  <a:lnTo>
                    <a:pt x="903" y="2603"/>
                  </a:lnTo>
                  <a:cubicBezTo>
                    <a:pt x="906" y="2609"/>
                    <a:pt x="896" y="2616"/>
                    <a:pt x="892" y="2619"/>
                  </a:cubicBezTo>
                  <a:lnTo>
                    <a:pt x="906" y="2619"/>
                  </a:lnTo>
                  <a:cubicBezTo>
                    <a:pt x="909" y="2619"/>
                    <a:pt x="915" y="2619"/>
                    <a:pt x="919" y="2616"/>
                  </a:cubicBezTo>
                  <a:cubicBezTo>
                    <a:pt x="926" y="2613"/>
                    <a:pt x="932" y="2609"/>
                    <a:pt x="939" y="2609"/>
                  </a:cubicBezTo>
                  <a:cubicBezTo>
                    <a:pt x="942" y="2609"/>
                    <a:pt x="952" y="2613"/>
                    <a:pt x="962" y="2619"/>
                  </a:cubicBezTo>
                  <a:cubicBezTo>
                    <a:pt x="965" y="2619"/>
                    <a:pt x="965" y="2616"/>
                    <a:pt x="969" y="2616"/>
                  </a:cubicBezTo>
                  <a:cubicBezTo>
                    <a:pt x="995" y="2616"/>
                    <a:pt x="982" y="2728"/>
                    <a:pt x="1048" y="2735"/>
                  </a:cubicBezTo>
                  <a:cubicBezTo>
                    <a:pt x="1051" y="2752"/>
                    <a:pt x="1028" y="2748"/>
                    <a:pt x="1019" y="2762"/>
                  </a:cubicBezTo>
                  <a:cubicBezTo>
                    <a:pt x="1094" y="2792"/>
                    <a:pt x="1085" y="2788"/>
                    <a:pt x="1154" y="2798"/>
                  </a:cubicBezTo>
                  <a:lnTo>
                    <a:pt x="1158" y="2696"/>
                  </a:lnTo>
                  <a:cubicBezTo>
                    <a:pt x="1161" y="2659"/>
                    <a:pt x="1161" y="2619"/>
                    <a:pt x="1164" y="2580"/>
                  </a:cubicBezTo>
                  <a:cubicBezTo>
                    <a:pt x="1154" y="2566"/>
                    <a:pt x="1144" y="2560"/>
                    <a:pt x="1124" y="2540"/>
                  </a:cubicBezTo>
                  <a:lnTo>
                    <a:pt x="1124" y="2540"/>
                  </a:lnTo>
                  <a:lnTo>
                    <a:pt x="1131" y="2557"/>
                  </a:lnTo>
                  <a:cubicBezTo>
                    <a:pt x="1121" y="2560"/>
                    <a:pt x="1114" y="2560"/>
                    <a:pt x="1108" y="2560"/>
                  </a:cubicBezTo>
                  <a:cubicBezTo>
                    <a:pt x="1085" y="2560"/>
                    <a:pt x="1088" y="2530"/>
                    <a:pt x="1065" y="2507"/>
                  </a:cubicBezTo>
                  <a:lnTo>
                    <a:pt x="1068" y="2507"/>
                  </a:lnTo>
                  <a:cubicBezTo>
                    <a:pt x="1039" y="2414"/>
                    <a:pt x="1028" y="2487"/>
                    <a:pt x="1005" y="2391"/>
                  </a:cubicBezTo>
                  <a:lnTo>
                    <a:pt x="982" y="2414"/>
                  </a:lnTo>
                  <a:cubicBezTo>
                    <a:pt x="975" y="2418"/>
                    <a:pt x="972" y="2421"/>
                    <a:pt x="965" y="2421"/>
                  </a:cubicBezTo>
                  <a:cubicBezTo>
                    <a:pt x="935" y="2421"/>
                    <a:pt x="962" y="2325"/>
                    <a:pt x="915" y="2302"/>
                  </a:cubicBezTo>
                  <a:lnTo>
                    <a:pt x="912" y="2325"/>
                  </a:lnTo>
                  <a:cubicBezTo>
                    <a:pt x="876" y="2315"/>
                    <a:pt x="942" y="2212"/>
                    <a:pt x="935" y="2186"/>
                  </a:cubicBezTo>
                  <a:cubicBezTo>
                    <a:pt x="935" y="2182"/>
                    <a:pt x="935" y="2182"/>
                    <a:pt x="939" y="2182"/>
                  </a:cubicBezTo>
                  <a:cubicBezTo>
                    <a:pt x="942" y="2182"/>
                    <a:pt x="949" y="2189"/>
                    <a:pt x="955" y="2192"/>
                  </a:cubicBezTo>
                  <a:cubicBezTo>
                    <a:pt x="952" y="2166"/>
                    <a:pt x="949" y="2159"/>
                    <a:pt x="942" y="2159"/>
                  </a:cubicBezTo>
                  <a:cubicBezTo>
                    <a:pt x="935" y="2159"/>
                    <a:pt x="929" y="2163"/>
                    <a:pt x="923" y="2166"/>
                  </a:cubicBezTo>
                  <a:cubicBezTo>
                    <a:pt x="915" y="2172"/>
                    <a:pt x="909" y="2176"/>
                    <a:pt x="900" y="2176"/>
                  </a:cubicBezTo>
                  <a:cubicBezTo>
                    <a:pt x="892" y="2176"/>
                    <a:pt x="886" y="2172"/>
                    <a:pt x="880" y="2166"/>
                  </a:cubicBezTo>
                  <a:cubicBezTo>
                    <a:pt x="892" y="2146"/>
                    <a:pt x="932" y="2146"/>
                    <a:pt x="915" y="2112"/>
                  </a:cubicBezTo>
                  <a:cubicBezTo>
                    <a:pt x="923" y="2089"/>
                    <a:pt x="803" y="2060"/>
                    <a:pt x="816" y="1993"/>
                  </a:cubicBezTo>
                  <a:lnTo>
                    <a:pt x="816" y="1993"/>
                  </a:lnTo>
                  <a:cubicBezTo>
                    <a:pt x="810" y="2007"/>
                    <a:pt x="803" y="2017"/>
                    <a:pt x="790" y="2017"/>
                  </a:cubicBezTo>
                  <a:cubicBezTo>
                    <a:pt x="787" y="2017"/>
                    <a:pt x="780" y="2017"/>
                    <a:pt x="773" y="2010"/>
                  </a:cubicBezTo>
                  <a:cubicBezTo>
                    <a:pt x="750" y="1977"/>
                    <a:pt x="780" y="1891"/>
                    <a:pt x="717" y="1881"/>
                  </a:cubicBezTo>
                  <a:cubicBezTo>
                    <a:pt x="721" y="1874"/>
                    <a:pt x="724" y="1871"/>
                    <a:pt x="727" y="1868"/>
                  </a:cubicBezTo>
                  <a:cubicBezTo>
                    <a:pt x="701" y="1848"/>
                    <a:pt x="664" y="1788"/>
                    <a:pt x="634" y="1782"/>
                  </a:cubicBezTo>
                  <a:cubicBezTo>
                    <a:pt x="717" y="1715"/>
                    <a:pt x="515" y="1626"/>
                    <a:pt x="605" y="1593"/>
                  </a:cubicBezTo>
                  <a:cubicBezTo>
                    <a:pt x="591" y="1563"/>
                    <a:pt x="578" y="1536"/>
                    <a:pt x="568" y="1507"/>
                  </a:cubicBezTo>
                  <a:lnTo>
                    <a:pt x="578" y="1507"/>
                  </a:lnTo>
                  <a:cubicBezTo>
                    <a:pt x="565" y="1447"/>
                    <a:pt x="535" y="1437"/>
                    <a:pt x="505" y="1421"/>
                  </a:cubicBezTo>
                  <a:cubicBezTo>
                    <a:pt x="509" y="1414"/>
                    <a:pt x="512" y="1411"/>
                    <a:pt x="515" y="1411"/>
                  </a:cubicBezTo>
                  <a:lnTo>
                    <a:pt x="518" y="1411"/>
                  </a:lnTo>
                  <a:cubicBezTo>
                    <a:pt x="522" y="1414"/>
                    <a:pt x="522" y="1414"/>
                    <a:pt x="525" y="1414"/>
                  </a:cubicBezTo>
                  <a:cubicBezTo>
                    <a:pt x="518" y="1325"/>
                    <a:pt x="509" y="1318"/>
                    <a:pt x="446" y="1262"/>
                  </a:cubicBezTo>
                  <a:lnTo>
                    <a:pt x="472" y="1246"/>
                  </a:lnTo>
                  <a:cubicBezTo>
                    <a:pt x="449" y="1229"/>
                    <a:pt x="486" y="1110"/>
                    <a:pt x="429" y="1037"/>
                  </a:cubicBezTo>
                  <a:lnTo>
                    <a:pt x="432" y="1037"/>
                  </a:lnTo>
                  <a:cubicBezTo>
                    <a:pt x="435" y="1037"/>
                    <a:pt x="440" y="1037"/>
                    <a:pt x="444" y="1041"/>
                  </a:cubicBezTo>
                  <a:lnTo>
                    <a:pt x="444" y="1041"/>
                  </a:lnTo>
                  <a:cubicBezTo>
                    <a:pt x="388" y="950"/>
                    <a:pt x="481" y="801"/>
                    <a:pt x="363" y="789"/>
                  </a:cubicBezTo>
                  <a:lnTo>
                    <a:pt x="323" y="729"/>
                  </a:lnTo>
                  <a:lnTo>
                    <a:pt x="323" y="729"/>
                  </a:lnTo>
                  <a:cubicBezTo>
                    <a:pt x="327" y="758"/>
                    <a:pt x="319" y="769"/>
                    <a:pt x="313" y="769"/>
                  </a:cubicBezTo>
                  <a:cubicBezTo>
                    <a:pt x="307" y="769"/>
                    <a:pt x="300" y="766"/>
                    <a:pt x="293" y="762"/>
                  </a:cubicBezTo>
                  <a:cubicBezTo>
                    <a:pt x="287" y="755"/>
                    <a:pt x="280" y="752"/>
                    <a:pt x="273" y="752"/>
                  </a:cubicBezTo>
                  <a:cubicBezTo>
                    <a:pt x="267" y="752"/>
                    <a:pt x="264" y="755"/>
                    <a:pt x="260" y="762"/>
                  </a:cubicBezTo>
                  <a:cubicBezTo>
                    <a:pt x="250" y="739"/>
                    <a:pt x="267" y="699"/>
                    <a:pt x="280" y="699"/>
                  </a:cubicBezTo>
                  <a:cubicBezTo>
                    <a:pt x="287" y="699"/>
                    <a:pt x="290" y="702"/>
                    <a:pt x="293" y="712"/>
                  </a:cubicBezTo>
                  <a:lnTo>
                    <a:pt x="290" y="719"/>
                  </a:lnTo>
                  <a:lnTo>
                    <a:pt x="293" y="719"/>
                  </a:lnTo>
                  <a:cubicBezTo>
                    <a:pt x="346" y="719"/>
                    <a:pt x="293" y="613"/>
                    <a:pt x="333" y="610"/>
                  </a:cubicBezTo>
                  <a:cubicBezTo>
                    <a:pt x="323" y="563"/>
                    <a:pt x="323" y="550"/>
                    <a:pt x="323" y="523"/>
                  </a:cubicBezTo>
                  <a:cubicBezTo>
                    <a:pt x="323" y="500"/>
                    <a:pt x="327" y="480"/>
                    <a:pt x="327" y="460"/>
                  </a:cubicBezTo>
                  <a:cubicBezTo>
                    <a:pt x="330" y="444"/>
                    <a:pt x="330" y="421"/>
                    <a:pt x="339" y="418"/>
                  </a:cubicBezTo>
                  <a:cubicBezTo>
                    <a:pt x="363" y="424"/>
                    <a:pt x="383" y="428"/>
                    <a:pt x="399" y="431"/>
                  </a:cubicBezTo>
                  <a:cubicBezTo>
                    <a:pt x="386" y="414"/>
                    <a:pt x="373" y="398"/>
                    <a:pt x="359" y="378"/>
                  </a:cubicBezTo>
                  <a:lnTo>
                    <a:pt x="359" y="378"/>
                  </a:lnTo>
                  <a:lnTo>
                    <a:pt x="396" y="388"/>
                  </a:lnTo>
                  <a:cubicBezTo>
                    <a:pt x="409" y="398"/>
                    <a:pt x="419" y="421"/>
                    <a:pt x="406" y="421"/>
                  </a:cubicBezTo>
                  <a:lnTo>
                    <a:pt x="403" y="421"/>
                  </a:lnTo>
                  <a:cubicBezTo>
                    <a:pt x="406" y="428"/>
                    <a:pt x="409" y="431"/>
                    <a:pt x="412" y="431"/>
                  </a:cubicBezTo>
                  <a:cubicBezTo>
                    <a:pt x="423" y="431"/>
                    <a:pt x="423" y="401"/>
                    <a:pt x="423" y="391"/>
                  </a:cubicBezTo>
                  <a:cubicBezTo>
                    <a:pt x="449" y="404"/>
                    <a:pt x="446" y="418"/>
                    <a:pt x="443" y="428"/>
                  </a:cubicBezTo>
                  <a:cubicBezTo>
                    <a:pt x="435" y="441"/>
                    <a:pt x="432" y="448"/>
                    <a:pt x="439" y="448"/>
                  </a:cubicBezTo>
                  <a:lnTo>
                    <a:pt x="449" y="448"/>
                  </a:lnTo>
                  <a:lnTo>
                    <a:pt x="446" y="441"/>
                  </a:lnTo>
                  <a:cubicBezTo>
                    <a:pt x="452" y="424"/>
                    <a:pt x="449" y="408"/>
                    <a:pt x="472" y="408"/>
                  </a:cubicBezTo>
                  <a:lnTo>
                    <a:pt x="482" y="408"/>
                  </a:lnTo>
                  <a:cubicBezTo>
                    <a:pt x="512" y="418"/>
                    <a:pt x="495" y="437"/>
                    <a:pt x="505" y="441"/>
                  </a:cubicBezTo>
                  <a:cubicBezTo>
                    <a:pt x="505" y="441"/>
                    <a:pt x="509" y="444"/>
                    <a:pt x="512" y="444"/>
                  </a:cubicBezTo>
                  <a:cubicBezTo>
                    <a:pt x="515" y="444"/>
                    <a:pt x="518" y="441"/>
                    <a:pt x="525" y="441"/>
                  </a:cubicBezTo>
                  <a:lnTo>
                    <a:pt x="594" y="451"/>
                  </a:lnTo>
                  <a:lnTo>
                    <a:pt x="594" y="451"/>
                  </a:lnTo>
                  <a:lnTo>
                    <a:pt x="568" y="411"/>
                  </a:lnTo>
                  <a:cubicBezTo>
                    <a:pt x="598" y="398"/>
                    <a:pt x="631" y="418"/>
                    <a:pt x="605" y="378"/>
                  </a:cubicBezTo>
                  <a:lnTo>
                    <a:pt x="605" y="378"/>
                  </a:lnTo>
                  <a:cubicBezTo>
                    <a:pt x="634" y="414"/>
                    <a:pt x="710" y="418"/>
                    <a:pt x="776" y="418"/>
                  </a:cubicBezTo>
                  <a:lnTo>
                    <a:pt x="830" y="418"/>
                  </a:lnTo>
                  <a:cubicBezTo>
                    <a:pt x="860" y="418"/>
                    <a:pt x="883" y="421"/>
                    <a:pt x="889" y="424"/>
                  </a:cubicBezTo>
                  <a:cubicBezTo>
                    <a:pt x="926" y="404"/>
                    <a:pt x="959" y="398"/>
                    <a:pt x="999" y="398"/>
                  </a:cubicBezTo>
                  <a:lnTo>
                    <a:pt x="1028" y="398"/>
                  </a:lnTo>
                  <a:cubicBezTo>
                    <a:pt x="1015" y="391"/>
                    <a:pt x="1005" y="355"/>
                    <a:pt x="1045" y="355"/>
                  </a:cubicBezTo>
                  <a:lnTo>
                    <a:pt x="1051" y="355"/>
                  </a:lnTo>
                  <a:cubicBezTo>
                    <a:pt x="1039" y="437"/>
                    <a:pt x="1128" y="395"/>
                    <a:pt x="1170" y="444"/>
                  </a:cubicBezTo>
                  <a:cubicBezTo>
                    <a:pt x="1158" y="411"/>
                    <a:pt x="1300" y="428"/>
                    <a:pt x="1247" y="375"/>
                  </a:cubicBezTo>
                  <a:lnTo>
                    <a:pt x="1247" y="375"/>
                  </a:lnTo>
                  <a:cubicBezTo>
                    <a:pt x="1286" y="378"/>
                    <a:pt x="1253" y="404"/>
                    <a:pt x="1283" y="424"/>
                  </a:cubicBezTo>
                  <a:cubicBezTo>
                    <a:pt x="1313" y="411"/>
                    <a:pt x="1349" y="408"/>
                    <a:pt x="1386" y="408"/>
                  </a:cubicBezTo>
                  <a:lnTo>
                    <a:pt x="1445" y="408"/>
                  </a:lnTo>
                  <a:cubicBezTo>
                    <a:pt x="1465" y="411"/>
                    <a:pt x="1485" y="411"/>
                    <a:pt x="1505" y="411"/>
                  </a:cubicBezTo>
                  <a:cubicBezTo>
                    <a:pt x="1535" y="411"/>
                    <a:pt x="1565" y="408"/>
                    <a:pt x="1595" y="401"/>
                  </a:cubicBezTo>
                  <a:cubicBezTo>
                    <a:pt x="1595" y="391"/>
                    <a:pt x="1575" y="375"/>
                    <a:pt x="1595" y="358"/>
                  </a:cubicBezTo>
                  <a:lnTo>
                    <a:pt x="1661" y="404"/>
                  </a:lnTo>
                  <a:cubicBezTo>
                    <a:pt x="1677" y="398"/>
                    <a:pt x="1674" y="361"/>
                    <a:pt x="1694" y="361"/>
                  </a:cubicBezTo>
                  <a:cubicBezTo>
                    <a:pt x="1700" y="361"/>
                    <a:pt x="1707" y="364"/>
                    <a:pt x="1717" y="371"/>
                  </a:cubicBezTo>
                  <a:cubicBezTo>
                    <a:pt x="1710" y="361"/>
                    <a:pt x="1700" y="348"/>
                    <a:pt x="1714" y="344"/>
                  </a:cubicBezTo>
                  <a:lnTo>
                    <a:pt x="1757" y="344"/>
                  </a:lnTo>
                  <a:cubicBezTo>
                    <a:pt x="1777" y="344"/>
                    <a:pt x="1797" y="344"/>
                    <a:pt x="1816" y="341"/>
                  </a:cubicBezTo>
                  <a:cubicBezTo>
                    <a:pt x="1919" y="275"/>
                    <a:pt x="2041" y="216"/>
                    <a:pt x="2177" y="159"/>
                  </a:cubicBezTo>
                  <a:cubicBezTo>
                    <a:pt x="2270" y="120"/>
                    <a:pt x="2370" y="83"/>
                    <a:pt x="2475" y="46"/>
                  </a:cubicBezTo>
                  <a:cubicBezTo>
                    <a:pt x="2459" y="34"/>
                    <a:pt x="2445" y="20"/>
                    <a:pt x="2442" y="0"/>
                  </a:cubicBez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2"/>
            <p:cNvSpPr/>
            <p:nvPr/>
          </p:nvSpPr>
          <p:spPr>
            <a:xfrm>
              <a:off x="1463426" y="2106249"/>
              <a:ext cx="1031" cy="437"/>
            </a:xfrm>
            <a:custGeom>
              <a:avLst/>
              <a:gdLst/>
              <a:ahLst/>
              <a:cxnLst/>
              <a:rect l="l" t="t" r="r" b="b"/>
              <a:pathLst>
                <a:path w="33" h="14" extrusionOk="0">
                  <a:moveTo>
                    <a:pt x="23" y="0"/>
                  </a:moveTo>
                  <a:cubicBezTo>
                    <a:pt x="20" y="0"/>
                    <a:pt x="16" y="0"/>
                    <a:pt x="13" y="4"/>
                  </a:cubicBezTo>
                  <a:lnTo>
                    <a:pt x="0" y="4"/>
                  </a:lnTo>
                  <a:lnTo>
                    <a:pt x="3" y="7"/>
                  </a:lnTo>
                  <a:cubicBezTo>
                    <a:pt x="7" y="10"/>
                    <a:pt x="10" y="13"/>
                    <a:pt x="16" y="13"/>
                  </a:cubicBezTo>
                  <a:lnTo>
                    <a:pt x="20" y="13"/>
                  </a:lnTo>
                  <a:cubicBezTo>
                    <a:pt x="20" y="13"/>
                    <a:pt x="23" y="10"/>
                    <a:pt x="26" y="10"/>
                  </a:cubicBezTo>
                  <a:lnTo>
                    <a:pt x="30" y="10"/>
                  </a:lnTo>
                  <a:lnTo>
                    <a:pt x="33" y="7"/>
                  </a:lnTo>
                  <a:lnTo>
                    <a:pt x="30" y="4"/>
                  </a:lnTo>
                  <a:cubicBezTo>
                    <a:pt x="30" y="0"/>
                    <a:pt x="26" y="0"/>
                    <a:pt x="23" y="0"/>
                  </a:cubicBezTo>
                  <a:close/>
                </a:path>
              </a:pathLst>
            </a:custGeom>
            <a:solidFill>
              <a:srgbClr val="AB9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2"/>
            <p:cNvSpPr/>
            <p:nvPr/>
          </p:nvSpPr>
          <p:spPr>
            <a:xfrm>
              <a:off x="1391757" y="2135510"/>
              <a:ext cx="15739" cy="37535"/>
            </a:xfrm>
            <a:custGeom>
              <a:avLst/>
              <a:gdLst/>
              <a:ahLst/>
              <a:cxnLst/>
              <a:rect l="l" t="t" r="r" b="b"/>
              <a:pathLst>
                <a:path w="504" h="1202" extrusionOk="0">
                  <a:moveTo>
                    <a:pt x="503" y="1202"/>
                  </a:moveTo>
                  <a:lnTo>
                    <a:pt x="503" y="1202"/>
                  </a:lnTo>
                  <a:lnTo>
                    <a:pt x="503" y="1202"/>
                  </a:lnTo>
                  <a:close/>
                  <a:moveTo>
                    <a:pt x="0" y="0"/>
                  </a:moveTo>
                  <a:lnTo>
                    <a:pt x="0" y="0"/>
                  </a:ln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2"/>
            <p:cNvSpPr/>
            <p:nvPr/>
          </p:nvSpPr>
          <p:spPr>
            <a:xfrm>
              <a:off x="1394224" y="2143754"/>
              <a:ext cx="250" cy="125"/>
            </a:xfrm>
            <a:custGeom>
              <a:avLst/>
              <a:gdLst/>
              <a:ahLst/>
              <a:cxnLst/>
              <a:rect l="l" t="t" r="r" b="b"/>
              <a:pathLst>
                <a:path w="8" h="4" extrusionOk="0">
                  <a:moveTo>
                    <a:pt x="1" y="1"/>
                  </a:moveTo>
                  <a:lnTo>
                    <a:pt x="4" y="2"/>
                  </a:lnTo>
                  <a:lnTo>
                    <a:pt x="4" y="2"/>
                  </a:lnTo>
                  <a:lnTo>
                    <a:pt x="4" y="1"/>
                  </a:lnTo>
                  <a:close/>
                  <a:moveTo>
                    <a:pt x="4" y="2"/>
                  </a:moveTo>
                  <a:lnTo>
                    <a:pt x="4" y="4"/>
                  </a:lnTo>
                  <a:lnTo>
                    <a:pt x="7" y="4"/>
                  </a:lnTo>
                  <a:lnTo>
                    <a:pt x="4" y="2"/>
                  </a:ln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2"/>
            <p:cNvSpPr/>
            <p:nvPr/>
          </p:nvSpPr>
          <p:spPr>
            <a:xfrm>
              <a:off x="1407059" y="2176013"/>
              <a:ext cx="562" cy="1187"/>
            </a:xfrm>
            <a:custGeom>
              <a:avLst/>
              <a:gdLst/>
              <a:ahLst/>
              <a:cxnLst/>
              <a:rect l="l" t="t" r="r" b="b"/>
              <a:pathLst>
                <a:path w="18" h="38" extrusionOk="0">
                  <a:moveTo>
                    <a:pt x="7" y="1"/>
                  </a:moveTo>
                  <a:lnTo>
                    <a:pt x="1" y="37"/>
                  </a:lnTo>
                  <a:lnTo>
                    <a:pt x="10" y="34"/>
                  </a:lnTo>
                  <a:cubicBezTo>
                    <a:pt x="17" y="24"/>
                    <a:pt x="13" y="14"/>
                    <a:pt x="7" y="1"/>
                  </a:cubicBez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2"/>
            <p:cNvSpPr/>
            <p:nvPr/>
          </p:nvSpPr>
          <p:spPr>
            <a:xfrm>
              <a:off x="1400969" y="2162991"/>
              <a:ext cx="937" cy="968"/>
            </a:xfrm>
            <a:custGeom>
              <a:avLst/>
              <a:gdLst/>
              <a:ahLst/>
              <a:cxnLst/>
              <a:rect l="l" t="t" r="r" b="b"/>
              <a:pathLst>
                <a:path w="30" h="31" extrusionOk="0">
                  <a:moveTo>
                    <a:pt x="30" y="1"/>
                  </a:moveTo>
                  <a:lnTo>
                    <a:pt x="0" y="21"/>
                  </a:lnTo>
                  <a:lnTo>
                    <a:pt x="3" y="31"/>
                  </a:lnTo>
                  <a:lnTo>
                    <a:pt x="30" y="1"/>
                  </a:ln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2"/>
            <p:cNvSpPr/>
            <p:nvPr/>
          </p:nvSpPr>
          <p:spPr>
            <a:xfrm>
              <a:off x="1395067" y="2152560"/>
              <a:ext cx="874" cy="1686"/>
            </a:xfrm>
            <a:custGeom>
              <a:avLst/>
              <a:gdLst/>
              <a:ahLst/>
              <a:cxnLst/>
              <a:rect l="l" t="t" r="r" b="b"/>
              <a:pathLst>
                <a:path w="28" h="54" extrusionOk="0">
                  <a:moveTo>
                    <a:pt x="17" y="0"/>
                  </a:moveTo>
                  <a:cubicBezTo>
                    <a:pt x="14" y="0"/>
                    <a:pt x="10" y="4"/>
                    <a:pt x="0" y="7"/>
                  </a:cubicBezTo>
                  <a:cubicBezTo>
                    <a:pt x="4" y="20"/>
                    <a:pt x="14" y="30"/>
                    <a:pt x="20" y="44"/>
                  </a:cubicBezTo>
                  <a:cubicBezTo>
                    <a:pt x="14" y="20"/>
                    <a:pt x="27" y="0"/>
                    <a:pt x="17" y="0"/>
                  </a:cubicBezTo>
                  <a:close/>
                  <a:moveTo>
                    <a:pt x="20" y="44"/>
                  </a:moveTo>
                  <a:cubicBezTo>
                    <a:pt x="20" y="47"/>
                    <a:pt x="20" y="50"/>
                    <a:pt x="24" y="53"/>
                  </a:cubicBezTo>
                  <a:cubicBezTo>
                    <a:pt x="24" y="50"/>
                    <a:pt x="20" y="47"/>
                    <a:pt x="20" y="44"/>
                  </a:cubicBezTo>
                  <a:close/>
                </a:path>
              </a:pathLst>
            </a:custGeom>
            <a:solidFill>
              <a:srgbClr val="E4B8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2"/>
            <p:cNvSpPr/>
            <p:nvPr/>
          </p:nvSpPr>
          <p:spPr>
            <a:xfrm>
              <a:off x="1490314" y="2045853"/>
              <a:ext cx="18424" cy="18674"/>
            </a:xfrm>
            <a:custGeom>
              <a:avLst/>
              <a:gdLst/>
              <a:ahLst/>
              <a:cxnLst/>
              <a:rect l="l" t="t" r="r" b="b"/>
              <a:pathLst>
                <a:path w="590" h="598" extrusionOk="0">
                  <a:moveTo>
                    <a:pt x="301" y="0"/>
                  </a:moveTo>
                  <a:cubicBezTo>
                    <a:pt x="118" y="0"/>
                    <a:pt x="0" y="162"/>
                    <a:pt x="17" y="335"/>
                  </a:cubicBezTo>
                  <a:cubicBezTo>
                    <a:pt x="31" y="489"/>
                    <a:pt x="158" y="598"/>
                    <a:pt x="301" y="598"/>
                  </a:cubicBezTo>
                  <a:cubicBezTo>
                    <a:pt x="327" y="598"/>
                    <a:pt x="354" y="594"/>
                    <a:pt x="380" y="587"/>
                  </a:cubicBezTo>
                  <a:cubicBezTo>
                    <a:pt x="427" y="573"/>
                    <a:pt x="400" y="557"/>
                    <a:pt x="364" y="547"/>
                  </a:cubicBezTo>
                  <a:cubicBezTo>
                    <a:pt x="287" y="524"/>
                    <a:pt x="198" y="487"/>
                    <a:pt x="159" y="398"/>
                  </a:cubicBezTo>
                  <a:cubicBezTo>
                    <a:pt x="129" y="335"/>
                    <a:pt x="142" y="252"/>
                    <a:pt x="179" y="193"/>
                  </a:cubicBezTo>
                  <a:cubicBezTo>
                    <a:pt x="206" y="148"/>
                    <a:pt x="266" y="110"/>
                    <a:pt x="321" y="110"/>
                  </a:cubicBezTo>
                  <a:cubicBezTo>
                    <a:pt x="352" y="110"/>
                    <a:pt x="381" y="121"/>
                    <a:pt x="404" y="150"/>
                  </a:cubicBezTo>
                  <a:cubicBezTo>
                    <a:pt x="467" y="229"/>
                    <a:pt x="399" y="302"/>
                    <a:pt x="323" y="302"/>
                  </a:cubicBezTo>
                  <a:cubicBezTo>
                    <a:pt x="287" y="302"/>
                    <a:pt x="251" y="287"/>
                    <a:pt x="225" y="249"/>
                  </a:cubicBezTo>
                  <a:cubicBezTo>
                    <a:pt x="223" y="246"/>
                    <a:pt x="219" y="244"/>
                    <a:pt x="215" y="244"/>
                  </a:cubicBezTo>
                  <a:cubicBezTo>
                    <a:pt x="208" y="244"/>
                    <a:pt x="200" y="250"/>
                    <a:pt x="202" y="259"/>
                  </a:cubicBezTo>
                  <a:cubicBezTo>
                    <a:pt x="220" y="344"/>
                    <a:pt x="292" y="394"/>
                    <a:pt x="366" y="394"/>
                  </a:cubicBezTo>
                  <a:cubicBezTo>
                    <a:pt x="416" y="394"/>
                    <a:pt x="466" y="371"/>
                    <a:pt x="500" y="318"/>
                  </a:cubicBezTo>
                  <a:cubicBezTo>
                    <a:pt x="589" y="176"/>
                    <a:pt x="463" y="4"/>
                    <a:pt x="311" y="0"/>
                  </a:cubicBezTo>
                  <a:cubicBezTo>
                    <a:pt x="308" y="0"/>
                    <a:pt x="304" y="0"/>
                    <a:pt x="301"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2"/>
            <p:cNvSpPr/>
            <p:nvPr/>
          </p:nvSpPr>
          <p:spPr>
            <a:xfrm>
              <a:off x="1576317" y="1837746"/>
              <a:ext cx="42220" cy="21141"/>
            </a:xfrm>
            <a:custGeom>
              <a:avLst/>
              <a:gdLst/>
              <a:ahLst/>
              <a:cxnLst/>
              <a:rect l="l" t="t" r="r" b="b"/>
              <a:pathLst>
                <a:path w="1352" h="677" extrusionOk="0">
                  <a:moveTo>
                    <a:pt x="321" y="1"/>
                  </a:moveTo>
                  <a:cubicBezTo>
                    <a:pt x="299" y="1"/>
                    <a:pt x="277" y="1"/>
                    <a:pt x="255" y="3"/>
                  </a:cubicBezTo>
                  <a:cubicBezTo>
                    <a:pt x="140" y="13"/>
                    <a:pt x="47" y="79"/>
                    <a:pt x="13" y="195"/>
                  </a:cubicBezTo>
                  <a:cubicBezTo>
                    <a:pt x="1" y="241"/>
                    <a:pt x="4" y="281"/>
                    <a:pt x="17" y="327"/>
                  </a:cubicBezTo>
                  <a:cubicBezTo>
                    <a:pt x="40" y="414"/>
                    <a:pt x="113" y="483"/>
                    <a:pt x="195" y="503"/>
                  </a:cubicBezTo>
                  <a:cubicBezTo>
                    <a:pt x="411" y="553"/>
                    <a:pt x="626" y="599"/>
                    <a:pt x="841" y="645"/>
                  </a:cubicBezTo>
                  <a:cubicBezTo>
                    <a:pt x="909" y="660"/>
                    <a:pt x="980" y="677"/>
                    <a:pt x="1048" y="677"/>
                  </a:cubicBezTo>
                  <a:cubicBezTo>
                    <a:pt x="1117" y="677"/>
                    <a:pt x="1183" y="659"/>
                    <a:pt x="1239" y="605"/>
                  </a:cubicBezTo>
                  <a:cubicBezTo>
                    <a:pt x="1352" y="503"/>
                    <a:pt x="1100" y="295"/>
                    <a:pt x="1043" y="252"/>
                  </a:cubicBezTo>
                  <a:cubicBezTo>
                    <a:pt x="836" y="105"/>
                    <a:pt x="578" y="1"/>
                    <a:pt x="3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2"/>
            <p:cNvSpPr/>
            <p:nvPr/>
          </p:nvSpPr>
          <p:spPr>
            <a:xfrm>
              <a:off x="1441910" y="1853423"/>
              <a:ext cx="41782" cy="22203"/>
            </a:xfrm>
            <a:custGeom>
              <a:avLst/>
              <a:gdLst/>
              <a:ahLst/>
              <a:cxnLst/>
              <a:rect l="l" t="t" r="r" b="b"/>
              <a:pathLst>
                <a:path w="1338" h="711" extrusionOk="0">
                  <a:moveTo>
                    <a:pt x="1043" y="0"/>
                  </a:moveTo>
                  <a:cubicBezTo>
                    <a:pt x="774" y="0"/>
                    <a:pt x="506" y="120"/>
                    <a:pt x="298" y="282"/>
                  </a:cubicBezTo>
                  <a:cubicBezTo>
                    <a:pt x="242" y="329"/>
                    <a:pt x="0" y="548"/>
                    <a:pt x="116" y="647"/>
                  </a:cubicBezTo>
                  <a:cubicBezTo>
                    <a:pt x="170" y="695"/>
                    <a:pt x="232" y="711"/>
                    <a:pt x="296" y="711"/>
                  </a:cubicBezTo>
                  <a:cubicBezTo>
                    <a:pt x="370" y="711"/>
                    <a:pt x="446" y="689"/>
                    <a:pt x="517" y="670"/>
                  </a:cubicBezTo>
                  <a:cubicBezTo>
                    <a:pt x="732" y="614"/>
                    <a:pt x="944" y="557"/>
                    <a:pt x="1156" y="498"/>
                  </a:cubicBezTo>
                  <a:cubicBezTo>
                    <a:pt x="1238" y="474"/>
                    <a:pt x="1308" y="398"/>
                    <a:pt x="1328" y="316"/>
                  </a:cubicBezTo>
                  <a:cubicBezTo>
                    <a:pt x="1338" y="266"/>
                    <a:pt x="1338" y="227"/>
                    <a:pt x="1321" y="180"/>
                  </a:cubicBezTo>
                  <a:cubicBezTo>
                    <a:pt x="1285" y="68"/>
                    <a:pt x="1189" y="4"/>
                    <a:pt x="1073" y="1"/>
                  </a:cubicBezTo>
                  <a:cubicBezTo>
                    <a:pt x="1063" y="1"/>
                    <a:pt x="1053" y="0"/>
                    <a:pt x="1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2"/>
            <p:cNvSpPr/>
            <p:nvPr/>
          </p:nvSpPr>
          <p:spPr>
            <a:xfrm>
              <a:off x="1457305" y="1910883"/>
              <a:ext cx="32196" cy="41158"/>
            </a:xfrm>
            <a:custGeom>
              <a:avLst/>
              <a:gdLst/>
              <a:ahLst/>
              <a:cxnLst/>
              <a:rect l="l" t="t" r="r" b="b"/>
              <a:pathLst>
                <a:path w="1031" h="1318" extrusionOk="0">
                  <a:moveTo>
                    <a:pt x="527" y="1"/>
                  </a:moveTo>
                  <a:cubicBezTo>
                    <a:pt x="515" y="1"/>
                    <a:pt x="503" y="1"/>
                    <a:pt x="490" y="2"/>
                  </a:cubicBezTo>
                  <a:cubicBezTo>
                    <a:pt x="169" y="28"/>
                    <a:pt x="1" y="353"/>
                    <a:pt x="64" y="714"/>
                  </a:cubicBezTo>
                  <a:cubicBezTo>
                    <a:pt x="124" y="1065"/>
                    <a:pt x="326" y="1317"/>
                    <a:pt x="584" y="1317"/>
                  </a:cubicBezTo>
                  <a:cubicBezTo>
                    <a:pt x="594" y="1317"/>
                    <a:pt x="604" y="1317"/>
                    <a:pt x="613" y="1316"/>
                  </a:cubicBezTo>
                  <a:cubicBezTo>
                    <a:pt x="911" y="1293"/>
                    <a:pt x="1031" y="1002"/>
                    <a:pt x="1023" y="654"/>
                  </a:cubicBezTo>
                  <a:cubicBezTo>
                    <a:pt x="1017" y="353"/>
                    <a:pt x="866" y="1"/>
                    <a:pt x="5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2"/>
            <p:cNvSpPr/>
            <p:nvPr/>
          </p:nvSpPr>
          <p:spPr>
            <a:xfrm>
              <a:off x="1442222" y="1908572"/>
              <a:ext cx="27137" cy="14927"/>
            </a:xfrm>
            <a:custGeom>
              <a:avLst/>
              <a:gdLst/>
              <a:ahLst/>
              <a:cxnLst/>
              <a:rect l="l" t="t" r="r" b="b"/>
              <a:pathLst>
                <a:path w="869" h="478" extrusionOk="0">
                  <a:moveTo>
                    <a:pt x="13" y="1"/>
                  </a:moveTo>
                  <a:cubicBezTo>
                    <a:pt x="5" y="1"/>
                    <a:pt x="0" y="10"/>
                    <a:pt x="4" y="26"/>
                  </a:cubicBezTo>
                  <a:cubicBezTo>
                    <a:pt x="47" y="225"/>
                    <a:pt x="156" y="460"/>
                    <a:pt x="397" y="476"/>
                  </a:cubicBezTo>
                  <a:cubicBezTo>
                    <a:pt x="409" y="477"/>
                    <a:pt x="420" y="478"/>
                    <a:pt x="432" y="478"/>
                  </a:cubicBezTo>
                  <a:cubicBezTo>
                    <a:pt x="634" y="478"/>
                    <a:pt x="792" y="340"/>
                    <a:pt x="861" y="155"/>
                  </a:cubicBezTo>
                  <a:cubicBezTo>
                    <a:pt x="869" y="135"/>
                    <a:pt x="852" y="114"/>
                    <a:pt x="834" y="114"/>
                  </a:cubicBezTo>
                  <a:cubicBezTo>
                    <a:pt x="829" y="114"/>
                    <a:pt x="823" y="115"/>
                    <a:pt x="818" y="119"/>
                  </a:cubicBezTo>
                  <a:cubicBezTo>
                    <a:pt x="714" y="196"/>
                    <a:pt x="564" y="258"/>
                    <a:pt x="431" y="258"/>
                  </a:cubicBezTo>
                  <a:cubicBezTo>
                    <a:pt x="428" y="258"/>
                    <a:pt x="424" y="258"/>
                    <a:pt x="421" y="258"/>
                  </a:cubicBezTo>
                  <a:cubicBezTo>
                    <a:pt x="245" y="255"/>
                    <a:pt x="126" y="155"/>
                    <a:pt x="40" y="23"/>
                  </a:cubicBezTo>
                  <a:cubicBezTo>
                    <a:pt x="30" y="8"/>
                    <a:pt x="21" y="1"/>
                    <a:pt x="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2"/>
            <p:cNvSpPr/>
            <p:nvPr/>
          </p:nvSpPr>
          <p:spPr>
            <a:xfrm>
              <a:off x="1580439" y="1900453"/>
              <a:ext cx="32008" cy="41127"/>
            </a:xfrm>
            <a:custGeom>
              <a:avLst/>
              <a:gdLst/>
              <a:ahLst/>
              <a:cxnLst/>
              <a:rect l="l" t="t" r="r" b="b"/>
              <a:pathLst>
                <a:path w="1025" h="1317" extrusionOk="0">
                  <a:moveTo>
                    <a:pt x="495" y="0"/>
                  </a:moveTo>
                  <a:cubicBezTo>
                    <a:pt x="156" y="0"/>
                    <a:pt x="8" y="356"/>
                    <a:pt x="4" y="654"/>
                  </a:cubicBezTo>
                  <a:cubicBezTo>
                    <a:pt x="1" y="1001"/>
                    <a:pt x="123" y="1293"/>
                    <a:pt x="418" y="1316"/>
                  </a:cubicBezTo>
                  <a:cubicBezTo>
                    <a:pt x="426" y="1316"/>
                    <a:pt x="435" y="1317"/>
                    <a:pt x="443" y="1317"/>
                  </a:cubicBezTo>
                  <a:cubicBezTo>
                    <a:pt x="706" y="1317"/>
                    <a:pt x="907" y="1063"/>
                    <a:pt x="965" y="707"/>
                  </a:cubicBezTo>
                  <a:cubicBezTo>
                    <a:pt x="1024" y="346"/>
                    <a:pt x="852" y="21"/>
                    <a:pt x="531" y="1"/>
                  </a:cubicBezTo>
                  <a:cubicBezTo>
                    <a:pt x="518" y="1"/>
                    <a:pt x="506" y="0"/>
                    <a:pt x="4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2"/>
            <p:cNvSpPr/>
            <p:nvPr/>
          </p:nvSpPr>
          <p:spPr>
            <a:xfrm>
              <a:off x="1600269" y="1897830"/>
              <a:ext cx="27168" cy="15052"/>
            </a:xfrm>
            <a:custGeom>
              <a:avLst/>
              <a:gdLst/>
              <a:ahLst/>
              <a:cxnLst/>
              <a:rect l="l" t="t" r="r" b="b"/>
              <a:pathLst>
                <a:path w="870" h="482" extrusionOk="0">
                  <a:moveTo>
                    <a:pt x="856" y="1"/>
                  </a:moveTo>
                  <a:cubicBezTo>
                    <a:pt x="848" y="1"/>
                    <a:pt x="838" y="7"/>
                    <a:pt x="829" y="23"/>
                  </a:cubicBezTo>
                  <a:cubicBezTo>
                    <a:pt x="744" y="159"/>
                    <a:pt x="627" y="258"/>
                    <a:pt x="452" y="261"/>
                  </a:cubicBezTo>
                  <a:cubicBezTo>
                    <a:pt x="448" y="261"/>
                    <a:pt x="445" y="261"/>
                    <a:pt x="441" y="261"/>
                  </a:cubicBezTo>
                  <a:cubicBezTo>
                    <a:pt x="308" y="261"/>
                    <a:pt x="157" y="203"/>
                    <a:pt x="51" y="125"/>
                  </a:cubicBezTo>
                  <a:cubicBezTo>
                    <a:pt x="46" y="122"/>
                    <a:pt x="41" y="120"/>
                    <a:pt x="36" y="120"/>
                  </a:cubicBezTo>
                  <a:cubicBezTo>
                    <a:pt x="17" y="120"/>
                    <a:pt x="0" y="141"/>
                    <a:pt x="8" y="162"/>
                  </a:cubicBezTo>
                  <a:cubicBezTo>
                    <a:pt x="79" y="345"/>
                    <a:pt x="235" y="481"/>
                    <a:pt x="437" y="481"/>
                  </a:cubicBezTo>
                  <a:cubicBezTo>
                    <a:pt x="451" y="481"/>
                    <a:pt x="464" y="481"/>
                    <a:pt x="478" y="480"/>
                  </a:cubicBezTo>
                  <a:cubicBezTo>
                    <a:pt x="716" y="460"/>
                    <a:pt x="823" y="225"/>
                    <a:pt x="866" y="26"/>
                  </a:cubicBezTo>
                  <a:cubicBezTo>
                    <a:pt x="869" y="10"/>
                    <a:pt x="864" y="1"/>
                    <a:pt x="8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2"/>
            <p:cNvSpPr/>
            <p:nvPr/>
          </p:nvSpPr>
          <p:spPr>
            <a:xfrm>
              <a:off x="1203886" y="1677950"/>
              <a:ext cx="366267" cy="338569"/>
            </a:xfrm>
            <a:custGeom>
              <a:avLst/>
              <a:gdLst/>
              <a:ahLst/>
              <a:cxnLst/>
              <a:rect l="l" t="t" r="r" b="b"/>
              <a:pathLst>
                <a:path w="11729" h="10842" extrusionOk="0">
                  <a:moveTo>
                    <a:pt x="6676" y="1"/>
                  </a:moveTo>
                  <a:cubicBezTo>
                    <a:pt x="5515" y="1"/>
                    <a:pt x="4316" y="300"/>
                    <a:pt x="3272" y="1161"/>
                  </a:cubicBezTo>
                  <a:cubicBezTo>
                    <a:pt x="0" y="3852"/>
                    <a:pt x="544" y="8957"/>
                    <a:pt x="2696" y="10841"/>
                  </a:cubicBezTo>
                  <a:cubicBezTo>
                    <a:pt x="2696" y="10841"/>
                    <a:pt x="3480" y="10589"/>
                    <a:pt x="3510" y="9331"/>
                  </a:cubicBezTo>
                  <a:cubicBezTo>
                    <a:pt x="3510" y="9331"/>
                    <a:pt x="5550" y="9053"/>
                    <a:pt x="5642" y="6283"/>
                  </a:cubicBezTo>
                  <a:cubicBezTo>
                    <a:pt x="5642" y="6283"/>
                    <a:pt x="11105" y="5401"/>
                    <a:pt x="11728" y="1528"/>
                  </a:cubicBezTo>
                  <a:cubicBezTo>
                    <a:pt x="11728" y="1528"/>
                    <a:pt x="9300" y="1"/>
                    <a:pt x="66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2"/>
            <p:cNvSpPr/>
            <p:nvPr/>
          </p:nvSpPr>
          <p:spPr>
            <a:xfrm>
              <a:off x="1251041" y="1686038"/>
              <a:ext cx="217656" cy="283608"/>
            </a:xfrm>
            <a:custGeom>
              <a:avLst/>
              <a:gdLst/>
              <a:ahLst/>
              <a:cxnLst/>
              <a:rect l="l" t="t" r="r" b="b"/>
              <a:pathLst>
                <a:path w="6970" h="9082" extrusionOk="0">
                  <a:moveTo>
                    <a:pt x="6944" y="0"/>
                  </a:moveTo>
                  <a:cubicBezTo>
                    <a:pt x="5073" y="40"/>
                    <a:pt x="3013" y="1292"/>
                    <a:pt x="1868" y="2732"/>
                  </a:cubicBezTo>
                  <a:cubicBezTo>
                    <a:pt x="623" y="4295"/>
                    <a:pt x="150" y="6255"/>
                    <a:pt x="0" y="8209"/>
                  </a:cubicBezTo>
                  <a:cubicBezTo>
                    <a:pt x="0" y="8217"/>
                    <a:pt x="6" y="8221"/>
                    <a:pt x="12" y="8221"/>
                  </a:cubicBezTo>
                  <a:cubicBezTo>
                    <a:pt x="18" y="8221"/>
                    <a:pt x="25" y="8217"/>
                    <a:pt x="27" y="8209"/>
                  </a:cubicBezTo>
                  <a:cubicBezTo>
                    <a:pt x="229" y="6302"/>
                    <a:pt x="726" y="4338"/>
                    <a:pt x="1944" y="2812"/>
                  </a:cubicBezTo>
                  <a:cubicBezTo>
                    <a:pt x="2361" y="2292"/>
                    <a:pt x="2877" y="1818"/>
                    <a:pt x="3457" y="1415"/>
                  </a:cubicBezTo>
                  <a:lnTo>
                    <a:pt x="3457" y="1415"/>
                  </a:lnTo>
                  <a:cubicBezTo>
                    <a:pt x="1507" y="3405"/>
                    <a:pt x="1036" y="6364"/>
                    <a:pt x="1195" y="9066"/>
                  </a:cubicBezTo>
                  <a:cubicBezTo>
                    <a:pt x="1195" y="9076"/>
                    <a:pt x="1202" y="9081"/>
                    <a:pt x="1209" y="9081"/>
                  </a:cubicBezTo>
                  <a:cubicBezTo>
                    <a:pt x="1216" y="9081"/>
                    <a:pt x="1222" y="9076"/>
                    <a:pt x="1222" y="9066"/>
                  </a:cubicBezTo>
                  <a:cubicBezTo>
                    <a:pt x="1090" y="6179"/>
                    <a:pt x="1732" y="3315"/>
                    <a:pt x="3771" y="1203"/>
                  </a:cubicBezTo>
                  <a:cubicBezTo>
                    <a:pt x="4745" y="587"/>
                    <a:pt x="5860" y="163"/>
                    <a:pt x="6944" y="44"/>
                  </a:cubicBezTo>
                  <a:cubicBezTo>
                    <a:pt x="6967" y="40"/>
                    <a:pt x="6970" y="0"/>
                    <a:pt x="6944" y="0"/>
                  </a:cubicBezTo>
                  <a:close/>
                </a:path>
              </a:pathLst>
            </a:custGeom>
            <a:solidFill>
              <a:srgbClr val="566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2"/>
            <p:cNvSpPr/>
            <p:nvPr/>
          </p:nvSpPr>
          <p:spPr>
            <a:xfrm>
              <a:off x="1371146" y="1757957"/>
              <a:ext cx="107017" cy="124285"/>
            </a:xfrm>
            <a:custGeom>
              <a:avLst/>
              <a:gdLst/>
              <a:ahLst/>
              <a:cxnLst/>
              <a:rect l="l" t="t" r="r" b="b"/>
              <a:pathLst>
                <a:path w="3427" h="3980" extrusionOk="0">
                  <a:moveTo>
                    <a:pt x="3418" y="1"/>
                  </a:moveTo>
                  <a:cubicBezTo>
                    <a:pt x="3416" y="1"/>
                    <a:pt x="3413" y="2"/>
                    <a:pt x="3412" y="6"/>
                  </a:cubicBezTo>
                  <a:cubicBezTo>
                    <a:pt x="2621" y="1670"/>
                    <a:pt x="1531" y="2876"/>
                    <a:pt x="28" y="3922"/>
                  </a:cubicBezTo>
                  <a:cubicBezTo>
                    <a:pt x="1" y="3942"/>
                    <a:pt x="15" y="3979"/>
                    <a:pt x="41" y="3979"/>
                  </a:cubicBezTo>
                  <a:cubicBezTo>
                    <a:pt x="47" y="3979"/>
                    <a:pt x="52" y="3978"/>
                    <a:pt x="58" y="3975"/>
                  </a:cubicBezTo>
                  <a:cubicBezTo>
                    <a:pt x="1581" y="3171"/>
                    <a:pt x="2852" y="1624"/>
                    <a:pt x="3425" y="12"/>
                  </a:cubicBezTo>
                  <a:cubicBezTo>
                    <a:pt x="3427" y="5"/>
                    <a:pt x="3422" y="1"/>
                    <a:pt x="3418" y="1"/>
                  </a:cubicBezTo>
                  <a:close/>
                </a:path>
              </a:pathLst>
            </a:custGeom>
            <a:solidFill>
              <a:srgbClr val="566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2"/>
            <p:cNvSpPr/>
            <p:nvPr/>
          </p:nvSpPr>
          <p:spPr>
            <a:xfrm>
              <a:off x="1388446" y="1762829"/>
              <a:ext cx="134278" cy="112794"/>
            </a:xfrm>
            <a:custGeom>
              <a:avLst/>
              <a:gdLst/>
              <a:ahLst/>
              <a:cxnLst/>
              <a:rect l="l" t="t" r="r" b="b"/>
              <a:pathLst>
                <a:path w="4300" h="3612" extrusionOk="0">
                  <a:moveTo>
                    <a:pt x="4284" y="1"/>
                  </a:moveTo>
                  <a:cubicBezTo>
                    <a:pt x="4281" y="1"/>
                    <a:pt x="4278" y="2"/>
                    <a:pt x="4275" y="5"/>
                  </a:cubicBezTo>
                  <a:cubicBezTo>
                    <a:pt x="3248" y="1634"/>
                    <a:pt x="1789" y="2793"/>
                    <a:pt x="33" y="3548"/>
                  </a:cubicBezTo>
                  <a:cubicBezTo>
                    <a:pt x="0" y="3563"/>
                    <a:pt x="20" y="3612"/>
                    <a:pt x="50" y="3612"/>
                  </a:cubicBezTo>
                  <a:cubicBezTo>
                    <a:pt x="52" y="3612"/>
                    <a:pt x="55" y="3611"/>
                    <a:pt x="57" y="3611"/>
                  </a:cubicBezTo>
                  <a:cubicBezTo>
                    <a:pt x="1878" y="3024"/>
                    <a:pt x="3391" y="1687"/>
                    <a:pt x="4295" y="18"/>
                  </a:cubicBezTo>
                  <a:cubicBezTo>
                    <a:pt x="4299" y="9"/>
                    <a:pt x="4292" y="1"/>
                    <a:pt x="4284" y="1"/>
                  </a:cubicBezTo>
                  <a:close/>
                </a:path>
              </a:pathLst>
            </a:custGeom>
            <a:solidFill>
              <a:srgbClr val="566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2"/>
            <p:cNvSpPr/>
            <p:nvPr/>
          </p:nvSpPr>
          <p:spPr>
            <a:xfrm>
              <a:off x="1206540" y="1930245"/>
              <a:ext cx="107079" cy="101614"/>
            </a:xfrm>
            <a:custGeom>
              <a:avLst/>
              <a:gdLst/>
              <a:ahLst/>
              <a:cxnLst/>
              <a:rect l="l" t="t" r="r" b="b"/>
              <a:pathLst>
                <a:path w="3429" h="3254" extrusionOk="0">
                  <a:moveTo>
                    <a:pt x="1394" y="1"/>
                  </a:moveTo>
                  <a:cubicBezTo>
                    <a:pt x="1205" y="1"/>
                    <a:pt x="1021" y="51"/>
                    <a:pt x="852" y="170"/>
                  </a:cubicBezTo>
                  <a:cubicBezTo>
                    <a:pt x="1" y="776"/>
                    <a:pt x="284" y="3253"/>
                    <a:pt x="3333" y="3253"/>
                  </a:cubicBezTo>
                  <a:cubicBezTo>
                    <a:pt x="3364" y="3253"/>
                    <a:pt x="3396" y="3253"/>
                    <a:pt x="3428" y="3253"/>
                  </a:cubicBezTo>
                  <a:lnTo>
                    <a:pt x="3425" y="1252"/>
                  </a:lnTo>
                  <a:cubicBezTo>
                    <a:pt x="3425" y="1252"/>
                    <a:pt x="2341" y="1"/>
                    <a:pt x="1394" y="1"/>
                  </a:cubicBezTo>
                  <a:close/>
                </a:path>
              </a:pathLst>
            </a:custGeom>
            <a:solidFill>
              <a:srgbClr val="F0C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2"/>
            <p:cNvSpPr/>
            <p:nvPr/>
          </p:nvSpPr>
          <p:spPr>
            <a:xfrm>
              <a:off x="1243078" y="1955946"/>
              <a:ext cx="63454" cy="53899"/>
            </a:xfrm>
            <a:custGeom>
              <a:avLst/>
              <a:gdLst/>
              <a:ahLst/>
              <a:cxnLst/>
              <a:rect l="l" t="t" r="r" b="b"/>
              <a:pathLst>
                <a:path w="2032" h="1726" extrusionOk="0">
                  <a:moveTo>
                    <a:pt x="289" y="0"/>
                  </a:moveTo>
                  <a:cubicBezTo>
                    <a:pt x="199" y="0"/>
                    <a:pt x="108" y="10"/>
                    <a:pt x="17" y="29"/>
                  </a:cubicBezTo>
                  <a:cubicBezTo>
                    <a:pt x="4" y="29"/>
                    <a:pt x="0" y="52"/>
                    <a:pt x="17" y="52"/>
                  </a:cubicBezTo>
                  <a:cubicBezTo>
                    <a:pt x="490" y="102"/>
                    <a:pt x="924" y="290"/>
                    <a:pt x="1262" y="631"/>
                  </a:cubicBezTo>
                  <a:cubicBezTo>
                    <a:pt x="1457" y="830"/>
                    <a:pt x="1586" y="1059"/>
                    <a:pt x="1713" y="1297"/>
                  </a:cubicBezTo>
                  <a:cubicBezTo>
                    <a:pt x="1487" y="1123"/>
                    <a:pt x="1205" y="1025"/>
                    <a:pt x="924" y="1025"/>
                  </a:cubicBezTo>
                  <a:cubicBezTo>
                    <a:pt x="726" y="1025"/>
                    <a:pt x="528" y="1074"/>
                    <a:pt x="351" y="1178"/>
                  </a:cubicBezTo>
                  <a:cubicBezTo>
                    <a:pt x="334" y="1186"/>
                    <a:pt x="344" y="1213"/>
                    <a:pt x="360" y="1213"/>
                  </a:cubicBezTo>
                  <a:cubicBezTo>
                    <a:pt x="363" y="1213"/>
                    <a:pt x="365" y="1212"/>
                    <a:pt x="368" y="1211"/>
                  </a:cubicBezTo>
                  <a:cubicBezTo>
                    <a:pt x="505" y="1156"/>
                    <a:pt x="646" y="1132"/>
                    <a:pt x="787" y="1132"/>
                  </a:cubicBezTo>
                  <a:cubicBezTo>
                    <a:pt x="1214" y="1132"/>
                    <a:pt x="1633" y="1361"/>
                    <a:pt x="1898" y="1698"/>
                  </a:cubicBezTo>
                  <a:cubicBezTo>
                    <a:pt x="1912" y="1717"/>
                    <a:pt x="1931" y="1726"/>
                    <a:pt x="1949" y="1726"/>
                  </a:cubicBezTo>
                  <a:cubicBezTo>
                    <a:pt x="1992" y="1726"/>
                    <a:pt x="2031" y="1680"/>
                    <a:pt x="2011" y="1632"/>
                  </a:cubicBezTo>
                  <a:cubicBezTo>
                    <a:pt x="2014" y="1628"/>
                    <a:pt x="2014" y="1621"/>
                    <a:pt x="2014" y="1618"/>
                  </a:cubicBezTo>
                  <a:cubicBezTo>
                    <a:pt x="1867" y="816"/>
                    <a:pt x="1133" y="0"/>
                    <a:pt x="289"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2"/>
            <p:cNvSpPr/>
            <p:nvPr/>
          </p:nvSpPr>
          <p:spPr>
            <a:xfrm>
              <a:off x="1600925" y="3379215"/>
              <a:ext cx="169472" cy="357961"/>
            </a:xfrm>
            <a:custGeom>
              <a:avLst/>
              <a:gdLst/>
              <a:ahLst/>
              <a:cxnLst/>
              <a:rect l="l" t="t" r="r" b="b"/>
              <a:pathLst>
                <a:path w="5427" h="11463" extrusionOk="0">
                  <a:moveTo>
                    <a:pt x="2514" y="1"/>
                  </a:moveTo>
                  <a:cubicBezTo>
                    <a:pt x="2514" y="1"/>
                    <a:pt x="0" y="10844"/>
                    <a:pt x="20" y="11188"/>
                  </a:cubicBezTo>
                  <a:cubicBezTo>
                    <a:pt x="29" y="11378"/>
                    <a:pt x="336" y="11463"/>
                    <a:pt x="649" y="11463"/>
                  </a:cubicBezTo>
                  <a:cubicBezTo>
                    <a:pt x="903" y="11463"/>
                    <a:pt x="1161" y="11407"/>
                    <a:pt x="1265" y="11304"/>
                  </a:cubicBezTo>
                  <a:cubicBezTo>
                    <a:pt x="1497" y="11072"/>
                    <a:pt x="5427" y="1"/>
                    <a:pt x="54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2"/>
            <p:cNvSpPr/>
            <p:nvPr/>
          </p:nvSpPr>
          <p:spPr>
            <a:xfrm>
              <a:off x="2416394" y="3379215"/>
              <a:ext cx="169472" cy="357961"/>
            </a:xfrm>
            <a:custGeom>
              <a:avLst/>
              <a:gdLst/>
              <a:ahLst/>
              <a:cxnLst/>
              <a:rect l="l" t="t" r="r" b="b"/>
              <a:pathLst>
                <a:path w="5427" h="11463" extrusionOk="0">
                  <a:moveTo>
                    <a:pt x="0" y="1"/>
                  </a:moveTo>
                  <a:cubicBezTo>
                    <a:pt x="0" y="1"/>
                    <a:pt x="3931" y="11072"/>
                    <a:pt x="4162" y="11304"/>
                  </a:cubicBezTo>
                  <a:cubicBezTo>
                    <a:pt x="4266" y="11407"/>
                    <a:pt x="4524" y="11463"/>
                    <a:pt x="4779" y="11463"/>
                  </a:cubicBezTo>
                  <a:cubicBezTo>
                    <a:pt x="5092" y="11463"/>
                    <a:pt x="5399" y="11378"/>
                    <a:pt x="5410" y="11188"/>
                  </a:cubicBezTo>
                  <a:cubicBezTo>
                    <a:pt x="5427" y="10844"/>
                    <a:pt x="2914" y="1"/>
                    <a:pt x="29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2"/>
            <p:cNvSpPr/>
            <p:nvPr/>
          </p:nvSpPr>
          <p:spPr>
            <a:xfrm>
              <a:off x="1470546" y="3433928"/>
              <a:ext cx="214377" cy="452705"/>
            </a:xfrm>
            <a:custGeom>
              <a:avLst/>
              <a:gdLst/>
              <a:ahLst/>
              <a:cxnLst/>
              <a:rect l="l" t="t" r="r" b="b"/>
              <a:pathLst>
                <a:path w="6865" h="14497" extrusionOk="0">
                  <a:moveTo>
                    <a:pt x="3176" y="0"/>
                  </a:moveTo>
                  <a:cubicBezTo>
                    <a:pt x="3176" y="0"/>
                    <a:pt x="0" y="13714"/>
                    <a:pt x="20" y="14151"/>
                  </a:cubicBezTo>
                  <a:cubicBezTo>
                    <a:pt x="33" y="14389"/>
                    <a:pt x="420" y="14496"/>
                    <a:pt x="814" y="14496"/>
                  </a:cubicBezTo>
                  <a:cubicBezTo>
                    <a:pt x="1138" y="14496"/>
                    <a:pt x="1467" y="14424"/>
                    <a:pt x="1600" y="14293"/>
                  </a:cubicBezTo>
                  <a:cubicBezTo>
                    <a:pt x="1894" y="14005"/>
                    <a:pt x="6864" y="0"/>
                    <a:pt x="68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2"/>
            <p:cNvSpPr/>
            <p:nvPr/>
          </p:nvSpPr>
          <p:spPr>
            <a:xfrm>
              <a:off x="2501898" y="3433928"/>
              <a:ext cx="214346" cy="452705"/>
            </a:xfrm>
            <a:custGeom>
              <a:avLst/>
              <a:gdLst/>
              <a:ahLst/>
              <a:cxnLst/>
              <a:rect l="l" t="t" r="r" b="b"/>
              <a:pathLst>
                <a:path w="6864" h="14497" extrusionOk="0">
                  <a:moveTo>
                    <a:pt x="1" y="0"/>
                  </a:moveTo>
                  <a:cubicBezTo>
                    <a:pt x="1" y="0"/>
                    <a:pt x="4970" y="14005"/>
                    <a:pt x="5265" y="14293"/>
                  </a:cubicBezTo>
                  <a:cubicBezTo>
                    <a:pt x="5397" y="14424"/>
                    <a:pt x="5726" y="14496"/>
                    <a:pt x="6050" y="14496"/>
                  </a:cubicBezTo>
                  <a:cubicBezTo>
                    <a:pt x="6445" y="14496"/>
                    <a:pt x="6831" y="14389"/>
                    <a:pt x="6844" y="14151"/>
                  </a:cubicBezTo>
                  <a:cubicBezTo>
                    <a:pt x="6864" y="13714"/>
                    <a:pt x="3688" y="0"/>
                    <a:pt x="3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2"/>
            <p:cNvSpPr/>
            <p:nvPr/>
          </p:nvSpPr>
          <p:spPr>
            <a:xfrm>
              <a:off x="1417801" y="3251834"/>
              <a:ext cx="1345999" cy="306373"/>
            </a:xfrm>
            <a:custGeom>
              <a:avLst/>
              <a:gdLst/>
              <a:ahLst/>
              <a:cxnLst/>
              <a:rect l="l" t="t" r="r" b="b"/>
              <a:pathLst>
                <a:path w="43103" h="9811" extrusionOk="0">
                  <a:moveTo>
                    <a:pt x="21597" y="0"/>
                  </a:moveTo>
                  <a:cubicBezTo>
                    <a:pt x="11066" y="0"/>
                    <a:pt x="2001" y="342"/>
                    <a:pt x="216" y="2636"/>
                  </a:cubicBezTo>
                  <a:cubicBezTo>
                    <a:pt x="1" y="2917"/>
                    <a:pt x="193" y="4613"/>
                    <a:pt x="193" y="4907"/>
                  </a:cubicBezTo>
                  <a:cubicBezTo>
                    <a:pt x="193" y="7616"/>
                    <a:pt x="9778" y="9811"/>
                    <a:pt x="21597" y="9811"/>
                  </a:cubicBezTo>
                  <a:cubicBezTo>
                    <a:pt x="33420" y="9811"/>
                    <a:pt x="43006" y="7616"/>
                    <a:pt x="43006" y="4907"/>
                  </a:cubicBezTo>
                  <a:cubicBezTo>
                    <a:pt x="43006" y="4708"/>
                    <a:pt x="43102" y="3067"/>
                    <a:pt x="43006" y="2874"/>
                  </a:cubicBezTo>
                  <a:cubicBezTo>
                    <a:pt x="41754" y="441"/>
                    <a:pt x="32563" y="0"/>
                    <a:pt x="215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2"/>
            <p:cNvSpPr/>
            <p:nvPr/>
          </p:nvSpPr>
          <p:spPr>
            <a:xfrm>
              <a:off x="1423828" y="3188441"/>
              <a:ext cx="1336943" cy="306311"/>
            </a:xfrm>
            <a:custGeom>
              <a:avLst/>
              <a:gdLst/>
              <a:ahLst/>
              <a:cxnLst/>
              <a:rect l="l" t="t" r="r" b="b"/>
              <a:pathLst>
                <a:path w="42813" h="9809" extrusionOk="0">
                  <a:moveTo>
                    <a:pt x="21404" y="1"/>
                  </a:moveTo>
                  <a:cubicBezTo>
                    <a:pt x="9585" y="1"/>
                    <a:pt x="0" y="2196"/>
                    <a:pt x="0" y="4904"/>
                  </a:cubicBezTo>
                  <a:cubicBezTo>
                    <a:pt x="0" y="7613"/>
                    <a:pt x="9585" y="9808"/>
                    <a:pt x="21404" y="9808"/>
                  </a:cubicBezTo>
                  <a:cubicBezTo>
                    <a:pt x="33227" y="9808"/>
                    <a:pt x="42813" y="7613"/>
                    <a:pt x="42813" y="4904"/>
                  </a:cubicBezTo>
                  <a:cubicBezTo>
                    <a:pt x="42813" y="2196"/>
                    <a:pt x="33227" y="1"/>
                    <a:pt x="21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2"/>
            <p:cNvSpPr/>
            <p:nvPr/>
          </p:nvSpPr>
          <p:spPr>
            <a:xfrm>
              <a:off x="2217219" y="2867224"/>
              <a:ext cx="95712" cy="286200"/>
            </a:xfrm>
            <a:custGeom>
              <a:avLst/>
              <a:gdLst/>
              <a:ahLst/>
              <a:cxnLst/>
              <a:rect l="l" t="t" r="r" b="b"/>
              <a:pathLst>
                <a:path w="3065" h="9165" extrusionOk="0">
                  <a:moveTo>
                    <a:pt x="253" y="1"/>
                  </a:moveTo>
                  <a:cubicBezTo>
                    <a:pt x="218" y="1"/>
                    <a:pt x="189" y="45"/>
                    <a:pt x="217" y="76"/>
                  </a:cubicBezTo>
                  <a:cubicBezTo>
                    <a:pt x="1266" y="1159"/>
                    <a:pt x="1886" y="2606"/>
                    <a:pt x="2200" y="4066"/>
                  </a:cubicBezTo>
                  <a:cubicBezTo>
                    <a:pt x="2372" y="4864"/>
                    <a:pt x="2432" y="5662"/>
                    <a:pt x="2452" y="6460"/>
                  </a:cubicBezTo>
                  <a:cubicBezTo>
                    <a:pt x="2034" y="4920"/>
                    <a:pt x="1574" y="3771"/>
                    <a:pt x="124" y="2702"/>
                  </a:cubicBezTo>
                  <a:cubicBezTo>
                    <a:pt x="95" y="2681"/>
                    <a:pt x="58" y="2665"/>
                    <a:pt x="34" y="2665"/>
                  </a:cubicBezTo>
                  <a:cubicBezTo>
                    <a:pt x="12" y="2665"/>
                    <a:pt x="0" y="2678"/>
                    <a:pt x="14" y="2715"/>
                  </a:cubicBezTo>
                  <a:cubicBezTo>
                    <a:pt x="320" y="3533"/>
                    <a:pt x="475" y="4417"/>
                    <a:pt x="873" y="5198"/>
                  </a:cubicBezTo>
                  <a:cubicBezTo>
                    <a:pt x="1226" y="5900"/>
                    <a:pt x="1799" y="6410"/>
                    <a:pt x="2422" y="6864"/>
                  </a:cubicBezTo>
                  <a:cubicBezTo>
                    <a:pt x="2435" y="6897"/>
                    <a:pt x="2445" y="6927"/>
                    <a:pt x="2458" y="6960"/>
                  </a:cubicBezTo>
                  <a:cubicBezTo>
                    <a:pt x="2462" y="7672"/>
                    <a:pt x="2438" y="8383"/>
                    <a:pt x="2438" y="9102"/>
                  </a:cubicBezTo>
                  <a:cubicBezTo>
                    <a:pt x="2438" y="9141"/>
                    <a:pt x="2474" y="9164"/>
                    <a:pt x="2507" y="9164"/>
                  </a:cubicBezTo>
                  <a:cubicBezTo>
                    <a:pt x="2532" y="9164"/>
                    <a:pt x="2557" y="9150"/>
                    <a:pt x="2561" y="9118"/>
                  </a:cubicBezTo>
                  <a:cubicBezTo>
                    <a:pt x="3064" y="5956"/>
                    <a:pt x="2664" y="2348"/>
                    <a:pt x="283" y="13"/>
                  </a:cubicBezTo>
                  <a:cubicBezTo>
                    <a:pt x="273" y="4"/>
                    <a:pt x="263" y="1"/>
                    <a:pt x="2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2"/>
            <p:cNvSpPr/>
            <p:nvPr/>
          </p:nvSpPr>
          <p:spPr>
            <a:xfrm>
              <a:off x="2140616" y="2808827"/>
              <a:ext cx="97242" cy="96306"/>
            </a:xfrm>
            <a:custGeom>
              <a:avLst/>
              <a:gdLst/>
              <a:ahLst/>
              <a:cxnLst/>
              <a:rect l="l" t="t" r="r" b="b"/>
              <a:pathLst>
                <a:path w="3114" h="3084" extrusionOk="0">
                  <a:moveTo>
                    <a:pt x="880" y="1"/>
                  </a:moveTo>
                  <a:cubicBezTo>
                    <a:pt x="808" y="1"/>
                    <a:pt x="743" y="16"/>
                    <a:pt x="687" y="49"/>
                  </a:cubicBezTo>
                  <a:cubicBezTo>
                    <a:pt x="306" y="281"/>
                    <a:pt x="1024" y="757"/>
                    <a:pt x="1276" y="930"/>
                  </a:cubicBezTo>
                  <a:cubicBezTo>
                    <a:pt x="759" y="943"/>
                    <a:pt x="1" y="1211"/>
                    <a:pt x="140" y="1814"/>
                  </a:cubicBezTo>
                  <a:cubicBezTo>
                    <a:pt x="179" y="1978"/>
                    <a:pt x="289" y="2054"/>
                    <a:pt x="437" y="2054"/>
                  </a:cubicBezTo>
                  <a:cubicBezTo>
                    <a:pt x="465" y="2054"/>
                    <a:pt x="494" y="2051"/>
                    <a:pt x="525" y="2046"/>
                  </a:cubicBezTo>
                  <a:cubicBezTo>
                    <a:pt x="838" y="1983"/>
                    <a:pt x="1081" y="1775"/>
                    <a:pt x="1375" y="1651"/>
                  </a:cubicBezTo>
                  <a:lnTo>
                    <a:pt x="1375" y="1651"/>
                  </a:lnTo>
                  <a:cubicBezTo>
                    <a:pt x="965" y="1957"/>
                    <a:pt x="531" y="2502"/>
                    <a:pt x="849" y="2947"/>
                  </a:cubicBezTo>
                  <a:cubicBezTo>
                    <a:pt x="917" y="3041"/>
                    <a:pt x="999" y="3084"/>
                    <a:pt x="1089" y="3084"/>
                  </a:cubicBezTo>
                  <a:cubicBezTo>
                    <a:pt x="1156" y="3084"/>
                    <a:pt x="1227" y="3060"/>
                    <a:pt x="1299" y="3016"/>
                  </a:cubicBezTo>
                  <a:cubicBezTo>
                    <a:pt x="1620" y="2823"/>
                    <a:pt x="1875" y="2168"/>
                    <a:pt x="2285" y="2155"/>
                  </a:cubicBezTo>
                  <a:cubicBezTo>
                    <a:pt x="2470" y="2228"/>
                    <a:pt x="2725" y="2384"/>
                    <a:pt x="2901" y="2384"/>
                  </a:cubicBezTo>
                  <a:cubicBezTo>
                    <a:pt x="3027" y="2384"/>
                    <a:pt x="3113" y="2303"/>
                    <a:pt x="3103" y="2053"/>
                  </a:cubicBezTo>
                  <a:cubicBezTo>
                    <a:pt x="3083" y="1536"/>
                    <a:pt x="2600" y="1046"/>
                    <a:pt x="2196" y="715"/>
                  </a:cubicBezTo>
                  <a:cubicBezTo>
                    <a:pt x="1961" y="525"/>
                    <a:pt x="1306" y="1"/>
                    <a:pt x="8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2"/>
            <p:cNvSpPr/>
            <p:nvPr/>
          </p:nvSpPr>
          <p:spPr>
            <a:xfrm>
              <a:off x="2159759" y="2826034"/>
              <a:ext cx="80786" cy="57896"/>
            </a:xfrm>
            <a:custGeom>
              <a:avLst/>
              <a:gdLst/>
              <a:ahLst/>
              <a:cxnLst/>
              <a:rect l="l" t="t" r="r" b="b"/>
              <a:pathLst>
                <a:path w="2587" h="1854" extrusionOk="0">
                  <a:moveTo>
                    <a:pt x="407" y="0"/>
                  </a:moveTo>
                  <a:cubicBezTo>
                    <a:pt x="227" y="0"/>
                    <a:pt x="106" y="61"/>
                    <a:pt x="97" y="210"/>
                  </a:cubicBezTo>
                  <a:cubicBezTo>
                    <a:pt x="74" y="597"/>
                    <a:pt x="841" y="770"/>
                    <a:pt x="1243" y="879"/>
                  </a:cubicBezTo>
                  <a:cubicBezTo>
                    <a:pt x="806" y="932"/>
                    <a:pt x="1" y="1210"/>
                    <a:pt x="176" y="1611"/>
                  </a:cubicBezTo>
                  <a:cubicBezTo>
                    <a:pt x="197" y="1660"/>
                    <a:pt x="275" y="1676"/>
                    <a:pt x="388" y="1676"/>
                  </a:cubicBezTo>
                  <a:cubicBezTo>
                    <a:pt x="602" y="1676"/>
                    <a:pt x="942" y="1618"/>
                    <a:pt x="1263" y="1618"/>
                  </a:cubicBezTo>
                  <a:cubicBezTo>
                    <a:pt x="1457" y="1618"/>
                    <a:pt x="1644" y="1639"/>
                    <a:pt x="1792" y="1707"/>
                  </a:cubicBezTo>
                  <a:cubicBezTo>
                    <a:pt x="1856" y="1736"/>
                    <a:pt x="2099" y="1853"/>
                    <a:pt x="2289" y="1853"/>
                  </a:cubicBezTo>
                  <a:cubicBezTo>
                    <a:pt x="2357" y="1853"/>
                    <a:pt x="2417" y="1839"/>
                    <a:pt x="2461" y="1800"/>
                  </a:cubicBezTo>
                  <a:cubicBezTo>
                    <a:pt x="2580" y="1693"/>
                    <a:pt x="2586" y="1150"/>
                    <a:pt x="1854" y="591"/>
                  </a:cubicBezTo>
                  <a:cubicBezTo>
                    <a:pt x="1456" y="285"/>
                    <a:pt x="796" y="0"/>
                    <a:pt x="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2"/>
            <p:cNvSpPr/>
            <p:nvPr/>
          </p:nvSpPr>
          <p:spPr>
            <a:xfrm>
              <a:off x="2244013" y="2768511"/>
              <a:ext cx="135246" cy="372013"/>
            </a:xfrm>
            <a:custGeom>
              <a:avLst/>
              <a:gdLst/>
              <a:ahLst/>
              <a:cxnLst/>
              <a:rect l="l" t="t" r="r" b="b"/>
              <a:pathLst>
                <a:path w="4331" h="11913" extrusionOk="0">
                  <a:moveTo>
                    <a:pt x="54" y="0"/>
                  </a:moveTo>
                  <a:cubicBezTo>
                    <a:pt x="28" y="0"/>
                    <a:pt x="0" y="36"/>
                    <a:pt x="21" y="62"/>
                  </a:cubicBezTo>
                  <a:cubicBezTo>
                    <a:pt x="1306" y="1426"/>
                    <a:pt x="1922" y="3353"/>
                    <a:pt x="2133" y="5181"/>
                  </a:cubicBezTo>
                  <a:cubicBezTo>
                    <a:pt x="2263" y="6293"/>
                    <a:pt x="2243" y="7419"/>
                    <a:pt x="2143" y="8532"/>
                  </a:cubicBezTo>
                  <a:cubicBezTo>
                    <a:pt x="2044" y="9631"/>
                    <a:pt x="1812" y="10717"/>
                    <a:pt x="1716" y="11816"/>
                  </a:cubicBezTo>
                  <a:cubicBezTo>
                    <a:pt x="1711" y="11878"/>
                    <a:pt x="1756" y="11912"/>
                    <a:pt x="1802" y="11912"/>
                  </a:cubicBezTo>
                  <a:cubicBezTo>
                    <a:pt x="1840" y="11912"/>
                    <a:pt x="1878" y="11890"/>
                    <a:pt x="1891" y="11842"/>
                  </a:cubicBezTo>
                  <a:cubicBezTo>
                    <a:pt x="2180" y="10680"/>
                    <a:pt x="2332" y="9449"/>
                    <a:pt x="2445" y="8260"/>
                  </a:cubicBezTo>
                  <a:cubicBezTo>
                    <a:pt x="2481" y="7922"/>
                    <a:pt x="2504" y="7581"/>
                    <a:pt x="2518" y="7237"/>
                  </a:cubicBezTo>
                  <a:cubicBezTo>
                    <a:pt x="3696" y="6015"/>
                    <a:pt x="4226" y="4857"/>
                    <a:pt x="4329" y="2694"/>
                  </a:cubicBezTo>
                  <a:cubicBezTo>
                    <a:pt x="4331" y="2640"/>
                    <a:pt x="4314" y="2612"/>
                    <a:pt x="4288" y="2612"/>
                  </a:cubicBezTo>
                  <a:cubicBezTo>
                    <a:pt x="4273" y="2612"/>
                    <a:pt x="4255" y="2622"/>
                    <a:pt x="4236" y="2641"/>
                  </a:cubicBezTo>
                  <a:cubicBezTo>
                    <a:pt x="3021" y="3896"/>
                    <a:pt x="2749" y="5244"/>
                    <a:pt x="2478" y="6423"/>
                  </a:cubicBezTo>
                  <a:cubicBezTo>
                    <a:pt x="2464" y="6114"/>
                    <a:pt x="2640" y="2664"/>
                    <a:pt x="74" y="9"/>
                  </a:cubicBezTo>
                  <a:cubicBezTo>
                    <a:pt x="68" y="3"/>
                    <a:pt x="61"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2"/>
            <p:cNvSpPr/>
            <p:nvPr/>
          </p:nvSpPr>
          <p:spPr>
            <a:xfrm>
              <a:off x="2187583" y="3064838"/>
              <a:ext cx="215907" cy="265309"/>
            </a:xfrm>
            <a:custGeom>
              <a:avLst/>
              <a:gdLst/>
              <a:ahLst/>
              <a:cxnLst/>
              <a:rect l="l" t="t" r="r" b="b"/>
              <a:pathLst>
                <a:path w="6914" h="8496" extrusionOk="0">
                  <a:moveTo>
                    <a:pt x="3301" y="1"/>
                  </a:moveTo>
                  <a:cubicBezTo>
                    <a:pt x="2346" y="1"/>
                    <a:pt x="1369" y="42"/>
                    <a:pt x="1206" y="152"/>
                  </a:cubicBezTo>
                  <a:cubicBezTo>
                    <a:pt x="1206" y="152"/>
                    <a:pt x="0" y="8038"/>
                    <a:pt x="146" y="8250"/>
                  </a:cubicBezTo>
                  <a:cubicBezTo>
                    <a:pt x="270" y="8430"/>
                    <a:pt x="1372" y="8496"/>
                    <a:pt x="2632" y="8496"/>
                  </a:cubicBezTo>
                  <a:cubicBezTo>
                    <a:pt x="4397" y="8496"/>
                    <a:pt x="6472" y="8368"/>
                    <a:pt x="6596" y="8250"/>
                  </a:cubicBezTo>
                  <a:cubicBezTo>
                    <a:pt x="6913" y="7952"/>
                    <a:pt x="5437" y="204"/>
                    <a:pt x="5254" y="96"/>
                  </a:cubicBezTo>
                  <a:cubicBezTo>
                    <a:pt x="5164" y="41"/>
                    <a:pt x="4244" y="1"/>
                    <a:pt x="33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2"/>
            <p:cNvSpPr/>
            <p:nvPr/>
          </p:nvSpPr>
          <p:spPr>
            <a:xfrm>
              <a:off x="2176716" y="2688223"/>
              <a:ext cx="102988" cy="108984"/>
            </a:xfrm>
            <a:custGeom>
              <a:avLst/>
              <a:gdLst/>
              <a:ahLst/>
              <a:cxnLst/>
              <a:rect l="l" t="t" r="r" b="b"/>
              <a:pathLst>
                <a:path w="3298" h="3490" extrusionOk="0">
                  <a:moveTo>
                    <a:pt x="1455" y="0"/>
                  </a:moveTo>
                  <a:cubicBezTo>
                    <a:pt x="1437" y="0"/>
                    <a:pt x="1419" y="2"/>
                    <a:pt x="1401" y="4"/>
                  </a:cubicBezTo>
                  <a:cubicBezTo>
                    <a:pt x="888" y="84"/>
                    <a:pt x="1447" y="909"/>
                    <a:pt x="1636" y="1207"/>
                  </a:cubicBezTo>
                  <a:cubicBezTo>
                    <a:pt x="1422" y="1124"/>
                    <a:pt x="1153" y="1065"/>
                    <a:pt x="896" y="1065"/>
                  </a:cubicBezTo>
                  <a:cubicBezTo>
                    <a:pt x="487" y="1065"/>
                    <a:pt x="110" y="1213"/>
                    <a:pt x="37" y="1647"/>
                  </a:cubicBezTo>
                  <a:cubicBezTo>
                    <a:pt x="0" y="1872"/>
                    <a:pt x="127" y="2014"/>
                    <a:pt x="345" y="2061"/>
                  </a:cubicBezTo>
                  <a:cubicBezTo>
                    <a:pt x="433" y="2079"/>
                    <a:pt x="520" y="2086"/>
                    <a:pt x="606" y="2086"/>
                  </a:cubicBezTo>
                  <a:cubicBezTo>
                    <a:pt x="879" y="2086"/>
                    <a:pt x="1148" y="2017"/>
                    <a:pt x="1424" y="2017"/>
                  </a:cubicBezTo>
                  <a:cubicBezTo>
                    <a:pt x="855" y="2163"/>
                    <a:pt x="150" y="2550"/>
                    <a:pt x="292" y="3163"/>
                  </a:cubicBezTo>
                  <a:cubicBezTo>
                    <a:pt x="338" y="3359"/>
                    <a:pt x="470" y="3445"/>
                    <a:pt x="648" y="3445"/>
                  </a:cubicBezTo>
                  <a:cubicBezTo>
                    <a:pt x="678" y="3445"/>
                    <a:pt x="710" y="3443"/>
                    <a:pt x="743" y="3438"/>
                  </a:cubicBezTo>
                  <a:cubicBezTo>
                    <a:pt x="1117" y="3383"/>
                    <a:pt x="1596" y="2925"/>
                    <a:pt x="2005" y="2925"/>
                  </a:cubicBezTo>
                  <a:cubicBezTo>
                    <a:pt x="2062" y="2925"/>
                    <a:pt x="2119" y="2934"/>
                    <a:pt x="2173" y="2955"/>
                  </a:cubicBezTo>
                  <a:cubicBezTo>
                    <a:pt x="2364" y="3141"/>
                    <a:pt x="2608" y="3490"/>
                    <a:pt x="2820" y="3490"/>
                  </a:cubicBezTo>
                  <a:cubicBezTo>
                    <a:pt x="2921" y="3490"/>
                    <a:pt x="3013" y="3412"/>
                    <a:pt x="3090" y="3203"/>
                  </a:cubicBezTo>
                  <a:cubicBezTo>
                    <a:pt x="3298" y="2646"/>
                    <a:pt x="3000" y="1911"/>
                    <a:pt x="2712" y="1381"/>
                  </a:cubicBezTo>
                  <a:cubicBezTo>
                    <a:pt x="2524" y="1033"/>
                    <a:pt x="1959" y="0"/>
                    <a:pt x="1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2"/>
            <p:cNvSpPr/>
            <p:nvPr/>
          </p:nvSpPr>
          <p:spPr>
            <a:xfrm>
              <a:off x="2194485" y="2708178"/>
              <a:ext cx="86688" cy="90060"/>
            </a:xfrm>
            <a:custGeom>
              <a:avLst/>
              <a:gdLst/>
              <a:ahLst/>
              <a:cxnLst/>
              <a:rect l="l" t="t" r="r" b="b"/>
              <a:pathLst>
                <a:path w="2776" h="2884" extrusionOk="0">
                  <a:moveTo>
                    <a:pt x="758" y="1"/>
                  </a:moveTo>
                  <a:cubicBezTo>
                    <a:pt x="663" y="1"/>
                    <a:pt x="587" y="42"/>
                    <a:pt x="541" y="137"/>
                  </a:cubicBezTo>
                  <a:cubicBezTo>
                    <a:pt x="345" y="537"/>
                    <a:pt x="1087" y="1060"/>
                    <a:pt x="1465" y="1352"/>
                  </a:cubicBezTo>
                  <a:cubicBezTo>
                    <a:pt x="1273" y="1298"/>
                    <a:pt x="1005" y="1257"/>
                    <a:pt x="751" y="1257"/>
                  </a:cubicBezTo>
                  <a:cubicBezTo>
                    <a:pt x="359" y="1257"/>
                    <a:pt x="0" y="1356"/>
                    <a:pt x="4" y="1663"/>
                  </a:cubicBezTo>
                  <a:cubicBezTo>
                    <a:pt x="7" y="1914"/>
                    <a:pt x="1233" y="1991"/>
                    <a:pt x="1686" y="2478"/>
                  </a:cubicBezTo>
                  <a:cubicBezTo>
                    <a:pt x="1755" y="2550"/>
                    <a:pt x="2048" y="2884"/>
                    <a:pt x="2283" y="2884"/>
                  </a:cubicBezTo>
                  <a:cubicBezTo>
                    <a:pt x="2308" y="2884"/>
                    <a:pt x="2332" y="2880"/>
                    <a:pt x="2356" y="2872"/>
                  </a:cubicBezTo>
                  <a:cubicBezTo>
                    <a:pt x="2534" y="2808"/>
                    <a:pt x="2776" y="2236"/>
                    <a:pt x="2246" y="1315"/>
                  </a:cubicBezTo>
                  <a:cubicBezTo>
                    <a:pt x="1904" y="725"/>
                    <a:pt x="1159" y="1"/>
                    <a:pt x="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88"/>
        <p:cNvGrpSpPr/>
        <p:nvPr/>
      </p:nvGrpSpPr>
      <p:grpSpPr>
        <a:xfrm>
          <a:off x="0" y="0"/>
          <a:ext cx="0" cy="0"/>
          <a:chOff x="0" y="0"/>
          <a:chExt cx="0" cy="0"/>
        </a:xfrm>
      </p:grpSpPr>
      <p:sp>
        <p:nvSpPr>
          <p:cNvPr id="7189" name="Google Shape;7189;p63"/>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7190" name="Google Shape;7190;p63"/>
          <p:cNvSpPr txBox="1">
            <a:spLocks noGrp="1"/>
          </p:cNvSpPr>
          <p:nvPr>
            <p:ph type="body" idx="4294967295"/>
          </p:nvPr>
        </p:nvSpPr>
        <p:spPr>
          <a:xfrm>
            <a:off x="730949" y="1167375"/>
            <a:ext cx="3509700" cy="32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Glass Antiqua"/>
                <a:ea typeface="Glass Antiqua"/>
                <a:cs typeface="Glass Antiqua"/>
                <a:sym typeface="Glass Antiqua"/>
              </a:rPr>
              <a:t>Vector</a:t>
            </a:r>
            <a:endParaRPr>
              <a:latin typeface="Glass Antiqua"/>
              <a:ea typeface="Glass Antiqua"/>
              <a:cs typeface="Glass Antiqua"/>
              <a:sym typeface="Glass Antiqua"/>
            </a:endParaRPr>
          </a:p>
          <a:p>
            <a:pPr marL="457200" lvl="0" indent="-304800" algn="l" rtl="0">
              <a:spcBef>
                <a:spcPts val="0"/>
              </a:spcBef>
              <a:spcAft>
                <a:spcPts val="0"/>
              </a:spcAft>
              <a:buClr>
                <a:schemeClr val="dk1"/>
              </a:buClr>
              <a:buSzPts val="1200"/>
              <a:buChar char="●"/>
            </a:pPr>
            <a:r>
              <a:rPr lang="en" sz="1200">
                <a:solidFill>
                  <a:schemeClr val="hlink"/>
                </a:solidFill>
                <a:uFill>
                  <a:noFill/>
                </a:uFill>
                <a:hlinkClick r:id="rId4"/>
              </a:rPr>
              <a:t>Floral illustration for women's day with lettering</a:t>
            </a:r>
            <a:endParaRPr sz="1200"/>
          </a:p>
          <a:p>
            <a:pPr marL="457200" lvl="0" indent="-304800" algn="l" rtl="0">
              <a:spcBef>
                <a:spcPts val="0"/>
              </a:spcBef>
              <a:spcAft>
                <a:spcPts val="0"/>
              </a:spcAft>
              <a:buClr>
                <a:schemeClr val="dk1"/>
              </a:buClr>
              <a:buSzPts val="1200"/>
              <a:buChar char="●"/>
            </a:pPr>
            <a:r>
              <a:rPr lang="en" sz="1200">
                <a:solidFill>
                  <a:schemeClr val="hlink"/>
                </a:solidFill>
                <a:uFill>
                  <a:noFill/>
                </a:uFill>
                <a:hlinkClick r:id="rId5"/>
              </a:rPr>
              <a:t>Indian republic day flat design wallpaper</a:t>
            </a:r>
            <a:endParaRPr sz="1200"/>
          </a:p>
          <a:p>
            <a:pPr marL="457200" lvl="0" indent="-304800" algn="l" rtl="0">
              <a:spcBef>
                <a:spcPts val="0"/>
              </a:spcBef>
              <a:spcAft>
                <a:spcPts val="0"/>
              </a:spcAft>
              <a:buSzPts val="1200"/>
              <a:buChar char="●"/>
            </a:pPr>
            <a:r>
              <a:rPr lang="en" sz="1200">
                <a:solidFill>
                  <a:schemeClr val="hlink"/>
                </a:solidFill>
                <a:uFill>
                  <a:noFill/>
                </a:uFill>
                <a:hlinkClick r:id="rId6"/>
              </a:rPr>
              <a:t>Mother's day</a:t>
            </a:r>
            <a:endParaRPr sz="1200"/>
          </a:p>
          <a:p>
            <a:pPr marL="457200" lvl="0" indent="-304800" algn="l" rtl="0">
              <a:spcBef>
                <a:spcPts val="0"/>
              </a:spcBef>
              <a:spcAft>
                <a:spcPts val="0"/>
              </a:spcAft>
              <a:buSzPts val="1200"/>
              <a:buChar char="●"/>
            </a:pPr>
            <a:r>
              <a:rPr lang="en" sz="1200">
                <a:solidFill>
                  <a:schemeClr val="hlink"/>
                </a:solidFill>
                <a:uFill>
                  <a:noFill/>
                </a:uFill>
                <a:hlinkClick r:id="rId7"/>
              </a:rPr>
              <a:t>Flat mother's day background</a:t>
            </a:r>
            <a:endParaRPr sz="1200"/>
          </a:p>
          <a:p>
            <a:pPr marL="457200" lvl="0" indent="-304800" algn="l" rtl="0">
              <a:spcBef>
                <a:spcPts val="0"/>
              </a:spcBef>
              <a:spcAft>
                <a:spcPts val="0"/>
              </a:spcAft>
              <a:buSzPts val="1200"/>
              <a:buChar char="●"/>
            </a:pPr>
            <a:r>
              <a:rPr lang="en" sz="1200">
                <a:solidFill>
                  <a:schemeClr val="hlink"/>
                </a:solidFill>
                <a:uFill>
                  <a:noFill/>
                </a:uFill>
                <a:hlinkClick r:id="rId8"/>
              </a:rPr>
              <a:t>Woman relaxing on the couch at home</a:t>
            </a:r>
            <a:endParaRPr sz="1200"/>
          </a:p>
          <a:p>
            <a:pPr marL="457200" lvl="0" indent="-304800" algn="l" rtl="0">
              <a:spcBef>
                <a:spcPts val="0"/>
              </a:spcBef>
              <a:spcAft>
                <a:spcPts val="0"/>
              </a:spcAft>
              <a:buSzPts val="1200"/>
              <a:buChar char="●"/>
            </a:pPr>
            <a:r>
              <a:rPr lang="en" sz="1200">
                <a:solidFill>
                  <a:schemeClr val="hlink"/>
                </a:solidFill>
                <a:uFill>
                  <a:noFill/>
                </a:uFill>
                <a:hlinkClick r:id="rId9"/>
              </a:rPr>
              <a:t>Business card with pastel-colored stains</a:t>
            </a:r>
            <a:endParaRPr sz="1200"/>
          </a:p>
          <a:p>
            <a:pPr marL="457200" lvl="0" indent="-304800" algn="l" rtl="0">
              <a:spcBef>
                <a:spcPts val="0"/>
              </a:spcBef>
              <a:spcAft>
                <a:spcPts val="0"/>
              </a:spcAft>
              <a:buSzPts val="1200"/>
              <a:buChar char="●"/>
            </a:pPr>
            <a:r>
              <a:rPr lang="en" sz="1200">
                <a:solidFill>
                  <a:schemeClr val="hlink"/>
                </a:solidFill>
                <a:uFill>
                  <a:noFill/>
                </a:uFill>
                <a:hlinkClick r:id="rId10"/>
              </a:rPr>
              <a:t>Female scientist working with solutions </a:t>
            </a:r>
            <a:endParaRPr sz="1200"/>
          </a:p>
          <a:p>
            <a:pPr marL="457200" lvl="0" indent="-304800" algn="l" rtl="0">
              <a:spcBef>
                <a:spcPts val="0"/>
              </a:spcBef>
              <a:spcAft>
                <a:spcPts val="0"/>
              </a:spcAft>
              <a:buSzPts val="1200"/>
              <a:buChar char="●"/>
            </a:pPr>
            <a:r>
              <a:rPr lang="en" sz="1200">
                <a:solidFill>
                  <a:schemeClr val="hlink"/>
                </a:solidFill>
                <a:uFill>
                  <a:noFill/>
                </a:uFill>
                <a:hlinkClick r:id="rId11"/>
              </a:rPr>
              <a:t>Webtemplate style for valentines day</a:t>
            </a:r>
            <a:endParaRPr sz="1200"/>
          </a:p>
          <a:p>
            <a:pPr marL="457200" lvl="0" indent="-304800" algn="l" rtl="0">
              <a:spcBef>
                <a:spcPts val="0"/>
              </a:spcBef>
              <a:spcAft>
                <a:spcPts val="0"/>
              </a:spcAft>
              <a:buSzPts val="1200"/>
              <a:buChar char="●"/>
            </a:pPr>
            <a:r>
              <a:rPr lang="en" sz="1200">
                <a:solidFill>
                  <a:schemeClr val="hlink"/>
                </a:solidFill>
                <a:uFill>
                  <a:noFill/>
                </a:uFill>
                <a:hlinkClick r:id="rId12"/>
              </a:rPr>
              <a:t>A person in different ages</a:t>
            </a:r>
            <a:endParaRPr sz="1200"/>
          </a:p>
          <a:p>
            <a:pPr marL="457200" lvl="0" indent="-304800" algn="l" rtl="0">
              <a:spcBef>
                <a:spcPts val="0"/>
              </a:spcBef>
              <a:spcAft>
                <a:spcPts val="0"/>
              </a:spcAft>
              <a:buSzPts val="1200"/>
              <a:buChar char="●"/>
            </a:pPr>
            <a:r>
              <a:rPr lang="en" sz="1200">
                <a:solidFill>
                  <a:schemeClr val="hlink"/>
                </a:solidFill>
                <a:uFill>
                  <a:noFill/>
                </a:uFill>
                <a:hlinkClick r:id="rId13"/>
              </a:rPr>
              <a:t>Multitasking concept with woman working</a:t>
            </a:r>
            <a:endParaRPr sz="1200"/>
          </a:p>
          <a:p>
            <a:pPr marL="457200" lvl="0" indent="-304800" algn="l" rtl="0">
              <a:spcBef>
                <a:spcPts val="0"/>
              </a:spcBef>
              <a:spcAft>
                <a:spcPts val="0"/>
              </a:spcAft>
              <a:buSzPts val="1200"/>
              <a:buChar char="●"/>
            </a:pPr>
            <a:r>
              <a:rPr lang="en" sz="1200">
                <a:solidFill>
                  <a:schemeClr val="hlink"/>
                </a:solidFill>
                <a:uFill>
                  <a:noFill/>
                </a:uFill>
                <a:hlinkClick r:id="rId14"/>
              </a:rPr>
              <a:t>Valentines day theme for web template</a:t>
            </a:r>
            <a:endParaRPr sz="1200"/>
          </a:p>
        </p:txBody>
      </p:sp>
      <p:sp>
        <p:nvSpPr>
          <p:cNvPr id="7191" name="Google Shape;7191;p63"/>
          <p:cNvSpPr txBox="1">
            <a:spLocks noGrp="1"/>
          </p:cNvSpPr>
          <p:nvPr>
            <p:ph type="body" idx="4294967295"/>
          </p:nvPr>
        </p:nvSpPr>
        <p:spPr>
          <a:xfrm>
            <a:off x="4914299" y="1167375"/>
            <a:ext cx="3509700" cy="32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Glass Antiqua"/>
                <a:ea typeface="Glass Antiqua"/>
                <a:cs typeface="Glass Antiqua"/>
                <a:sym typeface="Glass Antiqua"/>
              </a:rPr>
              <a:t>Photo</a:t>
            </a:r>
            <a:endParaRPr>
              <a:latin typeface="Glass Antiqua"/>
              <a:ea typeface="Glass Antiqua"/>
              <a:cs typeface="Glass Antiqua"/>
              <a:sym typeface="Glass Antiqua"/>
            </a:endParaRPr>
          </a:p>
          <a:p>
            <a:pPr marL="457200" lvl="0" indent="-304800" algn="l" rtl="0">
              <a:spcBef>
                <a:spcPts val="0"/>
              </a:spcBef>
              <a:spcAft>
                <a:spcPts val="0"/>
              </a:spcAft>
              <a:buClr>
                <a:schemeClr val="dk1"/>
              </a:buClr>
              <a:buSzPts val="1200"/>
              <a:buChar char="●"/>
            </a:pPr>
            <a:r>
              <a:rPr lang="en" sz="1200">
                <a:solidFill>
                  <a:schemeClr val="hlink"/>
                </a:solidFill>
                <a:uFill>
                  <a:noFill/>
                </a:uFill>
                <a:hlinkClick r:id="rId15"/>
              </a:rPr>
              <a:t>Side view of woman doing bicycle kicks</a:t>
            </a:r>
            <a:endParaRPr sz="1200"/>
          </a:p>
          <a:p>
            <a:pPr marL="457200" lvl="0" indent="-304800" algn="l" rtl="0">
              <a:spcBef>
                <a:spcPts val="0"/>
              </a:spcBef>
              <a:spcAft>
                <a:spcPts val="0"/>
              </a:spcAft>
              <a:buSzPts val="1200"/>
              <a:buChar char="●"/>
            </a:pPr>
            <a:r>
              <a:rPr lang="en" sz="1200">
                <a:solidFill>
                  <a:schemeClr val="hlink"/>
                </a:solidFill>
                <a:uFill>
                  <a:noFill/>
                </a:uFill>
                <a:hlinkClick r:id="rId16"/>
              </a:rPr>
              <a:t>Woman holding hands on waist standing</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a:latin typeface="Glass Antiqua"/>
                <a:ea typeface="Glass Antiqua"/>
                <a:cs typeface="Glass Antiqua"/>
                <a:sym typeface="Glass Antiqua"/>
              </a:rPr>
              <a:t>Icons</a:t>
            </a:r>
            <a:endParaRPr sz="1200">
              <a:latin typeface="Glass Antiqua"/>
              <a:ea typeface="Glass Antiqua"/>
              <a:cs typeface="Glass Antiqua"/>
              <a:sym typeface="Glass Antiqua"/>
            </a:endParaRPr>
          </a:p>
          <a:p>
            <a:pPr marL="457200" lvl="0" indent="-304800" algn="l" rtl="0">
              <a:spcBef>
                <a:spcPts val="0"/>
              </a:spcBef>
              <a:spcAft>
                <a:spcPts val="0"/>
              </a:spcAft>
              <a:buSzPts val="1200"/>
              <a:buChar char="●"/>
            </a:pPr>
            <a:r>
              <a:rPr lang="en" sz="1200">
                <a:solidFill>
                  <a:schemeClr val="hlink"/>
                </a:solidFill>
                <a:uFill>
                  <a:noFill/>
                </a:uFill>
                <a:hlinkClick r:id="rId17"/>
              </a:rPr>
              <a:t>Women’s day</a:t>
            </a:r>
            <a:endParaRPr sz="12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95"/>
        <p:cNvGrpSpPr/>
        <p:nvPr/>
      </p:nvGrpSpPr>
      <p:grpSpPr>
        <a:xfrm>
          <a:off x="0" y="0"/>
          <a:ext cx="0" cy="0"/>
          <a:chOff x="0" y="0"/>
          <a:chExt cx="0" cy="0"/>
        </a:xfrm>
      </p:grpSpPr>
      <p:sp>
        <p:nvSpPr>
          <p:cNvPr id="7196" name="Google Shape;7196;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7197" name="Google Shape;7197;p64"/>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198" name="Google Shape;7198;p64"/>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02"/>
        <p:cNvGrpSpPr/>
        <p:nvPr/>
      </p:nvGrpSpPr>
      <p:grpSpPr>
        <a:xfrm>
          <a:off x="0" y="0"/>
          <a:ext cx="0" cy="0"/>
          <a:chOff x="0" y="0"/>
          <a:chExt cx="0" cy="0"/>
        </a:xfrm>
      </p:grpSpPr>
      <p:sp>
        <p:nvSpPr>
          <p:cNvPr id="7203" name="Google Shape;7203;p65"/>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204" name="Google Shape;7204;p65"/>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205" name="Google Shape;7205;p65"/>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Glass Antiqua</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https://fonts.google.com/specimen/Glass+Antiqua</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Semi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https://fonts.google.com/specimen/Barlow+Semi+Condensed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7206" name="Google Shape;7206;p65"/>
          <p:cNvSpPr/>
          <p:nvPr/>
        </p:nvSpPr>
        <p:spPr>
          <a:xfrm>
            <a:off x="1714245" y="3498875"/>
            <a:ext cx="741000" cy="706200"/>
          </a:xfrm>
          <a:prstGeom prst="roundRect">
            <a:avLst>
              <a:gd name="adj" fmla="val 16667"/>
            </a:avLst>
          </a:prstGeom>
          <a:solidFill>
            <a:srgbClr val="42075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2708487" y="3498875"/>
            <a:ext cx="741000" cy="706200"/>
          </a:xfrm>
          <a:prstGeom prst="roundRect">
            <a:avLst>
              <a:gd name="adj" fmla="val 16667"/>
            </a:avLst>
          </a:prstGeom>
          <a:solidFill>
            <a:srgbClr val="8E7CC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3702729" y="3498875"/>
            <a:ext cx="741000" cy="706200"/>
          </a:xfrm>
          <a:prstGeom prst="roundRect">
            <a:avLst>
              <a:gd name="adj" fmla="val 16667"/>
            </a:avLst>
          </a:prstGeom>
          <a:solidFill>
            <a:srgbClr val="B4A7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5"/>
          <p:cNvSpPr/>
          <p:nvPr/>
        </p:nvSpPr>
        <p:spPr>
          <a:xfrm>
            <a:off x="719999" y="3498875"/>
            <a:ext cx="741000" cy="706200"/>
          </a:xfrm>
          <a:prstGeom prst="roundRect">
            <a:avLst>
              <a:gd name="adj" fmla="val 16667"/>
            </a:avLst>
          </a:prstGeom>
          <a:solidFill>
            <a:srgbClr val="20124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5"/>
          <p:cNvSpPr txBox="1"/>
          <p:nvPr/>
        </p:nvSpPr>
        <p:spPr>
          <a:xfrm>
            <a:off x="1714245" y="3645930"/>
            <a:ext cx="741000" cy="41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#42075e</a:t>
            </a:r>
            <a:endParaRPr sz="1000">
              <a:solidFill>
                <a:srgbClr val="FFFFFF"/>
              </a:solidFill>
            </a:endParaRPr>
          </a:p>
        </p:txBody>
      </p:sp>
      <p:sp>
        <p:nvSpPr>
          <p:cNvPr id="7211" name="Google Shape;7211;p65"/>
          <p:cNvSpPr txBox="1"/>
          <p:nvPr/>
        </p:nvSpPr>
        <p:spPr>
          <a:xfrm>
            <a:off x="2708492" y="3645930"/>
            <a:ext cx="741000" cy="41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#8e7cc3</a:t>
            </a:r>
            <a:endParaRPr sz="1000">
              <a:solidFill>
                <a:srgbClr val="FFFFFF"/>
              </a:solidFill>
            </a:endParaRPr>
          </a:p>
        </p:txBody>
      </p:sp>
      <p:sp>
        <p:nvSpPr>
          <p:cNvPr id="7212" name="Google Shape;7212;p65"/>
          <p:cNvSpPr txBox="1"/>
          <p:nvPr/>
        </p:nvSpPr>
        <p:spPr>
          <a:xfrm>
            <a:off x="3702739" y="3645930"/>
            <a:ext cx="741000" cy="41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#b4a7d6</a:t>
            </a:r>
            <a:endParaRPr sz="1000">
              <a:solidFill>
                <a:srgbClr val="FFFFFF"/>
              </a:solidFill>
            </a:endParaRPr>
          </a:p>
        </p:txBody>
      </p:sp>
      <p:sp>
        <p:nvSpPr>
          <p:cNvPr id="7213" name="Google Shape;7213;p65"/>
          <p:cNvSpPr txBox="1"/>
          <p:nvPr/>
        </p:nvSpPr>
        <p:spPr>
          <a:xfrm>
            <a:off x="719999" y="3645930"/>
            <a:ext cx="741000" cy="41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#20124d</a:t>
            </a:r>
            <a:endParaRPr sz="1000">
              <a:solidFill>
                <a:srgbClr val="FFFFFF"/>
              </a:solidFill>
            </a:endParaRPr>
          </a:p>
        </p:txBody>
      </p:sp>
      <p:sp>
        <p:nvSpPr>
          <p:cNvPr id="7214" name="Google Shape;7214;p65"/>
          <p:cNvSpPr/>
          <p:nvPr/>
        </p:nvSpPr>
        <p:spPr>
          <a:xfrm>
            <a:off x="4696985" y="3498875"/>
            <a:ext cx="741000" cy="706200"/>
          </a:xfrm>
          <a:prstGeom prst="roundRect">
            <a:avLst>
              <a:gd name="adj" fmla="val 16667"/>
            </a:avLst>
          </a:prstGeom>
          <a:solidFill>
            <a:srgbClr val="D9D2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5691227" y="3498875"/>
            <a:ext cx="741000" cy="706200"/>
          </a:xfrm>
          <a:prstGeom prst="roundRect">
            <a:avLst>
              <a:gd name="adj" fmla="val 16667"/>
            </a:avLst>
          </a:prstGeom>
          <a:solidFill>
            <a:srgbClr val="F4EE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5"/>
          <p:cNvSpPr/>
          <p:nvPr/>
        </p:nvSpPr>
        <p:spPr>
          <a:xfrm>
            <a:off x="6685469" y="3498875"/>
            <a:ext cx="741000" cy="706200"/>
          </a:xfrm>
          <a:prstGeom prst="roundRect">
            <a:avLst>
              <a:gd name="adj" fmla="val 16667"/>
            </a:avLst>
          </a:prstGeom>
          <a:solidFill>
            <a:srgbClr val="FFEE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5"/>
          <p:cNvSpPr txBox="1"/>
          <p:nvPr/>
        </p:nvSpPr>
        <p:spPr>
          <a:xfrm>
            <a:off x="4696985" y="3645930"/>
            <a:ext cx="741000" cy="41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#d9d2e9</a:t>
            </a:r>
            <a:endParaRPr sz="1000">
              <a:solidFill>
                <a:srgbClr val="434343"/>
              </a:solidFill>
            </a:endParaRPr>
          </a:p>
        </p:txBody>
      </p:sp>
      <p:sp>
        <p:nvSpPr>
          <p:cNvPr id="7218" name="Google Shape;7218;p65"/>
          <p:cNvSpPr txBox="1"/>
          <p:nvPr/>
        </p:nvSpPr>
        <p:spPr>
          <a:xfrm>
            <a:off x="5691232" y="3645930"/>
            <a:ext cx="741000" cy="41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#f4eef5</a:t>
            </a:r>
            <a:endParaRPr sz="1000">
              <a:solidFill>
                <a:srgbClr val="434343"/>
              </a:solidFill>
            </a:endParaRPr>
          </a:p>
        </p:txBody>
      </p:sp>
      <p:sp>
        <p:nvSpPr>
          <p:cNvPr id="7219" name="Google Shape;7219;p65"/>
          <p:cNvSpPr txBox="1"/>
          <p:nvPr/>
        </p:nvSpPr>
        <p:spPr>
          <a:xfrm>
            <a:off x="6685479" y="3645930"/>
            <a:ext cx="741000" cy="41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#ffeeee</a:t>
            </a:r>
            <a:endParaRPr sz="1000">
              <a:solidFill>
                <a:srgbClr val="434343"/>
              </a:solidFill>
            </a:endParaRPr>
          </a:p>
        </p:txBody>
      </p:sp>
      <p:sp>
        <p:nvSpPr>
          <p:cNvPr id="7220" name="Google Shape;7220;p65"/>
          <p:cNvSpPr/>
          <p:nvPr/>
        </p:nvSpPr>
        <p:spPr>
          <a:xfrm>
            <a:off x="7679719" y="3498875"/>
            <a:ext cx="741000" cy="706200"/>
          </a:xfrm>
          <a:prstGeom prst="roundRect">
            <a:avLst>
              <a:gd name="adj" fmla="val 16667"/>
            </a:avLst>
          </a:prstGeom>
          <a:solidFill>
            <a:srgbClr val="AAE5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txBox="1"/>
          <p:nvPr/>
        </p:nvSpPr>
        <p:spPr>
          <a:xfrm>
            <a:off x="7679729" y="3645930"/>
            <a:ext cx="741000" cy="41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#aae5e8</a:t>
            </a:r>
            <a:endParaRPr sz="1000">
              <a:solidFill>
                <a:srgbClr val="4343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1"/>
        <p:cNvGrpSpPr/>
        <p:nvPr/>
      </p:nvGrpSpPr>
      <p:grpSpPr>
        <a:xfrm>
          <a:off x="0" y="0"/>
          <a:ext cx="0" cy="0"/>
          <a:chOff x="0" y="0"/>
          <a:chExt cx="0" cy="0"/>
        </a:xfrm>
      </p:grpSpPr>
      <p:grpSp>
        <p:nvGrpSpPr>
          <p:cNvPr id="442" name="Google Shape;442;p30"/>
          <p:cNvGrpSpPr/>
          <p:nvPr/>
        </p:nvGrpSpPr>
        <p:grpSpPr>
          <a:xfrm>
            <a:off x="3324775" y="991517"/>
            <a:ext cx="2494443" cy="2291910"/>
            <a:chOff x="1813625" y="640417"/>
            <a:chExt cx="2494443" cy="2291910"/>
          </a:xfrm>
        </p:grpSpPr>
        <p:sp>
          <p:nvSpPr>
            <p:cNvPr id="443" name="Google Shape;443;p30"/>
            <p:cNvSpPr/>
            <p:nvPr/>
          </p:nvSpPr>
          <p:spPr>
            <a:xfrm>
              <a:off x="1947799" y="640956"/>
              <a:ext cx="1248108" cy="2291371"/>
            </a:xfrm>
            <a:custGeom>
              <a:avLst/>
              <a:gdLst/>
              <a:ahLst/>
              <a:cxnLst/>
              <a:rect l="l" t="t" r="r" b="b"/>
              <a:pathLst>
                <a:path w="16195" h="29732" extrusionOk="0">
                  <a:moveTo>
                    <a:pt x="12607" y="1"/>
                  </a:moveTo>
                  <a:lnTo>
                    <a:pt x="12607" y="1"/>
                  </a:lnTo>
                  <a:cubicBezTo>
                    <a:pt x="11458" y="34"/>
                    <a:pt x="10262" y="216"/>
                    <a:pt x="9084" y="433"/>
                  </a:cubicBezTo>
                  <a:cubicBezTo>
                    <a:pt x="8647" y="514"/>
                    <a:pt x="8206" y="598"/>
                    <a:pt x="7766" y="713"/>
                  </a:cubicBezTo>
                  <a:cubicBezTo>
                    <a:pt x="7229" y="855"/>
                    <a:pt x="6702" y="1044"/>
                    <a:pt x="6206" y="1318"/>
                  </a:cubicBezTo>
                  <a:cubicBezTo>
                    <a:pt x="5449" y="1733"/>
                    <a:pt x="4821" y="2324"/>
                    <a:pt x="4260" y="2940"/>
                  </a:cubicBezTo>
                  <a:cubicBezTo>
                    <a:pt x="1935" y="5486"/>
                    <a:pt x="0" y="9081"/>
                    <a:pt x="81" y="11952"/>
                  </a:cubicBezTo>
                  <a:cubicBezTo>
                    <a:pt x="152" y="14368"/>
                    <a:pt x="1567" y="16327"/>
                    <a:pt x="2209" y="18570"/>
                  </a:cubicBezTo>
                  <a:cubicBezTo>
                    <a:pt x="2672" y="20185"/>
                    <a:pt x="2733" y="21961"/>
                    <a:pt x="3438" y="23472"/>
                  </a:cubicBezTo>
                  <a:cubicBezTo>
                    <a:pt x="4165" y="25018"/>
                    <a:pt x="5526" y="26174"/>
                    <a:pt x="7046" y="27123"/>
                  </a:cubicBezTo>
                  <a:cubicBezTo>
                    <a:pt x="8266" y="27883"/>
                    <a:pt x="9681" y="29015"/>
                    <a:pt x="11181" y="29383"/>
                  </a:cubicBezTo>
                  <a:cubicBezTo>
                    <a:pt x="12124" y="29616"/>
                    <a:pt x="13137" y="29731"/>
                    <a:pt x="14181" y="29731"/>
                  </a:cubicBezTo>
                  <a:cubicBezTo>
                    <a:pt x="14843" y="29731"/>
                    <a:pt x="15515" y="29683"/>
                    <a:pt x="16195" y="29593"/>
                  </a:cubicBezTo>
                  <a:lnTo>
                    <a:pt x="16195" y="29593"/>
                  </a:lnTo>
                  <a:cubicBezTo>
                    <a:pt x="16076" y="29596"/>
                    <a:pt x="15955" y="29596"/>
                    <a:pt x="15839" y="29596"/>
                  </a:cubicBezTo>
                  <a:cubicBezTo>
                    <a:pt x="14793" y="29596"/>
                    <a:pt x="13779" y="29477"/>
                    <a:pt x="12840" y="29248"/>
                  </a:cubicBezTo>
                  <a:cubicBezTo>
                    <a:pt x="11337" y="28880"/>
                    <a:pt x="9921" y="27748"/>
                    <a:pt x="8702" y="26984"/>
                  </a:cubicBezTo>
                  <a:cubicBezTo>
                    <a:pt x="7185" y="26038"/>
                    <a:pt x="5820" y="24883"/>
                    <a:pt x="5097" y="23333"/>
                  </a:cubicBezTo>
                  <a:cubicBezTo>
                    <a:pt x="4388" y="21827"/>
                    <a:pt x="4327" y="20049"/>
                    <a:pt x="3864" y="18431"/>
                  </a:cubicBezTo>
                  <a:cubicBezTo>
                    <a:pt x="3223" y="16192"/>
                    <a:pt x="1807" y="14229"/>
                    <a:pt x="1736" y="11817"/>
                  </a:cubicBezTo>
                  <a:cubicBezTo>
                    <a:pt x="1655" y="8942"/>
                    <a:pt x="3591" y="5352"/>
                    <a:pt x="5919" y="2801"/>
                  </a:cubicBezTo>
                  <a:cubicBezTo>
                    <a:pt x="6475" y="2190"/>
                    <a:pt x="7104" y="1599"/>
                    <a:pt x="7861" y="1180"/>
                  </a:cubicBezTo>
                  <a:cubicBezTo>
                    <a:pt x="8357" y="906"/>
                    <a:pt x="8884" y="720"/>
                    <a:pt x="9422" y="578"/>
                  </a:cubicBezTo>
                  <a:cubicBezTo>
                    <a:pt x="9860" y="464"/>
                    <a:pt x="10303" y="375"/>
                    <a:pt x="10739" y="297"/>
                  </a:cubicBezTo>
                  <a:cubicBezTo>
                    <a:pt x="11360" y="183"/>
                    <a:pt x="11985" y="79"/>
                    <a:pt x="12607" y="1"/>
                  </a:cubicBezTo>
                  <a:close/>
                </a:path>
              </a:pathLst>
            </a:custGeom>
            <a:solidFill>
              <a:srgbClr val="B4A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0"/>
            <p:cNvSpPr/>
            <p:nvPr/>
          </p:nvSpPr>
          <p:spPr>
            <a:xfrm>
              <a:off x="2075268" y="640417"/>
              <a:ext cx="2232800" cy="2281429"/>
            </a:xfrm>
            <a:custGeom>
              <a:avLst/>
              <a:gdLst/>
              <a:ahLst/>
              <a:cxnLst/>
              <a:rect l="l" t="t" r="r" b="b"/>
              <a:pathLst>
                <a:path w="28972" h="29603" extrusionOk="0">
                  <a:moveTo>
                    <a:pt x="11318" y="0"/>
                  </a:moveTo>
                  <a:cubicBezTo>
                    <a:pt x="11196" y="0"/>
                    <a:pt x="11075" y="5"/>
                    <a:pt x="10953" y="8"/>
                  </a:cubicBezTo>
                  <a:cubicBezTo>
                    <a:pt x="10331" y="86"/>
                    <a:pt x="9706" y="190"/>
                    <a:pt x="9085" y="304"/>
                  </a:cubicBezTo>
                  <a:cubicBezTo>
                    <a:pt x="8649" y="382"/>
                    <a:pt x="8206" y="471"/>
                    <a:pt x="7768" y="585"/>
                  </a:cubicBezTo>
                  <a:cubicBezTo>
                    <a:pt x="7230" y="727"/>
                    <a:pt x="6703" y="913"/>
                    <a:pt x="6207" y="1187"/>
                  </a:cubicBezTo>
                  <a:cubicBezTo>
                    <a:pt x="5450" y="1606"/>
                    <a:pt x="4821" y="2197"/>
                    <a:pt x="4265" y="2808"/>
                  </a:cubicBezTo>
                  <a:cubicBezTo>
                    <a:pt x="1937" y="5359"/>
                    <a:pt x="1" y="8949"/>
                    <a:pt x="82" y="11824"/>
                  </a:cubicBezTo>
                  <a:cubicBezTo>
                    <a:pt x="153" y="14236"/>
                    <a:pt x="1569" y="16199"/>
                    <a:pt x="2210" y="18438"/>
                  </a:cubicBezTo>
                  <a:cubicBezTo>
                    <a:pt x="2673" y="20056"/>
                    <a:pt x="2734" y="21834"/>
                    <a:pt x="3443" y="23340"/>
                  </a:cubicBezTo>
                  <a:cubicBezTo>
                    <a:pt x="4166" y="24890"/>
                    <a:pt x="5531" y="26045"/>
                    <a:pt x="7048" y="26991"/>
                  </a:cubicBezTo>
                  <a:cubicBezTo>
                    <a:pt x="8267" y="27755"/>
                    <a:pt x="9683" y="28887"/>
                    <a:pt x="11186" y="29255"/>
                  </a:cubicBezTo>
                  <a:cubicBezTo>
                    <a:pt x="12125" y="29484"/>
                    <a:pt x="13139" y="29603"/>
                    <a:pt x="14185" y="29603"/>
                  </a:cubicBezTo>
                  <a:cubicBezTo>
                    <a:pt x="14301" y="29603"/>
                    <a:pt x="14422" y="29603"/>
                    <a:pt x="14541" y="29600"/>
                  </a:cubicBezTo>
                  <a:cubicBezTo>
                    <a:pt x="16253" y="29360"/>
                    <a:pt x="17989" y="28819"/>
                    <a:pt x="19580" y="27961"/>
                  </a:cubicBezTo>
                  <a:cubicBezTo>
                    <a:pt x="26205" y="24391"/>
                    <a:pt x="28972" y="16462"/>
                    <a:pt x="26242" y="9656"/>
                  </a:cubicBezTo>
                  <a:lnTo>
                    <a:pt x="26242" y="9656"/>
                  </a:lnTo>
                  <a:cubicBezTo>
                    <a:pt x="25827" y="11229"/>
                    <a:pt x="24965" y="12709"/>
                    <a:pt x="24120" y="14124"/>
                  </a:cubicBezTo>
                  <a:cubicBezTo>
                    <a:pt x="23914" y="14476"/>
                    <a:pt x="23621" y="14871"/>
                    <a:pt x="23225" y="14871"/>
                  </a:cubicBezTo>
                  <a:cubicBezTo>
                    <a:pt x="23208" y="14871"/>
                    <a:pt x="23188" y="14871"/>
                    <a:pt x="23168" y="14868"/>
                  </a:cubicBezTo>
                  <a:cubicBezTo>
                    <a:pt x="22938" y="14847"/>
                    <a:pt x="22742" y="14685"/>
                    <a:pt x="22573" y="14526"/>
                  </a:cubicBezTo>
                  <a:cubicBezTo>
                    <a:pt x="21878" y="13868"/>
                    <a:pt x="21313" y="13070"/>
                    <a:pt x="20922" y="12196"/>
                  </a:cubicBezTo>
                  <a:cubicBezTo>
                    <a:pt x="20431" y="11104"/>
                    <a:pt x="20219" y="9916"/>
                    <a:pt x="20006" y="8736"/>
                  </a:cubicBezTo>
                  <a:cubicBezTo>
                    <a:pt x="19857" y="7905"/>
                    <a:pt x="19709" y="7074"/>
                    <a:pt x="19560" y="6240"/>
                  </a:cubicBezTo>
                  <a:cubicBezTo>
                    <a:pt x="19361" y="5115"/>
                    <a:pt x="19158" y="3984"/>
                    <a:pt x="19047" y="2845"/>
                  </a:cubicBezTo>
                  <a:cubicBezTo>
                    <a:pt x="19013" y="2528"/>
                    <a:pt x="18989" y="2214"/>
                    <a:pt x="18972" y="1896"/>
                  </a:cubicBezTo>
                  <a:cubicBezTo>
                    <a:pt x="18212" y="1534"/>
                    <a:pt x="17405" y="1227"/>
                    <a:pt x="16550" y="1007"/>
                  </a:cubicBezTo>
                  <a:cubicBezTo>
                    <a:pt x="15344" y="694"/>
                    <a:pt x="14064" y="304"/>
                    <a:pt x="12794" y="109"/>
                  </a:cubicBezTo>
                  <a:cubicBezTo>
                    <a:pt x="12314" y="35"/>
                    <a:pt x="11821" y="0"/>
                    <a:pt x="1131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0"/>
            <p:cNvSpPr/>
            <p:nvPr/>
          </p:nvSpPr>
          <p:spPr>
            <a:xfrm>
              <a:off x="3450549" y="740073"/>
              <a:ext cx="719421" cy="1382431"/>
            </a:xfrm>
            <a:custGeom>
              <a:avLst/>
              <a:gdLst/>
              <a:ahLst/>
              <a:cxnLst/>
              <a:rect l="l" t="t" r="r" b="b"/>
              <a:pathLst>
                <a:path w="7270" h="12976" extrusionOk="0">
                  <a:moveTo>
                    <a:pt x="0" y="1"/>
                  </a:moveTo>
                  <a:cubicBezTo>
                    <a:pt x="17" y="319"/>
                    <a:pt x="41" y="633"/>
                    <a:pt x="75" y="950"/>
                  </a:cubicBezTo>
                  <a:cubicBezTo>
                    <a:pt x="186" y="2089"/>
                    <a:pt x="389" y="3220"/>
                    <a:pt x="588" y="4345"/>
                  </a:cubicBezTo>
                  <a:cubicBezTo>
                    <a:pt x="737" y="5179"/>
                    <a:pt x="885" y="6010"/>
                    <a:pt x="1034" y="6841"/>
                  </a:cubicBezTo>
                  <a:cubicBezTo>
                    <a:pt x="1247" y="8021"/>
                    <a:pt x="1459" y="9209"/>
                    <a:pt x="1950" y="10301"/>
                  </a:cubicBezTo>
                  <a:cubicBezTo>
                    <a:pt x="2341" y="11175"/>
                    <a:pt x="2906" y="11973"/>
                    <a:pt x="3601" y="12631"/>
                  </a:cubicBezTo>
                  <a:cubicBezTo>
                    <a:pt x="3770" y="12790"/>
                    <a:pt x="3966" y="12952"/>
                    <a:pt x="4196" y="12973"/>
                  </a:cubicBezTo>
                  <a:cubicBezTo>
                    <a:pt x="4216" y="12976"/>
                    <a:pt x="4236" y="12976"/>
                    <a:pt x="4253" y="12976"/>
                  </a:cubicBezTo>
                  <a:cubicBezTo>
                    <a:pt x="4649" y="12976"/>
                    <a:pt x="4942" y="12581"/>
                    <a:pt x="5148" y="12229"/>
                  </a:cubicBezTo>
                  <a:cubicBezTo>
                    <a:pt x="5993" y="10814"/>
                    <a:pt x="6855" y="9334"/>
                    <a:pt x="7270" y="7761"/>
                  </a:cubicBezTo>
                  <a:cubicBezTo>
                    <a:pt x="7064" y="7254"/>
                    <a:pt x="6830" y="6750"/>
                    <a:pt x="6564" y="6257"/>
                  </a:cubicBezTo>
                  <a:cubicBezTo>
                    <a:pt x="5375" y="4051"/>
                    <a:pt x="3625" y="2123"/>
                    <a:pt x="1352" y="737"/>
                  </a:cubicBezTo>
                  <a:cubicBezTo>
                    <a:pt x="923" y="474"/>
                    <a:pt x="470" y="227"/>
                    <a:pt x="0"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0"/>
            <p:cNvSpPr/>
            <p:nvPr/>
          </p:nvSpPr>
          <p:spPr>
            <a:xfrm>
              <a:off x="1833971" y="2573180"/>
              <a:ext cx="16184" cy="4239"/>
            </a:xfrm>
            <a:custGeom>
              <a:avLst/>
              <a:gdLst/>
              <a:ahLst/>
              <a:cxnLst/>
              <a:rect l="l" t="t" r="r" b="b"/>
              <a:pathLst>
                <a:path w="210" h="55" extrusionOk="0">
                  <a:moveTo>
                    <a:pt x="116" y="1"/>
                  </a:moveTo>
                  <a:lnTo>
                    <a:pt x="1" y="28"/>
                  </a:lnTo>
                  <a:cubicBezTo>
                    <a:pt x="24" y="41"/>
                    <a:pt x="129" y="41"/>
                    <a:pt x="92" y="54"/>
                  </a:cubicBezTo>
                  <a:cubicBezTo>
                    <a:pt x="210" y="38"/>
                    <a:pt x="186" y="21"/>
                    <a:pt x="11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0"/>
            <p:cNvSpPr/>
            <p:nvPr/>
          </p:nvSpPr>
          <p:spPr>
            <a:xfrm>
              <a:off x="1846456" y="2569019"/>
              <a:ext cx="4778" cy="1310"/>
            </a:xfrm>
            <a:custGeom>
              <a:avLst/>
              <a:gdLst/>
              <a:ahLst/>
              <a:cxnLst/>
              <a:rect l="l" t="t" r="r" b="b"/>
              <a:pathLst>
                <a:path w="62" h="17" extrusionOk="0">
                  <a:moveTo>
                    <a:pt x="62" y="0"/>
                  </a:moveTo>
                  <a:lnTo>
                    <a:pt x="1" y="14"/>
                  </a:lnTo>
                  <a:cubicBezTo>
                    <a:pt x="6" y="15"/>
                    <a:pt x="11" y="17"/>
                    <a:pt x="17" y="17"/>
                  </a:cubicBezTo>
                  <a:cubicBezTo>
                    <a:pt x="27" y="17"/>
                    <a:pt x="40" y="13"/>
                    <a:pt x="6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0"/>
            <p:cNvSpPr/>
            <p:nvPr/>
          </p:nvSpPr>
          <p:spPr>
            <a:xfrm>
              <a:off x="1836899" y="2568864"/>
              <a:ext cx="9633" cy="3083"/>
            </a:xfrm>
            <a:custGeom>
              <a:avLst/>
              <a:gdLst/>
              <a:ahLst/>
              <a:cxnLst/>
              <a:rect l="l" t="t" r="r" b="b"/>
              <a:pathLst>
                <a:path w="125" h="40" extrusionOk="0">
                  <a:moveTo>
                    <a:pt x="101" y="0"/>
                  </a:moveTo>
                  <a:cubicBezTo>
                    <a:pt x="94" y="0"/>
                    <a:pt x="84" y="7"/>
                    <a:pt x="67" y="26"/>
                  </a:cubicBezTo>
                  <a:cubicBezTo>
                    <a:pt x="71" y="20"/>
                    <a:pt x="71" y="17"/>
                    <a:pt x="68" y="17"/>
                  </a:cubicBezTo>
                  <a:cubicBezTo>
                    <a:pt x="61" y="17"/>
                    <a:pt x="37" y="30"/>
                    <a:pt x="0" y="40"/>
                  </a:cubicBezTo>
                  <a:lnTo>
                    <a:pt x="125" y="16"/>
                  </a:lnTo>
                  <a:cubicBezTo>
                    <a:pt x="115" y="10"/>
                    <a:pt x="110" y="0"/>
                    <a:pt x="10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0"/>
            <p:cNvSpPr/>
            <p:nvPr/>
          </p:nvSpPr>
          <p:spPr>
            <a:xfrm>
              <a:off x="1813625" y="2567940"/>
              <a:ext cx="17571" cy="4162"/>
            </a:xfrm>
            <a:custGeom>
              <a:avLst/>
              <a:gdLst/>
              <a:ahLst/>
              <a:cxnLst/>
              <a:rect l="l" t="t" r="r" b="b"/>
              <a:pathLst>
                <a:path w="228" h="54" extrusionOk="0">
                  <a:moveTo>
                    <a:pt x="190" y="1"/>
                  </a:moveTo>
                  <a:lnTo>
                    <a:pt x="190" y="1"/>
                  </a:lnTo>
                  <a:cubicBezTo>
                    <a:pt x="16" y="22"/>
                    <a:pt x="1" y="54"/>
                    <a:pt x="108" y="54"/>
                  </a:cubicBezTo>
                  <a:cubicBezTo>
                    <a:pt x="139" y="54"/>
                    <a:pt x="179" y="51"/>
                    <a:pt x="228" y="45"/>
                  </a:cubicBezTo>
                  <a:cubicBezTo>
                    <a:pt x="160" y="35"/>
                    <a:pt x="76" y="31"/>
                    <a:pt x="19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0"/>
            <p:cNvSpPr/>
            <p:nvPr/>
          </p:nvSpPr>
          <p:spPr>
            <a:xfrm>
              <a:off x="1888689" y="2570098"/>
              <a:ext cx="11252" cy="4162"/>
            </a:xfrm>
            <a:custGeom>
              <a:avLst/>
              <a:gdLst/>
              <a:ahLst/>
              <a:cxnLst/>
              <a:rect l="l" t="t" r="r" b="b"/>
              <a:pathLst>
                <a:path w="146" h="54" extrusionOk="0">
                  <a:moveTo>
                    <a:pt x="88" y="0"/>
                  </a:moveTo>
                  <a:lnTo>
                    <a:pt x="0" y="17"/>
                  </a:lnTo>
                  <a:cubicBezTo>
                    <a:pt x="47" y="27"/>
                    <a:pt x="132" y="33"/>
                    <a:pt x="139" y="54"/>
                  </a:cubicBezTo>
                  <a:cubicBezTo>
                    <a:pt x="145" y="41"/>
                    <a:pt x="98" y="17"/>
                    <a:pt x="8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0"/>
            <p:cNvSpPr/>
            <p:nvPr/>
          </p:nvSpPr>
          <p:spPr>
            <a:xfrm>
              <a:off x="1895008" y="2568171"/>
              <a:ext cx="10635" cy="2004"/>
            </a:xfrm>
            <a:custGeom>
              <a:avLst/>
              <a:gdLst/>
              <a:ahLst/>
              <a:cxnLst/>
              <a:rect l="l" t="t" r="r" b="b"/>
              <a:pathLst>
                <a:path w="138" h="26" extrusionOk="0">
                  <a:moveTo>
                    <a:pt x="92" y="1"/>
                  </a:moveTo>
                  <a:cubicBezTo>
                    <a:pt x="14" y="1"/>
                    <a:pt x="0" y="11"/>
                    <a:pt x="6" y="25"/>
                  </a:cubicBezTo>
                  <a:lnTo>
                    <a:pt x="138" y="2"/>
                  </a:lnTo>
                  <a:cubicBezTo>
                    <a:pt x="121" y="1"/>
                    <a:pt x="106" y="1"/>
                    <a:pt x="9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0"/>
            <p:cNvSpPr/>
            <p:nvPr/>
          </p:nvSpPr>
          <p:spPr>
            <a:xfrm>
              <a:off x="1836283" y="2563007"/>
              <a:ext cx="19652" cy="5009"/>
            </a:xfrm>
            <a:custGeom>
              <a:avLst/>
              <a:gdLst/>
              <a:ahLst/>
              <a:cxnLst/>
              <a:rect l="l" t="t" r="r" b="b"/>
              <a:pathLst>
                <a:path w="255" h="65" extrusionOk="0">
                  <a:moveTo>
                    <a:pt x="255" y="1"/>
                  </a:moveTo>
                  <a:lnTo>
                    <a:pt x="214" y="4"/>
                  </a:lnTo>
                  <a:lnTo>
                    <a:pt x="1" y="65"/>
                  </a:lnTo>
                  <a:lnTo>
                    <a:pt x="25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0"/>
            <p:cNvSpPr/>
            <p:nvPr/>
          </p:nvSpPr>
          <p:spPr>
            <a:xfrm>
              <a:off x="1931923" y="2573180"/>
              <a:ext cx="10173" cy="3699"/>
            </a:xfrm>
            <a:custGeom>
              <a:avLst/>
              <a:gdLst/>
              <a:ahLst/>
              <a:cxnLst/>
              <a:rect l="l" t="t" r="r" b="b"/>
              <a:pathLst>
                <a:path w="132" h="48" extrusionOk="0">
                  <a:moveTo>
                    <a:pt x="132" y="1"/>
                  </a:moveTo>
                  <a:lnTo>
                    <a:pt x="74" y="18"/>
                  </a:lnTo>
                  <a:lnTo>
                    <a:pt x="0" y="48"/>
                  </a:lnTo>
                  <a:lnTo>
                    <a:pt x="0" y="48"/>
                  </a:lnTo>
                  <a:lnTo>
                    <a:pt x="132"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0"/>
            <p:cNvSpPr/>
            <p:nvPr/>
          </p:nvSpPr>
          <p:spPr>
            <a:xfrm>
              <a:off x="1958974" y="2574182"/>
              <a:ext cx="23968" cy="4778"/>
            </a:xfrm>
            <a:custGeom>
              <a:avLst/>
              <a:gdLst/>
              <a:ahLst/>
              <a:cxnLst/>
              <a:rect l="l" t="t" r="r" b="b"/>
              <a:pathLst>
                <a:path w="311" h="62" extrusionOk="0">
                  <a:moveTo>
                    <a:pt x="58" y="1"/>
                  </a:moveTo>
                  <a:lnTo>
                    <a:pt x="58" y="1"/>
                  </a:lnTo>
                  <a:cubicBezTo>
                    <a:pt x="0" y="28"/>
                    <a:pt x="132" y="49"/>
                    <a:pt x="75" y="62"/>
                  </a:cubicBezTo>
                  <a:cubicBezTo>
                    <a:pt x="162" y="58"/>
                    <a:pt x="240" y="35"/>
                    <a:pt x="311" y="15"/>
                  </a:cubicBezTo>
                  <a:lnTo>
                    <a:pt x="311" y="15"/>
                  </a:lnTo>
                  <a:cubicBezTo>
                    <a:pt x="282" y="20"/>
                    <a:pt x="253" y="23"/>
                    <a:pt x="222" y="23"/>
                  </a:cubicBezTo>
                  <a:cubicBezTo>
                    <a:pt x="173" y="23"/>
                    <a:pt x="120" y="16"/>
                    <a:pt x="5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0"/>
            <p:cNvSpPr/>
            <p:nvPr/>
          </p:nvSpPr>
          <p:spPr>
            <a:xfrm>
              <a:off x="1982865" y="2573180"/>
              <a:ext cx="9248" cy="2158"/>
            </a:xfrm>
            <a:custGeom>
              <a:avLst/>
              <a:gdLst/>
              <a:ahLst/>
              <a:cxnLst/>
              <a:rect l="l" t="t" r="r" b="b"/>
              <a:pathLst>
                <a:path w="120" h="28" extrusionOk="0">
                  <a:moveTo>
                    <a:pt x="119" y="1"/>
                  </a:moveTo>
                  <a:lnTo>
                    <a:pt x="119" y="1"/>
                  </a:lnTo>
                  <a:cubicBezTo>
                    <a:pt x="82" y="4"/>
                    <a:pt x="41" y="18"/>
                    <a:pt x="1" y="28"/>
                  </a:cubicBezTo>
                  <a:cubicBezTo>
                    <a:pt x="41" y="24"/>
                    <a:pt x="79" y="14"/>
                    <a:pt x="11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0"/>
            <p:cNvSpPr/>
            <p:nvPr/>
          </p:nvSpPr>
          <p:spPr>
            <a:xfrm>
              <a:off x="1922752" y="2568787"/>
              <a:ext cx="7938" cy="3160"/>
            </a:xfrm>
            <a:custGeom>
              <a:avLst/>
              <a:gdLst/>
              <a:ahLst/>
              <a:cxnLst/>
              <a:rect l="l" t="t" r="r" b="b"/>
              <a:pathLst>
                <a:path w="103" h="41" extrusionOk="0">
                  <a:moveTo>
                    <a:pt x="1" y="0"/>
                  </a:moveTo>
                  <a:cubicBezTo>
                    <a:pt x="11" y="7"/>
                    <a:pt x="28" y="30"/>
                    <a:pt x="102" y="41"/>
                  </a:cubicBezTo>
                  <a:lnTo>
                    <a:pt x="5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0"/>
            <p:cNvSpPr/>
            <p:nvPr/>
          </p:nvSpPr>
          <p:spPr>
            <a:xfrm>
              <a:off x="1926374" y="2568479"/>
              <a:ext cx="9017" cy="385"/>
            </a:xfrm>
            <a:custGeom>
              <a:avLst/>
              <a:gdLst/>
              <a:ahLst/>
              <a:cxnLst/>
              <a:rect l="l" t="t" r="r" b="b"/>
              <a:pathLst>
                <a:path w="117" h="5" extrusionOk="0">
                  <a:moveTo>
                    <a:pt x="1" y="1"/>
                  </a:moveTo>
                  <a:lnTo>
                    <a:pt x="4" y="4"/>
                  </a:lnTo>
                  <a:lnTo>
                    <a:pt x="116" y="4"/>
                  </a:lnTo>
                  <a:cubicBezTo>
                    <a:pt x="102" y="4"/>
                    <a:pt x="65"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0"/>
            <p:cNvSpPr/>
            <p:nvPr/>
          </p:nvSpPr>
          <p:spPr>
            <a:xfrm>
              <a:off x="1921750" y="2568402"/>
              <a:ext cx="1079" cy="462"/>
            </a:xfrm>
            <a:custGeom>
              <a:avLst/>
              <a:gdLst/>
              <a:ahLst/>
              <a:cxnLst/>
              <a:rect l="l" t="t" r="r" b="b"/>
              <a:pathLst>
                <a:path w="14" h="6" extrusionOk="0">
                  <a:moveTo>
                    <a:pt x="5" y="0"/>
                  </a:moveTo>
                  <a:cubicBezTo>
                    <a:pt x="3" y="0"/>
                    <a:pt x="2" y="2"/>
                    <a:pt x="0" y="5"/>
                  </a:cubicBezTo>
                  <a:lnTo>
                    <a:pt x="14" y="5"/>
                  </a:lnTo>
                  <a:cubicBezTo>
                    <a:pt x="10" y="2"/>
                    <a:pt x="8"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0"/>
            <p:cNvSpPr/>
            <p:nvPr/>
          </p:nvSpPr>
          <p:spPr>
            <a:xfrm>
              <a:off x="1879055" y="2559154"/>
              <a:ext cx="18265" cy="6320"/>
            </a:xfrm>
            <a:custGeom>
              <a:avLst/>
              <a:gdLst/>
              <a:ahLst/>
              <a:cxnLst/>
              <a:rect l="l" t="t" r="r" b="b"/>
              <a:pathLst>
                <a:path w="237" h="82" extrusionOk="0">
                  <a:moveTo>
                    <a:pt x="81" y="0"/>
                  </a:moveTo>
                  <a:lnTo>
                    <a:pt x="81" y="0"/>
                  </a:lnTo>
                  <a:cubicBezTo>
                    <a:pt x="27" y="27"/>
                    <a:pt x="115" y="44"/>
                    <a:pt x="0" y="81"/>
                  </a:cubicBezTo>
                  <a:cubicBezTo>
                    <a:pt x="78" y="58"/>
                    <a:pt x="236" y="30"/>
                    <a:pt x="8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0"/>
            <p:cNvSpPr/>
            <p:nvPr/>
          </p:nvSpPr>
          <p:spPr>
            <a:xfrm>
              <a:off x="1905335" y="2564086"/>
              <a:ext cx="11560" cy="2929"/>
            </a:xfrm>
            <a:custGeom>
              <a:avLst/>
              <a:gdLst/>
              <a:ahLst/>
              <a:cxnLst/>
              <a:rect l="l" t="t" r="r" b="b"/>
              <a:pathLst>
                <a:path w="150" h="38" extrusionOk="0">
                  <a:moveTo>
                    <a:pt x="10" y="0"/>
                  </a:moveTo>
                  <a:cubicBezTo>
                    <a:pt x="10" y="10"/>
                    <a:pt x="37" y="27"/>
                    <a:pt x="1" y="38"/>
                  </a:cubicBezTo>
                  <a:lnTo>
                    <a:pt x="149" y="10"/>
                  </a:lnTo>
                  <a:lnTo>
                    <a:pt x="1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0"/>
            <p:cNvSpPr/>
            <p:nvPr/>
          </p:nvSpPr>
          <p:spPr>
            <a:xfrm>
              <a:off x="1916818" y="2563855"/>
              <a:ext cx="5241" cy="1387"/>
            </a:xfrm>
            <a:custGeom>
              <a:avLst/>
              <a:gdLst/>
              <a:ahLst/>
              <a:cxnLst/>
              <a:rect l="l" t="t" r="r" b="b"/>
              <a:pathLst>
                <a:path w="68" h="18" extrusionOk="0">
                  <a:moveTo>
                    <a:pt x="67" y="0"/>
                  </a:moveTo>
                  <a:lnTo>
                    <a:pt x="0" y="13"/>
                  </a:lnTo>
                  <a:lnTo>
                    <a:pt x="50" y="17"/>
                  </a:lnTo>
                  <a:lnTo>
                    <a:pt x="6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0"/>
            <p:cNvSpPr/>
            <p:nvPr/>
          </p:nvSpPr>
          <p:spPr>
            <a:xfrm>
              <a:off x="1966758" y="2567477"/>
              <a:ext cx="22195" cy="2697"/>
            </a:xfrm>
            <a:custGeom>
              <a:avLst/>
              <a:gdLst/>
              <a:ahLst/>
              <a:cxnLst/>
              <a:rect l="l" t="t" r="r" b="b"/>
              <a:pathLst>
                <a:path w="288" h="35" extrusionOk="0">
                  <a:moveTo>
                    <a:pt x="48" y="0"/>
                  </a:moveTo>
                  <a:cubicBezTo>
                    <a:pt x="38" y="14"/>
                    <a:pt x="1" y="34"/>
                    <a:pt x="88" y="34"/>
                  </a:cubicBezTo>
                  <a:cubicBezTo>
                    <a:pt x="149" y="17"/>
                    <a:pt x="213" y="17"/>
                    <a:pt x="288" y="14"/>
                  </a:cubicBezTo>
                  <a:cubicBezTo>
                    <a:pt x="210" y="7"/>
                    <a:pt x="125" y="0"/>
                    <a:pt x="4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0"/>
            <p:cNvSpPr/>
            <p:nvPr/>
          </p:nvSpPr>
          <p:spPr>
            <a:xfrm>
              <a:off x="1950651" y="2568633"/>
              <a:ext cx="1079" cy="462"/>
            </a:xfrm>
            <a:custGeom>
              <a:avLst/>
              <a:gdLst/>
              <a:ahLst/>
              <a:cxnLst/>
              <a:rect l="l" t="t" r="r" b="b"/>
              <a:pathLst>
                <a:path w="14" h="6" extrusionOk="0">
                  <a:moveTo>
                    <a:pt x="6" y="0"/>
                  </a:moveTo>
                  <a:cubicBezTo>
                    <a:pt x="3" y="0"/>
                    <a:pt x="0" y="2"/>
                    <a:pt x="0" y="5"/>
                  </a:cubicBezTo>
                  <a:cubicBezTo>
                    <a:pt x="4" y="5"/>
                    <a:pt x="10" y="5"/>
                    <a:pt x="13" y="2"/>
                  </a:cubicBezTo>
                  <a:cubicBezTo>
                    <a:pt x="11" y="1"/>
                    <a:pt x="8" y="0"/>
                    <a:pt x="6"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0"/>
            <p:cNvSpPr/>
            <p:nvPr/>
          </p:nvSpPr>
          <p:spPr>
            <a:xfrm>
              <a:off x="2044904" y="2567940"/>
              <a:ext cx="1079" cy="617"/>
            </a:xfrm>
            <a:custGeom>
              <a:avLst/>
              <a:gdLst/>
              <a:ahLst/>
              <a:cxnLst/>
              <a:rect l="l" t="t" r="r" b="b"/>
              <a:pathLst>
                <a:path w="14" h="8" extrusionOk="0">
                  <a:moveTo>
                    <a:pt x="3" y="1"/>
                  </a:moveTo>
                  <a:lnTo>
                    <a:pt x="0" y="8"/>
                  </a:lnTo>
                  <a:lnTo>
                    <a:pt x="14" y="8"/>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0"/>
            <p:cNvSpPr/>
            <p:nvPr/>
          </p:nvSpPr>
          <p:spPr>
            <a:xfrm>
              <a:off x="1959436" y="2566630"/>
              <a:ext cx="11560" cy="1387"/>
            </a:xfrm>
            <a:custGeom>
              <a:avLst/>
              <a:gdLst/>
              <a:ahLst/>
              <a:cxnLst/>
              <a:rect l="l" t="t" r="r" b="b"/>
              <a:pathLst>
                <a:path w="150" h="18" extrusionOk="0">
                  <a:moveTo>
                    <a:pt x="83" y="0"/>
                  </a:moveTo>
                  <a:cubicBezTo>
                    <a:pt x="49" y="0"/>
                    <a:pt x="25" y="8"/>
                    <a:pt x="1" y="18"/>
                  </a:cubicBezTo>
                  <a:cubicBezTo>
                    <a:pt x="45" y="14"/>
                    <a:pt x="92" y="11"/>
                    <a:pt x="143" y="11"/>
                  </a:cubicBezTo>
                  <a:cubicBezTo>
                    <a:pt x="148" y="6"/>
                    <a:pt x="149" y="3"/>
                    <a:pt x="142" y="3"/>
                  </a:cubicBezTo>
                  <a:cubicBezTo>
                    <a:pt x="139" y="3"/>
                    <a:pt x="135" y="4"/>
                    <a:pt x="130" y="5"/>
                  </a:cubicBezTo>
                  <a:cubicBezTo>
                    <a:pt x="112" y="2"/>
                    <a:pt x="97" y="0"/>
                    <a:pt x="8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0"/>
            <p:cNvSpPr/>
            <p:nvPr/>
          </p:nvSpPr>
          <p:spPr>
            <a:xfrm>
              <a:off x="1999820" y="2570098"/>
              <a:ext cx="8169" cy="1850"/>
            </a:xfrm>
            <a:custGeom>
              <a:avLst/>
              <a:gdLst/>
              <a:ahLst/>
              <a:cxnLst/>
              <a:rect l="l" t="t" r="r" b="b"/>
              <a:pathLst>
                <a:path w="106" h="24" extrusionOk="0">
                  <a:moveTo>
                    <a:pt x="1" y="0"/>
                  </a:moveTo>
                  <a:lnTo>
                    <a:pt x="1" y="0"/>
                  </a:lnTo>
                  <a:cubicBezTo>
                    <a:pt x="26" y="8"/>
                    <a:pt x="71" y="23"/>
                    <a:pt x="93" y="23"/>
                  </a:cubicBezTo>
                  <a:cubicBezTo>
                    <a:pt x="99" y="23"/>
                    <a:pt x="103" y="22"/>
                    <a:pt x="105" y="20"/>
                  </a:cubicBezTo>
                  <a:cubicBezTo>
                    <a:pt x="72" y="13"/>
                    <a:pt x="38"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0"/>
            <p:cNvSpPr/>
            <p:nvPr/>
          </p:nvSpPr>
          <p:spPr>
            <a:xfrm>
              <a:off x="1952423" y="2569789"/>
              <a:ext cx="1387" cy="617"/>
            </a:xfrm>
            <a:custGeom>
              <a:avLst/>
              <a:gdLst/>
              <a:ahLst/>
              <a:cxnLst/>
              <a:rect l="l" t="t" r="r" b="b"/>
              <a:pathLst>
                <a:path w="18" h="8" extrusionOk="0">
                  <a:moveTo>
                    <a:pt x="1" y="1"/>
                  </a:moveTo>
                  <a:cubicBezTo>
                    <a:pt x="10" y="5"/>
                    <a:pt x="14" y="7"/>
                    <a:pt x="16" y="7"/>
                  </a:cubicBezTo>
                  <a:cubicBezTo>
                    <a:pt x="17" y="7"/>
                    <a:pt x="15" y="5"/>
                    <a:pt x="1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0"/>
            <p:cNvSpPr/>
            <p:nvPr/>
          </p:nvSpPr>
          <p:spPr>
            <a:xfrm>
              <a:off x="1951653" y="2567940"/>
              <a:ext cx="7861" cy="1927"/>
            </a:xfrm>
            <a:custGeom>
              <a:avLst/>
              <a:gdLst/>
              <a:ahLst/>
              <a:cxnLst/>
              <a:rect l="l" t="t" r="r" b="b"/>
              <a:pathLst>
                <a:path w="102" h="25" extrusionOk="0">
                  <a:moveTo>
                    <a:pt x="102" y="1"/>
                  </a:moveTo>
                  <a:lnTo>
                    <a:pt x="102" y="1"/>
                  </a:lnTo>
                  <a:cubicBezTo>
                    <a:pt x="64" y="5"/>
                    <a:pt x="31" y="8"/>
                    <a:pt x="0" y="11"/>
                  </a:cubicBezTo>
                  <a:cubicBezTo>
                    <a:pt x="8" y="14"/>
                    <a:pt x="14" y="21"/>
                    <a:pt x="21" y="25"/>
                  </a:cubicBezTo>
                  <a:cubicBezTo>
                    <a:pt x="52" y="18"/>
                    <a:pt x="75" y="8"/>
                    <a:pt x="10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0"/>
            <p:cNvSpPr/>
            <p:nvPr/>
          </p:nvSpPr>
          <p:spPr>
            <a:xfrm>
              <a:off x="2029028" y="2548442"/>
              <a:ext cx="48707" cy="19575"/>
            </a:xfrm>
            <a:custGeom>
              <a:avLst/>
              <a:gdLst/>
              <a:ahLst/>
              <a:cxnLst/>
              <a:rect l="l" t="t" r="r" b="b"/>
              <a:pathLst>
                <a:path w="632" h="254" extrusionOk="0">
                  <a:moveTo>
                    <a:pt x="439" y="1"/>
                  </a:moveTo>
                  <a:cubicBezTo>
                    <a:pt x="432" y="27"/>
                    <a:pt x="350" y="53"/>
                    <a:pt x="255" y="53"/>
                  </a:cubicBezTo>
                  <a:cubicBezTo>
                    <a:pt x="216" y="53"/>
                    <a:pt x="174" y="49"/>
                    <a:pt x="135" y="38"/>
                  </a:cubicBezTo>
                  <a:lnTo>
                    <a:pt x="135" y="38"/>
                  </a:lnTo>
                  <a:cubicBezTo>
                    <a:pt x="0" y="65"/>
                    <a:pt x="88" y="186"/>
                    <a:pt x="209" y="254"/>
                  </a:cubicBezTo>
                  <a:cubicBezTo>
                    <a:pt x="213" y="237"/>
                    <a:pt x="213" y="220"/>
                    <a:pt x="351" y="197"/>
                  </a:cubicBezTo>
                  <a:cubicBezTo>
                    <a:pt x="301" y="180"/>
                    <a:pt x="41" y="152"/>
                    <a:pt x="159" y="119"/>
                  </a:cubicBezTo>
                  <a:cubicBezTo>
                    <a:pt x="199" y="115"/>
                    <a:pt x="229" y="113"/>
                    <a:pt x="252" y="113"/>
                  </a:cubicBezTo>
                  <a:cubicBezTo>
                    <a:pt x="332" y="113"/>
                    <a:pt x="327" y="136"/>
                    <a:pt x="398" y="149"/>
                  </a:cubicBezTo>
                  <a:cubicBezTo>
                    <a:pt x="321" y="105"/>
                    <a:pt x="632" y="75"/>
                    <a:pt x="588" y="10"/>
                  </a:cubicBezTo>
                  <a:lnTo>
                    <a:pt x="588" y="10"/>
                  </a:lnTo>
                  <a:lnTo>
                    <a:pt x="429" y="38"/>
                  </a:lnTo>
                  <a:cubicBezTo>
                    <a:pt x="426" y="27"/>
                    <a:pt x="483" y="7"/>
                    <a:pt x="43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0"/>
            <p:cNvSpPr/>
            <p:nvPr/>
          </p:nvSpPr>
          <p:spPr>
            <a:xfrm>
              <a:off x="2020088" y="2567708"/>
              <a:ext cx="24893" cy="4239"/>
            </a:xfrm>
            <a:custGeom>
              <a:avLst/>
              <a:gdLst/>
              <a:ahLst/>
              <a:cxnLst/>
              <a:rect l="l" t="t" r="r" b="b"/>
              <a:pathLst>
                <a:path w="323" h="55" extrusionOk="0">
                  <a:moveTo>
                    <a:pt x="59" y="0"/>
                  </a:moveTo>
                  <a:lnTo>
                    <a:pt x="1" y="4"/>
                  </a:lnTo>
                  <a:cubicBezTo>
                    <a:pt x="65" y="11"/>
                    <a:pt x="113" y="28"/>
                    <a:pt x="200" y="55"/>
                  </a:cubicBezTo>
                  <a:cubicBezTo>
                    <a:pt x="295" y="34"/>
                    <a:pt x="316" y="21"/>
                    <a:pt x="322" y="11"/>
                  </a:cubicBezTo>
                  <a:lnTo>
                    <a:pt x="38" y="8"/>
                  </a:lnTo>
                  <a:lnTo>
                    <a:pt x="59"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0"/>
            <p:cNvSpPr/>
            <p:nvPr/>
          </p:nvSpPr>
          <p:spPr>
            <a:xfrm>
              <a:off x="1987258" y="2560464"/>
              <a:ext cx="32908" cy="9711"/>
            </a:xfrm>
            <a:custGeom>
              <a:avLst/>
              <a:gdLst/>
              <a:ahLst/>
              <a:cxnLst/>
              <a:rect l="l" t="t" r="r" b="b"/>
              <a:pathLst>
                <a:path w="427" h="126" extrusionOk="0">
                  <a:moveTo>
                    <a:pt x="268" y="0"/>
                  </a:moveTo>
                  <a:cubicBezTo>
                    <a:pt x="103" y="0"/>
                    <a:pt x="150" y="34"/>
                    <a:pt x="52" y="51"/>
                  </a:cubicBezTo>
                  <a:cubicBezTo>
                    <a:pt x="88" y="49"/>
                    <a:pt x="113" y="49"/>
                    <a:pt x="130" y="49"/>
                  </a:cubicBezTo>
                  <a:cubicBezTo>
                    <a:pt x="240" y="49"/>
                    <a:pt x="1" y="74"/>
                    <a:pt x="170" y="94"/>
                  </a:cubicBezTo>
                  <a:cubicBezTo>
                    <a:pt x="116" y="102"/>
                    <a:pt x="69" y="105"/>
                    <a:pt x="22" y="105"/>
                  </a:cubicBezTo>
                  <a:cubicBezTo>
                    <a:pt x="73" y="111"/>
                    <a:pt x="120" y="115"/>
                    <a:pt x="164" y="125"/>
                  </a:cubicBezTo>
                  <a:cubicBezTo>
                    <a:pt x="160" y="122"/>
                    <a:pt x="160" y="122"/>
                    <a:pt x="157" y="122"/>
                  </a:cubicBezTo>
                  <a:cubicBezTo>
                    <a:pt x="147" y="117"/>
                    <a:pt x="142" y="113"/>
                    <a:pt x="146" y="113"/>
                  </a:cubicBezTo>
                  <a:cubicBezTo>
                    <a:pt x="148" y="113"/>
                    <a:pt x="150" y="114"/>
                    <a:pt x="154" y="115"/>
                  </a:cubicBezTo>
                  <a:lnTo>
                    <a:pt x="160" y="115"/>
                  </a:lnTo>
                  <a:cubicBezTo>
                    <a:pt x="160" y="108"/>
                    <a:pt x="167" y="105"/>
                    <a:pt x="170" y="98"/>
                  </a:cubicBezTo>
                  <a:lnTo>
                    <a:pt x="170" y="98"/>
                  </a:lnTo>
                  <a:cubicBezTo>
                    <a:pt x="248" y="108"/>
                    <a:pt x="184" y="111"/>
                    <a:pt x="160" y="115"/>
                  </a:cubicBezTo>
                  <a:cubicBezTo>
                    <a:pt x="157" y="118"/>
                    <a:pt x="157" y="118"/>
                    <a:pt x="157" y="122"/>
                  </a:cubicBezTo>
                  <a:lnTo>
                    <a:pt x="427" y="98"/>
                  </a:lnTo>
                  <a:cubicBezTo>
                    <a:pt x="398" y="96"/>
                    <a:pt x="366" y="95"/>
                    <a:pt x="325" y="95"/>
                  </a:cubicBezTo>
                  <a:cubicBezTo>
                    <a:pt x="284" y="95"/>
                    <a:pt x="234" y="96"/>
                    <a:pt x="170" y="98"/>
                  </a:cubicBezTo>
                  <a:cubicBezTo>
                    <a:pt x="218" y="61"/>
                    <a:pt x="352" y="44"/>
                    <a:pt x="26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p:nvPr/>
          </p:nvSpPr>
          <p:spPr>
            <a:xfrm>
              <a:off x="1896241" y="2552064"/>
              <a:ext cx="2620" cy="925"/>
            </a:xfrm>
            <a:custGeom>
              <a:avLst/>
              <a:gdLst/>
              <a:ahLst/>
              <a:cxnLst/>
              <a:rect l="l" t="t" r="r" b="b"/>
              <a:pathLst>
                <a:path w="34" h="12" extrusionOk="0">
                  <a:moveTo>
                    <a:pt x="0" y="1"/>
                  </a:moveTo>
                  <a:cubicBezTo>
                    <a:pt x="10" y="4"/>
                    <a:pt x="10" y="8"/>
                    <a:pt x="10" y="11"/>
                  </a:cubicBezTo>
                  <a:cubicBezTo>
                    <a:pt x="27" y="8"/>
                    <a:pt x="3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0"/>
            <p:cNvSpPr/>
            <p:nvPr/>
          </p:nvSpPr>
          <p:spPr>
            <a:xfrm>
              <a:off x="1886608" y="2552912"/>
              <a:ext cx="28746" cy="8632"/>
            </a:xfrm>
            <a:custGeom>
              <a:avLst/>
              <a:gdLst/>
              <a:ahLst/>
              <a:cxnLst/>
              <a:rect l="l" t="t" r="r" b="b"/>
              <a:pathLst>
                <a:path w="373" h="112" extrusionOk="0">
                  <a:moveTo>
                    <a:pt x="135" y="0"/>
                  </a:moveTo>
                  <a:lnTo>
                    <a:pt x="135" y="0"/>
                  </a:lnTo>
                  <a:cubicBezTo>
                    <a:pt x="95" y="10"/>
                    <a:pt x="0" y="30"/>
                    <a:pt x="122" y="51"/>
                  </a:cubicBezTo>
                  <a:lnTo>
                    <a:pt x="138" y="44"/>
                  </a:lnTo>
                  <a:cubicBezTo>
                    <a:pt x="224" y="55"/>
                    <a:pt x="330" y="88"/>
                    <a:pt x="361" y="104"/>
                  </a:cubicBezTo>
                  <a:lnTo>
                    <a:pt x="361" y="104"/>
                  </a:lnTo>
                  <a:cubicBezTo>
                    <a:pt x="333" y="74"/>
                    <a:pt x="302" y="48"/>
                    <a:pt x="236" y="13"/>
                  </a:cubicBezTo>
                  <a:cubicBezTo>
                    <a:pt x="218" y="20"/>
                    <a:pt x="203" y="34"/>
                    <a:pt x="156" y="34"/>
                  </a:cubicBezTo>
                  <a:cubicBezTo>
                    <a:pt x="150" y="34"/>
                    <a:pt x="145" y="34"/>
                    <a:pt x="138" y="34"/>
                  </a:cubicBezTo>
                  <a:cubicBezTo>
                    <a:pt x="82" y="21"/>
                    <a:pt x="138" y="13"/>
                    <a:pt x="135" y="0"/>
                  </a:cubicBezTo>
                  <a:close/>
                  <a:moveTo>
                    <a:pt x="361" y="104"/>
                  </a:moveTo>
                  <a:cubicBezTo>
                    <a:pt x="364" y="106"/>
                    <a:pt x="366" y="109"/>
                    <a:pt x="369" y="111"/>
                  </a:cubicBezTo>
                  <a:cubicBezTo>
                    <a:pt x="373" y="111"/>
                    <a:pt x="370" y="108"/>
                    <a:pt x="361" y="10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0"/>
            <p:cNvSpPr/>
            <p:nvPr/>
          </p:nvSpPr>
          <p:spPr>
            <a:xfrm>
              <a:off x="1952731" y="2555994"/>
              <a:ext cx="17726" cy="4239"/>
            </a:xfrm>
            <a:custGeom>
              <a:avLst/>
              <a:gdLst/>
              <a:ahLst/>
              <a:cxnLst/>
              <a:rect l="l" t="t" r="r" b="b"/>
              <a:pathLst>
                <a:path w="230" h="55" extrusionOk="0">
                  <a:moveTo>
                    <a:pt x="115" y="1"/>
                  </a:moveTo>
                  <a:lnTo>
                    <a:pt x="122" y="21"/>
                  </a:lnTo>
                  <a:cubicBezTo>
                    <a:pt x="106" y="20"/>
                    <a:pt x="92" y="20"/>
                    <a:pt x="81" y="20"/>
                  </a:cubicBezTo>
                  <a:cubicBezTo>
                    <a:pt x="1" y="20"/>
                    <a:pt x="22" y="40"/>
                    <a:pt x="7" y="54"/>
                  </a:cubicBezTo>
                  <a:lnTo>
                    <a:pt x="230" y="38"/>
                  </a:lnTo>
                  <a:lnTo>
                    <a:pt x="11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p:nvPr/>
          </p:nvSpPr>
          <p:spPr>
            <a:xfrm>
              <a:off x="2045598" y="2568479"/>
              <a:ext cx="10250" cy="4778"/>
            </a:xfrm>
            <a:custGeom>
              <a:avLst/>
              <a:gdLst/>
              <a:ahLst/>
              <a:cxnLst/>
              <a:rect l="l" t="t" r="r" b="b"/>
              <a:pathLst>
                <a:path w="133" h="62" extrusionOk="0">
                  <a:moveTo>
                    <a:pt x="133" y="1"/>
                  </a:moveTo>
                  <a:lnTo>
                    <a:pt x="32" y="18"/>
                  </a:lnTo>
                  <a:lnTo>
                    <a:pt x="1" y="62"/>
                  </a:lnTo>
                  <a:lnTo>
                    <a:pt x="13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0"/>
            <p:cNvSpPr/>
            <p:nvPr/>
          </p:nvSpPr>
          <p:spPr>
            <a:xfrm>
              <a:off x="2069874" y="2569019"/>
              <a:ext cx="6088" cy="2929"/>
            </a:xfrm>
            <a:custGeom>
              <a:avLst/>
              <a:gdLst/>
              <a:ahLst/>
              <a:cxnLst/>
              <a:rect l="l" t="t" r="r" b="b"/>
              <a:pathLst>
                <a:path w="79" h="38" extrusionOk="0">
                  <a:moveTo>
                    <a:pt x="10" y="0"/>
                  </a:moveTo>
                  <a:lnTo>
                    <a:pt x="0" y="38"/>
                  </a:lnTo>
                  <a:lnTo>
                    <a:pt x="0" y="38"/>
                  </a:lnTo>
                  <a:lnTo>
                    <a:pt x="78" y="14"/>
                  </a:lnTo>
                  <a:lnTo>
                    <a:pt x="1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0"/>
            <p:cNvSpPr/>
            <p:nvPr/>
          </p:nvSpPr>
          <p:spPr>
            <a:xfrm>
              <a:off x="3158064" y="1946009"/>
              <a:ext cx="3699" cy="3776"/>
            </a:xfrm>
            <a:custGeom>
              <a:avLst/>
              <a:gdLst/>
              <a:ahLst/>
              <a:cxnLst/>
              <a:rect l="l" t="t" r="r" b="b"/>
              <a:pathLst>
                <a:path w="48" h="49" extrusionOk="0">
                  <a:moveTo>
                    <a:pt x="48" y="1"/>
                  </a:moveTo>
                  <a:lnTo>
                    <a:pt x="7" y="42"/>
                  </a:lnTo>
                  <a:lnTo>
                    <a:pt x="7" y="42"/>
                  </a:lnTo>
                  <a:cubicBezTo>
                    <a:pt x="17" y="33"/>
                    <a:pt x="31" y="20"/>
                    <a:pt x="48" y="1"/>
                  </a:cubicBezTo>
                  <a:close/>
                  <a:moveTo>
                    <a:pt x="7" y="42"/>
                  </a:moveTo>
                  <a:cubicBezTo>
                    <a:pt x="5" y="44"/>
                    <a:pt x="3" y="47"/>
                    <a:pt x="1" y="48"/>
                  </a:cubicBezTo>
                  <a:lnTo>
                    <a:pt x="7" y="42"/>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0"/>
            <p:cNvSpPr/>
            <p:nvPr/>
          </p:nvSpPr>
          <p:spPr>
            <a:xfrm>
              <a:off x="3128393" y="1971287"/>
              <a:ext cx="1156" cy="1927"/>
            </a:xfrm>
            <a:custGeom>
              <a:avLst/>
              <a:gdLst/>
              <a:ahLst/>
              <a:cxnLst/>
              <a:rect l="l" t="t" r="r" b="b"/>
              <a:pathLst>
                <a:path w="15" h="25" extrusionOk="0">
                  <a:moveTo>
                    <a:pt x="10" y="0"/>
                  </a:moveTo>
                  <a:cubicBezTo>
                    <a:pt x="8" y="0"/>
                    <a:pt x="5" y="1"/>
                    <a:pt x="1" y="4"/>
                  </a:cubicBezTo>
                  <a:lnTo>
                    <a:pt x="1" y="24"/>
                  </a:lnTo>
                  <a:cubicBezTo>
                    <a:pt x="10" y="10"/>
                    <a:pt x="15" y="0"/>
                    <a:pt x="1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a:off x="2599172" y="2395155"/>
              <a:ext cx="17186" cy="6011"/>
            </a:xfrm>
            <a:custGeom>
              <a:avLst/>
              <a:gdLst/>
              <a:ahLst/>
              <a:cxnLst/>
              <a:rect l="l" t="t" r="r" b="b"/>
              <a:pathLst>
                <a:path w="223" h="78" extrusionOk="0">
                  <a:moveTo>
                    <a:pt x="145" y="0"/>
                  </a:moveTo>
                  <a:cubicBezTo>
                    <a:pt x="91" y="44"/>
                    <a:pt x="44" y="64"/>
                    <a:pt x="0" y="78"/>
                  </a:cubicBezTo>
                  <a:cubicBezTo>
                    <a:pt x="105" y="61"/>
                    <a:pt x="223" y="47"/>
                    <a:pt x="189" y="17"/>
                  </a:cubicBezTo>
                  <a:lnTo>
                    <a:pt x="14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a:off x="2893800" y="2167577"/>
              <a:ext cx="4547" cy="6088"/>
            </a:xfrm>
            <a:custGeom>
              <a:avLst/>
              <a:gdLst/>
              <a:ahLst/>
              <a:cxnLst/>
              <a:rect l="l" t="t" r="r" b="b"/>
              <a:pathLst>
                <a:path w="59" h="79" extrusionOk="0">
                  <a:moveTo>
                    <a:pt x="58" y="0"/>
                  </a:moveTo>
                  <a:cubicBezTo>
                    <a:pt x="48" y="0"/>
                    <a:pt x="38" y="4"/>
                    <a:pt x="28" y="7"/>
                  </a:cubicBezTo>
                  <a:cubicBezTo>
                    <a:pt x="21" y="31"/>
                    <a:pt x="11" y="55"/>
                    <a:pt x="0" y="78"/>
                  </a:cubicBezTo>
                  <a:cubicBezTo>
                    <a:pt x="17" y="55"/>
                    <a:pt x="38" y="27"/>
                    <a:pt x="5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0"/>
            <p:cNvSpPr/>
            <p:nvPr/>
          </p:nvSpPr>
          <p:spPr>
            <a:xfrm>
              <a:off x="2894648" y="2149620"/>
              <a:ext cx="8940" cy="4470"/>
            </a:xfrm>
            <a:custGeom>
              <a:avLst/>
              <a:gdLst/>
              <a:ahLst/>
              <a:cxnLst/>
              <a:rect l="l" t="t" r="r" b="b"/>
              <a:pathLst>
                <a:path w="116" h="58" extrusionOk="0">
                  <a:moveTo>
                    <a:pt x="115" y="1"/>
                  </a:moveTo>
                  <a:cubicBezTo>
                    <a:pt x="88" y="11"/>
                    <a:pt x="50" y="31"/>
                    <a:pt x="0" y="58"/>
                  </a:cubicBezTo>
                  <a:lnTo>
                    <a:pt x="115"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a:off x="3315281" y="1823703"/>
              <a:ext cx="7861" cy="6320"/>
            </a:xfrm>
            <a:custGeom>
              <a:avLst/>
              <a:gdLst/>
              <a:ahLst/>
              <a:cxnLst/>
              <a:rect l="l" t="t" r="r" b="b"/>
              <a:pathLst>
                <a:path w="102" h="82" extrusionOk="0">
                  <a:moveTo>
                    <a:pt x="102" y="0"/>
                  </a:moveTo>
                  <a:lnTo>
                    <a:pt x="102" y="0"/>
                  </a:lnTo>
                  <a:cubicBezTo>
                    <a:pt x="1" y="71"/>
                    <a:pt x="58" y="58"/>
                    <a:pt x="61" y="81"/>
                  </a:cubicBezTo>
                  <a:lnTo>
                    <a:pt x="102"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a:off x="2301769" y="2530485"/>
              <a:ext cx="16261" cy="3160"/>
            </a:xfrm>
            <a:custGeom>
              <a:avLst/>
              <a:gdLst/>
              <a:ahLst/>
              <a:cxnLst/>
              <a:rect l="l" t="t" r="r" b="b"/>
              <a:pathLst>
                <a:path w="211" h="41" extrusionOk="0">
                  <a:moveTo>
                    <a:pt x="211" y="8"/>
                  </a:moveTo>
                  <a:cubicBezTo>
                    <a:pt x="106" y="14"/>
                    <a:pt x="18" y="0"/>
                    <a:pt x="1" y="41"/>
                  </a:cubicBezTo>
                  <a:cubicBezTo>
                    <a:pt x="89" y="34"/>
                    <a:pt x="153" y="20"/>
                    <a:pt x="211" y="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a:off x="3165077" y="1980920"/>
              <a:ext cx="4008" cy="4239"/>
            </a:xfrm>
            <a:custGeom>
              <a:avLst/>
              <a:gdLst/>
              <a:ahLst/>
              <a:cxnLst/>
              <a:rect l="l" t="t" r="r" b="b"/>
              <a:pathLst>
                <a:path w="52" h="55" extrusionOk="0">
                  <a:moveTo>
                    <a:pt x="44" y="1"/>
                  </a:moveTo>
                  <a:lnTo>
                    <a:pt x="44" y="1"/>
                  </a:lnTo>
                  <a:cubicBezTo>
                    <a:pt x="14" y="31"/>
                    <a:pt x="1" y="51"/>
                    <a:pt x="14" y="54"/>
                  </a:cubicBezTo>
                  <a:cubicBezTo>
                    <a:pt x="41" y="24"/>
                    <a:pt x="52" y="7"/>
                    <a:pt x="4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a:off x="2317953" y="2525784"/>
              <a:ext cx="18265" cy="5318"/>
            </a:xfrm>
            <a:custGeom>
              <a:avLst/>
              <a:gdLst/>
              <a:ahLst/>
              <a:cxnLst/>
              <a:rect l="l" t="t" r="r" b="b"/>
              <a:pathLst>
                <a:path w="237" h="69" extrusionOk="0">
                  <a:moveTo>
                    <a:pt x="237" y="0"/>
                  </a:moveTo>
                  <a:cubicBezTo>
                    <a:pt x="220" y="0"/>
                    <a:pt x="207" y="0"/>
                    <a:pt x="190" y="4"/>
                  </a:cubicBezTo>
                  <a:cubicBezTo>
                    <a:pt x="132" y="28"/>
                    <a:pt x="75" y="51"/>
                    <a:pt x="1" y="69"/>
                  </a:cubicBezTo>
                  <a:cubicBezTo>
                    <a:pt x="79" y="65"/>
                    <a:pt x="166" y="51"/>
                    <a:pt x="23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a:off x="3962569" y="1482759"/>
              <a:ext cx="1773" cy="462"/>
            </a:xfrm>
            <a:custGeom>
              <a:avLst/>
              <a:gdLst/>
              <a:ahLst/>
              <a:cxnLst/>
              <a:rect l="l" t="t" r="r" b="b"/>
              <a:pathLst>
                <a:path w="23" h="6" extrusionOk="0">
                  <a:moveTo>
                    <a:pt x="14" y="0"/>
                  </a:moveTo>
                  <a:cubicBezTo>
                    <a:pt x="10" y="0"/>
                    <a:pt x="5" y="1"/>
                    <a:pt x="0" y="2"/>
                  </a:cubicBezTo>
                  <a:lnTo>
                    <a:pt x="20" y="6"/>
                  </a:lnTo>
                  <a:cubicBezTo>
                    <a:pt x="22" y="2"/>
                    <a:pt x="19" y="0"/>
                    <a:pt x="1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0"/>
            <p:cNvSpPr/>
            <p:nvPr/>
          </p:nvSpPr>
          <p:spPr>
            <a:xfrm>
              <a:off x="4161942" y="1537322"/>
              <a:ext cx="8632" cy="1618"/>
            </a:xfrm>
            <a:custGeom>
              <a:avLst/>
              <a:gdLst/>
              <a:ahLst/>
              <a:cxnLst/>
              <a:rect l="l" t="t" r="r" b="b"/>
              <a:pathLst>
                <a:path w="112" h="21" extrusionOk="0">
                  <a:moveTo>
                    <a:pt x="0" y="1"/>
                  </a:moveTo>
                  <a:lnTo>
                    <a:pt x="0" y="1"/>
                  </a:lnTo>
                  <a:cubicBezTo>
                    <a:pt x="20" y="7"/>
                    <a:pt x="54" y="14"/>
                    <a:pt x="112" y="21"/>
                  </a:cubicBezTo>
                  <a:cubicBezTo>
                    <a:pt x="84" y="17"/>
                    <a:pt x="41"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2162509" y="2564318"/>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a:off x="2137770" y="2552680"/>
              <a:ext cx="1927" cy="1850"/>
            </a:xfrm>
            <a:custGeom>
              <a:avLst/>
              <a:gdLst/>
              <a:ahLst/>
              <a:cxnLst/>
              <a:rect l="l" t="t" r="r" b="b"/>
              <a:pathLst>
                <a:path w="25" h="24" extrusionOk="0">
                  <a:moveTo>
                    <a:pt x="25" y="0"/>
                  </a:moveTo>
                  <a:cubicBezTo>
                    <a:pt x="23" y="5"/>
                    <a:pt x="21" y="9"/>
                    <a:pt x="17" y="13"/>
                  </a:cubicBezTo>
                  <a:lnTo>
                    <a:pt x="17" y="13"/>
                  </a:lnTo>
                  <a:cubicBezTo>
                    <a:pt x="22" y="9"/>
                    <a:pt x="25" y="5"/>
                    <a:pt x="25" y="0"/>
                  </a:cubicBezTo>
                  <a:close/>
                  <a:moveTo>
                    <a:pt x="17" y="13"/>
                  </a:moveTo>
                  <a:cubicBezTo>
                    <a:pt x="13" y="17"/>
                    <a:pt x="7" y="20"/>
                    <a:pt x="1" y="24"/>
                  </a:cubicBezTo>
                  <a:cubicBezTo>
                    <a:pt x="8" y="22"/>
                    <a:pt x="13" y="18"/>
                    <a:pt x="17"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a:off x="2373673" y="2491181"/>
              <a:ext cx="1618" cy="308"/>
            </a:xfrm>
            <a:custGeom>
              <a:avLst/>
              <a:gdLst/>
              <a:ahLst/>
              <a:cxnLst/>
              <a:rect l="l" t="t" r="r" b="b"/>
              <a:pathLst>
                <a:path w="21" h="4" extrusionOk="0">
                  <a:moveTo>
                    <a:pt x="20" y="0"/>
                  </a:moveTo>
                  <a:cubicBezTo>
                    <a:pt x="0" y="0"/>
                    <a:pt x="4" y="0"/>
                    <a:pt x="17" y="4"/>
                  </a:cubicBezTo>
                  <a:lnTo>
                    <a:pt x="2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2155264" y="2563855"/>
              <a:ext cx="6320" cy="308"/>
            </a:xfrm>
            <a:custGeom>
              <a:avLst/>
              <a:gdLst/>
              <a:ahLst/>
              <a:cxnLst/>
              <a:rect l="l" t="t" r="r" b="b"/>
              <a:pathLst>
                <a:path w="82" h="4" extrusionOk="0">
                  <a:moveTo>
                    <a:pt x="1" y="0"/>
                  </a:moveTo>
                  <a:cubicBezTo>
                    <a:pt x="24" y="3"/>
                    <a:pt x="51" y="3"/>
                    <a:pt x="82" y="3"/>
                  </a:cubicBezTo>
                  <a:cubicBezTo>
                    <a:pt x="68" y="3"/>
                    <a:pt x="4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2151719" y="2565165"/>
              <a:ext cx="4624" cy="771"/>
            </a:xfrm>
            <a:custGeom>
              <a:avLst/>
              <a:gdLst/>
              <a:ahLst/>
              <a:cxnLst/>
              <a:rect l="l" t="t" r="r" b="b"/>
              <a:pathLst>
                <a:path w="60" h="10" extrusionOk="0">
                  <a:moveTo>
                    <a:pt x="60" y="0"/>
                  </a:moveTo>
                  <a:cubicBezTo>
                    <a:pt x="39" y="0"/>
                    <a:pt x="19" y="3"/>
                    <a:pt x="6" y="3"/>
                  </a:cubicBezTo>
                  <a:cubicBezTo>
                    <a:pt x="1" y="7"/>
                    <a:pt x="1" y="9"/>
                    <a:pt x="9" y="9"/>
                  </a:cubicBezTo>
                  <a:cubicBezTo>
                    <a:pt x="17" y="9"/>
                    <a:pt x="33" y="7"/>
                    <a:pt x="6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2161507" y="2563239"/>
              <a:ext cx="7938" cy="1156"/>
            </a:xfrm>
            <a:custGeom>
              <a:avLst/>
              <a:gdLst/>
              <a:ahLst/>
              <a:cxnLst/>
              <a:rect l="l" t="t" r="r" b="b"/>
              <a:pathLst>
                <a:path w="103" h="15" extrusionOk="0">
                  <a:moveTo>
                    <a:pt x="102" y="1"/>
                  </a:moveTo>
                  <a:lnTo>
                    <a:pt x="102" y="1"/>
                  </a:lnTo>
                  <a:cubicBezTo>
                    <a:pt x="65" y="5"/>
                    <a:pt x="31" y="8"/>
                    <a:pt x="1" y="11"/>
                  </a:cubicBezTo>
                  <a:cubicBezTo>
                    <a:pt x="12" y="11"/>
                    <a:pt x="16" y="14"/>
                    <a:pt x="15" y="14"/>
                  </a:cubicBezTo>
                  <a:lnTo>
                    <a:pt x="15" y="14"/>
                  </a:lnTo>
                  <a:cubicBezTo>
                    <a:pt x="35" y="11"/>
                    <a:pt x="58" y="8"/>
                    <a:pt x="102" y="1"/>
                  </a:cubicBezTo>
                  <a:close/>
                  <a:moveTo>
                    <a:pt x="15" y="14"/>
                  </a:moveTo>
                  <a:cubicBezTo>
                    <a:pt x="14" y="15"/>
                    <a:pt x="14" y="15"/>
                    <a:pt x="14" y="15"/>
                  </a:cubicBezTo>
                  <a:cubicBezTo>
                    <a:pt x="14" y="15"/>
                    <a:pt x="14" y="15"/>
                    <a:pt x="15" y="1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3606904" y="1646758"/>
              <a:ext cx="2929" cy="2774"/>
            </a:xfrm>
            <a:custGeom>
              <a:avLst/>
              <a:gdLst/>
              <a:ahLst/>
              <a:cxnLst/>
              <a:rect l="l" t="t" r="r" b="b"/>
              <a:pathLst>
                <a:path w="38" h="36" extrusionOk="0">
                  <a:moveTo>
                    <a:pt x="36" y="1"/>
                  </a:moveTo>
                  <a:lnTo>
                    <a:pt x="36" y="1"/>
                  </a:lnTo>
                  <a:cubicBezTo>
                    <a:pt x="35" y="1"/>
                    <a:pt x="20" y="15"/>
                    <a:pt x="0" y="36"/>
                  </a:cubicBezTo>
                  <a:cubicBezTo>
                    <a:pt x="4" y="33"/>
                    <a:pt x="7" y="33"/>
                    <a:pt x="14" y="29"/>
                  </a:cubicBezTo>
                  <a:cubicBezTo>
                    <a:pt x="32" y="9"/>
                    <a:pt x="38" y="1"/>
                    <a:pt x="3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2685796" y="2306837"/>
              <a:ext cx="617" cy="308"/>
            </a:xfrm>
            <a:custGeom>
              <a:avLst/>
              <a:gdLst/>
              <a:ahLst/>
              <a:cxnLst/>
              <a:rect l="l" t="t" r="r" b="b"/>
              <a:pathLst>
                <a:path w="8" h="4" extrusionOk="0">
                  <a:moveTo>
                    <a:pt x="4" y="1"/>
                  </a:moveTo>
                  <a:lnTo>
                    <a:pt x="1" y="4"/>
                  </a:lnTo>
                  <a:cubicBezTo>
                    <a:pt x="4" y="4"/>
                    <a:pt x="8" y="4"/>
                    <a:pt x="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2686335" y="2295122"/>
              <a:ext cx="12562" cy="15953"/>
            </a:xfrm>
            <a:custGeom>
              <a:avLst/>
              <a:gdLst/>
              <a:ahLst/>
              <a:cxnLst/>
              <a:rect l="l" t="t" r="r" b="b"/>
              <a:pathLst>
                <a:path w="163" h="207" extrusionOk="0">
                  <a:moveTo>
                    <a:pt x="163" y="1"/>
                  </a:moveTo>
                  <a:lnTo>
                    <a:pt x="163" y="1"/>
                  </a:lnTo>
                  <a:cubicBezTo>
                    <a:pt x="112" y="95"/>
                    <a:pt x="68" y="123"/>
                    <a:pt x="1" y="153"/>
                  </a:cubicBezTo>
                  <a:lnTo>
                    <a:pt x="129" y="207"/>
                  </a:lnTo>
                  <a:lnTo>
                    <a:pt x="16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a:off x="2081280" y="1481988"/>
              <a:ext cx="2141629" cy="1088424"/>
            </a:xfrm>
            <a:custGeom>
              <a:avLst/>
              <a:gdLst/>
              <a:ahLst/>
              <a:cxnLst/>
              <a:rect l="l" t="t" r="r" b="b"/>
              <a:pathLst>
                <a:path w="27789" h="14123" extrusionOk="0">
                  <a:moveTo>
                    <a:pt x="22592" y="838"/>
                  </a:moveTo>
                  <a:lnTo>
                    <a:pt x="22592" y="838"/>
                  </a:lnTo>
                  <a:cubicBezTo>
                    <a:pt x="22596" y="839"/>
                    <a:pt x="22601" y="840"/>
                    <a:pt x="22607" y="840"/>
                  </a:cubicBezTo>
                  <a:cubicBezTo>
                    <a:pt x="22602" y="839"/>
                    <a:pt x="22597" y="838"/>
                    <a:pt x="22592" y="838"/>
                  </a:cubicBezTo>
                  <a:close/>
                  <a:moveTo>
                    <a:pt x="20522" y="2027"/>
                  </a:moveTo>
                  <a:cubicBezTo>
                    <a:pt x="20527" y="2027"/>
                    <a:pt x="20520" y="2040"/>
                    <a:pt x="20512" y="2052"/>
                  </a:cubicBezTo>
                  <a:lnTo>
                    <a:pt x="20472" y="2066"/>
                  </a:lnTo>
                  <a:cubicBezTo>
                    <a:pt x="20504" y="2037"/>
                    <a:pt x="20518" y="2027"/>
                    <a:pt x="20522" y="2027"/>
                  </a:cubicBezTo>
                  <a:close/>
                  <a:moveTo>
                    <a:pt x="18537" y="2830"/>
                  </a:moveTo>
                  <a:lnTo>
                    <a:pt x="18537" y="2830"/>
                  </a:lnTo>
                  <a:cubicBezTo>
                    <a:pt x="18534" y="2832"/>
                    <a:pt x="18532" y="2834"/>
                    <a:pt x="18529" y="2836"/>
                  </a:cubicBezTo>
                  <a:cubicBezTo>
                    <a:pt x="18532" y="2834"/>
                    <a:pt x="18535" y="2832"/>
                    <a:pt x="18537" y="2830"/>
                  </a:cubicBezTo>
                  <a:close/>
                  <a:moveTo>
                    <a:pt x="16901" y="3917"/>
                  </a:moveTo>
                  <a:lnTo>
                    <a:pt x="16901" y="3917"/>
                  </a:lnTo>
                  <a:cubicBezTo>
                    <a:pt x="16900" y="3918"/>
                    <a:pt x="16899" y="3919"/>
                    <a:pt x="16897" y="3920"/>
                  </a:cubicBezTo>
                  <a:lnTo>
                    <a:pt x="16897" y="3920"/>
                  </a:lnTo>
                  <a:lnTo>
                    <a:pt x="16901" y="3917"/>
                  </a:lnTo>
                  <a:close/>
                  <a:moveTo>
                    <a:pt x="13831" y="6187"/>
                  </a:moveTo>
                  <a:lnTo>
                    <a:pt x="13831" y="6187"/>
                  </a:lnTo>
                  <a:cubicBezTo>
                    <a:pt x="13822" y="6193"/>
                    <a:pt x="13814" y="6199"/>
                    <a:pt x="13808" y="6205"/>
                  </a:cubicBezTo>
                  <a:lnTo>
                    <a:pt x="13808" y="6205"/>
                  </a:lnTo>
                  <a:lnTo>
                    <a:pt x="13831" y="6187"/>
                  </a:lnTo>
                  <a:close/>
                  <a:moveTo>
                    <a:pt x="13152" y="6684"/>
                  </a:moveTo>
                  <a:cubicBezTo>
                    <a:pt x="13153" y="6684"/>
                    <a:pt x="13154" y="6684"/>
                    <a:pt x="13155" y="6684"/>
                  </a:cubicBezTo>
                  <a:cubicBezTo>
                    <a:pt x="13145" y="6755"/>
                    <a:pt x="13097" y="6759"/>
                    <a:pt x="13027" y="6792"/>
                  </a:cubicBezTo>
                  <a:cubicBezTo>
                    <a:pt x="13056" y="6759"/>
                    <a:pt x="13112" y="6684"/>
                    <a:pt x="13152" y="6684"/>
                  </a:cubicBezTo>
                  <a:close/>
                  <a:moveTo>
                    <a:pt x="10398" y="8957"/>
                  </a:moveTo>
                  <a:cubicBezTo>
                    <a:pt x="10365" y="8984"/>
                    <a:pt x="10328" y="9012"/>
                    <a:pt x="10277" y="9035"/>
                  </a:cubicBezTo>
                  <a:cubicBezTo>
                    <a:pt x="10294" y="9004"/>
                    <a:pt x="10341" y="8978"/>
                    <a:pt x="10398" y="8957"/>
                  </a:cubicBezTo>
                  <a:close/>
                  <a:moveTo>
                    <a:pt x="7392" y="11016"/>
                  </a:moveTo>
                  <a:lnTo>
                    <a:pt x="7392" y="11016"/>
                  </a:lnTo>
                  <a:cubicBezTo>
                    <a:pt x="7390" y="11017"/>
                    <a:pt x="7388" y="11017"/>
                    <a:pt x="7386" y="11018"/>
                  </a:cubicBezTo>
                  <a:cubicBezTo>
                    <a:pt x="7388" y="11018"/>
                    <a:pt x="7390" y="11017"/>
                    <a:pt x="7392" y="11016"/>
                  </a:cubicBezTo>
                  <a:close/>
                  <a:moveTo>
                    <a:pt x="7318" y="11065"/>
                  </a:moveTo>
                  <a:lnTo>
                    <a:pt x="7318" y="11065"/>
                  </a:lnTo>
                  <a:cubicBezTo>
                    <a:pt x="7316" y="11067"/>
                    <a:pt x="7315" y="11068"/>
                    <a:pt x="7314" y="11070"/>
                  </a:cubicBezTo>
                  <a:lnTo>
                    <a:pt x="7314" y="11070"/>
                  </a:lnTo>
                  <a:cubicBezTo>
                    <a:pt x="7315" y="11068"/>
                    <a:pt x="7316" y="11067"/>
                    <a:pt x="7318" y="11065"/>
                  </a:cubicBezTo>
                  <a:close/>
                  <a:moveTo>
                    <a:pt x="7517" y="11268"/>
                  </a:moveTo>
                  <a:cubicBezTo>
                    <a:pt x="7527" y="11278"/>
                    <a:pt x="7547" y="11268"/>
                    <a:pt x="7515" y="11290"/>
                  </a:cubicBezTo>
                  <a:lnTo>
                    <a:pt x="7515" y="11290"/>
                  </a:lnTo>
                  <a:cubicBezTo>
                    <a:pt x="7517" y="11283"/>
                    <a:pt x="7518" y="11275"/>
                    <a:pt x="7517" y="11268"/>
                  </a:cubicBezTo>
                  <a:close/>
                  <a:moveTo>
                    <a:pt x="1799" y="13905"/>
                  </a:moveTo>
                  <a:cubicBezTo>
                    <a:pt x="1820" y="13905"/>
                    <a:pt x="1787" y="13907"/>
                    <a:pt x="1737" y="13909"/>
                  </a:cubicBezTo>
                  <a:lnTo>
                    <a:pt x="1741" y="13906"/>
                  </a:lnTo>
                  <a:cubicBezTo>
                    <a:pt x="1771" y="13905"/>
                    <a:pt x="1790" y="13905"/>
                    <a:pt x="1799" y="13905"/>
                  </a:cubicBezTo>
                  <a:close/>
                  <a:moveTo>
                    <a:pt x="24295" y="0"/>
                  </a:moveTo>
                  <a:cubicBezTo>
                    <a:pt x="24171" y="0"/>
                    <a:pt x="24029" y="29"/>
                    <a:pt x="23977" y="30"/>
                  </a:cubicBezTo>
                  <a:lnTo>
                    <a:pt x="23977" y="30"/>
                  </a:lnTo>
                  <a:lnTo>
                    <a:pt x="23965" y="29"/>
                  </a:lnTo>
                  <a:lnTo>
                    <a:pt x="23965" y="29"/>
                  </a:lnTo>
                  <a:cubicBezTo>
                    <a:pt x="23968" y="30"/>
                    <a:pt x="23971" y="30"/>
                    <a:pt x="23974" y="30"/>
                  </a:cubicBezTo>
                  <a:cubicBezTo>
                    <a:pt x="23975" y="30"/>
                    <a:pt x="23976" y="30"/>
                    <a:pt x="23977" y="30"/>
                  </a:cubicBezTo>
                  <a:lnTo>
                    <a:pt x="23977" y="30"/>
                  </a:lnTo>
                  <a:lnTo>
                    <a:pt x="24127" y="36"/>
                  </a:lnTo>
                  <a:cubicBezTo>
                    <a:pt x="23904" y="56"/>
                    <a:pt x="23651" y="86"/>
                    <a:pt x="23401" y="141"/>
                  </a:cubicBezTo>
                  <a:cubicBezTo>
                    <a:pt x="23158" y="201"/>
                    <a:pt x="22921" y="279"/>
                    <a:pt x="22732" y="387"/>
                  </a:cubicBezTo>
                  <a:lnTo>
                    <a:pt x="22769" y="394"/>
                  </a:lnTo>
                  <a:cubicBezTo>
                    <a:pt x="22620" y="471"/>
                    <a:pt x="22563" y="492"/>
                    <a:pt x="22495" y="516"/>
                  </a:cubicBezTo>
                  <a:cubicBezTo>
                    <a:pt x="22428" y="536"/>
                    <a:pt x="22353" y="552"/>
                    <a:pt x="22198" y="641"/>
                  </a:cubicBezTo>
                  <a:lnTo>
                    <a:pt x="22208" y="630"/>
                  </a:lnTo>
                  <a:lnTo>
                    <a:pt x="22208" y="630"/>
                  </a:lnTo>
                  <a:cubicBezTo>
                    <a:pt x="22151" y="681"/>
                    <a:pt x="22070" y="732"/>
                    <a:pt x="21985" y="775"/>
                  </a:cubicBezTo>
                  <a:cubicBezTo>
                    <a:pt x="22003" y="759"/>
                    <a:pt x="22000" y="753"/>
                    <a:pt x="21986" y="753"/>
                  </a:cubicBezTo>
                  <a:cubicBezTo>
                    <a:pt x="21965" y="753"/>
                    <a:pt x="21918" y="767"/>
                    <a:pt x="21896" y="767"/>
                  </a:cubicBezTo>
                  <a:cubicBezTo>
                    <a:pt x="21879" y="767"/>
                    <a:pt x="21876" y="760"/>
                    <a:pt x="21904" y="735"/>
                  </a:cubicBezTo>
                  <a:lnTo>
                    <a:pt x="21904" y="735"/>
                  </a:lnTo>
                  <a:cubicBezTo>
                    <a:pt x="21614" y="942"/>
                    <a:pt x="21766" y="850"/>
                    <a:pt x="21603" y="1029"/>
                  </a:cubicBezTo>
                  <a:lnTo>
                    <a:pt x="21539" y="1026"/>
                  </a:lnTo>
                  <a:cubicBezTo>
                    <a:pt x="21488" y="1096"/>
                    <a:pt x="21492" y="1113"/>
                    <a:pt x="21343" y="1212"/>
                  </a:cubicBezTo>
                  <a:cubicBezTo>
                    <a:pt x="21387" y="1171"/>
                    <a:pt x="21376" y="1165"/>
                    <a:pt x="21355" y="1165"/>
                  </a:cubicBezTo>
                  <a:cubicBezTo>
                    <a:pt x="21346" y="1165"/>
                    <a:pt x="21336" y="1166"/>
                    <a:pt x="21328" y="1166"/>
                  </a:cubicBezTo>
                  <a:cubicBezTo>
                    <a:pt x="21303" y="1166"/>
                    <a:pt x="21288" y="1159"/>
                    <a:pt x="21340" y="1107"/>
                  </a:cubicBezTo>
                  <a:lnTo>
                    <a:pt x="21340" y="1107"/>
                  </a:lnTo>
                  <a:cubicBezTo>
                    <a:pt x="20982" y="1238"/>
                    <a:pt x="20914" y="1469"/>
                    <a:pt x="20712" y="1469"/>
                  </a:cubicBezTo>
                  <a:cubicBezTo>
                    <a:pt x="20691" y="1507"/>
                    <a:pt x="20695" y="1522"/>
                    <a:pt x="20713" y="1522"/>
                  </a:cubicBezTo>
                  <a:cubicBezTo>
                    <a:pt x="20765" y="1522"/>
                    <a:pt x="20938" y="1394"/>
                    <a:pt x="20949" y="1394"/>
                  </a:cubicBezTo>
                  <a:lnTo>
                    <a:pt x="20949" y="1394"/>
                  </a:lnTo>
                  <a:cubicBezTo>
                    <a:pt x="20950" y="1394"/>
                    <a:pt x="20948" y="1397"/>
                    <a:pt x="20941" y="1404"/>
                  </a:cubicBezTo>
                  <a:cubicBezTo>
                    <a:pt x="20945" y="1403"/>
                    <a:pt x="20949" y="1402"/>
                    <a:pt x="20951" y="1402"/>
                  </a:cubicBezTo>
                  <a:cubicBezTo>
                    <a:pt x="21006" y="1402"/>
                    <a:pt x="20855" y="1545"/>
                    <a:pt x="20759" y="1597"/>
                  </a:cubicBezTo>
                  <a:cubicBezTo>
                    <a:pt x="20661" y="1661"/>
                    <a:pt x="20526" y="1606"/>
                    <a:pt x="20280" y="1776"/>
                  </a:cubicBezTo>
                  <a:cubicBezTo>
                    <a:pt x="20303" y="1759"/>
                    <a:pt x="20303" y="1752"/>
                    <a:pt x="20327" y="1735"/>
                  </a:cubicBezTo>
                  <a:lnTo>
                    <a:pt x="20327" y="1735"/>
                  </a:lnTo>
                  <a:cubicBezTo>
                    <a:pt x="20222" y="1779"/>
                    <a:pt x="20164" y="1884"/>
                    <a:pt x="20029" y="1927"/>
                  </a:cubicBezTo>
                  <a:cubicBezTo>
                    <a:pt x="19999" y="2019"/>
                    <a:pt x="19884" y="2025"/>
                    <a:pt x="19904" y="2097"/>
                  </a:cubicBezTo>
                  <a:lnTo>
                    <a:pt x="20121" y="1931"/>
                  </a:lnTo>
                  <a:lnTo>
                    <a:pt x="20121" y="1931"/>
                  </a:lnTo>
                  <a:cubicBezTo>
                    <a:pt x="20006" y="2032"/>
                    <a:pt x="19935" y="2188"/>
                    <a:pt x="19698" y="2292"/>
                  </a:cubicBezTo>
                  <a:cubicBezTo>
                    <a:pt x="19709" y="2269"/>
                    <a:pt x="19759" y="2211"/>
                    <a:pt x="19796" y="2174"/>
                  </a:cubicBezTo>
                  <a:lnTo>
                    <a:pt x="19796" y="2174"/>
                  </a:lnTo>
                  <a:cubicBezTo>
                    <a:pt x="19722" y="2194"/>
                    <a:pt x="19684" y="2262"/>
                    <a:pt x="19611" y="2286"/>
                  </a:cubicBezTo>
                  <a:cubicBezTo>
                    <a:pt x="19587" y="2214"/>
                    <a:pt x="19874" y="2093"/>
                    <a:pt x="19979" y="1955"/>
                  </a:cubicBezTo>
                  <a:lnTo>
                    <a:pt x="19979" y="1955"/>
                  </a:lnTo>
                  <a:cubicBezTo>
                    <a:pt x="19913" y="1968"/>
                    <a:pt x="19811" y="2093"/>
                    <a:pt x="19782" y="2093"/>
                  </a:cubicBezTo>
                  <a:cubicBezTo>
                    <a:pt x="19774" y="2093"/>
                    <a:pt x="19771" y="2084"/>
                    <a:pt x="19776" y="2060"/>
                  </a:cubicBezTo>
                  <a:lnTo>
                    <a:pt x="19776" y="2060"/>
                  </a:lnTo>
                  <a:cubicBezTo>
                    <a:pt x="19732" y="2211"/>
                    <a:pt x="19530" y="2208"/>
                    <a:pt x="19401" y="2384"/>
                  </a:cubicBezTo>
                  <a:lnTo>
                    <a:pt x="19388" y="2340"/>
                  </a:lnTo>
                  <a:cubicBezTo>
                    <a:pt x="19367" y="2360"/>
                    <a:pt x="19324" y="2414"/>
                    <a:pt x="19273" y="2448"/>
                  </a:cubicBezTo>
                  <a:lnTo>
                    <a:pt x="19330" y="2340"/>
                  </a:lnTo>
                  <a:lnTo>
                    <a:pt x="19330" y="2340"/>
                  </a:lnTo>
                  <a:cubicBezTo>
                    <a:pt x="19222" y="2471"/>
                    <a:pt x="19043" y="2475"/>
                    <a:pt x="18928" y="2583"/>
                  </a:cubicBezTo>
                  <a:cubicBezTo>
                    <a:pt x="19022" y="2522"/>
                    <a:pt x="19062" y="2503"/>
                    <a:pt x="19080" y="2503"/>
                  </a:cubicBezTo>
                  <a:cubicBezTo>
                    <a:pt x="19107" y="2503"/>
                    <a:pt x="19081" y="2548"/>
                    <a:pt x="19114" y="2548"/>
                  </a:cubicBezTo>
                  <a:cubicBezTo>
                    <a:pt x="19122" y="2548"/>
                    <a:pt x="19134" y="2545"/>
                    <a:pt x="19151" y="2539"/>
                  </a:cubicBezTo>
                  <a:lnTo>
                    <a:pt x="19151" y="2539"/>
                  </a:lnTo>
                  <a:cubicBezTo>
                    <a:pt x="18849" y="2807"/>
                    <a:pt x="18893" y="2573"/>
                    <a:pt x="18537" y="2830"/>
                  </a:cubicBezTo>
                  <a:lnTo>
                    <a:pt x="18537" y="2830"/>
                  </a:lnTo>
                  <a:cubicBezTo>
                    <a:pt x="18574" y="2805"/>
                    <a:pt x="18648" y="2771"/>
                    <a:pt x="18675" y="2771"/>
                  </a:cubicBezTo>
                  <a:cubicBezTo>
                    <a:pt x="18688" y="2771"/>
                    <a:pt x="18689" y="2780"/>
                    <a:pt x="18668" y="2802"/>
                  </a:cubicBezTo>
                  <a:cubicBezTo>
                    <a:pt x="18590" y="2843"/>
                    <a:pt x="18485" y="2891"/>
                    <a:pt x="18428" y="2900"/>
                  </a:cubicBezTo>
                  <a:cubicBezTo>
                    <a:pt x="18331" y="2971"/>
                    <a:pt x="18321" y="2987"/>
                    <a:pt x="18340" y="2987"/>
                  </a:cubicBezTo>
                  <a:cubicBezTo>
                    <a:pt x="18355" y="2987"/>
                    <a:pt x="18391" y="2975"/>
                    <a:pt x="18409" y="2975"/>
                  </a:cubicBezTo>
                  <a:cubicBezTo>
                    <a:pt x="18422" y="2975"/>
                    <a:pt x="18425" y="2982"/>
                    <a:pt x="18401" y="3005"/>
                  </a:cubicBezTo>
                  <a:cubicBezTo>
                    <a:pt x="18290" y="3019"/>
                    <a:pt x="18293" y="3106"/>
                    <a:pt x="18195" y="3195"/>
                  </a:cubicBezTo>
                  <a:lnTo>
                    <a:pt x="18168" y="3157"/>
                  </a:lnTo>
                  <a:cubicBezTo>
                    <a:pt x="17868" y="3323"/>
                    <a:pt x="18144" y="3285"/>
                    <a:pt x="17871" y="3427"/>
                  </a:cubicBezTo>
                  <a:lnTo>
                    <a:pt x="17945" y="3302"/>
                  </a:lnTo>
                  <a:lnTo>
                    <a:pt x="17820" y="3407"/>
                  </a:lnTo>
                  <a:lnTo>
                    <a:pt x="17820" y="3346"/>
                  </a:lnTo>
                  <a:cubicBezTo>
                    <a:pt x="17695" y="3475"/>
                    <a:pt x="17645" y="3495"/>
                    <a:pt x="17496" y="3580"/>
                  </a:cubicBezTo>
                  <a:cubicBezTo>
                    <a:pt x="17547" y="3583"/>
                    <a:pt x="17523" y="3661"/>
                    <a:pt x="17401" y="3745"/>
                  </a:cubicBezTo>
                  <a:cubicBezTo>
                    <a:pt x="17384" y="3751"/>
                    <a:pt x="17374" y="3754"/>
                    <a:pt x="17367" y="3754"/>
                  </a:cubicBezTo>
                  <a:cubicBezTo>
                    <a:pt x="17350" y="3754"/>
                    <a:pt x="17358" y="3739"/>
                    <a:pt x="17350" y="3739"/>
                  </a:cubicBezTo>
                  <a:cubicBezTo>
                    <a:pt x="17342" y="3739"/>
                    <a:pt x="17320" y="3752"/>
                    <a:pt x="17249" y="3803"/>
                  </a:cubicBezTo>
                  <a:cubicBezTo>
                    <a:pt x="17277" y="3752"/>
                    <a:pt x="17300" y="3694"/>
                    <a:pt x="17398" y="3678"/>
                  </a:cubicBezTo>
                  <a:cubicBezTo>
                    <a:pt x="17398" y="3657"/>
                    <a:pt x="17422" y="3627"/>
                    <a:pt x="17422" y="3610"/>
                  </a:cubicBezTo>
                  <a:lnTo>
                    <a:pt x="17422" y="3610"/>
                  </a:lnTo>
                  <a:cubicBezTo>
                    <a:pt x="17313" y="3647"/>
                    <a:pt x="17188" y="3759"/>
                    <a:pt x="17124" y="3803"/>
                  </a:cubicBezTo>
                  <a:cubicBezTo>
                    <a:pt x="17151" y="3789"/>
                    <a:pt x="17182" y="3769"/>
                    <a:pt x="17199" y="3765"/>
                  </a:cubicBezTo>
                  <a:lnTo>
                    <a:pt x="17199" y="3765"/>
                  </a:lnTo>
                  <a:lnTo>
                    <a:pt x="16979" y="3992"/>
                  </a:lnTo>
                  <a:cubicBezTo>
                    <a:pt x="16971" y="3994"/>
                    <a:pt x="16965" y="3995"/>
                    <a:pt x="16960" y="3995"/>
                  </a:cubicBezTo>
                  <a:cubicBezTo>
                    <a:pt x="16936" y="3995"/>
                    <a:pt x="16957" y="3967"/>
                    <a:pt x="16979" y="3941"/>
                  </a:cubicBezTo>
                  <a:lnTo>
                    <a:pt x="16979" y="3941"/>
                  </a:lnTo>
                  <a:cubicBezTo>
                    <a:pt x="16928" y="3978"/>
                    <a:pt x="16904" y="4022"/>
                    <a:pt x="16831" y="4076"/>
                  </a:cubicBezTo>
                  <a:cubicBezTo>
                    <a:pt x="16831" y="4033"/>
                    <a:pt x="16804" y="4006"/>
                    <a:pt x="16897" y="3920"/>
                  </a:cubicBezTo>
                  <a:lnTo>
                    <a:pt x="16897" y="3920"/>
                  </a:lnTo>
                  <a:lnTo>
                    <a:pt x="16682" y="4116"/>
                  </a:lnTo>
                  <a:cubicBezTo>
                    <a:pt x="16661" y="4116"/>
                    <a:pt x="16584" y="4147"/>
                    <a:pt x="16561" y="4147"/>
                  </a:cubicBezTo>
                  <a:cubicBezTo>
                    <a:pt x="16554" y="4147"/>
                    <a:pt x="16551" y="4144"/>
                    <a:pt x="16557" y="4137"/>
                  </a:cubicBezTo>
                  <a:lnTo>
                    <a:pt x="16557" y="4137"/>
                  </a:lnTo>
                  <a:cubicBezTo>
                    <a:pt x="16408" y="4211"/>
                    <a:pt x="16266" y="4424"/>
                    <a:pt x="16070" y="4525"/>
                  </a:cubicBezTo>
                  <a:cubicBezTo>
                    <a:pt x="16067" y="4536"/>
                    <a:pt x="16053" y="4556"/>
                    <a:pt x="16016" y="4586"/>
                  </a:cubicBezTo>
                  <a:cubicBezTo>
                    <a:pt x="15844" y="4698"/>
                    <a:pt x="15671" y="4765"/>
                    <a:pt x="15503" y="4944"/>
                  </a:cubicBezTo>
                  <a:lnTo>
                    <a:pt x="15354" y="4971"/>
                  </a:lnTo>
                  <a:cubicBezTo>
                    <a:pt x="15300" y="5016"/>
                    <a:pt x="15314" y="5022"/>
                    <a:pt x="15341" y="5022"/>
                  </a:cubicBezTo>
                  <a:cubicBezTo>
                    <a:pt x="15350" y="5022"/>
                    <a:pt x="15360" y="5022"/>
                    <a:pt x="15369" y="5022"/>
                  </a:cubicBezTo>
                  <a:cubicBezTo>
                    <a:pt x="15407" y="5022"/>
                    <a:pt x="15432" y="5032"/>
                    <a:pt x="15311" y="5133"/>
                  </a:cubicBezTo>
                  <a:cubicBezTo>
                    <a:pt x="15251" y="5185"/>
                    <a:pt x="15221" y="5200"/>
                    <a:pt x="15203" y="5200"/>
                  </a:cubicBezTo>
                  <a:cubicBezTo>
                    <a:pt x="15176" y="5200"/>
                    <a:pt x="15180" y="5163"/>
                    <a:pt x="15153" y="5163"/>
                  </a:cubicBezTo>
                  <a:cubicBezTo>
                    <a:pt x="15148" y="5163"/>
                    <a:pt x="15142" y="5164"/>
                    <a:pt x="15135" y="5167"/>
                  </a:cubicBezTo>
                  <a:cubicBezTo>
                    <a:pt x="15063" y="5259"/>
                    <a:pt x="14946" y="5424"/>
                    <a:pt x="14750" y="5502"/>
                  </a:cubicBezTo>
                  <a:cubicBezTo>
                    <a:pt x="14797" y="5451"/>
                    <a:pt x="14844" y="5431"/>
                    <a:pt x="14895" y="5387"/>
                  </a:cubicBezTo>
                  <a:lnTo>
                    <a:pt x="14895" y="5387"/>
                  </a:lnTo>
                  <a:lnTo>
                    <a:pt x="14746" y="5451"/>
                  </a:lnTo>
                  <a:cubicBezTo>
                    <a:pt x="14840" y="5325"/>
                    <a:pt x="14936" y="5258"/>
                    <a:pt x="14897" y="5258"/>
                  </a:cubicBezTo>
                  <a:cubicBezTo>
                    <a:pt x="14887" y="5258"/>
                    <a:pt x="14868" y="5263"/>
                    <a:pt x="14837" y="5272"/>
                  </a:cubicBezTo>
                  <a:cubicBezTo>
                    <a:pt x="14895" y="5387"/>
                    <a:pt x="14351" y="5640"/>
                    <a:pt x="14408" y="5755"/>
                  </a:cubicBezTo>
                  <a:lnTo>
                    <a:pt x="14310" y="5792"/>
                  </a:lnTo>
                  <a:cubicBezTo>
                    <a:pt x="14334" y="5778"/>
                    <a:pt x="14334" y="5769"/>
                    <a:pt x="14358" y="5752"/>
                  </a:cubicBezTo>
                  <a:lnTo>
                    <a:pt x="14358" y="5752"/>
                  </a:lnTo>
                  <a:cubicBezTo>
                    <a:pt x="14162" y="5822"/>
                    <a:pt x="14293" y="5914"/>
                    <a:pt x="14074" y="6052"/>
                  </a:cubicBezTo>
                  <a:cubicBezTo>
                    <a:pt x="14027" y="6079"/>
                    <a:pt x="13986" y="6098"/>
                    <a:pt x="13968" y="6098"/>
                  </a:cubicBezTo>
                  <a:cubicBezTo>
                    <a:pt x="13957" y="6098"/>
                    <a:pt x="13957" y="6089"/>
                    <a:pt x="13973" y="6069"/>
                  </a:cubicBezTo>
                  <a:lnTo>
                    <a:pt x="13973" y="6069"/>
                  </a:lnTo>
                  <a:lnTo>
                    <a:pt x="13831" y="6215"/>
                  </a:lnTo>
                  <a:cubicBezTo>
                    <a:pt x="13816" y="6225"/>
                    <a:pt x="13805" y="6230"/>
                    <a:pt x="13799" y="6230"/>
                  </a:cubicBezTo>
                  <a:cubicBezTo>
                    <a:pt x="13790" y="6230"/>
                    <a:pt x="13793" y="6219"/>
                    <a:pt x="13808" y="6205"/>
                  </a:cubicBezTo>
                  <a:lnTo>
                    <a:pt x="13808" y="6205"/>
                  </a:lnTo>
                  <a:lnTo>
                    <a:pt x="13588" y="6377"/>
                  </a:lnTo>
                  <a:lnTo>
                    <a:pt x="13588" y="6373"/>
                  </a:lnTo>
                  <a:cubicBezTo>
                    <a:pt x="13563" y="6417"/>
                    <a:pt x="13503" y="6498"/>
                    <a:pt x="13473" y="6539"/>
                  </a:cubicBezTo>
                  <a:cubicBezTo>
                    <a:pt x="13459" y="6545"/>
                    <a:pt x="13452" y="6547"/>
                    <a:pt x="13448" y="6547"/>
                  </a:cubicBezTo>
                  <a:cubicBezTo>
                    <a:pt x="13433" y="6547"/>
                    <a:pt x="13492" y="6505"/>
                    <a:pt x="13473" y="6505"/>
                  </a:cubicBezTo>
                  <a:lnTo>
                    <a:pt x="13473" y="6505"/>
                  </a:lnTo>
                  <a:lnTo>
                    <a:pt x="13354" y="6630"/>
                  </a:lnTo>
                  <a:cubicBezTo>
                    <a:pt x="13350" y="6630"/>
                    <a:pt x="13346" y="6631"/>
                    <a:pt x="13343" y="6631"/>
                  </a:cubicBezTo>
                  <a:cubicBezTo>
                    <a:pt x="13291" y="6631"/>
                    <a:pt x="13377" y="6532"/>
                    <a:pt x="13469" y="6468"/>
                  </a:cubicBezTo>
                  <a:cubicBezTo>
                    <a:pt x="13464" y="6467"/>
                    <a:pt x="13459" y="6467"/>
                    <a:pt x="13454" y="6467"/>
                  </a:cubicBezTo>
                  <a:cubicBezTo>
                    <a:pt x="13272" y="6467"/>
                    <a:pt x="13366" y="6583"/>
                    <a:pt x="13057" y="6721"/>
                  </a:cubicBezTo>
                  <a:lnTo>
                    <a:pt x="13175" y="6613"/>
                  </a:lnTo>
                  <a:lnTo>
                    <a:pt x="13175" y="6613"/>
                  </a:lnTo>
                  <a:cubicBezTo>
                    <a:pt x="13050" y="6617"/>
                    <a:pt x="12966" y="6714"/>
                    <a:pt x="12793" y="6785"/>
                  </a:cubicBezTo>
                  <a:cubicBezTo>
                    <a:pt x="12826" y="6781"/>
                    <a:pt x="12964" y="6731"/>
                    <a:pt x="13025" y="6731"/>
                  </a:cubicBezTo>
                  <a:cubicBezTo>
                    <a:pt x="13059" y="6731"/>
                    <a:pt x="13069" y="6747"/>
                    <a:pt x="13024" y="6795"/>
                  </a:cubicBezTo>
                  <a:cubicBezTo>
                    <a:pt x="12976" y="6819"/>
                    <a:pt x="12919" y="6856"/>
                    <a:pt x="12854" y="6937"/>
                  </a:cubicBezTo>
                  <a:cubicBezTo>
                    <a:pt x="12849" y="6930"/>
                    <a:pt x="12842" y="6927"/>
                    <a:pt x="12834" y="6927"/>
                  </a:cubicBezTo>
                  <a:cubicBezTo>
                    <a:pt x="12799" y="6927"/>
                    <a:pt x="12738" y="6982"/>
                    <a:pt x="12662" y="7042"/>
                  </a:cubicBezTo>
                  <a:lnTo>
                    <a:pt x="12631" y="6991"/>
                  </a:lnTo>
                  <a:cubicBezTo>
                    <a:pt x="12537" y="7083"/>
                    <a:pt x="12564" y="7099"/>
                    <a:pt x="12520" y="7167"/>
                  </a:cubicBezTo>
                  <a:cubicBezTo>
                    <a:pt x="12444" y="7220"/>
                    <a:pt x="12395" y="7233"/>
                    <a:pt x="12357" y="7233"/>
                  </a:cubicBezTo>
                  <a:cubicBezTo>
                    <a:pt x="12335" y="7233"/>
                    <a:pt x="12316" y="7228"/>
                    <a:pt x="12297" y="7225"/>
                  </a:cubicBezTo>
                  <a:cubicBezTo>
                    <a:pt x="12231" y="7270"/>
                    <a:pt x="12230" y="7279"/>
                    <a:pt x="12249" y="7279"/>
                  </a:cubicBezTo>
                  <a:cubicBezTo>
                    <a:pt x="12263" y="7279"/>
                    <a:pt x="12288" y="7274"/>
                    <a:pt x="12305" y="7274"/>
                  </a:cubicBezTo>
                  <a:cubicBezTo>
                    <a:pt x="12334" y="7274"/>
                    <a:pt x="12343" y="7288"/>
                    <a:pt x="12257" y="7359"/>
                  </a:cubicBezTo>
                  <a:cubicBezTo>
                    <a:pt x="12088" y="7461"/>
                    <a:pt x="11993" y="7562"/>
                    <a:pt x="11831" y="7731"/>
                  </a:cubicBezTo>
                  <a:cubicBezTo>
                    <a:pt x="11802" y="7748"/>
                    <a:pt x="11786" y="7754"/>
                    <a:pt x="11779" y="7754"/>
                  </a:cubicBezTo>
                  <a:cubicBezTo>
                    <a:pt x="11758" y="7754"/>
                    <a:pt x="11808" y="7703"/>
                    <a:pt x="11787" y="7703"/>
                  </a:cubicBezTo>
                  <a:cubicBezTo>
                    <a:pt x="11785" y="7703"/>
                    <a:pt x="11783" y="7703"/>
                    <a:pt x="11780" y="7704"/>
                  </a:cubicBezTo>
                  <a:lnTo>
                    <a:pt x="11713" y="7816"/>
                  </a:lnTo>
                  <a:cubicBezTo>
                    <a:pt x="11705" y="7821"/>
                    <a:pt x="11700" y="7823"/>
                    <a:pt x="11696" y="7823"/>
                  </a:cubicBezTo>
                  <a:cubicBezTo>
                    <a:pt x="11687" y="7823"/>
                    <a:pt x="11686" y="7813"/>
                    <a:pt x="11686" y="7808"/>
                  </a:cubicBezTo>
                  <a:lnTo>
                    <a:pt x="11686" y="7808"/>
                  </a:lnTo>
                  <a:cubicBezTo>
                    <a:pt x="11618" y="7883"/>
                    <a:pt x="11716" y="7860"/>
                    <a:pt x="11597" y="7971"/>
                  </a:cubicBezTo>
                  <a:cubicBezTo>
                    <a:pt x="11605" y="8048"/>
                    <a:pt x="11280" y="8096"/>
                    <a:pt x="11172" y="8275"/>
                  </a:cubicBezTo>
                  <a:cubicBezTo>
                    <a:pt x="11166" y="8277"/>
                    <a:pt x="11161" y="8278"/>
                    <a:pt x="11157" y="8278"/>
                  </a:cubicBezTo>
                  <a:cubicBezTo>
                    <a:pt x="11131" y="8278"/>
                    <a:pt x="11162" y="8230"/>
                    <a:pt x="11142" y="8221"/>
                  </a:cubicBezTo>
                  <a:lnTo>
                    <a:pt x="11142" y="8221"/>
                  </a:lnTo>
                  <a:cubicBezTo>
                    <a:pt x="10956" y="8427"/>
                    <a:pt x="10980" y="8393"/>
                    <a:pt x="10844" y="8579"/>
                  </a:cubicBezTo>
                  <a:lnTo>
                    <a:pt x="10669" y="8664"/>
                  </a:lnTo>
                  <a:cubicBezTo>
                    <a:pt x="10687" y="8658"/>
                    <a:pt x="10701" y="8655"/>
                    <a:pt x="10711" y="8655"/>
                  </a:cubicBezTo>
                  <a:cubicBezTo>
                    <a:pt x="10779" y="8655"/>
                    <a:pt x="10686" y="8782"/>
                    <a:pt x="10601" y="8896"/>
                  </a:cubicBezTo>
                  <a:cubicBezTo>
                    <a:pt x="10655" y="8883"/>
                    <a:pt x="10699" y="8873"/>
                    <a:pt x="10726" y="8862"/>
                  </a:cubicBezTo>
                  <a:lnTo>
                    <a:pt x="10726" y="8862"/>
                  </a:lnTo>
                  <a:lnTo>
                    <a:pt x="10551" y="9038"/>
                  </a:lnTo>
                  <a:cubicBezTo>
                    <a:pt x="10547" y="9040"/>
                    <a:pt x="10543" y="9040"/>
                    <a:pt x="10540" y="9040"/>
                  </a:cubicBezTo>
                  <a:cubicBezTo>
                    <a:pt x="10522" y="9040"/>
                    <a:pt x="10529" y="9012"/>
                    <a:pt x="10543" y="8974"/>
                  </a:cubicBezTo>
                  <a:lnTo>
                    <a:pt x="10543" y="8974"/>
                  </a:lnTo>
                  <a:cubicBezTo>
                    <a:pt x="10534" y="8988"/>
                    <a:pt x="10523" y="9001"/>
                    <a:pt x="10517" y="9012"/>
                  </a:cubicBezTo>
                  <a:cubicBezTo>
                    <a:pt x="10498" y="9020"/>
                    <a:pt x="10484" y="9024"/>
                    <a:pt x="10474" y="9024"/>
                  </a:cubicBezTo>
                  <a:cubicBezTo>
                    <a:pt x="10441" y="9024"/>
                    <a:pt x="10456" y="8979"/>
                    <a:pt x="10479" y="8927"/>
                  </a:cubicBezTo>
                  <a:lnTo>
                    <a:pt x="10571" y="8903"/>
                  </a:lnTo>
                  <a:cubicBezTo>
                    <a:pt x="10598" y="8836"/>
                    <a:pt x="10621" y="8768"/>
                    <a:pt x="10588" y="8751"/>
                  </a:cubicBezTo>
                  <a:lnTo>
                    <a:pt x="10588" y="8751"/>
                  </a:lnTo>
                  <a:cubicBezTo>
                    <a:pt x="10581" y="8765"/>
                    <a:pt x="10557" y="8789"/>
                    <a:pt x="10534" y="8812"/>
                  </a:cubicBezTo>
                  <a:cubicBezTo>
                    <a:pt x="10540" y="8795"/>
                    <a:pt x="10543" y="8781"/>
                    <a:pt x="10534" y="8781"/>
                  </a:cubicBezTo>
                  <a:cubicBezTo>
                    <a:pt x="10523" y="8781"/>
                    <a:pt x="10510" y="8809"/>
                    <a:pt x="10487" y="8846"/>
                  </a:cubicBezTo>
                  <a:lnTo>
                    <a:pt x="10402" y="8826"/>
                  </a:lnTo>
                  <a:lnTo>
                    <a:pt x="10409" y="8856"/>
                  </a:lnTo>
                  <a:lnTo>
                    <a:pt x="10125" y="9021"/>
                  </a:lnTo>
                  <a:cubicBezTo>
                    <a:pt x="9980" y="9214"/>
                    <a:pt x="9882" y="9417"/>
                    <a:pt x="9601" y="9660"/>
                  </a:cubicBezTo>
                  <a:cubicBezTo>
                    <a:pt x="9645" y="9565"/>
                    <a:pt x="9567" y="9586"/>
                    <a:pt x="9537" y="9535"/>
                  </a:cubicBezTo>
                  <a:cubicBezTo>
                    <a:pt x="9656" y="9525"/>
                    <a:pt x="9750" y="9346"/>
                    <a:pt x="9912" y="9238"/>
                  </a:cubicBezTo>
                  <a:lnTo>
                    <a:pt x="9912" y="9238"/>
                  </a:lnTo>
                  <a:cubicBezTo>
                    <a:pt x="9879" y="9259"/>
                    <a:pt x="9859" y="9267"/>
                    <a:pt x="9847" y="9267"/>
                  </a:cubicBezTo>
                  <a:cubicBezTo>
                    <a:pt x="9830" y="9267"/>
                    <a:pt x="9833" y="9249"/>
                    <a:pt x="9841" y="9235"/>
                  </a:cubicBezTo>
                  <a:lnTo>
                    <a:pt x="9841" y="9235"/>
                  </a:lnTo>
                  <a:lnTo>
                    <a:pt x="9605" y="9484"/>
                  </a:lnTo>
                  <a:cubicBezTo>
                    <a:pt x="9599" y="9473"/>
                    <a:pt x="9591" y="9469"/>
                    <a:pt x="9580" y="9469"/>
                  </a:cubicBezTo>
                  <a:cubicBezTo>
                    <a:pt x="9550" y="9469"/>
                    <a:pt x="9503" y="9508"/>
                    <a:pt x="9442" y="9539"/>
                  </a:cubicBezTo>
                  <a:cubicBezTo>
                    <a:pt x="9550" y="9572"/>
                    <a:pt x="9277" y="9738"/>
                    <a:pt x="9182" y="9846"/>
                  </a:cubicBezTo>
                  <a:cubicBezTo>
                    <a:pt x="9155" y="9826"/>
                    <a:pt x="9165" y="9779"/>
                    <a:pt x="9304" y="9684"/>
                  </a:cubicBezTo>
                  <a:lnTo>
                    <a:pt x="9304" y="9684"/>
                  </a:lnTo>
                  <a:cubicBezTo>
                    <a:pt x="9115" y="9741"/>
                    <a:pt x="9176" y="9916"/>
                    <a:pt x="8993" y="9977"/>
                  </a:cubicBezTo>
                  <a:cubicBezTo>
                    <a:pt x="9027" y="9950"/>
                    <a:pt x="9048" y="9941"/>
                    <a:pt x="9051" y="9920"/>
                  </a:cubicBezTo>
                  <a:lnTo>
                    <a:pt x="9051" y="9920"/>
                  </a:lnTo>
                  <a:cubicBezTo>
                    <a:pt x="9001" y="9984"/>
                    <a:pt x="8850" y="10079"/>
                    <a:pt x="8818" y="10079"/>
                  </a:cubicBezTo>
                  <a:cubicBezTo>
                    <a:pt x="8811" y="10079"/>
                    <a:pt x="8809" y="10075"/>
                    <a:pt x="8814" y="10066"/>
                  </a:cubicBezTo>
                  <a:lnTo>
                    <a:pt x="8848" y="10042"/>
                  </a:lnTo>
                  <a:lnTo>
                    <a:pt x="8848" y="10042"/>
                  </a:lnTo>
                  <a:cubicBezTo>
                    <a:pt x="8622" y="10197"/>
                    <a:pt x="8169" y="10524"/>
                    <a:pt x="8179" y="10613"/>
                  </a:cubicBezTo>
                  <a:cubicBezTo>
                    <a:pt x="8172" y="10606"/>
                    <a:pt x="8156" y="10515"/>
                    <a:pt x="8159" y="10491"/>
                  </a:cubicBezTo>
                  <a:lnTo>
                    <a:pt x="8159" y="10491"/>
                  </a:lnTo>
                  <a:cubicBezTo>
                    <a:pt x="8078" y="10657"/>
                    <a:pt x="7997" y="10825"/>
                    <a:pt x="7909" y="10987"/>
                  </a:cubicBezTo>
                  <a:cubicBezTo>
                    <a:pt x="7905" y="10910"/>
                    <a:pt x="7676" y="10866"/>
                    <a:pt x="7845" y="10707"/>
                  </a:cubicBezTo>
                  <a:lnTo>
                    <a:pt x="7845" y="10707"/>
                  </a:lnTo>
                  <a:cubicBezTo>
                    <a:pt x="7784" y="10738"/>
                    <a:pt x="7713" y="10772"/>
                    <a:pt x="7612" y="10869"/>
                  </a:cubicBezTo>
                  <a:cubicBezTo>
                    <a:pt x="7619" y="10866"/>
                    <a:pt x="7627" y="10865"/>
                    <a:pt x="7637" y="10865"/>
                  </a:cubicBezTo>
                  <a:cubicBezTo>
                    <a:pt x="7683" y="10865"/>
                    <a:pt x="7749" y="10896"/>
                    <a:pt x="7710" y="10927"/>
                  </a:cubicBezTo>
                  <a:cubicBezTo>
                    <a:pt x="7533" y="10957"/>
                    <a:pt x="7590" y="10957"/>
                    <a:pt x="7392" y="11016"/>
                  </a:cubicBezTo>
                  <a:lnTo>
                    <a:pt x="7392" y="11016"/>
                  </a:lnTo>
                  <a:cubicBezTo>
                    <a:pt x="7395" y="11016"/>
                    <a:pt x="7398" y="11015"/>
                    <a:pt x="7400" y="11015"/>
                  </a:cubicBezTo>
                  <a:cubicBezTo>
                    <a:pt x="7449" y="11015"/>
                    <a:pt x="7439" y="11128"/>
                    <a:pt x="7355" y="11180"/>
                  </a:cubicBezTo>
                  <a:cubicBezTo>
                    <a:pt x="7361" y="11158"/>
                    <a:pt x="7297" y="11102"/>
                    <a:pt x="7314" y="11070"/>
                  </a:cubicBezTo>
                  <a:lnTo>
                    <a:pt x="7314" y="11070"/>
                  </a:lnTo>
                  <a:cubicBezTo>
                    <a:pt x="7264" y="11142"/>
                    <a:pt x="7214" y="11212"/>
                    <a:pt x="7163" y="11284"/>
                  </a:cubicBezTo>
                  <a:lnTo>
                    <a:pt x="7163" y="11284"/>
                  </a:lnTo>
                  <a:cubicBezTo>
                    <a:pt x="7184" y="11245"/>
                    <a:pt x="7125" y="11220"/>
                    <a:pt x="7070" y="11220"/>
                  </a:cubicBezTo>
                  <a:cubicBezTo>
                    <a:pt x="7064" y="11220"/>
                    <a:pt x="7057" y="11220"/>
                    <a:pt x="7051" y="11221"/>
                  </a:cubicBezTo>
                  <a:cubicBezTo>
                    <a:pt x="7085" y="11224"/>
                    <a:pt x="6859" y="11339"/>
                    <a:pt x="6804" y="11383"/>
                  </a:cubicBezTo>
                  <a:lnTo>
                    <a:pt x="6912" y="11346"/>
                  </a:lnTo>
                  <a:lnTo>
                    <a:pt x="6912" y="11346"/>
                  </a:lnTo>
                  <a:cubicBezTo>
                    <a:pt x="6652" y="11488"/>
                    <a:pt x="6744" y="11629"/>
                    <a:pt x="6487" y="11771"/>
                  </a:cubicBezTo>
                  <a:cubicBezTo>
                    <a:pt x="6503" y="11742"/>
                    <a:pt x="6498" y="11658"/>
                    <a:pt x="6426" y="11658"/>
                  </a:cubicBezTo>
                  <a:cubicBezTo>
                    <a:pt x="6408" y="11658"/>
                    <a:pt x="6386" y="11664"/>
                    <a:pt x="6358" y="11676"/>
                  </a:cubicBezTo>
                  <a:cubicBezTo>
                    <a:pt x="6328" y="11758"/>
                    <a:pt x="6226" y="12055"/>
                    <a:pt x="6017" y="12220"/>
                  </a:cubicBezTo>
                  <a:lnTo>
                    <a:pt x="5960" y="12217"/>
                  </a:lnTo>
                  <a:lnTo>
                    <a:pt x="5797" y="12342"/>
                  </a:lnTo>
                  <a:cubicBezTo>
                    <a:pt x="5835" y="12278"/>
                    <a:pt x="5909" y="12166"/>
                    <a:pt x="5990" y="12052"/>
                  </a:cubicBezTo>
                  <a:cubicBezTo>
                    <a:pt x="6071" y="11937"/>
                    <a:pt x="6159" y="11818"/>
                    <a:pt x="6223" y="11741"/>
                  </a:cubicBezTo>
                  <a:lnTo>
                    <a:pt x="6223" y="11741"/>
                  </a:lnTo>
                  <a:cubicBezTo>
                    <a:pt x="6115" y="11775"/>
                    <a:pt x="6179" y="11724"/>
                    <a:pt x="6037" y="11812"/>
                  </a:cubicBezTo>
                  <a:cubicBezTo>
                    <a:pt x="6036" y="11812"/>
                    <a:pt x="6035" y="11812"/>
                    <a:pt x="6034" y="11812"/>
                  </a:cubicBezTo>
                  <a:cubicBezTo>
                    <a:pt x="5978" y="11812"/>
                    <a:pt x="6093" y="11727"/>
                    <a:pt x="6136" y="11700"/>
                  </a:cubicBezTo>
                  <a:lnTo>
                    <a:pt x="6136" y="11700"/>
                  </a:lnTo>
                  <a:cubicBezTo>
                    <a:pt x="6020" y="11758"/>
                    <a:pt x="5909" y="11822"/>
                    <a:pt x="5794" y="11876"/>
                  </a:cubicBezTo>
                  <a:cubicBezTo>
                    <a:pt x="5838" y="11923"/>
                    <a:pt x="5565" y="12069"/>
                    <a:pt x="5602" y="12105"/>
                  </a:cubicBezTo>
                  <a:cubicBezTo>
                    <a:pt x="5713" y="12021"/>
                    <a:pt x="5828" y="11940"/>
                    <a:pt x="5936" y="11852"/>
                  </a:cubicBezTo>
                  <a:lnTo>
                    <a:pt x="5936" y="11852"/>
                  </a:lnTo>
                  <a:cubicBezTo>
                    <a:pt x="5983" y="11899"/>
                    <a:pt x="5811" y="12122"/>
                    <a:pt x="5565" y="12241"/>
                  </a:cubicBezTo>
                  <a:cubicBezTo>
                    <a:pt x="5562" y="12241"/>
                    <a:pt x="5559" y="12241"/>
                    <a:pt x="5557" y="12241"/>
                  </a:cubicBezTo>
                  <a:cubicBezTo>
                    <a:pt x="5495" y="12241"/>
                    <a:pt x="5557" y="12118"/>
                    <a:pt x="5544" y="12102"/>
                  </a:cubicBezTo>
                  <a:lnTo>
                    <a:pt x="5544" y="12102"/>
                  </a:lnTo>
                  <a:cubicBezTo>
                    <a:pt x="5521" y="12139"/>
                    <a:pt x="5339" y="12258"/>
                    <a:pt x="5306" y="12258"/>
                  </a:cubicBezTo>
                  <a:cubicBezTo>
                    <a:pt x="5305" y="12258"/>
                    <a:pt x="5305" y="12258"/>
                    <a:pt x="5305" y="12258"/>
                  </a:cubicBezTo>
                  <a:lnTo>
                    <a:pt x="5392" y="12177"/>
                  </a:lnTo>
                  <a:lnTo>
                    <a:pt x="5392" y="12177"/>
                  </a:lnTo>
                  <a:cubicBezTo>
                    <a:pt x="5247" y="12227"/>
                    <a:pt x="5210" y="12362"/>
                    <a:pt x="5018" y="12386"/>
                  </a:cubicBezTo>
                  <a:cubicBezTo>
                    <a:pt x="4960" y="12409"/>
                    <a:pt x="4815" y="12396"/>
                    <a:pt x="4821" y="12434"/>
                  </a:cubicBezTo>
                  <a:cubicBezTo>
                    <a:pt x="4943" y="12454"/>
                    <a:pt x="5058" y="12643"/>
                    <a:pt x="5018" y="12724"/>
                  </a:cubicBezTo>
                  <a:cubicBezTo>
                    <a:pt x="4998" y="12727"/>
                    <a:pt x="4713" y="12802"/>
                    <a:pt x="4619" y="12802"/>
                  </a:cubicBezTo>
                  <a:cubicBezTo>
                    <a:pt x="4615" y="12802"/>
                    <a:pt x="4612" y="12802"/>
                    <a:pt x="4609" y="12802"/>
                  </a:cubicBezTo>
                  <a:cubicBezTo>
                    <a:pt x="4491" y="12791"/>
                    <a:pt x="4696" y="12616"/>
                    <a:pt x="4595" y="12609"/>
                  </a:cubicBezTo>
                  <a:lnTo>
                    <a:pt x="4595" y="12609"/>
                  </a:lnTo>
                  <a:cubicBezTo>
                    <a:pt x="4598" y="12626"/>
                    <a:pt x="4555" y="12670"/>
                    <a:pt x="4534" y="12683"/>
                  </a:cubicBezTo>
                  <a:cubicBezTo>
                    <a:pt x="4528" y="12685"/>
                    <a:pt x="4524" y="12685"/>
                    <a:pt x="4520" y="12685"/>
                  </a:cubicBezTo>
                  <a:cubicBezTo>
                    <a:pt x="4494" y="12685"/>
                    <a:pt x="4505" y="12662"/>
                    <a:pt x="4482" y="12662"/>
                  </a:cubicBezTo>
                  <a:cubicBezTo>
                    <a:pt x="4470" y="12662"/>
                    <a:pt x="4449" y="12668"/>
                    <a:pt x="4409" y="12687"/>
                  </a:cubicBezTo>
                  <a:cubicBezTo>
                    <a:pt x="4412" y="12738"/>
                    <a:pt x="4256" y="12773"/>
                    <a:pt x="4279" y="12773"/>
                  </a:cubicBezTo>
                  <a:cubicBezTo>
                    <a:pt x="4287" y="12773"/>
                    <a:pt x="4313" y="12769"/>
                    <a:pt x="4369" y="12761"/>
                  </a:cubicBezTo>
                  <a:lnTo>
                    <a:pt x="4369" y="12761"/>
                  </a:lnTo>
                  <a:cubicBezTo>
                    <a:pt x="4247" y="12832"/>
                    <a:pt x="4227" y="12808"/>
                    <a:pt x="4075" y="12872"/>
                  </a:cubicBezTo>
                  <a:cubicBezTo>
                    <a:pt x="4139" y="12889"/>
                    <a:pt x="3990" y="13065"/>
                    <a:pt x="3862" y="13129"/>
                  </a:cubicBezTo>
                  <a:cubicBezTo>
                    <a:pt x="3865" y="13112"/>
                    <a:pt x="3828" y="13103"/>
                    <a:pt x="3811" y="13099"/>
                  </a:cubicBezTo>
                  <a:cubicBezTo>
                    <a:pt x="3535" y="13187"/>
                    <a:pt x="3379" y="13217"/>
                    <a:pt x="3122" y="13298"/>
                  </a:cubicBezTo>
                  <a:cubicBezTo>
                    <a:pt x="3116" y="13296"/>
                    <a:pt x="3105" y="13296"/>
                    <a:pt x="3091" y="13296"/>
                  </a:cubicBezTo>
                  <a:cubicBezTo>
                    <a:pt x="3083" y="13296"/>
                    <a:pt x="3075" y="13296"/>
                    <a:pt x="3067" y="13296"/>
                  </a:cubicBezTo>
                  <a:cubicBezTo>
                    <a:pt x="3024" y="13296"/>
                    <a:pt x="2980" y="13294"/>
                    <a:pt x="3011" y="13268"/>
                  </a:cubicBezTo>
                  <a:lnTo>
                    <a:pt x="3011" y="13268"/>
                  </a:lnTo>
                  <a:cubicBezTo>
                    <a:pt x="2977" y="13288"/>
                    <a:pt x="2947" y="13318"/>
                    <a:pt x="2869" y="13346"/>
                  </a:cubicBezTo>
                  <a:cubicBezTo>
                    <a:pt x="2700" y="13335"/>
                    <a:pt x="3044" y="13285"/>
                    <a:pt x="2906" y="13254"/>
                  </a:cubicBezTo>
                  <a:lnTo>
                    <a:pt x="2906" y="13254"/>
                  </a:lnTo>
                  <a:cubicBezTo>
                    <a:pt x="2906" y="13295"/>
                    <a:pt x="2717" y="13362"/>
                    <a:pt x="2609" y="13420"/>
                  </a:cubicBezTo>
                  <a:cubicBezTo>
                    <a:pt x="2617" y="13427"/>
                    <a:pt x="2629" y="13430"/>
                    <a:pt x="2644" y="13430"/>
                  </a:cubicBezTo>
                  <a:cubicBezTo>
                    <a:pt x="2725" y="13430"/>
                    <a:pt x="2892" y="13344"/>
                    <a:pt x="2980" y="13298"/>
                  </a:cubicBezTo>
                  <a:lnTo>
                    <a:pt x="2980" y="13298"/>
                  </a:lnTo>
                  <a:cubicBezTo>
                    <a:pt x="3004" y="13373"/>
                    <a:pt x="2829" y="13511"/>
                    <a:pt x="2562" y="13622"/>
                  </a:cubicBezTo>
                  <a:cubicBezTo>
                    <a:pt x="2501" y="13644"/>
                    <a:pt x="2466" y="13652"/>
                    <a:pt x="2447" y="13652"/>
                  </a:cubicBezTo>
                  <a:cubicBezTo>
                    <a:pt x="2405" y="13652"/>
                    <a:pt x="2435" y="13616"/>
                    <a:pt x="2427" y="13616"/>
                  </a:cubicBezTo>
                  <a:lnTo>
                    <a:pt x="2427" y="13616"/>
                  </a:lnTo>
                  <a:cubicBezTo>
                    <a:pt x="2426" y="13616"/>
                    <a:pt x="2423" y="13617"/>
                    <a:pt x="2420" y="13619"/>
                  </a:cubicBezTo>
                  <a:cubicBezTo>
                    <a:pt x="2001" y="13694"/>
                    <a:pt x="2096" y="13832"/>
                    <a:pt x="1734" y="13848"/>
                  </a:cubicBezTo>
                  <a:cubicBezTo>
                    <a:pt x="1589" y="13818"/>
                    <a:pt x="1711" y="13751"/>
                    <a:pt x="1673" y="13720"/>
                  </a:cubicBezTo>
                  <a:cubicBezTo>
                    <a:pt x="1852" y="13670"/>
                    <a:pt x="1957" y="13694"/>
                    <a:pt x="2079" y="13666"/>
                  </a:cubicBezTo>
                  <a:lnTo>
                    <a:pt x="2079" y="13666"/>
                  </a:lnTo>
                  <a:lnTo>
                    <a:pt x="1923" y="13677"/>
                  </a:lnTo>
                  <a:cubicBezTo>
                    <a:pt x="1977" y="13646"/>
                    <a:pt x="2096" y="13609"/>
                    <a:pt x="2163" y="13609"/>
                  </a:cubicBezTo>
                  <a:cubicBezTo>
                    <a:pt x="2155" y="13608"/>
                    <a:pt x="2147" y="13607"/>
                    <a:pt x="2136" y="13607"/>
                  </a:cubicBezTo>
                  <a:cubicBezTo>
                    <a:pt x="2058" y="13607"/>
                    <a:pt x="1903" y="13641"/>
                    <a:pt x="1727" y="13677"/>
                  </a:cubicBezTo>
                  <a:cubicBezTo>
                    <a:pt x="1524" y="13703"/>
                    <a:pt x="1295" y="13737"/>
                    <a:pt x="1132" y="13741"/>
                  </a:cubicBezTo>
                  <a:cubicBezTo>
                    <a:pt x="1078" y="13764"/>
                    <a:pt x="981" y="13795"/>
                    <a:pt x="1028" y="13808"/>
                  </a:cubicBezTo>
                  <a:lnTo>
                    <a:pt x="1129" y="13788"/>
                  </a:lnTo>
                  <a:lnTo>
                    <a:pt x="1129" y="13788"/>
                  </a:lnTo>
                  <a:cubicBezTo>
                    <a:pt x="1231" y="13815"/>
                    <a:pt x="944" y="13873"/>
                    <a:pt x="1075" y="13873"/>
                  </a:cubicBezTo>
                  <a:cubicBezTo>
                    <a:pt x="949" y="13921"/>
                    <a:pt x="800" y="13970"/>
                    <a:pt x="614" y="13970"/>
                  </a:cubicBezTo>
                  <a:cubicBezTo>
                    <a:pt x="606" y="13970"/>
                    <a:pt x="599" y="13970"/>
                    <a:pt x="592" y="13970"/>
                  </a:cubicBezTo>
                  <a:lnTo>
                    <a:pt x="554" y="13920"/>
                  </a:lnTo>
                  <a:lnTo>
                    <a:pt x="554" y="13920"/>
                  </a:lnTo>
                  <a:cubicBezTo>
                    <a:pt x="563" y="13927"/>
                    <a:pt x="596" y="13932"/>
                    <a:pt x="633" y="13932"/>
                  </a:cubicBezTo>
                  <a:cubicBezTo>
                    <a:pt x="669" y="13932"/>
                    <a:pt x="709" y="13927"/>
                    <a:pt x="734" y="13917"/>
                  </a:cubicBezTo>
                  <a:lnTo>
                    <a:pt x="734" y="13917"/>
                  </a:lnTo>
                  <a:cubicBezTo>
                    <a:pt x="720" y="13922"/>
                    <a:pt x="701" y="13924"/>
                    <a:pt x="680" y="13924"/>
                  </a:cubicBezTo>
                  <a:cubicBezTo>
                    <a:pt x="621" y="13924"/>
                    <a:pt x="539" y="13908"/>
                    <a:pt x="468" y="13908"/>
                  </a:cubicBezTo>
                  <a:cubicBezTo>
                    <a:pt x="418" y="13908"/>
                    <a:pt x="374" y="13916"/>
                    <a:pt x="345" y="13943"/>
                  </a:cubicBezTo>
                  <a:lnTo>
                    <a:pt x="484" y="13974"/>
                  </a:lnTo>
                  <a:cubicBezTo>
                    <a:pt x="359" y="14004"/>
                    <a:pt x="209" y="14071"/>
                    <a:pt x="51" y="14071"/>
                  </a:cubicBezTo>
                  <a:cubicBezTo>
                    <a:pt x="35" y="14071"/>
                    <a:pt x="18" y="14070"/>
                    <a:pt x="1" y="14068"/>
                  </a:cubicBezTo>
                  <a:lnTo>
                    <a:pt x="1" y="14068"/>
                  </a:lnTo>
                  <a:cubicBezTo>
                    <a:pt x="33" y="14090"/>
                    <a:pt x="46" y="14093"/>
                    <a:pt x="58" y="14093"/>
                  </a:cubicBezTo>
                  <a:cubicBezTo>
                    <a:pt x="63" y="14093"/>
                    <a:pt x="68" y="14093"/>
                    <a:pt x="74" y="14093"/>
                  </a:cubicBezTo>
                  <a:cubicBezTo>
                    <a:pt x="89" y="14093"/>
                    <a:pt x="112" y="14096"/>
                    <a:pt x="166" y="14122"/>
                  </a:cubicBezTo>
                  <a:cubicBezTo>
                    <a:pt x="61" y="14052"/>
                    <a:pt x="561" y="14097"/>
                    <a:pt x="459" y="14035"/>
                  </a:cubicBezTo>
                  <a:lnTo>
                    <a:pt x="459" y="14035"/>
                  </a:lnTo>
                  <a:cubicBezTo>
                    <a:pt x="579" y="14090"/>
                    <a:pt x="669" y="14044"/>
                    <a:pt x="832" y="14092"/>
                  </a:cubicBezTo>
                  <a:cubicBezTo>
                    <a:pt x="825" y="14071"/>
                    <a:pt x="771" y="14062"/>
                    <a:pt x="920" y="14058"/>
                  </a:cubicBezTo>
                  <a:cubicBezTo>
                    <a:pt x="923" y="14051"/>
                    <a:pt x="940" y="14041"/>
                    <a:pt x="950" y="14038"/>
                  </a:cubicBezTo>
                  <a:cubicBezTo>
                    <a:pt x="955" y="14036"/>
                    <a:pt x="956" y="14033"/>
                    <a:pt x="953" y="14033"/>
                  </a:cubicBezTo>
                  <a:cubicBezTo>
                    <a:pt x="952" y="14033"/>
                    <a:pt x="950" y="14034"/>
                    <a:pt x="947" y="14035"/>
                  </a:cubicBezTo>
                  <a:cubicBezTo>
                    <a:pt x="913" y="14031"/>
                    <a:pt x="883" y="14024"/>
                    <a:pt x="869" y="14015"/>
                  </a:cubicBezTo>
                  <a:cubicBezTo>
                    <a:pt x="940" y="13970"/>
                    <a:pt x="1170" y="13937"/>
                    <a:pt x="1244" y="13903"/>
                  </a:cubicBezTo>
                  <a:cubicBezTo>
                    <a:pt x="1249" y="13903"/>
                    <a:pt x="1253" y="13903"/>
                    <a:pt x="1256" y="13903"/>
                  </a:cubicBezTo>
                  <a:cubicBezTo>
                    <a:pt x="1320" y="13903"/>
                    <a:pt x="1216" y="13930"/>
                    <a:pt x="1261" y="13940"/>
                  </a:cubicBezTo>
                  <a:lnTo>
                    <a:pt x="1372" y="13893"/>
                  </a:lnTo>
                  <a:cubicBezTo>
                    <a:pt x="1393" y="13930"/>
                    <a:pt x="1616" y="13926"/>
                    <a:pt x="1413" y="13981"/>
                  </a:cubicBezTo>
                  <a:lnTo>
                    <a:pt x="1599" y="13957"/>
                  </a:lnTo>
                  <a:cubicBezTo>
                    <a:pt x="1614" y="13958"/>
                    <a:pt x="1629" y="13958"/>
                    <a:pt x="1645" y="13958"/>
                  </a:cubicBezTo>
                  <a:cubicBezTo>
                    <a:pt x="1690" y="13958"/>
                    <a:pt x="1737" y="13955"/>
                    <a:pt x="1784" y="13950"/>
                  </a:cubicBezTo>
                  <a:cubicBezTo>
                    <a:pt x="1845" y="13940"/>
                    <a:pt x="1906" y="13926"/>
                    <a:pt x="1950" y="13906"/>
                  </a:cubicBezTo>
                  <a:cubicBezTo>
                    <a:pt x="2018" y="13898"/>
                    <a:pt x="2105" y="13848"/>
                    <a:pt x="2108" y="13848"/>
                  </a:cubicBezTo>
                  <a:lnTo>
                    <a:pt x="2108" y="13848"/>
                  </a:lnTo>
                  <a:cubicBezTo>
                    <a:pt x="2109" y="13848"/>
                    <a:pt x="2103" y="13852"/>
                    <a:pt x="2088" y="13862"/>
                  </a:cubicBezTo>
                  <a:lnTo>
                    <a:pt x="2369" y="13775"/>
                  </a:lnTo>
                  <a:lnTo>
                    <a:pt x="2372" y="13784"/>
                  </a:lnTo>
                  <a:cubicBezTo>
                    <a:pt x="2656" y="13731"/>
                    <a:pt x="2923" y="13561"/>
                    <a:pt x="3261" y="13548"/>
                  </a:cubicBezTo>
                  <a:cubicBezTo>
                    <a:pt x="3348" y="13508"/>
                    <a:pt x="3440" y="13460"/>
                    <a:pt x="3595" y="13420"/>
                  </a:cubicBezTo>
                  <a:lnTo>
                    <a:pt x="3636" y="13443"/>
                  </a:lnTo>
                  <a:cubicBezTo>
                    <a:pt x="3750" y="13390"/>
                    <a:pt x="4001" y="13352"/>
                    <a:pt x="4037" y="13298"/>
                  </a:cubicBezTo>
                  <a:cubicBezTo>
                    <a:pt x="4048" y="13301"/>
                    <a:pt x="4061" y="13302"/>
                    <a:pt x="4074" y="13302"/>
                  </a:cubicBezTo>
                  <a:cubicBezTo>
                    <a:pt x="4252" y="13302"/>
                    <a:pt x="4619" y="13084"/>
                    <a:pt x="4808" y="13014"/>
                  </a:cubicBezTo>
                  <a:lnTo>
                    <a:pt x="4798" y="12967"/>
                  </a:lnTo>
                  <a:cubicBezTo>
                    <a:pt x="4933" y="12906"/>
                    <a:pt x="5058" y="12832"/>
                    <a:pt x="5217" y="12734"/>
                  </a:cubicBezTo>
                  <a:lnTo>
                    <a:pt x="5189" y="12700"/>
                  </a:lnTo>
                  <a:cubicBezTo>
                    <a:pt x="5318" y="12606"/>
                    <a:pt x="5568" y="12545"/>
                    <a:pt x="5791" y="12423"/>
                  </a:cubicBezTo>
                  <a:lnTo>
                    <a:pt x="5791" y="12423"/>
                  </a:lnTo>
                  <a:cubicBezTo>
                    <a:pt x="5780" y="12443"/>
                    <a:pt x="5724" y="12470"/>
                    <a:pt x="5679" y="12484"/>
                  </a:cubicBezTo>
                  <a:cubicBezTo>
                    <a:pt x="5835" y="12454"/>
                    <a:pt x="5967" y="12366"/>
                    <a:pt x="6095" y="12275"/>
                  </a:cubicBezTo>
                  <a:cubicBezTo>
                    <a:pt x="6220" y="12180"/>
                    <a:pt x="6338" y="12082"/>
                    <a:pt x="6474" y="12041"/>
                  </a:cubicBezTo>
                  <a:cubicBezTo>
                    <a:pt x="6524" y="11994"/>
                    <a:pt x="6571" y="11974"/>
                    <a:pt x="6615" y="11960"/>
                  </a:cubicBezTo>
                  <a:lnTo>
                    <a:pt x="6615" y="11960"/>
                  </a:lnTo>
                  <a:cubicBezTo>
                    <a:pt x="6611" y="11963"/>
                    <a:pt x="6605" y="11968"/>
                    <a:pt x="6602" y="11971"/>
                  </a:cubicBezTo>
                  <a:cubicBezTo>
                    <a:pt x="6608" y="11968"/>
                    <a:pt x="6619" y="11960"/>
                    <a:pt x="6628" y="11957"/>
                  </a:cubicBezTo>
                  <a:cubicBezTo>
                    <a:pt x="6656" y="11947"/>
                    <a:pt x="6689" y="11937"/>
                    <a:pt x="6720" y="11927"/>
                  </a:cubicBezTo>
                  <a:lnTo>
                    <a:pt x="6720" y="11927"/>
                  </a:lnTo>
                  <a:cubicBezTo>
                    <a:pt x="6689" y="11933"/>
                    <a:pt x="6662" y="11940"/>
                    <a:pt x="6639" y="11951"/>
                  </a:cubicBezTo>
                  <a:cubicBezTo>
                    <a:pt x="6686" y="11920"/>
                    <a:pt x="6753" y="11879"/>
                    <a:pt x="6811" y="11829"/>
                  </a:cubicBezTo>
                  <a:lnTo>
                    <a:pt x="6865" y="11849"/>
                  </a:lnTo>
                  <a:cubicBezTo>
                    <a:pt x="6868" y="11846"/>
                    <a:pt x="6872" y="11842"/>
                    <a:pt x="6879" y="11839"/>
                  </a:cubicBezTo>
                  <a:cubicBezTo>
                    <a:pt x="6953" y="11812"/>
                    <a:pt x="6919" y="11788"/>
                    <a:pt x="6868" y="11781"/>
                  </a:cubicBezTo>
                  <a:cubicBezTo>
                    <a:pt x="6895" y="11754"/>
                    <a:pt x="6923" y="11728"/>
                    <a:pt x="6940" y="11704"/>
                  </a:cubicBezTo>
                  <a:cubicBezTo>
                    <a:pt x="6947" y="11706"/>
                    <a:pt x="6954" y="11707"/>
                    <a:pt x="6961" y="11707"/>
                  </a:cubicBezTo>
                  <a:cubicBezTo>
                    <a:pt x="7037" y="11707"/>
                    <a:pt x="7102" y="11590"/>
                    <a:pt x="7193" y="11590"/>
                  </a:cubicBezTo>
                  <a:cubicBezTo>
                    <a:pt x="7200" y="11590"/>
                    <a:pt x="7206" y="11591"/>
                    <a:pt x="7213" y="11592"/>
                  </a:cubicBezTo>
                  <a:cubicBezTo>
                    <a:pt x="7235" y="11539"/>
                    <a:pt x="7488" y="11388"/>
                    <a:pt x="7515" y="11291"/>
                  </a:cubicBezTo>
                  <a:lnTo>
                    <a:pt x="7515" y="11291"/>
                  </a:lnTo>
                  <a:cubicBezTo>
                    <a:pt x="7592" y="11250"/>
                    <a:pt x="7670" y="11210"/>
                    <a:pt x="7720" y="11150"/>
                  </a:cubicBezTo>
                  <a:lnTo>
                    <a:pt x="7780" y="11177"/>
                  </a:lnTo>
                  <a:lnTo>
                    <a:pt x="7896" y="11008"/>
                  </a:lnTo>
                  <a:cubicBezTo>
                    <a:pt x="7943" y="10994"/>
                    <a:pt x="7979" y="10984"/>
                    <a:pt x="8001" y="10984"/>
                  </a:cubicBezTo>
                  <a:cubicBezTo>
                    <a:pt x="8032" y="10984"/>
                    <a:pt x="8033" y="11004"/>
                    <a:pt x="7994" y="11062"/>
                  </a:cubicBezTo>
                  <a:cubicBezTo>
                    <a:pt x="8183" y="10853"/>
                    <a:pt x="8162" y="10914"/>
                    <a:pt x="8314" y="10727"/>
                  </a:cubicBezTo>
                  <a:lnTo>
                    <a:pt x="8328" y="10764"/>
                  </a:lnTo>
                  <a:cubicBezTo>
                    <a:pt x="8395" y="10714"/>
                    <a:pt x="8476" y="10596"/>
                    <a:pt x="8534" y="10593"/>
                  </a:cubicBezTo>
                  <a:cubicBezTo>
                    <a:pt x="8730" y="10545"/>
                    <a:pt x="9291" y="10062"/>
                    <a:pt x="9712" y="9822"/>
                  </a:cubicBezTo>
                  <a:cubicBezTo>
                    <a:pt x="9575" y="9792"/>
                    <a:pt x="9919" y="9727"/>
                    <a:pt x="9885" y="9650"/>
                  </a:cubicBezTo>
                  <a:lnTo>
                    <a:pt x="9885" y="9650"/>
                  </a:lnTo>
                  <a:cubicBezTo>
                    <a:pt x="9887" y="9650"/>
                    <a:pt x="9890" y="9650"/>
                    <a:pt x="9892" y="9650"/>
                  </a:cubicBezTo>
                  <a:cubicBezTo>
                    <a:pt x="9907" y="9650"/>
                    <a:pt x="9924" y="9647"/>
                    <a:pt x="9936" y="9647"/>
                  </a:cubicBezTo>
                  <a:cubicBezTo>
                    <a:pt x="9955" y="9647"/>
                    <a:pt x="9962" y="9654"/>
                    <a:pt x="9935" y="9690"/>
                  </a:cubicBezTo>
                  <a:cubicBezTo>
                    <a:pt x="10115" y="9522"/>
                    <a:pt x="10253" y="9498"/>
                    <a:pt x="10345" y="9339"/>
                  </a:cubicBezTo>
                  <a:lnTo>
                    <a:pt x="10345" y="9339"/>
                  </a:lnTo>
                  <a:cubicBezTo>
                    <a:pt x="10380" y="9342"/>
                    <a:pt x="10327" y="9400"/>
                    <a:pt x="10352" y="9400"/>
                  </a:cubicBezTo>
                  <a:cubicBezTo>
                    <a:pt x="10353" y="9400"/>
                    <a:pt x="10354" y="9400"/>
                    <a:pt x="10355" y="9400"/>
                  </a:cubicBezTo>
                  <a:cubicBezTo>
                    <a:pt x="10368" y="9383"/>
                    <a:pt x="10402" y="9336"/>
                    <a:pt x="10432" y="9333"/>
                  </a:cubicBezTo>
                  <a:cubicBezTo>
                    <a:pt x="10434" y="9332"/>
                    <a:pt x="10435" y="9332"/>
                    <a:pt x="10436" y="9332"/>
                  </a:cubicBezTo>
                  <a:cubicBezTo>
                    <a:pt x="10458" y="9332"/>
                    <a:pt x="10414" y="9371"/>
                    <a:pt x="10392" y="9403"/>
                  </a:cubicBezTo>
                  <a:cubicBezTo>
                    <a:pt x="10588" y="9248"/>
                    <a:pt x="10560" y="9170"/>
                    <a:pt x="10530" y="9099"/>
                  </a:cubicBezTo>
                  <a:cubicBezTo>
                    <a:pt x="10652" y="9049"/>
                    <a:pt x="10699" y="9008"/>
                    <a:pt x="10740" y="8913"/>
                  </a:cubicBezTo>
                  <a:cubicBezTo>
                    <a:pt x="10759" y="8909"/>
                    <a:pt x="10783" y="8903"/>
                    <a:pt x="10797" y="8903"/>
                  </a:cubicBezTo>
                  <a:cubicBezTo>
                    <a:pt x="10819" y="8903"/>
                    <a:pt x="10819" y="8919"/>
                    <a:pt x="10746" y="8981"/>
                  </a:cubicBezTo>
                  <a:cubicBezTo>
                    <a:pt x="10817" y="8931"/>
                    <a:pt x="11189" y="8684"/>
                    <a:pt x="11162" y="8633"/>
                  </a:cubicBezTo>
                  <a:cubicBezTo>
                    <a:pt x="11192" y="8626"/>
                    <a:pt x="11260" y="8562"/>
                    <a:pt x="11273" y="8542"/>
                  </a:cubicBezTo>
                  <a:cubicBezTo>
                    <a:pt x="11432" y="8424"/>
                    <a:pt x="11449" y="8417"/>
                    <a:pt x="11594" y="8295"/>
                  </a:cubicBezTo>
                  <a:lnTo>
                    <a:pt x="11594" y="8295"/>
                  </a:lnTo>
                  <a:lnTo>
                    <a:pt x="11547" y="8322"/>
                  </a:lnTo>
                  <a:cubicBezTo>
                    <a:pt x="11564" y="8218"/>
                    <a:pt x="11666" y="8211"/>
                    <a:pt x="11780" y="8109"/>
                  </a:cubicBezTo>
                  <a:lnTo>
                    <a:pt x="11784" y="8117"/>
                  </a:lnTo>
                  <a:cubicBezTo>
                    <a:pt x="12094" y="7944"/>
                    <a:pt x="11888" y="8005"/>
                    <a:pt x="12202" y="7839"/>
                  </a:cubicBezTo>
                  <a:lnTo>
                    <a:pt x="12162" y="7816"/>
                  </a:lnTo>
                  <a:cubicBezTo>
                    <a:pt x="12128" y="7718"/>
                    <a:pt x="12442" y="7671"/>
                    <a:pt x="12581" y="7518"/>
                  </a:cubicBezTo>
                  <a:lnTo>
                    <a:pt x="12581" y="7518"/>
                  </a:lnTo>
                  <a:lnTo>
                    <a:pt x="12506" y="7542"/>
                  </a:lnTo>
                  <a:cubicBezTo>
                    <a:pt x="12574" y="7451"/>
                    <a:pt x="12834" y="7461"/>
                    <a:pt x="12929" y="7403"/>
                  </a:cubicBezTo>
                  <a:cubicBezTo>
                    <a:pt x="12931" y="7402"/>
                    <a:pt x="12933" y="7402"/>
                    <a:pt x="12934" y="7402"/>
                  </a:cubicBezTo>
                  <a:lnTo>
                    <a:pt x="12934" y="7402"/>
                  </a:lnTo>
                  <a:cubicBezTo>
                    <a:pt x="12943" y="7402"/>
                    <a:pt x="12903" y="7439"/>
                    <a:pt x="12885" y="7461"/>
                  </a:cubicBezTo>
                  <a:cubicBezTo>
                    <a:pt x="13152" y="7333"/>
                    <a:pt x="12878" y="7393"/>
                    <a:pt x="13044" y="7251"/>
                  </a:cubicBezTo>
                  <a:cubicBezTo>
                    <a:pt x="13078" y="7251"/>
                    <a:pt x="13068" y="7297"/>
                    <a:pt x="13099" y="7297"/>
                  </a:cubicBezTo>
                  <a:cubicBezTo>
                    <a:pt x="13112" y="7297"/>
                    <a:pt x="13134" y="7288"/>
                    <a:pt x="13172" y="7261"/>
                  </a:cubicBezTo>
                  <a:cubicBezTo>
                    <a:pt x="13243" y="7238"/>
                    <a:pt x="13449" y="6927"/>
                    <a:pt x="13645" y="6856"/>
                  </a:cubicBezTo>
                  <a:lnTo>
                    <a:pt x="13645" y="6856"/>
                  </a:lnTo>
                  <a:cubicBezTo>
                    <a:pt x="13630" y="6858"/>
                    <a:pt x="13615" y="6860"/>
                    <a:pt x="13604" y="6860"/>
                  </a:cubicBezTo>
                  <a:cubicBezTo>
                    <a:pt x="13577" y="6860"/>
                    <a:pt x="13567" y="6848"/>
                    <a:pt x="13615" y="6795"/>
                  </a:cubicBezTo>
                  <a:cubicBezTo>
                    <a:pt x="13736" y="6694"/>
                    <a:pt x="14006" y="6620"/>
                    <a:pt x="14074" y="6475"/>
                  </a:cubicBezTo>
                  <a:cubicBezTo>
                    <a:pt x="14084" y="6473"/>
                    <a:pt x="14092" y="6472"/>
                    <a:pt x="14097" y="6472"/>
                  </a:cubicBezTo>
                  <a:cubicBezTo>
                    <a:pt x="14103" y="6472"/>
                    <a:pt x="14106" y="6473"/>
                    <a:pt x="14107" y="6475"/>
                  </a:cubicBezTo>
                  <a:cubicBezTo>
                    <a:pt x="14192" y="6386"/>
                    <a:pt x="14399" y="6221"/>
                    <a:pt x="14432" y="6146"/>
                  </a:cubicBezTo>
                  <a:cubicBezTo>
                    <a:pt x="14441" y="6149"/>
                    <a:pt x="14450" y="6151"/>
                    <a:pt x="14460" y="6151"/>
                  </a:cubicBezTo>
                  <a:cubicBezTo>
                    <a:pt x="14628" y="6151"/>
                    <a:pt x="14918" y="5755"/>
                    <a:pt x="15032" y="5755"/>
                  </a:cubicBezTo>
                  <a:cubicBezTo>
                    <a:pt x="15045" y="5755"/>
                    <a:pt x="15055" y="5760"/>
                    <a:pt x="15063" y="5772"/>
                  </a:cubicBezTo>
                  <a:lnTo>
                    <a:pt x="15354" y="5552"/>
                  </a:lnTo>
                  <a:lnTo>
                    <a:pt x="15354" y="5569"/>
                  </a:lnTo>
                  <a:cubicBezTo>
                    <a:pt x="15550" y="5441"/>
                    <a:pt x="15598" y="5367"/>
                    <a:pt x="15645" y="5292"/>
                  </a:cubicBezTo>
                  <a:cubicBezTo>
                    <a:pt x="15657" y="5286"/>
                    <a:pt x="15665" y="5284"/>
                    <a:pt x="15670" y="5284"/>
                  </a:cubicBezTo>
                  <a:cubicBezTo>
                    <a:pt x="15684" y="5284"/>
                    <a:pt x="15669" y="5304"/>
                    <a:pt x="15671" y="5309"/>
                  </a:cubicBezTo>
                  <a:cubicBezTo>
                    <a:pt x="15966" y="5137"/>
                    <a:pt x="15989" y="5113"/>
                    <a:pt x="16178" y="4890"/>
                  </a:cubicBezTo>
                  <a:lnTo>
                    <a:pt x="16232" y="4910"/>
                  </a:lnTo>
                  <a:cubicBezTo>
                    <a:pt x="16279" y="4846"/>
                    <a:pt x="16675" y="4687"/>
                    <a:pt x="16918" y="4454"/>
                  </a:cubicBezTo>
                  <a:lnTo>
                    <a:pt x="16918" y="4454"/>
                  </a:lnTo>
                  <a:cubicBezTo>
                    <a:pt x="16918" y="4461"/>
                    <a:pt x="16918" y="4475"/>
                    <a:pt x="16901" y="4495"/>
                  </a:cubicBezTo>
                  <a:cubicBezTo>
                    <a:pt x="17179" y="4235"/>
                    <a:pt x="17712" y="4093"/>
                    <a:pt x="17729" y="3876"/>
                  </a:cubicBezTo>
                  <a:lnTo>
                    <a:pt x="17911" y="3701"/>
                  </a:lnTo>
                  <a:lnTo>
                    <a:pt x="17911" y="3701"/>
                  </a:lnTo>
                  <a:cubicBezTo>
                    <a:pt x="17841" y="3745"/>
                    <a:pt x="17807" y="3760"/>
                    <a:pt x="17793" y="3760"/>
                  </a:cubicBezTo>
                  <a:cubicBezTo>
                    <a:pt x="17757" y="3760"/>
                    <a:pt x="17850" y="3660"/>
                    <a:pt x="17812" y="3660"/>
                  </a:cubicBezTo>
                  <a:cubicBezTo>
                    <a:pt x="17806" y="3660"/>
                    <a:pt x="17798" y="3663"/>
                    <a:pt x="17787" y="3667"/>
                  </a:cubicBezTo>
                  <a:cubicBezTo>
                    <a:pt x="17849" y="3615"/>
                    <a:pt x="17953" y="3572"/>
                    <a:pt x="17988" y="3572"/>
                  </a:cubicBezTo>
                  <a:cubicBezTo>
                    <a:pt x="18008" y="3572"/>
                    <a:pt x="18006" y="3586"/>
                    <a:pt x="17962" y="3620"/>
                  </a:cubicBezTo>
                  <a:lnTo>
                    <a:pt x="17935" y="3627"/>
                  </a:lnTo>
                  <a:cubicBezTo>
                    <a:pt x="17935" y="3642"/>
                    <a:pt x="17943" y="3649"/>
                    <a:pt x="17957" y="3649"/>
                  </a:cubicBezTo>
                  <a:cubicBezTo>
                    <a:pt x="18026" y="3649"/>
                    <a:pt x="18236" y="3477"/>
                    <a:pt x="18296" y="3477"/>
                  </a:cubicBezTo>
                  <a:cubicBezTo>
                    <a:pt x="18303" y="3477"/>
                    <a:pt x="18308" y="3480"/>
                    <a:pt x="18310" y="3485"/>
                  </a:cubicBezTo>
                  <a:cubicBezTo>
                    <a:pt x="18830" y="3126"/>
                    <a:pt x="19367" y="2836"/>
                    <a:pt x="19867" y="2512"/>
                  </a:cubicBezTo>
                  <a:lnTo>
                    <a:pt x="19773" y="2492"/>
                  </a:lnTo>
                  <a:lnTo>
                    <a:pt x="19945" y="2381"/>
                  </a:lnTo>
                  <a:cubicBezTo>
                    <a:pt x="19956" y="2377"/>
                    <a:pt x="19966" y="2375"/>
                    <a:pt x="19974" y="2375"/>
                  </a:cubicBezTo>
                  <a:cubicBezTo>
                    <a:pt x="20008" y="2375"/>
                    <a:pt x="20011" y="2403"/>
                    <a:pt x="19911" y="2465"/>
                  </a:cubicBezTo>
                  <a:cubicBezTo>
                    <a:pt x="19999" y="2454"/>
                    <a:pt x="20100" y="2300"/>
                    <a:pt x="20094" y="2286"/>
                  </a:cubicBezTo>
                  <a:cubicBezTo>
                    <a:pt x="20148" y="2257"/>
                    <a:pt x="20177" y="2245"/>
                    <a:pt x="20190" y="2245"/>
                  </a:cubicBezTo>
                  <a:cubicBezTo>
                    <a:pt x="20234" y="2245"/>
                    <a:pt x="20096" y="2372"/>
                    <a:pt x="20109" y="2372"/>
                  </a:cubicBezTo>
                  <a:cubicBezTo>
                    <a:pt x="20111" y="2372"/>
                    <a:pt x="20114" y="2371"/>
                    <a:pt x="20121" y="2367"/>
                  </a:cubicBezTo>
                  <a:lnTo>
                    <a:pt x="20219" y="2295"/>
                  </a:lnTo>
                  <a:lnTo>
                    <a:pt x="20191" y="2303"/>
                  </a:lnTo>
                  <a:cubicBezTo>
                    <a:pt x="20256" y="2225"/>
                    <a:pt x="20246" y="2198"/>
                    <a:pt x="20394" y="2100"/>
                  </a:cubicBezTo>
                  <a:cubicBezTo>
                    <a:pt x="20429" y="2082"/>
                    <a:pt x="20448" y="2077"/>
                    <a:pt x="20460" y="2077"/>
                  </a:cubicBezTo>
                  <a:cubicBezTo>
                    <a:pt x="20476" y="2077"/>
                    <a:pt x="20478" y="2086"/>
                    <a:pt x="20487" y="2086"/>
                  </a:cubicBezTo>
                  <a:cubicBezTo>
                    <a:pt x="20490" y="2086"/>
                    <a:pt x="20495" y="2084"/>
                    <a:pt x="20503" y="2080"/>
                  </a:cubicBezTo>
                  <a:cubicBezTo>
                    <a:pt x="20503" y="2081"/>
                    <a:pt x="20504" y="2082"/>
                    <a:pt x="20506" y="2082"/>
                  </a:cubicBezTo>
                  <a:cubicBezTo>
                    <a:pt x="20513" y="2082"/>
                    <a:pt x="20529" y="2072"/>
                    <a:pt x="20560" y="2046"/>
                  </a:cubicBezTo>
                  <a:lnTo>
                    <a:pt x="20776" y="1904"/>
                  </a:lnTo>
                  <a:lnTo>
                    <a:pt x="20776" y="1904"/>
                  </a:lnTo>
                  <a:lnTo>
                    <a:pt x="20661" y="1918"/>
                  </a:lnTo>
                  <a:cubicBezTo>
                    <a:pt x="20733" y="1843"/>
                    <a:pt x="20837" y="1797"/>
                    <a:pt x="20768" y="1797"/>
                  </a:cubicBezTo>
                  <a:cubicBezTo>
                    <a:pt x="20759" y="1797"/>
                    <a:pt x="20747" y="1798"/>
                    <a:pt x="20732" y="1799"/>
                  </a:cubicBezTo>
                  <a:cubicBezTo>
                    <a:pt x="20928" y="1776"/>
                    <a:pt x="21560" y="1306"/>
                    <a:pt x="21668" y="1279"/>
                  </a:cubicBezTo>
                  <a:cubicBezTo>
                    <a:pt x="21786" y="1168"/>
                    <a:pt x="21921" y="1087"/>
                    <a:pt x="22096" y="998"/>
                  </a:cubicBezTo>
                  <a:lnTo>
                    <a:pt x="22096" y="998"/>
                  </a:lnTo>
                  <a:cubicBezTo>
                    <a:pt x="22090" y="1000"/>
                    <a:pt x="22083" y="1001"/>
                    <a:pt x="22077" y="1001"/>
                  </a:cubicBezTo>
                  <a:cubicBezTo>
                    <a:pt x="22038" y="1001"/>
                    <a:pt x="22016" y="965"/>
                    <a:pt x="22147" y="901"/>
                  </a:cubicBezTo>
                  <a:cubicBezTo>
                    <a:pt x="22147" y="933"/>
                    <a:pt x="22164" y="945"/>
                    <a:pt x="22190" y="945"/>
                  </a:cubicBezTo>
                  <a:cubicBezTo>
                    <a:pt x="22271" y="945"/>
                    <a:pt x="22447" y="837"/>
                    <a:pt x="22571" y="837"/>
                  </a:cubicBezTo>
                  <a:cubicBezTo>
                    <a:pt x="22579" y="837"/>
                    <a:pt x="22586" y="837"/>
                    <a:pt x="22592" y="838"/>
                  </a:cubicBezTo>
                  <a:lnTo>
                    <a:pt x="22592" y="838"/>
                  </a:lnTo>
                  <a:cubicBezTo>
                    <a:pt x="22559" y="827"/>
                    <a:pt x="22653" y="781"/>
                    <a:pt x="22742" y="735"/>
                  </a:cubicBezTo>
                  <a:cubicBezTo>
                    <a:pt x="22843" y="688"/>
                    <a:pt x="22931" y="644"/>
                    <a:pt x="22830" y="638"/>
                  </a:cubicBezTo>
                  <a:cubicBezTo>
                    <a:pt x="22857" y="629"/>
                    <a:pt x="22874" y="626"/>
                    <a:pt x="22884" y="626"/>
                  </a:cubicBezTo>
                  <a:cubicBezTo>
                    <a:pt x="22923" y="626"/>
                    <a:pt x="22883" y="668"/>
                    <a:pt x="22944" y="668"/>
                  </a:cubicBezTo>
                  <a:cubicBezTo>
                    <a:pt x="22949" y="668"/>
                    <a:pt x="22955" y="668"/>
                    <a:pt x="22961" y="668"/>
                  </a:cubicBezTo>
                  <a:cubicBezTo>
                    <a:pt x="23107" y="590"/>
                    <a:pt x="23283" y="543"/>
                    <a:pt x="23468" y="512"/>
                  </a:cubicBezTo>
                  <a:cubicBezTo>
                    <a:pt x="23651" y="482"/>
                    <a:pt x="23844" y="471"/>
                    <a:pt x="24046" y="448"/>
                  </a:cubicBezTo>
                  <a:cubicBezTo>
                    <a:pt x="24049" y="431"/>
                    <a:pt x="23978" y="411"/>
                    <a:pt x="24066" y="381"/>
                  </a:cubicBezTo>
                  <a:cubicBezTo>
                    <a:pt x="24140" y="404"/>
                    <a:pt x="24212" y="428"/>
                    <a:pt x="24282" y="451"/>
                  </a:cubicBezTo>
                  <a:cubicBezTo>
                    <a:pt x="24344" y="446"/>
                    <a:pt x="24355" y="393"/>
                    <a:pt x="24422" y="393"/>
                  </a:cubicBezTo>
                  <a:cubicBezTo>
                    <a:pt x="24443" y="393"/>
                    <a:pt x="24468" y="398"/>
                    <a:pt x="24502" y="411"/>
                  </a:cubicBezTo>
                  <a:cubicBezTo>
                    <a:pt x="24482" y="398"/>
                    <a:pt x="24452" y="377"/>
                    <a:pt x="24505" y="374"/>
                  </a:cubicBezTo>
                  <a:cubicBezTo>
                    <a:pt x="25299" y="462"/>
                    <a:pt x="26157" y="448"/>
                    <a:pt x="26945" y="745"/>
                  </a:cubicBezTo>
                  <a:cubicBezTo>
                    <a:pt x="26887" y="716"/>
                    <a:pt x="26885" y="707"/>
                    <a:pt x="26909" y="707"/>
                  </a:cubicBezTo>
                  <a:cubicBezTo>
                    <a:pt x="26928" y="707"/>
                    <a:pt x="26962" y="713"/>
                    <a:pt x="26998" y="719"/>
                  </a:cubicBezTo>
                  <a:cubicBezTo>
                    <a:pt x="26948" y="702"/>
                    <a:pt x="27009" y="681"/>
                    <a:pt x="27001" y="654"/>
                  </a:cubicBezTo>
                  <a:lnTo>
                    <a:pt x="27001" y="654"/>
                  </a:lnTo>
                  <a:lnTo>
                    <a:pt x="27330" y="783"/>
                  </a:lnTo>
                  <a:cubicBezTo>
                    <a:pt x="27343" y="773"/>
                    <a:pt x="27364" y="770"/>
                    <a:pt x="27390" y="770"/>
                  </a:cubicBezTo>
                  <a:cubicBezTo>
                    <a:pt x="27478" y="770"/>
                    <a:pt x="27620" y="812"/>
                    <a:pt x="27695" y="812"/>
                  </a:cubicBezTo>
                  <a:cubicBezTo>
                    <a:pt x="27717" y="812"/>
                    <a:pt x="27734" y="809"/>
                    <a:pt x="27742" y="800"/>
                  </a:cubicBezTo>
                  <a:lnTo>
                    <a:pt x="27634" y="786"/>
                  </a:lnTo>
                  <a:cubicBezTo>
                    <a:pt x="27789" y="749"/>
                    <a:pt x="27461" y="597"/>
                    <a:pt x="27502" y="512"/>
                  </a:cubicBezTo>
                  <a:lnTo>
                    <a:pt x="27502" y="512"/>
                  </a:lnTo>
                  <a:cubicBezTo>
                    <a:pt x="27486" y="516"/>
                    <a:pt x="27470" y="518"/>
                    <a:pt x="27453" y="518"/>
                  </a:cubicBezTo>
                  <a:cubicBezTo>
                    <a:pt x="27306" y="518"/>
                    <a:pt x="27124" y="367"/>
                    <a:pt x="26907" y="367"/>
                  </a:cubicBezTo>
                  <a:cubicBezTo>
                    <a:pt x="26875" y="367"/>
                    <a:pt x="26843" y="370"/>
                    <a:pt x="26809" y="377"/>
                  </a:cubicBezTo>
                  <a:cubicBezTo>
                    <a:pt x="26755" y="350"/>
                    <a:pt x="26867" y="360"/>
                    <a:pt x="26839" y="333"/>
                  </a:cubicBezTo>
                  <a:lnTo>
                    <a:pt x="26839" y="333"/>
                  </a:lnTo>
                  <a:cubicBezTo>
                    <a:pt x="26811" y="342"/>
                    <a:pt x="26782" y="347"/>
                    <a:pt x="26749" y="347"/>
                  </a:cubicBezTo>
                  <a:cubicBezTo>
                    <a:pt x="26693" y="347"/>
                    <a:pt x="26625" y="334"/>
                    <a:pt x="26532" y="309"/>
                  </a:cubicBezTo>
                  <a:lnTo>
                    <a:pt x="26552" y="303"/>
                  </a:lnTo>
                  <a:cubicBezTo>
                    <a:pt x="26123" y="242"/>
                    <a:pt x="25947" y="175"/>
                    <a:pt x="25465" y="94"/>
                  </a:cubicBezTo>
                  <a:lnTo>
                    <a:pt x="25465" y="94"/>
                  </a:lnTo>
                  <a:lnTo>
                    <a:pt x="25495" y="144"/>
                  </a:lnTo>
                  <a:cubicBezTo>
                    <a:pt x="25394" y="127"/>
                    <a:pt x="25373" y="111"/>
                    <a:pt x="25326" y="94"/>
                  </a:cubicBezTo>
                  <a:lnTo>
                    <a:pt x="25326" y="94"/>
                  </a:lnTo>
                  <a:cubicBezTo>
                    <a:pt x="25197" y="147"/>
                    <a:pt x="25617" y="127"/>
                    <a:pt x="25501" y="192"/>
                  </a:cubicBezTo>
                  <a:cubicBezTo>
                    <a:pt x="25373" y="80"/>
                    <a:pt x="24765" y="127"/>
                    <a:pt x="24675" y="29"/>
                  </a:cubicBezTo>
                  <a:cubicBezTo>
                    <a:pt x="24665" y="29"/>
                    <a:pt x="24657" y="29"/>
                    <a:pt x="24649" y="29"/>
                  </a:cubicBezTo>
                  <a:cubicBezTo>
                    <a:pt x="24539" y="29"/>
                    <a:pt x="24702" y="77"/>
                    <a:pt x="24572" y="77"/>
                  </a:cubicBezTo>
                  <a:cubicBezTo>
                    <a:pt x="24568" y="77"/>
                    <a:pt x="24564" y="77"/>
                    <a:pt x="24559" y="76"/>
                  </a:cubicBezTo>
                  <a:lnTo>
                    <a:pt x="24516" y="46"/>
                  </a:lnTo>
                  <a:lnTo>
                    <a:pt x="24475" y="83"/>
                  </a:lnTo>
                  <a:cubicBezTo>
                    <a:pt x="24366" y="76"/>
                    <a:pt x="24313" y="42"/>
                    <a:pt x="24306" y="19"/>
                  </a:cubicBezTo>
                  <a:lnTo>
                    <a:pt x="24306" y="19"/>
                  </a:lnTo>
                  <a:cubicBezTo>
                    <a:pt x="24310" y="19"/>
                    <a:pt x="24314" y="20"/>
                    <a:pt x="24319" y="20"/>
                  </a:cubicBezTo>
                  <a:cubicBezTo>
                    <a:pt x="24346" y="20"/>
                    <a:pt x="24385" y="12"/>
                    <a:pt x="24411" y="12"/>
                  </a:cubicBezTo>
                  <a:cubicBezTo>
                    <a:pt x="24377" y="4"/>
                    <a:pt x="24337" y="0"/>
                    <a:pt x="2429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0"/>
            <p:cNvSpPr/>
            <p:nvPr/>
          </p:nvSpPr>
          <p:spPr>
            <a:xfrm>
              <a:off x="2894879" y="2155015"/>
              <a:ext cx="3006" cy="1464"/>
            </a:xfrm>
            <a:custGeom>
              <a:avLst/>
              <a:gdLst/>
              <a:ahLst/>
              <a:cxnLst/>
              <a:rect l="l" t="t" r="r" b="b"/>
              <a:pathLst>
                <a:path w="39" h="19" extrusionOk="0">
                  <a:moveTo>
                    <a:pt x="28" y="1"/>
                  </a:moveTo>
                  <a:cubicBezTo>
                    <a:pt x="23" y="1"/>
                    <a:pt x="14" y="3"/>
                    <a:pt x="0" y="8"/>
                  </a:cubicBezTo>
                  <a:cubicBezTo>
                    <a:pt x="17" y="8"/>
                    <a:pt x="24" y="12"/>
                    <a:pt x="31" y="18"/>
                  </a:cubicBezTo>
                  <a:cubicBezTo>
                    <a:pt x="37" y="8"/>
                    <a:pt x="38" y="1"/>
                    <a:pt x="2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a:off x="3319443" y="1829946"/>
              <a:ext cx="617" cy="1156"/>
            </a:xfrm>
            <a:custGeom>
              <a:avLst/>
              <a:gdLst/>
              <a:ahLst/>
              <a:cxnLst/>
              <a:rect l="l" t="t" r="r" b="b"/>
              <a:pathLst>
                <a:path w="8" h="15" extrusionOk="0">
                  <a:moveTo>
                    <a:pt x="7" y="0"/>
                  </a:moveTo>
                  <a:lnTo>
                    <a:pt x="1" y="14"/>
                  </a:lnTo>
                  <a:lnTo>
                    <a:pt x="4" y="10"/>
                  </a:lnTo>
                  <a:cubicBezTo>
                    <a:pt x="7" y="4"/>
                    <a:pt x="7" y="0"/>
                    <a:pt x="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0"/>
            <p:cNvSpPr/>
            <p:nvPr/>
          </p:nvSpPr>
          <p:spPr>
            <a:xfrm>
              <a:off x="2428853" y="2453187"/>
              <a:ext cx="6628" cy="1387"/>
            </a:xfrm>
            <a:custGeom>
              <a:avLst/>
              <a:gdLst/>
              <a:ahLst/>
              <a:cxnLst/>
              <a:rect l="l" t="t" r="r" b="b"/>
              <a:pathLst>
                <a:path w="86" h="18" extrusionOk="0">
                  <a:moveTo>
                    <a:pt x="71" y="0"/>
                  </a:moveTo>
                  <a:cubicBezTo>
                    <a:pt x="59" y="0"/>
                    <a:pt x="37" y="5"/>
                    <a:pt x="1" y="17"/>
                  </a:cubicBezTo>
                  <a:cubicBezTo>
                    <a:pt x="41" y="10"/>
                    <a:pt x="68" y="7"/>
                    <a:pt x="85" y="7"/>
                  </a:cubicBezTo>
                  <a:cubicBezTo>
                    <a:pt x="84" y="3"/>
                    <a:pt x="80" y="0"/>
                    <a:pt x="7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a:off x="2112569" y="2568248"/>
              <a:ext cx="10481" cy="2158"/>
            </a:xfrm>
            <a:custGeom>
              <a:avLst/>
              <a:gdLst/>
              <a:ahLst/>
              <a:cxnLst/>
              <a:rect l="l" t="t" r="r" b="b"/>
              <a:pathLst>
                <a:path w="136" h="28" extrusionOk="0">
                  <a:moveTo>
                    <a:pt x="11" y="1"/>
                  </a:moveTo>
                  <a:lnTo>
                    <a:pt x="11" y="1"/>
                  </a:lnTo>
                  <a:cubicBezTo>
                    <a:pt x="13" y="9"/>
                    <a:pt x="33" y="20"/>
                    <a:pt x="14" y="25"/>
                  </a:cubicBezTo>
                  <a:lnTo>
                    <a:pt x="14" y="25"/>
                  </a:lnTo>
                  <a:lnTo>
                    <a:pt x="135" y="7"/>
                  </a:lnTo>
                  <a:lnTo>
                    <a:pt x="135" y="7"/>
                  </a:lnTo>
                  <a:cubicBezTo>
                    <a:pt x="119" y="9"/>
                    <a:pt x="106" y="9"/>
                    <a:pt x="94" y="9"/>
                  </a:cubicBezTo>
                  <a:cubicBezTo>
                    <a:pt x="56" y="9"/>
                    <a:pt x="36" y="3"/>
                    <a:pt x="11" y="1"/>
                  </a:cubicBezTo>
                  <a:close/>
                  <a:moveTo>
                    <a:pt x="14" y="25"/>
                  </a:moveTo>
                  <a:lnTo>
                    <a:pt x="0" y="27"/>
                  </a:lnTo>
                  <a:cubicBezTo>
                    <a:pt x="6" y="27"/>
                    <a:pt x="11" y="26"/>
                    <a:pt x="14" y="2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2017006" y="2551370"/>
              <a:ext cx="11252" cy="2081"/>
            </a:xfrm>
            <a:custGeom>
              <a:avLst/>
              <a:gdLst/>
              <a:ahLst/>
              <a:cxnLst/>
              <a:rect l="l" t="t" r="r" b="b"/>
              <a:pathLst>
                <a:path w="146" h="27" extrusionOk="0">
                  <a:moveTo>
                    <a:pt x="61" y="0"/>
                  </a:moveTo>
                  <a:lnTo>
                    <a:pt x="61" y="0"/>
                  </a:lnTo>
                  <a:cubicBezTo>
                    <a:pt x="51" y="2"/>
                    <a:pt x="40" y="2"/>
                    <a:pt x="30" y="2"/>
                  </a:cubicBezTo>
                  <a:cubicBezTo>
                    <a:pt x="19" y="2"/>
                    <a:pt x="9" y="2"/>
                    <a:pt x="0" y="3"/>
                  </a:cubicBezTo>
                  <a:lnTo>
                    <a:pt x="4" y="27"/>
                  </a:lnTo>
                  <a:cubicBezTo>
                    <a:pt x="88" y="24"/>
                    <a:pt x="146" y="6"/>
                    <a:pt x="6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2087522" y="2557536"/>
              <a:ext cx="14720" cy="3776"/>
            </a:xfrm>
            <a:custGeom>
              <a:avLst/>
              <a:gdLst/>
              <a:ahLst/>
              <a:cxnLst/>
              <a:rect l="l" t="t" r="r" b="b"/>
              <a:pathLst>
                <a:path w="191" h="49" extrusionOk="0">
                  <a:moveTo>
                    <a:pt x="135" y="0"/>
                  </a:moveTo>
                  <a:cubicBezTo>
                    <a:pt x="100" y="0"/>
                    <a:pt x="53" y="9"/>
                    <a:pt x="1" y="14"/>
                  </a:cubicBezTo>
                  <a:lnTo>
                    <a:pt x="18" y="14"/>
                  </a:lnTo>
                  <a:cubicBezTo>
                    <a:pt x="5" y="40"/>
                    <a:pt x="21" y="49"/>
                    <a:pt x="51" y="49"/>
                  </a:cubicBezTo>
                  <a:cubicBezTo>
                    <a:pt x="86" y="49"/>
                    <a:pt x="138" y="37"/>
                    <a:pt x="190" y="25"/>
                  </a:cubicBezTo>
                  <a:cubicBezTo>
                    <a:pt x="184" y="6"/>
                    <a:pt x="164" y="0"/>
                    <a:pt x="13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0"/>
            <p:cNvSpPr/>
            <p:nvPr/>
          </p:nvSpPr>
          <p:spPr>
            <a:xfrm>
              <a:off x="2078736" y="2558615"/>
              <a:ext cx="7090" cy="1310"/>
            </a:xfrm>
            <a:custGeom>
              <a:avLst/>
              <a:gdLst/>
              <a:ahLst/>
              <a:cxnLst/>
              <a:rect l="l" t="t" r="r" b="b"/>
              <a:pathLst>
                <a:path w="92" h="17" extrusionOk="0">
                  <a:moveTo>
                    <a:pt x="91" y="0"/>
                  </a:moveTo>
                  <a:lnTo>
                    <a:pt x="91" y="0"/>
                  </a:lnTo>
                  <a:cubicBezTo>
                    <a:pt x="65" y="4"/>
                    <a:pt x="34" y="7"/>
                    <a:pt x="4" y="7"/>
                  </a:cubicBezTo>
                  <a:cubicBezTo>
                    <a:pt x="0" y="14"/>
                    <a:pt x="3" y="17"/>
                    <a:pt x="11" y="17"/>
                  </a:cubicBezTo>
                  <a:cubicBezTo>
                    <a:pt x="26" y="17"/>
                    <a:pt x="58" y="7"/>
                    <a:pt x="9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0"/>
            <p:cNvSpPr/>
            <p:nvPr/>
          </p:nvSpPr>
          <p:spPr>
            <a:xfrm>
              <a:off x="2173760" y="2558537"/>
              <a:ext cx="14412" cy="5241"/>
            </a:xfrm>
            <a:custGeom>
              <a:avLst/>
              <a:gdLst/>
              <a:ahLst/>
              <a:cxnLst/>
              <a:rect l="l" t="t" r="r" b="b"/>
              <a:pathLst>
                <a:path w="187" h="68" extrusionOk="0">
                  <a:moveTo>
                    <a:pt x="135" y="0"/>
                  </a:moveTo>
                  <a:cubicBezTo>
                    <a:pt x="123" y="0"/>
                    <a:pt x="98" y="5"/>
                    <a:pt x="57" y="15"/>
                  </a:cubicBezTo>
                  <a:cubicBezTo>
                    <a:pt x="56" y="15"/>
                    <a:pt x="55" y="15"/>
                    <a:pt x="54" y="15"/>
                  </a:cubicBezTo>
                  <a:cubicBezTo>
                    <a:pt x="16" y="15"/>
                    <a:pt x="29" y="58"/>
                    <a:pt x="14" y="58"/>
                  </a:cubicBezTo>
                  <a:cubicBezTo>
                    <a:pt x="12" y="58"/>
                    <a:pt x="10" y="57"/>
                    <a:pt x="7" y="55"/>
                  </a:cubicBezTo>
                  <a:lnTo>
                    <a:pt x="7" y="55"/>
                  </a:lnTo>
                  <a:cubicBezTo>
                    <a:pt x="0" y="64"/>
                    <a:pt x="3" y="67"/>
                    <a:pt x="10" y="67"/>
                  </a:cubicBezTo>
                  <a:cubicBezTo>
                    <a:pt x="45" y="67"/>
                    <a:pt x="186" y="0"/>
                    <a:pt x="13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0"/>
            <p:cNvSpPr/>
            <p:nvPr/>
          </p:nvSpPr>
          <p:spPr>
            <a:xfrm>
              <a:off x="2095922" y="2549983"/>
              <a:ext cx="6551" cy="3468"/>
            </a:xfrm>
            <a:custGeom>
              <a:avLst/>
              <a:gdLst/>
              <a:ahLst/>
              <a:cxnLst/>
              <a:rect l="l" t="t" r="r" b="b"/>
              <a:pathLst>
                <a:path w="85" h="45" extrusionOk="0">
                  <a:moveTo>
                    <a:pt x="0" y="1"/>
                  </a:moveTo>
                  <a:lnTo>
                    <a:pt x="34" y="45"/>
                  </a:lnTo>
                  <a:lnTo>
                    <a:pt x="85"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0"/>
            <p:cNvSpPr/>
            <p:nvPr/>
          </p:nvSpPr>
          <p:spPr>
            <a:xfrm>
              <a:off x="2138310" y="2548442"/>
              <a:ext cx="15182" cy="1618"/>
            </a:xfrm>
            <a:custGeom>
              <a:avLst/>
              <a:gdLst/>
              <a:ahLst/>
              <a:cxnLst/>
              <a:rect l="l" t="t" r="r" b="b"/>
              <a:pathLst>
                <a:path w="197" h="21" extrusionOk="0">
                  <a:moveTo>
                    <a:pt x="41" y="1"/>
                  </a:moveTo>
                  <a:cubicBezTo>
                    <a:pt x="45" y="7"/>
                    <a:pt x="24" y="14"/>
                    <a:pt x="1" y="21"/>
                  </a:cubicBezTo>
                  <a:cubicBezTo>
                    <a:pt x="95" y="14"/>
                    <a:pt x="196" y="14"/>
                    <a:pt x="19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0"/>
            <p:cNvSpPr/>
            <p:nvPr/>
          </p:nvSpPr>
          <p:spPr>
            <a:xfrm>
              <a:off x="2129216" y="2549983"/>
              <a:ext cx="9171" cy="1464"/>
            </a:xfrm>
            <a:custGeom>
              <a:avLst/>
              <a:gdLst/>
              <a:ahLst/>
              <a:cxnLst/>
              <a:rect l="l" t="t" r="r" b="b"/>
              <a:pathLst>
                <a:path w="119" h="19" extrusionOk="0">
                  <a:moveTo>
                    <a:pt x="119" y="1"/>
                  </a:moveTo>
                  <a:lnTo>
                    <a:pt x="119" y="1"/>
                  </a:lnTo>
                  <a:cubicBezTo>
                    <a:pt x="71" y="4"/>
                    <a:pt x="27" y="7"/>
                    <a:pt x="1" y="18"/>
                  </a:cubicBezTo>
                  <a:cubicBezTo>
                    <a:pt x="27" y="18"/>
                    <a:pt x="82" y="11"/>
                    <a:pt x="11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0"/>
            <p:cNvSpPr/>
            <p:nvPr/>
          </p:nvSpPr>
          <p:spPr>
            <a:xfrm>
              <a:off x="2111567" y="2547979"/>
              <a:ext cx="11714" cy="771"/>
            </a:xfrm>
            <a:custGeom>
              <a:avLst/>
              <a:gdLst/>
              <a:ahLst/>
              <a:cxnLst/>
              <a:rect l="l" t="t" r="r" b="b"/>
              <a:pathLst>
                <a:path w="152" h="10" extrusionOk="0">
                  <a:moveTo>
                    <a:pt x="0" y="0"/>
                  </a:moveTo>
                  <a:lnTo>
                    <a:pt x="44" y="10"/>
                  </a:lnTo>
                  <a:lnTo>
                    <a:pt x="152"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2273640" y="2521391"/>
              <a:ext cx="14643" cy="5549"/>
            </a:xfrm>
            <a:custGeom>
              <a:avLst/>
              <a:gdLst/>
              <a:ahLst/>
              <a:cxnLst/>
              <a:rect l="l" t="t" r="r" b="b"/>
              <a:pathLst>
                <a:path w="190" h="72" extrusionOk="0">
                  <a:moveTo>
                    <a:pt x="170" y="0"/>
                  </a:moveTo>
                  <a:cubicBezTo>
                    <a:pt x="154" y="0"/>
                    <a:pt x="125" y="7"/>
                    <a:pt x="93" y="21"/>
                  </a:cubicBezTo>
                  <a:cubicBezTo>
                    <a:pt x="59" y="41"/>
                    <a:pt x="1" y="65"/>
                    <a:pt x="29" y="71"/>
                  </a:cubicBezTo>
                  <a:lnTo>
                    <a:pt x="183" y="14"/>
                  </a:lnTo>
                  <a:cubicBezTo>
                    <a:pt x="189" y="5"/>
                    <a:pt x="184" y="0"/>
                    <a:pt x="17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0"/>
            <p:cNvSpPr/>
            <p:nvPr/>
          </p:nvSpPr>
          <p:spPr>
            <a:xfrm>
              <a:off x="2236493" y="2522624"/>
              <a:ext cx="6011" cy="4547"/>
            </a:xfrm>
            <a:custGeom>
              <a:avLst/>
              <a:gdLst/>
              <a:ahLst/>
              <a:cxnLst/>
              <a:rect l="l" t="t" r="r" b="b"/>
              <a:pathLst>
                <a:path w="78" h="59" extrusionOk="0">
                  <a:moveTo>
                    <a:pt x="71" y="1"/>
                  </a:moveTo>
                  <a:lnTo>
                    <a:pt x="1" y="38"/>
                  </a:lnTo>
                  <a:cubicBezTo>
                    <a:pt x="44" y="38"/>
                    <a:pt x="51" y="49"/>
                    <a:pt x="78" y="58"/>
                  </a:cubicBezTo>
                  <a:lnTo>
                    <a:pt x="7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0"/>
            <p:cNvSpPr/>
            <p:nvPr/>
          </p:nvSpPr>
          <p:spPr>
            <a:xfrm>
              <a:off x="2264160" y="2511295"/>
              <a:ext cx="17571" cy="5857"/>
            </a:xfrm>
            <a:custGeom>
              <a:avLst/>
              <a:gdLst/>
              <a:ahLst/>
              <a:cxnLst/>
              <a:rect l="l" t="t" r="r" b="b"/>
              <a:pathLst>
                <a:path w="228" h="76" extrusionOk="0">
                  <a:moveTo>
                    <a:pt x="198" y="1"/>
                  </a:moveTo>
                  <a:cubicBezTo>
                    <a:pt x="188" y="1"/>
                    <a:pt x="164" y="6"/>
                    <a:pt x="117" y="20"/>
                  </a:cubicBezTo>
                  <a:cubicBezTo>
                    <a:pt x="109" y="39"/>
                    <a:pt x="0" y="76"/>
                    <a:pt x="49" y="76"/>
                  </a:cubicBezTo>
                  <a:cubicBezTo>
                    <a:pt x="59" y="76"/>
                    <a:pt x="76" y="74"/>
                    <a:pt x="100" y="71"/>
                  </a:cubicBezTo>
                  <a:cubicBezTo>
                    <a:pt x="108" y="55"/>
                    <a:pt x="228" y="1"/>
                    <a:pt x="19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0"/>
            <p:cNvSpPr/>
            <p:nvPr/>
          </p:nvSpPr>
          <p:spPr>
            <a:xfrm>
              <a:off x="2448582" y="2457580"/>
              <a:ext cx="3545" cy="7938"/>
            </a:xfrm>
            <a:custGeom>
              <a:avLst/>
              <a:gdLst/>
              <a:ahLst/>
              <a:cxnLst/>
              <a:rect l="l" t="t" r="r" b="b"/>
              <a:pathLst>
                <a:path w="46" h="103" extrusionOk="0">
                  <a:moveTo>
                    <a:pt x="38" y="1"/>
                  </a:moveTo>
                  <a:lnTo>
                    <a:pt x="1" y="18"/>
                  </a:lnTo>
                  <a:lnTo>
                    <a:pt x="46" y="102"/>
                  </a:lnTo>
                  <a:lnTo>
                    <a:pt x="38"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2576052" y="2363327"/>
              <a:ext cx="19806" cy="11560"/>
            </a:xfrm>
            <a:custGeom>
              <a:avLst/>
              <a:gdLst/>
              <a:ahLst/>
              <a:cxnLst/>
              <a:rect l="l" t="t" r="r" b="b"/>
              <a:pathLst>
                <a:path w="257" h="150" extrusionOk="0">
                  <a:moveTo>
                    <a:pt x="178" y="1"/>
                  </a:moveTo>
                  <a:cubicBezTo>
                    <a:pt x="3" y="82"/>
                    <a:pt x="168" y="75"/>
                    <a:pt x="6" y="139"/>
                  </a:cubicBezTo>
                  <a:cubicBezTo>
                    <a:pt x="1" y="147"/>
                    <a:pt x="2" y="150"/>
                    <a:pt x="8" y="150"/>
                  </a:cubicBezTo>
                  <a:cubicBezTo>
                    <a:pt x="28" y="150"/>
                    <a:pt x="92" y="119"/>
                    <a:pt x="110" y="119"/>
                  </a:cubicBezTo>
                  <a:cubicBezTo>
                    <a:pt x="115" y="119"/>
                    <a:pt x="116" y="122"/>
                    <a:pt x="110" y="129"/>
                  </a:cubicBezTo>
                  <a:cubicBezTo>
                    <a:pt x="199" y="48"/>
                    <a:pt x="256" y="25"/>
                    <a:pt x="17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a:off x="2581138" y="2373268"/>
              <a:ext cx="3468" cy="3160"/>
            </a:xfrm>
            <a:custGeom>
              <a:avLst/>
              <a:gdLst/>
              <a:ahLst/>
              <a:cxnLst/>
              <a:rect l="l" t="t" r="r" b="b"/>
              <a:pathLst>
                <a:path w="45" h="41" extrusionOk="0">
                  <a:moveTo>
                    <a:pt x="44" y="0"/>
                  </a:moveTo>
                  <a:lnTo>
                    <a:pt x="44" y="0"/>
                  </a:lnTo>
                  <a:cubicBezTo>
                    <a:pt x="28" y="10"/>
                    <a:pt x="14" y="24"/>
                    <a:pt x="1" y="41"/>
                  </a:cubicBezTo>
                  <a:cubicBezTo>
                    <a:pt x="24" y="21"/>
                    <a:pt x="38" y="7"/>
                    <a:pt x="4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4204329" y="1549037"/>
              <a:ext cx="9171" cy="3699"/>
            </a:xfrm>
            <a:custGeom>
              <a:avLst/>
              <a:gdLst/>
              <a:ahLst/>
              <a:cxnLst/>
              <a:rect l="l" t="t" r="r" b="b"/>
              <a:pathLst>
                <a:path w="119" h="48" extrusionOk="0">
                  <a:moveTo>
                    <a:pt x="45" y="0"/>
                  </a:moveTo>
                  <a:lnTo>
                    <a:pt x="1" y="3"/>
                  </a:lnTo>
                  <a:lnTo>
                    <a:pt x="119" y="47"/>
                  </a:lnTo>
                  <a:lnTo>
                    <a:pt x="4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a:off x="4223365" y="1547418"/>
              <a:ext cx="7938" cy="5318"/>
            </a:xfrm>
            <a:custGeom>
              <a:avLst/>
              <a:gdLst/>
              <a:ahLst/>
              <a:cxnLst/>
              <a:rect l="l" t="t" r="r" b="b"/>
              <a:pathLst>
                <a:path w="103" h="69" extrusionOk="0">
                  <a:moveTo>
                    <a:pt x="1" y="1"/>
                  </a:moveTo>
                  <a:lnTo>
                    <a:pt x="21" y="68"/>
                  </a:lnTo>
                  <a:lnTo>
                    <a:pt x="102" y="28"/>
                  </a:lnTo>
                  <a:cubicBezTo>
                    <a:pt x="75" y="24"/>
                    <a:pt x="21"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a:off x="3058108" y="2011593"/>
              <a:ext cx="7938" cy="3853"/>
            </a:xfrm>
            <a:custGeom>
              <a:avLst/>
              <a:gdLst/>
              <a:ahLst/>
              <a:cxnLst/>
              <a:rect l="l" t="t" r="r" b="b"/>
              <a:pathLst>
                <a:path w="103" h="50" extrusionOk="0">
                  <a:moveTo>
                    <a:pt x="102" y="1"/>
                  </a:moveTo>
                  <a:lnTo>
                    <a:pt x="1" y="32"/>
                  </a:lnTo>
                  <a:lnTo>
                    <a:pt x="4" y="49"/>
                  </a:lnTo>
                  <a:cubicBezTo>
                    <a:pt x="6" y="49"/>
                    <a:pt x="8" y="49"/>
                    <a:pt x="10" y="49"/>
                  </a:cubicBezTo>
                  <a:cubicBezTo>
                    <a:pt x="31" y="49"/>
                    <a:pt x="55" y="32"/>
                    <a:pt x="10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3163536" y="1938996"/>
              <a:ext cx="5780" cy="2158"/>
            </a:xfrm>
            <a:custGeom>
              <a:avLst/>
              <a:gdLst/>
              <a:ahLst/>
              <a:cxnLst/>
              <a:rect l="l" t="t" r="r" b="b"/>
              <a:pathLst>
                <a:path w="75" h="28" extrusionOk="0">
                  <a:moveTo>
                    <a:pt x="24" y="1"/>
                  </a:moveTo>
                  <a:lnTo>
                    <a:pt x="0" y="18"/>
                  </a:lnTo>
                  <a:lnTo>
                    <a:pt x="75" y="28"/>
                  </a:lnTo>
                  <a:lnTo>
                    <a:pt x="2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3239832" y="1870252"/>
              <a:ext cx="14951" cy="8940"/>
            </a:xfrm>
            <a:custGeom>
              <a:avLst/>
              <a:gdLst/>
              <a:ahLst/>
              <a:cxnLst/>
              <a:rect l="l" t="t" r="r" b="b"/>
              <a:pathLst>
                <a:path w="194" h="116" extrusionOk="0">
                  <a:moveTo>
                    <a:pt x="145" y="1"/>
                  </a:moveTo>
                  <a:lnTo>
                    <a:pt x="145" y="1"/>
                  </a:lnTo>
                  <a:cubicBezTo>
                    <a:pt x="109" y="27"/>
                    <a:pt x="72" y="61"/>
                    <a:pt x="34" y="91"/>
                  </a:cubicBezTo>
                  <a:lnTo>
                    <a:pt x="34" y="91"/>
                  </a:lnTo>
                  <a:cubicBezTo>
                    <a:pt x="120" y="37"/>
                    <a:pt x="193" y="43"/>
                    <a:pt x="145" y="1"/>
                  </a:cubicBezTo>
                  <a:close/>
                  <a:moveTo>
                    <a:pt x="34" y="91"/>
                  </a:moveTo>
                  <a:cubicBezTo>
                    <a:pt x="23" y="98"/>
                    <a:pt x="12" y="106"/>
                    <a:pt x="0" y="115"/>
                  </a:cubicBezTo>
                  <a:cubicBezTo>
                    <a:pt x="12" y="108"/>
                    <a:pt x="23" y="100"/>
                    <a:pt x="34" y="9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2944742" y="1872718"/>
              <a:ext cx="2004" cy="2851"/>
            </a:xfrm>
            <a:custGeom>
              <a:avLst/>
              <a:gdLst/>
              <a:ahLst/>
              <a:cxnLst/>
              <a:rect l="l" t="t" r="r" b="b"/>
              <a:pathLst>
                <a:path w="26" h="37" extrusionOk="0">
                  <a:moveTo>
                    <a:pt x="1" y="1"/>
                  </a:moveTo>
                  <a:cubicBezTo>
                    <a:pt x="1" y="1"/>
                    <a:pt x="1" y="1"/>
                    <a:pt x="2" y="2"/>
                  </a:cubicBezTo>
                  <a:cubicBezTo>
                    <a:pt x="2" y="2"/>
                    <a:pt x="2" y="2"/>
                    <a:pt x="2" y="2"/>
                  </a:cubicBezTo>
                  <a:lnTo>
                    <a:pt x="2" y="2"/>
                  </a:lnTo>
                  <a:cubicBezTo>
                    <a:pt x="1" y="2"/>
                    <a:pt x="22" y="30"/>
                    <a:pt x="25" y="36"/>
                  </a:cubicBezTo>
                  <a:cubicBezTo>
                    <a:pt x="25" y="28"/>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2942507" y="1863470"/>
              <a:ext cx="1695" cy="2929"/>
            </a:xfrm>
            <a:custGeom>
              <a:avLst/>
              <a:gdLst/>
              <a:ahLst/>
              <a:cxnLst/>
              <a:rect l="l" t="t" r="r" b="b"/>
              <a:pathLst>
                <a:path w="22" h="38" extrusionOk="0">
                  <a:moveTo>
                    <a:pt x="1" y="1"/>
                  </a:moveTo>
                  <a:lnTo>
                    <a:pt x="11" y="25"/>
                  </a:lnTo>
                  <a:lnTo>
                    <a:pt x="21" y="3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2943046" y="1861929"/>
              <a:ext cx="2929" cy="4239"/>
            </a:xfrm>
            <a:custGeom>
              <a:avLst/>
              <a:gdLst/>
              <a:ahLst/>
              <a:cxnLst/>
              <a:rect l="l" t="t" r="r" b="b"/>
              <a:pathLst>
                <a:path w="38" h="55" extrusionOk="0">
                  <a:moveTo>
                    <a:pt x="18" y="0"/>
                  </a:moveTo>
                  <a:cubicBezTo>
                    <a:pt x="12" y="0"/>
                    <a:pt x="25" y="26"/>
                    <a:pt x="18" y="26"/>
                  </a:cubicBezTo>
                  <a:cubicBezTo>
                    <a:pt x="17" y="26"/>
                    <a:pt x="16" y="26"/>
                    <a:pt x="14" y="25"/>
                  </a:cubicBezTo>
                  <a:lnTo>
                    <a:pt x="0" y="11"/>
                  </a:lnTo>
                  <a:lnTo>
                    <a:pt x="34" y="55"/>
                  </a:lnTo>
                  <a:cubicBezTo>
                    <a:pt x="34" y="46"/>
                    <a:pt x="24" y="16"/>
                    <a:pt x="33" y="16"/>
                  </a:cubicBezTo>
                  <a:lnTo>
                    <a:pt x="33" y="16"/>
                  </a:lnTo>
                  <a:cubicBezTo>
                    <a:pt x="34" y="16"/>
                    <a:pt x="36" y="16"/>
                    <a:pt x="38" y="17"/>
                  </a:cubicBezTo>
                  <a:cubicBezTo>
                    <a:pt x="26" y="5"/>
                    <a:pt x="20" y="0"/>
                    <a:pt x="1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2953604" y="1869558"/>
              <a:ext cx="925" cy="1541"/>
            </a:xfrm>
            <a:custGeom>
              <a:avLst/>
              <a:gdLst/>
              <a:ahLst/>
              <a:cxnLst/>
              <a:rect l="l" t="t" r="r" b="b"/>
              <a:pathLst>
                <a:path w="12" h="20" extrusionOk="0">
                  <a:moveTo>
                    <a:pt x="0" y="1"/>
                  </a:moveTo>
                  <a:cubicBezTo>
                    <a:pt x="0" y="1"/>
                    <a:pt x="2" y="5"/>
                    <a:pt x="2" y="13"/>
                  </a:cubicBezTo>
                  <a:cubicBezTo>
                    <a:pt x="5" y="16"/>
                    <a:pt x="5" y="16"/>
                    <a:pt x="5" y="20"/>
                  </a:cubicBezTo>
                  <a:cubicBezTo>
                    <a:pt x="8" y="16"/>
                    <a:pt x="8" y="16"/>
                    <a:pt x="12" y="16"/>
                  </a:cubicBezTo>
                  <a:cubicBezTo>
                    <a:pt x="3" y="6"/>
                    <a:pt x="1"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2953990" y="1871023"/>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0"/>
            <p:cNvSpPr/>
            <p:nvPr/>
          </p:nvSpPr>
          <p:spPr>
            <a:xfrm>
              <a:off x="2954683" y="1868942"/>
              <a:ext cx="2466" cy="3468"/>
            </a:xfrm>
            <a:custGeom>
              <a:avLst/>
              <a:gdLst/>
              <a:ahLst/>
              <a:cxnLst/>
              <a:rect l="l" t="t" r="r" b="b"/>
              <a:pathLst>
                <a:path w="32" h="45" extrusionOk="0">
                  <a:moveTo>
                    <a:pt x="1" y="1"/>
                  </a:moveTo>
                  <a:lnTo>
                    <a:pt x="8" y="24"/>
                  </a:lnTo>
                  <a:cubicBezTo>
                    <a:pt x="21" y="35"/>
                    <a:pt x="25" y="35"/>
                    <a:pt x="32" y="45"/>
                  </a:cubicBezTo>
                  <a:cubicBezTo>
                    <a:pt x="28" y="31"/>
                    <a:pt x="1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0"/>
            <p:cNvSpPr/>
            <p:nvPr/>
          </p:nvSpPr>
          <p:spPr>
            <a:xfrm>
              <a:off x="2952680" y="1865859"/>
              <a:ext cx="617" cy="1079"/>
            </a:xfrm>
            <a:custGeom>
              <a:avLst/>
              <a:gdLst/>
              <a:ahLst/>
              <a:cxnLst/>
              <a:rect l="l" t="t" r="r" b="b"/>
              <a:pathLst>
                <a:path w="8" h="14" extrusionOk="0">
                  <a:moveTo>
                    <a:pt x="0" y="0"/>
                  </a:moveTo>
                  <a:lnTo>
                    <a:pt x="3" y="10"/>
                  </a:lnTo>
                  <a:cubicBezTo>
                    <a:pt x="5" y="12"/>
                    <a:pt x="6" y="13"/>
                    <a:pt x="7" y="13"/>
                  </a:cubicBezTo>
                  <a:cubicBezTo>
                    <a:pt x="8" y="13"/>
                    <a:pt x="6" y="1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0"/>
            <p:cNvSpPr/>
            <p:nvPr/>
          </p:nvSpPr>
          <p:spPr>
            <a:xfrm>
              <a:off x="2952140" y="1865782"/>
              <a:ext cx="1387" cy="2466"/>
            </a:xfrm>
            <a:custGeom>
              <a:avLst/>
              <a:gdLst/>
              <a:ahLst/>
              <a:cxnLst/>
              <a:rect l="l" t="t" r="r" b="b"/>
              <a:pathLst>
                <a:path w="18" h="32" extrusionOk="0">
                  <a:moveTo>
                    <a:pt x="0" y="1"/>
                  </a:moveTo>
                  <a:cubicBezTo>
                    <a:pt x="0" y="1"/>
                    <a:pt x="3" y="5"/>
                    <a:pt x="12" y="17"/>
                  </a:cubicBezTo>
                  <a:lnTo>
                    <a:pt x="12" y="17"/>
                  </a:lnTo>
                  <a:lnTo>
                    <a:pt x="10" y="11"/>
                  </a:lnTo>
                  <a:cubicBezTo>
                    <a:pt x="7" y="8"/>
                    <a:pt x="1" y="1"/>
                    <a:pt x="0" y="1"/>
                  </a:cubicBezTo>
                  <a:close/>
                  <a:moveTo>
                    <a:pt x="7" y="13"/>
                  </a:moveTo>
                  <a:cubicBezTo>
                    <a:pt x="6" y="13"/>
                    <a:pt x="13" y="22"/>
                    <a:pt x="18" y="31"/>
                  </a:cubicBezTo>
                  <a:lnTo>
                    <a:pt x="13" y="17"/>
                  </a:lnTo>
                  <a:lnTo>
                    <a:pt x="13" y="17"/>
                  </a:lnTo>
                  <a:cubicBezTo>
                    <a:pt x="13" y="18"/>
                    <a:pt x="13" y="18"/>
                    <a:pt x="14" y="18"/>
                  </a:cubicBezTo>
                  <a:cubicBezTo>
                    <a:pt x="13" y="18"/>
                    <a:pt x="13" y="17"/>
                    <a:pt x="12" y="17"/>
                  </a:cubicBezTo>
                  <a:lnTo>
                    <a:pt x="12" y="17"/>
                  </a:lnTo>
                  <a:lnTo>
                    <a:pt x="13" y="17"/>
                  </a:lnTo>
                  <a:lnTo>
                    <a:pt x="13" y="17"/>
                  </a:lnTo>
                  <a:cubicBezTo>
                    <a:pt x="10" y="14"/>
                    <a:pt x="8" y="13"/>
                    <a:pt x="7"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0"/>
            <p:cNvSpPr/>
            <p:nvPr/>
          </p:nvSpPr>
          <p:spPr>
            <a:xfrm>
              <a:off x="2950059" y="1865011"/>
              <a:ext cx="2697" cy="3083"/>
            </a:xfrm>
            <a:custGeom>
              <a:avLst/>
              <a:gdLst/>
              <a:ahLst/>
              <a:cxnLst/>
              <a:rect l="l" t="t" r="r" b="b"/>
              <a:pathLst>
                <a:path w="35" h="40" extrusionOk="0">
                  <a:moveTo>
                    <a:pt x="4" y="1"/>
                  </a:moveTo>
                  <a:cubicBezTo>
                    <a:pt x="1" y="12"/>
                    <a:pt x="23" y="39"/>
                    <a:pt x="31" y="39"/>
                  </a:cubicBezTo>
                  <a:cubicBezTo>
                    <a:pt x="33" y="39"/>
                    <a:pt x="34" y="38"/>
                    <a:pt x="34" y="35"/>
                  </a:cubicBezTo>
                  <a:cubicBezTo>
                    <a:pt x="24" y="28"/>
                    <a:pt x="14" y="2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0"/>
            <p:cNvSpPr/>
            <p:nvPr/>
          </p:nvSpPr>
          <p:spPr>
            <a:xfrm>
              <a:off x="2941505" y="1858075"/>
              <a:ext cx="1695" cy="1618"/>
            </a:xfrm>
            <a:custGeom>
              <a:avLst/>
              <a:gdLst/>
              <a:ahLst/>
              <a:cxnLst/>
              <a:rect l="l" t="t" r="r" b="b"/>
              <a:pathLst>
                <a:path w="22" h="21" extrusionOk="0">
                  <a:moveTo>
                    <a:pt x="14" y="20"/>
                  </a:moveTo>
                  <a:lnTo>
                    <a:pt x="14" y="20"/>
                  </a:lnTo>
                  <a:cubicBezTo>
                    <a:pt x="14" y="20"/>
                    <a:pt x="14" y="20"/>
                    <a:pt x="14" y="20"/>
                  </a:cubicBezTo>
                  <a:lnTo>
                    <a:pt x="14" y="20"/>
                  </a:lnTo>
                  <a:close/>
                  <a:moveTo>
                    <a:pt x="0" y="0"/>
                  </a:moveTo>
                  <a:lnTo>
                    <a:pt x="14" y="20"/>
                  </a:lnTo>
                  <a:lnTo>
                    <a:pt x="14" y="20"/>
                  </a:lnTo>
                  <a:cubicBezTo>
                    <a:pt x="12" y="18"/>
                    <a:pt x="12" y="17"/>
                    <a:pt x="13" y="17"/>
                  </a:cubicBezTo>
                  <a:lnTo>
                    <a:pt x="13" y="17"/>
                  </a:lnTo>
                  <a:cubicBezTo>
                    <a:pt x="14" y="17"/>
                    <a:pt x="19" y="20"/>
                    <a:pt x="21" y="20"/>
                  </a:cubicBezTo>
                  <a:cubicBezTo>
                    <a:pt x="22" y="20"/>
                    <a:pt x="21" y="19"/>
                    <a:pt x="17" y="1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0"/>
            <p:cNvSpPr/>
            <p:nvPr/>
          </p:nvSpPr>
          <p:spPr>
            <a:xfrm>
              <a:off x="2955762" y="1866090"/>
              <a:ext cx="2929" cy="3468"/>
            </a:xfrm>
            <a:custGeom>
              <a:avLst/>
              <a:gdLst/>
              <a:ahLst/>
              <a:cxnLst/>
              <a:rect l="l" t="t" r="r" b="b"/>
              <a:pathLst>
                <a:path w="38" h="45" extrusionOk="0">
                  <a:moveTo>
                    <a:pt x="1" y="1"/>
                  </a:moveTo>
                  <a:lnTo>
                    <a:pt x="7" y="18"/>
                  </a:lnTo>
                  <a:cubicBezTo>
                    <a:pt x="14" y="24"/>
                    <a:pt x="24" y="27"/>
                    <a:pt x="37" y="44"/>
                  </a:cubicBezTo>
                  <a:lnTo>
                    <a:pt x="37" y="44"/>
                  </a:lnTo>
                  <a:cubicBezTo>
                    <a:pt x="27" y="31"/>
                    <a:pt x="11" y="14"/>
                    <a:pt x="1" y="1"/>
                  </a:cubicBezTo>
                  <a:close/>
                  <a:moveTo>
                    <a:pt x="37" y="44"/>
                  </a:moveTo>
                  <a:cubicBezTo>
                    <a:pt x="38" y="44"/>
                    <a:pt x="38" y="44"/>
                    <a:pt x="38" y="44"/>
                  </a:cubicBezTo>
                  <a:cubicBezTo>
                    <a:pt x="38" y="44"/>
                    <a:pt x="38" y="44"/>
                    <a:pt x="37" y="4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a:off x="2954452" y="1864318"/>
              <a:ext cx="1387" cy="1850"/>
            </a:xfrm>
            <a:custGeom>
              <a:avLst/>
              <a:gdLst/>
              <a:ahLst/>
              <a:cxnLst/>
              <a:rect l="l" t="t" r="r" b="b"/>
              <a:pathLst>
                <a:path w="18" h="24" extrusionOk="0">
                  <a:moveTo>
                    <a:pt x="8" y="0"/>
                  </a:moveTo>
                  <a:lnTo>
                    <a:pt x="8" y="0"/>
                  </a:lnTo>
                  <a:cubicBezTo>
                    <a:pt x="1" y="3"/>
                    <a:pt x="8" y="14"/>
                    <a:pt x="18" y="24"/>
                  </a:cubicBez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a:off x="2949057" y="1861389"/>
              <a:ext cx="1850" cy="3699"/>
            </a:xfrm>
            <a:custGeom>
              <a:avLst/>
              <a:gdLst/>
              <a:ahLst/>
              <a:cxnLst/>
              <a:rect l="l" t="t" r="r" b="b"/>
              <a:pathLst>
                <a:path w="24" h="48" extrusionOk="0">
                  <a:moveTo>
                    <a:pt x="0" y="1"/>
                  </a:moveTo>
                  <a:lnTo>
                    <a:pt x="24" y="48"/>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a:off x="2959384" y="1867169"/>
              <a:ext cx="2235" cy="3468"/>
            </a:xfrm>
            <a:custGeom>
              <a:avLst/>
              <a:gdLst/>
              <a:ahLst/>
              <a:cxnLst/>
              <a:rect l="l" t="t" r="r" b="b"/>
              <a:pathLst>
                <a:path w="29" h="45" extrusionOk="0">
                  <a:moveTo>
                    <a:pt x="1" y="0"/>
                  </a:moveTo>
                  <a:lnTo>
                    <a:pt x="28" y="44"/>
                  </a:lnTo>
                  <a:lnTo>
                    <a:pt x="11" y="13"/>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2961003" y="1867169"/>
              <a:ext cx="3160" cy="3699"/>
            </a:xfrm>
            <a:custGeom>
              <a:avLst/>
              <a:gdLst/>
              <a:ahLst/>
              <a:cxnLst/>
              <a:rect l="l" t="t" r="r" b="b"/>
              <a:pathLst>
                <a:path w="41" h="48" extrusionOk="0">
                  <a:moveTo>
                    <a:pt x="17" y="4"/>
                  </a:moveTo>
                  <a:cubicBezTo>
                    <a:pt x="18" y="5"/>
                    <a:pt x="19" y="6"/>
                    <a:pt x="19" y="7"/>
                  </a:cubicBezTo>
                  <a:lnTo>
                    <a:pt x="19" y="7"/>
                  </a:lnTo>
                  <a:cubicBezTo>
                    <a:pt x="19" y="6"/>
                    <a:pt x="18" y="5"/>
                    <a:pt x="17" y="4"/>
                  </a:cubicBezTo>
                  <a:close/>
                  <a:moveTo>
                    <a:pt x="0" y="0"/>
                  </a:moveTo>
                  <a:cubicBezTo>
                    <a:pt x="14" y="24"/>
                    <a:pt x="31" y="34"/>
                    <a:pt x="41" y="47"/>
                  </a:cubicBezTo>
                  <a:cubicBezTo>
                    <a:pt x="41" y="41"/>
                    <a:pt x="29" y="24"/>
                    <a:pt x="19" y="7"/>
                  </a:cubicBezTo>
                  <a:lnTo>
                    <a:pt x="19" y="7"/>
                  </a:lnTo>
                  <a:cubicBezTo>
                    <a:pt x="20" y="10"/>
                    <a:pt x="20" y="11"/>
                    <a:pt x="18" y="11"/>
                  </a:cubicBezTo>
                  <a:cubicBezTo>
                    <a:pt x="15" y="11"/>
                    <a:pt x="9"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0"/>
            <p:cNvSpPr/>
            <p:nvPr/>
          </p:nvSpPr>
          <p:spPr>
            <a:xfrm>
              <a:off x="2961311" y="1865320"/>
              <a:ext cx="1079" cy="2158"/>
            </a:xfrm>
            <a:custGeom>
              <a:avLst/>
              <a:gdLst/>
              <a:ahLst/>
              <a:cxnLst/>
              <a:rect l="l" t="t" r="r" b="b"/>
              <a:pathLst>
                <a:path w="14" h="28" extrusionOk="0">
                  <a:moveTo>
                    <a:pt x="0" y="1"/>
                  </a:moveTo>
                  <a:cubicBezTo>
                    <a:pt x="3" y="7"/>
                    <a:pt x="7" y="17"/>
                    <a:pt x="13" y="28"/>
                  </a:cubicBezTo>
                  <a:cubicBezTo>
                    <a:pt x="13" y="21"/>
                    <a:pt x="7" y="1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0"/>
            <p:cNvSpPr/>
            <p:nvPr/>
          </p:nvSpPr>
          <p:spPr>
            <a:xfrm>
              <a:off x="2955993" y="1864318"/>
              <a:ext cx="2235" cy="2081"/>
            </a:xfrm>
            <a:custGeom>
              <a:avLst/>
              <a:gdLst/>
              <a:ahLst/>
              <a:cxnLst/>
              <a:rect l="l" t="t" r="r" b="b"/>
              <a:pathLst>
                <a:path w="29" h="27" extrusionOk="0">
                  <a:moveTo>
                    <a:pt x="1" y="0"/>
                  </a:moveTo>
                  <a:cubicBezTo>
                    <a:pt x="4" y="7"/>
                    <a:pt x="21" y="24"/>
                    <a:pt x="29" y="2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0"/>
            <p:cNvSpPr/>
            <p:nvPr/>
          </p:nvSpPr>
          <p:spPr>
            <a:xfrm>
              <a:off x="2955993" y="1864010"/>
              <a:ext cx="694" cy="385"/>
            </a:xfrm>
            <a:custGeom>
              <a:avLst/>
              <a:gdLst/>
              <a:ahLst/>
              <a:cxnLst/>
              <a:rect l="l" t="t" r="r" b="b"/>
              <a:pathLst>
                <a:path w="9" h="5" extrusionOk="0">
                  <a:moveTo>
                    <a:pt x="1" y="1"/>
                  </a:moveTo>
                  <a:lnTo>
                    <a:pt x="1" y="4"/>
                  </a:lnTo>
                  <a:cubicBezTo>
                    <a:pt x="4" y="1"/>
                    <a:pt x="8" y="1"/>
                    <a:pt x="8"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0"/>
            <p:cNvSpPr/>
            <p:nvPr/>
          </p:nvSpPr>
          <p:spPr>
            <a:xfrm>
              <a:off x="2955762" y="1864087"/>
              <a:ext cx="308" cy="308"/>
            </a:xfrm>
            <a:custGeom>
              <a:avLst/>
              <a:gdLst/>
              <a:ahLst/>
              <a:cxnLst/>
              <a:rect l="l" t="t" r="r" b="b"/>
              <a:pathLst>
                <a:path w="4" h="4" extrusionOk="0">
                  <a:moveTo>
                    <a:pt x="1" y="1"/>
                  </a:moveTo>
                  <a:cubicBezTo>
                    <a:pt x="1" y="1"/>
                    <a:pt x="1" y="2"/>
                    <a:pt x="1" y="3"/>
                  </a:cubicBezTo>
                  <a:lnTo>
                    <a:pt x="4" y="3"/>
                  </a:lnTo>
                  <a:cubicBezTo>
                    <a:pt x="2" y="2"/>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0"/>
            <p:cNvSpPr/>
            <p:nvPr/>
          </p:nvSpPr>
          <p:spPr>
            <a:xfrm>
              <a:off x="2948210" y="1857767"/>
              <a:ext cx="3776" cy="5009"/>
            </a:xfrm>
            <a:custGeom>
              <a:avLst/>
              <a:gdLst/>
              <a:ahLst/>
              <a:cxnLst/>
              <a:rect l="l" t="t" r="r" b="b"/>
              <a:pathLst>
                <a:path w="49" h="65" extrusionOk="0">
                  <a:moveTo>
                    <a:pt x="1" y="1"/>
                  </a:moveTo>
                  <a:lnTo>
                    <a:pt x="1" y="1"/>
                  </a:lnTo>
                  <a:cubicBezTo>
                    <a:pt x="18" y="24"/>
                    <a:pt x="31" y="34"/>
                    <a:pt x="48" y="65"/>
                  </a:cubicBezTo>
                  <a:cubicBezTo>
                    <a:pt x="38" y="45"/>
                    <a:pt x="2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2952371" y="1861158"/>
              <a:ext cx="1927" cy="2389"/>
            </a:xfrm>
            <a:custGeom>
              <a:avLst/>
              <a:gdLst/>
              <a:ahLst/>
              <a:cxnLst/>
              <a:rect l="l" t="t" r="r" b="b"/>
              <a:pathLst>
                <a:path w="25" h="31" extrusionOk="0">
                  <a:moveTo>
                    <a:pt x="1" y="1"/>
                  </a:moveTo>
                  <a:lnTo>
                    <a:pt x="1" y="1"/>
                  </a:lnTo>
                  <a:cubicBezTo>
                    <a:pt x="7" y="10"/>
                    <a:pt x="18" y="21"/>
                    <a:pt x="24" y="31"/>
                  </a:cubicBez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2952911" y="1860696"/>
              <a:ext cx="848" cy="1079"/>
            </a:xfrm>
            <a:custGeom>
              <a:avLst/>
              <a:gdLst/>
              <a:ahLst/>
              <a:cxnLst/>
              <a:rect l="l" t="t" r="r" b="b"/>
              <a:pathLst>
                <a:path w="11" h="14" extrusionOk="0">
                  <a:moveTo>
                    <a:pt x="0" y="0"/>
                  </a:moveTo>
                  <a:lnTo>
                    <a:pt x="4" y="10"/>
                  </a:lnTo>
                  <a:lnTo>
                    <a:pt x="11" y="13"/>
                  </a:lnTo>
                  <a:lnTo>
                    <a:pt x="11" y="13"/>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0"/>
            <p:cNvSpPr/>
            <p:nvPr/>
          </p:nvSpPr>
          <p:spPr>
            <a:xfrm>
              <a:off x="2956841" y="1861543"/>
              <a:ext cx="1850" cy="2158"/>
            </a:xfrm>
            <a:custGeom>
              <a:avLst/>
              <a:gdLst/>
              <a:ahLst/>
              <a:cxnLst/>
              <a:rect l="l" t="t" r="r" b="b"/>
              <a:pathLst>
                <a:path w="24" h="28" extrusionOk="0">
                  <a:moveTo>
                    <a:pt x="4" y="1"/>
                  </a:moveTo>
                  <a:cubicBezTo>
                    <a:pt x="3" y="1"/>
                    <a:pt x="1" y="1"/>
                    <a:pt x="0" y="2"/>
                  </a:cubicBezTo>
                  <a:cubicBezTo>
                    <a:pt x="9" y="11"/>
                    <a:pt x="18" y="27"/>
                    <a:pt x="22" y="27"/>
                  </a:cubicBezTo>
                  <a:cubicBezTo>
                    <a:pt x="23" y="27"/>
                    <a:pt x="24" y="27"/>
                    <a:pt x="24" y="26"/>
                  </a:cubicBezTo>
                  <a:cubicBezTo>
                    <a:pt x="18" y="13"/>
                    <a:pt x="18" y="9"/>
                    <a:pt x="21" y="5"/>
                  </a:cubicBezTo>
                  <a:cubicBezTo>
                    <a:pt x="13" y="3"/>
                    <a:pt x="8"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0"/>
            <p:cNvSpPr/>
            <p:nvPr/>
          </p:nvSpPr>
          <p:spPr>
            <a:xfrm>
              <a:off x="2956995" y="1863316"/>
              <a:ext cx="385" cy="539"/>
            </a:xfrm>
            <a:custGeom>
              <a:avLst/>
              <a:gdLst/>
              <a:ahLst/>
              <a:cxnLst/>
              <a:rect l="l" t="t" r="r" b="b"/>
              <a:pathLst>
                <a:path w="5" h="7" extrusionOk="0">
                  <a:moveTo>
                    <a:pt x="1" y="1"/>
                  </a:moveTo>
                  <a:lnTo>
                    <a:pt x="1" y="1"/>
                  </a:lnTo>
                  <a:cubicBezTo>
                    <a:pt x="1" y="1"/>
                    <a:pt x="1" y="1"/>
                    <a:pt x="2" y="3"/>
                  </a:cubicBezTo>
                  <a:lnTo>
                    <a:pt x="2" y="3"/>
                  </a:lnTo>
                  <a:cubicBezTo>
                    <a:pt x="2" y="1"/>
                    <a:pt x="1" y="1"/>
                    <a:pt x="1" y="1"/>
                  </a:cubicBezTo>
                  <a:close/>
                  <a:moveTo>
                    <a:pt x="2" y="3"/>
                  </a:moveTo>
                  <a:cubicBezTo>
                    <a:pt x="2" y="3"/>
                    <a:pt x="2" y="3"/>
                    <a:pt x="2" y="3"/>
                  </a:cubicBezTo>
                  <a:lnTo>
                    <a:pt x="2" y="3"/>
                  </a:lnTo>
                  <a:lnTo>
                    <a:pt x="2" y="3"/>
                  </a:lnTo>
                  <a:cubicBezTo>
                    <a:pt x="2" y="3"/>
                    <a:pt x="2" y="3"/>
                    <a:pt x="2" y="3"/>
                  </a:cubicBezTo>
                  <a:close/>
                  <a:moveTo>
                    <a:pt x="2" y="3"/>
                  </a:moveTo>
                  <a:cubicBezTo>
                    <a:pt x="3" y="4"/>
                    <a:pt x="4" y="5"/>
                    <a:pt x="5" y="7"/>
                  </a:cubicBezTo>
                  <a:lnTo>
                    <a:pt x="2"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0"/>
            <p:cNvSpPr/>
            <p:nvPr/>
          </p:nvSpPr>
          <p:spPr>
            <a:xfrm>
              <a:off x="2960232" y="1859848"/>
              <a:ext cx="308" cy="308"/>
            </a:xfrm>
            <a:custGeom>
              <a:avLst/>
              <a:gdLst/>
              <a:ahLst/>
              <a:cxnLst/>
              <a:rect l="l" t="t" r="r" b="b"/>
              <a:pathLst>
                <a:path w="4" h="4" extrusionOk="0">
                  <a:moveTo>
                    <a:pt x="4" y="4"/>
                  </a:move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0"/>
            <p:cNvSpPr/>
            <p:nvPr/>
          </p:nvSpPr>
          <p:spPr>
            <a:xfrm>
              <a:off x="2956148" y="1861235"/>
              <a:ext cx="771" cy="1310"/>
            </a:xfrm>
            <a:custGeom>
              <a:avLst/>
              <a:gdLst/>
              <a:ahLst/>
              <a:cxnLst/>
              <a:rect l="l" t="t" r="r" b="b"/>
              <a:pathLst>
                <a:path w="10" h="17" extrusionOk="0">
                  <a:moveTo>
                    <a:pt x="3" y="1"/>
                  </a:moveTo>
                  <a:cubicBezTo>
                    <a:pt x="1" y="1"/>
                    <a:pt x="4" y="8"/>
                    <a:pt x="9" y="17"/>
                  </a:cubicBezTo>
                  <a:lnTo>
                    <a:pt x="9" y="6"/>
                  </a:lnTo>
                  <a:cubicBezTo>
                    <a:pt x="7" y="4"/>
                    <a:pt x="7" y="2"/>
                    <a:pt x="6" y="2"/>
                  </a:cubicBezTo>
                  <a:cubicBezTo>
                    <a:pt x="6" y="2"/>
                    <a:pt x="6" y="2"/>
                    <a:pt x="6" y="3"/>
                  </a:cubicBezTo>
                  <a:cubicBezTo>
                    <a:pt x="5" y="1"/>
                    <a:pt x="4"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0"/>
            <p:cNvSpPr/>
            <p:nvPr/>
          </p:nvSpPr>
          <p:spPr>
            <a:xfrm>
              <a:off x="2959693" y="1862699"/>
              <a:ext cx="1464" cy="1310"/>
            </a:xfrm>
            <a:custGeom>
              <a:avLst/>
              <a:gdLst/>
              <a:ahLst/>
              <a:cxnLst/>
              <a:rect l="l" t="t" r="r" b="b"/>
              <a:pathLst>
                <a:path w="19" h="17" extrusionOk="0">
                  <a:moveTo>
                    <a:pt x="1" y="1"/>
                  </a:moveTo>
                  <a:lnTo>
                    <a:pt x="1" y="1"/>
                  </a:lnTo>
                  <a:cubicBezTo>
                    <a:pt x="6" y="6"/>
                    <a:pt x="18" y="16"/>
                    <a:pt x="19" y="16"/>
                  </a:cubicBezTo>
                  <a:cubicBezTo>
                    <a:pt x="19" y="16"/>
                    <a:pt x="18" y="16"/>
                    <a:pt x="17" y="15"/>
                  </a:cubicBezTo>
                  <a:cubicBezTo>
                    <a:pt x="11" y="7"/>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0"/>
            <p:cNvSpPr/>
            <p:nvPr/>
          </p:nvSpPr>
          <p:spPr>
            <a:xfrm>
              <a:off x="2957843" y="1864010"/>
              <a:ext cx="462" cy="617"/>
            </a:xfrm>
            <a:custGeom>
              <a:avLst/>
              <a:gdLst/>
              <a:ahLst/>
              <a:cxnLst/>
              <a:rect l="l" t="t" r="r" b="b"/>
              <a:pathLst>
                <a:path w="6" h="8" extrusionOk="0">
                  <a:moveTo>
                    <a:pt x="0" y="1"/>
                  </a:moveTo>
                  <a:lnTo>
                    <a:pt x="0" y="4"/>
                  </a:lnTo>
                  <a:cubicBezTo>
                    <a:pt x="3" y="7"/>
                    <a:pt x="5" y="8"/>
                    <a:pt x="5" y="8"/>
                  </a:cubicBezTo>
                  <a:cubicBezTo>
                    <a:pt x="5" y="8"/>
                    <a:pt x="3"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0"/>
            <p:cNvSpPr/>
            <p:nvPr/>
          </p:nvSpPr>
          <p:spPr>
            <a:xfrm>
              <a:off x="2956841" y="1862468"/>
              <a:ext cx="1079" cy="1618"/>
            </a:xfrm>
            <a:custGeom>
              <a:avLst/>
              <a:gdLst/>
              <a:ahLst/>
              <a:cxnLst/>
              <a:rect l="l" t="t" r="r" b="b"/>
              <a:pathLst>
                <a:path w="14" h="21" extrusionOk="0">
                  <a:moveTo>
                    <a:pt x="0" y="1"/>
                  </a:moveTo>
                  <a:cubicBezTo>
                    <a:pt x="0" y="4"/>
                    <a:pt x="4" y="7"/>
                    <a:pt x="4" y="14"/>
                  </a:cubicBezTo>
                  <a:cubicBezTo>
                    <a:pt x="7" y="18"/>
                    <a:pt x="10" y="18"/>
                    <a:pt x="13" y="21"/>
                  </a:cubicBezTo>
                  <a:cubicBezTo>
                    <a:pt x="10" y="18"/>
                    <a:pt x="4"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0"/>
            <p:cNvSpPr/>
            <p:nvPr/>
          </p:nvSpPr>
          <p:spPr>
            <a:xfrm>
              <a:off x="2948749" y="1844203"/>
              <a:ext cx="11560" cy="15722"/>
            </a:xfrm>
            <a:custGeom>
              <a:avLst/>
              <a:gdLst/>
              <a:ahLst/>
              <a:cxnLst/>
              <a:rect l="l" t="t" r="r" b="b"/>
              <a:pathLst>
                <a:path w="150" h="204" extrusionOk="0">
                  <a:moveTo>
                    <a:pt x="1" y="1"/>
                  </a:moveTo>
                  <a:cubicBezTo>
                    <a:pt x="18" y="23"/>
                    <a:pt x="32" y="45"/>
                    <a:pt x="26" y="45"/>
                  </a:cubicBezTo>
                  <a:cubicBezTo>
                    <a:pt x="24" y="45"/>
                    <a:pt x="19" y="42"/>
                    <a:pt x="11" y="35"/>
                  </a:cubicBezTo>
                  <a:lnTo>
                    <a:pt x="11" y="35"/>
                  </a:lnTo>
                  <a:cubicBezTo>
                    <a:pt x="21" y="62"/>
                    <a:pt x="102" y="153"/>
                    <a:pt x="149" y="204"/>
                  </a:cubicBezTo>
                  <a:cubicBezTo>
                    <a:pt x="139" y="190"/>
                    <a:pt x="129" y="177"/>
                    <a:pt x="123" y="157"/>
                  </a:cubicBezTo>
                  <a:cubicBezTo>
                    <a:pt x="105" y="143"/>
                    <a:pt x="78" y="129"/>
                    <a:pt x="62" y="99"/>
                  </a:cubicBezTo>
                  <a:cubicBezTo>
                    <a:pt x="61" y="94"/>
                    <a:pt x="61" y="92"/>
                    <a:pt x="63" y="92"/>
                  </a:cubicBezTo>
                  <a:cubicBezTo>
                    <a:pt x="68" y="92"/>
                    <a:pt x="81" y="109"/>
                    <a:pt x="92" y="119"/>
                  </a:cubicBezTo>
                  <a:cubicBezTo>
                    <a:pt x="62" y="85"/>
                    <a:pt x="62" y="58"/>
                    <a:pt x="17" y="7"/>
                  </a:cubicBezTo>
                  <a:lnTo>
                    <a:pt x="17" y="7"/>
                  </a:lnTo>
                  <a:lnTo>
                    <a:pt x="24" y="32"/>
                  </a:lnTo>
                  <a:cubicBezTo>
                    <a:pt x="17" y="21"/>
                    <a:pt x="11"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0"/>
            <p:cNvSpPr/>
            <p:nvPr/>
          </p:nvSpPr>
          <p:spPr>
            <a:xfrm>
              <a:off x="2959153" y="1860079"/>
              <a:ext cx="3237" cy="3006"/>
            </a:xfrm>
            <a:custGeom>
              <a:avLst/>
              <a:gdLst/>
              <a:ahLst/>
              <a:cxnLst/>
              <a:rect l="l" t="t" r="r" b="b"/>
              <a:pathLst>
                <a:path w="42" h="39" extrusionOk="0">
                  <a:moveTo>
                    <a:pt x="0" y="1"/>
                  </a:moveTo>
                  <a:lnTo>
                    <a:pt x="0" y="8"/>
                  </a:lnTo>
                  <a:cubicBezTo>
                    <a:pt x="8" y="8"/>
                    <a:pt x="18" y="18"/>
                    <a:pt x="41" y="38"/>
                  </a:cubicBezTo>
                  <a:cubicBezTo>
                    <a:pt x="31" y="21"/>
                    <a:pt x="24" y="11"/>
                    <a:pt x="18" y="1"/>
                  </a:cubicBezTo>
                  <a:lnTo>
                    <a:pt x="4"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a:off x="2953450" y="1854916"/>
              <a:ext cx="6320" cy="7861"/>
            </a:xfrm>
            <a:custGeom>
              <a:avLst/>
              <a:gdLst/>
              <a:ahLst/>
              <a:cxnLst/>
              <a:rect l="l" t="t" r="r" b="b"/>
              <a:pathLst>
                <a:path w="82" h="102" extrusionOk="0">
                  <a:moveTo>
                    <a:pt x="65" y="82"/>
                  </a:moveTo>
                  <a:cubicBezTo>
                    <a:pt x="74" y="85"/>
                    <a:pt x="71" y="88"/>
                    <a:pt x="74" y="95"/>
                  </a:cubicBezTo>
                  <a:lnTo>
                    <a:pt x="74" y="95"/>
                  </a:lnTo>
                  <a:cubicBezTo>
                    <a:pt x="74" y="95"/>
                    <a:pt x="74" y="95"/>
                    <a:pt x="74" y="95"/>
                  </a:cubicBezTo>
                  <a:lnTo>
                    <a:pt x="74" y="95"/>
                  </a:lnTo>
                  <a:cubicBezTo>
                    <a:pt x="71" y="88"/>
                    <a:pt x="68" y="85"/>
                    <a:pt x="65" y="82"/>
                  </a:cubicBezTo>
                  <a:close/>
                  <a:moveTo>
                    <a:pt x="7" y="1"/>
                  </a:moveTo>
                  <a:cubicBezTo>
                    <a:pt x="1" y="7"/>
                    <a:pt x="21" y="31"/>
                    <a:pt x="27" y="48"/>
                  </a:cubicBezTo>
                  <a:cubicBezTo>
                    <a:pt x="29" y="44"/>
                    <a:pt x="30" y="43"/>
                    <a:pt x="31" y="43"/>
                  </a:cubicBezTo>
                  <a:cubicBezTo>
                    <a:pt x="37" y="43"/>
                    <a:pt x="45" y="67"/>
                    <a:pt x="62" y="78"/>
                  </a:cubicBezTo>
                  <a:cubicBezTo>
                    <a:pt x="65" y="85"/>
                    <a:pt x="65" y="88"/>
                    <a:pt x="65" y="91"/>
                  </a:cubicBezTo>
                  <a:cubicBezTo>
                    <a:pt x="67" y="91"/>
                    <a:pt x="72" y="94"/>
                    <a:pt x="77" y="98"/>
                  </a:cubicBezTo>
                  <a:lnTo>
                    <a:pt x="77" y="98"/>
                  </a:lnTo>
                  <a:lnTo>
                    <a:pt x="78" y="99"/>
                  </a:lnTo>
                  <a:cubicBezTo>
                    <a:pt x="77" y="98"/>
                    <a:pt x="77" y="98"/>
                    <a:pt x="77" y="98"/>
                  </a:cubicBezTo>
                  <a:lnTo>
                    <a:pt x="77" y="98"/>
                  </a:lnTo>
                  <a:cubicBezTo>
                    <a:pt x="77" y="98"/>
                    <a:pt x="77" y="98"/>
                    <a:pt x="78" y="98"/>
                  </a:cubicBezTo>
                  <a:lnTo>
                    <a:pt x="78" y="98"/>
                  </a:lnTo>
                  <a:lnTo>
                    <a:pt x="74" y="75"/>
                  </a:lnTo>
                  <a:cubicBezTo>
                    <a:pt x="73" y="74"/>
                    <a:pt x="71" y="74"/>
                    <a:pt x="70" y="74"/>
                  </a:cubicBezTo>
                  <a:cubicBezTo>
                    <a:pt x="68" y="74"/>
                    <a:pt x="67" y="77"/>
                    <a:pt x="65" y="82"/>
                  </a:cubicBezTo>
                  <a:cubicBezTo>
                    <a:pt x="41" y="48"/>
                    <a:pt x="37" y="31"/>
                    <a:pt x="7" y="1"/>
                  </a:cubicBezTo>
                  <a:close/>
                  <a:moveTo>
                    <a:pt x="78" y="98"/>
                  </a:moveTo>
                  <a:lnTo>
                    <a:pt x="78" y="99"/>
                  </a:lnTo>
                  <a:lnTo>
                    <a:pt x="82" y="102"/>
                  </a:lnTo>
                  <a:cubicBezTo>
                    <a:pt x="80" y="101"/>
                    <a:pt x="79" y="99"/>
                    <a:pt x="78" y="9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2944588" y="1852295"/>
              <a:ext cx="617" cy="617"/>
            </a:xfrm>
            <a:custGeom>
              <a:avLst/>
              <a:gdLst/>
              <a:ahLst/>
              <a:cxnLst/>
              <a:rect l="l" t="t" r="r" b="b"/>
              <a:pathLst>
                <a:path w="8" h="8" extrusionOk="0">
                  <a:moveTo>
                    <a:pt x="1" y="0"/>
                  </a:moveTo>
                  <a:cubicBezTo>
                    <a:pt x="1" y="4"/>
                    <a:pt x="4" y="4"/>
                    <a:pt x="7" y="8"/>
                  </a:cubicBezTo>
                  <a:cubicBezTo>
                    <a:pt x="4" y="4"/>
                    <a:pt x="1" y="1"/>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0"/>
            <p:cNvSpPr/>
            <p:nvPr/>
          </p:nvSpPr>
          <p:spPr>
            <a:xfrm>
              <a:off x="2945127" y="1852835"/>
              <a:ext cx="6011" cy="6320"/>
            </a:xfrm>
            <a:custGeom>
              <a:avLst/>
              <a:gdLst/>
              <a:ahLst/>
              <a:cxnLst/>
              <a:rect l="l" t="t" r="r" b="b"/>
              <a:pathLst>
                <a:path w="78" h="82" extrusionOk="0">
                  <a:moveTo>
                    <a:pt x="0" y="1"/>
                  </a:moveTo>
                  <a:cubicBezTo>
                    <a:pt x="3" y="11"/>
                    <a:pt x="11" y="28"/>
                    <a:pt x="28" y="37"/>
                  </a:cubicBezTo>
                  <a:lnTo>
                    <a:pt x="28" y="34"/>
                  </a:lnTo>
                  <a:cubicBezTo>
                    <a:pt x="35" y="39"/>
                    <a:pt x="55" y="58"/>
                    <a:pt x="68" y="70"/>
                  </a:cubicBezTo>
                  <a:lnTo>
                    <a:pt x="68" y="70"/>
                  </a:lnTo>
                  <a:cubicBezTo>
                    <a:pt x="49" y="48"/>
                    <a:pt x="34" y="30"/>
                    <a:pt x="14" y="7"/>
                  </a:cubicBezTo>
                  <a:lnTo>
                    <a:pt x="14" y="7"/>
                  </a:lnTo>
                  <a:cubicBezTo>
                    <a:pt x="14" y="13"/>
                    <a:pt x="22" y="25"/>
                    <a:pt x="21" y="25"/>
                  </a:cubicBezTo>
                  <a:cubicBezTo>
                    <a:pt x="21" y="25"/>
                    <a:pt x="21" y="25"/>
                    <a:pt x="20" y="24"/>
                  </a:cubicBezTo>
                  <a:cubicBezTo>
                    <a:pt x="11" y="17"/>
                    <a:pt x="7" y="11"/>
                    <a:pt x="0" y="1"/>
                  </a:cubicBezTo>
                  <a:close/>
                  <a:moveTo>
                    <a:pt x="68" y="70"/>
                  </a:moveTo>
                  <a:lnTo>
                    <a:pt x="68" y="70"/>
                  </a:lnTo>
                  <a:cubicBezTo>
                    <a:pt x="71" y="74"/>
                    <a:pt x="74" y="78"/>
                    <a:pt x="78" y="82"/>
                  </a:cubicBezTo>
                  <a:cubicBezTo>
                    <a:pt x="77" y="80"/>
                    <a:pt x="73" y="75"/>
                    <a:pt x="68" y="7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0"/>
            <p:cNvSpPr/>
            <p:nvPr/>
          </p:nvSpPr>
          <p:spPr>
            <a:xfrm>
              <a:off x="2949520" y="1853143"/>
              <a:ext cx="2466" cy="3699"/>
            </a:xfrm>
            <a:custGeom>
              <a:avLst/>
              <a:gdLst/>
              <a:ahLst/>
              <a:cxnLst/>
              <a:rect l="l" t="t" r="r" b="b"/>
              <a:pathLst>
                <a:path w="32" h="48" extrusionOk="0">
                  <a:moveTo>
                    <a:pt x="1" y="0"/>
                  </a:moveTo>
                  <a:lnTo>
                    <a:pt x="14" y="17"/>
                  </a:lnTo>
                  <a:cubicBezTo>
                    <a:pt x="13" y="17"/>
                    <a:pt x="13" y="17"/>
                    <a:pt x="12" y="17"/>
                  </a:cubicBezTo>
                  <a:lnTo>
                    <a:pt x="12" y="17"/>
                  </a:lnTo>
                  <a:cubicBezTo>
                    <a:pt x="7" y="17"/>
                    <a:pt x="22" y="34"/>
                    <a:pt x="31" y="47"/>
                  </a:cubicBezTo>
                  <a:lnTo>
                    <a:pt x="24"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0"/>
            <p:cNvSpPr/>
            <p:nvPr/>
          </p:nvSpPr>
          <p:spPr>
            <a:xfrm>
              <a:off x="2961003" y="1860079"/>
              <a:ext cx="2697" cy="4008"/>
            </a:xfrm>
            <a:custGeom>
              <a:avLst/>
              <a:gdLst/>
              <a:ahLst/>
              <a:cxnLst/>
              <a:rect l="l" t="t" r="r" b="b"/>
              <a:pathLst>
                <a:path w="35" h="52" extrusionOk="0">
                  <a:moveTo>
                    <a:pt x="0" y="1"/>
                  </a:moveTo>
                  <a:lnTo>
                    <a:pt x="7" y="15"/>
                  </a:lnTo>
                  <a:lnTo>
                    <a:pt x="34" y="52"/>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2962313" y="1860387"/>
              <a:ext cx="1618" cy="2158"/>
            </a:xfrm>
            <a:custGeom>
              <a:avLst/>
              <a:gdLst/>
              <a:ahLst/>
              <a:cxnLst/>
              <a:rect l="l" t="t" r="r" b="b"/>
              <a:pathLst>
                <a:path w="21" h="28" extrusionOk="0">
                  <a:moveTo>
                    <a:pt x="0" y="0"/>
                  </a:moveTo>
                  <a:lnTo>
                    <a:pt x="20" y="28"/>
                  </a:lnTo>
                  <a:lnTo>
                    <a:pt x="20" y="28"/>
                  </a:lnTo>
                  <a:lnTo>
                    <a:pt x="11"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0"/>
            <p:cNvSpPr/>
            <p:nvPr/>
          </p:nvSpPr>
          <p:spPr>
            <a:xfrm>
              <a:off x="2990982" y="1792723"/>
              <a:ext cx="308" cy="848"/>
            </a:xfrm>
            <a:custGeom>
              <a:avLst/>
              <a:gdLst/>
              <a:ahLst/>
              <a:cxnLst/>
              <a:rect l="l" t="t" r="r" b="b"/>
              <a:pathLst>
                <a:path w="4" h="11" extrusionOk="0">
                  <a:moveTo>
                    <a:pt x="0" y="0"/>
                  </a:moveTo>
                  <a:cubicBezTo>
                    <a:pt x="0" y="3"/>
                    <a:pt x="0" y="7"/>
                    <a:pt x="3"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0"/>
            <p:cNvSpPr/>
            <p:nvPr/>
          </p:nvSpPr>
          <p:spPr>
            <a:xfrm>
              <a:off x="2989672" y="1794495"/>
              <a:ext cx="771" cy="1156"/>
            </a:xfrm>
            <a:custGeom>
              <a:avLst/>
              <a:gdLst/>
              <a:ahLst/>
              <a:cxnLst/>
              <a:rect l="l" t="t" r="r" b="b"/>
              <a:pathLst>
                <a:path w="10" h="15" extrusionOk="0">
                  <a:moveTo>
                    <a:pt x="0" y="1"/>
                  </a:moveTo>
                  <a:lnTo>
                    <a:pt x="10" y="14"/>
                  </a:lnTo>
                  <a:cubicBezTo>
                    <a:pt x="3" y="4"/>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0"/>
            <p:cNvSpPr/>
            <p:nvPr/>
          </p:nvSpPr>
          <p:spPr>
            <a:xfrm>
              <a:off x="2983892" y="1843201"/>
              <a:ext cx="3699" cy="3314"/>
            </a:xfrm>
            <a:custGeom>
              <a:avLst/>
              <a:gdLst/>
              <a:ahLst/>
              <a:cxnLst/>
              <a:rect l="l" t="t" r="r" b="b"/>
              <a:pathLst>
                <a:path w="48" h="43" extrusionOk="0">
                  <a:moveTo>
                    <a:pt x="1" y="0"/>
                  </a:moveTo>
                  <a:cubicBezTo>
                    <a:pt x="20" y="18"/>
                    <a:pt x="45" y="42"/>
                    <a:pt x="47" y="42"/>
                  </a:cubicBezTo>
                  <a:cubicBezTo>
                    <a:pt x="48" y="42"/>
                    <a:pt x="45" y="39"/>
                    <a:pt x="38" y="31"/>
                  </a:cubicBezTo>
                  <a:lnTo>
                    <a:pt x="11" y="0"/>
                  </a:lnTo>
                  <a:lnTo>
                    <a:pt x="11" y="0"/>
                  </a:lnTo>
                  <a:cubicBezTo>
                    <a:pt x="12" y="3"/>
                    <a:pt x="12" y="4"/>
                    <a:pt x="10" y="4"/>
                  </a:cubicBezTo>
                  <a:cubicBezTo>
                    <a:pt x="8" y="4"/>
                    <a:pt x="4" y="2"/>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0"/>
            <p:cNvSpPr/>
            <p:nvPr/>
          </p:nvSpPr>
          <p:spPr>
            <a:xfrm>
              <a:off x="2986743" y="1816151"/>
              <a:ext cx="1927" cy="2697"/>
            </a:xfrm>
            <a:custGeom>
              <a:avLst/>
              <a:gdLst/>
              <a:ahLst/>
              <a:cxnLst/>
              <a:rect l="l" t="t" r="r" b="b"/>
              <a:pathLst>
                <a:path w="25" h="35" extrusionOk="0">
                  <a:moveTo>
                    <a:pt x="1" y="0"/>
                  </a:moveTo>
                  <a:cubicBezTo>
                    <a:pt x="7" y="9"/>
                    <a:pt x="12" y="16"/>
                    <a:pt x="17" y="23"/>
                  </a:cubicBezTo>
                  <a:lnTo>
                    <a:pt x="17" y="23"/>
                  </a:lnTo>
                  <a:cubicBezTo>
                    <a:pt x="15" y="18"/>
                    <a:pt x="13" y="14"/>
                    <a:pt x="11" y="11"/>
                  </a:cubicBezTo>
                  <a:lnTo>
                    <a:pt x="1" y="0"/>
                  </a:lnTo>
                  <a:close/>
                  <a:moveTo>
                    <a:pt x="17" y="23"/>
                  </a:moveTo>
                  <a:cubicBezTo>
                    <a:pt x="19" y="27"/>
                    <a:pt x="21" y="31"/>
                    <a:pt x="24" y="34"/>
                  </a:cubicBezTo>
                  <a:cubicBezTo>
                    <a:pt x="22" y="30"/>
                    <a:pt x="20" y="27"/>
                    <a:pt x="17" y="2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0"/>
            <p:cNvSpPr/>
            <p:nvPr/>
          </p:nvSpPr>
          <p:spPr>
            <a:xfrm>
              <a:off x="2979730" y="1806518"/>
              <a:ext cx="1927" cy="1387"/>
            </a:xfrm>
            <a:custGeom>
              <a:avLst/>
              <a:gdLst/>
              <a:ahLst/>
              <a:cxnLst/>
              <a:rect l="l" t="t" r="r" b="b"/>
              <a:pathLst>
                <a:path w="25" h="18" extrusionOk="0">
                  <a:moveTo>
                    <a:pt x="0" y="0"/>
                  </a:moveTo>
                  <a:lnTo>
                    <a:pt x="25" y="17"/>
                  </a:lnTo>
                  <a:cubicBezTo>
                    <a:pt x="17" y="10"/>
                    <a:pt x="11"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0"/>
            <p:cNvSpPr/>
            <p:nvPr/>
          </p:nvSpPr>
          <p:spPr>
            <a:xfrm>
              <a:off x="2995067" y="1781779"/>
              <a:ext cx="2235" cy="2929"/>
            </a:xfrm>
            <a:custGeom>
              <a:avLst/>
              <a:gdLst/>
              <a:ahLst/>
              <a:cxnLst/>
              <a:rect l="l" t="t" r="r" b="b"/>
              <a:pathLst>
                <a:path w="29" h="38" extrusionOk="0">
                  <a:moveTo>
                    <a:pt x="8" y="0"/>
                  </a:moveTo>
                  <a:cubicBezTo>
                    <a:pt x="1" y="3"/>
                    <a:pt x="18" y="20"/>
                    <a:pt x="28" y="37"/>
                  </a:cubicBez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a:off x="2970020" y="1851371"/>
              <a:ext cx="2543" cy="2081"/>
            </a:xfrm>
            <a:custGeom>
              <a:avLst/>
              <a:gdLst/>
              <a:ahLst/>
              <a:cxnLst/>
              <a:rect l="l" t="t" r="r" b="b"/>
              <a:pathLst>
                <a:path w="33" h="27" extrusionOk="0">
                  <a:moveTo>
                    <a:pt x="2" y="0"/>
                  </a:moveTo>
                  <a:cubicBezTo>
                    <a:pt x="0" y="0"/>
                    <a:pt x="2" y="4"/>
                    <a:pt x="9" y="12"/>
                  </a:cubicBezTo>
                  <a:cubicBezTo>
                    <a:pt x="22" y="23"/>
                    <a:pt x="29" y="26"/>
                    <a:pt x="32" y="26"/>
                  </a:cubicBezTo>
                  <a:cubicBezTo>
                    <a:pt x="21" y="15"/>
                    <a:pt x="5"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0"/>
            <p:cNvSpPr/>
            <p:nvPr/>
          </p:nvSpPr>
          <p:spPr>
            <a:xfrm>
              <a:off x="3009709" y="1818463"/>
              <a:ext cx="1079" cy="1695"/>
            </a:xfrm>
            <a:custGeom>
              <a:avLst/>
              <a:gdLst/>
              <a:ahLst/>
              <a:cxnLst/>
              <a:rect l="l" t="t" r="r" b="b"/>
              <a:pathLst>
                <a:path w="14" h="22" extrusionOk="0">
                  <a:moveTo>
                    <a:pt x="0" y="1"/>
                  </a:moveTo>
                  <a:cubicBezTo>
                    <a:pt x="4" y="7"/>
                    <a:pt x="7" y="14"/>
                    <a:pt x="13" y="21"/>
                  </a:cubicBezTo>
                  <a:cubicBezTo>
                    <a:pt x="10" y="14"/>
                    <a:pt x="7"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0"/>
            <p:cNvSpPr/>
            <p:nvPr/>
          </p:nvSpPr>
          <p:spPr>
            <a:xfrm>
              <a:off x="2972486" y="1852295"/>
              <a:ext cx="1387" cy="1850"/>
            </a:xfrm>
            <a:custGeom>
              <a:avLst/>
              <a:gdLst/>
              <a:ahLst/>
              <a:cxnLst/>
              <a:rect l="l" t="t" r="r" b="b"/>
              <a:pathLst>
                <a:path w="18" h="24" extrusionOk="0">
                  <a:moveTo>
                    <a:pt x="0" y="0"/>
                  </a:moveTo>
                  <a:cubicBezTo>
                    <a:pt x="3" y="8"/>
                    <a:pt x="3" y="14"/>
                    <a:pt x="0" y="14"/>
                  </a:cubicBezTo>
                  <a:cubicBezTo>
                    <a:pt x="7" y="19"/>
                    <a:pt x="13" y="24"/>
                    <a:pt x="15" y="24"/>
                  </a:cubicBezTo>
                  <a:cubicBezTo>
                    <a:pt x="18" y="24"/>
                    <a:pt x="17" y="19"/>
                    <a:pt x="10" y="8"/>
                  </a:cubicBezTo>
                  <a:cubicBezTo>
                    <a:pt x="7" y="4"/>
                    <a:pt x="3"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0"/>
            <p:cNvSpPr/>
            <p:nvPr/>
          </p:nvSpPr>
          <p:spPr>
            <a:xfrm>
              <a:off x="3028128" y="1763899"/>
              <a:ext cx="385" cy="462"/>
            </a:xfrm>
            <a:custGeom>
              <a:avLst/>
              <a:gdLst/>
              <a:ahLst/>
              <a:cxnLst/>
              <a:rect l="l" t="t" r="r" b="b"/>
              <a:pathLst>
                <a:path w="5" h="6" extrusionOk="0">
                  <a:moveTo>
                    <a:pt x="1" y="1"/>
                  </a:moveTo>
                  <a:cubicBezTo>
                    <a:pt x="1" y="1"/>
                    <a:pt x="1" y="1"/>
                    <a:pt x="1" y="3"/>
                  </a:cubicBezTo>
                  <a:lnTo>
                    <a:pt x="5" y="6"/>
                  </a:ln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0"/>
            <p:cNvSpPr/>
            <p:nvPr/>
          </p:nvSpPr>
          <p:spPr>
            <a:xfrm>
              <a:off x="3055025" y="1782781"/>
              <a:ext cx="308" cy="617"/>
            </a:xfrm>
            <a:custGeom>
              <a:avLst/>
              <a:gdLst/>
              <a:ahLst/>
              <a:cxnLst/>
              <a:rect l="l" t="t" r="r" b="b"/>
              <a:pathLst>
                <a:path w="4" h="8" extrusionOk="0">
                  <a:moveTo>
                    <a:pt x="3" y="1"/>
                  </a:moveTo>
                  <a:lnTo>
                    <a:pt x="3" y="1"/>
                  </a:lnTo>
                  <a:cubicBezTo>
                    <a:pt x="3" y="4"/>
                    <a:pt x="0" y="4"/>
                    <a:pt x="0" y="7"/>
                  </a:cubicBezTo>
                  <a:cubicBezTo>
                    <a:pt x="3" y="7"/>
                    <a:pt x="3" y="7"/>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0"/>
            <p:cNvSpPr/>
            <p:nvPr/>
          </p:nvSpPr>
          <p:spPr>
            <a:xfrm>
              <a:off x="2966706" y="1858538"/>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0"/>
            <p:cNvSpPr/>
            <p:nvPr/>
          </p:nvSpPr>
          <p:spPr>
            <a:xfrm>
              <a:off x="2957072" y="1848442"/>
              <a:ext cx="1156" cy="1387"/>
            </a:xfrm>
            <a:custGeom>
              <a:avLst/>
              <a:gdLst/>
              <a:ahLst/>
              <a:cxnLst/>
              <a:rect l="l" t="t" r="r" b="b"/>
              <a:pathLst>
                <a:path w="15" h="18" extrusionOk="0">
                  <a:moveTo>
                    <a:pt x="15" y="17"/>
                  </a:moveTo>
                  <a:cubicBezTo>
                    <a:pt x="10" y="13"/>
                    <a:pt x="7" y="7"/>
                    <a:pt x="1" y="0"/>
                  </a:cubicBezTo>
                  <a:cubicBezTo>
                    <a:pt x="7" y="7"/>
                    <a:pt x="10" y="13"/>
                    <a:pt x="15"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a:off x="2962544" y="1835649"/>
              <a:ext cx="617" cy="617"/>
            </a:xfrm>
            <a:custGeom>
              <a:avLst/>
              <a:gdLst/>
              <a:ahLst/>
              <a:cxnLst/>
              <a:rect l="l" t="t" r="r" b="b"/>
              <a:pathLst>
                <a:path w="8" h="8" extrusionOk="0">
                  <a:moveTo>
                    <a:pt x="8" y="7"/>
                  </a:moveTo>
                  <a:lnTo>
                    <a:pt x="8" y="7"/>
                  </a:lnTo>
                  <a:cubicBezTo>
                    <a:pt x="0" y="1"/>
                    <a:pt x="0" y="1"/>
                    <a:pt x="8"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a:off x="2965396" y="1857767"/>
              <a:ext cx="925" cy="617"/>
            </a:xfrm>
            <a:custGeom>
              <a:avLst/>
              <a:gdLst/>
              <a:ahLst/>
              <a:cxnLst/>
              <a:rect l="l" t="t" r="r" b="b"/>
              <a:pathLst>
                <a:path w="12" h="8" extrusionOk="0">
                  <a:moveTo>
                    <a:pt x="1" y="1"/>
                  </a:moveTo>
                  <a:cubicBezTo>
                    <a:pt x="4" y="4"/>
                    <a:pt x="11" y="4"/>
                    <a:pt x="11" y="7"/>
                  </a:cubicBezTo>
                  <a:cubicBezTo>
                    <a:pt x="11" y="4"/>
                    <a:pt x="8"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a:off x="2966243" y="1858769"/>
              <a:ext cx="385" cy="462"/>
            </a:xfrm>
            <a:custGeom>
              <a:avLst/>
              <a:gdLst/>
              <a:ahLst/>
              <a:cxnLst/>
              <a:rect l="l" t="t" r="r" b="b"/>
              <a:pathLst>
                <a:path w="5" h="6" extrusionOk="0">
                  <a:moveTo>
                    <a:pt x="0" y="1"/>
                  </a:moveTo>
                  <a:cubicBezTo>
                    <a:pt x="2" y="3"/>
                    <a:pt x="4" y="5"/>
                    <a:pt x="4" y="5"/>
                  </a:cubicBezTo>
                  <a:cubicBezTo>
                    <a:pt x="5" y="5"/>
                    <a:pt x="5" y="4"/>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a:off x="2966243" y="1858307"/>
              <a:ext cx="539" cy="308"/>
            </a:xfrm>
            <a:custGeom>
              <a:avLst/>
              <a:gdLst/>
              <a:ahLst/>
              <a:cxnLst/>
              <a:rect l="l" t="t" r="r" b="b"/>
              <a:pathLst>
                <a:path w="7" h="4" extrusionOk="0">
                  <a:moveTo>
                    <a:pt x="0" y="0"/>
                  </a:moveTo>
                  <a:cubicBezTo>
                    <a:pt x="3" y="0"/>
                    <a:pt x="7" y="4"/>
                    <a:pt x="7" y="4"/>
                  </a:cubicBezTo>
                  <a:lnTo>
                    <a:pt x="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0"/>
            <p:cNvSpPr/>
            <p:nvPr/>
          </p:nvSpPr>
          <p:spPr>
            <a:xfrm>
              <a:off x="3017108" y="1782164"/>
              <a:ext cx="462" cy="1002"/>
            </a:xfrm>
            <a:custGeom>
              <a:avLst/>
              <a:gdLst/>
              <a:ahLst/>
              <a:cxnLst/>
              <a:rect l="l" t="t" r="r" b="b"/>
              <a:pathLst>
                <a:path w="6" h="13" extrusionOk="0">
                  <a:moveTo>
                    <a:pt x="0" y="0"/>
                  </a:moveTo>
                  <a:cubicBezTo>
                    <a:pt x="0" y="0"/>
                    <a:pt x="2" y="4"/>
                    <a:pt x="6" y="12"/>
                  </a:cubicBezTo>
                  <a:lnTo>
                    <a:pt x="6" y="9"/>
                  </a:lnTo>
                  <a:cubicBezTo>
                    <a:pt x="2" y="4"/>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0"/>
            <p:cNvSpPr/>
            <p:nvPr/>
          </p:nvSpPr>
          <p:spPr>
            <a:xfrm>
              <a:off x="2968787" y="1813839"/>
              <a:ext cx="385" cy="308"/>
            </a:xfrm>
            <a:custGeom>
              <a:avLst/>
              <a:gdLst/>
              <a:ahLst/>
              <a:cxnLst/>
              <a:rect l="l" t="t" r="r" b="b"/>
              <a:pathLst>
                <a:path w="5" h="4" extrusionOk="0">
                  <a:moveTo>
                    <a:pt x="0" y="0"/>
                  </a:moveTo>
                  <a:lnTo>
                    <a:pt x="4" y="3"/>
                  </a:lnTo>
                  <a:lnTo>
                    <a:pt x="4"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0"/>
            <p:cNvSpPr/>
            <p:nvPr/>
          </p:nvSpPr>
          <p:spPr>
            <a:xfrm>
              <a:off x="2968247" y="1811450"/>
              <a:ext cx="6628" cy="9711"/>
            </a:xfrm>
            <a:custGeom>
              <a:avLst/>
              <a:gdLst/>
              <a:ahLst/>
              <a:cxnLst/>
              <a:rect l="l" t="t" r="r" b="b"/>
              <a:pathLst>
                <a:path w="86" h="126" extrusionOk="0">
                  <a:moveTo>
                    <a:pt x="1" y="0"/>
                  </a:moveTo>
                  <a:cubicBezTo>
                    <a:pt x="19" y="30"/>
                    <a:pt x="22" y="38"/>
                    <a:pt x="19" y="38"/>
                  </a:cubicBezTo>
                  <a:cubicBezTo>
                    <a:pt x="17" y="38"/>
                    <a:pt x="14" y="36"/>
                    <a:pt x="11" y="34"/>
                  </a:cubicBezTo>
                  <a:lnTo>
                    <a:pt x="11" y="34"/>
                  </a:lnTo>
                  <a:lnTo>
                    <a:pt x="85" y="125"/>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0"/>
            <p:cNvSpPr/>
            <p:nvPr/>
          </p:nvSpPr>
          <p:spPr>
            <a:xfrm>
              <a:off x="2952911" y="1761973"/>
              <a:ext cx="103964" cy="99263"/>
            </a:xfrm>
            <a:custGeom>
              <a:avLst/>
              <a:gdLst/>
              <a:ahLst/>
              <a:cxnLst/>
              <a:rect l="l" t="t" r="r" b="b"/>
              <a:pathLst>
                <a:path w="1349" h="1288" extrusionOk="0">
                  <a:moveTo>
                    <a:pt x="774" y="183"/>
                  </a:moveTo>
                  <a:cubicBezTo>
                    <a:pt x="777" y="187"/>
                    <a:pt x="780" y="192"/>
                    <a:pt x="782" y="195"/>
                  </a:cubicBezTo>
                  <a:lnTo>
                    <a:pt x="782" y="195"/>
                  </a:lnTo>
                  <a:cubicBezTo>
                    <a:pt x="780" y="191"/>
                    <a:pt x="777" y="187"/>
                    <a:pt x="774" y="183"/>
                  </a:cubicBezTo>
                  <a:close/>
                  <a:moveTo>
                    <a:pt x="494" y="423"/>
                  </a:moveTo>
                  <a:cubicBezTo>
                    <a:pt x="493" y="423"/>
                    <a:pt x="493" y="423"/>
                    <a:pt x="494" y="424"/>
                  </a:cubicBezTo>
                  <a:lnTo>
                    <a:pt x="494" y="424"/>
                  </a:lnTo>
                  <a:lnTo>
                    <a:pt x="494" y="423"/>
                  </a:lnTo>
                  <a:close/>
                  <a:moveTo>
                    <a:pt x="1155" y="435"/>
                  </a:moveTo>
                  <a:cubicBezTo>
                    <a:pt x="1155" y="435"/>
                    <a:pt x="1155" y="436"/>
                    <a:pt x="1156" y="436"/>
                  </a:cubicBezTo>
                  <a:cubicBezTo>
                    <a:pt x="1155" y="436"/>
                    <a:pt x="1155" y="435"/>
                    <a:pt x="1155" y="435"/>
                  </a:cubicBezTo>
                  <a:close/>
                  <a:moveTo>
                    <a:pt x="1034" y="483"/>
                  </a:moveTo>
                  <a:cubicBezTo>
                    <a:pt x="1034" y="483"/>
                    <a:pt x="1034" y="483"/>
                    <a:pt x="1034" y="483"/>
                  </a:cubicBezTo>
                  <a:lnTo>
                    <a:pt x="1035" y="484"/>
                  </a:lnTo>
                  <a:lnTo>
                    <a:pt x="1035" y="484"/>
                  </a:lnTo>
                  <a:cubicBezTo>
                    <a:pt x="1035" y="484"/>
                    <a:pt x="1034" y="484"/>
                    <a:pt x="1034" y="483"/>
                  </a:cubicBezTo>
                  <a:close/>
                  <a:moveTo>
                    <a:pt x="368" y="607"/>
                  </a:moveTo>
                  <a:lnTo>
                    <a:pt x="368" y="607"/>
                  </a:lnTo>
                  <a:cubicBezTo>
                    <a:pt x="368" y="607"/>
                    <a:pt x="368" y="607"/>
                    <a:pt x="368" y="608"/>
                  </a:cubicBezTo>
                  <a:cubicBezTo>
                    <a:pt x="369" y="608"/>
                    <a:pt x="369" y="608"/>
                    <a:pt x="369" y="608"/>
                  </a:cubicBezTo>
                  <a:lnTo>
                    <a:pt x="369" y="608"/>
                  </a:lnTo>
                  <a:cubicBezTo>
                    <a:pt x="368" y="607"/>
                    <a:pt x="368" y="607"/>
                    <a:pt x="368" y="607"/>
                  </a:cubicBezTo>
                  <a:close/>
                  <a:moveTo>
                    <a:pt x="376" y="612"/>
                  </a:moveTo>
                  <a:lnTo>
                    <a:pt x="376" y="612"/>
                  </a:lnTo>
                  <a:cubicBezTo>
                    <a:pt x="377" y="613"/>
                    <a:pt x="377" y="614"/>
                    <a:pt x="378" y="615"/>
                  </a:cubicBezTo>
                  <a:lnTo>
                    <a:pt x="378" y="615"/>
                  </a:lnTo>
                  <a:cubicBezTo>
                    <a:pt x="377" y="614"/>
                    <a:pt x="377" y="613"/>
                    <a:pt x="376" y="612"/>
                  </a:cubicBezTo>
                  <a:close/>
                  <a:moveTo>
                    <a:pt x="381" y="647"/>
                  </a:moveTo>
                  <a:cubicBezTo>
                    <a:pt x="383" y="647"/>
                    <a:pt x="388" y="652"/>
                    <a:pt x="396" y="659"/>
                  </a:cubicBezTo>
                  <a:cubicBezTo>
                    <a:pt x="396" y="661"/>
                    <a:pt x="396" y="661"/>
                    <a:pt x="394" y="661"/>
                  </a:cubicBezTo>
                  <a:cubicBezTo>
                    <a:pt x="392" y="661"/>
                    <a:pt x="388" y="660"/>
                    <a:pt x="382" y="656"/>
                  </a:cubicBezTo>
                  <a:cubicBezTo>
                    <a:pt x="379" y="650"/>
                    <a:pt x="379" y="647"/>
                    <a:pt x="381" y="647"/>
                  </a:cubicBezTo>
                  <a:close/>
                  <a:moveTo>
                    <a:pt x="227" y="666"/>
                  </a:moveTo>
                  <a:cubicBezTo>
                    <a:pt x="228" y="668"/>
                    <a:pt x="231" y="673"/>
                    <a:pt x="234" y="678"/>
                  </a:cubicBezTo>
                  <a:lnTo>
                    <a:pt x="234" y="678"/>
                  </a:lnTo>
                  <a:lnTo>
                    <a:pt x="227" y="666"/>
                  </a:lnTo>
                  <a:close/>
                  <a:moveTo>
                    <a:pt x="301" y="676"/>
                  </a:moveTo>
                  <a:cubicBezTo>
                    <a:pt x="304" y="681"/>
                    <a:pt x="305" y="684"/>
                    <a:pt x="305" y="686"/>
                  </a:cubicBezTo>
                  <a:lnTo>
                    <a:pt x="305" y="686"/>
                  </a:lnTo>
                  <a:cubicBezTo>
                    <a:pt x="305" y="686"/>
                    <a:pt x="305" y="686"/>
                    <a:pt x="304" y="686"/>
                  </a:cubicBezTo>
                  <a:lnTo>
                    <a:pt x="304" y="686"/>
                  </a:lnTo>
                  <a:cubicBezTo>
                    <a:pt x="305" y="686"/>
                    <a:pt x="305" y="687"/>
                    <a:pt x="305" y="687"/>
                  </a:cubicBezTo>
                  <a:lnTo>
                    <a:pt x="305" y="687"/>
                  </a:lnTo>
                  <a:cubicBezTo>
                    <a:pt x="305" y="687"/>
                    <a:pt x="305" y="686"/>
                    <a:pt x="305" y="686"/>
                  </a:cubicBezTo>
                  <a:lnTo>
                    <a:pt x="305" y="686"/>
                  </a:lnTo>
                  <a:cubicBezTo>
                    <a:pt x="306" y="686"/>
                    <a:pt x="307" y="686"/>
                    <a:pt x="307" y="686"/>
                  </a:cubicBezTo>
                  <a:cubicBezTo>
                    <a:pt x="309" y="686"/>
                    <a:pt x="308" y="685"/>
                    <a:pt x="301" y="676"/>
                  </a:cubicBezTo>
                  <a:close/>
                  <a:moveTo>
                    <a:pt x="186" y="693"/>
                  </a:moveTo>
                  <a:cubicBezTo>
                    <a:pt x="188" y="695"/>
                    <a:pt x="190" y="697"/>
                    <a:pt x="191" y="698"/>
                  </a:cubicBezTo>
                  <a:lnTo>
                    <a:pt x="191" y="698"/>
                  </a:lnTo>
                  <a:cubicBezTo>
                    <a:pt x="189" y="696"/>
                    <a:pt x="187" y="694"/>
                    <a:pt x="186" y="693"/>
                  </a:cubicBezTo>
                  <a:close/>
                  <a:moveTo>
                    <a:pt x="186" y="700"/>
                  </a:moveTo>
                  <a:lnTo>
                    <a:pt x="186" y="700"/>
                  </a:lnTo>
                  <a:cubicBezTo>
                    <a:pt x="187" y="701"/>
                    <a:pt x="188" y="703"/>
                    <a:pt x="190" y="706"/>
                  </a:cubicBezTo>
                  <a:lnTo>
                    <a:pt x="190" y="706"/>
                  </a:lnTo>
                  <a:lnTo>
                    <a:pt x="186" y="700"/>
                  </a:lnTo>
                  <a:close/>
                  <a:moveTo>
                    <a:pt x="386" y="1038"/>
                  </a:moveTo>
                  <a:cubicBezTo>
                    <a:pt x="389" y="1041"/>
                    <a:pt x="396" y="1048"/>
                    <a:pt x="403" y="1054"/>
                  </a:cubicBezTo>
                  <a:cubicBezTo>
                    <a:pt x="399" y="1048"/>
                    <a:pt x="393" y="1044"/>
                    <a:pt x="386" y="1038"/>
                  </a:cubicBezTo>
                  <a:close/>
                  <a:moveTo>
                    <a:pt x="342" y="1068"/>
                  </a:moveTo>
                  <a:cubicBezTo>
                    <a:pt x="343" y="1069"/>
                    <a:pt x="344" y="1070"/>
                    <a:pt x="345" y="1071"/>
                  </a:cubicBezTo>
                  <a:lnTo>
                    <a:pt x="345" y="1071"/>
                  </a:lnTo>
                  <a:cubicBezTo>
                    <a:pt x="344" y="1070"/>
                    <a:pt x="343" y="1069"/>
                    <a:pt x="342" y="1068"/>
                  </a:cubicBezTo>
                  <a:close/>
                  <a:moveTo>
                    <a:pt x="69" y="1139"/>
                  </a:moveTo>
                  <a:cubicBezTo>
                    <a:pt x="69" y="1140"/>
                    <a:pt x="69" y="1140"/>
                    <a:pt x="69" y="1140"/>
                  </a:cubicBezTo>
                  <a:lnTo>
                    <a:pt x="69" y="1140"/>
                  </a:lnTo>
                  <a:cubicBezTo>
                    <a:pt x="69" y="1140"/>
                    <a:pt x="69" y="1140"/>
                    <a:pt x="69" y="1139"/>
                  </a:cubicBezTo>
                  <a:close/>
                  <a:moveTo>
                    <a:pt x="183" y="1203"/>
                  </a:moveTo>
                  <a:cubicBezTo>
                    <a:pt x="189" y="1208"/>
                    <a:pt x="191" y="1209"/>
                    <a:pt x="191" y="1209"/>
                  </a:cubicBezTo>
                  <a:cubicBezTo>
                    <a:pt x="191" y="1209"/>
                    <a:pt x="187" y="1207"/>
                    <a:pt x="183" y="1203"/>
                  </a:cubicBezTo>
                  <a:close/>
                  <a:moveTo>
                    <a:pt x="171" y="1208"/>
                  </a:moveTo>
                  <a:lnTo>
                    <a:pt x="171" y="1208"/>
                  </a:lnTo>
                  <a:cubicBezTo>
                    <a:pt x="172" y="1209"/>
                    <a:pt x="173" y="1209"/>
                    <a:pt x="173" y="1210"/>
                  </a:cubicBezTo>
                  <a:cubicBezTo>
                    <a:pt x="172" y="1209"/>
                    <a:pt x="172" y="1209"/>
                    <a:pt x="171" y="1208"/>
                  </a:cubicBezTo>
                  <a:close/>
                  <a:moveTo>
                    <a:pt x="161" y="1239"/>
                  </a:moveTo>
                  <a:cubicBezTo>
                    <a:pt x="162" y="1240"/>
                    <a:pt x="162" y="1240"/>
                    <a:pt x="163" y="1241"/>
                  </a:cubicBezTo>
                  <a:cubicBezTo>
                    <a:pt x="162" y="1240"/>
                    <a:pt x="162" y="1240"/>
                    <a:pt x="161" y="1239"/>
                  </a:cubicBezTo>
                  <a:close/>
                  <a:moveTo>
                    <a:pt x="1109" y="0"/>
                  </a:moveTo>
                  <a:cubicBezTo>
                    <a:pt x="1124" y="27"/>
                    <a:pt x="1128" y="36"/>
                    <a:pt x="1122" y="36"/>
                  </a:cubicBezTo>
                  <a:cubicBezTo>
                    <a:pt x="1121" y="36"/>
                    <a:pt x="1118" y="36"/>
                    <a:pt x="1115" y="34"/>
                  </a:cubicBezTo>
                  <a:lnTo>
                    <a:pt x="1109" y="24"/>
                  </a:lnTo>
                  <a:cubicBezTo>
                    <a:pt x="1106" y="30"/>
                    <a:pt x="1101" y="32"/>
                    <a:pt x="1095" y="32"/>
                  </a:cubicBezTo>
                  <a:cubicBezTo>
                    <a:pt x="1081" y="32"/>
                    <a:pt x="1058" y="20"/>
                    <a:pt x="1034" y="17"/>
                  </a:cubicBezTo>
                  <a:lnTo>
                    <a:pt x="1034" y="17"/>
                  </a:lnTo>
                  <a:lnTo>
                    <a:pt x="1062" y="51"/>
                  </a:lnTo>
                  <a:cubicBezTo>
                    <a:pt x="1054" y="48"/>
                    <a:pt x="1045" y="37"/>
                    <a:pt x="1034" y="31"/>
                  </a:cubicBezTo>
                  <a:lnTo>
                    <a:pt x="1034" y="31"/>
                  </a:lnTo>
                  <a:cubicBezTo>
                    <a:pt x="1049" y="54"/>
                    <a:pt x="1055" y="58"/>
                    <a:pt x="1059" y="58"/>
                  </a:cubicBezTo>
                  <a:cubicBezTo>
                    <a:pt x="1060" y="58"/>
                    <a:pt x="1062" y="57"/>
                    <a:pt x="1063" y="57"/>
                  </a:cubicBezTo>
                  <a:cubicBezTo>
                    <a:pt x="1067" y="57"/>
                    <a:pt x="1072" y="61"/>
                    <a:pt x="1088" y="89"/>
                  </a:cubicBezTo>
                  <a:cubicBezTo>
                    <a:pt x="1069" y="66"/>
                    <a:pt x="1060" y="61"/>
                    <a:pt x="1053" y="61"/>
                  </a:cubicBezTo>
                  <a:cubicBezTo>
                    <a:pt x="1046" y="61"/>
                    <a:pt x="1042" y="65"/>
                    <a:pt x="1036" y="65"/>
                  </a:cubicBezTo>
                  <a:cubicBezTo>
                    <a:pt x="1028" y="65"/>
                    <a:pt x="1017" y="59"/>
                    <a:pt x="994" y="31"/>
                  </a:cubicBezTo>
                  <a:lnTo>
                    <a:pt x="994" y="31"/>
                  </a:lnTo>
                  <a:cubicBezTo>
                    <a:pt x="987" y="34"/>
                    <a:pt x="1028" y="68"/>
                    <a:pt x="1021" y="75"/>
                  </a:cubicBezTo>
                  <a:lnTo>
                    <a:pt x="1004" y="54"/>
                  </a:lnTo>
                  <a:lnTo>
                    <a:pt x="1021" y="81"/>
                  </a:lnTo>
                  <a:cubicBezTo>
                    <a:pt x="1014" y="81"/>
                    <a:pt x="990" y="54"/>
                    <a:pt x="977" y="37"/>
                  </a:cubicBezTo>
                  <a:cubicBezTo>
                    <a:pt x="981" y="37"/>
                    <a:pt x="977" y="28"/>
                    <a:pt x="977" y="28"/>
                  </a:cubicBezTo>
                  <a:cubicBezTo>
                    <a:pt x="971" y="23"/>
                    <a:pt x="968" y="21"/>
                    <a:pt x="966" y="21"/>
                  </a:cubicBezTo>
                  <a:cubicBezTo>
                    <a:pt x="959" y="21"/>
                    <a:pt x="964" y="40"/>
                    <a:pt x="962" y="41"/>
                  </a:cubicBezTo>
                  <a:lnTo>
                    <a:pt x="962" y="41"/>
                  </a:lnTo>
                  <a:lnTo>
                    <a:pt x="960" y="41"/>
                  </a:lnTo>
                  <a:lnTo>
                    <a:pt x="960" y="41"/>
                  </a:lnTo>
                  <a:cubicBezTo>
                    <a:pt x="961" y="41"/>
                    <a:pt x="961" y="42"/>
                    <a:pt x="962" y="42"/>
                  </a:cubicBezTo>
                  <a:cubicBezTo>
                    <a:pt x="962" y="42"/>
                    <a:pt x="962" y="41"/>
                    <a:pt x="962" y="41"/>
                  </a:cubicBezTo>
                  <a:lnTo>
                    <a:pt x="962" y="41"/>
                  </a:lnTo>
                  <a:lnTo>
                    <a:pt x="977" y="48"/>
                  </a:lnTo>
                  <a:cubicBezTo>
                    <a:pt x="973" y="85"/>
                    <a:pt x="930" y="72"/>
                    <a:pt x="947" y="129"/>
                  </a:cubicBezTo>
                  <a:lnTo>
                    <a:pt x="960" y="146"/>
                  </a:lnTo>
                  <a:cubicBezTo>
                    <a:pt x="963" y="159"/>
                    <a:pt x="962" y="162"/>
                    <a:pt x="959" y="162"/>
                  </a:cubicBezTo>
                  <a:cubicBezTo>
                    <a:pt x="954" y="162"/>
                    <a:pt x="944" y="153"/>
                    <a:pt x="938" y="153"/>
                  </a:cubicBezTo>
                  <a:cubicBezTo>
                    <a:pt x="935" y="153"/>
                    <a:pt x="933" y="154"/>
                    <a:pt x="933" y="159"/>
                  </a:cubicBezTo>
                  <a:lnTo>
                    <a:pt x="930" y="156"/>
                  </a:lnTo>
                  <a:lnTo>
                    <a:pt x="930" y="156"/>
                  </a:lnTo>
                  <a:cubicBezTo>
                    <a:pt x="940" y="173"/>
                    <a:pt x="943" y="187"/>
                    <a:pt x="936" y="187"/>
                  </a:cubicBezTo>
                  <a:cubicBezTo>
                    <a:pt x="926" y="162"/>
                    <a:pt x="903" y="153"/>
                    <a:pt x="892" y="129"/>
                  </a:cubicBezTo>
                  <a:lnTo>
                    <a:pt x="892" y="129"/>
                  </a:lnTo>
                  <a:cubicBezTo>
                    <a:pt x="903" y="173"/>
                    <a:pt x="903" y="159"/>
                    <a:pt x="940" y="230"/>
                  </a:cubicBezTo>
                  <a:lnTo>
                    <a:pt x="920" y="203"/>
                  </a:lnTo>
                  <a:lnTo>
                    <a:pt x="920" y="203"/>
                  </a:lnTo>
                  <a:cubicBezTo>
                    <a:pt x="933" y="230"/>
                    <a:pt x="943" y="243"/>
                    <a:pt x="940" y="257"/>
                  </a:cubicBezTo>
                  <a:cubicBezTo>
                    <a:pt x="930" y="227"/>
                    <a:pt x="906" y="217"/>
                    <a:pt x="889" y="179"/>
                  </a:cubicBezTo>
                  <a:cubicBezTo>
                    <a:pt x="879" y="172"/>
                    <a:pt x="873" y="169"/>
                    <a:pt x="869" y="169"/>
                  </a:cubicBezTo>
                  <a:cubicBezTo>
                    <a:pt x="857" y="169"/>
                    <a:pt x="876" y="206"/>
                    <a:pt x="870" y="206"/>
                  </a:cubicBezTo>
                  <a:cubicBezTo>
                    <a:pt x="866" y="206"/>
                    <a:pt x="858" y="198"/>
                    <a:pt x="839" y="176"/>
                  </a:cubicBezTo>
                  <a:lnTo>
                    <a:pt x="839" y="176"/>
                  </a:lnTo>
                  <a:cubicBezTo>
                    <a:pt x="865" y="218"/>
                    <a:pt x="876" y="226"/>
                    <a:pt x="881" y="226"/>
                  </a:cubicBezTo>
                  <a:cubicBezTo>
                    <a:pt x="885" y="226"/>
                    <a:pt x="886" y="223"/>
                    <a:pt x="888" y="223"/>
                  </a:cubicBezTo>
                  <a:cubicBezTo>
                    <a:pt x="889" y="223"/>
                    <a:pt x="890" y="224"/>
                    <a:pt x="892" y="227"/>
                  </a:cubicBezTo>
                  <a:cubicBezTo>
                    <a:pt x="911" y="249"/>
                    <a:pt x="927" y="285"/>
                    <a:pt x="922" y="285"/>
                  </a:cubicBezTo>
                  <a:cubicBezTo>
                    <a:pt x="921" y="285"/>
                    <a:pt x="921" y="285"/>
                    <a:pt x="920" y="284"/>
                  </a:cubicBezTo>
                  <a:cubicBezTo>
                    <a:pt x="920" y="284"/>
                    <a:pt x="919" y="284"/>
                    <a:pt x="919" y="284"/>
                  </a:cubicBezTo>
                  <a:cubicBezTo>
                    <a:pt x="910" y="284"/>
                    <a:pt x="845" y="202"/>
                    <a:pt x="830" y="202"/>
                  </a:cubicBezTo>
                  <a:cubicBezTo>
                    <a:pt x="829" y="202"/>
                    <a:pt x="829" y="202"/>
                    <a:pt x="828" y="203"/>
                  </a:cubicBezTo>
                  <a:lnTo>
                    <a:pt x="825" y="196"/>
                  </a:lnTo>
                  <a:cubicBezTo>
                    <a:pt x="822" y="194"/>
                    <a:pt x="821" y="193"/>
                    <a:pt x="820" y="193"/>
                  </a:cubicBezTo>
                  <a:lnTo>
                    <a:pt x="820" y="193"/>
                  </a:lnTo>
                  <a:cubicBezTo>
                    <a:pt x="817" y="193"/>
                    <a:pt x="826" y="211"/>
                    <a:pt x="820" y="211"/>
                  </a:cubicBezTo>
                  <a:cubicBezTo>
                    <a:pt x="819" y="211"/>
                    <a:pt x="815" y="209"/>
                    <a:pt x="808" y="203"/>
                  </a:cubicBezTo>
                  <a:lnTo>
                    <a:pt x="808" y="203"/>
                  </a:lnTo>
                  <a:cubicBezTo>
                    <a:pt x="839" y="251"/>
                    <a:pt x="798" y="207"/>
                    <a:pt x="842" y="264"/>
                  </a:cubicBezTo>
                  <a:lnTo>
                    <a:pt x="842" y="243"/>
                  </a:lnTo>
                  <a:cubicBezTo>
                    <a:pt x="847" y="261"/>
                    <a:pt x="880" y="317"/>
                    <a:pt x="869" y="317"/>
                  </a:cubicBezTo>
                  <a:cubicBezTo>
                    <a:pt x="867" y="317"/>
                    <a:pt x="864" y="315"/>
                    <a:pt x="859" y="311"/>
                  </a:cubicBezTo>
                  <a:cubicBezTo>
                    <a:pt x="852" y="298"/>
                    <a:pt x="842" y="281"/>
                    <a:pt x="839" y="271"/>
                  </a:cubicBezTo>
                  <a:cubicBezTo>
                    <a:pt x="835" y="267"/>
                    <a:pt x="833" y="266"/>
                    <a:pt x="832" y="266"/>
                  </a:cubicBezTo>
                  <a:lnTo>
                    <a:pt x="832" y="266"/>
                  </a:lnTo>
                  <a:cubicBezTo>
                    <a:pt x="830" y="266"/>
                    <a:pt x="834" y="276"/>
                    <a:pt x="831" y="276"/>
                  </a:cubicBezTo>
                  <a:cubicBezTo>
                    <a:pt x="830" y="276"/>
                    <a:pt x="829" y="275"/>
                    <a:pt x="825" y="271"/>
                  </a:cubicBezTo>
                  <a:cubicBezTo>
                    <a:pt x="781" y="210"/>
                    <a:pt x="828" y="247"/>
                    <a:pt x="801" y="196"/>
                  </a:cubicBezTo>
                  <a:cubicBezTo>
                    <a:pt x="798" y="194"/>
                    <a:pt x="796" y="193"/>
                    <a:pt x="795" y="193"/>
                  </a:cubicBezTo>
                  <a:lnTo>
                    <a:pt x="795" y="193"/>
                  </a:lnTo>
                  <a:cubicBezTo>
                    <a:pt x="790" y="193"/>
                    <a:pt x="798" y="212"/>
                    <a:pt x="796" y="212"/>
                  </a:cubicBezTo>
                  <a:cubicBezTo>
                    <a:pt x="794" y="212"/>
                    <a:pt x="791" y="208"/>
                    <a:pt x="782" y="195"/>
                  </a:cubicBezTo>
                  <a:lnTo>
                    <a:pt x="782" y="195"/>
                  </a:lnTo>
                  <a:cubicBezTo>
                    <a:pt x="798" y="219"/>
                    <a:pt x="798" y="224"/>
                    <a:pt x="795" y="224"/>
                  </a:cubicBezTo>
                  <a:cubicBezTo>
                    <a:pt x="793" y="224"/>
                    <a:pt x="789" y="222"/>
                    <a:pt x="786" y="222"/>
                  </a:cubicBezTo>
                  <a:cubicBezTo>
                    <a:pt x="782" y="222"/>
                    <a:pt x="781" y="226"/>
                    <a:pt x="794" y="251"/>
                  </a:cubicBezTo>
                  <a:lnTo>
                    <a:pt x="767" y="213"/>
                  </a:lnTo>
                  <a:lnTo>
                    <a:pt x="767" y="213"/>
                  </a:lnTo>
                  <a:cubicBezTo>
                    <a:pt x="771" y="220"/>
                    <a:pt x="781" y="240"/>
                    <a:pt x="778" y="240"/>
                  </a:cubicBezTo>
                  <a:lnTo>
                    <a:pt x="747" y="193"/>
                  </a:lnTo>
                  <a:lnTo>
                    <a:pt x="747" y="193"/>
                  </a:lnTo>
                  <a:cubicBezTo>
                    <a:pt x="753" y="204"/>
                    <a:pt x="754" y="208"/>
                    <a:pt x="751" y="208"/>
                  </a:cubicBezTo>
                  <a:cubicBezTo>
                    <a:pt x="746" y="208"/>
                    <a:pt x="726" y="187"/>
                    <a:pt x="720" y="187"/>
                  </a:cubicBezTo>
                  <a:lnTo>
                    <a:pt x="720" y="187"/>
                  </a:lnTo>
                  <a:cubicBezTo>
                    <a:pt x="719" y="187"/>
                    <a:pt x="719" y="189"/>
                    <a:pt x="720" y="193"/>
                  </a:cubicBezTo>
                  <a:cubicBezTo>
                    <a:pt x="721" y="192"/>
                    <a:pt x="722" y="192"/>
                    <a:pt x="723" y="192"/>
                  </a:cubicBezTo>
                  <a:cubicBezTo>
                    <a:pt x="734" y="192"/>
                    <a:pt x="756" y="236"/>
                    <a:pt x="778" y="257"/>
                  </a:cubicBezTo>
                  <a:cubicBezTo>
                    <a:pt x="781" y="267"/>
                    <a:pt x="781" y="271"/>
                    <a:pt x="779" y="271"/>
                  </a:cubicBezTo>
                  <a:cubicBezTo>
                    <a:pt x="769" y="271"/>
                    <a:pt x="714" y="195"/>
                    <a:pt x="700" y="195"/>
                  </a:cubicBezTo>
                  <a:cubicBezTo>
                    <a:pt x="699" y="195"/>
                    <a:pt x="697" y="196"/>
                    <a:pt x="697" y="199"/>
                  </a:cubicBezTo>
                  <a:lnTo>
                    <a:pt x="697" y="199"/>
                  </a:lnTo>
                  <a:cubicBezTo>
                    <a:pt x="697" y="199"/>
                    <a:pt x="697" y="199"/>
                    <a:pt x="697" y="199"/>
                  </a:cubicBezTo>
                  <a:lnTo>
                    <a:pt x="697" y="199"/>
                  </a:lnTo>
                  <a:cubicBezTo>
                    <a:pt x="696" y="199"/>
                    <a:pt x="696" y="199"/>
                    <a:pt x="697" y="200"/>
                  </a:cubicBezTo>
                  <a:cubicBezTo>
                    <a:pt x="697" y="199"/>
                    <a:pt x="697" y="199"/>
                    <a:pt x="697" y="199"/>
                  </a:cubicBezTo>
                  <a:lnTo>
                    <a:pt x="697" y="199"/>
                  </a:lnTo>
                  <a:cubicBezTo>
                    <a:pt x="701" y="200"/>
                    <a:pt x="721" y="219"/>
                    <a:pt x="727" y="234"/>
                  </a:cubicBezTo>
                  <a:cubicBezTo>
                    <a:pt x="720" y="230"/>
                    <a:pt x="703" y="220"/>
                    <a:pt x="690" y="203"/>
                  </a:cubicBezTo>
                  <a:lnTo>
                    <a:pt x="690" y="203"/>
                  </a:lnTo>
                  <a:cubicBezTo>
                    <a:pt x="683" y="220"/>
                    <a:pt x="717" y="237"/>
                    <a:pt x="730" y="264"/>
                  </a:cubicBezTo>
                  <a:cubicBezTo>
                    <a:pt x="721" y="254"/>
                    <a:pt x="717" y="250"/>
                    <a:pt x="716" y="250"/>
                  </a:cubicBezTo>
                  <a:lnTo>
                    <a:pt x="716" y="250"/>
                  </a:lnTo>
                  <a:cubicBezTo>
                    <a:pt x="712" y="250"/>
                    <a:pt x="738" y="289"/>
                    <a:pt x="741" y="304"/>
                  </a:cubicBezTo>
                  <a:lnTo>
                    <a:pt x="713" y="268"/>
                  </a:lnTo>
                  <a:cubicBezTo>
                    <a:pt x="711" y="267"/>
                    <a:pt x="709" y="266"/>
                    <a:pt x="708" y="266"/>
                  </a:cubicBezTo>
                  <a:lnTo>
                    <a:pt x="708" y="266"/>
                  </a:lnTo>
                  <a:cubicBezTo>
                    <a:pt x="696" y="266"/>
                    <a:pt x="753" y="330"/>
                    <a:pt x="739" y="330"/>
                  </a:cubicBezTo>
                  <a:cubicBezTo>
                    <a:pt x="738" y="330"/>
                    <a:pt x="736" y="330"/>
                    <a:pt x="733" y="329"/>
                  </a:cubicBezTo>
                  <a:lnTo>
                    <a:pt x="703" y="274"/>
                  </a:lnTo>
                  <a:lnTo>
                    <a:pt x="707" y="291"/>
                  </a:lnTo>
                  <a:lnTo>
                    <a:pt x="677" y="251"/>
                  </a:lnTo>
                  <a:lnTo>
                    <a:pt x="677" y="251"/>
                  </a:lnTo>
                  <a:cubicBezTo>
                    <a:pt x="684" y="271"/>
                    <a:pt x="685" y="276"/>
                    <a:pt x="682" y="276"/>
                  </a:cubicBezTo>
                  <a:cubicBezTo>
                    <a:pt x="679" y="276"/>
                    <a:pt x="675" y="274"/>
                    <a:pt x="669" y="271"/>
                  </a:cubicBezTo>
                  <a:lnTo>
                    <a:pt x="669" y="271"/>
                  </a:lnTo>
                  <a:cubicBezTo>
                    <a:pt x="690" y="298"/>
                    <a:pt x="717" y="338"/>
                    <a:pt x="710" y="345"/>
                  </a:cubicBezTo>
                  <a:cubicBezTo>
                    <a:pt x="695" y="330"/>
                    <a:pt x="689" y="317"/>
                    <a:pt x="686" y="317"/>
                  </a:cubicBezTo>
                  <a:cubicBezTo>
                    <a:pt x="685" y="317"/>
                    <a:pt x="684" y="318"/>
                    <a:pt x="683" y="321"/>
                  </a:cubicBezTo>
                  <a:cubicBezTo>
                    <a:pt x="671" y="303"/>
                    <a:pt x="660" y="284"/>
                    <a:pt x="662" y="284"/>
                  </a:cubicBezTo>
                  <a:lnTo>
                    <a:pt x="662" y="284"/>
                  </a:lnTo>
                  <a:cubicBezTo>
                    <a:pt x="664" y="284"/>
                    <a:pt x="668" y="288"/>
                    <a:pt x="677" y="298"/>
                  </a:cubicBezTo>
                  <a:cubicBezTo>
                    <a:pt x="669" y="284"/>
                    <a:pt x="663" y="274"/>
                    <a:pt x="652" y="260"/>
                  </a:cubicBezTo>
                  <a:cubicBezTo>
                    <a:pt x="646" y="254"/>
                    <a:pt x="643" y="252"/>
                    <a:pt x="641" y="252"/>
                  </a:cubicBezTo>
                  <a:cubicBezTo>
                    <a:pt x="635" y="252"/>
                    <a:pt x="638" y="265"/>
                    <a:pt x="636" y="268"/>
                  </a:cubicBezTo>
                  <a:cubicBezTo>
                    <a:pt x="639" y="268"/>
                    <a:pt x="639" y="268"/>
                    <a:pt x="646" y="271"/>
                  </a:cubicBezTo>
                  <a:lnTo>
                    <a:pt x="669" y="332"/>
                  </a:lnTo>
                  <a:cubicBezTo>
                    <a:pt x="660" y="318"/>
                    <a:pt x="652" y="308"/>
                    <a:pt x="646" y="294"/>
                  </a:cubicBezTo>
                  <a:lnTo>
                    <a:pt x="646" y="294"/>
                  </a:lnTo>
                  <a:cubicBezTo>
                    <a:pt x="646" y="301"/>
                    <a:pt x="656" y="318"/>
                    <a:pt x="656" y="324"/>
                  </a:cubicBezTo>
                  <a:cubicBezTo>
                    <a:pt x="632" y="294"/>
                    <a:pt x="612" y="264"/>
                    <a:pt x="605" y="247"/>
                  </a:cubicBezTo>
                  <a:lnTo>
                    <a:pt x="605" y="247"/>
                  </a:lnTo>
                  <a:lnTo>
                    <a:pt x="619" y="288"/>
                  </a:lnTo>
                  <a:cubicBezTo>
                    <a:pt x="608" y="277"/>
                    <a:pt x="585" y="260"/>
                    <a:pt x="578" y="247"/>
                  </a:cubicBezTo>
                  <a:cubicBezTo>
                    <a:pt x="577" y="246"/>
                    <a:pt x="576" y="246"/>
                    <a:pt x="576" y="246"/>
                  </a:cubicBezTo>
                  <a:lnTo>
                    <a:pt x="576" y="246"/>
                  </a:lnTo>
                  <a:cubicBezTo>
                    <a:pt x="569" y="246"/>
                    <a:pt x="598" y="303"/>
                    <a:pt x="586" y="303"/>
                  </a:cubicBezTo>
                  <a:cubicBezTo>
                    <a:pt x="585" y="303"/>
                    <a:pt x="584" y="302"/>
                    <a:pt x="582" y="301"/>
                  </a:cubicBezTo>
                  <a:lnTo>
                    <a:pt x="582" y="301"/>
                  </a:lnTo>
                  <a:cubicBezTo>
                    <a:pt x="585" y="304"/>
                    <a:pt x="588" y="311"/>
                    <a:pt x="588" y="318"/>
                  </a:cubicBezTo>
                  <a:cubicBezTo>
                    <a:pt x="581" y="318"/>
                    <a:pt x="567" y="309"/>
                    <a:pt x="560" y="309"/>
                  </a:cubicBezTo>
                  <a:cubicBezTo>
                    <a:pt x="554" y="309"/>
                    <a:pt x="553" y="314"/>
                    <a:pt x="561" y="335"/>
                  </a:cubicBezTo>
                  <a:lnTo>
                    <a:pt x="518" y="288"/>
                  </a:lnTo>
                  <a:lnTo>
                    <a:pt x="518" y="288"/>
                  </a:lnTo>
                  <a:cubicBezTo>
                    <a:pt x="518" y="304"/>
                    <a:pt x="575" y="349"/>
                    <a:pt x="575" y="376"/>
                  </a:cubicBezTo>
                  <a:cubicBezTo>
                    <a:pt x="576" y="379"/>
                    <a:pt x="575" y="381"/>
                    <a:pt x="574" y="381"/>
                  </a:cubicBezTo>
                  <a:cubicBezTo>
                    <a:pt x="567" y="381"/>
                    <a:pt x="536" y="333"/>
                    <a:pt x="524" y="321"/>
                  </a:cubicBezTo>
                  <a:lnTo>
                    <a:pt x="524" y="321"/>
                  </a:lnTo>
                  <a:cubicBezTo>
                    <a:pt x="537" y="345"/>
                    <a:pt x="558" y="387"/>
                    <a:pt x="548" y="387"/>
                  </a:cubicBezTo>
                  <a:cubicBezTo>
                    <a:pt x="545" y="387"/>
                    <a:pt x="540" y="384"/>
                    <a:pt x="531" y="376"/>
                  </a:cubicBezTo>
                  <a:cubicBezTo>
                    <a:pt x="527" y="362"/>
                    <a:pt x="535" y="369"/>
                    <a:pt x="535" y="365"/>
                  </a:cubicBezTo>
                  <a:lnTo>
                    <a:pt x="507" y="338"/>
                  </a:lnTo>
                  <a:cubicBezTo>
                    <a:pt x="477" y="288"/>
                    <a:pt x="497" y="298"/>
                    <a:pt x="460" y="264"/>
                  </a:cubicBezTo>
                  <a:lnTo>
                    <a:pt x="460" y="264"/>
                  </a:lnTo>
                  <a:cubicBezTo>
                    <a:pt x="535" y="365"/>
                    <a:pt x="443" y="291"/>
                    <a:pt x="518" y="393"/>
                  </a:cubicBezTo>
                  <a:lnTo>
                    <a:pt x="497" y="376"/>
                  </a:lnTo>
                  <a:cubicBezTo>
                    <a:pt x="501" y="376"/>
                    <a:pt x="497" y="369"/>
                    <a:pt x="497" y="369"/>
                  </a:cubicBezTo>
                  <a:cubicBezTo>
                    <a:pt x="491" y="363"/>
                    <a:pt x="487" y="361"/>
                    <a:pt x="486" y="361"/>
                  </a:cubicBezTo>
                  <a:lnTo>
                    <a:pt x="486" y="361"/>
                  </a:lnTo>
                  <a:cubicBezTo>
                    <a:pt x="479" y="361"/>
                    <a:pt x="541" y="440"/>
                    <a:pt x="529" y="440"/>
                  </a:cubicBezTo>
                  <a:cubicBezTo>
                    <a:pt x="528" y="440"/>
                    <a:pt x="528" y="440"/>
                    <a:pt x="527" y="440"/>
                  </a:cubicBezTo>
                  <a:cubicBezTo>
                    <a:pt x="518" y="436"/>
                    <a:pt x="504" y="423"/>
                    <a:pt x="497" y="410"/>
                  </a:cubicBezTo>
                  <a:lnTo>
                    <a:pt x="497" y="410"/>
                  </a:lnTo>
                  <a:lnTo>
                    <a:pt x="507" y="440"/>
                  </a:lnTo>
                  <a:cubicBezTo>
                    <a:pt x="504" y="440"/>
                    <a:pt x="495" y="428"/>
                    <a:pt x="494" y="424"/>
                  </a:cubicBezTo>
                  <a:lnTo>
                    <a:pt x="494" y="424"/>
                  </a:lnTo>
                  <a:lnTo>
                    <a:pt x="488" y="438"/>
                  </a:lnTo>
                  <a:lnTo>
                    <a:pt x="488" y="438"/>
                  </a:lnTo>
                  <a:cubicBezTo>
                    <a:pt x="487" y="437"/>
                    <a:pt x="487" y="437"/>
                    <a:pt x="487" y="436"/>
                  </a:cubicBezTo>
                  <a:lnTo>
                    <a:pt x="487" y="440"/>
                  </a:lnTo>
                  <a:lnTo>
                    <a:pt x="488" y="438"/>
                  </a:lnTo>
                  <a:lnTo>
                    <a:pt x="488" y="438"/>
                  </a:lnTo>
                  <a:cubicBezTo>
                    <a:pt x="498" y="455"/>
                    <a:pt x="511" y="480"/>
                    <a:pt x="518" y="494"/>
                  </a:cubicBezTo>
                  <a:cubicBezTo>
                    <a:pt x="504" y="480"/>
                    <a:pt x="510" y="480"/>
                    <a:pt x="501" y="470"/>
                  </a:cubicBezTo>
                  <a:lnTo>
                    <a:pt x="501" y="470"/>
                  </a:lnTo>
                  <a:lnTo>
                    <a:pt x="510" y="497"/>
                  </a:lnTo>
                  <a:cubicBezTo>
                    <a:pt x="490" y="474"/>
                    <a:pt x="477" y="446"/>
                    <a:pt x="484" y="446"/>
                  </a:cubicBezTo>
                  <a:cubicBezTo>
                    <a:pt x="459" y="417"/>
                    <a:pt x="450" y="408"/>
                    <a:pt x="448" y="408"/>
                  </a:cubicBezTo>
                  <a:lnTo>
                    <a:pt x="448" y="408"/>
                  </a:lnTo>
                  <a:cubicBezTo>
                    <a:pt x="445" y="408"/>
                    <a:pt x="465" y="437"/>
                    <a:pt x="457" y="437"/>
                  </a:cubicBezTo>
                  <a:cubicBezTo>
                    <a:pt x="455" y="437"/>
                    <a:pt x="450" y="434"/>
                    <a:pt x="440" y="426"/>
                  </a:cubicBezTo>
                  <a:lnTo>
                    <a:pt x="437" y="410"/>
                  </a:lnTo>
                  <a:cubicBezTo>
                    <a:pt x="386" y="355"/>
                    <a:pt x="399" y="379"/>
                    <a:pt x="362" y="349"/>
                  </a:cubicBezTo>
                  <a:lnTo>
                    <a:pt x="362" y="349"/>
                  </a:lnTo>
                  <a:cubicBezTo>
                    <a:pt x="379" y="365"/>
                    <a:pt x="446" y="430"/>
                    <a:pt x="460" y="460"/>
                  </a:cubicBezTo>
                  <a:cubicBezTo>
                    <a:pt x="458" y="453"/>
                    <a:pt x="447" y="437"/>
                    <a:pt x="451" y="437"/>
                  </a:cubicBezTo>
                  <a:lnTo>
                    <a:pt x="451" y="437"/>
                  </a:lnTo>
                  <a:cubicBezTo>
                    <a:pt x="452" y="437"/>
                    <a:pt x="455" y="439"/>
                    <a:pt x="460" y="443"/>
                  </a:cubicBezTo>
                  <a:cubicBezTo>
                    <a:pt x="474" y="465"/>
                    <a:pt x="476" y="472"/>
                    <a:pt x="474" y="472"/>
                  </a:cubicBezTo>
                  <a:cubicBezTo>
                    <a:pt x="472" y="472"/>
                    <a:pt x="465" y="465"/>
                    <a:pt x="460" y="460"/>
                  </a:cubicBezTo>
                  <a:cubicBezTo>
                    <a:pt x="456" y="457"/>
                    <a:pt x="453" y="455"/>
                    <a:pt x="451" y="455"/>
                  </a:cubicBezTo>
                  <a:lnTo>
                    <a:pt x="451" y="455"/>
                  </a:lnTo>
                  <a:cubicBezTo>
                    <a:pt x="449" y="455"/>
                    <a:pt x="451" y="460"/>
                    <a:pt x="457" y="474"/>
                  </a:cubicBezTo>
                  <a:cubicBezTo>
                    <a:pt x="442" y="455"/>
                    <a:pt x="436" y="450"/>
                    <a:pt x="434" y="450"/>
                  </a:cubicBezTo>
                  <a:cubicBezTo>
                    <a:pt x="431" y="450"/>
                    <a:pt x="431" y="454"/>
                    <a:pt x="429" y="457"/>
                  </a:cubicBezTo>
                  <a:lnTo>
                    <a:pt x="393" y="410"/>
                  </a:lnTo>
                  <a:lnTo>
                    <a:pt x="393" y="410"/>
                  </a:lnTo>
                  <a:cubicBezTo>
                    <a:pt x="399" y="426"/>
                    <a:pt x="416" y="450"/>
                    <a:pt x="429" y="474"/>
                  </a:cubicBezTo>
                  <a:cubicBezTo>
                    <a:pt x="420" y="474"/>
                    <a:pt x="393" y="440"/>
                    <a:pt x="365" y="410"/>
                  </a:cubicBezTo>
                  <a:lnTo>
                    <a:pt x="365" y="410"/>
                  </a:lnTo>
                  <a:cubicBezTo>
                    <a:pt x="352" y="410"/>
                    <a:pt x="420" y="463"/>
                    <a:pt x="413" y="480"/>
                  </a:cubicBezTo>
                  <a:cubicBezTo>
                    <a:pt x="409" y="477"/>
                    <a:pt x="406" y="476"/>
                    <a:pt x="404" y="476"/>
                  </a:cubicBezTo>
                  <a:lnTo>
                    <a:pt x="404" y="476"/>
                  </a:lnTo>
                  <a:cubicBezTo>
                    <a:pt x="397" y="476"/>
                    <a:pt x="405" y="498"/>
                    <a:pt x="413" y="527"/>
                  </a:cubicBezTo>
                  <a:cubicBezTo>
                    <a:pt x="396" y="514"/>
                    <a:pt x="393" y="497"/>
                    <a:pt x="379" y="483"/>
                  </a:cubicBezTo>
                  <a:lnTo>
                    <a:pt x="379" y="483"/>
                  </a:lnTo>
                  <a:lnTo>
                    <a:pt x="403" y="527"/>
                  </a:lnTo>
                  <a:cubicBezTo>
                    <a:pt x="403" y="527"/>
                    <a:pt x="393" y="514"/>
                    <a:pt x="389" y="507"/>
                  </a:cubicBezTo>
                  <a:lnTo>
                    <a:pt x="389" y="507"/>
                  </a:lnTo>
                  <a:cubicBezTo>
                    <a:pt x="396" y="527"/>
                    <a:pt x="426" y="555"/>
                    <a:pt x="429" y="575"/>
                  </a:cubicBezTo>
                  <a:cubicBezTo>
                    <a:pt x="436" y="584"/>
                    <a:pt x="438" y="588"/>
                    <a:pt x="437" y="588"/>
                  </a:cubicBezTo>
                  <a:cubicBezTo>
                    <a:pt x="433" y="588"/>
                    <a:pt x="398" y="552"/>
                    <a:pt x="390" y="552"/>
                  </a:cubicBezTo>
                  <a:lnTo>
                    <a:pt x="390" y="552"/>
                  </a:lnTo>
                  <a:cubicBezTo>
                    <a:pt x="387" y="552"/>
                    <a:pt x="388" y="557"/>
                    <a:pt x="396" y="572"/>
                  </a:cubicBezTo>
                  <a:cubicBezTo>
                    <a:pt x="382" y="561"/>
                    <a:pt x="373" y="544"/>
                    <a:pt x="359" y="524"/>
                  </a:cubicBezTo>
                  <a:lnTo>
                    <a:pt x="359" y="524"/>
                  </a:lnTo>
                  <a:cubicBezTo>
                    <a:pt x="379" y="572"/>
                    <a:pt x="373" y="561"/>
                    <a:pt x="403" y="619"/>
                  </a:cubicBezTo>
                  <a:lnTo>
                    <a:pt x="373" y="595"/>
                  </a:lnTo>
                  <a:lnTo>
                    <a:pt x="373" y="595"/>
                  </a:lnTo>
                  <a:cubicBezTo>
                    <a:pt x="403" y="625"/>
                    <a:pt x="429" y="673"/>
                    <a:pt x="450" y="714"/>
                  </a:cubicBezTo>
                  <a:cubicBezTo>
                    <a:pt x="463" y="727"/>
                    <a:pt x="477" y="740"/>
                    <a:pt x="484" y="747"/>
                  </a:cubicBezTo>
                  <a:lnTo>
                    <a:pt x="494" y="781"/>
                  </a:lnTo>
                  <a:cubicBezTo>
                    <a:pt x="487" y="774"/>
                    <a:pt x="477" y="757"/>
                    <a:pt x="463" y="737"/>
                  </a:cubicBezTo>
                  <a:lnTo>
                    <a:pt x="463" y="737"/>
                  </a:lnTo>
                  <a:lnTo>
                    <a:pt x="470" y="750"/>
                  </a:lnTo>
                  <a:cubicBezTo>
                    <a:pt x="454" y="734"/>
                    <a:pt x="433" y="706"/>
                    <a:pt x="416" y="676"/>
                  </a:cubicBezTo>
                  <a:lnTo>
                    <a:pt x="416" y="676"/>
                  </a:lnTo>
                  <a:cubicBezTo>
                    <a:pt x="423" y="686"/>
                    <a:pt x="433" y="697"/>
                    <a:pt x="440" y="703"/>
                  </a:cubicBezTo>
                  <a:cubicBezTo>
                    <a:pt x="423" y="674"/>
                    <a:pt x="401" y="641"/>
                    <a:pt x="378" y="615"/>
                  </a:cubicBezTo>
                  <a:lnTo>
                    <a:pt x="378" y="615"/>
                  </a:lnTo>
                  <a:cubicBezTo>
                    <a:pt x="382" y="620"/>
                    <a:pt x="382" y="626"/>
                    <a:pt x="382" y="628"/>
                  </a:cubicBezTo>
                  <a:cubicBezTo>
                    <a:pt x="379" y="619"/>
                    <a:pt x="373" y="613"/>
                    <a:pt x="369" y="608"/>
                  </a:cubicBezTo>
                  <a:lnTo>
                    <a:pt x="369" y="608"/>
                  </a:lnTo>
                  <a:cubicBezTo>
                    <a:pt x="371" y="612"/>
                    <a:pt x="375" y="620"/>
                    <a:pt x="379" y="628"/>
                  </a:cubicBezTo>
                  <a:lnTo>
                    <a:pt x="338" y="578"/>
                  </a:lnTo>
                  <a:lnTo>
                    <a:pt x="352" y="598"/>
                  </a:lnTo>
                  <a:lnTo>
                    <a:pt x="315" y="575"/>
                  </a:lnTo>
                  <a:lnTo>
                    <a:pt x="315" y="575"/>
                  </a:lnTo>
                  <a:cubicBezTo>
                    <a:pt x="345" y="636"/>
                    <a:pt x="399" y="720"/>
                    <a:pt x="399" y="754"/>
                  </a:cubicBezTo>
                  <a:cubicBezTo>
                    <a:pt x="373" y="710"/>
                    <a:pt x="352" y="689"/>
                    <a:pt x="318" y="642"/>
                  </a:cubicBezTo>
                  <a:lnTo>
                    <a:pt x="318" y="642"/>
                  </a:lnTo>
                  <a:cubicBezTo>
                    <a:pt x="328" y="654"/>
                    <a:pt x="333" y="658"/>
                    <a:pt x="334" y="658"/>
                  </a:cubicBezTo>
                  <a:cubicBezTo>
                    <a:pt x="340" y="658"/>
                    <a:pt x="317" y="619"/>
                    <a:pt x="327" y="619"/>
                  </a:cubicBezTo>
                  <a:lnTo>
                    <a:pt x="327" y="619"/>
                  </a:lnTo>
                  <a:cubicBezTo>
                    <a:pt x="327" y="619"/>
                    <a:pt x="328" y="619"/>
                    <a:pt x="328" y="619"/>
                  </a:cubicBezTo>
                  <a:cubicBezTo>
                    <a:pt x="318" y="616"/>
                    <a:pt x="304" y="592"/>
                    <a:pt x="298" y="585"/>
                  </a:cubicBezTo>
                  <a:lnTo>
                    <a:pt x="298" y="585"/>
                  </a:lnTo>
                  <a:lnTo>
                    <a:pt x="318" y="639"/>
                  </a:lnTo>
                  <a:cubicBezTo>
                    <a:pt x="291" y="602"/>
                    <a:pt x="295" y="616"/>
                    <a:pt x="278" y="602"/>
                  </a:cubicBezTo>
                  <a:lnTo>
                    <a:pt x="278" y="602"/>
                  </a:lnTo>
                  <a:cubicBezTo>
                    <a:pt x="338" y="673"/>
                    <a:pt x="308" y="659"/>
                    <a:pt x="318" y="686"/>
                  </a:cubicBezTo>
                  <a:cubicBezTo>
                    <a:pt x="298" y="659"/>
                    <a:pt x="281" y="636"/>
                    <a:pt x="291" y="636"/>
                  </a:cubicBezTo>
                  <a:cubicBezTo>
                    <a:pt x="284" y="628"/>
                    <a:pt x="280" y="625"/>
                    <a:pt x="278" y="625"/>
                  </a:cubicBezTo>
                  <a:lnTo>
                    <a:pt x="278" y="625"/>
                  </a:lnTo>
                  <a:cubicBezTo>
                    <a:pt x="271" y="625"/>
                    <a:pt x="321" y="694"/>
                    <a:pt x="315" y="694"/>
                  </a:cubicBezTo>
                  <a:cubicBezTo>
                    <a:pt x="314" y="694"/>
                    <a:pt x="311" y="692"/>
                    <a:pt x="305" y="687"/>
                  </a:cubicBezTo>
                  <a:lnTo>
                    <a:pt x="305" y="687"/>
                  </a:lnTo>
                  <a:cubicBezTo>
                    <a:pt x="305" y="689"/>
                    <a:pt x="304" y="690"/>
                    <a:pt x="303" y="690"/>
                  </a:cubicBezTo>
                  <a:cubicBezTo>
                    <a:pt x="298" y="690"/>
                    <a:pt x="286" y="680"/>
                    <a:pt x="278" y="666"/>
                  </a:cubicBezTo>
                  <a:cubicBezTo>
                    <a:pt x="261" y="666"/>
                    <a:pt x="244" y="689"/>
                    <a:pt x="291" y="754"/>
                  </a:cubicBezTo>
                  <a:cubicBezTo>
                    <a:pt x="286" y="748"/>
                    <a:pt x="251" y="702"/>
                    <a:pt x="234" y="678"/>
                  </a:cubicBezTo>
                  <a:lnTo>
                    <a:pt x="234" y="678"/>
                  </a:lnTo>
                  <a:lnTo>
                    <a:pt x="368" y="889"/>
                  </a:lnTo>
                  <a:cubicBezTo>
                    <a:pt x="332" y="835"/>
                    <a:pt x="223" y="714"/>
                    <a:pt x="210" y="676"/>
                  </a:cubicBezTo>
                  <a:cubicBezTo>
                    <a:pt x="205" y="673"/>
                    <a:pt x="201" y="670"/>
                    <a:pt x="198" y="670"/>
                  </a:cubicBezTo>
                  <a:lnTo>
                    <a:pt x="198" y="670"/>
                  </a:lnTo>
                  <a:cubicBezTo>
                    <a:pt x="195" y="670"/>
                    <a:pt x="195" y="674"/>
                    <a:pt x="200" y="686"/>
                  </a:cubicBezTo>
                  <a:cubicBezTo>
                    <a:pt x="206" y="693"/>
                    <a:pt x="264" y="761"/>
                    <a:pt x="267" y="767"/>
                  </a:cubicBezTo>
                  <a:cubicBezTo>
                    <a:pt x="216" y="716"/>
                    <a:pt x="236" y="739"/>
                    <a:pt x="191" y="698"/>
                  </a:cubicBezTo>
                  <a:lnTo>
                    <a:pt x="191" y="698"/>
                  </a:lnTo>
                  <a:cubicBezTo>
                    <a:pt x="212" y="719"/>
                    <a:pt x="263" y="791"/>
                    <a:pt x="257" y="791"/>
                  </a:cubicBezTo>
                  <a:cubicBezTo>
                    <a:pt x="248" y="779"/>
                    <a:pt x="204" y="726"/>
                    <a:pt x="190" y="706"/>
                  </a:cubicBezTo>
                  <a:lnTo>
                    <a:pt x="190" y="706"/>
                  </a:lnTo>
                  <a:lnTo>
                    <a:pt x="238" y="784"/>
                  </a:lnTo>
                  <a:lnTo>
                    <a:pt x="238" y="784"/>
                  </a:lnTo>
                  <a:cubicBezTo>
                    <a:pt x="225" y="764"/>
                    <a:pt x="185" y="719"/>
                    <a:pt x="166" y="697"/>
                  </a:cubicBezTo>
                  <a:lnTo>
                    <a:pt x="166" y="697"/>
                  </a:lnTo>
                  <a:cubicBezTo>
                    <a:pt x="180" y="714"/>
                    <a:pt x="156" y="703"/>
                    <a:pt x="159" y="714"/>
                  </a:cubicBezTo>
                  <a:lnTo>
                    <a:pt x="176" y="730"/>
                  </a:lnTo>
                  <a:cubicBezTo>
                    <a:pt x="176" y="730"/>
                    <a:pt x="176" y="730"/>
                    <a:pt x="176" y="730"/>
                  </a:cubicBezTo>
                  <a:lnTo>
                    <a:pt x="176" y="730"/>
                  </a:lnTo>
                  <a:cubicBezTo>
                    <a:pt x="159" y="730"/>
                    <a:pt x="257" y="856"/>
                    <a:pt x="240" y="859"/>
                  </a:cubicBezTo>
                  <a:cubicBezTo>
                    <a:pt x="231" y="842"/>
                    <a:pt x="163" y="750"/>
                    <a:pt x="150" y="744"/>
                  </a:cubicBezTo>
                  <a:lnTo>
                    <a:pt x="150" y="744"/>
                  </a:lnTo>
                  <a:cubicBezTo>
                    <a:pt x="180" y="791"/>
                    <a:pt x="295" y="957"/>
                    <a:pt x="312" y="997"/>
                  </a:cubicBezTo>
                  <a:lnTo>
                    <a:pt x="291" y="977"/>
                  </a:lnTo>
                  <a:lnTo>
                    <a:pt x="304" y="1010"/>
                  </a:lnTo>
                  <a:cubicBezTo>
                    <a:pt x="257" y="943"/>
                    <a:pt x="166" y="798"/>
                    <a:pt x="136" y="740"/>
                  </a:cubicBezTo>
                  <a:cubicBezTo>
                    <a:pt x="120" y="727"/>
                    <a:pt x="114" y="718"/>
                    <a:pt x="109" y="718"/>
                  </a:cubicBezTo>
                  <a:cubicBezTo>
                    <a:pt x="108" y="718"/>
                    <a:pt x="107" y="719"/>
                    <a:pt x="105" y="720"/>
                  </a:cubicBezTo>
                  <a:cubicBezTo>
                    <a:pt x="85" y="700"/>
                    <a:pt x="81" y="683"/>
                    <a:pt x="81" y="680"/>
                  </a:cubicBezTo>
                  <a:lnTo>
                    <a:pt x="55" y="676"/>
                  </a:lnTo>
                  <a:lnTo>
                    <a:pt x="55" y="676"/>
                  </a:lnTo>
                  <a:cubicBezTo>
                    <a:pt x="95" y="727"/>
                    <a:pt x="81" y="737"/>
                    <a:pt x="116" y="778"/>
                  </a:cubicBezTo>
                  <a:lnTo>
                    <a:pt x="92" y="714"/>
                  </a:lnTo>
                  <a:lnTo>
                    <a:pt x="92" y="714"/>
                  </a:lnTo>
                  <a:cubicBezTo>
                    <a:pt x="133" y="761"/>
                    <a:pt x="193" y="859"/>
                    <a:pt x="176" y="859"/>
                  </a:cubicBezTo>
                  <a:cubicBezTo>
                    <a:pt x="156" y="842"/>
                    <a:pt x="109" y="771"/>
                    <a:pt x="95" y="754"/>
                  </a:cubicBezTo>
                  <a:lnTo>
                    <a:pt x="95" y="754"/>
                  </a:lnTo>
                  <a:cubicBezTo>
                    <a:pt x="107" y="768"/>
                    <a:pt x="109" y="787"/>
                    <a:pt x="103" y="787"/>
                  </a:cubicBezTo>
                  <a:cubicBezTo>
                    <a:pt x="102" y="787"/>
                    <a:pt x="100" y="786"/>
                    <a:pt x="99" y="784"/>
                  </a:cubicBezTo>
                  <a:lnTo>
                    <a:pt x="85" y="754"/>
                  </a:lnTo>
                  <a:cubicBezTo>
                    <a:pt x="83" y="753"/>
                    <a:pt x="82" y="753"/>
                    <a:pt x="81" y="753"/>
                  </a:cubicBezTo>
                  <a:lnTo>
                    <a:pt x="81" y="753"/>
                  </a:lnTo>
                  <a:cubicBezTo>
                    <a:pt x="73" y="753"/>
                    <a:pt x="103" y="795"/>
                    <a:pt x="96" y="795"/>
                  </a:cubicBezTo>
                  <a:cubicBezTo>
                    <a:pt x="95" y="795"/>
                    <a:pt x="90" y="792"/>
                    <a:pt x="81" y="784"/>
                  </a:cubicBezTo>
                  <a:cubicBezTo>
                    <a:pt x="76" y="784"/>
                    <a:pt x="44" y="748"/>
                    <a:pt x="40" y="748"/>
                  </a:cubicBezTo>
                  <a:lnTo>
                    <a:pt x="40" y="748"/>
                  </a:lnTo>
                  <a:cubicBezTo>
                    <a:pt x="39" y="748"/>
                    <a:pt x="40" y="751"/>
                    <a:pt x="44" y="757"/>
                  </a:cubicBezTo>
                  <a:cubicBezTo>
                    <a:pt x="95" y="811"/>
                    <a:pt x="234" y="984"/>
                    <a:pt x="264" y="1027"/>
                  </a:cubicBezTo>
                  <a:cubicBezTo>
                    <a:pt x="257" y="1024"/>
                    <a:pt x="206" y="984"/>
                    <a:pt x="183" y="957"/>
                  </a:cubicBezTo>
                  <a:cubicBezTo>
                    <a:pt x="142" y="916"/>
                    <a:pt x="105" y="848"/>
                    <a:pt x="72" y="815"/>
                  </a:cubicBezTo>
                  <a:lnTo>
                    <a:pt x="72" y="815"/>
                  </a:lnTo>
                  <a:cubicBezTo>
                    <a:pt x="81" y="828"/>
                    <a:pt x="92" y="845"/>
                    <a:pt x="95" y="851"/>
                  </a:cubicBezTo>
                  <a:cubicBezTo>
                    <a:pt x="86" y="843"/>
                    <a:pt x="70" y="816"/>
                    <a:pt x="65" y="816"/>
                  </a:cubicBezTo>
                  <a:cubicBezTo>
                    <a:pt x="65" y="816"/>
                    <a:pt x="64" y="817"/>
                    <a:pt x="64" y="818"/>
                  </a:cubicBezTo>
                  <a:cubicBezTo>
                    <a:pt x="83" y="843"/>
                    <a:pt x="79" y="845"/>
                    <a:pt x="76" y="845"/>
                  </a:cubicBezTo>
                  <a:cubicBezTo>
                    <a:pt x="76" y="845"/>
                    <a:pt x="75" y="845"/>
                    <a:pt x="75" y="845"/>
                  </a:cubicBezTo>
                  <a:lnTo>
                    <a:pt x="75" y="845"/>
                  </a:lnTo>
                  <a:cubicBezTo>
                    <a:pt x="73" y="845"/>
                    <a:pt x="75" y="846"/>
                    <a:pt x="95" y="862"/>
                  </a:cubicBezTo>
                  <a:cubicBezTo>
                    <a:pt x="96" y="868"/>
                    <a:pt x="95" y="870"/>
                    <a:pt x="93" y="870"/>
                  </a:cubicBezTo>
                  <a:cubicBezTo>
                    <a:pt x="90" y="870"/>
                    <a:pt x="83" y="864"/>
                    <a:pt x="78" y="864"/>
                  </a:cubicBezTo>
                  <a:cubicBezTo>
                    <a:pt x="77" y="864"/>
                    <a:pt x="76" y="864"/>
                    <a:pt x="75" y="865"/>
                  </a:cubicBezTo>
                  <a:cubicBezTo>
                    <a:pt x="102" y="896"/>
                    <a:pt x="156" y="980"/>
                    <a:pt x="163" y="997"/>
                  </a:cubicBezTo>
                  <a:cubicBezTo>
                    <a:pt x="153" y="984"/>
                    <a:pt x="139" y="970"/>
                    <a:pt x="133" y="963"/>
                  </a:cubicBezTo>
                  <a:cubicBezTo>
                    <a:pt x="131" y="964"/>
                    <a:pt x="130" y="964"/>
                    <a:pt x="128" y="964"/>
                  </a:cubicBezTo>
                  <a:cubicBezTo>
                    <a:pt x="115" y="964"/>
                    <a:pt x="99" y="955"/>
                    <a:pt x="88" y="955"/>
                  </a:cubicBezTo>
                  <a:cubicBezTo>
                    <a:pt x="86" y="955"/>
                    <a:pt x="83" y="956"/>
                    <a:pt x="81" y="957"/>
                  </a:cubicBezTo>
                  <a:cubicBezTo>
                    <a:pt x="72" y="946"/>
                    <a:pt x="55" y="937"/>
                    <a:pt x="38" y="912"/>
                  </a:cubicBezTo>
                  <a:lnTo>
                    <a:pt x="38" y="912"/>
                  </a:lnTo>
                  <a:cubicBezTo>
                    <a:pt x="44" y="923"/>
                    <a:pt x="55" y="940"/>
                    <a:pt x="55" y="943"/>
                  </a:cubicBezTo>
                  <a:cubicBezTo>
                    <a:pt x="14" y="906"/>
                    <a:pt x="55" y="933"/>
                    <a:pt x="11" y="882"/>
                  </a:cubicBezTo>
                  <a:lnTo>
                    <a:pt x="11" y="882"/>
                  </a:lnTo>
                  <a:cubicBezTo>
                    <a:pt x="31" y="912"/>
                    <a:pt x="31" y="929"/>
                    <a:pt x="41" y="953"/>
                  </a:cubicBezTo>
                  <a:cubicBezTo>
                    <a:pt x="52" y="965"/>
                    <a:pt x="59" y="970"/>
                    <a:pt x="62" y="970"/>
                  </a:cubicBezTo>
                  <a:cubicBezTo>
                    <a:pt x="68" y="970"/>
                    <a:pt x="58" y="946"/>
                    <a:pt x="51" y="929"/>
                  </a:cubicBezTo>
                  <a:lnTo>
                    <a:pt x="51" y="929"/>
                  </a:lnTo>
                  <a:cubicBezTo>
                    <a:pt x="99" y="990"/>
                    <a:pt x="142" y="1061"/>
                    <a:pt x="153" y="1099"/>
                  </a:cubicBezTo>
                  <a:cubicBezTo>
                    <a:pt x="153" y="1103"/>
                    <a:pt x="153" y="1104"/>
                    <a:pt x="151" y="1104"/>
                  </a:cubicBezTo>
                  <a:cubicBezTo>
                    <a:pt x="145" y="1104"/>
                    <a:pt x="123" y="1071"/>
                    <a:pt x="122" y="1071"/>
                  </a:cubicBezTo>
                  <a:lnTo>
                    <a:pt x="122" y="1071"/>
                  </a:lnTo>
                  <a:cubicBezTo>
                    <a:pt x="122" y="1071"/>
                    <a:pt x="122" y="1071"/>
                    <a:pt x="122" y="1071"/>
                  </a:cubicBezTo>
                  <a:cubicBezTo>
                    <a:pt x="101" y="1074"/>
                    <a:pt x="176" y="1165"/>
                    <a:pt x="158" y="1165"/>
                  </a:cubicBezTo>
                  <a:cubicBezTo>
                    <a:pt x="155" y="1165"/>
                    <a:pt x="151" y="1163"/>
                    <a:pt x="146" y="1160"/>
                  </a:cubicBezTo>
                  <a:cubicBezTo>
                    <a:pt x="109" y="1122"/>
                    <a:pt x="81" y="1082"/>
                    <a:pt x="58" y="1051"/>
                  </a:cubicBezTo>
                  <a:cubicBezTo>
                    <a:pt x="57" y="1047"/>
                    <a:pt x="58" y="1045"/>
                    <a:pt x="61" y="1045"/>
                  </a:cubicBezTo>
                  <a:cubicBezTo>
                    <a:pt x="69" y="1045"/>
                    <a:pt x="90" y="1065"/>
                    <a:pt x="95" y="1065"/>
                  </a:cubicBezTo>
                  <a:cubicBezTo>
                    <a:pt x="95" y="1065"/>
                    <a:pt x="95" y="1065"/>
                    <a:pt x="95" y="1065"/>
                  </a:cubicBezTo>
                  <a:lnTo>
                    <a:pt x="75" y="1051"/>
                  </a:lnTo>
                  <a:cubicBezTo>
                    <a:pt x="67" y="1038"/>
                    <a:pt x="63" y="1027"/>
                    <a:pt x="68" y="1027"/>
                  </a:cubicBezTo>
                  <a:lnTo>
                    <a:pt x="68" y="1027"/>
                  </a:lnTo>
                  <a:cubicBezTo>
                    <a:pt x="69" y="1027"/>
                    <a:pt x="72" y="1028"/>
                    <a:pt x="75" y="1031"/>
                  </a:cubicBezTo>
                  <a:cubicBezTo>
                    <a:pt x="66" y="1022"/>
                    <a:pt x="59" y="1020"/>
                    <a:pt x="53" y="1020"/>
                  </a:cubicBezTo>
                  <a:cubicBezTo>
                    <a:pt x="42" y="1020"/>
                    <a:pt x="35" y="1030"/>
                    <a:pt x="21" y="1030"/>
                  </a:cubicBezTo>
                  <a:cubicBezTo>
                    <a:pt x="15" y="1030"/>
                    <a:pt x="9" y="1028"/>
                    <a:pt x="0" y="1024"/>
                  </a:cubicBezTo>
                  <a:lnTo>
                    <a:pt x="0" y="1024"/>
                  </a:lnTo>
                  <a:cubicBezTo>
                    <a:pt x="11" y="1038"/>
                    <a:pt x="17" y="1054"/>
                    <a:pt x="31" y="1068"/>
                  </a:cubicBezTo>
                  <a:lnTo>
                    <a:pt x="31" y="1061"/>
                  </a:lnTo>
                  <a:cubicBezTo>
                    <a:pt x="58" y="1088"/>
                    <a:pt x="58" y="1108"/>
                    <a:pt x="75" y="1122"/>
                  </a:cubicBezTo>
                  <a:cubicBezTo>
                    <a:pt x="87" y="1143"/>
                    <a:pt x="105" y="1177"/>
                    <a:pt x="91" y="1177"/>
                  </a:cubicBezTo>
                  <a:cubicBezTo>
                    <a:pt x="90" y="1177"/>
                    <a:pt x="87" y="1177"/>
                    <a:pt x="85" y="1176"/>
                  </a:cubicBezTo>
                  <a:lnTo>
                    <a:pt x="48" y="1132"/>
                  </a:lnTo>
                  <a:lnTo>
                    <a:pt x="48" y="1132"/>
                  </a:lnTo>
                  <a:cubicBezTo>
                    <a:pt x="56" y="1141"/>
                    <a:pt x="65" y="1148"/>
                    <a:pt x="68" y="1148"/>
                  </a:cubicBezTo>
                  <a:cubicBezTo>
                    <a:pt x="70" y="1148"/>
                    <a:pt x="71" y="1146"/>
                    <a:pt x="69" y="1140"/>
                  </a:cubicBezTo>
                  <a:lnTo>
                    <a:pt x="69" y="1140"/>
                  </a:lnTo>
                  <a:cubicBezTo>
                    <a:pt x="70" y="1143"/>
                    <a:pt x="70" y="1144"/>
                    <a:pt x="68" y="1144"/>
                  </a:cubicBezTo>
                  <a:cubicBezTo>
                    <a:pt x="63" y="1144"/>
                    <a:pt x="42" y="1125"/>
                    <a:pt x="38" y="1125"/>
                  </a:cubicBezTo>
                  <a:lnTo>
                    <a:pt x="38" y="1125"/>
                  </a:lnTo>
                  <a:cubicBezTo>
                    <a:pt x="35" y="1125"/>
                    <a:pt x="38" y="1130"/>
                    <a:pt x="51" y="1149"/>
                  </a:cubicBezTo>
                  <a:lnTo>
                    <a:pt x="81" y="1176"/>
                  </a:lnTo>
                  <a:cubicBezTo>
                    <a:pt x="91" y="1202"/>
                    <a:pt x="119" y="1248"/>
                    <a:pt x="108" y="1248"/>
                  </a:cubicBezTo>
                  <a:cubicBezTo>
                    <a:pt x="107" y="1248"/>
                    <a:pt x="106" y="1247"/>
                    <a:pt x="105" y="1247"/>
                  </a:cubicBezTo>
                  <a:lnTo>
                    <a:pt x="105" y="1247"/>
                  </a:lnTo>
                  <a:cubicBezTo>
                    <a:pt x="121" y="1263"/>
                    <a:pt x="124" y="1265"/>
                    <a:pt x="124" y="1265"/>
                  </a:cubicBezTo>
                  <a:cubicBezTo>
                    <a:pt x="125" y="1265"/>
                    <a:pt x="124" y="1265"/>
                    <a:pt x="125" y="1265"/>
                  </a:cubicBezTo>
                  <a:cubicBezTo>
                    <a:pt x="126" y="1265"/>
                    <a:pt x="129" y="1268"/>
                    <a:pt x="150" y="1288"/>
                  </a:cubicBezTo>
                  <a:cubicBezTo>
                    <a:pt x="97" y="1229"/>
                    <a:pt x="165" y="1274"/>
                    <a:pt x="115" y="1219"/>
                  </a:cubicBezTo>
                  <a:lnTo>
                    <a:pt x="115" y="1219"/>
                  </a:lnTo>
                  <a:cubicBezTo>
                    <a:pt x="161" y="1268"/>
                    <a:pt x="138" y="1235"/>
                    <a:pt x="186" y="1281"/>
                  </a:cubicBezTo>
                  <a:cubicBezTo>
                    <a:pt x="175" y="1266"/>
                    <a:pt x="163" y="1256"/>
                    <a:pt x="169" y="1256"/>
                  </a:cubicBezTo>
                  <a:cubicBezTo>
                    <a:pt x="170" y="1256"/>
                    <a:pt x="171" y="1256"/>
                    <a:pt x="173" y="1257"/>
                  </a:cubicBezTo>
                  <a:cubicBezTo>
                    <a:pt x="170" y="1250"/>
                    <a:pt x="166" y="1244"/>
                    <a:pt x="163" y="1241"/>
                  </a:cubicBezTo>
                  <a:cubicBezTo>
                    <a:pt x="160" y="1241"/>
                    <a:pt x="160" y="1239"/>
                    <a:pt x="160" y="1239"/>
                  </a:cubicBezTo>
                  <a:lnTo>
                    <a:pt x="160" y="1239"/>
                  </a:lnTo>
                  <a:cubicBezTo>
                    <a:pt x="161" y="1239"/>
                    <a:pt x="161" y="1239"/>
                    <a:pt x="161" y="1239"/>
                  </a:cubicBezTo>
                  <a:lnTo>
                    <a:pt x="161" y="1239"/>
                  </a:lnTo>
                  <a:cubicBezTo>
                    <a:pt x="155" y="1233"/>
                    <a:pt x="145" y="1226"/>
                    <a:pt x="139" y="1220"/>
                  </a:cubicBezTo>
                  <a:cubicBezTo>
                    <a:pt x="116" y="1183"/>
                    <a:pt x="125" y="1180"/>
                    <a:pt x="116" y="1160"/>
                  </a:cubicBezTo>
                  <a:lnTo>
                    <a:pt x="116" y="1160"/>
                  </a:lnTo>
                  <a:cubicBezTo>
                    <a:pt x="125" y="1163"/>
                    <a:pt x="129" y="1176"/>
                    <a:pt x="142" y="1190"/>
                  </a:cubicBezTo>
                  <a:lnTo>
                    <a:pt x="125" y="1163"/>
                  </a:lnTo>
                  <a:lnTo>
                    <a:pt x="125" y="1163"/>
                  </a:lnTo>
                  <a:cubicBezTo>
                    <a:pt x="153" y="1193"/>
                    <a:pt x="180" y="1210"/>
                    <a:pt x="186" y="1233"/>
                  </a:cubicBezTo>
                  <a:lnTo>
                    <a:pt x="193" y="1230"/>
                  </a:lnTo>
                  <a:cubicBezTo>
                    <a:pt x="204" y="1237"/>
                    <a:pt x="212" y="1242"/>
                    <a:pt x="216" y="1242"/>
                  </a:cubicBezTo>
                  <a:cubicBezTo>
                    <a:pt x="219" y="1242"/>
                    <a:pt x="220" y="1238"/>
                    <a:pt x="217" y="1230"/>
                  </a:cubicBezTo>
                  <a:lnTo>
                    <a:pt x="217" y="1230"/>
                  </a:lnTo>
                  <a:cubicBezTo>
                    <a:pt x="218" y="1230"/>
                    <a:pt x="218" y="1231"/>
                    <a:pt x="218" y="1231"/>
                  </a:cubicBezTo>
                  <a:cubicBezTo>
                    <a:pt x="222" y="1231"/>
                    <a:pt x="208" y="1208"/>
                    <a:pt x="208" y="1208"/>
                  </a:cubicBezTo>
                  <a:lnTo>
                    <a:pt x="208" y="1208"/>
                  </a:lnTo>
                  <a:cubicBezTo>
                    <a:pt x="208" y="1208"/>
                    <a:pt x="210" y="1210"/>
                    <a:pt x="214" y="1216"/>
                  </a:cubicBezTo>
                  <a:lnTo>
                    <a:pt x="210" y="1186"/>
                  </a:lnTo>
                  <a:lnTo>
                    <a:pt x="217" y="1196"/>
                  </a:lnTo>
                  <a:cubicBezTo>
                    <a:pt x="227" y="1191"/>
                    <a:pt x="211" y="1154"/>
                    <a:pt x="225" y="1154"/>
                  </a:cubicBezTo>
                  <a:cubicBezTo>
                    <a:pt x="230" y="1154"/>
                    <a:pt x="239" y="1159"/>
                    <a:pt x="254" y="1172"/>
                  </a:cubicBezTo>
                  <a:cubicBezTo>
                    <a:pt x="254" y="1164"/>
                    <a:pt x="248" y="1152"/>
                    <a:pt x="257" y="1152"/>
                  </a:cubicBezTo>
                  <a:cubicBezTo>
                    <a:pt x="258" y="1152"/>
                    <a:pt x="259" y="1152"/>
                    <a:pt x="261" y="1152"/>
                  </a:cubicBezTo>
                  <a:lnTo>
                    <a:pt x="287" y="1180"/>
                  </a:lnTo>
                  <a:cubicBezTo>
                    <a:pt x="287" y="1177"/>
                    <a:pt x="288" y="1176"/>
                    <a:pt x="290" y="1176"/>
                  </a:cubicBezTo>
                  <a:cubicBezTo>
                    <a:pt x="294" y="1176"/>
                    <a:pt x="301" y="1180"/>
                    <a:pt x="305" y="1180"/>
                  </a:cubicBezTo>
                  <a:cubicBezTo>
                    <a:pt x="308" y="1180"/>
                    <a:pt x="309" y="1177"/>
                    <a:pt x="301" y="1166"/>
                  </a:cubicBezTo>
                  <a:lnTo>
                    <a:pt x="301" y="1166"/>
                  </a:lnTo>
                  <a:cubicBezTo>
                    <a:pt x="324" y="1190"/>
                    <a:pt x="336" y="1198"/>
                    <a:pt x="342" y="1198"/>
                  </a:cubicBezTo>
                  <a:cubicBezTo>
                    <a:pt x="353" y="1198"/>
                    <a:pt x="346" y="1172"/>
                    <a:pt x="356" y="1172"/>
                  </a:cubicBezTo>
                  <a:cubicBezTo>
                    <a:pt x="357" y="1172"/>
                    <a:pt x="358" y="1172"/>
                    <a:pt x="359" y="1172"/>
                  </a:cubicBezTo>
                  <a:lnTo>
                    <a:pt x="328" y="1135"/>
                  </a:lnTo>
                  <a:cubicBezTo>
                    <a:pt x="335" y="1132"/>
                    <a:pt x="335" y="1115"/>
                    <a:pt x="328" y="1095"/>
                  </a:cubicBezTo>
                  <a:lnTo>
                    <a:pt x="301" y="1065"/>
                  </a:lnTo>
                  <a:cubicBezTo>
                    <a:pt x="297" y="1055"/>
                    <a:pt x="299" y="1051"/>
                    <a:pt x="303" y="1051"/>
                  </a:cubicBezTo>
                  <a:cubicBezTo>
                    <a:pt x="312" y="1051"/>
                    <a:pt x="333" y="1066"/>
                    <a:pt x="342" y="1066"/>
                  </a:cubicBezTo>
                  <a:cubicBezTo>
                    <a:pt x="343" y="1066"/>
                    <a:pt x="344" y="1066"/>
                    <a:pt x="345" y="1065"/>
                  </a:cubicBezTo>
                  <a:cubicBezTo>
                    <a:pt x="349" y="1071"/>
                    <a:pt x="349" y="1074"/>
                    <a:pt x="349" y="1074"/>
                  </a:cubicBezTo>
                  <a:cubicBezTo>
                    <a:pt x="348" y="1074"/>
                    <a:pt x="347" y="1073"/>
                    <a:pt x="345" y="1071"/>
                  </a:cubicBezTo>
                  <a:lnTo>
                    <a:pt x="345" y="1071"/>
                  </a:lnTo>
                  <a:cubicBezTo>
                    <a:pt x="357" y="1082"/>
                    <a:pt x="363" y="1087"/>
                    <a:pt x="366" y="1087"/>
                  </a:cubicBezTo>
                  <a:cubicBezTo>
                    <a:pt x="377" y="1087"/>
                    <a:pt x="347" y="1032"/>
                    <a:pt x="360" y="1032"/>
                  </a:cubicBezTo>
                  <a:cubicBezTo>
                    <a:pt x="363" y="1032"/>
                    <a:pt x="368" y="1035"/>
                    <a:pt x="376" y="1041"/>
                  </a:cubicBezTo>
                  <a:cubicBezTo>
                    <a:pt x="372" y="1034"/>
                    <a:pt x="372" y="1032"/>
                    <a:pt x="374" y="1032"/>
                  </a:cubicBezTo>
                  <a:lnTo>
                    <a:pt x="374" y="1032"/>
                  </a:lnTo>
                  <a:cubicBezTo>
                    <a:pt x="376" y="1032"/>
                    <a:pt x="379" y="1034"/>
                    <a:pt x="382" y="1038"/>
                  </a:cubicBezTo>
                  <a:lnTo>
                    <a:pt x="382" y="1041"/>
                  </a:lnTo>
                  <a:lnTo>
                    <a:pt x="386" y="1038"/>
                  </a:lnTo>
                  <a:cubicBezTo>
                    <a:pt x="386" y="1038"/>
                    <a:pt x="386" y="1031"/>
                    <a:pt x="382" y="1021"/>
                  </a:cubicBezTo>
                  <a:lnTo>
                    <a:pt x="382" y="1021"/>
                  </a:lnTo>
                  <a:lnTo>
                    <a:pt x="413" y="1054"/>
                  </a:lnTo>
                  <a:lnTo>
                    <a:pt x="413" y="1051"/>
                  </a:lnTo>
                  <a:cubicBezTo>
                    <a:pt x="415" y="1052"/>
                    <a:pt x="416" y="1053"/>
                    <a:pt x="417" y="1053"/>
                  </a:cubicBezTo>
                  <a:cubicBezTo>
                    <a:pt x="419" y="1053"/>
                    <a:pt x="399" y="1030"/>
                    <a:pt x="379" y="1007"/>
                  </a:cubicBezTo>
                  <a:cubicBezTo>
                    <a:pt x="376" y="1001"/>
                    <a:pt x="373" y="993"/>
                    <a:pt x="365" y="984"/>
                  </a:cubicBezTo>
                  <a:lnTo>
                    <a:pt x="365" y="984"/>
                  </a:lnTo>
                  <a:cubicBezTo>
                    <a:pt x="379" y="999"/>
                    <a:pt x="384" y="1003"/>
                    <a:pt x="386" y="1003"/>
                  </a:cubicBezTo>
                  <a:cubicBezTo>
                    <a:pt x="389" y="1003"/>
                    <a:pt x="385" y="994"/>
                    <a:pt x="388" y="994"/>
                  </a:cubicBezTo>
                  <a:lnTo>
                    <a:pt x="388" y="994"/>
                  </a:lnTo>
                  <a:cubicBezTo>
                    <a:pt x="390" y="994"/>
                    <a:pt x="396" y="999"/>
                    <a:pt x="413" y="1018"/>
                  </a:cubicBezTo>
                  <a:cubicBezTo>
                    <a:pt x="389" y="984"/>
                    <a:pt x="409" y="984"/>
                    <a:pt x="362" y="920"/>
                  </a:cubicBezTo>
                  <a:lnTo>
                    <a:pt x="362" y="920"/>
                  </a:lnTo>
                  <a:cubicBezTo>
                    <a:pt x="368" y="926"/>
                    <a:pt x="373" y="929"/>
                    <a:pt x="373" y="933"/>
                  </a:cubicBezTo>
                  <a:cubicBezTo>
                    <a:pt x="375" y="934"/>
                    <a:pt x="378" y="936"/>
                    <a:pt x="380" y="936"/>
                  </a:cubicBezTo>
                  <a:cubicBezTo>
                    <a:pt x="384" y="936"/>
                    <a:pt x="385" y="932"/>
                    <a:pt x="379" y="920"/>
                  </a:cubicBezTo>
                  <a:lnTo>
                    <a:pt x="379" y="920"/>
                  </a:lnTo>
                  <a:lnTo>
                    <a:pt x="416" y="963"/>
                  </a:lnTo>
                  <a:lnTo>
                    <a:pt x="416" y="963"/>
                  </a:lnTo>
                  <a:lnTo>
                    <a:pt x="376" y="899"/>
                  </a:lnTo>
                  <a:lnTo>
                    <a:pt x="376" y="899"/>
                  </a:lnTo>
                  <a:cubicBezTo>
                    <a:pt x="403" y="923"/>
                    <a:pt x="416" y="937"/>
                    <a:pt x="437" y="973"/>
                  </a:cubicBezTo>
                  <a:cubicBezTo>
                    <a:pt x="406" y="912"/>
                    <a:pt x="429" y="946"/>
                    <a:pt x="399" y="889"/>
                  </a:cubicBezTo>
                  <a:lnTo>
                    <a:pt x="399" y="889"/>
                  </a:lnTo>
                  <a:lnTo>
                    <a:pt x="423" y="916"/>
                  </a:lnTo>
                  <a:cubicBezTo>
                    <a:pt x="423" y="913"/>
                    <a:pt x="408" y="886"/>
                    <a:pt x="412" y="886"/>
                  </a:cubicBezTo>
                  <a:lnTo>
                    <a:pt x="412" y="886"/>
                  </a:lnTo>
                  <a:cubicBezTo>
                    <a:pt x="413" y="886"/>
                    <a:pt x="416" y="888"/>
                    <a:pt x="420" y="892"/>
                  </a:cubicBezTo>
                  <a:cubicBezTo>
                    <a:pt x="434" y="907"/>
                    <a:pt x="444" y="911"/>
                    <a:pt x="452" y="911"/>
                  </a:cubicBezTo>
                  <a:cubicBezTo>
                    <a:pt x="465" y="911"/>
                    <a:pt x="473" y="898"/>
                    <a:pt x="490" y="898"/>
                  </a:cubicBezTo>
                  <a:cubicBezTo>
                    <a:pt x="498" y="898"/>
                    <a:pt x="508" y="901"/>
                    <a:pt x="521" y="909"/>
                  </a:cubicBezTo>
                  <a:cubicBezTo>
                    <a:pt x="500" y="884"/>
                    <a:pt x="495" y="877"/>
                    <a:pt x="497" y="877"/>
                  </a:cubicBezTo>
                  <a:lnTo>
                    <a:pt x="497" y="877"/>
                  </a:lnTo>
                  <a:cubicBezTo>
                    <a:pt x="500" y="877"/>
                    <a:pt x="519" y="894"/>
                    <a:pt x="523" y="894"/>
                  </a:cubicBezTo>
                  <a:cubicBezTo>
                    <a:pt x="525" y="894"/>
                    <a:pt x="524" y="891"/>
                    <a:pt x="517" y="881"/>
                  </a:cubicBezTo>
                  <a:lnTo>
                    <a:pt x="517" y="881"/>
                  </a:lnTo>
                  <a:cubicBezTo>
                    <a:pt x="528" y="896"/>
                    <a:pt x="540" y="906"/>
                    <a:pt x="548" y="923"/>
                  </a:cubicBezTo>
                  <a:cubicBezTo>
                    <a:pt x="546" y="915"/>
                    <a:pt x="548" y="914"/>
                    <a:pt x="552" y="914"/>
                  </a:cubicBezTo>
                  <a:cubicBezTo>
                    <a:pt x="555" y="914"/>
                    <a:pt x="559" y="915"/>
                    <a:pt x="562" y="915"/>
                  </a:cubicBezTo>
                  <a:cubicBezTo>
                    <a:pt x="567" y="915"/>
                    <a:pt x="568" y="910"/>
                    <a:pt x="551" y="882"/>
                  </a:cubicBezTo>
                  <a:lnTo>
                    <a:pt x="551" y="882"/>
                  </a:lnTo>
                  <a:cubicBezTo>
                    <a:pt x="568" y="903"/>
                    <a:pt x="571" y="912"/>
                    <a:pt x="582" y="926"/>
                  </a:cubicBezTo>
                  <a:cubicBezTo>
                    <a:pt x="579" y="921"/>
                    <a:pt x="575" y="912"/>
                    <a:pt x="577" y="912"/>
                  </a:cubicBezTo>
                  <a:lnTo>
                    <a:pt x="577" y="912"/>
                  </a:lnTo>
                  <a:cubicBezTo>
                    <a:pt x="577" y="912"/>
                    <a:pt x="579" y="914"/>
                    <a:pt x="582" y="916"/>
                  </a:cubicBezTo>
                  <a:cubicBezTo>
                    <a:pt x="591" y="926"/>
                    <a:pt x="596" y="933"/>
                    <a:pt x="599" y="943"/>
                  </a:cubicBezTo>
                  <a:cubicBezTo>
                    <a:pt x="605" y="933"/>
                    <a:pt x="558" y="868"/>
                    <a:pt x="514" y="811"/>
                  </a:cubicBezTo>
                  <a:lnTo>
                    <a:pt x="514" y="811"/>
                  </a:lnTo>
                  <a:cubicBezTo>
                    <a:pt x="525" y="820"/>
                    <a:pt x="531" y="825"/>
                    <a:pt x="533" y="825"/>
                  </a:cubicBezTo>
                  <a:cubicBezTo>
                    <a:pt x="537" y="825"/>
                    <a:pt x="531" y="812"/>
                    <a:pt x="514" y="787"/>
                  </a:cubicBezTo>
                  <a:lnTo>
                    <a:pt x="514" y="787"/>
                  </a:lnTo>
                  <a:cubicBezTo>
                    <a:pt x="531" y="804"/>
                    <a:pt x="548" y="821"/>
                    <a:pt x="548" y="835"/>
                  </a:cubicBezTo>
                  <a:cubicBezTo>
                    <a:pt x="550" y="835"/>
                    <a:pt x="554" y="836"/>
                    <a:pt x="559" y="836"/>
                  </a:cubicBezTo>
                  <a:cubicBezTo>
                    <a:pt x="570" y="836"/>
                    <a:pt x="580" y="831"/>
                    <a:pt x="556" y="799"/>
                  </a:cubicBezTo>
                  <a:lnTo>
                    <a:pt x="556" y="799"/>
                  </a:lnTo>
                  <a:cubicBezTo>
                    <a:pt x="558" y="802"/>
                    <a:pt x="560" y="804"/>
                    <a:pt x="561" y="804"/>
                  </a:cubicBezTo>
                  <a:cubicBezTo>
                    <a:pt x="563" y="804"/>
                    <a:pt x="560" y="797"/>
                    <a:pt x="558" y="795"/>
                  </a:cubicBezTo>
                  <a:cubicBezTo>
                    <a:pt x="568" y="791"/>
                    <a:pt x="575" y="795"/>
                    <a:pt x="578" y="784"/>
                  </a:cubicBezTo>
                  <a:lnTo>
                    <a:pt x="568" y="778"/>
                  </a:lnTo>
                  <a:cubicBezTo>
                    <a:pt x="550" y="751"/>
                    <a:pt x="547" y="744"/>
                    <a:pt x="550" y="744"/>
                  </a:cubicBezTo>
                  <a:lnTo>
                    <a:pt x="550" y="744"/>
                  </a:lnTo>
                  <a:cubicBezTo>
                    <a:pt x="553" y="744"/>
                    <a:pt x="560" y="750"/>
                    <a:pt x="564" y="750"/>
                  </a:cubicBezTo>
                  <a:cubicBezTo>
                    <a:pt x="566" y="750"/>
                    <a:pt x="567" y="749"/>
                    <a:pt x="568" y="747"/>
                  </a:cubicBezTo>
                  <a:lnTo>
                    <a:pt x="571" y="754"/>
                  </a:lnTo>
                  <a:cubicBezTo>
                    <a:pt x="582" y="761"/>
                    <a:pt x="587" y="764"/>
                    <a:pt x="589" y="764"/>
                  </a:cubicBezTo>
                  <a:cubicBezTo>
                    <a:pt x="594" y="764"/>
                    <a:pt x="585" y="752"/>
                    <a:pt x="590" y="752"/>
                  </a:cubicBezTo>
                  <a:lnTo>
                    <a:pt x="590" y="752"/>
                  </a:lnTo>
                  <a:cubicBezTo>
                    <a:pt x="593" y="752"/>
                    <a:pt x="599" y="755"/>
                    <a:pt x="612" y="764"/>
                  </a:cubicBezTo>
                  <a:lnTo>
                    <a:pt x="585" y="730"/>
                  </a:lnTo>
                  <a:cubicBezTo>
                    <a:pt x="570" y="710"/>
                    <a:pt x="566" y="703"/>
                    <a:pt x="568" y="703"/>
                  </a:cubicBezTo>
                  <a:lnTo>
                    <a:pt x="568" y="703"/>
                  </a:lnTo>
                  <a:cubicBezTo>
                    <a:pt x="573" y="703"/>
                    <a:pt x="608" y="738"/>
                    <a:pt x="616" y="738"/>
                  </a:cubicBezTo>
                  <a:cubicBezTo>
                    <a:pt x="618" y="738"/>
                    <a:pt x="618" y="735"/>
                    <a:pt x="616" y="730"/>
                  </a:cubicBezTo>
                  <a:lnTo>
                    <a:pt x="599" y="714"/>
                  </a:lnTo>
                  <a:cubicBezTo>
                    <a:pt x="597" y="710"/>
                    <a:pt x="597" y="709"/>
                    <a:pt x="597" y="709"/>
                  </a:cubicBezTo>
                  <a:lnTo>
                    <a:pt x="597" y="709"/>
                  </a:lnTo>
                  <a:cubicBezTo>
                    <a:pt x="604" y="709"/>
                    <a:pt x="691" y="808"/>
                    <a:pt x="703" y="811"/>
                  </a:cubicBezTo>
                  <a:cubicBezTo>
                    <a:pt x="707" y="818"/>
                    <a:pt x="710" y="825"/>
                    <a:pt x="710" y="831"/>
                  </a:cubicBezTo>
                  <a:cubicBezTo>
                    <a:pt x="718" y="837"/>
                    <a:pt x="722" y="839"/>
                    <a:pt x="724" y="839"/>
                  </a:cubicBezTo>
                  <a:cubicBezTo>
                    <a:pt x="732" y="839"/>
                    <a:pt x="677" y="781"/>
                    <a:pt x="677" y="764"/>
                  </a:cubicBezTo>
                  <a:lnTo>
                    <a:pt x="677" y="764"/>
                  </a:lnTo>
                  <a:cubicBezTo>
                    <a:pt x="697" y="787"/>
                    <a:pt x="724" y="831"/>
                    <a:pt x="733" y="831"/>
                  </a:cubicBezTo>
                  <a:cubicBezTo>
                    <a:pt x="735" y="832"/>
                    <a:pt x="735" y="833"/>
                    <a:pt x="736" y="833"/>
                  </a:cubicBezTo>
                  <a:cubicBezTo>
                    <a:pt x="741" y="833"/>
                    <a:pt x="706" y="769"/>
                    <a:pt x="719" y="769"/>
                  </a:cubicBezTo>
                  <a:lnTo>
                    <a:pt x="719" y="769"/>
                  </a:lnTo>
                  <a:cubicBezTo>
                    <a:pt x="721" y="769"/>
                    <a:pt x="726" y="771"/>
                    <a:pt x="733" y="778"/>
                  </a:cubicBezTo>
                  <a:cubicBezTo>
                    <a:pt x="717" y="761"/>
                    <a:pt x="700" y="744"/>
                    <a:pt x="693" y="723"/>
                  </a:cubicBezTo>
                  <a:cubicBezTo>
                    <a:pt x="693" y="723"/>
                    <a:pt x="693" y="722"/>
                    <a:pt x="694" y="722"/>
                  </a:cubicBezTo>
                  <a:cubicBezTo>
                    <a:pt x="699" y="722"/>
                    <a:pt x="727" y="747"/>
                    <a:pt x="734" y="747"/>
                  </a:cubicBezTo>
                  <a:cubicBezTo>
                    <a:pt x="738" y="747"/>
                    <a:pt x="737" y="741"/>
                    <a:pt x="724" y="720"/>
                  </a:cubicBezTo>
                  <a:lnTo>
                    <a:pt x="724" y="720"/>
                  </a:lnTo>
                  <a:cubicBezTo>
                    <a:pt x="730" y="723"/>
                    <a:pt x="733" y="730"/>
                    <a:pt x="737" y="734"/>
                  </a:cubicBezTo>
                  <a:cubicBezTo>
                    <a:pt x="730" y="714"/>
                    <a:pt x="733" y="697"/>
                    <a:pt x="710" y="663"/>
                  </a:cubicBezTo>
                  <a:lnTo>
                    <a:pt x="710" y="663"/>
                  </a:lnTo>
                  <a:cubicBezTo>
                    <a:pt x="734" y="691"/>
                    <a:pt x="745" y="701"/>
                    <a:pt x="750" y="701"/>
                  </a:cubicBezTo>
                  <a:cubicBezTo>
                    <a:pt x="759" y="701"/>
                    <a:pt x="739" y="657"/>
                    <a:pt x="747" y="657"/>
                  </a:cubicBezTo>
                  <a:lnTo>
                    <a:pt x="747" y="657"/>
                  </a:lnTo>
                  <a:cubicBezTo>
                    <a:pt x="751" y="657"/>
                    <a:pt x="760" y="666"/>
                    <a:pt x="781" y="693"/>
                  </a:cubicBezTo>
                  <a:lnTo>
                    <a:pt x="791" y="676"/>
                  </a:lnTo>
                  <a:lnTo>
                    <a:pt x="798" y="686"/>
                  </a:lnTo>
                  <a:cubicBezTo>
                    <a:pt x="811" y="686"/>
                    <a:pt x="794" y="656"/>
                    <a:pt x="778" y="628"/>
                  </a:cubicBezTo>
                  <a:lnTo>
                    <a:pt x="778" y="628"/>
                  </a:lnTo>
                  <a:cubicBezTo>
                    <a:pt x="788" y="633"/>
                    <a:pt x="791" y="646"/>
                    <a:pt x="798" y="653"/>
                  </a:cubicBezTo>
                  <a:cubicBezTo>
                    <a:pt x="806" y="655"/>
                    <a:pt x="811" y="657"/>
                    <a:pt x="815" y="657"/>
                  </a:cubicBezTo>
                  <a:cubicBezTo>
                    <a:pt x="825" y="657"/>
                    <a:pt x="817" y="642"/>
                    <a:pt x="794" y="592"/>
                  </a:cubicBezTo>
                  <a:lnTo>
                    <a:pt x="794" y="592"/>
                  </a:lnTo>
                  <a:lnTo>
                    <a:pt x="822" y="628"/>
                  </a:lnTo>
                  <a:cubicBezTo>
                    <a:pt x="820" y="625"/>
                    <a:pt x="820" y="623"/>
                    <a:pt x="822" y="623"/>
                  </a:cubicBezTo>
                  <a:cubicBezTo>
                    <a:pt x="829" y="623"/>
                    <a:pt x="852" y="640"/>
                    <a:pt x="864" y="640"/>
                  </a:cubicBezTo>
                  <a:cubicBezTo>
                    <a:pt x="870" y="640"/>
                    <a:pt x="874" y="636"/>
                    <a:pt x="869" y="621"/>
                  </a:cubicBezTo>
                  <a:lnTo>
                    <a:pt x="869" y="621"/>
                  </a:lnTo>
                  <a:cubicBezTo>
                    <a:pt x="871" y="625"/>
                    <a:pt x="876" y="630"/>
                    <a:pt x="879" y="636"/>
                  </a:cubicBezTo>
                  <a:cubicBezTo>
                    <a:pt x="876" y="625"/>
                    <a:pt x="878" y="622"/>
                    <a:pt x="883" y="622"/>
                  </a:cubicBezTo>
                  <a:cubicBezTo>
                    <a:pt x="894" y="622"/>
                    <a:pt x="918" y="638"/>
                    <a:pt x="927" y="638"/>
                  </a:cubicBezTo>
                  <a:cubicBezTo>
                    <a:pt x="935" y="638"/>
                    <a:pt x="932" y="624"/>
                    <a:pt x="895" y="572"/>
                  </a:cubicBezTo>
                  <a:lnTo>
                    <a:pt x="879" y="531"/>
                  </a:lnTo>
                  <a:cubicBezTo>
                    <a:pt x="859" y="531"/>
                    <a:pt x="839" y="470"/>
                    <a:pt x="814" y="453"/>
                  </a:cubicBezTo>
                  <a:cubicBezTo>
                    <a:pt x="814" y="452"/>
                    <a:pt x="815" y="452"/>
                    <a:pt x="816" y="452"/>
                  </a:cubicBezTo>
                  <a:cubicBezTo>
                    <a:pt x="824" y="452"/>
                    <a:pt x="859" y="485"/>
                    <a:pt x="859" y="497"/>
                  </a:cubicBezTo>
                  <a:lnTo>
                    <a:pt x="852" y="491"/>
                  </a:lnTo>
                  <a:lnTo>
                    <a:pt x="852" y="491"/>
                  </a:lnTo>
                  <a:cubicBezTo>
                    <a:pt x="877" y="526"/>
                    <a:pt x="886" y="528"/>
                    <a:pt x="893" y="528"/>
                  </a:cubicBezTo>
                  <a:cubicBezTo>
                    <a:pt x="894" y="528"/>
                    <a:pt x="895" y="528"/>
                    <a:pt x="896" y="528"/>
                  </a:cubicBezTo>
                  <a:cubicBezTo>
                    <a:pt x="901" y="528"/>
                    <a:pt x="907" y="530"/>
                    <a:pt x="923" y="551"/>
                  </a:cubicBezTo>
                  <a:cubicBezTo>
                    <a:pt x="935" y="539"/>
                    <a:pt x="953" y="538"/>
                    <a:pt x="972" y="538"/>
                  </a:cubicBezTo>
                  <a:cubicBezTo>
                    <a:pt x="976" y="538"/>
                    <a:pt x="980" y="538"/>
                    <a:pt x="984" y="538"/>
                  </a:cubicBezTo>
                  <a:cubicBezTo>
                    <a:pt x="999" y="538"/>
                    <a:pt x="1013" y="538"/>
                    <a:pt x="1024" y="531"/>
                  </a:cubicBezTo>
                  <a:lnTo>
                    <a:pt x="981" y="480"/>
                  </a:lnTo>
                  <a:lnTo>
                    <a:pt x="990" y="477"/>
                  </a:lnTo>
                  <a:cubicBezTo>
                    <a:pt x="1004" y="487"/>
                    <a:pt x="1028" y="517"/>
                    <a:pt x="1017" y="521"/>
                  </a:cubicBezTo>
                  <a:cubicBezTo>
                    <a:pt x="1022" y="525"/>
                    <a:pt x="1025" y="527"/>
                    <a:pt x="1026" y="527"/>
                  </a:cubicBezTo>
                  <a:cubicBezTo>
                    <a:pt x="1033" y="527"/>
                    <a:pt x="1009" y="484"/>
                    <a:pt x="1001" y="474"/>
                  </a:cubicBezTo>
                  <a:lnTo>
                    <a:pt x="1001" y="474"/>
                  </a:lnTo>
                  <a:cubicBezTo>
                    <a:pt x="1028" y="487"/>
                    <a:pt x="1045" y="541"/>
                    <a:pt x="1048" y="541"/>
                  </a:cubicBezTo>
                  <a:lnTo>
                    <a:pt x="1051" y="531"/>
                  </a:lnTo>
                  <a:lnTo>
                    <a:pt x="1045" y="527"/>
                  </a:lnTo>
                  <a:cubicBezTo>
                    <a:pt x="1031" y="500"/>
                    <a:pt x="1014" y="477"/>
                    <a:pt x="1024" y="474"/>
                  </a:cubicBezTo>
                  <a:lnTo>
                    <a:pt x="1024" y="474"/>
                  </a:lnTo>
                  <a:cubicBezTo>
                    <a:pt x="1027" y="476"/>
                    <a:pt x="1031" y="479"/>
                    <a:pt x="1034" y="483"/>
                  </a:cubicBezTo>
                  <a:lnTo>
                    <a:pt x="1034" y="483"/>
                  </a:lnTo>
                  <a:cubicBezTo>
                    <a:pt x="1033" y="479"/>
                    <a:pt x="1033" y="477"/>
                    <a:pt x="1034" y="477"/>
                  </a:cubicBezTo>
                  <a:lnTo>
                    <a:pt x="1034" y="477"/>
                  </a:lnTo>
                  <a:cubicBezTo>
                    <a:pt x="1035" y="477"/>
                    <a:pt x="1040" y="485"/>
                    <a:pt x="1045" y="494"/>
                  </a:cubicBezTo>
                  <a:lnTo>
                    <a:pt x="1035" y="484"/>
                  </a:lnTo>
                  <a:lnTo>
                    <a:pt x="1035" y="484"/>
                  </a:lnTo>
                  <a:cubicBezTo>
                    <a:pt x="1044" y="494"/>
                    <a:pt x="1052" y="507"/>
                    <a:pt x="1054" y="507"/>
                  </a:cubicBezTo>
                  <a:cubicBezTo>
                    <a:pt x="1056" y="509"/>
                    <a:pt x="1057" y="510"/>
                    <a:pt x="1057" y="510"/>
                  </a:cubicBezTo>
                  <a:cubicBezTo>
                    <a:pt x="1058" y="510"/>
                    <a:pt x="1058" y="509"/>
                    <a:pt x="1058" y="507"/>
                  </a:cubicBezTo>
                  <a:lnTo>
                    <a:pt x="1071" y="504"/>
                  </a:lnTo>
                  <a:lnTo>
                    <a:pt x="1034" y="463"/>
                  </a:lnTo>
                  <a:cubicBezTo>
                    <a:pt x="1026" y="442"/>
                    <a:pt x="1043" y="453"/>
                    <a:pt x="1017" y="426"/>
                  </a:cubicBezTo>
                  <a:lnTo>
                    <a:pt x="1017" y="426"/>
                  </a:lnTo>
                  <a:cubicBezTo>
                    <a:pt x="1032" y="440"/>
                    <a:pt x="1042" y="444"/>
                    <a:pt x="1050" y="444"/>
                  </a:cubicBezTo>
                  <a:cubicBezTo>
                    <a:pt x="1065" y="444"/>
                    <a:pt x="1070" y="426"/>
                    <a:pt x="1078" y="426"/>
                  </a:cubicBezTo>
                  <a:cubicBezTo>
                    <a:pt x="1080" y="426"/>
                    <a:pt x="1083" y="427"/>
                    <a:pt x="1085" y="430"/>
                  </a:cubicBezTo>
                  <a:cubicBezTo>
                    <a:pt x="1068" y="393"/>
                    <a:pt x="1075" y="389"/>
                    <a:pt x="1085" y="385"/>
                  </a:cubicBezTo>
                  <a:cubicBezTo>
                    <a:pt x="1078" y="379"/>
                    <a:pt x="1041" y="332"/>
                    <a:pt x="1051" y="332"/>
                  </a:cubicBezTo>
                  <a:lnTo>
                    <a:pt x="1051" y="332"/>
                  </a:lnTo>
                  <a:cubicBezTo>
                    <a:pt x="1122" y="436"/>
                    <a:pt x="1095" y="366"/>
                    <a:pt x="1155" y="435"/>
                  </a:cubicBezTo>
                  <a:lnTo>
                    <a:pt x="1155" y="435"/>
                  </a:lnTo>
                  <a:cubicBezTo>
                    <a:pt x="1116" y="390"/>
                    <a:pt x="1166" y="409"/>
                    <a:pt x="1109" y="345"/>
                  </a:cubicBezTo>
                  <a:lnTo>
                    <a:pt x="1109" y="345"/>
                  </a:lnTo>
                  <a:cubicBezTo>
                    <a:pt x="1118" y="349"/>
                    <a:pt x="1135" y="382"/>
                    <a:pt x="1156" y="402"/>
                  </a:cubicBezTo>
                  <a:cubicBezTo>
                    <a:pt x="1151" y="386"/>
                    <a:pt x="1156" y="381"/>
                    <a:pt x="1165" y="381"/>
                  </a:cubicBezTo>
                  <a:cubicBezTo>
                    <a:pt x="1175" y="381"/>
                    <a:pt x="1190" y="387"/>
                    <a:pt x="1201" y="387"/>
                  </a:cubicBezTo>
                  <a:cubicBezTo>
                    <a:pt x="1207" y="387"/>
                    <a:pt x="1212" y="385"/>
                    <a:pt x="1213" y="379"/>
                  </a:cubicBezTo>
                  <a:cubicBezTo>
                    <a:pt x="1204" y="365"/>
                    <a:pt x="1187" y="349"/>
                    <a:pt x="1173" y="324"/>
                  </a:cubicBezTo>
                  <a:lnTo>
                    <a:pt x="1173" y="324"/>
                  </a:lnTo>
                  <a:lnTo>
                    <a:pt x="1230" y="385"/>
                  </a:lnTo>
                  <a:cubicBezTo>
                    <a:pt x="1230" y="378"/>
                    <a:pt x="1200" y="336"/>
                    <a:pt x="1203" y="336"/>
                  </a:cubicBezTo>
                  <a:lnTo>
                    <a:pt x="1203" y="336"/>
                  </a:lnTo>
                  <a:cubicBezTo>
                    <a:pt x="1204" y="336"/>
                    <a:pt x="1208" y="340"/>
                    <a:pt x="1217" y="349"/>
                  </a:cubicBezTo>
                  <a:cubicBezTo>
                    <a:pt x="1210" y="338"/>
                    <a:pt x="1196" y="321"/>
                    <a:pt x="1196" y="315"/>
                  </a:cubicBezTo>
                  <a:lnTo>
                    <a:pt x="1196" y="315"/>
                  </a:lnTo>
                  <a:cubicBezTo>
                    <a:pt x="1206" y="320"/>
                    <a:pt x="1214" y="322"/>
                    <a:pt x="1221" y="322"/>
                  </a:cubicBezTo>
                  <a:cubicBezTo>
                    <a:pt x="1251" y="322"/>
                    <a:pt x="1248" y="275"/>
                    <a:pt x="1280" y="275"/>
                  </a:cubicBezTo>
                  <a:cubicBezTo>
                    <a:pt x="1294" y="275"/>
                    <a:pt x="1314" y="284"/>
                    <a:pt x="1345" y="308"/>
                  </a:cubicBezTo>
                  <a:cubicBezTo>
                    <a:pt x="1321" y="284"/>
                    <a:pt x="1321" y="281"/>
                    <a:pt x="1325" y="277"/>
                  </a:cubicBezTo>
                  <a:cubicBezTo>
                    <a:pt x="1318" y="274"/>
                    <a:pt x="1301" y="243"/>
                    <a:pt x="1288" y="227"/>
                  </a:cubicBezTo>
                  <a:lnTo>
                    <a:pt x="1288" y="227"/>
                  </a:lnTo>
                  <a:lnTo>
                    <a:pt x="1338" y="268"/>
                  </a:lnTo>
                  <a:cubicBezTo>
                    <a:pt x="1305" y="213"/>
                    <a:pt x="1349" y="251"/>
                    <a:pt x="1318" y="203"/>
                  </a:cubicBezTo>
                  <a:lnTo>
                    <a:pt x="1318" y="203"/>
                  </a:lnTo>
                  <a:lnTo>
                    <a:pt x="1318" y="213"/>
                  </a:lnTo>
                  <a:cubicBezTo>
                    <a:pt x="1285" y="153"/>
                    <a:pt x="1220" y="95"/>
                    <a:pt x="1170" y="24"/>
                  </a:cubicBezTo>
                  <a:lnTo>
                    <a:pt x="1170" y="24"/>
                  </a:lnTo>
                  <a:cubicBezTo>
                    <a:pt x="1177" y="38"/>
                    <a:pt x="1178" y="42"/>
                    <a:pt x="1175" y="42"/>
                  </a:cubicBezTo>
                  <a:cubicBezTo>
                    <a:pt x="1169" y="42"/>
                    <a:pt x="1134" y="5"/>
                    <a:pt x="1125" y="5"/>
                  </a:cubicBezTo>
                  <a:lnTo>
                    <a:pt x="1125" y="5"/>
                  </a:lnTo>
                  <a:cubicBezTo>
                    <a:pt x="1121" y="5"/>
                    <a:pt x="1124" y="14"/>
                    <a:pt x="1139" y="41"/>
                  </a:cubicBezTo>
                  <a:cubicBezTo>
                    <a:pt x="1126" y="28"/>
                    <a:pt x="1122" y="17"/>
                    <a:pt x="1109"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0"/>
            <p:cNvSpPr/>
            <p:nvPr/>
          </p:nvSpPr>
          <p:spPr>
            <a:xfrm>
              <a:off x="2980809" y="1807828"/>
              <a:ext cx="1079" cy="1387"/>
            </a:xfrm>
            <a:custGeom>
              <a:avLst/>
              <a:gdLst/>
              <a:ahLst/>
              <a:cxnLst/>
              <a:rect l="l" t="t" r="r" b="b"/>
              <a:pathLst>
                <a:path w="14" h="18" extrusionOk="0">
                  <a:moveTo>
                    <a:pt x="0" y="0"/>
                  </a:moveTo>
                  <a:lnTo>
                    <a:pt x="0" y="0"/>
                  </a:lnTo>
                  <a:cubicBezTo>
                    <a:pt x="3" y="3"/>
                    <a:pt x="11" y="10"/>
                    <a:pt x="14" y="17"/>
                  </a:cubicBezTo>
                  <a:cubicBezTo>
                    <a:pt x="11" y="10"/>
                    <a:pt x="6"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0"/>
            <p:cNvSpPr/>
            <p:nvPr/>
          </p:nvSpPr>
          <p:spPr>
            <a:xfrm>
              <a:off x="2997224" y="1784631"/>
              <a:ext cx="539" cy="539"/>
            </a:xfrm>
            <a:custGeom>
              <a:avLst/>
              <a:gdLst/>
              <a:ahLst/>
              <a:cxnLst/>
              <a:rect l="l" t="t" r="r" b="b"/>
              <a:pathLst>
                <a:path w="7" h="7" extrusionOk="0">
                  <a:moveTo>
                    <a:pt x="0" y="0"/>
                  </a:moveTo>
                  <a:lnTo>
                    <a:pt x="3" y="7"/>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p:nvPr/>
          </p:nvSpPr>
          <p:spPr>
            <a:xfrm>
              <a:off x="2957072" y="1823395"/>
              <a:ext cx="1387" cy="1387"/>
            </a:xfrm>
            <a:custGeom>
              <a:avLst/>
              <a:gdLst/>
              <a:ahLst/>
              <a:cxnLst/>
              <a:rect l="l" t="t" r="r" b="b"/>
              <a:pathLst>
                <a:path w="18" h="18" extrusionOk="0">
                  <a:moveTo>
                    <a:pt x="1" y="1"/>
                  </a:moveTo>
                  <a:lnTo>
                    <a:pt x="1" y="1"/>
                  </a:lnTo>
                  <a:cubicBezTo>
                    <a:pt x="7" y="4"/>
                    <a:pt x="10" y="11"/>
                    <a:pt x="18" y="18"/>
                  </a:cubicBezTo>
                  <a:cubicBezTo>
                    <a:pt x="10" y="7"/>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0"/>
            <p:cNvSpPr/>
            <p:nvPr/>
          </p:nvSpPr>
          <p:spPr>
            <a:xfrm>
              <a:off x="2964394" y="1859617"/>
              <a:ext cx="1310" cy="1850"/>
            </a:xfrm>
            <a:custGeom>
              <a:avLst/>
              <a:gdLst/>
              <a:ahLst/>
              <a:cxnLst/>
              <a:rect l="l" t="t" r="r" b="b"/>
              <a:pathLst>
                <a:path w="17" h="24" extrusionOk="0">
                  <a:moveTo>
                    <a:pt x="1" y="0"/>
                  </a:moveTo>
                  <a:cubicBezTo>
                    <a:pt x="6" y="9"/>
                    <a:pt x="15" y="19"/>
                    <a:pt x="17" y="23"/>
                  </a:cubicBezTo>
                  <a:lnTo>
                    <a:pt x="17" y="23"/>
                  </a:lnTo>
                  <a:lnTo>
                    <a:pt x="14" y="10"/>
                  </a:lnTo>
                  <a:cubicBezTo>
                    <a:pt x="14" y="11"/>
                    <a:pt x="13" y="11"/>
                    <a:pt x="13" y="11"/>
                  </a:cubicBezTo>
                  <a:cubicBezTo>
                    <a:pt x="11" y="11"/>
                    <a:pt x="6" y="6"/>
                    <a:pt x="1" y="0"/>
                  </a:cubicBezTo>
                  <a:close/>
                  <a:moveTo>
                    <a:pt x="17" y="23"/>
                  </a:moveTo>
                  <a:lnTo>
                    <a:pt x="17" y="24"/>
                  </a:lnTo>
                  <a:cubicBezTo>
                    <a:pt x="17" y="24"/>
                    <a:pt x="17" y="23"/>
                    <a:pt x="17" y="2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0"/>
            <p:cNvSpPr/>
            <p:nvPr/>
          </p:nvSpPr>
          <p:spPr>
            <a:xfrm>
              <a:off x="2948441" y="1847363"/>
              <a:ext cx="1695" cy="1850"/>
            </a:xfrm>
            <a:custGeom>
              <a:avLst/>
              <a:gdLst/>
              <a:ahLst/>
              <a:cxnLst/>
              <a:rect l="l" t="t" r="r" b="b"/>
              <a:pathLst>
                <a:path w="22" h="24" extrusionOk="0">
                  <a:moveTo>
                    <a:pt x="5" y="0"/>
                  </a:moveTo>
                  <a:cubicBezTo>
                    <a:pt x="5" y="4"/>
                    <a:pt x="1" y="0"/>
                    <a:pt x="5" y="7"/>
                  </a:cubicBezTo>
                  <a:lnTo>
                    <a:pt x="18" y="24"/>
                  </a:lnTo>
                  <a:cubicBezTo>
                    <a:pt x="21" y="21"/>
                    <a:pt x="11" y="4"/>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0"/>
            <p:cNvSpPr/>
            <p:nvPr/>
          </p:nvSpPr>
          <p:spPr>
            <a:xfrm>
              <a:off x="2956533" y="1851216"/>
              <a:ext cx="2235" cy="2851"/>
            </a:xfrm>
            <a:custGeom>
              <a:avLst/>
              <a:gdLst/>
              <a:ahLst/>
              <a:cxnLst/>
              <a:rect l="l" t="t" r="r" b="b"/>
              <a:pathLst>
                <a:path w="29" h="37" extrusionOk="0">
                  <a:moveTo>
                    <a:pt x="3" y="1"/>
                  </a:moveTo>
                  <a:cubicBezTo>
                    <a:pt x="0" y="1"/>
                    <a:pt x="1" y="6"/>
                    <a:pt x="1" y="11"/>
                  </a:cubicBezTo>
                  <a:cubicBezTo>
                    <a:pt x="16" y="30"/>
                    <a:pt x="23" y="36"/>
                    <a:pt x="26" y="36"/>
                  </a:cubicBezTo>
                  <a:cubicBezTo>
                    <a:pt x="29" y="36"/>
                    <a:pt x="25" y="27"/>
                    <a:pt x="22" y="18"/>
                  </a:cubicBezTo>
                  <a:cubicBezTo>
                    <a:pt x="10" y="5"/>
                    <a:pt x="5"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0"/>
            <p:cNvSpPr/>
            <p:nvPr/>
          </p:nvSpPr>
          <p:spPr>
            <a:xfrm>
              <a:off x="2956302" y="1852064"/>
              <a:ext cx="771" cy="925"/>
            </a:xfrm>
            <a:custGeom>
              <a:avLst/>
              <a:gdLst/>
              <a:ahLst/>
              <a:cxnLst/>
              <a:rect l="l" t="t" r="r" b="b"/>
              <a:pathLst>
                <a:path w="10" h="12" extrusionOk="0">
                  <a:moveTo>
                    <a:pt x="4" y="0"/>
                  </a:moveTo>
                  <a:cubicBezTo>
                    <a:pt x="4" y="3"/>
                    <a:pt x="4" y="3"/>
                    <a:pt x="0" y="3"/>
                  </a:cubicBezTo>
                  <a:cubicBezTo>
                    <a:pt x="5" y="10"/>
                    <a:pt x="7" y="12"/>
                    <a:pt x="8" y="12"/>
                  </a:cubicBezTo>
                  <a:cubicBezTo>
                    <a:pt x="10" y="12"/>
                    <a:pt x="6" y="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0"/>
            <p:cNvSpPr/>
            <p:nvPr/>
          </p:nvSpPr>
          <p:spPr>
            <a:xfrm>
              <a:off x="2965550" y="1855840"/>
              <a:ext cx="2543" cy="3314"/>
            </a:xfrm>
            <a:custGeom>
              <a:avLst/>
              <a:gdLst/>
              <a:ahLst/>
              <a:cxnLst/>
              <a:rect l="l" t="t" r="r" b="b"/>
              <a:pathLst>
                <a:path w="33" h="43" extrusionOk="0">
                  <a:moveTo>
                    <a:pt x="3" y="0"/>
                  </a:moveTo>
                  <a:cubicBezTo>
                    <a:pt x="2" y="0"/>
                    <a:pt x="1" y="2"/>
                    <a:pt x="2" y="6"/>
                  </a:cubicBezTo>
                  <a:cubicBezTo>
                    <a:pt x="1" y="5"/>
                    <a:pt x="1" y="5"/>
                    <a:pt x="1" y="5"/>
                  </a:cubicBezTo>
                  <a:lnTo>
                    <a:pt x="1" y="5"/>
                  </a:lnTo>
                  <a:cubicBezTo>
                    <a:pt x="1" y="5"/>
                    <a:pt x="25" y="34"/>
                    <a:pt x="24" y="34"/>
                  </a:cubicBezTo>
                  <a:cubicBezTo>
                    <a:pt x="24" y="34"/>
                    <a:pt x="23" y="33"/>
                    <a:pt x="22" y="32"/>
                  </a:cubicBezTo>
                  <a:lnTo>
                    <a:pt x="22" y="32"/>
                  </a:lnTo>
                  <a:cubicBezTo>
                    <a:pt x="27" y="40"/>
                    <a:pt x="29" y="43"/>
                    <a:pt x="30" y="43"/>
                  </a:cubicBezTo>
                  <a:cubicBezTo>
                    <a:pt x="32" y="43"/>
                    <a:pt x="9"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0"/>
            <p:cNvSpPr/>
            <p:nvPr/>
          </p:nvSpPr>
          <p:spPr>
            <a:xfrm>
              <a:off x="2951909" y="1845282"/>
              <a:ext cx="2389" cy="2929"/>
            </a:xfrm>
            <a:custGeom>
              <a:avLst/>
              <a:gdLst/>
              <a:ahLst/>
              <a:cxnLst/>
              <a:rect l="l" t="t" r="r" b="b"/>
              <a:pathLst>
                <a:path w="31" h="38" extrusionOk="0">
                  <a:moveTo>
                    <a:pt x="0" y="1"/>
                  </a:moveTo>
                  <a:lnTo>
                    <a:pt x="30" y="38"/>
                  </a:lnTo>
                  <a:lnTo>
                    <a:pt x="30" y="38"/>
                  </a:lnTo>
                  <a:lnTo>
                    <a:pt x="10"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0"/>
            <p:cNvSpPr/>
            <p:nvPr/>
          </p:nvSpPr>
          <p:spPr>
            <a:xfrm>
              <a:off x="2954683" y="1845282"/>
              <a:ext cx="2004" cy="1079"/>
            </a:xfrm>
            <a:custGeom>
              <a:avLst/>
              <a:gdLst/>
              <a:ahLst/>
              <a:cxnLst/>
              <a:rect l="l" t="t" r="r" b="b"/>
              <a:pathLst>
                <a:path w="26" h="14" extrusionOk="0">
                  <a:moveTo>
                    <a:pt x="1" y="1"/>
                  </a:moveTo>
                  <a:lnTo>
                    <a:pt x="1" y="1"/>
                  </a:lnTo>
                  <a:cubicBezTo>
                    <a:pt x="5" y="4"/>
                    <a:pt x="8" y="10"/>
                    <a:pt x="8" y="14"/>
                  </a:cubicBezTo>
                  <a:cubicBezTo>
                    <a:pt x="15" y="10"/>
                    <a:pt x="25" y="14"/>
                    <a:pt x="15"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2954992" y="1846284"/>
              <a:ext cx="617" cy="925"/>
            </a:xfrm>
            <a:custGeom>
              <a:avLst/>
              <a:gdLst/>
              <a:ahLst/>
              <a:cxnLst/>
              <a:rect l="l" t="t" r="r" b="b"/>
              <a:pathLst>
                <a:path w="8" h="12" extrusionOk="0">
                  <a:moveTo>
                    <a:pt x="4" y="1"/>
                  </a:moveTo>
                  <a:cubicBezTo>
                    <a:pt x="1" y="1"/>
                    <a:pt x="1" y="5"/>
                    <a:pt x="4" y="11"/>
                  </a:cubicBezTo>
                  <a:cubicBezTo>
                    <a:pt x="4" y="8"/>
                    <a:pt x="7" y="5"/>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0"/>
            <p:cNvSpPr/>
            <p:nvPr/>
          </p:nvSpPr>
          <p:spPr>
            <a:xfrm>
              <a:off x="2951909" y="1843972"/>
              <a:ext cx="1079" cy="617"/>
            </a:xfrm>
            <a:custGeom>
              <a:avLst/>
              <a:gdLst/>
              <a:ahLst/>
              <a:cxnLst/>
              <a:rect l="l" t="t" r="r" b="b"/>
              <a:pathLst>
                <a:path w="14" h="8" extrusionOk="0">
                  <a:moveTo>
                    <a:pt x="0" y="1"/>
                  </a:moveTo>
                  <a:lnTo>
                    <a:pt x="7" y="7"/>
                  </a:lnTo>
                  <a:lnTo>
                    <a:pt x="13" y="7"/>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0"/>
            <p:cNvSpPr/>
            <p:nvPr/>
          </p:nvSpPr>
          <p:spPr>
            <a:xfrm>
              <a:off x="2959693" y="1839888"/>
              <a:ext cx="1695" cy="2620"/>
            </a:xfrm>
            <a:custGeom>
              <a:avLst/>
              <a:gdLst/>
              <a:ahLst/>
              <a:cxnLst/>
              <a:rect l="l" t="t" r="r" b="b"/>
              <a:pathLst>
                <a:path w="22" h="34" extrusionOk="0">
                  <a:moveTo>
                    <a:pt x="2" y="0"/>
                  </a:moveTo>
                  <a:cubicBezTo>
                    <a:pt x="1" y="0"/>
                    <a:pt x="1" y="1"/>
                    <a:pt x="1" y="3"/>
                  </a:cubicBezTo>
                  <a:cubicBezTo>
                    <a:pt x="7" y="13"/>
                    <a:pt x="11" y="20"/>
                    <a:pt x="21" y="33"/>
                  </a:cubicBezTo>
                  <a:lnTo>
                    <a:pt x="17" y="16"/>
                  </a:lnTo>
                  <a:cubicBezTo>
                    <a:pt x="10" y="6"/>
                    <a:pt x="4"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0"/>
            <p:cNvSpPr/>
            <p:nvPr/>
          </p:nvSpPr>
          <p:spPr>
            <a:xfrm>
              <a:off x="2952680" y="1834339"/>
              <a:ext cx="2929" cy="3468"/>
            </a:xfrm>
            <a:custGeom>
              <a:avLst/>
              <a:gdLst/>
              <a:ahLst/>
              <a:cxnLst/>
              <a:rect l="l" t="t" r="r" b="b"/>
              <a:pathLst>
                <a:path w="38" h="45" extrusionOk="0">
                  <a:moveTo>
                    <a:pt x="0" y="1"/>
                  </a:moveTo>
                  <a:lnTo>
                    <a:pt x="11" y="21"/>
                  </a:lnTo>
                  <a:cubicBezTo>
                    <a:pt x="17" y="24"/>
                    <a:pt x="24" y="34"/>
                    <a:pt x="37" y="45"/>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0"/>
            <p:cNvSpPr/>
            <p:nvPr/>
          </p:nvSpPr>
          <p:spPr>
            <a:xfrm>
              <a:off x="2952371" y="1831102"/>
              <a:ext cx="1927" cy="2774"/>
            </a:xfrm>
            <a:custGeom>
              <a:avLst/>
              <a:gdLst/>
              <a:ahLst/>
              <a:cxnLst/>
              <a:rect l="l" t="t" r="r" b="b"/>
              <a:pathLst>
                <a:path w="25" h="36" extrusionOk="0">
                  <a:moveTo>
                    <a:pt x="4" y="0"/>
                  </a:moveTo>
                  <a:cubicBezTo>
                    <a:pt x="3" y="0"/>
                    <a:pt x="2" y="1"/>
                    <a:pt x="1" y="2"/>
                  </a:cubicBezTo>
                  <a:cubicBezTo>
                    <a:pt x="11" y="15"/>
                    <a:pt x="11" y="29"/>
                    <a:pt x="24" y="36"/>
                  </a:cubicBezTo>
                  <a:cubicBezTo>
                    <a:pt x="19" y="24"/>
                    <a:pt x="10"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2965396" y="1832566"/>
              <a:ext cx="4547" cy="5780"/>
            </a:xfrm>
            <a:custGeom>
              <a:avLst/>
              <a:gdLst/>
              <a:ahLst/>
              <a:cxnLst/>
              <a:rect l="l" t="t" r="r" b="b"/>
              <a:pathLst>
                <a:path w="59" h="75" extrusionOk="0">
                  <a:moveTo>
                    <a:pt x="1" y="0"/>
                  </a:moveTo>
                  <a:lnTo>
                    <a:pt x="1" y="0"/>
                  </a:lnTo>
                  <a:lnTo>
                    <a:pt x="58" y="7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2960540" y="1813377"/>
              <a:ext cx="3930" cy="4855"/>
            </a:xfrm>
            <a:custGeom>
              <a:avLst/>
              <a:gdLst/>
              <a:ahLst/>
              <a:cxnLst/>
              <a:rect l="l" t="t" r="r" b="b"/>
              <a:pathLst>
                <a:path w="51" h="63" extrusionOk="0">
                  <a:moveTo>
                    <a:pt x="6" y="0"/>
                  </a:moveTo>
                  <a:lnTo>
                    <a:pt x="6" y="0"/>
                  </a:lnTo>
                  <a:cubicBezTo>
                    <a:pt x="0" y="0"/>
                    <a:pt x="30" y="36"/>
                    <a:pt x="25" y="36"/>
                  </a:cubicBezTo>
                  <a:cubicBezTo>
                    <a:pt x="24" y="36"/>
                    <a:pt x="23" y="35"/>
                    <a:pt x="20" y="33"/>
                  </a:cubicBezTo>
                  <a:lnTo>
                    <a:pt x="20" y="33"/>
                  </a:lnTo>
                  <a:cubicBezTo>
                    <a:pt x="34" y="50"/>
                    <a:pt x="40" y="47"/>
                    <a:pt x="51" y="63"/>
                  </a:cubicBezTo>
                  <a:cubicBezTo>
                    <a:pt x="40" y="39"/>
                    <a:pt x="51" y="50"/>
                    <a:pt x="10" y="2"/>
                  </a:cubicBezTo>
                  <a:cubicBezTo>
                    <a:pt x="8" y="1"/>
                    <a:pt x="7" y="0"/>
                    <a:pt x="6"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2964394" y="1818155"/>
              <a:ext cx="617" cy="1156"/>
            </a:xfrm>
            <a:custGeom>
              <a:avLst/>
              <a:gdLst/>
              <a:ahLst/>
              <a:cxnLst/>
              <a:rect l="l" t="t" r="r" b="b"/>
              <a:pathLst>
                <a:path w="8" h="15" extrusionOk="0">
                  <a:moveTo>
                    <a:pt x="1" y="1"/>
                  </a:moveTo>
                  <a:cubicBezTo>
                    <a:pt x="4" y="5"/>
                    <a:pt x="4" y="8"/>
                    <a:pt x="7" y="15"/>
                  </a:cubicBezTo>
                  <a:cubicBezTo>
                    <a:pt x="4" y="8"/>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3058339" y="1784091"/>
              <a:ext cx="1927" cy="1927"/>
            </a:xfrm>
            <a:custGeom>
              <a:avLst/>
              <a:gdLst/>
              <a:ahLst/>
              <a:cxnLst/>
              <a:rect l="l" t="t" r="r" b="b"/>
              <a:pathLst>
                <a:path w="25" h="25" extrusionOk="0">
                  <a:moveTo>
                    <a:pt x="1" y="1"/>
                  </a:moveTo>
                  <a:lnTo>
                    <a:pt x="7" y="11"/>
                  </a:lnTo>
                  <a:lnTo>
                    <a:pt x="24" y="24"/>
                  </a:lnTo>
                  <a:lnTo>
                    <a:pt x="24" y="2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0"/>
            <p:cNvSpPr/>
            <p:nvPr/>
          </p:nvSpPr>
          <p:spPr>
            <a:xfrm>
              <a:off x="3056566" y="1779929"/>
              <a:ext cx="2620" cy="3699"/>
            </a:xfrm>
            <a:custGeom>
              <a:avLst/>
              <a:gdLst/>
              <a:ahLst/>
              <a:cxnLst/>
              <a:rect l="l" t="t" r="r" b="b"/>
              <a:pathLst>
                <a:path w="34" h="48" extrusionOk="0">
                  <a:moveTo>
                    <a:pt x="0" y="1"/>
                  </a:moveTo>
                  <a:lnTo>
                    <a:pt x="0" y="1"/>
                  </a:lnTo>
                  <a:cubicBezTo>
                    <a:pt x="1" y="1"/>
                    <a:pt x="1" y="2"/>
                    <a:pt x="2" y="3"/>
                  </a:cubicBezTo>
                  <a:lnTo>
                    <a:pt x="2" y="3"/>
                  </a:lnTo>
                  <a:lnTo>
                    <a:pt x="0" y="1"/>
                  </a:lnTo>
                  <a:close/>
                  <a:moveTo>
                    <a:pt x="2" y="3"/>
                  </a:moveTo>
                  <a:lnTo>
                    <a:pt x="34" y="48"/>
                  </a:lnTo>
                  <a:lnTo>
                    <a:pt x="7" y="4"/>
                  </a:lnTo>
                  <a:cubicBezTo>
                    <a:pt x="7" y="4"/>
                    <a:pt x="7" y="6"/>
                    <a:pt x="6" y="6"/>
                  </a:cubicBezTo>
                  <a:cubicBezTo>
                    <a:pt x="5" y="6"/>
                    <a:pt x="4" y="5"/>
                    <a:pt x="2"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0"/>
            <p:cNvSpPr/>
            <p:nvPr/>
          </p:nvSpPr>
          <p:spPr>
            <a:xfrm>
              <a:off x="2981580" y="1790642"/>
              <a:ext cx="1927" cy="1850"/>
            </a:xfrm>
            <a:custGeom>
              <a:avLst/>
              <a:gdLst/>
              <a:ahLst/>
              <a:cxnLst/>
              <a:rect l="l" t="t" r="r" b="b"/>
              <a:pathLst>
                <a:path w="25" h="24" extrusionOk="0">
                  <a:moveTo>
                    <a:pt x="1" y="0"/>
                  </a:moveTo>
                  <a:lnTo>
                    <a:pt x="7" y="13"/>
                  </a:lnTo>
                  <a:cubicBezTo>
                    <a:pt x="17" y="24"/>
                    <a:pt x="21" y="24"/>
                    <a:pt x="24" y="2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0"/>
            <p:cNvSpPr/>
            <p:nvPr/>
          </p:nvSpPr>
          <p:spPr>
            <a:xfrm>
              <a:off x="2988593" y="1789332"/>
              <a:ext cx="2929" cy="3468"/>
            </a:xfrm>
            <a:custGeom>
              <a:avLst/>
              <a:gdLst/>
              <a:ahLst/>
              <a:cxnLst/>
              <a:rect l="l" t="t" r="r" b="b"/>
              <a:pathLst>
                <a:path w="38" h="45" extrusionOk="0">
                  <a:moveTo>
                    <a:pt x="0" y="0"/>
                  </a:moveTo>
                  <a:lnTo>
                    <a:pt x="38" y="44"/>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0"/>
            <p:cNvSpPr/>
            <p:nvPr/>
          </p:nvSpPr>
          <p:spPr>
            <a:xfrm>
              <a:off x="2989672" y="1781779"/>
              <a:ext cx="1773" cy="1927"/>
            </a:xfrm>
            <a:custGeom>
              <a:avLst/>
              <a:gdLst/>
              <a:ahLst/>
              <a:cxnLst/>
              <a:rect l="l" t="t" r="r" b="b"/>
              <a:pathLst>
                <a:path w="23" h="25" extrusionOk="0">
                  <a:moveTo>
                    <a:pt x="3" y="0"/>
                  </a:moveTo>
                  <a:cubicBezTo>
                    <a:pt x="1" y="0"/>
                    <a:pt x="4" y="7"/>
                    <a:pt x="4" y="9"/>
                  </a:cubicBezTo>
                  <a:lnTo>
                    <a:pt x="4" y="9"/>
                  </a:lnTo>
                  <a:cubicBezTo>
                    <a:pt x="4" y="9"/>
                    <a:pt x="4" y="9"/>
                    <a:pt x="4" y="9"/>
                  </a:cubicBezTo>
                  <a:cubicBezTo>
                    <a:pt x="3" y="9"/>
                    <a:pt x="3" y="10"/>
                    <a:pt x="3" y="11"/>
                  </a:cubicBezTo>
                  <a:cubicBezTo>
                    <a:pt x="4" y="11"/>
                    <a:pt x="4" y="10"/>
                    <a:pt x="4" y="9"/>
                  </a:cubicBezTo>
                  <a:lnTo>
                    <a:pt x="4" y="9"/>
                  </a:lnTo>
                  <a:cubicBezTo>
                    <a:pt x="8" y="11"/>
                    <a:pt x="21" y="25"/>
                    <a:pt x="22" y="25"/>
                  </a:cubicBezTo>
                  <a:cubicBezTo>
                    <a:pt x="23" y="25"/>
                    <a:pt x="18" y="19"/>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0"/>
            <p:cNvSpPr/>
            <p:nvPr/>
          </p:nvSpPr>
          <p:spPr>
            <a:xfrm>
              <a:off x="2802707" y="2095442"/>
              <a:ext cx="1850" cy="3237"/>
            </a:xfrm>
            <a:custGeom>
              <a:avLst/>
              <a:gdLst/>
              <a:ahLst/>
              <a:cxnLst/>
              <a:rect l="l" t="t" r="r" b="b"/>
              <a:pathLst>
                <a:path w="24" h="42" extrusionOk="0">
                  <a:moveTo>
                    <a:pt x="3" y="0"/>
                  </a:moveTo>
                  <a:cubicBezTo>
                    <a:pt x="3" y="0"/>
                    <a:pt x="3" y="0"/>
                    <a:pt x="4" y="1"/>
                  </a:cubicBezTo>
                  <a:cubicBezTo>
                    <a:pt x="0" y="1"/>
                    <a:pt x="21" y="35"/>
                    <a:pt x="24" y="41"/>
                  </a:cubicBezTo>
                  <a:cubicBezTo>
                    <a:pt x="21" y="32"/>
                    <a:pt x="4"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0"/>
            <p:cNvSpPr/>
            <p:nvPr/>
          </p:nvSpPr>
          <p:spPr>
            <a:xfrm>
              <a:off x="2801396" y="2086579"/>
              <a:ext cx="1387" cy="3006"/>
            </a:xfrm>
            <a:custGeom>
              <a:avLst/>
              <a:gdLst/>
              <a:ahLst/>
              <a:cxnLst/>
              <a:rect l="l" t="t" r="r" b="b"/>
              <a:pathLst>
                <a:path w="18" h="39" extrusionOk="0">
                  <a:moveTo>
                    <a:pt x="0" y="1"/>
                  </a:moveTo>
                  <a:lnTo>
                    <a:pt x="17" y="38"/>
                  </a:lnTo>
                  <a:lnTo>
                    <a:pt x="11" y="21"/>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0"/>
            <p:cNvSpPr/>
            <p:nvPr/>
          </p:nvSpPr>
          <p:spPr>
            <a:xfrm>
              <a:off x="2801936" y="2085423"/>
              <a:ext cx="2389" cy="4393"/>
            </a:xfrm>
            <a:custGeom>
              <a:avLst/>
              <a:gdLst/>
              <a:ahLst/>
              <a:cxnLst/>
              <a:rect l="l" t="t" r="r" b="b"/>
              <a:pathLst>
                <a:path w="31" h="57" extrusionOk="0">
                  <a:moveTo>
                    <a:pt x="14" y="0"/>
                  </a:moveTo>
                  <a:cubicBezTo>
                    <a:pt x="10" y="0"/>
                    <a:pt x="17" y="22"/>
                    <a:pt x="14" y="22"/>
                  </a:cubicBezTo>
                  <a:cubicBezTo>
                    <a:pt x="13" y="22"/>
                    <a:pt x="12" y="21"/>
                    <a:pt x="10" y="19"/>
                  </a:cubicBezTo>
                  <a:lnTo>
                    <a:pt x="1" y="6"/>
                  </a:lnTo>
                  <a:lnTo>
                    <a:pt x="24" y="56"/>
                  </a:lnTo>
                  <a:cubicBezTo>
                    <a:pt x="27" y="45"/>
                    <a:pt x="20" y="20"/>
                    <a:pt x="26" y="20"/>
                  </a:cubicBezTo>
                  <a:lnTo>
                    <a:pt x="26" y="20"/>
                  </a:lnTo>
                  <a:cubicBezTo>
                    <a:pt x="27" y="20"/>
                    <a:pt x="28" y="21"/>
                    <a:pt x="31" y="23"/>
                  </a:cubicBezTo>
                  <a:cubicBezTo>
                    <a:pt x="20" y="6"/>
                    <a:pt x="16" y="0"/>
                    <a:pt x="1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0"/>
            <p:cNvSpPr/>
            <p:nvPr/>
          </p:nvSpPr>
          <p:spPr>
            <a:xfrm>
              <a:off x="2810105" y="2094902"/>
              <a:ext cx="694" cy="1387"/>
            </a:xfrm>
            <a:custGeom>
              <a:avLst/>
              <a:gdLst/>
              <a:ahLst/>
              <a:cxnLst/>
              <a:rect l="l" t="t" r="r" b="b"/>
              <a:pathLst>
                <a:path w="9" h="18" extrusionOk="0">
                  <a:moveTo>
                    <a:pt x="1" y="0"/>
                  </a:moveTo>
                  <a:cubicBezTo>
                    <a:pt x="1" y="0"/>
                    <a:pt x="1" y="1"/>
                    <a:pt x="2" y="3"/>
                  </a:cubicBezTo>
                  <a:lnTo>
                    <a:pt x="2" y="3"/>
                  </a:lnTo>
                  <a:cubicBezTo>
                    <a:pt x="1" y="1"/>
                    <a:pt x="1" y="0"/>
                    <a:pt x="1" y="0"/>
                  </a:cubicBezTo>
                  <a:close/>
                  <a:moveTo>
                    <a:pt x="2" y="3"/>
                  </a:moveTo>
                  <a:cubicBezTo>
                    <a:pt x="2" y="4"/>
                    <a:pt x="3" y="7"/>
                    <a:pt x="3" y="11"/>
                  </a:cubicBezTo>
                  <a:cubicBezTo>
                    <a:pt x="3" y="14"/>
                    <a:pt x="3" y="18"/>
                    <a:pt x="6" y="18"/>
                  </a:cubicBezTo>
                  <a:lnTo>
                    <a:pt x="9" y="18"/>
                  </a:lnTo>
                  <a:cubicBezTo>
                    <a:pt x="5" y="10"/>
                    <a:pt x="3" y="5"/>
                    <a:pt x="2"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0"/>
            <p:cNvSpPr/>
            <p:nvPr/>
          </p:nvSpPr>
          <p:spPr>
            <a:xfrm>
              <a:off x="2810490" y="2096212"/>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0"/>
            <p:cNvSpPr/>
            <p:nvPr/>
          </p:nvSpPr>
          <p:spPr>
            <a:xfrm>
              <a:off x="2811030" y="2094671"/>
              <a:ext cx="1927" cy="3776"/>
            </a:xfrm>
            <a:custGeom>
              <a:avLst/>
              <a:gdLst/>
              <a:ahLst/>
              <a:cxnLst/>
              <a:rect l="l" t="t" r="r" b="b"/>
              <a:pathLst>
                <a:path w="25" h="49" extrusionOk="0">
                  <a:moveTo>
                    <a:pt x="0" y="0"/>
                  </a:moveTo>
                  <a:lnTo>
                    <a:pt x="8" y="25"/>
                  </a:lnTo>
                  <a:cubicBezTo>
                    <a:pt x="14" y="34"/>
                    <a:pt x="21" y="38"/>
                    <a:pt x="25" y="48"/>
                  </a:cubicBezTo>
                  <a:cubicBezTo>
                    <a:pt x="21" y="34"/>
                    <a:pt x="14" y="2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0"/>
            <p:cNvSpPr/>
            <p:nvPr/>
          </p:nvSpPr>
          <p:spPr>
            <a:xfrm>
              <a:off x="2809411" y="2091280"/>
              <a:ext cx="617" cy="1079"/>
            </a:xfrm>
            <a:custGeom>
              <a:avLst/>
              <a:gdLst/>
              <a:ahLst/>
              <a:cxnLst/>
              <a:rect l="l" t="t" r="r" b="b"/>
              <a:pathLst>
                <a:path w="8" h="14" extrusionOk="0">
                  <a:moveTo>
                    <a:pt x="1" y="1"/>
                  </a:moveTo>
                  <a:lnTo>
                    <a:pt x="5" y="11"/>
                  </a:lnTo>
                  <a:cubicBezTo>
                    <a:pt x="6" y="12"/>
                    <a:pt x="7" y="14"/>
                    <a:pt x="7" y="14"/>
                  </a:cubicBezTo>
                  <a:cubicBezTo>
                    <a:pt x="7" y="14"/>
                    <a:pt x="5"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0"/>
            <p:cNvSpPr/>
            <p:nvPr/>
          </p:nvSpPr>
          <p:spPr>
            <a:xfrm>
              <a:off x="2809026" y="2090972"/>
              <a:ext cx="1079" cy="2774"/>
            </a:xfrm>
            <a:custGeom>
              <a:avLst/>
              <a:gdLst/>
              <a:ahLst/>
              <a:cxnLst/>
              <a:rect l="l" t="t" r="r" b="b"/>
              <a:pathLst>
                <a:path w="14" h="36" extrusionOk="0">
                  <a:moveTo>
                    <a:pt x="1" y="0"/>
                  </a:moveTo>
                  <a:lnTo>
                    <a:pt x="1" y="0"/>
                  </a:lnTo>
                  <a:cubicBezTo>
                    <a:pt x="0" y="0"/>
                    <a:pt x="3" y="5"/>
                    <a:pt x="10" y="22"/>
                  </a:cubicBezTo>
                  <a:cubicBezTo>
                    <a:pt x="7" y="16"/>
                    <a:pt x="6" y="14"/>
                    <a:pt x="5" y="14"/>
                  </a:cubicBezTo>
                  <a:lnTo>
                    <a:pt x="5" y="14"/>
                  </a:lnTo>
                  <a:cubicBezTo>
                    <a:pt x="5" y="14"/>
                    <a:pt x="11" y="26"/>
                    <a:pt x="13" y="35"/>
                  </a:cubicBezTo>
                  <a:lnTo>
                    <a:pt x="10" y="15"/>
                  </a:lnTo>
                  <a:cubicBezTo>
                    <a:pt x="6" y="9"/>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2807408" y="2089970"/>
              <a:ext cx="2081" cy="3160"/>
            </a:xfrm>
            <a:custGeom>
              <a:avLst/>
              <a:gdLst/>
              <a:ahLst/>
              <a:cxnLst/>
              <a:rect l="l" t="t" r="r" b="b"/>
              <a:pathLst>
                <a:path w="27" h="41" extrusionOk="0">
                  <a:moveTo>
                    <a:pt x="3" y="1"/>
                  </a:moveTo>
                  <a:cubicBezTo>
                    <a:pt x="1" y="10"/>
                    <a:pt x="18" y="41"/>
                    <a:pt x="24" y="41"/>
                  </a:cubicBezTo>
                  <a:cubicBezTo>
                    <a:pt x="26" y="41"/>
                    <a:pt x="27" y="40"/>
                    <a:pt x="27" y="38"/>
                  </a:cubicBezTo>
                  <a:cubicBezTo>
                    <a:pt x="17" y="28"/>
                    <a:pt x="11" y="2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2800857" y="2081184"/>
              <a:ext cx="1387" cy="1850"/>
            </a:xfrm>
            <a:custGeom>
              <a:avLst/>
              <a:gdLst/>
              <a:ahLst/>
              <a:cxnLst/>
              <a:rect l="l" t="t" r="r" b="b"/>
              <a:pathLst>
                <a:path w="18" h="24" extrusionOk="0">
                  <a:moveTo>
                    <a:pt x="1" y="0"/>
                  </a:moveTo>
                  <a:lnTo>
                    <a:pt x="7" y="24"/>
                  </a:lnTo>
                  <a:cubicBezTo>
                    <a:pt x="7" y="20"/>
                    <a:pt x="7" y="19"/>
                    <a:pt x="9" y="19"/>
                  </a:cubicBezTo>
                  <a:cubicBezTo>
                    <a:pt x="11" y="19"/>
                    <a:pt x="16" y="23"/>
                    <a:pt x="17" y="23"/>
                  </a:cubicBezTo>
                  <a:cubicBezTo>
                    <a:pt x="18" y="23"/>
                    <a:pt x="17" y="22"/>
                    <a:pt x="15" y="1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2811801" y="2092359"/>
              <a:ext cx="2389" cy="3699"/>
            </a:xfrm>
            <a:custGeom>
              <a:avLst/>
              <a:gdLst/>
              <a:ahLst/>
              <a:cxnLst/>
              <a:rect l="l" t="t" r="r" b="b"/>
              <a:pathLst>
                <a:path w="31" h="48" extrusionOk="0">
                  <a:moveTo>
                    <a:pt x="1" y="0"/>
                  </a:moveTo>
                  <a:lnTo>
                    <a:pt x="7" y="14"/>
                  </a:lnTo>
                  <a:cubicBezTo>
                    <a:pt x="15" y="24"/>
                    <a:pt x="21" y="30"/>
                    <a:pt x="31" y="47"/>
                  </a:cubicBezTo>
                  <a:cubicBezTo>
                    <a:pt x="24" y="34"/>
                    <a:pt x="11" y="1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0"/>
            <p:cNvSpPr/>
            <p:nvPr/>
          </p:nvSpPr>
          <p:spPr>
            <a:xfrm>
              <a:off x="2811030" y="2090509"/>
              <a:ext cx="848" cy="1927"/>
            </a:xfrm>
            <a:custGeom>
              <a:avLst/>
              <a:gdLst/>
              <a:ahLst/>
              <a:cxnLst/>
              <a:rect l="l" t="t" r="r" b="b"/>
              <a:pathLst>
                <a:path w="11" h="25" extrusionOk="0">
                  <a:moveTo>
                    <a:pt x="4" y="1"/>
                  </a:moveTo>
                  <a:cubicBezTo>
                    <a:pt x="0" y="1"/>
                    <a:pt x="4" y="11"/>
                    <a:pt x="11" y="24"/>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0"/>
            <p:cNvSpPr/>
            <p:nvPr/>
          </p:nvSpPr>
          <p:spPr>
            <a:xfrm>
              <a:off x="2806868" y="2086117"/>
              <a:ext cx="1387" cy="3930"/>
            </a:xfrm>
            <a:custGeom>
              <a:avLst/>
              <a:gdLst/>
              <a:ahLst/>
              <a:cxnLst/>
              <a:rect l="l" t="t" r="r" b="b"/>
              <a:pathLst>
                <a:path w="18" h="51" extrusionOk="0">
                  <a:moveTo>
                    <a:pt x="1" y="0"/>
                  </a:moveTo>
                  <a:lnTo>
                    <a:pt x="1" y="4"/>
                  </a:lnTo>
                  <a:lnTo>
                    <a:pt x="18" y="5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0"/>
            <p:cNvSpPr/>
            <p:nvPr/>
          </p:nvSpPr>
          <p:spPr>
            <a:xfrm>
              <a:off x="2814960" y="2094132"/>
              <a:ext cx="1618" cy="3699"/>
            </a:xfrm>
            <a:custGeom>
              <a:avLst/>
              <a:gdLst/>
              <a:ahLst/>
              <a:cxnLst/>
              <a:rect l="l" t="t" r="r" b="b"/>
              <a:pathLst>
                <a:path w="21" h="48" extrusionOk="0">
                  <a:moveTo>
                    <a:pt x="0" y="1"/>
                  </a:moveTo>
                  <a:lnTo>
                    <a:pt x="7" y="18"/>
                  </a:lnTo>
                  <a:lnTo>
                    <a:pt x="21" y="4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0"/>
            <p:cNvSpPr/>
            <p:nvPr/>
          </p:nvSpPr>
          <p:spPr>
            <a:xfrm>
              <a:off x="2816039" y="2094440"/>
              <a:ext cx="2620" cy="4239"/>
            </a:xfrm>
            <a:custGeom>
              <a:avLst/>
              <a:gdLst/>
              <a:ahLst/>
              <a:cxnLst/>
              <a:rect l="l" t="t" r="r" b="b"/>
              <a:pathLst>
                <a:path w="34" h="55" extrusionOk="0">
                  <a:moveTo>
                    <a:pt x="0" y="0"/>
                  </a:moveTo>
                  <a:lnTo>
                    <a:pt x="0" y="0"/>
                  </a:lnTo>
                  <a:cubicBezTo>
                    <a:pt x="13" y="28"/>
                    <a:pt x="27" y="41"/>
                    <a:pt x="33" y="54"/>
                  </a:cubicBezTo>
                  <a:cubicBezTo>
                    <a:pt x="33" y="51"/>
                    <a:pt x="24" y="28"/>
                    <a:pt x="16" y="7"/>
                  </a:cubicBezTo>
                  <a:lnTo>
                    <a:pt x="16" y="7"/>
                  </a:lnTo>
                  <a:cubicBezTo>
                    <a:pt x="18" y="13"/>
                    <a:pt x="18" y="16"/>
                    <a:pt x="17" y="16"/>
                  </a:cubicBezTo>
                  <a:cubicBezTo>
                    <a:pt x="14" y="16"/>
                    <a:pt x="9" y="1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0"/>
            <p:cNvSpPr/>
            <p:nvPr/>
          </p:nvSpPr>
          <p:spPr>
            <a:xfrm>
              <a:off x="2816502" y="2092822"/>
              <a:ext cx="848" cy="2235"/>
            </a:xfrm>
            <a:custGeom>
              <a:avLst/>
              <a:gdLst/>
              <a:ahLst/>
              <a:cxnLst/>
              <a:rect l="l" t="t" r="r" b="b"/>
              <a:pathLst>
                <a:path w="11" h="29" extrusionOk="0">
                  <a:moveTo>
                    <a:pt x="1" y="1"/>
                  </a:moveTo>
                  <a:cubicBezTo>
                    <a:pt x="1" y="4"/>
                    <a:pt x="2" y="7"/>
                    <a:pt x="3" y="11"/>
                  </a:cubicBezTo>
                  <a:lnTo>
                    <a:pt x="3" y="11"/>
                  </a:lnTo>
                  <a:cubicBezTo>
                    <a:pt x="2" y="8"/>
                    <a:pt x="1" y="4"/>
                    <a:pt x="1" y="1"/>
                  </a:cubicBezTo>
                  <a:close/>
                  <a:moveTo>
                    <a:pt x="3" y="11"/>
                  </a:moveTo>
                  <a:lnTo>
                    <a:pt x="3" y="11"/>
                  </a:lnTo>
                  <a:cubicBezTo>
                    <a:pt x="6" y="19"/>
                    <a:pt x="8" y="25"/>
                    <a:pt x="10" y="28"/>
                  </a:cubicBezTo>
                  <a:cubicBezTo>
                    <a:pt x="8" y="22"/>
                    <a:pt x="5" y="16"/>
                    <a:pt x="3" y="1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2812109" y="2090509"/>
              <a:ext cx="1850" cy="2697"/>
            </a:xfrm>
            <a:custGeom>
              <a:avLst/>
              <a:gdLst/>
              <a:ahLst/>
              <a:cxnLst/>
              <a:rect l="l" t="t" r="r" b="b"/>
              <a:pathLst>
                <a:path w="24" h="35" extrusionOk="0">
                  <a:moveTo>
                    <a:pt x="0" y="1"/>
                  </a:moveTo>
                  <a:cubicBezTo>
                    <a:pt x="7" y="7"/>
                    <a:pt x="17" y="28"/>
                    <a:pt x="24" y="3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2812340" y="2090509"/>
              <a:ext cx="308" cy="77"/>
            </a:xfrm>
            <a:custGeom>
              <a:avLst/>
              <a:gdLst/>
              <a:ahLst/>
              <a:cxnLst/>
              <a:rect l="l" t="t" r="r" b="b"/>
              <a:pathLst>
                <a:path w="4" h="1" extrusionOk="0">
                  <a:moveTo>
                    <a:pt x="0" y="1"/>
                  </a:moveTo>
                  <a:lnTo>
                    <a:pt x="0" y="1"/>
                  </a:ln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2811955" y="2090355"/>
              <a:ext cx="231" cy="231"/>
            </a:xfrm>
            <a:custGeom>
              <a:avLst/>
              <a:gdLst/>
              <a:ahLst/>
              <a:cxnLst/>
              <a:rect l="l" t="t" r="r" b="b"/>
              <a:pathLst>
                <a:path w="3" h="3" extrusionOk="0">
                  <a:moveTo>
                    <a:pt x="1" y="0"/>
                  </a:moveTo>
                  <a:lnTo>
                    <a:pt x="1" y="0"/>
                  </a:lnTo>
                  <a:cubicBezTo>
                    <a:pt x="0" y="0"/>
                    <a:pt x="0" y="1"/>
                    <a:pt x="2" y="3"/>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2806098" y="2082726"/>
              <a:ext cx="2929" cy="5549"/>
            </a:xfrm>
            <a:custGeom>
              <a:avLst/>
              <a:gdLst/>
              <a:ahLst/>
              <a:cxnLst/>
              <a:rect l="l" t="t" r="r" b="b"/>
              <a:pathLst>
                <a:path w="38" h="72" extrusionOk="0">
                  <a:moveTo>
                    <a:pt x="0" y="0"/>
                  </a:moveTo>
                  <a:lnTo>
                    <a:pt x="0" y="0"/>
                  </a:lnTo>
                  <a:cubicBezTo>
                    <a:pt x="14" y="24"/>
                    <a:pt x="24" y="41"/>
                    <a:pt x="37" y="71"/>
                  </a:cubicBezTo>
                  <a:cubicBezTo>
                    <a:pt x="31" y="51"/>
                    <a:pt x="24" y="2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0"/>
            <p:cNvSpPr/>
            <p:nvPr/>
          </p:nvSpPr>
          <p:spPr>
            <a:xfrm>
              <a:off x="2809411" y="2086887"/>
              <a:ext cx="1387" cy="2697"/>
            </a:xfrm>
            <a:custGeom>
              <a:avLst/>
              <a:gdLst/>
              <a:ahLst/>
              <a:cxnLst/>
              <a:rect l="l" t="t" r="r" b="b"/>
              <a:pathLst>
                <a:path w="18" h="35" extrusionOk="0">
                  <a:moveTo>
                    <a:pt x="1" y="0"/>
                  </a:moveTo>
                  <a:lnTo>
                    <a:pt x="1" y="0"/>
                  </a:lnTo>
                  <a:cubicBezTo>
                    <a:pt x="5" y="10"/>
                    <a:pt x="14" y="23"/>
                    <a:pt x="17" y="32"/>
                  </a:cubicBezTo>
                  <a:lnTo>
                    <a:pt x="17" y="32"/>
                  </a:lnTo>
                  <a:lnTo>
                    <a:pt x="8" y="7"/>
                  </a:lnTo>
                  <a:lnTo>
                    <a:pt x="1" y="0"/>
                  </a:lnTo>
                  <a:close/>
                  <a:moveTo>
                    <a:pt x="17" y="32"/>
                  </a:moveTo>
                  <a:lnTo>
                    <a:pt x="18" y="34"/>
                  </a:lnTo>
                  <a:cubicBezTo>
                    <a:pt x="18" y="33"/>
                    <a:pt x="18" y="33"/>
                    <a:pt x="17" y="3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0"/>
            <p:cNvSpPr/>
            <p:nvPr/>
          </p:nvSpPr>
          <p:spPr>
            <a:xfrm>
              <a:off x="2809797" y="2086348"/>
              <a:ext cx="539" cy="1156"/>
            </a:xfrm>
            <a:custGeom>
              <a:avLst/>
              <a:gdLst/>
              <a:ahLst/>
              <a:cxnLst/>
              <a:rect l="l" t="t" r="r" b="b"/>
              <a:pathLst>
                <a:path w="7" h="15" extrusionOk="0">
                  <a:moveTo>
                    <a:pt x="0" y="1"/>
                  </a:moveTo>
                  <a:lnTo>
                    <a:pt x="3" y="14"/>
                  </a:lnTo>
                  <a:lnTo>
                    <a:pt x="7" y="1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2813111" y="2088429"/>
              <a:ext cx="1387" cy="2466"/>
            </a:xfrm>
            <a:custGeom>
              <a:avLst/>
              <a:gdLst/>
              <a:ahLst/>
              <a:cxnLst/>
              <a:rect l="l" t="t" r="r" b="b"/>
              <a:pathLst>
                <a:path w="18" h="32" extrusionOk="0">
                  <a:moveTo>
                    <a:pt x="1" y="0"/>
                  </a:moveTo>
                  <a:lnTo>
                    <a:pt x="1" y="0"/>
                  </a:lnTo>
                  <a:cubicBezTo>
                    <a:pt x="4" y="11"/>
                    <a:pt x="14" y="31"/>
                    <a:pt x="18" y="31"/>
                  </a:cubicBezTo>
                  <a:cubicBezTo>
                    <a:pt x="11" y="14"/>
                    <a:pt x="11" y="11"/>
                    <a:pt x="14" y="8"/>
                  </a:cubicBezTo>
                  <a:cubicBezTo>
                    <a:pt x="7" y="0"/>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2813034" y="2090047"/>
              <a:ext cx="154" cy="308"/>
            </a:xfrm>
            <a:custGeom>
              <a:avLst/>
              <a:gdLst/>
              <a:ahLst/>
              <a:cxnLst/>
              <a:rect l="l" t="t" r="r" b="b"/>
              <a:pathLst>
                <a:path w="2" h="4" extrusionOk="0">
                  <a:moveTo>
                    <a:pt x="1" y="1"/>
                  </a:moveTo>
                  <a:cubicBezTo>
                    <a:pt x="0" y="1"/>
                    <a:pt x="0" y="2"/>
                    <a:pt x="2" y="4"/>
                  </a:cubicBez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2815731" y="2087427"/>
              <a:ext cx="385" cy="539"/>
            </a:xfrm>
            <a:custGeom>
              <a:avLst/>
              <a:gdLst/>
              <a:ahLst/>
              <a:cxnLst/>
              <a:rect l="l" t="t" r="r" b="b"/>
              <a:pathLst>
                <a:path w="5" h="7" extrusionOk="0">
                  <a:moveTo>
                    <a:pt x="4" y="7"/>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2812417" y="2087812"/>
              <a:ext cx="771" cy="1464"/>
            </a:xfrm>
            <a:custGeom>
              <a:avLst/>
              <a:gdLst/>
              <a:ahLst/>
              <a:cxnLst/>
              <a:rect l="l" t="t" r="r" b="b"/>
              <a:pathLst>
                <a:path w="10" h="19" extrusionOk="0">
                  <a:moveTo>
                    <a:pt x="1" y="1"/>
                  </a:moveTo>
                  <a:cubicBezTo>
                    <a:pt x="0" y="1"/>
                    <a:pt x="3" y="7"/>
                    <a:pt x="7" y="19"/>
                  </a:cubicBezTo>
                  <a:cubicBezTo>
                    <a:pt x="7" y="12"/>
                    <a:pt x="7" y="12"/>
                    <a:pt x="10" y="8"/>
                  </a:cubicBezTo>
                  <a:cubicBezTo>
                    <a:pt x="7" y="5"/>
                    <a:pt x="3" y="2"/>
                    <a:pt x="3" y="2"/>
                  </a:cubicBezTo>
                  <a:cubicBezTo>
                    <a:pt x="2" y="1"/>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2815192" y="2089970"/>
              <a:ext cx="1233" cy="1618"/>
            </a:xfrm>
            <a:custGeom>
              <a:avLst/>
              <a:gdLst/>
              <a:ahLst/>
              <a:cxnLst/>
              <a:rect l="l" t="t" r="r" b="b"/>
              <a:pathLst>
                <a:path w="16" h="21" extrusionOk="0">
                  <a:moveTo>
                    <a:pt x="1" y="1"/>
                  </a:moveTo>
                  <a:cubicBezTo>
                    <a:pt x="6" y="9"/>
                    <a:pt x="13" y="21"/>
                    <a:pt x="15" y="21"/>
                  </a:cubicBezTo>
                  <a:cubicBezTo>
                    <a:pt x="15" y="21"/>
                    <a:pt x="15" y="20"/>
                    <a:pt x="14" y="18"/>
                  </a:cubicBezTo>
                  <a:cubicBezTo>
                    <a:pt x="7" y="11"/>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2813650" y="2090818"/>
              <a:ext cx="385" cy="539"/>
            </a:xfrm>
            <a:custGeom>
              <a:avLst/>
              <a:gdLst/>
              <a:ahLst/>
              <a:cxnLst/>
              <a:rect l="l" t="t" r="r" b="b"/>
              <a:pathLst>
                <a:path w="5" h="7" extrusionOk="0">
                  <a:moveTo>
                    <a:pt x="0" y="0"/>
                  </a:moveTo>
                  <a:lnTo>
                    <a:pt x="0" y="3"/>
                  </a:lnTo>
                  <a:cubicBezTo>
                    <a:pt x="3" y="6"/>
                    <a:pt x="4" y="7"/>
                    <a:pt x="4" y="7"/>
                  </a:cubicBezTo>
                  <a:cubicBezTo>
                    <a:pt x="4"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0"/>
            <p:cNvSpPr/>
            <p:nvPr/>
          </p:nvSpPr>
          <p:spPr>
            <a:xfrm>
              <a:off x="2812880" y="2089199"/>
              <a:ext cx="848" cy="1695"/>
            </a:xfrm>
            <a:custGeom>
              <a:avLst/>
              <a:gdLst/>
              <a:ahLst/>
              <a:cxnLst/>
              <a:rect l="l" t="t" r="r" b="b"/>
              <a:pathLst>
                <a:path w="11" h="22" extrusionOk="0">
                  <a:moveTo>
                    <a:pt x="1" y="1"/>
                  </a:moveTo>
                  <a:cubicBezTo>
                    <a:pt x="1" y="4"/>
                    <a:pt x="4" y="7"/>
                    <a:pt x="4" y="15"/>
                  </a:cubicBezTo>
                  <a:cubicBezTo>
                    <a:pt x="7" y="15"/>
                    <a:pt x="7" y="18"/>
                    <a:pt x="10" y="21"/>
                  </a:cubicBezTo>
                  <a:cubicBezTo>
                    <a:pt x="7" y="18"/>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0"/>
            <p:cNvSpPr/>
            <p:nvPr/>
          </p:nvSpPr>
          <p:spPr>
            <a:xfrm>
              <a:off x="2806868" y="2070472"/>
              <a:ext cx="8940" cy="17032"/>
            </a:xfrm>
            <a:custGeom>
              <a:avLst/>
              <a:gdLst/>
              <a:ahLst/>
              <a:cxnLst/>
              <a:rect l="l" t="t" r="r" b="b"/>
              <a:pathLst>
                <a:path w="116" h="221" extrusionOk="0">
                  <a:moveTo>
                    <a:pt x="1" y="1"/>
                  </a:moveTo>
                  <a:cubicBezTo>
                    <a:pt x="3" y="5"/>
                    <a:pt x="7" y="15"/>
                    <a:pt x="11" y="24"/>
                  </a:cubicBezTo>
                  <a:lnTo>
                    <a:pt x="11" y="24"/>
                  </a:lnTo>
                  <a:cubicBezTo>
                    <a:pt x="9" y="17"/>
                    <a:pt x="5" y="9"/>
                    <a:pt x="1" y="1"/>
                  </a:cubicBezTo>
                  <a:close/>
                  <a:moveTo>
                    <a:pt x="10" y="10"/>
                  </a:moveTo>
                  <a:lnTo>
                    <a:pt x="18" y="35"/>
                  </a:lnTo>
                  <a:cubicBezTo>
                    <a:pt x="16" y="31"/>
                    <a:pt x="13" y="28"/>
                    <a:pt x="11" y="24"/>
                  </a:cubicBezTo>
                  <a:lnTo>
                    <a:pt x="11" y="24"/>
                  </a:lnTo>
                  <a:cubicBezTo>
                    <a:pt x="17" y="37"/>
                    <a:pt x="20" y="47"/>
                    <a:pt x="17" y="47"/>
                  </a:cubicBezTo>
                  <a:cubicBezTo>
                    <a:pt x="15" y="47"/>
                    <a:pt x="11" y="43"/>
                    <a:pt x="4" y="35"/>
                  </a:cubicBezTo>
                  <a:lnTo>
                    <a:pt x="4" y="35"/>
                  </a:lnTo>
                  <a:cubicBezTo>
                    <a:pt x="13" y="60"/>
                    <a:pt x="70" y="149"/>
                    <a:pt x="107" y="208"/>
                  </a:cubicBezTo>
                  <a:lnTo>
                    <a:pt x="107" y="208"/>
                  </a:lnTo>
                  <a:cubicBezTo>
                    <a:pt x="101" y="198"/>
                    <a:pt x="97" y="187"/>
                    <a:pt x="92" y="172"/>
                  </a:cubicBezTo>
                  <a:cubicBezTo>
                    <a:pt x="82" y="156"/>
                    <a:pt x="58" y="136"/>
                    <a:pt x="48" y="105"/>
                  </a:cubicBezTo>
                  <a:cubicBezTo>
                    <a:pt x="47" y="100"/>
                    <a:pt x="47" y="98"/>
                    <a:pt x="48" y="98"/>
                  </a:cubicBezTo>
                  <a:cubicBezTo>
                    <a:pt x="51" y="98"/>
                    <a:pt x="61" y="119"/>
                    <a:pt x="71" y="129"/>
                  </a:cubicBezTo>
                  <a:cubicBezTo>
                    <a:pt x="45" y="91"/>
                    <a:pt x="45" y="68"/>
                    <a:pt x="10" y="10"/>
                  </a:cubicBezTo>
                  <a:close/>
                  <a:moveTo>
                    <a:pt x="107" y="208"/>
                  </a:moveTo>
                  <a:cubicBezTo>
                    <a:pt x="109" y="212"/>
                    <a:pt x="112" y="216"/>
                    <a:pt x="115" y="220"/>
                  </a:cubicBezTo>
                  <a:cubicBezTo>
                    <a:pt x="112" y="216"/>
                    <a:pt x="110" y="212"/>
                    <a:pt x="107" y="20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2814960" y="2087889"/>
              <a:ext cx="2389" cy="3237"/>
            </a:xfrm>
            <a:custGeom>
              <a:avLst/>
              <a:gdLst/>
              <a:ahLst/>
              <a:cxnLst/>
              <a:rect l="l" t="t" r="r" b="b"/>
              <a:pathLst>
                <a:path w="31" h="42" extrusionOk="0">
                  <a:moveTo>
                    <a:pt x="0" y="1"/>
                  </a:moveTo>
                  <a:cubicBezTo>
                    <a:pt x="4" y="4"/>
                    <a:pt x="14" y="18"/>
                    <a:pt x="30" y="41"/>
                  </a:cubicBezTo>
                  <a:cubicBezTo>
                    <a:pt x="24" y="24"/>
                    <a:pt x="17" y="11"/>
                    <a:pt x="1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2810259" y="2081416"/>
              <a:ext cx="5009" cy="8632"/>
            </a:xfrm>
            <a:custGeom>
              <a:avLst/>
              <a:gdLst/>
              <a:ahLst/>
              <a:cxnLst/>
              <a:rect l="l" t="t" r="r" b="b"/>
              <a:pathLst>
                <a:path w="65" h="112" extrusionOk="0">
                  <a:moveTo>
                    <a:pt x="7" y="0"/>
                  </a:moveTo>
                  <a:cubicBezTo>
                    <a:pt x="1" y="7"/>
                    <a:pt x="18" y="30"/>
                    <a:pt x="24" y="47"/>
                  </a:cubicBezTo>
                  <a:cubicBezTo>
                    <a:pt x="25" y="46"/>
                    <a:pt x="25" y="45"/>
                    <a:pt x="26" y="45"/>
                  </a:cubicBezTo>
                  <a:cubicBezTo>
                    <a:pt x="28" y="45"/>
                    <a:pt x="33" y="68"/>
                    <a:pt x="46" y="81"/>
                  </a:cubicBezTo>
                  <a:lnTo>
                    <a:pt x="46" y="81"/>
                  </a:lnTo>
                  <a:cubicBezTo>
                    <a:pt x="34" y="51"/>
                    <a:pt x="28" y="34"/>
                    <a:pt x="7" y="0"/>
                  </a:cubicBezTo>
                  <a:close/>
                  <a:moveTo>
                    <a:pt x="46" y="81"/>
                  </a:moveTo>
                  <a:cubicBezTo>
                    <a:pt x="48" y="84"/>
                    <a:pt x="49" y="88"/>
                    <a:pt x="51" y="91"/>
                  </a:cubicBezTo>
                  <a:lnTo>
                    <a:pt x="51" y="85"/>
                  </a:lnTo>
                  <a:cubicBezTo>
                    <a:pt x="49" y="84"/>
                    <a:pt x="48" y="83"/>
                    <a:pt x="46" y="81"/>
                  </a:cubicBezTo>
                  <a:close/>
                  <a:moveTo>
                    <a:pt x="51" y="91"/>
                  </a:moveTo>
                  <a:cubicBezTo>
                    <a:pt x="58" y="95"/>
                    <a:pt x="58" y="99"/>
                    <a:pt x="58" y="105"/>
                  </a:cubicBezTo>
                  <a:cubicBezTo>
                    <a:pt x="58" y="99"/>
                    <a:pt x="55" y="95"/>
                    <a:pt x="51" y="91"/>
                  </a:cubicBezTo>
                  <a:close/>
                  <a:moveTo>
                    <a:pt x="57" y="84"/>
                  </a:moveTo>
                  <a:cubicBezTo>
                    <a:pt x="55" y="84"/>
                    <a:pt x="54" y="87"/>
                    <a:pt x="51" y="91"/>
                  </a:cubicBezTo>
                  <a:lnTo>
                    <a:pt x="51" y="99"/>
                  </a:lnTo>
                  <a:cubicBezTo>
                    <a:pt x="55" y="102"/>
                    <a:pt x="58" y="105"/>
                    <a:pt x="65" y="112"/>
                  </a:cubicBezTo>
                  <a:lnTo>
                    <a:pt x="61" y="108"/>
                  </a:lnTo>
                  <a:lnTo>
                    <a:pt x="61" y="85"/>
                  </a:lnTo>
                  <a:cubicBezTo>
                    <a:pt x="60" y="84"/>
                    <a:pt x="58" y="84"/>
                    <a:pt x="57" y="8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2803169" y="2076715"/>
              <a:ext cx="694" cy="617"/>
            </a:xfrm>
            <a:custGeom>
              <a:avLst/>
              <a:gdLst/>
              <a:ahLst/>
              <a:cxnLst/>
              <a:rect l="l" t="t" r="r" b="b"/>
              <a:pathLst>
                <a:path w="9" h="8" extrusionOk="0">
                  <a:moveTo>
                    <a:pt x="1" y="1"/>
                  </a:moveTo>
                  <a:lnTo>
                    <a:pt x="8" y="7"/>
                  </a:lnTo>
                  <a:cubicBezTo>
                    <a:pt x="5" y="4"/>
                    <a:pt x="5"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2803786" y="2077254"/>
              <a:ext cx="4701" cy="7321"/>
            </a:xfrm>
            <a:custGeom>
              <a:avLst/>
              <a:gdLst/>
              <a:ahLst/>
              <a:cxnLst/>
              <a:rect l="l" t="t" r="r" b="b"/>
              <a:pathLst>
                <a:path w="61" h="95" extrusionOk="0">
                  <a:moveTo>
                    <a:pt x="0" y="0"/>
                  </a:moveTo>
                  <a:cubicBezTo>
                    <a:pt x="3" y="11"/>
                    <a:pt x="10" y="28"/>
                    <a:pt x="20" y="44"/>
                  </a:cubicBezTo>
                  <a:lnTo>
                    <a:pt x="20" y="37"/>
                  </a:lnTo>
                  <a:cubicBezTo>
                    <a:pt x="26" y="44"/>
                    <a:pt x="38" y="60"/>
                    <a:pt x="47" y="74"/>
                  </a:cubicBezTo>
                  <a:lnTo>
                    <a:pt x="47" y="74"/>
                  </a:lnTo>
                  <a:cubicBezTo>
                    <a:pt x="34" y="53"/>
                    <a:pt x="23" y="33"/>
                    <a:pt x="10" y="11"/>
                  </a:cubicBezTo>
                  <a:lnTo>
                    <a:pt x="10" y="11"/>
                  </a:lnTo>
                  <a:cubicBezTo>
                    <a:pt x="10" y="17"/>
                    <a:pt x="18" y="28"/>
                    <a:pt x="15" y="28"/>
                  </a:cubicBezTo>
                  <a:cubicBezTo>
                    <a:pt x="14" y="28"/>
                    <a:pt x="14" y="28"/>
                    <a:pt x="13" y="28"/>
                  </a:cubicBezTo>
                  <a:cubicBezTo>
                    <a:pt x="7" y="20"/>
                    <a:pt x="7" y="11"/>
                    <a:pt x="0" y="0"/>
                  </a:cubicBezTo>
                  <a:close/>
                  <a:moveTo>
                    <a:pt x="47" y="74"/>
                  </a:moveTo>
                  <a:lnTo>
                    <a:pt x="47" y="74"/>
                  </a:lnTo>
                  <a:cubicBezTo>
                    <a:pt x="52" y="81"/>
                    <a:pt x="56" y="88"/>
                    <a:pt x="61" y="95"/>
                  </a:cubicBezTo>
                  <a:cubicBezTo>
                    <a:pt x="60" y="92"/>
                    <a:pt x="54" y="84"/>
                    <a:pt x="47" y="7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0"/>
            <p:cNvSpPr/>
            <p:nvPr/>
          </p:nvSpPr>
          <p:spPr>
            <a:xfrm>
              <a:off x="2807099" y="2078795"/>
              <a:ext cx="1927" cy="3776"/>
            </a:xfrm>
            <a:custGeom>
              <a:avLst/>
              <a:gdLst/>
              <a:ahLst/>
              <a:cxnLst/>
              <a:rect l="l" t="t" r="r" b="b"/>
              <a:pathLst>
                <a:path w="25" h="49" extrusionOk="0">
                  <a:moveTo>
                    <a:pt x="1" y="0"/>
                  </a:moveTo>
                  <a:lnTo>
                    <a:pt x="11" y="17"/>
                  </a:lnTo>
                  <a:cubicBezTo>
                    <a:pt x="10" y="17"/>
                    <a:pt x="10" y="17"/>
                    <a:pt x="10" y="17"/>
                  </a:cubicBezTo>
                  <a:lnTo>
                    <a:pt x="10" y="17"/>
                  </a:lnTo>
                  <a:cubicBezTo>
                    <a:pt x="6" y="17"/>
                    <a:pt x="18" y="35"/>
                    <a:pt x="24" y="48"/>
                  </a:cubicBezTo>
                  <a:lnTo>
                    <a:pt x="21" y="2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0"/>
            <p:cNvSpPr/>
            <p:nvPr/>
          </p:nvSpPr>
          <p:spPr>
            <a:xfrm>
              <a:off x="2816270" y="2087889"/>
              <a:ext cx="2158" cy="4316"/>
            </a:xfrm>
            <a:custGeom>
              <a:avLst/>
              <a:gdLst/>
              <a:ahLst/>
              <a:cxnLst/>
              <a:rect l="l" t="t" r="r" b="b"/>
              <a:pathLst>
                <a:path w="28" h="56" extrusionOk="0">
                  <a:moveTo>
                    <a:pt x="0" y="1"/>
                  </a:moveTo>
                  <a:lnTo>
                    <a:pt x="7" y="18"/>
                  </a:lnTo>
                  <a:lnTo>
                    <a:pt x="27"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2817272" y="2088429"/>
              <a:ext cx="1387" cy="2697"/>
            </a:xfrm>
            <a:custGeom>
              <a:avLst/>
              <a:gdLst/>
              <a:ahLst/>
              <a:cxnLst/>
              <a:rect l="l" t="t" r="r" b="b"/>
              <a:pathLst>
                <a:path w="18" h="35" extrusionOk="0">
                  <a:moveTo>
                    <a:pt x="0" y="0"/>
                  </a:moveTo>
                  <a:lnTo>
                    <a:pt x="17" y="34"/>
                  </a:lnTo>
                  <a:lnTo>
                    <a:pt x="11"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2837541" y="2033480"/>
              <a:ext cx="385" cy="925"/>
            </a:xfrm>
            <a:custGeom>
              <a:avLst/>
              <a:gdLst/>
              <a:ahLst/>
              <a:cxnLst/>
              <a:rect l="l" t="t" r="r" b="b"/>
              <a:pathLst>
                <a:path w="5" h="12" extrusionOk="0">
                  <a:moveTo>
                    <a:pt x="1" y="1"/>
                  </a:moveTo>
                  <a:lnTo>
                    <a:pt x="1" y="1"/>
                  </a:lnTo>
                  <a:cubicBezTo>
                    <a:pt x="1" y="2"/>
                    <a:pt x="2" y="4"/>
                    <a:pt x="3" y="6"/>
                  </a:cubicBezTo>
                  <a:lnTo>
                    <a:pt x="1" y="1"/>
                  </a:lnTo>
                  <a:close/>
                  <a:moveTo>
                    <a:pt x="3" y="6"/>
                  </a:moveTo>
                  <a:lnTo>
                    <a:pt x="5" y="11"/>
                  </a:lnTo>
                  <a:cubicBezTo>
                    <a:pt x="5" y="10"/>
                    <a:pt x="4" y="8"/>
                    <a:pt x="3" y="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2836847" y="2034790"/>
              <a:ext cx="771" cy="1156"/>
            </a:xfrm>
            <a:custGeom>
              <a:avLst/>
              <a:gdLst/>
              <a:ahLst/>
              <a:cxnLst/>
              <a:rect l="l" t="t" r="r" b="b"/>
              <a:pathLst>
                <a:path w="10" h="15" extrusionOk="0">
                  <a:moveTo>
                    <a:pt x="0" y="1"/>
                  </a:moveTo>
                  <a:cubicBezTo>
                    <a:pt x="0" y="1"/>
                    <a:pt x="3" y="7"/>
                    <a:pt x="10" y="1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2834998" y="2077793"/>
              <a:ext cx="2929" cy="3776"/>
            </a:xfrm>
            <a:custGeom>
              <a:avLst/>
              <a:gdLst/>
              <a:ahLst/>
              <a:cxnLst/>
              <a:rect l="l" t="t" r="r" b="b"/>
              <a:pathLst>
                <a:path w="38" h="49" extrusionOk="0">
                  <a:moveTo>
                    <a:pt x="1" y="0"/>
                  </a:moveTo>
                  <a:cubicBezTo>
                    <a:pt x="15" y="20"/>
                    <a:pt x="35" y="48"/>
                    <a:pt x="37" y="48"/>
                  </a:cubicBezTo>
                  <a:cubicBezTo>
                    <a:pt x="38" y="48"/>
                    <a:pt x="36" y="44"/>
                    <a:pt x="31" y="34"/>
                  </a:cubicBezTo>
                  <a:lnTo>
                    <a:pt x="7" y="0"/>
                  </a:lnTo>
                  <a:lnTo>
                    <a:pt x="7" y="0"/>
                  </a:lnTo>
                  <a:cubicBezTo>
                    <a:pt x="9" y="4"/>
                    <a:pt x="9" y="5"/>
                    <a:pt x="7" y="5"/>
                  </a:cubicBezTo>
                  <a:cubicBezTo>
                    <a:pt x="6" y="5"/>
                    <a:pt x="4"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2836308" y="2053826"/>
              <a:ext cx="1310" cy="2697"/>
            </a:xfrm>
            <a:custGeom>
              <a:avLst/>
              <a:gdLst/>
              <a:ahLst/>
              <a:cxnLst/>
              <a:rect l="l" t="t" r="r" b="b"/>
              <a:pathLst>
                <a:path w="17" h="35" extrusionOk="0">
                  <a:moveTo>
                    <a:pt x="1" y="0"/>
                  </a:moveTo>
                  <a:lnTo>
                    <a:pt x="1" y="0"/>
                  </a:lnTo>
                  <a:cubicBezTo>
                    <a:pt x="4" y="5"/>
                    <a:pt x="7" y="11"/>
                    <a:pt x="10" y="17"/>
                  </a:cubicBezTo>
                  <a:lnTo>
                    <a:pt x="10" y="17"/>
                  </a:lnTo>
                  <a:cubicBezTo>
                    <a:pt x="9" y="15"/>
                    <a:pt x="8" y="13"/>
                    <a:pt x="7" y="11"/>
                  </a:cubicBezTo>
                  <a:lnTo>
                    <a:pt x="1" y="0"/>
                  </a:lnTo>
                  <a:close/>
                  <a:moveTo>
                    <a:pt x="10" y="17"/>
                  </a:moveTo>
                  <a:cubicBezTo>
                    <a:pt x="12" y="23"/>
                    <a:pt x="14" y="30"/>
                    <a:pt x="17" y="34"/>
                  </a:cubicBezTo>
                  <a:cubicBezTo>
                    <a:pt x="15" y="29"/>
                    <a:pt x="13" y="23"/>
                    <a:pt x="10"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2830066" y="2043653"/>
              <a:ext cx="1310" cy="1387"/>
            </a:xfrm>
            <a:custGeom>
              <a:avLst/>
              <a:gdLst/>
              <a:ahLst/>
              <a:cxnLst/>
              <a:rect l="l" t="t" r="r" b="b"/>
              <a:pathLst>
                <a:path w="17" h="18" extrusionOk="0">
                  <a:moveTo>
                    <a:pt x="1" y="1"/>
                  </a:moveTo>
                  <a:lnTo>
                    <a:pt x="17" y="18"/>
                  </a:lnTo>
                  <a:cubicBezTo>
                    <a:pt x="10" y="11"/>
                    <a:pt x="7"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2839930" y="2024694"/>
              <a:ext cx="2158" cy="2851"/>
            </a:xfrm>
            <a:custGeom>
              <a:avLst/>
              <a:gdLst/>
              <a:ahLst/>
              <a:cxnLst/>
              <a:rect l="l" t="t" r="r" b="b"/>
              <a:pathLst>
                <a:path w="28" h="37" extrusionOk="0">
                  <a:moveTo>
                    <a:pt x="4" y="0"/>
                  </a:moveTo>
                  <a:lnTo>
                    <a:pt x="4" y="0"/>
                  </a:lnTo>
                  <a:cubicBezTo>
                    <a:pt x="1" y="4"/>
                    <a:pt x="14" y="21"/>
                    <a:pt x="27" y="37"/>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2823669" y="2082186"/>
              <a:ext cx="2004" cy="2389"/>
            </a:xfrm>
            <a:custGeom>
              <a:avLst/>
              <a:gdLst/>
              <a:ahLst/>
              <a:cxnLst/>
              <a:rect l="l" t="t" r="r" b="b"/>
              <a:pathLst>
                <a:path w="26" h="31" extrusionOk="0">
                  <a:moveTo>
                    <a:pt x="2" y="1"/>
                  </a:moveTo>
                  <a:lnTo>
                    <a:pt x="2" y="1"/>
                  </a:lnTo>
                  <a:cubicBezTo>
                    <a:pt x="0" y="1"/>
                    <a:pt x="1" y="4"/>
                    <a:pt x="6" y="14"/>
                  </a:cubicBezTo>
                  <a:cubicBezTo>
                    <a:pt x="19" y="25"/>
                    <a:pt x="23" y="31"/>
                    <a:pt x="26" y="31"/>
                  </a:cubicBezTo>
                  <a:cubicBezTo>
                    <a:pt x="17" y="17"/>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2855035" y="2060299"/>
              <a:ext cx="1079" cy="1618"/>
            </a:xfrm>
            <a:custGeom>
              <a:avLst/>
              <a:gdLst/>
              <a:ahLst/>
              <a:cxnLst/>
              <a:rect l="l" t="t" r="r" b="b"/>
              <a:pathLst>
                <a:path w="14" h="21" extrusionOk="0">
                  <a:moveTo>
                    <a:pt x="1" y="0"/>
                  </a:moveTo>
                  <a:lnTo>
                    <a:pt x="1" y="0"/>
                  </a:lnTo>
                  <a:cubicBezTo>
                    <a:pt x="4" y="8"/>
                    <a:pt x="7" y="14"/>
                    <a:pt x="14" y="21"/>
                  </a:cubicBezTo>
                  <a:cubicBezTo>
                    <a:pt x="11" y="14"/>
                    <a:pt x="7" y="8"/>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2825596" y="2083496"/>
              <a:ext cx="1233" cy="2004"/>
            </a:xfrm>
            <a:custGeom>
              <a:avLst/>
              <a:gdLst/>
              <a:ahLst/>
              <a:cxnLst/>
              <a:rect l="l" t="t" r="r" b="b"/>
              <a:pathLst>
                <a:path w="16" h="26" extrusionOk="0">
                  <a:moveTo>
                    <a:pt x="4" y="0"/>
                  </a:moveTo>
                  <a:cubicBezTo>
                    <a:pt x="4" y="8"/>
                    <a:pt x="4" y="14"/>
                    <a:pt x="1" y="14"/>
                  </a:cubicBezTo>
                  <a:cubicBezTo>
                    <a:pt x="6" y="21"/>
                    <a:pt x="11" y="26"/>
                    <a:pt x="13" y="26"/>
                  </a:cubicBezTo>
                  <a:cubicBezTo>
                    <a:pt x="15" y="26"/>
                    <a:pt x="14" y="21"/>
                    <a:pt x="7" y="8"/>
                  </a:cubicBezTo>
                  <a:cubicBezTo>
                    <a:pt x="7" y="8"/>
                    <a:pt x="4" y="3"/>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2864129" y="2014521"/>
              <a:ext cx="385" cy="308"/>
            </a:xfrm>
            <a:custGeom>
              <a:avLst/>
              <a:gdLst/>
              <a:ahLst/>
              <a:cxnLst/>
              <a:rect l="l" t="t" r="r" b="b"/>
              <a:pathLst>
                <a:path w="5" h="4" extrusionOk="0">
                  <a:moveTo>
                    <a:pt x="0" y="0"/>
                  </a:moveTo>
                  <a:lnTo>
                    <a:pt x="4" y="3"/>
                  </a:lnTo>
                  <a:cubicBezTo>
                    <a:pt x="4" y="3"/>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2889407" y="2034790"/>
              <a:ext cx="308" cy="539"/>
            </a:xfrm>
            <a:custGeom>
              <a:avLst/>
              <a:gdLst/>
              <a:ahLst/>
              <a:cxnLst/>
              <a:rect l="l" t="t" r="r" b="b"/>
              <a:pathLst>
                <a:path w="4" h="7" extrusionOk="0">
                  <a:moveTo>
                    <a:pt x="1" y="1"/>
                  </a:moveTo>
                  <a:lnTo>
                    <a:pt x="1" y="4"/>
                  </a:lnTo>
                  <a:cubicBezTo>
                    <a:pt x="2" y="5"/>
                    <a:pt x="3" y="6"/>
                    <a:pt x="3" y="6"/>
                  </a:cubicBezTo>
                  <a:cubicBezTo>
                    <a:pt x="3" y="6"/>
                    <a:pt x="3"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2820972" y="2087889"/>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2813419" y="2076483"/>
              <a:ext cx="539" cy="1387"/>
            </a:xfrm>
            <a:custGeom>
              <a:avLst/>
              <a:gdLst/>
              <a:ahLst/>
              <a:cxnLst/>
              <a:rect l="l" t="t" r="r" b="b"/>
              <a:pathLst>
                <a:path w="7" h="18" extrusionOk="0">
                  <a:moveTo>
                    <a:pt x="7" y="17"/>
                  </a:moveTo>
                  <a:cubicBezTo>
                    <a:pt x="7" y="13"/>
                    <a:pt x="3" y="7"/>
                    <a:pt x="0" y="0"/>
                  </a:cubicBezTo>
                  <a:cubicBezTo>
                    <a:pt x="3" y="7"/>
                    <a:pt x="7" y="13"/>
                    <a:pt x="7" y="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2817581" y="2066079"/>
              <a:ext cx="308" cy="539"/>
            </a:xfrm>
            <a:custGeom>
              <a:avLst/>
              <a:gdLst/>
              <a:ahLst/>
              <a:cxnLst/>
              <a:rect l="l" t="t" r="r" b="b"/>
              <a:pathLst>
                <a:path w="4" h="7" extrusionOk="0">
                  <a:moveTo>
                    <a:pt x="4" y="7"/>
                  </a:moveTo>
                  <a:lnTo>
                    <a:pt x="4" y="7"/>
                  </a:lnTo>
                  <a:cubicBezTo>
                    <a:pt x="0" y="0"/>
                    <a:pt x="0" y="0"/>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2819893" y="2086887"/>
              <a:ext cx="848" cy="848"/>
            </a:xfrm>
            <a:custGeom>
              <a:avLst/>
              <a:gdLst/>
              <a:ahLst/>
              <a:cxnLst/>
              <a:rect l="l" t="t" r="r" b="b"/>
              <a:pathLst>
                <a:path w="11" h="11" extrusionOk="0">
                  <a:moveTo>
                    <a:pt x="0" y="0"/>
                  </a:moveTo>
                  <a:cubicBezTo>
                    <a:pt x="4" y="4"/>
                    <a:pt x="7" y="7"/>
                    <a:pt x="11" y="11"/>
                  </a:cubicBezTo>
                  <a:cubicBezTo>
                    <a:pt x="7" y="7"/>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2820355" y="2087889"/>
              <a:ext cx="539" cy="617"/>
            </a:xfrm>
            <a:custGeom>
              <a:avLst/>
              <a:gdLst/>
              <a:ahLst/>
              <a:cxnLst/>
              <a:rect l="l" t="t" r="r" b="b"/>
              <a:pathLst>
                <a:path w="7" h="8" extrusionOk="0">
                  <a:moveTo>
                    <a:pt x="1" y="1"/>
                  </a:moveTo>
                  <a:lnTo>
                    <a:pt x="1" y="1"/>
                  </a:lnTo>
                  <a:cubicBezTo>
                    <a:pt x="3" y="5"/>
                    <a:pt x="6" y="8"/>
                    <a:pt x="6" y="8"/>
                  </a:cubicBezTo>
                  <a:cubicBezTo>
                    <a:pt x="6" y="8"/>
                    <a:pt x="6" y="7"/>
                    <a:pt x="5"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2820663" y="2087658"/>
              <a:ext cx="385" cy="308"/>
            </a:xfrm>
            <a:custGeom>
              <a:avLst/>
              <a:gdLst/>
              <a:ahLst/>
              <a:cxnLst/>
              <a:rect l="l" t="t" r="r" b="b"/>
              <a:pathLst>
                <a:path w="5" h="4" extrusionOk="0">
                  <a:moveTo>
                    <a:pt x="4" y="1"/>
                  </a:moveTo>
                  <a:cubicBezTo>
                    <a:pt x="4" y="1"/>
                    <a:pt x="4" y="1"/>
                    <a:pt x="4" y="1"/>
                  </a:cubicBezTo>
                  <a:lnTo>
                    <a:pt x="4" y="1"/>
                  </a:lnTo>
                  <a:close/>
                  <a:moveTo>
                    <a:pt x="1" y="1"/>
                  </a:moveTo>
                  <a:lnTo>
                    <a:pt x="4" y="4"/>
                  </a:lnTo>
                  <a:lnTo>
                    <a:pt x="4" y="1"/>
                  </a:lnTo>
                  <a:cubicBezTo>
                    <a:pt x="4" y="2"/>
                    <a:pt x="4" y="2"/>
                    <a:pt x="4" y="2"/>
                  </a:cubicBezTo>
                  <a:cubicBezTo>
                    <a:pt x="4" y="2"/>
                    <a:pt x="3"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2857656" y="2028933"/>
              <a:ext cx="617" cy="771"/>
            </a:xfrm>
            <a:custGeom>
              <a:avLst/>
              <a:gdLst/>
              <a:ahLst/>
              <a:cxnLst/>
              <a:rect l="l" t="t" r="r" b="b"/>
              <a:pathLst>
                <a:path w="8" h="10" extrusionOk="0">
                  <a:moveTo>
                    <a:pt x="1" y="0"/>
                  </a:moveTo>
                  <a:cubicBezTo>
                    <a:pt x="1" y="0"/>
                    <a:pt x="2" y="4"/>
                    <a:pt x="3" y="9"/>
                  </a:cubicBezTo>
                  <a:lnTo>
                    <a:pt x="7" y="9"/>
                  </a:lnTo>
                  <a:cubicBezTo>
                    <a:pt x="4" y="3"/>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0"/>
            <p:cNvSpPr/>
            <p:nvPr/>
          </p:nvSpPr>
          <p:spPr>
            <a:xfrm>
              <a:off x="2821665" y="2047814"/>
              <a:ext cx="385" cy="385"/>
            </a:xfrm>
            <a:custGeom>
              <a:avLst/>
              <a:gdLst/>
              <a:ahLst/>
              <a:cxnLst/>
              <a:rect l="l" t="t" r="r" b="b"/>
              <a:pathLst>
                <a:path w="5" h="5" extrusionOk="0">
                  <a:moveTo>
                    <a:pt x="1" y="0"/>
                  </a:moveTo>
                  <a:lnTo>
                    <a:pt x="1" y="0"/>
                  </a:lnTo>
                  <a:lnTo>
                    <a:pt x="4"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0"/>
            <p:cNvSpPr/>
            <p:nvPr/>
          </p:nvSpPr>
          <p:spPr>
            <a:xfrm>
              <a:off x="2820972" y="2045502"/>
              <a:ext cx="6011" cy="10173"/>
            </a:xfrm>
            <a:custGeom>
              <a:avLst/>
              <a:gdLst/>
              <a:ahLst/>
              <a:cxnLst/>
              <a:rect l="l" t="t" r="r" b="b"/>
              <a:pathLst>
                <a:path w="78" h="132" extrusionOk="0">
                  <a:moveTo>
                    <a:pt x="0" y="0"/>
                  </a:moveTo>
                  <a:cubicBezTo>
                    <a:pt x="16" y="30"/>
                    <a:pt x="20" y="38"/>
                    <a:pt x="18" y="38"/>
                  </a:cubicBezTo>
                  <a:cubicBezTo>
                    <a:pt x="17" y="38"/>
                    <a:pt x="15" y="36"/>
                    <a:pt x="13" y="34"/>
                  </a:cubicBezTo>
                  <a:lnTo>
                    <a:pt x="13" y="34"/>
                  </a:lnTo>
                  <a:lnTo>
                    <a:pt x="78" y="132"/>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2810028" y="2013905"/>
              <a:ext cx="80998" cy="75911"/>
            </a:xfrm>
            <a:custGeom>
              <a:avLst/>
              <a:gdLst/>
              <a:ahLst/>
              <a:cxnLst/>
              <a:rect l="l" t="t" r="r" b="b"/>
              <a:pathLst>
                <a:path w="1051" h="985" extrusionOk="0">
                  <a:moveTo>
                    <a:pt x="693" y="19"/>
                  </a:moveTo>
                  <a:cubicBezTo>
                    <a:pt x="693" y="19"/>
                    <a:pt x="693" y="19"/>
                    <a:pt x="694" y="19"/>
                  </a:cubicBezTo>
                  <a:lnTo>
                    <a:pt x="694" y="19"/>
                  </a:lnTo>
                  <a:lnTo>
                    <a:pt x="693" y="19"/>
                  </a:lnTo>
                  <a:close/>
                  <a:moveTo>
                    <a:pt x="432" y="140"/>
                  </a:moveTo>
                  <a:lnTo>
                    <a:pt x="432" y="140"/>
                  </a:lnTo>
                  <a:cubicBezTo>
                    <a:pt x="433" y="141"/>
                    <a:pt x="433" y="141"/>
                    <a:pt x="433" y="142"/>
                  </a:cubicBezTo>
                  <a:lnTo>
                    <a:pt x="433" y="142"/>
                  </a:lnTo>
                  <a:lnTo>
                    <a:pt x="432" y="140"/>
                  </a:lnTo>
                  <a:close/>
                  <a:moveTo>
                    <a:pt x="470" y="191"/>
                  </a:moveTo>
                  <a:cubicBezTo>
                    <a:pt x="472" y="195"/>
                    <a:pt x="474" y="200"/>
                    <a:pt x="477" y="204"/>
                  </a:cubicBezTo>
                  <a:lnTo>
                    <a:pt x="477" y="204"/>
                  </a:lnTo>
                  <a:cubicBezTo>
                    <a:pt x="474" y="199"/>
                    <a:pt x="471" y="194"/>
                    <a:pt x="470" y="191"/>
                  </a:cubicBezTo>
                  <a:close/>
                  <a:moveTo>
                    <a:pt x="361" y="228"/>
                  </a:moveTo>
                  <a:lnTo>
                    <a:pt x="361" y="228"/>
                  </a:lnTo>
                  <a:cubicBezTo>
                    <a:pt x="365" y="235"/>
                    <a:pt x="371" y="244"/>
                    <a:pt x="378" y="255"/>
                  </a:cubicBezTo>
                  <a:lnTo>
                    <a:pt x="362" y="234"/>
                  </a:lnTo>
                  <a:cubicBezTo>
                    <a:pt x="362" y="234"/>
                    <a:pt x="359" y="229"/>
                    <a:pt x="361" y="228"/>
                  </a:cubicBezTo>
                  <a:close/>
                  <a:moveTo>
                    <a:pt x="362" y="275"/>
                  </a:moveTo>
                  <a:cubicBezTo>
                    <a:pt x="361" y="275"/>
                    <a:pt x="361" y="276"/>
                    <a:pt x="361" y="277"/>
                  </a:cubicBezTo>
                  <a:lnTo>
                    <a:pt x="361" y="277"/>
                  </a:lnTo>
                  <a:lnTo>
                    <a:pt x="362" y="275"/>
                  </a:lnTo>
                  <a:close/>
                  <a:moveTo>
                    <a:pt x="938" y="314"/>
                  </a:moveTo>
                  <a:cubicBezTo>
                    <a:pt x="942" y="318"/>
                    <a:pt x="946" y="322"/>
                    <a:pt x="950" y="326"/>
                  </a:cubicBezTo>
                  <a:cubicBezTo>
                    <a:pt x="944" y="319"/>
                    <a:pt x="940" y="316"/>
                    <a:pt x="938" y="314"/>
                  </a:cubicBezTo>
                  <a:close/>
                  <a:moveTo>
                    <a:pt x="220" y="379"/>
                  </a:moveTo>
                  <a:cubicBezTo>
                    <a:pt x="220" y="381"/>
                    <a:pt x="221" y="383"/>
                    <a:pt x="222" y="385"/>
                  </a:cubicBezTo>
                  <a:lnTo>
                    <a:pt x="222" y="385"/>
                  </a:lnTo>
                  <a:lnTo>
                    <a:pt x="220" y="379"/>
                  </a:lnTo>
                  <a:close/>
                  <a:moveTo>
                    <a:pt x="902" y="392"/>
                  </a:moveTo>
                  <a:lnTo>
                    <a:pt x="902" y="392"/>
                  </a:lnTo>
                  <a:cubicBezTo>
                    <a:pt x="903" y="394"/>
                    <a:pt x="904" y="395"/>
                    <a:pt x="905" y="397"/>
                  </a:cubicBezTo>
                  <a:cubicBezTo>
                    <a:pt x="904" y="395"/>
                    <a:pt x="903" y="394"/>
                    <a:pt x="902" y="392"/>
                  </a:cubicBezTo>
                  <a:close/>
                  <a:moveTo>
                    <a:pt x="206" y="390"/>
                  </a:moveTo>
                  <a:cubicBezTo>
                    <a:pt x="208" y="393"/>
                    <a:pt x="209" y="395"/>
                    <a:pt x="211" y="397"/>
                  </a:cubicBezTo>
                  <a:lnTo>
                    <a:pt x="211" y="397"/>
                  </a:lnTo>
                  <a:cubicBezTo>
                    <a:pt x="209" y="395"/>
                    <a:pt x="208" y="392"/>
                    <a:pt x="206" y="390"/>
                  </a:cubicBezTo>
                  <a:close/>
                  <a:moveTo>
                    <a:pt x="243" y="416"/>
                  </a:moveTo>
                  <a:lnTo>
                    <a:pt x="243" y="416"/>
                  </a:lnTo>
                  <a:cubicBezTo>
                    <a:pt x="243" y="417"/>
                    <a:pt x="243" y="417"/>
                    <a:pt x="243" y="417"/>
                  </a:cubicBezTo>
                  <a:cubicBezTo>
                    <a:pt x="243" y="417"/>
                    <a:pt x="243" y="417"/>
                    <a:pt x="243" y="416"/>
                  </a:cubicBezTo>
                  <a:close/>
                  <a:moveTo>
                    <a:pt x="276" y="415"/>
                  </a:moveTo>
                  <a:cubicBezTo>
                    <a:pt x="276" y="415"/>
                    <a:pt x="276" y="416"/>
                    <a:pt x="277" y="417"/>
                  </a:cubicBezTo>
                  <a:cubicBezTo>
                    <a:pt x="277" y="417"/>
                    <a:pt x="277" y="417"/>
                    <a:pt x="277" y="417"/>
                  </a:cubicBezTo>
                  <a:lnTo>
                    <a:pt x="277" y="417"/>
                  </a:lnTo>
                  <a:cubicBezTo>
                    <a:pt x="276" y="416"/>
                    <a:pt x="276" y="415"/>
                    <a:pt x="276" y="415"/>
                  </a:cubicBezTo>
                  <a:close/>
                  <a:moveTo>
                    <a:pt x="284" y="424"/>
                  </a:moveTo>
                  <a:lnTo>
                    <a:pt x="284" y="424"/>
                  </a:lnTo>
                  <a:cubicBezTo>
                    <a:pt x="285" y="426"/>
                    <a:pt x="286" y="427"/>
                    <a:pt x="287" y="429"/>
                  </a:cubicBezTo>
                  <a:lnTo>
                    <a:pt x="287" y="429"/>
                  </a:lnTo>
                  <a:cubicBezTo>
                    <a:pt x="286" y="427"/>
                    <a:pt x="285" y="425"/>
                    <a:pt x="284" y="424"/>
                  </a:cubicBezTo>
                  <a:close/>
                  <a:moveTo>
                    <a:pt x="810" y="420"/>
                  </a:moveTo>
                  <a:cubicBezTo>
                    <a:pt x="812" y="420"/>
                    <a:pt x="816" y="427"/>
                    <a:pt x="821" y="434"/>
                  </a:cubicBezTo>
                  <a:lnTo>
                    <a:pt x="811" y="424"/>
                  </a:lnTo>
                  <a:cubicBezTo>
                    <a:pt x="810" y="421"/>
                    <a:pt x="810" y="420"/>
                    <a:pt x="810" y="420"/>
                  </a:cubicBezTo>
                  <a:close/>
                  <a:moveTo>
                    <a:pt x="139" y="454"/>
                  </a:moveTo>
                  <a:cubicBezTo>
                    <a:pt x="140" y="455"/>
                    <a:pt x="141" y="456"/>
                    <a:pt x="141" y="457"/>
                  </a:cubicBezTo>
                  <a:lnTo>
                    <a:pt x="141" y="457"/>
                  </a:lnTo>
                  <a:cubicBezTo>
                    <a:pt x="140" y="456"/>
                    <a:pt x="140" y="455"/>
                    <a:pt x="139" y="454"/>
                  </a:cubicBezTo>
                  <a:close/>
                  <a:moveTo>
                    <a:pt x="288" y="454"/>
                  </a:moveTo>
                  <a:cubicBezTo>
                    <a:pt x="290" y="454"/>
                    <a:pt x="295" y="459"/>
                    <a:pt x="301" y="468"/>
                  </a:cubicBezTo>
                  <a:cubicBezTo>
                    <a:pt x="301" y="469"/>
                    <a:pt x="301" y="470"/>
                    <a:pt x="300" y="470"/>
                  </a:cubicBezTo>
                  <a:cubicBezTo>
                    <a:pt x="298" y="470"/>
                    <a:pt x="295" y="467"/>
                    <a:pt x="291" y="461"/>
                  </a:cubicBezTo>
                  <a:cubicBezTo>
                    <a:pt x="288" y="456"/>
                    <a:pt x="287" y="454"/>
                    <a:pt x="288" y="454"/>
                  </a:cubicBezTo>
                  <a:close/>
                  <a:moveTo>
                    <a:pt x="226" y="465"/>
                  </a:moveTo>
                  <a:cubicBezTo>
                    <a:pt x="229" y="469"/>
                    <a:pt x="231" y="473"/>
                    <a:pt x="231" y="474"/>
                  </a:cubicBezTo>
                  <a:lnTo>
                    <a:pt x="231" y="474"/>
                  </a:lnTo>
                  <a:cubicBezTo>
                    <a:pt x="231" y="474"/>
                    <a:pt x="230" y="474"/>
                    <a:pt x="230" y="474"/>
                  </a:cubicBezTo>
                  <a:lnTo>
                    <a:pt x="230" y="474"/>
                  </a:lnTo>
                  <a:cubicBezTo>
                    <a:pt x="230" y="475"/>
                    <a:pt x="231" y="475"/>
                    <a:pt x="231" y="476"/>
                  </a:cubicBezTo>
                  <a:lnTo>
                    <a:pt x="231" y="476"/>
                  </a:lnTo>
                  <a:cubicBezTo>
                    <a:pt x="231" y="475"/>
                    <a:pt x="231" y="475"/>
                    <a:pt x="231" y="474"/>
                  </a:cubicBezTo>
                  <a:lnTo>
                    <a:pt x="231" y="474"/>
                  </a:lnTo>
                  <a:cubicBezTo>
                    <a:pt x="232" y="475"/>
                    <a:pt x="232" y="475"/>
                    <a:pt x="232" y="475"/>
                  </a:cubicBezTo>
                  <a:cubicBezTo>
                    <a:pt x="234" y="475"/>
                    <a:pt x="233" y="473"/>
                    <a:pt x="226" y="465"/>
                  </a:cubicBezTo>
                  <a:close/>
                  <a:moveTo>
                    <a:pt x="51" y="535"/>
                  </a:moveTo>
                  <a:lnTo>
                    <a:pt x="51" y="535"/>
                  </a:lnTo>
                  <a:cubicBezTo>
                    <a:pt x="52" y="537"/>
                    <a:pt x="54" y="539"/>
                    <a:pt x="55" y="542"/>
                  </a:cubicBezTo>
                  <a:lnTo>
                    <a:pt x="55" y="542"/>
                  </a:lnTo>
                  <a:cubicBezTo>
                    <a:pt x="54" y="539"/>
                    <a:pt x="52" y="537"/>
                    <a:pt x="51" y="535"/>
                  </a:cubicBezTo>
                  <a:close/>
                  <a:moveTo>
                    <a:pt x="27" y="616"/>
                  </a:moveTo>
                  <a:cubicBezTo>
                    <a:pt x="28" y="617"/>
                    <a:pt x="28" y="618"/>
                    <a:pt x="29" y="619"/>
                  </a:cubicBezTo>
                  <a:lnTo>
                    <a:pt x="29" y="619"/>
                  </a:lnTo>
                  <a:cubicBezTo>
                    <a:pt x="28" y="618"/>
                    <a:pt x="28" y="617"/>
                    <a:pt x="27" y="616"/>
                  </a:cubicBezTo>
                  <a:close/>
                  <a:moveTo>
                    <a:pt x="145" y="914"/>
                  </a:moveTo>
                  <a:cubicBezTo>
                    <a:pt x="150" y="920"/>
                    <a:pt x="152" y="923"/>
                    <a:pt x="151" y="923"/>
                  </a:cubicBezTo>
                  <a:cubicBezTo>
                    <a:pt x="151" y="923"/>
                    <a:pt x="149" y="920"/>
                    <a:pt x="145" y="917"/>
                  </a:cubicBezTo>
                  <a:lnTo>
                    <a:pt x="145" y="914"/>
                  </a:lnTo>
                  <a:close/>
                  <a:moveTo>
                    <a:pt x="692" y="1"/>
                  </a:moveTo>
                  <a:cubicBezTo>
                    <a:pt x="687" y="1"/>
                    <a:pt x="696" y="19"/>
                    <a:pt x="694" y="19"/>
                  </a:cubicBezTo>
                  <a:cubicBezTo>
                    <a:pt x="694" y="19"/>
                    <a:pt x="694" y="19"/>
                    <a:pt x="694" y="19"/>
                  </a:cubicBezTo>
                  <a:lnTo>
                    <a:pt x="694" y="19"/>
                  </a:lnTo>
                  <a:lnTo>
                    <a:pt x="706" y="28"/>
                  </a:lnTo>
                  <a:cubicBezTo>
                    <a:pt x="710" y="59"/>
                    <a:pt x="672" y="42"/>
                    <a:pt x="696" y="92"/>
                  </a:cubicBezTo>
                  <a:lnTo>
                    <a:pt x="710" y="110"/>
                  </a:lnTo>
                  <a:cubicBezTo>
                    <a:pt x="713" y="120"/>
                    <a:pt x="713" y="124"/>
                    <a:pt x="711" y="124"/>
                  </a:cubicBezTo>
                  <a:cubicBezTo>
                    <a:pt x="707" y="124"/>
                    <a:pt x="697" y="113"/>
                    <a:pt x="692" y="113"/>
                  </a:cubicBezTo>
                  <a:cubicBezTo>
                    <a:pt x="690" y="113"/>
                    <a:pt x="689" y="115"/>
                    <a:pt x="689" y="120"/>
                  </a:cubicBezTo>
                  <a:lnTo>
                    <a:pt x="686" y="116"/>
                  </a:lnTo>
                  <a:lnTo>
                    <a:pt x="686" y="116"/>
                  </a:lnTo>
                  <a:cubicBezTo>
                    <a:pt x="696" y="133"/>
                    <a:pt x="699" y="144"/>
                    <a:pt x="696" y="144"/>
                  </a:cubicBezTo>
                  <a:cubicBezTo>
                    <a:pt x="682" y="123"/>
                    <a:pt x="662" y="110"/>
                    <a:pt x="649" y="86"/>
                  </a:cubicBezTo>
                  <a:lnTo>
                    <a:pt x="649" y="86"/>
                  </a:lnTo>
                  <a:cubicBezTo>
                    <a:pt x="662" y="127"/>
                    <a:pt x="662" y="116"/>
                    <a:pt x="702" y="181"/>
                  </a:cubicBezTo>
                  <a:lnTo>
                    <a:pt x="679" y="157"/>
                  </a:lnTo>
                  <a:lnTo>
                    <a:pt x="679" y="157"/>
                  </a:lnTo>
                  <a:cubicBezTo>
                    <a:pt x="696" y="181"/>
                    <a:pt x="706" y="194"/>
                    <a:pt x="706" y="208"/>
                  </a:cubicBezTo>
                  <a:cubicBezTo>
                    <a:pt x="693" y="181"/>
                    <a:pt x="672" y="167"/>
                    <a:pt x="655" y="130"/>
                  </a:cubicBezTo>
                  <a:cubicBezTo>
                    <a:pt x="645" y="121"/>
                    <a:pt x="639" y="117"/>
                    <a:pt x="636" y="117"/>
                  </a:cubicBezTo>
                  <a:lnTo>
                    <a:pt x="636" y="117"/>
                  </a:lnTo>
                  <a:cubicBezTo>
                    <a:pt x="627" y="117"/>
                    <a:pt x="646" y="150"/>
                    <a:pt x="641" y="150"/>
                  </a:cubicBezTo>
                  <a:cubicBezTo>
                    <a:pt x="638" y="150"/>
                    <a:pt x="630" y="143"/>
                    <a:pt x="612" y="120"/>
                  </a:cubicBezTo>
                  <a:lnTo>
                    <a:pt x="612" y="120"/>
                  </a:lnTo>
                  <a:cubicBezTo>
                    <a:pt x="640" y="163"/>
                    <a:pt x="650" y="170"/>
                    <a:pt x="654" y="170"/>
                  </a:cubicBezTo>
                  <a:cubicBezTo>
                    <a:pt x="656" y="170"/>
                    <a:pt x="657" y="168"/>
                    <a:pt x="658" y="168"/>
                  </a:cubicBezTo>
                  <a:cubicBezTo>
                    <a:pt x="659" y="168"/>
                    <a:pt x="660" y="169"/>
                    <a:pt x="662" y="174"/>
                  </a:cubicBezTo>
                  <a:cubicBezTo>
                    <a:pt x="681" y="195"/>
                    <a:pt x="699" y="229"/>
                    <a:pt x="694" y="229"/>
                  </a:cubicBezTo>
                  <a:cubicBezTo>
                    <a:pt x="694" y="229"/>
                    <a:pt x="693" y="228"/>
                    <a:pt x="693" y="228"/>
                  </a:cubicBezTo>
                  <a:cubicBezTo>
                    <a:pt x="693" y="228"/>
                    <a:pt x="692" y="228"/>
                    <a:pt x="692" y="228"/>
                  </a:cubicBezTo>
                  <a:cubicBezTo>
                    <a:pt x="684" y="228"/>
                    <a:pt x="622" y="143"/>
                    <a:pt x="610" y="143"/>
                  </a:cubicBezTo>
                  <a:cubicBezTo>
                    <a:pt x="609" y="143"/>
                    <a:pt x="609" y="143"/>
                    <a:pt x="608" y="144"/>
                  </a:cubicBezTo>
                  <a:lnTo>
                    <a:pt x="605" y="136"/>
                  </a:lnTo>
                  <a:cubicBezTo>
                    <a:pt x="602" y="133"/>
                    <a:pt x="601" y="131"/>
                    <a:pt x="600" y="131"/>
                  </a:cubicBezTo>
                  <a:lnTo>
                    <a:pt x="600" y="131"/>
                  </a:lnTo>
                  <a:cubicBezTo>
                    <a:pt x="598" y="131"/>
                    <a:pt x="605" y="146"/>
                    <a:pt x="602" y="146"/>
                  </a:cubicBezTo>
                  <a:cubicBezTo>
                    <a:pt x="601" y="146"/>
                    <a:pt x="598" y="144"/>
                    <a:pt x="591" y="136"/>
                  </a:cubicBezTo>
                  <a:lnTo>
                    <a:pt x="591" y="136"/>
                  </a:lnTo>
                  <a:cubicBezTo>
                    <a:pt x="621" y="187"/>
                    <a:pt x="585" y="140"/>
                    <a:pt x="625" y="197"/>
                  </a:cubicBezTo>
                  <a:lnTo>
                    <a:pt x="625" y="181"/>
                  </a:lnTo>
                  <a:cubicBezTo>
                    <a:pt x="631" y="194"/>
                    <a:pt x="664" y="249"/>
                    <a:pt x="656" y="249"/>
                  </a:cubicBezTo>
                  <a:cubicBezTo>
                    <a:pt x="654" y="249"/>
                    <a:pt x="651" y="247"/>
                    <a:pt x="646" y="242"/>
                  </a:cubicBezTo>
                  <a:cubicBezTo>
                    <a:pt x="638" y="231"/>
                    <a:pt x="629" y="211"/>
                    <a:pt x="621" y="204"/>
                  </a:cubicBezTo>
                  <a:cubicBezTo>
                    <a:pt x="618" y="200"/>
                    <a:pt x="617" y="199"/>
                    <a:pt x="617" y="199"/>
                  </a:cubicBezTo>
                  <a:lnTo>
                    <a:pt x="617" y="199"/>
                  </a:lnTo>
                  <a:cubicBezTo>
                    <a:pt x="616" y="199"/>
                    <a:pt x="620" y="206"/>
                    <a:pt x="618" y="206"/>
                  </a:cubicBezTo>
                  <a:cubicBezTo>
                    <a:pt x="617" y="206"/>
                    <a:pt x="615" y="205"/>
                    <a:pt x="612" y="201"/>
                  </a:cubicBezTo>
                  <a:cubicBezTo>
                    <a:pt x="571" y="140"/>
                    <a:pt x="612" y="181"/>
                    <a:pt x="585" y="133"/>
                  </a:cubicBezTo>
                  <a:cubicBezTo>
                    <a:pt x="582" y="129"/>
                    <a:pt x="580" y="128"/>
                    <a:pt x="579" y="128"/>
                  </a:cubicBezTo>
                  <a:lnTo>
                    <a:pt x="579" y="128"/>
                  </a:lnTo>
                  <a:cubicBezTo>
                    <a:pt x="577" y="128"/>
                    <a:pt x="584" y="144"/>
                    <a:pt x="582" y="144"/>
                  </a:cubicBezTo>
                  <a:cubicBezTo>
                    <a:pt x="581" y="144"/>
                    <a:pt x="575" y="137"/>
                    <a:pt x="560" y="116"/>
                  </a:cubicBezTo>
                  <a:lnTo>
                    <a:pt x="560" y="116"/>
                  </a:lnTo>
                  <a:cubicBezTo>
                    <a:pt x="582" y="148"/>
                    <a:pt x="586" y="155"/>
                    <a:pt x="584" y="155"/>
                  </a:cubicBezTo>
                  <a:cubicBezTo>
                    <a:pt x="582" y="155"/>
                    <a:pt x="577" y="150"/>
                    <a:pt x="574" y="150"/>
                  </a:cubicBezTo>
                  <a:lnTo>
                    <a:pt x="574" y="150"/>
                  </a:lnTo>
                  <a:cubicBezTo>
                    <a:pt x="572" y="150"/>
                    <a:pt x="573" y="155"/>
                    <a:pt x="585" y="177"/>
                  </a:cubicBezTo>
                  <a:lnTo>
                    <a:pt x="560" y="140"/>
                  </a:lnTo>
                  <a:lnTo>
                    <a:pt x="560" y="140"/>
                  </a:lnTo>
                  <a:cubicBezTo>
                    <a:pt x="565" y="147"/>
                    <a:pt x="574" y="167"/>
                    <a:pt x="571" y="167"/>
                  </a:cubicBezTo>
                  <a:lnTo>
                    <a:pt x="540" y="116"/>
                  </a:lnTo>
                  <a:lnTo>
                    <a:pt x="540" y="116"/>
                  </a:lnTo>
                  <a:cubicBezTo>
                    <a:pt x="546" y="127"/>
                    <a:pt x="547" y="131"/>
                    <a:pt x="545" y="131"/>
                  </a:cubicBezTo>
                  <a:cubicBezTo>
                    <a:pt x="541" y="131"/>
                    <a:pt x="521" y="108"/>
                    <a:pt x="516" y="108"/>
                  </a:cubicBezTo>
                  <a:lnTo>
                    <a:pt x="516" y="108"/>
                  </a:lnTo>
                  <a:cubicBezTo>
                    <a:pt x="515" y="108"/>
                    <a:pt x="515" y="109"/>
                    <a:pt x="517" y="113"/>
                  </a:cubicBezTo>
                  <a:cubicBezTo>
                    <a:pt x="517" y="112"/>
                    <a:pt x="518" y="112"/>
                    <a:pt x="519" y="112"/>
                  </a:cubicBezTo>
                  <a:cubicBezTo>
                    <a:pt x="530" y="112"/>
                    <a:pt x="552" y="158"/>
                    <a:pt x="574" y="181"/>
                  </a:cubicBezTo>
                  <a:cubicBezTo>
                    <a:pt x="578" y="189"/>
                    <a:pt x="579" y="193"/>
                    <a:pt x="577" y="193"/>
                  </a:cubicBezTo>
                  <a:cubicBezTo>
                    <a:pt x="570" y="193"/>
                    <a:pt x="513" y="113"/>
                    <a:pt x="502" y="113"/>
                  </a:cubicBezTo>
                  <a:cubicBezTo>
                    <a:pt x="501" y="113"/>
                    <a:pt x="500" y="113"/>
                    <a:pt x="500" y="115"/>
                  </a:cubicBezTo>
                  <a:lnTo>
                    <a:pt x="500" y="115"/>
                  </a:lnTo>
                  <a:cubicBezTo>
                    <a:pt x="500" y="115"/>
                    <a:pt x="500" y="115"/>
                    <a:pt x="500" y="115"/>
                  </a:cubicBezTo>
                  <a:lnTo>
                    <a:pt x="500" y="115"/>
                  </a:lnTo>
                  <a:cubicBezTo>
                    <a:pt x="499" y="115"/>
                    <a:pt x="499" y="115"/>
                    <a:pt x="500" y="116"/>
                  </a:cubicBezTo>
                  <a:cubicBezTo>
                    <a:pt x="500" y="116"/>
                    <a:pt x="500" y="115"/>
                    <a:pt x="500" y="115"/>
                  </a:cubicBezTo>
                  <a:lnTo>
                    <a:pt x="500" y="115"/>
                  </a:lnTo>
                  <a:cubicBezTo>
                    <a:pt x="503" y="116"/>
                    <a:pt x="521" y="136"/>
                    <a:pt x="530" y="153"/>
                  </a:cubicBezTo>
                  <a:cubicBezTo>
                    <a:pt x="524" y="147"/>
                    <a:pt x="510" y="136"/>
                    <a:pt x="493" y="116"/>
                  </a:cubicBezTo>
                  <a:lnTo>
                    <a:pt x="493" y="116"/>
                  </a:lnTo>
                  <a:cubicBezTo>
                    <a:pt x="490" y="130"/>
                    <a:pt x="524" y="153"/>
                    <a:pt x="534" y="177"/>
                  </a:cubicBezTo>
                  <a:cubicBezTo>
                    <a:pt x="526" y="167"/>
                    <a:pt x="522" y="163"/>
                    <a:pt x="521" y="163"/>
                  </a:cubicBezTo>
                  <a:lnTo>
                    <a:pt x="521" y="163"/>
                  </a:lnTo>
                  <a:cubicBezTo>
                    <a:pt x="519" y="163"/>
                    <a:pt x="546" y="201"/>
                    <a:pt x="551" y="214"/>
                  </a:cubicBezTo>
                  <a:lnTo>
                    <a:pt x="524" y="181"/>
                  </a:lnTo>
                  <a:cubicBezTo>
                    <a:pt x="522" y="179"/>
                    <a:pt x="520" y="179"/>
                    <a:pt x="519" y="179"/>
                  </a:cubicBezTo>
                  <a:lnTo>
                    <a:pt x="519" y="179"/>
                  </a:lnTo>
                  <a:cubicBezTo>
                    <a:pt x="510" y="179"/>
                    <a:pt x="558" y="238"/>
                    <a:pt x="553" y="238"/>
                  </a:cubicBezTo>
                  <a:cubicBezTo>
                    <a:pt x="552" y="238"/>
                    <a:pt x="551" y="237"/>
                    <a:pt x="548" y="234"/>
                  </a:cubicBezTo>
                  <a:lnTo>
                    <a:pt x="513" y="181"/>
                  </a:lnTo>
                  <a:lnTo>
                    <a:pt x="517" y="197"/>
                  </a:lnTo>
                  <a:lnTo>
                    <a:pt x="490" y="157"/>
                  </a:lnTo>
                  <a:lnTo>
                    <a:pt x="490" y="157"/>
                  </a:lnTo>
                  <a:cubicBezTo>
                    <a:pt x="500" y="176"/>
                    <a:pt x="501" y="182"/>
                    <a:pt x="499" y="182"/>
                  </a:cubicBezTo>
                  <a:cubicBezTo>
                    <a:pt x="497" y="182"/>
                    <a:pt x="492" y="178"/>
                    <a:pt x="487" y="174"/>
                  </a:cubicBezTo>
                  <a:lnTo>
                    <a:pt x="487" y="174"/>
                  </a:lnTo>
                  <a:cubicBezTo>
                    <a:pt x="507" y="201"/>
                    <a:pt x="534" y="242"/>
                    <a:pt x="530" y="248"/>
                  </a:cubicBezTo>
                  <a:cubicBezTo>
                    <a:pt x="515" y="232"/>
                    <a:pt x="509" y="218"/>
                    <a:pt x="506" y="218"/>
                  </a:cubicBezTo>
                  <a:cubicBezTo>
                    <a:pt x="505" y="218"/>
                    <a:pt x="504" y="219"/>
                    <a:pt x="504" y="221"/>
                  </a:cubicBezTo>
                  <a:cubicBezTo>
                    <a:pt x="494" y="204"/>
                    <a:pt x="481" y="184"/>
                    <a:pt x="484" y="184"/>
                  </a:cubicBezTo>
                  <a:lnTo>
                    <a:pt x="484" y="184"/>
                  </a:lnTo>
                  <a:cubicBezTo>
                    <a:pt x="485" y="184"/>
                    <a:pt x="488" y="188"/>
                    <a:pt x="496" y="197"/>
                  </a:cubicBezTo>
                  <a:cubicBezTo>
                    <a:pt x="490" y="184"/>
                    <a:pt x="479" y="174"/>
                    <a:pt x="473" y="161"/>
                  </a:cubicBezTo>
                  <a:cubicBezTo>
                    <a:pt x="466" y="154"/>
                    <a:pt x="463" y="152"/>
                    <a:pt x="461" y="152"/>
                  </a:cubicBezTo>
                  <a:lnTo>
                    <a:pt x="461" y="152"/>
                  </a:lnTo>
                  <a:cubicBezTo>
                    <a:pt x="458" y="152"/>
                    <a:pt x="462" y="162"/>
                    <a:pt x="459" y="164"/>
                  </a:cubicBezTo>
                  <a:cubicBezTo>
                    <a:pt x="463" y="164"/>
                    <a:pt x="463" y="167"/>
                    <a:pt x="466" y="170"/>
                  </a:cubicBezTo>
                  <a:lnTo>
                    <a:pt x="493" y="228"/>
                  </a:lnTo>
                  <a:cubicBezTo>
                    <a:pt x="487" y="219"/>
                    <a:pt x="482" y="212"/>
                    <a:pt x="477" y="204"/>
                  </a:cubicBezTo>
                  <a:lnTo>
                    <a:pt x="477" y="204"/>
                  </a:lnTo>
                  <a:cubicBezTo>
                    <a:pt x="480" y="211"/>
                    <a:pt x="483" y="217"/>
                    <a:pt x="483" y="221"/>
                  </a:cubicBezTo>
                  <a:cubicBezTo>
                    <a:pt x="464" y="192"/>
                    <a:pt x="440" y="159"/>
                    <a:pt x="433" y="142"/>
                  </a:cubicBezTo>
                  <a:lnTo>
                    <a:pt x="433" y="142"/>
                  </a:lnTo>
                  <a:lnTo>
                    <a:pt x="449" y="181"/>
                  </a:lnTo>
                  <a:cubicBezTo>
                    <a:pt x="439" y="167"/>
                    <a:pt x="419" y="147"/>
                    <a:pt x="412" y="136"/>
                  </a:cubicBezTo>
                  <a:cubicBezTo>
                    <a:pt x="411" y="135"/>
                    <a:pt x="410" y="135"/>
                    <a:pt x="409" y="135"/>
                  </a:cubicBezTo>
                  <a:lnTo>
                    <a:pt x="409" y="135"/>
                  </a:lnTo>
                  <a:cubicBezTo>
                    <a:pt x="403" y="135"/>
                    <a:pt x="433" y="187"/>
                    <a:pt x="424" y="187"/>
                  </a:cubicBezTo>
                  <a:cubicBezTo>
                    <a:pt x="423" y="187"/>
                    <a:pt x="421" y="186"/>
                    <a:pt x="419" y="184"/>
                  </a:cubicBezTo>
                  <a:lnTo>
                    <a:pt x="419" y="184"/>
                  </a:lnTo>
                  <a:cubicBezTo>
                    <a:pt x="423" y="191"/>
                    <a:pt x="426" y="194"/>
                    <a:pt x="426" y="201"/>
                  </a:cubicBezTo>
                  <a:cubicBezTo>
                    <a:pt x="420" y="199"/>
                    <a:pt x="406" y="186"/>
                    <a:pt x="402" y="186"/>
                  </a:cubicBezTo>
                  <a:lnTo>
                    <a:pt x="402" y="186"/>
                  </a:lnTo>
                  <a:cubicBezTo>
                    <a:pt x="399" y="186"/>
                    <a:pt x="399" y="192"/>
                    <a:pt x="409" y="211"/>
                  </a:cubicBezTo>
                  <a:lnTo>
                    <a:pt x="365" y="161"/>
                  </a:lnTo>
                  <a:lnTo>
                    <a:pt x="365" y="161"/>
                  </a:lnTo>
                  <a:cubicBezTo>
                    <a:pt x="368" y="177"/>
                    <a:pt x="419" y="225"/>
                    <a:pt x="423" y="251"/>
                  </a:cubicBezTo>
                  <a:cubicBezTo>
                    <a:pt x="424" y="254"/>
                    <a:pt x="424" y="255"/>
                    <a:pt x="423" y="255"/>
                  </a:cubicBezTo>
                  <a:cubicBezTo>
                    <a:pt x="419" y="255"/>
                    <a:pt x="387" y="206"/>
                    <a:pt x="375" y="194"/>
                  </a:cubicBezTo>
                  <a:lnTo>
                    <a:pt x="375" y="194"/>
                  </a:lnTo>
                  <a:cubicBezTo>
                    <a:pt x="388" y="215"/>
                    <a:pt x="411" y="255"/>
                    <a:pt x="404" y="255"/>
                  </a:cubicBezTo>
                  <a:cubicBezTo>
                    <a:pt x="402" y="255"/>
                    <a:pt x="397" y="251"/>
                    <a:pt x="389" y="242"/>
                  </a:cubicBezTo>
                  <a:cubicBezTo>
                    <a:pt x="382" y="231"/>
                    <a:pt x="392" y="238"/>
                    <a:pt x="389" y="231"/>
                  </a:cubicBezTo>
                  <a:lnTo>
                    <a:pt x="365" y="204"/>
                  </a:lnTo>
                  <a:cubicBezTo>
                    <a:pt x="338" y="150"/>
                    <a:pt x="351" y="167"/>
                    <a:pt x="317" y="127"/>
                  </a:cubicBezTo>
                  <a:lnTo>
                    <a:pt x="317" y="127"/>
                  </a:lnTo>
                  <a:cubicBezTo>
                    <a:pt x="380" y="219"/>
                    <a:pt x="324" y="167"/>
                    <a:pt x="359" y="225"/>
                  </a:cubicBezTo>
                  <a:lnTo>
                    <a:pt x="359" y="225"/>
                  </a:lnTo>
                  <a:cubicBezTo>
                    <a:pt x="355" y="220"/>
                    <a:pt x="352" y="219"/>
                    <a:pt x="351" y="219"/>
                  </a:cubicBezTo>
                  <a:lnTo>
                    <a:pt x="351" y="219"/>
                  </a:lnTo>
                  <a:cubicBezTo>
                    <a:pt x="345" y="219"/>
                    <a:pt x="398" y="299"/>
                    <a:pt x="390" y="299"/>
                  </a:cubicBezTo>
                  <a:cubicBezTo>
                    <a:pt x="390" y="299"/>
                    <a:pt x="389" y="299"/>
                    <a:pt x="389" y="298"/>
                  </a:cubicBezTo>
                  <a:cubicBezTo>
                    <a:pt x="382" y="292"/>
                    <a:pt x="368" y="278"/>
                    <a:pt x="362" y="265"/>
                  </a:cubicBezTo>
                  <a:lnTo>
                    <a:pt x="362" y="265"/>
                  </a:lnTo>
                  <a:lnTo>
                    <a:pt x="375" y="295"/>
                  </a:lnTo>
                  <a:cubicBezTo>
                    <a:pt x="372" y="293"/>
                    <a:pt x="363" y="281"/>
                    <a:pt x="361" y="277"/>
                  </a:cubicBezTo>
                  <a:lnTo>
                    <a:pt x="361" y="277"/>
                  </a:lnTo>
                  <a:lnTo>
                    <a:pt x="358" y="287"/>
                  </a:lnTo>
                  <a:lnTo>
                    <a:pt x="358" y="287"/>
                  </a:lnTo>
                  <a:cubicBezTo>
                    <a:pt x="358" y="286"/>
                    <a:pt x="358" y="286"/>
                    <a:pt x="358" y="285"/>
                  </a:cubicBezTo>
                  <a:lnTo>
                    <a:pt x="358" y="289"/>
                  </a:lnTo>
                  <a:lnTo>
                    <a:pt x="358" y="287"/>
                  </a:lnTo>
                  <a:lnTo>
                    <a:pt x="358" y="287"/>
                  </a:lnTo>
                  <a:cubicBezTo>
                    <a:pt x="366" y="307"/>
                    <a:pt x="382" y="333"/>
                    <a:pt x="385" y="343"/>
                  </a:cubicBezTo>
                  <a:cubicBezTo>
                    <a:pt x="375" y="329"/>
                    <a:pt x="382" y="332"/>
                    <a:pt x="372" y="319"/>
                  </a:cubicBezTo>
                  <a:lnTo>
                    <a:pt x="372" y="319"/>
                  </a:lnTo>
                  <a:lnTo>
                    <a:pt x="382" y="346"/>
                  </a:lnTo>
                  <a:cubicBezTo>
                    <a:pt x="363" y="324"/>
                    <a:pt x="349" y="295"/>
                    <a:pt x="354" y="295"/>
                  </a:cubicBezTo>
                  <a:lnTo>
                    <a:pt x="354" y="295"/>
                  </a:lnTo>
                  <a:cubicBezTo>
                    <a:pt x="354" y="295"/>
                    <a:pt x="354" y="295"/>
                    <a:pt x="355" y="295"/>
                  </a:cubicBezTo>
                  <a:cubicBezTo>
                    <a:pt x="332" y="263"/>
                    <a:pt x="325" y="254"/>
                    <a:pt x="324" y="254"/>
                  </a:cubicBezTo>
                  <a:lnTo>
                    <a:pt x="324" y="254"/>
                  </a:lnTo>
                  <a:cubicBezTo>
                    <a:pt x="322" y="254"/>
                    <a:pt x="338" y="282"/>
                    <a:pt x="333" y="282"/>
                  </a:cubicBezTo>
                  <a:cubicBezTo>
                    <a:pt x="331" y="282"/>
                    <a:pt x="327" y="278"/>
                    <a:pt x="317" y="268"/>
                  </a:cubicBezTo>
                  <a:lnTo>
                    <a:pt x="314" y="251"/>
                  </a:lnTo>
                  <a:cubicBezTo>
                    <a:pt x="270" y="194"/>
                    <a:pt x="281" y="217"/>
                    <a:pt x="250" y="184"/>
                  </a:cubicBezTo>
                  <a:lnTo>
                    <a:pt x="250" y="184"/>
                  </a:lnTo>
                  <a:cubicBezTo>
                    <a:pt x="267" y="204"/>
                    <a:pt x="325" y="272"/>
                    <a:pt x="338" y="302"/>
                  </a:cubicBezTo>
                  <a:cubicBezTo>
                    <a:pt x="335" y="295"/>
                    <a:pt x="328" y="281"/>
                    <a:pt x="329" y="281"/>
                  </a:cubicBezTo>
                  <a:lnTo>
                    <a:pt x="329" y="281"/>
                  </a:lnTo>
                  <a:cubicBezTo>
                    <a:pt x="329" y="281"/>
                    <a:pt x="331" y="283"/>
                    <a:pt x="334" y="289"/>
                  </a:cubicBezTo>
                  <a:cubicBezTo>
                    <a:pt x="347" y="309"/>
                    <a:pt x="351" y="316"/>
                    <a:pt x="350" y="316"/>
                  </a:cubicBezTo>
                  <a:cubicBezTo>
                    <a:pt x="350" y="316"/>
                    <a:pt x="343" y="308"/>
                    <a:pt x="338" y="302"/>
                  </a:cubicBezTo>
                  <a:cubicBezTo>
                    <a:pt x="335" y="299"/>
                    <a:pt x="332" y="297"/>
                    <a:pt x="331" y="297"/>
                  </a:cubicBezTo>
                  <a:lnTo>
                    <a:pt x="331" y="297"/>
                  </a:lnTo>
                  <a:cubicBezTo>
                    <a:pt x="329" y="297"/>
                    <a:pt x="330" y="302"/>
                    <a:pt x="338" y="315"/>
                  </a:cubicBezTo>
                  <a:cubicBezTo>
                    <a:pt x="322" y="293"/>
                    <a:pt x="316" y="288"/>
                    <a:pt x="315" y="288"/>
                  </a:cubicBezTo>
                  <a:cubicBezTo>
                    <a:pt x="313" y="288"/>
                    <a:pt x="314" y="291"/>
                    <a:pt x="314" y="292"/>
                  </a:cubicBezTo>
                  <a:lnTo>
                    <a:pt x="281" y="245"/>
                  </a:lnTo>
                  <a:lnTo>
                    <a:pt x="281" y="245"/>
                  </a:lnTo>
                  <a:cubicBezTo>
                    <a:pt x="287" y="262"/>
                    <a:pt x="304" y="285"/>
                    <a:pt x="314" y="309"/>
                  </a:cubicBezTo>
                  <a:cubicBezTo>
                    <a:pt x="308" y="306"/>
                    <a:pt x="281" y="268"/>
                    <a:pt x="261" y="238"/>
                  </a:cubicBezTo>
                  <a:cubicBezTo>
                    <a:pt x="260" y="238"/>
                    <a:pt x="260" y="237"/>
                    <a:pt x="260" y="237"/>
                  </a:cubicBezTo>
                  <a:lnTo>
                    <a:pt x="260" y="237"/>
                  </a:lnTo>
                  <a:cubicBezTo>
                    <a:pt x="250" y="237"/>
                    <a:pt x="304" y="296"/>
                    <a:pt x="304" y="309"/>
                  </a:cubicBezTo>
                  <a:cubicBezTo>
                    <a:pt x="300" y="306"/>
                    <a:pt x="297" y="305"/>
                    <a:pt x="296" y="305"/>
                  </a:cubicBezTo>
                  <a:lnTo>
                    <a:pt x="296" y="305"/>
                  </a:lnTo>
                  <a:cubicBezTo>
                    <a:pt x="288" y="305"/>
                    <a:pt x="297" y="325"/>
                    <a:pt x="308" y="353"/>
                  </a:cubicBezTo>
                  <a:cubicBezTo>
                    <a:pt x="291" y="339"/>
                    <a:pt x="287" y="323"/>
                    <a:pt x="277" y="309"/>
                  </a:cubicBezTo>
                  <a:lnTo>
                    <a:pt x="277" y="309"/>
                  </a:lnTo>
                  <a:lnTo>
                    <a:pt x="297" y="349"/>
                  </a:lnTo>
                  <a:cubicBezTo>
                    <a:pt x="297" y="349"/>
                    <a:pt x="291" y="339"/>
                    <a:pt x="287" y="332"/>
                  </a:cubicBezTo>
                  <a:lnTo>
                    <a:pt x="287" y="332"/>
                  </a:lnTo>
                  <a:cubicBezTo>
                    <a:pt x="294" y="349"/>
                    <a:pt x="317" y="379"/>
                    <a:pt x="321" y="397"/>
                  </a:cubicBezTo>
                  <a:cubicBezTo>
                    <a:pt x="328" y="408"/>
                    <a:pt x="330" y="412"/>
                    <a:pt x="329" y="412"/>
                  </a:cubicBezTo>
                  <a:cubicBezTo>
                    <a:pt x="326" y="412"/>
                    <a:pt x="294" y="372"/>
                    <a:pt x="288" y="372"/>
                  </a:cubicBezTo>
                  <a:lnTo>
                    <a:pt x="288" y="372"/>
                  </a:lnTo>
                  <a:cubicBezTo>
                    <a:pt x="286" y="372"/>
                    <a:pt x="287" y="377"/>
                    <a:pt x="294" y="390"/>
                  </a:cubicBezTo>
                  <a:cubicBezTo>
                    <a:pt x="284" y="376"/>
                    <a:pt x="277" y="359"/>
                    <a:pt x="264" y="339"/>
                  </a:cubicBezTo>
                  <a:lnTo>
                    <a:pt x="264" y="339"/>
                  </a:lnTo>
                  <a:cubicBezTo>
                    <a:pt x="281" y="387"/>
                    <a:pt x="273" y="373"/>
                    <a:pt x="304" y="434"/>
                  </a:cubicBezTo>
                  <a:lnTo>
                    <a:pt x="277" y="404"/>
                  </a:lnTo>
                  <a:lnTo>
                    <a:pt x="277" y="404"/>
                  </a:lnTo>
                  <a:cubicBezTo>
                    <a:pt x="308" y="440"/>
                    <a:pt x="328" y="488"/>
                    <a:pt x="348" y="529"/>
                  </a:cubicBezTo>
                  <a:cubicBezTo>
                    <a:pt x="362" y="546"/>
                    <a:pt x="372" y="559"/>
                    <a:pt x="378" y="566"/>
                  </a:cubicBezTo>
                  <a:lnTo>
                    <a:pt x="389" y="599"/>
                  </a:lnTo>
                  <a:cubicBezTo>
                    <a:pt x="382" y="589"/>
                    <a:pt x="372" y="572"/>
                    <a:pt x="358" y="552"/>
                  </a:cubicBezTo>
                  <a:lnTo>
                    <a:pt x="358" y="552"/>
                  </a:lnTo>
                  <a:lnTo>
                    <a:pt x="365" y="566"/>
                  </a:lnTo>
                  <a:cubicBezTo>
                    <a:pt x="351" y="549"/>
                    <a:pt x="334" y="518"/>
                    <a:pt x="317" y="488"/>
                  </a:cubicBezTo>
                  <a:lnTo>
                    <a:pt x="317" y="488"/>
                  </a:lnTo>
                  <a:cubicBezTo>
                    <a:pt x="325" y="498"/>
                    <a:pt x="334" y="508"/>
                    <a:pt x="342" y="518"/>
                  </a:cubicBezTo>
                  <a:cubicBezTo>
                    <a:pt x="326" y="487"/>
                    <a:pt x="307" y="455"/>
                    <a:pt x="287" y="429"/>
                  </a:cubicBezTo>
                  <a:lnTo>
                    <a:pt x="287" y="429"/>
                  </a:lnTo>
                  <a:cubicBezTo>
                    <a:pt x="289" y="432"/>
                    <a:pt x="291" y="435"/>
                    <a:pt x="291" y="437"/>
                  </a:cubicBezTo>
                  <a:cubicBezTo>
                    <a:pt x="284" y="427"/>
                    <a:pt x="281" y="420"/>
                    <a:pt x="277" y="417"/>
                  </a:cubicBezTo>
                  <a:lnTo>
                    <a:pt x="277" y="417"/>
                  </a:lnTo>
                  <a:cubicBezTo>
                    <a:pt x="279" y="421"/>
                    <a:pt x="283" y="429"/>
                    <a:pt x="287" y="437"/>
                  </a:cubicBezTo>
                  <a:lnTo>
                    <a:pt x="250" y="379"/>
                  </a:lnTo>
                  <a:lnTo>
                    <a:pt x="264" y="404"/>
                  </a:lnTo>
                  <a:lnTo>
                    <a:pt x="230" y="376"/>
                  </a:lnTo>
                  <a:lnTo>
                    <a:pt x="230" y="376"/>
                  </a:lnTo>
                  <a:cubicBezTo>
                    <a:pt x="261" y="437"/>
                    <a:pt x="308" y="521"/>
                    <a:pt x="311" y="552"/>
                  </a:cubicBezTo>
                  <a:cubicBezTo>
                    <a:pt x="287" y="512"/>
                    <a:pt x="267" y="485"/>
                    <a:pt x="236" y="437"/>
                  </a:cubicBezTo>
                  <a:lnTo>
                    <a:pt x="236" y="437"/>
                  </a:lnTo>
                  <a:cubicBezTo>
                    <a:pt x="246" y="450"/>
                    <a:pt x="250" y="455"/>
                    <a:pt x="252" y="455"/>
                  </a:cubicBezTo>
                  <a:cubicBezTo>
                    <a:pt x="256" y="455"/>
                    <a:pt x="238" y="416"/>
                    <a:pt x="242" y="416"/>
                  </a:cubicBezTo>
                  <a:lnTo>
                    <a:pt x="242" y="416"/>
                  </a:lnTo>
                  <a:cubicBezTo>
                    <a:pt x="243" y="416"/>
                    <a:pt x="243" y="416"/>
                    <a:pt x="243" y="416"/>
                  </a:cubicBezTo>
                  <a:lnTo>
                    <a:pt x="243" y="416"/>
                  </a:lnTo>
                  <a:cubicBezTo>
                    <a:pt x="237" y="413"/>
                    <a:pt x="227" y="396"/>
                    <a:pt x="222" y="385"/>
                  </a:cubicBezTo>
                  <a:lnTo>
                    <a:pt x="222" y="385"/>
                  </a:lnTo>
                  <a:lnTo>
                    <a:pt x="240" y="434"/>
                  </a:lnTo>
                  <a:cubicBezTo>
                    <a:pt x="218" y="401"/>
                    <a:pt x="216" y="404"/>
                    <a:pt x="211" y="397"/>
                  </a:cubicBezTo>
                  <a:lnTo>
                    <a:pt x="211" y="397"/>
                  </a:lnTo>
                  <a:cubicBezTo>
                    <a:pt x="255" y="467"/>
                    <a:pt x="230" y="448"/>
                    <a:pt x="240" y="474"/>
                  </a:cubicBezTo>
                  <a:cubicBezTo>
                    <a:pt x="224" y="449"/>
                    <a:pt x="211" y="424"/>
                    <a:pt x="215" y="424"/>
                  </a:cubicBezTo>
                  <a:lnTo>
                    <a:pt x="215" y="424"/>
                  </a:lnTo>
                  <a:cubicBezTo>
                    <a:pt x="215" y="424"/>
                    <a:pt x="216" y="424"/>
                    <a:pt x="216" y="424"/>
                  </a:cubicBezTo>
                  <a:cubicBezTo>
                    <a:pt x="210" y="416"/>
                    <a:pt x="207" y="412"/>
                    <a:pt x="206" y="412"/>
                  </a:cubicBezTo>
                  <a:lnTo>
                    <a:pt x="206" y="412"/>
                  </a:lnTo>
                  <a:cubicBezTo>
                    <a:pt x="202" y="412"/>
                    <a:pt x="245" y="484"/>
                    <a:pt x="239" y="484"/>
                  </a:cubicBezTo>
                  <a:cubicBezTo>
                    <a:pt x="238" y="484"/>
                    <a:pt x="236" y="481"/>
                    <a:pt x="231" y="476"/>
                  </a:cubicBezTo>
                  <a:lnTo>
                    <a:pt x="231" y="476"/>
                  </a:lnTo>
                  <a:cubicBezTo>
                    <a:pt x="231" y="476"/>
                    <a:pt x="231" y="477"/>
                    <a:pt x="230" y="477"/>
                  </a:cubicBezTo>
                  <a:cubicBezTo>
                    <a:pt x="226" y="477"/>
                    <a:pt x="215" y="466"/>
                    <a:pt x="206" y="451"/>
                  </a:cubicBezTo>
                  <a:lnTo>
                    <a:pt x="209" y="448"/>
                  </a:lnTo>
                  <a:cubicBezTo>
                    <a:pt x="208" y="447"/>
                    <a:pt x="207" y="447"/>
                    <a:pt x="206" y="447"/>
                  </a:cubicBezTo>
                  <a:cubicBezTo>
                    <a:pt x="194" y="447"/>
                    <a:pt x="188" y="462"/>
                    <a:pt x="207" y="503"/>
                  </a:cubicBezTo>
                  <a:lnTo>
                    <a:pt x="207" y="503"/>
                  </a:lnTo>
                  <a:cubicBezTo>
                    <a:pt x="192" y="478"/>
                    <a:pt x="172" y="446"/>
                    <a:pt x="166" y="437"/>
                  </a:cubicBezTo>
                  <a:lnTo>
                    <a:pt x="166" y="437"/>
                  </a:lnTo>
                  <a:lnTo>
                    <a:pt x="294" y="671"/>
                  </a:lnTo>
                  <a:cubicBezTo>
                    <a:pt x="256" y="613"/>
                    <a:pt x="166" y="478"/>
                    <a:pt x="152" y="440"/>
                  </a:cubicBezTo>
                  <a:cubicBezTo>
                    <a:pt x="149" y="437"/>
                    <a:pt x="146" y="434"/>
                    <a:pt x="144" y="434"/>
                  </a:cubicBezTo>
                  <a:lnTo>
                    <a:pt x="144" y="434"/>
                  </a:lnTo>
                  <a:cubicBezTo>
                    <a:pt x="142" y="434"/>
                    <a:pt x="142" y="438"/>
                    <a:pt x="145" y="451"/>
                  </a:cubicBezTo>
                  <a:cubicBezTo>
                    <a:pt x="152" y="457"/>
                    <a:pt x="203" y="532"/>
                    <a:pt x="203" y="538"/>
                  </a:cubicBezTo>
                  <a:cubicBezTo>
                    <a:pt x="160" y="479"/>
                    <a:pt x="179" y="504"/>
                    <a:pt x="141" y="457"/>
                  </a:cubicBezTo>
                  <a:lnTo>
                    <a:pt x="141" y="457"/>
                  </a:lnTo>
                  <a:cubicBezTo>
                    <a:pt x="155" y="476"/>
                    <a:pt x="201" y="555"/>
                    <a:pt x="196" y="555"/>
                  </a:cubicBezTo>
                  <a:cubicBezTo>
                    <a:pt x="196" y="555"/>
                    <a:pt x="196" y="555"/>
                    <a:pt x="196" y="555"/>
                  </a:cubicBezTo>
                  <a:cubicBezTo>
                    <a:pt x="189" y="542"/>
                    <a:pt x="142" y="468"/>
                    <a:pt x="135" y="457"/>
                  </a:cubicBezTo>
                  <a:lnTo>
                    <a:pt x="135" y="457"/>
                  </a:lnTo>
                  <a:lnTo>
                    <a:pt x="176" y="538"/>
                  </a:lnTo>
                  <a:lnTo>
                    <a:pt x="176" y="538"/>
                  </a:lnTo>
                  <a:cubicBezTo>
                    <a:pt x="162" y="514"/>
                    <a:pt x="135" y="470"/>
                    <a:pt x="119" y="451"/>
                  </a:cubicBezTo>
                  <a:lnTo>
                    <a:pt x="119" y="451"/>
                  </a:lnTo>
                  <a:cubicBezTo>
                    <a:pt x="125" y="459"/>
                    <a:pt x="123" y="460"/>
                    <a:pt x="120" y="460"/>
                  </a:cubicBezTo>
                  <a:cubicBezTo>
                    <a:pt x="120" y="460"/>
                    <a:pt x="119" y="460"/>
                    <a:pt x="118" y="460"/>
                  </a:cubicBezTo>
                  <a:cubicBezTo>
                    <a:pt x="116" y="460"/>
                    <a:pt x="113" y="461"/>
                    <a:pt x="115" y="465"/>
                  </a:cubicBezTo>
                  <a:lnTo>
                    <a:pt x="132" y="481"/>
                  </a:lnTo>
                  <a:cubicBezTo>
                    <a:pt x="131" y="481"/>
                    <a:pt x="131" y="481"/>
                    <a:pt x="131" y="481"/>
                  </a:cubicBezTo>
                  <a:lnTo>
                    <a:pt x="131" y="481"/>
                  </a:lnTo>
                  <a:cubicBezTo>
                    <a:pt x="118" y="481"/>
                    <a:pt x="199" y="613"/>
                    <a:pt x="186" y="616"/>
                  </a:cubicBezTo>
                  <a:cubicBezTo>
                    <a:pt x="175" y="596"/>
                    <a:pt x="122" y="498"/>
                    <a:pt x="108" y="491"/>
                  </a:cubicBezTo>
                  <a:lnTo>
                    <a:pt x="108" y="491"/>
                  </a:lnTo>
                  <a:cubicBezTo>
                    <a:pt x="135" y="538"/>
                    <a:pt x="233" y="718"/>
                    <a:pt x="247" y="758"/>
                  </a:cubicBezTo>
                  <a:lnTo>
                    <a:pt x="230" y="731"/>
                  </a:lnTo>
                  <a:lnTo>
                    <a:pt x="243" y="765"/>
                  </a:lnTo>
                  <a:cubicBezTo>
                    <a:pt x="206" y="694"/>
                    <a:pt x="128" y="542"/>
                    <a:pt x="98" y="481"/>
                  </a:cubicBezTo>
                  <a:cubicBezTo>
                    <a:pt x="84" y="467"/>
                    <a:pt x="80" y="456"/>
                    <a:pt x="76" y="456"/>
                  </a:cubicBezTo>
                  <a:cubicBezTo>
                    <a:pt x="75" y="456"/>
                    <a:pt x="75" y="456"/>
                    <a:pt x="74" y="457"/>
                  </a:cubicBezTo>
                  <a:cubicBezTo>
                    <a:pt x="58" y="434"/>
                    <a:pt x="54" y="420"/>
                    <a:pt x="54" y="417"/>
                  </a:cubicBezTo>
                  <a:lnTo>
                    <a:pt x="34" y="407"/>
                  </a:lnTo>
                  <a:lnTo>
                    <a:pt x="34" y="407"/>
                  </a:lnTo>
                  <a:cubicBezTo>
                    <a:pt x="68" y="461"/>
                    <a:pt x="58" y="468"/>
                    <a:pt x="85" y="512"/>
                  </a:cubicBezTo>
                  <a:lnTo>
                    <a:pt x="64" y="448"/>
                  </a:lnTo>
                  <a:lnTo>
                    <a:pt x="64" y="448"/>
                  </a:lnTo>
                  <a:cubicBezTo>
                    <a:pt x="97" y="499"/>
                    <a:pt x="145" y="600"/>
                    <a:pt x="136" y="600"/>
                  </a:cubicBezTo>
                  <a:cubicBezTo>
                    <a:pt x="136" y="600"/>
                    <a:pt x="135" y="599"/>
                    <a:pt x="135" y="599"/>
                  </a:cubicBezTo>
                  <a:cubicBezTo>
                    <a:pt x="119" y="579"/>
                    <a:pt x="78" y="505"/>
                    <a:pt x="68" y="485"/>
                  </a:cubicBezTo>
                  <a:lnTo>
                    <a:pt x="68" y="485"/>
                  </a:lnTo>
                  <a:cubicBezTo>
                    <a:pt x="76" y="501"/>
                    <a:pt x="80" y="518"/>
                    <a:pt x="75" y="518"/>
                  </a:cubicBezTo>
                  <a:cubicBezTo>
                    <a:pt x="74" y="518"/>
                    <a:pt x="73" y="517"/>
                    <a:pt x="71" y="515"/>
                  </a:cubicBezTo>
                  <a:lnTo>
                    <a:pt x="58" y="481"/>
                  </a:lnTo>
                  <a:cubicBezTo>
                    <a:pt x="56" y="480"/>
                    <a:pt x="56" y="479"/>
                    <a:pt x="55" y="479"/>
                  </a:cubicBezTo>
                  <a:lnTo>
                    <a:pt x="55" y="479"/>
                  </a:lnTo>
                  <a:cubicBezTo>
                    <a:pt x="50" y="479"/>
                    <a:pt x="75" y="525"/>
                    <a:pt x="70" y="525"/>
                  </a:cubicBezTo>
                  <a:cubicBezTo>
                    <a:pt x="69" y="525"/>
                    <a:pt x="65" y="521"/>
                    <a:pt x="58" y="512"/>
                  </a:cubicBezTo>
                  <a:cubicBezTo>
                    <a:pt x="55" y="509"/>
                    <a:pt x="26" y="468"/>
                    <a:pt x="25" y="468"/>
                  </a:cubicBezTo>
                  <a:lnTo>
                    <a:pt x="25" y="468"/>
                  </a:lnTo>
                  <a:cubicBezTo>
                    <a:pt x="25" y="468"/>
                    <a:pt x="26" y="471"/>
                    <a:pt x="30" y="478"/>
                  </a:cubicBezTo>
                  <a:cubicBezTo>
                    <a:pt x="68" y="535"/>
                    <a:pt x="183" y="724"/>
                    <a:pt x="209" y="772"/>
                  </a:cubicBezTo>
                  <a:cubicBezTo>
                    <a:pt x="206" y="769"/>
                    <a:pt x="162" y="721"/>
                    <a:pt x="142" y="691"/>
                  </a:cubicBezTo>
                  <a:cubicBezTo>
                    <a:pt x="113" y="649"/>
                    <a:pt x="82" y="581"/>
                    <a:pt x="55" y="542"/>
                  </a:cubicBezTo>
                  <a:lnTo>
                    <a:pt x="55" y="542"/>
                  </a:lnTo>
                  <a:cubicBezTo>
                    <a:pt x="64" y="555"/>
                    <a:pt x="71" y="570"/>
                    <a:pt x="71" y="576"/>
                  </a:cubicBezTo>
                  <a:cubicBezTo>
                    <a:pt x="62" y="564"/>
                    <a:pt x="48" y="537"/>
                    <a:pt x="45" y="537"/>
                  </a:cubicBezTo>
                  <a:cubicBezTo>
                    <a:pt x="44" y="537"/>
                    <a:pt x="44" y="537"/>
                    <a:pt x="44" y="538"/>
                  </a:cubicBezTo>
                  <a:cubicBezTo>
                    <a:pt x="59" y="562"/>
                    <a:pt x="59" y="565"/>
                    <a:pt x="57" y="565"/>
                  </a:cubicBezTo>
                  <a:cubicBezTo>
                    <a:pt x="56" y="565"/>
                    <a:pt x="55" y="564"/>
                    <a:pt x="55" y="564"/>
                  </a:cubicBezTo>
                  <a:lnTo>
                    <a:pt x="55" y="564"/>
                  </a:lnTo>
                  <a:cubicBezTo>
                    <a:pt x="54" y="564"/>
                    <a:pt x="56" y="567"/>
                    <a:pt x="71" y="586"/>
                  </a:cubicBezTo>
                  <a:cubicBezTo>
                    <a:pt x="72" y="590"/>
                    <a:pt x="71" y="592"/>
                    <a:pt x="71" y="592"/>
                  </a:cubicBezTo>
                  <a:cubicBezTo>
                    <a:pt x="69" y="592"/>
                    <a:pt x="62" y="581"/>
                    <a:pt x="56" y="581"/>
                  </a:cubicBezTo>
                  <a:cubicBezTo>
                    <a:pt x="55" y="581"/>
                    <a:pt x="55" y="581"/>
                    <a:pt x="54" y="582"/>
                  </a:cubicBezTo>
                  <a:cubicBezTo>
                    <a:pt x="78" y="616"/>
                    <a:pt x="122" y="704"/>
                    <a:pt x="128" y="724"/>
                  </a:cubicBezTo>
                  <a:cubicBezTo>
                    <a:pt x="119" y="711"/>
                    <a:pt x="108" y="691"/>
                    <a:pt x="102" y="684"/>
                  </a:cubicBezTo>
                  <a:cubicBezTo>
                    <a:pt x="92" y="684"/>
                    <a:pt x="74" y="667"/>
                    <a:pt x="64" y="667"/>
                  </a:cubicBezTo>
                  <a:cubicBezTo>
                    <a:pt x="63" y="667"/>
                    <a:pt x="62" y="667"/>
                    <a:pt x="61" y="667"/>
                  </a:cubicBezTo>
                  <a:cubicBezTo>
                    <a:pt x="54" y="654"/>
                    <a:pt x="42" y="641"/>
                    <a:pt x="29" y="619"/>
                  </a:cubicBezTo>
                  <a:lnTo>
                    <a:pt x="29" y="619"/>
                  </a:lnTo>
                  <a:cubicBezTo>
                    <a:pt x="35" y="630"/>
                    <a:pt x="41" y="643"/>
                    <a:pt x="41" y="647"/>
                  </a:cubicBezTo>
                  <a:cubicBezTo>
                    <a:pt x="7" y="602"/>
                    <a:pt x="41" y="636"/>
                    <a:pt x="4" y="582"/>
                  </a:cubicBezTo>
                  <a:lnTo>
                    <a:pt x="4" y="582"/>
                  </a:lnTo>
                  <a:cubicBezTo>
                    <a:pt x="24" y="613"/>
                    <a:pt x="24" y="630"/>
                    <a:pt x="30" y="654"/>
                  </a:cubicBezTo>
                  <a:cubicBezTo>
                    <a:pt x="40" y="669"/>
                    <a:pt x="45" y="674"/>
                    <a:pt x="47" y="674"/>
                  </a:cubicBezTo>
                  <a:cubicBezTo>
                    <a:pt x="51" y="674"/>
                    <a:pt x="42" y="649"/>
                    <a:pt x="38" y="633"/>
                  </a:cubicBezTo>
                  <a:lnTo>
                    <a:pt x="38" y="633"/>
                  </a:lnTo>
                  <a:cubicBezTo>
                    <a:pt x="78" y="704"/>
                    <a:pt x="111" y="778"/>
                    <a:pt x="122" y="816"/>
                  </a:cubicBezTo>
                  <a:cubicBezTo>
                    <a:pt x="122" y="818"/>
                    <a:pt x="122" y="820"/>
                    <a:pt x="121" y="820"/>
                  </a:cubicBezTo>
                  <a:cubicBezTo>
                    <a:pt x="118" y="820"/>
                    <a:pt x="98" y="781"/>
                    <a:pt x="98" y="781"/>
                  </a:cubicBezTo>
                  <a:lnTo>
                    <a:pt x="98" y="781"/>
                  </a:lnTo>
                  <a:cubicBezTo>
                    <a:pt x="98" y="781"/>
                    <a:pt x="98" y="781"/>
                    <a:pt x="98" y="782"/>
                  </a:cubicBezTo>
                  <a:cubicBezTo>
                    <a:pt x="98" y="782"/>
                    <a:pt x="98" y="782"/>
                    <a:pt x="98" y="782"/>
                  </a:cubicBezTo>
                  <a:lnTo>
                    <a:pt x="98" y="782"/>
                  </a:lnTo>
                  <a:cubicBezTo>
                    <a:pt x="82" y="782"/>
                    <a:pt x="136" y="874"/>
                    <a:pt x="125" y="874"/>
                  </a:cubicBezTo>
                  <a:cubicBezTo>
                    <a:pt x="123" y="874"/>
                    <a:pt x="120" y="871"/>
                    <a:pt x="115" y="866"/>
                  </a:cubicBezTo>
                  <a:cubicBezTo>
                    <a:pt x="85" y="825"/>
                    <a:pt x="64" y="778"/>
                    <a:pt x="47" y="748"/>
                  </a:cubicBezTo>
                  <a:cubicBezTo>
                    <a:pt x="47" y="745"/>
                    <a:pt x="47" y="743"/>
                    <a:pt x="48" y="743"/>
                  </a:cubicBezTo>
                  <a:cubicBezTo>
                    <a:pt x="53" y="743"/>
                    <a:pt x="70" y="769"/>
                    <a:pt x="74" y="769"/>
                  </a:cubicBezTo>
                  <a:cubicBezTo>
                    <a:pt x="74" y="769"/>
                    <a:pt x="74" y="769"/>
                    <a:pt x="74" y="769"/>
                  </a:cubicBezTo>
                  <a:lnTo>
                    <a:pt x="58" y="748"/>
                  </a:lnTo>
                  <a:cubicBezTo>
                    <a:pt x="52" y="738"/>
                    <a:pt x="49" y="728"/>
                    <a:pt x="52" y="728"/>
                  </a:cubicBezTo>
                  <a:lnTo>
                    <a:pt x="52" y="728"/>
                  </a:lnTo>
                  <a:cubicBezTo>
                    <a:pt x="53" y="728"/>
                    <a:pt x="55" y="729"/>
                    <a:pt x="58" y="731"/>
                  </a:cubicBezTo>
                  <a:cubicBezTo>
                    <a:pt x="48" y="719"/>
                    <a:pt x="42" y="715"/>
                    <a:pt x="37" y="715"/>
                  </a:cubicBezTo>
                  <a:cubicBezTo>
                    <a:pt x="31" y="715"/>
                    <a:pt x="27" y="719"/>
                    <a:pt x="20" y="719"/>
                  </a:cubicBezTo>
                  <a:cubicBezTo>
                    <a:pt x="15" y="719"/>
                    <a:pt x="9" y="717"/>
                    <a:pt x="0" y="708"/>
                  </a:cubicBezTo>
                  <a:lnTo>
                    <a:pt x="0" y="708"/>
                  </a:lnTo>
                  <a:cubicBezTo>
                    <a:pt x="7" y="724"/>
                    <a:pt x="13" y="741"/>
                    <a:pt x="24" y="755"/>
                  </a:cubicBezTo>
                  <a:lnTo>
                    <a:pt x="24" y="748"/>
                  </a:lnTo>
                  <a:cubicBezTo>
                    <a:pt x="47" y="782"/>
                    <a:pt x="44" y="799"/>
                    <a:pt x="58" y="816"/>
                  </a:cubicBezTo>
                  <a:cubicBezTo>
                    <a:pt x="66" y="838"/>
                    <a:pt x="79" y="870"/>
                    <a:pt x="73" y="870"/>
                  </a:cubicBezTo>
                  <a:cubicBezTo>
                    <a:pt x="72" y="870"/>
                    <a:pt x="70" y="869"/>
                    <a:pt x="68" y="866"/>
                  </a:cubicBezTo>
                  <a:lnTo>
                    <a:pt x="38" y="819"/>
                  </a:lnTo>
                  <a:lnTo>
                    <a:pt x="38" y="819"/>
                  </a:lnTo>
                  <a:cubicBezTo>
                    <a:pt x="44" y="828"/>
                    <a:pt x="52" y="837"/>
                    <a:pt x="55" y="837"/>
                  </a:cubicBezTo>
                  <a:cubicBezTo>
                    <a:pt x="56" y="837"/>
                    <a:pt x="56" y="835"/>
                    <a:pt x="54" y="829"/>
                  </a:cubicBezTo>
                  <a:lnTo>
                    <a:pt x="54" y="829"/>
                  </a:lnTo>
                  <a:cubicBezTo>
                    <a:pt x="55" y="832"/>
                    <a:pt x="55" y="834"/>
                    <a:pt x="54" y="834"/>
                  </a:cubicBezTo>
                  <a:cubicBezTo>
                    <a:pt x="50" y="834"/>
                    <a:pt x="30" y="808"/>
                    <a:pt x="27" y="808"/>
                  </a:cubicBezTo>
                  <a:lnTo>
                    <a:pt x="27" y="808"/>
                  </a:lnTo>
                  <a:cubicBezTo>
                    <a:pt x="26" y="808"/>
                    <a:pt x="28" y="814"/>
                    <a:pt x="38" y="833"/>
                  </a:cubicBezTo>
                  <a:lnTo>
                    <a:pt x="64" y="866"/>
                  </a:lnTo>
                  <a:cubicBezTo>
                    <a:pt x="73" y="891"/>
                    <a:pt x="95" y="938"/>
                    <a:pt x="85" y="938"/>
                  </a:cubicBezTo>
                  <a:cubicBezTo>
                    <a:pt x="84" y="938"/>
                    <a:pt x="83" y="938"/>
                    <a:pt x="81" y="937"/>
                  </a:cubicBezTo>
                  <a:lnTo>
                    <a:pt x="81" y="937"/>
                  </a:lnTo>
                  <a:cubicBezTo>
                    <a:pt x="93" y="956"/>
                    <a:pt x="96" y="959"/>
                    <a:pt x="97" y="959"/>
                  </a:cubicBezTo>
                  <a:cubicBezTo>
                    <a:pt x="97" y="959"/>
                    <a:pt x="97" y="958"/>
                    <a:pt x="98" y="958"/>
                  </a:cubicBezTo>
                  <a:cubicBezTo>
                    <a:pt x="99" y="958"/>
                    <a:pt x="103" y="962"/>
                    <a:pt x="119" y="984"/>
                  </a:cubicBezTo>
                  <a:cubicBezTo>
                    <a:pt x="74" y="917"/>
                    <a:pt x="135" y="981"/>
                    <a:pt x="85" y="906"/>
                  </a:cubicBezTo>
                  <a:lnTo>
                    <a:pt x="85" y="906"/>
                  </a:lnTo>
                  <a:cubicBezTo>
                    <a:pt x="124" y="965"/>
                    <a:pt x="112" y="941"/>
                    <a:pt x="136" y="971"/>
                  </a:cubicBezTo>
                  <a:lnTo>
                    <a:pt x="136" y="971"/>
                  </a:lnTo>
                  <a:cubicBezTo>
                    <a:pt x="131" y="965"/>
                    <a:pt x="129" y="960"/>
                    <a:pt x="132" y="960"/>
                  </a:cubicBezTo>
                  <a:lnTo>
                    <a:pt x="132" y="960"/>
                  </a:lnTo>
                  <a:cubicBezTo>
                    <a:pt x="133" y="960"/>
                    <a:pt x="134" y="960"/>
                    <a:pt x="135" y="961"/>
                  </a:cubicBezTo>
                  <a:cubicBezTo>
                    <a:pt x="132" y="958"/>
                    <a:pt x="132" y="951"/>
                    <a:pt x="128" y="947"/>
                  </a:cubicBezTo>
                  <a:lnTo>
                    <a:pt x="128" y="944"/>
                  </a:lnTo>
                  <a:cubicBezTo>
                    <a:pt x="122" y="937"/>
                    <a:pt x="115" y="931"/>
                    <a:pt x="111" y="920"/>
                  </a:cubicBezTo>
                  <a:cubicBezTo>
                    <a:pt x="91" y="883"/>
                    <a:pt x="102" y="880"/>
                    <a:pt x="91" y="859"/>
                  </a:cubicBezTo>
                  <a:lnTo>
                    <a:pt x="91" y="859"/>
                  </a:lnTo>
                  <a:cubicBezTo>
                    <a:pt x="98" y="866"/>
                    <a:pt x="102" y="880"/>
                    <a:pt x="111" y="893"/>
                  </a:cubicBezTo>
                  <a:lnTo>
                    <a:pt x="98" y="863"/>
                  </a:lnTo>
                  <a:lnTo>
                    <a:pt x="98" y="863"/>
                  </a:lnTo>
                  <a:cubicBezTo>
                    <a:pt x="122" y="900"/>
                    <a:pt x="142" y="920"/>
                    <a:pt x="149" y="944"/>
                  </a:cubicBezTo>
                  <a:lnTo>
                    <a:pt x="155" y="944"/>
                  </a:lnTo>
                  <a:cubicBezTo>
                    <a:pt x="163" y="954"/>
                    <a:pt x="170" y="960"/>
                    <a:pt x="173" y="960"/>
                  </a:cubicBezTo>
                  <a:cubicBezTo>
                    <a:pt x="175" y="960"/>
                    <a:pt x="175" y="958"/>
                    <a:pt x="172" y="951"/>
                  </a:cubicBezTo>
                  <a:lnTo>
                    <a:pt x="172" y="951"/>
                  </a:lnTo>
                  <a:cubicBezTo>
                    <a:pt x="172" y="951"/>
                    <a:pt x="173" y="951"/>
                    <a:pt x="173" y="951"/>
                  </a:cubicBezTo>
                  <a:cubicBezTo>
                    <a:pt x="177" y="951"/>
                    <a:pt x="165" y="924"/>
                    <a:pt x="166" y="924"/>
                  </a:cubicBezTo>
                  <a:lnTo>
                    <a:pt x="166" y="924"/>
                  </a:lnTo>
                  <a:cubicBezTo>
                    <a:pt x="166" y="924"/>
                    <a:pt x="168" y="927"/>
                    <a:pt x="172" y="934"/>
                  </a:cubicBezTo>
                  <a:lnTo>
                    <a:pt x="166" y="906"/>
                  </a:lnTo>
                  <a:lnTo>
                    <a:pt x="172" y="917"/>
                  </a:lnTo>
                  <a:cubicBezTo>
                    <a:pt x="180" y="915"/>
                    <a:pt x="168" y="880"/>
                    <a:pt x="179" y="880"/>
                  </a:cubicBezTo>
                  <a:cubicBezTo>
                    <a:pt x="183" y="880"/>
                    <a:pt x="191" y="886"/>
                    <a:pt x="206" y="903"/>
                  </a:cubicBezTo>
                  <a:cubicBezTo>
                    <a:pt x="204" y="895"/>
                    <a:pt x="201" y="885"/>
                    <a:pt x="205" y="885"/>
                  </a:cubicBezTo>
                  <a:lnTo>
                    <a:pt x="205" y="885"/>
                  </a:lnTo>
                  <a:cubicBezTo>
                    <a:pt x="206" y="885"/>
                    <a:pt x="208" y="885"/>
                    <a:pt x="209" y="886"/>
                  </a:cubicBezTo>
                  <a:lnTo>
                    <a:pt x="230" y="917"/>
                  </a:lnTo>
                  <a:cubicBezTo>
                    <a:pt x="229" y="916"/>
                    <a:pt x="230" y="915"/>
                    <a:pt x="230" y="915"/>
                  </a:cubicBezTo>
                  <a:cubicBezTo>
                    <a:pt x="233" y="915"/>
                    <a:pt x="243" y="925"/>
                    <a:pt x="247" y="925"/>
                  </a:cubicBezTo>
                  <a:cubicBezTo>
                    <a:pt x="249" y="925"/>
                    <a:pt x="249" y="921"/>
                    <a:pt x="243" y="911"/>
                  </a:cubicBezTo>
                  <a:lnTo>
                    <a:pt x="243" y="911"/>
                  </a:lnTo>
                  <a:cubicBezTo>
                    <a:pt x="263" y="940"/>
                    <a:pt x="272" y="949"/>
                    <a:pt x="277" y="949"/>
                  </a:cubicBezTo>
                  <a:cubicBezTo>
                    <a:pt x="284" y="949"/>
                    <a:pt x="280" y="926"/>
                    <a:pt x="285" y="926"/>
                  </a:cubicBezTo>
                  <a:cubicBezTo>
                    <a:pt x="286" y="926"/>
                    <a:pt x="286" y="926"/>
                    <a:pt x="287" y="927"/>
                  </a:cubicBezTo>
                  <a:lnTo>
                    <a:pt x="264" y="886"/>
                  </a:lnTo>
                  <a:cubicBezTo>
                    <a:pt x="270" y="886"/>
                    <a:pt x="267" y="870"/>
                    <a:pt x="264" y="853"/>
                  </a:cubicBezTo>
                  <a:lnTo>
                    <a:pt x="243" y="816"/>
                  </a:lnTo>
                  <a:cubicBezTo>
                    <a:pt x="240" y="807"/>
                    <a:pt x="240" y="804"/>
                    <a:pt x="242" y="804"/>
                  </a:cubicBezTo>
                  <a:lnTo>
                    <a:pt x="242" y="804"/>
                  </a:lnTo>
                  <a:cubicBezTo>
                    <a:pt x="248" y="804"/>
                    <a:pt x="268" y="826"/>
                    <a:pt x="275" y="826"/>
                  </a:cubicBezTo>
                  <a:cubicBezTo>
                    <a:pt x="276" y="826"/>
                    <a:pt x="276" y="826"/>
                    <a:pt x="277" y="825"/>
                  </a:cubicBezTo>
                  <a:cubicBezTo>
                    <a:pt x="280" y="832"/>
                    <a:pt x="281" y="835"/>
                    <a:pt x="281" y="835"/>
                  </a:cubicBezTo>
                  <a:cubicBezTo>
                    <a:pt x="280" y="835"/>
                    <a:pt x="277" y="833"/>
                    <a:pt x="273" y="829"/>
                  </a:cubicBezTo>
                  <a:lnTo>
                    <a:pt x="273" y="829"/>
                  </a:lnTo>
                  <a:cubicBezTo>
                    <a:pt x="286" y="845"/>
                    <a:pt x="292" y="851"/>
                    <a:pt x="295" y="851"/>
                  </a:cubicBezTo>
                  <a:cubicBezTo>
                    <a:pt x="303" y="851"/>
                    <a:pt x="280" y="800"/>
                    <a:pt x="288" y="800"/>
                  </a:cubicBezTo>
                  <a:lnTo>
                    <a:pt x="288" y="800"/>
                  </a:lnTo>
                  <a:cubicBezTo>
                    <a:pt x="290" y="800"/>
                    <a:pt x="294" y="803"/>
                    <a:pt x="301" y="812"/>
                  </a:cubicBezTo>
                  <a:cubicBezTo>
                    <a:pt x="299" y="806"/>
                    <a:pt x="299" y="803"/>
                    <a:pt x="300" y="803"/>
                  </a:cubicBezTo>
                  <a:lnTo>
                    <a:pt x="300" y="803"/>
                  </a:lnTo>
                  <a:cubicBezTo>
                    <a:pt x="302" y="803"/>
                    <a:pt x="304" y="806"/>
                    <a:pt x="308" y="809"/>
                  </a:cubicBezTo>
                  <a:lnTo>
                    <a:pt x="308" y="812"/>
                  </a:lnTo>
                  <a:cubicBezTo>
                    <a:pt x="314" y="816"/>
                    <a:pt x="317" y="822"/>
                    <a:pt x="325" y="829"/>
                  </a:cubicBezTo>
                  <a:cubicBezTo>
                    <a:pt x="317" y="819"/>
                    <a:pt x="311" y="812"/>
                    <a:pt x="311" y="812"/>
                  </a:cubicBezTo>
                  <a:cubicBezTo>
                    <a:pt x="311" y="809"/>
                    <a:pt x="311" y="802"/>
                    <a:pt x="308" y="792"/>
                  </a:cubicBezTo>
                  <a:lnTo>
                    <a:pt x="308" y="792"/>
                  </a:lnTo>
                  <a:lnTo>
                    <a:pt x="331" y="829"/>
                  </a:lnTo>
                  <a:cubicBezTo>
                    <a:pt x="333" y="831"/>
                    <a:pt x="334" y="832"/>
                    <a:pt x="334" y="832"/>
                  </a:cubicBezTo>
                  <a:cubicBezTo>
                    <a:pt x="335" y="832"/>
                    <a:pt x="319" y="805"/>
                    <a:pt x="304" y="782"/>
                  </a:cubicBezTo>
                  <a:cubicBezTo>
                    <a:pt x="301" y="775"/>
                    <a:pt x="297" y="765"/>
                    <a:pt x="294" y="755"/>
                  </a:cubicBezTo>
                  <a:lnTo>
                    <a:pt x="294" y="755"/>
                  </a:lnTo>
                  <a:cubicBezTo>
                    <a:pt x="305" y="773"/>
                    <a:pt x="309" y="778"/>
                    <a:pt x="310" y="778"/>
                  </a:cubicBezTo>
                  <a:cubicBezTo>
                    <a:pt x="311" y="778"/>
                    <a:pt x="308" y="770"/>
                    <a:pt x="311" y="770"/>
                  </a:cubicBezTo>
                  <a:lnTo>
                    <a:pt x="311" y="770"/>
                  </a:lnTo>
                  <a:cubicBezTo>
                    <a:pt x="312" y="770"/>
                    <a:pt x="317" y="775"/>
                    <a:pt x="331" y="795"/>
                  </a:cubicBezTo>
                  <a:cubicBezTo>
                    <a:pt x="312" y="764"/>
                    <a:pt x="325" y="764"/>
                    <a:pt x="296" y="712"/>
                  </a:cubicBezTo>
                  <a:lnTo>
                    <a:pt x="296" y="712"/>
                  </a:lnTo>
                  <a:cubicBezTo>
                    <a:pt x="299" y="713"/>
                    <a:pt x="301" y="715"/>
                    <a:pt x="303" y="715"/>
                  </a:cubicBezTo>
                  <a:cubicBezTo>
                    <a:pt x="306" y="715"/>
                    <a:pt x="306" y="712"/>
                    <a:pt x="301" y="701"/>
                  </a:cubicBezTo>
                  <a:lnTo>
                    <a:pt x="301" y="701"/>
                  </a:lnTo>
                  <a:lnTo>
                    <a:pt x="331" y="748"/>
                  </a:lnTo>
                  <a:lnTo>
                    <a:pt x="297" y="680"/>
                  </a:lnTo>
                  <a:lnTo>
                    <a:pt x="297" y="680"/>
                  </a:lnTo>
                  <a:cubicBezTo>
                    <a:pt x="317" y="708"/>
                    <a:pt x="331" y="724"/>
                    <a:pt x="351" y="761"/>
                  </a:cubicBezTo>
                  <a:cubicBezTo>
                    <a:pt x="325" y="701"/>
                    <a:pt x="345" y="738"/>
                    <a:pt x="314" y="677"/>
                  </a:cubicBezTo>
                  <a:lnTo>
                    <a:pt x="314" y="677"/>
                  </a:lnTo>
                  <a:lnTo>
                    <a:pt x="334" y="708"/>
                  </a:lnTo>
                  <a:cubicBezTo>
                    <a:pt x="337" y="705"/>
                    <a:pt x="323" y="677"/>
                    <a:pt x="325" y="677"/>
                  </a:cubicBezTo>
                  <a:lnTo>
                    <a:pt x="325" y="677"/>
                  </a:lnTo>
                  <a:cubicBezTo>
                    <a:pt x="326" y="677"/>
                    <a:pt x="327" y="679"/>
                    <a:pt x="331" y="684"/>
                  </a:cubicBezTo>
                  <a:cubicBezTo>
                    <a:pt x="346" y="703"/>
                    <a:pt x="355" y="708"/>
                    <a:pt x="362" y="708"/>
                  </a:cubicBezTo>
                  <a:cubicBezTo>
                    <a:pt x="369" y="708"/>
                    <a:pt x="375" y="703"/>
                    <a:pt x="383" y="703"/>
                  </a:cubicBezTo>
                  <a:cubicBezTo>
                    <a:pt x="391" y="703"/>
                    <a:pt x="400" y="707"/>
                    <a:pt x="415" y="721"/>
                  </a:cubicBezTo>
                  <a:cubicBezTo>
                    <a:pt x="398" y="695"/>
                    <a:pt x="393" y="687"/>
                    <a:pt x="394" y="687"/>
                  </a:cubicBezTo>
                  <a:lnTo>
                    <a:pt x="394" y="687"/>
                  </a:lnTo>
                  <a:cubicBezTo>
                    <a:pt x="396" y="687"/>
                    <a:pt x="415" y="710"/>
                    <a:pt x="417" y="710"/>
                  </a:cubicBezTo>
                  <a:cubicBezTo>
                    <a:pt x="419" y="710"/>
                    <a:pt x="416" y="704"/>
                    <a:pt x="406" y="688"/>
                  </a:cubicBezTo>
                  <a:lnTo>
                    <a:pt x="406" y="688"/>
                  </a:lnTo>
                  <a:cubicBezTo>
                    <a:pt x="419" y="708"/>
                    <a:pt x="429" y="718"/>
                    <a:pt x="439" y="738"/>
                  </a:cubicBezTo>
                  <a:cubicBezTo>
                    <a:pt x="437" y="732"/>
                    <a:pt x="438" y="730"/>
                    <a:pt x="441" y="730"/>
                  </a:cubicBezTo>
                  <a:cubicBezTo>
                    <a:pt x="444" y="730"/>
                    <a:pt x="449" y="734"/>
                    <a:pt x="451" y="734"/>
                  </a:cubicBezTo>
                  <a:cubicBezTo>
                    <a:pt x="454" y="734"/>
                    <a:pt x="453" y="728"/>
                    <a:pt x="439" y="701"/>
                  </a:cubicBezTo>
                  <a:lnTo>
                    <a:pt x="439" y="701"/>
                  </a:lnTo>
                  <a:cubicBezTo>
                    <a:pt x="453" y="724"/>
                    <a:pt x="459" y="735"/>
                    <a:pt x="466" y="748"/>
                  </a:cubicBezTo>
                  <a:cubicBezTo>
                    <a:pt x="466" y="743"/>
                    <a:pt x="461" y="734"/>
                    <a:pt x="462" y="734"/>
                  </a:cubicBezTo>
                  <a:lnTo>
                    <a:pt x="462" y="734"/>
                  </a:lnTo>
                  <a:cubicBezTo>
                    <a:pt x="462" y="734"/>
                    <a:pt x="464" y="735"/>
                    <a:pt x="466" y="738"/>
                  </a:cubicBezTo>
                  <a:cubicBezTo>
                    <a:pt x="476" y="752"/>
                    <a:pt x="476" y="758"/>
                    <a:pt x="483" y="769"/>
                  </a:cubicBezTo>
                  <a:cubicBezTo>
                    <a:pt x="487" y="758"/>
                    <a:pt x="446" y="691"/>
                    <a:pt x="406" y="630"/>
                  </a:cubicBezTo>
                  <a:lnTo>
                    <a:pt x="406" y="630"/>
                  </a:lnTo>
                  <a:cubicBezTo>
                    <a:pt x="415" y="641"/>
                    <a:pt x="421" y="646"/>
                    <a:pt x="423" y="646"/>
                  </a:cubicBezTo>
                  <a:cubicBezTo>
                    <a:pt x="425" y="646"/>
                    <a:pt x="420" y="634"/>
                    <a:pt x="406" y="610"/>
                  </a:cubicBezTo>
                  <a:lnTo>
                    <a:pt x="406" y="610"/>
                  </a:lnTo>
                  <a:cubicBezTo>
                    <a:pt x="419" y="627"/>
                    <a:pt x="436" y="647"/>
                    <a:pt x="436" y="657"/>
                  </a:cubicBezTo>
                  <a:cubicBezTo>
                    <a:pt x="437" y="658"/>
                    <a:pt x="444" y="662"/>
                    <a:pt x="448" y="662"/>
                  </a:cubicBezTo>
                  <a:cubicBezTo>
                    <a:pt x="454" y="662"/>
                    <a:pt x="456" y="655"/>
                    <a:pt x="439" y="627"/>
                  </a:cubicBezTo>
                  <a:lnTo>
                    <a:pt x="439" y="627"/>
                  </a:lnTo>
                  <a:cubicBezTo>
                    <a:pt x="443" y="631"/>
                    <a:pt x="445" y="633"/>
                    <a:pt x="446" y="633"/>
                  </a:cubicBezTo>
                  <a:cubicBezTo>
                    <a:pt x="447" y="633"/>
                    <a:pt x="445" y="627"/>
                    <a:pt x="443" y="623"/>
                  </a:cubicBezTo>
                  <a:cubicBezTo>
                    <a:pt x="444" y="622"/>
                    <a:pt x="446" y="622"/>
                    <a:pt x="447" y="622"/>
                  </a:cubicBezTo>
                  <a:cubicBezTo>
                    <a:pt x="448" y="622"/>
                    <a:pt x="450" y="622"/>
                    <a:pt x="451" y="622"/>
                  </a:cubicBezTo>
                  <a:cubicBezTo>
                    <a:pt x="453" y="622"/>
                    <a:pt x="454" y="621"/>
                    <a:pt x="456" y="616"/>
                  </a:cubicBezTo>
                  <a:lnTo>
                    <a:pt x="449" y="610"/>
                  </a:lnTo>
                  <a:cubicBezTo>
                    <a:pt x="433" y="583"/>
                    <a:pt x="430" y="577"/>
                    <a:pt x="433" y="577"/>
                  </a:cubicBezTo>
                  <a:lnTo>
                    <a:pt x="433" y="577"/>
                  </a:lnTo>
                  <a:cubicBezTo>
                    <a:pt x="435" y="577"/>
                    <a:pt x="442" y="584"/>
                    <a:pt x="445" y="584"/>
                  </a:cubicBezTo>
                  <a:cubicBezTo>
                    <a:pt x="446" y="584"/>
                    <a:pt x="446" y="583"/>
                    <a:pt x="446" y="582"/>
                  </a:cubicBezTo>
                  <a:lnTo>
                    <a:pt x="449" y="589"/>
                  </a:lnTo>
                  <a:cubicBezTo>
                    <a:pt x="460" y="599"/>
                    <a:pt x="464" y="602"/>
                    <a:pt x="466" y="602"/>
                  </a:cubicBezTo>
                  <a:cubicBezTo>
                    <a:pt x="468" y="602"/>
                    <a:pt x="462" y="592"/>
                    <a:pt x="465" y="592"/>
                  </a:cubicBezTo>
                  <a:lnTo>
                    <a:pt x="465" y="592"/>
                  </a:lnTo>
                  <a:cubicBezTo>
                    <a:pt x="466" y="592"/>
                    <a:pt x="471" y="595"/>
                    <a:pt x="483" y="606"/>
                  </a:cubicBezTo>
                  <a:lnTo>
                    <a:pt x="459" y="569"/>
                  </a:lnTo>
                  <a:cubicBezTo>
                    <a:pt x="446" y="549"/>
                    <a:pt x="441" y="541"/>
                    <a:pt x="443" y="541"/>
                  </a:cubicBezTo>
                  <a:lnTo>
                    <a:pt x="443" y="541"/>
                  </a:lnTo>
                  <a:cubicBezTo>
                    <a:pt x="446" y="541"/>
                    <a:pt x="480" y="583"/>
                    <a:pt x="487" y="583"/>
                  </a:cubicBezTo>
                  <a:cubicBezTo>
                    <a:pt x="488" y="583"/>
                    <a:pt x="488" y="581"/>
                    <a:pt x="487" y="576"/>
                  </a:cubicBezTo>
                  <a:lnTo>
                    <a:pt x="470" y="555"/>
                  </a:lnTo>
                  <a:cubicBezTo>
                    <a:pt x="468" y="553"/>
                    <a:pt x="468" y="552"/>
                    <a:pt x="468" y="552"/>
                  </a:cubicBezTo>
                  <a:lnTo>
                    <a:pt x="468" y="552"/>
                  </a:lnTo>
                  <a:cubicBezTo>
                    <a:pt x="470" y="552"/>
                    <a:pt x="552" y="661"/>
                    <a:pt x="560" y="667"/>
                  </a:cubicBezTo>
                  <a:cubicBezTo>
                    <a:pt x="568" y="674"/>
                    <a:pt x="568" y="680"/>
                    <a:pt x="571" y="684"/>
                  </a:cubicBezTo>
                  <a:cubicBezTo>
                    <a:pt x="579" y="692"/>
                    <a:pt x="582" y="696"/>
                    <a:pt x="583" y="696"/>
                  </a:cubicBezTo>
                  <a:cubicBezTo>
                    <a:pt x="586" y="696"/>
                    <a:pt x="537" y="633"/>
                    <a:pt x="537" y="619"/>
                  </a:cubicBezTo>
                  <a:lnTo>
                    <a:pt x="537" y="619"/>
                  </a:lnTo>
                  <a:cubicBezTo>
                    <a:pt x="557" y="647"/>
                    <a:pt x="581" y="688"/>
                    <a:pt x="588" y="691"/>
                  </a:cubicBezTo>
                  <a:cubicBezTo>
                    <a:pt x="589" y="692"/>
                    <a:pt x="590" y="693"/>
                    <a:pt x="591" y="693"/>
                  </a:cubicBezTo>
                  <a:cubicBezTo>
                    <a:pt x="595" y="693"/>
                    <a:pt x="564" y="632"/>
                    <a:pt x="572" y="632"/>
                  </a:cubicBezTo>
                  <a:lnTo>
                    <a:pt x="572" y="632"/>
                  </a:lnTo>
                  <a:cubicBezTo>
                    <a:pt x="574" y="632"/>
                    <a:pt x="578" y="635"/>
                    <a:pt x="585" y="643"/>
                  </a:cubicBezTo>
                  <a:cubicBezTo>
                    <a:pt x="571" y="623"/>
                    <a:pt x="554" y="602"/>
                    <a:pt x="548" y="586"/>
                  </a:cubicBezTo>
                  <a:cubicBezTo>
                    <a:pt x="548" y="586"/>
                    <a:pt x="548" y="585"/>
                    <a:pt x="548" y="585"/>
                  </a:cubicBezTo>
                  <a:cubicBezTo>
                    <a:pt x="553" y="585"/>
                    <a:pt x="579" y="614"/>
                    <a:pt x="585" y="614"/>
                  </a:cubicBezTo>
                  <a:cubicBezTo>
                    <a:pt x="588" y="614"/>
                    <a:pt x="586" y="607"/>
                    <a:pt x="574" y="586"/>
                  </a:cubicBezTo>
                  <a:lnTo>
                    <a:pt x="574" y="586"/>
                  </a:lnTo>
                  <a:lnTo>
                    <a:pt x="585" y="602"/>
                  </a:lnTo>
                  <a:cubicBezTo>
                    <a:pt x="578" y="582"/>
                    <a:pt x="578" y="566"/>
                    <a:pt x="557" y="532"/>
                  </a:cubicBezTo>
                  <a:lnTo>
                    <a:pt x="557" y="532"/>
                  </a:lnTo>
                  <a:cubicBezTo>
                    <a:pt x="581" y="564"/>
                    <a:pt x="591" y="574"/>
                    <a:pt x="594" y="574"/>
                  </a:cubicBezTo>
                  <a:cubicBezTo>
                    <a:pt x="601" y="574"/>
                    <a:pt x="582" y="534"/>
                    <a:pt x="587" y="534"/>
                  </a:cubicBezTo>
                  <a:lnTo>
                    <a:pt x="587" y="534"/>
                  </a:lnTo>
                  <a:cubicBezTo>
                    <a:pt x="590" y="534"/>
                    <a:pt x="598" y="543"/>
                    <a:pt x="618" y="572"/>
                  </a:cubicBezTo>
                  <a:lnTo>
                    <a:pt x="625" y="559"/>
                  </a:lnTo>
                  <a:lnTo>
                    <a:pt x="632" y="569"/>
                  </a:lnTo>
                  <a:cubicBezTo>
                    <a:pt x="633" y="569"/>
                    <a:pt x="633" y="569"/>
                    <a:pt x="634" y="569"/>
                  </a:cubicBezTo>
                  <a:cubicBezTo>
                    <a:pt x="644" y="569"/>
                    <a:pt x="628" y="540"/>
                    <a:pt x="612" y="512"/>
                  </a:cubicBezTo>
                  <a:lnTo>
                    <a:pt x="612" y="512"/>
                  </a:lnTo>
                  <a:cubicBezTo>
                    <a:pt x="618" y="518"/>
                    <a:pt x="625" y="532"/>
                    <a:pt x="629" y="538"/>
                  </a:cubicBezTo>
                  <a:cubicBezTo>
                    <a:pt x="637" y="543"/>
                    <a:pt x="642" y="546"/>
                    <a:pt x="645" y="546"/>
                  </a:cubicBezTo>
                  <a:cubicBezTo>
                    <a:pt x="651" y="546"/>
                    <a:pt x="643" y="530"/>
                    <a:pt x="621" y="485"/>
                  </a:cubicBezTo>
                  <a:lnTo>
                    <a:pt x="621" y="485"/>
                  </a:lnTo>
                  <a:lnTo>
                    <a:pt x="649" y="521"/>
                  </a:lnTo>
                  <a:cubicBezTo>
                    <a:pt x="647" y="518"/>
                    <a:pt x="647" y="516"/>
                    <a:pt x="648" y="516"/>
                  </a:cubicBezTo>
                  <a:lnTo>
                    <a:pt x="648" y="516"/>
                  </a:lnTo>
                  <a:cubicBezTo>
                    <a:pt x="652" y="516"/>
                    <a:pt x="676" y="537"/>
                    <a:pt x="684" y="537"/>
                  </a:cubicBezTo>
                  <a:cubicBezTo>
                    <a:pt x="688" y="537"/>
                    <a:pt x="689" y="532"/>
                    <a:pt x="682" y="518"/>
                  </a:cubicBezTo>
                  <a:lnTo>
                    <a:pt x="682" y="518"/>
                  </a:lnTo>
                  <a:cubicBezTo>
                    <a:pt x="686" y="525"/>
                    <a:pt x="693" y="532"/>
                    <a:pt x="696" y="538"/>
                  </a:cubicBezTo>
                  <a:cubicBezTo>
                    <a:pt x="692" y="529"/>
                    <a:pt x="693" y="525"/>
                    <a:pt x="697" y="525"/>
                  </a:cubicBezTo>
                  <a:cubicBezTo>
                    <a:pt x="705" y="525"/>
                    <a:pt x="730" y="547"/>
                    <a:pt x="737" y="547"/>
                  </a:cubicBezTo>
                  <a:cubicBezTo>
                    <a:pt x="743" y="547"/>
                    <a:pt x="737" y="533"/>
                    <a:pt x="702" y="481"/>
                  </a:cubicBezTo>
                  <a:lnTo>
                    <a:pt x="686" y="444"/>
                  </a:lnTo>
                  <a:cubicBezTo>
                    <a:pt x="669" y="440"/>
                    <a:pt x="646" y="384"/>
                    <a:pt x="625" y="363"/>
                  </a:cubicBezTo>
                  <a:cubicBezTo>
                    <a:pt x="625" y="362"/>
                    <a:pt x="626" y="362"/>
                    <a:pt x="627" y="362"/>
                  </a:cubicBezTo>
                  <a:cubicBezTo>
                    <a:pt x="633" y="362"/>
                    <a:pt x="666" y="398"/>
                    <a:pt x="666" y="407"/>
                  </a:cubicBezTo>
                  <a:lnTo>
                    <a:pt x="659" y="400"/>
                  </a:lnTo>
                  <a:lnTo>
                    <a:pt x="659" y="400"/>
                  </a:lnTo>
                  <a:cubicBezTo>
                    <a:pt x="710" y="474"/>
                    <a:pt x="689" y="417"/>
                    <a:pt x="723" y="468"/>
                  </a:cubicBezTo>
                  <a:cubicBezTo>
                    <a:pt x="727" y="463"/>
                    <a:pt x="734" y="462"/>
                    <a:pt x="743" y="462"/>
                  </a:cubicBezTo>
                  <a:cubicBezTo>
                    <a:pt x="760" y="462"/>
                    <a:pt x="783" y="469"/>
                    <a:pt x="799" y="469"/>
                  </a:cubicBezTo>
                  <a:cubicBezTo>
                    <a:pt x="802" y="469"/>
                    <a:pt x="805" y="469"/>
                    <a:pt x="808" y="468"/>
                  </a:cubicBezTo>
                  <a:lnTo>
                    <a:pt x="767" y="414"/>
                  </a:lnTo>
                  <a:lnTo>
                    <a:pt x="774" y="410"/>
                  </a:lnTo>
                  <a:cubicBezTo>
                    <a:pt x="783" y="424"/>
                    <a:pt x="808" y="454"/>
                    <a:pt x="800" y="454"/>
                  </a:cubicBezTo>
                  <a:cubicBezTo>
                    <a:pt x="806" y="460"/>
                    <a:pt x="809" y="462"/>
                    <a:pt x="810" y="462"/>
                  </a:cubicBezTo>
                  <a:cubicBezTo>
                    <a:pt x="815" y="462"/>
                    <a:pt x="789" y="418"/>
                    <a:pt x="780" y="410"/>
                  </a:cubicBezTo>
                  <a:lnTo>
                    <a:pt x="780" y="410"/>
                  </a:lnTo>
                  <a:cubicBezTo>
                    <a:pt x="807" y="427"/>
                    <a:pt x="823" y="474"/>
                    <a:pt x="828" y="474"/>
                  </a:cubicBezTo>
                  <a:cubicBezTo>
                    <a:pt x="828" y="474"/>
                    <a:pt x="828" y="474"/>
                    <a:pt x="828" y="474"/>
                  </a:cubicBezTo>
                  <a:lnTo>
                    <a:pt x="828" y="468"/>
                  </a:lnTo>
                  <a:lnTo>
                    <a:pt x="824" y="465"/>
                  </a:lnTo>
                  <a:cubicBezTo>
                    <a:pt x="811" y="437"/>
                    <a:pt x="794" y="414"/>
                    <a:pt x="800" y="414"/>
                  </a:cubicBezTo>
                  <a:lnTo>
                    <a:pt x="800" y="414"/>
                  </a:lnTo>
                  <a:cubicBezTo>
                    <a:pt x="811" y="424"/>
                    <a:pt x="828" y="448"/>
                    <a:pt x="828" y="448"/>
                  </a:cubicBezTo>
                  <a:cubicBezTo>
                    <a:pt x="830" y="449"/>
                    <a:pt x="832" y="451"/>
                    <a:pt x="832" y="451"/>
                  </a:cubicBezTo>
                  <a:cubicBezTo>
                    <a:pt x="833" y="451"/>
                    <a:pt x="833" y="450"/>
                    <a:pt x="831" y="448"/>
                  </a:cubicBezTo>
                  <a:lnTo>
                    <a:pt x="844" y="448"/>
                  </a:lnTo>
                  <a:lnTo>
                    <a:pt x="808" y="407"/>
                  </a:lnTo>
                  <a:cubicBezTo>
                    <a:pt x="797" y="379"/>
                    <a:pt x="817" y="404"/>
                    <a:pt x="777" y="356"/>
                  </a:cubicBezTo>
                  <a:lnTo>
                    <a:pt x="777" y="356"/>
                  </a:lnTo>
                  <a:cubicBezTo>
                    <a:pt x="800" y="383"/>
                    <a:pt x="813" y="391"/>
                    <a:pt x="821" y="391"/>
                  </a:cubicBezTo>
                  <a:cubicBezTo>
                    <a:pt x="831" y="391"/>
                    <a:pt x="835" y="379"/>
                    <a:pt x="841" y="379"/>
                  </a:cubicBezTo>
                  <a:cubicBezTo>
                    <a:pt x="843" y="379"/>
                    <a:pt x="845" y="381"/>
                    <a:pt x="848" y="384"/>
                  </a:cubicBezTo>
                  <a:cubicBezTo>
                    <a:pt x="828" y="349"/>
                    <a:pt x="835" y="346"/>
                    <a:pt x="844" y="343"/>
                  </a:cubicBezTo>
                  <a:cubicBezTo>
                    <a:pt x="835" y="336"/>
                    <a:pt x="800" y="292"/>
                    <a:pt x="807" y="292"/>
                  </a:cubicBezTo>
                  <a:lnTo>
                    <a:pt x="807" y="292"/>
                  </a:lnTo>
                  <a:cubicBezTo>
                    <a:pt x="807" y="292"/>
                    <a:pt x="807" y="292"/>
                    <a:pt x="808" y="292"/>
                  </a:cubicBezTo>
                  <a:cubicBezTo>
                    <a:pt x="877" y="391"/>
                    <a:pt x="850" y="329"/>
                    <a:pt x="902" y="392"/>
                  </a:cubicBezTo>
                  <a:lnTo>
                    <a:pt x="902" y="392"/>
                  </a:lnTo>
                  <a:cubicBezTo>
                    <a:pt x="871" y="354"/>
                    <a:pt x="910" y="371"/>
                    <a:pt x="855" y="309"/>
                  </a:cubicBezTo>
                  <a:lnTo>
                    <a:pt x="855" y="309"/>
                  </a:lnTo>
                  <a:cubicBezTo>
                    <a:pt x="865" y="315"/>
                    <a:pt x="885" y="346"/>
                    <a:pt x="905" y="370"/>
                  </a:cubicBezTo>
                  <a:cubicBezTo>
                    <a:pt x="898" y="354"/>
                    <a:pt x="900" y="350"/>
                    <a:pt x="906" y="350"/>
                  </a:cubicBezTo>
                  <a:cubicBezTo>
                    <a:pt x="915" y="350"/>
                    <a:pt x="933" y="361"/>
                    <a:pt x="943" y="361"/>
                  </a:cubicBezTo>
                  <a:cubicBezTo>
                    <a:pt x="947" y="361"/>
                    <a:pt x="949" y="359"/>
                    <a:pt x="950" y="356"/>
                  </a:cubicBezTo>
                  <a:cubicBezTo>
                    <a:pt x="939" y="343"/>
                    <a:pt x="922" y="323"/>
                    <a:pt x="909" y="302"/>
                  </a:cubicBezTo>
                  <a:lnTo>
                    <a:pt x="909" y="302"/>
                  </a:lnTo>
                  <a:lnTo>
                    <a:pt x="966" y="363"/>
                  </a:lnTo>
                  <a:cubicBezTo>
                    <a:pt x="963" y="355"/>
                    <a:pt x="933" y="313"/>
                    <a:pt x="936" y="313"/>
                  </a:cubicBezTo>
                  <a:lnTo>
                    <a:pt x="936" y="313"/>
                  </a:lnTo>
                  <a:cubicBezTo>
                    <a:pt x="936" y="313"/>
                    <a:pt x="937" y="313"/>
                    <a:pt x="938" y="314"/>
                  </a:cubicBezTo>
                  <a:lnTo>
                    <a:pt x="938" y="314"/>
                  </a:lnTo>
                  <a:cubicBezTo>
                    <a:pt x="931" y="307"/>
                    <a:pt x="925" y="300"/>
                    <a:pt x="925" y="295"/>
                  </a:cubicBezTo>
                  <a:lnTo>
                    <a:pt x="925" y="295"/>
                  </a:lnTo>
                  <a:cubicBezTo>
                    <a:pt x="936" y="302"/>
                    <a:pt x="944" y="304"/>
                    <a:pt x="950" y="304"/>
                  </a:cubicBezTo>
                  <a:cubicBezTo>
                    <a:pt x="971" y="304"/>
                    <a:pt x="966" y="268"/>
                    <a:pt x="988" y="268"/>
                  </a:cubicBezTo>
                  <a:cubicBezTo>
                    <a:pt x="1000" y="268"/>
                    <a:pt x="1018" y="278"/>
                    <a:pt x="1051" y="306"/>
                  </a:cubicBezTo>
                  <a:cubicBezTo>
                    <a:pt x="1027" y="282"/>
                    <a:pt x="1027" y="278"/>
                    <a:pt x="1031" y="275"/>
                  </a:cubicBezTo>
                  <a:cubicBezTo>
                    <a:pt x="1023" y="272"/>
                    <a:pt x="1006" y="245"/>
                    <a:pt x="990" y="228"/>
                  </a:cubicBezTo>
                  <a:lnTo>
                    <a:pt x="990" y="228"/>
                  </a:lnTo>
                  <a:lnTo>
                    <a:pt x="1040" y="268"/>
                  </a:lnTo>
                  <a:cubicBezTo>
                    <a:pt x="1003" y="217"/>
                    <a:pt x="1047" y="255"/>
                    <a:pt x="1014" y="208"/>
                  </a:cubicBezTo>
                  <a:lnTo>
                    <a:pt x="1014" y="208"/>
                  </a:lnTo>
                  <a:lnTo>
                    <a:pt x="1017" y="221"/>
                  </a:lnTo>
                  <a:cubicBezTo>
                    <a:pt x="976" y="161"/>
                    <a:pt x="916" y="103"/>
                    <a:pt x="861" y="32"/>
                  </a:cubicBezTo>
                  <a:lnTo>
                    <a:pt x="861" y="32"/>
                  </a:lnTo>
                  <a:cubicBezTo>
                    <a:pt x="870" y="44"/>
                    <a:pt x="872" y="48"/>
                    <a:pt x="870" y="48"/>
                  </a:cubicBezTo>
                  <a:cubicBezTo>
                    <a:pt x="865" y="48"/>
                    <a:pt x="830" y="11"/>
                    <a:pt x="822" y="11"/>
                  </a:cubicBezTo>
                  <a:lnTo>
                    <a:pt x="822" y="11"/>
                  </a:lnTo>
                  <a:cubicBezTo>
                    <a:pt x="819" y="11"/>
                    <a:pt x="822" y="20"/>
                    <a:pt x="838" y="45"/>
                  </a:cubicBezTo>
                  <a:cubicBezTo>
                    <a:pt x="824" y="32"/>
                    <a:pt x="821" y="19"/>
                    <a:pt x="808" y="5"/>
                  </a:cubicBezTo>
                  <a:lnTo>
                    <a:pt x="808" y="5"/>
                  </a:lnTo>
                  <a:cubicBezTo>
                    <a:pt x="825" y="27"/>
                    <a:pt x="830" y="39"/>
                    <a:pt x="825" y="39"/>
                  </a:cubicBezTo>
                  <a:cubicBezTo>
                    <a:pt x="824" y="39"/>
                    <a:pt x="821" y="38"/>
                    <a:pt x="817" y="35"/>
                  </a:cubicBezTo>
                  <a:lnTo>
                    <a:pt x="811" y="25"/>
                  </a:lnTo>
                  <a:cubicBezTo>
                    <a:pt x="809" y="29"/>
                    <a:pt x="806" y="31"/>
                    <a:pt x="802" y="31"/>
                  </a:cubicBezTo>
                  <a:cubicBezTo>
                    <a:pt x="790" y="31"/>
                    <a:pt x="770" y="16"/>
                    <a:pt x="750" y="8"/>
                  </a:cubicBezTo>
                  <a:lnTo>
                    <a:pt x="750" y="8"/>
                  </a:lnTo>
                  <a:lnTo>
                    <a:pt x="777" y="42"/>
                  </a:lnTo>
                  <a:cubicBezTo>
                    <a:pt x="770" y="39"/>
                    <a:pt x="760" y="28"/>
                    <a:pt x="753" y="22"/>
                  </a:cubicBezTo>
                  <a:lnTo>
                    <a:pt x="753" y="22"/>
                  </a:lnTo>
                  <a:cubicBezTo>
                    <a:pt x="791" y="75"/>
                    <a:pt x="763" y="19"/>
                    <a:pt x="804" y="80"/>
                  </a:cubicBezTo>
                  <a:cubicBezTo>
                    <a:pt x="783" y="54"/>
                    <a:pt x="775" y="50"/>
                    <a:pt x="769" y="50"/>
                  </a:cubicBezTo>
                  <a:cubicBezTo>
                    <a:pt x="766" y="50"/>
                    <a:pt x="764" y="51"/>
                    <a:pt x="760" y="51"/>
                  </a:cubicBezTo>
                  <a:cubicBezTo>
                    <a:pt x="755" y="51"/>
                    <a:pt x="745" y="46"/>
                    <a:pt x="719" y="15"/>
                  </a:cubicBezTo>
                  <a:lnTo>
                    <a:pt x="719" y="15"/>
                  </a:lnTo>
                  <a:cubicBezTo>
                    <a:pt x="713" y="19"/>
                    <a:pt x="750" y="52"/>
                    <a:pt x="747" y="55"/>
                  </a:cubicBezTo>
                  <a:lnTo>
                    <a:pt x="730" y="35"/>
                  </a:lnTo>
                  <a:lnTo>
                    <a:pt x="750" y="66"/>
                  </a:lnTo>
                  <a:cubicBezTo>
                    <a:pt x="743" y="62"/>
                    <a:pt x="719" y="35"/>
                    <a:pt x="706" y="19"/>
                  </a:cubicBezTo>
                  <a:cubicBezTo>
                    <a:pt x="710" y="19"/>
                    <a:pt x="702" y="11"/>
                    <a:pt x="702" y="8"/>
                  </a:cubicBezTo>
                  <a:cubicBezTo>
                    <a:pt x="697" y="3"/>
                    <a:pt x="694" y="1"/>
                    <a:pt x="692" y="1"/>
                  </a:cubicBezTo>
                  <a:close/>
                  <a:moveTo>
                    <a:pt x="136" y="971"/>
                  </a:moveTo>
                  <a:lnTo>
                    <a:pt x="136" y="971"/>
                  </a:lnTo>
                  <a:cubicBezTo>
                    <a:pt x="138" y="975"/>
                    <a:pt x="142" y="980"/>
                    <a:pt x="145" y="984"/>
                  </a:cubicBezTo>
                  <a:cubicBezTo>
                    <a:pt x="142" y="979"/>
                    <a:pt x="138" y="975"/>
                    <a:pt x="136" y="97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2830836" y="2044963"/>
              <a:ext cx="1156" cy="1695"/>
            </a:xfrm>
            <a:custGeom>
              <a:avLst/>
              <a:gdLst/>
              <a:ahLst/>
              <a:cxnLst/>
              <a:rect l="l" t="t" r="r" b="b"/>
              <a:pathLst>
                <a:path w="15" h="22" extrusionOk="0">
                  <a:moveTo>
                    <a:pt x="0" y="1"/>
                  </a:moveTo>
                  <a:cubicBezTo>
                    <a:pt x="4" y="4"/>
                    <a:pt x="7" y="11"/>
                    <a:pt x="14" y="21"/>
                  </a:cubicBezTo>
                  <a:cubicBezTo>
                    <a:pt x="11" y="14"/>
                    <a:pt x="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2842011" y="2027469"/>
              <a:ext cx="308" cy="694"/>
            </a:xfrm>
            <a:custGeom>
              <a:avLst/>
              <a:gdLst/>
              <a:ahLst/>
              <a:cxnLst/>
              <a:rect l="l" t="t" r="r" b="b"/>
              <a:pathLst>
                <a:path w="4" h="9" extrusionOk="0">
                  <a:moveTo>
                    <a:pt x="4" y="8"/>
                  </a:moveTo>
                  <a:lnTo>
                    <a:pt x="4" y="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0"/>
            <p:cNvSpPr/>
            <p:nvPr/>
          </p:nvSpPr>
          <p:spPr>
            <a:xfrm>
              <a:off x="2812880" y="2053517"/>
              <a:ext cx="1079" cy="1695"/>
            </a:xfrm>
            <a:custGeom>
              <a:avLst/>
              <a:gdLst/>
              <a:ahLst/>
              <a:cxnLst/>
              <a:rect l="l" t="t" r="r" b="b"/>
              <a:pathLst>
                <a:path w="14" h="22" extrusionOk="0">
                  <a:moveTo>
                    <a:pt x="1" y="1"/>
                  </a:moveTo>
                  <a:cubicBezTo>
                    <a:pt x="4" y="7"/>
                    <a:pt x="10" y="15"/>
                    <a:pt x="14" y="21"/>
                  </a:cubicBezTo>
                  <a:cubicBezTo>
                    <a:pt x="10" y="11"/>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0"/>
            <p:cNvSpPr/>
            <p:nvPr/>
          </p:nvSpPr>
          <p:spPr>
            <a:xfrm>
              <a:off x="2819122" y="2088429"/>
              <a:ext cx="1079" cy="1927"/>
            </a:xfrm>
            <a:custGeom>
              <a:avLst/>
              <a:gdLst/>
              <a:ahLst/>
              <a:cxnLst/>
              <a:rect l="l" t="t" r="r" b="b"/>
              <a:pathLst>
                <a:path w="14" h="25" extrusionOk="0">
                  <a:moveTo>
                    <a:pt x="1" y="0"/>
                  </a:moveTo>
                  <a:cubicBezTo>
                    <a:pt x="2" y="3"/>
                    <a:pt x="3" y="5"/>
                    <a:pt x="4" y="7"/>
                  </a:cubicBezTo>
                  <a:lnTo>
                    <a:pt x="4" y="7"/>
                  </a:lnTo>
                  <a:cubicBezTo>
                    <a:pt x="3" y="4"/>
                    <a:pt x="2" y="2"/>
                    <a:pt x="1" y="0"/>
                  </a:cubicBezTo>
                  <a:close/>
                  <a:moveTo>
                    <a:pt x="4" y="7"/>
                  </a:moveTo>
                  <a:cubicBezTo>
                    <a:pt x="9" y="16"/>
                    <a:pt x="14" y="25"/>
                    <a:pt x="14" y="25"/>
                  </a:cubicBezTo>
                  <a:lnTo>
                    <a:pt x="10" y="11"/>
                  </a:lnTo>
                  <a:cubicBezTo>
                    <a:pt x="10" y="11"/>
                    <a:pt x="10" y="12"/>
                    <a:pt x="10" y="12"/>
                  </a:cubicBezTo>
                  <a:cubicBezTo>
                    <a:pt x="9" y="12"/>
                    <a:pt x="7" y="10"/>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2806637" y="2073324"/>
              <a:ext cx="1079" cy="1927"/>
            </a:xfrm>
            <a:custGeom>
              <a:avLst/>
              <a:gdLst/>
              <a:ahLst/>
              <a:cxnLst/>
              <a:rect l="l" t="t" r="r" b="b"/>
              <a:pathLst>
                <a:path w="14" h="25" extrusionOk="0">
                  <a:moveTo>
                    <a:pt x="0" y="1"/>
                  </a:moveTo>
                  <a:cubicBezTo>
                    <a:pt x="4" y="4"/>
                    <a:pt x="0" y="1"/>
                    <a:pt x="0" y="7"/>
                  </a:cubicBezTo>
                  <a:lnTo>
                    <a:pt x="10" y="24"/>
                  </a:lnTo>
                  <a:cubicBezTo>
                    <a:pt x="13" y="21"/>
                    <a:pt x="7"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2812802" y="2078795"/>
              <a:ext cx="1773" cy="3006"/>
            </a:xfrm>
            <a:custGeom>
              <a:avLst/>
              <a:gdLst/>
              <a:ahLst/>
              <a:cxnLst/>
              <a:rect l="l" t="t" r="r" b="b"/>
              <a:pathLst>
                <a:path w="23" h="39" extrusionOk="0">
                  <a:moveTo>
                    <a:pt x="2" y="1"/>
                  </a:moveTo>
                  <a:cubicBezTo>
                    <a:pt x="1" y="1"/>
                    <a:pt x="2" y="6"/>
                    <a:pt x="2" y="11"/>
                  </a:cubicBezTo>
                  <a:cubicBezTo>
                    <a:pt x="14" y="32"/>
                    <a:pt x="19" y="39"/>
                    <a:pt x="21" y="39"/>
                  </a:cubicBezTo>
                  <a:cubicBezTo>
                    <a:pt x="23" y="39"/>
                    <a:pt x="20" y="30"/>
                    <a:pt x="18" y="21"/>
                  </a:cubicBezTo>
                  <a:cubicBezTo>
                    <a:pt x="8" y="6"/>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2812571" y="2079566"/>
              <a:ext cx="617" cy="1002"/>
            </a:xfrm>
            <a:custGeom>
              <a:avLst/>
              <a:gdLst/>
              <a:ahLst/>
              <a:cxnLst/>
              <a:rect l="l" t="t" r="r" b="b"/>
              <a:pathLst>
                <a:path w="8" h="13" extrusionOk="0">
                  <a:moveTo>
                    <a:pt x="5" y="1"/>
                  </a:moveTo>
                  <a:cubicBezTo>
                    <a:pt x="5" y="4"/>
                    <a:pt x="5" y="4"/>
                    <a:pt x="1" y="4"/>
                  </a:cubicBezTo>
                  <a:cubicBezTo>
                    <a:pt x="4" y="10"/>
                    <a:pt x="6" y="12"/>
                    <a:pt x="6" y="12"/>
                  </a:cubicBezTo>
                  <a:cubicBezTo>
                    <a:pt x="7" y="12"/>
                    <a:pt x="5" y="5"/>
                    <a:pt x="5"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0"/>
            <p:cNvSpPr/>
            <p:nvPr/>
          </p:nvSpPr>
          <p:spPr>
            <a:xfrm>
              <a:off x="2819970" y="2085192"/>
              <a:ext cx="2081" cy="3545"/>
            </a:xfrm>
            <a:custGeom>
              <a:avLst/>
              <a:gdLst/>
              <a:ahLst/>
              <a:cxnLst/>
              <a:rect l="l" t="t" r="r" b="b"/>
              <a:pathLst>
                <a:path w="27" h="46" extrusionOk="0">
                  <a:moveTo>
                    <a:pt x="3" y="1"/>
                  </a:moveTo>
                  <a:cubicBezTo>
                    <a:pt x="2" y="1"/>
                    <a:pt x="2" y="2"/>
                    <a:pt x="3" y="6"/>
                  </a:cubicBezTo>
                  <a:cubicBezTo>
                    <a:pt x="2" y="5"/>
                    <a:pt x="2" y="5"/>
                    <a:pt x="2" y="5"/>
                  </a:cubicBezTo>
                  <a:lnTo>
                    <a:pt x="2" y="5"/>
                  </a:lnTo>
                  <a:cubicBezTo>
                    <a:pt x="0" y="5"/>
                    <a:pt x="20" y="38"/>
                    <a:pt x="21" y="38"/>
                  </a:cubicBezTo>
                  <a:cubicBezTo>
                    <a:pt x="21" y="38"/>
                    <a:pt x="20" y="37"/>
                    <a:pt x="20" y="36"/>
                  </a:cubicBezTo>
                  <a:lnTo>
                    <a:pt x="20" y="36"/>
                  </a:lnTo>
                  <a:cubicBezTo>
                    <a:pt x="23" y="43"/>
                    <a:pt x="25" y="46"/>
                    <a:pt x="25" y="46"/>
                  </a:cubicBezTo>
                  <a:cubicBezTo>
                    <a:pt x="27" y="46"/>
                    <a:pt x="8"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0"/>
            <p:cNvSpPr/>
            <p:nvPr/>
          </p:nvSpPr>
          <p:spPr>
            <a:xfrm>
              <a:off x="2809180" y="2072322"/>
              <a:ext cx="1927" cy="2929"/>
            </a:xfrm>
            <a:custGeom>
              <a:avLst/>
              <a:gdLst/>
              <a:ahLst/>
              <a:cxnLst/>
              <a:rect l="l" t="t" r="r" b="b"/>
              <a:pathLst>
                <a:path w="25" h="38" extrusionOk="0">
                  <a:moveTo>
                    <a:pt x="1" y="0"/>
                  </a:moveTo>
                  <a:lnTo>
                    <a:pt x="24" y="37"/>
                  </a:lnTo>
                  <a:lnTo>
                    <a:pt x="8" y="3"/>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2811338" y="2072784"/>
              <a:ext cx="1310" cy="1233"/>
            </a:xfrm>
            <a:custGeom>
              <a:avLst/>
              <a:gdLst/>
              <a:ahLst/>
              <a:cxnLst/>
              <a:rect l="l" t="t" r="r" b="b"/>
              <a:pathLst>
                <a:path w="17" h="16" extrusionOk="0">
                  <a:moveTo>
                    <a:pt x="0" y="1"/>
                  </a:moveTo>
                  <a:lnTo>
                    <a:pt x="0" y="1"/>
                  </a:lnTo>
                  <a:cubicBezTo>
                    <a:pt x="4" y="8"/>
                    <a:pt x="7" y="11"/>
                    <a:pt x="7" y="14"/>
                  </a:cubicBezTo>
                  <a:cubicBezTo>
                    <a:pt x="8" y="14"/>
                    <a:pt x="12" y="16"/>
                    <a:pt x="14" y="16"/>
                  </a:cubicBezTo>
                  <a:cubicBezTo>
                    <a:pt x="16" y="16"/>
                    <a:pt x="17" y="14"/>
                    <a:pt x="13" y="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2811569" y="2073863"/>
              <a:ext cx="617" cy="848"/>
            </a:xfrm>
            <a:custGeom>
              <a:avLst/>
              <a:gdLst/>
              <a:ahLst/>
              <a:cxnLst/>
              <a:rect l="l" t="t" r="r" b="b"/>
              <a:pathLst>
                <a:path w="8" h="11" extrusionOk="0">
                  <a:moveTo>
                    <a:pt x="4" y="0"/>
                  </a:moveTo>
                  <a:cubicBezTo>
                    <a:pt x="4" y="0"/>
                    <a:pt x="1" y="4"/>
                    <a:pt x="4" y="11"/>
                  </a:cubicBezTo>
                  <a:cubicBezTo>
                    <a:pt x="4" y="11"/>
                    <a:pt x="7" y="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2808949" y="2071012"/>
              <a:ext cx="1156" cy="617"/>
            </a:xfrm>
            <a:custGeom>
              <a:avLst/>
              <a:gdLst/>
              <a:ahLst/>
              <a:cxnLst/>
              <a:rect l="l" t="t" r="r" b="b"/>
              <a:pathLst>
                <a:path w="15" h="8" extrusionOk="0">
                  <a:moveTo>
                    <a:pt x="0" y="0"/>
                  </a:moveTo>
                  <a:lnTo>
                    <a:pt x="7" y="7"/>
                  </a:lnTo>
                  <a:lnTo>
                    <a:pt x="14"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0"/>
            <p:cNvSpPr/>
            <p:nvPr/>
          </p:nvSpPr>
          <p:spPr>
            <a:xfrm>
              <a:off x="2815346" y="2069239"/>
              <a:ext cx="1233" cy="2620"/>
            </a:xfrm>
            <a:custGeom>
              <a:avLst/>
              <a:gdLst/>
              <a:ahLst/>
              <a:cxnLst/>
              <a:rect l="l" t="t" r="r" b="b"/>
              <a:pathLst>
                <a:path w="16" h="34" extrusionOk="0">
                  <a:moveTo>
                    <a:pt x="1" y="0"/>
                  </a:moveTo>
                  <a:cubicBezTo>
                    <a:pt x="1" y="0"/>
                    <a:pt x="1" y="1"/>
                    <a:pt x="2" y="3"/>
                  </a:cubicBezTo>
                  <a:cubicBezTo>
                    <a:pt x="5" y="13"/>
                    <a:pt x="5" y="20"/>
                    <a:pt x="16" y="34"/>
                  </a:cubicBezTo>
                  <a:lnTo>
                    <a:pt x="16" y="20"/>
                  </a:lnTo>
                  <a:cubicBezTo>
                    <a:pt x="8" y="7"/>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2809797" y="2062457"/>
              <a:ext cx="2081" cy="3930"/>
            </a:xfrm>
            <a:custGeom>
              <a:avLst/>
              <a:gdLst/>
              <a:ahLst/>
              <a:cxnLst/>
              <a:rect l="l" t="t" r="r" b="b"/>
              <a:pathLst>
                <a:path w="27" h="51" extrusionOk="0">
                  <a:moveTo>
                    <a:pt x="0" y="0"/>
                  </a:moveTo>
                  <a:lnTo>
                    <a:pt x="7" y="20"/>
                  </a:lnTo>
                  <a:cubicBezTo>
                    <a:pt x="12" y="25"/>
                    <a:pt x="17" y="33"/>
                    <a:pt x="23" y="43"/>
                  </a:cubicBezTo>
                  <a:lnTo>
                    <a:pt x="23" y="43"/>
                  </a:lnTo>
                  <a:lnTo>
                    <a:pt x="0" y="0"/>
                  </a:lnTo>
                  <a:close/>
                  <a:moveTo>
                    <a:pt x="23" y="43"/>
                  </a:moveTo>
                  <a:lnTo>
                    <a:pt x="27" y="50"/>
                  </a:lnTo>
                  <a:cubicBezTo>
                    <a:pt x="25" y="48"/>
                    <a:pt x="24" y="45"/>
                    <a:pt x="23" y="4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a:off x="2809411" y="2059451"/>
              <a:ext cx="1695" cy="3006"/>
            </a:xfrm>
            <a:custGeom>
              <a:avLst/>
              <a:gdLst/>
              <a:ahLst/>
              <a:cxnLst/>
              <a:rect l="l" t="t" r="r" b="b"/>
              <a:pathLst>
                <a:path w="22" h="39" extrusionOk="0">
                  <a:moveTo>
                    <a:pt x="2" y="1"/>
                  </a:moveTo>
                  <a:cubicBezTo>
                    <a:pt x="2" y="1"/>
                    <a:pt x="1" y="1"/>
                    <a:pt x="1" y="2"/>
                  </a:cubicBezTo>
                  <a:cubicBezTo>
                    <a:pt x="8" y="15"/>
                    <a:pt x="8" y="28"/>
                    <a:pt x="21" y="39"/>
                  </a:cubicBezTo>
                  <a:cubicBezTo>
                    <a:pt x="12" y="27"/>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a:off x="2819661" y="2063767"/>
              <a:ext cx="3930" cy="6551"/>
            </a:xfrm>
            <a:custGeom>
              <a:avLst/>
              <a:gdLst/>
              <a:ahLst/>
              <a:cxnLst/>
              <a:rect l="l" t="t" r="r" b="b"/>
              <a:pathLst>
                <a:path w="51" h="85" extrusionOk="0">
                  <a:moveTo>
                    <a:pt x="0" y="0"/>
                  </a:moveTo>
                  <a:lnTo>
                    <a:pt x="0" y="3"/>
                  </a:lnTo>
                  <a:lnTo>
                    <a:pt x="50" y="8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2815269" y="2045502"/>
              <a:ext cx="3160" cy="5241"/>
            </a:xfrm>
            <a:custGeom>
              <a:avLst/>
              <a:gdLst/>
              <a:ahLst/>
              <a:cxnLst/>
              <a:rect l="l" t="t" r="r" b="b"/>
              <a:pathLst>
                <a:path w="41" h="68" extrusionOk="0">
                  <a:moveTo>
                    <a:pt x="3" y="1"/>
                  </a:moveTo>
                  <a:cubicBezTo>
                    <a:pt x="0" y="1"/>
                    <a:pt x="25" y="38"/>
                    <a:pt x="21" y="38"/>
                  </a:cubicBezTo>
                  <a:cubicBezTo>
                    <a:pt x="21" y="38"/>
                    <a:pt x="19" y="37"/>
                    <a:pt x="17" y="34"/>
                  </a:cubicBezTo>
                  <a:lnTo>
                    <a:pt x="17" y="34"/>
                  </a:lnTo>
                  <a:cubicBezTo>
                    <a:pt x="26" y="51"/>
                    <a:pt x="34" y="51"/>
                    <a:pt x="40" y="68"/>
                  </a:cubicBezTo>
                  <a:cubicBezTo>
                    <a:pt x="34" y="44"/>
                    <a:pt x="40" y="55"/>
                    <a:pt x="6" y="4"/>
                  </a:cubicBezTo>
                  <a:cubicBezTo>
                    <a:pt x="4" y="2"/>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2818351" y="2050666"/>
              <a:ext cx="539" cy="1156"/>
            </a:xfrm>
            <a:custGeom>
              <a:avLst/>
              <a:gdLst/>
              <a:ahLst/>
              <a:cxnLst/>
              <a:rect l="l" t="t" r="r" b="b"/>
              <a:pathLst>
                <a:path w="7" h="15" extrusionOk="0">
                  <a:moveTo>
                    <a:pt x="0" y="1"/>
                  </a:moveTo>
                  <a:cubicBezTo>
                    <a:pt x="3" y="4"/>
                    <a:pt x="3" y="8"/>
                    <a:pt x="7" y="14"/>
                  </a:cubicBezTo>
                  <a:cubicBezTo>
                    <a:pt x="3" y="8"/>
                    <a:pt x="3"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0"/>
            <p:cNvSpPr/>
            <p:nvPr/>
          </p:nvSpPr>
          <p:spPr>
            <a:xfrm>
              <a:off x="2892567" y="2036331"/>
              <a:ext cx="1618" cy="1695"/>
            </a:xfrm>
            <a:custGeom>
              <a:avLst/>
              <a:gdLst/>
              <a:ahLst/>
              <a:cxnLst/>
              <a:rect l="l" t="t" r="r" b="b"/>
              <a:pathLst>
                <a:path w="21" h="22" extrusionOk="0">
                  <a:moveTo>
                    <a:pt x="0" y="1"/>
                  </a:moveTo>
                  <a:lnTo>
                    <a:pt x="7" y="11"/>
                  </a:lnTo>
                  <a:lnTo>
                    <a:pt x="21" y="21"/>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0"/>
            <p:cNvSpPr/>
            <p:nvPr/>
          </p:nvSpPr>
          <p:spPr>
            <a:xfrm>
              <a:off x="2890178" y="2032478"/>
              <a:ext cx="2929" cy="3468"/>
            </a:xfrm>
            <a:custGeom>
              <a:avLst/>
              <a:gdLst/>
              <a:ahLst/>
              <a:cxnLst/>
              <a:rect l="l" t="t" r="r" b="b"/>
              <a:pathLst>
                <a:path w="38" h="45" extrusionOk="0">
                  <a:moveTo>
                    <a:pt x="0" y="1"/>
                  </a:moveTo>
                  <a:lnTo>
                    <a:pt x="0" y="1"/>
                  </a:lnTo>
                  <a:cubicBezTo>
                    <a:pt x="2" y="3"/>
                    <a:pt x="4" y="5"/>
                    <a:pt x="5" y="5"/>
                  </a:cubicBezTo>
                  <a:lnTo>
                    <a:pt x="5" y="5"/>
                  </a:lnTo>
                  <a:lnTo>
                    <a:pt x="0" y="1"/>
                  </a:lnTo>
                  <a:close/>
                  <a:moveTo>
                    <a:pt x="7" y="1"/>
                  </a:moveTo>
                  <a:cubicBezTo>
                    <a:pt x="7" y="3"/>
                    <a:pt x="7" y="6"/>
                    <a:pt x="5" y="6"/>
                  </a:cubicBezTo>
                  <a:cubicBezTo>
                    <a:pt x="5" y="6"/>
                    <a:pt x="5" y="6"/>
                    <a:pt x="5" y="5"/>
                  </a:cubicBezTo>
                  <a:lnTo>
                    <a:pt x="5" y="5"/>
                  </a:lnTo>
                  <a:lnTo>
                    <a:pt x="38" y="44"/>
                  </a:ln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0"/>
            <p:cNvSpPr/>
            <p:nvPr/>
          </p:nvSpPr>
          <p:spPr>
            <a:xfrm>
              <a:off x="2830066" y="2029858"/>
              <a:ext cx="1618" cy="2158"/>
            </a:xfrm>
            <a:custGeom>
              <a:avLst/>
              <a:gdLst/>
              <a:ahLst/>
              <a:cxnLst/>
              <a:rect l="l" t="t" r="r" b="b"/>
              <a:pathLst>
                <a:path w="21" h="28" extrusionOk="0">
                  <a:moveTo>
                    <a:pt x="1" y="1"/>
                  </a:moveTo>
                  <a:lnTo>
                    <a:pt x="7" y="10"/>
                  </a:lnTo>
                  <a:cubicBezTo>
                    <a:pt x="17" y="24"/>
                    <a:pt x="17" y="24"/>
                    <a:pt x="21" y="27"/>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0"/>
            <p:cNvSpPr/>
            <p:nvPr/>
          </p:nvSpPr>
          <p:spPr>
            <a:xfrm>
              <a:off x="2835537" y="2030089"/>
              <a:ext cx="2697" cy="3468"/>
            </a:xfrm>
            <a:custGeom>
              <a:avLst/>
              <a:gdLst/>
              <a:ahLst/>
              <a:cxnLst/>
              <a:rect l="l" t="t" r="r" b="b"/>
              <a:pathLst>
                <a:path w="35" h="45" extrusionOk="0">
                  <a:moveTo>
                    <a:pt x="0" y="1"/>
                  </a:moveTo>
                  <a:lnTo>
                    <a:pt x="34" y="45"/>
                  </a:lnTo>
                  <a:lnTo>
                    <a:pt x="34" y="45"/>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0"/>
            <p:cNvSpPr/>
            <p:nvPr/>
          </p:nvSpPr>
          <p:spPr>
            <a:xfrm>
              <a:off x="2835768" y="2023615"/>
              <a:ext cx="1464" cy="2004"/>
            </a:xfrm>
            <a:custGeom>
              <a:avLst/>
              <a:gdLst/>
              <a:ahLst/>
              <a:cxnLst/>
              <a:rect l="l" t="t" r="r" b="b"/>
              <a:pathLst>
                <a:path w="19" h="26" extrusionOk="0">
                  <a:moveTo>
                    <a:pt x="0" y="1"/>
                  </a:moveTo>
                  <a:cubicBezTo>
                    <a:pt x="0" y="1"/>
                    <a:pt x="2" y="7"/>
                    <a:pt x="2" y="9"/>
                  </a:cubicBezTo>
                  <a:lnTo>
                    <a:pt x="2" y="9"/>
                  </a:lnTo>
                  <a:cubicBezTo>
                    <a:pt x="1" y="9"/>
                    <a:pt x="1" y="9"/>
                    <a:pt x="1" y="9"/>
                  </a:cubicBezTo>
                  <a:cubicBezTo>
                    <a:pt x="1" y="9"/>
                    <a:pt x="0" y="9"/>
                    <a:pt x="0" y="10"/>
                  </a:cubicBezTo>
                  <a:cubicBezTo>
                    <a:pt x="1" y="10"/>
                    <a:pt x="1" y="10"/>
                    <a:pt x="2" y="9"/>
                  </a:cubicBezTo>
                  <a:lnTo>
                    <a:pt x="2" y="9"/>
                  </a:lnTo>
                  <a:cubicBezTo>
                    <a:pt x="6" y="10"/>
                    <a:pt x="18" y="25"/>
                    <a:pt x="18" y="25"/>
                  </a:cubicBezTo>
                  <a:cubicBezTo>
                    <a:pt x="19" y="25"/>
                    <a:pt x="14" y="19"/>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0"/>
            <p:cNvSpPr/>
            <p:nvPr/>
          </p:nvSpPr>
          <p:spPr>
            <a:xfrm>
              <a:off x="2378143" y="1951635"/>
              <a:ext cx="1079" cy="3314"/>
            </a:xfrm>
            <a:custGeom>
              <a:avLst/>
              <a:gdLst/>
              <a:ahLst/>
              <a:cxnLst/>
              <a:rect l="l" t="t" r="r" b="b"/>
              <a:pathLst>
                <a:path w="14" h="43" extrusionOk="0">
                  <a:moveTo>
                    <a:pt x="3" y="0"/>
                  </a:moveTo>
                  <a:cubicBezTo>
                    <a:pt x="3" y="0"/>
                    <a:pt x="3" y="1"/>
                    <a:pt x="3" y="2"/>
                  </a:cubicBezTo>
                  <a:cubicBezTo>
                    <a:pt x="3" y="2"/>
                    <a:pt x="3" y="2"/>
                    <a:pt x="3" y="2"/>
                  </a:cubicBezTo>
                  <a:lnTo>
                    <a:pt x="3" y="2"/>
                  </a:lnTo>
                  <a:cubicBezTo>
                    <a:pt x="1" y="2"/>
                    <a:pt x="10" y="37"/>
                    <a:pt x="13" y="43"/>
                  </a:cubicBezTo>
                  <a:cubicBezTo>
                    <a:pt x="13" y="33"/>
                    <a:pt x="5"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0"/>
            <p:cNvSpPr/>
            <p:nvPr/>
          </p:nvSpPr>
          <p:spPr>
            <a:xfrm>
              <a:off x="2379376" y="1942618"/>
              <a:ext cx="617" cy="3006"/>
            </a:xfrm>
            <a:custGeom>
              <a:avLst/>
              <a:gdLst/>
              <a:ahLst/>
              <a:cxnLst/>
              <a:rect l="l" t="t" r="r" b="b"/>
              <a:pathLst>
                <a:path w="8" h="39" extrusionOk="0">
                  <a:moveTo>
                    <a:pt x="1" y="1"/>
                  </a:moveTo>
                  <a:lnTo>
                    <a:pt x="4" y="24"/>
                  </a:lnTo>
                  <a:lnTo>
                    <a:pt x="7" y="3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0"/>
            <p:cNvSpPr/>
            <p:nvPr/>
          </p:nvSpPr>
          <p:spPr>
            <a:xfrm>
              <a:off x="2380224" y="1941693"/>
              <a:ext cx="2081" cy="4393"/>
            </a:xfrm>
            <a:custGeom>
              <a:avLst/>
              <a:gdLst/>
              <a:ahLst/>
              <a:cxnLst/>
              <a:rect l="l" t="t" r="r" b="b"/>
              <a:pathLst>
                <a:path w="27" h="57" extrusionOk="0">
                  <a:moveTo>
                    <a:pt x="15" y="1"/>
                  </a:moveTo>
                  <a:cubicBezTo>
                    <a:pt x="11" y="1"/>
                    <a:pt x="12" y="23"/>
                    <a:pt x="7" y="23"/>
                  </a:cubicBezTo>
                  <a:cubicBezTo>
                    <a:pt x="6" y="23"/>
                    <a:pt x="5" y="22"/>
                    <a:pt x="3" y="19"/>
                  </a:cubicBezTo>
                  <a:lnTo>
                    <a:pt x="0" y="6"/>
                  </a:lnTo>
                  <a:lnTo>
                    <a:pt x="10" y="57"/>
                  </a:lnTo>
                  <a:cubicBezTo>
                    <a:pt x="15" y="49"/>
                    <a:pt x="16" y="22"/>
                    <a:pt x="22" y="22"/>
                  </a:cubicBezTo>
                  <a:cubicBezTo>
                    <a:pt x="24" y="22"/>
                    <a:pt x="25" y="24"/>
                    <a:pt x="27" y="27"/>
                  </a:cubicBezTo>
                  <a:cubicBezTo>
                    <a:pt x="21" y="7"/>
                    <a:pt x="17" y="1"/>
                    <a:pt x="15"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0"/>
            <p:cNvSpPr/>
            <p:nvPr/>
          </p:nvSpPr>
          <p:spPr>
            <a:xfrm>
              <a:off x="2386158" y="1952560"/>
              <a:ext cx="617" cy="1618"/>
            </a:xfrm>
            <a:custGeom>
              <a:avLst/>
              <a:gdLst/>
              <a:ahLst/>
              <a:cxnLst/>
              <a:rect l="l" t="t" r="r" b="b"/>
              <a:pathLst>
                <a:path w="8" h="21" extrusionOk="0">
                  <a:moveTo>
                    <a:pt x="1" y="1"/>
                  </a:moveTo>
                  <a:cubicBezTo>
                    <a:pt x="1" y="1"/>
                    <a:pt x="1" y="1"/>
                    <a:pt x="2" y="1"/>
                  </a:cubicBezTo>
                  <a:lnTo>
                    <a:pt x="2" y="1"/>
                  </a:lnTo>
                  <a:cubicBezTo>
                    <a:pt x="2" y="1"/>
                    <a:pt x="1" y="1"/>
                    <a:pt x="1" y="1"/>
                  </a:cubicBezTo>
                  <a:close/>
                  <a:moveTo>
                    <a:pt x="2" y="1"/>
                  </a:moveTo>
                  <a:cubicBezTo>
                    <a:pt x="2" y="3"/>
                    <a:pt x="2" y="7"/>
                    <a:pt x="0" y="14"/>
                  </a:cubicBezTo>
                  <a:lnTo>
                    <a:pt x="0" y="20"/>
                  </a:lnTo>
                  <a:cubicBezTo>
                    <a:pt x="0" y="20"/>
                    <a:pt x="2" y="19"/>
                    <a:pt x="4" y="19"/>
                  </a:cubicBezTo>
                  <a:cubicBezTo>
                    <a:pt x="5" y="19"/>
                    <a:pt x="6" y="19"/>
                    <a:pt x="8" y="20"/>
                  </a:cubicBezTo>
                  <a:cubicBezTo>
                    <a:pt x="3" y="9"/>
                    <a:pt x="2" y="3"/>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0"/>
            <p:cNvSpPr/>
            <p:nvPr/>
          </p:nvSpPr>
          <p:spPr>
            <a:xfrm>
              <a:off x="2386158" y="1954101"/>
              <a:ext cx="77" cy="77"/>
            </a:xfrm>
            <a:custGeom>
              <a:avLst/>
              <a:gdLst/>
              <a:ahLst/>
              <a:cxnLst/>
              <a:rect l="l" t="t" r="r" b="b"/>
              <a:pathLst>
                <a:path w="1" h="1" extrusionOk="0">
                  <a:moveTo>
                    <a:pt x="0"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0"/>
            <p:cNvSpPr/>
            <p:nvPr/>
          </p:nvSpPr>
          <p:spPr>
            <a:xfrm>
              <a:off x="2387237" y="1952482"/>
              <a:ext cx="1387" cy="4008"/>
            </a:xfrm>
            <a:custGeom>
              <a:avLst/>
              <a:gdLst/>
              <a:ahLst/>
              <a:cxnLst/>
              <a:rect l="l" t="t" r="r" b="b"/>
              <a:pathLst>
                <a:path w="18" h="52" extrusionOk="0">
                  <a:moveTo>
                    <a:pt x="0" y="1"/>
                  </a:moveTo>
                  <a:lnTo>
                    <a:pt x="3" y="25"/>
                  </a:lnTo>
                  <a:cubicBezTo>
                    <a:pt x="7" y="38"/>
                    <a:pt x="14" y="41"/>
                    <a:pt x="14" y="52"/>
                  </a:cubicBezTo>
                  <a:cubicBezTo>
                    <a:pt x="17" y="38"/>
                    <a:pt x="11" y="2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2386697" y="1948860"/>
              <a:ext cx="231" cy="1233"/>
            </a:xfrm>
            <a:custGeom>
              <a:avLst/>
              <a:gdLst/>
              <a:ahLst/>
              <a:cxnLst/>
              <a:rect l="l" t="t" r="r" b="b"/>
              <a:pathLst>
                <a:path w="3" h="16" extrusionOk="0">
                  <a:moveTo>
                    <a:pt x="1" y="1"/>
                  </a:moveTo>
                  <a:lnTo>
                    <a:pt x="1" y="11"/>
                  </a:lnTo>
                  <a:cubicBezTo>
                    <a:pt x="1" y="14"/>
                    <a:pt x="1" y="15"/>
                    <a:pt x="1" y="15"/>
                  </a:cubicBezTo>
                  <a:cubicBezTo>
                    <a:pt x="2" y="15"/>
                    <a:pt x="3"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2386235" y="1948552"/>
              <a:ext cx="539" cy="2774"/>
            </a:xfrm>
            <a:custGeom>
              <a:avLst/>
              <a:gdLst/>
              <a:ahLst/>
              <a:cxnLst/>
              <a:rect l="l" t="t" r="r" b="b"/>
              <a:pathLst>
                <a:path w="7" h="36" extrusionOk="0">
                  <a:moveTo>
                    <a:pt x="1" y="0"/>
                  </a:moveTo>
                  <a:cubicBezTo>
                    <a:pt x="1" y="0"/>
                    <a:pt x="2" y="6"/>
                    <a:pt x="7" y="22"/>
                  </a:cubicBezTo>
                  <a:lnTo>
                    <a:pt x="7" y="15"/>
                  </a:lnTo>
                  <a:cubicBezTo>
                    <a:pt x="5" y="9"/>
                    <a:pt x="2" y="0"/>
                    <a:pt x="1" y="0"/>
                  </a:cubicBezTo>
                  <a:close/>
                  <a:moveTo>
                    <a:pt x="3" y="13"/>
                  </a:moveTo>
                  <a:cubicBezTo>
                    <a:pt x="2" y="13"/>
                    <a:pt x="4" y="26"/>
                    <a:pt x="7" y="36"/>
                  </a:cubicBezTo>
                  <a:lnTo>
                    <a:pt x="7" y="22"/>
                  </a:lnTo>
                  <a:cubicBezTo>
                    <a:pt x="4" y="16"/>
                    <a:pt x="3" y="13"/>
                    <a:pt x="3"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2384617" y="1947088"/>
              <a:ext cx="1618" cy="3622"/>
            </a:xfrm>
            <a:custGeom>
              <a:avLst/>
              <a:gdLst/>
              <a:ahLst/>
              <a:cxnLst/>
              <a:rect l="l" t="t" r="r" b="b"/>
              <a:pathLst>
                <a:path w="21" h="47" extrusionOk="0">
                  <a:moveTo>
                    <a:pt x="7" y="0"/>
                  </a:moveTo>
                  <a:cubicBezTo>
                    <a:pt x="1" y="12"/>
                    <a:pt x="10" y="47"/>
                    <a:pt x="17" y="47"/>
                  </a:cubicBezTo>
                  <a:cubicBezTo>
                    <a:pt x="18" y="47"/>
                    <a:pt x="19" y="46"/>
                    <a:pt x="20" y="44"/>
                  </a:cubicBezTo>
                  <a:cubicBezTo>
                    <a:pt x="14" y="34"/>
                    <a:pt x="11" y="24"/>
                    <a:pt x="7"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0"/>
            <p:cNvSpPr/>
            <p:nvPr/>
          </p:nvSpPr>
          <p:spPr>
            <a:xfrm>
              <a:off x="2380455" y="1937223"/>
              <a:ext cx="771" cy="1927"/>
            </a:xfrm>
            <a:custGeom>
              <a:avLst/>
              <a:gdLst/>
              <a:ahLst/>
              <a:cxnLst/>
              <a:rect l="l" t="t" r="r" b="b"/>
              <a:pathLst>
                <a:path w="10" h="25" extrusionOk="0">
                  <a:moveTo>
                    <a:pt x="0" y="0"/>
                  </a:moveTo>
                  <a:lnTo>
                    <a:pt x="0" y="24"/>
                  </a:lnTo>
                  <a:cubicBezTo>
                    <a:pt x="0" y="21"/>
                    <a:pt x="1" y="20"/>
                    <a:pt x="2" y="20"/>
                  </a:cubicBezTo>
                  <a:cubicBezTo>
                    <a:pt x="4" y="20"/>
                    <a:pt x="7" y="24"/>
                    <a:pt x="8" y="24"/>
                  </a:cubicBezTo>
                  <a:cubicBezTo>
                    <a:pt x="9" y="24"/>
                    <a:pt x="9" y="23"/>
                    <a:pt x="7" y="17"/>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0"/>
            <p:cNvSpPr/>
            <p:nvPr/>
          </p:nvSpPr>
          <p:spPr>
            <a:xfrm>
              <a:off x="2389009" y="1950170"/>
              <a:ext cx="1387" cy="4316"/>
            </a:xfrm>
            <a:custGeom>
              <a:avLst/>
              <a:gdLst/>
              <a:ahLst/>
              <a:cxnLst/>
              <a:rect l="l" t="t" r="r" b="b"/>
              <a:pathLst>
                <a:path w="18" h="56" extrusionOk="0">
                  <a:moveTo>
                    <a:pt x="1" y="1"/>
                  </a:moveTo>
                  <a:lnTo>
                    <a:pt x="1" y="18"/>
                  </a:lnTo>
                  <a:cubicBezTo>
                    <a:pt x="8" y="28"/>
                    <a:pt x="11" y="35"/>
                    <a:pt x="18" y="55"/>
                  </a:cubicBezTo>
                  <a:cubicBezTo>
                    <a:pt x="14" y="41"/>
                    <a:pt x="8"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2388547" y="1948398"/>
              <a:ext cx="539" cy="1850"/>
            </a:xfrm>
            <a:custGeom>
              <a:avLst/>
              <a:gdLst/>
              <a:ahLst/>
              <a:cxnLst/>
              <a:rect l="l" t="t" r="r" b="b"/>
              <a:pathLst>
                <a:path w="7" h="24" extrusionOk="0">
                  <a:moveTo>
                    <a:pt x="3" y="0"/>
                  </a:moveTo>
                  <a:cubicBezTo>
                    <a:pt x="0" y="0"/>
                    <a:pt x="3" y="10"/>
                    <a:pt x="7" y="24"/>
                  </a:cubicBez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2385156" y="1943157"/>
              <a:ext cx="539" cy="4239"/>
            </a:xfrm>
            <a:custGeom>
              <a:avLst/>
              <a:gdLst/>
              <a:ahLst/>
              <a:cxnLst/>
              <a:rect l="l" t="t" r="r" b="b"/>
              <a:pathLst>
                <a:path w="7" h="55" extrusionOk="0">
                  <a:moveTo>
                    <a:pt x="4" y="0"/>
                  </a:moveTo>
                  <a:lnTo>
                    <a:pt x="0" y="4"/>
                  </a:lnTo>
                  <a:lnTo>
                    <a:pt x="7" y="55"/>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2391861" y="1952791"/>
              <a:ext cx="617" cy="3699"/>
            </a:xfrm>
            <a:custGeom>
              <a:avLst/>
              <a:gdLst/>
              <a:ahLst/>
              <a:cxnLst/>
              <a:rect l="l" t="t" r="r" b="b"/>
              <a:pathLst>
                <a:path w="8" h="48" extrusionOk="0">
                  <a:moveTo>
                    <a:pt x="1" y="1"/>
                  </a:moveTo>
                  <a:lnTo>
                    <a:pt x="1" y="17"/>
                  </a:lnTo>
                  <a:lnTo>
                    <a:pt x="7" y="4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0"/>
            <p:cNvSpPr/>
            <p:nvPr/>
          </p:nvSpPr>
          <p:spPr>
            <a:xfrm>
              <a:off x="2392940" y="1953330"/>
              <a:ext cx="1618" cy="4778"/>
            </a:xfrm>
            <a:custGeom>
              <a:avLst/>
              <a:gdLst/>
              <a:ahLst/>
              <a:cxnLst/>
              <a:rect l="l" t="t" r="r" b="b"/>
              <a:pathLst>
                <a:path w="21" h="62" extrusionOk="0">
                  <a:moveTo>
                    <a:pt x="1" y="0"/>
                  </a:moveTo>
                  <a:cubicBezTo>
                    <a:pt x="7" y="27"/>
                    <a:pt x="18" y="44"/>
                    <a:pt x="18" y="61"/>
                  </a:cubicBezTo>
                  <a:cubicBezTo>
                    <a:pt x="21" y="55"/>
                    <a:pt x="18" y="30"/>
                    <a:pt x="14" y="10"/>
                  </a:cubicBezTo>
                  <a:cubicBezTo>
                    <a:pt x="14" y="16"/>
                    <a:pt x="13" y="19"/>
                    <a:pt x="12" y="19"/>
                  </a:cubicBezTo>
                  <a:cubicBezTo>
                    <a:pt x="10" y="19"/>
                    <a:pt x="6" y="1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0"/>
            <p:cNvSpPr/>
            <p:nvPr/>
          </p:nvSpPr>
          <p:spPr>
            <a:xfrm>
              <a:off x="2393711" y="1951789"/>
              <a:ext cx="308" cy="2389"/>
            </a:xfrm>
            <a:custGeom>
              <a:avLst/>
              <a:gdLst/>
              <a:ahLst/>
              <a:cxnLst/>
              <a:rect l="l" t="t" r="r" b="b"/>
              <a:pathLst>
                <a:path w="4" h="31" extrusionOk="0">
                  <a:moveTo>
                    <a:pt x="0" y="0"/>
                  </a:moveTo>
                  <a:cubicBezTo>
                    <a:pt x="0" y="7"/>
                    <a:pt x="4" y="17"/>
                    <a:pt x="4" y="30"/>
                  </a:cubicBezTo>
                  <a:cubicBezTo>
                    <a:pt x="4" y="24"/>
                    <a:pt x="4" y="1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0"/>
            <p:cNvSpPr/>
            <p:nvPr/>
          </p:nvSpPr>
          <p:spPr>
            <a:xfrm>
              <a:off x="2389857" y="1948629"/>
              <a:ext cx="1079" cy="2929"/>
            </a:xfrm>
            <a:custGeom>
              <a:avLst/>
              <a:gdLst/>
              <a:ahLst/>
              <a:cxnLst/>
              <a:rect l="l" t="t" r="r" b="b"/>
              <a:pathLst>
                <a:path w="14" h="38" extrusionOk="0">
                  <a:moveTo>
                    <a:pt x="0" y="1"/>
                  </a:moveTo>
                  <a:cubicBezTo>
                    <a:pt x="3" y="10"/>
                    <a:pt x="10" y="31"/>
                    <a:pt x="13" y="3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0"/>
            <p:cNvSpPr/>
            <p:nvPr/>
          </p:nvSpPr>
          <p:spPr>
            <a:xfrm>
              <a:off x="2389857" y="1948629"/>
              <a:ext cx="539" cy="308"/>
            </a:xfrm>
            <a:custGeom>
              <a:avLst/>
              <a:gdLst/>
              <a:ahLst/>
              <a:cxnLst/>
              <a:rect l="l" t="t" r="r" b="b"/>
              <a:pathLst>
                <a:path w="7" h="4" extrusionOk="0">
                  <a:moveTo>
                    <a:pt x="0" y="1"/>
                  </a:moveTo>
                  <a:cubicBezTo>
                    <a:pt x="3" y="1"/>
                    <a:pt x="7" y="4"/>
                    <a:pt x="7" y="4"/>
                  </a:cubicBezTo>
                  <a:cubicBezTo>
                    <a:pt x="7" y="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a:off x="2389549" y="1948398"/>
              <a:ext cx="385" cy="308"/>
            </a:xfrm>
            <a:custGeom>
              <a:avLst/>
              <a:gdLst/>
              <a:ahLst/>
              <a:cxnLst/>
              <a:rect l="l" t="t" r="r" b="b"/>
              <a:pathLst>
                <a:path w="5" h="4" extrusionOk="0">
                  <a:moveTo>
                    <a:pt x="4" y="4"/>
                  </a:moveTo>
                  <a:lnTo>
                    <a:pt x="4" y="4"/>
                  </a:lnTo>
                  <a:cubicBezTo>
                    <a:pt x="1" y="0"/>
                    <a:pt x="1" y="0"/>
                    <a:pt x="4"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2385618" y="1939766"/>
              <a:ext cx="1387" cy="6088"/>
            </a:xfrm>
            <a:custGeom>
              <a:avLst/>
              <a:gdLst/>
              <a:ahLst/>
              <a:cxnLst/>
              <a:rect l="l" t="t" r="r" b="b"/>
              <a:pathLst>
                <a:path w="18" h="79" extrusionOk="0">
                  <a:moveTo>
                    <a:pt x="1" y="1"/>
                  </a:moveTo>
                  <a:cubicBezTo>
                    <a:pt x="4" y="25"/>
                    <a:pt x="12" y="41"/>
                    <a:pt x="17" y="68"/>
                  </a:cubicBezTo>
                  <a:lnTo>
                    <a:pt x="17" y="68"/>
                  </a:lnTo>
                  <a:cubicBezTo>
                    <a:pt x="14" y="48"/>
                    <a:pt x="13" y="27"/>
                    <a:pt x="1" y="1"/>
                  </a:cubicBezTo>
                  <a:close/>
                  <a:moveTo>
                    <a:pt x="17" y="68"/>
                  </a:moveTo>
                  <a:cubicBezTo>
                    <a:pt x="17" y="72"/>
                    <a:pt x="17" y="75"/>
                    <a:pt x="18" y="78"/>
                  </a:cubicBezTo>
                  <a:cubicBezTo>
                    <a:pt x="17" y="75"/>
                    <a:pt x="17" y="71"/>
                    <a:pt x="17" y="6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2387699" y="1944468"/>
              <a:ext cx="925" cy="2929"/>
            </a:xfrm>
            <a:custGeom>
              <a:avLst/>
              <a:gdLst/>
              <a:ahLst/>
              <a:cxnLst/>
              <a:rect l="l" t="t" r="r" b="b"/>
              <a:pathLst>
                <a:path w="12" h="38" extrusionOk="0">
                  <a:moveTo>
                    <a:pt x="1" y="0"/>
                  </a:moveTo>
                  <a:cubicBezTo>
                    <a:pt x="5" y="11"/>
                    <a:pt x="11" y="24"/>
                    <a:pt x="11" y="38"/>
                  </a:cubicBezTo>
                  <a:lnTo>
                    <a:pt x="11" y="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388239" y="1944236"/>
              <a:ext cx="617" cy="1079"/>
            </a:xfrm>
            <a:custGeom>
              <a:avLst/>
              <a:gdLst/>
              <a:ahLst/>
              <a:cxnLst/>
              <a:rect l="l" t="t" r="r" b="b"/>
              <a:pathLst>
                <a:path w="8" h="14" extrusionOk="0">
                  <a:moveTo>
                    <a:pt x="1" y="0"/>
                  </a:moveTo>
                  <a:lnTo>
                    <a:pt x="4" y="11"/>
                  </a:lnTo>
                  <a:lnTo>
                    <a:pt x="7" y="1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391398" y="1946857"/>
              <a:ext cx="848" cy="2389"/>
            </a:xfrm>
            <a:custGeom>
              <a:avLst/>
              <a:gdLst/>
              <a:ahLst/>
              <a:cxnLst/>
              <a:rect l="l" t="t" r="r" b="b"/>
              <a:pathLst>
                <a:path w="11" h="31" extrusionOk="0">
                  <a:moveTo>
                    <a:pt x="0" y="0"/>
                  </a:moveTo>
                  <a:cubicBezTo>
                    <a:pt x="3" y="9"/>
                    <a:pt x="6" y="30"/>
                    <a:pt x="9" y="30"/>
                  </a:cubicBezTo>
                  <a:cubicBezTo>
                    <a:pt x="10" y="30"/>
                    <a:pt x="10" y="30"/>
                    <a:pt x="10" y="30"/>
                  </a:cubicBezTo>
                  <a:cubicBezTo>
                    <a:pt x="7" y="13"/>
                    <a:pt x="10" y="10"/>
                    <a:pt x="10" y="7"/>
                  </a:cubicBezTo>
                  <a:cubicBezTo>
                    <a:pt x="7" y="0"/>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2390859" y="1948398"/>
              <a:ext cx="77" cy="308"/>
            </a:xfrm>
            <a:custGeom>
              <a:avLst/>
              <a:gdLst/>
              <a:ahLst/>
              <a:cxnLst/>
              <a:rect l="l" t="t" r="r" b="b"/>
              <a:pathLst>
                <a:path w="1" h="4" extrusionOk="0">
                  <a:moveTo>
                    <a:pt x="0" y="4"/>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2394250" y="1946240"/>
              <a:ext cx="308" cy="694"/>
            </a:xfrm>
            <a:custGeom>
              <a:avLst/>
              <a:gdLst/>
              <a:ahLst/>
              <a:cxnLst/>
              <a:rect l="l" t="t" r="r" b="b"/>
              <a:pathLst>
                <a:path w="4" h="9" extrusionOk="0">
                  <a:moveTo>
                    <a:pt x="4" y="8"/>
                  </a:move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2390705" y="1946086"/>
              <a:ext cx="771" cy="1310"/>
            </a:xfrm>
            <a:custGeom>
              <a:avLst/>
              <a:gdLst/>
              <a:ahLst/>
              <a:cxnLst/>
              <a:rect l="l" t="t" r="r" b="b"/>
              <a:pathLst>
                <a:path w="10" h="17" extrusionOk="0">
                  <a:moveTo>
                    <a:pt x="3" y="1"/>
                  </a:moveTo>
                  <a:cubicBezTo>
                    <a:pt x="0" y="1"/>
                    <a:pt x="2" y="9"/>
                    <a:pt x="2" y="17"/>
                  </a:cubicBezTo>
                  <a:cubicBezTo>
                    <a:pt x="6" y="13"/>
                    <a:pt x="6" y="10"/>
                    <a:pt x="9" y="10"/>
                  </a:cubicBezTo>
                  <a:cubicBezTo>
                    <a:pt x="7" y="5"/>
                    <a:pt x="6" y="2"/>
                    <a:pt x="6" y="2"/>
                  </a:cubicBezTo>
                  <a:cubicBezTo>
                    <a:pt x="6" y="2"/>
                    <a:pt x="6" y="2"/>
                    <a:pt x="6" y="3"/>
                  </a:cubicBezTo>
                  <a:cubicBezTo>
                    <a:pt x="5" y="1"/>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2393171" y="1948629"/>
              <a:ext cx="925" cy="1850"/>
            </a:xfrm>
            <a:custGeom>
              <a:avLst/>
              <a:gdLst/>
              <a:ahLst/>
              <a:cxnLst/>
              <a:rect l="l" t="t" r="r" b="b"/>
              <a:pathLst>
                <a:path w="12" h="24" extrusionOk="0">
                  <a:moveTo>
                    <a:pt x="1" y="1"/>
                  </a:moveTo>
                  <a:cubicBezTo>
                    <a:pt x="3" y="12"/>
                    <a:pt x="11" y="24"/>
                    <a:pt x="11" y="24"/>
                  </a:cubicBezTo>
                  <a:cubicBezTo>
                    <a:pt x="12" y="24"/>
                    <a:pt x="11" y="23"/>
                    <a:pt x="11" y="21"/>
                  </a:cubicBezTo>
                  <a:cubicBezTo>
                    <a:pt x="7" y="14"/>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2391398" y="1949169"/>
              <a:ext cx="154" cy="617"/>
            </a:xfrm>
            <a:custGeom>
              <a:avLst/>
              <a:gdLst/>
              <a:ahLst/>
              <a:cxnLst/>
              <a:rect l="l" t="t" r="r" b="b"/>
              <a:pathLst>
                <a:path w="2" h="8" extrusionOk="0">
                  <a:moveTo>
                    <a:pt x="0" y="0"/>
                  </a:moveTo>
                  <a:lnTo>
                    <a:pt x="0" y="3"/>
                  </a:lnTo>
                  <a:cubicBezTo>
                    <a:pt x="0" y="4"/>
                    <a:pt x="1" y="4"/>
                    <a:pt x="1" y="4"/>
                  </a:cubicBezTo>
                  <a:lnTo>
                    <a:pt x="1" y="4"/>
                  </a:lnTo>
                  <a:cubicBezTo>
                    <a:pt x="1" y="3"/>
                    <a:pt x="0" y="2"/>
                    <a:pt x="0" y="0"/>
                  </a:cubicBezTo>
                  <a:close/>
                  <a:moveTo>
                    <a:pt x="1" y="4"/>
                  </a:moveTo>
                  <a:cubicBezTo>
                    <a:pt x="1" y="6"/>
                    <a:pt x="2" y="7"/>
                    <a:pt x="2" y="7"/>
                  </a:cubicBezTo>
                  <a:cubicBezTo>
                    <a:pt x="2" y="7"/>
                    <a:pt x="2" y="6"/>
                    <a:pt x="1"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2390859" y="1947319"/>
              <a:ext cx="617" cy="1927"/>
            </a:xfrm>
            <a:custGeom>
              <a:avLst/>
              <a:gdLst/>
              <a:ahLst/>
              <a:cxnLst/>
              <a:rect l="l" t="t" r="r" b="b"/>
              <a:pathLst>
                <a:path w="8" h="25" extrusionOk="0">
                  <a:moveTo>
                    <a:pt x="0" y="1"/>
                  </a:moveTo>
                  <a:lnTo>
                    <a:pt x="0" y="14"/>
                  </a:lnTo>
                  <a:cubicBezTo>
                    <a:pt x="4" y="18"/>
                    <a:pt x="4" y="21"/>
                    <a:pt x="7" y="24"/>
                  </a:cubicBezTo>
                  <a:cubicBezTo>
                    <a:pt x="4" y="21"/>
                    <a:pt x="4"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2389241" y="1927821"/>
              <a:ext cx="5086" cy="18496"/>
            </a:xfrm>
            <a:custGeom>
              <a:avLst/>
              <a:gdLst/>
              <a:ahLst/>
              <a:cxnLst/>
              <a:rect l="l" t="t" r="r" b="b"/>
              <a:pathLst>
                <a:path w="66" h="240" extrusionOk="0">
                  <a:moveTo>
                    <a:pt x="1" y="1"/>
                  </a:moveTo>
                  <a:cubicBezTo>
                    <a:pt x="8" y="24"/>
                    <a:pt x="14" y="48"/>
                    <a:pt x="10" y="48"/>
                  </a:cubicBezTo>
                  <a:cubicBezTo>
                    <a:pt x="9" y="48"/>
                    <a:pt x="6" y="44"/>
                    <a:pt x="1" y="34"/>
                  </a:cubicBezTo>
                  <a:lnTo>
                    <a:pt x="1" y="34"/>
                  </a:lnTo>
                  <a:cubicBezTo>
                    <a:pt x="5" y="61"/>
                    <a:pt x="41" y="176"/>
                    <a:pt x="66" y="240"/>
                  </a:cubicBezTo>
                  <a:cubicBezTo>
                    <a:pt x="62" y="224"/>
                    <a:pt x="58" y="210"/>
                    <a:pt x="55" y="186"/>
                  </a:cubicBezTo>
                  <a:cubicBezTo>
                    <a:pt x="49" y="169"/>
                    <a:pt x="32" y="146"/>
                    <a:pt x="25" y="112"/>
                  </a:cubicBezTo>
                  <a:cubicBezTo>
                    <a:pt x="26" y="107"/>
                    <a:pt x="27" y="105"/>
                    <a:pt x="28" y="105"/>
                  </a:cubicBezTo>
                  <a:cubicBezTo>
                    <a:pt x="32" y="105"/>
                    <a:pt x="37" y="127"/>
                    <a:pt x="45" y="143"/>
                  </a:cubicBezTo>
                  <a:cubicBezTo>
                    <a:pt x="28" y="98"/>
                    <a:pt x="35" y="74"/>
                    <a:pt x="11" y="10"/>
                  </a:cubicBezTo>
                  <a:lnTo>
                    <a:pt x="11" y="34"/>
                  </a:lnTo>
                  <a:cubicBezTo>
                    <a:pt x="8" y="2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2393479" y="1946548"/>
              <a:ext cx="1618" cy="3699"/>
            </a:xfrm>
            <a:custGeom>
              <a:avLst/>
              <a:gdLst/>
              <a:ahLst/>
              <a:cxnLst/>
              <a:rect l="l" t="t" r="r" b="b"/>
              <a:pathLst>
                <a:path w="21" h="48" extrusionOk="0">
                  <a:moveTo>
                    <a:pt x="0" y="1"/>
                  </a:moveTo>
                  <a:lnTo>
                    <a:pt x="0" y="1"/>
                  </a:lnTo>
                  <a:cubicBezTo>
                    <a:pt x="3" y="7"/>
                    <a:pt x="11" y="21"/>
                    <a:pt x="20" y="48"/>
                  </a:cubicBezTo>
                  <a:cubicBezTo>
                    <a:pt x="20" y="28"/>
                    <a:pt x="17" y="14"/>
                    <a:pt x="14"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2390088" y="1939304"/>
              <a:ext cx="3468" cy="9402"/>
            </a:xfrm>
            <a:custGeom>
              <a:avLst/>
              <a:gdLst/>
              <a:ahLst/>
              <a:cxnLst/>
              <a:rect l="l" t="t" r="r" b="b"/>
              <a:pathLst>
                <a:path w="45" h="122" extrusionOk="0">
                  <a:moveTo>
                    <a:pt x="7" y="0"/>
                  </a:moveTo>
                  <a:cubicBezTo>
                    <a:pt x="0" y="7"/>
                    <a:pt x="14" y="34"/>
                    <a:pt x="14" y="50"/>
                  </a:cubicBezTo>
                  <a:cubicBezTo>
                    <a:pt x="15" y="49"/>
                    <a:pt x="16" y="49"/>
                    <a:pt x="16" y="49"/>
                  </a:cubicBezTo>
                  <a:cubicBezTo>
                    <a:pt x="20" y="49"/>
                    <a:pt x="19" y="77"/>
                    <a:pt x="30" y="95"/>
                  </a:cubicBezTo>
                  <a:cubicBezTo>
                    <a:pt x="30" y="101"/>
                    <a:pt x="30" y="105"/>
                    <a:pt x="27" y="105"/>
                  </a:cubicBezTo>
                  <a:cubicBezTo>
                    <a:pt x="29" y="109"/>
                    <a:pt x="34" y="113"/>
                    <a:pt x="37" y="117"/>
                  </a:cubicBezTo>
                  <a:lnTo>
                    <a:pt x="37" y="117"/>
                  </a:lnTo>
                  <a:cubicBezTo>
                    <a:pt x="37" y="115"/>
                    <a:pt x="36" y="113"/>
                    <a:pt x="36" y="113"/>
                  </a:cubicBezTo>
                  <a:lnTo>
                    <a:pt x="36" y="113"/>
                  </a:lnTo>
                  <a:cubicBezTo>
                    <a:pt x="36" y="113"/>
                    <a:pt x="37" y="114"/>
                    <a:pt x="38" y="115"/>
                  </a:cubicBezTo>
                  <a:cubicBezTo>
                    <a:pt x="34" y="108"/>
                    <a:pt x="34" y="105"/>
                    <a:pt x="34" y="98"/>
                  </a:cubicBezTo>
                  <a:lnTo>
                    <a:pt x="34" y="98"/>
                  </a:lnTo>
                  <a:cubicBezTo>
                    <a:pt x="38" y="105"/>
                    <a:pt x="38" y="108"/>
                    <a:pt x="38" y="115"/>
                  </a:cubicBezTo>
                  <a:lnTo>
                    <a:pt x="38" y="117"/>
                  </a:lnTo>
                  <a:lnTo>
                    <a:pt x="38" y="117"/>
                  </a:lnTo>
                  <a:cubicBezTo>
                    <a:pt x="38" y="117"/>
                    <a:pt x="37" y="117"/>
                    <a:pt x="37" y="117"/>
                  </a:cubicBezTo>
                  <a:lnTo>
                    <a:pt x="37" y="117"/>
                  </a:lnTo>
                  <a:cubicBezTo>
                    <a:pt x="38" y="117"/>
                    <a:pt x="38" y="118"/>
                    <a:pt x="38" y="118"/>
                  </a:cubicBezTo>
                  <a:lnTo>
                    <a:pt x="38" y="117"/>
                  </a:lnTo>
                  <a:lnTo>
                    <a:pt x="38" y="117"/>
                  </a:lnTo>
                  <a:cubicBezTo>
                    <a:pt x="38" y="117"/>
                    <a:pt x="38" y="117"/>
                    <a:pt x="38" y="117"/>
                  </a:cubicBezTo>
                  <a:lnTo>
                    <a:pt x="38" y="117"/>
                  </a:lnTo>
                  <a:lnTo>
                    <a:pt x="44" y="95"/>
                  </a:lnTo>
                  <a:cubicBezTo>
                    <a:pt x="43" y="93"/>
                    <a:pt x="41" y="92"/>
                    <a:pt x="40" y="92"/>
                  </a:cubicBezTo>
                  <a:cubicBezTo>
                    <a:pt x="38" y="92"/>
                    <a:pt x="36" y="94"/>
                    <a:pt x="34" y="98"/>
                  </a:cubicBezTo>
                  <a:cubicBezTo>
                    <a:pt x="24" y="61"/>
                    <a:pt x="24" y="41"/>
                    <a:pt x="7" y="0"/>
                  </a:cubicBezTo>
                  <a:close/>
                  <a:moveTo>
                    <a:pt x="38" y="117"/>
                  </a:moveTo>
                  <a:lnTo>
                    <a:pt x="38" y="118"/>
                  </a:lnTo>
                  <a:lnTo>
                    <a:pt x="41" y="122"/>
                  </a:lnTo>
                  <a:cubicBezTo>
                    <a:pt x="40" y="120"/>
                    <a:pt x="39" y="119"/>
                    <a:pt x="38" y="11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2384077" y="1933293"/>
              <a:ext cx="308" cy="539"/>
            </a:xfrm>
            <a:custGeom>
              <a:avLst/>
              <a:gdLst/>
              <a:ahLst/>
              <a:cxnLst/>
              <a:rect l="l" t="t" r="r" b="b"/>
              <a:pathLst>
                <a:path w="4" h="7" extrusionOk="0">
                  <a:moveTo>
                    <a:pt x="1" y="0"/>
                  </a:moveTo>
                  <a:cubicBezTo>
                    <a:pt x="1" y="3"/>
                    <a:pt x="4" y="3"/>
                    <a:pt x="4" y="7"/>
                  </a:cubicBezTo>
                  <a:cubicBezTo>
                    <a:pt x="4" y="3"/>
                    <a:pt x="4"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2384308" y="1933755"/>
              <a:ext cx="3237" cy="8246"/>
            </a:xfrm>
            <a:custGeom>
              <a:avLst/>
              <a:gdLst/>
              <a:ahLst/>
              <a:cxnLst/>
              <a:rect l="l" t="t" r="r" b="b"/>
              <a:pathLst>
                <a:path w="42" h="107" extrusionOk="0">
                  <a:moveTo>
                    <a:pt x="8" y="14"/>
                  </a:moveTo>
                  <a:cubicBezTo>
                    <a:pt x="9" y="17"/>
                    <a:pt x="10" y="20"/>
                    <a:pt x="11" y="22"/>
                  </a:cubicBezTo>
                  <a:lnTo>
                    <a:pt x="11" y="22"/>
                  </a:lnTo>
                  <a:cubicBezTo>
                    <a:pt x="10" y="19"/>
                    <a:pt x="9" y="17"/>
                    <a:pt x="8" y="14"/>
                  </a:cubicBezTo>
                  <a:close/>
                  <a:moveTo>
                    <a:pt x="1" y="1"/>
                  </a:moveTo>
                  <a:cubicBezTo>
                    <a:pt x="1" y="11"/>
                    <a:pt x="4" y="32"/>
                    <a:pt x="15" y="49"/>
                  </a:cubicBezTo>
                  <a:lnTo>
                    <a:pt x="15" y="41"/>
                  </a:lnTo>
                  <a:cubicBezTo>
                    <a:pt x="18" y="49"/>
                    <a:pt x="26" y="68"/>
                    <a:pt x="33" y="83"/>
                  </a:cubicBezTo>
                  <a:lnTo>
                    <a:pt x="33" y="83"/>
                  </a:lnTo>
                  <a:cubicBezTo>
                    <a:pt x="25" y="63"/>
                    <a:pt x="19" y="45"/>
                    <a:pt x="11" y="22"/>
                  </a:cubicBezTo>
                  <a:lnTo>
                    <a:pt x="11" y="22"/>
                  </a:lnTo>
                  <a:cubicBezTo>
                    <a:pt x="12" y="27"/>
                    <a:pt x="13" y="32"/>
                    <a:pt x="12" y="32"/>
                  </a:cubicBezTo>
                  <a:cubicBezTo>
                    <a:pt x="12" y="32"/>
                    <a:pt x="12" y="32"/>
                    <a:pt x="11" y="32"/>
                  </a:cubicBezTo>
                  <a:cubicBezTo>
                    <a:pt x="4" y="21"/>
                    <a:pt x="4" y="14"/>
                    <a:pt x="1" y="1"/>
                  </a:cubicBezTo>
                  <a:close/>
                  <a:moveTo>
                    <a:pt x="33" y="83"/>
                  </a:moveTo>
                  <a:lnTo>
                    <a:pt x="33" y="83"/>
                  </a:lnTo>
                  <a:cubicBezTo>
                    <a:pt x="35" y="91"/>
                    <a:pt x="38" y="98"/>
                    <a:pt x="41" y="106"/>
                  </a:cubicBezTo>
                  <a:cubicBezTo>
                    <a:pt x="41" y="104"/>
                    <a:pt x="38" y="95"/>
                    <a:pt x="33" y="8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387622" y="1935913"/>
              <a:ext cx="1233" cy="4162"/>
            </a:xfrm>
            <a:custGeom>
              <a:avLst/>
              <a:gdLst/>
              <a:ahLst/>
              <a:cxnLst/>
              <a:rect l="l" t="t" r="r" b="b"/>
              <a:pathLst>
                <a:path w="16" h="54" extrusionOk="0">
                  <a:moveTo>
                    <a:pt x="2" y="0"/>
                  </a:moveTo>
                  <a:lnTo>
                    <a:pt x="9" y="21"/>
                  </a:lnTo>
                  <a:cubicBezTo>
                    <a:pt x="8" y="20"/>
                    <a:pt x="7" y="19"/>
                    <a:pt x="6" y="19"/>
                  </a:cubicBezTo>
                  <a:lnTo>
                    <a:pt x="6" y="19"/>
                  </a:lnTo>
                  <a:cubicBezTo>
                    <a:pt x="1" y="19"/>
                    <a:pt x="9" y="42"/>
                    <a:pt x="12" y="54"/>
                  </a:cubicBezTo>
                  <a:lnTo>
                    <a:pt x="15" y="34"/>
                  </a:lnTo>
                  <a:lnTo>
                    <a:pt x="2"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2395021" y="1946857"/>
              <a:ext cx="1156" cy="4470"/>
            </a:xfrm>
            <a:custGeom>
              <a:avLst/>
              <a:gdLst/>
              <a:ahLst/>
              <a:cxnLst/>
              <a:rect l="l" t="t" r="r" b="b"/>
              <a:pathLst>
                <a:path w="15" h="58" extrusionOk="0">
                  <a:moveTo>
                    <a:pt x="0" y="0"/>
                  </a:moveTo>
                  <a:lnTo>
                    <a:pt x="0" y="17"/>
                  </a:lnTo>
                  <a:lnTo>
                    <a:pt x="14" y="58"/>
                  </a:lnTo>
                  <a:lnTo>
                    <a:pt x="14" y="58"/>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2395791" y="1947550"/>
              <a:ext cx="848" cy="2697"/>
            </a:xfrm>
            <a:custGeom>
              <a:avLst/>
              <a:gdLst/>
              <a:ahLst/>
              <a:cxnLst/>
              <a:rect l="l" t="t" r="r" b="b"/>
              <a:pathLst>
                <a:path w="11" h="35" extrusionOk="0">
                  <a:moveTo>
                    <a:pt x="1" y="1"/>
                  </a:moveTo>
                  <a:lnTo>
                    <a:pt x="11" y="35"/>
                  </a:lnTo>
                  <a:lnTo>
                    <a:pt x="7" y="15"/>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2429161" y="1895299"/>
              <a:ext cx="77" cy="848"/>
            </a:xfrm>
            <a:custGeom>
              <a:avLst/>
              <a:gdLst/>
              <a:ahLst/>
              <a:cxnLst/>
              <a:rect l="l" t="t" r="r" b="b"/>
              <a:pathLst>
                <a:path w="1" h="11" extrusionOk="0">
                  <a:moveTo>
                    <a:pt x="0" y="10"/>
                  </a:move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2427851" y="1896301"/>
              <a:ext cx="848" cy="1387"/>
            </a:xfrm>
            <a:custGeom>
              <a:avLst/>
              <a:gdLst/>
              <a:ahLst/>
              <a:cxnLst/>
              <a:rect l="l" t="t" r="r" b="b"/>
              <a:pathLst>
                <a:path w="11" h="18" extrusionOk="0">
                  <a:moveTo>
                    <a:pt x="0" y="0"/>
                  </a:moveTo>
                  <a:lnTo>
                    <a:pt x="6" y="10"/>
                  </a:lnTo>
                  <a:lnTo>
                    <a:pt x="6" y="10"/>
                  </a:lnTo>
                  <a:cubicBezTo>
                    <a:pt x="3" y="4"/>
                    <a:pt x="2" y="0"/>
                    <a:pt x="0" y="0"/>
                  </a:cubicBezTo>
                  <a:close/>
                  <a:moveTo>
                    <a:pt x="6" y="10"/>
                  </a:moveTo>
                  <a:lnTo>
                    <a:pt x="6" y="10"/>
                  </a:lnTo>
                  <a:cubicBezTo>
                    <a:pt x="7" y="12"/>
                    <a:pt x="9" y="15"/>
                    <a:pt x="11" y="17"/>
                  </a:cubicBezTo>
                  <a:lnTo>
                    <a:pt x="6" y="1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0"/>
            <p:cNvSpPr/>
            <p:nvPr/>
          </p:nvSpPr>
          <p:spPr>
            <a:xfrm>
              <a:off x="2417678" y="1939535"/>
              <a:ext cx="2389" cy="4239"/>
            </a:xfrm>
            <a:custGeom>
              <a:avLst/>
              <a:gdLst/>
              <a:ahLst/>
              <a:cxnLst/>
              <a:rect l="l" t="t" r="r" b="b"/>
              <a:pathLst>
                <a:path w="31" h="55" extrusionOk="0">
                  <a:moveTo>
                    <a:pt x="1" y="0"/>
                  </a:moveTo>
                  <a:cubicBezTo>
                    <a:pt x="1" y="1"/>
                    <a:pt x="1" y="1"/>
                    <a:pt x="1" y="1"/>
                  </a:cubicBezTo>
                  <a:lnTo>
                    <a:pt x="1" y="1"/>
                  </a:lnTo>
                  <a:cubicBezTo>
                    <a:pt x="1" y="1"/>
                    <a:pt x="1" y="1"/>
                    <a:pt x="1" y="0"/>
                  </a:cubicBezTo>
                  <a:close/>
                  <a:moveTo>
                    <a:pt x="1" y="1"/>
                  </a:moveTo>
                  <a:cubicBezTo>
                    <a:pt x="13" y="24"/>
                    <a:pt x="29" y="55"/>
                    <a:pt x="30" y="55"/>
                  </a:cubicBezTo>
                  <a:cubicBezTo>
                    <a:pt x="30" y="55"/>
                    <a:pt x="29" y="51"/>
                    <a:pt x="24" y="41"/>
                  </a:cubicBezTo>
                  <a:lnTo>
                    <a:pt x="7" y="4"/>
                  </a:lnTo>
                  <a:lnTo>
                    <a:pt x="7" y="4"/>
                  </a:lnTo>
                  <a:cubicBezTo>
                    <a:pt x="8" y="6"/>
                    <a:pt x="8" y="7"/>
                    <a:pt x="7" y="7"/>
                  </a:cubicBezTo>
                  <a:cubicBezTo>
                    <a:pt x="6" y="7"/>
                    <a:pt x="3"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0"/>
            <p:cNvSpPr/>
            <p:nvPr/>
          </p:nvSpPr>
          <p:spPr>
            <a:xfrm>
              <a:off x="2424229" y="1915567"/>
              <a:ext cx="1002" cy="2697"/>
            </a:xfrm>
            <a:custGeom>
              <a:avLst/>
              <a:gdLst/>
              <a:ahLst/>
              <a:cxnLst/>
              <a:rect l="l" t="t" r="r" b="b"/>
              <a:pathLst>
                <a:path w="13" h="35" extrusionOk="0">
                  <a:moveTo>
                    <a:pt x="0" y="1"/>
                  </a:moveTo>
                  <a:cubicBezTo>
                    <a:pt x="2" y="9"/>
                    <a:pt x="5" y="15"/>
                    <a:pt x="8" y="22"/>
                  </a:cubicBezTo>
                  <a:lnTo>
                    <a:pt x="8" y="22"/>
                  </a:lnTo>
                  <a:cubicBezTo>
                    <a:pt x="7" y="19"/>
                    <a:pt x="6" y="15"/>
                    <a:pt x="6" y="11"/>
                  </a:cubicBezTo>
                  <a:lnTo>
                    <a:pt x="0" y="1"/>
                  </a:lnTo>
                  <a:close/>
                  <a:moveTo>
                    <a:pt x="8" y="22"/>
                  </a:moveTo>
                  <a:cubicBezTo>
                    <a:pt x="9" y="26"/>
                    <a:pt x="11" y="30"/>
                    <a:pt x="13" y="34"/>
                  </a:cubicBezTo>
                  <a:cubicBezTo>
                    <a:pt x="12" y="30"/>
                    <a:pt x="10" y="26"/>
                    <a:pt x="8"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2419528" y="1904393"/>
              <a:ext cx="1079" cy="1927"/>
            </a:xfrm>
            <a:custGeom>
              <a:avLst/>
              <a:gdLst/>
              <a:ahLst/>
              <a:cxnLst/>
              <a:rect l="l" t="t" r="r" b="b"/>
              <a:pathLst>
                <a:path w="14" h="25" extrusionOk="0">
                  <a:moveTo>
                    <a:pt x="0" y="1"/>
                  </a:moveTo>
                  <a:cubicBezTo>
                    <a:pt x="1" y="3"/>
                    <a:pt x="2" y="5"/>
                    <a:pt x="4" y="7"/>
                  </a:cubicBezTo>
                  <a:lnTo>
                    <a:pt x="4" y="7"/>
                  </a:lnTo>
                  <a:lnTo>
                    <a:pt x="0" y="1"/>
                  </a:lnTo>
                  <a:close/>
                  <a:moveTo>
                    <a:pt x="4" y="7"/>
                  </a:moveTo>
                  <a:lnTo>
                    <a:pt x="13" y="24"/>
                  </a:lnTo>
                  <a:cubicBezTo>
                    <a:pt x="11" y="19"/>
                    <a:pt x="7" y="13"/>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432784" y="1886667"/>
              <a:ext cx="1618" cy="2929"/>
            </a:xfrm>
            <a:custGeom>
              <a:avLst/>
              <a:gdLst/>
              <a:ahLst/>
              <a:cxnLst/>
              <a:rect l="l" t="t" r="r" b="b"/>
              <a:pathLst>
                <a:path w="21" h="38" extrusionOk="0">
                  <a:moveTo>
                    <a:pt x="3" y="0"/>
                  </a:moveTo>
                  <a:cubicBezTo>
                    <a:pt x="0" y="4"/>
                    <a:pt x="11" y="21"/>
                    <a:pt x="20" y="38"/>
                  </a:cubicBez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404346" y="1942310"/>
              <a:ext cx="1695" cy="2774"/>
            </a:xfrm>
            <a:custGeom>
              <a:avLst/>
              <a:gdLst/>
              <a:ahLst/>
              <a:cxnLst/>
              <a:rect l="l" t="t" r="r" b="b"/>
              <a:pathLst>
                <a:path w="22" h="36" extrusionOk="0">
                  <a:moveTo>
                    <a:pt x="2" y="1"/>
                  </a:moveTo>
                  <a:cubicBezTo>
                    <a:pt x="1" y="1"/>
                    <a:pt x="1" y="5"/>
                    <a:pt x="4" y="15"/>
                  </a:cubicBezTo>
                  <a:cubicBezTo>
                    <a:pt x="15" y="28"/>
                    <a:pt x="18" y="36"/>
                    <a:pt x="21" y="36"/>
                  </a:cubicBezTo>
                  <a:cubicBezTo>
                    <a:pt x="15" y="22"/>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2442957" y="1923891"/>
              <a:ext cx="771" cy="1927"/>
            </a:xfrm>
            <a:custGeom>
              <a:avLst/>
              <a:gdLst/>
              <a:ahLst/>
              <a:cxnLst/>
              <a:rect l="l" t="t" r="r" b="b"/>
              <a:pathLst>
                <a:path w="10" h="25" extrusionOk="0">
                  <a:moveTo>
                    <a:pt x="0" y="1"/>
                  </a:moveTo>
                  <a:cubicBezTo>
                    <a:pt x="3" y="6"/>
                    <a:pt x="5" y="11"/>
                    <a:pt x="8" y="18"/>
                  </a:cubicBezTo>
                  <a:lnTo>
                    <a:pt x="8" y="18"/>
                  </a:lnTo>
                  <a:cubicBezTo>
                    <a:pt x="6" y="12"/>
                    <a:pt x="5" y="5"/>
                    <a:pt x="0" y="1"/>
                  </a:cubicBezTo>
                  <a:close/>
                  <a:moveTo>
                    <a:pt x="8" y="18"/>
                  </a:moveTo>
                  <a:cubicBezTo>
                    <a:pt x="8" y="20"/>
                    <a:pt x="9" y="22"/>
                    <a:pt x="10" y="24"/>
                  </a:cubicBezTo>
                  <a:cubicBezTo>
                    <a:pt x="9" y="22"/>
                    <a:pt x="9" y="20"/>
                    <a:pt x="8"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2405964" y="1943928"/>
              <a:ext cx="1156" cy="2158"/>
            </a:xfrm>
            <a:custGeom>
              <a:avLst/>
              <a:gdLst/>
              <a:ahLst/>
              <a:cxnLst/>
              <a:rect l="l" t="t" r="r" b="b"/>
              <a:pathLst>
                <a:path w="15" h="28" extrusionOk="0">
                  <a:moveTo>
                    <a:pt x="4" y="1"/>
                  </a:moveTo>
                  <a:cubicBezTo>
                    <a:pt x="4" y="11"/>
                    <a:pt x="4" y="15"/>
                    <a:pt x="0" y="15"/>
                  </a:cubicBezTo>
                  <a:cubicBezTo>
                    <a:pt x="6" y="22"/>
                    <a:pt x="10" y="28"/>
                    <a:pt x="12" y="28"/>
                  </a:cubicBezTo>
                  <a:cubicBezTo>
                    <a:pt x="14" y="28"/>
                    <a:pt x="14" y="23"/>
                    <a:pt x="11" y="11"/>
                  </a:cubicBezTo>
                  <a:cubicBezTo>
                    <a:pt x="7" y="7"/>
                    <a:pt x="7"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2458832" y="1877573"/>
              <a:ext cx="308" cy="385"/>
            </a:xfrm>
            <a:custGeom>
              <a:avLst/>
              <a:gdLst/>
              <a:ahLst/>
              <a:cxnLst/>
              <a:rect l="l" t="t" r="r" b="b"/>
              <a:pathLst>
                <a:path w="4" h="5" extrusionOk="0">
                  <a:moveTo>
                    <a:pt x="0" y="0"/>
                  </a:moveTo>
                  <a:cubicBezTo>
                    <a:pt x="0" y="4"/>
                    <a:pt x="0" y="4"/>
                    <a:pt x="3" y="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2483571" y="1898690"/>
              <a:ext cx="308" cy="539"/>
            </a:xfrm>
            <a:custGeom>
              <a:avLst/>
              <a:gdLst/>
              <a:ahLst/>
              <a:cxnLst/>
              <a:rect l="l" t="t" r="r" b="b"/>
              <a:pathLst>
                <a:path w="4" h="7" extrusionOk="0">
                  <a:moveTo>
                    <a:pt x="0" y="0"/>
                  </a:moveTo>
                  <a:lnTo>
                    <a:pt x="0" y="7"/>
                  </a:lnTo>
                  <a:cubicBezTo>
                    <a:pt x="0" y="7"/>
                    <a:pt x="3"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2399953" y="1947550"/>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394789" y="1934834"/>
              <a:ext cx="539" cy="1387"/>
            </a:xfrm>
            <a:custGeom>
              <a:avLst/>
              <a:gdLst/>
              <a:ahLst/>
              <a:cxnLst/>
              <a:rect l="l" t="t" r="r" b="b"/>
              <a:pathLst>
                <a:path w="7" h="18" extrusionOk="0">
                  <a:moveTo>
                    <a:pt x="0" y="0"/>
                  </a:moveTo>
                  <a:cubicBezTo>
                    <a:pt x="3" y="11"/>
                    <a:pt x="3" y="14"/>
                    <a:pt x="7" y="18"/>
                  </a:cubicBezTo>
                  <a:cubicBezTo>
                    <a:pt x="3" y="14"/>
                    <a:pt x="3"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2401803" y="1925432"/>
              <a:ext cx="308" cy="385"/>
            </a:xfrm>
            <a:custGeom>
              <a:avLst/>
              <a:gdLst/>
              <a:ahLst/>
              <a:cxnLst/>
              <a:rect l="l" t="t" r="r" b="b"/>
              <a:pathLst>
                <a:path w="4" h="5" extrusionOk="0">
                  <a:moveTo>
                    <a:pt x="1" y="0"/>
                  </a:moveTo>
                  <a:cubicBezTo>
                    <a:pt x="1" y="0"/>
                    <a:pt x="2" y="2"/>
                    <a:pt x="4" y="4"/>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2399182" y="1946548"/>
              <a:ext cx="617" cy="848"/>
            </a:xfrm>
            <a:custGeom>
              <a:avLst/>
              <a:gdLst/>
              <a:ahLst/>
              <a:cxnLst/>
              <a:rect l="l" t="t" r="r" b="b"/>
              <a:pathLst>
                <a:path w="8" h="11" extrusionOk="0">
                  <a:moveTo>
                    <a:pt x="1" y="1"/>
                  </a:moveTo>
                  <a:lnTo>
                    <a:pt x="1" y="1"/>
                  </a:lnTo>
                  <a:cubicBezTo>
                    <a:pt x="4" y="4"/>
                    <a:pt x="4" y="7"/>
                    <a:pt x="7" y="11"/>
                  </a:cubicBezTo>
                  <a:cubicBezTo>
                    <a:pt x="7" y="7"/>
                    <a:pt x="4"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2399413" y="1947550"/>
              <a:ext cx="385" cy="694"/>
            </a:xfrm>
            <a:custGeom>
              <a:avLst/>
              <a:gdLst/>
              <a:ahLst/>
              <a:cxnLst/>
              <a:rect l="l" t="t" r="r" b="b"/>
              <a:pathLst>
                <a:path w="5" h="9" extrusionOk="0">
                  <a:moveTo>
                    <a:pt x="1" y="1"/>
                  </a:moveTo>
                  <a:cubicBezTo>
                    <a:pt x="1" y="5"/>
                    <a:pt x="2" y="8"/>
                    <a:pt x="3" y="8"/>
                  </a:cubicBezTo>
                  <a:cubicBezTo>
                    <a:pt x="4" y="8"/>
                    <a:pt x="4" y="7"/>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2399722" y="1947319"/>
              <a:ext cx="539" cy="308"/>
            </a:xfrm>
            <a:custGeom>
              <a:avLst/>
              <a:gdLst/>
              <a:ahLst/>
              <a:cxnLst/>
              <a:rect l="l" t="t" r="r" b="b"/>
              <a:pathLst>
                <a:path w="7" h="4" extrusionOk="0">
                  <a:moveTo>
                    <a:pt x="0" y="1"/>
                  </a:moveTo>
                  <a:lnTo>
                    <a:pt x="3" y="4"/>
                  </a:lnTo>
                  <a:lnTo>
                    <a:pt x="7" y="1"/>
                  </a:lnTo>
                  <a:lnTo>
                    <a:pt x="7" y="1"/>
                  </a:lnTo>
                  <a:cubicBezTo>
                    <a:pt x="6" y="2"/>
                    <a:pt x="5" y="2"/>
                    <a:pt x="4" y="2"/>
                  </a:cubicBezTo>
                  <a:cubicBezTo>
                    <a:pt x="3" y="2"/>
                    <a:pt x="2"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2450586" y="1891985"/>
              <a:ext cx="462" cy="1002"/>
            </a:xfrm>
            <a:custGeom>
              <a:avLst/>
              <a:gdLst/>
              <a:ahLst/>
              <a:cxnLst/>
              <a:rect l="l" t="t" r="r" b="b"/>
              <a:pathLst>
                <a:path w="6" h="13" extrusionOk="0">
                  <a:moveTo>
                    <a:pt x="1" y="1"/>
                  </a:moveTo>
                  <a:cubicBezTo>
                    <a:pt x="0" y="1"/>
                    <a:pt x="1" y="4"/>
                    <a:pt x="3" y="9"/>
                  </a:cubicBezTo>
                  <a:cubicBezTo>
                    <a:pt x="3" y="9"/>
                    <a:pt x="4" y="9"/>
                    <a:pt x="5" y="10"/>
                  </a:cubicBezTo>
                  <a:lnTo>
                    <a:pt x="5" y="10"/>
                  </a:lnTo>
                  <a:cubicBezTo>
                    <a:pt x="2" y="3"/>
                    <a:pt x="1" y="1"/>
                    <a:pt x="1" y="1"/>
                  </a:cubicBezTo>
                  <a:close/>
                  <a:moveTo>
                    <a:pt x="5" y="10"/>
                  </a:moveTo>
                  <a:cubicBezTo>
                    <a:pt x="5" y="11"/>
                    <a:pt x="5" y="12"/>
                    <a:pt x="6" y="12"/>
                  </a:cubicBezTo>
                  <a:cubicBezTo>
                    <a:pt x="6" y="11"/>
                    <a:pt x="5" y="11"/>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410126" y="1907784"/>
              <a:ext cx="77" cy="77"/>
            </a:xfrm>
            <a:custGeom>
              <a:avLst/>
              <a:gdLst/>
              <a:ahLst/>
              <a:cxnLst/>
              <a:rect l="l" t="t" r="r" b="b"/>
              <a:pathLst>
                <a:path w="1" h="1" extrusionOk="0">
                  <a:moveTo>
                    <a:pt x="1" y="0"/>
                  </a:move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2409895" y="1905163"/>
              <a:ext cx="3930" cy="11021"/>
            </a:xfrm>
            <a:custGeom>
              <a:avLst/>
              <a:gdLst/>
              <a:ahLst/>
              <a:cxnLst/>
              <a:rect l="l" t="t" r="r" b="b"/>
              <a:pathLst>
                <a:path w="51" h="143" extrusionOk="0">
                  <a:moveTo>
                    <a:pt x="0" y="0"/>
                  </a:moveTo>
                  <a:cubicBezTo>
                    <a:pt x="11" y="31"/>
                    <a:pt x="12" y="40"/>
                    <a:pt x="9" y="40"/>
                  </a:cubicBezTo>
                  <a:cubicBezTo>
                    <a:pt x="8" y="40"/>
                    <a:pt x="6" y="38"/>
                    <a:pt x="4" y="34"/>
                  </a:cubicBezTo>
                  <a:lnTo>
                    <a:pt x="4" y="34"/>
                  </a:lnTo>
                  <a:lnTo>
                    <a:pt x="51" y="142"/>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2393171" y="1876957"/>
              <a:ext cx="92019" cy="72829"/>
            </a:xfrm>
            <a:custGeom>
              <a:avLst/>
              <a:gdLst/>
              <a:ahLst/>
              <a:cxnLst/>
              <a:rect l="l" t="t" r="r" b="b"/>
              <a:pathLst>
                <a:path w="1194" h="945" extrusionOk="0">
                  <a:moveTo>
                    <a:pt x="838" y="19"/>
                  </a:moveTo>
                  <a:lnTo>
                    <a:pt x="838" y="19"/>
                  </a:lnTo>
                  <a:cubicBezTo>
                    <a:pt x="839" y="19"/>
                    <a:pt x="839" y="19"/>
                    <a:pt x="839" y="19"/>
                  </a:cubicBezTo>
                  <a:lnTo>
                    <a:pt x="839" y="19"/>
                  </a:lnTo>
                  <a:lnTo>
                    <a:pt x="838" y="19"/>
                  </a:lnTo>
                  <a:close/>
                  <a:moveTo>
                    <a:pt x="629" y="109"/>
                  </a:moveTo>
                  <a:cubicBezTo>
                    <a:pt x="629" y="109"/>
                    <a:pt x="629" y="109"/>
                    <a:pt x="629" y="109"/>
                  </a:cubicBezTo>
                  <a:cubicBezTo>
                    <a:pt x="629" y="109"/>
                    <a:pt x="629" y="109"/>
                    <a:pt x="629" y="109"/>
                  </a:cubicBezTo>
                  <a:close/>
                  <a:moveTo>
                    <a:pt x="558" y="130"/>
                  </a:moveTo>
                  <a:cubicBezTo>
                    <a:pt x="558" y="130"/>
                    <a:pt x="558" y="131"/>
                    <a:pt x="558" y="131"/>
                  </a:cubicBezTo>
                  <a:lnTo>
                    <a:pt x="558" y="131"/>
                  </a:lnTo>
                  <a:lnTo>
                    <a:pt x="558" y="130"/>
                  </a:lnTo>
                  <a:close/>
                  <a:moveTo>
                    <a:pt x="589" y="184"/>
                  </a:moveTo>
                  <a:lnTo>
                    <a:pt x="589" y="184"/>
                  </a:lnTo>
                  <a:cubicBezTo>
                    <a:pt x="589" y="185"/>
                    <a:pt x="590" y="186"/>
                    <a:pt x="591" y="188"/>
                  </a:cubicBezTo>
                  <a:lnTo>
                    <a:pt x="591" y="188"/>
                  </a:lnTo>
                  <a:cubicBezTo>
                    <a:pt x="590" y="186"/>
                    <a:pt x="589" y="185"/>
                    <a:pt x="589" y="184"/>
                  </a:cubicBezTo>
                  <a:close/>
                  <a:moveTo>
                    <a:pt x="366" y="154"/>
                  </a:moveTo>
                  <a:cubicBezTo>
                    <a:pt x="373" y="171"/>
                    <a:pt x="401" y="214"/>
                    <a:pt x="420" y="248"/>
                  </a:cubicBezTo>
                  <a:lnTo>
                    <a:pt x="420" y="248"/>
                  </a:lnTo>
                  <a:lnTo>
                    <a:pt x="420" y="231"/>
                  </a:lnTo>
                  <a:cubicBezTo>
                    <a:pt x="383" y="167"/>
                    <a:pt x="392" y="195"/>
                    <a:pt x="366" y="154"/>
                  </a:cubicBezTo>
                  <a:close/>
                  <a:moveTo>
                    <a:pt x="420" y="248"/>
                  </a:moveTo>
                  <a:lnTo>
                    <a:pt x="420" y="248"/>
                  </a:lnTo>
                  <a:cubicBezTo>
                    <a:pt x="420" y="248"/>
                    <a:pt x="420" y="248"/>
                    <a:pt x="420" y="248"/>
                  </a:cubicBezTo>
                  <a:lnTo>
                    <a:pt x="420" y="248"/>
                  </a:lnTo>
                  <a:cubicBezTo>
                    <a:pt x="420" y="248"/>
                    <a:pt x="420" y="248"/>
                    <a:pt x="420" y="248"/>
                  </a:cubicBezTo>
                  <a:close/>
                  <a:moveTo>
                    <a:pt x="467" y="259"/>
                  </a:moveTo>
                  <a:cubicBezTo>
                    <a:pt x="467" y="259"/>
                    <a:pt x="466" y="259"/>
                    <a:pt x="466" y="260"/>
                  </a:cubicBezTo>
                  <a:lnTo>
                    <a:pt x="466" y="260"/>
                  </a:lnTo>
                  <a:lnTo>
                    <a:pt x="467" y="259"/>
                  </a:lnTo>
                  <a:close/>
                  <a:moveTo>
                    <a:pt x="420" y="248"/>
                  </a:moveTo>
                  <a:lnTo>
                    <a:pt x="420" y="248"/>
                  </a:lnTo>
                  <a:cubicBezTo>
                    <a:pt x="428" y="262"/>
                    <a:pt x="434" y="273"/>
                    <a:pt x="436" y="282"/>
                  </a:cubicBezTo>
                  <a:cubicBezTo>
                    <a:pt x="434" y="275"/>
                    <a:pt x="430" y="263"/>
                    <a:pt x="430" y="260"/>
                  </a:cubicBezTo>
                  <a:lnTo>
                    <a:pt x="430" y="260"/>
                  </a:lnTo>
                  <a:cubicBezTo>
                    <a:pt x="431" y="261"/>
                    <a:pt x="432" y="262"/>
                    <a:pt x="433" y="263"/>
                  </a:cubicBezTo>
                  <a:lnTo>
                    <a:pt x="433" y="263"/>
                  </a:lnTo>
                  <a:cubicBezTo>
                    <a:pt x="431" y="260"/>
                    <a:pt x="430" y="259"/>
                    <a:pt x="430" y="259"/>
                  </a:cubicBezTo>
                  <a:lnTo>
                    <a:pt x="430" y="259"/>
                  </a:lnTo>
                  <a:cubicBezTo>
                    <a:pt x="430" y="259"/>
                    <a:pt x="430" y="259"/>
                    <a:pt x="430" y="260"/>
                  </a:cubicBezTo>
                  <a:lnTo>
                    <a:pt x="430" y="260"/>
                  </a:lnTo>
                  <a:cubicBezTo>
                    <a:pt x="427" y="257"/>
                    <a:pt x="424" y="253"/>
                    <a:pt x="420" y="248"/>
                  </a:cubicBezTo>
                  <a:close/>
                  <a:moveTo>
                    <a:pt x="379" y="306"/>
                  </a:moveTo>
                  <a:cubicBezTo>
                    <a:pt x="379" y="308"/>
                    <a:pt x="381" y="312"/>
                    <a:pt x="382" y="315"/>
                  </a:cubicBezTo>
                  <a:lnTo>
                    <a:pt x="382" y="315"/>
                  </a:lnTo>
                  <a:cubicBezTo>
                    <a:pt x="381" y="312"/>
                    <a:pt x="380" y="309"/>
                    <a:pt x="379" y="306"/>
                  </a:cubicBezTo>
                  <a:close/>
                  <a:moveTo>
                    <a:pt x="1081" y="339"/>
                  </a:moveTo>
                  <a:lnTo>
                    <a:pt x="1081" y="339"/>
                  </a:lnTo>
                  <a:cubicBezTo>
                    <a:pt x="1081" y="339"/>
                    <a:pt x="1081" y="340"/>
                    <a:pt x="1082" y="340"/>
                  </a:cubicBezTo>
                  <a:cubicBezTo>
                    <a:pt x="1081" y="340"/>
                    <a:pt x="1081" y="339"/>
                    <a:pt x="1081" y="339"/>
                  </a:cubicBezTo>
                  <a:close/>
                  <a:moveTo>
                    <a:pt x="359" y="397"/>
                  </a:moveTo>
                  <a:cubicBezTo>
                    <a:pt x="359" y="397"/>
                    <a:pt x="359" y="398"/>
                    <a:pt x="359" y="398"/>
                  </a:cubicBezTo>
                  <a:lnTo>
                    <a:pt x="359" y="398"/>
                  </a:lnTo>
                  <a:cubicBezTo>
                    <a:pt x="359" y="398"/>
                    <a:pt x="359" y="397"/>
                    <a:pt x="359" y="397"/>
                  </a:cubicBezTo>
                  <a:close/>
                  <a:moveTo>
                    <a:pt x="1021" y="409"/>
                  </a:moveTo>
                  <a:lnTo>
                    <a:pt x="1021" y="409"/>
                  </a:lnTo>
                  <a:cubicBezTo>
                    <a:pt x="1022" y="410"/>
                    <a:pt x="1023" y="412"/>
                    <a:pt x="1024" y="413"/>
                  </a:cubicBezTo>
                  <a:cubicBezTo>
                    <a:pt x="1023" y="412"/>
                    <a:pt x="1022" y="410"/>
                    <a:pt x="1021" y="409"/>
                  </a:cubicBezTo>
                  <a:close/>
                  <a:moveTo>
                    <a:pt x="294" y="430"/>
                  </a:moveTo>
                  <a:cubicBezTo>
                    <a:pt x="295" y="432"/>
                    <a:pt x="295" y="433"/>
                    <a:pt x="295" y="434"/>
                  </a:cubicBezTo>
                  <a:lnTo>
                    <a:pt x="295" y="434"/>
                  </a:lnTo>
                  <a:cubicBezTo>
                    <a:pt x="295" y="433"/>
                    <a:pt x="295" y="432"/>
                    <a:pt x="294" y="430"/>
                  </a:cubicBezTo>
                  <a:close/>
                  <a:moveTo>
                    <a:pt x="919" y="439"/>
                  </a:moveTo>
                  <a:cubicBezTo>
                    <a:pt x="919" y="440"/>
                    <a:pt x="919" y="440"/>
                    <a:pt x="919" y="441"/>
                  </a:cubicBezTo>
                  <a:lnTo>
                    <a:pt x="922" y="443"/>
                  </a:lnTo>
                  <a:lnTo>
                    <a:pt x="922" y="443"/>
                  </a:lnTo>
                  <a:cubicBezTo>
                    <a:pt x="921" y="442"/>
                    <a:pt x="920" y="440"/>
                    <a:pt x="919" y="439"/>
                  </a:cubicBezTo>
                  <a:close/>
                  <a:moveTo>
                    <a:pt x="295" y="434"/>
                  </a:moveTo>
                  <a:cubicBezTo>
                    <a:pt x="296" y="439"/>
                    <a:pt x="296" y="442"/>
                    <a:pt x="296" y="443"/>
                  </a:cubicBezTo>
                  <a:lnTo>
                    <a:pt x="296" y="443"/>
                  </a:lnTo>
                  <a:cubicBezTo>
                    <a:pt x="298" y="442"/>
                    <a:pt x="298" y="445"/>
                    <a:pt x="295" y="434"/>
                  </a:cubicBezTo>
                  <a:close/>
                  <a:moveTo>
                    <a:pt x="296" y="443"/>
                  </a:moveTo>
                  <a:lnTo>
                    <a:pt x="296" y="443"/>
                  </a:lnTo>
                  <a:cubicBezTo>
                    <a:pt x="295" y="444"/>
                    <a:pt x="295" y="444"/>
                    <a:pt x="294" y="444"/>
                  </a:cubicBezTo>
                  <a:cubicBezTo>
                    <a:pt x="294" y="444"/>
                    <a:pt x="295" y="444"/>
                    <a:pt x="295" y="445"/>
                  </a:cubicBezTo>
                  <a:lnTo>
                    <a:pt x="295" y="445"/>
                  </a:lnTo>
                  <a:cubicBezTo>
                    <a:pt x="295" y="444"/>
                    <a:pt x="295" y="444"/>
                    <a:pt x="296" y="443"/>
                  </a:cubicBezTo>
                  <a:close/>
                  <a:moveTo>
                    <a:pt x="358" y="430"/>
                  </a:moveTo>
                  <a:cubicBezTo>
                    <a:pt x="359" y="430"/>
                    <a:pt x="363" y="436"/>
                    <a:pt x="369" y="444"/>
                  </a:cubicBezTo>
                  <a:cubicBezTo>
                    <a:pt x="369" y="445"/>
                    <a:pt x="369" y="446"/>
                    <a:pt x="368" y="446"/>
                  </a:cubicBezTo>
                  <a:cubicBezTo>
                    <a:pt x="366" y="446"/>
                    <a:pt x="363" y="444"/>
                    <a:pt x="359" y="438"/>
                  </a:cubicBezTo>
                  <a:cubicBezTo>
                    <a:pt x="358" y="432"/>
                    <a:pt x="357" y="430"/>
                    <a:pt x="358" y="430"/>
                  </a:cubicBezTo>
                  <a:close/>
                  <a:moveTo>
                    <a:pt x="96" y="478"/>
                  </a:moveTo>
                  <a:cubicBezTo>
                    <a:pt x="96" y="479"/>
                    <a:pt x="97" y="480"/>
                    <a:pt x="97" y="482"/>
                  </a:cubicBezTo>
                  <a:lnTo>
                    <a:pt x="97" y="482"/>
                  </a:lnTo>
                  <a:cubicBezTo>
                    <a:pt x="97" y="480"/>
                    <a:pt x="96" y="479"/>
                    <a:pt x="96" y="478"/>
                  </a:cubicBezTo>
                  <a:close/>
                  <a:moveTo>
                    <a:pt x="51" y="552"/>
                  </a:moveTo>
                  <a:cubicBezTo>
                    <a:pt x="52" y="555"/>
                    <a:pt x="53" y="558"/>
                    <a:pt x="54" y="560"/>
                  </a:cubicBezTo>
                  <a:lnTo>
                    <a:pt x="54" y="560"/>
                  </a:lnTo>
                  <a:cubicBezTo>
                    <a:pt x="53" y="557"/>
                    <a:pt x="52" y="555"/>
                    <a:pt x="51" y="552"/>
                  </a:cubicBezTo>
                  <a:close/>
                  <a:moveTo>
                    <a:pt x="310" y="798"/>
                  </a:moveTo>
                  <a:cubicBezTo>
                    <a:pt x="311" y="801"/>
                    <a:pt x="314" y="806"/>
                    <a:pt x="319" y="812"/>
                  </a:cubicBezTo>
                  <a:cubicBezTo>
                    <a:pt x="316" y="808"/>
                    <a:pt x="313" y="803"/>
                    <a:pt x="310" y="798"/>
                  </a:cubicBezTo>
                  <a:close/>
                  <a:moveTo>
                    <a:pt x="264" y="806"/>
                  </a:moveTo>
                  <a:lnTo>
                    <a:pt x="264" y="806"/>
                  </a:lnTo>
                  <a:cubicBezTo>
                    <a:pt x="266" y="810"/>
                    <a:pt x="267" y="812"/>
                    <a:pt x="268" y="813"/>
                  </a:cubicBezTo>
                  <a:lnTo>
                    <a:pt x="268" y="813"/>
                  </a:lnTo>
                  <a:cubicBezTo>
                    <a:pt x="267" y="811"/>
                    <a:pt x="266" y="808"/>
                    <a:pt x="264" y="806"/>
                  </a:cubicBezTo>
                  <a:close/>
                  <a:moveTo>
                    <a:pt x="842" y="1"/>
                  </a:moveTo>
                  <a:lnTo>
                    <a:pt x="842" y="1"/>
                  </a:lnTo>
                  <a:cubicBezTo>
                    <a:pt x="836" y="1"/>
                    <a:pt x="842" y="19"/>
                    <a:pt x="840" y="19"/>
                  </a:cubicBezTo>
                  <a:cubicBezTo>
                    <a:pt x="840" y="19"/>
                    <a:pt x="839" y="19"/>
                    <a:pt x="839" y="19"/>
                  </a:cubicBezTo>
                  <a:lnTo>
                    <a:pt x="839" y="19"/>
                  </a:lnTo>
                  <a:lnTo>
                    <a:pt x="852" y="28"/>
                  </a:lnTo>
                  <a:cubicBezTo>
                    <a:pt x="852" y="59"/>
                    <a:pt x="818" y="42"/>
                    <a:pt x="835" y="96"/>
                  </a:cubicBezTo>
                  <a:lnTo>
                    <a:pt x="846" y="113"/>
                  </a:lnTo>
                  <a:cubicBezTo>
                    <a:pt x="849" y="125"/>
                    <a:pt x="849" y="129"/>
                    <a:pt x="847" y="129"/>
                  </a:cubicBezTo>
                  <a:cubicBezTo>
                    <a:pt x="844" y="129"/>
                    <a:pt x="834" y="117"/>
                    <a:pt x="829" y="117"/>
                  </a:cubicBezTo>
                  <a:cubicBezTo>
                    <a:pt x="827" y="117"/>
                    <a:pt x="825" y="119"/>
                    <a:pt x="825" y="123"/>
                  </a:cubicBezTo>
                  <a:lnTo>
                    <a:pt x="821" y="117"/>
                  </a:lnTo>
                  <a:lnTo>
                    <a:pt x="821" y="117"/>
                  </a:lnTo>
                  <a:cubicBezTo>
                    <a:pt x="832" y="137"/>
                    <a:pt x="835" y="147"/>
                    <a:pt x="829" y="147"/>
                  </a:cubicBezTo>
                  <a:cubicBezTo>
                    <a:pt x="818" y="126"/>
                    <a:pt x="798" y="109"/>
                    <a:pt x="788" y="86"/>
                  </a:cubicBezTo>
                  <a:lnTo>
                    <a:pt x="788" y="86"/>
                  </a:lnTo>
                  <a:cubicBezTo>
                    <a:pt x="798" y="126"/>
                    <a:pt x="801" y="117"/>
                    <a:pt x="835" y="187"/>
                  </a:cubicBezTo>
                  <a:lnTo>
                    <a:pt x="815" y="157"/>
                  </a:lnTo>
                  <a:lnTo>
                    <a:pt x="815" y="157"/>
                  </a:lnTo>
                  <a:cubicBezTo>
                    <a:pt x="829" y="187"/>
                    <a:pt x="835" y="201"/>
                    <a:pt x="835" y="211"/>
                  </a:cubicBezTo>
                  <a:cubicBezTo>
                    <a:pt x="825" y="184"/>
                    <a:pt x="805" y="170"/>
                    <a:pt x="788" y="134"/>
                  </a:cubicBezTo>
                  <a:cubicBezTo>
                    <a:pt x="778" y="123"/>
                    <a:pt x="773" y="119"/>
                    <a:pt x="771" y="119"/>
                  </a:cubicBezTo>
                  <a:lnTo>
                    <a:pt x="771" y="119"/>
                  </a:lnTo>
                  <a:cubicBezTo>
                    <a:pt x="764" y="119"/>
                    <a:pt x="779" y="151"/>
                    <a:pt x="774" y="151"/>
                  </a:cubicBezTo>
                  <a:cubicBezTo>
                    <a:pt x="772" y="151"/>
                    <a:pt x="765" y="143"/>
                    <a:pt x="748" y="120"/>
                  </a:cubicBezTo>
                  <a:lnTo>
                    <a:pt x="748" y="120"/>
                  </a:lnTo>
                  <a:cubicBezTo>
                    <a:pt x="772" y="166"/>
                    <a:pt x="780" y="173"/>
                    <a:pt x="785" y="173"/>
                  </a:cubicBezTo>
                  <a:cubicBezTo>
                    <a:pt x="787" y="173"/>
                    <a:pt x="788" y="172"/>
                    <a:pt x="790" y="172"/>
                  </a:cubicBezTo>
                  <a:cubicBezTo>
                    <a:pt x="791" y="172"/>
                    <a:pt x="792" y="173"/>
                    <a:pt x="795" y="177"/>
                  </a:cubicBezTo>
                  <a:cubicBezTo>
                    <a:pt x="810" y="199"/>
                    <a:pt x="823" y="236"/>
                    <a:pt x="819" y="236"/>
                  </a:cubicBezTo>
                  <a:cubicBezTo>
                    <a:pt x="819" y="236"/>
                    <a:pt x="819" y="236"/>
                    <a:pt x="818" y="235"/>
                  </a:cubicBezTo>
                  <a:cubicBezTo>
                    <a:pt x="812" y="235"/>
                    <a:pt x="751" y="140"/>
                    <a:pt x="738" y="140"/>
                  </a:cubicBezTo>
                  <a:cubicBezTo>
                    <a:pt x="738" y="140"/>
                    <a:pt x="737" y="140"/>
                    <a:pt x="737" y="140"/>
                  </a:cubicBezTo>
                  <a:lnTo>
                    <a:pt x="737" y="137"/>
                  </a:lnTo>
                  <a:cubicBezTo>
                    <a:pt x="734" y="133"/>
                    <a:pt x="732" y="132"/>
                    <a:pt x="732" y="132"/>
                  </a:cubicBezTo>
                  <a:lnTo>
                    <a:pt x="732" y="132"/>
                  </a:lnTo>
                  <a:cubicBezTo>
                    <a:pt x="729" y="132"/>
                    <a:pt x="736" y="147"/>
                    <a:pt x="732" y="147"/>
                  </a:cubicBezTo>
                  <a:cubicBezTo>
                    <a:pt x="730" y="147"/>
                    <a:pt x="727" y="144"/>
                    <a:pt x="720" y="137"/>
                  </a:cubicBezTo>
                  <a:lnTo>
                    <a:pt x="720" y="137"/>
                  </a:lnTo>
                  <a:cubicBezTo>
                    <a:pt x="751" y="187"/>
                    <a:pt x="714" y="137"/>
                    <a:pt x="751" y="201"/>
                  </a:cubicBezTo>
                  <a:lnTo>
                    <a:pt x="751" y="181"/>
                  </a:lnTo>
                  <a:cubicBezTo>
                    <a:pt x="756" y="198"/>
                    <a:pt x="785" y="252"/>
                    <a:pt x="777" y="252"/>
                  </a:cubicBezTo>
                  <a:cubicBezTo>
                    <a:pt x="776" y="252"/>
                    <a:pt x="773" y="250"/>
                    <a:pt x="768" y="245"/>
                  </a:cubicBezTo>
                  <a:cubicBezTo>
                    <a:pt x="761" y="231"/>
                    <a:pt x="751" y="215"/>
                    <a:pt x="748" y="204"/>
                  </a:cubicBezTo>
                  <a:cubicBezTo>
                    <a:pt x="745" y="201"/>
                    <a:pt x="743" y="199"/>
                    <a:pt x="742" y="199"/>
                  </a:cubicBezTo>
                  <a:lnTo>
                    <a:pt x="742" y="199"/>
                  </a:lnTo>
                  <a:cubicBezTo>
                    <a:pt x="740" y="199"/>
                    <a:pt x="744" y="208"/>
                    <a:pt x="743" y="208"/>
                  </a:cubicBezTo>
                  <a:cubicBezTo>
                    <a:pt x="742" y="208"/>
                    <a:pt x="740" y="206"/>
                    <a:pt x="737" y="201"/>
                  </a:cubicBezTo>
                  <a:cubicBezTo>
                    <a:pt x="700" y="137"/>
                    <a:pt x="740" y="181"/>
                    <a:pt x="717" y="130"/>
                  </a:cubicBezTo>
                  <a:cubicBezTo>
                    <a:pt x="714" y="126"/>
                    <a:pt x="712" y="125"/>
                    <a:pt x="711" y="125"/>
                  </a:cubicBezTo>
                  <a:lnTo>
                    <a:pt x="711" y="125"/>
                  </a:lnTo>
                  <a:cubicBezTo>
                    <a:pt x="708" y="125"/>
                    <a:pt x="715" y="142"/>
                    <a:pt x="713" y="142"/>
                  </a:cubicBezTo>
                  <a:cubicBezTo>
                    <a:pt x="711" y="142"/>
                    <a:pt x="707" y="136"/>
                    <a:pt x="693" y="113"/>
                  </a:cubicBezTo>
                  <a:lnTo>
                    <a:pt x="693" y="113"/>
                  </a:lnTo>
                  <a:cubicBezTo>
                    <a:pt x="712" y="146"/>
                    <a:pt x="715" y="153"/>
                    <a:pt x="713" y="153"/>
                  </a:cubicBezTo>
                  <a:cubicBezTo>
                    <a:pt x="711" y="153"/>
                    <a:pt x="706" y="149"/>
                    <a:pt x="703" y="149"/>
                  </a:cubicBezTo>
                  <a:lnTo>
                    <a:pt x="703" y="149"/>
                  </a:lnTo>
                  <a:cubicBezTo>
                    <a:pt x="700" y="149"/>
                    <a:pt x="700" y="154"/>
                    <a:pt x="710" y="177"/>
                  </a:cubicBezTo>
                  <a:lnTo>
                    <a:pt x="690" y="140"/>
                  </a:lnTo>
                  <a:lnTo>
                    <a:pt x="690" y="140"/>
                  </a:lnTo>
                  <a:cubicBezTo>
                    <a:pt x="693" y="147"/>
                    <a:pt x="700" y="164"/>
                    <a:pt x="696" y="164"/>
                  </a:cubicBezTo>
                  <a:lnTo>
                    <a:pt x="673" y="113"/>
                  </a:lnTo>
                  <a:lnTo>
                    <a:pt x="673" y="113"/>
                  </a:lnTo>
                  <a:cubicBezTo>
                    <a:pt x="678" y="125"/>
                    <a:pt x="678" y="129"/>
                    <a:pt x="677" y="129"/>
                  </a:cubicBezTo>
                  <a:cubicBezTo>
                    <a:pt x="672" y="129"/>
                    <a:pt x="652" y="104"/>
                    <a:pt x="649" y="104"/>
                  </a:cubicBezTo>
                  <a:lnTo>
                    <a:pt x="649" y="104"/>
                  </a:lnTo>
                  <a:cubicBezTo>
                    <a:pt x="648" y="104"/>
                    <a:pt x="648" y="105"/>
                    <a:pt x="649" y="109"/>
                  </a:cubicBezTo>
                  <a:cubicBezTo>
                    <a:pt x="650" y="109"/>
                    <a:pt x="651" y="109"/>
                    <a:pt x="651" y="109"/>
                  </a:cubicBezTo>
                  <a:cubicBezTo>
                    <a:pt x="662" y="109"/>
                    <a:pt x="681" y="155"/>
                    <a:pt x="700" y="177"/>
                  </a:cubicBezTo>
                  <a:cubicBezTo>
                    <a:pt x="703" y="188"/>
                    <a:pt x="703" y="192"/>
                    <a:pt x="701" y="192"/>
                  </a:cubicBezTo>
                  <a:cubicBezTo>
                    <a:pt x="692" y="192"/>
                    <a:pt x="643" y="106"/>
                    <a:pt x="631" y="106"/>
                  </a:cubicBezTo>
                  <a:cubicBezTo>
                    <a:pt x="630" y="106"/>
                    <a:pt x="630" y="107"/>
                    <a:pt x="629" y="109"/>
                  </a:cubicBezTo>
                  <a:lnTo>
                    <a:pt x="629" y="109"/>
                  </a:lnTo>
                  <a:cubicBezTo>
                    <a:pt x="629" y="109"/>
                    <a:pt x="630" y="108"/>
                    <a:pt x="630" y="108"/>
                  </a:cubicBezTo>
                  <a:cubicBezTo>
                    <a:pt x="633" y="108"/>
                    <a:pt x="650" y="131"/>
                    <a:pt x="656" y="147"/>
                  </a:cubicBezTo>
                  <a:cubicBezTo>
                    <a:pt x="649" y="140"/>
                    <a:pt x="639" y="130"/>
                    <a:pt x="626" y="109"/>
                  </a:cubicBezTo>
                  <a:lnTo>
                    <a:pt x="626" y="109"/>
                  </a:lnTo>
                  <a:cubicBezTo>
                    <a:pt x="619" y="123"/>
                    <a:pt x="649" y="147"/>
                    <a:pt x="659" y="174"/>
                  </a:cubicBezTo>
                  <a:cubicBezTo>
                    <a:pt x="652" y="164"/>
                    <a:pt x="649" y="159"/>
                    <a:pt x="648" y="159"/>
                  </a:cubicBezTo>
                  <a:lnTo>
                    <a:pt x="648" y="159"/>
                  </a:lnTo>
                  <a:cubicBezTo>
                    <a:pt x="645" y="159"/>
                    <a:pt x="667" y="202"/>
                    <a:pt x="670" y="215"/>
                  </a:cubicBezTo>
                  <a:lnTo>
                    <a:pt x="646" y="174"/>
                  </a:lnTo>
                  <a:cubicBezTo>
                    <a:pt x="644" y="173"/>
                    <a:pt x="643" y="172"/>
                    <a:pt x="642" y="172"/>
                  </a:cubicBezTo>
                  <a:lnTo>
                    <a:pt x="642" y="172"/>
                  </a:lnTo>
                  <a:cubicBezTo>
                    <a:pt x="634" y="172"/>
                    <a:pt x="676" y="239"/>
                    <a:pt x="669" y="239"/>
                  </a:cubicBezTo>
                  <a:cubicBezTo>
                    <a:pt x="668" y="239"/>
                    <a:pt x="666" y="238"/>
                    <a:pt x="663" y="235"/>
                  </a:cubicBezTo>
                  <a:lnTo>
                    <a:pt x="636" y="177"/>
                  </a:lnTo>
                  <a:lnTo>
                    <a:pt x="639" y="195"/>
                  </a:lnTo>
                  <a:lnTo>
                    <a:pt x="615" y="147"/>
                  </a:lnTo>
                  <a:lnTo>
                    <a:pt x="615" y="147"/>
                  </a:lnTo>
                  <a:cubicBezTo>
                    <a:pt x="623" y="168"/>
                    <a:pt x="625" y="175"/>
                    <a:pt x="622" y="175"/>
                  </a:cubicBezTo>
                  <a:cubicBezTo>
                    <a:pt x="619" y="175"/>
                    <a:pt x="615" y="171"/>
                    <a:pt x="609" y="167"/>
                  </a:cubicBezTo>
                  <a:lnTo>
                    <a:pt x="609" y="167"/>
                  </a:lnTo>
                  <a:cubicBezTo>
                    <a:pt x="626" y="195"/>
                    <a:pt x="649" y="238"/>
                    <a:pt x="643" y="245"/>
                  </a:cubicBezTo>
                  <a:cubicBezTo>
                    <a:pt x="629" y="226"/>
                    <a:pt x="627" y="212"/>
                    <a:pt x="624" y="212"/>
                  </a:cubicBezTo>
                  <a:cubicBezTo>
                    <a:pt x="624" y="212"/>
                    <a:pt x="623" y="213"/>
                    <a:pt x="623" y="215"/>
                  </a:cubicBezTo>
                  <a:cubicBezTo>
                    <a:pt x="613" y="198"/>
                    <a:pt x="602" y="176"/>
                    <a:pt x="604" y="176"/>
                  </a:cubicBezTo>
                  <a:lnTo>
                    <a:pt x="604" y="176"/>
                  </a:lnTo>
                  <a:cubicBezTo>
                    <a:pt x="605" y="176"/>
                    <a:pt x="608" y="180"/>
                    <a:pt x="615" y="190"/>
                  </a:cubicBezTo>
                  <a:cubicBezTo>
                    <a:pt x="609" y="177"/>
                    <a:pt x="602" y="167"/>
                    <a:pt x="598" y="154"/>
                  </a:cubicBezTo>
                  <a:cubicBezTo>
                    <a:pt x="592" y="146"/>
                    <a:pt x="588" y="143"/>
                    <a:pt x="586" y="143"/>
                  </a:cubicBezTo>
                  <a:cubicBezTo>
                    <a:pt x="582" y="143"/>
                    <a:pt x="584" y="154"/>
                    <a:pt x="582" y="154"/>
                  </a:cubicBezTo>
                  <a:cubicBezTo>
                    <a:pt x="585" y="157"/>
                    <a:pt x="585" y="157"/>
                    <a:pt x="589" y="164"/>
                  </a:cubicBezTo>
                  <a:lnTo>
                    <a:pt x="612" y="221"/>
                  </a:lnTo>
                  <a:cubicBezTo>
                    <a:pt x="604" y="209"/>
                    <a:pt x="597" y="197"/>
                    <a:pt x="591" y="188"/>
                  </a:cubicBezTo>
                  <a:lnTo>
                    <a:pt x="591" y="188"/>
                  </a:lnTo>
                  <a:cubicBezTo>
                    <a:pt x="594" y="195"/>
                    <a:pt x="598" y="208"/>
                    <a:pt x="598" y="211"/>
                  </a:cubicBezTo>
                  <a:cubicBezTo>
                    <a:pt x="583" y="182"/>
                    <a:pt x="563" y="149"/>
                    <a:pt x="558" y="131"/>
                  </a:cubicBezTo>
                  <a:lnTo>
                    <a:pt x="558" y="131"/>
                  </a:lnTo>
                  <a:lnTo>
                    <a:pt x="568" y="170"/>
                  </a:lnTo>
                  <a:cubicBezTo>
                    <a:pt x="562" y="157"/>
                    <a:pt x="542" y="137"/>
                    <a:pt x="538" y="123"/>
                  </a:cubicBezTo>
                  <a:cubicBezTo>
                    <a:pt x="536" y="122"/>
                    <a:pt x="535" y="121"/>
                    <a:pt x="534" y="121"/>
                  </a:cubicBezTo>
                  <a:lnTo>
                    <a:pt x="534" y="121"/>
                  </a:lnTo>
                  <a:cubicBezTo>
                    <a:pt x="528" y="121"/>
                    <a:pt x="550" y="173"/>
                    <a:pt x="542" y="173"/>
                  </a:cubicBezTo>
                  <a:cubicBezTo>
                    <a:pt x="541" y="173"/>
                    <a:pt x="540" y="172"/>
                    <a:pt x="538" y="170"/>
                  </a:cubicBezTo>
                  <a:lnTo>
                    <a:pt x="538" y="170"/>
                  </a:lnTo>
                  <a:cubicBezTo>
                    <a:pt x="542" y="177"/>
                    <a:pt x="545" y="184"/>
                    <a:pt x="545" y="190"/>
                  </a:cubicBezTo>
                  <a:cubicBezTo>
                    <a:pt x="539" y="187"/>
                    <a:pt x="526" y="173"/>
                    <a:pt x="521" y="173"/>
                  </a:cubicBezTo>
                  <a:lnTo>
                    <a:pt x="521" y="173"/>
                  </a:lnTo>
                  <a:cubicBezTo>
                    <a:pt x="517" y="173"/>
                    <a:pt x="516" y="179"/>
                    <a:pt x="521" y="198"/>
                  </a:cubicBezTo>
                  <a:lnTo>
                    <a:pt x="487" y="143"/>
                  </a:lnTo>
                  <a:lnTo>
                    <a:pt x="487" y="143"/>
                  </a:lnTo>
                  <a:cubicBezTo>
                    <a:pt x="487" y="160"/>
                    <a:pt x="531" y="211"/>
                    <a:pt x="534" y="238"/>
                  </a:cubicBezTo>
                  <a:cubicBezTo>
                    <a:pt x="534" y="242"/>
                    <a:pt x="534" y="243"/>
                    <a:pt x="533" y="243"/>
                  </a:cubicBezTo>
                  <a:cubicBezTo>
                    <a:pt x="526" y="243"/>
                    <a:pt x="503" y="189"/>
                    <a:pt x="494" y="177"/>
                  </a:cubicBezTo>
                  <a:lnTo>
                    <a:pt x="494" y="177"/>
                  </a:lnTo>
                  <a:cubicBezTo>
                    <a:pt x="502" y="200"/>
                    <a:pt x="519" y="243"/>
                    <a:pt x="512" y="243"/>
                  </a:cubicBezTo>
                  <a:cubicBezTo>
                    <a:pt x="510" y="243"/>
                    <a:pt x="505" y="238"/>
                    <a:pt x="497" y="228"/>
                  </a:cubicBezTo>
                  <a:cubicBezTo>
                    <a:pt x="495" y="219"/>
                    <a:pt x="497" y="219"/>
                    <a:pt x="499" y="219"/>
                  </a:cubicBezTo>
                  <a:lnTo>
                    <a:pt x="499" y="219"/>
                  </a:lnTo>
                  <a:cubicBezTo>
                    <a:pt x="500" y="219"/>
                    <a:pt x="501" y="219"/>
                    <a:pt x="501" y="218"/>
                  </a:cubicBezTo>
                  <a:lnTo>
                    <a:pt x="477" y="187"/>
                  </a:lnTo>
                  <a:cubicBezTo>
                    <a:pt x="457" y="130"/>
                    <a:pt x="470" y="147"/>
                    <a:pt x="444" y="103"/>
                  </a:cubicBezTo>
                  <a:lnTo>
                    <a:pt x="444" y="103"/>
                  </a:lnTo>
                  <a:cubicBezTo>
                    <a:pt x="501" y="218"/>
                    <a:pt x="430" y="126"/>
                    <a:pt x="487" y="238"/>
                  </a:cubicBezTo>
                  <a:lnTo>
                    <a:pt x="470" y="218"/>
                  </a:lnTo>
                  <a:cubicBezTo>
                    <a:pt x="474" y="218"/>
                    <a:pt x="470" y="211"/>
                    <a:pt x="470" y="211"/>
                  </a:cubicBezTo>
                  <a:cubicBezTo>
                    <a:pt x="465" y="203"/>
                    <a:pt x="462" y="199"/>
                    <a:pt x="461" y="199"/>
                  </a:cubicBezTo>
                  <a:lnTo>
                    <a:pt x="461" y="199"/>
                  </a:lnTo>
                  <a:cubicBezTo>
                    <a:pt x="457" y="199"/>
                    <a:pt x="501" y="286"/>
                    <a:pt x="492" y="286"/>
                  </a:cubicBezTo>
                  <a:cubicBezTo>
                    <a:pt x="492" y="286"/>
                    <a:pt x="491" y="286"/>
                    <a:pt x="491" y="285"/>
                  </a:cubicBezTo>
                  <a:cubicBezTo>
                    <a:pt x="484" y="276"/>
                    <a:pt x="474" y="262"/>
                    <a:pt x="467" y="248"/>
                  </a:cubicBezTo>
                  <a:lnTo>
                    <a:pt x="467" y="248"/>
                  </a:lnTo>
                  <a:lnTo>
                    <a:pt x="477" y="279"/>
                  </a:lnTo>
                  <a:cubicBezTo>
                    <a:pt x="474" y="279"/>
                    <a:pt x="467" y="264"/>
                    <a:pt x="466" y="260"/>
                  </a:cubicBezTo>
                  <a:lnTo>
                    <a:pt x="466" y="260"/>
                  </a:lnTo>
                  <a:lnTo>
                    <a:pt x="461" y="270"/>
                  </a:lnTo>
                  <a:lnTo>
                    <a:pt x="461" y="270"/>
                  </a:lnTo>
                  <a:cubicBezTo>
                    <a:pt x="461" y="270"/>
                    <a:pt x="461" y="269"/>
                    <a:pt x="461" y="268"/>
                  </a:cubicBezTo>
                  <a:lnTo>
                    <a:pt x="461" y="272"/>
                  </a:lnTo>
                  <a:lnTo>
                    <a:pt x="461" y="270"/>
                  </a:lnTo>
                  <a:lnTo>
                    <a:pt x="461" y="270"/>
                  </a:lnTo>
                  <a:cubicBezTo>
                    <a:pt x="468" y="290"/>
                    <a:pt x="477" y="317"/>
                    <a:pt x="481" y="329"/>
                  </a:cubicBezTo>
                  <a:cubicBezTo>
                    <a:pt x="470" y="316"/>
                    <a:pt x="477" y="316"/>
                    <a:pt x="467" y="302"/>
                  </a:cubicBezTo>
                  <a:lnTo>
                    <a:pt x="467" y="302"/>
                  </a:lnTo>
                  <a:lnTo>
                    <a:pt x="477" y="332"/>
                  </a:lnTo>
                  <a:cubicBezTo>
                    <a:pt x="461" y="306"/>
                    <a:pt x="450" y="276"/>
                    <a:pt x="457" y="276"/>
                  </a:cubicBezTo>
                  <a:cubicBezTo>
                    <a:pt x="438" y="243"/>
                    <a:pt x="431" y="233"/>
                    <a:pt x="429" y="233"/>
                  </a:cubicBezTo>
                  <a:lnTo>
                    <a:pt x="429" y="233"/>
                  </a:lnTo>
                  <a:cubicBezTo>
                    <a:pt x="427" y="233"/>
                    <a:pt x="441" y="264"/>
                    <a:pt x="435" y="264"/>
                  </a:cubicBezTo>
                  <a:cubicBezTo>
                    <a:pt x="435" y="264"/>
                    <a:pt x="434" y="263"/>
                    <a:pt x="433" y="263"/>
                  </a:cubicBezTo>
                  <a:lnTo>
                    <a:pt x="433" y="263"/>
                  </a:lnTo>
                  <a:cubicBezTo>
                    <a:pt x="434" y="264"/>
                    <a:pt x="435" y="266"/>
                    <a:pt x="436" y="268"/>
                  </a:cubicBezTo>
                  <a:cubicBezTo>
                    <a:pt x="446" y="291"/>
                    <a:pt x="449" y="298"/>
                    <a:pt x="448" y="298"/>
                  </a:cubicBezTo>
                  <a:cubicBezTo>
                    <a:pt x="447" y="298"/>
                    <a:pt x="442" y="289"/>
                    <a:pt x="436" y="282"/>
                  </a:cubicBezTo>
                  <a:cubicBezTo>
                    <a:pt x="434" y="279"/>
                    <a:pt x="431" y="277"/>
                    <a:pt x="430" y="277"/>
                  </a:cubicBezTo>
                  <a:lnTo>
                    <a:pt x="430" y="277"/>
                  </a:lnTo>
                  <a:cubicBezTo>
                    <a:pt x="429" y="277"/>
                    <a:pt x="429" y="282"/>
                    <a:pt x="433" y="296"/>
                  </a:cubicBezTo>
                  <a:cubicBezTo>
                    <a:pt x="421" y="273"/>
                    <a:pt x="418" y="267"/>
                    <a:pt x="416" y="267"/>
                  </a:cubicBezTo>
                  <a:cubicBezTo>
                    <a:pt x="414" y="267"/>
                    <a:pt x="414" y="270"/>
                    <a:pt x="413" y="272"/>
                  </a:cubicBezTo>
                  <a:lnTo>
                    <a:pt x="386" y="218"/>
                  </a:lnTo>
                  <a:lnTo>
                    <a:pt x="386" y="218"/>
                  </a:lnTo>
                  <a:cubicBezTo>
                    <a:pt x="389" y="235"/>
                    <a:pt x="403" y="262"/>
                    <a:pt x="413" y="289"/>
                  </a:cubicBezTo>
                  <a:cubicBezTo>
                    <a:pt x="406" y="285"/>
                    <a:pt x="383" y="245"/>
                    <a:pt x="366" y="207"/>
                  </a:cubicBezTo>
                  <a:cubicBezTo>
                    <a:pt x="365" y="207"/>
                    <a:pt x="365" y="207"/>
                    <a:pt x="365" y="207"/>
                  </a:cubicBezTo>
                  <a:lnTo>
                    <a:pt x="365" y="207"/>
                  </a:lnTo>
                  <a:cubicBezTo>
                    <a:pt x="354" y="207"/>
                    <a:pt x="403" y="272"/>
                    <a:pt x="400" y="289"/>
                  </a:cubicBezTo>
                  <a:cubicBezTo>
                    <a:pt x="396" y="285"/>
                    <a:pt x="393" y="283"/>
                    <a:pt x="392" y="283"/>
                  </a:cubicBezTo>
                  <a:lnTo>
                    <a:pt x="392" y="283"/>
                  </a:lnTo>
                  <a:cubicBezTo>
                    <a:pt x="386" y="283"/>
                    <a:pt x="391" y="303"/>
                    <a:pt x="396" y="329"/>
                  </a:cubicBezTo>
                  <a:cubicBezTo>
                    <a:pt x="383" y="316"/>
                    <a:pt x="383" y="296"/>
                    <a:pt x="372" y="282"/>
                  </a:cubicBezTo>
                  <a:lnTo>
                    <a:pt x="372" y="282"/>
                  </a:lnTo>
                  <a:lnTo>
                    <a:pt x="389" y="326"/>
                  </a:lnTo>
                  <a:cubicBezTo>
                    <a:pt x="387" y="326"/>
                    <a:pt x="384" y="321"/>
                    <a:pt x="382" y="315"/>
                  </a:cubicBezTo>
                  <a:lnTo>
                    <a:pt x="382" y="315"/>
                  </a:lnTo>
                  <a:cubicBezTo>
                    <a:pt x="388" y="336"/>
                    <a:pt x="403" y="362"/>
                    <a:pt x="403" y="377"/>
                  </a:cubicBezTo>
                  <a:cubicBezTo>
                    <a:pt x="408" y="388"/>
                    <a:pt x="409" y="392"/>
                    <a:pt x="408" y="392"/>
                  </a:cubicBezTo>
                  <a:cubicBezTo>
                    <a:pt x="405" y="392"/>
                    <a:pt x="378" y="346"/>
                    <a:pt x="372" y="346"/>
                  </a:cubicBezTo>
                  <a:lnTo>
                    <a:pt x="372" y="346"/>
                  </a:lnTo>
                  <a:cubicBezTo>
                    <a:pt x="370" y="346"/>
                    <a:pt x="371" y="352"/>
                    <a:pt x="375" y="366"/>
                  </a:cubicBezTo>
                  <a:cubicBezTo>
                    <a:pt x="369" y="353"/>
                    <a:pt x="362" y="332"/>
                    <a:pt x="352" y="312"/>
                  </a:cubicBezTo>
                  <a:lnTo>
                    <a:pt x="352" y="312"/>
                  </a:lnTo>
                  <a:cubicBezTo>
                    <a:pt x="362" y="363"/>
                    <a:pt x="359" y="349"/>
                    <a:pt x="379" y="413"/>
                  </a:cubicBezTo>
                  <a:lnTo>
                    <a:pt x="355" y="380"/>
                  </a:lnTo>
                  <a:lnTo>
                    <a:pt x="355" y="380"/>
                  </a:lnTo>
                  <a:cubicBezTo>
                    <a:pt x="379" y="417"/>
                    <a:pt x="396" y="468"/>
                    <a:pt x="409" y="512"/>
                  </a:cubicBezTo>
                  <a:cubicBezTo>
                    <a:pt x="420" y="529"/>
                    <a:pt x="430" y="546"/>
                    <a:pt x="433" y="555"/>
                  </a:cubicBezTo>
                  <a:lnTo>
                    <a:pt x="436" y="589"/>
                  </a:lnTo>
                  <a:cubicBezTo>
                    <a:pt x="433" y="580"/>
                    <a:pt x="423" y="559"/>
                    <a:pt x="416" y="535"/>
                  </a:cubicBezTo>
                  <a:lnTo>
                    <a:pt x="416" y="535"/>
                  </a:lnTo>
                  <a:lnTo>
                    <a:pt x="420" y="552"/>
                  </a:lnTo>
                  <a:cubicBezTo>
                    <a:pt x="406" y="532"/>
                    <a:pt x="396" y="502"/>
                    <a:pt x="383" y="468"/>
                  </a:cubicBezTo>
                  <a:lnTo>
                    <a:pt x="383" y="468"/>
                  </a:lnTo>
                  <a:cubicBezTo>
                    <a:pt x="389" y="478"/>
                    <a:pt x="396" y="491"/>
                    <a:pt x="403" y="502"/>
                  </a:cubicBezTo>
                  <a:cubicBezTo>
                    <a:pt x="389" y="468"/>
                    <a:pt x="376" y="431"/>
                    <a:pt x="359" y="398"/>
                  </a:cubicBezTo>
                  <a:lnTo>
                    <a:pt x="359" y="398"/>
                  </a:lnTo>
                  <a:cubicBezTo>
                    <a:pt x="362" y="404"/>
                    <a:pt x="362" y="410"/>
                    <a:pt x="362" y="413"/>
                  </a:cubicBezTo>
                  <a:cubicBezTo>
                    <a:pt x="359" y="404"/>
                    <a:pt x="355" y="397"/>
                    <a:pt x="355" y="390"/>
                  </a:cubicBezTo>
                  <a:cubicBezTo>
                    <a:pt x="355" y="389"/>
                    <a:pt x="354" y="389"/>
                    <a:pt x="354" y="389"/>
                  </a:cubicBezTo>
                  <a:lnTo>
                    <a:pt x="354" y="389"/>
                  </a:lnTo>
                  <a:cubicBezTo>
                    <a:pt x="353" y="389"/>
                    <a:pt x="356" y="399"/>
                    <a:pt x="359" y="413"/>
                  </a:cubicBezTo>
                  <a:lnTo>
                    <a:pt x="332" y="353"/>
                  </a:lnTo>
                  <a:lnTo>
                    <a:pt x="342" y="377"/>
                  </a:lnTo>
                  <a:lnTo>
                    <a:pt x="311" y="343"/>
                  </a:lnTo>
                  <a:lnTo>
                    <a:pt x="311" y="343"/>
                  </a:lnTo>
                  <a:cubicBezTo>
                    <a:pt x="332" y="410"/>
                    <a:pt x="366" y="502"/>
                    <a:pt x="362" y="532"/>
                  </a:cubicBezTo>
                  <a:cubicBezTo>
                    <a:pt x="345" y="488"/>
                    <a:pt x="332" y="461"/>
                    <a:pt x="308" y="407"/>
                  </a:cubicBezTo>
                  <a:lnTo>
                    <a:pt x="308" y="407"/>
                  </a:lnTo>
                  <a:cubicBezTo>
                    <a:pt x="316" y="421"/>
                    <a:pt x="320" y="426"/>
                    <a:pt x="321" y="426"/>
                  </a:cubicBezTo>
                  <a:cubicBezTo>
                    <a:pt x="326" y="426"/>
                    <a:pt x="312" y="386"/>
                    <a:pt x="318" y="386"/>
                  </a:cubicBezTo>
                  <a:lnTo>
                    <a:pt x="318" y="386"/>
                  </a:lnTo>
                  <a:cubicBezTo>
                    <a:pt x="318" y="386"/>
                    <a:pt x="318" y="386"/>
                    <a:pt x="319" y="387"/>
                  </a:cubicBezTo>
                  <a:cubicBezTo>
                    <a:pt x="315" y="383"/>
                    <a:pt x="305" y="357"/>
                    <a:pt x="302" y="349"/>
                  </a:cubicBezTo>
                  <a:lnTo>
                    <a:pt x="302" y="349"/>
                  </a:lnTo>
                  <a:lnTo>
                    <a:pt x="311" y="404"/>
                  </a:lnTo>
                  <a:cubicBezTo>
                    <a:pt x="291" y="360"/>
                    <a:pt x="294" y="373"/>
                    <a:pt x="285" y="357"/>
                  </a:cubicBezTo>
                  <a:lnTo>
                    <a:pt x="285" y="357"/>
                  </a:lnTo>
                  <a:cubicBezTo>
                    <a:pt x="322" y="441"/>
                    <a:pt x="298" y="417"/>
                    <a:pt x="305" y="444"/>
                  </a:cubicBezTo>
                  <a:cubicBezTo>
                    <a:pt x="295" y="419"/>
                    <a:pt x="283" y="390"/>
                    <a:pt x="290" y="390"/>
                  </a:cubicBezTo>
                  <a:lnTo>
                    <a:pt x="290" y="390"/>
                  </a:lnTo>
                  <a:cubicBezTo>
                    <a:pt x="290" y="390"/>
                    <a:pt x="291" y="390"/>
                    <a:pt x="291" y="390"/>
                  </a:cubicBezTo>
                  <a:cubicBezTo>
                    <a:pt x="286" y="380"/>
                    <a:pt x="283" y="376"/>
                    <a:pt x="282" y="376"/>
                  </a:cubicBezTo>
                  <a:lnTo>
                    <a:pt x="282" y="376"/>
                  </a:lnTo>
                  <a:cubicBezTo>
                    <a:pt x="278" y="376"/>
                    <a:pt x="308" y="454"/>
                    <a:pt x="302" y="454"/>
                  </a:cubicBezTo>
                  <a:cubicBezTo>
                    <a:pt x="301" y="454"/>
                    <a:pt x="299" y="451"/>
                    <a:pt x="295" y="445"/>
                  </a:cubicBezTo>
                  <a:lnTo>
                    <a:pt x="295" y="445"/>
                  </a:lnTo>
                  <a:cubicBezTo>
                    <a:pt x="294" y="445"/>
                    <a:pt x="294" y="445"/>
                    <a:pt x="294" y="445"/>
                  </a:cubicBezTo>
                  <a:cubicBezTo>
                    <a:pt x="290" y="445"/>
                    <a:pt x="281" y="432"/>
                    <a:pt x="274" y="417"/>
                  </a:cubicBezTo>
                  <a:lnTo>
                    <a:pt x="278" y="413"/>
                  </a:lnTo>
                  <a:cubicBezTo>
                    <a:pt x="277" y="413"/>
                    <a:pt x="276" y="413"/>
                    <a:pt x="274" y="413"/>
                  </a:cubicBezTo>
                  <a:cubicBezTo>
                    <a:pt x="260" y="413"/>
                    <a:pt x="250" y="431"/>
                    <a:pt x="270" y="491"/>
                  </a:cubicBezTo>
                  <a:lnTo>
                    <a:pt x="270" y="491"/>
                  </a:lnTo>
                  <a:cubicBezTo>
                    <a:pt x="261" y="466"/>
                    <a:pt x="240" y="408"/>
                    <a:pt x="234" y="397"/>
                  </a:cubicBezTo>
                  <a:lnTo>
                    <a:pt x="234" y="397"/>
                  </a:lnTo>
                  <a:lnTo>
                    <a:pt x="319" y="650"/>
                  </a:lnTo>
                  <a:cubicBezTo>
                    <a:pt x="294" y="586"/>
                    <a:pt x="227" y="441"/>
                    <a:pt x="221" y="400"/>
                  </a:cubicBezTo>
                  <a:cubicBezTo>
                    <a:pt x="217" y="397"/>
                    <a:pt x="213" y="392"/>
                    <a:pt x="211" y="392"/>
                  </a:cubicBezTo>
                  <a:cubicBezTo>
                    <a:pt x="209" y="392"/>
                    <a:pt x="209" y="396"/>
                    <a:pt x="210" y="407"/>
                  </a:cubicBezTo>
                  <a:cubicBezTo>
                    <a:pt x="217" y="417"/>
                    <a:pt x="254" y="499"/>
                    <a:pt x="254" y="505"/>
                  </a:cubicBezTo>
                  <a:cubicBezTo>
                    <a:pt x="217" y="438"/>
                    <a:pt x="234" y="468"/>
                    <a:pt x="204" y="410"/>
                  </a:cubicBezTo>
                  <a:lnTo>
                    <a:pt x="204" y="410"/>
                  </a:lnTo>
                  <a:cubicBezTo>
                    <a:pt x="210" y="424"/>
                    <a:pt x="247" y="522"/>
                    <a:pt x="244" y="522"/>
                  </a:cubicBezTo>
                  <a:cubicBezTo>
                    <a:pt x="238" y="508"/>
                    <a:pt x="204" y="424"/>
                    <a:pt x="200" y="413"/>
                  </a:cubicBezTo>
                  <a:lnTo>
                    <a:pt x="200" y="413"/>
                  </a:lnTo>
                  <a:lnTo>
                    <a:pt x="230" y="515"/>
                  </a:lnTo>
                  <a:cubicBezTo>
                    <a:pt x="224" y="494"/>
                    <a:pt x="197" y="430"/>
                    <a:pt x="183" y="404"/>
                  </a:cubicBezTo>
                  <a:lnTo>
                    <a:pt x="183" y="404"/>
                  </a:lnTo>
                  <a:cubicBezTo>
                    <a:pt x="188" y="413"/>
                    <a:pt x="187" y="414"/>
                    <a:pt x="185" y="414"/>
                  </a:cubicBezTo>
                  <a:cubicBezTo>
                    <a:pt x="183" y="414"/>
                    <a:pt x="181" y="414"/>
                    <a:pt x="180" y="414"/>
                  </a:cubicBezTo>
                  <a:cubicBezTo>
                    <a:pt x="178" y="414"/>
                    <a:pt x="177" y="414"/>
                    <a:pt x="177" y="417"/>
                  </a:cubicBezTo>
                  <a:lnTo>
                    <a:pt x="190" y="438"/>
                  </a:lnTo>
                  <a:cubicBezTo>
                    <a:pt x="189" y="437"/>
                    <a:pt x="189" y="437"/>
                    <a:pt x="188" y="437"/>
                  </a:cubicBezTo>
                  <a:lnTo>
                    <a:pt x="188" y="437"/>
                  </a:lnTo>
                  <a:cubicBezTo>
                    <a:pt x="177" y="437"/>
                    <a:pt x="233" y="580"/>
                    <a:pt x="221" y="580"/>
                  </a:cubicBezTo>
                  <a:cubicBezTo>
                    <a:pt x="213" y="559"/>
                    <a:pt x="177" y="454"/>
                    <a:pt x="166" y="444"/>
                  </a:cubicBezTo>
                  <a:lnTo>
                    <a:pt x="166" y="444"/>
                  </a:lnTo>
                  <a:cubicBezTo>
                    <a:pt x="183" y="494"/>
                    <a:pt x="247" y="687"/>
                    <a:pt x="254" y="731"/>
                  </a:cubicBezTo>
                  <a:lnTo>
                    <a:pt x="241" y="701"/>
                  </a:lnTo>
                  <a:lnTo>
                    <a:pt x="244" y="738"/>
                  </a:lnTo>
                  <a:cubicBezTo>
                    <a:pt x="221" y="661"/>
                    <a:pt x="173" y="499"/>
                    <a:pt x="157" y="434"/>
                  </a:cubicBezTo>
                  <a:cubicBezTo>
                    <a:pt x="144" y="413"/>
                    <a:pt x="140" y="403"/>
                    <a:pt x="138" y="403"/>
                  </a:cubicBezTo>
                  <a:cubicBezTo>
                    <a:pt x="137" y="403"/>
                    <a:pt x="137" y="403"/>
                    <a:pt x="136" y="404"/>
                  </a:cubicBezTo>
                  <a:cubicBezTo>
                    <a:pt x="122" y="380"/>
                    <a:pt x="122" y="363"/>
                    <a:pt x="122" y="360"/>
                  </a:cubicBezTo>
                  <a:lnTo>
                    <a:pt x="105" y="349"/>
                  </a:lnTo>
                  <a:lnTo>
                    <a:pt x="105" y="349"/>
                  </a:lnTo>
                  <a:cubicBezTo>
                    <a:pt x="126" y="407"/>
                    <a:pt x="116" y="410"/>
                    <a:pt x="136" y="461"/>
                  </a:cubicBezTo>
                  <a:lnTo>
                    <a:pt x="126" y="393"/>
                  </a:lnTo>
                  <a:lnTo>
                    <a:pt x="126" y="393"/>
                  </a:lnTo>
                  <a:cubicBezTo>
                    <a:pt x="149" y="449"/>
                    <a:pt x="181" y="556"/>
                    <a:pt x="171" y="556"/>
                  </a:cubicBezTo>
                  <a:cubicBezTo>
                    <a:pt x="170" y="556"/>
                    <a:pt x="170" y="556"/>
                    <a:pt x="170" y="555"/>
                  </a:cubicBezTo>
                  <a:cubicBezTo>
                    <a:pt x="157" y="532"/>
                    <a:pt x="129" y="451"/>
                    <a:pt x="123" y="430"/>
                  </a:cubicBezTo>
                  <a:lnTo>
                    <a:pt x="123" y="430"/>
                  </a:lnTo>
                  <a:cubicBezTo>
                    <a:pt x="128" y="447"/>
                    <a:pt x="129" y="465"/>
                    <a:pt x="126" y="465"/>
                  </a:cubicBezTo>
                  <a:cubicBezTo>
                    <a:pt x="125" y="465"/>
                    <a:pt x="124" y="464"/>
                    <a:pt x="122" y="461"/>
                  </a:cubicBezTo>
                  <a:lnTo>
                    <a:pt x="116" y="427"/>
                  </a:lnTo>
                  <a:cubicBezTo>
                    <a:pt x="114" y="425"/>
                    <a:pt x="113" y="424"/>
                    <a:pt x="113" y="424"/>
                  </a:cubicBezTo>
                  <a:lnTo>
                    <a:pt x="113" y="424"/>
                  </a:lnTo>
                  <a:cubicBezTo>
                    <a:pt x="107" y="424"/>
                    <a:pt x="122" y="470"/>
                    <a:pt x="117" y="470"/>
                  </a:cubicBezTo>
                  <a:cubicBezTo>
                    <a:pt x="116" y="470"/>
                    <a:pt x="112" y="466"/>
                    <a:pt x="105" y="454"/>
                  </a:cubicBezTo>
                  <a:cubicBezTo>
                    <a:pt x="103" y="451"/>
                    <a:pt x="83" y="407"/>
                    <a:pt x="82" y="407"/>
                  </a:cubicBezTo>
                  <a:lnTo>
                    <a:pt x="82" y="407"/>
                  </a:lnTo>
                  <a:cubicBezTo>
                    <a:pt x="81" y="407"/>
                    <a:pt x="82" y="410"/>
                    <a:pt x="85" y="417"/>
                  </a:cubicBezTo>
                  <a:cubicBezTo>
                    <a:pt x="112" y="481"/>
                    <a:pt x="191" y="681"/>
                    <a:pt x="206" y="739"/>
                  </a:cubicBezTo>
                  <a:lnTo>
                    <a:pt x="206" y="739"/>
                  </a:lnTo>
                  <a:cubicBezTo>
                    <a:pt x="201" y="726"/>
                    <a:pt x="168" y="678"/>
                    <a:pt x="157" y="647"/>
                  </a:cubicBezTo>
                  <a:cubicBezTo>
                    <a:pt x="133" y="597"/>
                    <a:pt x="117" y="526"/>
                    <a:pt x="97" y="482"/>
                  </a:cubicBezTo>
                  <a:lnTo>
                    <a:pt x="97" y="482"/>
                  </a:lnTo>
                  <a:cubicBezTo>
                    <a:pt x="103" y="495"/>
                    <a:pt x="106" y="515"/>
                    <a:pt x="109" y="522"/>
                  </a:cubicBezTo>
                  <a:cubicBezTo>
                    <a:pt x="103" y="509"/>
                    <a:pt x="93" y="477"/>
                    <a:pt x="89" y="477"/>
                  </a:cubicBezTo>
                  <a:cubicBezTo>
                    <a:pt x="89" y="477"/>
                    <a:pt x="89" y="478"/>
                    <a:pt x="88" y="478"/>
                  </a:cubicBezTo>
                  <a:cubicBezTo>
                    <a:pt x="97" y="504"/>
                    <a:pt x="96" y="508"/>
                    <a:pt x="94" y="508"/>
                  </a:cubicBezTo>
                  <a:cubicBezTo>
                    <a:pt x="93" y="508"/>
                    <a:pt x="93" y="507"/>
                    <a:pt x="92" y="507"/>
                  </a:cubicBezTo>
                  <a:lnTo>
                    <a:pt x="92" y="507"/>
                  </a:lnTo>
                  <a:cubicBezTo>
                    <a:pt x="92" y="507"/>
                    <a:pt x="94" y="511"/>
                    <a:pt x="105" y="532"/>
                  </a:cubicBezTo>
                  <a:cubicBezTo>
                    <a:pt x="105" y="536"/>
                    <a:pt x="105" y="537"/>
                    <a:pt x="104" y="537"/>
                  </a:cubicBezTo>
                  <a:cubicBezTo>
                    <a:pt x="101" y="537"/>
                    <a:pt x="95" y="525"/>
                    <a:pt x="90" y="525"/>
                  </a:cubicBezTo>
                  <a:cubicBezTo>
                    <a:pt x="89" y="525"/>
                    <a:pt x="89" y="525"/>
                    <a:pt x="88" y="525"/>
                  </a:cubicBezTo>
                  <a:cubicBezTo>
                    <a:pt x="105" y="563"/>
                    <a:pt x="132" y="657"/>
                    <a:pt x="132" y="677"/>
                  </a:cubicBezTo>
                  <a:cubicBezTo>
                    <a:pt x="126" y="664"/>
                    <a:pt x="119" y="644"/>
                    <a:pt x="116" y="633"/>
                  </a:cubicBezTo>
                  <a:cubicBezTo>
                    <a:pt x="103" y="633"/>
                    <a:pt x="90" y="609"/>
                    <a:pt x="78" y="609"/>
                  </a:cubicBezTo>
                  <a:cubicBezTo>
                    <a:pt x="77" y="609"/>
                    <a:pt x="76" y="609"/>
                    <a:pt x="75" y="610"/>
                  </a:cubicBezTo>
                  <a:cubicBezTo>
                    <a:pt x="72" y="597"/>
                    <a:pt x="61" y="583"/>
                    <a:pt x="54" y="560"/>
                  </a:cubicBezTo>
                  <a:lnTo>
                    <a:pt x="54" y="560"/>
                  </a:lnTo>
                  <a:cubicBezTo>
                    <a:pt x="57" y="573"/>
                    <a:pt x="61" y="587"/>
                    <a:pt x="58" y="589"/>
                  </a:cubicBezTo>
                  <a:cubicBezTo>
                    <a:pt x="35" y="539"/>
                    <a:pt x="62" y="580"/>
                    <a:pt x="35" y="519"/>
                  </a:cubicBezTo>
                  <a:lnTo>
                    <a:pt x="35" y="519"/>
                  </a:lnTo>
                  <a:cubicBezTo>
                    <a:pt x="48" y="552"/>
                    <a:pt x="45" y="569"/>
                    <a:pt x="48" y="589"/>
                  </a:cubicBezTo>
                  <a:cubicBezTo>
                    <a:pt x="55" y="608"/>
                    <a:pt x="59" y="615"/>
                    <a:pt x="61" y="615"/>
                  </a:cubicBezTo>
                  <a:cubicBezTo>
                    <a:pt x="64" y="615"/>
                    <a:pt x="61" y="591"/>
                    <a:pt x="58" y="576"/>
                  </a:cubicBezTo>
                  <a:lnTo>
                    <a:pt x="58" y="576"/>
                  </a:lnTo>
                  <a:cubicBezTo>
                    <a:pt x="85" y="650"/>
                    <a:pt x="105" y="728"/>
                    <a:pt x="105" y="769"/>
                  </a:cubicBezTo>
                  <a:cubicBezTo>
                    <a:pt x="105" y="771"/>
                    <a:pt x="104" y="772"/>
                    <a:pt x="104" y="772"/>
                  </a:cubicBezTo>
                  <a:cubicBezTo>
                    <a:pt x="98" y="772"/>
                    <a:pt x="87" y="730"/>
                    <a:pt x="85" y="730"/>
                  </a:cubicBezTo>
                  <a:cubicBezTo>
                    <a:pt x="85" y="730"/>
                    <a:pt x="85" y="731"/>
                    <a:pt x="85" y="731"/>
                  </a:cubicBezTo>
                  <a:cubicBezTo>
                    <a:pt x="85" y="731"/>
                    <a:pt x="84" y="731"/>
                    <a:pt x="84" y="731"/>
                  </a:cubicBezTo>
                  <a:lnTo>
                    <a:pt x="84" y="731"/>
                  </a:lnTo>
                  <a:cubicBezTo>
                    <a:pt x="70" y="731"/>
                    <a:pt x="102" y="829"/>
                    <a:pt x="94" y="829"/>
                  </a:cubicBezTo>
                  <a:cubicBezTo>
                    <a:pt x="92" y="829"/>
                    <a:pt x="90" y="826"/>
                    <a:pt x="85" y="819"/>
                  </a:cubicBezTo>
                  <a:cubicBezTo>
                    <a:pt x="65" y="772"/>
                    <a:pt x="55" y="725"/>
                    <a:pt x="41" y="691"/>
                  </a:cubicBezTo>
                  <a:cubicBezTo>
                    <a:pt x="41" y="687"/>
                    <a:pt x="42" y="685"/>
                    <a:pt x="43" y="685"/>
                  </a:cubicBezTo>
                  <a:cubicBezTo>
                    <a:pt x="48" y="685"/>
                    <a:pt x="61" y="711"/>
                    <a:pt x="65" y="711"/>
                  </a:cubicBezTo>
                  <a:cubicBezTo>
                    <a:pt x="65" y="711"/>
                    <a:pt x="65" y="711"/>
                    <a:pt x="65" y="711"/>
                  </a:cubicBezTo>
                  <a:lnTo>
                    <a:pt x="51" y="691"/>
                  </a:lnTo>
                  <a:cubicBezTo>
                    <a:pt x="49" y="678"/>
                    <a:pt x="48" y="668"/>
                    <a:pt x="52" y="668"/>
                  </a:cubicBezTo>
                  <a:cubicBezTo>
                    <a:pt x="53" y="668"/>
                    <a:pt x="55" y="670"/>
                    <a:pt x="58" y="674"/>
                  </a:cubicBezTo>
                  <a:cubicBezTo>
                    <a:pt x="51" y="658"/>
                    <a:pt x="44" y="655"/>
                    <a:pt x="38" y="655"/>
                  </a:cubicBezTo>
                  <a:cubicBezTo>
                    <a:pt x="34" y="655"/>
                    <a:pt x="29" y="656"/>
                    <a:pt x="25" y="656"/>
                  </a:cubicBezTo>
                  <a:cubicBezTo>
                    <a:pt x="18" y="656"/>
                    <a:pt x="11" y="654"/>
                    <a:pt x="1" y="640"/>
                  </a:cubicBezTo>
                  <a:lnTo>
                    <a:pt x="1" y="640"/>
                  </a:lnTo>
                  <a:cubicBezTo>
                    <a:pt x="4" y="657"/>
                    <a:pt x="7" y="674"/>
                    <a:pt x="15" y="694"/>
                  </a:cubicBezTo>
                  <a:lnTo>
                    <a:pt x="18" y="684"/>
                  </a:lnTo>
                  <a:cubicBezTo>
                    <a:pt x="31" y="721"/>
                    <a:pt x="28" y="742"/>
                    <a:pt x="38" y="758"/>
                  </a:cubicBezTo>
                  <a:cubicBezTo>
                    <a:pt x="41" y="781"/>
                    <a:pt x="46" y="816"/>
                    <a:pt x="40" y="816"/>
                  </a:cubicBezTo>
                  <a:cubicBezTo>
                    <a:pt x="38" y="816"/>
                    <a:pt x="37" y="815"/>
                    <a:pt x="35" y="812"/>
                  </a:cubicBezTo>
                  <a:lnTo>
                    <a:pt x="15" y="758"/>
                  </a:lnTo>
                  <a:lnTo>
                    <a:pt x="15" y="758"/>
                  </a:lnTo>
                  <a:cubicBezTo>
                    <a:pt x="19" y="768"/>
                    <a:pt x="25" y="779"/>
                    <a:pt x="27" y="779"/>
                  </a:cubicBezTo>
                  <a:cubicBezTo>
                    <a:pt x="28" y="779"/>
                    <a:pt x="29" y="777"/>
                    <a:pt x="28" y="772"/>
                  </a:cubicBezTo>
                  <a:lnTo>
                    <a:pt x="28" y="772"/>
                  </a:lnTo>
                  <a:cubicBezTo>
                    <a:pt x="28" y="774"/>
                    <a:pt x="28" y="776"/>
                    <a:pt x="27" y="776"/>
                  </a:cubicBezTo>
                  <a:cubicBezTo>
                    <a:pt x="24" y="776"/>
                    <a:pt x="9" y="745"/>
                    <a:pt x="6" y="745"/>
                  </a:cubicBezTo>
                  <a:lnTo>
                    <a:pt x="6" y="745"/>
                  </a:lnTo>
                  <a:cubicBezTo>
                    <a:pt x="4" y="745"/>
                    <a:pt x="5" y="752"/>
                    <a:pt x="11" y="772"/>
                  </a:cubicBezTo>
                  <a:lnTo>
                    <a:pt x="28" y="809"/>
                  </a:lnTo>
                  <a:cubicBezTo>
                    <a:pt x="31" y="836"/>
                    <a:pt x="42" y="886"/>
                    <a:pt x="34" y="886"/>
                  </a:cubicBezTo>
                  <a:cubicBezTo>
                    <a:pt x="33" y="886"/>
                    <a:pt x="32" y="885"/>
                    <a:pt x="31" y="884"/>
                  </a:cubicBezTo>
                  <a:lnTo>
                    <a:pt x="31" y="884"/>
                  </a:lnTo>
                  <a:cubicBezTo>
                    <a:pt x="39" y="905"/>
                    <a:pt x="41" y="908"/>
                    <a:pt x="41" y="908"/>
                  </a:cubicBezTo>
                  <a:cubicBezTo>
                    <a:pt x="41" y="908"/>
                    <a:pt x="41" y="907"/>
                    <a:pt x="42" y="907"/>
                  </a:cubicBezTo>
                  <a:cubicBezTo>
                    <a:pt x="43" y="907"/>
                    <a:pt x="45" y="911"/>
                    <a:pt x="55" y="937"/>
                  </a:cubicBezTo>
                  <a:cubicBezTo>
                    <a:pt x="32" y="872"/>
                    <a:pt x="61" y="913"/>
                    <a:pt x="52" y="884"/>
                  </a:cubicBezTo>
                  <a:lnTo>
                    <a:pt x="52" y="884"/>
                  </a:lnTo>
                  <a:cubicBezTo>
                    <a:pt x="66" y="915"/>
                    <a:pt x="63" y="894"/>
                    <a:pt x="85" y="944"/>
                  </a:cubicBezTo>
                  <a:cubicBezTo>
                    <a:pt x="82" y="930"/>
                    <a:pt x="74" y="915"/>
                    <a:pt x="79" y="915"/>
                  </a:cubicBezTo>
                  <a:lnTo>
                    <a:pt x="79" y="915"/>
                  </a:lnTo>
                  <a:cubicBezTo>
                    <a:pt x="79" y="915"/>
                    <a:pt x="80" y="916"/>
                    <a:pt x="82" y="917"/>
                  </a:cubicBezTo>
                  <a:cubicBezTo>
                    <a:pt x="82" y="910"/>
                    <a:pt x="79" y="904"/>
                    <a:pt x="79" y="900"/>
                  </a:cubicBezTo>
                  <a:cubicBezTo>
                    <a:pt x="71" y="893"/>
                    <a:pt x="68" y="884"/>
                    <a:pt x="65" y="873"/>
                  </a:cubicBezTo>
                  <a:cubicBezTo>
                    <a:pt x="55" y="829"/>
                    <a:pt x="65" y="829"/>
                    <a:pt x="62" y="806"/>
                  </a:cubicBezTo>
                  <a:lnTo>
                    <a:pt x="62" y="806"/>
                  </a:lnTo>
                  <a:cubicBezTo>
                    <a:pt x="68" y="816"/>
                    <a:pt x="65" y="829"/>
                    <a:pt x="75" y="846"/>
                  </a:cubicBezTo>
                  <a:lnTo>
                    <a:pt x="68" y="812"/>
                  </a:lnTo>
                  <a:lnTo>
                    <a:pt x="68" y="812"/>
                  </a:lnTo>
                  <a:cubicBezTo>
                    <a:pt x="82" y="853"/>
                    <a:pt x="99" y="876"/>
                    <a:pt x="99" y="904"/>
                  </a:cubicBezTo>
                  <a:lnTo>
                    <a:pt x="105" y="900"/>
                  </a:lnTo>
                  <a:cubicBezTo>
                    <a:pt x="114" y="914"/>
                    <a:pt x="119" y="922"/>
                    <a:pt x="122" y="922"/>
                  </a:cubicBezTo>
                  <a:cubicBezTo>
                    <a:pt x="125" y="922"/>
                    <a:pt x="126" y="919"/>
                    <a:pt x="126" y="910"/>
                  </a:cubicBezTo>
                  <a:cubicBezTo>
                    <a:pt x="126" y="911"/>
                    <a:pt x="126" y="911"/>
                    <a:pt x="127" y="911"/>
                  </a:cubicBezTo>
                  <a:cubicBezTo>
                    <a:pt x="129" y="911"/>
                    <a:pt x="127" y="902"/>
                    <a:pt x="126" y="895"/>
                  </a:cubicBezTo>
                  <a:lnTo>
                    <a:pt x="126" y="895"/>
                  </a:lnTo>
                  <a:lnTo>
                    <a:pt x="129" y="867"/>
                  </a:lnTo>
                  <a:lnTo>
                    <a:pt x="132" y="876"/>
                  </a:lnTo>
                  <a:cubicBezTo>
                    <a:pt x="133" y="876"/>
                    <a:pt x="133" y="876"/>
                    <a:pt x="133" y="876"/>
                  </a:cubicBezTo>
                  <a:cubicBezTo>
                    <a:pt x="142" y="876"/>
                    <a:pt x="138" y="844"/>
                    <a:pt x="147" y="844"/>
                  </a:cubicBezTo>
                  <a:cubicBezTo>
                    <a:pt x="152" y="844"/>
                    <a:pt x="158" y="850"/>
                    <a:pt x="170" y="870"/>
                  </a:cubicBezTo>
                  <a:cubicBezTo>
                    <a:pt x="170" y="862"/>
                    <a:pt x="170" y="853"/>
                    <a:pt x="174" y="853"/>
                  </a:cubicBezTo>
                  <a:cubicBezTo>
                    <a:pt x="175" y="853"/>
                    <a:pt x="177" y="854"/>
                    <a:pt x="180" y="856"/>
                  </a:cubicBezTo>
                  <a:lnTo>
                    <a:pt x="193" y="890"/>
                  </a:lnTo>
                  <a:cubicBezTo>
                    <a:pt x="194" y="888"/>
                    <a:pt x="195" y="887"/>
                    <a:pt x="196" y="887"/>
                  </a:cubicBezTo>
                  <a:cubicBezTo>
                    <a:pt x="201" y="887"/>
                    <a:pt x="209" y="897"/>
                    <a:pt x="212" y="897"/>
                  </a:cubicBezTo>
                  <a:cubicBezTo>
                    <a:pt x="213" y="897"/>
                    <a:pt x="213" y="894"/>
                    <a:pt x="210" y="884"/>
                  </a:cubicBezTo>
                  <a:lnTo>
                    <a:pt x="210" y="884"/>
                  </a:lnTo>
                  <a:cubicBezTo>
                    <a:pt x="224" y="916"/>
                    <a:pt x="232" y="926"/>
                    <a:pt x="237" y="926"/>
                  </a:cubicBezTo>
                  <a:cubicBezTo>
                    <a:pt x="245" y="926"/>
                    <a:pt x="247" y="905"/>
                    <a:pt x="254" y="905"/>
                  </a:cubicBezTo>
                  <a:cubicBezTo>
                    <a:pt x="255" y="905"/>
                    <a:pt x="256" y="906"/>
                    <a:pt x="258" y="907"/>
                  </a:cubicBezTo>
                  <a:lnTo>
                    <a:pt x="241" y="863"/>
                  </a:lnTo>
                  <a:cubicBezTo>
                    <a:pt x="247" y="863"/>
                    <a:pt x="247" y="846"/>
                    <a:pt x="247" y="826"/>
                  </a:cubicBezTo>
                  <a:lnTo>
                    <a:pt x="234" y="789"/>
                  </a:lnTo>
                  <a:cubicBezTo>
                    <a:pt x="232" y="781"/>
                    <a:pt x="233" y="777"/>
                    <a:pt x="235" y="777"/>
                  </a:cubicBezTo>
                  <a:cubicBezTo>
                    <a:pt x="240" y="777"/>
                    <a:pt x="257" y="803"/>
                    <a:pt x="266" y="803"/>
                  </a:cubicBezTo>
                  <a:cubicBezTo>
                    <a:pt x="266" y="803"/>
                    <a:pt x="267" y="803"/>
                    <a:pt x="268" y="803"/>
                  </a:cubicBezTo>
                  <a:cubicBezTo>
                    <a:pt x="269" y="810"/>
                    <a:pt x="269" y="813"/>
                    <a:pt x="268" y="813"/>
                  </a:cubicBezTo>
                  <a:cubicBezTo>
                    <a:pt x="268" y="813"/>
                    <a:pt x="268" y="813"/>
                    <a:pt x="268" y="813"/>
                  </a:cubicBezTo>
                  <a:lnTo>
                    <a:pt x="268" y="813"/>
                  </a:lnTo>
                  <a:cubicBezTo>
                    <a:pt x="275" y="826"/>
                    <a:pt x="280" y="831"/>
                    <a:pt x="282" y="831"/>
                  </a:cubicBezTo>
                  <a:cubicBezTo>
                    <a:pt x="290" y="831"/>
                    <a:pt x="279" y="778"/>
                    <a:pt x="287" y="778"/>
                  </a:cubicBezTo>
                  <a:lnTo>
                    <a:pt x="287" y="778"/>
                  </a:lnTo>
                  <a:cubicBezTo>
                    <a:pt x="289" y="778"/>
                    <a:pt x="293" y="782"/>
                    <a:pt x="298" y="792"/>
                  </a:cubicBezTo>
                  <a:cubicBezTo>
                    <a:pt x="296" y="785"/>
                    <a:pt x="296" y="783"/>
                    <a:pt x="298" y="783"/>
                  </a:cubicBezTo>
                  <a:lnTo>
                    <a:pt x="298" y="783"/>
                  </a:lnTo>
                  <a:cubicBezTo>
                    <a:pt x="299" y="783"/>
                    <a:pt x="302" y="785"/>
                    <a:pt x="305" y="789"/>
                  </a:cubicBezTo>
                  <a:lnTo>
                    <a:pt x="305" y="792"/>
                  </a:lnTo>
                  <a:cubicBezTo>
                    <a:pt x="307" y="794"/>
                    <a:pt x="308" y="796"/>
                    <a:pt x="310" y="798"/>
                  </a:cubicBezTo>
                  <a:lnTo>
                    <a:pt x="310" y="798"/>
                  </a:lnTo>
                  <a:cubicBezTo>
                    <a:pt x="309" y="795"/>
                    <a:pt x="308" y="793"/>
                    <a:pt x="308" y="792"/>
                  </a:cubicBezTo>
                  <a:lnTo>
                    <a:pt x="308" y="775"/>
                  </a:lnTo>
                  <a:lnTo>
                    <a:pt x="325" y="816"/>
                  </a:lnTo>
                  <a:lnTo>
                    <a:pt x="328" y="812"/>
                  </a:lnTo>
                  <a:cubicBezTo>
                    <a:pt x="330" y="815"/>
                    <a:pt x="330" y="817"/>
                    <a:pt x="330" y="817"/>
                  </a:cubicBezTo>
                  <a:cubicBezTo>
                    <a:pt x="330" y="817"/>
                    <a:pt x="320" y="787"/>
                    <a:pt x="308" y="762"/>
                  </a:cubicBezTo>
                  <a:cubicBezTo>
                    <a:pt x="305" y="755"/>
                    <a:pt x="305" y="745"/>
                    <a:pt x="302" y="734"/>
                  </a:cubicBezTo>
                  <a:lnTo>
                    <a:pt x="302" y="734"/>
                  </a:lnTo>
                  <a:cubicBezTo>
                    <a:pt x="311" y="755"/>
                    <a:pt x="314" y="761"/>
                    <a:pt x="316" y="761"/>
                  </a:cubicBezTo>
                  <a:cubicBezTo>
                    <a:pt x="318" y="761"/>
                    <a:pt x="316" y="752"/>
                    <a:pt x="318" y="752"/>
                  </a:cubicBezTo>
                  <a:cubicBezTo>
                    <a:pt x="319" y="752"/>
                    <a:pt x="323" y="758"/>
                    <a:pt x="332" y="778"/>
                  </a:cubicBezTo>
                  <a:cubicBezTo>
                    <a:pt x="322" y="746"/>
                    <a:pt x="334" y="748"/>
                    <a:pt x="310" y="680"/>
                  </a:cubicBezTo>
                  <a:lnTo>
                    <a:pt x="310" y="680"/>
                  </a:lnTo>
                  <a:cubicBezTo>
                    <a:pt x="313" y="685"/>
                    <a:pt x="315" y="687"/>
                    <a:pt x="315" y="687"/>
                  </a:cubicBezTo>
                  <a:cubicBezTo>
                    <a:pt x="319" y="691"/>
                    <a:pt x="322" y="695"/>
                    <a:pt x="324" y="695"/>
                  </a:cubicBezTo>
                  <a:cubicBezTo>
                    <a:pt x="325" y="695"/>
                    <a:pt x="325" y="692"/>
                    <a:pt x="322" y="681"/>
                  </a:cubicBezTo>
                  <a:lnTo>
                    <a:pt x="322" y="681"/>
                  </a:lnTo>
                  <a:lnTo>
                    <a:pt x="345" y="734"/>
                  </a:lnTo>
                  <a:lnTo>
                    <a:pt x="322" y="661"/>
                  </a:lnTo>
                  <a:lnTo>
                    <a:pt x="322" y="661"/>
                  </a:lnTo>
                  <a:cubicBezTo>
                    <a:pt x="339" y="691"/>
                    <a:pt x="349" y="708"/>
                    <a:pt x="362" y="748"/>
                  </a:cubicBezTo>
                  <a:cubicBezTo>
                    <a:pt x="345" y="684"/>
                    <a:pt x="362" y="721"/>
                    <a:pt x="342" y="657"/>
                  </a:cubicBezTo>
                  <a:lnTo>
                    <a:pt x="342" y="657"/>
                  </a:lnTo>
                  <a:lnTo>
                    <a:pt x="359" y="691"/>
                  </a:lnTo>
                  <a:cubicBezTo>
                    <a:pt x="359" y="688"/>
                    <a:pt x="351" y="659"/>
                    <a:pt x="354" y="659"/>
                  </a:cubicBezTo>
                  <a:lnTo>
                    <a:pt x="354" y="659"/>
                  </a:lnTo>
                  <a:cubicBezTo>
                    <a:pt x="354" y="659"/>
                    <a:pt x="356" y="661"/>
                    <a:pt x="359" y="667"/>
                  </a:cubicBezTo>
                  <a:cubicBezTo>
                    <a:pt x="372" y="692"/>
                    <a:pt x="381" y="697"/>
                    <a:pt x="389" y="697"/>
                  </a:cubicBezTo>
                  <a:cubicBezTo>
                    <a:pt x="396" y="697"/>
                    <a:pt x="402" y="694"/>
                    <a:pt x="410" y="694"/>
                  </a:cubicBezTo>
                  <a:cubicBezTo>
                    <a:pt x="419" y="694"/>
                    <a:pt x="429" y="698"/>
                    <a:pt x="444" y="714"/>
                  </a:cubicBezTo>
                  <a:cubicBezTo>
                    <a:pt x="430" y="686"/>
                    <a:pt x="426" y="678"/>
                    <a:pt x="427" y="678"/>
                  </a:cubicBezTo>
                  <a:lnTo>
                    <a:pt x="427" y="678"/>
                  </a:lnTo>
                  <a:cubicBezTo>
                    <a:pt x="429" y="678"/>
                    <a:pt x="443" y="702"/>
                    <a:pt x="445" y="702"/>
                  </a:cubicBezTo>
                  <a:cubicBezTo>
                    <a:pt x="446" y="702"/>
                    <a:pt x="444" y="696"/>
                    <a:pt x="436" y="677"/>
                  </a:cubicBezTo>
                  <a:lnTo>
                    <a:pt x="436" y="677"/>
                  </a:lnTo>
                  <a:cubicBezTo>
                    <a:pt x="450" y="701"/>
                    <a:pt x="457" y="714"/>
                    <a:pt x="464" y="734"/>
                  </a:cubicBezTo>
                  <a:cubicBezTo>
                    <a:pt x="464" y="729"/>
                    <a:pt x="465" y="727"/>
                    <a:pt x="467" y="727"/>
                  </a:cubicBezTo>
                  <a:cubicBezTo>
                    <a:pt x="471" y="727"/>
                    <a:pt x="476" y="732"/>
                    <a:pt x="478" y="732"/>
                  </a:cubicBezTo>
                  <a:cubicBezTo>
                    <a:pt x="481" y="732"/>
                    <a:pt x="480" y="725"/>
                    <a:pt x="470" y="697"/>
                  </a:cubicBezTo>
                  <a:lnTo>
                    <a:pt x="470" y="697"/>
                  </a:lnTo>
                  <a:cubicBezTo>
                    <a:pt x="484" y="721"/>
                    <a:pt x="484" y="734"/>
                    <a:pt x="491" y="748"/>
                  </a:cubicBezTo>
                  <a:cubicBezTo>
                    <a:pt x="491" y="743"/>
                    <a:pt x="489" y="733"/>
                    <a:pt x="490" y="733"/>
                  </a:cubicBezTo>
                  <a:lnTo>
                    <a:pt x="490" y="733"/>
                  </a:lnTo>
                  <a:cubicBezTo>
                    <a:pt x="491" y="733"/>
                    <a:pt x="492" y="734"/>
                    <a:pt x="494" y="738"/>
                  </a:cubicBezTo>
                  <a:cubicBezTo>
                    <a:pt x="501" y="751"/>
                    <a:pt x="501" y="758"/>
                    <a:pt x="504" y="769"/>
                  </a:cubicBezTo>
                  <a:cubicBezTo>
                    <a:pt x="511" y="762"/>
                    <a:pt x="481" y="687"/>
                    <a:pt x="450" y="620"/>
                  </a:cubicBezTo>
                  <a:lnTo>
                    <a:pt x="450" y="620"/>
                  </a:lnTo>
                  <a:cubicBezTo>
                    <a:pt x="458" y="632"/>
                    <a:pt x="463" y="639"/>
                    <a:pt x="465" y="639"/>
                  </a:cubicBezTo>
                  <a:cubicBezTo>
                    <a:pt x="467" y="639"/>
                    <a:pt x="463" y="626"/>
                    <a:pt x="453" y="600"/>
                  </a:cubicBezTo>
                  <a:lnTo>
                    <a:pt x="453" y="600"/>
                  </a:lnTo>
                  <a:cubicBezTo>
                    <a:pt x="464" y="620"/>
                    <a:pt x="477" y="644"/>
                    <a:pt x="474" y="653"/>
                  </a:cubicBezTo>
                  <a:cubicBezTo>
                    <a:pt x="477" y="653"/>
                    <a:pt x="485" y="659"/>
                    <a:pt x="491" y="659"/>
                  </a:cubicBezTo>
                  <a:cubicBezTo>
                    <a:pt x="496" y="659"/>
                    <a:pt x="498" y="652"/>
                    <a:pt x="484" y="623"/>
                  </a:cubicBezTo>
                  <a:lnTo>
                    <a:pt x="484" y="623"/>
                  </a:lnTo>
                  <a:cubicBezTo>
                    <a:pt x="487" y="627"/>
                    <a:pt x="489" y="629"/>
                    <a:pt x="490" y="629"/>
                  </a:cubicBezTo>
                  <a:cubicBezTo>
                    <a:pt x="492" y="629"/>
                    <a:pt x="491" y="621"/>
                    <a:pt x="491" y="616"/>
                  </a:cubicBezTo>
                  <a:lnTo>
                    <a:pt x="491" y="616"/>
                  </a:lnTo>
                  <a:cubicBezTo>
                    <a:pt x="494" y="616"/>
                    <a:pt x="497" y="619"/>
                    <a:pt x="500" y="619"/>
                  </a:cubicBezTo>
                  <a:cubicBezTo>
                    <a:pt x="503" y="619"/>
                    <a:pt x="505" y="617"/>
                    <a:pt x="508" y="613"/>
                  </a:cubicBezTo>
                  <a:lnTo>
                    <a:pt x="501" y="606"/>
                  </a:lnTo>
                  <a:cubicBezTo>
                    <a:pt x="490" y="578"/>
                    <a:pt x="488" y="571"/>
                    <a:pt x="489" y="571"/>
                  </a:cubicBezTo>
                  <a:lnTo>
                    <a:pt x="489" y="571"/>
                  </a:lnTo>
                  <a:cubicBezTo>
                    <a:pt x="491" y="571"/>
                    <a:pt x="498" y="581"/>
                    <a:pt x="500" y="581"/>
                  </a:cubicBezTo>
                  <a:cubicBezTo>
                    <a:pt x="501" y="581"/>
                    <a:pt x="501" y="581"/>
                    <a:pt x="501" y="580"/>
                  </a:cubicBezTo>
                  <a:lnTo>
                    <a:pt x="504" y="586"/>
                  </a:lnTo>
                  <a:cubicBezTo>
                    <a:pt x="513" y="596"/>
                    <a:pt x="517" y="600"/>
                    <a:pt x="519" y="600"/>
                  </a:cubicBezTo>
                  <a:cubicBezTo>
                    <a:pt x="522" y="600"/>
                    <a:pt x="518" y="589"/>
                    <a:pt x="521" y="589"/>
                  </a:cubicBezTo>
                  <a:lnTo>
                    <a:pt x="521" y="589"/>
                  </a:lnTo>
                  <a:cubicBezTo>
                    <a:pt x="523" y="589"/>
                    <a:pt x="527" y="593"/>
                    <a:pt x="538" y="606"/>
                  </a:cubicBezTo>
                  <a:lnTo>
                    <a:pt x="517" y="566"/>
                  </a:lnTo>
                  <a:cubicBezTo>
                    <a:pt x="507" y="544"/>
                    <a:pt x="504" y="536"/>
                    <a:pt x="506" y="536"/>
                  </a:cubicBezTo>
                  <a:lnTo>
                    <a:pt x="506" y="536"/>
                  </a:lnTo>
                  <a:cubicBezTo>
                    <a:pt x="510" y="536"/>
                    <a:pt x="539" y="582"/>
                    <a:pt x="545" y="582"/>
                  </a:cubicBezTo>
                  <a:cubicBezTo>
                    <a:pt x="546" y="582"/>
                    <a:pt x="546" y="580"/>
                    <a:pt x="545" y="576"/>
                  </a:cubicBezTo>
                  <a:lnTo>
                    <a:pt x="531" y="552"/>
                  </a:lnTo>
                  <a:cubicBezTo>
                    <a:pt x="530" y="549"/>
                    <a:pt x="530" y="548"/>
                    <a:pt x="531" y="548"/>
                  </a:cubicBezTo>
                  <a:lnTo>
                    <a:pt x="531" y="548"/>
                  </a:lnTo>
                  <a:cubicBezTo>
                    <a:pt x="535" y="548"/>
                    <a:pt x="599" y="668"/>
                    <a:pt x="609" y="674"/>
                  </a:cubicBezTo>
                  <a:cubicBezTo>
                    <a:pt x="615" y="681"/>
                    <a:pt x="612" y="687"/>
                    <a:pt x="615" y="694"/>
                  </a:cubicBezTo>
                  <a:cubicBezTo>
                    <a:pt x="622" y="702"/>
                    <a:pt x="626" y="705"/>
                    <a:pt x="627" y="705"/>
                  </a:cubicBezTo>
                  <a:cubicBezTo>
                    <a:pt x="633" y="705"/>
                    <a:pt x="592" y="637"/>
                    <a:pt x="592" y="623"/>
                  </a:cubicBezTo>
                  <a:lnTo>
                    <a:pt x="592" y="623"/>
                  </a:lnTo>
                  <a:cubicBezTo>
                    <a:pt x="609" y="650"/>
                    <a:pt x="626" y="697"/>
                    <a:pt x="636" y="701"/>
                  </a:cubicBezTo>
                  <a:cubicBezTo>
                    <a:pt x="637" y="703"/>
                    <a:pt x="637" y="704"/>
                    <a:pt x="638" y="704"/>
                  </a:cubicBezTo>
                  <a:cubicBezTo>
                    <a:pt x="642" y="704"/>
                    <a:pt x="620" y="638"/>
                    <a:pt x="628" y="638"/>
                  </a:cubicBezTo>
                  <a:lnTo>
                    <a:pt x="628" y="638"/>
                  </a:lnTo>
                  <a:cubicBezTo>
                    <a:pt x="630" y="638"/>
                    <a:pt x="633" y="641"/>
                    <a:pt x="639" y="650"/>
                  </a:cubicBezTo>
                  <a:cubicBezTo>
                    <a:pt x="626" y="630"/>
                    <a:pt x="615" y="610"/>
                    <a:pt x="609" y="589"/>
                  </a:cubicBezTo>
                  <a:cubicBezTo>
                    <a:pt x="609" y="589"/>
                    <a:pt x="609" y="589"/>
                    <a:pt x="610" y="589"/>
                  </a:cubicBezTo>
                  <a:cubicBezTo>
                    <a:pt x="615" y="589"/>
                    <a:pt x="639" y="622"/>
                    <a:pt x="644" y="622"/>
                  </a:cubicBezTo>
                  <a:cubicBezTo>
                    <a:pt x="647" y="622"/>
                    <a:pt x="645" y="614"/>
                    <a:pt x="636" y="593"/>
                  </a:cubicBezTo>
                  <a:lnTo>
                    <a:pt x="636" y="593"/>
                  </a:lnTo>
                  <a:lnTo>
                    <a:pt x="646" y="610"/>
                  </a:lnTo>
                  <a:cubicBezTo>
                    <a:pt x="643" y="589"/>
                    <a:pt x="646" y="572"/>
                    <a:pt x="629" y="535"/>
                  </a:cubicBezTo>
                  <a:lnTo>
                    <a:pt x="629" y="535"/>
                  </a:lnTo>
                  <a:cubicBezTo>
                    <a:pt x="648" y="570"/>
                    <a:pt x="657" y="581"/>
                    <a:pt x="661" y="581"/>
                  </a:cubicBezTo>
                  <a:cubicBezTo>
                    <a:pt x="668" y="581"/>
                    <a:pt x="656" y="539"/>
                    <a:pt x="661" y="539"/>
                  </a:cubicBezTo>
                  <a:lnTo>
                    <a:pt x="661" y="539"/>
                  </a:lnTo>
                  <a:cubicBezTo>
                    <a:pt x="664" y="539"/>
                    <a:pt x="671" y="549"/>
                    <a:pt x="687" y="580"/>
                  </a:cubicBezTo>
                  <a:lnTo>
                    <a:pt x="696" y="566"/>
                  </a:lnTo>
                  <a:lnTo>
                    <a:pt x="704" y="580"/>
                  </a:lnTo>
                  <a:cubicBezTo>
                    <a:pt x="704" y="580"/>
                    <a:pt x="705" y="580"/>
                    <a:pt x="706" y="580"/>
                  </a:cubicBezTo>
                  <a:cubicBezTo>
                    <a:pt x="715" y="580"/>
                    <a:pt x="703" y="551"/>
                    <a:pt x="690" y="522"/>
                  </a:cubicBezTo>
                  <a:lnTo>
                    <a:pt x="690" y="522"/>
                  </a:lnTo>
                  <a:cubicBezTo>
                    <a:pt x="696" y="529"/>
                    <a:pt x="704" y="542"/>
                    <a:pt x="707" y="546"/>
                  </a:cubicBezTo>
                  <a:cubicBezTo>
                    <a:pt x="714" y="552"/>
                    <a:pt x="719" y="556"/>
                    <a:pt x="722" y="556"/>
                  </a:cubicBezTo>
                  <a:cubicBezTo>
                    <a:pt x="728" y="556"/>
                    <a:pt x="723" y="538"/>
                    <a:pt x="707" y="491"/>
                  </a:cubicBezTo>
                  <a:lnTo>
                    <a:pt x="707" y="491"/>
                  </a:lnTo>
                  <a:lnTo>
                    <a:pt x="731" y="532"/>
                  </a:lnTo>
                  <a:cubicBezTo>
                    <a:pt x="729" y="529"/>
                    <a:pt x="729" y="527"/>
                    <a:pt x="730" y="527"/>
                  </a:cubicBezTo>
                  <a:lnTo>
                    <a:pt x="730" y="527"/>
                  </a:lnTo>
                  <a:cubicBezTo>
                    <a:pt x="734" y="527"/>
                    <a:pt x="755" y="551"/>
                    <a:pt x="765" y="551"/>
                  </a:cubicBezTo>
                  <a:cubicBezTo>
                    <a:pt x="769" y="551"/>
                    <a:pt x="771" y="546"/>
                    <a:pt x="768" y="532"/>
                  </a:cubicBezTo>
                  <a:lnTo>
                    <a:pt x="768" y="532"/>
                  </a:lnTo>
                  <a:cubicBezTo>
                    <a:pt x="771" y="535"/>
                    <a:pt x="774" y="546"/>
                    <a:pt x="778" y="549"/>
                  </a:cubicBezTo>
                  <a:cubicBezTo>
                    <a:pt x="775" y="540"/>
                    <a:pt x="777" y="536"/>
                    <a:pt x="780" y="536"/>
                  </a:cubicBezTo>
                  <a:cubicBezTo>
                    <a:pt x="789" y="536"/>
                    <a:pt x="813" y="563"/>
                    <a:pt x="821" y="563"/>
                  </a:cubicBezTo>
                  <a:cubicBezTo>
                    <a:pt x="827" y="563"/>
                    <a:pt x="822" y="548"/>
                    <a:pt x="795" y="494"/>
                  </a:cubicBezTo>
                  <a:lnTo>
                    <a:pt x="785" y="454"/>
                  </a:lnTo>
                  <a:cubicBezTo>
                    <a:pt x="765" y="447"/>
                    <a:pt x="748" y="390"/>
                    <a:pt x="731" y="366"/>
                  </a:cubicBezTo>
                  <a:cubicBezTo>
                    <a:pt x="731" y="365"/>
                    <a:pt x="731" y="365"/>
                    <a:pt x="731" y="365"/>
                  </a:cubicBezTo>
                  <a:cubicBezTo>
                    <a:pt x="737" y="365"/>
                    <a:pt x="768" y="405"/>
                    <a:pt x="765" y="417"/>
                  </a:cubicBezTo>
                  <a:lnTo>
                    <a:pt x="761" y="410"/>
                  </a:lnTo>
                  <a:lnTo>
                    <a:pt x="761" y="410"/>
                  </a:lnTo>
                  <a:cubicBezTo>
                    <a:pt x="801" y="485"/>
                    <a:pt x="791" y="427"/>
                    <a:pt x="818" y="478"/>
                  </a:cubicBezTo>
                  <a:cubicBezTo>
                    <a:pt x="822" y="475"/>
                    <a:pt x="828" y="474"/>
                    <a:pt x="834" y="474"/>
                  </a:cubicBezTo>
                  <a:cubicBezTo>
                    <a:pt x="853" y="474"/>
                    <a:pt x="878" y="484"/>
                    <a:pt x="897" y="484"/>
                  </a:cubicBezTo>
                  <a:cubicBezTo>
                    <a:pt x="902" y="484"/>
                    <a:pt x="906" y="483"/>
                    <a:pt x="910" y="482"/>
                  </a:cubicBezTo>
                  <a:lnTo>
                    <a:pt x="872" y="424"/>
                  </a:lnTo>
                  <a:lnTo>
                    <a:pt x="882" y="424"/>
                  </a:lnTo>
                  <a:cubicBezTo>
                    <a:pt x="893" y="438"/>
                    <a:pt x="913" y="468"/>
                    <a:pt x="906" y="468"/>
                  </a:cubicBezTo>
                  <a:cubicBezTo>
                    <a:pt x="911" y="475"/>
                    <a:pt x="913" y="478"/>
                    <a:pt x="913" y="478"/>
                  </a:cubicBezTo>
                  <a:cubicBezTo>
                    <a:pt x="915" y="478"/>
                    <a:pt x="895" y="435"/>
                    <a:pt x="889" y="424"/>
                  </a:cubicBezTo>
                  <a:lnTo>
                    <a:pt x="889" y="424"/>
                  </a:lnTo>
                  <a:cubicBezTo>
                    <a:pt x="913" y="441"/>
                    <a:pt x="927" y="494"/>
                    <a:pt x="930" y="494"/>
                  </a:cubicBezTo>
                  <a:lnTo>
                    <a:pt x="933" y="485"/>
                  </a:lnTo>
                  <a:lnTo>
                    <a:pt x="927" y="482"/>
                  </a:lnTo>
                  <a:cubicBezTo>
                    <a:pt x="916" y="454"/>
                    <a:pt x="899" y="427"/>
                    <a:pt x="910" y="427"/>
                  </a:cubicBezTo>
                  <a:lnTo>
                    <a:pt x="910" y="427"/>
                  </a:lnTo>
                  <a:cubicBezTo>
                    <a:pt x="913" y="430"/>
                    <a:pt x="916" y="435"/>
                    <a:pt x="919" y="439"/>
                  </a:cubicBezTo>
                  <a:lnTo>
                    <a:pt x="919" y="439"/>
                  </a:lnTo>
                  <a:cubicBezTo>
                    <a:pt x="918" y="436"/>
                    <a:pt x="918" y="434"/>
                    <a:pt x="919" y="434"/>
                  </a:cubicBezTo>
                  <a:lnTo>
                    <a:pt x="919" y="434"/>
                  </a:lnTo>
                  <a:cubicBezTo>
                    <a:pt x="920" y="434"/>
                    <a:pt x="924" y="441"/>
                    <a:pt x="927" y="447"/>
                  </a:cubicBezTo>
                  <a:lnTo>
                    <a:pt x="922" y="443"/>
                  </a:lnTo>
                  <a:lnTo>
                    <a:pt x="922" y="443"/>
                  </a:lnTo>
                  <a:cubicBezTo>
                    <a:pt x="928" y="453"/>
                    <a:pt x="934" y="462"/>
                    <a:pt x="936" y="464"/>
                  </a:cubicBezTo>
                  <a:cubicBezTo>
                    <a:pt x="938" y="466"/>
                    <a:pt x="939" y="468"/>
                    <a:pt x="939" y="468"/>
                  </a:cubicBezTo>
                  <a:cubicBezTo>
                    <a:pt x="940" y="468"/>
                    <a:pt x="940" y="467"/>
                    <a:pt x="940" y="464"/>
                  </a:cubicBezTo>
                  <a:lnTo>
                    <a:pt x="950" y="464"/>
                  </a:lnTo>
                  <a:lnTo>
                    <a:pt x="919" y="421"/>
                  </a:lnTo>
                  <a:cubicBezTo>
                    <a:pt x="910" y="393"/>
                    <a:pt x="930" y="417"/>
                    <a:pt x="893" y="366"/>
                  </a:cubicBezTo>
                  <a:lnTo>
                    <a:pt x="893" y="366"/>
                  </a:lnTo>
                  <a:cubicBezTo>
                    <a:pt x="915" y="397"/>
                    <a:pt x="928" y="405"/>
                    <a:pt x="937" y="405"/>
                  </a:cubicBezTo>
                  <a:cubicBezTo>
                    <a:pt x="947" y="405"/>
                    <a:pt x="951" y="393"/>
                    <a:pt x="957" y="393"/>
                  </a:cubicBezTo>
                  <a:cubicBezTo>
                    <a:pt x="959" y="393"/>
                    <a:pt x="961" y="394"/>
                    <a:pt x="963" y="397"/>
                  </a:cubicBezTo>
                  <a:cubicBezTo>
                    <a:pt x="950" y="360"/>
                    <a:pt x="953" y="357"/>
                    <a:pt x="963" y="357"/>
                  </a:cubicBezTo>
                  <a:cubicBezTo>
                    <a:pt x="957" y="350"/>
                    <a:pt x="925" y="302"/>
                    <a:pt x="932" y="302"/>
                  </a:cubicBezTo>
                  <a:lnTo>
                    <a:pt x="932" y="302"/>
                  </a:lnTo>
                  <a:cubicBezTo>
                    <a:pt x="933" y="302"/>
                    <a:pt x="933" y="302"/>
                    <a:pt x="933" y="302"/>
                  </a:cubicBezTo>
                  <a:cubicBezTo>
                    <a:pt x="996" y="405"/>
                    <a:pt x="975" y="342"/>
                    <a:pt x="1021" y="409"/>
                  </a:cubicBezTo>
                  <a:lnTo>
                    <a:pt x="1021" y="409"/>
                  </a:lnTo>
                  <a:cubicBezTo>
                    <a:pt x="994" y="368"/>
                    <a:pt x="1033" y="388"/>
                    <a:pt x="980" y="323"/>
                  </a:cubicBezTo>
                  <a:lnTo>
                    <a:pt x="980" y="323"/>
                  </a:lnTo>
                  <a:cubicBezTo>
                    <a:pt x="991" y="329"/>
                    <a:pt x="1008" y="363"/>
                    <a:pt x="1028" y="383"/>
                  </a:cubicBezTo>
                  <a:cubicBezTo>
                    <a:pt x="1024" y="369"/>
                    <a:pt x="1026" y="364"/>
                    <a:pt x="1032" y="364"/>
                  </a:cubicBezTo>
                  <a:cubicBezTo>
                    <a:pt x="1042" y="364"/>
                    <a:pt x="1059" y="376"/>
                    <a:pt x="1068" y="376"/>
                  </a:cubicBezTo>
                  <a:cubicBezTo>
                    <a:pt x="1072" y="376"/>
                    <a:pt x="1074" y="374"/>
                    <a:pt x="1075" y="370"/>
                  </a:cubicBezTo>
                  <a:cubicBezTo>
                    <a:pt x="1069" y="357"/>
                    <a:pt x="1052" y="336"/>
                    <a:pt x="1041" y="316"/>
                  </a:cubicBezTo>
                  <a:lnTo>
                    <a:pt x="1041" y="316"/>
                  </a:lnTo>
                  <a:lnTo>
                    <a:pt x="1092" y="377"/>
                  </a:lnTo>
                  <a:cubicBezTo>
                    <a:pt x="1092" y="371"/>
                    <a:pt x="1063" y="327"/>
                    <a:pt x="1068" y="327"/>
                  </a:cubicBezTo>
                  <a:lnTo>
                    <a:pt x="1068" y="327"/>
                  </a:lnTo>
                  <a:cubicBezTo>
                    <a:pt x="1069" y="327"/>
                    <a:pt x="1073" y="331"/>
                    <a:pt x="1081" y="339"/>
                  </a:cubicBezTo>
                  <a:lnTo>
                    <a:pt x="1081" y="339"/>
                  </a:lnTo>
                  <a:cubicBezTo>
                    <a:pt x="1072" y="329"/>
                    <a:pt x="1058" y="312"/>
                    <a:pt x="1058" y="309"/>
                  </a:cubicBezTo>
                  <a:lnTo>
                    <a:pt x="1058" y="309"/>
                  </a:lnTo>
                  <a:cubicBezTo>
                    <a:pt x="1069" y="316"/>
                    <a:pt x="1078" y="319"/>
                    <a:pt x="1084" y="319"/>
                  </a:cubicBezTo>
                  <a:cubicBezTo>
                    <a:pt x="1107" y="319"/>
                    <a:pt x="1103" y="280"/>
                    <a:pt x="1127" y="280"/>
                  </a:cubicBezTo>
                  <a:cubicBezTo>
                    <a:pt x="1139" y="280"/>
                    <a:pt x="1158" y="290"/>
                    <a:pt x="1190" y="319"/>
                  </a:cubicBezTo>
                  <a:cubicBezTo>
                    <a:pt x="1170" y="296"/>
                    <a:pt x="1170" y="289"/>
                    <a:pt x="1173" y="289"/>
                  </a:cubicBezTo>
                  <a:cubicBezTo>
                    <a:pt x="1166" y="282"/>
                    <a:pt x="1150" y="255"/>
                    <a:pt x="1136" y="238"/>
                  </a:cubicBezTo>
                  <a:lnTo>
                    <a:pt x="1136" y="238"/>
                  </a:lnTo>
                  <a:lnTo>
                    <a:pt x="1183" y="279"/>
                  </a:lnTo>
                  <a:cubicBezTo>
                    <a:pt x="1150" y="228"/>
                    <a:pt x="1193" y="265"/>
                    <a:pt x="1159" y="218"/>
                  </a:cubicBezTo>
                  <a:lnTo>
                    <a:pt x="1159" y="218"/>
                  </a:lnTo>
                  <a:lnTo>
                    <a:pt x="1163" y="228"/>
                  </a:lnTo>
                  <a:cubicBezTo>
                    <a:pt x="1125" y="170"/>
                    <a:pt x="1065" y="109"/>
                    <a:pt x="1014" y="36"/>
                  </a:cubicBezTo>
                  <a:lnTo>
                    <a:pt x="1014" y="36"/>
                  </a:lnTo>
                  <a:cubicBezTo>
                    <a:pt x="1022" y="49"/>
                    <a:pt x="1024" y="53"/>
                    <a:pt x="1022" y="53"/>
                  </a:cubicBezTo>
                  <a:cubicBezTo>
                    <a:pt x="1016" y="53"/>
                    <a:pt x="981" y="15"/>
                    <a:pt x="973" y="15"/>
                  </a:cubicBezTo>
                  <a:lnTo>
                    <a:pt x="973" y="15"/>
                  </a:lnTo>
                  <a:cubicBezTo>
                    <a:pt x="970" y="15"/>
                    <a:pt x="973" y="23"/>
                    <a:pt x="988" y="49"/>
                  </a:cubicBezTo>
                  <a:cubicBezTo>
                    <a:pt x="977" y="36"/>
                    <a:pt x="974" y="22"/>
                    <a:pt x="960" y="8"/>
                  </a:cubicBezTo>
                  <a:lnTo>
                    <a:pt x="960" y="8"/>
                  </a:lnTo>
                  <a:cubicBezTo>
                    <a:pt x="975" y="31"/>
                    <a:pt x="981" y="42"/>
                    <a:pt x="976" y="42"/>
                  </a:cubicBezTo>
                  <a:cubicBezTo>
                    <a:pt x="974" y="42"/>
                    <a:pt x="971" y="41"/>
                    <a:pt x="967" y="39"/>
                  </a:cubicBezTo>
                  <a:lnTo>
                    <a:pt x="963" y="28"/>
                  </a:lnTo>
                  <a:cubicBezTo>
                    <a:pt x="961" y="33"/>
                    <a:pt x="957" y="34"/>
                    <a:pt x="953" y="34"/>
                  </a:cubicBezTo>
                  <a:cubicBezTo>
                    <a:pt x="940" y="34"/>
                    <a:pt x="920" y="18"/>
                    <a:pt x="899" y="8"/>
                  </a:cubicBezTo>
                  <a:lnTo>
                    <a:pt x="899" y="8"/>
                  </a:lnTo>
                  <a:lnTo>
                    <a:pt x="923" y="45"/>
                  </a:lnTo>
                  <a:cubicBezTo>
                    <a:pt x="916" y="42"/>
                    <a:pt x="910" y="32"/>
                    <a:pt x="902" y="25"/>
                  </a:cubicBezTo>
                  <a:lnTo>
                    <a:pt x="902" y="25"/>
                  </a:lnTo>
                  <a:cubicBezTo>
                    <a:pt x="917" y="50"/>
                    <a:pt x="921" y="53"/>
                    <a:pt x="924" y="53"/>
                  </a:cubicBezTo>
                  <a:cubicBezTo>
                    <a:pt x="925" y="53"/>
                    <a:pt x="925" y="53"/>
                    <a:pt x="926" y="53"/>
                  </a:cubicBezTo>
                  <a:cubicBezTo>
                    <a:pt x="929" y="53"/>
                    <a:pt x="934" y="55"/>
                    <a:pt x="950" y="83"/>
                  </a:cubicBezTo>
                  <a:cubicBezTo>
                    <a:pt x="931" y="58"/>
                    <a:pt x="922" y="53"/>
                    <a:pt x="917" y="53"/>
                  </a:cubicBezTo>
                  <a:cubicBezTo>
                    <a:pt x="913" y="53"/>
                    <a:pt x="910" y="55"/>
                    <a:pt x="906" y="55"/>
                  </a:cubicBezTo>
                  <a:cubicBezTo>
                    <a:pt x="900" y="55"/>
                    <a:pt x="890" y="49"/>
                    <a:pt x="866" y="15"/>
                  </a:cubicBezTo>
                  <a:lnTo>
                    <a:pt x="866" y="15"/>
                  </a:lnTo>
                  <a:cubicBezTo>
                    <a:pt x="862" y="19"/>
                    <a:pt x="896" y="56"/>
                    <a:pt x="893" y="59"/>
                  </a:cubicBezTo>
                  <a:lnTo>
                    <a:pt x="876" y="39"/>
                  </a:lnTo>
                  <a:lnTo>
                    <a:pt x="893" y="69"/>
                  </a:lnTo>
                  <a:cubicBezTo>
                    <a:pt x="886" y="66"/>
                    <a:pt x="866" y="39"/>
                    <a:pt x="852" y="19"/>
                  </a:cubicBezTo>
                  <a:lnTo>
                    <a:pt x="852" y="19"/>
                  </a:lnTo>
                  <a:cubicBezTo>
                    <a:pt x="853" y="19"/>
                    <a:pt x="853" y="19"/>
                    <a:pt x="853" y="19"/>
                  </a:cubicBezTo>
                  <a:cubicBezTo>
                    <a:pt x="855" y="19"/>
                    <a:pt x="852" y="12"/>
                    <a:pt x="852" y="8"/>
                  </a:cubicBezTo>
                  <a:cubicBezTo>
                    <a:pt x="847" y="3"/>
                    <a:pt x="844" y="1"/>
                    <a:pt x="84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2419990" y="1905934"/>
              <a:ext cx="925" cy="1695"/>
            </a:xfrm>
            <a:custGeom>
              <a:avLst/>
              <a:gdLst/>
              <a:ahLst/>
              <a:cxnLst/>
              <a:rect l="l" t="t" r="r" b="b"/>
              <a:pathLst>
                <a:path w="12" h="22" extrusionOk="0">
                  <a:moveTo>
                    <a:pt x="1" y="1"/>
                  </a:moveTo>
                  <a:cubicBezTo>
                    <a:pt x="4" y="7"/>
                    <a:pt x="7" y="14"/>
                    <a:pt x="11" y="21"/>
                  </a:cubicBezTo>
                  <a:cubicBezTo>
                    <a:pt x="7" y="14"/>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2434325" y="1889519"/>
              <a:ext cx="308" cy="617"/>
            </a:xfrm>
            <a:custGeom>
              <a:avLst/>
              <a:gdLst/>
              <a:ahLst/>
              <a:cxnLst/>
              <a:rect l="l" t="t" r="r" b="b"/>
              <a:pathLst>
                <a:path w="4" h="8" extrusionOk="0">
                  <a:moveTo>
                    <a:pt x="4" y="7"/>
                  </a:moveTo>
                  <a:lnTo>
                    <a:pt x="4" y="7"/>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0"/>
            <p:cNvSpPr/>
            <p:nvPr/>
          </p:nvSpPr>
          <p:spPr>
            <a:xfrm>
              <a:off x="2399722" y="1912176"/>
              <a:ext cx="848" cy="1695"/>
            </a:xfrm>
            <a:custGeom>
              <a:avLst/>
              <a:gdLst/>
              <a:ahLst/>
              <a:cxnLst/>
              <a:rect l="l" t="t" r="r" b="b"/>
              <a:pathLst>
                <a:path w="11" h="22" extrusionOk="0">
                  <a:moveTo>
                    <a:pt x="0" y="1"/>
                  </a:moveTo>
                  <a:lnTo>
                    <a:pt x="0" y="1"/>
                  </a:lnTo>
                  <a:cubicBezTo>
                    <a:pt x="3" y="4"/>
                    <a:pt x="7" y="11"/>
                    <a:pt x="11" y="21"/>
                  </a:cubicBezTo>
                  <a:cubicBezTo>
                    <a:pt x="7" y="1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0"/>
            <p:cNvSpPr/>
            <p:nvPr/>
          </p:nvSpPr>
          <p:spPr>
            <a:xfrm>
              <a:off x="2397872" y="1947858"/>
              <a:ext cx="848" cy="1927"/>
            </a:xfrm>
            <a:custGeom>
              <a:avLst/>
              <a:gdLst/>
              <a:ahLst/>
              <a:cxnLst/>
              <a:rect l="l" t="t" r="r" b="b"/>
              <a:pathLst>
                <a:path w="11" h="25" extrusionOk="0">
                  <a:moveTo>
                    <a:pt x="1" y="0"/>
                  </a:moveTo>
                  <a:cubicBezTo>
                    <a:pt x="4" y="11"/>
                    <a:pt x="7" y="24"/>
                    <a:pt x="7" y="24"/>
                  </a:cubicBezTo>
                  <a:lnTo>
                    <a:pt x="10" y="14"/>
                  </a:lnTo>
                  <a:lnTo>
                    <a:pt x="10" y="14"/>
                  </a:lnTo>
                  <a:cubicBezTo>
                    <a:pt x="10" y="14"/>
                    <a:pt x="10" y="15"/>
                    <a:pt x="9" y="15"/>
                  </a:cubicBezTo>
                  <a:cubicBezTo>
                    <a:pt x="6" y="15"/>
                    <a:pt x="3"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0"/>
            <p:cNvSpPr/>
            <p:nvPr/>
          </p:nvSpPr>
          <p:spPr>
            <a:xfrm>
              <a:off x="2388547" y="1930364"/>
              <a:ext cx="771" cy="2235"/>
            </a:xfrm>
            <a:custGeom>
              <a:avLst/>
              <a:gdLst/>
              <a:ahLst/>
              <a:cxnLst/>
              <a:rect l="l" t="t" r="r" b="b"/>
              <a:pathLst>
                <a:path w="10" h="29" extrusionOk="0">
                  <a:moveTo>
                    <a:pt x="0" y="1"/>
                  </a:moveTo>
                  <a:lnTo>
                    <a:pt x="0" y="8"/>
                  </a:lnTo>
                  <a:lnTo>
                    <a:pt x="7" y="28"/>
                  </a:lnTo>
                  <a:cubicBezTo>
                    <a:pt x="10" y="24"/>
                    <a:pt x="7" y="8"/>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0"/>
            <p:cNvSpPr/>
            <p:nvPr/>
          </p:nvSpPr>
          <p:spPr>
            <a:xfrm>
              <a:off x="2393479" y="1937069"/>
              <a:ext cx="1310" cy="3314"/>
            </a:xfrm>
            <a:custGeom>
              <a:avLst/>
              <a:gdLst/>
              <a:ahLst/>
              <a:cxnLst/>
              <a:rect l="l" t="t" r="r" b="b"/>
              <a:pathLst>
                <a:path w="17" h="43" extrusionOk="0">
                  <a:moveTo>
                    <a:pt x="4" y="1"/>
                  </a:moveTo>
                  <a:cubicBezTo>
                    <a:pt x="2" y="1"/>
                    <a:pt x="2" y="6"/>
                    <a:pt x="0" y="9"/>
                  </a:cubicBezTo>
                  <a:lnTo>
                    <a:pt x="3" y="9"/>
                  </a:lnTo>
                  <a:cubicBezTo>
                    <a:pt x="10" y="34"/>
                    <a:pt x="14" y="43"/>
                    <a:pt x="15" y="43"/>
                  </a:cubicBezTo>
                  <a:cubicBezTo>
                    <a:pt x="16" y="43"/>
                    <a:pt x="16" y="34"/>
                    <a:pt x="14" y="26"/>
                  </a:cubicBezTo>
                  <a:cubicBezTo>
                    <a:pt x="8" y="6"/>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0"/>
            <p:cNvSpPr/>
            <p:nvPr/>
          </p:nvSpPr>
          <p:spPr>
            <a:xfrm>
              <a:off x="2393171" y="1937994"/>
              <a:ext cx="462" cy="848"/>
            </a:xfrm>
            <a:custGeom>
              <a:avLst/>
              <a:gdLst/>
              <a:ahLst/>
              <a:cxnLst/>
              <a:rect l="l" t="t" r="r" b="b"/>
              <a:pathLst>
                <a:path w="6" h="11" extrusionOk="0">
                  <a:moveTo>
                    <a:pt x="4" y="0"/>
                  </a:moveTo>
                  <a:cubicBezTo>
                    <a:pt x="4" y="0"/>
                    <a:pt x="4" y="1"/>
                    <a:pt x="3" y="1"/>
                  </a:cubicBezTo>
                  <a:cubicBezTo>
                    <a:pt x="3" y="1"/>
                    <a:pt x="2" y="1"/>
                    <a:pt x="1" y="0"/>
                  </a:cubicBezTo>
                  <a:lnTo>
                    <a:pt x="1" y="0"/>
                  </a:lnTo>
                  <a:cubicBezTo>
                    <a:pt x="3" y="8"/>
                    <a:pt x="4" y="11"/>
                    <a:pt x="5" y="11"/>
                  </a:cubicBezTo>
                  <a:cubicBezTo>
                    <a:pt x="5" y="11"/>
                    <a:pt x="4" y="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2399645" y="1944930"/>
              <a:ext cx="1387" cy="3699"/>
            </a:xfrm>
            <a:custGeom>
              <a:avLst/>
              <a:gdLst/>
              <a:ahLst/>
              <a:cxnLst/>
              <a:rect l="l" t="t" r="r" b="b"/>
              <a:pathLst>
                <a:path w="18" h="48" extrusionOk="0">
                  <a:moveTo>
                    <a:pt x="3" y="0"/>
                  </a:moveTo>
                  <a:cubicBezTo>
                    <a:pt x="2" y="0"/>
                    <a:pt x="2" y="1"/>
                    <a:pt x="1" y="4"/>
                  </a:cubicBezTo>
                  <a:lnTo>
                    <a:pt x="1" y="4"/>
                  </a:lnTo>
                  <a:cubicBezTo>
                    <a:pt x="1" y="4"/>
                    <a:pt x="1" y="4"/>
                    <a:pt x="1" y="4"/>
                  </a:cubicBezTo>
                  <a:lnTo>
                    <a:pt x="1" y="4"/>
                  </a:lnTo>
                  <a:cubicBezTo>
                    <a:pt x="1" y="4"/>
                    <a:pt x="1" y="4"/>
                    <a:pt x="1" y="5"/>
                  </a:cubicBezTo>
                  <a:cubicBezTo>
                    <a:pt x="1" y="5"/>
                    <a:pt x="1" y="5"/>
                    <a:pt x="1" y="4"/>
                  </a:cubicBezTo>
                  <a:lnTo>
                    <a:pt x="1" y="4"/>
                  </a:lnTo>
                  <a:cubicBezTo>
                    <a:pt x="3" y="10"/>
                    <a:pt x="13" y="38"/>
                    <a:pt x="13" y="38"/>
                  </a:cubicBezTo>
                  <a:cubicBezTo>
                    <a:pt x="13" y="38"/>
                    <a:pt x="13" y="37"/>
                    <a:pt x="12" y="35"/>
                  </a:cubicBezTo>
                  <a:lnTo>
                    <a:pt x="12" y="35"/>
                  </a:lnTo>
                  <a:cubicBezTo>
                    <a:pt x="14" y="44"/>
                    <a:pt x="15" y="48"/>
                    <a:pt x="16" y="48"/>
                  </a:cubicBezTo>
                  <a:cubicBezTo>
                    <a:pt x="17" y="48"/>
                    <a:pt x="8"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2391398" y="1929902"/>
              <a:ext cx="1387" cy="3468"/>
            </a:xfrm>
            <a:custGeom>
              <a:avLst/>
              <a:gdLst/>
              <a:ahLst/>
              <a:cxnLst/>
              <a:rect l="l" t="t" r="r" b="b"/>
              <a:pathLst>
                <a:path w="18" h="45" extrusionOk="0">
                  <a:moveTo>
                    <a:pt x="0" y="0"/>
                  </a:moveTo>
                  <a:lnTo>
                    <a:pt x="17" y="44"/>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2393711" y="1930981"/>
              <a:ext cx="1002" cy="1464"/>
            </a:xfrm>
            <a:custGeom>
              <a:avLst/>
              <a:gdLst/>
              <a:ahLst/>
              <a:cxnLst/>
              <a:rect l="l" t="t" r="r" b="b"/>
              <a:pathLst>
                <a:path w="13" h="19" extrusionOk="0">
                  <a:moveTo>
                    <a:pt x="0" y="0"/>
                  </a:moveTo>
                  <a:cubicBezTo>
                    <a:pt x="0" y="7"/>
                    <a:pt x="4" y="10"/>
                    <a:pt x="4" y="13"/>
                  </a:cubicBezTo>
                  <a:cubicBezTo>
                    <a:pt x="6" y="15"/>
                    <a:pt x="9" y="18"/>
                    <a:pt x="11" y="18"/>
                  </a:cubicBezTo>
                  <a:cubicBezTo>
                    <a:pt x="12" y="18"/>
                    <a:pt x="12" y="16"/>
                    <a:pt x="11" y="1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393711" y="1931983"/>
              <a:ext cx="308" cy="848"/>
            </a:xfrm>
            <a:custGeom>
              <a:avLst/>
              <a:gdLst/>
              <a:ahLst/>
              <a:cxnLst/>
              <a:rect l="l" t="t" r="r" b="b"/>
              <a:pathLst>
                <a:path w="4" h="11" extrusionOk="0">
                  <a:moveTo>
                    <a:pt x="4" y="0"/>
                  </a:moveTo>
                  <a:cubicBezTo>
                    <a:pt x="0" y="0"/>
                    <a:pt x="0" y="3"/>
                    <a:pt x="0" y="11"/>
                  </a:cubicBezTo>
                  <a:cubicBezTo>
                    <a:pt x="0" y="11"/>
                    <a:pt x="4" y="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2391630" y="1928592"/>
              <a:ext cx="848" cy="848"/>
            </a:xfrm>
            <a:custGeom>
              <a:avLst/>
              <a:gdLst/>
              <a:ahLst/>
              <a:cxnLst/>
              <a:rect l="l" t="t" r="r" b="b"/>
              <a:pathLst>
                <a:path w="11" h="11" extrusionOk="0">
                  <a:moveTo>
                    <a:pt x="1" y="0"/>
                  </a:moveTo>
                  <a:lnTo>
                    <a:pt x="7" y="11"/>
                  </a:lnTo>
                  <a:lnTo>
                    <a:pt x="10"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2398643" y="1928129"/>
              <a:ext cx="848" cy="2620"/>
            </a:xfrm>
            <a:custGeom>
              <a:avLst/>
              <a:gdLst/>
              <a:ahLst/>
              <a:cxnLst/>
              <a:rect l="l" t="t" r="r" b="b"/>
              <a:pathLst>
                <a:path w="11" h="34" extrusionOk="0">
                  <a:moveTo>
                    <a:pt x="2" y="1"/>
                  </a:moveTo>
                  <a:cubicBezTo>
                    <a:pt x="1" y="1"/>
                    <a:pt x="0" y="2"/>
                    <a:pt x="0" y="3"/>
                  </a:cubicBezTo>
                  <a:cubicBezTo>
                    <a:pt x="4" y="13"/>
                    <a:pt x="4" y="20"/>
                    <a:pt x="11" y="33"/>
                  </a:cubicBezTo>
                  <a:lnTo>
                    <a:pt x="11" y="20"/>
                  </a:lnTo>
                  <a:cubicBezTo>
                    <a:pt x="9" y="8"/>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2394481" y="1920268"/>
              <a:ext cx="1387" cy="4239"/>
            </a:xfrm>
            <a:custGeom>
              <a:avLst/>
              <a:gdLst/>
              <a:ahLst/>
              <a:cxnLst/>
              <a:rect l="l" t="t" r="r" b="b"/>
              <a:pathLst>
                <a:path w="18" h="55" extrusionOk="0">
                  <a:moveTo>
                    <a:pt x="1" y="1"/>
                  </a:moveTo>
                  <a:lnTo>
                    <a:pt x="4" y="21"/>
                  </a:lnTo>
                  <a:cubicBezTo>
                    <a:pt x="7" y="31"/>
                    <a:pt x="11" y="41"/>
                    <a:pt x="18" y="5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2394789" y="1917340"/>
              <a:ext cx="1079" cy="3237"/>
            </a:xfrm>
            <a:custGeom>
              <a:avLst/>
              <a:gdLst/>
              <a:ahLst/>
              <a:cxnLst/>
              <a:rect l="l" t="t" r="r" b="b"/>
              <a:pathLst>
                <a:path w="14" h="42" extrusionOk="0">
                  <a:moveTo>
                    <a:pt x="2" y="0"/>
                  </a:moveTo>
                  <a:cubicBezTo>
                    <a:pt x="1" y="0"/>
                    <a:pt x="1" y="1"/>
                    <a:pt x="0" y="1"/>
                  </a:cubicBezTo>
                  <a:cubicBezTo>
                    <a:pt x="3" y="15"/>
                    <a:pt x="3" y="31"/>
                    <a:pt x="14" y="42"/>
                  </a:cubicBezTo>
                  <a:cubicBezTo>
                    <a:pt x="7" y="26"/>
                    <a:pt x="7"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2404654" y="1923428"/>
              <a:ext cx="2466" cy="6782"/>
            </a:xfrm>
            <a:custGeom>
              <a:avLst/>
              <a:gdLst/>
              <a:ahLst/>
              <a:cxnLst/>
              <a:rect l="l" t="t" r="r" b="b"/>
              <a:pathLst>
                <a:path w="32" h="88" extrusionOk="0">
                  <a:moveTo>
                    <a:pt x="0" y="0"/>
                  </a:moveTo>
                  <a:lnTo>
                    <a:pt x="0" y="0"/>
                  </a:lnTo>
                  <a:lnTo>
                    <a:pt x="31" y="88"/>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0"/>
            <p:cNvSpPr/>
            <p:nvPr/>
          </p:nvSpPr>
          <p:spPr>
            <a:xfrm>
              <a:off x="2403729" y="1904470"/>
              <a:ext cx="2543" cy="5703"/>
            </a:xfrm>
            <a:custGeom>
              <a:avLst/>
              <a:gdLst/>
              <a:ahLst/>
              <a:cxnLst/>
              <a:rect l="l" t="t" r="r" b="b"/>
              <a:pathLst>
                <a:path w="33" h="74" extrusionOk="0">
                  <a:moveTo>
                    <a:pt x="5" y="0"/>
                  </a:moveTo>
                  <a:lnTo>
                    <a:pt x="5" y="0"/>
                  </a:lnTo>
                  <a:cubicBezTo>
                    <a:pt x="0" y="0"/>
                    <a:pt x="19" y="38"/>
                    <a:pt x="17" y="38"/>
                  </a:cubicBezTo>
                  <a:cubicBezTo>
                    <a:pt x="16" y="38"/>
                    <a:pt x="15" y="36"/>
                    <a:pt x="12" y="33"/>
                  </a:cubicBezTo>
                  <a:lnTo>
                    <a:pt x="12" y="33"/>
                  </a:lnTo>
                  <a:cubicBezTo>
                    <a:pt x="20" y="56"/>
                    <a:pt x="26" y="53"/>
                    <a:pt x="29" y="73"/>
                  </a:cubicBezTo>
                  <a:cubicBezTo>
                    <a:pt x="26" y="50"/>
                    <a:pt x="33" y="60"/>
                    <a:pt x="9" y="3"/>
                  </a:cubicBezTo>
                  <a:cubicBezTo>
                    <a:pt x="7" y="1"/>
                    <a:pt x="6"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a:off x="2405964" y="1910096"/>
              <a:ext cx="308" cy="1156"/>
            </a:xfrm>
            <a:custGeom>
              <a:avLst/>
              <a:gdLst/>
              <a:ahLst/>
              <a:cxnLst/>
              <a:rect l="l" t="t" r="r" b="b"/>
              <a:pathLst>
                <a:path w="4" h="15" extrusionOk="0">
                  <a:moveTo>
                    <a:pt x="0" y="0"/>
                  </a:moveTo>
                  <a:cubicBezTo>
                    <a:pt x="4" y="4"/>
                    <a:pt x="4" y="8"/>
                    <a:pt x="4" y="14"/>
                  </a:cubicBezTo>
                  <a:cubicBezTo>
                    <a:pt x="4" y="8"/>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a:off x="2486654" y="1900231"/>
              <a:ext cx="1618" cy="1850"/>
            </a:xfrm>
            <a:custGeom>
              <a:avLst/>
              <a:gdLst/>
              <a:ahLst/>
              <a:cxnLst/>
              <a:rect l="l" t="t" r="r" b="b"/>
              <a:pathLst>
                <a:path w="21" h="24" extrusionOk="0">
                  <a:moveTo>
                    <a:pt x="1" y="0"/>
                  </a:moveTo>
                  <a:lnTo>
                    <a:pt x="7" y="10"/>
                  </a:lnTo>
                  <a:lnTo>
                    <a:pt x="21"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0"/>
            <p:cNvSpPr/>
            <p:nvPr/>
          </p:nvSpPr>
          <p:spPr>
            <a:xfrm>
              <a:off x="2484573" y="1896069"/>
              <a:ext cx="2929" cy="4008"/>
            </a:xfrm>
            <a:custGeom>
              <a:avLst/>
              <a:gdLst/>
              <a:ahLst/>
              <a:cxnLst/>
              <a:rect l="l" t="t" r="r" b="b"/>
              <a:pathLst>
                <a:path w="38" h="52" extrusionOk="0">
                  <a:moveTo>
                    <a:pt x="0" y="0"/>
                  </a:moveTo>
                  <a:cubicBezTo>
                    <a:pt x="3" y="6"/>
                    <a:pt x="5" y="8"/>
                    <a:pt x="6" y="8"/>
                  </a:cubicBezTo>
                  <a:lnTo>
                    <a:pt x="6" y="8"/>
                  </a:lnTo>
                  <a:lnTo>
                    <a:pt x="0" y="0"/>
                  </a:lnTo>
                  <a:close/>
                  <a:moveTo>
                    <a:pt x="7" y="3"/>
                  </a:moveTo>
                  <a:cubicBezTo>
                    <a:pt x="7" y="5"/>
                    <a:pt x="7" y="8"/>
                    <a:pt x="6" y="8"/>
                  </a:cubicBezTo>
                  <a:cubicBezTo>
                    <a:pt x="6" y="8"/>
                    <a:pt x="6" y="8"/>
                    <a:pt x="6" y="8"/>
                  </a:cubicBezTo>
                  <a:lnTo>
                    <a:pt x="6" y="8"/>
                  </a:lnTo>
                  <a:lnTo>
                    <a:pt x="37" y="51"/>
                  </a:lnTo>
                  <a:lnTo>
                    <a:pt x="7"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0"/>
            <p:cNvSpPr/>
            <p:nvPr/>
          </p:nvSpPr>
          <p:spPr>
            <a:xfrm>
              <a:off x="2421840" y="1890598"/>
              <a:ext cx="1387" cy="2389"/>
            </a:xfrm>
            <a:custGeom>
              <a:avLst/>
              <a:gdLst/>
              <a:ahLst/>
              <a:cxnLst/>
              <a:rect l="l" t="t" r="r" b="b"/>
              <a:pathLst>
                <a:path w="18" h="31" extrusionOk="0">
                  <a:moveTo>
                    <a:pt x="0" y="0"/>
                  </a:moveTo>
                  <a:lnTo>
                    <a:pt x="3" y="13"/>
                  </a:lnTo>
                  <a:cubicBezTo>
                    <a:pt x="14" y="27"/>
                    <a:pt x="14" y="30"/>
                    <a:pt x="17" y="3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0"/>
            <p:cNvSpPr/>
            <p:nvPr/>
          </p:nvSpPr>
          <p:spPr>
            <a:xfrm>
              <a:off x="2427312" y="1891600"/>
              <a:ext cx="2158" cy="3776"/>
            </a:xfrm>
            <a:custGeom>
              <a:avLst/>
              <a:gdLst/>
              <a:ahLst/>
              <a:cxnLst/>
              <a:rect l="l" t="t" r="r" b="b"/>
              <a:pathLst>
                <a:path w="28" h="49" extrusionOk="0">
                  <a:moveTo>
                    <a:pt x="1" y="0"/>
                  </a:moveTo>
                  <a:lnTo>
                    <a:pt x="27" y="48"/>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0"/>
            <p:cNvSpPr/>
            <p:nvPr/>
          </p:nvSpPr>
          <p:spPr>
            <a:xfrm>
              <a:off x="2428314" y="1885126"/>
              <a:ext cx="1541" cy="2158"/>
            </a:xfrm>
            <a:custGeom>
              <a:avLst/>
              <a:gdLst/>
              <a:ahLst/>
              <a:cxnLst/>
              <a:rect l="l" t="t" r="r" b="b"/>
              <a:pathLst>
                <a:path w="20" h="28" extrusionOk="0">
                  <a:moveTo>
                    <a:pt x="5" y="0"/>
                  </a:moveTo>
                  <a:cubicBezTo>
                    <a:pt x="1" y="0"/>
                    <a:pt x="3" y="7"/>
                    <a:pt x="2" y="10"/>
                  </a:cubicBezTo>
                  <a:lnTo>
                    <a:pt x="2" y="10"/>
                  </a:lnTo>
                  <a:cubicBezTo>
                    <a:pt x="2" y="10"/>
                    <a:pt x="1" y="9"/>
                    <a:pt x="1" y="9"/>
                  </a:cubicBezTo>
                  <a:cubicBezTo>
                    <a:pt x="1" y="9"/>
                    <a:pt x="1" y="10"/>
                    <a:pt x="1" y="11"/>
                  </a:cubicBezTo>
                  <a:cubicBezTo>
                    <a:pt x="1" y="11"/>
                    <a:pt x="2" y="10"/>
                    <a:pt x="2" y="10"/>
                  </a:cubicBezTo>
                  <a:lnTo>
                    <a:pt x="2" y="10"/>
                  </a:lnTo>
                  <a:cubicBezTo>
                    <a:pt x="6" y="12"/>
                    <a:pt x="17" y="28"/>
                    <a:pt x="18" y="28"/>
                  </a:cubicBezTo>
                  <a:cubicBezTo>
                    <a:pt x="19" y="28"/>
                    <a:pt x="16" y="21"/>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0"/>
            <p:cNvSpPr/>
            <p:nvPr/>
          </p:nvSpPr>
          <p:spPr>
            <a:xfrm>
              <a:off x="2602409" y="1961345"/>
              <a:ext cx="2004" cy="3006"/>
            </a:xfrm>
            <a:custGeom>
              <a:avLst/>
              <a:gdLst/>
              <a:ahLst/>
              <a:cxnLst/>
              <a:rect l="l" t="t" r="r" b="b"/>
              <a:pathLst>
                <a:path w="26" h="39" extrusionOk="0">
                  <a:moveTo>
                    <a:pt x="1" y="0"/>
                  </a:moveTo>
                  <a:lnTo>
                    <a:pt x="1" y="0"/>
                  </a:lnTo>
                  <a:cubicBezTo>
                    <a:pt x="1" y="0"/>
                    <a:pt x="1" y="1"/>
                    <a:pt x="2" y="2"/>
                  </a:cubicBezTo>
                  <a:lnTo>
                    <a:pt x="2" y="2"/>
                  </a:lnTo>
                  <a:cubicBezTo>
                    <a:pt x="2" y="1"/>
                    <a:pt x="2" y="1"/>
                    <a:pt x="2" y="1"/>
                  </a:cubicBezTo>
                  <a:cubicBezTo>
                    <a:pt x="1" y="0"/>
                    <a:pt x="1" y="0"/>
                    <a:pt x="1" y="0"/>
                  </a:cubicBezTo>
                  <a:close/>
                  <a:moveTo>
                    <a:pt x="2" y="2"/>
                  </a:moveTo>
                  <a:lnTo>
                    <a:pt x="2" y="2"/>
                  </a:lnTo>
                  <a:cubicBezTo>
                    <a:pt x="2" y="5"/>
                    <a:pt x="22" y="32"/>
                    <a:pt x="25" y="38"/>
                  </a:cubicBezTo>
                  <a:cubicBezTo>
                    <a:pt x="23" y="30"/>
                    <a:pt x="5" y="7"/>
                    <a:pt x="2" y="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0"/>
            <p:cNvSpPr/>
            <p:nvPr/>
          </p:nvSpPr>
          <p:spPr>
            <a:xfrm>
              <a:off x="2599634" y="1953099"/>
              <a:ext cx="1387" cy="2620"/>
            </a:xfrm>
            <a:custGeom>
              <a:avLst/>
              <a:gdLst/>
              <a:ahLst/>
              <a:cxnLst/>
              <a:rect l="l" t="t" r="r" b="b"/>
              <a:pathLst>
                <a:path w="18" h="34" extrusionOk="0">
                  <a:moveTo>
                    <a:pt x="1" y="0"/>
                  </a:moveTo>
                  <a:lnTo>
                    <a:pt x="18" y="33"/>
                  </a:lnTo>
                  <a:lnTo>
                    <a:pt x="11" y="20"/>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0"/>
            <p:cNvSpPr/>
            <p:nvPr/>
          </p:nvSpPr>
          <p:spPr>
            <a:xfrm>
              <a:off x="2599866" y="1951866"/>
              <a:ext cx="2235" cy="3853"/>
            </a:xfrm>
            <a:custGeom>
              <a:avLst/>
              <a:gdLst/>
              <a:ahLst/>
              <a:cxnLst/>
              <a:rect l="l" t="t" r="r" b="b"/>
              <a:pathLst>
                <a:path w="29" h="50" extrusionOk="0">
                  <a:moveTo>
                    <a:pt x="10" y="0"/>
                  </a:moveTo>
                  <a:cubicBezTo>
                    <a:pt x="7" y="0"/>
                    <a:pt x="18" y="22"/>
                    <a:pt x="15" y="22"/>
                  </a:cubicBezTo>
                  <a:cubicBezTo>
                    <a:pt x="15" y="22"/>
                    <a:pt x="13" y="21"/>
                    <a:pt x="11" y="19"/>
                  </a:cubicBezTo>
                  <a:lnTo>
                    <a:pt x="1" y="6"/>
                  </a:lnTo>
                  <a:lnTo>
                    <a:pt x="28" y="49"/>
                  </a:lnTo>
                  <a:cubicBezTo>
                    <a:pt x="28" y="41"/>
                    <a:pt x="18" y="17"/>
                    <a:pt x="24" y="17"/>
                  </a:cubicBezTo>
                  <a:lnTo>
                    <a:pt x="24" y="17"/>
                  </a:lnTo>
                  <a:cubicBezTo>
                    <a:pt x="25" y="17"/>
                    <a:pt x="26" y="18"/>
                    <a:pt x="28" y="19"/>
                  </a:cubicBezTo>
                  <a:cubicBezTo>
                    <a:pt x="17" y="5"/>
                    <a:pt x="12" y="0"/>
                    <a:pt x="1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0"/>
            <p:cNvSpPr/>
            <p:nvPr/>
          </p:nvSpPr>
          <p:spPr>
            <a:xfrm>
              <a:off x="2608497" y="1960575"/>
              <a:ext cx="1079" cy="1387"/>
            </a:xfrm>
            <a:custGeom>
              <a:avLst/>
              <a:gdLst/>
              <a:ahLst/>
              <a:cxnLst/>
              <a:rect l="l" t="t" r="r" b="b"/>
              <a:pathLst>
                <a:path w="14" h="18" extrusionOk="0">
                  <a:moveTo>
                    <a:pt x="1" y="0"/>
                  </a:moveTo>
                  <a:cubicBezTo>
                    <a:pt x="1" y="0"/>
                    <a:pt x="2" y="4"/>
                    <a:pt x="4" y="11"/>
                  </a:cubicBezTo>
                  <a:cubicBezTo>
                    <a:pt x="7" y="14"/>
                    <a:pt x="7" y="14"/>
                    <a:pt x="10" y="18"/>
                  </a:cubicBezTo>
                  <a:cubicBezTo>
                    <a:pt x="10" y="16"/>
                    <a:pt x="10" y="15"/>
                    <a:pt x="11" y="15"/>
                  </a:cubicBezTo>
                  <a:cubicBezTo>
                    <a:pt x="11" y="15"/>
                    <a:pt x="12" y="16"/>
                    <a:pt x="14" y="18"/>
                  </a:cubicBezTo>
                  <a:cubicBezTo>
                    <a:pt x="5" y="5"/>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0"/>
            <p:cNvSpPr/>
            <p:nvPr/>
          </p:nvSpPr>
          <p:spPr>
            <a:xfrm>
              <a:off x="2609268" y="1961885"/>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0"/>
            <p:cNvSpPr/>
            <p:nvPr/>
          </p:nvSpPr>
          <p:spPr>
            <a:xfrm>
              <a:off x="2609268" y="1960343"/>
              <a:ext cx="2466" cy="3468"/>
            </a:xfrm>
            <a:custGeom>
              <a:avLst/>
              <a:gdLst/>
              <a:ahLst/>
              <a:cxnLst/>
              <a:rect l="l" t="t" r="r" b="b"/>
              <a:pathLst>
                <a:path w="32" h="45" extrusionOk="0">
                  <a:moveTo>
                    <a:pt x="0" y="0"/>
                  </a:moveTo>
                  <a:lnTo>
                    <a:pt x="11" y="21"/>
                  </a:lnTo>
                  <a:cubicBezTo>
                    <a:pt x="21" y="34"/>
                    <a:pt x="28" y="34"/>
                    <a:pt x="31" y="45"/>
                  </a:cubicBezTo>
                  <a:cubicBezTo>
                    <a:pt x="28" y="31"/>
                    <a:pt x="17" y="1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0"/>
            <p:cNvSpPr/>
            <p:nvPr/>
          </p:nvSpPr>
          <p:spPr>
            <a:xfrm>
              <a:off x="2607418" y="1956952"/>
              <a:ext cx="694" cy="1233"/>
            </a:xfrm>
            <a:custGeom>
              <a:avLst/>
              <a:gdLst/>
              <a:ahLst/>
              <a:cxnLst/>
              <a:rect l="l" t="t" r="r" b="b"/>
              <a:pathLst>
                <a:path w="9" h="16" extrusionOk="0">
                  <a:moveTo>
                    <a:pt x="1" y="0"/>
                  </a:moveTo>
                  <a:lnTo>
                    <a:pt x="4" y="11"/>
                  </a:lnTo>
                  <a:cubicBezTo>
                    <a:pt x="5" y="13"/>
                    <a:pt x="7" y="15"/>
                    <a:pt x="7" y="15"/>
                  </a:cubicBezTo>
                  <a:cubicBezTo>
                    <a:pt x="8" y="15"/>
                    <a:pt x="7" y="11"/>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0"/>
            <p:cNvSpPr/>
            <p:nvPr/>
          </p:nvSpPr>
          <p:spPr>
            <a:xfrm>
              <a:off x="2606956" y="1956798"/>
              <a:ext cx="1618" cy="2620"/>
            </a:xfrm>
            <a:custGeom>
              <a:avLst/>
              <a:gdLst/>
              <a:ahLst/>
              <a:cxnLst/>
              <a:rect l="l" t="t" r="r" b="b"/>
              <a:pathLst>
                <a:path w="21" h="34" extrusionOk="0">
                  <a:moveTo>
                    <a:pt x="0" y="0"/>
                  </a:moveTo>
                  <a:lnTo>
                    <a:pt x="0" y="0"/>
                  </a:lnTo>
                  <a:cubicBezTo>
                    <a:pt x="0" y="0"/>
                    <a:pt x="3" y="5"/>
                    <a:pt x="13" y="20"/>
                  </a:cubicBezTo>
                  <a:cubicBezTo>
                    <a:pt x="9" y="14"/>
                    <a:pt x="8" y="12"/>
                    <a:pt x="8" y="12"/>
                  </a:cubicBezTo>
                  <a:lnTo>
                    <a:pt x="8" y="12"/>
                  </a:lnTo>
                  <a:cubicBezTo>
                    <a:pt x="8" y="12"/>
                    <a:pt x="16" y="24"/>
                    <a:pt x="21" y="33"/>
                  </a:cubicBezTo>
                  <a:lnTo>
                    <a:pt x="10" y="13"/>
                  </a:lnTo>
                  <a:cubicBezTo>
                    <a:pt x="6" y="9"/>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0"/>
            <p:cNvSpPr/>
            <p:nvPr/>
          </p:nvSpPr>
          <p:spPr>
            <a:xfrm>
              <a:off x="2605646" y="1955950"/>
              <a:ext cx="2158" cy="3006"/>
            </a:xfrm>
            <a:custGeom>
              <a:avLst/>
              <a:gdLst/>
              <a:ahLst/>
              <a:cxnLst/>
              <a:rect l="l" t="t" r="r" b="b"/>
              <a:pathLst>
                <a:path w="28" h="39" extrusionOk="0">
                  <a:moveTo>
                    <a:pt x="0" y="1"/>
                  </a:moveTo>
                  <a:cubicBezTo>
                    <a:pt x="0" y="9"/>
                    <a:pt x="21" y="39"/>
                    <a:pt x="26" y="39"/>
                  </a:cubicBezTo>
                  <a:cubicBezTo>
                    <a:pt x="27" y="39"/>
                    <a:pt x="27" y="38"/>
                    <a:pt x="27" y="37"/>
                  </a:cubicBezTo>
                  <a:cubicBezTo>
                    <a:pt x="17" y="27"/>
                    <a:pt x="10" y="2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0"/>
            <p:cNvSpPr/>
            <p:nvPr/>
          </p:nvSpPr>
          <p:spPr>
            <a:xfrm>
              <a:off x="2598093" y="1947858"/>
              <a:ext cx="1387" cy="1618"/>
            </a:xfrm>
            <a:custGeom>
              <a:avLst/>
              <a:gdLst/>
              <a:ahLst/>
              <a:cxnLst/>
              <a:rect l="l" t="t" r="r" b="b"/>
              <a:pathLst>
                <a:path w="18" h="21" extrusionOk="0">
                  <a:moveTo>
                    <a:pt x="0" y="0"/>
                  </a:moveTo>
                  <a:lnTo>
                    <a:pt x="9" y="18"/>
                  </a:lnTo>
                  <a:lnTo>
                    <a:pt x="9" y="18"/>
                  </a:lnTo>
                  <a:cubicBezTo>
                    <a:pt x="9" y="18"/>
                    <a:pt x="9" y="18"/>
                    <a:pt x="9" y="18"/>
                  </a:cubicBezTo>
                  <a:lnTo>
                    <a:pt x="9" y="18"/>
                  </a:lnTo>
                  <a:cubicBezTo>
                    <a:pt x="9" y="18"/>
                    <a:pt x="9" y="18"/>
                    <a:pt x="11" y="20"/>
                  </a:cubicBezTo>
                  <a:lnTo>
                    <a:pt x="9" y="18"/>
                  </a:lnTo>
                  <a:lnTo>
                    <a:pt x="9" y="18"/>
                  </a:lnTo>
                  <a:cubicBezTo>
                    <a:pt x="10" y="18"/>
                    <a:pt x="14" y="21"/>
                    <a:pt x="16" y="21"/>
                  </a:cubicBezTo>
                  <a:cubicBezTo>
                    <a:pt x="17" y="21"/>
                    <a:pt x="17" y="19"/>
                    <a:pt x="14" y="1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0"/>
            <p:cNvSpPr/>
            <p:nvPr/>
          </p:nvSpPr>
          <p:spPr>
            <a:xfrm>
              <a:off x="2609807" y="1958031"/>
              <a:ext cx="2620" cy="3468"/>
            </a:xfrm>
            <a:custGeom>
              <a:avLst/>
              <a:gdLst/>
              <a:ahLst/>
              <a:cxnLst/>
              <a:rect l="l" t="t" r="r" b="b"/>
              <a:pathLst>
                <a:path w="34" h="45" extrusionOk="0">
                  <a:moveTo>
                    <a:pt x="1" y="0"/>
                  </a:moveTo>
                  <a:lnTo>
                    <a:pt x="7" y="14"/>
                  </a:lnTo>
                  <a:cubicBezTo>
                    <a:pt x="11" y="18"/>
                    <a:pt x="14" y="21"/>
                    <a:pt x="19" y="26"/>
                  </a:cubicBezTo>
                  <a:lnTo>
                    <a:pt x="19" y="26"/>
                  </a:lnTo>
                  <a:cubicBezTo>
                    <a:pt x="13" y="18"/>
                    <a:pt x="6" y="8"/>
                    <a:pt x="1" y="0"/>
                  </a:cubicBezTo>
                  <a:close/>
                  <a:moveTo>
                    <a:pt x="19" y="26"/>
                  </a:moveTo>
                  <a:lnTo>
                    <a:pt x="19" y="26"/>
                  </a:lnTo>
                  <a:cubicBezTo>
                    <a:pt x="25" y="33"/>
                    <a:pt x="30" y="40"/>
                    <a:pt x="34" y="44"/>
                  </a:cubicBezTo>
                  <a:cubicBezTo>
                    <a:pt x="28" y="36"/>
                    <a:pt x="23" y="31"/>
                    <a:pt x="19" y="2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0"/>
            <p:cNvSpPr/>
            <p:nvPr/>
          </p:nvSpPr>
          <p:spPr>
            <a:xfrm>
              <a:off x="2608497" y="1956182"/>
              <a:ext cx="1387" cy="1927"/>
            </a:xfrm>
            <a:custGeom>
              <a:avLst/>
              <a:gdLst/>
              <a:ahLst/>
              <a:cxnLst/>
              <a:rect l="l" t="t" r="r" b="b"/>
              <a:pathLst>
                <a:path w="18" h="25" extrusionOk="0">
                  <a:moveTo>
                    <a:pt x="7" y="1"/>
                  </a:moveTo>
                  <a:cubicBezTo>
                    <a:pt x="1" y="1"/>
                    <a:pt x="7" y="10"/>
                    <a:pt x="18" y="24"/>
                  </a:cubicBez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0"/>
            <p:cNvSpPr/>
            <p:nvPr/>
          </p:nvSpPr>
          <p:spPr>
            <a:xfrm>
              <a:off x="2604104" y="1952251"/>
              <a:ext cx="1850" cy="3776"/>
            </a:xfrm>
            <a:custGeom>
              <a:avLst/>
              <a:gdLst/>
              <a:ahLst/>
              <a:cxnLst/>
              <a:rect l="l" t="t" r="r" b="b"/>
              <a:pathLst>
                <a:path w="24" h="49" extrusionOk="0">
                  <a:moveTo>
                    <a:pt x="0" y="1"/>
                  </a:moveTo>
                  <a:lnTo>
                    <a:pt x="24" y="49"/>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0"/>
            <p:cNvSpPr/>
            <p:nvPr/>
          </p:nvSpPr>
          <p:spPr>
            <a:xfrm>
              <a:off x="2612967" y="1959573"/>
              <a:ext cx="1850" cy="3468"/>
            </a:xfrm>
            <a:custGeom>
              <a:avLst/>
              <a:gdLst/>
              <a:ahLst/>
              <a:cxnLst/>
              <a:rect l="l" t="t" r="r" b="b"/>
              <a:pathLst>
                <a:path w="24" h="45" extrusionOk="0">
                  <a:moveTo>
                    <a:pt x="0" y="1"/>
                  </a:moveTo>
                  <a:lnTo>
                    <a:pt x="7" y="18"/>
                  </a:lnTo>
                  <a:lnTo>
                    <a:pt x="24" y="4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0"/>
            <p:cNvSpPr/>
            <p:nvPr/>
          </p:nvSpPr>
          <p:spPr>
            <a:xfrm>
              <a:off x="2613969" y="1960112"/>
              <a:ext cx="2697" cy="4008"/>
            </a:xfrm>
            <a:custGeom>
              <a:avLst/>
              <a:gdLst/>
              <a:ahLst/>
              <a:cxnLst/>
              <a:rect l="l" t="t" r="r" b="b"/>
              <a:pathLst>
                <a:path w="35" h="52" extrusionOk="0">
                  <a:moveTo>
                    <a:pt x="0" y="0"/>
                  </a:moveTo>
                  <a:lnTo>
                    <a:pt x="0" y="0"/>
                  </a:lnTo>
                  <a:cubicBezTo>
                    <a:pt x="14" y="20"/>
                    <a:pt x="28" y="34"/>
                    <a:pt x="34" y="51"/>
                  </a:cubicBezTo>
                  <a:cubicBezTo>
                    <a:pt x="34" y="44"/>
                    <a:pt x="24" y="24"/>
                    <a:pt x="14" y="3"/>
                  </a:cubicBezTo>
                  <a:lnTo>
                    <a:pt x="14" y="3"/>
                  </a:lnTo>
                  <a:cubicBezTo>
                    <a:pt x="15" y="9"/>
                    <a:pt x="16" y="12"/>
                    <a:pt x="14" y="12"/>
                  </a:cubicBezTo>
                  <a:cubicBezTo>
                    <a:pt x="12" y="12"/>
                    <a:pt x="8" y="8"/>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0"/>
            <p:cNvSpPr/>
            <p:nvPr/>
          </p:nvSpPr>
          <p:spPr>
            <a:xfrm>
              <a:off x="2613661" y="1958263"/>
              <a:ext cx="1387" cy="2158"/>
            </a:xfrm>
            <a:custGeom>
              <a:avLst/>
              <a:gdLst/>
              <a:ahLst/>
              <a:cxnLst/>
              <a:rect l="l" t="t" r="r" b="b"/>
              <a:pathLst>
                <a:path w="18" h="28" extrusionOk="0">
                  <a:moveTo>
                    <a:pt x="1" y="1"/>
                  </a:moveTo>
                  <a:cubicBezTo>
                    <a:pt x="4" y="6"/>
                    <a:pt x="9" y="14"/>
                    <a:pt x="15" y="22"/>
                  </a:cubicBezTo>
                  <a:lnTo>
                    <a:pt x="15" y="22"/>
                  </a:lnTo>
                  <a:cubicBezTo>
                    <a:pt x="12" y="18"/>
                    <a:pt x="8" y="10"/>
                    <a:pt x="1" y="1"/>
                  </a:cubicBezTo>
                  <a:close/>
                  <a:moveTo>
                    <a:pt x="15" y="22"/>
                  </a:moveTo>
                  <a:lnTo>
                    <a:pt x="15" y="22"/>
                  </a:lnTo>
                  <a:cubicBezTo>
                    <a:pt x="16" y="25"/>
                    <a:pt x="17" y="26"/>
                    <a:pt x="18" y="27"/>
                  </a:cubicBezTo>
                  <a:cubicBezTo>
                    <a:pt x="17" y="26"/>
                    <a:pt x="16" y="24"/>
                    <a:pt x="15"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0"/>
            <p:cNvSpPr/>
            <p:nvPr/>
          </p:nvSpPr>
          <p:spPr>
            <a:xfrm>
              <a:off x="2609807" y="1956413"/>
              <a:ext cx="1927" cy="2389"/>
            </a:xfrm>
            <a:custGeom>
              <a:avLst/>
              <a:gdLst/>
              <a:ahLst/>
              <a:cxnLst/>
              <a:rect l="l" t="t" r="r" b="b"/>
              <a:pathLst>
                <a:path w="25" h="31" extrusionOk="0">
                  <a:moveTo>
                    <a:pt x="1" y="1"/>
                  </a:moveTo>
                  <a:cubicBezTo>
                    <a:pt x="4" y="7"/>
                    <a:pt x="17" y="25"/>
                    <a:pt x="24" y="31"/>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0"/>
            <p:cNvSpPr/>
            <p:nvPr/>
          </p:nvSpPr>
          <p:spPr>
            <a:xfrm>
              <a:off x="2609807" y="1956182"/>
              <a:ext cx="308" cy="308"/>
            </a:xfrm>
            <a:custGeom>
              <a:avLst/>
              <a:gdLst/>
              <a:ahLst/>
              <a:cxnLst/>
              <a:rect l="l" t="t" r="r" b="b"/>
              <a:pathLst>
                <a:path w="4" h="4" extrusionOk="0">
                  <a:moveTo>
                    <a:pt x="1" y="1"/>
                  </a:moveTo>
                  <a:lnTo>
                    <a:pt x="1" y="4"/>
                  </a:ln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0"/>
            <p:cNvSpPr/>
            <p:nvPr/>
          </p:nvSpPr>
          <p:spPr>
            <a:xfrm>
              <a:off x="2609576" y="1956182"/>
              <a:ext cx="308" cy="308"/>
            </a:xfrm>
            <a:custGeom>
              <a:avLst/>
              <a:gdLst/>
              <a:ahLst/>
              <a:cxnLst/>
              <a:rect l="l" t="t" r="r" b="b"/>
              <a:pathLst>
                <a:path w="4" h="4" extrusionOk="0">
                  <a:moveTo>
                    <a:pt x="1" y="0"/>
                  </a:moveTo>
                  <a:cubicBezTo>
                    <a:pt x="0" y="0"/>
                    <a:pt x="1" y="2"/>
                    <a:pt x="4" y="4"/>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0"/>
            <p:cNvSpPr/>
            <p:nvPr/>
          </p:nvSpPr>
          <p:spPr>
            <a:xfrm>
              <a:off x="2603025" y="1949169"/>
              <a:ext cx="3468" cy="5009"/>
            </a:xfrm>
            <a:custGeom>
              <a:avLst/>
              <a:gdLst/>
              <a:ahLst/>
              <a:cxnLst/>
              <a:rect l="l" t="t" r="r" b="b"/>
              <a:pathLst>
                <a:path w="45" h="65" extrusionOk="0">
                  <a:moveTo>
                    <a:pt x="0" y="0"/>
                  </a:moveTo>
                  <a:lnTo>
                    <a:pt x="0" y="0"/>
                  </a:lnTo>
                  <a:cubicBezTo>
                    <a:pt x="14" y="20"/>
                    <a:pt x="28" y="37"/>
                    <a:pt x="44" y="64"/>
                  </a:cubicBezTo>
                  <a:cubicBezTo>
                    <a:pt x="34" y="48"/>
                    <a:pt x="24" y="2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0"/>
            <p:cNvSpPr/>
            <p:nvPr/>
          </p:nvSpPr>
          <p:spPr>
            <a:xfrm>
              <a:off x="2606725" y="1953099"/>
              <a:ext cx="1618" cy="2389"/>
            </a:xfrm>
            <a:custGeom>
              <a:avLst/>
              <a:gdLst/>
              <a:ahLst/>
              <a:cxnLst/>
              <a:rect l="l" t="t" r="r" b="b"/>
              <a:pathLst>
                <a:path w="21" h="31" extrusionOk="0">
                  <a:moveTo>
                    <a:pt x="0" y="0"/>
                  </a:moveTo>
                  <a:cubicBezTo>
                    <a:pt x="7" y="7"/>
                    <a:pt x="13" y="20"/>
                    <a:pt x="20" y="30"/>
                  </a:cubicBezTo>
                  <a:lnTo>
                    <a:pt x="7" y="3"/>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0"/>
            <p:cNvSpPr/>
            <p:nvPr/>
          </p:nvSpPr>
          <p:spPr>
            <a:xfrm>
              <a:off x="2606956" y="1952482"/>
              <a:ext cx="539" cy="1156"/>
            </a:xfrm>
            <a:custGeom>
              <a:avLst/>
              <a:gdLst/>
              <a:ahLst/>
              <a:cxnLst/>
              <a:rect l="l" t="t" r="r" b="b"/>
              <a:pathLst>
                <a:path w="7" h="15" extrusionOk="0">
                  <a:moveTo>
                    <a:pt x="0" y="1"/>
                  </a:moveTo>
                  <a:lnTo>
                    <a:pt x="4" y="11"/>
                  </a:lnTo>
                  <a:lnTo>
                    <a:pt x="7" y="1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0"/>
            <p:cNvSpPr/>
            <p:nvPr/>
          </p:nvSpPr>
          <p:spPr>
            <a:xfrm>
              <a:off x="2610038" y="1954255"/>
              <a:ext cx="1695" cy="2312"/>
            </a:xfrm>
            <a:custGeom>
              <a:avLst/>
              <a:gdLst/>
              <a:ahLst/>
              <a:cxnLst/>
              <a:rect l="l" t="t" r="r" b="b"/>
              <a:pathLst>
                <a:path w="22" h="30" extrusionOk="0">
                  <a:moveTo>
                    <a:pt x="4" y="1"/>
                  </a:moveTo>
                  <a:cubicBezTo>
                    <a:pt x="3" y="1"/>
                    <a:pt x="2" y="1"/>
                    <a:pt x="1" y="2"/>
                  </a:cubicBezTo>
                  <a:cubicBezTo>
                    <a:pt x="7" y="11"/>
                    <a:pt x="19" y="29"/>
                    <a:pt x="21" y="29"/>
                  </a:cubicBezTo>
                  <a:cubicBezTo>
                    <a:pt x="21" y="29"/>
                    <a:pt x="21" y="29"/>
                    <a:pt x="21" y="29"/>
                  </a:cubicBezTo>
                  <a:cubicBezTo>
                    <a:pt x="14" y="12"/>
                    <a:pt x="14" y="9"/>
                    <a:pt x="14" y="5"/>
                  </a:cubicBezTo>
                  <a:cubicBezTo>
                    <a:pt x="9" y="3"/>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0"/>
            <p:cNvSpPr/>
            <p:nvPr/>
          </p:nvSpPr>
          <p:spPr>
            <a:xfrm>
              <a:off x="2610347" y="1955719"/>
              <a:ext cx="308" cy="539"/>
            </a:xfrm>
            <a:custGeom>
              <a:avLst/>
              <a:gdLst/>
              <a:ahLst/>
              <a:cxnLst/>
              <a:rect l="l" t="t" r="r" b="b"/>
              <a:pathLst>
                <a:path w="4" h="7" extrusionOk="0">
                  <a:moveTo>
                    <a:pt x="1" y="1"/>
                  </a:moveTo>
                  <a:cubicBezTo>
                    <a:pt x="1" y="1"/>
                    <a:pt x="2" y="3"/>
                    <a:pt x="3" y="7"/>
                  </a:cubicBezTo>
                  <a:lnTo>
                    <a:pt x="3" y="4"/>
                  </a:ln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0"/>
            <p:cNvSpPr/>
            <p:nvPr/>
          </p:nvSpPr>
          <p:spPr>
            <a:xfrm>
              <a:off x="2612119" y="1953330"/>
              <a:ext cx="617" cy="308"/>
            </a:xfrm>
            <a:custGeom>
              <a:avLst/>
              <a:gdLst/>
              <a:ahLst/>
              <a:cxnLst/>
              <a:rect l="l" t="t" r="r" b="b"/>
              <a:pathLst>
                <a:path w="8" h="4" extrusionOk="0">
                  <a:moveTo>
                    <a:pt x="7" y="4"/>
                  </a:moveTo>
                  <a:cubicBezTo>
                    <a:pt x="4" y="4"/>
                    <a:pt x="4" y="0"/>
                    <a:pt x="1" y="0"/>
                  </a:cubicBezTo>
                  <a:cubicBezTo>
                    <a:pt x="4" y="0"/>
                    <a:pt x="4" y="4"/>
                    <a:pt x="7"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0"/>
            <p:cNvSpPr/>
            <p:nvPr/>
          </p:nvSpPr>
          <p:spPr>
            <a:xfrm>
              <a:off x="2609345" y="1953793"/>
              <a:ext cx="771" cy="1156"/>
            </a:xfrm>
            <a:custGeom>
              <a:avLst/>
              <a:gdLst/>
              <a:ahLst/>
              <a:cxnLst/>
              <a:rect l="l" t="t" r="r" b="b"/>
              <a:pathLst>
                <a:path w="10" h="15" extrusionOk="0">
                  <a:moveTo>
                    <a:pt x="4" y="0"/>
                  </a:moveTo>
                  <a:cubicBezTo>
                    <a:pt x="1" y="0"/>
                    <a:pt x="4" y="6"/>
                    <a:pt x="10" y="15"/>
                  </a:cubicBezTo>
                  <a:lnTo>
                    <a:pt x="10" y="8"/>
                  </a:lnTo>
                  <a:lnTo>
                    <a:pt x="7" y="1"/>
                  </a:lnTo>
                  <a:cubicBezTo>
                    <a:pt x="5" y="0"/>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0"/>
            <p:cNvSpPr/>
            <p:nvPr/>
          </p:nvSpPr>
          <p:spPr>
            <a:xfrm>
              <a:off x="2612119" y="1955642"/>
              <a:ext cx="1541" cy="1541"/>
            </a:xfrm>
            <a:custGeom>
              <a:avLst/>
              <a:gdLst/>
              <a:ahLst/>
              <a:cxnLst/>
              <a:rect l="l" t="t" r="r" b="b"/>
              <a:pathLst>
                <a:path w="20" h="20" extrusionOk="0">
                  <a:moveTo>
                    <a:pt x="1" y="0"/>
                  </a:moveTo>
                  <a:lnTo>
                    <a:pt x="1" y="0"/>
                  </a:lnTo>
                  <a:cubicBezTo>
                    <a:pt x="9" y="9"/>
                    <a:pt x="19" y="20"/>
                    <a:pt x="19" y="20"/>
                  </a:cubicBezTo>
                  <a:cubicBezTo>
                    <a:pt x="20" y="20"/>
                    <a:pt x="19" y="19"/>
                    <a:pt x="18" y="17"/>
                  </a:cubicBezTo>
                  <a:cubicBezTo>
                    <a:pt x="11" y="11"/>
                    <a:pt x="7" y="5"/>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0"/>
            <p:cNvSpPr/>
            <p:nvPr/>
          </p:nvSpPr>
          <p:spPr>
            <a:xfrm>
              <a:off x="2611040" y="1956721"/>
              <a:ext cx="462" cy="308"/>
            </a:xfrm>
            <a:custGeom>
              <a:avLst/>
              <a:gdLst/>
              <a:ahLst/>
              <a:cxnLst/>
              <a:rect l="l" t="t" r="r" b="b"/>
              <a:pathLst>
                <a:path w="6" h="4" extrusionOk="0">
                  <a:moveTo>
                    <a:pt x="1" y="0"/>
                  </a:moveTo>
                  <a:lnTo>
                    <a:pt x="1" y="0"/>
                  </a:lnTo>
                  <a:cubicBezTo>
                    <a:pt x="4" y="3"/>
                    <a:pt x="5" y="4"/>
                    <a:pt x="5" y="4"/>
                  </a:cubicBezTo>
                  <a:cubicBezTo>
                    <a:pt x="5" y="4"/>
                    <a:pt x="3" y="2"/>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0"/>
            <p:cNvSpPr/>
            <p:nvPr/>
          </p:nvSpPr>
          <p:spPr>
            <a:xfrm>
              <a:off x="2610038" y="1954872"/>
              <a:ext cx="1079" cy="1927"/>
            </a:xfrm>
            <a:custGeom>
              <a:avLst/>
              <a:gdLst/>
              <a:ahLst/>
              <a:cxnLst/>
              <a:rect l="l" t="t" r="r" b="b"/>
              <a:pathLst>
                <a:path w="14" h="25" extrusionOk="0">
                  <a:moveTo>
                    <a:pt x="1" y="1"/>
                  </a:moveTo>
                  <a:cubicBezTo>
                    <a:pt x="2" y="2"/>
                    <a:pt x="3" y="4"/>
                    <a:pt x="4" y="5"/>
                  </a:cubicBezTo>
                  <a:lnTo>
                    <a:pt x="4" y="5"/>
                  </a:lnTo>
                  <a:cubicBezTo>
                    <a:pt x="3" y="4"/>
                    <a:pt x="2" y="2"/>
                    <a:pt x="1" y="1"/>
                  </a:cubicBezTo>
                  <a:close/>
                  <a:moveTo>
                    <a:pt x="4" y="5"/>
                  </a:moveTo>
                  <a:lnTo>
                    <a:pt x="4" y="5"/>
                  </a:lnTo>
                  <a:cubicBezTo>
                    <a:pt x="5" y="8"/>
                    <a:pt x="6" y="10"/>
                    <a:pt x="7" y="15"/>
                  </a:cubicBezTo>
                  <a:cubicBezTo>
                    <a:pt x="7" y="18"/>
                    <a:pt x="11" y="21"/>
                    <a:pt x="14" y="24"/>
                  </a:cubicBezTo>
                  <a:cubicBezTo>
                    <a:pt x="11" y="19"/>
                    <a:pt x="8" y="13"/>
                    <a:pt x="4" y="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0"/>
            <p:cNvSpPr/>
            <p:nvPr/>
          </p:nvSpPr>
          <p:spPr>
            <a:xfrm>
              <a:off x="2601715" y="1937454"/>
              <a:ext cx="10481" cy="15953"/>
            </a:xfrm>
            <a:custGeom>
              <a:avLst/>
              <a:gdLst/>
              <a:ahLst/>
              <a:cxnLst/>
              <a:rect l="l" t="t" r="r" b="b"/>
              <a:pathLst>
                <a:path w="136" h="207" extrusionOk="0">
                  <a:moveTo>
                    <a:pt x="0" y="1"/>
                  </a:moveTo>
                  <a:lnTo>
                    <a:pt x="0" y="1"/>
                  </a:lnTo>
                  <a:cubicBezTo>
                    <a:pt x="15" y="20"/>
                    <a:pt x="28" y="43"/>
                    <a:pt x="24" y="43"/>
                  </a:cubicBezTo>
                  <a:cubicBezTo>
                    <a:pt x="22" y="43"/>
                    <a:pt x="18" y="39"/>
                    <a:pt x="11" y="31"/>
                  </a:cubicBezTo>
                  <a:lnTo>
                    <a:pt x="11" y="31"/>
                  </a:lnTo>
                  <a:cubicBezTo>
                    <a:pt x="21" y="54"/>
                    <a:pt x="95" y="152"/>
                    <a:pt x="136" y="206"/>
                  </a:cubicBezTo>
                  <a:cubicBezTo>
                    <a:pt x="129" y="193"/>
                    <a:pt x="119" y="180"/>
                    <a:pt x="109" y="159"/>
                  </a:cubicBezTo>
                  <a:cubicBezTo>
                    <a:pt x="98" y="146"/>
                    <a:pt x="75" y="129"/>
                    <a:pt x="58" y="99"/>
                  </a:cubicBezTo>
                  <a:cubicBezTo>
                    <a:pt x="56" y="93"/>
                    <a:pt x="56" y="91"/>
                    <a:pt x="58" y="91"/>
                  </a:cubicBezTo>
                  <a:lnTo>
                    <a:pt x="58" y="91"/>
                  </a:lnTo>
                  <a:cubicBezTo>
                    <a:pt x="61" y="91"/>
                    <a:pt x="75" y="109"/>
                    <a:pt x="85" y="119"/>
                  </a:cubicBezTo>
                  <a:cubicBezTo>
                    <a:pt x="55" y="85"/>
                    <a:pt x="51" y="61"/>
                    <a:pt x="11" y="7"/>
                  </a:cubicBezTo>
                  <a:lnTo>
                    <a:pt x="11" y="7"/>
                  </a:lnTo>
                  <a:lnTo>
                    <a:pt x="21" y="27"/>
                  </a:lnTo>
                  <a:cubicBezTo>
                    <a:pt x="14" y="21"/>
                    <a:pt x="8" y="7"/>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0"/>
            <p:cNvSpPr/>
            <p:nvPr/>
          </p:nvSpPr>
          <p:spPr>
            <a:xfrm>
              <a:off x="2611657" y="1953330"/>
              <a:ext cx="2620" cy="3468"/>
            </a:xfrm>
            <a:custGeom>
              <a:avLst/>
              <a:gdLst/>
              <a:ahLst/>
              <a:cxnLst/>
              <a:rect l="l" t="t" r="r" b="b"/>
              <a:pathLst>
                <a:path w="34" h="45" extrusionOk="0">
                  <a:moveTo>
                    <a:pt x="0" y="0"/>
                  </a:moveTo>
                  <a:lnTo>
                    <a:pt x="0" y="7"/>
                  </a:lnTo>
                  <a:cubicBezTo>
                    <a:pt x="7" y="10"/>
                    <a:pt x="17" y="21"/>
                    <a:pt x="33" y="44"/>
                  </a:cubicBezTo>
                  <a:cubicBezTo>
                    <a:pt x="27" y="27"/>
                    <a:pt x="20" y="14"/>
                    <a:pt x="13" y="4"/>
                  </a:cubicBezTo>
                  <a:lnTo>
                    <a:pt x="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0"/>
            <p:cNvSpPr/>
            <p:nvPr/>
          </p:nvSpPr>
          <p:spPr>
            <a:xfrm>
              <a:off x="2606725" y="1947550"/>
              <a:ext cx="5472" cy="8169"/>
            </a:xfrm>
            <a:custGeom>
              <a:avLst/>
              <a:gdLst/>
              <a:ahLst/>
              <a:cxnLst/>
              <a:rect l="l" t="t" r="r" b="b"/>
              <a:pathLst>
                <a:path w="71" h="106" extrusionOk="0">
                  <a:moveTo>
                    <a:pt x="57" y="85"/>
                  </a:moveTo>
                  <a:cubicBezTo>
                    <a:pt x="64" y="92"/>
                    <a:pt x="64" y="96"/>
                    <a:pt x="67" y="99"/>
                  </a:cubicBezTo>
                  <a:lnTo>
                    <a:pt x="67" y="99"/>
                  </a:lnTo>
                  <a:cubicBezTo>
                    <a:pt x="64" y="96"/>
                    <a:pt x="61" y="89"/>
                    <a:pt x="57" y="85"/>
                  </a:cubicBezTo>
                  <a:close/>
                  <a:moveTo>
                    <a:pt x="67" y="99"/>
                  </a:moveTo>
                  <a:cubicBezTo>
                    <a:pt x="67" y="99"/>
                    <a:pt x="67" y="99"/>
                    <a:pt x="68" y="100"/>
                  </a:cubicBezTo>
                  <a:lnTo>
                    <a:pt x="68" y="100"/>
                  </a:lnTo>
                  <a:cubicBezTo>
                    <a:pt x="66" y="99"/>
                    <a:pt x="65" y="99"/>
                    <a:pt x="67" y="99"/>
                  </a:cubicBezTo>
                  <a:close/>
                  <a:moveTo>
                    <a:pt x="3" y="1"/>
                  </a:moveTo>
                  <a:cubicBezTo>
                    <a:pt x="0" y="8"/>
                    <a:pt x="20" y="32"/>
                    <a:pt x="27" y="49"/>
                  </a:cubicBezTo>
                  <a:cubicBezTo>
                    <a:pt x="27" y="46"/>
                    <a:pt x="27" y="45"/>
                    <a:pt x="28" y="45"/>
                  </a:cubicBezTo>
                  <a:cubicBezTo>
                    <a:pt x="30" y="45"/>
                    <a:pt x="39" y="71"/>
                    <a:pt x="54" y="82"/>
                  </a:cubicBezTo>
                  <a:cubicBezTo>
                    <a:pt x="57" y="89"/>
                    <a:pt x="57" y="92"/>
                    <a:pt x="57" y="92"/>
                  </a:cubicBezTo>
                  <a:cubicBezTo>
                    <a:pt x="61" y="96"/>
                    <a:pt x="67" y="102"/>
                    <a:pt x="71" y="105"/>
                  </a:cubicBezTo>
                  <a:lnTo>
                    <a:pt x="71" y="102"/>
                  </a:lnTo>
                  <a:lnTo>
                    <a:pt x="64" y="82"/>
                  </a:lnTo>
                  <a:cubicBezTo>
                    <a:pt x="63" y="81"/>
                    <a:pt x="61" y="80"/>
                    <a:pt x="60" y="80"/>
                  </a:cubicBezTo>
                  <a:cubicBezTo>
                    <a:pt x="58" y="80"/>
                    <a:pt x="57" y="81"/>
                    <a:pt x="57" y="85"/>
                  </a:cubicBezTo>
                  <a:cubicBezTo>
                    <a:pt x="37" y="52"/>
                    <a:pt x="30" y="35"/>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0"/>
            <p:cNvSpPr/>
            <p:nvPr/>
          </p:nvSpPr>
          <p:spPr>
            <a:xfrm>
              <a:off x="2599403" y="1943466"/>
              <a:ext cx="539" cy="539"/>
            </a:xfrm>
            <a:custGeom>
              <a:avLst/>
              <a:gdLst/>
              <a:ahLst/>
              <a:cxnLst/>
              <a:rect l="l" t="t" r="r" b="b"/>
              <a:pathLst>
                <a:path w="7" h="7" extrusionOk="0">
                  <a:moveTo>
                    <a:pt x="0" y="0"/>
                  </a:moveTo>
                  <a:lnTo>
                    <a:pt x="0" y="0"/>
                  </a:lnTo>
                  <a:cubicBezTo>
                    <a:pt x="4" y="4"/>
                    <a:pt x="4" y="4"/>
                    <a:pt x="7" y="7"/>
                  </a:cubicBezTo>
                  <a:cubicBezTo>
                    <a:pt x="4" y="4"/>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0"/>
            <p:cNvSpPr/>
            <p:nvPr/>
          </p:nvSpPr>
          <p:spPr>
            <a:xfrm>
              <a:off x="2599866" y="1943928"/>
              <a:ext cx="5626" cy="6859"/>
            </a:xfrm>
            <a:custGeom>
              <a:avLst/>
              <a:gdLst/>
              <a:ahLst/>
              <a:cxnLst/>
              <a:rect l="l" t="t" r="r" b="b"/>
              <a:pathLst>
                <a:path w="73" h="89" extrusionOk="0">
                  <a:moveTo>
                    <a:pt x="1" y="1"/>
                  </a:moveTo>
                  <a:lnTo>
                    <a:pt x="1" y="1"/>
                  </a:lnTo>
                  <a:cubicBezTo>
                    <a:pt x="4" y="11"/>
                    <a:pt x="15" y="28"/>
                    <a:pt x="28" y="41"/>
                  </a:cubicBezTo>
                  <a:lnTo>
                    <a:pt x="24" y="35"/>
                  </a:lnTo>
                  <a:lnTo>
                    <a:pt x="24" y="35"/>
                  </a:lnTo>
                  <a:cubicBezTo>
                    <a:pt x="35" y="43"/>
                    <a:pt x="58" y="69"/>
                    <a:pt x="67" y="82"/>
                  </a:cubicBezTo>
                  <a:lnTo>
                    <a:pt x="67" y="82"/>
                  </a:lnTo>
                  <a:cubicBezTo>
                    <a:pt x="49" y="55"/>
                    <a:pt x="33" y="36"/>
                    <a:pt x="11" y="11"/>
                  </a:cubicBezTo>
                  <a:lnTo>
                    <a:pt x="11" y="11"/>
                  </a:lnTo>
                  <a:cubicBezTo>
                    <a:pt x="14" y="17"/>
                    <a:pt x="22" y="28"/>
                    <a:pt x="22" y="28"/>
                  </a:cubicBezTo>
                  <a:cubicBezTo>
                    <a:pt x="22" y="28"/>
                    <a:pt x="21" y="28"/>
                    <a:pt x="21" y="28"/>
                  </a:cubicBezTo>
                  <a:cubicBezTo>
                    <a:pt x="11" y="18"/>
                    <a:pt x="8" y="11"/>
                    <a:pt x="1" y="1"/>
                  </a:cubicBezTo>
                  <a:close/>
                  <a:moveTo>
                    <a:pt x="67" y="82"/>
                  </a:moveTo>
                  <a:lnTo>
                    <a:pt x="67" y="82"/>
                  </a:lnTo>
                  <a:cubicBezTo>
                    <a:pt x="69" y="84"/>
                    <a:pt x="71" y="86"/>
                    <a:pt x="72" y="88"/>
                  </a:cubicBezTo>
                  <a:cubicBezTo>
                    <a:pt x="72" y="87"/>
                    <a:pt x="70" y="85"/>
                    <a:pt x="67" y="8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0"/>
            <p:cNvSpPr/>
            <p:nvPr/>
          </p:nvSpPr>
          <p:spPr>
            <a:xfrm>
              <a:off x="2603256" y="1945238"/>
              <a:ext cx="2466" cy="3699"/>
            </a:xfrm>
            <a:custGeom>
              <a:avLst/>
              <a:gdLst/>
              <a:ahLst/>
              <a:cxnLst/>
              <a:rect l="l" t="t" r="r" b="b"/>
              <a:pathLst>
                <a:path w="32" h="48" extrusionOk="0">
                  <a:moveTo>
                    <a:pt x="1" y="1"/>
                  </a:moveTo>
                  <a:lnTo>
                    <a:pt x="14" y="18"/>
                  </a:lnTo>
                  <a:cubicBezTo>
                    <a:pt x="13" y="18"/>
                    <a:pt x="13" y="17"/>
                    <a:pt x="12" y="17"/>
                  </a:cubicBezTo>
                  <a:lnTo>
                    <a:pt x="12" y="17"/>
                  </a:lnTo>
                  <a:cubicBezTo>
                    <a:pt x="7" y="17"/>
                    <a:pt x="22" y="35"/>
                    <a:pt x="31" y="48"/>
                  </a:cubicBezTo>
                  <a:lnTo>
                    <a:pt x="25" y="28"/>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0"/>
            <p:cNvSpPr/>
            <p:nvPr/>
          </p:nvSpPr>
          <p:spPr>
            <a:xfrm>
              <a:off x="2612967" y="1953561"/>
              <a:ext cx="2389" cy="4316"/>
            </a:xfrm>
            <a:custGeom>
              <a:avLst/>
              <a:gdLst/>
              <a:ahLst/>
              <a:cxnLst/>
              <a:rect l="l" t="t" r="r" b="b"/>
              <a:pathLst>
                <a:path w="31" h="56" extrusionOk="0">
                  <a:moveTo>
                    <a:pt x="0" y="1"/>
                  </a:moveTo>
                  <a:lnTo>
                    <a:pt x="7" y="18"/>
                  </a:lnTo>
                  <a:lnTo>
                    <a:pt x="30"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0"/>
            <p:cNvSpPr/>
            <p:nvPr/>
          </p:nvSpPr>
          <p:spPr>
            <a:xfrm>
              <a:off x="2613969" y="1954101"/>
              <a:ext cx="1618" cy="2389"/>
            </a:xfrm>
            <a:custGeom>
              <a:avLst/>
              <a:gdLst/>
              <a:ahLst/>
              <a:cxnLst/>
              <a:rect l="l" t="t" r="r" b="b"/>
              <a:pathLst>
                <a:path w="21" h="31" extrusionOk="0">
                  <a:moveTo>
                    <a:pt x="0" y="0"/>
                  </a:moveTo>
                  <a:lnTo>
                    <a:pt x="20" y="31"/>
                  </a:lnTo>
                  <a:lnTo>
                    <a:pt x="11" y="11"/>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0"/>
            <p:cNvSpPr/>
            <p:nvPr/>
          </p:nvSpPr>
          <p:spPr>
            <a:xfrm>
              <a:off x="2625914" y="1901310"/>
              <a:ext cx="617" cy="771"/>
            </a:xfrm>
            <a:custGeom>
              <a:avLst/>
              <a:gdLst/>
              <a:ahLst/>
              <a:cxnLst/>
              <a:rect l="l" t="t" r="r" b="b"/>
              <a:pathLst>
                <a:path w="8" h="10" extrusionOk="0">
                  <a:moveTo>
                    <a:pt x="1" y="0"/>
                  </a:moveTo>
                  <a:lnTo>
                    <a:pt x="4" y="5"/>
                  </a:lnTo>
                  <a:cubicBezTo>
                    <a:pt x="3" y="3"/>
                    <a:pt x="2" y="2"/>
                    <a:pt x="1" y="0"/>
                  </a:cubicBezTo>
                  <a:close/>
                  <a:moveTo>
                    <a:pt x="4" y="5"/>
                  </a:moveTo>
                  <a:cubicBezTo>
                    <a:pt x="5" y="7"/>
                    <a:pt x="6" y="8"/>
                    <a:pt x="7" y="10"/>
                  </a:cubicBezTo>
                  <a:lnTo>
                    <a:pt x="4"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0"/>
            <p:cNvSpPr/>
            <p:nvPr/>
          </p:nvSpPr>
          <p:spPr>
            <a:xfrm>
              <a:off x="2625144" y="1902543"/>
              <a:ext cx="848" cy="1387"/>
            </a:xfrm>
            <a:custGeom>
              <a:avLst/>
              <a:gdLst/>
              <a:ahLst/>
              <a:cxnLst/>
              <a:rect l="l" t="t" r="r" b="b"/>
              <a:pathLst>
                <a:path w="11" h="18" extrusionOk="0">
                  <a:moveTo>
                    <a:pt x="0" y="0"/>
                  </a:moveTo>
                  <a:lnTo>
                    <a:pt x="11" y="17"/>
                  </a:lnTo>
                  <a:cubicBezTo>
                    <a:pt x="8" y="8"/>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0"/>
            <p:cNvSpPr/>
            <p:nvPr/>
          </p:nvSpPr>
          <p:spPr>
            <a:xfrm>
              <a:off x="2627995" y="1943697"/>
              <a:ext cx="3237" cy="3622"/>
            </a:xfrm>
            <a:custGeom>
              <a:avLst/>
              <a:gdLst/>
              <a:ahLst/>
              <a:cxnLst/>
              <a:rect l="l" t="t" r="r" b="b"/>
              <a:pathLst>
                <a:path w="42" h="47" extrusionOk="0">
                  <a:moveTo>
                    <a:pt x="1" y="1"/>
                  </a:moveTo>
                  <a:cubicBezTo>
                    <a:pt x="18" y="20"/>
                    <a:pt x="40" y="47"/>
                    <a:pt x="41" y="47"/>
                  </a:cubicBezTo>
                  <a:cubicBezTo>
                    <a:pt x="41" y="47"/>
                    <a:pt x="39" y="43"/>
                    <a:pt x="31" y="34"/>
                  </a:cubicBezTo>
                  <a:lnTo>
                    <a:pt x="8" y="4"/>
                  </a:lnTo>
                  <a:lnTo>
                    <a:pt x="8" y="4"/>
                  </a:lnTo>
                  <a:cubicBezTo>
                    <a:pt x="9" y="6"/>
                    <a:pt x="9" y="7"/>
                    <a:pt x="9" y="7"/>
                  </a:cubicBezTo>
                  <a:cubicBezTo>
                    <a:pt x="8" y="7"/>
                    <a:pt x="5"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0"/>
            <p:cNvSpPr/>
            <p:nvPr/>
          </p:nvSpPr>
          <p:spPr>
            <a:xfrm>
              <a:off x="2626454" y="1920808"/>
              <a:ext cx="1618" cy="2697"/>
            </a:xfrm>
            <a:custGeom>
              <a:avLst/>
              <a:gdLst/>
              <a:ahLst/>
              <a:cxnLst/>
              <a:rect l="l" t="t" r="r" b="b"/>
              <a:pathLst>
                <a:path w="21" h="35" extrusionOk="0">
                  <a:moveTo>
                    <a:pt x="0" y="0"/>
                  </a:moveTo>
                  <a:lnTo>
                    <a:pt x="0" y="0"/>
                  </a:lnTo>
                  <a:cubicBezTo>
                    <a:pt x="8" y="14"/>
                    <a:pt x="14" y="24"/>
                    <a:pt x="21" y="34"/>
                  </a:cubicBezTo>
                  <a:cubicBezTo>
                    <a:pt x="17" y="27"/>
                    <a:pt x="14" y="20"/>
                    <a:pt x="8" y="11"/>
                  </a:cubicBezTo>
                  <a:cubicBezTo>
                    <a:pt x="4" y="7"/>
                    <a:pt x="4"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0"/>
            <p:cNvSpPr/>
            <p:nvPr/>
          </p:nvSpPr>
          <p:spPr>
            <a:xfrm>
              <a:off x="2619672" y="1910866"/>
              <a:ext cx="1387" cy="1695"/>
            </a:xfrm>
            <a:custGeom>
              <a:avLst/>
              <a:gdLst/>
              <a:ahLst/>
              <a:cxnLst/>
              <a:rect l="l" t="t" r="r" b="b"/>
              <a:pathLst>
                <a:path w="18" h="22" extrusionOk="0">
                  <a:moveTo>
                    <a:pt x="1" y="1"/>
                  </a:moveTo>
                  <a:lnTo>
                    <a:pt x="18" y="21"/>
                  </a:lnTo>
                  <a:cubicBezTo>
                    <a:pt x="15" y="14"/>
                    <a:pt x="7"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0"/>
            <p:cNvSpPr/>
            <p:nvPr/>
          </p:nvSpPr>
          <p:spPr>
            <a:xfrm>
              <a:off x="2627764" y="1892910"/>
              <a:ext cx="1850" cy="2929"/>
            </a:xfrm>
            <a:custGeom>
              <a:avLst/>
              <a:gdLst/>
              <a:ahLst/>
              <a:cxnLst/>
              <a:rect l="l" t="t" r="r" b="b"/>
              <a:pathLst>
                <a:path w="24" h="38" extrusionOk="0">
                  <a:moveTo>
                    <a:pt x="4" y="0"/>
                  </a:moveTo>
                  <a:cubicBezTo>
                    <a:pt x="0" y="4"/>
                    <a:pt x="14" y="21"/>
                    <a:pt x="24" y="38"/>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0"/>
            <p:cNvSpPr/>
            <p:nvPr/>
          </p:nvSpPr>
          <p:spPr>
            <a:xfrm>
              <a:off x="2618670" y="1948013"/>
              <a:ext cx="2158" cy="2235"/>
            </a:xfrm>
            <a:custGeom>
              <a:avLst/>
              <a:gdLst/>
              <a:ahLst/>
              <a:cxnLst/>
              <a:rect l="l" t="t" r="r" b="b"/>
              <a:pathLst>
                <a:path w="28" h="29" extrusionOk="0">
                  <a:moveTo>
                    <a:pt x="1" y="1"/>
                  </a:moveTo>
                  <a:lnTo>
                    <a:pt x="1" y="1"/>
                  </a:lnTo>
                  <a:cubicBezTo>
                    <a:pt x="0" y="1"/>
                    <a:pt x="2" y="4"/>
                    <a:pt x="7" y="12"/>
                  </a:cubicBezTo>
                  <a:cubicBezTo>
                    <a:pt x="17" y="26"/>
                    <a:pt x="24" y="29"/>
                    <a:pt x="28" y="29"/>
                  </a:cubicBezTo>
                  <a:cubicBezTo>
                    <a:pt x="16" y="17"/>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0"/>
            <p:cNvSpPr/>
            <p:nvPr/>
          </p:nvSpPr>
          <p:spPr>
            <a:xfrm>
              <a:off x="2644179" y="1927513"/>
              <a:ext cx="1079" cy="1927"/>
            </a:xfrm>
            <a:custGeom>
              <a:avLst/>
              <a:gdLst/>
              <a:ahLst/>
              <a:cxnLst/>
              <a:rect l="l" t="t" r="r" b="b"/>
              <a:pathLst>
                <a:path w="14" h="25" extrusionOk="0">
                  <a:moveTo>
                    <a:pt x="1" y="1"/>
                  </a:moveTo>
                  <a:lnTo>
                    <a:pt x="1" y="1"/>
                  </a:lnTo>
                  <a:cubicBezTo>
                    <a:pt x="2" y="6"/>
                    <a:pt x="5" y="11"/>
                    <a:pt x="8" y="15"/>
                  </a:cubicBezTo>
                  <a:lnTo>
                    <a:pt x="8" y="15"/>
                  </a:lnTo>
                  <a:cubicBezTo>
                    <a:pt x="5" y="10"/>
                    <a:pt x="3" y="5"/>
                    <a:pt x="1" y="1"/>
                  </a:cubicBezTo>
                  <a:close/>
                  <a:moveTo>
                    <a:pt x="8" y="15"/>
                  </a:moveTo>
                  <a:cubicBezTo>
                    <a:pt x="9" y="18"/>
                    <a:pt x="11" y="21"/>
                    <a:pt x="14" y="25"/>
                  </a:cubicBezTo>
                  <a:cubicBezTo>
                    <a:pt x="12" y="22"/>
                    <a:pt x="10" y="18"/>
                    <a:pt x="8" y="1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0"/>
            <p:cNvSpPr/>
            <p:nvPr/>
          </p:nvSpPr>
          <p:spPr>
            <a:xfrm>
              <a:off x="2620751" y="1949400"/>
              <a:ext cx="1156" cy="1850"/>
            </a:xfrm>
            <a:custGeom>
              <a:avLst/>
              <a:gdLst/>
              <a:ahLst/>
              <a:cxnLst/>
              <a:rect l="l" t="t" r="r" b="b"/>
              <a:pathLst>
                <a:path w="15" h="24" extrusionOk="0">
                  <a:moveTo>
                    <a:pt x="1" y="0"/>
                  </a:moveTo>
                  <a:lnTo>
                    <a:pt x="1" y="0"/>
                  </a:lnTo>
                  <a:cubicBezTo>
                    <a:pt x="1" y="8"/>
                    <a:pt x="4" y="11"/>
                    <a:pt x="1" y="11"/>
                  </a:cubicBezTo>
                  <a:cubicBezTo>
                    <a:pt x="6" y="18"/>
                    <a:pt x="11" y="23"/>
                    <a:pt x="13" y="23"/>
                  </a:cubicBezTo>
                  <a:cubicBezTo>
                    <a:pt x="15" y="23"/>
                    <a:pt x="14" y="19"/>
                    <a:pt x="7" y="8"/>
                  </a:cubicBezTo>
                  <a:cubicBezTo>
                    <a:pt x="4" y="4"/>
                    <a:pt x="1"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0"/>
            <p:cNvSpPr/>
            <p:nvPr/>
          </p:nvSpPr>
          <p:spPr>
            <a:xfrm>
              <a:off x="2649882" y="1884355"/>
              <a:ext cx="308" cy="308"/>
            </a:xfrm>
            <a:custGeom>
              <a:avLst/>
              <a:gdLst/>
              <a:ahLst/>
              <a:cxnLst/>
              <a:rect l="l" t="t" r="r" b="b"/>
              <a:pathLst>
                <a:path w="4" h="4" extrusionOk="0">
                  <a:moveTo>
                    <a:pt x="0" y="0"/>
                  </a:moveTo>
                  <a:lnTo>
                    <a:pt x="4" y="4"/>
                  </a:lnTo>
                  <a:cubicBezTo>
                    <a:pt x="4" y="0"/>
                    <a:pt x="0"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0"/>
            <p:cNvSpPr/>
            <p:nvPr/>
          </p:nvSpPr>
          <p:spPr>
            <a:xfrm>
              <a:off x="2673542" y="1906242"/>
              <a:ext cx="385" cy="385"/>
            </a:xfrm>
            <a:custGeom>
              <a:avLst/>
              <a:gdLst/>
              <a:ahLst/>
              <a:cxnLst/>
              <a:rect l="l" t="t" r="r" b="b"/>
              <a:pathLst>
                <a:path w="5" h="5" extrusionOk="0">
                  <a:moveTo>
                    <a:pt x="5" y="0"/>
                  </a:moveTo>
                  <a:lnTo>
                    <a:pt x="1" y="3"/>
                  </a:lnTo>
                  <a:cubicBezTo>
                    <a:pt x="2" y="4"/>
                    <a:pt x="3" y="5"/>
                    <a:pt x="3" y="5"/>
                  </a:cubicBezTo>
                  <a:cubicBezTo>
                    <a:pt x="5" y="5"/>
                    <a:pt x="5" y="2"/>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0"/>
            <p:cNvSpPr/>
            <p:nvPr/>
          </p:nvSpPr>
          <p:spPr>
            <a:xfrm>
              <a:off x="2617052" y="1953561"/>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0"/>
            <p:cNvSpPr/>
            <p:nvPr/>
          </p:nvSpPr>
          <p:spPr>
            <a:xfrm>
              <a:off x="2608497" y="1942618"/>
              <a:ext cx="848" cy="1387"/>
            </a:xfrm>
            <a:custGeom>
              <a:avLst/>
              <a:gdLst/>
              <a:ahLst/>
              <a:cxnLst/>
              <a:rect l="l" t="t" r="r" b="b"/>
              <a:pathLst>
                <a:path w="11" h="18" extrusionOk="0">
                  <a:moveTo>
                    <a:pt x="1" y="1"/>
                  </a:moveTo>
                  <a:lnTo>
                    <a:pt x="1" y="1"/>
                  </a:lnTo>
                  <a:cubicBezTo>
                    <a:pt x="4" y="11"/>
                    <a:pt x="7" y="15"/>
                    <a:pt x="10" y="18"/>
                  </a:cubicBezTo>
                  <a:cubicBezTo>
                    <a:pt x="10" y="15"/>
                    <a:pt x="7"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0"/>
            <p:cNvSpPr/>
            <p:nvPr/>
          </p:nvSpPr>
          <p:spPr>
            <a:xfrm>
              <a:off x="2610809" y="1932753"/>
              <a:ext cx="308" cy="617"/>
            </a:xfrm>
            <a:custGeom>
              <a:avLst/>
              <a:gdLst/>
              <a:ahLst/>
              <a:cxnLst/>
              <a:rect l="l" t="t" r="r" b="b"/>
              <a:pathLst>
                <a:path w="4" h="8" extrusionOk="0">
                  <a:moveTo>
                    <a:pt x="4" y="7"/>
                  </a:moveTo>
                  <a:lnTo>
                    <a:pt x="4" y="7"/>
                  </a:lnTo>
                  <a:cubicBezTo>
                    <a:pt x="1" y="1"/>
                    <a:pt x="1" y="1"/>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0"/>
            <p:cNvSpPr/>
            <p:nvPr/>
          </p:nvSpPr>
          <p:spPr>
            <a:xfrm>
              <a:off x="2616050" y="1952482"/>
              <a:ext cx="848" cy="925"/>
            </a:xfrm>
            <a:custGeom>
              <a:avLst/>
              <a:gdLst/>
              <a:ahLst/>
              <a:cxnLst/>
              <a:rect l="l" t="t" r="r" b="b"/>
              <a:pathLst>
                <a:path w="11" h="12" extrusionOk="0">
                  <a:moveTo>
                    <a:pt x="1" y="1"/>
                  </a:moveTo>
                  <a:cubicBezTo>
                    <a:pt x="4" y="5"/>
                    <a:pt x="7" y="8"/>
                    <a:pt x="10" y="11"/>
                  </a:cubicBezTo>
                  <a:cubicBezTo>
                    <a:pt x="7" y="8"/>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0"/>
            <p:cNvSpPr/>
            <p:nvPr/>
          </p:nvSpPr>
          <p:spPr>
            <a:xfrm>
              <a:off x="2616589" y="1953561"/>
              <a:ext cx="462" cy="617"/>
            </a:xfrm>
            <a:custGeom>
              <a:avLst/>
              <a:gdLst/>
              <a:ahLst/>
              <a:cxnLst/>
              <a:rect l="l" t="t" r="r" b="b"/>
              <a:pathLst>
                <a:path w="6" h="8" extrusionOk="0">
                  <a:moveTo>
                    <a:pt x="0" y="1"/>
                  </a:moveTo>
                  <a:cubicBezTo>
                    <a:pt x="2" y="5"/>
                    <a:pt x="4" y="8"/>
                    <a:pt x="5" y="8"/>
                  </a:cubicBezTo>
                  <a:cubicBezTo>
                    <a:pt x="5" y="8"/>
                    <a:pt x="5" y="7"/>
                    <a:pt x="3" y="4"/>
                  </a:cubicBezTo>
                  <a:cubicBezTo>
                    <a:pt x="3" y="1"/>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0"/>
            <p:cNvSpPr/>
            <p:nvPr/>
          </p:nvSpPr>
          <p:spPr>
            <a:xfrm>
              <a:off x="2616820" y="1953330"/>
              <a:ext cx="308" cy="308"/>
            </a:xfrm>
            <a:custGeom>
              <a:avLst/>
              <a:gdLst/>
              <a:ahLst/>
              <a:cxnLst/>
              <a:rect l="l" t="t" r="r" b="b"/>
              <a:pathLst>
                <a:path w="4" h="4" extrusionOk="0">
                  <a:moveTo>
                    <a:pt x="4" y="0"/>
                  </a:moveTo>
                  <a:cubicBezTo>
                    <a:pt x="4" y="2"/>
                    <a:pt x="3" y="2"/>
                    <a:pt x="3" y="2"/>
                  </a:cubicBezTo>
                  <a:cubicBezTo>
                    <a:pt x="2" y="2"/>
                    <a:pt x="1" y="1"/>
                    <a:pt x="0" y="0"/>
                  </a:cubicBezTo>
                  <a:lnTo>
                    <a:pt x="0" y="0"/>
                  </a:lnTo>
                  <a:lnTo>
                    <a:pt x="4" y="4"/>
                  </a:ln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0"/>
            <p:cNvSpPr/>
            <p:nvPr/>
          </p:nvSpPr>
          <p:spPr>
            <a:xfrm>
              <a:off x="2644487" y="1897765"/>
              <a:ext cx="539" cy="1002"/>
            </a:xfrm>
            <a:custGeom>
              <a:avLst/>
              <a:gdLst/>
              <a:ahLst/>
              <a:cxnLst/>
              <a:rect l="l" t="t" r="r" b="b"/>
              <a:pathLst>
                <a:path w="7" h="13" extrusionOk="0">
                  <a:moveTo>
                    <a:pt x="1" y="0"/>
                  </a:moveTo>
                  <a:cubicBezTo>
                    <a:pt x="1" y="0"/>
                    <a:pt x="1" y="4"/>
                    <a:pt x="3" y="9"/>
                  </a:cubicBezTo>
                  <a:cubicBezTo>
                    <a:pt x="3" y="9"/>
                    <a:pt x="4" y="9"/>
                    <a:pt x="5" y="10"/>
                  </a:cubicBezTo>
                  <a:lnTo>
                    <a:pt x="5" y="10"/>
                  </a:lnTo>
                  <a:cubicBezTo>
                    <a:pt x="3" y="3"/>
                    <a:pt x="1" y="0"/>
                    <a:pt x="1" y="0"/>
                  </a:cubicBezTo>
                  <a:close/>
                  <a:moveTo>
                    <a:pt x="5" y="10"/>
                  </a:moveTo>
                  <a:lnTo>
                    <a:pt x="5" y="10"/>
                  </a:lnTo>
                  <a:cubicBezTo>
                    <a:pt x="6" y="10"/>
                    <a:pt x="6" y="11"/>
                    <a:pt x="6" y="12"/>
                  </a:cubicBezTo>
                  <a:cubicBezTo>
                    <a:pt x="6" y="11"/>
                    <a:pt x="6" y="10"/>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0"/>
            <p:cNvSpPr/>
            <p:nvPr/>
          </p:nvSpPr>
          <p:spPr>
            <a:xfrm>
              <a:off x="2612350" y="1915028"/>
              <a:ext cx="385" cy="385"/>
            </a:xfrm>
            <a:custGeom>
              <a:avLst/>
              <a:gdLst/>
              <a:ahLst/>
              <a:cxnLst/>
              <a:rect l="l" t="t" r="r" b="b"/>
              <a:pathLst>
                <a:path w="5" h="5" extrusionOk="0">
                  <a:moveTo>
                    <a:pt x="1" y="0"/>
                  </a:moveTo>
                  <a:lnTo>
                    <a:pt x="4" y="5"/>
                  </a:lnTo>
                  <a:lnTo>
                    <a:pt x="4"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0"/>
            <p:cNvSpPr/>
            <p:nvPr/>
          </p:nvSpPr>
          <p:spPr>
            <a:xfrm>
              <a:off x="2611657" y="1912947"/>
              <a:ext cx="6320" cy="9711"/>
            </a:xfrm>
            <a:custGeom>
              <a:avLst/>
              <a:gdLst/>
              <a:ahLst/>
              <a:cxnLst/>
              <a:rect l="l" t="t" r="r" b="b"/>
              <a:pathLst>
                <a:path w="82" h="126" extrusionOk="0">
                  <a:moveTo>
                    <a:pt x="0" y="1"/>
                  </a:moveTo>
                  <a:lnTo>
                    <a:pt x="7" y="11"/>
                  </a:lnTo>
                  <a:lnTo>
                    <a:pt x="7" y="11"/>
                  </a:lnTo>
                  <a:cubicBezTo>
                    <a:pt x="5" y="8"/>
                    <a:pt x="3" y="5"/>
                    <a:pt x="0" y="1"/>
                  </a:cubicBezTo>
                  <a:close/>
                  <a:moveTo>
                    <a:pt x="7" y="11"/>
                  </a:moveTo>
                  <a:cubicBezTo>
                    <a:pt x="19" y="30"/>
                    <a:pt x="21" y="35"/>
                    <a:pt x="19" y="35"/>
                  </a:cubicBezTo>
                  <a:cubicBezTo>
                    <a:pt x="18" y="35"/>
                    <a:pt x="16" y="34"/>
                    <a:pt x="13" y="32"/>
                  </a:cubicBezTo>
                  <a:lnTo>
                    <a:pt x="13" y="32"/>
                  </a:lnTo>
                  <a:lnTo>
                    <a:pt x="81" y="126"/>
                  </a:lnTo>
                  <a:lnTo>
                    <a:pt x="81" y="126"/>
                  </a:lnTo>
                  <a:lnTo>
                    <a:pt x="7" y="1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0"/>
            <p:cNvSpPr/>
            <p:nvPr/>
          </p:nvSpPr>
          <p:spPr>
            <a:xfrm>
              <a:off x="2603256" y="1883739"/>
              <a:ext cx="71904" cy="71750"/>
            </a:xfrm>
            <a:custGeom>
              <a:avLst/>
              <a:gdLst/>
              <a:ahLst/>
              <a:cxnLst/>
              <a:rect l="l" t="t" r="r" b="b"/>
              <a:pathLst>
                <a:path w="933" h="931" extrusionOk="0">
                  <a:moveTo>
                    <a:pt x="596" y="18"/>
                  </a:moveTo>
                  <a:cubicBezTo>
                    <a:pt x="596" y="19"/>
                    <a:pt x="596" y="19"/>
                    <a:pt x="597" y="19"/>
                  </a:cubicBezTo>
                  <a:lnTo>
                    <a:pt x="597" y="19"/>
                  </a:lnTo>
                  <a:lnTo>
                    <a:pt x="596" y="18"/>
                  </a:lnTo>
                  <a:close/>
                  <a:moveTo>
                    <a:pt x="457" y="102"/>
                  </a:moveTo>
                  <a:lnTo>
                    <a:pt x="460" y="107"/>
                  </a:lnTo>
                  <a:lnTo>
                    <a:pt x="460" y="107"/>
                  </a:lnTo>
                  <a:cubicBezTo>
                    <a:pt x="459" y="105"/>
                    <a:pt x="458" y="104"/>
                    <a:pt x="457" y="102"/>
                  </a:cubicBezTo>
                  <a:close/>
                  <a:moveTo>
                    <a:pt x="477" y="102"/>
                  </a:moveTo>
                  <a:cubicBezTo>
                    <a:pt x="484" y="112"/>
                    <a:pt x="488" y="119"/>
                    <a:pt x="491" y="124"/>
                  </a:cubicBezTo>
                  <a:lnTo>
                    <a:pt x="491" y="124"/>
                  </a:lnTo>
                  <a:cubicBezTo>
                    <a:pt x="488" y="118"/>
                    <a:pt x="483" y="111"/>
                    <a:pt x="477" y="102"/>
                  </a:cubicBezTo>
                  <a:close/>
                  <a:moveTo>
                    <a:pt x="359" y="123"/>
                  </a:moveTo>
                  <a:cubicBezTo>
                    <a:pt x="360" y="126"/>
                    <a:pt x="362" y="129"/>
                    <a:pt x="364" y="133"/>
                  </a:cubicBezTo>
                  <a:lnTo>
                    <a:pt x="364" y="133"/>
                  </a:lnTo>
                  <a:lnTo>
                    <a:pt x="359" y="123"/>
                  </a:lnTo>
                  <a:close/>
                  <a:moveTo>
                    <a:pt x="420" y="180"/>
                  </a:moveTo>
                  <a:cubicBezTo>
                    <a:pt x="420" y="180"/>
                    <a:pt x="420" y="180"/>
                    <a:pt x="420" y="180"/>
                  </a:cubicBezTo>
                  <a:cubicBezTo>
                    <a:pt x="420" y="180"/>
                    <a:pt x="420" y="180"/>
                    <a:pt x="420" y="180"/>
                  </a:cubicBezTo>
                  <a:close/>
                  <a:moveTo>
                    <a:pt x="301" y="248"/>
                  </a:moveTo>
                  <a:lnTo>
                    <a:pt x="301" y="248"/>
                  </a:lnTo>
                  <a:cubicBezTo>
                    <a:pt x="301" y="248"/>
                    <a:pt x="301" y="249"/>
                    <a:pt x="301" y="250"/>
                  </a:cubicBezTo>
                  <a:lnTo>
                    <a:pt x="301" y="250"/>
                  </a:lnTo>
                  <a:lnTo>
                    <a:pt x="301" y="248"/>
                  </a:lnTo>
                  <a:close/>
                  <a:moveTo>
                    <a:pt x="176" y="350"/>
                  </a:moveTo>
                  <a:cubicBezTo>
                    <a:pt x="177" y="351"/>
                    <a:pt x="178" y="353"/>
                    <a:pt x="179" y="355"/>
                  </a:cubicBezTo>
                  <a:lnTo>
                    <a:pt x="179" y="355"/>
                  </a:lnTo>
                  <a:lnTo>
                    <a:pt x="176" y="350"/>
                  </a:lnTo>
                  <a:close/>
                  <a:moveTo>
                    <a:pt x="800" y="387"/>
                  </a:moveTo>
                  <a:cubicBezTo>
                    <a:pt x="802" y="390"/>
                    <a:pt x="805" y="393"/>
                    <a:pt x="808" y="397"/>
                  </a:cubicBezTo>
                  <a:cubicBezTo>
                    <a:pt x="805" y="393"/>
                    <a:pt x="802" y="390"/>
                    <a:pt x="800" y="387"/>
                  </a:cubicBezTo>
                  <a:close/>
                  <a:moveTo>
                    <a:pt x="721" y="410"/>
                  </a:moveTo>
                  <a:lnTo>
                    <a:pt x="721" y="410"/>
                  </a:lnTo>
                  <a:cubicBezTo>
                    <a:pt x="722" y="410"/>
                    <a:pt x="726" y="417"/>
                    <a:pt x="730" y="424"/>
                  </a:cubicBezTo>
                  <a:lnTo>
                    <a:pt x="724" y="417"/>
                  </a:lnTo>
                  <a:cubicBezTo>
                    <a:pt x="722" y="412"/>
                    <a:pt x="721" y="410"/>
                    <a:pt x="721" y="410"/>
                  </a:cubicBezTo>
                  <a:close/>
                  <a:moveTo>
                    <a:pt x="109" y="420"/>
                  </a:moveTo>
                  <a:lnTo>
                    <a:pt x="109" y="420"/>
                  </a:lnTo>
                  <a:cubicBezTo>
                    <a:pt x="111" y="423"/>
                    <a:pt x="113" y="425"/>
                    <a:pt x="114" y="427"/>
                  </a:cubicBezTo>
                  <a:lnTo>
                    <a:pt x="114" y="427"/>
                  </a:lnTo>
                  <a:cubicBezTo>
                    <a:pt x="112" y="424"/>
                    <a:pt x="110" y="421"/>
                    <a:pt x="109" y="420"/>
                  </a:cubicBezTo>
                  <a:close/>
                  <a:moveTo>
                    <a:pt x="246" y="420"/>
                  </a:moveTo>
                  <a:cubicBezTo>
                    <a:pt x="247" y="420"/>
                    <a:pt x="253" y="425"/>
                    <a:pt x="261" y="434"/>
                  </a:cubicBezTo>
                  <a:cubicBezTo>
                    <a:pt x="261" y="435"/>
                    <a:pt x="260" y="436"/>
                    <a:pt x="260" y="436"/>
                  </a:cubicBezTo>
                  <a:cubicBezTo>
                    <a:pt x="258" y="436"/>
                    <a:pt x="255" y="434"/>
                    <a:pt x="251" y="427"/>
                  </a:cubicBezTo>
                  <a:cubicBezTo>
                    <a:pt x="247" y="422"/>
                    <a:pt x="246" y="420"/>
                    <a:pt x="246" y="420"/>
                  </a:cubicBezTo>
                  <a:close/>
                  <a:moveTo>
                    <a:pt x="5" y="435"/>
                  </a:moveTo>
                  <a:cubicBezTo>
                    <a:pt x="5" y="435"/>
                    <a:pt x="6" y="437"/>
                    <a:pt x="8" y="440"/>
                  </a:cubicBezTo>
                  <a:lnTo>
                    <a:pt x="8" y="440"/>
                  </a:lnTo>
                  <a:cubicBezTo>
                    <a:pt x="6" y="437"/>
                    <a:pt x="5" y="435"/>
                    <a:pt x="5" y="435"/>
                  </a:cubicBezTo>
                  <a:close/>
                  <a:moveTo>
                    <a:pt x="625" y="515"/>
                  </a:moveTo>
                  <a:cubicBezTo>
                    <a:pt x="625" y="515"/>
                    <a:pt x="626" y="515"/>
                    <a:pt x="626" y="515"/>
                  </a:cubicBezTo>
                  <a:cubicBezTo>
                    <a:pt x="626" y="515"/>
                    <a:pt x="625" y="515"/>
                    <a:pt x="625" y="515"/>
                  </a:cubicBezTo>
                  <a:close/>
                  <a:moveTo>
                    <a:pt x="322" y="515"/>
                  </a:moveTo>
                  <a:lnTo>
                    <a:pt x="322" y="515"/>
                  </a:lnTo>
                  <a:cubicBezTo>
                    <a:pt x="322" y="516"/>
                    <a:pt x="323" y="517"/>
                    <a:pt x="323" y="518"/>
                  </a:cubicBezTo>
                  <a:lnTo>
                    <a:pt x="323" y="518"/>
                  </a:lnTo>
                  <a:cubicBezTo>
                    <a:pt x="323" y="517"/>
                    <a:pt x="322" y="516"/>
                    <a:pt x="322" y="515"/>
                  </a:cubicBezTo>
                  <a:close/>
                  <a:moveTo>
                    <a:pt x="1" y="548"/>
                  </a:moveTo>
                  <a:lnTo>
                    <a:pt x="1" y="548"/>
                  </a:lnTo>
                  <a:cubicBezTo>
                    <a:pt x="21" y="579"/>
                    <a:pt x="25" y="593"/>
                    <a:pt x="35" y="613"/>
                  </a:cubicBezTo>
                  <a:cubicBezTo>
                    <a:pt x="46" y="629"/>
                    <a:pt x="51" y="635"/>
                    <a:pt x="53" y="635"/>
                  </a:cubicBezTo>
                  <a:cubicBezTo>
                    <a:pt x="56" y="635"/>
                    <a:pt x="45" y="613"/>
                    <a:pt x="38" y="597"/>
                  </a:cubicBezTo>
                  <a:lnTo>
                    <a:pt x="38" y="597"/>
                  </a:lnTo>
                  <a:cubicBezTo>
                    <a:pt x="39" y="598"/>
                    <a:pt x="39" y="599"/>
                    <a:pt x="40" y="599"/>
                  </a:cubicBezTo>
                  <a:lnTo>
                    <a:pt x="40" y="599"/>
                  </a:lnTo>
                  <a:cubicBezTo>
                    <a:pt x="39" y="598"/>
                    <a:pt x="39" y="597"/>
                    <a:pt x="38" y="596"/>
                  </a:cubicBezTo>
                  <a:lnTo>
                    <a:pt x="38" y="596"/>
                  </a:lnTo>
                  <a:cubicBezTo>
                    <a:pt x="38" y="597"/>
                    <a:pt x="38" y="597"/>
                    <a:pt x="38" y="597"/>
                  </a:cubicBezTo>
                  <a:lnTo>
                    <a:pt x="38" y="597"/>
                  </a:lnTo>
                  <a:cubicBezTo>
                    <a:pt x="34" y="592"/>
                    <a:pt x="30" y="586"/>
                    <a:pt x="25" y="579"/>
                  </a:cubicBezTo>
                  <a:lnTo>
                    <a:pt x="25" y="579"/>
                  </a:lnTo>
                  <a:cubicBezTo>
                    <a:pt x="31" y="589"/>
                    <a:pt x="45" y="606"/>
                    <a:pt x="41" y="609"/>
                  </a:cubicBezTo>
                  <a:cubicBezTo>
                    <a:pt x="5" y="569"/>
                    <a:pt x="41" y="599"/>
                    <a:pt x="1" y="548"/>
                  </a:cubicBezTo>
                  <a:close/>
                  <a:moveTo>
                    <a:pt x="278" y="779"/>
                  </a:moveTo>
                  <a:lnTo>
                    <a:pt x="278" y="779"/>
                  </a:lnTo>
                  <a:cubicBezTo>
                    <a:pt x="280" y="782"/>
                    <a:pt x="282" y="784"/>
                    <a:pt x="283" y="785"/>
                  </a:cubicBezTo>
                  <a:lnTo>
                    <a:pt x="283" y="785"/>
                  </a:lnTo>
                  <a:cubicBezTo>
                    <a:pt x="282" y="783"/>
                    <a:pt x="280" y="781"/>
                    <a:pt x="278" y="779"/>
                  </a:cubicBezTo>
                  <a:close/>
                  <a:moveTo>
                    <a:pt x="67" y="773"/>
                  </a:moveTo>
                  <a:cubicBezTo>
                    <a:pt x="73" y="782"/>
                    <a:pt x="80" y="790"/>
                    <a:pt x="82" y="790"/>
                  </a:cubicBezTo>
                  <a:cubicBezTo>
                    <a:pt x="83" y="790"/>
                    <a:pt x="82" y="787"/>
                    <a:pt x="78" y="782"/>
                  </a:cubicBezTo>
                  <a:lnTo>
                    <a:pt x="78" y="782"/>
                  </a:lnTo>
                  <a:cubicBezTo>
                    <a:pt x="80" y="785"/>
                    <a:pt x="81" y="786"/>
                    <a:pt x="80" y="786"/>
                  </a:cubicBezTo>
                  <a:cubicBezTo>
                    <a:pt x="79" y="786"/>
                    <a:pt x="73" y="780"/>
                    <a:pt x="67" y="773"/>
                  </a:cubicBezTo>
                  <a:close/>
                  <a:moveTo>
                    <a:pt x="173" y="863"/>
                  </a:moveTo>
                  <a:lnTo>
                    <a:pt x="173" y="863"/>
                  </a:lnTo>
                  <a:cubicBezTo>
                    <a:pt x="175" y="864"/>
                    <a:pt x="176" y="865"/>
                    <a:pt x="177" y="866"/>
                  </a:cubicBezTo>
                  <a:lnTo>
                    <a:pt x="177" y="866"/>
                  </a:lnTo>
                  <a:cubicBezTo>
                    <a:pt x="177" y="866"/>
                    <a:pt x="177" y="866"/>
                    <a:pt x="176" y="866"/>
                  </a:cubicBezTo>
                  <a:lnTo>
                    <a:pt x="173" y="863"/>
                  </a:lnTo>
                  <a:close/>
                  <a:moveTo>
                    <a:pt x="165" y="861"/>
                  </a:moveTo>
                  <a:lnTo>
                    <a:pt x="165" y="861"/>
                  </a:lnTo>
                  <a:cubicBezTo>
                    <a:pt x="167" y="864"/>
                    <a:pt x="168" y="866"/>
                    <a:pt x="170" y="869"/>
                  </a:cubicBezTo>
                  <a:cubicBezTo>
                    <a:pt x="167" y="866"/>
                    <a:pt x="165" y="863"/>
                    <a:pt x="165" y="861"/>
                  </a:cubicBezTo>
                  <a:close/>
                  <a:moveTo>
                    <a:pt x="597" y="1"/>
                  </a:moveTo>
                  <a:lnTo>
                    <a:pt x="597" y="1"/>
                  </a:lnTo>
                  <a:cubicBezTo>
                    <a:pt x="592" y="1"/>
                    <a:pt x="599" y="19"/>
                    <a:pt x="597" y="19"/>
                  </a:cubicBezTo>
                  <a:cubicBezTo>
                    <a:pt x="597" y="19"/>
                    <a:pt x="597" y="19"/>
                    <a:pt x="597" y="19"/>
                  </a:cubicBezTo>
                  <a:lnTo>
                    <a:pt x="597" y="19"/>
                  </a:lnTo>
                  <a:lnTo>
                    <a:pt x="609" y="29"/>
                  </a:lnTo>
                  <a:cubicBezTo>
                    <a:pt x="613" y="55"/>
                    <a:pt x="579" y="38"/>
                    <a:pt x="602" y="89"/>
                  </a:cubicBezTo>
                  <a:lnTo>
                    <a:pt x="613" y="107"/>
                  </a:lnTo>
                  <a:cubicBezTo>
                    <a:pt x="617" y="117"/>
                    <a:pt x="618" y="120"/>
                    <a:pt x="616" y="120"/>
                  </a:cubicBezTo>
                  <a:cubicBezTo>
                    <a:pt x="614" y="120"/>
                    <a:pt x="603" y="108"/>
                    <a:pt x="598" y="108"/>
                  </a:cubicBezTo>
                  <a:cubicBezTo>
                    <a:pt x="597" y="108"/>
                    <a:pt x="596" y="109"/>
                    <a:pt x="596" y="113"/>
                  </a:cubicBezTo>
                  <a:lnTo>
                    <a:pt x="592" y="110"/>
                  </a:lnTo>
                  <a:lnTo>
                    <a:pt x="592" y="110"/>
                  </a:lnTo>
                  <a:cubicBezTo>
                    <a:pt x="601" y="125"/>
                    <a:pt x="605" y="137"/>
                    <a:pt x="603" y="137"/>
                  </a:cubicBezTo>
                  <a:cubicBezTo>
                    <a:pt x="603" y="137"/>
                    <a:pt x="602" y="137"/>
                    <a:pt x="602" y="137"/>
                  </a:cubicBezTo>
                  <a:cubicBezTo>
                    <a:pt x="592" y="116"/>
                    <a:pt x="572" y="102"/>
                    <a:pt x="558" y="79"/>
                  </a:cubicBezTo>
                  <a:lnTo>
                    <a:pt x="558" y="79"/>
                  </a:lnTo>
                  <a:cubicBezTo>
                    <a:pt x="572" y="119"/>
                    <a:pt x="572" y="110"/>
                    <a:pt x="613" y="177"/>
                  </a:cubicBezTo>
                  <a:lnTo>
                    <a:pt x="588" y="147"/>
                  </a:lnTo>
                  <a:lnTo>
                    <a:pt x="588" y="147"/>
                  </a:lnTo>
                  <a:cubicBezTo>
                    <a:pt x="605" y="174"/>
                    <a:pt x="616" y="188"/>
                    <a:pt x="616" y="201"/>
                  </a:cubicBezTo>
                  <a:cubicBezTo>
                    <a:pt x="602" y="174"/>
                    <a:pt x="582" y="157"/>
                    <a:pt x="565" y="123"/>
                  </a:cubicBezTo>
                  <a:cubicBezTo>
                    <a:pt x="555" y="113"/>
                    <a:pt x="550" y="109"/>
                    <a:pt x="547" y="109"/>
                  </a:cubicBezTo>
                  <a:lnTo>
                    <a:pt x="547" y="109"/>
                  </a:lnTo>
                  <a:cubicBezTo>
                    <a:pt x="541" y="109"/>
                    <a:pt x="559" y="141"/>
                    <a:pt x="554" y="141"/>
                  </a:cubicBezTo>
                  <a:cubicBezTo>
                    <a:pt x="551" y="141"/>
                    <a:pt x="544" y="133"/>
                    <a:pt x="524" y="110"/>
                  </a:cubicBezTo>
                  <a:lnTo>
                    <a:pt x="524" y="110"/>
                  </a:lnTo>
                  <a:cubicBezTo>
                    <a:pt x="552" y="154"/>
                    <a:pt x="562" y="161"/>
                    <a:pt x="566" y="161"/>
                  </a:cubicBezTo>
                  <a:cubicBezTo>
                    <a:pt x="569" y="161"/>
                    <a:pt x="570" y="159"/>
                    <a:pt x="571" y="159"/>
                  </a:cubicBezTo>
                  <a:cubicBezTo>
                    <a:pt x="572" y="159"/>
                    <a:pt x="573" y="160"/>
                    <a:pt x="575" y="163"/>
                  </a:cubicBezTo>
                  <a:cubicBezTo>
                    <a:pt x="595" y="187"/>
                    <a:pt x="611" y="221"/>
                    <a:pt x="603" y="221"/>
                  </a:cubicBezTo>
                  <a:cubicBezTo>
                    <a:pt x="603" y="221"/>
                    <a:pt x="603" y="221"/>
                    <a:pt x="602" y="221"/>
                  </a:cubicBezTo>
                  <a:cubicBezTo>
                    <a:pt x="599" y="221"/>
                    <a:pt x="533" y="130"/>
                    <a:pt x="522" y="130"/>
                  </a:cubicBezTo>
                  <a:cubicBezTo>
                    <a:pt x="522" y="130"/>
                    <a:pt x="521" y="130"/>
                    <a:pt x="521" y="130"/>
                  </a:cubicBezTo>
                  <a:lnTo>
                    <a:pt x="518" y="123"/>
                  </a:lnTo>
                  <a:cubicBezTo>
                    <a:pt x="515" y="120"/>
                    <a:pt x="514" y="119"/>
                    <a:pt x="513" y="119"/>
                  </a:cubicBezTo>
                  <a:lnTo>
                    <a:pt x="513" y="119"/>
                  </a:lnTo>
                  <a:cubicBezTo>
                    <a:pt x="510" y="119"/>
                    <a:pt x="519" y="137"/>
                    <a:pt x="515" y="137"/>
                  </a:cubicBezTo>
                  <a:cubicBezTo>
                    <a:pt x="514" y="137"/>
                    <a:pt x="511" y="134"/>
                    <a:pt x="504" y="127"/>
                  </a:cubicBezTo>
                  <a:lnTo>
                    <a:pt x="504" y="127"/>
                  </a:lnTo>
                  <a:cubicBezTo>
                    <a:pt x="538" y="174"/>
                    <a:pt x="498" y="127"/>
                    <a:pt x="541" y="188"/>
                  </a:cubicBezTo>
                  <a:lnTo>
                    <a:pt x="538" y="167"/>
                  </a:lnTo>
                  <a:lnTo>
                    <a:pt x="538" y="167"/>
                  </a:lnTo>
                  <a:cubicBezTo>
                    <a:pt x="544" y="184"/>
                    <a:pt x="578" y="237"/>
                    <a:pt x="571" y="237"/>
                  </a:cubicBezTo>
                  <a:cubicBezTo>
                    <a:pt x="569" y="237"/>
                    <a:pt x="566" y="236"/>
                    <a:pt x="562" y="231"/>
                  </a:cubicBezTo>
                  <a:cubicBezTo>
                    <a:pt x="552" y="218"/>
                    <a:pt x="545" y="201"/>
                    <a:pt x="538" y="191"/>
                  </a:cubicBezTo>
                  <a:cubicBezTo>
                    <a:pt x="535" y="187"/>
                    <a:pt x="533" y="185"/>
                    <a:pt x="533" y="185"/>
                  </a:cubicBezTo>
                  <a:lnTo>
                    <a:pt x="533" y="185"/>
                  </a:lnTo>
                  <a:cubicBezTo>
                    <a:pt x="532" y="185"/>
                    <a:pt x="536" y="193"/>
                    <a:pt x="534" y="193"/>
                  </a:cubicBezTo>
                  <a:cubicBezTo>
                    <a:pt x="533" y="193"/>
                    <a:pt x="531" y="191"/>
                    <a:pt x="528" y="188"/>
                  </a:cubicBezTo>
                  <a:cubicBezTo>
                    <a:pt x="487" y="127"/>
                    <a:pt x="528" y="167"/>
                    <a:pt x="498" y="119"/>
                  </a:cubicBezTo>
                  <a:cubicBezTo>
                    <a:pt x="495" y="116"/>
                    <a:pt x="494" y="115"/>
                    <a:pt x="493" y="115"/>
                  </a:cubicBezTo>
                  <a:lnTo>
                    <a:pt x="493" y="115"/>
                  </a:lnTo>
                  <a:cubicBezTo>
                    <a:pt x="492" y="115"/>
                    <a:pt x="500" y="132"/>
                    <a:pt x="498" y="132"/>
                  </a:cubicBezTo>
                  <a:cubicBezTo>
                    <a:pt x="498" y="132"/>
                    <a:pt x="496" y="130"/>
                    <a:pt x="491" y="124"/>
                  </a:cubicBezTo>
                  <a:lnTo>
                    <a:pt x="491" y="124"/>
                  </a:lnTo>
                  <a:cubicBezTo>
                    <a:pt x="500" y="138"/>
                    <a:pt x="502" y="141"/>
                    <a:pt x="500" y="141"/>
                  </a:cubicBezTo>
                  <a:cubicBezTo>
                    <a:pt x="499" y="141"/>
                    <a:pt x="494" y="136"/>
                    <a:pt x="492" y="136"/>
                  </a:cubicBezTo>
                  <a:lnTo>
                    <a:pt x="492" y="136"/>
                  </a:lnTo>
                  <a:cubicBezTo>
                    <a:pt x="490" y="136"/>
                    <a:pt x="491" y="142"/>
                    <a:pt x="504" y="163"/>
                  </a:cubicBezTo>
                  <a:lnTo>
                    <a:pt x="477" y="127"/>
                  </a:lnTo>
                  <a:lnTo>
                    <a:pt x="477" y="127"/>
                  </a:lnTo>
                  <a:cubicBezTo>
                    <a:pt x="481" y="133"/>
                    <a:pt x="491" y="154"/>
                    <a:pt x="487" y="154"/>
                  </a:cubicBezTo>
                  <a:lnTo>
                    <a:pt x="460" y="107"/>
                  </a:lnTo>
                  <a:lnTo>
                    <a:pt x="460" y="107"/>
                  </a:lnTo>
                  <a:cubicBezTo>
                    <a:pt x="464" y="115"/>
                    <a:pt x="465" y="117"/>
                    <a:pt x="464" y="117"/>
                  </a:cubicBezTo>
                  <a:cubicBezTo>
                    <a:pt x="460" y="117"/>
                    <a:pt x="440" y="94"/>
                    <a:pt x="436" y="94"/>
                  </a:cubicBezTo>
                  <a:lnTo>
                    <a:pt x="436" y="94"/>
                  </a:lnTo>
                  <a:cubicBezTo>
                    <a:pt x="435" y="94"/>
                    <a:pt x="435" y="96"/>
                    <a:pt x="437" y="99"/>
                  </a:cubicBezTo>
                  <a:cubicBezTo>
                    <a:pt x="437" y="99"/>
                    <a:pt x="438" y="99"/>
                    <a:pt x="438" y="99"/>
                  </a:cubicBezTo>
                  <a:cubicBezTo>
                    <a:pt x="447" y="99"/>
                    <a:pt x="472" y="141"/>
                    <a:pt x="491" y="163"/>
                  </a:cubicBezTo>
                  <a:cubicBezTo>
                    <a:pt x="495" y="173"/>
                    <a:pt x="496" y="177"/>
                    <a:pt x="494" y="177"/>
                  </a:cubicBezTo>
                  <a:cubicBezTo>
                    <a:pt x="486" y="177"/>
                    <a:pt x="431" y="97"/>
                    <a:pt x="421" y="97"/>
                  </a:cubicBezTo>
                  <a:cubicBezTo>
                    <a:pt x="420" y="97"/>
                    <a:pt x="420" y="97"/>
                    <a:pt x="420" y="99"/>
                  </a:cubicBezTo>
                  <a:cubicBezTo>
                    <a:pt x="420" y="99"/>
                    <a:pt x="419" y="99"/>
                    <a:pt x="419" y="99"/>
                  </a:cubicBezTo>
                  <a:lnTo>
                    <a:pt x="419" y="99"/>
                  </a:lnTo>
                  <a:cubicBezTo>
                    <a:pt x="419" y="99"/>
                    <a:pt x="441" y="121"/>
                    <a:pt x="451" y="137"/>
                  </a:cubicBezTo>
                  <a:cubicBezTo>
                    <a:pt x="443" y="130"/>
                    <a:pt x="430" y="119"/>
                    <a:pt x="416" y="99"/>
                  </a:cubicBezTo>
                  <a:lnTo>
                    <a:pt x="416" y="99"/>
                  </a:lnTo>
                  <a:cubicBezTo>
                    <a:pt x="413" y="113"/>
                    <a:pt x="443" y="137"/>
                    <a:pt x="454" y="160"/>
                  </a:cubicBezTo>
                  <a:cubicBezTo>
                    <a:pt x="446" y="151"/>
                    <a:pt x="442" y="147"/>
                    <a:pt x="441" y="147"/>
                  </a:cubicBezTo>
                  <a:lnTo>
                    <a:pt x="441" y="147"/>
                  </a:lnTo>
                  <a:cubicBezTo>
                    <a:pt x="438" y="147"/>
                    <a:pt x="465" y="187"/>
                    <a:pt x="471" y="197"/>
                  </a:cubicBezTo>
                  <a:lnTo>
                    <a:pt x="443" y="163"/>
                  </a:lnTo>
                  <a:cubicBezTo>
                    <a:pt x="441" y="161"/>
                    <a:pt x="440" y="160"/>
                    <a:pt x="439" y="160"/>
                  </a:cubicBezTo>
                  <a:lnTo>
                    <a:pt x="439" y="160"/>
                  </a:lnTo>
                  <a:cubicBezTo>
                    <a:pt x="434" y="160"/>
                    <a:pt x="481" y="221"/>
                    <a:pt x="473" y="221"/>
                  </a:cubicBezTo>
                  <a:cubicBezTo>
                    <a:pt x="472" y="221"/>
                    <a:pt x="470" y="220"/>
                    <a:pt x="467" y="218"/>
                  </a:cubicBezTo>
                  <a:lnTo>
                    <a:pt x="437" y="163"/>
                  </a:lnTo>
                  <a:lnTo>
                    <a:pt x="440" y="180"/>
                  </a:lnTo>
                  <a:lnTo>
                    <a:pt x="413" y="137"/>
                  </a:lnTo>
                  <a:lnTo>
                    <a:pt x="413" y="137"/>
                  </a:lnTo>
                  <a:cubicBezTo>
                    <a:pt x="423" y="157"/>
                    <a:pt x="425" y="163"/>
                    <a:pt x="422" y="163"/>
                  </a:cubicBezTo>
                  <a:cubicBezTo>
                    <a:pt x="420" y="163"/>
                    <a:pt x="416" y="160"/>
                    <a:pt x="410" y="157"/>
                  </a:cubicBezTo>
                  <a:lnTo>
                    <a:pt x="410" y="157"/>
                  </a:lnTo>
                  <a:cubicBezTo>
                    <a:pt x="430" y="180"/>
                    <a:pt x="457" y="224"/>
                    <a:pt x="454" y="228"/>
                  </a:cubicBezTo>
                  <a:cubicBezTo>
                    <a:pt x="440" y="212"/>
                    <a:pt x="433" y="198"/>
                    <a:pt x="431" y="198"/>
                  </a:cubicBezTo>
                  <a:cubicBezTo>
                    <a:pt x="431" y="198"/>
                    <a:pt x="430" y="199"/>
                    <a:pt x="430" y="201"/>
                  </a:cubicBezTo>
                  <a:cubicBezTo>
                    <a:pt x="419" y="185"/>
                    <a:pt x="406" y="166"/>
                    <a:pt x="407" y="166"/>
                  </a:cubicBezTo>
                  <a:lnTo>
                    <a:pt x="407" y="166"/>
                  </a:lnTo>
                  <a:cubicBezTo>
                    <a:pt x="407" y="166"/>
                    <a:pt x="411" y="170"/>
                    <a:pt x="420" y="180"/>
                  </a:cubicBezTo>
                  <a:cubicBezTo>
                    <a:pt x="413" y="167"/>
                    <a:pt x="406" y="157"/>
                    <a:pt x="396" y="143"/>
                  </a:cubicBezTo>
                  <a:cubicBezTo>
                    <a:pt x="389" y="135"/>
                    <a:pt x="386" y="133"/>
                    <a:pt x="384" y="133"/>
                  </a:cubicBezTo>
                  <a:lnTo>
                    <a:pt x="384" y="133"/>
                  </a:lnTo>
                  <a:cubicBezTo>
                    <a:pt x="381" y="133"/>
                    <a:pt x="385" y="143"/>
                    <a:pt x="382" y="143"/>
                  </a:cubicBezTo>
                  <a:cubicBezTo>
                    <a:pt x="386" y="147"/>
                    <a:pt x="390" y="147"/>
                    <a:pt x="393" y="150"/>
                  </a:cubicBezTo>
                  <a:lnTo>
                    <a:pt x="420" y="208"/>
                  </a:lnTo>
                  <a:cubicBezTo>
                    <a:pt x="410" y="194"/>
                    <a:pt x="403" y="184"/>
                    <a:pt x="396" y="171"/>
                  </a:cubicBezTo>
                  <a:lnTo>
                    <a:pt x="396" y="171"/>
                  </a:lnTo>
                  <a:cubicBezTo>
                    <a:pt x="396" y="177"/>
                    <a:pt x="410" y="194"/>
                    <a:pt x="406" y="201"/>
                  </a:cubicBezTo>
                  <a:cubicBezTo>
                    <a:pt x="389" y="176"/>
                    <a:pt x="373" y="151"/>
                    <a:pt x="364" y="133"/>
                  </a:cubicBezTo>
                  <a:lnTo>
                    <a:pt x="364" y="133"/>
                  </a:lnTo>
                  <a:lnTo>
                    <a:pt x="376" y="160"/>
                  </a:lnTo>
                  <a:cubicBezTo>
                    <a:pt x="365" y="147"/>
                    <a:pt x="345" y="127"/>
                    <a:pt x="339" y="116"/>
                  </a:cubicBezTo>
                  <a:cubicBezTo>
                    <a:pt x="337" y="115"/>
                    <a:pt x="336" y="115"/>
                    <a:pt x="336" y="115"/>
                  </a:cubicBezTo>
                  <a:lnTo>
                    <a:pt x="336" y="115"/>
                  </a:lnTo>
                  <a:cubicBezTo>
                    <a:pt x="330" y="115"/>
                    <a:pt x="360" y="166"/>
                    <a:pt x="353" y="166"/>
                  </a:cubicBezTo>
                  <a:cubicBezTo>
                    <a:pt x="353" y="166"/>
                    <a:pt x="351" y="165"/>
                    <a:pt x="349" y="163"/>
                  </a:cubicBezTo>
                  <a:lnTo>
                    <a:pt x="349" y="163"/>
                  </a:lnTo>
                  <a:cubicBezTo>
                    <a:pt x="352" y="167"/>
                    <a:pt x="356" y="174"/>
                    <a:pt x="356" y="180"/>
                  </a:cubicBezTo>
                  <a:cubicBezTo>
                    <a:pt x="349" y="178"/>
                    <a:pt x="336" y="165"/>
                    <a:pt x="331" y="165"/>
                  </a:cubicBezTo>
                  <a:lnTo>
                    <a:pt x="331" y="165"/>
                  </a:lnTo>
                  <a:cubicBezTo>
                    <a:pt x="328" y="165"/>
                    <a:pt x="330" y="170"/>
                    <a:pt x="339" y="188"/>
                  </a:cubicBezTo>
                  <a:lnTo>
                    <a:pt x="298" y="137"/>
                  </a:lnTo>
                  <a:lnTo>
                    <a:pt x="298" y="137"/>
                  </a:lnTo>
                  <a:cubicBezTo>
                    <a:pt x="301" y="154"/>
                    <a:pt x="349" y="201"/>
                    <a:pt x="356" y="228"/>
                  </a:cubicBezTo>
                  <a:cubicBezTo>
                    <a:pt x="357" y="231"/>
                    <a:pt x="357" y="232"/>
                    <a:pt x="356" y="232"/>
                  </a:cubicBezTo>
                  <a:cubicBezTo>
                    <a:pt x="352" y="232"/>
                    <a:pt x="320" y="182"/>
                    <a:pt x="309" y="171"/>
                  </a:cubicBezTo>
                  <a:lnTo>
                    <a:pt x="309" y="171"/>
                  </a:lnTo>
                  <a:cubicBezTo>
                    <a:pt x="321" y="191"/>
                    <a:pt x="344" y="231"/>
                    <a:pt x="337" y="231"/>
                  </a:cubicBezTo>
                  <a:cubicBezTo>
                    <a:pt x="335" y="231"/>
                    <a:pt x="330" y="227"/>
                    <a:pt x="322" y="218"/>
                  </a:cubicBezTo>
                  <a:cubicBezTo>
                    <a:pt x="318" y="208"/>
                    <a:pt x="325" y="214"/>
                    <a:pt x="322" y="208"/>
                  </a:cubicBezTo>
                  <a:lnTo>
                    <a:pt x="298" y="180"/>
                  </a:lnTo>
                  <a:cubicBezTo>
                    <a:pt x="268" y="130"/>
                    <a:pt x="284" y="143"/>
                    <a:pt x="251" y="102"/>
                  </a:cubicBezTo>
                  <a:lnTo>
                    <a:pt x="251" y="102"/>
                  </a:lnTo>
                  <a:cubicBezTo>
                    <a:pt x="322" y="208"/>
                    <a:pt x="241" y="127"/>
                    <a:pt x="315" y="228"/>
                  </a:cubicBezTo>
                  <a:lnTo>
                    <a:pt x="295" y="211"/>
                  </a:lnTo>
                  <a:cubicBezTo>
                    <a:pt x="298" y="211"/>
                    <a:pt x="295" y="204"/>
                    <a:pt x="295" y="204"/>
                  </a:cubicBezTo>
                  <a:cubicBezTo>
                    <a:pt x="289" y="197"/>
                    <a:pt x="286" y="194"/>
                    <a:pt x="285" y="194"/>
                  </a:cubicBezTo>
                  <a:lnTo>
                    <a:pt x="285" y="194"/>
                  </a:lnTo>
                  <a:cubicBezTo>
                    <a:pt x="280" y="194"/>
                    <a:pt x="337" y="272"/>
                    <a:pt x="330" y="272"/>
                  </a:cubicBezTo>
                  <a:cubicBezTo>
                    <a:pt x="330" y="272"/>
                    <a:pt x="330" y="272"/>
                    <a:pt x="329" y="272"/>
                  </a:cubicBezTo>
                  <a:cubicBezTo>
                    <a:pt x="318" y="265"/>
                    <a:pt x="309" y="252"/>
                    <a:pt x="301" y="238"/>
                  </a:cubicBezTo>
                  <a:lnTo>
                    <a:pt x="301" y="238"/>
                  </a:lnTo>
                  <a:lnTo>
                    <a:pt x="312" y="269"/>
                  </a:lnTo>
                  <a:cubicBezTo>
                    <a:pt x="309" y="269"/>
                    <a:pt x="302" y="255"/>
                    <a:pt x="301" y="250"/>
                  </a:cubicBezTo>
                  <a:lnTo>
                    <a:pt x="301" y="250"/>
                  </a:lnTo>
                  <a:lnTo>
                    <a:pt x="298" y="261"/>
                  </a:lnTo>
                  <a:lnTo>
                    <a:pt x="295" y="261"/>
                  </a:lnTo>
                  <a:cubicBezTo>
                    <a:pt x="309" y="278"/>
                    <a:pt x="322" y="305"/>
                    <a:pt x="329" y="316"/>
                  </a:cubicBezTo>
                  <a:cubicBezTo>
                    <a:pt x="315" y="302"/>
                    <a:pt x="322" y="305"/>
                    <a:pt x="312" y="292"/>
                  </a:cubicBezTo>
                  <a:lnTo>
                    <a:pt x="312" y="292"/>
                  </a:lnTo>
                  <a:lnTo>
                    <a:pt x="325" y="319"/>
                  </a:lnTo>
                  <a:cubicBezTo>
                    <a:pt x="306" y="297"/>
                    <a:pt x="290" y="268"/>
                    <a:pt x="294" y="268"/>
                  </a:cubicBezTo>
                  <a:lnTo>
                    <a:pt x="294" y="268"/>
                  </a:lnTo>
                  <a:cubicBezTo>
                    <a:pt x="294" y="268"/>
                    <a:pt x="294" y="268"/>
                    <a:pt x="295" y="269"/>
                  </a:cubicBezTo>
                  <a:cubicBezTo>
                    <a:pt x="271" y="238"/>
                    <a:pt x="264" y="228"/>
                    <a:pt x="263" y="228"/>
                  </a:cubicBezTo>
                  <a:lnTo>
                    <a:pt x="263" y="228"/>
                  </a:lnTo>
                  <a:cubicBezTo>
                    <a:pt x="261" y="228"/>
                    <a:pt x="279" y="255"/>
                    <a:pt x="275" y="255"/>
                  </a:cubicBezTo>
                  <a:cubicBezTo>
                    <a:pt x="273" y="255"/>
                    <a:pt x="268" y="251"/>
                    <a:pt x="258" y="241"/>
                  </a:cubicBezTo>
                  <a:lnTo>
                    <a:pt x="254" y="224"/>
                  </a:lnTo>
                  <a:cubicBezTo>
                    <a:pt x="211" y="171"/>
                    <a:pt x="220" y="194"/>
                    <a:pt x="190" y="160"/>
                  </a:cubicBezTo>
                  <a:lnTo>
                    <a:pt x="190" y="160"/>
                  </a:lnTo>
                  <a:cubicBezTo>
                    <a:pt x="203" y="177"/>
                    <a:pt x="264" y="244"/>
                    <a:pt x="278" y="275"/>
                  </a:cubicBezTo>
                  <a:cubicBezTo>
                    <a:pt x="276" y="268"/>
                    <a:pt x="268" y="253"/>
                    <a:pt x="270" y="253"/>
                  </a:cubicBezTo>
                  <a:lnTo>
                    <a:pt x="270" y="253"/>
                  </a:lnTo>
                  <a:cubicBezTo>
                    <a:pt x="271" y="253"/>
                    <a:pt x="273" y="256"/>
                    <a:pt x="278" y="261"/>
                  </a:cubicBezTo>
                  <a:cubicBezTo>
                    <a:pt x="290" y="282"/>
                    <a:pt x="294" y="288"/>
                    <a:pt x="293" y="288"/>
                  </a:cubicBezTo>
                  <a:cubicBezTo>
                    <a:pt x="292" y="288"/>
                    <a:pt x="285" y="280"/>
                    <a:pt x="278" y="275"/>
                  </a:cubicBezTo>
                  <a:cubicBezTo>
                    <a:pt x="275" y="272"/>
                    <a:pt x="273" y="270"/>
                    <a:pt x="272" y="270"/>
                  </a:cubicBezTo>
                  <a:lnTo>
                    <a:pt x="272" y="270"/>
                  </a:lnTo>
                  <a:cubicBezTo>
                    <a:pt x="271" y="270"/>
                    <a:pt x="272" y="275"/>
                    <a:pt x="278" y="289"/>
                  </a:cubicBezTo>
                  <a:cubicBezTo>
                    <a:pt x="264" y="266"/>
                    <a:pt x="259" y="261"/>
                    <a:pt x="257" y="261"/>
                  </a:cubicBezTo>
                  <a:cubicBezTo>
                    <a:pt x="256" y="261"/>
                    <a:pt x="256" y="263"/>
                    <a:pt x="254" y="265"/>
                  </a:cubicBezTo>
                  <a:lnTo>
                    <a:pt x="220" y="218"/>
                  </a:lnTo>
                  <a:lnTo>
                    <a:pt x="220" y="218"/>
                  </a:lnTo>
                  <a:cubicBezTo>
                    <a:pt x="228" y="235"/>
                    <a:pt x="244" y="258"/>
                    <a:pt x="261" y="282"/>
                  </a:cubicBezTo>
                  <a:cubicBezTo>
                    <a:pt x="251" y="278"/>
                    <a:pt x="224" y="241"/>
                    <a:pt x="200" y="211"/>
                  </a:cubicBezTo>
                  <a:cubicBezTo>
                    <a:pt x="200" y="211"/>
                    <a:pt x="200" y="211"/>
                    <a:pt x="199" y="211"/>
                  </a:cubicBezTo>
                  <a:lnTo>
                    <a:pt x="199" y="211"/>
                  </a:lnTo>
                  <a:cubicBezTo>
                    <a:pt x="193" y="211"/>
                    <a:pt x="248" y="269"/>
                    <a:pt x="248" y="282"/>
                  </a:cubicBezTo>
                  <a:cubicBezTo>
                    <a:pt x="244" y="279"/>
                    <a:pt x="242" y="278"/>
                    <a:pt x="240" y="278"/>
                  </a:cubicBezTo>
                  <a:lnTo>
                    <a:pt x="240" y="278"/>
                  </a:lnTo>
                  <a:cubicBezTo>
                    <a:pt x="235" y="278"/>
                    <a:pt x="243" y="296"/>
                    <a:pt x="254" y="322"/>
                  </a:cubicBezTo>
                  <a:cubicBezTo>
                    <a:pt x="241" y="309"/>
                    <a:pt x="234" y="292"/>
                    <a:pt x="224" y="278"/>
                  </a:cubicBezTo>
                  <a:lnTo>
                    <a:pt x="224" y="278"/>
                  </a:lnTo>
                  <a:lnTo>
                    <a:pt x="245" y="317"/>
                  </a:lnTo>
                  <a:lnTo>
                    <a:pt x="245" y="317"/>
                  </a:lnTo>
                  <a:cubicBezTo>
                    <a:pt x="242" y="313"/>
                    <a:pt x="236" y="307"/>
                    <a:pt x="234" y="302"/>
                  </a:cubicBezTo>
                  <a:lnTo>
                    <a:pt x="234" y="302"/>
                  </a:lnTo>
                  <a:cubicBezTo>
                    <a:pt x="241" y="319"/>
                    <a:pt x="268" y="353"/>
                    <a:pt x="275" y="366"/>
                  </a:cubicBezTo>
                  <a:cubicBezTo>
                    <a:pt x="282" y="376"/>
                    <a:pt x="284" y="380"/>
                    <a:pt x="283" y="380"/>
                  </a:cubicBezTo>
                  <a:cubicBezTo>
                    <a:pt x="280" y="380"/>
                    <a:pt x="246" y="341"/>
                    <a:pt x="240" y="341"/>
                  </a:cubicBezTo>
                  <a:lnTo>
                    <a:pt x="240" y="341"/>
                  </a:lnTo>
                  <a:cubicBezTo>
                    <a:pt x="238" y="341"/>
                    <a:pt x="240" y="346"/>
                    <a:pt x="248" y="359"/>
                  </a:cubicBezTo>
                  <a:cubicBezTo>
                    <a:pt x="237" y="346"/>
                    <a:pt x="228" y="329"/>
                    <a:pt x="214" y="312"/>
                  </a:cubicBezTo>
                  <a:lnTo>
                    <a:pt x="214" y="312"/>
                  </a:lnTo>
                  <a:cubicBezTo>
                    <a:pt x="234" y="356"/>
                    <a:pt x="228" y="342"/>
                    <a:pt x="261" y="403"/>
                  </a:cubicBezTo>
                  <a:lnTo>
                    <a:pt x="231" y="373"/>
                  </a:lnTo>
                  <a:lnTo>
                    <a:pt x="231" y="373"/>
                  </a:lnTo>
                  <a:cubicBezTo>
                    <a:pt x="261" y="406"/>
                    <a:pt x="288" y="454"/>
                    <a:pt x="309" y="492"/>
                  </a:cubicBezTo>
                  <a:cubicBezTo>
                    <a:pt x="322" y="508"/>
                    <a:pt x="335" y="525"/>
                    <a:pt x="342" y="532"/>
                  </a:cubicBezTo>
                  <a:lnTo>
                    <a:pt x="352" y="562"/>
                  </a:lnTo>
                  <a:cubicBezTo>
                    <a:pt x="345" y="553"/>
                    <a:pt x="336" y="537"/>
                    <a:pt x="323" y="518"/>
                  </a:cubicBezTo>
                  <a:lnTo>
                    <a:pt x="323" y="518"/>
                  </a:lnTo>
                  <a:cubicBezTo>
                    <a:pt x="325" y="520"/>
                    <a:pt x="325" y="523"/>
                    <a:pt x="327" y="525"/>
                  </a:cubicBezTo>
                  <a:lnTo>
                    <a:pt x="327" y="525"/>
                  </a:lnTo>
                  <a:cubicBezTo>
                    <a:pt x="313" y="509"/>
                    <a:pt x="294" y="480"/>
                    <a:pt x="278" y="454"/>
                  </a:cubicBezTo>
                  <a:lnTo>
                    <a:pt x="278" y="454"/>
                  </a:lnTo>
                  <a:cubicBezTo>
                    <a:pt x="284" y="464"/>
                    <a:pt x="295" y="475"/>
                    <a:pt x="301" y="481"/>
                  </a:cubicBezTo>
                  <a:cubicBezTo>
                    <a:pt x="281" y="451"/>
                    <a:pt x="261" y="417"/>
                    <a:pt x="241" y="390"/>
                  </a:cubicBezTo>
                  <a:lnTo>
                    <a:pt x="241" y="390"/>
                  </a:lnTo>
                  <a:cubicBezTo>
                    <a:pt x="243" y="396"/>
                    <a:pt x="244" y="399"/>
                    <a:pt x="246" y="402"/>
                  </a:cubicBezTo>
                  <a:lnTo>
                    <a:pt x="246" y="402"/>
                  </a:lnTo>
                  <a:cubicBezTo>
                    <a:pt x="240" y="396"/>
                    <a:pt x="237" y="390"/>
                    <a:pt x="234" y="383"/>
                  </a:cubicBezTo>
                  <a:cubicBezTo>
                    <a:pt x="234" y="383"/>
                    <a:pt x="233" y="382"/>
                    <a:pt x="233" y="382"/>
                  </a:cubicBezTo>
                  <a:lnTo>
                    <a:pt x="233" y="382"/>
                  </a:lnTo>
                  <a:cubicBezTo>
                    <a:pt x="232" y="382"/>
                    <a:pt x="238" y="392"/>
                    <a:pt x="244" y="403"/>
                  </a:cubicBezTo>
                  <a:lnTo>
                    <a:pt x="203" y="350"/>
                  </a:lnTo>
                  <a:lnTo>
                    <a:pt x="220" y="373"/>
                  </a:lnTo>
                  <a:lnTo>
                    <a:pt x="187" y="346"/>
                  </a:lnTo>
                  <a:lnTo>
                    <a:pt x="187" y="346"/>
                  </a:lnTo>
                  <a:cubicBezTo>
                    <a:pt x="220" y="403"/>
                    <a:pt x="271" y="488"/>
                    <a:pt x="278" y="515"/>
                  </a:cubicBezTo>
                  <a:cubicBezTo>
                    <a:pt x="251" y="475"/>
                    <a:pt x="231" y="451"/>
                    <a:pt x="197" y="403"/>
                  </a:cubicBezTo>
                  <a:lnTo>
                    <a:pt x="197" y="403"/>
                  </a:lnTo>
                  <a:cubicBezTo>
                    <a:pt x="207" y="415"/>
                    <a:pt x="211" y="419"/>
                    <a:pt x="213" y="419"/>
                  </a:cubicBezTo>
                  <a:cubicBezTo>
                    <a:pt x="218" y="419"/>
                    <a:pt x="196" y="383"/>
                    <a:pt x="202" y="383"/>
                  </a:cubicBezTo>
                  <a:lnTo>
                    <a:pt x="202" y="383"/>
                  </a:lnTo>
                  <a:cubicBezTo>
                    <a:pt x="202" y="383"/>
                    <a:pt x="203" y="383"/>
                    <a:pt x="203" y="383"/>
                  </a:cubicBezTo>
                  <a:cubicBezTo>
                    <a:pt x="198" y="380"/>
                    <a:pt x="185" y="365"/>
                    <a:pt x="179" y="355"/>
                  </a:cubicBezTo>
                  <a:lnTo>
                    <a:pt x="179" y="355"/>
                  </a:lnTo>
                  <a:lnTo>
                    <a:pt x="200" y="400"/>
                  </a:lnTo>
                  <a:cubicBezTo>
                    <a:pt x="173" y="363"/>
                    <a:pt x="176" y="373"/>
                    <a:pt x="163" y="359"/>
                  </a:cubicBezTo>
                  <a:lnTo>
                    <a:pt x="163" y="359"/>
                  </a:lnTo>
                  <a:cubicBezTo>
                    <a:pt x="220" y="434"/>
                    <a:pt x="194" y="414"/>
                    <a:pt x="207" y="441"/>
                  </a:cubicBezTo>
                  <a:cubicBezTo>
                    <a:pt x="187" y="414"/>
                    <a:pt x="170" y="390"/>
                    <a:pt x="180" y="390"/>
                  </a:cubicBezTo>
                  <a:cubicBezTo>
                    <a:pt x="173" y="382"/>
                    <a:pt x="169" y="379"/>
                    <a:pt x="168" y="379"/>
                  </a:cubicBezTo>
                  <a:lnTo>
                    <a:pt x="168" y="379"/>
                  </a:lnTo>
                  <a:cubicBezTo>
                    <a:pt x="162" y="379"/>
                    <a:pt x="211" y="449"/>
                    <a:pt x="206" y="449"/>
                  </a:cubicBezTo>
                  <a:cubicBezTo>
                    <a:pt x="205" y="449"/>
                    <a:pt x="202" y="446"/>
                    <a:pt x="197" y="441"/>
                  </a:cubicBezTo>
                  <a:cubicBezTo>
                    <a:pt x="197" y="437"/>
                    <a:pt x="200" y="441"/>
                    <a:pt x="190" y="431"/>
                  </a:cubicBezTo>
                  <a:lnTo>
                    <a:pt x="190" y="431"/>
                  </a:lnTo>
                  <a:cubicBezTo>
                    <a:pt x="196" y="439"/>
                    <a:pt x="198" y="443"/>
                    <a:pt x="196" y="443"/>
                  </a:cubicBezTo>
                  <a:cubicBezTo>
                    <a:pt x="193" y="443"/>
                    <a:pt x="182" y="432"/>
                    <a:pt x="173" y="417"/>
                  </a:cubicBezTo>
                  <a:lnTo>
                    <a:pt x="173" y="414"/>
                  </a:lnTo>
                  <a:cubicBezTo>
                    <a:pt x="172" y="414"/>
                    <a:pt x="171" y="413"/>
                    <a:pt x="171" y="413"/>
                  </a:cubicBezTo>
                  <a:cubicBezTo>
                    <a:pt x="158" y="413"/>
                    <a:pt x="153" y="435"/>
                    <a:pt x="197" y="495"/>
                  </a:cubicBezTo>
                  <a:cubicBezTo>
                    <a:pt x="190" y="488"/>
                    <a:pt x="142" y="417"/>
                    <a:pt x="133" y="403"/>
                  </a:cubicBezTo>
                  <a:lnTo>
                    <a:pt x="133" y="403"/>
                  </a:lnTo>
                  <a:lnTo>
                    <a:pt x="275" y="629"/>
                  </a:lnTo>
                  <a:cubicBezTo>
                    <a:pt x="237" y="573"/>
                    <a:pt x="136" y="444"/>
                    <a:pt x="122" y="411"/>
                  </a:cubicBezTo>
                  <a:cubicBezTo>
                    <a:pt x="117" y="407"/>
                    <a:pt x="113" y="402"/>
                    <a:pt x="111" y="402"/>
                  </a:cubicBezTo>
                  <a:lnTo>
                    <a:pt x="111" y="402"/>
                  </a:lnTo>
                  <a:cubicBezTo>
                    <a:pt x="110" y="402"/>
                    <a:pt x="111" y="406"/>
                    <a:pt x="116" y="417"/>
                  </a:cubicBezTo>
                  <a:cubicBezTo>
                    <a:pt x="122" y="424"/>
                    <a:pt x="176" y="495"/>
                    <a:pt x="176" y="501"/>
                  </a:cubicBezTo>
                  <a:cubicBezTo>
                    <a:pt x="132" y="446"/>
                    <a:pt x="148" y="469"/>
                    <a:pt x="114" y="427"/>
                  </a:cubicBezTo>
                  <a:lnTo>
                    <a:pt x="114" y="427"/>
                  </a:lnTo>
                  <a:cubicBezTo>
                    <a:pt x="131" y="450"/>
                    <a:pt x="177" y="518"/>
                    <a:pt x="174" y="518"/>
                  </a:cubicBezTo>
                  <a:cubicBezTo>
                    <a:pt x="173" y="518"/>
                    <a:pt x="173" y="518"/>
                    <a:pt x="173" y="518"/>
                  </a:cubicBezTo>
                  <a:cubicBezTo>
                    <a:pt x="167" y="505"/>
                    <a:pt x="112" y="434"/>
                    <a:pt x="106" y="424"/>
                  </a:cubicBezTo>
                  <a:lnTo>
                    <a:pt x="106" y="424"/>
                  </a:lnTo>
                  <a:lnTo>
                    <a:pt x="145" y="491"/>
                  </a:lnTo>
                  <a:lnTo>
                    <a:pt x="145" y="491"/>
                  </a:lnTo>
                  <a:cubicBezTo>
                    <a:pt x="129" y="467"/>
                    <a:pt x="104" y="434"/>
                    <a:pt x="92" y="417"/>
                  </a:cubicBezTo>
                  <a:lnTo>
                    <a:pt x="92" y="417"/>
                  </a:lnTo>
                  <a:cubicBezTo>
                    <a:pt x="97" y="426"/>
                    <a:pt x="95" y="426"/>
                    <a:pt x="93" y="426"/>
                  </a:cubicBezTo>
                  <a:cubicBezTo>
                    <a:pt x="92" y="426"/>
                    <a:pt x="92" y="426"/>
                    <a:pt x="91" y="426"/>
                  </a:cubicBezTo>
                  <a:cubicBezTo>
                    <a:pt x="89" y="426"/>
                    <a:pt x="88" y="427"/>
                    <a:pt x="89" y="431"/>
                  </a:cubicBezTo>
                  <a:lnTo>
                    <a:pt x="106" y="447"/>
                  </a:lnTo>
                  <a:cubicBezTo>
                    <a:pt x="106" y="447"/>
                    <a:pt x="105" y="447"/>
                    <a:pt x="105" y="447"/>
                  </a:cubicBezTo>
                  <a:lnTo>
                    <a:pt x="105" y="447"/>
                  </a:lnTo>
                  <a:cubicBezTo>
                    <a:pt x="93" y="447"/>
                    <a:pt x="183" y="576"/>
                    <a:pt x="173" y="576"/>
                  </a:cubicBezTo>
                  <a:cubicBezTo>
                    <a:pt x="159" y="556"/>
                    <a:pt x="99" y="464"/>
                    <a:pt x="86" y="458"/>
                  </a:cubicBezTo>
                  <a:lnTo>
                    <a:pt x="86" y="458"/>
                  </a:lnTo>
                  <a:cubicBezTo>
                    <a:pt x="116" y="501"/>
                    <a:pt x="228" y="674"/>
                    <a:pt x="244" y="711"/>
                  </a:cubicBezTo>
                  <a:lnTo>
                    <a:pt x="224" y="687"/>
                  </a:lnTo>
                  <a:lnTo>
                    <a:pt x="241" y="721"/>
                  </a:lnTo>
                  <a:cubicBezTo>
                    <a:pt x="197" y="650"/>
                    <a:pt x="109" y="508"/>
                    <a:pt x="75" y="451"/>
                  </a:cubicBezTo>
                  <a:cubicBezTo>
                    <a:pt x="62" y="435"/>
                    <a:pt x="55" y="425"/>
                    <a:pt x="51" y="425"/>
                  </a:cubicBezTo>
                  <a:cubicBezTo>
                    <a:pt x="50" y="425"/>
                    <a:pt x="49" y="425"/>
                    <a:pt x="48" y="427"/>
                  </a:cubicBezTo>
                  <a:cubicBezTo>
                    <a:pt x="31" y="403"/>
                    <a:pt x="28" y="390"/>
                    <a:pt x="28" y="386"/>
                  </a:cubicBezTo>
                  <a:lnTo>
                    <a:pt x="8" y="376"/>
                  </a:lnTo>
                  <a:lnTo>
                    <a:pt x="8" y="376"/>
                  </a:lnTo>
                  <a:cubicBezTo>
                    <a:pt x="41" y="431"/>
                    <a:pt x="35" y="434"/>
                    <a:pt x="65" y="478"/>
                  </a:cubicBezTo>
                  <a:lnTo>
                    <a:pt x="38" y="417"/>
                  </a:lnTo>
                  <a:lnTo>
                    <a:pt x="38" y="417"/>
                  </a:lnTo>
                  <a:cubicBezTo>
                    <a:pt x="75" y="466"/>
                    <a:pt x="134" y="562"/>
                    <a:pt x="123" y="562"/>
                  </a:cubicBezTo>
                  <a:cubicBezTo>
                    <a:pt x="123" y="562"/>
                    <a:pt x="122" y="562"/>
                    <a:pt x="122" y="562"/>
                  </a:cubicBezTo>
                  <a:cubicBezTo>
                    <a:pt x="106" y="542"/>
                    <a:pt x="58" y="471"/>
                    <a:pt x="48" y="454"/>
                  </a:cubicBezTo>
                  <a:lnTo>
                    <a:pt x="48" y="454"/>
                  </a:lnTo>
                  <a:cubicBezTo>
                    <a:pt x="56" y="467"/>
                    <a:pt x="62" y="482"/>
                    <a:pt x="60" y="482"/>
                  </a:cubicBezTo>
                  <a:cubicBezTo>
                    <a:pt x="59" y="482"/>
                    <a:pt x="57" y="481"/>
                    <a:pt x="55" y="478"/>
                  </a:cubicBezTo>
                  <a:lnTo>
                    <a:pt x="38" y="451"/>
                  </a:lnTo>
                  <a:cubicBezTo>
                    <a:pt x="36" y="450"/>
                    <a:pt x="35" y="449"/>
                    <a:pt x="35" y="449"/>
                  </a:cubicBezTo>
                  <a:lnTo>
                    <a:pt x="35" y="449"/>
                  </a:lnTo>
                  <a:cubicBezTo>
                    <a:pt x="31" y="449"/>
                    <a:pt x="57" y="490"/>
                    <a:pt x="54" y="490"/>
                  </a:cubicBezTo>
                  <a:cubicBezTo>
                    <a:pt x="52" y="490"/>
                    <a:pt x="49" y="487"/>
                    <a:pt x="41" y="478"/>
                  </a:cubicBezTo>
                  <a:cubicBezTo>
                    <a:pt x="37" y="476"/>
                    <a:pt x="16" y="450"/>
                    <a:pt x="8" y="440"/>
                  </a:cubicBezTo>
                  <a:lnTo>
                    <a:pt x="8" y="440"/>
                  </a:lnTo>
                  <a:cubicBezTo>
                    <a:pt x="9" y="441"/>
                    <a:pt x="10" y="442"/>
                    <a:pt x="11" y="444"/>
                  </a:cubicBezTo>
                  <a:cubicBezTo>
                    <a:pt x="55" y="501"/>
                    <a:pt x="183" y="681"/>
                    <a:pt x="211" y="728"/>
                  </a:cubicBezTo>
                  <a:cubicBezTo>
                    <a:pt x="207" y="724"/>
                    <a:pt x="163" y="677"/>
                    <a:pt x="142" y="650"/>
                  </a:cubicBezTo>
                  <a:cubicBezTo>
                    <a:pt x="106" y="606"/>
                    <a:pt x="69" y="539"/>
                    <a:pt x="38" y="501"/>
                  </a:cubicBezTo>
                  <a:lnTo>
                    <a:pt x="38" y="501"/>
                  </a:lnTo>
                  <a:cubicBezTo>
                    <a:pt x="48" y="515"/>
                    <a:pt x="58" y="532"/>
                    <a:pt x="61" y="539"/>
                  </a:cubicBezTo>
                  <a:cubicBezTo>
                    <a:pt x="53" y="529"/>
                    <a:pt x="36" y="503"/>
                    <a:pt x="32" y="503"/>
                  </a:cubicBezTo>
                  <a:cubicBezTo>
                    <a:pt x="32" y="503"/>
                    <a:pt x="31" y="503"/>
                    <a:pt x="31" y="505"/>
                  </a:cubicBezTo>
                  <a:cubicBezTo>
                    <a:pt x="47" y="526"/>
                    <a:pt x="48" y="529"/>
                    <a:pt x="46" y="529"/>
                  </a:cubicBezTo>
                  <a:cubicBezTo>
                    <a:pt x="45" y="529"/>
                    <a:pt x="44" y="529"/>
                    <a:pt x="44" y="529"/>
                  </a:cubicBezTo>
                  <a:lnTo>
                    <a:pt x="44" y="529"/>
                  </a:lnTo>
                  <a:cubicBezTo>
                    <a:pt x="43" y="529"/>
                    <a:pt x="46" y="532"/>
                    <a:pt x="61" y="548"/>
                  </a:cubicBezTo>
                  <a:cubicBezTo>
                    <a:pt x="63" y="553"/>
                    <a:pt x="64" y="555"/>
                    <a:pt x="63" y="555"/>
                  </a:cubicBezTo>
                  <a:cubicBezTo>
                    <a:pt x="61" y="555"/>
                    <a:pt x="52" y="545"/>
                    <a:pt x="49" y="545"/>
                  </a:cubicBezTo>
                  <a:cubicBezTo>
                    <a:pt x="49" y="545"/>
                    <a:pt x="49" y="545"/>
                    <a:pt x="48" y="545"/>
                  </a:cubicBezTo>
                  <a:cubicBezTo>
                    <a:pt x="72" y="579"/>
                    <a:pt x="126" y="663"/>
                    <a:pt x="133" y="681"/>
                  </a:cubicBezTo>
                  <a:cubicBezTo>
                    <a:pt x="122" y="667"/>
                    <a:pt x="109" y="650"/>
                    <a:pt x="102" y="643"/>
                  </a:cubicBezTo>
                  <a:cubicBezTo>
                    <a:pt x="93" y="643"/>
                    <a:pt x="75" y="626"/>
                    <a:pt x="67" y="626"/>
                  </a:cubicBezTo>
                  <a:cubicBezTo>
                    <a:pt x="66" y="626"/>
                    <a:pt x="66" y="626"/>
                    <a:pt x="65" y="626"/>
                  </a:cubicBezTo>
                  <a:cubicBezTo>
                    <a:pt x="58" y="620"/>
                    <a:pt x="50" y="611"/>
                    <a:pt x="40" y="599"/>
                  </a:cubicBezTo>
                  <a:lnTo>
                    <a:pt x="40" y="599"/>
                  </a:lnTo>
                  <a:cubicBezTo>
                    <a:pt x="83" y="663"/>
                    <a:pt x="126" y="731"/>
                    <a:pt x="139" y="768"/>
                  </a:cubicBezTo>
                  <a:cubicBezTo>
                    <a:pt x="140" y="771"/>
                    <a:pt x="140" y="772"/>
                    <a:pt x="140" y="772"/>
                  </a:cubicBezTo>
                  <a:cubicBezTo>
                    <a:pt x="137" y="772"/>
                    <a:pt x="115" y="737"/>
                    <a:pt x="112" y="737"/>
                  </a:cubicBezTo>
                  <a:lnTo>
                    <a:pt x="112" y="737"/>
                  </a:lnTo>
                  <a:cubicBezTo>
                    <a:pt x="112" y="737"/>
                    <a:pt x="112" y="737"/>
                    <a:pt x="112" y="738"/>
                  </a:cubicBezTo>
                  <a:cubicBezTo>
                    <a:pt x="112" y="738"/>
                    <a:pt x="112" y="738"/>
                    <a:pt x="112" y="738"/>
                  </a:cubicBezTo>
                  <a:lnTo>
                    <a:pt x="112" y="738"/>
                  </a:lnTo>
                  <a:cubicBezTo>
                    <a:pt x="100" y="738"/>
                    <a:pt x="160" y="824"/>
                    <a:pt x="153" y="824"/>
                  </a:cubicBezTo>
                  <a:cubicBezTo>
                    <a:pt x="151" y="824"/>
                    <a:pt x="148" y="822"/>
                    <a:pt x="142" y="816"/>
                  </a:cubicBezTo>
                  <a:cubicBezTo>
                    <a:pt x="109" y="779"/>
                    <a:pt x="82" y="735"/>
                    <a:pt x="61" y="707"/>
                  </a:cubicBezTo>
                  <a:cubicBezTo>
                    <a:pt x="60" y="703"/>
                    <a:pt x="60" y="702"/>
                    <a:pt x="62" y="702"/>
                  </a:cubicBezTo>
                  <a:cubicBezTo>
                    <a:pt x="67" y="702"/>
                    <a:pt x="87" y="724"/>
                    <a:pt x="89" y="724"/>
                  </a:cubicBezTo>
                  <a:cubicBezTo>
                    <a:pt x="89" y="724"/>
                    <a:pt x="89" y="724"/>
                    <a:pt x="89" y="724"/>
                  </a:cubicBezTo>
                  <a:lnTo>
                    <a:pt x="72" y="707"/>
                  </a:lnTo>
                  <a:cubicBezTo>
                    <a:pt x="67" y="695"/>
                    <a:pt x="62" y="686"/>
                    <a:pt x="64" y="686"/>
                  </a:cubicBezTo>
                  <a:lnTo>
                    <a:pt x="64" y="686"/>
                  </a:lnTo>
                  <a:cubicBezTo>
                    <a:pt x="64" y="686"/>
                    <a:pt x="66" y="688"/>
                    <a:pt x="69" y="690"/>
                  </a:cubicBezTo>
                  <a:cubicBezTo>
                    <a:pt x="59" y="679"/>
                    <a:pt x="54" y="676"/>
                    <a:pt x="49" y="676"/>
                  </a:cubicBezTo>
                  <a:cubicBezTo>
                    <a:pt x="44" y="676"/>
                    <a:pt x="41" y="679"/>
                    <a:pt x="35" y="679"/>
                  </a:cubicBezTo>
                  <a:cubicBezTo>
                    <a:pt x="30" y="679"/>
                    <a:pt x="24" y="677"/>
                    <a:pt x="14" y="667"/>
                  </a:cubicBezTo>
                  <a:lnTo>
                    <a:pt x="14" y="667"/>
                  </a:lnTo>
                  <a:cubicBezTo>
                    <a:pt x="21" y="684"/>
                    <a:pt x="28" y="698"/>
                    <a:pt x="41" y="715"/>
                  </a:cubicBezTo>
                  <a:lnTo>
                    <a:pt x="41" y="707"/>
                  </a:lnTo>
                  <a:cubicBezTo>
                    <a:pt x="65" y="738"/>
                    <a:pt x="69" y="755"/>
                    <a:pt x="82" y="768"/>
                  </a:cubicBezTo>
                  <a:cubicBezTo>
                    <a:pt x="93" y="792"/>
                    <a:pt x="110" y="822"/>
                    <a:pt x="104" y="822"/>
                  </a:cubicBezTo>
                  <a:cubicBezTo>
                    <a:pt x="103" y="822"/>
                    <a:pt x="101" y="821"/>
                    <a:pt x="99" y="819"/>
                  </a:cubicBezTo>
                  <a:lnTo>
                    <a:pt x="67" y="773"/>
                  </a:lnTo>
                  <a:lnTo>
                    <a:pt x="67" y="773"/>
                  </a:lnTo>
                  <a:cubicBezTo>
                    <a:pt x="67" y="773"/>
                    <a:pt x="67" y="773"/>
                    <a:pt x="67" y="773"/>
                  </a:cubicBezTo>
                  <a:lnTo>
                    <a:pt x="67" y="773"/>
                  </a:lnTo>
                  <a:cubicBezTo>
                    <a:pt x="66" y="773"/>
                    <a:pt x="66" y="772"/>
                    <a:pt x="65" y="771"/>
                  </a:cubicBezTo>
                  <a:lnTo>
                    <a:pt x="65" y="771"/>
                  </a:lnTo>
                  <a:lnTo>
                    <a:pt x="67" y="773"/>
                  </a:lnTo>
                  <a:lnTo>
                    <a:pt x="67" y="773"/>
                  </a:lnTo>
                  <a:cubicBezTo>
                    <a:pt x="62" y="768"/>
                    <a:pt x="57" y="763"/>
                    <a:pt x="55" y="763"/>
                  </a:cubicBezTo>
                  <a:lnTo>
                    <a:pt x="55" y="763"/>
                  </a:lnTo>
                  <a:cubicBezTo>
                    <a:pt x="54" y="763"/>
                    <a:pt x="57" y="769"/>
                    <a:pt x="69" y="788"/>
                  </a:cubicBezTo>
                  <a:lnTo>
                    <a:pt x="95" y="819"/>
                  </a:lnTo>
                  <a:cubicBezTo>
                    <a:pt x="105" y="841"/>
                    <a:pt x="134" y="888"/>
                    <a:pt x="126" y="888"/>
                  </a:cubicBezTo>
                  <a:cubicBezTo>
                    <a:pt x="125" y="888"/>
                    <a:pt x="124" y="887"/>
                    <a:pt x="122" y="886"/>
                  </a:cubicBezTo>
                  <a:lnTo>
                    <a:pt x="122" y="886"/>
                  </a:lnTo>
                  <a:cubicBezTo>
                    <a:pt x="135" y="904"/>
                    <a:pt x="138" y="906"/>
                    <a:pt x="139" y="906"/>
                  </a:cubicBezTo>
                  <a:cubicBezTo>
                    <a:pt x="139" y="906"/>
                    <a:pt x="139" y="906"/>
                    <a:pt x="139" y="906"/>
                  </a:cubicBezTo>
                  <a:cubicBezTo>
                    <a:pt x="140" y="906"/>
                    <a:pt x="144" y="909"/>
                    <a:pt x="163" y="930"/>
                  </a:cubicBezTo>
                  <a:cubicBezTo>
                    <a:pt x="114" y="868"/>
                    <a:pt x="173" y="920"/>
                    <a:pt x="124" y="865"/>
                  </a:cubicBezTo>
                  <a:lnTo>
                    <a:pt x="124" y="865"/>
                  </a:lnTo>
                  <a:cubicBezTo>
                    <a:pt x="168" y="914"/>
                    <a:pt x="148" y="882"/>
                    <a:pt x="186" y="929"/>
                  </a:cubicBezTo>
                  <a:lnTo>
                    <a:pt x="186" y="929"/>
                  </a:lnTo>
                  <a:cubicBezTo>
                    <a:pt x="177" y="917"/>
                    <a:pt x="169" y="906"/>
                    <a:pt x="172" y="906"/>
                  </a:cubicBezTo>
                  <a:lnTo>
                    <a:pt x="172" y="906"/>
                  </a:lnTo>
                  <a:cubicBezTo>
                    <a:pt x="172" y="906"/>
                    <a:pt x="173" y="906"/>
                    <a:pt x="173" y="907"/>
                  </a:cubicBezTo>
                  <a:cubicBezTo>
                    <a:pt x="170" y="903"/>
                    <a:pt x="167" y="897"/>
                    <a:pt x="167" y="893"/>
                  </a:cubicBezTo>
                  <a:lnTo>
                    <a:pt x="163" y="893"/>
                  </a:lnTo>
                  <a:cubicBezTo>
                    <a:pt x="159" y="886"/>
                    <a:pt x="153" y="880"/>
                    <a:pt x="146" y="869"/>
                  </a:cubicBezTo>
                  <a:cubicBezTo>
                    <a:pt x="122" y="832"/>
                    <a:pt x="129" y="829"/>
                    <a:pt x="119" y="809"/>
                  </a:cubicBezTo>
                  <a:lnTo>
                    <a:pt x="119" y="809"/>
                  </a:lnTo>
                  <a:cubicBezTo>
                    <a:pt x="126" y="816"/>
                    <a:pt x="129" y="829"/>
                    <a:pt x="142" y="843"/>
                  </a:cubicBezTo>
                  <a:lnTo>
                    <a:pt x="126" y="816"/>
                  </a:lnTo>
                  <a:lnTo>
                    <a:pt x="126" y="816"/>
                  </a:lnTo>
                  <a:cubicBezTo>
                    <a:pt x="150" y="849"/>
                    <a:pt x="173" y="866"/>
                    <a:pt x="180" y="890"/>
                  </a:cubicBezTo>
                  <a:lnTo>
                    <a:pt x="187" y="890"/>
                  </a:lnTo>
                  <a:cubicBezTo>
                    <a:pt x="197" y="900"/>
                    <a:pt x="204" y="905"/>
                    <a:pt x="207" y="905"/>
                  </a:cubicBezTo>
                  <a:cubicBezTo>
                    <a:pt x="208" y="905"/>
                    <a:pt x="208" y="902"/>
                    <a:pt x="203" y="897"/>
                  </a:cubicBezTo>
                  <a:lnTo>
                    <a:pt x="203" y="897"/>
                  </a:lnTo>
                  <a:cubicBezTo>
                    <a:pt x="204" y="897"/>
                    <a:pt x="204" y="897"/>
                    <a:pt x="204" y="897"/>
                  </a:cubicBezTo>
                  <a:cubicBezTo>
                    <a:pt x="208" y="897"/>
                    <a:pt x="203" y="887"/>
                    <a:pt x="199" y="880"/>
                  </a:cubicBezTo>
                  <a:lnTo>
                    <a:pt x="199" y="880"/>
                  </a:lnTo>
                  <a:lnTo>
                    <a:pt x="194" y="856"/>
                  </a:lnTo>
                  <a:lnTo>
                    <a:pt x="200" y="863"/>
                  </a:lnTo>
                  <a:cubicBezTo>
                    <a:pt x="207" y="863"/>
                    <a:pt x="191" y="830"/>
                    <a:pt x="200" y="830"/>
                  </a:cubicBezTo>
                  <a:lnTo>
                    <a:pt x="200" y="830"/>
                  </a:lnTo>
                  <a:cubicBezTo>
                    <a:pt x="203" y="830"/>
                    <a:pt x="211" y="836"/>
                    <a:pt x="228" y="852"/>
                  </a:cubicBezTo>
                  <a:cubicBezTo>
                    <a:pt x="224" y="845"/>
                    <a:pt x="219" y="834"/>
                    <a:pt x="223" y="834"/>
                  </a:cubicBezTo>
                  <a:lnTo>
                    <a:pt x="223" y="834"/>
                  </a:lnTo>
                  <a:cubicBezTo>
                    <a:pt x="224" y="834"/>
                    <a:pt x="226" y="835"/>
                    <a:pt x="228" y="836"/>
                  </a:cubicBezTo>
                  <a:lnTo>
                    <a:pt x="251" y="866"/>
                  </a:lnTo>
                  <a:cubicBezTo>
                    <a:pt x="250" y="864"/>
                    <a:pt x="251" y="863"/>
                    <a:pt x="252" y="863"/>
                  </a:cubicBezTo>
                  <a:cubicBezTo>
                    <a:pt x="256" y="863"/>
                    <a:pt x="264" y="869"/>
                    <a:pt x="267" y="869"/>
                  </a:cubicBezTo>
                  <a:cubicBezTo>
                    <a:pt x="268" y="869"/>
                    <a:pt x="267" y="866"/>
                    <a:pt x="261" y="856"/>
                  </a:cubicBezTo>
                  <a:lnTo>
                    <a:pt x="261" y="856"/>
                  </a:lnTo>
                  <a:cubicBezTo>
                    <a:pt x="283" y="884"/>
                    <a:pt x="293" y="893"/>
                    <a:pt x="297" y="893"/>
                  </a:cubicBezTo>
                  <a:cubicBezTo>
                    <a:pt x="303" y="893"/>
                    <a:pt x="296" y="872"/>
                    <a:pt x="302" y="872"/>
                  </a:cubicBezTo>
                  <a:lnTo>
                    <a:pt x="302" y="872"/>
                  </a:lnTo>
                  <a:cubicBezTo>
                    <a:pt x="303" y="872"/>
                    <a:pt x="304" y="872"/>
                    <a:pt x="305" y="873"/>
                  </a:cubicBezTo>
                  <a:lnTo>
                    <a:pt x="278" y="832"/>
                  </a:lnTo>
                  <a:cubicBezTo>
                    <a:pt x="281" y="832"/>
                    <a:pt x="278" y="819"/>
                    <a:pt x="271" y="802"/>
                  </a:cubicBezTo>
                  <a:lnTo>
                    <a:pt x="248" y="768"/>
                  </a:lnTo>
                  <a:cubicBezTo>
                    <a:pt x="244" y="761"/>
                    <a:pt x="243" y="758"/>
                    <a:pt x="245" y="758"/>
                  </a:cubicBezTo>
                  <a:lnTo>
                    <a:pt x="245" y="758"/>
                  </a:lnTo>
                  <a:cubicBezTo>
                    <a:pt x="249" y="758"/>
                    <a:pt x="269" y="777"/>
                    <a:pt x="276" y="777"/>
                  </a:cubicBezTo>
                  <a:cubicBezTo>
                    <a:pt x="277" y="777"/>
                    <a:pt x="278" y="776"/>
                    <a:pt x="278" y="775"/>
                  </a:cubicBezTo>
                  <a:cubicBezTo>
                    <a:pt x="283" y="782"/>
                    <a:pt x="285" y="786"/>
                    <a:pt x="284" y="786"/>
                  </a:cubicBezTo>
                  <a:cubicBezTo>
                    <a:pt x="284" y="786"/>
                    <a:pt x="284" y="785"/>
                    <a:pt x="283" y="785"/>
                  </a:cubicBezTo>
                  <a:lnTo>
                    <a:pt x="283" y="785"/>
                  </a:lnTo>
                  <a:cubicBezTo>
                    <a:pt x="293" y="796"/>
                    <a:pt x="298" y="800"/>
                    <a:pt x="300" y="800"/>
                  </a:cubicBezTo>
                  <a:cubicBezTo>
                    <a:pt x="307" y="800"/>
                    <a:pt x="281" y="752"/>
                    <a:pt x="287" y="752"/>
                  </a:cubicBezTo>
                  <a:lnTo>
                    <a:pt x="287" y="752"/>
                  </a:lnTo>
                  <a:cubicBezTo>
                    <a:pt x="289" y="752"/>
                    <a:pt x="293" y="756"/>
                    <a:pt x="301" y="765"/>
                  </a:cubicBezTo>
                  <a:cubicBezTo>
                    <a:pt x="297" y="758"/>
                    <a:pt x="296" y="756"/>
                    <a:pt x="297" y="756"/>
                  </a:cubicBezTo>
                  <a:lnTo>
                    <a:pt x="297" y="756"/>
                  </a:lnTo>
                  <a:cubicBezTo>
                    <a:pt x="298" y="756"/>
                    <a:pt x="301" y="758"/>
                    <a:pt x="305" y="762"/>
                  </a:cubicBezTo>
                  <a:cubicBezTo>
                    <a:pt x="312" y="768"/>
                    <a:pt x="318" y="775"/>
                    <a:pt x="322" y="779"/>
                  </a:cubicBezTo>
                  <a:cubicBezTo>
                    <a:pt x="315" y="771"/>
                    <a:pt x="309" y="765"/>
                    <a:pt x="309" y="762"/>
                  </a:cubicBezTo>
                  <a:cubicBezTo>
                    <a:pt x="309" y="762"/>
                    <a:pt x="309" y="755"/>
                    <a:pt x="301" y="745"/>
                  </a:cubicBezTo>
                  <a:lnTo>
                    <a:pt x="301" y="745"/>
                  </a:lnTo>
                  <a:lnTo>
                    <a:pt x="329" y="782"/>
                  </a:lnTo>
                  <a:lnTo>
                    <a:pt x="329" y="779"/>
                  </a:lnTo>
                  <a:cubicBezTo>
                    <a:pt x="331" y="781"/>
                    <a:pt x="332" y="782"/>
                    <a:pt x="333" y="782"/>
                  </a:cubicBezTo>
                  <a:cubicBezTo>
                    <a:pt x="334" y="782"/>
                    <a:pt x="315" y="757"/>
                    <a:pt x="298" y="735"/>
                  </a:cubicBezTo>
                  <a:cubicBezTo>
                    <a:pt x="295" y="728"/>
                    <a:pt x="292" y="721"/>
                    <a:pt x="284" y="711"/>
                  </a:cubicBezTo>
                  <a:lnTo>
                    <a:pt x="284" y="711"/>
                  </a:lnTo>
                  <a:cubicBezTo>
                    <a:pt x="298" y="728"/>
                    <a:pt x="302" y="732"/>
                    <a:pt x="303" y="732"/>
                  </a:cubicBezTo>
                  <a:cubicBezTo>
                    <a:pt x="305" y="732"/>
                    <a:pt x="300" y="724"/>
                    <a:pt x="301" y="724"/>
                  </a:cubicBezTo>
                  <a:lnTo>
                    <a:pt x="301" y="724"/>
                  </a:lnTo>
                  <a:cubicBezTo>
                    <a:pt x="302" y="724"/>
                    <a:pt x="307" y="729"/>
                    <a:pt x="322" y="748"/>
                  </a:cubicBezTo>
                  <a:cubicBezTo>
                    <a:pt x="301" y="718"/>
                    <a:pt x="315" y="718"/>
                    <a:pt x="271" y="654"/>
                  </a:cubicBezTo>
                  <a:lnTo>
                    <a:pt x="271" y="654"/>
                  </a:lnTo>
                  <a:cubicBezTo>
                    <a:pt x="278" y="660"/>
                    <a:pt x="281" y="663"/>
                    <a:pt x="281" y="667"/>
                  </a:cubicBezTo>
                  <a:cubicBezTo>
                    <a:pt x="285" y="668"/>
                    <a:pt x="288" y="671"/>
                    <a:pt x="289" y="671"/>
                  </a:cubicBezTo>
                  <a:cubicBezTo>
                    <a:pt x="291" y="671"/>
                    <a:pt x="290" y="668"/>
                    <a:pt x="284" y="657"/>
                  </a:cubicBezTo>
                  <a:lnTo>
                    <a:pt x="284" y="657"/>
                  </a:lnTo>
                  <a:lnTo>
                    <a:pt x="318" y="704"/>
                  </a:lnTo>
                  <a:lnTo>
                    <a:pt x="278" y="637"/>
                  </a:lnTo>
                  <a:lnTo>
                    <a:pt x="278" y="637"/>
                  </a:lnTo>
                  <a:cubicBezTo>
                    <a:pt x="301" y="663"/>
                    <a:pt x="315" y="681"/>
                    <a:pt x="339" y="718"/>
                  </a:cubicBezTo>
                  <a:cubicBezTo>
                    <a:pt x="305" y="657"/>
                    <a:pt x="329" y="694"/>
                    <a:pt x="295" y="633"/>
                  </a:cubicBezTo>
                  <a:lnTo>
                    <a:pt x="295" y="633"/>
                  </a:lnTo>
                  <a:lnTo>
                    <a:pt x="318" y="663"/>
                  </a:lnTo>
                  <a:cubicBezTo>
                    <a:pt x="318" y="661"/>
                    <a:pt x="302" y="636"/>
                    <a:pt x="305" y="636"/>
                  </a:cubicBezTo>
                  <a:lnTo>
                    <a:pt x="305" y="636"/>
                  </a:lnTo>
                  <a:cubicBezTo>
                    <a:pt x="305" y="636"/>
                    <a:pt x="307" y="638"/>
                    <a:pt x="312" y="643"/>
                  </a:cubicBezTo>
                  <a:cubicBezTo>
                    <a:pt x="328" y="662"/>
                    <a:pt x="336" y="666"/>
                    <a:pt x="343" y="666"/>
                  </a:cubicBezTo>
                  <a:cubicBezTo>
                    <a:pt x="350" y="666"/>
                    <a:pt x="354" y="661"/>
                    <a:pt x="362" y="661"/>
                  </a:cubicBezTo>
                  <a:cubicBezTo>
                    <a:pt x="369" y="661"/>
                    <a:pt x="378" y="664"/>
                    <a:pt x="393" y="677"/>
                  </a:cubicBezTo>
                  <a:cubicBezTo>
                    <a:pt x="374" y="654"/>
                    <a:pt x="368" y="646"/>
                    <a:pt x="369" y="646"/>
                  </a:cubicBezTo>
                  <a:lnTo>
                    <a:pt x="369" y="646"/>
                  </a:lnTo>
                  <a:cubicBezTo>
                    <a:pt x="369" y="646"/>
                    <a:pt x="388" y="667"/>
                    <a:pt x="390" y="667"/>
                  </a:cubicBezTo>
                  <a:cubicBezTo>
                    <a:pt x="392" y="667"/>
                    <a:pt x="388" y="661"/>
                    <a:pt x="376" y="643"/>
                  </a:cubicBezTo>
                  <a:lnTo>
                    <a:pt x="376" y="643"/>
                  </a:lnTo>
                  <a:cubicBezTo>
                    <a:pt x="393" y="663"/>
                    <a:pt x="403" y="677"/>
                    <a:pt x="413" y="694"/>
                  </a:cubicBezTo>
                  <a:cubicBezTo>
                    <a:pt x="412" y="689"/>
                    <a:pt x="412" y="687"/>
                    <a:pt x="414" y="687"/>
                  </a:cubicBezTo>
                  <a:cubicBezTo>
                    <a:pt x="417" y="687"/>
                    <a:pt x="422" y="692"/>
                    <a:pt x="424" y="692"/>
                  </a:cubicBezTo>
                  <a:cubicBezTo>
                    <a:pt x="427" y="692"/>
                    <a:pt x="425" y="686"/>
                    <a:pt x="410" y="660"/>
                  </a:cubicBezTo>
                  <a:lnTo>
                    <a:pt x="410" y="660"/>
                  </a:lnTo>
                  <a:cubicBezTo>
                    <a:pt x="426" y="681"/>
                    <a:pt x="430" y="694"/>
                    <a:pt x="440" y="704"/>
                  </a:cubicBezTo>
                  <a:cubicBezTo>
                    <a:pt x="438" y="702"/>
                    <a:pt x="434" y="692"/>
                    <a:pt x="435" y="692"/>
                  </a:cubicBezTo>
                  <a:lnTo>
                    <a:pt x="435" y="692"/>
                  </a:lnTo>
                  <a:cubicBezTo>
                    <a:pt x="436" y="692"/>
                    <a:pt x="437" y="694"/>
                    <a:pt x="440" y="698"/>
                  </a:cubicBezTo>
                  <a:cubicBezTo>
                    <a:pt x="446" y="707"/>
                    <a:pt x="451" y="715"/>
                    <a:pt x="457" y="724"/>
                  </a:cubicBezTo>
                  <a:cubicBezTo>
                    <a:pt x="460" y="718"/>
                    <a:pt x="413" y="650"/>
                    <a:pt x="373" y="589"/>
                  </a:cubicBezTo>
                  <a:lnTo>
                    <a:pt x="373" y="589"/>
                  </a:lnTo>
                  <a:cubicBezTo>
                    <a:pt x="383" y="600"/>
                    <a:pt x="388" y="607"/>
                    <a:pt x="390" y="607"/>
                  </a:cubicBezTo>
                  <a:cubicBezTo>
                    <a:pt x="392" y="607"/>
                    <a:pt x="385" y="595"/>
                    <a:pt x="369" y="569"/>
                  </a:cubicBezTo>
                  <a:lnTo>
                    <a:pt x="369" y="569"/>
                  </a:lnTo>
                  <a:cubicBezTo>
                    <a:pt x="382" y="589"/>
                    <a:pt x="399" y="609"/>
                    <a:pt x="403" y="620"/>
                  </a:cubicBezTo>
                  <a:cubicBezTo>
                    <a:pt x="404" y="620"/>
                    <a:pt x="410" y="623"/>
                    <a:pt x="414" y="623"/>
                  </a:cubicBezTo>
                  <a:cubicBezTo>
                    <a:pt x="420" y="623"/>
                    <a:pt x="422" y="618"/>
                    <a:pt x="407" y="595"/>
                  </a:cubicBezTo>
                  <a:lnTo>
                    <a:pt x="407" y="595"/>
                  </a:lnTo>
                  <a:cubicBezTo>
                    <a:pt x="407" y="594"/>
                    <a:pt x="405" y="588"/>
                    <a:pt x="403" y="586"/>
                  </a:cubicBezTo>
                  <a:cubicBezTo>
                    <a:pt x="405" y="585"/>
                    <a:pt x="406" y="585"/>
                    <a:pt x="407" y="585"/>
                  </a:cubicBezTo>
                  <a:cubicBezTo>
                    <a:pt x="409" y="585"/>
                    <a:pt x="410" y="585"/>
                    <a:pt x="411" y="585"/>
                  </a:cubicBezTo>
                  <a:cubicBezTo>
                    <a:pt x="413" y="585"/>
                    <a:pt x="415" y="584"/>
                    <a:pt x="416" y="579"/>
                  </a:cubicBezTo>
                  <a:lnTo>
                    <a:pt x="410" y="573"/>
                  </a:lnTo>
                  <a:cubicBezTo>
                    <a:pt x="392" y="546"/>
                    <a:pt x="389" y="540"/>
                    <a:pt x="390" y="540"/>
                  </a:cubicBezTo>
                  <a:lnTo>
                    <a:pt x="390" y="540"/>
                  </a:lnTo>
                  <a:cubicBezTo>
                    <a:pt x="392" y="540"/>
                    <a:pt x="399" y="547"/>
                    <a:pt x="401" y="547"/>
                  </a:cubicBezTo>
                  <a:cubicBezTo>
                    <a:pt x="402" y="547"/>
                    <a:pt x="403" y="546"/>
                    <a:pt x="403" y="545"/>
                  </a:cubicBezTo>
                  <a:lnTo>
                    <a:pt x="406" y="552"/>
                  </a:lnTo>
                  <a:cubicBezTo>
                    <a:pt x="416" y="562"/>
                    <a:pt x="421" y="565"/>
                    <a:pt x="422" y="565"/>
                  </a:cubicBezTo>
                  <a:cubicBezTo>
                    <a:pt x="425" y="565"/>
                    <a:pt x="419" y="556"/>
                    <a:pt x="421" y="556"/>
                  </a:cubicBezTo>
                  <a:lnTo>
                    <a:pt x="421" y="556"/>
                  </a:lnTo>
                  <a:cubicBezTo>
                    <a:pt x="422" y="556"/>
                    <a:pt x="427" y="560"/>
                    <a:pt x="440" y="573"/>
                  </a:cubicBezTo>
                  <a:lnTo>
                    <a:pt x="413" y="535"/>
                  </a:lnTo>
                  <a:cubicBezTo>
                    <a:pt x="399" y="515"/>
                    <a:pt x="395" y="508"/>
                    <a:pt x="397" y="508"/>
                  </a:cubicBezTo>
                  <a:lnTo>
                    <a:pt x="397" y="508"/>
                  </a:lnTo>
                  <a:cubicBezTo>
                    <a:pt x="400" y="508"/>
                    <a:pt x="434" y="548"/>
                    <a:pt x="440" y="548"/>
                  </a:cubicBezTo>
                  <a:cubicBezTo>
                    <a:pt x="442" y="548"/>
                    <a:pt x="442" y="546"/>
                    <a:pt x="440" y="542"/>
                  </a:cubicBezTo>
                  <a:lnTo>
                    <a:pt x="423" y="522"/>
                  </a:lnTo>
                  <a:cubicBezTo>
                    <a:pt x="421" y="519"/>
                    <a:pt x="421" y="518"/>
                    <a:pt x="421" y="518"/>
                  </a:cubicBezTo>
                  <a:lnTo>
                    <a:pt x="421" y="518"/>
                  </a:lnTo>
                  <a:cubicBezTo>
                    <a:pt x="424" y="518"/>
                    <a:pt x="505" y="624"/>
                    <a:pt x="515" y="633"/>
                  </a:cubicBezTo>
                  <a:cubicBezTo>
                    <a:pt x="521" y="637"/>
                    <a:pt x="521" y="643"/>
                    <a:pt x="524" y="650"/>
                  </a:cubicBezTo>
                  <a:cubicBezTo>
                    <a:pt x="532" y="657"/>
                    <a:pt x="535" y="660"/>
                    <a:pt x="536" y="660"/>
                  </a:cubicBezTo>
                  <a:cubicBezTo>
                    <a:pt x="541" y="660"/>
                    <a:pt x="491" y="597"/>
                    <a:pt x="491" y="586"/>
                  </a:cubicBezTo>
                  <a:lnTo>
                    <a:pt x="491" y="586"/>
                  </a:lnTo>
                  <a:cubicBezTo>
                    <a:pt x="511" y="609"/>
                    <a:pt x="535" y="654"/>
                    <a:pt x="541" y="654"/>
                  </a:cubicBezTo>
                  <a:cubicBezTo>
                    <a:pt x="543" y="655"/>
                    <a:pt x="544" y="656"/>
                    <a:pt x="544" y="656"/>
                  </a:cubicBezTo>
                  <a:cubicBezTo>
                    <a:pt x="547" y="656"/>
                    <a:pt x="515" y="598"/>
                    <a:pt x="522" y="598"/>
                  </a:cubicBezTo>
                  <a:lnTo>
                    <a:pt x="522" y="598"/>
                  </a:lnTo>
                  <a:cubicBezTo>
                    <a:pt x="524" y="598"/>
                    <a:pt x="528" y="601"/>
                    <a:pt x="535" y="609"/>
                  </a:cubicBezTo>
                  <a:cubicBezTo>
                    <a:pt x="518" y="589"/>
                    <a:pt x="504" y="569"/>
                    <a:pt x="498" y="552"/>
                  </a:cubicBezTo>
                  <a:cubicBezTo>
                    <a:pt x="497" y="552"/>
                    <a:pt x="497" y="551"/>
                    <a:pt x="498" y="551"/>
                  </a:cubicBezTo>
                  <a:cubicBezTo>
                    <a:pt x="501" y="551"/>
                    <a:pt x="528" y="581"/>
                    <a:pt x="532" y="581"/>
                  </a:cubicBezTo>
                  <a:cubicBezTo>
                    <a:pt x="534" y="581"/>
                    <a:pt x="531" y="575"/>
                    <a:pt x="518" y="556"/>
                  </a:cubicBezTo>
                  <a:lnTo>
                    <a:pt x="518" y="556"/>
                  </a:lnTo>
                  <a:cubicBezTo>
                    <a:pt x="524" y="562"/>
                    <a:pt x="528" y="565"/>
                    <a:pt x="532" y="569"/>
                  </a:cubicBezTo>
                  <a:cubicBezTo>
                    <a:pt x="521" y="552"/>
                    <a:pt x="521" y="535"/>
                    <a:pt x="501" y="501"/>
                  </a:cubicBezTo>
                  <a:lnTo>
                    <a:pt x="501" y="501"/>
                  </a:lnTo>
                  <a:cubicBezTo>
                    <a:pt x="524" y="534"/>
                    <a:pt x="534" y="544"/>
                    <a:pt x="537" y="544"/>
                  </a:cubicBezTo>
                  <a:cubicBezTo>
                    <a:pt x="542" y="544"/>
                    <a:pt x="522" y="505"/>
                    <a:pt x="527" y="505"/>
                  </a:cubicBezTo>
                  <a:lnTo>
                    <a:pt x="527" y="505"/>
                  </a:lnTo>
                  <a:cubicBezTo>
                    <a:pt x="529" y="505"/>
                    <a:pt x="538" y="514"/>
                    <a:pt x="558" y="542"/>
                  </a:cubicBezTo>
                  <a:lnTo>
                    <a:pt x="562" y="528"/>
                  </a:lnTo>
                  <a:lnTo>
                    <a:pt x="572" y="542"/>
                  </a:lnTo>
                  <a:cubicBezTo>
                    <a:pt x="573" y="542"/>
                    <a:pt x="573" y="542"/>
                    <a:pt x="573" y="542"/>
                  </a:cubicBezTo>
                  <a:cubicBezTo>
                    <a:pt x="580" y="542"/>
                    <a:pt x="564" y="514"/>
                    <a:pt x="548" y="488"/>
                  </a:cubicBezTo>
                  <a:lnTo>
                    <a:pt x="548" y="488"/>
                  </a:lnTo>
                  <a:cubicBezTo>
                    <a:pt x="555" y="495"/>
                    <a:pt x="562" y="505"/>
                    <a:pt x="565" y="512"/>
                  </a:cubicBezTo>
                  <a:cubicBezTo>
                    <a:pt x="572" y="517"/>
                    <a:pt x="577" y="519"/>
                    <a:pt x="579" y="519"/>
                  </a:cubicBezTo>
                  <a:cubicBezTo>
                    <a:pt x="585" y="519"/>
                    <a:pt x="579" y="504"/>
                    <a:pt x="555" y="461"/>
                  </a:cubicBezTo>
                  <a:lnTo>
                    <a:pt x="555" y="461"/>
                  </a:lnTo>
                  <a:lnTo>
                    <a:pt x="582" y="498"/>
                  </a:lnTo>
                  <a:cubicBezTo>
                    <a:pt x="580" y="495"/>
                    <a:pt x="580" y="493"/>
                    <a:pt x="581" y="493"/>
                  </a:cubicBezTo>
                  <a:lnTo>
                    <a:pt x="581" y="493"/>
                  </a:lnTo>
                  <a:cubicBezTo>
                    <a:pt x="585" y="493"/>
                    <a:pt x="608" y="515"/>
                    <a:pt x="615" y="515"/>
                  </a:cubicBezTo>
                  <a:cubicBezTo>
                    <a:pt x="619" y="515"/>
                    <a:pt x="619" y="510"/>
                    <a:pt x="613" y="498"/>
                  </a:cubicBezTo>
                  <a:lnTo>
                    <a:pt x="613" y="498"/>
                  </a:lnTo>
                  <a:cubicBezTo>
                    <a:pt x="616" y="501"/>
                    <a:pt x="622" y="508"/>
                    <a:pt x="625" y="515"/>
                  </a:cubicBezTo>
                  <a:lnTo>
                    <a:pt x="625" y="515"/>
                  </a:lnTo>
                  <a:cubicBezTo>
                    <a:pt x="622" y="506"/>
                    <a:pt x="622" y="503"/>
                    <a:pt x="624" y="503"/>
                  </a:cubicBezTo>
                  <a:lnTo>
                    <a:pt x="624" y="503"/>
                  </a:lnTo>
                  <a:cubicBezTo>
                    <a:pt x="632" y="503"/>
                    <a:pt x="658" y="528"/>
                    <a:pt x="664" y="528"/>
                  </a:cubicBezTo>
                  <a:cubicBezTo>
                    <a:pt x="669" y="528"/>
                    <a:pt x="663" y="514"/>
                    <a:pt x="629" y="464"/>
                  </a:cubicBezTo>
                  <a:lnTo>
                    <a:pt x="613" y="424"/>
                  </a:lnTo>
                  <a:cubicBezTo>
                    <a:pt x="596" y="420"/>
                    <a:pt x="568" y="363"/>
                    <a:pt x="552" y="342"/>
                  </a:cubicBezTo>
                  <a:cubicBezTo>
                    <a:pt x="551" y="342"/>
                    <a:pt x="551" y="341"/>
                    <a:pt x="552" y="341"/>
                  </a:cubicBezTo>
                  <a:lnTo>
                    <a:pt x="552" y="341"/>
                  </a:lnTo>
                  <a:cubicBezTo>
                    <a:pt x="555" y="341"/>
                    <a:pt x="588" y="381"/>
                    <a:pt x="588" y="390"/>
                  </a:cubicBezTo>
                  <a:lnTo>
                    <a:pt x="582" y="383"/>
                  </a:lnTo>
                  <a:lnTo>
                    <a:pt x="582" y="383"/>
                  </a:lnTo>
                  <a:cubicBezTo>
                    <a:pt x="633" y="454"/>
                    <a:pt x="613" y="400"/>
                    <a:pt x="646" y="451"/>
                  </a:cubicBezTo>
                  <a:cubicBezTo>
                    <a:pt x="649" y="447"/>
                    <a:pt x="655" y="445"/>
                    <a:pt x="661" y="445"/>
                  </a:cubicBezTo>
                  <a:cubicBezTo>
                    <a:pt x="677" y="445"/>
                    <a:pt x="700" y="455"/>
                    <a:pt x="714" y="455"/>
                  </a:cubicBezTo>
                  <a:cubicBezTo>
                    <a:pt x="716" y="455"/>
                    <a:pt x="719" y="455"/>
                    <a:pt x="720" y="454"/>
                  </a:cubicBezTo>
                  <a:lnTo>
                    <a:pt x="680" y="400"/>
                  </a:lnTo>
                  <a:lnTo>
                    <a:pt x="686" y="400"/>
                  </a:lnTo>
                  <a:cubicBezTo>
                    <a:pt x="697" y="411"/>
                    <a:pt x="720" y="441"/>
                    <a:pt x="714" y="441"/>
                  </a:cubicBezTo>
                  <a:cubicBezTo>
                    <a:pt x="719" y="447"/>
                    <a:pt x="722" y="449"/>
                    <a:pt x="723" y="449"/>
                  </a:cubicBezTo>
                  <a:cubicBezTo>
                    <a:pt x="727" y="449"/>
                    <a:pt x="702" y="408"/>
                    <a:pt x="694" y="400"/>
                  </a:cubicBezTo>
                  <a:lnTo>
                    <a:pt x="694" y="400"/>
                  </a:lnTo>
                  <a:cubicBezTo>
                    <a:pt x="717" y="416"/>
                    <a:pt x="736" y="464"/>
                    <a:pt x="740" y="464"/>
                  </a:cubicBezTo>
                  <a:cubicBezTo>
                    <a:pt x="741" y="464"/>
                    <a:pt x="741" y="464"/>
                    <a:pt x="741" y="464"/>
                  </a:cubicBezTo>
                  <a:lnTo>
                    <a:pt x="741" y="461"/>
                  </a:lnTo>
                  <a:lnTo>
                    <a:pt x="734" y="454"/>
                  </a:lnTo>
                  <a:cubicBezTo>
                    <a:pt x="720" y="431"/>
                    <a:pt x="703" y="403"/>
                    <a:pt x="710" y="403"/>
                  </a:cubicBezTo>
                  <a:lnTo>
                    <a:pt x="710" y="403"/>
                  </a:lnTo>
                  <a:cubicBezTo>
                    <a:pt x="724" y="414"/>
                    <a:pt x="738" y="437"/>
                    <a:pt x="741" y="437"/>
                  </a:cubicBezTo>
                  <a:cubicBezTo>
                    <a:pt x="743" y="441"/>
                    <a:pt x="743" y="443"/>
                    <a:pt x="744" y="443"/>
                  </a:cubicBezTo>
                  <a:cubicBezTo>
                    <a:pt x="744" y="443"/>
                    <a:pt x="744" y="442"/>
                    <a:pt x="744" y="441"/>
                  </a:cubicBezTo>
                  <a:lnTo>
                    <a:pt x="755" y="441"/>
                  </a:lnTo>
                  <a:lnTo>
                    <a:pt x="720" y="397"/>
                  </a:lnTo>
                  <a:cubicBezTo>
                    <a:pt x="707" y="374"/>
                    <a:pt x="726" y="393"/>
                    <a:pt x="692" y="348"/>
                  </a:cubicBezTo>
                  <a:lnTo>
                    <a:pt x="692" y="348"/>
                  </a:lnTo>
                  <a:cubicBezTo>
                    <a:pt x="713" y="376"/>
                    <a:pt x="725" y="383"/>
                    <a:pt x="731" y="383"/>
                  </a:cubicBezTo>
                  <a:cubicBezTo>
                    <a:pt x="739" y="383"/>
                    <a:pt x="741" y="374"/>
                    <a:pt x="746" y="374"/>
                  </a:cubicBezTo>
                  <a:cubicBezTo>
                    <a:pt x="749" y="374"/>
                    <a:pt x="751" y="376"/>
                    <a:pt x="755" y="380"/>
                  </a:cubicBezTo>
                  <a:cubicBezTo>
                    <a:pt x="734" y="342"/>
                    <a:pt x="738" y="342"/>
                    <a:pt x="747" y="342"/>
                  </a:cubicBezTo>
                  <a:cubicBezTo>
                    <a:pt x="741" y="333"/>
                    <a:pt x="706" y="289"/>
                    <a:pt x="709" y="289"/>
                  </a:cubicBezTo>
                  <a:lnTo>
                    <a:pt x="709" y="289"/>
                  </a:lnTo>
                  <a:cubicBezTo>
                    <a:pt x="710" y="289"/>
                    <a:pt x="710" y="289"/>
                    <a:pt x="710" y="289"/>
                  </a:cubicBezTo>
                  <a:cubicBezTo>
                    <a:pt x="778" y="385"/>
                    <a:pt x="753" y="332"/>
                    <a:pt x="800" y="387"/>
                  </a:cubicBezTo>
                  <a:lnTo>
                    <a:pt x="800" y="387"/>
                  </a:lnTo>
                  <a:cubicBezTo>
                    <a:pt x="774" y="353"/>
                    <a:pt x="807" y="371"/>
                    <a:pt x="758" y="309"/>
                  </a:cubicBezTo>
                  <a:lnTo>
                    <a:pt x="758" y="309"/>
                  </a:lnTo>
                  <a:cubicBezTo>
                    <a:pt x="768" y="316"/>
                    <a:pt x="785" y="350"/>
                    <a:pt x="805" y="370"/>
                  </a:cubicBezTo>
                  <a:cubicBezTo>
                    <a:pt x="799" y="357"/>
                    <a:pt x="800" y="353"/>
                    <a:pt x="804" y="353"/>
                  </a:cubicBezTo>
                  <a:cubicBezTo>
                    <a:pt x="811" y="353"/>
                    <a:pt x="830" y="367"/>
                    <a:pt x="838" y="367"/>
                  </a:cubicBezTo>
                  <a:cubicBezTo>
                    <a:pt x="841" y="367"/>
                    <a:pt x="842" y="366"/>
                    <a:pt x="842" y="363"/>
                  </a:cubicBezTo>
                  <a:cubicBezTo>
                    <a:pt x="836" y="350"/>
                    <a:pt x="819" y="329"/>
                    <a:pt x="805" y="305"/>
                  </a:cubicBezTo>
                  <a:lnTo>
                    <a:pt x="805" y="305"/>
                  </a:lnTo>
                  <a:lnTo>
                    <a:pt x="859" y="370"/>
                  </a:lnTo>
                  <a:cubicBezTo>
                    <a:pt x="857" y="364"/>
                    <a:pt x="826" y="322"/>
                    <a:pt x="829" y="322"/>
                  </a:cubicBezTo>
                  <a:lnTo>
                    <a:pt x="829" y="322"/>
                  </a:lnTo>
                  <a:cubicBezTo>
                    <a:pt x="829" y="322"/>
                    <a:pt x="833" y="326"/>
                    <a:pt x="842" y="336"/>
                  </a:cubicBezTo>
                  <a:cubicBezTo>
                    <a:pt x="836" y="325"/>
                    <a:pt x="822" y="309"/>
                    <a:pt x="819" y="302"/>
                  </a:cubicBezTo>
                  <a:lnTo>
                    <a:pt x="819" y="302"/>
                  </a:lnTo>
                  <a:cubicBezTo>
                    <a:pt x="830" y="311"/>
                    <a:pt x="838" y="314"/>
                    <a:pt x="843" y="314"/>
                  </a:cubicBezTo>
                  <a:cubicBezTo>
                    <a:pt x="860" y="314"/>
                    <a:pt x="856" y="282"/>
                    <a:pt x="873" y="282"/>
                  </a:cubicBezTo>
                  <a:cubicBezTo>
                    <a:pt x="883" y="282"/>
                    <a:pt x="900" y="293"/>
                    <a:pt x="933" y="325"/>
                  </a:cubicBezTo>
                  <a:cubicBezTo>
                    <a:pt x="913" y="302"/>
                    <a:pt x="913" y="299"/>
                    <a:pt x="913" y="295"/>
                  </a:cubicBezTo>
                  <a:cubicBezTo>
                    <a:pt x="909" y="289"/>
                    <a:pt x="889" y="261"/>
                    <a:pt x="876" y="244"/>
                  </a:cubicBezTo>
                  <a:lnTo>
                    <a:pt x="876" y="244"/>
                  </a:lnTo>
                  <a:lnTo>
                    <a:pt x="923" y="289"/>
                  </a:lnTo>
                  <a:cubicBezTo>
                    <a:pt x="889" y="238"/>
                    <a:pt x="930" y="278"/>
                    <a:pt x="896" y="228"/>
                  </a:cubicBezTo>
                  <a:lnTo>
                    <a:pt x="896" y="228"/>
                  </a:lnTo>
                  <a:lnTo>
                    <a:pt x="900" y="241"/>
                  </a:lnTo>
                  <a:cubicBezTo>
                    <a:pt x="862" y="180"/>
                    <a:pt x="805" y="116"/>
                    <a:pt x="755" y="46"/>
                  </a:cubicBezTo>
                  <a:lnTo>
                    <a:pt x="755" y="46"/>
                  </a:lnTo>
                  <a:cubicBezTo>
                    <a:pt x="762" y="58"/>
                    <a:pt x="764" y="63"/>
                    <a:pt x="762" y="63"/>
                  </a:cubicBezTo>
                  <a:cubicBezTo>
                    <a:pt x="758" y="63"/>
                    <a:pt x="723" y="22"/>
                    <a:pt x="718" y="22"/>
                  </a:cubicBezTo>
                  <a:lnTo>
                    <a:pt x="718" y="22"/>
                  </a:lnTo>
                  <a:cubicBezTo>
                    <a:pt x="715" y="22"/>
                    <a:pt x="719" y="31"/>
                    <a:pt x="734" y="55"/>
                  </a:cubicBezTo>
                  <a:cubicBezTo>
                    <a:pt x="720" y="38"/>
                    <a:pt x="717" y="29"/>
                    <a:pt x="703" y="15"/>
                  </a:cubicBezTo>
                  <a:lnTo>
                    <a:pt x="703" y="15"/>
                  </a:lnTo>
                  <a:cubicBezTo>
                    <a:pt x="718" y="37"/>
                    <a:pt x="724" y="46"/>
                    <a:pt x="721" y="46"/>
                  </a:cubicBezTo>
                  <a:cubicBezTo>
                    <a:pt x="720" y="46"/>
                    <a:pt x="718" y="45"/>
                    <a:pt x="714" y="42"/>
                  </a:cubicBezTo>
                  <a:lnTo>
                    <a:pt x="707" y="35"/>
                  </a:lnTo>
                  <a:cubicBezTo>
                    <a:pt x="706" y="38"/>
                    <a:pt x="705" y="39"/>
                    <a:pt x="702" y="39"/>
                  </a:cubicBezTo>
                  <a:cubicBezTo>
                    <a:pt x="693" y="39"/>
                    <a:pt x="671" y="19"/>
                    <a:pt x="649" y="12"/>
                  </a:cubicBezTo>
                  <a:lnTo>
                    <a:pt x="649" y="12"/>
                  </a:lnTo>
                  <a:lnTo>
                    <a:pt x="677" y="46"/>
                  </a:lnTo>
                  <a:cubicBezTo>
                    <a:pt x="669" y="42"/>
                    <a:pt x="660" y="32"/>
                    <a:pt x="653" y="25"/>
                  </a:cubicBezTo>
                  <a:lnTo>
                    <a:pt x="653" y="25"/>
                  </a:lnTo>
                  <a:cubicBezTo>
                    <a:pt x="670" y="52"/>
                    <a:pt x="673" y="53"/>
                    <a:pt x="676" y="53"/>
                  </a:cubicBezTo>
                  <a:cubicBezTo>
                    <a:pt x="676" y="53"/>
                    <a:pt x="677" y="53"/>
                    <a:pt x="677" y="53"/>
                  </a:cubicBezTo>
                  <a:cubicBezTo>
                    <a:pt x="680" y="53"/>
                    <a:pt x="683" y="54"/>
                    <a:pt x="703" y="86"/>
                  </a:cubicBezTo>
                  <a:cubicBezTo>
                    <a:pt x="681" y="58"/>
                    <a:pt x="673" y="54"/>
                    <a:pt x="668" y="54"/>
                  </a:cubicBezTo>
                  <a:cubicBezTo>
                    <a:pt x="665" y="54"/>
                    <a:pt x="664" y="55"/>
                    <a:pt x="662" y="55"/>
                  </a:cubicBezTo>
                  <a:cubicBezTo>
                    <a:pt x="656" y="55"/>
                    <a:pt x="648" y="49"/>
                    <a:pt x="622" y="15"/>
                  </a:cubicBezTo>
                  <a:lnTo>
                    <a:pt x="622" y="15"/>
                  </a:lnTo>
                  <a:cubicBezTo>
                    <a:pt x="616" y="18"/>
                    <a:pt x="653" y="55"/>
                    <a:pt x="649" y="59"/>
                  </a:cubicBezTo>
                  <a:lnTo>
                    <a:pt x="633" y="35"/>
                  </a:lnTo>
                  <a:lnTo>
                    <a:pt x="649" y="66"/>
                  </a:lnTo>
                  <a:cubicBezTo>
                    <a:pt x="646" y="62"/>
                    <a:pt x="622" y="35"/>
                    <a:pt x="609" y="18"/>
                  </a:cubicBezTo>
                  <a:cubicBezTo>
                    <a:pt x="613" y="18"/>
                    <a:pt x="609" y="12"/>
                    <a:pt x="605" y="8"/>
                  </a:cubicBezTo>
                  <a:cubicBezTo>
                    <a:pt x="601" y="3"/>
                    <a:pt x="598" y="1"/>
                    <a:pt x="597" y="1"/>
                  </a:cubicBezTo>
                  <a:close/>
                  <a:moveTo>
                    <a:pt x="186" y="929"/>
                  </a:moveTo>
                  <a:cubicBezTo>
                    <a:pt x="186" y="929"/>
                    <a:pt x="187" y="930"/>
                    <a:pt x="187" y="930"/>
                  </a:cubicBezTo>
                  <a:cubicBezTo>
                    <a:pt x="187" y="930"/>
                    <a:pt x="186" y="929"/>
                    <a:pt x="186" y="929"/>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0"/>
            <p:cNvSpPr/>
            <p:nvPr/>
          </p:nvSpPr>
          <p:spPr>
            <a:xfrm>
              <a:off x="2620442" y="1912176"/>
              <a:ext cx="1387" cy="1695"/>
            </a:xfrm>
            <a:custGeom>
              <a:avLst/>
              <a:gdLst/>
              <a:ahLst/>
              <a:cxnLst/>
              <a:rect l="l" t="t" r="r" b="b"/>
              <a:pathLst>
                <a:path w="18" h="22" extrusionOk="0">
                  <a:moveTo>
                    <a:pt x="1" y="1"/>
                  </a:moveTo>
                  <a:cubicBezTo>
                    <a:pt x="8" y="7"/>
                    <a:pt x="11" y="14"/>
                    <a:pt x="18" y="21"/>
                  </a:cubicBezTo>
                  <a:cubicBezTo>
                    <a:pt x="11" y="1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0"/>
            <p:cNvSpPr/>
            <p:nvPr/>
          </p:nvSpPr>
          <p:spPr>
            <a:xfrm>
              <a:off x="2629536" y="1895761"/>
              <a:ext cx="694" cy="617"/>
            </a:xfrm>
            <a:custGeom>
              <a:avLst/>
              <a:gdLst/>
              <a:ahLst/>
              <a:cxnLst/>
              <a:rect l="l" t="t" r="r" b="b"/>
              <a:pathLst>
                <a:path w="9" h="8" extrusionOk="0">
                  <a:moveTo>
                    <a:pt x="1" y="1"/>
                  </a:moveTo>
                  <a:lnTo>
                    <a:pt x="4" y="4"/>
                  </a:lnTo>
                  <a:lnTo>
                    <a:pt x="8" y="7"/>
                  </a:lnTo>
                  <a:cubicBezTo>
                    <a:pt x="4" y="4"/>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0"/>
            <p:cNvSpPr/>
            <p:nvPr/>
          </p:nvSpPr>
          <p:spPr>
            <a:xfrm>
              <a:off x="2604798" y="1920808"/>
              <a:ext cx="1387" cy="1618"/>
            </a:xfrm>
            <a:custGeom>
              <a:avLst/>
              <a:gdLst/>
              <a:ahLst/>
              <a:cxnLst/>
              <a:rect l="l" t="t" r="r" b="b"/>
              <a:pathLst>
                <a:path w="18" h="21" extrusionOk="0">
                  <a:moveTo>
                    <a:pt x="1" y="0"/>
                  </a:moveTo>
                  <a:cubicBezTo>
                    <a:pt x="8" y="7"/>
                    <a:pt x="11" y="14"/>
                    <a:pt x="18" y="20"/>
                  </a:cubicBezTo>
                  <a:cubicBezTo>
                    <a:pt x="11" y="11"/>
                    <a:pt x="5"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0"/>
            <p:cNvSpPr/>
            <p:nvPr/>
          </p:nvSpPr>
          <p:spPr>
            <a:xfrm>
              <a:off x="2615510" y="1954101"/>
              <a:ext cx="1233" cy="1927"/>
            </a:xfrm>
            <a:custGeom>
              <a:avLst/>
              <a:gdLst/>
              <a:ahLst/>
              <a:cxnLst/>
              <a:rect l="l" t="t" r="r" b="b"/>
              <a:pathLst>
                <a:path w="16" h="25" extrusionOk="0">
                  <a:moveTo>
                    <a:pt x="0" y="0"/>
                  </a:moveTo>
                  <a:cubicBezTo>
                    <a:pt x="2" y="5"/>
                    <a:pt x="6" y="9"/>
                    <a:pt x="8" y="10"/>
                  </a:cubicBezTo>
                  <a:lnTo>
                    <a:pt x="8" y="10"/>
                  </a:lnTo>
                  <a:cubicBezTo>
                    <a:pt x="6" y="7"/>
                    <a:pt x="3" y="4"/>
                    <a:pt x="0" y="0"/>
                  </a:cubicBezTo>
                  <a:close/>
                  <a:moveTo>
                    <a:pt x="8" y="10"/>
                  </a:moveTo>
                  <a:cubicBezTo>
                    <a:pt x="10" y="13"/>
                    <a:pt x="11" y="14"/>
                    <a:pt x="12" y="16"/>
                  </a:cubicBezTo>
                  <a:lnTo>
                    <a:pt x="12" y="16"/>
                  </a:lnTo>
                  <a:lnTo>
                    <a:pt x="11" y="11"/>
                  </a:lnTo>
                  <a:cubicBezTo>
                    <a:pt x="11" y="11"/>
                    <a:pt x="11" y="12"/>
                    <a:pt x="10" y="12"/>
                  </a:cubicBezTo>
                  <a:cubicBezTo>
                    <a:pt x="10" y="12"/>
                    <a:pt x="9" y="11"/>
                    <a:pt x="8" y="10"/>
                  </a:cubicBezTo>
                  <a:close/>
                  <a:moveTo>
                    <a:pt x="12" y="16"/>
                  </a:moveTo>
                  <a:lnTo>
                    <a:pt x="14" y="25"/>
                  </a:lnTo>
                  <a:cubicBezTo>
                    <a:pt x="16" y="23"/>
                    <a:pt x="15" y="20"/>
                    <a:pt x="12" y="1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0"/>
            <p:cNvSpPr/>
            <p:nvPr/>
          </p:nvSpPr>
          <p:spPr>
            <a:xfrm>
              <a:off x="2602023" y="1939998"/>
              <a:ext cx="1079" cy="2004"/>
            </a:xfrm>
            <a:custGeom>
              <a:avLst/>
              <a:gdLst/>
              <a:ahLst/>
              <a:cxnLst/>
              <a:rect l="l" t="t" r="r" b="b"/>
              <a:pathLst>
                <a:path w="14" h="26" extrusionOk="0">
                  <a:moveTo>
                    <a:pt x="0" y="1"/>
                  </a:moveTo>
                  <a:cubicBezTo>
                    <a:pt x="4" y="5"/>
                    <a:pt x="0" y="1"/>
                    <a:pt x="0" y="8"/>
                  </a:cubicBezTo>
                  <a:lnTo>
                    <a:pt x="13" y="25"/>
                  </a:lnTo>
                  <a:cubicBezTo>
                    <a:pt x="13" y="21"/>
                    <a:pt x="7"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0"/>
            <p:cNvSpPr/>
            <p:nvPr/>
          </p:nvSpPr>
          <p:spPr>
            <a:xfrm>
              <a:off x="2608343" y="1945084"/>
              <a:ext cx="2081" cy="2929"/>
            </a:xfrm>
            <a:custGeom>
              <a:avLst/>
              <a:gdLst/>
              <a:ahLst/>
              <a:cxnLst/>
              <a:rect l="l" t="t" r="r" b="b"/>
              <a:pathLst>
                <a:path w="27" h="38" extrusionOk="0">
                  <a:moveTo>
                    <a:pt x="2" y="1"/>
                  </a:moveTo>
                  <a:cubicBezTo>
                    <a:pt x="1" y="1"/>
                    <a:pt x="3" y="6"/>
                    <a:pt x="3" y="9"/>
                  </a:cubicBezTo>
                  <a:cubicBezTo>
                    <a:pt x="17" y="30"/>
                    <a:pt x="23" y="37"/>
                    <a:pt x="25" y="37"/>
                  </a:cubicBezTo>
                  <a:cubicBezTo>
                    <a:pt x="27" y="37"/>
                    <a:pt x="23" y="28"/>
                    <a:pt x="20" y="20"/>
                  </a:cubicBezTo>
                  <a:cubicBezTo>
                    <a:pt x="8" y="5"/>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0"/>
            <p:cNvSpPr/>
            <p:nvPr/>
          </p:nvSpPr>
          <p:spPr>
            <a:xfrm>
              <a:off x="2608497" y="1945778"/>
              <a:ext cx="539" cy="925"/>
            </a:xfrm>
            <a:custGeom>
              <a:avLst/>
              <a:gdLst/>
              <a:ahLst/>
              <a:cxnLst/>
              <a:rect l="l" t="t" r="r" b="b"/>
              <a:pathLst>
                <a:path w="7" h="12" extrusionOk="0">
                  <a:moveTo>
                    <a:pt x="1" y="0"/>
                  </a:moveTo>
                  <a:lnTo>
                    <a:pt x="1" y="4"/>
                  </a:lnTo>
                  <a:cubicBezTo>
                    <a:pt x="4" y="10"/>
                    <a:pt x="6" y="12"/>
                    <a:pt x="6" y="12"/>
                  </a:cubicBezTo>
                  <a:cubicBezTo>
                    <a:pt x="6" y="12"/>
                    <a:pt x="3" y="5"/>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0"/>
            <p:cNvSpPr/>
            <p:nvPr/>
          </p:nvSpPr>
          <p:spPr>
            <a:xfrm>
              <a:off x="2615973" y="1951095"/>
              <a:ext cx="2235" cy="3314"/>
            </a:xfrm>
            <a:custGeom>
              <a:avLst/>
              <a:gdLst/>
              <a:ahLst/>
              <a:cxnLst/>
              <a:rect l="l" t="t" r="r" b="b"/>
              <a:pathLst>
                <a:path w="29" h="43" extrusionOk="0">
                  <a:moveTo>
                    <a:pt x="2" y="1"/>
                  </a:moveTo>
                  <a:cubicBezTo>
                    <a:pt x="1" y="1"/>
                    <a:pt x="1" y="2"/>
                    <a:pt x="2" y="6"/>
                  </a:cubicBezTo>
                  <a:lnTo>
                    <a:pt x="2" y="6"/>
                  </a:lnTo>
                  <a:cubicBezTo>
                    <a:pt x="1" y="5"/>
                    <a:pt x="1" y="4"/>
                    <a:pt x="1" y="4"/>
                  </a:cubicBezTo>
                  <a:lnTo>
                    <a:pt x="1" y="4"/>
                  </a:lnTo>
                  <a:cubicBezTo>
                    <a:pt x="1" y="4"/>
                    <a:pt x="1" y="5"/>
                    <a:pt x="2" y="6"/>
                  </a:cubicBezTo>
                  <a:cubicBezTo>
                    <a:pt x="2" y="6"/>
                    <a:pt x="2" y="6"/>
                    <a:pt x="2" y="6"/>
                  </a:cubicBezTo>
                  <a:lnTo>
                    <a:pt x="2" y="6"/>
                  </a:lnTo>
                  <a:cubicBezTo>
                    <a:pt x="6" y="12"/>
                    <a:pt x="22" y="34"/>
                    <a:pt x="20" y="34"/>
                  </a:cubicBezTo>
                  <a:cubicBezTo>
                    <a:pt x="20" y="34"/>
                    <a:pt x="19" y="34"/>
                    <a:pt x="18" y="33"/>
                  </a:cubicBezTo>
                  <a:lnTo>
                    <a:pt x="18" y="33"/>
                  </a:lnTo>
                  <a:cubicBezTo>
                    <a:pt x="23" y="40"/>
                    <a:pt x="25" y="43"/>
                    <a:pt x="26" y="43"/>
                  </a:cubicBezTo>
                  <a:cubicBezTo>
                    <a:pt x="29" y="43"/>
                    <a:pt x="5"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0"/>
            <p:cNvSpPr/>
            <p:nvPr/>
          </p:nvSpPr>
          <p:spPr>
            <a:xfrm>
              <a:off x="2604104" y="1938996"/>
              <a:ext cx="2081" cy="3006"/>
            </a:xfrm>
            <a:custGeom>
              <a:avLst/>
              <a:gdLst/>
              <a:ahLst/>
              <a:cxnLst/>
              <a:rect l="l" t="t" r="r" b="b"/>
              <a:pathLst>
                <a:path w="27" h="39" extrusionOk="0">
                  <a:moveTo>
                    <a:pt x="0" y="1"/>
                  </a:moveTo>
                  <a:lnTo>
                    <a:pt x="27" y="38"/>
                  </a:lnTo>
                  <a:lnTo>
                    <a:pt x="7"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0"/>
            <p:cNvSpPr/>
            <p:nvPr/>
          </p:nvSpPr>
          <p:spPr>
            <a:xfrm>
              <a:off x="2606108" y="1939304"/>
              <a:ext cx="1310" cy="1387"/>
            </a:xfrm>
            <a:custGeom>
              <a:avLst/>
              <a:gdLst/>
              <a:ahLst/>
              <a:cxnLst/>
              <a:rect l="l" t="t" r="r" b="b"/>
              <a:pathLst>
                <a:path w="17" h="18" extrusionOk="0">
                  <a:moveTo>
                    <a:pt x="1" y="0"/>
                  </a:moveTo>
                  <a:cubicBezTo>
                    <a:pt x="4" y="7"/>
                    <a:pt x="8" y="14"/>
                    <a:pt x="8" y="17"/>
                  </a:cubicBezTo>
                  <a:cubicBezTo>
                    <a:pt x="9" y="16"/>
                    <a:pt x="10" y="16"/>
                    <a:pt x="12" y="16"/>
                  </a:cubicBezTo>
                  <a:cubicBezTo>
                    <a:pt x="13" y="16"/>
                    <a:pt x="14" y="16"/>
                    <a:pt x="14" y="16"/>
                  </a:cubicBezTo>
                  <a:cubicBezTo>
                    <a:pt x="16" y="16"/>
                    <a:pt x="17" y="15"/>
                    <a:pt x="11" y="10"/>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0"/>
            <p:cNvSpPr/>
            <p:nvPr/>
          </p:nvSpPr>
          <p:spPr>
            <a:xfrm>
              <a:off x="2606725" y="1940614"/>
              <a:ext cx="308" cy="539"/>
            </a:xfrm>
            <a:custGeom>
              <a:avLst/>
              <a:gdLst/>
              <a:ahLst/>
              <a:cxnLst/>
              <a:rect l="l" t="t" r="r" b="b"/>
              <a:pathLst>
                <a:path w="4" h="7" extrusionOk="0">
                  <a:moveTo>
                    <a:pt x="0" y="0"/>
                  </a:moveTo>
                  <a:lnTo>
                    <a:pt x="3" y="7"/>
                  </a:lnTo>
                  <a:cubicBezTo>
                    <a:pt x="3" y="7"/>
                    <a:pt x="3"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0"/>
            <p:cNvSpPr/>
            <p:nvPr/>
          </p:nvSpPr>
          <p:spPr>
            <a:xfrm>
              <a:off x="2603796" y="1937686"/>
              <a:ext cx="848" cy="617"/>
            </a:xfrm>
            <a:custGeom>
              <a:avLst/>
              <a:gdLst/>
              <a:ahLst/>
              <a:cxnLst/>
              <a:rect l="l" t="t" r="r" b="b"/>
              <a:pathLst>
                <a:path w="11" h="8" extrusionOk="0">
                  <a:moveTo>
                    <a:pt x="1" y="1"/>
                  </a:moveTo>
                  <a:lnTo>
                    <a:pt x="7" y="7"/>
                  </a:lnTo>
                  <a:lnTo>
                    <a:pt x="11"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0"/>
            <p:cNvSpPr/>
            <p:nvPr/>
          </p:nvSpPr>
          <p:spPr>
            <a:xfrm>
              <a:off x="2609268" y="1935913"/>
              <a:ext cx="1387" cy="2389"/>
            </a:xfrm>
            <a:custGeom>
              <a:avLst/>
              <a:gdLst/>
              <a:ahLst/>
              <a:cxnLst/>
              <a:rect l="l" t="t" r="r" b="b"/>
              <a:pathLst>
                <a:path w="18" h="31" extrusionOk="0">
                  <a:moveTo>
                    <a:pt x="2" y="1"/>
                  </a:moveTo>
                  <a:cubicBezTo>
                    <a:pt x="1" y="1"/>
                    <a:pt x="0" y="2"/>
                    <a:pt x="0" y="4"/>
                  </a:cubicBezTo>
                  <a:cubicBezTo>
                    <a:pt x="8" y="13"/>
                    <a:pt x="8" y="21"/>
                    <a:pt x="17" y="30"/>
                  </a:cubicBezTo>
                  <a:lnTo>
                    <a:pt x="14" y="17"/>
                  </a:lnTo>
                  <a:cubicBezTo>
                    <a:pt x="9" y="7"/>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0"/>
            <p:cNvSpPr/>
            <p:nvPr/>
          </p:nvSpPr>
          <p:spPr>
            <a:xfrm>
              <a:off x="2603025" y="1929362"/>
              <a:ext cx="2697" cy="3699"/>
            </a:xfrm>
            <a:custGeom>
              <a:avLst/>
              <a:gdLst/>
              <a:ahLst/>
              <a:cxnLst/>
              <a:rect l="l" t="t" r="r" b="b"/>
              <a:pathLst>
                <a:path w="35" h="48" extrusionOk="0">
                  <a:moveTo>
                    <a:pt x="0" y="1"/>
                  </a:moveTo>
                  <a:lnTo>
                    <a:pt x="14" y="21"/>
                  </a:lnTo>
                  <a:cubicBezTo>
                    <a:pt x="21" y="28"/>
                    <a:pt x="24" y="37"/>
                    <a:pt x="34" y="4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0"/>
            <p:cNvSpPr/>
            <p:nvPr/>
          </p:nvSpPr>
          <p:spPr>
            <a:xfrm>
              <a:off x="2602486" y="1926665"/>
              <a:ext cx="1927" cy="2774"/>
            </a:xfrm>
            <a:custGeom>
              <a:avLst/>
              <a:gdLst/>
              <a:ahLst/>
              <a:cxnLst/>
              <a:rect l="l" t="t" r="r" b="b"/>
              <a:pathLst>
                <a:path w="25" h="36" extrusionOk="0">
                  <a:moveTo>
                    <a:pt x="2" y="1"/>
                  </a:moveTo>
                  <a:cubicBezTo>
                    <a:pt x="2" y="1"/>
                    <a:pt x="1" y="1"/>
                    <a:pt x="1" y="2"/>
                  </a:cubicBezTo>
                  <a:cubicBezTo>
                    <a:pt x="7" y="16"/>
                    <a:pt x="15" y="29"/>
                    <a:pt x="24" y="36"/>
                  </a:cubicBezTo>
                  <a:cubicBezTo>
                    <a:pt x="16" y="24"/>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0"/>
            <p:cNvSpPr/>
            <p:nvPr/>
          </p:nvSpPr>
          <p:spPr>
            <a:xfrm>
              <a:off x="2612350" y="1930364"/>
              <a:ext cx="4547" cy="6320"/>
            </a:xfrm>
            <a:custGeom>
              <a:avLst/>
              <a:gdLst/>
              <a:ahLst/>
              <a:cxnLst/>
              <a:rect l="l" t="t" r="r" b="b"/>
              <a:pathLst>
                <a:path w="59" h="82" extrusionOk="0">
                  <a:moveTo>
                    <a:pt x="1" y="1"/>
                  </a:moveTo>
                  <a:lnTo>
                    <a:pt x="1" y="4"/>
                  </a:lnTo>
                  <a:lnTo>
                    <a:pt x="58" y="82"/>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0"/>
            <p:cNvSpPr/>
            <p:nvPr/>
          </p:nvSpPr>
          <p:spPr>
            <a:xfrm>
              <a:off x="2606262" y="1913024"/>
              <a:ext cx="3622" cy="4932"/>
            </a:xfrm>
            <a:custGeom>
              <a:avLst/>
              <a:gdLst/>
              <a:ahLst/>
              <a:cxnLst/>
              <a:rect l="l" t="t" r="r" b="b"/>
              <a:pathLst>
                <a:path w="47" h="64" extrusionOk="0">
                  <a:moveTo>
                    <a:pt x="3" y="0"/>
                  </a:moveTo>
                  <a:cubicBezTo>
                    <a:pt x="0" y="0"/>
                    <a:pt x="26" y="34"/>
                    <a:pt x="24" y="34"/>
                  </a:cubicBezTo>
                  <a:cubicBezTo>
                    <a:pt x="23" y="34"/>
                    <a:pt x="22" y="33"/>
                    <a:pt x="19" y="31"/>
                  </a:cubicBezTo>
                  <a:lnTo>
                    <a:pt x="19" y="31"/>
                  </a:lnTo>
                  <a:cubicBezTo>
                    <a:pt x="30" y="51"/>
                    <a:pt x="36" y="47"/>
                    <a:pt x="47" y="64"/>
                  </a:cubicBezTo>
                  <a:cubicBezTo>
                    <a:pt x="36" y="44"/>
                    <a:pt x="43" y="51"/>
                    <a:pt x="6" y="3"/>
                  </a:cubicBezTo>
                  <a:cubicBezTo>
                    <a:pt x="4" y="1"/>
                    <a:pt x="3"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0"/>
            <p:cNvSpPr/>
            <p:nvPr/>
          </p:nvSpPr>
          <p:spPr>
            <a:xfrm>
              <a:off x="2609807" y="1917879"/>
              <a:ext cx="617" cy="1156"/>
            </a:xfrm>
            <a:custGeom>
              <a:avLst/>
              <a:gdLst/>
              <a:ahLst/>
              <a:cxnLst/>
              <a:rect l="l" t="t" r="r" b="b"/>
              <a:pathLst>
                <a:path w="8" h="15" extrusionOk="0">
                  <a:moveTo>
                    <a:pt x="1" y="1"/>
                  </a:moveTo>
                  <a:cubicBezTo>
                    <a:pt x="1" y="4"/>
                    <a:pt x="4" y="8"/>
                    <a:pt x="7" y="15"/>
                  </a:cubicBezTo>
                  <a:cubicBezTo>
                    <a:pt x="4" y="8"/>
                    <a:pt x="1" y="4"/>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0"/>
            <p:cNvSpPr/>
            <p:nvPr/>
          </p:nvSpPr>
          <p:spPr>
            <a:xfrm>
              <a:off x="2676393" y="1907784"/>
              <a:ext cx="1695" cy="1850"/>
            </a:xfrm>
            <a:custGeom>
              <a:avLst/>
              <a:gdLst/>
              <a:ahLst/>
              <a:cxnLst/>
              <a:rect l="l" t="t" r="r" b="b"/>
              <a:pathLst>
                <a:path w="22" h="24" extrusionOk="0">
                  <a:moveTo>
                    <a:pt x="1" y="0"/>
                  </a:moveTo>
                  <a:lnTo>
                    <a:pt x="8" y="10"/>
                  </a:lnTo>
                  <a:lnTo>
                    <a:pt x="21" y="24"/>
                  </a:lnTo>
                  <a:lnTo>
                    <a:pt x="21" y="2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0"/>
            <p:cNvSpPr/>
            <p:nvPr/>
          </p:nvSpPr>
          <p:spPr>
            <a:xfrm>
              <a:off x="2674390" y="1903853"/>
              <a:ext cx="2697" cy="4008"/>
            </a:xfrm>
            <a:custGeom>
              <a:avLst/>
              <a:gdLst/>
              <a:ahLst/>
              <a:cxnLst/>
              <a:rect l="l" t="t" r="r" b="b"/>
              <a:pathLst>
                <a:path w="35" h="52" extrusionOk="0">
                  <a:moveTo>
                    <a:pt x="0" y="0"/>
                  </a:moveTo>
                  <a:cubicBezTo>
                    <a:pt x="2" y="3"/>
                    <a:pt x="3" y="5"/>
                    <a:pt x="4" y="6"/>
                  </a:cubicBezTo>
                  <a:lnTo>
                    <a:pt x="4" y="6"/>
                  </a:lnTo>
                  <a:lnTo>
                    <a:pt x="0" y="0"/>
                  </a:lnTo>
                  <a:close/>
                  <a:moveTo>
                    <a:pt x="3" y="4"/>
                  </a:moveTo>
                  <a:lnTo>
                    <a:pt x="5" y="7"/>
                  </a:lnTo>
                  <a:lnTo>
                    <a:pt x="5" y="7"/>
                  </a:lnTo>
                  <a:cubicBezTo>
                    <a:pt x="5" y="6"/>
                    <a:pt x="4" y="5"/>
                    <a:pt x="3" y="4"/>
                  </a:cubicBezTo>
                  <a:close/>
                  <a:moveTo>
                    <a:pt x="4" y="6"/>
                  </a:moveTo>
                  <a:lnTo>
                    <a:pt x="34" y="51"/>
                  </a:lnTo>
                  <a:lnTo>
                    <a:pt x="5" y="7"/>
                  </a:lnTo>
                  <a:lnTo>
                    <a:pt x="5" y="7"/>
                  </a:lnTo>
                  <a:cubicBezTo>
                    <a:pt x="6" y="7"/>
                    <a:pt x="6" y="7"/>
                    <a:pt x="5" y="7"/>
                  </a:cubicBezTo>
                  <a:cubicBezTo>
                    <a:pt x="5" y="7"/>
                    <a:pt x="5" y="7"/>
                    <a:pt x="4" y="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0"/>
            <p:cNvSpPr/>
            <p:nvPr/>
          </p:nvSpPr>
          <p:spPr>
            <a:xfrm>
              <a:off x="2618670" y="1897611"/>
              <a:ext cx="1618" cy="2158"/>
            </a:xfrm>
            <a:custGeom>
              <a:avLst/>
              <a:gdLst/>
              <a:ahLst/>
              <a:cxnLst/>
              <a:rect l="l" t="t" r="r" b="b"/>
              <a:pathLst>
                <a:path w="21" h="28" extrusionOk="0">
                  <a:moveTo>
                    <a:pt x="0" y="0"/>
                  </a:moveTo>
                  <a:lnTo>
                    <a:pt x="7" y="14"/>
                  </a:lnTo>
                  <a:cubicBezTo>
                    <a:pt x="17" y="28"/>
                    <a:pt x="20" y="28"/>
                    <a:pt x="20" y="28"/>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0"/>
            <p:cNvSpPr/>
            <p:nvPr/>
          </p:nvSpPr>
          <p:spPr>
            <a:xfrm>
              <a:off x="2623911" y="1898150"/>
              <a:ext cx="2620" cy="3468"/>
            </a:xfrm>
            <a:custGeom>
              <a:avLst/>
              <a:gdLst/>
              <a:ahLst/>
              <a:cxnLst/>
              <a:rect l="l" t="t" r="r" b="b"/>
              <a:pathLst>
                <a:path w="34" h="45" extrusionOk="0">
                  <a:moveTo>
                    <a:pt x="0" y="1"/>
                  </a:moveTo>
                  <a:lnTo>
                    <a:pt x="33" y="44"/>
                  </a:ln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0"/>
            <p:cNvSpPr/>
            <p:nvPr/>
          </p:nvSpPr>
          <p:spPr>
            <a:xfrm>
              <a:off x="2623602" y="1891600"/>
              <a:ext cx="1618" cy="2081"/>
            </a:xfrm>
            <a:custGeom>
              <a:avLst/>
              <a:gdLst/>
              <a:ahLst/>
              <a:cxnLst/>
              <a:rect l="l" t="t" r="r" b="b"/>
              <a:pathLst>
                <a:path w="21" h="27" extrusionOk="0">
                  <a:moveTo>
                    <a:pt x="4" y="0"/>
                  </a:moveTo>
                  <a:cubicBezTo>
                    <a:pt x="1" y="0"/>
                    <a:pt x="3" y="7"/>
                    <a:pt x="2" y="10"/>
                  </a:cubicBezTo>
                  <a:lnTo>
                    <a:pt x="2" y="10"/>
                  </a:lnTo>
                  <a:cubicBezTo>
                    <a:pt x="1" y="10"/>
                    <a:pt x="1" y="10"/>
                    <a:pt x="1" y="10"/>
                  </a:cubicBezTo>
                  <a:cubicBezTo>
                    <a:pt x="0" y="10"/>
                    <a:pt x="0" y="10"/>
                    <a:pt x="0" y="11"/>
                  </a:cubicBezTo>
                  <a:cubicBezTo>
                    <a:pt x="1" y="11"/>
                    <a:pt x="1" y="11"/>
                    <a:pt x="2" y="10"/>
                  </a:cubicBezTo>
                  <a:lnTo>
                    <a:pt x="2" y="10"/>
                  </a:lnTo>
                  <a:cubicBezTo>
                    <a:pt x="6" y="12"/>
                    <a:pt x="18" y="26"/>
                    <a:pt x="19" y="26"/>
                  </a:cubicBezTo>
                  <a:cubicBezTo>
                    <a:pt x="20" y="26"/>
                    <a:pt x="17" y="2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0"/>
            <p:cNvSpPr/>
            <p:nvPr/>
          </p:nvSpPr>
          <p:spPr>
            <a:xfrm>
              <a:off x="2374135" y="1706716"/>
              <a:ext cx="1927" cy="3006"/>
            </a:xfrm>
            <a:custGeom>
              <a:avLst/>
              <a:gdLst/>
              <a:ahLst/>
              <a:cxnLst/>
              <a:rect l="l" t="t" r="r" b="b"/>
              <a:pathLst>
                <a:path w="25" h="39" extrusionOk="0">
                  <a:moveTo>
                    <a:pt x="0" y="0"/>
                  </a:moveTo>
                  <a:cubicBezTo>
                    <a:pt x="0" y="0"/>
                    <a:pt x="0" y="1"/>
                    <a:pt x="1" y="3"/>
                  </a:cubicBezTo>
                  <a:lnTo>
                    <a:pt x="1" y="3"/>
                  </a:lnTo>
                  <a:cubicBezTo>
                    <a:pt x="1" y="2"/>
                    <a:pt x="1" y="1"/>
                    <a:pt x="1" y="1"/>
                  </a:cubicBezTo>
                  <a:cubicBezTo>
                    <a:pt x="1" y="1"/>
                    <a:pt x="0" y="0"/>
                    <a:pt x="0" y="0"/>
                  </a:cubicBezTo>
                  <a:close/>
                  <a:moveTo>
                    <a:pt x="1" y="3"/>
                  </a:moveTo>
                  <a:lnTo>
                    <a:pt x="1" y="3"/>
                  </a:lnTo>
                  <a:cubicBezTo>
                    <a:pt x="4" y="9"/>
                    <a:pt x="22" y="33"/>
                    <a:pt x="25" y="39"/>
                  </a:cubicBezTo>
                  <a:cubicBezTo>
                    <a:pt x="22" y="31"/>
                    <a:pt x="6" y="9"/>
                    <a:pt x="1" y="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0"/>
            <p:cNvSpPr/>
            <p:nvPr/>
          </p:nvSpPr>
          <p:spPr>
            <a:xfrm>
              <a:off x="2371361" y="1698238"/>
              <a:ext cx="1618" cy="2851"/>
            </a:xfrm>
            <a:custGeom>
              <a:avLst/>
              <a:gdLst/>
              <a:ahLst/>
              <a:cxnLst/>
              <a:rect l="l" t="t" r="r" b="b"/>
              <a:pathLst>
                <a:path w="21" h="37" extrusionOk="0">
                  <a:moveTo>
                    <a:pt x="0" y="0"/>
                  </a:moveTo>
                  <a:lnTo>
                    <a:pt x="10" y="24"/>
                  </a:lnTo>
                  <a:lnTo>
                    <a:pt x="20" y="3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0"/>
            <p:cNvSpPr/>
            <p:nvPr/>
          </p:nvSpPr>
          <p:spPr>
            <a:xfrm>
              <a:off x="2371592" y="1697159"/>
              <a:ext cx="2466" cy="3930"/>
            </a:xfrm>
            <a:custGeom>
              <a:avLst/>
              <a:gdLst/>
              <a:ahLst/>
              <a:cxnLst/>
              <a:rect l="l" t="t" r="r" b="b"/>
              <a:pathLst>
                <a:path w="32" h="51" extrusionOk="0">
                  <a:moveTo>
                    <a:pt x="12" y="1"/>
                  </a:moveTo>
                  <a:cubicBezTo>
                    <a:pt x="8" y="1"/>
                    <a:pt x="19" y="23"/>
                    <a:pt x="14" y="23"/>
                  </a:cubicBezTo>
                  <a:cubicBezTo>
                    <a:pt x="14" y="23"/>
                    <a:pt x="13" y="22"/>
                    <a:pt x="11" y="21"/>
                  </a:cubicBezTo>
                  <a:lnTo>
                    <a:pt x="0" y="7"/>
                  </a:lnTo>
                  <a:lnTo>
                    <a:pt x="31" y="51"/>
                  </a:lnTo>
                  <a:cubicBezTo>
                    <a:pt x="31" y="43"/>
                    <a:pt x="22" y="17"/>
                    <a:pt x="26" y="17"/>
                  </a:cubicBezTo>
                  <a:lnTo>
                    <a:pt x="26" y="17"/>
                  </a:lnTo>
                  <a:cubicBezTo>
                    <a:pt x="27" y="17"/>
                    <a:pt x="29" y="18"/>
                    <a:pt x="31" y="21"/>
                  </a:cubicBezTo>
                  <a:cubicBezTo>
                    <a:pt x="19" y="6"/>
                    <a:pt x="14" y="1"/>
                    <a:pt x="1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0"/>
            <p:cNvSpPr/>
            <p:nvPr/>
          </p:nvSpPr>
          <p:spPr>
            <a:xfrm>
              <a:off x="2380378" y="1705791"/>
              <a:ext cx="925" cy="1541"/>
            </a:xfrm>
            <a:custGeom>
              <a:avLst/>
              <a:gdLst/>
              <a:ahLst/>
              <a:cxnLst/>
              <a:rect l="l" t="t" r="r" b="b"/>
              <a:pathLst>
                <a:path w="12" h="20" extrusionOk="0">
                  <a:moveTo>
                    <a:pt x="0" y="1"/>
                  </a:moveTo>
                  <a:cubicBezTo>
                    <a:pt x="0" y="1"/>
                    <a:pt x="1" y="2"/>
                    <a:pt x="2" y="5"/>
                  </a:cubicBezTo>
                  <a:lnTo>
                    <a:pt x="2" y="5"/>
                  </a:lnTo>
                  <a:cubicBezTo>
                    <a:pt x="1" y="2"/>
                    <a:pt x="1" y="1"/>
                    <a:pt x="0" y="1"/>
                  </a:cubicBezTo>
                  <a:close/>
                  <a:moveTo>
                    <a:pt x="2" y="5"/>
                  </a:moveTo>
                  <a:cubicBezTo>
                    <a:pt x="3" y="7"/>
                    <a:pt x="4" y="10"/>
                    <a:pt x="5" y="13"/>
                  </a:cubicBezTo>
                  <a:cubicBezTo>
                    <a:pt x="5" y="17"/>
                    <a:pt x="8" y="17"/>
                    <a:pt x="8" y="20"/>
                  </a:cubicBezTo>
                  <a:cubicBezTo>
                    <a:pt x="8" y="17"/>
                    <a:pt x="8" y="17"/>
                    <a:pt x="11" y="17"/>
                  </a:cubicBezTo>
                  <a:cubicBezTo>
                    <a:pt x="7" y="11"/>
                    <a:pt x="4" y="7"/>
                    <a:pt x="2" y="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0"/>
            <p:cNvSpPr/>
            <p:nvPr/>
          </p:nvSpPr>
          <p:spPr>
            <a:xfrm>
              <a:off x="2380917" y="1707255"/>
              <a:ext cx="77" cy="77"/>
            </a:xfrm>
            <a:custGeom>
              <a:avLst/>
              <a:gdLst/>
              <a:ahLst/>
              <a:cxnLst/>
              <a:rect l="l" t="t" r="r" b="b"/>
              <a:pathLst>
                <a:path w="1" h="1" extrusionOk="0">
                  <a:moveTo>
                    <a:pt x="1"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0"/>
            <p:cNvSpPr/>
            <p:nvPr/>
          </p:nvSpPr>
          <p:spPr>
            <a:xfrm>
              <a:off x="2381226" y="1705714"/>
              <a:ext cx="2466" cy="3545"/>
            </a:xfrm>
            <a:custGeom>
              <a:avLst/>
              <a:gdLst/>
              <a:ahLst/>
              <a:cxnLst/>
              <a:rect l="l" t="t" r="r" b="b"/>
              <a:pathLst>
                <a:path w="32" h="46" extrusionOk="0">
                  <a:moveTo>
                    <a:pt x="0" y="1"/>
                  </a:moveTo>
                  <a:lnTo>
                    <a:pt x="11" y="21"/>
                  </a:lnTo>
                  <a:cubicBezTo>
                    <a:pt x="17" y="31"/>
                    <a:pt x="24" y="35"/>
                    <a:pt x="31" y="45"/>
                  </a:cubicBezTo>
                  <a:cubicBezTo>
                    <a:pt x="24" y="31"/>
                    <a:pt x="14" y="18"/>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0"/>
            <p:cNvSpPr/>
            <p:nvPr/>
          </p:nvSpPr>
          <p:spPr>
            <a:xfrm>
              <a:off x="2379145" y="1702323"/>
              <a:ext cx="694" cy="1079"/>
            </a:xfrm>
            <a:custGeom>
              <a:avLst/>
              <a:gdLst/>
              <a:ahLst/>
              <a:cxnLst/>
              <a:rect l="l" t="t" r="r" b="b"/>
              <a:pathLst>
                <a:path w="9" h="14" extrusionOk="0">
                  <a:moveTo>
                    <a:pt x="0" y="1"/>
                  </a:moveTo>
                  <a:lnTo>
                    <a:pt x="4" y="11"/>
                  </a:lnTo>
                  <a:cubicBezTo>
                    <a:pt x="6" y="13"/>
                    <a:pt x="8" y="14"/>
                    <a:pt x="8" y="14"/>
                  </a:cubicBezTo>
                  <a:cubicBezTo>
                    <a:pt x="9" y="14"/>
                    <a:pt x="6"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0"/>
            <p:cNvSpPr/>
            <p:nvPr/>
          </p:nvSpPr>
          <p:spPr>
            <a:xfrm>
              <a:off x="2378682" y="1702169"/>
              <a:ext cx="1618" cy="2620"/>
            </a:xfrm>
            <a:custGeom>
              <a:avLst/>
              <a:gdLst/>
              <a:ahLst/>
              <a:cxnLst/>
              <a:rect l="l" t="t" r="r" b="b"/>
              <a:pathLst>
                <a:path w="21" h="34" extrusionOk="0">
                  <a:moveTo>
                    <a:pt x="1" y="1"/>
                  </a:moveTo>
                  <a:cubicBezTo>
                    <a:pt x="1" y="1"/>
                    <a:pt x="4" y="6"/>
                    <a:pt x="7" y="10"/>
                  </a:cubicBezTo>
                  <a:lnTo>
                    <a:pt x="7" y="10"/>
                  </a:lnTo>
                  <a:cubicBezTo>
                    <a:pt x="3" y="3"/>
                    <a:pt x="1" y="1"/>
                    <a:pt x="1" y="1"/>
                  </a:cubicBezTo>
                  <a:close/>
                  <a:moveTo>
                    <a:pt x="7" y="10"/>
                  </a:moveTo>
                  <a:lnTo>
                    <a:pt x="7" y="10"/>
                  </a:lnTo>
                  <a:cubicBezTo>
                    <a:pt x="8" y="12"/>
                    <a:pt x="9" y="14"/>
                    <a:pt x="11" y="16"/>
                  </a:cubicBezTo>
                  <a:lnTo>
                    <a:pt x="11" y="16"/>
                  </a:lnTo>
                  <a:cubicBezTo>
                    <a:pt x="13" y="20"/>
                    <a:pt x="17" y="27"/>
                    <a:pt x="20" y="34"/>
                  </a:cubicBezTo>
                  <a:lnTo>
                    <a:pt x="10" y="13"/>
                  </a:lnTo>
                  <a:cubicBezTo>
                    <a:pt x="9" y="12"/>
                    <a:pt x="8" y="11"/>
                    <a:pt x="7"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0"/>
            <p:cNvSpPr/>
            <p:nvPr/>
          </p:nvSpPr>
          <p:spPr>
            <a:xfrm>
              <a:off x="2377295" y="1701321"/>
              <a:ext cx="2389" cy="3083"/>
            </a:xfrm>
            <a:custGeom>
              <a:avLst/>
              <a:gdLst/>
              <a:ahLst/>
              <a:cxnLst/>
              <a:rect l="l" t="t" r="r" b="b"/>
              <a:pathLst>
                <a:path w="31" h="40" extrusionOk="0">
                  <a:moveTo>
                    <a:pt x="1" y="1"/>
                  </a:moveTo>
                  <a:cubicBezTo>
                    <a:pt x="1" y="9"/>
                    <a:pt x="22" y="39"/>
                    <a:pt x="29" y="39"/>
                  </a:cubicBezTo>
                  <a:cubicBezTo>
                    <a:pt x="30" y="39"/>
                    <a:pt x="31" y="39"/>
                    <a:pt x="31" y="37"/>
                  </a:cubicBezTo>
                  <a:cubicBezTo>
                    <a:pt x="21" y="28"/>
                    <a:pt x="11"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0"/>
            <p:cNvSpPr/>
            <p:nvPr/>
          </p:nvSpPr>
          <p:spPr>
            <a:xfrm>
              <a:off x="2369743" y="1693229"/>
              <a:ext cx="1541" cy="1695"/>
            </a:xfrm>
            <a:custGeom>
              <a:avLst/>
              <a:gdLst/>
              <a:ahLst/>
              <a:cxnLst/>
              <a:rect l="l" t="t" r="r" b="b"/>
              <a:pathLst>
                <a:path w="20" h="22" extrusionOk="0">
                  <a:moveTo>
                    <a:pt x="1" y="0"/>
                  </a:moveTo>
                  <a:lnTo>
                    <a:pt x="11" y="21"/>
                  </a:lnTo>
                  <a:cubicBezTo>
                    <a:pt x="10" y="19"/>
                    <a:pt x="10" y="18"/>
                    <a:pt x="11" y="18"/>
                  </a:cubicBezTo>
                  <a:cubicBezTo>
                    <a:pt x="13" y="18"/>
                    <a:pt x="18" y="21"/>
                    <a:pt x="19" y="21"/>
                  </a:cubicBezTo>
                  <a:cubicBezTo>
                    <a:pt x="20" y="21"/>
                    <a:pt x="19" y="20"/>
                    <a:pt x="15" y="1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0"/>
            <p:cNvSpPr/>
            <p:nvPr/>
          </p:nvSpPr>
          <p:spPr>
            <a:xfrm>
              <a:off x="2381457" y="1703402"/>
              <a:ext cx="2697" cy="3468"/>
            </a:xfrm>
            <a:custGeom>
              <a:avLst/>
              <a:gdLst/>
              <a:ahLst/>
              <a:cxnLst/>
              <a:rect l="l" t="t" r="r" b="b"/>
              <a:pathLst>
                <a:path w="35" h="45" extrusionOk="0">
                  <a:moveTo>
                    <a:pt x="0" y="1"/>
                  </a:moveTo>
                  <a:lnTo>
                    <a:pt x="8" y="14"/>
                  </a:lnTo>
                  <a:cubicBezTo>
                    <a:pt x="14" y="21"/>
                    <a:pt x="25" y="27"/>
                    <a:pt x="35" y="44"/>
                  </a:cubicBezTo>
                  <a:cubicBezTo>
                    <a:pt x="28" y="31"/>
                    <a:pt x="11" y="1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0"/>
            <p:cNvSpPr/>
            <p:nvPr/>
          </p:nvSpPr>
          <p:spPr>
            <a:xfrm>
              <a:off x="2380455" y="1701629"/>
              <a:ext cx="1079" cy="1850"/>
            </a:xfrm>
            <a:custGeom>
              <a:avLst/>
              <a:gdLst/>
              <a:ahLst/>
              <a:cxnLst/>
              <a:rect l="l" t="t" r="r" b="b"/>
              <a:pathLst>
                <a:path w="14" h="24" extrusionOk="0">
                  <a:moveTo>
                    <a:pt x="4" y="0"/>
                  </a:moveTo>
                  <a:cubicBezTo>
                    <a:pt x="0" y="0"/>
                    <a:pt x="7" y="10"/>
                    <a:pt x="13" y="24"/>
                  </a:cubicBezTo>
                  <a:lnTo>
                    <a:pt x="4"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0"/>
            <p:cNvSpPr/>
            <p:nvPr/>
          </p:nvSpPr>
          <p:spPr>
            <a:xfrm>
              <a:off x="2375985" y="1697622"/>
              <a:ext cx="1927" cy="3776"/>
            </a:xfrm>
            <a:custGeom>
              <a:avLst/>
              <a:gdLst/>
              <a:ahLst/>
              <a:cxnLst/>
              <a:rect l="l" t="t" r="r" b="b"/>
              <a:pathLst>
                <a:path w="25" h="49" extrusionOk="0">
                  <a:moveTo>
                    <a:pt x="1" y="1"/>
                  </a:moveTo>
                  <a:lnTo>
                    <a:pt x="24" y="49"/>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0"/>
            <p:cNvSpPr/>
            <p:nvPr/>
          </p:nvSpPr>
          <p:spPr>
            <a:xfrm>
              <a:off x="2384540" y="1704943"/>
              <a:ext cx="2004" cy="3468"/>
            </a:xfrm>
            <a:custGeom>
              <a:avLst/>
              <a:gdLst/>
              <a:ahLst/>
              <a:cxnLst/>
              <a:rect l="l" t="t" r="r" b="b"/>
              <a:pathLst>
                <a:path w="26" h="45" extrusionOk="0">
                  <a:moveTo>
                    <a:pt x="1" y="1"/>
                  </a:moveTo>
                  <a:lnTo>
                    <a:pt x="8" y="18"/>
                  </a:lnTo>
                  <a:lnTo>
                    <a:pt x="25" y="45"/>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0"/>
            <p:cNvSpPr/>
            <p:nvPr/>
          </p:nvSpPr>
          <p:spPr>
            <a:xfrm>
              <a:off x="2385618" y="1705251"/>
              <a:ext cx="3006" cy="4008"/>
            </a:xfrm>
            <a:custGeom>
              <a:avLst/>
              <a:gdLst/>
              <a:ahLst/>
              <a:cxnLst/>
              <a:rect l="l" t="t" r="r" b="b"/>
              <a:pathLst>
                <a:path w="39" h="52" extrusionOk="0">
                  <a:moveTo>
                    <a:pt x="1" y="0"/>
                  </a:moveTo>
                  <a:cubicBezTo>
                    <a:pt x="15" y="24"/>
                    <a:pt x="28" y="37"/>
                    <a:pt x="38" y="51"/>
                  </a:cubicBezTo>
                  <a:cubicBezTo>
                    <a:pt x="38" y="47"/>
                    <a:pt x="24" y="27"/>
                    <a:pt x="15" y="7"/>
                  </a:cubicBezTo>
                  <a:lnTo>
                    <a:pt x="15" y="7"/>
                  </a:lnTo>
                  <a:cubicBezTo>
                    <a:pt x="17" y="12"/>
                    <a:pt x="18" y="15"/>
                    <a:pt x="17" y="15"/>
                  </a:cubicBezTo>
                  <a:cubicBezTo>
                    <a:pt x="16" y="15"/>
                    <a:pt x="11"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0"/>
            <p:cNvSpPr/>
            <p:nvPr/>
          </p:nvSpPr>
          <p:spPr>
            <a:xfrm>
              <a:off x="2385618" y="1703633"/>
              <a:ext cx="1156" cy="2158"/>
            </a:xfrm>
            <a:custGeom>
              <a:avLst/>
              <a:gdLst/>
              <a:ahLst/>
              <a:cxnLst/>
              <a:rect l="l" t="t" r="r" b="b"/>
              <a:pathLst>
                <a:path w="15" h="28" extrusionOk="0">
                  <a:moveTo>
                    <a:pt x="1" y="1"/>
                  </a:moveTo>
                  <a:lnTo>
                    <a:pt x="1" y="1"/>
                  </a:lnTo>
                  <a:cubicBezTo>
                    <a:pt x="1" y="2"/>
                    <a:pt x="2" y="3"/>
                    <a:pt x="2" y="3"/>
                  </a:cubicBezTo>
                  <a:lnTo>
                    <a:pt x="2" y="3"/>
                  </a:lnTo>
                  <a:cubicBezTo>
                    <a:pt x="2" y="2"/>
                    <a:pt x="1" y="2"/>
                    <a:pt x="1" y="1"/>
                  </a:cubicBezTo>
                  <a:close/>
                  <a:moveTo>
                    <a:pt x="2" y="3"/>
                  </a:moveTo>
                  <a:cubicBezTo>
                    <a:pt x="4" y="9"/>
                    <a:pt x="7" y="15"/>
                    <a:pt x="11" y="22"/>
                  </a:cubicBezTo>
                  <a:lnTo>
                    <a:pt x="11" y="22"/>
                  </a:lnTo>
                  <a:cubicBezTo>
                    <a:pt x="9" y="18"/>
                    <a:pt x="6" y="11"/>
                    <a:pt x="2" y="3"/>
                  </a:cubicBezTo>
                  <a:close/>
                  <a:moveTo>
                    <a:pt x="11" y="22"/>
                  </a:moveTo>
                  <a:cubicBezTo>
                    <a:pt x="12" y="25"/>
                    <a:pt x="13" y="26"/>
                    <a:pt x="15" y="28"/>
                  </a:cubicBezTo>
                  <a:cubicBezTo>
                    <a:pt x="13" y="26"/>
                    <a:pt x="12" y="24"/>
                    <a:pt x="11"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0"/>
            <p:cNvSpPr/>
            <p:nvPr/>
          </p:nvSpPr>
          <p:spPr>
            <a:xfrm>
              <a:off x="2381457" y="1701629"/>
              <a:ext cx="2235" cy="2620"/>
            </a:xfrm>
            <a:custGeom>
              <a:avLst/>
              <a:gdLst/>
              <a:ahLst/>
              <a:cxnLst/>
              <a:rect l="l" t="t" r="r" b="b"/>
              <a:pathLst>
                <a:path w="29" h="34" extrusionOk="0">
                  <a:moveTo>
                    <a:pt x="5" y="0"/>
                  </a:moveTo>
                  <a:lnTo>
                    <a:pt x="0" y="3"/>
                  </a:lnTo>
                  <a:cubicBezTo>
                    <a:pt x="8" y="10"/>
                    <a:pt x="21" y="27"/>
                    <a:pt x="28" y="33"/>
                  </a:cubicBezTo>
                  <a:lnTo>
                    <a:pt x="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0"/>
            <p:cNvSpPr/>
            <p:nvPr/>
          </p:nvSpPr>
          <p:spPr>
            <a:xfrm>
              <a:off x="2381457" y="1701629"/>
              <a:ext cx="617" cy="0"/>
            </a:xfrm>
            <a:custGeom>
              <a:avLst/>
              <a:gdLst/>
              <a:ahLst/>
              <a:cxnLst/>
              <a:rect l="l" t="t" r="r" b="b"/>
              <a:pathLst>
                <a:path w="8" extrusionOk="0">
                  <a:moveTo>
                    <a:pt x="0" y="0"/>
                  </a:moveTo>
                  <a:lnTo>
                    <a:pt x="5" y="0"/>
                  </a:lnTo>
                  <a:lnTo>
                    <a:pt x="8"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0"/>
            <p:cNvSpPr/>
            <p:nvPr/>
          </p:nvSpPr>
          <p:spPr>
            <a:xfrm>
              <a:off x="2381226" y="1701552"/>
              <a:ext cx="308" cy="385"/>
            </a:xfrm>
            <a:custGeom>
              <a:avLst/>
              <a:gdLst/>
              <a:ahLst/>
              <a:cxnLst/>
              <a:rect l="l" t="t" r="r" b="b"/>
              <a:pathLst>
                <a:path w="4" h="5" extrusionOk="0">
                  <a:moveTo>
                    <a:pt x="1" y="1"/>
                  </a:moveTo>
                  <a:lnTo>
                    <a:pt x="1" y="1"/>
                  </a:lnTo>
                  <a:cubicBezTo>
                    <a:pt x="1" y="1"/>
                    <a:pt x="2" y="2"/>
                    <a:pt x="3" y="4"/>
                  </a:cubicBezTo>
                  <a:cubicBezTo>
                    <a:pt x="2"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0"/>
            <p:cNvSpPr/>
            <p:nvPr/>
          </p:nvSpPr>
          <p:spPr>
            <a:xfrm>
              <a:off x="2374675" y="1694308"/>
              <a:ext cx="3468" cy="5241"/>
            </a:xfrm>
            <a:custGeom>
              <a:avLst/>
              <a:gdLst/>
              <a:ahLst/>
              <a:cxnLst/>
              <a:rect l="l" t="t" r="r" b="b"/>
              <a:pathLst>
                <a:path w="45" h="68" extrusionOk="0">
                  <a:moveTo>
                    <a:pt x="1" y="0"/>
                  </a:moveTo>
                  <a:cubicBezTo>
                    <a:pt x="12" y="16"/>
                    <a:pt x="22" y="27"/>
                    <a:pt x="32" y="42"/>
                  </a:cubicBezTo>
                  <a:lnTo>
                    <a:pt x="32" y="42"/>
                  </a:lnTo>
                  <a:cubicBezTo>
                    <a:pt x="24" y="30"/>
                    <a:pt x="15" y="16"/>
                    <a:pt x="1" y="0"/>
                  </a:cubicBezTo>
                  <a:close/>
                  <a:moveTo>
                    <a:pt x="32" y="42"/>
                  </a:moveTo>
                  <a:cubicBezTo>
                    <a:pt x="37" y="51"/>
                    <a:pt x="41" y="59"/>
                    <a:pt x="45" y="67"/>
                  </a:cubicBezTo>
                  <a:cubicBezTo>
                    <a:pt x="40" y="58"/>
                    <a:pt x="36" y="50"/>
                    <a:pt x="32" y="4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0"/>
            <p:cNvSpPr/>
            <p:nvPr/>
          </p:nvSpPr>
          <p:spPr>
            <a:xfrm>
              <a:off x="2378297" y="1698470"/>
              <a:ext cx="1695" cy="2158"/>
            </a:xfrm>
            <a:custGeom>
              <a:avLst/>
              <a:gdLst/>
              <a:ahLst/>
              <a:cxnLst/>
              <a:rect l="l" t="t" r="r" b="b"/>
              <a:pathLst>
                <a:path w="22" h="28" extrusionOk="0">
                  <a:moveTo>
                    <a:pt x="1" y="0"/>
                  </a:moveTo>
                  <a:cubicBezTo>
                    <a:pt x="8" y="7"/>
                    <a:pt x="18" y="21"/>
                    <a:pt x="21" y="27"/>
                  </a:cubicBezTo>
                  <a:lnTo>
                    <a:pt x="11" y="4"/>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0"/>
            <p:cNvSpPr/>
            <p:nvPr/>
          </p:nvSpPr>
          <p:spPr>
            <a:xfrm>
              <a:off x="2378605" y="1697930"/>
              <a:ext cx="848" cy="848"/>
            </a:xfrm>
            <a:custGeom>
              <a:avLst/>
              <a:gdLst/>
              <a:ahLst/>
              <a:cxnLst/>
              <a:rect l="l" t="t" r="r" b="b"/>
              <a:pathLst>
                <a:path w="11" h="11" extrusionOk="0">
                  <a:moveTo>
                    <a:pt x="1" y="0"/>
                  </a:moveTo>
                  <a:lnTo>
                    <a:pt x="7" y="11"/>
                  </a:lnTo>
                  <a:lnTo>
                    <a:pt x="11"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0"/>
            <p:cNvSpPr/>
            <p:nvPr/>
          </p:nvSpPr>
          <p:spPr>
            <a:xfrm>
              <a:off x="2381996" y="1699626"/>
              <a:ext cx="1695" cy="2312"/>
            </a:xfrm>
            <a:custGeom>
              <a:avLst/>
              <a:gdLst/>
              <a:ahLst/>
              <a:cxnLst/>
              <a:rect l="l" t="t" r="r" b="b"/>
              <a:pathLst>
                <a:path w="22" h="30" extrusionOk="0">
                  <a:moveTo>
                    <a:pt x="2" y="1"/>
                  </a:moveTo>
                  <a:cubicBezTo>
                    <a:pt x="1" y="1"/>
                    <a:pt x="1" y="1"/>
                    <a:pt x="1" y="2"/>
                  </a:cubicBezTo>
                  <a:cubicBezTo>
                    <a:pt x="7" y="12"/>
                    <a:pt x="18" y="29"/>
                    <a:pt x="21" y="29"/>
                  </a:cubicBezTo>
                  <a:cubicBezTo>
                    <a:pt x="10" y="12"/>
                    <a:pt x="10" y="9"/>
                    <a:pt x="14" y="6"/>
                  </a:cubicBezTo>
                  <a:cubicBezTo>
                    <a:pt x="9" y="3"/>
                    <a:pt x="5"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0"/>
            <p:cNvSpPr/>
            <p:nvPr/>
          </p:nvSpPr>
          <p:spPr>
            <a:xfrm>
              <a:off x="2382150" y="1701167"/>
              <a:ext cx="154" cy="462"/>
            </a:xfrm>
            <a:custGeom>
              <a:avLst/>
              <a:gdLst/>
              <a:ahLst/>
              <a:cxnLst/>
              <a:rect l="l" t="t" r="r" b="b"/>
              <a:pathLst>
                <a:path w="2" h="6" extrusionOk="0">
                  <a:moveTo>
                    <a:pt x="1" y="0"/>
                  </a:moveTo>
                  <a:lnTo>
                    <a:pt x="1" y="0"/>
                  </a:lnTo>
                  <a:cubicBezTo>
                    <a:pt x="0" y="0"/>
                    <a:pt x="0" y="2"/>
                    <a:pt x="2" y="6"/>
                  </a:cubicBezTo>
                  <a:lnTo>
                    <a:pt x="2" y="3"/>
                  </a:ln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0"/>
            <p:cNvSpPr/>
            <p:nvPr/>
          </p:nvSpPr>
          <p:spPr>
            <a:xfrm>
              <a:off x="2384077" y="1698701"/>
              <a:ext cx="308" cy="308"/>
            </a:xfrm>
            <a:custGeom>
              <a:avLst/>
              <a:gdLst/>
              <a:ahLst/>
              <a:cxnLst/>
              <a:rect l="l" t="t" r="r" b="b"/>
              <a:pathLst>
                <a:path w="4" h="4" extrusionOk="0">
                  <a:moveTo>
                    <a:pt x="4" y="4"/>
                  </a:move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0"/>
            <p:cNvSpPr/>
            <p:nvPr/>
          </p:nvSpPr>
          <p:spPr>
            <a:xfrm>
              <a:off x="2381226" y="1699086"/>
              <a:ext cx="848" cy="1233"/>
            </a:xfrm>
            <a:custGeom>
              <a:avLst/>
              <a:gdLst/>
              <a:ahLst/>
              <a:cxnLst/>
              <a:rect l="l" t="t" r="r" b="b"/>
              <a:pathLst>
                <a:path w="11" h="16" extrusionOk="0">
                  <a:moveTo>
                    <a:pt x="1" y="0"/>
                  </a:moveTo>
                  <a:cubicBezTo>
                    <a:pt x="0" y="0"/>
                    <a:pt x="4" y="6"/>
                    <a:pt x="9" y="13"/>
                  </a:cubicBezTo>
                  <a:lnTo>
                    <a:pt x="9" y="13"/>
                  </a:lnTo>
                  <a:cubicBezTo>
                    <a:pt x="8" y="11"/>
                    <a:pt x="9" y="9"/>
                    <a:pt x="11" y="9"/>
                  </a:cubicBezTo>
                  <a:cubicBezTo>
                    <a:pt x="8" y="4"/>
                    <a:pt x="6" y="1"/>
                    <a:pt x="4" y="1"/>
                  </a:cubicBezTo>
                  <a:cubicBezTo>
                    <a:pt x="4" y="1"/>
                    <a:pt x="3" y="1"/>
                    <a:pt x="3" y="2"/>
                  </a:cubicBezTo>
                  <a:cubicBezTo>
                    <a:pt x="2" y="1"/>
                    <a:pt x="1" y="0"/>
                    <a:pt x="1" y="0"/>
                  </a:cubicBezTo>
                  <a:close/>
                  <a:moveTo>
                    <a:pt x="9" y="13"/>
                  </a:moveTo>
                  <a:lnTo>
                    <a:pt x="9" y="13"/>
                  </a:lnTo>
                  <a:cubicBezTo>
                    <a:pt x="9" y="14"/>
                    <a:pt x="10" y="15"/>
                    <a:pt x="11" y="16"/>
                  </a:cubicBezTo>
                  <a:cubicBezTo>
                    <a:pt x="10" y="15"/>
                    <a:pt x="9" y="14"/>
                    <a:pt x="9" y="13"/>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0"/>
            <p:cNvSpPr/>
            <p:nvPr/>
          </p:nvSpPr>
          <p:spPr>
            <a:xfrm>
              <a:off x="2384077" y="1701013"/>
              <a:ext cx="1310" cy="1541"/>
            </a:xfrm>
            <a:custGeom>
              <a:avLst/>
              <a:gdLst/>
              <a:ahLst/>
              <a:cxnLst/>
              <a:rect l="l" t="t" r="r" b="b"/>
              <a:pathLst>
                <a:path w="17" h="20" extrusionOk="0">
                  <a:moveTo>
                    <a:pt x="1" y="1"/>
                  </a:moveTo>
                  <a:cubicBezTo>
                    <a:pt x="6" y="9"/>
                    <a:pt x="16" y="20"/>
                    <a:pt x="16" y="20"/>
                  </a:cubicBezTo>
                  <a:cubicBezTo>
                    <a:pt x="16" y="20"/>
                    <a:pt x="16" y="19"/>
                    <a:pt x="14" y="18"/>
                  </a:cubicBezTo>
                  <a:cubicBezTo>
                    <a:pt x="11" y="11"/>
                    <a:pt x="4" y="5"/>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0"/>
            <p:cNvSpPr/>
            <p:nvPr/>
          </p:nvSpPr>
          <p:spPr>
            <a:xfrm>
              <a:off x="2382767" y="1701861"/>
              <a:ext cx="385" cy="617"/>
            </a:xfrm>
            <a:custGeom>
              <a:avLst/>
              <a:gdLst/>
              <a:ahLst/>
              <a:cxnLst/>
              <a:rect l="l" t="t" r="r" b="b"/>
              <a:pathLst>
                <a:path w="5" h="8" extrusionOk="0">
                  <a:moveTo>
                    <a:pt x="0" y="0"/>
                  </a:moveTo>
                  <a:lnTo>
                    <a:pt x="0" y="3"/>
                  </a:lnTo>
                  <a:cubicBezTo>
                    <a:pt x="3" y="6"/>
                    <a:pt x="4" y="7"/>
                    <a:pt x="5" y="7"/>
                  </a:cubicBezTo>
                  <a:cubicBezTo>
                    <a:pt x="5"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0"/>
            <p:cNvSpPr/>
            <p:nvPr/>
          </p:nvSpPr>
          <p:spPr>
            <a:xfrm>
              <a:off x="2381996" y="1700242"/>
              <a:ext cx="848" cy="1695"/>
            </a:xfrm>
            <a:custGeom>
              <a:avLst/>
              <a:gdLst/>
              <a:ahLst/>
              <a:cxnLst/>
              <a:rect l="l" t="t" r="r" b="b"/>
              <a:pathLst>
                <a:path w="11" h="22" extrusionOk="0">
                  <a:moveTo>
                    <a:pt x="1" y="1"/>
                  </a:moveTo>
                  <a:cubicBezTo>
                    <a:pt x="1" y="4"/>
                    <a:pt x="1" y="7"/>
                    <a:pt x="4" y="15"/>
                  </a:cubicBezTo>
                  <a:cubicBezTo>
                    <a:pt x="7" y="18"/>
                    <a:pt x="10" y="21"/>
                    <a:pt x="10" y="21"/>
                  </a:cubicBezTo>
                  <a:cubicBezTo>
                    <a:pt x="7" y="18"/>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0"/>
            <p:cNvSpPr/>
            <p:nvPr/>
          </p:nvSpPr>
          <p:spPr>
            <a:xfrm>
              <a:off x="2373365" y="1682594"/>
              <a:ext cx="10789" cy="16184"/>
            </a:xfrm>
            <a:custGeom>
              <a:avLst/>
              <a:gdLst/>
              <a:ahLst/>
              <a:cxnLst/>
              <a:rect l="l" t="t" r="r" b="b"/>
              <a:pathLst>
                <a:path w="140" h="210" extrusionOk="0">
                  <a:moveTo>
                    <a:pt x="1" y="1"/>
                  </a:moveTo>
                  <a:cubicBezTo>
                    <a:pt x="16" y="22"/>
                    <a:pt x="29" y="45"/>
                    <a:pt x="24" y="45"/>
                  </a:cubicBezTo>
                  <a:cubicBezTo>
                    <a:pt x="23" y="45"/>
                    <a:pt x="19" y="41"/>
                    <a:pt x="11" y="34"/>
                  </a:cubicBezTo>
                  <a:lnTo>
                    <a:pt x="11" y="34"/>
                  </a:lnTo>
                  <a:cubicBezTo>
                    <a:pt x="24" y="57"/>
                    <a:pt x="96" y="155"/>
                    <a:pt x="140" y="210"/>
                  </a:cubicBezTo>
                  <a:cubicBezTo>
                    <a:pt x="130" y="196"/>
                    <a:pt x="122" y="183"/>
                    <a:pt x="113" y="163"/>
                  </a:cubicBezTo>
                  <a:cubicBezTo>
                    <a:pt x="99" y="149"/>
                    <a:pt x="75" y="129"/>
                    <a:pt x="62" y="102"/>
                  </a:cubicBezTo>
                  <a:cubicBezTo>
                    <a:pt x="60" y="97"/>
                    <a:pt x="60" y="95"/>
                    <a:pt x="61" y="95"/>
                  </a:cubicBezTo>
                  <a:lnTo>
                    <a:pt x="61" y="95"/>
                  </a:lnTo>
                  <a:cubicBezTo>
                    <a:pt x="64" y="95"/>
                    <a:pt x="76" y="112"/>
                    <a:pt x="85" y="122"/>
                  </a:cubicBezTo>
                  <a:cubicBezTo>
                    <a:pt x="58" y="88"/>
                    <a:pt x="52" y="65"/>
                    <a:pt x="11" y="10"/>
                  </a:cubicBezTo>
                  <a:lnTo>
                    <a:pt x="11" y="10"/>
                  </a:lnTo>
                  <a:lnTo>
                    <a:pt x="21" y="31"/>
                  </a:lnTo>
                  <a:cubicBezTo>
                    <a:pt x="15" y="24"/>
                    <a:pt x="8"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0"/>
            <p:cNvSpPr/>
            <p:nvPr/>
          </p:nvSpPr>
          <p:spPr>
            <a:xfrm>
              <a:off x="2383615" y="1698932"/>
              <a:ext cx="2620" cy="3237"/>
            </a:xfrm>
            <a:custGeom>
              <a:avLst/>
              <a:gdLst/>
              <a:ahLst/>
              <a:cxnLst/>
              <a:rect l="l" t="t" r="r" b="b"/>
              <a:pathLst>
                <a:path w="34" h="42" extrusionOk="0">
                  <a:moveTo>
                    <a:pt x="10" y="1"/>
                  </a:moveTo>
                  <a:lnTo>
                    <a:pt x="0" y="4"/>
                  </a:lnTo>
                  <a:cubicBezTo>
                    <a:pt x="3" y="7"/>
                    <a:pt x="13" y="18"/>
                    <a:pt x="33" y="41"/>
                  </a:cubicBezTo>
                  <a:cubicBezTo>
                    <a:pt x="24" y="24"/>
                    <a:pt x="17" y="11"/>
                    <a:pt x="1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0"/>
            <p:cNvSpPr/>
            <p:nvPr/>
          </p:nvSpPr>
          <p:spPr>
            <a:xfrm>
              <a:off x="2378297" y="1692998"/>
              <a:ext cx="5857" cy="8092"/>
            </a:xfrm>
            <a:custGeom>
              <a:avLst/>
              <a:gdLst/>
              <a:ahLst/>
              <a:cxnLst/>
              <a:rect l="l" t="t" r="r" b="b"/>
              <a:pathLst>
                <a:path w="76" h="105" extrusionOk="0">
                  <a:moveTo>
                    <a:pt x="62" y="84"/>
                  </a:moveTo>
                  <a:cubicBezTo>
                    <a:pt x="69" y="92"/>
                    <a:pt x="69" y="95"/>
                    <a:pt x="69" y="98"/>
                  </a:cubicBezTo>
                  <a:cubicBezTo>
                    <a:pt x="66" y="92"/>
                    <a:pt x="62" y="88"/>
                    <a:pt x="62" y="84"/>
                  </a:cubicBezTo>
                  <a:close/>
                  <a:moveTo>
                    <a:pt x="5" y="0"/>
                  </a:moveTo>
                  <a:cubicBezTo>
                    <a:pt x="1" y="7"/>
                    <a:pt x="21" y="31"/>
                    <a:pt x="28" y="48"/>
                  </a:cubicBezTo>
                  <a:cubicBezTo>
                    <a:pt x="29" y="46"/>
                    <a:pt x="30" y="44"/>
                    <a:pt x="31" y="44"/>
                  </a:cubicBezTo>
                  <a:cubicBezTo>
                    <a:pt x="34" y="44"/>
                    <a:pt x="42" y="67"/>
                    <a:pt x="58" y="81"/>
                  </a:cubicBezTo>
                  <a:cubicBezTo>
                    <a:pt x="62" y="88"/>
                    <a:pt x="62" y="92"/>
                    <a:pt x="62" y="92"/>
                  </a:cubicBezTo>
                  <a:cubicBezTo>
                    <a:pt x="66" y="95"/>
                    <a:pt x="69" y="98"/>
                    <a:pt x="76" y="105"/>
                  </a:cubicBezTo>
                  <a:lnTo>
                    <a:pt x="72" y="101"/>
                  </a:lnTo>
                  <a:lnTo>
                    <a:pt x="69" y="81"/>
                  </a:lnTo>
                  <a:cubicBezTo>
                    <a:pt x="66" y="80"/>
                    <a:pt x="64" y="79"/>
                    <a:pt x="63" y="79"/>
                  </a:cubicBezTo>
                  <a:cubicBezTo>
                    <a:pt x="62" y="79"/>
                    <a:pt x="62" y="81"/>
                    <a:pt x="62" y="84"/>
                  </a:cubicBezTo>
                  <a:cubicBezTo>
                    <a:pt x="38" y="51"/>
                    <a:pt x="32" y="34"/>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0"/>
            <p:cNvSpPr/>
            <p:nvPr/>
          </p:nvSpPr>
          <p:spPr>
            <a:xfrm>
              <a:off x="2371361" y="1688836"/>
              <a:ext cx="308" cy="617"/>
            </a:xfrm>
            <a:custGeom>
              <a:avLst/>
              <a:gdLst/>
              <a:ahLst/>
              <a:cxnLst/>
              <a:rect l="l" t="t" r="r" b="b"/>
              <a:pathLst>
                <a:path w="4" h="8" extrusionOk="0">
                  <a:moveTo>
                    <a:pt x="0" y="1"/>
                  </a:moveTo>
                  <a:cubicBezTo>
                    <a:pt x="0" y="4"/>
                    <a:pt x="3" y="4"/>
                    <a:pt x="3" y="7"/>
                  </a:cubicBezTo>
                  <a:cubicBezTo>
                    <a:pt x="3" y="4"/>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0"/>
            <p:cNvSpPr/>
            <p:nvPr/>
          </p:nvSpPr>
          <p:spPr>
            <a:xfrm>
              <a:off x="2371592" y="1689376"/>
              <a:ext cx="5549" cy="6782"/>
            </a:xfrm>
            <a:custGeom>
              <a:avLst/>
              <a:gdLst/>
              <a:ahLst/>
              <a:cxnLst/>
              <a:rect l="l" t="t" r="r" b="b"/>
              <a:pathLst>
                <a:path w="72" h="88" extrusionOk="0">
                  <a:moveTo>
                    <a:pt x="0" y="0"/>
                  </a:moveTo>
                  <a:lnTo>
                    <a:pt x="0" y="0"/>
                  </a:lnTo>
                  <a:cubicBezTo>
                    <a:pt x="7" y="10"/>
                    <a:pt x="14" y="27"/>
                    <a:pt x="31" y="41"/>
                  </a:cubicBezTo>
                  <a:lnTo>
                    <a:pt x="27" y="34"/>
                  </a:lnTo>
                  <a:lnTo>
                    <a:pt x="27" y="34"/>
                  </a:lnTo>
                  <a:cubicBezTo>
                    <a:pt x="33" y="39"/>
                    <a:pt x="45" y="52"/>
                    <a:pt x="55" y="64"/>
                  </a:cubicBezTo>
                  <a:lnTo>
                    <a:pt x="55" y="64"/>
                  </a:lnTo>
                  <a:cubicBezTo>
                    <a:pt x="42" y="46"/>
                    <a:pt x="29" y="30"/>
                    <a:pt x="14" y="10"/>
                  </a:cubicBezTo>
                  <a:lnTo>
                    <a:pt x="14" y="10"/>
                  </a:lnTo>
                  <a:cubicBezTo>
                    <a:pt x="14" y="14"/>
                    <a:pt x="24" y="27"/>
                    <a:pt x="21" y="27"/>
                  </a:cubicBezTo>
                  <a:cubicBezTo>
                    <a:pt x="11" y="17"/>
                    <a:pt x="11" y="10"/>
                    <a:pt x="0" y="0"/>
                  </a:cubicBezTo>
                  <a:close/>
                  <a:moveTo>
                    <a:pt x="55" y="64"/>
                  </a:moveTo>
                  <a:cubicBezTo>
                    <a:pt x="61" y="72"/>
                    <a:pt x="66" y="79"/>
                    <a:pt x="72" y="88"/>
                  </a:cubicBezTo>
                  <a:cubicBezTo>
                    <a:pt x="72" y="85"/>
                    <a:pt x="64" y="75"/>
                    <a:pt x="55" y="6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0"/>
            <p:cNvSpPr/>
            <p:nvPr/>
          </p:nvSpPr>
          <p:spPr>
            <a:xfrm>
              <a:off x="2374983" y="1690686"/>
              <a:ext cx="2389" cy="3699"/>
            </a:xfrm>
            <a:custGeom>
              <a:avLst/>
              <a:gdLst/>
              <a:ahLst/>
              <a:cxnLst/>
              <a:rect l="l" t="t" r="r" b="b"/>
              <a:pathLst>
                <a:path w="31" h="48" extrusionOk="0">
                  <a:moveTo>
                    <a:pt x="0" y="0"/>
                  </a:moveTo>
                  <a:lnTo>
                    <a:pt x="14" y="17"/>
                  </a:lnTo>
                  <a:cubicBezTo>
                    <a:pt x="13" y="16"/>
                    <a:pt x="13" y="16"/>
                    <a:pt x="12" y="16"/>
                  </a:cubicBezTo>
                  <a:lnTo>
                    <a:pt x="12" y="16"/>
                  </a:lnTo>
                  <a:cubicBezTo>
                    <a:pt x="11" y="16"/>
                    <a:pt x="22" y="35"/>
                    <a:pt x="31" y="47"/>
                  </a:cubicBezTo>
                  <a:lnTo>
                    <a:pt x="24" y="2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0"/>
            <p:cNvSpPr/>
            <p:nvPr/>
          </p:nvSpPr>
          <p:spPr>
            <a:xfrm>
              <a:off x="2384925" y="1698932"/>
              <a:ext cx="2389" cy="4085"/>
            </a:xfrm>
            <a:custGeom>
              <a:avLst/>
              <a:gdLst/>
              <a:ahLst/>
              <a:cxnLst/>
              <a:rect l="l" t="t" r="r" b="b"/>
              <a:pathLst>
                <a:path w="31" h="53" extrusionOk="0">
                  <a:moveTo>
                    <a:pt x="0" y="1"/>
                  </a:moveTo>
                  <a:lnTo>
                    <a:pt x="7" y="18"/>
                  </a:lnTo>
                  <a:lnTo>
                    <a:pt x="30" y="52"/>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0"/>
            <p:cNvSpPr/>
            <p:nvPr/>
          </p:nvSpPr>
          <p:spPr>
            <a:xfrm>
              <a:off x="2385618" y="1699471"/>
              <a:ext cx="1695" cy="2466"/>
            </a:xfrm>
            <a:custGeom>
              <a:avLst/>
              <a:gdLst/>
              <a:ahLst/>
              <a:cxnLst/>
              <a:rect l="l" t="t" r="r" b="b"/>
              <a:pathLst>
                <a:path w="22" h="32" extrusionOk="0">
                  <a:moveTo>
                    <a:pt x="1" y="0"/>
                  </a:moveTo>
                  <a:lnTo>
                    <a:pt x="21" y="31"/>
                  </a:lnTo>
                  <a:lnTo>
                    <a:pt x="11" y="11"/>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0"/>
            <p:cNvSpPr/>
            <p:nvPr/>
          </p:nvSpPr>
          <p:spPr>
            <a:xfrm>
              <a:off x="2397872" y="1646681"/>
              <a:ext cx="308" cy="848"/>
            </a:xfrm>
            <a:custGeom>
              <a:avLst/>
              <a:gdLst/>
              <a:ahLst/>
              <a:cxnLst/>
              <a:rect l="l" t="t" r="r" b="b"/>
              <a:pathLst>
                <a:path w="4" h="11" extrusionOk="0">
                  <a:moveTo>
                    <a:pt x="1" y="0"/>
                  </a:moveTo>
                  <a:cubicBezTo>
                    <a:pt x="1" y="4"/>
                    <a:pt x="1" y="7"/>
                    <a:pt x="4" y="10"/>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0"/>
            <p:cNvSpPr/>
            <p:nvPr/>
          </p:nvSpPr>
          <p:spPr>
            <a:xfrm>
              <a:off x="2397101" y="1647914"/>
              <a:ext cx="848" cy="1156"/>
            </a:xfrm>
            <a:custGeom>
              <a:avLst/>
              <a:gdLst/>
              <a:ahLst/>
              <a:cxnLst/>
              <a:rect l="l" t="t" r="r" b="b"/>
              <a:pathLst>
                <a:path w="11" h="15" extrusionOk="0">
                  <a:moveTo>
                    <a:pt x="0" y="1"/>
                  </a:moveTo>
                  <a:lnTo>
                    <a:pt x="0" y="1"/>
                  </a:lnTo>
                  <a:cubicBezTo>
                    <a:pt x="0" y="1"/>
                    <a:pt x="4" y="8"/>
                    <a:pt x="11" y="1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0"/>
            <p:cNvSpPr/>
            <p:nvPr/>
          </p:nvSpPr>
          <p:spPr>
            <a:xfrm>
              <a:off x="2399722" y="1689067"/>
              <a:ext cx="3314" cy="3699"/>
            </a:xfrm>
            <a:custGeom>
              <a:avLst/>
              <a:gdLst/>
              <a:ahLst/>
              <a:cxnLst/>
              <a:rect l="l" t="t" r="r" b="b"/>
              <a:pathLst>
                <a:path w="43" h="48" extrusionOk="0">
                  <a:moveTo>
                    <a:pt x="0" y="1"/>
                  </a:moveTo>
                  <a:cubicBezTo>
                    <a:pt x="17" y="20"/>
                    <a:pt x="40" y="47"/>
                    <a:pt x="42" y="47"/>
                  </a:cubicBezTo>
                  <a:cubicBezTo>
                    <a:pt x="43" y="47"/>
                    <a:pt x="41" y="43"/>
                    <a:pt x="34" y="34"/>
                  </a:cubicBezTo>
                  <a:lnTo>
                    <a:pt x="11" y="4"/>
                  </a:lnTo>
                  <a:cubicBezTo>
                    <a:pt x="11" y="7"/>
                    <a:pt x="10" y="8"/>
                    <a:pt x="9" y="8"/>
                  </a:cubicBezTo>
                  <a:cubicBezTo>
                    <a:pt x="7" y="8"/>
                    <a:pt x="4"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0"/>
            <p:cNvSpPr/>
            <p:nvPr/>
          </p:nvSpPr>
          <p:spPr>
            <a:xfrm>
              <a:off x="2398103" y="1666179"/>
              <a:ext cx="1695" cy="2697"/>
            </a:xfrm>
            <a:custGeom>
              <a:avLst/>
              <a:gdLst/>
              <a:ahLst/>
              <a:cxnLst/>
              <a:rect l="l" t="t" r="r" b="b"/>
              <a:pathLst>
                <a:path w="22" h="35" extrusionOk="0">
                  <a:moveTo>
                    <a:pt x="1" y="0"/>
                  </a:moveTo>
                  <a:lnTo>
                    <a:pt x="1" y="0"/>
                  </a:lnTo>
                  <a:cubicBezTo>
                    <a:pt x="7" y="8"/>
                    <a:pt x="12" y="15"/>
                    <a:pt x="15" y="21"/>
                  </a:cubicBezTo>
                  <a:lnTo>
                    <a:pt x="15" y="21"/>
                  </a:lnTo>
                  <a:cubicBezTo>
                    <a:pt x="14" y="18"/>
                    <a:pt x="13" y="15"/>
                    <a:pt x="11" y="11"/>
                  </a:cubicBezTo>
                  <a:cubicBezTo>
                    <a:pt x="7" y="7"/>
                    <a:pt x="4" y="4"/>
                    <a:pt x="1" y="0"/>
                  </a:cubicBezTo>
                  <a:close/>
                  <a:moveTo>
                    <a:pt x="15" y="21"/>
                  </a:moveTo>
                  <a:cubicBezTo>
                    <a:pt x="17" y="26"/>
                    <a:pt x="19" y="30"/>
                    <a:pt x="21" y="34"/>
                  </a:cubicBezTo>
                  <a:cubicBezTo>
                    <a:pt x="20" y="30"/>
                    <a:pt x="18" y="26"/>
                    <a:pt x="15" y="2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0"/>
            <p:cNvSpPr/>
            <p:nvPr/>
          </p:nvSpPr>
          <p:spPr>
            <a:xfrm>
              <a:off x="2391398" y="1656314"/>
              <a:ext cx="1618" cy="1618"/>
            </a:xfrm>
            <a:custGeom>
              <a:avLst/>
              <a:gdLst/>
              <a:ahLst/>
              <a:cxnLst/>
              <a:rect l="l" t="t" r="r" b="b"/>
              <a:pathLst>
                <a:path w="21" h="21" extrusionOk="0">
                  <a:moveTo>
                    <a:pt x="0" y="0"/>
                  </a:moveTo>
                  <a:lnTo>
                    <a:pt x="21" y="20"/>
                  </a:lnTo>
                  <a:cubicBezTo>
                    <a:pt x="13" y="13"/>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0"/>
            <p:cNvSpPr/>
            <p:nvPr/>
          </p:nvSpPr>
          <p:spPr>
            <a:xfrm>
              <a:off x="2399413" y="1638280"/>
              <a:ext cx="2158" cy="2697"/>
            </a:xfrm>
            <a:custGeom>
              <a:avLst/>
              <a:gdLst/>
              <a:ahLst/>
              <a:cxnLst/>
              <a:rect l="l" t="t" r="r" b="b"/>
              <a:pathLst>
                <a:path w="28" h="35" extrusionOk="0">
                  <a:moveTo>
                    <a:pt x="4" y="1"/>
                  </a:moveTo>
                  <a:cubicBezTo>
                    <a:pt x="1" y="4"/>
                    <a:pt x="15" y="21"/>
                    <a:pt x="28" y="35"/>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0"/>
            <p:cNvSpPr/>
            <p:nvPr/>
          </p:nvSpPr>
          <p:spPr>
            <a:xfrm>
              <a:off x="2390474" y="1693383"/>
              <a:ext cx="2004" cy="2312"/>
            </a:xfrm>
            <a:custGeom>
              <a:avLst/>
              <a:gdLst/>
              <a:ahLst/>
              <a:cxnLst/>
              <a:rect l="l" t="t" r="r" b="b"/>
              <a:pathLst>
                <a:path w="26" h="30" extrusionOk="0">
                  <a:moveTo>
                    <a:pt x="1" y="1"/>
                  </a:moveTo>
                  <a:cubicBezTo>
                    <a:pt x="1" y="1"/>
                    <a:pt x="3" y="4"/>
                    <a:pt x="9" y="12"/>
                  </a:cubicBezTo>
                  <a:cubicBezTo>
                    <a:pt x="19" y="26"/>
                    <a:pt x="25" y="29"/>
                    <a:pt x="25" y="29"/>
                  </a:cubicBezTo>
                  <a:cubicBezTo>
                    <a:pt x="16" y="17"/>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0"/>
            <p:cNvSpPr/>
            <p:nvPr/>
          </p:nvSpPr>
          <p:spPr>
            <a:xfrm>
              <a:off x="2415829" y="1672883"/>
              <a:ext cx="1156" cy="2004"/>
            </a:xfrm>
            <a:custGeom>
              <a:avLst/>
              <a:gdLst/>
              <a:ahLst/>
              <a:cxnLst/>
              <a:rect l="l" t="t" r="r" b="b"/>
              <a:pathLst>
                <a:path w="15" h="26" extrusionOk="0">
                  <a:moveTo>
                    <a:pt x="0" y="1"/>
                  </a:moveTo>
                  <a:cubicBezTo>
                    <a:pt x="4" y="8"/>
                    <a:pt x="8" y="15"/>
                    <a:pt x="14" y="25"/>
                  </a:cubicBezTo>
                  <a:cubicBezTo>
                    <a:pt x="11" y="18"/>
                    <a:pt x="8"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0"/>
            <p:cNvSpPr/>
            <p:nvPr/>
          </p:nvSpPr>
          <p:spPr>
            <a:xfrm>
              <a:off x="2392400" y="1694770"/>
              <a:ext cx="1233" cy="1850"/>
            </a:xfrm>
            <a:custGeom>
              <a:avLst/>
              <a:gdLst/>
              <a:ahLst/>
              <a:cxnLst/>
              <a:rect l="l" t="t" r="r" b="b"/>
              <a:pathLst>
                <a:path w="16" h="24" extrusionOk="0">
                  <a:moveTo>
                    <a:pt x="0" y="1"/>
                  </a:moveTo>
                  <a:lnTo>
                    <a:pt x="0" y="1"/>
                  </a:lnTo>
                  <a:cubicBezTo>
                    <a:pt x="4" y="8"/>
                    <a:pt x="4" y="11"/>
                    <a:pt x="0" y="11"/>
                  </a:cubicBezTo>
                  <a:cubicBezTo>
                    <a:pt x="8" y="18"/>
                    <a:pt x="13" y="24"/>
                    <a:pt x="14" y="24"/>
                  </a:cubicBezTo>
                  <a:cubicBezTo>
                    <a:pt x="16" y="24"/>
                    <a:pt x="14" y="19"/>
                    <a:pt x="8" y="8"/>
                  </a:cubicBezTo>
                  <a:cubicBezTo>
                    <a:pt x="4" y="5"/>
                    <a:pt x="4"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0"/>
            <p:cNvSpPr/>
            <p:nvPr/>
          </p:nvSpPr>
          <p:spPr>
            <a:xfrm>
              <a:off x="2421840" y="1629726"/>
              <a:ext cx="308" cy="308"/>
            </a:xfrm>
            <a:custGeom>
              <a:avLst/>
              <a:gdLst/>
              <a:ahLst/>
              <a:cxnLst/>
              <a:rect l="l" t="t" r="r" b="b"/>
              <a:pathLst>
                <a:path w="4" h="4" extrusionOk="0">
                  <a:moveTo>
                    <a:pt x="0" y="1"/>
                  </a:moveTo>
                  <a:cubicBezTo>
                    <a:pt x="0" y="1"/>
                    <a:pt x="0" y="4"/>
                    <a:pt x="3"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0"/>
            <p:cNvSpPr/>
            <p:nvPr/>
          </p:nvSpPr>
          <p:spPr>
            <a:xfrm>
              <a:off x="2445500" y="1651382"/>
              <a:ext cx="77" cy="539"/>
            </a:xfrm>
            <a:custGeom>
              <a:avLst/>
              <a:gdLst/>
              <a:ahLst/>
              <a:cxnLst/>
              <a:rect l="l" t="t" r="r" b="b"/>
              <a:pathLst>
                <a:path w="1" h="7" extrusionOk="0">
                  <a:moveTo>
                    <a:pt x="0" y="0"/>
                  </a:moveTo>
                  <a:lnTo>
                    <a:pt x="0" y="7"/>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0"/>
            <p:cNvSpPr/>
            <p:nvPr/>
          </p:nvSpPr>
          <p:spPr>
            <a:xfrm>
              <a:off x="2388778" y="1698932"/>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0"/>
            <p:cNvSpPr/>
            <p:nvPr/>
          </p:nvSpPr>
          <p:spPr>
            <a:xfrm>
              <a:off x="2380224" y="1688066"/>
              <a:ext cx="771" cy="1387"/>
            </a:xfrm>
            <a:custGeom>
              <a:avLst/>
              <a:gdLst/>
              <a:ahLst/>
              <a:cxnLst/>
              <a:rect l="l" t="t" r="r" b="b"/>
              <a:pathLst>
                <a:path w="10" h="18" extrusionOk="0">
                  <a:moveTo>
                    <a:pt x="0" y="0"/>
                  </a:moveTo>
                  <a:cubicBezTo>
                    <a:pt x="7" y="11"/>
                    <a:pt x="10" y="14"/>
                    <a:pt x="10" y="17"/>
                  </a:cubicBezTo>
                  <a:cubicBezTo>
                    <a:pt x="10" y="14"/>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0"/>
            <p:cNvSpPr/>
            <p:nvPr/>
          </p:nvSpPr>
          <p:spPr>
            <a:xfrm>
              <a:off x="2382690" y="1678278"/>
              <a:ext cx="385" cy="462"/>
            </a:xfrm>
            <a:custGeom>
              <a:avLst/>
              <a:gdLst/>
              <a:ahLst/>
              <a:cxnLst/>
              <a:rect l="l" t="t" r="r" b="b"/>
              <a:pathLst>
                <a:path w="5" h="6" extrusionOk="0">
                  <a:moveTo>
                    <a:pt x="1" y="1"/>
                  </a:moveTo>
                  <a:cubicBezTo>
                    <a:pt x="1" y="1"/>
                    <a:pt x="1" y="2"/>
                    <a:pt x="5" y="5"/>
                  </a:cubicBezTo>
                  <a:cubicBezTo>
                    <a:pt x="3" y="2"/>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0"/>
            <p:cNvSpPr/>
            <p:nvPr/>
          </p:nvSpPr>
          <p:spPr>
            <a:xfrm>
              <a:off x="2387699" y="1697930"/>
              <a:ext cx="925" cy="848"/>
            </a:xfrm>
            <a:custGeom>
              <a:avLst/>
              <a:gdLst/>
              <a:ahLst/>
              <a:cxnLst/>
              <a:rect l="l" t="t" r="r" b="b"/>
              <a:pathLst>
                <a:path w="12" h="11" extrusionOk="0">
                  <a:moveTo>
                    <a:pt x="1" y="0"/>
                  </a:moveTo>
                  <a:lnTo>
                    <a:pt x="1" y="0"/>
                  </a:lnTo>
                  <a:cubicBezTo>
                    <a:pt x="5" y="4"/>
                    <a:pt x="8" y="7"/>
                    <a:pt x="11" y="11"/>
                  </a:cubicBezTo>
                  <a:cubicBezTo>
                    <a:pt x="8" y="7"/>
                    <a:pt x="8" y="4"/>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0"/>
            <p:cNvSpPr/>
            <p:nvPr/>
          </p:nvSpPr>
          <p:spPr>
            <a:xfrm>
              <a:off x="2388547" y="1698932"/>
              <a:ext cx="308" cy="694"/>
            </a:xfrm>
            <a:custGeom>
              <a:avLst/>
              <a:gdLst/>
              <a:ahLst/>
              <a:cxnLst/>
              <a:rect l="l" t="t" r="r" b="b"/>
              <a:pathLst>
                <a:path w="4" h="9" extrusionOk="0">
                  <a:moveTo>
                    <a:pt x="0" y="1"/>
                  </a:moveTo>
                  <a:lnTo>
                    <a:pt x="0" y="1"/>
                  </a:lnTo>
                  <a:cubicBezTo>
                    <a:pt x="2" y="5"/>
                    <a:pt x="3" y="8"/>
                    <a:pt x="3" y="8"/>
                  </a:cubicBezTo>
                  <a:cubicBezTo>
                    <a:pt x="3" y="8"/>
                    <a:pt x="3" y="7"/>
                    <a:pt x="3" y="4"/>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2388547" y="1698701"/>
              <a:ext cx="308" cy="308"/>
            </a:xfrm>
            <a:custGeom>
              <a:avLst/>
              <a:gdLst/>
              <a:ahLst/>
              <a:cxnLst/>
              <a:rect l="l" t="t" r="r" b="b"/>
              <a:pathLst>
                <a:path w="4" h="4" extrusionOk="0">
                  <a:moveTo>
                    <a:pt x="0" y="1"/>
                  </a:moveTo>
                  <a:cubicBezTo>
                    <a:pt x="3" y="1"/>
                    <a:pt x="3" y="4"/>
                    <a:pt x="3" y="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2416291" y="1643135"/>
              <a:ext cx="385" cy="1002"/>
            </a:xfrm>
            <a:custGeom>
              <a:avLst/>
              <a:gdLst/>
              <a:ahLst/>
              <a:cxnLst/>
              <a:rect l="l" t="t" r="r" b="b"/>
              <a:pathLst>
                <a:path w="5" h="13" extrusionOk="0">
                  <a:moveTo>
                    <a:pt x="0" y="0"/>
                  </a:moveTo>
                  <a:cubicBezTo>
                    <a:pt x="0" y="1"/>
                    <a:pt x="2" y="4"/>
                    <a:pt x="5" y="12"/>
                  </a:cubicBezTo>
                  <a:lnTo>
                    <a:pt x="5" y="9"/>
                  </a:lnTo>
                  <a:cubicBezTo>
                    <a:pt x="2" y="4"/>
                    <a:pt x="0" y="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2384308" y="1660398"/>
              <a:ext cx="77" cy="385"/>
            </a:xfrm>
            <a:custGeom>
              <a:avLst/>
              <a:gdLst/>
              <a:ahLst/>
              <a:cxnLst/>
              <a:rect l="l" t="t" r="r" b="b"/>
              <a:pathLst>
                <a:path w="1" h="5" extrusionOk="0">
                  <a:moveTo>
                    <a:pt x="1" y="1"/>
                  </a:moveTo>
                  <a:lnTo>
                    <a:pt x="1" y="5"/>
                  </a:lnTo>
                  <a:lnTo>
                    <a:pt x="1" y="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2383306" y="1658318"/>
              <a:ext cx="6628" cy="9711"/>
            </a:xfrm>
            <a:custGeom>
              <a:avLst/>
              <a:gdLst/>
              <a:ahLst/>
              <a:cxnLst/>
              <a:rect l="l" t="t" r="r" b="b"/>
              <a:pathLst>
                <a:path w="86" h="126" extrusionOk="0">
                  <a:moveTo>
                    <a:pt x="1" y="1"/>
                  </a:moveTo>
                  <a:cubicBezTo>
                    <a:pt x="19" y="28"/>
                    <a:pt x="23" y="36"/>
                    <a:pt x="21" y="36"/>
                  </a:cubicBezTo>
                  <a:cubicBezTo>
                    <a:pt x="20" y="36"/>
                    <a:pt x="17" y="34"/>
                    <a:pt x="14" y="32"/>
                  </a:cubicBezTo>
                  <a:lnTo>
                    <a:pt x="14" y="32"/>
                  </a:lnTo>
                  <a:lnTo>
                    <a:pt x="85" y="126"/>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0"/>
            <p:cNvSpPr/>
            <p:nvPr/>
          </p:nvSpPr>
          <p:spPr>
            <a:xfrm>
              <a:off x="2374983" y="1629186"/>
              <a:ext cx="71904" cy="71673"/>
            </a:xfrm>
            <a:custGeom>
              <a:avLst/>
              <a:gdLst/>
              <a:ahLst/>
              <a:cxnLst/>
              <a:rect l="l" t="t" r="r" b="b"/>
              <a:pathLst>
                <a:path w="933" h="930" extrusionOk="0">
                  <a:moveTo>
                    <a:pt x="418" y="172"/>
                  </a:moveTo>
                  <a:lnTo>
                    <a:pt x="418" y="172"/>
                  </a:lnTo>
                  <a:cubicBezTo>
                    <a:pt x="420" y="173"/>
                    <a:pt x="421" y="175"/>
                    <a:pt x="423" y="176"/>
                  </a:cubicBezTo>
                  <a:cubicBezTo>
                    <a:pt x="421" y="175"/>
                    <a:pt x="420" y="173"/>
                    <a:pt x="418" y="172"/>
                  </a:cubicBezTo>
                  <a:close/>
                  <a:moveTo>
                    <a:pt x="396" y="170"/>
                  </a:moveTo>
                  <a:cubicBezTo>
                    <a:pt x="397" y="173"/>
                    <a:pt x="399" y="175"/>
                    <a:pt x="400" y="178"/>
                  </a:cubicBezTo>
                  <a:lnTo>
                    <a:pt x="400" y="178"/>
                  </a:lnTo>
                  <a:cubicBezTo>
                    <a:pt x="398" y="175"/>
                    <a:pt x="397" y="172"/>
                    <a:pt x="396" y="170"/>
                  </a:cubicBezTo>
                  <a:close/>
                  <a:moveTo>
                    <a:pt x="301" y="248"/>
                  </a:moveTo>
                  <a:lnTo>
                    <a:pt x="301" y="248"/>
                  </a:lnTo>
                  <a:cubicBezTo>
                    <a:pt x="300" y="248"/>
                    <a:pt x="300" y="248"/>
                    <a:pt x="301" y="249"/>
                  </a:cubicBezTo>
                  <a:lnTo>
                    <a:pt x="301" y="249"/>
                  </a:lnTo>
                  <a:lnTo>
                    <a:pt x="301" y="248"/>
                  </a:lnTo>
                  <a:close/>
                  <a:moveTo>
                    <a:pt x="202" y="382"/>
                  </a:moveTo>
                  <a:cubicBezTo>
                    <a:pt x="202" y="382"/>
                    <a:pt x="203" y="382"/>
                    <a:pt x="203" y="382"/>
                  </a:cubicBezTo>
                  <a:cubicBezTo>
                    <a:pt x="203" y="382"/>
                    <a:pt x="202" y="382"/>
                    <a:pt x="202" y="382"/>
                  </a:cubicBezTo>
                  <a:close/>
                  <a:moveTo>
                    <a:pt x="802" y="389"/>
                  </a:moveTo>
                  <a:cubicBezTo>
                    <a:pt x="804" y="391"/>
                    <a:pt x="806" y="394"/>
                    <a:pt x="808" y="396"/>
                  </a:cubicBezTo>
                  <a:cubicBezTo>
                    <a:pt x="806" y="394"/>
                    <a:pt x="804" y="391"/>
                    <a:pt x="802" y="389"/>
                  </a:cubicBezTo>
                  <a:close/>
                  <a:moveTo>
                    <a:pt x="723" y="415"/>
                  </a:moveTo>
                  <a:cubicBezTo>
                    <a:pt x="723" y="415"/>
                    <a:pt x="723" y="416"/>
                    <a:pt x="723" y="416"/>
                  </a:cubicBezTo>
                  <a:lnTo>
                    <a:pt x="725" y="417"/>
                  </a:lnTo>
                  <a:lnTo>
                    <a:pt x="725" y="417"/>
                  </a:lnTo>
                  <a:cubicBezTo>
                    <a:pt x="724" y="416"/>
                    <a:pt x="724" y="416"/>
                    <a:pt x="723" y="415"/>
                  </a:cubicBezTo>
                  <a:close/>
                  <a:moveTo>
                    <a:pt x="109" y="420"/>
                  </a:moveTo>
                  <a:cubicBezTo>
                    <a:pt x="109" y="420"/>
                    <a:pt x="110" y="421"/>
                    <a:pt x="110" y="421"/>
                  </a:cubicBezTo>
                  <a:lnTo>
                    <a:pt x="110" y="421"/>
                  </a:lnTo>
                  <a:cubicBezTo>
                    <a:pt x="110" y="420"/>
                    <a:pt x="109" y="420"/>
                    <a:pt x="109" y="420"/>
                  </a:cubicBezTo>
                  <a:close/>
                  <a:moveTo>
                    <a:pt x="248" y="419"/>
                  </a:moveTo>
                  <a:cubicBezTo>
                    <a:pt x="249" y="419"/>
                    <a:pt x="254" y="425"/>
                    <a:pt x="260" y="433"/>
                  </a:cubicBezTo>
                  <a:cubicBezTo>
                    <a:pt x="260" y="434"/>
                    <a:pt x="260" y="435"/>
                    <a:pt x="260" y="435"/>
                  </a:cubicBezTo>
                  <a:cubicBezTo>
                    <a:pt x="259" y="435"/>
                    <a:pt x="257" y="433"/>
                    <a:pt x="251" y="426"/>
                  </a:cubicBezTo>
                  <a:cubicBezTo>
                    <a:pt x="248" y="421"/>
                    <a:pt x="247" y="419"/>
                    <a:pt x="248" y="419"/>
                  </a:cubicBezTo>
                  <a:close/>
                  <a:moveTo>
                    <a:pt x="109" y="423"/>
                  </a:moveTo>
                  <a:cubicBezTo>
                    <a:pt x="109" y="425"/>
                    <a:pt x="113" y="430"/>
                    <a:pt x="117" y="437"/>
                  </a:cubicBezTo>
                  <a:lnTo>
                    <a:pt x="117" y="437"/>
                  </a:lnTo>
                  <a:lnTo>
                    <a:pt x="109" y="423"/>
                  </a:lnTo>
                  <a:close/>
                  <a:moveTo>
                    <a:pt x="193" y="426"/>
                  </a:moveTo>
                  <a:cubicBezTo>
                    <a:pt x="196" y="432"/>
                    <a:pt x="197" y="437"/>
                    <a:pt x="197" y="439"/>
                  </a:cubicBezTo>
                  <a:lnTo>
                    <a:pt x="197" y="439"/>
                  </a:lnTo>
                  <a:cubicBezTo>
                    <a:pt x="200" y="437"/>
                    <a:pt x="202" y="438"/>
                    <a:pt x="193" y="426"/>
                  </a:cubicBezTo>
                  <a:close/>
                  <a:moveTo>
                    <a:pt x="197" y="439"/>
                  </a:moveTo>
                  <a:lnTo>
                    <a:pt x="197" y="439"/>
                  </a:lnTo>
                  <a:cubicBezTo>
                    <a:pt x="197" y="439"/>
                    <a:pt x="197" y="439"/>
                    <a:pt x="196" y="440"/>
                  </a:cubicBezTo>
                  <a:cubicBezTo>
                    <a:pt x="197" y="440"/>
                    <a:pt x="197" y="440"/>
                    <a:pt x="197" y="440"/>
                  </a:cubicBezTo>
                  <a:lnTo>
                    <a:pt x="197" y="440"/>
                  </a:lnTo>
                  <a:cubicBezTo>
                    <a:pt x="197" y="440"/>
                    <a:pt x="197" y="440"/>
                    <a:pt x="197" y="439"/>
                  </a:cubicBezTo>
                  <a:close/>
                  <a:moveTo>
                    <a:pt x="329" y="525"/>
                  </a:moveTo>
                  <a:lnTo>
                    <a:pt x="329" y="525"/>
                  </a:lnTo>
                  <a:cubicBezTo>
                    <a:pt x="330" y="526"/>
                    <a:pt x="331" y="527"/>
                    <a:pt x="332" y="527"/>
                  </a:cubicBezTo>
                  <a:cubicBezTo>
                    <a:pt x="331" y="527"/>
                    <a:pt x="330" y="526"/>
                    <a:pt x="329" y="525"/>
                  </a:cubicBezTo>
                  <a:close/>
                  <a:moveTo>
                    <a:pt x="0" y="548"/>
                  </a:moveTo>
                  <a:lnTo>
                    <a:pt x="0" y="548"/>
                  </a:lnTo>
                  <a:cubicBezTo>
                    <a:pt x="20" y="578"/>
                    <a:pt x="24" y="592"/>
                    <a:pt x="34" y="612"/>
                  </a:cubicBezTo>
                  <a:cubicBezTo>
                    <a:pt x="45" y="628"/>
                    <a:pt x="51" y="633"/>
                    <a:pt x="52" y="633"/>
                  </a:cubicBezTo>
                  <a:cubicBezTo>
                    <a:pt x="55" y="633"/>
                    <a:pt x="50" y="621"/>
                    <a:pt x="44" y="608"/>
                  </a:cubicBezTo>
                  <a:lnTo>
                    <a:pt x="44" y="608"/>
                  </a:lnTo>
                  <a:cubicBezTo>
                    <a:pt x="44" y="608"/>
                    <a:pt x="44" y="608"/>
                    <a:pt x="44" y="608"/>
                  </a:cubicBezTo>
                  <a:cubicBezTo>
                    <a:pt x="44" y="607"/>
                    <a:pt x="43" y="605"/>
                    <a:pt x="40" y="601"/>
                  </a:cubicBezTo>
                  <a:lnTo>
                    <a:pt x="40" y="601"/>
                  </a:lnTo>
                  <a:cubicBezTo>
                    <a:pt x="42" y="604"/>
                    <a:pt x="43" y="606"/>
                    <a:pt x="44" y="608"/>
                  </a:cubicBezTo>
                  <a:lnTo>
                    <a:pt x="44" y="608"/>
                  </a:lnTo>
                  <a:cubicBezTo>
                    <a:pt x="7" y="568"/>
                    <a:pt x="41" y="599"/>
                    <a:pt x="0" y="548"/>
                  </a:cubicBezTo>
                  <a:close/>
                  <a:moveTo>
                    <a:pt x="69" y="687"/>
                  </a:moveTo>
                  <a:lnTo>
                    <a:pt x="69" y="687"/>
                  </a:lnTo>
                  <a:cubicBezTo>
                    <a:pt x="70" y="688"/>
                    <a:pt x="71" y="689"/>
                    <a:pt x="71" y="689"/>
                  </a:cubicBezTo>
                  <a:cubicBezTo>
                    <a:pt x="71" y="688"/>
                    <a:pt x="70" y="688"/>
                    <a:pt x="69" y="687"/>
                  </a:cubicBezTo>
                  <a:close/>
                  <a:moveTo>
                    <a:pt x="307" y="761"/>
                  </a:moveTo>
                  <a:cubicBezTo>
                    <a:pt x="311" y="767"/>
                    <a:pt x="318" y="775"/>
                    <a:pt x="321" y="778"/>
                  </a:cubicBezTo>
                  <a:cubicBezTo>
                    <a:pt x="315" y="771"/>
                    <a:pt x="311" y="764"/>
                    <a:pt x="307" y="761"/>
                  </a:cubicBezTo>
                  <a:close/>
                  <a:moveTo>
                    <a:pt x="81" y="781"/>
                  </a:moveTo>
                  <a:cubicBezTo>
                    <a:pt x="81" y="782"/>
                    <a:pt x="82" y="782"/>
                    <a:pt x="82" y="783"/>
                  </a:cubicBezTo>
                  <a:lnTo>
                    <a:pt x="82" y="783"/>
                  </a:lnTo>
                  <a:cubicBezTo>
                    <a:pt x="82" y="782"/>
                    <a:pt x="82" y="782"/>
                    <a:pt x="81" y="781"/>
                  </a:cubicBezTo>
                  <a:close/>
                  <a:moveTo>
                    <a:pt x="167" y="865"/>
                  </a:moveTo>
                  <a:lnTo>
                    <a:pt x="167" y="865"/>
                  </a:lnTo>
                  <a:cubicBezTo>
                    <a:pt x="168" y="866"/>
                    <a:pt x="168" y="867"/>
                    <a:pt x="170" y="869"/>
                  </a:cubicBezTo>
                  <a:cubicBezTo>
                    <a:pt x="169" y="867"/>
                    <a:pt x="168" y="866"/>
                    <a:pt x="167" y="865"/>
                  </a:cubicBezTo>
                  <a:close/>
                  <a:moveTo>
                    <a:pt x="176" y="862"/>
                  </a:moveTo>
                  <a:cubicBezTo>
                    <a:pt x="182" y="868"/>
                    <a:pt x="184" y="870"/>
                    <a:pt x="184" y="870"/>
                  </a:cubicBezTo>
                  <a:cubicBezTo>
                    <a:pt x="184" y="870"/>
                    <a:pt x="180" y="867"/>
                    <a:pt x="176" y="865"/>
                  </a:cubicBezTo>
                  <a:lnTo>
                    <a:pt x="176" y="862"/>
                  </a:lnTo>
                  <a:close/>
                  <a:moveTo>
                    <a:pt x="598" y="0"/>
                  </a:moveTo>
                  <a:cubicBezTo>
                    <a:pt x="594" y="0"/>
                    <a:pt x="599" y="13"/>
                    <a:pt x="600" y="16"/>
                  </a:cubicBezTo>
                  <a:lnTo>
                    <a:pt x="600" y="16"/>
                  </a:lnTo>
                  <a:lnTo>
                    <a:pt x="598" y="14"/>
                  </a:lnTo>
                  <a:lnTo>
                    <a:pt x="598" y="14"/>
                  </a:lnTo>
                  <a:cubicBezTo>
                    <a:pt x="599" y="15"/>
                    <a:pt x="600" y="16"/>
                    <a:pt x="600" y="16"/>
                  </a:cubicBezTo>
                  <a:cubicBezTo>
                    <a:pt x="600" y="16"/>
                    <a:pt x="600" y="16"/>
                    <a:pt x="600" y="16"/>
                  </a:cubicBezTo>
                  <a:lnTo>
                    <a:pt x="600" y="16"/>
                  </a:lnTo>
                  <a:lnTo>
                    <a:pt x="611" y="28"/>
                  </a:lnTo>
                  <a:cubicBezTo>
                    <a:pt x="615" y="55"/>
                    <a:pt x="581" y="34"/>
                    <a:pt x="602" y="89"/>
                  </a:cubicBezTo>
                  <a:lnTo>
                    <a:pt x="615" y="106"/>
                  </a:lnTo>
                  <a:cubicBezTo>
                    <a:pt x="619" y="116"/>
                    <a:pt x="619" y="119"/>
                    <a:pt x="617" y="119"/>
                  </a:cubicBezTo>
                  <a:cubicBezTo>
                    <a:pt x="614" y="119"/>
                    <a:pt x="603" y="107"/>
                    <a:pt x="598" y="107"/>
                  </a:cubicBezTo>
                  <a:cubicBezTo>
                    <a:pt x="597" y="107"/>
                    <a:pt x="596" y="108"/>
                    <a:pt x="596" y="110"/>
                  </a:cubicBezTo>
                  <a:lnTo>
                    <a:pt x="596" y="110"/>
                  </a:lnTo>
                  <a:cubicBezTo>
                    <a:pt x="595" y="109"/>
                    <a:pt x="595" y="109"/>
                    <a:pt x="595" y="109"/>
                  </a:cubicBezTo>
                  <a:lnTo>
                    <a:pt x="595" y="112"/>
                  </a:lnTo>
                  <a:cubicBezTo>
                    <a:pt x="595" y="111"/>
                    <a:pt x="595" y="110"/>
                    <a:pt x="596" y="110"/>
                  </a:cubicBezTo>
                  <a:lnTo>
                    <a:pt x="596" y="110"/>
                  </a:lnTo>
                  <a:cubicBezTo>
                    <a:pt x="605" y="126"/>
                    <a:pt x="608" y="136"/>
                    <a:pt x="602" y="136"/>
                  </a:cubicBezTo>
                  <a:cubicBezTo>
                    <a:pt x="591" y="115"/>
                    <a:pt x="571" y="102"/>
                    <a:pt x="558" y="78"/>
                  </a:cubicBezTo>
                  <a:lnTo>
                    <a:pt x="558" y="78"/>
                  </a:lnTo>
                  <a:cubicBezTo>
                    <a:pt x="575" y="119"/>
                    <a:pt x="575" y="106"/>
                    <a:pt x="611" y="173"/>
                  </a:cubicBezTo>
                  <a:lnTo>
                    <a:pt x="591" y="146"/>
                  </a:lnTo>
                  <a:lnTo>
                    <a:pt x="591" y="146"/>
                  </a:lnTo>
                  <a:cubicBezTo>
                    <a:pt x="608" y="173"/>
                    <a:pt x="615" y="187"/>
                    <a:pt x="615" y="197"/>
                  </a:cubicBezTo>
                  <a:cubicBezTo>
                    <a:pt x="605" y="173"/>
                    <a:pt x="585" y="156"/>
                    <a:pt x="564" y="122"/>
                  </a:cubicBezTo>
                  <a:cubicBezTo>
                    <a:pt x="554" y="112"/>
                    <a:pt x="549" y="108"/>
                    <a:pt x="547" y="108"/>
                  </a:cubicBezTo>
                  <a:lnTo>
                    <a:pt x="547" y="108"/>
                  </a:lnTo>
                  <a:cubicBezTo>
                    <a:pt x="540" y="108"/>
                    <a:pt x="558" y="139"/>
                    <a:pt x="554" y="139"/>
                  </a:cubicBezTo>
                  <a:cubicBezTo>
                    <a:pt x="553" y="139"/>
                    <a:pt x="545" y="132"/>
                    <a:pt x="527" y="109"/>
                  </a:cubicBezTo>
                  <a:lnTo>
                    <a:pt x="527" y="109"/>
                  </a:lnTo>
                  <a:cubicBezTo>
                    <a:pt x="555" y="153"/>
                    <a:pt x="563" y="160"/>
                    <a:pt x="567" y="160"/>
                  </a:cubicBezTo>
                  <a:cubicBezTo>
                    <a:pt x="569" y="160"/>
                    <a:pt x="570" y="158"/>
                    <a:pt x="571" y="158"/>
                  </a:cubicBezTo>
                  <a:cubicBezTo>
                    <a:pt x="572" y="158"/>
                    <a:pt x="573" y="159"/>
                    <a:pt x="575" y="163"/>
                  </a:cubicBezTo>
                  <a:cubicBezTo>
                    <a:pt x="594" y="186"/>
                    <a:pt x="610" y="220"/>
                    <a:pt x="606" y="220"/>
                  </a:cubicBezTo>
                  <a:cubicBezTo>
                    <a:pt x="605" y="220"/>
                    <a:pt x="605" y="220"/>
                    <a:pt x="605" y="220"/>
                  </a:cubicBezTo>
                  <a:cubicBezTo>
                    <a:pt x="599" y="220"/>
                    <a:pt x="532" y="129"/>
                    <a:pt x="522" y="129"/>
                  </a:cubicBezTo>
                  <a:cubicBezTo>
                    <a:pt x="521" y="129"/>
                    <a:pt x="521" y="129"/>
                    <a:pt x="521" y="129"/>
                  </a:cubicBezTo>
                  <a:lnTo>
                    <a:pt x="521" y="122"/>
                  </a:lnTo>
                  <a:cubicBezTo>
                    <a:pt x="518" y="119"/>
                    <a:pt x="517" y="118"/>
                    <a:pt x="516" y="118"/>
                  </a:cubicBezTo>
                  <a:lnTo>
                    <a:pt x="516" y="118"/>
                  </a:lnTo>
                  <a:cubicBezTo>
                    <a:pt x="513" y="118"/>
                    <a:pt x="522" y="134"/>
                    <a:pt x="518" y="134"/>
                  </a:cubicBezTo>
                  <a:cubicBezTo>
                    <a:pt x="516" y="134"/>
                    <a:pt x="513" y="132"/>
                    <a:pt x="507" y="126"/>
                  </a:cubicBezTo>
                  <a:lnTo>
                    <a:pt x="507" y="126"/>
                  </a:lnTo>
                  <a:cubicBezTo>
                    <a:pt x="538" y="173"/>
                    <a:pt x="500" y="126"/>
                    <a:pt x="541" y="187"/>
                  </a:cubicBezTo>
                  <a:lnTo>
                    <a:pt x="541" y="167"/>
                  </a:lnTo>
                  <a:cubicBezTo>
                    <a:pt x="546" y="183"/>
                    <a:pt x="577" y="235"/>
                    <a:pt x="571" y="235"/>
                  </a:cubicBezTo>
                  <a:cubicBezTo>
                    <a:pt x="569" y="235"/>
                    <a:pt x="566" y="233"/>
                    <a:pt x="561" y="227"/>
                  </a:cubicBezTo>
                  <a:cubicBezTo>
                    <a:pt x="555" y="217"/>
                    <a:pt x="544" y="200"/>
                    <a:pt x="541" y="190"/>
                  </a:cubicBezTo>
                  <a:cubicBezTo>
                    <a:pt x="537" y="186"/>
                    <a:pt x="535" y="185"/>
                    <a:pt x="534" y="185"/>
                  </a:cubicBezTo>
                  <a:lnTo>
                    <a:pt x="534" y="185"/>
                  </a:lnTo>
                  <a:cubicBezTo>
                    <a:pt x="532" y="185"/>
                    <a:pt x="536" y="192"/>
                    <a:pt x="535" y="192"/>
                  </a:cubicBezTo>
                  <a:cubicBezTo>
                    <a:pt x="535" y="192"/>
                    <a:pt x="534" y="191"/>
                    <a:pt x="530" y="187"/>
                  </a:cubicBezTo>
                  <a:cubicBezTo>
                    <a:pt x="487" y="126"/>
                    <a:pt x="527" y="167"/>
                    <a:pt x="500" y="119"/>
                  </a:cubicBezTo>
                  <a:cubicBezTo>
                    <a:pt x="497" y="115"/>
                    <a:pt x="496" y="114"/>
                    <a:pt x="495" y="114"/>
                  </a:cubicBezTo>
                  <a:lnTo>
                    <a:pt x="495" y="114"/>
                  </a:lnTo>
                  <a:cubicBezTo>
                    <a:pt x="493" y="114"/>
                    <a:pt x="502" y="130"/>
                    <a:pt x="500" y="130"/>
                  </a:cubicBezTo>
                  <a:cubicBezTo>
                    <a:pt x="499" y="130"/>
                    <a:pt x="495" y="123"/>
                    <a:pt x="480" y="102"/>
                  </a:cubicBezTo>
                  <a:lnTo>
                    <a:pt x="480" y="102"/>
                  </a:lnTo>
                  <a:cubicBezTo>
                    <a:pt x="500" y="133"/>
                    <a:pt x="503" y="141"/>
                    <a:pt x="501" y="141"/>
                  </a:cubicBezTo>
                  <a:cubicBezTo>
                    <a:pt x="499" y="141"/>
                    <a:pt x="493" y="136"/>
                    <a:pt x="491" y="136"/>
                  </a:cubicBezTo>
                  <a:lnTo>
                    <a:pt x="491" y="136"/>
                  </a:lnTo>
                  <a:cubicBezTo>
                    <a:pt x="489" y="136"/>
                    <a:pt x="491" y="141"/>
                    <a:pt x="504" y="163"/>
                  </a:cubicBezTo>
                  <a:lnTo>
                    <a:pt x="477" y="126"/>
                  </a:lnTo>
                  <a:lnTo>
                    <a:pt x="477" y="126"/>
                  </a:lnTo>
                  <a:cubicBezTo>
                    <a:pt x="480" y="133"/>
                    <a:pt x="490" y="153"/>
                    <a:pt x="490" y="153"/>
                  </a:cubicBezTo>
                  <a:lnTo>
                    <a:pt x="460" y="102"/>
                  </a:lnTo>
                  <a:lnTo>
                    <a:pt x="460" y="102"/>
                  </a:lnTo>
                  <a:cubicBezTo>
                    <a:pt x="466" y="113"/>
                    <a:pt x="467" y="117"/>
                    <a:pt x="465" y="117"/>
                  </a:cubicBezTo>
                  <a:cubicBezTo>
                    <a:pt x="460" y="117"/>
                    <a:pt x="439" y="94"/>
                    <a:pt x="436" y="94"/>
                  </a:cubicBezTo>
                  <a:lnTo>
                    <a:pt x="436" y="94"/>
                  </a:lnTo>
                  <a:cubicBezTo>
                    <a:pt x="435" y="94"/>
                    <a:pt x="435" y="95"/>
                    <a:pt x="436" y="98"/>
                  </a:cubicBezTo>
                  <a:cubicBezTo>
                    <a:pt x="437" y="98"/>
                    <a:pt x="438" y="98"/>
                    <a:pt x="438" y="98"/>
                  </a:cubicBezTo>
                  <a:cubicBezTo>
                    <a:pt x="449" y="98"/>
                    <a:pt x="471" y="140"/>
                    <a:pt x="494" y="163"/>
                  </a:cubicBezTo>
                  <a:cubicBezTo>
                    <a:pt x="498" y="172"/>
                    <a:pt x="498" y="176"/>
                    <a:pt x="496" y="176"/>
                  </a:cubicBezTo>
                  <a:cubicBezTo>
                    <a:pt x="488" y="176"/>
                    <a:pt x="431" y="96"/>
                    <a:pt x="421" y="96"/>
                  </a:cubicBezTo>
                  <a:cubicBezTo>
                    <a:pt x="420" y="96"/>
                    <a:pt x="419" y="97"/>
                    <a:pt x="419" y="98"/>
                  </a:cubicBezTo>
                  <a:lnTo>
                    <a:pt x="419" y="98"/>
                  </a:lnTo>
                  <a:cubicBezTo>
                    <a:pt x="419" y="98"/>
                    <a:pt x="420" y="97"/>
                    <a:pt x="420" y="97"/>
                  </a:cubicBezTo>
                  <a:cubicBezTo>
                    <a:pt x="424" y="97"/>
                    <a:pt x="444" y="118"/>
                    <a:pt x="449" y="136"/>
                  </a:cubicBezTo>
                  <a:cubicBezTo>
                    <a:pt x="443" y="129"/>
                    <a:pt x="429" y="119"/>
                    <a:pt x="416" y="98"/>
                  </a:cubicBezTo>
                  <a:lnTo>
                    <a:pt x="416" y="98"/>
                  </a:lnTo>
                  <a:cubicBezTo>
                    <a:pt x="413" y="112"/>
                    <a:pt x="443" y="136"/>
                    <a:pt x="457" y="159"/>
                  </a:cubicBezTo>
                  <a:cubicBezTo>
                    <a:pt x="448" y="149"/>
                    <a:pt x="445" y="146"/>
                    <a:pt x="444" y="146"/>
                  </a:cubicBezTo>
                  <a:lnTo>
                    <a:pt x="444" y="146"/>
                  </a:lnTo>
                  <a:cubicBezTo>
                    <a:pt x="441" y="146"/>
                    <a:pt x="467" y="184"/>
                    <a:pt x="470" y="197"/>
                  </a:cubicBezTo>
                  <a:lnTo>
                    <a:pt x="446" y="159"/>
                  </a:lnTo>
                  <a:cubicBezTo>
                    <a:pt x="444" y="158"/>
                    <a:pt x="442" y="157"/>
                    <a:pt x="442" y="157"/>
                  </a:cubicBezTo>
                  <a:lnTo>
                    <a:pt x="442" y="157"/>
                  </a:lnTo>
                  <a:cubicBezTo>
                    <a:pt x="432" y="157"/>
                    <a:pt x="481" y="220"/>
                    <a:pt x="475" y="220"/>
                  </a:cubicBezTo>
                  <a:cubicBezTo>
                    <a:pt x="474" y="220"/>
                    <a:pt x="473" y="219"/>
                    <a:pt x="470" y="217"/>
                  </a:cubicBezTo>
                  <a:lnTo>
                    <a:pt x="436" y="163"/>
                  </a:lnTo>
                  <a:lnTo>
                    <a:pt x="443" y="180"/>
                  </a:lnTo>
                  <a:lnTo>
                    <a:pt x="413" y="136"/>
                  </a:lnTo>
                  <a:lnTo>
                    <a:pt x="413" y="136"/>
                  </a:lnTo>
                  <a:cubicBezTo>
                    <a:pt x="422" y="156"/>
                    <a:pt x="424" y="162"/>
                    <a:pt x="421" y="162"/>
                  </a:cubicBezTo>
                  <a:cubicBezTo>
                    <a:pt x="419" y="162"/>
                    <a:pt x="414" y="159"/>
                    <a:pt x="409" y="156"/>
                  </a:cubicBezTo>
                  <a:lnTo>
                    <a:pt x="409" y="156"/>
                  </a:lnTo>
                  <a:cubicBezTo>
                    <a:pt x="429" y="180"/>
                    <a:pt x="457" y="223"/>
                    <a:pt x="453" y="227"/>
                  </a:cubicBezTo>
                  <a:cubicBezTo>
                    <a:pt x="440" y="211"/>
                    <a:pt x="432" y="197"/>
                    <a:pt x="430" y="197"/>
                  </a:cubicBezTo>
                  <a:cubicBezTo>
                    <a:pt x="429" y="197"/>
                    <a:pt x="429" y="198"/>
                    <a:pt x="429" y="200"/>
                  </a:cubicBezTo>
                  <a:cubicBezTo>
                    <a:pt x="418" y="183"/>
                    <a:pt x="406" y="164"/>
                    <a:pt x="409" y="164"/>
                  </a:cubicBezTo>
                  <a:lnTo>
                    <a:pt x="409" y="164"/>
                  </a:lnTo>
                  <a:cubicBezTo>
                    <a:pt x="410" y="164"/>
                    <a:pt x="413" y="166"/>
                    <a:pt x="418" y="172"/>
                  </a:cubicBezTo>
                  <a:lnTo>
                    <a:pt x="418" y="172"/>
                  </a:lnTo>
                  <a:cubicBezTo>
                    <a:pt x="411" y="163"/>
                    <a:pt x="405" y="151"/>
                    <a:pt x="399" y="142"/>
                  </a:cubicBezTo>
                  <a:cubicBezTo>
                    <a:pt x="392" y="134"/>
                    <a:pt x="388" y="132"/>
                    <a:pt x="386" y="132"/>
                  </a:cubicBezTo>
                  <a:cubicBezTo>
                    <a:pt x="382" y="132"/>
                    <a:pt x="385" y="142"/>
                    <a:pt x="385" y="142"/>
                  </a:cubicBezTo>
                  <a:cubicBezTo>
                    <a:pt x="385" y="142"/>
                    <a:pt x="388" y="146"/>
                    <a:pt x="393" y="150"/>
                  </a:cubicBezTo>
                  <a:lnTo>
                    <a:pt x="423" y="207"/>
                  </a:lnTo>
                  <a:cubicBezTo>
                    <a:pt x="412" y="196"/>
                    <a:pt x="406" y="188"/>
                    <a:pt x="400" y="178"/>
                  </a:cubicBezTo>
                  <a:lnTo>
                    <a:pt x="400" y="178"/>
                  </a:lnTo>
                  <a:cubicBezTo>
                    <a:pt x="404" y="186"/>
                    <a:pt x="409" y="194"/>
                    <a:pt x="409" y="197"/>
                  </a:cubicBezTo>
                  <a:cubicBezTo>
                    <a:pt x="388" y="170"/>
                    <a:pt x="365" y="136"/>
                    <a:pt x="358" y="122"/>
                  </a:cubicBezTo>
                  <a:lnTo>
                    <a:pt x="358" y="122"/>
                  </a:lnTo>
                  <a:lnTo>
                    <a:pt x="376" y="159"/>
                  </a:lnTo>
                  <a:cubicBezTo>
                    <a:pt x="365" y="146"/>
                    <a:pt x="345" y="126"/>
                    <a:pt x="338" y="115"/>
                  </a:cubicBezTo>
                  <a:cubicBezTo>
                    <a:pt x="337" y="114"/>
                    <a:pt x="336" y="114"/>
                    <a:pt x="335" y="114"/>
                  </a:cubicBezTo>
                  <a:lnTo>
                    <a:pt x="335" y="114"/>
                  </a:lnTo>
                  <a:cubicBezTo>
                    <a:pt x="329" y="114"/>
                    <a:pt x="358" y="163"/>
                    <a:pt x="352" y="163"/>
                  </a:cubicBezTo>
                  <a:cubicBezTo>
                    <a:pt x="352" y="163"/>
                    <a:pt x="350" y="162"/>
                    <a:pt x="348" y="159"/>
                  </a:cubicBezTo>
                  <a:lnTo>
                    <a:pt x="348" y="159"/>
                  </a:lnTo>
                  <a:cubicBezTo>
                    <a:pt x="352" y="167"/>
                    <a:pt x="355" y="173"/>
                    <a:pt x="358" y="180"/>
                  </a:cubicBezTo>
                  <a:cubicBezTo>
                    <a:pt x="352" y="178"/>
                    <a:pt x="338" y="164"/>
                    <a:pt x="333" y="164"/>
                  </a:cubicBezTo>
                  <a:lnTo>
                    <a:pt x="333" y="164"/>
                  </a:lnTo>
                  <a:cubicBezTo>
                    <a:pt x="330" y="164"/>
                    <a:pt x="330" y="170"/>
                    <a:pt x="338" y="187"/>
                  </a:cubicBezTo>
                  <a:lnTo>
                    <a:pt x="298" y="136"/>
                  </a:lnTo>
                  <a:lnTo>
                    <a:pt x="298" y="136"/>
                  </a:lnTo>
                  <a:cubicBezTo>
                    <a:pt x="301" y="153"/>
                    <a:pt x="352" y="200"/>
                    <a:pt x="355" y="227"/>
                  </a:cubicBezTo>
                  <a:cubicBezTo>
                    <a:pt x="356" y="230"/>
                    <a:pt x="356" y="231"/>
                    <a:pt x="356" y="231"/>
                  </a:cubicBezTo>
                  <a:cubicBezTo>
                    <a:pt x="351" y="231"/>
                    <a:pt x="319" y="181"/>
                    <a:pt x="307" y="170"/>
                  </a:cubicBezTo>
                  <a:lnTo>
                    <a:pt x="307" y="170"/>
                  </a:lnTo>
                  <a:cubicBezTo>
                    <a:pt x="320" y="190"/>
                    <a:pt x="343" y="230"/>
                    <a:pt x="338" y="230"/>
                  </a:cubicBezTo>
                  <a:cubicBezTo>
                    <a:pt x="337" y="230"/>
                    <a:pt x="333" y="226"/>
                    <a:pt x="324" y="217"/>
                  </a:cubicBezTo>
                  <a:cubicBezTo>
                    <a:pt x="321" y="210"/>
                    <a:pt x="321" y="209"/>
                    <a:pt x="322" y="209"/>
                  </a:cubicBezTo>
                  <a:lnTo>
                    <a:pt x="322" y="209"/>
                  </a:lnTo>
                  <a:cubicBezTo>
                    <a:pt x="322" y="209"/>
                    <a:pt x="323" y="209"/>
                    <a:pt x="323" y="209"/>
                  </a:cubicBezTo>
                  <a:cubicBezTo>
                    <a:pt x="324" y="209"/>
                    <a:pt x="324" y="209"/>
                    <a:pt x="324" y="207"/>
                  </a:cubicBezTo>
                  <a:lnTo>
                    <a:pt x="298" y="180"/>
                  </a:lnTo>
                  <a:cubicBezTo>
                    <a:pt x="267" y="129"/>
                    <a:pt x="284" y="142"/>
                    <a:pt x="251" y="102"/>
                  </a:cubicBezTo>
                  <a:lnTo>
                    <a:pt x="251" y="102"/>
                  </a:lnTo>
                  <a:cubicBezTo>
                    <a:pt x="324" y="207"/>
                    <a:pt x="243" y="126"/>
                    <a:pt x="315" y="227"/>
                  </a:cubicBezTo>
                  <a:lnTo>
                    <a:pt x="298" y="210"/>
                  </a:lnTo>
                  <a:cubicBezTo>
                    <a:pt x="298" y="210"/>
                    <a:pt x="294" y="203"/>
                    <a:pt x="298" y="203"/>
                  </a:cubicBezTo>
                  <a:cubicBezTo>
                    <a:pt x="291" y="196"/>
                    <a:pt x="288" y="192"/>
                    <a:pt x="287" y="192"/>
                  </a:cubicBezTo>
                  <a:lnTo>
                    <a:pt x="287" y="192"/>
                  </a:lnTo>
                  <a:cubicBezTo>
                    <a:pt x="283" y="192"/>
                    <a:pt x="337" y="272"/>
                    <a:pt x="329" y="272"/>
                  </a:cubicBezTo>
                  <a:cubicBezTo>
                    <a:pt x="329" y="272"/>
                    <a:pt x="328" y="272"/>
                    <a:pt x="328" y="271"/>
                  </a:cubicBezTo>
                  <a:cubicBezTo>
                    <a:pt x="321" y="264"/>
                    <a:pt x="307" y="251"/>
                    <a:pt x="301" y="237"/>
                  </a:cubicBezTo>
                  <a:lnTo>
                    <a:pt x="301" y="237"/>
                  </a:lnTo>
                  <a:lnTo>
                    <a:pt x="315" y="268"/>
                  </a:lnTo>
                  <a:cubicBezTo>
                    <a:pt x="312" y="265"/>
                    <a:pt x="302" y="253"/>
                    <a:pt x="301" y="249"/>
                  </a:cubicBezTo>
                  <a:lnTo>
                    <a:pt x="301" y="249"/>
                  </a:lnTo>
                  <a:lnTo>
                    <a:pt x="298" y="258"/>
                  </a:lnTo>
                  <a:lnTo>
                    <a:pt x="298" y="258"/>
                  </a:lnTo>
                  <a:cubicBezTo>
                    <a:pt x="298" y="258"/>
                    <a:pt x="298" y="258"/>
                    <a:pt x="298" y="257"/>
                  </a:cubicBezTo>
                  <a:lnTo>
                    <a:pt x="298" y="261"/>
                  </a:lnTo>
                  <a:lnTo>
                    <a:pt x="298" y="258"/>
                  </a:lnTo>
                  <a:lnTo>
                    <a:pt x="298" y="258"/>
                  </a:lnTo>
                  <a:cubicBezTo>
                    <a:pt x="308" y="278"/>
                    <a:pt x="321" y="301"/>
                    <a:pt x="328" y="315"/>
                  </a:cubicBezTo>
                  <a:cubicBezTo>
                    <a:pt x="318" y="301"/>
                    <a:pt x="321" y="301"/>
                    <a:pt x="311" y="291"/>
                  </a:cubicBezTo>
                  <a:lnTo>
                    <a:pt x="311" y="291"/>
                  </a:lnTo>
                  <a:lnTo>
                    <a:pt x="324" y="318"/>
                  </a:lnTo>
                  <a:cubicBezTo>
                    <a:pt x="306" y="293"/>
                    <a:pt x="293" y="268"/>
                    <a:pt x="297" y="268"/>
                  </a:cubicBezTo>
                  <a:lnTo>
                    <a:pt x="297" y="268"/>
                  </a:lnTo>
                  <a:cubicBezTo>
                    <a:pt x="297" y="268"/>
                    <a:pt x="297" y="268"/>
                    <a:pt x="298" y="268"/>
                  </a:cubicBezTo>
                  <a:cubicBezTo>
                    <a:pt x="274" y="237"/>
                    <a:pt x="266" y="228"/>
                    <a:pt x="265" y="228"/>
                  </a:cubicBezTo>
                  <a:lnTo>
                    <a:pt x="265" y="228"/>
                  </a:lnTo>
                  <a:cubicBezTo>
                    <a:pt x="263" y="228"/>
                    <a:pt x="280" y="254"/>
                    <a:pt x="276" y="254"/>
                  </a:cubicBezTo>
                  <a:cubicBezTo>
                    <a:pt x="275" y="254"/>
                    <a:pt x="270" y="251"/>
                    <a:pt x="260" y="240"/>
                  </a:cubicBezTo>
                  <a:lnTo>
                    <a:pt x="254" y="223"/>
                  </a:lnTo>
                  <a:cubicBezTo>
                    <a:pt x="210" y="170"/>
                    <a:pt x="223" y="190"/>
                    <a:pt x="190" y="159"/>
                  </a:cubicBezTo>
                  <a:lnTo>
                    <a:pt x="190" y="159"/>
                  </a:lnTo>
                  <a:cubicBezTo>
                    <a:pt x="206" y="176"/>
                    <a:pt x="267" y="244"/>
                    <a:pt x="281" y="274"/>
                  </a:cubicBezTo>
                  <a:cubicBezTo>
                    <a:pt x="278" y="267"/>
                    <a:pt x="269" y="253"/>
                    <a:pt x="270" y="253"/>
                  </a:cubicBezTo>
                  <a:lnTo>
                    <a:pt x="270" y="253"/>
                  </a:lnTo>
                  <a:cubicBezTo>
                    <a:pt x="270" y="253"/>
                    <a:pt x="273" y="255"/>
                    <a:pt x="277" y="261"/>
                  </a:cubicBezTo>
                  <a:cubicBezTo>
                    <a:pt x="290" y="281"/>
                    <a:pt x="294" y="288"/>
                    <a:pt x="293" y="288"/>
                  </a:cubicBezTo>
                  <a:cubicBezTo>
                    <a:pt x="292" y="288"/>
                    <a:pt x="286" y="280"/>
                    <a:pt x="281" y="274"/>
                  </a:cubicBezTo>
                  <a:cubicBezTo>
                    <a:pt x="278" y="272"/>
                    <a:pt x="275" y="269"/>
                    <a:pt x="273" y="269"/>
                  </a:cubicBezTo>
                  <a:lnTo>
                    <a:pt x="273" y="269"/>
                  </a:lnTo>
                  <a:cubicBezTo>
                    <a:pt x="272" y="269"/>
                    <a:pt x="273" y="273"/>
                    <a:pt x="281" y="284"/>
                  </a:cubicBezTo>
                  <a:cubicBezTo>
                    <a:pt x="265" y="265"/>
                    <a:pt x="260" y="260"/>
                    <a:pt x="258" y="260"/>
                  </a:cubicBezTo>
                  <a:cubicBezTo>
                    <a:pt x="257" y="260"/>
                    <a:pt x="257" y="262"/>
                    <a:pt x="257" y="264"/>
                  </a:cubicBezTo>
                  <a:lnTo>
                    <a:pt x="223" y="217"/>
                  </a:lnTo>
                  <a:lnTo>
                    <a:pt x="223" y="217"/>
                  </a:lnTo>
                  <a:cubicBezTo>
                    <a:pt x="230" y="234"/>
                    <a:pt x="247" y="257"/>
                    <a:pt x="260" y="281"/>
                  </a:cubicBezTo>
                  <a:cubicBezTo>
                    <a:pt x="254" y="278"/>
                    <a:pt x="226" y="240"/>
                    <a:pt x="203" y="210"/>
                  </a:cubicBezTo>
                  <a:cubicBezTo>
                    <a:pt x="202" y="210"/>
                    <a:pt x="202" y="210"/>
                    <a:pt x="202" y="210"/>
                  </a:cubicBezTo>
                  <a:lnTo>
                    <a:pt x="202" y="210"/>
                  </a:lnTo>
                  <a:cubicBezTo>
                    <a:pt x="193" y="210"/>
                    <a:pt x="251" y="268"/>
                    <a:pt x="247" y="281"/>
                  </a:cubicBezTo>
                  <a:cubicBezTo>
                    <a:pt x="243" y="278"/>
                    <a:pt x="241" y="277"/>
                    <a:pt x="240" y="277"/>
                  </a:cubicBezTo>
                  <a:lnTo>
                    <a:pt x="240" y="277"/>
                  </a:lnTo>
                  <a:cubicBezTo>
                    <a:pt x="235" y="277"/>
                    <a:pt x="244" y="295"/>
                    <a:pt x="257" y="321"/>
                  </a:cubicBezTo>
                  <a:cubicBezTo>
                    <a:pt x="240" y="308"/>
                    <a:pt x="234" y="291"/>
                    <a:pt x="223" y="278"/>
                  </a:cubicBezTo>
                  <a:lnTo>
                    <a:pt x="223" y="278"/>
                  </a:lnTo>
                  <a:lnTo>
                    <a:pt x="247" y="318"/>
                  </a:lnTo>
                  <a:cubicBezTo>
                    <a:pt x="247" y="318"/>
                    <a:pt x="240" y="308"/>
                    <a:pt x="234" y="301"/>
                  </a:cubicBezTo>
                  <a:lnTo>
                    <a:pt x="234" y="301"/>
                  </a:lnTo>
                  <a:cubicBezTo>
                    <a:pt x="243" y="318"/>
                    <a:pt x="267" y="349"/>
                    <a:pt x="274" y="365"/>
                  </a:cubicBezTo>
                  <a:cubicBezTo>
                    <a:pt x="281" y="375"/>
                    <a:pt x="283" y="379"/>
                    <a:pt x="282" y="379"/>
                  </a:cubicBezTo>
                  <a:cubicBezTo>
                    <a:pt x="279" y="379"/>
                    <a:pt x="245" y="340"/>
                    <a:pt x="239" y="340"/>
                  </a:cubicBezTo>
                  <a:lnTo>
                    <a:pt x="239" y="340"/>
                  </a:lnTo>
                  <a:cubicBezTo>
                    <a:pt x="237" y="340"/>
                    <a:pt x="239" y="345"/>
                    <a:pt x="247" y="359"/>
                  </a:cubicBezTo>
                  <a:cubicBezTo>
                    <a:pt x="237" y="345"/>
                    <a:pt x="226" y="329"/>
                    <a:pt x="213" y="308"/>
                  </a:cubicBezTo>
                  <a:lnTo>
                    <a:pt x="213" y="308"/>
                  </a:lnTo>
                  <a:cubicBezTo>
                    <a:pt x="234" y="355"/>
                    <a:pt x="226" y="342"/>
                    <a:pt x="260" y="399"/>
                  </a:cubicBezTo>
                  <a:lnTo>
                    <a:pt x="234" y="372"/>
                  </a:lnTo>
                  <a:lnTo>
                    <a:pt x="234" y="372"/>
                  </a:lnTo>
                  <a:cubicBezTo>
                    <a:pt x="264" y="406"/>
                    <a:pt x="287" y="454"/>
                    <a:pt x="311" y="491"/>
                  </a:cubicBezTo>
                  <a:cubicBezTo>
                    <a:pt x="324" y="507"/>
                    <a:pt x="335" y="521"/>
                    <a:pt x="341" y="527"/>
                  </a:cubicBezTo>
                  <a:lnTo>
                    <a:pt x="355" y="561"/>
                  </a:lnTo>
                  <a:cubicBezTo>
                    <a:pt x="349" y="553"/>
                    <a:pt x="338" y="539"/>
                    <a:pt x="326" y="521"/>
                  </a:cubicBezTo>
                  <a:lnTo>
                    <a:pt x="326" y="521"/>
                  </a:lnTo>
                  <a:cubicBezTo>
                    <a:pt x="327" y="523"/>
                    <a:pt x="328" y="524"/>
                    <a:pt x="329" y="525"/>
                  </a:cubicBezTo>
                  <a:lnTo>
                    <a:pt x="329" y="525"/>
                  </a:lnTo>
                  <a:cubicBezTo>
                    <a:pt x="326" y="521"/>
                    <a:pt x="324" y="517"/>
                    <a:pt x="321" y="514"/>
                  </a:cubicBezTo>
                  <a:lnTo>
                    <a:pt x="321" y="514"/>
                  </a:lnTo>
                  <a:cubicBezTo>
                    <a:pt x="323" y="517"/>
                    <a:pt x="324" y="519"/>
                    <a:pt x="326" y="521"/>
                  </a:cubicBezTo>
                  <a:lnTo>
                    <a:pt x="326" y="521"/>
                  </a:lnTo>
                  <a:cubicBezTo>
                    <a:pt x="311" y="504"/>
                    <a:pt x="295" y="477"/>
                    <a:pt x="277" y="454"/>
                  </a:cubicBezTo>
                  <a:lnTo>
                    <a:pt x="277" y="454"/>
                  </a:lnTo>
                  <a:cubicBezTo>
                    <a:pt x="287" y="463"/>
                    <a:pt x="294" y="471"/>
                    <a:pt x="301" y="480"/>
                  </a:cubicBezTo>
                  <a:cubicBezTo>
                    <a:pt x="284" y="450"/>
                    <a:pt x="260" y="416"/>
                    <a:pt x="240" y="390"/>
                  </a:cubicBezTo>
                  <a:lnTo>
                    <a:pt x="240" y="390"/>
                  </a:lnTo>
                  <a:cubicBezTo>
                    <a:pt x="243" y="396"/>
                    <a:pt x="247" y="399"/>
                    <a:pt x="247" y="402"/>
                  </a:cubicBezTo>
                  <a:cubicBezTo>
                    <a:pt x="243" y="396"/>
                    <a:pt x="237" y="390"/>
                    <a:pt x="234" y="382"/>
                  </a:cubicBezTo>
                  <a:cubicBezTo>
                    <a:pt x="233" y="382"/>
                    <a:pt x="233" y="382"/>
                    <a:pt x="233" y="382"/>
                  </a:cubicBezTo>
                  <a:lnTo>
                    <a:pt x="233" y="382"/>
                  </a:lnTo>
                  <a:cubicBezTo>
                    <a:pt x="232" y="382"/>
                    <a:pt x="238" y="391"/>
                    <a:pt x="243" y="402"/>
                  </a:cubicBezTo>
                  <a:lnTo>
                    <a:pt x="203" y="349"/>
                  </a:lnTo>
                  <a:lnTo>
                    <a:pt x="203" y="349"/>
                  </a:lnTo>
                  <a:lnTo>
                    <a:pt x="220" y="372"/>
                  </a:lnTo>
                  <a:lnTo>
                    <a:pt x="186" y="342"/>
                  </a:lnTo>
                  <a:lnTo>
                    <a:pt x="186" y="342"/>
                  </a:lnTo>
                  <a:cubicBezTo>
                    <a:pt x="220" y="402"/>
                    <a:pt x="271" y="487"/>
                    <a:pt x="277" y="514"/>
                  </a:cubicBezTo>
                  <a:cubicBezTo>
                    <a:pt x="254" y="474"/>
                    <a:pt x="234" y="450"/>
                    <a:pt x="200" y="402"/>
                  </a:cubicBezTo>
                  <a:lnTo>
                    <a:pt x="200" y="402"/>
                  </a:lnTo>
                  <a:cubicBezTo>
                    <a:pt x="209" y="414"/>
                    <a:pt x="213" y="419"/>
                    <a:pt x="214" y="419"/>
                  </a:cubicBezTo>
                  <a:cubicBezTo>
                    <a:pt x="218" y="419"/>
                    <a:pt x="198" y="382"/>
                    <a:pt x="202" y="382"/>
                  </a:cubicBezTo>
                  <a:lnTo>
                    <a:pt x="202" y="382"/>
                  </a:lnTo>
                  <a:cubicBezTo>
                    <a:pt x="202" y="382"/>
                    <a:pt x="202" y="382"/>
                    <a:pt x="202" y="382"/>
                  </a:cubicBezTo>
                  <a:lnTo>
                    <a:pt x="202" y="382"/>
                  </a:lnTo>
                  <a:cubicBezTo>
                    <a:pt x="196" y="378"/>
                    <a:pt x="182" y="355"/>
                    <a:pt x="176" y="349"/>
                  </a:cubicBezTo>
                  <a:lnTo>
                    <a:pt x="176" y="349"/>
                  </a:lnTo>
                  <a:lnTo>
                    <a:pt x="200" y="399"/>
                  </a:lnTo>
                  <a:cubicBezTo>
                    <a:pt x="173" y="362"/>
                    <a:pt x="179" y="372"/>
                    <a:pt x="166" y="359"/>
                  </a:cubicBezTo>
                  <a:lnTo>
                    <a:pt x="166" y="359"/>
                  </a:lnTo>
                  <a:cubicBezTo>
                    <a:pt x="220" y="433"/>
                    <a:pt x="193" y="413"/>
                    <a:pt x="206" y="440"/>
                  </a:cubicBezTo>
                  <a:cubicBezTo>
                    <a:pt x="191" y="415"/>
                    <a:pt x="172" y="389"/>
                    <a:pt x="178" y="389"/>
                  </a:cubicBezTo>
                  <a:lnTo>
                    <a:pt x="178" y="389"/>
                  </a:lnTo>
                  <a:cubicBezTo>
                    <a:pt x="178" y="389"/>
                    <a:pt x="179" y="389"/>
                    <a:pt x="179" y="390"/>
                  </a:cubicBezTo>
                  <a:cubicBezTo>
                    <a:pt x="172" y="381"/>
                    <a:pt x="169" y="377"/>
                    <a:pt x="168" y="377"/>
                  </a:cubicBezTo>
                  <a:lnTo>
                    <a:pt x="168" y="377"/>
                  </a:lnTo>
                  <a:cubicBezTo>
                    <a:pt x="165" y="377"/>
                    <a:pt x="211" y="448"/>
                    <a:pt x="206" y="448"/>
                  </a:cubicBezTo>
                  <a:cubicBezTo>
                    <a:pt x="205" y="448"/>
                    <a:pt x="202" y="446"/>
                    <a:pt x="197" y="440"/>
                  </a:cubicBezTo>
                  <a:lnTo>
                    <a:pt x="197" y="440"/>
                  </a:lnTo>
                  <a:cubicBezTo>
                    <a:pt x="197" y="441"/>
                    <a:pt x="196" y="441"/>
                    <a:pt x="195" y="441"/>
                  </a:cubicBezTo>
                  <a:cubicBezTo>
                    <a:pt x="191" y="441"/>
                    <a:pt x="181" y="431"/>
                    <a:pt x="173" y="416"/>
                  </a:cubicBezTo>
                  <a:lnTo>
                    <a:pt x="173" y="413"/>
                  </a:lnTo>
                  <a:cubicBezTo>
                    <a:pt x="172" y="413"/>
                    <a:pt x="171" y="413"/>
                    <a:pt x="170" y="413"/>
                  </a:cubicBezTo>
                  <a:cubicBezTo>
                    <a:pt x="158" y="413"/>
                    <a:pt x="155" y="434"/>
                    <a:pt x="196" y="494"/>
                  </a:cubicBezTo>
                  <a:cubicBezTo>
                    <a:pt x="190" y="487"/>
                    <a:pt x="142" y="416"/>
                    <a:pt x="132" y="402"/>
                  </a:cubicBezTo>
                  <a:lnTo>
                    <a:pt x="132" y="402"/>
                  </a:lnTo>
                  <a:lnTo>
                    <a:pt x="274" y="629"/>
                  </a:lnTo>
                  <a:cubicBezTo>
                    <a:pt x="237" y="572"/>
                    <a:pt x="139" y="443"/>
                    <a:pt x="122" y="410"/>
                  </a:cubicBezTo>
                  <a:cubicBezTo>
                    <a:pt x="118" y="406"/>
                    <a:pt x="114" y="401"/>
                    <a:pt x="112" y="401"/>
                  </a:cubicBezTo>
                  <a:lnTo>
                    <a:pt x="112" y="401"/>
                  </a:lnTo>
                  <a:cubicBezTo>
                    <a:pt x="110" y="401"/>
                    <a:pt x="110" y="405"/>
                    <a:pt x="115" y="416"/>
                  </a:cubicBezTo>
                  <a:cubicBezTo>
                    <a:pt x="122" y="423"/>
                    <a:pt x="176" y="494"/>
                    <a:pt x="179" y="501"/>
                  </a:cubicBezTo>
                  <a:cubicBezTo>
                    <a:pt x="130" y="440"/>
                    <a:pt x="152" y="470"/>
                    <a:pt x="110" y="421"/>
                  </a:cubicBezTo>
                  <a:lnTo>
                    <a:pt x="110" y="421"/>
                  </a:lnTo>
                  <a:cubicBezTo>
                    <a:pt x="123" y="437"/>
                    <a:pt x="177" y="518"/>
                    <a:pt x="176" y="518"/>
                  </a:cubicBezTo>
                  <a:cubicBezTo>
                    <a:pt x="176" y="518"/>
                    <a:pt x="176" y="518"/>
                    <a:pt x="176" y="518"/>
                  </a:cubicBezTo>
                  <a:cubicBezTo>
                    <a:pt x="168" y="507"/>
                    <a:pt x="133" y="461"/>
                    <a:pt x="117" y="437"/>
                  </a:cubicBezTo>
                  <a:lnTo>
                    <a:pt x="117" y="437"/>
                  </a:lnTo>
                  <a:lnTo>
                    <a:pt x="161" y="513"/>
                  </a:lnTo>
                  <a:lnTo>
                    <a:pt x="161" y="513"/>
                  </a:lnTo>
                  <a:cubicBezTo>
                    <a:pt x="150" y="494"/>
                    <a:pt x="111" y="439"/>
                    <a:pt x="92" y="416"/>
                  </a:cubicBezTo>
                  <a:lnTo>
                    <a:pt x="92" y="416"/>
                  </a:lnTo>
                  <a:cubicBezTo>
                    <a:pt x="98" y="425"/>
                    <a:pt x="96" y="426"/>
                    <a:pt x="93" y="426"/>
                  </a:cubicBezTo>
                  <a:cubicBezTo>
                    <a:pt x="93" y="426"/>
                    <a:pt x="92" y="426"/>
                    <a:pt x="91" y="426"/>
                  </a:cubicBezTo>
                  <a:cubicBezTo>
                    <a:pt x="89" y="426"/>
                    <a:pt x="87" y="426"/>
                    <a:pt x="89" y="430"/>
                  </a:cubicBezTo>
                  <a:lnTo>
                    <a:pt x="105" y="446"/>
                  </a:lnTo>
                  <a:cubicBezTo>
                    <a:pt x="104" y="446"/>
                    <a:pt x="104" y="446"/>
                    <a:pt x="104" y="446"/>
                  </a:cubicBezTo>
                  <a:lnTo>
                    <a:pt x="104" y="446"/>
                  </a:lnTo>
                  <a:cubicBezTo>
                    <a:pt x="93" y="446"/>
                    <a:pt x="182" y="572"/>
                    <a:pt x="173" y="575"/>
                  </a:cubicBezTo>
                  <a:cubicBezTo>
                    <a:pt x="162" y="555"/>
                    <a:pt x="98" y="463"/>
                    <a:pt x="84" y="457"/>
                  </a:cubicBezTo>
                  <a:lnTo>
                    <a:pt x="84" y="457"/>
                  </a:lnTo>
                  <a:cubicBezTo>
                    <a:pt x="115" y="501"/>
                    <a:pt x="226" y="673"/>
                    <a:pt x="247" y="710"/>
                  </a:cubicBezTo>
                  <a:lnTo>
                    <a:pt x="226" y="686"/>
                  </a:lnTo>
                  <a:lnTo>
                    <a:pt x="240" y="720"/>
                  </a:lnTo>
                  <a:cubicBezTo>
                    <a:pt x="196" y="649"/>
                    <a:pt x="109" y="504"/>
                    <a:pt x="75" y="446"/>
                  </a:cubicBezTo>
                  <a:cubicBezTo>
                    <a:pt x="60" y="432"/>
                    <a:pt x="55" y="422"/>
                    <a:pt x="52" y="422"/>
                  </a:cubicBezTo>
                  <a:cubicBezTo>
                    <a:pt x="52" y="422"/>
                    <a:pt x="52" y="422"/>
                    <a:pt x="51" y="423"/>
                  </a:cubicBezTo>
                  <a:cubicBezTo>
                    <a:pt x="31" y="402"/>
                    <a:pt x="28" y="385"/>
                    <a:pt x="28" y="385"/>
                  </a:cubicBezTo>
                  <a:lnTo>
                    <a:pt x="7" y="376"/>
                  </a:lnTo>
                  <a:lnTo>
                    <a:pt x="7" y="376"/>
                  </a:lnTo>
                  <a:cubicBezTo>
                    <a:pt x="44" y="426"/>
                    <a:pt x="37" y="433"/>
                    <a:pt x="68" y="477"/>
                  </a:cubicBezTo>
                  <a:lnTo>
                    <a:pt x="41" y="416"/>
                  </a:lnTo>
                  <a:lnTo>
                    <a:pt x="41" y="416"/>
                  </a:lnTo>
                  <a:cubicBezTo>
                    <a:pt x="77" y="466"/>
                    <a:pt x="134" y="561"/>
                    <a:pt x="122" y="561"/>
                  </a:cubicBezTo>
                  <a:cubicBezTo>
                    <a:pt x="122" y="561"/>
                    <a:pt x="122" y="561"/>
                    <a:pt x="122" y="561"/>
                  </a:cubicBezTo>
                  <a:cubicBezTo>
                    <a:pt x="105" y="541"/>
                    <a:pt x="61" y="471"/>
                    <a:pt x="48" y="454"/>
                  </a:cubicBezTo>
                  <a:lnTo>
                    <a:pt x="48" y="454"/>
                  </a:lnTo>
                  <a:cubicBezTo>
                    <a:pt x="55" y="467"/>
                    <a:pt x="61" y="482"/>
                    <a:pt x="59" y="482"/>
                  </a:cubicBezTo>
                  <a:cubicBezTo>
                    <a:pt x="58" y="482"/>
                    <a:pt x="57" y="480"/>
                    <a:pt x="54" y="477"/>
                  </a:cubicBezTo>
                  <a:lnTo>
                    <a:pt x="37" y="450"/>
                  </a:lnTo>
                  <a:cubicBezTo>
                    <a:pt x="36" y="449"/>
                    <a:pt x="35" y="448"/>
                    <a:pt x="35" y="448"/>
                  </a:cubicBezTo>
                  <a:lnTo>
                    <a:pt x="35" y="448"/>
                  </a:lnTo>
                  <a:cubicBezTo>
                    <a:pt x="32" y="448"/>
                    <a:pt x="59" y="489"/>
                    <a:pt x="54" y="489"/>
                  </a:cubicBezTo>
                  <a:cubicBezTo>
                    <a:pt x="53" y="489"/>
                    <a:pt x="49" y="486"/>
                    <a:pt x="41" y="477"/>
                  </a:cubicBezTo>
                  <a:cubicBezTo>
                    <a:pt x="38" y="474"/>
                    <a:pt x="7" y="435"/>
                    <a:pt x="6" y="435"/>
                  </a:cubicBezTo>
                  <a:lnTo>
                    <a:pt x="6" y="435"/>
                  </a:lnTo>
                  <a:cubicBezTo>
                    <a:pt x="5" y="435"/>
                    <a:pt x="7" y="437"/>
                    <a:pt x="11" y="443"/>
                  </a:cubicBezTo>
                  <a:cubicBezTo>
                    <a:pt x="54" y="501"/>
                    <a:pt x="183" y="680"/>
                    <a:pt x="213" y="724"/>
                  </a:cubicBezTo>
                  <a:cubicBezTo>
                    <a:pt x="210" y="720"/>
                    <a:pt x="166" y="677"/>
                    <a:pt x="142" y="649"/>
                  </a:cubicBezTo>
                  <a:cubicBezTo>
                    <a:pt x="109" y="605"/>
                    <a:pt x="68" y="538"/>
                    <a:pt x="37" y="497"/>
                  </a:cubicBezTo>
                  <a:lnTo>
                    <a:pt x="37" y="497"/>
                  </a:lnTo>
                  <a:cubicBezTo>
                    <a:pt x="48" y="514"/>
                    <a:pt x="58" y="531"/>
                    <a:pt x="61" y="538"/>
                  </a:cubicBezTo>
                  <a:cubicBezTo>
                    <a:pt x="52" y="528"/>
                    <a:pt x="34" y="500"/>
                    <a:pt x="34" y="500"/>
                  </a:cubicBezTo>
                  <a:lnTo>
                    <a:pt x="34" y="500"/>
                  </a:lnTo>
                  <a:cubicBezTo>
                    <a:pt x="34" y="500"/>
                    <a:pt x="34" y="500"/>
                    <a:pt x="34" y="501"/>
                  </a:cubicBezTo>
                  <a:cubicBezTo>
                    <a:pt x="50" y="525"/>
                    <a:pt x="48" y="528"/>
                    <a:pt x="46" y="528"/>
                  </a:cubicBezTo>
                  <a:cubicBezTo>
                    <a:pt x="45" y="528"/>
                    <a:pt x="44" y="528"/>
                    <a:pt x="44" y="528"/>
                  </a:cubicBezTo>
                  <a:lnTo>
                    <a:pt x="44" y="528"/>
                  </a:lnTo>
                  <a:cubicBezTo>
                    <a:pt x="43" y="528"/>
                    <a:pt x="45" y="530"/>
                    <a:pt x="61" y="548"/>
                  </a:cubicBezTo>
                  <a:cubicBezTo>
                    <a:pt x="63" y="552"/>
                    <a:pt x="63" y="553"/>
                    <a:pt x="62" y="553"/>
                  </a:cubicBezTo>
                  <a:cubicBezTo>
                    <a:pt x="61" y="553"/>
                    <a:pt x="53" y="543"/>
                    <a:pt x="50" y="543"/>
                  </a:cubicBezTo>
                  <a:cubicBezTo>
                    <a:pt x="49" y="543"/>
                    <a:pt x="48" y="544"/>
                    <a:pt x="48" y="544"/>
                  </a:cubicBezTo>
                  <a:cubicBezTo>
                    <a:pt x="75" y="578"/>
                    <a:pt x="125" y="663"/>
                    <a:pt x="132" y="680"/>
                  </a:cubicBezTo>
                  <a:cubicBezTo>
                    <a:pt x="122" y="666"/>
                    <a:pt x="109" y="649"/>
                    <a:pt x="105" y="642"/>
                  </a:cubicBezTo>
                  <a:cubicBezTo>
                    <a:pt x="93" y="642"/>
                    <a:pt x="74" y="625"/>
                    <a:pt x="66" y="625"/>
                  </a:cubicBezTo>
                  <a:cubicBezTo>
                    <a:pt x="65" y="625"/>
                    <a:pt x="65" y="625"/>
                    <a:pt x="64" y="625"/>
                  </a:cubicBezTo>
                  <a:cubicBezTo>
                    <a:pt x="54" y="612"/>
                    <a:pt x="41" y="602"/>
                    <a:pt x="28" y="578"/>
                  </a:cubicBezTo>
                  <a:lnTo>
                    <a:pt x="28" y="578"/>
                  </a:lnTo>
                  <a:cubicBezTo>
                    <a:pt x="30" y="585"/>
                    <a:pt x="36" y="595"/>
                    <a:pt x="40" y="601"/>
                  </a:cubicBezTo>
                  <a:lnTo>
                    <a:pt x="40" y="601"/>
                  </a:lnTo>
                  <a:cubicBezTo>
                    <a:pt x="39" y="599"/>
                    <a:pt x="38" y="597"/>
                    <a:pt x="37" y="595"/>
                  </a:cubicBezTo>
                  <a:lnTo>
                    <a:pt x="37" y="595"/>
                  </a:lnTo>
                  <a:cubicBezTo>
                    <a:pt x="84" y="659"/>
                    <a:pt x="125" y="730"/>
                    <a:pt x="139" y="767"/>
                  </a:cubicBezTo>
                  <a:cubicBezTo>
                    <a:pt x="140" y="770"/>
                    <a:pt x="140" y="770"/>
                    <a:pt x="139" y="770"/>
                  </a:cubicBezTo>
                  <a:cubicBezTo>
                    <a:pt x="137" y="770"/>
                    <a:pt x="115" y="736"/>
                    <a:pt x="114" y="736"/>
                  </a:cubicBezTo>
                  <a:lnTo>
                    <a:pt x="114" y="736"/>
                  </a:lnTo>
                  <a:cubicBezTo>
                    <a:pt x="114" y="736"/>
                    <a:pt x="115" y="736"/>
                    <a:pt x="115" y="737"/>
                  </a:cubicBezTo>
                  <a:cubicBezTo>
                    <a:pt x="115" y="737"/>
                    <a:pt x="115" y="737"/>
                    <a:pt x="115" y="737"/>
                  </a:cubicBezTo>
                  <a:lnTo>
                    <a:pt x="115" y="737"/>
                  </a:lnTo>
                  <a:cubicBezTo>
                    <a:pt x="100" y="737"/>
                    <a:pt x="160" y="823"/>
                    <a:pt x="152" y="823"/>
                  </a:cubicBezTo>
                  <a:cubicBezTo>
                    <a:pt x="151" y="823"/>
                    <a:pt x="148" y="821"/>
                    <a:pt x="142" y="815"/>
                  </a:cubicBezTo>
                  <a:cubicBezTo>
                    <a:pt x="109" y="778"/>
                    <a:pt x="84" y="734"/>
                    <a:pt x="61" y="703"/>
                  </a:cubicBezTo>
                  <a:cubicBezTo>
                    <a:pt x="60" y="700"/>
                    <a:pt x="60" y="699"/>
                    <a:pt x="61" y="699"/>
                  </a:cubicBezTo>
                  <a:lnTo>
                    <a:pt x="61" y="699"/>
                  </a:lnTo>
                  <a:cubicBezTo>
                    <a:pt x="65" y="699"/>
                    <a:pt x="85" y="721"/>
                    <a:pt x="91" y="721"/>
                  </a:cubicBezTo>
                  <a:cubicBezTo>
                    <a:pt x="91" y="721"/>
                    <a:pt x="92" y="721"/>
                    <a:pt x="92" y="720"/>
                  </a:cubicBezTo>
                  <a:lnTo>
                    <a:pt x="71" y="707"/>
                  </a:lnTo>
                  <a:cubicBezTo>
                    <a:pt x="66" y="694"/>
                    <a:pt x="63" y="684"/>
                    <a:pt x="66" y="684"/>
                  </a:cubicBezTo>
                  <a:lnTo>
                    <a:pt x="66" y="684"/>
                  </a:lnTo>
                  <a:cubicBezTo>
                    <a:pt x="66" y="684"/>
                    <a:pt x="68" y="685"/>
                    <a:pt x="69" y="687"/>
                  </a:cubicBezTo>
                  <a:lnTo>
                    <a:pt x="69" y="687"/>
                  </a:lnTo>
                  <a:cubicBezTo>
                    <a:pt x="60" y="676"/>
                    <a:pt x="54" y="673"/>
                    <a:pt x="49" y="673"/>
                  </a:cubicBezTo>
                  <a:cubicBezTo>
                    <a:pt x="45" y="673"/>
                    <a:pt x="41" y="676"/>
                    <a:pt x="35" y="676"/>
                  </a:cubicBezTo>
                  <a:cubicBezTo>
                    <a:pt x="30" y="676"/>
                    <a:pt x="24" y="674"/>
                    <a:pt x="14" y="666"/>
                  </a:cubicBezTo>
                  <a:lnTo>
                    <a:pt x="14" y="666"/>
                  </a:lnTo>
                  <a:cubicBezTo>
                    <a:pt x="24" y="683"/>
                    <a:pt x="31" y="697"/>
                    <a:pt x="44" y="714"/>
                  </a:cubicBezTo>
                  <a:lnTo>
                    <a:pt x="41" y="707"/>
                  </a:lnTo>
                  <a:lnTo>
                    <a:pt x="41" y="707"/>
                  </a:lnTo>
                  <a:cubicBezTo>
                    <a:pt x="68" y="737"/>
                    <a:pt x="68" y="754"/>
                    <a:pt x="84" y="767"/>
                  </a:cubicBezTo>
                  <a:cubicBezTo>
                    <a:pt x="93" y="791"/>
                    <a:pt x="112" y="821"/>
                    <a:pt x="104" y="821"/>
                  </a:cubicBezTo>
                  <a:cubicBezTo>
                    <a:pt x="103" y="821"/>
                    <a:pt x="101" y="820"/>
                    <a:pt x="98" y="818"/>
                  </a:cubicBezTo>
                  <a:lnTo>
                    <a:pt x="64" y="771"/>
                  </a:lnTo>
                  <a:lnTo>
                    <a:pt x="64" y="771"/>
                  </a:lnTo>
                  <a:cubicBezTo>
                    <a:pt x="71" y="780"/>
                    <a:pt x="80" y="789"/>
                    <a:pt x="82" y="789"/>
                  </a:cubicBezTo>
                  <a:cubicBezTo>
                    <a:pt x="84" y="789"/>
                    <a:pt x="84" y="787"/>
                    <a:pt x="82" y="783"/>
                  </a:cubicBezTo>
                  <a:lnTo>
                    <a:pt x="82" y="783"/>
                  </a:lnTo>
                  <a:cubicBezTo>
                    <a:pt x="83" y="785"/>
                    <a:pt x="83" y="786"/>
                    <a:pt x="82" y="786"/>
                  </a:cubicBezTo>
                  <a:cubicBezTo>
                    <a:pt x="78" y="786"/>
                    <a:pt x="58" y="762"/>
                    <a:pt x="55" y="762"/>
                  </a:cubicBezTo>
                  <a:lnTo>
                    <a:pt x="55" y="762"/>
                  </a:lnTo>
                  <a:cubicBezTo>
                    <a:pt x="53" y="762"/>
                    <a:pt x="56" y="769"/>
                    <a:pt x="68" y="788"/>
                  </a:cubicBezTo>
                  <a:lnTo>
                    <a:pt x="95" y="818"/>
                  </a:lnTo>
                  <a:cubicBezTo>
                    <a:pt x="107" y="839"/>
                    <a:pt x="132" y="885"/>
                    <a:pt x="128" y="885"/>
                  </a:cubicBezTo>
                  <a:cubicBezTo>
                    <a:pt x="127" y="885"/>
                    <a:pt x="127" y="884"/>
                    <a:pt x="125" y="882"/>
                  </a:cubicBezTo>
                  <a:lnTo>
                    <a:pt x="125" y="882"/>
                  </a:lnTo>
                  <a:cubicBezTo>
                    <a:pt x="140" y="903"/>
                    <a:pt x="141" y="905"/>
                    <a:pt x="141" y="905"/>
                  </a:cubicBezTo>
                  <a:cubicBezTo>
                    <a:pt x="141" y="905"/>
                    <a:pt x="141" y="905"/>
                    <a:pt x="141" y="905"/>
                  </a:cubicBezTo>
                  <a:cubicBezTo>
                    <a:pt x="142" y="905"/>
                    <a:pt x="144" y="907"/>
                    <a:pt x="162" y="929"/>
                  </a:cubicBezTo>
                  <a:cubicBezTo>
                    <a:pt x="115" y="869"/>
                    <a:pt x="169" y="917"/>
                    <a:pt x="130" y="866"/>
                  </a:cubicBezTo>
                  <a:lnTo>
                    <a:pt x="130" y="866"/>
                  </a:lnTo>
                  <a:cubicBezTo>
                    <a:pt x="167" y="912"/>
                    <a:pt x="148" y="882"/>
                    <a:pt x="190" y="929"/>
                  </a:cubicBezTo>
                  <a:cubicBezTo>
                    <a:pt x="178" y="915"/>
                    <a:pt x="168" y="905"/>
                    <a:pt x="173" y="905"/>
                  </a:cubicBezTo>
                  <a:lnTo>
                    <a:pt x="173" y="905"/>
                  </a:lnTo>
                  <a:cubicBezTo>
                    <a:pt x="174" y="905"/>
                    <a:pt x="175" y="906"/>
                    <a:pt x="176" y="906"/>
                  </a:cubicBezTo>
                  <a:cubicBezTo>
                    <a:pt x="173" y="903"/>
                    <a:pt x="170" y="896"/>
                    <a:pt x="166" y="892"/>
                  </a:cubicBezTo>
                  <a:cubicBezTo>
                    <a:pt x="162" y="889"/>
                    <a:pt x="162" y="889"/>
                    <a:pt x="166" y="889"/>
                  </a:cubicBezTo>
                  <a:cubicBezTo>
                    <a:pt x="159" y="886"/>
                    <a:pt x="153" y="876"/>
                    <a:pt x="145" y="869"/>
                  </a:cubicBezTo>
                  <a:cubicBezTo>
                    <a:pt x="122" y="831"/>
                    <a:pt x="129" y="828"/>
                    <a:pt x="119" y="808"/>
                  </a:cubicBezTo>
                  <a:lnTo>
                    <a:pt x="119" y="808"/>
                  </a:lnTo>
                  <a:cubicBezTo>
                    <a:pt x="125" y="815"/>
                    <a:pt x="132" y="828"/>
                    <a:pt x="142" y="842"/>
                  </a:cubicBezTo>
                  <a:lnTo>
                    <a:pt x="129" y="815"/>
                  </a:lnTo>
                  <a:lnTo>
                    <a:pt x="129" y="815"/>
                  </a:lnTo>
                  <a:cubicBezTo>
                    <a:pt x="141" y="832"/>
                    <a:pt x="152" y="845"/>
                    <a:pt x="161" y="856"/>
                  </a:cubicBezTo>
                  <a:lnTo>
                    <a:pt x="161" y="856"/>
                  </a:lnTo>
                  <a:cubicBezTo>
                    <a:pt x="163" y="859"/>
                    <a:pt x="165" y="862"/>
                    <a:pt x="167" y="865"/>
                  </a:cubicBezTo>
                  <a:lnTo>
                    <a:pt x="167" y="865"/>
                  </a:lnTo>
                  <a:cubicBezTo>
                    <a:pt x="166" y="863"/>
                    <a:pt x="166" y="862"/>
                    <a:pt x="166" y="861"/>
                  </a:cubicBezTo>
                  <a:lnTo>
                    <a:pt x="166" y="861"/>
                  </a:lnTo>
                  <a:cubicBezTo>
                    <a:pt x="173" y="871"/>
                    <a:pt x="179" y="879"/>
                    <a:pt x="183" y="889"/>
                  </a:cubicBezTo>
                  <a:lnTo>
                    <a:pt x="190" y="889"/>
                  </a:lnTo>
                  <a:cubicBezTo>
                    <a:pt x="197" y="898"/>
                    <a:pt x="203" y="903"/>
                    <a:pt x="206" y="903"/>
                  </a:cubicBezTo>
                  <a:cubicBezTo>
                    <a:pt x="209" y="903"/>
                    <a:pt x="209" y="900"/>
                    <a:pt x="206" y="892"/>
                  </a:cubicBezTo>
                  <a:lnTo>
                    <a:pt x="206" y="892"/>
                  </a:lnTo>
                  <a:cubicBezTo>
                    <a:pt x="207" y="893"/>
                    <a:pt x="207" y="893"/>
                    <a:pt x="207" y="893"/>
                  </a:cubicBezTo>
                  <a:cubicBezTo>
                    <a:pt x="209" y="893"/>
                    <a:pt x="197" y="871"/>
                    <a:pt x="197" y="871"/>
                  </a:cubicBezTo>
                  <a:lnTo>
                    <a:pt x="197" y="871"/>
                  </a:lnTo>
                  <a:cubicBezTo>
                    <a:pt x="197" y="871"/>
                    <a:pt x="199" y="873"/>
                    <a:pt x="203" y="879"/>
                  </a:cubicBezTo>
                  <a:lnTo>
                    <a:pt x="193" y="856"/>
                  </a:lnTo>
                  <a:lnTo>
                    <a:pt x="193" y="856"/>
                  </a:lnTo>
                  <a:lnTo>
                    <a:pt x="200" y="862"/>
                  </a:lnTo>
                  <a:cubicBezTo>
                    <a:pt x="207" y="862"/>
                    <a:pt x="192" y="829"/>
                    <a:pt x="201" y="829"/>
                  </a:cubicBezTo>
                  <a:lnTo>
                    <a:pt x="201" y="829"/>
                  </a:lnTo>
                  <a:cubicBezTo>
                    <a:pt x="204" y="829"/>
                    <a:pt x="211" y="835"/>
                    <a:pt x="226" y="852"/>
                  </a:cubicBezTo>
                  <a:cubicBezTo>
                    <a:pt x="224" y="844"/>
                    <a:pt x="221" y="833"/>
                    <a:pt x="226" y="833"/>
                  </a:cubicBezTo>
                  <a:lnTo>
                    <a:pt x="226" y="833"/>
                  </a:lnTo>
                  <a:cubicBezTo>
                    <a:pt x="227" y="833"/>
                    <a:pt x="228" y="834"/>
                    <a:pt x="230" y="835"/>
                  </a:cubicBezTo>
                  <a:lnTo>
                    <a:pt x="251" y="865"/>
                  </a:lnTo>
                  <a:cubicBezTo>
                    <a:pt x="250" y="863"/>
                    <a:pt x="250" y="862"/>
                    <a:pt x="252" y="862"/>
                  </a:cubicBezTo>
                  <a:cubicBezTo>
                    <a:pt x="255" y="862"/>
                    <a:pt x="263" y="868"/>
                    <a:pt x="266" y="868"/>
                  </a:cubicBezTo>
                  <a:cubicBezTo>
                    <a:pt x="268" y="868"/>
                    <a:pt x="267" y="866"/>
                    <a:pt x="260" y="856"/>
                  </a:cubicBezTo>
                  <a:lnTo>
                    <a:pt x="260" y="856"/>
                  </a:lnTo>
                  <a:cubicBezTo>
                    <a:pt x="282" y="884"/>
                    <a:pt x="292" y="892"/>
                    <a:pt x="296" y="892"/>
                  </a:cubicBezTo>
                  <a:cubicBezTo>
                    <a:pt x="302" y="892"/>
                    <a:pt x="295" y="871"/>
                    <a:pt x="301" y="871"/>
                  </a:cubicBezTo>
                  <a:lnTo>
                    <a:pt x="301" y="871"/>
                  </a:lnTo>
                  <a:cubicBezTo>
                    <a:pt x="302" y="871"/>
                    <a:pt x="303" y="871"/>
                    <a:pt x="304" y="872"/>
                  </a:cubicBezTo>
                  <a:lnTo>
                    <a:pt x="277" y="831"/>
                  </a:lnTo>
                  <a:cubicBezTo>
                    <a:pt x="284" y="831"/>
                    <a:pt x="277" y="818"/>
                    <a:pt x="274" y="801"/>
                  </a:cubicBezTo>
                  <a:lnTo>
                    <a:pt x="247" y="767"/>
                  </a:lnTo>
                  <a:cubicBezTo>
                    <a:pt x="243" y="759"/>
                    <a:pt x="243" y="756"/>
                    <a:pt x="246" y="756"/>
                  </a:cubicBezTo>
                  <a:lnTo>
                    <a:pt x="246" y="756"/>
                  </a:lnTo>
                  <a:cubicBezTo>
                    <a:pt x="251" y="756"/>
                    <a:pt x="270" y="776"/>
                    <a:pt x="278" y="776"/>
                  </a:cubicBezTo>
                  <a:cubicBezTo>
                    <a:pt x="279" y="776"/>
                    <a:pt x="280" y="776"/>
                    <a:pt x="281" y="775"/>
                  </a:cubicBezTo>
                  <a:cubicBezTo>
                    <a:pt x="284" y="781"/>
                    <a:pt x="285" y="784"/>
                    <a:pt x="284" y="784"/>
                  </a:cubicBezTo>
                  <a:cubicBezTo>
                    <a:pt x="283" y="784"/>
                    <a:pt x="281" y="781"/>
                    <a:pt x="277" y="778"/>
                  </a:cubicBezTo>
                  <a:lnTo>
                    <a:pt x="277" y="778"/>
                  </a:lnTo>
                  <a:cubicBezTo>
                    <a:pt x="291" y="794"/>
                    <a:pt x="298" y="800"/>
                    <a:pt x="301" y="800"/>
                  </a:cubicBezTo>
                  <a:cubicBezTo>
                    <a:pt x="308" y="800"/>
                    <a:pt x="280" y="749"/>
                    <a:pt x="288" y="749"/>
                  </a:cubicBezTo>
                  <a:lnTo>
                    <a:pt x="288" y="749"/>
                  </a:lnTo>
                  <a:cubicBezTo>
                    <a:pt x="289" y="749"/>
                    <a:pt x="293" y="753"/>
                    <a:pt x="301" y="761"/>
                  </a:cubicBezTo>
                  <a:cubicBezTo>
                    <a:pt x="298" y="754"/>
                    <a:pt x="297" y="752"/>
                    <a:pt x="298" y="752"/>
                  </a:cubicBezTo>
                  <a:lnTo>
                    <a:pt x="298" y="752"/>
                  </a:lnTo>
                  <a:cubicBezTo>
                    <a:pt x="298" y="752"/>
                    <a:pt x="301" y="755"/>
                    <a:pt x="304" y="761"/>
                  </a:cubicBezTo>
                  <a:lnTo>
                    <a:pt x="307" y="761"/>
                  </a:lnTo>
                  <a:cubicBezTo>
                    <a:pt x="307" y="761"/>
                    <a:pt x="307" y="754"/>
                    <a:pt x="304" y="744"/>
                  </a:cubicBezTo>
                  <a:lnTo>
                    <a:pt x="304" y="744"/>
                  </a:lnTo>
                  <a:lnTo>
                    <a:pt x="332" y="781"/>
                  </a:lnTo>
                  <a:lnTo>
                    <a:pt x="332" y="778"/>
                  </a:lnTo>
                  <a:lnTo>
                    <a:pt x="332" y="778"/>
                  </a:lnTo>
                  <a:cubicBezTo>
                    <a:pt x="333" y="780"/>
                    <a:pt x="334" y="781"/>
                    <a:pt x="334" y="781"/>
                  </a:cubicBezTo>
                  <a:cubicBezTo>
                    <a:pt x="334" y="781"/>
                    <a:pt x="333" y="780"/>
                    <a:pt x="332" y="778"/>
                  </a:cubicBezTo>
                  <a:lnTo>
                    <a:pt x="332" y="778"/>
                  </a:lnTo>
                  <a:lnTo>
                    <a:pt x="332" y="778"/>
                  </a:lnTo>
                  <a:cubicBezTo>
                    <a:pt x="326" y="771"/>
                    <a:pt x="311" y="752"/>
                    <a:pt x="298" y="734"/>
                  </a:cubicBezTo>
                  <a:cubicBezTo>
                    <a:pt x="294" y="727"/>
                    <a:pt x="291" y="720"/>
                    <a:pt x="284" y="710"/>
                  </a:cubicBezTo>
                  <a:lnTo>
                    <a:pt x="284" y="710"/>
                  </a:lnTo>
                  <a:cubicBezTo>
                    <a:pt x="297" y="727"/>
                    <a:pt x="302" y="732"/>
                    <a:pt x="303" y="732"/>
                  </a:cubicBezTo>
                  <a:cubicBezTo>
                    <a:pt x="305" y="732"/>
                    <a:pt x="301" y="723"/>
                    <a:pt x="303" y="723"/>
                  </a:cubicBezTo>
                  <a:lnTo>
                    <a:pt x="303" y="723"/>
                  </a:lnTo>
                  <a:cubicBezTo>
                    <a:pt x="305" y="723"/>
                    <a:pt x="310" y="728"/>
                    <a:pt x="324" y="747"/>
                  </a:cubicBezTo>
                  <a:cubicBezTo>
                    <a:pt x="306" y="720"/>
                    <a:pt x="316" y="717"/>
                    <a:pt x="284" y="668"/>
                  </a:cubicBezTo>
                  <a:lnTo>
                    <a:pt x="284" y="668"/>
                  </a:lnTo>
                  <a:cubicBezTo>
                    <a:pt x="286" y="669"/>
                    <a:pt x="288" y="670"/>
                    <a:pt x="290" y="670"/>
                  </a:cubicBezTo>
                  <a:cubicBezTo>
                    <a:pt x="292" y="670"/>
                    <a:pt x="291" y="667"/>
                    <a:pt x="284" y="656"/>
                  </a:cubicBezTo>
                  <a:lnTo>
                    <a:pt x="284" y="656"/>
                  </a:lnTo>
                  <a:lnTo>
                    <a:pt x="318" y="703"/>
                  </a:lnTo>
                  <a:lnTo>
                    <a:pt x="281" y="636"/>
                  </a:lnTo>
                  <a:lnTo>
                    <a:pt x="281" y="636"/>
                  </a:lnTo>
                  <a:cubicBezTo>
                    <a:pt x="304" y="663"/>
                    <a:pt x="315" y="680"/>
                    <a:pt x="338" y="717"/>
                  </a:cubicBezTo>
                  <a:cubicBezTo>
                    <a:pt x="307" y="656"/>
                    <a:pt x="328" y="694"/>
                    <a:pt x="298" y="633"/>
                  </a:cubicBezTo>
                  <a:lnTo>
                    <a:pt x="298" y="633"/>
                  </a:lnTo>
                  <a:lnTo>
                    <a:pt x="318" y="663"/>
                  </a:lnTo>
                  <a:cubicBezTo>
                    <a:pt x="318" y="660"/>
                    <a:pt x="304" y="635"/>
                    <a:pt x="305" y="635"/>
                  </a:cubicBezTo>
                  <a:lnTo>
                    <a:pt x="305" y="635"/>
                  </a:lnTo>
                  <a:cubicBezTo>
                    <a:pt x="306" y="635"/>
                    <a:pt x="308" y="637"/>
                    <a:pt x="311" y="642"/>
                  </a:cubicBezTo>
                  <a:cubicBezTo>
                    <a:pt x="327" y="661"/>
                    <a:pt x="336" y="666"/>
                    <a:pt x="342" y="666"/>
                  </a:cubicBezTo>
                  <a:cubicBezTo>
                    <a:pt x="349" y="666"/>
                    <a:pt x="354" y="660"/>
                    <a:pt x="362" y="660"/>
                  </a:cubicBezTo>
                  <a:cubicBezTo>
                    <a:pt x="368" y="660"/>
                    <a:pt x="378" y="664"/>
                    <a:pt x="393" y="677"/>
                  </a:cubicBezTo>
                  <a:cubicBezTo>
                    <a:pt x="374" y="651"/>
                    <a:pt x="369" y="644"/>
                    <a:pt x="370" y="644"/>
                  </a:cubicBezTo>
                  <a:lnTo>
                    <a:pt x="370" y="644"/>
                  </a:lnTo>
                  <a:cubicBezTo>
                    <a:pt x="371" y="644"/>
                    <a:pt x="389" y="665"/>
                    <a:pt x="392" y="665"/>
                  </a:cubicBezTo>
                  <a:cubicBezTo>
                    <a:pt x="393" y="665"/>
                    <a:pt x="390" y="660"/>
                    <a:pt x="379" y="642"/>
                  </a:cubicBezTo>
                  <a:lnTo>
                    <a:pt x="379" y="642"/>
                  </a:lnTo>
                  <a:cubicBezTo>
                    <a:pt x="393" y="663"/>
                    <a:pt x="402" y="673"/>
                    <a:pt x="416" y="694"/>
                  </a:cubicBezTo>
                  <a:cubicBezTo>
                    <a:pt x="414" y="688"/>
                    <a:pt x="414" y="686"/>
                    <a:pt x="415" y="686"/>
                  </a:cubicBezTo>
                  <a:lnTo>
                    <a:pt x="415" y="686"/>
                  </a:lnTo>
                  <a:cubicBezTo>
                    <a:pt x="417" y="686"/>
                    <a:pt x="423" y="691"/>
                    <a:pt x="425" y="691"/>
                  </a:cubicBezTo>
                  <a:cubicBezTo>
                    <a:pt x="428" y="691"/>
                    <a:pt x="427" y="685"/>
                    <a:pt x="413" y="659"/>
                  </a:cubicBezTo>
                  <a:lnTo>
                    <a:pt x="413" y="659"/>
                  </a:lnTo>
                  <a:cubicBezTo>
                    <a:pt x="426" y="680"/>
                    <a:pt x="433" y="689"/>
                    <a:pt x="440" y="703"/>
                  </a:cubicBezTo>
                  <a:cubicBezTo>
                    <a:pt x="440" y="699"/>
                    <a:pt x="435" y="691"/>
                    <a:pt x="435" y="691"/>
                  </a:cubicBezTo>
                  <a:lnTo>
                    <a:pt x="435" y="691"/>
                  </a:lnTo>
                  <a:cubicBezTo>
                    <a:pt x="435" y="691"/>
                    <a:pt x="436" y="692"/>
                    <a:pt x="440" y="697"/>
                  </a:cubicBezTo>
                  <a:cubicBezTo>
                    <a:pt x="449" y="707"/>
                    <a:pt x="449" y="714"/>
                    <a:pt x="457" y="724"/>
                  </a:cubicBezTo>
                  <a:cubicBezTo>
                    <a:pt x="460" y="717"/>
                    <a:pt x="416" y="649"/>
                    <a:pt x="372" y="588"/>
                  </a:cubicBezTo>
                  <a:lnTo>
                    <a:pt x="372" y="588"/>
                  </a:lnTo>
                  <a:cubicBezTo>
                    <a:pt x="382" y="600"/>
                    <a:pt x="388" y="606"/>
                    <a:pt x="389" y="606"/>
                  </a:cubicBezTo>
                  <a:cubicBezTo>
                    <a:pt x="391" y="606"/>
                    <a:pt x="384" y="594"/>
                    <a:pt x="368" y="568"/>
                  </a:cubicBezTo>
                  <a:lnTo>
                    <a:pt x="368" y="568"/>
                  </a:lnTo>
                  <a:cubicBezTo>
                    <a:pt x="385" y="588"/>
                    <a:pt x="402" y="608"/>
                    <a:pt x="402" y="619"/>
                  </a:cubicBezTo>
                  <a:cubicBezTo>
                    <a:pt x="404" y="619"/>
                    <a:pt x="410" y="622"/>
                    <a:pt x="414" y="622"/>
                  </a:cubicBezTo>
                  <a:cubicBezTo>
                    <a:pt x="420" y="622"/>
                    <a:pt x="422" y="616"/>
                    <a:pt x="402" y="588"/>
                  </a:cubicBezTo>
                  <a:lnTo>
                    <a:pt x="402" y="588"/>
                  </a:lnTo>
                  <a:cubicBezTo>
                    <a:pt x="406" y="591"/>
                    <a:pt x="407" y="593"/>
                    <a:pt x="408" y="593"/>
                  </a:cubicBezTo>
                  <a:cubicBezTo>
                    <a:pt x="410" y="593"/>
                    <a:pt x="408" y="587"/>
                    <a:pt x="406" y="585"/>
                  </a:cubicBezTo>
                  <a:cubicBezTo>
                    <a:pt x="407" y="584"/>
                    <a:pt x="409" y="584"/>
                    <a:pt x="410" y="584"/>
                  </a:cubicBezTo>
                  <a:cubicBezTo>
                    <a:pt x="412" y="584"/>
                    <a:pt x="413" y="584"/>
                    <a:pt x="414" y="584"/>
                  </a:cubicBezTo>
                  <a:cubicBezTo>
                    <a:pt x="415" y="584"/>
                    <a:pt x="416" y="583"/>
                    <a:pt x="416" y="578"/>
                  </a:cubicBezTo>
                  <a:lnTo>
                    <a:pt x="409" y="572"/>
                  </a:lnTo>
                  <a:cubicBezTo>
                    <a:pt x="393" y="546"/>
                    <a:pt x="390" y="539"/>
                    <a:pt x="392" y="539"/>
                  </a:cubicBezTo>
                  <a:lnTo>
                    <a:pt x="392" y="539"/>
                  </a:lnTo>
                  <a:cubicBezTo>
                    <a:pt x="394" y="539"/>
                    <a:pt x="400" y="546"/>
                    <a:pt x="402" y="546"/>
                  </a:cubicBezTo>
                  <a:cubicBezTo>
                    <a:pt x="403" y="546"/>
                    <a:pt x="403" y="546"/>
                    <a:pt x="402" y="544"/>
                  </a:cubicBezTo>
                  <a:lnTo>
                    <a:pt x="402" y="544"/>
                  </a:lnTo>
                  <a:lnTo>
                    <a:pt x="409" y="552"/>
                  </a:lnTo>
                  <a:cubicBezTo>
                    <a:pt x="418" y="561"/>
                    <a:pt x="422" y="564"/>
                    <a:pt x="424" y="564"/>
                  </a:cubicBezTo>
                  <a:cubicBezTo>
                    <a:pt x="426" y="564"/>
                    <a:pt x="420" y="555"/>
                    <a:pt x="422" y="555"/>
                  </a:cubicBezTo>
                  <a:lnTo>
                    <a:pt x="422" y="555"/>
                  </a:lnTo>
                  <a:cubicBezTo>
                    <a:pt x="423" y="555"/>
                    <a:pt x="428" y="559"/>
                    <a:pt x="440" y="572"/>
                  </a:cubicBezTo>
                  <a:lnTo>
                    <a:pt x="416" y="535"/>
                  </a:lnTo>
                  <a:cubicBezTo>
                    <a:pt x="401" y="515"/>
                    <a:pt x="397" y="508"/>
                    <a:pt x="398" y="508"/>
                  </a:cubicBezTo>
                  <a:lnTo>
                    <a:pt x="398" y="508"/>
                  </a:lnTo>
                  <a:cubicBezTo>
                    <a:pt x="401" y="508"/>
                    <a:pt x="436" y="547"/>
                    <a:pt x="441" y="547"/>
                  </a:cubicBezTo>
                  <a:cubicBezTo>
                    <a:pt x="442" y="547"/>
                    <a:pt x="442" y="546"/>
                    <a:pt x="440" y="541"/>
                  </a:cubicBezTo>
                  <a:lnTo>
                    <a:pt x="423" y="521"/>
                  </a:lnTo>
                  <a:cubicBezTo>
                    <a:pt x="421" y="518"/>
                    <a:pt x="420" y="517"/>
                    <a:pt x="421" y="517"/>
                  </a:cubicBezTo>
                  <a:lnTo>
                    <a:pt x="421" y="517"/>
                  </a:lnTo>
                  <a:cubicBezTo>
                    <a:pt x="424" y="517"/>
                    <a:pt x="508" y="623"/>
                    <a:pt x="517" y="629"/>
                  </a:cubicBezTo>
                  <a:cubicBezTo>
                    <a:pt x="521" y="636"/>
                    <a:pt x="524" y="642"/>
                    <a:pt x="527" y="649"/>
                  </a:cubicBezTo>
                  <a:cubicBezTo>
                    <a:pt x="534" y="656"/>
                    <a:pt x="538" y="659"/>
                    <a:pt x="539" y="659"/>
                  </a:cubicBezTo>
                  <a:cubicBezTo>
                    <a:pt x="543" y="659"/>
                    <a:pt x="493" y="596"/>
                    <a:pt x="490" y="585"/>
                  </a:cubicBezTo>
                  <a:lnTo>
                    <a:pt x="490" y="585"/>
                  </a:lnTo>
                  <a:cubicBezTo>
                    <a:pt x="510" y="608"/>
                    <a:pt x="538" y="649"/>
                    <a:pt x="544" y="653"/>
                  </a:cubicBezTo>
                  <a:cubicBezTo>
                    <a:pt x="546" y="655"/>
                    <a:pt x="546" y="655"/>
                    <a:pt x="547" y="655"/>
                  </a:cubicBezTo>
                  <a:cubicBezTo>
                    <a:pt x="550" y="655"/>
                    <a:pt x="516" y="597"/>
                    <a:pt x="522" y="597"/>
                  </a:cubicBezTo>
                  <a:lnTo>
                    <a:pt x="522" y="597"/>
                  </a:lnTo>
                  <a:cubicBezTo>
                    <a:pt x="523" y="597"/>
                    <a:pt x="527" y="600"/>
                    <a:pt x="534" y="608"/>
                  </a:cubicBezTo>
                  <a:cubicBezTo>
                    <a:pt x="521" y="588"/>
                    <a:pt x="504" y="568"/>
                    <a:pt x="497" y="552"/>
                  </a:cubicBezTo>
                  <a:cubicBezTo>
                    <a:pt x="497" y="551"/>
                    <a:pt x="497" y="551"/>
                    <a:pt x="498" y="551"/>
                  </a:cubicBezTo>
                  <a:cubicBezTo>
                    <a:pt x="503" y="551"/>
                    <a:pt x="529" y="580"/>
                    <a:pt x="533" y="580"/>
                  </a:cubicBezTo>
                  <a:cubicBezTo>
                    <a:pt x="535" y="580"/>
                    <a:pt x="533" y="574"/>
                    <a:pt x="521" y="555"/>
                  </a:cubicBezTo>
                  <a:lnTo>
                    <a:pt x="521" y="555"/>
                  </a:lnTo>
                  <a:cubicBezTo>
                    <a:pt x="524" y="558"/>
                    <a:pt x="527" y="565"/>
                    <a:pt x="530" y="568"/>
                  </a:cubicBezTo>
                  <a:cubicBezTo>
                    <a:pt x="524" y="552"/>
                    <a:pt x="524" y="535"/>
                    <a:pt x="500" y="501"/>
                  </a:cubicBezTo>
                  <a:lnTo>
                    <a:pt x="500" y="501"/>
                  </a:lnTo>
                  <a:cubicBezTo>
                    <a:pt x="524" y="533"/>
                    <a:pt x="534" y="543"/>
                    <a:pt x="537" y="543"/>
                  </a:cubicBezTo>
                  <a:cubicBezTo>
                    <a:pt x="542" y="543"/>
                    <a:pt x="523" y="504"/>
                    <a:pt x="528" y="504"/>
                  </a:cubicBezTo>
                  <a:lnTo>
                    <a:pt x="528" y="504"/>
                  </a:lnTo>
                  <a:cubicBezTo>
                    <a:pt x="530" y="504"/>
                    <a:pt x="538" y="513"/>
                    <a:pt x="558" y="541"/>
                  </a:cubicBezTo>
                  <a:lnTo>
                    <a:pt x="564" y="527"/>
                  </a:lnTo>
                  <a:lnTo>
                    <a:pt x="571" y="541"/>
                  </a:lnTo>
                  <a:cubicBezTo>
                    <a:pt x="572" y="541"/>
                    <a:pt x="572" y="541"/>
                    <a:pt x="573" y="541"/>
                  </a:cubicBezTo>
                  <a:cubicBezTo>
                    <a:pt x="583" y="541"/>
                    <a:pt x="564" y="513"/>
                    <a:pt x="547" y="487"/>
                  </a:cubicBezTo>
                  <a:lnTo>
                    <a:pt x="547" y="487"/>
                  </a:lnTo>
                  <a:cubicBezTo>
                    <a:pt x="555" y="494"/>
                    <a:pt x="561" y="504"/>
                    <a:pt x="564" y="511"/>
                  </a:cubicBezTo>
                  <a:cubicBezTo>
                    <a:pt x="572" y="516"/>
                    <a:pt x="578" y="519"/>
                    <a:pt x="580" y="519"/>
                  </a:cubicBezTo>
                  <a:cubicBezTo>
                    <a:pt x="587" y="519"/>
                    <a:pt x="578" y="503"/>
                    <a:pt x="555" y="460"/>
                  </a:cubicBezTo>
                  <a:lnTo>
                    <a:pt x="555" y="460"/>
                  </a:lnTo>
                  <a:lnTo>
                    <a:pt x="581" y="497"/>
                  </a:lnTo>
                  <a:cubicBezTo>
                    <a:pt x="579" y="494"/>
                    <a:pt x="579" y="492"/>
                    <a:pt x="580" y="492"/>
                  </a:cubicBezTo>
                  <a:lnTo>
                    <a:pt x="580" y="492"/>
                  </a:lnTo>
                  <a:cubicBezTo>
                    <a:pt x="584" y="492"/>
                    <a:pt x="608" y="514"/>
                    <a:pt x="616" y="514"/>
                  </a:cubicBezTo>
                  <a:cubicBezTo>
                    <a:pt x="620" y="514"/>
                    <a:pt x="621" y="510"/>
                    <a:pt x="615" y="497"/>
                  </a:cubicBezTo>
                  <a:lnTo>
                    <a:pt x="615" y="497"/>
                  </a:lnTo>
                  <a:cubicBezTo>
                    <a:pt x="619" y="501"/>
                    <a:pt x="622" y="507"/>
                    <a:pt x="625" y="514"/>
                  </a:cubicBezTo>
                  <a:cubicBezTo>
                    <a:pt x="622" y="506"/>
                    <a:pt x="622" y="502"/>
                    <a:pt x="625" y="502"/>
                  </a:cubicBezTo>
                  <a:lnTo>
                    <a:pt x="625" y="502"/>
                  </a:lnTo>
                  <a:cubicBezTo>
                    <a:pt x="633" y="502"/>
                    <a:pt x="658" y="526"/>
                    <a:pt x="664" y="526"/>
                  </a:cubicBezTo>
                  <a:cubicBezTo>
                    <a:pt x="669" y="526"/>
                    <a:pt x="663" y="512"/>
                    <a:pt x="628" y="460"/>
                  </a:cubicBezTo>
                  <a:lnTo>
                    <a:pt x="611" y="423"/>
                  </a:lnTo>
                  <a:cubicBezTo>
                    <a:pt x="595" y="420"/>
                    <a:pt x="571" y="362"/>
                    <a:pt x="551" y="342"/>
                  </a:cubicBezTo>
                  <a:cubicBezTo>
                    <a:pt x="550" y="341"/>
                    <a:pt x="550" y="340"/>
                    <a:pt x="551" y="340"/>
                  </a:cubicBezTo>
                  <a:cubicBezTo>
                    <a:pt x="554" y="340"/>
                    <a:pt x="581" y="372"/>
                    <a:pt x="587" y="386"/>
                  </a:cubicBezTo>
                  <a:lnTo>
                    <a:pt x="587" y="386"/>
                  </a:lnTo>
                  <a:cubicBezTo>
                    <a:pt x="586" y="384"/>
                    <a:pt x="585" y="383"/>
                    <a:pt x="585" y="382"/>
                  </a:cubicBezTo>
                  <a:lnTo>
                    <a:pt x="585" y="382"/>
                  </a:lnTo>
                  <a:lnTo>
                    <a:pt x="588" y="390"/>
                  </a:lnTo>
                  <a:cubicBezTo>
                    <a:pt x="588" y="388"/>
                    <a:pt x="588" y="387"/>
                    <a:pt x="587" y="386"/>
                  </a:cubicBezTo>
                  <a:lnTo>
                    <a:pt x="587" y="386"/>
                  </a:lnTo>
                  <a:cubicBezTo>
                    <a:pt x="631" y="452"/>
                    <a:pt x="612" y="400"/>
                    <a:pt x="645" y="446"/>
                  </a:cubicBezTo>
                  <a:cubicBezTo>
                    <a:pt x="648" y="444"/>
                    <a:pt x="652" y="443"/>
                    <a:pt x="657" y="443"/>
                  </a:cubicBezTo>
                  <a:cubicBezTo>
                    <a:pt x="674" y="443"/>
                    <a:pt x="701" y="455"/>
                    <a:pt x="717" y="455"/>
                  </a:cubicBezTo>
                  <a:cubicBezTo>
                    <a:pt x="719" y="455"/>
                    <a:pt x="721" y="454"/>
                    <a:pt x="723" y="454"/>
                  </a:cubicBezTo>
                  <a:lnTo>
                    <a:pt x="680" y="399"/>
                  </a:lnTo>
                  <a:lnTo>
                    <a:pt x="689" y="399"/>
                  </a:lnTo>
                  <a:cubicBezTo>
                    <a:pt x="700" y="410"/>
                    <a:pt x="720" y="440"/>
                    <a:pt x="717" y="440"/>
                  </a:cubicBezTo>
                  <a:cubicBezTo>
                    <a:pt x="722" y="446"/>
                    <a:pt x="724" y="448"/>
                    <a:pt x="724" y="448"/>
                  </a:cubicBezTo>
                  <a:cubicBezTo>
                    <a:pt x="727" y="448"/>
                    <a:pt x="702" y="408"/>
                    <a:pt x="697" y="399"/>
                  </a:cubicBezTo>
                  <a:lnTo>
                    <a:pt x="697" y="399"/>
                  </a:lnTo>
                  <a:cubicBezTo>
                    <a:pt x="720" y="416"/>
                    <a:pt x="737" y="463"/>
                    <a:pt x="740" y="463"/>
                  </a:cubicBezTo>
                  <a:lnTo>
                    <a:pt x="740" y="457"/>
                  </a:lnTo>
                  <a:lnTo>
                    <a:pt x="737" y="454"/>
                  </a:lnTo>
                  <a:cubicBezTo>
                    <a:pt x="723" y="426"/>
                    <a:pt x="706" y="402"/>
                    <a:pt x="713" y="402"/>
                  </a:cubicBezTo>
                  <a:lnTo>
                    <a:pt x="713" y="402"/>
                  </a:lnTo>
                  <a:cubicBezTo>
                    <a:pt x="716" y="406"/>
                    <a:pt x="720" y="410"/>
                    <a:pt x="723" y="415"/>
                  </a:cubicBezTo>
                  <a:lnTo>
                    <a:pt x="723" y="415"/>
                  </a:lnTo>
                  <a:cubicBezTo>
                    <a:pt x="722" y="411"/>
                    <a:pt x="722" y="410"/>
                    <a:pt x="723" y="410"/>
                  </a:cubicBezTo>
                  <a:lnTo>
                    <a:pt x="723" y="410"/>
                  </a:lnTo>
                  <a:cubicBezTo>
                    <a:pt x="725" y="410"/>
                    <a:pt x="729" y="416"/>
                    <a:pt x="733" y="423"/>
                  </a:cubicBezTo>
                  <a:lnTo>
                    <a:pt x="725" y="417"/>
                  </a:lnTo>
                  <a:lnTo>
                    <a:pt x="725" y="417"/>
                  </a:lnTo>
                  <a:cubicBezTo>
                    <a:pt x="732" y="427"/>
                    <a:pt x="738" y="437"/>
                    <a:pt x="740" y="437"/>
                  </a:cubicBezTo>
                  <a:cubicBezTo>
                    <a:pt x="742" y="438"/>
                    <a:pt x="744" y="440"/>
                    <a:pt x="745" y="440"/>
                  </a:cubicBezTo>
                  <a:cubicBezTo>
                    <a:pt x="745" y="440"/>
                    <a:pt x="745" y="439"/>
                    <a:pt x="744" y="437"/>
                  </a:cubicBezTo>
                  <a:lnTo>
                    <a:pt x="753" y="437"/>
                  </a:lnTo>
                  <a:lnTo>
                    <a:pt x="720" y="396"/>
                  </a:lnTo>
                  <a:cubicBezTo>
                    <a:pt x="707" y="373"/>
                    <a:pt x="726" y="392"/>
                    <a:pt x="691" y="348"/>
                  </a:cubicBezTo>
                  <a:lnTo>
                    <a:pt x="691" y="348"/>
                  </a:lnTo>
                  <a:cubicBezTo>
                    <a:pt x="713" y="375"/>
                    <a:pt x="724" y="382"/>
                    <a:pt x="731" y="382"/>
                  </a:cubicBezTo>
                  <a:cubicBezTo>
                    <a:pt x="738" y="382"/>
                    <a:pt x="740" y="373"/>
                    <a:pt x="745" y="373"/>
                  </a:cubicBezTo>
                  <a:cubicBezTo>
                    <a:pt x="747" y="373"/>
                    <a:pt x="750" y="375"/>
                    <a:pt x="753" y="379"/>
                  </a:cubicBezTo>
                  <a:cubicBezTo>
                    <a:pt x="737" y="342"/>
                    <a:pt x="740" y="342"/>
                    <a:pt x="747" y="342"/>
                  </a:cubicBezTo>
                  <a:cubicBezTo>
                    <a:pt x="741" y="332"/>
                    <a:pt x="706" y="288"/>
                    <a:pt x="712" y="288"/>
                  </a:cubicBezTo>
                  <a:lnTo>
                    <a:pt x="712" y="288"/>
                  </a:lnTo>
                  <a:cubicBezTo>
                    <a:pt x="712" y="288"/>
                    <a:pt x="712" y="288"/>
                    <a:pt x="713" y="288"/>
                  </a:cubicBezTo>
                  <a:cubicBezTo>
                    <a:pt x="782" y="386"/>
                    <a:pt x="755" y="329"/>
                    <a:pt x="802" y="389"/>
                  </a:cubicBezTo>
                  <a:lnTo>
                    <a:pt x="802" y="389"/>
                  </a:lnTo>
                  <a:cubicBezTo>
                    <a:pt x="774" y="352"/>
                    <a:pt x="808" y="372"/>
                    <a:pt x="757" y="308"/>
                  </a:cubicBezTo>
                  <a:lnTo>
                    <a:pt x="757" y="308"/>
                  </a:lnTo>
                  <a:cubicBezTo>
                    <a:pt x="767" y="315"/>
                    <a:pt x="784" y="349"/>
                    <a:pt x="804" y="369"/>
                  </a:cubicBezTo>
                  <a:cubicBezTo>
                    <a:pt x="798" y="356"/>
                    <a:pt x="799" y="352"/>
                    <a:pt x="804" y="352"/>
                  </a:cubicBezTo>
                  <a:cubicBezTo>
                    <a:pt x="811" y="352"/>
                    <a:pt x="829" y="365"/>
                    <a:pt x="839" y="365"/>
                  </a:cubicBezTo>
                  <a:cubicBezTo>
                    <a:pt x="842" y="365"/>
                    <a:pt x="844" y="363"/>
                    <a:pt x="845" y="359"/>
                  </a:cubicBezTo>
                  <a:cubicBezTo>
                    <a:pt x="834" y="345"/>
                    <a:pt x="818" y="329"/>
                    <a:pt x="808" y="304"/>
                  </a:cubicBezTo>
                  <a:lnTo>
                    <a:pt x="808" y="304"/>
                  </a:lnTo>
                  <a:lnTo>
                    <a:pt x="859" y="369"/>
                  </a:lnTo>
                  <a:cubicBezTo>
                    <a:pt x="859" y="364"/>
                    <a:pt x="829" y="321"/>
                    <a:pt x="831" y="321"/>
                  </a:cubicBezTo>
                  <a:lnTo>
                    <a:pt x="831" y="321"/>
                  </a:lnTo>
                  <a:cubicBezTo>
                    <a:pt x="832" y="321"/>
                    <a:pt x="836" y="325"/>
                    <a:pt x="845" y="335"/>
                  </a:cubicBezTo>
                  <a:cubicBezTo>
                    <a:pt x="834" y="321"/>
                    <a:pt x="821" y="308"/>
                    <a:pt x="821" y="301"/>
                  </a:cubicBezTo>
                  <a:lnTo>
                    <a:pt x="821" y="301"/>
                  </a:lnTo>
                  <a:cubicBezTo>
                    <a:pt x="833" y="310"/>
                    <a:pt x="841" y="313"/>
                    <a:pt x="846" y="313"/>
                  </a:cubicBezTo>
                  <a:cubicBezTo>
                    <a:pt x="862" y="313"/>
                    <a:pt x="857" y="282"/>
                    <a:pt x="873" y="282"/>
                  </a:cubicBezTo>
                  <a:cubicBezTo>
                    <a:pt x="883" y="282"/>
                    <a:pt x="900" y="292"/>
                    <a:pt x="932" y="325"/>
                  </a:cubicBezTo>
                  <a:cubicBezTo>
                    <a:pt x="912" y="301"/>
                    <a:pt x="912" y="298"/>
                    <a:pt x="915" y="295"/>
                  </a:cubicBezTo>
                  <a:cubicBezTo>
                    <a:pt x="909" y="288"/>
                    <a:pt x="892" y="261"/>
                    <a:pt x="879" y="244"/>
                  </a:cubicBezTo>
                  <a:lnTo>
                    <a:pt x="879" y="244"/>
                  </a:lnTo>
                  <a:lnTo>
                    <a:pt x="923" y="288"/>
                  </a:lnTo>
                  <a:cubicBezTo>
                    <a:pt x="889" y="237"/>
                    <a:pt x="929" y="278"/>
                    <a:pt x="895" y="227"/>
                  </a:cubicBezTo>
                  <a:lnTo>
                    <a:pt x="895" y="227"/>
                  </a:lnTo>
                  <a:lnTo>
                    <a:pt x="899" y="237"/>
                  </a:lnTo>
                  <a:cubicBezTo>
                    <a:pt x="865" y="180"/>
                    <a:pt x="804" y="115"/>
                    <a:pt x="753" y="45"/>
                  </a:cubicBezTo>
                  <a:lnTo>
                    <a:pt x="753" y="45"/>
                  </a:lnTo>
                  <a:cubicBezTo>
                    <a:pt x="761" y="58"/>
                    <a:pt x="763" y="62"/>
                    <a:pt x="762" y="62"/>
                  </a:cubicBezTo>
                  <a:cubicBezTo>
                    <a:pt x="757" y="62"/>
                    <a:pt x="723" y="20"/>
                    <a:pt x="718" y="20"/>
                  </a:cubicBezTo>
                  <a:lnTo>
                    <a:pt x="718" y="20"/>
                  </a:lnTo>
                  <a:cubicBezTo>
                    <a:pt x="716" y="20"/>
                    <a:pt x="719" y="28"/>
                    <a:pt x="733" y="51"/>
                  </a:cubicBezTo>
                  <a:cubicBezTo>
                    <a:pt x="720" y="38"/>
                    <a:pt x="720" y="28"/>
                    <a:pt x="706" y="11"/>
                  </a:cubicBezTo>
                  <a:lnTo>
                    <a:pt x="706" y="11"/>
                  </a:lnTo>
                  <a:cubicBezTo>
                    <a:pt x="721" y="35"/>
                    <a:pt x="725" y="46"/>
                    <a:pt x="721" y="46"/>
                  </a:cubicBezTo>
                  <a:cubicBezTo>
                    <a:pt x="720" y="46"/>
                    <a:pt x="717" y="44"/>
                    <a:pt x="713" y="41"/>
                  </a:cubicBezTo>
                  <a:lnTo>
                    <a:pt x="710" y="34"/>
                  </a:lnTo>
                  <a:cubicBezTo>
                    <a:pt x="708" y="37"/>
                    <a:pt x="706" y="38"/>
                    <a:pt x="704" y="38"/>
                  </a:cubicBezTo>
                  <a:cubicBezTo>
                    <a:pt x="693" y="38"/>
                    <a:pt x="671" y="19"/>
                    <a:pt x="649" y="11"/>
                  </a:cubicBezTo>
                  <a:lnTo>
                    <a:pt x="649" y="11"/>
                  </a:lnTo>
                  <a:lnTo>
                    <a:pt x="676" y="45"/>
                  </a:lnTo>
                  <a:cubicBezTo>
                    <a:pt x="669" y="41"/>
                    <a:pt x="663" y="31"/>
                    <a:pt x="656" y="25"/>
                  </a:cubicBezTo>
                  <a:lnTo>
                    <a:pt x="656" y="25"/>
                  </a:lnTo>
                  <a:cubicBezTo>
                    <a:pt x="670" y="49"/>
                    <a:pt x="673" y="52"/>
                    <a:pt x="676" y="52"/>
                  </a:cubicBezTo>
                  <a:cubicBezTo>
                    <a:pt x="676" y="52"/>
                    <a:pt x="677" y="51"/>
                    <a:pt x="678" y="51"/>
                  </a:cubicBezTo>
                  <a:cubicBezTo>
                    <a:pt x="680" y="51"/>
                    <a:pt x="685" y="55"/>
                    <a:pt x="703" y="81"/>
                  </a:cubicBezTo>
                  <a:cubicBezTo>
                    <a:pt x="683" y="56"/>
                    <a:pt x="675" y="51"/>
                    <a:pt x="670" y="51"/>
                  </a:cubicBezTo>
                  <a:cubicBezTo>
                    <a:pt x="667" y="51"/>
                    <a:pt x="664" y="53"/>
                    <a:pt x="661" y="53"/>
                  </a:cubicBezTo>
                  <a:cubicBezTo>
                    <a:pt x="655" y="53"/>
                    <a:pt x="646" y="47"/>
                    <a:pt x="622" y="14"/>
                  </a:cubicBezTo>
                  <a:lnTo>
                    <a:pt x="622" y="14"/>
                  </a:lnTo>
                  <a:cubicBezTo>
                    <a:pt x="619" y="17"/>
                    <a:pt x="652" y="55"/>
                    <a:pt x="649" y="58"/>
                  </a:cubicBezTo>
                  <a:lnTo>
                    <a:pt x="632" y="34"/>
                  </a:lnTo>
                  <a:lnTo>
                    <a:pt x="652" y="65"/>
                  </a:lnTo>
                  <a:cubicBezTo>
                    <a:pt x="645" y="61"/>
                    <a:pt x="625" y="34"/>
                    <a:pt x="611" y="17"/>
                  </a:cubicBezTo>
                  <a:cubicBezTo>
                    <a:pt x="611" y="17"/>
                    <a:pt x="608" y="11"/>
                    <a:pt x="608" y="8"/>
                  </a:cubicBezTo>
                  <a:cubicBezTo>
                    <a:pt x="603" y="2"/>
                    <a:pt x="600" y="0"/>
                    <a:pt x="598"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0"/>
            <p:cNvSpPr/>
            <p:nvPr/>
          </p:nvSpPr>
          <p:spPr>
            <a:xfrm>
              <a:off x="2392400" y="1657624"/>
              <a:ext cx="1156" cy="1618"/>
            </a:xfrm>
            <a:custGeom>
              <a:avLst/>
              <a:gdLst/>
              <a:ahLst/>
              <a:cxnLst/>
              <a:rect l="l" t="t" r="r" b="b"/>
              <a:pathLst>
                <a:path w="15" h="21" extrusionOk="0">
                  <a:moveTo>
                    <a:pt x="0" y="0"/>
                  </a:moveTo>
                  <a:cubicBezTo>
                    <a:pt x="4" y="7"/>
                    <a:pt x="11" y="13"/>
                    <a:pt x="14" y="21"/>
                  </a:cubicBezTo>
                  <a:cubicBezTo>
                    <a:pt x="11" y="13"/>
                    <a:pt x="4"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0"/>
            <p:cNvSpPr/>
            <p:nvPr/>
          </p:nvSpPr>
          <p:spPr>
            <a:xfrm>
              <a:off x="2401494" y="1640901"/>
              <a:ext cx="308" cy="617"/>
            </a:xfrm>
            <a:custGeom>
              <a:avLst/>
              <a:gdLst/>
              <a:ahLst/>
              <a:cxnLst/>
              <a:rect l="l" t="t" r="r" b="b"/>
              <a:pathLst>
                <a:path w="4" h="8" extrusionOk="0">
                  <a:moveTo>
                    <a:pt x="1" y="1"/>
                  </a:moveTo>
                  <a:cubicBezTo>
                    <a:pt x="1" y="4"/>
                    <a:pt x="1" y="7"/>
                    <a:pt x="4" y="7"/>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0"/>
            <p:cNvSpPr/>
            <p:nvPr/>
          </p:nvSpPr>
          <p:spPr>
            <a:xfrm>
              <a:off x="2376756" y="1666179"/>
              <a:ext cx="1156" cy="1387"/>
            </a:xfrm>
            <a:custGeom>
              <a:avLst/>
              <a:gdLst/>
              <a:ahLst/>
              <a:cxnLst/>
              <a:rect l="l" t="t" r="r" b="b"/>
              <a:pathLst>
                <a:path w="15" h="18" extrusionOk="0">
                  <a:moveTo>
                    <a:pt x="1" y="0"/>
                  </a:moveTo>
                  <a:cubicBezTo>
                    <a:pt x="2" y="3"/>
                    <a:pt x="4" y="5"/>
                    <a:pt x="7" y="7"/>
                  </a:cubicBezTo>
                  <a:lnTo>
                    <a:pt x="7" y="7"/>
                  </a:lnTo>
                  <a:cubicBezTo>
                    <a:pt x="4" y="4"/>
                    <a:pt x="3" y="2"/>
                    <a:pt x="1" y="0"/>
                  </a:cubicBezTo>
                  <a:close/>
                  <a:moveTo>
                    <a:pt x="7" y="7"/>
                  </a:moveTo>
                  <a:lnTo>
                    <a:pt x="7" y="7"/>
                  </a:lnTo>
                  <a:cubicBezTo>
                    <a:pt x="9" y="11"/>
                    <a:pt x="11" y="14"/>
                    <a:pt x="14" y="17"/>
                  </a:cubicBezTo>
                  <a:cubicBezTo>
                    <a:pt x="13" y="14"/>
                    <a:pt x="10" y="11"/>
                    <a:pt x="7"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2387237" y="1699471"/>
              <a:ext cx="1387" cy="1618"/>
            </a:xfrm>
            <a:custGeom>
              <a:avLst/>
              <a:gdLst/>
              <a:ahLst/>
              <a:cxnLst/>
              <a:rect l="l" t="t" r="r" b="b"/>
              <a:pathLst>
                <a:path w="18" h="21" extrusionOk="0">
                  <a:moveTo>
                    <a:pt x="0" y="0"/>
                  </a:moveTo>
                  <a:lnTo>
                    <a:pt x="0" y="0"/>
                  </a:lnTo>
                  <a:cubicBezTo>
                    <a:pt x="7" y="11"/>
                    <a:pt x="17" y="21"/>
                    <a:pt x="17" y="21"/>
                  </a:cubicBezTo>
                  <a:lnTo>
                    <a:pt x="14" y="11"/>
                  </a:lnTo>
                  <a:cubicBezTo>
                    <a:pt x="14" y="12"/>
                    <a:pt x="14" y="12"/>
                    <a:pt x="13" y="12"/>
                  </a:cubicBezTo>
                  <a:cubicBezTo>
                    <a:pt x="11" y="12"/>
                    <a:pt x="5" y="6"/>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0"/>
            <p:cNvSpPr/>
            <p:nvPr/>
          </p:nvSpPr>
          <p:spPr>
            <a:xfrm>
              <a:off x="2373673" y="1685445"/>
              <a:ext cx="1387" cy="1618"/>
            </a:xfrm>
            <a:custGeom>
              <a:avLst/>
              <a:gdLst/>
              <a:ahLst/>
              <a:cxnLst/>
              <a:rect l="l" t="t" r="r" b="b"/>
              <a:pathLst>
                <a:path w="18" h="21" extrusionOk="0">
                  <a:moveTo>
                    <a:pt x="0" y="0"/>
                  </a:moveTo>
                  <a:lnTo>
                    <a:pt x="4" y="4"/>
                  </a:lnTo>
                  <a:lnTo>
                    <a:pt x="14" y="20"/>
                  </a:lnTo>
                  <a:cubicBezTo>
                    <a:pt x="17" y="20"/>
                    <a:pt x="7"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a:off x="2380147" y="1690455"/>
              <a:ext cx="2004" cy="2929"/>
            </a:xfrm>
            <a:custGeom>
              <a:avLst/>
              <a:gdLst/>
              <a:ahLst/>
              <a:cxnLst/>
              <a:rect l="l" t="t" r="r" b="b"/>
              <a:pathLst>
                <a:path w="26" h="38" extrusionOk="0">
                  <a:moveTo>
                    <a:pt x="2" y="1"/>
                  </a:moveTo>
                  <a:cubicBezTo>
                    <a:pt x="1" y="1"/>
                    <a:pt x="3" y="6"/>
                    <a:pt x="4" y="10"/>
                  </a:cubicBezTo>
                  <a:cubicBezTo>
                    <a:pt x="19" y="30"/>
                    <a:pt x="24" y="37"/>
                    <a:pt x="25" y="37"/>
                  </a:cubicBezTo>
                  <a:cubicBezTo>
                    <a:pt x="26" y="37"/>
                    <a:pt x="21" y="29"/>
                    <a:pt x="17" y="20"/>
                  </a:cubicBezTo>
                  <a:cubicBezTo>
                    <a:pt x="8" y="5"/>
                    <a:pt x="4"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2380224" y="1691148"/>
              <a:ext cx="617" cy="1002"/>
            </a:xfrm>
            <a:custGeom>
              <a:avLst/>
              <a:gdLst/>
              <a:ahLst/>
              <a:cxnLst/>
              <a:rect l="l" t="t" r="r" b="b"/>
              <a:pathLst>
                <a:path w="8" h="13" extrusionOk="0">
                  <a:moveTo>
                    <a:pt x="3" y="1"/>
                  </a:moveTo>
                  <a:cubicBezTo>
                    <a:pt x="3" y="4"/>
                    <a:pt x="3" y="4"/>
                    <a:pt x="0" y="4"/>
                  </a:cubicBezTo>
                  <a:cubicBezTo>
                    <a:pt x="5" y="10"/>
                    <a:pt x="7" y="12"/>
                    <a:pt x="7" y="12"/>
                  </a:cubicBezTo>
                  <a:cubicBezTo>
                    <a:pt x="8" y="12"/>
                    <a:pt x="3" y="5"/>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2387622" y="1696312"/>
              <a:ext cx="2466" cy="3545"/>
            </a:xfrm>
            <a:custGeom>
              <a:avLst/>
              <a:gdLst/>
              <a:ahLst/>
              <a:cxnLst/>
              <a:rect l="l" t="t" r="r" b="b"/>
              <a:pathLst>
                <a:path w="32" h="46" extrusionOk="0">
                  <a:moveTo>
                    <a:pt x="2" y="1"/>
                  </a:moveTo>
                  <a:lnTo>
                    <a:pt x="2" y="1"/>
                  </a:lnTo>
                  <a:cubicBezTo>
                    <a:pt x="1" y="1"/>
                    <a:pt x="1" y="2"/>
                    <a:pt x="2" y="5"/>
                  </a:cubicBezTo>
                  <a:cubicBezTo>
                    <a:pt x="1" y="4"/>
                    <a:pt x="1" y="4"/>
                    <a:pt x="1" y="4"/>
                  </a:cubicBezTo>
                  <a:lnTo>
                    <a:pt x="1" y="4"/>
                  </a:lnTo>
                  <a:cubicBezTo>
                    <a:pt x="0" y="4"/>
                    <a:pt x="25" y="36"/>
                    <a:pt x="24" y="36"/>
                  </a:cubicBezTo>
                  <a:cubicBezTo>
                    <a:pt x="23" y="36"/>
                    <a:pt x="23" y="36"/>
                    <a:pt x="22" y="35"/>
                  </a:cubicBezTo>
                  <a:lnTo>
                    <a:pt x="22" y="35"/>
                  </a:lnTo>
                  <a:cubicBezTo>
                    <a:pt x="27" y="42"/>
                    <a:pt x="29" y="45"/>
                    <a:pt x="30" y="45"/>
                  </a:cubicBezTo>
                  <a:cubicBezTo>
                    <a:pt x="31" y="45"/>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0"/>
            <p:cNvSpPr/>
            <p:nvPr/>
          </p:nvSpPr>
          <p:spPr>
            <a:xfrm>
              <a:off x="2375754" y="1684135"/>
              <a:ext cx="2389" cy="2929"/>
            </a:xfrm>
            <a:custGeom>
              <a:avLst/>
              <a:gdLst/>
              <a:ahLst/>
              <a:cxnLst/>
              <a:rect l="l" t="t" r="r" b="b"/>
              <a:pathLst>
                <a:path w="31" h="38" extrusionOk="0">
                  <a:moveTo>
                    <a:pt x="1" y="1"/>
                  </a:moveTo>
                  <a:lnTo>
                    <a:pt x="31" y="37"/>
                  </a:lnTo>
                  <a:lnTo>
                    <a:pt x="7"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0"/>
            <p:cNvSpPr/>
            <p:nvPr/>
          </p:nvSpPr>
          <p:spPr>
            <a:xfrm>
              <a:off x="2377835" y="1684675"/>
              <a:ext cx="1387" cy="1310"/>
            </a:xfrm>
            <a:custGeom>
              <a:avLst/>
              <a:gdLst/>
              <a:ahLst/>
              <a:cxnLst/>
              <a:rect l="l" t="t" r="r" b="b"/>
              <a:pathLst>
                <a:path w="18" h="17" extrusionOk="0">
                  <a:moveTo>
                    <a:pt x="0" y="0"/>
                  </a:moveTo>
                  <a:cubicBezTo>
                    <a:pt x="7" y="7"/>
                    <a:pt x="7" y="10"/>
                    <a:pt x="11" y="14"/>
                  </a:cubicBezTo>
                  <a:cubicBezTo>
                    <a:pt x="13" y="14"/>
                    <a:pt x="16" y="16"/>
                    <a:pt x="17" y="16"/>
                  </a:cubicBezTo>
                  <a:cubicBezTo>
                    <a:pt x="17" y="16"/>
                    <a:pt x="17" y="15"/>
                    <a:pt x="14" y="10"/>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a:off x="2378297" y="1685754"/>
              <a:ext cx="694" cy="771"/>
            </a:xfrm>
            <a:custGeom>
              <a:avLst/>
              <a:gdLst/>
              <a:ahLst/>
              <a:cxnLst/>
              <a:rect l="l" t="t" r="r" b="b"/>
              <a:pathLst>
                <a:path w="9" h="10" extrusionOk="0">
                  <a:moveTo>
                    <a:pt x="5" y="0"/>
                  </a:moveTo>
                  <a:cubicBezTo>
                    <a:pt x="1" y="0"/>
                    <a:pt x="1" y="3"/>
                    <a:pt x="5" y="10"/>
                  </a:cubicBezTo>
                  <a:cubicBezTo>
                    <a:pt x="5" y="10"/>
                    <a:pt x="8" y="7"/>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a:off x="2375523" y="1683133"/>
              <a:ext cx="1079" cy="539"/>
            </a:xfrm>
            <a:custGeom>
              <a:avLst/>
              <a:gdLst/>
              <a:ahLst/>
              <a:cxnLst/>
              <a:rect l="l" t="t" r="r" b="b"/>
              <a:pathLst>
                <a:path w="14" h="7" extrusionOk="0">
                  <a:moveTo>
                    <a:pt x="0" y="0"/>
                  </a:moveTo>
                  <a:lnTo>
                    <a:pt x="7" y="7"/>
                  </a:lnTo>
                  <a:lnTo>
                    <a:pt x="1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a:off x="2381149" y="1681361"/>
              <a:ext cx="1464" cy="2312"/>
            </a:xfrm>
            <a:custGeom>
              <a:avLst/>
              <a:gdLst/>
              <a:ahLst/>
              <a:cxnLst/>
              <a:rect l="l" t="t" r="r" b="b"/>
              <a:pathLst>
                <a:path w="19" h="30" extrusionOk="0">
                  <a:moveTo>
                    <a:pt x="1" y="0"/>
                  </a:moveTo>
                  <a:cubicBezTo>
                    <a:pt x="0" y="0"/>
                    <a:pt x="0" y="1"/>
                    <a:pt x="1" y="3"/>
                  </a:cubicBezTo>
                  <a:cubicBezTo>
                    <a:pt x="4" y="12"/>
                    <a:pt x="9" y="17"/>
                    <a:pt x="18" y="30"/>
                  </a:cubicBezTo>
                  <a:lnTo>
                    <a:pt x="15" y="17"/>
                  </a:lnTo>
                  <a:cubicBezTo>
                    <a:pt x="7" y="6"/>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a:off x="2374983" y="1674810"/>
              <a:ext cx="2697" cy="3699"/>
            </a:xfrm>
            <a:custGeom>
              <a:avLst/>
              <a:gdLst/>
              <a:ahLst/>
              <a:cxnLst/>
              <a:rect l="l" t="t" r="r" b="b"/>
              <a:pathLst>
                <a:path w="35" h="48" extrusionOk="0">
                  <a:moveTo>
                    <a:pt x="0" y="0"/>
                  </a:moveTo>
                  <a:lnTo>
                    <a:pt x="11" y="20"/>
                  </a:lnTo>
                  <a:cubicBezTo>
                    <a:pt x="17" y="27"/>
                    <a:pt x="24" y="33"/>
                    <a:pt x="34" y="47"/>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a:off x="2374212" y="1672113"/>
              <a:ext cx="1850" cy="2774"/>
            </a:xfrm>
            <a:custGeom>
              <a:avLst/>
              <a:gdLst/>
              <a:ahLst/>
              <a:cxnLst/>
              <a:rect l="l" t="t" r="r" b="b"/>
              <a:pathLst>
                <a:path w="24" h="36" extrusionOk="0">
                  <a:moveTo>
                    <a:pt x="2" y="0"/>
                  </a:moveTo>
                  <a:cubicBezTo>
                    <a:pt x="1" y="0"/>
                    <a:pt x="1" y="0"/>
                    <a:pt x="0" y="1"/>
                  </a:cubicBezTo>
                  <a:cubicBezTo>
                    <a:pt x="10" y="15"/>
                    <a:pt x="13" y="28"/>
                    <a:pt x="24" y="35"/>
                  </a:cubicBezTo>
                  <a:cubicBezTo>
                    <a:pt x="18" y="23"/>
                    <a:pt x="6"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a:off x="2384308" y="1675812"/>
              <a:ext cx="4316" cy="6011"/>
            </a:xfrm>
            <a:custGeom>
              <a:avLst/>
              <a:gdLst/>
              <a:ahLst/>
              <a:cxnLst/>
              <a:rect l="l" t="t" r="r" b="b"/>
              <a:pathLst>
                <a:path w="56" h="78" extrusionOk="0">
                  <a:moveTo>
                    <a:pt x="1" y="0"/>
                  </a:moveTo>
                  <a:lnTo>
                    <a:pt x="1" y="3"/>
                  </a:lnTo>
                  <a:lnTo>
                    <a:pt x="55" y="7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a:off x="2377989" y="1658395"/>
              <a:ext cx="3545" cy="5009"/>
            </a:xfrm>
            <a:custGeom>
              <a:avLst/>
              <a:gdLst/>
              <a:ahLst/>
              <a:cxnLst/>
              <a:rect l="l" t="t" r="r" b="b"/>
              <a:pathLst>
                <a:path w="46" h="65" extrusionOk="0">
                  <a:moveTo>
                    <a:pt x="5" y="0"/>
                  </a:moveTo>
                  <a:cubicBezTo>
                    <a:pt x="0" y="0"/>
                    <a:pt x="26" y="35"/>
                    <a:pt x="23" y="35"/>
                  </a:cubicBezTo>
                  <a:cubicBezTo>
                    <a:pt x="23" y="35"/>
                    <a:pt x="21" y="34"/>
                    <a:pt x="19" y="31"/>
                  </a:cubicBezTo>
                  <a:lnTo>
                    <a:pt x="19" y="31"/>
                  </a:lnTo>
                  <a:cubicBezTo>
                    <a:pt x="32" y="51"/>
                    <a:pt x="36" y="47"/>
                    <a:pt x="45" y="64"/>
                  </a:cubicBezTo>
                  <a:cubicBezTo>
                    <a:pt x="36" y="41"/>
                    <a:pt x="45" y="51"/>
                    <a:pt x="9" y="3"/>
                  </a:cubicBezTo>
                  <a:cubicBezTo>
                    <a:pt x="7" y="1"/>
                    <a:pt x="5" y="0"/>
                    <a:pt x="5"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a:off x="2381457" y="1663327"/>
              <a:ext cx="617" cy="1079"/>
            </a:xfrm>
            <a:custGeom>
              <a:avLst/>
              <a:gdLst/>
              <a:ahLst/>
              <a:cxnLst/>
              <a:rect l="l" t="t" r="r" b="b"/>
              <a:pathLst>
                <a:path w="8" h="14" extrusionOk="0">
                  <a:moveTo>
                    <a:pt x="0" y="0"/>
                  </a:moveTo>
                  <a:cubicBezTo>
                    <a:pt x="5" y="3"/>
                    <a:pt x="5" y="7"/>
                    <a:pt x="8" y="14"/>
                  </a:cubicBezTo>
                  <a:cubicBezTo>
                    <a:pt x="5" y="7"/>
                    <a:pt x="5"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a:off x="2448351" y="1653154"/>
              <a:ext cx="1695" cy="1927"/>
            </a:xfrm>
            <a:custGeom>
              <a:avLst/>
              <a:gdLst/>
              <a:ahLst/>
              <a:cxnLst/>
              <a:rect l="l" t="t" r="r" b="b"/>
              <a:pathLst>
                <a:path w="22" h="25" extrusionOk="0">
                  <a:moveTo>
                    <a:pt x="1" y="1"/>
                  </a:moveTo>
                  <a:lnTo>
                    <a:pt x="4" y="10"/>
                  </a:lnTo>
                  <a:lnTo>
                    <a:pt x="21" y="2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a:off x="2446039" y="1649224"/>
              <a:ext cx="3006" cy="3776"/>
            </a:xfrm>
            <a:custGeom>
              <a:avLst/>
              <a:gdLst/>
              <a:ahLst/>
              <a:cxnLst/>
              <a:rect l="l" t="t" r="r" b="b"/>
              <a:pathLst>
                <a:path w="39" h="49" extrusionOk="0">
                  <a:moveTo>
                    <a:pt x="1" y="1"/>
                  </a:moveTo>
                  <a:lnTo>
                    <a:pt x="38" y="48"/>
                  </a:lnTo>
                  <a:lnTo>
                    <a:pt x="7" y="4"/>
                  </a:lnTo>
                  <a:lnTo>
                    <a:pt x="7" y="4"/>
                  </a:lnTo>
                  <a:cubicBezTo>
                    <a:pt x="7" y="6"/>
                    <a:pt x="8" y="8"/>
                    <a:pt x="8" y="8"/>
                  </a:cubicBezTo>
                  <a:cubicBezTo>
                    <a:pt x="7" y="8"/>
                    <a:pt x="6" y="6"/>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a:off x="2390320" y="1642981"/>
              <a:ext cx="1927" cy="2235"/>
            </a:xfrm>
            <a:custGeom>
              <a:avLst/>
              <a:gdLst/>
              <a:ahLst/>
              <a:cxnLst/>
              <a:rect l="l" t="t" r="r" b="b"/>
              <a:pathLst>
                <a:path w="25" h="29" extrusionOk="0">
                  <a:moveTo>
                    <a:pt x="1" y="1"/>
                  </a:moveTo>
                  <a:lnTo>
                    <a:pt x="11" y="14"/>
                  </a:lnTo>
                  <a:cubicBezTo>
                    <a:pt x="21" y="24"/>
                    <a:pt x="21" y="28"/>
                    <a:pt x="24" y="28"/>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a:off x="2395791" y="1643521"/>
              <a:ext cx="2389" cy="3468"/>
            </a:xfrm>
            <a:custGeom>
              <a:avLst/>
              <a:gdLst/>
              <a:ahLst/>
              <a:cxnLst/>
              <a:rect l="l" t="t" r="r" b="b"/>
              <a:pathLst>
                <a:path w="31" h="45" extrusionOk="0">
                  <a:moveTo>
                    <a:pt x="1" y="1"/>
                  </a:moveTo>
                  <a:lnTo>
                    <a:pt x="1" y="1"/>
                  </a:lnTo>
                  <a:lnTo>
                    <a:pt x="31" y="45"/>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a:off x="2395329" y="1636970"/>
              <a:ext cx="1618" cy="2081"/>
            </a:xfrm>
            <a:custGeom>
              <a:avLst/>
              <a:gdLst/>
              <a:ahLst/>
              <a:cxnLst/>
              <a:rect l="l" t="t" r="r" b="b"/>
              <a:pathLst>
                <a:path w="21" h="27" extrusionOk="0">
                  <a:moveTo>
                    <a:pt x="3" y="1"/>
                  </a:moveTo>
                  <a:cubicBezTo>
                    <a:pt x="0" y="1"/>
                    <a:pt x="5" y="8"/>
                    <a:pt x="4" y="10"/>
                  </a:cubicBezTo>
                  <a:lnTo>
                    <a:pt x="4" y="10"/>
                  </a:lnTo>
                  <a:cubicBezTo>
                    <a:pt x="4" y="10"/>
                    <a:pt x="3" y="10"/>
                    <a:pt x="3" y="10"/>
                  </a:cubicBezTo>
                  <a:cubicBezTo>
                    <a:pt x="3" y="10"/>
                    <a:pt x="3" y="10"/>
                    <a:pt x="3" y="11"/>
                  </a:cubicBezTo>
                  <a:cubicBezTo>
                    <a:pt x="4" y="11"/>
                    <a:pt x="4" y="11"/>
                    <a:pt x="4" y="10"/>
                  </a:cubicBezTo>
                  <a:lnTo>
                    <a:pt x="4" y="10"/>
                  </a:lnTo>
                  <a:cubicBezTo>
                    <a:pt x="8" y="13"/>
                    <a:pt x="19" y="27"/>
                    <a:pt x="20" y="27"/>
                  </a:cubicBezTo>
                  <a:cubicBezTo>
                    <a:pt x="21" y="27"/>
                    <a:pt x="17" y="2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0"/>
            <p:cNvSpPr/>
            <p:nvPr/>
          </p:nvSpPr>
          <p:spPr>
            <a:xfrm>
              <a:off x="2470392" y="2310921"/>
              <a:ext cx="2081" cy="3083"/>
            </a:xfrm>
            <a:custGeom>
              <a:avLst/>
              <a:gdLst/>
              <a:ahLst/>
              <a:cxnLst/>
              <a:rect l="l" t="t" r="r" b="b"/>
              <a:pathLst>
                <a:path w="27" h="40" extrusionOk="0">
                  <a:moveTo>
                    <a:pt x="4" y="0"/>
                  </a:moveTo>
                  <a:cubicBezTo>
                    <a:pt x="4" y="0"/>
                    <a:pt x="5" y="1"/>
                    <a:pt x="5" y="2"/>
                  </a:cubicBezTo>
                  <a:lnTo>
                    <a:pt x="5" y="2"/>
                  </a:lnTo>
                  <a:cubicBezTo>
                    <a:pt x="5" y="2"/>
                    <a:pt x="5" y="2"/>
                    <a:pt x="5" y="2"/>
                  </a:cubicBezTo>
                  <a:lnTo>
                    <a:pt x="5" y="2"/>
                  </a:lnTo>
                  <a:cubicBezTo>
                    <a:pt x="1" y="2"/>
                    <a:pt x="22" y="32"/>
                    <a:pt x="26" y="39"/>
                  </a:cubicBezTo>
                  <a:cubicBezTo>
                    <a:pt x="23" y="31"/>
                    <a:pt x="9" y="8"/>
                    <a:pt x="5" y="2"/>
                  </a:cubicBezTo>
                  <a:lnTo>
                    <a:pt x="5" y="2"/>
                  </a:lnTo>
                  <a:cubicBezTo>
                    <a:pt x="5" y="2"/>
                    <a:pt x="6" y="2"/>
                    <a:pt x="6" y="2"/>
                  </a:cubicBezTo>
                  <a:cubicBezTo>
                    <a:pt x="5" y="1"/>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0"/>
            <p:cNvSpPr/>
            <p:nvPr/>
          </p:nvSpPr>
          <p:spPr>
            <a:xfrm>
              <a:off x="2468697" y="2302136"/>
              <a:ext cx="1387" cy="2697"/>
            </a:xfrm>
            <a:custGeom>
              <a:avLst/>
              <a:gdLst/>
              <a:ahLst/>
              <a:cxnLst/>
              <a:rect l="l" t="t" r="r" b="b"/>
              <a:pathLst>
                <a:path w="18" h="35" extrusionOk="0">
                  <a:moveTo>
                    <a:pt x="0" y="1"/>
                  </a:moveTo>
                  <a:lnTo>
                    <a:pt x="8" y="21"/>
                  </a:lnTo>
                  <a:lnTo>
                    <a:pt x="17" y="3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0"/>
            <p:cNvSpPr/>
            <p:nvPr/>
          </p:nvSpPr>
          <p:spPr>
            <a:xfrm>
              <a:off x="2469776" y="2300825"/>
              <a:ext cx="1850" cy="4316"/>
            </a:xfrm>
            <a:custGeom>
              <a:avLst/>
              <a:gdLst/>
              <a:ahLst/>
              <a:cxnLst/>
              <a:rect l="l" t="t" r="r" b="b"/>
              <a:pathLst>
                <a:path w="24" h="56" extrusionOk="0">
                  <a:moveTo>
                    <a:pt x="6" y="1"/>
                  </a:moveTo>
                  <a:lnTo>
                    <a:pt x="6" y="1"/>
                  </a:lnTo>
                  <a:cubicBezTo>
                    <a:pt x="1" y="1"/>
                    <a:pt x="9" y="24"/>
                    <a:pt x="4" y="24"/>
                  </a:cubicBezTo>
                  <a:cubicBezTo>
                    <a:pt x="3" y="24"/>
                    <a:pt x="2" y="23"/>
                    <a:pt x="0" y="21"/>
                  </a:cubicBezTo>
                  <a:lnTo>
                    <a:pt x="0" y="21"/>
                  </a:lnTo>
                  <a:lnTo>
                    <a:pt x="17" y="55"/>
                  </a:lnTo>
                  <a:cubicBezTo>
                    <a:pt x="20" y="47"/>
                    <a:pt x="13" y="18"/>
                    <a:pt x="19" y="18"/>
                  </a:cubicBezTo>
                  <a:lnTo>
                    <a:pt x="19" y="18"/>
                  </a:lnTo>
                  <a:cubicBezTo>
                    <a:pt x="20" y="18"/>
                    <a:pt x="22" y="19"/>
                    <a:pt x="24" y="21"/>
                  </a:cubicBezTo>
                  <a:cubicBezTo>
                    <a:pt x="13" y="6"/>
                    <a:pt x="8" y="1"/>
                    <a:pt x="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a:off x="2477560" y="2310073"/>
              <a:ext cx="848" cy="1310"/>
            </a:xfrm>
            <a:custGeom>
              <a:avLst/>
              <a:gdLst/>
              <a:ahLst/>
              <a:cxnLst/>
              <a:rect l="l" t="t" r="r" b="b"/>
              <a:pathLst>
                <a:path w="11" h="17" extrusionOk="0">
                  <a:moveTo>
                    <a:pt x="1" y="1"/>
                  </a:moveTo>
                  <a:cubicBezTo>
                    <a:pt x="1" y="1"/>
                    <a:pt x="2" y="5"/>
                    <a:pt x="4" y="13"/>
                  </a:cubicBezTo>
                  <a:lnTo>
                    <a:pt x="7" y="16"/>
                  </a:lnTo>
                  <a:lnTo>
                    <a:pt x="10" y="16"/>
                  </a:lnTo>
                  <a:cubicBezTo>
                    <a:pt x="3" y="6"/>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a:off x="2478022" y="2311306"/>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a:off x="2478639" y="2309688"/>
              <a:ext cx="1850" cy="3699"/>
            </a:xfrm>
            <a:custGeom>
              <a:avLst/>
              <a:gdLst/>
              <a:ahLst/>
              <a:cxnLst/>
              <a:rect l="l" t="t" r="r" b="b"/>
              <a:pathLst>
                <a:path w="24" h="48" extrusionOk="0">
                  <a:moveTo>
                    <a:pt x="0" y="1"/>
                  </a:moveTo>
                  <a:lnTo>
                    <a:pt x="7" y="24"/>
                  </a:lnTo>
                  <a:cubicBezTo>
                    <a:pt x="13" y="38"/>
                    <a:pt x="20" y="38"/>
                    <a:pt x="24" y="48"/>
                  </a:cubicBezTo>
                  <a:cubicBezTo>
                    <a:pt x="20" y="35"/>
                    <a:pt x="13" y="2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a:off x="2476712" y="2306374"/>
              <a:ext cx="694" cy="1156"/>
            </a:xfrm>
            <a:custGeom>
              <a:avLst/>
              <a:gdLst/>
              <a:ahLst/>
              <a:cxnLst/>
              <a:rect l="l" t="t" r="r" b="b"/>
              <a:pathLst>
                <a:path w="9" h="15" extrusionOk="0">
                  <a:moveTo>
                    <a:pt x="1" y="0"/>
                  </a:moveTo>
                  <a:lnTo>
                    <a:pt x="5" y="10"/>
                  </a:lnTo>
                  <a:cubicBezTo>
                    <a:pt x="6" y="13"/>
                    <a:pt x="7" y="14"/>
                    <a:pt x="8" y="14"/>
                  </a:cubicBezTo>
                  <a:cubicBezTo>
                    <a:pt x="9" y="14"/>
                    <a:pt x="7"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a:off x="2476404" y="2306066"/>
              <a:ext cx="1233" cy="2697"/>
            </a:xfrm>
            <a:custGeom>
              <a:avLst/>
              <a:gdLst/>
              <a:ahLst/>
              <a:cxnLst/>
              <a:rect l="l" t="t" r="r" b="b"/>
              <a:pathLst>
                <a:path w="16" h="35" extrusionOk="0">
                  <a:moveTo>
                    <a:pt x="1" y="1"/>
                  </a:moveTo>
                  <a:cubicBezTo>
                    <a:pt x="1" y="1"/>
                    <a:pt x="3" y="5"/>
                    <a:pt x="10" y="18"/>
                  </a:cubicBezTo>
                  <a:lnTo>
                    <a:pt x="10" y="18"/>
                  </a:lnTo>
                  <a:lnTo>
                    <a:pt x="9" y="14"/>
                  </a:lnTo>
                  <a:cubicBezTo>
                    <a:pt x="7" y="8"/>
                    <a:pt x="2" y="1"/>
                    <a:pt x="1" y="1"/>
                  </a:cubicBezTo>
                  <a:close/>
                  <a:moveTo>
                    <a:pt x="8" y="14"/>
                  </a:moveTo>
                  <a:lnTo>
                    <a:pt x="8" y="14"/>
                  </a:lnTo>
                  <a:cubicBezTo>
                    <a:pt x="7" y="14"/>
                    <a:pt x="10" y="20"/>
                    <a:pt x="13" y="27"/>
                  </a:cubicBezTo>
                  <a:lnTo>
                    <a:pt x="13" y="27"/>
                  </a:lnTo>
                  <a:lnTo>
                    <a:pt x="10" y="18"/>
                  </a:lnTo>
                  <a:lnTo>
                    <a:pt x="10" y="18"/>
                  </a:lnTo>
                  <a:cubicBezTo>
                    <a:pt x="11" y="19"/>
                    <a:pt x="11" y="20"/>
                    <a:pt x="12" y="21"/>
                  </a:cubicBezTo>
                  <a:cubicBezTo>
                    <a:pt x="11" y="20"/>
                    <a:pt x="11" y="19"/>
                    <a:pt x="10" y="18"/>
                  </a:cubicBezTo>
                  <a:lnTo>
                    <a:pt x="10" y="18"/>
                  </a:lnTo>
                  <a:lnTo>
                    <a:pt x="10" y="18"/>
                  </a:lnTo>
                  <a:lnTo>
                    <a:pt x="10" y="18"/>
                  </a:lnTo>
                  <a:cubicBezTo>
                    <a:pt x="8" y="15"/>
                    <a:pt x="8" y="14"/>
                    <a:pt x="8" y="14"/>
                  </a:cubicBezTo>
                  <a:close/>
                  <a:moveTo>
                    <a:pt x="13" y="27"/>
                  </a:moveTo>
                  <a:lnTo>
                    <a:pt x="15" y="34"/>
                  </a:lnTo>
                  <a:cubicBezTo>
                    <a:pt x="15" y="32"/>
                    <a:pt x="14" y="29"/>
                    <a:pt x="13" y="2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a:off x="2474939" y="2305064"/>
              <a:ext cx="2158" cy="3314"/>
            </a:xfrm>
            <a:custGeom>
              <a:avLst/>
              <a:gdLst/>
              <a:ahLst/>
              <a:cxnLst/>
              <a:rect l="l" t="t" r="r" b="b"/>
              <a:pathLst>
                <a:path w="28" h="43" extrusionOk="0">
                  <a:moveTo>
                    <a:pt x="4" y="0"/>
                  </a:moveTo>
                  <a:cubicBezTo>
                    <a:pt x="1" y="12"/>
                    <a:pt x="19" y="42"/>
                    <a:pt x="26" y="42"/>
                  </a:cubicBezTo>
                  <a:cubicBezTo>
                    <a:pt x="27" y="42"/>
                    <a:pt x="27" y="42"/>
                    <a:pt x="28" y="41"/>
                  </a:cubicBezTo>
                  <a:cubicBezTo>
                    <a:pt x="17" y="27"/>
                    <a:pt x="11" y="24"/>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a:off x="2467926" y="2296741"/>
              <a:ext cx="1310" cy="1850"/>
            </a:xfrm>
            <a:custGeom>
              <a:avLst/>
              <a:gdLst/>
              <a:ahLst/>
              <a:cxnLst/>
              <a:rect l="l" t="t" r="r" b="b"/>
              <a:pathLst>
                <a:path w="17" h="24" extrusionOk="0">
                  <a:moveTo>
                    <a:pt x="9" y="18"/>
                  </a:moveTo>
                  <a:cubicBezTo>
                    <a:pt x="9" y="18"/>
                    <a:pt x="9" y="19"/>
                    <a:pt x="10" y="21"/>
                  </a:cubicBezTo>
                  <a:lnTo>
                    <a:pt x="9" y="18"/>
                  </a:lnTo>
                  <a:close/>
                  <a:moveTo>
                    <a:pt x="1" y="0"/>
                  </a:moveTo>
                  <a:lnTo>
                    <a:pt x="9" y="18"/>
                  </a:lnTo>
                  <a:lnTo>
                    <a:pt x="9" y="18"/>
                  </a:lnTo>
                  <a:cubicBezTo>
                    <a:pt x="9" y="18"/>
                    <a:pt x="9" y="18"/>
                    <a:pt x="9" y="18"/>
                  </a:cubicBezTo>
                  <a:lnTo>
                    <a:pt x="9" y="18"/>
                  </a:lnTo>
                  <a:cubicBezTo>
                    <a:pt x="10" y="18"/>
                    <a:pt x="15" y="23"/>
                    <a:pt x="16" y="23"/>
                  </a:cubicBezTo>
                  <a:cubicBezTo>
                    <a:pt x="17" y="23"/>
                    <a:pt x="16" y="22"/>
                    <a:pt x="13" y="17"/>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a:off x="2479332" y="2307376"/>
              <a:ext cx="2466" cy="3699"/>
            </a:xfrm>
            <a:custGeom>
              <a:avLst/>
              <a:gdLst/>
              <a:ahLst/>
              <a:cxnLst/>
              <a:rect l="l" t="t" r="r" b="b"/>
              <a:pathLst>
                <a:path w="32" h="48" extrusionOk="0">
                  <a:moveTo>
                    <a:pt x="1" y="1"/>
                  </a:moveTo>
                  <a:lnTo>
                    <a:pt x="7" y="17"/>
                  </a:lnTo>
                  <a:cubicBezTo>
                    <a:pt x="11" y="23"/>
                    <a:pt x="15" y="28"/>
                    <a:pt x="24" y="39"/>
                  </a:cubicBezTo>
                  <a:lnTo>
                    <a:pt x="24" y="39"/>
                  </a:lnTo>
                  <a:cubicBezTo>
                    <a:pt x="16" y="28"/>
                    <a:pt x="9" y="13"/>
                    <a:pt x="1" y="1"/>
                  </a:cubicBezTo>
                  <a:close/>
                  <a:moveTo>
                    <a:pt x="24" y="39"/>
                  </a:moveTo>
                  <a:lnTo>
                    <a:pt x="24" y="39"/>
                  </a:lnTo>
                  <a:cubicBezTo>
                    <a:pt x="27" y="42"/>
                    <a:pt x="29" y="45"/>
                    <a:pt x="32" y="48"/>
                  </a:cubicBezTo>
                  <a:cubicBezTo>
                    <a:pt x="29" y="44"/>
                    <a:pt x="26" y="41"/>
                    <a:pt x="24" y="39"/>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a:off x="2478330" y="2305526"/>
              <a:ext cx="1079" cy="1927"/>
            </a:xfrm>
            <a:custGeom>
              <a:avLst/>
              <a:gdLst/>
              <a:ahLst/>
              <a:cxnLst/>
              <a:rect l="l" t="t" r="r" b="b"/>
              <a:pathLst>
                <a:path w="14" h="25" extrusionOk="0">
                  <a:moveTo>
                    <a:pt x="7" y="1"/>
                  </a:moveTo>
                  <a:cubicBezTo>
                    <a:pt x="0" y="1"/>
                    <a:pt x="7" y="11"/>
                    <a:pt x="14" y="25"/>
                  </a:cubicBezTo>
                  <a:lnTo>
                    <a:pt x="7"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0"/>
            <p:cNvSpPr/>
            <p:nvPr/>
          </p:nvSpPr>
          <p:spPr>
            <a:xfrm>
              <a:off x="2474169" y="2301442"/>
              <a:ext cx="1387" cy="3699"/>
            </a:xfrm>
            <a:custGeom>
              <a:avLst/>
              <a:gdLst/>
              <a:ahLst/>
              <a:cxnLst/>
              <a:rect l="l" t="t" r="r" b="b"/>
              <a:pathLst>
                <a:path w="18" h="48" extrusionOk="0">
                  <a:moveTo>
                    <a:pt x="1" y="0"/>
                  </a:moveTo>
                  <a:lnTo>
                    <a:pt x="18" y="47"/>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0"/>
            <p:cNvSpPr/>
            <p:nvPr/>
          </p:nvSpPr>
          <p:spPr>
            <a:xfrm>
              <a:off x="2482492" y="2309226"/>
              <a:ext cx="1387" cy="3699"/>
            </a:xfrm>
            <a:custGeom>
              <a:avLst/>
              <a:gdLst/>
              <a:ahLst/>
              <a:cxnLst/>
              <a:rect l="l" t="t" r="r" b="b"/>
              <a:pathLst>
                <a:path w="18" h="48" extrusionOk="0">
                  <a:moveTo>
                    <a:pt x="0" y="0"/>
                  </a:moveTo>
                  <a:lnTo>
                    <a:pt x="4" y="17"/>
                  </a:lnTo>
                  <a:lnTo>
                    <a:pt x="17" y="4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a:off x="2483571" y="2309688"/>
              <a:ext cx="2389" cy="4316"/>
            </a:xfrm>
            <a:custGeom>
              <a:avLst/>
              <a:gdLst/>
              <a:ahLst/>
              <a:cxnLst/>
              <a:rect l="l" t="t" r="r" b="b"/>
              <a:pathLst>
                <a:path w="31" h="56" extrusionOk="0">
                  <a:moveTo>
                    <a:pt x="0" y="1"/>
                  </a:moveTo>
                  <a:lnTo>
                    <a:pt x="0" y="1"/>
                  </a:lnTo>
                  <a:cubicBezTo>
                    <a:pt x="10" y="24"/>
                    <a:pt x="24" y="38"/>
                    <a:pt x="30" y="55"/>
                  </a:cubicBezTo>
                  <a:cubicBezTo>
                    <a:pt x="30" y="48"/>
                    <a:pt x="20" y="28"/>
                    <a:pt x="13" y="7"/>
                  </a:cubicBezTo>
                  <a:lnTo>
                    <a:pt x="13" y="7"/>
                  </a:lnTo>
                  <a:cubicBezTo>
                    <a:pt x="15" y="13"/>
                    <a:pt x="15" y="16"/>
                    <a:pt x="14" y="16"/>
                  </a:cubicBezTo>
                  <a:cubicBezTo>
                    <a:pt x="12" y="16"/>
                    <a:pt x="8"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0"/>
            <p:cNvSpPr/>
            <p:nvPr/>
          </p:nvSpPr>
          <p:spPr>
            <a:xfrm>
              <a:off x="2483802" y="2308147"/>
              <a:ext cx="848" cy="2158"/>
            </a:xfrm>
            <a:custGeom>
              <a:avLst/>
              <a:gdLst/>
              <a:ahLst/>
              <a:cxnLst/>
              <a:rect l="l" t="t" r="r" b="b"/>
              <a:pathLst>
                <a:path w="11" h="28" extrusionOk="0">
                  <a:moveTo>
                    <a:pt x="0" y="1"/>
                  </a:moveTo>
                  <a:cubicBezTo>
                    <a:pt x="2" y="4"/>
                    <a:pt x="3" y="7"/>
                    <a:pt x="5" y="10"/>
                  </a:cubicBezTo>
                  <a:lnTo>
                    <a:pt x="5" y="10"/>
                  </a:lnTo>
                  <a:cubicBezTo>
                    <a:pt x="3" y="5"/>
                    <a:pt x="2" y="2"/>
                    <a:pt x="0" y="1"/>
                  </a:cubicBezTo>
                  <a:close/>
                  <a:moveTo>
                    <a:pt x="5" y="10"/>
                  </a:moveTo>
                  <a:lnTo>
                    <a:pt x="5" y="10"/>
                  </a:lnTo>
                  <a:cubicBezTo>
                    <a:pt x="7" y="15"/>
                    <a:pt x="8" y="22"/>
                    <a:pt x="10" y="27"/>
                  </a:cubicBezTo>
                  <a:cubicBezTo>
                    <a:pt x="10" y="23"/>
                    <a:pt x="8" y="18"/>
                    <a:pt x="5" y="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0"/>
            <p:cNvSpPr/>
            <p:nvPr/>
          </p:nvSpPr>
          <p:spPr>
            <a:xfrm>
              <a:off x="2479641" y="2305835"/>
              <a:ext cx="1850" cy="2620"/>
            </a:xfrm>
            <a:custGeom>
              <a:avLst/>
              <a:gdLst/>
              <a:ahLst/>
              <a:cxnLst/>
              <a:rect l="l" t="t" r="r" b="b"/>
              <a:pathLst>
                <a:path w="24" h="34" extrusionOk="0">
                  <a:moveTo>
                    <a:pt x="0" y="1"/>
                  </a:moveTo>
                  <a:cubicBezTo>
                    <a:pt x="3" y="7"/>
                    <a:pt x="17" y="27"/>
                    <a:pt x="24" y="34"/>
                  </a:cubicBezTo>
                  <a:lnTo>
                    <a:pt x="3"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0"/>
            <p:cNvSpPr/>
            <p:nvPr/>
          </p:nvSpPr>
          <p:spPr>
            <a:xfrm>
              <a:off x="2479641" y="2305526"/>
              <a:ext cx="617" cy="385"/>
            </a:xfrm>
            <a:custGeom>
              <a:avLst/>
              <a:gdLst/>
              <a:ahLst/>
              <a:cxnLst/>
              <a:rect l="l" t="t" r="r" b="b"/>
              <a:pathLst>
                <a:path w="8" h="5" extrusionOk="0">
                  <a:moveTo>
                    <a:pt x="0" y="1"/>
                  </a:moveTo>
                  <a:lnTo>
                    <a:pt x="3" y="5"/>
                  </a:lnTo>
                  <a:lnTo>
                    <a:pt x="7" y="5"/>
                  </a:lnTo>
                  <a:cubicBezTo>
                    <a:pt x="7" y="5"/>
                    <a:pt x="3"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0"/>
            <p:cNvSpPr/>
            <p:nvPr/>
          </p:nvSpPr>
          <p:spPr>
            <a:xfrm>
              <a:off x="2479409" y="2305526"/>
              <a:ext cx="308" cy="385"/>
            </a:xfrm>
            <a:custGeom>
              <a:avLst/>
              <a:gdLst/>
              <a:ahLst/>
              <a:cxnLst/>
              <a:rect l="l" t="t" r="r" b="b"/>
              <a:pathLst>
                <a:path w="4" h="5" extrusionOk="0">
                  <a:moveTo>
                    <a:pt x="1" y="0"/>
                  </a:moveTo>
                  <a:cubicBezTo>
                    <a:pt x="0" y="0"/>
                    <a:pt x="1" y="2"/>
                    <a:pt x="3" y="5"/>
                  </a:cubicBez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0"/>
            <p:cNvSpPr/>
            <p:nvPr/>
          </p:nvSpPr>
          <p:spPr>
            <a:xfrm>
              <a:off x="2473629" y="2297743"/>
              <a:ext cx="2697" cy="5780"/>
            </a:xfrm>
            <a:custGeom>
              <a:avLst/>
              <a:gdLst/>
              <a:ahLst/>
              <a:cxnLst/>
              <a:rect l="l" t="t" r="r" b="b"/>
              <a:pathLst>
                <a:path w="35" h="75" extrusionOk="0">
                  <a:moveTo>
                    <a:pt x="0" y="0"/>
                  </a:moveTo>
                  <a:lnTo>
                    <a:pt x="0" y="0"/>
                  </a:lnTo>
                  <a:cubicBezTo>
                    <a:pt x="11" y="28"/>
                    <a:pt x="25" y="41"/>
                    <a:pt x="34" y="75"/>
                  </a:cubicBezTo>
                  <a:cubicBezTo>
                    <a:pt x="28" y="51"/>
                    <a:pt x="21" y="28"/>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0"/>
            <p:cNvSpPr/>
            <p:nvPr/>
          </p:nvSpPr>
          <p:spPr>
            <a:xfrm>
              <a:off x="2476712" y="2302136"/>
              <a:ext cx="1695" cy="2466"/>
            </a:xfrm>
            <a:custGeom>
              <a:avLst/>
              <a:gdLst/>
              <a:ahLst/>
              <a:cxnLst/>
              <a:rect l="l" t="t" r="r" b="b"/>
              <a:pathLst>
                <a:path w="22" h="32" extrusionOk="0">
                  <a:moveTo>
                    <a:pt x="1" y="1"/>
                  </a:moveTo>
                  <a:lnTo>
                    <a:pt x="1" y="1"/>
                  </a:lnTo>
                  <a:cubicBezTo>
                    <a:pt x="8" y="8"/>
                    <a:pt x="15" y="21"/>
                    <a:pt x="21" y="32"/>
                  </a:cubicBez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0"/>
            <p:cNvSpPr/>
            <p:nvPr/>
          </p:nvSpPr>
          <p:spPr>
            <a:xfrm>
              <a:off x="2477329" y="2301673"/>
              <a:ext cx="539" cy="1156"/>
            </a:xfrm>
            <a:custGeom>
              <a:avLst/>
              <a:gdLst/>
              <a:ahLst/>
              <a:cxnLst/>
              <a:rect l="l" t="t" r="r" b="b"/>
              <a:pathLst>
                <a:path w="7" h="15" extrusionOk="0">
                  <a:moveTo>
                    <a:pt x="0" y="0"/>
                  </a:moveTo>
                  <a:lnTo>
                    <a:pt x="3" y="10"/>
                  </a:lnTo>
                  <a:lnTo>
                    <a:pt x="7"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0"/>
            <p:cNvSpPr/>
            <p:nvPr/>
          </p:nvSpPr>
          <p:spPr>
            <a:xfrm>
              <a:off x="2480411" y="2303600"/>
              <a:ext cx="1387" cy="2312"/>
            </a:xfrm>
            <a:custGeom>
              <a:avLst/>
              <a:gdLst/>
              <a:ahLst/>
              <a:cxnLst/>
              <a:rect l="l" t="t" r="r" b="b"/>
              <a:pathLst>
                <a:path w="18" h="30" extrusionOk="0">
                  <a:moveTo>
                    <a:pt x="4" y="1"/>
                  </a:moveTo>
                  <a:cubicBezTo>
                    <a:pt x="3" y="1"/>
                    <a:pt x="2" y="1"/>
                    <a:pt x="1" y="2"/>
                  </a:cubicBezTo>
                  <a:cubicBezTo>
                    <a:pt x="7" y="12"/>
                    <a:pt x="16" y="30"/>
                    <a:pt x="18" y="30"/>
                  </a:cubicBezTo>
                  <a:cubicBezTo>
                    <a:pt x="18" y="30"/>
                    <a:pt x="18" y="30"/>
                    <a:pt x="18" y="30"/>
                  </a:cubicBezTo>
                  <a:cubicBezTo>
                    <a:pt x="14" y="13"/>
                    <a:pt x="14" y="9"/>
                    <a:pt x="14" y="5"/>
                  </a:cubicBezTo>
                  <a:cubicBezTo>
                    <a:pt x="9" y="3"/>
                    <a:pt x="6" y="1"/>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0"/>
            <p:cNvSpPr/>
            <p:nvPr/>
          </p:nvSpPr>
          <p:spPr>
            <a:xfrm>
              <a:off x="2480488" y="2305141"/>
              <a:ext cx="231" cy="462"/>
            </a:xfrm>
            <a:custGeom>
              <a:avLst/>
              <a:gdLst/>
              <a:ahLst/>
              <a:cxnLst/>
              <a:rect l="l" t="t" r="r" b="b"/>
              <a:pathLst>
                <a:path w="3" h="6" extrusionOk="0">
                  <a:moveTo>
                    <a:pt x="1" y="0"/>
                  </a:moveTo>
                  <a:lnTo>
                    <a:pt x="1" y="0"/>
                  </a:lnTo>
                  <a:cubicBezTo>
                    <a:pt x="0" y="0"/>
                    <a:pt x="1" y="2"/>
                    <a:pt x="3" y="6"/>
                  </a:cubicBezTo>
                  <a:lnTo>
                    <a:pt x="3" y="2"/>
                  </a:lnTo>
                  <a:cubicBezTo>
                    <a:pt x="2" y="1"/>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0"/>
            <p:cNvSpPr/>
            <p:nvPr/>
          </p:nvSpPr>
          <p:spPr>
            <a:xfrm>
              <a:off x="2483263" y="2302752"/>
              <a:ext cx="385" cy="539"/>
            </a:xfrm>
            <a:custGeom>
              <a:avLst/>
              <a:gdLst/>
              <a:ahLst/>
              <a:cxnLst/>
              <a:rect l="l" t="t" r="r" b="b"/>
              <a:pathLst>
                <a:path w="5" h="7" extrusionOk="0">
                  <a:moveTo>
                    <a:pt x="1" y="0"/>
                  </a:moveTo>
                  <a:lnTo>
                    <a:pt x="1" y="7"/>
                  </a:lnTo>
                  <a:lnTo>
                    <a:pt x="4" y="7"/>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0"/>
            <p:cNvSpPr/>
            <p:nvPr/>
          </p:nvSpPr>
          <p:spPr>
            <a:xfrm>
              <a:off x="2479872" y="2303060"/>
              <a:ext cx="617" cy="1310"/>
            </a:xfrm>
            <a:custGeom>
              <a:avLst/>
              <a:gdLst/>
              <a:ahLst/>
              <a:cxnLst/>
              <a:rect l="l" t="t" r="r" b="b"/>
              <a:pathLst>
                <a:path w="8" h="17" extrusionOk="0">
                  <a:moveTo>
                    <a:pt x="2" y="0"/>
                  </a:moveTo>
                  <a:cubicBezTo>
                    <a:pt x="0" y="0"/>
                    <a:pt x="5" y="8"/>
                    <a:pt x="8" y="16"/>
                  </a:cubicBezTo>
                  <a:lnTo>
                    <a:pt x="8" y="9"/>
                  </a:lnTo>
                  <a:cubicBezTo>
                    <a:pt x="8" y="4"/>
                    <a:pt x="6" y="1"/>
                    <a:pt x="5" y="1"/>
                  </a:cubicBezTo>
                  <a:cubicBezTo>
                    <a:pt x="5" y="1"/>
                    <a:pt x="4" y="2"/>
                    <a:pt x="4" y="3"/>
                  </a:cubicBezTo>
                  <a:cubicBezTo>
                    <a:pt x="3" y="1"/>
                    <a:pt x="2" y="0"/>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0"/>
            <p:cNvSpPr/>
            <p:nvPr/>
          </p:nvSpPr>
          <p:spPr>
            <a:xfrm>
              <a:off x="2482492" y="2305064"/>
              <a:ext cx="1233" cy="1773"/>
            </a:xfrm>
            <a:custGeom>
              <a:avLst/>
              <a:gdLst/>
              <a:ahLst/>
              <a:cxnLst/>
              <a:rect l="l" t="t" r="r" b="b"/>
              <a:pathLst>
                <a:path w="16" h="23" extrusionOk="0">
                  <a:moveTo>
                    <a:pt x="0" y="0"/>
                  </a:moveTo>
                  <a:lnTo>
                    <a:pt x="0" y="0"/>
                  </a:lnTo>
                  <a:cubicBezTo>
                    <a:pt x="4" y="8"/>
                    <a:pt x="11" y="16"/>
                    <a:pt x="14" y="20"/>
                  </a:cubicBezTo>
                  <a:lnTo>
                    <a:pt x="14" y="20"/>
                  </a:lnTo>
                  <a:cubicBezTo>
                    <a:pt x="11" y="14"/>
                    <a:pt x="4" y="6"/>
                    <a:pt x="0" y="0"/>
                  </a:cubicBezTo>
                  <a:close/>
                  <a:moveTo>
                    <a:pt x="14" y="20"/>
                  </a:moveTo>
                  <a:cubicBezTo>
                    <a:pt x="14" y="20"/>
                    <a:pt x="14" y="20"/>
                    <a:pt x="14" y="20"/>
                  </a:cubicBezTo>
                  <a:cubicBezTo>
                    <a:pt x="15" y="22"/>
                    <a:pt x="16" y="22"/>
                    <a:pt x="16" y="22"/>
                  </a:cubicBezTo>
                  <a:lnTo>
                    <a:pt x="16" y="22"/>
                  </a:lnTo>
                  <a:cubicBezTo>
                    <a:pt x="16" y="22"/>
                    <a:pt x="15" y="21"/>
                    <a:pt x="14" y="2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0"/>
            <p:cNvSpPr/>
            <p:nvPr/>
          </p:nvSpPr>
          <p:spPr>
            <a:xfrm>
              <a:off x="2481182" y="2306066"/>
              <a:ext cx="308" cy="385"/>
            </a:xfrm>
            <a:custGeom>
              <a:avLst/>
              <a:gdLst/>
              <a:ahLst/>
              <a:cxnLst/>
              <a:rect l="l" t="t" r="r" b="b"/>
              <a:pathLst>
                <a:path w="4" h="5" extrusionOk="0">
                  <a:moveTo>
                    <a:pt x="0" y="1"/>
                  </a:moveTo>
                  <a:cubicBezTo>
                    <a:pt x="2" y="4"/>
                    <a:pt x="3" y="5"/>
                    <a:pt x="3" y="5"/>
                  </a:cubicBezTo>
                  <a:cubicBezTo>
                    <a:pt x="3" y="5"/>
                    <a:pt x="2" y="3"/>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0"/>
            <p:cNvSpPr/>
            <p:nvPr/>
          </p:nvSpPr>
          <p:spPr>
            <a:xfrm>
              <a:off x="2480411" y="2304293"/>
              <a:ext cx="848" cy="1850"/>
            </a:xfrm>
            <a:custGeom>
              <a:avLst/>
              <a:gdLst/>
              <a:ahLst/>
              <a:cxnLst/>
              <a:rect l="l" t="t" r="r" b="b"/>
              <a:pathLst>
                <a:path w="11" h="24" extrusionOk="0">
                  <a:moveTo>
                    <a:pt x="1" y="0"/>
                  </a:moveTo>
                  <a:cubicBezTo>
                    <a:pt x="1" y="4"/>
                    <a:pt x="1" y="7"/>
                    <a:pt x="4" y="13"/>
                  </a:cubicBezTo>
                  <a:cubicBezTo>
                    <a:pt x="4" y="17"/>
                    <a:pt x="7" y="21"/>
                    <a:pt x="10" y="24"/>
                  </a:cubicBezTo>
                  <a:cubicBezTo>
                    <a:pt x="7" y="17"/>
                    <a:pt x="4"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0"/>
            <p:cNvSpPr/>
            <p:nvPr/>
          </p:nvSpPr>
          <p:spPr>
            <a:xfrm>
              <a:off x="2475171" y="2285258"/>
              <a:ext cx="8169" cy="17571"/>
            </a:xfrm>
            <a:custGeom>
              <a:avLst/>
              <a:gdLst/>
              <a:ahLst/>
              <a:cxnLst/>
              <a:rect l="l" t="t" r="r" b="b"/>
              <a:pathLst>
                <a:path w="106" h="228" extrusionOk="0">
                  <a:moveTo>
                    <a:pt x="1" y="0"/>
                  </a:moveTo>
                  <a:cubicBezTo>
                    <a:pt x="10" y="24"/>
                    <a:pt x="18" y="48"/>
                    <a:pt x="14" y="48"/>
                  </a:cubicBezTo>
                  <a:cubicBezTo>
                    <a:pt x="12" y="48"/>
                    <a:pt x="8" y="44"/>
                    <a:pt x="1" y="34"/>
                  </a:cubicBezTo>
                  <a:lnTo>
                    <a:pt x="1" y="34"/>
                  </a:lnTo>
                  <a:cubicBezTo>
                    <a:pt x="10" y="58"/>
                    <a:pt x="59" y="151"/>
                    <a:pt x="95" y="210"/>
                  </a:cubicBezTo>
                  <a:lnTo>
                    <a:pt x="95" y="210"/>
                  </a:lnTo>
                  <a:cubicBezTo>
                    <a:pt x="91" y="201"/>
                    <a:pt x="88" y="190"/>
                    <a:pt x="86" y="176"/>
                  </a:cubicBezTo>
                  <a:cubicBezTo>
                    <a:pt x="75" y="159"/>
                    <a:pt x="52" y="139"/>
                    <a:pt x="41" y="109"/>
                  </a:cubicBezTo>
                  <a:cubicBezTo>
                    <a:pt x="40" y="104"/>
                    <a:pt x="41" y="102"/>
                    <a:pt x="41" y="102"/>
                  </a:cubicBezTo>
                  <a:cubicBezTo>
                    <a:pt x="44" y="102"/>
                    <a:pt x="55" y="122"/>
                    <a:pt x="65" y="132"/>
                  </a:cubicBezTo>
                  <a:cubicBezTo>
                    <a:pt x="41" y="95"/>
                    <a:pt x="41" y="68"/>
                    <a:pt x="11" y="11"/>
                  </a:cubicBezTo>
                  <a:lnTo>
                    <a:pt x="11" y="11"/>
                  </a:lnTo>
                  <a:lnTo>
                    <a:pt x="14" y="34"/>
                  </a:lnTo>
                  <a:cubicBezTo>
                    <a:pt x="11" y="24"/>
                    <a:pt x="5" y="7"/>
                    <a:pt x="1" y="0"/>
                  </a:cubicBezTo>
                  <a:close/>
                  <a:moveTo>
                    <a:pt x="95" y="210"/>
                  </a:moveTo>
                  <a:cubicBezTo>
                    <a:pt x="98" y="216"/>
                    <a:pt x="102" y="222"/>
                    <a:pt x="106" y="227"/>
                  </a:cubicBezTo>
                  <a:cubicBezTo>
                    <a:pt x="103" y="222"/>
                    <a:pt x="99" y="216"/>
                    <a:pt x="95" y="21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0"/>
            <p:cNvSpPr/>
            <p:nvPr/>
          </p:nvSpPr>
          <p:spPr>
            <a:xfrm>
              <a:off x="2482261" y="2302752"/>
              <a:ext cx="2389" cy="3699"/>
            </a:xfrm>
            <a:custGeom>
              <a:avLst/>
              <a:gdLst/>
              <a:ahLst/>
              <a:cxnLst/>
              <a:rect l="l" t="t" r="r" b="b"/>
              <a:pathLst>
                <a:path w="31" h="48" extrusionOk="0">
                  <a:moveTo>
                    <a:pt x="0" y="0"/>
                  </a:moveTo>
                  <a:lnTo>
                    <a:pt x="0" y="7"/>
                  </a:lnTo>
                  <a:cubicBezTo>
                    <a:pt x="7" y="10"/>
                    <a:pt x="14" y="24"/>
                    <a:pt x="30" y="47"/>
                  </a:cubicBezTo>
                  <a:cubicBezTo>
                    <a:pt x="27" y="30"/>
                    <a:pt x="20" y="16"/>
                    <a:pt x="14" y="7"/>
                  </a:cubicBezTo>
                  <a:lnTo>
                    <a:pt x="3"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0"/>
            <p:cNvSpPr/>
            <p:nvPr/>
          </p:nvSpPr>
          <p:spPr>
            <a:xfrm>
              <a:off x="2478022" y="2296510"/>
              <a:ext cx="4547" cy="8632"/>
            </a:xfrm>
            <a:custGeom>
              <a:avLst/>
              <a:gdLst/>
              <a:ahLst/>
              <a:cxnLst/>
              <a:rect l="l" t="t" r="r" b="b"/>
              <a:pathLst>
                <a:path w="59" h="112" extrusionOk="0">
                  <a:moveTo>
                    <a:pt x="4" y="0"/>
                  </a:moveTo>
                  <a:cubicBezTo>
                    <a:pt x="1" y="7"/>
                    <a:pt x="15" y="33"/>
                    <a:pt x="21" y="50"/>
                  </a:cubicBezTo>
                  <a:cubicBezTo>
                    <a:pt x="22" y="48"/>
                    <a:pt x="22" y="47"/>
                    <a:pt x="23" y="47"/>
                  </a:cubicBezTo>
                  <a:cubicBezTo>
                    <a:pt x="26" y="47"/>
                    <a:pt x="31" y="73"/>
                    <a:pt x="45" y="88"/>
                  </a:cubicBezTo>
                  <a:cubicBezTo>
                    <a:pt x="49" y="94"/>
                    <a:pt x="49" y="97"/>
                    <a:pt x="45" y="97"/>
                  </a:cubicBezTo>
                  <a:cubicBezTo>
                    <a:pt x="49" y="101"/>
                    <a:pt x="55" y="108"/>
                    <a:pt x="58" y="111"/>
                  </a:cubicBezTo>
                  <a:cubicBezTo>
                    <a:pt x="55" y="105"/>
                    <a:pt x="52" y="105"/>
                    <a:pt x="55" y="105"/>
                  </a:cubicBezTo>
                  <a:cubicBezTo>
                    <a:pt x="52" y="101"/>
                    <a:pt x="52" y="94"/>
                    <a:pt x="49" y="91"/>
                  </a:cubicBezTo>
                  <a:lnTo>
                    <a:pt x="49" y="91"/>
                  </a:lnTo>
                  <a:cubicBezTo>
                    <a:pt x="55" y="97"/>
                    <a:pt x="55" y="101"/>
                    <a:pt x="55" y="105"/>
                  </a:cubicBezTo>
                  <a:lnTo>
                    <a:pt x="58" y="111"/>
                  </a:lnTo>
                  <a:lnTo>
                    <a:pt x="55" y="88"/>
                  </a:lnTo>
                  <a:cubicBezTo>
                    <a:pt x="54" y="85"/>
                    <a:pt x="53" y="84"/>
                    <a:pt x="53" y="84"/>
                  </a:cubicBezTo>
                  <a:cubicBezTo>
                    <a:pt x="51" y="84"/>
                    <a:pt x="51" y="87"/>
                    <a:pt x="49" y="91"/>
                  </a:cubicBezTo>
                  <a:cubicBezTo>
                    <a:pt x="32" y="54"/>
                    <a:pt x="28" y="37"/>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0"/>
            <p:cNvSpPr/>
            <p:nvPr/>
          </p:nvSpPr>
          <p:spPr>
            <a:xfrm>
              <a:off x="2470778" y="2291809"/>
              <a:ext cx="385" cy="771"/>
            </a:xfrm>
            <a:custGeom>
              <a:avLst/>
              <a:gdLst/>
              <a:ahLst/>
              <a:cxnLst/>
              <a:rect l="l" t="t" r="r" b="b"/>
              <a:pathLst>
                <a:path w="5" h="10" extrusionOk="0">
                  <a:moveTo>
                    <a:pt x="1" y="0"/>
                  </a:moveTo>
                  <a:cubicBezTo>
                    <a:pt x="1" y="3"/>
                    <a:pt x="4" y="7"/>
                    <a:pt x="4" y="10"/>
                  </a:cubicBezTo>
                  <a:cubicBezTo>
                    <a:pt x="4" y="3"/>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0"/>
            <p:cNvSpPr/>
            <p:nvPr/>
          </p:nvSpPr>
          <p:spPr>
            <a:xfrm>
              <a:off x="2471086" y="2292502"/>
              <a:ext cx="5009" cy="7167"/>
            </a:xfrm>
            <a:custGeom>
              <a:avLst/>
              <a:gdLst/>
              <a:ahLst/>
              <a:cxnLst/>
              <a:rect l="l" t="t" r="r" b="b"/>
              <a:pathLst>
                <a:path w="65" h="93" extrusionOk="0">
                  <a:moveTo>
                    <a:pt x="10" y="11"/>
                  </a:moveTo>
                  <a:lnTo>
                    <a:pt x="10" y="11"/>
                  </a:lnTo>
                  <a:cubicBezTo>
                    <a:pt x="11" y="13"/>
                    <a:pt x="12" y="14"/>
                    <a:pt x="12" y="15"/>
                  </a:cubicBezTo>
                  <a:lnTo>
                    <a:pt x="12" y="15"/>
                  </a:lnTo>
                  <a:cubicBezTo>
                    <a:pt x="11" y="14"/>
                    <a:pt x="11" y="12"/>
                    <a:pt x="10" y="11"/>
                  </a:cubicBezTo>
                  <a:close/>
                  <a:moveTo>
                    <a:pt x="0" y="1"/>
                  </a:moveTo>
                  <a:cubicBezTo>
                    <a:pt x="3" y="11"/>
                    <a:pt x="10" y="28"/>
                    <a:pt x="24" y="41"/>
                  </a:cubicBezTo>
                  <a:lnTo>
                    <a:pt x="20" y="38"/>
                  </a:lnTo>
                  <a:lnTo>
                    <a:pt x="20" y="38"/>
                  </a:lnTo>
                  <a:cubicBezTo>
                    <a:pt x="30" y="48"/>
                    <a:pt x="61" y="89"/>
                    <a:pt x="64" y="93"/>
                  </a:cubicBezTo>
                  <a:cubicBezTo>
                    <a:pt x="45" y="63"/>
                    <a:pt x="31" y="43"/>
                    <a:pt x="12" y="15"/>
                  </a:cubicBezTo>
                  <a:lnTo>
                    <a:pt x="12" y="15"/>
                  </a:lnTo>
                  <a:cubicBezTo>
                    <a:pt x="15" y="21"/>
                    <a:pt x="19" y="28"/>
                    <a:pt x="18" y="28"/>
                  </a:cubicBezTo>
                  <a:cubicBezTo>
                    <a:pt x="18" y="28"/>
                    <a:pt x="17" y="28"/>
                    <a:pt x="17" y="28"/>
                  </a:cubicBezTo>
                  <a:cubicBezTo>
                    <a:pt x="7" y="18"/>
                    <a:pt x="7" y="1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0"/>
            <p:cNvSpPr/>
            <p:nvPr/>
          </p:nvSpPr>
          <p:spPr>
            <a:xfrm>
              <a:off x="2474708" y="2293812"/>
              <a:ext cx="1850" cy="4008"/>
            </a:xfrm>
            <a:custGeom>
              <a:avLst/>
              <a:gdLst/>
              <a:ahLst/>
              <a:cxnLst/>
              <a:rect l="l" t="t" r="r" b="b"/>
              <a:pathLst>
                <a:path w="24" h="52" extrusionOk="0">
                  <a:moveTo>
                    <a:pt x="0" y="1"/>
                  </a:moveTo>
                  <a:lnTo>
                    <a:pt x="11" y="18"/>
                  </a:lnTo>
                  <a:cubicBezTo>
                    <a:pt x="10" y="18"/>
                    <a:pt x="10" y="18"/>
                    <a:pt x="9" y="18"/>
                  </a:cubicBezTo>
                  <a:lnTo>
                    <a:pt x="9" y="18"/>
                  </a:lnTo>
                  <a:cubicBezTo>
                    <a:pt x="5" y="18"/>
                    <a:pt x="18" y="36"/>
                    <a:pt x="24" y="51"/>
                  </a:cubicBezTo>
                  <a:lnTo>
                    <a:pt x="24" y="28"/>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0"/>
            <p:cNvSpPr/>
            <p:nvPr/>
          </p:nvSpPr>
          <p:spPr>
            <a:xfrm>
              <a:off x="2483802" y="2303214"/>
              <a:ext cx="1850" cy="4239"/>
            </a:xfrm>
            <a:custGeom>
              <a:avLst/>
              <a:gdLst/>
              <a:ahLst/>
              <a:cxnLst/>
              <a:rect l="l" t="t" r="r" b="b"/>
              <a:pathLst>
                <a:path w="24" h="55" extrusionOk="0">
                  <a:moveTo>
                    <a:pt x="0" y="1"/>
                  </a:moveTo>
                  <a:lnTo>
                    <a:pt x="7" y="18"/>
                  </a:lnTo>
                  <a:lnTo>
                    <a:pt x="24" y="55"/>
                  </a:lnTo>
                  <a:lnTo>
                    <a:pt x="24" y="55"/>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0"/>
            <p:cNvSpPr/>
            <p:nvPr/>
          </p:nvSpPr>
          <p:spPr>
            <a:xfrm>
              <a:off x="2484881" y="2303754"/>
              <a:ext cx="1310" cy="2697"/>
            </a:xfrm>
            <a:custGeom>
              <a:avLst/>
              <a:gdLst/>
              <a:ahLst/>
              <a:cxnLst/>
              <a:rect l="l" t="t" r="r" b="b"/>
              <a:pathLst>
                <a:path w="17" h="35" extrusionOk="0">
                  <a:moveTo>
                    <a:pt x="0" y="0"/>
                  </a:moveTo>
                  <a:lnTo>
                    <a:pt x="7" y="14"/>
                  </a:lnTo>
                  <a:lnTo>
                    <a:pt x="16" y="3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0"/>
            <p:cNvSpPr/>
            <p:nvPr/>
          </p:nvSpPr>
          <p:spPr>
            <a:xfrm>
              <a:off x="2523877" y="2253506"/>
              <a:ext cx="77" cy="848"/>
            </a:xfrm>
            <a:custGeom>
              <a:avLst/>
              <a:gdLst/>
              <a:ahLst/>
              <a:cxnLst/>
              <a:rect l="l" t="t" r="r" b="b"/>
              <a:pathLst>
                <a:path w="1" h="11" extrusionOk="0">
                  <a:moveTo>
                    <a:pt x="1" y="11"/>
                  </a:move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0"/>
            <p:cNvSpPr/>
            <p:nvPr/>
          </p:nvSpPr>
          <p:spPr>
            <a:xfrm>
              <a:off x="2522028" y="2254277"/>
              <a:ext cx="385" cy="1695"/>
            </a:xfrm>
            <a:custGeom>
              <a:avLst/>
              <a:gdLst/>
              <a:ahLst/>
              <a:cxnLst/>
              <a:rect l="l" t="t" r="r" b="b"/>
              <a:pathLst>
                <a:path w="5" h="22" extrusionOk="0">
                  <a:moveTo>
                    <a:pt x="1" y="1"/>
                  </a:moveTo>
                  <a:cubicBezTo>
                    <a:pt x="1" y="2"/>
                    <a:pt x="1" y="2"/>
                    <a:pt x="1" y="4"/>
                  </a:cubicBezTo>
                  <a:lnTo>
                    <a:pt x="1" y="4"/>
                  </a:lnTo>
                  <a:lnTo>
                    <a:pt x="1" y="1"/>
                  </a:lnTo>
                  <a:close/>
                  <a:moveTo>
                    <a:pt x="1" y="4"/>
                  </a:moveTo>
                  <a:lnTo>
                    <a:pt x="5" y="21"/>
                  </a:lnTo>
                  <a:cubicBezTo>
                    <a:pt x="5" y="13"/>
                    <a:pt x="2" y="7"/>
                    <a:pt x="1"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0"/>
            <p:cNvSpPr/>
            <p:nvPr/>
          </p:nvSpPr>
          <p:spPr>
            <a:xfrm>
              <a:off x="2503608" y="2295431"/>
              <a:ext cx="2235" cy="4316"/>
            </a:xfrm>
            <a:custGeom>
              <a:avLst/>
              <a:gdLst/>
              <a:ahLst/>
              <a:cxnLst/>
              <a:rect l="l" t="t" r="r" b="b"/>
              <a:pathLst>
                <a:path w="29" h="56" extrusionOk="0">
                  <a:moveTo>
                    <a:pt x="0" y="0"/>
                  </a:moveTo>
                  <a:cubicBezTo>
                    <a:pt x="10" y="22"/>
                    <a:pt x="25" y="56"/>
                    <a:pt x="27" y="56"/>
                  </a:cubicBezTo>
                  <a:cubicBezTo>
                    <a:pt x="28" y="56"/>
                    <a:pt x="27" y="51"/>
                    <a:pt x="24" y="41"/>
                  </a:cubicBezTo>
                  <a:lnTo>
                    <a:pt x="7" y="3"/>
                  </a:lnTo>
                  <a:cubicBezTo>
                    <a:pt x="7" y="6"/>
                    <a:pt x="6" y="7"/>
                    <a:pt x="6" y="7"/>
                  </a:cubicBezTo>
                  <a:cubicBezTo>
                    <a:pt x="4" y="7"/>
                    <a:pt x="2"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p:nvPr/>
          </p:nvSpPr>
          <p:spPr>
            <a:xfrm>
              <a:off x="2512394" y="2272465"/>
              <a:ext cx="694" cy="2929"/>
            </a:xfrm>
            <a:custGeom>
              <a:avLst/>
              <a:gdLst/>
              <a:ahLst/>
              <a:cxnLst/>
              <a:rect l="l" t="t" r="r" b="b"/>
              <a:pathLst>
                <a:path w="9" h="38" extrusionOk="0">
                  <a:moveTo>
                    <a:pt x="1" y="1"/>
                  </a:moveTo>
                  <a:cubicBezTo>
                    <a:pt x="1" y="10"/>
                    <a:pt x="2" y="18"/>
                    <a:pt x="5" y="26"/>
                  </a:cubicBezTo>
                  <a:lnTo>
                    <a:pt x="5" y="26"/>
                  </a:lnTo>
                  <a:cubicBezTo>
                    <a:pt x="4" y="21"/>
                    <a:pt x="4" y="16"/>
                    <a:pt x="4" y="11"/>
                  </a:cubicBezTo>
                  <a:lnTo>
                    <a:pt x="1" y="1"/>
                  </a:lnTo>
                  <a:close/>
                  <a:moveTo>
                    <a:pt x="5" y="26"/>
                  </a:moveTo>
                  <a:cubicBezTo>
                    <a:pt x="5" y="30"/>
                    <a:pt x="6" y="35"/>
                    <a:pt x="8" y="38"/>
                  </a:cubicBezTo>
                  <a:cubicBezTo>
                    <a:pt x="7" y="34"/>
                    <a:pt x="6" y="30"/>
                    <a:pt x="5" y="2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0"/>
            <p:cNvSpPr/>
            <p:nvPr/>
          </p:nvSpPr>
          <p:spPr>
            <a:xfrm>
              <a:off x="2509851" y="2260828"/>
              <a:ext cx="848" cy="1850"/>
            </a:xfrm>
            <a:custGeom>
              <a:avLst/>
              <a:gdLst/>
              <a:ahLst/>
              <a:cxnLst/>
              <a:rect l="l" t="t" r="r" b="b"/>
              <a:pathLst>
                <a:path w="11" h="24" extrusionOk="0">
                  <a:moveTo>
                    <a:pt x="1" y="0"/>
                  </a:moveTo>
                  <a:lnTo>
                    <a:pt x="10" y="24"/>
                  </a:lnTo>
                  <a:cubicBezTo>
                    <a:pt x="7" y="13"/>
                    <a:pt x="4"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0"/>
            <p:cNvSpPr/>
            <p:nvPr/>
          </p:nvSpPr>
          <p:spPr>
            <a:xfrm>
              <a:off x="2531969" y="2246493"/>
              <a:ext cx="539" cy="3468"/>
            </a:xfrm>
            <a:custGeom>
              <a:avLst/>
              <a:gdLst/>
              <a:ahLst/>
              <a:cxnLst/>
              <a:rect l="l" t="t" r="r" b="b"/>
              <a:pathLst>
                <a:path w="7" h="45" extrusionOk="0">
                  <a:moveTo>
                    <a:pt x="7" y="0"/>
                  </a:moveTo>
                  <a:cubicBezTo>
                    <a:pt x="1" y="4"/>
                    <a:pt x="7" y="24"/>
                    <a:pt x="7" y="44"/>
                  </a:cubicBezTo>
                  <a:lnTo>
                    <a:pt x="7"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0"/>
            <p:cNvSpPr/>
            <p:nvPr/>
          </p:nvSpPr>
          <p:spPr>
            <a:xfrm>
              <a:off x="2491740" y="2298051"/>
              <a:ext cx="1773" cy="2620"/>
            </a:xfrm>
            <a:custGeom>
              <a:avLst/>
              <a:gdLst/>
              <a:ahLst/>
              <a:cxnLst/>
              <a:rect l="l" t="t" r="r" b="b"/>
              <a:pathLst>
                <a:path w="23" h="34" extrusionOk="0">
                  <a:moveTo>
                    <a:pt x="1" y="1"/>
                  </a:moveTo>
                  <a:cubicBezTo>
                    <a:pt x="0" y="1"/>
                    <a:pt x="1" y="4"/>
                    <a:pt x="5" y="13"/>
                  </a:cubicBezTo>
                  <a:cubicBezTo>
                    <a:pt x="16" y="27"/>
                    <a:pt x="19" y="30"/>
                    <a:pt x="22" y="34"/>
                  </a:cubicBezTo>
                  <a:cubicBezTo>
                    <a:pt x="13" y="19"/>
                    <a:pt x="2"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0"/>
            <p:cNvSpPr/>
            <p:nvPr/>
          </p:nvSpPr>
          <p:spPr>
            <a:xfrm>
              <a:off x="2528578" y="2284950"/>
              <a:ext cx="308" cy="2235"/>
            </a:xfrm>
            <a:custGeom>
              <a:avLst/>
              <a:gdLst/>
              <a:ahLst/>
              <a:cxnLst/>
              <a:rect l="l" t="t" r="r" b="b"/>
              <a:pathLst>
                <a:path w="4" h="29" extrusionOk="0">
                  <a:moveTo>
                    <a:pt x="1" y="1"/>
                  </a:moveTo>
                  <a:lnTo>
                    <a:pt x="1" y="28"/>
                  </a:lnTo>
                  <a:cubicBezTo>
                    <a:pt x="4" y="21"/>
                    <a:pt x="1"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0"/>
            <p:cNvSpPr/>
            <p:nvPr/>
          </p:nvSpPr>
          <p:spPr>
            <a:xfrm>
              <a:off x="2493436" y="2299592"/>
              <a:ext cx="1002" cy="2158"/>
            </a:xfrm>
            <a:custGeom>
              <a:avLst/>
              <a:gdLst/>
              <a:ahLst/>
              <a:cxnLst/>
              <a:rect l="l" t="t" r="r" b="b"/>
              <a:pathLst>
                <a:path w="13" h="28" extrusionOk="0">
                  <a:moveTo>
                    <a:pt x="4" y="1"/>
                  </a:moveTo>
                  <a:cubicBezTo>
                    <a:pt x="4" y="7"/>
                    <a:pt x="4" y="14"/>
                    <a:pt x="0" y="14"/>
                  </a:cubicBezTo>
                  <a:cubicBezTo>
                    <a:pt x="6" y="21"/>
                    <a:pt x="10" y="27"/>
                    <a:pt x="12" y="27"/>
                  </a:cubicBezTo>
                  <a:cubicBezTo>
                    <a:pt x="13" y="27"/>
                    <a:pt x="12" y="23"/>
                    <a:pt x="7" y="10"/>
                  </a:cubicBezTo>
                  <a:cubicBezTo>
                    <a:pt x="4" y="7"/>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0"/>
            <p:cNvSpPr/>
            <p:nvPr/>
          </p:nvSpPr>
          <p:spPr>
            <a:xfrm>
              <a:off x="2566341" y="2251425"/>
              <a:ext cx="77" cy="308"/>
            </a:xfrm>
            <a:custGeom>
              <a:avLst/>
              <a:gdLst/>
              <a:ahLst/>
              <a:cxnLst/>
              <a:rect l="l" t="t" r="r" b="b"/>
              <a:pathLst>
                <a:path w="1" h="4" extrusionOk="0">
                  <a:moveTo>
                    <a:pt x="0" y="0"/>
                  </a:moveTo>
                  <a:lnTo>
                    <a:pt x="0"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0"/>
            <p:cNvSpPr/>
            <p:nvPr/>
          </p:nvSpPr>
          <p:spPr>
            <a:xfrm>
              <a:off x="2572044" y="2283408"/>
              <a:ext cx="617" cy="539"/>
            </a:xfrm>
            <a:custGeom>
              <a:avLst/>
              <a:gdLst/>
              <a:ahLst/>
              <a:cxnLst/>
              <a:rect l="l" t="t" r="r" b="b"/>
              <a:pathLst>
                <a:path w="8" h="7" extrusionOk="0">
                  <a:moveTo>
                    <a:pt x="7" y="1"/>
                  </a:moveTo>
                  <a:cubicBezTo>
                    <a:pt x="4" y="4"/>
                    <a:pt x="4" y="4"/>
                    <a:pt x="0" y="4"/>
                  </a:cubicBezTo>
                  <a:cubicBezTo>
                    <a:pt x="2" y="6"/>
                    <a:pt x="3" y="7"/>
                    <a:pt x="4" y="7"/>
                  </a:cubicBezTo>
                  <a:cubicBezTo>
                    <a:pt x="5" y="7"/>
                    <a:pt x="6" y="5"/>
                    <a:pt x="7"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0"/>
            <p:cNvSpPr/>
            <p:nvPr/>
          </p:nvSpPr>
          <p:spPr>
            <a:xfrm>
              <a:off x="2488503" y="2303446"/>
              <a:ext cx="77" cy="77"/>
            </a:xfrm>
            <a:custGeom>
              <a:avLst/>
              <a:gdLst/>
              <a:ahLst/>
              <a:cxnLst/>
              <a:rect l="l" t="t" r="r" b="b"/>
              <a:pathLst>
                <a:path w="1" h="1" extrusionOk="0">
                  <a:moveTo>
                    <a:pt x="0" y="1"/>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0"/>
            <p:cNvSpPr/>
            <p:nvPr/>
          </p:nvSpPr>
          <p:spPr>
            <a:xfrm>
              <a:off x="2481721" y="2291192"/>
              <a:ext cx="617" cy="1695"/>
            </a:xfrm>
            <a:custGeom>
              <a:avLst/>
              <a:gdLst/>
              <a:ahLst/>
              <a:cxnLst/>
              <a:rect l="l" t="t" r="r" b="b"/>
              <a:pathLst>
                <a:path w="8" h="22" extrusionOk="0">
                  <a:moveTo>
                    <a:pt x="1" y="1"/>
                  </a:moveTo>
                  <a:cubicBezTo>
                    <a:pt x="4" y="11"/>
                    <a:pt x="4" y="18"/>
                    <a:pt x="7" y="21"/>
                  </a:cubicBezTo>
                  <a:cubicBezTo>
                    <a:pt x="7" y="18"/>
                    <a:pt x="4" y="1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0"/>
            <p:cNvSpPr/>
            <p:nvPr/>
          </p:nvSpPr>
          <p:spPr>
            <a:xfrm>
              <a:off x="2487964" y="2281096"/>
              <a:ext cx="308" cy="617"/>
            </a:xfrm>
            <a:custGeom>
              <a:avLst/>
              <a:gdLst/>
              <a:ahLst/>
              <a:cxnLst/>
              <a:rect l="l" t="t" r="r" b="b"/>
              <a:pathLst>
                <a:path w="4" h="8" extrusionOk="0">
                  <a:moveTo>
                    <a:pt x="4" y="7"/>
                  </a:moveTo>
                  <a:lnTo>
                    <a:pt x="4" y="7"/>
                  </a:lnTo>
                  <a:cubicBezTo>
                    <a:pt x="1" y="1"/>
                    <a:pt x="1" y="1"/>
                    <a:pt x="4" y="7"/>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0"/>
            <p:cNvSpPr/>
            <p:nvPr/>
          </p:nvSpPr>
          <p:spPr>
            <a:xfrm>
              <a:off x="2487424" y="2302444"/>
              <a:ext cx="848" cy="617"/>
            </a:xfrm>
            <a:custGeom>
              <a:avLst/>
              <a:gdLst/>
              <a:ahLst/>
              <a:cxnLst/>
              <a:rect l="l" t="t" r="r" b="b"/>
              <a:pathLst>
                <a:path w="11" h="8" extrusionOk="0">
                  <a:moveTo>
                    <a:pt x="0" y="0"/>
                  </a:moveTo>
                  <a:cubicBezTo>
                    <a:pt x="4" y="4"/>
                    <a:pt x="8" y="7"/>
                    <a:pt x="11" y="7"/>
                  </a:cubicBezTo>
                  <a:cubicBezTo>
                    <a:pt x="8" y="7"/>
                    <a:pt x="4"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0"/>
            <p:cNvSpPr/>
            <p:nvPr/>
          </p:nvSpPr>
          <p:spPr>
            <a:xfrm>
              <a:off x="2487964" y="2303446"/>
              <a:ext cx="308" cy="617"/>
            </a:xfrm>
            <a:custGeom>
              <a:avLst/>
              <a:gdLst/>
              <a:ahLst/>
              <a:cxnLst/>
              <a:rect l="l" t="t" r="r" b="b"/>
              <a:pathLst>
                <a:path w="4" h="8" extrusionOk="0">
                  <a:moveTo>
                    <a:pt x="1" y="1"/>
                  </a:moveTo>
                  <a:cubicBezTo>
                    <a:pt x="3" y="5"/>
                    <a:pt x="4" y="8"/>
                    <a:pt x="4" y="8"/>
                  </a:cubicBezTo>
                  <a:cubicBezTo>
                    <a:pt x="4" y="8"/>
                    <a:pt x="4" y="7"/>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0"/>
            <p:cNvSpPr/>
            <p:nvPr/>
          </p:nvSpPr>
          <p:spPr>
            <a:xfrm>
              <a:off x="2488272" y="2302983"/>
              <a:ext cx="308" cy="539"/>
            </a:xfrm>
            <a:custGeom>
              <a:avLst/>
              <a:gdLst/>
              <a:ahLst/>
              <a:cxnLst/>
              <a:rect l="l" t="t" r="r" b="b"/>
              <a:pathLst>
                <a:path w="4" h="7" extrusionOk="0">
                  <a:moveTo>
                    <a:pt x="0" y="0"/>
                  </a:moveTo>
                  <a:cubicBezTo>
                    <a:pt x="0" y="4"/>
                    <a:pt x="0" y="7"/>
                    <a:pt x="3" y="7"/>
                  </a:cubicBezTo>
                  <a:lnTo>
                    <a:pt x="3" y="4"/>
                  </a:lnTo>
                  <a:cubicBezTo>
                    <a:pt x="3" y="4"/>
                    <a:pt x="0" y="4"/>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0"/>
            <p:cNvSpPr/>
            <p:nvPr/>
          </p:nvSpPr>
          <p:spPr>
            <a:xfrm>
              <a:off x="2548616" y="2258824"/>
              <a:ext cx="308" cy="1002"/>
            </a:xfrm>
            <a:custGeom>
              <a:avLst/>
              <a:gdLst/>
              <a:ahLst/>
              <a:cxnLst/>
              <a:rect l="l" t="t" r="r" b="b"/>
              <a:pathLst>
                <a:path w="4" h="13" extrusionOk="0">
                  <a:moveTo>
                    <a:pt x="3" y="0"/>
                  </a:moveTo>
                  <a:lnTo>
                    <a:pt x="3" y="0"/>
                  </a:lnTo>
                  <a:cubicBezTo>
                    <a:pt x="3" y="1"/>
                    <a:pt x="2" y="4"/>
                    <a:pt x="0" y="9"/>
                  </a:cubicBezTo>
                  <a:lnTo>
                    <a:pt x="0" y="12"/>
                  </a:lnTo>
                  <a:cubicBezTo>
                    <a:pt x="2" y="4"/>
                    <a:pt x="3" y="1"/>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0"/>
            <p:cNvSpPr/>
            <p:nvPr/>
          </p:nvSpPr>
          <p:spPr>
            <a:xfrm>
              <a:off x="2498368" y="2263140"/>
              <a:ext cx="77" cy="308"/>
            </a:xfrm>
            <a:custGeom>
              <a:avLst/>
              <a:gdLst/>
              <a:ahLst/>
              <a:cxnLst/>
              <a:rect l="l" t="t" r="r" b="b"/>
              <a:pathLst>
                <a:path w="1" h="4" extrusionOk="0">
                  <a:moveTo>
                    <a:pt x="0" y="0"/>
                  </a:moveTo>
                  <a:lnTo>
                    <a:pt x="0" y="0"/>
                  </a:lnTo>
                  <a:lnTo>
                    <a:pt x="0" y="3"/>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0"/>
            <p:cNvSpPr/>
            <p:nvPr/>
          </p:nvSpPr>
          <p:spPr>
            <a:xfrm>
              <a:off x="2498368" y="2260519"/>
              <a:ext cx="2929" cy="11252"/>
            </a:xfrm>
            <a:custGeom>
              <a:avLst/>
              <a:gdLst/>
              <a:ahLst/>
              <a:cxnLst/>
              <a:rect l="l" t="t" r="r" b="b"/>
              <a:pathLst>
                <a:path w="38" h="146" extrusionOk="0">
                  <a:moveTo>
                    <a:pt x="0" y="1"/>
                  </a:moveTo>
                  <a:cubicBezTo>
                    <a:pt x="7" y="34"/>
                    <a:pt x="8" y="42"/>
                    <a:pt x="6" y="42"/>
                  </a:cubicBezTo>
                  <a:cubicBezTo>
                    <a:pt x="5" y="42"/>
                    <a:pt x="3" y="40"/>
                    <a:pt x="0" y="37"/>
                  </a:cubicBezTo>
                  <a:lnTo>
                    <a:pt x="0" y="37"/>
                  </a:lnTo>
                  <a:lnTo>
                    <a:pt x="38" y="146"/>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0"/>
            <p:cNvSpPr/>
            <p:nvPr/>
          </p:nvSpPr>
          <p:spPr>
            <a:xfrm>
              <a:off x="2479101" y="2243025"/>
              <a:ext cx="97182" cy="62348"/>
            </a:xfrm>
            <a:custGeom>
              <a:avLst/>
              <a:gdLst/>
              <a:ahLst/>
              <a:cxnLst/>
              <a:rect l="l" t="t" r="r" b="b"/>
              <a:pathLst>
                <a:path w="1261" h="809" extrusionOk="0">
                  <a:moveTo>
                    <a:pt x="740" y="66"/>
                  </a:moveTo>
                  <a:lnTo>
                    <a:pt x="740" y="66"/>
                  </a:lnTo>
                  <a:cubicBezTo>
                    <a:pt x="739" y="68"/>
                    <a:pt x="738" y="71"/>
                    <a:pt x="738" y="75"/>
                  </a:cubicBezTo>
                  <a:lnTo>
                    <a:pt x="738" y="75"/>
                  </a:lnTo>
                  <a:lnTo>
                    <a:pt x="740" y="66"/>
                  </a:lnTo>
                  <a:close/>
                  <a:moveTo>
                    <a:pt x="832" y="75"/>
                  </a:moveTo>
                  <a:cubicBezTo>
                    <a:pt x="832" y="75"/>
                    <a:pt x="832" y="75"/>
                    <a:pt x="832" y="75"/>
                  </a:cubicBezTo>
                  <a:cubicBezTo>
                    <a:pt x="832" y="75"/>
                    <a:pt x="832" y="75"/>
                    <a:pt x="832" y="75"/>
                  </a:cubicBezTo>
                  <a:close/>
                  <a:moveTo>
                    <a:pt x="1112" y="106"/>
                  </a:moveTo>
                  <a:lnTo>
                    <a:pt x="1112" y="106"/>
                  </a:lnTo>
                  <a:cubicBezTo>
                    <a:pt x="1112" y="107"/>
                    <a:pt x="1112" y="107"/>
                    <a:pt x="1112" y="107"/>
                  </a:cubicBezTo>
                  <a:lnTo>
                    <a:pt x="1112" y="107"/>
                  </a:lnTo>
                  <a:lnTo>
                    <a:pt x="1112" y="106"/>
                  </a:lnTo>
                  <a:close/>
                  <a:moveTo>
                    <a:pt x="902" y="106"/>
                  </a:moveTo>
                  <a:lnTo>
                    <a:pt x="902" y="106"/>
                  </a:lnTo>
                  <a:cubicBezTo>
                    <a:pt x="902" y="110"/>
                    <a:pt x="902" y="113"/>
                    <a:pt x="902" y="116"/>
                  </a:cubicBezTo>
                  <a:lnTo>
                    <a:pt x="902" y="116"/>
                  </a:lnTo>
                  <a:cubicBezTo>
                    <a:pt x="902" y="113"/>
                    <a:pt x="902" y="110"/>
                    <a:pt x="902" y="106"/>
                  </a:cubicBezTo>
                  <a:close/>
                  <a:moveTo>
                    <a:pt x="575" y="157"/>
                  </a:moveTo>
                  <a:cubicBezTo>
                    <a:pt x="574" y="157"/>
                    <a:pt x="574" y="157"/>
                    <a:pt x="574" y="158"/>
                  </a:cubicBezTo>
                  <a:lnTo>
                    <a:pt x="574" y="158"/>
                  </a:lnTo>
                  <a:lnTo>
                    <a:pt x="575" y="157"/>
                  </a:lnTo>
                  <a:close/>
                  <a:moveTo>
                    <a:pt x="531" y="172"/>
                  </a:moveTo>
                  <a:cubicBezTo>
                    <a:pt x="531" y="173"/>
                    <a:pt x="531" y="173"/>
                    <a:pt x="531" y="173"/>
                  </a:cubicBezTo>
                  <a:lnTo>
                    <a:pt x="531" y="173"/>
                  </a:lnTo>
                  <a:cubicBezTo>
                    <a:pt x="531" y="173"/>
                    <a:pt x="531" y="173"/>
                    <a:pt x="531" y="172"/>
                  </a:cubicBezTo>
                  <a:close/>
                  <a:moveTo>
                    <a:pt x="267" y="258"/>
                  </a:moveTo>
                  <a:cubicBezTo>
                    <a:pt x="268" y="259"/>
                    <a:pt x="268" y="261"/>
                    <a:pt x="269" y="263"/>
                  </a:cubicBezTo>
                  <a:lnTo>
                    <a:pt x="269" y="263"/>
                  </a:lnTo>
                  <a:lnTo>
                    <a:pt x="267" y="258"/>
                  </a:lnTo>
                  <a:close/>
                  <a:moveTo>
                    <a:pt x="403" y="263"/>
                  </a:moveTo>
                  <a:cubicBezTo>
                    <a:pt x="403" y="263"/>
                    <a:pt x="403" y="263"/>
                    <a:pt x="403" y="264"/>
                  </a:cubicBezTo>
                  <a:cubicBezTo>
                    <a:pt x="403" y="266"/>
                    <a:pt x="404" y="267"/>
                    <a:pt x="404" y="268"/>
                  </a:cubicBezTo>
                  <a:lnTo>
                    <a:pt x="404" y="268"/>
                  </a:lnTo>
                  <a:cubicBezTo>
                    <a:pt x="404" y="265"/>
                    <a:pt x="403" y="263"/>
                    <a:pt x="403" y="263"/>
                  </a:cubicBezTo>
                  <a:close/>
                  <a:moveTo>
                    <a:pt x="207" y="268"/>
                  </a:moveTo>
                  <a:lnTo>
                    <a:pt x="207" y="268"/>
                  </a:lnTo>
                  <a:cubicBezTo>
                    <a:pt x="207" y="269"/>
                    <a:pt x="207" y="269"/>
                    <a:pt x="207" y="269"/>
                  </a:cubicBezTo>
                  <a:lnTo>
                    <a:pt x="207" y="269"/>
                  </a:lnTo>
                  <a:cubicBezTo>
                    <a:pt x="207" y="269"/>
                    <a:pt x="207" y="269"/>
                    <a:pt x="207" y="268"/>
                  </a:cubicBezTo>
                  <a:close/>
                  <a:moveTo>
                    <a:pt x="227" y="272"/>
                  </a:moveTo>
                  <a:cubicBezTo>
                    <a:pt x="227" y="272"/>
                    <a:pt x="228" y="273"/>
                    <a:pt x="228" y="274"/>
                  </a:cubicBezTo>
                  <a:lnTo>
                    <a:pt x="228" y="274"/>
                  </a:lnTo>
                  <a:cubicBezTo>
                    <a:pt x="228" y="273"/>
                    <a:pt x="227" y="272"/>
                    <a:pt x="227" y="272"/>
                  </a:cubicBezTo>
                  <a:close/>
                  <a:moveTo>
                    <a:pt x="224" y="275"/>
                  </a:moveTo>
                  <a:lnTo>
                    <a:pt x="224" y="275"/>
                  </a:lnTo>
                  <a:cubicBezTo>
                    <a:pt x="224" y="276"/>
                    <a:pt x="224" y="279"/>
                    <a:pt x="225" y="282"/>
                  </a:cubicBezTo>
                  <a:lnTo>
                    <a:pt x="225" y="282"/>
                  </a:lnTo>
                  <a:lnTo>
                    <a:pt x="224" y="275"/>
                  </a:lnTo>
                  <a:close/>
                  <a:moveTo>
                    <a:pt x="401" y="305"/>
                  </a:moveTo>
                  <a:cubicBezTo>
                    <a:pt x="402" y="305"/>
                    <a:pt x="405" y="311"/>
                    <a:pt x="409" y="322"/>
                  </a:cubicBezTo>
                  <a:cubicBezTo>
                    <a:pt x="409" y="323"/>
                    <a:pt x="409" y="324"/>
                    <a:pt x="408" y="324"/>
                  </a:cubicBezTo>
                  <a:cubicBezTo>
                    <a:pt x="407" y="324"/>
                    <a:pt x="404" y="321"/>
                    <a:pt x="400" y="312"/>
                  </a:cubicBezTo>
                  <a:cubicBezTo>
                    <a:pt x="400" y="307"/>
                    <a:pt x="400" y="305"/>
                    <a:pt x="401" y="305"/>
                  </a:cubicBezTo>
                  <a:close/>
                  <a:moveTo>
                    <a:pt x="1048" y="437"/>
                  </a:moveTo>
                  <a:lnTo>
                    <a:pt x="1048" y="437"/>
                  </a:lnTo>
                  <a:cubicBezTo>
                    <a:pt x="1049" y="441"/>
                    <a:pt x="1049" y="450"/>
                    <a:pt x="1048" y="461"/>
                  </a:cubicBezTo>
                  <a:lnTo>
                    <a:pt x="1048" y="461"/>
                  </a:lnTo>
                  <a:cubicBezTo>
                    <a:pt x="1048" y="454"/>
                    <a:pt x="1048" y="447"/>
                    <a:pt x="1048" y="437"/>
                  </a:cubicBezTo>
                  <a:close/>
                  <a:moveTo>
                    <a:pt x="938" y="498"/>
                  </a:moveTo>
                  <a:cubicBezTo>
                    <a:pt x="939" y="498"/>
                    <a:pt x="939" y="506"/>
                    <a:pt x="939" y="515"/>
                  </a:cubicBezTo>
                  <a:lnTo>
                    <a:pt x="936" y="504"/>
                  </a:lnTo>
                  <a:cubicBezTo>
                    <a:pt x="937" y="500"/>
                    <a:pt x="938" y="498"/>
                    <a:pt x="938" y="498"/>
                  </a:cubicBezTo>
                  <a:close/>
                  <a:moveTo>
                    <a:pt x="1031" y="529"/>
                  </a:moveTo>
                  <a:lnTo>
                    <a:pt x="1031" y="529"/>
                  </a:lnTo>
                  <a:cubicBezTo>
                    <a:pt x="1031" y="531"/>
                    <a:pt x="1031" y="533"/>
                    <a:pt x="1031" y="535"/>
                  </a:cubicBezTo>
                  <a:cubicBezTo>
                    <a:pt x="1031" y="533"/>
                    <a:pt x="1031" y="531"/>
                    <a:pt x="1031" y="529"/>
                  </a:cubicBezTo>
                  <a:close/>
                  <a:moveTo>
                    <a:pt x="314" y="542"/>
                  </a:moveTo>
                  <a:lnTo>
                    <a:pt x="314" y="542"/>
                  </a:lnTo>
                  <a:cubicBezTo>
                    <a:pt x="318" y="551"/>
                    <a:pt x="318" y="555"/>
                    <a:pt x="318" y="558"/>
                  </a:cubicBezTo>
                  <a:lnTo>
                    <a:pt x="318" y="558"/>
                  </a:lnTo>
                  <a:cubicBezTo>
                    <a:pt x="317" y="553"/>
                    <a:pt x="316" y="547"/>
                    <a:pt x="314" y="542"/>
                  </a:cubicBezTo>
                  <a:close/>
                  <a:moveTo>
                    <a:pt x="308" y="660"/>
                  </a:moveTo>
                  <a:cubicBezTo>
                    <a:pt x="311" y="666"/>
                    <a:pt x="314" y="674"/>
                    <a:pt x="318" y="680"/>
                  </a:cubicBezTo>
                  <a:cubicBezTo>
                    <a:pt x="314" y="670"/>
                    <a:pt x="311" y="663"/>
                    <a:pt x="308" y="660"/>
                  </a:cubicBezTo>
                  <a:close/>
                  <a:moveTo>
                    <a:pt x="119" y="733"/>
                  </a:moveTo>
                  <a:cubicBezTo>
                    <a:pt x="119" y="733"/>
                    <a:pt x="119" y="734"/>
                    <a:pt x="119" y="735"/>
                  </a:cubicBezTo>
                  <a:cubicBezTo>
                    <a:pt x="119" y="734"/>
                    <a:pt x="119" y="734"/>
                    <a:pt x="119" y="733"/>
                  </a:cubicBezTo>
                  <a:lnTo>
                    <a:pt x="119" y="733"/>
                  </a:lnTo>
                  <a:cubicBezTo>
                    <a:pt x="119" y="733"/>
                    <a:pt x="119" y="733"/>
                    <a:pt x="119" y="733"/>
                  </a:cubicBezTo>
                  <a:close/>
                  <a:moveTo>
                    <a:pt x="129" y="738"/>
                  </a:moveTo>
                  <a:cubicBezTo>
                    <a:pt x="134" y="746"/>
                    <a:pt x="136" y="748"/>
                    <a:pt x="135" y="748"/>
                  </a:cubicBezTo>
                  <a:cubicBezTo>
                    <a:pt x="135" y="748"/>
                    <a:pt x="133" y="745"/>
                    <a:pt x="129" y="741"/>
                  </a:cubicBezTo>
                  <a:lnTo>
                    <a:pt x="129" y="738"/>
                  </a:lnTo>
                  <a:close/>
                  <a:moveTo>
                    <a:pt x="612" y="1"/>
                  </a:moveTo>
                  <a:cubicBezTo>
                    <a:pt x="632" y="127"/>
                    <a:pt x="588" y="18"/>
                    <a:pt x="605" y="143"/>
                  </a:cubicBezTo>
                  <a:lnTo>
                    <a:pt x="595" y="119"/>
                  </a:lnTo>
                  <a:cubicBezTo>
                    <a:pt x="598" y="119"/>
                    <a:pt x="598" y="113"/>
                    <a:pt x="598" y="113"/>
                  </a:cubicBezTo>
                  <a:cubicBezTo>
                    <a:pt x="595" y="103"/>
                    <a:pt x="593" y="99"/>
                    <a:pt x="592" y="99"/>
                  </a:cubicBezTo>
                  <a:lnTo>
                    <a:pt x="592" y="99"/>
                  </a:lnTo>
                  <a:cubicBezTo>
                    <a:pt x="586" y="99"/>
                    <a:pt x="601" y="189"/>
                    <a:pt x="593" y="189"/>
                  </a:cubicBezTo>
                  <a:cubicBezTo>
                    <a:pt x="593" y="189"/>
                    <a:pt x="592" y="188"/>
                    <a:pt x="592" y="187"/>
                  </a:cubicBezTo>
                  <a:cubicBezTo>
                    <a:pt x="585" y="180"/>
                    <a:pt x="582" y="163"/>
                    <a:pt x="582" y="147"/>
                  </a:cubicBezTo>
                  <a:lnTo>
                    <a:pt x="578" y="180"/>
                  </a:lnTo>
                  <a:cubicBezTo>
                    <a:pt x="575" y="177"/>
                    <a:pt x="572" y="162"/>
                    <a:pt x="574" y="158"/>
                  </a:cubicBezTo>
                  <a:lnTo>
                    <a:pt x="574" y="158"/>
                  </a:lnTo>
                  <a:lnTo>
                    <a:pt x="562" y="170"/>
                  </a:lnTo>
                  <a:lnTo>
                    <a:pt x="562" y="170"/>
                  </a:lnTo>
                  <a:cubicBezTo>
                    <a:pt x="562" y="169"/>
                    <a:pt x="562" y="168"/>
                    <a:pt x="562" y="167"/>
                  </a:cubicBezTo>
                  <a:lnTo>
                    <a:pt x="562" y="170"/>
                  </a:lnTo>
                  <a:lnTo>
                    <a:pt x="562" y="170"/>
                  </a:lnTo>
                  <a:lnTo>
                    <a:pt x="562" y="170"/>
                  </a:lnTo>
                  <a:cubicBezTo>
                    <a:pt x="562" y="190"/>
                    <a:pt x="565" y="218"/>
                    <a:pt x="565" y="231"/>
                  </a:cubicBezTo>
                  <a:cubicBezTo>
                    <a:pt x="558" y="214"/>
                    <a:pt x="565" y="217"/>
                    <a:pt x="558" y="200"/>
                  </a:cubicBezTo>
                  <a:lnTo>
                    <a:pt x="558" y="231"/>
                  </a:lnTo>
                  <a:cubicBezTo>
                    <a:pt x="549" y="203"/>
                    <a:pt x="548" y="173"/>
                    <a:pt x="553" y="173"/>
                  </a:cubicBezTo>
                  <a:lnTo>
                    <a:pt x="553" y="173"/>
                  </a:lnTo>
                  <a:cubicBezTo>
                    <a:pt x="553" y="173"/>
                    <a:pt x="554" y="173"/>
                    <a:pt x="554" y="174"/>
                  </a:cubicBezTo>
                  <a:cubicBezTo>
                    <a:pt x="545" y="135"/>
                    <a:pt x="542" y="123"/>
                    <a:pt x="540" y="123"/>
                  </a:cubicBezTo>
                  <a:lnTo>
                    <a:pt x="540" y="123"/>
                  </a:lnTo>
                  <a:cubicBezTo>
                    <a:pt x="538" y="123"/>
                    <a:pt x="542" y="154"/>
                    <a:pt x="538" y="154"/>
                  </a:cubicBezTo>
                  <a:cubicBezTo>
                    <a:pt x="536" y="154"/>
                    <a:pt x="533" y="149"/>
                    <a:pt x="528" y="136"/>
                  </a:cubicBezTo>
                  <a:lnTo>
                    <a:pt x="531" y="116"/>
                  </a:lnTo>
                  <a:cubicBezTo>
                    <a:pt x="514" y="49"/>
                    <a:pt x="511" y="75"/>
                    <a:pt x="494" y="32"/>
                  </a:cubicBezTo>
                  <a:lnTo>
                    <a:pt x="494" y="32"/>
                  </a:lnTo>
                  <a:cubicBezTo>
                    <a:pt x="501" y="55"/>
                    <a:pt x="530" y="138"/>
                    <a:pt x="531" y="172"/>
                  </a:cubicBezTo>
                  <a:lnTo>
                    <a:pt x="531" y="172"/>
                  </a:lnTo>
                  <a:cubicBezTo>
                    <a:pt x="531" y="165"/>
                    <a:pt x="529" y="149"/>
                    <a:pt x="531" y="149"/>
                  </a:cubicBezTo>
                  <a:lnTo>
                    <a:pt x="531" y="149"/>
                  </a:lnTo>
                  <a:cubicBezTo>
                    <a:pt x="531" y="149"/>
                    <a:pt x="532" y="152"/>
                    <a:pt x="534" y="160"/>
                  </a:cubicBezTo>
                  <a:cubicBezTo>
                    <a:pt x="537" y="183"/>
                    <a:pt x="538" y="191"/>
                    <a:pt x="538" y="191"/>
                  </a:cubicBezTo>
                  <a:cubicBezTo>
                    <a:pt x="537" y="191"/>
                    <a:pt x="534" y="181"/>
                    <a:pt x="531" y="174"/>
                  </a:cubicBezTo>
                  <a:cubicBezTo>
                    <a:pt x="528" y="169"/>
                    <a:pt x="526" y="166"/>
                    <a:pt x="524" y="166"/>
                  </a:cubicBezTo>
                  <a:cubicBezTo>
                    <a:pt x="522" y="166"/>
                    <a:pt x="521" y="172"/>
                    <a:pt x="521" y="187"/>
                  </a:cubicBezTo>
                  <a:cubicBezTo>
                    <a:pt x="517" y="159"/>
                    <a:pt x="514" y="152"/>
                    <a:pt x="512" y="152"/>
                  </a:cubicBezTo>
                  <a:cubicBezTo>
                    <a:pt x="510" y="152"/>
                    <a:pt x="509" y="155"/>
                    <a:pt x="507" y="157"/>
                  </a:cubicBezTo>
                  <a:lnTo>
                    <a:pt x="494" y="99"/>
                  </a:lnTo>
                  <a:lnTo>
                    <a:pt x="494" y="99"/>
                  </a:lnTo>
                  <a:cubicBezTo>
                    <a:pt x="494" y="116"/>
                    <a:pt x="501" y="147"/>
                    <a:pt x="501" y="174"/>
                  </a:cubicBezTo>
                  <a:cubicBezTo>
                    <a:pt x="494" y="170"/>
                    <a:pt x="484" y="122"/>
                    <a:pt x="473" y="86"/>
                  </a:cubicBezTo>
                  <a:cubicBezTo>
                    <a:pt x="473" y="86"/>
                    <a:pt x="472" y="85"/>
                    <a:pt x="472" y="85"/>
                  </a:cubicBezTo>
                  <a:lnTo>
                    <a:pt x="472" y="85"/>
                  </a:lnTo>
                  <a:cubicBezTo>
                    <a:pt x="463" y="85"/>
                    <a:pt x="496" y="157"/>
                    <a:pt x="487" y="170"/>
                  </a:cubicBezTo>
                  <a:cubicBezTo>
                    <a:pt x="484" y="165"/>
                    <a:pt x="481" y="163"/>
                    <a:pt x="478" y="163"/>
                  </a:cubicBezTo>
                  <a:cubicBezTo>
                    <a:pt x="472" y="163"/>
                    <a:pt x="469" y="183"/>
                    <a:pt x="467" y="211"/>
                  </a:cubicBezTo>
                  <a:cubicBezTo>
                    <a:pt x="456" y="194"/>
                    <a:pt x="460" y="177"/>
                    <a:pt x="456" y="160"/>
                  </a:cubicBezTo>
                  <a:lnTo>
                    <a:pt x="456" y="160"/>
                  </a:lnTo>
                  <a:lnTo>
                    <a:pt x="460" y="208"/>
                  </a:lnTo>
                  <a:cubicBezTo>
                    <a:pt x="460" y="208"/>
                    <a:pt x="456" y="194"/>
                    <a:pt x="453" y="183"/>
                  </a:cubicBezTo>
                  <a:lnTo>
                    <a:pt x="453" y="183"/>
                  </a:lnTo>
                  <a:cubicBezTo>
                    <a:pt x="453" y="204"/>
                    <a:pt x="467" y="244"/>
                    <a:pt x="464" y="261"/>
                  </a:cubicBezTo>
                  <a:cubicBezTo>
                    <a:pt x="466" y="273"/>
                    <a:pt x="466" y="277"/>
                    <a:pt x="465" y="277"/>
                  </a:cubicBezTo>
                  <a:cubicBezTo>
                    <a:pt x="462" y="277"/>
                    <a:pt x="444" y="224"/>
                    <a:pt x="438" y="224"/>
                  </a:cubicBezTo>
                  <a:cubicBezTo>
                    <a:pt x="436" y="224"/>
                    <a:pt x="435" y="229"/>
                    <a:pt x="436" y="244"/>
                  </a:cubicBezTo>
                  <a:cubicBezTo>
                    <a:pt x="430" y="228"/>
                    <a:pt x="430" y="211"/>
                    <a:pt x="423" y="187"/>
                  </a:cubicBezTo>
                  <a:lnTo>
                    <a:pt x="423" y="187"/>
                  </a:lnTo>
                  <a:cubicBezTo>
                    <a:pt x="423" y="238"/>
                    <a:pt x="420" y="224"/>
                    <a:pt x="426" y="292"/>
                  </a:cubicBezTo>
                  <a:lnTo>
                    <a:pt x="409" y="255"/>
                  </a:lnTo>
                  <a:lnTo>
                    <a:pt x="409" y="255"/>
                  </a:lnTo>
                  <a:cubicBezTo>
                    <a:pt x="426" y="295"/>
                    <a:pt x="433" y="349"/>
                    <a:pt x="436" y="393"/>
                  </a:cubicBezTo>
                  <a:cubicBezTo>
                    <a:pt x="443" y="414"/>
                    <a:pt x="450" y="431"/>
                    <a:pt x="453" y="440"/>
                  </a:cubicBezTo>
                  <a:lnTo>
                    <a:pt x="450" y="474"/>
                  </a:lnTo>
                  <a:cubicBezTo>
                    <a:pt x="447" y="464"/>
                    <a:pt x="443" y="444"/>
                    <a:pt x="440" y="420"/>
                  </a:cubicBezTo>
                  <a:lnTo>
                    <a:pt x="440" y="434"/>
                  </a:lnTo>
                  <a:cubicBezTo>
                    <a:pt x="430" y="414"/>
                    <a:pt x="423" y="379"/>
                    <a:pt x="420" y="345"/>
                  </a:cubicBezTo>
                  <a:lnTo>
                    <a:pt x="420" y="345"/>
                  </a:lnTo>
                  <a:cubicBezTo>
                    <a:pt x="423" y="359"/>
                    <a:pt x="426" y="370"/>
                    <a:pt x="433" y="383"/>
                  </a:cubicBezTo>
                  <a:cubicBezTo>
                    <a:pt x="426" y="345"/>
                    <a:pt x="420" y="305"/>
                    <a:pt x="409" y="272"/>
                  </a:cubicBezTo>
                  <a:lnTo>
                    <a:pt x="409" y="289"/>
                  </a:lnTo>
                  <a:cubicBezTo>
                    <a:pt x="409" y="280"/>
                    <a:pt x="407" y="274"/>
                    <a:pt x="404" y="268"/>
                  </a:cubicBezTo>
                  <a:lnTo>
                    <a:pt x="404" y="268"/>
                  </a:lnTo>
                  <a:cubicBezTo>
                    <a:pt x="405" y="273"/>
                    <a:pt x="406" y="280"/>
                    <a:pt x="406" y="289"/>
                  </a:cubicBezTo>
                  <a:lnTo>
                    <a:pt x="389" y="224"/>
                  </a:lnTo>
                  <a:lnTo>
                    <a:pt x="392" y="248"/>
                  </a:lnTo>
                  <a:lnTo>
                    <a:pt x="369" y="214"/>
                  </a:lnTo>
                  <a:lnTo>
                    <a:pt x="369" y="214"/>
                  </a:lnTo>
                  <a:cubicBezTo>
                    <a:pt x="375" y="281"/>
                    <a:pt x="392" y="376"/>
                    <a:pt x="386" y="406"/>
                  </a:cubicBezTo>
                  <a:cubicBezTo>
                    <a:pt x="375" y="359"/>
                    <a:pt x="365" y="332"/>
                    <a:pt x="348" y="275"/>
                  </a:cubicBezTo>
                  <a:lnTo>
                    <a:pt x="348" y="275"/>
                  </a:lnTo>
                  <a:cubicBezTo>
                    <a:pt x="354" y="290"/>
                    <a:pt x="357" y="295"/>
                    <a:pt x="358" y="295"/>
                  </a:cubicBezTo>
                  <a:cubicBezTo>
                    <a:pt x="363" y="295"/>
                    <a:pt x="358" y="257"/>
                    <a:pt x="364" y="257"/>
                  </a:cubicBezTo>
                  <a:cubicBezTo>
                    <a:pt x="364" y="257"/>
                    <a:pt x="365" y="257"/>
                    <a:pt x="365" y="258"/>
                  </a:cubicBezTo>
                  <a:cubicBezTo>
                    <a:pt x="362" y="251"/>
                    <a:pt x="355" y="224"/>
                    <a:pt x="352" y="214"/>
                  </a:cubicBezTo>
                  <a:lnTo>
                    <a:pt x="352" y="272"/>
                  </a:lnTo>
                  <a:cubicBezTo>
                    <a:pt x="342" y="228"/>
                    <a:pt x="342" y="238"/>
                    <a:pt x="331" y="221"/>
                  </a:cubicBezTo>
                  <a:lnTo>
                    <a:pt x="331" y="221"/>
                  </a:lnTo>
                  <a:cubicBezTo>
                    <a:pt x="359" y="312"/>
                    <a:pt x="339" y="285"/>
                    <a:pt x="339" y="315"/>
                  </a:cubicBezTo>
                  <a:cubicBezTo>
                    <a:pt x="329" y="287"/>
                    <a:pt x="323" y="257"/>
                    <a:pt x="329" y="257"/>
                  </a:cubicBezTo>
                  <a:lnTo>
                    <a:pt x="329" y="257"/>
                  </a:lnTo>
                  <a:cubicBezTo>
                    <a:pt x="330" y="257"/>
                    <a:pt x="331" y="257"/>
                    <a:pt x="331" y="258"/>
                  </a:cubicBezTo>
                  <a:cubicBezTo>
                    <a:pt x="327" y="248"/>
                    <a:pt x="325" y="243"/>
                    <a:pt x="324" y="243"/>
                  </a:cubicBezTo>
                  <a:lnTo>
                    <a:pt x="324" y="243"/>
                  </a:lnTo>
                  <a:cubicBezTo>
                    <a:pt x="319" y="243"/>
                    <a:pt x="339" y="323"/>
                    <a:pt x="334" y="323"/>
                  </a:cubicBezTo>
                  <a:cubicBezTo>
                    <a:pt x="333" y="323"/>
                    <a:pt x="331" y="320"/>
                    <a:pt x="328" y="312"/>
                  </a:cubicBezTo>
                  <a:cubicBezTo>
                    <a:pt x="328" y="309"/>
                    <a:pt x="331" y="315"/>
                    <a:pt x="328" y="298"/>
                  </a:cubicBezTo>
                  <a:lnTo>
                    <a:pt x="328" y="298"/>
                  </a:lnTo>
                  <a:cubicBezTo>
                    <a:pt x="329" y="308"/>
                    <a:pt x="328" y="312"/>
                    <a:pt x="325" y="312"/>
                  </a:cubicBezTo>
                  <a:cubicBezTo>
                    <a:pt x="321" y="312"/>
                    <a:pt x="313" y="299"/>
                    <a:pt x="311" y="281"/>
                  </a:cubicBezTo>
                  <a:cubicBezTo>
                    <a:pt x="310" y="281"/>
                    <a:pt x="308" y="280"/>
                    <a:pt x="306" y="280"/>
                  </a:cubicBezTo>
                  <a:cubicBezTo>
                    <a:pt x="293" y="280"/>
                    <a:pt x="277" y="301"/>
                    <a:pt x="298" y="366"/>
                  </a:cubicBezTo>
                  <a:cubicBezTo>
                    <a:pt x="294" y="357"/>
                    <a:pt x="274" y="287"/>
                    <a:pt x="269" y="263"/>
                  </a:cubicBezTo>
                  <a:lnTo>
                    <a:pt x="269" y="263"/>
                  </a:lnTo>
                  <a:lnTo>
                    <a:pt x="325" y="521"/>
                  </a:lnTo>
                  <a:cubicBezTo>
                    <a:pt x="308" y="454"/>
                    <a:pt x="250" y="302"/>
                    <a:pt x="250" y="261"/>
                  </a:cubicBezTo>
                  <a:cubicBezTo>
                    <a:pt x="247" y="258"/>
                    <a:pt x="244" y="253"/>
                    <a:pt x="241" y="253"/>
                  </a:cubicBezTo>
                  <a:cubicBezTo>
                    <a:pt x="239" y="253"/>
                    <a:pt x="237" y="257"/>
                    <a:pt x="237" y="268"/>
                  </a:cubicBezTo>
                  <a:cubicBezTo>
                    <a:pt x="244" y="278"/>
                    <a:pt x="274" y="362"/>
                    <a:pt x="271" y="370"/>
                  </a:cubicBezTo>
                  <a:cubicBezTo>
                    <a:pt x="241" y="299"/>
                    <a:pt x="253" y="331"/>
                    <a:pt x="228" y="274"/>
                  </a:cubicBezTo>
                  <a:lnTo>
                    <a:pt x="228" y="274"/>
                  </a:lnTo>
                  <a:cubicBezTo>
                    <a:pt x="236" y="294"/>
                    <a:pt x="263" y="386"/>
                    <a:pt x="258" y="386"/>
                  </a:cubicBezTo>
                  <a:cubicBezTo>
                    <a:pt x="258" y="386"/>
                    <a:pt x="258" y="386"/>
                    <a:pt x="258" y="386"/>
                  </a:cubicBezTo>
                  <a:cubicBezTo>
                    <a:pt x="254" y="372"/>
                    <a:pt x="231" y="306"/>
                    <a:pt x="225" y="282"/>
                  </a:cubicBezTo>
                  <a:lnTo>
                    <a:pt x="225" y="282"/>
                  </a:lnTo>
                  <a:lnTo>
                    <a:pt x="243" y="375"/>
                  </a:lnTo>
                  <a:lnTo>
                    <a:pt x="243" y="375"/>
                  </a:lnTo>
                  <a:cubicBezTo>
                    <a:pt x="238" y="352"/>
                    <a:pt x="217" y="294"/>
                    <a:pt x="207" y="269"/>
                  </a:cubicBezTo>
                  <a:lnTo>
                    <a:pt x="207" y="269"/>
                  </a:lnTo>
                  <a:cubicBezTo>
                    <a:pt x="209" y="275"/>
                    <a:pt x="208" y="276"/>
                    <a:pt x="206" y="276"/>
                  </a:cubicBezTo>
                  <a:cubicBezTo>
                    <a:pt x="204" y="276"/>
                    <a:pt x="202" y="275"/>
                    <a:pt x="200" y="275"/>
                  </a:cubicBezTo>
                  <a:cubicBezTo>
                    <a:pt x="198" y="275"/>
                    <a:pt x="197" y="275"/>
                    <a:pt x="197" y="278"/>
                  </a:cubicBezTo>
                  <a:lnTo>
                    <a:pt x="207" y="302"/>
                  </a:lnTo>
                  <a:cubicBezTo>
                    <a:pt x="206" y="301"/>
                    <a:pt x="205" y="301"/>
                    <a:pt x="205" y="301"/>
                  </a:cubicBezTo>
                  <a:lnTo>
                    <a:pt x="205" y="301"/>
                  </a:lnTo>
                  <a:cubicBezTo>
                    <a:pt x="194" y="301"/>
                    <a:pt x="243" y="444"/>
                    <a:pt x="230" y="444"/>
                  </a:cubicBezTo>
                  <a:cubicBezTo>
                    <a:pt x="224" y="423"/>
                    <a:pt x="190" y="315"/>
                    <a:pt x="180" y="305"/>
                  </a:cubicBezTo>
                  <a:lnTo>
                    <a:pt x="180" y="305"/>
                  </a:lnTo>
                  <a:cubicBezTo>
                    <a:pt x="193" y="356"/>
                    <a:pt x="254" y="552"/>
                    <a:pt x="258" y="596"/>
                  </a:cubicBezTo>
                  <a:lnTo>
                    <a:pt x="244" y="568"/>
                  </a:lnTo>
                  <a:lnTo>
                    <a:pt x="250" y="602"/>
                  </a:lnTo>
                  <a:cubicBezTo>
                    <a:pt x="227" y="525"/>
                    <a:pt x="183" y="359"/>
                    <a:pt x="169" y="295"/>
                  </a:cubicBezTo>
                  <a:cubicBezTo>
                    <a:pt x="159" y="279"/>
                    <a:pt x="157" y="266"/>
                    <a:pt x="152" y="266"/>
                  </a:cubicBezTo>
                  <a:cubicBezTo>
                    <a:pt x="151" y="266"/>
                    <a:pt x="150" y="267"/>
                    <a:pt x="149" y="268"/>
                  </a:cubicBezTo>
                  <a:cubicBezTo>
                    <a:pt x="136" y="241"/>
                    <a:pt x="139" y="224"/>
                    <a:pt x="139" y="221"/>
                  </a:cubicBezTo>
                  <a:lnTo>
                    <a:pt x="116" y="211"/>
                  </a:lnTo>
                  <a:lnTo>
                    <a:pt x="116" y="211"/>
                  </a:lnTo>
                  <a:cubicBezTo>
                    <a:pt x="139" y="268"/>
                    <a:pt x="125" y="275"/>
                    <a:pt x="143" y="322"/>
                  </a:cubicBezTo>
                  <a:lnTo>
                    <a:pt x="139" y="255"/>
                  </a:lnTo>
                  <a:lnTo>
                    <a:pt x="139" y="255"/>
                  </a:lnTo>
                  <a:cubicBezTo>
                    <a:pt x="162" y="314"/>
                    <a:pt x="188" y="420"/>
                    <a:pt x="178" y="420"/>
                  </a:cubicBezTo>
                  <a:cubicBezTo>
                    <a:pt x="177" y="420"/>
                    <a:pt x="177" y="420"/>
                    <a:pt x="177" y="420"/>
                  </a:cubicBezTo>
                  <a:cubicBezTo>
                    <a:pt x="163" y="396"/>
                    <a:pt x="139" y="315"/>
                    <a:pt x="132" y="295"/>
                  </a:cubicBezTo>
                  <a:lnTo>
                    <a:pt x="132" y="295"/>
                  </a:lnTo>
                  <a:cubicBezTo>
                    <a:pt x="135" y="311"/>
                    <a:pt x="136" y="329"/>
                    <a:pt x="132" y="329"/>
                  </a:cubicBezTo>
                  <a:cubicBezTo>
                    <a:pt x="131" y="329"/>
                    <a:pt x="130" y="328"/>
                    <a:pt x="129" y="325"/>
                  </a:cubicBezTo>
                  <a:lnTo>
                    <a:pt x="122" y="292"/>
                  </a:lnTo>
                  <a:cubicBezTo>
                    <a:pt x="121" y="290"/>
                    <a:pt x="120" y="289"/>
                    <a:pt x="119" y="289"/>
                  </a:cubicBezTo>
                  <a:lnTo>
                    <a:pt x="119" y="289"/>
                  </a:lnTo>
                  <a:cubicBezTo>
                    <a:pt x="113" y="289"/>
                    <a:pt x="126" y="335"/>
                    <a:pt x="122" y="335"/>
                  </a:cubicBezTo>
                  <a:cubicBezTo>
                    <a:pt x="121" y="335"/>
                    <a:pt x="118" y="330"/>
                    <a:pt x="112" y="319"/>
                  </a:cubicBezTo>
                  <a:cubicBezTo>
                    <a:pt x="109" y="316"/>
                    <a:pt x="87" y="272"/>
                    <a:pt x="85" y="272"/>
                  </a:cubicBezTo>
                  <a:lnTo>
                    <a:pt x="85" y="272"/>
                  </a:lnTo>
                  <a:cubicBezTo>
                    <a:pt x="85" y="272"/>
                    <a:pt x="86" y="275"/>
                    <a:pt x="88" y="281"/>
                  </a:cubicBezTo>
                  <a:cubicBezTo>
                    <a:pt x="118" y="344"/>
                    <a:pt x="194" y="544"/>
                    <a:pt x="212" y="602"/>
                  </a:cubicBezTo>
                  <a:lnTo>
                    <a:pt x="212" y="602"/>
                  </a:lnTo>
                  <a:cubicBezTo>
                    <a:pt x="206" y="589"/>
                    <a:pt x="175" y="542"/>
                    <a:pt x="163" y="515"/>
                  </a:cubicBezTo>
                  <a:cubicBezTo>
                    <a:pt x="136" y="464"/>
                    <a:pt x="119" y="386"/>
                    <a:pt x="99" y="342"/>
                  </a:cubicBezTo>
                  <a:lnTo>
                    <a:pt x="99" y="342"/>
                  </a:lnTo>
                  <a:cubicBezTo>
                    <a:pt x="102" y="359"/>
                    <a:pt x="108" y="379"/>
                    <a:pt x="112" y="386"/>
                  </a:cubicBezTo>
                  <a:cubicBezTo>
                    <a:pt x="103" y="377"/>
                    <a:pt x="94" y="344"/>
                    <a:pt x="89" y="344"/>
                  </a:cubicBezTo>
                  <a:cubicBezTo>
                    <a:pt x="89" y="344"/>
                    <a:pt x="89" y="344"/>
                    <a:pt x="88" y="345"/>
                  </a:cubicBezTo>
                  <a:cubicBezTo>
                    <a:pt x="98" y="371"/>
                    <a:pt x="97" y="375"/>
                    <a:pt x="95" y="375"/>
                  </a:cubicBezTo>
                  <a:cubicBezTo>
                    <a:pt x="95" y="375"/>
                    <a:pt x="93" y="374"/>
                    <a:pt x="93" y="374"/>
                  </a:cubicBezTo>
                  <a:lnTo>
                    <a:pt x="93" y="374"/>
                  </a:lnTo>
                  <a:cubicBezTo>
                    <a:pt x="92" y="374"/>
                    <a:pt x="94" y="377"/>
                    <a:pt x="105" y="396"/>
                  </a:cubicBezTo>
                  <a:cubicBezTo>
                    <a:pt x="106" y="402"/>
                    <a:pt x="106" y="404"/>
                    <a:pt x="105" y="404"/>
                  </a:cubicBezTo>
                  <a:cubicBezTo>
                    <a:pt x="102" y="404"/>
                    <a:pt x="95" y="393"/>
                    <a:pt x="90" y="393"/>
                  </a:cubicBezTo>
                  <a:cubicBezTo>
                    <a:pt x="89" y="393"/>
                    <a:pt x="89" y="393"/>
                    <a:pt x="88" y="393"/>
                  </a:cubicBezTo>
                  <a:cubicBezTo>
                    <a:pt x="105" y="431"/>
                    <a:pt x="136" y="525"/>
                    <a:pt x="139" y="545"/>
                  </a:cubicBezTo>
                  <a:cubicBezTo>
                    <a:pt x="132" y="528"/>
                    <a:pt x="122" y="512"/>
                    <a:pt x="119" y="501"/>
                  </a:cubicBezTo>
                  <a:cubicBezTo>
                    <a:pt x="106" y="501"/>
                    <a:pt x="90" y="480"/>
                    <a:pt x="80" y="480"/>
                  </a:cubicBezTo>
                  <a:cubicBezTo>
                    <a:pt x="80" y="480"/>
                    <a:pt x="79" y="481"/>
                    <a:pt x="78" y="481"/>
                  </a:cubicBezTo>
                  <a:cubicBezTo>
                    <a:pt x="71" y="467"/>
                    <a:pt x="58" y="454"/>
                    <a:pt x="48" y="426"/>
                  </a:cubicBezTo>
                  <a:lnTo>
                    <a:pt x="48" y="426"/>
                  </a:lnTo>
                  <a:cubicBezTo>
                    <a:pt x="51" y="437"/>
                    <a:pt x="58" y="457"/>
                    <a:pt x="55" y="461"/>
                  </a:cubicBezTo>
                  <a:cubicBezTo>
                    <a:pt x="27" y="414"/>
                    <a:pt x="61" y="451"/>
                    <a:pt x="27" y="390"/>
                  </a:cubicBezTo>
                  <a:lnTo>
                    <a:pt x="27" y="390"/>
                  </a:lnTo>
                  <a:cubicBezTo>
                    <a:pt x="44" y="423"/>
                    <a:pt x="41" y="440"/>
                    <a:pt x="44" y="464"/>
                  </a:cubicBezTo>
                  <a:cubicBezTo>
                    <a:pt x="52" y="481"/>
                    <a:pt x="57" y="487"/>
                    <a:pt x="59" y="487"/>
                  </a:cubicBezTo>
                  <a:cubicBezTo>
                    <a:pt x="64" y="487"/>
                    <a:pt x="59" y="463"/>
                    <a:pt x="55" y="447"/>
                  </a:cubicBezTo>
                  <a:lnTo>
                    <a:pt x="55" y="447"/>
                  </a:lnTo>
                  <a:cubicBezTo>
                    <a:pt x="88" y="518"/>
                    <a:pt x="112" y="599"/>
                    <a:pt x="116" y="636"/>
                  </a:cubicBezTo>
                  <a:cubicBezTo>
                    <a:pt x="116" y="639"/>
                    <a:pt x="115" y="640"/>
                    <a:pt x="115" y="640"/>
                  </a:cubicBezTo>
                  <a:cubicBezTo>
                    <a:pt x="110" y="640"/>
                    <a:pt x="98" y="608"/>
                    <a:pt x="95" y="602"/>
                  </a:cubicBezTo>
                  <a:lnTo>
                    <a:pt x="95" y="602"/>
                  </a:lnTo>
                  <a:cubicBezTo>
                    <a:pt x="95" y="602"/>
                    <a:pt x="95" y="602"/>
                    <a:pt x="95" y="602"/>
                  </a:cubicBezTo>
                  <a:cubicBezTo>
                    <a:pt x="95" y="602"/>
                    <a:pt x="95" y="601"/>
                    <a:pt x="95" y="601"/>
                  </a:cubicBezTo>
                  <a:lnTo>
                    <a:pt x="95" y="601"/>
                  </a:lnTo>
                  <a:cubicBezTo>
                    <a:pt x="95" y="601"/>
                    <a:pt x="95" y="602"/>
                    <a:pt x="95" y="602"/>
                  </a:cubicBezTo>
                  <a:lnTo>
                    <a:pt x="95" y="602"/>
                  </a:lnTo>
                  <a:cubicBezTo>
                    <a:pt x="95" y="602"/>
                    <a:pt x="95" y="602"/>
                    <a:pt x="94" y="602"/>
                  </a:cubicBezTo>
                  <a:lnTo>
                    <a:pt x="94" y="602"/>
                  </a:lnTo>
                  <a:cubicBezTo>
                    <a:pt x="81" y="602"/>
                    <a:pt x="122" y="697"/>
                    <a:pt x="112" y="697"/>
                  </a:cubicBezTo>
                  <a:cubicBezTo>
                    <a:pt x="111" y="697"/>
                    <a:pt x="107" y="694"/>
                    <a:pt x="102" y="687"/>
                  </a:cubicBezTo>
                  <a:cubicBezTo>
                    <a:pt x="78" y="643"/>
                    <a:pt x="61" y="596"/>
                    <a:pt x="44" y="565"/>
                  </a:cubicBezTo>
                  <a:cubicBezTo>
                    <a:pt x="44" y="561"/>
                    <a:pt x="45" y="560"/>
                    <a:pt x="47" y="560"/>
                  </a:cubicBezTo>
                  <a:cubicBezTo>
                    <a:pt x="52" y="560"/>
                    <a:pt x="67" y="586"/>
                    <a:pt x="71" y="586"/>
                  </a:cubicBezTo>
                  <a:cubicBezTo>
                    <a:pt x="71" y="586"/>
                    <a:pt x="71" y="585"/>
                    <a:pt x="71" y="585"/>
                  </a:cubicBezTo>
                  <a:lnTo>
                    <a:pt x="58" y="565"/>
                  </a:lnTo>
                  <a:cubicBezTo>
                    <a:pt x="53" y="553"/>
                    <a:pt x="51" y="543"/>
                    <a:pt x="55" y="543"/>
                  </a:cubicBezTo>
                  <a:lnTo>
                    <a:pt x="55" y="543"/>
                  </a:lnTo>
                  <a:cubicBezTo>
                    <a:pt x="56" y="543"/>
                    <a:pt x="58" y="544"/>
                    <a:pt x="61" y="548"/>
                  </a:cubicBezTo>
                  <a:cubicBezTo>
                    <a:pt x="53" y="533"/>
                    <a:pt x="46" y="530"/>
                    <a:pt x="40" y="530"/>
                  </a:cubicBezTo>
                  <a:cubicBezTo>
                    <a:pt x="34" y="530"/>
                    <a:pt x="28" y="533"/>
                    <a:pt x="21" y="533"/>
                  </a:cubicBezTo>
                  <a:cubicBezTo>
                    <a:pt x="15" y="533"/>
                    <a:pt x="9" y="531"/>
                    <a:pt x="1" y="521"/>
                  </a:cubicBezTo>
                  <a:lnTo>
                    <a:pt x="1" y="521"/>
                  </a:lnTo>
                  <a:cubicBezTo>
                    <a:pt x="4" y="535"/>
                    <a:pt x="7" y="555"/>
                    <a:pt x="18" y="572"/>
                  </a:cubicBezTo>
                  <a:lnTo>
                    <a:pt x="21" y="562"/>
                  </a:lnTo>
                  <a:cubicBezTo>
                    <a:pt x="41" y="599"/>
                    <a:pt x="38" y="616"/>
                    <a:pt x="48" y="633"/>
                  </a:cubicBezTo>
                  <a:cubicBezTo>
                    <a:pt x="57" y="656"/>
                    <a:pt x="67" y="691"/>
                    <a:pt x="61" y="691"/>
                  </a:cubicBezTo>
                  <a:cubicBezTo>
                    <a:pt x="59" y="691"/>
                    <a:pt x="57" y="689"/>
                    <a:pt x="55" y="687"/>
                  </a:cubicBezTo>
                  <a:lnTo>
                    <a:pt x="27" y="636"/>
                  </a:lnTo>
                  <a:lnTo>
                    <a:pt x="27" y="636"/>
                  </a:lnTo>
                  <a:cubicBezTo>
                    <a:pt x="32" y="645"/>
                    <a:pt x="40" y="654"/>
                    <a:pt x="42" y="654"/>
                  </a:cubicBezTo>
                  <a:cubicBezTo>
                    <a:pt x="43" y="654"/>
                    <a:pt x="43" y="652"/>
                    <a:pt x="41" y="646"/>
                  </a:cubicBezTo>
                  <a:lnTo>
                    <a:pt x="41" y="646"/>
                  </a:lnTo>
                  <a:cubicBezTo>
                    <a:pt x="42" y="649"/>
                    <a:pt x="42" y="650"/>
                    <a:pt x="41" y="650"/>
                  </a:cubicBezTo>
                  <a:cubicBezTo>
                    <a:pt x="38" y="650"/>
                    <a:pt x="21" y="623"/>
                    <a:pt x="18" y="623"/>
                  </a:cubicBezTo>
                  <a:lnTo>
                    <a:pt x="18" y="623"/>
                  </a:lnTo>
                  <a:cubicBezTo>
                    <a:pt x="17" y="623"/>
                    <a:pt x="19" y="630"/>
                    <a:pt x="27" y="649"/>
                  </a:cubicBezTo>
                  <a:lnTo>
                    <a:pt x="48" y="683"/>
                  </a:lnTo>
                  <a:cubicBezTo>
                    <a:pt x="57" y="712"/>
                    <a:pt x="75" y="759"/>
                    <a:pt x="67" y="759"/>
                  </a:cubicBezTo>
                  <a:cubicBezTo>
                    <a:pt x="67" y="759"/>
                    <a:pt x="66" y="759"/>
                    <a:pt x="65" y="758"/>
                  </a:cubicBezTo>
                  <a:lnTo>
                    <a:pt x="65" y="758"/>
                  </a:lnTo>
                  <a:cubicBezTo>
                    <a:pt x="75" y="777"/>
                    <a:pt x="77" y="779"/>
                    <a:pt x="77" y="779"/>
                  </a:cubicBezTo>
                  <a:cubicBezTo>
                    <a:pt x="77" y="779"/>
                    <a:pt x="77" y="779"/>
                    <a:pt x="77" y="779"/>
                  </a:cubicBezTo>
                  <a:cubicBezTo>
                    <a:pt x="78" y="779"/>
                    <a:pt x="80" y="782"/>
                    <a:pt x="95" y="808"/>
                  </a:cubicBezTo>
                  <a:cubicBezTo>
                    <a:pt x="59" y="743"/>
                    <a:pt x="100" y="789"/>
                    <a:pt x="79" y="747"/>
                  </a:cubicBezTo>
                  <a:lnTo>
                    <a:pt x="79" y="747"/>
                  </a:lnTo>
                  <a:cubicBezTo>
                    <a:pt x="102" y="787"/>
                    <a:pt x="92" y="761"/>
                    <a:pt x="122" y="808"/>
                  </a:cubicBezTo>
                  <a:cubicBezTo>
                    <a:pt x="117" y="794"/>
                    <a:pt x="109" y="783"/>
                    <a:pt x="112" y="783"/>
                  </a:cubicBezTo>
                  <a:lnTo>
                    <a:pt x="112" y="783"/>
                  </a:lnTo>
                  <a:cubicBezTo>
                    <a:pt x="113" y="783"/>
                    <a:pt x="114" y="784"/>
                    <a:pt x="116" y="785"/>
                  </a:cubicBezTo>
                  <a:cubicBezTo>
                    <a:pt x="112" y="778"/>
                    <a:pt x="112" y="771"/>
                    <a:pt x="108" y="768"/>
                  </a:cubicBezTo>
                  <a:cubicBezTo>
                    <a:pt x="102" y="761"/>
                    <a:pt x="99" y="751"/>
                    <a:pt x="91" y="744"/>
                  </a:cubicBezTo>
                  <a:cubicBezTo>
                    <a:pt x="78" y="704"/>
                    <a:pt x="85" y="701"/>
                    <a:pt x="78" y="677"/>
                  </a:cubicBezTo>
                  <a:lnTo>
                    <a:pt x="78" y="677"/>
                  </a:lnTo>
                  <a:cubicBezTo>
                    <a:pt x="85" y="683"/>
                    <a:pt x="85" y="697"/>
                    <a:pt x="95" y="718"/>
                  </a:cubicBezTo>
                  <a:lnTo>
                    <a:pt x="85" y="683"/>
                  </a:lnTo>
                  <a:lnTo>
                    <a:pt x="85" y="683"/>
                  </a:lnTo>
                  <a:cubicBezTo>
                    <a:pt x="97" y="706"/>
                    <a:pt x="109" y="723"/>
                    <a:pt x="118" y="739"/>
                  </a:cubicBezTo>
                  <a:lnTo>
                    <a:pt x="118" y="739"/>
                  </a:lnTo>
                  <a:cubicBezTo>
                    <a:pt x="118" y="738"/>
                    <a:pt x="118" y="737"/>
                    <a:pt x="118" y="736"/>
                  </a:cubicBezTo>
                  <a:lnTo>
                    <a:pt x="118" y="736"/>
                  </a:lnTo>
                  <a:cubicBezTo>
                    <a:pt x="118" y="738"/>
                    <a:pt x="118" y="739"/>
                    <a:pt x="119" y="740"/>
                  </a:cubicBezTo>
                  <a:lnTo>
                    <a:pt x="119" y="740"/>
                  </a:lnTo>
                  <a:cubicBezTo>
                    <a:pt x="118" y="740"/>
                    <a:pt x="118" y="739"/>
                    <a:pt x="118" y="739"/>
                  </a:cubicBezTo>
                  <a:lnTo>
                    <a:pt x="118" y="739"/>
                  </a:lnTo>
                  <a:cubicBezTo>
                    <a:pt x="118" y="740"/>
                    <a:pt x="118" y="742"/>
                    <a:pt x="119" y="744"/>
                  </a:cubicBezTo>
                  <a:cubicBezTo>
                    <a:pt x="119" y="743"/>
                    <a:pt x="119" y="742"/>
                    <a:pt x="119" y="740"/>
                  </a:cubicBezTo>
                  <a:lnTo>
                    <a:pt x="119" y="740"/>
                  </a:lnTo>
                  <a:cubicBezTo>
                    <a:pt x="124" y="750"/>
                    <a:pt x="128" y="759"/>
                    <a:pt x="129" y="768"/>
                  </a:cubicBezTo>
                  <a:lnTo>
                    <a:pt x="136" y="768"/>
                  </a:lnTo>
                  <a:cubicBezTo>
                    <a:pt x="143" y="779"/>
                    <a:pt x="149" y="785"/>
                    <a:pt x="152" y="785"/>
                  </a:cubicBezTo>
                  <a:cubicBezTo>
                    <a:pt x="154" y="785"/>
                    <a:pt x="154" y="782"/>
                    <a:pt x="152" y="775"/>
                  </a:cubicBezTo>
                  <a:lnTo>
                    <a:pt x="152" y="775"/>
                  </a:lnTo>
                  <a:cubicBezTo>
                    <a:pt x="153" y="775"/>
                    <a:pt x="153" y="776"/>
                    <a:pt x="153" y="776"/>
                  </a:cubicBezTo>
                  <a:cubicBezTo>
                    <a:pt x="156" y="776"/>
                    <a:pt x="147" y="751"/>
                    <a:pt x="148" y="751"/>
                  </a:cubicBezTo>
                  <a:lnTo>
                    <a:pt x="148" y="751"/>
                  </a:lnTo>
                  <a:cubicBezTo>
                    <a:pt x="148" y="751"/>
                    <a:pt x="149" y="754"/>
                    <a:pt x="152" y="761"/>
                  </a:cubicBezTo>
                  <a:lnTo>
                    <a:pt x="149" y="735"/>
                  </a:lnTo>
                  <a:lnTo>
                    <a:pt x="156" y="744"/>
                  </a:lnTo>
                  <a:cubicBezTo>
                    <a:pt x="163" y="744"/>
                    <a:pt x="155" y="708"/>
                    <a:pt x="165" y="708"/>
                  </a:cubicBezTo>
                  <a:cubicBezTo>
                    <a:pt x="169" y="708"/>
                    <a:pt x="176" y="715"/>
                    <a:pt x="190" y="735"/>
                  </a:cubicBezTo>
                  <a:cubicBezTo>
                    <a:pt x="187" y="726"/>
                    <a:pt x="186" y="715"/>
                    <a:pt x="192" y="715"/>
                  </a:cubicBezTo>
                  <a:cubicBezTo>
                    <a:pt x="193" y="715"/>
                    <a:pt x="195" y="716"/>
                    <a:pt x="197" y="718"/>
                  </a:cubicBezTo>
                  <a:lnTo>
                    <a:pt x="210" y="751"/>
                  </a:lnTo>
                  <a:cubicBezTo>
                    <a:pt x="210" y="749"/>
                    <a:pt x="210" y="748"/>
                    <a:pt x="211" y="748"/>
                  </a:cubicBezTo>
                  <a:cubicBezTo>
                    <a:pt x="215" y="748"/>
                    <a:pt x="224" y="760"/>
                    <a:pt x="226" y="760"/>
                  </a:cubicBezTo>
                  <a:cubicBezTo>
                    <a:pt x="228" y="760"/>
                    <a:pt x="228" y="756"/>
                    <a:pt x="224" y="744"/>
                  </a:cubicBezTo>
                  <a:lnTo>
                    <a:pt x="224" y="744"/>
                  </a:lnTo>
                  <a:cubicBezTo>
                    <a:pt x="240" y="778"/>
                    <a:pt x="249" y="788"/>
                    <a:pt x="253" y="788"/>
                  </a:cubicBezTo>
                  <a:cubicBezTo>
                    <a:pt x="260" y="788"/>
                    <a:pt x="259" y="767"/>
                    <a:pt x="265" y="767"/>
                  </a:cubicBezTo>
                  <a:cubicBezTo>
                    <a:pt x="266" y="767"/>
                    <a:pt x="266" y="767"/>
                    <a:pt x="267" y="768"/>
                  </a:cubicBezTo>
                  <a:lnTo>
                    <a:pt x="250" y="724"/>
                  </a:lnTo>
                  <a:lnTo>
                    <a:pt x="250" y="724"/>
                  </a:lnTo>
                  <a:cubicBezTo>
                    <a:pt x="251" y="724"/>
                    <a:pt x="251" y="724"/>
                    <a:pt x="251" y="724"/>
                  </a:cubicBezTo>
                  <a:cubicBezTo>
                    <a:pt x="254" y="724"/>
                    <a:pt x="254" y="709"/>
                    <a:pt x="254" y="690"/>
                  </a:cubicBezTo>
                  <a:lnTo>
                    <a:pt x="241" y="653"/>
                  </a:lnTo>
                  <a:cubicBezTo>
                    <a:pt x="239" y="645"/>
                    <a:pt x="239" y="642"/>
                    <a:pt x="241" y="642"/>
                  </a:cubicBezTo>
                  <a:cubicBezTo>
                    <a:pt x="246" y="642"/>
                    <a:pt x="263" y="667"/>
                    <a:pt x="269" y="667"/>
                  </a:cubicBezTo>
                  <a:cubicBezTo>
                    <a:pt x="270" y="667"/>
                    <a:pt x="270" y="667"/>
                    <a:pt x="271" y="666"/>
                  </a:cubicBezTo>
                  <a:cubicBezTo>
                    <a:pt x="274" y="675"/>
                    <a:pt x="275" y="678"/>
                    <a:pt x="274" y="678"/>
                  </a:cubicBezTo>
                  <a:cubicBezTo>
                    <a:pt x="273" y="678"/>
                    <a:pt x="271" y="675"/>
                    <a:pt x="267" y="670"/>
                  </a:cubicBezTo>
                  <a:lnTo>
                    <a:pt x="267" y="670"/>
                  </a:lnTo>
                  <a:cubicBezTo>
                    <a:pt x="277" y="689"/>
                    <a:pt x="283" y="696"/>
                    <a:pt x="285" y="696"/>
                  </a:cubicBezTo>
                  <a:cubicBezTo>
                    <a:pt x="293" y="696"/>
                    <a:pt x="283" y="645"/>
                    <a:pt x="290" y="645"/>
                  </a:cubicBezTo>
                  <a:lnTo>
                    <a:pt x="290" y="645"/>
                  </a:lnTo>
                  <a:cubicBezTo>
                    <a:pt x="292" y="645"/>
                    <a:pt x="296" y="650"/>
                    <a:pt x="301" y="660"/>
                  </a:cubicBezTo>
                  <a:cubicBezTo>
                    <a:pt x="300" y="652"/>
                    <a:pt x="300" y="649"/>
                    <a:pt x="301" y="649"/>
                  </a:cubicBezTo>
                  <a:lnTo>
                    <a:pt x="301" y="649"/>
                  </a:lnTo>
                  <a:cubicBezTo>
                    <a:pt x="302" y="649"/>
                    <a:pt x="304" y="653"/>
                    <a:pt x="308" y="657"/>
                  </a:cubicBezTo>
                  <a:cubicBezTo>
                    <a:pt x="308" y="657"/>
                    <a:pt x="305" y="660"/>
                    <a:pt x="308" y="660"/>
                  </a:cubicBezTo>
                  <a:cubicBezTo>
                    <a:pt x="311" y="660"/>
                    <a:pt x="311" y="653"/>
                    <a:pt x="311" y="643"/>
                  </a:cubicBezTo>
                  <a:lnTo>
                    <a:pt x="325" y="683"/>
                  </a:lnTo>
                  <a:cubicBezTo>
                    <a:pt x="326" y="686"/>
                    <a:pt x="327" y="687"/>
                    <a:pt x="328" y="687"/>
                  </a:cubicBezTo>
                  <a:cubicBezTo>
                    <a:pt x="331" y="687"/>
                    <a:pt x="320" y="658"/>
                    <a:pt x="308" y="629"/>
                  </a:cubicBezTo>
                  <a:cubicBezTo>
                    <a:pt x="308" y="623"/>
                    <a:pt x="305" y="613"/>
                    <a:pt x="305" y="602"/>
                  </a:cubicBezTo>
                  <a:lnTo>
                    <a:pt x="305" y="602"/>
                  </a:lnTo>
                  <a:cubicBezTo>
                    <a:pt x="312" y="623"/>
                    <a:pt x="315" y="629"/>
                    <a:pt x="316" y="629"/>
                  </a:cubicBezTo>
                  <a:cubicBezTo>
                    <a:pt x="317" y="629"/>
                    <a:pt x="316" y="621"/>
                    <a:pt x="318" y="621"/>
                  </a:cubicBezTo>
                  <a:cubicBezTo>
                    <a:pt x="319" y="621"/>
                    <a:pt x="323" y="627"/>
                    <a:pt x="331" y="649"/>
                  </a:cubicBezTo>
                  <a:cubicBezTo>
                    <a:pt x="322" y="616"/>
                    <a:pt x="333" y="619"/>
                    <a:pt x="319" y="559"/>
                  </a:cubicBezTo>
                  <a:lnTo>
                    <a:pt x="319" y="559"/>
                  </a:lnTo>
                  <a:cubicBezTo>
                    <a:pt x="322" y="562"/>
                    <a:pt x="324" y="565"/>
                    <a:pt x="325" y="565"/>
                  </a:cubicBezTo>
                  <a:cubicBezTo>
                    <a:pt x="327" y="565"/>
                    <a:pt x="327" y="562"/>
                    <a:pt x="325" y="552"/>
                  </a:cubicBezTo>
                  <a:lnTo>
                    <a:pt x="325" y="552"/>
                  </a:lnTo>
                  <a:lnTo>
                    <a:pt x="345" y="602"/>
                  </a:lnTo>
                  <a:lnTo>
                    <a:pt x="328" y="528"/>
                  </a:lnTo>
                  <a:lnTo>
                    <a:pt x="328" y="528"/>
                  </a:lnTo>
                  <a:cubicBezTo>
                    <a:pt x="342" y="562"/>
                    <a:pt x="352" y="579"/>
                    <a:pt x="359" y="623"/>
                  </a:cubicBezTo>
                  <a:cubicBezTo>
                    <a:pt x="348" y="555"/>
                    <a:pt x="362" y="596"/>
                    <a:pt x="348" y="528"/>
                  </a:cubicBezTo>
                  <a:lnTo>
                    <a:pt x="348" y="528"/>
                  </a:lnTo>
                  <a:lnTo>
                    <a:pt x="359" y="565"/>
                  </a:lnTo>
                  <a:cubicBezTo>
                    <a:pt x="362" y="563"/>
                    <a:pt x="356" y="533"/>
                    <a:pt x="359" y="533"/>
                  </a:cubicBezTo>
                  <a:lnTo>
                    <a:pt x="359" y="533"/>
                  </a:lnTo>
                  <a:cubicBezTo>
                    <a:pt x="361" y="533"/>
                    <a:pt x="362" y="536"/>
                    <a:pt x="365" y="542"/>
                  </a:cubicBezTo>
                  <a:cubicBezTo>
                    <a:pt x="377" y="569"/>
                    <a:pt x="386" y="573"/>
                    <a:pt x="394" y="573"/>
                  </a:cubicBezTo>
                  <a:cubicBezTo>
                    <a:pt x="397" y="573"/>
                    <a:pt x="401" y="572"/>
                    <a:pt x="404" y="572"/>
                  </a:cubicBezTo>
                  <a:cubicBezTo>
                    <a:pt x="413" y="572"/>
                    <a:pt x="423" y="576"/>
                    <a:pt x="436" y="599"/>
                  </a:cubicBezTo>
                  <a:cubicBezTo>
                    <a:pt x="428" y="570"/>
                    <a:pt x="425" y="560"/>
                    <a:pt x="426" y="560"/>
                  </a:cubicBezTo>
                  <a:lnTo>
                    <a:pt x="426" y="560"/>
                  </a:lnTo>
                  <a:cubicBezTo>
                    <a:pt x="428" y="560"/>
                    <a:pt x="438" y="587"/>
                    <a:pt x="441" y="587"/>
                  </a:cubicBezTo>
                  <a:cubicBezTo>
                    <a:pt x="442" y="587"/>
                    <a:pt x="441" y="581"/>
                    <a:pt x="436" y="562"/>
                  </a:cubicBezTo>
                  <a:lnTo>
                    <a:pt x="436" y="562"/>
                  </a:lnTo>
                  <a:cubicBezTo>
                    <a:pt x="443" y="585"/>
                    <a:pt x="450" y="599"/>
                    <a:pt x="453" y="623"/>
                  </a:cubicBezTo>
                  <a:cubicBezTo>
                    <a:pt x="454" y="617"/>
                    <a:pt x="455" y="616"/>
                    <a:pt x="457" y="616"/>
                  </a:cubicBezTo>
                  <a:cubicBezTo>
                    <a:pt x="460" y="616"/>
                    <a:pt x="465" y="624"/>
                    <a:pt x="467" y="624"/>
                  </a:cubicBezTo>
                  <a:cubicBezTo>
                    <a:pt x="470" y="624"/>
                    <a:pt x="471" y="617"/>
                    <a:pt x="467" y="589"/>
                  </a:cubicBezTo>
                  <a:lnTo>
                    <a:pt x="467" y="589"/>
                  </a:lnTo>
                  <a:cubicBezTo>
                    <a:pt x="473" y="613"/>
                    <a:pt x="473" y="626"/>
                    <a:pt x="477" y="640"/>
                  </a:cubicBezTo>
                  <a:cubicBezTo>
                    <a:pt x="477" y="635"/>
                    <a:pt x="475" y="626"/>
                    <a:pt x="476" y="626"/>
                  </a:cubicBezTo>
                  <a:lnTo>
                    <a:pt x="476" y="626"/>
                  </a:lnTo>
                  <a:cubicBezTo>
                    <a:pt x="477" y="626"/>
                    <a:pt x="478" y="628"/>
                    <a:pt x="481" y="633"/>
                  </a:cubicBezTo>
                  <a:cubicBezTo>
                    <a:pt x="484" y="646"/>
                    <a:pt x="484" y="653"/>
                    <a:pt x="487" y="663"/>
                  </a:cubicBezTo>
                  <a:cubicBezTo>
                    <a:pt x="494" y="657"/>
                    <a:pt x="473" y="582"/>
                    <a:pt x="456" y="508"/>
                  </a:cubicBezTo>
                  <a:lnTo>
                    <a:pt x="456" y="508"/>
                  </a:lnTo>
                  <a:cubicBezTo>
                    <a:pt x="462" y="522"/>
                    <a:pt x="465" y="529"/>
                    <a:pt x="467" y="529"/>
                  </a:cubicBezTo>
                  <a:cubicBezTo>
                    <a:pt x="469" y="529"/>
                    <a:pt x="467" y="515"/>
                    <a:pt x="464" y="487"/>
                  </a:cubicBezTo>
                  <a:lnTo>
                    <a:pt x="464" y="487"/>
                  </a:lnTo>
                  <a:cubicBezTo>
                    <a:pt x="470" y="512"/>
                    <a:pt x="481" y="535"/>
                    <a:pt x="477" y="545"/>
                  </a:cubicBezTo>
                  <a:cubicBezTo>
                    <a:pt x="479" y="546"/>
                    <a:pt x="486" y="554"/>
                    <a:pt x="490" y="554"/>
                  </a:cubicBezTo>
                  <a:cubicBezTo>
                    <a:pt x="495" y="554"/>
                    <a:pt x="497" y="547"/>
                    <a:pt x="490" y="518"/>
                  </a:cubicBezTo>
                  <a:lnTo>
                    <a:pt x="490" y="518"/>
                  </a:lnTo>
                  <a:cubicBezTo>
                    <a:pt x="491" y="522"/>
                    <a:pt x="492" y="524"/>
                    <a:pt x="493" y="524"/>
                  </a:cubicBezTo>
                  <a:cubicBezTo>
                    <a:pt x="495" y="524"/>
                    <a:pt x="497" y="516"/>
                    <a:pt x="497" y="512"/>
                  </a:cubicBezTo>
                  <a:cubicBezTo>
                    <a:pt x="501" y="513"/>
                    <a:pt x="504" y="515"/>
                    <a:pt x="506" y="515"/>
                  </a:cubicBezTo>
                  <a:cubicBezTo>
                    <a:pt x="508" y="515"/>
                    <a:pt x="509" y="514"/>
                    <a:pt x="511" y="512"/>
                  </a:cubicBezTo>
                  <a:lnTo>
                    <a:pt x="507" y="504"/>
                  </a:lnTo>
                  <a:cubicBezTo>
                    <a:pt x="502" y="475"/>
                    <a:pt x="501" y="467"/>
                    <a:pt x="503" y="467"/>
                  </a:cubicBezTo>
                  <a:lnTo>
                    <a:pt x="503" y="467"/>
                  </a:lnTo>
                  <a:cubicBezTo>
                    <a:pt x="505" y="467"/>
                    <a:pt x="510" y="479"/>
                    <a:pt x="513" y="479"/>
                  </a:cubicBezTo>
                  <a:cubicBezTo>
                    <a:pt x="513" y="479"/>
                    <a:pt x="514" y="478"/>
                    <a:pt x="514" y="478"/>
                  </a:cubicBezTo>
                  <a:lnTo>
                    <a:pt x="517" y="484"/>
                  </a:lnTo>
                  <a:cubicBezTo>
                    <a:pt x="524" y="497"/>
                    <a:pt x="527" y="501"/>
                    <a:pt x="528" y="501"/>
                  </a:cubicBezTo>
                  <a:cubicBezTo>
                    <a:pt x="530" y="501"/>
                    <a:pt x="529" y="492"/>
                    <a:pt x="531" y="492"/>
                  </a:cubicBezTo>
                  <a:cubicBezTo>
                    <a:pt x="533" y="492"/>
                    <a:pt x="536" y="497"/>
                    <a:pt x="545" y="515"/>
                  </a:cubicBezTo>
                  <a:lnTo>
                    <a:pt x="534" y="471"/>
                  </a:lnTo>
                  <a:cubicBezTo>
                    <a:pt x="529" y="447"/>
                    <a:pt x="528" y="438"/>
                    <a:pt x="529" y="438"/>
                  </a:cubicBezTo>
                  <a:lnTo>
                    <a:pt x="529" y="438"/>
                  </a:lnTo>
                  <a:cubicBezTo>
                    <a:pt x="533" y="438"/>
                    <a:pt x="550" y="490"/>
                    <a:pt x="556" y="490"/>
                  </a:cubicBezTo>
                  <a:cubicBezTo>
                    <a:pt x="557" y="490"/>
                    <a:pt x="558" y="488"/>
                    <a:pt x="558" y="484"/>
                  </a:cubicBezTo>
                  <a:lnTo>
                    <a:pt x="548" y="461"/>
                  </a:lnTo>
                  <a:cubicBezTo>
                    <a:pt x="548" y="457"/>
                    <a:pt x="548" y="456"/>
                    <a:pt x="549" y="456"/>
                  </a:cubicBezTo>
                  <a:cubicBezTo>
                    <a:pt x="555" y="456"/>
                    <a:pt x="589" y="586"/>
                    <a:pt x="592" y="596"/>
                  </a:cubicBezTo>
                  <a:cubicBezTo>
                    <a:pt x="595" y="606"/>
                    <a:pt x="595" y="609"/>
                    <a:pt x="595" y="616"/>
                  </a:cubicBezTo>
                  <a:cubicBezTo>
                    <a:pt x="599" y="626"/>
                    <a:pt x="601" y="631"/>
                    <a:pt x="602" y="631"/>
                  </a:cubicBezTo>
                  <a:cubicBezTo>
                    <a:pt x="605" y="631"/>
                    <a:pt x="586" y="556"/>
                    <a:pt x="592" y="545"/>
                  </a:cubicBezTo>
                  <a:lnTo>
                    <a:pt x="592" y="545"/>
                  </a:lnTo>
                  <a:cubicBezTo>
                    <a:pt x="598" y="576"/>
                    <a:pt x="602" y="623"/>
                    <a:pt x="609" y="629"/>
                  </a:cubicBezTo>
                  <a:cubicBezTo>
                    <a:pt x="610" y="631"/>
                    <a:pt x="610" y="632"/>
                    <a:pt x="611" y="632"/>
                  </a:cubicBezTo>
                  <a:cubicBezTo>
                    <a:pt x="615" y="632"/>
                    <a:pt x="610" y="567"/>
                    <a:pt x="617" y="567"/>
                  </a:cubicBezTo>
                  <a:cubicBezTo>
                    <a:pt x="619" y="567"/>
                    <a:pt x="622" y="571"/>
                    <a:pt x="626" y="582"/>
                  </a:cubicBezTo>
                  <a:cubicBezTo>
                    <a:pt x="618" y="559"/>
                    <a:pt x="612" y="535"/>
                    <a:pt x="615" y="518"/>
                  </a:cubicBezTo>
                  <a:cubicBezTo>
                    <a:pt x="615" y="518"/>
                    <a:pt x="616" y="517"/>
                    <a:pt x="616" y="517"/>
                  </a:cubicBezTo>
                  <a:cubicBezTo>
                    <a:pt x="620" y="517"/>
                    <a:pt x="633" y="558"/>
                    <a:pt x="638" y="558"/>
                  </a:cubicBezTo>
                  <a:cubicBezTo>
                    <a:pt x="640" y="558"/>
                    <a:pt x="641" y="550"/>
                    <a:pt x="639" y="528"/>
                  </a:cubicBezTo>
                  <a:lnTo>
                    <a:pt x="639" y="528"/>
                  </a:lnTo>
                  <a:lnTo>
                    <a:pt x="643" y="545"/>
                  </a:lnTo>
                  <a:cubicBezTo>
                    <a:pt x="643" y="525"/>
                    <a:pt x="652" y="512"/>
                    <a:pt x="649" y="471"/>
                  </a:cubicBezTo>
                  <a:lnTo>
                    <a:pt x="649" y="471"/>
                  </a:lnTo>
                  <a:cubicBezTo>
                    <a:pt x="656" y="512"/>
                    <a:pt x="661" y="525"/>
                    <a:pt x="664" y="525"/>
                  </a:cubicBezTo>
                  <a:cubicBezTo>
                    <a:pt x="670" y="525"/>
                    <a:pt x="671" y="485"/>
                    <a:pt x="676" y="485"/>
                  </a:cubicBezTo>
                  <a:cubicBezTo>
                    <a:pt x="678" y="485"/>
                    <a:pt x="681" y="497"/>
                    <a:pt x="687" y="532"/>
                  </a:cubicBezTo>
                  <a:lnTo>
                    <a:pt x="699" y="521"/>
                  </a:lnTo>
                  <a:lnTo>
                    <a:pt x="699" y="538"/>
                  </a:lnTo>
                  <a:cubicBezTo>
                    <a:pt x="700" y="539"/>
                    <a:pt x="701" y="539"/>
                    <a:pt x="702" y="539"/>
                  </a:cubicBezTo>
                  <a:cubicBezTo>
                    <a:pt x="710" y="539"/>
                    <a:pt x="710" y="509"/>
                    <a:pt x="707" y="478"/>
                  </a:cubicBezTo>
                  <a:lnTo>
                    <a:pt x="707" y="478"/>
                  </a:lnTo>
                  <a:cubicBezTo>
                    <a:pt x="710" y="487"/>
                    <a:pt x="710" y="501"/>
                    <a:pt x="713" y="508"/>
                  </a:cubicBezTo>
                  <a:cubicBezTo>
                    <a:pt x="719" y="517"/>
                    <a:pt x="723" y="522"/>
                    <a:pt x="726" y="522"/>
                  </a:cubicBezTo>
                  <a:cubicBezTo>
                    <a:pt x="730" y="522"/>
                    <a:pt x="730" y="503"/>
                    <a:pt x="730" y="457"/>
                  </a:cubicBezTo>
                  <a:lnTo>
                    <a:pt x="737" y="501"/>
                  </a:lnTo>
                  <a:cubicBezTo>
                    <a:pt x="737" y="498"/>
                    <a:pt x="737" y="496"/>
                    <a:pt x="738" y="496"/>
                  </a:cubicBezTo>
                  <a:cubicBezTo>
                    <a:pt x="742" y="496"/>
                    <a:pt x="755" y="535"/>
                    <a:pt x="764" y="535"/>
                  </a:cubicBezTo>
                  <a:cubicBezTo>
                    <a:pt x="767" y="535"/>
                    <a:pt x="769" y="530"/>
                    <a:pt x="771" y="518"/>
                  </a:cubicBezTo>
                  <a:cubicBezTo>
                    <a:pt x="774" y="521"/>
                    <a:pt x="774" y="532"/>
                    <a:pt x="774" y="538"/>
                  </a:cubicBezTo>
                  <a:cubicBezTo>
                    <a:pt x="775" y="530"/>
                    <a:pt x="777" y="526"/>
                    <a:pt x="779" y="526"/>
                  </a:cubicBezTo>
                  <a:cubicBezTo>
                    <a:pt x="786" y="526"/>
                    <a:pt x="798" y="567"/>
                    <a:pt x="805" y="567"/>
                  </a:cubicBezTo>
                  <a:cubicBezTo>
                    <a:pt x="809" y="567"/>
                    <a:pt x="811" y="550"/>
                    <a:pt x="808" y="495"/>
                  </a:cubicBezTo>
                  <a:lnTo>
                    <a:pt x="815" y="451"/>
                  </a:lnTo>
                  <a:cubicBezTo>
                    <a:pt x="801" y="440"/>
                    <a:pt x="811" y="379"/>
                    <a:pt x="805" y="353"/>
                  </a:cubicBezTo>
                  <a:cubicBezTo>
                    <a:pt x="805" y="352"/>
                    <a:pt x="805" y="351"/>
                    <a:pt x="806" y="351"/>
                  </a:cubicBezTo>
                  <a:cubicBezTo>
                    <a:pt x="810" y="351"/>
                    <a:pt x="820" y="399"/>
                    <a:pt x="815" y="410"/>
                  </a:cubicBezTo>
                  <a:lnTo>
                    <a:pt x="815" y="410"/>
                  </a:lnTo>
                  <a:cubicBezTo>
                    <a:pt x="815" y="408"/>
                    <a:pt x="815" y="405"/>
                    <a:pt x="815" y="403"/>
                  </a:cubicBezTo>
                  <a:lnTo>
                    <a:pt x="815" y="410"/>
                  </a:lnTo>
                  <a:cubicBezTo>
                    <a:pt x="815" y="410"/>
                    <a:pt x="815" y="410"/>
                    <a:pt x="815" y="410"/>
                  </a:cubicBezTo>
                  <a:lnTo>
                    <a:pt x="815" y="410"/>
                  </a:lnTo>
                  <a:cubicBezTo>
                    <a:pt x="819" y="484"/>
                    <a:pt x="832" y="432"/>
                    <a:pt x="835" y="491"/>
                  </a:cubicBezTo>
                  <a:cubicBezTo>
                    <a:pt x="837" y="491"/>
                    <a:pt x="839" y="491"/>
                    <a:pt x="841" y="491"/>
                  </a:cubicBezTo>
                  <a:cubicBezTo>
                    <a:pt x="865" y="491"/>
                    <a:pt x="888" y="532"/>
                    <a:pt x="909" y="535"/>
                  </a:cubicBezTo>
                  <a:lnTo>
                    <a:pt x="902" y="467"/>
                  </a:lnTo>
                  <a:lnTo>
                    <a:pt x="902" y="467"/>
                  </a:lnTo>
                  <a:lnTo>
                    <a:pt x="913" y="471"/>
                  </a:lnTo>
                  <a:cubicBezTo>
                    <a:pt x="916" y="487"/>
                    <a:pt x="916" y="522"/>
                    <a:pt x="913" y="522"/>
                  </a:cubicBezTo>
                  <a:cubicBezTo>
                    <a:pt x="913" y="522"/>
                    <a:pt x="913" y="521"/>
                    <a:pt x="913" y="521"/>
                  </a:cubicBezTo>
                  <a:lnTo>
                    <a:pt x="913" y="521"/>
                  </a:lnTo>
                  <a:cubicBezTo>
                    <a:pt x="913" y="529"/>
                    <a:pt x="914" y="532"/>
                    <a:pt x="915" y="532"/>
                  </a:cubicBezTo>
                  <a:cubicBezTo>
                    <a:pt x="917" y="532"/>
                    <a:pt x="919" y="485"/>
                    <a:pt x="919" y="474"/>
                  </a:cubicBezTo>
                  <a:lnTo>
                    <a:pt x="919" y="474"/>
                  </a:lnTo>
                  <a:cubicBezTo>
                    <a:pt x="930" y="501"/>
                    <a:pt x="916" y="552"/>
                    <a:pt x="919" y="555"/>
                  </a:cubicBezTo>
                  <a:lnTo>
                    <a:pt x="926" y="548"/>
                  </a:lnTo>
                  <a:lnTo>
                    <a:pt x="922" y="542"/>
                  </a:lnTo>
                  <a:cubicBezTo>
                    <a:pt x="926" y="516"/>
                    <a:pt x="926" y="487"/>
                    <a:pt x="932" y="487"/>
                  </a:cubicBezTo>
                  <a:cubicBezTo>
                    <a:pt x="932" y="487"/>
                    <a:pt x="933" y="487"/>
                    <a:pt x="933" y="487"/>
                  </a:cubicBezTo>
                  <a:cubicBezTo>
                    <a:pt x="936" y="501"/>
                    <a:pt x="936" y="528"/>
                    <a:pt x="939" y="532"/>
                  </a:cubicBezTo>
                  <a:lnTo>
                    <a:pt x="939" y="535"/>
                  </a:lnTo>
                  <a:lnTo>
                    <a:pt x="950" y="538"/>
                  </a:lnTo>
                  <a:lnTo>
                    <a:pt x="947" y="484"/>
                  </a:lnTo>
                  <a:cubicBezTo>
                    <a:pt x="950" y="461"/>
                    <a:pt x="955" y="481"/>
                    <a:pt x="952" y="445"/>
                  </a:cubicBezTo>
                  <a:lnTo>
                    <a:pt x="952" y="445"/>
                  </a:lnTo>
                  <a:cubicBezTo>
                    <a:pt x="956" y="478"/>
                    <a:pt x="965" y="483"/>
                    <a:pt x="973" y="483"/>
                  </a:cubicBezTo>
                  <a:cubicBezTo>
                    <a:pt x="977" y="483"/>
                    <a:pt x="981" y="482"/>
                    <a:pt x="985" y="482"/>
                  </a:cubicBezTo>
                  <a:cubicBezTo>
                    <a:pt x="989" y="482"/>
                    <a:pt x="992" y="483"/>
                    <a:pt x="994" y="491"/>
                  </a:cubicBezTo>
                  <a:cubicBezTo>
                    <a:pt x="996" y="462"/>
                    <a:pt x="1000" y="454"/>
                    <a:pt x="1006" y="454"/>
                  </a:cubicBezTo>
                  <a:cubicBezTo>
                    <a:pt x="1008" y="454"/>
                    <a:pt x="1011" y="455"/>
                    <a:pt x="1014" y="457"/>
                  </a:cubicBezTo>
                  <a:cubicBezTo>
                    <a:pt x="1011" y="444"/>
                    <a:pt x="1011" y="393"/>
                    <a:pt x="1016" y="393"/>
                  </a:cubicBezTo>
                  <a:cubicBezTo>
                    <a:pt x="1017" y="393"/>
                    <a:pt x="1017" y="393"/>
                    <a:pt x="1017" y="393"/>
                  </a:cubicBezTo>
                  <a:cubicBezTo>
                    <a:pt x="1014" y="515"/>
                    <a:pt x="1027" y="450"/>
                    <a:pt x="1031" y="529"/>
                  </a:cubicBezTo>
                  <a:lnTo>
                    <a:pt x="1031" y="529"/>
                  </a:lnTo>
                  <a:cubicBezTo>
                    <a:pt x="1030" y="490"/>
                    <a:pt x="1044" y="507"/>
                    <a:pt x="1048" y="471"/>
                  </a:cubicBezTo>
                  <a:lnTo>
                    <a:pt x="1048" y="471"/>
                  </a:lnTo>
                  <a:cubicBezTo>
                    <a:pt x="1047" y="485"/>
                    <a:pt x="1046" y="500"/>
                    <a:pt x="1048" y="515"/>
                  </a:cubicBezTo>
                  <a:cubicBezTo>
                    <a:pt x="1052" y="502"/>
                    <a:pt x="1056" y="498"/>
                    <a:pt x="1059" y="498"/>
                  </a:cubicBezTo>
                  <a:cubicBezTo>
                    <a:pt x="1069" y="498"/>
                    <a:pt x="1077" y="533"/>
                    <a:pt x="1088" y="533"/>
                  </a:cubicBezTo>
                  <a:cubicBezTo>
                    <a:pt x="1089" y="533"/>
                    <a:pt x="1091" y="533"/>
                    <a:pt x="1092" y="532"/>
                  </a:cubicBezTo>
                  <a:cubicBezTo>
                    <a:pt x="1092" y="515"/>
                    <a:pt x="1092" y="487"/>
                    <a:pt x="1095" y="464"/>
                  </a:cubicBezTo>
                  <a:lnTo>
                    <a:pt x="1102" y="548"/>
                  </a:lnTo>
                  <a:cubicBezTo>
                    <a:pt x="1104" y="541"/>
                    <a:pt x="1107" y="492"/>
                    <a:pt x="1110" y="492"/>
                  </a:cubicBezTo>
                  <a:cubicBezTo>
                    <a:pt x="1110" y="492"/>
                    <a:pt x="1111" y="497"/>
                    <a:pt x="1112" y="512"/>
                  </a:cubicBezTo>
                  <a:cubicBezTo>
                    <a:pt x="1112" y="498"/>
                    <a:pt x="1112" y="474"/>
                    <a:pt x="1115" y="471"/>
                  </a:cubicBezTo>
                  <a:cubicBezTo>
                    <a:pt x="1122" y="492"/>
                    <a:pt x="1129" y="498"/>
                    <a:pt x="1138" y="498"/>
                  </a:cubicBezTo>
                  <a:cubicBezTo>
                    <a:pt x="1149" y="498"/>
                    <a:pt x="1161" y="488"/>
                    <a:pt x="1172" y="488"/>
                  </a:cubicBezTo>
                  <a:cubicBezTo>
                    <a:pt x="1185" y="488"/>
                    <a:pt x="1196" y="502"/>
                    <a:pt x="1203" y="562"/>
                  </a:cubicBezTo>
                  <a:cubicBezTo>
                    <a:pt x="1200" y="532"/>
                    <a:pt x="1203" y="528"/>
                    <a:pt x="1206" y="528"/>
                  </a:cubicBezTo>
                  <a:cubicBezTo>
                    <a:pt x="1206" y="518"/>
                    <a:pt x="1213" y="487"/>
                    <a:pt x="1213" y="464"/>
                  </a:cubicBezTo>
                  <a:lnTo>
                    <a:pt x="1220" y="528"/>
                  </a:lnTo>
                  <a:cubicBezTo>
                    <a:pt x="1231" y="467"/>
                    <a:pt x="1237" y="525"/>
                    <a:pt x="1243" y="467"/>
                  </a:cubicBezTo>
                  <a:lnTo>
                    <a:pt x="1243" y="467"/>
                  </a:lnTo>
                  <a:lnTo>
                    <a:pt x="1237" y="478"/>
                  </a:lnTo>
                  <a:cubicBezTo>
                    <a:pt x="1254" y="406"/>
                    <a:pt x="1251" y="322"/>
                    <a:pt x="1261" y="234"/>
                  </a:cubicBezTo>
                  <a:lnTo>
                    <a:pt x="1261" y="234"/>
                  </a:lnTo>
                  <a:cubicBezTo>
                    <a:pt x="1258" y="248"/>
                    <a:pt x="1255" y="253"/>
                    <a:pt x="1254" y="253"/>
                  </a:cubicBezTo>
                  <a:cubicBezTo>
                    <a:pt x="1248" y="253"/>
                    <a:pt x="1249" y="192"/>
                    <a:pt x="1242" y="192"/>
                  </a:cubicBezTo>
                  <a:cubicBezTo>
                    <a:pt x="1240" y="192"/>
                    <a:pt x="1236" y="202"/>
                    <a:pt x="1231" y="228"/>
                  </a:cubicBezTo>
                  <a:cubicBezTo>
                    <a:pt x="1231" y="208"/>
                    <a:pt x="1237" y="197"/>
                    <a:pt x="1237" y="177"/>
                  </a:cubicBezTo>
                  <a:lnTo>
                    <a:pt x="1237" y="177"/>
                  </a:lnTo>
                  <a:cubicBezTo>
                    <a:pt x="1233" y="201"/>
                    <a:pt x="1228" y="214"/>
                    <a:pt x="1225" y="214"/>
                  </a:cubicBezTo>
                  <a:cubicBezTo>
                    <a:pt x="1223" y="214"/>
                    <a:pt x="1221" y="210"/>
                    <a:pt x="1220" y="204"/>
                  </a:cubicBezTo>
                  <a:lnTo>
                    <a:pt x="1220" y="197"/>
                  </a:lnTo>
                  <a:cubicBezTo>
                    <a:pt x="1219" y="198"/>
                    <a:pt x="1218" y="198"/>
                    <a:pt x="1216" y="198"/>
                  </a:cubicBezTo>
                  <a:cubicBezTo>
                    <a:pt x="1202" y="198"/>
                    <a:pt x="1195" y="161"/>
                    <a:pt x="1176" y="136"/>
                  </a:cubicBezTo>
                  <a:lnTo>
                    <a:pt x="1176" y="180"/>
                  </a:lnTo>
                  <a:cubicBezTo>
                    <a:pt x="1173" y="177"/>
                    <a:pt x="1173" y="160"/>
                    <a:pt x="1170" y="150"/>
                  </a:cubicBezTo>
                  <a:lnTo>
                    <a:pt x="1170" y="150"/>
                  </a:lnTo>
                  <a:cubicBezTo>
                    <a:pt x="1159" y="217"/>
                    <a:pt x="1183" y="153"/>
                    <a:pt x="1173" y="228"/>
                  </a:cubicBezTo>
                  <a:cubicBezTo>
                    <a:pt x="1173" y="139"/>
                    <a:pt x="1139" y="224"/>
                    <a:pt x="1142" y="122"/>
                  </a:cubicBezTo>
                  <a:lnTo>
                    <a:pt x="1142" y="122"/>
                  </a:lnTo>
                  <a:cubicBezTo>
                    <a:pt x="1136" y="122"/>
                    <a:pt x="1142" y="174"/>
                    <a:pt x="1136" y="174"/>
                  </a:cubicBezTo>
                  <a:lnTo>
                    <a:pt x="1136" y="147"/>
                  </a:lnTo>
                  <a:lnTo>
                    <a:pt x="1129" y="180"/>
                  </a:lnTo>
                  <a:cubicBezTo>
                    <a:pt x="1125" y="174"/>
                    <a:pt x="1125" y="139"/>
                    <a:pt x="1125" y="116"/>
                  </a:cubicBezTo>
                  <a:lnTo>
                    <a:pt x="1125" y="116"/>
                  </a:lnTo>
                  <a:cubicBezTo>
                    <a:pt x="1126" y="116"/>
                    <a:pt x="1126" y="117"/>
                    <a:pt x="1127" y="117"/>
                  </a:cubicBezTo>
                  <a:cubicBezTo>
                    <a:pt x="1129" y="117"/>
                    <a:pt x="1130" y="109"/>
                    <a:pt x="1132" y="109"/>
                  </a:cubicBezTo>
                  <a:cubicBezTo>
                    <a:pt x="1131" y="100"/>
                    <a:pt x="1130" y="96"/>
                    <a:pt x="1127" y="96"/>
                  </a:cubicBezTo>
                  <a:cubicBezTo>
                    <a:pt x="1123" y="96"/>
                    <a:pt x="1117" y="109"/>
                    <a:pt x="1114" y="109"/>
                  </a:cubicBezTo>
                  <a:cubicBezTo>
                    <a:pt x="1113" y="109"/>
                    <a:pt x="1113" y="108"/>
                    <a:pt x="1112" y="107"/>
                  </a:cubicBezTo>
                  <a:lnTo>
                    <a:pt x="1112" y="107"/>
                  </a:lnTo>
                  <a:lnTo>
                    <a:pt x="1119" y="127"/>
                  </a:lnTo>
                  <a:cubicBezTo>
                    <a:pt x="1112" y="134"/>
                    <a:pt x="1105" y="135"/>
                    <a:pt x="1098" y="135"/>
                  </a:cubicBezTo>
                  <a:cubicBezTo>
                    <a:pt x="1095" y="135"/>
                    <a:pt x="1092" y="135"/>
                    <a:pt x="1089" y="135"/>
                  </a:cubicBezTo>
                  <a:cubicBezTo>
                    <a:pt x="1077" y="135"/>
                    <a:pt x="1065" y="138"/>
                    <a:pt x="1055" y="167"/>
                  </a:cubicBezTo>
                  <a:lnTo>
                    <a:pt x="1055" y="191"/>
                  </a:lnTo>
                  <a:cubicBezTo>
                    <a:pt x="1051" y="200"/>
                    <a:pt x="1049" y="203"/>
                    <a:pt x="1047" y="203"/>
                  </a:cubicBezTo>
                  <a:cubicBezTo>
                    <a:pt x="1042" y="203"/>
                    <a:pt x="1041" y="180"/>
                    <a:pt x="1033" y="180"/>
                  </a:cubicBezTo>
                  <a:cubicBezTo>
                    <a:pt x="1032" y="180"/>
                    <a:pt x="1030" y="181"/>
                    <a:pt x="1028" y="183"/>
                  </a:cubicBezTo>
                  <a:lnTo>
                    <a:pt x="1028" y="177"/>
                  </a:lnTo>
                  <a:cubicBezTo>
                    <a:pt x="1024" y="198"/>
                    <a:pt x="1021" y="208"/>
                    <a:pt x="1018" y="208"/>
                  </a:cubicBezTo>
                  <a:cubicBezTo>
                    <a:pt x="1018" y="208"/>
                    <a:pt x="1018" y="208"/>
                    <a:pt x="1017" y="208"/>
                  </a:cubicBezTo>
                  <a:cubicBezTo>
                    <a:pt x="1021" y="183"/>
                    <a:pt x="1011" y="160"/>
                    <a:pt x="1014" y="133"/>
                  </a:cubicBezTo>
                  <a:lnTo>
                    <a:pt x="1014" y="133"/>
                  </a:lnTo>
                  <a:cubicBezTo>
                    <a:pt x="1000" y="174"/>
                    <a:pt x="1008" y="163"/>
                    <a:pt x="997" y="241"/>
                  </a:cubicBezTo>
                  <a:lnTo>
                    <a:pt x="994" y="208"/>
                  </a:lnTo>
                  <a:cubicBezTo>
                    <a:pt x="991" y="238"/>
                    <a:pt x="991" y="255"/>
                    <a:pt x="983" y="264"/>
                  </a:cubicBezTo>
                  <a:cubicBezTo>
                    <a:pt x="991" y="234"/>
                    <a:pt x="977" y="211"/>
                    <a:pt x="983" y="174"/>
                  </a:cubicBezTo>
                  <a:cubicBezTo>
                    <a:pt x="980" y="156"/>
                    <a:pt x="977" y="150"/>
                    <a:pt x="974" y="150"/>
                  </a:cubicBezTo>
                  <a:cubicBezTo>
                    <a:pt x="967" y="150"/>
                    <a:pt x="963" y="180"/>
                    <a:pt x="959" y="180"/>
                  </a:cubicBezTo>
                  <a:cubicBezTo>
                    <a:pt x="957" y="180"/>
                    <a:pt x="955" y="170"/>
                    <a:pt x="953" y="139"/>
                  </a:cubicBezTo>
                  <a:lnTo>
                    <a:pt x="953" y="139"/>
                  </a:lnTo>
                  <a:cubicBezTo>
                    <a:pt x="947" y="234"/>
                    <a:pt x="967" y="191"/>
                    <a:pt x="963" y="211"/>
                  </a:cubicBezTo>
                  <a:cubicBezTo>
                    <a:pt x="967" y="241"/>
                    <a:pt x="959" y="276"/>
                    <a:pt x="954" y="276"/>
                  </a:cubicBezTo>
                  <a:cubicBezTo>
                    <a:pt x="954" y="276"/>
                    <a:pt x="954" y="276"/>
                    <a:pt x="953" y="275"/>
                  </a:cubicBezTo>
                  <a:cubicBezTo>
                    <a:pt x="947" y="272"/>
                    <a:pt x="943" y="153"/>
                    <a:pt x="930" y="153"/>
                  </a:cubicBezTo>
                  <a:lnTo>
                    <a:pt x="930" y="147"/>
                  </a:lnTo>
                  <a:cubicBezTo>
                    <a:pt x="929" y="142"/>
                    <a:pt x="928" y="141"/>
                    <a:pt x="928" y="141"/>
                  </a:cubicBezTo>
                  <a:cubicBezTo>
                    <a:pt x="926" y="141"/>
                    <a:pt x="924" y="154"/>
                    <a:pt x="921" y="154"/>
                  </a:cubicBezTo>
                  <a:cubicBezTo>
                    <a:pt x="919" y="154"/>
                    <a:pt x="918" y="151"/>
                    <a:pt x="916" y="139"/>
                  </a:cubicBezTo>
                  <a:cubicBezTo>
                    <a:pt x="913" y="200"/>
                    <a:pt x="906" y="139"/>
                    <a:pt x="909" y="211"/>
                  </a:cubicBezTo>
                  <a:lnTo>
                    <a:pt x="919" y="194"/>
                  </a:lnTo>
                  <a:lnTo>
                    <a:pt x="919" y="194"/>
                  </a:lnTo>
                  <a:cubicBezTo>
                    <a:pt x="914" y="210"/>
                    <a:pt x="911" y="270"/>
                    <a:pt x="904" y="270"/>
                  </a:cubicBezTo>
                  <a:cubicBezTo>
                    <a:pt x="903" y="270"/>
                    <a:pt x="901" y="266"/>
                    <a:pt x="899" y="258"/>
                  </a:cubicBezTo>
                  <a:cubicBezTo>
                    <a:pt x="899" y="244"/>
                    <a:pt x="899" y="224"/>
                    <a:pt x="902" y="214"/>
                  </a:cubicBezTo>
                  <a:cubicBezTo>
                    <a:pt x="901" y="208"/>
                    <a:pt x="900" y="206"/>
                    <a:pt x="900" y="206"/>
                  </a:cubicBezTo>
                  <a:cubicBezTo>
                    <a:pt x="898" y="206"/>
                    <a:pt x="896" y="214"/>
                    <a:pt x="895" y="214"/>
                  </a:cubicBezTo>
                  <a:cubicBezTo>
                    <a:pt x="894" y="214"/>
                    <a:pt x="893" y="212"/>
                    <a:pt x="892" y="208"/>
                  </a:cubicBezTo>
                  <a:cubicBezTo>
                    <a:pt x="892" y="133"/>
                    <a:pt x="906" y="191"/>
                    <a:pt x="913" y="133"/>
                  </a:cubicBezTo>
                  <a:cubicBezTo>
                    <a:pt x="912" y="128"/>
                    <a:pt x="911" y="126"/>
                    <a:pt x="909" y="126"/>
                  </a:cubicBezTo>
                  <a:cubicBezTo>
                    <a:pt x="906" y="126"/>
                    <a:pt x="903" y="142"/>
                    <a:pt x="902" y="142"/>
                  </a:cubicBezTo>
                  <a:cubicBezTo>
                    <a:pt x="901" y="142"/>
                    <a:pt x="901" y="136"/>
                    <a:pt x="902" y="116"/>
                  </a:cubicBezTo>
                  <a:lnTo>
                    <a:pt x="902" y="116"/>
                  </a:lnTo>
                  <a:cubicBezTo>
                    <a:pt x="901" y="144"/>
                    <a:pt x="898" y="152"/>
                    <a:pt x="896" y="152"/>
                  </a:cubicBezTo>
                  <a:cubicBezTo>
                    <a:pt x="893" y="152"/>
                    <a:pt x="890" y="144"/>
                    <a:pt x="888" y="144"/>
                  </a:cubicBezTo>
                  <a:cubicBezTo>
                    <a:pt x="885" y="144"/>
                    <a:pt x="883" y="150"/>
                    <a:pt x="882" y="174"/>
                  </a:cubicBezTo>
                  <a:lnTo>
                    <a:pt x="879" y="130"/>
                  </a:lnTo>
                  <a:cubicBezTo>
                    <a:pt x="879" y="136"/>
                    <a:pt x="876" y="154"/>
                    <a:pt x="875" y="154"/>
                  </a:cubicBezTo>
                  <a:cubicBezTo>
                    <a:pt x="875" y="154"/>
                    <a:pt x="875" y="153"/>
                    <a:pt x="875" y="153"/>
                  </a:cubicBezTo>
                  <a:lnTo>
                    <a:pt x="875" y="96"/>
                  </a:lnTo>
                  <a:cubicBezTo>
                    <a:pt x="875" y="107"/>
                    <a:pt x="873" y="111"/>
                    <a:pt x="872" y="111"/>
                  </a:cubicBezTo>
                  <a:cubicBezTo>
                    <a:pt x="867" y="111"/>
                    <a:pt x="861" y="77"/>
                    <a:pt x="857" y="77"/>
                  </a:cubicBezTo>
                  <a:cubicBezTo>
                    <a:pt x="856" y="77"/>
                    <a:pt x="856" y="78"/>
                    <a:pt x="855" y="82"/>
                  </a:cubicBezTo>
                  <a:cubicBezTo>
                    <a:pt x="856" y="82"/>
                    <a:pt x="856" y="82"/>
                    <a:pt x="856" y="82"/>
                  </a:cubicBezTo>
                  <a:cubicBezTo>
                    <a:pt x="868" y="82"/>
                    <a:pt x="859" y="137"/>
                    <a:pt x="869" y="167"/>
                  </a:cubicBezTo>
                  <a:cubicBezTo>
                    <a:pt x="866" y="176"/>
                    <a:pt x="864" y="180"/>
                    <a:pt x="862" y="180"/>
                  </a:cubicBezTo>
                  <a:cubicBezTo>
                    <a:pt x="852" y="180"/>
                    <a:pt x="849" y="73"/>
                    <a:pt x="835" y="73"/>
                  </a:cubicBezTo>
                  <a:cubicBezTo>
                    <a:pt x="834" y="73"/>
                    <a:pt x="833" y="74"/>
                    <a:pt x="832" y="75"/>
                  </a:cubicBezTo>
                  <a:lnTo>
                    <a:pt x="832" y="75"/>
                  </a:lnTo>
                  <a:cubicBezTo>
                    <a:pt x="833" y="75"/>
                    <a:pt x="833" y="75"/>
                    <a:pt x="833" y="75"/>
                  </a:cubicBezTo>
                  <a:cubicBezTo>
                    <a:pt x="837" y="75"/>
                    <a:pt x="845" y="101"/>
                    <a:pt x="841" y="122"/>
                  </a:cubicBezTo>
                  <a:cubicBezTo>
                    <a:pt x="835" y="113"/>
                    <a:pt x="828" y="96"/>
                    <a:pt x="825" y="72"/>
                  </a:cubicBezTo>
                  <a:lnTo>
                    <a:pt x="825" y="72"/>
                  </a:lnTo>
                  <a:cubicBezTo>
                    <a:pt x="811" y="82"/>
                    <a:pt x="832" y="119"/>
                    <a:pt x="828" y="147"/>
                  </a:cubicBezTo>
                  <a:cubicBezTo>
                    <a:pt x="826" y="133"/>
                    <a:pt x="824" y="127"/>
                    <a:pt x="823" y="127"/>
                  </a:cubicBezTo>
                  <a:cubicBezTo>
                    <a:pt x="819" y="127"/>
                    <a:pt x="820" y="172"/>
                    <a:pt x="818" y="187"/>
                  </a:cubicBezTo>
                  <a:lnTo>
                    <a:pt x="815" y="139"/>
                  </a:lnTo>
                  <a:cubicBezTo>
                    <a:pt x="813" y="137"/>
                    <a:pt x="812" y="136"/>
                    <a:pt x="811" y="136"/>
                  </a:cubicBezTo>
                  <a:lnTo>
                    <a:pt x="811" y="136"/>
                  </a:lnTo>
                  <a:cubicBezTo>
                    <a:pt x="803" y="136"/>
                    <a:pt x="812" y="206"/>
                    <a:pt x="806" y="206"/>
                  </a:cubicBezTo>
                  <a:cubicBezTo>
                    <a:pt x="804" y="206"/>
                    <a:pt x="803" y="205"/>
                    <a:pt x="801" y="200"/>
                  </a:cubicBezTo>
                  <a:lnTo>
                    <a:pt x="801" y="139"/>
                  </a:lnTo>
                  <a:lnTo>
                    <a:pt x="794" y="157"/>
                  </a:lnTo>
                  <a:lnTo>
                    <a:pt x="794" y="102"/>
                  </a:lnTo>
                  <a:cubicBezTo>
                    <a:pt x="791" y="124"/>
                    <a:pt x="788" y="131"/>
                    <a:pt x="785" y="131"/>
                  </a:cubicBezTo>
                  <a:cubicBezTo>
                    <a:pt x="782" y="131"/>
                    <a:pt x="779" y="126"/>
                    <a:pt x="774" y="119"/>
                  </a:cubicBezTo>
                  <a:lnTo>
                    <a:pt x="774" y="119"/>
                  </a:lnTo>
                  <a:cubicBezTo>
                    <a:pt x="781" y="150"/>
                    <a:pt x="781" y="200"/>
                    <a:pt x="774" y="200"/>
                  </a:cubicBezTo>
                  <a:cubicBezTo>
                    <a:pt x="769" y="181"/>
                    <a:pt x="772" y="165"/>
                    <a:pt x="768" y="165"/>
                  </a:cubicBezTo>
                  <a:cubicBezTo>
                    <a:pt x="767" y="165"/>
                    <a:pt x="766" y="166"/>
                    <a:pt x="764" y="167"/>
                  </a:cubicBezTo>
                  <a:cubicBezTo>
                    <a:pt x="764" y="148"/>
                    <a:pt x="764" y="125"/>
                    <a:pt x="766" y="125"/>
                  </a:cubicBezTo>
                  <a:cubicBezTo>
                    <a:pt x="767" y="125"/>
                    <a:pt x="769" y="130"/>
                    <a:pt x="771" y="143"/>
                  </a:cubicBezTo>
                  <a:lnTo>
                    <a:pt x="771" y="102"/>
                  </a:lnTo>
                  <a:cubicBezTo>
                    <a:pt x="768" y="90"/>
                    <a:pt x="766" y="87"/>
                    <a:pt x="763" y="87"/>
                  </a:cubicBezTo>
                  <a:cubicBezTo>
                    <a:pt x="759" y="87"/>
                    <a:pt x="756" y="96"/>
                    <a:pt x="754" y="96"/>
                  </a:cubicBezTo>
                  <a:cubicBezTo>
                    <a:pt x="754" y="96"/>
                    <a:pt x="757" y="99"/>
                    <a:pt x="757" y="106"/>
                  </a:cubicBezTo>
                  <a:lnTo>
                    <a:pt x="751" y="170"/>
                  </a:lnTo>
                  <a:cubicBezTo>
                    <a:pt x="747" y="153"/>
                    <a:pt x="747" y="139"/>
                    <a:pt x="747" y="127"/>
                  </a:cubicBezTo>
                  <a:cubicBezTo>
                    <a:pt x="744" y="130"/>
                    <a:pt x="744" y="153"/>
                    <a:pt x="740" y="157"/>
                  </a:cubicBezTo>
                  <a:cubicBezTo>
                    <a:pt x="740" y="125"/>
                    <a:pt x="735" y="93"/>
                    <a:pt x="738" y="75"/>
                  </a:cubicBezTo>
                  <a:lnTo>
                    <a:pt x="738" y="75"/>
                  </a:lnTo>
                  <a:lnTo>
                    <a:pt x="730" y="106"/>
                  </a:lnTo>
                  <a:cubicBezTo>
                    <a:pt x="727" y="89"/>
                    <a:pt x="717" y="62"/>
                    <a:pt x="717" y="49"/>
                  </a:cubicBezTo>
                  <a:cubicBezTo>
                    <a:pt x="716" y="47"/>
                    <a:pt x="715" y="46"/>
                    <a:pt x="714" y="46"/>
                  </a:cubicBezTo>
                  <a:cubicBezTo>
                    <a:pt x="708" y="46"/>
                    <a:pt x="706" y="101"/>
                    <a:pt x="698" y="101"/>
                  </a:cubicBezTo>
                  <a:cubicBezTo>
                    <a:pt x="696" y="101"/>
                    <a:pt x="695" y="99"/>
                    <a:pt x="693" y="96"/>
                  </a:cubicBezTo>
                  <a:lnTo>
                    <a:pt x="693" y="116"/>
                  </a:lnTo>
                  <a:cubicBezTo>
                    <a:pt x="687" y="112"/>
                    <a:pt x="679" y="92"/>
                    <a:pt x="672" y="92"/>
                  </a:cubicBezTo>
                  <a:cubicBezTo>
                    <a:pt x="669" y="92"/>
                    <a:pt x="665" y="98"/>
                    <a:pt x="663" y="116"/>
                  </a:cubicBezTo>
                  <a:lnTo>
                    <a:pt x="649" y="52"/>
                  </a:lnTo>
                  <a:lnTo>
                    <a:pt x="649" y="52"/>
                  </a:lnTo>
                  <a:cubicBezTo>
                    <a:pt x="643" y="66"/>
                    <a:pt x="669" y="133"/>
                    <a:pt x="656" y="157"/>
                  </a:cubicBezTo>
                  <a:cubicBezTo>
                    <a:pt x="655" y="160"/>
                    <a:pt x="654" y="161"/>
                    <a:pt x="653" y="161"/>
                  </a:cubicBezTo>
                  <a:cubicBezTo>
                    <a:pt x="648" y="161"/>
                    <a:pt x="645" y="100"/>
                    <a:pt x="639" y="86"/>
                  </a:cubicBezTo>
                  <a:cubicBezTo>
                    <a:pt x="639" y="111"/>
                    <a:pt x="639" y="155"/>
                    <a:pt x="632" y="155"/>
                  </a:cubicBezTo>
                  <a:cubicBezTo>
                    <a:pt x="630" y="155"/>
                    <a:pt x="627" y="149"/>
                    <a:pt x="622" y="136"/>
                  </a:cubicBezTo>
                  <a:cubicBezTo>
                    <a:pt x="624" y="130"/>
                    <a:pt x="626" y="129"/>
                    <a:pt x="627" y="129"/>
                  </a:cubicBezTo>
                  <a:cubicBezTo>
                    <a:pt x="627" y="129"/>
                    <a:pt x="628" y="129"/>
                    <a:pt x="628" y="129"/>
                  </a:cubicBezTo>
                  <a:cubicBezTo>
                    <a:pt x="629" y="129"/>
                    <a:pt x="629" y="128"/>
                    <a:pt x="629" y="127"/>
                  </a:cubicBezTo>
                  <a:lnTo>
                    <a:pt x="618" y="92"/>
                  </a:lnTo>
                  <a:cubicBezTo>
                    <a:pt x="618" y="32"/>
                    <a:pt x="629" y="52"/>
                    <a:pt x="61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0"/>
            <p:cNvSpPr/>
            <p:nvPr/>
          </p:nvSpPr>
          <p:spPr>
            <a:xfrm>
              <a:off x="2510082" y="2262138"/>
              <a:ext cx="617" cy="1850"/>
            </a:xfrm>
            <a:custGeom>
              <a:avLst/>
              <a:gdLst/>
              <a:ahLst/>
              <a:cxnLst/>
              <a:rect l="l" t="t" r="r" b="b"/>
              <a:pathLst>
                <a:path w="8" h="24" extrusionOk="0">
                  <a:moveTo>
                    <a:pt x="1" y="0"/>
                  </a:moveTo>
                  <a:cubicBezTo>
                    <a:pt x="4" y="10"/>
                    <a:pt x="4" y="16"/>
                    <a:pt x="7" y="24"/>
                  </a:cubicBezTo>
                  <a:cubicBezTo>
                    <a:pt x="7" y="16"/>
                    <a:pt x="4" y="1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0"/>
            <p:cNvSpPr/>
            <p:nvPr/>
          </p:nvSpPr>
          <p:spPr>
            <a:xfrm>
              <a:off x="2532509" y="2249884"/>
              <a:ext cx="0" cy="539"/>
            </a:xfrm>
            <a:custGeom>
              <a:avLst/>
              <a:gdLst/>
              <a:ahLst/>
              <a:cxnLst/>
              <a:rect l="l" t="t" r="r" b="b"/>
              <a:pathLst>
                <a:path h="7" extrusionOk="0">
                  <a:moveTo>
                    <a:pt x="0" y="7"/>
                  </a:moveTo>
                  <a:lnTo>
                    <a:pt x="0"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0"/>
            <p:cNvSpPr/>
            <p:nvPr/>
          </p:nvSpPr>
          <p:spPr>
            <a:xfrm>
              <a:off x="2485575" y="2267764"/>
              <a:ext cx="1156" cy="1695"/>
            </a:xfrm>
            <a:custGeom>
              <a:avLst/>
              <a:gdLst/>
              <a:ahLst/>
              <a:cxnLst/>
              <a:rect l="l" t="t" r="r" b="b"/>
              <a:pathLst>
                <a:path w="15" h="22" extrusionOk="0">
                  <a:moveTo>
                    <a:pt x="1" y="1"/>
                  </a:moveTo>
                  <a:cubicBezTo>
                    <a:pt x="3" y="5"/>
                    <a:pt x="6" y="9"/>
                    <a:pt x="9" y="12"/>
                  </a:cubicBezTo>
                  <a:lnTo>
                    <a:pt x="9" y="12"/>
                  </a:lnTo>
                  <a:cubicBezTo>
                    <a:pt x="5" y="7"/>
                    <a:pt x="3" y="3"/>
                    <a:pt x="1" y="1"/>
                  </a:cubicBezTo>
                  <a:close/>
                  <a:moveTo>
                    <a:pt x="9" y="12"/>
                  </a:moveTo>
                  <a:lnTo>
                    <a:pt x="9" y="12"/>
                  </a:lnTo>
                  <a:cubicBezTo>
                    <a:pt x="10" y="15"/>
                    <a:pt x="12" y="18"/>
                    <a:pt x="15" y="21"/>
                  </a:cubicBezTo>
                  <a:cubicBezTo>
                    <a:pt x="13" y="18"/>
                    <a:pt x="11" y="15"/>
                    <a:pt x="9" y="1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0"/>
            <p:cNvSpPr/>
            <p:nvPr/>
          </p:nvSpPr>
          <p:spPr>
            <a:xfrm>
              <a:off x="2486654" y="2303754"/>
              <a:ext cx="848" cy="2158"/>
            </a:xfrm>
            <a:custGeom>
              <a:avLst/>
              <a:gdLst/>
              <a:ahLst/>
              <a:cxnLst/>
              <a:rect l="l" t="t" r="r" b="b"/>
              <a:pathLst>
                <a:path w="11" h="28" extrusionOk="0">
                  <a:moveTo>
                    <a:pt x="1" y="0"/>
                  </a:moveTo>
                  <a:cubicBezTo>
                    <a:pt x="4" y="11"/>
                    <a:pt x="10" y="24"/>
                    <a:pt x="10" y="28"/>
                  </a:cubicBezTo>
                  <a:lnTo>
                    <a:pt x="10" y="14"/>
                  </a:lnTo>
                  <a:cubicBezTo>
                    <a:pt x="10" y="14"/>
                    <a:pt x="10" y="14"/>
                    <a:pt x="9" y="14"/>
                  </a:cubicBezTo>
                  <a:cubicBezTo>
                    <a:pt x="6" y="14"/>
                    <a:pt x="4"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0"/>
            <p:cNvSpPr/>
            <p:nvPr/>
          </p:nvSpPr>
          <p:spPr>
            <a:xfrm>
              <a:off x="2474554" y="2288109"/>
              <a:ext cx="1002" cy="1850"/>
            </a:xfrm>
            <a:custGeom>
              <a:avLst/>
              <a:gdLst/>
              <a:ahLst/>
              <a:cxnLst/>
              <a:rect l="l" t="t" r="r" b="b"/>
              <a:pathLst>
                <a:path w="13" h="24" extrusionOk="0">
                  <a:moveTo>
                    <a:pt x="2" y="0"/>
                  </a:moveTo>
                  <a:cubicBezTo>
                    <a:pt x="2" y="4"/>
                    <a:pt x="1" y="4"/>
                    <a:pt x="1" y="4"/>
                  </a:cubicBezTo>
                  <a:cubicBezTo>
                    <a:pt x="0" y="4"/>
                    <a:pt x="0" y="4"/>
                    <a:pt x="2" y="8"/>
                  </a:cubicBezTo>
                  <a:lnTo>
                    <a:pt x="13" y="24"/>
                  </a:lnTo>
                  <a:cubicBezTo>
                    <a:pt x="13" y="24"/>
                    <a:pt x="9" y="8"/>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0"/>
            <p:cNvSpPr/>
            <p:nvPr/>
          </p:nvSpPr>
          <p:spPr>
            <a:xfrm>
              <a:off x="2480874" y="2293812"/>
              <a:ext cx="1541" cy="3237"/>
            </a:xfrm>
            <a:custGeom>
              <a:avLst/>
              <a:gdLst/>
              <a:ahLst/>
              <a:cxnLst/>
              <a:rect l="l" t="t" r="r" b="b"/>
              <a:pathLst>
                <a:path w="20" h="42" extrusionOk="0">
                  <a:moveTo>
                    <a:pt x="2" y="1"/>
                  </a:moveTo>
                  <a:cubicBezTo>
                    <a:pt x="0" y="1"/>
                    <a:pt x="1" y="6"/>
                    <a:pt x="1" y="11"/>
                  </a:cubicBezTo>
                  <a:cubicBezTo>
                    <a:pt x="12" y="33"/>
                    <a:pt x="17" y="42"/>
                    <a:pt x="18" y="42"/>
                  </a:cubicBezTo>
                  <a:cubicBezTo>
                    <a:pt x="19" y="42"/>
                    <a:pt x="17" y="32"/>
                    <a:pt x="15" y="21"/>
                  </a:cubicBezTo>
                  <a:cubicBezTo>
                    <a:pt x="6" y="6"/>
                    <a:pt x="3"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0"/>
            <p:cNvSpPr/>
            <p:nvPr/>
          </p:nvSpPr>
          <p:spPr>
            <a:xfrm>
              <a:off x="2480642" y="2294583"/>
              <a:ext cx="539" cy="1156"/>
            </a:xfrm>
            <a:custGeom>
              <a:avLst/>
              <a:gdLst/>
              <a:ahLst/>
              <a:cxnLst/>
              <a:rect l="l" t="t" r="r" b="b"/>
              <a:pathLst>
                <a:path w="7" h="15" extrusionOk="0">
                  <a:moveTo>
                    <a:pt x="4" y="1"/>
                  </a:moveTo>
                  <a:cubicBezTo>
                    <a:pt x="4" y="5"/>
                    <a:pt x="1" y="5"/>
                    <a:pt x="1" y="5"/>
                  </a:cubicBezTo>
                  <a:cubicBezTo>
                    <a:pt x="4" y="12"/>
                    <a:pt x="6" y="14"/>
                    <a:pt x="6" y="14"/>
                  </a:cubicBezTo>
                  <a:cubicBezTo>
                    <a:pt x="7" y="14"/>
                    <a:pt x="4" y="5"/>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0"/>
            <p:cNvSpPr/>
            <p:nvPr/>
          </p:nvSpPr>
          <p:spPr>
            <a:xfrm>
              <a:off x="2487810" y="2300748"/>
              <a:ext cx="1695" cy="3622"/>
            </a:xfrm>
            <a:custGeom>
              <a:avLst/>
              <a:gdLst/>
              <a:ahLst/>
              <a:cxnLst/>
              <a:rect l="l" t="t" r="r" b="b"/>
              <a:pathLst>
                <a:path w="22" h="47" extrusionOk="0">
                  <a:moveTo>
                    <a:pt x="3" y="1"/>
                  </a:moveTo>
                  <a:cubicBezTo>
                    <a:pt x="2" y="1"/>
                    <a:pt x="2" y="2"/>
                    <a:pt x="3" y="6"/>
                  </a:cubicBezTo>
                  <a:cubicBezTo>
                    <a:pt x="2" y="5"/>
                    <a:pt x="2" y="4"/>
                    <a:pt x="2" y="4"/>
                  </a:cubicBezTo>
                  <a:lnTo>
                    <a:pt x="2" y="4"/>
                  </a:lnTo>
                  <a:cubicBezTo>
                    <a:pt x="0" y="4"/>
                    <a:pt x="17" y="38"/>
                    <a:pt x="15" y="38"/>
                  </a:cubicBezTo>
                  <a:cubicBezTo>
                    <a:pt x="14" y="38"/>
                    <a:pt x="14" y="37"/>
                    <a:pt x="12" y="36"/>
                  </a:cubicBezTo>
                  <a:lnTo>
                    <a:pt x="12" y="36"/>
                  </a:lnTo>
                  <a:cubicBezTo>
                    <a:pt x="16" y="44"/>
                    <a:pt x="18" y="47"/>
                    <a:pt x="19" y="47"/>
                  </a:cubicBezTo>
                  <a:cubicBezTo>
                    <a:pt x="21" y="47"/>
                    <a:pt x="6"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0"/>
            <p:cNvSpPr/>
            <p:nvPr/>
          </p:nvSpPr>
          <p:spPr>
            <a:xfrm>
              <a:off x="2477560" y="2287107"/>
              <a:ext cx="1618" cy="3160"/>
            </a:xfrm>
            <a:custGeom>
              <a:avLst/>
              <a:gdLst/>
              <a:ahLst/>
              <a:cxnLst/>
              <a:rect l="l" t="t" r="r" b="b"/>
              <a:pathLst>
                <a:path w="21" h="41" extrusionOk="0">
                  <a:moveTo>
                    <a:pt x="0" y="0"/>
                  </a:moveTo>
                  <a:lnTo>
                    <a:pt x="21" y="41"/>
                  </a:lnTo>
                  <a:lnTo>
                    <a:pt x="7" y="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2479872" y="2287570"/>
              <a:ext cx="1156" cy="1541"/>
            </a:xfrm>
            <a:custGeom>
              <a:avLst/>
              <a:gdLst/>
              <a:ahLst/>
              <a:cxnLst/>
              <a:rect l="l" t="t" r="r" b="b"/>
              <a:pathLst>
                <a:path w="15" h="20" extrusionOk="0">
                  <a:moveTo>
                    <a:pt x="0" y="1"/>
                  </a:moveTo>
                  <a:lnTo>
                    <a:pt x="0" y="1"/>
                  </a:lnTo>
                  <a:cubicBezTo>
                    <a:pt x="4" y="7"/>
                    <a:pt x="8" y="15"/>
                    <a:pt x="8" y="18"/>
                  </a:cubicBezTo>
                  <a:cubicBezTo>
                    <a:pt x="9" y="18"/>
                    <a:pt x="12" y="19"/>
                    <a:pt x="13" y="19"/>
                  </a:cubicBezTo>
                  <a:cubicBezTo>
                    <a:pt x="14" y="19"/>
                    <a:pt x="14" y="18"/>
                    <a:pt x="11" y="11"/>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2480180" y="2288880"/>
              <a:ext cx="308" cy="617"/>
            </a:xfrm>
            <a:custGeom>
              <a:avLst/>
              <a:gdLst/>
              <a:ahLst/>
              <a:cxnLst/>
              <a:rect l="l" t="t" r="r" b="b"/>
              <a:pathLst>
                <a:path w="4" h="8" extrusionOk="0">
                  <a:moveTo>
                    <a:pt x="4" y="1"/>
                  </a:moveTo>
                  <a:cubicBezTo>
                    <a:pt x="0" y="1"/>
                    <a:pt x="0" y="1"/>
                    <a:pt x="0" y="7"/>
                  </a:cubicBezTo>
                  <a:cubicBezTo>
                    <a:pt x="4" y="7"/>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2477560" y="2285797"/>
              <a:ext cx="1156" cy="848"/>
            </a:xfrm>
            <a:custGeom>
              <a:avLst/>
              <a:gdLst/>
              <a:ahLst/>
              <a:cxnLst/>
              <a:rect l="l" t="t" r="r" b="b"/>
              <a:pathLst>
                <a:path w="15" h="11" extrusionOk="0">
                  <a:moveTo>
                    <a:pt x="0" y="0"/>
                  </a:moveTo>
                  <a:lnTo>
                    <a:pt x="7" y="7"/>
                  </a:lnTo>
                  <a:lnTo>
                    <a:pt x="14" y="10"/>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2484881" y="2284256"/>
              <a:ext cx="1079" cy="2620"/>
            </a:xfrm>
            <a:custGeom>
              <a:avLst/>
              <a:gdLst/>
              <a:ahLst/>
              <a:cxnLst/>
              <a:rect l="l" t="t" r="r" b="b"/>
              <a:pathLst>
                <a:path w="14" h="34" extrusionOk="0">
                  <a:moveTo>
                    <a:pt x="1" y="1"/>
                  </a:moveTo>
                  <a:cubicBezTo>
                    <a:pt x="1" y="1"/>
                    <a:pt x="0" y="2"/>
                    <a:pt x="0" y="3"/>
                  </a:cubicBezTo>
                  <a:cubicBezTo>
                    <a:pt x="3" y="13"/>
                    <a:pt x="3" y="20"/>
                    <a:pt x="10" y="33"/>
                  </a:cubicBezTo>
                  <a:lnTo>
                    <a:pt x="13" y="20"/>
                  </a:lnTo>
                  <a:cubicBezTo>
                    <a:pt x="8" y="8"/>
                    <a:pt x="4"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2479641" y="2276935"/>
              <a:ext cx="1850" cy="4008"/>
            </a:xfrm>
            <a:custGeom>
              <a:avLst/>
              <a:gdLst/>
              <a:ahLst/>
              <a:cxnLst/>
              <a:rect l="l" t="t" r="r" b="b"/>
              <a:pathLst>
                <a:path w="24" h="52" extrusionOk="0">
                  <a:moveTo>
                    <a:pt x="0" y="0"/>
                  </a:moveTo>
                  <a:lnTo>
                    <a:pt x="7" y="21"/>
                  </a:lnTo>
                  <a:cubicBezTo>
                    <a:pt x="14" y="31"/>
                    <a:pt x="17" y="38"/>
                    <a:pt x="24" y="5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2479872" y="2273698"/>
              <a:ext cx="1387" cy="3314"/>
            </a:xfrm>
            <a:custGeom>
              <a:avLst/>
              <a:gdLst/>
              <a:ahLst/>
              <a:cxnLst/>
              <a:rect l="l" t="t" r="r" b="b"/>
              <a:pathLst>
                <a:path w="18" h="43" extrusionOk="0">
                  <a:moveTo>
                    <a:pt x="2" y="1"/>
                  </a:moveTo>
                  <a:cubicBezTo>
                    <a:pt x="2" y="1"/>
                    <a:pt x="1" y="1"/>
                    <a:pt x="0" y="2"/>
                  </a:cubicBezTo>
                  <a:cubicBezTo>
                    <a:pt x="8" y="19"/>
                    <a:pt x="8" y="33"/>
                    <a:pt x="17" y="42"/>
                  </a:cubicBezTo>
                  <a:cubicBezTo>
                    <a:pt x="11" y="30"/>
                    <a:pt x="8"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2490815" y="2279015"/>
              <a:ext cx="2697" cy="7090"/>
            </a:xfrm>
            <a:custGeom>
              <a:avLst/>
              <a:gdLst/>
              <a:ahLst/>
              <a:cxnLst/>
              <a:rect l="l" t="t" r="r" b="b"/>
              <a:pathLst>
                <a:path w="35" h="92" extrusionOk="0">
                  <a:moveTo>
                    <a:pt x="0" y="0"/>
                  </a:moveTo>
                  <a:lnTo>
                    <a:pt x="0" y="0"/>
                  </a:lnTo>
                  <a:lnTo>
                    <a:pt x="34" y="92"/>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2491124" y="2259749"/>
              <a:ext cx="2620" cy="5780"/>
            </a:xfrm>
            <a:custGeom>
              <a:avLst/>
              <a:gdLst/>
              <a:ahLst/>
              <a:cxnLst/>
              <a:rect l="l" t="t" r="r" b="b"/>
              <a:pathLst>
                <a:path w="34" h="75" extrusionOk="0">
                  <a:moveTo>
                    <a:pt x="6" y="1"/>
                  </a:moveTo>
                  <a:cubicBezTo>
                    <a:pt x="1" y="1"/>
                    <a:pt x="17" y="40"/>
                    <a:pt x="15" y="40"/>
                  </a:cubicBezTo>
                  <a:cubicBezTo>
                    <a:pt x="14" y="40"/>
                    <a:pt x="13" y="38"/>
                    <a:pt x="10" y="34"/>
                  </a:cubicBezTo>
                  <a:lnTo>
                    <a:pt x="10" y="34"/>
                  </a:lnTo>
                  <a:cubicBezTo>
                    <a:pt x="17" y="58"/>
                    <a:pt x="24" y="55"/>
                    <a:pt x="27" y="75"/>
                  </a:cubicBezTo>
                  <a:cubicBezTo>
                    <a:pt x="24" y="51"/>
                    <a:pt x="34" y="61"/>
                    <a:pt x="10" y="4"/>
                  </a:cubicBezTo>
                  <a:cubicBezTo>
                    <a:pt x="8" y="2"/>
                    <a:pt x="7" y="1"/>
                    <a:pt x="6"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2493204" y="2265452"/>
              <a:ext cx="308" cy="1079"/>
            </a:xfrm>
            <a:custGeom>
              <a:avLst/>
              <a:gdLst/>
              <a:ahLst/>
              <a:cxnLst/>
              <a:rect l="l" t="t" r="r" b="b"/>
              <a:pathLst>
                <a:path w="4" h="14" extrusionOk="0">
                  <a:moveTo>
                    <a:pt x="0" y="1"/>
                  </a:moveTo>
                  <a:cubicBezTo>
                    <a:pt x="0" y="4"/>
                    <a:pt x="3" y="7"/>
                    <a:pt x="3" y="14"/>
                  </a:cubicBezTo>
                  <a:cubicBezTo>
                    <a:pt x="3" y="7"/>
                    <a:pt x="0"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2573354" y="2286568"/>
              <a:ext cx="308" cy="2389"/>
            </a:xfrm>
            <a:custGeom>
              <a:avLst/>
              <a:gdLst/>
              <a:ahLst/>
              <a:cxnLst/>
              <a:rect l="l" t="t" r="r" b="b"/>
              <a:pathLst>
                <a:path w="4" h="31" extrusionOk="0">
                  <a:moveTo>
                    <a:pt x="3" y="0"/>
                  </a:moveTo>
                  <a:lnTo>
                    <a:pt x="0" y="11"/>
                  </a:lnTo>
                  <a:lnTo>
                    <a:pt x="3" y="31"/>
                  </a:ln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2574125" y="2282098"/>
              <a:ext cx="848" cy="4778"/>
            </a:xfrm>
            <a:custGeom>
              <a:avLst/>
              <a:gdLst/>
              <a:ahLst/>
              <a:cxnLst/>
              <a:rect l="l" t="t" r="r" b="b"/>
              <a:pathLst>
                <a:path w="11" h="62" extrusionOk="0">
                  <a:moveTo>
                    <a:pt x="10" y="8"/>
                  </a:moveTo>
                  <a:lnTo>
                    <a:pt x="10" y="10"/>
                  </a:lnTo>
                  <a:lnTo>
                    <a:pt x="10" y="10"/>
                  </a:lnTo>
                  <a:cubicBezTo>
                    <a:pt x="10" y="9"/>
                    <a:pt x="10" y="8"/>
                    <a:pt x="10" y="8"/>
                  </a:cubicBezTo>
                  <a:close/>
                  <a:moveTo>
                    <a:pt x="7" y="1"/>
                  </a:moveTo>
                  <a:lnTo>
                    <a:pt x="1" y="61"/>
                  </a:lnTo>
                  <a:lnTo>
                    <a:pt x="10" y="10"/>
                  </a:lnTo>
                  <a:lnTo>
                    <a:pt x="10" y="10"/>
                  </a:lnTo>
                  <a:cubicBezTo>
                    <a:pt x="10" y="10"/>
                    <a:pt x="10" y="11"/>
                    <a:pt x="9" y="11"/>
                  </a:cubicBezTo>
                  <a:cubicBezTo>
                    <a:pt x="8" y="11"/>
                    <a:pt x="7" y="8"/>
                    <a:pt x="7"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2516864" y="2247264"/>
              <a:ext cx="1156" cy="2697"/>
            </a:xfrm>
            <a:custGeom>
              <a:avLst/>
              <a:gdLst/>
              <a:ahLst/>
              <a:cxnLst/>
              <a:rect l="l" t="t" r="r" b="b"/>
              <a:pathLst>
                <a:path w="15" h="35" extrusionOk="0">
                  <a:moveTo>
                    <a:pt x="0" y="0"/>
                  </a:moveTo>
                  <a:lnTo>
                    <a:pt x="4" y="17"/>
                  </a:lnTo>
                  <a:cubicBezTo>
                    <a:pt x="7" y="31"/>
                    <a:pt x="11" y="31"/>
                    <a:pt x="14" y="34"/>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2523569" y="2249576"/>
              <a:ext cx="925" cy="4239"/>
            </a:xfrm>
            <a:custGeom>
              <a:avLst/>
              <a:gdLst/>
              <a:ahLst/>
              <a:cxnLst/>
              <a:rect l="l" t="t" r="r" b="b"/>
              <a:pathLst>
                <a:path w="12" h="55" extrusionOk="0">
                  <a:moveTo>
                    <a:pt x="1" y="1"/>
                  </a:moveTo>
                  <a:lnTo>
                    <a:pt x="1" y="1"/>
                  </a:lnTo>
                  <a:lnTo>
                    <a:pt x="11" y="5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2527268" y="2243565"/>
              <a:ext cx="1156" cy="2389"/>
            </a:xfrm>
            <a:custGeom>
              <a:avLst/>
              <a:gdLst/>
              <a:ahLst/>
              <a:cxnLst/>
              <a:rect l="l" t="t" r="r" b="b"/>
              <a:pathLst>
                <a:path w="15" h="31" extrusionOk="0">
                  <a:moveTo>
                    <a:pt x="9" y="1"/>
                  </a:moveTo>
                  <a:cubicBezTo>
                    <a:pt x="7" y="1"/>
                    <a:pt x="5" y="6"/>
                    <a:pt x="3" y="9"/>
                  </a:cubicBezTo>
                  <a:lnTo>
                    <a:pt x="3" y="9"/>
                  </a:lnTo>
                  <a:cubicBezTo>
                    <a:pt x="3" y="9"/>
                    <a:pt x="3" y="9"/>
                    <a:pt x="3" y="9"/>
                  </a:cubicBezTo>
                  <a:cubicBezTo>
                    <a:pt x="2" y="9"/>
                    <a:pt x="1" y="10"/>
                    <a:pt x="1" y="11"/>
                  </a:cubicBezTo>
                  <a:cubicBezTo>
                    <a:pt x="1" y="11"/>
                    <a:pt x="2" y="10"/>
                    <a:pt x="3" y="9"/>
                  </a:cubicBezTo>
                  <a:lnTo>
                    <a:pt x="3" y="9"/>
                  </a:lnTo>
                  <a:cubicBezTo>
                    <a:pt x="7" y="10"/>
                    <a:pt x="13" y="31"/>
                    <a:pt x="14" y="31"/>
                  </a:cubicBezTo>
                  <a:cubicBezTo>
                    <a:pt x="15" y="31"/>
                    <a:pt x="14" y="24"/>
                    <a:pt x="10" y="1"/>
                  </a:cubicBezTo>
                  <a:cubicBezTo>
                    <a:pt x="10" y="1"/>
                    <a:pt x="10" y="1"/>
                    <a:pt x="9"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2725023" y="1667335"/>
              <a:ext cx="2004" cy="3083"/>
            </a:xfrm>
            <a:custGeom>
              <a:avLst/>
              <a:gdLst/>
              <a:ahLst/>
              <a:cxnLst/>
              <a:rect l="l" t="t" r="r" b="b"/>
              <a:pathLst>
                <a:path w="26" h="40" extrusionOk="0">
                  <a:moveTo>
                    <a:pt x="0" y="0"/>
                  </a:moveTo>
                  <a:lnTo>
                    <a:pt x="0" y="0"/>
                  </a:lnTo>
                  <a:cubicBezTo>
                    <a:pt x="0" y="0"/>
                    <a:pt x="1" y="1"/>
                    <a:pt x="1" y="2"/>
                  </a:cubicBezTo>
                  <a:cubicBezTo>
                    <a:pt x="1" y="2"/>
                    <a:pt x="1" y="2"/>
                    <a:pt x="1" y="2"/>
                  </a:cubicBezTo>
                  <a:lnTo>
                    <a:pt x="1" y="2"/>
                  </a:lnTo>
                  <a:cubicBezTo>
                    <a:pt x="0" y="2"/>
                    <a:pt x="22" y="33"/>
                    <a:pt x="26" y="40"/>
                  </a:cubicBezTo>
                  <a:cubicBezTo>
                    <a:pt x="22" y="30"/>
                    <a:pt x="1"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2722557" y="1658857"/>
              <a:ext cx="1387" cy="2697"/>
            </a:xfrm>
            <a:custGeom>
              <a:avLst/>
              <a:gdLst/>
              <a:ahLst/>
              <a:cxnLst/>
              <a:rect l="l" t="t" r="r" b="b"/>
              <a:pathLst>
                <a:path w="18" h="35" extrusionOk="0">
                  <a:moveTo>
                    <a:pt x="0" y="0"/>
                  </a:moveTo>
                  <a:lnTo>
                    <a:pt x="10" y="21"/>
                  </a:lnTo>
                  <a:lnTo>
                    <a:pt x="17" y="35"/>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2722788" y="1657778"/>
              <a:ext cx="2158" cy="4008"/>
            </a:xfrm>
            <a:custGeom>
              <a:avLst/>
              <a:gdLst/>
              <a:ahLst/>
              <a:cxnLst/>
              <a:rect l="l" t="t" r="r" b="b"/>
              <a:pathLst>
                <a:path w="28" h="52" extrusionOk="0">
                  <a:moveTo>
                    <a:pt x="10" y="1"/>
                  </a:moveTo>
                  <a:cubicBezTo>
                    <a:pt x="6" y="1"/>
                    <a:pt x="15" y="22"/>
                    <a:pt x="11" y="22"/>
                  </a:cubicBezTo>
                  <a:cubicBezTo>
                    <a:pt x="11" y="22"/>
                    <a:pt x="9" y="21"/>
                    <a:pt x="7" y="19"/>
                  </a:cubicBezTo>
                  <a:lnTo>
                    <a:pt x="0" y="8"/>
                  </a:lnTo>
                  <a:lnTo>
                    <a:pt x="27" y="52"/>
                  </a:lnTo>
                  <a:cubicBezTo>
                    <a:pt x="27" y="44"/>
                    <a:pt x="18" y="19"/>
                    <a:pt x="23" y="19"/>
                  </a:cubicBezTo>
                  <a:lnTo>
                    <a:pt x="23" y="19"/>
                  </a:lnTo>
                  <a:cubicBezTo>
                    <a:pt x="24" y="19"/>
                    <a:pt x="25" y="19"/>
                    <a:pt x="27" y="22"/>
                  </a:cubicBezTo>
                  <a:cubicBezTo>
                    <a:pt x="17" y="6"/>
                    <a:pt x="12" y="1"/>
                    <a:pt x="1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2730957" y="1667026"/>
              <a:ext cx="771" cy="1310"/>
            </a:xfrm>
            <a:custGeom>
              <a:avLst/>
              <a:gdLst/>
              <a:ahLst/>
              <a:cxnLst/>
              <a:rect l="l" t="t" r="r" b="b"/>
              <a:pathLst>
                <a:path w="10" h="17" extrusionOk="0">
                  <a:moveTo>
                    <a:pt x="1" y="0"/>
                  </a:moveTo>
                  <a:cubicBezTo>
                    <a:pt x="1" y="0"/>
                    <a:pt x="1" y="1"/>
                    <a:pt x="1" y="1"/>
                  </a:cubicBezTo>
                  <a:lnTo>
                    <a:pt x="1" y="1"/>
                  </a:lnTo>
                  <a:cubicBezTo>
                    <a:pt x="1" y="1"/>
                    <a:pt x="1" y="0"/>
                    <a:pt x="1" y="0"/>
                  </a:cubicBezTo>
                  <a:close/>
                  <a:moveTo>
                    <a:pt x="1" y="1"/>
                  </a:moveTo>
                  <a:cubicBezTo>
                    <a:pt x="1" y="2"/>
                    <a:pt x="2" y="6"/>
                    <a:pt x="2" y="13"/>
                  </a:cubicBezTo>
                  <a:cubicBezTo>
                    <a:pt x="6" y="13"/>
                    <a:pt x="6" y="16"/>
                    <a:pt x="10" y="16"/>
                  </a:cubicBezTo>
                  <a:cubicBezTo>
                    <a:pt x="4" y="8"/>
                    <a:pt x="2" y="3"/>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0"/>
            <p:cNvSpPr/>
            <p:nvPr/>
          </p:nvSpPr>
          <p:spPr>
            <a:xfrm>
              <a:off x="2731651" y="1668259"/>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0"/>
            <p:cNvSpPr/>
            <p:nvPr/>
          </p:nvSpPr>
          <p:spPr>
            <a:xfrm>
              <a:off x="2731651" y="1666641"/>
              <a:ext cx="2389" cy="3776"/>
            </a:xfrm>
            <a:custGeom>
              <a:avLst/>
              <a:gdLst/>
              <a:ahLst/>
              <a:cxnLst/>
              <a:rect l="l" t="t" r="r" b="b"/>
              <a:pathLst>
                <a:path w="31" h="49" extrusionOk="0">
                  <a:moveTo>
                    <a:pt x="1" y="1"/>
                  </a:moveTo>
                  <a:lnTo>
                    <a:pt x="10" y="25"/>
                  </a:lnTo>
                  <a:cubicBezTo>
                    <a:pt x="21" y="35"/>
                    <a:pt x="24" y="38"/>
                    <a:pt x="31" y="49"/>
                  </a:cubicBezTo>
                  <a:cubicBezTo>
                    <a:pt x="24" y="35"/>
                    <a:pt x="17" y="2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0"/>
            <p:cNvSpPr/>
            <p:nvPr/>
          </p:nvSpPr>
          <p:spPr>
            <a:xfrm>
              <a:off x="2729801" y="1663558"/>
              <a:ext cx="771" cy="1079"/>
            </a:xfrm>
            <a:custGeom>
              <a:avLst/>
              <a:gdLst/>
              <a:ahLst/>
              <a:cxnLst/>
              <a:rect l="l" t="t" r="r" b="b"/>
              <a:pathLst>
                <a:path w="10" h="14" extrusionOk="0">
                  <a:moveTo>
                    <a:pt x="0" y="0"/>
                  </a:moveTo>
                  <a:lnTo>
                    <a:pt x="4" y="11"/>
                  </a:lnTo>
                  <a:cubicBezTo>
                    <a:pt x="7" y="12"/>
                    <a:pt x="9" y="13"/>
                    <a:pt x="9" y="13"/>
                  </a:cubicBezTo>
                  <a:cubicBezTo>
                    <a:pt x="9" y="13"/>
                    <a:pt x="7" y="1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0"/>
            <p:cNvSpPr/>
            <p:nvPr/>
          </p:nvSpPr>
          <p:spPr>
            <a:xfrm>
              <a:off x="2729493" y="1663327"/>
              <a:ext cx="1464" cy="2389"/>
            </a:xfrm>
            <a:custGeom>
              <a:avLst/>
              <a:gdLst/>
              <a:ahLst/>
              <a:cxnLst/>
              <a:rect l="l" t="t" r="r" b="b"/>
              <a:pathLst>
                <a:path w="19" h="31" extrusionOk="0">
                  <a:moveTo>
                    <a:pt x="1" y="0"/>
                  </a:moveTo>
                  <a:cubicBezTo>
                    <a:pt x="0" y="0"/>
                    <a:pt x="3" y="5"/>
                    <a:pt x="12" y="20"/>
                  </a:cubicBezTo>
                  <a:cubicBezTo>
                    <a:pt x="8" y="15"/>
                    <a:pt x="7" y="13"/>
                    <a:pt x="7" y="13"/>
                  </a:cubicBezTo>
                  <a:lnTo>
                    <a:pt x="7" y="13"/>
                  </a:lnTo>
                  <a:cubicBezTo>
                    <a:pt x="7" y="13"/>
                    <a:pt x="14" y="24"/>
                    <a:pt x="18" y="31"/>
                  </a:cubicBezTo>
                  <a:lnTo>
                    <a:pt x="8" y="14"/>
                  </a:lnTo>
                  <a:cubicBezTo>
                    <a:pt x="6" y="8"/>
                    <a:pt x="1"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0"/>
            <p:cNvSpPr/>
            <p:nvPr/>
          </p:nvSpPr>
          <p:spPr>
            <a:xfrm>
              <a:off x="2728260" y="1662325"/>
              <a:ext cx="2158" cy="3006"/>
            </a:xfrm>
            <a:custGeom>
              <a:avLst/>
              <a:gdLst/>
              <a:ahLst/>
              <a:cxnLst/>
              <a:rect l="l" t="t" r="r" b="b"/>
              <a:pathLst>
                <a:path w="28" h="39" extrusionOk="0">
                  <a:moveTo>
                    <a:pt x="0" y="0"/>
                  </a:moveTo>
                  <a:cubicBezTo>
                    <a:pt x="0" y="9"/>
                    <a:pt x="19" y="38"/>
                    <a:pt x="26" y="38"/>
                  </a:cubicBezTo>
                  <a:cubicBezTo>
                    <a:pt x="26" y="38"/>
                    <a:pt x="27" y="38"/>
                    <a:pt x="28" y="37"/>
                  </a:cubicBezTo>
                  <a:cubicBezTo>
                    <a:pt x="17" y="27"/>
                    <a:pt x="11" y="2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0"/>
            <p:cNvSpPr/>
            <p:nvPr/>
          </p:nvSpPr>
          <p:spPr>
            <a:xfrm>
              <a:off x="2720938" y="1653925"/>
              <a:ext cx="1541" cy="1695"/>
            </a:xfrm>
            <a:custGeom>
              <a:avLst/>
              <a:gdLst/>
              <a:ahLst/>
              <a:cxnLst/>
              <a:rect l="l" t="t" r="r" b="b"/>
              <a:pathLst>
                <a:path w="20" h="22" extrusionOk="0">
                  <a:moveTo>
                    <a:pt x="1" y="0"/>
                  </a:moveTo>
                  <a:lnTo>
                    <a:pt x="11" y="21"/>
                  </a:lnTo>
                  <a:cubicBezTo>
                    <a:pt x="10" y="19"/>
                    <a:pt x="10" y="18"/>
                    <a:pt x="11" y="18"/>
                  </a:cubicBezTo>
                  <a:cubicBezTo>
                    <a:pt x="13" y="18"/>
                    <a:pt x="18" y="21"/>
                    <a:pt x="19" y="21"/>
                  </a:cubicBezTo>
                  <a:cubicBezTo>
                    <a:pt x="19" y="21"/>
                    <a:pt x="18" y="20"/>
                    <a:pt x="14" y="14"/>
                  </a:cubicBez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0"/>
            <p:cNvSpPr/>
            <p:nvPr/>
          </p:nvSpPr>
          <p:spPr>
            <a:xfrm>
              <a:off x="2732190" y="1664637"/>
              <a:ext cx="2389" cy="3391"/>
            </a:xfrm>
            <a:custGeom>
              <a:avLst/>
              <a:gdLst/>
              <a:ahLst/>
              <a:cxnLst/>
              <a:rect l="l" t="t" r="r" b="b"/>
              <a:pathLst>
                <a:path w="31" h="44" extrusionOk="0">
                  <a:moveTo>
                    <a:pt x="0" y="0"/>
                  </a:moveTo>
                  <a:lnTo>
                    <a:pt x="7" y="14"/>
                  </a:lnTo>
                  <a:cubicBezTo>
                    <a:pt x="10" y="17"/>
                    <a:pt x="13" y="20"/>
                    <a:pt x="17" y="24"/>
                  </a:cubicBezTo>
                  <a:lnTo>
                    <a:pt x="17" y="24"/>
                  </a:lnTo>
                  <a:cubicBezTo>
                    <a:pt x="11" y="16"/>
                    <a:pt x="5" y="7"/>
                    <a:pt x="0" y="0"/>
                  </a:cubicBezTo>
                  <a:close/>
                  <a:moveTo>
                    <a:pt x="17" y="24"/>
                  </a:moveTo>
                  <a:lnTo>
                    <a:pt x="17" y="24"/>
                  </a:lnTo>
                  <a:cubicBezTo>
                    <a:pt x="22" y="32"/>
                    <a:pt x="27" y="39"/>
                    <a:pt x="30" y="44"/>
                  </a:cubicBezTo>
                  <a:cubicBezTo>
                    <a:pt x="25" y="35"/>
                    <a:pt x="21" y="29"/>
                    <a:pt x="17" y="2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0"/>
            <p:cNvSpPr/>
            <p:nvPr/>
          </p:nvSpPr>
          <p:spPr>
            <a:xfrm>
              <a:off x="2731111" y="1662788"/>
              <a:ext cx="1156" cy="1927"/>
            </a:xfrm>
            <a:custGeom>
              <a:avLst/>
              <a:gdLst/>
              <a:ahLst/>
              <a:cxnLst/>
              <a:rect l="l" t="t" r="r" b="b"/>
              <a:pathLst>
                <a:path w="15" h="25" extrusionOk="0">
                  <a:moveTo>
                    <a:pt x="4" y="1"/>
                  </a:moveTo>
                  <a:cubicBezTo>
                    <a:pt x="0" y="1"/>
                    <a:pt x="4" y="10"/>
                    <a:pt x="14" y="24"/>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0"/>
            <p:cNvSpPr/>
            <p:nvPr/>
          </p:nvSpPr>
          <p:spPr>
            <a:xfrm>
              <a:off x="2726641" y="1658626"/>
              <a:ext cx="2004" cy="3776"/>
            </a:xfrm>
            <a:custGeom>
              <a:avLst/>
              <a:gdLst/>
              <a:ahLst/>
              <a:cxnLst/>
              <a:rect l="l" t="t" r="r" b="b"/>
              <a:pathLst>
                <a:path w="26" h="49" extrusionOk="0">
                  <a:moveTo>
                    <a:pt x="1" y="0"/>
                  </a:moveTo>
                  <a:lnTo>
                    <a:pt x="25" y="48"/>
                  </a:lnTo>
                  <a:lnTo>
                    <a:pt x="5"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0"/>
            <p:cNvSpPr/>
            <p:nvPr/>
          </p:nvSpPr>
          <p:spPr>
            <a:xfrm>
              <a:off x="2735042" y="1666410"/>
              <a:ext cx="1850" cy="3468"/>
            </a:xfrm>
            <a:custGeom>
              <a:avLst/>
              <a:gdLst/>
              <a:ahLst/>
              <a:cxnLst/>
              <a:rect l="l" t="t" r="r" b="b"/>
              <a:pathLst>
                <a:path w="24" h="45" extrusionOk="0">
                  <a:moveTo>
                    <a:pt x="0" y="1"/>
                  </a:moveTo>
                  <a:lnTo>
                    <a:pt x="7" y="14"/>
                  </a:lnTo>
                  <a:lnTo>
                    <a:pt x="24" y="4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0"/>
            <p:cNvSpPr/>
            <p:nvPr/>
          </p:nvSpPr>
          <p:spPr>
            <a:xfrm>
              <a:off x="2736043" y="1666641"/>
              <a:ext cx="2697" cy="4316"/>
            </a:xfrm>
            <a:custGeom>
              <a:avLst/>
              <a:gdLst/>
              <a:ahLst/>
              <a:cxnLst/>
              <a:rect l="l" t="t" r="r" b="b"/>
              <a:pathLst>
                <a:path w="35" h="56" extrusionOk="0">
                  <a:moveTo>
                    <a:pt x="0" y="1"/>
                  </a:moveTo>
                  <a:lnTo>
                    <a:pt x="0" y="1"/>
                  </a:lnTo>
                  <a:cubicBezTo>
                    <a:pt x="14" y="25"/>
                    <a:pt x="28" y="38"/>
                    <a:pt x="34" y="55"/>
                  </a:cubicBezTo>
                  <a:cubicBezTo>
                    <a:pt x="34" y="49"/>
                    <a:pt x="25" y="28"/>
                    <a:pt x="14" y="11"/>
                  </a:cubicBezTo>
                  <a:lnTo>
                    <a:pt x="14" y="11"/>
                  </a:lnTo>
                  <a:cubicBezTo>
                    <a:pt x="15" y="15"/>
                    <a:pt x="16" y="17"/>
                    <a:pt x="15" y="17"/>
                  </a:cubicBezTo>
                  <a:cubicBezTo>
                    <a:pt x="14" y="17"/>
                    <a:pt x="9" y="12"/>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0"/>
            <p:cNvSpPr/>
            <p:nvPr/>
          </p:nvSpPr>
          <p:spPr>
            <a:xfrm>
              <a:off x="2736043" y="1665100"/>
              <a:ext cx="1156" cy="2466"/>
            </a:xfrm>
            <a:custGeom>
              <a:avLst/>
              <a:gdLst/>
              <a:ahLst/>
              <a:cxnLst/>
              <a:rect l="l" t="t" r="r" b="b"/>
              <a:pathLst>
                <a:path w="15" h="32" extrusionOk="0">
                  <a:moveTo>
                    <a:pt x="0" y="1"/>
                  </a:moveTo>
                  <a:cubicBezTo>
                    <a:pt x="1" y="2"/>
                    <a:pt x="2" y="3"/>
                    <a:pt x="2" y="4"/>
                  </a:cubicBezTo>
                  <a:lnTo>
                    <a:pt x="2" y="4"/>
                  </a:lnTo>
                  <a:cubicBezTo>
                    <a:pt x="2" y="3"/>
                    <a:pt x="1" y="2"/>
                    <a:pt x="0" y="1"/>
                  </a:cubicBezTo>
                  <a:close/>
                  <a:moveTo>
                    <a:pt x="2" y="4"/>
                  </a:moveTo>
                  <a:lnTo>
                    <a:pt x="2" y="4"/>
                  </a:lnTo>
                  <a:cubicBezTo>
                    <a:pt x="5" y="10"/>
                    <a:pt x="8" y="18"/>
                    <a:pt x="13" y="28"/>
                  </a:cubicBezTo>
                  <a:lnTo>
                    <a:pt x="13" y="28"/>
                  </a:lnTo>
                  <a:cubicBezTo>
                    <a:pt x="10" y="23"/>
                    <a:pt x="7" y="14"/>
                    <a:pt x="2" y="4"/>
                  </a:cubicBezTo>
                  <a:close/>
                  <a:moveTo>
                    <a:pt x="13" y="28"/>
                  </a:moveTo>
                  <a:lnTo>
                    <a:pt x="13" y="28"/>
                  </a:lnTo>
                  <a:cubicBezTo>
                    <a:pt x="13" y="29"/>
                    <a:pt x="14" y="30"/>
                    <a:pt x="14" y="31"/>
                  </a:cubicBezTo>
                  <a:cubicBezTo>
                    <a:pt x="14" y="30"/>
                    <a:pt x="13" y="29"/>
                    <a:pt x="13" y="2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0"/>
            <p:cNvSpPr/>
            <p:nvPr/>
          </p:nvSpPr>
          <p:spPr>
            <a:xfrm>
              <a:off x="2732190" y="1663019"/>
              <a:ext cx="1850" cy="2466"/>
            </a:xfrm>
            <a:custGeom>
              <a:avLst/>
              <a:gdLst/>
              <a:ahLst/>
              <a:cxnLst/>
              <a:rect l="l" t="t" r="r" b="b"/>
              <a:pathLst>
                <a:path w="24" h="32" extrusionOk="0">
                  <a:moveTo>
                    <a:pt x="0" y="1"/>
                  </a:moveTo>
                  <a:cubicBezTo>
                    <a:pt x="3" y="7"/>
                    <a:pt x="17" y="24"/>
                    <a:pt x="24" y="32"/>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0"/>
            <p:cNvSpPr/>
            <p:nvPr/>
          </p:nvSpPr>
          <p:spPr>
            <a:xfrm>
              <a:off x="2732190" y="1662788"/>
              <a:ext cx="308" cy="308"/>
            </a:xfrm>
            <a:custGeom>
              <a:avLst/>
              <a:gdLst/>
              <a:ahLst/>
              <a:cxnLst/>
              <a:rect l="l" t="t" r="r" b="b"/>
              <a:pathLst>
                <a:path w="4" h="4" extrusionOk="0">
                  <a:moveTo>
                    <a:pt x="0" y="1"/>
                  </a:moveTo>
                  <a:lnTo>
                    <a:pt x="0" y="4"/>
                  </a:lnTo>
                  <a:lnTo>
                    <a:pt x="3" y="4"/>
                  </a:ln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0"/>
            <p:cNvSpPr/>
            <p:nvPr/>
          </p:nvSpPr>
          <p:spPr>
            <a:xfrm>
              <a:off x="2731882" y="1662788"/>
              <a:ext cx="385" cy="308"/>
            </a:xfrm>
            <a:custGeom>
              <a:avLst/>
              <a:gdLst/>
              <a:ahLst/>
              <a:cxnLst/>
              <a:rect l="l" t="t" r="r" b="b"/>
              <a:pathLst>
                <a:path w="5" h="4" extrusionOk="0">
                  <a:moveTo>
                    <a:pt x="4" y="4"/>
                  </a:moveTo>
                  <a:lnTo>
                    <a:pt x="4" y="4"/>
                  </a:lnTo>
                  <a:cubicBezTo>
                    <a:pt x="1" y="1"/>
                    <a:pt x="1" y="1"/>
                    <a:pt x="4"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0"/>
            <p:cNvSpPr/>
            <p:nvPr/>
          </p:nvSpPr>
          <p:spPr>
            <a:xfrm>
              <a:off x="2725948" y="1655235"/>
              <a:ext cx="3160" cy="5549"/>
            </a:xfrm>
            <a:custGeom>
              <a:avLst/>
              <a:gdLst/>
              <a:ahLst/>
              <a:cxnLst/>
              <a:rect l="l" t="t" r="r" b="b"/>
              <a:pathLst>
                <a:path w="41" h="72" extrusionOk="0">
                  <a:moveTo>
                    <a:pt x="0" y="0"/>
                  </a:moveTo>
                  <a:lnTo>
                    <a:pt x="0" y="0"/>
                  </a:lnTo>
                  <a:cubicBezTo>
                    <a:pt x="14" y="24"/>
                    <a:pt x="24" y="41"/>
                    <a:pt x="41" y="72"/>
                  </a:cubicBezTo>
                  <a:cubicBezTo>
                    <a:pt x="30" y="52"/>
                    <a:pt x="20" y="2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0"/>
            <p:cNvSpPr/>
            <p:nvPr/>
          </p:nvSpPr>
          <p:spPr>
            <a:xfrm>
              <a:off x="2729262" y="1659397"/>
              <a:ext cx="1387" cy="2389"/>
            </a:xfrm>
            <a:custGeom>
              <a:avLst/>
              <a:gdLst/>
              <a:ahLst/>
              <a:cxnLst/>
              <a:rect l="l" t="t" r="r" b="b"/>
              <a:pathLst>
                <a:path w="18" h="31" extrusionOk="0">
                  <a:moveTo>
                    <a:pt x="1" y="1"/>
                  </a:moveTo>
                  <a:cubicBezTo>
                    <a:pt x="3" y="9"/>
                    <a:pt x="11" y="17"/>
                    <a:pt x="15" y="25"/>
                  </a:cubicBezTo>
                  <a:lnTo>
                    <a:pt x="15" y="25"/>
                  </a:lnTo>
                  <a:lnTo>
                    <a:pt x="7" y="7"/>
                  </a:lnTo>
                  <a:lnTo>
                    <a:pt x="1" y="1"/>
                  </a:lnTo>
                  <a:close/>
                  <a:moveTo>
                    <a:pt x="15" y="25"/>
                  </a:moveTo>
                  <a:lnTo>
                    <a:pt x="18" y="31"/>
                  </a:lnTo>
                  <a:cubicBezTo>
                    <a:pt x="17" y="29"/>
                    <a:pt x="16" y="27"/>
                    <a:pt x="15" y="25"/>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0"/>
            <p:cNvSpPr/>
            <p:nvPr/>
          </p:nvSpPr>
          <p:spPr>
            <a:xfrm>
              <a:off x="2729570" y="1658857"/>
              <a:ext cx="617" cy="1156"/>
            </a:xfrm>
            <a:custGeom>
              <a:avLst/>
              <a:gdLst/>
              <a:ahLst/>
              <a:cxnLst/>
              <a:rect l="l" t="t" r="r" b="b"/>
              <a:pathLst>
                <a:path w="8" h="15" extrusionOk="0">
                  <a:moveTo>
                    <a:pt x="0" y="0"/>
                  </a:moveTo>
                  <a:lnTo>
                    <a:pt x="3" y="14"/>
                  </a:lnTo>
                  <a:lnTo>
                    <a:pt x="7" y="14"/>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0"/>
            <p:cNvSpPr/>
            <p:nvPr/>
          </p:nvSpPr>
          <p:spPr>
            <a:xfrm>
              <a:off x="2732421" y="1661015"/>
              <a:ext cx="1618" cy="2158"/>
            </a:xfrm>
            <a:custGeom>
              <a:avLst/>
              <a:gdLst/>
              <a:ahLst/>
              <a:cxnLst/>
              <a:rect l="l" t="t" r="r" b="b"/>
              <a:pathLst>
                <a:path w="21" h="28" extrusionOk="0">
                  <a:moveTo>
                    <a:pt x="0" y="0"/>
                  </a:moveTo>
                  <a:cubicBezTo>
                    <a:pt x="6" y="9"/>
                    <a:pt x="19" y="27"/>
                    <a:pt x="20" y="27"/>
                  </a:cubicBezTo>
                  <a:cubicBezTo>
                    <a:pt x="21" y="27"/>
                    <a:pt x="21" y="27"/>
                    <a:pt x="21" y="27"/>
                  </a:cubicBezTo>
                  <a:cubicBezTo>
                    <a:pt x="14" y="13"/>
                    <a:pt x="14" y="10"/>
                    <a:pt x="14" y="7"/>
                  </a:cubicBezTo>
                  <a:cubicBezTo>
                    <a:pt x="7" y="0"/>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0"/>
            <p:cNvSpPr/>
            <p:nvPr/>
          </p:nvSpPr>
          <p:spPr>
            <a:xfrm>
              <a:off x="2732730" y="1662479"/>
              <a:ext cx="231" cy="385"/>
            </a:xfrm>
            <a:custGeom>
              <a:avLst/>
              <a:gdLst/>
              <a:ahLst/>
              <a:cxnLst/>
              <a:rect l="l" t="t" r="r" b="b"/>
              <a:pathLst>
                <a:path w="3" h="5" extrusionOk="0">
                  <a:moveTo>
                    <a:pt x="0" y="0"/>
                  </a:moveTo>
                  <a:cubicBezTo>
                    <a:pt x="0" y="1"/>
                    <a:pt x="1" y="1"/>
                    <a:pt x="3" y="5"/>
                  </a:cubicBezTo>
                  <a:lnTo>
                    <a:pt x="3" y="1"/>
                  </a:lnTo>
                  <a:cubicBezTo>
                    <a:pt x="1" y="1"/>
                    <a:pt x="0" y="1"/>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0"/>
            <p:cNvSpPr/>
            <p:nvPr/>
          </p:nvSpPr>
          <p:spPr>
            <a:xfrm>
              <a:off x="2734502" y="1660167"/>
              <a:ext cx="385" cy="617"/>
            </a:xfrm>
            <a:custGeom>
              <a:avLst/>
              <a:gdLst/>
              <a:ahLst/>
              <a:cxnLst/>
              <a:rect l="l" t="t" r="r" b="b"/>
              <a:pathLst>
                <a:path w="5" h="8" extrusionOk="0">
                  <a:moveTo>
                    <a:pt x="0" y="0"/>
                  </a:moveTo>
                  <a:cubicBezTo>
                    <a:pt x="0" y="0"/>
                    <a:pt x="4" y="4"/>
                    <a:pt x="4" y="8"/>
                  </a:cubicBezTo>
                  <a:cubicBezTo>
                    <a:pt x="4" y="4"/>
                    <a:pt x="4" y="0"/>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0"/>
            <p:cNvSpPr/>
            <p:nvPr/>
          </p:nvSpPr>
          <p:spPr>
            <a:xfrm>
              <a:off x="2731805" y="1660321"/>
              <a:ext cx="694" cy="1464"/>
            </a:xfrm>
            <a:custGeom>
              <a:avLst/>
              <a:gdLst/>
              <a:ahLst/>
              <a:cxnLst/>
              <a:rect l="l" t="t" r="r" b="b"/>
              <a:pathLst>
                <a:path w="9" h="19" extrusionOk="0">
                  <a:moveTo>
                    <a:pt x="3" y="1"/>
                  </a:moveTo>
                  <a:cubicBezTo>
                    <a:pt x="1" y="1"/>
                    <a:pt x="6" y="8"/>
                    <a:pt x="8" y="19"/>
                  </a:cubicBezTo>
                  <a:lnTo>
                    <a:pt x="8" y="9"/>
                  </a:lnTo>
                  <a:cubicBezTo>
                    <a:pt x="5" y="6"/>
                    <a:pt x="5" y="2"/>
                    <a:pt x="5" y="2"/>
                  </a:cubicBezTo>
                  <a:cubicBezTo>
                    <a:pt x="4" y="1"/>
                    <a:pt x="3" y="1"/>
                    <a:pt x="3"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0"/>
            <p:cNvSpPr/>
            <p:nvPr/>
          </p:nvSpPr>
          <p:spPr>
            <a:xfrm>
              <a:off x="2734502" y="1662556"/>
              <a:ext cx="1233" cy="1464"/>
            </a:xfrm>
            <a:custGeom>
              <a:avLst/>
              <a:gdLst/>
              <a:ahLst/>
              <a:cxnLst/>
              <a:rect l="l" t="t" r="r" b="b"/>
              <a:pathLst>
                <a:path w="16" h="19" extrusionOk="0">
                  <a:moveTo>
                    <a:pt x="0" y="0"/>
                  </a:moveTo>
                  <a:lnTo>
                    <a:pt x="0" y="0"/>
                  </a:lnTo>
                  <a:cubicBezTo>
                    <a:pt x="4" y="6"/>
                    <a:pt x="10" y="13"/>
                    <a:pt x="13" y="16"/>
                  </a:cubicBezTo>
                  <a:lnTo>
                    <a:pt x="13" y="16"/>
                  </a:lnTo>
                  <a:cubicBezTo>
                    <a:pt x="10" y="9"/>
                    <a:pt x="4" y="3"/>
                    <a:pt x="0" y="0"/>
                  </a:cubicBezTo>
                  <a:close/>
                  <a:moveTo>
                    <a:pt x="13" y="16"/>
                  </a:moveTo>
                  <a:lnTo>
                    <a:pt x="13" y="16"/>
                  </a:lnTo>
                  <a:cubicBezTo>
                    <a:pt x="14" y="17"/>
                    <a:pt x="14" y="17"/>
                    <a:pt x="14" y="17"/>
                  </a:cubicBezTo>
                  <a:cubicBezTo>
                    <a:pt x="15" y="18"/>
                    <a:pt x="16" y="19"/>
                    <a:pt x="16" y="19"/>
                  </a:cubicBezTo>
                  <a:cubicBezTo>
                    <a:pt x="16" y="19"/>
                    <a:pt x="15" y="18"/>
                    <a:pt x="13" y="16"/>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0"/>
            <p:cNvSpPr/>
            <p:nvPr/>
          </p:nvSpPr>
          <p:spPr>
            <a:xfrm>
              <a:off x="2733500" y="1663327"/>
              <a:ext cx="231" cy="462"/>
            </a:xfrm>
            <a:custGeom>
              <a:avLst/>
              <a:gdLst/>
              <a:ahLst/>
              <a:cxnLst/>
              <a:rect l="l" t="t" r="r" b="b"/>
              <a:pathLst>
                <a:path w="3" h="6" extrusionOk="0">
                  <a:moveTo>
                    <a:pt x="0" y="0"/>
                  </a:moveTo>
                  <a:cubicBezTo>
                    <a:pt x="1" y="4"/>
                    <a:pt x="2" y="6"/>
                    <a:pt x="2" y="6"/>
                  </a:cubicBezTo>
                  <a:cubicBezTo>
                    <a:pt x="3" y="6"/>
                    <a:pt x="2" y="2"/>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0"/>
            <p:cNvSpPr/>
            <p:nvPr/>
          </p:nvSpPr>
          <p:spPr>
            <a:xfrm>
              <a:off x="2732421" y="1661709"/>
              <a:ext cx="1156" cy="1695"/>
            </a:xfrm>
            <a:custGeom>
              <a:avLst/>
              <a:gdLst/>
              <a:ahLst/>
              <a:cxnLst/>
              <a:rect l="l" t="t" r="r" b="b"/>
              <a:pathLst>
                <a:path w="15" h="22" extrusionOk="0">
                  <a:moveTo>
                    <a:pt x="0" y="1"/>
                  </a:moveTo>
                  <a:cubicBezTo>
                    <a:pt x="1" y="1"/>
                    <a:pt x="1" y="1"/>
                    <a:pt x="1" y="2"/>
                  </a:cubicBezTo>
                  <a:lnTo>
                    <a:pt x="1" y="2"/>
                  </a:lnTo>
                  <a:cubicBezTo>
                    <a:pt x="1" y="1"/>
                    <a:pt x="1" y="1"/>
                    <a:pt x="0" y="1"/>
                  </a:cubicBezTo>
                  <a:close/>
                  <a:moveTo>
                    <a:pt x="1" y="2"/>
                  </a:moveTo>
                  <a:lnTo>
                    <a:pt x="1" y="2"/>
                  </a:lnTo>
                  <a:cubicBezTo>
                    <a:pt x="4" y="5"/>
                    <a:pt x="4" y="8"/>
                    <a:pt x="7" y="11"/>
                  </a:cubicBezTo>
                  <a:cubicBezTo>
                    <a:pt x="7" y="15"/>
                    <a:pt x="11" y="18"/>
                    <a:pt x="14" y="21"/>
                  </a:cubicBezTo>
                  <a:cubicBezTo>
                    <a:pt x="11" y="15"/>
                    <a:pt x="7" y="9"/>
                    <a:pt x="1" y="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0"/>
            <p:cNvSpPr/>
            <p:nvPr/>
          </p:nvSpPr>
          <p:spPr>
            <a:xfrm>
              <a:off x="2724637" y="1643829"/>
              <a:ext cx="9942" cy="16415"/>
            </a:xfrm>
            <a:custGeom>
              <a:avLst/>
              <a:gdLst/>
              <a:ahLst/>
              <a:cxnLst/>
              <a:rect l="l" t="t" r="r" b="b"/>
              <a:pathLst>
                <a:path w="129" h="213" extrusionOk="0">
                  <a:moveTo>
                    <a:pt x="0" y="0"/>
                  </a:moveTo>
                  <a:cubicBezTo>
                    <a:pt x="14" y="21"/>
                    <a:pt x="25" y="43"/>
                    <a:pt x="22" y="43"/>
                  </a:cubicBezTo>
                  <a:cubicBezTo>
                    <a:pt x="21" y="43"/>
                    <a:pt x="17" y="39"/>
                    <a:pt x="11" y="30"/>
                  </a:cubicBezTo>
                  <a:lnTo>
                    <a:pt x="11" y="30"/>
                  </a:lnTo>
                  <a:cubicBezTo>
                    <a:pt x="20" y="58"/>
                    <a:pt x="88" y="159"/>
                    <a:pt x="128" y="212"/>
                  </a:cubicBezTo>
                  <a:cubicBezTo>
                    <a:pt x="122" y="200"/>
                    <a:pt x="112" y="186"/>
                    <a:pt x="105" y="165"/>
                  </a:cubicBezTo>
                  <a:cubicBezTo>
                    <a:pt x="92" y="148"/>
                    <a:pt x="71" y="131"/>
                    <a:pt x="54" y="101"/>
                  </a:cubicBezTo>
                  <a:cubicBezTo>
                    <a:pt x="53" y="96"/>
                    <a:pt x="54" y="94"/>
                    <a:pt x="55" y="94"/>
                  </a:cubicBezTo>
                  <a:cubicBezTo>
                    <a:pt x="58" y="94"/>
                    <a:pt x="68" y="112"/>
                    <a:pt x="78" y="125"/>
                  </a:cubicBezTo>
                  <a:cubicBezTo>
                    <a:pt x="51" y="88"/>
                    <a:pt x="47" y="64"/>
                    <a:pt x="11" y="10"/>
                  </a:cubicBezTo>
                  <a:lnTo>
                    <a:pt x="11" y="10"/>
                  </a:lnTo>
                  <a:lnTo>
                    <a:pt x="20" y="30"/>
                  </a:lnTo>
                  <a:cubicBezTo>
                    <a:pt x="14" y="24"/>
                    <a:pt x="6"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0"/>
            <p:cNvSpPr/>
            <p:nvPr/>
          </p:nvSpPr>
          <p:spPr>
            <a:xfrm>
              <a:off x="2733963" y="1660707"/>
              <a:ext cx="2466" cy="2929"/>
            </a:xfrm>
            <a:custGeom>
              <a:avLst/>
              <a:gdLst/>
              <a:ahLst/>
              <a:cxnLst/>
              <a:rect l="l" t="t" r="r" b="b"/>
              <a:pathLst>
                <a:path w="32" h="38" extrusionOk="0">
                  <a:moveTo>
                    <a:pt x="1" y="1"/>
                  </a:moveTo>
                  <a:cubicBezTo>
                    <a:pt x="4" y="4"/>
                    <a:pt x="14" y="14"/>
                    <a:pt x="31" y="37"/>
                  </a:cubicBezTo>
                  <a:cubicBezTo>
                    <a:pt x="24" y="21"/>
                    <a:pt x="18" y="11"/>
                    <a:pt x="1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0"/>
            <p:cNvSpPr/>
            <p:nvPr/>
          </p:nvSpPr>
          <p:spPr>
            <a:xfrm>
              <a:off x="2729262" y="1654156"/>
              <a:ext cx="5318" cy="8477"/>
            </a:xfrm>
            <a:custGeom>
              <a:avLst/>
              <a:gdLst/>
              <a:ahLst/>
              <a:cxnLst/>
              <a:rect l="l" t="t" r="r" b="b"/>
              <a:pathLst>
                <a:path w="69" h="110" extrusionOk="0">
                  <a:moveTo>
                    <a:pt x="55" y="89"/>
                  </a:moveTo>
                  <a:cubicBezTo>
                    <a:pt x="62" y="96"/>
                    <a:pt x="62" y="96"/>
                    <a:pt x="62" y="102"/>
                  </a:cubicBezTo>
                  <a:cubicBezTo>
                    <a:pt x="62" y="96"/>
                    <a:pt x="58" y="92"/>
                    <a:pt x="55" y="89"/>
                  </a:cubicBezTo>
                  <a:close/>
                  <a:moveTo>
                    <a:pt x="64" y="101"/>
                  </a:moveTo>
                  <a:lnTo>
                    <a:pt x="64" y="102"/>
                  </a:lnTo>
                  <a:lnTo>
                    <a:pt x="65" y="102"/>
                  </a:lnTo>
                  <a:cubicBezTo>
                    <a:pt x="65" y="102"/>
                    <a:pt x="64" y="101"/>
                    <a:pt x="64" y="101"/>
                  </a:cubicBezTo>
                  <a:close/>
                  <a:moveTo>
                    <a:pt x="4" y="1"/>
                  </a:moveTo>
                  <a:cubicBezTo>
                    <a:pt x="1" y="8"/>
                    <a:pt x="18" y="31"/>
                    <a:pt x="24" y="48"/>
                  </a:cubicBezTo>
                  <a:cubicBezTo>
                    <a:pt x="25" y="46"/>
                    <a:pt x="25" y="45"/>
                    <a:pt x="26" y="45"/>
                  </a:cubicBezTo>
                  <a:cubicBezTo>
                    <a:pt x="30" y="45"/>
                    <a:pt x="38" y="72"/>
                    <a:pt x="52" y="86"/>
                  </a:cubicBezTo>
                  <a:cubicBezTo>
                    <a:pt x="55" y="92"/>
                    <a:pt x="55" y="92"/>
                    <a:pt x="55" y="96"/>
                  </a:cubicBezTo>
                  <a:cubicBezTo>
                    <a:pt x="58" y="98"/>
                    <a:pt x="60" y="100"/>
                    <a:pt x="64" y="104"/>
                  </a:cubicBezTo>
                  <a:lnTo>
                    <a:pt x="64" y="104"/>
                  </a:lnTo>
                  <a:cubicBezTo>
                    <a:pt x="63" y="104"/>
                    <a:pt x="63" y="103"/>
                    <a:pt x="63" y="102"/>
                  </a:cubicBezTo>
                  <a:lnTo>
                    <a:pt x="63" y="102"/>
                  </a:lnTo>
                  <a:cubicBezTo>
                    <a:pt x="64" y="103"/>
                    <a:pt x="64" y="104"/>
                    <a:pt x="65" y="104"/>
                  </a:cubicBezTo>
                  <a:lnTo>
                    <a:pt x="65" y="104"/>
                  </a:lnTo>
                  <a:lnTo>
                    <a:pt x="64" y="102"/>
                  </a:lnTo>
                  <a:lnTo>
                    <a:pt x="63" y="102"/>
                  </a:lnTo>
                  <a:cubicBezTo>
                    <a:pt x="62" y="101"/>
                    <a:pt x="62" y="101"/>
                    <a:pt x="63" y="101"/>
                  </a:cubicBezTo>
                  <a:lnTo>
                    <a:pt x="63" y="101"/>
                  </a:lnTo>
                  <a:cubicBezTo>
                    <a:pt x="63" y="101"/>
                    <a:pt x="64" y="101"/>
                    <a:pt x="64" y="101"/>
                  </a:cubicBezTo>
                  <a:lnTo>
                    <a:pt x="64" y="101"/>
                  </a:lnTo>
                  <a:lnTo>
                    <a:pt x="62" y="86"/>
                  </a:lnTo>
                  <a:cubicBezTo>
                    <a:pt x="60" y="83"/>
                    <a:pt x="59" y="82"/>
                    <a:pt x="58" y="82"/>
                  </a:cubicBezTo>
                  <a:cubicBezTo>
                    <a:pt x="56" y="82"/>
                    <a:pt x="55" y="85"/>
                    <a:pt x="55" y="89"/>
                  </a:cubicBezTo>
                  <a:cubicBezTo>
                    <a:pt x="35" y="55"/>
                    <a:pt x="28" y="38"/>
                    <a:pt x="4" y="1"/>
                  </a:cubicBezTo>
                  <a:close/>
                  <a:moveTo>
                    <a:pt x="64" y="104"/>
                  </a:moveTo>
                  <a:cubicBezTo>
                    <a:pt x="64" y="105"/>
                    <a:pt x="64" y="105"/>
                    <a:pt x="65" y="106"/>
                  </a:cubicBezTo>
                  <a:lnTo>
                    <a:pt x="68" y="109"/>
                  </a:lnTo>
                  <a:cubicBezTo>
                    <a:pt x="67" y="108"/>
                    <a:pt x="66" y="107"/>
                    <a:pt x="65" y="106"/>
                  </a:cubicBezTo>
                  <a:lnTo>
                    <a:pt x="65" y="106"/>
                  </a:lnTo>
                  <a:cubicBezTo>
                    <a:pt x="65" y="105"/>
                    <a:pt x="65" y="105"/>
                    <a:pt x="65" y="104"/>
                  </a:cubicBezTo>
                  <a:lnTo>
                    <a:pt x="65" y="104"/>
                  </a:lnTo>
                  <a:lnTo>
                    <a:pt x="65" y="106"/>
                  </a:lnTo>
                  <a:lnTo>
                    <a:pt x="65" y="106"/>
                  </a:lnTo>
                  <a:cubicBezTo>
                    <a:pt x="64" y="105"/>
                    <a:pt x="64" y="105"/>
                    <a:pt x="64" y="10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0"/>
            <p:cNvSpPr/>
            <p:nvPr/>
          </p:nvSpPr>
          <p:spPr>
            <a:xfrm>
              <a:off x="2722557" y="1649455"/>
              <a:ext cx="308" cy="925"/>
            </a:xfrm>
            <a:custGeom>
              <a:avLst/>
              <a:gdLst/>
              <a:ahLst/>
              <a:cxnLst/>
              <a:rect l="l" t="t" r="r" b="b"/>
              <a:pathLst>
                <a:path w="4" h="12" extrusionOk="0">
                  <a:moveTo>
                    <a:pt x="0" y="1"/>
                  </a:moveTo>
                  <a:cubicBezTo>
                    <a:pt x="0" y="5"/>
                    <a:pt x="3" y="8"/>
                    <a:pt x="3" y="11"/>
                  </a:cubicBezTo>
                  <a:cubicBezTo>
                    <a:pt x="3" y="5"/>
                    <a:pt x="0"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0"/>
            <p:cNvSpPr/>
            <p:nvPr/>
          </p:nvSpPr>
          <p:spPr>
            <a:xfrm>
              <a:off x="2722788" y="1650303"/>
              <a:ext cx="5241" cy="6782"/>
            </a:xfrm>
            <a:custGeom>
              <a:avLst/>
              <a:gdLst/>
              <a:ahLst/>
              <a:cxnLst/>
              <a:rect l="l" t="t" r="r" b="b"/>
              <a:pathLst>
                <a:path w="68" h="88" extrusionOk="0">
                  <a:moveTo>
                    <a:pt x="10" y="10"/>
                  </a:moveTo>
                  <a:cubicBezTo>
                    <a:pt x="11" y="11"/>
                    <a:pt x="12" y="13"/>
                    <a:pt x="13" y="14"/>
                  </a:cubicBezTo>
                  <a:lnTo>
                    <a:pt x="13" y="14"/>
                  </a:lnTo>
                  <a:cubicBezTo>
                    <a:pt x="12" y="12"/>
                    <a:pt x="11" y="11"/>
                    <a:pt x="10" y="10"/>
                  </a:cubicBezTo>
                  <a:close/>
                  <a:moveTo>
                    <a:pt x="0" y="0"/>
                  </a:moveTo>
                  <a:cubicBezTo>
                    <a:pt x="7" y="10"/>
                    <a:pt x="10" y="17"/>
                    <a:pt x="18" y="27"/>
                  </a:cubicBezTo>
                  <a:cubicBezTo>
                    <a:pt x="18" y="27"/>
                    <a:pt x="18" y="27"/>
                    <a:pt x="18" y="27"/>
                  </a:cubicBezTo>
                  <a:lnTo>
                    <a:pt x="18" y="27"/>
                  </a:lnTo>
                  <a:cubicBezTo>
                    <a:pt x="21" y="32"/>
                    <a:pt x="24" y="36"/>
                    <a:pt x="27" y="41"/>
                  </a:cubicBezTo>
                  <a:lnTo>
                    <a:pt x="24" y="34"/>
                  </a:lnTo>
                  <a:lnTo>
                    <a:pt x="24" y="34"/>
                  </a:lnTo>
                  <a:cubicBezTo>
                    <a:pt x="35" y="44"/>
                    <a:pt x="65" y="85"/>
                    <a:pt x="68" y="88"/>
                  </a:cubicBezTo>
                  <a:cubicBezTo>
                    <a:pt x="48" y="59"/>
                    <a:pt x="36" y="40"/>
                    <a:pt x="13" y="14"/>
                  </a:cubicBezTo>
                  <a:lnTo>
                    <a:pt x="13" y="14"/>
                  </a:lnTo>
                  <a:cubicBezTo>
                    <a:pt x="18" y="19"/>
                    <a:pt x="22" y="27"/>
                    <a:pt x="18" y="27"/>
                  </a:cubicBezTo>
                  <a:lnTo>
                    <a:pt x="18" y="27"/>
                  </a:lnTo>
                  <a:cubicBezTo>
                    <a:pt x="10" y="15"/>
                    <a:pt x="5" y="5"/>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0"/>
            <p:cNvSpPr/>
            <p:nvPr/>
          </p:nvSpPr>
          <p:spPr>
            <a:xfrm>
              <a:off x="2726179" y="1651613"/>
              <a:ext cx="2158" cy="3699"/>
            </a:xfrm>
            <a:custGeom>
              <a:avLst/>
              <a:gdLst/>
              <a:ahLst/>
              <a:cxnLst/>
              <a:rect l="l" t="t" r="r" b="b"/>
              <a:pathLst>
                <a:path w="28" h="48" extrusionOk="0">
                  <a:moveTo>
                    <a:pt x="0" y="0"/>
                  </a:moveTo>
                  <a:lnTo>
                    <a:pt x="11" y="17"/>
                  </a:lnTo>
                  <a:cubicBezTo>
                    <a:pt x="10" y="17"/>
                    <a:pt x="10" y="17"/>
                    <a:pt x="9" y="17"/>
                  </a:cubicBezTo>
                  <a:lnTo>
                    <a:pt x="9" y="17"/>
                  </a:lnTo>
                  <a:cubicBezTo>
                    <a:pt x="6" y="17"/>
                    <a:pt x="18" y="35"/>
                    <a:pt x="27" y="47"/>
                  </a:cubicBezTo>
                  <a:lnTo>
                    <a:pt x="21" y="27"/>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0"/>
            <p:cNvSpPr/>
            <p:nvPr/>
          </p:nvSpPr>
          <p:spPr>
            <a:xfrm>
              <a:off x="2735273" y="1660707"/>
              <a:ext cx="2158" cy="4008"/>
            </a:xfrm>
            <a:custGeom>
              <a:avLst/>
              <a:gdLst/>
              <a:ahLst/>
              <a:cxnLst/>
              <a:rect l="l" t="t" r="r" b="b"/>
              <a:pathLst>
                <a:path w="28" h="52" extrusionOk="0">
                  <a:moveTo>
                    <a:pt x="1" y="1"/>
                  </a:moveTo>
                  <a:lnTo>
                    <a:pt x="7" y="14"/>
                  </a:lnTo>
                  <a:lnTo>
                    <a:pt x="27" y="51"/>
                  </a:lnTo>
                  <a:lnTo>
                    <a:pt x="27" y="51"/>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0"/>
            <p:cNvSpPr/>
            <p:nvPr/>
          </p:nvSpPr>
          <p:spPr>
            <a:xfrm>
              <a:off x="2736043" y="1661246"/>
              <a:ext cx="1618" cy="2389"/>
            </a:xfrm>
            <a:custGeom>
              <a:avLst/>
              <a:gdLst/>
              <a:ahLst/>
              <a:cxnLst/>
              <a:rect l="l" t="t" r="r" b="b"/>
              <a:pathLst>
                <a:path w="21" h="31" extrusionOk="0">
                  <a:moveTo>
                    <a:pt x="0" y="0"/>
                  </a:moveTo>
                  <a:lnTo>
                    <a:pt x="21" y="30"/>
                  </a:lnTo>
                  <a:lnTo>
                    <a:pt x="11" y="10"/>
                  </a:ln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0"/>
            <p:cNvSpPr/>
            <p:nvPr/>
          </p:nvSpPr>
          <p:spPr>
            <a:xfrm>
              <a:off x="2748066" y="1610459"/>
              <a:ext cx="308" cy="848"/>
            </a:xfrm>
            <a:custGeom>
              <a:avLst/>
              <a:gdLst/>
              <a:ahLst/>
              <a:cxnLst/>
              <a:rect l="l" t="t" r="r" b="b"/>
              <a:pathLst>
                <a:path w="4" h="11" extrusionOk="0">
                  <a:moveTo>
                    <a:pt x="0" y="0"/>
                  </a:moveTo>
                  <a:cubicBezTo>
                    <a:pt x="0" y="4"/>
                    <a:pt x="0" y="7"/>
                    <a:pt x="3"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0"/>
            <p:cNvSpPr/>
            <p:nvPr/>
          </p:nvSpPr>
          <p:spPr>
            <a:xfrm>
              <a:off x="2747295" y="1611461"/>
              <a:ext cx="848" cy="1387"/>
            </a:xfrm>
            <a:custGeom>
              <a:avLst/>
              <a:gdLst/>
              <a:ahLst/>
              <a:cxnLst/>
              <a:rect l="l" t="t" r="r" b="b"/>
              <a:pathLst>
                <a:path w="11" h="18" extrusionOk="0">
                  <a:moveTo>
                    <a:pt x="0" y="1"/>
                  </a:moveTo>
                  <a:lnTo>
                    <a:pt x="0" y="1"/>
                  </a:lnTo>
                  <a:cubicBezTo>
                    <a:pt x="0" y="1"/>
                    <a:pt x="4" y="7"/>
                    <a:pt x="10" y="1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0"/>
            <p:cNvSpPr/>
            <p:nvPr/>
          </p:nvSpPr>
          <p:spPr>
            <a:xfrm>
              <a:off x="2749607" y="1652075"/>
              <a:ext cx="3083" cy="3699"/>
            </a:xfrm>
            <a:custGeom>
              <a:avLst/>
              <a:gdLst/>
              <a:ahLst/>
              <a:cxnLst/>
              <a:rect l="l" t="t" r="r" b="b"/>
              <a:pathLst>
                <a:path w="40" h="48" extrusionOk="0">
                  <a:moveTo>
                    <a:pt x="0" y="1"/>
                  </a:moveTo>
                  <a:cubicBezTo>
                    <a:pt x="15" y="20"/>
                    <a:pt x="37" y="47"/>
                    <a:pt x="39" y="47"/>
                  </a:cubicBezTo>
                  <a:cubicBezTo>
                    <a:pt x="40" y="47"/>
                    <a:pt x="37" y="44"/>
                    <a:pt x="31" y="35"/>
                  </a:cubicBezTo>
                  <a:lnTo>
                    <a:pt x="7" y="1"/>
                  </a:lnTo>
                  <a:lnTo>
                    <a:pt x="7" y="1"/>
                  </a:lnTo>
                  <a:cubicBezTo>
                    <a:pt x="9" y="4"/>
                    <a:pt x="9" y="6"/>
                    <a:pt x="7" y="6"/>
                  </a:cubicBezTo>
                  <a:cubicBezTo>
                    <a:pt x="6" y="6"/>
                    <a:pt x="4" y="4"/>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0"/>
            <p:cNvSpPr/>
            <p:nvPr/>
          </p:nvSpPr>
          <p:spPr>
            <a:xfrm>
              <a:off x="2748297" y="1629495"/>
              <a:ext cx="1387" cy="2620"/>
            </a:xfrm>
            <a:custGeom>
              <a:avLst/>
              <a:gdLst/>
              <a:ahLst/>
              <a:cxnLst/>
              <a:rect l="l" t="t" r="r" b="b"/>
              <a:pathLst>
                <a:path w="18" h="34" extrusionOk="0">
                  <a:moveTo>
                    <a:pt x="0" y="0"/>
                  </a:moveTo>
                  <a:cubicBezTo>
                    <a:pt x="0" y="3"/>
                    <a:pt x="2" y="5"/>
                    <a:pt x="4" y="7"/>
                  </a:cubicBezTo>
                  <a:lnTo>
                    <a:pt x="4" y="7"/>
                  </a:lnTo>
                  <a:cubicBezTo>
                    <a:pt x="3" y="5"/>
                    <a:pt x="2" y="3"/>
                    <a:pt x="0" y="0"/>
                  </a:cubicBezTo>
                  <a:close/>
                  <a:moveTo>
                    <a:pt x="4" y="7"/>
                  </a:moveTo>
                  <a:lnTo>
                    <a:pt x="4" y="7"/>
                  </a:lnTo>
                  <a:cubicBezTo>
                    <a:pt x="6" y="11"/>
                    <a:pt x="8" y="15"/>
                    <a:pt x="10" y="18"/>
                  </a:cubicBezTo>
                  <a:lnTo>
                    <a:pt x="10" y="18"/>
                  </a:lnTo>
                  <a:cubicBezTo>
                    <a:pt x="9" y="16"/>
                    <a:pt x="9" y="13"/>
                    <a:pt x="8" y="10"/>
                  </a:cubicBezTo>
                  <a:cubicBezTo>
                    <a:pt x="6" y="9"/>
                    <a:pt x="5" y="8"/>
                    <a:pt x="4" y="7"/>
                  </a:cubicBezTo>
                  <a:close/>
                  <a:moveTo>
                    <a:pt x="10" y="18"/>
                  </a:moveTo>
                  <a:lnTo>
                    <a:pt x="10" y="18"/>
                  </a:lnTo>
                  <a:cubicBezTo>
                    <a:pt x="13" y="24"/>
                    <a:pt x="15" y="29"/>
                    <a:pt x="17" y="34"/>
                  </a:cubicBezTo>
                  <a:cubicBezTo>
                    <a:pt x="16" y="29"/>
                    <a:pt x="13" y="24"/>
                    <a:pt x="10"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0"/>
            <p:cNvSpPr/>
            <p:nvPr/>
          </p:nvSpPr>
          <p:spPr>
            <a:xfrm>
              <a:off x="2741746" y="1619322"/>
              <a:ext cx="1695" cy="1618"/>
            </a:xfrm>
            <a:custGeom>
              <a:avLst/>
              <a:gdLst/>
              <a:ahLst/>
              <a:cxnLst/>
              <a:rect l="l" t="t" r="r" b="b"/>
              <a:pathLst>
                <a:path w="22" h="21" extrusionOk="0">
                  <a:moveTo>
                    <a:pt x="1" y="0"/>
                  </a:moveTo>
                  <a:lnTo>
                    <a:pt x="21" y="21"/>
                  </a:lnTo>
                  <a:cubicBezTo>
                    <a:pt x="15" y="14"/>
                    <a:pt x="7" y="7"/>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0"/>
            <p:cNvSpPr/>
            <p:nvPr/>
          </p:nvSpPr>
          <p:spPr>
            <a:xfrm>
              <a:off x="2749607" y="1602367"/>
              <a:ext cx="1850" cy="2929"/>
            </a:xfrm>
            <a:custGeom>
              <a:avLst/>
              <a:gdLst/>
              <a:ahLst/>
              <a:cxnLst/>
              <a:rect l="l" t="t" r="r" b="b"/>
              <a:pathLst>
                <a:path w="24" h="38" extrusionOk="0">
                  <a:moveTo>
                    <a:pt x="4" y="1"/>
                  </a:moveTo>
                  <a:cubicBezTo>
                    <a:pt x="0" y="4"/>
                    <a:pt x="14" y="21"/>
                    <a:pt x="24" y="38"/>
                  </a:cubicBezTo>
                  <a:lnTo>
                    <a:pt x="4"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0"/>
            <p:cNvSpPr/>
            <p:nvPr/>
          </p:nvSpPr>
          <p:spPr>
            <a:xfrm>
              <a:off x="2740667" y="1655543"/>
              <a:ext cx="2004" cy="2389"/>
            </a:xfrm>
            <a:custGeom>
              <a:avLst/>
              <a:gdLst/>
              <a:ahLst/>
              <a:cxnLst/>
              <a:rect l="l" t="t" r="r" b="b"/>
              <a:pathLst>
                <a:path w="26" h="31" extrusionOk="0">
                  <a:moveTo>
                    <a:pt x="1" y="0"/>
                  </a:moveTo>
                  <a:lnTo>
                    <a:pt x="1" y="0"/>
                  </a:lnTo>
                  <a:cubicBezTo>
                    <a:pt x="0" y="0"/>
                    <a:pt x="2" y="4"/>
                    <a:pt x="8" y="13"/>
                  </a:cubicBezTo>
                  <a:cubicBezTo>
                    <a:pt x="18" y="23"/>
                    <a:pt x="21" y="30"/>
                    <a:pt x="25" y="30"/>
                  </a:cubicBezTo>
                  <a:cubicBezTo>
                    <a:pt x="16" y="19"/>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0"/>
            <p:cNvSpPr/>
            <p:nvPr/>
          </p:nvSpPr>
          <p:spPr>
            <a:xfrm>
              <a:off x="2764944" y="1637587"/>
              <a:ext cx="1156" cy="1618"/>
            </a:xfrm>
            <a:custGeom>
              <a:avLst/>
              <a:gdLst/>
              <a:ahLst/>
              <a:cxnLst/>
              <a:rect l="l" t="t" r="r" b="b"/>
              <a:pathLst>
                <a:path w="15" h="21" extrusionOk="0">
                  <a:moveTo>
                    <a:pt x="1" y="0"/>
                  </a:moveTo>
                  <a:lnTo>
                    <a:pt x="1" y="0"/>
                  </a:lnTo>
                  <a:cubicBezTo>
                    <a:pt x="4" y="6"/>
                    <a:pt x="7" y="13"/>
                    <a:pt x="15" y="20"/>
                  </a:cubicBezTo>
                  <a:cubicBezTo>
                    <a:pt x="10" y="13"/>
                    <a:pt x="7" y="6"/>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0"/>
            <p:cNvSpPr/>
            <p:nvPr/>
          </p:nvSpPr>
          <p:spPr>
            <a:xfrm>
              <a:off x="2742594" y="1657008"/>
              <a:ext cx="1156" cy="1850"/>
            </a:xfrm>
            <a:custGeom>
              <a:avLst/>
              <a:gdLst/>
              <a:ahLst/>
              <a:cxnLst/>
              <a:rect l="l" t="t" r="r" b="b"/>
              <a:pathLst>
                <a:path w="15" h="24" extrusionOk="0">
                  <a:moveTo>
                    <a:pt x="0" y="1"/>
                  </a:moveTo>
                  <a:lnTo>
                    <a:pt x="0" y="1"/>
                  </a:lnTo>
                  <a:cubicBezTo>
                    <a:pt x="4" y="8"/>
                    <a:pt x="4" y="11"/>
                    <a:pt x="0" y="11"/>
                  </a:cubicBezTo>
                  <a:cubicBezTo>
                    <a:pt x="6" y="18"/>
                    <a:pt x="11" y="24"/>
                    <a:pt x="13" y="24"/>
                  </a:cubicBezTo>
                  <a:cubicBezTo>
                    <a:pt x="15" y="24"/>
                    <a:pt x="13" y="19"/>
                    <a:pt x="7" y="8"/>
                  </a:cubicBezTo>
                  <a:cubicBezTo>
                    <a:pt x="4" y="4"/>
                    <a:pt x="4" y="1"/>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0"/>
            <p:cNvSpPr/>
            <p:nvPr/>
          </p:nvSpPr>
          <p:spPr>
            <a:xfrm>
              <a:off x="2770955" y="1595585"/>
              <a:ext cx="308" cy="385"/>
            </a:xfrm>
            <a:custGeom>
              <a:avLst/>
              <a:gdLst/>
              <a:ahLst/>
              <a:cxnLst/>
              <a:rect l="l" t="t" r="r" b="b"/>
              <a:pathLst>
                <a:path w="4" h="5" extrusionOk="0">
                  <a:moveTo>
                    <a:pt x="1" y="1"/>
                  </a:moveTo>
                  <a:cubicBezTo>
                    <a:pt x="1" y="1"/>
                    <a:pt x="1" y="4"/>
                    <a:pt x="4" y="4"/>
                  </a:cubicBez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0"/>
            <p:cNvSpPr/>
            <p:nvPr/>
          </p:nvSpPr>
          <p:spPr>
            <a:xfrm>
              <a:off x="2793073" y="1618551"/>
              <a:ext cx="308" cy="462"/>
            </a:xfrm>
            <a:custGeom>
              <a:avLst/>
              <a:gdLst/>
              <a:ahLst/>
              <a:cxnLst/>
              <a:rect l="l" t="t" r="r" b="b"/>
              <a:pathLst>
                <a:path w="4" h="6" extrusionOk="0">
                  <a:moveTo>
                    <a:pt x="4" y="1"/>
                  </a:moveTo>
                  <a:lnTo>
                    <a:pt x="4" y="1"/>
                  </a:lnTo>
                  <a:cubicBezTo>
                    <a:pt x="4" y="4"/>
                    <a:pt x="4" y="4"/>
                    <a:pt x="1" y="4"/>
                  </a:cubicBezTo>
                  <a:cubicBezTo>
                    <a:pt x="2" y="5"/>
                    <a:pt x="3" y="6"/>
                    <a:pt x="3" y="6"/>
                  </a:cubicBezTo>
                  <a:cubicBezTo>
                    <a:pt x="4" y="6"/>
                    <a:pt x="4" y="4"/>
                    <a:pt x="4"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0"/>
            <p:cNvSpPr/>
            <p:nvPr/>
          </p:nvSpPr>
          <p:spPr>
            <a:xfrm>
              <a:off x="2739126" y="1661015"/>
              <a:ext cx="77" cy="77"/>
            </a:xfrm>
            <a:custGeom>
              <a:avLst/>
              <a:gdLst/>
              <a:ahLst/>
              <a:cxnLst/>
              <a:rect l="l" t="t" r="r" b="b"/>
              <a:pathLst>
                <a:path w="1" h="1" extrusionOk="0">
                  <a:moveTo>
                    <a:pt x="1" y="0"/>
                  </a:move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0"/>
            <p:cNvSpPr/>
            <p:nvPr/>
          </p:nvSpPr>
          <p:spPr>
            <a:xfrm>
              <a:off x="2731111" y="1649455"/>
              <a:ext cx="848" cy="1387"/>
            </a:xfrm>
            <a:custGeom>
              <a:avLst/>
              <a:gdLst/>
              <a:ahLst/>
              <a:cxnLst/>
              <a:rect l="l" t="t" r="r" b="b"/>
              <a:pathLst>
                <a:path w="11" h="18" extrusionOk="0">
                  <a:moveTo>
                    <a:pt x="11" y="18"/>
                  </a:moveTo>
                  <a:cubicBezTo>
                    <a:pt x="8" y="15"/>
                    <a:pt x="4" y="11"/>
                    <a:pt x="0" y="1"/>
                  </a:cubicBezTo>
                  <a:cubicBezTo>
                    <a:pt x="4" y="11"/>
                    <a:pt x="8" y="15"/>
                    <a:pt x="11" y="18"/>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0"/>
            <p:cNvSpPr/>
            <p:nvPr/>
          </p:nvSpPr>
          <p:spPr>
            <a:xfrm>
              <a:off x="2733423" y="1640053"/>
              <a:ext cx="385" cy="462"/>
            </a:xfrm>
            <a:custGeom>
              <a:avLst/>
              <a:gdLst/>
              <a:ahLst/>
              <a:cxnLst/>
              <a:rect l="l" t="t" r="r" b="b"/>
              <a:pathLst>
                <a:path w="5" h="6" extrusionOk="0">
                  <a:moveTo>
                    <a:pt x="1" y="1"/>
                  </a:moveTo>
                  <a:cubicBezTo>
                    <a:pt x="1" y="1"/>
                    <a:pt x="2" y="2"/>
                    <a:pt x="4" y="5"/>
                  </a:cubicBezTo>
                  <a:cubicBezTo>
                    <a:pt x="3" y="3"/>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0"/>
            <p:cNvSpPr/>
            <p:nvPr/>
          </p:nvSpPr>
          <p:spPr>
            <a:xfrm>
              <a:off x="2738124" y="1659705"/>
              <a:ext cx="617" cy="771"/>
            </a:xfrm>
            <a:custGeom>
              <a:avLst/>
              <a:gdLst/>
              <a:ahLst/>
              <a:cxnLst/>
              <a:rect l="l" t="t" r="r" b="b"/>
              <a:pathLst>
                <a:path w="8" h="10" extrusionOk="0">
                  <a:moveTo>
                    <a:pt x="1" y="0"/>
                  </a:moveTo>
                  <a:lnTo>
                    <a:pt x="1" y="0"/>
                  </a:lnTo>
                  <a:cubicBezTo>
                    <a:pt x="4" y="6"/>
                    <a:pt x="7" y="6"/>
                    <a:pt x="7" y="10"/>
                  </a:cubicBezTo>
                  <a:cubicBezTo>
                    <a:pt x="7" y="6"/>
                    <a:pt x="4"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0"/>
            <p:cNvSpPr/>
            <p:nvPr/>
          </p:nvSpPr>
          <p:spPr>
            <a:xfrm>
              <a:off x="2738664" y="1660707"/>
              <a:ext cx="462" cy="617"/>
            </a:xfrm>
            <a:custGeom>
              <a:avLst/>
              <a:gdLst/>
              <a:ahLst/>
              <a:cxnLst/>
              <a:rect l="l" t="t" r="r" b="b"/>
              <a:pathLst>
                <a:path w="6" h="8" extrusionOk="0">
                  <a:moveTo>
                    <a:pt x="0" y="1"/>
                  </a:moveTo>
                  <a:cubicBezTo>
                    <a:pt x="0" y="2"/>
                    <a:pt x="1" y="3"/>
                    <a:pt x="2" y="4"/>
                  </a:cubicBezTo>
                  <a:lnTo>
                    <a:pt x="2" y="4"/>
                  </a:lnTo>
                  <a:cubicBezTo>
                    <a:pt x="1" y="3"/>
                    <a:pt x="1" y="2"/>
                    <a:pt x="0" y="1"/>
                  </a:cubicBezTo>
                  <a:close/>
                  <a:moveTo>
                    <a:pt x="2" y="4"/>
                  </a:moveTo>
                  <a:cubicBezTo>
                    <a:pt x="3" y="6"/>
                    <a:pt x="5" y="8"/>
                    <a:pt x="5" y="8"/>
                  </a:cubicBezTo>
                  <a:cubicBezTo>
                    <a:pt x="5" y="8"/>
                    <a:pt x="5" y="7"/>
                    <a:pt x="4" y="4"/>
                  </a:cubicBezTo>
                  <a:cubicBezTo>
                    <a:pt x="4" y="4"/>
                    <a:pt x="3" y="4"/>
                    <a:pt x="2" y="4"/>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0"/>
            <p:cNvSpPr/>
            <p:nvPr/>
          </p:nvSpPr>
          <p:spPr>
            <a:xfrm>
              <a:off x="2738664" y="1660398"/>
              <a:ext cx="539" cy="694"/>
            </a:xfrm>
            <a:custGeom>
              <a:avLst/>
              <a:gdLst/>
              <a:ahLst/>
              <a:cxnLst/>
              <a:rect l="l" t="t" r="r" b="b"/>
              <a:pathLst>
                <a:path w="7" h="9" extrusionOk="0">
                  <a:moveTo>
                    <a:pt x="0" y="1"/>
                  </a:moveTo>
                  <a:cubicBezTo>
                    <a:pt x="4" y="5"/>
                    <a:pt x="4" y="5"/>
                    <a:pt x="7" y="8"/>
                  </a:cubicBezTo>
                  <a:lnTo>
                    <a:pt x="7" y="5"/>
                  </a:lnTo>
                  <a:cubicBezTo>
                    <a:pt x="7" y="5"/>
                    <a:pt x="4" y="5"/>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0"/>
            <p:cNvSpPr/>
            <p:nvPr/>
          </p:nvSpPr>
          <p:spPr>
            <a:xfrm>
              <a:off x="2765560" y="1608224"/>
              <a:ext cx="539" cy="1002"/>
            </a:xfrm>
            <a:custGeom>
              <a:avLst/>
              <a:gdLst/>
              <a:ahLst/>
              <a:cxnLst/>
              <a:rect l="l" t="t" r="r" b="b"/>
              <a:pathLst>
                <a:path w="7" h="13" extrusionOk="0">
                  <a:moveTo>
                    <a:pt x="1" y="1"/>
                  </a:moveTo>
                  <a:lnTo>
                    <a:pt x="1" y="1"/>
                  </a:lnTo>
                  <a:cubicBezTo>
                    <a:pt x="0" y="1"/>
                    <a:pt x="1" y="4"/>
                    <a:pt x="2" y="9"/>
                  </a:cubicBezTo>
                  <a:lnTo>
                    <a:pt x="7" y="13"/>
                  </a:lnTo>
                  <a:cubicBezTo>
                    <a:pt x="3" y="4"/>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0"/>
            <p:cNvSpPr/>
            <p:nvPr/>
          </p:nvSpPr>
          <p:spPr>
            <a:xfrm>
              <a:off x="2735042" y="1622944"/>
              <a:ext cx="308" cy="385"/>
            </a:xfrm>
            <a:custGeom>
              <a:avLst/>
              <a:gdLst/>
              <a:ahLst/>
              <a:cxnLst/>
              <a:rect l="l" t="t" r="r" b="b"/>
              <a:pathLst>
                <a:path w="4" h="5" extrusionOk="0">
                  <a:moveTo>
                    <a:pt x="0" y="0"/>
                  </a:moveTo>
                  <a:lnTo>
                    <a:pt x="0" y="0"/>
                  </a:lnTo>
                  <a:lnTo>
                    <a:pt x="4" y="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0"/>
            <p:cNvSpPr/>
            <p:nvPr/>
          </p:nvSpPr>
          <p:spPr>
            <a:xfrm>
              <a:off x="2734194" y="1620632"/>
              <a:ext cx="6088" cy="9942"/>
            </a:xfrm>
            <a:custGeom>
              <a:avLst/>
              <a:gdLst/>
              <a:ahLst/>
              <a:cxnLst/>
              <a:rect l="l" t="t" r="r" b="b"/>
              <a:pathLst>
                <a:path w="79" h="129" extrusionOk="0">
                  <a:moveTo>
                    <a:pt x="1" y="0"/>
                  </a:moveTo>
                  <a:lnTo>
                    <a:pt x="1" y="0"/>
                  </a:lnTo>
                  <a:cubicBezTo>
                    <a:pt x="17" y="30"/>
                    <a:pt x="20" y="38"/>
                    <a:pt x="19" y="38"/>
                  </a:cubicBezTo>
                  <a:cubicBezTo>
                    <a:pt x="18" y="38"/>
                    <a:pt x="17" y="36"/>
                    <a:pt x="15" y="34"/>
                  </a:cubicBezTo>
                  <a:lnTo>
                    <a:pt x="15" y="34"/>
                  </a:lnTo>
                  <a:lnTo>
                    <a:pt x="79" y="128"/>
                  </a:lnTo>
                  <a:lnTo>
                    <a:pt x="79" y="128"/>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0"/>
            <p:cNvSpPr/>
            <p:nvPr/>
          </p:nvSpPr>
          <p:spPr>
            <a:xfrm>
              <a:off x="2726179" y="1594892"/>
              <a:ext cx="68513" cy="67742"/>
            </a:xfrm>
            <a:custGeom>
              <a:avLst/>
              <a:gdLst/>
              <a:ahLst/>
              <a:cxnLst/>
              <a:rect l="l" t="t" r="r" b="b"/>
              <a:pathLst>
                <a:path w="889" h="879" extrusionOk="0">
                  <a:moveTo>
                    <a:pt x="457" y="91"/>
                  </a:moveTo>
                  <a:cubicBezTo>
                    <a:pt x="458" y="94"/>
                    <a:pt x="460" y="97"/>
                    <a:pt x="462" y="99"/>
                  </a:cubicBezTo>
                  <a:lnTo>
                    <a:pt x="462" y="99"/>
                  </a:lnTo>
                  <a:cubicBezTo>
                    <a:pt x="460" y="97"/>
                    <a:pt x="458" y="94"/>
                    <a:pt x="457" y="91"/>
                  </a:cubicBezTo>
                  <a:close/>
                  <a:moveTo>
                    <a:pt x="345" y="101"/>
                  </a:moveTo>
                  <a:cubicBezTo>
                    <a:pt x="345" y="104"/>
                    <a:pt x="347" y="108"/>
                    <a:pt x="349" y="112"/>
                  </a:cubicBezTo>
                  <a:lnTo>
                    <a:pt x="349" y="112"/>
                  </a:lnTo>
                  <a:lnTo>
                    <a:pt x="345" y="101"/>
                  </a:lnTo>
                  <a:close/>
                  <a:moveTo>
                    <a:pt x="457" y="118"/>
                  </a:moveTo>
                  <a:lnTo>
                    <a:pt x="461" y="125"/>
                  </a:lnTo>
                  <a:lnTo>
                    <a:pt x="461" y="125"/>
                  </a:lnTo>
                  <a:cubicBezTo>
                    <a:pt x="459" y="122"/>
                    <a:pt x="458" y="119"/>
                    <a:pt x="457" y="118"/>
                  </a:cubicBezTo>
                  <a:close/>
                  <a:moveTo>
                    <a:pt x="183" y="128"/>
                  </a:moveTo>
                  <a:cubicBezTo>
                    <a:pt x="192" y="140"/>
                    <a:pt x="224" y="180"/>
                    <a:pt x="247" y="212"/>
                  </a:cubicBezTo>
                  <a:lnTo>
                    <a:pt x="247" y="212"/>
                  </a:lnTo>
                  <a:lnTo>
                    <a:pt x="243" y="196"/>
                  </a:lnTo>
                  <a:cubicBezTo>
                    <a:pt x="200" y="138"/>
                    <a:pt x="213" y="162"/>
                    <a:pt x="183" y="128"/>
                  </a:cubicBezTo>
                  <a:close/>
                  <a:moveTo>
                    <a:pt x="247" y="212"/>
                  </a:moveTo>
                  <a:lnTo>
                    <a:pt x="247" y="213"/>
                  </a:lnTo>
                  <a:cubicBezTo>
                    <a:pt x="247" y="213"/>
                    <a:pt x="247" y="213"/>
                    <a:pt x="248" y="214"/>
                  </a:cubicBezTo>
                  <a:lnTo>
                    <a:pt x="248" y="214"/>
                  </a:lnTo>
                  <a:cubicBezTo>
                    <a:pt x="247" y="213"/>
                    <a:pt x="247" y="213"/>
                    <a:pt x="247" y="212"/>
                  </a:cubicBezTo>
                  <a:close/>
                  <a:moveTo>
                    <a:pt x="287" y="222"/>
                  </a:moveTo>
                  <a:lnTo>
                    <a:pt x="287" y="222"/>
                  </a:lnTo>
                  <a:cubicBezTo>
                    <a:pt x="287" y="222"/>
                    <a:pt x="287" y="223"/>
                    <a:pt x="287" y="224"/>
                  </a:cubicBezTo>
                  <a:lnTo>
                    <a:pt x="287" y="224"/>
                  </a:lnTo>
                  <a:lnTo>
                    <a:pt x="287" y="222"/>
                  </a:lnTo>
                  <a:close/>
                  <a:moveTo>
                    <a:pt x="248" y="214"/>
                  </a:moveTo>
                  <a:cubicBezTo>
                    <a:pt x="256" y="226"/>
                    <a:pt x="263" y="238"/>
                    <a:pt x="267" y="247"/>
                  </a:cubicBezTo>
                  <a:cubicBezTo>
                    <a:pt x="265" y="240"/>
                    <a:pt x="259" y="228"/>
                    <a:pt x="258" y="224"/>
                  </a:cubicBezTo>
                  <a:lnTo>
                    <a:pt x="258" y="224"/>
                  </a:lnTo>
                  <a:cubicBezTo>
                    <a:pt x="258" y="225"/>
                    <a:pt x="259" y="225"/>
                    <a:pt x="259" y="226"/>
                  </a:cubicBezTo>
                  <a:lnTo>
                    <a:pt x="259" y="226"/>
                  </a:lnTo>
                  <a:cubicBezTo>
                    <a:pt x="258" y="224"/>
                    <a:pt x="258" y="224"/>
                    <a:pt x="258" y="224"/>
                  </a:cubicBezTo>
                  <a:lnTo>
                    <a:pt x="258" y="224"/>
                  </a:lnTo>
                  <a:cubicBezTo>
                    <a:pt x="258" y="224"/>
                    <a:pt x="258" y="224"/>
                    <a:pt x="258" y="224"/>
                  </a:cubicBezTo>
                  <a:lnTo>
                    <a:pt x="258" y="224"/>
                  </a:lnTo>
                  <a:cubicBezTo>
                    <a:pt x="256" y="222"/>
                    <a:pt x="252" y="219"/>
                    <a:pt x="248" y="214"/>
                  </a:cubicBezTo>
                  <a:close/>
                  <a:moveTo>
                    <a:pt x="193" y="348"/>
                  </a:moveTo>
                  <a:cubicBezTo>
                    <a:pt x="193" y="348"/>
                    <a:pt x="193" y="348"/>
                    <a:pt x="193" y="348"/>
                  </a:cubicBezTo>
                  <a:cubicBezTo>
                    <a:pt x="193" y="348"/>
                    <a:pt x="193" y="348"/>
                    <a:pt x="193" y="348"/>
                  </a:cubicBezTo>
                  <a:close/>
                  <a:moveTo>
                    <a:pt x="230" y="355"/>
                  </a:moveTo>
                  <a:lnTo>
                    <a:pt x="230" y="355"/>
                  </a:lnTo>
                  <a:cubicBezTo>
                    <a:pt x="230" y="355"/>
                    <a:pt x="230" y="356"/>
                    <a:pt x="231" y="356"/>
                  </a:cubicBezTo>
                  <a:lnTo>
                    <a:pt x="231" y="356"/>
                  </a:lnTo>
                  <a:cubicBezTo>
                    <a:pt x="230" y="356"/>
                    <a:pt x="230" y="355"/>
                    <a:pt x="230" y="355"/>
                  </a:cubicBezTo>
                  <a:close/>
                  <a:moveTo>
                    <a:pt x="183" y="389"/>
                  </a:moveTo>
                  <a:cubicBezTo>
                    <a:pt x="185" y="394"/>
                    <a:pt x="186" y="397"/>
                    <a:pt x="187" y="398"/>
                  </a:cubicBezTo>
                  <a:lnTo>
                    <a:pt x="187" y="398"/>
                  </a:lnTo>
                  <a:cubicBezTo>
                    <a:pt x="186" y="396"/>
                    <a:pt x="185" y="393"/>
                    <a:pt x="183" y="389"/>
                  </a:cubicBezTo>
                  <a:close/>
                  <a:moveTo>
                    <a:pt x="234" y="386"/>
                  </a:moveTo>
                  <a:cubicBezTo>
                    <a:pt x="236" y="386"/>
                    <a:pt x="241" y="390"/>
                    <a:pt x="247" y="398"/>
                  </a:cubicBezTo>
                  <a:cubicBezTo>
                    <a:pt x="247" y="400"/>
                    <a:pt x="247" y="400"/>
                    <a:pt x="246" y="400"/>
                  </a:cubicBezTo>
                  <a:cubicBezTo>
                    <a:pt x="245" y="400"/>
                    <a:pt x="243" y="398"/>
                    <a:pt x="237" y="392"/>
                  </a:cubicBezTo>
                  <a:cubicBezTo>
                    <a:pt x="234" y="388"/>
                    <a:pt x="234" y="386"/>
                    <a:pt x="234" y="386"/>
                  </a:cubicBezTo>
                  <a:close/>
                  <a:moveTo>
                    <a:pt x="187" y="398"/>
                  </a:moveTo>
                  <a:cubicBezTo>
                    <a:pt x="187" y="399"/>
                    <a:pt x="188" y="400"/>
                    <a:pt x="188" y="400"/>
                  </a:cubicBezTo>
                  <a:lnTo>
                    <a:pt x="188" y="400"/>
                  </a:lnTo>
                  <a:cubicBezTo>
                    <a:pt x="188" y="400"/>
                    <a:pt x="188" y="400"/>
                    <a:pt x="187" y="398"/>
                  </a:cubicBezTo>
                  <a:close/>
                  <a:moveTo>
                    <a:pt x="188" y="400"/>
                  </a:moveTo>
                  <a:cubicBezTo>
                    <a:pt x="187" y="401"/>
                    <a:pt x="187" y="401"/>
                    <a:pt x="186" y="402"/>
                  </a:cubicBezTo>
                  <a:cubicBezTo>
                    <a:pt x="186" y="402"/>
                    <a:pt x="187" y="403"/>
                    <a:pt x="187" y="403"/>
                  </a:cubicBezTo>
                  <a:lnTo>
                    <a:pt x="187" y="403"/>
                  </a:lnTo>
                  <a:cubicBezTo>
                    <a:pt x="188" y="403"/>
                    <a:pt x="188" y="402"/>
                    <a:pt x="188" y="400"/>
                  </a:cubicBezTo>
                  <a:close/>
                  <a:moveTo>
                    <a:pt x="38" y="368"/>
                  </a:moveTo>
                  <a:cubicBezTo>
                    <a:pt x="71" y="417"/>
                    <a:pt x="125" y="514"/>
                    <a:pt x="116" y="514"/>
                  </a:cubicBezTo>
                  <a:cubicBezTo>
                    <a:pt x="116" y="514"/>
                    <a:pt x="116" y="514"/>
                    <a:pt x="115" y="513"/>
                  </a:cubicBezTo>
                  <a:cubicBezTo>
                    <a:pt x="105" y="501"/>
                    <a:pt x="78" y="454"/>
                    <a:pt x="59" y="424"/>
                  </a:cubicBezTo>
                  <a:lnTo>
                    <a:pt x="59" y="424"/>
                  </a:lnTo>
                  <a:lnTo>
                    <a:pt x="38" y="368"/>
                  </a:lnTo>
                  <a:close/>
                  <a:moveTo>
                    <a:pt x="0" y="493"/>
                  </a:moveTo>
                  <a:cubicBezTo>
                    <a:pt x="10" y="508"/>
                    <a:pt x="16" y="518"/>
                    <a:pt x="20" y="528"/>
                  </a:cubicBezTo>
                  <a:lnTo>
                    <a:pt x="20" y="528"/>
                  </a:lnTo>
                  <a:cubicBezTo>
                    <a:pt x="20" y="524"/>
                    <a:pt x="18" y="518"/>
                    <a:pt x="0" y="493"/>
                  </a:cubicBezTo>
                  <a:close/>
                  <a:moveTo>
                    <a:pt x="24" y="523"/>
                  </a:moveTo>
                  <a:lnTo>
                    <a:pt x="24" y="523"/>
                  </a:lnTo>
                  <a:cubicBezTo>
                    <a:pt x="26" y="526"/>
                    <a:pt x="27" y="529"/>
                    <a:pt x="29" y="532"/>
                  </a:cubicBezTo>
                  <a:lnTo>
                    <a:pt x="29" y="532"/>
                  </a:lnTo>
                  <a:cubicBezTo>
                    <a:pt x="27" y="529"/>
                    <a:pt x="25" y="526"/>
                    <a:pt x="24" y="523"/>
                  </a:cubicBezTo>
                  <a:close/>
                  <a:moveTo>
                    <a:pt x="20" y="528"/>
                  </a:moveTo>
                  <a:lnTo>
                    <a:pt x="20" y="528"/>
                  </a:lnTo>
                  <a:cubicBezTo>
                    <a:pt x="20" y="531"/>
                    <a:pt x="20" y="532"/>
                    <a:pt x="24" y="539"/>
                  </a:cubicBezTo>
                  <a:lnTo>
                    <a:pt x="24" y="539"/>
                  </a:lnTo>
                  <a:cubicBezTo>
                    <a:pt x="23" y="535"/>
                    <a:pt x="22" y="532"/>
                    <a:pt x="20" y="528"/>
                  </a:cubicBezTo>
                  <a:close/>
                  <a:moveTo>
                    <a:pt x="24" y="539"/>
                  </a:moveTo>
                  <a:cubicBezTo>
                    <a:pt x="27" y="546"/>
                    <a:pt x="29" y="553"/>
                    <a:pt x="31" y="560"/>
                  </a:cubicBezTo>
                  <a:cubicBezTo>
                    <a:pt x="42" y="576"/>
                    <a:pt x="47" y="581"/>
                    <a:pt x="49" y="581"/>
                  </a:cubicBezTo>
                  <a:cubicBezTo>
                    <a:pt x="52" y="581"/>
                    <a:pt x="43" y="563"/>
                    <a:pt x="37" y="549"/>
                  </a:cubicBezTo>
                  <a:lnTo>
                    <a:pt x="37" y="549"/>
                  </a:lnTo>
                  <a:cubicBezTo>
                    <a:pt x="38" y="553"/>
                    <a:pt x="39" y="556"/>
                    <a:pt x="38" y="557"/>
                  </a:cubicBezTo>
                  <a:cubicBezTo>
                    <a:pt x="31" y="549"/>
                    <a:pt x="27" y="543"/>
                    <a:pt x="24" y="539"/>
                  </a:cubicBezTo>
                  <a:close/>
                  <a:moveTo>
                    <a:pt x="75" y="726"/>
                  </a:moveTo>
                  <a:lnTo>
                    <a:pt x="75" y="726"/>
                  </a:lnTo>
                  <a:cubicBezTo>
                    <a:pt x="75" y="727"/>
                    <a:pt x="76" y="728"/>
                    <a:pt x="76" y="728"/>
                  </a:cubicBezTo>
                  <a:lnTo>
                    <a:pt x="76" y="728"/>
                  </a:lnTo>
                  <a:cubicBezTo>
                    <a:pt x="76" y="728"/>
                    <a:pt x="75" y="727"/>
                    <a:pt x="75" y="726"/>
                  </a:cubicBezTo>
                  <a:close/>
                  <a:moveTo>
                    <a:pt x="300" y="736"/>
                  </a:moveTo>
                  <a:cubicBezTo>
                    <a:pt x="301" y="738"/>
                    <a:pt x="303" y="740"/>
                    <a:pt x="304" y="743"/>
                  </a:cubicBezTo>
                  <a:cubicBezTo>
                    <a:pt x="303" y="741"/>
                    <a:pt x="302" y="738"/>
                    <a:pt x="300" y="736"/>
                  </a:cubicBezTo>
                  <a:close/>
                  <a:moveTo>
                    <a:pt x="151" y="876"/>
                  </a:moveTo>
                  <a:cubicBezTo>
                    <a:pt x="151" y="877"/>
                    <a:pt x="152" y="877"/>
                    <a:pt x="153" y="878"/>
                  </a:cubicBezTo>
                  <a:cubicBezTo>
                    <a:pt x="152" y="877"/>
                    <a:pt x="151" y="877"/>
                    <a:pt x="151" y="876"/>
                  </a:cubicBezTo>
                  <a:close/>
                  <a:moveTo>
                    <a:pt x="572" y="1"/>
                  </a:moveTo>
                  <a:cubicBezTo>
                    <a:pt x="569" y="1"/>
                    <a:pt x="575" y="17"/>
                    <a:pt x="572" y="17"/>
                  </a:cubicBezTo>
                  <a:cubicBezTo>
                    <a:pt x="572" y="17"/>
                    <a:pt x="572" y="17"/>
                    <a:pt x="571" y="16"/>
                  </a:cubicBezTo>
                  <a:lnTo>
                    <a:pt x="571" y="16"/>
                  </a:lnTo>
                  <a:lnTo>
                    <a:pt x="585" y="30"/>
                  </a:lnTo>
                  <a:cubicBezTo>
                    <a:pt x="588" y="57"/>
                    <a:pt x="554" y="37"/>
                    <a:pt x="574" y="91"/>
                  </a:cubicBezTo>
                  <a:lnTo>
                    <a:pt x="585" y="108"/>
                  </a:lnTo>
                  <a:cubicBezTo>
                    <a:pt x="589" y="118"/>
                    <a:pt x="589" y="122"/>
                    <a:pt x="588" y="122"/>
                  </a:cubicBezTo>
                  <a:cubicBezTo>
                    <a:pt x="585" y="122"/>
                    <a:pt x="575" y="107"/>
                    <a:pt x="570" y="107"/>
                  </a:cubicBezTo>
                  <a:cubicBezTo>
                    <a:pt x="569" y="107"/>
                    <a:pt x="568" y="108"/>
                    <a:pt x="568" y="111"/>
                  </a:cubicBezTo>
                  <a:lnTo>
                    <a:pt x="565" y="108"/>
                  </a:lnTo>
                  <a:lnTo>
                    <a:pt x="565" y="108"/>
                  </a:lnTo>
                  <a:cubicBezTo>
                    <a:pt x="574" y="125"/>
                    <a:pt x="578" y="135"/>
                    <a:pt x="574" y="135"/>
                  </a:cubicBezTo>
                  <a:cubicBezTo>
                    <a:pt x="565" y="115"/>
                    <a:pt x="544" y="98"/>
                    <a:pt x="534" y="74"/>
                  </a:cubicBezTo>
                  <a:lnTo>
                    <a:pt x="534" y="74"/>
                  </a:lnTo>
                  <a:cubicBezTo>
                    <a:pt x="548" y="115"/>
                    <a:pt x="548" y="105"/>
                    <a:pt x="585" y="172"/>
                  </a:cubicBezTo>
                  <a:lnTo>
                    <a:pt x="565" y="145"/>
                  </a:lnTo>
                  <a:lnTo>
                    <a:pt x="565" y="145"/>
                  </a:lnTo>
                  <a:cubicBezTo>
                    <a:pt x="578" y="172"/>
                    <a:pt x="588" y="186"/>
                    <a:pt x="588" y="196"/>
                  </a:cubicBezTo>
                  <a:cubicBezTo>
                    <a:pt x="574" y="169"/>
                    <a:pt x="558" y="155"/>
                    <a:pt x="538" y="118"/>
                  </a:cubicBezTo>
                  <a:cubicBezTo>
                    <a:pt x="529" y="107"/>
                    <a:pt x="524" y="103"/>
                    <a:pt x="522" y="103"/>
                  </a:cubicBezTo>
                  <a:lnTo>
                    <a:pt x="522" y="103"/>
                  </a:lnTo>
                  <a:cubicBezTo>
                    <a:pt x="517" y="103"/>
                    <a:pt x="533" y="134"/>
                    <a:pt x="530" y="134"/>
                  </a:cubicBezTo>
                  <a:cubicBezTo>
                    <a:pt x="528" y="134"/>
                    <a:pt x="521" y="126"/>
                    <a:pt x="504" y="101"/>
                  </a:cubicBezTo>
                  <a:lnTo>
                    <a:pt x="504" y="101"/>
                  </a:lnTo>
                  <a:cubicBezTo>
                    <a:pt x="530" y="148"/>
                    <a:pt x="539" y="155"/>
                    <a:pt x="542" y="155"/>
                  </a:cubicBezTo>
                  <a:cubicBezTo>
                    <a:pt x="544" y="155"/>
                    <a:pt x="544" y="154"/>
                    <a:pt x="545" y="154"/>
                  </a:cubicBezTo>
                  <a:cubicBezTo>
                    <a:pt x="546" y="154"/>
                    <a:pt x="546" y="155"/>
                    <a:pt x="548" y="158"/>
                  </a:cubicBezTo>
                  <a:cubicBezTo>
                    <a:pt x="566" y="184"/>
                    <a:pt x="582" y="217"/>
                    <a:pt x="576" y="217"/>
                  </a:cubicBezTo>
                  <a:cubicBezTo>
                    <a:pt x="576" y="217"/>
                    <a:pt x="575" y="216"/>
                    <a:pt x="574" y="216"/>
                  </a:cubicBezTo>
                  <a:cubicBezTo>
                    <a:pt x="571" y="216"/>
                    <a:pt x="508" y="121"/>
                    <a:pt x="498" y="121"/>
                  </a:cubicBezTo>
                  <a:cubicBezTo>
                    <a:pt x="498" y="121"/>
                    <a:pt x="497" y="121"/>
                    <a:pt x="497" y="121"/>
                  </a:cubicBezTo>
                  <a:lnTo>
                    <a:pt x="497" y="115"/>
                  </a:lnTo>
                  <a:cubicBezTo>
                    <a:pt x="495" y="112"/>
                    <a:pt x="493" y="111"/>
                    <a:pt x="492" y="111"/>
                  </a:cubicBezTo>
                  <a:lnTo>
                    <a:pt x="492" y="111"/>
                  </a:lnTo>
                  <a:cubicBezTo>
                    <a:pt x="489" y="111"/>
                    <a:pt x="496" y="128"/>
                    <a:pt x="493" y="128"/>
                  </a:cubicBezTo>
                  <a:cubicBezTo>
                    <a:pt x="492" y="128"/>
                    <a:pt x="489" y="125"/>
                    <a:pt x="483" y="118"/>
                  </a:cubicBezTo>
                  <a:lnTo>
                    <a:pt x="483" y="118"/>
                  </a:lnTo>
                  <a:cubicBezTo>
                    <a:pt x="513" y="166"/>
                    <a:pt x="477" y="118"/>
                    <a:pt x="518" y="179"/>
                  </a:cubicBezTo>
                  <a:lnTo>
                    <a:pt x="513" y="158"/>
                  </a:lnTo>
                  <a:lnTo>
                    <a:pt x="513" y="158"/>
                  </a:lnTo>
                  <a:cubicBezTo>
                    <a:pt x="520" y="175"/>
                    <a:pt x="551" y="230"/>
                    <a:pt x="543" y="230"/>
                  </a:cubicBezTo>
                  <a:cubicBezTo>
                    <a:pt x="542" y="230"/>
                    <a:pt x="539" y="228"/>
                    <a:pt x="534" y="222"/>
                  </a:cubicBezTo>
                  <a:cubicBezTo>
                    <a:pt x="527" y="209"/>
                    <a:pt x="518" y="192"/>
                    <a:pt x="513" y="182"/>
                  </a:cubicBezTo>
                  <a:cubicBezTo>
                    <a:pt x="511" y="178"/>
                    <a:pt x="509" y="177"/>
                    <a:pt x="509" y="177"/>
                  </a:cubicBezTo>
                  <a:lnTo>
                    <a:pt x="509" y="177"/>
                  </a:lnTo>
                  <a:cubicBezTo>
                    <a:pt x="507" y="177"/>
                    <a:pt x="511" y="184"/>
                    <a:pt x="509" y="184"/>
                  </a:cubicBezTo>
                  <a:cubicBezTo>
                    <a:pt x="509" y="184"/>
                    <a:pt x="507" y="183"/>
                    <a:pt x="504" y="179"/>
                  </a:cubicBezTo>
                  <a:cubicBezTo>
                    <a:pt x="463" y="118"/>
                    <a:pt x="504" y="158"/>
                    <a:pt x="477" y="111"/>
                  </a:cubicBezTo>
                  <a:cubicBezTo>
                    <a:pt x="474" y="107"/>
                    <a:pt x="473" y="105"/>
                    <a:pt x="472" y="105"/>
                  </a:cubicBezTo>
                  <a:lnTo>
                    <a:pt x="472" y="105"/>
                  </a:lnTo>
                  <a:cubicBezTo>
                    <a:pt x="471" y="105"/>
                    <a:pt x="478" y="120"/>
                    <a:pt x="476" y="120"/>
                  </a:cubicBezTo>
                  <a:cubicBezTo>
                    <a:pt x="475" y="120"/>
                    <a:pt x="471" y="115"/>
                    <a:pt x="462" y="99"/>
                  </a:cubicBezTo>
                  <a:lnTo>
                    <a:pt x="462" y="99"/>
                  </a:lnTo>
                  <a:cubicBezTo>
                    <a:pt x="477" y="125"/>
                    <a:pt x="480" y="131"/>
                    <a:pt x="478" y="131"/>
                  </a:cubicBezTo>
                  <a:cubicBezTo>
                    <a:pt x="476" y="131"/>
                    <a:pt x="471" y="127"/>
                    <a:pt x="469" y="127"/>
                  </a:cubicBezTo>
                  <a:lnTo>
                    <a:pt x="469" y="127"/>
                  </a:lnTo>
                  <a:cubicBezTo>
                    <a:pt x="467" y="127"/>
                    <a:pt x="468" y="132"/>
                    <a:pt x="480" y="155"/>
                  </a:cubicBezTo>
                  <a:lnTo>
                    <a:pt x="461" y="125"/>
                  </a:lnTo>
                  <a:lnTo>
                    <a:pt x="461" y="125"/>
                  </a:lnTo>
                  <a:cubicBezTo>
                    <a:pt x="465" y="132"/>
                    <a:pt x="469" y="141"/>
                    <a:pt x="466" y="141"/>
                  </a:cubicBezTo>
                  <a:lnTo>
                    <a:pt x="440" y="91"/>
                  </a:lnTo>
                  <a:lnTo>
                    <a:pt x="440" y="91"/>
                  </a:lnTo>
                  <a:cubicBezTo>
                    <a:pt x="444" y="101"/>
                    <a:pt x="445" y="105"/>
                    <a:pt x="443" y="105"/>
                  </a:cubicBezTo>
                  <a:cubicBezTo>
                    <a:pt x="439" y="105"/>
                    <a:pt x="419" y="80"/>
                    <a:pt x="417" y="80"/>
                  </a:cubicBezTo>
                  <a:lnTo>
                    <a:pt x="417" y="80"/>
                  </a:lnTo>
                  <a:cubicBezTo>
                    <a:pt x="417" y="80"/>
                    <a:pt x="417" y="81"/>
                    <a:pt x="419" y="85"/>
                  </a:cubicBezTo>
                  <a:cubicBezTo>
                    <a:pt x="420" y="84"/>
                    <a:pt x="420" y="84"/>
                    <a:pt x="420" y="84"/>
                  </a:cubicBezTo>
                  <a:cubicBezTo>
                    <a:pt x="428" y="84"/>
                    <a:pt x="450" y="129"/>
                    <a:pt x="470" y="155"/>
                  </a:cubicBezTo>
                  <a:cubicBezTo>
                    <a:pt x="473" y="164"/>
                    <a:pt x="474" y="167"/>
                    <a:pt x="473" y="167"/>
                  </a:cubicBezTo>
                  <a:cubicBezTo>
                    <a:pt x="468" y="167"/>
                    <a:pt x="414" y="82"/>
                    <a:pt x="404" y="82"/>
                  </a:cubicBezTo>
                  <a:cubicBezTo>
                    <a:pt x="403" y="82"/>
                    <a:pt x="402" y="83"/>
                    <a:pt x="402" y="84"/>
                  </a:cubicBezTo>
                  <a:lnTo>
                    <a:pt x="402" y="84"/>
                  </a:lnTo>
                  <a:cubicBezTo>
                    <a:pt x="402" y="84"/>
                    <a:pt x="402" y="84"/>
                    <a:pt x="402" y="84"/>
                  </a:cubicBezTo>
                  <a:lnTo>
                    <a:pt x="402" y="84"/>
                  </a:lnTo>
                  <a:cubicBezTo>
                    <a:pt x="402" y="84"/>
                    <a:pt x="402" y="84"/>
                    <a:pt x="402" y="85"/>
                  </a:cubicBezTo>
                  <a:cubicBezTo>
                    <a:pt x="402" y="85"/>
                    <a:pt x="402" y="84"/>
                    <a:pt x="402" y="84"/>
                  </a:cubicBezTo>
                  <a:lnTo>
                    <a:pt x="402" y="84"/>
                  </a:lnTo>
                  <a:cubicBezTo>
                    <a:pt x="405" y="87"/>
                    <a:pt x="424" y="108"/>
                    <a:pt x="429" y="125"/>
                  </a:cubicBezTo>
                  <a:cubicBezTo>
                    <a:pt x="423" y="118"/>
                    <a:pt x="412" y="105"/>
                    <a:pt x="399" y="85"/>
                  </a:cubicBezTo>
                  <a:lnTo>
                    <a:pt x="399" y="85"/>
                  </a:lnTo>
                  <a:cubicBezTo>
                    <a:pt x="396" y="98"/>
                    <a:pt x="423" y="125"/>
                    <a:pt x="436" y="149"/>
                  </a:cubicBezTo>
                  <a:cubicBezTo>
                    <a:pt x="428" y="138"/>
                    <a:pt x="424" y="134"/>
                    <a:pt x="423" y="134"/>
                  </a:cubicBezTo>
                  <a:lnTo>
                    <a:pt x="423" y="134"/>
                  </a:lnTo>
                  <a:cubicBezTo>
                    <a:pt x="420" y="134"/>
                    <a:pt x="445" y="173"/>
                    <a:pt x="449" y="186"/>
                  </a:cubicBezTo>
                  <a:lnTo>
                    <a:pt x="426" y="149"/>
                  </a:lnTo>
                  <a:cubicBezTo>
                    <a:pt x="424" y="147"/>
                    <a:pt x="422" y="146"/>
                    <a:pt x="422" y="146"/>
                  </a:cubicBezTo>
                  <a:lnTo>
                    <a:pt x="422" y="146"/>
                  </a:lnTo>
                  <a:cubicBezTo>
                    <a:pt x="416" y="146"/>
                    <a:pt x="457" y="207"/>
                    <a:pt x="452" y="207"/>
                  </a:cubicBezTo>
                  <a:cubicBezTo>
                    <a:pt x="451" y="207"/>
                    <a:pt x="449" y="205"/>
                    <a:pt x="446" y="202"/>
                  </a:cubicBezTo>
                  <a:lnTo>
                    <a:pt x="416" y="149"/>
                  </a:lnTo>
                  <a:lnTo>
                    <a:pt x="423" y="166"/>
                  </a:lnTo>
                  <a:lnTo>
                    <a:pt x="396" y="121"/>
                  </a:lnTo>
                  <a:lnTo>
                    <a:pt x="396" y="121"/>
                  </a:lnTo>
                  <a:cubicBezTo>
                    <a:pt x="403" y="140"/>
                    <a:pt x="404" y="147"/>
                    <a:pt x="402" y="147"/>
                  </a:cubicBezTo>
                  <a:cubicBezTo>
                    <a:pt x="400" y="147"/>
                    <a:pt x="396" y="143"/>
                    <a:pt x="392" y="138"/>
                  </a:cubicBezTo>
                  <a:lnTo>
                    <a:pt x="392" y="138"/>
                  </a:lnTo>
                  <a:cubicBezTo>
                    <a:pt x="409" y="166"/>
                    <a:pt x="436" y="209"/>
                    <a:pt x="432" y="213"/>
                  </a:cubicBezTo>
                  <a:cubicBezTo>
                    <a:pt x="420" y="197"/>
                    <a:pt x="414" y="183"/>
                    <a:pt x="411" y="183"/>
                  </a:cubicBezTo>
                  <a:cubicBezTo>
                    <a:pt x="410" y="183"/>
                    <a:pt x="410" y="184"/>
                    <a:pt x="409" y="186"/>
                  </a:cubicBezTo>
                  <a:cubicBezTo>
                    <a:pt x="400" y="167"/>
                    <a:pt x="389" y="147"/>
                    <a:pt x="391" y="147"/>
                  </a:cubicBezTo>
                  <a:lnTo>
                    <a:pt x="391" y="147"/>
                  </a:lnTo>
                  <a:cubicBezTo>
                    <a:pt x="392" y="147"/>
                    <a:pt x="395" y="151"/>
                    <a:pt x="402" y="162"/>
                  </a:cubicBezTo>
                  <a:cubicBezTo>
                    <a:pt x="396" y="152"/>
                    <a:pt x="389" y="138"/>
                    <a:pt x="379" y="125"/>
                  </a:cubicBezTo>
                  <a:cubicBezTo>
                    <a:pt x="373" y="117"/>
                    <a:pt x="370" y="114"/>
                    <a:pt x="369" y="114"/>
                  </a:cubicBezTo>
                  <a:cubicBezTo>
                    <a:pt x="365" y="114"/>
                    <a:pt x="368" y="125"/>
                    <a:pt x="368" y="125"/>
                  </a:cubicBezTo>
                  <a:cubicBezTo>
                    <a:pt x="368" y="128"/>
                    <a:pt x="372" y="128"/>
                    <a:pt x="376" y="135"/>
                  </a:cubicBezTo>
                  <a:lnTo>
                    <a:pt x="402" y="192"/>
                  </a:lnTo>
                  <a:cubicBezTo>
                    <a:pt x="392" y="179"/>
                    <a:pt x="385" y="166"/>
                    <a:pt x="379" y="155"/>
                  </a:cubicBezTo>
                  <a:lnTo>
                    <a:pt x="379" y="155"/>
                  </a:lnTo>
                  <a:cubicBezTo>
                    <a:pt x="379" y="158"/>
                    <a:pt x="389" y="175"/>
                    <a:pt x="389" y="182"/>
                  </a:cubicBezTo>
                  <a:cubicBezTo>
                    <a:pt x="375" y="158"/>
                    <a:pt x="357" y="131"/>
                    <a:pt x="349" y="112"/>
                  </a:cubicBezTo>
                  <a:lnTo>
                    <a:pt x="349" y="112"/>
                  </a:lnTo>
                  <a:lnTo>
                    <a:pt x="359" y="141"/>
                  </a:lnTo>
                  <a:cubicBezTo>
                    <a:pt x="348" y="128"/>
                    <a:pt x="331" y="108"/>
                    <a:pt x="325" y="94"/>
                  </a:cubicBezTo>
                  <a:cubicBezTo>
                    <a:pt x="323" y="93"/>
                    <a:pt x="322" y="93"/>
                    <a:pt x="322" y="93"/>
                  </a:cubicBezTo>
                  <a:lnTo>
                    <a:pt x="322" y="93"/>
                  </a:lnTo>
                  <a:cubicBezTo>
                    <a:pt x="315" y="93"/>
                    <a:pt x="342" y="145"/>
                    <a:pt x="336" y="145"/>
                  </a:cubicBezTo>
                  <a:cubicBezTo>
                    <a:pt x="335" y="145"/>
                    <a:pt x="333" y="144"/>
                    <a:pt x="331" y="141"/>
                  </a:cubicBezTo>
                  <a:lnTo>
                    <a:pt x="331" y="141"/>
                  </a:lnTo>
                  <a:cubicBezTo>
                    <a:pt x="335" y="149"/>
                    <a:pt x="338" y="152"/>
                    <a:pt x="342" y="158"/>
                  </a:cubicBezTo>
                  <a:cubicBezTo>
                    <a:pt x="335" y="156"/>
                    <a:pt x="321" y="141"/>
                    <a:pt x="317" y="141"/>
                  </a:cubicBezTo>
                  <a:lnTo>
                    <a:pt x="317" y="141"/>
                  </a:lnTo>
                  <a:cubicBezTo>
                    <a:pt x="314" y="141"/>
                    <a:pt x="316" y="147"/>
                    <a:pt x="325" y="166"/>
                  </a:cubicBezTo>
                  <a:lnTo>
                    <a:pt x="284" y="111"/>
                  </a:lnTo>
                  <a:lnTo>
                    <a:pt x="284" y="111"/>
                  </a:lnTo>
                  <a:cubicBezTo>
                    <a:pt x="287" y="128"/>
                    <a:pt x="335" y="179"/>
                    <a:pt x="342" y="206"/>
                  </a:cubicBezTo>
                  <a:cubicBezTo>
                    <a:pt x="342" y="209"/>
                    <a:pt x="342" y="210"/>
                    <a:pt x="341" y="210"/>
                  </a:cubicBezTo>
                  <a:cubicBezTo>
                    <a:pt x="336" y="210"/>
                    <a:pt x="306" y="157"/>
                    <a:pt x="295" y="145"/>
                  </a:cubicBezTo>
                  <a:lnTo>
                    <a:pt x="295" y="145"/>
                  </a:lnTo>
                  <a:cubicBezTo>
                    <a:pt x="307" y="168"/>
                    <a:pt x="327" y="206"/>
                    <a:pt x="322" y="206"/>
                  </a:cubicBezTo>
                  <a:cubicBezTo>
                    <a:pt x="320" y="206"/>
                    <a:pt x="316" y="202"/>
                    <a:pt x="308" y="192"/>
                  </a:cubicBezTo>
                  <a:cubicBezTo>
                    <a:pt x="304" y="182"/>
                    <a:pt x="311" y="189"/>
                    <a:pt x="308" y="182"/>
                  </a:cubicBezTo>
                  <a:lnTo>
                    <a:pt x="284" y="155"/>
                  </a:lnTo>
                  <a:cubicBezTo>
                    <a:pt x="257" y="101"/>
                    <a:pt x="270" y="118"/>
                    <a:pt x="240" y="77"/>
                  </a:cubicBezTo>
                  <a:lnTo>
                    <a:pt x="240" y="77"/>
                  </a:lnTo>
                  <a:cubicBezTo>
                    <a:pt x="308" y="182"/>
                    <a:pt x="234" y="98"/>
                    <a:pt x="301" y="202"/>
                  </a:cubicBezTo>
                  <a:lnTo>
                    <a:pt x="284" y="182"/>
                  </a:lnTo>
                  <a:cubicBezTo>
                    <a:pt x="284" y="183"/>
                    <a:pt x="284" y="183"/>
                    <a:pt x="284" y="183"/>
                  </a:cubicBezTo>
                  <a:cubicBezTo>
                    <a:pt x="283" y="183"/>
                    <a:pt x="281" y="179"/>
                    <a:pt x="284" y="179"/>
                  </a:cubicBezTo>
                  <a:cubicBezTo>
                    <a:pt x="278" y="171"/>
                    <a:pt x="274" y="168"/>
                    <a:pt x="273" y="168"/>
                  </a:cubicBezTo>
                  <a:lnTo>
                    <a:pt x="273" y="168"/>
                  </a:lnTo>
                  <a:cubicBezTo>
                    <a:pt x="268" y="168"/>
                    <a:pt x="320" y="247"/>
                    <a:pt x="312" y="247"/>
                  </a:cubicBezTo>
                  <a:cubicBezTo>
                    <a:pt x="312" y="247"/>
                    <a:pt x="311" y="247"/>
                    <a:pt x="311" y="247"/>
                  </a:cubicBezTo>
                  <a:cubicBezTo>
                    <a:pt x="304" y="239"/>
                    <a:pt x="295" y="226"/>
                    <a:pt x="287" y="213"/>
                  </a:cubicBezTo>
                  <a:lnTo>
                    <a:pt x="287" y="213"/>
                  </a:lnTo>
                  <a:lnTo>
                    <a:pt x="298" y="239"/>
                  </a:lnTo>
                  <a:cubicBezTo>
                    <a:pt x="298" y="239"/>
                    <a:pt x="288" y="228"/>
                    <a:pt x="287" y="224"/>
                  </a:cubicBezTo>
                  <a:lnTo>
                    <a:pt x="287" y="224"/>
                  </a:lnTo>
                  <a:lnTo>
                    <a:pt x="285" y="234"/>
                  </a:lnTo>
                  <a:lnTo>
                    <a:pt x="285" y="234"/>
                  </a:lnTo>
                  <a:cubicBezTo>
                    <a:pt x="284" y="234"/>
                    <a:pt x="284" y="233"/>
                    <a:pt x="284" y="233"/>
                  </a:cubicBezTo>
                  <a:lnTo>
                    <a:pt x="284" y="236"/>
                  </a:lnTo>
                  <a:lnTo>
                    <a:pt x="285" y="234"/>
                  </a:lnTo>
                  <a:lnTo>
                    <a:pt x="285" y="234"/>
                  </a:lnTo>
                  <a:cubicBezTo>
                    <a:pt x="295" y="251"/>
                    <a:pt x="308" y="277"/>
                    <a:pt x="315" y="291"/>
                  </a:cubicBezTo>
                  <a:cubicBezTo>
                    <a:pt x="301" y="277"/>
                    <a:pt x="308" y="277"/>
                    <a:pt x="298" y="263"/>
                  </a:cubicBezTo>
                  <a:lnTo>
                    <a:pt x="298" y="263"/>
                  </a:lnTo>
                  <a:lnTo>
                    <a:pt x="311" y="294"/>
                  </a:lnTo>
                  <a:cubicBezTo>
                    <a:pt x="292" y="268"/>
                    <a:pt x="279" y="239"/>
                    <a:pt x="283" y="239"/>
                  </a:cubicBezTo>
                  <a:lnTo>
                    <a:pt x="283" y="239"/>
                  </a:lnTo>
                  <a:cubicBezTo>
                    <a:pt x="283" y="239"/>
                    <a:pt x="284" y="239"/>
                    <a:pt x="284" y="239"/>
                  </a:cubicBezTo>
                  <a:cubicBezTo>
                    <a:pt x="262" y="208"/>
                    <a:pt x="254" y="198"/>
                    <a:pt x="253" y="198"/>
                  </a:cubicBezTo>
                  <a:lnTo>
                    <a:pt x="253" y="198"/>
                  </a:lnTo>
                  <a:cubicBezTo>
                    <a:pt x="251" y="198"/>
                    <a:pt x="267" y="228"/>
                    <a:pt x="263" y="228"/>
                  </a:cubicBezTo>
                  <a:cubicBezTo>
                    <a:pt x="262" y="228"/>
                    <a:pt x="261" y="227"/>
                    <a:pt x="259" y="226"/>
                  </a:cubicBezTo>
                  <a:lnTo>
                    <a:pt x="259" y="226"/>
                  </a:lnTo>
                  <a:cubicBezTo>
                    <a:pt x="260" y="227"/>
                    <a:pt x="262" y="229"/>
                    <a:pt x="264" y="233"/>
                  </a:cubicBezTo>
                  <a:cubicBezTo>
                    <a:pt x="276" y="254"/>
                    <a:pt x="280" y="260"/>
                    <a:pt x="280" y="260"/>
                  </a:cubicBezTo>
                  <a:cubicBezTo>
                    <a:pt x="279" y="260"/>
                    <a:pt x="273" y="252"/>
                    <a:pt x="267" y="247"/>
                  </a:cubicBezTo>
                  <a:cubicBezTo>
                    <a:pt x="264" y="242"/>
                    <a:pt x="262" y="240"/>
                    <a:pt x="261" y="240"/>
                  </a:cubicBezTo>
                  <a:lnTo>
                    <a:pt x="261" y="240"/>
                  </a:lnTo>
                  <a:cubicBezTo>
                    <a:pt x="260" y="240"/>
                    <a:pt x="261" y="245"/>
                    <a:pt x="267" y="256"/>
                  </a:cubicBezTo>
                  <a:cubicBezTo>
                    <a:pt x="254" y="236"/>
                    <a:pt x="249" y="230"/>
                    <a:pt x="247" y="230"/>
                  </a:cubicBezTo>
                  <a:cubicBezTo>
                    <a:pt x="245" y="230"/>
                    <a:pt x="245" y="233"/>
                    <a:pt x="243" y="236"/>
                  </a:cubicBezTo>
                  <a:lnTo>
                    <a:pt x="213" y="186"/>
                  </a:lnTo>
                  <a:lnTo>
                    <a:pt x="213" y="186"/>
                  </a:lnTo>
                  <a:cubicBezTo>
                    <a:pt x="220" y="202"/>
                    <a:pt x="237" y="226"/>
                    <a:pt x="247" y="250"/>
                  </a:cubicBezTo>
                  <a:cubicBezTo>
                    <a:pt x="240" y="247"/>
                    <a:pt x="217" y="209"/>
                    <a:pt x="193" y="179"/>
                  </a:cubicBezTo>
                  <a:cubicBezTo>
                    <a:pt x="193" y="178"/>
                    <a:pt x="192" y="178"/>
                    <a:pt x="192" y="178"/>
                  </a:cubicBezTo>
                  <a:lnTo>
                    <a:pt x="192" y="178"/>
                  </a:lnTo>
                  <a:cubicBezTo>
                    <a:pt x="188" y="178"/>
                    <a:pt x="237" y="237"/>
                    <a:pt x="237" y="250"/>
                  </a:cubicBezTo>
                  <a:cubicBezTo>
                    <a:pt x="233" y="247"/>
                    <a:pt x="231" y="246"/>
                    <a:pt x="229" y="246"/>
                  </a:cubicBezTo>
                  <a:lnTo>
                    <a:pt x="229" y="246"/>
                  </a:lnTo>
                  <a:cubicBezTo>
                    <a:pt x="224" y="246"/>
                    <a:pt x="233" y="264"/>
                    <a:pt x="243" y="291"/>
                  </a:cubicBezTo>
                  <a:cubicBezTo>
                    <a:pt x="230" y="277"/>
                    <a:pt x="223" y="260"/>
                    <a:pt x="213" y="247"/>
                  </a:cubicBezTo>
                  <a:lnTo>
                    <a:pt x="213" y="247"/>
                  </a:lnTo>
                  <a:lnTo>
                    <a:pt x="237" y="287"/>
                  </a:lnTo>
                  <a:cubicBezTo>
                    <a:pt x="237" y="287"/>
                    <a:pt x="226" y="277"/>
                    <a:pt x="223" y="270"/>
                  </a:cubicBezTo>
                  <a:lnTo>
                    <a:pt x="223" y="270"/>
                  </a:lnTo>
                  <a:cubicBezTo>
                    <a:pt x="230" y="287"/>
                    <a:pt x="257" y="321"/>
                    <a:pt x="261" y="334"/>
                  </a:cubicBezTo>
                  <a:cubicBezTo>
                    <a:pt x="267" y="345"/>
                    <a:pt x="269" y="349"/>
                    <a:pt x="268" y="349"/>
                  </a:cubicBezTo>
                  <a:cubicBezTo>
                    <a:pt x="265" y="349"/>
                    <a:pt x="233" y="308"/>
                    <a:pt x="229" y="308"/>
                  </a:cubicBezTo>
                  <a:lnTo>
                    <a:pt x="229" y="308"/>
                  </a:lnTo>
                  <a:cubicBezTo>
                    <a:pt x="227" y="308"/>
                    <a:pt x="229" y="313"/>
                    <a:pt x="237" y="328"/>
                  </a:cubicBezTo>
                  <a:cubicBezTo>
                    <a:pt x="226" y="314"/>
                    <a:pt x="217" y="294"/>
                    <a:pt x="203" y="277"/>
                  </a:cubicBezTo>
                  <a:lnTo>
                    <a:pt x="203" y="277"/>
                  </a:lnTo>
                  <a:cubicBezTo>
                    <a:pt x="223" y="321"/>
                    <a:pt x="217" y="311"/>
                    <a:pt x="247" y="368"/>
                  </a:cubicBezTo>
                  <a:lnTo>
                    <a:pt x="223" y="338"/>
                  </a:lnTo>
                  <a:lnTo>
                    <a:pt x="223" y="338"/>
                  </a:lnTo>
                  <a:cubicBezTo>
                    <a:pt x="250" y="375"/>
                    <a:pt x="274" y="422"/>
                    <a:pt x="295" y="459"/>
                  </a:cubicBezTo>
                  <a:cubicBezTo>
                    <a:pt x="308" y="476"/>
                    <a:pt x="318" y="493"/>
                    <a:pt x="325" y="500"/>
                  </a:cubicBezTo>
                  <a:lnTo>
                    <a:pt x="335" y="530"/>
                  </a:lnTo>
                  <a:cubicBezTo>
                    <a:pt x="328" y="523"/>
                    <a:pt x="318" y="506"/>
                    <a:pt x="304" y="483"/>
                  </a:cubicBezTo>
                  <a:lnTo>
                    <a:pt x="304" y="483"/>
                  </a:lnTo>
                  <a:cubicBezTo>
                    <a:pt x="308" y="490"/>
                    <a:pt x="311" y="493"/>
                    <a:pt x="311" y="496"/>
                  </a:cubicBezTo>
                  <a:cubicBezTo>
                    <a:pt x="298" y="479"/>
                    <a:pt x="281" y="449"/>
                    <a:pt x="264" y="422"/>
                  </a:cubicBezTo>
                  <a:lnTo>
                    <a:pt x="264" y="422"/>
                  </a:lnTo>
                  <a:cubicBezTo>
                    <a:pt x="270" y="429"/>
                    <a:pt x="278" y="439"/>
                    <a:pt x="287" y="449"/>
                  </a:cubicBezTo>
                  <a:cubicBezTo>
                    <a:pt x="267" y="419"/>
                    <a:pt x="248" y="386"/>
                    <a:pt x="231" y="356"/>
                  </a:cubicBezTo>
                  <a:lnTo>
                    <a:pt x="231" y="356"/>
                  </a:lnTo>
                  <a:cubicBezTo>
                    <a:pt x="233" y="361"/>
                    <a:pt x="234" y="366"/>
                    <a:pt x="235" y="369"/>
                  </a:cubicBezTo>
                  <a:lnTo>
                    <a:pt x="235" y="369"/>
                  </a:lnTo>
                  <a:cubicBezTo>
                    <a:pt x="229" y="360"/>
                    <a:pt x="226" y="354"/>
                    <a:pt x="223" y="348"/>
                  </a:cubicBezTo>
                  <a:cubicBezTo>
                    <a:pt x="223" y="347"/>
                    <a:pt x="222" y="347"/>
                    <a:pt x="222" y="347"/>
                  </a:cubicBezTo>
                  <a:lnTo>
                    <a:pt x="222" y="347"/>
                  </a:lnTo>
                  <a:cubicBezTo>
                    <a:pt x="222" y="347"/>
                    <a:pt x="228" y="357"/>
                    <a:pt x="234" y="368"/>
                  </a:cubicBezTo>
                  <a:lnTo>
                    <a:pt x="196" y="314"/>
                  </a:lnTo>
                  <a:lnTo>
                    <a:pt x="209" y="338"/>
                  </a:lnTo>
                  <a:lnTo>
                    <a:pt x="179" y="308"/>
                  </a:lnTo>
                  <a:lnTo>
                    <a:pt x="179" y="308"/>
                  </a:lnTo>
                  <a:cubicBezTo>
                    <a:pt x="209" y="368"/>
                    <a:pt x="257" y="453"/>
                    <a:pt x="264" y="483"/>
                  </a:cubicBezTo>
                  <a:cubicBezTo>
                    <a:pt x="240" y="439"/>
                    <a:pt x="220" y="415"/>
                    <a:pt x="189" y="364"/>
                  </a:cubicBezTo>
                  <a:lnTo>
                    <a:pt x="189" y="364"/>
                  </a:lnTo>
                  <a:cubicBezTo>
                    <a:pt x="199" y="377"/>
                    <a:pt x="203" y="382"/>
                    <a:pt x="204" y="382"/>
                  </a:cubicBezTo>
                  <a:cubicBezTo>
                    <a:pt x="207" y="382"/>
                    <a:pt x="188" y="348"/>
                    <a:pt x="192" y="348"/>
                  </a:cubicBezTo>
                  <a:lnTo>
                    <a:pt x="192" y="348"/>
                  </a:lnTo>
                  <a:cubicBezTo>
                    <a:pt x="192" y="348"/>
                    <a:pt x="192" y="348"/>
                    <a:pt x="193" y="348"/>
                  </a:cubicBezTo>
                  <a:lnTo>
                    <a:pt x="193" y="348"/>
                  </a:lnTo>
                  <a:cubicBezTo>
                    <a:pt x="185" y="343"/>
                    <a:pt x="173" y="320"/>
                    <a:pt x="169" y="311"/>
                  </a:cubicBezTo>
                  <a:lnTo>
                    <a:pt x="169" y="311"/>
                  </a:lnTo>
                  <a:lnTo>
                    <a:pt x="189" y="364"/>
                  </a:lnTo>
                  <a:cubicBezTo>
                    <a:pt x="166" y="324"/>
                    <a:pt x="169" y="334"/>
                    <a:pt x="156" y="321"/>
                  </a:cubicBezTo>
                  <a:lnTo>
                    <a:pt x="156" y="321"/>
                  </a:lnTo>
                  <a:cubicBezTo>
                    <a:pt x="209" y="398"/>
                    <a:pt x="183" y="375"/>
                    <a:pt x="196" y="402"/>
                  </a:cubicBezTo>
                  <a:cubicBezTo>
                    <a:pt x="180" y="376"/>
                    <a:pt x="164" y="351"/>
                    <a:pt x="168" y="351"/>
                  </a:cubicBezTo>
                  <a:lnTo>
                    <a:pt x="168" y="351"/>
                  </a:lnTo>
                  <a:cubicBezTo>
                    <a:pt x="168" y="351"/>
                    <a:pt x="169" y="351"/>
                    <a:pt x="169" y="351"/>
                  </a:cubicBezTo>
                  <a:cubicBezTo>
                    <a:pt x="163" y="343"/>
                    <a:pt x="160" y="339"/>
                    <a:pt x="159" y="339"/>
                  </a:cubicBezTo>
                  <a:lnTo>
                    <a:pt x="159" y="339"/>
                  </a:lnTo>
                  <a:cubicBezTo>
                    <a:pt x="155" y="339"/>
                    <a:pt x="199" y="411"/>
                    <a:pt x="195" y="411"/>
                  </a:cubicBezTo>
                  <a:cubicBezTo>
                    <a:pt x="194" y="411"/>
                    <a:pt x="192" y="409"/>
                    <a:pt x="187" y="403"/>
                  </a:cubicBezTo>
                  <a:lnTo>
                    <a:pt x="187" y="403"/>
                  </a:lnTo>
                  <a:cubicBezTo>
                    <a:pt x="187" y="403"/>
                    <a:pt x="187" y="403"/>
                    <a:pt x="187" y="403"/>
                  </a:cubicBezTo>
                  <a:cubicBezTo>
                    <a:pt x="184" y="403"/>
                    <a:pt x="174" y="391"/>
                    <a:pt x="166" y="375"/>
                  </a:cubicBezTo>
                  <a:cubicBezTo>
                    <a:pt x="165" y="375"/>
                    <a:pt x="164" y="374"/>
                    <a:pt x="163" y="374"/>
                  </a:cubicBezTo>
                  <a:cubicBezTo>
                    <a:pt x="153" y="374"/>
                    <a:pt x="147" y="390"/>
                    <a:pt x="175" y="439"/>
                  </a:cubicBezTo>
                  <a:lnTo>
                    <a:pt x="175" y="439"/>
                  </a:lnTo>
                  <a:cubicBezTo>
                    <a:pt x="160" y="414"/>
                    <a:pt x="133" y="371"/>
                    <a:pt x="125" y="361"/>
                  </a:cubicBezTo>
                  <a:lnTo>
                    <a:pt x="125" y="361"/>
                  </a:lnTo>
                  <a:lnTo>
                    <a:pt x="261" y="591"/>
                  </a:lnTo>
                  <a:cubicBezTo>
                    <a:pt x="223" y="534"/>
                    <a:pt x="132" y="402"/>
                    <a:pt x="115" y="364"/>
                  </a:cubicBezTo>
                  <a:cubicBezTo>
                    <a:pt x="112" y="361"/>
                    <a:pt x="108" y="358"/>
                    <a:pt x="107" y="358"/>
                  </a:cubicBezTo>
                  <a:lnTo>
                    <a:pt x="107" y="358"/>
                  </a:lnTo>
                  <a:cubicBezTo>
                    <a:pt x="106" y="358"/>
                    <a:pt x="107" y="361"/>
                    <a:pt x="112" y="372"/>
                  </a:cubicBezTo>
                  <a:cubicBezTo>
                    <a:pt x="119" y="378"/>
                    <a:pt x="166" y="453"/>
                    <a:pt x="169" y="459"/>
                  </a:cubicBezTo>
                  <a:cubicBezTo>
                    <a:pt x="122" y="398"/>
                    <a:pt x="142" y="429"/>
                    <a:pt x="105" y="375"/>
                  </a:cubicBezTo>
                  <a:lnTo>
                    <a:pt x="105" y="375"/>
                  </a:lnTo>
                  <a:cubicBezTo>
                    <a:pt x="112" y="388"/>
                    <a:pt x="167" y="476"/>
                    <a:pt x="166" y="476"/>
                  </a:cubicBezTo>
                  <a:cubicBezTo>
                    <a:pt x="166" y="476"/>
                    <a:pt x="166" y="476"/>
                    <a:pt x="166" y="476"/>
                  </a:cubicBezTo>
                  <a:cubicBezTo>
                    <a:pt x="156" y="462"/>
                    <a:pt x="108" y="389"/>
                    <a:pt x="102" y="378"/>
                  </a:cubicBezTo>
                  <a:lnTo>
                    <a:pt x="102" y="378"/>
                  </a:lnTo>
                  <a:lnTo>
                    <a:pt x="144" y="457"/>
                  </a:lnTo>
                  <a:lnTo>
                    <a:pt x="144" y="457"/>
                  </a:lnTo>
                  <a:cubicBezTo>
                    <a:pt x="129" y="432"/>
                    <a:pt x="101" y="390"/>
                    <a:pt x="88" y="372"/>
                  </a:cubicBezTo>
                  <a:lnTo>
                    <a:pt x="88" y="372"/>
                  </a:lnTo>
                  <a:cubicBezTo>
                    <a:pt x="93" y="380"/>
                    <a:pt x="92" y="381"/>
                    <a:pt x="89" y="381"/>
                  </a:cubicBezTo>
                  <a:cubicBezTo>
                    <a:pt x="88" y="381"/>
                    <a:pt x="87" y="381"/>
                    <a:pt x="86" y="381"/>
                  </a:cubicBezTo>
                  <a:cubicBezTo>
                    <a:pt x="85" y="381"/>
                    <a:pt x="83" y="381"/>
                    <a:pt x="85" y="385"/>
                  </a:cubicBezTo>
                  <a:lnTo>
                    <a:pt x="102" y="402"/>
                  </a:lnTo>
                  <a:cubicBezTo>
                    <a:pt x="101" y="401"/>
                    <a:pt x="101" y="401"/>
                    <a:pt x="101" y="401"/>
                  </a:cubicBezTo>
                  <a:lnTo>
                    <a:pt x="101" y="401"/>
                  </a:lnTo>
                  <a:cubicBezTo>
                    <a:pt x="89" y="401"/>
                    <a:pt x="173" y="530"/>
                    <a:pt x="162" y="530"/>
                  </a:cubicBezTo>
                  <a:cubicBezTo>
                    <a:pt x="153" y="513"/>
                    <a:pt x="92" y="419"/>
                    <a:pt x="81" y="409"/>
                  </a:cubicBezTo>
                  <a:lnTo>
                    <a:pt x="81" y="409"/>
                  </a:lnTo>
                  <a:cubicBezTo>
                    <a:pt x="108" y="456"/>
                    <a:pt x="217" y="632"/>
                    <a:pt x="230" y="668"/>
                  </a:cubicBezTo>
                  <a:lnTo>
                    <a:pt x="213" y="645"/>
                  </a:lnTo>
                  <a:lnTo>
                    <a:pt x="226" y="679"/>
                  </a:lnTo>
                  <a:cubicBezTo>
                    <a:pt x="186" y="608"/>
                    <a:pt x="102" y="459"/>
                    <a:pt x="72" y="402"/>
                  </a:cubicBezTo>
                  <a:cubicBezTo>
                    <a:pt x="57" y="384"/>
                    <a:pt x="52" y="374"/>
                    <a:pt x="49" y="374"/>
                  </a:cubicBezTo>
                  <a:cubicBezTo>
                    <a:pt x="48" y="374"/>
                    <a:pt x="48" y="374"/>
                    <a:pt x="47" y="375"/>
                  </a:cubicBezTo>
                  <a:cubicBezTo>
                    <a:pt x="31" y="355"/>
                    <a:pt x="27" y="338"/>
                    <a:pt x="27" y="338"/>
                  </a:cubicBezTo>
                  <a:lnTo>
                    <a:pt x="7" y="328"/>
                  </a:lnTo>
                  <a:lnTo>
                    <a:pt x="7" y="328"/>
                  </a:lnTo>
                  <a:cubicBezTo>
                    <a:pt x="36" y="370"/>
                    <a:pt x="35" y="382"/>
                    <a:pt x="51" y="411"/>
                  </a:cubicBezTo>
                  <a:lnTo>
                    <a:pt x="51" y="411"/>
                  </a:lnTo>
                  <a:cubicBezTo>
                    <a:pt x="48" y="407"/>
                    <a:pt x="46" y="404"/>
                    <a:pt x="44" y="402"/>
                  </a:cubicBezTo>
                  <a:lnTo>
                    <a:pt x="44" y="402"/>
                  </a:lnTo>
                  <a:cubicBezTo>
                    <a:pt x="52" y="417"/>
                    <a:pt x="58" y="433"/>
                    <a:pt x="56" y="433"/>
                  </a:cubicBezTo>
                  <a:cubicBezTo>
                    <a:pt x="55" y="433"/>
                    <a:pt x="53" y="432"/>
                    <a:pt x="51" y="429"/>
                  </a:cubicBezTo>
                  <a:lnTo>
                    <a:pt x="38" y="398"/>
                  </a:lnTo>
                  <a:cubicBezTo>
                    <a:pt x="36" y="397"/>
                    <a:pt x="35" y="396"/>
                    <a:pt x="35" y="396"/>
                  </a:cubicBezTo>
                  <a:lnTo>
                    <a:pt x="35" y="396"/>
                  </a:lnTo>
                  <a:cubicBezTo>
                    <a:pt x="31" y="396"/>
                    <a:pt x="55" y="439"/>
                    <a:pt x="50" y="439"/>
                  </a:cubicBezTo>
                  <a:cubicBezTo>
                    <a:pt x="49" y="439"/>
                    <a:pt x="45" y="435"/>
                    <a:pt x="38" y="425"/>
                  </a:cubicBezTo>
                  <a:cubicBezTo>
                    <a:pt x="35" y="423"/>
                    <a:pt x="7" y="383"/>
                    <a:pt x="6" y="383"/>
                  </a:cubicBezTo>
                  <a:lnTo>
                    <a:pt x="6" y="383"/>
                  </a:lnTo>
                  <a:cubicBezTo>
                    <a:pt x="5" y="383"/>
                    <a:pt x="7" y="386"/>
                    <a:pt x="11" y="392"/>
                  </a:cubicBezTo>
                  <a:cubicBezTo>
                    <a:pt x="51" y="449"/>
                    <a:pt x="173" y="635"/>
                    <a:pt x="200" y="682"/>
                  </a:cubicBezTo>
                  <a:cubicBezTo>
                    <a:pt x="196" y="679"/>
                    <a:pt x="156" y="632"/>
                    <a:pt x="132" y="601"/>
                  </a:cubicBezTo>
                  <a:cubicBezTo>
                    <a:pt x="102" y="557"/>
                    <a:pt x="64" y="486"/>
                    <a:pt x="38" y="449"/>
                  </a:cubicBezTo>
                  <a:lnTo>
                    <a:pt x="38" y="449"/>
                  </a:lnTo>
                  <a:cubicBezTo>
                    <a:pt x="44" y="462"/>
                    <a:pt x="55" y="479"/>
                    <a:pt x="58" y="486"/>
                  </a:cubicBezTo>
                  <a:cubicBezTo>
                    <a:pt x="49" y="477"/>
                    <a:pt x="35" y="451"/>
                    <a:pt x="32" y="451"/>
                  </a:cubicBezTo>
                  <a:cubicBezTo>
                    <a:pt x="31" y="451"/>
                    <a:pt x="31" y="451"/>
                    <a:pt x="31" y="453"/>
                  </a:cubicBezTo>
                  <a:cubicBezTo>
                    <a:pt x="45" y="474"/>
                    <a:pt x="45" y="477"/>
                    <a:pt x="44" y="477"/>
                  </a:cubicBezTo>
                  <a:cubicBezTo>
                    <a:pt x="43" y="477"/>
                    <a:pt x="42" y="477"/>
                    <a:pt x="42" y="477"/>
                  </a:cubicBezTo>
                  <a:lnTo>
                    <a:pt x="42" y="477"/>
                  </a:lnTo>
                  <a:cubicBezTo>
                    <a:pt x="41" y="477"/>
                    <a:pt x="43" y="479"/>
                    <a:pt x="58" y="496"/>
                  </a:cubicBezTo>
                  <a:cubicBezTo>
                    <a:pt x="60" y="501"/>
                    <a:pt x="60" y="503"/>
                    <a:pt x="59" y="503"/>
                  </a:cubicBezTo>
                  <a:cubicBezTo>
                    <a:pt x="56" y="503"/>
                    <a:pt x="48" y="493"/>
                    <a:pt x="45" y="493"/>
                  </a:cubicBezTo>
                  <a:cubicBezTo>
                    <a:pt x="45" y="493"/>
                    <a:pt x="44" y="493"/>
                    <a:pt x="44" y="493"/>
                  </a:cubicBezTo>
                  <a:cubicBezTo>
                    <a:pt x="68" y="526"/>
                    <a:pt x="119" y="615"/>
                    <a:pt x="125" y="632"/>
                  </a:cubicBezTo>
                  <a:cubicBezTo>
                    <a:pt x="115" y="618"/>
                    <a:pt x="102" y="601"/>
                    <a:pt x="98" y="591"/>
                  </a:cubicBezTo>
                  <a:cubicBezTo>
                    <a:pt x="89" y="591"/>
                    <a:pt x="71" y="574"/>
                    <a:pt x="63" y="574"/>
                  </a:cubicBezTo>
                  <a:cubicBezTo>
                    <a:pt x="62" y="574"/>
                    <a:pt x="62" y="574"/>
                    <a:pt x="61" y="574"/>
                  </a:cubicBezTo>
                  <a:cubicBezTo>
                    <a:pt x="53" y="562"/>
                    <a:pt x="41" y="550"/>
                    <a:pt x="29" y="532"/>
                  </a:cubicBezTo>
                  <a:lnTo>
                    <a:pt x="29" y="532"/>
                  </a:lnTo>
                  <a:cubicBezTo>
                    <a:pt x="32" y="536"/>
                    <a:pt x="34" y="541"/>
                    <a:pt x="36" y="545"/>
                  </a:cubicBezTo>
                  <a:lnTo>
                    <a:pt x="36" y="545"/>
                  </a:lnTo>
                  <a:cubicBezTo>
                    <a:pt x="35" y="545"/>
                    <a:pt x="35" y="544"/>
                    <a:pt x="34" y="543"/>
                  </a:cubicBezTo>
                  <a:lnTo>
                    <a:pt x="34" y="543"/>
                  </a:lnTo>
                  <a:cubicBezTo>
                    <a:pt x="35" y="545"/>
                    <a:pt x="36" y="547"/>
                    <a:pt x="37" y="549"/>
                  </a:cubicBezTo>
                  <a:lnTo>
                    <a:pt x="37" y="549"/>
                  </a:lnTo>
                  <a:cubicBezTo>
                    <a:pt x="37" y="548"/>
                    <a:pt x="36" y="547"/>
                    <a:pt x="36" y="545"/>
                  </a:cubicBezTo>
                  <a:lnTo>
                    <a:pt x="36" y="545"/>
                  </a:lnTo>
                  <a:cubicBezTo>
                    <a:pt x="79" y="609"/>
                    <a:pt x="119" y="682"/>
                    <a:pt x="132" y="716"/>
                  </a:cubicBezTo>
                  <a:cubicBezTo>
                    <a:pt x="133" y="719"/>
                    <a:pt x="133" y="720"/>
                    <a:pt x="132" y="720"/>
                  </a:cubicBezTo>
                  <a:cubicBezTo>
                    <a:pt x="127" y="720"/>
                    <a:pt x="106" y="684"/>
                    <a:pt x="105" y="684"/>
                  </a:cubicBezTo>
                  <a:lnTo>
                    <a:pt x="105" y="684"/>
                  </a:lnTo>
                  <a:cubicBezTo>
                    <a:pt x="105" y="684"/>
                    <a:pt x="105" y="685"/>
                    <a:pt x="105" y="685"/>
                  </a:cubicBezTo>
                  <a:cubicBezTo>
                    <a:pt x="105" y="685"/>
                    <a:pt x="104" y="685"/>
                    <a:pt x="104" y="685"/>
                  </a:cubicBezTo>
                  <a:lnTo>
                    <a:pt x="104" y="685"/>
                  </a:lnTo>
                  <a:cubicBezTo>
                    <a:pt x="92" y="685"/>
                    <a:pt x="150" y="772"/>
                    <a:pt x="143" y="772"/>
                  </a:cubicBezTo>
                  <a:cubicBezTo>
                    <a:pt x="142" y="772"/>
                    <a:pt x="138" y="770"/>
                    <a:pt x="132" y="763"/>
                  </a:cubicBezTo>
                  <a:cubicBezTo>
                    <a:pt x="102" y="726"/>
                    <a:pt x="78" y="682"/>
                    <a:pt x="58" y="652"/>
                  </a:cubicBezTo>
                  <a:cubicBezTo>
                    <a:pt x="57" y="648"/>
                    <a:pt x="57" y="646"/>
                    <a:pt x="58" y="646"/>
                  </a:cubicBezTo>
                  <a:cubicBezTo>
                    <a:pt x="62" y="646"/>
                    <a:pt x="80" y="669"/>
                    <a:pt x="84" y="669"/>
                  </a:cubicBezTo>
                  <a:cubicBezTo>
                    <a:pt x="84" y="669"/>
                    <a:pt x="84" y="669"/>
                    <a:pt x="85" y="668"/>
                  </a:cubicBezTo>
                  <a:lnTo>
                    <a:pt x="68" y="652"/>
                  </a:lnTo>
                  <a:cubicBezTo>
                    <a:pt x="60" y="642"/>
                    <a:pt x="57" y="631"/>
                    <a:pt x="59" y="631"/>
                  </a:cubicBezTo>
                  <a:lnTo>
                    <a:pt x="59" y="631"/>
                  </a:lnTo>
                  <a:cubicBezTo>
                    <a:pt x="60" y="631"/>
                    <a:pt x="62" y="632"/>
                    <a:pt x="64" y="635"/>
                  </a:cubicBezTo>
                  <a:cubicBezTo>
                    <a:pt x="55" y="623"/>
                    <a:pt x="49" y="620"/>
                    <a:pt x="44" y="620"/>
                  </a:cubicBezTo>
                  <a:cubicBezTo>
                    <a:pt x="40" y="620"/>
                    <a:pt x="36" y="622"/>
                    <a:pt x="31" y="622"/>
                  </a:cubicBezTo>
                  <a:cubicBezTo>
                    <a:pt x="26" y="622"/>
                    <a:pt x="20" y="620"/>
                    <a:pt x="11" y="612"/>
                  </a:cubicBezTo>
                  <a:lnTo>
                    <a:pt x="11" y="612"/>
                  </a:lnTo>
                  <a:cubicBezTo>
                    <a:pt x="21" y="625"/>
                    <a:pt x="27" y="642"/>
                    <a:pt x="38" y="659"/>
                  </a:cubicBezTo>
                  <a:lnTo>
                    <a:pt x="38" y="652"/>
                  </a:lnTo>
                  <a:cubicBezTo>
                    <a:pt x="61" y="682"/>
                    <a:pt x="64" y="699"/>
                    <a:pt x="78" y="713"/>
                  </a:cubicBezTo>
                  <a:cubicBezTo>
                    <a:pt x="86" y="735"/>
                    <a:pt x="102" y="767"/>
                    <a:pt x="97" y="767"/>
                  </a:cubicBezTo>
                  <a:cubicBezTo>
                    <a:pt x="96" y="767"/>
                    <a:pt x="95" y="766"/>
                    <a:pt x="92" y="763"/>
                  </a:cubicBezTo>
                  <a:lnTo>
                    <a:pt x="69" y="728"/>
                  </a:lnTo>
                  <a:lnTo>
                    <a:pt x="69" y="728"/>
                  </a:lnTo>
                  <a:cubicBezTo>
                    <a:pt x="72" y="732"/>
                    <a:pt x="74" y="734"/>
                    <a:pt x="76" y="734"/>
                  </a:cubicBezTo>
                  <a:cubicBezTo>
                    <a:pt x="77" y="734"/>
                    <a:pt x="77" y="732"/>
                    <a:pt x="76" y="728"/>
                  </a:cubicBezTo>
                  <a:lnTo>
                    <a:pt x="76" y="728"/>
                  </a:lnTo>
                  <a:cubicBezTo>
                    <a:pt x="76" y="730"/>
                    <a:pt x="76" y="730"/>
                    <a:pt x="75" y="730"/>
                  </a:cubicBezTo>
                  <a:cubicBezTo>
                    <a:pt x="74" y="730"/>
                    <a:pt x="69" y="725"/>
                    <a:pt x="64" y="720"/>
                  </a:cubicBezTo>
                  <a:lnTo>
                    <a:pt x="64" y="720"/>
                  </a:lnTo>
                  <a:lnTo>
                    <a:pt x="61" y="716"/>
                  </a:lnTo>
                  <a:lnTo>
                    <a:pt x="61" y="716"/>
                  </a:lnTo>
                  <a:cubicBezTo>
                    <a:pt x="62" y="717"/>
                    <a:pt x="62" y="718"/>
                    <a:pt x="63" y="719"/>
                  </a:cubicBezTo>
                  <a:lnTo>
                    <a:pt x="63" y="719"/>
                  </a:lnTo>
                  <a:cubicBezTo>
                    <a:pt x="57" y="713"/>
                    <a:pt x="51" y="707"/>
                    <a:pt x="49" y="707"/>
                  </a:cubicBezTo>
                  <a:lnTo>
                    <a:pt x="49" y="707"/>
                  </a:lnTo>
                  <a:cubicBezTo>
                    <a:pt x="48" y="707"/>
                    <a:pt x="50" y="714"/>
                    <a:pt x="61" y="733"/>
                  </a:cubicBezTo>
                  <a:lnTo>
                    <a:pt x="88" y="763"/>
                  </a:lnTo>
                  <a:cubicBezTo>
                    <a:pt x="97" y="787"/>
                    <a:pt x="123" y="832"/>
                    <a:pt x="118" y="832"/>
                  </a:cubicBezTo>
                  <a:cubicBezTo>
                    <a:pt x="117" y="832"/>
                    <a:pt x="117" y="831"/>
                    <a:pt x="115" y="830"/>
                  </a:cubicBezTo>
                  <a:lnTo>
                    <a:pt x="115" y="830"/>
                  </a:lnTo>
                  <a:cubicBezTo>
                    <a:pt x="128" y="849"/>
                    <a:pt x="129" y="851"/>
                    <a:pt x="130" y="851"/>
                  </a:cubicBezTo>
                  <a:cubicBezTo>
                    <a:pt x="130" y="851"/>
                    <a:pt x="130" y="851"/>
                    <a:pt x="130" y="851"/>
                  </a:cubicBezTo>
                  <a:cubicBezTo>
                    <a:pt x="131" y="851"/>
                    <a:pt x="134" y="853"/>
                    <a:pt x="151" y="876"/>
                  </a:cubicBezTo>
                  <a:lnTo>
                    <a:pt x="151" y="876"/>
                  </a:lnTo>
                  <a:cubicBezTo>
                    <a:pt x="103" y="812"/>
                    <a:pt x="162" y="874"/>
                    <a:pt x="112" y="804"/>
                  </a:cubicBezTo>
                  <a:lnTo>
                    <a:pt x="112" y="804"/>
                  </a:lnTo>
                  <a:cubicBezTo>
                    <a:pt x="156" y="865"/>
                    <a:pt x="136" y="827"/>
                    <a:pt x="176" y="878"/>
                  </a:cubicBezTo>
                  <a:cubicBezTo>
                    <a:pt x="167" y="866"/>
                    <a:pt x="156" y="854"/>
                    <a:pt x="160" y="854"/>
                  </a:cubicBezTo>
                  <a:lnTo>
                    <a:pt x="160" y="854"/>
                  </a:lnTo>
                  <a:cubicBezTo>
                    <a:pt x="160" y="854"/>
                    <a:pt x="161" y="854"/>
                    <a:pt x="162" y="855"/>
                  </a:cubicBezTo>
                  <a:cubicBezTo>
                    <a:pt x="159" y="851"/>
                    <a:pt x="156" y="844"/>
                    <a:pt x="156" y="841"/>
                  </a:cubicBezTo>
                  <a:lnTo>
                    <a:pt x="153" y="841"/>
                  </a:lnTo>
                  <a:cubicBezTo>
                    <a:pt x="149" y="835"/>
                    <a:pt x="142" y="827"/>
                    <a:pt x="136" y="817"/>
                  </a:cubicBezTo>
                  <a:cubicBezTo>
                    <a:pt x="115" y="780"/>
                    <a:pt x="122" y="777"/>
                    <a:pt x="112" y="757"/>
                  </a:cubicBezTo>
                  <a:lnTo>
                    <a:pt x="112" y="757"/>
                  </a:lnTo>
                  <a:cubicBezTo>
                    <a:pt x="119" y="763"/>
                    <a:pt x="122" y="777"/>
                    <a:pt x="132" y="794"/>
                  </a:cubicBezTo>
                  <a:lnTo>
                    <a:pt x="119" y="763"/>
                  </a:lnTo>
                  <a:lnTo>
                    <a:pt x="119" y="763"/>
                  </a:lnTo>
                  <a:cubicBezTo>
                    <a:pt x="142" y="797"/>
                    <a:pt x="162" y="817"/>
                    <a:pt x="169" y="841"/>
                  </a:cubicBezTo>
                  <a:lnTo>
                    <a:pt x="176" y="838"/>
                  </a:lnTo>
                  <a:cubicBezTo>
                    <a:pt x="184" y="850"/>
                    <a:pt x="191" y="856"/>
                    <a:pt x="194" y="856"/>
                  </a:cubicBezTo>
                  <a:cubicBezTo>
                    <a:pt x="196" y="856"/>
                    <a:pt x="196" y="853"/>
                    <a:pt x="193" y="847"/>
                  </a:cubicBezTo>
                  <a:lnTo>
                    <a:pt x="193" y="847"/>
                  </a:lnTo>
                  <a:cubicBezTo>
                    <a:pt x="193" y="848"/>
                    <a:pt x="194" y="848"/>
                    <a:pt x="194" y="848"/>
                  </a:cubicBezTo>
                  <a:cubicBezTo>
                    <a:pt x="196" y="848"/>
                    <a:pt x="192" y="840"/>
                    <a:pt x="189" y="833"/>
                  </a:cubicBezTo>
                  <a:lnTo>
                    <a:pt x="189" y="833"/>
                  </a:lnTo>
                  <a:lnTo>
                    <a:pt x="183" y="807"/>
                  </a:lnTo>
                  <a:lnTo>
                    <a:pt x="186" y="814"/>
                  </a:lnTo>
                  <a:cubicBezTo>
                    <a:pt x="193" y="814"/>
                    <a:pt x="179" y="782"/>
                    <a:pt x="187" y="782"/>
                  </a:cubicBezTo>
                  <a:lnTo>
                    <a:pt x="187" y="782"/>
                  </a:lnTo>
                  <a:cubicBezTo>
                    <a:pt x="190" y="782"/>
                    <a:pt x="198" y="788"/>
                    <a:pt x="213" y="807"/>
                  </a:cubicBezTo>
                  <a:cubicBezTo>
                    <a:pt x="210" y="799"/>
                    <a:pt x="207" y="788"/>
                    <a:pt x="212" y="788"/>
                  </a:cubicBezTo>
                  <a:lnTo>
                    <a:pt x="212" y="788"/>
                  </a:lnTo>
                  <a:cubicBezTo>
                    <a:pt x="213" y="788"/>
                    <a:pt x="215" y="789"/>
                    <a:pt x="217" y="790"/>
                  </a:cubicBezTo>
                  <a:lnTo>
                    <a:pt x="237" y="821"/>
                  </a:lnTo>
                  <a:cubicBezTo>
                    <a:pt x="236" y="818"/>
                    <a:pt x="237" y="818"/>
                    <a:pt x="238" y="818"/>
                  </a:cubicBezTo>
                  <a:cubicBezTo>
                    <a:pt x="241" y="818"/>
                    <a:pt x="248" y="825"/>
                    <a:pt x="251" y="825"/>
                  </a:cubicBezTo>
                  <a:cubicBezTo>
                    <a:pt x="253" y="825"/>
                    <a:pt x="252" y="822"/>
                    <a:pt x="247" y="810"/>
                  </a:cubicBezTo>
                  <a:lnTo>
                    <a:pt x="247" y="810"/>
                  </a:lnTo>
                  <a:cubicBezTo>
                    <a:pt x="267" y="841"/>
                    <a:pt x="275" y="850"/>
                    <a:pt x="279" y="850"/>
                  </a:cubicBezTo>
                  <a:cubicBezTo>
                    <a:pt x="284" y="850"/>
                    <a:pt x="278" y="830"/>
                    <a:pt x="284" y="830"/>
                  </a:cubicBezTo>
                  <a:cubicBezTo>
                    <a:pt x="285" y="830"/>
                    <a:pt x="286" y="830"/>
                    <a:pt x="287" y="830"/>
                  </a:cubicBezTo>
                  <a:lnTo>
                    <a:pt x="261" y="790"/>
                  </a:lnTo>
                  <a:cubicBezTo>
                    <a:pt x="267" y="790"/>
                    <a:pt x="261" y="777"/>
                    <a:pt x="257" y="760"/>
                  </a:cubicBezTo>
                  <a:lnTo>
                    <a:pt x="234" y="726"/>
                  </a:lnTo>
                  <a:cubicBezTo>
                    <a:pt x="230" y="717"/>
                    <a:pt x="230" y="714"/>
                    <a:pt x="232" y="714"/>
                  </a:cubicBezTo>
                  <a:lnTo>
                    <a:pt x="232" y="714"/>
                  </a:lnTo>
                  <a:cubicBezTo>
                    <a:pt x="238" y="714"/>
                    <a:pt x="258" y="737"/>
                    <a:pt x="263" y="737"/>
                  </a:cubicBezTo>
                  <a:cubicBezTo>
                    <a:pt x="263" y="737"/>
                    <a:pt x="264" y="737"/>
                    <a:pt x="264" y="736"/>
                  </a:cubicBezTo>
                  <a:cubicBezTo>
                    <a:pt x="267" y="743"/>
                    <a:pt x="268" y="745"/>
                    <a:pt x="267" y="745"/>
                  </a:cubicBezTo>
                  <a:cubicBezTo>
                    <a:pt x="266" y="745"/>
                    <a:pt x="264" y="743"/>
                    <a:pt x="261" y="740"/>
                  </a:cubicBezTo>
                  <a:lnTo>
                    <a:pt x="261" y="740"/>
                  </a:lnTo>
                  <a:cubicBezTo>
                    <a:pt x="274" y="756"/>
                    <a:pt x="280" y="762"/>
                    <a:pt x="283" y="762"/>
                  </a:cubicBezTo>
                  <a:cubicBezTo>
                    <a:pt x="290" y="762"/>
                    <a:pt x="265" y="713"/>
                    <a:pt x="271" y="713"/>
                  </a:cubicBezTo>
                  <a:lnTo>
                    <a:pt x="271" y="713"/>
                  </a:lnTo>
                  <a:cubicBezTo>
                    <a:pt x="273" y="713"/>
                    <a:pt x="277" y="717"/>
                    <a:pt x="284" y="726"/>
                  </a:cubicBezTo>
                  <a:cubicBezTo>
                    <a:pt x="281" y="718"/>
                    <a:pt x="280" y="715"/>
                    <a:pt x="281" y="715"/>
                  </a:cubicBezTo>
                  <a:lnTo>
                    <a:pt x="281" y="715"/>
                  </a:lnTo>
                  <a:cubicBezTo>
                    <a:pt x="281" y="715"/>
                    <a:pt x="284" y="719"/>
                    <a:pt x="287" y="723"/>
                  </a:cubicBezTo>
                  <a:lnTo>
                    <a:pt x="287" y="726"/>
                  </a:lnTo>
                  <a:lnTo>
                    <a:pt x="291" y="726"/>
                  </a:lnTo>
                  <a:cubicBezTo>
                    <a:pt x="293" y="728"/>
                    <a:pt x="297" y="732"/>
                    <a:pt x="300" y="736"/>
                  </a:cubicBezTo>
                  <a:lnTo>
                    <a:pt x="300" y="736"/>
                  </a:lnTo>
                  <a:cubicBezTo>
                    <a:pt x="296" y="730"/>
                    <a:pt x="294" y="725"/>
                    <a:pt x="291" y="723"/>
                  </a:cubicBezTo>
                  <a:cubicBezTo>
                    <a:pt x="291" y="723"/>
                    <a:pt x="291" y="716"/>
                    <a:pt x="287" y="706"/>
                  </a:cubicBezTo>
                  <a:lnTo>
                    <a:pt x="287" y="706"/>
                  </a:lnTo>
                  <a:lnTo>
                    <a:pt x="311" y="743"/>
                  </a:lnTo>
                  <a:cubicBezTo>
                    <a:pt x="312" y="745"/>
                    <a:pt x="313" y="746"/>
                    <a:pt x="314" y="746"/>
                  </a:cubicBezTo>
                  <a:cubicBezTo>
                    <a:pt x="315" y="746"/>
                    <a:pt x="298" y="718"/>
                    <a:pt x="281" y="696"/>
                  </a:cubicBezTo>
                  <a:cubicBezTo>
                    <a:pt x="278" y="689"/>
                    <a:pt x="274" y="682"/>
                    <a:pt x="270" y="672"/>
                  </a:cubicBezTo>
                  <a:lnTo>
                    <a:pt x="270" y="672"/>
                  </a:lnTo>
                  <a:cubicBezTo>
                    <a:pt x="282" y="691"/>
                    <a:pt x="286" y="696"/>
                    <a:pt x="287" y="696"/>
                  </a:cubicBezTo>
                  <a:cubicBezTo>
                    <a:pt x="288" y="696"/>
                    <a:pt x="284" y="687"/>
                    <a:pt x="285" y="687"/>
                  </a:cubicBezTo>
                  <a:lnTo>
                    <a:pt x="285" y="687"/>
                  </a:lnTo>
                  <a:cubicBezTo>
                    <a:pt x="286" y="687"/>
                    <a:pt x="291" y="693"/>
                    <a:pt x="304" y="713"/>
                  </a:cubicBezTo>
                  <a:cubicBezTo>
                    <a:pt x="287" y="679"/>
                    <a:pt x="301" y="682"/>
                    <a:pt x="257" y="615"/>
                  </a:cubicBezTo>
                  <a:lnTo>
                    <a:pt x="257" y="615"/>
                  </a:lnTo>
                  <a:cubicBezTo>
                    <a:pt x="264" y="621"/>
                    <a:pt x="267" y="628"/>
                    <a:pt x="267" y="628"/>
                  </a:cubicBezTo>
                  <a:cubicBezTo>
                    <a:pt x="271" y="631"/>
                    <a:pt x="274" y="635"/>
                    <a:pt x="275" y="635"/>
                  </a:cubicBezTo>
                  <a:cubicBezTo>
                    <a:pt x="277" y="635"/>
                    <a:pt x="276" y="631"/>
                    <a:pt x="270" y="621"/>
                  </a:cubicBezTo>
                  <a:lnTo>
                    <a:pt x="270" y="621"/>
                  </a:lnTo>
                  <a:lnTo>
                    <a:pt x="301" y="668"/>
                  </a:lnTo>
                  <a:lnTo>
                    <a:pt x="264" y="601"/>
                  </a:lnTo>
                  <a:lnTo>
                    <a:pt x="264" y="601"/>
                  </a:lnTo>
                  <a:cubicBezTo>
                    <a:pt x="287" y="628"/>
                    <a:pt x="298" y="645"/>
                    <a:pt x="318" y="682"/>
                  </a:cubicBezTo>
                  <a:cubicBezTo>
                    <a:pt x="291" y="621"/>
                    <a:pt x="311" y="659"/>
                    <a:pt x="281" y="598"/>
                  </a:cubicBezTo>
                  <a:lnTo>
                    <a:pt x="281" y="598"/>
                  </a:lnTo>
                  <a:lnTo>
                    <a:pt x="301" y="628"/>
                  </a:lnTo>
                  <a:cubicBezTo>
                    <a:pt x="301" y="625"/>
                    <a:pt x="287" y="600"/>
                    <a:pt x="289" y="600"/>
                  </a:cubicBezTo>
                  <a:lnTo>
                    <a:pt x="289" y="600"/>
                  </a:lnTo>
                  <a:cubicBezTo>
                    <a:pt x="289" y="600"/>
                    <a:pt x="291" y="602"/>
                    <a:pt x="295" y="608"/>
                  </a:cubicBezTo>
                  <a:cubicBezTo>
                    <a:pt x="311" y="627"/>
                    <a:pt x="319" y="632"/>
                    <a:pt x="325" y="632"/>
                  </a:cubicBezTo>
                  <a:cubicBezTo>
                    <a:pt x="331" y="632"/>
                    <a:pt x="335" y="629"/>
                    <a:pt x="341" y="629"/>
                  </a:cubicBezTo>
                  <a:cubicBezTo>
                    <a:pt x="347" y="629"/>
                    <a:pt x="356" y="632"/>
                    <a:pt x="372" y="648"/>
                  </a:cubicBezTo>
                  <a:cubicBezTo>
                    <a:pt x="354" y="622"/>
                    <a:pt x="349" y="614"/>
                    <a:pt x="350" y="614"/>
                  </a:cubicBezTo>
                  <a:lnTo>
                    <a:pt x="350" y="614"/>
                  </a:lnTo>
                  <a:cubicBezTo>
                    <a:pt x="351" y="614"/>
                    <a:pt x="369" y="637"/>
                    <a:pt x="371" y="637"/>
                  </a:cubicBezTo>
                  <a:cubicBezTo>
                    <a:pt x="372" y="637"/>
                    <a:pt x="369" y="631"/>
                    <a:pt x="359" y="615"/>
                  </a:cubicBezTo>
                  <a:lnTo>
                    <a:pt x="359" y="615"/>
                  </a:lnTo>
                  <a:cubicBezTo>
                    <a:pt x="372" y="635"/>
                    <a:pt x="382" y="645"/>
                    <a:pt x="392" y="665"/>
                  </a:cubicBezTo>
                  <a:cubicBezTo>
                    <a:pt x="391" y="660"/>
                    <a:pt x="391" y="659"/>
                    <a:pt x="392" y="659"/>
                  </a:cubicBezTo>
                  <a:cubicBezTo>
                    <a:pt x="395" y="659"/>
                    <a:pt x="400" y="664"/>
                    <a:pt x="402" y="664"/>
                  </a:cubicBezTo>
                  <a:cubicBezTo>
                    <a:pt x="405" y="664"/>
                    <a:pt x="403" y="658"/>
                    <a:pt x="389" y="632"/>
                  </a:cubicBezTo>
                  <a:lnTo>
                    <a:pt x="389" y="632"/>
                  </a:lnTo>
                  <a:cubicBezTo>
                    <a:pt x="402" y="652"/>
                    <a:pt x="409" y="665"/>
                    <a:pt x="416" y="676"/>
                  </a:cubicBezTo>
                  <a:cubicBezTo>
                    <a:pt x="416" y="673"/>
                    <a:pt x="410" y="665"/>
                    <a:pt x="412" y="665"/>
                  </a:cubicBezTo>
                  <a:lnTo>
                    <a:pt x="412" y="665"/>
                  </a:lnTo>
                  <a:cubicBezTo>
                    <a:pt x="412" y="665"/>
                    <a:pt x="414" y="666"/>
                    <a:pt x="416" y="668"/>
                  </a:cubicBezTo>
                  <a:cubicBezTo>
                    <a:pt x="426" y="682"/>
                    <a:pt x="426" y="689"/>
                    <a:pt x="432" y="699"/>
                  </a:cubicBezTo>
                  <a:cubicBezTo>
                    <a:pt x="436" y="689"/>
                    <a:pt x="392" y="625"/>
                    <a:pt x="351" y="560"/>
                  </a:cubicBezTo>
                  <a:lnTo>
                    <a:pt x="351" y="560"/>
                  </a:lnTo>
                  <a:cubicBezTo>
                    <a:pt x="361" y="572"/>
                    <a:pt x="367" y="578"/>
                    <a:pt x="369" y="578"/>
                  </a:cubicBezTo>
                  <a:cubicBezTo>
                    <a:pt x="371" y="578"/>
                    <a:pt x="366" y="566"/>
                    <a:pt x="351" y="540"/>
                  </a:cubicBezTo>
                  <a:lnTo>
                    <a:pt x="351" y="540"/>
                  </a:lnTo>
                  <a:cubicBezTo>
                    <a:pt x="365" y="560"/>
                    <a:pt x="379" y="581"/>
                    <a:pt x="382" y="591"/>
                  </a:cubicBezTo>
                  <a:cubicBezTo>
                    <a:pt x="384" y="591"/>
                    <a:pt x="390" y="595"/>
                    <a:pt x="393" y="595"/>
                  </a:cubicBezTo>
                  <a:cubicBezTo>
                    <a:pt x="398" y="595"/>
                    <a:pt x="399" y="590"/>
                    <a:pt x="386" y="567"/>
                  </a:cubicBezTo>
                  <a:lnTo>
                    <a:pt x="386" y="567"/>
                  </a:lnTo>
                  <a:cubicBezTo>
                    <a:pt x="386" y="566"/>
                    <a:pt x="384" y="561"/>
                    <a:pt x="382" y="557"/>
                  </a:cubicBezTo>
                  <a:cubicBezTo>
                    <a:pt x="385" y="557"/>
                    <a:pt x="388" y="558"/>
                    <a:pt x="390" y="558"/>
                  </a:cubicBezTo>
                  <a:cubicBezTo>
                    <a:pt x="392" y="558"/>
                    <a:pt x="394" y="557"/>
                    <a:pt x="396" y="554"/>
                  </a:cubicBezTo>
                  <a:lnTo>
                    <a:pt x="389" y="547"/>
                  </a:lnTo>
                  <a:cubicBezTo>
                    <a:pt x="373" y="521"/>
                    <a:pt x="370" y="514"/>
                    <a:pt x="371" y="514"/>
                  </a:cubicBezTo>
                  <a:lnTo>
                    <a:pt x="371" y="514"/>
                  </a:lnTo>
                  <a:cubicBezTo>
                    <a:pt x="373" y="514"/>
                    <a:pt x="380" y="522"/>
                    <a:pt x="382" y="522"/>
                  </a:cubicBezTo>
                  <a:cubicBezTo>
                    <a:pt x="382" y="522"/>
                    <a:pt x="383" y="521"/>
                    <a:pt x="382" y="520"/>
                  </a:cubicBezTo>
                  <a:lnTo>
                    <a:pt x="382" y="520"/>
                  </a:lnTo>
                  <a:lnTo>
                    <a:pt x="385" y="526"/>
                  </a:lnTo>
                  <a:cubicBezTo>
                    <a:pt x="395" y="536"/>
                    <a:pt x="399" y="539"/>
                    <a:pt x="401" y="539"/>
                  </a:cubicBezTo>
                  <a:cubicBezTo>
                    <a:pt x="404" y="539"/>
                    <a:pt x="399" y="530"/>
                    <a:pt x="401" y="530"/>
                  </a:cubicBezTo>
                  <a:lnTo>
                    <a:pt x="401" y="530"/>
                  </a:lnTo>
                  <a:cubicBezTo>
                    <a:pt x="403" y="530"/>
                    <a:pt x="408" y="534"/>
                    <a:pt x="419" y="547"/>
                  </a:cubicBezTo>
                  <a:lnTo>
                    <a:pt x="392" y="510"/>
                  </a:lnTo>
                  <a:cubicBezTo>
                    <a:pt x="379" y="490"/>
                    <a:pt x="375" y="482"/>
                    <a:pt x="377" y="482"/>
                  </a:cubicBezTo>
                  <a:lnTo>
                    <a:pt x="377" y="482"/>
                  </a:lnTo>
                  <a:cubicBezTo>
                    <a:pt x="380" y="482"/>
                    <a:pt x="414" y="526"/>
                    <a:pt x="418" y="526"/>
                  </a:cubicBezTo>
                  <a:cubicBezTo>
                    <a:pt x="419" y="526"/>
                    <a:pt x="418" y="524"/>
                    <a:pt x="416" y="520"/>
                  </a:cubicBezTo>
                  <a:lnTo>
                    <a:pt x="402" y="500"/>
                  </a:lnTo>
                  <a:cubicBezTo>
                    <a:pt x="401" y="497"/>
                    <a:pt x="400" y="495"/>
                    <a:pt x="400" y="495"/>
                  </a:cubicBezTo>
                  <a:lnTo>
                    <a:pt x="400" y="495"/>
                  </a:lnTo>
                  <a:cubicBezTo>
                    <a:pt x="403" y="495"/>
                    <a:pt x="481" y="605"/>
                    <a:pt x="490" y="612"/>
                  </a:cubicBezTo>
                  <a:cubicBezTo>
                    <a:pt x="493" y="618"/>
                    <a:pt x="497" y="625"/>
                    <a:pt x="497" y="628"/>
                  </a:cubicBezTo>
                  <a:cubicBezTo>
                    <a:pt x="505" y="636"/>
                    <a:pt x="509" y="640"/>
                    <a:pt x="510" y="640"/>
                  </a:cubicBezTo>
                  <a:cubicBezTo>
                    <a:pt x="513" y="640"/>
                    <a:pt x="466" y="577"/>
                    <a:pt x="466" y="564"/>
                  </a:cubicBezTo>
                  <a:lnTo>
                    <a:pt x="466" y="564"/>
                  </a:lnTo>
                  <a:cubicBezTo>
                    <a:pt x="483" y="591"/>
                    <a:pt x="507" y="632"/>
                    <a:pt x="513" y="635"/>
                  </a:cubicBezTo>
                  <a:cubicBezTo>
                    <a:pt x="515" y="637"/>
                    <a:pt x="516" y="638"/>
                    <a:pt x="516" y="638"/>
                  </a:cubicBezTo>
                  <a:cubicBezTo>
                    <a:pt x="520" y="638"/>
                    <a:pt x="490" y="579"/>
                    <a:pt x="495" y="579"/>
                  </a:cubicBezTo>
                  <a:lnTo>
                    <a:pt x="495" y="579"/>
                  </a:lnTo>
                  <a:cubicBezTo>
                    <a:pt x="497" y="579"/>
                    <a:pt x="500" y="583"/>
                    <a:pt x="507" y="591"/>
                  </a:cubicBezTo>
                  <a:cubicBezTo>
                    <a:pt x="493" y="571"/>
                    <a:pt x="480" y="551"/>
                    <a:pt x="470" y="534"/>
                  </a:cubicBezTo>
                  <a:cubicBezTo>
                    <a:pt x="470" y="533"/>
                    <a:pt x="470" y="533"/>
                    <a:pt x="470" y="533"/>
                  </a:cubicBezTo>
                  <a:cubicBezTo>
                    <a:pt x="475" y="533"/>
                    <a:pt x="500" y="564"/>
                    <a:pt x="505" y="564"/>
                  </a:cubicBezTo>
                  <a:cubicBezTo>
                    <a:pt x="507" y="564"/>
                    <a:pt x="504" y="557"/>
                    <a:pt x="493" y="537"/>
                  </a:cubicBezTo>
                  <a:lnTo>
                    <a:pt x="493" y="537"/>
                  </a:lnTo>
                  <a:cubicBezTo>
                    <a:pt x="497" y="543"/>
                    <a:pt x="500" y="547"/>
                    <a:pt x="504" y="554"/>
                  </a:cubicBezTo>
                  <a:cubicBezTo>
                    <a:pt x="497" y="534"/>
                    <a:pt x="497" y="520"/>
                    <a:pt x="477" y="483"/>
                  </a:cubicBezTo>
                  <a:lnTo>
                    <a:pt x="477" y="483"/>
                  </a:lnTo>
                  <a:cubicBezTo>
                    <a:pt x="499" y="516"/>
                    <a:pt x="508" y="527"/>
                    <a:pt x="510" y="527"/>
                  </a:cubicBezTo>
                  <a:cubicBezTo>
                    <a:pt x="515" y="527"/>
                    <a:pt x="497" y="488"/>
                    <a:pt x="501" y="488"/>
                  </a:cubicBezTo>
                  <a:lnTo>
                    <a:pt x="501" y="488"/>
                  </a:lnTo>
                  <a:cubicBezTo>
                    <a:pt x="504" y="488"/>
                    <a:pt x="511" y="498"/>
                    <a:pt x="530" y="526"/>
                  </a:cubicBezTo>
                  <a:lnTo>
                    <a:pt x="534" y="517"/>
                  </a:lnTo>
                  <a:lnTo>
                    <a:pt x="541" y="526"/>
                  </a:lnTo>
                  <a:cubicBezTo>
                    <a:pt x="542" y="527"/>
                    <a:pt x="543" y="528"/>
                    <a:pt x="544" y="528"/>
                  </a:cubicBezTo>
                  <a:cubicBezTo>
                    <a:pt x="551" y="528"/>
                    <a:pt x="536" y="500"/>
                    <a:pt x="521" y="473"/>
                  </a:cubicBezTo>
                  <a:lnTo>
                    <a:pt x="521" y="473"/>
                  </a:lnTo>
                  <a:cubicBezTo>
                    <a:pt x="527" y="479"/>
                    <a:pt x="534" y="490"/>
                    <a:pt x="538" y="496"/>
                  </a:cubicBezTo>
                  <a:cubicBezTo>
                    <a:pt x="545" y="503"/>
                    <a:pt x="550" y="507"/>
                    <a:pt x="552" y="507"/>
                  </a:cubicBezTo>
                  <a:cubicBezTo>
                    <a:pt x="556" y="507"/>
                    <a:pt x="548" y="490"/>
                    <a:pt x="527" y="445"/>
                  </a:cubicBezTo>
                  <a:lnTo>
                    <a:pt x="527" y="445"/>
                  </a:lnTo>
                  <a:lnTo>
                    <a:pt x="554" y="486"/>
                  </a:lnTo>
                  <a:cubicBezTo>
                    <a:pt x="552" y="483"/>
                    <a:pt x="552" y="481"/>
                    <a:pt x="553" y="481"/>
                  </a:cubicBezTo>
                  <a:lnTo>
                    <a:pt x="553" y="481"/>
                  </a:lnTo>
                  <a:cubicBezTo>
                    <a:pt x="556" y="481"/>
                    <a:pt x="578" y="504"/>
                    <a:pt x="586" y="504"/>
                  </a:cubicBezTo>
                  <a:cubicBezTo>
                    <a:pt x="589" y="504"/>
                    <a:pt x="590" y="502"/>
                    <a:pt x="588" y="496"/>
                  </a:cubicBezTo>
                  <a:lnTo>
                    <a:pt x="588" y="496"/>
                  </a:lnTo>
                  <a:cubicBezTo>
                    <a:pt x="590" y="499"/>
                    <a:pt x="593" y="503"/>
                    <a:pt x="595" y="506"/>
                  </a:cubicBezTo>
                  <a:cubicBezTo>
                    <a:pt x="591" y="497"/>
                    <a:pt x="591" y="494"/>
                    <a:pt x="594" y="494"/>
                  </a:cubicBezTo>
                  <a:lnTo>
                    <a:pt x="594" y="494"/>
                  </a:lnTo>
                  <a:cubicBezTo>
                    <a:pt x="601" y="494"/>
                    <a:pt x="626" y="520"/>
                    <a:pt x="631" y="520"/>
                  </a:cubicBezTo>
                  <a:cubicBezTo>
                    <a:pt x="636" y="520"/>
                    <a:pt x="629" y="506"/>
                    <a:pt x="599" y="456"/>
                  </a:cubicBezTo>
                  <a:lnTo>
                    <a:pt x="582" y="415"/>
                  </a:lnTo>
                  <a:cubicBezTo>
                    <a:pt x="565" y="409"/>
                    <a:pt x="541" y="355"/>
                    <a:pt x="524" y="334"/>
                  </a:cubicBezTo>
                  <a:cubicBezTo>
                    <a:pt x="524" y="333"/>
                    <a:pt x="524" y="332"/>
                    <a:pt x="525" y="332"/>
                  </a:cubicBezTo>
                  <a:cubicBezTo>
                    <a:pt x="530" y="332"/>
                    <a:pt x="561" y="372"/>
                    <a:pt x="561" y="378"/>
                  </a:cubicBezTo>
                  <a:lnTo>
                    <a:pt x="554" y="372"/>
                  </a:lnTo>
                  <a:lnTo>
                    <a:pt x="554" y="372"/>
                  </a:lnTo>
                  <a:cubicBezTo>
                    <a:pt x="602" y="449"/>
                    <a:pt x="582" y="392"/>
                    <a:pt x="615" y="442"/>
                  </a:cubicBezTo>
                  <a:cubicBezTo>
                    <a:pt x="617" y="440"/>
                    <a:pt x="621" y="439"/>
                    <a:pt x="625" y="439"/>
                  </a:cubicBezTo>
                  <a:cubicBezTo>
                    <a:pt x="640" y="439"/>
                    <a:pt x="665" y="454"/>
                    <a:pt x="680" y="454"/>
                  </a:cubicBezTo>
                  <a:cubicBezTo>
                    <a:pt x="683" y="454"/>
                    <a:pt x="684" y="453"/>
                    <a:pt x="686" y="453"/>
                  </a:cubicBezTo>
                  <a:lnTo>
                    <a:pt x="649" y="398"/>
                  </a:lnTo>
                  <a:lnTo>
                    <a:pt x="655" y="398"/>
                  </a:lnTo>
                  <a:cubicBezTo>
                    <a:pt x="666" y="409"/>
                    <a:pt x="686" y="442"/>
                    <a:pt x="680" y="442"/>
                  </a:cubicBezTo>
                  <a:cubicBezTo>
                    <a:pt x="684" y="448"/>
                    <a:pt x="687" y="450"/>
                    <a:pt x="687" y="450"/>
                  </a:cubicBezTo>
                  <a:cubicBezTo>
                    <a:pt x="691" y="450"/>
                    <a:pt x="667" y="407"/>
                    <a:pt x="659" y="398"/>
                  </a:cubicBezTo>
                  <a:lnTo>
                    <a:pt x="659" y="398"/>
                  </a:lnTo>
                  <a:cubicBezTo>
                    <a:pt x="683" y="415"/>
                    <a:pt x="700" y="466"/>
                    <a:pt x="703" y="466"/>
                  </a:cubicBezTo>
                  <a:lnTo>
                    <a:pt x="703" y="459"/>
                  </a:lnTo>
                  <a:lnTo>
                    <a:pt x="700" y="453"/>
                  </a:lnTo>
                  <a:cubicBezTo>
                    <a:pt x="686" y="429"/>
                    <a:pt x="669" y="405"/>
                    <a:pt x="676" y="405"/>
                  </a:cubicBezTo>
                  <a:lnTo>
                    <a:pt x="676" y="405"/>
                  </a:lnTo>
                  <a:cubicBezTo>
                    <a:pt x="686" y="412"/>
                    <a:pt x="703" y="439"/>
                    <a:pt x="703" y="439"/>
                  </a:cubicBezTo>
                  <a:cubicBezTo>
                    <a:pt x="705" y="441"/>
                    <a:pt x="707" y="443"/>
                    <a:pt x="708" y="443"/>
                  </a:cubicBezTo>
                  <a:cubicBezTo>
                    <a:pt x="708" y="443"/>
                    <a:pt x="708" y="442"/>
                    <a:pt x="706" y="439"/>
                  </a:cubicBezTo>
                  <a:lnTo>
                    <a:pt x="706" y="439"/>
                  </a:lnTo>
                  <a:lnTo>
                    <a:pt x="716" y="442"/>
                  </a:lnTo>
                  <a:lnTo>
                    <a:pt x="683" y="398"/>
                  </a:lnTo>
                  <a:cubicBezTo>
                    <a:pt x="674" y="378"/>
                    <a:pt x="688" y="391"/>
                    <a:pt x="667" y="363"/>
                  </a:cubicBezTo>
                  <a:lnTo>
                    <a:pt x="667" y="363"/>
                  </a:lnTo>
                  <a:cubicBezTo>
                    <a:pt x="681" y="380"/>
                    <a:pt x="690" y="385"/>
                    <a:pt x="695" y="385"/>
                  </a:cubicBezTo>
                  <a:cubicBezTo>
                    <a:pt x="703" y="385"/>
                    <a:pt x="705" y="376"/>
                    <a:pt x="710" y="376"/>
                  </a:cubicBezTo>
                  <a:cubicBezTo>
                    <a:pt x="711" y="376"/>
                    <a:pt x="713" y="377"/>
                    <a:pt x="716" y="381"/>
                  </a:cubicBezTo>
                  <a:cubicBezTo>
                    <a:pt x="700" y="348"/>
                    <a:pt x="703" y="344"/>
                    <a:pt x="710" y="344"/>
                  </a:cubicBezTo>
                  <a:cubicBezTo>
                    <a:pt x="703" y="338"/>
                    <a:pt x="671" y="290"/>
                    <a:pt x="679" y="290"/>
                  </a:cubicBezTo>
                  <a:lnTo>
                    <a:pt x="679" y="290"/>
                  </a:lnTo>
                  <a:cubicBezTo>
                    <a:pt x="679" y="290"/>
                    <a:pt x="679" y="290"/>
                    <a:pt x="680" y="291"/>
                  </a:cubicBezTo>
                  <a:cubicBezTo>
                    <a:pt x="744" y="395"/>
                    <a:pt x="716" y="331"/>
                    <a:pt x="767" y="402"/>
                  </a:cubicBezTo>
                  <a:cubicBezTo>
                    <a:pt x="733" y="355"/>
                    <a:pt x="770" y="385"/>
                    <a:pt x="720" y="314"/>
                  </a:cubicBezTo>
                  <a:lnTo>
                    <a:pt x="720" y="314"/>
                  </a:lnTo>
                  <a:cubicBezTo>
                    <a:pt x="730" y="321"/>
                    <a:pt x="747" y="355"/>
                    <a:pt x="764" y="378"/>
                  </a:cubicBezTo>
                  <a:cubicBezTo>
                    <a:pt x="759" y="364"/>
                    <a:pt x="760" y="360"/>
                    <a:pt x="764" y="360"/>
                  </a:cubicBezTo>
                  <a:cubicBezTo>
                    <a:pt x="772" y="360"/>
                    <a:pt x="790" y="376"/>
                    <a:pt x="798" y="376"/>
                  </a:cubicBezTo>
                  <a:cubicBezTo>
                    <a:pt x="800" y="376"/>
                    <a:pt x="801" y="375"/>
                    <a:pt x="801" y="372"/>
                  </a:cubicBezTo>
                  <a:cubicBezTo>
                    <a:pt x="794" y="358"/>
                    <a:pt x="777" y="338"/>
                    <a:pt x="767" y="317"/>
                  </a:cubicBezTo>
                  <a:lnTo>
                    <a:pt x="767" y="317"/>
                  </a:lnTo>
                  <a:lnTo>
                    <a:pt x="817" y="381"/>
                  </a:lnTo>
                  <a:cubicBezTo>
                    <a:pt x="815" y="374"/>
                    <a:pt x="787" y="330"/>
                    <a:pt x="789" y="330"/>
                  </a:cubicBezTo>
                  <a:lnTo>
                    <a:pt x="789" y="330"/>
                  </a:lnTo>
                  <a:cubicBezTo>
                    <a:pt x="790" y="330"/>
                    <a:pt x="793" y="334"/>
                    <a:pt x="801" y="344"/>
                  </a:cubicBezTo>
                  <a:cubicBezTo>
                    <a:pt x="794" y="334"/>
                    <a:pt x="781" y="317"/>
                    <a:pt x="781" y="311"/>
                  </a:cubicBezTo>
                  <a:lnTo>
                    <a:pt x="781" y="311"/>
                  </a:lnTo>
                  <a:cubicBezTo>
                    <a:pt x="793" y="320"/>
                    <a:pt x="800" y="324"/>
                    <a:pt x="805" y="324"/>
                  </a:cubicBezTo>
                  <a:cubicBezTo>
                    <a:pt x="820" y="324"/>
                    <a:pt x="817" y="296"/>
                    <a:pt x="831" y="296"/>
                  </a:cubicBezTo>
                  <a:cubicBezTo>
                    <a:pt x="840" y="296"/>
                    <a:pt x="857" y="308"/>
                    <a:pt x="889" y="344"/>
                  </a:cubicBezTo>
                  <a:cubicBezTo>
                    <a:pt x="869" y="317"/>
                    <a:pt x="869" y="314"/>
                    <a:pt x="869" y="311"/>
                  </a:cubicBezTo>
                  <a:cubicBezTo>
                    <a:pt x="865" y="308"/>
                    <a:pt x="848" y="277"/>
                    <a:pt x="835" y="260"/>
                  </a:cubicBezTo>
                  <a:lnTo>
                    <a:pt x="835" y="260"/>
                  </a:lnTo>
                  <a:lnTo>
                    <a:pt x="878" y="308"/>
                  </a:lnTo>
                  <a:cubicBezTo>
                    <a:pt x="845" y="253"/>
                    <a:pt x="886" y="297"/>
                    <a:pt x="855" y="247"/>
                  </a:cubicBezTo>
                  <a:lnTo>
                    <a:pt x="855" y="247"/>
                  </a:lnTo>
                  <a:lnTo>
                    <a:pt x="858" y="256"/>
                  </a:lnTo>
                  <a:cubicBezTo>
                    <a:pt x="822" y="196"/>
                    <a:pt x="767" y="132"/>
                    <a:pt x="720" y="54"/>
                  </a:cubicBezTo>
                  <a:lnTo>
                    <a:pt x="720" y="54"/>
                  </a:lnTo>
                  <a:cubicBezTo>
                    <a:pt x="727" y="67"/>
                    <a:pt x="729" y="73"/>
                    <a:pt x="727" y="73"/>
                  </a:cubicBezTo>
                  <a:cubicBezTo>
                    <a:pt x="722" y="73"/>
                    <a:pt x="691" y="30"/>
                    <a:pt x="685" y="30"/>
                  </a:cubicBezTo>
                  <a:lnTo>
                    <a:pt x="685" y="30"/>
                  </a:lnTo>
                  <a:cubicBezTo>
                    <a:pt x="683" y="30"/>
                    <a:pt x="686" y="39"/>
                    <a:pt x="700" y="64"/>
                  </a:cubicBezTo>
                  <a:cubicBezTo>
                    <a:pt x="689" y="51"/>
                    <a:pt x="686" y="37"/>
                    <a:pt x="672" y="20"/>
                  </a:cubicBezTo>
                  <a:lnTo>
                    <a:pt x="672" y="20"/>
                  </a:lnTo>
                  <a:cubicBezTo>
                    <a:pt x="687" y="44"/>
                    <a:pt x="693" y="56"/>
                    <a:pt x="690" y="56"/>
                  </a:cubicBezTo>
                  <a:cubicBezTo>
                    <a:pt x="689" y="56"/>
                    <a:pt x="687" y="54"/>
                    <a:pt x="683" y="51"/>
                  </a:cubicBezTo>
                  <a:lnTo>
                    <a:pt x="676" y="44"/>
                  </a:lnTo>
                  <a:cubicBezTo>
                    <a:pt x="675" y="46"/>
                    <a:pt x="674" y="47"/>
                    <a:pt x="672" y="47"/>
                  </a:cubicBezTo>
                  <a:cubicBezTo>
                    <a:pt x="663" y="47"/>
                    <a:pt x="642" y="25"/>
                    <a:pt x="622" y="16"/>
                  </a:cubicBezTo>
                  <a:lnTo>
                    <a:pt x="622" y="16"/>
                  </a:lnTo>
                  <a:lnTo>
                    <a:pt x="646" y="51"/>
                  </a:lnTo>
                  <a:cubicBezTo>
                    <a:pt x="639" y="47"/>
                    <a:pt x="632" y="37"/>
                    <a:pt x="625" y="30"/>
                  </a:cubicBezTo>
                  <a:lnTo>
                    <a:pt x="625" y="30"/>
                  </a:lnTo>
                  <a:cubicBezTo>
                    <a:pt x="641" y="58"/>
                    <a:pt x="644" y="58"/>
                    <a:pt x="646" y="58"/>
                  </a:cubicBezTo>
                  <a:cubicBezTo>
                    <a:pt x="646" y="58"/>
                    <a:pt x="646" y="58"/>
                    <a:pt x="646" y="58"/>
                  </a:cubicBezTo>
                  <a:cubicBezTo>
                    <a:pt x="649" y="58"/>
                    <a:pt x="652" y="59"/>
                    <a:pt x="672" y="91"/>
                  </a:cubicBezTo>
                  <a:cubicBezTo>
                    <a:pt x="651" y="61"/>
                    <a:pt x="644" y="57"/>
                    <a:pt x="639" y="57"/>
                  </a:cubicBezTo>
                  <a:cubicBezTo>
                    <a:pt x="636" y="57"/>
                    <a:pt x="635" y="58"/>
                    <a:pt x="632" y="58"/>
                  </a:cubicBezTo>
                  <a:cubicBezTo>
                    <a:pt x="627" y="58"/>
                    <a:pt x="619" y="53"/>
                    <a:pt x="595" y="16"/>
                  </a:cubicBezTo>
                  <a:lnTo>
                    <a:pt x="595" y="16"/>
                  </a:lnTo>
                  <a:cubicBezTo>
                    <a:pt x="591" y="20"/>
                    <a:pt x="622" y="60"/>
                    <a:pt x="619" y="60"/>
                  </a:cubicBezTo>
                  <a:lnTo>
                    <a:pt x="602" y="40"/>
                  </a:lnTo>
                  <a:lnTo>
                    <a:pt x="622" y="71"/>
                  </a:lnTo>
                  <a:cubicBezTo>
                    <a:pt x="615" y="68"/>
                    <a:pt x="595" y="37"/>
                    <a:pt x="582" y="20"/>
                  </a:cubicBezTo>
                  <a:cubicBezTo>
                    <a:pt x="585" y="20"/>
                    <a:pt x="582" y="13"/>
                    <a:pt x="582" y="10"/>
                  </a:cubicBezTo>
                  <a:cubicBezTo>
                    <a:pt x="576" y="3"/>
                    <a:pt x="574" y="1"/>
                    <a:pt x="57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0"/>
            <p:cNvSpPr/>
            <p:nvPr/>
          </p:nvSpPr>
          <p:spPr>
            <a:xfrm>
              <a:off x="2742594" y="1620632"/>
              <a:ext cx="1310" cy="1618"/>
            </a:xfrm>
            <a:custGeom>
              <a:avLst/>
              <a:gdLst/>
              <a:ahLst/>
              <a:cxnLst/>
              <a:rect l="l" t="t" r="r" b="b"/>
              <a:pathLst>
                <a:path w="17" h="21" extrusionOk="0">
                  <a:moveTo>
                    <a:pt x="0" y="0"/>
                  </a:moveTo>
                  <a:cubicBezTo>
                    <a:pt x="7" y="7"/>
                    <a:pt x="10" y="14"/>
                    <a:pt x="17" y="21"/>
                  </a:cubicBezTo>
                  <a:cubicBezTo>
                    <a:pt x="10" y="14"/>
                    <a:pt x="7" y="7"/>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0"/>
            <p:cNvSpPr/>
            <p:nvPr/>
          </p:nvSpPr>
          <p:spPr>
            <a:xfrm>
              <a:off x="2751380" y="1605219"/>
              <a:ext cx="385" cy="617"/>
            </a:xfrm>
            <a:custGeom>
              <a:avLst/>
              <a:gdLst/>
              <a:ahLst/>
              <a:cxnLst/>
              <a:rect l="l" t="t" r="r" b="b"/>
              <a:pathLst>
                <a:path w="5" h="8" extrusionOk="0">
                  <a:moveTo>
                    <a:pt x="1" y="1"/>
                  </a:moveTo>
                  <a:lnTo>
                    <a:pt x="4" y="7"/>
                  </a:lnTo>
                  <a:cubicBezTo>
                    <a:pt x="4" y="4"/>
                    <a:pt x="1" y="1"/>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0"/>
            <p:cNvSpPr/>
            <p:nvPr/>
          </p:nvSpPr>
          <p:spPr>
            <a:xfrm>
              <a:off x="2727720" y="1627953"/>
              <a:ext cx="1387" cy="1618"/>
            </a:xfrm>
            <a:custGeom>
              <a:avLst/>
              <a:gdLst/>
              <a:ahLst/>
              <a:cxnLst/>
              <a:rect l="l" t="t" r="r" b="b"/>
              <a:pathLst>
                <a:path w="18" h="21" extrusionOk="0">
                  <a:moveTo>
                    <a:pt x="1" y="0"/>
                  </a:moveTo>
                  <a:lnTo>
                    <a:pt x="1" y="0"/>
                  </a:lnTo>
                  <a:cubicBezTo>
                    <a:pt x="7" y="7"/>
                    <a:pt x="11" y="13"/>
                    <a:pt x="18" y="20"/>
                  </a:cubicBezTo>
                  <a:cubicBezTo>
                    <a:pt x="11" y="10"/>
                    <a:pt x="4" y="3"/>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0"/>
            <p:cNvSpPr/>
            <p:nvPr/>
          </p:nvSpPr>
          <p:spPr>
            <a:xfrm>
              <a:off x="2737585" y="1661246"/>
              <a:ext cx="1156" cy="1850"/>
            </a:xfrm>
            <a:custGeom>
              <a:avLst/>
              <a:gdLst/>
              <a:ahLst/>
              <a:cxnLst/>
              <a:rect l="l" t="t" r="r" b="b"/>
              <a:pathLst>
                <a:path w="15" h="24" extrusionOk="0">
                  <a:moveTo>
                    <a:pt x="1" y="0"/>
                  </a:moveTo>
                  <a:cubicBezTo>
                    <a:pt x="2" y="2"/>
                    <a:pt x="4" y="5"/>
                    <a:pt x="5" y="7"/>
                  </a:cubicBezTo>
                  <a:lnTo>
                    <a:pt x="5" y="7"/>
                  </a:lnTo>
                  <a:cubicBezTo>
                    <a:pt x="4" y="5"/>
                    <a:pt x="2" y="2"/>
                    <a:pt x="1" y="0"/>
                  </a:cubicBezTo>
                  <a:close/>
                  <a:moveTo>
                    <a:pt x="5" y="7"/>
                  </a:moveTo>
                  <a:cubicBezTo>
                    <a:pt x="9" y="13"/>
                    <a:pt x="13" y="18"/>
                    <a:pt x="14" y="22"/>
                  </a:cubicBezTo>
                  <a:lnTo>
                    <a:pt x="14" y="22"/>
                  </a:lnTo>
                  <a:lnTo>
                    <a:pt x="11" y="10"/>
                  </a:lnTo>
                  <a:cubicBezTo>
                    <a:pt x="11" y="11"/>
                    <a:pt x="11" y="11"/>
                    <a:pt x="10" y="11"/>
                  </a:cubicBezTo>
                  <a:cubicBezTo>
                    <a:pt x="9" y="11"/>
                    <a:pt x="7" y="9"/>
                    <a:pt x="5" y="7"/>
                  </a:cubicBezTo>
                  <a:close/>
                  <a:moveTo>
                    <a:pt x="14" y="22"/>
                  </a:moveTo>
                  <a:lnTo>
                    <a:pt x="14" y="24"/>
                  </a:lnTo>
                  <a:cubicBezTo>
                    <a:pt x="14" y="23"/>
                    <a:pt x="14" y="22"/>
                    <a:pt x="14" y="22"/>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0"/>
            <p:cNvSpPr/>
            <p:nvPr/>
          </p:nvSpPr>
          <p:spPr>
            <a:xfrm>
              <a:off x="2724715" y="1646372"/>
              <a:ext cx="1310" cy="1927"/>
            </a:xfrm>
            <a:custGeom>
              <a:avLst/>
              <a:gdLst/>
              <a:ahLst/>
              <a:cxnLst/>
              <a:rect l="l" t="t" r="r" b="b"/>
              <a:pathLst>
                <a:path w="17" h="25" extrusionOk="0">
                  <a:moveTo>
                    <a:pt x="2" y="0"/>
                  </a:moveTo>
                  <a:cubicBezTo>
                    <a:pt x="2" y="4"/>
                    <a:pt x="1" y="4"/>
                    <a:pt x="1" y="4"/>
                  </a:cubicBezTo>
                  <a:cubicBezTo>
                    <a:pt x="1" y="4"/>
                    <a:pt x="1" y="4"/>
                    <a:pt x="2" y="8"/>
                  </a:cubicBezTo>
                  <a:lnTo>
                    <a:pt x="16" y="25"/>
                  </a:lnTo>
                  <a:cubicBezTo>
                    <a:pt x="16" y="21"/>
                    <a:pt x="10" y="8"/>
                    <a:pt x="2"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0"/>
            <p:cNvSpPr/>
            <p:nvPr/>
          </p:nvSpPr>
          <p:spPr>
            <a:xfrm>
              <a:off x="2730880" y="1651844"/>
              <a:ext cx="1850" cy="3006"/>
            </a:xfrm>
            <a:custGeom>
              <a:avLst/>
              <a:gdLst/>
              <a:ahLst/>
              <a:cxnLst/>
              <a:rect l="l" t="t" r="r" b="b"/>
              <a:pathLst>
                <a:path w="24" h="39" extrusionOk="0">
                  <a:moveTo>
                    <a:pt x="1" y="0"/>
                  </a:moveTo>
                  <a:cubicBezTo>
                    <a:pt x="0" y="0"/>
                    <a:pt x="2" y="6"/>
                    <a:pt x="3" y="10"/>
                  </a:cubicBezTo>
                  <a:lnTo>
                    <a:pt x="3" y="7"/>
                  </a:lnTo>
                  <a:cubicBezTo>
                    <a:pt x="17" y="30"/>
                    <a:pt x="22" y="38"/>
                    <a:pt x="23" y="38"/>
                  </a:cubicBezTo>
                  <a:cubicBezTo>
                    <a:pt x="24" y="38"/>
                    <a:pt x="20" y="30"/>
                    <a:pt x="17" y="21"/>
                  </a:cubicBezTo>
                  <a:cubicBezTo>
                    <a:pt x="7" y="6"/>
                    <a:pt x="3"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0"/>
            <p:cNvSpPr/>
            <p:nvPr/>
          </p:nvSpPr>
          <p:spPr>
            <a:xfrm>
              <a:off x="2730880" y="1652615"/>
              <a:ext cx="617" cy="1002"/>
            </a:xfrm>
            <a:custGeom>
              <a:avLst/>
              <a:gdLst/>
              <a:ahLst/>
              <a:cxnLst/>
              <a:rect l="l" t="t" r="r" b="b"/>
              <a:pathLst>
                <a:path w="8" h="13" extrusionOk="0">
                  <a:moveTo>
                    <a:pt x="3" y="0"/>
                  </a:moveTo>
                  <a:cubicBezTo>
                    <a:pt x="3" y="4"/>
                    <a:pt x="3" y="4"/>
                    <a:pt x="0" y="4"/>
                  </a:cubicBezTo>
                  <a:cubicBezTo>
                    <a:pt x="5" y="10"/>
                    <a:pt x="7" y="12"/>
                    <a:pt x="7" y="12"/>
                  </a:cubicBezTo>
                  <a:cubicBezTo>
                    <a:pt x="8" y="12"/>
                    <a:pt x="3" y="5"/>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0"/>
            <p:cNvSpPr/>
            <p:nvPr/>
          </p:nvSpPr>
          <p:spPr>
            <a:xfrm>
              <a:off x="2737970" y="1658241"/>
              <a:ext cx="2158" cy="3391"/>
            </a:xfrm>
            <a:custGeom>
              <a:avLst/>
              <a:gdLst/>
              <a:ahLst/>
              <a:cxnLst/>
              <a:rect l="l" t="t" r="r" b="b"/>
              <a:pathLst>
                <a:path w="28" h="44" extrusionOk="0">
                  <a:moveTo>
                    <a:pt x="3" y="0"/>
                  </a:moveTo>
                  <a:lnTo>
                    <a:pt x="3" y="0"/>
                  </a:lnTo>
                  <a:cubicBezTo>
                    <a:pt x="2" y="0"/>
                    <a:pt x="2" y="2"/>
                    <a:pt x="3" y="5"/>
                  </a:cubicBezTo>
                  <a:cubicBezTo>
                    <a:pt x="2" y="5"/>
                    <a:pt x="2" y="5"/>
                    <a:pt x="2" y="5"/>
                  </a:cubicBezTo>
                  <a:lnTo>
                    <a:pt x="2" y="5"/>
                  </a:lnTo>
                  <a:cubicBezTo>
                    <a:pt x="0" y="5"/>
                    <a:pt x="22" y="35"/>
                    <a:pt x="22" y="35"/>
                  </a:cubicBezTo>
                  <a:cubicBezTo>
                    <a:pt x="22" y="35"/>
                    <a:pt x="21" y="34"/>
                    <a:pt x="20" y="33"/>
                  </a:cubicBezTo>
                  <a:lnTo>
                    <a:pt x="20" y="33"/>
                  </a:lnTo>
                  <a:cubicBezTo>
                    <a:pt x="24" y="40"/>
                    <a:pt x="26" y="43"/>
                    <a:pt x="26" y="43"/>
                  </a:cubicBezTo>
                  <a:cubicBezTo>
                    <a:pt x="28" y="43"/>
                    <a:pt x="6" y="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0"/>
            <p:cNvSpPr/>
            <p:nvPr/>
          </p:nvSpPr>
          <p:spPr>
            <a:xfrm>
              <a:off x="2726641" y="1645602"/>
              <a:ext cx="2235" cy="2929"/>
            </a:xfrm>
            <a:custGeom>
              <a:avLst/>
              <a:gdLst/>
              <a:ahLst/>
              <a:cxnLst/>
              <a:rect l="l" t="t" r="r" b="b"/>
              <a:pathLst>
                <a:path w="29" h="38" extrusionOk="0">
                  <a:moveTo>
                    <a:pt x="1" y="1"/>
                  </a:moveTo>
                  <a:lnTo>
                    <a:pt x="28" y="38"/>
                  </a:lnTo>
                  <a:lnTo>
                    <a:pt x="28" y="38"/>
                  </a:lnTo>
                  <a:lnTo>
                    <a:pt x="11" y="4"/>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0"/>
            <p:cNvSpPr/>
            <p:nvPr/>
          </p:nvSpPr>
          <p:spPr>
            <a:xfrm>
              <a:off x="2728799" y="1646141"/>
              <a:ext cx="1233" cy="1233"/>
            </a:xfrm>
            <a:custGeom>
              <a:avLst/>
              <a:gdLst/>
              <a:ahLst/>
              <a:cxnLst/>
              <a:rect l="l" t="t" r="r" b="b"/>
              <a:pathLst>
                <a:path w="16" h="16" extrusionOk="0">
                  <a:moveTo>
                    <a:pt x="0" y="0"/>
                  </a:moveTo>
                  <a:lnTo>
                    <a:pt x="0" y="0"/>
                  </a:lnTo>
                  <a:cubicBezTo>
                    <a:pt x="7" y="7"/>
                    <a:pt x="7" y="11"/>
                    <a:pt x="7" y="14"/>
                  </a:cubicBezTo>
                  <a:cubicBezTo>
                    <a:pt x="9" y="14"/>
                    <a:pt x="13" y="16"/>
                    <a:pt x="14" y="16"/>
                  </a:cubicBezTo>
                  <a:cubicBezTo>
                    <a:pt x="15" y="16"/>
                    <a:pt x="15" y="15"/>
                    <a:pt x="10" y="11"/>
                  </a:cubicBezTo>
                  <a:lnTo>
                    <a:pt x="0"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0"/>
            <p:cNvSpPr/>
            <p:nvPr/>
          </p:nvSpPr>
          <p:spPr>
            <a:xfrm>
              <a:off x="2729262" y="1647143"/>
              <a:ext cx="385" cy="848"/>
            </a:xfrm>
            <a:custGeom>
              <a:avLst/>
              <a:gdLst/>
              <a:ahLst/>
              <a:cxnLst/>
              <a:rect l="l" t="t" r="r" b="b"/>
              <a:pathLst>
                <a:path w="5" h="11" extrusionOk="0">
                  <a:moveTo>
                    <a:pt x="1" y="1"/>
                  </a:moveTo>
                  <a:cubicBezTo>
                    <a:pt x="1" y="1"/>
                    <a:pt x="1" y="4"/>
                    <a:pt x="4" y="11"/>
                  </a:cubicBezTo>
                  <a:cubicBezTo>
                    <a:pt x="4" y="7"/>
                    <a:pt x="4" y="7"/>
                    <a:pt x="1"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0"/>
            <p:cNvSpPr/>
            <p:nvPr/>
          </p:nvSpPr>
          <p:spPr>
            <a:xfrm>
              <a:off x="2726641" y="1644291"/>
              <a:ext cx="925" cy="925"/>
            </a:xfrm>
            <a:custGeom>
              <a:avLst/>
              <a:gdLst/>
              <a:ahLst/>
              <a:cxnLst/>
              <a:rect l="l" t="t" r="r" b="b"/>
              <a:pathLst>
                <a:path w="12" h="12" extrusionOk="0">
                  <a:moveTo>
                    <a:pt x="1" y="1"/>
                  </a:moveTo>
                  <a:lnTo>
                    <a:pt x="11" y="11"/>
                  </a:lnTo>
                  <a:lnTo>
                    <a:pt x="8" y="7"/>
                  </a:lnTo>
                  <a:lnTo>
                    <a:pt x="1"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0"/>
            <p:cNvSpPr/>
            <p:nvPr/>
          </p:nvSpPr>
          <p:spPr>
            <a:xfrm>
              <a:off x="2731805" y="1643058"/>
              <a:ext cx="1464" cy="2389"/>
            </a:xfrm>
            <a:custGeom>
              <a:avLst/>
              <a:gdLst/>
              <a:ahLst/>
              <a:cxnLst/>
              <a:rect l="l" t="t" r="r" b="b"/>
              <a:pathLst>
                <a:path w="19" h="31" extrusionOk="0">
                  <a:moveTo>
                    <a:pt x="1" y="0"/>
                  </a:moveTo>
                  <a:cubicBezTo>
                    <a:pt x="1" y="0"/>
                    <a:pt x="1" y="1"/>
                    <a:pt x="2" y="3"/>
                  </a:cubicBezTo>
                  <a:cubicBezTo>
                    <a:pt x="5" y="13"/>
                    <a:pt x="8" y="17"/>
                    <a:pt x="19" y="30"/>
                  </a:cubicBezTo>
                  <a:lnTo>
                    <a:pt x="15" y="17"/>
                  </a:lnTo>
                  <a:cubicBezTo>
                    <a:pt x="8" y="6"/>
                    <a:pt x="2" y="0"/>
                    <a:pt x="1"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0"/>
            <p:cNvSpPr/>
            <p:nvPr/>
          </p:nvSpPr>
          <p:spPr>
            <a:xfrm>
              <a:off x="2725948" y="1636199"/>
              <a:ext cx="2697" cy="3699"/>
            </a:xfrm>
            <a:custGeom>
              <a:avLst/>
              <a:gdLst/>
              <a:ahLst/>
              <a:cxnLst/>
              <a:rect l="l" t="t" r="r" b="b"/>
              <a:pathLst>
                <a:path w="35" h="48" extrusionOk="0">
                  <a:moveTo>
                    <a:pt x="0" y="1"/>
                  </a:moveTo>
                  <a:lnTo>
                    <a:pt x="10" y="21"/>
                  </a:lnTo>
                  <a:cubicBezTo>
                    <a:pt x="17" y="28"/>
                    <a:pt x="24" y="35"/>
                    <a:pt x="34" y="48"/>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0"/>
            <p:cNvSpPr/>
            <p:nvPr/>
          </p:nvSpPr>
          <p:spPr>
            <a:xfrm>
              <a:off x="2725408" y="1633271"/>
              <a:ext cx="1927" cy="3006"/>
            </a:xfrm>
            <a:custGeom>
              <a:avLst/>
              <a:gdLst/>
              <a:ahLst/>
              <a:cxnLst/>
              <a:rect l="l" t="t" r="r" b="b"/>
              <a:pathLst>
                <a:path w="25" h="39" extrusionOk="0">
                  <a:moveTo>
                    <a:pt x="2" y="1"/>
                  </a:moveTo>
                  <a:cubicBezTo>
                    <a:pt x="1" y="1"/>
                    <a:pt x="1" y="1"/>
                    <a:pt x="1" y="2"/>
                  </a:cubicBezTo>
                  <a:cubicBezTo>
                    <a:pt x="10" y="15"/>
                    <a:pt x="10" y="32"/>
                    <a:pt x="24" y="39"/>
                  </a:cubicBezTo>
                  <a:cubicBezTo>
                    <a:pt x="15" y="27"/>
                    <a:pt x="6" y="1"/>
                    <a:pt x="2"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0"/>
            <p:cNvSpPr/>
            <p:nvPr/>
          </p:nvSpPr>
          <p:spPr>
            <a:xfrm>
              <a:off x="2734810" y="1637818"/>
              <a:ext cx="4162" cy="6320"/>
            </a:xfrm>
            <a:custGeom>
              <a:avLst/>
              <a:gdLst/>
              <a:ahLst/>
              <a:cxnLst/>
              <a:rect l="l" t="t" r="r" b="b"/>
              <a:pathLst>
                <a:path w="54" h="82" extrusionOk="0">
                  <a:moveTo>
                    <a:pt x="3" y="0"/>
                  </a:moveTo>
                  <a:lnTo>
                    <a:pt x="0" y="3"/>
                  </a:lnTo>
                  <a:lnTo>
                    <a:pt x="54" y="81"/>
                  </a:lnTo>
                  <a:lnTo>
                    <a:pt x="3"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0"/>
            <p:cNvSpPr/>
            <p:nvPr/>
          </p:nvSpPr>
          <p:spPr>
            <a:xfrm>
              <a:off x="2729030" y="1620401"/>
              <a:ext cx="3468" cy="5009"/>
            </a:xfrm>
            <a:custGeom>
              <a:avLst/>
              <a:gdLst/>
              <a:ahLst/>
              <a:cxnLst/>
              <a:rect l="l" t="t" r="r" b="b"/>
              <a:pathLst>
                <a:path w="45" h="65" extrusionOk="0">
                  <a:moveTo>
                    <a:pt x="4" y="0"/>
                  </a:moveTo>
                  <a:cubicBezTo>
                    <a:pt x="1" y="0"/>
                    <a:pt x="25" y="35"/>
                    <a:pt x="23" y="35"/>
                  </a:cubicBezTo>
                  <a:cubicBezTo>
                    <a:pt x="22" y="35"/>
                    <a:pt x="21" y="34"/>
                    <a:pt x="18" y="30"/>
                  </a:cubicBezTo>
                  <a:lnTo>
                    <a:pt x="18" y="30"/>
                  </a:lnTo>
                  <a:cubicBezTo>
                    <a:pt x="27" y="50"/>
                    <a:pt x="35" y="47"/>
                    <a:pt x="44" y="64"/>
                  </a:cubicBezTo>
                  <a:cubicBezTo>
                    <a:pt x="35" y="44"/>
                    <a:pt x="41" y="54"/>
                    <a:pt x="7" y="3"/>
                  </a:cubicBezTo>
                  <a:cubicBezTo>
                    <a:pt x="5" y="1"/>
                    <a:pt x="4" y="0"/>
                    <a:pt x="4"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0"/>
            <p:cNvSpPr/>
            <p:nvPr/>
          </p:nvSpPr>
          <p:spPr>
            <a:xfrm>
              <a:off x="2732421" y="1625333"/>
              <a:ext cx="539" cy="1079"/>
            </a:xfrm>
            <a:custGeom>
              <a:avLst/>
              <a:gdLst/>
              <a:ahLst/>
              <a:cxnLst/>
              <a:rect l="l" t="t" r="r" b="b"/>
              <a:pathLst>
                <a:path w="7" h="14" extrusionOk="0">
                  <a:moveTo>
                    <a:pt x="0" y="0"/>
                  </a:moveTo>
                  <a:cubicBezTo>
                    <a:pt x="0" y="3"/>
                    <a:pt x="4" y="10"/>
                    <a:pt x="7" y="14"/>
                  </a:cubicBezTo>
                  <a:cubicBezTo>
                    <a:pt x="4" y="10"/>
                    <a:pt x="0" y="3"/>
                    <a:pt x="0"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0"/>
            <p:cNvSpPr/>
            <p:nvPr/>
          </p:nvSpPr>
          <p:spPr>
            <a:xfrm>
              <a:off x="2795925" y="1620401"/>
              <a:ext cx="1387" cy="2081"/>
            </a:xfrm>
            <a:custGeom>
              <a:avLst/>
              <a:gdLst/>
              <a:ahLst/>
              <a:cxnLst/>
              <a:rect l="l" t="t" r="r" b="b"/>
              <a:pathLst>
                <a:path w="18" h="27" extrusionOk="0">
                  <a:moveTo>
                    <a:pt x="1" y="0"/>
                  </a:moveTo>
                  <a:lnTo>
                    <a:pt x="4" y="13"/>
                  </a:lnTo>
                  <a:lnTo>
                    <a:pt x="18" y="27"/>
                  </a:lnTo>
                  <a:lnTo>
                    <a:pt x="1" y="0"/>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0"/>
            <p:cNvSpPr/>
            <p:nvPr/>
          </p:nvSpPr>
          <p:spPr>
            <a:xfrm>
              <a:off x="2793844" y="1616393"/>
              <a:ext cx="2697" cy="4085"/>
            </a:xfrm>
            <a:custGeom>
              <a:avLst/>
              <a:gdLst/>
              <a:ahLst/>
              <a:cxnLst/>
              <a:rect l="l" t="t" r="r" b="b"/>
              <a:pathLst>
                <a:path w="35" h="53" extrusionOk="0">
                  <a:moveTo>
                    <a:pt x="4" y="4"/>
                  </a:moveTo>
                  <a:lnTo>
                    <a:pt x="6" y="7"/>
                  </a:lnTo>
                  <a:lnTo>
                    <a:pt x="6" y="7"/>
                  </a:lnTo>
                  <a:cubicBezTo>
                    <a:pt x="6" y="7"/>
                    <a:pt x="5" y="5"/>
                    <a:pt x="4" y="4"/>
                  </a:cubicBezTo>
                  <a:close/>
                  <a:moveTo>
                    <a:pt x="0" y="1"/>
                  </a:moveTo>
                  <a:lnTo>
                    <a:pt x="34" y="52"/>
                  </a:lnTo>
                  <a:lnTo>
                    <a:pt x="6" y="7"/>
                  </a:lnTo>
                  <a:lnTo>
                    <a:pt x="6" y="7"/>
                  </a:lnTo>
                  <a:cubicBezTo>
                    <a:pt x="6" y="8"/>
                    <a:pt x="6" y="8"/>
                    <a:pt x="6" y="8"/>
                  </a:cubicBezTo>
                  <a:cubicBezTo>
                    <a:pt x="6" y="8"/>
                    <a:pt x="4" y="6"/>
                    <a:pt x="0" y="1"/>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0"/>
            <p:cNvSpPr/>
            <p:nvPr/>
          </p:nvSpPr>
          <p:spPr>
            <a:xfrm>
              <a:off x="2741053" y="1606297"/>
              <a:ext cx="1618" cy="2158"/>
            </a:xfrm>
            <a:custGeom>
              <a:avLst/>
              <a:gdLst/>
              <a:ahLst/>
              <a:cxnLst/>
              <a:rect l="l" t="t" r="r" b="b"/>
              <a:pathLst>
                <a:path w="21" h="28" extrusionOk="0">
                  <a:moveTo>
                    <a:pt x="0" y="1"/>
                  </a:moveTo>
                  <a:lnTo>
                    <a:pt x="7" y="14"/>
                  </a:lnTo>
                  <a:cubicBezTo>
                    <a:pt x="16" y="27"/>
                    <a:pt x="16" y="27"/>
                    <a:pt x="20" y="27"/>
                  </a:cubicBezTo>
                  <a:lnTo>
                    <a:pt x="0" y="1"/>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0"/>
            <p:cNvSpPr/>
            <p:nvPr/>
          </p:nvSpPr>
          <p:spPr>
            <a:xfrm>
              <a:off x="2745985" y="1607068"/>
              <a:ext cx="2389" cy="3468"/>
            </a:xfrm>
            <a:custGeom>
              <a:avLst/>
              <a:gdLst/>
              <a:ahLst/>
              <a:cxnLst/>
              <a:rect l="l" t="t" r="r" b="b"/>
              <a:pathLst>
                <a:path w="31" h="45" extrusionOk="0">
                  <a:moveTo>
                    <a:pt x="0" y="0"/>
                  </a:moveTo>
                  <a:lnTo>
                    <a:pt x="0" y="0"/>
                  </a:lnTo>
                  <a:lnTo>
                    <a:pt x="30" y="44"/>
                  </a:ln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0"/>
            <p:cNvSpPr/>
            <p:nvPr/>
          </p:nvSpPr>
          <p:spPr>
            <a:xfrm>
              <a:off x="2745754" y="1600826"/>
              <a:ext cx="1541" cy="2081"/>
            </a:xfrm>
            <a:custGeom>
              <a:avLst/>
              <a:gdLst/>
              <a:ahLst/>
              <a:cxnLst/>
              <a:rect l="l" t="t" r="r" b="b"/>
              <a:pathLst>
                <a:path w="20" h="27" extrusionOk="0">
                  <a:moveTo>
                    <a:pt x="3" y="0"/>
                  </a:moveTo>
                  <a:cubicBezTo>
                    <a:pt x="1" y="0"/>
                    <a:pt x="2" y="7"/>
                    <a:pt x="1" y="10"/>
                  </a:cubicBezTo>
                  <a:lnTo>
                    <a:pt x="1" y="10"/>
                  </a:lnTo>
                  <a:cubicBezTo>
                    <a:pt x="1" y="10"/>
                    <a:pt x="1" y="10"/>
                    <a:pt x="1" y="10"/>
                  </a:cubicBezTo>
                  <a:cubicBezTo>
                    <a:pt x="0" y="10"/>
                    <a:pt x="0" y="10"/>
                    <a:pt x="0" y="11"/>
                  </a:cubicBezTo>
                  <a:cubicBezTo>
                    <a:pt x="1" y="11"/>
                    <a:pt x="1" y="10"/>
                    <a:pt x="1" y="10"/>
                  </a:cubicBezTo>
                  <a:lnTo>
                    <a:pt x="1" y="10"/>
                  </a:lnTo>
                  <a:cubicBezTo>
                    <a:pt x="5" y="11"/>
                    <a:pt x="18" y="26"/>
                    <a:pt x="19" y="26"/>
                  </a:cubicBezTo>
                  <a:cubicBezTo>
                    <a:pt x="20" y="26"/>
                    <a:pt x="16" y="20"/>
                    <a:pt x="3" y="0"/>
                  </a:cubicBezTo>
                  <a:close/>
                </a:path>
              </a:pathLst>
            </a:custGeom>
            <a:solidFill>
              <a:srgbClr val="F3D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 name="Google Shape;1088;p30"/>
          <p:cNvSpPr txBox="1">
            <a:spLocks noGrp="1"/>
          </p:cNvSpPr>
          <p:nvPr>
            <p:ph type="title" idx="2"/>
          </p:nvPr>
        </p:nvSpPr>
        <p:spPr>
          <a:xfrm>
            <a:off x="564375" y="2494400"/>
            <a:ext cx="8015100" cy="105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Name of the Section</a:t>
            </a:r>
            <a:endParaRPr/>
          </a:p>
        </p:txBody>
      </p:sp>
      <p:sp>
        <p:nvSpPr>
          <p:cNvPr id="1089" name="Google Shape;1089;p30"/>
          <p:cNvSpPr txBox="1">
            <a:spLocks noGrp="1"/>
          </p:cNvSpPr>
          <p:nvPr>
            <p:ph type="title"/>
          </p:nvPr>
        </p:nvSpPr>
        <p:spPr>
          <a:xfrm>
            <a:off x="1590525" y="1385000"/>
            <a:ext cx="5962800" cy="110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090" name="Google Shape;1090;p30"/>
          <p:cNvSpPr txBox="1">
            <a:spLocks noGrp="1"/>
          </p:cNvSpPr>
          <p:nvPr>
            <p:ph type="subTitle" idx="1"/>
          </p:nvPr>
        </p:nvSpPr>
        <p:spPr>
          <a:xfrm>
            <a:off x="720075" y="3446675"/>
            <a:ext cx="7703700" cy="70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enter a subtitle here if you need it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25"/>
        <p:cNvGrpSpPr/>
        <p:nvPr/>
      </p:nvGrpSpPr>
      <p:grpSpPr>
        <a:xfrm>
          <a:off x="0" y="0"/>
          <a:ext cx="0" cy="0"/>
          <a:chOff x="0" y="0"/>
          <a:chExt cx="0" cy="0"/>
        </a:xfrm>
      </p:grpSpPr>
      <p:sp>
        <p:nvSpPr>
          <p:cNvPr id="7226" name="Google Shape;7226;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7227" name="Google Shape;7227;p66"/>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7228" name="Google Shape;7228;p66"/>
          <p:cNvGrpSpPr/>
          <p:nvPr/>
        </p:nvGrpSpPr>
        <p:grpSpPr>
          <a:xfrm>
            <a:off x="5156078" y="3085736"/>
            <a:ext cx="474294" cy="551291"/>
            <a:chOff x="4727025" y="1332775"/>
            <a:chExt cx="59900" cy="69625"/>
          </a:xfrm>
        </p:grpSpPr>
        <p:sp>
          <p:nvSpPr>
            <p:cNvPr id="7229" name="Google Shape;7229;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6"/>
          <p:cNvGrpSpPr/>
          <p:nvPr/>
        </p:nvGrpSpPr>
        <p:grpSpPr>
          <a:xfrm>
            <a:off x="5769734" y="2314340"/>
            <a:ext cx="555653" cy="557031"/>
            <a:chOff x="4820425" y="1329900"/>
            <a:chExt cx="70175" cy="70350"/>
          </a:xfrm>
        </p:grpSpPr>
        <p:sp>
          <p:nvSpPr>
            <p:cNvPr id="7232" name="Google Shape;7232;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6"/>
          <p:cNvGrpSpPr/>
          <p:nvPr/>
        </p:nvGrpSpPr>
        <p:grpSpPr>
          <a:xfrm>
            <a:off x="6396103" y="2318845"/>
            <a:ext cx="582574" cy="533871"/>
            <a:chOff x="4903200" y="1331525"/>
            <a:chExt cx="73575" cy="67425"/>
          </a:xfrm>
        </p:grpSpPr>
        <p:sp>
          <p:nvSpPr>
            <p:cNvPr id="7237" name="Google Shape;7237;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66"/>
          <p:cNvGrpSpPr/>
          <p:nvPr/>
        </p:nvGrpSpPr>
        <p:grpSpPr>
          <a:xfrm>
            <a:off x="5755581" y="3078709"/>
            <a:ext cx="583960" cy="565345"/>
            <a:chOff x="4815575" y="1416800"/>
            <a:chExt cx="73750" cy="71400"/>
          </a:xfrm>
        </p:grpSpPr>
        <p:sp>
          <p:nvSpPr>
            <p:cNvPr id="7240" name="Google Shape;7240;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66"/>
          <p:cNvGrpSpPr/>
          <p:nvPr/>
        </p:nvGrpSpPr>
        <p:grpSpPr>
          <a:xfrm>
            <a:off x="6390362" y="3108896"/>
            <a:ext cx="589898" cy="504970"/>
            <a:chOff x="4902475" y="1418875"/>
            <a:chExt cx="74500" cy="63775"/>
          </a:xfrm>
        </p:grpSpPr>
        <p:sp>
          <p:nvSpPr>
            <p:cNvPr id="7244" name="Google Shape;7244;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6" name="Google Shape;7246;p66"/>
          <p:cNvGrpSpPr/>
          <p:nvPr/>
        </p:nvGrpSpPr>
        <p:grpSpPr>
          <a:xfrm>
            <a:off x="5765577" y="3826000"/>
            <a:ext cx="563967" cy="567127"/>
            <a:chOff x="4818100" y="1507675"/>
            <a:chExt cx="71225" cy="71625"/>
          </a:xfrm>
        </p:grpSpPr>
        <p:sp>
          <p:nvSpPr>
            <p:cNvPr id="7247" name="Google Shape;7247;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66"/>
          <p:cNvGrpSpPr/>
          <p:nvPr/>
        </p:nvGrpSpPr>
        <p:grpSpPr>
          <a:xfrm>
            <a:off x="5079075" y="3829461"/>
            <a:ext cx="628301" cy="588505"/>
            <a:chOff x="4721450" y="1509475"/>
            <a:chExt cx="79350" cy="74325"/>
          </a:xfrm>
        </p:grpSpPr>
        <p:sp>
          <p:nvSpPr>
            <p:cNvPr id="7252" name="Google Shape;7252;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6"/>
          <p:cNvGrpSpPr/>
          <p:nvPr/>
        </p:nvGrpSpPr>
        <p:grpSpPr>
          <a:xfrm>
            <a:off x="6424608" y="3814027"/>
            <a:ext cx="557038" cy="562772"/>
            <a:chOff x="4906800" y="1507500"/>
            <a:chExt cx="70350" cy="71075"/>
          </a:xfrm>
        </p:grpSpPr>
        <p:sp>
          <p:nvSpPr>
            <p:cNvPr id="7257" name="Google Shape;7257;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66"/>
          <p:cNvGrpSpPr/>
          <p:nvPr/>
        </p:nvGrpSpPr>
        <p:grpSpPr>
          <a:xfrm>
            <a:off x="4462216" y="2340963"/>
            <a:ext cx="517934" cy="517934"/>
            <a:chOff x="3736598" y="2170606"/>
            <a:chExt cx="404889" cy="404889"/>
          </a:xfrm>
        </p:grpSpPr>
        <p:sp>
          <p:nvSpPr>
            <p:cNvPr id="7263" name="Google Shape;7263;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66"/>
          <p:cNvGrpSpPr/>
          <p:nvPr/>
        </p:nvGrpSpPr>
        <p:grpSpPr>
          <a:xfrm>
            <a:off x="3729277" y="2341061"/>
            <a:ext cx="586986" cy="517740"/>
            <a:chOff x="3161917" y="2170682"/>
            <a:chExt cx="458870" cy="404737"/>
          </a:xfrm>
        </p:grpSpPr>
        <p:sp>
          <p:nvSpPr>
            <p:cNvPr id="7268" name="Google Shape;7268;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1" name="Google Shape;7271;p66"/>
          <p:cNvGrpSpPr/>
          <p:nvPr/>
        </p:nvGrpSpPr>
        <p:grpSpPr>
          <a:xfrm>
            <a:off x="3752299" y="3102400"/>
            <a:ext cx="540943" cy="517963"/>
            <a:chOff x="3179914" y="2889488"/>
            <a:chExt cx="422876" cy="404911"/>
          </a:xfrm>
        </p:grpSpPr>
        <p:sp>
          <p:nvSpPr>
            <p:cNvPr id="7272" name="Google Shape;7272;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66"/>
          <p:cNvGrpSpPr/>
          <p:nvPr/>
        </p:nvGrpSpPr>
        <p:grpSpPr>
          <a:xfrm>
            <a:off x="4453093" y="3102358"/>
            <a:ext cx="536180" cy="518047"/>
            <a:chOff x="3729467" y="2889422"/>
            <a:chExt cx="419153" cy="404977"/>
          </a:xfrm>
        </p:grpSpPr>
        <p:sp>
          <p:nvSpPr>
            <p:cNvPr id="7279" name="Google Shape;7279;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66"/>
          <p:cNvGrpSpPr/>
          <p:nvPr/>
        </p:nvGrpSpPr>
        <p:grpSpPr>
          <a:xfrm>
            <a:off x="1990126" y="3445787"/>
            <a:ext cx="965351" cy="134611"/>
            <a:chOff x="4411970" y="2962952"/>
            <a:chExt cx="706544" cy="104212"/>
          </a:xfrm>
        </p:grpSpPr>
        <p:sp>
          <p:nvSpPr>
            <p:cNvPr id="7287" name="Google Shape;7287;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66"/>
          <p:cNvGrpSpPr/>
          <p:nvPr/>
        </p:nvGrpSpPr>
        <p:grpSpPr>
          <a:xfrm>
            <a:off x="1990126" y="3041077"/>
            <a:ext cx="960158" cy="289172"/>
            <a:chOff x="4411970" y="2726085"/>
            <a:chExt cx="643107" cy="193659"/>
          </a:xfrm>
        </p:grpSpPr>
        <p:sp>
          <p:nvSpPr>
            <p:cNvPr id="7292" name="Google Shape;7292;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6"/>
          <p:cNvGrpSpPr/>
          <p:nvPr/>
        </p:nvGrpSpPr>
        <p:grpSpPr>
          <a:xfrm>
            <a:off x="998624" y="3295400"/>
            <a:ext cx="811503" cy="252584"/>
            <a:chOff x="4411970" y="4340222"/>
            <a:chExt cx="779467" cy="242683"/>
          </a:xfrm>
        </p:grpSpPr>
        <p:sp>
          <p:nvSpPr>
            <p:cNvPr id="7296" name="Google Shape;7296;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66"/>
          <p:cNvGrpSpPr/>
          <p:nvPr/>
        </p:nvGrpSpPr>
        <p:grpSpPr>
          <a:xfrm>
            <a:off x="1990126" y="2709308"/>
            <a:ext cx="965160" cy="216230"/>
            <a:chOff x="4411970" y="2468674"/>
            <a:chExt cx="747317" cy="167425"/>
          </a:xfrm>
        </p:grpSpPr>
        <p:sp>
          <p:nvSpPr>
            <p:cNvPr id="7300" name="Google Shape;7300;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2" name="Google Shape;7302;p6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3" name="Google Shape;7303;p66"/>
          <p:cNvGrpSpPr/>
          <p:nvPr/>
        </p:nvGrpSpPr>
        <p:grpSpPr>
          <a:xfrm>
            <a:off x="997692" y="2334687"/>
            <a:ext cx="1959041" cy="208784"/>
            <a:chOff x="6336019" y="3733725"/>
            <a:chExt cx="2566206" cy="351310"/>
          </a:xfrm>
        </p:grpSpPr>
        <p:sp>
          <p:nvSpPr>
            <p:cNvPr id="7304" name="Google Shape;7304;p6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66"/>
          <p:cNvGrpSpPr/>
          <p:nvPr/>
        </p:nvGrpSpPr>
        <p:grpSpPr>
          <a:xfrm>
            <a:off x="1990126" y="3950602"/>
            <a:ext cx="946551" cy="153200"/>
            <a:chOff x="4404545" y="3301592"/>
            <a:chExt cx="782403" cy="129272"/>
          </a:xfrm>
        </p:grpSpPr>
        <p:sp>
          <p:nvSpPr>
            <p:cNvPr id="7309" name="Google Shape;7309;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6"/>
          <p:cNvGrpSpPr/>
          <p:nvPr/>
        </p:nvGrpSpPr>
        <p:grpSpPr>
          <a:xfrm>
            <a:off x="1990126" y="3695937"/>
            <a:ext cx="962257" cy="139127"/>
            <a:chOff x="4411970" y="3131459"/>
            <a:chExt cx="710520" cy="117397"/>
          </a:xfrm>
        </p:grpSpPr>
        <p:sp>
          <p:nvSpPr>
            <p:cNvPr id="7312" name="Google Shape;7312;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4" name="Google Shape;7314;p6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5" name="Google Shape;7315;p66"/>
          <p:cNvGrpSpPr/>
          <p:nvPr/>
        </p:nvGrpSpPr>
        <p:grpSpPr>
          <a:xfrm>
            <a:off x="990271" y="3621603"/>
            <a:ext cx="823838" cy="458988"/>
            <a:chOff x="4411970" y="1801825"/>
            <a:chExt cx="734586" cy="409262"/>
          </a:xfrm>
        </p:grpSpPr>
        <p:sp>
          <p:nvSpPr>
            <p:cNvPr id="7316" name="Google Shape;7316;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66"/>
          <p:cNvGrpSpPr/>
          <p:nvPr/>
        </p:nvGrpSpPr>
        <p:grpSpPr>
          <a:xfrm>
            <a:off x="3095243" y="2339173"/>
            <a:ext cx="521514" cy="521514"/>
            <a:chOff x="5681300" y="2527788"/>
            <a:chExt cx="805800" cy="805800"/>
          </a:xfrm>
        </p:grpSpPr>
        <p:sp>
          <p:nvSpPr>
            <p:cNvPr id="7319" name="Google Shape;7319;p6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6"/>
          <p:cNvGrpSpPr/>
          <p:nvPr/>
        </p:nvGrpSpPr>
        <p:grpSpPr>
          <a:xfrm>
            <a:off x="3089483" y="3094865"/>
            <a:ext cx="533033" cy="533033"/>
            <a:chOff x="4049800" y="640400"/>
            <a:chExt cx="858900" cy="858900"/>
          </a:xfrm>
        </p:grpSpPr>
        <p:sp>
          <p:nvSpPr>
            <p:cNvPr id="7322" name="Google Shape;7322;p6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66"/>
          <p:cNvGrpSpPr/>
          <p:nvPr/>
        </p:nvGrpSpPr>
        <p:grpSpPr>
          <a:xfrm>
            <a:off x="3014966" y="3772543"/>
            <a:ext cx="682068" cy="682068"/>
            <a:chOff x="5080188" y="927900"/>
            <a:chExt cx="961200" cy="961200"/>
          </a:xfrm>
        </p:grpSpPr>
        <p:sp>
          <p:nvSpPr>
            <p:cNvPr id="7325" name="Google Shape;7325;p6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66"/>
          <p:cNvGrpSpPr/>
          <p:nvPr/>
        </p:nvGrpSpPr>
        <p:grpSpPr>
          <a:xfrm>
            <a:off x="4478465" y="3869234"/>
            <a:ext cx="505650" cy="504006"/>
            <a:chOff x="6039282" y="1042577"/>
            <a:chExt cx="734315" cy="731929"/>
          </a:xfrm>
        </p:grpSpPr>
        <p:sp>
          <p:nvSpPr>
            <p:cNvPr id="7334" name="Google Shape;7334;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66"/>
          <p:cNvGrpSpPr/>
          <p:nvPr/>
        </p:nvGrpSpPr>
        <p:grpSpPr>
          <a:xfrm>
            <a:off x="5091067" y="2298862"/>
            <a:ext cx="567744" cy="602136"/>
            <a:chOff x="1825800" y="1651625"/>
            <a:chExt cx="539989" cy="571775"/>
          </a:xfrm>
        </p:grpSpPr>
        <p:sp>
          <p:nvSpPr>
            <p:cNvPr id="7356" name="Google Shape;7356;p6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6"/>
          <p:cNvGrpSpPr/>
          <p:nvPr/>
        </p:nvGrpSpPr>
        <p:grpSpPr>
          <a:xfrm>
            <a:off x="3765995" y="3855579"/>
            <a:ext cx="508123" cy="507955"/>
            <a:chOff x="1897577" y="2802432"/>
            <a:chExt cx="492176" cy="492014"/>
          </a:xfrm>
        </p:grpSpPr>
        <p:sp>
          <p:nvSpPr>
            <p:cNvPr id="7361" name="Google Shape;7361;p6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66"/>
          <p:cNvGrpSpPr/>
          <p:nvPr/>
        </p:nvGrpSpPr>
        <p:grpSpPr>
          <a:xfrm>
            <a:off x="997525" y="4169123"/>
            <a:ext cx="809227" cy="200842"/>
            <a:chOff x="2013045" y="4813233"/>
            <a:chExt cx="921986" cy="228854"/>
          </a:xfrm>
        </p:grpSpPr>
        <p:sp>
          <p:nvSpPr>
            <p:cNvPr id="7374" name="Google Shape;7374;p6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6"/>
          <p:cNvGrpSpPr/>
          <p:nvPr/>
        </p:nvGrpSpPr>
        <p:grpSpPr>
          <a:xfrm>
            <a:off x="1005985" y="2656004"/>
            <a:ext cx="792421" cy="269941"/>
            <a:chOff x="1046767" y="4756633"/>
            <a:chExt cx="859646" cy="292841"/>
          </a:xfrm>
        </p:grpSpPr>
        <p:sp>
          <p:nvSpPr>
            <p:cNvPr id="7377" name="Google Shape;7377;p6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0" name="Google Shape;7380;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4" name="Google Shape;7384;p66"/>
          <p:cNvGrpSpPr/>
          <p:nvPr/>
        </p:nvGrpSpPr>
        <p:grpSpPr>
          <a:xfrm>
            <a:off x="7141841" y="2550562"/>
            <a:ext cx="166473" cy="141497"/>
            <a:chOff x="4660325" y="1866850"/>
            <a:chExt cx="68350" cy="58100"/>
          </a:xfrm>
        </p:grpSpPr>
        <p:sp>
          <p:nvSpPr>
            <p:cNvPr id="7385" name="Google Shape;7385;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6"/>
          <p:cNvGrpSpPr/>
          <p:nvPr/>
        </p:nvGrpSpPr>
        <p:grpSpPr>
          <a:xfrm>
            <a:off x="7451186" y="2576286"/>
            <a:ext cx="162515" cy="90049"/>
            <a:chOff x="4791775" y="1877500"/>
            <a:chExt cx="66725" cy="36975"/>
          </a:xfrm>
        </p:grpSpPr>
        <p:sp>
          <p:nvSpPr>
            <p:cNvPr id="7388" name="Google Shape;7388;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66"/>
          <p:cNvGrpSpPr/>
          <p:nvPr/>
        </p:nvGrpSpPr>
        <p:grpSpPr>
          <a:xfrm>
            <a:off x="7772899" y="2576286"/>
            <a:ext cx="144979" cy="90049"/>
            <a:chOff x="4923925" y="1877500"/>
            <a:chExt cx="59525" cy="36975"/>
          </a:xfrm>
        </p:grpSpPr>
        <p:sp>
          <p:nvSpPr>
            <p:cNvPr id="7391" name="Google Shape;7391;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66"/>
          <p:cNvGrpSpPr/>
          <p:nvPr/>
        </p:nvGrpSpPr>
        <p:grpSpPr>
          <a:xfrm>
            <a:off x="8067390" y="2558477"/>
            <a:ext cx="141447" cy="125667"/>
            <a:chOff x="5058450" y="1870100"/>
            <a:chExt cx="58075" cy="51600"/>
          </a:xfrm>
        </p:grpSpPr>
        <p:sp>
          <p:nvSpPr>
            <p:cNvPr id="7394" name="Google Shape;7394;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66"/>
          <p:cNvGrpSpPr/>
          <p:nvPr/>
        </p:nvGrpSpPr>
        <p:grpSpPr>
          <a:xfrm>
            <a:off x="7481905" y="2980885"/>
            <a:ext cx="101077" cy="107645"/>
            <a:chOff x="4811425" y="2065025"/>
            <a:chExt cx="41500" cy="44200"/>
          </a:xfrm>
        </p:grpSpPr>
        <p:sp>
          <p:nvSpPr>
            <p:cNvPr id="7397" name="Google Shape;7397;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66"/>
          <p:cNvGrpSpPr/>
          <p:nvPr/>
        </p:nvGrpSpPr>
        <p:grpSpPr>
          <a:xfrm>
            <a:off x="7774342" y="2981098"/>
            <a:ext cx="120867" cy="107218"/>
            <a:chOff x="4929875" y="2065025"/>
            <a:chExt cx="49625" cy="44025"/>
          </a:xfrm>
        </p:grpSpPr>
        <p:sp>
          <p:nvSpPr>
            <p:cNvPr id="7400" name="Google Shape;7400;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66"/>
          <p:cNvGrpSpPr/>
          <p:nvPr/>
        </p:nvGrpSpPr>
        <p:grpSpPr>
          <a:xfrm>
            <a:off x="8103011" y="2984112"/>
            <a:ext cx="70206" cy="101191"/>
            <a:chOff x="5083925" y="2066350"/>
            <a:chExt cx="28825" cy="41550"/>
          </a:xfrm>
        </p:grpSpPr>
        <p:sp>
          <p:nvSpPr>
            <p:cNvPr id="7403" name="Google Shape;7403;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66"/>
          <p:cNvGrpSpPr/>
          <p:nvPr/>
        </p:nvGrpSpPr>
        <p:grpSpPr>
          <a:xfrm>
            <a:off x="7134565" y="2999759"/>
            <a:ext cx="181026" cy="69896"/>
            <a:chOff x="4659775" y="2072775"/>
            <a:chExt cx="74325" cy="28700"/>
          </a:xfrm>
        </p:grpSpPr>
        <p:sp>
          <p:nvSpPr>
            <p:cNvPr id="7406" name="Google Shape;7406;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66"/>
          <p:cNvGrpSpPr/>
          <p:nvPr/>
        </p:nvGrpSpPr>
        <p:grpSpPr>
          <a:xfrm>
            <a:off x="8054421" y="2790324"/>
            <a:ext cx="167387" cy="89197"/>
            <a:chOff x="4662475" y="1976500"/>
            <a:chExt cx="68725" cy="36625"/>
          </a:xfrm>
        </p:grpSpPr>
        <p:sp>
          <p:nvSpPr>
            <p:cNvPr id="7410" name="Google Shape;7410;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66"/>
          <p:cNvGrpSpPr/>
          <p:nvPr/>
        </p:nvGrpSpPr>
        <p:grpSpPr>
          <a:xfrm>
            <a:off x="7751326" y="2793764"/>
            <a:ext cx="166899" cy="82317"/>
            <a:chOff x="4920150" y="1977875"/>
            <a:chExt cx="68525" cy="33800"/>
          </a:xfrm>
        </p:grpSpPr>
        <p:sp>
          <p:nvSpPr>
            <p:cNvPr id="7414" name="Google Shape;7414;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66"/>
          <p:cNvGrpSpPr/>
          <p:nvPr/>
        </p:nvGrpSpPr>
        <p:grpSpPr>
          <a:xfrm>
            <a:off x="7162483" y="3197682"/>
            <a:ext cx="125190" cy="127859"/>
            <a:chOff x="4676550" y="2160575"/>
            <a:chExt cx="51400" cy="52500"/>
          </a:xfrm>
        </p:grpSpPr>
        <p:sp>
          <p:nvSpPr>
            <p:cNvPr id="7418" name="Google Shape;7418;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6"/>
          <p:cNvGrpSpPr/>
          <p:nvPr/>
        </p:nvGrpSpPr>
        <p:grpSpPr>
          <a:xfrm>
            <a:off x="7459741" y="3204714"/>
            <a:ext cx="145405" cy="113794"/>
            <a:chOff x="4768325" y="2163475"/>
            <a:chExt cx="59700" cy="46725"/>
          </a:xfrm>
        </p:grpSpPr>
        <p:sp>
          <p:nvSpPr>
            <p:cNvPr id="7422" name="Google Shape;7422;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4" name="Google Shape;7424;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6"/>
          <p:cNvGrpSpPr/>
          <p:nvPr/>
        </p:nvGrpSpPr>
        <p:grpSpPr>
          <a:xfrm>
            <a:off x="7476059" y="3459808"/>
            <a:ext cx="112768" cy="106853"/>
            <a:chOff x="4768575" y="2253950"/>
            <a:chExt cx="46300" cy="43875"/>
          </a:xfrm>
        </p:grpSpPr>
        <p:sp>
          <p:nvSpPr>
            <p:cNvPr id="7431" name="Google Shape;7431;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6"/>
          <p:cNvGrpSpPr/>
          <p:nvPr/>
        </p:nvGrpSpPr>
        <p:grpSpPr>
          <a:xfrm>
            <a:off x="7775682" y="3948834"/>
            <a:ext cx="118187" cy="146246"/>
            <a:chOff x="4960900" y="2433225"/>
            <a:chExt cx="48525" cy="60050"/>
          </a:xfrm>
        </p:grpSpPr>
        <p:sp>
          <p:nvSpPr>
            <p:cNvPr id="7434" name="Google Shape;7434;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6"/>
          <p:cNvGrpSpPr/>
          <p:nvPr/>
        </p:nvGrpSpPr>
        <p:grpSpPr>
          <a:xfrm>
            <a:off x="7464247" y="4212895"/>
            <a:ext cx="136394" cy="143810"/>
            <a:chOff x="4854075" y="2527625"/>
            <a:chExt cx="56000" cy="59050"/>
          </a:xfrm>
        </p:grpSpPr>
        <p:sp>
          <p:nvSpPr>
            <p:cNvPr id="7437" name="Google Shape;7437;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9" name="Google Shape;7439;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2" name="Google Shape;7442;p66"/>
          <p:cNvGrpSpPr/>
          <p:nvPr/>
        </p:nvGrpSpPr>
        <p:grpSpPr>
          <a:xfrm>
            <a:off x="8088458" y="3676639"/>
            <a:ext cx="99312" cy="160797"/>
            <a:chOff x="5059700" y="2334775"/>
            <a:chExt cx="40775" cy="66025"/>
          </a:xfrm>
        </p:grpSpPr>
        <p:sp>
          <p:nvSpPr>
            <p:cNvPr id="7443" name="Google Shape;7443;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66"/>
          <p:cNvGrpSpPr/>
          <p:nvPr/>
        </p:nvGrpSpPr>
        <p:grpSpPr>
          <a:xfrm>
            <a:off x="8045622" y="3941771"/>
            <a:ext cx="184984" cy="160371"/>
            <a:chOff x="5037700" y="2430325"/>
            <a:chExt cx="75950" cy="65850"/>
          </a:xfrm>
        </p:grpSpPr>
        <p:sp>
          <p:nvSpPr>
            <p:cNvPr id="7453" name="Google Shape;7453;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66"/>
          <p:cNvGrpSpPr/>
          <p:nvPr/>
        </p:nvGrpSpPr>
        <p:grpSpPr>
          <a:xfrm>
            <a:off x="7465128" y="3708223"/>
            <a:ext cx="173014" cy="97629"/>
            <a:chOff x="4756975" y="2341800"/>
            <a:chExt cx="91975" cy="51925"/>
          </a:xfrm>
        </p:grpSpPr>
        <p:sp>
          <p:nvSpPr>
            <p:cNvPr id="7456" name="Google Shape;7456;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6"/>
          <p:cNvGrpSpPr/>
          <p:nvPr/>
        </p:nvGrpSpPr>
        <p:grpSpPr>
          <a:xfrm>
            <a:off x="7732065" y="4196920"/>
            <a:ext cx="212497" cy="175761"/>
            <a:chOff x="4943575" y="2516350"/>
            <a:chExt cx="98675" cy="81700"/>
          </a:xfrm>
        </p:grpSpPr>
        <p:sp>
          <p:nvSpPr>
            <p:cNvPr id="7477" name="Google Shape;7477;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5" name="Google Shape;7555;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562"/>
        <p:cNvGrpSpPr/>
        <p:nvPr/>
      </p:nvGrpSpPr>
      <p:grpSpPr>
        <a:xfrm>
          <a:off x="0" y="0"/>
          <a:ext cx="0" cy="0"/>
          <a:chOff x="0" y="0"/>
          <a:chExt cx="0" cy="0"/>
        </a:xfrm>
      </p:grpSpPr>
      <p:grpSp>
        <p:nvGrpSpPr>
          <p:cNvPr id="7563" name="Google Shape;7563;p67"/>
          <p:cNvGrpSpPr/>
          <p:nvPr/>
        </p:nvGrpSpPr>
        <p:grpSpPr>
          <a:xfrm>
            <a:off x="3642951" y="1176740"/>
            <a:ext cx="2078182" cy="1366558"/>
            <a:chOff x="235800" y="830650"/>
            <a:chExt cx="6978450" cy="4588844"/>
          </a:xfrm>
        </p:grpSpPr>
        <p:sp>
          <p:nvSpPr>
            <p:cNvPr id="7564" name="Google Shape;7564;p6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67"/>
          <p:cNvGrpSpPr/>
          <p:nvPr/>
        </p:nvGrpSpPr>
        <p:grpSpPr>
          <a:xfrm>
            <a:off x="738454" y="3007842"/>
            <a:ext cx="2622876" cy="1333540"/>
            <a:chOff x="238125" y="1038125"/>
            <a:chExt cx="7146800" cy="3633625"/>
          </a:xfrm>
        </p:grpSpPr>
        <p:sp>
          <p:nvSpPr>
            <p:cNvPr id="7571" name="Google Shape;7571;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67"/>
          <p:cNvGrpSpPr/>
          <p:nvPr/>
        </p:nvGrpSpPr>
        <p:grpSpPr>
          <a:xfrm>
            <a:off x="5961311" y="1231136"/>
            <a:ext cx="2435960" cy="1297725"/>
            <a:chOff x="233350" y="949250"/>
            <a:chExt cx="7137300" cy="3802300"/>
          </a:xfrm>
        </p:grpSpPr>
        <p:sp>
          <p:nvSpPr>
            <p:cNvPr id="9144" name="Google Shape;9144;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67"/>
          <p:cNvGrpSpPr/>
          <p:nvPr/>
        </p:nvGrpSpPr>
        <p:grpSpPr>
          <a:xfrm>
            <a:off x="7714435" y="3194726"/>
            <a:ext cx="104231" cy="320340"/>
            <a:chOff x="7564426" y="3224343"/>
            <a:chExt cx="119985" cy="368801"/>
          </a:xfrm>
        </p:grpSpPr>
        <p:sp>
          <p:nvSpPr>
            <p:cNvPr id="9196" name="Google Shape;9196;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67"/>
          <p:cNvGrpSpPr/>
          <p:nvPr/>
        </p:nvGrpSpPr>
        <p:grpSpPr>
          <a:xfrm>
            <a:off x="7413923" y="3188827"/>
            <a:ext cx="189489" cy="332132"/>
            <a:chOff x="8370831" y="3202002"/>
            <a:chExt cx="218129" cy="382376"/>
          </a:xfrm>
        </p:grpSpPr>
        <p:sp>
          <p:nvSpPr>
            <p:cNvPr id="9199" name="Google Shape;9199;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67"/>
          <p:cNvGrpSpPr/>
          <p:nvPr/>
        </p:nvGrpSpPr>
        <p:grpSpPr>
          <a:xfrm>
            <a:off x="8137312" y="3599959"/>
            <a:ext cx="309429" cy="267000"/>
            <a:chOff x="6742064" y="3750480"/>
            <a:chExt cx="399315" cy="344560"/>
          </a:xfrm>
        </p:grpSpPr>
        <p:sp>
          <p:nvSpPr>
            <p:cNvPr id="9202" name="Google Shape;9202;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67"/>
          <p:cNvGrpSpPr/>
          <p:nvPr/>
        </p:nvGrpSpPr>
        <p:grpSpPr>
          <a:xfrm>
            <a:off x="7676331" y="3951006"/>
            <a:ext cx="180437" cy="281608"/>
            <a:chOff x="7248525" y="3739696"/>
            <a:chExt cx="230531" cy="359790"/>
          </a:xfrm>
        </p:grpSpPr>
        <p:sp>
          <p:nvSpPr>
            <p:cNvPr id="9205" name="Google Shape;9205;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7"/>
          <p:cNvGrpSpPr/>
          <p:nvPr/>
        </p:nvGrpSpPr>
        <p:grpSpPr>
          <a:xfrm>
            <a:off x="7922251" y="3594231"/>
            <a:ext cx="162896" cy="278710"/>
            <a:chOff x="7601242" y="3729267"/>
            <a:chExt cx="222566" cy="380803"/>
          </a:xfrm>
        </p:grpSpPr>
        <p:sp>
          <p:nvSpPr>
            <p:cNvPr id="9208" name="Google Shape;9208;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0" name="Google Shape;9210;p67"/>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1" name="Google Shape;9211;p67"/>
          <p:cNvGrpSpPr/>
          <p:nvPr/>
        </p:nvGrpSpPr>
        <p:grpSpPr>
          <a:xfrm>
            <a:off x="7411896" y="3595371"/>
            <a:ext cx="193543" cy="275990"/>
            <a:chOff x="8304647" y="3738687"/>
            <a:chExt cx="225076" cy="320956"/>
          </a:xfrm>
        </p:grpSpPr>
        <p:sp>
          <p:nvSpPr>
            <p:cNvPr id="9212" name="Google Shape;9212;p6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67"/>
          <p:cNvGrpSpPr/>
          <p:nvPr/>
        </p:nvGrpSpPr>
        <p:grpSpPr>
          <a:xfrm>
            <a:off x="7684389" y="3595371"/>
            <a:ext cx="178492" cy="275990"/>
            <a:chOff x="8615101" y="3738687"/>
            <a:chExt cx="207573" cy="320956"/>
          </a:xfrm>
        </p:grpSpPr>
        <p:sp>
          <p:nvSpPr>
            <p:cNvPr id="9216" name="Google Shape;9216;p6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9" name="Google Shape;9219;p67"/>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0" name="Google Shape;9220;p67"/>
          <p:cNvGrpSpPr/>
          <p:nvPr/>
        </p:nvGrpSpPr>
        <p:grpSpPr>
          <a:xfrm>
            <a:off x="7909920" y="3998032"/>
            <a:ext cx="187557" cy="187557"/>
            <a:chOff x="8565775" y="671075"/>
            <a:chExt cx="441000" cy="441000"/>
          </a:xfrm>
        </p:grpSpPr>
        <p:sp>
          <p:nvSpPr>
            <p:cNvPr id="9221" name="Google Shape;9221;p6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3" name="Google Shape;9223;p67"/>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7"/>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5" name="Google Shape;9225;p67"/>
          <p:cNvGrpSpPr/>
          <p:nvPr/>
        </p:nvGrpSpPr>
        <p:grpSpPr>
          <a:xfrm>
            <a:off x="6064392" y="3070557"/>
            <a:ext cx="587865" cy="517731"/>
            <a:chOff x="6000718" y="3070557"/>
            <a:chExt cx="587865" cy="517731"/>
          </a:xfrm>
        </p:grpSpPr>
        <p:sp>
          <p:nvSpPr>
            <p:cNvPr id="9226" name="Google Shape;9226;p6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7"/>
          <p:cNvGrpSpPr/>
          <p:nvPr/>
        </p:nvGrpSpPr>
        <p:grpSpPr>
          <a:xfrm>
            <a:off x="6079197" y="3714217"/>
            <a:ext cx="557665" cy="516387"/>
            <a:chOff x="6015523" y="3714217"/>
            <a:chExt cx="557665" cy="516387"/>
          </a:xfrm>
        </p:grpSpPr>
        <p:grpSp>
          <p:nvGrpSpPr>
            <p:cNvPr id="9237" name="Google Shape;9237;p67"/>
            <p:cNvGrpSpPr/>
            <p:nvPr/>
          </p:nvGrpSpPr>
          <p:grpSpPr>
            <a:xfrm>
              <a:off x="6036094" y="3716980"/>
              <a:ext cx="529822" cy="510480"/>
              <a:chOff x="3148311" y="-545634"/>
              <a:chExt cx="1006118" cy="969572"/>
            </a:xfrm>
          </p:grpSpPr>
          <p:sp>
            <p:nvSpPr>
              <p:cNvPr id="9238" name="Google Shape;9238;p6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8" name="Google Shape;9248;p6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67"/>
          <p:cNvGrpSpPr/>
          <p:nvPr/>
        </p:nvGrpSpPr>
        <p:grpSpPr>
          <a:xfrm>
            <a:off x="6707979" y="3073628"/>
            <a:ext cx="576302" cy="511871"/>
            <a:chOff x="6644304" y="3073628"/>
            <a:chExt cx="576302" cy="511871"/>
          </a:xfrm>
        </p:grpSpPr>
        <p:grpSp>
          <p:nvGrpSpPr>
            <p:cNvPr id="9250" name="Google Shape;9250;p67"/>
            <p:cNvGrpSpPr/>
            <p:nvPr/>
          </p:nvGrpSpPr>
          <p:grpSpPr>
            <a:xfrm>
              <a:off x="6712169" y="3073651"/>
              <a:ext cx="481611" cy="506713"/>
              <a:chOff x="1833536" y="-546641"/>
              <a:chExt cx="914567" cy="962419"/>
            </a:xfrm>
          </p:grpSpPr>
          <p:grpSp>
            <p:nvGrpSpPr>
              <p:cNvPr id="9251" name="Google Shape;9251;p67"/>
              <p:cNvGrpSpPr/>
              <p:nvPr/>
            </p:nvGrpSpPr>
            <p:grpSpPr>
              <a:xfrm>
                <a:off x="1833536" y="-524249"/>
                <a:ext cx="914567" cy="940027"/>
                <a:chOff x="1833536" y="-524249"/>
                <a:chExt cx="914567" cy="940027"/>
              </a:xfrm>
            </p:grpSpPr>
            <p:sp>
              <p:nvSpPr>
                <p:cNvPr id="9252" name="Google Shape;9252;p6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7" name="Google Shape;9257;p6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1" name="Google Shape;9261;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67"/>
          <p:cNvGrpSpPr/>
          <p:nvPr/>
        </p:nvGrpSpPr>
        <p:grpSpPr>
          <a:xfrm>
            <a:off x="6715725" y="3714143"/>
            <a:ext cx="560636" cy="516497"/>
            <a:chOff x="6652051" y="3714143"/>
            <a:chExt cx="560636" cy="516497"/>
          </a:xfrm>
        </p:grpSpPr>
        <p:grpSp>
          <p:nvGrpSpPr>
            <p:cNvPr id="9263" name="Google Shape;9263;p67"/>
            <p:cNvGrpSpPr/>
            <p:nvPr/>
          </p:nvGrpSpPr>
          <p:grpSpPr>
            <a:xfrm>
              <a:off x="6669657" y="3716715"/>
              <a:ext cx="466768" cy="464314"/>
              <a:chOff x="3139766" y="765669"/>
              <a:chExt cx="886380" cy="881888"/>
            </a:xfrm>
          </p:grpSpPr>
          <p:grpSp>
            <p:nvGrpSpPr>
              <p:cNvPr id="9264" name="Google Shape;9264;p67"/>
              <p:cNvGrpSpPr/>
              <p:nvPr/>
            </p:nvGrpSpPr>
            <p:grpSpPr>
              <a:xfrm>
                <a:off x="3139766" y="765669"/>
                <a:ext cx="886380" cy="881888"/>
                <a:chOff x="3139766" y="765669"/>
                <a:chExt cx="886380" cy="881888"/>
              </a:xfrm>
            </p:grpSpPr>
            <p:sp>
              <p:nvSpPr>
                <p:cNvPr id="9265" name="Google Shape;9265;p6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4" name="Google Shape;9274;p6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8" name="Google Shape;9278;p6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67"/>
          <p:cNvGrpSpPr/>
          <p:nvPr/>
        </p:nvGrpSpPr>
        <p:grpSpPr>
          <a:xfrm>
            <a:off x="625184" y="1201451"/>
            <a:ext cx="2665073" cy="1317140"/>
            <a:chOff x="793334" y="1192826"/>
            <a:chExt cx="2665073" cy="1317140"/>
          </a:xfrm>
        </p:grpSpPr>
        <p:sp>
          <p:nvSpPr>
            <p:cNvPr id="9280" name="Google Shape;9280;p6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7"/>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7"/>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7"/>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7"/>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7"/>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7"/>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7"/>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7"/>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7"/>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7"/>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7"/>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7"/>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7"/>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7"/>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7"/>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7"/>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7"/>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7"/>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7"/>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7"/>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7"/>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7"/>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7"/>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7"/>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7"/>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7"/>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7"/>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7"/>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7"/>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7"/>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7"/>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7"/>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7"/>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7"/>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7"/>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7"/>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7"/>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7"/>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7"/>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7"/>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7"/>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7"/>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7"/>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7"/>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7"/>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7"/>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7"/>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7"/>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7"/>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7"/>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7"/>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7"/>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7"/>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7"/>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7"/>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7"/>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7"/>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7"/>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7"/>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7"/>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7"/>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7"/>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7"/>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7"/>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7"/>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7"/>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7"/>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7"/>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7"/>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7"/>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7"/>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7"/>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7"/>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7"/>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7"/>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7"/>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7"/>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7"/>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7"/>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7"/>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7"/>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7"/>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7"/>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7"/>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7"/>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7"/>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7"/>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7"/>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7"/>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7"/>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7"/>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7"/>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7"/>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7"/>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7"/>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7"/>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7"/>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7"/>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7"/>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7"/>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7"/>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7"/>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7"/>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7"/>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7"/>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7"/>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7"/>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7"/>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7"/>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7"/>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7"/>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7"/>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7"/>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7"/>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7"/>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7"/>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7"/>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7"/>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7"/>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7"/>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7"/>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7"/>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7"/>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7"/>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7"/>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7"/>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7"/>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7"/>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7"/>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7"/>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7"/>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7"/>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7"/>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7"/>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7"/>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7"/>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7"/>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7"/>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7"/>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7"/>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7"/>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7"/>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7"/>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7"/>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7"/>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7"/>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7"/>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7"/>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7"/>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7"/>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7"/>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7"/>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7"/>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7"/>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7"/>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7"/>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7"/>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7"/>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7"/>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7"/>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7"/>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7"/>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7"/>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7"/>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7"/>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7"/>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7"/>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7"/>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7"/>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7"/>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7"/>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7"/>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7"/>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7"/>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7"/>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7"/>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7"/>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7"/>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7"/>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7"/>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7"/>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7"/>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7"/>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7"/>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7"/>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7"/>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7"/>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7"/>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7"/>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7"/>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7"/>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7"/>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7"/>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7"/>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7"/>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7"/>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7"/>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7"/>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7"/>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7"/>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7"/>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7"/>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7"/>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7"/>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7"/>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7"/>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7"/>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7"/>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7"/>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7"/>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7"/>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7"/>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7"/>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7"/>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7"/>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7"/>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7"/>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7"/>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7"/>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7"/>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7"/>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7"/>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7"/>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7"/>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7"/>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7"/>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7"/>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7"/>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7"/>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7"/>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7"/>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7"/>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7"/>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7"/>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7"/>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7"/>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7"/>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7"/>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7"/>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7"/>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7"/>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7"/>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7"/>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7"/>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7"/>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7"/>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7"/>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7"/>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7"/>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7"/>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7"/>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7"/>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7"/>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7"/>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7"/>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7"/>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7"/>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7"/>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7"/>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7"/>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7"/>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7"/>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7"/>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7"/>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7"/>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7"/>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7"/>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7"/>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7"/>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7"/>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7"/>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7"/>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7"/>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7"/>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7"/>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7"/>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7"/>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7"/>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7"/>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7"/>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7"/>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7"/>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7"/>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7"/>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7"/>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7"/>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7"/>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7"/>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7"/>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7"/>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7"/>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7"/>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7"/>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7"/>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7"/>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7"/>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7"/>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7"/>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7"/>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7"/>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7"/>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7"/>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7"/>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7"/>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7"/>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7"/>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7"/>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7"/>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7"/>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7"/>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7"/>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7"/>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7"/>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7"/>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7"/>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7"/>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7"/>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7"/>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7"/>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7"/>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7"/>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7"/>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7"/>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7"/>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7"/>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7"/>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7"/>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7"/>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7"/>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67"/>
          <p:cNvGrpSpPr/>
          <p:nvPr/>
        </p:nvGrpSpPr>
        <p:grpSpPr>
          <a:xfrm>
            <a:off x="3597785" y="3065882"/>
            <a:ext cx="2241344" cy="1330656"/>
            <a:chOff x="3597785" y="3065882"/>
            <a:chExt cx="2241344" cy="1330656"/>
          </a:xfrm>
        </p:grpSpPr>
        <p:grpSp>
          <p:nvGrpSpPr>
            <p:cNvPr id="13248" name="Google Shape;13248;p67"/>
            <p:cNvGrpSpPr/>
            <p:nvPr/>
          </p:nvGrpSpPr>
          <p:grpSpPr>
            <a:xfrm>
              <a:off x="5296908" y="3937355"/>
              <a:ext cx="143198" cy="32380"/>
              <a:chOff x="5296908" y="3937355"/>
              <a:chExt cx="143198" cy="32380"/>
            </a:xfrm>
          </p:grpSpPr>
          <p:sp>
            <p:nvSpPr>
              <p:cNvPr id="13249" name="Google Shape;13249;p6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0" name="Google Shape;13250;p67"/>
              <p:cNvGrpSpPr/>
              <p:nvPr/>
            </p:nvGrpSpPr>
            <p:grpSpPr>
              <a:xfrm>
                <a:off x="5402331" y="3937355"/>
                <a:ext cx="37776" cy="32380"/>
                <a:chOff x="5402331" y="3937355"/>
                <a:chExt cx="37776" cy="32380"/>
              </a:xfrm>
            </p:grpSpPr>
            <p:sp>
              <p:nvSpPr>
                <p:cNvPr id="13251" name="Google Shape;13251;p6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3" name="Google Shape;13253;p67"/>
              <p:cNvGrpSpPr/>
              <p:nvPr/>
            </p:nvGrpSpPr>
            <p:grpSpPr>
              <a:xfrm>
                <a:off x="5296908" y="3937355"/>
                <a:ext cx="37783" cy="32380"/>
                <a:chOff x="5296908" y="3937355"/>
                <a:chExt cx="37783" cy="32380"/>
              </a:xfrm>
            </p:grpSpPr>
            <p:sp>
              <p:nvSpPr>
                <p:cNvPr id="13254" name="Google Shape;13254;p6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56" name="Google Shape;13256;p67"/>
            <p:cNvGrpSpPr/>
            <p:nvPr/>
          </p:nvGrpSpPr>
          <p:grpSpPr>
            <a:xfrm>
              <a:off x="4724163" y="3119631"/>
              <a:ext cx="120838" cy="84218"/>
              <a:chOff x="4724163" y="3119631"/>
              <a:chExt cx="120838" cy="84218"/>
            </a:xfrm>
          </p:grpSpPr>
          <p:grpSp>
            <p:nvGrpSpPr>
              <p:cNvPr id="13257" name="Google Shape;13257;p67"/>
              <p:cNvGrpSpPr/>
              <p:nvPr/>
            </p:nvGrpSpPr>
            <p:grpSpPr>
              <a:xfrm>
                <a:off x="4746712" y="3132773"/>
                <a:ext cx="86869" cy="56424"/>
                <a:chOff x="4746712" y="3132773"/>
                <a:chExt cx="86869" cy="56424"/>
              </a:xfrm>
            </p:grpSpPr>
            <p:sp>
              <p:nvSpPr>
                <p:cNvPr id="13258" name="Google Shape;13258;p6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67"/>
              <p:cNvGrpSpPr/>
              <p:nvPr/>
            </p:nvGrpSpPr>
            <p:grpSpPr>
              <a:xfrm>
                <a:off x="4773634" y="3143336"/>
                <a:ext cx="37776" cy="32451"/>
                <a:chOff x="4773634" y="3143336"/>
                <a:chExt cx="37776" cy="32451"/>
              </a:xfrm>
            </p:grpSpPr>
            <p:sp>
              <p:nvSpPr>
                <p:cNvPr id="13261" name="Google Shape;13261;p6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7"/>
              <p:cNvGrpSpPr/>
              <p:nvPr/>
            </p:nvGrpSpPr>
            <p:grpSpPr>
              <a:xfrm>
                <a:off x="4724163" y="3131248"/>
                <a:ext cx="37776" cy="32459"/>
                <a:chOff x="4724163" y="3131248"/>
                <a:chExt cx="37776" cy="32459"/>
              </a:xfrm>
            </p:grpSpPr>
            <p:sp>
              <p:nvSpPr>
                <p:cNvPr id="13264" name="Google Shape;13264;p6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67"/>
              <p:cNvGrpSpPr/>
              <p:nvPr/>
            </p:nvGrpSpPr>
            <p:grpSpPr>
              <a:xfrm>
                <a:off x="4755081" y="3176054"/>
                <a:ext cx="32357" cy="27795"/>
                <a:chOff x="4755081" y="3176054"/>
                <a:chExt cx="32357" cy="27795"/>
              </a:xfrm>
            </p:grpSpPr>
            <p:sp>
              <p:nvSpPr>
                <p:cNvPr id="13267" name="Google Shape;13267;p6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9" name="Google Shape;13269;p67"/>
              <p:cNvGrpSpPr/>
              <p:nvPr/>
            </p:nvGrpSpPr>
            <p:grpSpPr>
              <a:xfrm>
                <a:off x="4812550" y="3119631"/>
                <a:ext cx="32451" cy="27803"/>
                <a:chOff x="4812550" y="3119631"/>
                <a:chExt cx="32451" cy="27803"/>
              </a:xfrm>
            </p:grpSpPr>
            <p:sp>
              <p:nvSpPr>
                <p:cNvPr id="13270" name="Google Shape;13270;p6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72" name="Google Shape;13272;p67"/>
            <p:cNvGrpSpPr/>
            <p:nvPr/>
          </p:nvGrpSpPr>
          <p:grpSpPr>
            <a:xfrm>
              <a:off x="5382826" y="4027197"/>
              <a:ext cx="268967" cy="250422"/>
              <a:chOff x="5382826" y="4027197"/>
              <a:chExt cx="268967" cy="250422"/>
            </a:xfrm>
          </p:grpSpPr>
          <p:grpSp>
            <p:nvGrpSpPr>
              <p:cNvPr id="13273" name="Google Shape;13273;p67"/>
              <p:cNvGrpSpPr/>
              <p:nvPr/>
            </p:nvGrpSpPr>
            <p:grpSpPr>
              <a:xfrm>
                <a:off x="5405280" y="4042510"/>
                <a:ext cx="237570" cy="218647"/>
                <a:chOff x="5405280" y="4042510"/>
                <a:chExt cx="237570" cy="218647"/>
              </a:xfrm>
            </p:grpSpPr>
            <p:sp>
              <p:nvSpPr>
                <p:cNvPr id="13274" name="Google Shape;13274;p6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67"/>
              <p:cNvGrpSpPr/>
              <p:nvPr/>
            </p:nvGrpSpPr>
            <p:grpSpPr>
              <a:xfrm>
                <a:off x="5382826" y="4125549"/>
                <a:ext cx="37776" cy="32380"/>
                <a:chOff x="5382826" y="4125549"/>
                <a:chExt cx="37776" cy="32380"/>
              </a:xfrm>
            </p:grpSpPr>
            <p:sp>
              <p:nvSpPr>
                <p:cNvPr id="13281" name="Google Shape;13281;p6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3" name="Google Shape;13283;p67"/>
              <p:cNvGrpSpPr/>
              <p:nvPr/>
            </p:nvGrpSpPr>
            <p:grpSpPr>
              <a:xfrm>
                <a:off x="5475680" y="4195587"/>
                <a:ext cx="37783" cy="32364"/>
                <a:chOff x="5475680" y="4195587"/>
                <a:chExt cx="37783" cy="32364"/>
              </a:xfrm>
            </p:grpSpPr>
            <p:sp>
              <p:nvSpPr>
                <p:cNvPr id="13284" name="Google Shape;13284;p6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6" name="Google Shape;13286;p67"/>
              <p:cNvGrpSpPr/>
              <p:nvPr/>
            </p:nvGrpSpPr>
            <p:grpSpPr>
              <a:xfrm>
                <a:off x="5532575" y="4027197"/>
                <a:ext cx="33308" cy="32262"/>
                <a:chOff x="5532575" y="4027197"/>
                <a:chExt cx="33308" cy="32262"/>
              </a:xfrm>
            </p:grpSpPr>
            <p:sp>
              <p:nvSpPr>
                <p:cNvPr id="13287" name="Google Shape;13287;p6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67"/>
              <p:cNvGrpSpPr/>
              <p:nvPr/>
            </p:nvGrpSpPr>
            <p:grpSpPr>
              <a:xfrm>
                <a:off x="5590706" y="4245348"/>
                <a:ext cx="33497" cy="32270"/>
                <a:chOff x="5590706" y="4245348"/>
                <a:chExt cx="33497" cy="32270"/>
              </a:xfrm>
            </p:grpSpPr>
            <p:sp>
              <p:nvSpPr>
                <p:cNvPr id="13290" name="Google Shape;13290;p6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7"/>
              <p:cNvGrpSpPr/>
              <p:nvPr/>
            </p:nvGrpSpPr>
            <p:grpSpPr>
              <a:xfrm>
                <a:off x="5618681" y="4109677"/>
                <a:ext cx="33112" cy="32357"/>
                <a:chOff x="5618681" y="4109677"/>
                <a:chExt cx="33112" cy="32357"/>
              </a:xfrm>
            </p:grpSpPr>
            <p:sp>
              <p:nvSpPr>
                <p:cNvPr id="13293" name="Google Shape;13293;p6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5" name="Google Shape;13295;p67"/>
              <p:cNvGrpSpPr/>
              <p:nvPr/>
            </p:nvGrpSpPr>
            <p:grpSpPr>
              <a:xfrm>
                <a:off x="5479298" y="4128262"/>
                <a:ext cx="31405" cy="26906"/>
                <a:chOff x="5479298" y="4128262"/>
                <a:chExt cx="31405" cy="26906"/>
              </a:xfrm>
            </p:grpSpPr>
            <p:sp>
              <p:nvSpPr>
                <p:cNvPr id="13296" name="Google Shape;13296;p6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67"/>
              <p:cNvGrpSpPr/>
              <p:nvPr/>
            </p:nvGrpSpPr>
            <p:grpSpPr>
              <a:xfrm>
                <a:off x="5582903" y="4180116"/>
                <a:ext cx="31499" cy="26898"/>
                <a:chOff x="5582903" y="4180116"/>
                <a:chExt cx="31499" cy="26898"/>
              </a:xfrm>
            </p:grpSpPr>
            <p:sp>
              <p:nvSpPr>
                <p:cNvPr id="13299" name="Google Shape;13299;p6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01" name="Google Shape;13301;p67"/>
            <p:cNvGrpSpPr/>
            <p:nvPr/>
          </p:nvGrpSpPr>
          <p:grpSpPr>
            <a:xfrm>
              <a:off x="3977681" y="3230323"/>
              <a:ext cx="94584" cy="84085"/>
              <a:chOff x="3977681" y="3230323"/>
              <a:chExt cx="94584" cy="84085"/>
            </a:xfrm>
          </p:grpSpPr>
          <p:grpSp>
            <p:nvGrpSpPr>
              <p:cNvPr id="13302" name="Google Shape;13302;p67"/>
              <p:cNvGrpSpPr/>
              <p:nvPr/>
            </p:nvGrpSpPr>
            <p:grpSpPr>
              <a:xfrm>
                <a:off x="4000135" y="3243041"/>
                <a:ext cx="59570" cy="57186"/>
                <a:chOff x="4000135" y="3243041"/>
                <a:chExt cx="59570" cy="57186"/>
              </a:xfrm>
            </p:grpSpPr>
            <p:sp>
              <p:nvSpPr>
                <p:cNvPr id="13303" name="Google Shape;13303;p6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6" name="Google Shape;13306;p67"/>
              <p:cNvGrpSpPr/>
              <p:nvPr/>
            </p:nvGrpSpPr>
            <p:grpSpPr>
              <a:xfrm>
                <a:off x="3977681" y="3245872"/>
                <a:ext cx="37783" cy="32380"/>
                <a:chOff x="3977681" y="3245872"/>
                <a:chExt cx="37783" cy="32380"/>
              </a:xfrm>
            </p:grpSpPr>
            <p:sp>
              <p:nvSpPr>
                <p:cNvPr id="13307" name="Google Shape;13307;p6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9" name="Google Shape;13309;p67"/>
              <p:cNvGrpSpPr/>
              <p:nvPr/>
            </p:nvGrpSpPr>
            <p:grpSpPr>
              <a:xfrm>
                <a:off x="4040860" y="3262672"/>
                <a:ext cx="31405" cy="27001"/>
                <a:chOff x="4040860" y="3262672"/>
                <a:chExt cx="31405" cy="27001"/>
              </a:xfrm>
            </p:grpSpPr>
            <p:sp>
              <p:nvSpPr>
                <p:cNvPr id="13310" name="Google Shape;13310;p6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2" name="Google Shape;13312;p67"/>
              <p:cNvGrpSpPr/>
              <p:nvPr/>
            </p:nvGrpSpPr>
            <p:grpSpPr>
              <a:xfrm>
                <a:off x="4021072" y="3230323"/>
                <a:ext cx="31397" cy="26906"/>
                <a:chOff x="4021072" y="3230323"/>
                <a:chExt cx="31397" cy="26906"/>
              </a:xfrm>
            </p:grpSpPr>
            <p:sp>
              <p:nvSpPr>
                <p:cNvPr id="13313" name="Google Shape;13313;p6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5" name="Google Shape;13315;p67"/>
              <p:cNvGrpSpPr/>
              <p:nvPr/>
            </p:nvGrpSpPr>
            <p:grpSpPr>
              <a:xfrm>
                <a:off x="4001472" y="3287462"/>
                <a:ext cx="31499" cy="26945"/>
                <a:chOff x="4001472" y="3287462"/>
                <a:chExt cx="31499" cy="26945"/>
              </a:xfrm>
            </p:grpSpPr>
            <p:sp>
              <p:nvSpPr>
                <p:cNvPr id="13316" name="Google Shape;13316;p6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18" name="Google Shape;13318;p67"/>
            <p:cNvGrpSpPr/>
            <p:nvPr/>
          </p:nvGrpSpPr>
          <p:grpSpPr>
            <a:xfrm>
              <a:off x="4084715" y="3258865"/>
              <a:ext cx="184961" cy="137268"/>
              <a:chOff x="4084715" y="3258865"/>
              <a:chExt cx="184961" cy="137268"/>
            </a:xfrm>
          </p:grpSpPr>
          <p:grpSp>
            <p:nvGrpSpPr>
              <p:cNvPr id="13319" name="Google Shape;13319;p67"/>
              <p:cNvGrpSpPr/>
              <p:nvPr/>
            </p:nvGrpSpPr>
            <p:grpSpPr>
              <a:xfrm>
                <a:off x="4107453" y="3271583"/>
                <a:ext cx="153470" cy="110275"/>
                <a:chOff x="4107453" y="3271583"/>
                <a:chExt cx="153470" cy="110275"/>
              </a:xfrm>
            </p:grpSpPr>
            <p:sp>
              <p:nvSpPr>
                <p:cNvPr id="13320" name="Google Shape;13320;p6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67"/>
              <p:cNvGrpSpPr/>
              <p:nvPr/>
            </p:nvGrpSpPr>
            <p:grpSpPr>
              <a:xfrm>
                <a:off x="4136947" y="3258865"/>
                <a:ext cx="31499" cy="27001"/>
                <a:chOff x="4136947" y="3258865"/>
                <a:chExt cx="31499" cy="27001"/>
              </a:xfrm>
            </p:grpSpPr>
            <p:sp>
              <p:nvSpPr>
                <p:cNvPr id="13325" name="Google Shape;13325;p6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67"/>
              <p:cNvGrpSpPr/>
              <p:nvPr/>
            </p:nvGrpSpPr>
            <p:grpSpPr>
              <a:xfrm>
                <a:off x="4084715" y="3266478"/>
                <a:ext cx="31468" cy="26898"/>
                <a:chOff x="4084715" y="3266478"/>
                <a:chExt cx="31468" cy="26898"/>
              </a:xfrm>
            </p:grpSpPr>
            <p:sp>
              <p:nvSpPr>
                <p:cNvPr id="13328" name="Google Shape;13328;p6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0" name="Google Shape;13330;p67"/>
              <p:cNvGrpSpPr/>
              <p:nvPr/>
            </p:nvGrpSpPr>
            <p:grpSpPr>
              <a:xfrm>
                <a:off x="4159213" y="3279849"/>
                <a:ext cx="31405" cy="26945"/>
                <a:chOff x="4159213" y="3279849"/>
                <a:chExt cx="31405" cy="26945"/>
              </a:xfrm>
            </p:grpSpPr>
            <p:sp>
              <p:nvSpPr>
                <p:cNvPr id="13331" name="Google Shape;13331;p6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7"/>
              <p:cNvGrpSpPr/>
              <p:nvPr/>
            </p:nvGrpSpPr>
            <p:grpSpPr>
              <a:xfrm>
                <a:off x="4201550" y="3266502"/>
                <a:ext cx="31405" cy="26883"/>
                <a:chOff x="4201550" y="3266502"/>
                <a:chExt cx="31405" cy="26883"/>
              </a:xfrm>
            </p:grpSpPr>
            <p:sp>
              <p:nvSpPr>
                <p:cNvPr id="13334" name="Google Shape;13334;p6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67"/>
              <p:cNvGrpSpPr/>
              <p:nvPr/>
            </p:nvGrpSpPr>
            <p:grpSpPr>
              <a:xfrm>
                <a:off x="4201550" y="3338278"/>
                <a:ext cx="31405" cy="26930"/>
                <a:chOff x="4201550" y="3338278"/>
                <a:chExt cx="31405" cy="26930"/>
              </a:xfrm>
            </p:grpSpPr>
            <p:sp>
              <p:nvSpPr>
                <p:cNvPr id="13337" name="Google Shape;13337;p6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9" name="Google Shape;13339;p67"/>
              <p:cNvGrpSpPr/>
              <p:nvPr/>
            </p:nvGrpSpPr>
            <p:grpSpPr>
              <a:xfrm>
                <a:off x="4238272" y="3369132"/>
                <a:ext cx="31405" cy="27001"/>
                <a:chOff x="4238272" y="3369132"/>
                <a:chExt cx="31405" cy="27001"/>
              </a:xfrm>
            </p:grpSpPr>
            <p:sp>
              <p:nvSpPr>
                <p:cNvPr id="13340" name="Google Shape;13340;p6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42" name="Google Shape;13342;p67"/>
            <p:cNvGrpSpPr/>
            <p:nvPr/>
          </p:nvGrpSpPr>
          <p:grpSpPr>
            <a:xfrm>
              <a:off x="4068639" y="3200169"/>
              <a:ext cx="77643" cy="37272"/>
              <a:chOff x="4068639" y="3200169"/>
              <a:chExt cx="77643" cy="37272"/>
            </a:xfrm>
          </p:grpSpPr>
          <p:sp>
            <p:nvSpPr>
              <p:cNvPr id="13343" name="Google Shape;13343;p6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4" name="Google Shape;13344;p67"/>
              <p:cNvGrpSpPr/>
              <p:nvPr/>
            </p:nvGrpSpPr>
            <p:grpSpPr>
              <a:xfrm>
                <a:off x="4114878" y="3200169"/>
                <a:ext cx="31405" cy="26993"/>
                <a:chOff x="4114878" y="3200169"/>
                <a:chExt cx="31405" cy="26993"/>
              </a:xfrm>
            </p:grpSpPr>
            <p:sp>
              <p:nvSpPr>
                <p:cNvPr id="13345" name="Google Shape;13345;p6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7" name="Google Shape;13347;p67"/>
              <p:cNvGrpSpPr/>
              <p:nvPr/>
            </p:nvGrpSpPr>
            <p:grpSpPr>
              <a:xfrm>
                <a:off x="4068639" y="3210535"/>
                <a:ext cx="31499" cy="26906"/>
                <a:chOff x="4068639" y="3210535"/>
                <a:chExt cx="31499" cy="26906"/>
              </a:xfrm>
            </p:grpSpPr>
            <p:sp>
              <p:nvSpPr>
                <p:cNvPr id="13348" name="Google Shape;13348;p6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50" name="Google Shape;13350;p67"/>
            <p:cNvGrpSpPr/>
            <p:nvPr/>
          </p:nvGrpSpPr>
          <p:grpSpPr>
            <a:xfrm>
              <a:off x="3869702" y="3066935"/>
              <a:ext cx="382664" cy="190294"/>
              <a:chOff x="3869702" y="3066935"/>
              <a:chExt cx="382664" cy="190294"/>
            </a:xfrm>
          </p:grpSpPr>
          <p:grpSp>
            <p:nvGrpSpPr>
              <p:cNvPr id="13351" name="Google Shape;13351;p67"/>
              <p:cNvGrpSpPr/>
              <p:nvPr/>
            </p:nvGrpSpPr>
            <p:grpSpPr>
              <a:xfrm>
                <a:off x="3888633" y="3082351"/>
                <a:ext cx="351172" cy="160698"/>
                <a:chOff x="3888633" y="3082351"/>
                <a:chExt cx="351172" cy="160698"/>
              </a:xfrm>
            </p:grpSpPr>
            <p:sp>
              <p:nvSpPr>
                <p:cNvPr id="13352" name="Google Shape;13352;p6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7"/>
              <p:cNvGrpSpPr/>
              <p:nvPr/>
            </p:nvGrpSpPr>
            <p:grpSpPr>
              <a:xfrm>
                <a:off x="4143703" y="3066935"/>
                <a:ext cx="37783" cy="32357"/>
                <a:chOff x="4143703" y="3066935"/>
                <a:chExt cx="37783" cy="32357"/>
              </a:xfrm>
            </p:grpSpPr>
            <p:sp>
              <p:nvSpPr>
                <p:cNvPr id="13359" name="Google Shape;13359;p6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1" name="Google Shape;13361;p67"/>
              <p:cNvGrpSpPr/>
              <p:nvPr/>
            </p:nvGrpSpPr>
            <p:grpSpPr>
              <a:xfrm>
                <a:off x="4044565" y="3103563"/>
                <a:ext cx="37783" cy="32451"/>
                <a:chOff x="4044565" y="3103563"/>
                <a:chExt cx="37783" cy="32451"/>
              </a:xfrm>
            </p:grpSpPr>
            <p:sp>
              <p:nvSpPr>
                <p:cNvPr id="13362" name="Google Shape;13362;p6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67"/>
              <p:cNvGrpSpPr/>
              <p:nvPr/>
            </p:nvGrpSpPr>
            <p:grpSpPr>
              <a:xfrm>
                <a:off x="4017454" y="3188237"/>
                <a:ext cx="37776" cy="32357"/>
                <a:chOff x="4017454" y="3188237"/>
                <a:chExt cx="37776" cy="32357"/>
              </a:xfrm>
            </p:grpSpPr>
            <p:sp>
              <p:nvSpPr>
                <p:cNvPr id="13365" name="Google Shape;13365;p6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7" name="Google Shape;13367;p67"/>
              <p:cNvGrpSpPr/>
              <p:nvPr/>
            </p:nvGrpSpPr>
            <p:grpSpPr>
              <a:xfrm>
                <a:off x="3921548" y="3157509"/>
                <a:ext cx="37783" cy="32357"/>
                <a:chOff x="3921548" y="3157509"/>
                <a:chExt cx="37783" cy="32357"/>
              </a:xfrm>
            </p:grpSpPr>
            <p:sp>
              <p:nvSpPr>
                <p:cNvPr id="13368" name="Google Shape;13368;p6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67"/>
              <p:cNvGrpSpPr/>
              <p:nvPr/>
            </p:nvGrpSpPr>
            <p:grpSpPr>
              <a:xfrm>
                <a:off x="3939056" y="3211620"/>
                <a:ext cx="37783" cy="32380"/>
                <a:chOff x="3939056" y="3211620"/>
                <a:chExt cx="37783" cy="32380"/>
              </a:xfrm>
            </p:grpSpPr>
            <p:sp>
              <p:nvSpPr>
                <p:cNvPr id="13371" name="Google Shape;13371;p6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67"/>
              <p:cNvGrpSpPr/>
              <p:nvPr/>
            </p:nvGrpSpPr>
            <p:grpSpPr>
              <a:xfrm>
                <a:off x="4176240" y="3136965"/>
                <a:ext cx="31405" cy="26930"/>
                <a:chOff x="4176240" y="3136965"/>
                <a:chExt cx="31405" cy="26930"/>
              </a:xfrm>
            </p:grpSpPr>
            <p:sp>
              <p:nvSpPr>
                <p:cNvPr id="13374" name="Google Shape;13374;p6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7"/>
              <p:cNvGrpSpPr/>
              <p:nvPr/>
            </p:nvGrpSpPr>
            <p:grpSpPr>
              <a:xfrm>
                <a:off x="4133148" y="3152593"/>
                <a:ext cx="31499" cy="27001"/>
                <a:chOff x="4133148" y="3152593"/>
                <a:chExt cx="31499" cy="27001"/>
              </a:xfrm>
            </p:grpSpPr>
            <p:sp>
              <p:nvSpPr>
                <p:cNvPr id="13377" name="Google Shape;13377;p6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67"/>
              <p:cNvGrpSpPr/>
              <p:nvPr/>
            </p:nvGrpSpPr>
            <p:grpSpPr>
              <a:xfrm>
                <a:off x="4220866" y="3073534"/>
                <a:ext cx="31499" cy="26898"/>
                <a:chOff x="4220866" y="3073534"/>
                <a:chExt cx="31499" cy="26898"/>
              </a:xfrm>
            </p:grpSpPr>
            <p:sp>
              <p:nvSpPr>
                <p:cNvPr id="13380" name="Google Shape;13380;p6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67"/>
              <p:cNvGrpSpPr/>
              <p:nvPr/>
            </p:nvGrpSpPr>
            <p:grpSpPr>
              <a:xfrm>
                <a:off x="3869702" y="3230323"/>
                <a:ext cx="31499" cy="26906"/>
                <a:chOff x="3869702" y="3230323"/>
                <a:chExt cx="31499" cy="26906"/>
              </a:xfrm>
            </p:grpSpPr>
            <p:sp>
              <p:nvSpPr>
                <p:cNvPr id="13383" name="Google Shape;13383;p6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85" name="Google Shape;13385;p67"/>
            <p:cNvGrpSpPr/>
            <p:nvPr/>
          </p:nvGrpSpPr>
          <p:grpSpPr>
            <a:xfrm>
              <a:off x="4271383" y="3065882"/>
              <a:ext cx="304556" cy="341663"/>
              <a:chOff x="4271383" y="3065882"/>
              <a:chExt cx="304556" cy="341663"/>
            </a:xfrm>
          </p:grpSpPr>
          <p:grpSp>
            <p:nvGrpSpPr>
              <p:cNvPr id="13386" name="Google Shape;13386;p67"/>
              <p:cNvGrpSpPr/>
              <p:nvPr/>
            </p:nvGrpSpPr>
            <p:grpSpPr>
              <a:xfrm>
                <a:off x="4293838" y="3078639"/>
                <a:ext cx="269353" cy="311973"/>
                <a:chOff x="4293838" y="3078639"/>
                <a:chExt cx="269353" cy="311973"/>
              </a:xfrm>
            </p:grpSpPr>
            <p:sp>
              <p:nvSpPr>
                <p:cNvPr id="13387" name="Google Shape;13387;p6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67"/>
              <p:cNvGrpSpPr/>
              <p:nvPr/>
            </p:nvGrpSpPr>
            <p:grpSpPr>
              <a:xfrm>
                <a:off x="4538164" y="3342061"/>
                <a:ext cx="37776" cy="32380"/>
                <a:chOff x="4538164" y="3342061"/>
                <a:chExt cx="37776" cy="32380"/>
              </a:xfrm>
            </p:grpSpPr>
            <p:sp>
              <p:nvSpPr>
                <p:cNvPr id="13405" name="Google Shape;13405;p6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67"/>
              <p:cNvGrpSpPr/>
              <p:nvPr/>
            </p:nvGrpSpPr>
            <p:grpSpPr>
              <a:xfrm>
                <a:off x="4271383" y="3194742"/>
                <a:ext cx="37783" cy="32420"/>
                <a:chOff x="4271383" y="3194742"/>
                <a:chExt cx="37783" cy="32420"/>
              </a:xfrm>
            </p:grpSpPr>
            <p:sp>
              <p:nvSpPr>
                <p:cNvPr id="13408" name="Google Shape;13408;p6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0" name="Google Shape;13410;p67"/>
              <p:cNvGrpSpPr/>
              <p:nvPr/>
            </p:nvGrpSpPr>
            <p:grpSpPr>
              <a:xfrm>
                <a:off x="4284416" y="3084058"/>
                <a:ext cx="37783" cy="32357"/>
                <a:chOff x="4284416" y="3084058"/>
                <a:chExt cx="37783" cy="32357"/>
              </a:xfrm>
            </p:grpSpPr>
            <p:sp>
              <p:nvSpPr>
                <p:cNvPr id="13411" name="Google Shape;13411;p6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7"/>
              <p:cNvGrpSpPr/>
              <p:nvPr/>
            </p:nvGrpSpPr>
            <p:grpSpPr>
              <a:xfrm>
                <a:off x="4478697" y="3297561"/>
                <a:ext cx="37776" cy="32451"/>
                <a:chOff x="4478697" y="3297561"/>
                <a:chExt cx="37776" cy="32451"/>
              </a:xfrm>
            </p:grpSpPr>
            <p:sp>
              <p:nvSpPr>
                <p:cNvPr id="13414" name="Google Shape;13414;p6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6" name="Google Shape;13416;p67"/>
              <p:cNvGrpSpPr/>
              <p:nvPr/>
            </p:nvGrpSpPr>
            <p:grpSpPr>
              <a:xfrm>
                <a:off x="4411813" y="3331711"/>
                <a:ext cx="37776" cy="32451"/>
                <a:chOff x="4411813" y="3331711"/>
                <a:chExt cx="37776" cy="32451"/>
              </a:xfrm>
            </p:grpSpPr>
            <p:sp>
              <p:nvSpPr>
                <p:cNvPr id="13417" name="Google Shape;13417;p6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67"/>
              <p:cNvGrpSpPr/>
              <p:nvPr/>
            </p:nvGrpSpPr>
            <p:grpSpPr>
              <a:xfrm>
                <a:off x="4337984" y="3375188"/>
                <a:ext cx="37776" cy="32357"/>
                <a:chOff x="4337984" y="3375188"/>
                <a:chExt cx="37776" cy="32357"/>
              </a:xfrm>
            </p:grpSpPr>
            <p:sp>
              <p:nvSpPr>
                <p:cNvPr id="13420" name="Google Shape;13420;p6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67"/>
              <p:cNvGrpSpPr/>
              <p:nvPr/>
            </p:nvGrpSpPr>
            <p:grpSpPr>
              <a:xfrm>
                <a:off x="4494867" y="3090530"/>
                <a:ext cx="37878" cy="32451"/>
                <a:chOff x="4494867" y="3090530"/>
                <a:chExt cx="37878" cy="32451"/>
              </a:xfrm>
            </p:grpSpPr>
            <p:sp>
              <p:nvSpPr>
                <p:cNvPr id="13423" name="Google Shape;13423;p6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5" name="Google Shape;13425;p67"/>
              <p:cNvGrpSpPr/>
              <p:nvPr/>
            </p:nvGrpSpPr>
            <p:grpSpPr>
              <a:xfrm>
                <a:off x="4525124" y="3207774"/>
                <a:ext cx="37783" cy="32420"/>
                <a:chOff x="4525124" y="3207774"/>
                <a:chExt cx="37783" cy="32420"/>
              </a:xfrm>
            </p:grpSpPr>
            <p:sp>
              <p:nvSpPr>
                <p:cNvPr id="13426" name="Google Shape;13426;p6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8" name="Google Shape;13428;p67"/>
              <p:cNvGrpSpPr/>
              <p:nvPr/>
            </p:nvGrpSpPr>
            <p:grpSpPr>
              <a:xfrm>
                <a:off x="4440544" y="3176479"/>
                <a:ext cx="31499" cy="26898"/>
                <a:chOff x="4440544" y="3176479"/>
                <a:chExt cx="31499" cy="26898"/>
              </a:xfrm>
            </p:grpSpPr>
            <p:sp>
              <p:nvSpPr>
                <p:cNvPr id="13429" name="Google Shape;13429;p6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67"/>
              <p:cNvGrpSpPr/>
              <p:nvPr/>
            </p:nvGrpSpPr>
            <p:grpSpPr>
              <a:xfrm>
                <a:off x="4350545" y="3156400"/>
                <a:ext cx="31405" cy="27001"/>
                <a:chOff x="4350545" y="3156400"/>
                <a:chExt cx="31405" cy="27001"/>
              </a:xfrm>
            </p:grpSpPr>
            <p:sp>
              <p:nvSpPr>
                <p:cNvPr id="13432" name="Google Shape;13432;p6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4" name="Google Shape;13434;p67"/>
              <p:cNvGrpSpPr/>
              <p:nvPr/>
            </p:nvGrpSpPr>
            <p:grpSpPr>
              <a:xfrm>
                <a:off x="4376703" y="3255058"/>
                <a:ext cx="31405" cy="27001"/>
                <a:chOff x="4376703" y="3255058"/>
                <a:chExt cx="31405" cy="27001"/>
              </a:xfrm>
            </p:grpSpPr>
            <p:sp>
              <p:nvSpPr>
                <p:cNvPr id="13435" name="Google Shape;13435;p6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7" name="Google Shape;13437;p67"/>
              <p:cNvGrpSpPr/>
              <p:nvPr/>
            </p:nvGrpSpPr>
            <p:grpSpPr>
              <a:xfrm>
                <a:off x="4331322" y="3283656"/>
                <a:ext cx="31405" cy="26945"/>
                <a:chOff x="4331322" y="3283656"/>
                <a:chExt cx="31405" cy="26945"/>
              </a:xfrm>
            </p:grpSpPr>
            <p:sp>
              <p:nvSpPr>
                <p:cNvPr id="13438" name="Google Shape;13438;p6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67"/>
              <p:cNvGrpSpPr/>
              <p:nvPr/>
            </p:nvGrpSpPr>
            <p:grpSpPr>
              <a:xfrm>
                <a:off x="4380510" y="3065882"/>
                <a:ext cx="31405" cy="26938"/>
                <a:chOff x="4380510" y="3065882"/>
                <a:chExt cx="31405" cy="26938"/>
              </a:xfrm>
            </p:grpSpPr>
            <p:sp>
              <p:nvSpPr>
                <p:cNvPr id="13441" name="Google Shape;13441;p6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43" name="Google Shape;13443;p67"/>
            <p:cNvGrpSpPr/>
            <p:nvPr/>
          </p:nvGrpSpPr>
          <p:grpSpPr>
            <a:xfrm>
              <a:off x="4558998" y="3188237"/>
              <a:ext cx="1280131" cy="1052746"/>
              <a:chOff x="4558998" y="3188237"/>
              <a:chExt cx="1280131" cy="1052746"/>
            </a:xfrm>
          </p:grpSpPr>
          <p:sp>
            <p:nvSpPr>
              <p:cNvPr id="13444" name="Google Shape;13444;p6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5" name="Google Shape;13445;p67"/>
              <p:cNvGrpSpPr/>
              <p:nvPr/>
            </p:nvGrpSpPr>
            <p:grpSpPr>
              <a:xfrm>
                <a:off x="4579164" y="3203653"/>
                <a:ext cx="1244833" cy="1020397"/>
                <a:chOff x="4579164" y="3203653"/>
                <a:chExt cx="1244833" cy="1020397"/>
              </a:xfrm>
            </p:grpSpPr>
            <p:sp>
              <p:nvSpPr>
                <p:cNvPr id="13446" name="Google Shape;13446;p6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8" name="Google Shape;13448;p67"/>
                <p:cNvGrpSpPr/>
                <p:nvPr/>
              </p:nvGrpSpPr>
              <p:grpSpPr>
                <a:xfrm>
                  <a:off x="4579164" y="3203653"/>
                  <a:ext cx="1244833" cy="1020397"/>
                  <a:chOff x="4579164" y="3203653"/>
                  <a:chExt cx="1244833" cy="1020397"/>
                </a:xfrm>
              </p:grpSpPr>
              <p:sp>
                <p:nvSpPr>
                  <p:cNvPr id="13449" name="Google Shape;13449;p6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1" name="Google Shape;13451;p67"/>
                  <p:cNvGrpSpPr/>
                  <p:nvPr/>
                </p:nvGrpSpPr>
                <p:grpSpPr>
                  <a:xfrm>
                    <a:off x="4579164" y="3203653"/>
                    <a:ext cx="1244833" cy="1020397"/>
                    <a:chOff x="4579164" y="3203653"/>
                    <a:chExt cx="1244833" cy="1020397"/>
                  </a:xfrm>
                </p:grpSpPr>
                <p:sp>
                  <p:nvSpPr>
                    <p:cNvPr id="13452" name="Google Shape;13452;p6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0" name="Google Shape;13460;p67"/>
                    <p:cNvGrpSpPr/>
                    <p:nvPr/>
                  </p:nvGrpSpPr>
                  <p:grpSpPr>
                    <a:xfrm>
                      <a:off x="4579164" y="3203653"/>
                      <a:ext cx="1244833" cy="1020397"/>
                      <a:chOff x="4579164" y="3203653"/>
                      <a:chExt cx="1244833" cy="1020397"/>
                    </a:xfrm>
                  </p:grpSpPr>
                  <p:sp>
                    <p:nvSpPr>
                      <p:cNvPr id="13461" name="Google Shape;13461;p6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5" name="Google Shape;13475;p67"/>
                      <p:cNvGrpSpPr/>
                      <p:nvPr/>
                    </p:nvGrpSpPr>
                    <p:grpSpPr>
                      <a:xfrm>
                        <a:off x="4579164" y="3203653"/>
                        <a:ext cx="1244833" cy="1020397"/>
                        <a:chOff x="4579164" y="3203653"/>
                        <a:chExt cx="1244833" cy="1020397"/>
                      </a:xfrm>
                    </p:grpSpPr>
                    <p:sp>
                      <p:nvSpPr>
                        <p:cNvPr id="13476" name="Google Shape;13476;p6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0" name="Google Shape;13500;p67"/>
                        <p:cNvGrpSpPr/>
                        <p:nvPr/>
                      </p:nvGrpSpPr>
                      <p:grpSpPr>
                        <a:xfrm>
                          <a:off x="4579164" y="3203653"/>
                          <a:ext cx="1244833" cy="1020397"/>
                          <a:chOff x="4579164" y="3203653"/>
                          <a:chExt cx="1244833" cy="1020397"/>
                        </a:xfrm>
                      </p:grpSpPr>
                      <p:sp>
                        <p:nvSpPr>
                          <p:cNvPr id="13501" name="Google Shape;13501;p6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2" name="Google Shape;13502;p67"/>
                          <p:cNvGrpSpPr/>
                          <p:nvPr/>
                        </p:nvGrpSpPr>
                        <p:grpSpPr>
                          <a:xfrm>
                            <a:off x="4579164" y="3203653"/>
                            <a:ext cx="1244833" cy="1020397"/>
                            <a:chOff x="4579164" y="3203653"/>
                            <a:chExt cx="1244833" cy="1020397"/>
                          </a:xfrm>
                        </p:grpSpPr>
                        <p:sp>
                          <p:nvSpPr>
                            <p:cNvPr id="13503" name="Google Shape;13503;p6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0" name="Google Shape;13510;p67"/>
                            <p:cNvGrpSpPr/>
                            <p:nvPr/>
                          </p:nvGrpSpPr>
                          <p:grpSpPr>
                            <a:xfrm>
                              <a:off x="4579164" y="3203653"/>
                              <a:ext cx="1244833" cy="1020397"/>
                              <a:chOff x="4579164" y="3203653"/>
                              <a:chExt cx="1244833" cy="1020397"/>
                            </a:xfrm>
                          </p:grpSpPr>
                          <p:sp>
                            <p:nvSpPr>
                              <p:cNvPr id="13511" name="Google Shape;13511;p6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4" name="Google Shape;13524;p67"/>
                              <p:cNvGrpSpPr/>
                              <p:nvPr/>
                            </p:nvGrpSpPr>
                            <p:grpSpPr>
                              <a:xfrm>
                                <a:off x="4579164" y="3203653"/>
                                <a:ext cx="1244833" cy="1020397"/>
                                <a:chOff x="4579164" y="3203653"/>
                                <a:chExt cx="1244833" cy="1020397"/>
                              </a:xfrm>
                            </p:grpSpPr>
                            <p:sp>
                              <p:nvSpPr>
                                <p:cNvPr id="13525" name="Google Shape;13525;p6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2" name="Google Shape;13532;p67"/>
                                <p:cNvGrpSpPr/>
                                <p:nvPr/>
                              </p:nvGrpSpPr>
                              <p:grpSpPr>
                                <a:xfrm>
                                  <a:off x="4579164" y="3203653"/>
                                  <a:ext cx="1244833" cy="1020397"/>
                                  <a:chOff x="4579164" y="3203653"/>
                                  <a:chExt cx="1244833" cy="1020397"/>
                                </a:xfrm>
                              </p:grpSpPr>
                              <p:sp>
                                <p:nvSpPr>
                                  <p:cNvPr id="13533" name="Google Shape;13533;p6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67"/>
                                  <p:cNvGrpSpPr/>
                                  <p:nvPr/>
                                </p:nvGrpSpPr>
                                <p:grpSpPr>
                                  <a:xfrm>
                                    <a:off x="4579164" y="3203653"/>
                                    <a:ext cx="1244833" cy="1020397"/>
                                    <a:chOff x="4579164" y="3203653"/>
                                    <a:chExt cx="1244833" cy="1020397"/>
                                  </a:xfrm>
                                </p:grpSpPr>
                                <p:sp>
                                  <p:nvSpPr>
                                    <p:cNvPr id="13539" name="Google Shape;13539;p6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3543" name="Google Shape;13543;p6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46" name="Google Shape;13546;p6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3547" name="Google Shape;13547;p67"/>
              <p:cNvGrpSpPr/>
              <p:nvPr/>
            </p:nvGrpSpPr>
            <p:grpSpPr>
              <a:xfrm>
                <a:off x="4595437" y="3598775"/>
                <a:ext cx="37776" cy="32451"/>
                <a:chOff x="4595437" y="3598775"/>
                <a:chExt cx="37776" cy="32451"/>
              </a:xfrm>
            </p:grpSpPr>
            <p:sp>
              <p:nvSpPr>
                <p:cNvPr id="13548" name="Google Shape;13548;p6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67"/>
              <p:cNvGrpSpPr/>
              <p:nvPr/>
            </p:nvGrpSpPr>
            <p:grpSpPr>
              <a:xfrm>
                <a:off x="4641864" y="3524443"/>
                <a:ext cx="37776" cy="32380"/>
                <a:chOff x="4641864" y="3524443"/>
                <a:chExt cx="37776" cy="32380"/>
              </a:xfrm>
            </p:grpSpPr>
            <p:sp>
              <p:nvSpPr>
                <p:cNvPr id="13551" name="Google Shape;13551;p6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3" name="Google Shape;13553;p67"/>
              <p:cNvGrpSpPr/>
              <p:nvPr/>
            </p:nvGrpSpPr>
            <p:grpSpPr>
              <a:xfrm>
                <a:off x="4648431" y="3893901"/>
                <a:ext cx="37776" cy="32357"/>
                <a:chOff x="4648431" y="3893901"/>
                <a:chExt cx="37776" cy="32357"/>
              </a:xfrm>
            </p:grpSpPr>
            <p:sp>
              <p:nvSpPr>
                <p:cNvPr id="13554" name="Google Shape;13554;p6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6" name="Google Shape;13556;p67"/>
              <p:cNvGrpSpPr/>
              <p:nvPr/>
            </p:nvGrpSpPr>
            <p:grpSpPr>
              <a:xfrm>
                <a:off x="4567752" y="3722908"/>
                <a:ext cx="37870" cy="32380"/>
                <a:chOff x="4567752" y="3722908"/>
                <a:chExt cx="37870" cy="32380"/>
              </a:xfrm>
            </p:grpSpPr>
            <p:sp>
              <p:nvSpPr>
                <p:cNvPr id="13557" name="Google Shape;13557;p6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7"/>
              <p:cNvGrpSpPr/>
              <p:nvPr/>
            </p:nvGrpSpPr>
            <p:grpSpPr>
              <a:xfrm>
                <a:off x="4617506" y="3652052"/>
                <a:ext cx="37783" cy="32357"/>
                <a:chOff x="4617506" y="3652052"/>
                <a:chExt cx="37783" cy="32357"/>
              </a:xfrm>
            </p:grpSpPr>
            <p:sp>
              <p:nvSpPr>
                <p:cNvPr id="13560" name="Google Shape;13560;p6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2" name="Google Shape;13562;p67"/>
              <p:cNvGrpSpPr/>
              <p:nvPr/>
            </p:nvGrpSpPr>
            <p:grpSpPr>
              <a:xfrm>
                <a:off x="4739005" y="3554149"/>
                <a:ext cx="37870" cy="32357"/>
                <a:chOff x="4739005" y="3554149"/>
                <a:chExt cx="37870" cy="32357"/>
              </a:xfrm>
            </p:grpSpPr>
            <p:sp>
              <p:nvSpPr>
                <p:cNvPr id="13563" name="Google Shape;13563;p6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67"/>
              <p:cNvGrpSpPr/>
              <p:nvPr/>
            </p:nvGrpSpPr>
            <p:grpSpPr>
              <a:xfrm>
                <a:off x="4806557" y="3630258"/>
                <a:ext cx="37776" cy="32364"/>
                <a:chOff x="4806557" y="3630258"/>
                <a:chExt cx="37776" cy="32364"/>
              </a:xfrm>
            </p:grpSpPr>
            <p:sp>
              <p:nvSpPr>
                <p:cNvPr id="13566" name="Google Shape;13566;p6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67"/>
              <p:cNvGrpSpPr/>
              <p:nvPr/>
            </p:nvGrpSpPr>
            <p:grpSpPr>
              <a:xfrm>
                <a:off x="4737007" y="4004357"/>
                <a:ext cx="37870" cy="32357"/>
                <a:chOff x="4737007" y="4004357"/>
                <a:chExt cx="37870" cy="32357"/>
              </a:xfrm>
            </p:grpSpPr>
            <p:sp>
              <p:nvSpPr>
                <p:cNvPr id="13569" name="Google Shape;13569;p6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67"/>
              <p:cNvGrpSpPr/>
              <p:nvPr/>
            </p:nvGrpSpPr>
            <p:grpSpPr>
              <a:xfrm>
                <a:off x="4773634" y="4208627"/>
                <a:ext cx="37776" cy="32357"/>
                <a:chOff x="4773634" y="4208627"/>
                <a:chExt cx="37776" cy="32357"/>
              </a:xfrm>
            </p:grpSpPr>
            <p:sp>
              <p:nvSpPr>
                <p:cNvPr id="13572" name="Google Shape;13572;p6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67"/>
              <p:cNvGrpSpPr/>
              <p:nvPr/>
            </p:nvGrpSpPr>
            <p:grpSpPr>
              <a:xfrm>
                <a:off x="4888282" y="4074764"/>
                <a:ext cx="37776" cy="32451"/>
                <a:chOff x="4888282" y="4074764"/>
                <a:chExt cx="37776" cy="32451"/>
              </a:xfrm>
            </p:grpSpPr>
            <p:sp>
              <p:nvSpPr>
                <p:cNvPr id="13575" name="Google Shape;13575;p6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67"/>
              <p:cNvGrpSpPr/>
              <p:nvPr/>
            </p:nvGrpSpPr>
            <p:grpSpPr>
              <a:xfrm>
                <a:off x="4901315" y="3804271"/>
                <a:ext cx="37776" cy="32364"/>
                <a:chOff x="4901315" y="3804271"/>
                <a:chExt cx="37776" cy="32364"/>
              </a:xfrm>
            </p:grpSpPr>
            <p:sp>
              <p:nvSpPr>
                <p:cNvPr id="13578" name="Google Shape;13578;p6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67"/>
              <p:cNvGrpSpPr/>
              <p:nvPr/>
            </p:nvGrpSpPr>
            <p:grpSpPr>
              <a:xfrm>
                <a:off x="4866394" y="3715035"/>
                <a:ext cx="37846" cy="32357"/>
                <a:chOff x="4866394" y="3715035"/>
                <a:chExt cx="37846" cy="32357"/>
              </a:xfrm>
            </p:grpSpPr>
            <p:sp>
              <p:nvSpPr>
                <p:cNvPr id="13581" name="Google Shape;13581;p6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3" name="Google Shape;13583;p67"/>
              <p:cNvGrpSpPr/>
              <p:nvPr/>
            </p:nvGrpSpPr>
            <p:grpSpPr>
              <a:xfrm>
                <a:off x="4979233" y="3839798"/>
                <a:ext cx="37878" cy="32420"/>
                <a:chOff x="4979233" y="3839798"/>
                <a:chExt cx="37878" cy="32420"/>
              </a:xfrm>
            </p:grpSpPr>
            <p:sp>
              <p:nvSpPr>
                <p:cNvPr id="13584" name="Google Shape;13584;p6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6" name="Google Shape;13586;p67"/>
              <p:cNvGrpSpPr/>
              <p:nvPr/>
            </p:nvGrpSpPr>
            <p:grpSpPr>
              <a:xfrm>
                <a:off x="4790662" y="3679147"/>
                <a:ext cx="37783" cy="32380"/>
                <a:chOff x="4790662" y="3679147"/>
                <a:chExt cx="37783" cy="32380"/>
              </a:xfrm>
            </p:grpSpPr>
            <p:sp>
              <p:nvSpPr>
                <p:cNvPr id="13587" name="Google Shape;13587;p6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9" name="Google Shape;13589;p67"/>
              <p:cNvGrpSpPr/>
              <p:nvPr/>
            </p:nvGrpSpPr>
            <p:grpSpPr>
              <a:xfrm>
                <a:off x="4857263" y="3557861"/>
                <a:ext cx="37776" cy="32357"/>
                <a:chOff x="4857263" y="3557861"/>
                <a:chExt cx="37776" cy="32357"/>
              </a:xfrm>
            </p:grpSpPr>
            <p:sp>
              <p:nvSpPr>
                <p:cNvPr id="13590" name="Google Shape;13590;p6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67"/>
              <p:cNvGrpSpPr/>
              <p:nvPr/>
            </p:nvGrpSpPr>
            <p:grpSpPr>
              <a:xfrm>
                <a:off x="4883902" y="3648033"/>
                <a:ext cx="37783" cy="32380"/>
                <a:chOff x="4883902" y="3648033"/>
                <a:chExt cx="37783" cy="32380"/>
              </a:xfrm>
            </p:grpSpPr>
            <p:sp>
              <p:nvSpPr>
                <p:cNvPr id="13593" name="Google Shape;13593;p6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67"/>
              <p:cNvGrpSpPr/>
              <p:nvPr/>
            </p:nvGrpSpPr>
            <p:grpSpPr>
              <a:xfrm>
                <a:off x="4907780" y="3347220"/>
                <a:ext cx="37878" cy="32357"/>
                <a:chOff x="4907780" y="3347220"/>
                <a:chExt cx="37878" cy="32357"/>
              </a:xfrm>
            </p:grpSpPr>
            <p:sp>
              <p:nvSpPr>
                <p:cNvPr id="13596" name="Google Shape;13596;p6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67"/>
              <p:cNvGrpSpPr/>
              <p:nvPr/>
            </p:nvGrpSpPr>
            <p:grpSpPr>
              <a:xfrm>
                <a:off x="5065048" y="3738150"/>
                <a:ext cx="37783" cy="32364"/>
                <a:chOff x="5065048" y="3738150"/>
                <a:chExt cx="37783" cy="32364"/>
              </a:xfrm>
            </p:grpSpPr>
            <p:sp>
              <p:nvSpPr>
                <p:cNvPr id="13599" name="Google Shape;13599;p6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1" name="Google Shape;13601;p67"/>
              <p:cNvGrpSpPr/>
              <p:nvPr/>
            </p:nvGrpSpPr>
            <p:grpSpPr>
              <a:xfrm>
                <a:off x="5071616" y="3284615"/>
                <a:ext cx="37783" cy="32357"/>
                <a:chOff x="5071616" y="3284615"/>
                <a:chExt cx="37783" cy="32357"/>
              </a:xfrm>
            </p:grpSpPr>
            <p:sp>
              <p:nvSpPr>
                <p:cNvPr id="13602" name="Google Shape;13602;p6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67"/>
              <p:cNvGrpSpPr/>
              <p:nvPr/>
            </p:nvGrpSpPr>
            <p:grpSpPr>
              <a:xfrm>
                <a:off x="5389291" y="3759921"/>
                <a:ext cx="37783" cy="32380"/>
                <a:chOff x="5389291" y="3759921"/>
                <a:chExt cx="37783" cy="32380"/>
              </a:xfrm>
            </p:grpSpPr>
            <p:sp>
              <p:nvSpPr>
                <p:cNvPr id="13605" name="Google Shape;13605;p6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67"/>
              <p:cNvGrpSpPr/>
              <p:nvPr/>
            </p:nvGrpSpPr>
            <p:grpSpPr>
              <a:xfrm>
                <a:off x="5431534" y="3632932"/>
                <a:ext cx="37878" cy="32451"/>
                <a:chOff x="5431534" y="3632932"/>
                <a:chExt cx="37878" cy="32451"/>
              </a:xfrm>
            </p:grpSpPr>
            <p:sp>
              <p:nvSpPr>
                <p:cNvPr id="13608" name="Google Shape;13608;p6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0" name="Google Shape;13610;p67"/>
              <p:cNvGrpSpPr/>
              <p:nvPr/>
            </p:nvGrpSpPr>
            <p:grpSpPr>
              <a:xfrm>
                <a:off x="5540755" y="3544829"/>
                <a:ext cx="37783" cy="32357"/>
                <a:chOff x="5540755" y="3544829"/>
                <a:chExt cx="37783" cy="32357"/>
              </a:xfrm>
            </p:grpSpPr>
            <p:sp>
              <p:nvSpPr>
                <p:cNvPr id="13611" name="Google Shape;13611;p6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67"/>
              <p:cNvGrpSpPr/>
              <p:nvPr/>
            </p:nvGrpSpPr>
            <p:grpSpPr>
              <a:xfrm>
                <a:off x="5579293" y="3412107"/>
                <a:ext cx="37776" cy="32357"/>
                <a:chOff x="5579293" y="3412107"/>
                <a:chExt cx="37776" cy="32357"/>
              </a:xfrm>
            </p:grpSpPr>
            <p:sp>
              <p:nvSpPr>
                <p:cNvPr id="13614" name="Google Shape;13614;p6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7"/>
              <p:cNvGrpSpPr/>
              <p:nvPr/>
            </p:nvGrpSpPr>
            <p:grpSpPr>
              <a:xfrm>
                <a:off x="5801346" y="3284615"/>
                <a:ext cx="37783" cy="32357"/>
                <a:chOff x="5801346" y="3284615"/>
                <a:chExt cx="37783" cy="32357"/>
              </a:xfrm>
            </p:grpSpPr>
            <p:sp>
              <p:nvSpPr>
                <p:cNvPr id="13617" name="Google Shape;13617;p6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9" name="Google Shape;13619;p67"/>
              <p:cNvGrpSpPr/>
              <p:nvPr/>
            </p:nvGrpSpPr>
            <p:grpSpPr>
              <a:xfrm>
                <a:off x="5763578" y="3399067"/>
                <a:ext cx="37776" cy="32364"/>
                <a:chOff x="5763578" y="3399067"/>
                <a:chExt cx="37776" cy="32364"/>
              </a:xfrm>
            </p:grpSpPr>
            <p:sp>
              <p:nvSpPr>
                <p:cNvPr id="13620" name="Google Shape;13620;p6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67"/>
              <p:cNvGrpSpPr/>
              <p:nvPr/>
            </p:nvGrpSpPr>
            <p:grpSpPr>
              <a:xfrm>
                <a:off x="5395858" y="3230952"/>
                <a:ext cx="37776" cy="32364"/>
                <a:chOff x="5395858" y="3230952"/>
                <a:chExt cx="37776" cy="32364"/>
              </a:xfrm>
            </p:grpSpPr>
            <p:sp>
              <p:nvSpPr>
                <p:cNvPr id="13623" name="Google Shape;13623;p6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5" name="Google Shape;13625;p67"/>
              <p:cNvGrpSpPr/>
              <p:nvPr/>
            </p:nvGrpSpPr>
            <p:grpSpPr>
              <a:xfrm>
                <a:off x="5264088" y="3188237"/>
                <a:ext cx="37776" cy="32357"/>
                <a:chOff x="5264088" y="3188237"/>
                <a:chExt cx="37776" cy="32357"/>
              </a:xfrm>
            </p:grpSpPr>
            <p:sp>
              <p:nvSpPr>
                <p:cNvPr id="13626" name="Google Shape;13626;p6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67"/>
              <p:cNvGrpSpPr/>
              <p:nvPr/>
            </p:nvGrpSpPr>
            <p:grpSpPr>
              <a:xfrm>
                <a:off x="5585758" y="3237425"/>
                <a:ext cx="37878" cy="32357"/>
                <a:chOff x="5585758" y="3237425"/>
                <a:chExt cx="37878" cy="32357"/>
              </a:xfrm>
            </p:grpSpPr>
            <p:sp>
              <p:nvSpPr>
                <p:cNvPr id="13629" name="Google Shape;13629;p6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1" name="Google Shape;13631;p67"/>
              <p:cNvGrpSpPr/>
              <p:nvPr/>
            </p:nvGrpSpPr>
            <p:grpSpPr>
              <a:xfrm>
                <a:off x="4874196" y="3291088"/>
                <a:ext cx="37878" cy="32451"/>
                <a:chOff x="4874196" y="3291088"/>
                <a:chExt cx="37878" cy="32451"/>
              </a:xfrm>
            </p:grpSpPr>
            <p:sp>
              <p:nvSpPr>
                <p:cNvPr id="13632" name="Google Shape;13632;p6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4" name="Google Shape;13634;p67"/>
              <p:cNvGrpSpPr/>
              <p:nvPr/>
            </p:nvGrpSpPr>
            <p:grpSpPr>
              <a:xfrm>
                <a:off x="5197770" y="3785466"/>
                <a:ext cx="37783" cy="32427"/>
                <a:chOff x="5197770" y="3785466"/>
                <a:chExt cx="37783" cy="32427"/>
              </a:xfrm>
            </p:grpSpPr>
            <p:sp>
              <p:nvSpPr>
                <p:cNvPr id="13635" name="Google Shape;13635;p6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67"/>
              <p:cNvGrpSpPr/>
              <p:nvPr/>
            </p:nvGrpSpPr>
            <p:grpSpPr>
              <a:xfrm>
                <a:off x="5177699" y="3492117"/>
                <a:ext cx="37776" cy="32357"/>
                <a:chOff x="5177699" y="3492117"/>
                <a:chExt cx="37776" cy="32357"/>
              </a:xfrm>
            </p:grpSpPr>
            <p:sp>
              <p:nvSpPr>
                <p:cNvPr id="13638" name="Google Shape;13638;p6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0" name="Google Shape;13640;p67"/>
              <p:cNvGrpSpPr/>
              <p:nvPr/>
            </p:nvGrpSpPr>
            <p:grpSpPr>
              <a:xfrm>
                <a:off x="5349431" y="3622346"/>
                <a:ext cx="37870" cy="32380"/>
                <a:chOff x="5349431" y="3622346"/>
                <a:chExt cx="37870" cy="32380"/>
              </a:xfrm>
            </p:grpSpPr>
            <p:sp>
              <p:nvSpPr>
                <p:cNvPr id="13641" name="Google Shape;13641;p6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67"/>
              <p:cNvGrpSpPr/>
              <p:nvPr/>
            </p:nvGrpSpPr>
            <p:grpSpPr>
              <a:xfrm>
                <a:off x="5068855" y="3563980"/>
                <a:ext cx="53954" cy="46223"/>
                <a:chOff x="5068855" y="3563980"/>
                <a:chExt cx="53954" cy="46223"/>
              </a:xfrm>
            </p:grpSpPr>
            <p:sp>
              <p:nvSpPr>
                <p:cNvPr id="13644" name="Google Shape;13644;p6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67"/>
              <p:cNvGrpSpPr/>
              <p:nvPr/>
            </p:nvGrpSpPr>
            <p:grpSpPr>
              <a:xfrm>
                <a:off x="5037654" y="3392507"/>
                <a:ext cx="37870" cy="32451"/>
                <a:chOff x="5037654" y="3392507"/>
                <a:chExt cx="37870" cy="32451"/>
              </a:xfrm>
            </p:grpSpPr>
            <p:sp>
              <p:nvSpPr>
                <p:cNvPr id="13647" name="Google Shape;13647;p6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67"/>
              <p:cNvGrpSpPr/>
              <p:nvPr/>
            </p:nvGrpSpPr>
            <p:grpSpPr>
              <a:xfrm>
                <a:off x="5456560" y="3368629"/>
                <a:ext cx="37870" cy="32451"/>
                <a:chOff x="5456560" y="3368629"/>
                <a:chExt cx="37870" cy="32451"/>
              </a:xfrm>
            </p:grpSpPr>
            <p:sp>
              <p:nvSpPr>
                <p:cNvPr id="13650" name="Google Shape;13650;p6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67"/>
              <p:cNvGrpSpPr/>
              <p:nvPr/>
            </p:nvGrpSpPr>
            <p:grpSpPr>
              <a:xfrm>
                <a:off x="4755749" y="3501516"/>
                <a:ext cx="46246" cy="39608"/>
                <a:chOff x="4755749" y="3501516"/>
                <a:chExt cx="46246" cy="39608"/>
              </a:xfrm>
            </p:grpSpPr>
            <p:sp>
              <p:nvSpPr>
                <p:cNvPr id="13653" name="Google Shape;13653;p6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7"/>
              <p:cNvGrpSpPr/>
              <p:nvPr/>
            </p:nvGrpSpPr>
            <p:grpSpPr>
              <a:xfrm>
                <a:off x="4681346" y="3485582"/>
                <a:ext cx="37783" cy="32427"/>
                <a:chOff x="4681346" y="3485582"/>
                <a:chExt cx="37783" cy="32427"/>
              </a:xfrm>
            </p:grpSpPr>
            <p:sp>
              <p:nvSpPr>
                <p:cNvPr id="13656" name="Google Shape;13656;p6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8" name="Google Shape;13658;p67"/>
              <p:cNvGrpSpPr/>
              <p:nvPr/>
            </p:nvGrpSpPr>
            <p:grpSpPr>
              <a:xfrm>
                <a:off x="4767067" y="3291088"/>
                <a:ext cx="37878" cy="32451"/>
                <a:chOff x="4767067" y="3291088"/>
                <a:chExt cx="37878" cy="32451"/>
              </a:xfrm>
            </p:grpSpPr>
            <p:sp>
              <p:nvSpPr>
                <p:cNvPr id="13659" name="Google Shape;13659;p6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67"/>
              <p:cNvGrpSpPr/>
              <p:nvPr/>
            </p:nvGrpSpPr>
            <p:grpSpPr>
              <a:xfrm>
                <a:off x="4687819" y="3405539"/>
                <a:ext cx="37776" cy="32451"/>
                <a:chOff x="4687819" y="3405539"/>
                <a:chExt cx="37776" cy="32451"/>
              </a:xfrm>
            </p:grpSpPr>
            <p:sp>
              <p:nvSpPr>
                <p:cNvPr id="13662" name="Google Shape;13662;p6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4" name="Google Shape;13664;p67"/>
              <p:cNvGrpSpPr/>
              <p:nvPr/>
            </p:nvGrpSpPr>
            <p:grpSpPr>
              <a:xfrm>
                <a:off x="4923101" y="3444809"/>
                <a:ext cx="52813" cy="45318"/>
                <a:chOff x="4923101" y="3444809"/>
                <a:chExt cx="52813" cy="45318"/>
              </a:xfrm>
            </p:grpSpPr>
            <p:sp>
              <p:nvSpPr>
                <p:cNvPr id="13665" name="Google Shape;13665;p6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7" name="Google Shape;13667;p67"/>
              <p:cNvGrpSpPr/>
              <p:nvPr/>
            </p:nvGrpSpPr>
            <p:grpSpPr>
              <a:xfrm>
                <a:off x="4846040" y="3654750"/>
                <a:ext cx="31405" cy="26993"/>
                <a:chOff x="4846040" y="3654750"/>
                <a:chExt cx="31405" cy="26993"/>
              </a:xfrm>
            </p:grpSpPr>
            <p:sp>
              <p:nvSpPr>
                <p:cNvPr id="13668" name="Google Shape;13668;p6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67"/>
              <p:cNvGrpSpPr/>
              <p:nvPr/>
            </p:nvGrpSpPr>
            <p:grpSpPr>
              <a:xfrm>
                <a:off x="4925673" y="3691700"/>
                <a:ext cx="40253" cy="34472"/>
                <a:chOff x="4925673" y="3691700"/>
                <a:chExt cx="40253" cy="34472"/>
              </a:xfrm>
            </p:grpSpPr>
            <p:sp>
              <p:nvSpPr>
                <p:cNvPr id="13671" name="Google Shape;13671;p6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67"/>
              <p:cNvGrpSpPr/>
              <p:nvPr/>
            </p:nvGrpSpPr>
            <p:grpSpPr>
              <a:xfrm>
                <a:off x="4894653" y="3740848"/>
                <a:ext cx="31405" cy="26906"/>
                <a:chOff x="4894653" y="3740848"/>
                <a:chExt cx="31405" cy="26906"/>
              </a:xfrm>
            </p:grpSpPr>
            <p:sp>
              <p:nvSpPr>
                <p:cNvPr id="13674" name="Google Shape;13674;p6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67"/>
              <p:cNvGrpSpPr/>
              <p:nvPr/>
            </p:nvGrpSpPr>
            <p:grpSpPr>
              <a:xfrm>
                <a:off x="4962300" y="3696348"/>
                <a:ext cx="38255" cy="32773"/>
                <a:chOff x="4962300" y="3696348"/>
                <a:chExt cx="38255" cy="32773"/>
              </a:xfrm>
            </p:grpSpPr>
            <p:sp>
              <p:nvSpPr>
                <p:cNvPr id="13677" name="Google Shape;13677;p6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67"/>
              <p:cNvGrpSpPr/>
              <p:nvPr/>
            </p:nvGrpSpPr>
            <p:grpSpPr>
              <a:xfrm>
                <a:off x="4980185" y="3743349"/>
                <a:ext cx="31499" cy="26969"/>
                <a:chOff x="4980185" y="3743349"/>
                <a:chExt cx="31499" cy="26969"/>
              </a:xfrm>
            </p:grpSpPr>
            <p:sp>
              <p:nvSpPr>
                <p:cNvPr id="13680" name="Google Shape;13680;p6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67"/>
              <p:cNvGrpSpPr/>
              <p:nvPr/>
            </p:nvGrpSpPr>
            <p:grpSpPr>
              <a:xfrm>
                <a:off x="5013768" y="3734312"/>
                <a:ext cx="31499" cy="26969"/>
                <a:chOff x="5013768" y="3734312"/>
                <a:chExt cx="31499" cy="26969"/>
              </a:xfrm>
            </p:grpSpPr>
            <p:sp>
              <p:nvSpPr>
                <p:cNvPr id="13683" name="Google Shape;13683;p6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67"/>
              <p:cNvGrpSpPr/>
              <p:nvPr/>
            </p:nvGrpSpPr>
            <p:grpSpPr>
              <a:xfrm>
                <a:off x="5036703" y="3764545"/>
                <a:ext cx="31499" cy="26898"/>
                <a:chOff x="5036703" y="3764545"/>
                <a:chExt cx="31499" cy="26898"/>
              </a:xfrm>
            </p:grpSpPr>
            <p:sp>
              <p:nvSpPr>
                <p:cNvPr id="13686" name="Google Shape;13686;p6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67"/>
              <p:cNvGrpSpPr/>
              <p:nvPr/>
            </p:nvGrpSpPr>
            <p:grpSpPr>
              <a:xfrm>
                <a:off x="4953546" y="3768352"/>
                <a:ext cx="31405" cy="26898"/>
                <a:chOff x="4953546" y="3768352"/>
                <a:chExt cx="31405" cy="26898"/>
              </a:xfrm>
            </p:grpSpPr>
            <p:sp>
              <p:nvSpPr>
                <p:cNvPr id="13689" name="Google Shape;13689;p6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67"/>
              <p:cNvGrpSpPr/>
              <p:nvPr/>
            </p:nvGrpSpPr>
            <p:grpSpPr>
              <a:xfrm>
                <a:off x="4964770" y="3814016"/>
                <a:ext cx="31499" cy="26993"/>
                <a:chOff x="4964770" y="3814016"/>
                <a:chExt cx="31499" cy="26993"/>
              </a:xfrm>
            </p:grpSpPr>
            <p:sp>
              <p:nvSpPr>
                <p:cNvPr id="13692" name="Google Shape;13692;p6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4" name="Google Shape;13694;p67"/>
              <p:cNvGrpSpPr/>
              <p:nvPr/>
            </p:nvGrpSpPr>
            <p:grpSpPr>
              <a:xfrm>
                <a:off x="4923290" y="3800504"/>
                <a:ext cx="31468" cy="26898"/>
                <a:chOff x="4923290" y="3800504"/>
                <a:chExt cx="31468" cy="26898"/>
              </a:xfrm>
            </p:grpSpPr>
            <p:sp>
              <p:nvSpPr>
                <p:cNvPr id="13695" name="Google Shape;13695;p6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67"/>
              <p:cNvGrpSpPr/>
              <p:nvPr/>
            </p:nvGrpSpPr>
            <p:grpSpPr>
              <a:xfrm>
                <a:off x="5108534" y="3650943"/>
                <a:ext cx="31405" cy="26993"/>
                <a:chOff x="5108534" y="3650943"/>
                <a:chExt cx="31405" cy="26993"/>
              </a:xfrm>
            </p:grpSpPr>
            <p:sp>
              <p:nvSpPr>
                <p:cNvPr id="13698" name="Google Shape;13698;p6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67"/>
              <p:cNvGrpSpPr/>
              <p:nvPr/>
            </p:nvGrpSpPr>
            <p:grpSpPr>
              <a:xfrm>
                <a:off x="5119380" y="3760739"/>
                <a:ext cx="31499" cy="26993"/>
                <a:chOff x="5119380" y="3760739"/>
                <a:chExt cx="31499" cy="26993"/>
              </a:xfrm>
            </p:grpSpPr>
            <p:sp>
              <p:nvSpPr>
                <p:cNvPr id="13701" name="Google Shape;13701;p6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67"/>
              <p:cNvGrpSpPr/>
              <p:nvPr/>
            </p:nvGrpSpPr>
            <p:grpSpPr>
              <a:xfrm>
                <a:off x="5119380" y="3788235"/>
                <a:ext cx="31499" cy="26993"/>
                <a:chOff x="5119380" y="3788235"/>
                <a:chExt cx="31499" cy="26993"/>
              </a:xfrm>
            </p:grpSpPr>
            <p:sp>
              <p:nvSpPr>
                <p:cNvPr id="13704" name="Google Shape;13704;p6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6" name="Google Shape;13706;p67"/>
              <p:cNvGrpSpPr/>
              <p:nvPr/>
            </p:nvGrpSpPr>
            <p:grpSpPr>
              <a:xfrm>
                <a:off x="5158005" y="3875284"/>
                <a:ext cx="31405" cy="27001"/>
                <a:chOff x="5158005" y="3875284"/>
                <a:chExt cx="31405" cy="27001"/>
              </a:xfrm>
            </p:grpSpPr>
            <p:sp>
              <p:nvSpPr>
                <p:cNvPr id="13707" name="Google Shape;13707;p6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67"/>
              <p:cNvGrpSpPr/>
              <p:nvPr/>
            </p:nvGrpSpPr>
            <p:grpSpPr>
              <a:xfrm>
                <a:off x="5233163" y="3764545"/>
                <a:ext cx="31499" cy="26898"/>
                <a:chOff x="5233163" y="3764545"/>
                <a:chExt cx="31499" cy="26898"/>
              </a:xfrm>
            </p:grpSpPr>
            <p:sp>
              <p:nvSpPr>
                <p:cNvPr id="13710" name="Google Shape;13710;p6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2" name="Google Shape;13712;p67"/>
              <p:cNvGrpSpPr/>
              <p:nvPr/>
            </p:nvGrpSpPr>
            <p:grpSpPr>
              <a:xfrm>
                <a:off x="5276168" y="3805545"/>
                <a:ext cx="31499" cy="26906"/>
                <a:chOff x="5276168" y="3805545"/>
                <a:chExt cx="31499" cy="26906"/>
              </a:xfrm>
            </p:grpSpPr>
            <p:sp>
              <p:nvSpPr>
                <p:cNvPr id="13713" name="Google Shape;13713;p6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67"/>
              <p:cNvGrpSpPr/>
              <p:nvPr/>
            </p:nvGrpSpPr>
            <p:grpSpPr>
              <a:xfrm>
                <a:off x="5294053" y="3851933"/>
                <a:ext cx="31405" cy="26945"/>
                <a:chOff x="5294053" y="3851933"/>
                <a:chExt cx="31405" cy="26945"/>
              </a:xfrm>
            </p:grpSpPr>
            <p:sp>
              <p:nvSpPr>
                <p:cNvPr id="13716" name="Google Shape;13716;p6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67"/>
              <p:cNvGrpSpPr/>
              <p:nvPr/>
            </p:nvGrpSpPr>
            <p:grpSpPr>
              <a:xfrm>
                <a:off x="5341723" y="3851902"/>
                <a:ext cx="31405" cy="26977"/>
                <a:chOff x="5341723" y="3851902"/>
                <a:chExt cx="31405" cy="26977"/>
              </a:xfrm>
            </p:grpSpPr>
            <p:sp>
              <p:nvSpPr>
                <p:cNvPr id="13719" name="Google Shape;13719;p6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67"/>
              <p:cNvGrpSpPr/>
              <p:nvPr/>
            </p:nvGrpSpPr>
            <p:grpSpPr>
              <a:xfrm>
                <a:off x="5054871" y="3507855"/>
                <a:ext cx="31405" cy="26993"/>
                <a:chOff x="5054871" y="3507855"/>
                <a:chExt cx="31405" cy="26993"/>
              </a:xfrm>
            </p:grpSpPr>
            <p:sp>
              <p:nvSpPr>
                <p:cNvPr id="13722" name="Google Shape;13722;p6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4" name="Google Shape;13724;p67"/>
              <p:cNvGrpSpPr/>
              <p:nvPr/>
            </p:nvGrpSpPr>
            <p:grpSpPr>
              <a:xfrm>
                <a:off x="4876579" y="3675325"/>
                <a:ext cx="31405" cy="26969"/>
                <a:chOff x="4876579" y="3675325"/>
                <a:chExt cx="31405" cy="26969"/>
              </a:xfrm>
            </p:grpSpPr>
            <p:sp>
              <p:nvSpPr>
                <p:cNvPr id="13725" name="Google Shape;13725;p6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7" name="Google Shape;13727;p67"/>
              <p:cNvGrpSpPr/>
              <p:nvPr/>
            </p:nvGrpSpPr>
            <p:grpSpPr>
              <a:xfrm>
                <a:off x="4842233" y="3688333"/>
                <a:ext cx="31405" cy="26993"/>
                <a:chOff x="4842233" y="3688333"/>
                <a:chExt cx="31405" cy="26993"/>
              </a:xfrm>
            </p:grpSpPr>
            <p:sp>
              <p:nvSpPr>
                <p:cNvPr id="13728" name="Google Shape;13728;p6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7"/>
              <p:cNvGrpSpPr/>
              <p:nvPr/>
            </p:nvGrpSpPr>
            <p:grpSpPr>
              <a:xfrm>
                <a:off x="5187876" y="3608032"/>
                <a:ext cx="31405" cy="27001"/>
                <a:chOff x="5187876" y="3608032"/>
                <a:chExt cx="31405" cy="27001"/>
              </a:xfrm>
            </p:grpSpPr>
            <p:sp>
              <p:nvSpPr>
                <p:cNvPr id="13731" name="Google Shape;13731;p6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3" name="Google Shape;13733;p6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5" name="Google Shape;13735;p67"/>
              <p:cNvGrpSpPr/>
              <p:nvPr/>
            </p:nvGrpSpPr>
            <p:grpSpPr>
              <a:xfrm>
                <a:off x="5269224" y="3304167"/>
                <a:ext cx="40253" cy="34402"/>
                <a:chOff x="5269224" y="3304167"/>
                <a:chExt cx="40253" cy="34402"/>
              </a:xfrm>
            </p:grpSpPr>
            <p:sp>
              <p:nvSpPr>
                <p:cNvPr id="13736" name="Google Shape;13736;p6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67"/>
              <p:cNvGrpSpPr/>
              <p:nvPr/>
            </p:nvGrpSpPr>
            <p:grpSpPr>
              <a:xfrm>
                <a:off x="5327354" y="3476615"/>
                <a:ext cx="49864" cy="42723"/>
                <a:chOff x="5327354" y="3476615"/>
                <a:chExt cx="49864" cy="42723"/>
              </a:xfrm>
            </p:grpSpPr>
            <p:sp>
              <p:nvSpPr>
                <p:cNvPr id="13739" name="Google Shape;13739;p6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1" name="Google Shape;13741;p6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3" name="Google Shape;13743;p67"/>
              <p:cNvGrpSpPr/>
              <p:nvPr/>
            </p:nvGrpSpPr>
            <p:grpSpPr>
              <a:xfrm>
                <a:off x="5341723" y="3775957"/>
                <a:ext cx="31405" cy="26898"/>
                <a:chOff x="5341723" y="3775957"/>
                <a:chExt cx="31405" cy="26898"/>
              </a:xfrm>
            </p:grpSpPr>
            <p:sp>
              <p:nvSpPr>
                <p:cNvPr id="13744" name="Google Shape;13744;p6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6" name="Google Shape;13746;p67"/>
              <p:cNvGrpSpPr/>
              <p:nvPr/>
            </p:nvGrpSpPr>
            <p:grpSpPr>
              <a:xfrm>
                <a:off x="5439053" y="3699274"/>
                <a:ext cx="31405" cy="26898"/>
                <a:chOff x="5439053" y="3699274"/>
                <a:chExt cx="31405" cy="26898"/>
              </a:xfrm>
            </p:grpSpPr>
            <p:sp>
              <p:nvSpPr>
                <p:cNvPr id="13747" name="Google Shape;13747;p6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9" name="Google Shape;13749;p67"/>
              <p:cNvGrpSpPr/>
              <p:nvPr/>
            </p:nvGrpSpPr>
            <p:grpSpPr>
              <a:xfrm>
                <a:off x="5412414" y="3622307"/>
                <a:ext cx="31499" cy="26993"/>
                <a:chOff x="5412414" y="3622307"/>
                <a:chExt cx="31499" cy="26993"/>
              </a:xfrm>
            </p:grpSpPr>
            <p:sp>
              <p:nvSpPr>
                <p:cNvPr id="13750" name="Google Shape;13750;p6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67"/>
              <p:cNvGrpSpPr/>
              <p:nvPr/>
            </p:nvGrpSpPr>
            <p:grpSpPr>
              <a:xfrm>
                <a:off x="5476254" y="3473949"/>
                <a:ext cx="26835" cy="26930"/>
                <a:chOff x="5476254" y="3473949"/>
                <a:chExt cx="26835" cy="26930"/>
              </a:xfrm>
            </p:grpSpPr>
            <p:sp>
              <p:nvSpPr>
                <p:cNvPr id="13753" name="Google Shape;13753;p6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67"/>
              <p:cNvGrpSpPr/>
              <p:nvPr/>
            </p:nvGrpSpPr>
            <p:grpSpPr>
              <a:xfrm>
                <a:off x="5564547" y="3481594"/>
                <a:ext cx="31397" cy="26898"/>
                <a:chOff x="5564547" y="3481594"/>
                <a:chExt cx="31397" cy="26898"/>
              </a:xfrm>
            </p:grpSpPr>
            <p:sp>
              <p:nvSpPr>
                <p:cNvPr id="13756" name="Google Shape;13756;p6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67"/>
              <p:cNvGrpSpPr/>
              <p:nvPr/>
            </p:nvGrpSpPr>
            <p:grpSpPr>
              <a:xfrm>
                <a:off x="5534101" y="3470174"/>
                <a:ext cx="31397" cy="26906"/>
                <a:chOff x="5534101" y="3470174"/>
                <a:chExt cx="31397" cy="26906"/>
              </a:xfrm>
            </p:grpSpPr>
            <p:sp>
              <p:nvSpPr>
                <p:cNvPr id="13759" name="Google Shape;13759;p6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1" name="Google Shape;13761;p67"/>
              <p:cNvGrpSpPr/>
              <p:nvPr/>
            </p:nvGrpSpPr>
            <p:grpSpPr>
              <a:xfrm>
                <a:off x="5610879" y="3314486"/>
                <a:ext cx="31499" cy="26938"/>
                <a:chOff x="5610879" y="3314486"/>
                <a:chExt cx="31499" cy="26938"/>
              </a:xfrm>
            </p:grpSpPr>
            <p:sp>
              <p:nvSpPr>
                <p:cNvPr id="13762" name="Google Shape;13762;p6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67"/>
              <p:cNvGrpSpPr/>
              <p:nvPr/>
            </p:nvGrpSpPr>
            <p:grpSpPr>
              <a:xfrm>
                <a:off x="4834525" y="3501382"/>
                <a:ext cx="31499" cy="26898"/>
                <a:chOff x="4834525" y="3501382"/>
                <a:chExt cx="31499" cy="26898"/>
              </a:xfrm>
            </p:grpSpPr>
            <p:sp>
              <p:nvSpPr>
                <p:cNvPr id="13765" name="Google Shape;13765;p6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7" name="Google Shape;13767;p67"/>
              <p:cNvGrpSpPr/>
              <p:nvPr/>
            </p:nvGrpSpPr>
            <p:grpSpPr>
              <a:xfrm>
                <a:off x="4898460" y="3580158"/>
                <a:ext cx="31405" cy="26898"/>
                <a:chOff x="4898460" y="3580158"/>
                <a:chExt cx="31405" cy="26898"/>
              </a:xfrm>
            </p:grpSpPr>
            <p:sp>
              <p:nvSpPr>
                <p:cNvPr id="13768" name="Google Shape;13768;p6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0" name="Google Shape;13770;p67"/>
              <p:cNvGrpSpPr/>
              <p:nvPr/>
            </p:nvGrpSpPr>
            <p:grpSpPr>
              <a:xfrm>
                <a:off x="4882667" y="3608032"/>
                <a:ext cx="31499" cy="27001"/>
                <a:chOff x="4882667" y="3608032"/>
                <a:chExt cx="31499" cy="27001"/>
              </a:xfrm>
            </p:grpSpPr>
            <p:sp>
              <p:nvSpPr>
                <p:cNvPr id="13771" name="Google Shape;13771;p6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67"/>
              <p:cNvGrpSpPr/>
              <p:nvPr/>
            </p:nvGrpSpPr>
            <p:grpSpPr>
              <a:xfrm>
                <a:off x="4843373" y="3631407"/>
                <a:ext cx="16273" cy="16186"/>
                <a:chOff x="4843373" y="3631407"/>
                <a:chExt cx="16273" cy="16186"/>
              </a:xfrm>
            </p:grpSpPr>
            <p:sp>
              <p:nvSpPr>
                <p:cNvPr id="13774" name="Google Shape;13774;p6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6" name="Google Shape;13776;p67"/>
              <p:cNvGrpSpPr/>
              <p:nvPr/>
            </p:nvGrpSpPr>
            <p:grpSpPr>
              <a:xfrm>
                <a:off x="4727773" y="3591578"/>
                <a:ext cx="31499" cy="26898"/>
                <a:chOff x="4727773" y="3591578"/>
                <a:chExt cx="31499" cy="26898"/>
              </a:xfrm>
            </p:grpSpPr>
            <p:sp>
              <p:nvSpPr>
                <p:cNvPr id="13777" name="Google Shape;13777;p6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9" name="Google Shape;13779;p6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1" name="Google Shape;13781;p67"/>
              <p:cNvGrpSpPr/>
              <p:nvPr/>
            </p:nvGrpSpPr>
            <p:grpSpPr>
              <a:xfrm>
                <a:off x="4609421" y="3577398"/>
                <a:ext cx="31499" cy="27001"/>
                <a:chOff x="4609421" y="3577398"/>
                <a:chExt cx="31499" cy="27001"/>
              </a:xfrm>
            </p:grpSpPr>
            <p:sp>
              <p:nvSpPr>
                <p:cNvPr id="13782" name="Google Shape;13782;p6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67"/>
              <p:cNvGrpSpPr/>
              <p:nvPr/>
            </p:nvGrpSpPr>
            <p:grpSpPr>
              <a:xfrm>
                <a:off x="4649289" y="3577398"/>
                <a:ext cx="31499" cy="27001"/>
                <a:chOff x="4649289" y="3577398"/>
                <a:chExt cx="31499" cy="27001"/>
              </a:xfrm>
            </p:grpSpPr>
            <p:sp>
              <p:nvSpPr>
                <p:cNvPr id="13785" name="Google Shape;13785;p6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67"/>
              <p:cNvGrpSpPr/>
              <p:nvPr/>
            </p:nvGrpSpPr>
            <p:grpSpPr>
              <a:xfrm>
                <a:off x="4605614" y="3639523"/>
                <a:ext cx="31499" cy="26906"/>
                <a:chOff x="4605614" y="3639523"/>
                <a:chExt cx="31499" cy="26906"/>
              </a:xfrm>
            </p:grpSpPr>
            <p:sp>
              <p:nvSpPr>
                <p:cNvPr id="13788" name="Google Shape;13788;p6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0" name="Google Shape;13790;p67"/>
              <p:cNvGrpSpPr/>
              <p:nvPr/>
            </p:nvGrpSpPr>
            <p:grpSpPr>
              <a:xfrm>
                <a:off x="4785149" y="3618846"/>
                <a:ext cx="26930" cy="26843"/>
                <a:chOff x="4785149" y="3618846"/>
                <a:chExt cx="26930" cy="26843"/>
              </a:xfrm>
            </p:grpSpPr>
            <p:sp>
              <p:nvSpPr>
                <p:cNvPr id="13791" name="Google Shape;13791;p6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3" name="Google Shape;13793;p67"/>
              <p:cNvGrpSpPr/>
              <p:nvPr/>
            </p:nvGrpSpPr>
            <p:grpSpPr>
              <a:xfrm>
                <a:off x="4810167" y="3601567"/>
                <a:ext cx="31405" cy="26898"/>
                <a:chOff x="4810167" y="3601567"/>
                <a:chExt cx="31405" cy="26898"/>
              </a:xfrm>
            </p:grpSpPr>
            <p:sp>
              <p:nvSpPr>
                <p:cNvPr id="13794" name="Google Shape;13794;p6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6" name="Google Shape;13796;p67"/>
              <p:cNvGrpSpPr/>
              <p:nvPr/>
            </p:nvGrpSpPr>
            <p:grpSpPr>
              <a:xfrm>
                <a:off x="4831002" y="3373230"/>
                <a:ext cx="31405" cy="26898"/>
                <a:chOff x="4831002" y="3373230"/>
                <a:chExt cx="31405" cy="26898"/>
              </a:xfrm>
            </p:grpSpPr>
            <p:sp>
              <p:nvSpPr>
                <p:cNvPr id="13797" name="Google Shape;13797;p6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67"/>
              <p:cNvGrpSpPr/>
              <p:nvPr/>
            </p:nvGrpSpPr>
            <p:grpSpPr>
              <a:xfrm>
                <a:off x="4719311" y="3355054"/>
                <a:ext cx="31499" cy="27001"/>
                <a:chOff x="4719311" y="3355054"/>
                <a:chExt cx="31499" cy="27001"/>
              </a:xfrm>
            </p:grpSpPr>
            <p:sp>
              <p:nvSpPr>
                <p:cNvPr id="13800" name="Google Shape;13800;p6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67"/>
              <p:cNvGrpSpPr/>
              <p:nvPr/>
            </p:nvGrpSpPr>
            <p:grpSpPr>
              <a:xfrm>
                <a:off x="4798755" y="3450260"/>
                <a:ext cx="26930" cy="26930"/>
                <a:chOff x="4798755" y="3450260"/>
                <a:chExt cx="26930" cy="26930"/>
              </a:xfrm>
            </p:grpSpPr>
            <p:sp>
              <p:nvSpPr>
                <p:cNvPr id="13803" name="Google Shape;13803;p6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67"/>
              <p:cNvGrpSpPr/>
              <p:nvPr/>
            </p:nvGrpSpPr>
            <p:grpSpPr>
              <a:xfrm>
                <a:off x="4645576" y="3467555"/>
                <a:ext cx="31405" cy="26953"/>
                <a:chOff x="4645576" y="3467555"/>
                <a:chExt cx="31405" cy="26953"/>
              </a:xfrm>
            </p:grpSpPr>
            <p:sp>
              <p:nvSpPr>
                <p:cNvPr id="13806" name="Google Shape;13806;p6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67"/>
              <p:cNvGrpSpPr/>
              <p:nvPr/>
            </p:nvGrpSpPr>
            <p:grpSpPr>
              <a:xfrm>
                <a:off x="4687631" y="3583965"/>
                <a:ext cx="31499" cy="26898"/>
                <a:chOff x="4687631" y="3583965"/>
                <a:chExt cx="31499" cy="26898"/>
              </a:xfrm>
            </p:grpSpPr>
            <p:sp>
              <p:nvSpPr>
                <p:cNvPr id="13809" name="Google Shape;13809;p6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1" name="Google Shape;13811;p67"/>
              <p:cNvGrpSpPr/>
              <p:nvPr/>
            </p:nvGrpSpPr>
            <p:grpSpPr>
              <a:xfrm>
                <a:off x="4719311" y="3471314"/>
                <a:ext cx="31499" cy="27001"/>
                <a:chOff x="4719311" y="3471314"/>
                <a:chExt cx="31499" cy="27001"/>
              </a:xfrm>
            </p:grpSpPr>
            <p:sp>
              <p:nvSpPr>
                <p:cNvPr id="13812" name="Google Shape;13812;p6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67"/>
              <p:cNvGrpSpPr/>
              <p:nvPr/>
            </p:nvGrpSpPr>
            <p:grpSpPr>
              <a:xfrm>
                <a:off x="4719311" y="3434404"/>
                <a:ext cx="31499" cy="26898"/>
                <a:chOff x="4719311" y="3434404"/>
                <a:chExt cx="31499" cy="26898"/>
              </a:xfrm>
            </p:grpSpPr>
            <p:sp>
              <p:nvSpPr>
                <p:cNvPr id="13815" name="Google Shape;13815;p6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7"/>
              <p:cNvGrpSpPr/>
              <p:nvPr/>
            </p:nvGrpSpPr>
            <p:grpSpPr>
              <a:xfrm>
                <a:off x="4768876" y="3401772"/>
                <a:ext cx="31499" cy="26898"/>
                <a:chOff x="4768876" y="3401772"/>
                <a:chExt cx="31499" cy="26898"/>
              </a:xfrm>
            </p:grpSpPr>
            <p:sp>
              <p:nvSpPr>
                <p:cNvPr id="13818" name="Google Shape;13818;p6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0" name="Google Shape;13820;p67"/>
              <p:cNvGrpSpPr/>
              <p:nvPr/>
            </p:nvGrpSpPr>
            <p:grpSpPr>
              <a:xfrm>
                <a:off x="4762214" y="3471377"/>
                <a:ext cx="26938" cy="26938"/>
                <a:chOff x="4762214" y="3471377"/>
                <a:chExt cx="26938" cy="26938"/>
              </a:xfrm>
            </p:grpSpPr>
            <p:sp>
              <p:nvSpPr>
                <p:cNvPr id="13821" name="Google Shape;13821;p6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67"/>
              <p:cNvGrpSpPr/>
              <p:nvPr/>
            </p:nvGrpSpPr>
            <p:grpSpPr>
              <a:xfrm>
                <a:off x="4790473" y="3344782"/>
                <a:ext cx="31405" cy="26898"/>
                <a:chOff x="4790473" y="3344782"/>
                <a:chExt cx="31405" cy="26898"/>
              </a:xfrm>
            </p:grpSpPr>
            <p:sp>
              <p:nvSpPr>
                <p:cNvPr id="13824" name="Google Shape;13824;p6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6" name="Google Shape;13826;p67"/>
              <p:cNvGrpSpPr/>
              <p:nvPr/>
            </p:nvGrpSpPr>
            <p:grpSpPr>
              <a:xfrm>
                <a:off x="4823774" y="3950733"/>
                <a:ext cx="37398" cy="32034"/>
                <a:chOff x="4823774" y="3950733"/>
                <a:chExt cx="37398" cy="32034"/>
              </a:xfrm>
            </p:grpSpPr>
            <p:sp>
              <p:nvSpPr>
                <p:cNvPr id="13827" name="Google Shape;13827;p6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9" name="Google Shape;13829;p67"/>
              <p:cNvGrpSpPr/>
              <p:nvPr/>
            </p:nvGrpSpPr>
            <p:grpSpPr>
              <a:xfrm>
                <a:off x="4823396" y="4110566"/>
                <a:ext cx="31405" cy="26906"/>
                <a:chOff x="4823396" y="4110566"/>
                <a:chExt cx="31405" cy="26906"/>
              </a:xfrm>
            </p:grpSpPr>
            <p:sp>
              <p:nvSpPr>
                <p:cNvPr id="13830" name="Google Shape;13830;p6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67"/>
              <p:cNvGrpSpPr/>
              <p:nvPr/>
            </p:nvGrpSpPr>
            <p:grpSpPr>
              <a:xfrm>
                <a:off x="4838332" y="3821150"/>
                <a:ext cx="31499" cy="26898"/>
                <a:chOff x="4838332" y="3821150"/>
                <a:chExt cx="31499" cy="26898"/>
              </a:xfrm>
            </p:grpSpPr>
            <p:sp>
              <p:nvSpPr>
                <p:cNvPr id="13833" name="Google Shape;13833;p6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67"/>
              <p:cNvGrpSpPr/>
              <p:nvPr/>
            </p:nvGrpSpPr>
            <p:grpSpPr>
              <a:xfrm>
                <a:off x="4661275" y="3815007"/>
                <a:ext cx="36824" cy="31523"/>
                <a:chOff x="4661275" y="3815007"/>
                <a:chExt cx="36824" cy="31523"/>
              </a:xfrm>
            </p:grpSpPr>
            <p:sp>
              <p:nvSpPr>
                <p:cNvPr id="13836" name="Google Shape;13836;p6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67"/>
              <p:cNvGrpSpPr/>
              <p:nvPr/>
            </p:nvGrpSpPr>
            <p:grpSpPr>
              <a:xfrm>
                <a:off x="4558998" y="3851037"/>
                <a:ext cx="33591" cy="28699"/>
                <a:chOff x="4558998" y="3851037"/>
                <a:chExt cx="33591" cy="28699"/>
              </a:xfrm>
            </p:grpSpPr>
            <p:sp>
              <p:nvSpPr>
                <p:cNvPr id="13839" name="Google Shape;13839;p6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67"/>
              <p:cNvGrpSpPr/>
              <p:nvPr/>
            </p:nvGrpSpPr>
            <p:grpSpPr>
              <a:xfrm>
                <a:off x="4696762" y="3638587"/>
                <a:ext cx="33591" cy="28794"/>
                <a:chOff x="4696762" y="3638587"/>
                <a:chExt cx="33591" cy="28794"/>
              </a:xfrm>
            </p:grpSpPr>
            <p:sp>
              <p:nvSpPr>
                <p:cNvPr id="13842" name="Google Shape;13842;p6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67"/>
              <p:cNvGrpSpPr/>
              <p:nvPr/>
            </p:nvGrpSpPr>
            <p:grpSpPr>
              <a:xfrm>
                <a:off x="4929479" y="3939140"/>
                <a:ext cx="33497" cy="28692"/>
                <a:chOff x="4929479" y="3939140"/>
                <a:chExt cx="33497" cy="28692"/>
              </a:xfrm>
            </p:grpSpPr>
            <p:sp>
              <p:nvSpPr>
                <p:cNvPr id="13845" name="Google Shape;13845;p6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7" name="Google Shape;13847;p67"/>
              <p:cNvGrpSpPr/>
              <p:nvPr/>
            </p:nvGrpSpPr>
            <p:grpSpPr>
              <a:xfrm>
                <a:off x="4907119" y="3986039"/>
                <a:ext cx="33497" cy="28699"/>
                <a:chOff x="4907119" y="3986039"/>
                <a:chExt cx="33497" cy="28699"/>
              </a:xfrm>
            </p:grpSpPr>
            <p:sp>
              <p:nvSpPr>
                <p:cNvPr id="13848" name="Google Shape;13848;p6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0" name="Google Shape;13850;p67"/>
              <p:cNvGrpSpPr/>
              <p:nvPr/>
            </p:nvGrpSpPr>
            <p:grpSpPr>
              <a:xfrm>
                <a:off x="4911783" y="4048102"/>
                <a:ext cx="33591" cy="28762"/>
                <a:chOff x="4911783" y="4048102"/>
                <a:chExt cx="33591" cy="28762"/>
              </a:xfrm>
            </p:grpSpPr>
            <p:sp>
              <p:nvSpPr>
                <p:cNvPr id="13851" name="Google Shape;13851;p6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3" name="Google Shape;13853;p6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5" name="Google Shape;13855;p67"/>
              <p:cNvGrpSpPr/>
              <p:nvPr/>
            </p:nvGrpSpPr>
            <p:grpSpPr>
              <a:xfrm>
                <a:off x="4762623" y="3837847"/>
                <a:ext cx="42416" cy="36273"/>
                <a:chOff x="4762623" y="3837847"/>
                <a:chExt cx="42416" cy="36273"/>
              </a:xfrm>
            </p:grpSpPr>
            <p:sp>
              <p:nvSpPr>
                <p:cNvPr id="13856" name="Google Shape;13856;p6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8" name="Google Shape;13858;p67"/>
              <p:cNvGrpSpPr/>
              <p:nvPr/>
            </p:nvGrpSpPr>
            <p:grpSpPr>
              <a:xfrm>
                <a:off x="4746044" y="4104966"/>
                <a:ext cx="33497" cy="28699"/>
                <a:chOff x="4746044" y="4104966"/>
                <a:chExt cx="33497" cy="28699"/>
              </a:xfrm>
            </p:grpSpPr>
            <p:sp>
              <p:nvSpPr>
                <p:cNvPr id="13859" name="Google Shape;13859;p6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1" name="Google Shape;13861;p67"/>
              <p:cNvGrpSpPr/>
              <p:nvPr/>
            </p:nvGrpSpPr>
            <p:grpSpPr>
              <a:xfrm>
                <a:off x="4859646" y="4162554"/>
                <a:ext cx="33591" cy="28762"/>
                <a:chOff x="4859646" y="4162554"/>
                <a:chExt cx="33591" cy="28762"/>
              </a:xfrm>
            </p:grpSpPr>
            <p:sp>
              <p:nvSpPr>
                <p:cNvPr id="13862" name="Google Shape;13862;p6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64" name="Google Shape;13864;p67"/>
            <p:cNvGrpSpPr/>
            <p:nvPr/>
          </p:nvGrpSpPr>
          <p:grpSpPr>
            <a:xfrm>
              <a:off x="3597785" y="3274438"/>
              <a:ext cx="855610" cy="1122100"/>
              <a:chOff x="3597785" y="3274438"/>
              <a:chExt cx="855610" cy="1122100"/>
            </a:xfrm>
          </p:grpSpPr>
          <p:grpSp>
            <p:nvGrpSpPr>
              <p:cNvPr id="13865" name="Google Shape;13865;p67"/>
              <p:cNvGrpSpPr/>
              <p:nvPr/>
            </p:nvGrpSpPr>
            <p:grpSpPr>
              <a:xfrm>
                <a:off x="3617857" y="3284717"/>
                <a:ext cx="826785" cy="1099165"/>
                <a:chOff x="3617857" y="3284717"/>
                <a:chExt cx="826785" cy="1099165"/>
              </a:xfrm>
            </p:grpSpPr>
            <p:sp>
              <p:nvSpPr>
                <p:cNvPr id="13866" name="Google Shape;13866;p6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67"/>
              <p:cNvGrpSpPr/>
              <p:nvPr/>
            </p:nvGrpSpPr>
            <p:grpSpPr>
              <a:xfrm>
                <a:off x="4180904" y="4251758"/>
                <a:ext cx="37783" cy="32420"/>
                <a:chOff x="4180904" y="4251758"/>
                <a:chExt cx="37783" cy="32420"/>
              </a:xfrm>
            </p:grpSpPr>
            <p:sp>
              <p:nvSpPr>
                <p:cNvPr id="13923" name="Google Shape;13923;p6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67"/>
              <p:cNvGrpSpPr/>
              <p:nvPr/>
            </p:nvGrpSpPr>
            <p:grpSpPr>
              <a:xfrm>
                <a:off x="4201644" y="4081324"/>
                <a:ext cx="37783" cy="32364"/>
                <a:chOff x="4201644" y="4081324"/>
                <a:chExt cx="37783" cy="32364"/>
              </a:xfrm>
            </p:grpSpPr>
            <p:sp>
              <p:nvSpPr>
                <p:cNvPr id="13926" name="Google Shape;13926;p6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67"/>
              <p:cNvGrpSpPr/>
              <p:nvPr/>
            </p:nvGrpSpPr>
            <p:grpSpPr>
              <a:xfrm>
                <a:off x="4284416" y="3887428"/>
                <a:ext cx="37783" cy="32451"/>
                <a:chOff x="4284416" y="3887428"/>
                <a:chExt cx="37783" cy="32451"/>
              </a:xfrm>
            </p:grpSpPr>
            <p:sp>
              <p:nvSpPr>
                <p:cNvPr id="13929" name="Google Shape;13929;p6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67"/>
              <p:cNvGrpSpPr/>
              <p:nvPr/>
            </p:nvGrpSpPr>
            <p:grpSpPr>
              <a:xfrm>
                <a:off x="4223721" y="3860404"/>
                <a:ext cx="37870" cy="32364"/>
                <a:chOff x="4223721" y="3860404"/>
                <a:chExt cx="37870" cy="32364"/>
              </a:xfrm>
            </p:grpSpPr>
            <p:sp>
              <p:nvSpPr>
                <p:cNvPr id="13932" name="Google Shape;13932;p6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67"/>
              <p:cNvGrpSpPr/>
              <p:nvPr/>
            </p:nvGrpSpPr>
            <p:grpSpPr>
              <a:xfrm>
                <a:off x="4104889" y="3699242"/>
                <a:ext cx="37776" cy="32357"/>
                <a:chOff x="4104889" y="3699242"/>
                <a:chExt cx="37776" cy="32357"/>
              </a:xfrm>
            </p:grpSpPr>
            <p:sp>
              <p:nvSpPr>
                <p:cNvPr id="13935" name="Google Shape;13935;p6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7" name="Google Shape;13937;p67"/>
              <p:cNvGrpSpPr/>
              <p:nvPr/>
            </p:nvGrpSpPr>
            <p:grpSpPr>
              <a:xfrm>
                <a:off x="4143608" y="3475121"/>
                <a:ext cx="37878" cy="32420"/>
                <a:chOff x="4143608" y="3475121"/>
                <a:chExt cx="37878" cy="32420"/>
              </a:xfrm>
            </p:grpSpPr>
            <p:sp>
              <p:nvSpPr>
                <p:cNvPr id="13938" name="Google Shape;13938;p6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0" name="Google Shape;13940;p67"/>
              <p:cNvGrpSpPr/>
              <p:nvPr/>
            </p:nvGrpSpPr>
            <p:grpSpPr>
              <a:xfrm>
                <a:off x="4217248" y="3570893"/>
                <a:ext cx="37776" cy="32364"/>
                <a:chOff x="4217248" y="3570893"/>
                <a:chExt cx="37776" cy="32364"/>
              </a:xfrm>
            </p:grpSpPr>
            <p:sp>
              <p:nvSpPr>
                <p:cNvPr id="13941" name="Google Shape;13941;p6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67"/>
              <p:cNvGrpSpPr/>
              <p:nvPr/>
            </p:nvGrpSpPr>
            <p:grpSpPr>
              <a:xfrm>
                <a:off x="4255307" y="3431612"/>
                <a:ext cx="37776" cy="32451"/>
                <a:chOff x="4255307" y="3431612"/>
                <a:chExt cx="37776" cy="32451"/>
              </a:xfrm>
            </p:grpSpPr>
            <p:sp>
              <p:nvSpPr>
                <p:cNvPr id="13944" name="Google Shape;13944;p6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6" name="Google Shape;13946;p67"/>
              <p:cNvGrpSpPr/>
              <p:nvPr/>
            </p:nvGrpSpPr>
            <p:grpSpPr>
              <a:xfrm>
                <a:off x="3853052" y="3577398"/>
                <a:ext cx="37776" cy="32420"/>
                <a:chOff x="3853052" y="3577398"/>
                <a:chExt cx="37776" cy="32420"/>
              </a:xfrm>
            </p:grpSpPr>
            <p:sp>
              <p:nvSpPr>
                <p:cNvPr id="13947" name="Google Shape;13947;p6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67"/>
              <p:cNvGrpSpPr/>
              <p:nvPr/>
            </p:nvGrpSpPr>
            <p:grpSpPr>
              <a:xfrm>
                <a:off x="4039908" y="3412107"/>
                <a:ext cx="37776" cy="32357"/>
                <a:chOff x="4039908" y="3412107"/>
                <a:chExt cx="37776" cy="32357"/>
              </a:xfrm>
            </p:grpSpPr>
            <p:sp>
              <p:nvSpPr>
                <p:cNvPr id="13950" name="Google Shape;13950;p6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2" name="Google Shape;13952;p67"/>
              <p:cNvGrpSpPr/>
              <p:nvPr/>
            </p:nvGrpSpPr>
            <p:grpSpPr>
              <a:xfrm>
                <a:off x="4017360" y="3342061"/>
                <a:ext cx="37870" cy="32380"/>
                <a:chOff x="4017360" y="3342061"/>
                <a:chExt cx="37870" cy="32380"/>
              </a:xfrm>
            </p:grpSpPr>
            <p:sp>
              <p:nvSpPr>
                <p:cNvPr id="13953" name="Google Shape;13953;p6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5" name="Google Shape;13955;p6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7" name="Google Shape;13957;p67"/>
              <p:cNvGrpSpPr/>
              <p:nvPr/>
            </p:nvGrpSpPr>
            <p:grpSpPr>
              <a:xfrm>
                <a:off x="3750870" y="3418650"/>
                <a:ext cx="37776" cy="32380"/>
                <a:chOff x="3750870" y="3418650"/>
                <a:chExt cx="37776" cy="32380"/>
              </a:xfrm>
            </p:grpSpPr>
            <p:sp>
              <p:nvSpPr>
                <p:cNvPr id="13958" name="Google Shape;13958;p6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0" name="Google Shape;13960;p67"/>
              <p:cNvGrpSpPr/>
              <p:nvPr/>
            </p:nvGrpSpPr>
            <p:grpSpPr>
              <a:xfrm>
                <a:off x="3632509" y="3274438"/>
                <a:ext cx="37783" cy="32357"/>
                <a:chOff x="3632509" y="3274438"/>
                <a:chExt cx="37783" cy="32357"/>
              </a:xfrm>
            </p:grpSpPr>
            <p:sp>
              <p:nvSpPr>
                <p:cNvPr id="13961" name="Google Shape;13961;p6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67"/>
              <p:cNvGrpSpPr/>
              <p:nvPr/>
            </p:nvGrpSpPr>
            <p:grpSpPr>
              <a:xfrm>
                <a:off x="3906424" y="3297561"/>
                <a:ext cx="37776" cy="32451"/>
                <a:chOff x="3906424" y="3297561"/>
                <a:chExt cx="37776" cy="32451"/>
              </a:xfrm>
            </p:grpSpPr>
            <p:sp>
              <p:nvSpPr>
                <p:cNvPr id="13964" name="Google Shape;13964;p6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67"/>
              <p:cNvGrpSpPr/>
              <p:nvPr/>
            </p:nvGrpSpPr>
            <p:grpSpPr>
              <a:xfrm>
                <a:off x="3866084" y="3412107"/>
                <a:ext cx="37776" cy="32357"/>
                <a:chOff x="3866084" y="3412107"/>
                <a:chExt cx="37776" cy="32357"/>
              </a:xfrm>
            </p:grpSpPr>
            <p:sp>
              <p:nvSpPr>
                <p:cNvPr id="13967" name="Google Shape;13967;p6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67"/>
              <p:cNvGrpSpPr/>
              <p:nvPr/>
            </p:nvGrpSpPr>
            <p:grpSpPr>
              <a:xfrm>
                <a:off x="4023919" y="3766409"/>
                <a:ext cx="37783" cy="32357"/>
                <a:chOff x="4023919" y="3766409"/>
                <a:chExt cx="37783" cy="32357"/>
              </a:xfrm>
            </p:grpSpPr>
            <p:sp>
              <p:nvSpPr>
                <p:cNvPr id="13970" name="Google Shape;13970;p6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2" name="Google Shape;13972;p67"/>
              <p:cNvGrpSpPr/>
              <p:nvPr/>
            </p:nvGrpSpPr>
            <p:grpSpPr>
              <a:xfrm>
                <a:off x="3973882" y="3779449"/>
                <a:ext cx="37776" cy="32357"/>
                <a:chOff x="3973882" y="3779449"/>
                <a:chExt cx="37776" cy="32357"/>
              </a:xfrm>
            </p:grpSpPr>
            <p:sp>
              <p:nvSpPr>
                <p:cNvPr id="13973" name="Google Shape;13973;p6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7"/>
              <p:cNvGrpSpPr/>
              <p:nvPr/>
            </p:nvGrpSpPr>
            <p:grpSpPr>
              <a:xfrm>
                <a:off x="4073398" y="3838028"/>
                <a:ext cx="37776" cy="32380"/>
                <a:chOff x="4073398" y="3838028"/>
                <a:chExt cx="37776" cy="32380"/>
              </a:xfrm>
            </p:grpSpPr>
            <p:sp>
              <p:nvSpPr>
                <p:cNvPr id="13976" name="Google Shape;13976;p6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8" name="Google Shape;13978;p67"/>
              <p:cNvGrpSpPr/>
              <p:nvPr/>
            </p:nvGrpSpPr>
            <p:grpSpPr>
              <a:xfrm>
                <a:off x="4342672" y="4144496"/>
                <a:ext cx="37752" cy="32364"/>
                <a:chOff x="4342672" y="4144496"/>
                <a:chExt cx="37752" cy="32364"/>
              </a:xfrm>
            </p:grpSpPr>
            <p:sp>
              <p:nvSpPr>
                <p:cNvPr id="13979" name="Google Shape;13979;p6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67"/>
              <p:cNvGrpSpPr/>
              <p:nvPr/>
            </p:nvGrpSpPr>
            <p:grpSpPr>
              <a:xfrm>
                <a:off x="4406386" y="4056872"/>
                <a:ext cx="37783" cy="32364"/>
                <a:chOff x="4406386" y="4056872"/>
                <a:chExt cx="37783" cy="32364"/>
              </a:xfrm>
            </p:grpSpPr>
            <p:sp>
              <p:nvSpPr>
                <p:cNvPr id="13982" name="Google Shape;13982;p6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4" name="Google Shape;13984;p67"/>
              <p:cNvGrpSpPr/>
              <p:nvPr/>
            </p:nvGrpSpPr>
            <p:grpSpPr>
              <a:xfrm>
                <a:off x="4284416" y="4245254"/>
                <a:ext cx="37783" cy="32357"/>
                <a:chOff x="4284416" y="4245254"/>
                <a:chExt cx="37783" cy="32357"/>
              </a:xfrm>
            </p:grpSpPr>
            <p:sp>
              <p:nvSpPr>
                <p:cNvPr id="13985" name="Google Shape;13985;p6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67"/>
              <p:cNvGrpSpPr/>
              <p:nvPr/>
            </p:nvGrpSpPr>
            <p:grpSpPr>
              <a:xfrm>
                <a:off x="4219057" y="4331258"/>
                <a:ext cx="37776" cy="32364"/>
                <a:chOff x="4219057" y="4331258"/>
                <a:chExt cx="37776" cy="32364"/>
              </a:xfrm>
            </p:grpSpPr>
            <p:sp>
              <p:nvSpPr>
                <p:cNvPr id="13988" name="Google Shape;13988;p6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0" name="Google Shape;13990;p67"/>
              <p:cNvGrpSpPr/>
              <p:nvPr/>
            </p:nvGrpSpPr>
            <p:grpSpPr>
              <a:xfrm>
                <a:off x="4204122" y="4141688"/>
                <a:ext cx="33497" cy="28699"/>
                <a:chOff x="4204122" y="4141688"/>
                <a:chExt cx="33497" cy="28699"/>
              </a:xfrm>
            </p:grpSpPr>
            <p:sp>
              <p:nvSpPr>
                <p:cNvPr id="13991" name="Google Shape;13991;p6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67"/>
              <p:cNvGrpSpPr/>
              <p:nvPr/>
            </p:nvGrpSpPr>
            <p:grpSpPr>
              <a:xfrm>
                <a:off x="4301546" y="4003869"/>
                <a:ext cx="38916" cy="33324"/>
                <a:chOff x="4301546" y="4003869"/>
                <a:chExt cx="38916" cy="33324"/>
              </a:xfrm>
            </p:grpSpPr>
            <p:sp>
              <p:nvSpPr>
                <p:cNvPr id="13994" name="Google Shape;13994;p6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67"/>
              <p:cNvGrpSpPr/>
              <p:nvPr/>
            </p:nvGrpSpPr>
            <p:grpSpPr>
              <a:xfrm>
                <a:off x="4210681" y="3924669"/>
                <a:ext cx="36549" cy="31366"/>
                <a:chOff x="4210681" y="3924669"/>
                <a:chExt cx="36549" cy="31366"/>
              </a:xfrm>
            </p:grpSpPr>
            <p:sp>
              <p:nvSpPr>
                <p:cNvPr id="13997" name="Google Shape;13997;p6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9" name="Google Shape;13999;p67"/>
              <p:cNvGrpSpPr/>
              <p:nvPr/>
            </p:nvGrpSpPr>
            <p:grpSpPr>
              <a:xfrm>
                <a:off x="3987771" y="3628874"/>
                <a:ext cx="31499" cy="26993"/>
                <a:chOff x="3987771" y="3628874"/>
                <a:chExt cx="31499" cy="26993"/>
              </a:xfrm>
            </p:grpSpPr>
            <p:sp>
              <p:nvSpPr>
                <p:cNvPr id="14000" name="Google Shape;14000;p6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67"/>
              <p:cNvGrpSpPr/>
              <p:nvPr/>
            </p:nvGrpSpPr>
            <p:grpSpPr>
              <a:xfrm>
                <a:off x="4087382" y="3775674"/>
                <a:ext cx="31405" cy="26898"/>
                <a:chOff x="4087382" y="3775674"/>
                <a:chExt cx="31405" cy="26898"/>
              </a:xfrm>
            </p:grpSpPr>
            <p:sp>
              <p:nvSpPr>
                <p:cNvPr id="14003" name="Google Shape;14003;p6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5" name="Google Shape;14005;p67"/>
              <p:cNvGrpSpPr/>
              <p:nvPr/>
            </p:nvGrpSpPr>
            <p:grpSpPr>
              <a:xfrm>
                <a:off x="4118873" y="3856637"/>
                <a:ext cx="31405" cy="26906"/>
                <a:chOff x="4118873" y="3856637"/>
                <a:chExt cx="31405" cy="26906"/>
              </a:xfrm>
            </p:grpSpPr>
            <p:sp>
              <p:nvSpPr>
                <p:cNvPr id="14006" name="Google Shape;14006;p6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8" name="Google Shape;14008;p67"/>
              <p:cNvGrpSpPr/>
              <p:nvPr/>
            </p:nvGrpSpPr>
            <p:grpSpPr>
              <a:xfrm>
                <a:off x="4168541" y="3639523"/>
                <a:ext cx="31499" cy="26906"/>
                <a:chOff x="4168541" y="3639523"/>
                <a:chExt cx="31499" cy="26906"/>
              </a:xfrm>
            </p:grpSpPr>
            <p:sp>
              <p:nvSpPr>
                <p:cNvPr id="14009" name="Google Shape;14009;p6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67"/>
              <p:cNvGrpSpPr/>
              <p:nvPr/>
            </p:nvGrpSpPr>
            <p:grpSpPr>
              <a:xfrm>
                <a:off x="3965789" y="3393545"/>
                <a:ext cx="31405" cy="26945"/>
                <a:chOff x="3965789" y="3393545"/>
                <a:chExt cx="31405" cy="26945"/>
              </a:xfrm>
            </p:grpSpPr>
            <p:sp>
              <p:nvSpPr>
                <p:cNvPr id="14012" name="Google Shape;14012;p6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4" name="Google Shape;14014;p67"/>
              <p:cNvGrpSpPr/>
              <p:nvPr/>
            </p:nvGrpSpPr>
            <p:grpSpPr>
              <a:xfrm>
                <a:off x="3925166" y="3491008"/>
                <a:ext cx="31405" cy="27001"/>
                <a:chOff x="3925166" y="3491008"/>
                <a:chExt cx="31405" cy="27001"/>
              </a:xfrm>
            </p:grpSpPr>
            <p:sp>
              <p:nvSpPr>
                <p:cNvPr id="14015" name="Google Shape;14015;p6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67"/>
              <p:cNvGrpSpPr/>
              <p:nvPr/>
            </p:nvGrpSpPr>
            <p:grpSpPr>
              <a:xfrm>
                <a:off x="3682845" y="3340976"/>
                <a:ext cx="31397" cy="26898"/>
                <a:chOff x="3682845" y="3340976"/>
                <a:chExt cx="31397" cy="26898"/>
              </a:xfrm>
            </p:grpSpPr>
            <p:sp>
              <p:nvSpPr>
                <p:cNvPr id="14018" name="Google Shape;14018;p6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0" name="Google Shape;14020;p67"/>
              <p:cNvGrpSpPr/>
              <p:nvPr/>
            </p:nvGrpSpPr>
            <p:grpSpPr>
              <a:xfrm>
                <a:off x="3795393" y="3353725"/>
                <a:ext cx="31499" cy="26993"/>
                <a:chOff x="3795393" y="3353725"/>
                <a:chExt cx="31499" cy="26993"/>
              </a:xfrm>
            </p:grpSpPr>
            <p:sp>
              <p:nvSpPr>
                <p:cNvPr id="14021" name="Google Shape;14021;p6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67"/>
              <p:cNvGrpSpPr/>
              <p:nvPr/>
            </p:nvGrpSpPr>
            <p:grpSpPr>
              <a:xfrm>
                <a:off x="4176909" y="4363221"/>
                <a:ext cx="38924" cy="33316"/>
                <a:chOff x="4176909" y="4363221"/>
                <a:chExt cx="38924" cy="33316"/>
              </a:xfrm>
            </p:grpSpPr>
            <p:sp>
              <p:nvSpPr>
                <p:cNvPr id="14024" name="Google Shape;14024;p6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6" name="Google Shape;14026;p67"/>
              <p:cNvGrpSpPr/>
              <p:nvPr/>
            </p:nvGrpSpPr>
            <p:grpSpPr>
              <a:xfrm>
                <a:off x="4226191" y="4007660"/>
                <a:ext cx="33560" cy="28770"/>
                <a:chOff x="4226191" y="4007660"/>
                <a:chExt cx="33560" cy="28770"/>
              </a:xfrm>
            </p:grpSpPr>
            <p:sp>
              <p:nvSpPr>
                <p:cNvPr id="14027" name="Google Shape;14027;p6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67"/>
              <p:cNvGrpSpPr/>
              <p:nvPr/>
            </p:nvGrpSpPr>
            <p:grpSpPr>
              <a:xfrm>
                <a:off x="3597785" y="3377045"/>
                <a:ext cx="33591" cy="28699"/>
                <a:chOff x="3597785" y="3377045"/>
                <a:chExt cx="33591" cy="28699"/>
              </a:xfrm>
            </p:grpSpPr>
            <p:sp>
              <p:nvSpPr>
                <p:cNvPr id="14030" name="Google Shape;14030;p6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2" name="Google Shape;14032;p67"/>
              <p:cNvGrpSpPr/>
              <p:nvPr/>
            </p:nvGrpSpPr>
            <p:grpSpPr>
              <a:xfrm>
                <a:off x="3887870" y="3669796"/>
                <a:ext cx="33591" cy="28692"/>
                <a:chOff x="3887870" y="3669796"/>
                <a:chExt cx="33591" cy="28692"/>
              </a:xfrm>
            </p:grpSpPr>
            <p:sp>
              <p:nvSpPr>
                <p:cNvPr id="14033" name="Google Shape;14033;p6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5" name="Google Shape;14035;p67"/>
              <p:cNvGrpSpPr/>
              <p:nvPr/>
            </p:nvGrpSpPr>
            <p:grpSpPr>
              <a:xfrm>
                <a:off x="3818320" y="3481625"/>
                <a:ext cx="33497" cy="28770"/>
                <a:chOff x="3818320" y="3481625"/>
                <a:chExt cx="33497" cy="28770"/>
              </a:xfrm>
            </p:grpSpPr>
            <p:sp>
              <p:nvSpPr>
                <p:cNvPr id="14036" name="Google Shape;14036;p6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8" name="Google Shape;14038;p67"/>
              <p:cNvGrpSpPr/>
              <p:nvPr/>
            </p:nvGrpSpPr>
            <p:grpSpPr>
              <a:xfrm>
                <a:off x="4278139" y="4120948"/>
                <a:ext cx="37492" cy="32129"/>
                <a:chOff x="4278139" y="4120948"/>
                <a:chExt cx="37492" cy="32129"/>
              </a:xfrm>
            </p:grpSpPr>
            <p:sp>
              <p:nvSpPr>
                <p:cNvPr id="14039" name="Google Shape;14039;p6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1" name="Google Shape;14041;p67"/>
              <p:cNvGrpSpPr/>
              <p:nvPr/>
            </p:nvGrpSpPr>
            <p:grpSpPr>
              <a:xfrm>
                <a:off x="4419898" y="3977388"/>
                <a:ext cx="33497" cy="28692"/>
                <a:chOff x="4419898" y="3977388"/>
                <a:chExt cx="33497" cy="28692"/>
              </a:xfrm>
            </p:grpSpPr>
            <p:sp>
              <p:nvSpPr>
                <p:cNvPr id="14042" name="Google Shape;14042;p6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4" name="Google Shape;14044;p67"/>
              <p:cNvGrpSpPr/>
              <p:nvPr/>
            </p:nvGrpSpPr>
            <p:grpSpPr>
              <a:xfrm>
                <a:off x="4158930" y="4034684"/>
                <a:ext cx="33497" cy="28762"/>
                <a:chOff x="4158930" y="4034684"/>
                <a:chExt cx="33497" cy="28762"/>
              </a:xfrm>
            </p:grpSpPr>
            <p:sp>
              <p:nvSpPr>
                <p:cNvPr id="14045" name="Google Shape;14045;p6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67"/>
              <p:cNvGrpSpPr/>
              <p:nvPr/>
            </p:nvGrpSpPr>
            <p:grpSpPr>
              <a:xfrm>
                <a:off x="4134949" y="3957049"/>
                <a:ext cx="33497" cy="28770"/>
                <a:chOff x="4134949" y="3957049"/>
                <a:chExt cx="33497" cy="28770"/>
              </a:xfrm>
            </p:grpSpPr>
            <p:sp>
              <p:nvSpPr>
                <p:cNvPr id="14048" name="Google Shape;14048;p6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0" name="Google Shape;14050;p67"/>
              <p:cNvGrpSpPr/>
              <p:nvPr/>
            </p:nvGrpSpPr>
            <p:grpSpPr>
              <a:xfrm>
                <a:off x="4193653" y="4184403"/>
                <a:ext cx="43580" cy="37264"/>
                <a:chOff x="4193653" y="4184403"/>
                <a:chExt cx="43580" cy="37264"/>
              </a:xfrm>
            </p:grpSpPr>
            <p:sp>
              <p:nvSpPr>
                <p:cNvPr id="14051" name="Google Shape;14051;p6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3" name="Google Shape;14053;p67"/>
              <p:cNvGrpSpPr/>
              <p:nvPr/>
            </p:nvGrpSpPr>
            <p:grpSpPr>
              <a:xfrm>
                <a:off x="4343600" y="3943844"/>
                <a:ext cx="43580" cy="37312"/>
                <a:chOff x="4343600" y="3943844"/>
                <a:chExt cx="43580" cy="37312"/>
              </a:xfrm>
            </p:grpSpPr>
            <p:sp>
              <p:nvSpPr>
                <p:cNvPr id="14054" name="Google Shape;14054;p6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6" name="Google Shape;14056;p67"/>
              <p:cNvGrpSpPr/>
              <p:nvPr/>
            </p:nvGrpSpPr>
            <p:grpSpPr>
              <a:xfrm>
                <a:off x="4172339" y="3381693"/>
                <a:ext cx="31499" cy="27001"/>
                <a:chOff x="4172339" y="3381693"/>
                <a:chExt cx="31499" cy="27001"/>
              </a:xfrm>
            </p:grpSpPr>
            <p:sp>
              <p:nvSpPr>
                <p:cNvPr id="14057" name="Google Shape;14057;p6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4062"/>
        <p:cNvGrpSpPr/>
        <p:nvPr/>
      </p:nvGrpSpPr>
      <p:grpSpPr>
        <a:xfrm>
          <a:off x="0" y="0"/>
          <a:ext cx="0" cy="0"/>
          <a:chOff x="0" y="0"/>
          <a:chExt cx="0" cy="0"/>
        </a:xfrm>
      </p:grpSpPr>
      <p:grpSp>
        <p:nvGrpSpPr>
          <p:cNvPr id="14063" name="Google Shape;14063;p68"/>
          <p:cNvGrpSpPr/>
          <p:nvPr/>
        </p:nvGrpSpPr>
        <p:grpSpPr>
          <a:xfrm>
            <a:off x="2126623" y="3607908"/>
            <a:ext cx="1102891" cy="760337"/>
            <a:chOff x="4967783" y="2151471"/>
            <a:chExt cx="3920692" cy="2702940"/>
          </a:xfrm>
        </p:grpSpPr>
        <p:grpSp>
          <p:nvGrpSpPr>
            <p:cNvPr id="14064" name="Google Shape;14064;p68"/>
            <p:cNvGrpSpPr/>
            <p:nvPr/>
          </p:nvGrpSpPr>
          <p:grpSpPr>
            <a:xfrm>
              <a:off x="5045709" y="2252109"/>
              <a:ext cx="3761071" cy="2501708"/>
              <a:chOff x="2691784" y="1805334"/>
              <a:chExt cx="3761071" cy="2501708"/>
            </a:xfrm>
          </p:grpSpPr>
          <p:sp>
            <p:nvSpPr>
              <p:cNvPr id="14065" name="Google Shape;14065;p6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68"/>
            <p:cNvGrpSpPr/>
            <p:nvPr/>
          </p:nvGrpSpPr>
          <p:grpSpPr>
            <a:xfrm>
              <a:off x="4967783" y="2151471"/>
              <a:ext cx="3920692" cy="2702940"/>
              <a:chOff x="2613858" y="1704696"/>
              <a:chExt cx="3920692" cy="2702940"/>
            </a:xfrm>
          </p:grpSpPr>
          <p:sp>
            <p:nvSpPr>
              <p:cNvPr id="14073" name="Google Shape;14073;p6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78" name="Google Shape;14078;p68"/>
          <p:cNvGrpSpPr/>
          <p:nvPr/>
        </p:nvGrpSpPr>
        <p:grpSpPr>
          <a:xfrm>
            <a:off x="3530532" y="1496185"/>
            <a:ext cx="1561911" cy="708580"/>
            <a:chOff x="3530532" y="1496185"/>
            <a:chExt cx="1561911" cy="708580"/>
          </a:xfrm>
        </p:grpSpPr>
        <p:grpSp>
          <p:nvGrpSpPr>
            <p:cNvPr id="14079" name="Google Shape;14079;p68"/>
            <p:cNvGrpSpPr/>
            <p:nvPr/>
          </p:nvGrpSpPr>
          <p:grpSpPr>
            <a:xfrm>
              <a:off x="3720318" y="1857562"/>
              <a:ext cx="1372125" cy="54"/>
              <a:chOff x="3720318" y="1857562"/>
              <a:chExt cx="1372125" cy="54"/>
            </a:xfrm>
          </p:grpSpPr>
          <p:cxnSp>
            <p:nvCxnSpPr>
              <p:cNvPr id="14080" name="Google Shape;14080;p68"/>
              <p:cNvCxnSpPr>
                <a:endCxn id="1408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4082" name="Google Shape;14082;p6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4083" name="Google Shape;14083;p6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4084" name="Google Shape;14084;p68"/>
              <p:cNvCxnSpPr>
                <a:stCxn id="1408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4085" name="Google Shape;14085;p68"/>
            <p:cNvGrpSpPr/>
            <p:nvPr/>
          </p:nvGrpSpPr>
          <p:grpSpPr>
            <a:xfrm>
              <a:off x="3567462" y="1496185"/>
              <a:ext cx="286500" cy="272914"/>
              <a:chOff x="3567462" y="1496185"/>
              <a:chExt cx="286500" cy="272914"/>
            </a:xfrm>
          </p:grpSpPr>
          <p:cxnSp>
            <p:nvCxnSpPr>
              <p:cNvPr id="14086" name="Google Shape;14086;p6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4087" name="Google Shape;14087;p6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8" name="Google Shape;14088;p6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0" name="Google Shape;14090;p68"/>
            <p:cNvGrpSpPr/>
            <p:nvPr/>
          </p:nvGrpSpPr>
          <p:grpSpPr>
            <a:xfrm>
              <a:off x="3929014" y="1960574"/>
              <a:ext cx="286500" cy="242342"/>
              <a:chOff x="3929014" y="1960574"/>
              <a:chExt cx="286500" cy="242342"/>
            </a:xfrm>
          </p:grpSpPr>
          <p:cxnSp>
            <p:nvCxnSpPr>
              <p:cNvPr id="14091" name="Google Shape;14091;p6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4092" name="Google Shape;14092;p6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68"/>
            <p:cNvGrpSpPr/>
            <p:nvPr/>
          </p:nvGrpSpPr>
          <p:grpSpPr>
            <a:xfrm>
              <a:off x="4290828" y="1496185"/>
              <a:ext cx="286500" cy="272914"/>
              <a:chOff x="4290828" y="1496185"/>
              <a:chExt cx="286500" cy="272914"/>
            </a:xfrm>
          </p:grpSpPr>
          <p:cxnSp>
            <p:nvCxnSpPr>
              <p:cNvPr id="14094" name="Google Shape;14094;p6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4095" name="Google Shape;14095;p6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6" name="Google Shape;14096;p6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7" name="Google Shape;14097;p68"/>
            <p:cNvGrpSpPr/>
            <p:nvPr/>
          </p:nvGrpSpPr>
          <p:grpSpPr>
            <a:xfrm>
              <a:off x="4657726" y="1959674"/>
              <a:ext cx="286500" cy="245092"/>
              <a:chOff x="4657726" y="1959674"/>
              <a:chExt cx="286500" cy="245092"/>
            </a:xfrm>
          </p:grpSpPr>
          <p:cxnSp>
            <p:nvCxnSpPr>
              <p:cNvPr id="14098" name="Google Shape;14098;p6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4099" name="Google Shape;14099;p6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00" name="Google Shape;14100;p68"/>
          <p:cNvGrpSpPr/>
          <p:nvPr/>
        </p:nvGrpSpPr>
        <p:grpSpPr>
          <a:xfrm>
            <a:off x="3512551" y="2358282"/>
            <a:ext cx="1597032" cy="378649"/>
            <a:chOff x="3512551" y="2358282"/>
            <a:chExt cx="1597032" cy="378649"/>
          </a:xfrm>
        </p:grpSpPr>
        <p:grpSp>
          <p:nvGrpSpPr>
            <p:cNvPr id="14101" name="Google Shape;14101;p68"/>
            <p:cNvGrpSpPr/>
            <p:nvPr/>
          </p:nvGrpSpPr>
          <p:grpSpPr>
            <a:xfrm>
              <a:off x="3738198" y="2553002"/>
              <a:ext cx="1145834" cy="117"/>
              <a:chOff x="3738198" y="2553002"/>
              <a:chExt cx="1145834" cy="117"/>
            </a:xfrm>
          </p:grpSpPr>
          <p:cxnSp>
            <p:nvCxnSpPr>
              <p:cNvPr id="14102" name="Google Shape;14102;p6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4103" name="Google Shape;14103;p6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4104" name="Google Shape;14104;p68"/>
              <p:cNvCxnSpPr>
                <a:stCxn id="14105" idx="6"/>
                <a:endCxn id="1410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4107" name="Google Shape;14107;p68"/>
            <p:cNvGrpSpPr/>
            <p:nvPr/>
          </p:nvGrpSpPr>
          <p:grpSpPr>
            <a:xfrm>
              <a:off x="3969644" y="2440153"/>
              <a:ext cx="225900" cy="296779"/>
              <a:chOff x="3969644" y="2440153"/>
              <a:chExt cx="225900" cy="296779"/>
            </a:xfrm>
          </p:grpSpPr>
          <p:cxnSp>
            <p:nvCxnSpPr>
              <p:cNvPr id="14108" name="Google Shape;14108;p6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4106" name="Google Shape;14106;p6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68"/>
            <p:cNvGrpSpPr/>
            <p:nvPr/>
          </p:nvGrpSpPr>
          <p:grpSpPr>
            <a:xfrm>
              <a:off x="4426818" y="2358282"/>
              <a:ext cx="225600" cy="307471"/>
              <a:chOff x="4426818" y="2358282"/>
              <a:chExt cx="225600" cy="307471"/>
            </a:xfrm>
          </p:grpSpPr>
          <p:cxnSp>
            <p:nvCxnSpPr>
              <p:cNvPr id="14111" name="Google Shape;14111;p68"/>
              <p:cNvCxnSpPr>
                <a:stCxn id="1411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4113" name="Google Shape;14113;p6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4" name="Google Shape;14114;p68"/>
            <p:cNvGrpSpPr/>
            <p:nvPr/>
          </p:nvGrpSpPr>
          <p:grpSpPr>
            <a:xfrm>
              <a:off x="4883984" y="2440153"/>
              <a:ext cx="225600" cy="296479"/>
              <a:chOff x="4883984" y="2440153"/>
              <a:chExt cx="225600" cy="296479"/>
            </a:xfrm>
          </p:grpSpPr>
          <p:cxnSp>
            <p:nvCxnSpPr>
              <p:cNvPr id="14115" name="Google Shape;14115;p6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4116" name="Google Shape;14116;p6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68"/>
            <p:cNvGrpSpPr/>
            <p:nvPr/>
          </p:nvGrpSpPr>
          <p:grpSpPr>
            <a:xfrm>
              <a:off x="3512551" y="2358356"/>
              <a:ext cx="225647" cy="307629"/>
              <a:chOff x="2182679" y="2005014"/>
              <a:chExt cx="792300" cy="1080158"/>
            </a:xfrm>
          </p:grpSpPr>
          <p:cxnSp>
            <p:nvCxnSpPr>
              <p:cNvPr id="14119" name="Google Shape;14119;p68"/>
              <p:cNvCxnSpPr>
                <a:stCxn id="1412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4105" name="Google Shape;14105;p6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21" name="Google Shape;14121;p68"/>
          <p:cNvGrpSpPr/>
          <p:nvPr/>
        </p:nvGrpSpPr>
        <p:grpSpPr>
          <a:xfrm>
            <a:off x="6872633" y="1182079"/>
            <a:ext cx="1559809" cy="722610"/>
            <a:chOff x="634175" y="2986275"/>
            <a:chExt cx="3147949" cy="1458344"/>
          </a:xfrm>
        </p:grpSpPr>
        <p:cxnSp>
          <p:nvCxnSpPr>
            <p:cNvPr id="14122" name="Google Shape;14122;p68"/>
            <p:cNvCxnSpPr>
              <a:stCxn id="14123" idx="4"/>
              <a:endCxn id="1412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4125" name="Google Shape;14125;p68"/>
            <p:cNvCxnSpPr>
              <a:stCxn id="14124" idx="0"/>
              <a:endCxn id="1412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4127" name="Google Shape;14127;p68"/>
            <p:cNvCxnSpPr>
              <a:stCxn id="14126" idx="4"/>
              <a:endCxn id="1412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4129" name="Google Shape;14129;p68"/>
            <p:cNvCxnSpPr>
              <a:stCxn id="14128" idx="0"/>
              <a:endCxn id="1413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4130" name="Google Shape;14130;p6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126" name="Google Shape;14126;p6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123" name="Google Shape;14123;p6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128" name="Google Shape;14128;p6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124" name="Google Shape;14124;p6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4131" name="Google Shape;14131;p68"/>
          <p:cNvGrpSpPr/>
          <p:nvPr/>
        </p:nvGrpSpPr>
        <p:grpSpPr>
          <a:xfrm>
            <a:off x="3526424" y="2891987"/>
            <a:ext cx="1570719" cy="294123"/>
            <a:chOff x="998425" y="1182125"/>
            <a:chExt cx="1065400" cy="199500"/>
          </a:xfrm>
        </p:grpSpPr>
        <p:sp>
          <p:nvSpPr>
            <p:cNvPr id="14132" name="Google Shape;14132;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7" name="Google Shape;14137;p68"/>
          <p:cNvGrpSpPr/>
          <p:nvPr/>
        </p:nvGrpSpPr>
        <p:grpSpPr>
          <a:xfrm>
            <a:off x="6869680" y="2009474"/>
            <a:ext cx="1565716" cy="366729"/>
            <a:chOff x="1247650" y="2075423"/>
            <a:chExt cx="6648477" cy="1557238"/>
          </a:xfrm>
        </p:grpSpPr>
        <p:sp>
          <p:nvSpPr>
            <p:cNvPr id="14138" name="Google Shape;14138;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4" name="Google Shape;14144;p68"/>
          <p:cNvGrpSpPr/>
          <p:nvPr/>
        </p:nvGrpSpPr>
        <p:grpSpPr>
          <a:xfrm>
            <a:off x="6853992" y="3158289"/>
            <a:ext cx="1597061" cy="663440"/>
            <a:chOff x="6796238" y="3158297"/>
            <a:chExt cx="1630319" cy="677257"/>
          </a:xfrm>
        </p:grpSpPr>
        <p:cxnSp>
          <p:nvCxnSpPr>
            <p:cNvPr id="14145" name="Google Shape;14145;p6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4146" name="Google Shape;14146;p6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4147" name="Google Shape;14147;p6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4148" name="Google Shape;14148;p6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4149" name="Google Shape;14149;p68"/>
            <p:cNvGrpSpPr/>
            <p:nvPr/>
          </p:nvGrpSpPr>
          <p:grpSpPr>
            <a:xfrm>
              <a:off x="6796238" y="3311904"/>
              <a:ext cx="1630319" cy="377697"/>
              <a:chOff x="6796238" y="3311904"/>
              <a:chExt cx="1630319" cy="377697"/>
            </a:xfrm>
          </p:grpSpPr>
          <p:sp>
            <p:nvSpPr>
              <p:cNvPr id="14150" name="Google Shape;14150;p6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53" name="Google Shape;14153;p68"/>
          <p:cNvGrpSpPr/>
          <p:nvPr/>
        </p:nvGrpSpPr>
        <p:grpSpPr>
          <a:xfrm>
            <a:off x="5375130" y="1179681"/>
            <a:ext cx="1368606" cy="1593805"/>
            <a:chOff x="1839112" y="2209163"/>
            <a:chExt cx="1918159" cy="2233784"/>
          </a:xfrm>
        </p:grpSpPr>
        <p:sp>
          <p:nvSpPr>
            <p:cNvPr id="14154" name="Google Shape;14154;p6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57" name="Google Shape;14157;p68"/>
            <p:cNvCxnSpPr>
              <a:stCxn id="14154" idx="6"/>
              <a:endCxn id="1415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4158" name="Google Shape;14158;p68"/>
            <p:cNvCxnSpPr>
              <a:stCxn id="14155" idx="4"/>
              <a:endCxn id="1415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4160" name="Google Shape;14160;p68"/>
            <p:cNvCxnSpPr>
              <a:stCxn id="14159" idx="6"/>
              <a:endCxn id="1415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4161" name="Google Shape;14161;p68"/>
            <p:cNvCxnSpPr>
              <a:stCxn id="14156" idx="4"/>
              <a:endCxn id="1416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4159" name="Google Shape;14159;p6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64" name="Google Shape;14164;p68"/>
            <p:cNvCxnSpPr>
              <a:endCxn id="1416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4165" name="Google Shape;14165;p68"/>
          <p:cNvGrpSpPr/>
          <p:nvPr/>
        </p:nvGrpSpPr>
        <p:grpSpPr>
          <a:xfrm>
            <a:off x="3507503" y="1185917"/>
            <a:ext cx="1637968" cy="154942"/>
            <a:chOff x="238125" y="2506075"/>
            <a:chExt cx="7115411" cy="673075"/>
          </a:xfrm>
        </p:grpSpPr>
        <p:sp>
          <p:nvSpPr>
            <p:cNvPr id="14166" name="Google Shape;14166;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68"/>
          <p:cNvGrpSpPr/>
          <p:nvPr/>
        </p:nvGrpSpPr>
        <p:grpSpPr>
          <a:xfrm>
            <a:off x="746187" y="1507514"/>
            <a:ext cx="2476762" cy="91743"/>
            <a:chOff x="1464850" y="436376"/>
            <a:chExt cx="6001362" cy="222300"/>
          </a:xfrm>
        </p:grpSpPr>
        <p:sp>
          <p:nvSpPr>
            <p:cNvPr id="14172" name="Google Shape;14172;p6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77" name="Google Shape;14177;p6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4178" name="Google Shape;14178;p6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4179" name="Google Shape;14179;p6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4180" name="Google Shape;14180;p6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4181" name="Google Shape;14181;p68"/>
          <p:cNvGrpSpPr/>
          <p:nvPr/>
        </p:nvGrpSpPr>
        <p:grpSpPr>
          <a:xfrm>
            <a:off x="732455" y="2742980"/>
            <a:ext cx="1452710" cy="651923"/>
            <a:chOff x="803162" y="2667727"/>
            <a:chExt cx="1411906" cy="633611"/>
          </a:xfrm>
        </p:grpSpPr>
        <p:cxnSp>
          <p:nvCxnSpPr>
            <p:cNvPr id="14182" name="Google Shape;14182;p68"/>
            <p:cNvCxnSpPr>
              <a:stCxn id="14183" idx="2"/>
              <a:endCxn id="1418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4185" name="Google Shape;14185;p68"/>
            <p:cNvCxnSpPr>
              <a:stCxn id="14186" idx="0"/>
              <a:endCxn id="1418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4187" name="Google Shape;14187;p68"/>
            <p:cNvCxnSpPr>
              <a:stCxn id="14186" idx="2"/>
              <a:endCxn id="1418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4189" name="Google Shape;14189;p68"/>
            <p:cNvCxnSpPr>
              <a:stCxn id="14190" idx="0"/>
              <a:endCxn id="1418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4191" name="Google Shape;14191;p68"/>
            <p:cNvCxnSpPr>
              <a:stCxn id="14184" idx="2"/>
              <a:endCxn id="1419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4193" name="Google Shape;14193;p68"/>
            <p:cNvCxnSpPr>
              <a:stCxn id="14194" idx="0"/>
              <a:endCxn id="1418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4190" name="Google Shape;14190;p6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88" name="Google Shape;14188;p6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94" name="Google Shape;14194;p6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92" name="Google Shape;14192;p6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84" name="Google Shape;14184;p6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86" name="Google Shape;14186;p6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183" name="Google Shape;14183;p6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4195" name="Google Shape;14195;p68"/>
          <p:cNvGrpSpPr/>
          <p:nvPr/>
        </p:nvGrpSpPr>
        <p:grpSpPr>
          <a:xfrm>
            <a:off x="732456" y="1178518"/>
            <a:ext cx="2518541" cy="209309"/>
            <a:chOff x="803163" y="1111966"/>
            <a:chExt cx="2447800" cy="203430"/>
          </a:xfrm>
        </p:grpSpPr>
        <p:grpSp>
          <p:nvGrpSpPr>
            <p:cNvPr id="14196" name="Google Shape;14196;p68"/>
            <p:cNvGrpSpPr/>
            <p:nvPr/>
          </p:nvGrpSpPr>
          <p:grpSpPr>
            <a:xfrm>
              <a:off x="1958180" y="1111966"/>
              <a:ext cx="588019" cy="121396"/>
              <a:chOff x="4808316" y="2800065"/>
              <a:chExt cx="1999386" cy="412910"/>
            </a:xfrm>
          </p:grpSpPr>
          <p:sp>
            <p:nvSpPr>
              <p:cNvPr id="14197" name="Google Shape;14197;p6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8" name="Google Shape;14198;p68"/>
              <p:cNvGrpSpPr/>
              <p:nvPr/>
            </p:nvGrpSpPr>
            <p:grpSpPr>
              <a:xfrm>
                <a:off x="4808316" y="2800065"/>
                <a:ext cx="92400" cy="411825"/>
                <a:chOff x="845575" y="2563700"/>
                <a:chExt cx="92400" cy="411825"/>
              </a:xfrm>
            </p:grpSpPr>
            <p:cxnSp>
              <p:nvCxnSpPr>
                <p:cNvPr id="14199" name="Google Shape;14199;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200" name="Google Shape;14200;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4201" name="Google Shape;14201;p6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4202" name="Google Shape;14202;p6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3" name="Google Shape;14203;p68"/>
            <p:cNvGrpSpPr/>
            <p:nvPr/>
          </p:nvGrpSpPr>
          <p:grpSpPr>
            <a:xfrm>
              <a:off x="803163" y="1111974"/>
              <a:ext cx="591158" cy="121545"/>
              <a:chOff x="803163" y="1111974"/>
              <a:chExt cx="591158" cy="121545"/>
            </a:xfrm>
          </p:grpSpPr>
          <p:grpSp>
            <p:nvGrpSpPr>
              <p:cNvPr id="14204" name="Google Shape;14204;p68"/>
              <p:cNvGrpSpPr/>
              <p:nvPr/>
            </p:nvGrpSpPr>
            <p:grpSpPr>
              <a:xfrm>
                <a:off x="803163" y="1111974"/>
                <a:ext cx="27175" cy="121077"/>
                <a:chOff x="845575" y="2563700"/>
                <a:chExt cx="92400" cy="411825"/>
              </a:xfrm>
            </p:grpSpPr>
            <p:cxnSp>
              <p:nvCxnSpPr>
                <p:cNvPr id="14205" name="Google Shape;14205;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206" name="Google Shape;14206;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6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8" name="Google Shape;14208;p68"/>
            <p:cNvGrpSpPr/>
            <p:nvPr/>
          </p:nvGrpSpPr>
          <p:grpSpPr>
            <a:xfrm>
              <a:off x="1381910" y="1194219"/>
              <a:ext cx="588341" cy="121177"/>
              <a:chOff x="1381910" y="1194219"/>
              <a:chExt cx="588341" cy="121177"/>
            </a:xfrm>
          </p:grpSpPr>
          <p:grpSp>
            <p:nvGrpSpPr>
              <p:cNvPr id="14209" name="Google Shape;14209;p68"/>
              <p:cNvGrpSpPr/>
              <p:nvPr/>
            </p:nvGrpSpPr>
            <p:grpSpPr>
              <a:xfrm rot="10800000">
                <a:off x="1381910" y="1194319"/>
                <a:ext cx="27175" cy="121077"/>
                <a:chOff x="2070100" y="2563700"/>
                <a:chExt cx="92400" cy="411825"/>
              </a:xfrm>
            </p:grpSpPr>
            <p:cxnSp>
              <p:nvCxnSpPr>
                <p:cNvPr id="14210" name="Google Shape;14210;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211" name="Google Shape;14211;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2" name="Google Shape;14212;p6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3" name="Google Shape;14213;p68"/>
            <p:cNvGrpSpPr/>
            <p:nvPr/>
          </p:nvGrpSpPr>
          <p:grpSpPr>
            <a:xfrm>
              <a:off x="2532079" y="1194219"/>
              <a:ext cx="704927" cy="121177"/>
              <a:chOff x="2532079" y="1194219"/>
              <a:chExt cx="704927" cy="121177"/>
            </a:xfrm>
          </p:grpSpPr>
          <p:grpSp>
            <p:nvGrpSpPr>
              <p:cNvPr id="14214" name="Google Shape;14214;p68"/>
              <p:cNvGrpSpPr/>
              <p:nvPr/>
            </p:nvGrpSpPr>
            <p:grpSpPr>
              <a:xfrm rot="10800000">
                <a:off x="2532079" y="1194319"/>
                <a:ext cx="27175" cy="121077"/>
                <a:chOff x="2070100" y="2563700"/>
                <a:chExt cx="92400" cy="411825"/>
              </a:xfrm>
            </p:grpSpPr>
            <p:cxnSp>
              <p:nvCxnSpPr>
                <p:cNvPr id="14215" name="Google Shape;14215;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216" name="Google Shape;14216;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7" name="Google Shape;14217;p6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18" name="Google Shape;14218;p68"/>
          <p:cNvGrpSpPr/>
          <p:nvPr/>
        </p:nvGrpSpPr>
        <p:grpSpPr>
          <a:xfrm>
            <a:off x="3525467" y="3875150"/>
            <a:ext cx="1567778" cy="491677"/>
            <a:chOff x="5194708" y="3484366"/>
            <a:chExt cx="3148148" cy="987304"/>
          </a:xfrm>
        </p:grpSpPr>
        <p:grpSp>
          <p:nvGrpSpPr>
            <p:cNvPr id="14219" name="Google Shape;14219;p68"/>
            <p:cNvGrpSpPr/>
            <p:nvPr/>
          </p:nvGrpSpPr>
          <p:grpSpPr>
            <a:xfrm>
              <a:off x="7531521" y="3484366"/>
              <a:ext cx="811335" cy="987304"/>
              <a:chOff x="3379425" y="1617275"/>
              <a:chExt cx="1090650" cy="1327200"/>
            </a:xfrm>
          </p:grpSpPr>
          <p:sp>
            <p:nvSpPr>
              <p:cNvPr id="14220" name="Google Shape;14220;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3" name="Google Shape;14223;p68"/>
            <p:cNvGrpSpPr/>
            <p:nvPr/>
          </p:nvGrpSpPr>
          <p:grpSpPr>
            <a:xfrm>
              <a:off x="6752546" y="3484366"/>
              <a:ext cx="811428" cy="987304"/>
              <a:chOff x="2332275" y="1617275"/>
              <a:chExt cx="1090775" cy="1327200"/>
            </a:xfrm>
          </p:grpSpPr>
          <p:sp>
            <p:nvSpPr>
              <p:cNvPr id="14224" name="Google Shape;14224;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7" name="Google Shape;14227;p68"/>
            <p:cNvGrpSpPr/>
            <p:nvPr/>
          </p:nvGrpSpPr>
          <p:grpSpPr>
            <a:xfrm>
              <a:off x="5973664" y="3484366"/>
              <a:ext cx="811335" cy="987304"/>
              <a:chOff x="1285250" y="1617275"/>
              <a:chExt cx="1090650" cy="1327200"/>
            </a:xfrm>
          </p:grpSpPr>
          <p:sp>
            <p:nvSpPr>
              <p:cNvPr id="14228" name="Google Shape;14228;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68"/>
            <p:cNvGrpSpPr/>
            <p:nvPr/>
          </p:nvGrpSpPr>
          <p:grpSpPr>
            <a:xfrm>
              <a:off x="5194708" y="3484366"/>
              <a:ext cx="811409" cy="987304"/>
              <a:chOff x="238125" y="1617275"/>
              <a:chExt cx="1090750" cy="1327200"/>
            </a:xfrm>
          </p:grpSpPr>
          <p:sp>
            <p:nvSpPr>
              <p:cNvPr id="14232" name="Google Shape;14232;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35" name="Google Shape;14235;p68"/>
          <p:cNvGrpSpPr/>
          <p:nvPr/>
        </p:nvGrpSpPr>
        <p:grpSpPr>
          <a:xfrm>
            <a:off x="3486076" y="3355561"/>
            <a:ext cx="1616964" cy="346256"/>
            <a:chOff x="1808063" y="4294338"/>
            <a:chExt cx="3370782" cy="721817"/>
          </a:xfrm>
        </p:grpSpPr>
        <p:sp>
          <p:nvSpPr>
            <p:cNvPr id="14236" name="Google Shape;14236;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6" name="Google Shape;14246;p68"/>
          <p:cNvGrpSpPr/>
          <p:nvPr/>
        </p:nvGrpSpPr>
        <p:grpSpPr>
          <a:xfrm>
            <a:off x="764288" y="3641590"/>
            <a:ext cx="1295882" cy="646587"/>
            <a:chOff x="834100" y="3642869"/>
            <a:chExt cx="1259483" cy="628426"/>
          </a:xfrm>
        </p:grpSpPr>
        <p:sp>
          <p:nvSpPr>
            <p:cNvPr id="14247" name="Google Shape;14247;p6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2" name="Google Shape;14272;p68"/>
            <p:cNvGrpSpPr/>
            <p:nvPr/>
          </p:nvGrpSpPr>
          <p:grpSpPr>
            <a:xfrm>
              <a:off x="1360364" y="3847835"/>
              <a:ext cx="208119" cy="224359"/>
              <a:chOff x="1360769" y="3847100"/>
              <a:chExt cx="208119" cy="224359"/>
            </a:xfrm>
          </p:grpSpPr>
          <p:sp>
            <p:nvSpPr>
              <p:cNvPr id="14273" name="Google Shape;14273;p6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93" name="Google Shape;14293;p6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7" name="Google Shape;14307;p68"/>
          <p:cNvGrpSpPr/>
          <p:nvPr/>
        </p:nvGrpSpPr>
        <p:grpSpPr>
          <a:xfrm rot="5400000">
            <a:off x="5977401" y="3438087"/>
            <a:ext cx="164064" cy="1414916"/>
            <a:chOff x="4428249" y="1369375"/>
            <a:chExt cx="36905" cy="429569"/>
          </a:xfrm>
        </p:grpSpPr>
        <p:sp>
          <p:nvSpPr>
            <p:cNvPr id="14308" name="Google Shape;14308;p6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0" name="Google Shape;14340;p68"/>
          <p:cNvGrpSpPr/>
          <p:nvPr/>
        </p:nvGrpSpPr>
        <p:grpSpPr>
          <a:xfrm rot="10800000" flipH="1">
            <a:off x="5349830" y="3026630"/>
            <a:ext cx="1419207" cy="24808"/>
            <a:chOff x="219558" y="4738465"/>
            <a:chExt cx="5852400" cy="102300"/>
          </a:xfrm>
        </p:grpSpPr>
        <p:cxnSp>
          <p:nvCxnSpPr>
            <p:cNvPr id="14341" name="Google Shape;14341;p6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4342" name="Google Shape;14342;p6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7" name="Google Shape;14347;p68"/>
          <p:cNvGrpSpPr/>
          <p:nvPr/>
        </p:nvGrpSpPr>
        <p:grpSpPr>
          <a:xfrm>
            <a:off x="5361148" y="3399694"/>
            <a:ext cx="1396570" cy="385016"/>
            <a:chOff x="5286284" y="2966544"/>
            <a:chExt cx="1396570" cy="385016"/>
          </a:xfrm>
        </p:grpSpPr>
        <p:cxnSp>
          <p:nvCxnSpPr>
            <p:cNvPr id="14348" name="Google Shape;14348;p6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4349" name="Google Shape;14349;p6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4350" name="Google Shape;14350;p68"/>
            <p:cNvGrpSpPr/>
            <p:nvPr/>
          </p:nvGrpSpPr>
          <p:grpSpPr>
            <a:xfrm>
              <a:off x="5287688" y="3173364"/>
              <a:ext cx="1395166" cy="74100"/>
              <a:chOff x="5287688" y="3173364"/>
              <a:chExt cx="1395166" cy="74100"/>
            </a:xfrm>
          </p:grpSpPr>
          <p:cxnSp>
            <p:nvCxnSpPr>
              <p:cNvPr id="14351" name="Google Shape;14351;p6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4352" name="Google Shape;14352;p6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4353" name="Google Shape;14353;p6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4354" name="Google Shape;14354;p6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4355" name="Google Shape;14355;p6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4356" name="Google Shape;14356;p6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4357" name="Google Shape;14357;p6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4358" name="Google Shape;14358;p6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4359" name="Google Shape;14359;p6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4360" name="Google Shape;14360;p68"/>
          <p:cNvGrpSpPr/>
          <p:nvPr/>
        </p:nvGrpSpPr>
        <p:grpSpPr>
          <a:xfrm>
            <a:off x="2047214" y="1818470"/>
            <a:ext cx="1182276" cy="662027"/>
            <a:chOff x="2029517" y="1732295"/>
            <a:chExt cx="1149068" cy="643432"/>
          </a:xfrm>
        </p:grpSpPr>
        <p:grpSp>
          <p:nvGrpSpPr>
            <p:cNvPr id="14361" name="Google Shape;14361;p68"/>
            <p:cNvGrpSpPr/>
            <p:nvPr/>
          </p:nvGrpSpPr>
          <p:grpSpPr>
            <a:xfrm>
              <a:off x="2708660" y="1746937"/>
              <a:ext cx="455427" cy="244429"/>
              <a:chOff x="2700693" y="1746937"/>
              <a:chExt cx="455427" cy="244429"/>
            </a:xfrm>
          </p:grpSpPr>
          <p:grpSp>
            <p:nvGrpSpPr>
              <p:cNvPr id="14362" name="Google Shape;14362;p68"/>
              <p:cNvGrpSpPr/>
              <p:nvPr/>
            </p:nvGrpSpPr>
            <p:grpSpPr>
              <a:xfrm>
                <a:off x="2905682" y="1782817"/>
                <a:ext cx="250438" cy="208549"/>
                <a:chOff x="2905682" y="1782817"/>
                <a:chExt cx="250438" cy="208549"/>
              </a:xfrm>
            </p:grpSpPr>
            <p:cxnSp>
              <p:nvCxnSpPr>
                <p:cNvPr id="14363" name="Google Shape;14363;p6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4364" name="Google Shape;14364;p6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68"/>
              <p:cNvGrpSpPr/>
              <p:nvPr/>
            </p:nvGrpSpPr>
            <p:grpSpPr>
              <a:xfrm>
                <a:off x="2700693" y="1746937"/>
                <a:ext cx="449967" cy="72374"/>
                <a:chOff x="2700693" y="1746937"/>
                <a:chExt cx="449967" cy="72374"/>
              </a:xfrm>
            </p:grpSpPr>
            <p:cxnSp>
              <p:nvCxnSpPr>
                <p:cNvPr id="14366" name="Google Shape;14366;p6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4367" name="Google Shape;14367;p6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68" name="Google Shape;14368;p68"/>
            <p:cNvGrpSpPr/>
            <p:nvPr/>
          </p:nvGrpSpPr>
          <p:grpSpPr>
            <a:xfrm>
              <a:off x="2029517" y="1732295"/>
              <a:ext cx="1149068" cy="643432"/>
              <a:chOff x="2029517" y="1732295"/>
              <a:chExt cx="1149068" cy="643432"/>
            </a:xfrm>
          </p:grpSpPr>
          <p:grpSp>
            <p:nvGrpSpPr>
              <p:cNvPr id="14369" name="Google Shape;14369;p68"/>
              <p:cNvGrpSpPr/>
              <p:nvPr/>
            </p:nvGrpSpPr>
            <p:grpSpPr>
              <a:xfrm>
                <a:off x="2703618" y="2103152"/>
                <a:ext cx="474966" cy="260017"/>
                <a:chOff x="2703618" y="2103152"/>
                <a:chExt cx="474966" cy="260017"/>
              </a:xfrm>
            </p:grpSpPr>
            <p:grpSp>
              <p:nvGrpSpPr>
                <p:cNvPr id="14370" name="Google Shape;14370;p68"/>
                <p:cNvGrpSpPr/>
                <p:nvPr/>
              </p:nvGrpSpPr>
              <p:grpSpPr>
                <a:xfrm>
                  <a:off x="2703618" y="2290640"/>
                  <a:ext cx="450291" cy="72529"/>
                  <a:chOff x="2703618" y="2290640"/>
                  <a:chExt cx="450291" cy="72529"/>
                </a:xfrm>
              </p:grpSpPr>
              <p:cxnSp>
                <p:nvCxnSpPr>
                  <p:cNvPr id="14371" name="Google Shape;14371;p6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4372" name="Google Shape;14372;p6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3" name="Google Shape;14373;p68"/>
                <p:cNvGrpSpPr/>
                <p:nvPr/>
              </p:nvGrpSpPr>
              <p:grpSpPr>
                <a:xfrm>
                  <a:off x="2908607" y="2103152"/>
                  <a:ext cx="269977" cy="223538"/>
                  <a:chOff x="2908607" y="2103152"/>
                  <a:chExt cx="269977" cy="223538"/>
                </a:xfrm>
              </p:grpSpPr>
              <p:cxnSp>
                <p:nvCxnSpPr>
                  <p:cNvPr id="14374" name="Google Shape;14374;p6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4375" name="Google Shape;14375;p6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76" name="Google Shape;14376;p68"/>
              <p:cNvGrpSpPr/>
              <p:nvPr/>
            </p:nvGrpSpPr>
            <p:grpSpPr>
              <a:xfrm>
                <a:off x="2029517" y="1732295"/>
                <a:ext cx="685827" cy="643432"/>
                <a:chOff x="2029517" y="1732295"/>
                <a:chExt cx="685827" cy="643432"/>
              </a:xfrm>
            </p:grpSpPr>
            <p:sp>
              <p:nvSpPr>
                <p:cNvPr id="14377" name="Google Shape;14377;p6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8" name="Google Shape;14378;p68"/>
                <p:cNvGrpSpPr/>
                <p:nvPr/>
              </p:nvGrpSpPr>
              <p:grpSpPr>
                <a:xfrm>
                  <a:off x="2158948" y="1732295"/>
                  <a:ext cx="556396" cy="333108"/>
                  <a:chOff x="2158948" y="1732295"/>
                  <a:chExt cx="556396" cy="333108"/>
                </a:xfrm>
              </p:grpSpPr>
              <p:cxnSp>
                <p:nvCxnSpPr>
                  <p:cNvPr id="14379" name="Google Shape;14379;p6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4380" name="Google Shape;14380;p6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68"/>
                <p:cNvGrpSpPr/>
                <p:nvPr/>
              </p:nvGrpSpPr>
              <p:grpSpPr>
                <a:xfrm>
                  <a:off x="2159908" y="2065057"/>
                  <a:ext cx="550884" cy="310670"/>
                  <a:chOff x="2159908" y="2065057"/>
                  <a:chExt cx="550884" cy="310670"/>
                </a:xfrm>
              </p:grpSpPr>
              <p:cxnSp>
                <p:nvCxnSpPr>
                  <p:cNvPr id="14382" name="Google Shape;14382;p6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4383" name="Google Shape;14383;p6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4384" name="Google Shape;14384;p68"/>
          <p:cNvGrpSpPr/>
          <p:nvPr/>
        </p:nvGrpSpPr>
        <p:grpSpPr>
          <a:xfrm>
            <a:off x="732462" y="1766083"/>
            <a:ext cx="962651" cy="810058"/>
            <a:chOff x="844912" y="1681380"/>
            <a:chExt cx="935611" cy="787305"/>
          </a:xfrm>
        </p:grpSpPr>
        <p:grpSp>
          <p:nvGrpSpPr>
            <p:cNvPr id="14385" name="Google Shape;14385;p68"/>
            <p:cNvGrpSpPr/>
            <p:nvPr/>
          </p:nvGrpSpPr>
          <p:grpSpPr>
            <a:xfrm>
              <a:off x="844912" y="1819635"/>
              <a:ext cx="329836" cy="510016"/>
              <a:chOff x="844912" y="1819635"/>
              <a:chExt cx="329836" cy="510016"/>
            </a:xfrm>
          </p:grpSpPr>
          <p:sp>
            <p:nvSpPr>
              <p:cNvPr id="14386" name="Google Shape;14386;p6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2" name="Google Shape;14392;p68"/>
            <p:cNvGrpSpPr/>
            <p:nvPr/>
          </p:nvGrpSpPr>
          <p:grpSpPr>
            <a:xfrm>
              <a:off x="1284601" y="2158168"/>
              <a:ext cx="495923" cy="310517"/>
              <a:chOff x="1284601" y="2158168"/>
              <a:chExt cx="495923" cy="310517"/>
            </a:xfrm>
          </p:grpSpPr>
          <p:sp>
            <p:nvSpPr>
              <p:cNvPr id="14393" name="Google Shape;14393;p6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4" name="Google Shape;14394;p68"/>
              <p:cNvGrpSpPr/>
              <p:nvPr/>
            </p:nvGrpSpPr>
            <p:grpSpPr>
              <a:xfrm>
                <a:off x="1507666" y="2158168"/>
                <a:ext cx="272858" cy="310517"/>
                <a:chOff x="1507666" y="2158168"/>
                <a:chExt cx="272858" cy="310517"/>
              </a:xfrm>
            </p:grpSpPr>
            <p:grpSp>
              <p:nvGrpSpPr>
                <p:cNvPr id="14395" name="Google Shape;14395;p68"/>
                <p:cNvGrpSpPr/>
                <p:nvPr/>
              </p:nvGrpSpPr>
              <p:grpSpPr>
                <a:xfrm>
                  <a:off x="1507666" y="2176104"/>
                  <a:ext cx="166395" cy="273149"/>
                  <a:chOff x="1507666" y="2176104"/>
                  <a:chExt cx="166395" cy="273149"/>
                </a:xfrm>
              </p:grpSpPr>
              <p:sp>
                <p:nvSpPr>
                  <p:cNvPr id="14396" name="Google Shape;14396;p6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3" name="Google Shape;14403;p6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05" name="Google Shape;14405;p68"/>
            <p:cNvGrpSpPr/>
            <p:nvPr/>
          </p:nvGrpSpPr>
          <p:grpSpPr>
            <a:xfrm>
              <a:off x="1284601" y="1681380"/>
              <a:ext cx="495923" cy="310517"/>
              <a:chOff x="1284601" y="1681380"/>
              <a:chExt cx="495923" cy="310517"/>
            </a:xfrm>
          </p:grpSpPr>
          <p:sp>
            <p:nvSpPr>
              <p:cNvPr id="14406" name="Google Shape;14406;p6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07" name="Google Shape;14407;p68"/>
              <p:cNvGrpSpPr/>
              <p:nvPr/>
            </p:nvGrpSpPr>
            <p:grpSpPr>
              <a:xfrm>
                <a:off x="1507666" y="1681380"/>
                <a:ext cx="272858" cy="310517"/>
                <a:chOff x="1507666" y="1681380"/>
                <a:chExt cx="272858" cy="310517"/>
              </a:xfrm>
            </p:grpSpPr>
            <p:grpSp>
              <p:nvGrpSpPr>
                <p:cNvPr id="14408" name="Google Shape;14408;p68"/>
                <p:cNvGrpSpPr/>
                <p:nvPr/>
              </p:nvGrpSpPr>
              <p:grpSpPr>
                <a:xfrm>
                  <a:off x="1507666" y="1700120"/>
                  <a:ext cx="166395" cy="272984"/>
                  <a:chOff x="1507666" y="1700120"/>
                  <a:chExt cx="166395" cy="272984"/>
                </a:xfrm>
              </p:grpSpPr>
              <p:sp>
                <p:nvSpPr>
                  <p:cNvPr id="14409" name="Google Shape;14409;p6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6" name="Google Shape;14416;p6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418" name="Google Shape;14418;p68"/>
          <p:cNvGrpSpPr/>
          <p:nvPr/>
        </p:nvGrpSpPr>
        <p:grpSpPr>
          <a:xfrm>
            <a:off x="6841403" y="2533512"/>
            <a:ext cx="1622269" cy="552443"/>
            <a:chOff x="6894650" y="2574740"/>
            <a:chExt cx="1445100" cy="492111"/>
          </a:xfrm>
        </p:grpSpPr>
        <p:sp>
          <p:nvSpPr>
            <p:cNvPr id="14419" name="Google Shape;14419;p6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24" name="Google Shape;14424;p6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4425" name="Google Shape;14425;p68"/>
          <p:cNvGrpSpPr/>
          <p:nvPr/>
        </p:nvGrpSpPr>
        <p:grpSpPr>
          <a:xfrm>
            <a:off x="6860946" y="3907768"/>
            <a:ext cx="1583206" cy="475705"/>
            <a:chOff x="6953919" y="3907920"/>
            <a:chExt cx="1377300" cy="475705"/>
          </a:xfrm>
        </p:grpSpPr>
        <p:cxnSp>
          <p:nvCxnSpPr>
            <p:cNvPr id="14426" name="Google Shape;14426;p6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4427" name="Google Shape;14427;p6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4428" name="Google Shape;14428;p6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4429" name="Google Shape;14429;p6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4430" name="Google Shape;14430;p6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4431" name="Google Shape;14431;p68"/>
          <p:cNvGrpSpPr/>
          <p:nvPr/>
        </p:nvGrpSpPr>
        <p:grpSpPr>
          <a:xfrm>
            <a:off x="2364534" y="2668913"/>
            <a:ext cx="836286" cy="824529"/>
            <a:chOff x="2389399" y="2595741"/>
            <a:chExt cx="812796" cy="801369"/>
          </a:xfrm>
        </p:grpSpPr>
        <p:grpSp>
          <p:nvGrpSpPr>
            <p:cNvPr id="14432" name="Google Shape;14432;p68"/>
            <p:cNvGrpSpPr/>
            <p:nvPr/>
          </p:nvGrpSpPr>
          <p:grpSpPr>
            <a:xfrm>
              <a:off x="2492145" y="2881565"/>
              <a:ext cx="607300" cy="229751"/>
              <a:chOff x="2492145" y="2881565"/>
              <a:chExt cx="607300" cy="229751"/>
            </a:xfrm>
          </p:grpSpPr>
          <p:sp>
            <p:nvSpPr>
              <p:cNvPr id="14433" name="Google Shape;14433;p6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6" name="Google Shape;14436;p68"/>
            <p:cNvGrpSpPr/>
            <p:nvPr/>
          </p:nvGrpSpPr>
          <p:grpSpPr>
            <a:xfrm>
              <a:off x="2389399" y="2595741"/>
              <a:ext cx="812796" cy="296825"/>
              <a:chOff x="2389399" y="2595741"/>
              <a:chExt cx="812796" cy="296825"/>
            </a:xfrm>
          </p:grpSpPr>
          <p:grpSp>
            <p:nvGrpSpPr>
              <p:cNvPr id="14437" name="Google Shape;14437;p68"/>
              <p:cNvGrpSpPr/>
              <p:nvPr/>
            </p:nvGrpSpPr>
            <p:grpSpPr>
              <a:xfrm>
                <a:off x="2389399" y="2595741"/>
                <a:ext cx="363638" cy="296825"/>
                <a:chOff x="2389399" y="2595741"/>
                <a:chExt cx="363638" cy="296825"/>
              </a:xfrm>
            </p:grpSpPr>
            <p:grpSp>
              <p:nvGrpSpPr>
                <p:cNvPr id="14438" name="Google Shape;14438;p68"/>
                <p:cNvGrpSpPr/>
                <p:nvPr/>
              </p:nvGrpSpPr>
              <p:grpSpPr>
                <a:xfrm>
                  <a:off x="2493852" y="2794333"/>
                  <a:ext cx="259185" cy="98232"/>
                  <a:chOff x="2493852" y="2794333"/>
                  <a:chExt cx="259185" cy="98232"/>
                </a:xfrm>
              </p:grpSpPr>
              <p:sp>
                <p:nvSpPr>
                  <p:cNvPr id="14439" name="Google Shape;14439;p6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6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6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68"/>
                <p:cNvGrpSpPr/>
                <p:nvPr/>
              </p:nvGrpSpPr>
              <p:grpSpPr>
                <a:xfrm>
                  <a:off x="2389399" y="2595741"/>
                  <a:ext cx="224343" cy="182054"/>
                  <a:chOff x="2389399" y="2595741"/>
                  <a:chExt cx="224343" cy="182054"/>
                </a:xfrm>
              </p:grpSpPr>
              <p:sp>
                <p:nvSpPr>
                  <p:cNvPr id="14443" name="Google Shape;14443;p6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45" name="Google Shape;14445;p68"/>
              <p:cNvGrpSpPr/>
              <p:nvPr/>
            </p:nvGrpSpPr>
            <p:grpSpPr>
              <a:xfrm>
                <a:off x="2683630" y="2595741"/>
                <a:ext cx="224334" cy="296825"/>
                <a:chOff x="2683630" y="2595741"/>
                <a:chExt cx="224334" cy="296825"/>
              </a:xfrm>
            </p:grpSpPr>
            <p:grpSp>
              <p:nvGrpSpPr>
                <p:cNvPr id="14446" name="Google Shape;14446;p68"/>
                <p:cNvGrpSpPr/>
                <p:nvPr/>
              </p:nvGrpSpPr>
              <p:grpSpPr>
                <a:xfrm>
                  <a:off x="2788083" y="2794333"/>
                  <a:ext cx="15356" cy="98232"/>
                  <a:chOff x="2788083" y="2794333"/>
                  <a:chExt cx="15356" cy="98232"/>
                </a:xfrm>
              </p:grpSpPr>
              <p:sp>
                <p:nvSpPr>
                  <p:cNvPr id="14447" name="Google Shape;14447;p6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0" name="Google Shape;14450;p68"/>
                <p:cNvGrpSpPr/>
                <p:nvPr/>
              </p:nvGrpSpPr>
              <p:grpSpPr>
                <a:xfrm>
                  <a:off x="2683630" y="2595741"/>
                  <a:ext cx="224334" cy="182054"/>
                  <a:chOff x="2683630" y="2595741"/>
                  <a:chExt cx="224334" cy="182054"/>
                </a:xfrm>
              </p:grpSpPr>
              <p:sp>
                <p:nvSpPr>
                  <p:cNvPr id="14451" name="Google Shape;14451;p6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53" name="Google Shape;14453;p68"/>
              <p:cNvGrpSpPr/>
              <p:nvPr/>
            </p:nvGrpSpPr>
            <p:grpSpPr>
              <a:xfrm>
                <a:off x="2838475" y="2595741"/>
                <a:ext cx="363719" cy="296825"/>
                <a:chOff x="2838475" y="2595741"/>
                <a:chExt cx="363719" cy="296825"/>
              </a:xfrm>
            </p:grpSpPr>
            <p:grpSp>
              <p:nvGrpSpPr>
                <p:cNvPr id="14454" name="Google Shape;14454;p68"/>
                <p:cNvGrpSpPr/>
                <p:nvPr/>
              </p:nvGrpSpPr>
              <p:grpSpPr>
                <a:xfrm>
                  <a:off x="2838475" y="2794333"/>
                  <a:ext cx="259185" cy="98232"/>
                  <a:chOff x="2838475" y="2794333"/>
                  <a:chExt cx="259185" cy="98232"/>
                </a:xfrm>
              </p:grpSpPr>
              <p:sp>
                <p:nvSpPr>
                  <p:cNvPr id="14455" name="Google Shape;14455;p6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68"/>
                <p:cNvGrpSpPr/>
                <p:nvPr/>
              </p:nvGrpSpPr>
              <p:grpSpPr>
                <a:xfrm>
                  <a:off x="2977852" y="2595741"/>
                  <a:ext cx="224343" cy="182054"/>
                  <a:chOff x="2977852" y="2595741"/>
                  <a:chExt cx="224343" cy="182054"/>
                </a:xfrm>
              </p:grpSpPr>
              <p:sp>
                <p:nvSpPr>
                  <p:cNvPr id="14459" name="Google Shape;14459;p6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461" name="Google Shape;14461;p68"/>
            <p:cNvGrpSpPr/>
            <p:nvPr/>
          </p:nvGrpSpPr>
          <p:grpSpPr>
            <a:xfrm>
              <a:off x="2389399" y="3100241"/>
              <a:ext cx="812796" cy="296869"/>
              <a:chOff x="2389399" y="3100241"/>
              <a:chExt cx="812796" cy="296869"/>
            </a:xfrm>
          </p:grpSpPr>
          <p:grpSp>
            <p:nvGrpSpPr>
              <p:cNvPr id="14462" name="Google Shape;14462;p68"/>
              <p:cNvGrpSpPr/>
              <p:nvPr/>
            </p:nvGrpSpPr>
            <p:grpSpPr>
              <a:xfrm>
                <a:off x="2683630" y="3100241"/>
                <a:ext cx="224334" cy="296869"/>
                <a:chOff x="2683630" y="3100241"/>
                <a:chExt cx="224334" cy="296869"/>
              </a:xfrm>
            </p:grpSpPr>
            <p:grpSp>
              <p:nvGrpSpPr>
                <p:cNvPr id="14463" name="Google Shape;14463;p68"/>
                <p:cNvGrpSpPr/>
                <p:nvPr/>
              </p:nvGrpSpPr>
              <p:grpSpPr>
                <a:xfrm>
                  <a:off x="2788083" y="3100241"/>
                  <a:ext cx="15356" cy="98237"/>
                  <a:chOff x="2788083" y="3100241"/>
                  <a:chExt cx="15356" cy="98237"/>
                </a:xfrm>
              </p:grpSpPr>
              <p:sp>
                <p:nvSpPr>
                  <p:cNvPr id="14464" name="Google Shape;14464;p6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7" name="Google Shape;14467;p68"/>
                <p:cNvGrpSpPr/>
                <p:nvPr/>
              </p:nvGrpSpPr>
              <p:grpSpPr>
                <a:xfrm>
                  <a:off x="2683630" y="3215065"/>
                  <a:ext cx="224334" cy="182045"/>
                  <a:chOff x="2683630" y="3215065"/>
                  <a:chExt cx="224334" cy="182045"/>
                </a:xfrm>
              </p:grpSpPr>
              <p:sp>
                <p:nvSpPr>
                  <p:cNvPr id="14468" name="Google Shape;14468;p6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70" name="Google Shape;14470;p68"/>
              <p:cNvGrpSpPr/>
              <p:nvPr/>
            </p:nvGrpSpPr>
            <p:grpSpPr>
              <a:xfrm>
                <a:off x="2389399" y="3100241"/>
                <a:ext cx="363638" cy="296869"/>
                <a:chOff x="2389399" y="3100241"/>
                <a:chExt cx="363638" cy="296869"/>
              </a:xfrm>
            </p:grpSpPr>
            <p:grpSp>
              <p:nvGrpSpPr>
                <p:cNvPr id="14471" name="Google Shape;14471;p68"/>
                <p:cNvGrpSpPr/>
                <p:nvPr/>
              </p:nvGrpSpPr>
              <p:grpSpPr>
                <a:xfrm>
                  <a:off x="2493852" y="3100241"/>
                  <a:ext cx="259185" cy="98237"/>
                  <a:chOff x="2493852" y="3100241"/>
                  <a:chExt cx="259185" cy="98237"/>
                </a:xfrm>
              </p:grpSpPr>
              <p:sp>
                <p:nvSpPr>
                  <p:cNvPr id="14472" name="Google Shape;14472;p6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5" name="Google Shape;14475;p68"/>
                <p:cNvGrpSpPr/>
                <p:nvPr/>
              </p:nvGrpSpPr>
              <p:grpSpPr>
                <a:xfrm>
                  <a:off x="2389399" y="3215065"/>
                  <a:ext cx="224343" cy="182045"/>
                  <a:chOff x="2389399" y="3215065"/>
                  <a:chExt cx="224343" cy="182045"/>
                </a:xfrm>
              </p:grpSpPr>
              <p:sp>
                <p:nvSpPr>
                  <p:cNvPr id="14476" name="Google Shape;14476;p6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78" name="Google Shape;14478;p68"/>
              <p:cNvGrpSpPr/>
              <p:nvPr/>
            </p:nvGrpSpPr>
            <p:grpSpPr>
              <a:xfrm>
                <a:off x="2838475" y="3100241"/>
                <a:ext cx="363719" cy="296869"/>
                <a:chOff x="2838475" y="3100241"/>
                <a:chExt cx="363719" cy="296869"/>
              </a:xfrm>
            </p:grpSpPr>
            <p:grpSp>
              <p:nvGrpSpPr>
                <p:cNvPr id="14479" name="Google Shape;14479;p68"/>
                <p:cNvGrpSpPr/>
                <p:nvPr/>
              </p:nvGrpSpPr>
              <p:grpSpPr>
                <a:xfrm>
                  <a:off x="2838475" y="3100241"/>
                  <a:ext cx="259185" cy="98237"/>
                  <a:chOff x="2838475" y="3100241"/>
                  <a:chExt cx="259185" cy="98237"/>
                </a:xfrm>
              </p:grpSpPr>
              <p:sp>
                <p:nvSpPr>
                  <p:cNvPr id="14480" name="Google Shape;14480;p6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3" name="Google Shape;14483;p68"/>
                <p:cNvGrpSpPr/>
                <p:nvPr/>
              </p:nvGrpSpPr>
              <p:grpSpPr>
                <a:xfrm>
                  <a:off x="2977852" y="3215065"/>
                  <a:ext cx="224343" cy="182045"/>
                  <a:chOff x="2977852" y="3215065"/>
                  <a:chExt cx="224343" cy="182045"/>
                </a:xfrm>
              </p:grpSpPr>
              <p:sp>
                <p:nvSpPr>
                  <p:cNvPr id="14484" name="Google Shape;14484;p6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489"/>
        <p:cNvGrpSpPr/>
        <p:nvPr/>
      </p:nvGrpSpPr>
      <p:grpSpPr>
        <a:xfrm>
          <a:off x="0" y="0"/>
          <a:ext cx="0" cy="0"/>
          <a:chOff x="0" y="0"/>
          <a:chExt cx="0" cy="0"/>
        </a:xfrm>
      </p:grpSpPr>
      <p:grpSp>
        <p:nvGrpSpPr>
          <p:cNvPr id="14490" name="Google Shape;14490;p69"/>
          <p:cNvGrpSpPr/>
          <p:nvPr/>
        </p:nvGrpSpPr>
        <p:grpSpPr>
          <a:xfrm>
            <a:off x="718875" y="3363288"/>
            <a:ext cx="2390414" cy="1024800"/>
            <a:chOff x="728925" y="3296613"/>
            <a:chExt cx="2390414" cy="1024800"/>
          </a:xfrm>
        </p:grpSpPr>
        <p:grpSp>
          <p:nvGrpSpPr>
            <p:cNvPr id="14491" name="Google Shape;14491;p69"/>
            <p:cNvGrpSpPr/>
            <p:nvPr/>
          </p:nvGrpSpPr>
          <p:grpSpPr>
            <a:xfrm>
              <a:off x="728925" y="3619800"/>
              <a:ext cx="2390414" cy="500893"/>
              <a:chOff x="728925" y="3619800"/>
              <a:chExt cx="2390414" cy="500893"/>
            </a:xfrm>
          </p:grpSpPr>
          <p:sp>
            <p:nvSpPr>
              <p:cNvPr id="14492" name="Google Shape;14492;p6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493" name="Google Shape;14493;p6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4494" name="Google Shape;14494;p69"/>
            <p:cNvGrpSpPr/>
            <p:nvPr/>
          </p:nvGrpSpPr>
          <p:grpSpPr>
            <a:xfrm>
              <a:off x="1348050" y="3296613"/>
              <a:ext cx="1706152" cy="1024800"/>
              <a:chOff x="1348050" y="3296613"/>
              <a:chExt cx="1706152" cy="1024800"/>
            </a:xfrm>
          </p:grpSpPr>
          <p:sp>
            <p:nvSpPr>
              <p:cNvPr id="14495" name="Google Shape;14495;p6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496" name="Google Shape;14496;p6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497" name="Google Shape;14497;p6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498" name="Google Shape;14498;p6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499" name="Google Shape;14499;p6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4500" name="Google Shape;14500;p69"/>
            <p:cNvGrpSpPr/>
            <p:nvPr/>
          </p:nvGrpSpPr>
          <p:grpSpPr>
            <a:xfrm>
              <a:off x="1455707" y="3654858"/>
              <a:ext cx="1491150" cy="417657"/>
              <a:chOff x="1455707" y="3654858"/>
              <a:chExt cx="1491150" cy="417657"/>
            </a:xfrm>
          </p:grpSpPr>
          <p:sp>
            <p:nvSpPr>
              <p:cNvPr id="14501" name="Google Shape;14501;p6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4521" name="Google Shape;14521;p69"/>
          <p:cNvGraphicFramePr/>
          <p:nvPr/>
        </p:nvGraphicFramePr>
        <p:xfrm>
          <a:off x="5954575" y="2361200"/>
          <a:ext cx="3000000" cy="3000000"/>
        </p:xfrm>
        <a:graphic>
          <a:graphicData uri="http://schemas.openxmlformats.org/drawingml/2006/table">
            <a:tbl>
              <a:tblPr>
                <a:noFill/>
                <a:tableStyleId>{64FE6ECA-9AF7-4ABD-8D2A-390F295A4B5E}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4522" name="Google Shape;14522;p69"/>
          <p:cNvGrpSpPr/>
          <p:nvPr/>
        </p:nvGrpSpPr>
        <p:grpSpPr>
          <a:xfrm>
            <a:off x="727251" y="1188964"/>
            <a:ext cx="2396505" cy="976502"/>
            <a:chOff x="749309" y="1112739"/>
            <a:chExt cx="2371603" cy="976502"/>
          </a:xfrm>
        </p:grpSpPr>
        <p:grpSp>
          <p:nvGrpSpPr>
            <p:cNvPr id="14523" name="Google Shape;14523;p69"/>
            <p:cNvGrpSpPr/>
            <p:nvPr/>
          </p:nvGrpSpPr>
          <p:grpSpPr>
            <a:xfrm>
              <a:off x="1092126" y="1112739"/>
              <a:ext cx="2028786" cy="975464"/>
              <a:chOff x="1092126" y="1112739"/>
              <a:chExt cx="2028786" cy="975464"/>
            </a:xfrm>
          </p:grpSpPr>
          <p:sp>
            <p:nvSpPr>
              <p:cNvPr id="14524" name="Google Shape;14524;p6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8" name="Google Shape;14548;p69"/>
            <p:cNvGrpSpPr/>
            <p:nvPr/>
          </p:nvGrpSpPr>
          <p:grpSpPr>
            <a:xfrm>
              <a:off x="749309" y="1112739"/>
              <a:ext cx="314700" cy="975464"/>
              <a:chOff x="749309" y="1112739"/>
              <a:chExt cx="314700" cy="975464"/>
            </a:xfrm>
          </p:grpSpPr>
          <p:sp>
            <p:nvSpPr>
              <p:cNvPr id="14549" name="Google Shape;14549;p6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3" name="Google Shape;14553;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4557" name="Google Shape;14557;p69"/>
          <p:cNvGraphicFramePr/>
          <p:nvPr/>
        </p:nvGraphicFramePr>
        <p:xfrm>
          <a:off x="5954600" y="1188950"/>
          <a:ext cx="3000000" cy="3000000"/>
        </p:xfrm>
        <a:graphic>
          <a:graphicData uri="http://schemas.openxmlformats.org/drawingml/2006/table">
            <a:tbl>
              <a:tblPr>
                <a:noFill/>
                <a:tableStyleId>{64FE6ECA-9AF7-4ABD-8D2A-390F295A4B5E}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4558" name="Google Shape;14558;p69"/>
          <p:cNvGraphicFramePr/>
          <p:nvPr/>
        </p:nvGraphicFramePr>
        <p:xfrm>
          <a:off x="3375463" y="2361200"/>
          <a:ext cx="3000000" cy="3000000"/>
        </p:xfrm>
        <a:graphic>
          <a:graphicData uri="http://schemas.openxmlformats.org/drawingml/2006/table">
            <a:tbl>
              <a:tblPr>
                <a:noFill/>
                <a:tableStyleId>{64FE6ECA-9AF7-4ABD-8D2A-390F295A4B5E}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4559" name="Google Shape;14559;p69"/>
          <p:cNvGrpSpPr/>
          <p:nvPr/>
        </p:nvGrpSpPr>
        <p:grpSpPr>
          <a:xfrm>
            <a:off x="3377449" y="3352160"/>
            <a:ext cx="2363377" cy="1047062"/>
            <a:chOff x="3358399" y="3285485"/>
            <a:chExt cx="2363377" cy="1047062"/>
          </a:xfrm>
        </p:grpSpPr>
        <p:grpSp>
          <p:nvGrpSpPr>
            <p:cNvPr id="14560" name="Google Shape;14560;p69"/>
            <p:cNvGrpSpPr/>
            <p:nvPr/>
          </p:nvGrpSpPr>
          <p:grpSpPr>
            <a:xfrm>
              <a:off x="3358412" y="3285485"/>
              <a:ext cx="2363244" cy="139500"/>
              <a:chOff x="3358412" y="3285485"/>
              <a:chExt cx="2363244" cy="139500"/>
            </a:xfrm>
          </p:grpSpPr>
          <p:sp>
            <p:nvSpPr>
              <p:cNvPr id="14561" name="Google Shape;14561;p6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6" name="Google Shape;14566;p69"/>
            <p:cNvGrpSpPr/>
            <p:nvPr/>
          </p:nvGrpSpPr>
          <p:grpSpPr>
            <a:xfrm>
              <a:off x="3358412" y="3466996"/>
              <a:ext cx="2363244" cy="139500"/>
              <a:chOff x="3358412" y="3466996"/>
              <a:chExt cx="2363244" cy="139500"/>
            </a:xfrm>
          </p:grpSpPr>
          <p:sp>
            <p:nvSpPr>
              <p:cNvPr id="14567" name="Google Shape;14567;p6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2" name="Google Shape;14572;p69"/>
            <p:cNvGrpSpPr/>
            <p:nvPr/>
          </p:nvGrpSpPr>
          <p:grpSpPr>
            <a:xfrm>
              <a:off x="3358412" y="3648507"/>
              <a:ext cx="2363244" cy="139500"/>
              <a:chOff x="3358412" y="3648507"/>
              <a:chExt cx="2363244" cy="139500"/>
            </a:xfrm>
          </p:grpSpPr>
          <p:sp>
            <p:nvSpPr>
              <p:cNvPr id="14573" name="Google Shape;14573;p6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8" name="Google Shape;14578;p69"/>
            <p:cNvGrpSpPr/>
            <p:nvPr/>
          </p:nvGrpSpPr>
          <p:grpSpPr>
            <a:xfrm>
              <a:off x="3358412" y="3830018"/>
              <a:ext cx="2363244" cy="139500"/>
              <a:chOff x="3358412" y="3830018"/>
              <a:chExt cx="2363244" cy="139500"/>
            </a:xfrm>
          </p:grpSpPr>
          <p:sp>
            <p:nvSpPr>
              <p:cNvPr id="14579" name="Google Shape;14579;p6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69"/>
            <p:cNvGrpSpPr/>
            <p:nvPr/>
          </p:nvGrpSpPr>
          <p:grpSpPr>
            <a:xfrm>
              <a:off x="3358399" y="4011514"/>
              <a:ext cx="2363377" cy="139537"/>
              <a:chOff x="3294800" y="4134603"/>
              <a:chExt cx="2638876" cy="152400"/>
            </a:xfrm>
          </p:grpSpPr>
          <p:sp>
            <p:nvSpPr>
              <p:cNvPr id="14585" name="Google Shape;14585;p6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0" name="Google Shape;14590;p69"/>
            <p:cNvGrpSpPr/>
            <p:nvPr/>
          </p:nvGrpSpPr>
          <p:grpSpPr>
            <a:xfrm>
              <a:off x="3358399" y="4193010"/>
              <a:ext cx="2363377" cy="139537"/>
              <a:chOff x="3294800" y="4134603"/>
              <a:chExt cx="2638876" cy="152400"/>
            </a:xfrm>
          </p:grpSpPr>
          <p:sp>
            <p:nvSpPr>
              <p:cNvPr id="14591" name="Google Shape;14591;p6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4596" name="Google Shape;14596;p69"/>
          <p:cNvGraphicFramePr/>
          <p:nvPr/>
        </p:nvGraphicFramePr>
        <p:xfrm>
          <a:off x="728250" y="2361200"/>
          <a:ext cx="3000000" cy="3000000"/>
        </p:xfrm>
        <a:graphic>
          <a:graphicData uri="http://schemas.openxmlformats.org/drawingml/2006/table">
            <a:tbl>
              <a:tblPr>
                <a:noFill/>
                <a:tableStyleId>{64FE6ECA-9AF7-4ABD-8D2A-390F295A4B5E}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4597" name="Google Shape;14597;p69"/>
          <p:cNvGrpSpPr/>
          <p:nvPr/>
        </p:nvGrpSpPr>
        <p:grpSpPr>
          <a:xfrm>
            <a:off x="4177919" y="2765014"/>
            <a:ext cx="1302095" cy="60959"/>
            <a:chOff x="3558802" y="4011427"/>
            <a:chExt cx="1866000" cy="111300"/>
          </a:xfrm>
        </p:grpSpPr>
        <p:sp>
          <p:nvSpPr>
            <p:cNvPr id="14598" name="Google Shape;14598;p6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0" name="Google Shape;14600;p69"/>
          <p:cNvGrpSpPr/>
          <p:nvPr/>
        </p:nvGrpSpPr>
        <p:grpSpPr>
          <a:xfrm>
            <a:off x="4723407" y="3047174"/>
            <a:ext cx="914340" cy="60959"/>
            <a:chOff x="3558802" y="4011427"/>
            <a:chExt cx="1866000" cy="111300"/>
          </a:xfrm>
        </p:grpSpPr>
        <p:sp>
          <p:nvSpPr>
            <p:cNvPr id="14601" name="Google Shape;14601;p6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3" name="Google Shape;14603;p69"/>
          <p:cNvGrpSpPr/>
          <p:nvPr/>
        </p:nvGrpSpPr>
        <p:grpSpPr>
          <a:xfrm>
            <a:off x="5891249" y="3374972"/>
            <a:ext cx="2519825" cy="1001454"/>
            <a:chOff x="1906114" y="789980"/>
            <a:chExt cx="1487676" cy="606868"/>
          </a:xfrm>
        </p:grpSpPr>
        <p:cxnSp>
          <p:nvCxnSpPr>
            <p:cNvPr id="14604" name="Google Shape;14604;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4605" name="Google Shape;14605;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4606" name="Google Shape;14606;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4607" name="Google Shape;14607;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4608" name="Google Shape;14608;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4609" name="Google Shape;14609;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4610" name="Google Shape;14610;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4611" name="Google Shape;14611;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4618" name="Google Shape;14618;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4619" name="Google Shape;14619;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4620" name="Google Shape;14620;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1" name="Google Shape;14621;p69"/>
          <p:cNvGrpSpPr/>
          <p:nvPr/>
        </p:nvGrpSpPr>
        <p:grpSpPr>
          <a:xfrm>
            <a:off x="3372612" y="1159008"/>
            <a:ext cx="2363393" cy="1005865"/>
            <a:chOff x="3292400" y="1193188"/>
            <a:chExt cx="2615240" cy="1131075"/>
          </a:xfrm>
        </p:grpSpPr>
        <p:sp>
          <p:nvSpPr>
            <p:cNvPr id="14622" name="Google Shape;14622;p6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23" name="Google Shape;14623;p6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24" name="Google Shape;14624;p6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4625" name="Google Shape;14625;p6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4626" name="Google Shape;14626;p6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4627" name="Google Shape;14627;p6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4628" name="Google Shape;14628;p6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4629" name="Google Shape;14629;p6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4630" name="Google Shape;14630;p6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4631" name="Google Shape;14631;p6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4632" name="Google Shape;14632;p6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4633" name="Google Shape;14633;p6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4634" name="Google Shape;14634;p6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4635" name="Google Shape;14635;p6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4636" name="Google Shape;14636;p69"/>
            <p:cNvGrpSpPr/>
            <p:nvPr/>
          </p:nvGrpSpPr>
          <p:grpSpPr>
            <a:xfrm>
              <a:off x="3748438" y="1378608"/>
              <a:ext cx="2159202" cy="903971"/>
              <a:chOff x="1683525" y="2179850"/>
              <a:chExt cx="4519050" cy="2134525"/>
            </a:xfrm>
          </p:grpSpPr>
          <p:sp>
            <p:nvSpPr>
              <p:cNvPr id="14637" name="Google Shape;14637;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38" name="Google Shape;14638;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39" name="Google Shape;14639;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40" name="Google Shape;14640;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41" name="Google Shape;14641;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42" name="Google Shape;14642;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43" name="Google Shape;14643;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44" name="Google Shape;14644;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45" name="Google Shape;14645;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46" name="Google Shape;14646;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47" name="Google Shape;14647;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648" name="Google Shape;14648;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652"/>
        <p:cNvGrpSpPr/>
        <p:nvPr/>
      </p:nvGrpSpPr>
      <p:grpSpPr>
        <a:xfrm>
          <a:off x="0" y="0"/>
          <a:ext cx="0" cy="0"/>
          <a:chOff x="0" y="0"/>
          <a:chExt cx="0" cy="0"/>
        </a:xfrm>
      </p:grpSpPr>
      <p:grpSp>
        <p:nvGrpSpPr>
          <p:cNvPr id="14653" name="Google Shape;14653;p70"/>
          <p:cNvGrpSpPr/>
          <p:nvPr/>
        </p:nvGrpSpPr>
        <p:grpSpPr>
          <a:xfrm>
            <a:off x="4814684" y="1191441"/>
            <a:ext cx="745431" cy="718863"/>
            <a:chOff x="4249973" y="1201875"/>
            <a:chExt cx="1958568" cy="1888762"/>
          </a:xfrm>
        </p:grpSpPr>
        <p:sp>
          <p:nvSpPr>
            <p:cNvPr id="14654" name="Google Shape;14654;p7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5" name="Google Shape;14655;p70"/>
            <p:cNvGrpSpPr/>
            <p:nvPr/>
          </p:nvGrpSpPr>
          <p:grpSpPr>
            <a:xfrm>
              <a:off x="5853086" y="1789142"/>
              <a:ext cx="355454" cy="1048099"/>
              <a:chOff x="5576108" y="2016725"/>
              <a:chExt cx="565200" cy="1666560"/>
            </a:xfrm>
          </p:grpSpPr>
          <p:sp>
            <p:nvSpPr>
              <p:cNvPr id="14656" name="Google Shape;14656;p7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657" name="Google Shape;14657;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8" name="Google Shape;14658;p70"/>
            <p:cNvGrpSpPr/>
            <p:nvPr/>
          </p:nvGrpSpPr>
          <p:grpSpPr>
            <a:xfrm>
              <a:off x="4869455" y="2691676"/>
              <a:ext cx="1013897" cy="398961"/>
              <a:chOff x="4012057" y="3451825"/>
              <a:chExt cx="1612175" cy="634379"/>
            </a:xfrm>
          </p:grpSpPr>
          <p:sp>
            <p:nvSpPr>
              <p:cNvPr id="14659" name="Google Shape;14659;p7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660" name="Google Shape;14660;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0"/>
            <p:cNvGrpSpPr/>
            <p:nvPr/>
          </p:nvGrpSpPr>
          <p:grpSpPr>
            <a:xfrm>
              <a:off x="4276937" y="2155961"/>
              <a:ext cx="651965" cy="891358"/>
              <a:chOff x="3069908" y="2599997"/>
              <a:chExt cx="1036675" cy="1417328"/>
            </a:xfrm>
          </p:grpSpPr>
          <p:sp>
            <p:nvSpPr>
              <p:cNvPr id="14662" name="Google Shape;14662;p7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663" name="Google Shape;14663;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4" name="Google Shape;14664;p70"/>
            <p:cNvGrpSpPr/>
            <p:nvPr/>
          </p:nvGrpSpPr>
          <p:grpSpPr>
            <a:xfrm>
              <a:off x="5054918" y="1201875"/>
              <a:ext cx="999548" cy="602711"/>
              <a:chOff x="4306958" y="1082925"/>
              <a:chExt cx="1589359" cy="958358"/>
            </a:xfrm>
          </p:grpSpPr>
          <p:sp>
            <p:nvSpPr>
              <p:cNvPr id="14665" name="Google Shape;14665;p7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666" name="Google Shape;14666;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7" name="Google Shape;14667;p70"/>
            <p:cNvGrpSpPr/>
            <p:nvPr/>
          </p:nvGrpSpPr>
          <p:grpSpPr>
            <a:xfrm>
              <a:off x="4249973" y="1303451"/>
              <a:ext cx="799317" cy="841334"/>
              <a:chOff x="3027033" y="1244439"/>
              <a:chExt cx="1270977" cy="1337786"/>
            </a:xfrm>
          </p:grpSpPr>
          <p:sp>
            <p:nvSpPr>
              <p:cNvPr id="14668" name="Google Shape;14668;p7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669" name="Google Shape;14669;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70" name="Google Shape;14670;p70"/>
          <p:cNvGrpSpPr/>
          <p:nvPr/>
        </p:nvGrpSpPr>
        <p:grpSpPr>
          <a:xfrm>
            <a:off x="731057" y="2069890"/>
            <a:ext cx="761767" cy="729896"/>
            <a:chOff x="2657744" y="2337745"/>
            <a:chExt cx="832987" cy="798137"/>
          </a:xfrm>
        </p:grpSpPr>
        <p:sp>
          <p:nvSpPr>
            <p:cNvPr id="14671" name="Google Shape;14671;p7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7" name="Google Shape;14677;p70"/>
          <p:cNvGrpSpPr/>
          <p:nvPr/>
        </p:nvGrpSpPr>
        <p:grpSpPr>
          <a:xfrm>
            <a:off x="3242022" y="2073097"/>
            <a:ext cx="685569" cy="723586"/>
            <a:chOff x="3398134" y="2057755"/>
            <a:chExt cx="704087" cy="743130"/>
          </a:xfrm>
        </p:grpSpPr>
        <p:grpSp>
          <p:nvGrpSpPr>
            <p:cNvPr id="14678" name="Google Shape;14678;p70"/>
            <p:cNvGrpSpPr/>
            <p:nvPr/>
          </p:nvGrpSpPr>
          <p:grpSpPr>
            <a:xfrm>
              <a:off x="3398134" y="2290183"/>
              <a:ext cx="315300" cy="219900"/>
              <a:chOff x="3398134" y="2290183"/>
              <a:chExt cx="315300" cy="219900"/>
            </a:xfrm>
          </p:grpSpPr>
          <p:sp>
            <p:nvSpPr>
              <p:cNvPr id="14679" name="Google Shape;14679;p7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680" name="Google Shape;14680;p70"/>
              <p:cNvCxnSpPr>
                <a:stCxn id="1467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4681" name="Google Shape;14681;p70"/>
            <p:cNvGrpSpPr/>
            <p:nvPr/>
          </p:nvGrpSpPr>
          <p:grpSpPr>
            <a:xfrm>
              <a:off x="3547823" y="2467358"/>
              <a:ext cx="219900" cy="333527"/>
              <a:chOff x="3547823" y="2467358"/>
              <a:chExt cx="219900" cy="333527"/>
            </a:xfrm>
          </p:grpSpPr>
          <p:sp>
            <p:nvSpPr>
              <p:cNvPr id="14682" name="Google Shape;14682;p7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683" name="Google Shape;14683;p7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4684" name="Google Shape;14684;p70"/>
            <p:cNvGrpSpPr/>
            <p:nvPr/>
          </p:nvGrpSpPr>
          <p:grpSpPr>
            <a:xfrm>
              <a:off x="3734138" y="2467358"/>
              <a:ext cx="219900" cy="333527"/>
              <a:chOff x="3734138" y="2467358"/>
              <a:chExt cx="219900" cy="333527"/>
            </a:xfrm>
          </p:grpSpPr>
          <p:sp>
            <p:nvSpPr>
              <p:cNvPr id="14685" name="Google Shape;14685;p7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686" name="Google Shape;14686;p7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4687" name="Google Shape;14687;p70"/>
            <p:cNvGrpSpPr/>
            <p:nvPr/>
          </p:nvGrpSpPr>
          <p:grpSpPr>
            <a:xfrm>
              <a:off x="3787560" y="2288011"/>
              <a:ext cx="314661" cy="219900"/>
              <a:chOff x="3787560" y="2288011"/>
              <a:chExt cx="314661" cy="219900"/>
            </a:xfrm>
          </p:grpSpPr>
          <p:sp>
            <p:nvSpPr>
              <p:cNvPr id="14688" name="Google Shape;14688;p7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689" name="Google Shape;14689;p7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4690" name="Google Shape;14690;p70"/>
            <p:cNvGrpSpPr/>
            <p:nvPr/>
          </p:nvGrpSpPr>
          <p:grpSpPr>
            <a:xfrm>
              <a:off x="3637290" y="2057755"/>
              <a:ext cx="219900" cy="335499"/>
              <a:chOff x="3637290" y="2057755"/>
              <a:chExt cx="219900" cy="335499"/>
            </a:xfrm>
          </p:grpSpPr>
          <p:sp>
            <p:nvSpPr>
              <p:cNvPr id="14691" name="Google Shape;14691;p7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4692" name="Google Shape;14692;p7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4693" name="Google Shape;14693;p70"/>
          <p:cNvGrpSpPr/>
          <p:nvPr/>
        </p:nvGrpSpPr>
        <p:grpSpPr>
          <a:xfrm>
            <a:off x="4917244" y="2079792"/>
            <a:ext cx="710153" cy="710153"/>
            <a:chOff x="5007123" y="2079403"/>
            <a:chExt cx="687600" cy="687600"/>
          </a:xfrm>
        </p:grpSpPr>
        <p:sp>
          <p:nvSpPr>
            <p:cNvPr id="14694" name="Google Shape;14694;p7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8" name="Google Shape;14698;p70"/>
          <p:cNvGrpSpPr/>
          <p:nvPr/>
        </p:nvGrpSpPr>
        <p:grpSpPr>
          <a:xfrm>
            <a:off x="5726681" y="2074299"/>
            <a:ext cx="720998" cy="721183"/>
            <a:chOff x="5797446" y="2063053"/>
            <a:chExt cx="698100" cy="698280"/>
          </a:xfrm>
        </p:grpSpPr>
        <p:sp>
          <p:nvSpPr>
            <p:cNvPr id="14699" name="Google Shape;14699;p7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70"/>
          <p:cNvGrpSpPr/>
          <p:nvPr/>
        </p:nvGrpSpPr>
        <p:grpSpPr>
          <a:xfrm>
            <a:off x="8171828" y="3719904"/>
            <a:ext cx="280585" cy="673164"/>
            <a:chOff x="8075075" y="3754290"/>
            <a:chExt cx="255612" cy="613194"/>
          </a:xfrm>
        </p:grpSpPr>
        <p:grpSp>
          <p:nvGrpSpPr>
            <p:cNvPr id="14704" name="Google Shape;14704;p70"/>
            <p:cNvGrpSpPr/>
            <p:nvPr/>
          </p:nvGrpSpPr>
          <p:grpSpPr>
            <a:xfrm>
              <a:off x="8075075" y="3754290"/>
              <a:ext cx="255612" cy="613194"/>
              <a:chOff x="8075075" y="3754290"/>
              <a:chExt cx="255612" cy="613194"/>
            </a:xfrm>
          </p:grpSpPr>
          <p:sp>
            <p:nvSpPr>
              <p:cNvPr id="14705" name="Google Shape;14705;p7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7" name="Google Shape;14707;p7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8" name="Google Shape;14708;p70"/>
          <p:cNvGrpSpPr/>
          <p:nvPr/>
        </p:nvGrpSpPr>
        <p:grpSpPr>
          <a:xfrm>
            <a:off x="5288887" y="3708700"/>
            <a:ext cx="470352" cy="683745"/>
            <a:chOff x="1697726" y="3244179"/>
            <a:chExt cx="788124" cy="1146069"/>
          </a:xfrm>
        </p:grpSpPr>
        <p:sp>
          <p:nvSpPr>
            <p:cNvPr id="14709" name="Google Shape;14709;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1" name="Google Shape;14711;p7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2" name="Google Shape;14712;p70"/>
          <p:cNvGrpSpPr/>
          <p:nvPr/>
        </p:nvGrpSpPr>
        <p:grpSpPr>
          <a:xfrm>
            <a:off x="5910037" y="3719902"/>
            <a:ext cx="293891" cy="293845"/>
            <a:chOff x="6134814" y="3754290"/>
            <a:chExt cx="293891" cy="293845"/>
          </a:xfrm>
        </p:grpSpPr>
        <p:sp>
          <p:nvSpPr>
            <p:cNvPr id="14713" name="Google Shape;14713;p7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70"/>
          <p:cNvGrpSpPr/>
          <p:nvPr/>
        </p:nvGrpSpPr>
        <p:grpSpPr>
          <a:xfrm>
            <a:off x="5910037" y="4098574"/>
            <a:ext cx="293891" cy="293891"/>
            <a:chOff x="6134814" y="4086186"/>
            <a:chExt cx="293891" cy="293891"/>
          </a:xfrm>
        </p:grpSpPr>
        <p:sp>
          <p:nvSpPr>
            <p:cNvPr id="14716" name="Google Shape;14716;p7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8" name="Google Shape;14718;p70"/>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0"/>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0" name="Google Shape;14720;p70"/>
          <p:cNvGrpSpPr/>
          <p:nvPr/>
        </p:nvGrpSpPr>
        <p:grpSpPr>
          <a:xfrm>
            <a:off x="7835013" y="2927266"/>
            <a:ext cx="622883" cy="621944"/>
            <a:chOff x="1187048" y="238125"/>
            <a:chExt cx="5256397" cy="5248476"/>
          </a:xfrm>
        </p:grpSpPr>
        <p:sp>
          <p:nvSpPr>
            <p:cNvPr id="14721" name="Google Shape;14721;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5" name="Google Shape;14725;p70"/>
          <p:cNvGrpSpPr/>
          <p:nvPr/>
        </p:nvGrpSpPr>
        <p:grpSpPr>
          <a:xfrm>
            <a:off x="2292118" y="2936875"/>
            <a:ext cx="1310987" cy="612407"/>
            <a:chOff x="238125" y="1188750"/>
            <a:chExt cx="7140450" cy="3335550"/>
          </a:xfrm>
        </p:grpSpPr>
        <p:sp>
          <p:nvSpPr>
            <p:cNvPr id="14726" name="Google Shape;14726;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1" name="Google Shape;14731;p70"/>
          <p:cNvGrpSpPr/>
          <p:nvPr/>
        </p:nvGrpSpPr>
        <p:grpSpPr>
          <a:xfrm>
            <a:off x="6617990" y="2927430"/>
            <a:ext cx="1110299" cy="621702"/>
            <a:chOff x="238125" y="1335475"/>
            <a:chExt cx="5418735" cy="3034175"/>
          </a:xfrm>
        </p:grpSpPr>
        <p:sp>
          <p:nvSpPr>
            <p:cNvPr id="14732" name="Google Shape;14732;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5" name="Google Shape;14735;p70"/>
          <p:cNvGrpSpPr/>
          <p:nvPr/>
        </p:nvGrpSpPr>
        <p:grpSpPr>
          <a:xfrm>
            <a:off x="5435649" y="2924327"/>
            <a:ext cx="1074451" cy="627181"/>
            <a:chOff x="5359127" y="2910889"/>
            <a:chExt cx="1097723" cy="640831"/>
          </a:xfrm>
        </p:grpSpPr>
        <p:grpSp>
          <p:nvGrpSpPr>
            <p:cNvPr id="14736" name="Google Shape;14736;p70"/>
            <p:cNvGrpSpPr/>
            <p:nvPr/>
          </p:nvGrpSpPr>
          <p:grpSpPr>
            <a:xfrm>
              <a:off x="5929791" y="3263088"/>
              <a:ext cx="527060" cy="287097"/>
              <a:chOff x="5929791" y="3263088"/>
              <a:chExt cx="527060" cy="287097"/>
            </a:xfrm>
          </p:grpSpPr>
          <p:sp>
            <p:nvSpPr>
              <p:cNvPr id="14737" name="Google Shape;14737;p7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738" name="Google Shape;14738;p7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4739" name="Google Shape;14739;p70"/>
            <p:cNvGrpSpPr/>
            <p:nvPr/>
          </p:nvGrpSpPr>
          <p:grpSpPr>
            <a:xfrm>
              <a:off x="5359127" y="3263089"/>
              <a:ext cx="526428" cy="288631"/>
              <a:chOff x="5359127" y="3263089"/>
              <a:chExt cx="526428" cy="288631"/>
            </a:xfrm>
          </p:grpSpPr>
          <p:sp>
            <p:nvSpPr>
              <p:cNvPr id="14740" name="Google Shape;14740;p7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741" name="Google Shape;14741;p7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4742" name="Google Shape;14742;p70"/>
            <p:cNvGrpSpPr/>
            <p:nvPr/>
          </p:nvGrpSpPr>
          <p:grpSpPr>
            <a:xfrm>
              <a:off x="5551525" y="2910889"/>
              <a:ext cx="520901" cy="610283"/>
              <a:chOff x="5551525" y="2910889"/>
              <a:chExt cx="520901" cy="610283"/>
            </a:xfrm>
          </p:grpSpPr>
          <p:sp>
            <p:nvSpPr>
              <p:cNvPr id="14743" name="Google Shape;14743;p7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744" name="Google Shape;14744;p7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4745" name="Google Shape;14745;p70"/>
            <p:cNvGrpSpPr/>
            <p:nvPr/>
          </p:nvGrpSpPr>
          <p:grpSpPr>
            <a:xfrm>
              <a:off x="5743962" y="2919100"/>
              <a:ext cx="623674" cy="284502"/>
              <a:chOff x="5743962" y="2919100"/>
              <a:chExt cx="623674" cy="284502"/>
            </a:xfrm>
          </p:grpSpPr>
          <p:sp>
            <p:nvSpPr>
              <p:cNvPr id="14746" name="Google Shape;14746;p7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747" name="Google Shape;14747;p7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4748" name="Google Shape;14748;p70"/>
          <p:cNvGrpSpPr/>
          <p:nvPr/>
        </p:nvGrpSpPr>
        <p:grpSpPr>
          <a:xfrm>
            <a:off x="7586863" y="2075038"/>
            <a:ext cx="874976" cy="719600"/>
            <a:chOff x="7608988" y="2093194"/>
            <a:chExt cx="817276" cy="672147"/>
          </a:xfrm>
        </p:grpSpPr>
        <p:cxnSp>
          <p:nvCxnSpPr>
            <p:cNvPr id="14749" name="Google Shape;14749;p7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750" name="Google Shape;14750;p7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751" name="Google Shape;14751;p7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752" name="Google Shape;14752;p7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753" name="Google Shape;14753;p7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4754" name="Google Shape;14754;p7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4755" name="Google Shape;14755;p70"/>
            <p:cNvGrpSpPr/>
            <p:nvPr/>
          </p:nvGrpSpPr>
          <p:grpSpPr>
            <a:xfrm>
              <a:off x="7721175" y="2093194"/>
              <a:ext cx="599587" cy="623846"/>
              <a:chOff x="7721175" y="2093194"/>
              <a:chExt cx="599587" cy="623846"/>
            </a:xfrm>
          </p:grpSpPr>
          <p:grpSp>
            <p:nvGrpSpPr>
              <p:cNvPr id="14756" name="Google Shape;14756;p70"/>
              <p:cNvGrpSpPr/>
              <p:nvPr/>
            </p:nvGrpSpPr>
            <p:grpSpPr>
              <a:xfrm>
                <a:off x="7721175" y="2093194"/>
                <a:ext cx="291605" cy="623846"/>
                <a:chOff x="9405575" y="2061418"/>
                <a:chExt cx="291605" cy="623846"/>
              </a:xfrm>
            </p:grpSpPr>
            <p:sp>
              <p:nvSpPr>
                <p:cNvPr id="14757" name="Google Shape;14757;p7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4" name="Google Shape;14764;p70"/>
              <p:cNvGrpSpPr/>
              <p:nvPr/>
            </p:nvGrpSpPr>
            <p:grpSpPr>
              <a:xfrm flipH="1">
                <a:off x="8029157" y="2093194"/>
                <a:ext cx="291605" cy="623846"/>
                <a:chOff x="9405575" y="2061418"/>
                <a:chExt cx="291605" cy="623846"/>
              </a:xfrm>
            </p:grpSpPr>
            <p:sp>
              <p:nvSpPr>
                <p:cNvPr id="14765" name="Google Shape;14765;p7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772" name="Google Shape;14772;p70"/>
          <p:cNvGrpSpPr/>
          <p:nvPr/>
        </p:nvGrpSpPr>
        <p:grpSpPr>
          <a:xfrm>
            <a:off x="4031299" y="1191441"/>
            <a:ext cx="712557" cy="785901"/>
            <a:chOff x="4206459" y="1191441"/>
            <a:chExt cx="712557" cy="785901"/>
          </a:xfrm>
        </p:grpSpPr>
        <p:sp>
          <p:nvSpPr>
            <p:cNvPr id="14773" name="Google Shape;14773;p7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7" name="Google Shape;14777;p70"/>
            <p:cNvGrpSpPr/>
            <p:nvPr/>
          </p:nvGrpSpPr>
          <p:grpSpPr>
            <a:xfrm>
              <a:off x="4644280" y="1290523"/>
              <a:ext cx="143716" cy="29463"/>
              <a:chOff x="4644280" y="1290523"/>
              <a:chExt cx="143716" cy="29463"/>
            </a:xfrm>
          </p:grpSpPr>
          <p:sp>
            <p:nvSpPr>
              <p:cNvPr id="14778" name="Google Shape;14778;p7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2" name="Google Shape;14782;p70"/>
            <p:cNvGrpSpPr/>
            <p:nvPr/>
          </p:nvGrpSpPr>
          <p:grpSpPr>
            <a:xfrm>
              <a:off x="4356567" y="1191441"/>
              <a:ext cx="143690" cy="29488"/>
              <a:chOff x="4356567" y="1191441"/>
              <a:chExt cx="143690" cy="29488"/>
            </a:xfrm>
          </p:grpSpPr>
          <p:sp>
            <p:nvSpPr>
              <p:cNvPr id="14783" name="Google Shape;14783;p7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7" name="Google Shape;14787;p70"/>
            <p:cNvGrpSpPr/>
            <p:nvPr/>
          </p:nvGrpSpPr>
          <p:grpSpPr>
            <a:xfrm>
              <a:off x="4339009" y="1863727"/>
              <a:ext cx="143703" cy="29476"/>
              <a:chOff x="4339009" y="1863727"/>
              <a:chExt cx="143703" cy="29476"/>
            </a:xfrm>
          </p:grpSpPr>
          <p:sp>
            <p:nvSpPr>
              <p:cNvPr id="14788" name="Google Shape;14788;p7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2" name="Google Shape;14792;p70"/>
            <p:cNvGrpSpPr/>
            <p:nvPr/>
          </p:nvGrpSpPr>
          <p:grpSpPr>
            <a:xfrm>
              <a:off x="4206459" y="1607315"/>
              <a:ext cx="29539" cy="142899"/>
              <a:chOff x="4206459" y="1607315"/>
              <a:chExt cx="29539" cy="142899"/>
            </a:xfrm>
          </p:grpSpPr>
          <p:sp>
            <p:nvSpPr>
              <p:cNvPr id="14793" name="Google Shape;14793;p7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7" name="Google Shape;14797;p7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01" name="Google Shape;14801;p70"/>
            <p:cNvGrpSpPr/>
            <p:nvPr/>
          </p:nvGrpSpPr>
          <p:grpSpPr>
            <a:xfrm>
              <a:off x="4889463" y="1423737"/>
              <a:ext cx="29552" cy="142899"/>
              <a:chOff x="4889463" y="1423737"/>
              <a:chExt cx="29552" cy="142899"/>
            </a:xfrm>
          </p:grpSpPr>
          <p:sp>
            <p:nvSpPr>
              <p:cNvPr id="14802" name="Google Shape;14802;p7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6" name="Google Shape;14806;p70"/>
            <p:cNvGrpSpPr/>
            <p:nvPr/>
          </p:nvGrpSpPr>
          <p:grpSpPr>
            <a:xfrm>
              <a:off x="4771663" y="1876896"/>
              <a:ext cx="108651" cy="100447"/>
              <a:chOff x="4771663" y="1876896"/>
              <a:chExt cx="108651" cy="100447"/>
            </a:xfrm>
          </p:grpSpPr>
          <p:sp>
            <p:nvSpPr>
              <p:cNvPr id="14807" name="Google Shape;14807;p7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11" name="Google Shape;14811;p70"/>
          <p:cNvGrpSpPr/>
          <p:nvPr/>
        </p:nvGrpSpPr>
        <p:grpSpPr>
          <a:xfrm>
            <a:off x="4026774" y="2074664"/>
            <a:ext cx="791287" cy="720350"/>
            <a:chOff x="267375" y="1071875"/>
            <a:chExt cx="470500" cy="428550"/>
          </a:xfrm>
        </p:grpSpPr>
        <p:sp>
          <p:nvSpPr>
            <p:cNvPr id="14812" name="Google Shape;14812;p7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0"/>
          <p:cNvGrpSpPr/>
          <p:nvPr/>
        </p:nvGrpSpPr>
        <p:grpSpPr>
          <a:xfrm>
            <a:off x="727269" y="3719294"/>
            <a:ext cx="1408444" cy="673166"/>
            <a:chOff x="712664" y="3693287"/>
            <a:chExt cx="1460738" cy="698160"/>
          </a:xfrm>
        </p:grpSpPr>
        <p:grpSp>
          <p:nvGrpSpPr>
            <p:cNvPr id="14821" name="Google Shape;14821;p70"/>
            <p:cNvGrpSpPr/>
            <p:nvPr/>
          </p:nvGrpSpPr>
          <p:grpSpPr>
            <a:xfrm>
              <a:off x="1380079" y="4133090"/>
              <a:ext cx="234048" cy="258099"/>
              <a:chOff x="1380079" y="4133090"/>
              <a:chExt cx="234048" cy="258099"/>
            </a:xfrm>
          </p:grpSpPr>
          <p:sp>
            <p:nvSpPr>
              <p:cNvPr id="14822" name="Google Shape;14822;p7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5" name="Google Shape;14825;p70"/>
            <p:cNvGrpSpPr/>
            <p:nvPr/>
          </p:nvGrpSpPr>
          <p:grpSpPr>
            <a:xfrm>
              <a:off x="884610" y="3864082"/>
              <a:ext cx="1118566" cy="527275"/>
              <a:chOff x="890961" y="3865463"/>
              <a:chExt cx="1115221" cy="525698"/>
            </a:xfrm>
          </p:grpSpPr>
          <p:sp>
            <p:nvSpPr>
              <p:cNvPr id="14826" name="Google Shape;14826;p7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9" name="Google Shape;14829;p70"/>
            <p:cNvGrpSpPr/>
            <p:nvPr/>
          </p:nvGrpSpPr>
          <p:grpSpPr>
            <a:xfrm>
              <a:off x="712664" y="3693287"/>
              <a:ext cx="1460738" cy="698160"/>
              <a:chOff x="712664" y="3693025"/>
              <a:chExt cx="1460738" cy="698160"/>
            </a:xfrm>
          </p:grpSpPr>
          <p:sp>
            <p:nvSpPr>
              <p:cNvPr id="14830" name="Google Shape;14830;p7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36" name="Google Shape;14836;p70"/>
          <p:cNvGrpSpPr/>
          <p:nvPr/>
        </p:nvGrpSpPr>
        <p:grpSpPr>
          <a:xfrm>
            <a:off x="3164985" y="1191441"/>
            <a:ext cx="795485" cy="738831"/>
            <a:chOff x="3348603" y="1236445"/>
            <a:chExt cx="749256" cy="695894"/>
          </a:xfrm>
        </p:grpSpPr>
        <p:grpSp>
          <p:nvGrpSpPr>
            <p:cNvPr id="14837" name="Google Shape;14837;p70"/>
            <p:cNvGrpSpPr/>
            <p:nvPr/>
          </p:nvGrpSpPr>
          <p:grpSpPr>
            <a:xfrm>
              <a:off x="3583779" y="1236445"/>
              <a:ext cx="293795" cy="285811"/>
              <a:chOff x="3750225" y="1774000"/>
              <a:chExt cx="149575" cy="145525"/>
            </a:xfrm>
          </p:grpSpPr>
          <p:sp>
            <p:nvSpPr>
              <p:cNvPr id="14838" name="Google Shape;14838;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70"/>
            <p:cNvGrpSpPr/>
            <p:nvPr/>
          </p:nvGrpSpPr>
          <p:grpSpPr>
            <a:xfrm>
              <a:off x="3775534" y="1462599"/>
              <a:ext cx="322325" cy="285958"/>
              <a:chOff x="3847850" y="1889150"/>
              <a:chExt cx="164100" cy="145600"/>
            </a:xfrm>
          </p:grpSpPr>
          <p:sp>
            <p:nvSpPr>
              <p:cNvPr id="14841" name="Google Shape;14841;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3" name="Google Shape;14843;p70"/>
            <p:cNvGrpSpPr/>
            <p:nvPr/>
          </p:nvGrpSpPr>
          <p:grpSpPr>
            <a:xfrm>
              <a:off x="3545329" y="1646528"/>
              <a:ext cx="293746" cy="285811"/>
              <a:chOff x="3730650" y="1982800"/>
              <a:chExt cx="149550" cy="145525"/>
            </a:xfrm>
          </p:grpSpPr>
          <p:sp>
            <p:nvSpPr>
              <p:cNvPr id="14844" name="Google Shape;14844;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6" name="Google Shape;14846;p70"/>
            <p:cNvGrpSpPr/>
            <p:nvPr/>
          </p:nvGrpSpPr>
          <p:grpSpPr>
            <a:xfrm>
              <a:off x="3348603" y="1415046"/>
              <a:ext cx="294384" cy="284387"/>
              <a:chOff x="3630494" y="1864938"/>
              <a:chExt cx="149875" cy="144800"/>
            </a:xfrm>
          </p:grpSpPr>
          <p:sp>
            <p:nvSpPr>
              <p:cNvPr id="14847" name="Google Shape;14847;p7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49" name="Google Shape;14849;p70"/>
          <p:cNvGrpSpPr/>
          <p:nvPr/>
        </p:nvGrpSpPr>
        <p:grpSpPr>
          <a:xfrm>
            <a:off x="2286512" y="3714337"/>
            <a:ext cx="1324924" cy="678083"/>
            <a:chOff x="2413923" y="3711366"/>
            <a:chExt cx="1374117" cy="703260"/>
          </a:xfrm>
        </p:grpSpPr>
        <p:grpSp>
          <p:nvGrpSpPr>
            <p:cNvPr id="14850" name="Google Shape;14850;p70"/>
            <p:cNvGrpSpPr/>
            <p:nvPr/>
          </p:nvGrpSpPr>
          <p:grpSpPr>
            <a:xfrm>
              <a:off x="2413923" y="3711366"/>
              <a:ext cx="1374117" cy="703260"/>
              <a:chOff x="2413923" y="3711366"/>
              <a:chExt cx="1374117" cy="703260"/>
            </a:xfrm>
          </p:grpSpPr>
          <p:sp>
            <p:nvSpPr>
              <p:cNvPr id="14851" name="Google Shape;14851;p7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2" name="Google Shape;14852;p70"/>
              <p:cNvGrpSpPr/>
              <p:nvPr/>
            </p:nvGrpSpPr>
            <p:grpSpPr>
              <a:xfrm>
                <a:off x="2600284" y="3808654"/>
                <a:ext cx="234506" cy="138009"/>
                <a:chOff x="2600284" y="3808654"/>
                <a:chExt cx="234506" cy="138009"/>
              </a:xfrm>
            </p:grpSpPr>
            <p:sp>
              <p:nvSpPr>
                <p:cNvPr id="14853" name="Google Shape;14853;p7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54" name="Google Shape;14854;p7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4855" name="Google Shape;14855;p70"/>
              <p:cNvGrpSpPr/>
              <p:nvPr/>
            </p:nvGrpSpPr>
            <p:grpSpPr>
              <a:xfrm>
                <a:off x="3359659" y="3805664"/>
                <a:ext cx="232294" cy="141000"/>
                <a:chOff x="3359659" y="3805664"/>
                <a:chExt cx="232294" cy="141000"/>
              </a:xfrm>
            </p:grpSpPr>
            <p:sp>
              <p:nvSpPr>
                <p:cNvPr id="14856" name="Google Shape;14856;p7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57" name="Google Shape;14857;p7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4858" name="Google Shape;14858;p70"/>
              <p:cNvGrpSpPr/>
              <p:nvPr/>
            </p:nvGrpSpPr>
            <p:grpSpPr>
              <a:xfrm>
                <a:off x="3067316" y="3711366"/>
                <a:ext cx="66900" cy="166809"/>
                <a:chOff x="3067316" y="3711366"/>
                <a:chExt cx="66900" cy="166809"/>
              </a:xfrm>
            </p:grpSpPr>
            <p:sp>
              <p:nvSpPr>
                <p:cNvPr id="14859" name="Google Shape;14859;p7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60" name="Google Shape;14860;p7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4861" name="Google Shape;14861;p70"/>
              <p:cNvGrpSpPr/>
              <p:nvPr/>
            </p:nvGrpSpPr>
            <p:grpSpPr>
              <a:xfrm>
                <a:off x="2413923" y="4058666"/>
                <a:ext cx="224119" cy="66900"/>
                <a:chOff x="2413923" y="4058666"/>
                <a:chExt cx="224119" cy="66900"/>
              </a:xfrm>
            </p:grpSpPr>
            <p:sp>
              <p:nvSpPr>
                <p:cNvPr id="14862" name="Google Shape;14862;p7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63" name="Google Shape;14863;p7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4864" name="Google Shape;14864;p70"/>
              <p:cNvGrpSpPr/>
              <p:nvPr/>
            </p:nvGrpSpPr>
            <p:grpSpPr>
              <a:xfrm>
                <a:off x="3564643" y="4058666"/>
                <a:ext cx="223397" cy="66900"/>
                <a:chOff x="3564643" y="4058666"/>
                <a:chExt cx="223397" cy="66900"/>
              </a:xfrm>
            </p:grpSpPr>
            <p:sp>
              <p:nvSpPr>
                <p:cNvPr id="14865" name="Google Shape;14865;p7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66" name="Google Shape;14866;p7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4867" name="Google Shape;14867;p70"/>
            <p:cNvGrpSpPr/>
            <p:nvPr/>
          </p:nvGrpSpPr>
          <p:grpSpPr>
            <a:xfrm>
              <a:off x="2633353" y="3965763"/>
              <a:ext cx="933975" cy="445687"/>
              <a:chOff x="2633353" y="3965763"/>
              <a:chExt cx="933975" cy="445687"/>
            </a:xfrm>
          </p:grpSpPr>
          <p:sp>
            <p:nvSpPr>
              <p:cNvPr id="14868" name="Google Shape;14868;p7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70" name="Google Shape;14870;p70"/>
          <p:cNvGrpSpPr/>
          <p:nvPr/>
        </p:nvGrpSpPr>
        <p:grpSpPr>
          <a:xfrm>
            <a:off x="6410784" y="1264884"/>
            <a:ext cx="1131087" cy="587383"/>
            <a:chOff x="238125" y="999450"/>
            <a:chExt cx="7140700" cy="3708225"/>
          </a:xfrm>
        </p:grpSpPr>
        <p:sp>
          <p:nvSpPr>
            <p:cNvPr id="14871" name="Google Shape;14871;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0" name="Google Shape;14880;p70"/>
          <p:cNvGrpSpPr/>
          <p:nvPr/>
        </p:nvGrpSpPr>
        <p:grpSpPr>
          <a:xfrm>
            <a:off x="3762234" y="3714379"/>
            <a:ext cx="1375854" cy="678131"/>
            <a:chOff x="3913765" y="3641905"/>
            <a:chExt cx="1522805" cy="750560"/>
          </a:xfrm>
        </p:grpSpPr>
        <p:grpSp>
          <p:nvGrpSpPr>
            <p:cNvPr id="14881" name="Google Shape;14881;p70"/>
            <p:cNvGrpSpPr/>
            <p:nvPr/>
          </p:nvGrpSpPr>
          <p:grpSpPr>
            <a:xfrm>
              <a:off x="3913765" y="3997002"/>
              <a:ext cx="1522805" cy="395463"/>
              <a:chOff x="3913765" y="3997002"/>
              <a:chExt cx="1522805" cy="395463"/>
            </a:xfrm>
          </p:grpSpPr>
          <p:grpSp>
            <p:nvGrpSpPr>
              <p:cNvPr id="14882" name="Google Shape;14882;p70"/>
              <p:cNvGrpSpPr/>
              <p:nvPr/>
            </p:nvGrpSpPr>
            <p:grpSpPr>
              <a:xfrm>
                <a:off x="3913765" y="4138659"/>
                <a:ext cx="507602" cy="253806"/>
                <a:chOff x="3913765" y="4138659"/>
                <a:chExt cx="507602" cy="253806"/>
              </a:xfrm>
            </p:grpSpPr>
            <p:sp>
              <p:nvSpPr>
                <p:cNvPr id="14883" name="Google Shape;14883;p7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4885" name="Google Shape;14885;p70"/>
              <p:cNvGrpSpPr/>
              <p:nvPr/>
            </p:nvGrpSpPr>
            <p:grpSpPr>
              <a:xfrm>
                <a:off x="4421361" y="3997002"/>
                <a:ext cx="507618" cy="395463"/>
                <a:chOff x="4421361" y="3997002"/>
                <a:chExt cx="507618" cy="395463"/>
              </a:xfrm>
            </p:grpSpPr>
            <p:sp>
              <p:nvSpPr>
                <p:cNvPr id="14886" name="Google Shape;14886;p7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8" name="Google Shape;14888;p70"/>
              <p:cNvGrpSpPr/>
              <p:nvPr/>
            </p:nvGrpSpPr>
            <p:grpSpPr>
              <a:xfrm>
                <a:off x="4928973" y="4189418"/>
                <a:ext cx="507596" cy="203047"/>
                <a:chOff x="4928973" y="4189418"/>
                <a:chExt cx="507596" cy="203047"/>
              </a:xfrm>
            </p:grpSpPr>
            <p:sp>
              <p:nvSpPr>
                <p:cNvPr id="14889" name="Google Shape;14889;p7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91" name="Google Shape;14891;p70"/>
            <p:cNvGrpSpPr/>
            <p:nvPr/>
          </p:nvGrpSpPr>
          <p:grpSpPr>
            <a:xfrm>
              <a:off x="4482186" y="3641905"/>
              <a:ext cx="397605" cy="349784"/>
              <a:chOff x="2906375" y="1159725"/>
              <a:chExt cx="1860575" cy="1636800"/>
            </a:xfrm>
          </p:grpSpPr>
          <p:sp>
            <p:nvSpPr>
              <p:cNvPr id="14892" name="Google Shape;14892;p7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96" name="Google Shape;14896;p70"/>
          <p:cNvGrpSpPr/>
          <p:nvPr/>
        </p:nvGrpSpPr>
        <p:grpSpPr>
          <a:xfrm>
            <a:off x="6546943" y="2074305"/>
            <a:ext cx="940737" cy="721067"/>
            <a:chOff x="6599718" y="2068734"/>
            <a:chExt cx="940737" cy="721067"/>
          </a:xfrm>
        </p:grpSpPr>
        <p:sp>
          <p:nvSpPr>
            <p:cNvPr id="14897" name="Google Shape;14897;p7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3" name="Google Shape;14903;p70"/>
            <p:cNvGrpSpPr/>
            <p:nvPr/>
          </p:nvGrpSpPr>
          <p:grpSpPr>
            <a:xfrm>
              <a:off x="6836957" y="2068734"/>
              <a:ext cx="461892" cy="721067"/>
              <a:chOff x="6836957" y="2068734"/>
              <a:chExt cx="461892" cy="721067"/>
            </a:xfrm>
          </p:grpSpPr>
          <p:sp>
            <p:nvSpPr>
              <p:cNvPr id="14904" name="Google Shape;14904;p7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10" name="Google Shape;14910;p70"/>
              <p:cNvGrpSpPr/>
              <p:nvPr/>
            </p:nvGrpSpPr>
            <p:grpSpPr>
              <a:xfrm>
                <a:off x="6836957" y="2068734"/>
                <a:ext cx="461892" cy="721067"/>
                <a:chOff x="6836957" y="2068734"/>
                <a:chExt cx="461892" cy="721067"/>
              </a:xfrm>
            </p:grpSpPr>
            <p:sp>
              <p:nvSpPr>
                <p:cNvPr id="14911" name="Google Shape;14911;p7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918" name="Google Shape;14918;p70"/>
          <p:cNvGrpSpPr/>
          <p:nvPr/>
        </p:nvGrpSpPr>
        <p:grpSpPr>
          <a:xfrm>
            <a:off x="2430262" y="2078652"/>
            <a:ext cx="712577" cy="712374"/>
            <a:chOff x="2559249" y="2069323"/>
            <a:chExt cx="685566" cy="685634"/>
          </a:xfrm>
        </p:grpSpPr>
        <p:sp>
          <p:nvSpPr>
            <p:cNvPr id="14919" name="Google Shape;14919;p7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2" name="Google Shape;14932;p70"/>
          <p:cNvGrpSpPr/>
          <p:nvPr/>
        </p:nvGrpSpPr>
        <p:grpSpPr>
          <a:xfrm>
            <a:off x="7612699" y="1191441"/>
            <a:ext cx="845645" cy="711911"/>
            <a:chOff x="951975" y="315800"/>
            <a:chExt cx="5860325" cy="4933550"/>
          </a:xfrm>
        </p:grpSpPr>
        <p:sp>
          <p:nvSpPr>
            <p:cNvPr id="14933" name="Google Shape;14933;p7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1" name="Google Shape;14941;p70"/>
          <p:cNvGrpSpPr/>
          <p:nvPr/>
        </p:nvGrpSpPr>
        <p:grpSpPr>
          <a:xfrm>
            <a:off x="3709828" y="2927550"/>
            <a:ext cx="1617932" cy="621724"/>
            <a:chOff x="3862800" y="3038525"/>
            <a:chExt cx="1329006" cy="510698"/>
          </a:xfrm>
        </p:grpSpPr>
        <p:sp>
          <p:nvSpPr>
            <p:cNvPr id="14942" name="Google Shape;14942;p7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4" name="Google Shape;14944;p70"/>
            <p:cNvGrpSpPr/>
            <p:nvPr/>
          </p:nvGrpSpPr>
          <p:grpSpPr>
            <a:xfrm>
              <a:off x="3967075" y="3040337"/>
              <a:ext cx="1019927" cy="402126"/>
              <a:chOff x="3967075" y="3040337"/>
              <a:chExt cx="1019927" cy="402126"/>
            </a:xfrm>
          </p:grpSpPr>
          <p:sp>
            <p:nvSpPr>
              <p:cNvPr id="14945" name="Google Shape;14945;p7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7" name="Google Shape;14947;p70"/>
            <p:cNvGrpSpPr/>
            <p:nvPr/>
          </p:nvGrpSpPr>
          <p:grpSpPr>
            <a:xfrm>
              <a:off x="4186700" y="3040337"/>
              <a:ext cx="390475" cy="183289"/>
              <a:chOff x="4186700" y="3040337"/>
              <a:chExt cx="390475" cy="183289"/>
            </a:xfrm>
          </p:grpSpPr>
          <p:sp>
            <p:nvSpPr>
              <p:cNvPr id="14948" name="Google Shape;14948;p7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0" name="Google Shape;14950;p70"/>
            <p:cNvGrpSpPr/>
            <p:nvPr/>
          </p:nvGrpSpPr>
          <p:grpSpPr>
            <a:xfrm>
              <a:off x="4073727" y="3040337"/>
              <a:ext cx="697794" cy="296263"/>
              <a:chOff x="4073727" y="3040337"/>
              <a:chExt cx="697794" cy="296263"/>
            </a:xfrm>
          </p:grpSpPr>
          <p:sp>
            <p:nvSpPr>
              <p:cNvPr id="14951" name="Google Shape;14951;p7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3" name="Google Shape;14953;p70"/>
            <p:cNvGrpSpPr/>
            <p:nvPr/>
          </p:nvGrpSpPr>
          <p:grpSpPr>
            <a:xfrm>
              <a:off x="3862800" y="3038525"/>
              <a:ext cx="1329006" cy="510698"/>
              <a:chOff x="3862800" y="3038525"/>
              <a:chExt cx="1329006" cy="510698"/>
            </a:xfrm>
          </p:grpSpPr>
          <p:sp>
            <p:nvSpPr>
              <p:cNvPr id="14954" name="Google Shape;14954;p7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56" name="Google Shape;14956;p70"/>
          <p:cNvGrpSpPr/>
          <p:nvPr/>
        </p:nvGrpSpPr>
        <p:grpSpPr>
          <a:xfrm>
            <a:off x="718150" y="1191441"/>
            <a:ext cx="883205" cy="775176"/>
            <a:chOff x="649648" y="271400"/>
            <a:chExt cx="6215377" cy="5455143"/>
          </a:xfrm>
        </p:grpSpPr>
        <p:sp>
          <p:nvSpPr>
            <p:cNvPr id="14957" name="Google Shape;14957;p7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9" name="Google Shape;14969;p70"/>
          <p:cNvGrpSpPr/>
          <p:nvPr/>
        </p:nvGrpSpPr>
        <p:grpSpPr>
          <a:xfrm>
            <a:off x="2326452" y="1191441"/>
            <a:ext cx="767704" cy="815489"/>
            <a:chOff x="2499700" y="1135950"/>
            <a:chExt cx="732402" cy="777990"/>
          </a:xfrm>
        </p:grpSpPr>
        <p:grpSp>
          <p:nvGrpSpPr>
            <p:cNvPr id="14970" name="Google Shape;14970;p70"/>
            <p:cNvGrpSpPr/>
            <p:nvPr/>
          </p:nvGrpSpPr>
          <p:grpSpPr>
            <a:xfrm>
              <a:off x="2499700" y="1135950"/>
              <a:ext cx="732402" cy="694705"/>
              <a:chOff x="2499700" y="1135950"/>
              <a:chExt cx="732402" cy="694705"/>
            </a:xfrm>
          </p:grpSpPr>
          <p:sp>
            <p:nvSpPr>
              <p:cNvPr id="14971" name="Google Shape;14971;p7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8" name="Google Shape;14998;p70"/>
            <p:cNvGrpSpPr/>
            <p:nvPr/>
          </p:nvGrpSpPr>
          <p:grpSpPr>
            <a:xfrm>
              <a:off x="2517909" y="1188726"/>
              <a:ext cx="702702" cy="725214"/>
              <a:chOff x="2517909" y="1188726"/>
              <a:chExt cx="702702" cy="725214"/>
            </a:xfrm>
          </p:grpSpPr>
          <p:sp>
            <p:nvSpPr>
              <p:cNvPr id="14999" name="Google Shape;14999;p7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04" name="Google Shape;15004;p70"/>
          <p:cNvGrpSpPr/>
          <p:nvPr/>
        </p:nvGrpSpPr>
        <p:grpSpPr>
          <a:xfrm>
            <a:off x="1672184" y="1191441"/>
            <a:ext cx="583439" cy="870229"/>
            <a:chOff x="1716825" y="1121550"/>
            <a:chExt cx="622800" cy="928938"/>
          </a:xfrm>
        </p:grpSpPr>
        <p:grpSp>
          <p:nvGrpSpPr>
            <p:cNvPr id="15005" name="Google Shape;15005;p70"/>
            <p:cNvGrpSpPr/>
            <p:nvPr/>
          </p:nvGrpSpPr>
          <p:grpSpPr>
            <a:xfrm>
              <a:off x="1716825" y="1121550"/>
              <a:ext cx="622800" cy="928938"/>
              <a:chOff x="1716825" y="1121550"/>
              <a:chExt cx="622800" cy="928938"/>
            </a:xfrm>
          </p:grpSpPr>
          <p:cxnSp>
            <p:nvCxnSpPr>
              <p:cNvPr id="15006" name="Google Shape;15006;p7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5007" name="Google Shape;15007;p7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70"/>
            <p:cNvGrpSpPr/>
            <p:nvPr/>
          </p:nvGrpSpPr>
          <p:grpSpPr>
            <a:xfrm>
              <a:off x="1768050" y="1172775"/>
              <a:ext cx="520200" cy="832000"/>
              <a:chOff x="1768050" y="1172775"/>
              <a:chExt cx="520200" cy="832000"/>
            </a:xfrm>
          </p:grpSpPr>
          <p:cxnSp>
            <p:nvCxnSpPr>
              <p:cNvPr id="15009" name="Google Shape;15009;p7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5010" name="Google Shape;15010;p7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1" name="Google Shape;15011;p70"/>
            <p:cNvGrpSpPr/>
            <p:nvPr/>
          </p:nvGrpSpPr>
          <p:grpSpPr>
            <a:xfrm>
              <a:off x="1820100" y="1225475"/>
              <a:ext cx="416400" cy="729575"/>
              <a:chOff x="1820100" y="1225475"/>
              <a:chExt cx="416400" cy="729575"/>
            </a:xfrm>
          </p:grpSpPr>
          <p:cxnSp>
            <p:nvCxnSpPr>
              <p:cNvPr id="15012" name="Google Shape;15012;p7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5013" name="Google Shape;15013;p7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70"/>
            <p:cNvGrpSpPr/>
            <p:nvPr/>
          </p:nvGrpSpPr>
          <p:grpSpPr>
            <a:xfrm>
              <a:off x="1874250" y="1278825"/>
              <a:ext cx="308100" cy="605275"/>
              <a:chOff x="1874250" y="1278825"/>
              <a:chExt cx="308100" cy="605275"/>
            </a:xfrm>
          </p:grpSpPr>
          <p:cxnSp>
            <p:nvCxnSpPr>
              <p:cNvPr id="15015" name="Google Shape;15015;p7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5016" name="Google Shape;15016;p7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7" name="Google Shape;15017;p7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70"/>
          <p:cNvGrpSpPr/>
          <p:nvPr/>
        </p:nvGrpSpPr>
        <p:grpSpPr>
          <a:xfrm>
            <a:off x="1592007" y="2077763"/>
            <a:ext cx="739072" cy="714152"/>
            <a:chOff x="4334725" y="1355875"/>
            <a:chExt cx="3106650" cy="3001900"/>
          </a:xfrm>
        </p:grpSpPr>
        <p:grpSp>
          <p:nvGrpSpPr>
            <p:cNvPr id="15019" name="Google Shape;15019;p70"/>
            <p:cNvGrpSpPr/>
            <p:nvPr/>
          </p:nvGrpSpPr>
          <p:grpSpPr>
            <a:xfrm>
              <a:off x="4516050" y="1724875"/>
              <a:ext cx="2693725" cy="2632900"/>
              <a:chOff x="4516050" y="1724875"/>
              <a:chExt cx="2693725" cy="2632900"/>
            </a:xfrm>
          </p:grpSpPr>
          <p:sp>
            <p:nvSpPr>
              <p:cNvPr id="15020" name="Google Shape;15020;p7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70"/>
            <p:cNvGrpSpPr/>
            <p:nvPr/>
          </p:nvGrpSpPr>
          <p:grpSpPr>
            <a:xfrm>
              <a:off x="4334725" y="1355875"/>
              <a:ext cx="3106650" cy="2709650"/>
              <a:chOff x="4334725" y="1355875"/>
              <a:chExt cx="3106650" cy="2709650"/>
            </a:xfrm>
          </p:grpSpPr>
          <p:sp>
            <p:nvSpPr>
              <p:cNvPr id="15024" name="Google Shape;15024;p7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27" name="Google Shape;15027;p70"/>
          <p:cNvGrpSpPr/>
          <p:nvPr/>
        </p:nvGrpSpPr>
        <p:grpSpPr>
          <a:xfrm>
            <a:off x="7708956" y="3708534"/>
            <a:ext cx="312074" cy="684173"/>
            <a:chOff x="7645573" y="3754300"/>
            <a:chExt cx="293855" cy="644170"/>
          </a:xfrm>
        </p:grpSpPr>
        <p:sp>
          <p:nvSpPr>
            <p:cNvPr id="15028" name="Google Shape;15028;p7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0" name="Google Shape;15030;p70"/>
          <p:cNvGrpSpPr/>
          <p:nvPr/>
        </p:nvGrpSpPr>
        <p:grpSpPr>
          <a:xfrm>
            <a:off x="5630944" y="1191441"/>
            <a:ext cx="709011" cy="739359"/>
            <a:chOff x="5830645" y="1256617"/>
            <a:chExt cx="530340" cy="553040"/>
          </a:xfrm>
        </p:grpSpPr>
        <p:grpSp>
          <p:nvGrpSpPr>
            <p:cNvPr id="15031" name="Google Shape;15031;p70"/>
            <p:cNvGrpSpPr/>
            <p:nvPr/>
          </p:nvGrpSpPr>
          <p:grpSpPr>
            <a:xfrm>
              <a:off x="5830645" y="1256617"/>
              <a:ext cx="259743" cy="269909"/>
              <a:chOff x="5830645" y="1256617"/>
              <a:chExt cx="259743" cy="269909"/>
            </a:xfrm>
          </p:grpSpPr>
          <p:sp>
            <p:nvSpPr>
              <p:cNvPr id="15032" name="Google Shape;15032;p7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4" name="Google Shape;15034;p70"/>
            <p:cNvGrpSpPr/>
            <p:nvPr/>
          </p:nvGrpSpPr>
          <p:grpSpPr>
            <a:xfrm>
              <a:off x="6101293" y="1256617"/>
              <a:ext cx="259692" cy="269909"/>
              <a:chOff x="6101293" y="1256617"/>
              <a:chExt cx="259692" cy="269909"/>
            </a:xfrm>
          </p:grpSpPr>
          <p:sp>
            <p:nvSpPr>
              <p:cNvPr id="15035" name="Google Shape;15035;p7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70"/>
            <p:cNvGrpSpPr/>
            <p:nvPr/>
          </p:nvGrpSpPr>
          <p:grpSpPr>
            <a:xfrm>
              <a:off x="5830645" y="1539749"/>
              <a:ext cx="259692" cy="269909"/>
              <a:chOff x="5830645" y="1539749"/>
              <a:chExt cx="259692" cy="269909"/>
            </a:xfrm>
          </p:grpSpPr>
          <p:sp>
            <p:nvSpPr>
              <p:cNvPr id="15038" name="Google Shape;15038;p7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0" name="Google Shape;15040;p70"/>
            <p:cNvGrpSpPr/>
            <p:nvPr/>
          </p:nvGrpSpPr>
          <p:grpSpPr>
            <a:xfrm>
              <a:off x="6101293" y="1539749"/>
              <a:ext cx="259692" cy="269909"/>
              <a:chOff x="6101293" y="1539749"/>
              <a:chExt cx="259692" cy="269909"/>
            </a:xfrm>
          </p:grpSpPr>
          <p:sp>
            <p:nvSpPr>
              <p:cNvPr id="15041" name="Google Shape;15041;p7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3" name="Google Shape;15043;p7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70"/>
          <p:cNvGrpSpPr/>
          <p:nvPr/>
        </p:nvGrpSpPr>
        <p:grpSpPr>
          <a:xfrm>
            <a:off x="732438" y="2927557"/>
            <a:ext cx="1452955" cy="621360"/>
            <a:chOff x="732422" y="2990152"/>
            <a:chExt cx="1337773" cy="572102"/>
          </a:xfrm>
        </p:grpSpPr>
        <p:sp>
          <p:nvSpPr>
            <p:cNvPr id="15045" name="Google Shape;15045;p7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054"/>
        <p:cNvGrpSpPr/>
        <p:nvPr/>
      </p:nvGrpSpPr>
      <p:grpSpPr>
        <a:xfrm>
          <a:off x="0" y="0"/>
          <a:ext cx="0" cy="0"/>
          <a:chOff x="0" y="0"/>
          <a:chExt cx="0" cy="0"/>
        </a:xfrm>
      </p:grpSpPr>
      <p:grpSp>
        <p:nvGrpSpPr>
          <p:cNvPr id="15055" name="Google Shape;15055;p71"/>
          <p:cNvGrpSpPr/>
          <p:nvPr/>
        </p:nvGrpSpPr>
        <p:grpSpPr>
          <a:xfrm>
            <a:off x="729238" y="1179665"/>
            <a:ext cx="1636117" cy="1526144"/>
            <a:chOff x="729238" y="1179665"/>
            <a:chExt cx="1636117" cy="1526144"/>
          </a:xfrm>
        </p:grpSpPr>
        <p:grpSp>
          <p:nvGrpSpPr>
            <p:cNvPr id="15056" name="Google Shape;15056;p71"/>
            <p:cNvGrpSpPr/>
            <p:nvPr/>
          </p:nvGrpSpPr>
          <p:grpSpPr>
            <a:xfrm>
              <a:off x="729238" y="1179665"/>
              <a:ext cx="80700" cy="1526144"/>
              <a:chOff x="729238" y="1179665"/>
              <a:chExt cx="80700" cy="1526144"/>
            </a:xfrm>
          </p:grpSpPr>
          <p:sp>
            <p:nvSpPr>
              <p:cNvPr id="15057" name="Google Shape;15057;p7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71"/>
            <p:cNvGrpSpPr/>
            <p:nvPr/>
          </p:nvGrpSpPr>
          <p:grpSpPr>
            <a:xfrm>
              <a:off x="903098" y="1179665"/>
              <a:ext cx="80700" cy="1526144"/>
              <a:chOff x="903098" y="1179665"/>
              <a:chExt cx="80700" cy="1526144"/>
            </a:xfrm>
          </p:grpSpPr>
          <p:sp>
            <p:nvSpPr>
              <p:cNvPr id="15068" name="Google Shape;15068;p7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8" name="Google Shape;15078;p71"/>
            <p:cNvGrpSpPr/>
            <p:nvPr/>
          </p:nvGrpSpPr>
          <p:grpSpPr>
            <a:xfrm>
              <a:off x="1076958" y="1179665"/>
              <a:ext cx="80700" cy="1526144"/>
              <a:chOff x="1076958" y="1179665"/>
              <a:chExt cx="80700" cy="1526144"/>
            </a:xfrm>
          </p:grpSpPr>
          <p:sp>
            <p:nvSpPr>
              <p:cNvPr id="15079" name="Google Shape;15079;p7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9" name="Google Shape;15089;p71"/>
            <p:cNvGrpSpPr/>
            <p:nvPr/>
          </p:nvGrpSpPr>
          <p:grpSpPr>
            <a:xfrm>
              <a:off x="1247707" y="1179665"/>
              <a:ext cx="80700" cy="1526144"/>
              <a:chOff x="1247707" y="1179665"/>
              <a:chExt cx="80700" cy="1526144"/>
            </a:xfrm>
          </p:grpSpPr>
          <p:sp>
            <p:nvSpPr>
              <p:cNvPr id="15090" name="Google Shape;15090;p7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0" name="Google Shape;15100;p71"/>
            <p:cNvGrpSpPr/>
            <p:nvPr/>
          </p:nvGrpSpPr>
          <p:grpSpPr>
            <a:xfrm>
              <a:off x="1421567" y="1179665"/>
              <a:ext cx="80700" cy="1526144"/>
              <a:chOff x="1421567" y="1179665"/>
              <a:chExt cx="80700" cy="1526144"/>
            </a:xfrm>
          </p:grpSpPr>
          <p:sp>
            <p:nvSpPr>
              <p:cNvPr id="15101" name="Google Shape;15101;p7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1" name="Google Shape;15111;p71"/>
            <p:cNvGrpSpPr/>
            <p:nvPr/>
          </p:nvGrpSpPr>
          <p:grpSpPr>
            <a:xfrm>
              <a:off x="1592327" y="1179665"/>
              <a:ext cx="80700" cy="1526144"/>
              <a:chOff x="1592327" y="1179665"/>
              <a:chExt cx="80700" cy="1526144"/>
            </a:xfrm>
          </p:grpSpPr>
          <p:sp>
            <p:nvSpPr>
              <p:cNvPr id="15112" name="Google Shape;15112;p7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2" name="Google Shape;15122;p71"/>
            <p:cNvGrpSpPr/>
            <p:nvPr/>
          </p:nvGrpSpPr>
          <p:grpSpPr>
            <a:xfrm>
              <a:off x="1766187" y="1179665"/>
              <a:ext cx="80700" cy="1526144"/>
              <a:chOff x="1766187" y="1179665"/>
              <a:chExt cx="80700" cy="1526144"/>
            </a:xfrm>
          </p:grpSpPr>
          <p:sp>
            <p:nvSpPr>
              <p:cNvPr id="15123" name="Google Shape;15123;p7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71"/>
            <p:cNvGrpSpPr/>
            <p:nvPr/>
          </p:nvGrpSpPr>
          <p:grpSpPr>
            <a:xfrm>
              <a:off x="1936935" y="1179665"/>
              <a:ext cx="80700" cy="1526144"/>
              <a:chOff x="1936935" y="1179665"/>
              <a:chExt cx="80700" cy="1526144"/>
            </a:xfrm>
          </p:grpSpPr>
          <p:sp>
            <p:nvSpPr>
              <p:cNvPr id="15134" name="Google Shape;15134;p7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4" name="Google Shape;15144;p71"/>
            <p:cNvGrpSpPr/>
            <p:nvPr/>
          </p:nvGrpSpPr>
          <p:grpSpPr>
            <a:xfrm>
              <a:off x="2110795" y="1179665"/>
              <a:ext cx="80700" cy="1526144"/>
              <a:chOff x="2110795" y="1179665"/>
              <a:chExt cx="80700" cy="1526144"/>
            </a:xfrm>
          </p:grpSpPr>
          <p:sp>
            <p:nvSpPr>
              <p:cNvPr id="15145" name="Google Shape;15145;p7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5" name="Google Shape;15155;p71"/>
            <p:cNvGrpSpPr/>
            <p:nvPr/>
          </p:nvGrpSpPr>
          <p:grpSpPr>
            <a:xfrm>
              <a:off x="2284655" y="1179665"/>
              <a:ext cx="80700" cy="1526144"/>
              <a:chOff x="2284655" y="1179665"/>
              <a:chExt cx="80700" cy="1526144"/>
            </a:xfrm>
          </p:grpSpPr>
          <p:sp>
            <p:nvSpPr>
              <p:cNvPr id="15156" name="Google Shape;15156;p7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66" name="Google Shape;15166;p71"/>
          <p:cNvGrpSpPr/>
          <p:nvPr/>
        </p:nvGrpSpPr>
        <p:grpSpPr>
          <a:xfrm>
            <a:off x="2623904" y="1198803"/>
            <a:ext cx="1364248" cy="1102133"/>
            <a:chOff x="2623904" y="1198803"/>
            <a:chExt cx="1364248" cy="1102133"/>
          </a:xfrm>
        </p:grpSpPr>
        <p:grpSp>
          <p:nvGrpSpPr>
            <p:cNvPr id="15167" name="Google Shape;15167;p71"/>
            <p:cNvGrpSpPr/>
            <p:nvPr/>
          </p:nvGrpSpPr>
          <p:grpSpPr>
            <a:xfrm>
              <a:off x="2623907" y="1198803"/>
              <a:ext cx="1364245" cy="273000"/>
              <a:chOff x="2623907" y="1198803"/>
              <a:chExt cx="1364245" cy="273000"/>
            </a:xfrm>
          </p:grpSpPr>
          <p:sp>
            <p:nvSpPr>
              <p:cNvPr id="15168" name="Google Shape;15168;p7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3" name="Google Shape;15173;p71"/>
            <p:cNvGrpSpPr/>
            <p:nvPr/>
          </p:nvGrpSpPr>
          <p:grpSpPr>
            <a:xfrm>
              <a:off x="2623904" y="1476964"/>
              <a:ext cx="1364245" cy="273000"/>
              <a:chOff x="2623904" y="1476964"/>
              <a:chExt cx="1364245" cy="273000"/>
            </a:xfrm>
          </p:grpSpPr>
          <p:sp>
            <p:nvSpPr>
              <p:cNvPr id="15174" name="Google Shape;15174;p7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9" name="Google Shape;15179;p71"/>
            <p:cNvGrpSpPr/>
            <p:nvPr/>
          </p:nvGrpSpPr>
          <p:grpSpPr>
            <a:xfrm>
              <a:off x="2623907" y="1749775"/>
              <a:ext cx="1364245" cy="273000"/>
              <a:chOff x="2623907" y="1749775"/>
              <a:chExt cx="1364245" cy="273000"/>
            </a:xfrm>
          </p:grpSpPr>
          <p:sp>
            <p:nvSpPr>
              <p:cNvPr id="15180" name="Google Shape;15180;p7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71"/>
            <p:cNvGrpSpPr/>
            <p:nvPr/>
          </p:nvGrpSpPr>
          <p:grpSpPr>
            <a:xfrm>
              <a:off x="2623904" y="2027936"/>
              <a:ext cx="1364245" cy="273000"/>
              <a:chOff x="2623904" y="2027936"/>
              <a:chExt cx="1364245" cy="273000"/>
            </a:xfrm>
          </p:grpSpPr>
          <p:sp>
            <p:nvSpPr>
              <p:cNvPr id="15186" name="Google Shape;15186;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91" name="Google Shape;15191;p71"/>
          <p:cNvGrpSpPr/>
          <p:nvPr/>
        </p:nvGrpSpPr>
        <p:grpSpPr>
          <a:xfrm>
            <a:off x="2613365" y="2657986"/>
            <a:ext cx="1387541" cy="159124"/>
            <a:chOff x="3200660" y="2180272"/>
            <a:chExt cx="2563824" cy="378237"/>
          </a:xfrm>
        </p:grpSpPr>
        <p:sp>
          <p:nvSpPr>
            <p:cNvPr id="15192" name="Google Shape;15192;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0" name="Google Shape;15210;p71"/>
          <p:cNvGrpSpPr/>
          <p:nvPr/>
        </p:nvGrpSpPr>
        <p:grpSpPr>
          <a:xfrm>
            <a:off x="2609890" y="2935811"/>
            <a:ext cx="1390502" cy="159625"/>
            <a:chOff x="3530150" y="2790075"/>
            <a:chExt cx="1962600" cy="225300"/>
          </a:xfrm>
        </p:grpSpPr>
        <p:sp>
          <p:nvSpPr>
            <p:cNvPr id="15211" name="Google Shape;15211;p7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3" name="Google Shape;15213;p71"/>
          <p:cNvGrpSpPr/>
          <p:nvPr/>
        </p:nvGrpSpPr>
        <p:grpSpPr>
          <a:xfrm>
            <a:off x="2610543" y="3214137"/>
            <a:ext cx="1411629" cy="153761"/>
            <a:chOff x="3558802" y="4011427"/>
            <a:chExt cx="1866000" cy="111300"/>
          </a:xfrm>
        </p:grpSpPr>
        <p:sp>
          <p:nvSpPr>
            <p:cNvPr id="15214" name="Google Shape;15214;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6" name="Google Shape;15216;p71"/>
          <p:cNvGrpSpPr/>
          <p:nvPr/>
        </p:nvGrpSpPr>
        <p:grpSpPr>
          <a:xfrm>
            <a:off x="2610235" y="2419536"/>
            <a:ext cx="1383503" cy="119749"/>
            <a:chOff x="3465975" y="2270276"/>
            <a:chExt cx="1986364" cy="171929"/>
          </a:xfrm>
        </p:grpSpPr>
        <p:sp>
          <p:nvSpPr>
            <p:cNvPr id="15217" name="Google Shape;15217;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5" name="Google Shape;15225;p71"/>
          <p:cNvGrpSpPr/>
          <p:nvPr/>
        </p:nvGrpSpPr>
        <p:grpSpPr>
          <a:xfrm>
            <a:off x="2621243" y="3783187"/>
            <a:ext cx="1369531" cy="195460"/>
            <a:chOff x="723300" y="4253549"/>
            <a:chExt cx="2276482" cy="324900"/>
          </a:xfrm>
        </p:grpSpPr>
        <p:sp>
          <p:nvSpPr>
            <p:cNvPr id="15226" name="Google Shape;15226;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1" name="Google Shape;15231;p71"/>
          <p:cNvGrpSpPr/>
          <p:nvPr/>
        </p:nvGrpSpPr>
        <p:grpSpPr>
          <a:xfrm>
            <a:off x="2610803" y="3484367"/>
            <a:ext cx="1389066" cy="180119"/>
            <a:chOff x="705948" y="3788465"/>
            <a:chExt cx="2308953" cy="299400"/>
          </a:xfrm>
        </p:grpSpPr>
        <p:sp>
          <p:nvSpPr>
            <p:cNvPr id="15232" name="Google Shape;15232;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71"/>
          <p:cNvGrpSpPr/>
          <p:nvPr/>
        </p:nvGrpSpPr>
        <p:grpSpPr>
          <a:xfrm>
            <a:off x="2658741" y="4097347"/>
            <a:ext cx="1304609" cy="294074"/>
            <a:chOff x="2658741" y="4097347"/>
            <a:chExt cx="1304609" cy="294074"/>
          </a:xfrm>
        </p:grpSpPr>
        <p:grpSp>
          <p:nvGrpSpPr>
            <p:cNvPr id="15238" name="Google Shape;15238;p71"/>
            <p:cNvGrpSpPr/>
            <p:nvPr/>
          </p:nvGrpSpPr>
          <p:grpSpPr>
            <a:xfrm>
              <a:off x="2658741" y="4097347"/>
              <a:ext cx="118572" cy="294074"/>
              <a:chOff x="3343310" y="4475555"/>
              <a:chExt cx="127717" cy="316753"/>
            </a:xfrm>
          </p:grpSpPr>
          <p:sp>
            <p:nvSpPr>
              <p:cNvPr id="15239" name="Google Shape;15239;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1" name="Google Shape;15241;p71"/>
            <p:cNvGrpSpPr/>
            <p:nvPr/>
          </p:nvGrpSpPr>
          <p:grpSpPr>
            <a:xfrm>
              <a:off x="3815519" y="4098388"/>
              <a:ext cx="147831" cy="291991"/>
              <a:chOff x="3527539" y="4476677"/>
              <a:chExt cx="159232" cy="314510"/>
            </a:xfrm>
          </p:grpSpPr>
          <p:sp>
            <p:nvSpPr>
              <p:cNvPr id="15242" name="Google Shape;15242;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4" name="Google Shape;15244;p71"/>
            <p:cNvGrpSpPr/>
            <p:nvPr/>
          </p:nvGrpSpPr>
          <p:grpSpPr>
            <a:xfrm>
              <a:off x="3511696" y="4098388"/>
              <a:ext cx="147831" cy="291991"/>
              <a:chOff x="3527539" y="4476677"/>
              <a:chExt cx="159232" cy="314510"/>
            </a:xfrm>
          </p:grpSpPr>
          <p:sp>
            <p:nvSpPr>
              <p:cNvPr id="15245" name="Google Shape;15245;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71"/>
            <p:cNvGrpSpPr/>
            <p:nvPr/>
          </p:nvGrpSpPr>
          <p:grpSpPr>
            <a:xfrm>
              <a:off x="3207874" y="4098388"/>
              <a:ext cx="147831" cy="291991"/>
              <a:chOff x="3527539" y="4476677"/>
              <a:chExt cx="159232" cy="314510"/>
            </a:xfrm>
          </p:grpSpPr>
          <p:sp>
            <p:nvSpPr>
              <p:cNvPr id="15248" name="Google Shape;15248;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71"/>
            <p:cNvGrpSpPr/>
            <p:nvPr/>
          </p:nvGrpSpPr>
          <p:grpSpPr>
            <a:xfrm>
              <a:off x="2933305" y="4097347"/>
              <a:ext cx="118572" cy="294074"/>
              <a:chOff x="3343310" y="4475555"/>
              <a:chExt cx="127717" cy="316753"/>
            </a:xfrm>
          </p:grpSpPr>
          <p:sp>
            <p:nvSpPr>
              <p:cNvPr id="15251" name="Google Shape;15251;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53" name="Google Shape;15253;p71"/>
          <p:cNvGrpSpPr/>
          <p:nvPr/>
        </p:nvGrpSpPr>
        <p:grpSpPr>
          <a:xfrm>
            <a:off x="4277571" y="2080469"/>
            <a:ext cx="1433821" cy="191501"/>
            <a:chOff x="4273350" y="2080469"/>
            <a:chExt cx="1433821" cy="191501"/>
          </a:xfrm>
        </p:grpSpPr>
        <p:grpSp>
          <p:nvGrpSpPr>
            <p:cNvPr id="15254" name="Google Shape;15254;p71"/>
            <p:cNvGrpSpPr/>
            <p:nvPr/>
          </p:nvGrpSpPr>
          <p:grpSpPr>
            <a:xfrm>
              <a:off x="4273350" y="2080469"/>
              <a:ext cx="1433821" cy="0"/>
              <a:chOff x="5224975" y="2962250"/>
              <a:chExt cx="1544400" cy="0"/>
            </a:xfrm>
          </p:grpSpPr>
          <p:cxnSp>
            <p:nvCxnSpPr>
              <p:cNvPr id="15255" name="Google Shape;15255;p7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5256" name="Google Shape;15256;p7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5257" name="Google Shape;15257;p71"/>
            <p:cNvGrpSpPr/>
            <p:nvPr/>
          </p:nvGrpSpPr>
          <p:grpSpPr>
            <a:xfrm>
              <a:off x="4273350" y="2271969"/>
              <a:ext cx="1433821" cy="0"/>
              <a:chOff x="5224975" y="2962250"/>
              <a:chExt cx="1544400" cy="0"/>
            </a:xfrm>
          </p:grpSpPr>
          <p:cxnSp>
            <p:nvCxnSpPr>
              <p:cNvPr id="15258" name="Google Shape;15258;p7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5259" name="Google Shape;15259;p7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5260" name="Google Shape;15260;p71"/>
          <p:cNvGrpSpPr/>
          <p:nvPr/>
        </p:nvGrpSpPr>
        <p:grpSpPr>
          <a:xfrm>
            <a:off x="4279126" y="1183036"/>
            <a:ext cx="1430711" cy="743389"/>
            <a:chOff x="5159450" y="1919950"/>
            <a:chExt cx="1541050" cy="862500"/>
          </a:xfrm>
        </p:grpSpPr>
        <p:sp>
          <p:nvSpPr>
            <p:cNvPr id="15261" name="Google Shape;15261;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5262" name="Google Shape;15262;p71"/>
            <p:cNvGrpSpPr/>
            <p:nvPr/>
          </p:nvGrpSpPr>
          <p:grpSpPr>
            <a:xfrm>
              <a:off x="5159450" y="1919950"/>
              <a:ext cx="1541050" cy="862500"/>
              <a:chOff x="5159450" y="1919950"/>
              <a:chExt cx="1541050" cy="862500"/>
            </a:xfrm>
          </p:grpSpPr>
          <p:cxnSp>
            <p:nvCxnSpPr>
              <p:cNvPr id="15263" name="Google Shape;15263;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5264" name="Google Shape;15264;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5265" name="Google Shape;15265;p71"/>
          <p:cNvGrpSpPr/>
          <p:nvPr/>
        </p:nvGrpSpPr>
        <p:grpSpPr>
          <a:xfrm>
            <a:off x="4269239" y="2406364"/>
            <a:ext cx="1450484" cy="1052087"/>
            <a:chOff x="5230575" y="1554475"/>
            <a:chExt cx="2137150" cy="1550150"/>
          </a:xfrm>
        </p:grpSpPr>
        <p:sp>
          <p:nvSpPr>
            <p:cNvPr id="15266" name="Google Shape;15266;p7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9" name="Google Shape;15279;p71"/>
          <p:cNvGrpSpPr/>
          <p:nvPr/>
        </p:nvGrpSpPr>
        <p:grpSpPr>
          <a:xfrm rot="10800000">
            <a:off x="4285790" y="3498553"/>
            <a:ext cx="1417383" cy="887946"/>
            <a:chOff x="5645403" y="2920021"/>
            <a:chExt cx="2650800" cy="2180614"/>
          </a:xfrm>
        </p:grpSpPr>
        <p:sp>
          <p:nvSpPr>
            <p:cNvPr id="15280" name="Google Shape;15280;p7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81" name="Google Shape;15281;p71"/>
            <p:cNvCxnSpPr>
              <a:stCxn id="1528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5282" name="Google Shape;15282;p7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83" name="Google Shape;15283;p71"/>
            <p:cNvCxnSpPr>
              <a:endCxn id="1528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5284" name="Google Shape;15284;p7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85" name="Google Shape;15285;p71"/>
            <p:cNvCxnSpPr>
              <a:stCxn id="1528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5286" name="Google Shape;15286;p7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87" name="Google Shape;15287;p71"/>
            <p:cNvCxnSpPr>
              <a:endCxn id="1528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5288" name="Google Shape;15288;p71"/>
          <p:cNvGrpSpPr/>
          <p:nvPr/>
        </p:nvGrpSpPr>
        <p:grpSpPr>
          <a:xfrm>
            <a:off x="7386150" y="2401908"/>
            <a:ext cx="1071743" cy="1021579"/>
            <a:chOff x="7189833" y="2022667"/>
            <a:chExt cx="1251159" cy="1192597"/>
          </a:xfrm>
        </p:grpSpPr>
        <p:sp>
          <p:nvSpPr>
            <p:cNvPr id="15289" name="Google Shape;15289;p7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3" name="Google Shape;15293;p71"/>
          <p:cNvGrpSpPr/>
          <p:nvPr/>
        </p:nvGrpSpPr>
        <p:grpSpPr>
          <a:xfrm>
            <a:off x="727421" y="2828315"/>
            <a:ext cx="1695374" cy="1560837"/>
            <a:chOff x="727421" y="2828315"/>
            <a:chExt cx="1695374" cy="1560837"/>
          </a:xfrm>
        </p:grpSpPr>
        <p:grpSp>
          <p:nvGrpSpPr>
            <p:cNvPr id="15294" name="Google Shape;15294;p71"/>
            <p:cNvGrpSpPr/>
            <p:nvPr/>
          </p:nvGrpSpPr>
          <p:grpSpPr>
            <a:xfrm>
              <a:off x="819108" y="2882501"/>
              <a:ext cx="103104" cy="1426186"/>
              <a:chOff x="4674013" y="3100904"/>
              <a:chExt cx="122758" cy="1698043"/>
            </a:xfrm>
          </p:grpSpPr>
          <p:sp>
            <p:nvSpPr>
              <p:cNvPr id="15295" name="Google Shape;15295;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71"/>
            <p:cNvGrpSpPr/>
            <p:nvPr/>
          </p:nvGrpSpPr>
          <p:grpSpPr>
            <a:xfrm>
              <a:off x="1062475" y="2882501"/>
              <a:ext cx="103104" cy="1426186"/>
              <a:chOff x="4940438" y="3100904"/>
              <a:chExt cx="122758" cy="1698043"/>
            </a:xfrm>
          </p:grpSpPr>
          <p:sp>
            <p:nvSpPr>
              <p:cNvPr id="15303" name="Google Shape;15303;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71"/>
            <p:cNvGrpSpPr/>
            <p:nvPr/>
          </p:nvGrpSpPr>
          <p:grpSpPr>
            <a:xfrm>
              <a:off x="1299324" y="2882501"/>
              <a:ext cx="103104" cy="1426186"/>
              <a:chOff x="5206863" y="3100904"/>
              <a:chExt cx="122758" cy="1698043"/>
            </a:xfrm>
          </p:grpSpPr>
          <p:sp>
            <p:nvSpPr>
              <p:cNvPr id="15311" name="Google Shape;15311;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8" name="Google Shape;15318;p71"/>
            <p:cNvGrpSpPr/>
            <p:nvPr/>
          </p:nvGrpSpPr>
          <p:grpSpPr>
            <a:xfrm>
              <a:off x="1786057" y="2882501"/>
              <a:ext cx="103104" cy="1426186"/>
              <a:chOff x="6006138" y="3143629"/>
              <a:chExt cx="122758" cy="1698043"/>
            </a:xfrm>
          </p:grpSpPr>
          <p:sp>
            <p:nvSpPr>
              <p:cNvPr id="15319" name="Google Shape;15319;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71"/>
            <p:cNvGrpSpPr/>
            <p:nvPr/>
          </p:nvGrpSpPr>
          <p:grpSpPr>
            <a:xfrm>
              <a:off x="2029422" y="2882501"/>
              <a:ext cx="103104" cy="1426186"/>
              <a:chOff x="6805413" y="3100904"/>
              <a:chExt cx="122758" cy="1698043"/>
            </a:xfrm>
          </p:grpSpPr>
          <p:sp>
            <p:nvSpPr>
              <p:cNvPr id="15327" name="Google Shape;15327;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4" name="Google Shape;15334;p71"/>
            <p:cNvGrpSpPr/>
            <p:nvPr/>
          </p:nvGrpSpPr>
          <p:grpSpPr>
            <a:xfrm>
              <a:off x="727421" y="2828315"/>
              <a:ext cx="1695374" cy="1560837"/>
              <a:chOff x="734799" y="2782450"/>
              <a:chExt cx="1571100" cy="1577400"/>
            </a:xfrm>
          </p:grpSpPr>
          <p:cxnSp>
            <p:nvCxnSpPr>
              <p:cNvPr id="15335" name="Google Shape;15335;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5336" name="Google Shape;15336;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5337" name="Google Shape;15337;p71"/>
            <p:cNvGrpSpPr/>
            <p:nvPr/>
          </p:nvGrpSpPr>
          <p:grpSpPr>
            <a:xfrm>
              <a:off x="2272795" y="2882501"/>
              <a:ext cx="103104" cy="1426186"/>
              <a:chOff x="5206863" y="3100904"/>
              <a:chExt cx="122758" cy="1698043"/>
            </a:xfrm>
          </p:grpSpPr>
          <p:sp>
            <p:nvSpPr>
              <p:cNvPr id="15338" name="Google Shape;15338;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5" name="Google Shape;15345;p71"/>
            <p:cNvGrpSpPr/>
            <p:nvPr/>
          </p:nvGrpSpPr>
          <p:grpSpPr>
            <a:xfrm>
              <a:off x="1542694" y="2882501"/>
              <a:ext cx="103104" cy="1426186"/>
              <a:chOff x="6006138" y="3143629"/>
              <a:chExt cx="122758" cy="1698043"/>
            </a:xfrm>
          </p:grpSpPr>
          <p:sp>
            <p:nvSpPr>
              <p:cNvPr id="15346" name="Google Shape;15346;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53" name="Google Shape;15353;p71"/>
          <p:cNvGrpSpPr/>
          <p:nvPr/>
        </p:nvGrpSpPr>
        <p:grpSpPr>
          <a:xfrm>
            <a:off x="5936000" y="2405887"/>
            <a:ext cx="1248543" cy="1025319"/>
            <a:chOff x="5183758" y="1210600"/>
            <a:chExt cx="3605380" cy="2960783"/>
          </a:xfrm>
        </p:grpSpPr>
        <p:sp>
          <p:nvSpPr>
            <p:cNvPr id="15354" name="Google Shape;15354;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58" name="Google Shape;15358;p7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5359" name="Google Shape;15359;p7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5360" name="Google Shape;15360;p7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5361" name="Google Shape;15361;p7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5362" name="Google Shape;15362;p7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3" name="Google Shape;15363;p71"/>
          <p:cNvGrpSpPr/>
          <p:nvPr/>
        </p:nvGrpSpPr>
        <p:grpSpPr>
          <a:xfrm>
            <a:off x="5793062" y="3544204"/>
            <a:ext cx="2664831" cy="843440"/>
            <a:chOff x="5916567" y="1099697"/>
            <a:chExt cx="2556683" cy="809211"/>
          </a:xfrm>
        </p:grpSpPr>
        <p:sp>
          <p:nvSpPr>
            <p:cNvPr id="15364" name="Google Shape;15364;p7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2" name="Google Shape;15372;p71"/>
          <p:cNvGrpSpPr/>
          <p:nvPr/>
        </p:nvGrpSpPr>
        <p:grpSpPr>
          <a:xfrm>
            <a:off x="5900602" y="1193063"/>
            <a:ext cx="1299851" cy="1023338"/>
            <a:chOff x="5900602" y="1193063"/>
            <a:chExt cx="1299851" cy="1023338"/>
          </a:xfrm>
        </p:grpSpPr>
        <p:grpSp>
          <p:nvGrpSpPr>
            <p:cNvPr id="15373" name="Google Shape;15373;p71"/>
            <p:cNvGrpSpPr/>
            <p:nvPr/>
          </p:nvGrpSpPr>
          <p:grpSpPr>
            <a:xfrm>
              <a:off x="6743564" y="1193063"/>
              <a:ext cx="456889" cy="700379"/>
              <a:chOff x="6743564" y="1193063"/>
              <a:chExt cx="456889" cy="700379"/>
            </a:xfrm>
          </p:grpSpPr>
          <p:grpSp>
            <p:nvGrpSpPr>
              <p:cNvPr id="15374" name="Google Shape;15374;p71"/>
              <p:cNvGrpSpPr/>
              <p:nvPr/>
            </p:nvGrpSpPr>
            <p:grpSpPr>
              <a:xfrm>
                <a:off x="6743564" y="1690731"/>
                <a:ext cx="214402" cy="202710"/>
                <a:chOff x="6743564" y="1690731"/>
                <a:chExt cx="214402" cy="202710"/>
              </a:xfrm>
            </p:grpSpPr>
            <p:sp>
              <p:nvSpPr>
                <p:cNvPr id="15375" name="Google Shape;15375;p7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7" name="Google Shape;15377;p71"/>
              <p:cNvGrpSpPr/>
              <p:nvPr/>
            </p:nvGrpSpPr>
            <p:grpSpPr>
              <a:xfrm>
                <a:off x="6915505" y="1193063"/>
                <a:ext cx="284947" cy="589637"/>
                <a:chOff x="6915505" y="1193063"/>
                <a:chExt cx="284947" cy="589637"/>
              </a:xfrm>
            </p:grpSpPr>
            <p:sp>
              <p:nvSpPr>
                <p:cNvPr id="15378" name="Google Shape;15378;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79" name="Google Shape;15379;p7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5380" name="Google Shape;15380;p71"/>
            <p:cNvGrpSpPr/>
            <p:nvPr/>
          </p:nvGrpSpPr>
          <p:grpSpPr>
            <a:xfrm>
              <a:off x="6520337" y="1193063"/>
              <a:ext cx="341815" cy="801589"/>
              <a:chOff x="6520337" y="1193063"/>
              <a:chExt cx="341815" cy="801589"/>
            </a:xfrm>
          </p:grpSpPr>
          <p:grpSp>
            <p:nvGrpSpPr>
              <p:cNvPr id="15381" name="Google Shape;15381;p71"/>
              <p:cNvGrpSpPr/>
              <p:nvPr/>
            </p:nvGrpSpPr>
            <p:grpSpPr>
              <a:xfrm>
                <a:off x="6520337" y="1589527"/>
                <a:ext cx="213950" cy="405125"/>
                <a:chOff x="6520337" y="1589527"/>
                <a:chExt cx="213950" cy="405125"/>
              </a:xfrm>
            </p:grpSpPr>
            <p:sp>
              <p:nvSpPr>
                <p:cNvPr id="15382" name="Google Shape;15382;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4" name="Google Shape;15384;p71"/>
              <p:cNvGrpSpPr/>
              <p:nvPr/>
            </p:nvGrpSpPr>
            <p:grpSpPr>
              <a:xfrm>
                <a:off x="6577204" y="1193063"/>
                <a:ext cx="284947" cy="453562"/>
                <a:chOff x="6577204" y="1193063"/>
                <a:chExt cx="284947" cy="453562"/>
              </a:xfrm>
            </p:grpSpPr>
            <p:sp>
              <p:nvSpPr>
                <p:cNvPr id="15385" name="Google Shape;15385;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86" name="Google Shape;15386;p7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5387" name="Google Shape;15387;p71"/>
            <p:cNvGrpSpPr/>
            <p:nvPr/>
          </p:nvGrpSpPr>
          <p:grpSpPr>
            <a:xfrm>
              <a:off x="6238903" y="1193063"/>
              <a:ext cx="300475" cy="901782"/>
              <a:chOff x="6238903" y="1193063"/>
              <a:chExt cx="300475" cy="901782"/>
            </a:xfrm>
          </p:grpSpPr>
          <p:grpSp>
            <p:nvGrpSpPr>
              <p:cNvPr id="15388" name="Google Shape;15388;p71"/>
              <p:cNvGrpSpPr/>
              <p:nvPr/>
            </p:nvGrpSpPr>
            <p:grpSpPr>
              <a:xfrm>
                <a:off x="6290865" y="1489315"/>
                <a:ext cx="248514" cy="605530"/>
                <a:chOff x="6290865" y="1489315"/>
                <a:chExt cx="248514" cy="605530"/>
              </a:xfrm>
            </p:grpSpPr>
            <p:sp>
              <p:nvSpPr>
                <p:cNvPr id="15389" name="Google Shape;15389;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1" name="Google Shape;15391;p71"/>
              <p:cNvGrpSpPr/>
              <p:nvPr/>
            </p:nvGrpSpPr>
            <p:grpSpPr>
              <a:xfrm>
                <a:off x="6238903" y="1193063"/>
                <a:ext cx="284947" cy="327512"/>
                <a:chOff x="6238903" y="1193063"/>
                <a:chExt cx="284947" cy="327512"/>
              </a:xfrm>
            </p:grpSpPr>
            <p:sp>
              <p:nvSpPr>
                <p:cNvPr id="15392" name="Google Shape;15392;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93" name="Google Shape;15393;p7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5394" name="Google Shape;15394;p71"/>
            <p:cNvGrpSpPr/>
            <p:nvPr/>
          </p:nvGrpSpPr>
          <p:grpSpPr>
            <a:xfrm>
              <a:off x="5900602" y="1193063"/>
              <a:ext cx="444345" cy="1023338"/>
              <a:chOff x="5900602" y="1193063"/>
              <a:chExt cx="444345" cy="1023338"/>
            </a:xfrm>
          </p:grpSpPr>
          <p:grpSp>
            <p:nvGrpSpPr>
              <p:cNvPr id="15395" name="Google Shape;15395;p71"/>
              <p:cNvGrpSpPr/>
              <p:nvPr/>
            </p:nvGrpSpPr>
            <p:grpSpPr>
              <a:xfrm>
                <a:off x="6046501" y="1367785"/>
                <a:ext cx="298446" cy="848616"/>
                <a:chOff x="6046501" y="1367785"/>
                <a:chExt cx="298446" cy="848616"/>
              </a:xfrm>
            </p:grpSpPr>
            <p:sp>
              <p:nvSpPr>
                <p:cNvPr id="15396" name="Google Shape;15396;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8" name="Google Shape;15398;p71"/>
              <p:cNvGrpSpPr/>
              <p:nvPr/>
            </p:nvGrpSpPr>
            <p:grpSpPr>
              <a:xfrm>
                <a:off x="5900602" y="1193063"/>
                <a:ext cx="284947" cy="182312"/>
                <a:chOff x="5900602" y="1193063"/>
                <a:chExt cx="284947" cy="182312"/>
              </a:xfrm>
            </p:grpSpPr>
            <p:sp>
              <p:nvSpPr>
                <p:cNvPr id="15399" name="Google Shape;15399;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00" name="Google Shape;15400;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5401" name="Google Shape;15401;p71"/>
          <p:cNvGrpSpPr/>
          <p:nvPr/>
        </p:nvGrpSpPr>
        <p:grpSpPr>
          <a:xfrm>
            <a:off x="7238484" y="1193208"/>
            <a:ext cx="1219413" cy="1051365"/>
            <a:chOff x="7287122" y="1165658"/>
            <a:chExt cx="1219413" cy="1051365"/>
          </a:xfrm>
        </p:grpSpPr>
        <p:grpSp>
          <p:nvGrpSpPr>
            <p:cNvPr id="15402" name="Google Shape;15402;p71"/>
            <p:cNvGrpSpPr/>
            <p:nvPr/>
          </p:nvGrpSpPr>
          <p:grpSpPr>
            <a:xfrm>
              <a:off x="7287122" y="1969723"/>
              <a:ext cx="1219413" cy="247300"/>
              <a:chOff x="7287122" y="1969723"/>
              <a:chExt cx="1219413" cy="247300"/>
            </a:xfrm>
          </p:grpSpPr>
          <p:sp>
            <p:nvSpPr>
              <p:cNvPr id="15403" name="Google Shape;15403;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4" name="Google Shape;15404;p71"/>
              <p:cNvGrpSpPr/>
              <p:nvPr/>
            </p:nvGrpSpPr>
            <p:grpSpPr>
              <a:xfrm>
                <a:off x="7287122" y="2063892"/>
                <a:ext cx="1151753" cy="73428"/>
                <a:chOff x="7287122" y="2063892"/>
                <a:chExt cx="1151753" cy="73428"/>
              </a:xfrm>
            </p:grpSpPr>
            <p:sp>
              <p:nvSpPr>
                <p:cNvPr id="15405" name="Google Shape;15405;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06" name="Google Shape;15406;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5407" name="Google Shape;15407;p71"/>
            <p:cNvGrpSpPr/>
            <p:nvPr/>
          </p:nvGrpSpPr>
          <p:grpSpPr>
            <a:xfrm>
              <a:off x="7287122" y="1712201"/>
              <a:ext cx="1219403" cy="246767"/>
              <a:chOff x="7287122" y="1712201"/>
              <a:chExt cx="1219403" cy="246767"/>
            </a:xfrm>
          </p:grpSpPr>
          <p:sp>
            <p:nvSpPr>
              <p:cNvPr id="15408" name="Google Shape;15408;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9" name="Google Shape;15409;p71"/>
              <p:cNvGrpSpPr/>
              <p:nvPr/>
            </p:nvGrpSpPr>
            <p:grpSpPr>
              <a:xfrm>
                <a:off x="7287122" y="1842861"/>
                <a:ext cx="1005303" cy="73419"/>
                <a:chOff x="7287122" y="1842861"/>
                <a:chExt cx="1005303" cy="73419"/>
              </a:xfrm>
            </p:grpSpPr>
            <p:sp>
              <p:nvSpPr>
                <p:cNvPr id="15410" name="Google Shape;15410;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11" name="Google Shape;15411;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5412" name="Google Shape;15412;p71"/>
            <p:cNvGrpSpPr/>
            <p:nvPr/>
          </p:nvGrpSpPr>
          <p:grpSpPr>
            <a:xfrm>
              <a:off x="7287122" y="1447520"/>
              <a:ext cx="1219403" cy="286667"/>
              <a:chOff x="7287122" y="1447520"/>
              <a:chExt cx="1219403" cy="286667"/>
            </a:xfrm>
          </p:grpSpPr>
          <p:sp>
            <p:nvSpPr>
              <p:cNvPr id="15413" name="Google Shape;15413;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4" name="Google Shape;15414;p71"/>
              <p:cNvGrpSpPr/>
              <p:nvPr/>
            </p:nvGrpSpPr>
            <p:grpSpPr>
              <a:xfrm>
                <a:off x="7287122" y="1581977"/>
                <a:ext cx="852803" cy="73428"/>
                <a:chOff x="7287122" y="1581977"/>
                <a:chExt cx="852803" cy="73428"/>
              </a:xfrm>
            </p:grpSpPr>
            <p:sp>
              <p:nvSpPr>
                <p:cNvPr id="15415" name="Google Shape;15415;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16" name="Google Shape;15416;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5417" name="Google Shape;15417;p71"/>
            <p:cNvGrpSpPr/>
            <p:nvPr/>
          </p:nvGrpSpPr>
          <p:grpSpPr>
            <a:xfrm>
              <a:off x="7287122" y="1165658"/>
              <a:ext cx="1219403" cy="344253"/>
              <a:chOff x="7287122" y="1165658"/>
              <a:chExt cx="1219403" cy="344253"/>
            </a:xfrm>
          </p:grpSpPr>
          <p:sp>
            <p:nvSpPr>
              <p:cNvPr id="15418" name="Google Shape;15418;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9" name="Google Shape;15419;p71"/>
              <p:cNvGrpSpPr/>
              <p:nvPr/>
            </p:nvGrpSpPr>
            <p:grpSpPr>
              <a:xfrm>
                <a:off x="7287122" y="1341025"/>
                <a:ext cx="695703" cy="73419"/>
                <a:chOff x="7287122" y="1341025"/>
                <a:chExt cx="695703" cy="73419"/>
              </a:xfrm>
            </p:grpSpPr>
            <p:sp>
              <p:nvSpPr>
                <p:cNvPr id="15420" name="Google Shape;15420;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21" name="Google Shape;15421;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25"/>
        <p:cNvGrpSpPr/>
        <p:nvPr/>
      </p:nvGrpSpPr>
      <p:grpSpPr>
        <a:xfrm>
          <a:off x="0" y="0"/>
          <a:ext cx="0" cy="0"/>
          <a:chOff x="0" y="0"/>
          <a:chExt cx="0" cy="0"/>
        </a:xfrm>
      </p:grpSpPr>
      <p:sp>
        <p:nvSpPr>
          <p:cNvPr id="15426" name="Google Shape;15426;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5427" name="Google Shape;15427;p7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5428" name="Google Shape;15428;p72"/>
          <p:cNvGrpSpPr/>
          <p:nvPr/>
        </p:nvGrpSpPr>
        <p:grpSpPr>
          <a:xfrm>
            <a:off x="866243" y="2291587"/>
            <a:ext cx="415546" cy="355053"/>
            <a:chOff x="866243" y="2291587"/>
            <a:chExt cx="415546" cy="355053"/>
          </a:xfrm>
        </p:grpSpPr>
        <p:sp>
          <p:nvSpPr>
            <p:cNvPr id="15429" name="Google Shape;15429;p72"/>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2"/>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2"/>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2"/>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2"/>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34" name="Google Shape;15434;p72"/>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35" name="Google Shape;15435;p72"/>
          <p:cNvGrpSpPr/>
          <p:nvPr/>
        </p:nvGrpSpPr>
        <p:grpSpPr>
          <a:xfrm>
            <a:off x="1958520" y="2302574"/>
            <a:ext cx="359213" cy="327807"/>
            <a:chOff x="1958520" y="2302574"/>
            <a:chExt cx="359213" cy="327807"/>
          </a:xfrm>
        </p:grpSpPr>
        <p:sp>
          <p:nvSpPr>
            <p:cNvPr id="15436" name="Google Shape;15436;p7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9" name="Google Shape;15439;p72"/>
          <p:cNvGrpSpPr/>
          <p:nvPr/>
        </p:nvGrpSpPr>
        <p:grpSpPr>
          <a:xfrm>
            <a:off x="2579882" y="2287427"/>
            <a:ext cx="207582" cy="359594"/>
            <a:chOff x="2656082" y="2287427"/>
            <a:chExt cx="207582" cy="359594"/>
          </a:xfrm>
        </p:grpSpPr>
        <p:sp>
          <p:nvSpPr>
            <p:cNvPr id="15440" name="Google Shape;15440;p7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72"/>
          <p:cNvGrpSpPr/>
          <p:nvPr/>
        </p:nvGrpSpPr>
        <p:grpSpPr>
          <a:xfrm>
            <a:off x="3049653" y="2321468"/>
            <a:ext cx="362991" cy="290018"/>
            <a:chOff x="3049653" y="2321468"/>
            <a:chExt cx="362991" cy="290018"/>
          </a:xfrm>
        </p:grpSpPr>
        <p:sp>
          <p:nvSpPr>
            <p:cNvPr id="15445" name="Google Shape;15445;p72"/>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2"/>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2"/>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2"/>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9" name="Google Shape;15449;p72"/>
          <p:cNvGrpSpPr/>
          <p:nvPr/>
        </p:nvGrpSpPr>
        <p:grpSpPr>
          <a:xfrm>
            <a:off x="3564243" y="2289904"/>
            <a:ext cx="422342" cy="355243"/>
            <a:chOff x="3564243" y="2289904"/>
            <a:chExt cx="422342" cy="355243"/>
          </a:xfrm>
        </p:grpSpPr>
        <p:sp>
          <p:nvSpPr>
            <p:cNvPr id="15450" name="Google Shape;15450;p72"/>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2"/>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2"/>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2"/>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2"/>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55" name="Google Shape;15455;p72"/>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6" name="Google Shape;15456;p72"/>
          <p:cNvGrpSpPr/>
          <p:nvPr/>
        </p:nvGrpSpPr>
        <p:grpSpPr>
          <a:xfrm>
            <a:off x="4687894" y="2289713"/>
            <a:ext cx="359594" cy="353909"/>
            <a:chOff x="4687894" y="2289713"/>
            <a:chExt cx="359594" cy="353909"/>
          </a:xfrm>
        </p:grpSpPr>
        <p:sp>
          <p:nvSpPr>
            <p:cNvPr id="15457" name="Google Shape;15457;p72"/>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2"/>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2"/>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60" name="Google Shape;15460;p72"/>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61" name="Google Shape;15461;p72"/>
          <p:cNvGrpSpPr/>
          <p:nvPr/>
        </p:nvGrpSpPr>
        <p:grpSpPr>
          <a:xfrm>
            <a:off x="6372624" y="2308227"/>
            <a:ext cx="263567" cy="317614"/>
            <a:chOff x="6421399" y="2308227"/>
            <a:chExt cx="263567" cy="317614"/>
          </a:xfrm>
        </p:grpSpPr>
        <p:sp>
          <p:nvSpPr>
            <p:cNvPr id="15462" name="Google Shape;15462;p72"/>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2"/>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2"/>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2"/>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6" name="Google Shape;15466;p72"/>
          <p:cNvGrpSpPr/>
          <p:nvPr/>
        </p:nvGrpSpPr>
        <p:grpSpPr>
          <a:xfrm>
            <a:off x="6870193" y="2295620"/>
            <a:ext cx="360356" cy="343462"/>
            <a:chOff x="6870193" y="2295620"/>
            <a:chExt cx="360356" cy="343462"/>
          </a:xfrm>
        </p:grpSpPr>
        <p:sp>
          <p:nvSpPr>
            <p:cNvPr id="15467" name="Google Shape;15467;p72"/>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2"/>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72"/>
          <p:cNvGrpSpPr/>
          <p:nvPr/>
        </p:nvGrpSpPr>
        <p:grpSpPr>
          <a:xfrm>
            <a:off x="7441465" y="2302860"/>
            <a:ext cx="342192" cy="327140"/>
            <a:chOff x="7441465" y="2302860"/>
            <a:chExt cx="342192" cy="327140"/>
          </a:xfrm>
        </p:grpSpPr>
        <p:sp>
          <p:nvSpPr>
            <p:cNvPr id="15470" name="Google Shape;15470;p72"/>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2"/>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72"/>
          <p:cNvGrpSpPr/>
          <p:nvPr/>
        </p:nvGrpSpPr>
        <p:grpSpPr>
          <a:xfrm>
            <a:off x="7989683" y="2350207"/>
            <a:ext cx="332761" cy="234066"/>
            <a:chOff x="7989683" y="2350207"/>
            <a:chExt cx="332761" cy="234066"/>
          </a:xfrm>
        </p:grpSpPr>
        <p:sp>
          <p:nvSpPr>
            <p:cNvPr id="15473" name="Google Shape;15473;p72"/>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2"/>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2"/>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2"/>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2"/>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2"/>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9" name="Google Shape;15479;p72"/>
          <p:cNvGrpSpPr/>
          <p:nvPr/>
        </p:nvGrpSpPr>
        <p:grpSpPr>
          <a:xfrm>
            <a:off x="5823294" y="2309751"/>
            <a:ext cx="315327" cy="314978"/>
            <a:chOff x="5823294" y="2309751"/>
            <a:chExt cx="315327" cy="314978"/>
          </a:xfrm>
        </p:grpSpPr>
        <p:sp>
          <p:nvSpPr>
            <p:cNvPr id="15480" name="Google Shape;15480;p72"/>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2"/>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2"/>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2"/>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2"/>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2"/>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2"/>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2"/>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2"/>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2"/>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2"/>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2"/>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2"/>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2"/>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2"/>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2"/>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2"/>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72"/>
          <p:cNvGrpSpPr/>
          <p:nvPr/>
        </p:nvGrpSpPr>
        <p:grpSpPr>
          <a:xfrm>
            <a:off x="2497275" y="2744159"/>
            <a:ext cx="370930" cy="370549"/>
            <a:chOff x="2497275" y="2744159"/>
            <a:chExt cx="370930" cy="370549"/>
          </a:xfrm>
        </p:grpSpPr>
        <p:sp>
          <p:nvSpPr>
            <p:cNvPr id="15498" name="Google Shape;15498;p7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4" name="Google Shape;15504;p72"/>
          <p:cNvGrpSpPr/>
          <p:nvPr/>
        </p:nvGrpSpPr>
        <p:grpSpPr>
          <a:xfrm>
            <a:off x="860940" y="2746477"/>
            <a:ext cx="371883" cy="365691"/>
            <a:chOff x="860940" y="2746477"/>
            <a:chExt cx="371883" cy="365691"/>
          </a:xfrm>
        </p:grpSpPr>
        <p:sp>
          <p:nvSpPr>
            <p:cNvPr id="15505" name="Google Shape;15505;p7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0" name="Google Shape;15510;p72"/>
          <p:cNvGrpSpPr/>
          <p:nvPr/>
        </p:nvGrpSpPr>
        <p:grpSpPr>
          <a:xfrm>
            <a:off x="1493849" y="2775533"/>
            <a:ext cx="283985" cy="341080"/>
            <a:chOff x="1493849" y="2775533"/>
            <a:chExt cx="283985" cy="341080"/>
          </a:xfrm>
        </p:grpSpPr>
        <p:sp>
          <p:nvSpPr>
            <p:cNvPr id="15511" name="Google Shape;15511;p72"/>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2"/>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3" name="Google Shape;15513;p72"/>
          <p:cNvGrpSpPr/>
          <p:nvPr/>
        </p:nvGrpSpPr>
        <p:grpSpPr>
          <a:xfrm>
            <a:off x="1952836" y="2774422"/>
            <a:ext cx="372835" cy="342573"/>
            <a:chOff x="1952836" y="2774422"/>
            <a:chExt cx="372835" cy="342573"/>
          </a:xfrm>
        </p:grpSpPr>
        <p:sp>
          <p:nvSpPr>
            <p:cNvPr id="15514" name="Google Shape;15514;p72"/>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2"/>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2"/>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7" name="Google Shape;15517;p72"/>
          <p:cNvGrpSpPr/>
          <p:nvPr/>
        </p:nvGrpSpPr>
        <p:grpSpPr>
          <a:xfrm>
            <a:off x="3079916" y="2744477"/>
            <a:ext cx="332729" cy="372518"/>
            <a:chOff x="3079916" y="2744477"/>
            <a:chExt cx="332729" cy="372518"/>
          </a:xfrm>
        </p:grpSpPr>
        <p:sp>
          <p:nvSpPr>
            <p:cNvPr id="15518" name="Google Shape;15518;p72"/>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2"/>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2"/>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72"/>
          <p:cNvGrpSpPr/>
          <p:nvPr/>
        </p:nvGrpSpPr>
        <p:grpSpPr>
          <a:xfrm>
            <a:off x="3620576" y="2745525"/>
            <a:ext cx="336889" cy="355592"/>
            <a:chOff x="3620576" y="2745525"/>
            <a:chExt cx="336889" cy="355592"/>
          </a:xfrm>
        </p:grpSpPr>
        <p:sp>
          <p:nvSpPr>
            <p:cNvPr id="15522" name="Google Shape;15522;p72"/>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2"/>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4" name="Google Shape;15524;p72"/>
          <p:cNvGrpSpPr/>
          <p:nvPr/>
        </p:nvGrpSpPr>
        <p:grpSpPr>
          <a:xfrm>
            <a:off x="4126815" y="2760704"/>
            <a:ext cx="380393" cy="363118"/>
            <a:chOff x="4126815" y="2760704"/>
            <a:chExt cx="380393" cy="363118"/>
          </a:xfrm>
        </p:grpSpPr>
        <p:sp>
          <p:nvSpPr>
            <p:cNvPr id="15525" name="Google Shape;15525;p72"/>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2"/>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2"/>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2"/>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9" name="Google Shape;15529;p72"/>
          <p:cNvGrpSpPr/>
          <p:nvPr/>
        </p:nvGrpSpPr>
        <p:grpSpPr>
          <a:xfrm>
            <a:off x="4675986" y="2745684"/>
            <a:ext cx="381346" cy="368644"/>
            <a:chOff x="4675986" y="2745684"/>
            <a:chExt cx="381346" cy="368644"/>
          </a:xfrm>
        </p:grpSpPr>
        <p:sp>
          <p:nvSpPr>
            <p:cNvPr id="15530" name="Google Shape;15530;p72"/>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2"/>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2" name="Google Shape;15532;p72"/>
          <p:cNvGrpSpPr/>
          <p:nvPr/>
        </p:nvGrpSpPr>
        <p:grpSpPr>
          <a:xfrm>
            <a:off x="5220616" y="2791061"/>
            <a:ext cx="373185" cy="302466"/>
            <a:chOff x="5220616" y="2791061"/>
            <a:chExt cx="373185" cy="302466"/>
          </a:xfrm>
        </p:grpSpPr>
        <p:sp>
          <p:nvSpPr>
            <p:cNvPr id="15533" name="Google Shape;15533;p72"/>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2"/>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2"/>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2"/>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2"/>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2"/>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2"/>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2"/>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2"/>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2"/>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2"/>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2"/>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2"/>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2"/>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2"/>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2"/>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2"/>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2"/>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1" name="Google Shape;15551;p72"/>
          <p:cNvGrpSpPr/>
          <p:nvPr/>
        </p:nvGrpSpPr>
        <p:grpSpPr>
          <a:xfrm>
            <a:off x="5788661" y="2772517"/>
            <a:ext cx="284366" cy="344097"/>
            <a:chOff x="5864861" y="2772517"/>
            <a:chExt cx="284366" cy="344097"/>
          </a:xfrm>
        </p:grpSpPr>
        <p:sp>
          <p:nvSpPr>
            <p:cNvPr id="15552" name="Google Shape;15552;p72"/>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2"/>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2"/>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2"/>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2"/>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2"/>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58" name="Google Shape;15558;p72"/>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59" name="Google Shape;15559;p72"/>
          <p:cNvGrpSpPr/>
          <p:nvPr/>
        </p:nvGrpSpPr>
        <p:grpSpPr>
          <a:xfrm>
            <a:off x="6974158" y="2789537"/>
            <a:ext cx="255247" cy="327458"/>
            <a:chOff x="6974158" y="2789537"/>
            <a:chExt cx="255247" cy="327458"/>
          </a:xfrm>
        </p:grpSpPr>
        <p:sp>
          <p:nvSpPr>
            <p:cNvPr id="15560" name="Google Shape;15560;p72"/>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2"/>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2"/>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2"/>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2"/>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2"/>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6" name="Google Shape;15566;p72"/>
          <p:cNvGrpSpPr/>
          <p:nvPr/>
        </p:nvGrpSpPr>
        <p:grpSpPr>
          <a:xfrm>
            <a:off x="7530697" y="2790299"/>
            <a:ext cx="244291" cy="326314"/>
            <a:chOff x="7530697" y="2790299"/>
            <a:chExt cx="244291" cy="326314"/>
          </a:xfrm>
        </p:grpSpPr>
        <p:sp>
          <p:nvSpPr>
            <p:cNvPr id="15567" name="Google Shape;15567;p72"/>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2"/>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2"/>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2"/>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2"/>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2"/>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3" name="Google Shape;15573;p72"/>
          <p:cNvGrpSpPr/>
          <p:nvPr/>
        </p:nvGrpSpPr>
        <p:grpSpPr>
          <a:xfrm>
            <a:off x="7988191" y="2832248"/>
            <a:ext cx="332348" cy="283985"/>
            <a:chOff x="7988191" y="2832248"/>
            <a:chExt cx="332348" cy="283985"/>
          </a:xfrm>
        </p:grpSpPr>
        <p:sp>
          <p:nvSpPr>
            <p:cNvPr id="15574" name="Google Shape;15574;p72"/>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2"/>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2"/>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77" name="Google Shape;15577;p72"/>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78" name="Google Shape;15578;p72"/>
          <p:cNvGrpSpPr/>
          <p:nvPr/>
        </p:nvGrpSpPr>
        <p:grpSpPr>
          <a:xfrm>
            <a:off x="3588440" y="3258368"/>
            <a:ext cx="364484" cy="262423"/>
            <a:chOff x="3588440" y="3258368"/>
            <a:chExt cx="364484" cy="262423"/>
          </a:xfrm>
        </p:grpSpPr>
        <p:sp>
          <p:nvSpPr>
            <p:cNvPr id="15579" name="Google Shape;15579;p72"/>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2"/>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2"/>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2"/>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2"/>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2"/>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85" name="Google Shape;15585;p72"/>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86" name="Google Shape;15586;p72"/>
          <p:cNvGrpSpPr/>
          <p:nvPr/>
        </p:nvGrpSpPr>
        <p:grpSpPr>
          <a:xfrm>
            <a:off x="5765817" y="3227724"/>
            <a:ext cx="364865" cy="324822"/>
            <a:chOff x="5765817" y="3227724"/>
            <a:chExt cx="364865" cy="324822"/>
          </a:xfrm>
        </p:grpSpPr>
        <p:sp>
          <p:nvSpPr>
            <p:cNvPr id="15587" name="Google Shape;15587;p72"/>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2"/>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2"/>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0" name="Google Shape;15590;p72"/>
          <p:cNvGrpSpPr/>
          <p:nvPr/>
        </p:nvGrpSpPr>
        <p:grpSpPr>
          <a:xfrm>
            <a:off x="6228583" y="3237664"/>
            <a:ext cx="446539" cy="303895"/>
            <a:chOff x="6228583" y="3237664"/>
            <a:chExt cx="446539" cy="303895"/>
          </a:xfrm>
        </p:grpSpPr>
        <p:sp>
          <p:nvSpPr>
            <p:cNvPr id="15591" name="Google Shape;15591;p72"/>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2"/>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2"/>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2"/>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2"/>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2"/>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2"/>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2"/>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2"/>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2"/>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2"/>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2"/>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2"/>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2"/>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2"/>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2"/>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2"/>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8" name="Google Shape;15608;p72"/>
          <p:cNvGrpSpPr/>
          <p:nvPr/>
        </p:nvGrpSpPr>
        <p:grpSpPr>
          <a:xfrm>
            <a:off x="865862" y="3207306"/>
            <a:ext cx="364484" cy="364897"/>
            <a:chOff x="865862" y="3207306"/>
            <a:chExt cx="364484" cy="364897"/>
          </a:xfrm>
        </p:grpSpPr>
        <p:sp>
          <p:nvSpPr>
            <p:cNvPr id="15609" name="Google Shape;15609;p72"/>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2"/>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2"/>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2"/>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2"/>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2"/>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2"/>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2"/>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2"/>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2"/>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2"/>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2"/>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2"/>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2"/>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3" name="Google Shape;15623;p72"/>
          <p:cNvGrpSpPr/>
          <p:nvPr/>
        </p:nvGrpSpPr>
        <p:grpSpPr>
          <a:xfrm>
            <a:off x="1404617" y="3226962"/>
            <a:ext cx="370168" cy="325965"/>
            <a:chOff x="1404617" y="3226962"/>
            <a:chExt cx="370168" cy="325965"/>
          </a:xfrm>
        </p:grpSpPr>
        <p:sp>
          <p:nvSpPr>
            <p:cNvPr id="15624" name="Google Shape;15624;p72"/>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2"/>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2"/>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2"/>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2"/>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2"/>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2"/>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2"/>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2"/>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3" name="Google Shape;15633;p72"/>
          <p:cNvGrpSpPr/>
          <p:nvPr/>
        </p:nvGrpSpPr>
        <p:grpSpPr>
          <a:xfrm>
            <a:off x="1954741" y="3212419"/>
            <a:ext cx="366389" cy="354481"/>
            <a:chOff x="1954741" y="3212419"/>
            <a:chExt cx="366389" cy="354481"/>
          </a:xfrm>
        </p:grpSpPr>
        <p:sp>
          <p:nvSpPr>
            <p:cNvPr id="15634" name="Google Shape;15634;p72"/>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2"/>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2"/>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2"/>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2"/>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2"/>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2"/>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1" name="Google Shape;15641;p72"/>
          <p:cNvGrpSpPr/>
          <p:nvPr/>
        </p:nvGrpSpPr>
        <p:grpSpPr>
          <a:xfrm>
            <a:off x="3043239" y="3215626"/>
            <a:ext cx="366008" cy="348670"/>
            <a:chOff x="3043239" y="3215626"/>
            <a:chExt cx="366008" cy="348670"/>
          </a:xfrm>
        </p:grpSpPr>
        <p:sp>
          <p:nvSpPr>
            <p:cNvPr id="15642" name="Google Shape;15642;p72"/>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2"/>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72"/>
          <p:cNvGrpSpPr/>
          <p:nvPr/>
        </p:nvGrpSpPr>
        <p:grpSpPr>
          <a:xfrm>
            <a:off x="4218333" y="3184982"/>
            <a:ext cx="209107" cy="383442"/>
            <a:chOff x="4218333" y="3184982"/>
            <a:chExt cx="209107" cy="383442"/>
          </a:xfrm>
        </p:grpSpPr>
        <p:sp>
          <p:nvSpPr>
            <p:cNvPr id="15645" name="Google Shape;15645;p72"/>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2"/>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7" name="Google Shape;15647;p72"/>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48" name="Google Shape;15648;p72"/>
          <p:cNvGrpSpPr/>
          <p:nvPr/>
        </p:nvGrpSpPr>
        <p:grpSpPr>
          <a:xfrm>
            <a:off x="6896644" y="3216007"/>
            <a:ext cx="322917" cy="347876"/>
            <a:chOff x="6896644" y="3216007"/>
            <a:chExt cx="322917" cy="347876"/>
          </a:xfrm>
        </p:grpSpPr>
        <p:sp>
          <p:nvSpPr>
            <p:cNvPr id="15649" name="Google Shape;15649;p72"/>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2"/>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2"/>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2"/>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2"/>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2"/>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2"/>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72"/>
          <p:cNvGrpSpPr/>
          <p:nvPr/>
        </p:nvGrpSpPr>
        <p:grpSpPr>
          <a:xfrm>
            <a:off x="7429366" y="3223183"/>
            <a:ext cx="334634" cy="333904"/>
            <a:chOff x="7429366" y="3223183"/>
            <a:chExt cx="334634" cy="333904"/>
          </a:xfrm>
        </p:grpSpPr>
        <p:sp>
          <p:nvSpPr>
            <p:cNvPr id="15657" name="Google Shape;15657;p72"/>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2"/>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59" name="Google Shape;15659;p72"/>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0" name="Google Shape;15660;p72"/>
          <p:cNvGrpSpPr/>
          <p:nvPr/>
        </p:nvGrpSpPr>
        <p:grpSpPr>
          <a:xfrm>
            <a:off x="5216456" y="3725484"/>
            <a:ext cx="356196" cy="265631"/>
            <a:chOff x="5216456" y="3725484"/>
            <a:chExt cx="356196" cy="265631"/>
          </a:xfrm>
        </p:grpSpPr>
        <p:sp>
          <p:nvSpPr>
            <p:cNvPr id="15661" name="Google Shape;15661;p7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72"/>
          <p:cNvGrpSpPr/>
          <p:nvPr/>
        </p:nvGrpSpPr>
        <p:grpSpPr>
          <a:xfrm>
            <a:off x="6849393" y="3733994"/>
            <a:ext cx="355053" cy="248038"/>
            <a:chOff x="6849393" y="3733994"/>
            <a:chExt cx="355053" cy="248038"/>
          </a:xfrm>
        </p:grpSpPr>
        <p:sp>
          <p:nvSpPr>
            <p:cNvPr id="15664" name="Google Shape;15664;p72"/>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2"/>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2"/>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2"/>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2"/>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9" name="Google Shape;15669;p72"/>
          <p:cNvGrpSpPr/>
          <p:nvPr/>
        </p:nvGrpSpPr>
        <p:grpSpPr>
          <a:xfrm>
            <a:off x="7918997" y="3714687"/>
            <a:ext cx="392111" cy="280206"/>
            <a:chOff x="7918997" y="3714687"/>
            <a:chExt cx="392111" cy="280206"/>
          </a:xfrm>
        </p:grpSpPr>
        <p:sp>
          <p:nvSpPr>
            <p:cNvPr id="15670" name="Google Shape;15670;p72"/>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2"/>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2"/>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2"/>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2"/>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5" name="Google Shape;15675;p72"/>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6" name="Google Shape;15676;p72"/>
          <p:cNvGrpSpPr/>
          <p:nvPr/>
        </p:nvGrpSpPr>
        <p:grpSpPr>
          <a:xfrm>
            <a:off x="1408777" y="3680964"/>
            <a:ext cx="357720" cy="355148"/>
            <a:chOff x="1408777" y="3680964"/>
            <a:chExt cx="357720" cy="355148"/>
          </a:xfrm>
        </p:grpSpPr>
        <p:sp>
          <p:nvSpPr>
            <p:cNvPr id="15677" name="Google Shape;15677;p7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2" name="Google Shape;15682;p72"/>
          <p:cNvGrpSpPr/>
          <p:nvPr/>
        </p:nvGrpSpPr>
        <p:grpSpPr>
          <a:xfrm>
            <a:off x="1952836" y="3680964"/>
            <a:ext cx="357720" cy="355148"/>
            <a:chOff x="1952836" y="3680964"/>
            <a:chExt cx="357720" cy="355148"/>
          </a:xfrm>
        </p:grpSpPr>
        <p:sp>
          <p:nvSpPr>
            <p:cNvPr id="15683" name="Google Shape;15683;p72"/>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2"/>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2"/>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2"/>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2"/>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8" name="Google Shape;15688;p72"/>
          <p:cNvGrpSpPr/>
          <p:nvPr/>
        </p:nvGrpSpPr>
        <p:grpSpPr>
          <a:xfrm>
            <a:off x="2496894" y="3680964"/>
            <a:ext cx="357720" cy="355148"/>
            <a:chOff x="2496894" y="3680964"/>
            <a:chExt cx="357720" cy="355148"/>
          </a:xfrm>
        </p:grpSpPr>
        <p:sp>
          <p:nvSpPr>
            <p:cNvPr id="15689" name="Google Shape;15689;p7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4" name="Google Shape;15694;p72"/>
          <p:cNvGrpSpPr/>
          <p:nvPr/>
        </p:nvGrpSpPr>
        <p:grpSpPr>
          <a:xfrm>
            <a:off x="3040984" y="3681059"/>
            <a:ext cx="356164" cy="355815"/>
            <a:chOff x="3040984" y="3681059"/>
            <a:chExt cx="356164" cy="355815"/>
          </a:xfrm>
        </p:grpSpPr>
        <p:sp>
          <p:nvSpPr>
            <p:cNvPr id="15695" name="Google Shape;15695;p72"/>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2"/>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2"/>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8" name="Google Shape;15698;p72"/>
          <p:cNvGrpSpPr/>
          <p:nvPr/>
        </p:nvGrpSpPr>
        <p:grpSpPr>
          <a:xfrm>
            <a:off x="3584280" y="3699191"/>
            <a:ext cx="358069" cy="317995"/>
            <a:chOff x="3584280" y="3699191"/>
            <a:chExt cx="358069" cy="317995"/>
          </a:xfrm>
        </p:grpSpPr>
        <p:sp>
          <p:nvSpPr>
            <p:cNvPr id="15699" name="Google Shape;15699;p72"/>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2"/>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2"/>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2"/>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3" name="Google Shape;15703;p72"/>
          <p:cNvGrpSpPr/>
          <p:nvPr/>
        </p:nvGrpSpPr>
        <p:grpSpPr>
          <a:xfrm>
            <a:off x="4129482" y="3681059"/>
            <a:ext cx="355402" cy="354291"/>
            <a:chOff x="4129482" y="3681059"/>
            <a:chExt cx="355402" cy="354291"/>
          </a:xfrm>
        </p:grpSpPr>
        <p:sp>
          <p:nvSpPr>
            <p:cNvPr id="15704" name="Google Shape;15704;p72"/>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2"/>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2"/>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2"/>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8" name="Google Shape;15708;p72"/>
          <p:cNvGrpSpPr/>
          <p:nvPr/>
        </p:nvGrpSpPr>
        <p:grpSpPr>
          <a:xfrm>
            <a:off x="4673540" y="3680297"/>
            <a:ext cx="355434" cy="355815"/>
            <a:chOff x="4673540" y="3680297"/>
            <a:chExt cx="355434" cy="355815"/>
          </a:xfrm>
        </p:grpSpPr>
        <p:sp>
          <p:nvSpPr>
            <p:cNvPr id="15709" name="Google Shape;15709;p72"/>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2"/>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2"/>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2" name="Google Shape;15712;p72"/>
          <p:cNvGrpSpPr/>
          <p:nvPr/>
        </p:nvGrpSpPr>
        <p:grpSpPr>
          <a:xfrm>
            <a:off x="5779408" y="3699191"/>
            <a:ext cx="317645" cy="318757"/>
            <a:chOff x="5779408" y="3699191"/>
            <a:chExt cx="317645" cy="318757"/>
          </a:xfrm>
        </p:grpSpPr>
        <p:sp>
          <p:nvSpPr>
            <p:cNvPr id="15713" name="Google Shape;15713;p72"/>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2"/>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5" name="Google Shape;15715;p72"/>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6" name="Google Shape;15716;p72"/>
          <p:cNvGrpSpPr/>
          <p:nvPr/>
        </p:nvGrpSpPr>
        <p:grpSpPr>
          <a:xfrm>
            <a:off x="7390435" y="3680868"/>
            <a:ext cx="372073" cy="355243"/>
            <a:chOff x="7390435" y="3680868"/>
            <a:chExt cx="372073" cy="355243"/>
          </a:xfrm>
        </p:grpSpPr>
        <p:sp>
          <p:nvSpPr>
            <p:cNvPr id="15717" name="Google Shape;15717;p72"/>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2"/>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2"/>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2"/>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2"/>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2"/>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3" name="Google Shape;15723;p72"/>
          <p:cNvGrpSpPr/>
          <p:nvPr/>
        </p:nvGrpSpPr>
        <p:grpSpPr>
          <a:xfrm>
            <a:off x="1421638" y="4125629"/>
            <a:ext cx="374709" cy="374010"/>
            <a:chOff x="1421638" y="4125629"/>
            <a:chExt cx="374709" cy="374010"/>
          </a:xfrm>
        </p:grpSpPr>
        <p:sp>
          <p:nvSpPr>
            <p:cNvPr id="15724" name="Google Shape;15724;p7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72"/>
          <p:cNvGrpSpPr/>
          <p:nvPr/>
        </p:nvGrpSpPr>
        <p:grpSpPr>
          <a:xfrm>
            <a:off x="1973254" y="4156304"/>
            <a:ext cx="357720" cy="342192"/>
            <a:chOff x="1973254" y="4156304"/>
            <a:chExt cx="357720" cy="342192"/>
          </a:xfrm>
        </p:grpSpPr>
        <p:sp>
          <p:nvSpPr>
            <p:cNvPr id="15727" name="Google Shape;15727;p72"/>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2"/>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2"/>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2"/>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2"/>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2"/>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3" name="Google Shape;15733;p72"/>
          <p:cNvGrpSpPr/>
          <p:nvPr/>
        </p:nvGrpSpPr>
        <p:grpSpPr>
          <a:xfrm>
            <a:off x="2523759" y="4135505"/>
            <a:ext cx="341049" cy="340318"/>
            <a:chOff x="2523759" y="4135505"/>
            <a:chExt cx="341049" cy="340318"/>
          </a:xfrm>
        </p:grpSpPr>
        <p:sp>
          <p:nvSpPr>
            <p:cNvPr id="15734" name="Google Shape;15734;p72"/>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2"/>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6" name="Google Shape;15736;p72"/>
          <p:cNvGrpSpPr/>
          <p:nvPr/>
        </p:nvGrpSpPr>
        <p:grpSpPr>
          <a:xfrm>
            <a:off x="3040603" y="4130360"/>
            <a:ext cx="392079" cy="350353"/>
            <a:chOff x="3040603" y="4130360"/>
            <a:chExt cx="392079" cy="350353"/>
          </a:xfrm>
        </p:grpSpPr>
        <p:sp>
          <p:nvSpPr>
            <p:cNvPr id="15737" name="Google Shape;15737;p72"/>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2"/>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2"/>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2"/>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2"/>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2"/>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2"/>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2"/>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2"/>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2"/>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72"/>
          <p:cNvGrpSpPr/>
          <p:nvPr/>
        </p:nvGrpSpPr>
        <p:grpSpPr>
          <a:xfrm>
            <a:off x="3662144" y="4135505"/>
            <a:ext cx="232955" cy="340318"/>
            <a:chOff x="3662144" y="4135505"/>
            <a:chExt cx="232955" cy="340318"/>
          </a:xfrm>
        </p:grpSpPr>
        <p:sp>
          <p:nvSpPr>
            <p:cNvPr id="15748" name="Google Shape;15748;p72"/>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2"/>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2"/>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2"/>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2" name="Google Shape;15752;p72"/>
          <p:cNvGrpSpPr/>
          <p:nvPr/>
        </p:nvGrpSpPr>
        <p:grpSpPr>
          <a:xfrm>
            <a:off x="4149138" y="4121151"/>
            <a:ext cx="344065" cy="368644"/>
            <a:chOff x="4149138" y="4121151"/>
            <a:chExt cx="344065" cy="368644"/>
          </a:xfrm>
        </p:grpSpPr>
        <p:sp>
          <p:nvSpPr>
            <p:cNvPr id="15753" name="Google Shape;15753;p72"/>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2"/>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2"/>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2"/>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2"/>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2"/>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2"/>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2"/>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2"/>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2"/>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2"/>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2"/>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65" name="Google Shape;15765;p72"/>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6" name="Google Shape;15766;p72"/>
          <p:cNvGrpSpPr/>
          <p:nvPr/>
        </p:nvGrpSpPr>
        <p:grpSpPr>
          <a:xfrm>
            <a:off x="5206262" y="4174817"/>
            <a:ext cx="397763" cy="262804"/>
            <a:chOff x="5206262" y="4174817"/>
            <a:chExt cx="397763" cy="262804"/>
          </a:xfrm>
        </p:grpSpPr>
        <p:sp>
          <p:nvSpPr>
            <p:cNvPr id="15767" name="Google Shape;15767;p72"/>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2"/>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2"/>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2"/>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2"/>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2"/>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2"/>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4" name="Google Shape;15774;p72"/>
          <p:cNvGrpSpPr/>
          <p:nvPr/>
        </p:nvGrpSpPr>
        <p:grpSpPr>
          <a:xfrm>
            <a:off x="5727616" y="4204699"/>
            <a:ext cx="440505" cy="290018"/>
            <a:chOff x="5727616" y="4204699"/>
            <a:chExt cx="440505" cy="290018"/>
          </a:xfrm>
        </p:grpSpPr>
        <p:sp>
          <p:nvSpPr>
            <p:cNvPr id="15775" name="Google Shape;15775;p72"/>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2"/>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2"/>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2"/>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2"/>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2"/>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2"/>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2"/>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3" name="Google Shape;15783;p72"/>
          <p:cNvGrpSpPr/>
          <p:nvPr/>
        </p:nvGrpSpPr>
        <p:grpSpPr>
          <a:xfrm>
            <a:off x="6410063" y="4135124"/>
            <a:ext cx="159950" cy="364516"/>
            <a:chOff x="6410063" y="4135124"/>
            <a:chExt cx="159950" cy="364516"/>
          </a:xfrm>
        </p:grpSpPr>
        <p:sp>
          <p:nvSpPr>
            <p:cNvPr id="15784" name="Google Shape;15784;p72"/>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2"/>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2"/>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2"/>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8" name="Google Shape;15788;p72"/>
          <p:cNvGrpSpPr/>
          <p:nvPr/>
        </p:nvGrpSpPr>
        <p:grpSpPr>
          <a:xfrm>
            <a:off x="6924652" y="4135505"/>
            <a:ext cx="214378" cy="364135"/>
            <a:chOff x="6924652" y="4135505"/>
            <a:chExt cx="214378" cy="364135"/>
          </a:xfrm>
        </p:grpSpPr>
        <p:sp>
          <p:nvSpPr>
            <p:cNvPr id="15789" name="Google Shape;15789;p72"/>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2"/>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2"/>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2"/>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3" name="Google Shape;15793;p72"/>
          <p:cNvGrpSpPr/>
          <p:nvPr/>
        </p:nvGrpSpPr>
        <p:grpSpPr>
          <a:xfrm>
            <a:off x="7384751" y="4147984"/>
            <a:ext cx="380012" cy="351274"/>
            <a:chOff x="7384751" y="4147984"/>
            <a:chExt cx="380012" cy="351274"/>
          </a:xfrm>
        </p:grpSpPr>
        <p:sp>
          <p:nvSpPr>
            <p:cNvPr id="15794" name="Google Shape;15794;p72"/>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2"/>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2"/>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2"/>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2"/>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5802"/>
        <p:cNvGrpSpPr/>
        <p:nvPr/>
      </p:nvGrpSpPr>
      <p:grpSpPr>
        <a:xfrm>
          <a:off x="0" y="0"/>
          <a:ext cx="0" cy="0"/>
          <a:chOff x="0" y="0"/>
          <a:chExt cx="0" cy="0"/>
        </a:xfrm>
      </p:grpSpPr>
      <p:sp>
        <p:nvSpPr>
          <p:cNvPr id="15803" name="Google Shape;15803;p7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804" name="Google Shape;15804;p7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5805" name="Google Shape;15805;p73"/>
          <p:cNvGrpSpPr/>
          <p:nvPr/>
        </p:nvGrpSpPr>
        <p:grpSpPr>
          <a:xfrm>
            <a:off x="1989449" y="4282269"/>
            <a:ext cx="374774" cy="346073"/>
            <a:chOff x="1989449" y="4282269"/>
            <a:chExt cx="374774" cy="346073"/>
          </a:xfrm>
        </p:grpSpPr>
        <p:sp>
          <p:nvSpPr>
            <p:cNvPr id="15806" name="Google Shape;15806;p73"/>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3"/>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3"/>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3"/>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3"/>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1" name="Google Shape;15811;p73"/>
          <p:cNvGrpSpPr/>
          <p:nvPr/>
        </p:nvGrpSpPr>
        <p:grpSpPr>
          <a:xfrm>
            <a:off x="2487439" y="4280740"/>
            <a:ext cx="198775" cy="348972"/>
            <a:chOff x="2487439" y="4280740"/>
            <a:chExt cx="198775" cy="348972"/>
          </a:xfrm>
        </p:grpSpPr>
        <p:sp>
          <p:nvSpPr>
            <p:cNvPr id="15812" name="Google Shape;15812;p73"/>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3"/>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3"/>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3"/>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6" name="Google Shape;15816;p73"/>
          <p:cNvGrpSpPr/>
          <p:nvPr/>
        </p:nvGrpSpPr>
        <p:grpSpPr>
          <a:xfrm>
            <a:off x="2810958" y="4273923"/>
            <a:ext cx="353145" cy="361873"/>
            <a:chOff x="2810958" y="4273923"/>
            <a:chExt cx="353145" cy="361873"/>
          </a:xfrm>
        </p:grpSpPr>
        <p:sp>
          <p:nvSpPr>
            <p:cNvPr id="15817" name="Google Shape;15817;p73"/>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3"/>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3"/>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3"/>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3"/>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3"/>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3"/>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4" name="Google Shape;15824;p73"/>
          <p:cNvGrpSpPr/>
          <p:nvPr/>
        </p:nvGrpSpPr>
        <p:grpSpPr>
          <a:xfrm>
            <a:off x="6275635" y="4282651"/>
            <a:ext cx="209383" cy="366778"/>
            <a:chOff x="6275635" y="4282651"/>
            <a:chExt cx="209383" cy="366778"/>
          </a:xfrm>
        </p:grpSpPr>
        <p:sp>
          <p:nvSpPr>
            <p:cNvPr id="15825" name="Google Shape;15825;p73"/>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3"/>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7" name="Google Shape;15827;p73"/>
          <p:cNvGrpSpPr/>
          <p:nvPr/>
        </p:nvGrpSpPr>
        <p:grpSpPr>
          <a:xfrm>
            <a:off x="6701186" y="4283033"/>
            <a:ext cx="280292" cy="366396"/>
            <a:chOff x="6701186" y="4283033"/>
            <a:chExt cx="280292" cy="366396"/>
          </a:xfrm>
        </p:grpSpPr>
        <p:sp>
          <p:nvSpPr>
            <p:cNvPr id="15828" name="Google Shape;15828;p73"/>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3"/>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0" name="Google Shape;15830;p73"/>
          <p:cNvGrpSpPr/>
          <p:nvPr/>
        </p:nvGrpSpPr>
        <p:grpSpPr>
          <a:xfrm>
            <a:off x="2609571" y="3824958"/>
            <a:ext cx="373627" cy="347347"/>
            <a:chOff x="2609571" y="3824958"/>
            <a:chExt cx="373627" cy="347347"/>
          </a:xfrm>
        </p:grpSpPr>
        <p:sp>
          <p:nvSpPr>
            <p:cNvPr id="15831" name="Google Shape;15831;p73"/>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3"/>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3" name="Google Shape;15833;p73"/>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4" name="Google Shape;15834;p73"/>
          <p:cNvGrpSpPr/>
          <p:nvPr/>
        </p:nvGrpSpPr>
        <p:grpSpPr>
          <a:xfrm>
            <a:off x="916127" y="3807056"/>
            <a:ext cx="221902" cy="380795"/>
            <a:chOff x="916127" y="3807056"/>
            <a:chExt cx="221902" cy="380795"/>
          </a:xfrm>
        </p:grpSpPr>
        <p:sp>
          <p:nvSpPr>
            <p:cNvPr id="15835" name="Google Shape;15835;p73"/>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3"/>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3"/>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3"/>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9" name="Google Shape;15839;p73"/>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3"/>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41" name="Google Shape;15841;p73"/>
          <p:cNvGrpSpPr/>
          <p:nvPr/>
        </p:nvGrpSpPr>
        <p:grpSpPr>
          <a:xfrm>
            <a:off x="3513010" y="3816134"/>
            <a:ext cx="362223" cy="361108"/>
            <a:chOff x="3513010" y="3816134"/>
            <a:chExt cx="362223" cy="361108"/>
          </a:xfrm>
        </p:grpSpPr>
        <p:sp>
          <p:nvSpPr>
            <p:cNvPr id="15842" name="Google Shape;15842;p73"/>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3"/>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3"/>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3"/>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6" name="Google Shape;15846;p73"/>
          <p:cNvGrpSpPr/>
          <p:nvPr/>
        </p:nvGrpSpPr>
        <p:grpSpPr>
          <a:xfrm>
            <a:off x="3950316" y="3820307"/>
            <a:ext cx="369805" cy="353782"/>
            <a:chOff x="3950316" y="3820307"/>
            <a:chExt cx="369805" cy="353782"/>
          </a:xfrm>
        </p:grpSpPr>
        <p:sp>
          <p:nvSpPr>
            <p:cNvPr id="15847" name="Google Shape;15847;p73"/>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3"/>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3"/>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3"/>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1" name="Google Shape;15851;p73"/>
          <p:cNvGrpSpPr/>
          <p:nvPr/>
        </p:nvGrpSpPr>
        <p:grpSpPr>
          <a:xfrm>
            <a:off x="1761909" y="3811961"/>
            <a:ext cx="307974" cy="371716"/>
            <a:chOff x="1761909" y="3811961"/>
            <a:chExt cx="307974" cy="371716"/>
          </a:xfrm>
        </p:grpSpPr>
        <p:sp>
          <p:nvSpPr>
            <p:cNvPr id="15852" name="Google Shape;15852;p73"/>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3"/>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3"/>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3"/>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3"/>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3"/>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3"/>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3"/>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3"/>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3"/>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2" name="Google Shape;15862;p73"/>
          <p:cNvGrpSpPr/>
          <p:nvPr/>
        </p:nvGrpSpPr>
        <p:grpSpPr>
          <a:xfrm>
            <a:off x="5373342" y="3808935"/>
            <a:ext cx="231395" cy="353145"/>
            <a:chOff x="5373342" y="3808935"/>
            <a:chExt cx="231395" cy="353145"/>
          </a:xfrm>
        </p:grpSpPr>
        <p:sp>
          <p:nvSpPr>
            <p:cNvPr id="15863" name="Google Shape;15863;p73"/>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3"/>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3"/>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3"/>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3"/>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3"/>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3"/>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3"/>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3"/>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72" name="Google Shape;15872;p73"/>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73" name="Google Shape;15873;p73"/>
          <p:cNvGrpSpPr/>
          <p:nvPr/>
        </p:nvGrpSpPr>
        <p:grpSpPr>
          <a:xfrm>
            <a:off x="5833775" y="3809445"/>
            <a:ext cx="235185" cy="352253"/>
            <a:chOff x="5833775" y="3809445"/>
            <a:chExt cx="235185" cy="352253"/>
          </a:xfrm>
        </p:grpSpPr>
        <p:sp>
          <p:nvSpPr>
            <p:cNvPr id="15874" name="Google Shape;15874;p73"/>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3"/>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3"/>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7" name="Google Shape;15877;p73"/>
          <p:cNvGrpSpPr/>
          <p:nvPr/>
        </p:nvGrpSpPr>
        <p:grpSpPr>
          <a:xfrm>
            <a:off x="4942472" y="3809318"/>
            <a:ext cx="238976" cy="352762"/>
            <a:chOff x="4942472" y="3809318"/>
            <a:chExt cx="238976" cy="352762"/>
          </a:xfrm>
        </p:grpSpPr>
        <p:sp>
          <p:nvSpPr>
            <p:cNvPr id="15878" name="Google Shape;15878;p73"/>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3"/>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3"/>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3"/>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3"/>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3"/>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3"/>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5" name="Google Shape;15885;p73"/>
          <p:cNvGrpSpPr/>
          <p:nvPr/>
        </p:nvGrpSpPr>
        <p:grpSpPr>
          <a:xfrm>
            <a:off x="6266525" y="3807788"/>
            <a:ext cx="260223" cy="353527"/>
            <a:chOff x="6266525" y="3807788"/>
            <a:chExt cx="260223" cy="353527"/>
          </a:xfrm>
        </p:grpSpPr>
        <p:sp>
          <p:nvSpPr>
            <p:cNvPr id="15886" name="Google Shape;15886;p73"/>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3"/>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3"/>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3"/>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90" name="Google Shape;15890;p73"/>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91" name="Google Shape;15891;p73"/>
          <p:cNvGrpSpPr/>
          <p:nvPr/>
        </p:nvGrpSpPr>
        <p:grpSpPr>
          <a:xfrm>
            <a:off x="7184363" y="3809604"/>
            <a:ext cx="202184" cy="352762"/>
            <a:chOff x="7184363" y="3809604"/>
            <a:chExt cx="202184" cy="352762"/>
          </a:xfrm>
        </p:grpSpPr>
        <p:sp>
          <p:nvSpPr>
            <p:cNvPr id="15892" name="Google Shape;15892;p73"/>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3"/>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4" name="Google Shape;15894;p73"/>
          <p:cNvGrpSpPr/>
          <p:nvPr/>
        </p:nvGrpSpPr>
        <p:grpSpPr>
          <a:xfrm>
            <a:off x="7571624" y="3808935"/>
            <a:ext cx="292047" cy="352762"/>
            <a:chOff x="7571624" y="3808935"/>
            <a:chExt cx="292047" cy="352762"/>
          </a:xfrm>
        </p:grpSpPr>
        <p:sp>
          <p:nvSpPr>
            <p:cNvPr id="15895" name="Google Shape;15895;p73"/>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3"/>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3"/>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3"/>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3"/>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3"/>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73"/>
          <p:cNvGrpSpPr/>
          <p:nvPr/>
        </p:nvGrpSpPr>
        <p:grpSpPr>
          <a:xfrm>
            <a:off x="2174559" y="3356116"/>
            <a:ext cx="364135" cy="359930"/>
            <a:chOff x="2174559" y="3356116"/>
            <a:chExt cx="364135" cy="359930"/>
          </a:xfrm>
        </p:grpSpPr>
        <p:sp>
          <p:nvSpPr>
            <p:cNvPr id="15902" name="Google Shape;15902;p73"/>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3"/>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4" name="Google Shape;15904;p73"/>
          <p:cNvGrpSpPr/>
          <p:nvPr/>
        </p:nvGrpSpPr>
        <p:grpSpPr>
          <a:xfrm>
            <a:off x="1731934" y="3355639"/>
            <a:ext cx="368371" cy="361554"/>
            <a:chOff x="1731934" y="3355639"/>
            <a:chExt cx="368371" cy="361554"/>
          </a:xfrm>
        </p:grpSpPr>
        <p:sp>
          <p:nvSpPr>
            <p:cNvPr id="15905" name="Google Shape;15905;p73"/>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3"/>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7" name="Google Shape;15907;p73"/>
          <p:cNvGrpSpPr/>
          <p:nvPr/>
        </p:nvGrpSpPr>
        <p:grpSpPr>
          <a:xfrm>
            <a:off x="3990517" y="3354173"/>
            <a:ext cx="279559" cy="363402"/>
            <a:chOff x="3990517" y="3354173"/>
            <a:chExt cx="279559" cy="363402"/>
          </a:xfrm>
        </p:grpSpPr>
        <p:sp>
          <p:nvSpPr>
            <p:cNvPr id="15908" name="Google Shape;15908;p73"/>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3"/>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3"/>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1" name="Google Shape;15911;p73"/>
          <p:cNvGrpSpPr/>
          <p:nvPr/>
        </p:nvGrpSpPr>
        <p:grpSpPr>
          <a:xfrm>
            <a:off x="3497847" y="3417374"/>
            <a:ext cx="379680" cy="237606"/>
            <a:chOff x="3497847" y="3417374"/>
            <a:chExt cx="379680" cy="237606"/>
          </a:xfrm>
        </p:grpSpPr>
        <p:sp>
          <p:nvSpPr>
            <p:cNvPr id="15912" name="Google Shape;15912;p73"/>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3"/>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3"/>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3"/>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6" name="Google Shape;15916;p73"/>
          <p:cNvGrpSpPr/>
          <p:nvPr/>
        </p:nvGrpSpPr>
        <p:grpSpPr>
          <a:xfrm>
            <a:off x="2612597" y="3367075"/>
            <a:ext cx="376271" cy="337982"/>
            <a:chOff x="2612597" y="3367075"/>
            <a:chExt cx="376271" cy="337982"/>
          </a:xfrm>
        </p:grpSpPr>
        <p:sp>
          <p:nvSpPr>
            <p:cNvPr id="15917" name="Google Shape;15917;p73"/>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3"/>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9" name="Google Shape;15919;p73"/>
          <p:cNvGrpSpPr/>
          <p:nvPr/>
        </p:nvGrpSpPr>
        <p:grpSpPr>
          <a:xfrm>
            <a:off x="3071914" y="3364431"/>
            <a:ext cx="343652" cy="342505"/>
            <a:chOff x="3071914" y="3364431"/>
            <a:chExt cx="343652" cy="342505"/>
          </a:xfrm>
        </p:grpSpPr>
        <p:sp>
          <p:nvSpPr>
            <p:cNvPr id="15920" name="Google Shape;15920;p73"/>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3"/>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3"/>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3"/>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3"/>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5" name="Google Shape;15925;p73"/>
          <p:cNvGrpSpPr/>
          <p:nvPr/>
        </p:nvGrpSpPr>
        <p:grpSpPr>
          <a:xfrm>
            <a:off x="897141" y="3359875"/>
            <a:ext cx="257962" cy="352762"/>
            <a:chOff x="897141" y="3359875"/>
            <a:chExt cx="257962" cy="352762"/>
          </a:xfrm>
        </p:grpSpPr>
        <p:sp>
          <p:nvSpPr>
            <p:cNvPr id="15926" name="Google Shape;15926;p73"/>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3"/>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3"/>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3"/>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3"/>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3"/>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3"/>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3"/>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73"/>
          <p:cNvGrpSpPr/>
          <p:nvPr/>
        </p:nvGrpSpPr>
        <p:grpSpPr>
          <a:xfrm>
            <a:off x="1333682" y="3344330"/>
            <a:ext cx="271213" cy="383088"/>
            <a:chOff x="1333682" y="3344330"/>
            <a:chExt cx="271213" cy="383088"/>
          </a:xfrm>
        </p:grpSpPr>
        <p:sp>
          <p:nvSpPr>
            <p:cNvPr id="15935" name="Google Shape;15935;p73"/>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3"/>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3"/>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3"/>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3"/>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3"/>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3"/>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3"/>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3"/>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3"/>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3"/>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73"/>
          <p:cNvGrpSpPr/>
          <p:nvPr/>
        </p:nvGrpSpPr>
        <p:grpSpPr>
          <a:xfrm>
            <a:off x="6664394" y="3346974"/>
            <a:ext cx="353113" cy="351998"/>
            <a:chOff x="6664394" y="3346974"/>
            <a:chExt cx="353113" cy="351998"/>
          </a:xfrm>
        </p:grpSpPr>
        <p:sp>
          <p:nvSpPr>
            <p:cNvPr id="15947" name="Google Shape;15947;p73"/>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3"/>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3"/>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3"/>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3"/>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2" name="Google Shape;15952;p73"/>
          <p:cNvGrpSpPr/>
          <p:nvPr/>
        </p:nvGrpSpPr>
        <p:grpSpPr>
          <a:xfrm>
            <a:off x="849741" y="1959307"/>
            <a:ext cx="399398" cy="375443"/>
            <a:chOff x="849741" y="1959307"/>
            <a:chExt cx="399398" cy="375443"/>
          </a:xfrm>
        </p:grpSpPr>
        <p:sp>
          <p:nvSpPr>
            <p:cNvPr id="15953" name="Google Shape;15953;p73"/>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3"/>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5" name="Google Shape;15955;p73"/>
          <p:cNvGrpSpPr/>
          <p:nvPr/>
        </p:nvGrpSpPr>
        <p:grpSpPr>
          <a:xfrm>
            <a:off x="1284212" y="1963766"/>
            <a:ext cx="379489" cy="366046"/>
            <a:chOff x="1284212" y="1963766"/>
            <a:chExt cx="379489" cy="366046"/>
          </a:xfrm>
        </p:grpSpPr>
        <p:sp>
          <p:nvSpPr>
            <p:cNvPr id="15956" name="Google Shape;15956;p73"/>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3"/>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8" name="Google Shape;15958;p73"/>
          <p:cNvGrpSpPr/>
          <p:nvPr/>
        </p:nvGrpSpPr>
        <p:grpSpPr>
          <a:xfrm>
            <a:off x="3037766" y="1969564"/>
            <a:ext cx="370219" cy="354928"/>
            <a:chOff x="3037766" y="1969564"/>
            <a:chExt cx="370219" cy="354928"/>
          </a:xfrm>
        </p:grpSpPr>
        <p:sp>
          <p:nvSpPr>
            <p:cNvPr id="15959" name="Google Shape;15959;p73"/>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3"/>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3"/>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3"/>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3" name="Google Shape;15963;p73"/>
          <p:cNvGrpSpPr/>
          <p:nvPr/>
        </p:nvGrpSpPr>
        <p:grpSpPr>
          <a:xfrm>
            <a:off x="3982553" y="1971730"/>
            <a:ext cx="304566" cy="350501"/>
            <a:chOff x="3982553" y="1971730"/>
            <a:chExt cx="304566" cy="350501"/>
          </a:xfrm>
        </p:grpSpPr>
        <p:sp>
          <p:nvSpPr>
            <p:cNvPr id="15964" name="Google Shape;15964;p73"/>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3"/>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6" name="Google Shape;15966;p73"/>
          <p:cNvGrpSpPr/>
          <p:nvPr/>
        </p:nvGrpSpPr>
        <p:grpSpPr>
          <a:xfrm>
            <a:off x="2567841" y="1994124"/>
            <a:ext cx="399812" cy="306477"/>
            <a:chOff x="2567841" y="1994124"/>
            <a:chExt cx="399812" cy="306477"/>
          </a:xfrm>
        </p:grpSpPr>
        <p:sp>
          <p:nvSpPr>
            <p:cNvPr id="15967" name="Google Shape;15967;p7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0" name="Google Shape;15970;p73"/>
          <p:cNvGrpSpPr/>
          <p:nvPr/>
        </p:nvGrpSpPr>
        <p:grpSpPr>
          <a:xfrm>
            <a:off x="2212084" y="1960358"/>
            <a:ext cx="324698" cy="372863"/>
            <a:chOff x="2212084" y="1960358"/>
            <a:chExt cx="324698" cy="372863"/>
          </a:xfrm>
        </p:grpSpPr>
        <p:sp>
          <p:nvSpPr>
            <p:cNvPr id="15971" name="Google Shape;15971;p73"/>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3"/>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3"/>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4" name="Google Shape;15974;p73"/>
          <p:cNvGrpSpPr/>
          <p:nvPr/>
        </p:nvGrpSpPr>
        <p:grpSpPr>
          <a:xfrm>
            <a:off x="1805901" y="1960358"/>
            <a:ext cx="284847" cy="373627"/>
            <a:chOff x="1805901" y="1960358"/>
            <a:chExt cx="284847" cy="373627"/>
          </a:xfrm>
        </p:grpSpPr>
        <p:sp>
          <p:nvSpPr>
            <p:cNvPr id="15975" name="Google Shape;15975;p73"/>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3"/>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77" name="Google Shape;15977;p73"/>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3"/>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3"/>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80" name="Google Shape;15980;p73"/>
          <p:cNvGrpSpPr/>
          <p:nvPr/>
        </p:nvGrpSpPr>
        <p:grpSpPr>
          <a:xfrm>
            <a:off x="6656812" y="2029388"/>
            <a:ext cx="368690" cy="245793"/>
            <a:chOff x="6656812" y="2029388"/>
            <a:chExt cx="368690" cy="245793"/>
          </a:xfrm>
        </p:grpSpPr>
        <p:sp>
          <p:nvSpPr>
            <p:cNvPr id="15981" name="Google Shape;15981;p73"/>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3"/>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3"/>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3"/>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3"/>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3"/>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3"/>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3"/>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3"/>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3"/>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1" name="Google Shape;15991;p73"/>
          <p:cNvGrpSpPr/>
          <p:nvPr/>
        </p:nvGrpSpPr>
        <p:grpSpPr>
          <a:xfrm>
            <a:off x="4869651" y="2012218"/>
            <a:ext cx="376654" cy="281566"/>
            <a:chOff x="4869651" y="2012218"/>
            <a:chExt cx="376654" cy="281566"/>
          </a:xfrm>
        </p:grpSpPr>
        <p:sp>
          <p:nvSpPr>
            <p:cNvPr id="15992" name="Google Shape;15992;p73"/>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3"/>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3"/>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3"/>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73"/>
          <p:cNvGrpSpPr/>
          <p:nvPr/>
        </p:nvGrpSpPr>
        <p:grpSpPr>
          <a:xfrm>
            <a:off x="5306224" y="2012313"/>
            <a:ext cx="367925" cy="281694"/>
            <a:chOff x="5306224" y="2012313"/>
            <a:chExt cx="367925" cy="281694"/>
          </a:xfrm>
        </p:grpSpPr>
        <p:sp>
          <p:nvSpPr>
            <p:cNvPr id="15997" name="Google Shape;15997;p73"/>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3"/>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99" name="Google Shape;15999;p73"/>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00" name="Google Shape;16000;p73"/>
          <p:cNvGrpSpPr/>
          <p:nvPr/>
        </p:nvGrpSpPr>
        <p:grpSpPr>
          <a:xfrm>
            <a:off x="6195998" y="1983102"/>
            <a:ext cx="368308" cy="338746"/>
            <a:chOff x="6195998" y="1983102"/>
            <a:chExt cx="368308" cy="338746"/>
          </a:xfrm>
        </p:grpSpPr>
        <p:sp>
          <p:nvSpPr>
            <p:cNvPr id="16001" name="Google Shape;16001;p73"/>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3"/>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3"/>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4" name="Google Shape;16004;p73"/>
          <p:cNvGrpSpPr/>
          <p:nvPr/>
        </p:nvGrpSpPr>
        <p:grpSpPr>
          <a:xfrm>
            <a:off x="7542031" y="2011835"/>
            <a:ext cx="369072" cy="280037"/>
            <a:chOff x="7542031" y="2011835"/>
            <a:chExt cx="369072" cy="280037"/>
          </a:xfrm>
        </p:grpSpPr>
        <p:sp>
          <p:nvSpPr>
            <p:cNvPr id="16005" name="Google Shape;16005;p73"/>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3"/>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3"/>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3"/>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3"/>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3"/>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3"/>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3"/>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3"/>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4" name="Google Shape;16014;p73"/>
          <p:cNvGrpSpPr/>
          <p:nvPr/>
        </p:nvGrpSpPr>
        <p:grpSpPr>
          <a:xfrm>
            <a:off x="8010427" y="3348503"/>
            <a:ext cx="278795" cy="351615"/>
            <a:chOff x="8010427" y="3348503"/>
            <a:chExt cx="278795" cy="351615"/>
          </a:xfrm>
        </p:grpSpPr>
        <p:sp>
          <p:nvSpPr>
            <p:cNvPr id="16015" name="Google Shape;16015;p73"/>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3"/>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3"/>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3"/>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9" name="Google Shape;16019;p73"/>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20" name="Google Shape;16020;p73"/>
          <p:cNvGrpSpPr/>
          <p:nvPr/>
        </p:nvGrpSpPr>
        <p:grpSpPr>
          <a:xfrm>
            <a:off x="7141900" y="3349204"/>
            <a:ext cx="281057" cy="351010"/>
            <a:chOff x="7141900" y="3349204"/>
            <a:chExt cx="281057" cy="351010"/>
          </a:xfrm>
        </p:grpSpPr>
        <p:sp>
          <p:nvSpPr>
            <p:cNvPr id="16021" name="Google Shape;16021;p73"/>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3"/>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3"/>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4" name="Google Shape;16024;p73"/>
          <p:cNvGrpSpPr/>
          <p:nvPr/>
        </p:nvGrpSpPr>
        <p:grpSpPr>
          <a:xfrm>
            <a:off x="5314188" y="3350032"/>
            <a:ext cx="363752" cy="353113"/>
            <a:chOff x="5314188" y="3350032"/>
            <a:chExt cx="363752" cy="353113"/>
          </a:xfrm>
        </p:grpSpPr>
        <p:sp>
          <p:nvSpPr>
            <p:cNvPr id="16025" name="Google Shape;16025;p73"/>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3"/>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7" name="Google Shape;16027;p73"/>
          <p:cNvGrpSpPr/>
          <p:nvPr/>
        </p:nvGrpSpPr>
        <p:grpSpPr>
          <a:xfrm>
            <a:off x="6203579" y="3348981"/>
            <a:ext cx="351615" cy="350373"/>
            <a:chOff x="6203579" y="3348981"/>
            <a:chExt cx="351615" cy="350373"/>
          </a:xfrm>
        </p:grpSpPr>
        <p:sp>
          <p:nvSpPr>
            <p:cNvPr id="16028" name="Google Shape;16028;p73"/>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3"/>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3"/>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3"/>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3"/>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3" name="Google Shape;16033;p73"/>
          <p:cNvGrpSpPr/>
          <p:nvPr/>
        </p:nvGrpSpPr>
        <p:grpSpPr>
          <a:xfrm>
            <a:off x="5829984" y="3350032"/>
            <a:ext cx="220755" cy="352348"/>
            <a:chOff x="5829984" y="3350032"/>
            <a:chExt cx="220755" cy="352348"/>
          </a:xfrm>
        </p:grpSpPr>
        <p:sp>
          <p:nvSpPr>
            <p:cNvPr id="16034" name="Google Shape;16034;p73"/>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3"/>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3"/>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3"/>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8" name="Google Shape;16038;p73"/>
          <p:cNvGrpSpPr/>
          <p:nvPr/>
        </p:nvGrpSpPr>
        <p:grpSpPr>
          <a:xfrm>
            <a:off x="4882170" y="3349841"/>
            <a:ext cx="358464" cy="352316"/>
            <a:chOff x="4882170" y="3349841"/>
            <a:chExt cx="358464" cy="352316"/>
          </a:xfrm>
        </p:grpSpPr>
        <p:sp>
          <p:nvSpPr>
            <p:cNvPr id="16039" name="Google Shape;16039;p73"/>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3"/>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1" name="Google Shape;16041;p73"/>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3"/>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43" name="Google Shape;16043;p73"/>
          <p:cNvGrpSpPr/>
          <p:nvPr/>
        </p:nvGrpSpPr>
        <p:grpSpPr>
          <a:xfrm>
            <a:off x="3044965" y="2435220"/>
            <a:ext cx="400194" cy="324316"/>
            <a:chOff x="3044965" y="2435220"/>
            <a:chExt cx="400194" cy="324316"/>
          </a:xfrm>
        </p:grpSpPr>
        <p:sp>
          <p:nvSpPr>
            <p:cNvPr id="16044" name="Google Shape;16044;p73"/>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3"/>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3"/>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7" name="Google Shape;16047;p73"/>
          <p:cNvGrpSpPr/>
          <p:nvPr/>
        </p:nvGrpSpPr>
        <p:grpSpPr>
          <a:xfrm>
            <a:off x="4878379" y="2473892"/>
            <a:ext cx="367161" cy="287523"/>
            <a:chOff x="4878379" y="2473892"/>
            <a:chExt cx="367161" cy="287523"/>
          </a:xfrm>
        </p:grpSpPr>
        <p:sp>
          <p:nvSpPr>
            <p:cNvPr id="16048" name="Google Shape;16048;p73"/>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3"/>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3"/>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3"/>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3"/>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3" name="Google Shape;16053;p73"/>
          <p:cNvGrpSpPr/>
          <p:nvPr/>
        </p:nvGrpSpPr>
        <p:grpSpPr>
          <a:xfrm>
            <a:off x="1325719" y="2887689"/>
            <a:ext cx="290581" cy="372481"/>
            <a:chOff x="1325719" y="2887689"/>
            <a:chExt cx="290581" cy="372481"/>
          </a:xfrm>
        </p:grpSpPr>
        <p:sp>
          <p:nvSpPr>
            <p:cNvPr id="16054" name="Google Shape;16054;p73"/>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3"/>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56" name="Google Shape;16056;p73"/>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7" name="Google Shape;16057;p73"/>
          <p:cNvGrpSpPr/>
          <p:nvPr/>
        </p:nvGrpSpPr>
        <p:grpSpPr>
          <a:xfrm>
            <a:off x="3510335" y="2892499"/>
            <a:ext cx="360726" cy="361204"/>
            <a:chOff x="3510335" y="2892499"/>
            <a:chExt cx="360726" cy="361204"/>
          </a:xfrm>
        </p:grpSpPr>
        <p:sp>
          <p:nvSpPr>
            <p:cNvPr id="16058" name="Google Shape;16058;p73"/>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3"/>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3"/>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3"/>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3"/>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3" name="Google Shape;16063;p73"/>
          <p:cNvGrpSpPr/>
          <p:nvPr/>
        </p:nvGrpSpPr>
        <p:grpSpPr>
          <a:xfrm>
            <a:off x="3086313" y="2877049"/>
            <a:ext cx="320143" cy="392581"/>
            <a:chOff x="3086313" y="2877049"/>
            <a:chExt cx="320143" cy="392581"/>
          </a:xfrm>
        </p:grpSpPr>
        <p:sp>
          <p:nvSpPr>
            <p:cNvPr id="16064" name="Google Shape;16064;p73"/>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3"/>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3"/>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3"/>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3"/>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3"/>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3"/>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3"/>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3"/>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3"/>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3"/>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3"/>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6" name="Google Shape;16076;p73"/>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77" name="Google Shape;16077;p73"/>
          <p:cNvGrpSpPr/>
          <p:nvPr/>
        </p:nvGrpSpPr>
        <p:grpSpPr>
          <a:xfrm>
            <a:off x="861113" y="2885746"/>
            <a:ext cx="333809" cy="373277"/>
            <a:chOff x="861113" y="2885746"/>
            <a:chExt cx="333809" cy="373277"/>
          </a:xfrm>
        </p:grpSpPr>
        <p:sp>
          <p:nvSpPr>
            <p:cNvPr id="16078" name="Google Shape;16078;p73"/>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3"/>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3"/>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1" name="Google Shape;16081;p73"/>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3"/>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3" name="Google Shape;16083;p73"/>
          <p:cNvGrpSpPr/>
          <p:nvPr/>
        </p:nvGrpSpPr>
        <p:grpSpPr>
          <a:xfrm>
            <a:off x="1297654" y="1504481"/>
            <a:ext cx="349354" cy="362223"/>
            <a:chOff x="1297654" y="1504481"/>
            <a:chExt cx="349354" cy="362223"/>
          </a:xfrm>
        </p:grpSpPr>
        <p:sp>
          <p:nvSpPr>
            <p:cNvPr id="16084" name="Google Shape;16084;p73"/>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3"/>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3"/>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7" name="Google Shape;16087;p73"/>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8" name="Google Shape;16088;p73"/>
          <p:cNvGrpSpPr/>
          <p:nvPr/>
        </p:nvGrpSpPr>
        <p:grpSpPr>
          <a:xfrm>
            <a:off x="852385" y="1510916"/>
            <a:ext cx="353145" cy="351998"/>
            <a:chOff x="852385" y="1510916"/>
            <a:chExt cx="353145" cy="351998"/>
          </a:xfrm>
        </p:grpSpPr>
        <p:sp>
          <p:nvSpPr>
            <p:cNvPr id="16089" name="Google Shape;16089;p73"/>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3"/>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3"/>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2" name="Google Shape;16092;p73"/>
          <p:cNvGrpSpPr/>
          <p:nvPr/>
        </p:nvGrpSpPr>
        <p:grpSpPr>
          <a:xfrm>
            <a:off x="1745217" y="1515471"/>
            <a:ext cx="343269" cy="342505"/>
            <a:chOff x="1745217" y="1515471"/>
            <a:chExt cx="343269" cy="342505"/>
          </a:xfrm>
        </p:grpSpPr>
        <p:sp>
          <p:nvSpPr>
            <p:cNvPr id="16093" name="Google Shape;16093;p73"/>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3"/>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3"/>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3"/>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97" name="Google Shape;16097;p73"/>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8" name="Google Shape;16098;p73"/>
          <p:cNvGrpSpPr/>
          <p:nvPr/>
        </p:nvGrpSpPr>
        <p:grpSpPr>
          <a:xfrm>
            <a:off x="3042703" y="1529137"/>
            <a:ext cx="411535" cy="315587"/>
            <a:chOff x="3042703" y="1529137"/>
            <a:chExt cx="411535" cy="315587"/>
          </a:xfrm>
        </p:grpSpPr>
        <p:sp>
          <p:nvSpPr>
            <p:cNvPr id="16099" name="Google Shape;16099;p73"/>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3"/>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3"/>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3"/>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3"/>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3"/>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3"/>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3"/>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3"/>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3"/>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9" name="Google Shape;16109;p73"/>
          <p:cNvGrpSpPr/>
          <p:nvPr/>
        </p:nvGrpSpPr>
        <p:grpSpPr>
          <a:xfrm>
            <a:off x="2629289" y="1544682"/>
            <a:ext cx="350501" cy="284497"/>
            <a:chOff x="2629289" y="1544682"/>
            <a:chExt cx="350501" cy="284497"/>
          </a:xfrm>
        </p:grpSpPr>
        <p:sp>
          <p:nvSpPr>
            <p:cNvPr id="16110" name="Google Shape;16110;p73"/>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3"/>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3"/>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3"/>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3"/>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5" name="Google Shape;16115;p73"/>
          <p:cNvGrpSpPr/>
          <p:nvPr/>
        </p:nvGrpSpPr>
        <p:grpSpPr>
          <a:xfrm>
            <a:off x="5305077" y="1502633"/>
            <a:ext cx="367893" cy="365218"/>
            <a:chOff x="5305077" y="1502633"/>
            <a:chExt cx="367893" cy="365218"/>
          </a:xfrm>
        </p:grpSpPr>
        <p:sp>
          <p:nvSpPr>
            <p:cNvPr id="16116" name="Google Shape;16116;p73"/>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3"/>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8" name="Google Shape;16118;p73"/>
          <p:cNvGrpSpPr/>
          <p:nvPr/>
        </p:nvGrpSpPr>
        <p:grpSpPr>
          <a:xfrm>
            <a:off x="7100170" y="1500117"/>
            <a:ext cx="368308" cy="367033"/>
            <a:chOff x="7100170" y="1500117"/>
            <a:chExt cx="368308" cy="367033"/>
          </a:xfrm>
        </p:grpSpPr>
        <p:sp>
          <p:nvSpPr>
            <p:cNvPr id="16119" name="Google Shape;16119;p73"/>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3"/>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3"/>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3"/>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3"/>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3"/>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3"/>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3"/>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3"/>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3"/>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3"/>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3"/>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3"/>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2" name="Google Shape;16132;p73"/>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3" name="Google Shape;16133;p73"/>
          <p:cNvGrpSpPr/>
          <p:nvPr/>
        </p:nvGrpSpPr>
        <p:grpSpPr>
          <a:xfrm>
            <a:off x="6649231" y="1500021"/>
            <a:ext cx="390287" cy="367065"/>
            <a:chOff x="6649231" y="1500021"/>
            <a:chExt cx="390287" cy="367065"/>
          </a:xfrm>
        </p:grpSpPr>
        <p:sp>
          <p:nvSpPr>
            <p:cNvPr id="16134" name="Google Shape;16134;p73"/>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3"/>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3"/>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3"/>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3"/>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3"/>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3"/>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3"/>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3"/>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3"/>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3"/>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3"/>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6" name="Google Shape;16146;p73"/>
          <p:cNvGrpSpPr/>
          <p:nvPr/>
        </p:nvGrpSpPr>
        <p:grpSpPr>
          <a:xfrm>
            <a:off x="5746938" y="1543503"/>
            <a:ext cx="387261" cy="280356"/>
            <a:chOff x="5746938" y="1543503"/>
            <a:chExt cx="387261" cy="280356"/>
          </a:xfrm>
        </p:grpSpPr>
        <p:sp>
          <p:nvSpPr>
            <p:cNvPr id="16147" name="Google Shape;16147;p73"/>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3"/>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9" name="Google Shape;16149;p73"/>
          <p:cNvGrpSpPr/>
          <p:nvPr/>
        </p:nvGrpSpPr>
        <p:grpSpPr>
          <a:xfrm>
            <a:off x="6196730" y="1525346"/>
            <a:ext cx="369072" cy="317467"/>
            <a:chOff x="6196730" y="1525346"/>
            <a:chExt cx="369072" cy="317467"/>
          </a:xfrm>
        </p:grpSpPr>
        <p:sp>
          <p:nvSpPr>
            <p:cNvPr id="16150" name="Google Shape;16150;p73"/>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3"/>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3"/>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3" name="Google Shape;16153;p73"/>
          <p:cNvGrpSpPr/>
          <p:nvPr/>
        </p:nvGrpSpPr>
        <p:grpSpPr>
          <a:xfrm>
            <a:off x="4940592" y="1500690"/>
            <a:ext cx="246558" cy="367161"/>
            <a:chOff x="4940592" y="1500690"/>
            <a:chExt cx="246558" cy="367161"/>
          </a:xfrm>
        </p:grpSpPr>
        <p:sp>
          <p:nvSpPr>
            <p:cNvPr id="16154" name="Google Shape;16154;p73"/>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3"/>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3"/>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3"/>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8" name="Google Shape;16158;p73"/>
          <p:cNvGrpSpPr/>
          <p:nvPr/>
        </p:nvGrpSpPr>
        <p:grpSpPr>
          <a:xfrm>
            <a:off x="7964906" y="1499894"/>
            <a:ext cx="380858" cy="367575"/>
            <a:chOff x="7964906" y="1499894"/>
            <a:chExt cx="380858" cy="367575"/>
          </a:xfrm>
        </p:grpSpPr>
        <p:sp>
          <p:nvSpPr>
            <p:cNvPr id="16159" name="Google Shape;16159;p73"/>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3"/>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3"/>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62" name="Google Shape;16162;p73"/>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63" name="Google Shape;16163;p73"/>
          <p:cNvGrpSpPr/>
          <p:nvPr/>
        </p:nvGrpSpPr>
        <p:grpSpPr>
          <a:xfrm>
            <a:off x="8007400" y="2902278"/>
            <a:ext cx="285230" cy="355597"/>
            <a:chOff x="8007400" y="2902278"/>
            <a:chExt cx="285230" cy="355597"/>
          </a:xfrm>
        </p:grpSpPr>
        <p:sp>
          <p:nvSpPr>
            <p:cNvPr id="16164" name="Google Shape;16164;p73"/>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3"/>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6" name="Google Shape;16166;p73"/>
          <p:cNvGrpSpPr/>
          <p:nvPr/>
        </p:nvGrpSpPr>
        <p:grpSpPr>
          <a:xfrm>
            <a:off x="6219124" y="2902788"/>
            <a:ext cx="318231" cy="355470"/>
            <a:chOff x="6219124" y="2902788"/>
            <a:chExt cx="318231" cy="355470"/>
          </a:xfrm>
        </p:grpSpPr>
        <p:sp>
          <p:nvSpPr>
            <p:cNvPr id="16167" name="Google Shape;16167;p73"/>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3"/>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3"/>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0" name="Google Shape;16170;p73"/>
          <p:cNvGrpSpPr/>
          <p:nvPr/>
        </p:nvGrpSpPr>
        <p:grpSpPr>
          <a:xfrm>
            <a:off x="4969421" y="2902852"/>
            <a:ext cx="185109" cy="355406"/>
            <a:chOff x="4969421" y="2902852"/>
            <a:chExt cx="185109" cy="355406"/>
          </a:xfrm>
        </p:grpSpPr>
        <p:sp>
          <p:nvSpPr>
            <p:cNvPr id="16171" name="Google Shape;16171;p73"/>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3"/>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3"/>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3"/>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3"/>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3"/>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77" name="Google Shape;16177;p73"/>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3"/>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79" name="Google Shape;16179;p73"/>
          <p:cNvGrpSpPr/>
          <p:nvPr/>
        </p:nvGrpSpPr>
        <p:grpSpPr>
          <a:xfrm>
            <a:off x="6685259" y="2902852"/>
            <a:ext cx="311414" cy="355406"/>
            <a:chOff x="6685259" y="2902852"/>
            <a:chExt cx="311414" cy="355406"/>
          </a:xfrm>
        </p:grpSpPr>
        <p:sp>
          <p:nvSpPr>
            <p:cNvPr id="16180" name="Google Shape;16180;p73"/>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3"/>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3"/>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3" name="Google Shape;16183;p73"/>
          <p:cNvGrpSpPr/>
          <p:nvPr/>
        </p:nvGrpSpPr>
        <p:grpSpPr>
          <a:xfrm>
            <a:off x="5309250" y="2903170"/>
            <a:ext cx="359579" cy="355852"/>
            <a:chOff x="5309250" y="2903170"/>
            <a:chExt cx="359579" cy="355852"/>
          </a:xfrm>
        </p:grpSpPr>
        <p:sp>
          <p:nvSpPr>
            <p:cNvPr id="16184" name="Google Shape;16184;p73"/>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3"/>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3"/>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7" name="Google Shape;16187;p73"/>
          <p:cNvGrpSpPr/>
          <p:nvPr/>
        </p:nvGrpSpPr>
        <p:grpSpPr>
          <a:xfrm>
            <a:off x="2199565" y="2421172"/>
            <a:ext cx="312179" cy="353431"/>
            <a:chOff x="2199565" y="2421172"/>
            <a:chExt cx="312179" cy="353431"/>
          </a:xfrm>
        </p:grpSpPr>
        <p:sp>
          <p:nvSpPr>
            <p:cNvPr id="16188" name="Google Shape;16188;p73"/>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3"/>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0" name="Google Shape;16190;p73"/>
          <p:cNvGrpSpPr/>
          <p:nvPr/>
        </p:nvGrpSpPr>
        <p:grpSpPr>
          <a:xfrm>
            <a:off x="1750887" y="2425727"/>
            <a:ext cx="320143" cy="343269"/>
            <a:chOff x="1750887" y="2425727"/>
            <a:chExt cx="320143" cy="343269"/>
          </a:xfrm>
        </p:grpSpPr>
        <p:sp>
          <p:nvSpPr>
            <p:cNvPr id="16191" name="Google Shape;16191;p73"/>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3"/>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3" name="Google Shape;16193;p73"/>
          <p:cNvGrpSpPr/>
          <p:nvPr/>
        </p:nvGrpSpPr>
        <p:grpSpPr>
          <a:xfrm>
            <a:off x="1298037" y="2425727"/>
            <a:ext cx="338364" cy="342887"/>
            <a:chOff x="1298037" y="2425727"/>
            <a:chExt cx="338364" cy="342887"/>
          </a:xfrm>
        </p:grpSpPr>
        <p:sp>
          <p:nvSpPr>
            <p:cNvPr id="16194" name="Google Shape;16194;p73"/>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3"/>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3"/>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3"/>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98" name="Google Shape;16198;p73"/>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99" name="Google Shape;16199;p73"/>
          <p:cNvGrpSpPr/>
          <p:nvPr/>
        </p:nvGrpSpPr>
        <p:grpSpPr>
          <a:xfrm>
            <a:off x="3974207" y="2429009"/>
            <a:ext cx="320143" cy="338491"/>
            <a:chOff x="3974207" y="2429009"/>
            <a:chExt cx="320143" cy="338491"/>
          </a:xfrm>
        </p:grpSpPr>
        <p:sp>
          <p:nvSpPr>
            <p:cNvPr id="16200" name="Google Shape;16200;p73"/>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3"/>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2" name="Google Shape;16202;p73"/>
          <p:cNvGrpSpPr/>
          <p:nvPr/>
        </p:nvGrpSpPr>
        <p:grpSpPr>
          <a:xfrm>
            <a:off x="2623237" y="2431047"/>
            <a:ext cx="355024" cy="332630"/>
            <a:chOff x="2623237" y="2431047"/>
            <a:chExt cx="355024" cy="332630"/>
          </a:xfrm>
        </p:grpSpPr>
        <p:sp>
          <p:nvSpPr>
            <p:cNvPr id="16203" name="Google Shape;16203;p73"/>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3"/>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3"/>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3"/>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7" name="Google Shape;16207;p73"/>
          <p:cNvGrpSpPr/>
          <p:nvPr/>
        </p:nvGrpSpPr>
        <p:grpSpPr>
          <a:xfrm>
            <a:off x="6657194" y="2434073"/>
            <a:ext cx="375507" cy="367925"/>
            <a:chOff x="6657194" y="2434073"/>
            <a:chExt cx="375507" cy="367925"/>
          </a:xfrm>
        </p:grpSpPr>
        <p:sp>
          <p:nvSpPr>
            <p:cNvPr id="16208" name="Google Shape;16208;p73"/>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3"/>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3"/>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1" name="Google Shape;16211;p73"/>
          <p:cNvGrpSpPr/>
          <p:nvPr/>
        </p:nvGrpSpPr>
        <p:grpSpPr>
          <a:xfrm>
            <a:off x="7101317" y="2441655"/>
            <a:ext cx="367925" cy="352380"/>
            <a:chOff x="7101317" y="2441655"/>
            <a:chExt cx="367925" cy="352380"/>
          </a:xfrm>
        </p:grpSpPr>
        <p:sp>
          <p:nvSpPr>
            <p:cNvPr id="16212" name="Google Shape;16212;p73"/>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3"/>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4" name="Google Shape;16214;p73"/>
          <p:cNvGrpSpPr/>
          <p:nvPr/>
        </p:nvGrpSpPr>
        <p:grpSpPr>
          <a:xfrm>
            <a:off x="5756399" y="2434456"/>
            <a:ext cx="367925" cy="367161"/>
            <a:chOff x="5756399" y="2434456"/>
            <a:chExt cx="367925" cy="367161"/>
          </a:xfrm>
        </p:grpSpPr>
        <p:sp>
          <p:nvSpPr>
            <p:cNvPr id="16215" name="Google Shape;16215;p73"/>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3"/>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3"/>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3"/>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3"/>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3"/>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3"/>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22" name="Google Shape;16222;p73"/>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3"/>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24" name="Google Shape;16224;p73"/>
          <p:cNvGrpSpPr/>
          <p:nvPr/>
        </p:nvGrpSpPr>
        <p:grpSpPr>
          <a:xfrm>
            <a:off x="7964906" y="2434073"/>
            <a:ext cx="373627" cy="367925"/>
            <a:chOff x="7964906" y="2434073"/>
            <a:chExt cx="373627" cy="367925"/>
          </a:xfrm>
        </p:grpSpPr>
        <p:sp>
          <p:nvSpPr>
            <p:cNvPr id="16225" name="Google Shape;16225;p73"/>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3"/>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7" name="Google Shape;16227;p73"/>
          <p:cNvGrpSpPr/>
          <p:nvPr/>
        </p:nvGrpSpPr>
        <p:grpSpPr>
          <a:xfrm>
            <a:off x="6194086" y="2437737"/>
            <a:ext cx="369837" cy="360471"/>
            <a:chOff x="6194086" y="2437737"/>
            <a:chExt cx="369837" cy="360471"/>
          </a:xfrm>
        </p:grpSpPr>
        <p:sp>
          <p:nvSpPr>
            <p:cNvPr id="16228" name="Google Shape;16228;p73"/>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3"/>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33"/>
        <p:cNvGrpSpPr/>
        <p:nvPr/>
      </p:nvGrpSpPr>
      <p:grpSpPr>
        <a:xfrm>
          <a:off x="0" y="0"/>
          <a:ext cx="0" cy="0"/>
          <a:chOff x="0" y="0"/>
          <a:chExt cx="0" cy="0"/>
        </a:xfrm>
      </p:grpSpPr>
      <p:sp>
        <p:nvSpPr>
          <p:cNvPr id="16234" name="Google Shape;16234;p7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6235" name="Google Shape;16235;p7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6236" name="Google Shape;16236;p74"/>
          <p:cNvGrpSpPr/>
          <p:nvPr/>
        </p:nvGrpSpPr>
        <p:grpSpPr>
          <a:xfrm>
            <a:off x="3541011" y="1508594"/>
            <a:ext cx="350166" cy="349434"/>
            <a:chOff x="3541011" y="1508594"/>
            <a:chExt cx="350166" cy="349434"/>
          </a:xfrm>
        </p:grpSpPr>
        <p:sp>
          <p:nvSpPr>
            <p:cNvPr id="16237" name="Google Shape;16237;p74"/>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4"/>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4"/>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4"/>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4"/>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4"/>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4"/>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4"/>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4"/>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4"/>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4"/>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4"/>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4"/>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0" name="Google Shape;16250;p74"/>
          <p:cNvGrpSpPr/>
          <p:nvPr/>
        </p:nvGrpSpPr>
        <p:grpSpPr>
          <a:xfrm>
            <a:off x="3122257" y="1508594"/>
            <a:ext cx="294850" cy="349434"/>
            <a:chOff x="3122257" y="1508594"/>
            <a:chExt cx="294850" cy="349434"/>
          </a:xfrm>
        </p:grpSpPr>
        <p:sp>
          <p:nvSpPr>
            <p:cNvPr id="16251" name="Google Shape;16251;p74"/>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4"/>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4"/>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4"/>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4"/>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6" name="Google Shape;16256;p74"/>
          <p:cNvGrpSpPr/>
          <p:nvPr/>
        </p:nvGrpSpPr>
        <p:grpSpPr>
          <a:xfrm>
            <a:off x="910723" y="1508212"/>
            <a:ext cx="251660" cy="350166"/>
            <a:chOff x="910723" y="1508212"/>
            <a:chExt cx="251660" cy="350166"/>
          </a:xfrm>
        </p:grpSpPr>
        <p:sp>
          <p:nvSpPr>
            <p:cNvPr id="16257" name="Google Shape;16257;p74"/>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4"/>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4"/>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4"/>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4"/>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4"/>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4"/>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4"/>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4"/>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4"/>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4"/>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4"/>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4"/>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4"/>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4"/>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4"/>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4"/>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4" name="Google Shape;16274;p74"/>
          <p:cNvGrpSpPr/>
          <p:nvPr/>
        </p:nvGrpSpPr>
        <p:grpSpPr>
          <a:xfrm>
            <a:off x="1308631" y="1507830"/>
            <a:ext cx="350166" cy="350198"/>
            <a:chOff x="1308631" y="1507830"/>
            <a:chExt cx="350166" cy="350198"/>
          </a:xfrm>
        </p:grpSpPr>
        <p:sp>
          <p:nvSpPr>
            <p:cNvPr id="16275" name="Google Shape;16275;p74"/>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4"/>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4"/>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4"/>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9" name="Google Shape;16279;p74"/>
          <p:cNvGrpSpPr/>
          <p:nvPr/>
        </p:nvGrpSpPr>
        <p:grpSpPr>
          <a:xfrm>
            <a:off x="1756921" y="1509739"/>
            <a:ext cx="345997" cy="345997"/>
            <a:chOff x="1756921" y="1509739"/>
            <a:chExt cx="345997" cy="345997"/>
          </a:xfrm>
        </p:grpSpPr>
        <p:sp>
          <p:nvSpPr>
            <p:cNvPr id="16280" name="Google Shape;16280;p74"/>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4"/>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4"/>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4"/>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4"/>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4"/>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4"/>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4"/>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4"/>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4"/>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4"/>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4"/>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4"/>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4"/>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4"/>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4"/>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4"/>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7" name="Google Shape;16297;p74"/>
          <p:cNvGrpSpPr/>
          <p:nvPr/>
        </p:nvGrpSpPr>
        <p:grpSpPr>
          <a:xfrm>
            <a:off x="2216956" y="1510503"/>
            <a:ext cx="318721" cy="345615"/>
            <a:chOff x="2216956" y="1510503"/>
            <a:chExt cx="318721" cy="345615"/>
          </a:xfrm>
        </p:grpSpPr>
        <p:sp>
          <p:nvSpPr>
            <p:cNvPr id="16298" name="Google Shape;16298;p74"/>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4"/>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4"/>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4"/>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4"/>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3" name="Google Shape;16303;p74"/>
          <p:cNvGrpSpPr/>
          <p:nvPr/>
        </p:nvGrpSpPr>
        <p:grpSpPr>
          <a:xfrm>
            <a:off x="3988156" y="1568461"/>
            <a:ext cx="349052" cy="230049"/>
            <a:chOff x="3988156" y="1568461"/>
            <a:chExt cx="349052" cy="230049"/>
          </a:xfrm>
        </p:grpSpPr>
        <p:sp>
          <p:nvSpPr>
            <p:cNvPr id="16304" name="Google Shape;16304;p74"/>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4"/>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4"/>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4"/>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4"/>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4"/>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4"/>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74"/>
          <p:cNvGrpSpPr/>
          <p:nvPr/>
        </p:nvGrpSpPr>
        <p:grpSpPr>
          <a:xfrm>
            <a:off x="2633037" y="1499873"/>
            <a:ext cx="379002" cy="366112"/>
            <a:chOff x="2633037" y="1499873"/>
            <a:chExt cx="379002" cy="366112"/>
          </a:xfrm>
        </p:grpSpPr>
        <p:sp>
          <p:nvSpPr>
            <p:cNvPr id="16312" name="Google Shape;16312;p74"/>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4"/>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4"/>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4"/>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4"/>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4"/>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8" name="Google Shape;16318;p74"/>
          <p:cNvGrpSpPr/>
          <p:nvPr/>
        </p:nvGrpSpPr>
        <p:grpSpPr>
          <a:xfrm>
            <a:off x="6675256" y="1516169"/>
            <a:ext cx="327823" cy="357009"/>
            <a:chOff x="6675256" y="1516169"/>
            <a:chExt cx="327823" cy="357009"/>
          </a:xfrm>
        </p:grpSpPr>
        <p:sp>
          <p:nvSpPr>
            <p:cNvPr id="16319" name="Google Shape;16319;p74"/>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4"/>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4"/>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4"/>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4"/>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4"/>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4"/>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4"/>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4"/>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8" name="Google Shape;16328;p74"/>
          <p:cNvGrpSpPr/>
          <p:nvPr/>
        </p:nvGrpSpPr>
        <p:grpSpPr>
          <a:xfrm>
            <a:off x="8020159" y="1516551"/>
            <a:ext cx="300897" cy="356627"/>
            <a:chOff x="8020159" y="1516551"/>
            <a:chExt cx="300897" cy="356627"/>
          </a:xfrm>
        </p:grpSpPr>
        <p:sp>
          <p:nvSpPr>
            <p:cNvPr id="16329" name="Google Shape;16329;p74"/>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4"/>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4"/>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4"/>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4"/>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4" name="Google Shape;16334;p74"/>
          <p:cNvGrpSpPr/>
          <p:nvPr/>
        </p:nvGrpSpPr>
        <p:grpSpPr>
          <a:xfrm>
            <a:off x="5377363" y="1516169"/>
            <a:ext cx="257357" cy="356627"/>
            <a:chOff x="5377363" y="1516169"/>
            <a:chExt cx="257357" cy="356627"/>
          </a:xfrm>
        </p:grpSpPr>
        <p:sp>
          <p:nvSpPr>
            <p:cNvPr id="16335" name="Google Shape;16335;p74"/>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4"/>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4"/>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4"/>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4"/>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4"/>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4"/>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4"/>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4"/>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4"/>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4"/>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4"/>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4"/>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4"/>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4"/>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4"/>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4"/>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2" name="Google Shape;16352;p74"/>
          <p:cNvGrpSpPr/>
          <p:nvPr/>
        </p:nvGrpSpPr>
        <p:grpSpPr>
          <a:xfrm>
            <a:off x="4880567" y="1535870"/>
            <a:ext cx="356245" cy="317607"/>
            <a:chOff x="4880567" y="1535870"/>
            <a:chExt cx="356245" cy="317607"/>
          </a:xfrm>
        </p:grpSpPr>
        <p:sp>
          <p:nvSpPr>
            <p:cNvPr id="16353" name="Google Shape;16353;p74"/>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4"/>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4"/>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4"/>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4"/>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8" name="Google Shape;16358;p74"/>
          <p:cNvGrpSpPr/>
          <p:nvPr/>
        </p:nvGrpSpPr>
        <p:grpSpPr>
          <a:xfrm>
            <a:off x="5771483" y="1515787"/>
            <a:ext cx="357359" cy="357391"/>
            <a:chOff x="5771483" y="1515787"/>
            <a:chExt cx="357359" cy="357391"/>
          </a:xfrm>
        </p:grpSpPr>
        <p:sp>
          <p:nvSpPr>
            <p:cNvPr id="16359" name="Google Shape;16359;p74"/>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4"/>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4"/>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4"/>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3" name="Google Shape;16363;p74"/>
          <p:cNvGrpSpPr/>
          <p:nvPr/>
        </p:nvGrpSpPr>
        <p:grpSpPr>
          <a:xfrm>
            <a:off x="7121669" y="1533610"/>
            <a:ext cx="321362" cy="321362"/>
            <a:chOff x="7121669" y="1533610"/>
            <a:chExt cx="321362" cy="321362"/>
          </a:xfrm>
        </p:grpSpPr>
        <p:sp>
          <p:nvSpPr>
            <p:cNvPr id="16364" name="Google Shape;16364;p74"/>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4"/>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4"/>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4"/>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8" name="Google Shape;16368;p74"/>
          <p:cNvGrpSpPr/>
          <p:nvPr/>
        </p:nvGrpSpPr>
        <p:grpSpPr>
          <a:xfrm>
            <a:off x="7562766" y="1514864"/>
            <a:ext cx="327059" cy="360192"/>
            <a:chOff x="7562766" y="1514864"/>
            <a:chExt cx="327059" cy="360192"/>
          </a:xfrm>
        </p:grpSpPr>
        <p:sp>
          <p:nvSpPr>
            <p:cNvPr id="16369" name="Google Shape;16369;p7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3" name="Google Shape;16373;p74"/>
          <p:cNvGrpSpPr/>
          <p:nvPr/>
        </p:nvGrpSpPr>
        <p:grpSpPr>
          <a:xfrm>
            <a:off x="6221229" y="1498673"/>
            <a:ext cx="361636" cy="362183"/>
            <a:chOff x="6259175" y="1559008"/>
            <a:chExt cx="271743" cy="272093"/>
          </a:xfrm>
        </p:grpSpPr>
        <p:sp>
          <p:nvSpPr>
            <p:cNvPr id="16374" name="Google Shape;16374;p74"/>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4"/>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4"/>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4"/>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4"/>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4"/>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4"/>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4"/>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74"/>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74"/>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4"/>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4"/>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4"/>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4"/>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4"/>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4"/>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4"/>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1" name="Google Shape;16391;p74"/>
          <p:cNvGrpSpPr/>
          <p:nvPr/>
        </p:nvGrpSpPr>
        <p:grpSpPr>
          <a:xfrm>
            <a:off x="2661459" y="2015001"/>
            <a:ext cx="322508" cy="273494"/>
            <a:chOff x="2661459" y="2015001"/>
            <a:chExt cx="322508" cy="273494"/>
          </a:xfrm>
        </p:grpSpPr>
        <p:sp>
          <p:nvSpPr>
            <p:cNvPr id="16392" name="Google Shape;16392;p7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7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74"/>
          <p:cNvGrpSpPr/>
          <p:nvPr/>
        </p:nvGrpSpPr>
        <p:grpSpPr>
          <a:xfrm>
            <a:off x="6671087" y="2009304"/>
            <a:ext cx="332757" cy="281833"/>
            <a:chOff x="6671087" y="2009304"/>
            <a:chExt cx="332757" cy="281833"/>
          </a:xfrm>
        </p:grpSpPr>
        <p:sp>
          <p:nvSpPr>
            <p:cNvPr id="16395" name="Google Shape;16395;p7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97" name="Google Shape;16397;p74"/>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98" name="Google Shape;16398;p74"/>
          <p:cNvGrpSpPr/>
          <p:nvPr/>
        </p:nvGrpSpPr>
        <p:grpSpPr>
          <a:xfrm>
            <a:off x="2201806" y="1976585"/>
            <a:ext cx="349784" cy="349434"/>
            <a:chOff x="2201806" y="1976585"/>
            <a:chExt cx="349784" cy="349434"/>
          </a:xfrm>
        </p:grpSpPr>
        <p:sp>
          <p:nvSpPr>
            <p:cNvPr id="16399" name="Google Shape;16399;p7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3" name="Google Shape;16403;p74"/>
          <p:cNvGrpSpPr/>
          <p:nvPr/>
        </p:nvGrpSpPr>
        <p:grpSpPr>
          <a:xfrm>
            <a:off x="3094217" y="1976585"/>
            <a:ext cx="350198" cy="350548"/>
            <a:chOff x="3094217" y="1976585"/>
            <a:chExt cx="350198" cy="350548"/>
          </a:xfrm>
        </p:grpSpPr>
        <p:sp>
          <p:nvSpPr>
            <p:cNvPr id="16404" name="Google Shape;16404;p74"/>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4"/>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4"/>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4"/>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4"/>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4"/>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4"/>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4"/>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4"/>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4"/>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4"/>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4"/>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4"/>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7" name="Google Shape;16417;p74"/>
          <p:cNvGrpSpPr/>
          <p:nvPr/>
        </p:nvGrpSpPr>
        <p:grpSpPr>
          <a:xfrm>
            <a:off x="870939" y="1975821"/>
            <a:ext cx="332375" cy="350071"/>
            <a:chOff x="870939" y="1975821"/>
            <a:chExt cx="332375" cy="350071"/>
          </a:xfrm>
        </p:grpSpPr>
        <p:sp>
          <p:nvSpPr>
            <p:cNvPr id="16418" name="Google Shape;16418;p7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22" name="Google Shape;16422;p74"/>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3" name="Google Shape;16423;p74"/>
          <p:cNvGrpSpPr/>
          <p:nvPr/>
        </p:nvGrpSpPr>
        <p:grpSpPr>
          <a:xfrm>
            <a:off x="3979435" y="1976585"/>
            <a:ext cx="345265" cy="349848"/>
            <a:chOff x="3979435" y="1976585"/>
            <a:chExt cx="345265" cy="349848"/>
          </a:xfrm>
        </p:grpSpPr>
        <p:sp>
          <p:nvSpPr>
            <p:cNvPr id="16424" name="Google Shape;16424;p74"/>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4"/>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4"/>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4"/>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4"/>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4"/>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4"/>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74"/>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4"/>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4"/>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4"/>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4"/>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4"/>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4"/>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4"/>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4"/>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4"/>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1" name="Google Shape;16441;p74"/>
          <p:cNvGrpSpPr/>
          <p:nvPr/>
        </p:nvGrpSpPr>
        <p:grpSpPr>
          <a:xfrm>
            <a:off x="3576626" y="1975821"/>
            <a:ext cx="284251" cy="351694"/>
            <a:chOff x="3576626" y="1975821"/>
            <a:chExt cx="284251" cy="351694"/>
          </a:xfrm>
        </p:grpSpPr>
        <p:sp>
          <p:nvSpPr>
            <p:cNvPr id="16442" name="Google Shape;16442;p74"/>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4"/>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4"/>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5" name="Google Shape;16445;p74"/>
          <p:cNvGrpSpPr/>
          <p:nvPr/>
        </p:nvGrpSpPr>
        <p:grpSpPr>
          <a:xfrm>
            <a:off x="2722090" y="2890162"/>
            <a:ext cx="238770" cy="371841"/>
            <a:chOff x="2722090" y="2890162"/>
            <a:chExt cx="238770" cy="371841"/>
          </a:xfrm>
        </p:grpSpPr>
        <p:sp>
          <p:nvSpPr>
            <p:cNvPr id="16446" name="Google Shape;16446;p74"/>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4"/>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4"/>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49" name="Google Shape;16449;p74"/>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50" name="Google Shape;16450;p74"/>
          <p:cNvGrpSpPr/>
          <p:nvPr/>
        </p:nvGrpSpPr>
        <p:grpSpPr>
          <a:xfrm>
            <a:off x="6216367" y="1970156"/>
            <a:ext cx="361147" cy="361147"/>
            <a:chOff x="6216367" y="1970156"/>
            <a:chExt cx="361147" cy="361147"/>
          </a:xfrm>
        </p:grpSpPr>
        <p:sp>
          <p:nvSpPr>
            <p:cNvPr id="16451" name="Google Shape;16451;p74"/>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4"/>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4"/>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4"/>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5" name="Google Shape;16455;p74"/>
          <p:cNvGrpSpPr/>
          <p:nvPr/>
        </p:nvGrpSpPr>
        <p:grpSpPr>
          <a:xfrm>
            <a:off x="1289311" y="2926222"/>
            <a:ext cx="408156" cy="299783"/>
            <a:chOff x="1289311" y="2926222"/>
            <a:chExt cx="408156" cy="299783"/>
          </a:xfrm>
        </p:grpSpPr>
        <p:sp>
          <p:nvSpPr>
            <p:cNvPr id="16456" name="Google Shape;16456;p74"/>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4"/>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8" name="Google Shape;16458;p74"/>
          <p:cNvGrpSpPr/>
          <p:nvPr/>
        </p:nvGrpSpPr>
        <p:grpSpPr>
          <a:xfrm>
            <a:off x="7978465" y="1969392"/>
            <a:ext cx="361147" cy="360797"/>
            <a:chOff x="7978465" y="1969392"/>
            <a:chExt cx="361147" cy="360797"/>
          </a:xfrm>
        </p:grpSpPr>
        <p:sp>
          <p:nvSpPr>
            <p:cNvPr id="16459" name="Google Shape;16459;p74"/>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4"/>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4"/>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4"/>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4"/>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4"/>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4"/>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4"/>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4"/>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68" name="Google Shape;16468;p74"/>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69" name="Google Shape;16469;p74"/>
          <p:cNvGrpSpPr/>
          <p:nvPr/>
        </p:nvGrpSpPr>
        <p:grpSpPr>
          <a:xfrm>
            <a:off x="854261" y="2908813"/>
            <a:ext cx="377474" cy="335748"/>
            <a:chOff x="854261" y="2908813"/>
            <a:chExt cx="377474" cy="335748"/>
          </a:xfrm>
        </p:grpSpPr>
        <p:sp>
          <p:nvSpPr>
            <p:cNvPr id="16470" name="Google Shape;16470;p74"/>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4"/>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4"/>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4"/>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4"/>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5" name="Google Shape;16475;p74"/>
          <p:cNvGrpSpPr/>
          <p:nvPr/>
        </p:nvGrpSpPr>
        <p:grpSpPr>
          <a:xfrm>
            <a:off x="1749728" y="2894777"/>
            <a:ext cx="386927" cy="363438"/>
            <a:chOff x="1749728" y="2894777"/>
            <a:chExt cx="386927" cy="363438"/>
          </a:xfrm>
        </p:grpSpPr>
        <p:sp>
          <p:nvSpPr>
            <p:cNvPr id="16476" name="Google Shape;16476;p74"/>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4"/>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4"/>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4"/>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4"/>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4"/>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4"/>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3" name="Google Shape;16483;p74"/>
          <p:cNvGrpSpPr/>
          <p:nvPr/>
        </p:nvGrpSpPr>
        <p:grpSpPr>
          <a:xfrm>
            <a:off x="7098912" y="1969392"/>
            <a:ext cx="359651" cy="361560"/>
            <a:chOff x="7098912" y="1969392"/>
            <a:chExt cx="359651" cy="361560"/>
          </a:xfrm>
        </p:grpSpPr>
        <p:sp>
          <p:nvSpPr>
            <p:cNvPr id="16484" name="Google Shape;16484;p74"/>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4"/>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4"/>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4"/>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4"/>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4"/>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4"/>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4"/>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4"/>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4"/>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4"/>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4"/>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4"/>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97" name="Google Shape;16497;p74"/>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98" name="Google Shape;16498;p74"/>
          <p:cNvGrpSpPr/>
          <p:nvPr/>
        </p:nvGrpSpPr>
        <p:grpSpPr>
          <a:xfrm>
            <a:off x="5352728" y="1990239"/>
            <a:ext cx="327091" cy="322508"/>
            <a:chOff x="5352728" y="1990239"/>
            <a:chExt cx="327091" cy="322508"/>
          </a:xfrm>
        </p:grpSpPr>
        <p:sp>
          <p:nvSpPr>
            <p:cNvPr id="16499" name="Google Shape;16499;p74"/>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4"/>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4"/>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2" name="Google Shape;16502;p74"/>
          <p:cNvGrpSpPr/>
          <p:nvPr/>
        </p:nvGrpSpPr>
        <p:grpSpPr>
          <a:xfrm>
            <a:off x="7538896" y="1970156"/>
            <a:ext cx="361147" cy="361529"/>
            <a:chOff x="7538896" y="1970156"/>
            <a:chExt cx="361147" cy="361529"/>
          </a:xfrm>
        </p:grpSpPr>
        <p:sp>
          <p:nvSpPr>
            <p:cNvPr id="16503" name="Google Shape;16503;p74"/>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4"/>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4"/>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4"/>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4"/>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4"/>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9" name="Google Shape;16509;p74"/>
          <p:cNvGrpSpPr/>
          <p:nvPr/>
        </p:nvGrpSpPr>
        <p:grpSpPr>
          <a:xfrm>
            <a:off x="4896099" y="1970920"/>
            <a:ext cx="358155" cy="358123"/>
            <a:chOff x="4896099" y="1970920"/>
            <a:chExt cx="358155" cy="358123"/>
          </a:xfrm>
        </p:grpSpPr>
        <p:sp>
          <p:nvSpPr>
            <p:cNvPr id="16510" name="Google Shape;16510;p7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3" name="Google Shape;16513;p74"/>
          <p:cNvGrpSpPr/>
          <p:nvPr/>
        </p:nvGrpSpPr>
        <p:grpSpPr>
          <a:xfrm>
            <a:off x="4048787" y="2977019"/>
            <a:ext cx="283488" cy="198604"/>
            <a:chOff x="4048787" y="2977019"/>
            <a:chExt cx="283488" cy="198604"/>
          </a:xfrm>
        </p:grpSpPr>
        <p:sp>
          <p:nvSpPr>
            <p:cNvPr id="16514" name="Google Shape;16514;p74"/>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4"/>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4"/>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4"/>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4"/>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4"/>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0" name="Google Shape;16520;p74"/>
          <p:cNvGrpSpPr/>
          <p:nvPr/>
        </p:nvGrpSpPr>
        <p:grpSpPr>
          <a:xfrm>
            <a:off x="4054103" y="2430191"/>
            <a:ext cx="218687" cy="349052"/>
            <a:chOff x="4054103" y="2430191"/>
            <a:chExt cx="218687" cy="349052"/>
          </a:xfrm>
        </p:grpSpPr>
        <p:sp>
          <p:nvSpPr>
            <p:cNvPr id="16521" name="Google Shape;16521;p74"/>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4"/>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3" name="Google Shape;16523;p74"/>
          <p:cNvGrpSpPr/>
          <p:nvPr/>
        </p:nvGrpSpPr>
        <p:grpSpPr>
          <a:xfrm>
            <a:off x="2185128" y="2427549"/>
            <a:ext cx="382758" cy="356595"/>
            <a:chOff x="2185128" y="2427549"/>
            <a:chExt cx="382758" cy="356595"/>
          </a:xfrm>
        </p:grpSpPr>
        <p:sp>
          <p:nvSpPr>
            <p:cNvPr id="16524" name="Google Shape;16524;p74"/>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4"/>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4"/>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4"/>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8" name="Google Shape;16528;p74"/>
          <p:cNvGrpSpPr/>
          <p:nvPr/>
        </p:nvGrpSpPr>
        <p:grpSpPr>
          <a:xfrm>
            <a:off x="3539102" y="2427549"/>
            <a:ext cx="355099" cy="355481"/>
            <a:chOff x="3539102" y="2427549"/>
            <a:chExt cx="355099" cy="355481"/>
          </a:xfrm>
        </p:grpSpPr>
        <p:sp>
          <p:nvSpPr>
            <p:cNvPr id="16529" name="Google Shape;16529;p74"/>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4"/>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1" name="Google Shape;16531;p74"/>
          <p:cNvGrpSpPr/>
          <p:nvPr/>
        </p:nvGrpSpPr>
        <p:grpSpPr>
          <a:xfrm>
            <a:off x="2656907" y="2439293"/>
            <a:ext cx="332757" cy="332343"/>
            <a:chOff x="2656907" y="2439293"/>
            <a:chExt cx="332757" cy="332343"/>
          </a:xfrm>
        </p:grpSpPr>
        <p:sp>
          <p:nvSpPr>
            <p:cNvPr id="16532" name="Google Shape;16532;p74"/>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4"/>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4"/>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4"/>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4"/>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4"/>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74"/>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9" name="Google Shape;16539;p74"/>
          <p:cNvGrpSpPr/>
          <p:nvPr/>
        </p:nvGrpSpPr>
        <p:grpSpPr>
          <a:xfrm>
            <a:off x="1731523" y="2422616"/>
            <a:ext cx="399435" cy="365698"/>
            <a:chOff x="1731523" y="2422616"/>
            <a:chExt cx="399435" cy="365698"/>
          </a:xfrm>
        </p:grpSpPr>
        <p:sp>
          <p:nvSpPr>
            <p:cNvPr id="16540" name="Google Shape;16540;p74"/>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4"/>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4"/>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3" name="Google Shape;16543;p74"/>
          <p:cNvGrpSpPr/>
          <p:nvPr/>
        </p:nvGrpSpPr>
        <p:grpSpPr>
          <a:xfrm>
            <a:off x="3097241" y="2433564"/>
            <a:ext cx="344883" cy="343387"/>
            <a:chOff x="3097241" y="2433564"/>
            <a:chExt cx="344883" cy="343387"/>
          </a:xfrm>
        </p:grpSpPr>
        <p:sp>
          <p:nvSpPr>
            <p:cNvPr id="16544" name="Google Shape;16544;p74"/>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4"/>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4"/>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4"/>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4"/>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4"/>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74"/>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4"/>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4"/>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3" name="Google Shape;16553;p74"/>
          <p:cNvGrpSpPr/>
          <p:nvPr/>
        </p:nvGrpSpPr>
        <p:grpSpPr>
          <a:xfrm>
            <a:off x="1278299" y="2439293"/>
            <a:ext cx="410829" cy="332343"/>
            <a:chOff x="1278299" y="2439293"/>
            <a:chExt cx="410829" cy="332343"/>
          </a:xfrm>
        </p:grpSpPr>
        <p:sp>
          <p:nvSpPr>
            <p:cNvPr id="16554" name="Google Shape;16554;p7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7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2" name="Google Shape;16562;p74"/>
          <p:cNvGrpSpPr/>
          <p:nvPr/>
        </p:nvGrpSpPr>
        <p:grpSpPr>
          <a:xfrm>
            <a:off x="870939" y="2439293"/>
            <a:ext cx="331993" cy="331993"/>
            <a:chOff x="870939" y="2439293"/>
            <a:chExt cx="331993" cy="331993"/>
          </a:xfrm>
        </p:grpSpPr>
        <p:sp>
          <p:nvSpPr>
            <p:cNvPr id="16563" name="Google Shape;16563;p74"/>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74"/>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4"/>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4"/>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4"/>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4"/>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4"/>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4"/>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4"/>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4"/>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4"/>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4"/>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4"/>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4"/>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4"/>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4"/>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9" name="Google Shape;16579;p74"/>
          <p:cNvGrpSpPr/>
          <p:nvPr/>
        </p:nvGrpSpPr>
        <p:grpSpPr>
          <a:xfrm>
            <a:off x="6644957" y="2456353"/>
            <a:ext cx="371395" cy="278904"/>
            <a:chOff x="6644957" y="2456353"/>
            <a:chExt cx="371395" cy="278904"/>
          </a:xfrm>
        </p:grpSpPr>
        <p:sp>
          <p:nvSpPr>
            <p:cNvPr id="16580" name="Google Shape;16580;p74"/>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4"/>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4"/>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4"/>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4"/>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5" name="Google Shape;16585;p74"/>
          <p:cNvGrpSpPr/>
          <p:nvPr/>
        </p:nvGrpSpPr>
        <p:grpSpPr>
          <a:xfrm>
            <a:off x="5388757" y="2414659"/>
            <a:ext cx="260349" cy="362292"/>
            <a:chOff x="5388757" y="2414659"/>
            <a:chExt cx="260349" cy="362292"/>
          </a:xfrm>
        </p:grpSpPr>
        <p:sp>
          <p:nvSpPr>
            <p:cNvPr id="16586" name="Google Shape;16586;p74"/>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4"/>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4"/>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4"/>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4"/>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4"/>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4"/>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4"/>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4"/>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4"/>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4"/>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4"/>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4"/>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4"/>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4"/>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4"/>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4"/>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4"/>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4"/>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4"/>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6" name="Google Shape;16606;p74"/>
          <p:cNvGrpSpPr/>
          <p:nvPr/>
        </p:nvGrpSpPr>
        <p:grpSpPr>
          <a:xfrm>
            <a:off x="3567142" y="2905757"/>
            <a:ext cx="348288" cy="340331"/>
            <a:chOff x="3567142" y="2905757"/>
            <a:chExt cx="348288" cy="340331"/>
          </a:xfrm>
        </p:grpSpPr>
        <p:sp>
          <p:nvSpPr>
            <p:cNvPr id="16607" name="Google Shape;16607;p74"/>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4"/>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4"/>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4"/>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4"/>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74"/>
          <p:cNvGrpSpPr/>
          <p:nvPr/>
        </p:nvGrpSpPr>
        <p:grpSpPr>
          <a:xfrm>
            <a:off x="7967103" y="2415041"/>
            <a:ext cx="355863" cy="361911"/>
            <a:chOff x="7967103" y="2415041"/>
            <a:chExt cx="355863" cy="361911"/>
          </a:xfrm>
        </p:grpSpPr>
        <p:sp>
          <p:nvSpPr>
            <p:cNvPr id="16613" name="Google Shape;16613;p74"/>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4"/>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4"/>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4"/>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4"/>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4"/>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4"/>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4"/>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4"/>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4"/>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4"/>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4" name="Google Shape;16624;p74"/>
          <p:cNvGrpSpPr/>
          <p:nvPr/>
        </p:nvGrpSpPr>
        <p:grpSpPr>
          <a:xfrm>
            <a:off x="7529411" y="2414659"/>
            <a:ext cx="355863" cy="362292"/>
            <a:chOff x="7529411" y="2414659"/>
            <a:chExt cx="355863" cy="362292"/>
          </a:xfrm>
        </p:grpSpPr>
        <p:sp>
          <p:nvSpPr>
            <p:cNvPr id="16625" name="Google Shape;16625;p74"/>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4"/>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4"/>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4"/>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4"/>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4"/>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4"/>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4"/>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4"/>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4"/>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4"/>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4"/>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74"/>
          <p:cNvGrpSpPr/>
          <p:nvPr/>
        </p:nvGrpSpPr>
        <p:grpSpPr>
          <a:xfrm>
            <a:off x="5733194" y="2431718"/>
            <a:ext cx="446826" cy="327059"/>
            <a:chOff x="5733194" y="2431718"/>
            <a:chExt cx="446826" cy="327059"/>
          </a:xfrm>
        </p:grpSpPr>
        <p:sp>
          <p:nvSpPr>
            <p:cNvPr id="16638" name="Google Shape;16638;p74"/>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4"/>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4"/>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1" name="Google Shape;16641;p74"/>
          <p:cNvGrpSpPr/>
          <p:nvPr/>
        </p:nvGrpSpPr>
        <p:grpSpPr>
          <a:xfrm>
            <a:off x="4876780" y="2418064"/>
            <a:ext cx="407774" cy="356627"/>
            <a:chOff x="4876780" y="2418064"/>
            <a:chExt cx="407774" cy="356627"/>
          </a:xfrm>
        </p:grpSpPr>
        <p:sp>
          <p:nvSpPr>
            <p:cNvPr id="16642" name="Google Shape;16642;p74"/>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4"/>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4"/>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74"/>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74"/>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4"/>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4"/>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4"/>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0" name="Google Shape;16650;p74"/>
          <p:cNvGrpSpPr/>
          <p:nvPr/>
        </p:nvGrpSpPr>
        <p:grpSpPr>
          <a:xfrm>
            <a:off x="7070872" y="2410871"/>
            <a:ext cx="398321" cy="371013"/>
            <a:chOff x="7070872" y="2410871"/>
            <a:chExt cx="398321" cy="371013"/>
          </a:xfrm>
        </p:grpSpPr>
        <p:sp>
          <p:nvSpPr>
            <p:cNvPr id="16651" name="Google Shape;16651;p74"/>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4"/>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74"/>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74"/>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55" name="Google Shape;16655;p74"/>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56" name="Google Shape;16656;p74"/>
          <p:cNvGrpSpPr/>
          <p:nvPr/>
        </p:nvGrpSpPr>
        <p:grpSpPr>
          <a:xfrm>
            <a:off x="5318259" y="2982111"/>
            <a:ext cx="371013" cy="220787"/>
            <a:chOff x="5318259" y="2982111"/>
            <a:chExt cx="371013" cy="220787"/>
          </a:xfrm>
        </p:grpSpPr>
        <p:sp>
          <p:nvSpPr>
            <p:cNvPr id="16657" name="Google Shape;16657;p74"/>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4"/>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4"/>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4"/>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4"/>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4"/>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4"/>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4"/>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5" name="Google Shape;16665;p74"/>
          <p:cNvGrpSpPr/>
          <p:nvPr/>
        </p:nvGrpSpPr>
        <p:grpSpPr>
          <a:xfrm>
            <a:off x="7073928" y="2905757"/>
            <a:ext cx="371395" cy="371809"/>
            <a:chOff x="7073928" y="2905757"/>
            <a:chExt cx="371395" cy="371809"/>
          </a:xfrm>
        </p:grpSpPr>
        <p:sp>
          <p:nvSpPr>
            <p:cNvPr id="16666" name="Google Shape;16666;p74"/>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4"/>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4"/>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9" name="Google Shape;16669;p74"/>
          <p:cNvGrpSpPr/>
          <p:nvPr/>
        </p:nvGrpSpPr>
        <p:grpSpPr>
          <a:xfrm>
            <a:off x="6188327" y="2955408"/>
            <a:ext cx="371395" cy="272857"/>
            <a:chOff x="6188327" y="2955408"/>
            <a:chExt cx="371395" cy="272857"/>
          </a:xfrm>
        </p:grpSpPr>
        <p:sp>
          <p:nvSpPr>
            <p:cNvPr id="16670" name="Google Shape;16670;p74"/>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4"/>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2" name="Google Shape;16672;p74"/>
          <p:cNvGrpSpPr/>
          <p:nvPr/>
        </p:nvGrpSpPr>
        <p:grpSpPr>
          <a:xfrm>
            <a:off x="7521454" y="2906139"/>
            <a:ext cx="359651" cy="371013"/>
            <a:chOff x="7521454" y="2906139"/>
            <a:chExt cx="359651" cy="371013"/>
          </a:xfrm>
        </p:grpSpPr>
        <p:sp>
          <p:nvSpPr>
            <p:cNvPr id="16673" name="Google Shape;16673;p74"/>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4"/>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74"/>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4"/>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4"/>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8" name="Google Shape;16678;p74"/>
          <p:cNvGrpSpPr/>
          <p:nvPr/>
        </p:nvGrpSpPr>
        <p:grpSpPr>
          <a:xfrm>
            <a:off x="5782845" y="2906521"/>
            <a:ext cx="301661" cy="371013"/>
            <a:chOff x="5782845" y="2906521"/>
            <a:chExt cx="301661" cy="371013"/>
          </a:xfrm>
        </p:grpSpPr>
        <p:sp>
          <p:nvSpPr>
            <p:cNvPr id="16679" name="Google Shape;16679;p74"/>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4"/>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4"/>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2" name="Google Shape;16682;p74"/>
          <p:cNvGrpSpPr/>
          <p:nvPr/>
        </p:nvGrpSpPr>
        <p:grpSpPr>
          <a:xfrm>
            <a:off x="6630539" y="2917502"/>
            <a:ext cx="371777" cy="349434"/>
            <a:chOff x="6630539" y="2917502"/>
            <a:chExt cx="371777" cy="349434"/>
          </a:xfrm>
        </p:grpSpPr>
        <p:sp>
          <p:nvSpPr>
            <p:cNvPr id="16683" name="Google Shape;16683;p74"/>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4"/>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4"/>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4"/>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4"/>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4"/>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4"/>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0" name="Google Shape;16690;p74"/>
          <p:cNvGrpSpPr/>
          <p:nvPr/>
        </p:nvGrpSpPr>
        <p:grpSpPr>
          <a:xfrm>
            <a:off x="2171474" y="3369229"/>
            <a:ext cx="408156" cy="343737"/>
            <a:chOff x="2171474" y="3369229"/>
            <a:chExt cx="408156" cy="343737"/>
          </a:xfrm>
        </p:grpSpPr>
        <p:sp>
          <p:nvSpPr>
            <p:cNvPr id="16691" name="Google Shape;16691;p74"/>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4"/>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4"/>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4"/>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5" name="Google Shape;16695;p74"/>
          <p:cNvGrpSpPr/>
          <p:nvPr/>
        </p:nvGrpSpPr>
        <p:grpSpPr>
          <a:xfrm>
            <a:off x="4891198" y="2925108"/>
            <a:ext cx="334634" cy="334634"/>
            <a:chOff x="4891198" y="2925108"/>
            <a:chExt cx="334634" cy="334634"/>
          </a:xfrm>
        </p:grpSpPr>
        <p:sp>
          <p:nvSpPr>
            <p:cNvPr id="16696" name="Google Shape;16696;p74"/>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4"/>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4"/>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4"/>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4"/>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4"/>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4"/>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4"/>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4" name="Google Shape;16704;p74"/>
          <p:cNvGrpSpPr/>
          <p:nvPr/>
        </p:nvGrpSpPr>
        <p:grpSpPr>
          <a:xfrm>
            <a:off x="7976174" y="2925108"/>
            <a:ext cx="334666" cy="334634"/>
            <a:chOff x="7976174" y="2925108"/>
            <a:chExt cx="334666" cy="334634"/>
          </a:xfrm>
        </p:grpSpPr>
        <p:sp>
          <p:nvSpPr>
            <p:cNvPr id="16705" name="Google Shape;16705;p74"/>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4"/>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4"/>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4"/>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4"/>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4"/>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4"/>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4"/>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4"/>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4" name="Google Shape;16714;p74"/>
          <p:cNvGrpSpPr/>
          <p:nvPr/>
        </p:nvGrpSpPr>
        <p:grpSpPr>
          <a:xfrm>
            <a:off x="3091957" y="3374131"/>
            <a:ext cx="354717" cy="332757"/>
            <a:chOff x="3091957" y="3374131"/>
            <a:chExt cx="354717" cy="332757"/>
          </a:xfrm>
        </p:grpSpPr>
        <p:sp>
          <p:nvSpPr>
            <p:cNvPr id="16715" name="Google Shape;16715;p74"/>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4"/>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4"/>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4"/>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4"/>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4"/>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1" name="Google Shape;16721;p74"/>
          <p:cNvGrpSpPr/>
          <p:nvPr/>
        </p:nvGrpSpPr>
        <p:grpSpPr>
          <a:xfrm>
            <a:off x="3988156" y="3380210"/>
            <a:ext cx="353954" cy="318880"/>
            <a:chOff x="3988156" y="3380210"/>
            <a:chExt cx="353954" cy="318880"/>
          </a:xfrm>
        </p:grpSpPr>
        <p:sp>
          <p:nvSpPr>
            <p:cNvPr id="16722" name="Google Shape;16722;p7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7" name="Google Shape;16727;p74"/>
          <p:cNvGrpSpPr/>
          <p:nvPr/>
        </p:nvGrpSpPr>
        <p:grpSpPr>
          <a:xfrm>
            <a:off x="3541011" y="3367320"/>
            <a:ext cx="348257" cy="346188"/>
            <a:chOff x="3541011" y="3367320"/>
            <a:chExt cx="348257" cy="346188"/>
          </a:xfrm>
        </p:grpSpPr>
        <p:sp>
          <p:nvSpPr>
            <p:cNvPr id="16728" name="Google Shape;16728;p7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2" name="Google Shape;16732;p74"/>
          <p:cNvGrpSpPr/>
          <p:nvPr/>
        </p:nvGrpSpPr>
        <p:grpSpPr>
          <a:xfrm>
            <a:off x="850092" y="3352934"/>
            <a:ext cx="369517" cy="375660"/>
            <a:chOff x="850092" y="3352934"/>
            <a:chExt cx="369517" cy="375660"/>
          </a:xfrm>
        </p:grpSpPr>
        <p:sp>
          <p:nvSpPr>
            <p:cNvPr id="16733" name="Google Shape;16733;p74"/>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4"/>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4"/>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4"/>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4"/>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8" name="Google Shape;16738;p74"/>
          <p:cNvGrpSpPr/>
          <p:nvPr/>
        </p:nvGrpSpPr>
        <p:grpSpPr>
          <a:xfrm>
            <a:off x="1314678" y="3358217"/>
            <a:ext cx="334666" cy="365348"/>
            <a:chOff x="1314678" y="3358217"/>
            <a:chExt cx="334666" cy="365348"/>
          </a:xfrm>
        </p:grpSpPr>
        <p:sp>
          <p:nvSpPr>
            <p:cNvPr id="16739" name="Google Shape;16739;p74"/>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4"/>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4"/>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4"/>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4"/>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4" name="Google Shape;16744;p74"/>
          <p:cNvGrpSpPr/>
          <p:nvPr/>
        </p:nvGrpSpPr>
        <p:grpSpPr>
          <a:xfrm>
            <a:off x="1748582" y="3372635"/>
            <a:ext cx="359269" cy="335780"/>
            <a:chOff x="1748582" y="3372635"/>
            <a:chExt cx="359269" cy="335780"/>
          </a:xfrm>
        </p:grpSpPr>
        <p:sp>
          <p:nvSpPr>
            <p:cNvPr id="16745" name="Google Shape;16745;p7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46" name="Google Shape;16746;p74"/>
            <p:cNvGrpSpPr/>
            <p:nvPr/>
          </p:nvGrpSpPr>
          <p:grpSpPr>
            <a:xfrm>
              <a:off x="1748582" y="3372635"/>
              <a:ext cx="333520" cy="335780"/>
              <a:chOff x="1748582" y="3372635"/>
              <a:chExt cx="333520" cy="335780"/>
            </a:xfrm>
          </p:grpSpPr>
          <p:sp>
            <p:nvSpPr>
              <p:cNvPr id="16747" name="Google Shape;16747;p7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50" name="Google Shape;16750;p74"/>
          <p:cNvGrpSpPr/>
          <p:nvPr/>
        </p:nvGrpSpPr>
        <p:grpSpPr>
          <a:xfrm>
            <a:off x="2640993" y="3357835"/>
            <a:ext cx="365348" cy="364966"/>
            <a:chOff x="2640993" y="3357835"/>
            <a:chExt cx="365348" cy="364966"/>
          </a:xfrm>
        </p:grpSpPr>
        <p:sp>
          <p:nvSpPr>
            <p:cNvPr id="16751" name="Google Shape;16751;p74"/>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4"/>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4"/>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4"/>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4"/>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4"/>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4"/>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4"/>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4"/>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4"/>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1" name="Google Shape;16761;p74"/>
          <p:cNvGrpSpPr/>
          <p:nvPr/>
        </p:nvGrpSpPr>
        <p:grpSpPr>
          <a:xfrm>
            <a:off x="4886264" y="3366174"/>
            <a:ext cx="350548" cy="350198"/>
            <a:chOff x="4886264" y="3366174"/>
            <a:chExt cx="350548" cy="350198"/>
          </a:xfrm>
        </p:grpSpPr>
        <p:sp>
          <p:nvSpPr>
            <p:cNvPr id="16762" name="Google Shape;16762;p74"/>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4"/>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4"/>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4"/>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4"/>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4"/>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4"/>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4"/>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4"/>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4"/>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4"/>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4"/>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4"/>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5" name="Google Shape;16775;p74"/>
          <p:cNvGrpSpPr/>
          <p:nvPr/>
        </p:nvGrpSpPr>
        <p:grpSpPr>
          <a:xfrm>
            <a:off x="5331913" y="3413947"/>
            <a:ext cx="347143" cy="254684"/>
            <a:chOff x="5331913" y="3413947"/>
            <a:chExt cx="347143" cy="254684"/>
          </a:xfrm>
        </p:grpSpPr>
        <p:sp>
          <p:nvSpPr>
            <p:cNvPr id="16776" name="Google Shape;16776;p74"/>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4"/>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4"/>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4"/>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4"/>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4"/>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2" name="Google Shape;16782;p74"/>
          <p:cNvGrpSpPr/>
          <p:nvPr/>
        </p:nvGrpSpPr>
        <p:grpSpPr>
          <a:xfrm>
            <a:off x="5776798" y="3409778"/>
            <a:ext cx="346379" cy="264518"/>
            <a:chOff x="5776798" y="3409778"/>
            <a:chExt cx="346379" cy="264518"/>
          </a:xfrm>
        </p:grpSpPr>
        <p:sp>
          <p:nvSpPr>
            <p:cNvPr id="16783" name="Google Shape;16783;p74"/>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4"/>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4"/>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4"/>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4"/>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4"/>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9" name="Google Shape;16789;p74"/>
          <p:cNvGrpSpPr/>
          <p:nvPr/>
        </p:nvGrpSpPr>
        <p:grpSpPr>
          <a:xfrm>
            <a:off x="7108015" y="3396505"/>
            <a:ext cx="344883" cy="290299"/>
            <a:chOff x="7108015" y="3396505"/>
            <a:chExt cx="344883" cy="290299"/>
          </a:xfrm>
        </p:grpSpPr>
        <p:sp>
          <p:nvSpPr>
            <p:cNvPr id="16790" name="Google Shape;16790;p74"/>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4"/>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4"/>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4"/>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4" name="Google Shape;16794;p74"/>
          <p:cNvGrpSpPr/>
          <p:nvPr/>
        </p:nvGrpSpPr>
        <p:grpSpPr>
          <a:xfrm>
            <a:off x="7551754" y="3390808"/>
            <a:ext cx="344883" cy="301311"/>
            <a:chOff x="7551754" y="3390808"/>
            <a:chExt cx="344883" cy="301311"/>
          </a:xfrm>
        </p:grpSpPr>
        <p:sp>
          <p:nvSpPr>
            <p:cNvPr id="16795" name="Google Shape;16795;p74"/>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4"/>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4"/>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74"/>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74"/>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4"/>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4"/>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4"/>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4"/>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4"/>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4"/>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6" name="Google Shape;16806;p74"/>
          <p:cNvGrpSpPr/>
          <p:nvPr/>
        </p:nvGrpSpPr>
        <p:grpSpPr>
          <a:xfrm>
            <a:off x="6707084" y="3387403"/>
            <a:ext cx="261145" cy="308504"/>
            <a:chOff x="6707084" y="3387403"/>
            <a:chExt cx="261145" cy="308504"/>
          </a:xfrm>
        </p:grpSpPr>
        <p:sp>
          <p:nvSpPr>
            <p:cNvPr id="16807" name="Google Shape;16807;p74"/>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4"/>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4"/>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4"/>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1" name="Google Shape;16811;p74"/>
          <p:cNvGrpSpPr/>
          <p:nvPr/>
        </p:nvGrpSpPr>
        <p:grpSpPr>
          <a:xfrm>
            <a:off x="848978" y="4297637"/>
            <a:ext cx="377824" cy="324418"/>
            <a:chOff x="848978" y="4297637"/>
            <a:chExt cx="377824" cy="324418"/>
          </a:xfrm>
        </p:grpSpPr>
        <p:sp>
          <p:nvSpPr>
            <p:cNvPr id="16812" name="Google Shape;16812;p74"/>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4"/>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4" name="Google Shape;16814;p74"/>
          <p:cNvGrpSpPr/>
          <p:nvPr/>
        </p:nvGrpSpPr>
        <p:grpSpPr>
          <a:xfrm>
            <a:off x="1754279" y="4286593"/>
            <a:ext cx="351439" cy="345965"/>
            <a:chOff x="1754279" y="4286593"/>
            <a:chExt cx="351439" cy="345965"/>
          </a:xfrm>
        </p:grpSpPr>
        <p:sp>
          <p:nvSpPr>
            <p:cNvPr id="16815" name="Google Shape;16815;p74"/>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4"/>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4"/>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4"/>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74"/>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74"/>
          <p:cNvGrpSpPr/>
          <p:nvPr/>
        </p:nvGrpSpPr>
        <p:grpSpPr>
          <a:xfrm>
            <a:off x="3996113" y="4291176"/>
            <a:ext cx="336512" cy="335048"/>
            <a:chOff x="3996113" y="4291176"/>
            <a:chExt cx="336512" cy="335048"/>
          </a:xfrm>
        </p:grpSpPr>
        <p:sp>
          <p:nvSpPr>
            <p:cNvPr id="16821" name="Google Shape;16821;p74"/>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4"/>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4"/>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24" name="Google Shape;16824;p74"/>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25" name="Google Shape;16825;p74"/>
          <p:cNvGrpSpPr/>
          <p:nvPr/>
        </p:nvGrpSpPr>
        <p:grpSpPr>
          <a:xfrm>
            <a:off x="2179081" y="4285511"/>
            <a:ext cx="397525" cy="348670"/>
            <a:chOff x="2179081" y="4285511"/>
            <a:chExt cx="397525" cy="348670"/>
          </a:xfrm>
        </p:grpSpPr>
        <p:sp>
          <p:nvSpPr>
            <p:cNvPr id="16826" name="Google Shape;16826;p74"/>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4"/>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8" name="Google Shape;16828;p74"/>
          <p:cNvGrpSpPr/>
          <p:nvPr/>
        </p:nvGrpSpPr>
        <p:grpSpPr>
          <a:xfrm>
            <a:off x="3584201" y="4294996"/>
            <a:ext cx="267574" cy="329415"/>
            <a:chOff x="3584201" y="4294996"/>
            <a:chExt cx="267574" cy="329415"/>
          </a:xfrm>
        </p:grpSpPr>
        <p:sp>
          <p:nvSpPr>
            <p:cNvPr id="16829" name="Google Shape;16829;p74"/>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4"/>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4"/>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4"/>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3" name="Google Shape;16833;p74"/>
          <p:cNvGrpSpPr/>
          <p:nvPr/>
        </p:nvGrpSpPr>
        <p:grpSpPr>
          <a:xfrm>
            <a:off x="3082855" y="4295728"/>
            <a:ext cx="375946" cy="327823"/>
            <a:chOff x="3082855" y="4295728"/>
            <a:chExt cx="375946" cy="327823"/>
          </a:xfrm>
        </p:grpSpPr>
        <p:sp>
          <p:nvSpPr>
            <p:cNvPr id="16834" name="Google Shape;16834;p74"/>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4"/>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4"/>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4"/>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4"/>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4"/>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4"/>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4"/>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4"/>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4"/>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4"/>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5" name="Google Shape;16845;p74"/>
          <p:cNvGrpSpPr/>
          <p:nvPr/>
        </p:nvGrpSpPr>
        <p:grpSpPr>
          <a:xfrm>
            <a:off x="2749016" y="4291176"/>
            <a:ext cx="150831" cy="336926"/>
            <a:chOff x="2749016" y="4291176"/>
            <a:chExt cx="150831" cy="336926"/>
          </a:xfrm>
        </p:grpSpPr>
        <p:sp>
          <p:nvSpPr>
            <p:cNvPr id="16846" name="Google Shape;16846;p74"/>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4"/>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4"/>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4"/>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0" name="Google Shape;16850;p74"/>
          <p:cNvGrpSpPr/>
          <p:nvPr/>
        </p:nvGrpSpPr>
        <p:grpSpPr>
          <a:xfrm>
            <a:off x="7127716" y="4279432"/>
            <a:ext cx="248254" cy="361942"/>
            <a:chOff x="7127716" y="4279432"/>
            <a:chExt cx="248254" cy="361942"/>
          </a:xfrm>
        </p:grpSpPr>
        <p:sp>
          <p:nvSpPr>
            <p:cNvPr id="16851" name="Google Shape;16851;p74"/>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4"/>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4"/>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4"/>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4"/>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4"/>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4"/>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4"/>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4"/>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0" name="Google Shape;16860;p74"/>
          <p:cNvGrpSpPr/>
          <p:nvPr/>
        </p:nvGrpSpPr>
        <p:grpSpPr>
          <a:xfrm>
            <a:off x="7565408" y="4279432"/>
            <a:ext cx="248255" cy="361942"/>
            <a:chOff x="7565408" y="4279432"/>
            <a:chExt cx="248255" cy="361942"/>
          </a:xfrm>
        </p:grpSpPr>
        <p:sp>
          <p:nvSpPr>
            <p:cNvPr id="16861" name="Google Shape;16861;p74"/>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4"/>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4"/>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4"/>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4"/>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4"/>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4"/>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4"/>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9" name="Google Shape;16869;p74"/>
          <p:cNvGrpSpPr/>
          <p:nvPr/>
        </p:nvGrpSpPr>
        <p:grpSpPr>
          <a:xfrm>
            <a:off x="6264109" y="4279432"/>
            <a:ext cx="225498" cy="361560"/>
            <a:chOff x="6264109" y="4279432"/>
            <a:chExt cx="225498" cy="361560"/>
          </a:xfrm>
        </p:grpSpPr>
        <p:sp>
          <p:nvSpPr>
            <p:cNvPr id="16870" name="Google Shape;16870;p74"/>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4"/>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2" name="Google Shape;16872;p74"/>
          <p:cNvGrpSpPr/>
          <p:nvPr/>
        </p:nvGrpSpPr>
        <p:grpSpPr>
          <a:xfrm>
            <a:off x="7929578" y="4284365"/>
            <a:ext cx="395266" cy="351312"/>
            <a:chOff x="7929578" y="4284365"/>
            <a:chExt cx="395266" cy="351312"/>
          </a:xfrm>
        </p:grpSpPr>
        <p:sp>
          <p:nvSpPr>
            <p:cNvPr id="16873" name="Google Shape;16873;p74"/>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4"/>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4"/>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4"/>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7" name="Google Shape;16877;p74"/>
          <p:cNvGrpSpPr/>
          <p:nvPr/>
        </p:nvGrpSpPr>
        <p:grpSpPr>
          <a:xfrm>
            <a:off x="6595502" y="4323777"/>
            <a:ext cx="426315" cy="332826"/>
            <a:chOff x="6639652" y="4323777"/>
            <a:chExt cx="426315" cy="332826"/>
          </a:xfrm>
        </p:grpSpPr>
        <p:sp>
          <p:nvSpPr>
            <p:cNvPr id="16878" name="Google Shape;16878;p74"/>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4"/>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4"/>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4"/>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4"/>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4"/>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4"/>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4"/>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4"/>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4"/>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8" name="Google Shape;16888;p74"/>
          <p:cNvGrpSpPr/>
          <p:nvPr/>
        </p:nvGrpSpPr>
        <p:grpSpPr>
          <a:xfrm>
            <a:off x="5357662" y="4297637"/>
            <a:ext cx="287275" cy="326296"/>
            <a:chOff x="5357662" y="4297637"/>
            <a:chExt cx="287275" cy="326296"/>
          </a:xfrm>
        </p:grpSpPr>
        <p:sp>
          <p:nvSpPr>
            <p:cNvPr id="16889" name="Google Shape;16889;p74"/>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4"/>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4"/>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4"/>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74"/>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4" name="Google Shape;16894;p74"/>
          <p:cNvGrpSpPr/>
          <p:nvPr/>
        </p:nvGrpSpPr>
        <p:grpSpPr>
          <a:xfrm>
            <a:off x="5774124" y="4294550"/>
            <a:ext cx="331611" cy="331674"/>
            <a:chOff x="5774124" y="4294550"/>
            <a:chExt cx="331611" cy="331674"/>
          </a:xfrm>
        </p:grpSpPr>
        <p:sp>
          <p:nvSpPr>
            <p:cNvPr id="16895" name="Google Shape;16895;p74"/>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4"/>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7" name="Google Shape;16897;p74"/>
          <p:cNvGrpSpPr/>
          <p:nvPr/>
        </p:nvGrpSpPr>
        <p:grpSpPr>
          <a:xfrm>
            <a:off x="4890434" y="4287389"/>
            <a:ext cx="345997" cy="346029"/>
            <a:chOff x="4890434" y="4287389"/>
            <a:chExt cx="345997" cy="346029"/>
          </a:xfrm>
        </p:grpSpPr>
        <p:sp>
          <p:nvSpPr>
            <p:cNvPr id="16898" name="Google Shape;16898;p74"/>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4"/>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4"/>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4"/>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4"/>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4"/>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4"/>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5" name="Google Shape;16905;p74"/>
          <p:cNvGrpSpPr/>
          <p:nvPr/>
        </p:nvGrpSpPr>
        <p:grpSpPr>
          <a:xfrm>
            <a:off x="2165809" y="3811059"/>
            <a:ext cx="422542" cy="342973"/>
            <a:chOff x="2165809" y="3811059"/>
            <a:chExt cx="422542" cy="342973"/>
          </a:xfrm>
        </p:grpSpPr>
        <p:sp>
          <p:nvSpPr>
            <p:cNvPr id="16906" name="Google Shape;16906;p74"/>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4"/>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4"/>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74"/>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74"/>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4"/>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4"/>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4"/>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4"/>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4"/>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4"/>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4"/>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4"/>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4"/>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4"/>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4"/>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4"/>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4"/>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24" name="Google Shape;16924;p74"/>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25" name="Google Shape;16925;p74"/>
          <p:cNvGrpSpPr/>
          <p:nvPr/>
        </p:nvGrpSpPr>
        <p:grpSpPr>
          <a:xfrm>
            <a:off x="903530" y="3806125"/>
            <a:ext cx="264550" cy="353222"/>
            <a:chOff x="903530" y="3806125"/>
            <a:chExt cx="264550" cy="353222"/>
          </a:xfrm>
        </p:grpSpPr>
        <p:sp>
          <p:nvSpPr>
            <p:cNvPr id="16926" name="Google Shape;16926;p74"/>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74"/>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4"/>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4"/>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0" name="Google Shape;16930;p74"/>
          <p:cNvGrpSpPr/>
          <p:nvPr/>
        </p:nvGrpSpPr>
        <p:grpSpPr>
          <a:xfrm>
            <a:off x="2611458" y="3816374"/>
            <a:ext cx="426329" cy="332375"/>
            <a:chOff x="2611458" y="3816374"/>
            <a:chExt cx="426329" cy="332375"/>
          </a:xfrm>
        </p:grpSpPr>
        <p:sp>
          <p:nvSpPr>
            <p:cNvPr id="16931" name="Google Shape;16931;p74"/>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4"/>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4"/>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4"/>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4"/>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4"/>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4"/>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4"/>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4"/>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4"/>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41" name="Google Shape;16941;p74"/>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42" name="Google Shape;16942;p74"/>
          <p:cNvGrpSpPr/>
          <p:nvPr/>
        </p:nvGrpSpPr>
        <p:grpSpPr>
          <a:xfrm>
            <a:off x="4019984" y="3805393"/>
            <a:ext cx="293704" cy="353954"/>
            <a:chOff x="4019984" y="3805393"/>
            <a:chExt cx="293704" cy="353954"/>
          </a:xfrm>
        </p:grpSpPr>
        <p:sp>
          <p:nvSpPr>
            <p:cNvPr id="16943" name="Google Shape;16943;p74"/>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4"/>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5" name="Google Shape;16945;p74"/>
          <p:cNvGrpSpPr/>
          <p:nvPr/>
        </p:nvGrpSpPr>
        <p:grpSpPr>
          <a:xfrm>
            <a:off x="8006505" y="3390044"/>
            <a:ext cx="323654" cy="303189"/>
            <a:chOff x="8006505" y="3390044"/>
            <a:chExt cx="323654" cy="303189"/>
          </a:xfrm>
        </p:grpSpPr>
        <p:sp>
          <p:nvSpPr>
            <p:cNvPr id="16946" name="Google Shape;16946;p74"/>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74"/>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74"/>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4"/>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4"/>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4"/>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2" name="Google Shape;16952;p74"/>
          <p:cNvGrpSpPr/>
          <p:nvPr/>
        </p:nvGrpSpPr>
        <p:grpSpPr>
          <a:xfrm>
            <a:off x="1299146" y="3806507"/>
            <a:ext cx="367990" cy="351312"/>
            <a:chOff x="1299146" y="3806507"/>
            <a:chExt cx="367990" cy="351312"/>
          </a:xfrm>
        </p:grpSpPr>
        <p:sp>
          <p:nvSpPr>
            <p:cNvPr id="16953" name="Google Shape;16953;p74"/>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4"/>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55" name="Google Shape;16955;p74"/>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56" name="Google Shape;16956;p74"/>
          <p:cNvGrpSpPr/>
          <p:nvPr/>
        </p:nvGrpSpPr>
        <p:grpSpPr>
          <a:xfrm>
            <a:off x="3095745" y="3805393"/>
            <a:ext cx="352840" cy="354717"/>
            <a:chOff x="3095745" y="3805393"/>
            <a:chExt cx="352840" cy="354717"/>
          </a:xfrm>
        </p:grpSpPr>
        <p:sp>
          <p:nvSpPr>
            <p:cNvPr id="16957" name="Google Shape;16957;p7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7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3" name="Google Shape;16963;p74"/>
          <p:cNvGrpSpPr/>
          <p:nvPr/>
        </p:nvGrpSpPr>
        <p:grpSpPr>
          <a:xfrm>
            <a:off x="7550258" y="3832670"/>
            <a:ext cx="371395" cy="301279"/>
            <a:chOff x="7550258" y="3832670"/>
            <a:chExt cx="371395" cy="301279"/>
          </a:xfrm>
        </p:grpSpPr>
        <p:sp>
          <p:nvSpPr>
            <p:cNvPr id="16964" name="Google Shape;16964;p74"/>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4"/>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4"/>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4"/>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4"/>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4"/>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4"/>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4"/>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4"/>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4"/>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4"/>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4"/>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4"/>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4"/>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4"/>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4"/>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4"/>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4"/>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82" name="Google Shape;16982;p74"/>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83" name="Google Shape;16983;p74"/>
          <p:cNvGrpSpPr/>
          <p:nvPr/>
        </p:nvGrpSpPr>
        <p:grpSpPr>
          <a:xfrm>
            <a:off x="6659725" y="3808035"/>
            <a:ext cx="367608" cy="350548"/>
            <a:chOff x="6659725" y="3808035"/>
            <a:chExt cx="367608" cy="350548"/>
          </a:xfrm>
        </p:grpSpPr>
        <p:sp>
          <p:nvSpPr>
            <p:cNvPr id="16984" name="Google Shape;16984;p74"/>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4"/>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6" name="Google Shape;16986;p74"/>
          <p:cNvGrpSpPr/>
          <p:nvPr/>
        </p:nvGrpSpPr>
        <p:grpSpPr>
          <a:xfrm>
            <a:off x="6219391" y="3816756"/>
            <a:ext cx="356627" cy="334252"/>
            <a:chOff x="6219391" y="3816756"/>
            <a:chExt cx="356627" cy="334252"/>
          </a:xfrm>
        </p:grpSpPr>
        <p:sp>
          <p:nvSpPr>
            <p:cNvPr id="16987" name="Google Shape;16987;p7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1" name="Google Shape;16991;p74"/>
          <p:cNvGrpSpPr/>
          <p:nvPr/>
        </p:nvGrpSpPr>
        <p:grpSpPr>
          <a:xfrm>
            <a:off x="5778676" y="3826972"/>
            <a:ext cx="349052" cy="313055"/>
            <a:chOff x="5778676" y="3826972"/>
            <a:chExt cx="349052" cy="313055"/>
          </a:xfrm>
        </p:grpSpPr>
        <p:sp>
          <p:nvSpPr>
            <p:cNvPr id="16992" name="Google Shape;16992;p74"/>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4"/>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4"/>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4"/>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4"/>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7" name="Google Shape;16997;p74"/>
          <p:cNvGrpSpPr/>
          <p:nvPr/>
        </p:nvGrpSpPr>
        <p:grpSpPr>
          <a:xfrm>
            <a:off x="5355784" y="3834547"/>
            <a:ext cx="299019" cy="297905"/>
            <a:chOff x="5355784" y="3834547"/>
            <a:chExt cx="299019" cy="297905"/>
          </a:xfrm>
        </p:grpSpPr>
        <p:sp>
          <p:nvSpPr>
            <p:cNvPr id="16998" name="Google Shape;16998;p74"/>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4"/>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4"/>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4"/>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2" name="Google Shape;17002;p74"/>
          <p:cNvGrpSpPr/>
          <p:nvPr/>
        </p:nvGrpSpPr>
        <p:grpSpPr>
          <a:xfrm>
            <a:off x="8036455" y="3807271"/>
            <a:ext cx="292176" cy="353985"/>
            <a:chOff x="8036455" y="3807271"/>
            <a:chExt cx="292176" cy="353985"/>
          </a:xfrm>
        </p:grpSpPr>
        <p:sp>
          <p:nvSpPr>
            <p:cNvPr id="17003" name="Google Shape;17003;p74"/>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4"/>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5" name="Google Shape;17005;p74"/>
          <p:cNvGrpSpPr/>
          <p:nvPr/>
        </p:nvGrpSpPr>
        <p:grpSpPr>
          <a:xfrm>
            <a:off x="4874902" y="3808799"/>
            <a:ext cx="345615" cy="350835"/>
            <a:chOff x="4874902" y="3808799"/>
            <a:chExt cx="345615" cy="350835"/>
          </a:xfrm>
        </p:grpSpPr>
        <p:sp>
          <p:nvSpPr>
            <p:cNvPr id="17006" name="Google Shape;17006;p74"/>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4"/>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4"/>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4"/>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4"/>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4"/>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4"/>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4"/>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4"/>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4"/>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4"/>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4"/>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4"/>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4"/>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4"/>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4"/>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4"/>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026"/>
        <p:cNvGrpSpPr/>
        <p:nvPr/>
      </p:nvGrpSpPr>
      <p:grpSpPr>
        <a:xfrm>
          <a:off x="0" y="0"/>
          <a:ext cx="0" cy="0"/>
          <a:chOff x="0" y="0"/>
          <a:chExt cx="0" cy="0"/>
        </a:xfrm>
      </p:grpSpPr>
      <p:sp>
        <p:nvSpPr>
          <p:cNvPr id="17027" name="Google Shape;17027;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7028" name="Google Shape;17028;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7029" name="Google Shape;17029;p75"/>
          <p:cNvGrpSpPr/>
          <p:nvPr/>
        </p:nvGrpSpPr>
        <p:grpSpPr>
          <a:xfrm>
            <a:off x="2704005" y="4258781"/>
            <a:ext cx="342144" cy="362704"/>
            <a:chOff x="2704005" y="4258781"/>
            <a:chExt cx="342144" cy="362704"/>
          </a:xfrm>
        </p:grpSpPr>
        <p:sp>
          <p:nvSpPr>
            <p:cNvPr id="17030" name="Google Shape;17030;p75"/>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5"/>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5"/>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5"/>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5"/>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5"/>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5"/>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7" name="Google Shape;17037;p75"/>
          <p:cNvGrpSpPr/>
          <p:nvPr/>
        </p:nvGrpSpPr>
        <p:grpSpPr>
          <a:xfrm>
            <a:off x="2157462" y="4258496"/>
            <a:ext cx="347435" cy="363370"/>
            <a:chOff x="2157462" y="4258496"/>
            <a:chExt cx="347435" cy="363370"/>
          </a:xfrm>
        </p:grpSpPr>
        <p:sp>
          <p:nvSpPr>
            <p:cNvPr id="17038" name="Google Shape;17038;p75"/>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5"/>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5"/>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1" name="Google Shape;17041;p75"/>
          <p:cNvGrpSpPr/>
          <p:nvPr/>
        </p:nvGrpSpPr>
        <p:grpSpPr>
          <a:xfrm>
            <a:off x="4010963" y="3763781"/>
            <a:ext cx="343665" cy="363211"/>
            <a:chOff x="4010963" y="3763781"/>
            <a:chExt cx="343665" cy="363211"/>
          </a:xfrm>
        </p:grpSpPr>
        <p:sp>
          <p:nvSpPr>
            <p:cNvPr id="17042" name="Google Shape;17042;p75"/>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5"/>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75"/>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5"/>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5"/>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7" name="Google Shape;17047;p75"/>
          <p:cNvGrpSpPr/>
          <p:nvPr/>
        </p:nvGrpSpPr>
        <p:grpSpPr>
          <a:xfrm>
            <a:off x="2214042" y="3810509"/>
            <a:ext cx="368153" cy="311193"/>
            <a:chOff x="2214042" y="3810509"/>
            <a:chExt cx="368153" cy="311193"/>
          </a:xfrm>
        </p:grpSpPr>
        <p:sp>
          <p:nvSpPr>
            <p:cNvPr id="17048" name="Google Shape;17048;p75"/>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5"/>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0" name="Google Shape;17050;p75"/>
          <p:cNvGrpSpPr/>
          <p:nvPr/>
        </p:nvGrpSpPr>
        <p:grpSpPr>
          <a:xfrm>
            <a:off x="1768938" y="3782219"/>
            <a:ext cx="367805" cy="367773"/>
            <a:chOff x="1768938" y="3782219"/>
            <a:chExt cx="367805" cy="367773"/>
          </a:xfrm>
        </p:grpSpPr>
        <p:sp>
          <p:nvSpPr>
            <p:cNvPr id="17051" name="Google Shape;17051;p75"/>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5"/>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5"/>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5"/>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5"/>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6" name="Google Shape;17056;p75"/>
          <p:cNvGrpSpPr/>
          <p:nvPr/>
        </p:nvGrpSpPr>
        <p:grpSpPr>
          <a:xfrm>
            <a:off x="2681385" y="3798439"/>
            <a:ext cx="325544" cy="327413"/>
            <a:chOff x="2681385" y="3798439"/>
            <a:chExt cx="325544" cy="327413"/>
          </a:xfrm>
        </p:grpSpPr>
        <p:sp>
          <p:nvSpPr>
            <p:cNvPr id="17057" name="Google Shape;17057;p75"/>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5"/>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5"/>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5"/>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5"/>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5"/>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5"/>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4" name="Google Shape;17064;p75"/>
          <p:cNvGrpSpPr/>
          <p:nvPr/>
        </p:nvGrpSpPr>
        <p:grpSpPr>
          <a:xfrm>
            <a:off x="6243928" y="4263502"/>
            <a:ext cx="274254" cy="350824"/>
            <a:chOff x="6243928" y="4263502"/>
            <a:chExt cx="274254" cy="350824"/>
          </a:xfrm>
        </p:grpSpPr>
        <p:sp>
          <p:nvSpPr>
            <p:cNvPr id="17065" name="Google Shape;17065;p75"/>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5"/>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5"/>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5"/>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5"/>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5"/>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5"/>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5"/>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3" name="Google Shape;17073;p75"/>
          <p:cNvGrpSpPr/>
          <p:nvPr/>
        </p:nvGrpSpPr>
        <p:grpSpPr>
          <a:xfrm>
            <a:off x="3560600" y="3763338"/>
            <a:ext cx="352345" cy="363655"/>
            <a:chOff x="3560600" y="3763338"/>
            <a:chExt cx="352345" cy="363655"/>
          </a:xfrm>
        </p:grpSpPr>
        <p:sp>
          <p:nvSpPr>
            <p:cNvPr id="17074" name="Google Shape;17074;p75"/>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5"/>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5"/>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7" name="Google Shape;17077;p75"/>
          <p:cNvGrpSpPr/>
          <p:nvPr/>
        </p:nvGrpSpPr>
        <p:grpSpPr>
          <a:xfrm>
            <a:off x="5790556" y="4261252"/>
            <a:ext cx="279513" cy="356083"/>
            <a:chOff x="5790556" y="4261252"/>
            <a:chExt cx="279513" cy="356083"/>
          </a:xfrm>
        </p:grpSpPr>
        <p:sp>
          <p:nvSpPr>
            <p:cNvPr id="17078" name="Google Shape;17078;p75"/>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5"/>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5"/>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5"/>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5"/>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5"/>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75"/>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5" name="Google Shape;17085;p75"/>
          <p:cNvGrpSpPr/>
          <p:nvPr/>
        </p:nvGrpSpPr>
        <p:grpSpPr>
          <a:xfrm>
            <a:off x="5341333" y="4261252"/>
            <a:ext cx="278752" cy="356463"/>
            <a:chOff x="5341333" y="4261252"/>
            <a:chExt cx="278752" cy="356463"/>
          </a:xfrm>
        </p:grpSpPr>
        <p:sp>
          <p:nvSpPr>
            <p:cNvPr id="17086" name="Google Shape;17086;p75"/>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5"/>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5"/>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5"/>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5"/>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5"/>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5"/>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3" name="Google Shape;17093;p75"/>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4" name="Google Shape;17094;p75"/>
          <p:cNvGrpSpPr/>
          <p:nvPr/>
        </p:nvGrpSpPr>
        <p:grpSpPr>
          <a:xfrm>
            <a:off x="3103646" y="3766076"/>
            <a:ext cx="360233" cy="362451"/>
            <a:chOff x="3107608" y="3763401"/>
            <a:chExt cx="360233" cy="362451"/>
          </a:xfrm>
        </p:grpSpPr>
        <p:sp>
          <p:nvSpPr>
            <p:cNvPr id="17095" name="Google Shape;17095;p75"/>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5"/>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5"/>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8" name="Google Shape;17098;p75"/>
          <p:cNvGrpSpPr/>
          <p:nvPr/>
        </p:nvGrpSpPr>
        <p:grpSpPr>
          <a:xfrm>
            <a:off x="889343" y="3801227"/>
            <a:ext cx="351585" cy="339705"/>
            <a:chOff x="889343" y="3801227"/>
            <a:chExt cx="351585" cy="339705"/>
          </a:xfrm>
        </p:grpSpPr>
        <p:sp>
          <p:nvSpPr>
            <p:cNvPr id="17099" name="Google Shape;17099;p75"/>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5"/>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5"/>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5"/>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75"/>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4" name="Google Shape;17104;p75"/>
          <p:cNvGrpSpPr/>
          <p:nvPr/>
        </p:nvGrpSpPr>
        <p:grpSpPr>
          <a:xfrm>
            <a:off x="4896609" y="4260872"/>
            <a:ext cx="278784" cy="355323"/>
            <a:chOff x="4896609" y="4260872"/>
            <a:chExt cx="278784" cy="355323"/>
          </a:xfrm>
        </p:grpSpPr>
        <p:sp>
          <p:nvSpPr>
            <p:cNvPr id="17105" name="Google Shape;17105;p75"/>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5"/>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5"/>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5"/>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5"/>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5"/>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1" name="Google Shape;17111;p75"/>
          <p:cNvGrpSpPr/>
          <p:nvPr/>
        </p:nvGrpSpPr>
        <p:grpSpPr>
          <a:xfrm>
            <a:off x="7598438" y="4266131"/>
            <a:ext cx="260283" cy="345914"/>
            <a:chOff x="7598438" y="4266131"/>
            <a:chExt cx="260283" cy="345914"/>
          </a:xfrm>
        </p:grpSpPr>
        <p:sp>
          <p:nvSpPr>
            <p:cNvPr id="17112" name="Google Shape;17112;p75"/>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5"/>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5"/>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5"/>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5"/>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5"/>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5"/>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9" name="Google Shape;17119;p75"/>
          <p:cNvGrpSpPr/>
          <p:nvPr/>
        </p:nvGrpSpPr>
        <p:grpSpPr>
          <a:xfrm>
            <a:off x="1767069" y="3360146"/>
            <a:ext cx="286324" cy="348163"/>
            <a:chOff x="1767069" y="3360146"/>
            <a:chExt cx="286324" cy="348163"/>
          </a:xfrm>
        </p:grpSpPr>
        <p:sp>
          <p:nvSpPr>
            <p:cNvPr id="17120" name="Google Shape;17120;p75"/>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5"/>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5"/>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5"/>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5"/>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5"/>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5"/>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7" name="Google Shape;17127;p75"/>
          <p:cNvGrpSpPr/>
          <p:nvPr/>
        </p:nvGrpSpPr>
        <p:grpSpPr>
          <a:xfrm>
            <a:off x="7149944" y="4266131"/>
            <a:ext cx="260283" cy="345914"/>
            <a:chOff x="7149944" y="4266131"/>
            <a:chExt cx="260283" cy="345914"/>
          </a:xfrm>
        </p:grpSpPr>
        <p:sp>
          <p:nvSpPr>
            <p:cNvPr id="17128" name="Google Shape;17128;p75"/>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5"/>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75"/>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75"/>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75"/>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75"/>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4" name="Google Shape;17134;p75"/>
          <p:cNvGrpSpPr/>
          <p:nvPr/>
        </p:nvGrpSpPr>
        <p:grpSpPr>
          <a:xfrm>
            <a:off x="6695051" y="4259351"/>
            <a:ext cx="270104" cy="360233"/>
            <a:chOff x="6695051" y="4259351"/>
            <a:chExt cx="270104" cy="360233"/>
          </a:xfrm>
        </p:grpSpPr>
        <p:sp>
          <p:nvSpPr>
            <p:cNvPr id="17135" name="Google Shape;17135;p75"/>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5"/>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5"/>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5"/>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9" name="Google Shape;17139;p75"/>
          <p:cNvGrpSpPr/>
          <p:nvPr/>
        </p:nvGrpSpPr>
        <p:grpSpPr>
          <a:xfrm>
            <a:off x="8047661" y="4257451"/>
            <a:ext cx="277263" cy="362514"/>
            <a:chOff x="8047661" y="4257451"/>
            <a:chExt cx="277263" cy="362514"/>
          </a:xfrm>
        </p:grpSpPr>
        <p:sp>
          <p:nvSpPr>
            <p:cNvPr id="17140" name="Google Shape;17140;p75"/>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5"/>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5"/>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5"/>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4" name="Google Shape;17144;p75"/>
          <p:cNvGrpSpPr/>
          <p:nvPr/>
        </p:nvGrpSpPr>
        <p:grpSpPr>
          <a:xfrm>
            <a:off x="6248078" y="3784468"/>
            <a:ext cx="277263" cy="356115"/>
            <a:chOff x="6248078" y="3784468"/>
            <a:chExt cx="277263" cy="356115"/>
          </a:xfrm>
        </p:grpSpPr>
        <p:sp>
          <p:nvSpPr>
            <p:cNvPr id="17145" name="Google Shape;17145;p75"/>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5"/>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5"/>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5"/>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5"/>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0" name="Google Shape;17150;p75"/>
          <p:cNvGrpSpPr/>
          <p:nvPr/>
        </p:nvGrpSpPr>
        <p:grpSpPr>
          <a:xfrm>
            <a:off x="5800725" y="3785989"/>
            <a:ext cx="277644" cy="354594"/>
            <a:chOff x="5800725" y="3785989"/>
            <a:chExt cx="277644" cy="354594"/>
          </a:xfrm>
        </p:grpSpPr>
        <p:sp>
          <p:nvSpPr>
            <p:cNvPr id="17151" name="Google Shape;17151;p75"/>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5"/>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5"/>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5"/>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5"/>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5"/>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5"/>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8" name="Google Shape;17158;p75"/>
          <p:cNvGrpSpPr/>
          <p:nvPr/>
        </p:nvGrpSpPr>
        <p:grpSpPr>
          <a:xfrm>
            <a:off x="2206122" y="3360748"/>
            <a:ext cx="308183" cy="347561"/>
            <a:chOff x="2206122" y="3360748"/>
            <a:chExt cx="308183" cy="347561"/>
          </a:xfrm>
        </p:grpSpPr>
        <p:sp>
          <p:nvSpPr>
            <p:cNvPr id="17159" name="Google Shape;17159;p75"/>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5"/>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5"/>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5"/>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5"/>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4" name="Google Shape;17164;p75"/>
          <p:cNvGrpSpPr/>
          <p:nvPr/>
        </p:nvGrpSpPr>
        <p:grpSpPr>
          <a:xfrm>
            <a:off x="5353403" y="3785609"/>
            <a:ext cx="277992" cy="354974"/>
            <a:chOff x="5353403" y="3785609"/>
            <a:chExt cx="277992" cy="354974"/>
          </a:xfrm>
        </p:grpSpPr>
        <p:sp>
          <p:nvSpPr>
            <p:cNvPr id="17165" name="Google Shape;17165;p75"/>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75"/>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5"/>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5"/>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5"/>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5"/>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75"/>
          <p:cNvGrpSpPr/>
          <p:nvPr/>
        </p:nvGrpSpPr>
        <p:grpSpPr>
          <a:xfrm>
            <a:off x="4896229" y="3785989"/>
            <a:ext cx="278784" cy="354594"/>
            <a:chOff x="4896229" y="3785989"/>
            <a:chExt cx="278784" cy="354594"/>
          </a:xfrm>
        </p:grpSpPr>
        <p:sp>
          <p:nvSpPr>
            <p:cNvPr id="17172" name="Google Shape;17172;p75"/>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5"/>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5"/>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5"/>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5"/>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5"/>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8" name="Google Shape;17178;p75"/>
          <p:cNvGrpSpPr/>
          <p:nvPr/>
        </p:nvGrpSpPr>
        <p:grpSpPr>
          <a:xfrm>
            <a:off x="7592387" y="3787858"/>
            <a:ext cx="273874" cy="351204"/>
            <a:chOff x="7592387" y="3787858"/>
            <a:chExt cx="273874" cy="351204"/>
          </a:xfrm>
        </p:grpSpPr>
        <p:sp>
          <p:nvSpPr>
            <p:cNvPr id="17179" name="Google Shape;17179;p75"/>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5"/>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5"/>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5"/>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3" name="Google Shape;17183;p75"/>
          <p:cNvGrpSpPr/>
          <p:nvPr/>
        </p:nvGrpSpPr>
        <p:grpSpPr>
          <a:xfrm>
            <a:off x="7145794" y="3787858"/>
            <a:ext cx="274254" cy="350444"/>
            <a:chOff x="7145794" y="3787858"/>
            <a:chExt cx="274254" cy="350444"/>
          </a:xfrm>
        </p:grpSpPr>
        <p:sp>
          <p:nvSpPr>
            <p:cNvPr id="17184" name="Google Shape;17184;p75"/>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5"/>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5"/>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5"/>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5"/>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5"/>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0" name="Google Shape;17190;p75"/>
          <p:cNvGrpSpPr/>
          <p:nvPr/>
        </p:nvGrpSpPr>
        <p:grpSpPr>
          <a:xfrm>
            <a:off x="8054060" y="3787098"/>
            <a:ext cx="266334" cy="353834"/>
            <a:chOff x="8054060" y="3787098"/>
            <a:chExt cx="266334" cy="353834"/>
          </a:xfrm>
        </p:grpSpPr>
        <p:sp>
          <p:nvSpPr>
            <p:cNvPr id="17191" name="Google Shape;17191;p75"/>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5"/>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5"/>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5"/>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5" name="Google Shape;17195;p75"/>
          <p:cNvGrpSpPr/>
          <p:nvPr/>
        </p:nvGrpSpPr>
        <p:grpSpPr>
          <a:xfrm>
            <a:off x="6702211" y="3782599"/>
            <a:ext cx="270104" cy="361754"/>
            <a:chOff x="6702211" y="3782599"/>
            <a:chExt cx="270104" cy="361754"/>
          </a:xfrm>
        </p:grpSpPr>
        <p:sp>
          <p:nvSpPr>
            <p:cNvPr id="17196" name="Google Shape;17196;p75"/>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5"/>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5"/>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5"/>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5"/>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1" name="Google Shape;17201;p75"/>
          <p:cNvGrpSpPr/>
          <p:nvPr/>
        </p:nvGrpSpPr>
        <p:grpSpPr>
          <a:xfrm>
            <a:off x="3516886" y="3438727"/>
            <a:ext cx="391854" cy="269922"/>
            <a:chOff x="3516850" y="3406526"/>
            <a:chExt cx="369674" cy="254644"/>
          </a:xfrm>
        </p:grpSpPr>
        <p:sp>
          <p:nvSpPr>
            <p:cNvPr id="17202" name="Google Shape;17202;p75"/>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5"/>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5"/>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75"/>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75"/>
          <p:cNvGrpSpPr/>
          <p:nvPr/>
        </p:nvGrpSpPr>
        <p:grpSpPr>
          <a:xfrm>
            <a:off x="1310655" y="3360527"/>
            <a:ext cx="306314" cy="347403"/>
            <a:chOff x="1310655" y="3360527"/>
            <a:chExt cx="306314" cy="347403"/>
          </a:xfrm>
        </p:grpSpPr>
        <p:sp>
          <p:nvSpPr>
            <p:cNvPr id="17207" name="Google Shape;17207;p75"/>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5"/>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5"/>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5"/>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5"/>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2" name="Google Shape;17212;p75"/>
          <p:cNvGrpSpPr/>
          <p:nvPr/>
        </p:nvGrpSpPr>
        <p:grpSpPr>
          <a:xfrm>
            <a:off x="3119678" y="3360146"/>
            <a:ext cx="269343" cy="348543"/>
            <a:chOff x="3119678" y="3360146"/>
            <a:chExt cx="269343" cy="348543"/>
          </a:xfrm>
        </p:grpSpPr>
        <p:sp>
          <p:nvSpPr>
            <p:cNvPr id="17213" name="Google Shape;17213;p75"/>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5"/>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5"/>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5"/>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5"/>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5"/>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5"/>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0" name="Google Shape;17220;p75"/>
          <p:cNvGrpSpPr/>
          <p:nvPr/>
        </p:nvGrpSpPr>
        <p:grpSpPr>
          <a:xfrm>
            <a:off x="3967213" y="3356947"/>
            <a:ext cx="368185" cy="354753"/>
            <a:chOff x="3967213" y="3356947"/>
            <a:chExt cx="368185" cy="354753"/>
          </a:xfrm>
        </p:grpSpPr>
        <p:sp>
          <p:nvSpPr>
            <p:cNvPr id="17221" name="Google Shape;17221;p75"/>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5"/>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5"/>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5"/>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5"/>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6" name="Google Shape;17226;p75"/>
          <p:cNvGrpSpPr/>
          <p:nvPr/>
        </p:nvGrpSpPr>
        <p:grpSpPr>
          <a:xfrm>
            <a:off x="871254" y="3360146"/>
            <a:ext cx="285183" cy="347023"/>
            <a:chOff x="871254" y="3360146"/>
            <a:chExt cx="285183" cy="347023"/>
          </a:xfrm>
        </p:grpSpPr>
        <p:sp>
          <p:nvSpPr>
            <p:cNvPr id="17227" name="Google Shape;17227;p75"/>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5"/>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5"/>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5"/>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1" name="Google Shape;17231;p75"/>
          <p:cNvGrpSpPr/>
          <p:nvPr/>
        </p:nvGrpSpPr>
        <p:grpSpPr>
          <a:xfrm>
            <a:off x="2665165" y="3360146"/>
            <a:ext cx="281794" cy="349684"/>
            <a:chOff x="2665165" y="3360146"/>
            <a:chExt cx="281794" cy="349684"/>
          </a:xfrm>
        </p:grpSpPr>
        <p:sp>
          <p:nvSpPr>
            <p:cNvPr id="17232" name="Google Shape;17232;p75"/>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5"/>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5"/>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5"/>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5"/>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7" name="Google Shape;17237;p75"/>
          <p:cNvGrpSpPr/>
          <p:nvPr/>
        </p:nvGrpSpPr>
        <p:grpSpPr>
          <a:xfrm>
            <a:off x="7156344" y="3347696"/>
            <a:ext cx="264465" cy="353074"/>
            <a:chOff x="7156344" y="3347696"/>
            <a:chExt cx="264465" cy="353074"/>
          </a:xfrm>
        </p:grpSpPr>
        <p:sp>
          <p:nvSpPr>
            <p:cNvPr id="17238" name="Google Shape;17238;p75"/>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5"/>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5"/>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5"/>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5"/>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3" name="Google Shape;17243;p75"/>
          <p:cNvGrpSpPr/>
          <p:nvPr/>
        </p:nvGrpSpPr>
        <p:grpSpPr>
          <a:xfrm>
            <a:off x="6703732" y="3346936"/>
            <a:ext cx="264813" cy="352693"/>
            <a:chOff x="6703732" y="3346936"/>
            <a:chExt cx="264813" cy="352693"/>
          </a:xfrm>
        </p:grpSpPr>
        <p:sp>
          <p:nvSpPr>
            <p:cNvPr id="17244" name="Google Shape;17244;p7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9" name="Google Shape;17249;p75"/>
          <p:cNvGrpSpPr/>
          <p:nvPr/>
        </p:nvGrpSpPr>
        <p:grpSpPr>
          <a:xfrm>
            <a:off x="6252228" y="3346936"/>
            <a:ext cx="265193" cy="352693"/>
            <a:chOff x="6252228" y="3346936"/>
            <a:chExt cx="265193" cy="352693"/>
          </a:xfrm>
        </p:grpSpPr>
        <p:sp>
          <p:nvSpPr>
            <p:cNvPr id="17250" name="Google Shape;17250;p75"/>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5"/>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5"/>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3" name="Google Shape;17253;p75"/>
          <p:cNvGrpSpPr/>
          <p:nvPr/>
        </p:nvGrpSpPr>
        <p:grpSpPr>
          <a:xfrm>
            <a:off x="5801105" y="3347696"/>
            <a:ext cx="264813" cy="351933"/>
            <a:chOff x="5801105" y="3347696"/>
            <a:chExt cx="264813" cy="351933"/>
          </a:xfrm>
        </p:grpSpPr>
        <p:sp>
          <p:nvSpPr>
            <p:cNvPr id="17254" name="Google Shape;17254;p75"/>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5"/>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5"/>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5"/>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8" name="Google Shape;17258;p75"/>
          <p:cNvGrpSpPr/>
          <p:nvPr/>
        </p:nvGrpSpPr>
        <p:grpSpPr>
          <a:xfrm>
            <a:off x="5349253" y="3346936"/>
            <a:ext cx="265922" cy="352693"/>
            <a:chOff x="5349253" y="3346936"/>
            <a:chExt cx="265922" cy="352693"/>
          </a:xfrm>
        </p:grpSpPr>
        <p:sp>
          <p:nvSpPr>
            <p:cNvPr id="17259" name="Google Shape;17259;p75"/>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5"/>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5"/>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5"/>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5"/>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5"/>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5" name="Google Shape;17265;p75"/>
          <p:cNvGrpSpPr/>
          <p:nvPr/>
        </p:nvGrpSpPr>
        <p:grpSpPr>
          <a:xfrm>
            <a:off x="4907159" y="3346936"/>
            <a:ext cx="264845" cy="354214"/>
            <a:chOff x="4907159" y="3346936"/>
            <a:chExt cx="264845" cy="354214"/>
          </a:xfrm>
        </p:grpSpPr>
        <p:sp>
          <p:nvSpPr>
            <p:cNvPr id="17266" name="Google Shape;17266;p75"/>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5"/>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8" name="Google Shape;17268;p75"/>
          <p:cNvGrpSpPr/>
          <p:nvPr/>
        </p:nvGrpSpPr>
        <p:grpSpPr>
          <a:xfrm>
            <a:off x="8048421" y="3334486"/>
            <a:ext cx="276503" cy="369674"/>
            <a:chOff x="8048421" y="3334486"/>
            <a:chExt cx="276503" cy="369674"/>
          </a:xfrm>
        </p:grpSpPr>
        <p:sp>
          <p:nvSpPr>
            <p:cNvPr id="17269" name="Google Shape;17269;p75"/>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75"/>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5"/>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5"/>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5"/>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5"/>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5" name="Google Shape;17275;p75"/>
          <p:cNvGrpSpPr/>
          <p:nvPr/>
        </p:nvGrpSpPr>
        <p:grpSpPr>
          <a:xfrm>
            <a:off x="7575787" y="3329955"/>
            <a:ext cx="295384" cy="376834"/>
            <a:chOff x="7575787" y="3329955"/>
            <a:chExt cx="295384" cy="376834"/>
          </a:xfrm>
        </p:grpSpPr>
        <p:sp>
          <p:nvSpPr>
            <p:cNvPr id="17276" name="Google Shape;17276;p75"/>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5"/>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5"/>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5"/>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5"/>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5"/>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2" name="Google Shape;17282;p75"/>
          <p:cNvGrpSpPr/>
          <p:nvPr/>
        </p:nvGrpSpPr>
        <p:grpSpPr>
          <a:xfrm>
            <a:off x="864062" y="2884503"/>
            <a:ext cx="264084" cy="347783"/>
            <a:chOff x="864062" y="2884503"/>
            <a:chExt cx="264084" cy="347783"/>
          </a:xfrm>
        </p:grpSpPr>
        <p:sp>
          <p:nvSpPr>
            <p:cNvPr id="17283" name="Google Shape;17283;p75"/>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75"/>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75"/>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5"/>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5"/>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5"/>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5"/>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5"/>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75"/>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75"/>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3" name="Google Shape;17293;p75"/>
          <p:cNvGrpSpPr/>
          <p:nvPr/>
        </p:nvGrpSpPr>
        <p:grpSpPr>
          <a:xfrm>
            <a:off x="3978523" y="2884661"/>
            <a:ext cx="348955" cy="346516"/>
            <a:chOff x="3978523" y="2884661"/>
            <a:chExt cx="348955" cy="346516"/>
          </a:xfrm>
        </p:grpSpPr>
        <p:sp>
          <p:nvSpPr>
            <p:cNvPr id="17294" name="Google Shape;17294;p75"/>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5"/>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5"/>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75"/>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75"/>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5"/>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5"/>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5"/>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2" name="Google Shape;17302;p75"/>
          <p:cNvGrpSpPr/>
          <p:nvPr/>
        </p:nvGrpSpPr>
        <p:grpSpPr>
          <a:xfrm>
            <a:off x="3527780" y="2885263"/>
            <a:ext cx="347435" cy="345534"/>
            <a:chOff x="3527780" y="2885263"/>
            <a:chExt cx="347435" cy="345534"/>
          </a:xfrm>
        </p:grpSpPr>
        <p:sp>
          <p:nvSpPr>
            <p:cNvPr id="17303" name="Google Shape;17303;p75"/>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5"/>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5"/>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5"/>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5"/>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5"/>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5"/>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5"/>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5"/>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5"/>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5"/>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5"/>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5"/>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75"/>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5"/>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5"/>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5"/>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5"/>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5"/>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5"/>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5"/>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5"/>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5"/>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6" name="Google Shape;17326;p75"/>
          <p:cNvGrpSpPr/>
          <p:nvPr/>
        </p:nvGrpSpPr>
        <p:grpSpPr>
          <a:xfrm>
            <a:off x="2239671" y="2884503"/>
            <a:ext cx="218053" cy="348543"/>
            <a:chOff x="2239671" y="2884503"/>
            <a:chExt cx="218053" cy="348543"/>
          </a:xfrm>
        </p:grpSpPr>
        <p:sp>
          <p:nvSpPr>
            <p:cNvPr id="17327" name="Google Shape;17327;p75"/>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5"/>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5"/>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5"/>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5"/>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2" name="Google Shape;17332;p75"/>
          <p:cNvGrpSpPr/>
          <p:nvPr/>
        </p:nvGrpSpPr>
        <p:grpSpPr>
          <a:xfrm>
            <a:off x="2691555" y="2884503"/>
            <a:ext cx="215044" cy="348924"/>
            <a:chOff x="2691555" y="2884503"/>
            <a:chExt cx="215044" cy="348924"/>
          </a:xfrm>
        </p:grpSpPr>
        <p:sp>
          <p:nvSpPr>
            <p:cNvPr id="17333" name="Google Shape;17333;p75"/>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5"/>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5"/>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6" name="Google Shape;17336;p75"/>
          <p:cNvGrpSpPr/>
          <p:nvPr/>
        </p:nvGrpSpPr>
        <p:grpSpPr>
          <a:xfrm>
            <a:off x="1770459" y="2884503"/>
            <a:ext cx="254644" cy="348828"/>
            <a:chOff x="1770459" y="2884503"/>
            <a:chExt cx="254644" cy="348828"/>
          </a:xfrm>
        </p:grpSpPr>
        <p:sp>
          <p:nvSpPr>
            <p:cNvPr id="17337" name="Google Shape;17337;p75"/>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5"/>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5"/>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75"/>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5"/>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5"/>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5"/>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75"/>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5" name="Google Shape;17345;p75"/>
          <p:cNvGrpSpPr/>
          <p:nvPr/>
        </p:nvGrpSpPr>
        <p:grpSpPr>
          <a:xfrm>
            <a:off x="1317466" y="2884883"/>
            <a:ext cx="258382" cy="348543"/>
            <a:chOff x="1317466" y="2884883"/>
            <a:chExt cx="258382" cy="348543"/>
          </a:xfrm>
        </p:grpSpPr>
        <p:sp>
          <p:nvSpPr>
            <p:cNvPr id="17346" name="Google Shape;17346;p75"/>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5"/>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5"/>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5"/>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5"/>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5"/>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5"/>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5"/>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4" name="Google Shape;17354;p75"/>
          <p:cNvGrpSpPr/>
          <p:nvPr/>
        </p:nvGrpSpPr>
        <p:grpSpPr>
          <a:xfrm>
            <a:off x="3121167" y="2884883"/>
            <a:ext cx="258414" cy="348543"/>
            <a:chOff x="3121167" y="2884883"/>
            <a:chExt cx="258414" cy="348543"/>
          </a:xfrm>
        </p:grpSpPr>
        <p:sp>
          <p:nvSpPr>
            <p:cNvPr id="17355" name="Google Shape;17355;p75"/>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5"/>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5"/>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5"/>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5"/>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5"/>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5"/>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5"/>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3" name="Google Shape;17363;p75"/>
          <p:cNvGrpSpPr/>
          <p:nvPr/>
        </p:nvGrpSpPr>
        <p:grpSpPr>
          <a:xfrm>
            <a:off x="4899999" y="2882095"/>
            <a:ext cx="271244" cy="346801"/>
            <a:chOff x="4899999" y="2882095"/>
            <a:chExt cx="271244" cy="346801"/>
          </a:xfrm>
        </p:grpSpPr>
        <p:sp>
          <p:nvSpPr>
            <p:cNvPr id="17364" name="Google Shape;17364;p7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4" name="Google Shape;17374;p75"/>
          <p:cNvGrpSpPr/>
          <p:nvPr/>
        </p:nvGrpSpPr>
        <p:grpSpPr>
          <a:xfrm>
            <a:off x="7162775" y="2881113"/>
            <a:ext cx="259523" cy="346294"/>
            <a:chOff x="7162775" y="2881113"/>
            <a:chExt cx="259523" cy="346294"/>
          </a:xfrm>
        </p:grpSpPr>
        <p:sp>
          <p:nvSpPr>
            <p:cNvPr id="17375" name="Google Shape;17375;p75"/>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5"/>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5"/>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5"/>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5"/>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5"/>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1" name="Google Shape;17381;p75"/>
          <p:cNvGrpSpPr/>
          <p:nvPr/>
        </p:nvGrpSpPr>
        <p:grpSpPr>
          <a:xfrm>
            <a:off x="6709751" y="2881842"/>
            <a:ext cx="261075" cy="347815"/>
            <a:chOff x="6709751" y="2881842"/>
            <a:chExt cx="261075" cy="347815"/>
          </a:xfrm>
        </p:grpSpPr>
        <p:sp>
          <p:nvSpPr>
            <p:cNvPr id="17382" name="Google Shape;17382;p75"/>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5"/>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5"/>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5"/>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5"/>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5"/>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8" name="Google Shape;17388;p75"/>
          <p:cNvGrpSpPr/>
          <p:nvPr/>
        </p:nvGrpSpPr>
        <p:grpSpPr>
          <a:xfrm>
            <a:off x="5807156" y="2881113"/>
            <a:ext cx="261043" cy="348163"/>
            <a:chOff x="5807156" y="2881113"/>
            <a:chExt cx="261043" cy="348163"/>
          </a:xfrm>
        </p:grpSpPr>
        <p:sp>
          <p:nvSpPr>
            <p:cNvPr id="17389" name="Google Shape;17389;p75"/>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5"/>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5"/>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5"/>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5"/>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4" name="Google Shape;17394;p75"/>
          <p:cNvGrpSpPr/>
          <p:nvPr/>
        </p:nvGrpSpPr>
        <p:grpSpPr>
          <a:xfrm>
            <a:off x="5355653" y="2881493"/>
            <a:ext cx="262184" cy="346643"/>
            <a:chOff x="5355653" y="2881493"/>
            <a:chExt cx="262184" cy="346643"/>
          </a:xfrm>
        </p:grpSpPr>
        <p:sp>
          <p:nvSpPr>
            <p:cNvPr id="17395" name="Google Shape;17395;p75"/>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5"/>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5"/>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5"/>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5"/>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0" name="Google Shape;17400;p75"/>
          <p:cNvGrpSpPr/>
          <p:nvPr/>
        </p:nvGrpSpPr>
        <p:grpSpPr>
          <a:xfrm>
            <a:off x="8055961" y="2881842"/>
            <a:ext cx="260283" cy="345914"/>
            <a:chOff x="8055961" y="2881842"/>
            <a:chExt cx="260283" cy="345914"/>
          </a:xfrm>
        </p:grpSpPr>
        <p:sp>
          <p:nvSpPr>
            <p:cNvPr id="17401" name="Google Shape;17401;p7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5" name="Google Shape;17405;p75"/>
          <p:cNvGrpSpPr/>
          <p:nvPr/>
        </p:nvGrpSpPr>
        <p:grpSpPr>
          <a:xfrm>
            <a:off x="7609368" y="2893912"/>
            <a:ext cx="264813" cy="353105"/>
            <a:chOff x="7609368" y="2893912"/>
            <a:chExt cx="264813" cy="353105"/>
          </a:xfrm>
        </p:grpSpPr>
        <p:sp>
          <p:nvSpPr>
            <p:cNvPr id="17406" name="Google Shape;17406;p75"/>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5"/>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5"/>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5"/>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5"/>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5"/>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2" name="Google Shape;17412;p75"/>
          <p:cNvGrpSpPr/>
          <p:nvPr/>
        </p:nvGrpSpPr>
        <p:grpSpPr>
          <a:xfrm>
            <a:off x="6248458" y="2869772"/>
            <a:ext cx="270864" cy="360645"/>
            <a:chOff x="6248458" y="2869772"/>
            <a:chExt cx="270864" cy="360645"/>
          </a:xfrm>
        </p:grpSpPr>
        <p:sp>
          <p:nvSpPr>
            <p:cNvPr id="17413" name="Google Shape;17413;p75"/>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5"/>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5"/>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5"/>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5"/>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8" name="Google Shape;17418;p75"/>
          <p:cNvGrpSpPr/>
          <p:nvPr/>
        </p:nvGrpSpPr>
        <p:grpSpPr>
          <a:xfrm>
            <a:off x="3075928" y="2445798"/>
            <a:ext cx="363243" cy="300675"/>
            <a:chOff x="3075928" y="2445798"/>
            <a:chExt cx="363243" cy="300675"/>
          </a:xfrm>
        </p:grpSpPr>
        <p:sp>
          <p:nvSpPr>
            <p:cNvPr id="17419" name="Google Shape;17419;p75"/>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5"/>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5"/>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5"/>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5"/>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5"/>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5"/>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5"/>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5"/>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5"/>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5"/>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0" name="Google Shape;17430;p75"/>
          <p:cNvGrpSpPr/>
          <p:nvPr/>
        </p:nvGrpSpPr>
        <p:grpSpPr>
          <a:xfrm>
            <a:off x="2633105" y="2431859"/>
            <a:ext cx="363243" cy="328585"/>
            <a:chOff x="2633105" y="2431859"/>
            <a:chExt cx="363243" cy="328585"/>
          </a:xfrm>
        </p:grpSpPr>
        <p:sp>
          <p:nvSpPr>
            <p:cNvPr id="17431" name="Google Shape;17431;p75"/>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5"/>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5"/>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5"/>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5"/>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5"/>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5"/>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5"/>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9" name="Google Shape;17439;p75"/>
          <p:cNvGrpSpPr/>
          <p:nvPr/>
        </p:nvGrpSpPr>
        <p:grpSpPr>
          <a:xfrm>
            <a:off x="2189142" y="2421310"/>
            <a:ext cx="365904" cy="350064"/>
            <a:chOff x="2189142" y="2421310"/>
            <a:chExt cx="365904" cy="350064"/>
          </a:xfrm>
        </p:grpSpPr>
        <p:sp>
          <p:nvSpPr>
            <p:cNvPr id="17440" name="Google Shape;17440;p75"/>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5"/>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5"/>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5"/>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5"/>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5"/>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5"/>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5"/>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5"/>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49" name="Google Shape;17449;p75"/>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50" name="Google Shape;17450;p75"/>
          <p:cNvGrpSpPr/>
          <p:nvPr/>
        </p:nvGrpSpPr>
        <p:grpSpPr>
          <a:xfrm>
            <a:off x="3961923" y="2486317"/>
            <a:ext cx="364415" cy="220936"/>
            <a:chOff x="3961923" y="2486317"/>
            <a:chExt cx="364415" cy="220936"/>
          </a:xfrm>
        </p:grpSpPr>
        <p:sp>
          <p:nvSpPr>
            <p:cNvPr id="17451" name="Google Shape;17451;p75"/>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5"/>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75"/>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5"/>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55" name="Google Shape;17455;p75"/>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56" name="Google Shape;17456;p75"/>
          <p:cNvGrpSpPr/>
          <p:nvPr/>
        </p:nvGrpSpPr>
        <p:grpSpPr>
          <a:xfrm>
            <a:off x="1303876" y="2419377"/>
            <a:ext cx="363275" cy="354626"/>
            <a:chOff x="1303876" y="2419377"/>
            <a:chExt cx="363275" cy="354626"/>
          </a:xfrm>
        </p:grpSpPr>
        <p:sp>
          <p:nvSpPr>
            <p:cNvPr id="17457" name="Google Shape;17457;p75"/>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5"/>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5"/>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5"/>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5"/>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5"/>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5"/>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5"/>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5" name="Google Shape;17465;p75"/>
          <p:cNvGrpSpPr/>
          <p:nvPr/>
        </p:nvGrpSpPr>
        <p:grpSpPr>
          <a:xfrm>
            <a:off x="861053" y="2414910"/>
            <a:ext cx="362134" cy="363623"/>
            <a:chOff x="861053" y="2414910"/>
            <a:chExt cx="362134" cy="363623"/>
          </a:xfrm>
        </p:grpSpPr>
        <p:sp>
          <p:nvSpPr>
            <p:cNvPr id="17466" name="Google Shape;17466;p75"/>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75"/>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5"/>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5"/>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5"/>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1" name="Google Shape;17471;p75"/>
          <p:cNvGrpSpPr/>
          <p:nvPr/>
        </p:nvGrpSpPr>
        <p:grpSpPr>
          <a:xfrm>
            <a:off x="7594288" y="2415259"/>
            <a:ext cx="279513" cy="355735"/>
            <a:chOff x="7594288" y="2415259"/>
            <a:chExt cx="279513" cy="355735"/>
          </a:xfrm>
        </p:grpSpPr>
        <p:sp>
          <p:nvSpPr>
            <p:cNvPr id="17472" name="Google Shape;17472;p75"/>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5"/>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5"/>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5"/>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5"/>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5"/>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8" name="Google Shape;17478;p75"/>
          <p:cNvGrpSpPr/>
          <p:nvPr/>
        </p:nvGrpSpPr>
        <p:grpSpPr>
          <a:xfrm>
            <a:off x="7145794" y="2415639"/>
            <a:ext cx="278784" cy="355735"/>
            <a:chOff x="7145794" y="2415639"/>
            <a:chExt cx="278784" cy="355735"/>
          </a:xfrm>
        </p:grpSpPr>
        <p:sp>
          <p:nvSpPr>
            <p:cNvPr id="17479" name="Google Shape;17479;p75"/>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5"/>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5"/>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5"/>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75"/>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5"/>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75"/>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5"/>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5"/>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5"/>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9" name="Google Shape;17489;p75"/>
          <p:cNvGrpSpPr/>
          <p:nvPr/>
        </p:nvGrpSpPr>
        <p:grpSpPr>
          <a:xfrm>
            <a:off x="6698441" y="2414530"/>
            <a:ext cx="277644" cy="357984"/>
            <a:chOff x="6698441" y="2414530"/>
            <a:chExt cx="277644" cy="357984"/>
          </a:xfrm>
        </p:grpSpPr>
        <p:sp>
          <p:nvSpPr>
            <p:cNvPr id="17490" name="Google Shape;17490;p75"/>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5"/>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75"/>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5"/>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5"/>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5"/>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6" name="Google Shape;17496;p75"/>
          <p:cNvGrpSpPr/>
          <p:nvPr/>
        </p:nvGrpSpPr>
        <p:grpSpPr>
          <a:xfrm>
            <a:off x="4897750" y="2415639"/>
            <a:ext cx="279513" cy="357255"/>
            <a:chOff x="4897750" y="2415639"/>
            <a:chExt cx="279513" cy="357255"/>
          </a:xfrm>
        </p:grpSpPr>
        <p:sp>
          <p:nvSpPr>
            <p:cNvPr id="17497" name="Google Shape;17497;p7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7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7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5" name="Google Shape;17505;p75"/>
          <p:cNvGrpSpPr/>
          <p:nvPr/>
        </p:nvGrpSpPr>
        <p:grpSpPr>
          <a:xfrm>
            <a:off x="5812066" y="2416019"/>
            <a:ext cx="264813" cy="353454"/>
            <a:chOff x="5812066" y="2416019"/>
            <a:chExt cx="264813" cy="353454"/>
          </a:xfrm>
        </p:grpSpPr>
        <p:sp>
          <p:nvSpPr>
            <p:cNvPr id="17506" name="Google Shape;17506;p75"/>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5"/>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5"/>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5"/>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5"/>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5"/>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5"/>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3" name="Google Shape;17513;p75"/>
          <p:cNvGrpSpPr/>
          <p:nvPr/>
        </p:nvGrpSpPr>
        <p:grpSpPr>
          <a:xfrm>
            <a:off x="8054820" y="2416399"/>
            <a:ext cx="264433" cy="353454"/>
            <a:chOff x="8054820" y="2416399"/>
            <a:chExt cx="264433" cy="353454"/>
          </a:xfrm>
        </p:grpSpPr>
        <p:sp>
          <p:nvSpPr>
            <p:cNvPr id="17514" name="Google Shape;17514;p7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7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7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0" name="Google Shape;17520;p75"/>
          <p:cNvGrpSpPr/>
          <p:nvPr/>
        </p:nvGrpSpPr>
        <p:grpSpPr>
          <a:xfrm>
            <a:off x="5356413" y="2413390"/>
            <a:ext cx="271212" cy="361374"/>
            <a:chOff x="5356413" y="2413390"/>
            <a:chExt cx="271212" cy="361374"/>
          </a:xfrm>
        </p:grpSpPr>
        <p:sp>
          <p:nvSpPr>
            <p:cNvPr id="17521" name="Google Shape;17521;p75"/>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5"/>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5"/>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5"/>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5"/>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75"/>
          <p:cNvGrpSpPr/>
          <p:nvPr/>
        </p:nvGrpSpPr>
        <p:grpSpPr>
          <a:xfrm>
            <a:off x="6255238" y="2412249"/>
            <a:ext cx="271244" cy="360994"/>
            <a:chOff x="6255238" y="2412249"/>
            <a:chExt cx="271244" cy="360994"/>
          </a:xfrm>
        </p:grpSpPr>
        <p:sp>
          <p:nvSpPr>
            <p:cNvPr id="17527" name="Google Shape;17527;p75"/>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5"/>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5"/>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5"/>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5"/>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5"/>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3" name="Google Shape;17533;p75"/>
          <p:cNvGrpSpPr/>
          <p:nvPr/>
        </p:nvGrpSpPr>
        <p:grpSpPr>
          <a:xfrm>
            <a:off x="2185372" y="1957799"/>
            <a:ext cx="366664" cy="366981"/>
            <a:chOff x="2185372" y="1957799"/>
            <a:chExt cx="366664" cy="366981"/>
          </a:xfrm>
        </p:grpSpPr>
        <p:sp>
          <p:nvSpPr>
            <p:cNvPr id="17534" name="Google Shape;17534;p75"/>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5"/>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5"/>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5"/>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75"/>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5"/>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5"/>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5"/>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75"/>
          <p:cNvGrpSpPr/>
          <p:nvPr/>
        </p:nvGrpSpPr>
        <p:grpSpPr>
          <a:xfrm>
            <a:off x="1737258" y="1988371"/>
            <a:ext cx="370814" cy="307359"/>
            <a:chOff x="1737258" y="1988371"/>
            <a:chExt cx="370814" cy="307359"/>
          </a:xfrm>
        </p:grpSpPr>
        <p:sp>
          <p:nvSpPr>
            <p:cNvPr id="17543" name="Google Shape;17543;p75"/>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5"/>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5"/>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5"/>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7" name="Google Shape;17547;p75"/>
          <p:cNvGrpSpPr/>
          <p:nvPr/>
        </p:nvGrpSpPr>
        <p:grpSpPr>
          <a:xfrm>
            <a:off x="848983" y="1989511"/>
            <a:ext cx="369294" cy="304350"/>
            <a:chOff x="848983" y="1989511"/>
            <a:chExt cx="369294" cy="304350"/>
          </a:xfrm>
        </p:grpSpPr>
        <p:sp>
          <p:nvSpPr>
            <p:cNvPr id="17548" name="Google Shape;17548;p75"/>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5"/>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75"/>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5"/>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5"/>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3" name="Google Shape;17553;p75"/>
          <p:cNvGrpSpPr/>
          <p:nvPr/>
        </p:nvGrpSpPr>
        <p:grpSpPr>
          <a:xfrm>
            <a:off x="3074027" y="1983777"/>
            <a:ext cx="380604" cy="313854"/>
            <a:chOff x="3074027" y="1983777"/>
            <a:chExt cx="380604" cy="313854"/>
          </a:xfrm>
        </p:grpSpPr>
        <p:sp>
          <p:nvSpPr>
            <p:cNvPr id="17554" name="Google Shape;17554;p75"/>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5"/>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5"/>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5"/>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5"/>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9" name="Google Shape;17559;p75"/>
          <p:cNvGrpSpPr/>
          <p:nvPr/>
        </p:nvGrpSpPr>
        <p:grpSpPr>
          <a:xfrm>
            <a:off x="3522521" y="1975857"/>
            <a:ext cx="367013" cy="331278"/>
            <a:chOff x="3522521" y="1975857"/>
            <a:chExt cx="367013" cy="331278"/>
          </a:xfrm>
        </p:grpSpPr>
        <p:sp>
          <p:nvSpPr>
            <p:cNvPr id="17560" name="Google Shape;17560;p75"/>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5"/>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5"/>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5"/>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5"/>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5"/>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5"/>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7" name="Google Shape;17567;p75"/>
          <p:cNvGrpSpPr/>
          <p:nvPr/>
        </p:nvGrpSpPr>
        <p:grpSpPr>
          <a:xfrm>
            <a:off x="2630824" y="1976966"/>
            <a:ext cx="368185" cy="330454"/>
            <a:chOff x="2630824" y="1976966"/>
            <a:chExt cx="368185" cy="330454"/>
          </a:xfrm>
        </p:grpSpPr>
        <p:sp>
          <p:nvSpPr>
            <p:cNvPr id="17568" name="Google Shape;17568;p75"/>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5"/>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5"/>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5"/>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5"/>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5"/>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5"/>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5"/>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6" name="Google Shape;17576;p75"/>
          <p:cNvGrpSpPr/>
          <p:nvPr/>
        </p:nvGrpSpPr>
        <p:grpSpPr>
          <a:xfrm>
            <a:off x="1293706" y="1966416"/>
            <a:ext cx="369294" cy="350444"/>
            <a:chOff x="1293706" y="1966416"/>
            <a:chExt cx="369294" cy="350444"/>
          </a:xfrm>
        </p:grpSpPr>
        <p:sp>
          <p:nvSpPr>
            <p:cNvPr id="17577" name="Google Shape;17577;p75"/>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5"/>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5"/>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5"/>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5"/>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5"/>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5"/>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5"/>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5" name="Google Shape;17585;p75"/>
          <p:cNvGrpSpPr/>
          <p:nvPr/>
        </p:nvGrpSpPr>
        <p:grpSpPr>
          <a:xfrm>
            <a:off x="3967213" y="1975477"/>
            <a:ext cx="368185" cy="331816"/>
            <a:chOff x="3967213" y="1975477"/>
            <a:chExt cx="368185" cy="331816"/>
          </a:xfrm>
        </p:grpSpPr>
        <p:sp>
          <p:nvSpPr>
            <p:cNvPr id="17586" name="Google Shape;17586;p75"/>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5"/>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5"/>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9" name="Google Shape;17589;p75"/>
          <p:cNvGrpSpPr/>
          <p:nvPr/>
        </p:nvGrpSpPr>
        <p:grpSpPr>
          <a:xfrm>
            <a:off x="8047661" y="1969046"/>
            <a:ext cx="279132" cy="356875"/>
            <a:chOff x="8047661" y="1969046"/>
            <a:chExt cx="279132" cy="356875"/>
          </a:xfrm>
        </p:grpSpPr>
        <p:sp>
          <p:nvSpPr>
            <p:cNvPr id="17590" name="Google Shape;17590;p75"/>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5"/>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75"/>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5"/>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4" name="Google Shape;17594;p75"/>
          <p:cNvGrpSpPr/>
          <p:nvPr/>
        </p:nvGrpSpPr>
        <p:grpSpPr>
          <a:xfrm>
            <a:off x="7596157" y="1968159"/>
            <a:ext cx="279544" cy="358142"/>
            <a:chOff x="7596157" y="1968159"/>
            <a:chExt cx="279544" cy="358142"/>
          </a:xfrm>
        </p:grpSpPr>
        <p:sp>
          <p:nvSpPr>
            <p:cNvPr id="17595" name="Google Shape;17595;p75"/>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5"/>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5"/>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5"/>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5"/>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5"/>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1" name="Google Shape;17601;p75"/>
          <p:cNvGrpSpPr/>
          <p:nvPr/>
        </p:nvGrpSpPr>
        <p:grpSpPr>
          <a:xfrm>
            <a:off x="7147315" y="1969046"/>
            <a:ext cx="279513" cy="357636"/>
            <a:chOff x="7147315" y="1969046"/>
            <a:chExt cx="279513" cy="357636"/>
          </a:xfrm>
        </p:grpSpPr>
        <p:sp>
          <p:nvSpPr>
            <p:cNvPr id="17602" name="Google Shape;17602;p75"/>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75"/>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5"/>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5"/>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5"/>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5"/>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5"/>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9" name="Google Shape;17609;p75"/>
          <p:cNvGrpSpPr/>
          <p:nvPr/>
        </p:nvGrpSpPr>
        <p:grpSpPr>
          <a:xfrm>
            <a:off x="6697681" y="1968317"/>
            <a:ext cx="280305" cy="359093"/>
            <a:chOff x="6697681" y="1968317"/>
            <a:chExt cx="280305" cy="359093"/>
          </a:xfrm>
        </p:grpSpPr>
        <p:sp>
          <p:nvSpPr>
            <p:cNvPr id="17610" name="Google Shape;17610;p75"/>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5"/>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5"/>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5"/>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5"/>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75"/>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75"/>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7" name="Google Shape;17617;p75"/>
          <p:cNvGrpSpPr/>
          <p:nvPr/>
        </p:nvGrpSpPr>
        <p:grpSpPr>
          <a:xfrm>
            <a:off x="6248839" y="1967937"/>
            <a:ext cx="280273" cy="358744"/>
            <a:chOff x="6248839" y="1967937"/>
            <a:chExt cx="280273" cy="358744"/>
          </a:xfrm>
        </p:grpSpPr>
        <p:sp>
          <p:nvSpPr>
            <p:cNvPr id="17618" name="Google Shape;17618;p75"/>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5"/>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5"/>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75"/>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75"/>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5"/>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4" name="Google Shape;17624;p75"/>
          <p:cNvGrpSpPr/>
          <p:nvPr/>
        </p:nvGrpSpPr>
        <p:grpSpPr>
          <a:xfrm>
            <a:off x="5801485" y="1969046"/>
            <a:ext cx="279164" cy="357794"/>
            <a:chOff x="5801485" y="1969046"/>
            <a:chExt cx="279164" cy="357794"/>
          </a:xfrm>
        </p:grpSpPr>
        <p:sp>
          <p:nvSpPr>
            <p:cNvPr id="17625" name="Google Shape;17625;p75"/>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5"/>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75"/>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75"/>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5"/>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5"/>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5"/>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5"/>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5"/>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5"/>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5"/>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5"/>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5"/>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8" name="Google Shape;17638;p75"/>
          <p:cNvGrpSpPr/>
          <p:nvPr/>
        </p:nvGrpSpPr>
        <p:grpSpPr>
          <a:xfrm>
            <a:off x="5352643" y="1969046"/>
            <a:ext cx="278404" cy="358364"/>
            <a:chOff x="5352643" y="1969046"/>
            <a:chExt cx="278404" cy="358364"/>
          </a:xfrm>
        </p:grpSpPr>
        <p:sp>
          <p:nvSpPr>
            <p:cNvPr id="17639" name="Google Shape;17639;p75"/>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75"/>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5"/>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5"/>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3" name="Google Shape;17643;p75"/>
          <p:cNvGrpSpPr/>
          <p:nvPr/>
        </p:nvGrpSpPr>
        <p:grpSpPr>
          <a:xfrm>
            <a:off x="4897750" y="1968317"/>
            <a:ext cx="279132" cy="358364"/>
            <a:chOff x="4897750" y="1968317"/>
            <a:chExt cx="279132" cy="358364"/>
          </a:xfrm>
        </p:grpSpPr>
        <p:sp>
          <p:nvSpPr>
            <p:cNvPr id="17644" name="Google Shape;17644;p75"/>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5"/>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5"/>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5"/>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5"/>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5"/>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5"/>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5"/>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5"/>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5"/>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75"/>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5"/>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5"/>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57" name="Google Shape;17657;p75"/>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58" name="Google Shape;17658;p75"/>
          <p:cNvGrpSpPr/>
          <p:nvPr/>
        </p:nvGrpSpPr>
        <p:grpSpPr>
          <a:xfrm>
            <a:off x="1767449" y="1513044"/>
            <a:ext cx="324403" cy="347783"/>
            <a:chOff x="1767449" y="1513044"/>
            <a:chExt cx="324403" cy="347783"/>
          </a:xfrm>
        </p:grpSpPr>
        <p:sp>
          <p:nvSpPr>
            <p:cNvPr id="17659" name="Google Shape;17659;p75"/>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5"/>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75"/>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75"/>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5"/>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75"/>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75"/>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5"/>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5"/>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8" name="Google Shape;17668;p75"/>
          <p:cNvGrpSpPr/>
          <p:nvPr/>
        </p:nvGrpSpPr>
        <p:grpSpPr>
          <a:xfrm>
            <a:off x="4007193" y="1512727"/>
            <a:ext cx="320633" cy="348100"/>
            <a:chOff x="4007193" y="1512727"/>
            <a:chExt cx="320633" cy="348100"/>
          </a:xfrm>
        </p:grpSpPr>
        <p:sp>
          <p:nvSpPr>
            <p:cNvPr id="17669" name="Google Shape;17669;p75"/>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5"/>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5"/>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75"/>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75"/>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4" name="Google Shape;17674;p75"/>
          <p:cNvGrpSpPr/>
          <p:nvPr/>
        </p:nvGrpSpPr>
        <p:grpSpPr>
          <a:xfrm>
            <a:off x="3530425" y="1508747"/>
            <a:ext cx="368175" cy="344594"/>
            <a:chOff x="3530425" y="1508747"/>
            <a:chExt cx="368175" cy="344594"/>
          </a:xfrm>
        </p:grpSpPr>
        <p:sp>
          <p:nvSpPr>
            <p:cNvPr id="17675" name="Google Shape;17675;p75"/>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5"/>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5"/>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5"/>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9" name="Google Shape;17679;p75"/>
          <p:cNvGrpSpPr/>
          <p:nvPr/>
        </p:nvGrpSpPr>
        <p:grpSpPr>
          <a:xfrm>
            <a:off x="3127598" y="1513234"/>
            <a:ext cx="289714" cy="347593"/>
            <a:chOff x="3127598" y="1513234"/>
            <a:chExt cx="289714" cy="347593"/>
          </a:xfrm>
        </p:grpSpPr>
        <p:sp>
          <p:nvSpPr>
            <p:cNvPr id="17680" name="Google Shape;17680;p75"/>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5"/>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5"/>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5"/>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5"/>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5" name="Google Shape;17685;p75"/>
          <p:cNvGrpSpPr/>
          <p:nvPr/>
        </p:nvGrpSpPr>
        <p:grpSpPr>
          <a:xfrm>
            <a:off x="2662884" y="1513044"/>
            <a:ext cx="322914" cy="348543"/>
            <a:chOff x="2662884" y="1513044"/>
            <a:chExt cx="322914" cy="348543"/>
          </a:xfrm>
        </p:grpSpPr>
        <p:sp>
          <p:nvSpPr>
            <p:cNvPr id="17686" name="Google Shape;17686;p75"/>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75"/>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5"/>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75"/>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75"/>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5"/>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75"/>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75"/>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5"/>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75"/>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6" name="Google Shape;17696;p75"/>
          <p:cNvGrpSpPr/>
          <p:nvPr/>
        </p:nvGrpSpPr>
        <p:grpSpPr>
          <a:xfrm>
            <a:off x="2232511" y="1512759"/>
            <a:ext cx="299534" cy="348068"/>
            <a:chOff x="2232511" y="1512759"/>
            <a:chExt cx="299534" cy="348068"/>
          </a:xfrm>
        </p:grpSpPr>
        <p:sp>
          <p:nvSpPr>
            <p:cNvPr id="17697" name="Google Shape;17697;p75"/>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75"/>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75"/>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5"/>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75"/>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75"/>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75"/>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75"/>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75"/>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75"/>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75"/>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8" name="Google Shape;17708;p75"/>
          <p:cNvGrpSpPr/>
          <p:nvPr/>
        </p:nvGrpSpPr>
        <p:grpSpPr>
          <a:xfrm>
            <a:off x="1331406" y="1513361"/>
            <a:ext cx="301784" cy="348607"/>
            <a:chOff x="1331406" y="1513361"/>
            <a:chExt cx="301784" cy="348607"/>
          </a:xfrm>
        </p:grpSpPr>
        <p:sp>
          <p:nvSpPr>
            <p:cNvPr id="17709" name="Google Shape;17709;p75"/>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75"/>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75"/>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75"/>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3" name="Google Shape;17713;p75"/>
          <p:cNvGrpSpPr/>
          <p:nvPr/>
        </p:nvGrpSpPr>
        <p:grpSpPr>
          <a:xfrm>
            <a:off x="7144274" y="1500214"/>
            <a:ext cx="282174" cy="355735"/>
            <a:chOff x="7144274" y="1500214"/>
            <a:chExt cx="282174" cy="355735"/>
          </a:xfrm>
        </p:grpSpPr>
        <p:sp>
          <p:nvSpPr>
            <p:cNvPr id="17714" name="Google Shape;17714;p75"/>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5"/>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5"/>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5"/>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5"/>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5"/>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0" name="Google Shape;17720;p75"/>
          <p:cNvGrpSpPr/>
          <p:nvPr/>
        </p:nvGrpSpPr>
        <p:grpSpPr>
          <a:xfrm>
            <a:off x="6685262" y="1500214"/>
            <a:ext cx="289682" cy="354594"/>
            <a:chOff x="6685262" y="1500214"/>
            <a:chExt cx="289682" cy="354594"/>
          </a:xfrm>
        </p:grpSpPr>
        <p:sp>
          <p:nvSpPr>
            <p:cNvPr id="17721" name="Google Shape;17721;p75"/>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5"/>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5"/>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5"/>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5" name="Google Shape;17725;p75"/>
          <p:cNvGrpSpPr/>
          <p:nvPr/>
        </p:nvGrpSpPr>
        <p:grpSpPr>
          <a:xfrm>
            <a:off x="6200938" y="1500594"/>
            <a:ext cx="322154" cy="355355"/>
            <a:chOff x="6200938" y="1500594"/>
            <a:chExt cx="322154" cy="355355"/>
          </a:xfrm>
        </p:grpSpPr>
        <p:sp>
          <p:nvSpPr>
            <p:cNvPr id="17726" name="Google Shape;17726;p75"/>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75"/>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75"/>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75"/>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75"/>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1" name="Google Shape;17731;p75"/>
          <p:cNvGrpSpPr/>
          <p:nvPr/>
        </p:nvGrpSpPr>
        <p:grpSpPr>
          <a:xfrm>
            <a:off x="5289631" y="1500214"/>
            <a:ext cx="332355" cy="354974"/>
            <a:chOff x="5289631" y="1500214"/>
            <a:chExt cx="332355" cy="354974"/>
          </a:xfrm>
        </p:grpSpPr>
        <p:sp>
          <p:nvSpPr>
            <p:cNvPr id="17732" name="Google Shape;17732;p75"/>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75"/>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75"/>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75"/>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75"/>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75"/>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8" name="Google Shape;17738;p75"/>
          <p:cNvGrpSpPr/>
          <p:nvPr/>
        </p:nvGrpSpPr>
        <p:grpSpPr>
          <a:xfrm>
            <a:off x="5748295" y="1499833"/>
            <a:ext cx="323294" cy="356115"/>
            <a:chOff x="5748295" y="1499833"/>
            <a:chExt cx="323294" cy="356115"/>
          </a:xfrm>
        </p:grpSpPr>
        <p:sp>
          <p:nvSpPr>
            <p:cNvPr id="17739" name="Google Shape;17739;p75"/>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5"/>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75"/>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75"/>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75"/>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5"/>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5"/>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6" name="Google Shape;17746;p75"/>
          <p:cNvGrpSpPr/>
          <p:nvPr/>
        </p:nvGrpSpPr>
        <p:grpSpPr>
          <a:xfrm>
            <a:off x="8047661" y="1501037"/>
            <a:ext cx="278404" cy="355260"/>
            <a:chOff x="8047661" y="1501037"/>
            <a:chExt cx="278404" cy="355260"/>
          </a:xfrm>
        </p:grpSpPr>
        <p:sp>
          <p:nvSpPr>
            <p:cNvPr id="17747" name="Google Shape;17747;p75"/>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5"/>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5"/>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75"/>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1" name="Google Shape;17751;p75"/>
          <p:cNvGrpSpPr/>
          <p:nvPr/>
        </p:nvGrpSpPr>
        <p:grpSpPr>
          <a:xfrm>
            <a:off x="4903389" y="1500214"/>
            <a:ext cx="267854" cy="355735"/>
            <a:chOff x="4903389" y="1500214"/>
            <a:chExt cx="267854" cy="355735"/>
          </a:xfrm>
        </p:grpSpPr>
        <p:sp>
          <p:nvSpPr>
            <p:cNvPr id="17752" name="Google Shape;17752;p7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7" name="Google Shape;17757;p75"/>
          <p:cNvGrpSpPr/>
          <p:nvPr/>
        </p:nvGrpSpPr>
        <p:grpSpPr>
          <a:xfrm>
            <a:off x="7613518" y="1501354"/>
            <a:ext cx="264433" cy="353074"/>
            <a:chOff x="7613518" y="1501354"/>
            <a:chExt cx="264433" cy="353074"/>
          </a:xfrm>
        </p:grpSpPr>
        <p:sp>
          <p:nvSpPr>
            <p:cNvPr id="17758" name="Google Shape;17758;p75"/>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75"/>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75"/>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5"/>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5"/>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5"/>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94"/>
        <p:cNvGrpSpPr/>
        <p:nvPr/>
      </p:nvGrpSpPr>
      <p:grpSpPr>
        <a:xfrm>
          <a:off x="0" y="0"/>
          <a:ext cx="0" cy="0"/>
          <a:chOff x="0" y="0"/>
          <a:chExt cx="0" cy="0"/>
        </a:xfrm>
      </p:grpSpPr>
      <p:sp>
        <p:nvSpPr>
          <p:cNvPr id="1095" name="Google Shape;1095;p31"/>
          <p:cNvSpPr/>
          <p:nvPr/>
        </p:nvSpPr>
        <p:spPr>
          <a:xfrm rot="386314">
            <a:off x="5462468" y="1131866"/>
            <a:ext cx="3046723" cy="2023917"/>
          </a:xfrm>
          <a:custGeom>
            <a:avLst/>
            <a:gdLst/>
            <a:ahLst/>
            <a:cxnLst/>
            <a:rect l="l" t="t" r="r" b="b"/>
            <a:pathLst>
              <a:path w="57590" h="28535" extrusionOk="0">
                <a:moveTo>
                  <a:pt x="37460" y="0"/>
                </a:moveTo>
                <a:cubicBezTo>
                  <a:pt x="36406" y="0"/>
                  <a:pt x="35365" y="17"/>
                  <a:pt x="34335" y="44"/>
                </a:cubicBezTo>
                <a:cubicBezTo>
                  <a:pt x="27599" y="206"/>
                  <a:pt x="20796" y="1064"/>
                  <a:pt x="14418" y="3304"/>
                </a:cubicBezTo>
                <a:cubicBezTo>
                  <a:pt x="9128" y="5158"/>
                  <a:pt x="1545" y="8411"/>
                  <a:pt x="223" y="14559"/>
                </a:cubicBezTo>
                <a:cubicBezTo>
                  <a:pt x="14" y="15519"/>
                  <a:pt x="0" y="16508"/>
                  <a:pt x="31" y="17488"/>
                </a:cubicBezTo>
                <a:cubicBezTo>
                  <a:pt x="65" y="18569"/>
                  <a:pt x="149" y="19657"/>
                  <a:pt x="450" y="20694"/>
                </a:cubicBezTo>
                <a:cubicBezTo>
                  <a:pt x="1132" y="23066"/>
                  <a:pt x="2912" y="25025"/>
                  <a:pt x="5034" y="26288"/>
                </a:cubicBezTo>
                <a:cubicBezTo>
                  <a:pt x="5371" y="26491"/>
                  <a:pt x="5720" y="26677"/>
                  <a:pt x="6074" y="26845"/>
                </a:cubicBezTo>
                <a:cubicBezTo>
                  <a:pt x="8567" y="28048"/>
                  <a:pt x="11395" y="28535"/>
                  <a:pt x="14306" y="28535"/>
                </a:cubicBezTo>
                <a:cubicBezTo>
                  <a:pt x="15830" y="28535"/>
                  <a:pt x="17374" y="28399"/>
                  <a:pt x="18904" y="28167"/>
                </a:cubicBezTo>
                <a:lnTo>
                  <a:pt x="18907" y="28167"/>
                </a:lnTo>
                <a:cubicBezTo>
                  <a:pt x="21901" y="27707"/>
                  <a:pt x="24839" y="26862"/>
                  <a:pt x="27440" y="25872"/>
                </a:cubicBezTo>
                <a:lnTo>
                  <a:pt x="27437" y="25872"/>
                </a:lnTo>
                <a:cubicBezTo>
                  <a:pt x="27761" y="25751"/>
                  <a:pt x="28079" y="25626"/>
                  <a:pt x="28393" y="25498"/>
                </a:cubicBezTo>
                <a:cubicBezTo>
                  <a:pt x="33156" y="23566"/>
                  <a:pt x="37406" y="20627"/>
                  <a:pt x="41871" y="18123"/>
                </a:cubicBezTo>
                <a:cubicBezTo>
                  <a:pt x="44162" y="16840"/>
                  <a:pt x="46520" y="15657"/>
                  <a:pt x="49009" y="14806"/>
                </a:cubicBezTo>
                <a:cubicBezTo>
                  <a:pt x="51371" y="13999"/>
                  <a:pt x="53945" y="13907"/>
                  <a:pt x="55833" y="12040"/>
                </a:cubicBezTo>
                <a:cubicBezTo>
                  <a:pt x="56954" y="10928"/>
                  <a:pt x="57590" y="9344"/>
                  <a:pt x="57549" y="7763"/>
                </a:cubicBezTo>
                <a:cubicBezTo>
                  <a:pt x="57509" y="6185"/>
                  <a:pt x="56792" y="4635"/>
                  <a:pt x="55613" y="3584"/>
                </a:cubicBezTo>
                <a:cubicBezTo>
                  <a:pt x="54482" y="2571"/>
                  <a:pt x="53002" y="2044"/>
                  <a:pt x="51547" y="1622"/>
                </a:cubicBezTo>
                <a:cubicBezTo>
                  <a:pt x="47077" y="328"/>
                  <a:pt x="42192" y="0"/>
                  <a:pt x="374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1"/>
          <p:cNvSpPr txBox="1">
            <a:spLocks noGrp="1"/>
          </p:cNvSpPr>
          <p:nvPr>
            <p:ph type="ctrTitle"/>
          </p:nvPr>
        </p:nvSpPr>
        <p:spPr>
          <a:xfrm flipH="1">
            <a:off x="5268250" y="1504875"/>
            <a:ext cx="3155700" cy="83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About Us</a:t>
            </a:r>
            <a:endParaRPr/>
          </a:p>
        </p:txBody>
      </p:sp>
      <p:sp>
        <p:nvSpPr>
          <p:cNvPr id="1097" name="Google Shape;1097;p31"/>
          <p:cNvSpPr txBox="1">
            <a:spLocks noGrp="1"/>
          </p:cNvSpPr>
          <p:nvPr>
            <p:ph type="subTitle" idx="1"/>
          </p:nvPr>
        </p:nvSpPr>
        <p:spPr>
          <a:xfrm>
            <a:off x="4429500" y="2593925"/>
            <a:ext cx="3994200" cy="11772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a:t>Here you could give a brief description of the topic you want to talk about. For example, if you want to talk about Mercury, you could say that it’s the closest planet to the Sun</a:t>
            </a:r>
            <a:endParaRPr/>
          </a:p>
        </p:txBody>
      </p:sp>
      <p:grpSp>
        <p:nvGrpSpPr>
          <p:cNvPr id="1098" name="Google Shape;1098;p31"/>
          <p:cNvGrpSpPr/>
          <p:nvPr/>
        </p:nvGrpSpPr>
        <p:grpSpPr>
          <a:xfrm>
            <a:off x="1529019" y="-537598"/>
            <a:ext cx="2090153" cy="5240079"/>
            <a:chOff x="1529019" y="-537598"/>
            <a:chExt cx="2090153" cy="5240079"/>
          </a:xfrm>
        </p:grpSpPr>
        <p:grpSp>
          <p:nvGrpSpPr>
            <p:cNvPr id="1099" name="Google Shape;1099;p31"/>
            <p:cNvGrpSpPr/>
            <p:nvPr/>
          </p:nvGrpSpPr>
          <p:grpSpPr>
            <a:xfrm>
              <a:off x="1529019" y="-537598"/>
              <a:ext cx="2090153" cy="5240079"/>
              <a:chOff x="1529019" y="-537598"/>
              <a:chExt cx="2090153" cy="5240079"/>
            </a:xfrm>
          </p:grpSpPr>
          <p:grpSp>
            <p:nvGrpSpPr>
              <p:cNvPr id="1100" name="Google Shape;1100;p31"/>
              <p:cNvGrpSpPr/>
              <p:nvPr/>
            </p:nvGrpSpPr>
            <p:grpSpPr>
              <a:xfrm>
                <a:off x="1529019" y="-537598"/>
                <a:ext cx="2090153" cy="5240079"/>
                <a:chOff x="1529019" y="-537598"/>
                <a:chExt cx="2090153" cy="5240079"/>
              </a:xfrm>
            </p:grpSpPr>
            <p:grpSp>
              <p:nvGrpSpPr>
                <p:cNvPr id="1101" name="Google Shape;1101;p31"/>
                <p:cNvGrpSpPr/>
                <p:nvPr/>
              </p:nvGrpSpPr>
              <p:grpSpPr>
                <a:xfrm>
                  <a:off x="1529019" y="-537598"/>
                  <a:ext cx="2090153" cy="5240079"/>
                  <a:chOff x="1331875" y="0"/>
                  <a:chExt cx="1823550" cy="4571697"/>
                </a:xfrm>
              </p:grpSpPr>
              <p:sp>
                <p:nvSpPr>
                  <p:cNvPr id="1102" name="Google Shape;1102;p31"/>
                  <p:cNvSpPr/>
                  <p:nvPr/>
                </p:nvSpPr>
                <p:spPr>
                  <a:xfrm flipH="1">
                    <a:off x="1534804" y="3220570"/>
                    <a:ext cx="1395861" cy="102296"/>
                  </a:xfrm>
                  <a:custGeom>
                    <a:avLst/>
                    <a:gdLst/>
                    <a:ahLst/>
                    <a:cxnLst/>
                    <a:rect l="l" t="t" r="r" b="b"/>
                    <a:pathLst>
                      <a:path w="32667" h="2394" extrusionOk="0">
                        <a:moveTo>
                          <a:pt x="403" y="1"/>
                        </a:moveTo>
                        <a:cubicBezTo>
                          <a:pt x="140" y="1"/>
                          <a:pt x="1" y="333"/>
                          <a:pt x="174" y="543"/>
                        </a:cubicBezTo>
                        <a:lnTo>
                          <a:pt x="2054" y="2284"/>
                        </a:lnTo>
                        <a:cubicBezTo>
                          <a:pt x="2111" y="2353"/>
                          <a:pt x="2197" y="2393"/>
                          <a:pt x="2283" y="2393"/>
                        </a:cubicBezTo>
                        <a:lnTo>
                          <a:pt x="7247" y="2393"/>
                        </a:lnTo>
                        <a:cubicBezTo>
                          <a:pt x="7247" y="2393"/>
                          <a:pt x="8012" y="2168"/>
                          <a:pt x="8617" y="2168"/>
                        </a:cubicBezTo>
                        <a:cubicBezTo>
                          <a:pt x="8779" y="2168"/>
                          <a:pt x="9600" y="2393"/>
                          <a:pt x="9600" y="2393"/>
                        </a:cubicBezTo>
                        <a:lnTo>
                          <a:pt x="10268" y="2393"/>
                        </a:lnTo>
                        <a:cubicBezTo>
                          <a:pt x="10268" y="2393"/>
                          <a:pt x="10551" y="2301"/>
                          <a:pt x="10647" y="2297"/>
                        </a:cubicBezTo>
                        <a:cubicBezTo>
                          <a:pt x="10650" y="2297"/>
                          <a:pt x="10653" y="2297"/>
                          <a:pt x="10656" y="2297"/>
                        </a:cubicBezTo>
                        <a:cubicBezTo>
                          <a:pt x="10802" y="2297"/>
                          <a:pt x="11195" y="2393"/>
                          <a:pt x="11195" y="2393"/>
                        </a:cubicBezTo>
                        <a:lnTo>
                          <a:pt x="25141" y="2393"/>
                        </a:lnTo>
                        <a:cubicBezTo>
                          <a:pt x="25141" y="2393"/>
                          <a:pt x="25363" y="2278"/>
                          <a:pt x="25443" y="2274"/>
                        </a:cubicBezTo>
                        <a:cubicBezTo>
                          <a:pt x="25445" y="2274"/>
                          <a:pt x="25446" y="2274"/>
                          <a:pt x="25447" y="2274"/>
                        </a:cubicBezTo>
                        <a:cubicBezTo>
                          <a:pt x="25553" y="2274"/>
                          <a:pt x="25832" y="2393"/>
                          <a:pt x="25832" y="2393"/>
                        </a:cubicBezTo>
                        <a:lnTo>
                          <a:pt x="26417" y="2393"/>
                        </a:lnTo>
                        <a:cubicBezTo>
                          <a:pt x="26417" y="2393"/>
                          <a:pt x="27248" y="2153"/>
                          <a:pt x="27502" y="2153"/>
                        </a:cubicBezTo>
                        <a:cubicBezTo>
                          <a:pt x="27508" y="2153"/>
                          <a:pt x="27514" y="2154"/>
                          <a:pt x="27520" y="2154"/>
                        </a:cubicBezTo>
                        <a:cubicBezTo>
                          <a:pt x="27679" y="2164"/>
                          <a:pt x="28121" y="2393"/>
                          <a:pt x="28121" y="2393"/>
                        </a:cubicBezTo>
                        <a:lnTo>
                          <a:pt x="30384" y="2393"/>
                        </a:lnTo>
                        <a:cubicBezTo>
                          <a:pt x="30470" y="2393"/>
                          <a:pt x="30557" y="2353"/>
                          <a:pt x="30613" y="2284"/>
                        </a:cubicBezTo>
                        <a:lnTo>
                          <a:pt x="32494" y="543"/>
                        </a:lnTo>
                        <a:cubicBezTo>
                          <a:pt x="32667" y="333"/>
                          <a:pt x="32527" y="1"/>
                          <a:pt x="32265" y="1"/>
                        </a:cubicBezTo>
                        <a:close/>
                      </a:path>
                    </a:pathLst>
                  </a:custGeom>
                  <a:solidFill>
                    <a:srgbClr val="0E06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1"/>
                  <p:cNvSpPr/>
                  <p:nvPr/>
                </p:nvSpPr>
                <p:spPr>
                  <a:xfrm flipH="1">
                    <a:off x="1523865" y="3141349"/>
                    <a:ext cx="1387614" cy="117593"/>
                  </a:xfrm>
                  <a:custGeom>
                    <a:avLst/>
                    <a:gdLst/>
                    <a:ahLst/>
                    <a:cxnLst/>
                    <a:rect l="l" t="t" r="r" b="b"/>
                    <a:pathLst>
                      <a:path w="32474" h="2752" extrusionOk="0">
                        <a:moveTo>
                          <a:pt x="702" y="1"/>
                        </a:moveTo>
                        <a:cubicBezTo>
                          <a:pt x="316" y="1"/>
                          <a:pt x="0" y="350"/>
                          <a:pt x="0" y="782"/>
                        </a:cubicBezTo>
                        <a:lnTo>
                          <a:pt x="0" y="1974"/>
                        </a:lnTo>
                        <a:cubicBezTo>
                          <a:pt x="0" y="2403"/>
                          <a:pt x="316" y="2752"/>
                          <a:pt x="702" y="2752"/>
                        </a:cubicBezTo>
                        <a:lnTo>
                          <a:pt x="26609" y="2752"/>
                        </a:lnTo>
                        <a:cubicBezTo>
                          <a:pt x="26609" y="2752"/>
                          <a:pt x="26942" y="2629"/>
                          <a:pt x="27118" y="2626"/>
                        </a:cubicBezTo>
                        <a:cubicBezTo>
                          <a:pt x="27120" y="2626"/>
                          <a:pt x="27123" y="2626"/>
                          <a:pt x="27125" y="2626"/>
                        </a:cubicBezTo>
                        <a:cubicBezTo>
                          <a:pt x="27329" y="2626"/>
                          <a:pt x="27658" y="2752"/>
                          <a:pt x="28104" y="2752"/>
                        </a:cubicBezTo>
                        <a:cubicBezTo>
                          <a:pt x="28264" y="2752"/>
                          <a:pt x="28566" y="2629"/>
                          <a:pt x="28726" y="2626"/>
                        </a:cubicBezTo>
                        <a:cubicBezTo>
                          <a:pt x="28730" y="2626"/>
                          <a:pt x="28736" y="2626"/>
                          <a:pt x="28741" y="2626"/>
                        </a:cubicBezTo>
                        <a:cubicBezTo>
                          <a:pt x="28964" y="2626"/>
                          <a:pt x="29556" y="2752"/>
                          <a:pt x="29556" y="2752"/>
                        </a:cubicBezTo>
                        <a:lnTo>
                          <a:pt x="31769" y="2752"/>
                        </a:lnTo>
                        <a:cubicBezTo>
                          <a:pt x="32158" y="2752"/>
                          <a:pt x="32474" y="2403"/>
                          <a:pt x="32474" y="1974"/>
                        </a:cubicBezTo>
                        <a:lnTo>
                          <a:pt x="32474" y="782"/>
                        </a:lnTo>
                        <a:cubicBezTo>
                          <a:pt x="32474" y="350"/>
                          <a:pt x="32158" y="1"/>
                          <a:pt x="31769" y="1"/>
                        </a:cubicBezTo>
                        <a:lnTo>
                          <a:pt x="6593" y="1"/>
                        </a:lnTo>
                        <a:cubicBezTo>
                          <a:pt x="6593" y="1"/>
                          <a:pt x="5935" y="154"/>
                          <a:pt x="5690" y="154"/>
                        </a:cubicBezTo>
                        <a:cubicBezTo>
                          <a:pt x="5685" y="154"/>
                          <a:pt x="5680" y="154"/>
                          <a:pt x="5676" y="154"/>
                        </a:cubicBezTo>
                        <a:cubicBezTo>
                          <a:pt x="5503" y="151"/>
                          <a:pt x="4995" y="1"/>
                          <a:pt x="4995"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1"/>
                  <p:cNvSpPr/>
                  <p:nvPr/>
                </p:nvSpPr>
                <p:spPr>
                  <a:xfrm flipH="1">
                    <a:off x="2155542" y="3994370"/>
                    <a:ext cx="448580" cy="441529"/>
                  </a:xfrm>
                  <a:custGeom>
                    <a:avLst/>
                    <a:gdLst/>
                    <a:ahLst/>
                    <a:cxnLst/>
                    <a:rect l="l" t="t" r="r" b="b"/>
                    <a:pathLst>
                      <a:path w="10498" h="10333" extrusionOk="0">
                        <a:moveTo>
                          <a:pt x="7324" y="1"/>
                        </a:moveTo>
                        <a:cubicBezTo>
                          <a:pt x="6314" y="1"/>
                          <a:pt x="5166" y="107"/>
                          <a:pt x="4390" y="500"/>
                        </a:cubicBezTo>
                        <a:cubicBezTo>
                          <a:pt x="4390" y="500"/>
                          <a:pt x="6192" y="7069"/>
                          <a:pt x="6082" y="7139"/>
                        </a:cubicBezTo>
                        <a:cubicBezTo>
                          <a:pt x="5976" y="7211"/>
                          <a:pt x="523" y="9341"/>
                          <a:pt x="91" y="10106"/>
                        </a:cubicBezTo>
                        <a:cubicBezTo>
                          <a:pt x="1" y="10267"/>
                          <a:pt x="366" y="10332"/>
                          <a:pt x="1005" y="10332"/>
                        </a:cubicBezTo>
                        <a:cubicBezTo>
                          <a:pt x="3417" y="10332"/>
                          <a:pt x="9727" y="9396"/>
                          <a:pt x="10066" y="9113"/>
                        </a:cubicBezTo>
                        <a:cubicBezTo>
                          <a:pt x="10498" y="8754"/>
                          <a:pt x="9527" y="6783"/>
                          <a:pt x="9527" y="6783"/>
                        </a:cubicBezTo>
                        <a:lnTo>
                          <a:pt x="9491" y="144"/>
                        </a:lnTo>
                        <a:cubicBezTo>
                          <a:pt x="9491" y="144"/>
                          <a:pt x="8501" y="1"/>
                          <a:pt x="7324" y="1"/>
                        </a:cubicBezTo>
                        <a:close/>
                      </a:path>
                    </a:pathLst>
                  </a:custGeom>
                  <a:solidFill>
                    <a:srgbClr val="FFE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1"/>
                  <p:cNvSpPr/>
                  <p:nvPr/>
                </p:nvSpPr>
                <p:spPr>
                  <a:xfrm flipH="1">
                    <a:off x="2139475" y="4366165"/>
                    <a:ext cx="484088" cy="124088"/>
                  </a:xfrm>
                  <a:custGeom>
                    <a:avLst/>
                    <a:gdLst/>
                    <a:ahLst/>
                    <a:cxnLst/>
                    <a:rect l="l" t="t" r="r" b="b"/>
                    <a:pathLst>
                      <a:path w="11329" h="2904" extrusionOk="0">
                        <a:moveTo>
                          <a:pt x="10779" y="1"/>
                        </a:moveTo>
                        <a:cubicBezTo>
                          <a:pt x="9769" y="1"/>
                          <a:pt x="1887" y="498"/>
                          <a:pt x="230" y="1491"/>
                        </a:cubicBezTo>
                        <a:cubicBezTo>
                          <a:pt x="1" y="1628"/>
                          <a:pt x="147" y="2565"/>
                          <a:pt x="363" y="2751"/>
                        </a:cubicBezTo>
                        <a:cubicBezTo>
                          <a:pt x="463" y="2835"/>
                          <a:pt x="999" y="2903"/>
                          <a:pt x="1879" y="2903"/>
                        </a:cubicBezTo>
                        <a:cubicBezTo>
                          <a:pt x="2944" y="2903"/>
                          <a:pt x="4512" y="2803"/>
                          <a:pt x="6420" y="2508"/>
                        </a:cubicBezTo>
                        <a:cubicBezTo>
                          <a:pt x="9903" y="1973"/>
                          <a:pt x="10734" y="1585"/>
                          <a:pt x="11033" y="1491"/>
                        </a:cubicBezTo>
                        <a:cubicBezTo>
                          <a:pt x="11329" y="1398"/>
                          <a:pt x="11242" y="122"/>
                          <a:pt x="10883" y="6"/>
                        </a:cubicBezTo>
                        <a:cubicBezTo>
                          <a:pt x="10872" y="2"/>
                          <a:pt x="10837" y="1"/>
                          <a:pt x="107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1"/>
                  <p:cNvSpPr/>
                  <p:nvPr/>
                </p:nvSpPr>
                <p:spPr>
                  <a:xfrm flipH="1">
                    <a:off x="2156524" y="4243872"/>
                    <a:ext cx="453664" cy="201386"/>
                  </a:xfrm>
                  <a:custGeom>
                    <a:avLst/>
                    <a:gdLst/>
                    <a:ahLst/>
                    <a:cxnLst/>
                    <a:rect l="l" t="t" r="r" b="b"/>
                    <a:pathLst>
                      <a:path w="10617" h="4713" extrusionOk="0">
                        <a:moveTo>
                          <a:pt x="6178" y="0"/>
                        </a:moveTo>
                        <a:cubicBezTo>
                          <a:pt x="5652" y="0"/>
                          <a:pt x="5127" y="96"/>
                          <a:pt x="4968" y="286"/>
                        </a:cubicBezTo>
                        <a:cubicBezTo>
                          <a:pt x="4645" y="679"/>
                          <a:pt x="5267" y="1459"/>
                          <a:pt x="5267" y="1459"/>
                        </a:cubicBezTo>
                        <a:cubicBezTo>
                          <a:pt x="4061" y="1861"/>
                          <a:pt x="0" y="3506"/>
                          <a:pt x="90" y="4350"/>
                        </a:cubicBezTo>
                        <a:cubicBezTo>
                          <a:pt x="118" y="4609"/>
                          <a:pt x="694" y="4713"/>
                          <a:pt x="1562" y="4713"/>
                        </a:cubicBezTo>
                        <a:cubicBezTo>
                          <a:pt x="3527" y="4713"/>
                          <a:pt x="6989" y="4181"/>
                          <a:pt x="8985" y="3709"/>
                        </a:cubicBezTo>
                        <a:cubicBezTo>
                          <a:pt x="9018" y="3702"/>
                          <a:pt x="9048" y="3695"/>
                          <a:pt x="9078" y="3689"/>
                        </a:cubicBezTo>
                        <a:cubicBezTo>
                          <a:pt x="9912" y="3486"/>
                          <a:pt x="10473" y="3294"/>
                          <a:pt x="10517" y="3167"/>
                        </a:cubicBezTo>
                        <a:cubicBezTo>
                          <a:pt x="10617" y="2892"/>
                          <a:pt x="10557" y="2363"/>
                          <a:pt x="10421" y="1895"/>
                        </a:cubicBezTo>
                        <a:cubicBezTo>
                          <a:pt x="10407" y="1845"/>
                          <a:pt x="10390" y="1798"/>
                          <a:pt x="10374" y="1751"/>
                        </a:cubicBezTo>
                        <a:cubicBezTo>
                          <a:pt x="10236" y="1336"/>
                          <a:pt x="10040" y="997"/>
                          <a:pt x="9849" y="997"/>
                        </a:cubicBezTo>
                        <a:cubicBezTo>
                          <a:pt x="9837" y="997"/>
                          <a:pt x="9824" y="998"/>
                          <a:pt x="9812" y="1001"/>
                        </a:cubicBezTo>
                        <a:cubicBezTo>
                          <a:pt x="9516" y="1067"/>
                          <a:pt x="9102" y="1223"/>
                          <a:pt x="8713" y="1277"/>
                        </a:cubicBezTo>
                        <a:cubicBezTo>
                          <a:pt x="8447" y="1314"/>
                          <a:pt x="8194" y="1323"/>
                          <a:pt x="8003" y="1323"/>
                        </a:cubicBezTo>
                        <a:cubicBezTo>
                          <a:pt x="7803" y="1323"/>
                          <a:pt x="7673" y="1313"/>
                          <a:pt x="7673" y="1313"/>
                        </a:cubicBezTo>
                        <a:cubicBezTo>
                          <a:pt x="7673" y="1313"/>
                          <a:pt x="7579" y="360"/>
                          <a:pt x="7268" y="190"/>
                        </a:cubicBezTo>
                        <a:cubicBezTo>
                          <a:pt x="7033" y="63"/>
                          <a:pt x="6605" y="0"/>
                          <a:pt x="6178" y="0"/>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1"/>
                  <p:cNvSpPr/>
                  <p:nvPr/>
                </p:nvSpPr>
                <p:spPr>
                  <a:xfrm flipH="1">
                    <a:off x="2164899" y="4318692"/>
                    <a:ext cx="64779" cy="83665"/>
                  </a:xfrm>
                  <a:custGeom>
                    <a:avLst/>
                    <a:gdLst/>
                    <a:ahLst/>
                    <a:cxnLst/>
                    <a:rect l="l" t="t" r="r" b="b"/>
                    <a:pathLst>
                      <a:path w="1516" h="1958" extrusionOk="0">
                        <a:moveTo>
                          <a:pt x="1469" y="0"/>
                        </a:moveTo>
                        <a:cubicBezTo>
                          <a:pt x="648" y="286"/>
                          <a:pt x="1" y="1077"/>
                          <a:pt x="80" y="1958"/>
                        </a:cubicBezTo>
                        <a:cubicBezTo>
                          <a:pt x="113" y="1951"/>
                          <a:pt x="143" y="1944"/>
                          <a:pt x="173" y="1938"/>
                        </a:cubicBezTo>
                        <a:cubicBezTo>
                          <a:pt x="289" y="1107"/>
                          <a:pt x="711" y="426"/>
                          <a:pt x="1516" y="144"/>
                        </a:cubicBezTo>
                        <a:cubicBezTo>
                          <a:pt x="1502" y="94"/>
                          <a:pt x="1485" y="47"/>
                          <a:pt x="1469" y="0"/>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1"/>
                  <p:cNvSpPr/>
                  <p:nvPr/>
                </p:nvSpPr>
                <p:spPr>
                  <a:xfrm flipH="1">
                    <a:off x="2280612" y="4300446"/>
                    <a:ext cx="189721" cy="140966"/>
                  </a:xfrm>
                  <a:custGeom>
                    <a:avLst/>
                    <a:gdLst/>
                    <a:ahLst/>
                    <a:cxnLst/>
                    <a:rect l="l" t="t" r="r" b="b"/>
                    <a:pathLst>
                      <a:path w="4440" h="3299" extrusionOk="0">
                        <a:moveTo>
                          <a:pt x="4406" y="1"/>
                        </a:moveTo>
                        <a:cubicBezTo>
                          <a:pt x="4403" y="1"/>
                          <a:pt x="4400" y="1"/>
                          <a:pt x="4396" y="2"/>
                        </a:cubicBezTo>
                        <a:cubicBezTo>
                          <a:pt x="3935" y="115"/>
                          <a:pt x="3456" y="238"/>
                          <a:pt x="3097" y="574"/>
                        </a:cubicBezTo>
                        <a:cubicBezTo>
                          <a:pt x="2748" y="896"/>
                          <a:pt x="2562" y="1358"/>
                          <a:pt x="2236" y="1700"/>
                        </a:cubicBezTo>
                        <a:cubicBezTo>
                          <a:pt x="1589" y="2385"/>
                          <a:pt x="581" y="2537"/>
                          <a:pt x="0" y="3298"/>
                        </a:cubicBezTo>
                        <a:lnTo>
                          <a:pt x="87" y="3289"/>
                        </a:lnTo>
                        <a:cubicBezTo>
                          <a:pt x="668" y="2704"/>
                          <a:pt x="1469" y="2501"/>
                          <a:pt x="2107" y="1993"/>
                        </a:cubicBezTo>
                        <a:cubicBezTo>
                          <a:pt x="2386" y="1767"/>
                          <a:pt x="2559" y="1508"/>
                          <a:pt x="2754" y="1212"/>
                        </a:cubicBezTo>
                        <a:cubicBezTo>
                          <a:pt x="3180" y="557"/>
                          <a:pt x="3679" y="284"/>
                          <a:pt x="4413" y="52"/>
                        </a:cubicBezTo>
                        <a:cubicBezTo>
                          <a:pt x="4440" y="40"/>
                          <a:pt x="4435" y="1"/>
                          <a:pt x="4406" y="1"/>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1"/>
                  <p:cNvSpPr/>
                  <p:nvPr/>
                </p:nvSpPr>
                <p:spPr>
                  <a:xfrm flipH="1">
                    <a:off x="2391881" y="4335357"/>
                    <a:ext cx="86998" cy="54139"/>
                  </a:xfrm>
                  <a:custGeom>
                    <a:avLst/>
                    <a:gdLst/>
                    <a:ahLst/>
                    <a:cxnLst/>
                    <a:rect l="l" t="t" r="r" b="b"/>
                    <a:pathLst>
                      <a:path w="2036" h="1267" extrusionOk="0">
                        <a:moveTo>
                          <a:pt x="391" y="1"/>
                        </a:moveTo>
                        <a:cubicBezTo>
                          <a:pt x="279" y="1"/>
                          <a:pt x="174" y="18"/>
                          <a:pt x="80" y="56"/>
                        </a:cubicBezTo>
                        <a:cubicBezTo>
                          <a:pt x="37" y="73"/>
                          <a:pt x="1" y="168"/>
                          <a:pt x="54" y="179"/>
                        </a:cubicBezTo>
                        <a:cubicBezTo>
                          <a:pt x="755" y="345"/>
                          <a:pt x="1466" y="923"/>
                          <a:pt x="1762" y="1225"/>
                        </a:cubicBezTo>
                        <a:cubicBezTo>
                          <a:pt x="1791" y="1254"/>
                          <a:pt x="1822" y="1267"/>
                          <a:pt x="1852" y="1267"/>
                        </a:cubicBezTo>
                        <a:cubicBezTo>
                          <a:pt x="1948" y="1267"/>
                          <a:pt x="2036" y="1138"/>
                          <a:pt x="1998" y="1026"/>
                        </a:cubicBezTo>
                        <a:cubicBezTo>
                          <a:pt x="1826" y="536"/>
                          <a:pt x="1010" y="1"/>
                          <a:pt x="3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1"/>
                  <p:cNvSpPr/>
                  <p:nvPr/>
                </p:nvSpPr>
                <p:spPr>
                  <a:xfrm flipH="1">
                    <a:off x="2372396" y="4325871"/>
                    <a:ext cx="86998" cy="54096"/>
                  </a:xfrm>
                  <a:custGeom>
                    <a:avLst/>
                    <a:gdLst/>
                    <a:ahLst/>
                    <a:cxnLst/>
                    <a:rect l="l" t="t" r="r" b="b"/>
                    <a:pathLst>
                      <a:path w="2036" h="1266" extrusionOk="0">
                        <a:moveTo>
                          <a:pt x="390" y="0"/>
                        </a:moveTo>
                        <a:cubicBezTo>
                          <a:pt x="279" y="0"/>
                          <a:pt x="174" y="17"/>
                          <a:pt x="80" y="55"/>
                        </a:cubicBezTo>
                        <a:cubicBezTo>
                          <a:pt x="37" y="71"/>
                          <a:pt x="0" y="168"/>
                          <a:pt x="53" y="178"/>
                        </a:cubicBezTo>
                        <a:cubicBezTo>
                          <a:pt x="754" y="344"/>
                          <a:pt x="1466" y="922"/>
                          <a:pt x="1761" y="1225"/>
                        </a:cubicBezTo>
                        <a:cubicBezTo>
                          <a:pt x="1789" y="1254"/>
                          <a:pt x="1820" y="1266"/>
                          <a:pt x="1850" y="1266"/>
                        </a:cubicBezTo>
                        <a:cubicBezTo>
                          <a:pt x="1947" y="1266"/>
                          <a:pt x="2035" y="1137"/>
                          <a:pt x="1997" y="1025"/>
                        </a:cubicBezTo>
                        <a:cubicBezTo>
                          <a:pt x="1823" y="535"/>
                          <a:pt x="1008" y="0"/>
                          <a:pt x="3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1"/>
                  <p:cNvSpPr/>
                  <p:nvPr/>
                </p:nvSpPr>
                <p:spPr>
                  <a:xfrm flipH="1">
                    <a:off x="2352954" y="4316342"/>
                    <a:ext cx="86998" cy="54139"/>
                  </a:xfrm>
                  <a:custGeom>
                    <a:avLst/>
                    <a:gdLst/>
                    <a:ahLst/>
                    <a:cxnLst/>
                    <a:rect l="l" t="t" r="r" b="b"/>
                    <a:pathLst>
                      <a:path w="2036" h="1267" extrusionOk="0">
                        <a:moveTo>
                          <a:pt x="389" y="0"/>
                        </a:moveTo>
                        <a:cubicBezTo>
                          <a:pt x="278" y="0"/>
                          <a:pt x="174" y="17"/>
                          <a:pt x="80" y="55"/>
                        </a:cubicBezTo>
                        <a:cubicBezTo>
                          <a:pt x="37" y="72"/>
                          <a:pt x="0" y="165"/>
                          <a:pt x="54" y="179"/>
                        </a:cubicBezTo>
                        <a:cubicBezTo>
                          <a:pt x="755" y="345"/>
                          <a:pt x="1465" y="923"/>
                          <a:pt x="1761" y="1225"/>
                        </a:cubicBezTo>
                        <a:cubicBezTo>
                          <a:pt x="1789" y="1254"/>
                          <a:pt x="1820" y="1266"/>
                          <a:pt x="1850" y="1266"/>
                        </a:cubicBezTo>
                        <a:cubicBezTo>
                          <a:pt x="1947" y="1266"/>
                          <a:pt x="2036" y="1137"/>
                          <a:pt x="1997" y="1026"/>
                        </a:cubicBezTo>
                        <a:cubicBezTo>
                          <a:pt x="1823" y="536"/>
                          <a:pt x="1008" y="0"/>
                          <a:pt x="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1"/>
                  <p:cNvSpPr/>
                  <p:nvPr/>
                </p:nvSpPr>
                <p:spPr>
                  <a:xfrm flipH="1">
                    <a:off x="2333554" y="4306813"/>
                    <a:ext cx="86956" cy="54139"/>
                  </a:xfrm>
                  <a:custGeom>
                    <a:avLst/>
                    <a:gdLst/>
                    <a:ahLst/>
                    <a:cxnLst/>
                    <a:rect l="l" t="t" r="r" b="b"/>
                    <a:pathLst>
                      <a:path w="2035" h="1267" extrusionOk="0">
                        <a:moveTo>
                          <a:pt x="390" y="1"/>
                        </a:moveTo>
                        <a:cubicBezTo>
                          <a:pt x="279" y="1"/>
                          <a:pt x="174" y="18"/>
                          <a:pt x="80" y="56"/>
                        </a:cubicBezTo>
                        <a:cubicBezTo>
                          <a:pt x="37" y="72"/>
                          <a:pt x="1" y="166"/>
                          <a:pt x="53" y="179"/>
                        </a:cubicBezTo>
                        <a:cubicBezTo>
                          <a:pt x="755" y="345"/>
                          <a:pt x="1466" y="920"/>
                          <a:pt x="1762" y="1226"/>
                        </a:cubicBezTo>
                        <a:cubicBezTo>
                          <a:pt x="1790" y="1255"/>
                          <a:pt x="1821" y="1267"/>
                          <a:pt x="1850" y="1267"/>
                        </a:cubicBezTo>
                        <a:cubicBezTo>
                          <a:pt x="1947" y="1267"/>
                          <a:pt x="2035" y="1138"/>
                          <a:pt x="1994" y="1026"/>
                        </a:cubicBezTo>
                        <a:cubicBezTo>
                          <a:pt x="1823" y="536"/>
                          <a:pt x="1008" y="1"/>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1"/>
                  <p:cNvSpPr/>
                  <p:nvPr/>
                </p:nvSpPr>
                <p:spPr>
                  <a:xfrm flipH="1">
                    <a:off x="1675640" y="4071071"/>
                    <a:ext cx="446999" cy="446571"/>
                  </a:xfrm>
                  <a:custGeom>
                    <a:avLst/>
                    <a:gdLst/>
                    <a:ahLst/>
                    <a:cxnLst/>
                    <a:rect l="l" t="t" r="r" b="b"/>
                    <a:pathLst>
                      <a:path w="10461" h="10451" extrusionOk="0">
                        <a:moveTo>
                          <a:pt x="7405" y="1"/>
                        </a:moveTo>
                        <a:cubicBezTo>
                          <a:pt x="6334" y="1"/>
                          <a:pt x="5044" y="111"/>
                          <a:pt x="4207" y="556"/>
                        </a:cubicBezTo>
                        <a:cubicBezTo>
                          <a:pt x="4207" y="556"/>
                          <a:pt x="6125" y="7091"/>
                          <a:pt x="6018" y="7164"/>
                        </a:cubicBezTo>
                        <a:cubicBezTo>
                          <a:pt x="5912" y="7241"/>
                          <a:pt x="496" y="9468"/>
                          <a:pt x="80" y="10241"/>
                        </a:cubicBezTo>
                        <a:cubicBezTo>
                          <a:pt x="0" y="10389"/>
                          <a:pt x="303" y="10451"/>
                          <a:pt x="847" y="10451"/>
                        </a:cubicBezTo>
                        <a:cubicBezTo>
                          <a:pt x="3135" y="10451"/>
                          <a:pt x="9695" y="9363"/>
                          <a:pt x="10036" y="9065"/>
                        </a:cubicBezTo>
                        <a:cubicBezTo>
                          <a:pt x="10461" y="8700"/>
                          <a:pt x="9454" y="6746"/>
                          <a:pt x="9454" y="6746"/>
                        </a:cubicBezTo>
                        <a:lnTo>
                          <a:pt x="9298" y="107"/>
                        </a:lnTo>
                        <a:cubicBezTo>
                          <a:pt x="9298" y="107"/>
                          <a:pt x="8456" y="1"/>
                          <a:pt x="7405" y="1"/>
                        </a:cubicBezTo>
                        <a:close/>
                      </a:path>
                    </a:pathLst>
                  </a:custGeom>
                  <a:solidFill>
                    <a:srgbClr val="FFE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1"/>
                  <p:cNvSpPr/>
                  <p:nvPr/>
                </p:nvSpPr>
                <p:spPr>
                  <a:xfrm flipH="1">
                    <a:off x="1658591" y="4440644"/>
                    <a:ext cx="483789" cy="131053"/>
                  </a:xfrm>
                  <a:custGeom>
                    <a:avLst/>
                    <a:gdLst/>
                    <a:ahLst/>
                    <a:cxnLst/>
                    <a:rect l="l" t="t" r="r" b="b"/>
                    <a:pathLst>
                      <a:path w="11322" h="3067" extrusionOk="0">
                        <a:moveTo>
                          <a:pt x="10789" y="1"/>
                        </a:moveTo>
                        <a:cubicBezTo>
                          <a:pt x="9968" y="1"/>
                          <a:pt x="1892" y="643"/>
                          <a:pt x="227" y="1682"/>
                        </a:cubicBezTo>
                        <a:cubicBezTo>
                          <a:pt x="1" y="1825"/>
                          <a:pt x="163" y="2759"/>
                          <a:pt x="387" y="2938"/>
                        </a:cubicBezTo>
                        <a:cubicBezTo>
                          <a:pt x="475" y="3012"/>
                          <a:pt x="910" y="3066"/>
                          <a:pt x="1624" y="3066"/>
                        </a:cubicBezTo>
                        <a:cubicBezTo>
                          <a:pt x="2684" y="3066"/>
                          <a:pt x="4360" y="2946"/>
                          <a:pt x="6434" y="2589"/>
                        </a:cubicBezTo>
                        <a:cubicBezTo>
                          <a:pt x="9906" y="1988"/>
                          <a:pt x="10734" y="1583"/>
                          <a:pt x="11029" y="1486"/>
                        </a:cubicBezTo>
                        <a:cubicBezTo>
                          <a:pt x="11321" y="1386"/>
                          <a:pt x="11215" y="114"/>
                          <a:pt x="10853" y="4"/>
                        </a:cubicBezTo>
                        <a:cubicBezTo>
                          <a:pt x="10845" y="2"/>
                          <a:pt x="10824" y="1"/>
                          <a:pt x="107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1"/>
                  <p:cNvSpPr/>
                  <p:nvPr/>
                </p:nvSpPr>
                <p:spPr>
                  <a:xfrm flipH="1">
                    <a:off x="1676623" y="4321640"/>
                    <a:ext cx="453109" cy="205061"/>
                  </a:xfrm>
                  <a:custGeom>
                    <a:avLst/>
                    <a:gdLst/>
                    <a:ahLst/>
                    <a:cxnLst/>
                    <a:rect l="l" t="t" r="r" b="b"/>
                    <a:pathLst>
                      <a:path w="10604" h="4799" extrusionOk="0">
                        <a:moveTo>
                          <a:pt x="6192" y="0"/>
                        </a:moveTo>
                        <a:cubicBezTo>
                          <a:pt x="5640" y="0"/>
                          <a:pt x="5072" y="106"/>
                          <a:pt x="4908" y="310"/>
                        </a:cubicBezTo>
                        <a:cubicBezTo>
                          <a:pt x="4592" y="709"/>
                          <a:pt x="5230" y="1477"/>
                          <a:pt x="5230" y="1477"/>
                        </a:cubicBezTo>
                        <a:cubicBezTo>
                          <a:pt x="4031" y="1902"/>
                          <a:pt x="0" y="3620"/>
                          <a:pt x="103" y="4464"/>
                        </a:cubicBezTo>
                        <a:cubicBezTo>
                          <a:pt x="134" y="4702"/>
                          <a:pt x="632" y="4799"/>
                          <a:pt x="1396" y="4799"/>
                        </a:cubicBezTo>
                        <a:cubicBezTo>
                          <a:pt x="3322" y="4799"/>
                          <a:pt x="6935" y="4183"/>
                          <a:pt x="8989" y="3659"/>
                        </a:cubicBezTo>
                        <a:cubicBezTo>
                          <a:pt x="9018" y="3653"/>
                          <a:pt x="9049" y="3643"/>
                          <a:pt x="9078" y="3636"/>
                        </a:cubicBezTo>
                        <a:cubicBezTo>
                          <a:pt x="9909" y="3417"/>
                          <a:pt x="10467" y="3218"/>
                          <a:pt x="10510" y="3088"/>
                        </a:cubicBezTo>
                        <a:cubicBezTo>
                          <a:pt x="10604" y="2809"/>
                          <a:pt x="10533" y="2284"/>
                          <a:pt x="10391" y="1819"/>
                        </a:cubicBezTo>
                        <a:cubicBezTo>
                          <a:pt x="10374" y="1769"/>
                          <a:pt x="10358" y="1722"/>
                          <a:pt x="10341" y="1676"/>
                        </a:cubicBezTo>
                        <a:cubicBezTo>
                          <a:pt x="10194" y="1264"/>
                          <a:pt x="9995" y="931"/>
                          <a:pt x="9803" y="931"/>
                        </a:cubicBezTo>
                        <a:cubicBezTo>
                          <a:pt x="9791" y="931"/>
                          <a:pt x="9779" y="932"/>
                          <a:pt x="9766" y="935"/>
                        </a:cubicBezTo>
                        <a:cubicBezTo>
                          <a:pt x="9470" y="1008"/>
                          <a:pt x="9058" y="1171"/>
                          <a:pt x="8670" y="1231"/>
                        </a:cubicBezTo>
                        <a:cubicBezTo>
                          <a:pt x="8360" y="1282"/>
                          <a:pt x="8066" y="1293"/>
                          <a:pt x="7871" y="1293"/>
                        </a:cubicBezTo>
                        <a:cubicBezTo>
                          <a:pt x="7724" y="1293"/>
                          <a:pt x="7633" y="1287"/>
                          <a:pt x="7633" y="1287"/>
                        </a:cubicBezTo>
                        <a:cubicBezTo>
                          <a:pt x="7633" y="1287"/>
                          <a:pt x="7520" y="334"/>
                          <a:pt x="7204" y="170"/>
                        </a:cubicBezTo>
                        <a:cubicBezTo>
                          <a:pt x="6983" y="56"/>
                          <a:pt x="6592" y="0"/>
                          <a:pt x="6192" y="0"/>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1"/>
                  <p:cNvSpPr/>
                  <p:nvPr/>
                </p:nvSpPr>
                <p:spPr>
                  <a:xfrm flipH="1">
                    <a:off x="1685723" y="4393256"/>
                    <a:ext cx="64052" cy="84776"/>
                  </a:xfrm>
                  <a:custGeom>
                    <a:avLst/>
                    <a:gdLst/>
                    <a:ahLst/>
                    <a:cxnLst/>
                    <a:rect l="l" t="t" r="r" b="b"/>
                    <a:pathLst>
                      <a:path w="1499" h="1984" extrusionOk="0">
                        <a:moveTo>
                          <a:pt x="1449" y="0"/>
                        </a:moveTo>
                        <a:cubicBezTo>
                          <a:pt x="632" y="302"/>
                          <a:pt x="0" y="1103"/>
                          <a:pt x="97" y="1983"/>
                        </a:cubicBezTo>
                        <a:cubicBezTo>
                          <a:pt x="126" y="1977"/>
                          <a:pt x="157" y="1967"/>
                          <a:pt x="186" y="1960"/>
                        </a:cubicBezTo>
                        <a:cubicBezTo>
                          <a:pt x="290" y="1130"/>
                          <a:pt x="698" y="442"/>
                          <a:pt x="1499" y="143"/>
                        </a:cubicBezTo>
                        <a:cubicBezTo>
                          <a:pt x="1482" y="93"/>
                          <a:pt x="1466" y="46"/>
                          <a:pt x="1449" y="0"/>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1"/>
                  <p:cNvSpPr/>
                  <p:nvPr/>
                </p:nvSpPr>
                <p:spPr>
                  <a:xfrm flipH="1">
                    <a:off x="1801821" y="4377147"/>
                    <a:ext cx="187200" cy="144171"/>
                  </a:xfrm>
                  <a:custGeom>
                    <a:avLst/>
                    <a:gdLst/>
                    <a:ahLst/>
                    <a:cxnLst/>
                    <a:rect l="l" t="t" r="r" b="b"/>
                    <a:pathLst>
                      <a:path w="4381" h="3374" extrusionOk="0">
                        <a:moveTo>
                          <a:pt x="4345" y="0"/>
                        </a:moveTo>
                        <a:cubicBezTo>
                          <a:pt x="4343" y="0"/>
                          <a:pt x="4340" y="1"/>
                          <a:pt x="4337" y="1"/>
                        </a:cubicBezTo>
                        <a:cubicBezTo>
                          <a:pt x="3875" y="124"/>
                          <a:pt x="3400" y="254"/>
                          <a:pt x="3047" y="596"/>
                        </a:cubicBezTo>
                        <a:cubicBezTo>
                          <a:pt x="2702" y="925"/>
                          <a:pt x="2526" y="1391"/>
                          <a:pt x="2207" y="1739"/>
                        </a:cubicBezTo>
                        <a:cubicBezTo>
                          <a:pt x="1569" y="2434"/>
                          <a:pt x="569" y="2604"/>
                          <a:pt x="0" y="3374"/>
                        </a:cubicBezTo>
                        <a:lnTo>
                          <a:pt x="87" y="3364"/>
                        </a:lnTo>
                        <a:cubicBezTo>
                          <a:pt x="658" y="2769"/>
                          <a:pt x="1456" y="2553"/>
                          <a:pt x="2084" y="2032"/>
                        </a:cubicBezTo>
                        <a:cubicBezTo>
                          <a:pt x="2356" y="1802"/>
                          <a:pt x="2526" y="1537"/>
                          <a:pt x="2715" y="1238"/>
                        </a:cubicBezTo>
                        <a:cubicBezTo>
                          <a:pt x="3130" y="580"/>
                          <a:pt x="3622" y="294"/>
                          <a:pt x="4354" y="48"/>
                        </a:cubicBezTo>
                        <a:cubicBezTo>
                          <a:pt x="4380" y="39"/>
                          <a:pt x="4372" y="0"/>
                          <a:pt x="4345" y="0"/>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1"/>
                  <p:cNvSpPr/>
                  <p:nvPr/>
                </p:nvSpPr>
                <p:spPr>
                  <a:xfrm flipH="1">
                    <a:off x="1911595" y="4415305"/>
                    <a:ext cx="87810" cy="53028"/>
                  </a:xfrm>
                  <a:custGeom>
                    <a:avLst/>
                    <a:gdLst/>
                    <a:ahLst/>
                    <a:cxnLst/>
                    <a:rect l="l" t="t" r="r" b="b"/>
                    <a:pathLst>
                      <a:path w="2055" h="1241" extrusionOk="0">
                        <a:moveTo>
                          <a:pt x="409" y="0"/>
                        </a:moveTo>
                        <a:cubicBezTo>
                          <a:pt x="289" y="0"/>
                          <a:pt x="177" y="20"/>
                          <a:pt x="77" y="62"/>
                        </a:cubicBezTo>
                        <a:cubicBezTo>
                          <a:pt x="37" y="79"/>
                          <a:pt x="1" y="175"/>
                          <a:pt x="54" y="185"/>
                        </a:cubicBezTo>
                        <a:cubicBezTo>
                          <a:pt x="758" y="338"/>
                          <a:pt x="1482" y="903"/>
                          <a:pt x="1782" y="1202"/>
                        </a:cubicBezTo>
                        <a:cubicBezTo>
                          <a:pt x="1809" y="1229"/>
                          <a:pt x="1839" y="1241"/>
                          <a:pt x="1868" y="1241"/>
                        </a:cubicBezTo>
                        <a:cubicBezTo>
                          <a:pt x="1966" y="1241"/>
                          <a:pt x="2055" y="1109"/>
                          <a:pt x="2011" y="996"/>
                        </a:cubicBezTo>
                        <a:cubicBezTo>
                          <a:pt x="1833" y="514"/>
                          <a:pt x="1026"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1"/>
                  <p:cNvSpPr/>
                  <p:nvPr/>
                </p:nvSpPr>
                <p:spPr>
                  <a:xfrm flipH="1">
                    <a:off x="1892409" y="4405391"/>
                    <a:ext cx="87682" cy="53028"/>
                  </a:xfrm>
                  <a:custGeom>
                    <a:avLst/>
                    <a:gdLst/>
                    <a:ahLst/>
                    <a:cxnLst/>
                    <a:rect l="l" t="t" r="r" b="b"/>
                    <a:pathLst>
                      <a:path w="2052" h="1241" extrusionOk="0">
                        <a:moveTo>
                          <a:pt x="405" y="1"/>
                        </a:moveTo>
                        <a:cubicBezTo>
                          <a:pt x="287" y="1"/>
                          <a:pt x="176" y="20"/>
                          <a:pt x="78" y="61"/>
                        </a:cubicBezTo>
                        <a:cubicBezTo>
                          <a:pt x="34" y="81"/>
                          <a:pt x="1" y="175"/>
                          <a:pt x="54" y="188"/>
                        </a:cubicBezTo>
                        <a:cubicBezTo>
                          <a:pt x="759" y="340"/>
                          <a:pt x="1479" y="902"/>
                          <a:pt x="1782" y="1201"/>
                        </a:cubicBezTo>
                        <a:cubicBezTo>
                          <a:pt x="1809" y="1228"/>
                          <a:pt x="1839" y="1240"/>
                          <a:pt x="1868" y="1240"/>
                        </a:cubicBezTo>
                        <a:cubicBezTo>
                          <a:pt x="1965" y="1240"/>
                          <a:pt x="2052" y="1108"/>
                          <a:pt x="2011" y="998"/>
                        </a:cubicBezTo>
                        <a:cubicBezTo>
                          <a:pt x="1833" y="516"/>
                          <a:pt x="1022"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1"/>
                  <p:cNvSpPr/>
                  <p:nvPr/>
                </p:nvSpPr>
                <p:spPr>
                  <a:xfrm flipH="1">
                    <a:off x="1873095" y="4395564"/>
                    <a:ext cx="87682" cy="53071"/>
                  </a:xfrm>
                  <a:custGeom>
                    <a:avLst/>
                    <a:gdLst/>
                    <a:ahLst/>
                    <a:cxnLst/>
                    <a:rect l="l" t="t" r="r" b="b"/>
                    <a:pathLst>
                      <a:path w="2052" h="1242" extrusionOk="0">
                        <a:moveTo>
                          <a:pt x="407" y="1"/>
                        </a:moveTo>
                        <a:cubicBezTo>
                          <a:pt x="288" y="1"/>
                          <a:pt x="176" y="20"/>
                          <a:pt x="77" y="63"/>
                        </a:cubicBezTo>
                        <a:cubicBezTo>
                          <a:pt x="34" y="79"/>
                          <a:pt x="0" y="172"/>
                          <a:pt x="54" y="185"/>
                        </a:cubicBezTo>
                        <a:cubicBezTo>
                          <a:pt x="758" y="338"/>
                          <a:pt x="1480" y="903"/>
                          <a:pt x="1779" y="1202"/>
                        </a:cubicBezTo>
                        <a:cubicBezTo>
                          <a:pt x="1807" y="1230"/>
                          <a:pt x="1837" y="1241"/>
                          <a:pt x="1866" y="1241"/>
                        </a:cubicBezTo>
                        <a:cubicBezTo>
                          <a:pt x="1965" y="1241"/>
                          <a:pt x="2052" y="1109"/>
                          <a:pt x="2011" y="996"/>
                        </a:cubicBezTo>
                        <a:cubicBezTo>
                          <a:pt x="1833" y="515"/>
                          <a:pt x="1023" y="1"/>
                          <a:pt x="4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1"/>
                  <p:cNvSpPr/>
                  <p:nvPr/>
                </p:nvSpPr>
                <p:spPr>
                  <a:xfrm flipH="1">
                    <a:off x="1853781" y="4385650"/>
                    <a:ext cx="87810" cy="53028"/>
                  </a:xfrm>
                  <a:custGeom>
                    <a:avLst/>
                    <a:gdLst/>
                    <a:ahLst/>
                    <a:cxnLst/>
                    <a:rect l="l" t="t" r="r" b="b"/>
                    <a:pathLst>
                      <a:path w="2055" h="1241" extrusionOk="0">
                        <a:moveTo>
                          <a:pt x="406" y="1"/>
                        </a:moveTo>
                        <a:cubicBezTo>
                          <a:pt x="287" y="1"/>
                          <a:pt x="175" y="20"/>
                          <a:pt x="77" y="62"/>
                        </a:cubicBezTo>
                        <a:cubicBezTo>
                          <a:pt x="37" y="78"/>
                          <a:pt x="0" y="175"/>
                          <a:pt x="54" y="184"/>
                        </a:cubicBezTo>
                        <a:cubicBezTo>
                          <a:pt x="758" y="338"/>
                          <a:pt x="1482" y="902"/>
                          <a:pt x="1781" y="1201"/>
                        </a:cubicBezTo>
                        <a:cubicBezTo>
                          <a:pt x="1808" y="1229"/>
                          <a:pt x="1838" y="1240"/>
                          <a:pt x="1867" y="1240"/>
                        </a:cubicBezTo>
                        <a:cubicBezTo>
                          <a:pt x="1965" y="1240"/>
                          <a:pt x="2054" y="1108"/>
                          <a:pt x="2011" y="995"/>
                        </a:cubicBezTo>
                        <a:cubicBezTo>
                          <a:pt x="1832" y="513"/>
                          <a:pt x="1023" y="1"/>
                          <a:pt x="4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1"/>
                  <p:cNvSpPr/>
                  <p:nvPr/>
                </p:nvSpPr>
                <p:spPr>
                  <a:xfrm flipH="1">
                    <a:off x="1420329" y="1397575"/>
                    <a:ext cx="930916" cy="1192167"/>
                  </a:xfrm>
                  <a:custGeom>
                    <a:avLst/>
                    <a:gdLst/>
                    <a:ahLst/>
                    <a:cxnLst/>
                    <a:rect l="l" t="t" r="r" b="b"/>
                    <a:pathLst>
                      <a:path w="21786" h="27900" extrusionOk="0">
                        <a:moveTo>
                          <a:pt x="7593" y="0"/>
                        </a:moveTo>
                        <a:cubicBezTo>
                          <a:pt x="7173" y="0"/>
                          <a:pt x="6827" y="42"/>
                          <a:pt x="6610" y="63"/>
                        </a:cubicBezTo>
                        <a:cubicBezTo>
                          <a:pt x="3849" y="329"/>
                          <a:pt x="2045" y="2880"/>
                          <a:pt x="1231" y="5230"/>
                        </a:cubicBezTo>
                        <a:cubicBezTo>
                          <a:pt x="254" y="8050"/>
                          <a:pt x="1" y="11154"/>
                          <a:pt x="274" y="14191"/>
                        </a:cubicBezTo>
                        <a:cubicBezTo>
                          <a:pt x="749" y="19488"/>
                          <a:pt x="3181" y="25791"/>
                          <a:pt x="8405" y="27486"/>
                        </a:cubicBezTo>
                        <a:cubicBezTo>
                          <a:pt x="9245" y="27758"/>
                          <a:pt x="10220" y="27900"/>
                          <a:pt x="11249" y="27900"/>
                        </a:cubicBezTo>
                        <a:cubicBezTo>
                          <a:pt x="15074" y="27900"/>
                          <a:pt x="19657" y="25948"/>
                          <a:pt x="20945" y="21531"/>
                        </a:cubicBezTo>
                        <a:cubicBezTo>
                          <a:pt x="21785" y="18657"/>
                          <a:pt x="20622" y="16048"/>
                          <a:pt x="19197" y="14421"/>
                        </a:cubicBezTo>
                        <a:cubicBezTo>
                          <a:pt x="16778" y="11659"/>
                          <a:pt x="12983" y="10310"/>
                          <a:pt x="12332" y="5080"/>
                        </a:cubicBezTo>
                        <a:cubicBezTo>
                          <a:pt x="11773" y="589"/>
                          <a:pt x="9169" y="0"/>
                          <a:pt x="7593" y="0"/>
                        </a:cubicBezTo>
                        <a:close/>
                      </a:path>
                    </a:pathLst>
                  </a:custGeom>
                  <a:solidFill>
                    <a:srgbClr val="3120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1"/>
                  <p:cNvSpPr/>
                  <p:nvPr/>
                </p:nvSpPr>
                <p:spPr>
                  <a:xfrm flipH="1">
                    <a:off x="1404603" y="1411205"/>
                    <a:ext cx="549935" cy="869684"/>
                  </a:xfrm>
                  <a:custGeom>
                    <a:avLst/>
                    <a:gdLst/>
                    <a:ahLst/>
                    <a:cxnLst/>
                    <a:rect l="l" t="t" r="r" b="b"/>
                    <a:pathLst>
                      <a:path w="12870" h="20353" extrusionOk="0">
                        <a:moveTo>
                          <a:pt x="45" y="1"/>
                        </a:moveTo>
                        <a:cubicBezTo>
                          <a:pt x="22" y="1"/>
                          <a:pt x="1" y="31"/>
                          <a:pt x="21" y="56"/>
                        </a:cubicBezTo>
                        <a:cubicBezTo>
                          <a:pt x="2363" y="2900"/>
                          <a:pt x="1972" y="7090"/>
                          <a:pt x="4168" y="10044"/>
                        </a:cubicBezTo>
                        <a:cubicBezTo>
                          <a:pt x="5430" y="11739"/>
                          <a:pt x="7278" y="12932"/>
                          <a:pt x="8850" y="14318"/>
                        </a:cubicBezTo>
                        <a:cubicBezTo>
                          <a:pt x="10577" y="15836"/>
                          <a:pt x="12747" y="17713"/>
                          <a:pt x="12305" y="20279"/>
                        </a:cubicBezTo>
                        <a:cubicBezTo>
                          <a:pt x="12297" y="20323"/>
                          <a:pt x="12333" y="20353"/>
                          <a:pt x="12366" y="20353"/>
                        </a:cubicBezTo>
                        <a:cubicBezTo>
                          <a:pt x="12388" y="20353"/>
                          <a:pt x="12408" y="20340"/>
                          <a:pt x="12414" y="20312"/>
                        </a:cubicBezTo>
                        <a:cubicBezTo>
                          <a:pt x="12870" y="18265"/>
                          <a:pt x="11577" y="16547"/>
                          <a:pt x="10185" y="15198"/>
                        </a:cubicBezTo>
                        <a:cubicBezTo>
                          <a:pt x="8531" y="13600"/>
                          <a:pt x="6583" y="12271"/>
                          <a:pt x="5031" y="10573"/>
                        </a:cubicBezTo>
                        <a:cubicBezTo>
                          <a:pt x="3576" y="8984"/>
                          <a:pt x="2992" y="6994"/>
                          <a:pt x="2406" y="4971"/>
                        </a:cubicBezTo>
                        <a:cubicBezTo>
                          <a:pt x="1881" y="3146"/>
                          <a:pt x="1283" y="1491"/>
                          <a:pt x="67" y="13"/>
                        </a:cubicBezTo>
                        <a:cubicBezTo>
                          <a:pt x="61" y="4"/>
                          <a:pt x="53" y="1"/>
                          <a:pt x="45" y="1"/>
                        </a:cubicBezTo>
                        <a:close/>
                      </a:path>
                    </a:pathLst>
                  </a:custGeom>
                  <a:solidFill>
                    <a:srgbClr val="0E06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1"/>
                  <p:cNvSpPr/>
                  <p:nvPr/>
                </p:nvSpPr>
                <p:spPr>
                  <a:xfrm flipH="1">
                    <a:off x="2089438" y="1502092"/>
                    <a:ext cx="213949" cy="1033810"/>
                  </a:xfrm>
                  <a:custGeom>
                    <a:avLst/>
                    <a:gdLst/>
                    <a:ahLst/>
                    <a:cxnLst/>
                    <a:rect l="l" t="t" r="r" b="b"/>
                    <a:pathLst>
                      <a:path w="5007" h="24194" extrusionOk="0">
                        <a:moveTo>
                          <a:pt x="2776" y="0"/>
                        </a:moveTo>
                        <a:cubicBezTo>
                          <a:pt x="2762" y="0"/>
                          <a:pt x="2748" y="7"/>
                          <a:pt x="2739" y="22"/>
                        </a:cubicBezTo>
                        <a:cubicBezTo>
                          <a:pt x="450" y="3738"/>
                          <a:pt x="1" y="8164"/>
                          <a:pt x="260" y="12443"/>
                        </a:cubicBezTo>
                        <a:cubicBezTo>
                          <a:pt x="513" y="16577"/>
                          <a:pt x="1533" y="21385"/>
                          <a:pt x="4885" y="24179"/>
                        </a:cubicBezTo>
                        <a:cubicBezTo>
                          <a:pt x="4898" y="24189"/>
                          <a:pt x="4911" y="24194"/>
                          <a:pt x="4924" y="24194"/>
                        </a:cubicBezTo>
                        <a:cubicBezTo>
                          <a:pt x="4969" y="24194"/>
                          <a:pt x="5006" y="24140"/>
                          <a:pt x="4965" y="24096"/>
                        </a:cubicBezTo>
                        <a:cubicBezTo>
                          <a:pt x="3553" y="22508"/>
                          <a:pt x="2450" y="20796"/>
                          <a:pt x="1745" y="18783"/>
                        </a:cubicBezTo>
                        <a:cubicBezTo>
                          <a:pt x="1001" y="16660"/>
                          <a:pt x="682" y="14413"/>
                          <a:pt x="562" y="12174"/>
                        </a:cubicBezTo>
                        <a:cubicBezTo>
                          <a:pt x="340" y="8047"/>
                          <a:pt x="738" y="3721"/>
                          <a:pt x="2819" y="65"/>
                        </a:cubicBezTo>
                        <a:cubicBezTo>
                          <a:pt x="2837" y="31"/>
                          <a:pt x="2806" y="0"/>
                          <a:pt x="2776" y="0"/>
                        </a:cubicBezTo>
                        <a:close/>
                      </a:path>
                    </a:pathLst>
                  </a:custGeom>
                  <a:solidFill>
                    <a:srgbClr val="0E06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1"/>
                  <p:cNvSpPr/>
                  <p:nvPr/>
                </p:nvSpPr>
                <p:spPr>
                  <a:xfrm flipH="1">
                    <a:off x="1515872" y="1418128"/>
                    <a:ext cx="477380" cy="1073078"/>
                  </a:xfrm>
                  <a:custGeom>
                    <a:avLst/>
                    <a:gdLst/>
                    <a:ahLst/>
                    <a:cxnLst/>
                    <a:rect l="l" t="t" r="r" b="b"/>
                    <a:pathLst>
                      <a:path w="11172" h="25113" extrusionOk="0">
                        <a:moveTo>
                          <a:pt x="36" y="0"/>
                        </a:moveTo>
                        <a:cubicBezTo>
                          <a:pt x="18" y="0"/>
                          <a:pt x="1" y="19"/>
                          <a:pt x="13" y="37"/>
                        </a:cubicBezTo>
                        <a:cubicBezTo>
                          <a:pt x="1338" y="1881"/>
                          <a:pt x="1904" y="4091"/>
                          <a:pt x="2555" y="6231"/>
                        </a:cubicBezTo>
                        <a:cubicBezTo>
                          <a:pt x="3169" y="8261"/>
                          <a:pt x="3924" y="10148"/>
                          <a:pt x="5323" y="11773"/>
                        </a:cubicBezTo>
                        <a:cubicBezTo>
                          <a:pt x="6143" y="12724"/>
                          <a:pt x="7034" y="13604"/>
                          <a:pt x="7768" y="14624"/>
                        </a:cubicBezTo>
                        <a:cubicBezTo>
                          <a:pt x="8500" y="15637"/>
                          <a:pt x="9107" y="16737"/>
                          <a:pt x="9583" y="17893"/>
                        </a:cubicBezTo>
                        <a:cubicBezTo>
                          <a:pt x="10517" y="20163"/>
                          <a:pt x="10882" y="22589"/>
                          <a:pt x="10796" y="25034"/>
                        </a:cubicBezTo>
                        <a:cubicBezTo>
                          <a:pt x="10794" y="25087"/>
                          <a:pt x="10831" y="25113"/>
                          <a:pt x="10869" y="25113"/>
                        </a:cubicBezTo>
                        <a:cubicBezTo>
                          <a:pt x="10908" y="25113"/>
                          <a:pt x="10950" y="25086"/>
                          <a:pt x="10955" y="25034"/>
                        </a:cubicBezTo>
                        <a:cubicBezTo>
                          <a:pt x="11171" y="22665"/>
                          <a:pt x="10788" y="20260"/>
                          <a:pt x="9931" y="18043"/>
                        </a:cubicBezTo>
                        <a:cubicBezTo>
                          <a:pt x="9064" y="15797"/>
                          <a:pt x="7718" y="13976"/>
                          <a:pt x="6114" y="12212"/>
                        </a:cubicBezTo>
                        <a:cubicBezTo>
                          <a:pt x="5273" y="11285"/>
                          <a:pt x="4516" y="10328"/>
                          <a:pt x="3967" y="9198"/>
                        </a:cubicBezTo>
                        <a:cubicBezTo>
                          <a:pt x="3432" y="8088"/>
                          <a:pt x="3063" y="6908"/>
                          <a:pt x="2701" y="5732"/>
                        </a:cubicBezTo>
                        <a:cubicBezTo>
                          <a:pt x="2076" y="3702"/>
                          <a:pt x="1452" y="1659"/>
                          <a:pt x="53" y="7"/>
                        </a:cubicBezTo>
                        <a:cubicBezTo>
                          <a:pt x="48" y="2"/>
                          <a:pt x="42" y="0"/>
                          <a:pt x="36" y="0"/>
                        </a:cubicBezTo>
                        <a:close/>
                      </a:path>
                    </a:pathLst>
                  </a:custGeom>
                  <a:solidFill>
                    <a:srgbClr val="0E06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1"/>
                  <p:cNvSpPr/>
                  <p:nvPr/>
                </p:nvSpPr>
                <p:spPr>
                  <a:xfrm flipH="1">
                    <a:off x="1997270" y="1926360"/>
                    <a:ext cx="750894" cy="520451"/>
                  </a:xfrm>
                  <a:custGeom>
                    <a:avLst/>
                    <a:gdLst/>
                    <a:ahLst/>
                    <a:cxnLst/>
                    <a:rect l="l" t="t" r="r" b="b"/>
                    <a:pathLst>
                      <a:path w="17573" h="12180" extrusionOk="0">
                        <a:moveTo>
                          <a:pt x="15925" y="0"/>
                        </a:moveTo>
                        <a:cubicBezTo>
                          <a:pt x="15407" y="0"/>
                          <a:pt x="14831" y="232"/>
                          <a:pt x="14331" y="643"/>
                        </a:cubicBezTo>
                        <a:cubicBezTo>
                          <a:pt x="12772" y="1923"/>
                          <a:pt x="10709" y="7212"/>
                          <a:pt x="9699" y="7694"/>
                        </a:cubicBezTo>
                        <a:cubicBezTo>
                          <a:pt x="9330" y="7871"/>
                          <a:pt x="8577" y="7943"/>
                          <a:pt x="7662" y="7943"/>
                        </a:cubicBezTo>
                        <a:cubicBezTo>
                          <a:pt x="6097" y="7943"/>
                          <a:pt x="4057" y="7731"/>
                          <a:pt x="2645" y="7465"/>
                        </a:cubicBezTo>
                        <a:cubicBezTo>
                          <a:pt x="2493" y="7436"/>
                          <a:pt x="2343" y="7423"/>
                          <a:pt x="2199" y="7423"/>
                        </a:cubicBezTo>
                        <a:cubicBezTo>
                          <a:pt x="881" y="7423"/>
                          <a:pt x="0" y="8570"/>
                          <a:pt x="1315" y="9744"/>
                        </a:cubicBezTo>
                        <a:cubicBezTo>
                          <a:pt x="2906" y="11164"/>
                          <a:pt x="7225" y="12180"/>
                          <a:pt x="10198" y="12180"/>
                        </a:cubicBezTo>
                        <a:cubicBezTo>
                          <a:pt x="10218" y="12180"/>
                          <a:pt x="10238" y="12180"/>
                          <a:pt x="10257" y="12180"/>
                        </a:cubicBezTo>
                        <a:cubicBezTo>
                          <a:pt x="13234" y="12163"/>
                          <a:pt x="17042" y="5983"/>
                          <a:pt x="17401" y="2441"/>
                        </a:cubicBezTo>
                        <a:cubicBezTo>
                          <a:pt x="17572" y="719"/>
                          <a:pt x="16838" y="0"/>
                          <a:pt x="15925" y="0"/>
                        </a:cubicBezTo>
                        <a:close/>
                      </a:path>
                    </a:pathLst>
                  </a:custGeom>
                  <a:solidFill>
                    <a:srgbClr val="FFE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1"/>
                  <p:cNvSpPr/>
                  <p:nvPr/>
                </p:nvSpPr>
                <p:spPr>
                  <a:xfrm flipH="1">
                    <a:off x="1634022" y="2430020"/>
                    <a:ext cx="1079958" cy="1725395"/>
                  </a:xfrm>
                  <a:custGeom>
                    <a:avLst/>
                    <a:gdLst/>
                    <a:ahLst/>
                    <a:cxnLst/>
                    <a:rect l="l" t="t" r="r" b="b"/>
                    <a:pathLst>
                      <a:path w="25274" h="40379" extrusionOk="0">
                        <a:moveTo>
                          <a:pt x="13617" y="1"/>
                        </a:moveTo>
                        <a:cubicBezTo>
                          <a:pt x="13617" y="1"/>
                          <a:pt x="12065" y="2825"/>
                          <a:pt x="11477" y="5072"/>
                        </a:cubicBezTo>
                        <a:cubicBezTo>
                          <a:pt x="11477" y="5072"/>
                          <a:pt x="4582" y="11295"/>
                          <a:pt x="2227" y="14605"/>
                        </a:cubicBezTo>
                        <a:cubicBezTo>
                          <a:pt x="0" y="17731"/>
                          <a:pt x="6068" y="39515"/>
                          <a:pt x="6413" y="39854"/>
                        </a:cubicBezTo>
                        <a:cubicBezTo>
                          <a:pt x="6623" y="40058"/>
                          <a:pt x="8322" y="40379"/>
                          <a:pt x="9935" y="40379"/>
                        </a:cubicBezTo>
                        <a:cubicBezTo>
                          <a:pt x="10982" y="40379"/>
                          <a:pt x="11992" y="40244"/>
                          <a:pt x="12537" y="39854"/>
                        </a:cubicBezTo>
                        <a:cubicBezTo>
                          <a:pt x="13129" y="39432"/>
                          <a:pt x="14454" y="27022"/>
                          <a:pt x="9740" y="18868"/>
                        </a:cubicBezTo>
                        <a:cubicBezTo>
                          <a:pt x="9740" y="18868"/>
                          <a:pt x="25273" y="17093"/>
                          <a:pt x="24785" y="8099"/>
                        </a:cubicBezTo>
                        <a:cubicBezTo>
                          <a:pt x="24493" y="2659"/>
                          <a:pt x="19927" y="1"/>
                          <a:pt x="19927"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1"/>
                  <p:cNvSpPr/>
                  <p:nvPr/>
                </p:nvSpPr>
                <p:spPr>
                  <a:xfrm flipH="1">
                    <a:off x="1440925" y="2430020"/>
                    <a:ext cx="964801" cy="1797907"/>
                  </a:xfrm>
                  <a:custGeom>
                    <a:avLst/>
                    <a:gdLst/>
                    <a:ahLst/>
                    <a:cxnLst/>
                    <a:rect l="l" t="t" r="r" b="b"/>
                    <a:pathLst>
                      <a:path w="22579" h="42076" extrusionOk="0">
                        <a:moveTo>
                          <a:pt x="6928" y="1"/>
                        </a:moveTo>
                        <a:cubicBezTo>
                          <a:pt x="6423" y="2868"/>
                          <a:pt x="9251" y="8407"/>
                          <a:pt x="9251" y="8407"/>
                        </a:cubicBezTo>
                        <a:cubicBezTo>
                          <a:pt x="9251" y="8407"/>
                          <a:pt x="1023" y="14126"/>
                          <a:pt x="655" y="17572"/>
                        </a:cubicBezTo>
                        <a:cubicBezTo>
                          <a:pt x="0" y="23693"/>
                          <a:pt x="9882" y="41214"/>
                          <a:pt x="10637" y="41801"/>
                        </a:cubicBezTo>
                        <a:cubicBezTo>
                          <a:pt x="10888" y="41998"/>
                          <a:pt x="11528" y="42076"/>
                          <a:pt x="12291" y="42076"/>
                        </a:cubicBezTo>
                        <a:cubicBezTo>
                          <a:pt x="13831" y="42076"/>
                          <a:pt x="15873" y="41758"/>
                          <a:pt x="16248" y="41449"/>
                        </a:cubicBezTo>
                        <a:cubicBezTo>
                          <a:pt x="16514" y="41226"/>
                          <a:pt x="16840" y="34575"/>
                          <a:pt x="15846" y="29188"/>
                        </a:cubicBezTo>
                        <a:cubicBezTo>
                          <a:pt x="14853" y="23805"/>
                          <a:pt x="11500" y="19811"/>
                          <a:pt x="11500" y="19811"/>
                        </a:cubicBezTo>
                        <a:cubicBezTo>
                          <a:pt x="19239" y="19393"/>
                          <a:pt x="22579" y="12588"/>
                          <a:pt x="21315" y="7371"/>
                        </a:cubicBezTo>
                        <a:cubicBezTo>
                          <a:pt x="20053" y="2154"/>
                          <a:pt x="14032" y="1"/>
                          <a:pt x="14032"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1"/>
                  <p:cNvSpPr/>
                  <p:nvPr/>
                </p:nvSpPr>
                <p:spPr>
                  <a:xfrm flipH="1">
                    <a:off x="1674785" y="4116279"/>
                    <a:ext cx="337268" cy="152632"/>
                  </a:xfrm>
                  <a:custGeom>
                    <a:avLst/>
                    <a:gdLst/>
                    <a:ahLst/>
                    <a:cxnLst/>
                    <a:rect l="l" t="t" r="r" b="b"/>
                    <a:pathLst>
                      <a:path w="7893" h="3572" extrusionOk="0">
                        <a:moveTo>
                          <a:pt x="7628" y="0"/>
                        </a:moveTo>
                        <a:cubicBezTo>
                          <a:pt x="7312" y="0"/>
                          <a:pt x="5828" y="549"/>
                          <a:pt x="3952" y="763"/>
                        </a:cubicBezTo>
                        <a:cubicBezTo>
                          <a:pt x="3496" y="815"/>
                          <a:pt x="3062" y="834"/>
                          <a:pt x="2661" y="834"/>
                        </a:cubicBezTo>
                        <a:cubicBezTo>
                          <a:pt x="1620" y="834"/>
                          <a:pt x="798" y="708"/>
                          <a:pt x="393" y="708"/>
                        </a:cubicBezTo>
                        <a:cubicBezTo>
                          <a:pt x="242" y="708"/>
                          <a:pt x="148" y="726"/>
                          <a:pt x="124" y="774"/>
                        </a:cubicBezTo>
                        <a:cubicBezTo>
                          <a:pt x="1" y="1006"/>
                          <a:pt x="918" y="3027"/>
                          <a:pt x="1091" y="3232"/>
                        </a:cubicBezTo>
                        <a:cubicBezTo>
                          <a:pt x="1226" y="3390"/>
                          <a:pt x="2172" y="3571"/>
                          <a:pt x="3288" y="3571"/>
                        </a:cubicBezTo>
                        <a:cubicBezTo>
                          <a:pt x="3629" y="3571"/>
                          <a:pt x="3986" y="3554"/>
                          <a:pt x="4341" y="3515"/>
                        </a:cubicBezTo>
                        <a:cubicBezTo>
                          <a:pt x="5853" y="3342"/>
                          <a:pt x="7411" y="2771"/>
                          <a:pt x="7607" y="2634"/>
                        </a:cubicBezTo>
                        <a:cubicBezTo>
                          <a:pt x="7799" y="2501"/>
                          <a:pt x="7893" y="52"/>
                          <a:pt x="7660" y="3"/>
                        </a:cubicBezTo>
                        <a:cubicBezTo>
                          <a:pt x="7651" y="1"/>
                          <a:pt x="7640" y="0"/>
                          <a:pt x="7628" y="0"/>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1"/>
                  <p:cNvSpPr/>
                  <p:nvPr/>
                </p:nvSpPr>
                <p:spPr>
                  <a:xfrm flipH="1">
                    <a:off x="2009319" y="2690546"/>
                    <a:ext cx="475200" cy="1505506"/>
                  </a:xfrm>
                  <a:custGeom>
                    <a:avLst/>
                    <a:gdLst/>
                    <a:ahLst/>
                    <a:cxnLst/>
                    <a:rect l="l" t="t" r="r" b="b"/>
                    <a:pathLst>
                      <a:path w="11121" h="35233" extrusionOk="0">
                        <a:moveTo>
                          <a:pt x="8725" y="1"/>
                        </a:moveTo>
                        <a:cubicBezTo>
                          <a:pt x="8695" y="1"/>
                          <a:pt x="8667" y="31"/>
                          <a:pt x="8685" y="68"/>
                        </a:cubicBezTo>
                        <a:cubicBezTo>
                          <a:pt x="9158" y="941"/>
                          <a:pt x="9619" y="1786"/>
                          <a:pt x="10410" y="2404"/>
                        </a:cubicBezTo>
                        <a:cubicBezTo>
                          <a:pt x="8523" y="3712"/>
                          <a:pt x="2020" y="9701"/>
                          <a:pt x="2180" y="11831"/>
                        </a:cubicBezTo>
                        <a:cubicBezTo>
                          <a:pt x="2472" y="15688"/>
                          <a:pt x="4167" y="20649"/>
                          <a:pt x="6270" y="24710"/>
                        </a:cubicBezTo>
                        <a:cubicBezTo>
                          <a:pt x="6313" y="26859"/>
                          <a:pt x="6201" y="30162"/>
                          <a:pt x="6084" y="32312"/>
                        </a:cubicBezTo>
                        <a:cubicBezTo>
                          <a:pt x="5479" y="32389"/>
                          <a:pt x="4748" y="32455"/>
                          <a:pt x="3954" y="32455"/>
                        </a:cubicBezTo>
                        <a:cubicBezTo>
                          <a:pt x="2165" y="32455"/>
                          <a:pt x="754" y="31992"/>
                          <a:pt x="295" y="31992"/>
                        </a:cubicBezTo>
                        <a:cubicBezTo>
                          <a:pt x="217" y="31992"/>
                          <a:pt x="167" y="32005"/>
                          <a:pt x="146" y="32036"/>
                        </a:cubicBezTo>
                        <a:cubicBezTo>
                          <a:pt x="0" y="32252"/>
                          <a:pt x="684" y="34362"/>
                          <a:pt x="834" y="34588"/>
                        </a:cubicBezTo>
                        <a:cubicBezTo>
                          <a:pt x="984" y="34810"/>
                          <a:pt x="2505" y="35232"/>
                          <a:pt x="4031" y="35232"/>
                        </a:cubicBezTo>
                        <a:cubicBezTo>
                          <a:pt x="5552" y="35232"/>
                          <a:pt x="7164" y="34841"/>
                          <a:pt x="7373" y="34728"/>
                        </a:cubicBezTo>
                        <a:cubicBezTo>
                          <a:pt x="7583" y="34614"/>
                          <a:pt x="7951" y="32192"/>
                          <a:pt x="7725" y="32119"/>
                        </a:cubicBezTo>
                        <a:cubicBezTo>
                          <a:pt x="7707" y="32113"/>
                          <a:pt x="7679" y="32110"/>
                          <a:pt x="7642" y="32110"/>
                        </a:cubicBezTo>
                        <a:cubicBezTo>
                          <a:pt x="7423" y="32110"/>
                          <a:pt x="6889" y="32211"/>
                          <a:pt x="6164" y="32302"/>
                        </a:cubicBezTo>
                        <a:cubicBezTo>
                          <a:pt x="6426" y="30179"/>
                          <a:pt x="6420" y="26903"/>
                          <a:pt x="6300" y="24766"/>
                        </a:cubicBezTo>
                        <a:lnTo>
                          <a:pt x="6300" y="24766"/>
                        </a:lnTo>
                        <a:cubicBezTo>
                          <a:pt x="6672" y="25483"/>
                          <a:pt x="7390" y="26776"/>
                          <a:pt x="7782" y="27424"/>
                        </a:cubicBezTo>
                        <a:cubicBezTo>
                          <a:pt x="7786" y="27432"/>
                          <a:pt x="7792" y="27435"/>
                          <a:pt x="7798" y="27435"/>
                        </a:cubicBezTo>
                        <a:cubicBezTo>
                          <a:pt x="7810" y="27435"/>
                          <a:pt x="7822" y="27420"/>
                          <a:pt x="7815" y="27404"/>
                        </a:cubicBezTo>
                        <a:cubicBezTo>
                          <a:pt x="5725" y="23184"/>
                          <a:pt x="2522" y="13771"/>
                          <a:pt x="2741" y="11618"/>
                        </a:cubicBezTo>
                        <a:cubicBezTo>
                          <a:pt x="2795" y="11079"/>
                          <a:pt x="3695" y="8617"/>
                          <a:pt x="10992" y="2373"/>
                        </a:cubicBezTo>
                        <a:cubicBezTo>
                          <a:pt x="11121" y="2264"/>
                          <a:pt x="10268" y="2101"/>
                          <a:pt x="8762" y="21"/>
                        </a:cubicBezTo>
                        <a:cubicBezTo>
                          <a:pt x="8752" y="7"/>
                          <a:pt x="8738" y="1"/>
                          <a:pt x="8725" y="1"/>
                        </a:cubicBezTo>
                        <a:close/>
                      </a:path>
                    </a:pathLst>
                  </a:custGeom>
                  <a:solidFill>
                    <a:srgbClr val="787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1"/>
                  <p:cNvSpPr/>
                  <p:nvPr/>
                </p:nvSpPr>
                <p:spPr>
                  <a:xfrm flipH="1">
                    <a:off x="1646497" y="2458906"/>
                    <a:ext cx="264798" cy="146478"/>
                  </a:xfrm>
                  <a:custGeom>
                    <a:avLst/>
                    <a:gdLst/>
                    <a:ahLst/>
                    <a:cxnLst/>
                    <a:rect l="l" t="t" r="r" b="b"/>
                    <a:pathLst>
                      <a:path w="6197" h="3428" extrusionOk="0">
                        <a:moveTo>
                          <a:pt x="53" y="1"/>
                        </a:moveTo>
                        <a:cubicBezTo>
                          <a:pt x="26" y="1"/>
                          <a:pt x="0" y="18"/>
                          <a:pt x="6" y="49"/>
                        </a:cubicBezTo>
                        <a:cubicBezTo>
                          <a:pt x="236" y="2025"/>
                          <a:pt x="2033" y="3427"/>
                          <a:pt x="3866" y="3427"/>
                        </a:cubicBezTo>
                        <a:cubicBezTo>
                          <a:pt x="4653" y="3427"/>
                          <a:pt x="5447" y="3169"/>
                          <a:pt x="6126" y="2588"/>
                        </a:cubicBezTo>
                        <a:cubicBezTo>
                          <a:pt x="6197" y="2526"/>
                          <a:pt x="6131" y="2428"/>
                          <a:pt x="6053" y="2428"/>
                        </a:cubicBezTo>
                        <a:cubicBezTo>
                          <a:pt x="6039" y="2428"/>
                          <a:pt x="6024" y="2431"/>
                          <a:pt x="6010" y="2439"/>
                        </a:cubicBezTo>
                        <a:cubicBezTo>
                          <a:pt x="5303" y="2792"/>
                          <a:pt x="4552" y="3017"/>
                          <a:pt x="3797" y="3017"/>
                        </a:cubicBezTo>
                        <a:cubicBezTo>
                          <a:pt x="3261" y="3017"/>
                          <a:pt x="2723" y="2903"/>
                          <a:pt x="2199" y="2641"/>
                        </a:cubicBezTo>
                        <a:cubicBezTo>
                          <a:pt x="1155" y="2123"/>
                          <a:pt x="428" y="1139"/>
                          <a:pt x="102" y="36"/>
                        </a:cubicBezTo>
                        <a:cubicBezTo>
                          <a:pt x="96" y="12"/>
                          <a:pt x="74" y="1"/>
                          <a:pt x="53" y="1"/>
                        </a:cubicBezTo>
                        <a:close/>
                      </a:path>
                    </a:pathLst>
                  </a:custGeom>
                  <a:solidFill>
                    <a:srgbClr val="858E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1"/>
                  <p:cNvSpPr/>
                  <p:nvPr/>
                </p:nvSpPr>
                <p:spPr>
                  <a:xfrm flipH="1">
                    <a:off x="2077943" y="2458350"/>
                    <a:ext cx="41833" cy="178440"/>
                  </a:xfrm>
                  <a:custGeom>
                    <a:avLst/>
                    <a:gdLst/>
                    <a:ahLst/>
                    <a:cxnLst/>
                    <a:rect l="l" t="t" r="r" b="b"/>
                    <a:pathLst>
                      <a:path w="979" h="4176" extrusionOk="0">
                        <a:moveTo>
                          <a:pt x="871" y="0"/>
                        </a:moveTo>
                        <a:cubicBezTo>
                          <a:pt x="862" y="0"/>
                          <a:pt x="853" y="5"/>
                          <a:pt x="847" y="15"/>
                        </a:cubicBezTo>
                        <a:cubicBezTo>
                          <a:pt x="476" y="869"/>
                          <a:pt x="256" y="1760"/>
                          <a:pt x="160" y="2684"/>
                        </a:cubicBezTo>
                        <a:cubicBezTo>
                          <a:pt x="67" y="3564"/>
                          <a:pt x="0" y="3780"/>
                          <a:pt x="755" y="4162"/>
                        </a:cubicBezTo>
                        <a:cubicBezTo>
                          <a:pt x="772" y="4171"/>
                          <a:pt x="790" y="4175"/>
                          <a:pt x="807" y="4175"/>
                        </a:cubicBezTo>
                        <a:cubicBezTo>
                          <a:pt x="899" y="4175"/>
                          <a:pt x="978" y="4062"/>
                          <a:pt x="894" y="3987"/>
                        </a:cubicBezTo>
                        <a:cubicBezTo>
                          <a:pt x="708" y="3817"/>
                          <a:pt x="476" y="3763"/>
                          <a:pt x="382" y="3501"/>
                        </a:cubicBezTo>
                        <a:cubicBezTo>
                          <a:pt x="289" y="3236"/>
                          <a:pt x="425" y="2694"/>
                          <a:pt x="456" y="2415"/>
                        </a:cubicBezTo>
                        <a:cubicBezTo>
                          <a:pt x="548" y="1614"/>
                          <a:pt x="718" y="823"/>
                          <a:pt x="907" y="42"/>
                        </a:cubicBezTo>
                        <a:cubicBezTo>
                          <a:pt x="912" y="20"/>
                          <a:pt x="890" y="0"/>
                          <a:pt x="871" y="0"/>
                        </a:cubicBezTo>
                        <a:close/>
                      </a:path>
                    </a:pathLst>
                  </a:custGeom>
                  <a:solidFill>
                    <a:srgbClr val="858E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flipH="1">
                    <a:off x="2131142" y="2455487"/>
                    <a:ext cx="83409" cy="111055"/>
                  </a:xfrm>
                  <a:custGeom>
                    <a:avLst/>
                    <a:gdLst/>
                    <a:ahLst/>
                    <a:cxnLst/>
                    <a:rect l="l" t="t" r="r" b="b"/>
                    <a:pathLst>
                      <a:path w="1952" h="2599" extrusionOk="0">
                        <a:moveTo>
                          <a:pt x="1894" y="0"/>
                        </a:moveTo>
                        <a:cubicBezTo>
                          <a:pt x="1875" y="0"/>
                          <a:pt x="1855" y="11"/>
                          <a:pt x="1846" y="36"/>
                        </a:cubicBezTo>
                        <a:cubicBezTo>
                          <a:pt x="1663" y="551"/>
                          <a:pt x="1450" y="1033"/>
                          <a:pt x="1115" y="1465"/>
                        </a:cubicBezTo>
                        <a:cubicBezTo>
                          <a:pt x="806" y="1870"/>
                          <a:pt x="387" y="2116"/>
                          <a:pt x="42" y="2479"/>
                        </a:cubicBezTo>
                        <a:cubicBezTo>
                          <a:pt x="0" y="2523"/>
                          <a:pt x="33" y="2598"/>
                          <a:pt x="89" y="2598"/>
                        </a:cubicBezTo>
                        <a:cubicBezTo>
                          <a:pt x="96" y="2598"/>
                          <a:pt x="104" y="2597"/>
                          <a:pt x="111" y="2594"/>
                        </a:cubicBezTo>
                        <a:cubicBezTo>
                          <a:pt x="1068" y="2286"/>
                          <a:pt x="1803" y="1003"/>
                          <a:pt x="1946" y="62"/>
                        </a:cubicBezTo>
                        <a:cubicBezTo>
                          <a:pt x="1952" y="25"/>
                          <a:pt x="1923" y="0"/>
                          <a:pt x="1894" y="0"/>
                        </a:cubicBezTo>
                        <a:close/>
                      </a:path>
                    </a:pathLst>
                  </a:custGeom>
                  <a:solidFill>
                    <a:srgbClr val="858E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flipH="1">
                    <a:off x="1900357" y="3257959"/>
                    <a:ext cx="140496" cy="34611"/>
                  </a:xfrm>
                  <a:custGeom>
                    <a:avLst/>
                    <a:gdLst/>
                    <a:ahLst/>
                    <a:cxnLst/>
                    <a:rect l="l" t="t" r="r" b="b"/>
                    <a:pathLst>
                      <a:path w="3288" h="810" extrusionOk="0">
                        <a:moveTo>
                          <a:pt x="892" y="1"/>
                        </a:moveTo>
                        <a:cubicBezTo>
                          <a:pt x="596" y="1"/>
                          <a:pt x="306" y="31"/>
                          <a:pt x="37" y="93"/>
                        </a:cubicBezTo>
                        <a:cubicBezTo>
                          <a:pt x="0" y="103"/>
                          <a:pt x="11" y="156"/>
                          <a:pt x="47" y="159"/>
                        </a:cubicBezTo>
                        <a:cubicBezTo>
                          <a:pt x="602" y="216"/>
                          <a:pt x="1153" y="233"/>
                          <a:pt x="1705" y="352"/>
                        </a:cubicBezTo>
                        <a:cubicBezTo>
                          <a:pt x="2193" y="458"/>
                          <a:pt x="2645" y="648"/>
                          <a:pt x="3118" y="804"/>
                        </a:cubicBezTo>
                        <a:cubicBezTo>
                          <a:pt x="3129" y="808"/>
                          <a:pt x="3139" y="809"/>
                          <a:pt x="3150" y="809"/>
                        </a:cubicBezTo>
                        <a:cubicBezTo>
                          <a:pt x="3245" y="809"/>
                          <a:pt x="3287" y="669"/>
                          <a:pt x="3197" y="615"/>
                        </a:cubicBezTo>
                        <a:cubicBezTo>
                          <a:pt x="2556" y="223"/>
                          <a:pt x="1699" y="1"/>
                          <a:pt x="892" y="1"/>
                        </a:cubicBezTo>
                        <a:close/>
                      </a:path>
                    </a:pathLst>
                  </a:custGeom>
                  <a:solidFill>
                    <a:srgbClr val="858E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flipH="1">
                    <a:off x="1882154" y="3227407"/>
                    <a:ext cx="114773" cy="62728"/>
                  </a:xfrm>
                  <a:custGeom>
                    <a:avLst/>
                    <a:gdLst/>
                    <a:ahLst/>
                    <a:cxnLst/>
                    <a:rect l="l" t="t" r="r" b="b"/>
                    <a:pathLst>
                      <a:path w="2686" h="1468" extrusionOk="0">
                        <a:moveTo>
                          <a:pt x="26" y="0"/>
                        </a:moveTo>
                        <a:cubicBezTo>
                          <a:pt x="5" y="0"/>
                          <a:pt x="0" y="34"/>
                          <a:pt x="23" y="40"/>
                        </a:cubicBezTo>
                        <a:cubicBezTo>
                          <a:pt x="986" y="290"/>
                          <a:pt x="1720" y="785"/>
                          <a:pt x="2448" y="1440"/>
                        </a:cubicBezTo>
                        <a:cubicBezTo>
                          <a:pt x="2470" y="1459"/>
                          <a:pt x="2496" y="1467"/>
                          <a:pt x="2522" y="1467"/>
                        </a:cubicBezTo>
                        <a:cubicBezTo>
                          <a:pt x="2604" y="1467"/>
                          <a:pt x="2685" y="1385"/>
                          <a:pt x="2625" y="1307"/>
                        </a:cubicBezTo>
                        <a:cubicBezTo>
                          <a:pt x="2010" y="503"/>
                          <a:pt x="1016" y="64"/>
                          <a:pt x="29" y="0"/>
                        </a:cubicBezTo>
                        <a:cubicBezTo>
                          <a:pt x="28" y="0"/>
                          <a:pt x="27" y="0"/>
                          <a:pt x="26" y="0"/>
                        </a:cubicBezTo>
                        <a:close/>
                      </a:path>
                    </a:pathLst>
                  </a:custGeom>
                  <a:solidFill>
                    <a:srgbClr val="858E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flipH="1">
                    <a:off x="1538476" y="2583592"/>
                    <a:ext cx="423839" cy="673980"/>
                  </a:xfrm>
                  <a:custGeom>
                    <a:avLst/>
                    <a:gdLst/>
                    <a:ahLst/>
                    <a:cxnLst/>
                    <a:rect l="l" t="t" r="r" b="b"/>
                    <a:pathLst>
                      <a:path w="9919" h="15773" extrusionOk="0">
                        <a:moveTo>
                          <a:pt x="7589" y="1"/>
                        </a:moveTo>
                        <a:cubicBezTo>
                          <a:pt x="7574" y="1"/>
                          <a:pt x="7560" y="15"/>
                          <a:pt x="7569" y="32"/>
                        </a:cubicBezTo>
                        <a:cubicBezTo>
                          <a:pt x="9430" y="2863"/>
                          <a:pt x="9919" y="7057"/>
                          <a:pt x="8649" y="10219"/>
                        </a:cubicBezTo>
                        <a:cubicBezTo>
                          <a:pt x="7247" y="13722"/>
                          <a:pt x="3612" y="15486"/>
                          <a:pt x="24" y="15736"/>
                        </a:cubicBezTo>
                        <a:cubicBezTo>
                          <a:pt x="0" y="15739"/>
                          <a:pt x="0" y="15772"/>
                          <a:pt x="24" y="15772"/>
                        </a:cubicBezTo>
                        <a:cubicBezTo>
                          <a:pt x="3542" y="15533"/>
                          <a:pt x="7158" y="13868"/>
                          <a:pt x="8659" y="10492"/>
                        </a:cubicBezTo>
                        <a:cubicBezTo>
                          <a:pt x="9403" y="8818"/>
                          <a:pt x="9526" y="6917"/>
                          <a:pt x="9363" y="5112"/>
                        </a:cubicBezTo>
                        <a:cubicBezTo>
                          <a:pt x="9198" y="3295"/>
                          <a:pt x="8713" y="1487"/>
                          <a:pt x="7606" y="9"/>
                        </a:cubicBezTo>
                        <a:cubicBezTo>
                          <a:pt x="7601" y="3"/>
                          <a:pt x="7595" y="1"/>
                          <a:pt x="7589" y="1"/>
                        </a:cubicBezTo>
                        <a:close/>
                      </a:path>
                    </a:pathLst>
                  </a:custGeom>
                  <a:solidFill>
                    <a:srgbClr val="858E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flipH="1">
                    <a:off x="1764219" y="3261719"/>
                    <a:ext cx="198395" cy="884297"/>
                  </a:xfrm>
                  <a:custGeom>
                    <a:avLst/>
                    <a:gdLst/>
                    <a:ahLst/>
                    <a:cxnLst/>
                    <a:rect l="l" t="t" r="r" b="b"/>
                    <a:pathLst>
                      <a:path w="4643" h="20695" extrusionOk="0">
                        <a:moveTo>
                          <a:pt x="48" y="1"/>
                        </a:moveTo>
                        <a:cubicBezTo>
                          <a:pt x="23" y="1"/>
                          <a:pt x="1" y="23"/>
                          <a:pt x="17" y="48"/>
                        </a:cubicBezTo>
                        <a:cubicBezTo>
                          <a:pt x="1881" y="3065"/>
                          <a:pt x="3110" y="6299"/>
                          <a:pt x="3782" y="9780"/>
                        </a:cubicBezTo>
                        <a:cubicBezTo>
                          <a:pt x="4513" y="13568"/>
                          <a:pt x="4267" y="16818"/>
                          <a:pt x="4493" y="20656"/>
                        </a:cubicBezTo>
                        <a:cubicBezTo>
                          <a:pt x="4495" y="20681"/>
                          <a:pt x="4515" y="20695"/>
                          <a:pt x="4535" y="20695"/>
                        </a:cubicBezTo>
                        <a:cubicBezTo>
                          <a:pt x="4554" y="20695"/>
                          <a:pt x="4573" y="20682"/>
                          <a:pt x="4573" y="20656"/>
                        </a:cubicBezTo>
                        <a:cubicBezTo>
                          <a:pt x="4576" y="16832"/>
                          <a:pt x="4642" y="13502"/>
                          <a:pt x="3921" y="9744"/>
                        </a:cubicBezTo>
                        <a:cubicBezTo>
                          <a:pt x="3267" y="6342"/>
                          <a:pt x="2133" y="2846"/>
                          <a:pt x="77" y="15"/>
                        </a:cubicBezTo>
                        <a:cubicBezTo>
                          <a:pt x="69" y="5"/>
                          <a:pt x="58" y="1"/>
                          <a:pt x="48" y="1"/>
                        </a:cubicBezTo>
                        <a:close/>
                      </a:path>
                    </a:pathLst>
                  </a:custGeom>
                  <a:solidFill>
                    <a:srgbClr val="858E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flipH="1">
                    <a:off x="1782679" y="1886664"/>
                    <a:ext cx="461228" cy="672015"/>
                  </a:xfrm>
                  <a:custGeom>
                    <a:avLst/>
                    <a:gdLst/>
                    <a:ahLst/>
                    <a:cxnLst/>
                    <a:rect l="l" t="t" r="r" b="b"/>
                    <a:pathLst>
                      <a:path w="10794" h="15727" extrusionOk="0">
                        <a:moveTo>
                          <a:pt x="5932" y="0"/>
                        </a:moveTo>
                        <a:cubicBezTo>
                          <a:pt x="5826" y="0"/>
                          <a:pt x="5720" y="8"/>
                          <a:pt x="5614" y="24"/>
                        </a:cubicBezTo>
                        <a:cubicBezTo>
                          <a:pt x="3606" y="326"/>
                          <a:pt x="1496" y="4044"/>
                          <a:pt x="912" y="5357"/>
                        </a:cubicBezTo>
                        <a:cubicBezTo>
                          <a:pt x="1" y="7393"/>
                          <a:pt x="2038" y="8520"/>
                          <a:pt x="2038" y="8520"/>
                        </a:cubicBezTo>
                        <a:cubicBezTo>
                          <a:pt x="2038" y="8520"/>
                          <a:pt x="2347" y="13654"/>
                          <a:pt x="2676" y="14076"/>
                        </a:cubicBezTo>
                        <a:cubicBezTo>
                          <a:pt x="3005" y="14498"/>
                          <a:pt x="4467" y="15724"/>
                          <a:pt x="5713" y="15727"/>
                        </a:cubicBezTo>
                        <a:cubicBezTo>
                          <a:pt x="5718" y="15727"/>
                          <a:pt x="5722" y="15727"/>
                          <a:pt x="5727" y="15727"/>
                        </a:cubicBezTo>
                        <a:cubicBezTo>
                          <a:pt x="7980" y="15727"/>
                          <a:pt x="9927" y="13936"/>
                          <a:pt x="10185" y="13382"/>
                        </a:cubicBezTo>
                        <a:cubicBezTo>
                          <a:pt x="10441" y="12827"/>
                          <a:pt x="10793" y="5763"/>
                          <a:pt x="9653" y="3121"/>
                        </a:cubicBezTo>
                        <a:cubicBezTo>
                          <a:pt x="9178" y="2016"/>
                          <a:pt x="7641" y="0"/>
                          <a:pt x="5932"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flipH="1">
                    <a:off x="1912022" y="2238931"/>
                    <a:ext cx="167032" cy="36150"/>
                  </a:xfrm>
                  <a:custGeom>
                    <a:avLst/>
                    <a:gdLst/>
                    <a:ahLst/>
                    <a:cxnLst/>
                    <a:rect l="l" t="t" r="r" b="b"/>
                    <a:pathLst>
                      <a:path w="3909" h="846" extrusionOk="0">
                        <a:moveTo>
                          <a:pt x="3761" y="0"/>
                        </a:moveTo>
                        <a:cubicBezTo>
                          <a:pt x="3747" y="0"/>
                          <a:pt x="3733" y="3"/>
                          <a:pt x="3719" y="11"/>
                        </a:cubicBezTo>
                        <a:cubicBezTo>
                          <a:pt x="3079" y="329"/>
                          <a:pt x="2451" y="482"/>
                          <a:pt x="1816" y="482"/>
                        </a:cubicBezTo>
                        <a:cubicBezTo>
                          <a:pt x="1240" y="482"/>
                          <a:pt x="660" y="357"/>
                          <a:pt x="61" y="117"/>
                        </a:cubicBezTo>
                        <a:cubicBezTo>
                          <a:pt x="57" y="115"/>
                          <a:pt x="54" y="115"/>
                          <a:pt x="50" y="115"/>
                        </a:cubicBezTo>
                        <a:cubicBezTo>
                          <a:pt x="21" y="115"/>
                          <a:pt x="0" y="159"/>
                          <a:pt x="24" y="180"/>
                        </a:cubicBezTo>
                        <a:cubicBezTo>
                          <a:pt x="549" y="628"/>
                          <a:pt x="1218" y="846"/>
                          <a:pt x="1889" y="846"/>
                        </a:cubicBezTo>
                        <a:cubicBezTo>
                          <a:pt x="2586" y="846"/>
                          <a:pt x="3287" y="612"/>
                          <a:pt x="3835" y="160"/>
                        </a:cubicBezTo>
                        <a:cubicBezTo>
                          <a:pt x="3908" y="98"/>
                          <a:pt x="3839" y="0"/>
                          <a:pt x="3761"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flipH="1">
                    <a:off x="2057817" y="2254784"/>
                    <a:ext cx="82982" cy="17177"/>
                  </a:xfrm>
                  <a:custGeom>
                    <a:avLst/>
                    <a:gdLst/>
                    <a:ahLst/>
                    <a:cxnLst/>
                    <a:rect l="l" t="t" r="r" b="b"/>
                    <a:pathLst>
                      <a:path w="1942" h="402" extrusionOk="0">
                        <a:moveTo>
                          <a:pt x="953" y="1"/>
                        </a:moveTo>
                        <a:cubicBezTo>
                          <a:pt x="629" y="1"/>
                          <a:pt x="302" y="69"/>
                          <a:pt x="27" y="181"/>
                        </a:cubicBezTo>
                        <a:cubicBezTo>
                          <a:pt x="0" y="191"/>
                          <a:pt x="0" y="234"/>
                          <a:pt x="34" y="234"/>
                        </a:cubicBezTo>
                        <a:cubicBezTo>
                          <a:pt x="179" y="223"/>
                          <a:pt x="325" y="217"/>
                          <a:pt x="471" y="217"/>
                        </a:cubicBezTo>
                        <a:cubicBezTo>
                          <a:pt x="629" y="217"/>
                          <a:pt x="787" y="224"/>
                          <a:pt x="944" y="238"/>
                        </a:cubicBezTo>
                        <a:cubicBezTo>
                          <a:pt x="1250" y="264"/>
                          <a:pt x="1535" y="364"/>
                          <a:pt x="1838" y="400"/>
                        </a:cubicBezTo>
                        <a:cubicBezTo>
                          <a:pt x="1842" y="401"/>
                          <a:pt x="1846" y="401"/>
                          <a:pt x="1850" y="401"/>
                        </a:cubicBezTo>
                        <a:cubicBezTo>
                          <a:pt x="1929" y="401"/>
                          <a:pt x="1942" y="282"/>
                          <a:pt x="1881" y="244"/>
                        </a:cubicBezTo>
                        <a:cubicBezTo>
                          <a:pt x="1614" y="73"/>
                          <a:pt x="1285" y="1"/>
                          <a:pt x="953"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flipH="1">
                    <a:off x="1954923" y="1792187"/>
                    <a:ext cx="138317" cy="198780"/>
                  </a:xfrm>
                  <a:custGeom>
                    <a:avLst/>
                    <a:gdLst/>
                    <a:ahLst/>
                    <a:cxnLst/>
                    <a:rect l="l" t="t" r="r" b="b"/>
                    <a:pathLst>
                      <a:path w="3237" h="4652" extrusionOk="0">
                        <a:moveTo>
                          <a:pt x="2329" y="1"/>
                        </a:moveTo>
                        <a:cubicBezTo>
                          <a:pt x="1646" y="1"/>
                          <a:pt x="612" y="136"/>
                          <a:pt x="80" y="879"/>
                        </a:cubicBezTo>
                        <a:cubicBezTo>
                          <a:pt x="1" y="996"/>
                          <a:pt x="300" y="1846"/>
                          <a:pt x="592" y="2521"/>
                        </a:cubicBezTo>
                        <a:cubicBezTo>
                          <a:pt x="745" y="2883"/>
                          <a:pt x="898" y="3195"/>
                          <a:pt x="987" y="3321"/>
                        </a:cubicBezTo>
                        <a:cubicBezTo>
                          <a:pt x="987" y="3321"/>
                          <a:pt x="735" y="4580"/>
                          <a:pt x="1091" y="4644"/>
                        </a:cubicBezTo>
                        <a:cubicBezTo>
                          <a:pt x="1121" y="4649"/>
                          <a:pt x="1151" y="4652"/>
                          <a:pt x="1182" y="4652"/>
                        </a:cubicBezTo>
                        <a:cubicBezTo>
                          <a:pt x="2018" y="4652"/>
                          <a:pt x="3134" y="2843"/>
                          <a:pt x="3214" y="2484"/>
                        </a:cubicBezTo>
                        <a:cubicBezTo>
                          <a:pt x="3237" y="2371"/>
                          <a:pt x="3200" y="1690"/>
                          <a:pt x="3131" y="1068"/>
                        </a:cubicBezTo>
                        <a:cubicBezTo>
                          <a:pt x="3068" y="530"/>
                          <a:pt x="2997" y="45"/>
                          <a:pt x="2997" y="45"/>
                        </a:cubicBezTo>
                        <a:cubicBezTo>
                          <a:pt x="2997" y="45"/>
                          <a:pt x="2721" y="1"/>
                          <a:pt x="2329" y="1"/>
                        </a:cubicBezTo>
                        <a:close/>
                      </a:path>
                    </a:pathLst>
                  </a:custGeom>
                  <a:solidFill>
                    <a:srgbClr val="FFE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flipH="1">
                    <a:off x="1959452" y="1792187"/>
                    <a:ext cx="133788" cy="107722"/>
                  </a:xfrm>
                  <a:custGeom>
                    <a:avLst/>
                    <a:gdLst/>
                    <a:ahLst/>
                    <a:cxnLst/>
                    <a:rect l="l" t="t" r="r" b="b"/>
                    <a:pathLst>
                      <a:path w="3131" h="2521" extrusionOk="0">
                        <a:moveTo>
                          <a:pt x="2329" y="1"/>
                        </a:moveTo>
                        <a:cubicBezTo>
                          <a:pt x="1646" y="1"/>
                          <a:pt x="612" y="136"/>
                          <a:pt x="80" y="879"/>
                        </a:cubicBezTo>
                        <a:cubicBezTo>
                          <a:pt x="1" y="996"/>
                          <a:pt x="300" y="1846"/>
                          <a:pt x="592" y="2521"/>
                        </a:cubicBezTo>
                        <a:cubicBezTo>
                          <a:pt x="1446" y="2411"/>
                          <a:pt x="2270" y="1985"/>
                          <a:pt x="2895" y="1341"/>
                        </a:cubicBezTo>
                        <a:cubicBezTo>
                          <a:pt x="2978" y="1255"/>
                          <a:pt x="3054" y="1162"/>
                          <a:pt x="3131" y="1068"/>
                        </a:cubicBezTo>
                        <a:cubicBezTo>
                          <a:pt x="3068" y="530"/>
                          <a:pt x="2997" y="45"/>
                          <a:pt x="2997" y="45"/>
                        </a:cubicBezTo>
                        <a:cubicBezTo>
                          <a:pt x="2997" y="45"/>
                          <a:pt x="2721" y="1"/>
                          <a:pt x="2329"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flipH="1">
                    <a:off x="1785669" y="1273700"/>
                    <a:ext cx="228905" cy="185277"/>
                  </a:xfrm>
                  <a:custGeom>
                    <a:avLst/>
                    <a:gdLst/>
                    <a:ahLst/>
                    <a:cxnLst/>
                    <a:rect l="l" t="t" r="r" b="b"/>
                    <a:pathLst>
                      <a:path w="5357" h="4336" extrusionOk="0">
                        <a:moveTo>
                          <a:pt x="1738" y="1"/>
                        </a:moveTo>
                        <a:cubicBezTo>
                          <a:pt x="1408" y="1"/>
                          <a:pt x="1081" y="133"/>
                          <a:pt x="801" y="503"/>
                        </a:cubicBezTo>
                        <a:cubicBezTo>
                          <a:pt x="0" y="1562"/>
                          <a:pt x="462" y="3337"/>
                          <a:pt x="1868" y="4051"/>
                        </a:cubicBezTo>
                        <a:cubicBezTo>
                          <a:pt x="2253" y="4248"/>
                          <a:pt x="2653" y="4336"/>
                          <a:pt x="3037" y="4336"/>
                        </a:cubicBezTo>
                        <a:cubicBezTo>
                          <a:pt x="4272" y="4336"/>
                          <a:pt x="5357" y="3428"/>
                          <a:pt x="5357" y="2287"/>
                        </a:cubicBezTo>
                        <a:cubicBezTo>
                          <a:pt x="5357" y="1228"/>
                          <a:pt x="3785" y="1011"/>
                          <a:pt x="3476" y="818"/>
                        </a:cubicBezTo>
                        <a:cubicBezTo>
                          <a:pt x="3223" y="665"/>
                          <a:pt x="2475" y="1"/>
                          <a:pt x="1738" y="1"/>
                        </a:cubicBezTo>
                        <a:close/>
                      </a:path>
                    </a:pathLst>
                  </a:custGeom>
                  <a:solidFill>
                    <a:srgbClr val="3120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flipH="1">
                    <a:off x="1878992" y="1261351"/>
                    <a:ext cx="91998" cy="179295"/>
                  </a:xfrm>
                  <a:custGeom>
                    <a:avLst/>
                    <a:gdLst/>
                    <a:ahLst/>
                    <a:cxnLst/>
                    <a:rect l="l" t="t" r="r" b="b"/>
                    <a:pathLst>
                      <a:path w="2153" h="4196" extrusionOk="0">
                        <a:moveTo>
                          <a:pt x="2089" y="1"/>
                        </a:moveTo>
                        <a:cubicBezTo>
                          <a:pt x="2082" y="1"/>
                          <a:pt x="2073" y="3"/>
                          <a:pt x="2064" y="8"/>
                        </a:cubicBezTo>
                        <a:cubicBezTo>
                          <a:pt x="592" y="805"/>
                          <a:pt x="0" y="2609"/>
                          <a:pt x="625" y="4155"/>
                        </a:cubicBezTo>
                        <a:cubicBezTo>
                          <a:pt x="637" y="4183"/>
                          <a:pt x="661" y="4196"/>
                          <a:pt x="684" y="4196"/>
                        </a:cubicBezTo>
                        <a:cubicBezTo>
                          <a:pt x="717" y="4196"/>
                          <a:pt x="748" y="4169"/>
                          <a:pt x="738" y="4124"/>
                        </a:cubicBezTo>
                        <a:cubicBezTo>
                          <a:pt x="392" y="2553"/>
                          <a:pt x="738" y="1041"/>
                          <a:pt x="2113" y="87"/>
                        </a:cubicBezTo>
                        <a:cubicBezTo>
                          <a:pt x="2153" y="59"/>
                          <a:pt x="2131" y="1"/>
                          <a:pt x="2089" y="1"/>
                        </a:cubicBezTo>
                        <a:close/>
                      </a:path>
                    </a:pathLst>
                  </a:custGeom>
                  <a:solidFill>
                    <a:srgbClr val="0E06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flipH="1">
                    <a:off x="1849935" y="1280836"/>
                    <a:ext cx="86272" cy="160921"/>
                  </a:xfrm>
                  <a:custGeom>
                    <a:avLst/>
                    <a:gdLst/>
                    <a:ahLst/>
                    <a:cxnLst/>
                    <a:rect l="l" t="t" r="r" b="b"/>
                    <a:pathLst>
                      <a:path w="2019" h="3766" extrusionOk="0">
                        <a:moveTo>
                          <a:pt x="1950" y="0"/>
                        </a:moveTo>
                        <a:cubicBezTo>
                          <a:pt x="1941" y="0"/>
                          <a:pt x="1931" y="3"/>
                          <a:pt x="1921" y="10"/>
                        </a:cubicBezTo>
                        <a:cubicBezTo>
                          <a:pt x="791" y="797"/>
                          <a:pt x="0" y="2213"/>
                          <a:pt x="0" y="3702"/>
                        </a:cubicBezTo>
                        <a:cubicBezTo>
                          <a:pt x="0" y="3738"/>
                          <a:pt x="41" y="3766"/>
                          <a:pt x="73" y="3766"/>
                        </a:cubicBezTo>
                        <a:cubicBezTo>
                          <a:pt x="94" y="3766"/>
                          <a:pt x="112" y="3754"/>
                          <a:pt x="114" y="3725"/>
                        </a:cubicBezTo>
                        <a:cubicBezTo>
                          <a:pt x="227" y="2320"/>
                          <a:pt x="885" y="1133"/>
                          <a:pt x="1984" y="80"/>
                        </a:cubicBezTo>
                        <a:cubicBezTo>
                          <a:pt x="2019" y="45"/>
                          <a:pt x="1988" y="0"/>
                          <a:pt x="1950" y="0"/>
                        </a:cubicBezTo>
                        <a:close/>
                      </a:path>
                    </a:pathLst>
                  </a:custGeom>
                  <a:solidFill>
                    <a:srgbClr val="0E06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flipH="1">
                    <a:off x="1876087" y="1383089"/>
                    <a:ext cx="506094" cy="455929"/>
                  </a:xfrm>
                  <a:custGeom>
                    <a:avLst/>
                    <a:gdLst/>
                    <a:ahLst/>
                    <a:cxnLst/>
                    <a:rect l="l" t="t" r="r" b="b"/>
                    <a:pathLst>
                      <a:path w="11844" h="10670" extrusionOk="0">
                        <a:moveTo>
                          <a:pt x="6137" y="0"/>
                        </a:moveTo>
                        <a:cubicBezTo>
                          <a:pt x="5171" y="0"/>
                          <a:pt x="4259" y="201"/>
                          <a:pt x="3636" y="717"/>
                        </a:cubicBezTo>
                        <a:cubicBezTo>
                          <a:pt x="1932" y="2133"/>
                          <a:pt x="1" y="5575"/>
                          <a:pt x="1386" y="8277"/>
                        </a:cubicBezTo>
                        <a:cubicBezTo>
                          <a:pt x="2217" y="9896"/>
                          <a:pt x="4609" y="10669"/>
                          <a:pt x="6758" y="10669"/>
                        </a:cubicBezTo>
                        <a:cubicBezTo>
                          <a:pt x="8202" y="10669"/>
                          <a:pt x="9538" y="10320"/>
                          <a:pt x="10215" y="9642"/>
                        </a:cubicBezTo>
                        <a:cubicBezTo>
                          <a:pt x="11650" y="8207"/>
                          <a:pt x="11843" y="2897"/>
                          <a:pt x="10597" y="1412"/>
                        </a:cubicBezTo>
                        <a:cubicBezTo>
                          <a:pt x="10033" y="739"/>
                          <a:pt x="7988" y="0"/>
                          <a:pt x="6137" y="0"/>
                        </a:cubicBezTo>
                        <a:close/>
                      </a:path>
                    </a:pathLst>
                  </a:custGeom>
                  <a:solidFill>
                    <a:srgbClr val="FFE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5083345" flipH="1">
                    <a:off x="2074490" y="1566531"/>
                    <a:ext cx="22960" cy="61753"/>
                  </a:xfrm>
                  <a:custGeom>
                    <a:avLst/>
                    <a:gdLst/>
                    <a:ahLst/>
                    <a:cxnLst/>
                    <a:rect l="l" t="t" r="r" b="b"/>
                    <a:pathLst>
                      <a:path w="988" h="1092" extrusionOk="0">
                        <a:moveTo>
                          <a:pt x="510" y="0"/>
                        </a:moveTo>
                        <a:cubicBezTo>
                          <a:pt x="411" y="0"/>
                          <a:pt x="304" y="41"/>
                          <a:pt x="210" y="138"/>
                        </a:cubicBezTo>
                        <a:cubicBezTo>
                          <a:pt x="47" y="308"/>
                          <a:pt x="1" y="690"/>
                          <a:pt x="173" y="943"/>
                        </a:cubicBezTo>
                        <a:cubicBezTo>
                          <a:pt x="235" y="1035"/>
                          <a:pt x="351" y="1091"/>
                          <a:pt x="472" y="1091"/>
                        </a:cubicBezTo>
                        <a:cubicBezTo>
                          <a:pt x="545" y="1091"/>
                          <a:pt x="620" y="1071"/>
                          <a:pt x="685" y="1026"/>
                        </a:cubicBezTo>
                        <a:cubicBezTo>
                          <a:pt x="904" y="872"/>
                          <a:pt x="987" y="524"/>
                          <a:pt x="858" y="225"/>
                        </a:cubicBezTo>
                        <a:cubicBezTo>
                          <a:pt x="800" y="94"/>
                          <a:pt x="663" y="0"/>
                          <a:pt x="510"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467269" flipH="1">
                    <a:off x="2034435" y="1588140"/>
                    <a:ext cx="42302" cy="18544"/>
                  </a:xfrm>
                  <a:custGeom>
                    <a:avLst/>
                    <a:gdLst/>
                    <a:ahLst/>
                    <a:cxnLst/>
                    <a:rect l="l" t="t" r="r" b="b"/>
                    <a:pathLst>
                      <a:path w="990" h="434" extrusionOk="0">
                        <a:moveTo>
                          <a:pt x="93" y="0"/>
                        </a:moveTo>
                        <a:cubicBezTo>
                          <a:pt x="70" y="0"/>
                          <a:pt x="47" y="3"/>
                          <a:pt x="27" y="8"/>
                        </a:cubicBezTo>
                        <a:cubicBezTo>
                          <a:pt x="0" y="14"/>
                          <a:pt x="7" y="22"/>
                          <a:pt x="30" y="31"/>
                        </a:cubicBezTo>
                        <a:cubicBezTo>
                          <a:pt x="256" y="108"/>
                          <a:pt x="366" y="417"/>
                          <a:pt x="615" y="433"/>
                        </a:cubicBezTo>
                        <a:cubicBezTo>
                          <a:pt x="623" y="434"/>
                          <a:pt x="631" y="434"/>
                          <a:pt x="639" y="434"/>
                        </a:cubicBezTo>
                        <a:cubicBezTo>
                          <a:pt x="802" y="434"/>
                          <a:pt x="943" y="303"/>
                          <a:pt x="987" y="148"/>
                        </a:cubicBezTo>
                        <a:cubicBezTo>
                          <a:pt x="989" y="137"/>
                          <a:pt x="984" y="132"/>
                          <a:pt x="976" y="132"/>
                        </a:cubicBezTo>
                        <a:cubicBezTo>
                          <a:pt x="971" y="132"/>
                          <a:pt x="965" y="134"/>
                          <a:pt x="960" y="138"/>
                        </a:cubicBezTo>
                        <a:cubicBezTo>
                          <a:pt x="879" y="206"/>
                          <a:pt x="771" y="264"/>
                          <a:pt x="660" y="264"/>
                        </a:cubicBezTo>
                        <a:cubicBezTo>
                          <a:pt x="657" y="264"/>
                          <a:pt x="655" y="264"/>
                          <a:pt x="652" y="264"/>
                        </a:cubicBezTo>
                        <a:cubicBezTo>
                          <a:pt x="552" y="264"/>
                          <a:pt x="455" y="184"/>
                          <a:pt x="386" y="118"/>
                        </a:cubicBezTo>
                        <a:cubicBezTo>
                          <a:pt x="301" y="41"/>
                          <a:pt x="187" y="0"/>
                          <a:pt x="93"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flipH="1">
                    <a:off x="2130116" y="1645794"/>
                    <a:ext cx="53028" cy="37987"/>
                  </a:xfrm>
                  <a:custGeom>
                    <a:avLst/>
                    <a:gdLst/>
                    <a:ahLst/>
                    <a:cxnLst/>
                    <a:rect l="l" t="t" r="r" b="b"/>
                    <a:pathLst>
                      <a:path w="1241" h="889" extrusionOk="0">
                        <a:moveTo>
                          <a:pt x="1128" y="1"/>
                        </a:moveTo>
                        <a:cubicBezTo>
                          <a:pt x="1126" y="1"/>
                          <a:pt x="1124" y="2"/>
                          <a:pt x="1124" y="5"/>
                        </a:cubicBezTo>
                        <a:cubicBezTo>
                          <a:pt x="1059" y="257"/>
                          <a:pt x="1005" y="643"/>
                          <a:pt x="686" y="643"/>
                        </a:cubicBezTo>
                        <a:cubicBezTo>
                          <a:pt x="664" y="643"/>
                          <a:pt x="640" y="641"/>
                          <a:pt x="616" y="637"/>
                        </a:cubicBezTo>
                        <a:cubicBezTo>
                          <a:pt x="347" y="594"/>
                          <a:pt x="177" y="364"/>
                          <a:pt x="1" y="178"/>
                        </a:cubicBezTo>
                        <a:lnTo>
                          <a:pt x="1" y="178"/>
                        </a:lnTo>
                        <a:cubicBezTo>
                          <a:pt x="91" y="513"/>
                          <a:pt x="312" y="888"/>
                          <a:pt x="691" y="888"/>
                        </a:cubicBezTo>
                        <a:cubicBezTo>
                          <a:pt x="718" y="888"/>
                          <a:pt x="746" y="887"/>
                          <a:pt x="775" y="883"/>
                        </a:cubicBezTo>
                        <a:cubicBezTo>
                          <a:pt x="1201" y="823"/>
                          <a:pt x="1241" y="328"/>
                          <a:pt x="1134" y="5"/>
                        </a:cubicBezTo>
                        <a:cubicBezTo>
                          <a:pt x="1132" y="2"/>
                          <a:pt x="1130" y="1"/>
                          <a:pt x="1128"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flipH="1">
                    <a:off x="2216816" y="1500469"/>
                    <a:ext cx="55677" cy="20980"/>
                  </a:xfrm>
                  <a:custGeom>
                    <a:avLst/>
                    <a:gdLst/>
                    <a:ahLst/>
                    <a:cxnLst/>
                    <a:rect l="l" t="t" r="r" b="b"/>
                    <a:pathLst>
                      <a:path w="1303" h="491" extrusionOk="0">
                        <a:moveTo>
                          <a:pt x="666" y="1"/>
                        </a:moveTo>
                        <a:cubicBezTo>
                          <a:pt x="392" y="1"/>
                          <a:pt x="135" y="160"/>
                          <a:pt x="12" y="436"/>
                        </a:cubicBezTo>
                        <a:cubicBezTo>
                          <a:pt x="1" y="463"/>
                          <a:pt x="19" y="490"/>
                          <a:pt x="45" y="490"/>
                        </a:cubicBezTo>
                        <a:cubicBezTo>
                          <a:pt x="50" y="490"/>
                          <a:pt x="56" y="489"/>
                          <a:pt x="62" y="486"/>
                        </a:cubicBezTo>
                        <a:cubicBezTo>
                          <a:pt x="333" y="320"/>
                          <a:pt x="545" y="270"/>
                          <a:pt x="714" y="270"/>
                        </a:cubicBezTo>
                        <a:cubicBezTo>
                          <a:pt x="944" y="270"/>
                          <a:pt x="1097" y="361"/>
                          <a:pt x="1211" y="373"/>
                        </a:cubicBezTo>
                        <a:cubicBezTo>
                          <a:pt x="1215" y="373"/>
                          <a:pt x="1219" y="373"/>
                          <a:pt x="1223" y="373"/>
                        </a:cubicBezTo>
                        <a:cubicBezTo>
                          <a:pt x="1278" y="373"/>
                          <a:pt x="1302" y="330"/>
                          <a:pt x="1265" y="290"/>
                        </a:cubicBezTo>
                        <a:cubicBezTo>
                          <a:pt x="1089" y="91"/>
                          <a:pt x="872" y="1"/>
                          <a:pt x="666"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flipH="1">
                    <a:off x="2050937" y="1537259"/>
                    <a:ext cx="51105" cy="29783"/>
                  </a:xfrm>
                  <a:custGeom>
                    <a:avLst/>
                    <a:gdLst/>
                    <a:ahLst/>
                    <a:cxnLst/>
                    <a:rect l="l" t="t" r="r" b="b"/>
                    <a:pathLst>
                      <a:path w="1196" h="697" extrusionOk="0">
                        <a:moveTo>
                          <a:pt x="486" y="0"/>
                        </a:moveTo>
                        <a:cubicBezTo>
                          <a:pt x="346" y="0"/>
                          <a:pt x="197" y="39"/>
                          <a:pt x="50" y="127"/>
                        </a:cubicBezTo>
                        <a:cubicBezTo>
                          <a:pt x="1" y="153"/>
                          <a:pt x="14" y="206"/>
                          <a:pt x="77" y="219"/>
                        </a:cubicBezTo>
                        <a:cubicBezTo>
                          <a:pt x="270" y="263"/>
                          <a:pt x="648" y="113"/>
                          <a:pt x="1133" y="685"/>
                        </a:cubicBezTo>
                        <a:cubicBezTo>
                          <a:pt x="1140" y="693"/>
                          <a:pt x="1149" y="696"/>
                          <a:pt x="1158" y="696"/>
                        </a:cubicBezTo>
                        <a:cubicBezTo>
                          <a:pt x="1177" y="696"/>
                          <a:pt x="1196" y="678"/>
                          <a:pt x="1193" y="655"/>
                        </a:cubicBezTo>
                        <a:cubicBezTo>
                          <a:pt x="1155" y="270"/>
                          <a:pt x="852" y="0"/>
                          <a:pt x="486"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flipH="1">
                    <a:off x="2272108" y="1581100"/>
                    <a:ext cx="55677" cy="35423"/>
                  </a:xfrm>
                  <a:custGeom>
                    <a:avLst/>
                    <a:gdLst/>
                    <a:ahLst/>
                    <a:cxnLst/>
                    <a:rect l="l" t="t" r="r" b="b"/>
                    <a:pathLst>
                      <a:path w="1303" h="829" extrusionOk="0">
                        <a:moveTo>
                          <a:pt x="651" y="1"/>
                        </a:moveTo>
                        <a:cubicBezTo>
                          <a:pt x="223" y="4"/>
                          <a:pt x="1" y="237"/>
                          <a:pt x="1" y="440"/>
                        </a:cubicBezTo>
                        <a:cubicBezTo>
                          <a:pt x="4" y="705"/>
                          <a:pt x="379" y="825"/>
                          <a:pt x="674" y="828"/>
                        </a:cubicBezTo>
                        <a:cubicBezTo>
                          <a:pt x="678" y="828"/>
                          <a:pt x="683" y="828"/>
                          <a:pt x="687" y="828"/>
                        </a:cubicBezTo>
                        <a:cubicBezTo>
                          <a:pt x="857" y="828"/>
                          <a:pt x="1303" y="750"/>
                          <a:pt x="1303" y="416"/>
                        </a:cubicBezTo>
                        <a:cubicBezTo>
                          <a:pt x="1303" y="204"/>
                          <a:pt x="990" y="1"/>
                          <a:pt x="651"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flipH="1">
                    <a:off x="2024445" y="1627762"/>
                    <a:ext cx="59138" cy="36107"/>
                  </a:xfrm>
                  <a:custGeom>
                    <a:avLst/>
                    <a:gdLst/>
                    <a:ahLst/>
                    <a:cxnLst/>
                    <a:rect l="l" t="t" r="r" b="b"/>
                    <a:pathLst>
                      <a:path w="1384" h="845" extrusionOk="0">
                        <a:moveTo>
                          <a:pt x="612" y="0"/>
                        </a:moveTo>
                        <a:cubicBezTo>
                          <a:pt x="344" y="0"/>
                          <a:pt x="106" y="122"/>
                          <a:pt x="70" y="291"/>
                        </a:cubicBezTo>
                        <a:cubicBezTo>
                          <a:pt x="0" y="627"/>
                          <a:pt x="446" y="793"/>
                          <a:pt x="602" y="823"/>
                        </a:cubicBezTo>
                        <a:cubicBezTo>
                          <a:pt x="673" y="837"/>
                          <a:pt x="751" y="845"/>
                          <a:pt x="829" y="845"/>
                        </a:cubicBezTo>
                        <a:cubicBezTo>
                          <a:pt x="1065" y="845"/>
                          <a:pt x="1297" y="772"/>
                          <a:pt x="1339" y="577"/>
                        </a:cubicBezTo>
                        <a:cubicBezTo>
                          <a:pt x="1383" y="381"/>
                          <a:pt x="1210" y="105"/>
                          <a:pt x="791" y="19"/>
                        </a:cubicBezTo>
                        <a:cubicBezTo>
                          <a:pt x="731" y="6"/>
                          <a:pt x="671" y="0"/>
                          <a:pt x="612"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flipH="1">
                    <a:off x="1841048" y="1354417"/>
                    <a:ext cx="453964" cy="309365"/>
                  </a:xfrm>
                  <a:custGeom>
                    <a:avLst/>
                    <a:gdLst/>
                    <a:ahLst/>
                    <a:cxnLst/>
                    <a:rect l="l" t="t" r="r" b="b"/>
                    <a:pathLst>
                      <a:path w="10624" h="7240" extrusionOk="0">
                        <a:moveTo>
                          <a:pt x="3479" y="0"/>
                        </a:moveTo>
                        <a:cubicBezTo>
                          <a:pt x="3120" y="0"/>
                          <a:pt x="2720" y="52"/>
                          <a:pt x="2304" y="196"/>
                        </a:cubicBezTo>
                        <a:cubicBezTo>
                          <a:pt x="848" y="697"/>
                          <a:pt x="1" y="2851"/>
                          <a:pt x="187" y="2903"/>
                        </a:cubicBezTo>
                        <a:cubicBezTo>
                          <a:pt x="478" y="2986"/>
                          <a:pt x="759" y="3021"/>
                          <a:pt x="1025" y="3021"/>
                        </a:cubicBezTo>
                        <a:cubicBezTo>
                          <a:pt x="2425" y="3021"/>
                          <a:pt x="3427" y="2059"/>
                          <a:pt x="3427" y="2059"/>
                        </a:cubicBezTo>
                        <a:cubicBezTo>
                          <a:pt x="4130" y="4344"/>
                          <a:pt x="6530" y="4471"/>
                          <a:pt x="7051" y="4471"/>
                        </a:cubicBezTo>
                        <a:cubicBezTo>
                          <a:pt x="7116" y="4471"/>
                          <a:pt x="7152" y="4469"/>
                          <a:pt x="7152" y="4469"/>
                        </a:cubicBezTo>
                        <a:cubicBezTo>
                          <a:pt x="7368" y="6263"/>
                          <a:pt x="8793" y="7157"/>
                          <a:pt x="9385" y="7240"/>
                        </a:cubicBezTo>
                        <a:cubicBezTo>
                          <a:pt x="9385" y="7240"/>
                          <a:pt x="10624" y="4279"/>
                          <a:pt x="9385" y="2276"/>
                        </a:cubicBezTo>
                        <a:cubicBezTo>
                          <a:pt x="8228" y="410"/>
                          <a:pt x="5603" y="318"/>
                          <a:pt x="5097" y="318"/>
                        </a:cubicBezTo>
                        <a:cubicBezTo>
                          <a:pt x="5041" y="318"/>
                          <a:pt x="5011" y="319"/>
                          <a:pt x="5011" y="319"/>
                        </a:cubicBezTo>
                        <a:cubicBezTo>
                          <a:pt x="5011" y="319"/>
                          <a:pt x="4372" y="0"/>
                          <a:pt x="3479" y="0"/>
                        </a:cubicBezTo>
                        <a:close/>
                      </a:path>
                    </a:pathLst>
                  </a:custGeom>
                  <a:solidFill>
                    <a:srgbClr val="3120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flipH="1">
                    <a:off x="2015642" y="1417572"/>
                    <a:ext cx="108876" cy="136351"/>
                  </a:xfrm>
                  <a:custGeom>
                    <a:avLst/>
                    <a:gdLst/>
                    <a:ahLst/>
                    <a:cxnLst/>
                    <a:rect l="l" t="t" r="r" b="b"/>
                    <a:pathLst>
                      <a:path w="2548" h="3191" extrusionOk="0">
                        <a:moveTo>
                          <a:pt x="38" y="0"/>
                        </a:moveTo>
                        <a:cubicBezTo>
                          <a:pt x="20" y="0"/>
                          <a:pt x="1" y="16"/>
                          <a:pt x="4" y="40"/>
                        </a:cubicBezTo>
                        <a:cubicBezTo>
                          <a:pt x="251" y="1439"/>
                          <a:pt x="1141" y="2629"/>
                          <a:pt x="2464" y="3187"/>
                        </a:cubicBezTo>
                        <a:cubicBezTo>
                          <a:pt x="2470" y="3189"/>
                          <a:pt x="2476" y="3190"/>
                          <a:pt x="2481" y="3190"/>
                        </a:cubicBezTo>
                        <a:cubicBezTo>
                          <a:pt x="2527" y="3190"/>
                          <a:pt x="2548" y="3113"/>
                          <a:pt x="2504" y="3087"/>
                        </a:cubicBezTo>
                        <a:cubicBezTo>
                          <a:pt x="1357" y="2359"/>
                          <a:pt x="487" y="1322"/>
                          <a:pt x="68" y="23"/>
                        </a:cubicBezTo>
                        <a:cubicBezTo>
                          <a:pt x="63" y="7"/>
                          <a:pt x="51" y="0"/>
                          <a:pt x="38" y="0"/>
                        </a:cubicBezTo>
                        <a:close/>
                      </a:path>
                    </a:pathLst>
                  </a:custGeom>
                  <a:solidFill>
                    <a:srgbClr val="0E06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flipH="1">
                    <a:off x="1993295" y="1423426"/>
                    <a:ext cx="89306" cy="128532"/>
                  </a:xfrm>
                  <a:custGeom>
                    <a:avLst/>
                    <a:gdLst/>
                    <a:ahLst/>
                    <a:cxnLst/>
                    <a:rect l="l" t="t" r="r" b="b"/>
                    <a:pathLst>
                      <a:path w="2090" h="3008" extrusionOk="0">
                        <a:moveTo>
                          <a:pt x="32" y="1"/>
                        </a:moveTo>
                        <a:cubicBezTo>
                          <a:pt x="16" y="1"/>
                          <a:pt x="0" y="15"/>
                          <a:pt x="4" y="36"/>
                        </a:cubicBezTo>
                        <a:cubicBezTo>
                          <a:pt x="323" y="1248"/>
                          <a:pt x="954" y="2312"/>
                          <a:pt x="2028" y="3003"/>
                        </a:cubicBezTo>
                        <a:cubicBezTo>
                          <a:pt x="2033" y="3006"/>
                          <a:pt x="2038" y="3008"/>
                          <a:pt x="2043" y="3008"/>
                        </a:cubicBezTo>
                        <a:cubicBezTo>
                          <a:pt x="2068" y="3008"/>
                          <a:pt x="2089" y="2972"/>
                          <a:pt x="2067" y="2950"/>
                        </a:cubicBezTo>
                        <a:cubicBezTo>
                          <a:pt x="1207" y="2122"/>
                          <a:pt x="459" y="1162"/>
                          <a:pt x="60" y="23"/>
                        </a:cubicBezTo>
                        <a:cubicBezTo>
                          <a:pt x="55" y="8"/>
                          <a:pt x="43" y="1"/>
                          <a:pt x="32" y="1"/>
                        </a:cubicBezTo>
                        <a:close/>
                      </a:path>
                    </a:pathLst>
                  </a:custGeom>
                  <a:solidFill>
                    <a:srgbClr val="0E06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flipH="1">
                    <a:off x="2165497" y="1410479"/>
                    <a:ext cx="141821" cy="56617"/>
                  </a:xfrm>
                  <a:custGeom>
                    <a:avLst/>
                    <a:gdLst/>
                    <a:ahLst/>
                    <a:cxnLst/>
                    <a:rect l="l" t="t" r="r" b="b"/>
                    <a:pathLst>
                      <a:path w="3319" h="1325" extrusionOk="0">
                        <a:moveTo>
                          <a:pt x="3282" y="0"/>
                        </a:moveTo>
                        <a:cubicBezTo>
                          <a:pt x="3277" y="0"/>
                          <a:pt x="3272" y="2"/>
                          <a:pt x="3266" y="7"/>
                        </a:cubicBezTo>
                        <a:cubicBezTo>
                          <a:pt x="2249" y="741"/>
                          <a:pt x="1339" y="1106"/>
                          <a:pt x="80" y="1189"/>
                        </a:cubicBezTo>
                        <a:cubicBezTo>
                          <a:pt x="0" y="1196"/>
                          <a:pt x="0" y="1306"/>
                          <a:pt x="80" y="1312"/>
                        </a:cubicBezTo>
                        <a:cubicBezTo>
                          <a:pt x="176" y="1320"/>
                          <a:pt x="274" y="1324"/>
                          <a:pt x="372" y="1324"/>
                        </a:cubicBezTo>
                        <a:cubicBezTo>
                          <a:pt x="1442" y="1324"/>
                          <a:pt x="2600" y="850"/>
                          <a:pt x="3302" y="53"/>
                        </a:cubicBezTo>
                        <a:cubicBezTo>
                          <a:pt x="3319" y="34"/>
                          <a:pt x="3304" y="0"/>
                          <a:pt x="3282" y="0"/>
                        </a:cubicBezTo>
                        <a:close/>
                      </a:path>
                    </a:pathLst>
                  </a:custGeom>
                  <a:solidFill>
                    <a:srgbClr val="0E06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flipH="1">
                    <a:off x="1804129" y="1604431"/>
                    <a:ext cx="144556" cy="145410"/>
                  </a:xfrm>
                  <a:custGeom>
                    <a:avLst/>
                    <a:gdLst/>
                    <a:ahLst/>
                    <a:cxnLst/>
                    <a:rect l="l" t="t" r="r" b="b"/>
                    <a:pathLst>
                      <a:path w="3383" h="3403" extrusionOk="0">
                        <a:moveTo>
                          <a:pt x="1946" y="0"/>
                        </a:moveTo>
                        <a:cubicBezTo>
                          <a:pt x="1240" y="0"/>
                          <a:pt x="522" y="801"/>
                          <a:pt x="425" y="914"/>
                        </a:cubicBezTo>
                        <a:cubicBezTo>
                          <a:pt x="315" y="1044"/>
                          <a:pt x="0" y="3093"/>
                          <a:pt x="166" y="3177"/>
                        </a:cubicBezTo>
                        <a:cubicBezTo>
                          <a:pt x="485" y="3334"/>
                          <a:pt x="782" y="3403"/>
                          <a:pt x="1053" y="3403"/>
                        </a:cubicBezTo>
                        <a:cubicBezTo>
                          <a:pt x="2672" y="3403"/>
                          <a:pt x="3383" y="949"/>
                          <a:pt x="2508" y="209"/>
                        </a:cubicBezTo>
                        <a:cubicBezTo>
                          <a:pt x="2330" y="60"/>
                          <a:pt x="2139" y="0"/>
                          <a:pt x="1946" y="0"/>
                        </a:cubicBezTo>
                        <a:close/>
                      </a:path>
                    </a:pathLst>
                  </a:custGeom>
                  <a:solidFill>
                    <a:srgbClr val="FFE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flipH="1">
                    <a:off x="1855960" y="1646392"/>
                    <a:ext cx="67001" cy="73196"/>
                  </a:xfrm>
                  <a:custGeom>
                    <a:avLst/>
                    <a:gdLst/>
                    <a:ahLst/>
                    <a:cxnLst/>
                    <a:rect l="l" t="t" r="r" b="b"/>
                    <a:pathLst>
                      <a:path w="1568" h="1713" extrusionOk="0">
                        <a:moveTo>
                          <a:pt x="1411" y="1"/>
                        </a:moveTo>
                        <a:cubicBezTo>
                          <a:pt x="650" y="1"/>
                          <a:pt x="57" y="964"/>
                          <a:pt x="6" y="1629"/>
                        </a:cubicBezTo>
                        <a:cubicBezTo>
                          <a:pt x="1" y="1692"/>
                          <a:pt x="30" y="1712"/>
                          <a:pt x="62" y="1712"/>
                        </a:cubicBezTo>
                        <a:cubicBezTo>
                          <a:pt x="90" y="1712"/>
                          <a:pt x="120" y="1697"/>
                          <a:pt x="132" y="1680"/>
                        </a:cubicBezTo>
                        <a:cubicBezTo>
                          <a:pt x="288" y="1487"/>
                          <a:pt x="422" y="1304"/>
                          <a:pt x="644" y="1184"/>
                        </a:cubicBezTo>
                        <a:cubicBezTo>
                          <a:pt x="874" y="1062"/>
                          <a:pt x="1103" y="1042"/>
                          <a:pt x="1355" y="1028"/>
                        </a:cubicBezTo>
                        <a:cubicBezTo>
                          <a:pt x="1375" y="1025"/>
                          <a:pt x="1375" y="999"/>
                          <a:pt x="1359" y="991"/>
                        </a:cubicBezTo>
                        <a:cubicBezTo>
                          <a:pt x="1261" y="955"/>
                          <a:pt x="1156" y="938"/>
                          <a:pt x="1050" y="938"/>
                        </a:cubicBezTo>
                        <a:cubicBezTo>
                          <a:pt x="787" y="938"/>
                          <a:pt x="515" y="1041"/>
                          <a:pt x="312" y="1214"/>
                        </a:cubicBezTo>
                        <a:cubicBezTo>
                          <a:pt x="561" y="680"/>
                          <a:pt x="920" y="144"/>
                          <a:pt x="1528" y="74"/>
                        </a:cubicBezTo>
                        <a:cubicBezTo>
                          <a:pt x="1568" y="68"/>
                          <a:pt x="1561" y="14"/>
                          <a:pt x="1524" y="8"/>
                        </a:cubicBezTo>
                        <a:cubicBezTo>
                          <a:pt x="1486" y="3"/>
                          <a:pt x="1448" y="1"/>
                          <a:pt x="1411"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1"/>
                  <p:cNvSpPr/>
                  <p:nvPr/>
                </p:nvSpPr>
                <p:spPr>
                  <a:xfrm flipH="1">
                    <a:off x="1499720" y="1933752"/>
                    <a:ext cx="461869" cy="539894"/>
                  </a:xfrm>
                  <a:custGeom>
                    <a:avLst/>
                    <a:gdLst/>
                    <a:ahLst/>
                    <a:cxnLst/>
                    <a:rect l="l" t="t" r="r" b="b"/>
                    <a:pathLst>
                      <a:path w="10809" h="12635" extrusionOk="0">
                        <a:moveTo>
                          <a:pt x="1484" y="0"/>
                        </a:moveTo>
                        <a:cubicBezTo>
                          <a:pt x="673" y="0"/>
                          <a:pt x="0" y="644"/>
                          <a:pt x="53" y="2201"/>
                        </a:cubicBezTo>
                        <a:cubicBezTo>
                          <a:pt x="166" y="5544"/>
                          <a:pt x="3442" y="12432"/>
                          <a:pt x="6230" y="12631"/>
                        </a:cubicBezTo>
                        <a:cubicBezTo>
                          <a:pt x="6262" y="12634"/>
                          <a:pt x="6293" y="12635"/>
                          <a:pt x="6325" y="12635"/>
                        </a:cubicBezTo>
                        <a:cubicBezTo>
                          <a:pt x="9058" y="12635"/>
                          <a:pt x="10809" y="4148"/>
                          <a:pt x="10782" y="3298"/>
                        </a:cubicBezTo>
                        <a:cubicBezTo>
                          <a:pt x="10767" y="2800"/>
                          <a:pt x="10483" y="2395"/>
                          <a:pt x="10115" y="2395"/>
                        </a:cubicBezTo>
                        <a:cubicBezTo>
                          <a:pt x="9846" y="2395"/>
                          <a:pt x="9533" y="2611"/>
                          <a:pt x="9247" y="3165"/>
                        </a:cubicBezTo>
                        <a:cubicBezTo>
                          <a:pt x="8569" y="4481"/>
                          <a:pt x="7027" y="7687"/>
                          <a:pt x="6689" y="7807"/>
                        </a:cubicBezTo>
                        <a:cubicBezTo>
                          <a:pt x="6685" y="7808"/>
                          <a:pt x="6682" y="7808"/>
                          <a:pt x="6678" y="7808"/>
                        </a:cubicBezTo>
                        <a:cubicBezTo>
                          <a:pt x="6311" y="7808"/>
                          <a:pt x="4408" y="1992"/>
                          <a:pt x="3043" y="706"/>
                        </a:cubicBezTo>
                        <a:cubicBezTo>
                          <a:pt x="2568" y="259"/>
                          <a:pt x="1998" y="0"/>
                          <a:pt x="1484" y="0"/>
                        </a:cubicBezTo>
                        <a:close/>
                      </a:path>
                    </a:pathLst>
                  </a:custGeom>
                  <a:solidFill>
                    <a:srgbClr val="FFE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flipH="1">
                    <a:off x="1342686" y="10084"/>
                    <a:ext cx="4273" cy="25595"/>
                  </a:xfrm>
                  <a:custGeom>
                    <a:avLst/>
                    <a:gdLst/>
                    <a:ahLst/>
                    <a:cxnLst/>
                    <a:rect l="l" t="t" r="r" b="b"/>
                    <a:pathLst>
                      <a:path w="100" h="599" extrusionOk="0">
                        <a:moveTo>
                          <a:pt x="84" y="1"/>
                        </a:moveTo>
                        <a:cubicBezTo>
                          <a:pt x="64" y="1"/>
                          <a:pt x="38" y="99"/>
                          <a:pt x="24" y="99"/>
                        </a:cubicBezTo>
                        <a:cubicBezTo>
                          <a:pt x="19" y="99"/>
                          <a:pt x="15" y="90"/>
                          <a:pt x="14" y="63"/>
                        </a:cubicBezTo>
                        <a:lnTo>
                          <a:pt x="14" y="63"/>
                        </a:lnTo>
                        <a:cubicBezTo>
                          <a:pt x="0" y="266"/>
                          <a:pt x="14" y="439"/>
                          <a:pt x="26" y="599"/>
                        </a:cubicBezTo>
                        <a:cubicBezTo>
                          <a:pt x="26" y="432"/>
                          <a:pt x="50" y="256"/>
                          <a:pt x="100" y="33"/>
                        </a:cubicBezTo>
                        <a:cubicBezTo>
                          <a:pt x="95" y="10"/>
                          <a:pt x="90" y="1"/>
                          <a:pt x="84"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flipH="1">
                    <a:off x="1345079" y="35637"/>
                    <a:ext cx="769" cy="11238"/>
                  </a:xfrm>
                  <a:custGeom>
                    <a:avLst/>
                    <a:gdLst/>
                    <a:ahLst/>
                    <a:cxnLst/>
                    <a:rect l="l" t="t" r="r" b="b"/>
                    <a:pathLst>
                      <a:path w="18" h="263" extrusionOk="0">
                        <a:moveTo>
                          <a:pt x="0" y="1"/>
                        </a:moveTo>
                        <a:cubicBezTo>
                          <a:pt x="0" y="87"/>
                          <a:pt x="8" y="173"/>
                          <a:pt x="17" y="263"/>
                        </a:cubicBezTo>
                        <a:cubicBezTo>
                          <a:pt x="17" y="180"/>
                          <a:pt x="11" y="93"/>
                          <a:pt x="0"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flipH="1">
                    <a:off x="1338413" y="19058"/>
                    <a:ext cx="3034" cy="24442"/>
                  </a:xfrm>
                  <a:custGeom>
                    <a:avLst/>
                    <a:gdLst/>
                    <a:ahLst/>
                    <a:cxnLst/>
                    <a:rect l="l" t="t" r="r" b="b"/>
                    <a:pathLst>
                      <a:path w="71" h="572" extrusionOk="0">
                        <a:moveTo>
                          <a:pt x="43" y="1"/>
                        </a:moveTo>
                        <a:cubicBezTo>
                          <a:pt x="33" y="1"/>
                          <a:pt x="24" y="28"/>
                          <a:pt x="17" y="126"/>
                        </a:cubicBezTo>
                        <a:cubicBezTo>
                          <a:pt x="27" y="262"/>
                          <a:pt x="14" y="409"/>
                          <a:pt x="0" y="571"/>
                        </a:cubicBezTo>
                        <a:cubicBezTo>
                          <a:pt x="31" y="395"/>
                          <a:pt x="54" y="212"/>
                          <a:pt x="70" y="39"/>
                        </a:cubicBezTo>
                        <a:cubicBezTo>
                          <a:pt x="62" y="26"/>
                          <a:pt x="52" y="1"/>
                          <a:pt x="43"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flipH="1">
                    <a:off x="1347514" y="111611"/>
                    <a:ext cx="598" cy="1453"/>
                  </a:xfrm>
                  <a:custGeom>
                    <a:avLst/>
                    <a:gdLst/>
                    <a:ahLst/>
                    <a:cxnLst/>
                    <a:rect l="l" t="t" r="r" b="b"/>
                    <a:pathLst>
                      <a:path w="14" h="34" extrusionOk="0">
                        <a:moveTo>
                          <a:pt x="4" y="0"/>
                        </a:moveTo>
                        <a:lnTo>
                          <a:pt x="1" y="34"/>
                        </a:lnTo>
                        <a:cubicBezTo>
                          <a:pt x="4" y="23"/>
                          <a:pt x="10" y="17"/>
                          <a:pt x="14" y="7"/>
                        </a:cubicBezTo>
                        <a:cubicBezTo>
                          <a:pt x="10" y="7"/>
                          <a:pt x="7" y="3"/>
                          <a:pt x="4"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flipH="1">
                    <a:off x="1343669" y="56489"/>
                    <a:ext cx="2735" cy="9871"/>
                  </a:xfrm>
                  <a:custGeom>
                    <a:avLst/>
                    <a:gdLst/>
                    <a:ahLst/>
                    <a:cxnLst/>
                    <a:rect l="l" t="t" r="r" b="b"/>
                    <a:pathLst>
                      <a:path w="64" h="231" extrusionOk="0">
                        <a:moveTo>
                          <a:pt x="64" y="1"/>
                        </a:moveTo>
                        <a:cubicBezTo>
                          <a:pt x="40" y="68"/>
                          <a:pt x="1" y="203"/>
                          <a:pt x="13" y="230"/>
                        </a:cubicBezTo>
                        <a:cubicBezTo>
                          <a:pt x="30" y="160"/>
                          <a:pt x="47" y="84"/>
                          <a:pt x="64"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flipH="1">
                    <a:off x="1334439" y="99689"/>
                    <a:ext cx="13118" cy="50122"/>
                  </a:xfrm>
                  <a:custGeom>
                    <a:avLst/>
                    <a:gdLst/>
                    <a:ahLst/>
                    <a:cxnLst/>
                    <a:rect l="l" t="t" r="r" b="b"/>
                    <a:pathLst>
                      <a:path w="307" h="1173" extrusionOk="0">
                        <a:moveTo>
                          <a:pt x="236" y="1"/>
                        </a:moveTo>
                        <a:cubicBezTo>
                          <a:pt x="171" y="1"/>
                          <a:pt x="73" y="130"/>
                          <a:pt x="1" y="286"/>
                        </a:cubicBezTo>
                        <a:cubicBezTo>
                          <a:pt x="20" y="299"/>
                          <a:pt x="40" y="299"/>
                          <a:pt x="40" y="608"/>
                        </a:cubicBezTo>
                        <a:cubicBezTo>
                          <a:pt x="70" y="524"/>
                          <a:pt x="138" y="131"/>
                          <a:pt x="173" y="131"/>
                        </a:cubicBezTo>
                        <a:cubicBezTo>
                          <a:pt x="180" y="131"/>
                          <a:pt x="187" y="151"/>
                          <a:pt x="190" y="199"/>
                        </a:cubicBezTo>
                        <a:cubicBezTo>
                          <a:pt x="177" y="605"/>
                          <a:pt x="140" y="528"/>
                          <a:pt x="94" y="724"/>
                        </a:cubicBezTo>
                        <a:cubicBezTo>
                          <a:pt x="102" y="707"/>
                          <a:pt x="110" y="699"/>
                          <a:pt x="116" y="699"/>
                        </a:cubicBezTo>
                        <a:cubicBezTo>
                          <a:pt x="164" y="699"/>
                          <a:pt x="149" y="1172"/>
                          <a:pt x="219" y="1172"/>
                        </a:cubicBezTo>
                        <a:cubicBezTo>
                          <a:pt x="223" y="1172"/>
                          <a:pt x="228" y="1170"/>
                          <a:pt x="233" y="1166"/>
                        </a:cubicBezTo>
                        <a:lnTo>
                          <a:pt x="237" y="811"/>
                        </a:lnTo>
                        <a:cubicBezTo>
                          <a:pt x="237" y="811"/>
                          <a:pt x="237" y="811"/>
                          <a:pt x="238" y="811"/>
                        </a:cubicBezTo>
                        <a:cubicBezTo>
                          <a:pt x="247" y="811"/>
                          <a:pt x="256" y="873"/>
                          <a:pt x="268" y="873"/>
                        </a:cubicBezTo>
                        <a:cubicBezTo>
                          <a:pt x="272" y="873"/>
                          <a:pt x="277" y="864"/>
                          <a:pt x="283" y="837"/>
                        </a:cubicBezTo>
                        <a:cubicBezTo>
                          <a:pt x="237" y="811"/>
                          <a:pt x="223" y="455"/>
                          <a:pt x="307" y="160"/>
                        </a:cubicBezTo>
                        <a:cubicBezTo>
                          <a:pt x="303" y="47"/>
                          <a:pt x="275" y="1"/>
                          <a:pt x="236"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flipH="1">
                    <a:off x="1344651" y="81657"/>
                    <a:ext cx="4743" cy="29996"/>
                  </a:xfrm>
                  <a:custGeom>
                    <a:avLst/>
                    <a:gdLst/>
                    <a:ahLst/>
                    <a:cxnLst/>
                    <a:rect l="l" t="t" r="r" b="b"/>
                    <a:pathLst>
                      <a:path w="111" h="702" extrusionOk="0">
                        <a:moveTo>
                          <a:pt x="110" y="0"/>
                        </a:moveTo>
                        <a:lnTo>
                          <a:pt x="110" y="0"/>
                        </a:lnTo>
                        <a:cubicBezTo>
                          <a:pt x="87" y="143"/>
                          <a:pt x="57" y="243"/>
                          <a:pt x="0" y="428"/>
                        </a:cubicBezTo>
                        <a:cubicBezTo>
                          <a:pt x="7" y="641"/>
                          <a:pt x="20" y="684"/>
                          <a:pt x="34" y="701"/>
                        </a:cubicBezTo>
                        <a:lnTo>
                          <a:pt x="100" y="83"/>
                        </a:lnTo>
                        <a:lnTo>
                          <a:pt x="103" y="126"/>
                        </a:lnTo>
                        <a:lnTo>
                          <a:pt x="110" y="0"/>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1"/>
                  <p:cNvSpPr/>
                  <p:nvPr/>
                </p:nvSpPr>
                <p:spPr>
                  <a:xfrm flipH="1">
                    <a:off x="1336148" y="43457"/>
                    <a:ext cx="8546" cy="38243"/>
                  </a:xfrm>
                  <a:custGeom>
                    <a:avLst/>
                    <a:gdLst/>
                    <a:ahLst/>
                    <a:cxnLst/>
                    <a:rect l="l" t="t" r="r" b="b"/>
                    <a:pathLst>
                      <a:path w="200" h="895" extrusionOk="0">
                        <a:moveTo>
                          <a:pt x="40" y="269"/>
                        </a:moveTo>
                        <a:cubicBezTo>
                          <a:pt x="41" y="269"/>
                          <a:pt x="40" y="274"/>
                          <a:pt x="36" y="286"/>
                        </a:cubicBezTo>
                        <a:lnTo>
                          <a:pt x="36" y="299"/>
                        </a:lnTo>
                        <a:cubicBezTo>
                          <a:pt x="33" y="299"/>
                          <a:pt x="33" y="293"/>
                          <a:pt x="30" y="293"/>
                        </a:cubicBezTo>
                        <a:cubicBezTo>
                          <a:pt x="36" y="278"/>
                          <a:pt x="39" y="269"/>
                          <a:pt x="40" y="269"/>
                        </a:cubicBezTo>
                        <a:close/>
                        <a:moveTo>
                          <a:pt x="76" y="0"/>
                        </a:moveTo>
                        <a:lnTo>
                          <a:pt x="76" y="0"/>
                        </a:lnTo>
                        <a:cubicBezTo>
                          <a:pt x="60" y="109"/>
                          <a:pt x="44" y="209"/>
                          <a:pt x="24" y="306"/>
                        </a:cubicBezTo>
                        <a:cubicBezTo>
                          <a:pt x="25" y="304"/>
                          <a:pt x="26" y="302"/>
                          <a:pt x="26" y="300"/>
                        </a:cubicBezTo>
                        <a:lnTo>
                          <a:pt x="26" y="300"/>
                        </a:lnTo>
                        <a:lnTo>
                          <a:pt x="0" y="894"/>
                        </a:lnTo>
                        <a:cubicBezTo>
                          <a:pt x="20" y="767"/>
                          <a:pt x="33" y="612"/>
                          <a:pt x="53" y="329"/>
                        </a:cubicBezTo>
                        <a:lnTo>
                          <a:pt x="53" y="329"/>
                        </a:lnTo>
                        <a:cubicBezTo>
                          <a:pt x="44" y="389"/>
                          <a:pt x="39" y="411"/>
                          <a:pt x="37" y="411"/>
                        </a:cubicBezTo>
                        <a:cubicBezTo>
                          <a:pt x="32" y="411"/>
                          <a:pt x="36" y="336"/>
                          <a:pt x="36" y="299"/>
                        </a:cubicBezTo>
                        <a:lnTo>
                          <a:pt x="36" y="299"/>
                        </a:lnTo>
                        <a:cubicBezTo>
                          <a:pt x="44" y="306"/>
                          <a:pt x="50" y="316"/>
                          <a:pt x="53" y="329"/>
                        </a:cubicBezTo>
                        <a:cubicBezTo>
                          <a:pt x="90" y="410"/>
                          <a:pt x="94" y="614"/>
                          <a:pt x="130" y="614"/>
                        </a:cubicBezTo>
                        <a:cubicBezTo>
                          <a:pt x="140" y="614"/>
                          <a:pt x="153" y="598"/>
                          <a:pt x="170" y="558"/>
                        </a:cubicBezTo>
                        <a:cubicBezTo>
                          <a:pt x="200" y="186"/>
                          <a:pt x="150" y="293"/>
                          <a:pt x="146" y="70"/>
                        </a:cubicBezTo>
                        <a:cubicBezTo>
                          <a:pt x="133" y="253"/>
                          <a:pt x="127" y="308"/>
                          <a:pt x="122" y="308"/>
                        </a:cubicBezTo>
                        <a:cubicBezTo>
                          <a:pt x="115" y="308"/>
                          <a:pt x="113" y="189"/>
                          <a:pt x="97" y="189"/>
                        </a:cubicBezTo>
                        <a:cubicBezTo>
                          <a:pt x="89" y="189"/>
                          <a:pt x="78" y="223"/>
                          <a:pt x="60" y="326"/>
                        </a:cubicBezTo>
                        <a:cubicBezTo>
                          <a:pt x="63" y="206"/>
                          <a:pt x="70" y="100"/>
                          <a:pt x="76"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flipH="1">
                    <a:off x="1349352" y="112295"/>
                    <a:ext cx="2307" cy="12520"/>
                  </a:xfrm>
                  <a:custGeom>
                    <a:avLst/>
                    <a:gdLst/>
                    <a:ahLst/>
                    <a:cxnLst/>
                    <a:rect l="l" t="t" r="r" b="b"/>
                    <a:pathLst>
                      <a:path w="54" h="293" extrusionOk="0">
                        <a:moveTo>
                          <a:pt x="0" y="1"/>
                        </a:moveTo>
                        <a:lnTo>
                          <a:pt x="53" y="293"/>
                        </a:lnTo>
                        <a:lnTo>
                          <a:pt x="53" y="70"/>
                        </a:lnTo>
                        <a:lnTo>
                          <a:pt x="0" y="1"/>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flipH="1">
                    <a:off x="1351787" y="141693"/>
                    <a:ext cx="2008" cy="7435"/>
                  </a:xfrm>
                  <a:custGeom>
                    <a:avLst/>
                    <a:gdLst/>
                    <a:ahLst/>
                    <a:cxnLst/>
                    <a:rect l="l" t="t" r="r" b="b"/>
                    <a:pathLst>
                      <a:path w="47" h="174" extrusionOk="0">
                        <a:moveTo>
                          <a:pt x="1" y="0"/>
                        </a:moveTo>
                        <a:lnTo>
                          <a:pt x="14" y="173"/>
                        </a:lnTo>
                        <a:lnTo>
                          <a:pt x="47" y="31"/>
                        </a:lnTo>
                        <a:lnTo>
                          <a:pt x="1" y="0"/>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1"/>
                  <p:cNvSpPr/>
                  <p:nvPr/>
                </p:nvSpPr>
                <p:spPr>
                  <a:xfrm flipH="1">
                    <a:off x="1474978" y="1703351"/>
                    <a:ext cx="214" cy="6324"/>
                  </a:xfrm>
                  <a:custGeom>
                    <a:avLst/>
                    <a:gdLst/>
                    <a:ahLst/>
                    <a:cxnLst/>
                    <a:rect l="l" t="t" r="r" b="b"/>
                    <a:pathLst>
                      <a:path w="5" h="148" extrusionOk="0">
                        <a:moveTo>
                          <a:pt x="0" y="1"/>
                        </a:moveTo>
                        <a:lnTo>
                          <a:pt x="0" y="147"/>
                        </a:lnTo>
                        <a:cubicBezTo>
                          <a:pt x="4" y="80"/>
                          <a:pt x="4" y="34"/>
                          <a:pt x="0"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1"/>
                  <p:cNvSpPr/>
                  <p:nvPr/>
                </p:nvSpPr>
                <p:spPr>
                  <a:xfrm flipH="1">
                    <a:off x="1470577" y="1656946"/>
                    <a:ext cx="1068" cy="2307"/>
                  </a:xfrm>
                  <a:custGeom>
                    <a:avLst/>
                    <a:gdLst/>
                    <a:ahLst/>
                    <a:cxnLst/>
                    <a:rect l="l" t="t" r="r" b="b"/>
                    <a:pathLst>
                      <a:path w="25" h="54" extrusionOk="0">
                        <a:moveTo>
                          <a:pt x="1" y="0"/>
                        </a:moveTo>
                        <a:cubicBezTo>
                          <a:pt x="7" y="34"/>
                          <a:pt x="12" y="54"/>
                          <a:pt x="16" y="54"/>
                        </a:cubicBezTo>
                        <a:cubicBezTo>
                          <a:pt x="19" y="54"/>
                          <a:pt x="21" y="46"/>
                          <a:pt x="24" y="30"/>
                        </a:cubicBezTo>
                        <a:lnTo>
                          <a:pt x="1" y="0"/>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1"/>
                  <p:cNvSpPr/>
                  <p:nvPr/>
                </p:nvSpPr>
                <p:spPr>
                  <a:xfrm flipH="1">
                    <a:off x="1416652" y="820974"/>
                    <a:ext cx="6538" cy="18118"/>
                  </a:xfrm>
                  <a:custGeom>
                    <a:avLst/>
                    <a:gdLst/>
                    <a:ahLst/>
                    <a:cxnLst/>
                    <a:rect l="l" t="t" r="r" b="b"/>
                    <a:pathLst>
                      <a:path w="153" h="424" extrusionOk="0">
                        <a:moveTo>
                          <a:pt x="152" y="0"/>
                        </a:moveTo>
                        <a:lnTo>
                          <a:pt x="152" y="0"/>
                        </a:lnTo>
                        <a:cubicBezTo>
                          <a:pt x="89" y="201"/>
                          <a:pt x="0" y="423"/>
                          <a:pt x="43" y="423"/>
                        </a:cubicBezTo>
                        <a:cubicBezTo>
                          <a:pt x="45" y="423"/>
                          <a:pt x="47" y="423"/>
                          <a:pt x="50" y="422"/>
                        </a:cubicBezTo>
                        <a:lnTo>
                          <a:pt x="109" y="359"/>
                        </a:lnTo>
                        <a:cubicBezTo>
                          <a:pt x="116" y="209"/>
                          <a:pt x="133" y="96"/>
                          <a:pt x="152"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1"/>
                  <p:cNvSpPr/>
                  <p:nvPr/>
                </p:nvSpPr>
                <p:spPr>
                  <a:xfrm flipH="1">
                    <a:off x="1446477" y="1277716"/>
                    <a:ext cx="1624" cy="8973"/>
                  </a:xfrm>
                  <a:custGeom>
                    <a:avLst/>
                    <a:gdLst/>
                    <a:ahLst/>
                    <a:cxnLst/>
                    <a:rect l="l" t="t" r="r" b="b"/>
                    <a:pathLst>
                      <a:path w="38" h="210" extrusionOk="0">
                        <a:moveTo>
                          <a:pt x="1" y="0"/>
                        </a:moveTo>
                        <a:lnTo>
                          <a:pt x="1" y="0"/>
                        </a:lnTo>
                        <a:cubicBezTo>
                          <a:pt x="4" y="63"/>
                          <a:pt x="11" y="137"/>
                          <a:pt x="15" y="209"/>
                        </a:cubicBezTo>
                        <a:cubicBezTo>
                          <a:pt x="24" y="189"/>
                          <a:pt x="31" y="169"/>
                          <a:pt x="38" y="149"/>
                        </a:cubicBezTo>
                        <a:cubicBezTo>
                          <a:pt x="24" y="97"/>
                          <a:pt x="11" y="47"/>
                          <a:pt x="1"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1"/>
                  <p:cNvSpPr/>
                  <p:nvPr/>
                </p:nvSpPr>
                <p:spPr>
                  <a:xfrm flipH="1">
                    <a:off x="1438358" y="1294039"/>
                    <a:ext cx="2777" cy="11836"/>
                  </a:xfrm>
                  <a:custGeom>
                    <a:avLst/>
                    <a:gdLst/>
                    <a:ahLst/>
                    <a:cxnLst/>
                    <a:rect l="l" t="t" r="r" b="b"/>
                    <a:pathLst>
                      <a:path w="65" h="277" extrusionOk="0">
                        <a:moveTo>
                          <a:pt x="64" y="0"/>
                        </a:moveTo>
                        <a:lnTo>
                          <a:pt x="1" y="276"/>
                        </a:lnTo>
                        <a:cubicBezTo>
                          <a:pt x="17" y="216"/>
                          <a:pt x="41" y="126"/>
                          <a:pt x="64"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1"/>
                  <p:cNvSpPr/>
                  <p:nvPr/>
                </p:nvSpPr>
                <p:spPr>
                  <a:xfrm flipH="1">
                    <a:off x="1494079" y="1950203"/>
                    <a:ext cx="2436" cy="7777"/>
                  </a:xfrm>
                  <a:custGeom>
                    <a:avLst/>
                    <a:gdLst/>
                    <a:ahLst/>
                    <a:cxnLst/>
                    <a:rect l="l" t="t" r="r" b="b"/>
                    <a:pathLst>
                      <a:path w="57" h="182" extrusionOk="0">
                        <a:moveTo>
                          <a:pt x="36" y="1"/>
                        </a:moveTo>
                        <a:cubicBezTo>
                          <a:pt x="29" y="1"/>
                          <a:pt x="19" y="9"/>
                          <a:pt x="10" y="9"/>
                        </a:cubicBezTo>
                        <a:cubicBezTo>
                          <a:pt x="7" y="9"/>
                          <a:pt x="4" y="8"/>
                          <a:pt x="1" y="5"/>
                        </a:cubicBezTo>
                        <a:lnTo>
                          <a:pt x="1" y="5"/>
                        </a:lnTo>
                        <a:lnTo>
                          <a:pt x="41" y="181"/>
                        </a:lnTo>
                        <a:cubicBezTo>
                          <a:pt x="56" y="28"/>
                          <a:pt x="50" y="1"/>
                          <a:pt x="36"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flipH="1">
                    <a:off x="1376357" y="425806"/>
                    <a:ext cx="4957" cy="19485"/>
                  </a:xfrm>
                  <a:custGeom>
                    <a:avLst/>
                    <a:gdLst/>
                    <a:ahLst/>
                    <a:cxnLst/>
                    <a:rect l="l" t="t" r="r" b="b"/>
                    <a:pathLst>
                      <a:path w="116" h="456" extrusionOk="0">
                        <a:moveTo>
                          <a:pt x="76" y="1"/>
                        </a:moveTo>
                        <a:lnTo>
                          <a:pt x="76" y="1"/>
                        </a:lnTo>
                        <a:cubicBezTo>
                          <a:pt x="36" y="183"/>
                          <a:pt x="13" y="326"/>
                          <a:pt x="0" y="456"/>
                        </a:cubicBezTo>
                        <a:cubicBezTo>
                          <a:pt x="50" y="237"/>
                          <a:pt x="116" y="64"/>
                          <a:pt x="76"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flipH="1">
                    <a:off x="1497155" y="1683097"/>
                    <a:ext cx="897" cy="5683"/>
                  </a:xfrm>
                  <a:custGeom>
                    <a:avLst/>
                    <a:gdLst/>
                    <a:ahLst/>
                    <a:cxnLst/>
                    <a:rect l="l" t="t" r="r" b="b"/>
                    <a:pathLst>
                      <a:path w="21" h="133" extrusionOk="0">
                        <a:moveTo>
                          <a:pt x="5" y="0"/>
                        </a:moveTo>
                        <a:cubicBezTo>
                          <a:pt x="4" y="0"/>
                          <a:pt x="2" y="1"/>
                          <a:pt x="1" y="3"/>
                        </a:cubicBezTo>
                        <a:cubicBezTo>
                          <a:pt x="1" y="93"/>
                          <a:pt x="7" y="132"/>
                          <a:pt x="21" y="132"/>
                        </a:cubicBezTo>
                        <a:cubicBezTo>
                          <a:pt x="21" y="51"/>
                          <a:pt x="15" y="0"/>
                          <a:pt x="5"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flipH="1">
                    <a:off x="1381271" y="445248"/>
                    <a:ext cx="3205" cy="22604"/>
                  </a:xfrm>
                  <a:custGeom>
                    <a:avLst/>
                    <a:gdLst/>
                    <a:ahLst/>
                    <a:cxnLst/>
                    <a:rect l="l" t="t" r="r" b="b"/>
                    <a:pathLst>
                      <a:path w="75" h="529" extrusionOk="0">
                        <a:moveTo>
                          <a:pt x="74" y="1"/>
                        </a:moveTo>
                        <a:lnTo>
                          <a:pt x="74" y="1"/>
                        </a:lnTo>
                        <a:cubicBezTo>
                          <a:pt x="34" y="160"/>
                          <a:pt x="1" y="346"/>
                          <a:pt x="21" y="529"/>
                        </a:cubicBezTo>
                        <a:cubicBezTo>
                          <a:pt x="30" y="499"/>
                          <a:pt x="38" y="466"/>
                          <a:pt x="44" y="436"/>
                        </a:cubicBezTo>
                        <a:cubicBezTo>
                          <a:pt x="47" y="300"/>
                          <a:pt x="54" y="164"/>
                          <a:pt x="74"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flipH="1">
                    <a:off x="1584325" y="2845485"/>
                    <a:ext cx="470" cy="2008"/>
                  </a:xfrm>
                  <a:custGeom>
                    <a:avLst/>
                    <a:gdLst/>
                    <a:ahLst/>
                    <a:cxnLst/>
                    <a:rect l="l" t="t" r="r" b="b"/>
                    <a:pathLst>
                      <a:path w="11" h="47" extrusionOk="0">
                        <a:moveTo>
                          <a:pt x="10" y="0"/>
                        </a:moveTo>
                        <a:cubicBezTo>
                          <a:pt x="7" y="14"/>
                          <a:pt x="4" y="34"/>
                          <a:pt x="1" y="47"/>
                        </a:cubicBezTo>
                        <a:cubicBezTo>
                          <a:pt x="1" y="47"/>
                          <a:pt x="2" y="47"/>
                          <a:pt x="2" y="47"/>
                        </a:cubicBezTo>
                        <a:cubicBezTo>
                          <a:pt x="7" y="47"/>
                          <a:pt x="10" y="28"/>
                          <a:pt x="10"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flipH="1">
                    <a:off x="1631926" y="3093234"/>
                    <a:ext cx="897" cy="10683"/>
                  </a:xfrm>
                  <a:custGeom>
                    <a:avLst/>
                    <a:gdLst/>
                    <a:ahLst/>
                    <a:cxnLst/>
                    <a:rect l="l" t="t" r="r" b="b"/>
                    <a:pathLst>
                      <a:path w="21" h="250" extrusionOk="0">
                        <a:moveTo>
                          <a:pt x="21" y="1"/>
                        </a:moveTo>
                        <a:lnTo>
                          <a:pt x="21" y="1"/>
                        </a:lnTo>
                        <a:cubicBezTo>
                          <a:pt x="14" y="44"/>
                          <a:pt x="8" y="120"/>
                          <a:pt x="1" y="249"/>
                        </a:cubicBezTo>
                        <a:cubicBezTo>
                          <a:pt x="5" y="190"/>
                          <a:pt x="14" y="94"/>
                          <a:pt x="21"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flipH="1">
                    <a:off x="1363410" y="253988"/>
                    <a:ext cx="43" cy="43"/>
                  </a:xfrm>
                  <a:custGeom>
                    <a:avLst/>
                    <a:gdLst/>
                    <a:ahLst/>
                    <a:cxnLst/>
                    <a:rect l="l" t="t" r="r" b="b"/>
                    <a:pathLst>
                      <a:path w="1" h="1" extrusionOk="0">
                        <a:moveTo>
                          <a:pt x="1" y="1"/>
                        </a:move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flipH="1">
                    <a:off x="1350634" y="226342"/>
                    <a:ext cx="897" cy="2436"/>
                  </a:xfrm>
                  <a:custGeom>
                    <a:avLst/>
                    <a:gdLst/>
                    <a:ahLst/>
                    <a:cxnLst/>
                    <a:rect l="l" t="t" r="r" b="b"/>
                    <a:pathLst>
                      <a:path w="21" h="57" extrusionOk="0">
                        <a:moveTo>
                          <a:pt x="1" y="0"/>
                        </a:moveTo>
                        <a:cubicBezTo>
                          <a:pt x="1" y="14"/>
                          <a:pt x="3" y="27"/>
                          <a:pt x="7" y="37"/>
                        </a:cubicBezTo>
                        <a:lnTo>
                          <a:pt x="7" y="37"/>
                        </a:lnTo>
                        <a:cubicBezTo>
                          <a:pt x="4" y="27"/>
                          <a:pt x="3" y="14"/>
                          <a:pt x="1" y="0"/>
                        </a:cubicBezTo>
                        <a:close/>
                        <a:moveTo>
                          <a:pt x="7" y="37"/>
                        </a:moveTo>
                        <a:cubicBezTo>
                          <a:pt x="10" y="47"/>
                          <a:pt x="14" y="54"/>
                          <a:pt x="21" y="56"/>
                        </a:cubicBezTo>
                        <a:cubicBezTo>
                          <a:pt x="15" y="52"/>
                          <a:pt x="10" y="45"/>
                          <a:pt x="7" y="37"/>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flipH="1">
                    <a:off x="1374306" y="526905"/>
                    <a:ext cx="513" cy="1325"/>
                  </a:xfrm>
                  <a:custGeom>
                    <a:avLst/>
                    <a:gdLst/>
                    <a:ahLst/>
                    <a:cxnLst/>
                    <a:rect l="l" t="t" r="r" b="b"/>
                    <a:pathLst>
                      <a:path w="12" h="31" extrusionOk="0">
                        <a:moveTo>
                          <a:pt x="11" y="1"/>
                        </a:moveTo>
                        <a:lnTo>
                          <a:pt x="11" y="1"/>
                        </a:lnTo>
                        <a:cubicBezTo>
                          <a:pt x="11" y="1"/>
                          <a:pt x="11" y="1"/>
                          <a:pt x="10" y="3"/>
                        </a:cubicBezTo>
                        <a:lnTo>
                          <a:pt x="10" y="3"/>
                        </a:lnTo>
                        <a:cubicBezTo>
                          <a:pt x="11" y="2"/>
                          <a:pt x="11" y="1"/>
                          <a:pt x="11" y="1"/>
                        </a:cubicBezTo>
                        <a:close/>
                        <a:moveTo>
                          <a:pt x="10" y="3"/>
                        </a:moveTo>
                        <a:cubicBezTo>
                          <a:pt x="9" y="5"/>
                          <a:pt x="7" y="10"/>
                          <a:pt x="4" y="17"/>
                        </a:cubicBezTo>
                        <a:cubicBezTo>
                          <a:pt x="1" y="20"/>
                          <a:pt x="1" y="24"/>
                          <a:pt x="1" y="30"/>
                        </a:cubicBezTo>
                        <a:cubicBezTo>
                          <a:pt x="6" y="15"/>
                          <a:pt x="9" y="6"/>
                          <a:pt x="10" y="3"/>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flipH="1">
                    <a:off x="1361572" y="245228"/>
                    <a:ext cx="1453" cy="7392"/>
                  </a:xfrm>
                  <a:custGeom>
                    <a:avLst/>
                    <a:gdLst/>
                    <a:ahLst/>
                    <a:cxnLst/>
                    <a:rect l="l" t="t" r="r" b="b"/>
                    <a:pathLst>
                      <a:path w="34" h="173" extrusionOk="0">
                        <a:moveTo>
                          <a:pt x="34" y="0"/>
                        </a:moveTo>
                        <a:cubicBezTo>
                          <a:pt x="24" y="49"/>
                          <a:pt x="11" y="109"/>
                          <a:pt x="0" y="172"/>
                        </a:cubicBezTo>
                        <a:cubicBezTo>
                          <a:pt x="7" y="146"/>
                          <a:pt x="17" y="93"/>
                          <a:pt x="34"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flipH="1">
                    <a:off x="1362000" y="240913"/>
                    <a:ext cx="769" cy="5469"/>
                  </a:xfrm>
                  <a:custGeom>
                    <a:avLst/>
                    <a:gdLst/>
                    <a:ahLst/>
                    <a:cxnLst/>
                    <a:rect l="l" t="t" r="r" b="b"/>
                    <a:pathLst>
                      <a:path w="18" h="128" extrusionOk="0">
                        <a:moveTo>
                          <a:pt x="12" y="1"/>
                        </a:moveTo>
                        <a:cubicBezTo>
                          <a:pt x="5" y="1"/>
                          <a:pt x="1" y="32"/>
                          <a:pt x="1" y="127"/>
                        </a:cubicBezTo>
                        <a:cubicBezTo>
                          <a:pt x="8" y="81"/>
                          <a:pt x="11" y="41"/>
                          <a:pt x="18" y="8"/>
                        </a:cubicBezTo>
                        <a:cubicBezTo>
                          <a:pt x="15" y="3"/>
                          <a:pt x="13" y="1"/>
                          <a:pt x="12"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flipH="1">
                    <a:off x="1362983" y="252578"/>
                    <a:ext cx="1154" cy="9572"/>
                  </a:xfrm>
                  <a:custGeom>
                    <a:avLst/>
                    <a:gdLst/>
                    <a:ahLst/>
                    <a:cxnLst/>
                    <a:rect l="l" t="t" r="r" b="b"/>
                    <a:pathLst>
                      <a:path w="27" h="224" extrusionOk="0">
                        <a:moveTo>
                          <a:pt x="26" y="0"/>
                        </a:moveTo>
                        <a:cubicBezTo>
                          <a:pt x="21" y="23"/>
                          <a:pt x="18" y="35"/>
                          <a:pt x="17" y="35"/>
                        </a:cubicBezTo>
                        <a:cubicBezTo>
                          <a:pt x="17" y="35"/>
                          <a:pt x="17" y="35"/>
                          <a:pt x="17" y="34"/>
                        </a:cubicBezTo>
                        <a:cubicBezTo>
                          <a:pt x="13" y="74"/>
                          <a:pt x="7" y="130"/>
                          <a:pt x="0" y="224"/>
                        </a:cubicBezTo>
                        <a:cubicBezTo>
                          <a:pt x="7" y="144"/>
                          <a:pt x="17" y="70"/>
                          <a:pt x="26"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flipH="1">
                    <a:off x="1544372" y="2365156"/>
                    <a:ext cx="385" cy="4786"/>
                  </a:xfrm>
                  <a:custGeom>
                    <a:avLst/>
                    <a:gdLst/>
                    <a:ahLst/>
                    <a:cxnLst/>
                    <a:rect l="l" t="t" r="r" b="b"/>
                    <a:pathLst>
                      <a:path w="9" h="112" extrusionOk="0">
                        <a:moveTo>
                          <a:pt x="7" y="0"/>
                        </a:moveTo>
                        <a:lnTo>
                          <a:pt x="7" y="0"/>
                        </a:lnTo>
                        <a:cubicBezTo>
                          <a:pt x="4" y="11"/>
                          <a:pt x="4" y="20"/>
                          <a:pt x="1" y="30"/>
                        </a:cubicBezTo>
                        <a:cubicBezTo>
                          <a:pt x="3" y="88"/>
                          <a:pt x="5" y="112"/>
                          <a:pt x="7" y="112"/>
                        </a:cubicBezTo>
                        <a:cubicBezTo>
                          <a:pt x="8" y="112"/>
                          <a:pt x="9" y="65"/>
                          <a:pt x="7"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flipH="1">
                    <a:off x="1407294" y="974973"/>
                    <a:ext cx="171" cy="897"/>
                  </a:xfrm>
                  <a:custGeom>
                    <a:avLst/>
                    <a:gdLst/>
                    <a:ahLst/>
                    <a:cxnLst/>
                    <a:rect l="l" t="t" r="r" b="b"/>
                    <a:pathLst>
                      <a:path w="4" h="21" extrusionOk="0">
                        <a:moveTo>
                          <a:pt x="4" y="1"/>
                        </a:moveTo>
                        <a:cubicBezTo>
                          <a:pt x="4" y="8"/>
                          <a:pt x="1" y="17"/>
                          <a:pt x="1" y="21"/>
                        </a:cubicBezTo>
                        <a:lnTo>
                          <a:pt x="4" y="17"/>
                        </a:lnTo>
                        <a:lnTo>
                          <a:pt x="4" y="1"/>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flipH="1">
                    <a:off x="1407422" y="975828"/>
                    <a:ext cx="7435" cy="21066"/>
                  </a:xfrm>
                  <a:custGeom>
                    <a:avLst/>
                    <a:gdLst/>
                    <a:ahLst/>
                    <a:cxnLst/>
                    <a:rect l="l" t="t" r="r" b="b"/>
                    <a:pathLst>
                      <a:path w="174" h="493" extrusionOk="0">
                        <a:moveTo>
                          <a:pt x="174" y="1"/>
                        </a:moveTo>
                        <a:lnTo>
                          <a:pt x="1" y="150"/>
                        </a:lnTo>
                        <a:lnTo>
                          <a:pt x="170" y="493"/>
                        </a:lnTo>
                        <a:cubicBezTo>
                          <a:pt x="123" y="276"/>
                          <a:pt x="143" y="160"/>
                          <a:pt x="174"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flipH="1">
                    <a:off x="1344481" y="156179"/>
                    <a:ext cx="293555" cy="3008064"/>
                  </a:xfrm>
                  <a:custGeom>
                    <a:avLst/>
                    <a:gdLst/>
                    <a:ahLst/>
                    <a:cxnLst/>
                    <a:rect l="l" t="t" r="r" b="b"/>
                    <a:pathLst>
                      <a:path w="6870" h="70397" extrusionOk="0">
                        <a:moveTo>
                          <a:pt x="6701" y="1624"/>
                        </a:moveTo>
                        <a:lnTo>
                          <a:pt x="6701" y="1624"/>
                        </a:lnTo>
                        <a:cubicBezTo>
                          <a:pt x="6701" y="1629"/>
                          <a:pt x="6702" y="1634"/>
                          <a:pt x="6702" y="1638"/>
                        </a:cubicBezTo>
                        <a:cubicBezTo>
                          <a:pt x="6702" y="1634"/>
                          <a:pt x="6701" y="1629"/>
                          <a:pt x="6701" y="1624"/>
                        </a:cubicBezTo>
                        <a:close/>
                        <a:moveTo>
                          <a:pt x="6330" y="3795"/>
                        </a:moveTo>
                        <a:cubicBezTo>
                          <a:pt x="6330" y="3799"/>
                          <a:pt x="6330" y="3802"/>
                          <a:pt x="6334" y="3805"/>
                        </a:cubicBezTo>
                        <a:cubicBezTo>
                          <a:pt x="6313" y="3903"/>
                          <a:pt x="6305" y="3943"/>
                          <a:pt x="6304" y="3943"/>
                        </a:cubicBezTo>
                        <a:cubicBezTo>
                          <a:pt x="6304" y="3943"/>
                          <a:pt x="6315" y="3880"/>
                          <a:pt x="6330" y="3795"/>
                        </a:cubicBezTo>
                        <a:close/>
                        <a:moveTo>
                          <a:pt x="5528" y="17737"/>
                        </a:moveTo>
                        <a:lnTo>
                          <a:pt x="5530" y="17747"/>
                        </a:lnTo>
                        <a:cubicBezTo>
                          <a:pt x="5529" y="17743"/>
                          <a:pt x="5529" y="17740"/>
                          <a:pt x="5528" y="17737"/>
                        </a:cubicBezTo>
                        <a:close/>
                        <a:moveTo>
                          <a:pt x="5123" y="17805"/>
                        </a:moveTo>
                        <a:cubicBezTo>
                          <a:pt x="5128" y="17817"/>
                          <a:pt x="5134" y="17827"/>
                          <a:pt x="5141" y="17834"/>
                        </a:cubicBezTo>
                        <a:cubicBezTo>
                          <a:pt x="5133" y="17837"/>
                          <a:pt x="5126" y="17853"/>
                          <a:pt x="5123" y="17853"/>
                        </a:cubicBezTo>
                        <a:cubicBezTo>
                          <a:pt x="5120" y="17853"/>
                          <a:pt x="5119" y="17842"/>
                          <a:pt x="5123" y="17805"/>
                        </a:cubicBezTo>
                        <a:close/>
                        <a:moveTo>
                          <a:pt x="5516" y="17931"/>
                        </a:moveTo>
                        <a:cubicBezTo>
                          <a:pt x="5514" y="17937"/>
                          <a:pt x="5512" y="17944"/>
                          <a:pt x="5510" y="17951"/>
                        </a:cubicBezTo>
                        <a:lnTo>
                          <a:pt x="5510" y="17951"/>
                        </a:lnTo>
                        <a:cubicBezTo>
                          <a:pt x="5512" y="17945"/>
                          <a:pt x="5514" y="17938"/>
                          <a:pt x="5516" y="17931"/>
                        </a:cubicBezTo>
                        <a:close/>
                        <a:moveTo>
                          <a:pt x="4823" y="24792"/>
                        </a:moveTo>
                        <a:cubicBezTo>
                          <a:pt x="4822" y="24794"/>
                          <a:pt x="4822" y="24796"/>
                          <a:pt x="4822" y="24798"/>
                        </a:cubicBezTo>
                        <a:cubicBezTo>
                          <a:pt x="4822" y="24796"/>
                          <a:pt x="4822" y="24794"/>
                          <a:pt x="4823" y="24792"/>
                        </a:cubicBezTo>
                        <a:close/>
                        <a:moveTo>
                          <a:pt x="4649" y="25709"/>
                        </a:moveTo>
                        <a:lnTo>
                          <a:pt x="4649" y="25709"/>
                        </a:lnTo>
                        <a:cubicBezTo>
                          <a:pt x="4662" y="25786"/>
                          <a:pt x="4642" y="25898"/>
                          <a:pt x="4605" y="26028"/>
                        </a:cubicBezTo>
                        <a:cubicBezTo>
                          <a:pt x="4609" y="25932"/>
                          <a:pt x="4622" y="25825"/>
                          <a:pt x="4649" y="25709"/>
                        </a:cubicBezTo>
                        <a:close/>
                        <a:moveTo>
                          <a:pt x="4041" y="33574"/>
                        </a:moveTo>
                        <a:lnTo>
                          <a:pt x="4041" y="33574"/>
                        </a:lnTo>
                        <a:cubicBezTo>
                          <a:pt x="4044" y="33677"/>
                          <a:pt x="4064" y="33880"/>
                          <a:pt x="4021" y="33949"/>
                        </a:cubicBezTo>
                        <a:cubicBezTo>
                          <a:pt x="3964" y="33826"/>
                          <a:pt x="4004" y="33744"/>
                          <a:pt x="4041" y="33574"/>
                        </a:cubicBezTo>
                        <a:close/>
                        <a:moveTo>
                          <a:pt x="3844" y="35730"/>
                        </a:moveTo>
                        <a:lnTo>
                          <a:pt x="3838" y="35797"/>
                        </a:lnTo>
                        <a:cubicBezTo>
                          <a:pt x="3842" y="35770"/>
                          <a:pt x="3843" y="35748"/>
                          <a:pt x="3844" y="35730"/>
                        </a:cubicBezTo>
                        <a:close/>
                        <a:moveTo>
                          <a:pt x="3121" y="44217"/>
                        </a:moveTo>
                        <a:lnTo>
                          <a:pt x="3121" y="44250"/>
                        </a:lnTo>
                        <a:cubicBezTo>
                          <a:pt x="3121" y="44239"/>
                          <a:pt x="3121" y="44228"/>
                          <a:pt x="3121" y="44217"/>
                        </a:cubicBezTo>
                        <a:close/>
                        <a:moveTo>
                          <a:pt x="3024" y="44792"/>
                        </a:moveTo>
                        <a:lnTo>
                          <a:pt x="3024" y="44792"/>
                        </a:lnTo>
                        <a:cubicBezTo>
                          <a:pt x="3024" y="44792"/>
                          <a:pt x="3024" y="44792"/>
                          <a:pt x="3024" y="44792"/>
                        </a:cubicBezTo>
                        <a:lnTo>
                          <a:pt x="3024" y="44792"/>
                        </a:lnTo>
                        <a:cubicBezTo>
                          <a:pt x="3024" y="44792"/>
                          <a:pt x="3024" y="44792"/>
                          <a:pt x="3024" y="44792"/>
                        </a:cubicBezTo>
                        <a:close/>
                        <a:moveTo>
                          <a:pt x="2682" y="48563"/>
                        </a:moveTo>
                        <a:lnTo>
                          <a:pt x="2682" y="48563"/>
                        </a:lnTo>
                        <a:cubicBezTo>
                          <a:pt x="2681" y="48582"/>
                          <a:pt x="2679" y="48600"/>
                          <a:pt x="2678" y="48618"/>
                        </a:cubicBezTo>
                        <a:lnTo>
                          <a:pt x="2678" y="48618"/>
                        </a:lnTo>
                        <a:cubicBezTo>
                          <a:pt x="2680" y="48597"/>
                          <a:pt x="2682" y="48579"/>
                          <a:pt x="2682" y="48563"/>
                        </a:cubicBezTo>
                        <a:close/>
                        <a:moveTo>
                          <a:pt x="1668" y="53032"/>
                        </a:moveTo>
                        <a:lnTo>
                          <a:pt x="1668" y="53032"/>
                        </a:lnTo>
                        <a:cubicBezTo>
                          <a:pt x="1667" y="53142"/>
                          <a:pt x="1663" y="53177"/>
                          <a:pt x="1658" y="53177"/>
                        </a:cubicBezTo>
                        <a:cubicBezTo>
                          <a:pt x="1654" y="53177"/>
                          <a:pt x="1650" y="53150"/>
                          <a:pt x="1645" y="53122"/>
                        </a:cubicBezTo>
                        <a:lnTo>
                          <a:pt x="1668" y="53032"/>
                        </a:lnTo>
                        <a:close/>
                        <a:moveTo>
                          <a:pt x="1106" y="58539"/>
                        </a:moveTo>
                        <a:cubicBezTo>
                          <a:pt x="1102" y="58544"/>
                          <a:pt x="1098" y="58553"/>
                          <a:pt x="1093" y="58565"/>
                        </a:cubicBezTo>
                        <a:cubicBezTo>
                          <a:pt x="1098" y="58556"/>
                          <a:pt x="1102" y="58548"/>
                          <a:pt x="1106" y="58539"/>
                        </a:cubicBezTo>
                        <a:close/>
                        <a:moveTo>
                          <a:pt x="1349" y="61987"/>
                        </a:moveTo>
                        <a:cubicBezTo>
                          <a:pt x="1347" y="61996"/>
                          <a:pt x="1345" y="62009"/>
                          <a:pt x="1343" y="62025"/>
                        </a:cubicBezTo>
                        <a:lnTo>
                          <a:pt x="1343" y="62025"/>
                        </a:lnTo>
                        <a:lnTo>
                          <a:pt x="1349" y="61987"/>
                        </a:lnTo>
                        <a:close/>
                        <a:moveTo>
                          <a:pt x="6716" y="0"/>
                        </a:moveTo>
                        <a:cubicBezTo>
                          <a:pt x="6622" y="167"/>
                          <a:pt x="6716" y="90"/>
                          <a:pt x="6599" y="353"/>
                        </a:cubicBezTo>
                        <a:cubicBezTo>
                          <a:pt x="6611" y="333"/>
                          <a:pt x="6620" y="324"/>
                          <a:pt x="6626" y="324"/>
                        </a:cubicBezTo>
                        <a:cubicBezTo>
                          <a:pt x="6685" y="324"/>
                          <a:pt x="6563" y="1031"/>
                          <a:pt x="6611" y="1031"/>
                        </a:cubicBezTo>
                        <a:cubicBezTo>
                          <a:pt x="6616" y="1031"/>
                          <a:pt x="6623" y="1024"/>
                          <a:pt x="6632" y="1007"/>
                        </a:cubicBezTo>
                        <a:lnTo>
                          <a:pt x="6632" y="1007"/>
                        </a:lnTo>
                        <a:cubicBezTo>
                          <a:pt x="6527" y="1255"/>
                          <a:pt x="6555" y="1459"/>
                          <a:pt x="6440" y="1795"/>
                        </a:cubicBezTo>
                        <a:cubicBezTo>
                          <a:pt x="6451" y="1790"/>
                          <a:pt x="6464" y="1767"/>
                          <a:pt x="6472" y="1767"/>
                        </a:cubicBezTo>
                        <a:cubicBezTo>
                          <a:pt x="6483" y="1767"/>
                          <a:pt x="6484" y="1808"/>
                          <a:pt x="6460" y="1991"/>
                        </a:cubicBezTo>
                        <a:cubicBezTo>
                          <a:pt x="6463" y="2004"/>
                          <a:pt x="6470" y="2041"/>
                          <a:pt x="6473" y="2064"/>
                        </a:cubicBezTo>
                        <a:cubicBezTo>
                          <a:pt x="6473" y="2074"/>
                          <a:pt x="6473" y="2077"/>
                          <a:pt x="6470" y="2084"/>
                        </a:cubicBezTo>
                        <a:lnTo>
                          <a:pt x="6470" y="2084"/>
                        </a:lnTo>
                        <a:cubicBezTo>
                          <a:pt x="6473" y="2077"/>
                          <a:pt x="6473" y="2074"/>
                          <a:pt x="6473" y="2067"/>
                        </a:cubicBezTo>
                        <a:cubicBezTo>
                          <a:pt x="6475" y="2074"/>
                          <a:pt x="6475" y="2078"/>
                          <a:pt x="6476" y="2078"/>
                        </a:cubicBezTo>
                        <a:cubicBezTo>
                          <a:pt x="6476" y="2078"/>
                          <a:pt x="6476" y="2073"/>
                          <a:pt x="6476" y="2061"/>
                        </a:cubicBezTo>
                        <a:cubicBezTo>
                          <a:pt x="6496" y="1984"/>
                          <a:pt x="6513" y="1925"/>
                          <a:pt x="6530" y="1901"/>
                        </a:cubicBezTo>
                        <a:lnTo>
                          <a:pt x="6530" y="1901"/>
                        </a:lnTo>
                        <a:cubicBezTo>
                          <a:pt x="6573" y="2064"/>
                          <a:pt x="6523" y="2575"/>
                          <a:pt x="6536" y="2752"/>
                        </a:cubicBezTo>
                        <a:cubicBezTo>
                          <a:pt x="6528" y="2803"/>
                          <a:pt x="6523" y="2821"/>
                          <a:pt x="6518" y="2821"/>
                        </a:cubicBezTo>
                        <a:cubicBezTo>
                          <a:pt x="6510" y="2821"/>
                          <a:pt x="6505" y="2746"/>
                          <a:pt x="6491" y="2746"/>
                        </a:cubicBezTo>
                        <a:cubicBezTo>
                          <a:pt x="6487" y="2746"/>
                          <a:pt x="6482" y="2752"/>
                          <a:pt x="6476" y="2768"/>
                        </a:cubicBezTo>
                        <a:lnTo>
                          <a:pt x="6496" y="3031"/>
                        </a:lnTo>
                        <a:cubicBezTo>
                          <a:pt x="6458" y="3044"/>
                          <a:pt x="6407" y="3271"/>
                          <a:pt x="6382" y="3271"/>
                        </a:cubicBezTo>
                        <a:cubicBezTo>
                          <a:pt x="6370" y="3271"/>
                          <a:pt x="6364" y="3221"/>
                          <a:pt x="6367" y="3078"/>
                        </a:cubicBezTo>
                        <a:lnTo>
                          <a:pt x="6367" y="3078"/>
                        </a:lnTo>
                        <a:lnTo>
                          <a:pt x="6323" y="3480"/>
                        </a:lnTo>
                        <a:cubicBezTo>
                          <a:pt x="6271" y="3716"/>
                          <a:pt x="6228" y="4041"/>
                          <a:pt x="6231" y="4244"/>
                        </a:cubicBezTo>
                        <a:cubicBezTo>
                          <a:pt x="6207" y="4393"/>
                          <a:pt x="6231" y="4611"/>
                          <a:pt x="6229" y="4611"/>
                        </a:cubicBezTo>
                        <a:cubicBezTo>
                          <a:pt x="6228" y="4611"/>
                          <a:pt x="6226" y="4596"/>
                          <a:pt x="6220" y="4559"/>
                        </a:cubicBezTo>
                        <a:lnTo>
                          <a:pt x="6194" y="5197"/>
                        </a:lnTo>
                        <a:lnTo>
                          <a:pt x="6177" y="5201"/>
                        </a:lnTo>
                        <a:cubicBezTo>
                          <a:pt x="6111" y="5825"/>
                          <a:pt x="6148" y="6496"/>
                          <a:pt x="5978" y="7201"/>
                        </a:cubicBezTo>
                        <a:cubicBezTo>
                          <a:pt x="5972" y="7410"/>
                          <a:pt x="5968" y="7630"/>
                          <a:pt x="5918" y="7982"/>
                        </a:cubicBezTo>
                        <a:lnTo>
                          <a:pt x="5865" y="8045"/>
                        </a:lnTo>
                        <a:cubicBezTo>
                          <a:pt x="5855" y="8314"/>
                          <a:pt x="5739" y="8849"/>
                          <a:pt x="5775" y="8972"/>
                        </a:cubicBezTo>
                        <a:cubicBezTo>
                          <a:pt x="5619" y="9248"/>
                          <a:pt x="5622" y="10278"/>
                          <a:pt x="5553" y="10749"/>
                        </a:cubicBezTo>
                        <a:lnTo>
                          <a:pt x="5616" y="10773"/>
                        </a:lnTo>
                        <a:cubicBezTo>
                          <a:pt x="5579" y="11102"/>
                          <a:pt x="5570" y="11414"/>
                          <a:pt x="5556" y="11823"/>
                        </a:cubicBezTo>
                        <a:lnTo>
                          <a:pt x="5613" y="11803"/>
                        </a:lnTo>
                        <a:lnTo>
                          <a:pt x="5613" y="11803"/>
                        </a:lnTo>
                        <a:cubicBezTo>
                          <a:pt x="5625" y="12158"/>
                          <a:pt x="5486" y="12700"/>
                          <a:pt x="5440" y="13252"/>
                        </a:cubicBezTo>
                        <a:cubicBezTo>
                          <a:pt x="5423" y="13212"/>
                          <a:pt x="5440" y="13072"/>
                          <a:pt x="5463" y="12976"/>
                        </a:cubicBezTo>
                        <a:lnTo>
                          <a:pt x="5463" y="12976"/>
                        </a:lnTo>
                        <a:cubicBezTo>
                          <a:pt x="5274" y="13624"/>
                          <a:pt x="5423" y="14378"/>
                          <a:pt x="5271" y="14970"/>
                        </a:cubicBezTo>
                        <a:cubicBezTo>
                          <a:pt x="5277" y="15119"/>
                          <a:pt x="5260" y="15229"/>
                          <a:pt x="5237" y="15332"/>
                        </a:cubicBezTo>
                        <a:lnTo>
                          <a:pt x="5237" y="15292"/>
                        </a:lnTo>
                        <a:cubicBezTo>
                          <a:pt x="5234" y="15308"/>
                          <a:pt x="5234" y="15332"/>
                          <a:pt x="5231" y="15355"/>
                        </a:cubicBezTo>
                        <a:cubicBezTo>
                          <a:pt x="5214" y="15418"/>
                          <a:pt x="5197" y="15488"/>
                          <a:pt x="5180" y="15558"/>
                        </a:cubicBezTo>
                        <a:cubicBezTo>
                          <a:pt x="5200" y="15498"/>
                          <a:pt x="5217" y="15438"/>
                          <a:pt x="5227" y="15388"/>
                        </a:cubicBezTo>
                        <a:lnTo>
                          <a:pt x="5227" y="15388"/>
                        </a:lnTo>
                        <a:cubicBezTo>
                          <a:pt x="5217" y="15501"/>
                          <a:pt x="5207" y="15678"/>
                          <a:pt x="5204" y="15850"/>
                        </a:cubicBezTo>
                        <a:lnTo>
                          <a:pt x="5137" y="15917"/>
                        </a:lnTo>
                        <a:lnTo>
                          <a:pt x="5137" y="15957"/>
                        </a:lnTo>
                        <a:cubicBezTo>
                          <a:pt x="5116" y="16044"/>
                          <a:pt x="5121" y="16078"/>
                          <a:pt x="5139" y="16078"/>
                        </a:cubicBezTo>
                        <a:cubicBezTo>
                          <a:pt x="5154" y="16078"/>
                          <a:pt x="5180" y="16051"/>
                          <a:pt x="5207" y="16009"/>
                        </a:cubicBezTo>
                        <a:cubicBezTo>
                          <a:pt x="5207" y="16096"/>
                          <a:pt x="5211" y="16179"/>
                          <a:pt x="5220" y="16239"/>
                        </a:cubicBezTo>
                        <a:cubicBezTo>
                          <a:pt x="5111" y="16368"/>
                          <a:pt x="5211" y="16694"/>
                          <a:pt x="5087" y="16870"/>
                        </a:cubicBezTo>
                        <a:cubicBezTo>
                          <a:pt x="5124" y="16981"/>
                          <a:pt x="5055" y="17633"/>
                          <a:pt x="5123" y="17804"/>
                        </a:cubicBezTo>
                        <a:lnTo>
                          <a:pt x="5123" y="17804"/>
                        </a:lnTo>
                        <a:cubicBezTo>
                          <a:pt x="5094" y="17991"/>
                          <a:pt x="5061" y="18178"/>
                          <a:pt x="5074" y="18349"/>
                        </a:cubicBezTo>
                        <a:lnTo>
                          <a:pt x="4991" y="18422"/>
                        </a:lnTo>
                        <a:lnTo>
                          <a:pt x="5054" y="18851"/>
                        </a:lnTo>
                        <a:cubicBezTo>
                          <a:pt x="5013" y="18998"/>
                          <a:pt x="4982" y="19093"/>
                          <a:pt x="4957" y="19093"/>
                        </a:cubicBezTo>
                        <a:cubicBezTo>
                          <a:pt x="4940" y="19093"/>
                          <a:pt x="4925" y="19048"/>
                          <a:pt x="4912" y="18943"/>
                        </a:cubicBezTo>
                        <a:lnTo>
                          <a:pt x="4912" y="18943"/>
                        </a:lnTo>
                        <a:cubicBezTo>
                          <a:pt x="4944" y="19558"/>
                          <a:pt x="4898" y="19439"/>
                          <a:pt x="4938" y="19964"/>
                        </a:cubicBezTo>
                        <a:lnTo>
                          <a:pt x="4892" y="19934"/>
                        </a:lnTo>
                        <a:lnTo>
                          <a:pt x="4892" y="19934"/>
                        </a:lnTo>
                        <a:cubicBezTo>
                          <a:pt x="4875" y="20120"/>
                          <a:pt x="4915" y="20423"/>
                          <a:pt x="4861" y="20529"/>
                        </a:cubicBezTo>
                        <a:cubicBezTo>
                          <a:pt x="4728" y="20931"/>
                          <a:pt x="4653" y="22569"/>
                          <a:pt x="4463" y="23622"/>
                        </a:cubicBezTo>
                        <a:cubicBezTo>
                          <a:pt x="4483" y="23598"/>
                          <a:pt x="4497" y="23588"/>
                          <a:pt x="4505" y="23588"/>
                        </a:cubicBezTo>
                        <a:cubicBezTo>
                          <a:pt x="4565" y="23588"/>
                          <a:pt x="4363" y="24114"/>
                          <a:pt x="4460" y="24160"/>
                        </a:cubicBezTo>
                        <a:cubicBezTo>
                          <a:pt x="4434" y="24197"/>
                          <a:pt x="4410" y="24272"/>
                          <a:pt x="4394" y="24272"/>
                        </a:cubicBezTo>
                        <a:cubicBezTo>
                          <a:pt x="4385" y="24272"/>
                          <a:pt x="4378" y="24251"/>
                          <a:pt x="4373" y="24191"/>
                        </a:cubicBezTo>
                        <a:cubicBezTo>
                          <a:pt x="4353" y="24735"/>
                          <a:pt x="4240" y="24998"/>
                          <a:pt x="4300" y="25380"/>
                        </a:cubicBezTo>
                        <a:cubicBezTo>
                          <a:pt x="4294" y="25388"/>
                          <a:pt x="4289" y="25392"/>
                          <a:pt x="4285" y="25392"/>
                        </a:cubicBezTo>
                        <a:cubicBezTo>
                          <a:pt x="4264" y="25392"/>
                          <a:pt x="4258" y="25303"/>
                          <a:pt x="4243" y="25303"/>
                        </a:cubicBezTo>
                        <a:cubicBezTo>
                          <a:pt x="4240" y="25303"/>
                          <a:pt x="4237" y="25306"/>
                          <a:pt x="4234" y="25313"/>
                        </a:cubicBezTo>
                        <a:cubicBezTo>
                          <a:pt x="4237" y="25357"/>
                          <a:pt x="4247" y="25487"/>
                          <a:pt x="4220" y="25542"/>
                        </a:cubicBezTo>
                        <a:cubicBezTo>
                          <a:pt x="4217" y="25550"/>
                          <a:pt x="4214" y="25553"/>
                          <a:pt x="4211" y="25553"/>
                        </a:cubicBezTo>
                        <a:cubicBezTo>
                          <a:pt x="4198" y="25553"/>
                          <a:pt x="4199" y="25446"/>
                          <a:pt x="4194" y="25373"/>
                        </a:cubicBezTo>
                        <a:lnTo>
                          <a:pt x="4194" y="25373"/>
                        </a:lnTo>
                        <a:cubicBezTo>
                          <a:pt x="4147" y="25925"/>
                          <a:pt x="4247" y="25991"/>
                          <a:pt x="4343" y="26041"/>
                        </a:cubicBezTo>
                        <a:cubicBezTo>
                          <a:pt x="4270" y="26317"/>
                          <a:pt x="4263" y="26456"/>
                          <a:pt x="4306" y="26666"/>
                        </a:cubicBezTo>
                        <a:cubicBezTo>
                          <a:pt x="4285" y="26716"/>
                          <a:pt x="4261" y="26784"/>
                          <a:pt x="4246" y="26784"/>
                        </a:cubicBezTo>
                        <a:cubicBezTo>
                          <a:pt x="4233" y="26784"/>
                          <a:pt x="4228" y="26733"/>
                          <a:pt x="4237" y="26573"/>
                        </a:cubicBezTo>
                        <a:lnTo>
                          <a:pt x="4237" y="26573"/>
                        </a:lnTo>
                        <a:cubicBezTo>
                          <a:pt x="4214" y="26766"/>
                          <a:pt x="4078" y="27749"/>
                          <a:pt x="4154" y="27775"/>
                        </a:cubicBezTo>
                        <a:cubicBezTo>
                          <a:pt x="4127" y="27835"/>
                          <a:pt x="4124" y="28045"/>
                          <a:pt x="4127" y="28098"/>
                        </a:cubicBezTo>
                        <a:cubicBezTo>
                          <a:pt x="4081" y="28530"/>
                          <a:pt x="4070" y="28566"/>
                          <a:pt x="4038" y="28995"/>
                        </a:cubicBezTo>
                        <a:lnTo>
                          <a:pt x="4061" y="28879"/>
                        </a:lnTo>
                        <a:lnTo>
                          <a:pt x="4061" y="28879"/>
                        </a:lnTo>
                        <a:cubicBezTo>
                          <a:pt x="4141" y="29055"/>
                          <a:pt x="4047" y="29235"/>
                          <a:pt x="4027" y="29577"/>
                        </a:cubicBezTo>
                        <a:lnTo>
                          <a:pt x="4018" y="29566"/>
                        </a:lnTo>
                        <a:cubicBezTo>
                          <a:pt x="3871" y="30347"/>
                          <a:pt x="4018" y="29909"/>
                          <a:pt x="3865" y="30676"/>
                        </a:cubicBezTo>
                        <a:lnTo>
                          <a:pt x="3928" y="30640"/>
                        </a:lnTo>
                        <a:lnTo>
                          <a:pt x="3928" y="30640"/>
                        </a:lnTo>
                        <a:cubicBezTo>
                          <a:pt x="4050" y="30726"/>
                          <a:pt x="3788" y="31321"/>
                          <a:pt x="3791" y="31776"/>
                        </a:cubicBezTo>
                        <a:lnTo>
                          <a:pt x="3842" y="31617"/>
                        </a:lnTo>
                        <a:lnTo>
                          <a:pt x="3842" y="31617"/>
                        </a:lnTo>
                        <a:cubicBezTo>
                          <a:pt x="3865" y="31866"/>
                          <a:pt x="3602" y="32288"/>
                          <a:pt x="3562" y="32534"/>
                        </a:cubicBezTo>
                        <a:cubicBezTo>
                          <a:pt x="3560" y="32542"/>
                          <a:pt x="3558" y="32546"/>
                          <a:pt x="3556" y="32546"/>
                        </a:cubicBezTo>
                        <a:cubicBezTo>
                          <a:pt x="3547" y="32546"/>
                          <a:pt x="3552" y="32436"/>
                          <a:pt x="3549" y="32371"/>
                        </a:cubicBezTo>
                        <a:lnTo>
                          <a:pt x="3549" y="32371"/>
                        </a:lnTo>
                        <a:cubicBezTo>
                          <a:pt x="3412" y="33009"/>
                          <a:pt x="3622" y="32460"/>
                          <a:pt x="3592" y="32946"/>
                        </a:cubicBezTo>
                        <a:cubicBezTo>
                          <a:pt x="3582" y="32962"/>
                          <a:pt x="3573" y="32967"/>
                          <a:pt x="3563" y="32967"/>
                        </a:cubicBezTo>
                        <a:cubicBezTo>
                          <a:pt x="3548" y="32967"/>
                          <a:pt x="3533" y="32954"/>
                          <a:pt x="3519" y="32954"/>
                        </a:cubicBezTo>
                        <a:cubicBezTo>
                          <a:pt x="3497" y="32954"/>
                          <a:pt x="3476" y="32986"/>
                          <a:pt x="3456" y="33145"/>
                        </a:cubicBezTo>
                        <a:cubicBezTo>
                          <a:pt x="3406" y="33302"/>
                          <a:pt x="3506" y="34099"/>
                          <a:pt x="3380" y="34534"/>
                        </a:cubicBezTo>
                        <a:cubicBezTo>
                          <a:pt x="3403" y="34482"/>
                          <a:pt x="3426" y="34431"/>
                          <a:pt x="3443" y="34431"/>
                        </a:cubicBezTo>
                        <a:cubicBezTo>
                          <a:pt x="3458" y="34431"/>
                          <a:pt x="3468" y="34467"/>
                          <a:pt x="3469" y="34571"/>
                        </a:cubicBezTo>
                        <a:cubicBezTo>
                          <a:pt x="3446" y="34917"/>
                          <a:pt x="3257" y="35488"/>
                          <a:pt x="3330" y="35807"/>
                        </a:cubicBezTo>
                        <a:cubicBezTo>
                          <a:pt x="3317" y="35850"/>
                          <a:pt x="3306" y="35863"/>
                          <a:pt x="3297" y="35866"/>
                        </a:cubicBezTo>
                        <a:cubicBezTo>
                          <a:pt x="3300" y="36129"/>
                          <a:pt x="3260" y="36724"/>
                          <a:pt x="3300" y="36886"/>
                        </a:cubicBezTo>
                        <a:cubicBezTo>
                          <a:pt x="3072" y="37108"/>
                          <a:pt x="3241" y="38502"/>
                          <a:pt x="3058" y="38502"/>
                        </a:cubicBezTo>
                        <a:cubicBezTo>
                          <a:pt x="3057" y="38502"/>
                          <a:pt x="3055" y="38501"/>
                          <a:pt x="3054" y="38501"/>
                        </a:cubicBezTo>
                        <a:lnTo>
                          <a:pt x="2987" y="39309"/>
                        </a:lnTo>
                        <a:lnTo>
                          <a:pt x="2967" y="39286"/>
                        </a:lnTo>
                        <a:cubicBezTo>
                          <a:pt x="2908" y="39801"/>
                          <a:pt x="2934" y="39987"/>
                          <a:pt x="2964" y="40173"/>
                        </a:cubicBezTo>
                        <a:cubicBezTo>
                          <a:pt x="2954" y="40220"/>
                          <a:pt x="2946" y="40234"/>
                          <a:pt x="2940" y="40234"/>
                        </a:cubicBezTo>
                        <a:cubicBezTo>
                          <a:pt x="2930" y="40234"/>
                          <a:pt x="2925" y="40199"/>
                          <a:pt x="2921" y="40193"/>
                        </a:cubicBezTo>
                        <a:cubicBezTo>
                          <a:pt x="2808" y="40941"/>
                          <a:pt x="2811" y="41017"/>
                          <a:pt x="2845" y="41658"/>
                        </a:cubicBezTo>
                        <a:lnTo>
                          <a:pt x="2778" y="41718"/>
                        </a:lnTo>
                        <a:cubicBezTo>
                          <a:pt x="2794" y="41890"/>
                          <a:pt x="2575" y="42798"/>
                          <a:pt x="2575" y="43542"/>
                        </a:cubicBezTo>
                        <a:cubicBezTo>
                          <a:pt x="2569" y="43536"/>
                          <a:pt x="2559" y="43519"/>
                          <a:pt x="2555" y="43459"/>
                        </a:cubicBezTo>
                        <a:cubicBezTo>
                          <a:pt x="2549" y="44296"/>
                          <a:pt x="2193" y="45433"/>
                          <a:pt x="2389" y="45758"/>
                        </a:cubicBezTo>
                        <a:lnTo>
                          <a:pt x="2393" y="46313"/>
                        </a:lnTo>
                        <a:cubicBezTo>
                          <a:pt x="2420" y="46088"/>
                          <a:pt x="2439" y="46018"/>
                          <a:pt x="2454" y="46018"/>
                        </a:cubicBezTo>
                        <a:cubicBezTo>
                          <a:pt x="2479" y="46018"/>
                          <a:pt x="2493" y="46205"/>
                          <a:pt x="2518" y="46205"/>
                        </a:cubicBezTo>
                        <a:cubicBezTo>
                          <a:pt x="2526" y="46205"/>
                          <a:pt x="2535" y="46187"/>
                          <a:pt x="2546" y="46141"/>
                        </a:cubicBezTo>
                        <a:lnTo>
                          <a:pt x="2546" y="46141"/>
                        </a:lnTo>
                        <a:cubicBezTo>
                          <a:pt x="2536" y="46347"/>
                          <a:pt x="2466" y="46637"/>
                          <a:pt x="2438" y="46637"/>
                        </a:cubicBezTo>
                        <a:cubicBezTo>
                          <a:pt x="2429" y="46637"/>
                          <a:pt x="2424" y="46600"/>
                          <a:pt x="2429" y="46509"/>
                        </a:cubicBezTo>
                        <a:lnTo>
                          <a:pt x="2446" y="46460"/>
                        </a:lnTo>
                        <a:cubicBezTo>
                          <a:pt x="2439" y="46451"/>
                          <a:pt x="2433" y="46447"/>
                          <a:pt x="2427" y="46447"/>
                        </a:cubicBezTo>
                        <a:cubicBezTo>
                          <a:pt x="2338" y="46447"/>
                          <a:pt x="2315" y="47311"/>
                          <a:pt x="2243" y="47311"/>
                        </a:cubicBezTo>
                        <a:cubicBezTo>
                          <a:pt x="2242" y="47311"/>
                          <a:pt x="2241" y="47310"/>
                          <a:pt x="2240" y="47310"/>
                        </a:cubicBezTo>
                        <a:cubicBezTo>
                          <a:pt x="2113" y="48706"/>
                          <a:pt x="1917" y="50061"/>
                          <a:pt x="1788" y="51371"/>
                        </a:cubicBezTo>
                        <a:lnTo>
                          <a:pt x="1891" y="51228"/>
                        </a:lnTo>
                        <a:lnTo>
                          <a:pt x="1845" y="51683"/>
                        </a:lnTo>
                        <a:cubicBezTo>
                          <a:pt x="1831" y="51733"/>
                          <a:pt x="1813" y="51768"/>
                          <a:pt x="1800" y="51768"/>
                        </a:cubicBezTo>
                        <a:cubicBezTo>
                          <a:pt x="1782" y="51768"/>
                          <a:pt x="1772" y="51701"/>
                          <a:pt x="1791" y="51514"/>
                        </a:cubicBezTo>
                        <a:lnTo>
                          <a:pt x="1791" y="51514"/>
                        </a:lnTo>
                        <a:cubicBezTo>
                          <a:pt x="1725" y="51679"/>
                          <a:pt x="1782" y="52062"/>
                          <a:pt x="1802" y="52075"/>
                        </a:cubicBezTo>
                        <a:cubicBezTo>
                          <a:pt x="1776" y="52245"/>
                          <a:pt x="1757" y="52305"/>
                          <a:pt x="1745" y="52305"/>
                        </a:cubicBezTo>
                        <a:cubicBezTo>
                          <a:pt x="1714" y="52305"/>
                          <a:pt x="1712" y="51981"/>
                          <a:pt x="1703" y="51981"/>
                        </a:cubicBezTo>
                        <a:cubicBezTo>
                          <a:pt x="1702" y="51981"/>
                          <a:pt x="1700" y="51989"/>
                          <a:pt x="1698" y="52009"/>
                        </a:cubicBezTo>
                        <a:lnTo>
                          <a:pt x="1678" y="52274"/>
                        </a:lnTo>
                        <a:lnTo>
                          <a:pt x="1695" y="52218"/>
                        </a:lnTo>
                        <a:cubicBezTo>
                          <a:pt x="1711" y="52437"/>
                          <a:pt x="1751" y="52457"/>
                          <a:pt x="1708" y="52849"/>
                        </a:cubicBezTo>
                        <a:cubicBezTo>
                          <a:pt x="1665" y="53095"/>
                          <a:pt x="1638" y="52972"/>
                          <a:pt x="1625" y="53069"/>
                        </a:cubicBezTo>
                        <a:cubicBezTo>
                          <a:pt x="1618" y="53069"/>
                          <a:pt x="1615" y="53099"/>
                          <a:pt x="1609" y="53219"/>
                        </a:cubicBezTo>
                        <a:lnTo>
                          <a:pt x="1546" y="53793"/>
                        </a:lnTo>
                        <a:lnTo>
                          <a:pt x="1546" y="53793"/>
                        </a:lnTo>
                        <a:lnTo>
                          <a:pt x="1642" y="53570"/>
                        </a:lnTo>
                        <a:lnTo>
                          <a:pt x="1642" y="53570"/>
                        </a:lnTo>
                        <a:cubicBezTo>
                          <a:pt x="1649" y="53755"/>
                          <a:pt x="1616" y="53953"/>
                          <a:pt x="1638" y="53953"/>
                        </a:cubicBezTo>
                        <a:cubicBezTo>
                          <a:pt x="1645" y="53953"/>
                          <a:pt x="1660" y="53927"/>
                          <a:pt x="1687" y="53863"/>
                        </a:cubicBezTo>
                        <a:lnTo>
                          <a:pt x="1687" y="53863"/>
                        </a:lnTo>
                        <a:cubicBezTo>
                          <a:pt x="1527" y="54260"/>
                          <a:pt x="1442" y="55995"/>
                          <a:pt x="1379" y="56229"/>
                        </a:cubicBezTo>
                        <a:cubicBezTo>
                          <a:pt x="1396" y="56591"/>
                          <a:pt x="1363" y="56943"/>
                          <a:pt x="1313" y="57378"/>
                        </a:cubicBezTo>
                        <a:cubicBezTo>
                          <a:pt x="1324" y="57333"/>
                          <a:pt x="1345" y="57296"/>
                          <a:pt x="1363" y="57296"/>
                        </a:cubicBezTo>
                        <a:cubicBezTo>
                          <a:pt x="1389" y="57296"/>
                          <a:pt x="1408" y="57368"/>
                          <a:pt x="1383" y="57588"/>
                        </a:cubicBezTo>
                        <a:cubicBezTo>
                          <a:pt x="1370" y="57575"/>
                          <a:pt x="1358" y="57569"/>
                          <a:pt x="1348" y="57569"/>
                        </a:cubicBezTo>
                        <a:cubicBezTo>
                          <a:pt x="1232" y="57569"/>
                          <a:pt x="1231" y="58252"/>
                          <a:pt x="1106" y="58539"/>
                        </a:cubicBezTo>
                        <a:lnTo>
                          <a:pt x="1106" y="58539"/>
                        </a:lnTo>
                        <a:cubicBezTo>
                          <a:pt x="1110" y="58532"/>
                          <a:pt x="1113" y="58529"/>
                          <a:pt x="1116" y="58529"/>
                        </a:cubicBezTo>
                        <a:cubicBezTo>
                          <a:pt x="1160" y="58529"/>
                          <a:pt x="1063" y="59300"/>
                          <a:pt x="1118" y="59300"/>
                        </a:cubicBezTo>
                        <a:cubicBezTo>
                          <a:pt x="1128" y="59300"/>
                          <a:pt x="1143" y="59276"/>
                          <a:pt x="1164" y="59219"/>
                        </a:cubicBezTo>
                        <a:lnTo>
                          <a:pt x="1164" y="59219"/>
                        </a:lnTo>
                        <a:cubicBezTo>
                          <a:pt x="1145" y="59351"/>
                          <a:pt x="1131" y="59374"/>
                          <a:pt x="1116" y="59374"/>
                        </a:cubicBezTo>
                        <a:cubicBezTo>
                          <a:pt x="1108" y="59374"/>
                          <a:pt x="1100" y="59368"/>
                          <a:pt x="1091" y="59368"/>
                        </a:cubicBezTo>
                        <a:cubicBezTo>
                          <a:pt x="1076" y="59368"/>
                          <a:pt x="1059" y="59384"/>
                          <a:pt x="1037" y="59468"/>
                        </a:cubicBezTo>
                        <a:cubicBezTo>
                          <a:pt x="1030" y="60223"/>
                          <a:pt x="837" y="61109"/>
                          <a:pt x="771" y="62037"/>
                        </a:cubicBezTo>
                        <a:cubicBezTo>
                          <a:pt x="772" y="62038"/>
                          <a:pt x="773" y="62038"/>
                          <a:pt x="775" y="62038"/>
                        </a:cubicBezTo>
                        <a:cubicBezTo>
                          <a:pt x="787" y="62038"/>
                          <a:pt x="806" y="61997"/>
                          <a:pt x="822" y="61997"/>
                        </a:cubicBezTo>
                        <a:cubicBezTo>
                          <a:pt x="835" y="61997"/>
                          <a:pt x="845" y="62021"/>
                          <a:pt x="851" y="62103"/>
                        </a:cubicBezTo>
                        <a:lnTo>
                          <a:pt x="695" y="62582"/>
                        </a:lnTo>
                        <a:cubicBezTo>
                          <a:pt x="688" y="62764"/>
                          <a:pt x="808" y="62761"/>
                          <a:pt x="698" y="63087"/>
                        </a:cubicBezTo>
                        <a:cubicBezTo>
                          <a:pt x="711" y="63060"/>
                          <a:pt x="728" y="63027"/>
                          <a:pt x="739" y="63027"/>
                        </a:cubicBezTo>
                        <a:cubicBezTo>
                          <a:pt x="747" y="63027"/>
                          <a:pt x="753" y="63045"/>
                          <a:pt x="751" y="63097"/>
                        </a:cubicBezTo>
                        <a:cubicBezTo>
                          <a:pt x="469" y="64897"/>
                          <a:pt x="482" y="66805"/>
                          <a:pt x="107" y="68622"/>
                        </a:cubicBezTo>
                        <a:cubicBezTo>
                          <a:pt x="131" y="68536"/>
                          <a:pt x="144" y="68501"/>
                          <a:pt x="151" y="68501"/>
                        </a:cubicBezTo>
                        <a:cubicBezTo>
                          <a:pt x="163" y="68501"/>
                          <a:pt x="154" y="68614"/>
                          <a:pt x="143" y="68736"/>
                        </a:cubicBezTo>
                        <a:cubicBezTo>
                          <a:pt x="151" y="68695"/>
                          <a:pt x="160" y="68682"/>
                          <a:pt x="169" y="68682"/>
                        </a:cubicBezTo>
                        <a:cubicBezTo>
                          <a:pt x="186" y="68682"/>
                          <a:pt x="205" y="68724"/>
                          <a:pt x="223" y="68724"/>
                        </a:cubicBezTo>
                        <a:cubicBezTo>
                          <a:pt x="225" y="68724"/>
                          <a:pt x="228" y="68724"/>
                          <a:pt x="230" y="68722"/>
                        </a:cubicBezTo>
                        <a:lnTo>
                          <a:pt x="230" y="68722"/>
                        </a:lnTo>
                        <a:lnTo>
                          <a:pt x="73" y="69483"/>
                        </a:lnTo>
                        <a:cubicBezTo>
                          <a:pt x="143" y="69633"/>
                          <a:pt x="0" y="70311"/>
                          <a:pt x="70" y="70397"/>
                        </a:cubicBezTo>
                        <a:lnTo>
                          <a:pt x="80" y="70151"/>
                        </a:lnTo>
                        <a:cubicBezTo>
                          <a:pt x="91" y="70212"/>
                          <a:pt x="107" y="70236"/>
                          <a:pt x="125" y="70236"/>
                        </a:cubicBezTo>
                        <a:cubicBezTo>
                          <a:pt x="205" y="70236"/>
                          <a:pt x="340" y="69775"/>
                          <a:pt x="433" y="69775"/>
                        </a:cubicBezTo>
                        <a:cubicBezTo>
                          <a:pt x="437" y="69775"/>
                          <a:pt x="442" y="69776"/>
                          <a:pt x="446" y="69779"/>
                        </a:cubicBezTo>
                        <a:cubicBezTo>
                          <a:pt x="376" y="69403"/>
                          <a:pt x="695" y="68835"/>
                          <a:pt x="601" y="68227"/>
                        </a:cubicBezTo>
                        <a:cubicBezTo>
                          <a:pt x="609" y="68199"/>
                          <a:pt x="615" y="68188"/>
                          <a:pt x="620" y="68188"/>
                        </a:cubicBezTo>
                        <a:cubicBezTo>
                          <a:pt x="634" y="68188"/>
                          <a:pt x="636" y="68286"/>
                          <a:pt x="653" y="68286"/>
                        </a:cubicBezTo>
                        <a:cubicBezTo>
                          <a:pt x="657" y="68286"/>
                          <a:pt x="661" y="68282"/>
                          <a:pt x="665" y="68274"/>
                        </a:cubicBezTo>
                        <a:cubicBezTo>
                          <a:pt x="625" y="68118"/>
                          <a:pt x="632" y="67935"/>
                          <a:pt x="688" y="67599"/>
                        </a:cubicBezTo>
                        <a:lnTo>
                          <a:pt x="698" y="67639"/>
                        </a:lnTo>
                        <a:cubicBezTo>
                          <a:pt x="778" y="66689"/>
                          <a:pt x="868" y="66287"/>
                          <a:pt x="1000" y="65224"/>
                        </a:cubicBezTo>
                        <a:lnTo>
                          <a:pt x="1000" y="65224"/>
                        </a:lnTo>
                        <a:lnTo>
                          <a:pt x="934" y="65296"/>
                        </a:lnTo>
                        <a:cubicBezTo>
                          <a:pt x="964" y="65067"/>
                          <a:pt x="987" y="65021"/>
                          <a:pt x="1014" y="64917"/>
                        </a:cubicBezTo>
                        <a:cubicBezTo>
                          <a:pt x="1005" y="64882"/>
                          <a:pt x="998" y="64866"/>
                          <a:pt x="992" y="64866"/>
                        </a:cubicBezTo>
                        <a:cubicBezTo>
                          <a:pt x="955" y="64866"/>
                          <a:pt x="941" y="65353"/>
                          <a:pt x="896" y="65353"/>
                        </a:cubicBezTo>
                        <a:cubicBezTo>
                          <a:pt x="889" y="65353"/>
                          <a:pt x="880" y="65340"/>
                          <a:pt x="871" y="65310"/>
                        </a:cubicBezTo>
                        <a:cubicBezTo>
                          <a:pt x="1020" y="65017"/>
                          <a:pt x="1027" y="63695"/>
                          <a:pt x="1184" y="63502"/>
                        </a:cubicBezTo>
                        <a:cubicBezTo>
                          <a:pt x="1195" y="63387"/>
                          <a:pt x="1191" y="63358"/>
                          <a:pt x="1181" y="63358"/>
                        </a:cubicBezTo>
                        <a:cubicBezTo>
                          <a:pt x="1171" y="63358"/>
                          <a:pt x="1155" y="63391"/>
                          <a:pt x="1144" y="63391"/>
                        </a:cubicBezTo>
                        <a:cubicBezTo>
                          <a:pt x="1134" y="63391"/>
                          <a:pt x="1129" y="63361"/>
                          <a:pt x="1140" y="63247"/>
                        </a:cubicBezTo>
                        <a:lnTo>
                          <a:pt x="1187" y="63157"/>
                        </a:lnTo>
                        <a:lnTo>
                          <a:pt x="1147" y="63063"/>
                        </a:lnTo>
                        <a:cubicBezTo>
                          <a:pt x="1176" y="62834"/>
                          <a:pt x="1236" y="62721"/>
                          <a:pt x="1266" y="62715"/>
                        </a:cubicBezTo>
                        <a:lnTo>
                          <a:pt x="1266" y="62715"/>
                        </a:lnTo>
                        <a:cubicBezTo>
                          <a:pt x="1259" y="62771"/>
                          <a:pt x="1259" y="62874"/>
                          <a:pt x="1256" y="62937"/>
                        </a:cubicBezTo>
                        <a:cubicBezTo>
                          <a:pt x="1323" y="62668"/>
                          <a:pt x="1324" y="62187"/>
                          <a:pt x="1343" y="62025"/>
                        </a:cubicBezTo>
                        <a:lnTo>
                          <a:pt x="1343" y="62025"/>
                        </a:lnTo>
                        <a:lnTo>
                          <a:pt x="1293" y="62326"/>
                        </a:lnTo>
                        <a:cubicBezTo>
                          <a:pt x="1349" y="61359"/>
                          <a:pt x="1512" y="60189"/>
                          <a:pt x="1526" y="59252"/>
                        </a:cubicBezTo>
                        <a:lnTo>
                          <a:pt x="1526" y="59252"/>
                        </a:lnTo>
                        <a:lnTo>
                          <a:pt x="1492" y="59322"/>
                        </a:lnTo>
                        <a:cubicBezTo>
                          <a:pt x="1509" y="58608"/>
                          <a:pt x="1575" y="58757"/>
                          <a:pt x="1629" y="57973"/>
                        </a:cubicBezTo>
                        <a:lnTo>
                          <a:pt x="1632" y="58003"/>
                        </a:lnTo>
                        <a:cubicBezTo>
                          <a:pt x="1618" y="57844"/>
                          <a:pt x="1625" y="57634"/>
                          <a:pt x="1648" y="57421"/>
                        </a:cubicBezTo>
                        <a:cubicBezTo>
                          <a:pt x="1651" y="57452"/>
                          <a:pt x="1654" y="57465"/>
                          <a:pt x="1660" y="57465"/>
                        </a:cubicBezTo>
                        <a:cubicBezTo>
                          <a:pt x="1681" y="57465"/>
                          <a:pt x="1723" y="57249"/>
                          <a:pt x="1745" y="57249"/>
                        </a:cubicBezTo>
                        <a:cubicBezTo>
                          <a:pt x="1751" y="57249"/>
                          <a:pt x="1756" y="57268"/>
                          <a:pt x="1758" y="57318"/>
                        </a:cubicBezTo>
                        <a:cubicBezTo>
                          <a:pt x="1778" y="56544"/>
                          <a:pt x="1751" y="56936"/>
                          <a:pt x="1695" y="56418"/>
                        </a:cubicBezTo>
                        <a:lnTo>
                          <a:pt x="1755" y="56305"/>
                        </a:lnTo>
                        <a:cubicBezTo>
                          <a:pt x="1728" y="56125"/>
                          <a:pt x="1708" y="56109"/>
                          <a:pt x="1731" y="55720"/>
                        </a:cubicBezTo>
                        <a:lnTo>
                          <a:pt x="1731" y="55720"/>
                        </a:lnTo>
                        <a:cubicBezTo>
                          <a:pt x="1734" y="55798"/>
                          <a:pt x="1741" y="55824"/>
                          <a:pt x="1750" y="55824"/>
                        </a:cubicBezTo>
                        <a:cubicBezTo>
                          <a:pt x="1769" y="55824"/>
                          <a:pt x="1798" y="55713"/>
                          <a:pt x="1820" y="55713"/>
                        </a:cubicBezTo>
                        <a:cubicBezTo>
                          <a:pt x="1831" y="55713"/>
                          <a:pt x="1840" y="55745"/>
                          <a:pt x="1845" y="55840"/>
                        </a:cubicBezTo>
                        <a:cubicBezTo>
                          <a:pt x="2027" y="55033"/>
                          <a:pt x="1861" y="54617"/>
                          <a:pt x="2044" y="54258"/>
                        </a:cubicBezTo>
                        <a:cubicBezTo>
                          <a:pt x="2030" y="54199"/>
                          <a:pt x="2016" y="54174"/>
                          <a:pt x="2004" y="54174"/>
                        </a:cubicBezTo>
                        <a:cubicBezTo>
                          <a:pt x="1945" y="54174"/>
                          <a:pt x="1911" y="54774"/>
                          <a:pt x="1900" y="54774"/>
                        </a:cubicBezTo>
                        <a:cubicBezTo>
                          <a:pt x="1899" y="54774"/>
                          <a:pt x="1898" y="54766"/>
                          <a:pt x="1897" y="54746"/>
                        </a:cubicBezTo>
                        <a:cubicBezTo>
                          <a:pt x="1889" y="54771"/>
                          <a:pt x="1881" y="54782"/>
                          <a:pt x="1875" y="54782"/>
                        </a:cubicBezTo>
                        <a:cubicBezTo>
                          <a:pt x="1837" y="54782"/>
                          <a:pt x="1836" y="54391"/>
                          <a:pt x="1868" y="54171"/>
                        </a:cubicBezTo>
                        <a:cubicBezTo>
                          <a:pt x="1897" y="53913"/>
                          <a:pt x="2075" y="53745"/>
                          <a:pt x="2136" y="53097"/>
                        </a:cubicBezTo>
                        <a:lnTo>
                          <a:pt x="2136" y="53097"/>
                        </a:lnTo>
                        <a:cubicBezTo>
                          <a:pt x="2131" y="53152"/>
                          <a:pt x="2140" y="53162"/>
                          <a:pt x="2133" y="53222"/>
                        </a:cubicBezTo>
                        <a:cubicBezTo>
                          <a:pt x="2187" y="52982"/>
                          <a:pt x="2133" y="52736"/>
                          <a:pt x="2216" y="52441"/>
                        </a:cubicBezTo>
                        <a:cubicBezTo>
                          <a:pt x="2153" y="52265"/>
                          <a:pt x="2256" y="52052"/>
                          <a:pt x="2164" y="51992"/>
                        </a:cubicBezTo>
                        <a:lnTo>
                          <a:pt x="2164" y="51992"/>
                        </a:lnTo>
                        <a:lnTo>
                          <a:pt x="2130" y="52596"/>
                        </a:lnTo>
                        <a:cubicBezTo>
                          <a:pt x="2137" y="52254"/>
                          <a:pt x="2050" y="51923"/>
                          <a:pt x="2160" y="51364"/>
                        </a:cubicBezTo>
                        <a:cubicBezTo>
                          <a:pt x="2176" y="51411"/>
                          <a:pt x="2187" y="51580"/>
                          <a:pt x="2190" y="51696"/>
                        </a:cubicBezTo>
                        <a:cubicBezTo>
                          <a:pt x="2236" y="51537"/>
                          <a:pt x="2200" y="51377"/>
                          <a:pt x="2247" y="51211"/>
                        </a:cubicBezTo>
                        <a:lnTo>
                          <a:pt x="2247" y="51211"/>
                        </a:lnTo>
                        <a:cubicBezTo>
                          <a:pt x="2343" y="51271"/>
                          <a:pt x="2200" y="51946"/>
                          <a:pt x="2240" y="52317"/>
                        </a:cubicBezTo>
                        <a:cubicBezTo>
                          <a:pt x="2291" y="52171"/>
                          <a:pt x="2250" y="51771"/>
                          <a:pt x="2292" y="51771"/>
                        </a:cubicBezTo>
                        <a:cubicBezTo>
                          <a:pt x="2299" y="51771"/>
                          <a:pt x="2309" y="51783"/>
                          <a:pt x="2323" y="51813"/>
                        </a:cubicBezTo>
                        <a:cubicBezTo>
                          <a:pt x="2213" y="51537"/>
                          <a:pt x="2403" y="51168"/>
                          <a:pt x="2343" y="50713"/>
                        </a:cubicBezTo>
                        <a:lnTo>
                          <a:pt x="2343" y="50713"/>
                        </a:lnTo>
                        <a:lnTo>
                          <a:pt x="2400" y="50750"/>
                        </a:lnTo>
                        <a:cubicBezTo>
                          <a:pt x="2396" y="50679"/>
                          <a:pt x="2383" y="50530"/>
                          <a:pt x="2396" y="50400"/>
                        </a:cubicBezTo>
                        <a:lnTo>
                          <a:pt x="2396" y="50400"/>
                        </a:lnTo>
                        <a:lnTo>
                          <a:pt x="2449" y="50643"/>
                        </a:lnTo>
                        <a:cubicBezTo>
                          <a:pt x="2420" y="50277"/>
                          <a:pt x="2572" y="49955"/>
                          <a:pt x="2572" y="49606"/>
                        </a:cubicBezTo>
                        <a:lnTo>
                          <a:pt x="2572" y="49606"/>
                        </a:lnTo>
                        <a:cubicBezTo>
                          <a:pt x="2541" y="49930"/>
                          <a:pt x="2520" y="49994"/>
                          <a:pt x="2500" y="49994"/>
                        </a:cubicBezTo>
                        <a:cubicBezTo>
                          <a:pt x="2487" y="49994"/>
                          <a:pt x="2474" y="49966"/>
                          <a:pt x="2459" y="49966"/>
                        </a:cubicBezTo>
                        <a:cubicBezTo>
                          <a:pt x="2446" y="49966"/>
                          <a:pt x="2431" y="49986"/>
                          <a:pt x="2412" y="50061"/>
                        </a:cubicBezTo>
                        <a:cubicBezTo>
                          <a:pt x="2419" y="49181"/>
                          <a:pt x="2608" y="49548"/>
                          <a:pt x="2678" y="48618"/>
                        </a:cubicBezTo>
                        <a:lnTo>
                          <a:pt x="2678" y="48618"/>
                        </a:lnTo>
                        <a:cubicBezTo>
                          <a:pt x="2665" y="48738"/>
                          <a:pt x="2626" y="48920"/>
                          <a:pt x="2605" y="48920"/>
                        </a:cubicBezTo>
                        <a:cubicBezTo>
                          <a:pt x="2598" y="48920"/>
                          <a:pt x="2593" y="48901"/>
                          <a:pt x="2592" y="48856"/>
                        </a:cubicBezTo>
                        <a:cubicBezTo>
                          <a:pt x="2622" y="48666"/>
                          <a:pt x="2668" y="48417"/>
                          <a:pt x="2711" y="48304"/>
                        </a:cubicBezTo>
                        <a:cubicBezTo>
                          <a:pt x="2728" y="48089"/>
                          <a:pt x="2726" y="48024"/>
                          <a:pt x="2716" y="48024"/>
                        </a:cubicBezTo>
                        <a:cubicBezTo>
                          <a:pt x="2701" y="48024"/>
                          <a:pt x="2665" y="48182"/>
                          <a:pt x="2645" y="48182"/>
                        </a:cubicBezTo>
                        <a:cubicBezTo>
                          <a:pt x="2639" y="48182"/>
                          <a:pt x="2634" y="48164"/>
                          <a:pt x="2632" y="48115"/>
                        </a:cubicBezTo>
                        <a:cubicBezTo>
                          <a:pt x="2725" y="47895"/>
                          <a:pt x="2632" y="47785"/>
                          <a:pt x="2639" y="47493"/>
                        </a:cubicBezTo>
                        <a:lnTo>
                          <a:pt x="2639" y="47493"/>
                        </a:lnTo>
                        <a:lnTo>
                          <a:pt x="2699" y="47500"/>
                        </a:lnTo>
                        <a:cubicBezTo>
                          <a:pt x="2808" y="46749"/>
                          <a:pt x="2592" y="47287"/>
                          <a:pt x="2705" y="46612"/>
                        </a:cubicBezTo>
                        <a:lnTo>
                          <a:pt x="2705" y="46612"/>
                        </a:lnTo>
                        <a:lnTo>
                          <a:pt x="2759" y="46908"/>
                        </a:lnTo>
                        <a:lnTo>
                          <a:pt x="2771" y="46552"/>
                        </a:lnTo>
                        <a:lnTo>
                          <a:pt x="2834" y="46632"/>
                        </a:lnTo>
                        <a:cubicBezTo>
                          <a:pt x="2818" y="46244"/>
                          <a:pt x="2845" y="46124"/>
                          <a:pt x="2901" y="45749"/>
                        </a:cubicBezTo>
                        <a:lnTo>
                          <a:pt x="2901" y="45749"/>
                        </a:lnTo>
                        <a:cubicBezTo>
                          <a:pt x="2891" y="45764"/>
                          <a:pt x="2881" y="45772"/>
                          <a:pt x="2872" y="45772"/>
                        </a:cubicBezTo>
                        <a:cubicBezTo>
                          <a:pt x="2831" y="45772"/>
                          <a:pt x="2800" y="45627"/>
                          <a:pt x="2825" y="45356"/>
                        </a:cubicBezTo>
                        <a:cubicBezTo>
                          <a:pt x="2842" y="45287"/>
                          <a:pt x="2853" y="45273"/>
                          <a:pt x="2861" y="45273"/>
                        </a:cubicBezTo>
                        <a:cubicBezTo>
                          <a:pt x="2867" y="45273"/>
                          <a:pt x="2871" y="45279"/>
                          <a:pt x="2875" y="45279"/>
                        </a:cubicBezTo>
                        <a:cubicBezTo>
                          <a:pt x="2883" y="45279"/>
                          <a:pt x="2890" y="45244"/>
                          <a:pt x="2908" y="45014"/>
                        </a:cubicBezTo>
                        <a:lnTo>
                          <a:pt x="2908" y="45014"/>
                        </a:lnTo>
                        <a:cubicBezTo>
                          <a:pt x="2934" y="45124"/>
                          <a:pt x="2971" y="45247"/>
                          <a:pt x="2894" y="45446"/>
                        </a:cubicBezTo>
                        <a:cubicBezTo>
                          <a:pt x="2914" y="45470"/>
                          <a:pt x="2924" y="45556"/>
                          <a:pt x="2941" y="45579"/>
                        </a:cubicBezTo>
                        <a:cubicBezTo>
                          <a:pt x="3004" y="45337"/>
                          <a:pt x="3007" y="44965"/>
                          <a:pt x="3024" y="44792"/>
                        </a:cubicBezTo>
                        <a:lnTo>
                          <a:pt x="3024" y="44792"/>
                        </a:lnTo>
                        <a:cubicBezTo>
                          <a:pt x="3018" y="44858"/>
                          <a:pt x="3004" y="44938"/>
                          <a:pt x="2994" y="44977"/>
                        </a:cubicBezTo>
                        <a:lnTo>
                          <a:pt x="2974" y="44283"/>
                        </a:lnTo>
                        <a:cubicBezTo>
                          <a:pt x="2985" y="44248"/>
                          <a:pt x="2993" y="44234"/>
                          <a:pt x="3000" y="44234"/>
                        </a:cubicBezTo>
                        <a:cubicBezTo>
                          <a:pt x="3014" y="44234"/>
                          <a:pt x="3021" y="44292"/>
                          <a:pt x="3027" y="44350"/>
                        </a:cubicBezTo>
                        <a:cubicBezTo>
                          <a:pt x="3034" y="44213"/>
                          <a:pt x="3018" y="44114"/>
                          <a:pt x="3030" y="43908"/>
                        </a:cubicBezTo>
                        <a:lnTo>
                          <a:pt x="3030" y="43908"/>
                        </a:lnTo>
                        <a:cubicBezTo>
                          <a:pt x="3072" y="43966"/>
                          <a:pt x="3123" y="43958"/>
                          <a:pt x="3121" y="44217"/>
                        </a:cubicBezTo>
                        <a:lnTo>
                          <a:pt x="3121" y="44217"/>
                        </a:lnTo>
                        <a:lnTo>
                          <a:pt x="3130" y="43592"/>
                        </a:lnTo>
                        <a:cubicBezTo>
                          <a:pt x="3154" y="43555"/>
                          <a:pt x="3204" y="43333"/>
                          <a:pt x="3224" y="43333"/>
                        </a:cubicBezTo>
                        <a:cubicBezTo>
                          <a:pt x="3226" y="43333"/>
                          <a:pt x="3229" y="43338"/>
                          <a:pt x="3230" y="43350"/>
                        </a:cubicBezTo>
                        <a:cubicBezTo>
                          <a:pt x="3293" y="42987"/>
                          <a:pt x="3220" y="42449"/>
                          <a:pt x="3306" y="41974"/>
                        </a:cubicBezTo>
                        <a:cubicBezTo>
                          <a:pt x="3297" y="41947"/>
                          <a:pt x="3293" y="41898"/>
                          <a:pt x="3297" y="41795"/>
                        </a:cubicBezTo>
                        <a:cubicBezTo>
                          <a:pt x="3349" y="41346"/>
                          <a:pt x="3449" y="40950"/>
                          <a:pt x="3432" y="40409"/>
                        </a:cubicBezTo>
                        <a:lnTo>
                          <a:pt x="3549" y="40113"/>
                        </a:lnTo>
                        <a:cubicBezTo>
                          <a:pt x="3554" y="40018"/>
                          <a:pt x="3549" y="39987"/>
                          <a:pt x="3539" y="39987"/>
                        </a:cubicBezTo>
                        <a:cubicBezTo>
                          <a:pt x="3519" y="39987"/>
                          <a:pt x="3478" y="40110"/>
                          <a:pt x="3452" y="40110"/>
                        </a:cubicBezTo>
                        <a:cubicBezTo>
                          <a:pt x="3433" y="40110"/>
                          <a:pt x="3422" y="40044"/>
                          <a:pt x="3432" y="39814"/>
                        </a:cubicBezTo>
                        <a:cubicBezTo>
                          <a:pt x="3443" y="39554"/>
                          <a:pt x="3468" y="39518"/>
                          <a:pt x="3496" y="39518"/>
                        </a:cubicBezTo>
                        <a:cubicBezTo>
                          <a:pt x="3506" y="39518"/>
                          <a:pt x="3517" y="39523"/>
                          <a:pt x="3528" y="39523"/>
                        </a:cubicBezTo>
                        <a:cubicBezTo>
                          <a:pt x="3542" y="39523"/>
                          <a:pt x="3557" y="39513"/>
                          <a:pt x="3569" y="39465"/>
                        </a:cubicBezTo>
                        <a:cubicBezTo>
                          <a:pt x="3546" y="39216"/>
                          <a:pt x="3499" y="38780"/>
                          <a:pt x="3612" y="38335"/>
                        </a:cubicBezTo>
                        <a:lnTo>
                          <a:pt x="3612" y="38335"/>
                        </a:lnTo>
                        <a:cubicBezTo>
                          <a:pt x="3616" y="38485"/>
                          <a:pt x="3592" y="38601"/>
                          <a:pt x="3582" y="38744"/>
                        </a:cubicBezTo>
                        <a:lnTo>
                          <a:pt x="3665" y="38402"/>
                        </a:lnTo>
                        <a:cubicBezTo>
                          <a:pt x="3693" y="38703"/>
                          <a:pt x="3673" y="38941"/>
                          <a:pt x="3695" y="38941"/>
                        </a:cubicBezTo>
                        <a:cubicBezTo>
                          <a:pt x="3703" y="38941"/>
                          <a:pt x="3719" y="38901"/>
                          <a:pt x="3748" y="38807"/>
                        </a:cubicBezTo>
                        <a:cubicBezTo>
                          <a:pt x="3582" y="38744"/>
                          <a:pt x="3861" y="37465"/>
                          <a:pt x="3696" y="37398"/>
                        </a:cubicBezTo>
                        <a:lnTo>
                          <a:pt x="3751" y="37176"/>
                        </a:lnTo>
                        <a:lnTo>
                          <a:pt x="3751" y="37176"/>
                        </a:lnTo>
                        <a:cubicBezTo>
                          <a:pt x="3745" y="37239"/>
                          <a:pt x="3755" y="37252"/>
                          <a:pt x="3745" y="37315"/>
                        </a:cubicBezTo>
                        <a:cubicBezTo>
                          <a:pt x="3871" y="36880"/>
                          <a:pt x="3656" y="36973"/>
                          <a:pt x="3735" y="36405"/>
                        </a:cubicBezTo>
                        <a:cubicBezTo>
                          <a:pt x="3757" y="36264"/>
                          <a:pt x="3783" y="36154"/>
                          <a:pt x="3799" y="36154"/>
                        </a:cubicBezTo>
                        <a:cubicBezTo>
                          <a:pt x="3805" y="36154"/>
                          <a:pt x="3809" y="36170"/>
                          <a:pt x="3811" y="36209"/>
                        </a:cubicBezTo>
                        <a:lnTo>
                          <a:pt x="3811" y="35760"/>
                        </a:lnTo>
                        <a:cubicBezTo>
                          <a:pt x="3818" y="35706"/>
                          <a:pt x="3828" y="35681"/>
                          <a:pt x="3834" y="35681"/>
                        </a:cubicBezTo>
                        <a:cubicBezTo>
                          <a:pt x="3840" y="35681"/>
                          <a:pt x="3844" y="35698"/>
                          <a:pt x="3844" y="35730"/>
                        </a:cubicBezTo>
                        <a:lnTo>
                          <a:pt x="3844" y="35730"/>
                        </a:lnTo>
                        <a:lnTo>
                          <a:pt x="3891" y="35119"/>
                        </a:lnTo>
                        <a:lnTo>
                          <a:pt x="3895" y="35122"/>
                        </a:lnTo>
                        <a:cubicBezTo>
                          <a:pt x="3878" y="35026"/>
                          <a:pt x="3858" y="34803"/>
                          <a:pt x="3848" y="34693"/>
                        </a:cubicBezTo>
                        <a:cubicBezTo>
                          <a:pt x="3859" y="34650"/>
                          <a:pt x="3865" y="34635"/>
                          <a:pt x="3868" y="34635"/>
                        </a:cubicBezTo>
                        <a:cubicBezTo>
                          <a:pt x="3877" y="34635"/>
                          <a:pt x="3867" y="34745"/>
                          <a:pt x="3880" y="34745"/>
                        </a:cubicBezTo>
                        <a:cubicBezTo>
                          <a:pt x="3881" y="34745"/>
                          <a:pt x="3883" y="34743"/>
                          <a:pt x="3885" y="34740"/>
                        </a:cubicBezTo>
                        <a:lnTo>
                          <a:pt x="3878" y="34362"/>
                        </a:lnTo>
                        <a:cubicBezTo>
                          <a:pt x="3889" y="34335"/>
                          <a:pt x="3898" y="34323"/>
                          <a:pt x="3906" y="34323"/>
                        </a:cubicBezTo>
                        <a:cubicBezTo>
                          <a:pt x="3941" y="34323"/>
                          <a:pt x="3945" y="34574"/>
                          <a:pt x="3921" y="34787"/>
                        </a:cubicBezTo>
                        <a:cubicBezTo>
                          <a:pt x="4124" y="34451"/>
                          <a:pt x="3908" y="34471"/>
                          <a:pt x="4078" y="33727"/>
                        </a:cubicBezTo>
                        <a:lnTo>
                          <a:pt x="4078" y="33727"/>
                        </a:lnTo>
                        <a:lnTo>
                          <a:pt x="4067" y="34082"/>
                        </a:lnTo>
                        <a:cubicBezTo>
                          <a:pt x="4184" y="33863"/>
                          <a:pt x="4177" y="33584"/>
                          <a:pt x="4274" y="33188"/>
                        </a:cubicBezTo>
                        <a:lnTo>
                          <a:pt x="4274" y="33188"/>
                        </a:lnTo>
                        <a:cubicBezTo>
                          <a:pt x="4243" y="33261"/>
                          <a:pt x="4124" y="33693"/>
                          <a:pt x="4070" y="33693"/>
                        </a:cubicBezTo>
                        <a:cubicBezTo>
                          <a:pt x="4055" y="33693"/>
                          <a:pt x="4045" y="33657"/>
                          <a:pt x="4044" y="33564"/>
                        </a:cubicBezTo>
                        <a:cubicBezTo>
                          <a:pt x="4067" y="33451"/>
                          <a:pt x="4087" y="33302"/>
                          <a:pt x="4074" y="33078"/>
                        </a:cubicBezTo>
                        <a:lnTo>
                          <a:pt x="4074" y="33078"/>
                        </a:lnTo>
                        <a:cubicBezTo>
                          <a:pt x="4075" y="33078"/>
                          <a:pt x="4075" y="33078"/>
                          <a:pt x="4076" y="33078"/>
                        </a:cubicBezTo>
                        <a:cubicBezTo>
                          <a:pt x="4134" y="33078"/>
                          <a:pt x="4141" y="32864"/>
                          <a:pt x="4164" y="32597"/>
                        </a:cubicBezTo>
                        <a:lnTo>
                          <a:pt x="4240" y="32624"/>
                        </a:lnTo>
                        <a:cubicBezTo>
                          <a:pt x="4247" y="32331"/>
                          <a:pt x="4204" y="32351"/>
                          <a:pt x="4184" y="32178"/>
                        </a:cubicBezTo>
                        <a:cubicBezTo>
                          <a:pt x="4223" y="31856"/>
                          <a:pt x="4290" y="31796"/>
                          <a:pt x="4349" y="31723"/>
                        </a:cubicBezTo>
                        <a:cubicBezTo>
                          <a:pt x="4366" y="31593"/>
                          <a:pt x="4365" y="31551"/>
                          <a:pt x="4356" y="31551"/>
                        </a:cubicBezTo>
                        <a:cubicBezTo>
                          <a:pt x="4340" y="31551"/>
                          <a:pt x="4295" y="31689"/>
                          <a:pt x="4271" y="31689"/>
                        </a:cubicBezTo>
                        <a:cubicBezTo>
                          <a:pt x="4255" y="31689"/>
                          <a:pt x="4248" y="31634"/>
                          <a:pt x="4260" y="31457"/>
                        </a:cubicBezTo>
                        <a:cubicBezTo>
                          <a:pt x="4334" y="31032"/>
                          <a:pt x="4330" y="30726"/>
                          <a:pt x="4330" y="30208"/>
                        </a:cubicBezTo>
                        <a:cubicBezTo>
                          <a:pt x="4347" y="30115"/>
                          <a:pt x="4358" y="30085"/>
                          <a:pt x="4366" y="30085"/>
                        </a:cubicBezTo>
                        <a:cubicBezTo>
                          <a:pt x="4379" y="30085"/>
                          <a:pt x="4383" y="30179"/>
                          <a:pt x="4395" y="30179"/>
                        </a:cubicBezTo>
                        <a:cubicBezTo>
                          <a:pt x="4398" y="30179"/>
                          <a:pt x="4402" y="30173"/>
                          <a:pt x="4406" y="30158"/>
                        </a:cubicBezTo>
                        <a:lnTo>
                          <a:pt x="4369" y="29885"/>
                        </a:lnTo>
                        <a:cubicBezTo>
                          <a:pt x="4373" y="29852"/>
                          <a:pt x="4380" y="29842"/>
                          <a:pt x="4386" y="29842"/>
                        </a:cubicBezTo>
                        <a:cubicBezTo>
                          <a:pt x="4392" y="29842"/>
                          <a:pt x="4398" y="29850"/>
                          <a:pt x="4403" y="29856"/>
                        </a:cubicBezTo>
                        <a:cubicBezTo>
                          <a:pt x="4400" y="29629"/>
                          <a:pt x="4323" y="29829"/>
                          <a:pt x="4337" y="29474"/>
                        </a:cubicBezTo>
                        <a:cubicBezTo>
                          <a:pt x="4257" y="29370"/>
                          <a:pt x="4536" y="28763"/>
                          <a:pt x="4476" y="28314"/>
                        </a:cubicBezTo>
                        <a:cubicBezTo>
                          <a:pt x="4485" y="28287"/>
                          <a:pt x="4492" y="28277"/>
                          <a:pt x="4498" y="28277"/>
                        </a:cubicBezTo>
                        <a:cubicBezTo>
                          <a:pt x="4515" y="28277"/>
                          <a:pt x="4528" y="28344"/>
                          <a:pt x="4548" y="28344"/>
                        </a:cubicBezTo>
                        <a:cubicBezTo>
                          <a:pt x="4550" y="28344"/>
                          <a:pt x="4553" y="28343"/>
                          <a:pt x="4556" y="28341"/>
                        </a:cubicBezTo>
                        <a:cubicBezTo>
                          <a:pt x="4546" y="27735"/>
                          <a:pt x="4556" y="27822"/>
                          <a:pt x="4516" y="27321"/>
                        </a:cubicBezTo>
                        <a:lnTo>
                          <a:pt x="4609" y="26905"/>
                        </a:lnTo>
                        <a:lnTo>
                          <a:pt x="4609" y="26905"/>
                        </a:lnTo>
                        <a:cubicBezTo>
                          <a:pt x="4586" y="26980"/>
                          <a:pt x="4568" y="27012"/>
                          <a:pt x="4552" y="27012"/>
                        </a:cubicBezTo>
                        <a:cubicBezTo>
                          <a:pt x="4503" y="27012"/>
                          <a:pt x="4479" y="26721"/>
                          <a:pt x="4460" y="26456"/>
                        </a:cubicBezTo>
                        <a:cubicBezTo>
                          <a:pt x="4423" y="26563"/>
                          <a:pt x="4386" y="26656"/>
                          <a:pt x="4369" y="26715"/>
                        </a:cubicBezTo>
                        <a:lnTo>
                          <a:pt x="4380" y="26160"/>
                        </a:lnTo>
                        <a:cubicBezTo>
                          <a:pt x="4386" y="26142"/>
                          <a:pt x="4391" y="26134"/>
                          <a:pt x="4397" y="26134"/>
                        </a:cubicBezTo>
                        <a:cubicBezTo>
                          <a:pt x="4412" y="26134"/>
                          <a:pt x="4427" y="26181"/>
                          <a:pt x="4446" y="26247"/>
                        </a:cubicBezTo>
                        <a:cubicBezTo>
                          <a:pt x="4443" y="26211"/>
                          <a:pt x="4440" y="26174"/>
                          <a:pt x="4436" y="26144"/>
                        </a:cubicBezTo>
                        <a:cubicBezTo>
                          <a:pt x="4454" y="26070"/>
                          <a:pt x="4471" y="26040"/>
                          <a:pt x="4486" y="26040"/>
                        </a:cubicBezTo>
                        <a:cubicBezTo>
                          <a:pt x="4511" y="26040"/>
                          <a:pt x="4532" y="26114"/>
                          <a:pt x="4553" y="26204"/>
                        </a:cubicBezTo>
                        <a:cubicBezTo>
                          <a:pt x="4529" y="26270"/>
                          <a:pt x="4506" y="26333"/>
                          <a:pt x="4483" y="26396"/>
                        </a:cubicBezTo>
                        <a:cubicBezTo>
                          <a:pt x="4517" y="26525"/>
                          <a:pt x="4553" y="26649"/>
                          <a:pt x="4597" y="26649"/>
                        </a:cubicBezTo>
                        <a:cubicBezTo>
                          <a:pt x="4601" y="26649"/>
                          <a:pt x="4605" y="26648"/>
                          <a:pt x="4609" y="26646"/>
                        </a:cubicBezTo>
                        <a:cubicBezTo>
                          <a:pt x="4605" y="26609"/>
                          <a:pt x="4602" y="26539"/>
                          <a:pt x="4605" y="26463"/>
                        </a:cubicBezTo>
                        <a:lnTo>
                          <a:pt x="4605" y="26463"/>
                        </a:lnTo>
                        <a:cubicBezTo>
                          <a:pt x="4614" y="26492"/>
                          <a:pt x="4622" y="26514"/>
                          <a:pt x="4630" y="26514"/>
                        </a:cubicBezTo>
                        <a:cubicBezTo>
                          <a:pt x="4632" y="26514"/>
                          <a:pt x="4634" y="26512"/>
                          <a:pt x="4636" y="26510"/>
                        </a:cubicBezTo>
                        <a:cubicBezTo>
                          <a:pt x="4645" y="26490"/>
                          <a:pt x="4633" y="26433"/>
                          <a:pt x="4622" y="26340"/>
                        </a:cubicBezTo>
                        <a:lnTo>
                          <a:pt x="4722" y="26224"/>
                        </a:lnTo>
                        <a:lnTo>
                          <a:pt x="4688" y="26191"/>
                        </a:lnTo>
                        <a:lnTo>
                          <a:pt x="4815" y="25473"/>
                        </a:lnTo>
                        <a:cubicBezTo>
                          <a:pt x="4775" y="24951"/>
                          <a:pt x="4685" y="24490"/>
                          <a:pt x="4728" y="23668"/>
                        </a:cubicBezTo>
                        <a:lnTo>
                          <a:pt x="4728" y="23668"/>
                        </a:lnTo>
                        <a:cubicBezTo>
                          <a:pt x="4746" y="23754"/>
                          <a:pt x="4766" y="23779"/>
                          <a:pt x="4789" y="23779"/>
                        </a:cubicBezTo>
                        <a:cubicBezTo>
                          <a:pt x="4819" y="23779"/>
                          <a:pt x="4853" y="23737"/>
                          <a:pt x="4893" y="23737"/>
                        </a:cubicBezTo>
                        <a:cubicBezTo>
                          <a:pt x="4897" y="23737"/>
                          <a:pt x="4900" y="23738"/>
                          <a:pt x="4905" y="23738"/>
                        </a:cubicBezTo>
                        <a:cubicBezTo>
                          <a:pt x="4802" y="23953"/>
                          <a:pt x="4881" y="24372"/>
                          <a:pt x="4823" y="24792"/>
                        </a:cubicBezTo>
                        <a:lnTo>
                          <a:pt x="4823" y="24792"/>
                        </a:lnTo>
                        <a:cubicBezTo>
                          <a:pt x="4839" y="24676"/>
                          <a:pt x="4856" y="24639"/>
                          <a:pt x="4869" y="24639"/>
                        </a:cubicBezTo>
                        <a:cubicBezTo>
                          <a:pt x="4880" y="24639"/>
                          <a:pt x="4889" y="24664"/>
                          <a:pt x="4892" y="24689"/>
                        </a:cubicBezTo>
                        <a:lnTo>
                          <a:pt x="4892" y="23924"/>
                        </a:lnTo>
                        <a:cubicBezTo>
                          <a:pt x="4895" y="23926"/>
                          <a:pt x="4899" y="23926"/>
                          <a:pt x="4902" y="23926"/>
                        </a:cubicBezTo>
                        <a:cubicBezTo>
                          <a:pt x="4952" y="23926"/>
                          <a:pt x="4957" y="23757"/>
                          <a:pt x="4998" y="23573"/>
                        </a:cubicBezTo>
                        <a:lnTo>
                          <a:pt x="4998" y="23573"/>
                        </a:lnTo>
                        <a:cubicBezTo>
                          <a:pt x="4986" y="23585"/>
                          <a:pt x="4975" y="23591"/>
                          <a:pt x="4967" y="23591"/>
                        </a:cubicBezTo>
                        <a:cubicBezTo>
                          <a:pt x="4877" y="23591"/>
                          <a:pt x="4967" y="22974"/>
                          <a:pt x="4961" y="22691"/>
                        </a:cubicBezTo>
                        <a:cubicBezTo>
                          <a:pt x="4964" y="22690"/>
                          <a:pt x="4968" y="22690"/>
                          <a:pt x="4971" y="22690"/>
                        </a:cubicBezTo>
                        <a:cubicBezTo>
                          <a:pt x="5009" y="22690"/>
                          <a:pt x="5037" y="22784"/>
                          <a:pt x="4995" y="23127"/>
                        </a:cubicBezTo>
                        <a:cubicBezTo>
                          <a:pt x="5127" y="22722"/>
                          <a:pt x="4898" y="22579"/>
                          <a:pt x="5018" y="22180"/>
                        </a:cubicBezTo>
                        <a:lnTo>
                          <a:pt x="5018" y="22180"/>
                        </a:lnTo>
                        <a:cubicBezTo>
                          <a:pt x="5011" y="22273"/>
                          <a:pt x="4998" y="22320"/>
                          <a:pt x="5018" y="22360"/>
                        </a:cubicBezTo>
                        <a:cubicBezTo>
                          <a:pt x="5000" y="22164"/>
                          <a:pt x="5064" y="21729"/>
                          <a:pt x="5095" y="21729"/>
                        </a:cubicBezTo>
                        <a:cubicBezTo>
                          <a:pt x="5098" y="21729"/>
                          <a:pt x="5101" y="21735"/>
                          <a:pt x="5104" y="21748"/>
                        </a:cubicBezTo>
                        <a:lnTo>
                          <a:pt x="5098" y="21838"/>
                        </a:lnTo>
                        <a:cubicBezTo>
                          <a:pt x="5171" y="21233"/>
                          <a:pt x="5274" y="19987"/>
                          <a:pt x="5177" y="19884"/>
                        </a:cubicBezTo>
                        <a:cubicBezTo>
                          <a:pt x="5178" y="19884"/>
                          <a:pt x="5178" y="19884"/>
                          <a:pt x="5178" y="19884"/>
                        </a:cubicBezTo>
                        <a:cubicBezTo>
                          <a:pt x="5195" y="19884"/>
                          <a:pt x="5297" y="19978"/>
                          <a:pt x="5317" y="20017"/>
                        </a:cubicBezTo>
                        <a:lnTo>
                          <a:pt x="5061" y="18897"/>
                        </a:lnTo>
                        <a:lnTo>
                          <a:pt x="5061" y="18897"/>
                        </a:lnTo>
                        <a:cubicBezTo>
                          <a:pt x="5073" y="18912"/>
                          <a:pt x="5089" y="18918"/>
                          <a:pt x="5107" y="18918"/>
                        </a:cubicBezTo>
                        <a:cubicBezTo>
                          <a:pt x="5156" y="18918"/>
                          <a:pt x="5222" y="18877"/>
                          <a:pt x="5279" y="18877"/>
                        </a:cubicBezTo>
                        <a:cubicBezTo>
                          <a:pt x="5345" y="18877"/>
                          <a:pt x="5398" y="18931"/>
                          <a:pt x="5400" y="19163"/>
                        </a:cubicBezTo>
                        <a:cubicBezTo>
                          <a:pt x="5426" y="19020"/>
                          <a:pt x="5460" y="18844"/>
                          <a:pt x="5456" y="18535"/>
                        </a:cubicBezTo>
                        <a:lnTo>
                          <a:pt x="5456" y="18535"/>
                        </a:lnTo>
                        <a:cubicBezTo>
                          <a:pt x="5440" y="18602"/>
                          <a:pt x="5371" y="18689"/>
                          <a:pt x="5332" y="18689"/>
                        </a:cubicBezTo>
                        <a:cubicBezTo>
                          <a:pt x="5315" y="18689"/>
                          <a:pt x="5305" y="18673"/>
                          <a:pt x="5306" y="18631"/>
                        </a:cubicBezTo>
                        <a:cubicBezTo>
                          <a:pt x="5441" y="18275"/>
                          <a:pt x="5385" y="18375"/>
                          <a:pt x="5510" y="17951"/>
                        </a:cubicBezTo>
                        <a:lnTo>
                          <a:pt x="5510" y="17951"/>
                        </a:lnTo>
                        <a:cubicBezTo>
                          <a:pt x="5502" y="17973"/>
                          <a:pt x="5490" y="17984"/>
                          <a:pt x="5477" y="17984"/>
                        </a:cubicBezTo>
                        <a:cubicBezTo>
                          <a:pt x="5427" y="17984"/>
                          <a:pt x="5360" y="17841"/>
                          <a:pt x="5380" y="17664"/>
                        </a:cubicBezTo>
                        <a:lnTo>
                          <a:pt x="5380" y="17664"/>
                        </a:lnTo>
                        <a:cubicBezTo>
                          <a:pt x="5399" y="17702"/>
                          <a:pt x="5513" y="17661"/>
                          <a:pt x="5528" y="17737"/>
                        </a:cubicBezTo>
                        <a:lnTo>
                          <a:pt x="5528" y="17737"/>
                        </a:lnTo>
                        <a:lnTo>
                          <a:pt x="5451" y="17181"/>
                        </a:lnTo>
                        <a:lnTo>
                          <a:pt x="5451" y="17181"/>
                        </a:lnTo>
                        <a:cubicBezTo>
                          <a:pt x="5457" y="17209"/>
                          <a:pt x="5469" y="17220"/>
                          <a:pt x="5484" y="17220"/>
                        </a:cubicBezTo>
                        <a:cubicBezTo>
                          <a:pt x="5522" y="17220"/>
                          <a:pt x="5581" y="17143"/>
                          <a:pt x="5616" y="17060"/>
                        </a:cubicBezTo>
                        <a:lnTo>
                          <a:pt x="5616" y="17060"/>
                        </a:lnTo>
                        <a:cubicBezTo>
                          <a:pt x="5614" y="17063"/>
                          <a:pt x="5613" y="17064"/>
                          <a:pt x="5612" y="17064"/>
                        </a:cubicBezTo>
                        <a:cubicBezTo>
                          <a:pt x="5590" y="17064"/>
                          <a:pt x="5666" y="16550"/>
                          <a:pt x="5669" y="16402"/>
                        </a:cubicBezTo>
                        <a:lnTo>
                          <a:pt x="5669" y="16402"/>
                        </a:lnTo>
                        <a:lnTo>
                          <a:pt x="5613" y="16644"/>
                        </a:lnTo>
                        <a:cubicBezTo>
                          <a:pt x="5696" y="15989"/>
                          <a:pt x="5476" y="15977"/>
                          <a:pt x="5546" y="15322"/>
                        </a:cubicBezTo>
                        <a:lnTo>
                          <a:pt x="5546" y="15322"/>
                        </a:lnTo>
                        <a:cubicBezTo>
                          <a:pt x="5556" y="15364"/>
                          <a:pt x="5597" y="15418"/>
                          <a:pt x="5641" y="15418"/>
                        </a:cubicBezTo>
                        <a:cubicBezTo>
                          <a:pt x="5684" y="15418"/>
                          <a:pt x="5731" y="15367"/>
                          <a:pt x="5755" y="15206"/>
                        </a:cubicBezTo>
                        <a:cubicBezTo>
                          <a:pt x="5699" y="15046"/>
                          <a:pt x="5473" y="14497"/>
                          <a:pt x="5473" y="13916"/>
                        </a:cubicBezTo>
                        <a:lnTo>
                          <a:pt x="5526" y="13810"/>
                        </a:lnTo>
                        <a:lnTo>
                          <a:pt x="5523" y="13361"/>
                        </a:lnTo>
                        <a:lnTo>
                          <a:pt x="5523" y="13361"/>
                        </a:lnTo>
                        <a:cubicBezTo>
                          <a:pt x="5602" y="13647"/>
                          <a:pt x="5755" y="14445"/>
                          <a:pt x="5805" y="14873"/>
                        </a:cubicBezTo>
                        <a:cubicBezTo>
                          <a:pt x="5861" y="14631"/>
                          <a:pt x="5858" y="14810"/>
                          <a:pt x="5892" y="14442"/>
                        </a:cubicBezTo>
                        <a:cubicBezTo>
                          <a:pt x="5900" y="14422"/>
                          <a:pt x="5906" y="14413"/>
                          <a:pt x="5911" y="14413"/>
                        </a:cubicBezTo>
                        <a:cubicBezTo>
                          <a:pt x="5938" y="14413"/>
                          <a:pt x="5930" y="14664"/>
                          <a:pt x="5921" y="14757"/>
                        </a:cubicBezTo>
                        <a:lnTo>
                          <a:pt x="6031" y="13899"/>
                        </a:lnTo>
                        <a:lnTo>
                          <a:pt x="6031" y="13899"/>
                        </a:lnTo>
                        <a:cubicBezTo>
                          <a:pt x="6029" y="13900"/>
                          <a:pt x="6028" y="13900"/>
                          <a:pt x="6026" y="13900"/>
                        </a:cubicBezTo>
                        <a:cubicBezTo>
                          <a:pt x="5946" y="13900"/>
                          <a:pt x="6004" y="13261"/>
                          <a:pt x="5939" y="13261"/>
                        </a:cubicBezTo>
                        <a:cubicBezTo>
                          <a:pt x="5938" y="13261"/>
                          <a:pt x="5936" y="13261"/>
                          <a:pt x="5935" y="13261"/>
                        </a:cubicBezTo>
                        <a:lnTo>
                          <a:pt x="5935" y="14202"/>
                        </a:lnTo>
                        <a:cubicBezTo>
                          <a:pt x="5933" y="14203"/>
                          <a:pt x="5931" y="14203"/>
                          <a:pt x="5928" y="14203"/>
                        </a:cubicBezTo>
                        <a:cubicBezTo>
                          <a:pt x="5840" y="14203"/>
                          <a:pt x="5747" y="13626"/>
                          <a:pt x="5818" y="13036"/>
                        </a:cubicBezTo>
                        <a:cubicBezTo>
                          <a:pt x="5829" y="13003"/>
                          <a:pt x="5842" y="12990"/>
                          <a:pt x="5855" y="12990"/>
                        </a:cubicBezTo>
                        <a:cubicBezTo>
                          <a:pt x="5903" y="12990"/>
                          <a:pt x="5962" y="13156"/>
                          <a:pt x="5987" y="13156"/>
                        </a:cubicBezTo>
                        <a:cubicBezTo>
                          <a:pt x="5987" y="13156"/>
                          <a:pt x="5988" y="13155"/>
                          <a:pt x="5988" y="13155"/>
                        </a:cubicBezTo>
                        <a:cubicBezTo>
                          <a:pt x="5964" y="13072"/>
                          <a:pt x="5988" y="12571"/>
                          <a:pt x="6015" y="12517"/>
                        </a:cubicBezTo>
                        <a:lnTo>
                          <a:pt x="6035" y="12780"/>
                        </a:lnTo>
                        <a:cubicBezTo>
                          <a:pt x="6098" y="12444"/>
                          <a:pt x="5975" y="12218"/>
                          <a:pt x="6094" y="11816"/>
                        </a:cubicBezTo>
                        <a:cubicBezTo>
                          <a:pt x="6114" y="11677"/>
                          <a:pt x="6243" y="11407"/>
                          <a:pt x="6194" y="11381"/>
                        </a:cubicBezTo>
                        <a:lnTo>
                          <a:pt x="6194" y="11381"/>
                        </a:lnTo>
                        <a:cubicBezTo>
                          <a:pt x="6129" y="11504"/>
                          <a:pt x="6005" y="11563"/>
                          <a:pt x="5898" y="11563"/>
                        </a:cubicBezTo>
                        <a:cubicBezTo>
                          <a:pt x="5816" y="11563"/>
                          <a:pt x="5744" y="11527"/>
                          <a:pt x="5719" y="11457"/>
                        </a:cubicBezTo>
                        <a:cubicBezTo>
                          <a:pt x="5732" y="11407"/>
                          <a:pt x="5881" y="10726"/>
                          <a:pt x="5944" y="10570"/>
                        </a:cubicBezTo>
                        <a:cubicBezTo>
                          <a:pt x="5960" y="10534"/>
                          <a:pt x="5975" y="10519"/>
                          <a:pt x="5988" y="10519"/>
                        </a:cubicBezTo>
                        <a:cubicBezTo>
                          <a:pt x="6046" y="10519"/>
                          <a:pt x="6088" y="10784"/>
                          <a:pt x="6140" y="10784"/>
                        </a:cubicBezTo>
                        <a:cubicBezTo>
                          <a:pt x="6151" y="10784"/>
                          <a:pt x="6162" y="10773"/>
                          <a:pt x="6174" y="10746"/>
                        </a:cubicBezTo>
                        <a:cubicBezTo>
                          <a:pt x="6151" y="10733"/>
                          <a:pt x="6137" y="10603"/>
                          <a:pt x="6131" y="10550"/>
                        </a:cubicBezTo>
                        <a:cubicBezTo>
                          <a:pt x="6164" y="10404"/>
                          <a:pt x="6197" y="10617"/>
                          <a:pt x="6217" y="10298"/>
                        </a:cubicBezTo>
                        <a:cubicBezTo>
                          <a:pt x="6161" y="10253"/>
                          <a:pt x="6220" y="9944"/>
                          <a:pt x="6213" y="9944"/>
                        </a:cubicBezTo>
                        <a:lnTo>
                          <a:pt x="6213" y="9944"/>
                        </a:lnTo>
                        <a:cubicBezTo>
                          <a:pt x="6211" y="9944"/>
                          <a:pt x="6197" y="9996"/>
                          <a:pt x="6161" y="10138"/>
                        </a:cubicBezTo>
                        <a:cubicBezTo>
                          <a:pt x="6168" y="9823"/>
                          <a:pt x="6211" y="9806"/>
                          <a:pt x="6240" y="9437"/>
                        </a:cubicBezTo>
                        <a:lnTo>
                          <a:pt x="6240" y="9437"/>
                        </a:lnTo>
                        <a:cubicBezTo>
                          <a:pt x="6233" y="9449"/>
                          <a:pt x="6226" y="9455"/>
                          <a:pt x="6219" y="9455"/>
                        </a:cubicBezTo>
                        <a:cubicBezTo>
                          <a:pt x="6156" y="9455"/>
                          <a:pt x="6085" y="9055"/>
                          <a:pt x="6091" y="8772"/>
                        </a:cubicBezTo>
                        <a:lnTo>
                          <a:pt x="6091" y="8772"/>
                        </a:lnTo>
                        <a:cubicBezTo>
                          <a:pt x="6094" y="8775"/>
                          <a:pt x="6096" y="8776"/>
                          <a:pt x="6099" y="8776"/>
                        </a:cubicBezTo>
                        <a:cubicBezTo>
                          <a:pt x="6120" y="8776"/>
                          <a:pt x="6150" y="8722"/>
                          <a:pt x="6164" y="8693"/>
                        </a:cubicBezTo>
                        <a:cubicBezTo>
                          <a:pt x="6231" y="8051"/>
                          <a:pt x="6303" y="7709"/>
                          <a:pt x="6363" y="7111"/>
                        </a:cubicBezTo>
                        <a:cubicBezTo>
                          <a:pt x="6383" y="7067"/>
                          <a:pt x="6422" y="6864"/>
                          <a:pt x="6450" y="6864"/>
                        </a:cubicBezTo>
                        <a:cubicBezTo>
                          <a:pt x="6456" y="6864"/>
                          <a:pt x="6462" y="6873"/>
                          <a:pt x="6467" y="6895"/>
                        </a:cubicBezTo>
                        <a:cubicBezTo>
                          <a:pt x="6460" y="6809"/>
                          <a:pt x="6436" y="6726"/>
                          <a:pt x="6453" y="6543"/>
                        </a:cubicBezTo>
                        <a:cubicBezTo>
                          <a:pt x="6474" y="6475"/>
                          <a:pt x="6485" y="6448"/>
                          <a:pt x="6491" y="6448"/>
                        </a:cubicBezTo>
                        <a:cubicBezTo>
                          <a:pt x="6512" y="6448"/>
                          <a:pt x="6471" y="6749"/>
                          <a:pt x="6503" y="6749"/>
                        </a:cubicBezTo>
                        <a:cubicBezTo>
                          <a:pt x="6511" y="6749"/>
                          <a:pt x="6522" y="6732"/>
                          <a:pt x="6539" y="6693"/>
                        </a:cubicBezTo>
                        <a:cubicBezTo>
                          <a:pt x="6493" y="6662"/>
                          <a:pt x="6516" y="6208"/>
                          <a:pt x="6513" y="5941"/>
                        </a:cubicBezTo>
                        <a:lnTo>
                          <a:pt x="6513" y="5941"/>
                        </a:lnTo>
                        <a:cubicBezTo>
                          <a:pt x="6427" y="6015"/>
                          <a:pt x="6440" y="6547"/>
                          <a:pt x="6443" y="6815"/>
                        </a:cubicBezTo>
                        <a:cubicBezTo>
                          <a:pt x="6340" y="6806"/>
                          <a:pt x="6274" y="6337"/>
                          <a:pt x="6283" y="5705"/>
                        </a:cubicBezTo>
                        <a:cubicBezTo>
                          <a:pt x="6293" y="5453"/>
                          <a:pt x="6316" y="5401"/>
                          <a:pt x="6336" y="5401"/>
                        </a:cubicBezTo>
                        <a:cubicBezTo>
                          <a:pt x="6349" y="5401"/>
                          <a:pt x="6360" y="5425"/>
                          <a:pt x="6365" y="5425"/>
                        </a:cubicBezTo>
                        <a:cubicBezTo>
                          <a:pt x="6367" y="5425"/>
                          <a:pt x="6368" y="5420"/>
                          <a:pt x="6367" y="5406"/>
                        </a:cubicBezTo>
                        <a:cubicBezTo>
                          <a:pt x="6473" y="4473"/>
                          <a:pt x="6257" y="4593"/>
                          <a:pt x="6410" y="3825"/>
                        </a:cubicBezTo>
                        <a:cubicBezTo>
                          <a:pt x="6444" y="3719"/>
                          <a:pt x="6470" y="3687"/>
                          <a:pt x="6492" y="3687"/>
                        </a:cubicBezTo>
                        <a:cubicBezTo>
                          <a:pt x="6528" y="3687"/>
                          <a:pt x="6553" y="3768"/>
                          <a:pt x="6583" y="3768"/>
                        </a:cubicBezTo>
                        <a:cubicBezTo>
                          <a:pt x="6588" y="3768"/>
                          <a:pt x="6593" y="3765"/>
                          <a:pt x="6599" y="3759"/>
                        </a:cubicBezTo>
                        <a:lnTo>
                          <a:pt x="6599" y="3759"/>
                        </a:lnTo>
                        <a:cubicBezTo>
                          <a:pt x="6586" y="4167"/>
                          <a:pt x="6496" y="4377"/>
                          <a:pt x="6473" y="4653"/>
                        </a:cubicBezTo>
                        <a:lnTo>
                          <a:pt x="6536" y="4317"/>
                        </a:lnTo>
                        <a:lnTo>
                          <a:pt x="6536" y="4317"/>
                        </a:lnTo>
                        <a:cubicBezTo>
                          <a:pt x="6547" y="4449"/>
                          <a:pt x="6536" y="4722"/>
                          <a:pt x="6503" y="4865"/>
                        </a:cubicBezTo>
                        <a:cubicBezTo>
                          <a:pt x="6590" y="4613"/>
                          <a:pt x="6669" y="3287"/>
                          <a:pt x="6792" y="2572"/>
                        </a:cubicBezTo>
                        <a:cubicBezTo>
                          <a:pt x="6784" y="2466"/>
                          <a:pt x="6780" y="2294"/>
                          <a:pt x="6758" y="2294"/>
                        </a:cubicBezTo>
                        <a:cubicBezTo>
                          <a:pt x="6754" y="2294"/>
                          <a:pt x="6748" y="2302"/>
                          <a:pt x="6742" y="2320"/>
                        </a:cubicBezTo>
                        <a:lnTo>
                          <a:pt x="6729" y="2549"/>
                        </a:lnTo>
                        <a:cubicBezTo>
                          <a:pt x="6719" y="2578"/>
                          <a:pt x="6710" y="2590"/>
                          <a:pt x="6704" y="2590"/>
                        </a:cubicBezTo>
                        <a:cubicBezTo>
                          <a:pt x="6674" y="2590"/>
                          <a:pt x="6681" y="2325"/>
                          <a:pt x="6664" y="2325"/>
                        </a:cubicBezTo>
                        <a:cubicBezTo>
                          <a:pt x="6659" y="2325"/>
                          <a:pt x="6652" y="2346"/>
                          <a:pt x="6642" y="2400"/>
                        </a:cubicBezTo>
                        <a:cubicBezTo>
                          <a:pt x="6636" y="2090"/>
                          <a:pt x="6610" y="1742"/>
                          <a:pt x="6679" y="1313"/>
                        </a:cubicBezTo>
                        <a:lnTo>
                          <a:pt x="6762" y="1239"/>
                        </a:lnTo>
                        <a:lnTo>
                          <a:pt x="6762" y="1239"/>
                        </a:lnTo>
                        <a:cubicBezTo>
                          <a:pt x="6738" y="1270"/>
                          <a:pt x="6696" y="1502"/>
                          <a:pt x="6701" y="1624"/>
                        </a:cubicBezTo>
                        <a:lnTo>
                          <a:pt x="6701" y="1624"/>
                        </a:lnTo>
                        <a:cubicBezTo>
                          <a:pt x="6695" y="1432"/>
                          <a:pt x="6870" y="982"/>
                          <a:pt x="6789" y="781"/>
                        </a:cubicBezTo>
                        <a:lnTo>
                          <a:pt x="6789" y="781"/>
                        </a:lnTo>
                        <a:lnTo>
                          <a:pt x="6706" y="1077"/>
                        </a:lnTo>
                        <a:cubicBezTo>
                          <a:pt x="6699" y="768"/>
                          <a:pt x="6653" y="379"/>
                          <a:pt x="6716"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flipH="1">
                    <a:off x="1439512" y="1293057"/>
                    <a:ext cx="1624" cy="2906"/>
                  </a:xfrm>
                  <a:custGeom>
                    <a:avLst/>
                    <a:gdLst/>
                    <a:ahLst/>
                    <a:cxnLst/>
                    <a:rect l="l" t="t" r="r" b="b"/>
                    <a:pathLst>
                      <a:path w="38" h="68" extrusionOk="0">
                        <a:moveTo>
                          <a:pt x="37" y="0"/>
                        </a:moveTo>
                        <a:lnTo>
                          <a:pt x="37" y="0"/>
                        </a:lnTo>
                        <a:cubicBezTo>
                          <a:pt x="25" y="26"/>
                          <a:pt x="14" y="33"/>
                          <a:pt x="1" y="40"/>
                        </a:cubicBezTo>
                        <a:cubicBezTo>
                          <a:pt x="4" y="57"/>
                          <a:pt x="8" y="67"/>
                          <a:pt x="13" y="67"/>
                        </a:cubicBezTo>
                        <a:cubicBezTo>
                          <a:pt x="19" y="67"/>
                          <a:pt x="28" y="48"/>
                          <a:pt x="37"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flipH="1">
                    <a:off x="1496471" y="1949007"/>
                    <a:ext cx="299" cy="1453"/>
                  </a:xfrm>
                  <a:custGeom>
                    <a:avLst/>
                    <a:gdLst/>
                    <a:ahLst/>
                    <a:cxnLst/>
                    <a:rect l="l" t="t" r="r" b="b"/>
                    <a:pathLst>
                      <a:path w="7" h="34" extrusionOk="0">
                        <a:moveTo>
                          <a:pt x="0" y="0"/>
                        </a:moveTo>
                        <a:lnTo>
                          <a:pt x="0" y="17"/>
                        </a:lnTo>
                        <a:cubicBezTo>
                          <a:pt x="0" y="27"/>
                          <a:pt x="4" y="30"/>
                          <a:pt x="7" y="33"/>
                        </a:cubicBezTo>
                        <a:lnTo>
                          <a:pt x="0" y="0"/>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flipH="1">
                    <a:off x="1372084" y="607537"/>
                    <a:ext cx="2136" cy="7862"/>
                  </a:xfrm>
                  <a:custGeom>
                    <a:avLst/>
                    <a:gdLst/>
                    <a:ahLst/>
                    <a:cxnLst/>
                    <a:rect l="l" t="t" r="r" b="b"/>
                    <a:pathLst>
                      <a:path w="50" h="184" extrusionOk="0">
                        <a:moveTo>
                          <a:pt x="50" y="1"/>
                        </a:moveTo>
                        <a:lnTo>
                          <a:pt x="50" y="1"/>
                        </a:lnTo>
                        <a:cubicBezTo>
                          <a:pt x="30" y="97"/>
                          <a:pt x="14" y="146"/>
                          <a:pt x="0" y="183"/>
                        </a:cubicBezTo>
                        <a:cubicBezTo>
                          <a:pt x="1" y="184"/>
                          <a:pt x="2" y="184"/>
                          <a:pt x="3" y="184"/>
                        </a:cubicBezTo>
                        <a:cubicBezTo>
                          <a:pt x="16" y="184"/>
                          <a:pt x="31" y="137"/>
                          <a:pt x="50"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flipH="1">
                    <a:off x="1357428" y="193226"/>
                    <a:ext cx="1923" cy="12819"/>
                  </a:xfrm>
                  <a:custGeom>
                    <a:avLst/>
                    <a:gdLst/>
                    <a:ahLst/>
                    <a:cxnLst/>
                    <a:rect l="l" t="t" r="r" b="b"/>
                    <a:pathLst>
                      <a:path w="45" h="300" extrusionOk="0">
                        <a:moveTo>
                          <a:pt x="11" y="1"/>
                        </a:moveTo>
                        <a:lnTo>
                          <a:pt x="11" y="1"/>
                        </a:lnTo>
                        <a:cubicBezTo>
                          <a:pt x="10" y="12"/>
                          <a:pt x="10" y="21"/>
                          <a:pt x="10" y="28"/>
                        </a:cubicBezTo>
                        <a:lnTo>
                          <a:pt x="10" y="28"/>
                        </a:lnTo>
                        <a:lnTo>
                          <a:pt x="11" y="1"/>
                        </a:lnTo>
                        <a:close/>
                        <a:moveTo>
                          <a:pt x="10" y="28"/>
                        </a:moveTo>
                        <a:lnTo>
                          <a:pt x="1" y="300"/>
                        </a:lnTo>
                        <a:cubicBezTo>
                          <a:pt x="11" y="153"/>
                          <a:pt x="28" y="104"/>
                          <a:pt x="44" y="34"/>
                        </a:cubicBezTo>
                        <a:lnTo>
                          <a:pt x="44" y="34"/>
                        </a:lnTo>
                        <a:cubicBezTo>
                          <a:pt x="37" y="36"/>
                          <a:pt x="26" y="54"/>
                          <a:pt x="18" y="54"/>
                        </a:cubicBezTo>
                        <a:cubicBezTo>
                          <a:pt x="13" y="54"/>
                          <a:pt x="10" y="48"/>
                          <a:pt x="10" y="28"/>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flipH="1">
                    <a:off x="1331875" y="78794"/>
                    <a:ext cx="1923" cy="9828"/>
                  </a:xfrm>
                  <a:custGeom>
                    <a:avLst/>
                    <a:gdLst/>
                    <a:ahLst/>
                    <a:cxnLst/>
                    <a:rect l="l" t="t" r="r" b="b"/>
                    <a:pathLst>
                      <a:path w="45" h="230" extrusionOk="0">
                        <a:moveTo>
                          <a:pt x="41" y="0"/>
                        </a:moveTo>
                        <a:lnTo>
                          <a:pt x="11" y="11"/>
                        </a:lnTo>
                        <a:cubicBezTo>
                          <a:pt x="0" y="132"/>
                          <a:pt x="1" y="230"/>
                          <a:pt x="11" y="230"/>
                        </a:cubicBezTo>
                        <a:cubicBezTo>
                          <a:pt x="16" y="230"/>
                          <a:pt x="24" y="202"/>
                          <a:pt x="34" y="137"/>
                        </a:cubicBezTo>
                        <a:cubicBezTo>
                          <a:pt x="31" y="93"/>
                          <a:pt x="45" y="44"/>
                          <a:pt x="41"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flipH="1">
                    <a:off x="1346361" y="164554"/>
                    <a:ext cx="2991" cy="17776"/>
                  </a:xfrm>
                  <a:custGeom>
                    <a:avLst/>
                    <a:gdLst/>
                    <a:ahLst/>
                    <a:cxnLst/>
                    <a:rect l="l" t="t" r="r" b="b"/>
                    <a:pathLst>
                      <a:path w="70" h="416" extrusionOk="0">
                        <a:moveTo>
                          <a:pt x="70" y="0"/>
                        </a:moveTo>
                        <a:lnTo>
                          <a:pt x="70" y="0"/>
                        </a:lnTo>
                        <a:cubicBezTo>
                          <a:pt x="69" y="8"/>
                          <a:pt x="69" y="16"/>
                          <a:pt x="68" y="24"/>
                        </a:cubicBezTo>
                        <a:lnTo>
                          <a:pt x="68" y="24"/>
                        </a:lnTo>
                        <a:cubicBezTo>
                          <a:pt x="70" y="17"/>
                          <a:pt x="70" y="9"/>
                          <a:pt x="70" y="0"/>
                        </a:cubicBezTo>
                        <a:close/>
                        <a:moveTo>
                          <a:pt x="44" y="24"/>
                        </a:moveTo>
                        <a:cubicBezTo>
                          <a:pt x="0" y="24"/>
                          <a:pt x="3" y="222"/>
                          <a:pt x="6" y="416"/>
                        </a:cubicBezTo>
                        <a:cubicBezTo>
                          <a:pt x="57" y="397"/>
                          <a:pt x="59" y="224"/>
                          <a:pt x="68" y="24"/>
                        </a:cubicBezTo>
                        <a:lnTo>
                          <a:pt x="68" y="24"/>
                        </a:lnTo>
                        <a:cubicBezTo>
                          <a:pt x="68" y="28"/>
                          <a:pt x="67" y="32"/>
                          <a:pt x="66" y="37"/>
                        </a:cubicBezTo>
                        <a:cubicBezTo>
                          <a:pt x="57" y="28"/>
                          <a:pt x="50" y="24"/>
                          <a:pt x="44" y="24"/>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flipH="1">
                    <a:off x="1345506" y="153999"/>
                    <a:ext cx="1068" cy="8461"/>
                  </a:xfrm>
                  <a:custGeom>
                    <a:avLst/>
                    <a:gdLst/>
                    <a:ahLst/>
                    <a:cxnLst/>
                    <a:rect l="l" t="t" r="r" b="b"/>
                    <a:pathLst>
                      <a:path w="25" h="198" extrusionOk="0">
                        <a:moveTo>
                          <a:pt x="17" y="1"/>
                        </a:moveTo>
                        <a:cubicBezTo>
                          <a:pt x="0" y="1"/>
                          <a:pt x="11" y="97"/>
                          <a:pt x="8" y="198"/>
                        </a:cubicBezTo>
                        <a:cubicBezTo>
                          <a:pt x="11" y="134"/>
                          <a:pt x="17" y="68"/>
                          <a:pt x="25" y="5"/>
                        </a:cubicBezTo>
                        <a:cubicBezTo>
                          <a:pt x="22" y="2"/>
                          <a:pt x="19" y="1"/>
                          <a:pt x="17"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flipH="1">
                    <a:off x="1362555" y="267704"/>
                    <a:ext cx="3888" cy="14015"/>
                  </a:xfrm>
                  <a:custGeom>
                    <a:avLst/>
                    <a:gdLst/>
                    <a:ahLst/>
                    <a:cxnLst/>
                    <a:rect l="l" t="t" r="r" b="b"/>
                    <a:pathLst>
                      <a:path w="91" h="328" extrusionOk="0">
                        <a:moveTo>
                          <a:pt x="25" y="0"/>
                        </a:moveTo>
                        <a:cubicBezTo>
                          <a:pt x="0" y="0"/>
                          <a:pt x="25" y="327"/>
                          <a:pt x="46" y="327"/>
                        </a:cubicBezTo>
                        <a:cubicBezTo>
                          <a:pt x="55" y="327"/>
                          <a:pt x="63" y="276"/>
                          <a:pt x="67" y="132"/>
                        </a:cubicBezTo>
                        <a:cubicBezTo>
                          <a:pt x="91" y="35"/>
                          <a:pt x="7" y="65"/>
                          <a:pt x="34" y="12"/>
                        </a:cubicBezTo>
                        <a:cubicBezTo>
                          <a:pt x="30" y="4"/>
                          <a:pt x="27" y="0"/>
                          <a:pt x="25"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flipH="1">
                    <a:off x="1341233" y="175749"/>
                    <a:ext cx="3034" cy="8161"/>
                  </a:xfrm>
                  <a:custGeom>
                    <a:avLst/>
                    <a:gdLst/>
                    <a:ahLst/>
                    <a:cxnLst/>
                    <a:rect l="l" t="t" r="r" b="b"/>
                    <a:pathLst>
                      <a:path w="71" h="191" extrusionOk="0">
                        <a:moveTo>
                          <a:pt x="70" y="1"/>
                        </a:moveTo>
                        <a:lnTo>
                          <a:pt x="0" y="71"/>
                        </a:lnTo>
                        <a:lnTo>
                          <a:pt x="40" y="191"/>
                        </a:lnTo>
                        <a:lnTo>
                          <a:pt x="70" y="1"/>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flipH="1">
                    <a:off x="1347942" y="227709"/>
                    <a:ext cx="2863" cy="18075"/>
                  </a:xfrm>
                  <a:custGeom>
                    <a:avLst/>
                    <a:gdLst/>
                    <a:ahLst/>
                    <a:cxnLst/>
                    <a:rect l="l" t="t" r="r" b="b"/>
                    <a:pathLst>
                      <a:path w="67" h="423" extrusionOk="0">
                        <a:moveTo>
                          <a:pt x="57" y="1"/>
                        </a:moveTo>
                        <a:cubicBezTo>
                          <a:pt x="34" y="204"/>
                          <a:pt x="1" y="423"/>
                          <a:pt x="19" y="423"/>
                        </a:cubicBezTo>
                        <a:cubicBezTo>
                          <a:pt x="19" y="423"/>
                          <a:pt x="20" y="423"/>
                          <a:pt x="20" y="423"/>
                        </a:cubicBezTo>
                        <a:lnTo>
                          <a:pt x="67" y="94"/>
                        </a:lnTo>
                        <a:lnTo>
                          <a:pt x="67" y="94"/>
                        </a:lnTo>
                        <a:cubicBezTo>
                          <a:pt x="67" y="94"/>
                          <a:pt x="66" y="94"/>
                          <a:pt x="66" y="94"/>
                        </a:cubicBezTo>
                        <a:cubicBezTo>
                          <a:pt x="57" y="94"/>
                          <a:pt x="57" y="52"/>
                          <a:pt x="57"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flipH="1">
                    <a:off x="1347514" y="216257"/>
                    <a:ext cx="897" cy="11494"/>
                  </a:xfrm>
                  <a:custGeom>
                    <a:avLst/>
                    <a:gdLst/>
                    <a:ahLst/>
                    <a:cxnLst/>
                    <a:rect l="l" t="t" r="r" b="b"/>
                    <a:pathLst>
                      <a:path w="21" h="269" extrusionOk="0">
                        <a:moveTo>
                          <a:pt x="14" y="0"/>
                        </a:moveTo>
                        <a:lnTo>
                          <a:pt x="14" y="0"/>
                        </a:lnTo>
                        <a:cubicBezTo>
                          <a:pt x="11" y="60"/>
                          <a:pt x="1" y="183"/>
                          <a:pt x="1" y="269"/>
                        </a:cubicBezTo>
                        <a:cubicBezTo>
                          <a:pt x="11" y="163"/>
                          <a:pt x="21" y="60"/>
                          <a:pt x="14"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flipH="1">
                    <a:off x="1342387" y="195234"/>
                    <a:ext cx="2051" cy="14229"/>
                  </a:xfrm>
                  <a:custGeom>
                    <a:avLst/>
                    <a:gdLst/>
                    <a:ahLst/>
                    <a:cxnLst/>
                    <a:rect l="l" t="t" r="r" b="b"/>
                    <a:pathLst>
                      <a:path w="48" h="333" extrusionOk="0">
                        <a:moveTo>
                          <a:pt x="47" y="0"/>
                        </a:moveTo>
                        <a:lnTo>
                          <a:pt x="27" y="100"/>
                        </a:lnTo>
                        <a:lnTo>
                          <a:pt x="1" y="333"/>
                        </a:lnTo>
                        <a:lnTo>
                          <a:pt x="47" y="0"/>
                        </a:lnTo>
                        <a:close/>
                        <a:moveTo>
                          <a:pt x="1" y="333"/>
                        </a:moveTo>
                        <a:lnTo>
                          <a:pt x="1" y="333"/>
                        </a:lnTo>
                        <a:lnTo>
                          <a:pt x="1" y="333"/>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1"/>
                  <p:cNvSpPr/>
                  <p:nvPr/>
                </p:nvSpPr>
                <p:spPr>
                  <a:xfrm flipH="1">
                    <a:off x="1363965" y="397903"/>
                    <a:ext cx="1880" cy="16494"/>
                  </a:xfrm>
                  <a:custGeom>
                    <a:avLst/>
                    <a:gdLst/>
                    <a:ahLst/>
                    <a:cxnLst/>
                    <a:rect l="l" t="t" r="r" b="b"/>
                    <a:pathLst>
                      <a:path w="44" h="386" extrusionOk="0">
                        <a:moveTo>
                          <a:pt x="27" y="0"/>
                        </a:moveTo>
                        <a:cubicBezTo>
                          <a:pt x="24" y="0"/>
                          <a:pt x="21" y="4"/>
                          <a:pt x="17" y="12"/>
                        </a:cubicBezTo>
                        <a:lnTo>
                          <a:pt x="0" y="378"/>
                        </a:lnTo>
                        <a:cubicBezTo>
                          <a:pt x="3" y="383"/>
                          <a:pt x="5" y="386"/>
                          <a:pt x="8" y="386"/>
                        </a:cubicBezTo>
                        <a:cubicBezTo>
                          <a:pt x="23" y="386"/>
                          <a:pt x="41" y="298"/>
                          <a:pt x="43" y="182"/>
                        </a:cubicBezTo>
                        <a:cubicBezTo>
                          <a:pt x="38" y="109"/>
                          <a:pt x="42" y="0"/>
                          <a:pt x="27"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flipH="1">
                    <a:off x="1352770" y="352225"/>
                    <a:ext cx="3290" cy="7435"/>
                  </a:xfrm>
                  <a:custGeom>
                    <a:avLst/>
                    <a:gdLst/>
                    <a:ahLst/>
                    <a:cxnLst/>
                    <a:rect l="l" t="t" r="r" b="b"/>
                    <a:pathLst>
                      <a:path w="77" h="174" extrusionOk="0">
                        <a:moveTo>
                          <a:pt x="63" y="1"/>
                        </a:moveTo>
                        <a:cubicBezTo>
                          <a:pt x="40" y="97"/>
                          <a:pt x="27" y="105"/>
                          <a:pt x="0" y="157"/>
                        </a:cubicBezTo>
                        <a:lnTo>
                          <a:pt x="77" y="174"/>
                        </a:lnTo>
                        <a:lnTo>
                          <a:pt x="63" y="1"/>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flipH="1">
                    <a:off x="1354736" y="391622"/>
                    <a:ext cx="2179" cy="17306"/>
                  </a:xfrm>
                  <a:custGeom>
                    <a:avLst/>
                    <a:gdLst/>
                    <a:ahLst/>
                    <a:cxnLst/>
                    <a:rect l="l" t="t" r="r" b="b"/>
                    <a:pathLst>
                      <a:path w="51" h="405" extrusionOk="0">
                        <a:moveTo>
                          <a:pt x="30" y="1"/>
                        </a:moveTo>
                        <a:cubicBezTo>
                          <a:pt x="25" y="1"/>
                          <a:pt x="16" y="37"/>
                          <a:pt x="0" y="140"/>
                        </a:cubicBezTo>
                        <a:cubicBezTo>
                          <a:pt x="12" y="164"/>
                          <a:pt x="12" y="405"/>
                          <a:pt x="24" y="405"/>
                        </a:cubicBezTo>
                        <a:cubicBezTo>
                          <a:pt x="30" y="405"/>
                          <a:pt x="38" y="354"/>
                          <a:pt x="50" y="209"/>
                        </a:cubicBezTo>
                        <a:cubicBezTo>
                          <a:pt x="39" y="184"/>
                          <a:pt x="43" y="1"/>
                          <a:pt x="30"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flipH="1">
                    <a:off x="1383151" y="626723"/>
                    <a:ext cx="5555" cy="3974"/>
                  </a:xfrm>
                  <a:custGeom>
                    <a:avLst/>
                    <a:gdLst/>
                    <a:ahLst/>
                    <a:cxnLst/>
                    <a:rect l="l" t="t" r="r" b="b"/>
                    <a:pathLst>
                      <a:path w="130" h="93" extrusionOk="0">
                        <a:moveTo>
                          <a:pt x="0" y="0"/>
                        </a:moveTo>
                        <a:lnTo>
                          <a:pt x="120" y="93"/>
                        </a:lnTo>
                        <a:lnTo>
                          <a:pt x="129" y="0"/>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flipH="1">
                    <a:off x="1387253" y="815932"/>
                    <a:ext cx="6580" cy="23502"/>
                  </a:xfrm>
                  <a:custGeom>
                    <a:avLst/>
                    <a:gdLst/>
                    <a:ahLst/>
                    <a:cxnLst/>
                    <a:rect l="l" t="t" r="r" b="b"/>
                    <a:pathLst>
                      <a:path w="154" h="550" extrusionOk="0">
                        <a:moveTo>
                          <a:pt x="82" y="1"/>
                        </a:moveTo>
                        <a:cubicBezTo>
                          <a:pt x="63" y="1"/>
                          <a:pt x="34" y="241"/>
                          <a:pt x="17" y="241"/>
                        </a:cubicBezTo>
                        <a:cubicBezTo>
                          <a:pt x="14" y="241"/>
                          <a:pt x="12" y="236"/>
                          <a:pt x="10" y="224"/>
                        </a:cubicBezTo>
                        <a:lnTo>
                          <a:pt x="10" y="224"/>
                        </a:lnTo>
                        <a:cubicBezTo>
                          <a:pt x="18" y="423"/>
                          <a:pt x="1" y="550"/>
                          <a:pt x="34" y="550"/>
                        </a:cubicBezTo>
                        <a:cubicBezTo>
                          <a:pt x="44" y="550"/>
                          <a:pt x="60" y="537"/>
                          <a:pt x="83" y="510"/>
                        </a:cubicBezTo>
                        <a:cubicBezTo>
                          <a:pt x="154" y="85"/>
                          <a:pt x="14" y="404"/>
                          <a:pt x="90" y="18"/>
                        </a:cubicBezTo>
                        <a:cubicBezTo>
                          <a:pt x="88" y="6"/>
                          <a:pt x="85" y="1"/>
                          <a:pt x="82"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flipH="1">
                    <a:off x="1393364" y="819778"/>
                    <a:ext cx="342" cy="5769"/>
                  </a:xfrm>
                  <a:custGeom>
                    <a:avLst/>
                    <a:gdLst/>
                    <a:ahLst/>
                    <a:cxnLst/>
                    <a:rect l="l" t="t" r="r" b="b"/>
                    <a:pathLst>
                      <a:path w="8" h="135" extrusionOk="0">
                        <a:moveTo>
                          <a:pt x="1" y="1"/>
                        </a:moveTo>
                        <a:cubicBezTo>
                          <a:pt x="4" y="77"/>
                          <a:pt x="7" y="114"/>
                          <a:pt x="7" y="134"/>
                        </a:cubicBezTo>
                        <a:cubicBezTo>
                          <a:pt x="7" y="94"/>
                          <a:pt x="7" y="48"/>
                          <a:pt x="1"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flipH="1">
                    <a:off x="1455280" y="1557684"/>
                    <a:ext cx="2906" cy="9999"/>
                  </a:xfrm>
                  <a:custGeom>
                    <a:avLst/>
                    <a:gdLst/>
                    <a:ahLst/>
                    <a:cxnLst/>
                    <a:rect l="l" t="t" r="r" b="b"/>
                    <a:pathLst>
                      <a:path w="68" h="234" extrusionOk="0">
                        <a:moveTo>
                          <a:pt x="51" y="0"/>
                        </a:moveTo>
                        <a:cubicBezTo>
                          <a:pt x="28" y="40"/>
                          <a:pt x="18" y="107"/>
                          <a:pt x="1" y="233"/>
                        </a:cubicBezTo>
                        <a:lnTo>
                          <a:pt x="68" y="24"/>
                        </a:lnTo>
                        <a:lnTo>
                          <a:pt x="51" y="0"/>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flipH="1">
                    <a:off x="1472884" y="1715871"/>
                    <a:ext cx="3589" cy="4871"/>
                  </a:xfrm>
                  <a:custGeom>
                    <a:avLst/>
                    <a:gdLst/>
                    <a:ahLst/>
                    <a:cxnLst/>
                    <a:rect l="l" t="t" r="r" b="b"/>
                    <a:pathLst>
                      <a:path w="84" h="114" extrusionOk="0">
                        <a:moveTo>
                          <a:pt x="84" y="0"/>
                        </a:moveTo>
                        <a:lnTo>
                          <a:pt x="1" y="113"/>
                        </a:lnTo>
                        <a:lnTo>
                          <a:pt x="1" y="113"/>
                        </a:lnTo>
                        <a:lnTo>
                          <a:pt x="77" y="63"/>
                        </a:lnTo>
                        <a:lnTo>
                          <a:pt x="84" y="0"/>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1"/>
                  <p:cNvSpPr/>
                  <p:nvPr/>
                </p:nvSpPr>
                <p:spPr>
                  <a:xfrm flipH="1">
                    <a:off x="1480832" y="1835986"/>
                    <a:ext cx="4230" cy="17647"/>
                  </a:xfrm>
                  <a:custGeom>
                    <a:avLst/>
                    <a:gdLst/>
                    <a:ahLst/>
                    <a:cxnLst/>
                    <a:rect l="l" t="t" r="r" b="b"/>
                    <a:pathLst>
                      <a:path w="99" h="413" extrusionOk="0">
                        <a:moveTo>
                          <a:pt x="99" y="0"/>
                        </a:moveTo>
                        <a:lnTo>
                          <a:pt x="99" y="0"/>
                        </a:lnTo>
                        <a:cubicBezTo>
                          <a:pt x="94" y="34"/>
                          <a:pt x="91" y="69"/>
                          <a:pt x="89" y="106"/>
                        </a:cubicBezTo>
                        <a:lnTo>
                          <a:pt x="89" y="106"/>
                        </a:lnTo>
                        <a:cubicBezTo>
                          <a:pt x="93" y="73"/>
                          <a:pt x="97" y="38"/>
                          <a:pt x="99" y="0"/>
                        </a:cubicBezTo>
                        <a:close/>
                        <a:moveTo>
                          <a:pt x="89" y="106"/>
                        </a:moveTo>
                        <a:cubicBezTo>
                          <a:pt x="62" y="300"/>
                          <a:pt x="0" y="412"/>
                          <a:pt x="51" y="412"/>
                        </a:cubicBezTo>
                        <a:cubicBezTo>
                          <a:pt x="56" y="412"/>
                          <a:pt x="62" y="411"/>
                          <a:pt x="69" y="409"/>
                        </a:cubicBezTo>
                        <a:cubicBezTo>
                          <a:pt x="81" y="314"/>
                          <a:pt x="82" y="206"/>
                          <a:pt x="89" y="106"/>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flipH="1">
                    <a:off x="3150383" y="13545"/>
                    <a:ext cx="5042" cy="25553"/>
                  </a:xfrm>
                  <a:custGeom>
                    <a:avLst/>
                    <a:gdLst/>
                    <a:ahLst/>
                    <a:cxnLst/>
                    <a:rect l="l" t="t" r="r" b="b"/>
                    <a:pathLst>
                      <a:path w="118" h="598" extrusionOk="0">
                        <a:moveTo>
                          <a:pt x="61" y="1"/>
                        </a:moveTo>
                        <a:cubicBezTo>
                          <a:pt x="40" y="1"/>
                          <a:pt x="34" y="109"/>
                          <a:pt x="18" y="109"/>
                        </a:cubicBezTo>
                        <a:cubicBezTo>
                          <a:pt x="13" y="109"/>
                          <a:pt x="8" y="100"/>
                          <a:pt x="1" y="76"/>
                        </a:cubicBezTo>
                        <a:lnTo>
                          <a:pt x="1" y="76"/>
                        </a:lnTo>
                        <a:cubicBezTo>
                          <a:pt x="27" y="275"/>
                          <a:pt x="74" y="444"/>
                          <a:pt x="117" y="597"/>
                        </a:cubicBezTo>
                        <a:cubicBezTo>
                          <a:pt x="87" y="435"/>
                          <a:pt x="74" y="258"/>
                          <a:pt x="81" y="29"/>
                        </a:cubicBezTo>
                        <a:cubicBezTo>
                          <a:pt x="73" y="9"/>
                          <a:pt x="66" y="1"/>
                          <a:pt x="61"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flipH="1">
                    <a:off x="3147563" y="39055"/>
                    <a:ext cx="2863" cy="10811"/>
                  </a:xfrm>
                  <a:custGeom>
                    <a:avLst/>
                    <a:gdLst/>
                    <a:ahLst/>
                    <a:cxnLst/>
                    <a:rect l="l" t="t" r="r" b="b"/>
                    <a:pathLst>
                      <a:path w="67" h="253" extrusionOk="0">
                        <a:moveTo>
                          <a:pt x="0" y="0"/>
                        </a:moveTo>
                        <a:lnTo>
                          <a:pt x="0" y="0"/>
                        </a:lnTo>
                        <a:cubicBezTo>
                          <a:pt x="17" y="86"/>
                          <a:pt x="37" y="169"/>
                          <a:pt x="66" y="252"/>
                        </a:cubicBezTo>
                        <a:cubicBezTo>
                          <a:pt x="50" y="173"/>
                          <a:pt x="27" y="90"/>
                          <a:pt x="0"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1"/>
                  <p:cNvSpPr/>
                  <p:nvPr/>
                </p:nvSpPr>
                <p:spPr>
                  <a:xfrm flipH="1">
                    <a:off x="3144572" y="21579"/>
                    <a:ext cx="3504" cy="24484"/>
                  </a:xfrm>
                  <a:custGeom>
                    <a:avLst/>
                    <a:gdLst/>
                    <a:ahLst/>
                    <a:cxnLst/>
                    <a:rect l="l" t="t" r="r" b="b"/>
                    <a:pathLst>
                      <a:path w="82" h="573" extrusionOk="0">
                        <a:moveTo>
                          <a:pt x="16" y="0"/>
                        </a:moveTo>
                        <a:cubicBezTo>
                          <a:pt x="6" y="0"/>
                          <a:pt x="1" y="28"/>
                          <a:pt x="11" y="127"/>
                        </a:cubicBezTo>
                        <a:cubicBezTo>
                          <a:pt x="45" y="259"/>
                          <a:pt x="62" y="406"/>
                          <a:pt x="82" y="572"/>
                        </a:cubicBezTo>
                        <a:cubicBezTo>
                          <a:pt x="74" y="393"/>
                          <a:pt x="65" y="210"/>
                          <a:pt x="48" y="34"/>
                        </a:cubicBezTo>
                        <a:cubicBezTo>
                          <a:pt x="39" y="23"/>
                          <a:pt x="25" y="0"/>
                          <a:pt x="16"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1"/>
                  <p:cNvSpPr/>
                  <p:nvPr/>
                </p:nvSpPr>
                <p:spPr>
                  <a:xfrm flipH="1">
                    <a:off x="3137607" y="114004"/>
                    <a:ext cx="513" cy="1453"/>
                  </a:xfrm>
                  <a:custGeom>
                    <a:avLst/>
                    <a:gdLst/>
                    <a:ahLst/>
                    <a:cxnLst/>
                    <a:rect l="l" t="t" r="r" b="b"/>
                    <a:pathLst>
                      <a:path w="12" h="34" extrusionOk="0">
                        <a:moveTo>
                          <a:pt x="1" y="1"/>
                        </a:moveTo>
                        <a:lnTo>
                          <a:pt x="5" y="33"/>
                        </a:lnTo>
                        <a:cubicBezTo>
                          <a:pt x="8" y="24"/>
                          <a:pt x="11" y="18"/>
                          <a:pt x="11" y="7"/>
                        </a:cubicBezTo>
                        <a:cubicBezTo>
                          <a:pt x="8" y="4"/>
                          <a:pt x="5" y="4"/>
                          <a:pt x="1"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flipH="1">
                    <a:off x="3145512" y="9486"/>
                    <a:ext cx="2222" cy="13802"/>
                  </a:xfrm>
                  <a:custGeom>
                    <a:avLst/>
                    <a:gdLst/>
                    <a:ahLst/>
                    <a:cxnLst/>
                    <a:rect l="l" t="t" r="r" b="b"/>
                    <a:pathLst>
                      <a:path w="52" h="323" extrusionOk="0">
                        <a:moveTo>
                          <a:pt x="0" y="1"/>
                        </a:moveTo>
                        <a:lnTo>
                          <a:pt x="0" y="1"/>
                        </a:lnTo>
                        <a:cubicBezTo>
                          <a:pt x="14" y="101"/>
                          <a:pt x="27" y="203"/>
                          <a:pt x="40" y="317"/>
                        </a:cubicBezTo>
                        <a:cubicBezTo>
                          <a:pt x="42" y="320"/>
                          <a:pt x="45" y="323"/>
                          <a:pt x="47" y="323"/>
                        </a:cubicBezTo>
                        <a:cubicBezTo>
                          <a:pt x="50" y="323"/>
                          <a:pt x="51" y="314"/>
                          <a:pt x="46" y="286"/>
                        </a:cubicBezTo>
                        <a:cubicBezTo>
                          <a:pt x="43" y="154"/>
                          <a:pt x="23" y="74"/>
                          <a:pt x="0"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1"/>
                  <p:cNvSpPr/>
                  <p:nvPr/>
                </p:nvSpPr>
                <p:spPr>
                  <a:xfrm flipH="1">
                    <a:off x="3144315" y="59181"/>
                    <a:ext cx="1026" cy="9999"/>
                  </a:xfrm>
                  <a:custGeom>
                    <a:avLst/>
                    <a:gdLst/>
                    <a:ahLst/>
                    <a:cxnLst/>
                    <a:rect l="l" t="t" r="r" b="b"/>
                    <a:pathLst>
                      <a:path w="24" h="234" extrusionOk="0">
                        <a:moveTo>
                          <a:pt x="24" y="1"/>
                        </a:moveTo>
                        <a:lnTo>
                          <a:pt x="24" y="1"/>
                        </a:lnTo>
                        <a:cubicBezTo>
                          <a:pt x="14" y="71"/>
                          <a:pt x="1" y="210"/>
                          <a:pt x="18" y="234"/>
                        </a:cubicBezTo>
                        <a:cubicBezTo>
                          <a:pt x="21" y="164"/>
                          <a:pt x="21" y="84"/>
                          <a:pt x="24"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1"/>
                  <p:cNvSpPr/>
                  <p:nvPr/>
                </p:nvSpPr>
                <p:spPr>
                  <a:xfrm flipH="1">
                    <a:off x="3120600" y="100288"/>
                    <a:ext cx="17049" cy="49524"/>
                  </a:xfrm>
                  <a:custGeom>
                    <a:avLst/>
                    <a:gdLst/>
                    <a:ahLst/>
                    <a:cxnLst/>
                    <a:rect l="l" t="t" r="r" b="b"/>
                    <a:pathLst>
                      <a:path w="399" h="1159" extrusionOk="0">
                        <a:moveTo>
                          <a:pt x="188" y="1"/>
                        </a:moveTo>
                        <a:cubicBezTo>
                          <a:pt x="122" y="1"/>
                          <a:pt x="44" y="152"/>
                          <a:pt x="0" y="328"/>
                        </a:cubicBezTo>
                        <a:cubicBezTo>
                          <a:pt x="23" y="335"/>
                          <a:pt x="43" y="331"/>
                          <a:pt x="103" y="638"/>
                        </a:cubicBezTo>
                        <a:cubicBezTo>
                          <a:pt x="117" y="547"/>
                          <a:pt x="106" y="142"/>
                          <a:pt x="140" y="142"/>
                        </a:cubicBezTo>
                        <a:cubicBezTo>
                          <a:pt x="148" y="142"/>
                          <a:pt x="157" y="161"/>
                          <a:pt x="169" y="205"/>
                        </a:cubicBezTo>
                        <a:cubicBezTo>
                          <a:pt x="233" y="607"/>
                          <a:pt x="183" y="538"/>
                          <a:pt x="176" y="737"/>
                        </a:cubicBezTo>
                        <a:cubicBezTo>
                          <a:pt x="182" y="718"/>
                          <a:pt x="188" y="709"/>
                          <a:pt x="194" y="709"/>
                        </a:cubicBezTo>
                        <a:cubicBezTo>
                          <a:pt x="240" y="709"/>
                          <a:pt x="313" y="1158"/>
                          <a:pt x="382" y="1158"/>
                        </a:cubicBezTo>
                        <a:cubicBezTo>
                          <a:pt x="388" y="1158"/>
                          <a:pt x="393" y="1155"/>
                          <a:pt x="399" y="1149"/>
                        </a:cubicBezTo>
                        <a:lnTo>
                          <a:pt x="333" y="797"/>
                        </a:lnTo>
                        <a:cubicBezTo>
                          <a:pt x="333" y="797"/>
                          <a:pt x="334" y="796"/>
                          <a:pt x="334" y="796"/>
                        </a:cubicBezTo>
                        <a:cubicBezTo>
                          <a:pt x="344" y="796"/>
                          <a:pt x="364" y="852"/>
                          <a:pt x="376" y="852"/>
                        </a:cubicBezTo>
                        <a:cubicBezTo>
                          <a:pt x="381" y="852"/>
                          <a:pt x="385" y="842"/>
                          <a:pt x="385" y="813"/>
                        </a:cubicBezTo>
                        <a:cubicBezTo>
                          <a:pt x="333" y="797"/>
                          <a:pt x="253" y="451"/>
                          <a:pt x="276" y="142"/>
                        </a:cubicBezTo>
                        <a:cubicBezTo>
                          <a:pt x="255" y="42"/>
                          <a:pt x="223" y="1"/>
                          <a:pt x="188"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flipH="1">
                    <a:off x="3138077" y="84050"/>
                    <a:ext cx="3589" cy="29996"/>
                  </a:xfrm>
                  <a:custGeom>
                    <a:avLst/>
                    <a:gdLst/>
                    <a:ahLst/>
                    <a:cxnLst/>
                    <a:rect l="l" t="t" r="r" b="b"/>
                    <a:pathLst>
                      <a:path w="84" h="702" extrusionOk="0">
                        <a:moveTo>
                          <a:pt x="24" y="1"/>
                        </a:moveTo>
                        <a:cubicBezTo>
                          <a:pt x="31" y="144"/>
                          <a:pt x="21" y="250"/>
                          <a:pt x="1" y="443"/>
                        </a:cubicBezTo>
                        <a:cubicBezTo>
                          <a:pt x="44" y="648"/>
                          <a:pt x="68" y="688"/>
                          <a:pt x="84" y="702"/>
                        </a:cubicBezTo>
                        <a:lnTo>
                          <a:pt x="31" y="84"/>
                        </a:lnTo>
                        <a:lnTo>
                          <a:pt x="44" y="124"/>
                        </a:lnTo>
                        <a:lnTo>
                          <a:pt x="24" y="1"/>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1"/>
                  <p:cNvSpPr/>
                  <p:nvPr/>
                </p:nvSpPr>
                <p:spPr>
                  <a:xfrm flipH="1">
                    <a:off x="3136196" y="46020"/>
                    <a:ext cx="8418" cy="38072"/>
                  </a:xfrm>
                  <a:custGeom>
                    <a:avLst/>
                    <a:gdLst/>
                    <a:ahLst/>
                    <a:cxnLst/>
                    <a:rect l="l" t="t" r="r" b="b"/>
                    <a:pathLst>
                      <a:path w="197" h="891" extrusionOk="0">
                        <a:moveTo>
                          <a:pt x="14" y="269"/>
                        </a:moveTo>
                        <a:cubicBezTo>
                          <a:pt x="15" y="269"/>
                          <a:pt x="15" y="274"/>
                          <a:pt x="13" y="286"/>
                        </a:cubicBezTo>
                        <a:cubicBezTo>
                          <a:pt x="17" y="289"/>
                          <a:pt x="17" y="296"/>
                          <a:pt x="17" y="299"/>
                        </a:cubicBezTo>
                        <a:cubicBezTo>
                          <a:pt x="13" y="299"/>
                          <a:pt x="10" y="293"/>
                          <a:pt x="7" y="293"/>
                        </a:cubicBezTo>
                        <a:cubicBezTo>
                          <a:pt x="11" y="277"/>
                          <a:pt x="13" y="269"/>
                          <a:pt x="14" y="269"/>
                        </a:cubicBezTo>
                        <a:close/>
                        <a:moveTo>
                          <a:pt x="1" y="0"/>
                        </a:moveTo>
                        <a:cubicBezTo>
                          <a:pt x="4" y="106"/>
                          <a:pt x="7" y="209"/>
                          <a:pt x="7" y="309"/>
                        </a:cubicBezTo>
                        <a:lnTo>
                          <a:pt x="7" y="296"/>
                        </a:lnTo>
                        <a:lnTo>
                          <a:pt x="93" y="891"/>
                        </a:lnTo>
                        <a:cubicBezTo>
                          <a:pt x="90" y="761"/>
                          <a:pt x="73" y="605"/>
                          <a:pt x="40" y="325"/>
                        </a:cubicBezTo>
                        <a:lnTo>
                          <a:pt x="40" y="325"/>
                        </a:lnTo>
                        <a:cubicBezTo>
                          <a:pt x="43" y="386"/>
                          <a:pt x="42" y="408"/>
                          <a:pt x="40" y="408"/>
                        </a:cubicBezTo>
                        <a:cubicBezTo>
                          <a:pt x="36" y="408"/>
                          <a:pt x="26" y="334"/>
                          <a:pt x="17" y="299"/>
                        </a:cubicBezTo>
                        <a:lnTo>
                          <a:pt x="17" y="299"/>
                        </a:lnTo>
                        <a:cubicBezTo>
                          <a:pt x="24" y="302"/>
                          <a:pt x="33" y="313"/>
                          <a:pt x="40" y="325"/>
                        </a:cubicBezTo>
                        <a:cubicBezTo>
                          <a:pt x="40" y="325"/>
                          <a:pt x="40" y="325"/>
                          <a:pt x="40" y="325"/>
                        </a:cubicBezTo>
                        <a:lnTo>
                          <a:pt x="40" y="325"/>
                        </a:lnTo>
                        <a:cubicBezTo>
                          <a:pt x="40" y="325"/>
                          <a:pt x="40" y="325"/>
                          <a:pt x="40" y="325"/>
                        </a:cubicBezTo>
                        <a:lnTo>
                          <a:pt x="40" y="325"/>
                        </a:lnTo>
                        <a:cubicBezTo>
                          <a:pt x="89" y="397"/>
                          <a:pt x="132" y="590"/>
                          <a:pt x="167" y="590"/>
                        </a:cubicBezTo>
                        <a:cubicBezTo>
                          <a:pt x="177" y="590"/>
                          <a:pt x="187" y="572"/>
                          <a:pt x="197" y="528"/>
                        </a:cubicBezTo>
                        <a:cubicBezTo>
                          <a:pt x="157" y="156"/>
                          <a:pt x="127" y="273"/>
                          <a:pt x="84" y="53"/>
                        </a:cubicBezTo>
                        <a:lnTo>
                          <a:pt x="84" y="53"/>
                        </a:lnTo>
                        <a:cubicBezTo>
                          <a:pt x="105" y="237"/>
                          <a:pt x="109" y="291"/>
                          <a:pt x="104" y="291"/>
                        </a:cubicBezTo>
                        <a:cubicBezTo>
                          <a:pt x="97" y="291"/>
                          <a:pt x="73" y="179"/>
                          <a:pt x="58" y="179"/>
                        </a:cubicBezTo>
                        <a:cubicBezTo>
                          <a:pt x="50" y="179"/>
                          <a:pt x="44" y="213"/>
                          <a:pt x="47" y="319"/>
                        </a:cubicBezTo>
                        <a:cubicBezTo>
                          <a:pt x="27" y="203"/>
                          <a:pt x="13" y="97"/>
                          <a:pt x="1"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1"/>
                  <p:cNvSpPr/>
                  <p:nvPr/>
                </p:nvSpPr>
                <p:spPr>
                  <a:xfrm flipH="1">
                    <a:off x="3138589" y="0"/>
                    <a:ext cx="4188" cy="22476"/>
                  </a:xfrm>
                  <a:custGeom>
                    <a:avLst/>
                    <a:gdLst/>
                    <a:ahLst/>
                    <a:cxnLst/>
                    <a:rect l="l" t="t" r="r" b="b"/>
                    <a:pathLst>
                      <a:path w="98" h="526" extrusionOk="0">
                        <a:moveTo>
                          <a:pt x="1" y="30"/>
                        </a:moveTo>
                        <a:lnTo>
                          <a:pt x="74" y="525"/>
                        </a:lnTo>
                        <a:lnTo>
                          <a:pt x="97" y="266"/>
                        </a:lnTo>
                        <a:lnTo>
                          <a:pt x="70" y="283"/>
                        </a:lnTo>
                        <a:cubicBezTo>
                          <a:pt x="54" y="0"/>
                          <a:pt x="24" y="63"/>
                          <a:pt x="1" y="3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flipH="1">
                    <a:off x="3136923" y="115414"/>
                    <a:ext cx="4572" cy="11964"/>
                  </a:xfrm>
                  <a:custGeom>
                    <a:avLst/>
                    <a:gdLst/>
                    <a:ahLst/>
                    <a:cxnLst/>
                    <a:rect l="l" t="t" r="r" b="b"/>
                    <a:pathLst>
                      <a:path w="107" h="280" extrusionOk="0">
                        <a:moveTo>
                          <a:pt x="0" y="0"/>
                        </a:moveTo>
                        <a:lnTo>
                          <a:pt x="107" y="280"/>
                        </a:lnTo>
                        <a:lnTo>
                          <a:pt x="64" y="60"/>
                        </a:lnTo>
                        <a:lnTo>
                          <a:pt x="0" y="0"/>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1"/>
                  <p:cNvSpPr/>
                  <p:nvPr/>
                </p:nvSpPr>
                <p:spPr>
                  <a:xfrm flipH="1">
                    <a:off x="3135897" y="144684"/>
                    <a:ext cx="2222" cy="7264"/>
                  </a:xfrm>
                  <a:custGeom>
                    <a:avLst/>
                    <a:gdLst/>
                    <a:ahLst/>
                    <a:cxnLst/>
                    <a:rect l="l" t="t" r="r" b="b"/>
                    <a:pathLst>
                      <a:path w="52" h="170" extrusionOk="0">
                        <a:moveTo>
                          <a:pt x="1" y="0"/>
                        </a:moveTo>
                        <a:lnTo>
                          <a:pt x="48" y="170"/>
                        </a:lnTo>
                        <a:lnTo>
                          <a:pt x="51" y="20"/>
                        </a:lnTo>
                        <a:lnTo>
                          <a:pt x="1" y="0"/>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1"/>
                  <p:cNvSpPr/>
                  <p:nvPr/>
                </p:nvSpPr>
                <p:spPr>
                  <a:xfrm flipH="1">
                    <a:off x="2958867" y="1700958"/>
                    <a:ext cx="1196" cy="6281"/>
                  </a:xfrm>
                  <a:custGeom>
                    <a:avLst/>
                    <a:gdLst/>
                    <a:ahLst/>
                    <a:cxnLst/>
                    <a:rect l="l" t="t" r="r" b="b"/>
                    <a:pathLst>
                      <a:path w="28" h="147" extrusionOk="0">
                        <a:moveTo>
                          <a:pt x="1" y="1"/>
                        </a:moveTo>
                        <a:lnTo>
                          <a:pt x="28" y="147"/>
                        </a:lnTo>
                        <a:cubicBezTo>
                          <a:pt x="17" y="76"/>
                          <a:pt x="8" y="33"/>
                          <a:pt x="1"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1"/>
                  <p:cNvSpPr/>
                  <p:nvPr/>
                </p:nvSpPr>
                <p:spPr>
                  <a:xfrm flipH="1">
                    <a:off x="2964208" y="1654639"/>
                    <a:ext cx="1239" cy="2222"/>
                  </a:xfrm>
                  <a:custGeom>
                    <a:avLst/>
                    <a:gdLst/>
                    <a:ahLst/>
                    <a:cxnLst/>
                    <a:rect l="l" t="t" r="r" b="b"/>
                    <a:pathLst>
                      <a:path w="29" h="52" extrusionOk="0">
                        <a:moveTo>
                          <a:pt x="1" y="1"/>
                        </a:moveTo>
                        <a:cubicBezTo>
                          <a:pt x="13" y="32"/>
                          <a:pt x="22" y="52"/>
                          <a:pt x="26" y="52"/>
                        </a:cubicBezTo>
                        <a:cubicBezTo>
                          <a:pt x="28" y="52"/>
                          <a:pt x="28" y="44"/>
                          <a:pt x="27" y="28"/>
                        </a:cubicBezTo>
                        <a:lnTo>
                          <a:pt x="1" y="1"/>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1"/>
                  <p:cNvSpPr/>
                  <p:nvPr/>
                </p:nvSpPr>
                <p:spPr>
                  <a:xfrm flipH="1">
                    <a:off x="3069324" y="823495"/>
                    <a:ext cx="4188" cy="18588"/>
                  </a:xfrm>
                  <a:custGeom>
                    <a:avLst/>
                    <a:gdLst/>
                    <a:ahLst/>
                    <a:cxnLst/>
                    <a:rect l="l" t="t" r="r" b="b"/>
                    <a:pathLst>
                      <a:path w="98" h="435" extrusionOk="0">
                        <a:moveTo>
                          <a:pt x="71" y="1"/>
                        </a:moveTo>
                        <a:lnTo>
                          <a:pt x="71" y="1"/>
                        </a:lnTo>
                        <a:cubicBezTo>
                          <a:pt x="45" y="208"/>
                          <a:pt x="0" y="435"/>
                          <a:pt x="40" y="435"/>
                        </a:cubicBezTo>
                        <a:cubicBezTo>
                          <a:pt x="42" y="435"/>
                          <a:pt x="45" y="434"/>
                          <a:pt x="48" y="432"/>
                        </a:cubicBezTo>
                        <a:lnTo>
                          <a:pt x="97" y="363"/>
                        </a:lnTo>
                        <a:cubicBezTo>
                          <a:pt x="71" y="213"/>
                          <a:pt x="68" y="101"/>
                          <a:pt x="71"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1"/>
                  <p:cNvSpPr/>
                  <p:nvPr/>
                </p:nvSpPr>
                <p:spPr>
                  <a:xfrm flipH="1">
                    <a:off x="3011681" y="1277973"/>
                    <a:ext cx="2735" cy="8717"/>
                  </a:xfrm>
                  <a:custGeom>
                    <a:avLst/>
                    <a:gdLst/>
                    <a:ahLst/>
                    <a:cxnLst/>
                    <a:rect l="l" t="t" r="r" b="b"/>
                    <a:pathLst>
                      <a:path w="64" h="204" extrusionOk="0">
                        <a:moveTo>
                          <a:pt x="1" y="1"/>
                        </a:moveTo>
                        <a:lnTo>
                          <a:pt x="1" y="1"/>
                        </a:lnTo>
                        <a:cubicBezTo>
                          <a:pt x="17" y="61"/>
                          <a:pt x="33" y="131"/>
                          <a:pt x="53" y="203"/>
                        </a:cubicBezTo>
                        <a:cubicBezTo>
                          <a:pt x="57" y="180"/>
                          <a:pt x="60" y="160"/>
                          <a:pt x="64" y="137"/>
                        </a:cubicBezTo>
                        <a:cubicBezTo>
                          <a:pt x="41" y="87"/>
                          <a:pt x="21" y="41"/>
                          <a:pt x="1"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1"/>
                  <p:cNvSpPr/>
                  <p:nvPr/>
                </p:nvSpPr>
                <p:spPr>
                  <a:xfrm flipH="1">
                    <a:off x="3001896" y="1292074"/>
                    <a:ext cx="299" cy="12221"/>
                  </a:xfrm>
                  <a:custGeom>
                    <a:avLst/>
                    <a:gdLst/>
                    <a:ahLst/>
                    <a:cxnLst/>
                    <a:rect l="l" t="t" r="r" b="b"/>
                    <a:pathLst>
                      <a:path w="7" h="286" extrusionOk="0">
                        <a:moveTo>
                          <a:pt x="7" y="0"/>
                        </a:moveTo>
                        <a:lnTo>
                          <a:pt x="0" y="286"/>
                        </a:lnTo>
                        <a:cubicBezTo>
                          <a:pt x="7" y="219"/>
                          <a:pt x="7" y="129"/>
                          <a:pt x="7"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1"/>
                  <p:cNvSpPr/>
                  <p:nvPr/>
                </p:nvSpPr>
                <p:spPr>
                  <a:xfrm flipH="1">
                    <a:off x="2930750" y="1947041"/>
                    <a:ext cx="3162" cy="7520"/>
                  </a:xfrm>
                  <a:custGeom>
                    <a:avLst/>
                    <a:gdLst/>
                    <a:ahLst/>
                    <a:cxnLst/>
                    <a:rect l="l" t="t" r="r" b="b"/>
                    <a:pathLst>
                      <a:path w="74" h="176" extrusionOk="0">
                        <a:moveTo>
                          <a:pt x="35" y="0"/>
                        </a:moveTo>
                        <a:cubicBezTo>
                          <a:pt x="26" y="0"/>
                          <a:pt x="17" y="15"/>
                          <a:pt x="7" y="15"/>
                        </a:cubicBezTo>
                        <a:cubicBezTo>
                          <a:pt x="5" y="15"/>
                          <a:pt x="2" y="14"/>
                          <a:pt x="0" y="13"/>
                        </a:cubicBezTo>
                        <a:lnTo>
                          <a:pt x="0" y="13"/>
                        </a:lnTo>
                        <a:lnTo>
                          <a:pt x="74" y="176"/>
                        </a:lnTo>
                        <a:cubicBezTo>
                          <a:pt x="59" y="30"/>
                          <a:pt x="47" y="0"/>
                          <a:pt x="35"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1"/>
                  <p:cNvSpPr/>
                  <p:nvPr/>
                </p:nvSpPr>
                <p:spPr>
                  <a:xfrm flipH="1">
                    <a:off x="3105687" y="428241"/>
                    <a:ext cx="2307" cy="19741"/>
                  </a:xfrm>
                  <a:custGeom>
                    <a:avLst/>
                    <a:gdLst/>
                    <a:ahLst/>
                    <a:cxnLst/>
                    <a:rect l="l" t="t" r="r" b="b"/>
                    <a:pathLst>
                      <a:path w="54" h="462" extrusionOk="0">
                        <a:moveTo>
                          <a:pt x="4" y="0"/>
                        </a:moveTo>
                        <a:lnTo>
                          <a:pt x="4" y="0"/>
                        </a:lnTo>
                        <a:cubicBezTo>
                          <a:pt x="1" y="186"/>
                          <a:pt x="4" y="332"/>
                          <a:pt x="14" y="462"/>
                        </a:cubicBezTo>
                        <a:cubicBezTo>
                          <a:pt x="24" y="235"/>
                          <a:pt x="53" y="53"/>
                          <a:pt x="4"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1"/>
                  <p:cNvSpPr/>
                  <p:nvPr/>
                </p:nvSpPr>
                <p:spPr>
                  <a:xfrm flipH="1">
                    <a:off x="2984419" y="1685277"/>
                    <a:ext cx="1880" cy="5512"/>
                  </a:xfrm>
                  <a:custGeom>
                    <a:avLst/>
                    <a:gdLst/>
                    <a:ahLst/>
                    <a:cxnLst/>
                    <a:rect l="l" t="t" r="r" b="b"/>
                    <a:pathLst>
                      <a:path w="44" h="129" extrusionOk="0">
                        <a:moveTo>
                          <a:pt x="5" y="1"/>
                        </a:moveTo>
                        <a:cubicBezTo>
                          <a:pt x="3" y="1"/>
                          <a:pt x="2" y="2"/>
                          <a:pt x="1" y="5"/>
                        </a:cubicBezTo>
                        <a:cubicBezTo>
                          <a:pt x="16" y="91"/>
                          <a:pt x="32" y="129"/>
                          <a:pt x="42" y="129"/>
                        </a:cubicBezTo>
                        <a:cubicBezTo>
                          <a:pt x="43" y="129"/>
                          <a:pt x="43" y="129"/>
                          <a:pt x="44" y="128"/>
                        </a:cubicBezTo>
                        <a:cubicBezTo>
                          <a:pt x="29" y="51"/>
                          <a:pt x="15" y="1"/>
                          <a:pt x="5"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1"/>
                  <p:cNvSpPr/>
                  <p:nvPr/>
                </p:nvSpPr>
                <p:spPr>
                  <a:xfrm flipH="1">
                    <a:off x="3105089" y="447940"/>
                    <a:ext cx="2607" cy="22604"/>
                  </a:xfrm>
                  <a:custGeom>
                    <a:avLst/>
                    <a:gdLst/>
                    <a:ahLst/>
                    <a:cxnLst/>
                    <a:rect l="l" t="t" r="r" b="b"/>
                    <a:pathLst>
                      <a:path w="61" h="529" extrusionOk="0">
                        <a:moveTo>
                          <a:pt x="7" y="1"/>
                        </a:moveTo>
                        <a:cubicBezTo>
                          <a:pt x="0" y="167"/>
                          <a:pt x="3" y="353"/>
                          <a:pt x="57" y="529"/>
                        </a:cubicBezTo>
                        <a:cubicBezTo>
                          <a:pt x="60" y="499"/>
                          <a:pt x="60" y="466"/>
                          <a:pt x="60" y="432"/>
                        </a:cubicBezTo>
                        <a:cubicBezTo>
                          <a:pt x="40" y="300"/>
                          <a:pt x="20" y="164"/>
                          <a:pt x="7"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1"/>
                  <p:cNvSpPr/>
                  <p:nvPr/>
                </p:nvSpPr>
                <p:spPr>
                  <a:xfrm flipH="1">
                    <a:off x="2849563" y="2842921"/>
                    <a:ext cx="427" cy="2051"/>
                  </a:xfrm>
                  <a:custGeom>
                    <a:avLst/>
                    <a:gdLst/>
                    <a:ahLst/>
                    <a:cxnLst/>
                    <a:rect l="l" t="t" r="r" b="b"/>
                    <a:pathLst>
                      <a:path w="10" h="48" extrusionOk="0">
                        <a:moveTo>
                          <a:pt x="4" y="0"/>
                        </a:moveTo>
                        <a:cubicBezTo>
                          <a:pt x="4" y="14"/>
                          <a:pt x="4" y="34"/>
                          <a:pt x="0" y="47"/>
                        </a:cubicBezTo>
                        <a:cubicBezTo>
                          <a:pt x="1" y="47"/>
                          <a:pt x="2" y="47"/>
                          <a:pt x="3" y="47"/>
                        </a:cubicBezTo>
                        <a:cubicBezTo>
                          <a:pt x="9" y="47"/>
                          <a:pt x="7" y="28"/>
                          <a:pt x="4"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1"/>
                  <p:cNvSpPr/>
                  <p:nvPr/>
                </p:nvSpPr>
                <p:spPr>
                  <a:xfrm flipH="1">
                    <a:off x="2848110" y="3095200"/>
                    <a:ext cx="1325" cy="10725"/>
                  </a:xfrm>
                  <a:custGeom>
                    <a:avLst/>
                    <a:gdLst/>
                    <a:ahLst/>
                    <a:cxnLst/>
                    <a:rect l="l" t="t" r="r" b="b"/>
                    <a:pathLst>
                      <a:path w="31" h="251" extrusionOk="0">
                        <a:moveTo>
                          <a:pt x="0" y="1"/>
                        </a:moveTo>
                        <a:cubicBezTo>
                          <a:pt x="0" y="42"/>
                          <a:pt x="8" y="104"/>
                          <a:pt x="24" y="208"/>
                        </a:cubicBezTo>
                        <a:lnTo>
                          <a:pt x="24" y="208"/>
                        </a:lnTo>
                        <a:cubicBezTo>
                          <a:pt x="16" y="150"/>
                          <a:pt x="8" y="74"/>
                          <a:pt x="0" y="1"/>
                        </a:cubicBezTo>
                        <a:close/>
                        <a:moveTo>
                          <a:pt x="24" y="208"/>
                        </a:moveTo>
                        <a:cubicBezTo>
                          <a:pt x="26" y="223"/>
                          <a:pt x="28" y="238"/>
                          <a:pt x="31" y="251"/>
                        </a:cubicBezTo>
                        <a:cubicBezTo>
                          <a:pt x="28" y="235"/>
                          <a:pt x="26" y="221"/>
                          <a:pt x="24" y="208"/>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1"/>
                  <p:cNvSpPr/>
                  <p:nvPr/>
                </p:nvSpPr>
                <p:spPr>
                  <a:xfrm flipH="1">
                    <a:off x="3126283" y="256680"/>
                    <a:ext cx="43" cy="43"/>
                  </a:xfrm>
                  <a:custGeom>
                    <a:avLst/>
                    <a:gdLst/>
                    <a:ahLst/>
                    <a:cxnLst/>
                    <a:rect l="l" t="t" r="r" b="b"/>
                    <a:pathLst>
                      <a:path w="1" h="1" extrusionOk="0">
                        <a:moveTo>
                          <a:pt x="1" y="1"/>
                        </a:move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1"/>
                  <p:cNvSpPr/>
                  <p:nvPr/>
                </p:nvSpPr>
                <p:spPr>
                  <a:xfrm flipH="1">
                    <a:off x="3118463" y="227324"/>
                    <a:ext cx="1325" cy="2265"/>
                  </a:xfrm>
                  <a:custGeom>
                    <a:avLst/>
                    <a:gdLst/>
                    <a:ahLst/>
                    <a:cxnLst/>
                    <a:rect l="l" t="t" r="r" b="b"/>
                    <a:pathLst>
                      <a:path w="31" h="53" extrusionOk="0">
                        <a:moveTo>
                          <a:pt x="1" y="0"/>
                        </a:moveTo>
                        <a:cubicBezTo>
                          <a:pt x="7" y="30"/>
                          <a:pt x="18" y="50"/>
                          <a:pt x="30" y="53"/>
                        </a:cubicBezTo>
                        <a:cubicBezTo>
                          <a:pt x="18" y="43"/>
                          <a:pt x="7" y="27"/>
                          <a:pt x="1"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1"/>
                  <p:cNvSpPr/>
                  <p:nvPr/>
                </p:nvSpPr>
                <p:spPr>
                  <a:xfrm flipH="1">
                    <a:off x="3084920" y="526734"/>
                    <a:ext cx="385" cy="1367"/>
                  </a:xfrm>
                  <a:custGeom>
                    <a:avLst/>
                    <a:gdLst/>
                    <a:ahLst/>
                    <a:cxnLst/>
                    <a:rect l="l" t="t" r="r" b="b"/>
                    <a:pathLst>
                      <a:path w="9" h="32" extrusionOk="0">
                        <a:moveTo>
                          <a:pt x="8" y="1"/>
                        </a:moveTo>
                        <a:cubicBezTo>
                          <a:pt x="7" y="1"/>
                          <a:pt x="4" y="8"/>
                          <a:pt x="1" y="17"/>
                        </a:cubicBezTo>
                        <a:cubicBezTo>
                          <a:pt x="5" y="24"/>
                          <a:pt x="5" y="28"/>
                          <a:pt x="5" y="31"/>
                        </a:cubicBezTo>
                        <a:cubicBezTo>
                          <a:pt x="8" y="9"/>
                          <a:pt x="9" y="1"/>
                          <a:pt x="8"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1"/>
                  <p:cNvSpPr/>
                  <p:nvPr/>
                </p:nvSpPr>
                <p:spPr>
                  <a:xfrm flipH="1">
                    <a:off x="3125813" y="247749"/>
                    <a:ext cx="385" cy="7734"/>
                  </a:xfrm>
                  <a:custGeom>
                    <a:avLst/>
                    <a:gdLst/>
                    <a:ahLst/>
                    <a:cxnLst/>
                    <a:rect l="l" t="t" r="r" b="b"/>
                    <a:pathLst>
                      <a:path w="9" h="181" extrusionOk="0">
                        <a:moveTo>
                          <a:pt x="5" y="1"/>
                        </a:moveTo>
                        <a:cubicBezTo>
                          <a:pt x="1" y="53"/>
                          <a:pt x="1" y="113"/>
                          <a:pt x="5" y="180"/>
                        </a:cubicBezTo>
                        <a:cubicBezTo>
                          <a:pt x="8" y="150"/>
                          <a:pt x="8" y="97"/>
                          <a:pt x="5"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1"/>
                  <p:cNvSpPr/>
                  <p:nvPr/>
                </p:nvSpPr>
                <p:spPr>
                  <a:xfrm flipH="1">
                    <a:off x="3126967" y="243690"/>
                    <a:ext cx="769" cy="5512"/>
                  </a:xfrm>
                  <a:custGeom>
                    <a:avLst/>
                    <a:gdLst/>
                    <a:ahLst/>
                    <a:cxnLst/>
                    <a:rect l="l" t="t" r="r" b="b"/>
                    <a:pathLst>
                      <a:path w="18" h="129" extrusionOk="0">
                        <a:moveTo>
                          <a:pt x="6" y="0"/>
                        </a:moveTo>
                        <a:cubicBezTo>
                          <a:pt x="0" y="0"/>
                          <a:pt x="1" y="31"/>
                          <a:pt x="17" y="129"/>
                        </a:cubicBezTo>
                        <a:cubicBezTo>
                          <a:pt x="14" y="79"/>
                          <a:pt x="14" y="42"/>
                          <a:pt x="11" y="6"/>
                        </a:cubicBezTo>
                        <a:cubicBezTo>
                          <a:pt x="9" y="2"/>
                          <a:pt x="7" y="0"/>
                          <a:pt x="6"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1"/>
                  <p:cNvSpPr/>
                  <p:nvPr/>
                </p:nvSpPr>
                <p:spPr>
                  <a:xfrm flipH="1">
                    <a:off x="3125300" y="255441"/>
                    <a:ext cx="1026" cy="9529"/>
                  </a:xfrm>
                  <a:custGeom>
                    <a:avLst/>
                    <a:gdLst/>
                    <a:ahLst/>
                    <a:cxnLst/>
                    <a:rect l="l" t="t" r="r" b="b"/>
                    <a:pathLst>
                      <a:path w="24" h="223" extrusionOk="0">
                        <a:moveTo>
                          <a:pt x="8" y="0"/>
                        </a:moveTo>
                        <a:cubicBezTo>
                          <a:pt x="8" y="21"/>
                          <a:pt x="5" y="32"/>
                          <a:pt x="3" y="32"/>
                        </a:cubicBezTo>
                        <a:cubicBezTo>
                          <a:pt x="2" y="32"/>
                          <a:pt x="1" y="31"/>
                          <a:pt x="1" y="30"/>
                        </a:cubicBezTo>
                        <a:lnTo>
                          <a:pt x="1" y="30"/>
                        </a:lnTo>
                        <a:cubicBezTo>
                          <a:pt x="6" y="60"/>
                          <a:pt x="11" y="99"/>
                          <a:pt x="17" y="157"/>
                        </a:cubicBezTo>
                        <a:lnTo>
                          <a:pt x="17" y="157"/>
                        </a:lnTo>
                        <a:cubicBezTo>
                          <a:pt x="13" y="102"/>
                          <a:pt x="10" y="50"/>
                          <a:pt x="8" y="0"/>
                        </a:cubicBezTo>
                        <a:close/>
                        <a:moveTo>
                          <a:pt x="17" y="157"/>
                        </a:moveTo>
                        <a:cubicBezTo>
                          <a:pt x="19" y="178"/>
                          <a:pt x="21" y="200"/>
                          <a:pt x="24" y="223"/>
                        </a:cubicBezTo>
                        <a:cubicBezTo>
                          <a:pt x="22" y="198"/>
                          <a:pt x="19" y="177"/>
                          <a:pt x="17" y="157"/>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1"/>
                  <p:cNvSpPr/>
                  <p:nvPr/>
                </p:nvSpPr>
                <p:spPr>
                  <a:xfrm flipH="1">
                    <a:off x="2901095" y="2363874"/>
                    <a:ext cx="1154" cy="4700"/>
                  </a:xfrm>
                  <a:custGeom>
                    <a:avLst/>
                    <a:gdLst/>
                    <a:ahLst/>
                    <a:cxnLst/>
                    <a:rect l="l" t="t" r="r" b="b"/>
                    <a:pathLst>
                      <a:path w="27" h="110" extrusionOk="0">
                        <a:moveTo>
                          <a:pt x="3" y="1"/>
                        </a:moveTo>
                        <a:cubicBezTo>
                          <a:pt x="3" y="10"/>
                          <a:pt x="3" y="21"/>
                          <a:pt x="0" y="30"/>
                        </a:cubicBezTo>
                        <a:cubicBezTo>
                          <a:pt x="15" y="86"/>
                          <a:pt x="23" y="109"/>
                          <a:pt x="24" y="109"/>
                        </a:cubicBezTo>
                        <a:cubicBezTo>
                          <a:pt x="26" y="109"/>
                          <a:pt x="17" y="63"/>
                          <a:pt x="3"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1"/>
                  <p:cNvSpPr/>
                  <p:nvPr/>
                </p:nvSpPr>
                <p:spPr>
                  <a:xfrm flipH="1">
                    <a:off x="3031850" y="973008"/>
                    <a:ext cx="171" cy="897"/>
                  </a:xfrm>
                  <a:custGeom>
                    <a:avLst/>
                    <a:gdLst/>
                    <a:ahLst/>
                    <a:cxnLst/>
                    <a:rect l="l" t="t" r="r" b="b"/>
                    <a:pathLst>
                      <a:path w="4" h="21" extrusionOk="0">
                        <a:moveTo>
                          <a:pt x="0" y="0"/>
                        </a:moveTo>
                        <a:lnTo>
                          <a:pt x="0" y="20"/>
                        </a:lnTo>
                        <a:lnTo>
                          <a:pt x="4" y="14"/>
                        </a:lnTo>
                        <a:cubicBezTo>
                          <a:pt x="4" y="11"/>
                          <a:pt x="0" y="7"/>
                          <a:pt x="0"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1"/>
                  <p:cNvSpPr/>
                  <p:nvPr/>
                </p:nvSpPr>
                <p:spPr>
                  <a:xfrm flipH="1">
                    <a:off x="3028004" y="973863"/>
                    <a:ext cx="9999" cy="20596"/>
                  </a:xfrm>
                  <a:custGeom>
                    <a:avLst/>
                    <a:gdLst/>
                    <a:ahLst/>
                    <a:cxnLst/>
                    <a:rect l="l" t="t" r="r" b="b"/>
                    <a:pathLst>
                      <a:path w="234" h="482" extrusionOk="0">
                        <a:moveTo>
                          <a:pt x="140" y="0"/>
                        </a:moveTo>
                        <a:lnTo>
                          <a:pt x="1" y="180"/>
                        </a:lnTo>
                        <a:lnTo>
                          <a:pt x="234" y="482"/>
                        </a:lnTo>
                        <a:cubicBezTo>
                          <a:pt x="144" y="279"/>
                          <a:pt x="140" y="160"/>
                          <a:pt x="140"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1"/>
                  <p:cNvSpPr/>
                  <p:nvPr/>
                </p:nvSpPr>
                <p:spPr>
                  <a:xfrm flipH="1">
                    <a:off x="2825421" y="158443"/>
                    <a:ext cx="309835" cy="3007124"/>
                  </a:xfrm>
                  <a:custGeom>
                    <a:avLst/>
                    <a:gdLst/>
                    <a:ahLst/>
                    <a:cxnLst/>
                    <a:rect l="l" t="t" r="r" b="b"/>
                    <a:pathLst>
                      <a:path w="7251" h="70375" extrusionOk="0">
                        <a:moveTo>
                          <a:pt x="406" y="3801"/>
                        </a:moveTo>
                        <a:cubicBezTo>
                          <a:pt x="406" y="3804"/>
                          <a:pt x="407" y="3806"/>
                          <a:pt x="409" y="3809"/>
                        </a:cubicBezTo>
                        <a:cubicBezTo>
                          <a:pt x="408" y="3909"/>
                          <a:pt x="408" y="3949"/>
                          <a:pt x="408" y="3949"/>
                        </a:cubicBezTo>
                        <a:cubicBezTo>
                          <a:pt x="408" y="3949"/>
                          <a:pt x="408" y="3887"/>
                          <a:pt x="406" y="3801"/>
                        </a:cubicBezTo>
                        <a:close/>
                        <a:moveTo>
                          <a:pt x="2269" y="17631"/>
                        </a:moveTo>
                        <a:lnTo>
                          <a:pt x="2274" y="17645"/>
                        </a:lnTo>
                        <a:cubicBezTo>
                          <a:pt x="2272" y="17640"/>
                          <a:pt x="2271" y="17635"/>
                          <a:pt x="2269" y="17631"/>
                        </a:cubicBezTo>
                        <a:close/>
                        <a:moveTo>
                          <a:pt x="1885" y="17782"/>
                        </a:moveTo>
                        <a:cubicBezTo>
                          <a:pt x="1893" y="17793"/>
                          <a:pt x="1900" y="17802"/>
                          <a:pt x="1908" y="17807"/>
                        </a:cubicBezTo>
                        <a:cubicBezTo>
                          <a:pt x="1901" y="17811"/>
                          <a:pt x="1897" y="17828"/>
                          <a:pt x="1894" y="17828"/>
                        </a:cubicBezTo>
                        <a:cubicBezTo>
                          <a:pt x="1892" y="17828"/>
                          <a:pt x="1890" y="17818"/>
                          <a:pt x="1885" y="17782"/>
                        </a:cubicBezTo>
                        <a:close/>
                        <a:moveTo>
                          <a:pt x="2294" y="17830"/>
                        </a:moveTo>
                        <a:cubicBezTo>
                          <a:pt x="2293" y="17838"/>
                          <a:pt x="2292" y="17845"/>
                          <a:pt x="2292" y="17852"/>
                        </a:cubicBezTo>
                        <a:lnTo>
                          <a:pt x="2292" y="17852"/>
                        </a:lnTo>
                        <a:cubicBezTo>
                          <a:pt x="2293" y="17846"/>
                          <a:pt x="2293" y="17839"/>
                          <a:pt x="2294" y="17830"/>
                        </a:cubicBezTo>
                        <a:close/>
                        <a:moveTo>
                          <a:pt x="2921" y="24700"/>
                        </a:moveTo>
                        <a:cubicBezTo>
                          <a:pt x="2921" y="24702"/>
                          <a:pt x="2921" y="24704"/>
                          <a:pt x="2921" y="24705"/>
                        </a:cubicBezTo>
                        <a:cubicBezTo>
                          <a:pt x="2921" y="24704"/>
                          <a:pt x="2921" y="24702"/>
                          <a:pt x="2921" y="24700"/>
                        </a:cubicBezTo>
                        <a:close/>
                        <a:moveTo>
                          <a:pt x="2924" y="25629"/>
                        </a:moveTo>
                        <a:cubicBezTo>
                          <a:pt x="2951" y="25702"/>
                          <a:pt x="2955" y="25819"/>
                          <a:pt x="2944" y="25952"/>
                        </a:cubicBezTo>
                        <a:cubicBezTo>
                          <a:pt x="2928" y="25859"/>
                          <a:pt x="2921" y="25749"/>
                          <a:pt x="2924" y="25629"/>
                        </a:cubicBezTo>
                        <a:close/>
                        <a:moveTo>
                          <a:pt x="3826" y="33468"/>
                        </a:moveTo>
                        <a:cubicBezTo>
                          <a:pt x="3845" y="33568"/>
                          <a:pt x="3905" y="33763"/>
                          <a:pt x="3875" y="33840"/>
                        </a:cubicBezTo>
                        <a:cubicBezTo>
                          <a:pt x="3795" y="33734"/>
                          <a:pt x="3822" y="33640"/>
                          <a:pt x="3826" y="33468"/>
                        </a:cubicBezTo>
                        <a:close/>
                        <a:moveTo>
                          <a:pt x="4042" y="35635"/>
                        </a:moveTo>
                        <a:lnTo>
                          <a:pt x="4048" y="35687"/>
                        </a:lnTo>
                        <a:cubicBezTo>
                          <a:pt x="4046" y="35667"/>
                          <a:pt x="4044" y="35650"/>
                          <a:pt x="4042" y="35635"/>
                        </a:cubicBezTo>
                        <a:close/>
                        <a:moveTo>
                          <a:pt x="4954" y="44122"/>
                        </a:moveTo>
                        <a:lnTo>
                          <a:pt x="4955" y="44124"/>
                        </a:lnTo>
                        <a:cubicBezTo>
                          <a:pt x="4955" y="44123"/>
                          <a:pt x="4955" y="44123"/>
                          <a:pt x="4954" y="44122"/>
                        </a:cubicBezTo>
                        <a:close/>
                        <a:moveTo>
                          <a:pt x="5344" y="48444"/>
                        </a:moveTo>
                        <a:cubicBezTo>
                          <a:pt x="5346" y="48462"/>
                          <a:pt x="5348" y="48480"/>
                          <a:pt x="5351" y="48498"/>
                        </a:cubicBezTo>
                        <a:lnTo>
                          <a:pt x="5351" y="48498"/>
                        </a:lnTo>
                        <a:cubicBezTo>
                          <a:pt x="5349" y="48478"/>
                          <a:pt x="5347" y="48459"/>
                          <a:pt x="5344" y="48444"/>
                        </a:cubicBezTo>
                        <a:close/>
                        <a:moveTo>
                          <a:pt x="5197" y="53022"/>
                        </a:moveTo>
                        <a:cubicBezTo>
                          <a:pt x="5217" y="53131"/>
                          <a:pt x="5220" y="53165"/>
                          <a:pt x="5216" y="53165"/>
                        </a:cubicBezTo>
                        <a:cubicBezTo>
                          <a:pt x="5212" y="53165"/>
                          <a:pt x="5201" y="53140"/>
                          <a:pt x="5191" y="53115"/>
                        </a:cubicBezTo>
                        <a:lnTo>
                          <a:pt x="5197" y="53022"/>
                        </a:lnTo>
                        <a:close/>
                        <a:moveTo>
                          <a:pt x="5693" y="58535"/>
                        </a:moveTo>
                        <a:lnTo>
                          <a:pt x="5693" y="58535"/>
                        </a:lnTo>
                        <a:cubicBezTo>
                          <a:pt x="5690" y="58541"/>
                          <a:pt x="5688" y="58550"/>
                          <a:pt x="5686" y="58561"/>
                        </a:cubicBezTo>
                        <a:cubicBezTo>
                          <a:pt x="5688" y="58553"/>
                          <a:pt x="5691" y="58544"/>
                          <a:pt x="5693" y="58535"/>
                        </a:cubicBezTo>
                        <a:close/>
                        <a:moveTo>
                          <a:pt x="6586" y="61874"/>
                        </a:moveTo>
                        <a:lnTo>
                          <a:pt x="6586" y="61874"/>
                        </a:lnTo>
                        <a:cubicBezTo>
                          <a:pt x="6586" y="61881"/>
                          <a:pt x="6586" y="61890"/>
                          <a:pt x="6587" y="61900"/>
                        </a:cubicBezTo>
                        <a:lnTo>
                          <a:pt x="6587" y="61900"/>
                        </a:lnTo>
                        <a:lnTo>
                          <a:pt x="6586" y="61874"/>
                        </a:lnTo>
                        <a:close/>
                        <a:moveTo>
                          <a:pt x="61" y="1"/>
                        </a:moveTo>
                        <a:lnTo>
                          <a:pt x="61" y="1"/>
                        </a:lnTo>
                        <a:cubicBezTo>
                          <a:pt x="1" y="180"/>
                          <a:pt x="77" y="87"/>
                          <a:pt x="14" y="366"/>
                        </a:cubicBezTo>
                        <a:cubicBezTo>
                          <a:pt x="22" y="343"/>
                          <a:pt x="29" y="333"/>
                          <a:pt x="36" y="333"/>
                        </a:cubicBezTo>
                        <a:cubicBezTo>
                          <a:pt x="92" y="333"/>
                          <a:pt x="107" y="1031"/>
                          <a:pt x="154" y="1031"/>
                        </a:cubicBezTo>
                        <a:cubicBezTo>
                          <a:pt x="160" y="1031"/>
                          <a:pt x="166" y="1021"/>
                          <a:pt x="173" y="999"/>
                        </a:cubicBezTo>
                        <a:lnTo>
                          <a:pt x="173" y="999"/>
                        </a:lnTo>
                        <a:cubicBezTo>
                          <a:pt x="115" y="1264"/>
                          <a:pt x="184" y="1462"/>
                          <a:pt x="133" y="1815"/>
                        </a:cubicBezTo>
                        <a:cubicBezTo>
                          <a:pt x="144" y="1809"/>
                          <a:pt x="152" y="1781"/>
                          <a:pt x="160" y="1781"/>
                        </a:cubicBezTo>
                        <a:cubicBezTo>
                          <a:pt x="169" y="1781"/>
                          <a:pt x="177" y="1823"/>
                          <a:pt x="187" y="2001"/>
                        </a:cubicBezTo>
                        <a:cubicBezTo>
                          <a:pt x="197" y="2014"/>
                          <a:pt x="210" y="2048"/>
                          <a:pt x="217" y="2071"/>
                        </a:cubicBezTo>
                        <a:lnTo>
                          <a:pt x="217" y="2074"/>
                        </a:lnTo>
                        <a:cubicBezTo>
                          <a:pt x="220" y="2080"/>
                          <a:pt x="221" y="2084"/>
                          <a:pt x="222" y="2084"/>
                        </a:cubicBezTo>
                        <a:cubicBezTo>
                          <a:pt x="222" y="2084"/>
                          <a:pt x="220" y="2079"/>
                          <a:pt x="217" y="2068"/>
                        </a:cubicBezTo>
                        <a:cubicBezTo>
                          <a:pt x="223" y="1991"/>
                          <a:pt x="230" y="1928"/>
                          <a:pt x="240" y="1901"/>
                        </a:cubicBezTo>
                        <a:cubicBezTo>
                          <a:pt x="313" y="2054"/>
                          <a:pt x="363" y="2562"/>
                          <a:pt x="409" y="2735"/>
                        </a:cubicBezTo>
                        <a:cubicBezTo>
                          <a:pt x="410" y="2788"/>
                          <a:pt x="407" y="2805"/>
                          <a:pt x="403" y="2805"/>
                        </a:cubicBezTo>
                        <a:cubicBezTo>
                          <a:pt x="394" y="2805"/>
                          <a:pt x="376" y="2736"/>
                          <a:pt x="363" y="2736"/>
                        </a:cubicBezTo>
                        <a:cubicBezTo>
                          <a:pt x="359" y="2736"/>
                          <a:pt x="355" y="2743"/>
                          <a:pt x="353" y="2762"/>
                        </a:cubicBezTo>
                        <a:lnTo>
                          <a:pt x="423" y="3017"/>
                        </a:lnTo>
                        <a:cubicBezTo>
                          <a:pt x="386" y="3038"/>
                          <a:pt x="379" y="3275"/>
                          <a:pt x="354" y="3275"/>
                        </a:cubicBezTo>
                        <a:cubicBezTo>
                          <a:pt x="342" y="3275"/>
                          <a:pt x="327" y="3226"/>
                          <a:pt x="303" y="3088"/>
                        </a:cubicBezTo>
                        <a:lnTo>
                          <a:pt x="303" y="3088"/>
                        </a:lnTo>
                        <a:lnTo>
                          <a:pt x="340" y="3490"/>
                        </a:lnTo>
                        <a:cubicBezTo>
                          <a:pt x="329" y="3729"/>
                          <a:pt x="349" y="4057"/>
                          <a:pt x="392" y="4257"/>
                        </a:cubicBezTo>
                        <a:cubicBezTo>
                          <a:pt x="398" y="4409"/>
                          <a:pt x="464" y="4618"/>
                          <a:pt x="461" y="4618"/>
                        </a:cubicBezTo>
                        <a:cubicBezTo>
                          <a:pt x="461" y="4618"/>
                          <a:pt x="455" y="4603"/>
                          <a:pt x="443" y="4569"/>
                        </a:cubicBezTo>
                        <a:lnTo>
                          <a:pt x="443" y="4569"/>
                        </a:lnTo>
                        <a:lnTo>
                          <a:pt x="536" y="5201"/>
                        </a:lnTo>
                        <a:lnTo>
                          <a:pt x="522" y="5207"/>
                        </a:lnTo>
                        <a:cubicBezTo>
                          <a:pt x="576" y="5832"/>
                          <a:pt x="739" y="6483"/>
                          <a:pt x="705" y="7207"/>
                        </a:cubicBezTo>
                        <a:cubicBezTo>
                          <a:pt x="742" y="7417"/>
                          <a:pt x="778" y="7633"/>
                          <a:pt x="798" y="7985"/>
                        </a:cubicBezTo>
                        <a:lnTo>
                          <a:pt x="755" y="8058"/>
                        </a:lnTo>
                        <a:cubicBezTo>
                          <a:pt x="798" y="8328"/>
                          <a:pt x="785" y="8873"/>
                          <a:pt x="845" y="8986"/>
                        </a:cubicBezTo>
                        <a:cubicBezTo>
                          <a:pt x="742" y="9288"/>
                          <a:pt x="944" y="10298"/>
                          <a:pt x="964" y="10773"/>
                        </a:cubicBezTo>
                        <a:lnTo>
                          <a:pt x="1030" y="10786"/>
                        </a:lnTo>
                        <a:cubicBezTo>
                          <a:pt x="1058" y="11112"/>
                          <a:pt x="1107" y="11424"/>
                          <a:pt x="1170" y="11826"/>
                        </a:cubicBezTo>
                        <a:lnTo>
                          <a:pt x="1223" y="11797"/>
                        </a:lnTo>
                        <a:cubicBezTo>
                          <a:pt x="1303" y="12142"/>
                          <a:pt x="1270" y="12700"/>
                          <a:pt x="1329" y="13252"/>
                        </a:cubicBezTo>
                        <a:cubicBezTo>
                          <a:pt x="1306" y="13216"/>
                          <a:pt x="1297" y="13076"/>
                          <a:pt x="1300" y="12976"/>
                        </a:cubicBezTo>
                        <a:lnTo>
                          <a:pt x="1300" y="12976"/>
                        </a:lnTo>
                        <a:cubicBezTo>
                          <a:pt x="1237" y="13647"/>
                          <a:pt x="1526" y="14361"/>
                          <a:pt x="1493" y="14970"/>
                        </a:cubicBezTo>
                        <a:cubicBezTo>
                          <a:pt x="1526" y="15116"/>
                          <a:pt x="1529" y="15226"/>
                          <a:pt x="1526" y="15332"/>
                        </a:cubicBezTo>
                        <a:cubicBezTo>
                          <a:pt x="1526" y="15318"/>
                          <a:pt x="1522" y="15306"/>
                          <a:pt x="1519" y="15295"/>
                        </a:cubicBezTo>
                        <a:lnTo>
                          <a:pt x="1519" y="15295"/>
                        </a:lnTo>
                        <a:cubicBezTo>
                          <a:pt x="1519" y="15309"/>
                          <a:pt x="1522" y="15332"/>
                          <a:pt x="1526" y="15355"/>
                        </a:cubicBezTo>
                        <a:cubicBezTo>
                          <a:pt x="1522" y="15421"/>
                          <a:pt x="1516" y="15491"/>
                          <a:pt x="1516" y="15565"/>
                        </a:cubicBezTo>
                        <a:cubicBezTo>
                          <a:pt x="1522" y="15501"/>
                          <a:pt x="1529" y="15441"/>
                          <a:pt x="1529" y="15389"/>
                        </a:cubicBezTo>
                        <a:cubicBezTo>
                          <a:pt x="1539" y="15505"/>
                          <a:pt x="1562" y="15677"/>
                          <a:pt x="1596" y="15847"/>
                        </a:cubicBezTo>
                        <a:lnTo>
                          <a:pt x="1542" y="15927"/>
                        </a:lnTo>
                        <a:cubicBezTo>
                          <a:pt x="1542" y="15940"/>
                          <a:pt x="1546" y="15950"/>
                          <a:pt x="1546" y="15967"/>
                        </a:cubicBezTo>
                        <a:cubicBezTo>
                          <a:pt x="1542" y="16051"/>
                          <a:pt x="1553" y="16084"/>
                          <a:pt x="1569" y="16084"/>
                        </a:cubicBezTo>
                        <a:cubicBezTo>
                          <a:pt x="1585" y="16084"/>
                          <a:pt x="1607" y="16051"/>
                          <a:pt x="1625" y="16003"/>
                        </a:cubicBezTo>
                        <a:cubicBezTo>
                          <a:pt x="1642" y="16090"/>
                          <a:pt x="1662" y="16166"/>
                          <a:pt x="1682" y="16226"/>
                        </a:cubicBezTo>
                        <a:cubicBezTo>
                          <a:pt x="1599" y="16372"/>
                          <a:pt x="1758" y="16674"/>
                          <a:pt x="1672" y="16870"/>
                        </a:cubicBezTo>
                        <a:cubicBezTo>
                          <a:pt x="1731" y="16973"/>
                          <a:pt x="1787" y="17626"/>
                          <a:pt x="1885" y="17781"/>
                        </a:cubicBezTo>
                        <a:lnTo>
                          <a:pt x="1885" y="17781"/>
                        </a:lnTo>
                        <a:cubicBezTo>
                          <a:pt x="1892" y="17972"/>
                          <a:pt x="1899" y="18159"/>
                          <a:pt x="1944" y="18326"/>
                        </a:cubicBezTo>
                        <a:lnTo>
                          <a:pt x="1875" y="18416"/>
                        </a:lnTo>
                        <a:lnTo>
                          <a:pt x="2018" y="18821"/>
                        </a:lnTo>
                        <a:cubicBezTo>
                          <a:pt x="2004" y="18978"/>
                          <a:pt x="1992" y="19079"/>
                          <a:pt x="1966" y="19079"/>
                        </a:cubicBezTo>
                        <a:cubicBezTo>
                          <a:pt x="1950" y="19079"/>
                          <a:pt x="1927" y="19037"/>
                          <a:pt x="1895" y="18941"/>
                        </a:cubicBezTo>
                        <a:lnTo>
                          <a:pt x="1895" y="18941"/>
                        </a:lnTo>
                        <a:cubicBezTo>
                          <a:pt x="2044" y="19539"/>
                          <a:pt x="1978" y="19429"/>
                          <a:pt x="2114" y="19937"/>
                        </a:cubicBezTo>
                        <a:lnTo>
                          <a:pt x="2064" y="19917"/>
                        </a:lnTo>
                        <a:lnTo>
                          <a:pt x="2064" y="19917"/>
                        </a:lnTo>
                        <a:cubicBezTo>
                          <a:pt x="2084" y="20100"/>
                          <a:pt x="2177" y="20390"/>
                          <a:pt x="2147" y="20505"/>
                        </a:cubicBezTo>
                        <a:cubicBezTo>
                          <a:pt x="2094" y="20928"/>
                          <a:pt x="2330" y="22549"/>
                          <a:pt x="2346" y="23615"/>
                        </a:cubicBezTo>
                        <a:cubicBezTo>
                          <a:pt x="2363" y="23586"/>
                          <a:pt x="2375" y="23574"/>
                          <a:pt x="2383" y="23574"/>
                        </a:cubicBezTo>
                        <a:cubicBezTo>
                          <a:pt x="2439" y="23574"/>
                          <a:pt x="2342" y="24118"/>
                          <a:pt x="2443" y="24147"/>
                        </a:cubicBezTo>
                        <a:cubicBezTo>
                          <a:pt x="2425" y="24189"/>
                          <a:pt x="2417" y="24270"/>
                          <a:pt x="2399" y="24270"/>
                        </a:cubicBezTo>
                        <a:cubicBezTo>
                          <a:pt x="2390" y="24270"/>
                          <a:pt x="2379" y="24249"/>
                          <a:pt x="2363" y="24193"/>
                        </a:cubicBezTo>
                        <a:lnTo>
                          <a:pt x="2363" y="24193"/>
                        </a:lnTo>
                        <a:cubicBezTo>
                          <a:pt x="2450" y="24729"/>
                          <a:pt x="2386" y="25011"/>
                          <a:pt x="2519" y="25374"/>
                        </a:cubicBezTo>
                        <a:cubicBezTo>
                          <a:pt x="2514" y="25384"/>
                          <a:pt x="2510" y="25389"/>
                          <a:pt x="2505" y="25389"/>
                        </a:cubicBezTo>
                        <a:cubicBezTo>
                          <a:pt x="2484" y="25389"/>
                          <a:pt x="2463" y="25309"/>
                          <a:pt x="2450" y="25309"/>
                        </a:cubicBezTo>
                        <a:cubicBezTo>
                          <a:pt x="2447" y="25309"/>
                          <a:pt x="2445" y="25312"/>
                          <a:pt x="2443" y="25320"/>
                        </a:cubicBezTo>
                        <a:cubicBezTo>
                          <a:pt x="2453" y="25363"/>
                          <a:pt x="2490" y="25489"/>
                          <a:pt x="2473" y="25549"/>
                        </a:cubicBezTo>
                        <a:cubicBezTo>
                          <a:pt x="2470" y="25559"/>
                          <a:pt x="2467" y="25563"/>
                          <a:pt x="2464" y="25563"/>
                        </a:cubicBezTo>
                        <a:cubicBezTo>
                          <a:pt x="2450" y="25563"/>
                          <a:pt x="2432" y="25459"/>
                          <a:pt x="2413" y="25386"/>
                        </a:cubicBezTo>
                        <a:lnTo>
                          <a:pt x="2413" y="25386"/>
                        </a:lnTo>
                        <a:cubicBezTo>
                          <a:pt x="2473" y="25938"/>
                          <a:pt x="2582" y="25985"/>
                          <a:pt x="2685" y="26015"/>
                        </a:cubicBezTo>
                        <a:cubicBezTo>
                          <a:pt x="2665" y="26300"/>
                          <a:pt x="2685" y="26440"/>
                          <a:pt x="2772" y="26636"/>
                        </a:cubicBezTo>
                        <a:cubicBezTo>
                          <a:pt x="2759" y="26691"/>
                          <a:pt x="2748" y="26765"/>
                          <a:pt x="2732" y="26765"/>
                        </a:cubicBezTo>
                        <a:cubicBezTo>
                          <a:pt x="2720" y="26765"/>
                          <a:pt x="2705" y="26714"/>
                          <a:pt x="2685" y="26560"/>
                        </a:cubicBezTo>
                        <a:lnTo>
                          <a:pt x="2685" y="26560"/>
                        </a:lnTo>
                        <a:cubicBezTo>
                          <a:pt x="2699" y="26753"/>
                          <a:pt x="2752" y="27742"/>
                          <a:pt x="2832" y="27756"/>
                        </a:cubicBezTo>
                        <a:cubicBezTo>
                          <a:pt x="2818" y="27819"/>
                          <a:pt x="2852" y="28025"/>
                          <a:pt x="2869" y="28075"/>
                        </a:cubicBezTo>
                        <a:cubicBezTo>
                          <a:pt x="2904" y="28510"/>
                          <a:pt x="2901" y="28550"/>
                          <a:pt x="2948" y="28972"/>
                        </a:cubicBezTo>
                        <a:lnTo>
                          <a:pt x="2951" y="28855"/>
                        </a:lnTo>
                        <a:cubicBezTo>
                          <a:pt x="3061" y="29012"/>
                          <a:pt x="3004" y="29205"/>
                          <a:pt x="3051" y="29547"/>
                        </a:cubicBezTo>
                        <a:lnTo>
                          <a:pt x="3038" y="29541"/>
                        </a:lnTo>
                        <a:lnTo>
                          <a:pt x="3038" y="29541"/>
                        </a:lnTo>
                        <a:cubicBezTo>
                          <a:pt x="3044" y="30331"/>
                          <a:pt x="3104" y="29875"/>
                          <a:pt x="3101" y="30660"/>
                        </a:cubicBezTo>
                        <a:lnTo>
                          <a:pt x="3157" y="30610"/>
                        </a:lnTo>
                        <a:lnTo>
                          <a:pt x="3157" y="30610"/>
                        </a:lnTo>
                        <a:cubicBezTo>
                          <a:pt x="3294" y="30670"/>
                          <a:pt x="3148" y="31305"/>
                          <a:pt x="3237" y="31749"/>
                        </a:cubicBezTo>
                        <a:lnTo>
                          <a:pt x="3257" y="31584"/>
                        </a:lnTo>
                        <a:lnTo>
                          <a:pt x="3257" y="31584"/>
                        </a:lnTo>
                        <a:cubicBezTo>
                          <a:pt x="3323" y="31826"/>
                          <a:pt x="3148" y="32288"/>
                          <a:pt x="3154" y="32537"/>
                        </a:cubicBezTo>
                        <a:cubicBezTo>
                          <a:pt x="3154" y="32547"/>
                          <a:pt x="3153" y="32551"/>
                          <a:pt x="3151" y="32551"/>
                        </a:cubicBezTo>
                        <a:cubicBezTo>
                          <a:pt x="3144" y="32551"/>
                          <a:pt x="3128" y="32443"/>
                          <a:pt x="3114" y="32381"/>
                        </a:cubicBezTo>
                        <a:lnTo>
                          <a:pt x="3114" y="32381"/>
                        </a:lnTo>
                        <a:cubicBezTo>
                          <a:pt x="3108" y="32692"/>
                          <a:pt x="3127" y="32725"/>
                          <a:pt x="3155" y="32725"/>
                        </a:cubicBezTo>
                        <a:cubicBezTo>
                          <a:pt x="3163" y="32725"/>
                          <a:pt x="3171" y="32723"/>
                          <a:pt x="3180" y="32723"/>
                        </a:cubicBezTo>
                        <a:cubicBezTo>
                          <a:pt x="3207" y="32723"/>
                          <a:pt x="3238" y="32746"/>
                          <a:pt x="3263" y="32936"/>
                        </a:cubicBezTo>
                        <a:cubicBezTo>
                          <a:pt x="3255" y="32959"/>
                          <a:pt x="3244" y="32964"/>
                          <a:pt x="3232" y="32964"/>
                        </a:cubicBezTo>
                        <a:cubicBezTo>
                          <a:pt x="3222" y="32964"/>
                          <a:pt x="3211" y="32960"/>
                          <a:pt x="3200" y="32960"/>
                        </a:cubicBezTo>
                        <a:cubicBezTo>
                          <a:pt x="3176" y="32960"/>
                          <a:pt x="3158" y="32986"/>
                          <a:pt x="3171" y="33159"/>
                        </a:cubicBezTo>
                        <a:cubicBezTo>
                          <a:pt x="3151" y="33321"/>
                          <a:pt x="3396" y="34086"/>
                          <a:pt x="3360" y="34534"/>
                        </a:cubicBezTo>
                        <a:cubicBezTo>
                          <a:pt x="3373" y="34479"/>
                          <a:pt x="3386" y="34423"/>
                          <a:pt x="3402" y="34423"/>
                        </a:cubicBezTo>
                        <a:cubicBezTo>
                          <a:pt x="3415" y="34423"/>
                          <a:pt x="3431" y="34459"/>
                          <a:pt x="3450" y="34557"/>
                        </a:cubicBezTo>
                        <a:cubicBezTo>
                          <a:pt x="3496" y="34899"/>
                          <a:pt x="3416" y="35494"/>
                          <a:pt x="3550" y="35797"/>
                        </a:cubicBezTo>
                        <a:cubicBezTo>
                          <a:pt x="3546" y="35841"/>
                          <a:pt x="3539" y="35856"/>
                          <a:pt x="3530" y="35860"/>
                        </a:cubicBezTo>
                        <a:cubicBezTo>
                          <a:pt x="3582" y="36120"/>
                          <a:pt x="3656" y="36707"/>
                          <a:pt x="3726" y="36860"/>
                        </a:cubicBezTo>
                        <a:cubicBezTo>
                          <a:pt x="3542" y="37123"/>
                          <a:pt x="3985" y="38482"/>
                          <a:pt x="3792" y="38495"/>
                        </a:cubicBezTo>
                        <a:lnTo>
                          <a:pt x="3881" y="39299"/>
                        </a:lnTo>
                        <a:lnTo>
                          <a:pt x="3858" y="39279"/>
                        </a:lnTo>
                        <a:lnTo>
                          <a:pt x="3858" y="39279"/>
                        </a:lnTo>
                        <a:cubicBezTo>
                          <a:pt x="3895" y="39798"/>
                          <a:pt x="3958" y="39974"/>
                          <a:pt x="4021" y="40153"/>
                        </a:cubicBezTo>
                        <a:cubicBezTo>
                          <a:pt x="4021" y="40201"/>
                          <a:pt x="4017" y="40216"/>
                          <a:pt x="4011" y="40216"/>
                        </a:cubicBezTo>
                        <a:cubicBezTo>
                          <a:pt x="4002" y="40216"/>
                          <a:pt x="3991" y="40184"/>
                          <a:pt x="3985" y="40180"/>
                        </a:cubicBezTo>
                        <a:lnTo>
                          <a:pt x="3985" y="40180"/>
                        </a:lnTo>
                        <a:cubicBezTo>
                          <a:pt x="4018" y="40934"/>
                          <a:pt x="4031" y="41010"/>
                          <a:pt x="4188" y="41632"/>
                        </a:cubicBezTo>
                        <a:lnTo>
                          <a:pt x="4134" y="41705"/>
                        </a:lnTo>
                        <a:cubicBezTo>
                          <a:pt x="4184" y="41871"/>
                          <a:pt x="4141" y="42802"/>
                          <a:pt x="4284" y="43536"/>
                        </a:cubicBezTo>
                        <a:cubicBezTo>
                          <a:pt x="4277" y="43529"/>
                          <a:pt x="4264" y="43512"/>
                          <a:pt x="4247" y="43456"/>
                        </a:cubicBezTo>
                        <a:lnTo>
                          <a:pt x="4247" y="43456"/>
                        </a:lnTo>
                        <a:cubicBezTo>
                          <a:pt x="4400" y="44280"/>
                          <a:pt x="4267" y="45463"/>
                          <a:pt x="4523" y="45745"/>
                        </a:cubicBezTo>
                        <a:lnTo>
                          <a:pt x="4629" y="46291"/>
                        </a:lnTo>
                        <a:cubicBezTo>
                          <a:pt x="4613" y="46057"/>
                          <a:pt x="4619" y="45986"/>
                          <a:pt x="4635" y="45986"/>
                        </a:cubicBezTo>
                        <a:cubicBezTo>
                          <a:pt x="4659" y="45986"/>
                          <a:pt x="4708" y="46158"/>
                          <a:pt x="4733" y="46158"/>
                        </a:cubicBezTo>
                        <a:cubicBezTo>
                          <a:pt x="4741" y="46158"/>
                          <a:pt x="4747" y="46139"/>
                          <a:pt x="4749" y="46091"/>
                        </a:cubicBezTo>
                        <a:lnTo>
                          <a:pt x="4749" y="46091"/>
                        </a:lnTo>
                        <a:cubicBezTo>
                          <a:pt x="4779" y="46297"/>
                          <a:pt x="4764" y="46599"/>
                          <a:pt x="4737" y="46599"/>
                        </a:cubicBezTo>
                        <a:cubicBezTo>
                          <a:pt x="4728" y="46599"/>
                          <a:pt x="4717" y="46564"/>
                          <a:pt x="4706" y="46476"/>
                        </a:cubicBezTo>
                        <a:lnTo>
                          <a:pt x="4712" y="46420"/>
                        </a:lnTo>
                        <a:cubicBezTo>
                          <a:pt x="4705" y="46414"/>
                          <a:pt x="4699" y="46411"/>
                          <a:pt x="4694" y="46411"/>
                        </a:cubicBezTo>
                        <a:cubicBezTo>
                          <a:pt x="4597" y="46411"/>
                          <a:pt x="4746" y="47297"/>
                          <a:pt x="4674" y="47297"/>
                        </a:cubicBezTo>
                        <a:cubicBezTo>
                          <a:pt x="4673" y="47297"/>
                          <a:pt x="4673" y="47297"/>
                          <a:pt x="4672" y="47297"/>
                        </a:cubicBezTo>
                        <a:lnTo>
                          <a:pt x="4672" y="47297"/>
                        </a:lnTo>
                        <a:cubicBezTo>
                          <a:pt x="4812" y="48693"/>
                          <a:pt x="4878" y="50059"/>
                          <a:pt x="4998" y="51367"/>
                        </a:cubicBezTo>
                        <a:lnTo>
                          <a:pt x="5074" y="51208"/>
                        </a:lnTo>
                        <a:lnTo>
                          <a:pt x="5114" y="51666"/>
                        </a:lnTo>
                        <a:cubicBezTo>
                          <a:pt x="5110" y="51718"/>
                          <a:pt x="5099" y="51756"/>
                          <a:pt x="5085" y="51756"/>
                        </a:cubicBezTo>
                        <a:cubicBezTo>
                          <a:pt x="5068" y="51756"/>
                          <a:pt x="5046" y="51691"/>
                          <a:pt x="5031" y="51507"/>
                        </a:cubicBezTo>
                        <a:lnTo>
                          <a:pt x="5031" y="51507"/>
                        </a:lnTo>
                        <a:cubicBezTo>
                          <a:pt x="4995" y="51683"/>
                          <a:pt x="5125" y="52049"/>
                          <a:pt x="5148" y="52055"/>
                        </a:cubicBezTo>
                        <a:cubicBezTo>
                          <a:pt x="5154" y="52232"/>
                          <a:pt x="5147" y="52293"/>
                          <a:pt x="5133" y="52293"/>
                        </a:cubicBezTo>
                        <a:cubicBezTo>
                          <a:pt x="5103" y="52293"/>
                          <a:pt x="5041" y="51983"/>
                          <a:pt x="5031" y="51983"/>
                        </a:cubicBezTo>
                        <a:cubicBezTo>
                          <a:pt x="5030" y="51983"/>
                          <a:pt x="5030" y="51992"/>
                          <a:pt x="5031" y="52012"/>
                        </a:cubicBezTo>
                        <a:lnTo>
                          <a:pt x="5065" y="52278"/>
                        </a:lnTo>
                        <a:lnTo>
                          <a:pt x="5071" y="52218"/>
                        </a:lnTo>
                        <a:cubicBezTo>
                          <a:pt x="5128" y="52428"/>
                          <a:pt x="5171" y="52444"/>
                          <a:pt x="5201" y="52836"/>
                        </a:cubicBezTo>
                        <a:cubicBezTo>
                          <a:pt x="5208" y="53086"/>
                          <a:pt x="5157" y="52969"/>
                          <a:pt x="5164" y="53066"/>
                        </a:cubicBezTo>
                        <a:cubicBezTo>
                          <a:pt x="5157" y="53066"/>
                          <a:pt x="5157" y="53099"/>
                          <a:pt x="5174" y="53215"/>
                        </a:cubicBezTo>
                        <a:lnTo>
                          <a:pt x="5224" y="53790"/>
                        </a:lnTo>
                        <a:lnTo>
                          <a:pt x="5274" y="53554"/>
                        </a:lnTo>
                        <a:cubicBezTo>
                          <a:pt x="5316" y="53734"/>
                          <a:pt x="5322" y="53933"/>
                          <a:pt x="5342" y="53933"/>
                        </a:cubicBezTo>
                        <a:cubicBezTo>
                          <a:pt x="5350" y="53933"/>
                          <a:pt x="5360" y="53903"/>
                          <a:pt x="5375" y="53830"/>
                        </a:cubicBezTo>
                        <a:lnTo>
                          <a:pt x="5375" y="53830"/>
                        </a:lnTo>
                        <a:cubicBezTo>
                          <a:pt x="5293" y="54243"/>
                          <a:pt x="5540" y="55974"/>
                          <a:pt x="5523" y="56216"/>
                        </a:cubicBezTo>
                        <a:cubicBezTo>
                          <a:pt x="5609" y="56568"/>
                          <a:pt x="5643" y="56920"/>
                          <a:pt x="5676" y="57355"/>
                        </a:cubicBezTo>
                        <a:cubicBezTo>
                          <a:pt x="5679" y="57308"/>
                          <a:pt x="5694" y="57267"/>
                          <a:pt x="5713" y="57267"/>
                        </a:cubicBezTo>
                        <a:cubicBezTo>
                          <a:pt x="5737" y="57267"/>
                          <a:pt x="5767" y="57337"/>
                          <a:pt x="5782" y="57552"/>
                        </a:cubicBezTo>
                        <a:cubicBezTo>
                          <a:pt x="5770" y="57543"/>
                          <a:pt x="5759" y="57539"/>
                          <a:pt x="5750" y="57539"/>
                        </a:cubicBezTo>
                        <a:cubicBezTo>
                          <a:pt x="5629" y="57539"/>
                          <a:pt x="5761" y="58227"/>
                          <a:pt x="5693" y="58535"/>
                        </a:cubicBezTo>
                        <a:lnTo>
                          <a:pt x="5693" y="58535"/>
                        </a:lnTo>
                        <a:cubicBezTo>
                          <a:pt x="5696" y="58527"/>
                          <a:pt x="5699" y="58523"/>
                          <a:pt x="5702" y="58523"/>
                        </a:cubicBezTo>
                        <a:cubicBezTo>
                          <a:pt x="5745" y="58523"/>
                          <a:pt x="5796" y="59281"/>
                          <a:pt x="5851" y="59281"/>
                        </a:cubicBezTo>
                        <a:cubicBezTo>
                          <a:pt x="5861" y="59281"/>
                          <a:pt x="5872" y="59255"/>
                          <a:pt x="5882" y="59193"/>
                        </a:cubicBezTo>
                        <a:lnTo>
                          <a:pt x="5882" y="59193"/>
                        </a:lnTo>
                        <a:cubicBezTo>
                          <a:pt x="5890" y="59337"/>
                          <a:pt x="5877" y="59355"/>
                          <a:pt x="5860" y="59355"/>
                        </a:cubicBezTo>
                        <a:cubicBezTo>
                          <a:pt x="5854" y="59355"/>
                          <a:pt x="5848" y="59353"/>
                          <a:pt x="5842" y="59353"/>
                        </a:cubicBezTo>
                        <a:cubicBezTo>
                          <a:pt x="5825" y="59353"/>
                          <a:pt x="5809" y="59366"/>
                          <a:pt x="5802" y="59462"/>
                        </a:cubicBezTo>
                        <a:cubicBezTo>
                          <a:pt x="5939" y="60203"/>
                          <a:pt x="5919" y="61113"/>
                          <a:pt x="6031" y="62033"/>
                        </a:cubicBezTo>
                        <a:cubicBezTo>
                          <a:pt x="6032" y="62034"/>
                          <a:pt x="6033" y="62034"/>
                          <a:pt x="6034" y="62034"/>
                        </a:cubicBezTo>
                        <a:cubicBezTo>
                          <a:pt x="6047" y="62034"/>
                          <a:pt x="6059" y="61985"/>
                          <a:pt x="6077" y="61985"/>
                        </a:cubicBezTo>
                        <a:cubicBezTo>
                          <a:pt x="6089" y="61985"/>
                          <a:pt x="6104" y="62008"/>
                          <a:pt x="6125" y="62084"/>
                        </a:cubicBezTo>
                        <a:lnTo>
                          <a:pt x="6062" y="62582"/>
                        </a:lnTo>
                        <a:cubicBezTo>
                          <a:pt x="6088" y="62765"/>
                          <a:pt x="6204" y="62738"/>
                          <a:pt x="6158" y="63077"/>
                        </a:cubicBezTo>
                        <a:cubicBezTo>
                          <a:pt x="6168" y="63049"/>
                          <a:pt x="6179" y="63012"/>
                          <a:pt x="6190" y="63012"/>
                        </a:cubicBezTo>
                        <a:cubicBezTo>
                          <a:pt x="6198" y="63012"/>
                          <a:pt x="6206" y="63029"/>
                          <a:pt x="6214" y="63077"/>
                        </a:cubicBezTo>
                        <a:cubicBezTo>
                          <a:pt x="6281" y="64898"/>
                          <a:pt x="6657" y="66769"/>
                          <a:pt x="6633" y="68626"/>
                        </a:cubicBezTo>
                        <a:cubicBezTo>
                          <a:pt x="6639" y="68534"/>
                          <a:pt x="6645" y="68498"/>
                          <a:pt x="6652" y="68498"/>
                        </a:cubicBezTo>
                        <a:cubicBezTo>
                          <a:pt x="6664" y="68498"/>
                          <a:pt x="6677" y="68609"/>
                          <a:pt x="6689" y="68729"/>
                        </a:cubicBezTo>
                        <a:cubicBezTo>
                          <a:pt x="6689" y="68684"/>
                          <a:pt x="6696" y="68671"/>
                          <a:pt x="6707" y="68671"/>
                        </a:cubicBezTo>
                        <a:cubicBezTo>
                          <a:pt x="6722" y="68671"/>
                          <a:pt x="6746" y="68703"/>
                          <a:pt x="6763" y="68703"/>
                        </a:cubicBezTo>
                        <a:cubicBezTo>
                          <a:pt x="6766" y="68703"/>
                          <a:pt x="6769" y="68702"/>
                          <a:pt x="6772" y="68699"/>
                        </a:cubicBezTo>
                        <a:lnTo>
                          <a:pt x="6772" y="68699"/>
                        </a:lnTo>
                        <a:lnTo>
                          <a:pt x="6763" y="69477"/>
                        </a:lnTo>
                        <a:cubicBezTo>
                          <a:pt x="6859" y="69609"/>
                          <a:pt x="6849" y="70301"/>
                          <a:pt x="6936" y="70374"/>
                        </a:cubicBezTo>
                        <a:lnTo>
                          <a:pt x="6899" y="70132"/>
                        </a:lnTo>
                        <a:lnTo>
                          <a:pt x="6899" y="70132"/>
                        </a:lnTo>
                        <a:cubicBezTo>
                          <a:pt x="6920" y="70184"/>
                          <a:pt x="6938" y="70206"/>
                          <a:pt x="6954" y="70206"/>
                        </a:cubicBezTo>
                        <a:cubicBezTo>
                          <a:pt x="7035" y="70206"/>
                          <a:pt x="7080" y="69695"/>
                          <a:pt x="7176" y="69695"/>
                        </a:cubicBezTo>
                        <a:cubicBezTo>
                          <a:pt x="7179" y="69695"/>
                          <a:pt x="7182" y="69695"/>
                          <a:pt x="7184" y="69696"/>
                        </a:cubicBezTo>
                        <a:cubicBezTo>
                          <a:pt x="7045" y="69341"/>
                          <a:pt x="7251" y="68723"/>
                          <a:pt x="7042" y="68141"/>
                        </a:cubicBezTo>
                        <a:cubicBezTo>
                          <a:pt x="7045" y="68111"/>
                          <a:pt x="7049" y="68100"/>
                          <a:pt x="7054" y="68100"/>
                        </a:cubicBezTo>
                        <a:cubicBezTo>
                          <a:pt x="7068" y="68100"/>
                          <a:pt x="7087" y="68192"/>
                          <a:pt x="7102" y="68192"/>
                        </a:cubicBezTo>
                        <a:cubicBezTo>
                          <a:pt x="7105" y="68192"/>
                          <a:pt x="7108" y="68188"/>
                          <a:pt x="7111" y="68178"/>
                        </a:cubicBezTo>
                        <a:cubicBezTo>
                          <a:pt x="7045" y="68031"/>
                          <a:pt x="7019" y="67848"/>
                          <a:pt x="7008" y="67510"/>
                        </a:cubicBezTo>
                        <a:lnTo>
                          <a:pt x="7008" y="67510"/>
                        </a:lnTo>
                        <a:lnTo>
                          <a:pt x="7025" y="67546"/>
                        </a:lnTo>
                        <a:cubicBezTo>
                          <a:pt x="6922" y="66599"/>
                          <a:pt x="6932" y="66187"/>
                          <a:pt x="6865" y="65117"/>
                        </a:cubicBezTo>
                        <a:lnTo>
                          <a:pt x="6812" y="65203"/>
                        </a:lnTo>
                        <a:cubicBezTo>
                          <a:pt x="6799" y="64971"/>
                          <a:pt x="6812" y="64921"/>
                          <a:pt x="6816" y="64815"/>
                        </a:cubicBezTo>
                        <a:cubicBezTo>
                          <a:pt x="6802" y="64782"/>
                          <a:pt x="6792" y="64769"/>
                          <a:pt x="6785" y="64769"/>
                        </a:cubicBezTo>
                        <a:cubicBezTo>
                          <a:pt x="6747" y="64769"/>
                          <a:pt x="6829" y="65265"/>
                          <a:pt x="6783" y="65265"/>
                        </a:cubicBezTo>
                        <a:cubicBezTo>
                          <a:pt x="6776" y="65265"/>
                          <a:pt x="6766" y="65254"/>
                          <a:pt x="6752" y="65227"/>
                        </a:cubicBezTo>
                        <a:cubicBezTo>
                          <a:pt x="6842" y="64911"/>
                          <a:pt x="6600" y="63612"/>
                          <a:pt x="6716" y="63393"/>
                        </a:cubicBezTo>
                        <a:cubicBezTo>
                          <a:pt x="6706" y="63281"/>
                          <a:pt x="6696" y="63251"/>
                          <a:pt x="6686" y="63251"/>
                        </a:cubicBezTo>
                        <a:cubicBezTo>
                          <a:pt x="6675" y="63251"/>
                          <a:pt x="6664" y="63291"/>
                          <a:pt x="6653" y="63291"/>
                        </a:cubicBezTo>
                        <a:cubicBezTo>
                          <a:pt x="6644" y="63291"/>
                          <a:pt x="6634" y="63261"/>
                          <a:pt x="6623" y="63150"/>
                        </a:cubicBezTo>
                        <a:lnTo>
                          <a:pt x="6653" y="63054"/>
                        </a:lnTo>
                        <a:lnTo>
                          <a:pt x="6597" y="62970"/>
                        </a:lnTo>
                        <a:cubicBezTo>
                          <a:pt x="6583" y="62738"/>
                          <a:pt x="6617" y="62616"/>
                          <a:pt x="6646" y="62605"/>
                        </a:cubicBezTo>
                        <a:cubicBezTo>
                          <a:pt x="6649" y="62662"/>
                          <a:pt x="6672" y="62765"/>
                          <a:pt x="6680" y="62824"/>
                        </a:cubicBezTo>
                        <a:cubicBezTo>
                          <a:pt x="6695" y="62539"/>
                          <a:pt x="6597" y="62050"/>
                          <a:pt x="6587" y="61900"/>
                        </a:cubicBezTo>
                        <a:lnTo>
                          <a:pt x="6587" y="61900"/>
                        </a:lnTo>
                        <a:lnTo>
                          <a:pt x="6597" y="62217"/>
                        </a:lnTo>
                        <a:cubicBezTo>
                          <a:pt x="6470" y="61260"/>
                          <a:pt x="6407" y="60080"/>
                          <a:pt x="6241" y="59156"/>
                        </a:cubicBezTo>
                        <a:lnTo>
                          <a:pt x="6221" y="59229"/>
                        </a:lnTo>
                        <a:cubicBezTo>
                          <a:pt x="6101" y="58524"/>
                          <a:pt x="6198" y="58658"/>
                          <a:pt x="6098" y="57883"/>
                        </a:cubicBezTo>
                        <a:lnTo>
                          <a:pt x="6098" y="57883"/>
                        </a:lnTo>
                        <a:lnTo>
                          <a:pt x="6108" y="57910"/>
                        </a:lnTo>
                        <a:cubicBezTo>
                          <a:pt x="6065" y="57757"/>
                          <a:pt x="6031" y="57552"/>
                          <a:pt x="6015" y="57335"/>
                        </a:cubicBezTo>
                        <a:lnTo>
                          <a:pt x="6015" y="57335"/>
                        </a:lnTo>
                        <a:cubicBezTo>
                          <a:pt x="6022" y="57365"/>
                          <a:pt x="6028" y="57377"/>
                          <a:pt x="6033" y="57377"/>
                        </a:cubicBezTo>
                        <a:cubicBezTo>
                          <a:pt x="6054" y="57377"/>
                          <a:pt x="6053" y="57149"/>
                          <a:pt x="6075" y="57149"/>
                        </a:cubicBezTo>
                        <a:cubicBezTo>
                          <a:pt x="6082" y="57149"/>
                          <a:pt x="6090" y="57167"/>
                          <a:pt x="6101" y="57216"/>
                        </a:cubicBezTo>
                        <a:cubicBezTo>
                          <a:pt x="5971" y="56451"/>
                          <a:pt x="6022" y="56837"/>
                          <a:pt x="5869" y="56339"/>
                        </a:cubicBezTo>
                        <a:lnTo>
                          <a:pt x="5905" y="56219"/>
                        </a:lnTo>
                        <a:cubicBezTo>
                          <a:pt x="5845" y="56049"/>
                          <a:pt x="5822" y="56036"/>
                          <a:pt x="5772" y="55647"/>
                        </a:cubicBezTo>
                        <a:lnTo>
                          <a:pt x="5772" y="55647"/>
                        </a:lnTo>
                        <a:cubicBezTo>
                          <a:pt x="5789" y="55721"/>
                          <a:pt x="5800" y="55747"/>
                          <a:pt x="5809" y="55747"/>
                        </a:cubicBezTo>
                        <a:cubicBezTo>
                          <a:pt x="5828" y="55747"/>
                          <a:pt x="5836" y="55627"/>
                          <a:pt x="5859" y="55627"/>
                        </a:cubicBezTo>
                        <a:cubicBezTo>
                          <a:pt x="5870" y="55627"/>
                          <a:pt x="5886" y="55657"/>
                          <a:pt x="5908" y="55747"/>
                        </a:cubicBezTo>
                        <a:cubicBezTo>
                          <a:pt x="5928" y="54920"/>
                          <a:pt x="5689" y="54544"/>
                          <a:pt x="5799" y="54155"/>
                        </a:cubicBezTo>
                        <a:cubicBezTo>
                          <a:pt x="5775" y="54102"/>
                          <a:pt x="5758" y="54080"/>
                          <a:pt x="5747" y="54080"/>
                        </a:cubicBezTo>
                        <a:cubicBezTo>
                          <a:pt x="5685" y="54080"/>
                          <a:pt x="5767" y="54687"/>
                          <a:pt x="5757" y="54687"/>
                        </a:cubicBezTo>
                        <a:cubicBezTo>
                          <a:pt x="5756" y="54687"/>
                          <a:pt x="5753" y="54679"/>
                          <a:pt x="5749" y="54661"/>
                        </a:cubicBezTo>
                        <a:cubicBezTo>
                          <a:pt x="5745" y="54688"/>
                          <a:pt x="5740" y="54700"/>
                          <a:pt x="5734" y="54700"/>
                        </a:cubicBezTo>
                        <a:cubicBezTo>
                          <a:pt x="5697" y="54700"/>
                          <a:pt x="5621" y="54322"/>
                          <a:pt x="5613" y="54103"/>
                        </a:cubicBezTo>
                        <a:cubicBezTo>
                          <a:pt x="5590" y="53848"/>
                          <a:pt x="5727" y="53651"/>
                          <a:pt x="5673" y="53026"/>
                        </a:cubicBezTo>
                        <a:lnTo>
                          <a:pt x="5673" y="53026"/>
                        </a:lnTo>
                        <a:cubicBezTo>
                          <a:pt x="5677" y="53057"/>
                          <a:pt x="5684" y="53071"/>
                          <a:pt x="5689" y="53122"/>
                        </a:cubicBezTo>
                        <a:cubicBezTo>
                          <a:pt x="5700" y="52873"/>
                          <a:pt x="5600" y="52643"/>
                          <a:pt x="5623" y="52338"/>
                        </a:cubicBezTo>
                        <a:cubicBezTo>
                          <a:pt x="5530" y="52178"/>
                          <a:pt x="5590" y="51945"/>
                          <a:pt x="5487" y="51909"/>
                        </a:cubicBezTo>
                        <a:lnTo>
                          <a:pt x="5487" y="51909"/>
                        </a:lnTo>
                        <a:lnTo>
                          <a:pt x="5566" y="52508"/>
                        </a:lnTo>
                        <a:cubicBezTo>
                          <a:pt x="5510" y="52169"/>
                          <a:pt x="5364" y="51859"/>
                          <a:pt x="5364" y="51291"/>
                        </a:cubicBezTo>
                        <a:lnTo>
                          <a:pt x="5364" y="51291"/>
                        </a:lnTo>
                        <a:cubicBezTo>
                          <a:pt x="5390" y="51335"/>
                          <a:pt x="5430" y="51500"/>
                          <a:pt x="5456" y="51614"/>
                        </a:cubicBezTo>
                        <a:cubicBezTo>
                          <a:pt x="5470" y="51444"/>
                          <a:pt x="5407" y="51298"/>
                          <a:pt x="5420" y="51125"/>
                        </a:cubicBezTo>
                        <a:lnTo>
                          <a:pt x="5420" y="51125"/>
                        </a:lnTo>
                        <a:cubicBezTo>
                          <a:pt x="5523" y="51165"/>
                          <a:pt x="5513" y="51853"/>
                          <a:pt x="5623" y="52212"/>
                        </a:cubicBezTo>
                        <a:cubicBezTo>
                          <a:pt x="5646" y="52058"/>
                          <a:pt x="5527" y="51664"/>
                          <a:pt x="5572" y="51664"/>
                        </a:cubicBezTo>
                        <a:cubicBezTo>
                          <a:pt x="5579" y="51664"/>
                          <a:pt x="5591" y="51675"/>
                          <a:pt x="5609" y="51700"/>
                        </a:cubicBezTo>
                        <a:cubicBezTo>
                          <a:pt x="5447" y="51451"/>
                          <a:pt x="5566" y="51052"/>
                          <a:pt x="5416" y="50620"/>
                        </a:cubicBezTo>
                        <a:lnTo>
                          <a:pt x="5416" y="50620"/>
                        </a:lnTo>
                        <a:lnTo>
                          <a:pt x="5480" y="50643"/>
                        </a:lnTo>
                        <a:cubicBezTo>
                          <a:pt x="5464" y="50574"/>
                          <a:pt x="5424" y="50430"/>
                          <a:pt x="5410" y="50301"/>
                        </a:cubicBezTo>
                        <a:lnTo>
                          <a:pt x="5410" y="50301"/>
                        </a:lnTo>
                        <a:lnTo>
                          <a:pt x="5510" y="50527"/>
                        </a:lnTo>
                        <a:cubicBezTo>
                          <a:pt x="5410" y="50175"/>
                          <a:pt x="5500" y="49829"/>
                          <a:pt x="5433" y="49487"/>
                        </a:cubicBezTo>
                        <a:lnTo>
                          <a:pt x="5433" y="49487"/>
                        </a:lnTo>
                        <a:cubicBezTo>
                          <a:pt x="5466" y="49821"/>
                          <a:pt x="5456" y="49882"/>
                          <a:pt x="5435" y="49882"/>
                        </a:cubicBezTo>
                        <a:cubicBezTo>
                          <a:pt x="5423" y="49882"/>
                          <a:pt x="5407" y="49861"/>
                          <a:pt x="5393" y="49861"/>
                        </a:cubicBezTo>
                        <a:cubicBezTo>
                          <a:pt x="5379" y="49861"/>
                          <a:pt x="5367" y="49882"/>
                          <a:pt x="5364" y="49965"/>
                        </a:cubicBezTo>
                        <a:cubicBezTo>
                          <a:pt x="5200" y="49098"/>
                          <a:pt x="5460" y="49424"/>
                          <a:pt x="5351" y="48498"/>
                        </a:cubicBezTo>
                        <a:lnTo>
                          <a:pt x="5351" y="48498"/>
                        </a:lnTo>
                        <a:cubicBezTo>
                          <a:pt x="5361" y="48619"/>
                          <a:pt x="5356" y="48808"/>
                          <a:pt x="5335" y="48808"/>
                        </a:cubicBezTo>
                        <a:cubicBezTo>
                          <a:pt x="5328" y="48808"/>
                          <a:pt x="5320" y="48790"/>
                          <a:pt x="5310" y="48746"/>
                        </a:cubicBezTo>
                        <a:cubicBezTo>
                          <a:pt x="5304" y="48553"/>
                          <a:pt x="5304" y="48301"/>
                          <a:pt x="5324" y="48181"/>
                        </a:cubicBezTo>
                        <a:cubicBezTo>
                          <a:pt x="5299" y="47971"/>
                          <a:pt x="5285" y="47906"/>
                          <a:pt x="5275" y="47906"/>
                        </a:cubicBezTo>
                        <a:cubicBezTo>
                          <a:pt x="5259" y="47906"/>
                          <a:pt x="5253" y="48074"/>
                          <a:pt x="5232" y="48074"/>
                        </a:cubicBezTo>
                        <a:cubicBezTo>
                          <a:pt x="5226" y="48074"/>
                          <a:pt x="5218" y="48057"/>
                          <a:pt x="5208" y="48011"/>
                        </a:cubicBezTo>
                        <a:cubicBezTo>
                          <a:pt x="5257" y="47779"/>
                          <a:pt x="5148" y="47689"/>
                          <a:pt x="5094" y="47400"/>
                        </a:cubicBezTo>
                        <a:lnTo>
                          <a:pt x="5157" y="47393"/>
                        </a:lnTo>
                        <a:cubicBezTo>
                          <a:pt x="5121" y="46636"/>
                          <a:pt x="5011" y="47208"/>
                          <a:pt x="4991" y="46523"/>
                        </a:cubicBezTo>
                        <a:lnTo>
                          <a:pt x="4991" y="46523"/>
                        </a:lnTo>
                        <a:lnTo>
                          <a:pt x="5105" y="46802"/>
                        </a:lnTo>
                        <a:lnTo>
                          <a:pt x="5048" y="46450"/>
                        </a:lnTo>
                        <a:lnTo>
                          <a:pt x="5048" y="46450"/>
                        </a:lnTo>
                        <a:lnTo>
                          <a:pt x="5125" y="46516"/>
                        </a:lnTo>
                        <a:cubicBezTo>
                          <a:pt x="5034" y="46137"/>
                          <a:pt x="5038" y="46018"/>
                          <a:pt x="5022" y="45639"/>
                        </a:cubicBezTo>
                        <a:cubicBezTo>
                          <a:pt x="5015" y="45658"/>
                          <a:pt x="5006" y="45667"/>
                          <a:pt x="4996" y="45667"/>
                        </a:cubicBezTo>
                        <a:cubicBezTo>
                          <a:pt x="4956" y="45667"/>
                          <a:pt x="4898" y="45530"/>
                          <a:pt x="4872" y="45267"/>
                        </a:cubicBezTo>
                        <a:cubicBezTo>
                          <a:pt x="4876" y="45190"/>
                          <a:pt x="4885" y="45177"/>
                          <a:pt x="4894" y="45177"/>
                        </a:cubicBezTo>
                        <a:cubicBezTo>
                          <a:pt x="4898" y="45177"/>
                          <a:pt x="4902" y="45180"/>
                          <a:pt x="4905" y="45180"/>
                        </a:cubicBezTo>
                        <a:cubicBezTo>
                          <a:pt x="4914" y="45180"/>
                          <a:pt x="4915" y="45151"/>
                          <a:pt x="4889" y="44915"/>
                        </a:cubicBezTo>
                        <a:lnTo>
                          <a:pt x="4889" y="44915"/>
                        </a:lnTo>
                        <a:cubicBezTo>
                          <a:pt x="4935" y="45018"/>
                          <a:pt x="4995" y="45131"/>
                          <a:pt x="4958" y="45343"/>
                        </a:cubicBezTo>
                        <a:cubicBezTo>
                          <a:pt x="4982" y="45360"/>
                          <a:pt x="5008" y="45443"/>
                          <a:pt x="5028" y="45463"/>
                        </a:cubicBezTo>
                        <a:cubicBezTo>
                          <a:pt x="5045" y="45214"/>
                          <a:pt x="4978" y="44848"/>
                          <a:pt x="4962" y="44676"/>
                        </a:cubicBezTo>
                        <a:lnTo>
                          <a:pt x="4962" y="44676"/>
                        </a:lnTo>
                        <a:cubicBezTo>
                          <a:pt x="4965" y="44742"/>
                          <a:pt x="4971" y="44822"/>
                          <a:pt x="4965" y="44861"/>
                        </a:cubicBezTo>
                        <a:lnTo>
                          <a:pt x="4815" y="44184"/>
                        </a:lnTo>
                        <a:cubicBezTo>
                          <a:pt x="4820" y="44146"/>
                          <a:pt x="4826" y="44131"/>
                          <a:pt x="4833" y="44131"/>
                        </a:cubicBezTo>
                        <a:cubicBezTo>
                          <a:pt x="4847" y="44131"/>
                          <a:pt x="4864" y="44186"/>
                          <a:pt x="4882" y="44240"/>
                        </a:cubicBezTo>
                        <a:cubicBezTo>
                          <a:pt x="4862" y="44104"/>
                          <a:pt x="4826" y="44011"/>
                          <a:pt x="4798" y="43805"/>
                        </a:cubicBezTo>
                        <a:lnTo>
                          <a:pt x="4798" y="43805"/>
                        </a:lnTo>
                        <a:cubicBezTo>
                          <a:pt x="4852" y="43855"/>
                          <a:pt x="4902" y="43838"/>
                          <a:pt x="4954" y="44122"/>
                        </a:cubicBezTo>
                        <a:lnTo>
                          <a:pt x="4954" y="44122"/>
                        </a:lnTo>
                        <a:lnTo>
                          <a:pt x="4835" y="43476"/>
                        </a:lnTo>
                        <a:cubicBezTo>
                          <a:pt x="4850" y="43435"/>
                          <a:pt x="4860" y="43202"/>
                          <a:pt x="4880" y="43202"/>
                        </a:cubicBezTo>
                        <a:cubicBezTo>
                          <a:pt x="4882" y="43202"/>
                          <a:pt x="4885" y="43207"/>
                          <a:pt x="4889" y="43217"/>
                        </a:cubicBezTo>
                        <a:cubicBezTo>
                          <a:pt x="4882" y="42854"/>
                          <a:pt x="4709" y="42340"/>
                          <a:pt x="4699" y="41854"/>
                        </a:cubicBezTo>
                        <a:cubicBezTo>
                          <a:pt x="4689" y="41831"/>
                          <a:pt x="4676" y="41782"/>
                          <a:pt x="4659" y="41682"/>
                        </a:cubicBezTo>
                        <a:cubicBezTo>
                          <a:pt x="4626" y="41230"/>
                          <a:pt x="4646" y="40825"/>
                          <a:pt x="4530" y="40296"/>
                        </a:cubicBezTo>
                        <a:lnTo>
                          <a:pt x="4586" y="39983"/>
                        </a:lnTo>
                        <a:cubicBezTo>
                          <a:pt x="4573" y="39891"/>
                          <a:pt x="4562" y="39860"/>
                          <a:pt x="4553" y="39860"/>
                        </a:cubicBezTo>
                        <a:cubicBezTo>
                          <a:pt x="4532" y="39860"/>
                          <a:pt x="4515" y="39998"/>
                          <a:pt x="4489" y="39998"/>
                        </a:cubicBezTo>
                        <a:cubicBezTo>
                          <a:pt x="4471" y="39998"/>
                          <a:pt x="4448" y="39933"/>
                          <a:pt x="4416" y="39711"/>
                        </a:cubicBezTo>
                        <a:cubicBezTo>
                          <a:pt x="4372" y="39424"/>
                          <a:pt x="4399" y="39407"/>
                          <a:pt x="4430" y="39407"/>
                        </a:cubicBezTo>
                        <a:cubicBezTo>
                          <a:pt x="4434" y="39407"/>
                          <a:pt x="4439" y="39407"/>
                          <a:pt x="4443" y="39407"/>
                        </a:cubicBezTo>
                        <a:cubicBezTo>
                          <a:pt x="4461" y="39407"/>
                          <a:pt x="4477" y="39401"/>
                          <a:pt x="4479" y="39342"/>
                        </a:cubicBezTo>
                        <a:cubicBezTo>
                          <a:pt x="4413" y="39103"/>
                          <a:pt x="4284" y="38684"/>
                          <a:pt x="4310" y="38223"/>
                        </a:cubicBezTo>
                        <a:lnTo>
                          <a:pt x="4310" y="38223"/>
                        </a:lnTo>
                        <a:cubicBezTo>
                          <a:pt x="4340" y="38372"/>
                          <a:pt x="4340" y="38492"/>
                          <a:pt x="4360" y="38632"/>
                        </a:cubicBezTo>
                        <a:lnTo>
                          <a:pt x="4373" y="38279"/>
                        </a:lnTo>
                        <a:cubicBezTo>
                          <a:pt x="4460" y="38566"/>
                          <a:pt x="4485" y="38802"/>
                          <a:pt x="4506" y="38802"/>
                        </a:cubicBezTo>
                        <a:cubicBezTo>
                          <a:pt x="4514" y="38802"/>
                          <a:pt x="4522" y="38760"/>
                          <a:pt x="4533" y="38661"/>
                        </a:cubicBezTo>
                        <a:cubicBezTo>
                          <a:pt x="4360" y="38632"/>
                          <a:pt x="4387" y="37322"/>
                          <a:pt x="4214" y="37289"/>
                        </a:cubicBezTo>
                        <a:lnTo>
                          <a:pt x="4227" y="37057"/>
                        </a:lnTo>
                        <a:cubicBezTo>
                          <a:pt x="4231" y="37123"/>
                          <a:pt x="4244" y="37132"/>
                          <a:pt x="4247" y="37196"/>
                        </a:cubicBezTo>
                        <a:cubicBezTo>
                          <a:pt x="4287" y="36747"/>
                          <a:pt x="4094" y="36880"/>
                          <a:pt x="4061" y="36305"/>
                        </a:cubicBezTo>
                        <a:cubicBezTo>
                          <a:pt x="4056" y="36161"/>
                          <a:pt x="4062" y="36047"/>
                          <a:pt x="4078" y="36047"/>
                        </a:cubicBezTo>
                        <a:cubicBezTo>
                          <a:pt x="4084" y="36047"/>
                          <a:pt x="4092" y="36063"/>
                          <a:pt x="4101" y="36100"/>
                        </a:cubicBezTo>
                        <a:lnTo>
                          <a:pt x="4015" y="35661"/>
                        </a:lnTo>
                        <a:cubicBezTo>
                          <a:pt x="4012" y="35603"/>
                          <a:pt x="4016" y="35576"/>
                          <a:pt x="4023" y="35576"/>
                        </a:cubicBezTo>
                        <a:cubicBezTo>
                          <a:pt x="4029" y="35576"/>
                          <a:pt x="4036" y="35597"/>
                          <a:pt x="4042" y="35635"/>
                        </a:cubicBezTo>
                        <a:lnTo>
                          <a:pt x="4042" y="35635"/>
                        </a:lnTo>
                        <a:lnTo>
                          <a:pt x="3971" y="35013"/>
                        </a:lnTo>
                        <a:lnTo>
                          <a:pt x="3975" y="35016"/>
                        </a:lnTo>
                        <a:cubicBezTo>
                          <a:pt x="3938" y="34923"/>
                          <a:pt x="3878" y="34710"/>
                          <a:pt x="3849" y="34604"/>
                        </a:cubicBezTo>
                        <a:cubicBezTo>
                          <a:pt x="3851" y="34560"/>
                          <a:pt x="3854" y="34544"/>
                          <a:pt x="3857" y="34544"/>
                        </a:cubicBezTo>
                        <a:cubicBezTo>
                          <a:pt x="3866" y="34544"/>
                          <a:pt x="3877" y="34649"/>
                          <a:pt x="3888" y="34649"/>
                        </a:cubicBezTo>
                        <a:cubicBezTo>
                          <a:pt x="3889" y="34649"/>
                          <a:pt x="3890" y="34648"/>
                          <a:pt x="3892" y="34644"/>
                        </a:cubicBezTo>
                        <a:lnTo>
                          <a:pt x="3815" y="34272"/>
                        </a:lnTo>
                        <a:cubicBezTo>
                          <a:pt x="3821" y="34242"/>
                          <a:pt x="3828" y="34229"/>
                          <a:pt x="3836" y="34229"/>
                        </a:cubicBezTo>
                        <a:cubicBezTo>
                          <a:pt x="3871" y="34229"/>
                          <a:pt x="3921" y="34470"/>
                          <a:pt x="3935" y="34680"/>
                        </a:cubicBezTo>
                        <a:cubicBezTo>
                          <a:pt x="4071" y="34315"/>
                          <a:pt x="3865" y="34375"/>
                          <a:pt x="3892" y="33611"/>
                        </a:cubicBezTo>
                        <a:lnTo>
                          <a:pt x="3892" y="33611"/>
                        </a:lnTo>
                        <a:lnTo>
                          <a:pt x="3945" y="33962"/>
                        </a:lnTo>
                        <a:cubicBezTo>
                          <a:pt x="4021" y="33723"/>
                          <a:pt x="3958" y="33451"/>
                          <a:pt x="3981" y="33045"/>
                        </a:cubicBezTo>
                        <a:lnTo>
                          <a:pt x="3981" y="33045"/>
                        </a:lnTo>
                        <a:cubicBezTo>
                          <a:pt x="3963" y="33124"/>
                          <a:pt x="3927" y="33579"/>
                          <a:pt x="3873" y="33579"/>
                        </a:cubicBezTo>
                        <a:cubicBezTo>
                          <a:pt x="3859" y="33579"/>
                          <a:pt x="3843" y="33545"/>
                          <a:pt x="3826" y="33458"/>
                        </a:cubicBezTo>
                        <a:cubicBezTo>
                          <a:pt x="3826" y="33341"/>
                          <a:pt x="3818" y="33192"/>
                          <a:pt x="3762" y="32976"/>
                        </a:cubicBezTo>
                        <a:cubicBezTo>
                          <a:pt x="3822" y="32966"/>
                          <a:pt x="3789" y="32757"/>
                          <a:pt x="3759" y="32487"/>
                        </a:cubicBezTo>
                        <a:lnTo>
                          <a:pt x="3759" y="32487"/>
                        </a:lnTo>
                        <a:lnTo>
                          <a:pt x="3841" y="32498"/>
                        </a:lnTo>
                        <a:cubicBezTo>
                          <a:pt x="3789" y="32212"/>
                          <a:pt x="3752" y="32238"/>
                          <a:pt x="3699" y="32072"/>
                        </a:cubicBezTo>
                        <a:cubicBezTo>
                          <a:pt x="3676" y="31746"/>
                          <a:pt x="3732" y="31674"/>
                          <a:pt x="3775" y="31594"/>
                        </a:cubicBezTo>
                        <a:cubicBezTo>
                          <a:pt x="3766" y="31465"/>
                          <a:pt x="3758" y="31423"/>
                          <a:pt x="3749" y="31423"/>
                        </a:cubicBezTo>
                        <a:cubicBezTo>
                          <a:pt x="3732" y="31423"/>
                          <a:pt x="3715" y="31573"/>
                          <a:pt x="3690" y="31573"/>
                        </a:cubicBezTo>
                        <a:cubicBezTo>
                          <a:pt x="3675" y="31573"/>
                          <a:pt x="3657" y="31519"/>
                          <a:pt x="3636" y="31348"/>
                        </a:cubicBezTo>
                        <a:cubicBezTo>
                          <a:pt x="3626" y="30916"/>
                          <a:pt x="3566" y="30617"/>
                          <a:pt x="3467" y="30108"/>
                        </a:cubicBezTo>
                        <a:cubicBezTo>
                          <a:pt x="3467" y="30012"/>
                          <a:pt x="3472" y="29982"/>
                          <a:pt x="3480" y="29982"/>
                        </a:cubicBezTo>
                        <a:cubicBezTo>
                          <a:pt x="3494" y="29982"/>
                          <a:pt x="3514" y="30067"/>
                          <a:pt x="3526" y="30067"/>
                        </a:cubicBezTo>
                        <a:cubicBezTo>
                          <a:pt x="3529" y="30067"/>
                          <a:pt x="3531" y="30061"/>
                          <a:pt x="3533" y="30045"/>
                        </a:cubicBezTo>
                        <a:lnTo>
                          <a:pt x="3443" y="29786"/>
                        </a:lnTo>
                        <a:cubicBezTo>
                          <a:pt x="3441" y="29749"/>
                          <a:pt x="3446" y="29739"/>
                          <a:pt x="3454" y="29739"/>
                        </a:cubicBezTo>
                        <a:cubicBezTo>
                          <a:pt x="3460" y="29739"/>
                          <a:pt x="3467" y="29745"/>
                          <a:pt x="3473" y="29749"/>
                        </a:cubicBezTo>
                        <a:cubicBezTo>
                          <a:pt x="3427" y="29527"/>
                          <a:pt x="3390" y="29740"/>
                          <a:pt x="3333" y="29387"/>
                        </a:cubicBezTo>
                        <a:cubicBezTo>
                          <a:pt x="3237" y="29301"/>
                          <a:pt x="3393" y="28650"/>
                          <a:pt x="3251" y="28221"/>
                        </a:cubicBezTo>
                        <a:cubicBezTo>
                          <a:pt x="3254" y="28192"/>
                          <a:pt x="3260" y="28181"/>
                          <a:pt x="3266" y="28181"/>
                        </a:cubicBezTo>
                        <a:cubicBezTo>
                          <a:pt x="3283" y="28181"/>
                          <a:pt x="3307" y="28239"/>
                          <a:pt x="3325" y="28239"/>
                        </a:cubicBezTo>
                        <a:cubicBezTo>
                          <a:pt x="3328" y="28239"/>
                          <a:pt x="3331" y="28238"/>
                          <a:pt x="3333" y="28234"/>
                        </a:cubicBezTo>
                        <a:cubicBezTo>
                          <a:pt x="3211" y="27639"/>
                          <a:pt x="3237" y="27722"/>
                          <a:pt x="3101" y="27241"/>
                        </a:cubicBezTo>
                        <a:lnTo>
                          <a:pt x="3114" y="26816"/>
                        </a:lnTo>
                        <a:lnTo>
                          <a:pt x="3114" y="26816"/>
                        </a:lnTo>
                        <a:cubicBezTo>
                          <a:pt x="3106" y="26897"/>
                          <a:pt x="3093" y="26931"/>
                          <a:pt x="3076" y="26931"/>
                        </a:cubicBezTo>
                        <a:cubicBezTo>
                          <a:pt x="3028" y="26931"/>
                          <a:pt x="2950" y="26654"/>
                          <a:pt x="2881" y="26403"/>
                        </a:cubicBezTo>
                        <a:cubicBezTo>
                          <a:pt x="2865" y="26513"/>
                          <a:pt x="2849" y="26610"/>
                          <a:pt x="2841" y="26673"/>
                        </a:cubicBezTo>
                        <a:lnTo>
                          <a:pt x="2745" y="26127"/>
                        </a:lnTo>
                        <a:cubicBezTo>
                          <a:pt x="2747" y="26106"/>
                          <a:pt x="2752" y="26097"/>
                          <a:pt x="2759" y="26097"/>
                        </a:cubicBezTo>
                        <a:cubicBezTo>
                          <a:pt x="2774" y="26097"/>
                          <a:pt x="2799" y="26140"/>
                          <a:pt x="2829" y="26201"/>
                        </a:cubicBezTo>
                        <a:cubicBezTo>
                          <a:pt x="2818" y="26164"/>
                          <a:pt x="2809" y="26127"/>
                          <a:pt x="2798" y="26101"/>
                        </a:cubicBezTo>
                        <a:cubicBezTo>
                          <a:pt x="2803" y="26019"/>
                          <a:pt x="2814" y="25987"/>
                          <a:pt x="2831" y="25987"/>
                        </a:cubicBezTo>
                        <a:cubicBezTo>
                          <a:pt x="2855" y="25987"/>
                          <a:pt x="2888" y="26054"/>
                          <a:pt x="2921" y="26135"/>
                        </a:cubicBezTo>
                        <a:cubicBezTo>
                          <a:pt x="2915" y="26204"/>
                          <a:pt x="2904" y="26271"/>
                          <a:pt x="2892" y="26337"/>
                        </a:cubicBezTo>
                        <a:cubicBezTo>
                          <a:pt x="2948" y="26455"/>
                          <a:pt x="3006" y="26565"/>
                          <a:pt x="3048" y="26565"/>
                        </a:cubicBezTo>
                        <a:cubicBezTo>
                          <a:pt x="3054" y="26565"/>
                          <a:pt x="3059" y="26563"/>
                          <a:pt x="3064" y="26560"/>
                        </a:cubicBezTo>
                        <a:cubicBezTo>
                          <a:pt x="3051" y="26523"/>
                          <a:pt x="3038" y="26457"/>
                          <a:pt x="3024" y="26380"/>
                        </a:cubicBezTo>
                        <a:lnTo>
                          <a:pt x="3024" y="26380"/>
                        </a:lnTo>
                        <a:cubicBezTo>
                          <a:pt x="3037" y="26406"/>
                          <a:pt x="3050" y="26426"/>
                          <a:pt x="3057" y="26426"/>
                        </a:cubicBezTo>
                        <a:cubicBezTo>
                          <a:pt x="3059" y="26426"/>
                          <a:pt x="3060" y="26424"/>
                          <a:pt x="3061" y="26420"/>
                        </a:cubicBezTo>
                        <a:cubicBezTo>
                          <a:pt x="3068" y="26400"/>
                          <a:pt x="3044" y="26343"/>
                          <a:pt x="3018" y="26257"/>
                        </a:cubicBezTo>
                        <a:lnTo>
                          <a:pt x="3094" y="26121"/>
                        </a:lnTo>
                        <a:lnTo>
                          <a:pt x="3054" y="26095"/>
                        </a:lnTo>
                        <a:lnTo>
                          <a:pt x="3041" y="25370"/>
                        </a:lnTo>
                        <a:cubicBezTo>
                          <a:pt x="2901" y="24862"/>
                          <a:pt x="2729" y="24426"/>
                          <a:pt x="2613" y="23612"/>
                        </a:cubicBezTo>
                        <a:lnTo>
                          <a:pt x="2613" y="23612"/>
                        </a:lnTo>
                        <a:cubicBezTo>
                          <a:pt x="2645" y="23686"/>
                          <a:pt x="2669" y="23709"/>
                          <a:pt x="2690" y="23709"/>
                        </a:cubicBezTo>
                        <a:cubicBezTo>
                          <a:pt x="2724" y="23709"/>
                          <a:pt x="2751" y="23649"/>
                          <a:pt x="2799" y="23649"/>
                        </a:cubicBezTo>
                        <a:cubicBezTo>
                          <a:pt x="2800" y="23649"/>
                          <a:pt x="2801" y="23649"/>
                          <a:pt x="2802" y="23649"/>
                        </a:cubicBezTo>
                        <a:cubicBezTo>
                          <a:pt x="2742" y="23881"/>
                          <a:pt x="2897" y="24277"/>
                          <a:pt x="2921" y="24700"/>
                        </a:cubicBezTo>
                        <a:lnTo>
                          <a:pt x="2921" y="24700"/>
                        </a:lnTo>
                        <a:cubicBezTo>
                          <a:pt x="2914" y="24576"/>
                          <a:pt x="2925" y="24538"/>
                          <a:pt x="2939" y="24538"/>
                        </a:cubicBezTo>
                        <a:cubicBezTo>
                          <a:pt x="2949" y="24538"/>
                          <a:pt x="2961" y="24560"/>
                          <a:pt x="2968" y="24583"/>
                        </a:cubicBezTo>
                        <a:lnTo>
                          <a:pt x="2822" y="23835"/>
                        </a:lnTo>
                        <a:lnTo>
                          <a:pt x="2822" y="23835"/>
                        </a:lnTo>
                        <a:cubicBezTo>
                          <a:pt x="2823" y="23835"/>
                          <a:pt x="2825" y="23835"/>
                          <a:pt x="2827" y="23835"/>
                        </a:cubicBezTo>
                        <a:cubicBezTo>
                          <a:pt x="2887" y="23835"/>
                          <a:pt x="2855" y="23663"/>
                          <a:pt x="2861" y="23469"/>
                        </a:cubicBezTo>
                        <a:lnTo>
                          <a:pt x="2861" y="23469"/>
                        </a:lnTo>
                        <a:cubicBezTo>
                          <a:pt x="2850" y="23485"/>
                          <a:pt x="2840" y="23492"/>
                          <a:pt x="2831" y="23492"/>
                        </a:cubicBezTo>
                        <a:cubicBezTo>
                          <a:pt x="2743" y="23492"/>
                          <a:pt x="2715" y="22884"/>
                          <a:pt x="2656" y="22609"/>
                        </a:cubicBezTo>
                        <a:cubicBezTo>
                          <a:pt x="2660" y="22606"/>
                          <a:pt x="2665" y="22605"/>
                          <a:pt x="2669" y="22605"/>
                        </a:cubicBezTo>
                        <a:cubicBezTo>
                          <a:pt x="2706" y="22605"/>
                          <a:pt x="2748" y="22697"/>
                          <a:pt x="2772" y="23031"/>
                        </a:cubicBezTo>
                        <a:cubicBezTo>
                          <a:pt x="2825" y="22609"/>
                          <a:pt x="2573" y="22512"/>
                          <a:pt x="2616" y="22097"/>
                        </a:cubicBezTo>
                        <a:lnTo>
                          <a:pt x="2616" y="22097"/>
                        </a:lnTo>
                        <a:cubicBezTo>
                          <a:pt x="2625" y="22187"/>
                          <a:pt x="2622" y="22240"/>
                          <a:pt x="2649" y="22273"/>
                        </a:cubicBezTo>
                        <a:cubicBezTo>
                          <a:pt x="2595" y="22082"/>
                          <a:pt x="2574" y="21638"/>
                          <a:pt x="2604" y="21638"/>
                        </a:cubicBezTo>
                        <a:cubicBezTo>
                          <a:pt x="2607" y="21638"/>
                          <a:pt x="2611" y="21643"/>
                          <a:pt x="2616" y="21655"/>
                        </a:cubicBezTo>
                        <a:lnTo>
                          <a:pt x="2625" y="21748"/>
                        </a:lnTo>
                        <a:cubicBezTo>
                          <a:pt x="2582" y="21137"/>
                          <a:pt x="2450" y="19894"/>
                          <a:pt x="2333" y="19815"/>
                        </a:cubicBezTo>
                        <a:cubicBezTo>
                          <a:pt x="2334" y="19814"/>
                          <a:pt x="2335" y="19814"/>
                          <a:pt x="2336" y="19814"/>
                        </a:cubicBezTo>
                        <a:cubicBezTo>
                          <a:pt x="2357" y="19814"/>
                          <a:pt x="2471" y="19882"/>
                          <a:pt x="2496" y="19917"/>
                        </a:cubicBezTo>
                        <a:lnTo>
                          <a:pt x="2034" y="18864"/>
                        </a:lnTo>
                        <a:lnTo>
                          <a:pt x="2034" y="18864"/>
                        </a:lnTo>
                        <a:cubicBezTo>
                          <a:pt x="2045" y="18873"/>
                          <a:pt x="2057" y="18877"/>
                          <a:pt x="2069" y="18877"/>
                        </a:cubicBezTo>
                        <a:cubicBezTo>
                          <a:pt x="2125" y="18877"/>
                          <a:pt x="2195" y="18801"/>
                          <a:pt x="2263" y="18801"/>
                        </a:cubicBezTo>
                        <a:cubicBezTo>
                          <a:pt x="2320" y="18801"/>
                          <a:pt x="2375" y="18857"/>
                          <a:pt x="2416" y="19063"/>
                        </a:cubicBezTo>
                        <a:cubicBezTo>
                          <a:pt x="2416" y="18917"/>
                          <a:pt x="2413" y="18735"/>
                          <a:pt x="2353" y="18432"/>
                        </a:cubicBezTo>
                        <a:cubicBezTo>
                          <a:pt x="2351" y="18507"/>
                          <a:pt x="2294" y="18610"/>
                          <a:pt x="2256" y="18610"/>
                        </a:cubicBezTo>
                        <a:cubicBezTo>
                          <a:pt x="2241" y="18610"/>
                          <a:pt x="2229" y="18595"/>
                          <a:pt x="2223" y="18559"/>
                        </a:cubicBezTo>
                        <a:cubicBezTo>
                          <a:pt x="2285" y="18186"/>
                          <a:pt x="2255" y="18293"/>
                          <a:pt x="2292" y="17852"/>
                        </a:cubicBezTo>
                        <a:lnTo>
                          <a:pt x="2292" y="17852"/>
                        </a:lnTo>
                        <a:cubicBezTo>
                          <a:pt x="2287" y="17879"/>
                          <a:pt x="2276" y="17891"/>
                          <a:pt x="2261" y="17891"/>
                        </a:cubicBezTo>
                        <a:cubicBezTo>
                          <a:pt x="2213" y="17891"/>
                          <a:pt x="2126" y="17765"/>
                          <a:pt x="2114" y="17594"/>
                        </a:cubicBezTo>
                        <a:lnTo>
                          <a:pt x="2114" y="17594"/>
                        </a:lnTo>
                        <a:cubicBezTo>
                          <a:pt x="2120" y="17604"/>
                          <a:pt x="2131" y="17606"/>
                          <a:pt x="2146" y="17606"/>
                        </a:cubicBezTo>
                        <a:cubicBezTo>
                          <a:pt x="2164" y="17606"/>
                          <a:pt x="2188" y="17602"/>
                          <a:pt x="2210" y="17602"/>
                        </a:cubicBezTo>
                        <a:cubicBezTo>
                          <a:pt x="2235" y="17602"/>
                          <a:pt x="2258" y="17607"/>
                          <a:pt x="2269" y="17631"/>
                        </a:cubicBezTo>
                        <a:lnTo>
                          <a:pt x="2269" y="17631"/>
                        </a:lnTo>
                        <a:lnTo>
                          <a:pt x="2087" y="17103"/>
                        </a:lnTo>
                        <a:lnTo>
                          <a:pt x="2087" y="17103"/>
                        </a:lnTo>
                        <a:cubicBezTo>
                          <a:pt x="2098" y="17128"/>
                          <a:pt x="2110" y="17139"/>
                          <a:pt x="2124" y="17139"/>
                        </a:cubicBezTo>
                        <a:cubicBezTo>
                          <a:pt x="2163" y="17139"/>
                          <a:pt x="2208" y="17048"/>
                          <a:pt x="2227" y="16956"/>
                        </a:cubicBezTo>
                        <a:lnTo>
                          <a:pt x="2227" y="16956"/>
                        </a:lnTo>
                        <a:cubicBezTo>
                          <a:pt x="2226" y="16960"/>
                          <a:pt x="2224" y="16961"/>
                          <a:pt x="2223" y="16961"/>
                        </a:cubicBezTo>
                        <a:cubicBezTo>
                          <a:pt x="2204" y="16961"/>
                          <a:pt x="2179" y="16444"/>
                          <a:pt x="2154" y="16299"/>
                        </a:cubicBezTo>
                        <a:lnTo>
                          <a:pt x="2144" y="16548"/>
                        </a:lnTo>
                        <a:cubicBezTo>
                          <a:pt x="2101" y="15890"/>
                          <a:pt x="1884" y="15917"/>
                          <a:pt x="1828" y="15266"/>
                        </a:cubicBezTo>
                        <a:lnTo>
                          <a:pt x="1828" y="15266"/>
                        </a:lnTo>
                        <a:cubicBezTo>
                          <a:pt x="1845" y="15301"/>
                          <a:pt x="1888" y="15341"/>
                          <a:pt x="1929" y="15341"/>
                        </a:cubicBezTo>
                        <a:cubicBezTo>
                          <a:pt x="1975" y="15341"/>
                          <a:pt x="2018" y="15287"/>
                          <a:pt x="2011" y="15110"/>
                        </a:cubicBezTo>
                        <a:cubicBezTo>
                          <a:pt x="1924" y="14963"/>
                          <a:pt x="1599" y="14468"/>
                          <a:pt x="1489" y="13897"/>
                        </a:cubicBezTo>
                        <a:lnTo>
                          <a:pt x="1519" y="13780"/>
                        </a:lnTo>
                        <a:lnTo>
                          <a:pt x="1429" y="13342"/>
                        </a:lnTo>
                        <a:lnTo>
                          <a:pt x="1429" y="13342"/>
                        </a:lnTo>
                        <a:cubicBezTo>
                          <a:pt x="1566" y="13607"/>
                          <a:pt x="1868" y="14361"/>
                          <a:pt x="1998" y="14774"/>
                        </a:cubicBezTo>
                        <a:cubicBezTo>
                          <a:pt x="2007" y="14524"/>
                          <a:pt x="2041" y="14700"/>
                          <a:pt x="2001" y="14335"/>
                        </a:cubicBezTo>
                        <a:cubicBezTo>
                          <a:pt x="2005" y="14312"/>
                          <a:pt x="2010" y="14303"/>
                          <a:pt x="2016" y="14303"/>
                        </a:cubicBezTo>
                        <a:cubicBezTo>
                          <a:pt x="2043" y="14303"/>
                          <a:pt x="2080" y="14546"/>
                          <a:pt x="2091" y="14637"/>
                        </a:cubicBezTo>
                        <a:lnTo>
                          <a:pt x="2034" y="13777"/>
                        </a:lnTo>
                        <a:cubicBezTo>
                          <a:pt x="2032" y="13778"/>
                          <a:pt x="2029" y="13779"/>
                          <a:pt x="2026" y="13779"/>
                        </a:cubicBezTo>
                        <a:cubicBezTo>
                          <a:pt x="1949" y="13779"/>
                          <a:pt x="1886" y="13167"/>
                          <a:pt x="1824" y="13167"/>
                        </a:cubicBezTo>
                        <a:cubicBezTo>
                          <a:pt x="1822" y="13167"/>
                          <a:pt x="1820" y="13167"/>
                          <a:pt x="1818" y="13168"/>
                        </a:cubicBezTo>
                        <a:lnTo>
                          <a:pt x="1995" y="14093"/>
                        </a:lnTo>
                        <a:cubicBezTo>
                          <a:pt x="1991" y="14095"/>
                          <a:pt x="1988" y="14095"/>
                          <a:pt x="1985" y="14095"/>
                        </a:cubicBezTo>
                        <a:cubicBezTo>
                          <a:pt x="1899" y="14095"/>
                          <a:pt x="1703" y="13551"/>
                          <a:pt x="1662" y="12966"/>
                        </a:cubicBezTo>
                        <a:cubicBezTo>
                          <a:pt x="1666" y="12928"/>
                          <a:pt x="1677" y="12914"/>
                          <a:pt x="1692" y="12914"/>
                        </a:cubicBezTo>
                        <a:cubicBezTo>
                          <a:pt x="1738" y="12914"/>
                          <a:pt x="1822" y="13053"/>
                          <a:pt x="1846" y="13053"/>
                        </a:cubicBezTo>
                        <a:cubicBezTo>
                          <a:pt x="1846" y="13053"/>
                          <a:pt x="1847" y="13053"/>
                          <a:pt x="1848" y="13053"/>
                        </a:cubicBezTo>
                        <a:cubicBezTo>
                          <a:pt x="1812" y="12976"/>
                          <a:pt x="1739" y="12481"/>
                          <a:pt x="1755" y="12421"/>
                        </a:cubicBezTo>
                        <a:lnTo>
                          <a:pt x="1755" y="12421"/>
                        </a:lnTo>
                        <a:lnTo>
                          <a:pt x="1825" y="12677"/>
                        </a:lnTo>
                        <a:cubicBezTo>
                          <a:pt x="1821" y="12335"/>
                          <a:pt x="1659" y="12132"/>
                          <a:pt x="1699" y="11720"/>
                        </a:cubicBezTo>
                        <a:cubicBezTo>
                          <a:pt x="1692" y="11578"/>
                          <a:pt x="1768" y="11288"/>
                          <a:pt x="1715" y="11268"/>
                        </a:cubicBezTo>
                        <a:lnTo>
                          <a:pt x="1715" y="11268"/>
                        </a:lnTo>
                        <a:cubicBezTo>
                          <a:pt x="1668" y="11424"/>
                          <a:pt x="1527" y="11509"/>
                          <a:pt x="1410" y="11509"/>
                        </a:cubicBezTo>
                        <a:cubicBezTo>
                          <a:pt x="1348" y="11509"/>
                          <a:pt x="1293" y="11485"/>
                          <a:pt x="1263" y="11434"/>
                        </a:cubicBezTo>
                        <a:cubicBezTo>
                          <a:pt x="1263" y="11385"/>
                          <a:pt x="1283" y="10690"/>
                          <a:pt x="1317" y="10524"/>
                        </a:cubicBezTo>
                        <a:cubicBezTo>
                          <a:pt x="1326" y="10481"/>
                          <a:pt x="1339" y="10464"/>
                          <a:pt x="1354" y="10464"/>
                        </a:cubicBezTo>
                        <a:cubicBezTo>
                          <a:pt x="1410" y="10464"/>
                          <a:pt x="1495" y="10695"/>
                          <a:pt x="1544" y="10695"/>
                        </a:cubicBezTo>
                        <a:cubicBezTo>
                          <a:pt x="1556" y="10695"/>
                          <a:pt x="1566" y="10682"/>
                          <a:pt x="1573" y="10650"/>
                        </a:cubicBezTo>
                        <a:cubicBezTo>
                          <a:pt x="1549" y="10644"/>
                          <a:pt x="1509" y="10521"/>
                          <a:pt x="1496" y="10467"/>
                        </a:cubicBezTo>
                        <a:cubicBezTo>
                          <a:pt x="1499" y="10318"/>
                          <a:pt x="1573" y="10521"/>
                          <a:pt x="1533" y="10202"/>
                        </a:cubicBezTo>
                        <a:cubicBezTo>
                          <a:pt x="1467" y="10171"/>
                          <a:pt x="1466" y="9857"/>
                          <a:pt x="1460" y="9857"/>
                        </a:cubicBezTo>
                        <a:cubicBezTo>
                          <a:pt x="1458" y="9857"/>
                          <a:pt x="1455" y="9910"/>
                          <a:pt x="1446" y="10058"/>
                        </a:cubicBezTo>
                        <a:cubicBezTo>
                          <a:pt x="1389" y="9747"/>
                          <a:pt x="1429" y="9723"/>
                          <a:pt x="1389" y="9354"/>
                        </a:cubicBezTo>
                        <a:cubicBezTo>
                          <a:pt x="1384" y="9369"/>
                          <a:pt x="1377" y="9375"/>
                          <a:pt x="1369" y="9375"/>
                        </a:cubicBezTo>
                        <a:cubicBezTo>
                          <a:pt x="1306" y="9375"/>
                          <a:pt x="1164" y="9005"/>
                          <a:pt x="1117" y="8730"/>
                        </a:cubicBezTo>
                        <a:lnTo>
                          <a:pt x="1117" y="8730"/>
                        </a:lnTo>
                        <a:cubicBezTo>
                          <a:pt x="1120" y="8731"/>
                          <a:pt x="1122" y="8732"/>
                          <a:pt x="1124" y="8732"/>
                        </a:cubicBezTo>
                        <a:cubicBezTo>
                          <a:pt x="1145" y="8732"/>
                          <a:pt x="1164" y="8669"/>
                          <a:pt x="1170" y="8636"/>
                        </a:cubicBezTo>
                        <a:cubicBezTo>
                          <a:pt x="1117" y="7995"/>
                          <a:pt x="1124" y="7646"/>
                          <a:pt x="1067" y="7048"/>
                        </a:cubicBezTo>
                        <a:cubicBezTo>
                          <a:pt x="1078" y="6998"/>
                          <a:pt x="1080" y="6790"/>
                          <a:pt x="1107" y="6790"/>
                        </a:cubicBezTo>
                        <a:cubicBezTo>
                          <a:pt x="1113" y="6790"/>
                          <a:pt x="1119" y="6799"/>
                          <a:pt x="1127" y="6819"/>
                        </a:cubicBezTo>
                        <a:cubicBezTo>
                          <a:pt x="1104" y="6733"/>
                          <a:pt x="1067" y="6656"/>
                          <a:pt x="1047" y="6470"/>
                        </a:cubicBezTo>
                        <a:cubicBezTo>
                          <a:pt x="1055" y="6399"/>
                          <a:pt x="1062" y="6371"/>
                          <a:pt x="1068" y="6371"/>
                        </a:cubicBezTo>
                        <a:cubicBezTo>
                          <a:pt x="1089" y="6371"/>
                          <a:pt x="1105" y="6665"/>
                          <a:pt x="1135" y="6665"/>
                        </a:cubicBezTo>
                        <a:cubicBezTo>
                          <a:pt x="1143" y="6665"/>
                          <a:pt x="1151" y="6647"/>
                          <a:pt x="1160" y="6603"/>
                        </a:cubicBezTo>
                        <a:cubicBezTo>
                          <a:pt x="1110" y="6583"/>
                          <a:pt x="1047" y="6131"/>
                          <a:pt x="991" y="5868"/>
                        </a:cubicBezTo>
                        <a:lnTo>
                          <a:pt x="991" y="5868"/>
                        </a:lnTo>
                        <a:cubicBezTo>
                          <a:pt x="921" y="5959"/>
                          <a:pt x="1034" y="6480"/>
                          <a:pt x="1090" y="6739"/>
                        </a:cubicBezTo>
                        <a:cubicBezTo>
                          <a:pt x="1089" y="6739"/>
                          <a:pt x="1087" y="6740"/>
                          <a:pt x="1085" y="6740"/>
                        </a:cubicBezTo>
                        <a:cubicBezTo>
                          <a:pt x="980" y="6740"/>
                          <a:pt x="829" y="6295"/>
                          <a:pt x="722" y="5683"/>
                        </a:cubicBezTo>
                        <a:cubicBezTo>
                          <a:pt x="683" y="5423"/>
                          <a:pt x="698" y="5374"/>
                          <a:pt x="717" y="5374"/>
                        </a:cubicBezTo>
                        <a:cubicBezTo>
                          <a:pt x="729" y="5374"/>
                          <a:pt x="742" y="5392"/>
                          <a:pt x="746" y="5392"/>
                        </a:cubicBezTo>
                        <a:cubicBezTo>
                          <a:pt x="749" y="5392"/>
                          <a:pt x="749" y="5387"/>
                          <a:pt x="745" y="5373"/>
                        </a:cubicBezTo>
                        <a:cubicBezTo>
                          <a:pt x="676" y="4436"/>
                          <a:pt x="486" y="4596"/>
                          <a:pt x="486" y="3812"/>
                        </a:cubicBezTo>
                        <a:cubicBezTo>
                          <a:pt x="501" y="3695"/>
                          <a:pt x="523" y="3661"/>
                          <a:pt x="547" y="3661"/>
                        </a:cubicBezTo>
                        <a:cubicBezTo>
                          <a:pt x="580" y="3661"/>
                          <a:pt x="617" y="3724"/>
                          <a:pt x="644" y="3724"/>
                        </a:cubicBezTo>
                        <a:cubicBezTo>
                          <a:pt x="651" y="3724"/>
                          <a:pt x="657" y="3721"/>
                          <a:pt x="662" y="3712"/>
                        </a:cubicBezTo>
                        <a:cubicBezTo>
                          <a:pt x="725" y="4114"/>
                          <a:pt x="679" y="4337"/>
                          <a:pt x="708" y="4612"/>
                        </a:cubicBezTo>
                        <a:lnTo>
                          <a:pt x="708" y="4270"/>
                        </a:lnTo>
                        <a:cubicBezTo>
                          <a:pt x="742" y="4396"/>
                          <a:pt x="785" y="4666"/>
                          <a:pt x="778" y="4815"/>
                        </a:cubicBezTo>
                        <a:cubicBezTo>
                          <a:pt x="815" y="4553"/>
                          <a:pt x="639" y="3237"/>
                          <a:pt x="625" y="2510"/>
                        </a:cubicBezTo>
                        <a:cubicBezTo>
                          <a:pt x="598" y="2406"/>
                          <a:pt x="562" y="2242"/>
                          <a:pt x="541" y="2242"/>
                        </a:cubicBezTo>
                        <a:cubicBezTo>
                          <a:pt x="536" y="2242"/>
                          <a:pt x="532" y="2250"/>
                          <a:pt x="529" y="2270"/>
                        </a:cubicBezTo>
                        <a:lnTo>
                          <a:pt x="559" y="2499"/>
                        </a:lnTo>
                        <a:cubicBezTo>
                          <a:pt x="554" y="2532"/>
                          <a:pt x="548" y="2545"/>
                          <a:pt x="541" y="2545"/>
                        </a:cubicBezTo>
                        <a:cubicBezTo>
                          <a:pt x="512" y="2545"/>
                          <a:pt x="471" y="2290"/>
                          <a:pt x="454" y="2290"/>
                        </a:cubicBezTo>
                        <a:cubicBezTo>
                          <a:pt x="449" y="2290"/>
                          <a:pt x="446" y="2311"/>
                          <a:pt x="446" y="2367"/>
                        </a:cubicBezTo>
                        <a:cubicBezTo>
                          <a:pt x="380" y="2064"/>
                          <a:pt x="286" y="1729"/>
                          <a:pt x="277" y="1293"/>
                        </a:cubicBezTo>
                        <a:lnTo>
                          <a:pt x="340" y="1210"/>
                        </a:lnTo>
                        <a:lnTo>
                          <a:pt x="340" y="1210"/>
                        </a:lnTo>
                        <a:cubicBezTo>
                          <a:pt x="323" y="1247"/>
                          <a:pt x="328" y="1499"/>
                          <a:pt x="360" y="1609"/>
                        </a:cubicBezTo>
                        <a:cubicBezTo>
                          <a:pt x="309" y="1433"/>
                          <a:pt x="403" y="941"/>
                          <a:pt x="283" y="752"/>
                        </a:cubicBezTo>
                        <a:lnTo>
                          <a:pt x="257" y="1061"/>
                        </a:lnTo>
                        <a:cubicBezTo>
                          <a:pt x="190" y="755"/>
                          <a:pt x="70" y="383"/>
                          <a:pt x="61" y="1"/>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1"/>
                  <p:cNvSpPr/>
                  <p:nvPr/>
                </p:nvSpPr>
                <p:spPr>
                  <a:xfrm flipH="1">
                    <a:off x="3003007" y="1291347"/>
                    <a:ext cx="1367" cy="2991"/>
                  </a:xfrm>
                  <a:custGeom>
                    <a:avLst/>
                    <a:gdLst/>
                    <a:ahLst/>
                    <a:cxnLst/>
                    <a:rect l="l" t="t" r="r" b="b"/>
                    <a:pathLst>
                      <a:path w="32" h="70" extrusionOk="0">
                        <a:moveTo>
                          <a:pt x="31" y="0"/>
                        </a:moveTo>
                        <a:cubicBezTo>
                          <a:pt x="21" y="30"/>
                          <a:pt x="11" y="37"/>
                          <a:pt x="1" y="47"/>
                        </a:cubicBezTo>
                        <a:cubicBezTo>
                          <a:pt x="6" y="61"/>
                          <a:pt x="12" y="70"/>
                          <a:pt x="17" y="70"/>
                        </a:cubicBezTo>
                        <a:cubicBezTo>
                          <a:pt x="24" y="70"/>
                          <a:pt x="29" y="50"/>
                          <a:pt x="31"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1"/>
                  <p:cNvSpPr/>
                  <p:nvPr/>
                </p:nvSpPr>
                <p:spPr>
                  <a:xfrm flipH="1">
                    <a:off x="2933869" y="1946144"/>
                    <a:ext cx="641" cy="1453"/>
                  </a:xfrm>
                  <a:custGeom>
                    <a:avLst/>
                    <a:gdLst/>
                    <a:ahLst/>
                    <a:cxnLst/>
                    <a:rect l="l" t="t" r="r" b="b"/>
                    <a:pathLst>
                      <a:path w="15" h="34" extrusionOk="0">
                        <a:moveTo>
                          <a:pt x="1" y="0"/>
                        </a:moveTo>
                        <a:lnTo>
                          <a:pt x="1" y="17"/>
                        </a:lnTo>
                        <a:cubicBezTo>
                          <a:pt x="8" y="28"/>
                          <a:pt x="11" y="31"/>
                          <a:pt x="14" y="34"/>
                        </a:cubicBezTo>
                        <a:lnTo>
                          <a:pt x="1" y="0"/>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1"/>
                  <p:cNvSpPr/>
                  <p:nvPr/>
                </p:nvSpPr>
                <p:spPr>
                  <a:xfrm flipH="1">
                    <a:off x="3066931" y="605571"/>
                    <a:ext cx="1154" cy="7991"/>
                  </a:xfrm>
                  <a:custGeom>
                    <a:avLst/>
                    <a:gdLst/>
                    <a:ahLst/>
                    <a:cxnLst/>
                    <a:rect l="l" t="t" r="r" b="b"/>
                    <a:pathLst>
                      <a:path w="27" h="187" extrusionOk="0">
                        <a:moveTo>
                          <a:pt x="17" y="0"/>
                        </a:moveTo>
                        <a:cubicBezTo>
                          <a:pt x="17" y="97"/>
                          <a:pt x="10" y="149"/>
                          <a:pt x="1" y="186"/>
                        </a:cubicBezTo>
                        <a:cubicBezTo>
                          <a:pt x="1" y="186"/>
                          <a:pt x="2" y="186"/>
                          <a:pt x="2" y="186"/>
                        </a:cubicBezTo>
                        <a:cubicBezTo>
                          <a:pt x="17" y="186"/>
                          <a:pt x="27" y="141"/>
                          <a:pt x="17"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1"/>
                  <p:cNvSpPr/>
                  <p:nvPr/>
                </p:nvSpPr>
                <p:spPr>
                  <a:xfrm flipH="1">
                    <a:off x="3131240" y="196217"/>
                    <a:ext cx="2008" cy="12691"/>
                  </a:xfrm>
                  <a:custGeom>
                    <a:avLst/>
                    <a:gdLst/>
                    <a:ahLst/>
                    <a:cxnLst/>
                    <a:rect l="l" t="t" r="r" b="b"/>
                    <a:pathLst>
                      <a:path w="47" h="297" extrusionOk="0">
                        <a:moveTo>
                          <a:pt x="0" y="0"/>
                        </a:moveTo>
                        <a:cubicBezTo>
                          <a:pt x="2" y="15"/>
                          <a:pt x="3" y="25"/>
                          <a:pt x="5" y="33"/>
                        </a:cubicBezTo>
                        <a:lnTo>
                          <a:pt x="5" y="33"/>
                        </a:lnTo>
                        <a:lnTo>
                          <a:pt x="0" y="0"/>
                        </a:lnTo>
                        <a:close/>
                        <a:moveTo>
                          <a:pt x="40" y="27"/>
                        </a:moveTo>
                        <a:lnTo>
                          <a:pt x="40" y="27"/>
                        </a:lnTo>
                        <a:cubicBezTo>
                          <a:pt x="32" y="31"/>
                          <a:pt x="24" y="52"/>
                          <a:pt x="16" y="52"/>
                        </a:cubicBezTo>
                        <a:cubicBezTo>
                          <a:pt x="12" y="52"/>
                          <a:pt x="9" y="47"/>
                          <a:pt x="5" y="33"/>
                        </a:cubicBezTo>
                        <a:lnTo>
                          <a:pt x="5" y="33"/>
                        </a:lnTo>
                        <a:lnTo>
                          <a:pt x="46" y="296"/>
                        </a:lnTo>
                        <a:cubicBezTo>
                          <a:pt x="26" y="153"/>
                          <a:pt x="37" y="100"/>
                          <a:pt x="40" y="27"/>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1"/>
                  <p:cNvSpPr/>
                  <p:nvPr/>
                </p:nvSpPr>
                <p:spPr>
                  <a:xfrm flipH="1">
                    <a:off x="3127736" y="78794"/>
                    <a:ext cx="2137" cy="9871"/>
                  </a:xfrm>
                  <a:custGeom>
                    <a:avLst/>
                    <a:gdLst/>
                    <a:ahLst/>
                    <a:cxnLst/>
                    <a:rect l="l" t="t" r="r" b="b"/>
                    <a:pathLst>
                      <a:path w="50" h="231" extrusionOk="0">
                        <a:moveTo>
                          <a:pt x="27" y="0"/>
                        </a:moveTo>
                        <a:lnTo>
                          <a:pt x="1" y="17"/>
                        </a:lnTo>
                        <a:cubicBezTo>
                          <a:pt x="12" y="136"/>
                          <a:pt x="31" y="231"/>
                          <a:pt x="41" y="231"/>
                        </a:cubicBezTo>
                        <a:cubicBezTo>
                          <a:pt x="47" y="231"/>
                          <a:pt x="50" y="203"/>
                          <a:pt x="47" y="137"/>
                        </a:cubicBezTo>
                        <a:cubicBezTo>
                          <a:pt x="38" y="93"/>
                          <a:pt x="38" y="44"/>
                          <a:pt x="27"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1"/>
                  <p:cNvSpPr/>
                  <p:nvPr/>
                </p:nvSpPr>
                <p:spPr>
                  <a:xfrm flipH="1">
                    <a:off x="3123719" y="165665"/>
                    <a:ext cx="5469" cy="18118"/>
                  </a:xfrm>
                  <a:custGeom>
                    <a:avLst/>
                    <a:gdLst/>
                    <a:ahLst/>
                    <a:cxnLst/>
                    <a:rect l="l" t="t" r="r" b="b"/>
                    <a:pathLst>
                      <a:path w="128" h="424" extrusionOk="0">
                        <a:moveTo>
                          <a:pt x="65" y="1"/>
                        </a:moveTo>
                        <a:cubicBezTo>
                          <a:pt x="65" y="14"/>
                          <a:pt x="68" y="25"/>
                          <a:pt x="68" y="37"/>
                        </a:cubicBezTo>
                        <a:cubicBezTo>
                          <a:pt x="60" y="32"/>
                          <a:pt x="53" y="30"/>
                          <a:pt x="48" y="30"/>
                        </a:cubicBezTo>
                        <a:cubicBezTo>
                          <a:pt x="0" y="30"/>
                          <a:pt x="40" y="226"/>
                          <a:pt x="81" y="423"/>
                        </a:cubicBezTo>
                        <a:cubicBezTo>
                          <a:pt x="128" y="393"/>
                          <a:pt x="95" y="207"/>
                          <a:pt x="65"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1"/>
                  <p:cNvSpPr/>
                  <p:nvPr/>
                </p:nvSpPr>
                <p:spPr>
                  <a:xfrm flipH="1">
                    <a:off x="3126668" y="155324"/>
                    <a:ext cx="1966" cy="8418"/>
                  </a:xfrm>
                  <a:custGeom>
                    <a:avLst/>
                    <a:gdLst/>
                    <a:ahLst/>
                    <a:cxnLst/>
                    <a:rect l="l" t="t" r="r" b="b"/>
                    <a:pathLst>
                      <a:path w="46" h="197" extrusionOk="0">
                        <a:moveTo>
                          <a:pt x="18" y="0"/>
                        </a:moveTo>
                        <a:cubicBezTo>
                          <a:pt x="1" y="0"/>
                          <a:pt x="27" y="91"/>
                          <a:pt x="45" y="196"/>
                        </a:cubicBezTo>
                        <a:cubicBezTo>
                          <a:pt x="35" y="130"/>
                          <a:pt x="28" y="67"/>
                          <a:pt x="25" y="3"/>
                        </a:cubicBezTo>
                        <a:cubicBezTo>
                          <a:pt x="22" y="1"/>
                          <a:pt x="20" y="0"/>
                          <a:pt x="18"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1"/>
                  <p:cNvSpPr/>
                  <p:nvPr/>
                </p:nvSpPr>
                <p:spPr>
                  <a:xfrm flipH="1">
                    <a:off x="3121497" y="270482"/>
                    <a:ext cx="5085" cy="13716"/>
                  </a:xfrm>
                  <a:custGeom>
                    <a:avLst/>
                    <a:gdLst/>
                    <a:ahLst/>
                    <a:cxnLst/>
                    <a:rect l="l" t="t" r="r" b="b"/>
                    <a:pathLst>
                      <a:path w="119" h="321" extrusionOk="0">
                        <a:moveTo>
                          <a:pt x="26" y="1"/>
                        </a:moveTo>
                        <a:cubicBezTo>
                          <a:pt x="1" y="1"/>
                          <a:pt x="87" y="320"/>
                          <a:pt x="109" y="320"/>
                        </a:cubicBezTo>
                        <a:cubicBezTo>
                          <a:pt x="118" y="320"/>
                          <a:pt x="117" y="269"/>
                          <a:pt x="94" y="127"/>
                        </a:cubicBezTo>
                        <a:cubicBezTo>
                          <a:pt x="97" y="24"/>
                          <a:pt x="24" y="70"/>
                          <a:pt x="37" y="10"/>
                        </a:cubicBezTo>
                        <a:cubicBezTo>
                          <a:pt x="32" y="4"/>
                          <a:pt x="29" y="1"/>
                          <a:pt x="26"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1"/>
                  <p:cNvSpPr/>
                  <p:nvPr/>
                </p:nvSpPr>
                <p:spPr>
                  <a:xfrm flipH="1">
                    <a:off x="3119019" y="175749"/>
                    <a:ext cx="2735" cy="8290"/>
                  </a:xfrm>
                  <a:custGeom>
                    <a:avLst/>
                    <a:gdLst/>
                    <a:ahLst/>
                    <a:cxnLst/>
                    <a:rect l="l" t="t" r="r" b="b"/>
                    <a:pathLst>
                      <a:path w="64" h="194" extrusionOk="0">
                        <a:moveTo>
                          <a:pt x="56" y="1"/>
                        </a:moveTo>
                        <a:lnTo>
                          <a:pt x="1" y="81"/>
                        </a:lnTo>
                        <a:lnTo>
                          <a:pt x="64" y="194"/>
                        </a:lnTo>
                        <a:lnTo>
                          <a:pt x="56" y="1"/>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1"/>
                  <p:cNvSpPr/>
                  <p:nvPr/>
                </p:nvSpPr>
                <p:spPr>
                  <a:xfrm flipH="1">
                    <a:off x="3114490" y="228179"/>
                    <a:ext cx="2008" cy="18075"/>
                  </a:xfrm>
                  <a:custGeom>
                    <a:avLst/>
                    <a:gdLst/>
                    <a:ahLst/>
                    <a:cxnLst/>
                    <a:rect l="l" t="t" r="r" b="b"/>
                    <a:pathLst>
                      <a:path w="47" h="423" extrusionOk="0">
                        <a:moveTo>
                          <a:pt x="0" y="0"/>
                        </a:moveTo>
                        <a:cubicBezTo>
                          <a:pt x="20" y="202"/>
                          <a:pt x="27" y="422"/>
                          <a:pt x="46" y="422"/>
                        </a:cubicBezTo>
                        <a:cubicBezTo>
                          <a:pt x="46" y="422"/>
                          <a:pt x="46" y="422"/>
                          <a:pt x="47" y="422"/>
                        </a:cubicBezTo>
                        <a:lnTo>
                          <a:pt x="30" y="86"/>
                        </a:lnTo>
                        <a:cubicBezTo>
                          <a:pt x="29" y="87"/>
                          <a:pt x="29" y="87"/>
                          <a:pt x="28" y="87"/>
                        </a:cubicBezTo>
                        <a:cubicBezTo>
                          <a:pt x="19" y="87"/>
                          <a:pt x="9" y="46"/>
                          <a:pt x="0"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1"/>
                  <p:cNvSpPr/>
                  <p:nvPr/>
                </p:nvSpPr>
                <p:spPr>
                  <a:xfrm flipH="1">
                    <a:off x="3116455" y="216770"/>
                    <a:ext cx="1624" cy="11452"/>
                  </a:xfrm>
                  <a:custGeom>
                    <a:avLst/>
                    <a:gdLst/>
                    <a:ahLst/>
                    <a:cxnLst/>
                    <a:rect l="l" t="t" r="r" b="b"/>
                    <a:pathLst>
                      <a:path w="38" h="268" extrusionOk="0">
                        <a:moveTo>
                          <a:pt x="1" y="1"/>
                        </a:moveTo>
                        <a:cubicBezTo>
                          <a:pt x="7" y="58"/>
                          <a:pt x="24" y="180"/>
                          <a:pt x="37" y="267"/>
                        </a:cubicBezTo>
                        <a:cubicBezTo>
                          <a:pt x="30" y="160"/>
                          <a:pt x="18" y="58"/>
                          <a:pt x="1"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1"/>
                  <p:cNvSpPr/>
                  <p:nvPr/>
                </p:nvSpPr>
                <p:spPr>
                  <a:xfrm flipH="1">
                    <a:off x="3116028" y="195063"/>
                    <a:ext cx="769" cy="14400"/>
                  </a:xfrm>
                  <a:custGeom>
                    <a:avLst/>
                    <a:gdLst/>
                    <a:ahLst/>
                    <a:cxnLst/>
                    <a:rect l="l" t="t" r="r" b="b"/>
                    <a:pathLst>
                      <a:path w="18" h="337" extrusionOk="0">
                        <a:moveTo>
                          <a:pt x="4" y="1"/>
                        </a:moveTo>
                        <a:lnTo>
                          <a:pt x="0" y="101"/>
                        </a:lnTo>
                        <a:lnTo>
                          <a:pt x="17" y="337"/>
                        </a:lnTo>
                        <a:lnTo>
                          <a:pt x="4" y="1"/>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1"/>
                  <p:cNvSpPr/>
                  <p:nvPr/>
                </p:nvSpPr>
                <p:spPr>
                  <a:xfrm flipH="1">
                    <a:off x="3096970" y="398245"/>
                    <a:ext cx="3461" cy="16408"/>
                  </a:xfrm>
                  <a:custGeom>
                    <a:avLst/>
                    <a:gdLst/>
                    <a:ahLst/>
                    <a:cxnLst/>
                    <a:rect l="l" t="t" r="r" b="b"/>
                    <a:pathLst>
                      <a:path w="81" h="384" extrusionOk="0">
                        <a:moveTo>
                          <a:pt x="8" y="0"/>
                        </a:moveTo>
                        <a:cubicBezTo>
                          <a:pt x="6" y="0"/>
                          <a:pt x="3" y="5"/>
                          <a:pt x="0" y="14"/>
                        </a:cubicBezTo>
                        <a:lnTo>
                          <a:pt x="53" y="376"/>
                        </a:lnTo>
                        <a:cubicBezTo>
                          <a:pt x="56" y="381"/>
                          <a:pt x="60" y="384"/>
                          <a:pt x="63" y="384"/>
                        </a:cubicBezTo>
                        <a:cubicBezTo>
                          <a:pt x="80" y="384"/>
                          <a:pt x="80" y="291"/>
                          <a:pt x="60" y="177"/>
                        </a:cubicBezTo>
                        <a:cubicBezTo>
                          <a:pt x="40" y="105"/>
                          <a:pt x="23" y="0"/>
                          <a:pt x="8"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1"/>
                  <p:cNvSpPr/>
                  <p:nvPr/>
                </p:nvSpPr>
                <p:spPr>
                  <a:xfrm flipH="1">
                    <a:off x="3095603" y="351242"/>
                    <a:ext cx="3333" cy="7307"/>
                  </a:xfrm>
                  <a:custGeom>
                    <a:avLst/>
                    <a:gdLst/>
                    <a:ahLst/>
                    <a:cxnLst/>
                    <a:rect l="l" t="t" r="r" b="b"/>
                    <a:pathLst>
                      <a:path w="78" h="171" extrusionOk="0">
                        <a:moveTo>
                          <a:pt x="31" y="1"/>
                        </a:moveTo>
                        <a:cubicBezTo>
                          <a:pt x="28" y="100"/>
                          <a:pt x="15" y="111"/>
                          <a:pt x="1" y="167"/>
                        </a:cubicBezTo>
                        <a:lnTo>
                          <a:pt x="78" y="171"/>
                        </a:lnTo>
                        <a:lnTo>
                          <a:pt x="78" y="171"/>
                        </a:lnTo>
                        <a:lnTo>
                          <a:pt x="31" y="1"/>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1"/>
                  <p:cNvSpPr/>
                  <p:nvPr/>
                </p:nvSpPr>
                <p:spPr>
                  <a:xfrm flipH="1">
                    <a:off x="3089022" y="390383"/>
                    <a:ext cx="3675" cy="17092"/>
                  </a:xfrm>
                  <a:custGeom>
                    <a:avLst/>
                    <a:gdLst/>
                    <a:ahLst/>
                    <a:cxnLst/>
                    <a:rect l="l" t="t" r="r" b="b"/>
                    <a:pathLst>
                      <a:path w="86" h="400" extrusionOk="0">
                        <a:moveTo>
                          <a:pt x="9" y="0"/>
                        </a:moveTo>
                        <a:cubicBezTo>
                          <a:pt x="3" y="0"/>
                          <a:pt x="1" y="37"/>
                          <a:pt x="5" y="141"/>
                        </a:cubicBezTo>
                        <a:cubicBezTo>
                          <a:pt x="23" y="164"/>
                          <a:pt x="69" y="400"/>
                          <a:pt x="81" y="400"/>
                        </a:cubicBezTo>
                        <a:cubicBezTo>
                          <a:pt x="86" y="400"/>
                          <a:pt x="84" y="349"/>
                          <a:pt x="68" y="204"/>
                        </a:cubicBezTo>
                        <a:cubicBezTo>
                          <a:pt x="52" y="180"/>
                          <a:pt x="22" y="0"/>
                          <a:pt x="9"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1"/>
                  <p:cNvSpPr/>
                  <p:nvPr/>
                </p:nvSpPr>
                <p:spPr>
                  <a:xfrm flipH="1">
                    <a:off x="3074152" y="626424"/>
                    <a:ext cx="5854" cy="4017"/>
                  </a:xfrm>
                  <a:custGeom>
                    <a:avLst/>
                    <a:gdLst/>
                    <a:ahLst/>
                    <a:cxnLst/>
                    <a:rect l="l" t="t" r="r" b="b"/>
                    <a:pathLst>
                      <a:path w="137" h="94" extrusionOk="0">
                        <a:moveTo>
                          <a:pt x="127" y="0"/>
                        </a:moveTo>
                        <a:lnTo>
                          <a:pt x="1" y="27"/>
                        </a:lnTo>
                        <a:lnTo>
                          <a:pt x="136" y="94"/>
                        </a:lnTo>
                        <a:lnTo>
                          <a:pt x="127" y="0"/>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1"/>
                  <p:cNvSpPr/>
                  <p:nvPr/>
                </p:nvSpPr>
                <p:spPr>
                  <a:xfrm flipH="1">
                    <a:off x="3041336" y="813624"/>
                    <a:ext cx="5427" cy="23459"/>
                  </a:xfrm>
                  <a:custGeom>
                    <a:avLst/>
                    <a:gdLst/>
                    <a:ahLst/>
                    <a:cxnLst/>
                    <a:rect l="l" t="t" r="r" b="b"/>
                    <a:pathLst>
                      <a:path w="127" h="549" extrusionOk="0">
                        <a:moveTo>
                          <a:pt x="26" y="0"/>
                        </a:moveTo>
                        <a:cubicBezTo>
                          <a:pt x="6" y="0"/>
                          <a:pt x="26" y="251"/>
                          <a:pt x="9" y="251"/>
                        </a:cubicBezTo>
                        <a:cubicBezTo>
                          <a:pt x="7" y="251"/>
                          <a:pt x="4" y="246"/>
                          <a:pt x="0" y="235"/>
                        </a:cubicBezTo>
                        <a:lnTo>
                          <a:pt x="0" y="235"/>
                        </a:lnTo>
                        <a:cubicBezTo>
                          <a:pt x="41" y="425"/>
                          <a:pt x="50" y="548"/>
                          <a:pt x="82" y="548"/>
                        </a:cubicBezTo>
                        <a:cubicBezTo>
                          <a:pt x="93" y="548"/>
                          <a:pt x="107" y="533"/>
                          <a:pt x="126" y="501"/>
                        </a:cubicBezTo>
                        <a:cubicBezTo>
                          <a:pt x="113" y="68"/>
                          <a:pt x="36" y="407"/>
                          <a:pt x="36" y="16"/>
                        </a:cubicBezTo>
                        <a:cubicBezTo>
                          <a:pt x="32" y="5"/>
                          <a:pt x="28" y="0"/>
                          <a:pt x="26" y="0"/>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1"/>
                  <p:cNvSpPr/>
                  <p:nvPr/>
                </p:nvSpPr>
                <p:spPr>
                  <a:xfrm flipH="1">
                    <a:off x="3046720" y="817940"/>
                    <a:ext cx="1367" cy="5769"/>
                  </a:xfrm>
                  <a:custGeom>
                    <a:avLst/>
                    <a:gdLst/>
                    <a:ahLst/>
                    <a:cxnLst/>
                    <a:rect l="l" t="t" r="r" b="b"/>
                    <a:pathLst>
                      <a:path w="32" h="135" extrusionOk="0">
                        <a:moveTo>
                          <a:pt x="1" y="1"/>
                        </a:moveTo>
                        <a:cubicBezTo>
                          <a:pt x="14" y="77"/>
                          <a:pt x="24" y="111"/>
                          <a:pt x="31" y="134"/>
                        </a:cubicBezTo>
                        <a:cubicBezTo>
                          <a:pt x="24" y="91"/>
                          <a:pt x="11" y="47"/>
                          <a:pt x="1" y="1"/>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1"/>
                  <p:cNvSpPr/>
                  <p:nvPr/>
                </p:nvSpPr>
                <p:spPr>
                  <a:xfrm flipH="1">
                    <a:off x="2967968" y="1554266"/>
                    <a:ext cx="1752" cy="10255"/>
                  </a:xfrm>
                  <a:custGeom>
                    <a:avLst/>
                    <a:gdLst/>
                    <a:ahLst/>
                    <a:cxnLst/>
                    <a:rect l="l" t="t" r="r" b="b"/>
                    <a:pathLst>
                      <a:path w="41" h="240" extrusionOk="0">
                        <a:moveTo>
                          <a:pt x="18" y="1"/>
                        </a:moveTo>
                        <a:cubicBezTo>
                          <a:pt x="1" y="44"/>
                          <a:pt x="7" y="111"/>
                          <a:pt x="15" y="240"/>
                        </a:cubicBezTo>
                        <a:lnTo>
                          <a:pt x="41" y="17"/>
                        </a:lnTo>
                        <a:lnTo>
                          <a:pt x="18" y="1"/>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1"/>
                  <p:cNvSpPr/>
                  <p:nvPr/>
                </p:nvSpPr>
                <p:spPr>
                  <a:xfrm flipH="1">
                    <a:off x="2955192" y="1712709"/>
                    <a:ext cx="2863" cy="5469"/>
                  </a:xfrm>
                  <a:custGeom>
                    <a:avLst/>
                    <a:gdLst/>
                    <a:ahLst/>
                    <a:cxnLst/>
                    <a:rect l="l" t="t" r="r" b="b"/>
                    <a:pathLst>
                      <a:path w="67" h="128" extrusionOk="0">
                        <a:moveTo>
                          <a:pt x="61" y="1"/>
                        </a:moveTo>
                        <a:lnTo>
                          <a:pt x="1" y="128"/>
                        </a:lnTo>
                        <a:lnTo>
                          <a:pt x="67" y="65"/>
                        </a:lnTo>
                        <a:lnTo>
                          <a:pt x="61" y="1"/>
                        </a:ln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1"/>
                  <p:cNvSpPr/>
                  <p:nvPr/>
                </p:nvSpPr>
                <p:spPr>
                  <a:xfrm flipH="1">
                    <a:off x="2938271" y="1832140"/>
                    <a:ext cx="2991" cy="17776"/>
                  </a:xfrm>
                  <a:custGeom>
                    <a:avLst/>
                    <a:gdLst/>
                    <a:ahLst/>
                    <a:cxnLst/>
                    <a:rect l="l" t="t" r="r" b="b"/>
                    <a:pathLst>
                      <a:path w="70" h="416" extrusionOk="0">
                        <a:moveTo>
                          <a:pt x="19" y="1"/>
                        </a:moveTo>
                        <a:lnTo>
                          <a:pt x="19" y="1"/>
                        </a:lnTo>
                        <a:cubicBezTo>
                          <a:pt x="21" y="29"/>
                          <a:pt x="25" y="58"/>
                          <a:pt x="28" y="88"/>
                        </a:cubicBezTo>
                        <a:lnTo>
                          <a:pt x="28" y="88"/>
                        </a:lnTo>
                        <a:cubicBezTo>
                          <a:pt x="26" y="61"/>
                          <a:pt x="24" y="31"/>
                          <a:pt x="19" y="1"/>
                        </a:cubicBezTo>
                        <a:close/>
                        <a:moveTo>
                          <a:pt x="28" y="88"/>
                        </a:moveTo>
                        <a:lnTo>
                          <a:pt x="28" y="88"/>
                        </a:lnTo>
                        <a:cubicBezTo>
                          <a:pt x="42" y="289"/>
                          <a:pt x="1" y="416"/>
                          <a:pt x="47" y="416"/>
                        </a:cubicBezTo>
                        <a:cubicBezTo>
                          <a:pt x="53" y="416"/>
                          <a:pt x="60" y="414"/>
                          <a:pt x="69" y="409"/>
                        </a:cubicBezTo>
                        <a:cubicBezTo>
                          <a:pt x="61" y="308"/>
                          <a:pt x="42" y="195"/>
                          <a:pt x="28" y="88"/>
                        </a:cubicBezTo>
                        <a:close/>
                      </a:path>
                    </a:pathLst>
                  </a:custGeom>
                  <a:solidFill>
                    <a:srgbClr val="80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 name="Google Shape;1267;p31"/>
                <p:cNvSpPr/>
                <p:nvPr/>
              </p:nvSpPr>
              <p:spPr>
                <a:xfrm>
                  <a:off x="2476999" y="1226801"/>
                  <a:ext cx="60528" cy="100443"/>
                </a:xfrm>
                <a:custGeom>
                  <a:avLst/>
                  <a:gdLst/>
                  <a:ahLst/>
                  <a:cxnLst/>
                  <a:rect l="l" t="t" r="r" b="b"/>
                  <a:pathLst>
                    <a:path w="4609" h="7647" extrusionOk="0">
                      <a:moveTo>
                        <a:pt x="366" y="0"/>
                      </a:moveTo>
                      <a:cubicBezTo>
                        <a:pt x="265" y="0"/>
                        <a:pt x="194" y="105"/>
                        <a:pt x="176" y="243"/>
                      </a:cubicBezTo>
                      <a:cubicBezTo>
                        <a:pt x="0" y="1798"/>
                        <a:pt x="744" y="5363"/>
                        <a:pt x="1681" y="6772"/>
                      </a:cubicBezTo>
                      <a:cubicBezTo>
                        <a:pt x="1992" y="7238"/>
                        <a:pt x="2563" y="7646"/>
                        <a:pt x="3191" y="7646"/>
                      </a:cubicBezTo>
                      <a:cubicBezTo>
                        <a:pt x="3517" y="7646"/>
                        <a:pt x="3859" y="7536"/>
                        <a:pt x="4187" y="7267"/>
                      </a:cubicBezTo>
                      <a:cubicBezTo>
                        <a:pt x="4609" y="6918"/>
                        <a:pt x="4592" y="6390"/>
                        <a:pt x="4396" y="6078"/>
                      </a:cubicBezTo>
                      <a:cubicBezTo>
                        <a:pt x="4157" y="5699"/>
                        <a:pt x="3649" y="5559"/>
                        <a:pt x="3197" y="5463"/>
                      </a:cubicBezTo>
                      <a:cubicBezTo>
                        <a:pt x="2083" y="5227"/>
                        <a:pt x="1063" y="479"/>
                        <a:pt x="482" y="43"/>
                      </a:cubicBezTo>
                      <a:cubicBezTo>
                        <a:pt x="440" y="14"/>
                        <a:pt x="401" y="0"/>
                        <a:pt x="366"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31"/>
              <p:cNvGrpSpPr/>
              <p:nvPr/>
            </p:nvGrpSpPr>
            <p:grpSpPr>
              <a:xfrm rot="-749419" flipH="1">
                <a:off x="2538926" y="1240985"/>
                <a:ext cx="96739" cy="32727"/>
                <a:chOff x="2033373" y="1583132"/>
                <a:chExt cx="84398" cy="28552"/>
              </a:xfrm>
            </p:grpSpPr>
            <p:sp>
              <p:nvSpPr>
                <p:cNvPr id="1269" name="Google Shape;1269;p31"/>
                <p:cNvSpPr/>
                <p:nvPr/>
              </p:nvSpPr>
              <p:spPr>
                <a:xfrm rot="5083345" flipH="1">
                  <a:off x="2074490" y="1566531"/>
                  <a:ext cx="22960" cy="61753"/>
                </a:xfrm>
                <a:custGeom>
                  <a:avLst/>
                  <a:gdLst/>
                  <a:ahLst/>
                  <a:cxnLst/>
                  <a:rect l="l" t="t" r="r" b="b"/>
                  <a:pathLst>
                    <a:path w="988" h="1092" extrusionOk="0">
                      <a:moveTo>
                        <a:pt x="510" y="0"/>
                      </a:moveTo>
                      <a:cubicBezTo>
                        <a:pt x="411" y="0"/>
                        <a:pt x="304" y="41"/>
                        <a:pt x="210" y="138"/>
                      </a:cubicBezTo>
                      <a:cubicBezTo>
                        <a:pt x="47" y="308"/>
                        <a:pt x="1" y="690"/>
                        <a:pt x="173" y="943"/>
                      </a:cubicBezTo>
                      <a:cubicBezTo>
                        <a:pt x="235" y="1035"/>
                        <a:pt x="351" y="1091"/>
                        <a:pt x="472" y="1091"/>
                      </a:cubicBezTo>
                      <a:cubicBezTo>
                        <a:pt x="545" y="1091"/>
                        <a:pt x="620" y="1071"/>
                        <a:pt x="685" y="1026"/>
                      </a:cubicBezTo>
                      <a:cubicBezTo>
                        <a:pt x="904" y="872"/>
                        <a:pt x="987" y="524"/>
                        <a:pt x="858" y="225"/>
                      </a:cubicBezTo>
                      <a:cubicBezTo>
                        <a:pt x="800" y="94"/>
                        <a:pt x="663" y="0"/>
                        <a:pt x="510"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p:cNvSpPr/>
                <p:nvPr/>
              </p:nvSpPr>
              <p:spPr>
                <a:xfrm rot="467269" flipH="1">
                  <a:off x="2034435" y="1588140"/>
                  <a:ext cx="42302" cy="18544"/>
                </a:xfrm>
                <a:custGeom>
                  <a:avLst/>
                  <a:gdLst/>
                  <a:ahLst/>
                  <a:cxnLst/>
                  <a:rect l="l" t="t" r="r" b="b"/>
                  <a:pathLst>
                    <a:path w="990" h="434" extrusionOk="0">
                      <a:moveTo>
                        <a:pt x="93" y="0"/>
                      </a:moveTo>
                      <a:cubicBezTo>
                        <a:pt x="70" y="0"/>
                        <a:pt x="47" y="3"/>
                        <a:pt x="27" y="8"/>
                      </a:cubicBezTo>
                      <a:cubicBezTo>
                        <a:pt x="0" y="14"/>
                        <a:pt x="7" y="22"/>
                        <a:pt x="30" y="31"/>
                      </a:cubicBezTo>
                      <a:cubicBezTo>
                        <a:pt x="256" y="108"/>
                        <a:pt x="366" y="417"/>
                        <a:pt x="615" y="433"/>
                      </a:cubicBezTo>
                      <a:cubicBezTo>
                        <a:pt x="623" y="434"/>
                        <a:pt x="631" y="434"/>
                        <a:pt x="639" y="434"/>
                      </a:cubicBezTo>
                      <a:cubicBezTo>
                        <a:pt x="802" y="434"/>
                        <a:pt x="943" y="303"/>
                        <a:pt x="987" y="148"/>
                      </a:cubicBezTo>
                      <a:cubicBezTo>
                        <a:pt x="989" y="137"/>
                        <a:pt x="984" y="132"/>
                        <a:pt x="976" y="132"/>
                      </a:cubicBezTo>
                      <a:cubicBezTo>
                        <a:pt x="971" y="132"/>
                        <a:pt x="965" y="134"/>
                        <a:pt x="960" y="138"/>
                      </a:cubicBezTo>
                      <a:cubicBezTo>
                        <a:pt x="879" y="206"/>
                        <a:pt x="771" y="264"/>
                        <a:pt x="660" y="264"/>
                      </a:cubicBezTo>
                      <a:cubicBezTo>
                        <a:pt x="657" y="264"/>
                        <a:pt x="655" y="264"/>
                        <a:pt x="652" y="264"/>
                      </a:cubicBezTo>
                      <a:cubicBezTo>
                        <a:pt x="552" y="264"/>
                        <a:pt x="455" y="184"/>
                        <a:pt x="386" y="118"/>
                      </a:cubicBezTo>
                      <a:cubicBezTo>
                        <a:pt x="301" y="41"/>
                        <a:pt x="187" y="0"/>
                        <a:pt x="93" y="0"/>
                      </a:cubicBezTo>
                      <a:close/>
                    </a:path>
                  </a:pathLst>
                </a:custGeom>
                <a:solidFill>
                  <a:srgbClr val="3E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71" name="Google Shape;1271;p31"/>
            <p:cNvSpPr/>
            <p:nvPr/>
          </p:nvSpPr>
          <p:spPr>
            <a:xfrm rot="2509210">
              <a:off x="3023266" y="1994783"/>
              <a:ext cx="38243" cy="74168"/>
            </a:xfrm>
            <a:prstGeom prst="ellipse">
              <a:avLst/>
            </a:prstGeom>
            <a:solidFill>
              <a:srgbClr val="FFE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1"/>
            <p:cNvSpPr/>
            <p:nvPr/>
          </p:nvSpPr>
          <p:spPr>
            <a:xfrm rot="1533598">
              <a:off x="1779705" y="1797011"/>
              <a:ext cx="38243" cy="74217"/>
            </a:xfrm>
            <a:prstGeom prst="ellipse">
              <a:avLst/>
            </a:prstGeom>
            <a:solidFill>
              <a:srgbClr val="FFE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67"/>
        <p:cNvGrpSpPr/>
        <p:nvPr/>
      </p:nvGrpSpPr>
      <p:grpSpPr>
        <a:xfrm>
          <a:off x="0" y="0"/>
          <a:ext cx="0" cy="0"/>
          <a:chOff x="0" y="0"/>
          <a:chExt cx="0" cy="0"/>
        </a:xfrm>
      </p:grpSpPr>
      <p:sp>
        <p:nvSpPr>
          <p:cNvPr id="17768" name="Google Shape;17768;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7769" name="Google Shape;17769;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7770" name="Google Shape;17770;p76"/>
          <p:cNvGrpSpPr/>
          <p:nvPr/>
        </p:nvGrpSpPr>
        <p:grpSpPr>
          <a:xfrm>
            <a:off x="1757085" y="1500675"/>
            <a:ext cx="371069" cy="359396"/>
            <a:chOff x="1757085" y="1500675"/>
            <a:chExt cx="371069" cy="359396"/>
          </a:xfrm>
        </p:grpSpPr>
        <p:sp>
          <p:nvSpPr>
            <p:cNvPr id="17771" name="Google Shape;17771;p76"/>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6"/>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6"/>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76"/>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6"/>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6"/>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76"/>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76"/>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76"/>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76"/>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76"/>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76"/>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76"/>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76"/>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76"/>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76"/>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6"/>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6"/>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6"/>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6"/>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6"/>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0" name="Google Shape;17800;p76"/>
          <p:cNvGrpSpPr/>
          <p:nvPr/>
        </p:nvGrpSpPr>
        <p:grpSpPr>
          <a:xfrm>
            <a:off x="2774209" y="1954691"/>
            <a:ext cx="116693" cy="374186"/>
            <a:chOff x="2774209" y="1954691"/>
            <a:chExt cx="116693" cy="374186"/>
          </a:xfrm>
        </p:grpSpPr>
        <p:sp>
          <p:nvSpPr>
            <p:cNvPr id="17801" name="Google Shape;17801;p76"/>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76"/>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3" name="Google Shape;17803;p76"/>
          <p:cNvGrpSpPr/>
          <p:nvPr/>
        </p:nvGrpSpPr>
        <p:grpSpPr>
          <a:xfrm>
            <a:off x="4017435" y="1499912"/>
            <a:ext cx="315092" cy="359397"/>
            <a:chOff x="4017435" y="1499912"/>
            <a:chExt cx="315092" cy="359397"/>
          </a:xfrm>
        </p:grpSpPr>
        <p:sp>
          <p:nvSpPr>
            <p:cNvPr id="17804" name="Google Shape;17804;p76"/>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76"/>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6" name="Google Shape;17806;p76"/>
          <p:cNvGrpSpPr/>
          <p:nvPr/>
        </p:nvGrpSpPr>
        <p:grpSpPr>
          <a:xfrm>
            <a:off x="3963652" y="1999759"/>
            <a:ext cx="374154" cy="284050"/>
            <a:chOff x="3963652" y="1999759"/>
            <a:chExt cx="374154" cy="284050"/>
          </a:xfrm>
        </p:grpSpPr>
        <p:sp>
          <p:nvSpPr>
            <p:cNvPr id="17807" name="Google Shape;17807;p76"/>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76"/>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76"/>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0" name="Google Shape;17810;p76"/>
          <p:cNvGrpSpPr/>
          <p:nvPr/>
        </p:nvGrpSpPr>
        <p:grpSpPr>
          <a:xfrm>
            <a:off x="1777536" y="2014866"/>
            <a:ext cx="376444" cy="253772"/>
            <a:chOff x="1777536" y="2014866"/>
            <a:chExt cx="376444" cy="253772"/>
          </a:xfrm>
        </p:grpSpPr>
        <p:sp>
          <p:nvSpPr>
            <p:cNvPr id="17811" name="Google Shape;17811;p76"/>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76"/>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6"/>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6"/>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6"/>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6" name="Google Shape;17816;p76"/>
          <p:cNvGrpSpPr/>
          <p:nvPr/>
        </p:nvGrpSpPr>
        <p:grpSpPr>
          <a:xfrm>
            <a:off x="1309875" y="2057326"/>
            <a:ext cx="374154" cy="169680"/>
            <a:chOff x="1309875" y="2057326"/>
            <a:chExt cx="374154" cy="169680"/>
          </a:xfrm>
        </p:grpSpPr>
        <p:sp>
          <p:nvSpPr>
            <p:cNvPr id="17817" name="Google Shape;17817;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76"/>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76"/>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76"/>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6"/>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76"/>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76"/>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76"/>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28" name="Google Shape;17828;p76"/>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29" name="Google Shape;17829;p76"/>
          <p:cNvGrpSpPr/>
          <p:nvPr/>
        </p:nvGrpSpPr>
        <p:grpSpPr>
          <a:xfrm>
            <a:off x="2347450" y="1954564"/>
            <a:ext cx="113639" cy="373168"/>
            <a:chOff x="2347450" y="1954564"/>
            <a:chExt cx="113639" cy="373168"/>
          </a:xfrm>
        </p:grpSpPr>
        <p:sp>
          <p:nvSpPr>
            <p:cNvPr id="17830" name="Google Shape;17830;p76"/>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76"/>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32" name="Google Shape;17832;p76"/>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33" name="Google Shape;17833;p76"/>
          <p:cNvGrpSpPr/>
          <p:nvPr/>
        </p:nvGrpSpPr>
        <p:grpSpPr>
          <a:xfrm>
            <a:off x="3110102" y="1499880"/>
            <a:ext cx="330613" cy="358379"/>
            <a:chOff x="3110102" y="1499880"/>
            <a:chExt cx="330613" cy="358379"/>
          </a:xfrm>
        </p:grpSpPr>
        <p:sp>
          <p:nvSpPr>
            <p:cNvPr id="17834" name="Google Shape;17834;p76"/>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76"/>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76"/>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76"/>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6"/>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76"/>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76"/>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41" name="Google Shape;17841;p76"/>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42" name="Google Shape;17842;p76"/>
          <p:cNvGrpSpPr/>
          <p:nvPr/>
        </p:nvGrpSpPr>
        <p:grpSpPr>
          <a:xfrm>
            <a:off x="3485575" y="1999759"/>
            <a:ext cx="373772" cy="284050"/>
            <a:chOff x="3531200" y="1999759"/>
            <a:chExt cx="373772" cy="284050"/>
          </a:xfrm>
        </p:grpSpPr>
        <p:sp>
          <p:nvSpPr>
            <p:cNvPr id="17843" name="Google Shape;17843;p76"/>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76"/>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76"/>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76"/>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7" name="Google Shape;17847;p76"/>
          <p:cNvGrpSpPr/>
          <p:nvPr/>
        </p:nvGrpSpPr>
        <p:grpSpPr>
          <a:xfrm>
            <a:off x="2667058" y="1500293"/>
            <a:ext cx="330231" cy="359015"/>
            <a:chOff x="2667058" y="1500293"/>
            <a:chExt cx="330231" cy="359015"/>
          </a:xfrm>
        </p:grpSpPr>
        <p:sp>
          <p:nvSpPr>
            <p:cNvPr id="17848" name="Google Shape;17848;p76"/>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76"/>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76"/>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76"/>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76"/>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7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76"/>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76"/>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76"/>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76"/>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76"/>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76"/>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76"/>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76"/>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76"/>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6" name="Google Shape;17866;p76"/>
          <p:cNvGrpSpPr/>
          <p:nvPr/>
        </p:nvGrpSpPr>
        <p:grpSpPr>
          <a:xfrm>
            <a:off x="3567553" y="1499912"/>
            <a:ext cx="320022" cy="359778"/>
            <a:chOff x="3567553" y="1499912"/>
            <a:chExt cx="320022" cy="359778"/>
          </a:xfrm>
        </p:grpSpPr>
        <p:sp>
          <p:nvSpPr>
            <p:cNvPr id="17867" name="Google Shape;17867;p76"/>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76"/>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76"/>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76"/>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76"/>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76"/>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3" name="Google Shape;17873;p76"/>
          <p:cNvGrpSpPr/>
          <p:nvPr/>
        </p:nvGrpSpPr>
        <p:grpSpPr>
          <a:xfrm>
            <a:off x="1309875" y="1499912"/>
            <a:ext cx="359015" cy="358633"/>
            <a:chOff x="1309875" y="1499912"/>
            <a:chExt cx="359015" cy="358633"/>
          </a:xfrm>
        </p:grpSpPr>
        <p:sp>
          <p:nvSpPr>
            <p:cNvPr id="17874" name="Google Shape;17874;p76"/>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76"/>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76"/>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6"/>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6"/>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76"/>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76"/>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76"/>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76"/>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3" name="Google Shape;17883;p76"/>
          <p:cNvGrpSpPr/>
          <p:nvPr/>
        </p:nvGrpSpPr>
        <p:grpSpPr>
          <a:xfrm>
            <a:off x="2219466" y="1500293"/>
            <a:ext cx="330613" cy="359015"/>
            <a:chOff x="2219466" y="1500293"/>
            <a:chExt cx="330613" cy="359015"/>
          </a:xfrm>
        </p:grpSpPr>
        <p:sp>
          <p:nvSpPr>
            <p:cNvPr id="17884" name="Google Shape;17884;p76"/>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76"/>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6" name="Google Shape;17886;p76"/>
          <p:cNvGrpSpPr/>
          <p:nvPr/>
        </p:nvGrpSpPr>
        <p:grpSpPr>
          <a:xfrm>
            <a:off x="5343544" y="1509358"/>
            <a:ext cx="244676" cy="351095"/>
            <a:chOff x="5343544" y="1509358"/>
            <a:chExt cx="244676" cy="351095"/>
          </a:xfrm>
        </p:grpSpPr>
        <p:sp>
          <p:nvSpPr>
            <p:cNvPr id="17887" name="Google Shape;17887;p76"/>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76"/>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6"/>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0" name="Google Shape;17890;p76"/>
          <p:cNvGrpSpPr/>
          <p:nvPr/>
        </p:nvGrpSpPr>
        <p:grpSpPr>
          <a:xfrm>
            <a:off x="4882340" y="1509358"/>
            <a:ext cx="246171" cy="351095"/>
            <a:chOff x="4882340" y="1509358"/>
            <a:chExt cx="246171" cy="351095"/>
          </a:xfrm>
        </p:grpSpPr>
        <p:sp>
          <p:nvSpPr>
            <p:cNvPr id="17891" name="Google Shape;17891;p76"/>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76"/>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76"/>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76"/>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76"/>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6" name="Google Shape;17896;p76"/>
          <p:cNvGrpSpPr/>
          <p:nvPr/>
        </p:nvGrpSpPr>
        <p:grpSpPr>
          <a:xfrm>
            <a:off x="6273204" y="1509008"/>
            <a:ext cx="236343" cy="351445"/>
            <a:chOff x="6273204" y="1509008"/>
            <a:chExt cx="236343" cy="351445"/>
          </a:xfrm>
        </p:grpSpPr>
        <p:sp>
          <p:nvSpPr>
            <p:cNvPr id="17897" name="Google Shape;17897;p76"/>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76"/>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99" name="Google Shape;17899;p76"/>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0" name="Google Shape;17900;p76"/>
          <p:cNvGrpSpPr/>
          <p:nvPr/>
        </p:nvGrpSpPr>
        <p:grpSpPr>
          <a:xfrm>
            <a:off x="7219530" y="1508244"/>
            <a:ext cx="191625" cy="352209"/>
            <a:chOff x="7219530" y="1508244"/>
            <a:chExt cx="191625" cy="352209"/>
          </a:xfrm>
        </p:grpSpPr>
        <p:sp>
          <p:nvSpPr>
            <p:cNvPr id="17901" name="Google Shape;17901;p76"/>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76"/>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3" name="Google Shape;17903;p76"/>
          <p:cNvGrpSpPr/>
          <p:nvPr/>
        </p:nvGrpSpPr>
        <p:grpSpPr>
          <a:xfrm>
            <a:off x="7699309" y="1508626"/>
            <a:ext cx="154922" cy="351827"/>
            <a:chOff x="7699309" y="1508626"/>
            <a:chExt cx="154922" cy="351827"/>
          </a:xfrm>
        </p:grpSpPr>
        <p:sp>
          <p:nvSpPr>
            <p:cNvPr id="17904" name="Google Shape;17904;p76"/>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6"/>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76"/>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76"/>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76"/>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6"/>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6"/>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1" name="Google Shape;17911;p76"/>
          <p:cNvGrpSpPr/>
          <p:nvPr/>
        </p:nvGrpSpPr>
        <p:grpSpPr>
          <a:xfrm>
            <a:off x="8161690" y="1509008"/>
            <a:ext cx="153396" cy="351064"/>
            <a:chOff x="8161690" y="1509008"/>
            <a:chExt cx="153396" cy="351064"/>
          </a:xfrm>
        </p:grpSpPr>
        <p:sp>
          <p:nvSpPr>
            <p:cNvPr id="17912" name="Google Shape;17912;p76"/>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76"/>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76"/>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76"/>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6" name="Google Shape;17916;p76"/>
          <p:cNvGrpSpPr/>
          <p:nvPr/>
        </p:nvGrpSpPr>
        <p:grpSpPr>
          <a:xfrm>
            <a:off x="6746940" y="1508881"/>
            <a:ext cx="213221" cy="352304"/>
            <a:chOff x="6746940" y="1508881"/>
            <a:chExt cx="213221" cy="352304"/>
          </a:xfrm>
        </p:grpSpPr>
        <p:sp>
          <p:nvSpPr>
            <p:cNvPr id="17917" name="Google Shape;17917;p76"/>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76"/>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76"/>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6"/>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1" name="Google Shape;17921;p76"/>
          <p:cNvGrpSpPr/>
          <p:nvPr/>
        </p:nvGrpSpPr>
        <p:grpSpPr>
          <a:xfrm>
            <a:off x="5770336" y="2007615"/>
            <a:ext cx="350682" cy="292097"/>
            <a:chOff x="5770336" y="2007615"/>
            <a:chExt cx="350682" cy="292097"/>
          </a:xfrm>
        </p:grpSpPr>
        <p:sp>
          <p:nvSpPr>
            <p:cNvPr id="17922" name="Google Shape;17922;p76"/>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76"/>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76"/>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76"/>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6" name="Google Shape;17926;p76"/>
          <p:cNvGrpSpPr/>
          <p:nvPr/>
        </p:nvGrpSpPr>
        <p:grpSpPr>
          <a:xfrm>
            <a:off x="5326878" y="1980358"/>
            <a:ext cx="350332" cy="346229"/>
            <a:chOff x="5326878" y="1980358"/>
            <a:chExt cx="350332" cy="346229"/>
          </a:xfrm>
        </p:grpSpPr>
        <p:sp>
          <p:nvSpPr>
            <p:cNvPr id="17927" name="Google Shape;17927;p76"/>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6"/>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6"/>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6"/>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31" name="Google Shape;17931;p76"/>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32" name="Google Shape;17932;p76"/>
          <p:cNvGrpSpPr/>
          <p:nvPr/>
        </p:nvGrpSpPr>
        <p:grpSpPr>
          <a:xfrm>
            <a:off x="4883835" y="1992571"/>
            <a:ext cx="350300" cy="323043"/>
            <a:chOff x="4883835" y="1992571"/>
            <a:chExt cx="350300" cy="323043"/>
          </a:xfrm>
        </p:grpSpPr>
        <p:sp>
          <p:nvSpPr>
            <p:cNvPr id="17933" name="Google Shape;17933;p76"/>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76"/>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76"/>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6"/>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6"/>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6"/>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9" name="Google Shape;17939;p76"/>
          <p:cNvGrpSpPr/>
          <p:nvPr/>
        </p:nvGrpSpPr>
        <p:grpSpPr>
          <a:xfrm>
            <a:off x="7548967" y="1978927"/>
            <a:ext cx="333285" cy="349950"/>
            <a:chOff x="7548967" y="1978927"/>
            <a:chExt cx="333285" cy="349950"/>
          </a:xfrm>
        </p:grpSpPr>
        <p:sp>
          <p:nvSpPr>
            <p:cNvPr id="17940" name="Google Shape;17940;p76"/>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76"/>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76"/>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76"/>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76"/>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76"/>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76"/>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7" name="Google Shape;17947;p76"/>
          <p:cNvGrpSpPr/>
          <p:nvPr/>
        </p:nvGrpSpPr>
        <p:grpSpPr>
          <a:xfrm>
            <a:off x="6214142" y="1978927"/>
            <a:ext cx="346515" cy="350300"/>
            <a:chOff x="6214142" y="1978927"/>
            <a:chExt cx="346515" cy="350300"/>
          </a:xfrm>
        </p:grpSpPr>
        <p:sp>
          <p:nvSpPr>
            <p:cNvPr id="17948" name="Google Shape;17948;p7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0" name="Google Shape;17950;p76"/>
          <p:cNvGrpSpPr/>
          <p:nvPr/>
        </p:nvGrpSpPr>
        <p:grpSpPr>
          <a:xfrm>
            <a:off x="7105923" y="1978545"/>
            <a:ext cx="333285" cy="350682"/>
            <a:chOff x="7105923" y="1978545"/>
            <a:chExt cx="333285" cy="350682"/>
          </a:xfrm>
        </p:grpSpPr>
        <p:sp>
          <p:nvSpPr>
            <p:cNvPr id="17951" name="Google Shape;17951;p76"/>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76"/>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76"/>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76"/>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76"/>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76"/>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76"/>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58" name="Google Shape;17958;p76"/>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76"/>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0" name="Google Shape;17960;p76"/>
          <p:cNvGrpSpPr/>
          <p:nvPr/>
        </p:nvGrpSpPr>
        <p:grpSpPr>
          <a:xfrm>
            <a:off x="3616406" y="2422352"/>
            <a:ext cx="203393" cy="351827"/>
            <a:chOff x="3616406" y="2422352"/>
            <a:chExt cx="203393" cy="351827"/>
          </a:xfrm>
        </p:grpSpPr>
        <p:sp>
          <p:nvSpPr>
            <p:cNvPr id="17961" name="Google Shape;17961;p76"/>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76"/>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3" name="Google Shape;17963;p76"/>
          <p:cNvGrpSpPr/>
          <p:nvPr/>
        </p:nvGrpSpPr>
        <p:grpSpPr>
          <a:xfrm>
            <a:off x="878187" y="2421970"/>
            <a:ext cx="272696" cy="351827"/>
            <a:chOff x="913012" y="2421970"/>
            <a:chExt cx="272696" cy="351827"/>
          </a:xfrm>
        </p:grpSpPr>
        <p:sp>
          <p:nvSpPr>
            <p:cNvPr id="17964" name="Google Shape;17964;p76"/>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76"/>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76"/>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76"/>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8" name="Google Shape;17968;p76"/>
          <p:cNvGrpSpPr/>
          <p:nvPr/>
        </p:nvGrpSpPr>
        <p:grpSpPr>
          <a:xfrm>
            <a:off x="2274743" y="2422352"/>
            <a:ext cx="255649" cy="351445"/>
            <a:chOff x="2274743" y="2422352"/>
            <a:chExt cx="255649" cy="351445"/>
          </a:xfrm>
        </p:grpSpPr>
        <p:sp>
          <p:nvSpPr>
            <p:cNvPr id="17969" name="Google Shape;17969;p76"/>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76"/>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76"/>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2" name="Google Shape;17972;p76"/>
          <p:cNvGrpSpPr/>
          <p:nvPr/>
        </p:nvGrpSpPr>
        <p:grpSpPr>
          <a:xfrm>
            <a:off x="2708723" y="2421239"/>
            <a:ext cx="246552" cy="352558"/>
            <a:chOff x="2708723" y="2421239"/>
            <a:chExt cx="246552" cy="352558"/>
          </a:xfrm>
        </p:grpSpPr>
        <p:sp>
          <p:nvSpPr>
            <p:cNvPr id="17973" name="Google Shape;17973;p76"/>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76"/>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5" name="Google Shape;17975;p76"/>
          <p:cNvGrpSpPr/>
          <p:nvPr/>
        </p:nvGrpSpPr>
        <p:grpSpPr>
          <a:xfrm>
            <a:off x="1835485" y="2422352"/>
            <a:ext cx="259433" cy="350714"/>
            <a:chOff x="1835485" y="2422352"/>
            <a:chExt cx="259433" cy="350714"/>
          </a:xfrm>
        </p:grpSpPr>
        <p:sp>
          <p:nvSpPr>
            <p:cNvPr id="17976" name="Google Shape;17976;p76"/>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76"/>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76"/>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76"/>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76"/>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76"/>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6"/>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3" name="Google Shape;17983;p76"/>
          <p:cNvGrpSpPr/>
          <p:nvPr/>
        </p:nvGrpSpPr>
        <p:grpSpPr>
          <a:xfrm>
            <a:off x="3150240" y="2422352"/>
            <a:ext cx="212489" cy="351445"/>
            <a:chOff x="3150240" y="2422352"/>
            <a:chExt cx="212489" cy="351445"/>
          </a:xfrm>
        </p:grpSpPr>
        <p:sp>
          <p:nvSpPr>
            <p:cNvPr id="17984" name="Google Shape;17984;p76"/>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76"/>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6" name="Google Shape;17986;p76"/>
          <p:cNvGrpSpPr/>
          <p:nvPr/>
        </p:nvGrpSpPr>
        <p:grpSpPr>
          <a:xfrm>
            <a:off x="1367060" y="2422129"/>
            <a:ext cx="269261" cy="352050"/>
            <a:chOff x="1367060" y="2422129"/>
            <a:chExt cx="269261" cy="352050"/>
          </a:xfrm>
        </p:grpSpPr>
        <p:sp>
          <p:nvSpPr>
            <p:cNvPr id="17987" name="Google Shape;17987;p7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7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7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7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7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7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7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7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7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7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7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7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01" name="Google Shape;18001;p76"/>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02" name="Google Shape;18002;p76"/>
          <p:cNvGrpSpPr/>
          <p:nvPr/>
        </p:nvGrpSpPr>
        <p:grpSpPr>
          <a:xfrm>
            <a:off x="4882690" y="2425405"/>
            <a:ext cx="274573" cy="350682"/>
            <a:chOff x="4882690" y="2425405"/>
            <a:chExt cx="274573" cy="350682"/>
          </a:xfrm>
        </p:grpSpPr>
        <p:sp>
          <p:nvSpPr>
            <p:cNvPr id="18003" name="Google Shape;18003;p76"/>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76"/>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5" name="Google Shape;18005;p76"/>
          <p:cNvGrpSpPr/>
          <p:nvPr/>
        </p:nvGrpSpPr>
        <p:grpSpPr>
          <a:xfrm>
            <a:off x="6627639" y="2443884"/>
            <a:ext cx="355993" cy="313247"/>
            <a:chOff x="6627639" y="2443884"/>
            <a:chExt cx="355993" cy="313247"/>
          </a:xfrm>
        </p:grpSpPr>
        <p:sp>
          <p:nvSpPr>
            <p:cNvPr id="18006" name="Google Shape;18006;p76"/>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76"/>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76"/>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9" name="Google Shape;18009;p76"/>
          <p:cNvGrpSpPr/>
          <p:nvPr/>
        </p:nvGrpSpPr>
        <p:grpSpPr>
          <a:xfrm>
            <a:off x="6183451" y="2462140"/>
            <a:ext cx="351445" cy="277976"/>
            <a:chOff x="6183451" y="2462140"/>
            <a:chExt cx="351445" cy="277976"/>
          </a:xfrm>
        </p:grpSpPr>
        <p:sp>
          <p:nvSpPr>
            <p:cNvPr id="18010" name="Google Shape;18010;p76"/>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76"/>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76"/>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76"/>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76"/>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6"/>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6"/>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7" name="Google Shape;18017;p76"/>
          <p:cNvGrpSpPr/>
          <p:nvPr/>
        </p:nvGrpSpPr>
        <p:grpSpPr>
          <a:xfrm>
            <a:off x="5735477" y="2429858"/>
            <a:ext cx="353354" cy="341299"/>
            <a:chOff x="5735477" y="2429858"/>
            <a:chExt cx="353354" cy="341299"/>
          </a:xfrm>
        </p:grpSpPr>
        <p:sp>
          <p:nvSpPr>
            <p:cNvPr id="18018" name="Google Shape;18018;p76"/>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76"/>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76"/>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76"/>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76"/>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76"/>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4" name="Google Shape;18024;p76"/>
          <p:cNvGrpSpPr/>
          <p:nvPr/>
        </p:nvGrpSpPr>
        <p:grpSpPr>
          <a:xfrm>
            <a:off x="5243735" y="2446973"/>
            <a:ext cx="405255" cy="275499"/>
            <a:chOff x="5283337" y="2478774"/>
            <a:chExt cx="358633" cy="243913"/>
          </a:xfrm>
        </p:grpSpPr>
        <p:sp>
          <p:nvSpPr>
            <p:cNvPr id="18025" name="Google Shape;18025;p76"/>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76"/>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76"/>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6"/>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6"/>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76"/>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76"/>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76"/>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76"/>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76"/>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76"/>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76"/>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76"/>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76"/>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76"/>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76"/>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76"/>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2" name="Google Shape;18042;p76"/>
          <p:cNvGrpSpPr/>
          <p:nvPr/>
        </p:nvGrpSpPr>
        <p:grpSpPr>
          <a:xfrm>
            <a:off x="7964753" y="2470823"/>
            <a:ext cx="362068" cy="258670"/>
            <a:chOff x="7964753" y="2470823"/>
            <a:chExt cx="362068" cy="258670"/>
          </a:xfrm>
        </p:grpSpPr>
        <p:sp>
          <p:nvSpPr>
            <p:cNvPr id="18043" name="Google Shape;18043;p76"/>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76"/>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76"/>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76"/>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76"/>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76"/>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6"/>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76"/>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76"/>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2" name="Google Shape;18052;p76"/>
          <p:cNvGrpSpPr/>
          <p:nvPr/>
        </p:nvGrpSpPr>
        <p:grpSpPr>
          <a:xfrm>
            <a:off x="7524349" y="2456447"/>
            <a:ext cx="350332" cy="288948"/>
            <a:chOff x="7524349" y="2456447"/>
            <a:chExt cx="350332" cy="288948"/>
          </a:xfrm>
        </p:grpSpPr>
        <p:sp>
          <p:nvSpPr>
            <p:cNvPr id="18053" name="Google Shape;18053;p76"/>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76"/>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76"/>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6"/>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6"/>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8" name="Google Shape;18058;p76"/>
          <p:cNvGrpSpPr/>
          <p:nvPr/>
        </p:nvGrpSpPr>
        <p:grpSpPr>
          <a:xfrm>
            <a:off x="3972749" y="2894211"/>
            <a:ext cx="355230" cy="356725"/>
            <a:chOff x="3972749" y="2894211"/>
            <a:chExt cx="355230" cy="356725"/>
          </a:xfrm>
        </p:grpSpPr>
        <p:sp>
          <p:nvSpPr>
            <p:cNvPr id="18059" name="Google Shape;18059;p76"/>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76"/>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76"/>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76"/>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76"/>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4" name="Google Shape;18064;p76"/>
          <p:cNvGrpSpPr/>
          <p:nvPr/>
        </p:nvGrpSpPr>
        <p:grpSpPr>
          <a:xfrm>
            <a:off x="3527797" y="2918796"/>
            <a:ext cx="355993" cy="307904"/>
            <a:chOff x="3527797" y="2918796"/>
            <a:chExt cx="355993" cy="307904"/>
          </a:xfrm>
        </p:grpSpPr>
        <p:sp>
          <p:nvSpPr>
            <p:cNvPr id="18065" name="Google Shape;18065;p76"/>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76"/>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76"/>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76"/>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76"/>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76"/>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76"/>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76"/>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76"/>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76"/>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5" name="Google Shape;18075;p76"/>
          <p:cNvGrpSpPr/>
          <p:nvPr/>
        </p:nvGrpSpPr>
        <p:grpSpPr>
          <a:xfrm>
            <a:off x="3082845" y="2920959"/>
            <a:ext cx="356375" cy="302338"/>
            <a:chOff x="3082845" y="2920959"/>
            <a:chExt cx="356375" cy="302338"/>
          </a:xfrm>
        </p:grpSpPr>
        <p:sp>
          <p:nvSpPr>
            <p:cNvPr id="18076" name="Google Shape;18076;p76"/>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76"/>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8" name="Google Shape;18078;p76"/>
          <p:cNvGrpSpPr/>
          <p:nvPr/>
        </p:nvGrpSpPr>
        <p:grpSpPr>
          <a:xfrm>
            <a:off x="2639038" y="2894942"/>
            <a:ext cx="355612" cy="355612"/>
            <a:chOff x="2639038" y="2894942"/>
            <a:chExt cx="355612" cy="355612"/>
          </a:xfrm>
        </p:grpSpPr>
        <p:sp>
          <p:nvSpPr>
            <p:cNvPr id="18079" name="Google Shape;18079;p76"/>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76"/>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1" name="Google Shape;18081;p76"/>
          <p:cNvGrpSpPr/>
          <p:nvPr/>
        </p:nvGrpSpPr>
        <p:grpSpPr>
          <a:xfrm>
            <a:off x="2194468" y="2938865"/>
            <a:ext cx="355993" cy="267766"/>
            <a:chOff x="2194468" y="2938865"/>
            <a:chExt cx="355993" cy="267766"/>
          </a:xfrm>
        </p:grpSpPr>
        <p:sp>
          <p:nvSpPr>
            <p:cNvPr id="18082" name="Google Shape;18082;p76"/>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76"/>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76"/>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76"/>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76"/>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76"/>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76"/>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76"/>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76"/>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76"/>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76"/>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76"/>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76"/>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76"/>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76"/>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76"/>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76"/>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76"/>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76"/>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76"/>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2" name="Google Shape;18102;p76"/>
          <p:cNvGrpSpPr/>
          <p:nvPr/>
        </p:nvGrpSpPr>
        <p:grpSpPr>
          <a:xfrm>
            <a:off x="1749897" y="2894561"/>
            <a:ext cx="355993" cy="355612"/>
            <a:chOff x="1749897" y="2894561"/>
            <a:chExt cx="355993" cy="355612"/>
          </a:xfrm>
        </p:grpSpPr>
        <p:sp>
          <p:nvSpPr>
            <p:cNvPr id="18103" name="Google Shape;18103;p76"/>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76"/>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76"/>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76"/>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76"/>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76"/>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76"/>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76"/>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76"/>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76"/>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6"/>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4" name="Google Shape;18114;p76"/>
          <p:cNvGrpSpPr/>
          <p:nvPr/>
        </p:nvGrpSpPr>
        <p:grpSpPr>
          <a:xfrm>
            <a:off x="1305327" y="2894211"/>
            <a:ext cx="357520" cy="357488"/>
            <a:chOff x="1305327" y="2894211"/>
            <a:chExt cx="357520" cy="357488"/>
          </a:xfrm>
        </p:grpSpPr>
        <p:sp>
          <p:nvSpPr>
            <p:cNvPr id="18115" name="Google Shape;18115;p7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7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7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7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7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0" name="Google Shape;18120;p76"/>
          <p:cNvGrpSpPr/>
          <p:nvPr/>
        </p:nvGrpSpPr>
        <p:grpSpPr>
          <a:xfrm>
            <a:off x="853950" y="2894720"/>
            <a:ext cx="364104" cy="353290"/>
            <a:chOff x="853950" y="2894720"/>
            <a:chExt cx="364104" cy="353290"/>
          </a:xfrm>
        </p:grpSpPr>
        <p:sp>
          <p:nvSpPr>
            <p:cNvPr id="18121" name="Google Shape;18121;p76"/>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76"/>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76"/>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76"/>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76"/>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76"/>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76"/>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8" name="Google Shape;18128;p76"/>
          <p:cNvGrpSpPr/>
          <p:nvPr/>
        </p:nvGrpSpPr>
        <p:grpSpPr>
          <a:xfrm>
            <a:off x="7066548" y="2912594"/>
            <a:ext cx="352209" cy="334938"/>
            <a:chOff x="7066548" y="2912594"/>
            <a:chExt cx="352209" cy="334938"/>
          </a:xfrm>
        </p:grpSpPr>
        <p:sp>
          <p:nvSpPr>
            <p:cNvPr id="18129" name="Google Shape;18129;p76"/>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76"/>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6"/>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6"/>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76"/>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76"/>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35" name="Google Shape;18135;p76"/>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76"/>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37" name="Google Shape;18137;p76"/>
          <p:cNvGrpSpPr/>
          <p:nvPr/>
        </p:nvGrpSpPr>
        <p:grpSpPr>
          <a:xfrm>
            <a:off x="7541397" y="2904802"/>
            <a:ext cx="318495" cy="352209"/>
            <a:chOff x="7541397" y="2904802"/>
            <a:chExt cx="318495" cy="352209"/>
          </a:xfrm>
        </p:grpSpPr>
        <p:sp>
          <p:nvSpPr>
            <p:cNvPr id="18138" name="Google Shape;18138;p76"/>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76"/>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0" name="Google Shape;18140;p76"/>
          <p:cNvGrpSpPr/>
          <p:nvPr/>
        </p:nvGrpSpPr>
        <p:grpSpPr>
          <a:xfrm>
            <a:off x="8003015" y="2904039"/>
            <a:ext cx="306759" cy="351445"/>
            <a:chOff x="8003015" y="2904039"/>
            <a:chExt cx="306759" cy="351445"/>
          </a:xfrm>
        </p:grpSpPr>
        <p:sp>
          <p:nvSpPr>
            <p:cNvPr id="18141" name="Google Shape;18141;p76"/>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76"/>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76"/>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76"/>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76"/>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76"/>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7" name="Google Shape;18147;p76"/>
          <p:cNvGrpSpPr/>
          <p:nvPr/>
        </p:nvGrpSpPr>
        <p:grpSpPr>
          <a:xfrm>
            <a:off x="5687770" y="2885496"/>
            <a:ext cx="369638" cy="369606"/>
            <a:chOff x="5687770" y="2885496"/>
            <a:chExt cx="369638" cy="369606"/>
          </a:xfrm>
        </p:grpSpPr>
        <p:sp>
          <p:nvSpPr>
            <p:cNvPr id="18148" name="Google Shape;18148;p76"/>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76"/>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76"/>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76"/>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76"/>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76"/>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76"/>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76"/>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76"/>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6"/>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8" name="Google Shape;18158;p76"/>
          <p:cNvGrpSpPr/>
          <p:nvPr/>
        </p:nvGrpSpPr>
        <p:grpSpPr>
          <a:xfrm>
            <a:off x="4881958" y="2904802"/>
            <a:ext cx="156417" cy="349537"/>
            <a:chOff x="4881958" y="2904802"/>
            <a:chExt cx="156417" cy="349537"/>
          </a:xfrm>
        </p:grpSpPr>
        <p:sp>
          <p:nvSpPr>
            <p:cNvPr id="18159" name="Google Shape;18159;p76"/>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6"/>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76"/>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76"/>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76"/>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6"/>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6"/>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6" name="Google Shape;18166;p76"/>
          <p:cNvGrpSpPr/>
          <p:nvPr/>
        </p:nvGrpSpPr>
        <p:grpSpPr>
          <a:xfrm>
            <a:off x="5230318" y="2886514"/>
            <a:ext cx="371133" cy="367443"/>
            <a:chOff x="5230318" y="2886514"/>
            <a:chExt cx="371133" cy="367443"/>
          </a:xfrm>
        </p:grpSpPr>
        <p:sp>
          <p:nvSpPr>
            <p:cNvPr id="18167" name="Google Shape;18167;p76"/>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76"/>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76"/>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76"/>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76"/>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76"/>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76"/>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76"/>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76"/>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6" name="Google Shape;18176;p76"/>
          <p:cNvGrpSpPr/>
          <p:nvPr/>
        </p:nvGrpSpPr>
        <p:grpSpPr>
          <a:xfrm>
            <a:off x="5748358" y="3434578"/>
            <a:ext cx="352590" cy="182561"/>
            <a:chOff x="5748358" y="3434578"/>
            <a:chExt cx="352590" cy="182561"/>
          </a:xfrm>
        </p:grpSpPr>
        <p:sp>
          <p:nvSpPr>
            <p:cNvPr id="18177" name="Google Shape;18177;p76"/>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76"/>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76"/>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76"/>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76"/>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76"/>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3" name="Google Shape;18183;p76"/>
          <p:cNvGrpSpPr/>
          <p:nvPr/>
        </p:nvGrpSpPr>
        <p:grpSpPr>
          <a:xfrm>
            <a:off x="862283" y="4274771"/>
            <a:ext cx="341204" cy="359301"/>
            <a:chOff x="862283" y="4274771"/>
            <a:chExt cx="341204" cy="359301"/>
          </a:xfrm>
        </p:grpSpPr>
        <p:sp>
          <p:nvSpPr>
            <p:cNvPr id="18184" name="Google Shape;18184;p76"/>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6"/>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76"/>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7" name="Google Shape;18187;p76"/>
          <p:cNvGrpSpPr/>
          <p:nvPr/>
        </p:nvGrpSpPr>
        <p:grpSpPr>
          <a:xfrm>
            <a:off x="1396957" y="4287365"/>
            <a:ext cx="301861" cy="332871"/>
            <a:chOff x="1396957" y="4287365"/>
            <a:chExt cx="301861" cy="332871"/>
          </a:xfrm>
        </p:grpSpPr>
        <p:sp>
          <p:nvSpPr>
            <p:cNvPr id="18188" name="Google Shape;18188;p7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7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7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7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7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7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7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7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7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7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7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7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7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7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3" name="Google Shape;18203;p76"/>
          <p:cNvGrpSpPr/>
          <p:nvPr/>
        </p:nvGrpSpPr>
        <p:grpSpPr>
          <a:xfrm>
            <a:off x="1865381" y="4277506"/>
            <a:ext cx="396131" cy="355612"/>
            <a:chOff x="1865381" y="4277506"/>
            <a:chExt cx="396131" cy="355612"/>
          </a:xfrm>
        </p:grpSpPr>
        <p:sp>
          <p:nvSpPr>
            <p:cNvPr id="18204" name="Google Shape;18204;p76"/>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76"/>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76"/>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76"/>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76"/>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76"/>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0" name="Google Shape;18210;p76"/>
          <p:cNvGrpSpPr/>
          <p:nvPr/>
        </p:nvGrpSpPr>
        <p:grpSpPr>
          <a:xfrm>
            <a:off x="2411823" y="4303999"/>
            <a:ext cx="334398" cy="299953"/>
            <a:chOff x="2411823" y="4303999"/>
            <a:chExt cx="334398" cy="299953"/>
          </a:xfrm>
        </p:grpSpPr>
        <p:sp>
          <p:nvSpPr>
            <p:cNvPr id="18211" name="Google Shape;18211;p76"/>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76"/>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76"/>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76"/>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76"/>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76"/>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76"/>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8" name="Google Shape;18218;p76"/>
          <p:cNvGrpSpPr/>
          <p:nvPr/>
        </p:nvGrpSpPr>
        <p:grpSpPr>
          <a:xfrm>
            <a:off x="2903337" y="4279032"/>
            <a:ext cx="382519" cy="350682"/>
            <a:chOff x="2903337" y="4279032"/>
            <a:chExt cx="382519" cy="350682"/>
          </a:xfrm>
        </p:grpSpPr>
        <p:sp>
          <p:nvSpPr>
            <p:cNvPr id="18219" name="Google Shape;18219;p7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7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7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7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7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7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7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7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7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7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7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7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7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7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7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4" name="Google Shape;18234;p76"/>
          <p:cNvGrpSpPr/>
          <p:nvPr/>
        </p:nvGrpSpPr>
        <p:grpSpPr>
          <a:xfrm>
            <a:off x="3933342" y="4315767"/>
            <a:ext cx="383632" cy="276449"/>
            <a:chOff x="3933342" y="4315767"/>
            <a:chExt cx="383632" cy="276449"/>
          </a:xfrm>
        </p:grpSpPr>
        <p:sp>
          <p:nvSpPr>
            <p:cNvPr id="18235" name="Google Shape;18235;p7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7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7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7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7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7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1" name="Google Shape;18241;p76"/>
          <p:cNvGrpSpPr/>
          <p:nvPr/>
        </p:nvGrpSpPr>
        <p:grpSpPr>
          <a:xfrm>
            <a:off x="3441065" y="4302505"/>
            <a:ext cx="337069" cy="302593"/>
            <a:chOff x="3441065" y="4302505"/>
            <a:chExt cx="337069" cy="302593"/>
          </a:xfrm>
        </p:grpSpPr>
        <p:sp>
          <p:nvSpPr>
            <p:cNvPr id="18242" name="Google Shape;18242;p7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7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7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7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7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7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7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7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7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7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7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7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7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5" name="Google Shape;18255;p76"/>
          <p:cNvGrpSpPr/>
          <p:nvPr/>
        </p:nvGrpSpPr>
        <p:grpSpPr>
          <a:xfrm>
            <a:off x="3532345" y="3362635"/>
            <a:ext cx="339328" cy="336274"/>
            <a:chOff x="3532345" y="3362635"/>
            <a:chExt cx="339328" cy="336274"/>
          </a:xfrm>
        </p:grpSpPr>
        <p:sp>
          <p:nvSpPr>
            <p:cNvPr id="18256" name="Google Shape;18256;p7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76"/>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76"/>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76"/>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76"/>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61" name="Google Shape;18261;p76"/>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62" name="Google Shape;18262;p76"/>
          <p:cNvGrpSpPr/>
          <p:nvPr/>
        </p:nvGrpSpPr>
        <p:grpSpPr>
          <a:xfrm>
            <a:off x="1883955" y="3808700"/>
            <a:ext cx="162873" cy="351445"/>
            <a:chOff x="1883955" y="3808700"/>
            <a:chExt cx="162873" cy="351445"/>
          </a:xfrm>
        </p:grpSpPr>
        <p:sp>
          <p:nvSpPr>
            <p:cNvPr id="18263" name="Google Shape;18263;p76"/>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6"/>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5" name="Google Shape;18265;p76"/>
          <p:cNvGrpSpPr/>
          <p:nvPr/>
        </p:nvGrpSpPr>
        <p:grpSpPr>
          <a:xfrm>
            <a:off x="939156" y="3809209"/>
            <a:ext cx="192007" cy="351318"/>
            <a:chOff x="939156" y="3809209"/>
            <a:chExt cx="192007" cy="351318"/>
          </a:xfrm>
        </p:grpSpPr>
        <p:sp>
          <p:nvSpPr>
            <p:cNvPr id="18266" name="Google Shape;18266;p76"/>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76"/>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8" name="Google Shape;18268;p76"/>
          <p:cNvGrpSpPr/>
          <p:nvPr/>
        </p:nvGrpSpPr>
        <p:grpSpPr>
          <a:xfrm>
            <a:off x="2306167" y="3809845"/>
            <a:ext cx="193915" cy="349155"/>
            <a:chOff x="2306167" y="3809845"/>
            <a:chExt cx="193915" cy="349155"/>
          </a:xfrm>
        </p:grpSpPr>
        <p:sp>
          <p:nvSpPr>
            <p:cNvPr id="18269" name="Google Shape;18269;p76"/>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76"/>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6"/>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6"/>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76"/>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76"/>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76"/>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6" name="Google Shape;18276;p76"/>
          <p:cNvGrpSpPr/>
          <p:nvPr/>
        </p:nvGrpSpPr>
        <p:grpSpPr>
          <a:xfrm>
            <a:off x="1323901" y="3807173"/>
            <a:ext cx="356343" cy="356757"/>
            <a:chOff x="1323901" y="3807173"/>
            <a:chExt cx="356343" cy="356757"/>
          </a:xfrm>
        </p:grpSpPr>
        <p:sp>
          <p:nvSpPr>
            <p:cNvPr id="18277" name="Google Shape;18277;p76"/>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76"/>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76"/>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76"/>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76"/>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76"/>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76"/>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76"/>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76"/>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76"/>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6"/>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76"/>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76"/>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76"/>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6"/>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76"/>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76"/>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76"/>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76"/>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6"/>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76"/>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76"/>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76"/>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76"/>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01" name="Google Shape;18301;p76"/>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02" name="Google Shape;18302;p76"/>
          <p:cNvGrpSpPr/>
          <p:nvPr/>
        </p:nvGrpSpPr>
        <p:grpSpPr>
          <a:xfrm>
            <a:off x="859262" y="3353920"/>
            <a:ext cx="306759" cy="351445"/>
            <a:chOff x="859262" y="3353920"/>
            <a:chExt cx="306759" cy="351445"/>
          </a:xfrm>
        </p:grpSpPr>
        <p:sp>
          <p:nvSpPr>
            <p:cNvPr id="18303" name="Google Shape;18303;p76"/>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6"/>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6"/>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76"/>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76"/>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08" name="Google Shape;18308;p76"/>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09" name="Google Shape;18309;p76"/>
          <p:cNvGrpSpPr/>
          <p:nvPr/>
        </p:nvGrpSpPr>
        <p:grpSpPr>
          <a:xfrm>
            <a:off x="3967437" y="3837102"/>
            <a:ext cx="364708" cy="295405"/>
            <a:chOff x="3967437" y="3837102"/>
            <a:chExt cx="364708" cy="295405"/>
          </a:xfrm>
        </p:grpSpPr>
        <p:sp>
          <p:nvSpPr>
            <p:cNvPr id="18310" name="Google Shape;18310;p76"/>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76"/>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76"/>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76"/>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76"/>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15" name="Google Shape;18315;p76"/>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76"/>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76"/>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18" name="Google Shape;18318;p76"/>
          <p:cNvGrpSpPr/>
          <p:nvPr/>
        </p:nvGrpSpPr>
        <p:grpSpPr>
          <a:xfrm>
            <a:off x="5811827" y="3806451"/>
            <a:ext cx="283743" cy="308444"/>
            <a:chOff x="5964227" y="3858701"/>
            <a:chExt cx="283743" cy="308444"/>
          </a:xfrm>
        </p:grpSpPr>
        <p:sp>
          <p:nvSpPr>
            <p:cNvPr id="18319" name="Google Shape;18319;p76"/>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6"/>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6"/>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6"/>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3" name="Google Shape;18323;p76"/>
          <p:cNvGrpSpPr/>
          <p:nvPr/>
        </p:nvGrpSpPr>
        <p:grpSpPr>
          <a:xfrm>
            <a:off x="6243508" y="3873073"/>
            <a:ext cx="320372" cy="213602"/>
            <a:chOff x="6395908" y="3873073"/>
            <a:chExt cx="320372" cy="213602"/>
          </a:xfrm>
        </p:grpSpPr>
        <p:sp>
          <p:nvSpPr>
            <p:cNvPr id="18324" name="Google Shape;18324;p76"/>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76"/>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6"/>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76"/>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76"/>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76"/>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76"/>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76"/>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76"/>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6"/>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4" name="Google Shape;18334;p76"/>
          <p:cNvGrpSpPr/>
          <p:nvPr/>
        </p:nvGrpSpPr>
        <p:grpSpPr>
          <a:xfrm>
            <a:off x="7262890" y="3802816"/>
            <a:ext cx="357138" cy="352018"/>
            <a:chOff x="7415290" y="3802816"/>
            <a:chExt cx="357138" cy="352018"/>
          </a:xfrm>
        </p:grpSpPr>
        <p:sp>
          <p:nvSpPr>
            <p:cNvPr id="18335" name="Google Shape;18335;p76"/>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76"/>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76"/>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76"/>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76"/>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76"/>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76"/>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76"/>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3" name="Google Shape;18343;p76"/>
          <p:cNvGrpSpPr/>
          <p:nvPr/>
        </p:nvGrpSpPr>
        <p:grpSpPr>
          <a:xfrm>
            <a:off x="6737312" y="3833413"/>
            <a:ext cx="355230" cy="293401"/>
            <a:chOff x="6889712" y="3833413"/>
            <a:chExt cx="355230" cy="293401"/>
          </a:xfrm>
        </p:grpSpPr>
        <p:sp>
          <p:nvSpPr>
            <p:cNvPr id="18344" name="Google Shape;18344;p76"/>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76"/>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76"/>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76"/>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76"/>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9" name="Google Shape;18349;p76"/>
          <p:cNvGrpSpPr/>
          <p:nvPr/>
        </p:nvGrpSpPr>
        <p:grpSpPr>
          <a:xfrm>
            <a:off x="7707152" y="3835870"/>
            <a:ext cx="282318" cy="337168"/>
            <a:chOff x="1635875" y="237775"/>
            <a:chExt cx="4370250" cy="5219325"/>
          </a:xfrm>
        </p:grpSpPr>
        <p:sp>
          <p:nvSpPr>
            <p:cNvPr id="18350" name="Google Shape;18350;p76"/>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76"/>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76"/>
          <p:cNvGrpSpPr/>
          <p:nvPr/>
        </p:nvGrpSpPr>
        <p:grpSpPr>
          <a:xfrm>
            <a:off x="3103963" y="3361140"/>
            <a:ext cx="297886" cy="337578"/>
            <a:chOff x="3103963" y="3361140"/>
            <a:chExt cx="297886" cy="337578"/>
          </a:xfrm>
        </p:grpSpPr>
        <p:sp>
          <p:nvSpPr>
            <p:cNvPr id="18353" name="Google Shape;18353;p76"/>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76"/>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76"/>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7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76"/>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76"/>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76"/>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76"/>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7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6"/>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76"/>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76"/>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7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76"/>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76"/>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76"/>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76"/>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7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6"/>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76"/>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76"/>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7" name="Google Shape;18377;p76"/>
          <p:cNvGrpSpPr/>
          <p:nvPr/>
        </p:nvGrpSpPr>
        <p:grpSpPr>
          <a:xfrm>
            <a:off x="2667821" y="3361108"/>
            <a:ext cx="273046" cy="337801"/>
            <a:chOff x="2667821" y="3361108"/>
            <a:chExt cx="273046" cy="337801"/>
          </a:xfrm>
        </p:grpSpPr>
        <p:sp>
          <p:nvSpPr>
            <p:cNvPr id="18378" name="Google Shape;18378;p76"/>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76"/>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76"/>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6"/>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6"/>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76"/>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76"/>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76"/>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76"/>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6"/>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6"/>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6"/>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76"/>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76"/>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76"/>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76"/>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76"/>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6"/>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6"/>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7" name="Google Shape;18397;p76"/>
          <p:cNvGrpSpPr/>
          <p:nvPr/>
        </p:nvGrpSpPr>
        <p:grpSpPr>
          <a:xfrm>
            <a:off x="2212469" y="3360313"/>
            <a:ext cx="282715" cy="338660"/>
            <a:chOff x="2212469" y="3360313"/>
            <a:chExt cx="282715" cy="338660"/>
          </a:xfrm>
        </p:grpSpPr>
        <p:sp>
          <p:nvSpPr>
            <p:cNvPr id="18398" name="Google Shape;18398;p76"/>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76"/>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76"/>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1" name="Google Shape;18401;p76"/>
          <p:cNvGrpSpPr/>
          <p:nvPr/>
        </p:nvGrpSpPr>
        <p:grpSpPr>
          <a:xfrm>
            <a:off x="1768821" y="3361108"/>
            <a:ext cx="278739" cy="339073"/>
            <a:chOff x="1768821" y="3361108"/>
            <a:chExt cx="278739" cy="339073"/>
          </a:xfrm>
        </p:grpSpPr>
        <p:sp>
          <p:nvSpPr>
            <p:cNvPr id="18402" name="Google Shape;18402;p76"/>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76"/>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76"/>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76"/>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76"/>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76"/>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6"/>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76"/>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76"/>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76"/>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76"/>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76"/>
          <p:cNvGrpSpPr/>
          <p:nvPr/>
        </p:nvGrpSpPr>
        <p:grpSpPr>
          <a:xfrm>
            <a:off x="5337883" y="3336873"/>
            <a:ext cx="307141" cy="376826"/>
            <a:chOff x="5337883" y="3336873"/>
            <a:chExt cx="307141" cy="376826"/>
          </a:xfrm>
        </p:grpSpPr>
        <p:sp>
          <p:nvSpPr>
            <p:cNvPr id="18414" name="Google Shape;18414;p76"/>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76"/>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6" name="Google Shape;18416;p76"/>
          <p:cNvGrpSpPr/>
          <p:nvPr/>
        </p:nvGrpSpPr>
        <p:grpSpPr>
          <a:xfrm>
            <a:off x="4883835" y="3337255"/>
            <a:ext cx="323425" cy="377557"/>
            <a:chOff x="4883835" y="3337255"/>
            <a:chExt cx="323425" cy="377557"/>
          </a:xfrm>
        </p:grpSpPr>
        <p:sp>
          <p:nvSpPr>
            <p:cNvPr id="18417" name="Google Shape;18417;p76"/>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76"/>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76"/>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0" name="Google Shape;18420;p76"/>
          <p:cNvGrpSpPr/>
          <p:nvPr/>
        </p:nvGrpSpPr>
        <p:grpSpPr>
          <a:xfrm>
            <a:off x="6193310" y="3407289"/>
            <a:ext cx="352590" cy="237488"/>
            <a:chOff x="6193310" y="3407289"/>
            <a:chExt cx="352590" cy="237488"/>
          </a:xfrm>
        </p:grpSpPr>
        <p:sp>
          <p:nvSpPr>
            <p:cNvPr id="18421" name="Google Shape;18421;p76"/>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76"/>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6"/>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6"/>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76"/>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6" name="Google Shape;18426;p76"/>
          <p:cNvGrpSpPr/>
          <p:nvPr/>
        </p:nvGrpSpPr>
        <p:grpSpPr>
          <a:xfrm>
            <a:off x="6637117" y="3397843"/>
            <a:ext cx="353735" cy="254504"/>
            <a:chOff x="6637117" y="3397843"/>
            <a:chExt cx="353735" cy="254504"/>
          </a:xfrm>
        </p:grpSpPr>
        <p:sp>
          <p:nvSpPr>
            <p:cNvPr id="18427" name="Google Shape;18427;p76"/>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76"/>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6"/>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6"/>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76"/>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76"/>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3" name="Google Shape;18433;p76"/>
          <p:cNvGrpSpPr/>
          <p:nvPr/>
        </p:nvGrpSpPr>
        <p:grpSpPr>
          <a:xfrm>
            <a:off x="7075994" y="3349531"/>
            <a:ext cx="360637" cy="352336"/>
            <a:chOff x="7075994" y="3349531"/>
            <a:chExt cx="360637" cy="352336"/>
          </a:xfrm>
        </p:grpSpPr>
        <p:sp>
          <p:nvSpPr>
            <p:cNvPr id="18434" name="Google Shape;18434;p76"/>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76"/>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6"/>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76"/>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76"/>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76"/>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76"/>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1" name="Google Shape;18441;p76"/>
          <p:cNvGrpSpPr/>
          <p:nvPr/>
        </p:nvGrpSpPr>
        <p:grpSpPr>
          <a:xfrm>
            <a:off x="7651983" y="3349181"/>
            <a:ext cx="107183" cy="352399"/>
            <a:chOff x="7651983" y="3349181"/>
            <a:chExt cx="107183" cy="352399"/>
          </a:xfrm>
        </p:grpSpPr>
        <p:sp>
          <p:nvSpPr>
            <p:cNvPr id="18442" name="Google Shape;18442;p76"/>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76"/>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4" name="Google Shape;18444;p76"/>
          <p:cNvGrpSpPr/>
          <p:nvPr/>
        </p:nvGrpSpPr>
        <p:grpSpPr>
          <a:xfrm>
            <a:off x="7973468" y="3382322"/>
            <a:ext cx="352590" cy="287072"/>
            <a:chOff x="7973468" y="3382322"/>
            <a:chExt cx="352590" cy="287072"/>
          </a:xfrm>
        </p:grpSpPr>
        <p:sp>
          <p:nvSpPr>
            <p:cNvPr id="18445" name="Google Shape;18445;p76"/>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76"/>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76"/>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76"/>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6"/>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76"/>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76"/>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76"/>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76"/>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76"/>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76"/>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76"/>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60"/>
        <p:cNvGrpSpPr/>
        <p:nvPr/>
      </p:nvGrpSpPr>
      <p:grpSpPr>
        <a:xfrm>
          <a:off x="0" y="0"/>
          <a:ext cx="0" cy="0"/>
          <a:chOff x="0" y="0"/>
          <a:chExt cx="0" cy="0"/>
        </a:xfrm>
      </p:grpSpPr>
      <p:sp>
        <p:nvSpPr>
          <p:cNvPr id="18461" name="Google Shape;18461;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8462" name="Google Shape;18462;p77"/>
          <p:cNvGrpSpPr/>
          <p:nvPr/>
        </p:nvGrpSpPr>
        <p:grpSpPr>
          <a:xfrm>
            <a:off x="849677" y="1500658"/>
            <a:ext cx="347872" cy="347488"/>
            <a:chOff x="849677" y="1500658"/>
            <a:chExt cx="347872" cy="347488"/>
          </a:xfrm>
        </p:grpSpPr>
        <p:sp>
          <p:nvSpPr>
            <p:cNvPr id="18463" name="Google Shape;18463;p77"/>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77"/>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77"/>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77"/>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7"/>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77"/>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9" name="Google Shape;18469;p77"/>
          <p:cNvGrpSpPr/>
          <p:nvPr/>
        </p:nvGrpSpPr>
        <p:grpSpPr>
          <a:xfrm>
            <a:off x="1415853" y="1500658"/>
            <a:ext cx="315872" cy="347488"/>
            <a:chOff x="1415853" y="1500658"/>
            <a:chExt cx="315872" cy="347488"/>
          </a:xfrm>
        </p:grpSpPr>
        <p:sp>
          <p:nvSpPr>
            <p:cNvPr id="18470" name="Google Shape;18470;p77"/>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77"/>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77"/>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77"/>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4" name="Google Shape;18474;p77"/>
          <p:cNvGrpSpPr/>
          <p:nvPr/>
        </p:nvGrpSpPr>
        <p:grpSpPr>
          <a:xfrm>
            <a:off x="4697389" y="1500658"/>
            <a:ext cx="347520" cy="347104"/>
            <a:chOff x="4697389" y="1500658"/>
            <a:chExt cx="347520" cy="347104"/>
          </a:xfrm>
        </p:grpSpPr>
        <p:sp>
          <p:nvSpPr>
            <p:cNvPr id="18475" name="Google Shape;18475;p77"/>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77"/>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77"/>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8" name="Google Shape;18478;p77"/>
          <p:cNvGrpSpPr/>
          <p:nvPr/>
        </p:nvGrpSpPr>
        <p:grpSpPr>
          <a:xfrm>
            <a:off x="3603533" y="1964946"/>
            <a:ext cx="347520" cy="353760"/>
            <a:chOff x="3603533" y="1964946"/>
            <a:chExt cx="347520" cy="353760"/>
          </a:xfrm>
        </p:grpSpPr>
        <p:sp>
          <p:nvSpPr>
            <p:cNvPr id="18479" name="Google Shape;18479;p77"/>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7"/>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77"/>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2" name="Google Shape;18482;p77"/>
          <p:cNvGrpSpPr/>
          <p:nvPr/>
        </p:nvGrpSpPr>
        <p:grpSpPr>
          <a:xfrm>
            <a:off x="1950765" y="1964338"/>
            <a:ext cx="357792" cy="352448"/>
            <a:chOff x="1950765" y="1964338"/>
            <a:chExt cx="357792" cy="352448"/>
          </a:xfrm>
        </p:grpSpPr>
        <p:sp>
          <p:nvSpPr>
            <p:cNvPr id="18483" name="Google Shape;18483;p77"/>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77"/>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77"/>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77"/>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7" name="Google Shape;18487;p77"/>
          <p:cNvGrpSpPr/>
          <p:nvPr/>
        </p:nvGrpSpPr>
        <p:grpSpPr>
          <a:xfrm>
            <a:off x="7435629" y="1964690"/>
            <a:ext cx="367712" cy="353248"/>
            <a:chOff x="7435629" y="1964690"/>
            <a:chExt cx="367712" cy="353248"/>
          </a:xfrm>
        </p:grpSpPr>
        <p:sp>
          <p:nvSpPr>
            <p:cNvPr id="18488" name="Google Shape;18488;p77"/>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77"/>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77"/>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77"/>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2" name="Google Shape;18492;p77"/>
          <p:cNvGrpSpPr/>
          <p:nvPr/>
        </p:nvGrpSpPr>
        <p:grpSpPr>
          <a:xfrm>
            <a:off x="2512749" y="1965042"/>
            <a:ext cx="333024" cy="352896"/>
            <a:chOff x="2512749" y="1965042"/>
            <a:chExt cx="333024" cy="352896"/>
          </a:xfrm>
        </p:grpSpPr>
        <p:sp>
          <p:nvSpPr>
            <p:cNvPr id="18493" name="Google Shape;18493;p77"/>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77"/>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77"/>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77"/>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77"/>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8" name="Google Shape;18498;p77"/>
          <p:cNvGrpSpPr/>
          <p:nvPr/>
        </p:nvGrpSpPr>
        <p:grpSpPr>
          <a:xfrm>
            <a:off x="1398317" y="1981778"/>
            <a:ext cx="365792" cy="335392"/>
            <a:chOff x="1398317" y="1981778"/>
            <a:chExt cx="365792" cy="335392"/>
          </a:xfrm>
        </p:grpSpPr>
        <p:sp>
          <p:nvSpPr>
            <p:cNvPr id="18499" name="Google Shape;18499;p77"/>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77"/>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77"/>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77"/>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77"/>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77"/>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5" name="Google Shape;18505;p77"/>
          <p:cNvGrpSpPr/>
          <p:nvPr/>
        </p:nvGrpSpPr>
        <p:grpSpPr>
          <a:xfrm>
            <a:off x="3052237" y="2003570"/>
            <a:ext cx="353600" cy="314752"/>
            <a:chOff x="3052237" y="2003570"/>
            <a:chExt cx="353600" cy="314752"/>
          </a:xfrm>
        </p:grpSpPr>
        <p:sp>
          <p:nvSpPr>
            <p:cNvPr id="18506" name="Google Shape;18506;p77"/>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77"/>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77"/>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9" name="Google Shape;18509;p77"/>
          <p:cNvGrpSpPr/>
          <p:nvPr/>
        </p:nvGrpSpPr>
        <p:grpSpPr>
          <a:xfrm>
            <a:off x="1404013" y="2958066"/>
            <a:ext cx="368096" cy="223968"/>
            <a:chOff x="1404013" y="2958066"/>
            <a:chExt cx="368096" cy="223968"/>
          </a:xfrm>
        </p:grpSpPr>
        <p:sp>
          <p:nvSpPr>
            <p:cNvPr id="18510" name="Google Shape;18510;p77"/>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7"/>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12" name="Google Shape;18512;p77"/>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77"/>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14" name="Google Shape;18514;p77"/>
          <p:cNvGrpSpPr/>
          <p:nvPr/>
        </p:nvGrpSpPr>
        <p:grpSpPr>
          <a:xfrm>
            <a:off x="1951149" y="2885202"/>
            <a:ext cx="370368" cy="367328"/>
            <a:chOff x="1951149" y="2885202"/>
            <a:chExt cx="370368" cy="367328"/>
          </a:xfrm>
        </p:grpSpPr>
        <p:sp>
          <p:nvSpPr>
            <p:cNvPr id="18515" name="Google Shape;18515;p77"/>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77"/>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77"/>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8" name="Google Shape;18518;p77"/>
          <p:cNvGrpSpPr/>
          <p:nvPr/>
        </p:nvGrpSpPr>
        <p:grpSpPr>
          <a:xfrm>
            <a:off x="2501677" y="2906162"/>
            <a:ext cx="367328" cy="327296"/>
            <a:chOff x="2501677" y="2906162"/>
            <a:chExt cx="367328" cy="327296"/>
          </a:xfrm>
        </p:grpSpPr>
        <p:sp>
          <p:nvSpPr>
            <p:cNvPr id="18519" name="Google Shape;18519;p77"/>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7"/>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7"/>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22" name="Google Shape;18522;p77"/>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3" name="Google Shape;18523;p77"/>
          <p:cNvGrpSpPr/>
          <p:nvPr/>
        </p:nvGrpSpPr>
        <p:grpSpPr>
          <a:xfrm>
            <a:off x="3050317" y="2893714"/>
            <a:ext cx="367712" cy="354240"/>
            <a:chOff x="3050317" y="2893714"/>
            <a:chExt cx="367712" cy="354240"/>
          </a:xfrm>
        </p:grpSpPr>
        <p:sp>
          <p:nvSpPr>
            <p:cNvPr id="18524" name="Google Shape;18524;p77"/>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77"/>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26" name="Google Shape;18526;p77"/>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77"/>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8" name="Google Shape;18528;p77"/>
          <p:cNvGrpSpPr/>
          <p:nvPr/>
        </p:nvGrpSpPr>
        <p:grpSpPr>
          <a:xfrm>
            <a:off x="7531277" y="2886354"/>
            <a:ext cx="185184" cy="367296"/>
            <a:chOff x="7531277" y="2886354"/>
            <a:chExt cx="185184" cy="367296"/>
          </a:xfrm>
        </p:grpSpPr>
        <p:sp>
          <p:nvSpPr>
            <p:cNvPr id="18529" name="Google Shape;18529;p77"/>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77"/>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77"/>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2" name="Google Shape;18532;p77"/>
          <p:cNvGrpSpPr/>
          <p:nvPr/>
        </p:nvGrpSpPr>
        <p:grpSpPr>
          <a:xfrm>
            <a:off x="6926637" y="2886738"/>
            <a:ext cx="297184" cy="367296"/>
            <a:chOff x="6926637" y="2886738"/>
            <a:chExt cx="297184" cy="367296"/>
          </a:xfrm>
        </p:grpSpPr>
        <p:sp>
          <p:nvSpPr>
            <p:cNvPr id="18533" name="Google Shape;18533;p77"/>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77"/>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77"/>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6" name="Google Shape;18536;p77"/>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7"/>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8" name="Google Shape;18538;p77"/>
          <p:cNvGrpSpPr/>
          <p:nvPr/>
        </p:nvGrpSpPr>
        <p:grpSpPr>
          <a:xfrm>
            <a:off x="6340653" y="2886354"/>
            <a:ext cx="370368" cy="368064"/>
            <a:chOff x="6340653" y="2886354"/>
            <a:chExt cx="370368" cy="368064"/>
          </a:xfrm>
        </p:grpSpPr>
        <p:sp>
          <p:nvSpPr>
            <p:cNvPr id="18539" name="Google Shape;18539;p77"/>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77"/>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77"/>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7"/>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77"/>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77"/>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5" name="Google Shape;18545;p77"/>
          <p:cNvGrpSpPr/>
          <p:nvPr/>
        </p:nvGrpSpPr>
        <p:grpSpPr>
          <a:xfrm>
            <a:off x="5246797" y="1981426"/>
            <a:ext cx="354752" cy="336512"/>
            <a:chOff x="5246797" y="1981426"/>
            <a:chExt cx="354752" cy="336512"/>
          </a:xfrm>
        </p:grpSpPr>
        <p:sp>
          <p:nvSpPr>
            <p:cNvPr id="18546" name="Google Shape;18546;p77"/>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77"/>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8" name="Google Shape;18548;p77"/>
          <p:cNvGrpSpPr/>
          <p:nvPr/>
        </p:nvGrpSpPr>
        <p:grpSpPr>
          <a:xfrm>
            <a:off x="4148749" y="2102066"/>
            <a:ext cx="355136" cy="216256"/>
            <a:chOff x="4148749" y="2102066"/>
            <a:chExt cx="355136" cy="216256"/>
          </a:xfrm>
        </p:grpSpPr>
        <p:sp>
          <p:nvSpPr>
            <p:cNvPr id="18549" name="Google Shape;18549;p77"/>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77"/>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1" name="Google Shape;18551;p77"/>
          <p:cNvGrpSpPr/>
          <p:nvPr/>
        </p:nvGrpSpPr>
        <p:grpSpPr>
          <a:xfrm>
            <a:off x="5794669" y="2001426"/>
            <a:ext cx="354752" cy="315360"/>
            <a:chOff x="5794669" y="2001426"/>
            <a:chExt cx="354752" cy="315360"/>
          </a:xfrm>
        </p:grpSpPr>
        <p:sp>
          <p:nvSpPr>
            <p:cNvPr id="18552" name="Google Shape;18552;p77"/>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7"/>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4" name="Google Shape;18554;p77"/>
          <p:cNvGrpSpPr/>
          <p:nvPr/>
        </p:nvGrpSpPr>
        <p:grpSpPr>
          <a:xfrm>
            <a:off x="6345229" y="2029842"/>
            <a:ext cx="352832" cy="289216"/>
            <a:chOff x="6345229" y="2029842"/>
            <a:chExt cx="352832" cy="289216"/>
          </a:xfrm>
        </p:grpSpPr>
        <p:sp>
          <p:nvSpPr>
            <p:cNvPr id="18555" name="Google Shape;18555;p77"/>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77"/>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7" name="Google Shape;18557;p77"/>
          <p:cNvGrpSpPr/>
          <p:nvPr/>
        </p:nvGrpSpPr>
        <p:grpSpPr>
          <a:xfrm>
            <a:off x="4697389" y="2036338"/>
            <a:ext cx="354752" cy="281984"/>
            <a:chOff x="4697389" y="2036338"/>
            <a:chExt cx="354752" cy="281984"/>
          </a:xfrm>
        </p:grpSpPr>
        <p:sp>
          <p:nvSpPr>
            <p:cNvPr id="18558" name="Google Shape;18558;p77"/>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7"/>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77"/>
          <p:cNvGrpSpPr/>
          <p:nvPr/>
        </p:nvGrpSpPr>
        <p:grpSpPr>
          <a:xfrm>
            <a:off x="1404013" y="2424754"/>
            <a:ext cx="353600" cy="354944"/>
            <a:chOff x="1404013" y="2424754"/>
            <a:chExt cx="353600" cy="354944"/>
          </a:xfrm>
        </p:grpSpPr>
        <p:sp>
          <p:nvSpPr>
            <p:cNvPr id="18561" name="Google Shape;18561;p77"/>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77"/>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77"/>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77"/>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77"/>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6" name="Google Shape;18566;p77"/>
          <p:cNvGrpSpPr/>
          <p:nvPr/>
        </p:nvGrpSpPr>
        <p:grpSpPr>
          <a:xfrm>
            <a:off x="854253" y="2428274"/>
            <a:ext cx="355104" cy="351040"/>
            <a:chOff x="854253" y="2428274"/>
            <a:chExt cx="355104" cy="351040"/>
          </a:xfrm>
        </p:grpSpPr>
        <p:sp>
          <p:nvSpPr>
            <p:cNvPr id="18567" name="Google Shape;18567;p77"/>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77"/>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9" name="Google Shape;18569;p77"/>
          <p:cNvGrpSpPr/>
          <p:nvPr/>
        </p:nvGrpSpPr>
        <p:grpSpPr>
          <a:xfrm>
            <a:off x="6896909" y="2440946"/>
            <a:ext cx="354752" cy="275904"/>
            <a:chOff x="6896909" y="2440946"/>
            <a:chExt cx="354752" cy="275904"/>
          </a:xfrm>
        </p:grpSpPr>
        <p:sp>
          <p:nvSpPr>
            <p:cNvPr id="18570" name="Google Shape;18570;p77"/>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7"/>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72" name="Google Shape;18572;p77"/>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73" name="Google Shape;18573;p77"/>
          <p:cNvGrpSpPr/>
          <p:nvPr/>
        </p:nvGrpSpPr>
        <p:grpSpPr>
          <a:xfrm>
            <a:off x="5265069" y="2424754"/>
            <a:ext cx="321984" cy="354560"/>
            <a:chOff x="5265069" y="2424754"/>
            <a:chExt cx="321984" cy="354560"/>
          </a:xfrm>
        </p:grpSpPr>
        <p:sp>
          <p:nvSpPr>
            <p:cNvPr id="18574" name="Google Shape;18574;p77"/>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77"/>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6" name="Google Shape;18576;p77"/>
          <p:cNvGrpSpPr/>
          <p:nvPr/>
        </p:nvGrpSpPr>
        <p:grpSpPr>
          <a:xfrm>
            <a:off x="4150669" y="2466770"/>
            <a:ext cx="355104" cy="259584"/>
            <a:chOff x="4150669" y="2466770"/>
            <a:chExt cx="355104" cy="259584"/>
          </a:xfrm>
        </p:grpSpPr>
        <p:sp>
          <p:nvSpPr>
            <p:cNvPr id="18577" name="Google Shape;18577;p77"/>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77"/>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7"/>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77"/>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1" name="Google Shape;18581;p77"/>
          <p:cNvGrpSpPr/>
          <p:nvPr/>
        </p:nvGrpSpPr>
        <p:grpSpPr>
          <a:xfrm>
            <a:off x="4699693" y="2424946"/>
            <a:ext cx="354336" cy="353984"/>
            <a:chOff x="4699693" y="2424946"/>
            <a:chExt cx="354336" cy="353984"/>
          </a:xfrm>
        </p:grpSpPr>
        <p:sp>
          <p:nvSpPr>
            <p:cNvPr id="18582" name="Google Shape;18582;p77"/>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77"/>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4" name="Google Shape;18584;p77"/>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77"/>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6" name="Google Shape;18586;p77"/>
          <p:cNvGrpSpPr/>
          <p:nvPr/>
        </p:nvGrpSpPr>
        <p:grpSpPr>
          <a:xfrm>
            <a:off x="1953037" y="2552242"/>
            <a:ext cx="355136" cy="227072"/>
            <a:chOff x="1953037" y="2552242"/>
            <a:chExt cx="355136" cy="227072"/>
          </a:xfrm>
        </p:grpSpPr>
        <p:sp>
          <p:nvSpPr>
            <p:cNvPr id="18587" name="Google Shape;18587;p77"/>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7"/>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9" name="Google Shape;18589;p77"/>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90" name="Google Shape;18590;p77"/>
          <p:cNvGrpSpPr/>
          <p:nvPr/>
        </p:nvGrpSpPr>
        <p:grpSpPr>
          <a:xfrm>
            <a:off x="2500941" y="2527218"/>
            <a:ext cx="355104" cy="250944"/>
            <a:chOff x="2500941" y="2527218"/>
            <a:chExt cx="355104" cy="250944"/>
          </a:xfrm>
        </p:grpSpPr>
        <p:sp>
          <p:nvSpPr>
            <p:cNvPr id="18591" name="Google Shape;18591;p77"/>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77"/>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77"/>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7"/>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77"/>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96" name="Google Shape;18596;p77"/>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97" name="Google Shape;18597;p77"/>
          <p:cNvGrpSpPr/>
          <p:nvPr/>
        </p:nvGrpSpPr>
        <p:grpSpPr>
          <a:xfrm>
            <a:off x="7993805" y="2427122"/>
            <a:ext cx="356256" cy="351808"/>
            <a:chOff x="7993805" y="2427122"/>
            <a:chExt cx="356256" cy="351808"/>
          </a:xfrm>
        </p:grpSpPr>
        <p:sp>
          <p:nvSpPr>
            <p:cNvPr id="18598" name="Google Shape;18598;p77"/>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77"/>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77"/>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1" name="Google Shape;18601;p77"/>
          <p:cNvGrpSpPr/>
          <p:nvPr/>
        </p:nvGrpSpPr>
        <p:grpSpPr>
          <a:xfrm>
            <a:off x="878637" y="1965010"/>
            <a:ext cx="308640" cy="353312"/>
            <a:chOff x="878637" y="1965010"/>
            <a:chExt cx="308640" cy="353312"/>
          </a:xfrm>
        </p:grpSpPr>
        <p:sp>
          <p:nvSpPr>
            <p:cNvPr id="18602" name="Google Shape;18602;p77"/>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77"/>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77"/>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5" name="Google Shape;18605;p77"/>
          <p:cNvGrpSpPr/>
          <p:nvPr/>
        </p:nvGrpSpPr>
        <p:grpSpPr>
          <a:xfrm>
            <a:off x="6896141" y="1964722"/>
            <a:ext cx="348256" cy="352448"/>
            <a:chOff x="6896141" y="1964722"/>
            <a:chExt cx="348256" cy="352448"/>
          </a:xfrm>
        </p:grpSpPr>
        <p:sp>
          <p:nvSpPr>
            <p:cNvPr id="18606" name="Google Shape;18606;p77"/>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77"/>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77"/>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9" name="Google Shape;18609;p77"/>
          <p:cNvGrpSpPr/>
          <p:nvPr/>
        </p:nvGrpSpPr>
        <p:grpSpPr>
          <a:xfrm>
            <a:off x="7989997" y="2015378"/>
            <a:ext cx="355136" cy="303328"/>
            <a:chOff x="7989997" y="2015378"/>
            <a:chExt cx="355136" cy="303328"/>
          </a:xfrm>
        </p:grpSpPr>
        <p:sp>
          <p:nvSpPr>
            <p:cNvPr id="18610" name="Google Shape;18610;p77"/>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7"/>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7"/>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3" name="Google Shape;18613;p77"/>
          <p:cNvGrpSpPr/>
          <p:nvPr/>
        </p:nvGrpSpPr>
        <p:grpSpPr>
          <a:xfrm>
            <a:off x="3598221" y="1509362"/>
            <a:ext cx="348640" cy="330784"/>
            <a:chOff x="3598221" y="1509362"/>
            <a:chExt cx="348640" cy="330784"/>
          </a:xfrm>
        </p:grpSpPr>
        <p:sp>
          <p:nvSpPr>
            <p:cNvPr id="18614" name="Google Shape;18614;p77"/>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77"/>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7"/>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77"/>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8" name="Google Shape;18618;p77"/>
          <p:cNvGrpSpPr/>
          <p:nvPr/>
        </p:nvGrpSpPr>
        <p:grpSpPr>
          <a:xfrm>
            <a:off x="5246797" y="1500658"/>
            <a:ext cx="347872" cy="347488"/>
            <a:chOff x="5246797" y="1500658"/>
            <a:chExt cx="347872" cy="347488"/>
          </a:xfrm>
        </p:grpSpPr>
        <p:sp>
          <p:nvSpPr>
            <p:cNvPr id="18619" name="Google Shape;18619;p77"/>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77"/>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77"/>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77"/>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3" name="Google Shape;18623;p77"/>
          <p:cNvGrpSpPr/>
          <p:nvPr/>
        </p:nvGrpSpPr>
        <p:grpSpPr>
          <a:xfrm>
            <a:off x="5796589" y="1500658"/>
            <a:ext cx="349024" cy="346752"/>
            <a:chOff x="5796589" y="1500658"/>
            <a:chExt cx="349024" cy="346752"/>
          </a:xfrm>
        </p:grpSpPr>
        <p:sp>
          <p:nvSpPr>
            <p:cNvPr id="18624" name="Google Shape;18624;p77"/>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25" name="Google Shape;18625;p77"/>
            <p:cNvGrpSpPr/>
            <p:nvPr/>
          </p:nvGrpSpPr>
          <p:grpSpPr>
            <a:xfrm>
              <a:off x="5796589" y="1500658"/>
              <a:ext cx="349024" cy="346752"/>
              <a:chOff x="5796589" y="1500658"/>
              <a:chExt cx="349024" cy="346752"/>
            </a:xfrm>
          </p:grpSpPr>
          <p:sp>
            <p:nvSpPr>
              <p:cNvPr id="18626" name="Google Shape;18626;p77"/>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77"/>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77"/>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7"/>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30" name="Google Shape;18630;p77"/>
          <p:cNvGrpSpPr/>
          <p:nvPr/>
        </p:nvGrpSpPr>
        <p:grpSpPr>
          <a:xfrm>
            <a:off x="6895373" y="1502578"/>
            <a:ext cx="348640" cy="343296"/>
            <a:chOff x="6895373" y="1502578"/>
            <a:chExt cx="348640" cy="343296"/>
          </a:xfrm>
        </p:grpSpPr>
        <p:sp>
          <p:nvSpPr>
            <p:cNvPr id="18631" name="Google Shape;18631;p77"/>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77"/>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77"/>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77"/>
          <p:cNvGrpSpPr/>
          <p:nvPr/>
        </p:nvGrpSpPr>
        <p:grpSpPr>
          <a:xfrm>
            <a:off x="4147597" y="1505458"/>
            <a:ext cx="347904" cy="336992"/>
            <a:chOff x="4147597" y="1505458"/>
            <a:chExt cx="347904" cy="336992"/>
          </a:xfrm>
        </p:grpSpPr>
        <p:sp>
          <p:nvSpPr>
            <p:cNvPr id="18635" name="Google Shape;18635;p77"/>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7"/>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7"/>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77"/>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77"/>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7"/>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77"/>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2" name="Google Shape;18642;p77"/>
          <p:cNvGrpSpPr/>
          <p:nvPr/>
        </p:nvGrpSpPr>
        <p:grpSpPr>
          <a:xfrm>
            <a:off x="2499405" y="1499890"/>
            <a:ext cx="347488" cy="348256"/>
            <a:chOff x="2499405" y="1499890"/>
            <a:chExt cx="347488" cy="348256"/>
          </a:xfrm>
        </p:grpSpPr>
        <p:sp>
          <p:nvSpPr>
            <p:cNvPr id="18643" name="Google Shape;18643;p77"/>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77"/>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77"/>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77"/>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7"/>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8" name="Google Shape;18648;p77"/>
          <p:cNvGrpSpPr/>
          <p:nvPr/>
        </p:nvGrpSpPr>
        <p:grpSpPr>
          <a:xfrm>
            <a:off x="1956845" y="1500498"/>
            <a:ext cx="331520" cy="348032"/>
            <a:chOff x="1956845" y="1500498"/>
            <a:chExt cx="331520" cy="348032"/>
          </a:xfrm>
        </p:grpSpPr>
        <p:sp>
          <p:nvSpPr>
            <p:cNvPr id="18649" name="Google Shape;18649;p77"/>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77"/>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77"/>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7"/>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77"/>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77"/>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7"/>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7"/>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77"/>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77"/>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77"/>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7"/>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1" name="Google Shape;18661;p77"/>
          <p:cNvGrpSpPr/>
          <p:nvPr/>
        </p:nvGrpSpPr>
        <p:grpSpPr>
          <a:xfrm>
            <a:off x="6345613" y="1549874"/>
            <a:ext cx="348640" cy="250656"/>
            <a:chOff x="6345613" y="1549874"/>
            <a:chExt cx="348640" cy="250656"/>
          </a:xfrm>
        </p:grpSpPr>
        <p:sp>
          <p:nvSpPr>
            <p:cNvPr id="18662" name="Google Shape;18662;p77"/>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77"/>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7"/>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77"/>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77"/>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77"/>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8" name="Google Shape;18668;p77"/>
          <p:cNvGrpSpPr/>
          <p:nvPr/>
        </p:nvGrpSpPr>
        <p:grpSpPr>
          <a:xfrm>
            <a:off x="7444781" y="1507026"/>
            <a:ext cx="348640" cy="334272"/>
            <a:chOff x="7444781" y="1507026"/>
            <a:chExt cx="348640" cy="334272"/>
          </a:xfrm>
        </p:grpSpPr>
        <p:sp>
          <p:nvSpPr>
            <p:cNvPr id="18669" name="Google Shape;18669;p77"/>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7"/>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77"/>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77"/>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77"/>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4" name="Google Shape;18674;p77"/>
          <p:cNvGrpSpPr/>
          <p:nvPr/>
        </p:nvGrpSpPr>
        <p:grpSpPr>
          <a:xfrm>
            <a:off x="7995341" y="1506738"/>
            <a:ext cx="347872" cy="334944"/>
            <a:chOff x="7995341" y="1506738"/>
            <a:chExt cx="347872" cy="334944"/>
          </a:xfrm>
        </p:grpSpPr>
        <p:sp>
          <p:nvSpPr>
            <p:cNvPr id="18675" name="Google Shape;18675;p77"/>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77"/>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77"/>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77"/>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77"/>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77"/>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1" name="Google Shape;18681;p77"/>
          <p:cNvGrpSpPr/>
          <p:nvPr/>
        </p:nvGrpSpPr>
        <p:grpSpPr>
          <a:xfrm>
            <a:off x="3048045" y="1522930"/>
            <a:ext cx="347872" cy="303904"/>
            <a:chOff x="3048045" y="1522930"/>
            <a:chExt cx="347872" cy="303904"/>
          </a:xfrm>
        </p:grpSpPr>
        <p:sp>
          <p:nvSpPr>
            <p:cNvPr id="18682" name="Google Shape;18682;p7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83" name="Google Shape;18683;p77"/>
            <p:cNvGrpSpPr/>
            <p:nvPr/>
          </p:nvGrpSpPr>
          <p:grpSpPr>
            <a:xfrm>
              <a:off x="3048045" y="1522930"/>
              <a:ext cx="347872" cy="303904"/>
              <a:chOff x="3048045" y="1522930"/>
              <a:chExt cx="347872" cy="303904"/>
            </a:xfrm>
          </p:grpSpPr>
          <p:sp>
            <p:nvSpPr>
              <p:cNvPr id="18684" name="Google Shape;18684;p77"/>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77"/>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86" name="Google Shape;18686;p77"/>
          <p:cNvGrpSpPr/>
          <p:nvPr/>
        </p:nvGrpSpPr>
        <p:grpSpPr>
          <a:xfrm>
            <a:off x="1133133" y="3351922"/>
            <a:ext cx="313984" cy="358560"/>
            <a:chOff x="1133133" y="3351922"/>
            <a:chExt cx="313984" cy="358560"/>
          </a:xfrm>
        </p:grpSpPr>
        <p:sp>
          <p:nvSpPr>
            <p:cNvPr id="18687" name="Google Shape;18687;p77"/>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77"/>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77"/>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77"/>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77"/>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77"/>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77"/>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77"/>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77"/>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77"/>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77"/>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77"/>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7"/>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77"/>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77"/>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7"/>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03" name="Google Shape;18703;p77"/>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04" name="Google Shape;18704;p77"/>
          <p:cNvGrpSpPr/>
          <p:nvPr/>
        </p:nvGrpSpPr>
        <p:grpSpPr>
          <a:xfrm>
            <a:off x="2795053" y="3352594"/>
            <a:ext cx="288448" cy="357120"/>
            <a:chOff x="2795053" y="3352594"/>
            <a:chExt cx="288448" cy="357120"/>
          </a:xfrm>
        </p:grpSpPr>
        <p:sp>
          <p:nvSpPr>
            <p:cNvPr id="18705" name="Google Shape;18705;p77"/>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7"/>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77"/>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7"/>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77"/>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77"/>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77"/>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77"/>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7"/>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4" name="Google Shape;18714;p77"/>
          <p:cNvGrpSpPr/>
          <p:nvPr/>
        </p:nvGrpSpPr>
        <p:grpSpPr>
          <a:xfrm>
            <a:off x="2236525" y="3353202"/>
            <a:ext cx="304832" cy="356512"/>
            <a:chOff x="2236525" y="3353202"/>
            <a:chExt cx="304832" cy="356512"/>
          </a:xfrm>
        </p:grpSpPr>
        <p:sp>
          <p:nvSpPr>
            <p:cNvPr id="18715" name="Google Shape;18715;p77"/>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77"/>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77"/>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8" name="Google Shape;18718;p77"/>
          <p:cNvGrpSpPr/>
          <p:nvPr/>
        </p:nvGrpSpPr>
        <p:grpSpPr>
          <a:xfrm>
            <a:off x="3910637" y="3352690"/>
            <a:ext cx="256800" cy="357024"/>
            <a:chOff x="3910637" y="3352690"/>
            <a:chExt cx="256800" cy="357024"/>
          </a:xfrm>
        </p:grpSpPr>
        <p:sp>
          <p:nvSpPr>
            <p:cNvPr id="18719" name="Google Shape;18719;p77"/>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77"/>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7"/>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2" name="Google Shape;18722;p77"/>
          <p:cNvGrpSpPr/>
          <p:nvPr/>
        </p:nvGrpSpPr>
        <p:grpSpPr>
          <a:xfrm>
            <a:off x="6056429" y="3351922"/>
            <a:ext cx="360064" cy="360096"/>
            <a:chOff x="6056429" y="3351922"/>
            <a:chExt cx="360064" cy="360096"/>
          </a:xfrm>
        </p:grpSpPr>
        <p:sp>
          <p:nvSpPr>
            <p:cNvPr id="18723" name="Google Shape;18723;p77"/>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77"/>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77"/>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6" name="Google Shape;18726;p77"/>
          <p:cNvGrpSpPr/>
          <p:nvPr/>
        </p:nvGrpSpPr>
        <p:grpSpPr>
          <a:xfrm>
            <a:off x="6608877" y="3353074"/>
            <a:ext cx="357408" cy="357408"/>
            <a:chOff x="6608877" y="3353074"/>
            <a:chExt cx="357408" cy="357408"/>
          </a:xfrm>
        </p:grpSpPr>
        <p:sp>
          <p:nvSpPr>
            <p:cNvPr id="18727" name="Google Shape;18727;p77"/>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7"/>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77"/>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77"/>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7"/>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7"/>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7"/>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34" name="Google Shape;18734;p77"/>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35" name="Google Shape;18735;p77"/>
          <p:cNvGrpSpPr/>
          <p:nvPr/>
        </p:nvGrpSpPr>
        <p:grpSpPr>
          <a:xfrm>
            <a:off x="3316269" y="3352402"/>
            <a:ext cx="344832" cy="356544"/>
            <a:chOff x="3316269" y="3352402"/>
            <a:chExt cx="344832" cy="356544"/>
          </a:xfrm>
        </p:grpSpPr>
        <p:sp>
          <p:nvSpPr>
            <p:cNvPr id="18736" name="Google Shape;18736;p77"/>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7"/>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77"/>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39" name="Google Shape;18739;p77"/>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40" name="Google Shape;18740;p77"/>
          <p:cNvGrpSpPr/>
          <p:nvPr/>
        </p:nvGrpSpPr>
        <p:grpSpPr>
          <a:xfrm>
            <a:off x="4959533" y="3370226"/>
            <a:ext cx="357408" cy="323488"/>
            <a:chOff x="4959533" y="3370226"/>
            <a:chExt cx="357408" cy="323488"/>
          </a:xfrm>
        </p:grpSpPr>
        <p:sp>
          <p:nvSpPr>
            <p:cNvPr id="18741" name="Google Shape;18741;p77"/>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77"/>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3" name="Google Shape;18743;p77"/>
          <p:cNvGrpSpPr/>
          <p:nvPr/>
        </p:nvGrpSpPr>
        <p:grpSpPr>
          <a:xfrm>
            <a:off x="7158637" y="3353074"/>
            <a:ext cx="357056" cy="357408"/>
            <a:chOff x="7158637" y="3353074"/>
            <a:chExt cx="357056" cy="357408"/>
          </a:xfrm>
        </p:grpSpPr>
        <p:sp>
          <p:nvSpPr>
            <p:cNvPr id="18744" name="Google Shape;18744;p77"/>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77"/>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7"/>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7"/>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8" name="Google Shape;18748;p77"/>
          <p:cNvGrpSpPr/>
          <p:nvPr/>
        </p:nvGrpSpPr>
        <p:grpSpPr>
          <a:xfrm>
            <a:off x="5508909" y="3371506"/>
            <a:ext cx="358560" cy="319552"/>
            <a:chOff x="5508909" y="3371506"/>
            <a:chExt cx="358560" cy="319552"/>
          </a:xfrm>
        </p:grpSpPr>
        <p:sp>
          <p:nvSpPr>
            <p:cNvPr id="18749" name="Google Shape;18749;p77"/>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77"/>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7"/>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77"/>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77"/>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77"/>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77"/>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77"/>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7"/>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7"/>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762"/>
        <p:cNvGrpSpPr/>
        <p:nvPr/>
      </p:nvGrpSpPr>
      <p:grpSpPr>
        <a:xfrm>
          <a:off x="0" y="0"/>
          <a:ext cx="0" cy="0"/>
          <a:chOff x="0" y="0"/>
          <a:chExt cx="0" cy="0"/>
        </a:xfrm>
      </p:grpSpPr>
      <p:sp>
        <p:nvSpPr>
          <p:cNvPr id="18763" name="Google Shape;18763;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8764" name="Google Shape;18764;p78"/>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65" name="Google Shape;18765;p78"/>
          <p:cNvGrpSpPr/>
          <p:nvPr/>
        </p:nvGrpSpPr>
        <p:grpSpPr>
          <a:xfrm>
            <a:off x="3303268" y="3817349"/>
            <a:ext cx="346056" cy="345674"/>
            <a:chOff x="3303268" y="3817349"/>
            <a:chExt cx="346056" cy="345674"/>
          </a:xfrm>
        </p:grpSpPr>
        <p:sp>
          <p:nvSpPr>
            <p:cNvPr id="18766" name="Google Shape;18766;p7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7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7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7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0" name="Google Shape;18770;p78"/>
          <p:cNvGrpSpPr/>
          <p:nvPr/>
        </p:nvGrpSpPr>
        <p:grpSpPr>
          <a:xfrm>
            <a:off x="3752358" y="3817349"/>
            <a:ext cx="346056" cy="345674"/>
            <a:chOff x="3752358" y="3817349"/>
            <a:chExt cx="346056" cy="345674"/>
          </a:xfrm>
        </p:grpSpPr>
        <p:sp>
          <p:nvSpPr>
            <p:cNvPr id="18771" name="Google Shape;18771;p7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7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7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5" name="Google Shape;18775;p78"/>
          <p:cNvGrpSpPr/>
          <p:nvPr/>
        </p:nvGrpSpPr>
        <p:grpSpPr>
          <a:xfrm>
            <a:off x="5100008" y="3817349"/>
            <a:ext cx="346024" cy="345674"/>
            <a:chOff x="5100008" y="3817349"/>
            <a:chExt cx="346024" cy="345674"/>
          </a:xfrm>
        </p:grpSpPr>
        <p:sp>
          <p:nvSpPr>
            <p:cNvPr id="18776" name="Google Shape;18776;p78"/>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78"/>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8"/>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9" name="Google Shape;18779;p78"/>
          <p:cNvGrpSpPr/>
          <p:nvPr/>
        </p:nvGrpSpPr>
        <p:grpSpPr>
          <a:xfrm>
            <a:off x="5998919" y="3817349"/>
            <a:ext cx="345674" cy="345674"/>
            <a:chOff x="5998919" y="3817349"/>
            <a:chExt cx="345674" cy="345674"/>
          </a:xfrm>
        </p:grpSpPr>
        <p:sp>
          <p:nvSpPr>
            <p:cNvPr id="18780" name="Google Shape;18780;p78"/>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78"/>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78"/>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3" name="Google Shape;18783;p78"/>
          <p:cNvGrpSpPr/>
          <p:nvPr/>
        </p:nvGrpSpPr>
        <p:grpSpPr>
          <a:xfrm>
            <a:off x="4201447" y="3817349"/>
            <a:ext cx="346024" cy="345674"/>
            <a:chOff x="4201447" y="3817349"/>
            <a:chExt cx="346024" cy="345674"/>
          </a:xfrm>
        </p:grpSpPr>
        <p:sp>
          <p:nvSpPr>
            <p:cNvPr id="18784" name="Google Shape;18784;p7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7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6" name="Google Shape;18786;p78"/>
          <p:cNvGrpSpPr/>
          <p:nvPr/>
        </p:nvGrpSpPr>
        <p:grpSpPr>
          <a:xfrm>
            <a:off x="4650919" y="3817349"/>
            <a:ext cx="346024" cy="345674"/>
            <a:chOff x="4650919" y="3817349"/>
            <a:chExt cx="346024" cy="345674"/>
          </a:xfrm>
        </p:grpSpPr>
        <p:sp>
          <p:nvSpPr>
            <p:cNvPr id="18787" name="Google Shape;18787;p78"/>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8"/>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78"/>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0" name="Google Shape;18790;p78"/>
          <p:cNvGrpSpPr/>
          <p:nvPr/>
        </p:nvGrpSpPr>
        <p:grpSpPr>
          <a:xfrm>
            <a:off x="5549861" y="3817349"/>
            <a:ext cx="345642" cy="345674"/>
            <a:chOff x="5549861" y="3817349"/>
            <a:chExt cx="345642" cy="345674"/>
          </a:xfrm>
        </p:grpSpPr>
        <p:sp>
          <p:nvSpPr>
            <p:cNvPr id="18791" name="Google Shape;18791;p78"/>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78"/>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78"/>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4" name="Google Shape;18794;p78"/>
          <p:cNvGrpSpPr/>
          <p:nvPr/>
        </p:nvGrpSpPr>
        <p:grpSpPr>
          <a:xfrm>
            <a:off x="1306445" y="3397829"/>
            <a:ext cx="367255" cy="269855"/>
            <a:chOff x="1306445" y="3397829"/>
            <a:chExt cx="367255" cy="269855"/>
          </a:xfrm>
        </p:grpSpPr>
        <p:sp>
          <p:nvSpPr>
            <p:cNvPr id="18795" name="Google Shape;18795;p78"/>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78"/>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78"/>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8"/>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8"/>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78"/>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1" name="Google Shape;18801;p78"/>
          <p:cNvGrpSpPr/>
          <p:nvPr/>
        </p:nvGrpSpPr>
        <p:grpSpPr>
          <a:xfrm>
            <a:off x="1781317" y="3391400"/>
            <a:ext cx="367255" cy="282364"/>
            <a:chOff x="1781317" y="3391400"/>
            <a:chExt cx="367255" cy="282364"/>
          </a:xfrm>
        </p:grpSpPr>
        <p:sp>
          <p:nvSpPr>
            <p:cNvPr id="18802" name="Google Shape;18802;p78"/>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8"/>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8"/>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78"/>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78"/>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78"/>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8" name="Google Shape;18808;p78"/>
          <p:cNvGrpSpPr/>
          <p:nvPr/>
        </p:nvGrpSpPr>
        <p:grpSpPr>
          <a:xfrm>
            <a:off x="3678830" y="3370933"/>
            <a:ext cx="369164" cy="323297"/>
            <a:chOff x="3678830" y="3370933"/>
            <a:chExt cx="369164" cy="323297"/>
          </a:xfrm>
        </p:grpSpPr>
        <p:sp>
          <p:nvSpPr>
            <p:cNvPr id="18809" name="Google Shape;18809;p78"/>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78"/>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78"/>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78"/>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78"/>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8"/>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8"/>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8"/>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78"/>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78"/>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78"/>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0" name="Google Shape;18820;p78"/>
          <p:cNvGrpSpPr/>
          <p:nvPr/>
        </p:nvGrpSpPr>
        <p:grpSpPr>
          <a:xfrm>
            <a:off x="859265" y="3348175"/>
            <a:ext cx="312316" cy="368400"/>
            <a:chOff x="859265" y="3348175"/>
            <a:chExt cx="312316" cy="368400"/>
          </a:xfrm>
        </p:grpSpPr>
        <p:sp>
          <p:nvSpPr>
            <p:cNvPr id="18821" name="Google Shape;18821;p78"/>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78"/>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78"/>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78"/>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78"/>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26" name="Google Shape;18826;p78"/>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27" name="Google Shape;18827;p78"/>
          <p:cNvGrpSpPr/>
          <p:nvPr/>
        </p:nvGrpSpPr>
        <p:grpSpPr>
          <a:xfrm>
            <a:off x="2766374" y="3361013"/>
            <a:ext cx="330110" cy="308908"/>
            <a:chOff x="2766264" y="3394042"/>
            <a:chExt cx="294873" cy="275934"/>
          </a:xfrm>
        </p:grpSpPr>
        <p:sp>
          <p:nvSpPr>
            <p:cNvPr id="18828" name="Google Shape;18828;p78"/>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78"/>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8"/>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78"/>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2" name="Google Shape;18832;p78"/>
          <p:cNvGrpSpPr/>
          <p:nvPr/>
        </p:nvGrpSpPr>
        <p:grpSpPr>
          <a:xfrm>
            <a:off x="3214972" y="3359188"/>
            <a:ext cx="346406" cy="347552"/>
            <a:chOff x="3214972" y="3359188"/>
            <a:chExt cx="346406" cy="347552"/>
          </a:xfrm>
        </p:grpSpPr>
        <p:sp>
          <p:nvSpPr>
            <p:cNvPr id="18833" name="Google Shape;18833;p78"/>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8"/>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78"/>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78"/>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78"/>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78"/>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78"/>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78"/>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78"/>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78"/>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8"/>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8"/>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78"/>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78"/>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7" name="Google Shape;18847;p78"/>
          <p:cNvGrpSpPr/>
          <p:nvPr/>
        </p:nvGrpSpPr>
        <p:grpSpPr>
          <a:xfrm>
            <a:off x="4629306" y="3409193"/>
            <a:ext cx="367255" cy="244486"/>
            <a:chOff x="4629306" y="3409193"/>
            <a:chExt cx="367255" cy="244486"/>
          </a:xfrm>
        </p:grpSpPr>
        <p:sp>
          <p:nvSpPr>
            <p:cNvPr id="18848" name="Google Shape;18848;p78"/>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78"/>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78"/>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78"/>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78"/>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78"/>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78"/>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8"/>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8"/>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78"/>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8" name="Google Shape;18858;p78"/>
          <p:cNvGrpSpPr/>
          <p:nvPr/>
        </p:nvGrpSpPr>
        <p:grpSpPr>
          <a:xfrm>
            <a:off x="4193490" y="3350084"/>
            <a:ext cx="289939" cy="334661"/>
            <a:chOff x="4193490" y="3350084"/>
            <a:chExt cx="289939" cy="334661"/>
          </a:xfrm>
        </p:grpSpPr>
        <p:sp>
          <p:nvSpPr>
            <p:cNvPr id="18859" name="Google Shape;18859;p78"/>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78"/>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78"/>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78"/>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78"/>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78"/>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78"/>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78"/>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8"/>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78"/>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9" name="Google Shape;18869;p78"/>
          <p:cNvGrpSpPr/>
          <p:nvPr/>
        </p:nvGrpSpPr>
        <p:grpSpPr>
          <a:xfrm>
            <a:off x="6533281" y="3351230"/>
            <a:ext cx="357037" cy="357005"/>
            <a:chOff x="6533281" y="3351230"/>
            <a:chExt cx="357037" cy="357005"/>
          </a:xfrm>
        </p:grpSpPr>
        <p:sp>
          <p:nvSpPr>
            <p:cNvPr id="18870" name="Google Shape;18870;p78"/>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78"/>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8"/>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3" name="Google Shape;18873;p78"/>
          <p:cNvGrpSpPr/>
          <p:nvPr/>
        </p:nvGrpSpPr>
        <p:grpSpPr>
          <a:xfrm>
            <a:off x="6058441" y="3351230"/>
            <a:ext cx="357387" cy="357005"/>
            <a:chOff x="6058441" y="3351230"/>
            <a:chExt cx="357387" cy="357005"/>
          </a:xfrm>
        </p:grpSpPr>
        <p:sp>
          <p:nvSpPr>
            <p:cNvPr id="18874" name="Google Shape;18874;p78"/>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78"/>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6" name="Google Shape;18876;p78"/>
          <p:cNvGrpSpPr/>
          <p:nvPr/>
        </p:nvGrpSpPr>
        <p:grpSpPr>
          <a:xfrm>
            <a:off x="7957483" y="3350848"/>
            <a:ext cx="357387" cy="357387"/>
            <a:chOff x="7957483" y="3350848"/>
            <a:chExt cx="357387" cy="357387"/>
          </a:xfrm>
        </p:grpSpPr>
        <p:sp>
          <p:nvSpPr>
            <p:cNvPr id="18877" name="Google Shape;18877;p78"/>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78"/>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78"/>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0" name="Google Shape;18880;p78"/>
          <p:cNvGrpSpPr/>
          <p:nvPr/>
        </p:nvGrpSpPr>
        <p:grpSpPr>
          <a:xfrm>
            <a:off x="7007771" y="3351230"/>
            <a:ext cx="357387" cy="357005"/>
            <a:chOff x="7007771" y="3351230"/>
            <a:chExt cx="357387" cy="357005"/>
          </a:xfrm>
        </p:grpSpPr>
        <p:sp>
          <p:nvSpPr>
            <p:cNvPr id="18881" name="Google Shape;18881;p78"/>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78"/>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8"/>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78"/>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78"/>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6" name="Google Shape;18886;p78"/>
          <p:cNvGrpSpPr/>
          <p:nvPr/>
        </p:nvGrpSpPr>
        <p:grpSpPr>
          <a:xfrm>
            <a:off x="5108729" y="3351230"/>
            <a:ext cx="357005" cy="357005"/>
            <a:chOff x="5108729" y="3351230"/>
            <a:chExt cx="357005" cy="357005"/>
          </a:xfrm>
        </p:grpSpPr>
        <p:sp>
          <p:nvSpPr>
            <p:cNvPr id="18887" name="Google Shape;18887;p78"/>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78"/>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9" name="Google Shape;18889;p78"/>
          <p:cNvGrpSpPr/>
          <p:nvPr/>
        </p:nvGrpSpPr>
        <p:grpSpPr>
          <a:xfrm>
            <a:off x="5583569" y="3351230"/>
            <a:ext cx="357419" cy="357005"/>
            <a:chOff x="5583569" y="3351230"/>
            <a:chExt cx="357419" cy="357005"/>
          </a:xfrm>
        </p:grpSpPr>
        <p:sp>
          <p:nvSpPr>
            <p:cNvPr id="18890" name="Google Shape;18890;p78"/>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78"/>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2" name="Google Shape;18892;p78"/>
          <p:cNvGrpSpPr/>
          <p:nvPr/>
        </p:nvGrpSpPr>
        <p:grpSpPr>
          <a:xfrm>
            <a:off x="7482229" y="3351230"/>
            <a:ext cx="357419" cy="357005"/>
            <a:chOff x="7482229" y="3351230"/>
            <a:chExt cx="357419" cy="357005"/>
          </a:xfrm>
        </p:grpSpPr>
        <p:sp>
          <p:nvSpPr>
            <p:cNvPr id="18893" name="Google Shape;18893;p7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7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8" name="Google Shape;18898;p78"/>
          <p:cNvGrpSpPr/>
          <p:nvPr/>
        </p:nvGrpSpPr>
        <p:grpSpPr>
          <a:xfrm>
            <a:off x="3764485" y="2890682"/>
            <a:ext cx="222874" cy="345737"/>
            <a:chOff x="3764485" y="2890682"/>
            <a:chExt cx="222874" cy="345737"/>
          </a:xfrm>
        </p:grpSpPr>
        <p:sp>
          <p:nvSpPr>
            <p:cNvPr id="18899" name="Google Shape;18899;p78"/>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78"/>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78"/>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2" name="Google Shape;18902;p78"/>
          <p:cNvGrpSpPr/>
          <p:nvPr/>
        </p:nvGrpSpPr>
        <p:grpSpPr>
          <a:xfrm>
            <a:off x="2238616" y="2908131"/>
            <a:ext cx="422596" cy="310382"/>
            <a:chOff x="2278533" y="2937377"/>
            <a:chExt cx="346788" cy="254704"/>
          </a:xfrm>
        </p:grpSpPr>
        <p:sp>
          <p:nvSpPr>
            <p:cNvPr id="18903" name="Google Shape;18903;p78"/>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78"/>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05" name="Google Shape;18905;p78"/>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06" name="Google Shape;18906;p78"/>
          <p:cNvGrpSpPr/>
          <p:nvPr/>
        </p:nvGrpSpPr>
        <p:grpSpPr>
          <a:xfrm>
            <a:off x="1836637" y="2891510"/>
            <a:ext cx="286152" cy="346438"/>
            <a:chOff x="1836637" y="2891510"/>
            <a:chExt cx="286152" cy="346438"/>
          </a:xfrm>
        </p:grpSpPr>
        <p:sp>
          <p:nvSpPr>
            <p:cNvPr id="18907" name="Google Shape;18907;p78"/>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78"/>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78"/>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0" name="Google Shape;18910;p78"/>
          <p:cNvGrpSpPr/>
          <p:nvPr/>
        </p:nvGrpSpPr>
        <p:grpSpPr>
          <a:xfrm>
            <a:off x="5585861" y="2905929"/>
            <a:ext cx="379764" cy="337684"/>
            <a:chOff x="5585861" y="2905929"/>
            <a:chExt cx="379764" cy="337684"/>
          </a:xfrm>
        </p:grpSpPr>
        <p:sp>
          <p:nvSpPr>
            <p:cNvPr id="18911" name="Google Shape;18911;p78"/>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78"/>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78"/>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78"/>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5" name="Google Shape;18915;p78"/>
          <p:cNvGrpSpPr/>
          <p:nvPr/>
        </p:nvGrpSpPr>
        <p:grpSpPr>
          <a:xfrm>
            <a:off x="1327676" y="2910480"/>
            <a:ext cx="347934" cy="310024"/>
            <a:chOff x="1327676" y="2910480"/>
            <a:chExt cx="347934" cy="310024"/>
          </a:xfrm>
        </p:grpSpPr>
        <p:sp>
          <p:nvSpPr>
            <p:cNvPr id="18916" name="Google Shape;18916;p78"/>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8"/>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78"/>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78"/>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78"/>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21" name="Google Shape;18921;p78"/>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22" name="Google Shape;18922;p78"/>
          <p:cNvGrpSpPr/>
          <p:nvPr/>
        </p:nvGrpSpPr>
        <p:grpSpPr>
          <a:xfrm>
            <a:off x="2753401" y="2869564"/>
            <a:ext cx="382828" cy="358601"/>
            <a:chOff x="2753373" y="2902523"/>
            <a:chExt cx="347552" cy="325557"/>
          </a:xfrm>
        </p:grpSpPr>
        <p:sp>
          <p:nvSpPr>
            <p:cNvPr id="18923" name="Google Shape;18923;p7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7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7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7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7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9" name="Google Shape;18929;p78"/>
          <p:cNvGrpSpPr/>
          <p:nvPr/>
        </p:nvGrpSpPr>
        <p:grpSpPr>
          <a:xfrm>
            <a:off x="849016" y="2903255"/>
            <a:ext cx="356655" cy="335425"/>
            <a:chOff x="849016" y="2903255"/>
            <a:chExt cx="356655" cy="335425"/>
          </a:xfrm>
        </p:grpSpPr>
        <p:sp>
          <p:nvSpPr>
            <p:cNvPr id="18930" name="Google Shape;18930;p78"/>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8"/>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78"/>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78"/>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78"/>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78"/>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8"/>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8"/>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78"/>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78"/>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78"/>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1" name="Google Shape;18941;p78"/>
          <p:cNvGrpSpPr/>
          <p:nvPr/>
        </p:nvGrpSpPr>
        <p:grpSpPr>
          <a:xfrm>
            <a:off x="4210933" y="2926777"/>
            <a:ext cx="280072" cy="275520"/>
            <a:chOff x="4210933" y="2926777"/>
            <a:chExt cx="280072" cy="275520"/>
          </a:xfrm>
        </p:grpSpPr>
        <p:sp>
          <p:nvSpPr>
            <p:cNvPr id="18942" name="Google Shape;18942;p78"/>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78"/>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78"/>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78"/>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78"/>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8"/>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78"/>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78"/>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8"/>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8"/>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78"/>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78"/>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78"/>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5" name="Google Shape;18955;p78"/>
          <p:cNvGrpSpPr/>
          <p:nvPr/>
        </p:nvGrpSpPr>
        <p:grpSpPr>
          <a:xfrm>
            <a:off x="4667216" y="2915382"/>
            <a:ext cx="320273" cy="318395"/>
            <a:chOff x="4667216" y="2915382"/>
            <a:chExt cx="320273" cy="318395"/>
          </a:xfrm>
        </p:grpSpPr>
        <p:sp>
          <p:nvSpPr>
            <p:cNvPr id="18956" name="Google Shape;18956;p7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7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7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7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0" name="Google Shape;18960;p78"/>
          <p:cNvGrpSpPr/>
          <p:nvPr/>
        </p:nvGrpSpPr>
        <p:grpSpPr>
          <a:xfrm>
            <a:off x="5170480" y="2934639"/>
            <a:ext cx="261929" cy="280550"/>
            <a:chOff x="5170480" y="2934639"/>
            <a:chExt cx="261929" cy="280550"/>
          </a:xfrm>
        </p:grpSpPr>
        <p:sp>
          <p:nvSpPr>
            <p:cNvPr id="18961" name="Google Shape;18961;p78"/>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8"/>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78"/>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78"/>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8"/>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78"/>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78"/>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8" name="Google Shape;18968;p78"/>
          <p:cNvGrpSpPr/>
          <p:nvPr/>
        </p:nvGrpSpPr>
        <p:grpSpPr>
          <a:xfrm>
            <a:off x="6069423" y="2891892"/>
            <a:ext cx="362321" cy="364231"/>
            <a:chOff x="6069423" y="2891892"/>
            <a:chExt cx="362321" cy="364231"/>
          </a:xfrm>
        </p:grpSpPr>
        <p:sp>
          <p:nvSpPr>
            <p:cNvPr id="18969" name="Google Shape;18969;p78"/>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78"/>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78"/>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78"/>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8"/>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78"/>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5" name="Google Shape;18975;p78"/>
          <p:cNvGrpSpPr/>
          <p:nvPr/>
        </p:nvGrpSpPr>
        <p:grpSpPr>
          <a:xfrm>
            <a:off x="6571955" y="2919170"/>
            <a:ext cx="308878" cy="311170"/>
            <a:chOff x="6571955" y="2919170"/>
            <a:chExt cx="308878" cy="311170"/>
          </a:xfrm>
        </p:grpSpPr>
        <p:sp>
          <p:nvSpPr>
            <p:cNvPr id="18976" name="Google Shape;18976;p78"/>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78"/>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78"/>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78"/>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78"/>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78"/>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78"/>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78"/>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78"/>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8"/>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6" name="Google Shape;18986;p78"/>
          <p:cNvGrpSpPr/>
          <p:nvPr/>
        </p:nvGrpSpPr>
        <p:grpSpPr>
          <a:xfrm>
            <a:off x="7500054" y="2934735"/>
            <a:ext cx="350576" cy="280454"/>
            <a:chOff x="7500054" y="2934735"/>
            <a:chExt cx="350576" cy="280454"/>
          </a:xfrm>
        </p:grpSpPr>
        <p:sp>
          <p:nvSpPr>
            <p:cNvPr id="18987" name="Google Shape;18987;p78"/>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78"/>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78"/>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8"/>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8"/>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78"/>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78"/>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78"/>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5" name="Google Shape;18995;p78"/>
          <p:cNvGrpSpPr/>
          <p:nvPr/>
        </p:nvGrpSpPr>
        <p:grpSpPr>
          <a:xfrm>
            <a:off x="7024430" y="2874662"/>
            <a:ext cx="332012" cy="355454"/>
            <a:chOff x="7055134" y="2919170"/>
            <a:chExt cx="290321" cy="310820"/>
          </a:xfrm>
        </p:grpSpPr>
        <p:sp>
          <p:nvSpPr>
            <p:cNvPr id="18996" name="Google Shape;18996;p78"/>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8"/>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78"/>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78"/>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8"/>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78"/>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78"/>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78"/>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78"/>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78"/>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78"/>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8"/>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78"/>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78"/>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0" name="Google Shape;19010;p78"/>
          <p:cNvGrpSpPr/>
          <p:nvPr/>
        </p:nvGrpSpPr>
        <p:grpSpPr>
          <a:xfrm>
            <a:off x="7985143" y="2900613"/>
            <a:ext cx="330109" cy="347552"/>
            <a:chOff x="7985143" y="2900613"/>
            <a:chExt cx="330109" cy="347552"/>
          </a:xfrm>
        </p:grpSpPr>
        <p:sp>
          <p:nvSpPr>
            <p:cNvPr id="19011" name="Google Shape;19011;p78"/>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78"/>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78"/>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78"/>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78"/>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78"/>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78"/>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78"/>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9" name="Google Shape;19019;p78"/>
          <p:cNvGrpSpPr/>
          <p:nvPr/>
        </p:nvGrpSpPr>
        <p:grpSpPr>
          <a:xfrm>
            <a:off x="7990840" y="2435226"/>
            <a:ext cx="354363" cy="353631"/>
            <a:chOff x="7990840" y="2435226"/>
            <a:chExt cx="354363" cy="353631"/>
          </a:xfrm>
        </p:grpSpPr>
        <p:sp>
          <p:nvSpPr>
            <p:cNvPr id="19020" name="Google Shape;19020;p78"/>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78"/>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78"/>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3" name="Google Shape;19023;p78"/>
          <p:cNvGrpSpPr/>
          <p:nvPr/>
        </p:nvGrpSpPr>
        <p:grpSpPr>
          <a:xfrm>
            <a:off x="1817317" y="2480330"/>
            <a:ext cx="350958" cy="263043"/>
            <a:chOff x="1817317" y="2480330"/>
            <a:chExt cx="350958" cy="263043"/>
          </a:xfrm>
        </p:grpSpPr>
        <p:sp>
          <p:nvSpPr>
            <p:cNvPr id="19024" name="Google Shape;19024;p7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7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7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7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7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9" name="Google Shape;19029;p78"/>
          <p:cNvGrpSpPr/>
          <p:nvPr/>
        </p:nvGrpSpPr>
        <p:grpSpPr>
          <a:xfrm>
            <a:off x="1341727" y="2483349"/>
            <a:ext cx="419913" cy="308109"/>
            <a:chOff x="1341727" y="2483349"/>
            <a:chExt cx="419913" cy="308109"/>
          </a:xfrm>
        </p:grpSpPr>
        <p:sp>
          <p:nvSpPr>
            <p:cNvPr id="19030" name="Google Shape;19030;p78"/>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78"/>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78"/>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3" name="Google Shape;19033;p78"/>
          <p:cNvGrpSpPr/>
          <p:nvPr/>
        </p:nvGrpSpPr>
        <p:grpSpPr>
          <a:xfrm>
            <a:off x="854332" y="2447736"/>
            <a:ext cx="376358" cy="330109"/>
            <a:chOff x="854332" y="2447736"/>
            <a:chExt cx="376358" cy="330109"/>
          </a:xfrm>
        </p:grpSpPr>
        <p:sp>
          <p:nvSpPr>
            <p:cNvPr id="19034" name="Google Shape;19034;p78"/>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78"/>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78"/>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78"/>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78"/>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78"/>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78"/>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78"/>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2" name="Google Shape;19042;p78"/>
          <p:cNvGrpSpPr/>
          <p:nvPr/>
        </p:nvGrpSpPr>
        <p:grpSpPr>
          <a:xfrm>
            <a:off x="4206763" y="2450951"/>
            <a:ext cx="322151" cy="322374"/>
            <a:chOff x="4206763" y="2450951"/>
            <a:chExt cx="322151" cy="322374"/>
          </a:xfrm>
        </p:grpSpPr>
        <p:sp>
          <p:nvSpPr>
            <p:cNvPr id="19043" name="Google Shape;19043;p78"/>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78"/>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5" name="Google Shape;19045;p78"/>
          <p:cNvGrpSpPr/>
          <p:nvPr/>
        </p:nvGrpSpPr>
        <p:grpSpPr>
          <a:xfrm>
            <a:off x="7528096" y="2450059"/>
            <a:ext cx="327976" cy="324316"/>
            <a:chOff x="7528096" y="2450059"/>
            <a:chExt cx="327976" cy="324316"/>
          </a:xfrm>
        </p:grpSpPr>
        <p:sp>
          <p:nvSpPr>
            <p:cNvPr id="19046" name="Google Shape;19046;p78"/>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78"/>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78"/>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78"/>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78"/>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1" name="Google Shape;19051;p78"/>
          <p:cNvGrpSpPr/>
          <p:nvPr/>
        </p:nvGrpSpPr>
        <p:grpSpPr>
          <a:xfrm>
            <a:off x="7077129" y="2512542"/>
            <a:ext cx="282364" cy="198619"/>
            <a:chOff x="7077129" y="2512542"/>
            <a:chExt cx="282364" cy="198619"/>
          </a:xfrm>
        </p:grpSpPr>
        <p:sp>
          <p:nvSpPr>
            <p:cNvPr id="19052" name="Google Shape;19052;p78"/>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78"/>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78"/>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78"/>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78"/>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78"/>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8" name="Google Shape;19058;p78"/>
          <p:cNvGrpSpPr/>
          <p:nvPr/>
        </p:nvGrpSpPr>
        <p:grpSpPr>
          <a:xfrm>
            <a:off x="3725461" y="2444712"/>
            <a:ext cx="334279" cy="334661"/>
            <a:chOff x="3725461" y="2444712"/>
            <a:chExt cx="334279" cy="334661"/>
          </a:xfrm>
        </p:grpSpPr>
        <p:sp>
          <p:nvSpPr>
            <p:cNvPr id="19059" name="Google Shape;19059;p78"/>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78"/>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78"/>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78"/>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78"/>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78"/>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78"/>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6" name="Google Shape;19066;p78"/>
          <p:cNvGrpSpPr/>
          <p:nvPr/>
        </p:nvGrpSpPr>
        <p:grpSpPr>
          <a:xfrm>
            <a:off x="6577238" y="2457221"/>
            <a:ext cx="332019" cy="310788"/>
            <a:chOff x="6577238" y="2457221"/>
            <a:chExt cx="332019" cy="310788"/>
          </a:xfrm>
        </p:grpSpPr>
        <p:sp>
          <p:nvSpPr>
            <p:cNvPr id="19067" name="Google Shape;19067;p78"/>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78"/>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78"/>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78"/>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78"/>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78"/>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3" name="Google Shape;19073;p78"/>
          <p:cNvGrpSpPr/>
          <p:nvPr/>
        </p:nvGrpSpPr>
        <p:grpSpPr>
          <a:xfrm>
            <a:off x="2818561" y="2439778"/>
            <a:ext cx="247892" cy="346024"/>
            <a:chOff x="2818561" y="2439778"/>
            <a:chExt cx="247892" cy="346024"/>
          </a:xfrm>
        </p:grpSpPr>
        <p:sp>
          <p:nvSpPr>
            <p:cNvPr id="19074" name="Google Shape;19074;p78"/>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78"/>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78"/>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78"/>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78"/>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78"/>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78"/>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78"/>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78"/>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78"/>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78"/>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78"/>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6" name="Google Shape;19086;p78"/>
          <p:cNvGrpSpPr/>
          <p:nvPr/>
        </p:nvGrpSpPr>
        <p:grpSpPr>
          <a:xfrm>
            <a:off x="3207778" y="2474632"/>
            <a:ext cx="419933" cy="275170"/>
            <a:chOff x="3207778" y="2474632"/>
            <a:chExt cx="419933" cy="275170"/>
          </a:xfrm>
        </p:grpSpPr>
        <p:sp>
          <p:nvSpPr>
            <p:cNvPr id="19087" name="Google Shape;19087;p78"/>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78"/>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78"/>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78"/>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78"/>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78"/>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78"/>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78"/>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78"/>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78"/>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78"/>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78"/>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78"/>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78"/>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1" name="Google Shape;19101;p78"/>
          <p:cNvGrpSpPr/>
          <p:nvPr/>
        </p:nvGrpSpPr>
        <p:grpSpPr>
          <a:xfrm>
            <a:off x="6099375" y="2456075"/>
            <a:ext cx="337684" cy="314194"/>
            <a:chOff x="6099375" y="2456075"/>
            <a:chExt cx="337684" cy="314194"/>
          </a:xfrm>
        </p:grpSpPr>
        <p:sp>
          <p:nvSpPr>
            <p:cNvPr id="19102" name="Google Shape;19102;p7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7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4" name="Google Shape;19104;p78"/>
          <p:cNvGrpSpPr/>
          <p:nvPr/>
        </p:nvGrpSpPr>
        <p:grpSpPr>
          <a:xfrm>
            <a:off x="2312623" y="2468584"/>
            <a:ext cx="312698" cy="286534"/>
            <a:chOff x="2312623" y="2468584"/>
            <a:chExt cx="312698" cy="286534"/>
          </a:xfrm>
        </p:grpSpPr>
        <p:sp>
          <p:nvSpPr>
            <p:cNvPr id="19105" name="Google Shape;19105;p78"/>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78"/>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78"/>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8" name="Google Shape;19108;p78"/>
          <p:cNvGrpSpPr/>
          <p:nvPr/>
        </p:nvGrpSpPr>
        <p:grpSpPr>
          <a:xfrm>
            <a:off x="5618805" y="2440924"/>
            <a:ext cx="345292" cy="342618"/>
            <a:chOff x="5618805" y="2440924"/>
            <a:chExt cx="345292" cy="342618"/>
          </a:xfrm>
        </p:grpSpPr>
        <p:sp>
          <p:nvSpPr>
            <p:cNvPr id="19109" name="Google Shape;19109;p78"/>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78"/>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78"/>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78"/>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78"/>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4" name="Google Shape;19114;p78"/>
          <p:cNvGrpSpPr/>
          <p:nvPr/>
        </p:nvGrpSpPr>
        <p:grpSpPr>
          <a:xfrm>
            <a:off x="4653179" y="2446590"/>
            <a:ext cx="377886" cy="331255"/>
            <a:chOff x="4653179" y="2446590"/>
            <a:chExt cx="377886" cy="331255"/>
          </a:xfrm>
        </p:grpSpPr>
        <p:sp>
          <p:nvSpPr>
            <p:cNvPr id="19115" name="Google Shape;19115;p78"/>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78"/>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78"/>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78"/>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9" name="Google Shape;19119;p78"/>
          <p:cNvGrpSpPr/>
          <p:nvPr/>
        </p:nvGrpSpPr>
        <p:grpSpPr>
          <a:xfrm>
            <a:off x="5184517" y="2459481"/>
            <a:ext cx="252062" cy="305122"/>
            <a:chOff x="5184517" y="2459481"/>
            <a:chExt cx="252062" cy="305122"/>
          </a:xfrm>
        </p:grpSpPr>
        <p:sp>
          <p:nvSpPr>
            <p:cNvPr id="19120" name="Google Shape;19120;p78"/>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78"/>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78"/>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78"/>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78"/>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78"/>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26" name="Google Shape;19126;p78"/>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27" name="Google Shape;19127;p78"/>
          <p:cNvGrpSpPr/>
          <p:nvPr/>
        </p:nvGrpSpPr>
        <p:grpSpPr>
          <a:xfrm>
            <a:off x="6155459" y="1969108"/>
            <a:ext cx="249770" cy="363849"/>
            <a:chOff x="6155459" y="1969108"/>
            <a:chExt cx="249770" cy="363849"/>
          </a:xfrm>
        </p:grpSpPr>
        <p:sp>
          <p:nvSpPr>
            <p:cNvPr id="19128" name="Google Shape;19128;p78"/>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78"/>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78"/>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78"/>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78"/>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78"/>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78"/>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78"/>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78"/>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7" name="Google Shape;19137;p78"/>
          <p:cNvGrpSpPr/>
          <p:nvPr/>
        </p:nvGrpSpPr>
        <p:grpSpPr>
          <a:xfrm>
            <a:off x="2280029" y="1970604"/>
            <a:ext cx="353631" cy="354395"/>
            <a:chOff x="2280029" y="1970604"/>
            <a:chExt cx="353631" cy="354395"/>
          </a:xfrm>
        </p:grpSpPr>
        <p:sp>
          <p:nvSpPr>
            <p:cNvPr id="19138" name="Google Shape;19138;p78"/>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78"/>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78"/>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78"/>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2" name="Google Shape;19142;p78"/>
          <p:cNvGrpSpPr/>
          <p:nvPr/>
        </p:nvGrpSpPr>
        <p:grpSpPr>
          <a:xfrm>
            <a:off x="8065100" y="2000174"/>
            <a:ext cx="255086" cy="301685"/>
            <a:chOff x="8065100" y="2000174"/>
            <a:chExt cx="255086" cy="301685"/>
          </a:xfrm>
        </p:grpSpPr>
        <p:sp>
          <p:nvSpPr>
            <p:cNvPr id="19143" name="Google Shape;19143;p7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7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7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7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7" name="Google Shape;19147;p78"/>
          <p:cNvGrpSpPr/>
          <p:nvPr/>
        </p:nvGrpSpPr>
        <p:grpSpPr>
          <a:xfrm>
            <a:off x="6633705" y="1969108"/>
            <a:ext cx="249420" cy="363849"/>
            <a:chOff x="6633705" y="1969108"/>
            <a:chExt cx="249420" cy="363849"/>
          </a:xfrm>
        </p:grpSpPr>
        <p:sp>
          <p:nvSpPr>
            <p:cNvPr id="19148" name="Google Shape;19148;p78"/>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78"/>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78"/>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78"/>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78"/>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78"/>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78"/>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78"/>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6" name="Google Shape;19156;p78"/>
          <p:cNvGrpSpPr/>
          <p:nvPr/>
        </p:nvGrpSpPr>
        <p:grpSpPr>
          <a:xfrm>
            <a:off x="5211031" y="1969108"/>
            <a:ext cx="226661" cy="363467"/>
            <a:chOff x="5211031" y="1969108"/>
            <a:chExt cx="226661" cy="363467"/>
          </a:xfrm>
        </p:grpSpPr>
        <p:sp>
          <p:nvSpPr>
            <p:cNvPr id="19157" name="Google Shape;19157;p78"/>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78"/>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9" name="Google Shape;19159;p78"/>
          <p:cNvGrpSpPr/>
          <p:nvPr/>
        </p:nvGrpSpPr>
        <p:grpSpPr>
          <a:xfrm>
            <a:off x="3712952" y="1970604"/>
            <a:ext cx="354363" cy="354395"/>
            <a:chOff x="3712952" y="1970604"/>
            <a:chExt cx="354363" cy="354395"/>
          </a:xfrm>
        </p:grpSpPr>
        <p:sp>
          <p:nvSpPr>
            <p:cNvPr id="19160" name="Google Shape;19160;p78"/>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78"/>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78"/>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78"/>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78"/>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78"/>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78"/>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78"/>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78"/>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9" name="Google Shape;19169;p78"/>
          <p:cNvGrpSpPr/>
          <p:nvPr/>
        </p:nvGrpSpPr>
        <p:grpSpPr>
          <a:xfrm>
            <a:off x="3235438" y="1970604"/>
            <a:ext cx="354363" cy="354745"/>
            <a:chOff x="3235438" y="1970604"/>
            <a:chExt cx="354363" cy="354745"/>
          </a:xfrm>
        </p:grpSpPr>
        <p:sp>
          <p:nvSpPr>
            <p:cNvPr id="19170" name="Google Shape;19170;p78"/>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78"/>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78"/>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78"/>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78"/>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78"/>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78"/>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78"/>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78"/>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78"/>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78"/>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78"/>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78"/>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3" name="Google Shape;19183;p78"/>
          <p:cNvGrpSpPr/>
          <p:nvPr/>
        </p:nvGrpSpPr>
        <p:grpSpPr>
          <a:xfrm>
            <a:off x="1329585" y="1989925"/>
            <a:ext cx="341472" cy="335074"/>
            <a:chOff x="1329585" y="1989925"/>
            <a:chExt cx="341472" cy="335074"/>
          </a:xfrm>
        </p:grpSpPr>
        <p:sp>
          <p:nvSpPr>
            <p:cNvPr id="19184" name="Google Shape;19184;p78"/>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78"/>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78"/>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7" name="Google Shape;19187;p78"/>
          <p:cNvGrpSpPr/>
          <p:nvPr/>
        </p:nvGrpSpPr>
        <p:grpSpPr>
          <a:xfrm>
            <a:off x="5591871" y="1989906"/>
            <a:ext cx="416649" cy="325597"/>
            <a:chOff x="5626763" y="2013829"/>
            <a:chExt cx="351722" cy="274788"/>
          </a:xfrm>
        </p:grpSpPr>
        <p:sp>
          <p:nvSpPr>
            <p:cNvPr id="19188" name="Google Shape;19188;p78"/>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78"/>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78"/>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78"/>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78"/>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78"/>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78"/>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78"/>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78"/>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78"/>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8" name="Google Shape;19198;p78"/>
          <p:cNvGrpSpPr/>
          <p:nvPr/>
        </p:nvGrpSpPr>
        <p:grpSpPr>
          <a:xfrm>
            <a:off x="7576605" y="1983877"/>
            <a:ext cx="276698" cy="333133"/>
            <a:chOff x="7576605" y="1983877"/>
            <a:chExt cx="276698" cy="333133"/>
          </a:xfrm>
        </p:grpSpPr>
        <p:sp>
          <p:nvSpPr>
            <p:cNvPr id="19199" name="Google Shape;19199;p78"/>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78"/>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1" name="Google Shape;19201;p78"/>
          <p:cNvGrpSpPr/>
          <p:nvPr/>
        </p:nvGrpSpPr>
        <p:grpSpPr>
          <a:xfrm>
            <a:off x="853568" y="1975538"/>
            <a:ext cx="337334" cy="353599"/>
            <a:chOff x="853568" y="1975538"/>
            <a:chExt cx="337334" cy="353599"/>
          </a:xfrm>
        </p:grpSpPr>
        <p:sp>
          <p:nvSpPr>
            <p:cNvPr id="19202" name="Google Shape;19202;p78"/>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78"/>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78"/>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78"/>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6" name="Google Shape;19206;p78"/>
          <p:cNvGrpSpPr/>
          <p:nvPr/>
        </p:nvGrpSpPr>
        <p:grpSpPr>
          <a:xfrm>
            <a:off x="2770052" y="2009628"/>
            <a:ext cx="327085" cy="277080"/>
            <a:chOff x="2770052" y="2009628"/>
            <a:chExt cx="327085" cy="277080"/>
          </a:xfrm>
        </p:grpSpPr>
        <p:sp>
          <p:nvSpPr>
            <p:cNvPr id="19207" name="Google Shape;19207;p78"/>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78"/>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09" name="Google Shape;19209;p78"/>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10" name="Google Shape;19210;p78"/>
          <p:cNvGrpSpPr/>
          <p:nvPr/>
        </p:nvGrpSpPr>
        <p:grpSpPr>
          <a:xfrm>
            <a:off x="4195399" y="1970604"/>
            <a:ext cx="344878" cy="343573"/>
            <a:chOff x="4195399" y="1970604"/>
            <a:chExt cx="344878" cy="343573"/>
          </a:xfrm>
        </p:grpSpPr>
        <p:sp>
          <p:nvSpPr>
            <p:cNvPr id="19211" name="Google Shape;19211;p78"/>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78"/>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78"/>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78"/>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5" name="Google Shape;19215;p78"/>
          <p:cNvGrpSpPr/>
          <p:nvPr/>
        </p:nvGrpSpPr>
        <p:grpSpPr>
          <a:xfrm>
            <a:off x="4674791" y="1977447"/>
            <a:ext cx="344528" cy="344114"/>
            <a:chOff x="4674791" y="1977447"/>
            <a:chExt cx="344528" cy="344114"/>
          </a:xfrm>
        </p:grpSpPr>
        <p:sp>
          <p:nvSpPr>
            <p:cNvPr id="19216" name="Google Shape;19216;p78"/>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78"/>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78"/>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78"/>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78"/>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78"/>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78"/>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78"/>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78"/>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78"/>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78"/>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78"/>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78"/>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78"/>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78"/>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78"/>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78"/>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78"/>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78"/>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78"/>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78"/>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78"/>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78"/>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78"/>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78"/>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78"/>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2" name="Google Shape;19242;p78"/>
          <p:cNvGrpSpPr/>
          <p:nvPr/>
        </p:nvGrpSpPr>
        <p:grpSpPr>
          <a:xfrm>
            <a:off x="6083810" y="1547297"/>
            <a:ext cx="382819" cy="310788"/>
            <a:chOff x="6083810" y="1547297"/>
            <a:chExt cx="382819" cy="310788"/>
          </a:xfrm>
        </p:grpSpPr>
        <p:sp>
          <p:nvSpPr>
            <p:cNvPr id="19243" name="Google Shape;19243;p78"/>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78"/>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78"/>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78"/>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78"/>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78"/>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78"/>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78"/>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78"/>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78"/>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78"/>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78"/>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78"/>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78"/>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78"/>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78"/>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78"/>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78"/>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1" name="Google Shape;19261;p78"/>
          <p:cNvGrpSpPr/>
          <p:nvPr/>
        </p:nvGrpSpPr>
        <p:grpSpPr>
          <a:xfrm>
            <a:off x="6558300" y="1538193"/>
            <a:ext cx="382788" cy="328613"/>
            <a:chOff x="6558300" y="1538193"/>
            <a:chExt cx="382788" cy="328613"/>
          </a:xfrm>
        </p:grpSpPr>
        <p:sp>
          <p:nvSpPr>
            <p:cNvPr id="19262" name="Google Shape;19262;p78"/>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78"/>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4" name="Google Shape;19264;p78"/>
          <p:cNvGrpSpPr/>
          <p:nvPr/>
        </p:nvGrpSpPr>
        <p:grpSpPr>
          <a:xfrm>
            <a:off x="5194002" y="1511297"/>
            <a:ext cx="259605" cy="346024"/>
            <a:chOff x="5194002" y="1511297"/>
            <a:chExt cx="259605" cy="346024"/>
          </a:xfrm>
        </p:grpSpPr>
        <p:sp>
          <p:nvSpPr>
            <p:cNvPr id="19265" name="Google Shape;19265;p78"/>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78"/>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78"/>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78"/>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9" name="Google Shape;19269;p78"/>
          <p:cNvGrpSpPr/>
          <p:nvPr/>
        </p:nvGrpSpPr>
        <p:grpSpPr>
          <a:xfrm>
            <a:off x="1394741" y="1512061"/>
            <a:ext cx="252444" cy="351722"/>
            <a:chOff x="1394741" y="1512061"/>
            <a:chExt cx="252444" cy="351722"/>
          </a:xfrm>
        </p:grpSpPr>
        <p:sp>
          <p:nvSpPr>
            <p:cNvPr id="19270" name="Google Shape;19270;p78"/>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78"/>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78"/>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78"/>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78"/>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78"/>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78"/>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78"/>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78"/>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78"/>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78"/>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78"/>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78"/>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78"/>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78"/>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78"/>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78"/>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7" name="Google Shape;19287;p78"/>
          <p:cNvGrpSpPr/>
          <p:nvPr/>
        </p:nvGrpSpPr>
        <p:grpSpPr>
          <a:xfrm>
            <a:off x="855096" y="1504485"/>
            <a:ext cx="380910" cy="339594"/>
            <a:chOff x="855096" y="1504485"/>
            <a:chExt cx="380910" cy="339594"/>
          </a:xfrm>
        </p:grpSpPr>
        <p:sp>
          <p:nvSpPr>
            <p:cNvPr id="19288" name="Google Shape;19288;p78"/>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78"/>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78"/>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78"/>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78"/>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3" name="Google Shape;19293;p78"/>
          <p:cNvGrpSpPr/>
          <p:nvPr/>
        </p:nvGrpSpPr>
        <p:grpSpPr>
          <a:xfrm>
            <a:off x="1819576" y="1511679"/>
            <a:ext cx="352103" cy="352103"/>
            <a:chOff x="1819576" y="1511679"/>
            <a:chExt cx="352103" cy="352103"/>
          </a:xfrm>
        </p:grpSpPr>
        <p:sp>
          <p:nvSpPr>
            <p:cNvPr id="19294" name="Google Shape;19294;p78"/>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78"/>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78"/>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78"/>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8" name="Google Shape;19298;p78"/>
          <p:cNvGrpSpPr/>
          <p:nvPr/>
        </p:nvGrpSpPr>
        <p:grpSpPr>
          <a:xfrm>
            <a:off x="5621097" y="1500761"/>
            <a:ext cx="371424" cy="355446"/>
            <a:chOff x="5621097" y="1500761"/>
            <a:chExt cx="371424" cy="355446"/>
          </a:xfrm>
        </p:grpSpPr>
        <p:sp>
          <p:nvSpPr>
            <p:cNvPr id="19299" name="Google Shape;19299;p78"/>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78"/>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1" name="Google Shape;19301;p78"/>
          <p:cNvGrpSpPr/>
          <p:nvPr/>
        </p:nvGrpSpPr>
        <p:grpSpPr>
          <a:xfrm>
            <a:off x="4670239" y="1541599"/>
            <a:ext cx="359679" cy="321833"/>
            <a:chOff x="4670239" y="1541599"/>
            <a:chExt cx="359679" cy="321833"/>
          </a:xfrm>
        </p:grpSpPr>
        <p:sp>
          <p:nvSpPr>
            <p:cNvPr id="19302" name="Google Shape;19302;p78"/>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78"/>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78"/>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78"/>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78"/>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7" name="Google Shape;19307;p78"/>
          <p:cNvGrpSpPr/>
          <p:nvPr/>
        </p:nvGrpSpPr>
        <p:grpSpPr>
          <a:xfrm>
            <a:off x="4212429" y="1502385"/>
            <a:ext cx="321037" cy="353822"/>
            <a:chOff x="4212429" y="1502385"/>
            <a:chExt cx="321037" cy="353822"/>
          </a:xfrm>
        </p:grpSpPr>
        <p:sp>
          <p:nvSpPr>
            <p:cNvPr id="19308" name="Google Shape;19308;p78"/>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78"/>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78"/>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78"/>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2" name="Google Shape;19312;p78"/>
          <p:cNvGrpSpPr/>
          <p:nvPr/>
        </p:nvGrpSpPr>
        <p:grpSpPr>
          <a:xfrm>
            <a:off x="2302788" y="1505981"/>
            <a:ext cx="336188" cy="335425"/>
            <a:chOff x="2302788" y="1505981"/>
            <a:chExt cx="336188" cy="335425"/>
          </a:xfrm>
        </p:grpSpPr>
        <p:sp>
          <p:nvSpPr>
            <p:cNvPr id="19313" name="Google Shape;19313;p78"/>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78"/>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78"/>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78"/>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78"/>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78"/>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78"/>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78"/>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78"/>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78"/>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78"/>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78"/>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78"/>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78"/>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78"/>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78"/>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78"/>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0" name="Google Shape;19330;p78"/>
          <p:cNvGrpSpPr/>
          <p:nvPr/>
        </p:nvGrpSpPr>
        <p:grpSpPr>
          <a:xfrm>
            <a:off x="2780301" y="1521896"/>
            <a:ext cx="333133" cy="321037"/>
            <a:chOff x="2780301" y="1521896"/>
            <a:chExt cx="333133" cy="321037"/>
          </a:xfrm>
        </p:grpSpPr>
        <p:sp>
          <p:nvSpPr>
            <p:cNvPr id="19331" name="Google Shape;19331;p78"/>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78"/>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78"/>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78"/>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78"/>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78"/>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78"/>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78"/>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78"/>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78"/>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78"/>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78"/>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78"/>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78"/>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78"/>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78"/>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78"/>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78"/>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78"/>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78"/>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51" name="Google Shape;19351;p78"/>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78"/>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78"/>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54" name="Google Shape;19354;p78"/>
          <p:cNvGrpSpPr/>
          <p:nvPr/>
        </p:nvGrpSpPr>
        <p:grpSpPr>
          <a:xfrm>
            <a:off x="3316159" y="1515085"/>
            <a:ext cx="211892" cy="339594"/>
            <a:chOff x="3316159" y="1515085"/>
            <a:chExt cx="211892" cy="339594"/>
          </a:xfrm>
        </p:grpSpPr>
        <p:sp>
          <p:nvSpPr>
            <p:cNvPr id="19355" name="Google Shape;19355;p78"/>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78"/>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78"/>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78"/>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78"/>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78"/>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1" name="Google Shape;19361;p78"/>
          <p:cNvGrpSpPr/>
          <p:nvPr/>
        </p:nvGrpSpPr>
        <p:grpSpPr>
          <a:xfrm>
            <a:off x="3716358" y="1544655"/>
            <a:ext cx="361971" cy="314958"/>
            <a:chOff x="3716358" y="1544655"/>
            <a:chExt cx="361971" cy="314958"/>
          </a:xfrm>
        </p:grpSpPr>
        <p:sp>
          <p:nvSpPr>
            <p:cNvPr id="19362" name="Google Shape;19362;p78"/>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78"/>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78"/>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78"/>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78"/>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67" name="Google Shape;19367;p78"/>
            <p:cNvGrpSpPr/>
            <p:nvPr/>
          </p:nvGrpSpPr>
          <p:grpSpPr>
            <a:xfrm>
              <a:off x="3716358" y="1544655"/>
              <a:ext cx="361971" cy="314958"/>
              <a:chOff x="3716358" y="1544655"/>
              <a:chExt cx="361971" cy="314958"/>
            </a:xfrm>
          </p:grpSpPr>
          <p:sp>
            <p:nvSpPr>
              <p:cNvPr id="19368" name="Google Shape;19368;p78"/>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78"/>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78"/>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78"/>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78"/>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73" name="Google Shape;19373;p78"/>
          <p:cNvGrpSpPr/>
          <p:nvPr/>
        </p:nvGrpSpPr>
        <p:grpSpPr>
          <a:xfrm>
            <a:off x="7011924" y="1557552"/>
            <a:ext cx="499533" cy="305136"/>
            <a:chOff x="7009649" y="1541981"/>
            <a:chExt cx="524940" cy="320655"/>
          </a:xfrm>
        </p:grpSpPr>
        <p:sp>
          <p:nvSpPr>
            <p:cNvPr id="19374" name="Google Shape;19374;p7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7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7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7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7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7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7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7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2" name="Google Shape;19382;p78"/>
          <p:cNvGrpSpPr/>
          <p:nvPr/>
        </p:nvGrpSpPr>
        <p:grpSpPr>
          <a:xfrm>
            <a:off x="8034034" y="1518109"/>
            <a:ext cx="282746" cy="340358"/>
            <a:chOff x="8034034" y="1518109"/>
            <a:chExt cx="282746" cy="340358"/>
          </a:xfrm>
        </p:grpSpPr>
        <p:sp>
          <p:nvSpPr>
            <p:cNvPr id="19383" name="Google Shape;19383;p78"/>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78"/>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78"/>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78"/>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7" name="Google Shape;19387;p78"/>
          <p:cNvGrpSpPr/>
          <p:nvPr/>
        </p:nvGrpSpPr>
        <p:grpSpPr>
          <a:xfrm>
            <a:off x="7582302" y="1499934"/>
            <a:ext cx="369133" cy="360411"/>
            <a:chOff x="7582302" y="1499934"/>
            <a:chExt cx="369133" cy="360411"/>
          </a:xfrm>
        </p:grpSpPr>
        <p:sp>
          <p:nvSpPr>
            <p:cNvPr id="19388" name="Google Shape;19388;p78"/>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78"/>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78"/>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78"/>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78"/>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96"/>
        <p:cNvGrpSpPr/>
        <p:nvPr/>
      </p:nvGrpSpPr>
      <p:grpSpPr>
        <a:xfrm>
          <a:off x="0" y="0"/>
          <a:ext cx="0" cy="0"/>
          <a:chOff x="0" y="0"/>
          <a:chExt cx="0" cy="0"/>
        </a:xfrm>
      </p:grpSpPr>
      <p:pic>
        <p:nvPicPr>
          <p:cNvPr id="19397" name="Google Shape;19397;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76"/>
        <p:cNvGrpSpPr/>
        <p:nvPr/>
      </p:nvGrpSpPr>
      <p:grpSpPr>
        <a:xfrm>
          <a:off x="0" y="0"/>
          <a:ext cx="0" cy="0"/>
          <a:chOff x="0" y="0"/>
          <a:chExt cx="0" cy="0"/>
        </a:xfrm>
      </p:grpSpPr>
      <p:sp>
        <p:nvSpPr>
          <p:cNvPr id="1277" name="Google Shape;1277;p32"/>
          <p:cNvSpPr/>
          <p:nvPr/>
        </p:nvSpPr>
        <p:spPr>
          <a:xfrm rot="10800000">
            <a:off x="512679" y="3066913"/>
            <a:ext cx="2551525" cy="854552"/>
          </a:xfrm>
          <a:custGeom>
            <a:avLst/>
            <a:gdLst/>
            <a:ahLst/>
            <a:cxnLst/>
            <a:rect l="l" t="t" r="r" b="b"/>
            <a:pathLst>
              <a:path w="57590" h="28535" extrusionOk="0">
                <a:moveTo>
                  <a:pt x="37460" y="0"/>
                </a:moveTo>
                <a:cubicBezTo>
                  <a:pt x="36406" y="0"/>
                  <a:pt x="35365" y="17"/>
                  <a:pt x="34335" y="44"/>
                </a:cubicBezTo>
                <a:cubicBezTo>
                  <a:pt x="27599" y="206"/>
                  <a:pt x="20796" y="1064"/>
                  <a:pt x="14418" y="3304"/>
                </a:cubicBezTo>
                <a:cubicBezTo>
                  <a:pt x="9128" y="5158"/>
                  <a:pt x="1545" y="8411"/>
                  <a:pt x="223" y="14559"/>
                </a:cubicBezTo>
                <a:cubicBezTo>
                  <a:pt x="14" y="15519"/>
                  <a:pt x="0" y="16508"/>
                  <a:pt x="31" y="17488"/>
                </a:cubicBezTo>
                <a:cubicBezTo>
                  <a:pt x="65" y="18569"/>
                  <a:pt x="149" y="19657"/>
                  <a:pt x="450" y="20694"/>
                </a:cubicBezTo>
                <a:cubicBezTo>
                  <a:pt x="1132" y="23066"/>
                  <a:pt x="2912" y="25025"/>
                  <a:pt x="5034" y="26288"/>
                </a:cubicBezTo>
                <a:cubicBezTo>
                  <a:pt x="5371" y="26491"/>
                  <a:pt x="5720" y="26677"/>
                  <a:pt x="6074" y="26845"/>
                </a:cubicBezTo>
                <a:cubicBezTo>
                  <a:pt x="8567" y="28048"/>
                  <a:pt x="11395" y="28535"/>
                  <a:pt x="14306" y="28535"/>
                </a:cubicBezTo>
                <a:cubicBezTo>
                  <a:pt x="15830" y="28535"/>
                  <a:pt x="17374" y="28399"/>
                  <a:pt x="18904" y="28167"/>
                </a:cubicBezTo>
                <a:lnTo>
                  <a:pt x="18907" y="28167"/>
                </a:lnTo>
                <a:cubicBezTo>
                  <a:pt x="21901" y="27707"/>
                  <a:pt x="24839" y="26862"/>
                  <a:pt x="27440" y="25872"/>
                </a:cubicBezTo>
                <a:lnTo>
                  <a:pt x="27437" y="25872"/>
                </a:lnTo>
                <a:cubicBezTo>
                  <a:pt x="27761" y="25751"/>
                  <a:pt x="28079" y="25626"/>
                  <a:pt x="28393" y="25498"/>
                </a:cubicBezTo>
                <a:cubicBezTo>
                  <a:pt x="33156" y="23566"/>
                  <a:pt x="37406" y="20627"/>
                  <a:pt x="41871" y="18123"/>
                </a:cubicBezTo>
                <a:cubicBezTo>
                  <a:pt x="44162" y="16840"/>
                  <a:pt x="46520" y="15657"/>
                  <a:pt x="49009" y="14806"/>
                </a:cubicBezTo>
                <a:cubicBezTo>
                  <a:pt x="51371" y="13999"/>
                  <a:pt x="53945" y="13907"/>
                  <a:pt x="55833" y="12040"/>
                </a:cubicBezTo>
                <a:cubicBezTo>
                  <a:pt x="56954" y="10928"/>
                  <a:pt x="57590" y="9344"/>
                  <a:pt x="57549" y="7763"/>
                </a:cubicBezTo>
                <a:cubicBezTo>
                  <a:pt x="57509" y="6185"/>
                  <a:pt x="56792" y="4635"/>
                  <a:pt x="55613" y="3584"/>
                </a:cubicBezTo>
                <a:cubicBezTo>
                  <a:pt x="54482" y="2571"/>
                  <a:pt x="53002" y="2044"/>
                  <a:pt x="51547" y="1622"/>
                </a:cubicBezTo>
                <a:cubicBezTo>
                  <a:pt x="47077" y="328"/>
                  <a:pt x="42192" y="0"/>
                  <a:pt x="37460"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2"/>
          <p:cNvSpPr txBox="1">
            <a:spLocks noGrp="1"/>
          </p:cNvSpPr>
          <p:nvPr>
            <p:ph type="ctrTitle"/>
          </p:nvPr>
        </p:nvSpPr>
        <p:spPr>
          <a:xfrm>
            <a:off x="720000" y="3066925"/>
            <a:ext cx="5121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1279" name="Google Shape;1279;p32"/>
          <p:cNvSpPr txBox="1">
            <a:spLocks noGrp="1"/>
          </p:cNvSpPr>
          <p:nvPr>
            <p:ph type="subTitle" idx="1"/>
          </p:nvPr>
        </p:nvSpPr>
        <p:spPr>
          <a:xfrm>
            <a:off x="720000" y="1797600"/>
            <a:ext cx="5598000" cy="121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grpSp>
        <p:nvGrpSpPr>
          <p:cNvPr id="1280" name="Google Shape;1280;p32"/>
          <p:cNvGrpSpPr/>
          <p:nvPr/>
        </p:nvGrpSpPr>
        <p:grpSpPr>
          <a:xfrm>
            <a:off x="6788663" y="962460"/>
            <a:ext cx="1714287" cy="3845349"/>
            <a:chOff x="6483763" y="962460"/>
            <a:chExt cx="1714287" cy="3845349"/>
          </a:xfrm>
        </p:grpSpPr>
        <p:sp>
          <p:nvSpPr>
            <p:cNvPr id="1281" name="Google Shape;1281;p32"/>
            <p:cNvSpPr/>
            <p:nvPr/>
          </p:nvSpPr>
          <p:spPr>
            <a:xfrm flipH="1">
              <a:off x="6483763" y="4528175"/>
              <a:ext cx="1714287" cy="279633"/>
            </a:xfrm>
            <a:custGeom>
              <a:avLst/>
              <a:gdLst/>
              <a:ahLst/>
              <a:cxnLst/>
              <a:rect l="l" t="t" r="r" b="b"/>
              <a:pathLst>
                <a:path w="47307" h="7171" extrusionOk="0">
                  <a:moveTo>
                    <a:pt x="23652" y="1"/>
                  </a:moveTo>
                  <a:cubicBezTo>
                    <a:pt x="10590" y="1"/>
                    <a:pt x="0" y="1605"/>
                    <a:pt x="0" y="3586"/>
                  </a:cubicBezTo>
                  <a:cubicBezTo>
                    <a:pt x="0" y="5566"/>
                    <a:pt x="10590" y="7171"/>
                    <a:pt x="23652" y="7171"/>
                  </a:cubicBezTo>
                  <a:cubicBezTo>
                    <a:pt x="36717" y="7171"/>
                    <a:pt x="47306" y="5566"/>
                    <a:pt x="47306" y="3586"/>
                  </a:cubicBezTo>
                  <a:cubicBezTo>
                    <a:pt x="47306" y="1605"/>
                    <a:pt x="36717" y="1"/>
                    <a:pt x="23652" y="1"/>
                  </a:cubicBezTo>
                  <a:close/>
                </a:path>
              </a:pathLst>
            </a:custGeom>
            <a:solidFill>
              <a:srgbClr val="50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2"/>
            <p:cNvSpPr/>
            <p:nvPr/>
          </p:nvSpPr>
          <p:spPr>
            <a:xfrm flipH="1">
              <a:off x="7087213" y="2647926"/>
              <a:ext cx="785632" cy="2076952"/>
            </a:xfrm>
            <a:custGeom>
              <a:avLst/>
              <a:gdLst/>
              <a:ahLst/>
              <a:cxnLst/>
              <a:rect l="l" t="t" r="r" b="b"/>
              <a:pathLst>
                <a:path w="20147" h="53262" extrusionOk="0">
                  <a:moveTo>
                    <a:pt x="13696" y="0"/>
                  </a:moveTo>
                  <a:cubicBezTo>
                    <a:pt x="12201" y="0"/>
                    <a:pt x="10752" y="645"/>
                    <a:pt x="9916" y="1856"/>
                  </a:cubicBezTo>
                  <a:cubicBezTo>
                    <a:pt x="4542" y="9631"/>
                    <a:pt x="7384" y="24713"/>
                    <a:pt x="7194" y="25816"/>
                  </a:cubicBezTo>
                  <a:cubicBezTo>
                    <a:pt x="7005" y="26923"/>
                    <a:pt x="1" y="34326"/>
                    <a:pt x="3821" y="48760"/>
                  </a:cubicBezTo>
                  <a:cubicBezTo>
                    <a:pt x="3821" y="48760"/>
                    <a:pt x="3742" y="49262"/>
                    <a:pt x="3685" y="49890"/>
                  </a:cubicBezTo>
                  <a:lnTo>
                    <a:pt x="3685" y="49897"/>
                  </a:lnTo>
                  <a:cubicBezTo>
                    <a:pt x="3609" y="50760"/>
                    <a:pt x="3565" y="51867"/>
                    <a:pt x="3821" y="52256"/>
                  </a:cubicBezTo>
                  <a:cubicBezTo>
                    <a:pt x="4170" y="52794"/>
                    <a:pt x="9787" y="53261"/>
                    <a:pt x="12199" y="53261"/>
                  </a:cubicBezTo>
                  <a:cubicBezTo>
                    <a:pt x="12825" y="53261"/>
                    <a:pt x="13235" y="53230"/>
                    <a:pt x="13282" y="53160"/>
                  </a:cubicBezTo>
                  <a:cubicBezTo>
                    <a:pt x="13394" y="52987"/>
                    <a:pt x="12278" y="52047"/>
                    <a:pt x="11141" y="51150"/>
                  </a:cubicBezTo>
                  <a:cubicBezTo>
                    <a:pt x="10025" y="50269"/>
                    <a:pt x="8885" y="49438"/>
                    <a:pt x="8885" y="49438"/>
                  </a:cubicBezTo>
                  <a:cubicBezTo>
                    <a:pt x="8885" y="49438"/>
                    <a:pt x="15594" y="30043"/>
                    <a:pt x="16637" y="27109"/>
                  </a:cubicBezTo>
                  <a:cubicBezTo>
                    <a:pt x="17681" y="24178"/>
                    <a:pt x="20146" y="12113"/>
                    <a:pt x="18807" y="4557"/>
                  </a:cubicBezTo>
                  <a:cubicBezTo>
                    <a:pt x="18252" y="1432"/>
                    <a:pt x="15924" y="0"/>
                    <a:pt x="13696" y="0"/>
                  </a:cubicBezTo>
                  <a:close/>
                </a:path>
              </a:pathLst>
            </a:custGeom>
            <a:solidFill>
              <a:srgbClr val="C49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2"/>
            <p:cNvSpPr/>
            <p:nvPr/>
          </p:nvSpPr>
          <p:spPr>
            <a:xfrm flipH="1">
              <a:off x="7350508" y="4593602"/>
              <a:ext cx="383321" cy="131257"/>
            </a:xfrm>
            <a:custGeom>
              <a:avLst/>
              <a:gdLst/>
              <a:ahLst/>
              <a:cxnLst/>
              <a:rect l="l" t="t" r="r" b="b"/>
              <a:pathLst>
                <a:path w="9830" h="3366" extrusionOk="0">
                  <a:moveTo>
                    <a:pt x="120" y="1"/>
                  </a:moveTo>
                  <a:lnTo>
                    <a:pt x="120" y="1"/>
                  </a:lnTo>
                  <a:cubicBezTo>
                    <a:pt x="44" y="864"/>
                    <a:pt x="0" y="1971"/>
                    <a:pt x="256" y="2360"/>
                  </a:cubicBezTo>
                  <a:cubicBezTo>
                    <a:pt x="605" y="2898"/>
                    <a:pt x="6222" y="3365"/>
                    <a:pt x="8634" y="3365"/>
                  </a:cubicBezTo>
                  <a:cubicBezTo>
                    <a:pt x="9260" y="3365"/>
                    <a:pt x="9670" y="3334"/>
                    <a:pt x="9717" y="3264"/>
                  </a:cubicBezTo>
                  <a:cubicBezTo>
                    <a:pt x="9829" y="3091"/>
                    <a:pt x="8713" y="2151"/>
                    <a:pt x="7576" y="1254"/>
                  </a:cubicBezTo>
                  <a:lnTo>
                    <a:pt x="7576" y="1254"/>
                  </a:lnTo>
                  <a:cubicBezTo>
                    <a:pt x="7729" y="1519"/>
                    <a:pt x="7846" y="1812"/>
                    <a:pt x="7766" y="2024"/>
                  </a:cubicBezTo>
                  <a:cubicBezTo>
                    <a:pt x="7746" y="2078"/>
                    <a:pt x="7631" y="2102"/>
                    <a:pt x="7442" y="2102"/>
                  </a:cubicBezTo>
                  <a:cubicBezTo>
                    <a:pt x="5980" y="2102"/>
                    <a:pt x="120" y="631"/>
                    <a:pt x="120"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2"/>
            <p:cNvSpPr/>
            <p:nvPr/>
          </p:nvSpPr>
          <p:spPr>
            <a:xfrm flipH="1">
              <a:off x="6758371" y="2650383"/>
              <a:ext cx="641936" cy="2051878"/>
            </a:xfrm>
            <a:custGeom>
              <a:avLst/>
              <a:gdLst/>
              <a:ahLst/>
              <a:cxnLst/>
              <a:rect l="l" t="t" r="r" b="b"/>
              <a:pathLst>
                <a:path w="16462" h="52619" extrusionOk="0">
                  <a:moveTo>
                    <a:pt x="8965" y="1"/>
                  </a:moveTo>
                  <a:cubicBezTo>
                    <a:pt x="7160" y="1"/>
                    <a:pt x="5411" y="914"/>
                    <a:pt x="4653" y="2454"/>
                  </a:cubicBezTo>
                  <a:cubicBezTo>
                    <a:pt x="566" y="10735"/>
                    <a:pt x="5779" y="25381"/>
                    <a:pt x="5769" y="26461"/>
                  </a:cubicBezTo>
                  <a:cubicBezTo>
                    <a:pt x="5756" y="27544"/>
                    <a:pt x="0" y="35738"/>
                    <a:pt x="6035" y="48874"/>
                  </a:cubicBezTo>
                  <a:cubicBezTo>
                    <a:pt x="6035" y="48874"/>
                    <a:pt x="6035" y="49438"/>
                    <a:pt x="6085" y="50110"/>
                  </a:cubicBezTo>
                  <a:cubicBezTo>
                    <a:pt x="6148" y="50924"/>
                    <a:pt x="6287" y="51890"/>
                    <a:pt x="6583" y="52206"/>
                  </a:cubicBezTo>
                  <a:cubicBezTo>
                    <a:pt x="6858" y="52498"/>
                    <a:pt x="9360" y="52618"/>
                    <a:pt x="11765" y="52618"/>
                  </a:cubicBezTo>
                  <a:cubicBezTo>
                    <a:pt x="14071" y="52618"/>
                    <a:pt x="16289" y="52508"/>
                    <a:pt x="16372" y="52332"/>
                  </a:cubicBezTo>
                  <a:cubicBezTo>
                    <a:pt x="16462" y="52143"/>
                    <a:pt x="14953" y="51226"/>
                    <a:pt x="13511" y="50401"/>
                  </a:cubicBezTo>
                  <a:cubicBezTo>
                    <a:pt x="12218" y="49661"/>
                    <a:pt x="10973" y="48996"/>
                    <a:pt x="10973" y="48996"/>
                  </a:cubicBezTo>
                  <a:cubicBezTo>
                    <a:pt x="10973" y="48996"/>
                    <a:pt x="14717" y="29126"/>
                    <a:pt x="15288" y="26162"/>
                  </a:cubicBezTo>
                  <a:cubicBezTo>
                    <a:pt x="15857" y="23198"/>
                    <a:pt x="16355" y="10568"/>
                    <a:pt x="13850" y="3584"/>
                  </a:cubicBezTo>
                  <a:cubicBezTo>
                    <a:pt x="12948" y="1074"/>
                    <a:pt x="10923" y="1"/>
                    <a:pt x="8965" y="1"/>
                  </a:cubicBezTo>
                  <a:close/>
                </a:path>
              </a:pathLst>
            </a:custGeom>
            <a:solidFill>
              <a:srgbClr val="C49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2"/>
            <p:cNvSpPr/>
            <p:nvPr/>
          </p:nvSpPr>
          <p:spPr>
            <a:xfrm flipH="1">
              <a:off x="6758372" y="4604365"/>
              <a:ext cx="404690" cy="97877"/>
            </a:xfrm>
            <a:custGeom>
              <a:avLst/>
              <a:gdLst/>
              <a:ahLst/>
              <a:cxnLst/>
              <a:rect l="l" t="t" r="r" b="b"/>
              <a:pathLst>
                <a:path w="10378" h="2510" extrusionOk="0">
                  <a:moveTo>
                    <a:pt x="1" y="1"/>
                  </a:moveTo>
                  <a:lnTo>
                    <a:pt x="1" y="1"/>
                  </a:lnTo>
                  <a:cubicBezTo>
                    <a:pt x="64" y="815"/>
                    <a:pt x="203" y="1781"/>
                    <a:pt x="499" y="2097"/>
                  </a:cubicBezTo>
                  <a:cubicBezTo>
                    <a:pt x="774" y="2389"/>
                    <a:pt x="3276" y="2509"/>
                    <a:pt x="5681" y="2509"/>
                  </a:cubicBezTo>
                  <a:cubicBezTo>
                    <a:pt x="7987" y="2509"/>
                    <a:pt x="10205" y="2399"/>
                    <a:pt x="10288" y="2223"/>
                  </a:cubicBezTo>
                  <a:cubicBezTo>
                    <a:pt x="10378" y="2034"/>
                    <a:pt x="8869" y="1117"/>
                    <a:pt x="7427" y="292"/>
                  </a:cubicBezTo>
                  <a:lnTo>
                    <a:pt x="7427" y="292"/>
                  </a:lnTo>
                  <a:cubicBezTo>
                    <a:pt x="7822" y="682"/>
                    <a:pt x="8025" y="1054"/>
                    <a:pt x="7583" y="1183"/>
                  </a:cubicBezTo>
                  <a:cubicBezTo>
                    <a:pt x="7489" y="1211"/>
                    <a:pt x="7348" y="1223"/>
                    <a:pt x="7170" y="1223"/>
                  </a:cubicBezTo>
                  <a:cubicBezTo>
                    <a:pt x="5660" y="1223"/>
                    <a:pt x="1464" y="325"/>
                    <a:pt x="1"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 name="Google Shape;1286;p32"/>
            <p:cNvGrpSpPr/>
            <p:nvPr/>
          </p:nvGrpSpPr>
          <p:grpSpPr>
            <a:xfrm flipH="1">
              <a:off x="6550812" y="962460"/>
              <a:ext cx="1449752" cy="2537244"/>
              <a:chOff x="5230650" y="1074275"/>
              <a:chExt cx="1018800" cy="1783150"/>
            </a:xfrm>
          </p:grpSpPr>
          <p:sp>
            <p:nvSpPr>
              <p:cNvPr id="1287" name="Google Shape;1287;p32"/>
              <p:cNvSpPr/>
              <p:nvPr/>
            </p:nvSpPr>
            <p:spPr>
              <a:xfrm>
                <a:off x="5249700" y="1180225"/>
                <a:ext cx="743825" cy="918725"/>
              </a:xfrm>
              <a:custGeom>
                <a:avLst/>
                <a:gdLst/>
                <a:ahLst/>
                <a:cxnLst/>
                <a:rect l="l" t="t" r="r" b="b"/>
                <a:pathLst>
                  <a:path w="29753" h="36749" extrusionOk="0">
                    <a:moveTo>
                      <a:pt x="19623" y="1"/>
                    </a:moveTo>
                    <a:cubicBezTo>
                      <a:pt x="17986" y="1"/>
                      <a:pt x="16391" y="313"/>
                      <a:pt x="15139" y="1039"/>
                    </a:cubicBezTo>
                    <a:cubicBezTo>
                      <a:pt x="10949" y="3469"/>
                      <a:pt x="11440" y="10334"/>
                      <a:pt x="10915" y="11603"/>
                    </a:cubicBezTo>
                    <a:cubicBezTo>
                      <a:pt x="9553" y="14880"/>
                      <a:pt x="3177" y="16723"/>
                      <a:pt x="1386" y="23727"/>
                    </a:cubicBezTo>
                    <a:cubicBezTo>
                      <a:pt x="0" y="29154"/>
                      <a:pt x="4253" y="35178"/>
                      <a:pt x="11201" y="36457"/>
                    </a:cubicBezTo>
                    <a:cubicBezTo>
                      <a:pt x="12260" y="36652"/>
                      <a:pt x="13324" y="36749"/>
                      <a:pt x="14371" y="36749"/>
                    </a:cubicBezTo>
                    <a:cubicBezTo>
                      <a:pt x="20194" y="36749"/>
                      <a:pt x="25498" y="33767"/>
                      <a:pt x="26529" y="28173"/>
                    </a:cubicBezTo>
                    <a:cubicBezTo>
                      <a:pt x="27748" y="21574"/>
                      <a:pt x="26815" y="14789"/>
                      <a:pt x="27174" y="13836"/>
                    </a:cubicBezTo>
                    <a:cubicBezTo>
                      <a:pt x="27533" y="12886"/>
                      <a:pt x="29752" y="7499"/>
                      <a:pt x="27748" y="3326"/>
                    </a:cubicBezTo>
                    <a:cubicBezTo>
                      <a:pt x="26842" y="1442"/>
                      <a:pt x="23137" y="1"/>
                      <a:pt x="19623" y="1"/>
                    </a:cubicBezTo>
                    <a:close/>
                  </a:path>
                </a:pathLst>
              </a:custGeom>
              <a:solidFill>
                <a:srgbClr val="340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2"/>
              <p:cNvSpPr/>
              <p:nvPr/>
            </p:nvSpPr>
            <p:spPr>
              <a:xfrm>
                <a:off x="5245025" y="1538075"/>
                <a:ext cx="230175" cy="410475"/>
              </a:xfrm>
              <a:custGeom>
                <a:avLst/>
                <a:gdLst/>
                <a:ahLst/>
                <a:cxnLst/>
                <a:rect l="l" t="t" r="r" b="b"/>
                <a:pathLst>
                  <a:path w="9207" h="16419" extrusionOk="0">
                    <a:moveTo>
                      <a:pt x="9120" y="1"/>
                    </a:moveTo>
                    <a:cubicBezTo>
                      <a:pt x="9110" y="1"/>
                      <a:pt x="9099" y="4"/>
                      <a:pt x="9089" y="11"/>
                    </a:cubicBezTo>
                    <a:cubicBezTo>
                      <a:pt x="8334" y="492"/>
                      <a:pt x="7640" y="1097"/>
                      <a:pt x="6949" y="1662"/>
                    </a:cubicBezTo>
                    <a:cubicBezTo>
                      <a:pt x="6255" y="2227"/>
                      <a:pt x="5574" y="2805"/>
                      <a:pt x="4932" y="3426"/>
                    </a:cubicBezTo>
                    <a:cubicBezTo>
                      <a:pt x="3700" y="4616"/>
                      <a:pt x="2593" y="5948"/>
                      <a:pt x="1789" y="7467"/>
                    </a:cubicBezTo>
                    <a:cubicBezTo>
                      <a:pt x="313" y="10241"/>
                      <a:pt x="1" y="13733"/>
                      <a:pt x="1862" y="16408"/>
                    </a:cubicBezTo>
                    <a:cubicBezTo>
                      <a:pt x="1867" y="16415"/>
                      <a:pt x="1874" y="16418"/>
                      <a:pt x="1880" y="16418"/>
                    </a:cubicBezTo>
                    <a:cubicBezTo>
                      <a:pt x="1894" y="16418"/>
                      <a:pt x="1907" y="16404"/>
                      <a:pt x="1898" y="16388"/>
                    </a:cubicBezTo>
                    <a:cubicBezTo>
                      <a:pt x="111" y="13540"/>
                      <a:pt x="609" y="9976"/>
                      <a:pt x="2234" y="7181"/>
                    </a:cubicBezTo>
                    <a:cubicBezTo>
                      <a:pt x="3038" y="5792"/>
                      <a:pt x="4091" y="4562"/>
                      <a:pt x="5244" y="3449"/>
                    </a:cubicBezTo>
                    <a:cubicBezTo>
                      <a:pt x="5836" y="2874"/>
                      <a:pt x="6454" y="2330"/>
                      <a:pt x="7089" y="1802"/>
                    </a:cubicBezTo>
                    <a:cubicBezTo>
                      <a:pt x="7770" y="1230"/>
                      <a:pt x="8517" y="718"/>
                      <a:pt x="9165" y="107"/>
                    </a:cubicBezTo>
                    <a:cubicBezTo>
                      <a:pt x="9206" y="68"/>
                      <a:pt x="9168" y="1"/>
                      <a:pt x="9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2"/>
              <p:cNvSpPr/>
              <p:nvPr/>
            </p:nvSpPr>
            <p:spPr>
              <a:xfrm>
                <a:off x="5230650" y="1512125"/>
                <a:ext cx="280175" cy="325200"/>
              </a:xfrm>
              <a:custGeom>
                <a:avLst/>
                <a:gdLst/>
                <a:ahLst/>
                <a:cxnLst/>
                <a:rect l="l" t="t" r="r" b="b"/>
                <a:pathLst>
                  <a:path w="11207" h="13008" extrusionOk="0">
                    <a:moveTo>
                      <a:pt x="11130" y="0"/>
                    </a:moveTo>
                    <a:cubicBezTo>
                      <a:pt x="11121" y="0"/>
                      <a:pt x="11112" y="3"/>
                      <a:pt x="11102" y="9"/>
                    </a:cubicBezTo>
                    <a:cubicBezTo>
                      <a:pt x="6275" y="2899"/>
                      <a:pt x="1" y="6551"/>
                      <a:pt x="180" y="12997"/>
                    </a:cubicBezTo>
                    <a:cubicBezTo>
                      <a:pt x="180" y="13004"/>
                      <a:pt x="186" y="13007"/>
                      <a:pt x="192" y="13007"/>
                    </a:cubicBezTo>
                    <a:cubicBezTo>
                      <a:pt x="198" y="13007"/>
                      <a:pt x="204" y="13004"/>
                      <a:pt x="204" y="12997"/>
                    </a:cubicBezTo>
                    <a:cubicBezTo>
                      <a:pt x="151" y="10086"/>
                      <a:pt x="1782" y="7345"/>
                      <a:pt x="3796" y="5358"/>
                    </a:cubicBezTo>
                    <a:cubicBezTo>
                      <a:pt x="5962" y="3218"/>
                      <a:pt x="8650" y="1783"/>
                      <a:pt x="11159" y="101"/>
                    </a:cubicBezTo>
                    <a:cubicBezTo>
                      <a:pt x="11207" y="70"/>
                      <a:pt x="11177" y="0"/>
                      <a:pt x="1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2"/>
              <p:cNvSpPr/>
              <p:nvPr/>
            </p:nvSpPr>
            <p:spPr>
              <a:xfrm>
                <a:off x="5880400" y="1483450"/>
                <a:ext cx="72250" cy="528300"/>
              </a:xfrm>
              <a:custGeom>
                <a:avLst/>
                <a:gdLst/>
                <a:ahLst/>
                <a:cxnLst/>
                <a:rect l="l" t="t" r="r" b="b"/>
                <a:pathLst>
                  <a:path w="2890" h="21132" extrusionOk="0">
                    <a:moveTo>
                      <a:pt x="1832" y="1"/>
                    </a:moveTo>
                    <a:cubicBezTo>
                      <a:pt x="1802" y="1"/>
                      <a:pt x="1772" y="17"/>
                      <a:pt x="1767" y="52"/>
                    </a:cubicBezTo>
                    <a:cubicBezTo>
                      <a:pt x="1491" y="1840"/>
                      <a:pt x="1603" y="3657"/>
                      <a:pt x="1929" y="5428"/>
                    </a:cubicBezTo>
                    <a:cubicBezTo>
                      <a:pt x="2291" y="7402"/>
                      <a:pt x="2614" y="9353"/>
                      <a:pt x="2664" y="11366"/>
                    </a:cubicBezTo>
                    <a:cubicBezTo>
                      <a:pt x="2747" y="14722"/>
                      <a:pt x="2405" y="18527"/>
                      <a:pt x="8" y="21108"/>
                    </a:cubicBezTo>
                    <a:cubicBezTo>
                      <a:pt x="1" y="21119"/>
                      <a:pt x="9" y="21131"/>
                      <a:pt x="20" y="21131"/>
                    </a:cubicBezTo>
                    <a:cubicBezTo>
                      <a:pt x="22" y="21131"/>
                      <a:pt x="25" y="21130"/>
                      <a:pt x="28" y="21128"/>
                    </a:cubicBezTo>
                    <a:cubicBezTo>
                      <a:pt x="2425" y="18820"/>
                      <a:pt x="2870" y="15291"/>
                      <a:pt x="2879" y="12121"/>
                    </a:cubicBezTo>
                    <a:cubicBezTo>
                      <a:pt x="2890" y="10167"/>
                      <a:pt x="2684" y="8229"/>
                      <a:pt x="2315" y="6312"/>
                    </a:cubicBezTo>
                    <a:cubicBezTo>
                      <a:pt x="1913" y="4206"/>
                      <a:pt x="1696" y="2212"/>
                      <a:pt x="1906" y="69"/>
                    </a:cubicBezTo>
                    <a:cubicBezTo>
                      <a:pt x="1910" y="26"/>
                      <a:pt x="1870" y="1"/>
                      <a:pt x="1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2"/>
              <p:cNvSpPr/>
              <p:nvPr/>
            </p:nvSpPr>
            <p:spPr>
              <a:xfrm>
                <a:off x="5312250" y="1181600"/>
                <a:ext cx="428400" cy="855875"/>
              </a:xfrm>
              <a:custGeom>
                <a:avLst/>
                <a:gdLst/>
                <a:ahLst/>
                <a:cxnLst/>
                <a:rect l="l" t="t" r="r" b="b"/>
                <a:pathLst>
                  <a:path w="17136" h="34235" extrusionOk="0">
                    <a:moveTo>
                      <a:pt x="17055" y="1"/>
                    </a:moveTo>
                    <a:cubicBezTo>
                      <a:pt x="17052" y="1"/>
                      <a:pt x="17049" y="1"/>
                      <a:pt x="17046" y="1"/>
                    </a:cubicBezTo>
                    <a:cubicBezTo>
                      <a:pt x="14760" y="357"/>
                      <a:pt x="13138" y="2268"/>
                      <a:pt x="12268" y="4261"/>
                    </a:cubicBezTo>
                    <a:cubicBezTo>
                      <a:pt x="11178" y="6753"/>
                      <a:pt x="10999" y="9508"/>
                      <a:pt x="10062" y="12046"/>
                    </a:cubicBezTo>
                    <a:cubicBezTo>
                      <a:pt x="9018" y="14877"/>
                      <a:pt x="6642" y="16838"/>
                      <a:pt x="4725" y="19094"/>
                    </a:cubicBezTo>
                    <a:cubicBezTo>
                      <a:pt x="3097" y="21011"/>
                      <a:pt x="1492" y="23091"/>
                      <a:pt x="791" y="25531"/>
                    </a:cubicBezTo>
                    <a:cubicBezTo>
                      <a:pt x="0" y="28268"/>
                      <a:pt x="692" y="31083"/>
                      <a:pt x="2379" y="33352"/>
                    </a:cubicBezTo>
                    <a:cubicBezTo>
                      <a:pt x="2384" y="33358"/>
                      <a:pt x="2390" y="33360"/>
                      <a:pt x="2397" y="33360"/>
                    </a:cubicBezTo>
                    <a:cubicBezTo>
                      <a:pt x="2412" y="33360"/>
                      <a:pt x="2428" y="33345"/>
                      <a:pt x="2416" y="33329"/>
                    </a:cubicBezTo>
                    <a:cubicBezTo>
                      <a:pt x="877" y="31169"/>
                      <a:pt x="219" y="28527"/>
                      <a:pt x="897" y="25939"/>
                    </a:cubicBezTo>
                    <a:cubicBezTo>
                      <a:pt x="1552" y="23440"/>
                      <a:pt x="3180" y="21304"/>
                      <a:pt x="4835" y="19357"/>
                    </a:cubicBezTo>
                    <a:cubicBezTo>
                      <a:pt x="5489" y="18585"/>
                      <a:pt x="6164" y="17831"/>
                      <a:pt x="6849" y="17087"/>
                    </a:cubicBezTo>
                    <a:lnTo>
                      <a:pt x="6849" y="17087"/>
                    </a:lnTo>
                    <a:cubicBezTo>
                      <a:pt x="5137" y="19383"/>
                      <a:pt x="3881" y="22031"/>
                      <a:pt x="3064" y="24769"/>
                    </a:cubicBezTo>
                    <a:cubicBezTo>
                      <a:pt x="2130" y="27889"/>
                      <a:pt x="1934" y="31421"/>
                      <a:pt x="3851" y="34226"/>
                    </a:cubicBezTo>
                    <a:cubicBezTo>
                      <a:pt x="3855" y="34232"/>
                      <a:pt x="3861" y="34234"/>
                      <a:pt x="3866" y="34234"/>
                    </a:cubicBezTo>
                    <a:cubicBezTo>
                      <a:pt x="3880" y="34234"/>
                      <a:pt x="3894" y="34220"/>
                      <a:pt x="3885" y="34206"/>
                    </a:cubicBezTo>
                    <a:cubicBezTo>
                      <a:pt x="2054" y="31305"/>
                      <a:pt x="2349" y="27763"/>
                      <a:pt x="3296" y="24613"/>
                    </a:cubicBezTo>
                    <a:cubicBezTo>
                      <a:pt x="4197" y="21616"/>
                      <a:pt x="5629" y="18818"/>
                      <a:pt x="7536" y="16346"/>
                    </a:cubicBezTo>
                    <a:cubicBezTo>
                      <a:pt x="7576" y="16306"/>
                      <a:pt x="7613" y="16266"/>
                      <a:pt x="7649" y="16226"/>
                    </a:cubicBezTo>
                    <a:cubicBezTo>
                      <a:pt x="8493" y="15326"/>
                      <a:pt x="9267" y="14406"/>
                      <a:pt x="9809" y="13293"/>
                    </a:cubicBezTo>
                    <a:cubicBezTo>
                      <a:pt x="10922" y="11006"/>
                      <a:pt x="11145" y="8434"/>
                      <a:pt x="11846" y="6019"/>
                    </a:cubicBezTo>
                    <a:cubicBezTo>
                      <a:pt x="12610" y="3387"/>
                      <a:pt x="14185" y="769"/>
                      <a:pt x="17072" y="101"/>
                    </a:cubicBezTo>
                    <a:cubicBezTo>
                      <a:pt x="17136" y="85"/>
                      <a:pt x="17112" y="1"/>
                      <a:pt x="17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2"/>
              <p:cNvSpPr/>
              <p:nvPr/>
            </p:nvSpPr>
            <p:spPr>
              <a:xfrm>
                <a:off x="5677475" y="1230050"/>
                <a:ext cx="255250" cy="863750"/>
              </a:xfrm>
              <a:custGeom>
                <a:avLst/>
                <a:gdLst/>
                <a:ahLst/>
                <a:cxnLst/>
                <a:rect l="l" t="t" r="r" b="b"/>
                <a:pathLst>
                  <a:path w="10210" h="34550" extrusionOk="0">
                    <a:moveTo>
                      <a:pt x="8199" y="0"/>
                    </a:moveTo>
                    <a:cubicBezTo>
                      <a:pt x="8189" y="0"/>
                      <a:pt x="8177" y="12"/>
                      <a:pt x="8182" y="23"/>
                    </a:cubicBezTo>
                    <a:cubicBezTo>
                      <a:pt x="10209" y="4742"/>
                      <a:pt x="7757" y="9882"/>
                      <a:pt x="7677" y="14714"/>
                    </a:cubicBezTo>
                    <a:cubicBezTo>
                      <a:pt x="7637" y="17253"/>
                      <a:pt x="7973" y="19751"/>
                      <a:pt x="7683" y="22289"/>
                    </a:cubicBezTo>
                    <a:cubicBezTo>
                      <a:pt x="7404" y="24735"/>
                      <a:pt x="6777" y="27234"/>
                      <a:pt x="5633" y="29427"/>
                    </a:cubicBezTo>
                    <a:cubicBezTo>
                      <a:pt x="4437" y="31720"/>
                      <a:pt x="2553" y="33630"/>
                      <a:pt x="58" y="34448"/>
                    </a:cubicBezTo>
                    <a:cubicBezTo>
                      <a:pt x="0" y="34466"/>
                      <a:pt x="18" y="34549"/>
                      <a:pt x="70" y="34549"/>
                    </a:cubicBezTo>
                    <a:cubicBezTo>
                      <a:pt x="75" y="34549"/>
                      <a:pt x="79" y="34549"/>
                      <a:pt x="84" y="34547"/>
                    </a:cubicBezTo>
                    <a:cubicBezTo>
                      <a:pt x="4703" y="33271"/>
                      <a:pt x="6817" y="28284"/>
                      <a:pt x="7627" y="23987"/>
                    </a:cubicBezTo>
                    <a:cubicBezTo>
                      <a:pt x="8122" y="21356"/>
                      <a:pt x="8006" y="18771"/>
                      <a:pt x="7906" y="16112"/>
                    </a:cubicBezTo>
                    <a:cubicBezTo>
                      <a:pt x="7800" y="13295"/>
                      <a:pt x="8395" y="10607"/>
                      <a:pt x="8827" y="7846"/>
                    </a:cubicBezTo>
                    <a:cubicBezTo>
                      <a:pt x="9242" y="5194"/>
                      <a:pt x="9321" y="2506"/>
                      <a:pt x="8209" y="7"/>
                    </a:cubicBezTo>
                    <a:cubicBezTo>
                      <a:pt x="8207" y="2"/>
                      <a:pt x="8203" y="0"/>
                      <a:pt x="8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2"/>
              <p:cNvSpPr/>
              <p:nvPr/>
            </p:nvSpPr>
            <p:spPr>
              <a:xfrm>
                <a:off x="5460025" y="1187950"/>
                <a:ext cx="318575" cy="895925"/>
              </a:xfrm>
              <a:custGeom>
                <a:avLst/>
                <a:gdLst/>
                <a:ahLst/>
                <a:cxnLst/>
                <a:rect l="l" t="t" r="r" b="b"/>
                <a:pathLst>
                  <a:path w="12743" h="35837" extrusionOk="0">
                    <a:moveTo>
                      <a:pt x="12691" y="0"/>
                    </a:moveTo>
                    <a:cubicBezTo>
                      <a:pt x="12683" y="0"/>
                      <a:pt x="12674" y="3"/>
                      <a:pt x="12667" y="10"/>
                    </a:cubicBezTo>
                    <a:cubicBezTo>
                      <a:pt x="8842" y="3386"/>
                      <a:pt x="8477" y="8975"/>
                      <a:pt x="6281" y="13311"/>
                    </a:cubicBezTo>
                    <a:cubicBezTo>
                      <a:pt x="5117" y="15603"/>
                      <a:pt x="3772" y="17787"/>
                      <a:pt x="2762" y="20156"/>
                    </a:cubicBezTo>
                    <a:cubicBezTo>
                      <a:pt x="1785" y="22449"/>
                      <a:pt x="1044" y="24851"/>
                      <a:pt x="718" y="27326"/>
                    </a:cubicBezTo>
                    <a:cubicBezTo>
                      <a:pt x="346" y="30157"/>
                      <a:pt x="509" y="33078"/>
                      <a:pt x="1432" y="35793"/>
                    </a:cubicBezTo>
                    <a:cubicBezTo>
                      <a:pt x="1443" y="35823"/>
                      <a:pt x="1469" y="35837"/>
                      <a:pt x="1496" y="35837"/>
                    </a:cubicBezTo>
                    <a:cubicBezTo>
                      <a:pt x="1536" y="35837"/>
                      <a:pt x="1575" y="35806"/>
                      <a:pt x="1559" y="35756"/>
                    </a:cubicBezTo>
                    <a:cubicBezTo>
                      <a:pt x="1" y="30789"/>
                      <a:pt x="781" y="25545"/>
                      <a:pt x="2708" y="20797"/>
                    </a:cubicBezTo>
                    <a:cubicBezTo>
                      <a:pt x="3672" y="18418"/>
                      <a:pt x="4971" y="16225"/>
                      <a:pt x="6164" y="13962"/>
                    </a:cubicBezTo>
                    <a:cubicBezTo>
                      <a:pt x="7317" y="11775"/>
                      <a:pt x="8048" y="9467"/>
                      <a:pt x="8825" y="7127"/>
                    </a:cubicBezTo>
                    <a:cubicBezTo>
                      <a:pt x="9680" y="4555"/>
                      <a:pt x="10733" y="1977"/>
                      <a:pt x="12716" y="60"/>
                    </a:cubicBezTo>
                    <a:cubicBezTo>
                      <a:pt x="12742" y="34"/>
                      <a:pt x="12718" y="0"/>
                      <a:pt x="12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2"/>
              <p:cNvSpPr/>
              <p:nvPr/>
            </p:nvSpPr>
            <p:spPr>
              <a:xfrm>
                <a:off x="5568250" y="1202600"/>
                <a:ext cx="273825" cy="891400"/>
              </a:xfrm>
              <a:custGeom>
                <a:avLst/>
                <a:gdLst/>
                <a:ahLst/>
                <a:cxnLst/>
                <a:rect l="l" t="t" r="r" b="b"/>
                <a:pathLst>
                  <a:path w="10953" h="35656" extrusionOk="0">
                    <a:moveTo>
                      <a:pt x="9853" y="12366"/>
                    </a:moveTo>
                    <a:lnTo>
                      <a:pt x="9853" y="12366"/>
                    </a:lnTo>
                    <a:cubicBezTo>
                      <a:pt x="9780" y="13612"/>
                      <a:pt x="9793" y="14858"/>
                      <a:pt x="9816" y="16104"/>
                    </a:cubicBezTo>
                    <a:cubicBezTo>
                      <a:pt x="9863" y="18799"/>
                      <a:pt x="9843" y="21474"/>
                      <a:pt x="9229" y="24119"/>
                    </a:cubicBezTo>
                    <a:cubicBezTo>
                      <a:pt x="8674" y="26505"/>
                      <a:pt x="7700" y="28813"/>
                      <a:pt x="6221" y="30787"/>
                    </a:cubicBezTo>
                    <a:cubicBezTo>
                      <a:pt x="5082" y="32316"/>
                      <a:pt x="3666" y="33602"/>
                      <a:pt x="2038" y="34572"/>
                    </a:cubicBezTo>
                    <a:cubicBezTo>
                      <a:pt x="4168" y="32376"/>
                      <a:pt x="5544" y="29628"/>
                      <a:pt x="6617" y="26784"/>
                    </a:cubicBezTo>
                    <a:cubicBezTo>
                      <a:pt x="7889" y="23398"/>
                      <a:pt x="8883" y="19942"/>
                      <a:pt x="9364" y="16353"/>
                    </a:cubicBezTo>
                    <a:cubicBezTo>
                      <a:pt x="9544" y="15028"/>
                      <a:pt x="9703" y="13698"/>
                      <a:pt x="9853" y="12366"/>
                    </a:cubicBezTo>
                    <a:close/>
                    <a:moveTo>
                      <a:pt x="10625" y="1"/>
                    </a:moveTo>
                    <a:cubicBezTo>
                      <a:pt x="10606" y="1"/>
                      <a:pt x="10589" y="12"/>
                      <a:pt x="10591" y="35"/>
                    </a:cubicBezTo>
                    <a:cubicBezTo>
                      <a:pt x="10790" y="2830"/>
                      <a:pt x="10694" y="5624"/>
                      <a:pt x="10312" y="8402"/>
                    </a:cubicBezTo>
                    <a:cubicBezTo>
                      <a:pt x="10249" y="8864"/>
                      <a:pt x="10182" y="9326"/>
                      <a:pt x="10119" y="9784"/>
                    </a:cubicBezTo>
                    <a:cubicBezTo>
                      <a:pt x="10117" y="9783"/>
                      <a:pt x="10115" y="9782"/>
                      <a:pt x="10113" y="9782"/>
                    </a:cubicBezTo>
                    <a:cubicBezTo>
                      <a:pt x="10111" y="9782"/>
                      <a:pt x="10108" y="9784"/>
                      <a:pt x="10106" y="9787"/>
                    </a:cubicBezTo>
                    <a:cubicBezTo>
                      <a:pt x="9551" y="13462"/>
                      <a:pt x="9308" y="17230"/>
                      <a:pt x="8361" y="20832"/>
                    </a:cubicBezTo>
                    <a:cubicBezTo>
                      <a:pt x="7514" y="24049"/>
                      <a:pt x="6438" y="27338"/>
                      <a:pt x="4889" y="30289"/>
                    </a:cubicBezTo>
                    <a:cubicBezTo>
                      <a:pt x="4041" y="31911"/>
                      <a:pt x="2995" y="33443"/>
                      <a:pt x="1702" y="34745"/>
                    </a:cubicBezTo>
                    <a:cubicBezTo>
                      <a:pt x="1693" y="34751"/>
                      <a:pt x="1689" y="34765"/>
                      <a:pt x="1685" y="34775"/>
                    </a:cubicBezTo>
                    <a:cubicBezTo>
                      <a:pt x="1164" y="35064"/>
                      <a:pt x="622" y="35326"/>
                      <a:pt x="58" y="35549"/>
                    </a:cubicBezTo>
                    <a:cubicBezTo>
                      <a:pt x="1" y="35570"/>
                      <a:pt x="17" y="35655"/>
                      <a:pt x="68" y="35655"/>
                    </a:cubicBezTo>
                    <a:cubicBezTo>
                      <a:pt x="74" y="35655"/>
                      <a:pt x="81" y="35654"/>
                      <a:pt x="87" y="35652"/>
                    </a:cubicBezTo>
                    <a:cubicBezTo>
                      <a:pt x="4464" y="34090"/>
                      <a:pt x="7524" y="30163"/>
                      <a:pt x="8922" y="25887"/>
                    </a:cubicBezTo>
                    <a:cubicBezTo>
                      <a:pt x="9750" y="23355"/>
                      <a:pt x="10022" y="20710"/>
                      <a:pt x="10019" y="18058"/>
                    </a:cubicBezTo>
                    <a:cubicBezTo>
                      <a:pt x="10019" y="16646"/>
                      <a:pt x="9959" y="15233"/>
                      <a:pt x="9976" y="13821"/>
                    </a:cubicBezTo>
                    <a:cubicBezTo>
                      <a:pt x="9989" y="12366"/>
                      <a:pt x="10126" y="10930"/>
                      <a:pt x="10325" y="9488"/>
                    </a:cubicBezTo>
                    <a:cubicBezTo>
                      <a:pt x="10757" y="6335"/>
                      <a:pt x="10953" y="3208"/>
                      <a:pt x="10667" y="35"/>
                    </a:cubicBezTo>
                    <a:cubicBezTo>
                      <a:pt x="10664" y="12"/>
                      <a:pt x="10644" y="1"/>
                      <a:pt x="10625" y="1"/>
                    </a:cubicBezTo>
                    <a:close/>
                  </a:path>
                </a:pathLst>
              </a:custGeom>
              <a:solidFill>
                <a:srgbClr val="5D8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2"/>
              <p:cNvSpPr/>
              <p:nvPr/>
            </p:nvSpPr>
            <p:spPr>
              <a:xfrm>
                <a:off x="5539450" y="1192825"/>
                <a:ext cx="272425" cy="893025"/>
              </a:xfrm>
              <a:custGeom>
                <a:avLst/>
                <a:gdLst/>
                <a:ahLst/>
                <a:cxnLst/>
                <a:rect l="l" t="t" r="r" b="b"/>
                <a:pathLst>
                  <a:path w="10897" h="35721" extrusionOk="0">
                    <a:moveTo>
                      <a:pt x="10855" y="1"/>
                    </a:moveTo>
                    <a:cubicBezTo>
                      <a:pt x="10845" y="1"/>
                      <a:pt x="10835" y="6"/>
                      <a:pt x="10829" y="17"/>
                    </a:cubicBezTo>
                    <a:cubicBezTo>
                      <a:pt x="6579" y="8674"/>
                      <a:pt x="3532" y="18020"/>
                      <a:pt x="1492" y="27434"/>
                    </a:cubicBezTo>
                    <a:cubicBezTo>
                      <a:pt x="904" y="30155"/>
                      <a:pt x="412" y="32897"/>
                      <a:pt x="6" y="35651"/>
                    </a:cubicBezTo>
                    <a:cubicBezTo>
                      <a:pt x="1" y="35693"/>
                      <a:pt x="36" y="35721"/>
                      <a:pt x="67" y="35721"/>
                    </a:cubicBezTo>
                    <a:cubicBezTo>
                      <a:pt x="87" y="35721"/>
                      <a:pt x="105" y="35709"/>
                      <a:pt x="109" y="35681"/>
                    </a:cubicBezTo>
                    <a:cubicBezTo>
                      <a:pt x="1581" y="26118"/>
                      <a:pt x="4081" y="16724"/>
                      <a:pt x="7613" y="7717"/>
                    </a:cubicBezTo>
                    <a:cubicBezTo>
                      <a:pt x="8626" y="5128"/>
                      <a:pt x="9746" y="2586"/>
                      <a:pt x="10885" y="47"/>
                    </a:cubicBezTo>
                    <a:cubicBezTo>
                      <a:pt x="10897" y="22"/>
                      <a:pt x="10876" y="1"/>
                      <a:pt x="10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2"/>
              <p:cNvSpPr/>
              <p:nvPr/>
            </p:nvSpPr>
            <p:spPr>
              <a:xfrm>
                <a:off x="5763825" y="1311825"/>
                <a:ext cx="485625" cy="528075"/>
              </a:xfrm>
              <a:custGeom>
                <a:avLst/>
                <a:gdLst/>
                <a:ahLst/>
                <a:cxnLst/>
                <a:rect l="l" t="t" r="r" b="b"/>
                <a:pathLst>
                  <a:path w="19425" h="21123" extrusionOk="0">
                    <a:moveTo>
                      <a:pt x="12195" y="0"/>
                    </a:moveTo>
                    <a:cubicBezTo>
                      <a:pt x="11961" y="0"/>
                      <a:pt x="11736" y="94"/>
                      <a:pt x="11529" y="308"/>
                    </a:cubicBezTo>
                    <a:cubicBezTo>
                      <a:pt x="10367" y="1521"/>
                      <a:pt x="12583" y="14207"/>
                      <a:pt x="12058" y="14390"/>
                    </a:cubicBezTo>
                    <a:cubicBezTo>
                      <a:pt x="12040" y="14396"/>
                      <a:pt x="12015" y="14399"/>
                      <a:pt x="11983" y="14399"/>
                    </a:cubicBezTo>
                    <a:cubicBezTo>
                      <a:pt x="11064" y="14399"/>
                      <a:pt x="4441" y="11939"/>
                      <a:pt x="2678" y="11785"/>
                    </a:cubicBezTo>
                    <a:cubicBezTo>
                      <a:pt x="2616" y="11779"/>
                      <a:pt x="2558" y="11777"/>
                      <a:pt x="2502" y="11777"/>
                    </a:cubicBezTo>
                    <a:cubicBezTo>
                      <a:pt x="0" y="11777"/>
                      <a:pt x="2827" y="16989"/>
                      <a:pt x="5180" y="18643"/>
                    </a:cubicBezTo>
                    <a:cubicBezTo>
                      <a:pt x="6830" y="19803"/>
                      <a:pt x="10972" y="21122"/>
                      <a:pt x="14078" y="21122"/>
                    </a:cubicBezTo>
                    <a:cubicBezTo>
                      <a:pt x="15502" y="21122"/>
                      <a:pt x="16709" y="20845"/>
                      <a:pt x="17358" y="20149"/>
                    </a:cubicBezTo>
                    <a:cubicBezTo>
                      <a:pt x="19424" y="17929"/>
                      <a:pt x="15740" y="5412"/>
                      <a:pt x="15102" y="3564"/>
                    </a:cubicBezTo>
                    <a:cubicBezTo>
                      <a:pt x="14577" y="2043"/>
                      <a:pt x="13286" y="0"/>
                      <a:pt x="12195" y="0"/>
                    </a:cubicBezTo>
                    <a:close/>
                  </a:path>
                </a:pathLst>
              </a:custGeom>
              <a:solidFill>
                <a:srgbClr val="C49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2"/>
              <p:cNvSpPr/>
              <p:nvPr/>
            </p:nvSpPr>
            <p:spPr>
              <a:xfrm>
                <a:off x="5768675" y="1494250"/>
                <a:ext cx="459450" cy="350725"/>
              </a:xfrm>
              <a:custGeom>
                <a:avLst/>
                <a:gdLst/>
                <a:ahLst/>
                <a:cxnLst/>
                <a:rect l="l" t="t" r="r" b="b"/>
                <a:pathLst>
                  <a:path w="18378" h="14029" extrusionOk="0">
                    <a:moveTo>
                      <a:pt x="12388" y="1"/>
                    </a:moveTo>
                    <a:cubicBezTo>
                      <a:pt x="11694" y="1"/>
                      <a:pt x="11132" y="51"/>
                      <a:pt x="10941" y="172"/>
                    </a:cubicBezTo>
                    <a:cubicBezTo>
                      <a:pt x="10588" y="394"/>
                      <a:pt x="11714" y="6641"/>
                      <a:pt x="11582" y="6717"/>
                    </a:cubicBezTo>
                    <a:cubicBezTo>
                      <a:pt x="11580" y="6719"/>
                      <a:pt x="11575" y="6719"/>
                      <a:pt x="11568" y="6719"/>
                    </a:cubicBezTo>
                    <a:cubicBezTo>
                      <a:pt x="11197" y="6719"/>
                      <a:pt x="4286" y="4697"/>
                      <a:pt x="2747" y="4315"/>
                    </a:cubicBezTo>
                    <a:cubicBezTo>
                      <a:pt x="2604" y="4280"/>
                      <a:pt x="2466" y="4263"/>
                      <a:pt x="2336" y="4263"/>
                    </a:cubicBezTo>
                    <a:cubicBezTo>
                      <a:pt x="471" y="4263"/>
                      <a:pt x="0" y="7750"/>
                      <a:pt x="4966" y="11718"/>
                    </a:cubicBezTo>
                    <a:cubicBezTo>
                      <a:pt x="7131" y="13448"/>
                      <a:pt x="10660" y="14028"/>
                      <a:pt x="13376" y="14028"/>
                    </a:cubicBezTo>
                    <a:cubicBezTo>
                      <a:pt x="15215" y="14028"/>
                      <a:pt x="16683" y="13762"/>
                      <a:pt x="17101" y="13407"/>
                    </a:cubicBezTo>
                    <a:cubicBezTo>
                      <a:pt x="18377" y="12320"/>
                      <a:pt x="18284" y="5960"/>
                      <a:pt x="16353" y="570"/>
                    </a:cubicBezTo>
                    <a:cubicBezTo>
                      <a:pt x="16244" y="265"/>
                      <a:pt x="13973" y="1"/>
                      <a:pt x="12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2"/>
              <p:cNvSpPr/>
              <p:nvPr/>
            </p:nvSpPr>
            <p:spPr>
              <a:xfrm>
                <a:off x="6019425" y="1444400"/>
                <a:ext cx="183200" cy="90200"/>
              </a:xfrm>
              <a:custGeom>
                <a:avLst/>
                <a:gdLst/>
                <a:ahLst/>
                <a:cxnLst/>
                <a:rect l="l" t="t" r="r" b="b"/>
                <a:pathLst>
                  <a:path w="7328" h="3608" extrusionOk="0">
                    <a:moveTo>
                      <a:pt x="2858" y="0"/>
                    </a:moveTo>
                    <a:cubicBezTo>
                      <a:pt x="2007" y="0"/>
                      <a:pt x="1098" y="120"/>
                      <a:pt x="276" y="461"/>
                    </a:cubicBezTo>
                    <a:cubicBezTo>
                      <a:pt x="0" y="574"/>
                      <a:pt x="322" y="2960"/>
                      <a:pt x="465" y="3132"/>
                    </a:cubicBezTo>
                    <a:cubicBezTo>
                      <a:pt x="469" y="3138"/>
                      <a:pt x="485" y="3141"/>
                      <a:pt x="512" y="3141"/>
                    </a:cubicBezTo>
                    <a:cubicBezTo>
                      <a:pt x="611" y="3141"/>
                      <a:pt x="859" y="3106"/>
                      <a:pt x="1230" y="3069"/>
                    </a:cubicBezTo>
                    <a:cubicBezTo>
                      <a:pt x="1598" y="3035"/>
                      <a:pt x="2090" y="3000"/>
                      <a:pt x="2682" y="3000"/>
                    </a:cubicBezTo>
                    <a:cubicBezTo>
                      <a:pt x="3804" y="3000"/>
                      <a:pt x="5286" y="3124"/>
                      <a:pt x="6978" y="3604"/>
                    </a:cubicBezTo>
                    <a:cubicBezTo>
                      <a:pt x="6985" y="3606"/>
                      <a:pt x="6992" y="3607"/>
                      <a:pt x="6998" y="3607"/>
                    </a:cubicBezTo>
                    <a:cubicBezTo>
                      <a:pt x="7327" y="3607"/>
                      <a:pt x="6207" y="806"/>
                      <a:pt x="6070" y="600"/>
                    </a:cubicBezTo>
                    <a:cubicBezTo>
                      <a:pt x="5976" y="462"/>
                      <a:pt x="4531" y="0"/>
                      <a:pt x="28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2"/>
              <p:cNvSpPr/>
              <p:nvPr/>
            </p:nvSpPr>
            <p:spPr>
              <a:xfrm>
                <a:off x="6040775" y="1515925"/>
                <a:ext cx="143075" cy="15925"/>
              </a:xfrm>
              <a:custGeom>
                <a:avLst/>
                <a:gdLst/>
                <a:ahLst/>
                <a:cxnLst/>
                <a:rect l="l" t="t" r="r" b="b"/>
                <a:pathLst>
                  <a:path w="5723" h="637" extrusionOk="0">
                    <a:moveTo>
                      <a:pt x="2221" y="1"/>
                    </a:moveTo>
                    <a:cubicBezTo>
                      <a:pt x="1462" y="1"/>
                      <a:pt x="712" y="84"/>
                      <a:pt x="10" y="259"/>
                    </a:cubicBezTo>
                    <a:cubicBezTo>
                      <a:pt x="0" y="262"/>
                      <a:pt x="0" y="278"/>
                      <a:pt x="13" y="278"/>
                    </a:cubicBezTo>
                    <a:cubicBezTo>
                      <a:pt x="728" y="197"/>
                      <a:pt x="1442" y="130"/>
                      <a:pt x="2160" y="130"/>
                    </a:cubicBezTo>
                    <a:cubicBezTo>
                      <a:pt x="2350" y="130"/>
                      <a:pt x="2541" y="135"/>
                      <a:pt x="2731" y="145"/>
                    </a:cubicBezTo>
                    <a:cubicBezTo>
                      <a:pt x="3715" y="199"/>
                      <a:pt x="4655" y="404"/>
                      <a:pt x="5609" y="634"/>
                    </a:cubicBezTo>
                    <a:cubicBezTo>
                      <a:pt x="5618" y="636"/>
                      <a:pt x="5626" y="637"/>
                      <a:pt x="5635" y="637"/>
                    </a:cubicBezTo>
                    <a:cubicBezTo>
                      <a:pt x="5686" y="637"/>
                      <a:pt x="5723" y="607"/>
                      <a:pt x="5668" y="587"/>
                    </a:cubicBezTo>
                    <a:cubicBezTo>
                      <a:pt x="4606" y="205"/>
                      <a:pt x="3404" y="1"/>
                      <a:pt x="2221" y="1"/>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2"/>
              <p:cNvSpPr/>
              <p:nvPr/>
            </p:nvSpPr>
            <p:spPr>
              <a:xfrm>
                <a:off x="6016275" y="1215275"/>
                <a:ext cx="89300" cy="304050"/>
              </a:xfrm>
              <a:custGeom>
                <a:avLst/>
                <a:gdLst/>
                <a:ahLst/>
                <a:cxnLst/>
                <a:rect l="l" t="t" r="r" b="b"/>
                <a:pathLst>
                  <a:path w="3572" h="12162" extrusionOk="0">
                    <a:moveTo>
                      <a:pt x="2140" y="0"/>
                    </a:moveTo>
                    <a:lnTo>
                      <a:pt x="494" y="8749"/>
                    </a:lnTo>
                    <a:cubicBezTo>
                      <a:pt x="0" y="11384"/>
                      <a:pt x="186" y="12078"/>
                      <a:pt x="598" y="12155"/>
                    </a:cubicBezTo>
                    <a:cubicBezTo>
                      <a:pt x="622" y="12159"/>
                      <a:pt x="645" y="12161"/>
                      <a:pt x="669" y="12161"/>
                    </a:cubicBezTo>
                    <a:cubicBezTo>
                      <a:pt x="1058" y="12161"/>
                      <a:pt x="1464" y="11503"/>
                      <a:pt x="1930" y="9021"/>
                    </a:cubicBezTo>
                    <a:lnTo>
                      <a:pt x="3572" y="269"/>
                    </a:lnTo>
                    <a:cubicBezTo>
                      <a:pt x="3369" y="209"/>
                      <a:pt x="3133" y="153"/>
                      <a:pt x="2861" y="103"/>
                    </a:cubicBezTo>
                    <a:cubicBezTo>
                      <a:pt x="2592" y="53"/>
                      <a:pt x="2349" y="16"/>
                      <a:pt x="2140" y="0"/>
                    </a:cubicBezTo>
                    <a:close/>
                  </a:path>
                </a:pathLst>
              </a:custGeom>
              <a:solidFill>
                <a:srgbClr val="B7F1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2"/>
              <p:cNvSpPr/>
              <p:nvPr/>
            </p:nvSpPr>
            <p:spPr>
              <a:xfrm>
                <a:off x="6016275" y="1331650"/>
                <a:ext cx="68700" cy="187675"/>
              </a:xfrm>
              <a:custGeom>
                <a:avLst/>
                <a:gdLst/>
                <a:ahLst/>
                <a:cxnLst/>
                <a:rect l="l" t="t" r="r" b="b"/>
                <a:pathLst>
                  <a:path w="2748" h="7507" extrusionOk="0">
                    <a:moveTo>
                      <a:pt x="2747" y="0"/>
                    </a:moveTo>
                    <a:lnTo>
                      <a:pt x="2747" y="0"/>
                    </a:lnTo>
                    <a:cubicBezTo>
                      <a:pt x="2632" y="203"/>
                      <a:pt x="2508" y="405"/>
                      <a:pt x="2388" y="605"/>
                    </a:cubicBezTo>
                    <a:cubicBezTo>
                      <a:pt x="2127" y="1034"/>
                      <a:pt x="1907" y="1298"/>
                      <a:pt x="1428" y="1298"/>
                    </a:cubicBezTo>
                    <a:cubicBezTo>
                      <a:pt x="1402" y="1298"/>
                      <a:pt x="1376" y="1298"/>
                      <a:pt x="1349" y="1296"/>
                    </a:cubicBezTo>
                    <a:cubicBezTo>
                      <a:pt x="1244" y="1287"/>
                      <a:pt x="1150" y="1276"/>
                      <a:pt x="1055" y="1276"/>
                    </a:cubicBezTo>
                    <a:cubicBezTo>
                      <a:pt x="1045" y="1276"/>
                      <a:pt x="1034" y="1276"/>
                      <a:pt x="1023" y="1276"/>
                    </a:cubicBezTo>
                    <a:lnTo>
                      <a:pt x="494" y="4094"/>
                    </a:lnTo>
                    <a:cubicBezTo>
                      <a:pt x="0" y="6729"/>
                      <a:pt x="186" y="7423"/>
                      <a:pt x="598" y="7500"/>
                    </a:cubicBezTo>
                    <a:cubicBezTo>
                      <a:pt x="622" y="7504"/>
                      <a:pt x="645" y="7506"/>
                      <a:pt x="669" y="7506"/>
                    </a:cubicBezTo>
                    <a:cubicBezTo>
                      <a:pt x="1058" y="7506"/>
                      <a:pt x="1464" y="6848"/>
                      <a:pt x="1930" y="4366"/>
                    </a:cubicBezTo>
                    <a:lnTo>
                      <a:pt x="2747" y="0"/>
                    </a:lnTo>
                    <a:close/>
                  </a:path>
                </a:pathLst>
              </a:custGeom>
              <a:solidFill>
                <a:srgbClr val="DD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2"/>
              <p:cNvSpPr/>
              <p:nvPr/>
            </p:nvSpPr>
            <p:spPr>
              <a:xfrm>
                <a:off x="6033250" y="1480050"/>
                <a:ext cx="17975" cy="13075"/>
              </a:xfrm>
              <a:custGeom>
                <a:avLst/>
                <a:gdLst/>
                <a:ahLst/>
                <a:cxnLst/>
                <a:rect l="l" t="t" r="r" b="b"/>
                <a:pathLst>
                  <a:path w="719" h="523" extrusionOk="0">
                    <a:moveTo>
                      <a:pt x="355" y="0"/>
                    </a:moveTo>
                    <a:cubicBezTo>
                      <a:pt x="69" y="0"/>
                      <a:pt x="0" y="458"/>
                      <a:pt x="311" y="517"/>
                    </a:cubicBezTo>
                    <a:cubicBezTo>
                      <a:pt x="329" y="521"/>
                      <a:pt x="346" y="522"/>
                      <a:pt x="363" y="522"/>
                    </a:cubicBezTo>
                    <a:cubicBezTo>
                      <a:pt x="649" y="522"/>
                      <a:pt x="718" y="65"/>
                      <a:pt x="407" y="5"/>
                    </a:cubicBezTo>
                    <a:cubicBezTo>
                      <a:pt x="389" y="2"/>
                      <a:pt x="372" y="0"/>
                      <a:pt x="355" y="0"/>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2"/>
              <p:cNvSpPr/>
              <p:nvPr/>
            </p:nvSpPr>
            <p:spPr>
              <a:xfrm>
                <a:off x="6056450" y="1374275"/>
                <a:ext cx="12075" cy="8825"/>
              </a:xfrm>
              <a:custGeom>
                <a:avLst/>
                <a:gdLst/>
                <a:ahLst/>
                <a:cxnLst/>
                <a:rect l="l" t="t" r="r" b="b"/>
                <a:pathLst>
                  <a:path w="483" h="353" extrusionOk="0">
                    <a:moveTo>
                      <a:pt x="239" y="0"/>
                    </a:moveTo>
                    <a:cubicBezTo>
                      <a:pt x="45" y="0"/>
                      <a:pt x="0" y="311"/>
                      <a:pt x="210" y="349"/>
                    </a:cubicBezTo>
                    <a:cubicBezTo>
                      <a:pt x="223" y="351"/>
                      <a:pt x="236" y="352"/>
                      <a:pt x="247" y="352"/>
                    </a:cubicBezTo>
                    <a:cubicBezTo>
                      <a:pt x="436" y="352"/>
                      <a:pt x="483" y="44"/>
                      <a:pt x="273" y="3"/>
                    </a:cubicBezTo>
                    <a:cubicBezTo>
                      <a:pt x="261" y="1"/>
                      <a:pt x="250" y="0"/>
                      <a:pt x="239" y="0"/>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2"/>
              <p:cNvSpPr/>
              <p:nvPr/>
            </p:nvSpPr>
            <p:spPr>
              <a:xfrm>
                <a:off x="6032200" y="1436225"/>
                <a:ext cx="12100" cy="8825"/>
              </a:xfrm>
              <a:custGeom>
                <a:avLst/>
                <a:gdLst/>
                <a:ahLst/>
                <a:cxnLst/>
                <a:rect l="l" t="t" r="r" b="b"/>
                <a:pathLst>
                  <a:path w="484" h="353" extrusionOk="0">
                    <a:moveTo>
                      <a:pt x="236" y="0"/>
                    </a:moveTo>
                    <a:cubicBezTo>
                      <a:pt x="44" y="0"/>
                      <a:pt x="0" y="309"/>
                      <a:pt x="210" y="349"/>
                    </a:cubicBezTo>
                    <a:cubicBezTo>
                      <a:pt x="222" y="351"/>
                      <a:pt x="234" y="352"/>
                      <a:pt x="245" y="352"/>
                    </a:cubicBezTo>
                    <a:cubicBezTo>
                      <a:pt x="438" y="352"/>
                      <a:pt x="483" y="42"/>
                      <a:pt x="273" y="4"/>
                    </a:cubicBezTo>
                    <a:cubicBezTo>
                      <a:pt x="260" y="1"/>
                      <a:pt x="247" y="0"/>
                      <a:pt x="236" y="0"/>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2"/>
              <p:cNvSpPr/>
              <p:nvPr/>
            </p:nvSpPr>
            <p:spPr>
              <a:xfrm>
                <a:off x="6043550" y="1384600"/>
                <a:ext cx="5675" cy="4175"/>
              </a:xfrm>
              <a:custGeom>
                <a:avLst/>
                <a:gdLst/>
                <a:ahLst/>
                <a:cxnLst/>
                <a:rect l="l" t="t" r="r" b="b"/>
                <a:pathLst>
                  <a:path w="227" h="167" extrusionOk="0">
                    <a:moveTo>
                      <a:pt x="114" y="1"/>
                    </a:moveTo>
                    <a:cubicBezTo>
                      <a:pt x="23" y="1"/>
                      <a:pt x="0" y="146"/>
                      <a:pt x="98" y="165"/>
                    </a:cubicBezTo>
                    <a:cubicBezTo>
                      <a:pt x="103" y="166"/>
                      <a:pt x="108" y="166"/>
                      <a:pt x="112" y="166"/>
                    </a:cubicBezTo>
                    <a:cubicBezTo>
                      <a:pt x="203" y="166"/>
                      <a:pt x="226" y="21"/>
                      <a:pt x="128" y="2"/>
                    </a:cubicBezTo>
                    <a:cubicBezTo>
                      <a:pt x="123" y="1"/>
                      <a:pt x="119" y="1"/>
                      <a:pt x="114" y="1"/>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2"/>
              <p:cNvSpPr/>
              <p:nvPr/>
            </p:nvSpPr>
            <p:spPr>
              <a:xfrm>
                <a:off x="6048400" y="1459625"/>
                <a:ext cx="5650" cy="4150"/>
              </a:xfrm>
              <a:custGeom>
                <a:avLst/>
                <a:gdLst/>
                <a:ahLst/>
                <a:cxnLst/>
                <a:rect l="l" t="t" r="r" b="b"/>
                <a:pathLst>
                  <a:path w="226" h="166" extrusionOk="0">
                    <a:moveTo>
                      <a:pt x="110" y="0"/>
                    </a:moveTo>
                    <a:cubicBezTo>
                      <a:pt x="21" y="0"/>
                      <a:pt x="0" y="146"/>
                      <a:pt x="97" y="164"/>
                    </a:cubicBezTo>
                    <a:cubicBezTo>
                      <a:pt x="102" y="165"/>
                      <a:pt x="107" y="166"/>
                      <a:pt x="112" y="166"/>
                    </a:cubicBezTo>
                    <a:cubicBezTo>
                      <a:pt x="203" y="166"/>
                      <a:pt x="225" y="21"/>
                      <a:pt x="127" y="2"/>
                    </a:cubicBezTo>
                    <a:cubicBezTo>
                      <a:pt x="121" y="1"/>
                      <a:pt x="115" y="0"/>
                      <a:pt x="110" y="0"/>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2"/>
              <p:cNvSpPr/>
              <p:nvPr/>
            </p:nvSpPr>
            <p:spPr>
              <a:xfrm>
                <a:off x="6003125" y="1214675"/>
                <a:ext cx="122550" cy="320100"/>
              </a:xfrm>
              <a:custGeom>
                <a:avLst/>
                <a:gdLst/>
                <a:ahLst/>
                <a:cxnLst/>
                <a:rect l="l" t="t" r="r" b="b"/>
                <a:pathLst>
                  <a:path w="4902" h="12804" extrusionOk="0">
                    <a:moveTo>
                      <a:pt x="4098" y="293"/>
                    </a:moveTo>
                    <a:lnTo>
                      <a:pt x="3373" y="4161"/>
                    </a:lnTo>
                    <a:cubicBezTo>
                      <a:pt x="3509" y="4257"/>
                      <a:pt x="3646" y="4374"/>
                      <a:pt x="3782" y="4506"/>
                    </a:cubicBezTo>
                    <a:cubicBezTo>
                      <a:pt x="4154" y="2512"/>
                      <a:pt x="4426" y="1074"/>
                      <a:pt x="4426" y="1074"/>
                    </a:cubicBezTo>
                    <a:cubicBezTo>
                      <a:pt x="4513" y="1014"/>
                      <a:pt x="4875" y="868"/>
                      <a:pt x="4892" y="705"/>
                    </a:cubicBezTo>
                    <a:cubicBezTo>
                      <a:pt x="4902" y="599"/>
                      <a:pt x="4616" y="436"/>
                      <a:pt x="4098" y="293"/>
                    </a:cubicBezTo>
                    <a:close/>
                    <a:moveTo>
                      <a:pt x="2260" y="0"/>
                    </a:moveTo>
                    <a:cubicBezTo>
                      <a:pt x="1968" y="0"/>
                      <a:pt x="1795" y="44"/>
                      <a:pt x="1775" y="120"/>
                    </a:cubicBezTo>
                    <a:cubicBezTo>
                      <a:pt x="1732" y="276"/>
                      <a:pt x="2017" y="543"/>
                      <a:pt x="2077" y="632"/>
                    </a:cubicBezTo>
                    <a:cubicBezTo>
                      <a:pt x="2077" y="632"/>
                      <a:pt x="1220" y="5191"/>
                      <a:pt x="442" y="9328"/>
                    </a:cubicBezTo>
                    <a:cubicBezTo>
                      <a:pt x="0" y="11680"/>
                      <a:pt x="74" y="12604"/>
                      <a:pt x="1011" y="12780"/>
                    </a:cubicBezTo>
                    <a:cubicBezTo>
                      <a:pt x="1091" y="12797"/>
                      <a:pt x="1167" y="12804"/>
                      <a:pt x="1240" y="12804"/>
                    </a:cubicBezTo>
                    <a:cubicBezTo>
                      <a:pt x="1356" y="12804"/>
                      <a:pt x="1459" y="12784"/>
                      <a:pt x="1559" y="12744"/>
                    </a:cubicBezTo>
                    <a:cubicBezTo>
                      <a:pt x="1546" y="12597"/>
                      <a:pt x="1532" y="12458"/>
                      <a:pt x="1523" y="12328"/>
                    </a:cubicBezTo>
                    <a:lnTo>
                      <a:pt x="1516" y="12328"/>
                    </a:lnTo>
                    <a:cubicBezTo>
                      <a:pt x="1506" y="12328"/>
                      <a:pt x="1506" y="12312"/>
                      <a:pt x="1516" y="12309"/>
                    </a:cubicBezTo>
                    <a:lnTo>
                      <a:pt x="1519" y="12309"/>
                    </a:lnTo>
                    <a:lnTo>
                      <a:pt x="1519" y="12295"/>
                    </a:lnTo>
                    <a:cubicBezTo>
                      <a:pt x="1347" y="12315"/>
                      <a:pt x="1227" y="12328"/>
                      <a:pt x="1164" y="12328"/>
                    </a:cubicBezTo>
                    <a:cubicBezTo>
                      <a:pt x="1137" y="12328"/>
                      <a:pt x="1120" y="12325"/>
                      <a:pt x="1117" y="12321"/>
                    </a:cubicBezTo>
                    <a:cubicBezTo>
                      <a:pt x="1097" y="12298"/>
                      <a:pt x="1077" y="12242"/>
                      <a:pt x="1057" y="12162"/>
                    </a:cubicBezTo>
                    <a:cubicBezTo>
                      <a:pt x="855" y="12082"/>
                      <a:pt x="721" y="11816"/>
                      <a:pt x="725" y="11179"/>
                    </a:cubicBezTo>
                    <a:cubicBezTo>
                      <a:pt x="725" y="10860"/>
                      <a:pt x="758" y="10444"/>
                      <a:pt x="831" y="9913"/>
                    </a:cubicBezTo>
                    <a:cubicBezTo>
                      <a:pt x="835" y="9876"/>
                      <a:pt x="841" y="9843"/>
                      <a:pt x="845" y="9813"/>
                    </a:cubicBezTo>
                    <a:cubicBezTo>
                      <a:pt x="891" y="9507"/>
                      <a:pt x="948" y="9162"/>
                      <a:pt x="1020" y="8773"/>
                    </a:cubicBezTo>
                    <a:lnTo>
                      <a:pt x="1638" y="5483"/>
                    </a:lnTo>
                    <a:cubicBezTo>
                      <a:pt x="1672" y="4985"/>
                      <a:pt x="1738" y="4596"/>
                      <a:pt x="1848" y="4360"/>
                    </a:cubicBezTo>
                    <a:lnTo>
                      <a:pt x="2666" y="24"/>
                    </a:lnTo>
                    <a:cubicBezTo>
                      <a:pt x="2512" y="8"/>
                      <a:pt x="2376" y="0"/>
                      <a:pt x="2260" y="0"/>
                    </a:cubicBezTo>
                    <a:close/>
                  </a:path>
                </a:pathLst>
              </a:custGeom>
              <a:solidFill>
                <a:srgbClr val="AAE5E8">
                  <a:alpha val="47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2"/>
              <p:cNvSpPr/>
              <p:nvPr/>
            </p:nvSpPr>
            <p:spPr>
              <a:xfrm>
                <a:off x="6040775" y="1519300"/>
                <a:ext cx="15125" cy="3600"/>
              </a:xfrm>
              <a:custGeom>
                <a:avLst/>
                <a:gdLst/>
                <a:ahLst/>
                <a:cxnLst/>
                <a:rect l="l" t="t" r="r" b="b"/>
                <a:pathLst>
                  <a:path w="605" h="144" extrusionOk="0">
                    <a:moveTo>
                      <a:pt x="605" y="1"/>
                    </a:moveTo>
                    <a:lnTo>
                      <a:pt x="605" y="1"/>
                    </a:lnTo>
                    <a:cubicBezTo>
                      <a:pt x="432" y="30"/>
                      <a:pt x="262" y="64"/>
                      <a:pt x="97" y="104"/>
                    </a:cubicBezTo>
                    <a:cubicBezTo>
                      <a:pt x="69" y="110"/>
                      <a:pt x="43" y="116"/>
                      <a:pt x="13" y="124"/>
                    </a:cubicBezTo>
                    <a:lnTo>
                      <a:pt x="10" y="124"/>
                    </a:lnTo>
                    <a:cubicBezTo>
                      <a:pt x="0" y="127"/>
                      <a:pt x="0" y="143"/>
                      <a:pt x="10" y="143"/>
                    </a:cubicBezTo>
                    <a:lnTo>
                      <a:pt x="17" y="143"/>
                    </a:lnTo>
                    <a:cubicBezTo>
                      <a:pt x="196" y="120"/>
                      <a:pt x="376" y="104"/>
                      <a:pt x="555" y="84"/>
                    </a:cubicBezTo>
                    <a:cubicBezTo>
                      <a:pt x="571" y="57"/>
                      <a:pt x="588" y="30"/>
                      <a:pt x="605" y="1"/>
                    </a:cubicBezTo>
                    <a:close/>
                  </a:path>
                </a:pathLst>
              </a:custGeom>
              <a:solidFill>
                <a:srgbClr val="BDD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2"/>
              <p:cNvSpPr/>
              <p:nvPr/>
            </p:nvSpPr>
            <p:spPr>
              <a:xfrm>
                <a:off x="6028625" y="1215275"/>
                <a:ext cx="76950" cy="218725"/>
              </a:xfrm>
              <a:custGeom>
                <a:avLst/>
                <a:gdLst/>
                <a:ahLst/>
                <a:cxnLst/>
                <a:rect l="l" t="t" r="r" b="b"/>
                <a:pathLst>
                  <a:path w="3078" h="8749" extrusionOk="0">
                    <a:moveTo>
                      <a:pt x="1646" y="0"/>
                    </a:moveTo>
                    <a:lnTo>
                      <a:pt x="828" y="4336"/>
                    </a:lnTo>
                    <a:lnTo>
                      <a:pt x="618" y="5459"/>
                    </a:lnTo>
                    <a:lnTo>
                      <a:pt x="530" y="5931"/>
                    </a:lnTo>
                    <a:lnTo>
                      <a:pt x="546" y="5931"/>
                    </a:lnTo>
                    <a:cubicBezTo>
                      <a:pt x="642" y="5931"/>
                      <a:pt x="745" y="5941"/>
                      <a:pt x="855" y="5951"/>
                    </a:cubicBezTo>
                    <a:lnTo>
                      <a:pt x="937" y="5951"/>
                    </a:lnTo>
                    <a:cubicBezTo>
                      <a:pt x="1416" y="5951"/>
                      <a:pt x="1635" y="5689"/>
                      <a:pt x="1894" y="5260"/>
                    </a:cubicBezTo>
                    <a:cubicBezTo>
                      <a:pt x="2014" y="5060"/>
                      <a:pt x="2138" y="4858"/>
                      <a:pt x="2253" y="4655"/>
                    </a:cubicBezTo>
                    <a:lnTo>
                      <a:pt x="2353" y="4137"/>
                    </a:lnTo>
                    <a:lnTo>
                      <a:pt x="3078" y="269"/>
                    </a:lnTo>
                    <a:cubicBezTo>
                      <a:pt x="2875" y="209"/>
                      <a:pt x="2639" y="153"/>
                      <a:pt x="2367" y="103"/>
                    </a:cubicBezTo>
                    <a:cubicBezTo>
                      <a:pt x="2098" y="53"/>
                      <a:pt x="1855" y="16"/>
                      <a:pt x="1646" y="0"/>
                    </a:cubicBezTo>
                    <a:close/>
                    <a:moveTo>
                      <a:pt x="529" y="5931"/>
                    </a:moveTo>
                    <a:lnTo>
                      <a:pt x="0" y="8749"/>
                    </a:lnTo>
                    <a:lnTo>
                      <a:pt x="530" y="5931"/>
                    </a:lnTo>
                    <a:close/>
                  </a:path>
                </a:pathLst>
              </a:custGeom>
              <a:solidFill>
                <a:srgbClr val="AAE5E8">
                  <a:alpha val="47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2"/>
              <p:cNvSpPr/>
              <p:nvPr/>
            </p:nvSpPr>
            <p:spPr>
              <a:xfrm>
                <a:off x="6021150" y="1331650"/>
                <a:ext cx="63825" cy="187675"/>
              </a:xfrm>
              <a:custGeom>
                <a:avLst/>
                <a:gdLst/>
                <a:ahLst/>
                <a:cxnLst/>
                <a:rect l="l" t="t" r="r" b="b"/>
                <a:pathLst>
                  <a:path w="2553" h="7507" extrusionOk="0">
                    <a:moveTo>
                      <a:pt x="1649" y="1705"/>
                    </a:moveTo>
                    <a:cubicBezTo>
                      <a:pt x="1662" y="1705"/>
                      <a:pt x="1672" y="1708"/>
                      <a:pt x="1685" y="1708"/>
                    </a:cubicBezTo>
                    <a:cubicBezTo>
                      <a:pt x="1894" y="1748"/>
                      <a:pt x="1848" y="2057"/>
                      <a:pt x="1655" y="2057"/>
                    </a:cubicBezTo>
                    <a:cubicBezTo>
                      <a:pt x="1646" y="2057"/>
                      <a:pt x="1632" y="2057"/>
                      <a:pt x="1622" y="2054"/>
                    </a:cubicBezTo>
                    <a:cubicBezTo>
                      <a:pt x="1410" y="2014"/>
                      <a:pt x="1456" y="1705"/>
                      <a:pt x="1649" y="1705"/>
                    </a:cubicBezTo>
                    <a:close/>
                    <a:moveTo>
                      <a:pt x="1024" y="2120"/>
                    </a:moveTo>
                    <a:cubicBezTo>
                      <a:pt x="1121" y="2140"/>
                      <a:pt x="1101" y="2283"/>
                      <a:pt x="1011" y="2283"/>
                    </a:cubicBezTo>
                    <a:lnTo>
                      <a:pt x="994" y="2283"/>
                    </a:lnTo>
                    <a:cubicBezTo>
                      <a:pt x="898" y="2263"/>
                      <a:pt x="917" y="2120"/>
                      <a:pt x="1008" y="2120"/>
                    </a:cubicBezTo>
                    <a:close/>
                    <a:moveTo>
                      <a:pt x="678" y="4184"/>
                    </a:moveTo>
                    <a:cubicBezTo>
                      <a:pt x="692" y="4184"/>
                      <a:pt x="705" y="4184"/>
                      <a:pt x="715" y="4187"/>
                    </a:cubicBezTo>
                    <a:cubicBezTo>
                      <a:pt x="925" y="4227"/>
                      <a:pt x="882" y="4536"/>
                      <a:pt x="689" y="4536"/>
                    </a:cubicBezTo>
                    <a:cubicBezTo>
                      <a:pt x="675" y="4536"/>
                      <a:pt x="665" y="4536"/>
                      <a:pt x="652" y="4532"/>
                    </a:cubicBezTo>
                    <a:cubicBezTo>
                      <a:pt x="443" y="4492"/>
                      <a:pt x="486" y="4184"/>
                      <a:pt x="678" y="4184"/>
                    </a:cubicBezTo>
                    <a:close/>
                    <a:moveTo>
                      <a:pt x="1217" y="5121"/>
                    </a:moveTo>
                    <a:cubicBezTo>
                      <a:pt x="1313" y="5141"/>
                      <a:pt x="1293" y="5283"/>
                      <a:pt x="1204" y="5283"/>
                    </a:cubicBezTo>
                    <a:lnTo>
                      <a:pt x="1187" y="5283"/>
                    </a:lnTo>
                    <a:cubicBezTo>
                      <a:pt x="1091" y="5263"/>
                      <a:pt x="1110" y="5121"/>
                      <a:pt x="1201" y="5121"/>
                    </a:cubicBezTo>
                    <a:close/>
                    <a:moveTo>
                      <a:pt x="838" y="5938"/>
                    </a:moveTo>
                    <a:cubicBezTo>
                      <a:pt x="854" y="5938"/>
                      <a:pt x="871" y="5938"/>
                      <a:pt x="891" y="5941"/>
                    </a:cubicBezTo>
                    <a:cubicBezTo>
                      <a:pt x="1201" y="6001"/>
                      <a:pt x="1134" y="6456"/>
                      <a:pt x="848" y="6456"/>
                    </a:cubicBezTo>
                    <a:cubicBezTo>
                      <a:pt x="831" y="6456"/>
                      <a:pt x="815" y="6456"/>
                      <a:pt x="795" y="6453"/>
                    </a:cubicBezTo>
                    <a:cubicBezTo>
                      <a:pt x="486" y="6393"/>
                      <a:pt x="552" y="5938"/>
                      <a:pt x="838" y="5938"/>
                    </a:cubicBezTo>
                    <a:close/>
                    <a:moveTo>
                      <a:pt x="2552" y="0"/>
                    </a:moveTo>
                    <a:lnTo>
                      <a:pt x="2552" y="0"/>
                    </a:lnTo>
                    <a:cubicBezTo>
                      <a:pt x="2437" y="203"/>
                      <a:pt x="2313" y="405"/>
                      <a:pt x="2193" y="605"/>
                    </a:cubicBezTo>
                    <a:cubicBezTo>
                      <a:pt x="1934" y="1034"/>
                      <a:pt x="1715" y="1296"/>
                      <a:pt x="1236" y="1296"/>
                    </a:cubicBezTo>
                    <a:lnTo>
                      <a:pt x="1154" y="1296"/>
                    </a:lnTo>
                    <a:cubicBezTo>
                      <a:pt x="1044" y="1286"/>
                      <a:pt x="941" y="1276"/>
                      <a:pt x="845" y="1276"/>
                    </a:cubicBezTo>
                    <a:lnTo>
                      <a:pt x="828" y="1276"/>
                    </a:lnTo>
                    <a:lnTo>
                      <a:pt x="299" y="4094"/>
                    </a:lnTo>
                    <a:cubicBezTo>
                      <a:pt x="227" y="4483"/>
                      <a:pt x="170" y="4828"/>
                      <a:pt x="124" y="5134"/>
                    </a:cubicBezTo>
                    <a:cubicBezTo>
                      <a:pt x="120" y="5167"/>
                      <a:pt x="114" y="5200"/>
                      <a:pt x="110" y="5234"/>
                    </a:cubicBezTo>
                    <a:cubicBezTo>
                      <a:pt x="37" y="5765"/>
                      <a:pt x="4" y="6181"/>
                      <a:pt x="4" y="6500"/>
                    </a:cubicBezTo>
                    <a:cubicBezTo>
                      <a:pt x="0" y="7208"/>
                      <a:pt x="164" y="7456"/>
                      <a:pt x="403" y="7500"/>
                    </a:cubicBezTo>
                    <a:cubicBezTo>
                      <a:pt x="426" y="7503"/>
                      <a:pt x="449" y="7507"/>
                      <a:pt x="472" y="7507"/>
                    </a:cubicBezTo>
                    <a:cubicBezTo>
                      <a:pt x="865" y="7507"/>
                      <a:pt x="1267" y="6849"/>
                      <a:pt x="1735" y="4366"/>
                    </a:cubicBezTo>
                    <a:lnTo>
                      <a:pt x="2552" y="0"/>
                    </a:ln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2"/>
              <p:cNvSpPr/>
              <p:nvPr/>
            </p:nvSpPr>
            <p:spPr>
              <a:xfrm>
                <a:off x="6033300" y="1480100"/>
                <a:ext cx="17875" cy="12975"/>
              </a:xfrm>
              <a:custGeom>
                <a:avLst/>
                <a:gdLst/>
                <a:ahLst/>
                <a:cxnLst/>
                <a:rect l="l" t="t" r="r" b="b"/>
                <a:pathLst>
                  <a:path w="715" h="519" extrusionOk="0">
                    <a:moveTo>
                      <a:pt x="352" y="0"/>
                    </a:moveTo>
                    <a:cubicBezTo>
                      <a:pt x="66" y="0"/>
                      <a:pt x="0" y="455"/>
                      <a:pt x="309" y="515"/>
                    </a:cubicBezTo>
                    <a:cubicBezTo>
                      <a:pt x="329" y="518"/>
                      <a:pt x="345" y="518"/>
                      <a:pt x="362" y="518"/>
                    </a:cubicBezTo>
                    <a:cubicBezTo>
                      <a:pt x="648" y="518"/>
                      <a:pt x="715" y="63"/>
                      <a:pt x="405" y="3"/>
                    </a:cubicBezTo>
                    <a:cubicBezTo>
                      <a:pt x="385" y="0"/>
                      <a:pt x="368" y="0"/>
                      <a:pt x="352" y="0"/>
                    </a:cubicBezTo>
                    <a:close/>
                  </a:path>
                </a:pathLst>
              </a:custGeom>
              <a:solidFill>
                <a:srgbClr val="CC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2"/>
              <p:cNvSpPr/>
              <p:nvPr/>
            </p:nvSpPr>
            <p:spPr>
              <a:xfrm>
                <a:off x="6056375" y="1374275"/>
                <a:ext cx="12150" cy="8800"/>
              </a:xfrm>
              <a:custGeom>
                <a:avLst/>
                <a:gdLst/>
                <a:ahLst/>
                <a:cxnLst/>
                <a:rect l="l" t="t" r="r" b="b"/>
                <a:pathLst>
                  <a:path w="486" h="352" extrusionOk="0">
                    <a:moveTo>
                      <a:pt x="240" y="0"/>
                    </a:moveTo>
                    <a:cubicBezTo>
                      <a:pt x="47" y="0"/>
                      <a:pt x="1" y="309"/>
                      <a:pt x="213" y="349"/>
                    </a:cubicBezTo>
                    <a:cubicBezTo>
                      <a:pt x="223" y="352"/>
                      <a:pt x="237" y="352"/>
                      <a:pt x="246" y="352"/>
                    </a:cubicBezTo>
                    <a:cubicBezTo>
                      <a:pt x="439" y="352"/>
                      <a:pt x="485" y="43"/>
                      <a:pt x="276" y="3"/>
                    </a:cubicBezTo>
                    <a:cubicBezTo>
                      <a:pt x="263" y="3"/>
                      <a:pt x="253" y="0"/>
                      <a:pt x="240" y="0"/>
                    </a:cubicBezTo>
                    <a:close/>
                  </a:path>
                </a:pathLst>
              </a:custGeom>
              <a:solidFill>
                <a:srgbClr val="CC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2"/>
              <p:cNvSpPr/>
              <p:nvPr/>
            </p:nvSpPr>
            <p:spPr>
              <a:xfrm>
                <a:off x="6032200" y="1436225"/>
                <a:ext cx="12075" cy="8850"/>
              </a:xfrm>
              <a:custGeom>
                <a:avLst/>
                <a:gdLst/>
                <a:ahLst/>
                <a:cxnLst/>
                <a:rect l="l" t="t" r="r" b="b"/>
                <a:pathLst>
                  <a:path w="483" h="354" extrusionOk="0">
                    <a:moveTo>
                      <a:pt x="236" y="1"/>
                    </a:moveTo>
                    <a:cubicBezTo>
                      <a:pt x="44" y="1"/>
                      <a:pt x="1" y="309"/>
                      <a:pt x="210" y="349"/>
                    </a:cubicBezTo>
                    <a:cubicBezTo>
                      <a:pt x="223" y="353"/>
                      <a:pt x="233" y="353"/>
                      <a:pt x="247" y="353"/>
                    </a:cubicBezTo>
                    <a:cubicBezTo>
                      <a:pt x="440" y="353"/>
                      <a:pt x="483" y="44"/>
                      <a:pt x="273" y="4"/>
                    </a:cubicBezTo>
                    <a:cubicBezTo>
                      <a:pt x="263" y="1"/>
                      <a:pt x="250" y="1"/>
                      <a:pt x="236" y="1"/>
                    </a:cubicBezTo>
                    <a:close/>
                  </a:path>
                </a:pathLst>
              </a:custGeom>
              <a:solidFill>
                <a:srgbClr val="CC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2"/>
              <p:cNvSpPr/>
              <p:nvPr/>
            </p:nvSpPr>
            <p:spPr>
              <a:xfrm>
                <a:off x="6043575" y="1384625"/>
                <a:ext cx="5600" cy="4125"/>
              </a:xfrm>
              <a:custGeom>
                <a:avLst/>
                <a:gdLst/>
                <a:ahLst/>
                <a:cxnLst/>
                <a:rect l="l" t="t" r="r" b="b"/>
                <a:pathLst>
                  <a:path w="224" h="165" extrusionOk="0">
                    <a:moveTo>
                      <a:pt x="111" y="1"/>
                    </a:moveTo>
                    <a:cubicBezTo>
                      <a:pt x="20" y="1"/>
                      <a:pt x="1" y="144"/>
                      <a:pt x="97" y="164"/>
                    </a:cubicBezTo>
                    <a:lnTo>
                      <a:pt x="114" y="164"/>
                    </a:lnTo>
                    <a:cubicBezTo>
                      <a:pt x="204" y="164"/>
                      <a:pt x="224" y="21"/>
                      <a:pt x="127" y="1"/>
                    </a:cubicBezTo>
                    <a:close/>
                  </a:path>
                </a:pathLst>
              </a:custGeom>
              <a:solidFill>
                <a:srgbClr val="CC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2"/>
              <p:cNvSpPr/>
              <p:nvPr/>
            </p:nvSpPr>
            <p:spPr>
              <a:xfrm>
                <a:off x="6048400" y="1459650"/>
                <a:ext cx="5600" cy="4100"/>
              </a:xfrm>
              <a:custGeom>
                <a:avLst/>
                <a:gdLst/>
                <a:ahLst/>
                <a:cxnLst/>
                <a:rect l="l" t="t" r="r" b="b"/>
                <a:pathLst>
                  <a:path w="224" h="164" extrusionOk="0">
                    <a:moveTo>
                      <a:pt x="111" y="1"/>
                    </a:moveTo>
                    <a:cubicBezTo>
                      <a:pt x="20" y="1"/>
                      <a:pt x="1" y="143"/>
                      <a:pt x="97" y="163"/>
                    </a:cubicBezTo>
                    <a:lnTo>
                      <a:pt x="114" y="163"/>
                    </a:lnTo>
                    <a:cubicBezTo>
                      <a:pt x="203" y="163"/>
                      <a:pt x="223" y="21"/>
                      <a:pt x="127" y="1"/>
                    </a:cubicBezTo>
                    <a:close/>
                  </a:path>
                </a:pathLst>
              </a:custGeom>
              <a:solidFill>
                <a:srgbClr val="CCC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2"/>
              <p:cNvSpPr/>
              <p:nvPr/>
            </p:nvSpPr>
            <p:spPr>
              <a:xfrm>
                <a:off x="5430025" y="2116000"/>
                <a:ext cx="747075" cy="741425"/>
              </a:xfrm>
              <a:custGeom>
                <a:avLst/>
                <a:gdLst/>
                <a:ahLst/>
                <a:cxnLst/>
                <a:rect l="l" t="t" r="r" b="b"/>
                <a:pathLst>
                  <a:path w="29883" h="29657" extrusionOk="0">
                    <a:moveTo>
                      <a:pt x="8470" y="0"/>
                    </a:moveTo>
                    <a:cubicBezTo>
                      <a:pt x="8470" y="0"/>
                      <a:pt x="1" y="9795"/>
                      <a:pt x="1406" y="27160"/>
                    </a:cubicBezTo>
                    <a:cubicBezTo>
                      <a:pt x="1456" y="27761"/>
                      <a:pt x="7392" y="29657"/>
                      <a:pt x="14412" y="29657"/>
                    </a:cubicBezTo>
                    <a:cubicBezTo>
                      <a:pt x="15934" y="29657"/>
                      <a:pt x="17508" y="29568"/>
                      <a:pt x="19084" y="29357"/>
                    </a:cubicBezTo>
                    <a:cubicBezTo>
                      <a:pt x="25048" y="28556"/>
                      <a:pt x="29205" y="24731"/>
                      <a:pt x="29543" y="24283"/>
                    </a:cubicBezTo>
                    <a:cubicBezTo>
                      <a:pt x="29882" y="23831"/>
                      <a:pt x="29444" y="9427"/>
                      <a:pt x="23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2"/>
              <p:cNvSpPr/>
              <p:nvPr/>
            </p:nvSpPr>
            <p:spPr>
              <a:xfrm>
                <a:off x="5420975" y="1596925"/>
                <a:ext cx="775900" cy="1198150"/>
              </a:xfrm>
              <a:custGeom>
                <a:avLst/>
                <a:gdLst/>
                <a:ahLst/>
                <a:cxnLst/>
                <a:rect l="l" t="t" r="r" b="b"/>
                <a:pathLst>
                  <a:path w="31036" h="47926" extrusionOk="0">
                    <a:moveTo>
                      <a:pt x="13872" y="1"/>
                    </a:moveTo>
                    <a:cubicBezTo>
                      <a:pt x="13569" y="1"/>
                      <a:pt x="13272" y="7"/>
                      <a:pt x="12993" y="19"/>
                    </a:cubicBezTo>
                    <a:cubicBezTo>
                      <a:pt x="10806" y="109"/>
                      <a:pt x="7457" y="3471"/>
                      <a:pt x="6992" y="5461"/>
                    </a:cubicBezTo>
                    <a:cubicBezTo>
                      <a:pt x="6527" y="7455"/>
                      <a:pt x="9381" y="17078"/>
                      <a:pt x="9194" y="17679"/>
                    </a:cubicBezTo>
                    <a:cubicBezTo>
                      <a:pt x="9005" y="18281"/>
                      <a:pt x="0" y="28847"/>
                      <a:pt x="1150" y="44368"/>
                    </a:cubicBezTo>
                    <a:cubicBezTo>
                      <a:pt x="1275" y="46020"/>
                      <a:pt x="7249" y="47926"/>
                      <a:pt x="14088" y="47926"/>
                    </a:cubicBezTo>
                    <a:cubicBezTo>
                      <a:pt x="15281" y="47926"/>
                      <a:pt x="16499" y="47868"/>
                      <a:pt x="17718" y="47741"/>
                    </a:cubicBezTo>
                    <a:cubicBezTo>
                      <a:pt x="17947" y="46793"/>
                      <a:pt x="19402" y="40769"/>
                      <a:pt x="20004" y="33941"/>
                    </a:cubicBezTo>
                    <a:cubicBezTo>
                      <a:pt x="20004" y="33941"/>
                      <a:pt x="21506" y="41438"/>
                      <a:pt x="21050" y="47202"/>
                    </a:cubicBezTo>
                    <a:cubicBezTo>
                      <a:pt x="24542" y="46434"/>
                      <a:pt x="27826" y="44983"/>
                      <a:pt x="30244" y="42564"/>
                    </a:cubicBezTo>
                    <a:cubicBezTo>
                      <a:pt x="31035" y="41773"/>
                      <a:pt x="30367" y="27605"/>
                      <a:pt x="23027" y="15951"/>
                    </a:cubicBezTo>
                    <a:cubicBezTo>
                      <a:pt x="22759" y="15523"/>
                      <a:pt x="25001" y="12678"/>
                      <a:pt x="24267" y="9748"/>
                    </a:cubicBezTo>
                    <a:cubicBezTo>
                      <a:pt x="23536" y="6817"/>
                      <a:pt x="18239" y="936"/>
                      <a:pt x="17422" y="494"/>
                    </a:cubicBezTo>
                    <a:cubicBezTo>
                      <a:pt x="16750" y="129"/>
                      <a:pt x="15244" y="1"/>
                      <a:pt x="1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2"/>
              <p:cNvSpPr/>
              <p:nvPr/>
            </p:nvSpPr>
            <p:spPr>
              <a:xfrm>
                <a:off x="5656800" y="1589150"/>
                <a:ext cx="264375" cy="387625"/>
              </a:xfrm>
              <a:custGeom>
                <a:avLst/>
                <a:gdLst/>
                <a:ahLst/>
                <a:cxnLst/>
                <a:rect l="l" t="t" r="r" b="b"/>
                <a:pathLst>
                  <a:path w="10575" h="15505" extrusionOk="0">
                    <a:moveTo>
                      <a:pt x="4207" y="1"/>
                    </a:moveTo>
                    <a:cubicBezTo>
                      <a:pt x="3914" y="1"/>
                      <a:pt x="3667" y="29"/>
                      <a:pt x="3500" y="98"/>
                    </a:cubicBezTo>
                    <a:cubicBezTo>
                      <a:pt x="1985" y="722"/>
                      <a:pt x="789" y="1815"/>
                      <a:pt x="396" y="2294"/>
                    </a:cubicBezTo>
                    <a:cubicBezTo>
                      <a:pt x="1" y="2775"/>
                      <a:pt x="77" y="6194"/>
                      <a:pt x="396" y="6457"/>
                    </a:cubicBezTo>
                    <a:cubicBezTo>
                      <a:pt x="415" y="6473"/>
                      <a:pt x="443" y="6481"/>
                      <a:pt x="479" y="6481"/>
                    </a:cubicBezTo>
                    <a:cubicBezTo>
                      <a:pt x="1039" y="6481"/>
                      <a:pt x="3500" y="4679"/>
                      <a:pt x="3500" y="4679"/>
                    </a:cubicBezTo>
                    <a:lnTo>
                      <a:pt x="3500" y="4679"/>
                    </a:lnTo>
                    <a:cubicBezTo>
                      <a:pt x="3500" y="4679"/>
                      <a:pt x="2623" y="6796"/>
                      <a:pt x="2908" y="7022"/>
                    </a:cubicBezTo>
                    <a:cubicBezTo>
                      <a:pt x="3195" y="7248"/>
                      <a:pt x="8570" y="13989"/>
                      <a:pt x="9096" y="15505"/>
                    </a:cubicBezTo>
                    <a:cubicBezTo>
                      <a:pt x="9096" y="15505"/>
                      <a:pt x="10016" y="5065"/>
                      <a:pt x="9800" y="4786"/>
                    </a:cubicBezTo>
                    <a:cubicBezTo>
                      <a:pt x="9584" y="4504"/>
                      <a:pt x="7497" y="3111"/>
                      <a:pt x="7497" y="3111"/>
                    </a:cubicBezTo>
                    <a:lnTo>
                      <a:pt x="7497" y="3111"/>
                    </a:lnTo>
                    <a:cubicBezTo>
                      <a:pt x="7497" y="3111"/>
                      <a:pt x="9626" y="3872"/>
                      <a:pt x="10250" y="3872"/>
                    </a:cubicBezTo>
                    <a:cubicBezTo>
                      <a:pt x="10335" y="3872"/>
                      <a:pt x="10392" y="3858"/>
                      <a:pt x="10412" y="3826"/>
                    </a:cubicBezTo>
                    <a:cubicBezTo>
                      <a:pt x="10574" y="3559"/>
                      <a:pt x="8478" y="1038"/>
                      <a:pt x="7773" y="659"/>
                    </a:cubicBezTo>
                    <a:cubicBezTo>
                      <a:pt x="7483" y="503"/>
                      <a:pt x="5439" y="1"/>
                      <a:pt x="4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2"/>
              <p:cNvSpPr/>
              <p:nvPr/>
            </p:nvSpPr>
            <p:spPr>
              <a:xfrm>
                <a:off x="5710700" y="1595025"/>
                <a:ext cx="145675" cy="250100"/>
              </a:xfrm>
              <a:custGeom>
                <a:avLst/>
                <a:gdLst/>
                <a:ahLst/>
                <a:cxnLst/>
                <a:rect l="l" t="t" r="r" b="b"/>
                <a:pathLst>
                  <a:path w="5827" h="10004" extrusionOk="0">
                    <a:moveTo>
                      <a:pt x="2507" y="0"/>
                    </a:moveTo>
                    <a:cubicBezTo>
                      <a:pt x="1324" y="0"/>
                      <a:pt x="1" y="718"/>
                      <a:pt x="22" y="1151"/>
                    </a:cubicBezTo>
                    <a:cubicBezTo>
                      <a:pt x="48" y="1700"/>
                      <a:pt x="1629" y="3052"/>
                      <a:pt x="3228" y="5192"/>
                    </a:cubicBezTo>
                    <a:cubicBezTo>
                      <a:pt x="4204" y="6501"/>
                      <a:pt x="5189" y="8106"/>
                      <a:pt x="5827" y="10003"/>
                    </a:cubicBezTo>
                    <a:cubicBezTo>
                      <a:pt x="5827" y="10003"/>
                      <a:pt x="5653" y="7574"/>
                      <a:pt x="5215" y="5049"/>
                    </a:cubicBezTo>
                    <a:cubicBezTo>
                      <a:pt x="4959" y="3554"/>
                      <a:pt x="4610" y="2025"/>
                      <a:pt x="4149" y="949"/>
                    </a:cubicBezTo>
                    <a:cubicBezTo>
                      <a:pt x="3851" y="249"/>
                      <a:pt x="3203" y="0"/>
                      <a:pt x="2507" y="0"/>
                    </a:cubicBezTo>
                    <a:close/>
                  </a:path>
                </a:pathLst>
              </a:custGeom>
              <a:solidFill>
                <a:srgbClr val="C49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2"/>
              <p:cNvSpPr/>
              <p:nvPr/>
            </p:nvSpPr>
            <p:spPr>
              <a:xfrm>
                <a:off x="5791375" y="1721250"/>
                <a:ext cx="65000" cy="123875"/>
              </a:xfrm>
              <a:custGeom>
                <a:avLst/>
                <a:gdLst/>
                <a:ahLst/>
                <a:cxnLst/>
                <a:rect l="l" t="t" r="r" b="b"/>
                <a:pathLst>
                  <a:path w="2600" h="4955" extrusionOk="0">
                    <a:moveTo>
                      <a:pt x="1988" y="0"/>
                    </a:moveTo>
                    <a:cubicBezTo>
                      <a:pt x="1739" y="201"/>
                      <a:pt x="1415" y="326"/>
                      <a:pt x="1010" y="326"/>
                    </a:cubicBezTo>
                    <a:cubicBezTo>
                      <a:pt x="994" y="326"/>
                      <a:pt x="978" y="326"/>
                      <a:pt x="962" y="326"/>
                    </a:cubicBezTo>
                    <a:cubicBezTo>
                      <a:pt x="635" y="316"/>
                      <a:pt x="316" y="249"/>
                      <a:pt x="1" y="143"/>
                    </a:cubicBezTo>
                    <a:lnTo>
                      <a:pt x="1" y="143"/>
                    </a:lnTo>
                    <a:cubicBezTo>
                      <a:pt x="977" y="1452"/>
                      <a:pt x="1962" y="3057"/>
                      <a:pt x="2600" y="4954"/>
                    </a:cubicBezTo>
                    <a:cubicBezTo>
                      <a:pt x="2600" y="4954"/>
                      <a:pt x="2426" y="2525"/>
                      <a:pt x="1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2"/>
              <p:cNvSpPr/>
              <p:nvPr/>
            </p:nvSpPr>
            <p:spPr>
              <a:xfrm>
                <a:off x="5952775" y="1717575"/>
                <a:ext cx="77775" cy="125525"/>
              </a:xfrm>
              <a:custGeom>
                <a:avLst/>
                <a:gdLst/>
                <a:ahLst/>
                <a:cxnLst/>
                <a:rect l="l" t="t" r="r" b="b"/>
                <a:pathLst>
                  <a:path w="3111" h="5021" extrusionOk="0">
                    <a:moveTo>
                      <a:pt x="22" y="0"/>
                    </a:moveTo>
                    <a:cubicBezTo>
                      <a:pt x="12" y="0"/>
                      <a:pt x="0" y="14"/>
                      <a:pt x="8" y="24"/>
                    </a:cubicBezTo>
                    <a:cubicBezTo>
                      <a:pt x="1200" y="1572"/>
                      <a:pt x="2267" y="3201"/>
                      <a:pt x="3038" y="5001"/>
                    </a:cubicBezTo>
                    <a:cubicBezTo>
                      <a:pt x="3044" y="5015"/>
                      <a:pt x="3054" y="5021"/>
                      <a:pt x="3065" y="5021"/>
                    </a:cubicBezTo>
                    <a:cubicBezTo>
                      <a:pt x="3087" y="5021"/>
                      <a:pt x="3111" y="4999"/>
                      <a:pt x="3105" y="4975"/>
                    </a:cubicBezTo>
                    <a:cubicBezTo>
                      <a:pt x="2845" y="3988"/>
                      <a:pt x="2367" y="3111"/>
                      <a:pt x="1802" y="2287"/>
                    </a:cubicBezTo>
                    <a:cubicBezTo>
                      <a:pt x="1809" y="2277"/>
                      <a:pt x="1815" y="2264"/>
                      <a:pt x="1812" y="2250"/>
                    </a:cubicBezTo>
                    <a:cubicBezTo>
                      <a:pt x="1663" y="1695"/>
                      <a:pt x="1360" y="1177"/>
                      <a:pt x="1077" y="682"/>
                    </a:cubicBezTo>
                    <a:cubicBezTo>
                      <a:pt x="1070" y="668"/>
                      <a:pt x="1059" y="663"/>
                      <a:pt x="1047" y="663"/>
                    </a:cubicBezTo>
                    <a:cubicBezTo>
                      <a:pt x="1023" y="663"/>
                      <a:pt x="999" y="689"/>
                      <a:pt x="1014" y="718"/>
                    </a:cubicBezTo>
                    <a:cubicBezTo>
                      <a:pt x="1234" y="1131"/>
                      <a:pt x="1400" y="1566"/>
                      <a:pt x="1593" y="1988"/>
                    </a:cubicBezTo>
                    <a:cubicBezTo>
                      <a:pt x="1097" y="1307"/>
                      <a:pt x="553" y="655"/>
                      <a:pt x="31" y="5"/>
                    </a:cubicBezTo>
                    <a:cubicBezTo>
                      <a:pt x="29" y="1"/>
                      <a:pt x="26" y="0"/>
                      <a:pt x="22" y="0"/>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2"/>
              <p:cNvSpPr/>
              <p:nvPr/>
            </p:nvSpPr>
            <p:spPr>
              <a:xfrm>
                <a:off x="5664800" y="2043250"/>
                <a:ext cx="200275" cy="26700"/>
              </a:xfrm>
              <a:custGeom>
                <a:avLst/>
                <a:gdLst/>
                <a:ahLst/>
                <a:cxnLst/>
                <a:rect l="l" t="t" r="r" b="b"/>
                <a:pathLst>
                  <a:path w="8011" h="1068" extrusionOk="0">
                    <a:moveTo>
                      <a:pt x="34" y="1"/>
                    </a:moveTo>
                    <a:cubicBezTo>
                      <a:pt x="8" y="1"/>
                      <a:pt x="0" y="47"/>
                      <a:pt x="30" y="59"/>
                    </a:cubicBezTo>
                    <a:cubicBezTo>
                      <a:pt x="1636" y="695"/>
                      <a:pt x="3363" y="1067"/>
                      <a:pt x="5090" y="1067"/>
                    </a:cubicBezTo>
                    <a:cubicBezTo>
                      <a:pt x="6053" y="1067"/>
                      <a:pt x="7016" y="951"/>
                      <a:pt x="7958" y="700"/>
                    </a:cubicBezTo>
                    <a:cubicBezTo>
                      <a:pt x="8011" y="688"/>
                      <a:pt x="7994" y="617"/>
                      <a:pt x="7944" y="617"/>
                    </a:cubicBezTo>
                    <a:cubicBezTo>
                      <a:pt x="7941" y="617"/>
                      <a:pt x="7938" y="617"/>
                      <a:pt x="7934" y="617"/>
                    </a:cubicBezTo>
                    <a:cubicBezTo>
                      <a:pt x="6960" y="771"/>
                      <a:pt x="5981" y="857"/>
                      <a:pt x="5007" y="857"/>
                    </a:cubicBezTo>
                    <a:cubicBezTo>
                      <a:pt x="3324" y="857"/>
                      <a:pt x="1655" y="602"/>
                      <a:pt x="44" y="3"/>
                    </a:cubicBezTo>
                    <a:cubicBezTo>
                      <a:pt x="40" y="1"/>
                      <a:pt x="37" y="1"/>
                      <a:pt x="34" y="1"/>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2"/>
              <p:cNvSpPr/>
              <p:nvPr/>
            </p:nvSpPr>
            <p:spPr>
              <a:xfrm>
                <a:off x="5938250" y="1995850"/>
                <a:ext cx="51925" cy="39500"/>
              </a:xfrm>
              <a:custGeom>
                <a:avLst/>
                <a:gdLst/>
                <a:ahLst/>
                <a:cxnLst/>
                <a:rect l="l" t="t" r="r" b="b"/>
                <a:pathLst>
                  <a:path w="2077" h="1580" extrusionOk="0">
                    <a:moveTo>
                      <a:pt x="2015" y="1"/>
                    </a:moveTo>
                    <a:cubicBezTo>
                      <a:pt x="2006" y="1"/>
                      <a:pt x="1997" y="4"/>
                      <a:pt x="1988" y="11"/>
                    </a:cubicBezTo>
                    <a:cubicBezTo>
                      <a:pt x="1343" y="537"/>
                      <a:pt x="705" y="1061"/>
                      <a:pt x="20" y="1533"/>
                    </a:cubicBezTo>
                    <a:cubicBezTo>
                      <a:pt x="1" y="1550"/>
                      <a:pt x="12" y="1579"/>
                      <a:pt x="33" y="1579"/>
                    </a:cubicBezTo>
                    <a:cubicBezTo>
                      <a:pt x="36" y="1579"/>
                      <a:pt x="40" y="1578"/>
                      <a:pt x="44" y="1576"/>
                    </a:cubicBezTo>
                    <a:cubicBezTo>
                      <a:pt x="768" y="1167"/>
                      <a:pt x="1469" y="669"/>
                      <a:pt x="2048" y="71"/>
                    </a:cubicBezTo>
                    <a:cubicBezTo>
                      <a:pt x="2076" y="40"/>
                      <a:pt x="2048" y="1"/>
                      <a:pt x="2015" y="1"/>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2"/>
              <p:cNvSpPr/>
              <p:nvPr/>
            </p:nvSpPr>
            <p:spPr>
              <a:xfrm>
                <a:off x="5885075" y="1980700"/>
                <a:ext cx="42225" cy="469050"/>
              </a:xfrm>
              <a:custGeom>
                <a:avLst/>
                <a:gdLst/>
                <a:ahLst/>
                <a:cxnLst/>
                <a:rect l="l" t="t" r="r" b="b"/>
                <a:pathLst>
                  <a:path w="1689" h="18762" extrusionOk="0">
                    <a:moveTo>
                      <a:pt x="33" y="0"/>
                    </a:moveTo>
                    <a:cubicBezTo>
                      <a:pt x="17" y="0"/>
                      <a:pt x="0" y="14"/>
                      <a:pt x="5" y="36"/>
                    </a:cubicBezTo>
                    <a:cubicBezTo>
                      <a:pt x="473" y="3166"/>
                      <a:pt x="935" y="6289"/>
                      <a:pt x="1177" y="9446"/>
                    </a:cubicBezTo>
                    <a:cubicBezTo>
                      <a:pt x="1293" y="10951"/>
                      <a:pt x="1373" y="12459"/>
                      <a:pt x="1416" y="13968"/>
                    </a:cubicBezTo>
                    <a:cubicBezTo>
                      <a:pt x="1463" y="15550"/>
                      <a:pt x="1367" y="17141"/>
                      <a:pt x="1446" y="18720"/>
                    </a:cubicBezTo>
                    <a:cubicBezTo>
                      <a:pt x="1448" y="18748"/>
                      <a:pt x="1470" y="18762"/>
                      <a:pt x="1491" y="18762"/>
                    </a:cubicBezTo>
                    <a:cubicBezTo>
                      <a:pt x="1513" y="18762"/>
                      <a:pt x="1534" y="18748"/>
                      <a:pt x="1536" y="18720"/>
                    </a:cubicBezTo>
                    <a:cubicBezTo>
                      <a:pt x="1689" y="17158"/>
                      <a:pt x="1596" y="15533"/>
                      <a:pt x="1556" y="13968"/>
                    </a:cubicBezTo>
                    <a:cubicBezTo>
                      <a:pt x="1516" y="12387"/>
                      <a:pt x="1430" y="10805"/>
                      <a:pt x="1307" y="9226"/>
                    </a:cubicBezTo>
                    <a:cubicBezTo>
                      <a:pt x="1061" y="6143"/>
                      <a:pt x="706" y="3046"/>
                      <a:pt x="57" y="19"/>
                    </a:cubicBezTo>
                    <a:cubicBezTo>
                      <a:pt x="54" y="6"/>
                      <a:pt x="43" y="0"/>
                      <a:pt x="33" y="0"/>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2"/>
              <p:cNvSpPr/>
              <p:nvPr/>
            </p:nvSpPr>
            <p:spPr>
              <a:xfrm>
                <a:off x="5867725" y="2140150"/>
                <a:ext cx="28450" cy="22150"/>
              </a:xfrm>
              <a:custGeom>
                <a:avLst/>
                <a:gdLst/>
                <a:ahLst/>
                <a:cxnLst/>
                <a:rect l="l" t="t" r="r" b="b"/>
                <a:pathLst>
                  <a:path w="1138" h="886" extrusionOk="0">
                    <a:moveTo>
                      <a:pt x="569" y="1"/>
                    </a:moveTo>
                    <a:cubicBezTo>
                      <a:pt x="1" y="1"/>
                      <a:pt x="1" y="885"/>
                      <a:pt x="569" y="885"/>
                    </a:cubicBezTo>
                    <a:cubicBezTo>
                      <a:pt x="1137" y="885"/>
                      <a:pt x="1137" y="1"/>
                      <a:pt x="569" y="1"/>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2"/>
              <p:cNvSpPr/>
              <p:nvPr/>
            </p:nvSpPr>
            <p:spPr>
              <a:xfrm>
                <a:off x="5860250" y="2021200"/>
                <a:ext cx="28450" cy="22125"/>
              </a:xfrm>
              <a:custGeom>
                <a:avLst/>
                <a:gdLst/>
                <a:ahLst/>
                <a:cxnLst/>
                <a:rect l="l" t="t" r="r" b="b"/>
                <a:pathLst>
                  <a:path w="1138" h="885" extrusionOk="0">
                    <a:moveTo>
                      <a:pt x="569" y="1"/>
                    </a:moveTo>
                    <a:cubicBezTo>
                      <a:pt x="4" y="1"/>
                      <a:pt x="1" y="885"/>
                      <a:pt x="569" y="885"/>
                    </a:cubicBezTo>
                    <a:cubicBezTo>
                      <a:pt x="1137" y="885"/>
                      <a:pt x="1137" y="1"/>
                      <a:pt x="569" y="1"/>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2"/>
              <p:cNvSpPr/>
              <p:nvPr/>
            </p:nvSpPr>
            <p:spPr>
              <a:xfrm>
                <a:off x="5881600" y="2396175"/>
                <a:ext cx="28425" cy="22050"/>
              </a:xfrm>
              <a:custGeom>
                <a:avLst/>
                <a:gdLst/>
                <a:ahLst/>
                <a:cxnLst/>
                <a:rect l="l" t="t" r="r" b="b"/>
                <a:pathLst>
                  <a:path w="1137" h="882" extrusionOk="0">
                    <a:moveTo>
                      <a:pt x="569" y="1"/>
                    </a:moveTo>
                    <a:cubicBezTo>
                      <a:pt x="0" y="1"/>
                      <a:pt x="0" y="881"/>
                      <a:pt x="569" y="881"/>
                    </a:cubicBezTo>
                    <a:cubicBezTo>
                      <a:pt x="1137" y="881"/>
                      <a:pt x="1137" y="1"/>
                      <a:pt x="569" y="1"/>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2"/>
              <p:cNvSpPr/>
              <p:nvPr/>
            </p:nvSpPr>
            <p:spPr>
              <a:xfrm>
                <a:off x="5878350" y="2258050"/>
                <a:ext cx="28450" cy="22025"/>
              </a:xfrm>
              <a:custGeom>
                <a:avLst/>
                <a:gdLst/>
                <a:ahLst/>
                <a:cxnLst/>
                <a:rect l="l" t="t" r="r" b="b"/>
                <a:pathLst>
                  <a:path w="1138" h="881" extrusionOk="0">
                    <a:moveTo>
                      <a:pt x="569" y="0"/>
                    </a:moveTo>
                    <a:cubicBezTo>
                      <a:pt x="1" y="0"/>
                      <a:pt x="1" y="881"/>
                      <a:pt x="569" y="881"/>
                    </a:cubicBezTo>
                    <a:cubicBezTo>
                      <a:pt x="1137" y="881"/>
                      <a:pt x="1137" y="0"/>
                      <a:pt x="569" y="0"/>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2"/>
              <p:cNvSpPr/>
              <p:nvPr/>
            </p:nvSpPr>
            <p:spPr>
              <a:xfrm>
                <a:off x="5856050" y="1843800"/>
                <a:ext cx="27925" cy="129000"/>
              </a:xfrm>
              <a:custGeom>
                <a:avLst/>
                <a:gdLst/>
                <a:ahLst/>
                <a:cxnLst/>
                <a:rect l="l" t="t" r="r" b="b"/>
                <a:pathLst>
                  <a:path w="1117" h="5160" extrusionOk="0">
                    <a:moveTo>
                      <a:pt x="16" y="0"/>
                    </a:moveTo>
                    <a:cubicBezTo>
                      <a:pt x="8" y="0"/>
                      <a:pt x="0" y="8"/>
                      <a:pt x="2" y="19"/>
                    </a:cubicBezTo>
                    <a:cubicBezTo>
                      <a:pt x="169" y="803"/>
                      <a:pt x="395" y="1575"/>
                      <a:pt x="564" y="2358"/>
                    </a:cubicBezTo>
                    <a:cubicBezTo>
                      <a:pt x="730" y="3142"/>
                      <a:pt x="856" y="4352"/>
                      <a:pt x="1042" y="5133"/>
                    </a:cubicBezTo>
                    <a:cubicBezTo>
                      <a:pt x="1046" y="5151"/>
                      <a:pt x="1059" y="5159"/>
                      <a:pt x="1073" y="5159"/>
                    </a:cubicBezTo>
                    <a:cubicBezTo>
                      <a:pt x="1094" y="5159"/>
                      <a:pt x="1116" y="5141"/>
                      <a:pt x="1112" y="5113"/>
                    </a:cubicBezTo>
                    <a:cubicBezTo>
                      <a:pt x="899" y="3568"/>
                      <a:pt x="600" y="1468"/>
                      <a:pt x="32" y="12"/>
                    </a:cubicBezTo>
                    <a:cubicBezTo>
                      <a:pt x="28" y="4"/>
                      <a:pt x="22" y="0"/>
                      <a:pt x="16" y="0"/>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2"/>
              <p:cNvSpPr/>
              <p:nvPr/>
            </p:nvSpPr>
            <p:spPr>
              <a:xfrm>
                <a:off x="5653225" y="1604475"/>
                <a:ext cx="272600" cy="372950"/>
              </a:xfrm>
              <a:custGeom>
                <a:avLst/>
                <a:gdLst/>
                <a:ahLst/>
                <a:cxnLst/>
                <a:rect l="l" t="t" r="r" b="b"/>
                <a:pathLst>
                  <a:path w="10904" h="14918" extrusionOk="0">
                    <a:moveTo>
                      <a:pt x="7909" y="0"/>
                    </a:moveTo>
                    <a:cubicBezTo>
                      <a:pt x="7890" y="0"/>
                      <a:pt x="7877" y="27"/>
                      <a:pt x="7893" y="43"/>
                    </a:cubicBezTo>
                    <a:cubicBezTo>
                      <a:pt x="8374" y="514"/>
                      <a:pt x="10511" y="2926"/>
                      <a:pt x="10435" y="3153"/>
                    </a:cubicBezTo>
                    <a:cubicBezTo>
                      <a:pt x="10431" y="3165"/>
                      <a:pt x="10404" y="3171"/>
                      <a:pt x="10358" y="3171"/>
                    </a:cubicBezTo>
                    <a:cubicBezTo>
                      <a:pt x="9988" y="3171"/>
                      <a:pt x="8392" y="2804"/>
                      <a:pt x="7647" y="2458"/>
                    </a:cubicBezTo>
                    <a:cubicBezTo>
                      <a:pt x="7643" y="2455"/>
                      <a:pt x="7639" y="2454"/>
                      <a:pt x="7635" y="2454"/>
                    </a:cubicBezTo>
                    <a:cubicBezTo>
                      <a:pt x="7620" y="2454"/>
                      <a:pt x="7609" y="2471"/>
                      <a:pt x="7617" y="2485"/>
                    </a:cubicBezTo>
                    <a:cubicBezTo>
                      <a:pt x="7607" y="2485"/>
                      <a:pt x="7597" y="2498"/>
                      <a:pt x="7604" y="2505"/>
                    </a:cubicBezTo>
                    <a:cubicBezTo>
                      <a:pt x="7952" y="2787"/>
                      <a:pt x="9737" y="4010"/>
                      <a:pt x="9870" y="4222"/>
                    </a:cubicBezTo>
                    <a:cubicBezTo>
                      <a:pt x="10026" y="5056"/>
                      <a:pt x="9142" y="12945"/>
                      <a:pt x="9225" y="14696"/>
                    </a:cubicBezTo>
                    <a:cubicBezTo>
                      <a:pt x="6723" y="10300"/>
                      <a:pt x="3354" y="6811"/>
                      <a:pt x="3161" y="6482"/>
                    </a:cubicBezTo>
                    <a:cubicBezTo>
                      <a:pt x="2945" y="6116"/>
                      <a:pt x="3557" y="4432"/>
                      <a:pt x="3660" y="4060"/>
                    </a:cubicBezTo>
                    <a:cubicBezTo>
                      <a:pt x="3673" y="4024"/>
                      <a:pt x="3656" y="4004"/>
                      <a:pt x="3636" y="4004"/>
                    </a:cubicBezTo>
                    <a:cubicBezTo>
                      <a:pt x="3630" y="4004"/>
                      <a:pt x="3623" y="4006"/>
                      <a:pt x="3617" y="4010"/>
                    </a:cubicBezTo>
                    <a:lnTo>
                      <a:pt x="3613" y="4010"/>
                    </a:lnTo>
                    <a:cubicBezTo>
                      <a:pt x="3609" y="4013"/>
                      <a:pt x="3609" y="4013"/>
                      <a:pt x="3606" y="4017"/>
                    </a:cubicBezTo>
                    <a:cubicBezTo>
                      <a:pt x="3128" y="4301"/>
                      <a:pt x="908" y="5795"/>
                      <a:pt x="553" y="5795"/>
                    </a:cubicBezTo>
                    <a:cubicBezTo>
                      <a:pt x="548" y="5795"/>
                      <a:pt x="543" y="5795"/>
                      <a:pt x="539" y="5794"/>
                    </a:cubicBezTo>
                    <a:cubicBezTo>
                      <a:pt x="363" y="5768"/>
                      <a:pt x="231" y="3512"/>
                      <a:pt x="397" y="2328"/>
                    </a:cubicBezTo>
                    <a:cubicBezTo>
                      <a:pt x="496" y="1624"/>
                      <a:pt x="1975" y="468"/>
                      <a:pt x="2381" y="142"/>
                    </a:cubicBezTo>
                    <a:cubicBezTo>
                      <a:pt x="2406" y="123"/>
                      <a:pt x="2385" y="106"/>
                      <a:pt x="2358" y="106"/>
                    </a:cubicBezTo>
                    <a:cubicBezTo>
                      <a:pt x="2347" y="106"/>
                      <a:pt x="2335" y="109"/>
                      <a:pt x="2324" y="115"/>
                    </a:cubicBezTo>
                    <a:cubicBezTo>
                      <a:pt x="1490" y="621"/>
                      <a:pt x="363" y="1448"/>
                      <a:pt x="227" y="2249"/>
                    </a:cubicBezTo>
                    <a:cubicBezTo>
                      <a:pt x="1" y="3588"/>
                      <a:pt x="227" y="5924"/>
                      <a:pt x="496" y="5964"/>
                    </a:cubicBezTo>
                    <a:cubicBezTo>
                      <a:pt x="503" y="5965"/>
                      <a:pt x="511" y="5966"/>
                      <a:pt x="520" y="5966"/>
                    </a:cubicBezTo>
                    <a:cubicBezTo>
                      <a:pt x="916" y="5966"/>
                      <a:pt x="2822" y="4813"/>
                      <a:pt x="3550" y="4139"/>
                    </a:cubicBezTo>
                    <a:lnTo>
                      <a:pt x="3550" y="4139"/>
                    </a:lnTo>
                    <a:cubicBezTo>
                      <a:pt x="3307" y="4734"/>
                      <a:pt x="2859" y="5930"/>
                      <a:pt x="2902" y="6415"/>
                    </a:cubicBezTo>
                    <a:cubicBezTo>
                      <a:pt x="2945" y="6931"/>
                      <a:pt x="6673" y="10479"/>
                      <a:pt x="9202" y="14892"/>
                    </a:cubicBezTo>
                    <a:cubicBezTo>
                      <a:pt x="9208" y="14900"/>
                      <a:pt x="9241" y="14917"/>
                      <a:pt x="9265" y="14917"/>
                    </a:cubicBezTo>
                    <a:cubicBezTo>
                      <a:pt x="9280" y="14917"/>
                      <a:pt x="9291" y="14911"/>
                      <a:pt x="9291" y="14892"/>
                    </a:cubicBezTo>
                    <a:cubicBezTo>
                      <a:pt x="9288" y="12988"/>
                      <a:pt x="10328" y="5230"/>
                      <a:pt x="10046" y="4190"/>
                    </a:cubicBezTo>
                    <a:cubicBezTo>
                      <a:pt x="9946" y="3831"/>
                      <a:pt x="8385" y="2969"/>
                      <a:pt x="7983" y="2710"/>
                    </a:cubicBezTo>
                    <a:lnTo>
                      <a:pt x="7983" y="2710"/>
                    </a:lnTo>
                    <a:cubicBezTo>
                      <a:pt x="8270" y="2850"/>
                      <a:pt x="9967" y="3332"/>
                      <a:pt x="10435" y="3332"/>
                    </a:cubicBezTo>
                    <a:cubicBezTo>
                      <a:pt x="10493" y="3332"/>
                      <a:pt x="10532" y="3324"/>
                      <a:pt x="10547" y="3308"/>
                    </a:cubicBezTo>
                    <a:cubicBezTo>
                      <a:pt x="10903" y="2943"/>
                      <a:pt x="8653" y="514"/>
                      <a:pt x="7923" y="6"/>
                    </a:cubicBezTo>
                    <a:cubicBezTo>
                      <a:pt x="7918" y="2"/>
                      <a:pt x="7913" y="0"/>
                      <a:pt x="7909" y="0"/>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2"/>
              <p:cNvSpPr/>
              <p:nvPr/>
            </p:nvSpPr>
            <p:spPr>
              <a:xfrm>
                <a:off x="5711400" y="1975600"/>
                <a:ext cx="263775" cy="136425"/>
              </a:xfrm>
              <a:custGeom>
                <a:avLst/>
                <a:gdLst/>
                <a:ahLst/>
                <a:cxnLst/>
                <a:rect l="l" t="t" r="r" b="b"/>
                <a:pathLst>
                  <a:path w="10551" h="5457" extrusionOk="0">
                    <a:moveTo>
                      <a:pt x="3443" y="0"/>
                    </a:moveTo>
                    <a:cubicBezTo>
                      <a:pt x="2456" y="1270"/>
                      <a:pt x="1459" y="2536"/>
                      <a:pt x="1316" y="2715"/>
                    </a:cubicBezTo>
                    <a:cubicBezTo>
                      <a:pt x="628" y="3603"/>
                      <a:pt x="0" y="4493"/>
                      <a:pt x="2103" y="4722"/>
                    </a:cubicBezTo>
                    <a:cubicBezTo>
                      <a:pt x="3558" y="4882"/>
                      <a:pt x="5317" y="5071"/>
                      <a:pt x="5317" y="5071"/>
                    </a:cubicBezTo>
                    <a:cubicBezTo>
                      <a:pt x="5317" y="5071"/>
                      <a:pt x="7074" y="5264"/>
                      <a:pt x="8533" y="5423"/>
                    </a:cubicBezTo>
                    <a:cubicBezTo>
                      <a:pt x="8738" y="5446"/>
                      <a:pt x="8920" y="5456"/>
                      <a:pt x="9079" y="5456"/>
                    </a:cubicBezTo>
                    <a:cubicBezTo>
                      <a:pt x="10550" y="5456"/>
                      <a:pt x="10167" y="4549"/>
                      <a:pt x="9732" y="3632"/>
                    </a:cubicBezTo>
                    <a:cubicBezTo>
                      <a:pt x="9653" y="3466"/>
                      <a:pt x="9174" y="2473"/>
                      <a:pt x="8626" y="1330"/>
                    </a:cubicBezTo>
                    <a:cubicBezTo>
                      <a:pt x="8386" y="1358"/>
                      <a:pt x="8146" y="1373"/>
                      <a:pt x="7905" y="1373"/>
                    </a:cubicBezTo>
                    <a:cubicBezTo>
                      <a:pt x="7352" y="1373"/>
                      <a:pt x="6799" y="1295"/>
                      <a:pt x="6257" y="1123"/>
                    </a:cubicBezTo>
                    <a:cubicBezTo>
                      <a:pt x="5280" y="815"/>
                      <a:pt x="4443" y="190"/>
                      <a:pt x="3443" y="0"/>
                    </a:cubicBezTo>
                    <a:close/>
                  </a:path>
                </a:pathLst>
              </a:custGeom>
              <a:solidFill>
                <a:srgbClr val="DD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2"/>
              <p:cNvSpPr/>
              <p:nvPr/>
            </p:nvSpPr>
            <p:spPr>
              <a:xfrm>
                <a:off x="5748625" y="2050975"/>
                <a:ext cx="17500" cy="13000"/>
              </a:xfrm>
              <a:custGeom>
                <a:avLst/>
                <a:gdLst/>
                <a:ahLst/>
                <a:cxnLst/>
                <a:rect l="l" t="t" r="r" b="b"/>
                <a:pathLst>
                  <a:path w="700" h="520" extrusionOk="0">
                    <a:moveTo>
                      <a:pt x="346" y="0"/>
                    </a:moveTo>
                    <a:cubicBezTo>
                      <a:pt x="43" y="0"/>
                      <a:pt x="1" y="482"/>
                      <a:pt x="322" y="517"/>
                    </a:cubicBezTo>
                    <a:cubicBezTo>
                      <a:pt x="334" y="519"/>
                      <a:pt x="345" y="519"/>
                      <a:pt x="355" y="519"/>
                    </a:cubicBezTo>
                    <a:cubicBezTo>
                      <a:pt x="657" y="519"/>
                      <a:pt x="699" y="38"/>
                      <a:pt x="379" y="2"/>
                    </a:cubicBezTo>
                    <a:cubicBezTo>
                      <a:pt x="368" y="1"/>
                      <a:pt x="357" y="0"/>
                      <a:pt x="346" y="0"/>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2"/>
              <p:cNvSpPr/>
              <p:nvPr/>
            </p:nvSpPr>
            <p:spPr>
              <a:xfrm>
                <a:off x="5796650" y="1985025"/>
                <a:ext cx="17500" cy="13000"/>
              </a:xfrm>
              <a:custGeom>
                <a:avLst/>
                <a:gdLst/>
                <a:ahLst/>
                <a:cxnLst/>
                <a:rect l="l" t="t" r="r" b="b"/>
                <a:pathLst>
                  <a:path w="700" h="520" extrusionOk="0">
                    <a:moveTo>
                      <a:pt x="345" y="0"/>
                    </a:moveTo>
                    <a:cubicBezTo>
                      <a:pt x="42" y="0"/>
                      <a:pt x="0" y="482"/>
                      <a:pt x="322" y="517"/>
                    </a:cubicBezTo>
                    <a:cubicBezTo>
                      <a:pt x="333" y="519"/>
                      <a:pt x="344" y="519"/>
                      <a:pt x="355" y="519"/>
                    </a:cubicBezTo>
                    <a:cubicBezTo>
                      <a:pt x="657" y="519"/>
                      <a:pt x="699" y="38"/>
                      <a:pt x="378" y="2"/>
                    </a:cubicBezTo>
                    <a:cubicBezTo>
                      <a:pt x="367" y="1"/>
                      <a:pt x="356" y="0"/>
                      <a:pt x="345" y="0"/>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2"/>
              <p:cNvSpPr/>
              <p:nvPr/>
            </p:nvSpPr>
            <p:spPr>
              <a:xfrm>
                <a:off x="5934200" y="2087450"/>
                <a:ext cx="17500" cy="12975"/>
              </a:xfrm>
              <a:custGeom>
                <a:avLst/>
                <a:gdLst/>
                <a:ahLst/>
                <a:cxnLst/>
                <a:rect l="l" t="t" r="r" b="b"/>
                <a:pathLst>
                  <a:path w="700" h="519" extrusionOk="0">
                    <a:moveTo>
                      <a:pt x="345" y="1"/>
                    </a:moveTo>
                    <a:cubicBezTo>
                      <a:pt x="43" y="1"/>
                      <a:pt x="1" y="482"/>
                      <a:pt x="322" y="517"/>
                    </a:cubicBezTo>
                    <a:cubicBezTo>
                      <a:pt x="333" y="518"/>
                      <a:pt x="345" y="519"/>
                      <a:pt x="355" y="519"/>
                    </a:cubicBezTo>
                    <a:cubicBezTo>
                      <a:pt x="658" y="519"/>
                      <a:pt x="700" y="37"/>
                      <a:pt x="379" y="3"/>
                    </a:cubicBezTo>
                    <a:cubicBezTo>
                      <a:pt x="367" y="1"/>
                      <a:pt x="356" y="1"/>
                      <a:pt x="345" y="1"/>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2"/>
              <p:cNvSpPr/>
              <p:nvPr/>
            </p:nvSpPr>
            <p:spPr>
              <a:xfrm>
                <a:off x="5772550" y="2050975"/>
                <a:ext cx="11875" cy="8825"/>
              </a:xfrm>
              <a:custGeom>
                <a:avLst/>
                <a:gdLst/>
                <a:ahLst/>
                <a:cxnLst/>
                <a:rect l="l" t="t" r="r" b="b"/>
                <a:pathLst>
                  <a:path w="475" h="353" extrusionOk="0">
                    <a:moveTo>
                      <a:pt x="231" y="1"/>
                    </a:moveTo>
                    <a:cubicBezTo>
                      <a:pt x="27" y="1"/>
                      <a:pt x="1" y="326"/>
                      <a:pt x="215" y="351"/>
                    </a:cubicBezTo>
                    <a:cubicBezTo>
                      <a:pt x="223" y="352"/>
                      <a:pt x="230" y="353"/>
                      <a:pt x="237" y="353"/>
                    </a:cubicBezTo>
                    <a:cubicBezTo>
                      <a:pt x="444" y="353"/>
                      <a:pt x="474" y="25"/>
                      <a:pt x="255" y="2"/>
                    </a:cubicBezTo>
                    <a:cubicBezTo>
                      <a:pt x="247" y="1"/>
                      <a:pt x="239" y="1"/>
                      <a:pt x="231" y="1"/>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2"/>
              <p:cNvSpPr/>
              <p:nvPr/>
            </p:nvSpPr>
            <p:spPr>
              <a:xfrm>
                <a:off x="5850800" y="2055075"/>
                <a:ext cx="11850" cy="8800"/>
              </a:xfrm>
              <a:custGeom>
                <a:avLst/>
                <a:gdLst/>
                <a:ahLst/>
                <a:cxnLst/>
                <a:rect l="l" t="t" r="r" b="b"/>
                <a:pathLst>
                  <a:path w="474" h="352" extrusionOk="0">
                    <a:moveTo>
                      <a:pt x="237" y="1"/>
                    </a:moveTo>
                    <a:cubicBezTo>
                      <a:pt x="30" y="1"/>
                      <a:pt x="0" y="328"/>
                      <a:pt x="219" y="350"/>
                    </a:cubicBezTo>
                    <a:cubicBezTo>
                      <a:pt x="228" y="351"/>
                      <a:pt x="236" y="352"/>
                      <a:pt x="243" y="352"/>
                    </a:cubicBezTo>
                    <a:cubicBezTo>
                      <a:pt x="447" y="352"/>
                      <a:pt x="474" y="27"/>
                      <a:pt x="259" y="2"/>
                    </a:cubicBezTo>
                    <a:cubicBezTo>
                      <a:pt x="252" y="1"/>
                      <a:pt x="244" y="1"/>
                      <a:pt x="237" y="1"/>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2"/>
              <p:cNvSpPr/>
              <p:nvPr/>
            </p:nvSpPr>
            <p:spPr>
              <a:xfrm>
                <a:off x="5906300" y="2020500"/>
                <a:ext cx="11825" cy="8825"/>
              </a:xfrm>
              <a:custGeom>
                <a:avLst/>
                <a:gdLst/>
                <a:ahLst/>
                <a:cxnLst/>
                <a:rect l="l" t="t" r="r" b="b"/>
                <a:pathLst>
                  <a:path w="473" h="353" extrusionOk="0">
                    <a:moveTo>
                      <a:pt x="235" y="1"/>
                    </a:moveTo>
                    <a:cubicBezTo>
                      <a:pt x="31" y="1"/>
                      <a:pt x="0" y="329"/>
                      <a:pt x="219" y="351"/>
                    </a:cubicBezTo>
                    <a:cubicBezTo>
                      <a:pt x="227" y="352"/>
                      <a:pt x="235" y="353"/>
                      <a:pt x="243" y="353"/>
                    </a:cubicBezTo>
                    <a:cubicBezTo>
                      <a:pt x="447" y="353"/>
                      <a:pt x="473" y="28"/>
                      <a:pt x="255" y="2"/>
                    </a:cubicBezTo>
                    <a:cubicBezTo>
                      <a:pt x="248" y="1"/>
                      <a:pt x="241" y="1"/>
                      <a:pt x="235" y="1"/>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2"/>
              <p:cNvSpPr/>
              <p:nvPr/>
            </p:nvSpPr>
            <p:spPr>
              <a:xfrm>
                <a:off x="5757150" y="2071950"/>
                <a:ext cx="5525" cy="4125"/>
              </a:xfrm>
              <a:custGeom>
                <a:avLst/>
                <a:gdLst/>
                <a:ahLst/>
                <a:cxnLst/>
                <a:rect l="l" t="t" r="r" b="b"/>
                <a:pathLst>
                  <a:path w="221" h="165" extrusionOk="0">
                    <a:moveTo>
                      <a:pt x="112" y="0"/>
                    </a:moveTo>
                    <a:cubicBezTo>
                      <a:pt x="13" y="0"/>
                      <a:pt x="1" y="151"/>
                      <a:pt x="101" y="164"/>
                    </a:cubicBezTo>
                    <a:cubicBezTo>
                      <a:pt x="104" y="164"/>
                      <a:pt x="107" y="164"/>
                      <a:pt x="110" y="164"/>
                    </a:cubicBezTo>
                    <a:cubicBezTo>
                      <a:pt x="208" y="164"/>
                      <a:pt x="221" y="11"/>
                      <a:pt x="121" y="1"/>
                    </a:cubicBezTo>
                    <a:cubicBezTo>
                      <a:pt x="118" y="0"/>
                      <a:pt x="115" y="0"/>
                      <a:pt x="112" y="0"/>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2"/>
              <p:cNvSpPr/>
              <p:nvPr/>
            </p:nvSpPr>
            <p:spPr>
              <a:xfrm>
                <a:off x="5838575" y="2066625"/>
                <a:ext cx="5500" cy="4125"/>
              </a:xfrm>
              <a:custGeom>
                <a:avLst/>
                <a:gdLst/>
                <a:ahLst/>
                <a:cxnLst/>
                <a:rect l="l" t="t" r="r" b="b"/>
                <a:pathLst>
                  <a:path w="220" h="165" extrusionOk="0">
                    <a:moveTo>
                      <a:pt x="110" y="1"/>
                    </a:moveTo>
                    <a:cubicBezTo>
                      <a:pt x="13" y="1"/>
                      <a:pt x="0" y="154"/>
                      <a:pt x="100" y="164"/>
                    </a:cubicBezTo>
                    <a:cubicBezTo>
                      <a:pt x="103" y="164"/>
                      <a:pt x="106" y="165"/>
                      <a:pt x="109" y="165"/>
                    </a:cubicBezTo>
                    <a:cubicBezTo>
                      <a:pt x="207" y="165"/>
                      <a:pt x="220" y="14"/>
                      <a:pt x="120" y="1"/>
                    </a:cubicBezTo>
                    <a:cubicBezTo>
                      <a:pt x="117" y="1"/>
                      <a:pt x="113" y="1"/>
                      <a:pt x="110" y="1"/>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2"/>
              <p:cNvSpPr/>
              <p:nvPr/>
            </p:nvSpPr>
            <p:spPr>
              <a:xfrm>
                <a:off x="5817300" y="2001925"/>
                <a:ext cx="5525" cy="4100"/>
              </a:xfrm>
              <a:custGeom>
                <a:avLst/>
                <a:gdLst/>
                <a:ahLst/>
                <a:cxnLst/>
                <a:rect l="l" t="t" r="r" b="b"/>
                <a:pathLst>
                  <a:path w="221" h="164" extrusionOk="0">
                    <a:moveTo>
                      <a:pt x="110" y="0"/>
                    </a:moveTo>
                    <a:cubicBezTo>
                      <a:pt x="13" y="0"/>
                      <a:pt x="0" y="154"/>
                      <a:pt x="100" y="164"/>
                    </a:cubicBezTo>
                    <a:cubicBezTo>
                      <a:pt x="103" y="164"/>
                      <a:pt x="107" y="164"/>
                      <a:pt x="110" y="164"/>
                    </a:cubicBezTo>
                    <a:cubicBezTo>
                      <a:pt x="208" y="164"/>
                      <a:pt x="220" y="14"/>
                      <a:pt x="120" y="1"/>
                    </a:cubicBezTo>
                    <a:cubicBezTo>
                      <a:pt x="117" y="1"/>
                      <a:pt x="113" y="0"/>
                      <a:pt x="110" y="0"/>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2"/>
              <p:cNvSpPr/>
              <p:nvPr/>
            </p:nvSpPr>
            <p:spPr>
              <a:xfrm>
                <a:off x="5920150" y="2036550"/>
                <a:ext cx="5575" cy="4150"/>
              </a:xfrm>
              <a:custGeom>
                <a:avLst/>
                <a:gdLst/>
                <a:ahLst/>
                <a:cxnLst/>
                <a:rect l="l" t="t" r="r" b="b"/>
                <a:pathLst>
                  <a:path w="223" h="166" extrusionOk="0">
                    <a:moveTo>
                      <a:pt x="111" y="1"/>
                    </a:moveTo>
                    <a:cubicBezTo>
                      <a:pt x="16" y="1"/>
                      <a:pt x="0" y="154"/>
                      <a:pt x="103" y="165"/>
                    </a:cubicBezTo>
                    <a:cubicBezTo>
                      <a:pt x="107" y="165"/>
                      <a:pt x="111" y="165"/>
                      <a:pt x="115" y="165"/>
                    </a:cubicBezTo>
                    <a:cubicBezTo>
                      <a:pt x="207" y="165"/>
                      <a:pt x="222" y="14"/>
                      <a:pt x="120" y="1"/>
                    </a:cubicBezTo>
                    <a:cubicBezTo>
                      <a:pt x="117" y="1"/>
                      <a:pt x="114" y="1"/>
                      <a:pt x="111" y="1"/>
                    </a:cubicBezTo>
                    <a:close/>
                  </a:path>
                </a:pathLst>
              </a:custGeom>
              <a:solidFill>
                <a:srgbClr val="E2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2"/>
              <p:cNvSpPr/>
              <p:nvPr/>
            </p:nvSpPr>
            <p:spPr>
              <a:xfrm>
                <a:off x="5697025" y="1725225"/>
                <a:ext cx="293750" cy="402000"/>
              </a:xfrm>
              <a:custGeom>
                <a:avLst/>
                <a:gdLst/>
                <a:ahLst/>
                <a:cxnLst/>
                <a:rect l="l" t="t" r="r" b="b"/>
                <a:pathLst>
                  <a:path w="11750" h="16080" extrusionOk="0">
                    <a:moveTo>
                      <a:pt x="8340" y="1"/>
                    </a:moveTo>
                    <a:cubicBezTo>
                      <a:pt x="8344" y="1625"/>
                      <a:pt x="7892" y="5516"/>
                      <a:pt x="7662" y="8075"/>
                    </a:cubicBezTo>
                    <a:cubicBezTo>
                      <a:pt x="8048" y="8925"/>
                      <a:pt x="8763" y="10431"/>
                      <a:pt x="9354" y="11667"/>
                    </a:cubicBezTo>
                    <a:cubicBezTo>
                      <a:pt x="9470" y="11906"/>
                      <a:pt x="9580" y="12135"/>
                      <a:pt x="9683" y="12351"/>
                    </a:cubicBezTo>
                    <a:cubicBezTo>
                      <a:pt x="9846" y="12239"/>
                      <a:pt x="10005" y="12122"/>
                      <a:pt x="10165" y="12003"/>
                    </a:cubicBezTo>
                    <a:cubicBezTo>
                      <a:pt x="9128" y="9889"/>
                      <a:pt x="7925" y="7470"/>
                      <a:pt x="7938" y="7347"/>
                    </a:cubicBezTo>
                    <a:lnTo>
                      <a:pt x="8659" y="731"/>
                    </a:lnTo>
                    <a:cubicBezTo>
                      <a:pt x="8666" y="648"/>
                      <a:pt x="9075" y="512"/>
                      <a:pt x="9094" y="326"/>
                    </a:cubicBezTo>
                    <a:cubicBezTo>
                      <a:pt x="9108" y="213"/>
                      <a:pt x="8752" y="93"/>
                      <a:pt x="8340" y="1"/>
                    </a:cubicBezTo>
                    <a:close/>
                    <a:moveTo>
                      <a:pt x="5539" y="7135"/>
                    </a:moveTo>
                    <a:cubicBezTo>
                      <a:pt x="5237" y="7640"/>
                      <a:pt x="1920" y="11687"/>
                      <a:pt x="718" y="13285"/>
                    </a:cubicBezTo>
                    <a:cubicBezTo>
                      <a:pt x="951" y="13331"/>
                      <a:pt x="1183" y="13371"/>
                      <a:pt x="1416" y="13408"/>
                    </a:cubicBezTo>
                    <a:cubicBezTo>
                      <a:pt x="1539" y="13189"/>
                      <a:pt x="1715" y="12960"/>
                      <a:pt x="1891" y="12730"/>
                    </a:cubicBezTo>
                    <a:cubicBezTo>
                      <a:pt x="1968" y="12633"/>
                      <a:pt x="2290" y="12225"/>
                      <a:pt x="2725" y="11667"/>
                    </a:cubicBezTo>
                    <a:cubicBezTo>
                      <a:pt x="3101" y="11188"/>
                      <a:pt x="3559" y="10604"/>
                      <a:pt x="4018" y="10015"/>
                    </a:cubicBezTo>
                    <a:cubicBezTo>
                      <a:pt x="4768" y="9052"/>
                      <a:pt x="5513" y="8088"/>
                      <a:pt x="5868" y="7593"/>
                    </a:cubicBezTo>
                    <a:cubicBezTo>
                      <a:pt x="5759" y="7440"/>
                      <a:pt x="5649" y="7287"/>
                      <a:pt x="5539" y="7135"/>
                    </a:cubicBezTo>
                    <a:close/>
                    <a:moveTo>
                      <a:pt x="638" y="13391"/>
                    </a:moveTo>
                    <a:cubicBezTo>
                      <a:pt x="452" y="13641"/>
                      <a:pt x="330" y="13820"/>
                      <a:pt x="296" y="13893"/>
                    </a:cubicBezTo>
                    <a:cubicBezTo>
                      <a:pt x="0" y="14535"/>
                      <a:pt x="535" y="14983"/>
                      <a:pt x="1173" y="15053"/>
                    </a:cubicBezTo>
                    <a:cubicBezTo>
                      <a:pt x="1808" y="15119"/>
                      <a:pt x="5842" y="15561"/>
                      <a:pt x="5842" y="15561"/>
                    </a:cubicBezTo>
                    <a:cubicBezTo>
                      <a:pt x="5842" y="15561"/>
                      <a:pt x="7091" y="15697"/>
                      <a:pt x="8311" y="15831"/>
                    </a:cubicBezTo>
                    <a:cubicBezTo>
                      <a:pt x="8291" y="15668"/>
                      <a:pt x="8268" y="15504"/>
                      <a:pt x="8248" y="15345"/>
                    </a:cubicBezTo>
                    <a:cubicBezTo>
                      <a:pt x="7038" y="15212"/>
                      <a:pt x="5892" y="15086"/>
                      <a:pt x="5892" y="15086"/>
                    </a:cubicBezTo>
                    <a:cubicBezTo>
                      <a:pt x="5892" y="15086"/>
                      <a:pt x="4133" y="14897"/>
                      <a:pt x="2678" y="14737"/>
                    </a:cubicBezTo>
                    <a:cubicBezTo>
                      <a:pt x="1595" y="14618"/>
                      <a:pt x="1236" y="14325"/>
                      <a:pt x="1236" y="13949"/>
                    </a:cubicBezTo>
                    <a:cubicBezTo>
                      <a:pt x="1236" y="13823"/>
                      <a:pt x="1276" y="13687"/>
                      <a:pt x="1342" y="13547"/>
                    </a:cubicBezTo>
                    <a:cubicBezTo>
                      <a:pt x="1107" y="13501"/>
                      <a:pt x="871" y="13448"/>
                      <a:pt x="638" y="13391"/>
                    </a:cubicBezTo>
                    <a:close/>
                    <a:moveTo>
                      <a:pt x="10208" y="12092"/>
                    </a:moveTo>
                    <a:cubicBezTo>
                      <a:pt x="10042" y="12199"/>
                      <a:pt x="9875" y="12299"/>
                      <a:pt x="9706" y="12394"/>
                    </a:cubicBezTo>
                    <a:cubicBezTo>
                      <a:pt x="10019" y="13049"/>
                      <a:pt x="10251" y="13535"/>
                      <a:pt x="10307" y="13647"/>
                    </a:cubicBezTo>
                    <a:cubicBezTo>
                      <a:pt x="10717" y="14512"/>
                      <a:pt x="11082" y="15365"/>
                      <a:pt x="9895" y="15461"/>
                    </a:cubicBezTo>
                    <a:cubicBezTo>
                      <a:pt x="9819" y="15468"/>
                      <a:pt x="9740" y="15472"/>
                      <a:pt x="9653" y="15472"/>
                    </a:cubicBezTo>
                    <a:lnTo>
                      <a:pt x="9630" y="15472"/>
                    </a:lnTo>
                    <a:cubicBezTo>
                      <a:pt x="9536" y="15472"/>
                      <a:pt x="9433" y="15464"/>
                      <a:pt x="9324" y="15458"/>
                    </a:cubicBezTo>
                    <a:cubicBezTo>
                      <a:pt x="9254" y="15452"/>
                      <a:pt x="9185" y="15445"/>
                      <a:pt x="9108" y="15438"/>
                    </a:cubicBezTo>
                    <a:cubicBezTo>
                      <a:pt x="8886" y="15415"/>
                      <a:pt x="8653" y="15389"/>
                      <a:pt x="8424" y="15362"/>
                    </a:cubicBezTo>
                    <a:lnTo>
                      <a:pt x="8424" y="15362"/>
                    </a:lnTo>
                    <a:cubicBezTo>
                      <a:pt x="8444" y="15524"/>
                      <a:pt x="8464" y="15688"/>
                      <a:pt x="8484" y="15847"/>
                    </a:cubicBezTo>
                    <a:cubicBezTo>
                      <a:pt x="9390" y="15947"/>
                      <a:pt x="10244" y="16039"/>
                      <a:pt x="10510" y="16070"/>
                    </a:cubicBezTo>
                    <a:cubicBezTo>
                      <a:pt x="10567" y="16076"/>
                      <a:pt x="10620" y="16079"/>
                      <a:pt x="10677" y="16079"/>
                    </a:cubicBezTo>
                    <a:cubicBezTo>
                      <a:pt x="11244" y="16079"/>
                      <a:pt x="11749" y="15757"/>
                      <a:pt x="11617" y="15126"/>
                    </a:cubicBezTo>
                    <a:cubicBezTo>
                      <a:pt x="11567" y="14893"/>
                      <a:pt x="10936" y="13578"/>
                      <a:pt x="10208" y="12092"/>
                    </a:cubicBezTo>
                    <a:close/>
                  </a:path>
                </a:pathLst>
              </a:custGeom>
              <a:solidFill>
                <a:srgbClr val="E9FB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2"/>
              <p:cNvSpPr/>
              <p:nvPr/>
            </p:nvSpPr>
            <p:spPr>
              <a:xfrm>
                <a:off x="5836575" y="1720825"/>
                <a:ext cx="62175" cy="199725"/>
              </a:xfrm>
              <a:custGeom>
                <a:avLst/>
                <a:gdLst/>
                <a:ahLst/>
                <a:cxnLst/>
                <a:rect l="l" t="t" r="r" b="b"/>
                <a:pathLst>
                  <a:path w="2487" h="7989" extrusionOk="0">
                    <a:moveTo>
                      <a:pt x="1213" y="1"/>
                    </a:moveTo>
                    <a:cubicBezTo>
                      <a:pt x="775" y="1"/>
                      <a:pt x="376" y="44"/>
                      <a:pt x="363" y="160"/>
                    </a:cubicBezTo>
                    <a:cubicBezTo>
                      <a:pt x="343" y="343"/>
                      <a:pt x="712" y="568"/>
                      <a:pt x="701" y="648"/>
                    </a:cubicBezTo>
                    <a:lnTo>
                      <a:pt x="522" y="2316"/>
                    </a:lnTo>
                    <a:cubicBezTo>
                      <a:pt x="678" y="3586"/>
                      <a:pt x="761" y="4583"/>
                      <a:pt x="784" y="4879"/>
                    </a:cubicBezTo>
                    <a:lnTo>
                      <a:pt x="1316" y="4"/>
                    </a:lnTo>
                    <a:cubicBezTo>
                      <a:pt x="1283" y="1"/>
                      <a:pt x="1247" y="1"/>
                      <a:pt x="1213" y="1"/>
                    </a:cubicBezTo>
                    <a:close/>
                    <a:moveTo>
                      <a:pt x="356" y="3832"/>
                    </a:moveTo>
                    <a:lnTo>
                      <a:pt x="0" y="7075"/>
                    </a:lnTo>
                    <a:cubicBezTo>
                      <a:pt x="130" y="7257"/>
                      <a:pt x="256" y="7443"/>
                      <a:pt x="386" y="7633"/>
                    </a:cubicBezTo>
                    <a:cubicBezTo>
                      <a:pt x="462" y="7523"/>
                      <a:pt x="505" y="7457"/>
                      <a:pt x="505" y="7440"/>
                    </a:cubicBezTo>
                    <a:lnTo>
                      <a:pt x="778" y="4931"/>
                    </a:lnTo>
                    <a:cubicBezTo>
                      <a:pt x="652" y="4552"/>
                      <a:pt x="509" y="4187"/>
                      <a:pt x="356" y="3832"/>
                    </a:cubicBezTo>
                    <a:close/>
                    <a:moveTo>
                      <a:pt x="2486" y="1359"/>
                    </a:moveTo>
                    <a:lnTo>
                      <a:pt x="1808" y="7580"/>
                    </a:lnTo>
                    <a:cubicBezTo>
                      <a:pt x="1805" y="7606"/>
                      <a:pt x="1861" y="7753"/>
                      <a:pt x="1965" y="7989"/>
                    </a:cubicBezTo>
                    <a:cubicBezTo>
                      <a:pt x="2097" y="5991"/>
                      <a:pt x="2359" y="3190"/>
                      <a:pt x="2486" y="1359"/>
                    </a:cubicBezTo>
                    <a:close/>
                  </a:path>
                </a:pathLst>
              </a:custGeom>
              <a:solidFill>
                <a:srgbClr val="E9FB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2"/>
              <p:cNvSpPr/>
              <p:nvPr/>
            </p:nvSpPr>
            <p:spPr>
              <a:xfrm>
                <a:off x="5712975" y="2057350"/>
                <a:ext cx="19450" cy="6575"/>
              </a:xfrm>
              <a:custGeom>
                <a:avLst/>
                <a:gdLst/>
                <a:ahLst/>
                <a:cxnLst/>
                <a:rect l="l" t="t" r="r" b="b"/>
                <a:pathLst>
                  <a:path w="778" h="263" extrusionOk="0">
                    <a:moveTo>
                      <a:pt x="80" y="0"/>
                    </a:moveTo>
                    <a:cubicBezTo>
                      <a:pt x="54" y="37"/>
                      <a:pt x="26" y="70"/>
                      <a:pt x="0" y="106"/>
                    </a:cubicBezTo>
                    <a:cubicBezTo>
                      <a:pt x="233" y="163"/>
                      <a:pt x="469" y="216"/>
                      <a:pt x="704" y="262"/>
                    </a:cubicBezTo>
                    <a:cubicBezTo>
                      <a:pt x="728" y="216"/>
                      <a:pt x="751" y="170"/>
                      <a:pt x="778" y="123"/>
                    </a:cubicBezTo>
                    <a:cubicBezTo>
                      <a:pt x="545" y="86"/>
                      <a:pt x="313" y="46"/>
                      <a:pt x="80" y="0"/>
                    </a:cubicBezTo>
                    <a:close/>
                  </a:path>
                </a:pathLst>
              </a:custGeom>
              <a:solidFill>
                <a:srgbClr val="BFD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2"/>
              <p:cNvSpPr/>
              <p:nvPr/>
            </p:nvSpPr>
            <p:spPr>
              <a:xfrm>
                <a:off x="5939100" y="2025275"/>
                <a:ext cx="13125" cy="9825"/>
              </a:xfrm>
              <a:custGeom>
                <a:avLst/>
                <a:gdLst/>
                <a:ahLst/>
                <a:cxnLst/>
                <a:rect l="l" t="t" r="r" b="b"/>
                <a:pathLst>
                  <a:path w="525" h="393" extrusionOk="0">
                    <a:moveTo>
                      <a:pt x="482" y="1"/>
                    </a:moveTo>
                    <a:cubicBezTo>
                      <a:pt x="322" y="120"/>
                      <a:pt x="163" y="237"/>
                      <a:pt x="0" y="349"/>
                    </a:cubicBezTo>
                    <a:cubicBezTo>
                      <a:pt x="6" y="363"/>
                      <a:pt x="13" y="376"/>
                      <a:pt x="23" y="392"/>
                    </a:cubicBezTo>
                    <a:cubicBezTo>
                      <a:pt x="192" y="297"/>
                      <a:pt x="359" y="197"/>
                      <a:pt x="525" y="90"/>
                    </a:cubicBezTo>
                    <a:cubicBezTo>
                      <a:pt x="511" y="60"/>
                      <a:pt x="495" y="30"/>
                      <a:pt x="482" y="1"/>
                    </a:cubicBezTo>
                    <a:close/>
                  </a:path>
                </a:pathLst>
              </a:custGeom>
              <a:solidFill>
                <a:srgbClr val="BFD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2"/>
              <p:cNvSpPr/>
              <p:nvPr/>
            </p:nvSpPr>
            <p:spPr>
              <a:xfrm>
                <a:off x="5903200" y="2108825"/>
                <a:ext cx="5925" cy="12600"/>
              </a:xfrm>
              <a:custGeom>
                <a:avLst/>
                <a:gdLst/>
                <a:ahLst/>
                <a:cxnLst/>
                <a:rect l="l" t="t" r="r" b="b"/>
                <a:pathLst>
                  <a:path w="237" h="504" extrusionOk="0">
                    <a:moveTo>
                      <a:pt x="1" y="1"/>
                    </a:moveTo>
                    <a:lnTo>
                      <a:pt x="1" y="1"/>
                    </a:lnTo>
                    <a:cubicBezTo>
                      <a:pt x="21" y="160"/>
                      <a:pt x="44" y="324"/>
                      <a:pt x="64" y="487"/>
                    </a:cubicBezTo>
                    <a:cubicBezTo>
                      <a:pt x="120" y="493"/>
                      <a:pt x="177" y="499"/>
                      <a:pt x="237" y="503"/>
                    </a:cubicBezTo>
                    <a:cubicBezTo>
                      <a:pt x="217" y="344"/>
                      <a:pt x="197" y="180"/>
                      <a:pt x="177" y="18"/>
                    </a:cubicBezTo>
                    <a:cubicBezTo>
                      <a:pt x="117" y="14"/>
                      <a:pt x="60" y="8"/>
                      <a:pt x="1" y="1"/>
                    </a:cubicBezTo>
                    <a:close/>
                  </a:path>
                </a:pathLst>
              </a:custGeom>
              <a:solidFill>
                <a:srgbClr val="BFD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2"/>
              <p:cNvSpPr/>
              <p:nvPr/>
            </p:nvSpPr>
            <p:spPr>
              <a:xfrm>
                <a:off x="5835500" y="1724400"/>
                <a:ext cx="70150" cy="202725"/>
              </a:xfrm>
              <a:custGeom>
                <a:avLst/>
                <a:gdLst/>
                <a:ahLst/>
                <a:cxnLst/>
                <a:rect l="l" t="t" r="r" b="b"/>
                <a:pathLst>
                  <a:path w="2806" h="8109" extrusionOk="0">
                    <a:moveTo>
                      <a:pt x="43" y="6932"/>
                    </a:moveTo>
                    <a:lnTo>
                      <a:pt x="24" y="7121"/>
                    </a:lnTo>
                    <a:cubicBezTo>
                      <a:pt x="24" y="7128"/>
                      <a:pt x="17" y="7144"/>
                      <a:pt x="0" y="7168"/>
                    </a:cubicBezTo>
                    <a:cubicBezTo>
                      <a:pt x="110" y="7320"/>
                      <a:pt x="220" y="7473"/>
                      <a:pt x="329" y="7626"/>
                    </a:cubicBezTo>
                    <a:cubicBezTo>
                      <a:pt x="369" y="7576"/>
                      <a:pt x="402" y="7530"/>
                      <a:pt x="429" y="7490"/>
                    </a:cubicBezTo>
                    <a:cubicBezTo>
                      <a:pt x="299" y="7300"/>
                      <a:pt x="173" y="7114"/>
                      <a:pt x="43" y="6932"/>
                    </a:cubicBezTo>
                    <a:close/>
                    <a:moveTo>
                      <a:pt x="2662" y="0"/>
                    </a:moveTo>
                    <a:lnTo>
                      <a:pt x="2529" y="1216"/>
                    </a:lnTo>
                    <a:cubicBezTo>
                      <a:pt x="2402" y="3047"/>
                      <a:pt x="2140" y="5848"/>
                      <a:pt x="2008" y="7846"/>
                    </a:cubicBezTo>
                    <a:cubicBezTo>
                      <a:pt x="2043" y="7922"/>
                      <a:pt x="2080" y="8012"/>
                      <a:pt x="2123" y="8108"/>
                    </a:cubicBezTo>
                    <a:cubicBezTo>
                      <a:pt x="2353" y="5549"/>
                      <a:pt x="2805" y="1658"/>
                      <a:pt x="2801" y="34"/>
                    </a:cubicBezTo>
                    <a:cubicBezTo>
                      <a:pt x="2755" y="20"/>
                      <a:pt x="2709" y="11"/>
                      <a:pt x="2662" y="0"/>
                    </a:cubicBezTo>
                    <a:close/>
                  </a:path>
                </a:pathLst>
              </a:custGeom>
              <a:solidFill>
                <a:srgbClr val="BFD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2"/>
              <p:cNvSpPr/>
              <p:nvPr/>
            </p:nvSpPr>
            <p:spPr>
              <a:xfrm>
                <a:off x="5797450" y="1915050"/>
                <a:ext cx="133425" cy="101850"/>
              </a:xfrm>
              <a:custGeom>
                <a:avLst/>
                <a:gdLst/>
                <a:ahLst/>
                <a:cxnLst/>
                <a:rect l="l" t="t" r="r" b="b"/>
                <a:pathLst>
                  <a:path w="5337" h="4074" extrusionOk="0">
                    <a:moveTo>
                      <a:pt x="1851" y="0"/>
                    </a:moveTo>
                    <a:cubicBezTo>
                      <a:pt x="1496" y="495"/>
                      <a:pt x="751" y="1459"/>
                      <a:pt x="1" y="2422"/>
                    </a:cubicBezTo>
                    <a:cubicBezTo>
                      <a:pt x="1001" y="2612"/>
                      <a:pt x="1838" y="3237"/>
                      <a:pt x="2815" y="3545"/>
                    </a:cubicBezTo>
                    <a:cubicBezTo>
                      <a:pt x="3097" y="3635"/>
                      <a:pt x="3383" y="3702"/>
                      <a:pt x="3669" y="3741"/>
                    </a:cubicBezTo>
                    <a:cubicBezTo>
                      <a:pt x="3616" y="3379"/>
                      <a:pt x="3562" y="3020"/>
                      <a:pt x="3510" y="2662"/>
                    </a:cubicBezTo>
                    <a:cubicBezTo>
                      <a:pt x="3506" y="2642"/>
                      <a:pt x="3522" y="2625"/>
                      <a:pt x="3539" y="2625"/>
                    </a:cubicBezTo>
                    <a:cubicBezTo>
                      <a:pt x="3550" y="2625"/>
                      <a:pt x="3559" y="2632"/>
                      <a:pt x="3562" y="2645"/>
                    </a:cubicBezTo>
                    <a:cubicBezTo>
                      <a:pt x="3642" y="3014"/>
                      <a:pt x="3715" y="3386"/>
                      <a:pt x="3785" y="3755"/>
                    </a:cubicBezTo>
                    <a:cubicBezTo>
                      <a:pt x="4008" y="3781"/>
                      <a:pt x="4234" y="3795"/>
                      <a:pt x="4456" y="3795"/>
                    </a:cubicBezTo>
                    <a:cubicBezTo>
                      <a:pt x="4698" y="3795"/>
                      <a:pt x="4940" y="3778"/>
                      <a:pt x="5183" y="3752"/>
                    </a:cubicBezTo>
                    <a:lnTo>
                      <a:pt x="5183" y="3752"/>
                    </a:lnTo>
                    <a:cubicBezTo>
                      <a:pt x="4626" y="2585"/>
                      <a:pt x="3998" y="1260"/>
                      <a:pt x="3645" y="482"/>
                    </a:cubicBezTo>
                    <a:cubicBezTo>
                      <a:pt x="3573" y="1339"/>
                      <a:pt x="3519" y="2050"/>
                      <a:pt x="3522" y="2469"/>
                    </a:cubicBezTo>
                    <a:cubicBezTo>
                      <a:pt x="3522" y="2489"/>
                      <a:pt x="3510" y="2496"/>
                      <a:pt x="3496" y="2496"/>
                    </a:cubicBezTo>
                    <a:cubicBezTo>
                      <a:pt x="3470" y="2496"/>
                      <a:pt x="3439" y="2479"/>
                      <a:pt x="3433" y="2469"/>
                    </a:cubicBezTo>
                    <a:cubicBezTo>
                      <a:pt x="2941" y="1608"/>
                      <a:pt x="2400" y="781"/>
                      <a:pt x="1851" y="0"/>
                    </a:cubicBezTo>
                    <a:close/>
                    <a:moveTo>
                      <a:pt x="5184" y="3752"/>
                    </a:moveTo>
                    <a:cubicBezTo>
                      <a:pt x="5184" y="3752"/>
                      <a:pt x="5183" y="3752"/>
                      <a:pt x="5183" y="3752"/>
                    </a:cubicBezTo>
                    <a:lnTo>
                      <a:pt x="5183" y="3752"/>
                    </a:lnTo>
                    <a:cubicBezTo>
                      <a:pt x="5235" y="3861"/>
                      <a:pt x="5286" y="3968"/>
                      <a:pt x="5337" y="4074"/>
                    </a:cubicBezTo>
                    <a:cubicBezTo>
                      <a:pt x="5287" y="3968"/>
                      <a:pt x="5237" y="3861"/>
                      <a:pt x="5184" y="3752"/>
                    </a:cubicBezTo>
                    <a:close/>
                  </a:path>
                </a:pathLst>
              </a:custGeom>
              <a:solidFill>
                <a:srgbClr val="D0F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2"/>
              <p:cNvSpPr/>
              <p:nvPr/>
            </p:nvSpPr>
            <p:spPr>
              <a:xfrm>
                <a:off x="5846200" y="1720900"/>
                <a:ext cx="54125" cy="250725"/>
              </a:xfrm>
              <a:custGeom>
                <a:avLst/>
                <a:gdLst/>
                <a:ahLst/>
                <a:cxnLst/>
                <a:rect l="l" t="t" r="r" b="b"/>
                <a:pathLst>
                  <a:path w="2165" h="10029" extrusionOk="0">
                    <a:moveTo>
                      <a:pt x="393" y="4928"/>
                    </a:moveTo>
                    <a:lnTo>
                      <a:pt x="120" y="7437"/>
                    </a:lnTo>
                    <a:cubicBezTo>
                      <a:pt x="120" y="7454"/>
                      <a:pt x="77" y="7520"/>
                      <a:pt x="1" y="7630"/>
                    </a:cubicBezTo>
                    <a:cubicBezTo>
                      <a:pt x="473" y="8325"/>
                      <a:pt x="942" y="9066"/>
                      <a:pt x="1387" y="9833"/>
                    </a:cubicBezTo>
                    <a:cubicBezTo>
                      <a:pt x="1227" y="9058"/>
                      <a:pt x="1111" y="7989"/>
                      <a:pt x="958" y="7274"/>
                    </a:cubicBezTo>
                    <a:cubicBezTo>
                      <a:pt x="789" y="6491"/>
                      <a:pt x="563" y="5719"/>
                      <a:pt x="396" y="4935"/>
                    </a:cubicBezTo>
                    <a:lnTo>
                      <a:pt x="396" y="4931"/>
                    </a:lnTo>
                    <a:lnTo>
                      <a:pt x="393" y="4928"/>
                    </a:lnTo>
                    <a:close/>
                    <a:moveTo>
                      <a:pt x="931" y="1"/>
                    </a:moveTo>
                    <a:lnTo>
                      <a:pt x="399" y="4876"/>
                    </a:lnTo>
                    <a:cubicBezTo>
                      <a:pt x="403" y="4892"/>
                      <a:pt x="403" y="4905"/>
                      <a:pt x="403" y="4919"/>
                    </a:cubicBezTo>
                    <a:lnTo>
                      <a:pt x="410" y="4919"/>
                    </a:lnTo>
                    <a:cubicBezTo>
                      <a:pt x="416" y="4919"/>
                      <a:pt x="423" y="4922"/>
                      <a:pt x="426" y="4928"/>
                    </a:cubicBezTo>
                    <a:cubicBezTo>
                      <a:pt x="994" y="6384"/>
                      <a:pt x="1293" y="8484"/>
                      <a:pt x="1506" y="10029"/>
                    </a:cubicBezTo>
                    <a:cubicBezTo>
                      <a:pt x="1486" y="9617"/>
                      <a:pt x="1520" y="8883"/>
                      <a:pt x="1580" y="7986"/>
                    </a:cubicBezTo>
                    <a:cubicBezTo>
                      <a:pt x="1476" y="7750"/>
                      <a:pt x="1420" y="7603"/>
                      <a:pt x="1423" y="7577"/>
                    </a:cubicBezTo>
                    <a:lnTo>
                      <a:pt x="2101" y="1356"/>
                    </a:lnTo>
                    <a:cubicBezTo>
                      <a:pt x="2134" y="864"/>
                      <a:pt x="2158" y="446"/>
                      <a:pt x="2164" y="127"/>
                    </a:cubicBezTo>
                    <a:cubicBezTo>
                      <a:pt x="1962" y="91"/>
                      <a:pt x="1759" y="57"/>
                      <a:pt x="1586" y="41"/>
                    </a:cubicBezTo>
                    <a:cubicBezTo>
                      <a:pt x="1396" y="17"/>
                      <a:pt x="1164" y="4"/>
                      <a:pt x="931" y="1"/>
                    </a:cubicBezTo>
                    <a:close/>
                  </a:path>
                </a:pathLst>
              </a:custGeom>
              <a:solidFill>
                <a:srgbClr val="D0F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2"/>
              <p:cNvSpPr/>
              <p:nvPr/>
            </p:nvSpPr>
            <p:spPr>
              <a:xfrm>
                <a:off x="5856000" y="1842775"/>
                <a:ext cx="300" cy="1425"/>
              </a:xfrm>
              <a:custGeom>
                <a:avLst/>
                <a:gdLst/>
                <a:ahLst/>
                <a:cxnLst/>
                <a:rect l="l" t="t" r="r" b="b"/>
                <a:pathLst>
                  <a:path w="12" h="57" extrusionOk="0">
                    <a:moveTo>
                      <a:pt x="7" y="1"/>
                    </a:moveTo>
                    <a:lnTo>
                      <a:pt x="1" y="53"/>
                    </a:lnTo>
                    <a:lnTo>
                      <a:pt x="4" y="56"/>
                    </a:lnTo>
                    <a:cubicBezTo>
                      <a:pt x="4" y="50"/>
                      <a:pt x="7" y="47"/>
                      <a:pt x="11" y="44"/>
                    </a:cubicBezTo>
                    <a:cubicBezTo>
                      <a:pt x="11" y="30"/>
                      <a:pt x="11" y="17"/>
                      <a:pt x="7" y="1"/>
                    </a:cubicBezTo>
                    <a:close/>
                  </a:path>
                </a:pathLst>
              </a:custGeom>
              <a:solidFill>
                <a:srgbClr val="C4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2"/>
              <p:cNvSpPr/>
              <p:nvPr/>
            </p:nvSpPr>
            <p:spPr>
              <a:xfrm>
                <a:off x="5885075" y="1980650"/>
                <a:ext cx="7000" cy="28275"/>
              </a:xfrm>
              <a:custGeom>
                <a:avLst/>
                <a:gdLst/>
                <a:ahLst/>
                <a:cxnLst/>
                <a:rect l="l" t="t" r="r" b="b"/>
                <a:pathLst>
                  <a:path w="280" h="1131" extrusionOk="0">
                    <a:moveTo>
                      <a:pt x="34" y="1"/>
                    </a:moveTo>
                    <a:cubicBezTo>
                      <a:pt x="17" y="1"/>
                      <a:pt x="1" y="18"/>
                      <a:pt x="5" y="38"/>
                    </a:cubicBezTo>
                    <a:cubicBezTo>
                      <a:pt x="57" y="396"/>
                      <a:pt x="111" y="755"/>
                      <a:pt x="164" y="1117"/>
                    </a:cubicBezTo>
                    <a:cubicBezTo>
                      <a:pt x="204" y="1121"/>
                      <a:pt x="244" y="1128"/>
                      <a:pt x="280" y="1131"/>
                    </a:cubicBezTo>
                    <a:cubicBezTo>
                      <a:pt x="210" y="762"/>
                      <a:pt x="137" y="390"/>
                      <a:pt x="57" y="21"/>
                    </a:cubicBezTo>
                    <a:cubicBezTo>
                      <a:pt x="54" y="8"/>
                      <a:pt x="45" y="1"/>
                      <a:pt x="34" y="1"/>
                    </a:cubicBezTo>
                    <a:close/>
                  </a:path>
                </a:pathLst>
              </a:custGeom>
              <a:solidFill>
                <a:srgbClr val="BB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2"/>
              <p:cNvSpPr/>
              <p:nvPr/>
            </p:nvSpPr>
            <p:spPr>
              <a:xfrm>
                <a:off x="5856100" y="1843850"/>
                <a:ext cx="27775" cy="128050"/>
              </a:xfrm>
              <a:custGeom>
                <a:avLst/>
                <a:gdLst/>
                <a:ahLst/>
                <a:cxnLst/>
                <a:rect l="l" t="t" r="r" b="b"/>
                <a:pathLst>
                  <a:path w="1111" h="5122" extrusionOk="0">
                    <a:moveTo>
                      <a:pt x="7" y="1"/>
                    </a:moveTo>
                    <a:cubicBezTo>
                      <a:pt x="3" y="4"/>
                      <a:pt x="0" y="7"/>
                      <a:pt x="0" y="13"/>
                    </a:cubicBezTo>
                    <a:lnTo>
                      <a:pt x="0" y="17"/>
                    </a:lnTo>
                    <a:cubicBezTo>
                      <a:pt x="167" y="801"/>
                      <a:pt x="393" y="1573"/>
                      <a:pt x="562" y="2356"/>
                    </a:cubicBezTo>
                    <a:cubicBezTo>
                      <a:pt x="715" y="3071"/>
                      <a:pt x="831" y="4140"/>
                      <a:pt x="991" y="4915"/>
                    </a:cubicBezTo>
                    <a:cubicBezTo>
                      <a:pt x="1030" y="4982"/>
                      <a:pt x="1070" y="5051"/>
                      <a:pt x="1110" y="5121"/>
                    </a:cubicBezTo>
                    <a:lnTo>
                      <a:pt x="1110" y="5111"/>
                    </a:lnTo>
                    <a:cubicBezTo>
                      <a:pt x="897" y="3566"/>
                      <a:pt x="598" y="1466"/>
                      <a:pt x="30" y="10"/>
                    </a:cubicBezTo>
                    <a:cubicBezTo>
                      <a:pt x="27" y="4"/>
                      <a:pt x="20" y="1"/>
                      <a:pt x="14" y="1"/>
                    </a:cubicBezTo>
                    <a:close/>
                  </a:path>
                </a:pathLst>
              </a:custGeom>
              <a:solidFill>
                <a:srgbClr val="BB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2"/>
              <p:cNvSpPr/>
              <p:nvPr/>
            </p:nvSpPr>
            <p:spPr>
              <a:xfrm>
                <a:off x="5843700" y="1724050"/>
                <a:ext cx="58350" cy="253400"/>
              </a:xfrm>
              <a:custGeom>
                <a:avLst/>
                <a:gdLst/>
                <a:ahLst/>
                <a:cxnLst/>
                <a:rect l="l" t="t" r="r" b="b"/>
                <a:pathLst>
                  <a:path w="2334" h="10136" extrusionOk="0">
                    <a:moveTo>
                      <a:pt x="2264" y="1"/>
                    </a:moveTo>
                    <a:cubicBezTo>
                      <a:pt x="2258" y="320"/>
                      <a:pt x="2234" y="738"/>
                      <a:pt x="2201" y="1230"/>
                    </a:cubicBezTo>
                    <a:lnTo>
                      <a:pt x="2334" y="14"/>
                    </a:lnTo>
                    <a:cubicBezTo>
                      <a:pt x="2310" y="11"/>
                      <a:pt x="2287" y="8"/>
                      <a:pt x="2264" y="1"/>
                    </a:cubicBezTo>
                    <a:close/>
                    <a:moveTo>
                      <a:pt x="101" y="7504"/>
                    </a:moveTo>
                    <a:cubicBezTo>
                      <a:pt x="74" y="7544"/>
                      <a:pt x="41" y="7590"/>
                      <a:pt x="1" y="7640"/>
                    </a:cubicBezTo>
                    <a:cubicBezTo>
                      <a:pt x="550" y="8421"/>
                      <a:pt x="1091" y="9248"/>
                      <a:pt x="1583" y="10109"/>
                    </a:cubicBezTo>
                    <a:cubicBezTo>
                      <a:pt x="1589" y="10119"/>
                      <a:pt x="1620" y="10136"/>
                      <a:pt x="1646" y="10136"/>
                    </a:cubicBezTo>
                    <a:cubicBezTo>
                      <a:pt x="1660" y="10136"/>
                      <a:pt x="1672" y="10129"/>
                      <a:pt x="1672" y="10109"/>
                    </a:cubicBezTo>
                    <a:cubicBezTo>
                      <a:pt x="1669" y="9690"/>
                      <a:pt x="1723" y="8979"/>
                      <a:pt x="1795" y="8122"/>
                    </a:cubicBezTo>
                    <a:cubicBezTo>
                      <a:pt x="1752" y="8026"/>
                      <a:pt x="1715" y="7936"/>
                      <a:pt x="1680" y="7860"/>
                    </a:cubicBezTo>
                    <a:cubicBezTo>
                      <a:pt x="1620" y="8757"/>
                      <a:pt x="1586" y="9491"/>
                      <a:pt x="1606" y="9903"/>
                    </a:cubicBezTo>
                    <a:lnTo>
                      <a:pt x="1606" y="9913"/>
                    </a:lnTo>
                    <a:cubicBezTo>
                      <a:pt x="1566" y="9843"/>
                      <a:pt x="1526" y="9774"/>
                      <a:pt x="1487" y="9707"/>
                    </a:cubicBezTo>
                    <a:cubicBezTo>
                      <a:pt x="1042" y="8940"/>
                      <a:pt x="573" y="8199"/>
                      <a:pt x="101" y="7504"/>
                    </a:cubicBezTo>
                    <a:close/>
                  </a:path>
                </a:pathLst>
              </a:custGeom>
              <a:solidFill>
                <a:srgbClr val="BB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2"/>
              <p:cNvSpPr/>
              <p:nvPr/>
            </p:nvSpPr>
            <p:spPr>
              <a:xfrm>
                <a:off x="5744275" y="2016875"/>
                <a:ext cx="20900" cy="26600"/>
              </a:xfrm>
              <a:custGeom>
                <a:avLst/>
                <a:gdLst/>
                <a:ahLst/>
                <a:cxnLst/>
                <a:rect l="l" t="t" r="r" b="b"/>
                <a:pathLst>
                  <a:path w="836" h="1064" extrusionOk="0">
                    <a:moveTo>
                      <a:pt x="835" y="1"/>
                    </a:moveTo>
                    <a:cubicBezTo>
                      <a:pt x="400" y="556"/>
                      <a:pt x="78" y="967"/>
                      <a:pt x="1" y="1064"/>
                    </a:cubicBezTo>
                    <a:cubicBezTo>
                      <a:pt x="78" y="967"/>
                      <a:pt x="400" y="559"/>
                      <a:pt x="835" y="1"/>
                    </a:cubicBezTo>
                    <a:close/>
                  </a:path>
                </a:pathLst>
              </a:custGeom>
              <a:solidFill>
                <a:srgbClr val="D0F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2"/>
              <p:cNvSpPr/>
              <p:nvPr/>
            </p:nvSpPr>
            <p:spPr>
              <a:xfrm>
                <a:off x="5727925" y="1975600"/>
                <a:ext cx="246150" cy="136425"/>
              </a:xfrm>
              <a:custGeom>
                <a:avLst/>
                <a:gdLst/>
                <a:ahLst/>
                <a:cxnLst/>
                <a:rect l="l" t="t" r="r" b="b"/>
                <a:pathLst>
                  <a:path w="9846" h="5457" extrusionOk="0">
                    <a:moveTo>
                      <a:pt x="3094" y="376"/>
                    </a:moveTo>
                    <a:cubicBezTo>
                      <a:pt x="3104" y="376"/>
                      <a:pt x="3114" y="379"/>
                      <a:pt x="3127" y="379"/>
                    </a:cubicBezTo>
                    <a:cubicBezTo>
                      <a:pt x="3446" y="413"/>
                      <a:pt x="3406" y="898"/>
                      <a:pt x="3104" y="898"/>
                    </a:cubicBezTo>
                    <a:cubicBezTo>
                      <a:pt x="3090" y="898"/>
                      <a:pt x="3081" y="894"/>
                      <a:pt x="3071" y="894"/>
                    </a:cubicBezTo>
                    <a:cubicBezTo>
                      <a:pt x="2748" y="858"/>
                      <a:pt x="2791" y="376"/>
                      <a:pt x="3094" y="376"/>
                    </a:cubicBezTo>
                    <a:close/>
                    <a:moveTo>
                      <a:pt x="3695" y="1054"/>
                    </a:moveTo>
                    <a:cubicBezTo>
                      <a:pt x="3795" y="1067"/>
                      <a:pt x="3782" y="1217"/>
                      <a:pt x="3689" y="1217"/>
                    </a:cubicBezTo>
                    <a:lnTo>
                      <a:pt x="3675" y="1217"/>
                    </a:lnTo>
                    <a:cubicBezTo>
                      <a:pt x="3575" y="1207"/>
                      <a:pt x="3589" y="1054"/>
                      <a:pt x="3685" y="1054"/>
                    </a:cubicBezTo>
                    <a:close/>
                    <a:moveTo>
                      <a:pt x="7390" y="1798"/>
                    </a:moveTo>
                    <a:cubicBezTo>
                      <a:pt x="7610" y="1821"/>
                      <a:pt x="7579" y="2150"/>
                      <a:pt x="7377" y="2150"/>
                    </a:cubicBezTo>
                    <a:cubicBezTo>
                      <a:pt x="7370" y="2150"/>
                      <a:pt x="7360" y="2150"/>
                      <a:pt x="7354" y="2147"/>
                    </a:cubicBezTo>
                    <a:cubicBezTo>
                      <a:pt x="7138" y="2124"/>
                      <a:pt x="7164" y="1798"/>
                      <a:pt x="7370" y="1798"/>
                    </a:cubicBezTo>
                    <a:close/>
                    <a:moveTo>
                      <a:pt x="7809" y="2439"/>
                    </a:moveTo>
                    <a:cubicBezTo>
                      <a:pt x="7909" y="2453"/>
                      <a:pt x="7895" y="2603"/>
                      <a:pt x="7802" y="2603"/>
                    </a:cubicBezTo>
                    <a:lnTo>
                      <a:pt x="7792" y="2603"/>
                    </a:lnTo>
                    <a:cubicBezTo>
                      <a:pt x="7689" y="2592"/>
                      <a:pt x="7702" y="2439"/>
                      <a:pt x="7799" y="2439"/>
                    </a:cubicBezTo>
                    <a:close/>
                    <a:moveTo>
                      <a:pt x="2017" y="3014"/>
                    </a:moveTo>
                    <a:cubicBezTo>
                      <a:pt x="2024" y="3014"/>
                      <a:pt x="2034" y="3014"/>
                      <a:pt x="2040" y="3017"/>
                    </a:cubicBezTo>
                    <a:cubicBezTo>
                      <a:pt x="2256" y="3041"/>
                      <a:pt x="2230" y="3366"/>
                      <a:pt x="2024" y="3366"/>
                    </a:cubicBezTo>
                    <a:lnTo>
                      <a:pt x="2000" y="3366"/>
                    </a:lnTo>
                    <a:cubicBezTo>
                      <a:pt x="1785" y="3343"/>
                      <a:pt x="1815" y="3014"/>
                      <a:pt x="2017" y="3014"/>
                    </a:cubicBezTo>
                    <a:close/>
                    <a:moveTo>
                      <a:pt x="5174" y="3181"/>
                    </a:moveTo>
                    <a:cubicBezTo>
                      <a:pt x="5390" y="3204"/>
                      <a:pt x="5363" y="3532"/>
                      <a:pt x="5157" y="3532"/>
                    </a:cubicBezTo>
                    <a:cubicBezTo>
                      <a:pt x="5150" y="3532"/>
                      <a:pt x="5144" y="3532"/>
                      <a:pt x="5134" y="3529"/>
                    </a:cubicBezTo>
                    <a:cubicBezTo>
                      <a:pt x="4918" y="3506"/>
                      <a:pt x="4945" y="3181"/>
                      <a:pt x="5150" y="3181"/>
                    </a:cubicBezTo>
                    <a:close/>
                    <a:moveTo>
                      <a:pt x="1207" y="3017"/>
                    </a:moveTo>
                    <a:cubicBezTo>
                      <a:pt x="1529" y="3054"/>
                      <a:pt x="1486" y="3536"/>
                      <a:pt x="1183" y="3536"/>
                    </a:cubicBezTo>
                    <a:cubicBezTo>
                      <a:pt x="1173" y="3536"/>
                      <a:pt x="1163" y="3536"/>
                      <a:pt x="1150" y="3532"/>
                    </a:cubicBezTo>
                    <a:cubicBezTo>
                      <a:pt x="831" y="3500"/>
                      <a:pt x="871" y="3017"/>
                      <a:pt x="1173" y="3017"/>
                    </a:cubicBezTo>
                    <a:close/>
                    <a:moveTo>
                      <a:pt x="4546" y="3642"/>
                    </a:moveTo>
                    <a:cubicBezTo>
                      <a:pt x="4646" y="3655"/>
                      <a:pt x="4632" y="3805"/>
                      <a:pt x="4536" y="3805"/>
                    </a:cubicBezTo>
                    <a:lnTo>
                      <a:pt x="4526" y="3805"/>
                    </a:lnTo>
                    <a:cubicBezTo>
                      <a:pt x="4426" y="3795"/>
                      <a:pt x="4440" y="3642"/>
                      <a:pt x="4536" y="3642"/>
                    </a:cubicBezTo>
                    <a:close/>
                    <a:moveTo>
                      <a:pt x="1290" y="3855"/>
                    </a:moveTo>
                    <a:cubicBezTo>
                      <a:pt x="1389" y="3865"/>
                      <a:pt x="1376" y="4018"/>
                      <a:pt x="1283" y="4018"/>
                    </a:cubicBezTo>
                    <a:lnTo>
                      <a:pt x="1270" y="4018"/>
                    </a:lnTo>
                    <a:cubicBezTo>
                      <a:pt x="1170" y="4008"/>
                      <a:pt x="1183" y="3855"/>
                      <a:pt x="1279" y="3855"/>
                    </a:cubicBezTo>
                    <a:close/>
                    <a:moveTo>
                      <a:pt x="8630" y="4477"/>
                    </a:moveTo>
                    <a:cubicBezTo>
                      <a:pt x="8949" y="4512"/>
                      <a:pt x="8909" y="4995"/>
                      <a:pt x="8607" y="4995"/>
                    </a:cubicBezTo>
                    <a:cubicBezTo>
                      <a:pt x="8596" y="4995"/>
                      <a:pt x="8583" y="4995"/>
                      <a:pt x="8573" y="4991"/>
                    </a:cubicBezTo>
                    <a:cubicBezTo>
                      <a:pt x="8251" y="4958"/>
                      <a:pt x="8294" y="4477"/>
                      <a:pt x="8596" y="4477"/>
                    </a:cubicBezTo>
                    <a:close/>
                    <a:moveTo>
                      <a:pt x="2782" y="0"/>
                    </a:moveTo>
                    <a:cubicBezTo>
                      <a:pt x="2323" y="589"/>
                      <a:pt x="1865" y="1173"/>
                      <a:pt x="1489" y="1652"/>
                    </a:cubicBezTo>
                    <a:cubicBezTo>
                      <a:pt x="1054" y="2207"/>
                      <a:pt x="732" y="2618"/>
                      <a:pt x="655" y="2715"/>
                    </a:cubicBezTo>
                    <a:cubicBezTo>
                      <a:pt x="479" y="2945"/>
                      <a:pt x="303" y="3174"/>
                      <a:pt x="180" y="3393"/>
                    </a:cubicBezTo>
                    <a:cubicBezTo>
                      <a:pt x="153" y="3440"/>
                      <a:pt x="130" y="3486"/>
                      <a:pt x="106" y="3532"/>
                    </a:cubicBezTo>
                    <a:cubicBezTo>
                      <a:pt x="40" y="3672"/>
                      <a:pt x="0" y="3808"/>
                      <a:pt x="0" y="3934"/>
                    </a:cubicBezTo>
                    <a:cubicBezTo>
                      <a:pt x="0" y="4310"/>
                      <a:pt x="359" y="4603"/>
                      <a:pt x="1442" y="4722"/>
                    </a:cubicBezTo>
                    <a:cubicBezTo>
                      <a:pt x="2897" y="4882"/>
                      <a:pt x="4656" y="5071"/>
                      <a:pt x="4656" y="5071"/>
                    </a:cubicBezTo>
                    <a:cubicBezTo>
                      <a:pt x="4656" y="5071"/>
                      <a:pt x="6413" y="5264"/>
                      <a:pt x="7872" y="5423"/>
                    </a:cubicBezTo>
                    <a:cubicBezTo>
                      <a:pt x="7949" y="5430"/>
                      <a:pt x="8018" y="5437"/>
                      <a:pt x="8088" y="5443"/>
                    </a:cubicBezTo>
                    <a:cubicBezTo>
                      <a:pt x="8197" y="5449"/>
                      <a:pt x="8300" y="5457"/>
                      <a:pt x="8394" y="5457"/>
                    </a:cubicBezTo>
                    <a:lnTo>
                      <a:pt x="8417" y="5457"/>
                    </a:lnTo>
                    <a:cubicBezTo>
                      <a:pt x="8504" y="5457"/>
                      <a:pt x="8583" y="5453"/>
                      <a:pt x="8659" y="5446"/>
                    </a:cubicBezTo>
                    <a:cubicBezTo>
                      <a:pt x="9846" y="5350"/>
                      <a:pt x="9481" y="4497"/>
                      <a:pt x="9071" y="3632"/>
                    </a:cubicBezTo>
                    <a:cubicBezTo>
                      <a:pt x="9015" y="3520"/>
                      <a:pt x="8783" y="3034"/>
                      <a:pt x="8470" y="2379"/>
                    </a:cubicBezTo>
                    <a:cubicBezTo>
                      <a:pt x="8460" y="2363"/>
                      <a:pt x="8453" y="2350"/>
                      <a:pt x="8447" y="2336"/>
                    </a:cubicBezTo>
                    <a:cubicBezTo>
                      <a:pt x="8344" y="2120"/>
                      <a:pt x="8234" y="1891"/>
                      <a:pt x="8118" y="1652"/>
                    </a:cubicBezTo>
                    <a:cubicBezTo>
                      <a:pt x="8068" y="1546"/>
                      <a:pt x="8018" y="1439"/>
                      <a:pt x="7965" y="1330"/>
                    </a:cubicBezTo>
                    <a:cubicBezTo>
                      <a:pt x="7722" y="1356"/>
                      <a:pt x="7480" y="1373"/>
                      <a:pt x="7237" y="1373"/>
                    </a:cubicBezTo>
                    <a:cubicBezTo>
                      <a:pt x="7015" y="1373"/>
                      <a:pt x="6789" y="1359"/>
                      <a:pt x="6566" y="1333"/>
                    </a:cubicBezTo>
                    <a:cubicBezTo>
                      <a:pt x="6530" y="1330"/>
                      <a:pt x="6490" y="1323"/>
                      <a:pt x="6450" y="1319"/>
                    </a:cubicBezTo>
                    <a:cubicBezTo>
                      <a:pt x="6164" y="1280"/>
                      <a:pt x="5878" y="1213"/>
                      <a:pt x="5596" y="1123"/>
                    </a:cubicBezTo>
                    <a:cubicBezTo>
                      <a:pt x="4619" y="815"/>
                      <a:pt x="3782" y="190"/>
                      <a:pt x="2782"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2"/>
              <p:cNvSpPr/>
              <p:nvPr/>
            </p:nvSpPr>
            <p:spPr>
              <a:xfrm>
                <a:off x="5748700" y="2051025"/>
                <a:ext cx="17450" cy="12975"/>
              </a:xfrm>
              <a:custGeom>
                <a:avLst/>
                <a:gdLst/>
                <a:ahLst/>
                <a:cxnLst/>
                <a:rect l="l" t="t" r="r" b="b"/>
                <a:pathLst>
                  <a:path w="698" h="519" extrusionOk="0">
                    <a:moveTo>
                      <a:pt x="342" y="0"/>
                    </a:moveTo>
                    <a:cubicBezTo>
                      <a:pt x="40" y="0"/>
                      <a:pt x="0" y="483"/>
                      <a:pt x="319" y="515"/>
                    </a:cubicBezTo>
                    <a:cubicBezTo>
                      <a:pt x="332" y="519"/>
                      <a:pt x="342" y="519"/>
                      <a:pt x="352" y="519"/>
                    </a:cubicBezTo>
                    <a:cubicBezTo>
                      <a:pt x="655" y="519"/>
                      <a:pt x="698" y="37"/>
                      <a:pt x="376" y="0"/>
                    </a:cubicBezTo>
                    <a:close/>
                  </a:path>
                </a:pathLst>
              </a:custGeom>
              <a:solidFill>
                <a:srgbClr val="D5B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2"/>
              <p:cNvSpPr/>
              <p:nvPr/>
            </p:nvSpPr>
            <p:spPr>
              <a:xfrm>
                <a:off x="5796625" y="1984975"/>
                <a:ext cx="17475" cy="13075"/>
              </a:xfrm>
              <a:custGeom>
                <a:avLst/>
                <a:gdLst/>
                <a:ahLst/>
                <a:cxnLst/>
                <a:rect l="l" t="t" r="r" b="b"/>
                <a:pathLst>
                  <a:path w="699" h="523" extrusionOk="0">
                    <a:moveTo>
                      <a:pt x="346" y="1"/>
                    </a:moveTo>
                    <a:cubicBezTo>
                      <a:pt x="43" y="1"/>
                      <a:pt x="0" y="483"/>
                      <a:pt x="323" y="519"/>
                    </a:cubicBezTo>
                    <a:cubicBezTo>
                      <a:pt x="333" y="519"/>
                      <a:pt x="342" y="523"/>
                      <a:pt x="356" y="523"/>
                    </a:cubicBezTo>
                    <a:cubicBezTo>
                      <a:pt x="658" y="523"/>
                      <a:pt x="698" y="38"/>
                      <a:pt x="379" y="4"/>
                    </a:cubicBezTo>
                    <a:cubicBezTo>
                      <a:pt x="366" y="4"/>
                      <a:pt x="356" y="1"/>
                      <a:pt x="346" y="1"/>
                    </a:cubicBezTo>
                    <a:close/>
                  </a:path>
                </a:pathLst>
              </a:custGeom>
              <a:solidFill>
                <a:srgbClr val="D5B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2"/>
              <p:cNvSpPr/>
              <p:nvPr/>
            </p:nvSpPr>
            <p:spPr>
              <a:xfrm>
                <a:off x="5934175" y="2087500"/>
                <a:ext cx="17475" cy="12975"/>
              </a:xfrm>
              <a:custGeom>
                <a:avLst/>
                <a:gdLst/>
                <a:ahLst/>
                <a:cxnLst/>
                <a:rect l="l" t="t" r="r" b="b"/>
                <a:pathLst>
                  <a:path w="699" h="519" extrusionOk="0">
                    <a:moveTo>
                      <a:pt x="346" y="1"/>
                    </a:moveTo>
                    <a:cubicBezTo>
                      <a:pt x="44" y="1"/>
                      <a:pt x="1" y="482"/>
                      <a:pt x="323" y="515"/>
                    </a:cubicBezTo>
                    <a:cubicBezTo>
                      <a:pt x="333" y="519"/>
                      <a:pt x="346" y="519"/>
                      <a:pt x="357" y="519"/>
                    </a:cubicBezTo>
                    <a:cubicBezTo>
                      <a:pt x="659" y="519"/>
                      <a:pt x="699" y="36"/>
                      <a:pt x="380" y="1"/>
                    </a:cubicBezTo>
                    <a:close/>
                  </a:path>
                </a:pathLst>
              </a:custGeom>
              <a:solidFill>
                <a:srgbClr val="D5B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2"/>
              <p:cNvSpPr/>
              <p:nvPr/>
            </p:nvSpPr>
            <p:spPr>
              <a:xfrm>
                <a:off x="5772525" y="2050950"/>
                <a:ext cx="11825" cy="8825"/>
              </a:xfrm>
              <a:custGeom>
                <a:avLst/>
                <a:gdLst/>
                <a:ahLst/>
                <a:cxnLst/>
                <a:rect l="l" t="t" r="r" b="b"/>
                <a:pathLst>
                  <a:path w="473" h="353" extrusionOk="0">
                    <a:moveTo>
                      <a:pt x="233" y="0"/>
                    </a:moveTo>
                    <a:cubicBezTo>
                      <a:pt x="31" y="0"/>
                      <a:pt x="1" y="329"/>
                      <a:pt x="216" y="352"/>
                    </a:cubicBezTo>
                    <a:lnTo>
                      <a:pt x="240" y="352"/>
                    </a:lnTo>
                    <a:cubicBezTo>
                      <a:pt x="446" y="352"/>
                      <a:pt x="472" y="27"/>
                      <a:pt x="256" y="3"/>
                    </a:cubicBezTo>
                    <a:cubicBezTo>
                      <a:pt x="250" y="0"/>
                      <a:pt x="240" y="0"/>
                      <a:pt x="233" y="0"/>
                    </a:cubicBezTo>
                    <a:close/>
                  </a:path>
                </a:pathLst>
              </a:custGeom>
              <a:solidFill>
                <a:srgbClr val="D5B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2"/>
              <p:cNvSpPr/>
              <p:nvPr/>
            </p:nvSpPr>
            <p:spPr>
              <a:xfrm>
                <a:off x="5850875" y="2055100"/>
                <a:ext cx="11800" cy="8825"/>
              </a:xfrm>
              <a:custGeom>
                <a:avLst/>
                <a:gdLst/>
                <a:ahLst/>
                <a:cxnLst/>
                <a:rect l="l" t="t" r="r" b="b"/>
                <a:pathLst>
                  <a:path w="472" h="353" extrusionOk="0">
                    <a:moveTo>
                      <a:pt x="232" y="1"/>
                    </a:moveTo>
                    <a:cubicBezTo>
                      <a:pt x="27" y="1"/>
                      <a:pt x="0" y="326"/>
                      <a:pt x="216" y="349"/>
                    </a:cubicBezTo>
                    <a:cubicBezTo>
                      <a:pt x="226" y="352"/>
                      <a:pt x="232" y="352"/>
                      <a:pt x="239" y="352"/>
                    </a:cubicBezTo>
                    <a:cubicBezTo>
                      <a:pt x="445" y="352"/>
                      <a:pt x="472" y="24"/>
                      <a:pt x="256" y="1"/>
                    </a:cubicBezTo>
                    <a:close/>
                  </a:path>
                </a:pathLst>
              </a:custGeom>
              <a:solidFill>
                <a:srgbClr val="D5B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2"/>
              <p:cNvSpPr/>
              <p:nvPr/>
            </p:nvSpPr>
            <p:spPr>
              <a:xfrm>
                <a:off x="5906350" y="2020525"/>
                <a:ext cx="11825" cy="8850"/>
              </a:xfrm>
              <a:custGeom>
                <a:avLst/>
                <a:gdLst/>
                <a:ahLst/>
                <a:cxnLst/>
                <a:rect l="l" t="t" r="r" b="b"/>
                <a:pathLst>
                  <a:path w="473" h="354" extrusionOk="0">
                    <a:moveTo>
                      <a:pt x="233" y="1"/>
                    </a:moveTo>
                    <a:cubicBezTo>
                      <a:pt x="27" y="1"/>
                      <a:pt x="1" y="327"/>
                      <a:pt x="217" y="350"/>
                    </a:cubicBezTo>
                    <a:cubicBezTo>
                      <a:pt x="223" y="353"/>
                      <a:pt x="233" y="353"/>
                      <a:pt x="240" y="353"/>
                    </a:cubicBezTo>
                    <a:cubicBezTo>
                      <a:pt x="442" y="353"/>
                      <a:pt x="473" y="24"/>
                      <a:pt x="253" y="1"/>
                    </a:cubicBezTo>
                    <a:close/>
                  </a:path>
                </a:pathLst>
              </a:custGeom>
              <a:solidFill>
                <a:srgbClr val="D5B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2"/>
              <p:cNvSpPr/>
              <p:nvPr/>
            </p:nvSpPr>
            <p:spPr>
              <a:xfrm>
                <a:off x="5757175" y="2071950"/>
                <a:ext cx="5500" cy="4125"/>
              </a:xfrm>
              <a:custGeom>
                <a:avLst/>
                <a:gdLst/>
                <a:ahLst/>
                <a:cxnLst/>
                <a:rect l="l" t="t" r="r" b="b"/>
                <a:pathLst>
                  <a:path w="220" h="165" extrusionOk="0">
                    <a:moveTo>
                      <a:pt x="109" y="1"/>
                    </a:moveTo>
                    <a:cubicBezTo>
                      <a:pt x="13" y="1"/>
                      <a:pt x="0" y="154"/>
                      <a:pt x="100" y="164"/>
                    </a:cubicBezTo>
                    <a:lnTo>
                      <a:pt x="113" y="164"/>
                    </a:lnTo>
                    <a:cubicBezTo>
                      <a:pt x="206" y="164"/>
                      <a:pt x="219" y="11"/>
                      <a:pt x="120" y="1"/>
                    </a:cubicBezTo>
                    <a:close/>
                  </a:path>
                </a:pathLst>
              </a:custGeom>
              <a:solidFill>
                <a:srgbClr val="D5B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2"/>
              <p:cNvSpPr/>
              <p:nvPr/>
            </p:nvSpPr>
            <p:spPr>
              <a:xfrm>
                <a:off x="5838575" y="2066650"/>
                <a:ext cx="5500" cy="4100"/>
              </a:xfrm>
              <a:custGeom>
                <a:avLst/>
                <a:gdLst/>
                <a:ahLst/>
                <a:cxnLst/>
                <a:rect l="l" t="t" r="r" b="b"/>
                <a:pathLst>
                  <a:path w="220" h="164" extrusionOk="0">
                    <a:moveTo>
                      <a:pt x="110" y="0"/>
                    </a:moveTo>
                    <a:cubicBezTo>
                      <a:pt x="14" y="0"/>
                      <a:pt x="0" y="153"/>
                      <a:pt x="100" y="163"/>
                    </a:cubicBezTo>
                    <a:lnTo>
                      <a:pt x="110" y="163"/>
                    </a:lnTo>
                    <a:cubicBezTo>
                      <a:pt x="206" y="163"/>
                      <a:pt x="220" y="13"/>
                      <a:pt x="120" y="0"/>
                    </a:cubicBezTo>
                    <a:close/>
                  </a:path>
                </a:pathLst>
              </a:custGeom>
              <a:solidFill>
                <a:srgbClr val="D5B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2"/>
              <p:cNvSpPr/>
              <p:nvPr/>
            </p:nvSpPr>
            <p:spPr>
              <a:xfrm>
                <a:off x="5817300" y="2001925"/>
                <a:ext cx="5500" cy="4100"/>
              </a:xfrm>
              <a:custGeom>
                <a:avLst/>
                <a:gdLst/>
                <a:ahLst/>
                <a:cxnLst/>
                <a:rect l="l" t="t" r="r" b="b"/>
                <a:pathLst>
                  <a:path w="220" h="164" extrusionOk="0">
                    <a:moveTo>
                      <a:pt x="110" y="1"/>
                    </a:moveTo>
                    <a:cubicBezTo>
                      <a:pt x="14" y="1"/>
                      <a:pt x="0" y="154"/>
                      <a:pt x="100" y="164"/>
                    </a:cubicBezTo>
                    <a:lnTo>
                      <a:pt x="114" y="164"/>
                    </a:lnTo>
                    <a:cubicBezTo>
                      <a:pt x="207" y="164"/>
                      <a:pt x="220" y="14"/>
                      <a:pt x="120" y="1"/>
                    </a:cubicBezTo>
                    <a:close/>
                  </a:path>
                </a:pathLst>
              </a:custGeom>
              <a:solidFill>
                <a:srgbClr val="D5B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2"/>
              <p:cNvSpPr/>
              <p:nvPr/>
            </p:nvSpPr>
            <p:spPr>
              <a:xfrm>
                <a:off x="5920150" y="2036575"/>
                <a:ext cx="5500" cy="4100"/>
              </a:xfrm>
              <a:custGeom>
                <a:avLst/>
                <a:gdLst/>
                <a:ahLst/>
                <a:cxnLst/>
                <a:rect l="l" t="t" r="r" b="b"/>
                <a:pathLst>
                  <a:path w="220" h="164" extrusionOk="0">
                    <a:moveTo>
                      <a:pt x="110" y="0"/>
                    </a:moveTo>
                    <a:cubicBezTo>
                      <a:pt x="13" y="0"/>
                      <a:pt x="0" y="153"/>
                      <a:pt x="103" y="164"/>
                    </a:cubicBezTo>
                    <a:lnTo>
                      <a:pt x="113" y="164"/>
                    </a:lnTo>
                    <a:cubicBezTo>
                      <a:pt x="206" y="164"/>
                      <a:pt x="220" y="14"/>
                      <a:pt x="120" y="0"/>
                    </a:cubicBezTo>
                    <a:close/>
                  </a:path>
                </a:pathLst>
              </a:custGeom>
              <a:solidFill>
                <a:srgbClr val="D5B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2"/>
              <p:cNvSpPr/>
              <p:nvPr/>
            </p:nvSpPr>
            <p:spPr>
              <a:xfrm>
                <a:off x="5722475" y="2077900"/>
                <a:ext cx="13825" cy="10325"/>
              </a:xfrm>
              <a:custGeom>
                <a:avLst/>
                <a:gdLst/>
                <a:ahLst/>
                <a:cxnLst/>
                <a:rect l="l" t="t" r="r" b="b"/>
                <a:pathLst>
                  <a:path w="553" h="413" extrusionOk="0">
                    <a:moveTo>
                      <a:pt x="274" y="1"/>
                    </a:moveTo>
                    <a:cubicBezTo>
                      <a:pt x="33" y="1"/>
                      <a:pt x="1" y="382"/>
                      <a:pt x="255" y="411"/>
                    </a:cubicBezTo>
                    <a:cubicBezTo>
                      <a:pt x="263" y="412"/>
                      <a:pt x="271" y="412"/>
                      <a:pt x="279" y="412"/>
                    </a:cubicBezTo>
                    <a:cubicBezTo>
                      <a:pt x="517" y="412"/>
                      <a:pt x="552" y="31"/>
                      <a:pt x="298" y="2"/>
                    </a:cubicBezTo>
                    <a:cubicBezTo>
                      <a:pt x="290" y="1"/>
                      <a:pt x="282" y="1"/>
                      <a:pt x="2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2"/>
              <p:cNvSpPr/>
              <p:nvPr/>
            </p:nvSpPr>
            <p:spPr>
              <a:xfrm>
                <a:off x="5438850" y="1665500"/>
                <a:ext cx="464950" cy="525100"/>
              </a:xfrm>
              <a:custGeom>
                <a:avLst/>
                <a:gdLst/>
                <a:ahLst/>
                <a:cxnLst/>
                <a:rect l="l" t="t" r="r" b="b"/>
                <a:pathLst>
                  <a:path w="18598" h="21004" extrusionOk="0">
                    <a:moveTo>
                      <a:pt x="8136" y="0"/>
                    </a:moveTo>
                    <a:cubicBezTo>
                      <a:pt x="7400" y="0"/>
                      <a:pt x="4450" y="3423"/>
                      <a:pt x="3184" y="6257"/>
                    </a:cubicBezTo>
                    <a:cubicBezTo>
                      <a:pt x="1781" y="9394"/>
                      <a:pt x="0" y="17764"/>
                      <a:pt x="880" y="19562"/>
                    </a:cubicBezTo>
                    <a:cubicBezTo>
                      <a:pt x="1362" y="20546"/>
                      <a:pt x="2327" y="21004"/>
                      <a:pt x="3361" y="21004"/>
                    </a:cubicBezTo>
                    <a:cubicBezTo>
                      <a:pt x="4216" y="21004"/>
                      <a:pt x="5119" y="20691"/>
                      <a:pt x="5838" y="20103"/>
                    </a:cubicBezTo>
                    <a:cubicBezTo>
                      <a:pt x="7430" y="18801"/>
                      <a:pt x="13454" y="11404"/>
                      <a:pt x="15109" y="10282"/>
                    </a:cubicBezTo>
                    <a:cubicBezTo>
                      <a:pt x="16764" y="9155"/>
                      <a:pt x="18598" y="8467"/>
                      <a:pt x="18292" y="7451"/>
                    </a:cubicBezTo>
                    <a:cubicBezTo>
                      <a:pt x="18142" y="6958"/>
                      <a:pt x="17538" y="6696"/>
                      <a:pt x="16780" y="6589"/>
                    </a:cubicBezTo>
                    <a:cubicBezTo>
                      <a:pt x="17059" y="6390"/>
                      <a:pt x="17455" y="6065"/>
                      <a:pt x="17245" y="5955"/>
                    </a:cubicBezTo>
                    <a:cubicBezTo>
                      <a:pt x="17201" y="5932"/>
                      <a:pt x="17148" y="5922"/>
                      <a:pt x="17088" y="5922"/>
                    </a:cubicBezTo>
                    <a:cubicBezTo>
                      <a:pt x="16733" y="5922"/>
                      <a:pt x="16121" y="6287"/>
                      <a:pt x="15401" y="6546"/>
                    </a:cubicBezTo>
                    <a:lnTo>
                      <a:pt x="15405" y="6546"/>
                    </a:lnTo>
                    <a:cubicBezTo>
                      <a:pt x="14986" y="6573"/>
                      <a:pt x="14571" y="6626"/>
                      <a:pt x="14198" y="6702"/>
                    </a:cubicBezTo>
                    <a:cubicBezTo>
                      <a:pt x="11705" y="7212"/>
                      <a:pt x="7699" y="10532"/>
                      <a:pt x="7210" y="10532"/>
                    </a:cubicBezTo>
                    <a:cubicBezTo>
                      <a:pt x="7179" y="10532"/>
                      <a:pt x="7162" y="10519"/>
                      <a:pt x="7160" y="10490"/>
                    </a:cubicBezTo>
                    <a:cubicBezTo>
                      <a:pt x="7117" y="9587"/>
                      <a:pt x="8479" y="1366"/>
                      <a:pt x="8300" y="163"/>
                    </a:cubicBezTo>
                    <a:cubicBezTo>
                      <a:pt x="8284" y="52"/>
                      <a:pt x="8227" y="0"/>
                      <a:pt x="8136" y="0"/>
                    </a:cubicBezTo>
                    <a:close/>
                  </a:path>
                </a:pathLst>
              </a:custGeom>
              <a:solidFill>
                <a:srgbClr val="E5C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2"/>
              <p:cNvSpPr/>
              <p:nvPr/>
            </p:nvSpPr>
            <p:spPr>
              <a:xfrm>
                <a:off x="5439000" y="1648625"/>
                <a:ext cx="295350" cy="546400"/>
              </a:xfrm>
              <a:custGeom>
                <a:avLst/>
                <a:gdLst/>
                <a:ahLst/>
                <a:cxnLst/>
                <a:rect l="l" t="t" r="r" b="b"/>
                <a:pathLst>
                  <a:path w="11814" h="21856" extrusionOk="0">
                    <a:moveTo>
                      <a:pt x="8606" y="0"/>
                    </a:moveTo>
                    <a:cubicBezTo>
                      <a:pt x="7911" y="0"/>
                      <a:pt x="3833" y="4240"/>
                      <a:pt x="2729" y="6879"/>
                    </a:cubicBezTo>
                    <a:cubicBezTo>
                      <a:pt x="1503" y="9813"/>
                      <a:pt x="0" y="16944"/>
                      <a:pt x="446" y="19642"/>
                    </a:cubicBezTo>
                    <a:cubicBezTo>
                      <a:pt x="704" y="21204"/>
                      <a:pt x="2047" y="21855"/>
                      <a:pt x="3409" y="21855"/>
                    </a:cubicBezTo>
                    <a:cubicBezTo>
                      <a:pt x="4397" y="21855"/>
                      <a:pt x="5395" y="21513"/>
                      <a:pt x="5998" y="20928"/>
                    </a:cubicBezTo>
                    <a:cubicBezTo>
                      <a:pt x="7437" y="19532"/>
                      <a:pt x="11481" y="14927"/>
                      <a:pt x="11647" y="14840"/>
                    </a:cubicBezTo>
                    <a:cubicBezTo>
                      <a:pt x="11813" y="14754"/>
                      <a:pt x="10501" y="10414"/>
                      <a:pt x="11511" y="8295"/>
                    </a:cubicBezTo>
                    <a:lnTo>
                      <a:pt x="11511" y="8295"/>
                    </a:lnTo>
                    <a:cubicBezTo>
                      <a:pt x="11511" y="8295"/>
                      <a:pt x="7760" y="10684"/>
                      <a:pt x="7527" y="10733"/>
                    </a:cubicBezTo>
                    <a:cubicBezTo>
                      <a:pt x="7526" y="10733"/>
                      <a:pt x="7526" y="10733"/>
                      <a:pt x="7525" y="10733"/>
                    </a:cubicBezTo>
                    <a:cubicBezTo>
                      <a:pt x="7301" y="10733"/>
                      <a:pt x="8633" y="704"/>
                      <a:pt x="8703" y="164"/>
                    </a:cubicBezTo>
                    <a:cubicBezTo>
                      <a:pt x="8718" y="52"/>
                      <a:pt x="8682" y="0"/>
                      <a:pt x="86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2"/>
              <p:cNvSpPr/>
              <p:nvPr/>
            </p:nvSpPr>
            <p:spPr>
              <a:xfrm>
                <a:off x="5653000" y="1837750"/>
                <a:ext cx="114900" cy="210050"/>
              </a:xfrm>
              <a:custGeom>
                <a:avLst/>
                <a:gdLst/>
                <a:ahLst/>
                <a:cxnLst/>
                <a:rect l="l" t="t" r="r" b="b"/>
                <a:pathLst>
                  <a:path w="4596" h="8402" extrusionOk="0">
                    <a:moveTo>
                      <a:pt x="4217" y="0"/>
                    </a:moveTo>
                    <a:cubicBezTo>
                      <a:pt x="3933" y="0"/>
                      <a:pt x="1570" y="1105"/>
                      <a:pt x="1488" y="1288"/>
                    </a:cubicBezTo>
                    <a:cubicBezTo>
                      <a:pt x="1396" y="1498"/>
                      <a:pt x="0" y="5840"/>
                      <a:pt x="2217" y="8399"/>
                    </a:cubicBezTo>
                    <a:cubicBezTo>
                      <a:pt x="2218" y="8401"/>
                      <a:pt x="2221" y="8402"/>
                      <a:pt x="2224" y="8402"/>
                    </a:cubicBezTo>
                    <a:cubicBezTo>
                      <a:pt x="2393" y="8402"/>
                      <a:pt x="4595" y="5955"/>
                      <a:pt x="4586" y="5880"/>
                    </a:cubicBezTo>
                    <a:cubicBezTo>
                      <a:pt x="4579" y="5804"/>
                      <a:pt x="3529" y="3248"/>
                      <a:pt x="4244" y="18"/>
                    </a:cubicBezTo>
                    <a:cubicBezTo>
                      <a:pt x="4247" y="6"/>
                      <a:pt x="4237" y="0"/>
                      <a:pt x="4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2"/>
              <p:cNvSpPr/>
              <p:nvPr/>
            </p:nvSpPr>
            <p:spPr>
              <a:xfrm>
                <a:off x="5622625" y="1784775"/>
                <a:ext cx="39925" cy="139025"/>
              </a:xfrm>
              <a:custGeom>
                <a:avLst/>
                <a:gdLst/>
                <a:ahLst/>
                <a:cxnLst/>
                <a:rect l="l" t="t" r="r" b="b"/>
                <a:pathLst>
                  <a:path w="1597" h="5561" extrusionOk="0">
                    <a:moveTo>
                      <a:pt x="1344" y="0"/>
                    </a:moveTo>
                    <a:cubicBezTo>
                      <a:pt x="1338" y="0"/>
                      <a:pt x="1332" y="4"/>
                      <a:pt x="1332" y="11"/>
                    </a:cubicBezTo>
                    <a:cubicBezTo>
                      <a:pt x="1016" y="1885"/>
                      <a:pt x="484" y="3676"/>
                      <a:pt x="9" y="5507"/>
                    </a:cubicBezTo>
                    <a:cubicBezTo>
                      <a:pt x="0" y="5538"/>
                      <a:pt x="26" y="5561"/>
                      <a:pt x="51" y="5561"/>
                    </a:cubicBezTo>
                    <a:cubicBezTo>
                      <a:pt x="63" y="5561"/>
                      <a:pt x="75" y="5555"/>
                      <a:pt x="82" y="5540"/>
                    </a:cubicBezTo>
                    <a:cubicBezTo>
                      <a:pt x="607" y="4420"/>
                      <a:pt x="936" y="3191"/>
                      <a:pt x="1139" y="1951"/>
                    </a:cubicBezTo>
                    <a:cubicBezTo>
                      <a:pt x="1335" y="1589"/>
                      <a:pt x="1501" y="1211"/>
                      <a:pt x="1594" y="805"/>
                    </a:cubicBezTo>
                    <a:cubicBezTo>
                      <a:pt x="1596" y="794"/>
                      <a:pt x="1586" y="786"/>
                      <a:pt x="1577" y="786"/>
                    </a:cubicBezTo>
                    <a:cubicBezTo>
                      <a:pt x="1571" y="786"/>
                      <a:pt x="1565" y="790"/>
                      <a:pt x="1564" y="798"/>
                    </a:cubicBezTo>
                    <a:cubicBezTo>
                      <a:pt x="1491" y="1085"/>
                      <a:pt x="1338" y="1360"/>
                      <a:pt x="1188" y="1632"/>
                    </a:cubicBezTo>
                    <a:cubicBezTo>
                      <a:pt x="1268" y="1091"/>
                      <a:pt x="1325" y="549"/>
                      <a:pt x="1361" y="14"/>
                    </a:cubicBezTo>
                    <a:cubicBezTo>
                      <a:pt x="1361" y="5"/>
                      <a:pt x="1352" y="0"/>
                      <a:pt x="1344" y="0"/>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2"/>
              <p:cNvSpPr/>
              <p:nvPr/>
            </p:nvSpPr>
            <p:spPr>
              <a:xfrm>
                <a:off x="5587500" y="1878900"/>
                <a:ext cx="102900" cy="67625"/>
              </a:xfrm>
              <a:custGeom>
                <a:avLst/>
                <a:gdLst/>
                <a:ahLst/>
                <a:cxnLst/>
                <a:rect l="l" t="t" r="r" b="b"/>
                <a:pathLst>
                  <a:path w="4116" h="2705" extrusionOk="0">
                    <a:moveTo>
                      <a:pt x="4116" y="1"/>
                    </a:moveTo>
                    <a:cubicBezTo>
                      <a:pt x="4042" y="34"/>
                      <a:pt x="3969" y="71"/>
                      <a:pt x="3896" y="107"/>
                    </a:cubicBezTo>
                    <a:cubicBezTo>
                      <a:pt x="3175" y="459"/>
                      <a:pt x="2438" y="895"/>
                      <a:pt x="1783" y="1410"/>
                    </a:cubicBezTo>
                    <a:cubicBezTo>
                      <a:pt x="1733" y="1416"/>
                      <a:pt x="1690" y="1423"/>
                      <a:pt x="1640" y="1427"/>
                    </a:cubicBezTo>
                    <a:cubicBezTo>
                      <a:pt x="1590" y="1436"/>
                      <a:pt x="1541" y="1442"/>
                      <a:pt x="1490" y="1456"/>
                    </a:cubicBezTo>
                    <a:cubicBezTo>
                      <a:pt x="958" y="1562"/>
                      <a:pt x="454" y="1821"/>
                      <a:pt x="15" y="2137"/>
                    </a:cubicBezTo>
                    <a:cubicBezTo>
                      <a:pt x="1" y="2146"/>
                      <a:pt x="9" y="2169"/>
                      <a:pt x="24" y="2169"/>
                    </a:cubicBezTo>
                    <a:cubicBezTo>
                      <a:pt x="27" y="2169"/>
                      <a:pt x="29" y="2169"/>
                      <a:pt x="32" y="2167"/>
                    </a:cubicBezTo>
                    <a:cubicBezTo>
                      <a:pt x="490" y="1895"/>
                      <a:pt x="958" y="1732"/>
                      <a:pt x="1451" y="1602"/>
                    </a:cubicBezTo>
                    <a:cubicBezTo>
                      <a:pt x="1494" y="1589"/>
                      <a:pt x="1537" y="1576"/>
                      <a:pt x="1580" y="1569"/>
                    </a:cubicBezTo>
                    <a:cubicBezTo>
                      <a:pt x="1584" y="1566"/>
                      <a:pt x="1589" y="1566"/>
                      <a:pt x="1593" y="1563"/>
                    </a:cubicBezTo>
                    <a:lnTo>
                      <a:pt x="1593" y="1563"/>
                    </a:lnTo>
                    <a:cubicBezTo>
                      <a:pt x="1586" y="1570"/>
                      <a:pt x="1580" y="1576"/>
                      <a:pt x="1573" y="1579"/>
                    </a:cubicBezTo>
                    <a:cubicBezTo>
                      <a:pt x="1521" y="1622"/>
                      <a:pt x="1474" y="1669"/>
                      <a:pt x="1424" y="1709"/>
                    </a:cubicBezTo>
                    <a:cubicBezTo>
                      <a:pt x="1082" y="2008"/>
                      <a:pt x="769" y="2333"/>
                      <a:pt x="507" y="2679"/>
                    </a:cubicBezTo>
                    <a:cubicBezTo>
                      <a:pt x="500" y="2691"/>
                      <a:pt x="510" y="2705"/>
                      <a:pt x="523" y="2705"/>
                    </a:cubicBezTo>
                    <a:cubicBezTo>
                      <a:pt x="527" y="2705"/>
                      <a:pt x="532" y="2703"/>
                      <a:pt x="537" y="2698"/>
                    </a:cubicBezTo>
                    <a:cubicBezTo>
                      <a:pt x="1461" y="1752"/>
                      <a:pt x="2647" y="918"/>
                      <a:pt x="3843" y="300"/>
                    </a:cubicBezTo>
                    <a:cubicBezTo>
                      <a:pt x="3923" y="257"/>
                      <a:pt x="4002" y="214"/>
                      <a:pt x="4082" y="180"/>
                    </a:cubicBezTo>
                    <a:cubicBezTo>
                      <a:pt x="4093" y="114"/>
                      <a:pt x="4105" y="54"/>
                      <a:pt x="4116" y="1"/>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2"/>
              <p:cNvSpPr/>
              <p:nvPr/>
            </p:nvSpPr>
            <p:spPr>
              <a:xfrm>
                <a:off x="5664275" y="1836475"/>
                <a:ext cx="105300" cy="213275"/>
              </a:xfrm>
              <a:custGeom>
                <a:avLst/>
                <a:gdLst/>
                <a:ahLst/>
                <a:cxnLst/>
                <a:rect l="l" t="t" r="r" b="b"/>
                <a:pathLst>
                  <a:path w="4212" h="8531" extrusionOk="0">
                    <a:moveTo>
                      <a:pt x="3851" y="0"/>
                    </a:moveTo>
                    <a:cubicBezTo>
                      <a:pt x="3845" y="0"/>
                      <a:pt x="3839" y="1"/>
                      <a:pt x="3833" y="3"/>
                    </a:cubicBezTo>
                    <a:cubicBezTo>
                      <a:pt x="2888" y="269"/>
                      <a:pt x="1054" y="1202"/>
                      <a:pt x="985" y="1302"/>
                    </a:cubicBezTo>
                    <a:cubicBezTo>
                      <a:pt x="968" y="1329"/>
                      <a:pt x="902" y="1509"/>
                      <a:pt x="825" y="1804"/>
                    </a:cubicBezTo>
                    <a:cubicBezTo>
                      <a:pt x="809" y="1864"/>
                      <a:pt x="789" y="1927"/>
                      <a:pt x="772" y="1997"/>
                    </a:cubicBezTo>
                    <a:cubicBezTo>
                      <a:pt x="443" y="3343"/>
                      <a:pt x="1" y="6363"/>
                      <a:pt x="1629" y="8403"/>
                    </a:cubicBezTo>
                    <a:cubicBezTo>
                      <a:pt x="1632" y="8407"/>
                      <a:pt x="1636" y="8407"/>
                      <a:pt x="1640" y="8407"/>
                    </a:cubicBezTo>
                    <a:cubicBezTo>
                      <a:pt x="1659" y="8430"/>
                      <a:pt x="1689" y="8459"/>
                      <a:pt x="1735" y="8513"/>
                    </a:cubicBezTo>
                    <a:cubicBezTo>
                      <a:pt x="1748" y="8525"/>
                      <a:pt x="1763" y="8530"/>
                      <a:pt x="1779" y="8530"/>
                    </a:cubicBezTo>
                    <a:cubicBezTo>
                      <a:pt x="1797" y="8530"/>
                      <a:pt x="1816" y="8523"/>
                      <a:pt x="1832" y="8513"/>
                    </a:cubicBezTo>
                    <a:cubicBezTo>
                      <a:pt x="2480" y="7994"/>
                      <a:pt x="4052" y="6343"/>
                      <a:pt x="4135" y="6067"/>
                    </a:cubicBezTo>
                    <a:cubicBezTo>
                      <a:pt x="4211" y="5825"/>
                      <a:pt x="4105" y="5675"/>
                      <a:pt x="4045" y="5439"/>
                    </a:cubicBezTo>
                    <a:cubicBezTo>
                      <a:pt x="4037" y="5409"/>
                      <a:pt x="4019" y="5395"/>
                      <a:pt x="4002" y="5395"/>
                    </a:cubicBezTo>
                    <a:cubicBezTo>
                      <a:pt x="3982" y="5395"/>
                      <a:pt x="3965" y="5416"/>
                      <a:pt x="3972" y="5452"/>
                    </a:cubicBezTo>
                    <a:cubicBezTo>
                      <a:pt x="4008" y="5605"/>
                      <a:pt x="4035" y="5828"/>
                      <a:pt x="4022" y="5904"/>
                    </a:cubicBezTo>
                    <a:cubicBezTo>
                      <a:pt x="3937" y="6431"/>
                      <a:pt x="1973" y="8296"/>
                      <a:pt x="1816" y="8296"/>
                    </a:cubicBezTo>
                    <a:cubicBezTo>
                      <a:pt x="1813" y="8296"/>
                      <a:pt x="1810" y="8295"/>
                      <a:pt x="1809" y="8294"/>
                    </a:cubicBezTo>
                    <a:cubicBezTo>
                      <a:pt x="403" y="6782"/>
                      <a:pt x="592" y="3383"/>
                      <a:pt x="1117" y="1385"/>
                    </a:cubicBezTo>
                    <a:cubicBezTo>
                      <a:pt x="1512" y="1164"/>
                      <a:pt x="3618" y="94"/>
                      <a:pt x="3800" y="94"/>
                    </a:cubicBezTo>
                    <a:cubicBezTo>
                      <a:pt x="3810" y="94"/>
                      <a:pt x="3814" y="97"/>
                      <a:pt x="3813" y="103"/>
                    </a:cubicBezTo>
                    <a:cubicBezTo>
                      <a:pt x="3799" y="156"/>
                      <a:pt x="3733" y="325"/>
                      <a:pt x="3736" y="352"/>
                    </a:cubicBezTo>
                    <a:cubicBezTo>
                      <a:pt x="3736" y="371"/>
                      <a:pt x="3740" y="379"/>
                      <a:pt x="3745" y="379"/>
                    </a:cubicBezTo>
                    <a:cubicBezTo>
                      <a:pt x="3758" y="379"/>
                      <a:pt x="3780" y="341"/>
                      <a:pt x="3789" y="325"/>
                    </a:cubicBezTo>
                    <a:cubicBezTo>
                      <a:pt x="3816" y="265"/>
                      <a:pt x="3876" y="156"/>
                      <a:pt x="3902" y="96"/>
                    </a:cubicBezTo>
                    <a:cubicBezTo>
                      <a:pt x="3922" y="52"/>
                      <a:pt x="3896" y="0"/>
                      <a:pt x="3851" y="0"/>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2"/>
              <p:cNvSpPr/>
              <p:nvPr/>
            </p:nvSpPr>
            <p:spPr>
              <a:xfrm>
                <a:off x="5557950" y="2049800"/>
                <a:ext cx="145275" cy="140325"/>
              </a:xfrm>
              <a:custGeom>
                <a:avLst/>
                <a:gdLst/>
                <a:ahLst/>
                <a:cxnLst/>
                <a:rect l="l" t="t" r="r" b="b"/>
                <a:pathLst>
                  <a:path w="5811" h="5613" extrusionOk="0">
                    <a:moveTo>
                      <a:pt x="5730" y="1"/>
                    </a:moveTo>
                    <a:cubicBezTo>
                      <a:pt x="5716" y="1"/>
                      <a:pt x="5702" y="6"/>
                      <a:pt x="5689" y="20"/>
                    </a:cubicBezTo>
                    <a:cubicBezTo>
                      <a:pt x="4739" y="1010"/>
                      <a:pt x="3815" y="2003"/>
                      <a:pt x="2938" y="3056"/>
                    </a:cubicBezTo>
                    <a:cubicBezTo>
                      <a:pt x="2128" y="4027"/>
                      <a:pt x="1197" y="5017"/>
                      <a:pt x="31" y="5556"/>
                    </a:cubicBezTo>
                    <a:cubicBezTo>
                      <a:pt x="1" y="5567"/>
                      <a:pt x="17" y="5613"/>
                      <a:pt x="46" y="5613"/>
                    </a:cubicBezTo>
                    <a:cubicBezTo>
                      <a:pt x="49" y="5613"/>
                      <a:pt x="51" y="5612"/>
                      <a:pt x="54" y="5612"/>
                    </a:cubicBezTo>
                    <a:cubicBezTo>
                      <a:pt x="1237" y="5306"/>
                      <a:pt x="2168" y="4369"/>
                      <a:pt x="2925" y="3452"/>
                    </a:cubicBezTo>
                    <a:cubicBezTo>
                      <a:pt x="3855" y="2319"/>
                      <a:pt x="4786" y="1190"/>
                      <a:pt x="5773" y="99"/>
                    </a:cubicBezTo>
                    <a:cubicBezTo>
                      <a:pt x="5811" y="59"/>
                      <a:pt x="5773" y="1"/>
                      <a:pt x="5730" y="1"/>
                    </a:cubicBezTo>
                    <a:close/>
                  </a:path>
                </a:pathLst>
              </a:custGeom>
              <a:solidFill>
                <a:srgbClr val="C3C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2"/>
              <p:cNvSpPr/>
              <p:nvPr/>
            </p:nvSpPr>
            <p:spPr>
              <a:xfrm>
                <a:off x="5850600" y="1155700"/>
                <a:ext cx="131200" cy="188675"/>
              </a:xfrm>
              <a:custGeom>
                <a:avLst/>
                <a:gdLst/>
                <a:ahLst/>
                <a:cxnLst/>
                <a:rect l="l" t="t" r="r" b="b"/>
                <a:pathLst>
                  <a:path w="5248" h="7547" extrusionOk="0">
                    <a:moveTo>
                      <a:pt x="1" y="0"/>
                    </a:moveTo>
                    <a:cubicBezTo>
                      <a:pt x="1" y="1"/>
                      <a:pt x="3838" y="7547"/>
                      <a:pt x="4328" y="7547"/>
                    </a:cubicBezTo>
                    <a:cubicBezTo>
                      <a:pt x="4329" y="7547"/>
                      <a:pt x="4329" y="7547"/>
                      <a:pt x="4330" y="7547"/>
                    </a:cubicBezTo>
                    <a:cubicBezTo>
                      <a:pt x="4813" y="7523"/>
                      <a:pt x="5247" y="19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2"/>
              <p:cNvSpPr/>
              <p:nvPr/>
            </p:nvSpPr>
            <p:spPr>
              <a:xfrm>
                <a:off x="5871450" y="1158425"/>
                <a:ext cx="110350" cy="164500"/>
              </a:xfrm>
              <a:custGeom>
                <a:avLst/>
                <a:gdLst/>
                <a:ahLst/>
                <a:cxnLst/>
                <a:rect l="l" t="t" r="r" b="b"/>
                <a:pathLst>
                  <a:path w="4414" h="6580" extrusionOk="0">
                    <a:moveTo>
                      <a:pt x="45" y="0"/>
                    </a:moveTo>
                    <a:cubicBezTo>
                      <a:pt x="10" y="0"/>
                      <a:pt x="1" y="52"/>
                      <a:pt x="38" y="68"/>
                    </a:cubicBezTo>
                    <a:cubicBezTo>
                      <a:pt x="1263" y="620"/>
                      <a:pt x="2320" y="1293"/>
                      <a:pt x="3098" y="2480"/>
                    </a:cubicBezTo>
                    <a:cubicBezTo>
                      <a:pt x="3885" y="3679"/>
                      <a:pt x="4221" y="5112"/>
                      <a:pt x="4141" y="6567"/>
                    </a:cubicBezTo>
                    <a:cubicBezTo>
                      <a:pt x="4141" y="6575"/>
                      <a:pt x="4147" y="6580"/>
                      <a:pt x="4153" y="6580"/>
                    </a:cubicBezTo>
                    <a:cubicBezTo>
                      <a:pt x="4160" y="6580"/>
                      <a:pt x="4166" y="6575"/>
                      <a:pt x="4168" y="6567"/>
                    </a:cubicBezTo>
                    <a:cubicBezTo>
                      <a:pt x="4413" y="3770"/>
                      <a:pt x="2746" y="669"/>
                      <a:pt x="54" y="2"/>
                    </a:cubicBezTo>
                    <a:cubicBezTo>
                      <a:pt x="51" y="1"/>
                      <a:pt x="48" y="0"/>
                      <a:pt x="45"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2"/>
              <p:cNvSpPr/>
              <p:nvPr/>
            </p:nvSpPr>
            <p:spPr>
              <a:xfrm>
                <a:off x="5582050" y="1152725"/>
                <a:ext cx="396025" cy="514000"/>
              </a:xfrm>
              <a:custGeom>
                <a:avLst/>
                <a:gdLst/>
                <a:ahLst/>
                <a:cxnLst/>
                <a:rect l="l" t="t" r="r" b="b"/>
                <a:pathLst>
                  <a:path w="15841" h="20560" extrusionOk="0">
                    <a:moveTo>
                      <a:pt x="9106" y="0"/>
                    </a:moveTo>
                    <a:cubicBezTo>
                      <a:pt x="6427" y="0"/>
                      <a:pt x="2672" y="1387"/>
                      <a:pt x="1543" y="3176"/>
                    </a:cubicBezTo>
                    <a:cubicBezTo>
                      <a:pt x="0" y="5622"/>
                      <a:pt x="2070" y="13291"/>
                      <a:pt x="3001" y="14308"/>
                    </a:cubicBezTo>
                    <a:cubicBezTo>
                      <a:pt x="3932" y="15328"/>
                      <a:pt x="5303" y="15574"/>
                      <a:pt x="5470" y="15929"/>
                    </a:cubicBezTo>
                    <a:cubicBezTo>
                      <a:pt x="5759" y="16554"/>
                      <a:pt x="5460" y="17976"/>
                      <a:pt x="5177" y="18737"/>
                    </a:cubicBezTo>
                    <a:cubicBezTo>
                      <a:pt x="4944" y="19369"/>
                      <a:pt x="7285" y="20559"/>
                      <a:pt x="8751" y="20559"/>
                    </a:cubicBezTo>
                    <a:cubicBezTo>
                      <a:pt x="9059" y="20559"/>
                      <a:pt x="9328" y="20507"/>
                      <a:pt x="9527" y="20386"/>
                    </a:cubicBezTo>
                    <a:cubicBezTo>
                      <a:pt x="9640" y="20315"/>
                      <a:pt x="9570" y="19890"/>
                      <a:pt x="9461" y="19335"/>
                    </a:cubicBezTo>
                    <a:lnTo>
                      <a:pt x="9437" y="19212"/>
                    </a:lnTo>
                    <a:cubicBezTo>
                      <a:pt x="9427" y="19165"/>
                      <a:pt x="9421" y="19119"/>
                      <a:pt x="9410" y="19070"/>
                    </a:cubicBezTo>
                    <a:cubicBezTo>
                      <a:pt x="9228" y="18153"/>
                      <a:pt x="9002" y="17006"/>
                      <a:pt x="9291" y="16504"/>
                    </a:cubicBezTo>
                    <a:cubicBezTo>
                      <a:pt x="9358" y="16388"/>
                      <a:pt x="9447" y="16275"/>
                      <a:pt x="9560" y="16165"/>
                    </a:cubicBezTo>
                    <a:cubicBezTo>
                      <a:pt x="9669" y="16055"/>
                      <a:pt x="9799" y="15949"/>
                      <a:pt x="9949" y="15843"/>
                    </a:cubicBezTo>
                    <a:lnTo>
                      <a:pt x="9949" y="15840"/>
                    </a:lnTo>
                    <a:cubicBezTo>
                      <a:pt x="10052" y="15767"/>
                      <a:pt x="10162" y="15693"/>
                      <a:pt x="10278" y="15617"/>
                    </a:cubicBezTo>
                    <a:cubicBezTo>
                      <a:pt x="11959" y="14550"/>
                      <a:pt x="15040" y="13474"/>
                      <a:pt x="15701" y="11819"/>
                    </a:cubicBezTo>
                    <a:cubicBezTo>
                      <a:pt x="15737" y="11729"/>
                      <a:pt x="15764" y="11626"/>
                      <a:pt x="15787" y="11517"/>
                    </a:cubicBezTo>
                    <a:cubicBezTo>
                      <a:pt x="15800" y="11447"/>
                      <a:pt x="15810" y="11374"/>
                      <a:pt x="15820" y="11298"/>
                    </a:cubicBezTo>
                    <a:cubicBezTo>
                      <a:pt x="15830" y="11211"/>
                      <a:pt x="15837" y="11118"/>
                      <a:pt x="15837" y="11018"/>
                    </a:cubicBezTo>
                    <a:cubicBezTo>
                      <a:pt x="15840" y="10959"/>
                      <a:pt x="15840" y="10896"/>
                      <a:pt x="15840" y="10829"/>
                    </a:cubicBezTo>
                    <a:cubicBezTo>
                      <a:pt x="15830" y="10125"/>
                      <a:pt x="15658" y="9231"/>
                      <a:pt x="15382" y="8267"/>
                    </a:cubicBezTo>
                    <a:cubicBezTo>
                      <a:pt x="15379" y="8240"/>
                      <a:pt x="15368" y="8217"/>
                      <a:pt x="15362" y="8191"/>
                    </a:cubicBezTo>
                    <a:cubicBezTo>
                      <a:pt x="15342" y="8124"/>
                      <a:pt x="15322" y="8054"/>
                      <a:pt x="15302" y="7985"/>
                    </a:cubicBezTo>
                    <a:cubicBezTo>
                      <a:pt x="15296" y="7958"/>
                      <a:pt x="15285" y="7928"/>
                      <a:pt x="15276" y="7898"/>
                    </a:cubicBezTo>
                    <a:cubicBezTo>
                      <a:pt x="15252" y="7821"/>
                      <a:pt x="15229" y="7742"/>
                      <a:pt x="15202" y="7666"/>
                    </a:cubicBezTo>
                    <a:cubicBezTo>
                      <a:pt x="15026" y="7117"/>
                      <a:pt x="14824" y="6549"/>
                      <a:pt x="14598" y="5987"/>
                    </a:cubicBezTo>
                    <a:cubicBezTo>
                      <a:pt x="14564" y="5898"/>
                      <a:pt x="14528" y="5812"/>
                      <a:pt x="14491" y="5722"/>
                    </a:cubicBezTo>
                    <a:cubicBezTo>
                      <a:pt x="13567" y="3475"/>
                      <a:pt x="12348" y="1349"/>
                      <a:pt x="11428" y="601"/>
                    </a:cubicBezTo>
                    <a:cubicBezTo>
                      <a:pt x="10916" y="185"/>
                      <a:pt x="10083" y="0"/>
                      <a:pt x="9106" y="0"/>
                    </a:cubicBezTo>
                    <a:close/>
                  </a:path>
                </a:pathLst>
              </a:custGeom>
              <a:solidFill>
                <a:srgbClr val="C49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2"/>
              <p:cNvSpPr/>
              <p:nvPr/>
            </p:nvSpPr>
            <p:spPr>
              <a:xfrm>
                <a:off x="5853850" y="1295100"/>
                <a:ext cx="58775" cy="98050"/>
              </a:xfrm>
              <a:custGeom>
                <a:avLst/>
                <a:gdLst/>
                <a:ahLst/>
                <a:cxnLst/>
                <a:rect l="l" t="t" r="r" b="b"/>
                <a:pathLst>
                  <a:path w="2351" h="3922" extrusionOk="0">
                    <a:moveTo>
                      <a:pt x="190" y="1"/>
                    </a:moveTo>
                    <a:cubicBezTo>
                      <a:pt x="139" y="1"/>
                      <a:pt x="101" y="55"/>
                      <a:pt x="93" y="126"/>
                    </a:cubicBezTo>
                    <a:cubicBezTo>
                      <a:pt x="1" y="921"/>
                      <a:pt x="372" y="2748"/>
                      <a:pt x="851" y="3473"/>
                    </a:cubicBezTo>
                    <a:cubicBezTo>
                      <a:pt x="1009" y="3711"/>
                      <a:pt x="1303" y="3921"/>
                      <a:pt x="1625" y="3921"/>
                    </a:cubicBezTo>
                    <a:cubicBezTo>
                      <a:pt x="1792" y="3921"/>
                      <a:pt x="1967" y="3865"/>
                      <a:pt x="2134" y="3729"/>
                    </a:cubicBezTo>
                    <a:cubicBezTo>
                      <a:pt x="2350" y="3552"/>
                      <a:pt x="2343" y="3280"/>
                      <a:pt x="2243" y="3120"/>
                    </a:cubicBezTo>
                    <a:cubicBezTo>
                      <a:pt x="2121" y="2924"/>
                      <a:pt x="1861" y="2855"/>
                      <a:pt x="1628" y="2804"/>
                    </a:cubicBezTo>
                    <a:cubicBezTo>
                      <a:pt x="1061" y="2681"/>
                      <a:pt x="549" y="246"/>
                      <a:pt x="250" y="24"/>
                    </a:cubicBezTo>
                    <a:cubicBezTo>
                      <a:pt x="229" y="8"/>
                      <a:pt x="209" y="1"/>
                      <a:pt x="190"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2"/>
              <p:cNvSpPr/>
              <p:nvPr/>
            </p:nvSpPr>
            <p:spPr>
              <a:xfrm>
                <a:off x="5841475" y="1404725"/>
                <a:ext cx="43800" cy="33175"/>
              </a:xfrm>
              <a:custGeom>
                <a:avLst/>
                <a:gdLst/>
                <a:ahLst/>
                <a:cxnLst/>
                <a:rect l="l" t="t" r="r" b="b"/>
                <a:pathLst>
                  <a:path w="1752" h="1327" extrusionOk="0">
                    <a:moveTo>
                      <a:pt x="127" y="0"/>
                    </a:moveTo>
                    <a:cubicBezTo>
                      <a:pt x="117" y="0"/>
                      <a:pt x="107" y="6"/>
                      <a:pt x="104" y="18"/>
                    </a:cubicBezTo>
                    <a:cubicBezTo>
                      <a:pt x="1" y="466"/>
                      <a:pt x="87" y="1127"/>
                      <a:pt x="568" y="1301"/>
                    </a:cubicBezTo>
                    <a:cubicBezTo>
                      <a:pt x="618" y="1318"/>
                      <a:pt x="670" y="1326"/>
                      <a:pt x="724" y="1326"/>
                    </a:cubicBezTo>
                    <a:cubicBezTo>
                      <a:pt x="1135" y="1326"/>
                      <a:pt x="1648" y="854"/>
                      <a:pt x="1741" y="620"/>
                    </a:cubicBezTo>
                    <a:cubicBezTo>
                      <a:pt x="1751" y="591"/>
                      <a:pt x="1730" y="563"/>
                      <a:pt x="1706" y="563"/>
                    </a:cubicBezTo>
                    <a:cubicBezTo>
                      <a:pt x="1696" y="563"/>
                      <a:pt x="1687" y="567"/>
                      <a:pt x="1678" y="576"/>
                    </a:cubicBezTo>
                    <a:cubicBezTo>
                      <a:pt x="1495" y="768"/>
                      <a:pt x="1139" y="1005"/>
                      <a:pt x="840" y="1005"/>
                    </a:cubicBezTo>
                    <a:cubicBezTo>
                      <a:pt x="778" y="1005"/>
                      <a:pt x="717" y="995"/>
                      <a:pt x="662" y="971"/>
                    </a:cubicBezTo>
                    <a:cubicBezTo>
                      <a:pt x="286" y="816"/>
                      <a:pt x="137" y="400"/>
                      <a:pt x="147" y="18"/>
                    </a:cubicBezTo>
                    <a:cubicBezTo>
                      <a:pt x="147" y="6"/>
                      <a:pt x="137"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2"/>
              <p:cNvSpPr/>
              <p:nvPr/>
            </p:nvSpPr>
            <p:spPr>
              <a:xfrm>
                <a:off x="5710225" y="1413650"/>
                <a:ext cx="97875" cy="92550"/>
              </a:xfrm>
              <a:custGeom>
                <a:avLst/>
                <a:gdLst/>
                <a:ahLst/>
                <a:cxnLst/>
                <a:rect l="l" t="t" r="r" b="b"/>
                <a:pathLst>
                  <a:path w="3915" h="3702" extrusionOk="0">
                    <a:moveTo>
                      <a:pt x="1283" y="23"/>
                    </a:moveTo>
                    <a:cubicBezTo>
                      <a:pt x="1286" y="26"/>
                      <a:pt x="1290" y="30"/>
                      <a:pt x="1290" y="30"/>
                    </a:cubicBezTo>
                    <a:cubicBezTo>
                      <a:pt x="1286" y="30"/>
                      <a:pt x="1286" y="26"/>
                      <a:pt x="1283" y="23"/>
                    </a:cubicBezTo>
                    <a:close/>
                    <a:moveTo>
                      <a:pt x="1104" y="322"/>
                    </a:moveTo>
                    <a:lnTo>
                      <a:pt x="1104" y="322"/>
                    </a:lnTo>
                    <a:cubicBezTo>
                      <a:pt x="1113" y="329"/>
                      <a:pt x="1124" y="335"/>
                      <a:pt x="1140" y="335"/>
                    </a:cubicBezTo>
                    <a:cubicBezTo>
                      <a:pt x="1137" y="339"/>
                      <a:pt x="1130" y="339"/>
                      <a:pt x="1127" y="339"/>
                    </a:cubicBezTo>
                    <a:cubicBezTo>
                      <a:pt x="1117" y="339"/>
                      <a:pt x="1107" y="332"/>
                      <a:pt x="1104" y="322"/>
                    </a:cubicBezTo>
                    <a:close/>
                    <a:moveTo>
                      <a:pt x="615" y="738"/>
                    </a:moveTo>
                    <a:cubicBezTo>
                      <a:pt x="619" y="747"/>
                      <a:pt x="619" y="758"/>
                      <a:pt x="619" y="764"/>
                    </a:cubicBezTo>
                    <a:cubicBezTo>
                      <a:pt x="615" y="758"/>
                      <a:pt x="615" y="751"/>
                      <a:pt x="615" y="738"/>
                    </a:cubicBezTo>
                    <a:close/>
                    <a:moveTo>
                      <a:pt x="619" y="764"/>
                    </a:moveTo>
                    <a:lnTo>
                      <a:pt x="619" y="764"/>
                    </a:lnTo>
                    <a:cubicBezTo>
                      <a:pt x="622" y="770"/>
                      <a:pt x="625" y="774"/>
                      <a:pt x="632" y="774"/>
                    </a:cubicBezTo>
                    <a:cubicBezTo>
                      <a:pt x="635" y="774"/>
                      <a:pt x="642" y="770"/>
                      <a:pt x="645" y="770"/>
                    </a:cubicBezTo>
                    <a:cubicBezTo>
                      <a:pt x="652" y="767"/>
                      <a:pt x="659" y="767"/>
                      <a:pt x="662" y="767"/>
                    </a:cubicBezTo>
                    <a:cubicBezTo>
                      <a:pt x="668" y="767"/>
                      <a:pt x="675" y="767"/>
                      <a:pt x="679" y="778"/>
                    </a:cubicBezTo>
                    <a:cubicBezTo>
                      <a:pt x="619" y="790"/>
                      <a:pt x="725" y="824"/>
                      <a:pt x="668" y="847"/>
                    </a:cubicBezTo>
                    <a:cubicBezTo>
                      <a:pt x="595" y="810"/>
                      <a:pt x="619" y="810"/>
                      <a:pt x="619" y="764"/>
                    </a:cubicBezTo>
                    <a:close/>
                    <a:moveTo>
                      <a:pt x="210" y="1200"/>
                    </a:moveTo>
                    <a:lnTo>
                      <a:pt x="210" y="1200"/>
                    </a:lnTo>
                    <a:cubicBezTo>
                      <a:pt x="210" y="1200"/>
                      <a:pt x="210" y="1200"/>
                      <a:pt x="211" y="1200"/>
                    </a:cubicBezTo>
                    <a:lnTo>
                      <a:pt x="211" y="1200"/>
                    </a:lnTo>
                    <a:cubicBezTo>
                      <a:pt x="210" y="1200"/>
                      <a:pt x="210" y="1200"/>
                      <a:pt x="210" y="1200"/>
                    </a:cubicBezTo>
                    <a:close/>
                    <a:moveTo>
                      <a:pt x="121" y="2020"/>
                    </a:moveTo>
                    <a:lnTo>
                      <a:pt x="121" y="2020"/>
                    </a:lnTo>
                    <a:cubicBezTo>
                      <a:pt x="104" y="2037"/>
                      <a:pt x="104" y="2054"/>
                      <a:pt x="110" y="2066"/>
                    </a:cubicBezTo>
                    <a:cubicBezTo>
                      <a:pt x="130" y="2043"/>
                      <a:pt x="140" y="2027"/>
                      <a:pt x="121" y="2020"/>
                    </a:cubicBezTo>
                    <a:close/>
                    <a:moveTo>
                      <a:pt x="1" y="2080"/>
                    </a:moveTo>
                    <a:cubicBezTo>
                      <a:pt x="1" y="2093"/>
                      <a:pt x="4" y="2106"/>
                      <a:pt x="4" y="2120"/>
                    </a:cubicBezTo>
                    <a:cubicBezTo>
                      <a:pt x="14" y="2123"/>
                      <a:pt x="24" y="2126"/>
                      <a:pt x="34" y="2129"/>
                    </a:cubicBezTo>
                    <a:cubicBezTo>
                      <a:pt x="47" y="2117"/>
                      <a:pt x="64" y="2106"/>
                      <a:pt x="77" y="2097"/>
                    </a:cubicBezTo>
                    <a:cubicBezTo>
                      <a:pt x="54" y="2086"/>
                      <a:pt x="34" y="2080"/>
                      <a:pt x="14" y="2080"/>
                    </a:cubicBezTo>
                    <a:close/>
                    <a:moveTo>
                      <a:pt x="233" y="2133"/>
                    </a:moveTo>
                    <a:cubicBezTo>
                      <a:pt x="227" y="2149"/>
                      <a:pt x="216" y="2166"/>
                      <a:pt x="207" y="2176"/>
                    </a:cubicBezTo>
                    <a:lnTo>
                      <a:pt x="233" y="2133"/>
                    </a:lnTo>
                    <a:close/>
                    <a:moveTo>
                      <a:pt x="688" y="2787"/>
                    </a:moveTo>
                    <a:lnTo>
                      <a:pt x="668" y="2834"/>
                    </a:lnTo>
                    <a:cubicBezTo>
                      <a:pt x="662" y="2818"/>
                      <a:pt x="659" y="2811"/>
                      <a:pt x="672" y="2794"/>
                    </a:cubicBezTo>
                    <a:lnTo>
                      <a:pt x="688" y="2787"/>
                    </a:lnTo>
                    <a:close/>
                    <a:moveTo>
                      <a:pt x="622" y="2954"/>
                    </a:moveTo>
                    <a:cubicBezTo>
                      <a:pt x="622" y="2974"/>
                      <a:pt x="612" y="2997"/>
                      <a:pt x="629" y="2997"/>
                    </a:cubicBezTo>
                    <a:cubicBezTo>
                      <a:pt x="635" y="2997"/>
                      <a:pt x="645" y="2991"/>
                      <a:pt x="665" y="2983"/>
                    </a:cubicBezTo>
                    <a:cubicBezTo>
                      <a:pt x="685" y="2954"/>
                      <a:pt x="639" y="2957"/>
                      <a:pt x="622" y="2954"/>
                    </a:cubicBezTo>
                    <a:close/>
                    <a:moveTo>
                      <a:pt x="774" y="3090"/>
                    </a:moveTo>
                    <a:cubicBezTo>
                      <a:pt x="778" y="3097"/>
                      <a:pt x="771" y="3100"/>
                      <a:pt x="759" y="3106"/>
                    </a:cubicBezTo>
                    <a:lnTo>
                      <a:pt x="774" y="3090"/>
                    </a:lnTo>
                    <a:close/>
                    <a:moveTo>
                      <a:pt x="881" y="3186"/>
                    </a:moveTo>
                    <a:cubicBezTo>
                      <a:pt x="885" y="3186"/>
                      <a:pt x="891" y="3186"/>
                      <a:pt x="898" y="3190"/>
                    </a:cubicBezTo>
                    <a:lnTo>
                      <a:pt x="874" y="3186"/>
                    </a:lnTo>
                    <a:close/>
                    <a:moveTo>
                      <a:pt x="951" y="3150"/>
                    </a:moveTo>
                    <a:lnTo>
                      <a:pt x="954" y="3157"/>
                    </a:lnTo>
                    <a:lnTo>
                      <a:pt x="918" y="3213"/>
                    </a:lnTo>
                    <a:lnTo>
                      <a:pt x="951" y="3150"/>
                    </a:lnTo>
                    <a:close/>
                    <a:moveTo>
                      <a:pt x="1273" y="3273"/>
                    </a:moveTo>
                    <a:lnTo>
                      <a:pt x="1273" y="3273"/>
                    </a:lnTo>
                    <a:cubicBezTo>
                      <a:pt x="1280" y="3273"/>
                      <a:pt x="1283" y="3276"/>
                      <a:pt x="1283" y="3276"/>
                    </a:cubicBezTo>
                    <a:cubicBezTo>
                      <a:pt x="1280" y="3276"/>
                      <a:pt x="1277" y="3276"/>
                      <a:pt x="1273" y="3273"/>
                    </a:cubicBezTo>
                    <a:close/>
                    <a:moveTo>
                      <a:pt x="1283" y="3276"/>
                    </a:moveTo>
                    <a:cubicBezTo>
                      <a:pt x="1297" y="3279"/>
                      <a:pt x="1313" y="3279"/>
                      <a:pt x="1323" y="3286"/>
                    </a:cubicBezTo>
                    <a:cubicBezTo>
                      <a:pt x="1310" y="3310"/>
                      <a:pt x="1306" y="3319"/>
                      <a:pt x="1303" y="3319"/>
                    </a:cubicBezTo>
                    <a:cubicBezTo>
                      <a:pt x="1297" y="3319"/>
                      <a:pt x="1297" y="3290"/>
                      <a:pt x="1283" y="3276"/>
                    </a:cubicBezTo>
                    <a:close/>
                    <a:moveTo>
                      <a:pt x="2937" y="3374"/>
                    </a:moveTo>
                    <a:cubicBezTo>
                      <a:pt x="2936" y="3375"/>
                      <a:pt x="2935" y="3375"/>
                      <a:pt x="2935" y="3376"/>
                    </a:cubicBezTo>
                    <a:cubicBezTo>
                      <a:pt x="2936" y="3375"/>
                      <a:pt x="2936" y="3375"/>
                      <a:pt x="2937" y="3374"/>
                    </a:cubicBezTo>
                    <a:close/>
                    <a:moveTo>
                      <a:pt x="1576" y="3439"/>
                    </a:moveTo>
                    <a:lnTo>
                      <a:pt x="1542" y="3485"/>
                    </a:lnTo>
                    <a:cubicBezTo>
                      <a:pt x="1549" y="3462"/>
                      <a:pt x="1546" y="3439"/>
                      <a:pt x="1566" y="3439"/>
                    </a:cubicBezTo>
                    <a:close/>
                    <a:moveTo>
                      <a:pt x="1542" y="3485"/>
                    </a:moveTo>
                    <a:lnTo>
                      <a:pt x="1542" y="3485"/>
                    </a:lnTo>
                    <a:cubicBezTo>
                      <a:pt x="1539" y="3489"/>
                      <a:pt x="1539" y="3492"/>
                      <a:pt x="1536" y="3495"/>
                    </a:cubicBezTo>
                    <a:lnTo>
                      <a:pt x="1536" y="3492"/>
                    </a:lnTo>
                    <a:lnTo>
                      <a:pt x="1542" y="3485"/>
                    </a:lnTo>
                    <a:close/>
                    <a:moveTo>
                      <a:pt x="1503" y="0"/>
                    </a:moveTo>
                    <a:cubicBezTo>
                      <a:pt x="1472" y="7"/>
                      <a:pt x="1443" y="7"/>
                      <a:pt x="1416" y="7"/>
                    </a:cubicBezTo>
                    <a:lnTo>
                      <a:pt x="1406" y="7"/>
                    </a:lnTo>
                    <a:cubicBezTo>
                      <a:pt x="1369" y="7"/>
                      <a:pt x="1329" y="7"/>
                      <a:pt x="1283" y="23"/>
                    </a:cubicBezTo>
                    <a:cubicBezTo>
                      <a:pt x="1283" y="20"/>
                      <a:pt x="1280" y="20"/>
                      <a:pt x="1277" y="13"/>
                    </a:cubicBezTo>
                    <a:cubicBezTo>
                      <a:pt x="1260" y="23"/>
                      <a:pt x="1240" y="30"/>
                      <a:pt x="1220" y="36"/>
                    </a:cubicBezTo>
                    <a:cubicBezTo>
                      <a:pt x="1210" y="93"/>
                      <a:pt x="1213" y="166"/>
                      <a:pt x="1240" y="192"/>
                    </a:cubicBezTo>
                    <a:cubicBezTo>
                      <a:pt x="1223" y="200"/>
                      <a:pt x="1210" y="203"/>
                      <a:pt x="1200" y="203"/>
                    </a:cubicBezTo>
                    <a:lnTo>
                      <a:pt x="1184" y="203"/>
                    </a:lnTo>
                    <a:cubicBezTo>
                      <a:pt x="1170" y="203"/>
                      <a:pt x="1160" y="206"/>
                      <a:pt x="1144" y="223"/>
                    </a:cubicBezTo>
                    <a:cubicBezTo>
                      <a:pt x="1240" y="259"/>
                      <a:pt x="1127" y="219"/>
                      <a:pt x="1157" y="292"/>
                    </a:cubicBezTo>
                    <a:cubicBezTo>
                      <a:pt x="1150" y="299"/>
                      <a:pt x="1147" y="302"/>
                      <a:pt x="1140" y="302"/>
                    </a:cubicBezTo>
                    <a:cubicBezTo>
                      <a:pt x="1124" y="302"/>
                      <a:pt x="1121" y="266"/>
                      <a:pt x="1101" y="259"/>
                    </a:cubicBezTo>
                    <a:lnTo>
                      <a:pt x="1101" y="259"/>
                    </a:lnTo>
                    <a:cubicBezTo>
                      <a:pt x="1097" y="269"/>
                      <a:pt x="1093" y="302"/>
                      <a:pt x="1104" y="322"/>
                    </a:cubicBezTo>
                    <a:cubicBezTo>
                      <a:pt x="1054" y="286"/>
                      <a:pt x="1070" y="186"/>
                      <a:pt x="1027" y="129"/>
                    </a:cubicBezTo>
                    <a:cubicBezTo>
                      <a:pt x="1007" y="140"/>
                      <a:pt x="987" y="152"/>
                      <a:pt x="964" y="166"/>
                    </a:cubicBezTo>
                    <a:lnTo>
                      <a:pt x="981" y="192"/>
                    </a:lnTo>
                    <a:lnTo>
                      <a:pt x="971" y="200"/>
                    </a:lnTo>
                    <a:lnTo>
                      <a:pt x="958" y="169"/>
                    </a:lnTo>
                    <a:cubicBezTo>
                      <a:pt x="938" y="183"/>
                      <a:pt x="914" y="196"/>
                      <a:pt x="894" y="209"/>
                    </a:cubicBezTo>
                    <a:cubicBezTo>
                      <a:pt x="951" y="295"/>
                      <a:pt x="1030" y="395"/>
                      <a:pt x="1074" y="432"/>
                    </a:cubicBezTo>
                    <a:cubicBezTo>
                      <a:pt x="1077" y="442"/>
                      <a:pt x="1077" y="445"/>
                      <a:pt x="1074" y="445"/>
                    </a:cubicBezTo>
                    <a:cubicBezTo>
                      <a:pt x="1067" y="445"/>
                      <a:pt x="1050" y="439"/>
                      <a:pt x="1038" y="432"/>
                    </a:cubicBezTo>
                    <a:cubicBezTo>
                      <a:pt x="1021" y="425"/>
                      <a:pt x="1007" y="415"/>
                      <a:pt x="998" y="415"/>
                    </a:cubicBezTo>
                    <a:cubicBezTo>
                      <a:pt x="998" y="415"/>
                      <a:pt x="994" y="415"/>
                      <a:pt x="994" y="419"/>
                    </a:cubicBezTo>
                    <a:cubicBezTo>
                      <a:pt x="984" y="412"/>
                      <a:pt x="974" y="412"/>
                      <a:pt x="967" y="412"/>
                    </a:cubicBezTo>
                    <a:cubicBezTo>
                      <a:pt x="914" y="412"/>
                      <a:pt x="954" y="511"/>
                      <a:pt x="908" y="515"/>
                    </a:cubicBezTo>
                    <a:lnTo>
                      <a:pt x="911" y="462"/>
                    </a:lnTo>
                    <a:cubicBezTo>
                      <a:pt x="908" y="459"/>
                      <a:pt x="908" y="459"/>
                      <a:pt x="904" y="459"/>
                    </a:cubicBezTo>
                    <a:cubicBezTo>
                      <a:pt x="885" y="459"/>
                      <a:pt x="854" y="515"/>
                      <a:pt x="865" y="538"/>
                    </a:cubicBezTo>
                    <a:cubicBezTo>
                      <a:pt x="845" y="518"/>
                      <a:pt x="805" y="412"/>
                      <a:pt x="768" y="402"/>
                    </a:cubicBezTo>
                    <a:lnTo>
                      <a:pt x="768" y="402"/>
                    </a:lnTo>
                    <a:cubicBezTo>
                      <a:pt x="685" y="445"/>
                      <a:pt x="735" y="614"/>
                      <a:pt x="791" y="661"/>
                    </a:cubicBezTo>
                    <a:cubicBezTo>
                      <a:pt x="802" y="614"/>
                      <a:pt x="811" y="565"/>
                      <a:pt x="828" y="518"/>
                    </a:cubicBezTo>
                    <a:lnTo>
                      <a:pt x="828" y="518"/>
                    </a:lnTo>
                    <a:cubicBezTo>
                      <a:pt x="874" y="565"/>
                      <a:pt x="805" y="628"/>
                      <a:pt x="865" y="681"/>
                    </a:cubicBezTo>
                    <a:lnTo>
                      <a:pt x="771" y="741"/>
                    </a:lnTo>
                    <a:cubicBezTo>
                      <a:pt x="782" y="731"/>
                      <a:pt x="794" y="688"/>
                      <a:pt x="759" y="671"/>
                    </a:cubicBezTo>
                    <a:cubicBezTo>
                      <a:pt x="745" y="688"/>
                      <a:pt x="739" y="691"/>
                      <a:pt x="731" y="691"/>
                    </a:cubicBezTo>
                    <a:cubicBezTo>
                      <a:pt x="728" y="691"/>
                      <a:pt x="725" y="691"/>
                      <a:pt x="719" y="688"/>
                    </a:cubicBezTo>
                    <a:cubicBezTo>
                      <a:pt x="711" y="684"/>
                      <a:pt x="705" y="684"/>
                      <a:pt x="695" y="684"/>
                    </a:cubicBezTo>
                    <a:lnTo>
                      <a:pt x="688" y="684"/>
                    </a:lnTo>
                    <a:cubicBezTo>
                      <a:pt x="672" y="628"/>
                      <a:pt x="642" y="525"/>
                      <a:pt x="615" y="428"/>
                    </a:cubicBezTo>
                    <a:cubicBezTo>
                      <a:pt x="589" y="455"/>
                      <a:pt x="566" y="482"/>
                      <a:pt x="539" y="505"/>
                    </a:cubicBezTo>
                    <a:lnTo>
                      <a:pt x="539" y="508"/>
                    </a:lnTo>
                    <a:cubicBezTo>
                      <a:pt x="575" y="591"/>
                      <a:pt x="622" y="674"/>
                      <a:pt x="645" y="707"/>
                    </a:cubicBezTo>
                    <a:cubicBezTo>
                      <a:pt x="642" y="711"/>
                      <a:pt x="639" y="711"/>
                      <a:pt x="632" y="711"/>
                    </a:cubicBezTo>
                    <a:cubicBezTo>
                      <a:pt x="585" y="711"/>
                      <a:pt x="506" y="625"/>
                      <a:pt x="492" y="601"/>
                    </a:cubicBezTo>
                    <a:lnTo>
                      <a:pt x="492" y="601"/>
                    </a:lnTo>
                    <a:cubicBezTo>
                      <a:pt x="426" y="671"/>
                      <a:pt x="585" y="794"/>
                      <a:pt x="522" y="857"/>
                    </a:cubicBezTo>
                    <a:lnTo>
                      <a:pt x="566" y="847"/>
                    </a:lnTo>
                    <a:lnTo>
                      <a:pt x="566" y="847"/>
                    </a:lnTo>
                    <a:cubicBezTo>
                      <a:pt x="566" y="870"/>
                      <a:pt x="499" y="917"/>
                      <a:pt x="526" y="924"/>
                    </a:cubicBezTo>
                    <a:cubicBezTo>
                      <a:pt x="489" y="920"/>
                      <a:pt x="423" y="893"/>
                      <a:pt x="400" y="867"/>
                    </a:cubicBezTo>
                    <a:lnTo>
                      <a:pt x="400" y="867"/>
                    </a:lnTo>
                    <a:cubicBezTo>
                      <a:pt x="416" y="907"/>
                      <a:pt x="440" y="950"/>
                      <a:pt x="463" y="990"/>
                    </a:cubicBezTo>
                    <a:cubicBezTo>
                      <a:pt x="449" y="970"/>
                      <a:pt x="353" y="924"/>
                      <a:pt x="340" y="910"/>
                    </a:cubicBezTo>
                    <a:lnTo>
                      <a:pt x="340" y="910"/>
                    </a:lnTo>
                    <a:cubicBezTo>
                      <a:pt x="320" y="937"/>
                      <a:pt x="416" y="1017"/>
                      <a:pt x="449" y="1017"/>
                    </a:cubicBezTo>
                    <a:cubicBezTo>
                      <a:pt x="353" y="1030"/>
                      <a:pt x="400" y="1037"/>
                      <a:pt x="286" y="1040"/>
                    </a:cubicBezTo>
                    <a:cubicBezTo>
                      <a:pt x="286" y="1057"/>
                      <a:pt x="376" y="1086"/>
                      <a:pt x="406" y="1086"/>
                    </a:cubicBezTo>
                    <a:lnTo>
                      <a:pt x="412" y="1086"/>
                    </a:lnTo>
                    <a:cubicBezTo>
                      <a:pt x="420" y="1137"/>
                      <a:pt x="403" y="1152"/>
                      <a:pt x="383" y="1163"/>
                    </a:cubicBezTo>
                    <a:lnTo>
                      <a:pt x="383" y="1166"/>
                    </a:lnTo>
                    <a:lnTo>
                      <a:pt x="380" y="1166"/>
                    </a:lnTo>
                    <a:cubicBezTo>
                      <a:pt x="360" y="1180"/>
                      <a:pt x="346" y="1192"/>
                      <a:pt x="392" y="1239"/>
                    </a:cubicBezTo>
                    <a:cubicBezTo>
                      <a:pt x="340" y="1203"/>
                      <a:pt x="286" y="1166"/>
                      <a:pt x="233" y="1126"/>
                    </a:cubicBezTo>
                    <a:lnTo>
                      <a:pt x="233" y="1126"/>
                    </a:lnTo>
                    <a:lnTo>
                      <a:pt x="380" y="1166"/>
                    </a:lnTo>
                    <a:lnTo>
                      <a:pt x="383" y="1163"/>
                    </a:lnTo>
                    <a:cubicBezTo>
                      <a:pt x="369" y="1106"/>
                      <a:pt x="263" y="1066"/>
                      <a:pt x="180" y="1033"/>
                    </a:cubicBezTo>
                    <a:cubicBezTo>
                      <a:pt x="173" y="1050"/>
                      <a:pt x="167" y="1063"/>
                      <a:pt x="160" y="1080"/>
                    </a:cubicBezTo>
                    <a:cubicBezTo>
                      <a:pt x="216" y="1146"/>
                      <a:pt x="273" y="1209"/>
                      <a:pt x="333" y="1266"/>
                    </a:cubicBezTo>
                    <a:cubicBezTo>
                      <a:pt x="316" y="1252"/>
                      <a:pt x="225" y="1208"/>
                      <a:pt x="211" y="1200"/>
                    </a:cubicBezTo>
                    <a:lnTo>
                      <a:pt x="211" y="1200"/>
                    </a:lnTo>
                    <a:cubicBezTo>
                      <a:pt x="300" y="1253"/>
                      <a:pt x="253" y="1412"/>
                      <a:pt x="227" y="1488"/>
                    </a:cubicBezTo>
                    <a:lnTo>
                      <a:pt x="230" y="1479"/>
                    </a:lnTo>
                    <a:cubicBezTo>
                      <a:pt x="223" y="1475"/>
                      <a:pt x="220" y="1471"/>
                      <a:pt x="216" y="1471"/>
                    </a:cubicBezTo>
                    <a:cubicBezTo>
                      <a:pt x="187" y="1471"/>
                      <a:pt x="160" y="1525"/>
                      <a:pt x="184" y="1555"/>
                    </a:cubicBezTo>
                    <a:cubicBezTo>
                      <a:pt x="164" y="1545"/>
                      <a:pt x="173" y="1542"/>
                      <a:pt x="173" y="1528"/>
                    </a:cubicBezTo>
                    <a:lnTo>
                      <a:pt x="173" y="1528"/>
                    </a:lnTo>
                    <a:cubicBezTo>
                      <a:pt x="87" y="1571"/>
                      <a:pt x="313" y="1625"/>
                      <a:pt x="216" y="1664"/>
                    </a:cubicBezTo>
                    <a:cubicBezTo>
                      <a:pt x="233" y="1615"/>
                      <a:pt x="193" y="1601"/>
                      <a:pt x="153" y="1598"/>
                    </a:cubicBezTo>
                    <a:lnTo>
                      <a:pt x="153" y="1598"/>
                    </a:lnTo>
                    <a:cubicBezTo>
                      <a:pt x="184" y="1641"/>
                      <a:pt x="140" y="1727"/>
                      <a:pt x="236" y="1727"/>
                    </a:cubicBezTo>
                    <a:lnTo>
                      <a:pt x="253" y="1727"/>
                    </a:lnTo>
                    <a:cubicBezTo>
                      <a:pt x="230" y="1747"/>
                      <a:pt x="236" y="1771"/>
                      <a:pt x="200" y="1771"/>
                    </a:cubicBezTo>
                    <a:lnTo>
                      <a:pt x="180" y="1771"/>
                    </a:lnTo>
                    <a:lnTo>
                      <a:pt x="250" y="1874"/>
                    </a:lnTo>
                    <a:cubicBezTo>
                      <a:pt x="243" y="1870"/>
                      <a:pt x="233" y="1867"/>
                      <a:pt x="223" y="1867"/>
                    </a:cubicBezTo>
                    <a:cubicBezTo>
                      <a:pt x="211" y="1867"/>
                      <a:pt x="198" y="1873"/>
                      <a:pt x="194" y="1887"/>
                    </a:cubicBezTo>
                    <a:lnTo>
                      <a:pt x="194" y="1887"/>
                    </a:lnTo>
                    <a:cubicBezTo>
                      <a:pt x="206" y="1832"/>
                      <a:pt x="102" y="1770"/>
                      <a:pt x="180" y="1747"/>
                    </a:cubicBezTo>
                    <a:cubicBezTo>
                      <a:pt x="164" y="1744"/>
                      <a:pt x="153" y="1744"/>
                      <a:pt x="140" y="1744"/>
                    </a:cubicBezTo>
                    <a:lnTo>
                      <a:pt x="93" y="1744"/>
                    </a:lnTo>
                    <a:cubicBezTo>
                      <a:pt x="64" y="1744"/>
                      <a:pt x="37" y="1741"/>
                      <a:pt x="7" y="1724"/>
                    </a:cubicBezTo>
                    <a:lnTo>
                      <a:pt x="7" y="1724"/>
                    </a:lnTo>
                    <a:cubicBezTo>
                      <a:pt x="37" y="1850"/>
                      <a:pt x="156" y="1914"/>
                      <a:pt x="250" y="1977"/>
                    </a:cubicBezTo>
                    <a:lnTo>
                      <a:pt x="203" y="2077"/>
                    </a:lnTo>
                    <a:lnTo>
                      <a:pt x="236" y="2077"/>
                    </a:lnTo>
                    <a:lnTo>
                      <a:pt x="153" y="2103"/>
                    </a:lnTo>
                    <a:cubicBezTo>
                      <a:pt x="173" y="2113"/>
                      <a:pt x="193" y="2120"/>
                      <a:pt x="187" y="2123"/>
                    </a:cubicBezTo>
                    <a:cubicBezTo>
                      <a:pt x="184" y="2126"/>
                      <a:pt x="180" y="2126"/>
                      <a:pt x="173" y="2126"/>
                    </a:cubicBezTo>
                    <a:cubicBezTo>
                      <a:pt x="170" y="2126"/>
                      <a:pt x="160" y="2123"/>
                      <a:pt x="153" y="2123"/>
                    </a:cubicBezTo>
                    <a:lnTo>
                      <a:pt x="153" y="2123"/>
                    </a:lnTo>
                    <a:cubicBezTo>
                      <a:pt x="160" y="2133"/>
                      <a:pt x="170" y="2140"/>
                      <a:pt x="180" y="2143"/>
                    </a:cubicBezTo>
                    <a:cubicBezTo>
                      <a:pt x="190" y="2140"/>
                      <a:pt x="200" y="2140"/>
                      <a:pt x="210" y="2133"/>
                    </a:cubicBezTo>
                    <a:lnTo>
                      <a:pt x="210" y="2133"/>
                    </a:lnTo>
                    <a:cubicBezTo>
                      <a:pt x="203" y="2143"/>
                      <a:pt x="196" y="2146"/>
                      <a:pt x="190" y="2146"/>
                    </a:cubicBezTo>
                    <a:cubicBezTo>
                      <a:pt x="187" y="2146"/>
                      <a:pt x="184" y="2146"/>
                      <a:pt x="180" y="2143"/>
                    </a:cubicBezTo>
                    <a:cubicBezTo>
                      <a:pt x="167" y="2146"/>
                      <a:pt x="153" y="2149"/>
                      <a:pt x="140" y="2149"/>
                    </a:cubicBezTo>
                    <a:cubicBezTo>
                      <a:pt x="104" y="2149"/>
                      <a:pt x="67" y="2140"/>
                      <a:pt x="34" y="2129"/>
                    </a:cubicBezTo>
                    <a:lnTo>
                      <a:pt x="21" y="2140"/>
                    </a:lnTo>
                    <a:cubicBezTo>
                      <a:pt x="14" y="2137"/>
                      <a:pt x="10" y="2133"/>
                      <a:pt x="4" y="2129"/>
                    </a:cubicBezTo>
                    <a:lnTo>
                      <a:pt x="4" y="2129"/>
                    </a:lnTo>
                    <a:cubicBezTo>
                      <a:pt x="7" y="2137"/>
                      <a:pt x="7" y="2143"/>
                      <a:pt x="7" y="2149"/>
                    </a:cubicBezTo>
                    <a:cubicBezTo>
                      <a:pt x="10" y="2146"/>
                      <a:pt x="17" y="2143"/>
                      <a:pt x="17" y="2143"/>
                    </a:cubicBezTo>
                    <a:cubicBezTo>
                      <a:pt x="64" y="2169"/>
                      <a:pt x="110" y="2200"/>
                      <a:pt x="153" y="2200"/>
                    </a:cubicBezTo>
                    <a:cubicBezTo>
                      <a:pt x="173" y="2200"/>
                      <a:pt x="190" y="2193"/>
                      <a:pt x="207" y="2176"/>
                    </a:cubicBezTo>
                    <a:lnTo>
                      <a:pt x="207" y="2176"/>
                    </a:lnTo>
                    <a:lnTo>
                      <a:pt x="170" y="2243"/>
                    </a:lnTo>
                    <a:cubicBezTo>
                      <a:pt x="263" y="2293"/>
                      <a:pt x="243" y="2282"/>
                      <a:pt x="326" y="2342"/>
                    </a:cubicBezTo>
                    <a:cubicBezTo>
                      <a:pt x="300" y="2356"/>
                      <a:pt x="270" y="2342"/>
                      <a:pt x="253" y="2362"/>
                    </a:cubicBezTo>
                    <a:cubicBezTo>
                      <a:pt x="353" y="2389"/>
                      <a:pt x="203" y="2522"/>
                      <a:pt x="263" y="2522"/>
                    </a:cubicBezTo>
                    <a:lnTo>
                      <a:pt x="273" y="2522"/>
                    </a:lnTo>
                    <a:cubicBezTo>
                      <a:pt x="286" y="2532"/>
                      <a:pt x="300" y="2535"/>
                      <a:pt x="310" y="2535"/>
                    </a:cubicBezTo>
                    <a:cubicBezTo>
                      <a:pt x="320" y="2535"/>
                      <a:pt x="329" y="2535"/>
                      <a:pt x="336" y="2532"/>
                    </a:cubicBezTo>
                    <a:cubicBezTo>
                      <a:pt x="346" y="2528"/>
                      <a:pt x="356" y="2528"/>
                      <a:pt x="363" y="2528"/>
                    </a:cubicBezTo>
                    <a:cubicBezTo>
                      <a:pt x="369" y="2528"/>
                      <a:pt x="376" y="2528"/>
                      <a:pt x="383" y="2532"/>
                    </a:cubicBezTo>
                    <a:cubicBezTo>
                      <a:pt x="373" y="2535"/>
                      <a:pt x="356" y="2538"/>
                      <a:pt x="356" y="2548"/>
                    </a:cubicBezTo>
                    <a:lnTo>
                      <a:pt x="426" y="2558"/>
                    </a:lnTo>
                    <a:cubicBezTo>
                      <a:pt x="423" y="2565"/>
                      <a:pt x="416" y="2565"/>
                      <a:pt x="409" y="2565"/>
                    </a:cubicBezTo>
                    <a:lnTo>
                      <a:pt x="392" y="2565"/>
                    </a:lnTo>
                    <a:cubicBezTo>
                      <a:pt x="383" y="2565"/>
                      <a:pt x="369" y="2568"/>
                      <a:pt x="366" y="2592"/>
                    </a:cubicBezTo>
                    <a:cubicBezTo>
                      <a:pt x="432" y="2638"/>
                      <a:pt x="483" y="2652"/>
                      <a:pt x="479" y="2718"/>
                    </a:cubicBezTo>
                    <a:cubicBezTo>
                      <a:pt x="489" y="2727"/>
                      <a:pt x="499" y="2735"/>
                      <a:pt x="506" y="2735"/>
                    </a:cubicBezTo>
                    <a:cubicBezTo>
                      <a:pt x="519" y="2735"/>
                      <a:pt x="535" y="2718"/>
                      <a:pt x="546" y="2704"/>
                    </a:cubicBezTo>
                    <a:cubicBezTo>
                      <a:pt x="559" y="2692"/>
                      <a:pt x="569" y="2678"/>
                      <a:pt x="579" y="2678"/>
                    </a:cubicBezTo>
                    <a:cubicBezTo>
                      <a:pt x="582" y="2678"/>
                      <a:pt x="585" y="2681"/>
                      <a:pt x="589" y="2692"/>
                    </a:cubicBezTo>
                    <a:cubicBezTo>
                      <a:pt x="552" y="2724"/>
                      <a:pt x="506" y="2761"/>
                      <a:pt x="522" y="2801"/>
                    </a:cubicBezTo>
                    <a:lnTo>
                      <a:pt x="526" y="2801"/>
                    </a:lnTo>
                    <a:cubicBezTo>
                      <a:pt x="539" y="2801"/>
                      <a:pt x="552" y="2798"/>
                      <a:pt x="566" y="2794"/>
                    </a:cubicBezTo>
                    <a:cubicBezTo>
                      <a:pt x="579" y="2791"/>
                      <a:pt x="589" y="2787"/>
                      <a:pt x="602" y="2787"/>
                    </a:cubicBezTo>
                    <a:cubicBezTo>
                      <a:pt x="612" y="2787"/>
                      <a:pt x="622" y="2791"/>
                      <a:pt x="632" y="2798"/>
                    </a:cubicBezTo>
                    <a:lnTo>
                      <a:pt x="569" y="2838"/>
                    </a:lnTo>
                    <a:cubicBezTo>
                      <a:pt x="589" y="2864"/>
                      <a:pt x="615" y="2877"/>
                      <a:pt x="569" y="2911"/>
                    </a:cubicBezTo>
                    <a:cubicBezTo>
                      <a:pt x="612" y="2917"/>
                      <a:pt x="622" y="2934"/>
                      <a:pt x="622" y="2954"/>
                    </a:cubicBezTo>
                    <a:lnTo>
                      <a:pt x="632" y="2954"/>
                    </a:lnTo>
                    <a:cubicBezTo>
                      <a:pt x="688" y="2954"/>
                      <a:pt x="719" y="2827"/>
                      <a:pt x="739" y="2804"/>
                    </a:cubicBezTo>
                    <a:lnTo>
                      <a:pt x="739" y="2804"/>
                    </a:lnTo>
                    <a:cubicBezTo>
                      <a:pt x="722" y="2877"/>
                      <a:pt x="768" y="2881"/>
                      <a:pt x="715" y="2960"/>
                    </a:cubicBezTo>
                    <a:lnTo>
                      <a:pt x="672" y="2940"/>
                    </a:lnTo>
                    <a:lnTo>
                      <a:pt x="672" y="2940"/>
                    </a:lnTo>
                    <a:cubicBezTo>
                      <a:pt x="665" y="3003"/>
                      <a:pt x="695" y="3007"/>
                      <a:pt x="719" y="3007"/>
                    </a:cubicBezTo>
                    <a:lnTo>
                      <a:pt x="728" y="3007"/>
                    </a:lnTo>
                    <a:cubicBezTo>
                      <a:pt x="751" y="3007"/>
                      <a:pt x="762" y="3011"/>
                      <a:pt x="722" y="3077"/>
                    </a:cubicBezTo>
                    <a:cubicBezTo>
                      <a:pt x="711" y="3063"/>
                      <a:pt x="695" y="3057"/>
                      <a:pt x="675" y="3057"/>
                    </a:cubicBezTo>
                    <a:cubicBezTo>
                      <a:pt x="655" y="3057"/>
                      <a:pt x="635" y="3066"/>
                      <a:pt x="625" y="3090"/>
                    </a:cubicBezTo>
                    <a:cubicBezTo>
                      <a:pt x="645" y="3094"/>
                      <a:pt x="668" y="3097"/>
                      <a:pt x="692" y="3100"/>
                    </a:cubicBezTo>
                    <a:cubicBezTo>
                      <a:pt x="688" y="3103"/>
                      <a:pt x="685" y="3106"/>
                      <a:pt x="679" y="3106"/>
                    </a:cubicBezTo>
                    <a:lnTo>
                      <a:pt x="675" y="3106"/>
                    </a:lnTo>
                    <a:cubicBezTo>
                      <a:pt x="672" y="3106"/>
                      <a:pt x="668" y="3103"/>
                      <a:pt x="668" y="3103"/>
                    </a:cubicBezTo>
                    <a:cubicBezTo>
                      <a:pt x="662" y="3103"/>
                      <a:pt x="659" y="3106"/>
                      <a:pt x="659" y="3120"/>
                    </a:cubicBezTo>
                    <a:cubicBezTo>
                      <a:pt x="682" y="3120"/>
                      <a:pt x="731" y="3113"/>
                      <a:pt x="755" y="3106"/>
                    </a:cubicBezTo>
                    <a:cubicBezTo>
                      <a:pt x="774" y="3123"/>
                      <a:pt x="794" y="3143"/>
                      <a:pt x="818" y="3157"/>
                    </a:cubicBezTo>
                    <a:lnTo>
                      <a:pt x="814" y="3157"/>
                    </a:lnTo>
                    <a:cubicBezTo>
                      <a:pt x="805" y="3157"/>
                      <a:pt x="794" y="3170"/>
                      <a:pt x="802" y="3180"/>
                    </a:cubicBezTo>
                    <a:lnTo>
                      <a:pt x="871" y="3186"/>
                    </a:lnTo>
                    <a:cubicBezTo>
                      <a:pt x="848" y="3193"/>
                      <a:pt x="845" y="3220"/>
                      <a:pt x="858" y="3246"/>
                    </a:cubicBezTo>
                    <a:cubicBezTo>
                      <a:pt x="868" y="3259"/>
                      <a:pt x="878" y="3263"/>
                      <a:pt x="888" y="3263"/>
                    </a:cubicBezTo>
                    <a:cubicBezTo>
                      <a:pt x="904" y="3263"/>
                      <a:pt x="924" y="3250"/>
                      <a:pt x="944" y="3239"/>
                    </a:cubicBezTo>
                    <a:cubicBezTo>
                      <a:pt x="964" y="3226"/>
                      <a:pt x="981" y="3213"/>
                      <a:pt x="994" y="3213"/>
                    </a:cubicBezTo>
                    <a:cubicBezTo>
                      <a:pt x="1001" y="3213"/>
                      <a:pt x="1007" y="3223"/>
                      <a:pt x="1007" y="3243"/>
                    </a:cubicBezTo>
                    <a:cubicBezTo>
                      <a:pt x="1007" y="3239"/>
                      <a:pt x="1004" y="3239"/>
                      <a:pt x="1001" y="3239"/>
                    </a:cubicBezTo>
                    <a:lnTo>
                      <a:pt x="991" y="3239"/>
                    </a:lnTo>
                    <a:lnTo>
                      <a:pt x="994" y="3283"/>
                    </a:lnTo>
                    <a:cubicBezTo>
                      <a:pt x="1021" y="3250"/>
                      <a:pt x="1041" y="3239"/>
                      <a:pt x="1061" y="3239"/>
                    </a:cubicBezTo>
                    <a:cubicBezTo>
                      <a:pt x="1081" y="3239"/>
                      <a:pt x="1097" y="3250"/>
                      <a:pt x="1113" y="3259"/>
                    </a:cubicBezTo>
                    <a:cubicBezTo>
                      <a:pt x="1130" y="3266"/>
                      <a:pt x="1147" y="3276"/>
                      <a:pt x="1164" y="3276"/>
                    </a:cubicBezTo>
                    <a:cubicBezTo>
                      <a:pt x="1187" y="3276"/>
                      <a:pt x="1210" y="3263"/>
                      <a:pt x="1233" y="3223"/>
                    </a:cubicBezTo>
                    <a:lnTo>
                      <a:pt x="1233" y="3223"/>
                    </a:lnTo>
                    <a:cubicBezTo>
                      <a:pt x="1233" y="3299"/>
                      <a:pt x="1217" y="3259"/>
                      <a:pt x="1133" y="3302"/>
                    </a:cubicBezTo>
                    <a:lnTo>
                      <a:pt x="1147" y="3359"/>
                    </a:lnTo>
                    <a:cubicBezTo>
                      <a:pt x="1130" y="3359"/>
                      <a:pt x="1124" y="3342"/>
                      <a:pt x="1104" y="3342"/>
                    </a:cubicBezTo>
                    <a:lnTo>
                      <a:pt x="1097" y="3342"/>
                    </a:lnTo>
                    <a:cubicBezTo>
                      <a:pt x="1104" y="3382"/>
                      <a:pt x="1127" y="3396"/>
                      <a:pt x="1153" y="3396"/>
                    </a:cubicBezTo>
                    <a:cubicBezTo>
                      <a:pt x="1187" y="3396"/>
                      <a:pt x="1227" y="3373"/>
                      <a:pt x="1250" y="3359"/>
                    </a:cubicBezTo>
                    <a:lnTo>
                      <a:pt x="1250" y="3359"/>
                    </a:lnTo>
                    <a:cubicBezTo>
                      <a:pt x="1260" y="3393"/>
                      <a:pt x="1180" y="3462"/>
                      <a:pt x="1253" y="3465"/>
                    </a:cubicBezTo>
                    <a:lnTo>
                      <a:pt x="1260" y="3465"/>
                    </a:lnTo>
                    <a:cubicBezTo>
                      <a:pt x="1303" y="3465"/>
                      <a:pt x="1310" y="3439"/>
                      <a:pt x="1313" y="3409"/>
                    </a:cubicBezTo>
                    <a:cubicBezTo>
                      <a:pt x="1317" y="3382"/>
                      <a:pt x="1313" y="3356"/>
                      <a:pt x="1340" y="3356"/>
                    </a:cubicBezTo>
                    <a:lnTo>
                      <a:pt x="1343" y="3356"/>
                    </a:lnTo>
                    <a:lnTo>
                      <a:pt x="1343" y="3445"/>
                    </a:lnTo>
                    <a:cubicBezTo>
                      <a:pt x="1360" y="3442"/>
                      <a:pt x="1373" y="3439"/>
                      <a:pt x="1383" y="3439"/>
                    </a:cubicBezTo>
                    <a:cubicBezTo>
                      <a:pt x="1440" y="3439"/>
                      <a:pt x="1466" y="3485"/>
                      <a:pt x="1509" y="3509"/>
                    </a:cubicBezTo>
                    <a:cubicBezTo>
                      <a:pt x="1522" y="3509"/>
                      <a:pt x="1532" y="3502"/>
                      <a:pt x="1539" y="3495"/>
                    </a:cubicBezTo>
                    <a:cubicBezTo>
                      <a:pt x="1549" y="3505"/>
                      <a:pt x="1559" y="3509"/>
                      <a:pt x="1572" y="3509"/>
                    </a:cubicBezTo>
                    <a:cubicBezTo>
                      <a:pt x="1592" y="3509"/>
                      <a:pt x="1616" y="3499"/>
                      <a:pt x="1636" y="3489"/>
                    </a:cubicBezTo>
                    <a:cubicBezTo>
                      <a:pt x="1659" y="3479"/>
                      <a:pt x="1679" y="3472"/>
                      <a:pt x="1696" y="3472"/>
                    </a:cubicBezTo>
                    <a:cubicBezTo>
                      <a:pt x="1702" y="3472"/>
                      <a:pt x="1708" y="3472"/>
                      <a:pt x="1715" y="3479"/>
                    </a:cubicBezTo>
                    <a:cubicBezTo>
                      <a:pt x="1702" y="3495"/>
                      <a:pt x="1731" y="3535"/>
                      <a:pt x="1735" y="3555"/>
                    </a:cubicBezTo>
                    <a:lnTo>
                      <a:pt x="1821" y="3516"/>
                    </a:lnTo>
                    <a:lnTo>
                      <a:pt x="1821" y="3516"/>
                    </a:lnTo>
                    <a:cubicBezTo>
                      <a:pt x="1785" y="3533"/>
                      <a:pt x="1778" y="3579"/>
                      <a:pt x="1765" y="3621"/>
                    </a:cubicBezTo>
                    <a:cubicBezTo>
                      <a:pt x="1795" y="3621"/>
                      <a:pt x="1808" y="3598"/>
                      <a:pt x="1828" y="3595"/>
                    </a:cubicBezTo>
                    <a:lnTo>
                      <a:pt x="1828" y="3595"/>
                    </a:lnTo>
                    <a:cubicBezTo>
                      <a:pt x="1815" y="3609"/>
                      <a:pt x="1802" y="3625"/>
                      <a:pt x="1815" y="3649"/>
                    </a:cubicBezTo>
                    <a:cubicBezTo>
                      <a:pt x="1848" y="3625"/>
                      <a:pt x="1878" y="3602"/>
                      <a:pt x="1908" y="3575"/>
                    </a:cubicBezTo>
                    <a:cubicBezTo>
                      <a:pt x="1904" y="3569"/>
                      <a:pt x="1895" y="3565"/>
                      <a:pt x="1888" y="3562"/>
                    </a:cubicBezTo>
                    <a:cubicBezTo>
                      <a:pt x="1895" y="3562"/>
                      <a:pt x="1901" y="3558"/>
                      <a:pt x="1911" y="3555"/>
                    </a:cubicBezTo>
                    <a:cubicBezTo>
                      <a:pt x="1921" y="3555"/>
                      <a:pt x="1931" y="3552"/>
                      <a:pt x="1944" y="3552"/>
                    </a:cubicBezTo>
                    <a:cubicBezTo>
                      <a:pt x="1958" y="3552"/>
                      <a:pt x="1975" y="3555"/>
                      <a:pt x="1984" y="3572"/>
                    </a:cubicBezTo>
                    <a:cubicBezTo>
                      <a:pt x="1984" y="3592"/>
                      <a:pt x="1971" y="3609"/>
                      <a:pt x="1967" y="3629"/>
                    </a:cubicBezTo>
                    <a:cubicBezTo>
                      <a:pt x="1961" y="3609"/>
                      <a:pt x="1955" y="3602"/>
                      <a:pt x="1948" y="3602"/>
                    </a:cubicBezTo>
                    <a:cubicBezTo>
                      <a:pt x="1931" y="3602"/>
                      <a:pt x="1921" y="3629"/>
                      <a:pt x="1911" y="3652"/>
                    </a:cubicBezTo>
                    <a:lnTo>
                      <a:pt x="1931" y="3652"/>
                    </a:lnTo>
                    <a:cubicBezTo>
                      <a:pt x="1964" y="3652"/>
                      <a:pt x="1931" y="3672"/>
                      <a:pt x="1958" y="3701"/>
                    </a:cubicBezTo>
                    <a:cubicBezTo>
                      <a:pt x="2004" y="3698"/>
                      <a:pt x="2021" y="3638"/>
                      <a:pt x="2007" y="3595"/>
                    </a:cubicBezTo>
                    <a:lnTo>
                      <a:pt x="2007" y="3595"/>
                    </a:lnTo>
                    <a:cubicBezTo>
                      <a:pt x="2027" y="3605"/>
                      <a:pt x="2044" y="3612"/>
                      <a:pt x="2058" y="3612"/>
                    </a:cubicBezTo>
                    <a:cubicBezTo>
                      <a:pt x="2078" y="3612"/>
                      <a:pt x="2094" y="3602"/>
                      <a:pt x="2121" y="3572"/>
                    </a:cubicBezTo>
                    <a:lnTo>
                      <a:pt x="2121" y="3572"/>
                    </a:lnTo>
                    <a:lnTo>
                      <a:pt x="2114" y="3638"/>
                    </a:lnTo>
                    <a:lnTo>
                      <a:pt x="2160" y="3615"/>
                    </a:lnTo>
                    <a:lnTo>
                      <a:pt x="2127" y="3695"/>
                    </a:lnTo>
                    <a:cubicBezTo>
                      <a:pt x="2141" y="3698"/>
                      <a:pt x="2147" y="3701"/>
                      <a:pt x="2154" y="3701"/>
                    </a:cubicBezTo>
                    <a:cubicBezTo>
                      <a:pt x="2180" y="3701"/>
                      <a:pt x="2180" y="3678"/>
                      <a:pt x="2180" y="3655"/>
                    </a:cubicBezTo>
                    <a:cubicBezTo>
                      <a:pt x="2184" y="3632"/>
                      <a:pt x="2187" y="3605"/>
                      <a:pt x="2217" y="3605"/>
                    </a:cubicBezTo>
                    <a:cubicBezTo>
                      <a:pt x="2223" y="3605"/>
                      <a:pt x="2230" y="3609"/>
                      <a:pt x="2237" y="3609"/>
                    </a:cubicBezTo>
                    <a:lnTo>
                      <a:pt x="2247" y="3665"/>
                    </a:lnTo>
                    <a:cubicBezTo>
                      <a:pt x="2274" y="3645"/>
                      <a:pt x="2277" y="3582"/>
                      <a:pt x="2297" y="3582"/>
                    </a:cubicBezTo>
                    <a:cubicBezTo>
                      <a:pt x="2300" y="3582"/>
                      <a:pt x="2310" y="3589"/>
                      <a:pt x="2320" y="3602"/>
                    </a:cubicBezTo>
                    <a:cubicBezTo>
                      <a:pt x="2346" y="3562"/>
                      <a:pt x="2243" y="3535"/>
                      <a:pt x="2323" y="3509"/>
                    </a:cubicBezTo>
                    <a:lnTo>
                      <a:pt x="2323" y="3509"/>
                    </a:lnTo>
                    <a:cubicBezTo>
                      <a:pt x="2343" y="3535"/>
                      <a:pt x="2380" y="3552"/>
                      <a:pt x="2406" y="3555"/>
                    </a:cubicBezTo>
                    <a:cubicBezTo>
                      <a:pt x="2423" y="3525"/>
                      <a:pt x="2386" y="3502"/>
                      <a:pt x="2366" y="3502"/>
                    </a:cubicBezTo>
                    <a:lnTo>
                      <a:pt x="2363" y="3502"/>
                    </a:lnTo>
                    <a:cubicBezTo>
                      <a:pt x="2373" y="3495"/>
                      <a:pt x="2383" y="3495"/>
                      <a:pt x="2393" y="3495"/>
                    </a:cubicBezTo>
                    <a:cubicBezTo>
                      <a:pt x="2423" y="3495"/>
                      <a:pt x="2446" y="3519"/>
                      <a:pt x="2466" y="3545"/>
                    </a:cubicBezTo>
                    <a:cubicBezTo>
                      <a:pt x="2486" y="3569"/>
                      <a:pt x="2506" y="3595"/>
                      <a:pt x="2529" y="3595"/>
                    </a:cubicBezTo>
                    <a:cubicBezTo>
                      <a:pt x="2542" y="3595"/>
                      <a:pt x="2559" y="3585"/>
                      <a:pt x="2576" y="3565"/>
                    </a:cubicBezTo>
                    <a:cubicBezTo>
                      <a:pt x="2533" y="3545"/>
                      <a:pt x="2562" y="3476"/>
                      <a:pt x="2513" y="3476"/>
                    </a:cubicBezTo>
                    <a:cubicBezTo>
                      <a:pt x="2506" y="3476"/>
                      <a:pt x="2496" y="3476"/>
                      <a:pt x="2486" y="3479"/>
                    </a:cubicBezTo>
                    <a:cubicBezTo>
                      <a:pt x="2493" y="3472"/>
                      <a:pt x="2499" y="3469"/>
                      <a:pt x="2509" y="3469"/>
                    </a:cubicBezTo>
                    <a:cubicBezTo>
                      <a:pt x="2519" y="3469"/>
                      <a:pt x="2533" y="3472"/>
                      <a:pt x="2546" y="3479"/>
                    </a:cubicBezTo>
                    <a:cubicBezTo>
                      <a:pt x="2559" y="3482"/>
                      <a:pt x="2569" y="3485"/>
                      <a:pt x="2582" y="3485"/>
                    </a:cubicBezTo>
                    <a:cubicBezTo>
                      <a:pt x="2599" y="3485"/>
                      <a:pt x="2609" y="3479"/>
                      <a:pt x="2616" y="3456"/>
                    </a:cubicBezTo>
                    <a:lnTo>
                      <a:pt x="2616" y="3456"/>
                    </a:lnTo>
                    <a:lnTo>
                      <a:pt x="2613" y="3535"/>
                    </a:lnTo>
                    <a:cubicBezTo>
                      <a:pt x="2633" y="3529"/>
                      <a:pt x="2639" y="3499"/>
                      <a:pt x="2645" y="3485"/>
                    </a:cubicBezTo>
                    <a:lnTo>
                      <a:pt x="2662" y="3539"/>
                    </a:lnTo>
                    <a:cubicBezTo>
                      <a:pt x="2679" y="3429"/>
                      <a:pt x="2785" y="3539"/>
                      <a:pt x="2759" y="3405"/>
                    </a:cubicBezTo>
                    <a:lnTo>
                      <a:pt x="2759" y="3405"/>
                    </a:lnTo>
                    <a:cubicBezTo>
                      <a:pt x="2765" y="3436"/>
                      <a:pt x="2772" y="3445"/>
                      <a:pt x="2778" y="3445"/>
                    </a:cubicBezTo>
                    <a:cubicBezTo>
                      <a:pt x="2785" y="3445"/>
                      <a:pt x="2788" y="3436"/>
                      <a:pt x="2798" y="3422"/>
                    </a:cubicBezTo>
                    <a:cubicBezTo>
                      <a:pt x="2805" y="3413"/>
                      <a:pt x="2812" y="3402"/>
                      <a:pt x="2822" y="3402"/>
                    </a:cubicBezTo>
                    <a:cubicBezTo>
                      <a:pt x="2825" y="3402"/>
                      <a:pt x="2828" y="3402"/>
                      <a:pt x="2832" y="3405"/>
                    </a:cubicBezTo>
                    <a:cubicBezTo>
                      <a:pt x="2825" y="3489"/>
                      <a:pt x="2708" y="3469"/>
                      <a:pt x="2742" y="3555"/>
                    </a:cubicBezTo>
                    <a:cubicBezTo>
                      <a:pt x="2748" y="3558"/>
                      <a:pt x="2752" y="3558"/>
                      <a:pt x="2755" y="3558"/>
                    </a:cubicBezTo>
                    <a:cubicBezTo>
                      <a:pt x="2765" y="3558"/>
                      <a:pt x="2768" y="3552"/>
                      <a:pt x="2775" y="3545"/>
                    </a:cubicBezTo>
                    <a:cubicBezTo>
                      <a:pt x="2782" y="3539"/>
                      <a:pt x="2788" y="3532"/>
                      <a:pt x="2798" y="3532"/>
                    </a:cubicBezTo>
                    <a:lnTo>
                      <a:pt x="2808" y="3532"/>
                    </a:lnTo>
                    <a:cubicBezTo>
                      <a:pt x="2812" y="3522"/>
                      <a:pt x="2815" y="3515"/>
                      <a:pt x="2815" y="3515"/>
                    </a:cubicBezTo>
                    <a:lnTo>
                      <a:pt x="2815" y="3515"/>
                    </a:lnTo>
                    <a:cubicBezTo>
                      <a:pt x="2818" y="3515"/>
                      <a:pt x="2815" y="3522"/>
                      <a:pt x="2812" y="3535"/>
                    </a:cubicBezTo>
                    <a:cubicBezTo>
                      <a:pt x="2812" y="3535"/>
                      <a:pt x="2808" y="3535"/>
                      <a:pt x="2808" y="3532"/>
                    </a:cubicBezTo>
                    <a:cubicBezTo>
                      <a:pt x="2798" y="3552"/>
                      <a:pt x="2788" y="3585"/>
                      <a:pt x="2792" y="3605"/>
                    </a:cubicBezTo>
                    <a:lnTo>
                      <a:pt x="2802" y="3605"/>
                    </a:lnTo>
                    <a:cubicBezTo>
                      <a:pt x="2885" y="3605"/>
                      <a:pt x="2881" y="3495"/>
                      <a:pt x="2904" y="3456"/>
                    </a:cubicBezTo>
                    <a:lnTo>
                      <a:pt x="2904" y="3456"/>
                    </a:lnTo>
                    <a:lnTo>
                      <a:pt x="2841" y="3512"/>
                    </a:lnTo>
                    <a:cubicBezTo>
                      <a:pt x="2805" y="3429"/>
                      <a:pt x="2868" y="3479"/>
                      <a:pt x="2852" y="3405"/>
                    </a:cubicBezTo>
                    <a:lnTo>
                      <a:pt x="2852" y="3405"/>
                    </a:lnTo>
                    <a:cubicBezTo>
                      <a:pt x="2861" y="3409"/>
                      <a:pt x="2868" y="3413"/>
                      <a:pt x="2875" y="3413"/>
                    </a:cubicBezTo>
                    <a:cubicBezTo>
                      <a:pt x="2892" y="3413"/>
                      <a:pt x="2901" y="3399"/>
                      <a:pt x="2908" y="3385"/>
                    </a:cubicBezTo>
                    <a:cubicBezTo>
                      <a:pt x="2918" y="3373"/>
                      <a:pt x="2924" y="3359"/>
                      <a:pt x="2938" y="3359"/>
                    </a:cubicBezTo>
                    <a:lnTo>
                      <a:pt x="2944" y="3359"/>
                    </a:lnTo>
                    <a:cubicBezTo>
                      <a:pt x="2939" y="3362"/>
                      <a:pt x="2940" y="3370"/>
                      <a:pt x="2937" y="3374"/>
                    </a:cubicBezTo>
                    <a:lnTo>
                      <a:pt x="2937" y="3374"/>
                    </a:lnTo>
                    <a:cubicBezTo>
                      <a:pt x="2949" y="3365"/>
                      <a:pt x="2962" y="3362"/>
                      <a:pt x="2978" y="3362"/>
                    </a:cubicBezTo>
                    <a:cubicBezTo>
                      <a:pt x="3007" y="3362"/>
                      <a:pt x="3038" y="3379"/>
                      <a:pt x="3067" y="3393"/>
                    </a:cubicBezTo>
                    <a:cubicBezTo>
                      <a:pt x="3094" y="3405"/>
                      <a:pt x="3121" y="3419"/>
                      <a:pt x="3137" y="3419"/>
                    </a:cubicBezTo>
                    <a:cubicBezTo>
                      <a:pt x="3141" y="3419"/>
                      <a:pt x="3144" y="3419"/>
                      <a:pt x="3147" y="3416"/>
                    </a:cubicBezTo>
                    <a:cubicBezTo>
                      <a:pt x="3184" y="3402"/>
                      <a:pt x="3207" y="3319"/>
                      <a:pt x="3160" y="3302"/>
                    </a:cubicBezTo>
                    <a:lnTo>
                      <a:pt x="3160" y="3296"/>
                    </a:lnTo>
                    <a:cubicBezTo>
                      <a:pt x="3157" y="3296"/>
                      <a:pt x="3147" y="3302"/>
                      <a:pt x="3134" y="3313"/>
                    </a:cubicBezTo>
                    <a:cubicBezTo>
                      <a:pt x="3124" y="3319"/>
                      <a:pt x="3111" y="3330"/>
                      <a:pt x="3097" y="3330"/>
                    </a:cubicBezTo>
                    <a:cubicBezTo>
                      <a:pt x="3078" y="3330"/>
                      <a:pt x="3061" y="3316"/>
                      <a:pt x="3051" y="3273"/>
                    </a:cubicBezTo>
                    <a:lnTo>
                      <a:pt x="3051" y="3273"/>
                    </a:lnTo>
                    <a:cubicBezTo>
                      <a:pt x="3074" y="3286"/>
                      <a:pt x="3087" y="3293"/>
                      <a:pt x="3101" y="3293"/>
                    </a:cubicBezTo>
                    <a:cubicBezTo>
                      <a:pt x="3157" y="3293"/>
                      <a:pt x="3124" y="3173"/>
                      <a:pt x="3237" y="3166"/>
                    </a:cubicBezTo>
                    <a:cubicBezTo>
                      <a:pt x="3237" y="3236"/>
                      <a:pt x="3314" y="3203"/>
                      <a:pt x="3310" y="3263"/>
                    </a:cubicBezTo>
                    <a:cubicBezTo>
                      <a:pt x="3340" y="3216"/>
                      <a:pt x="3326" y="3200"/>
                      <a:pt x="3317" y="3153"/>
                    </a:cubicBezTo>
                    <a:lnTo>
                      <a:pt x="3317" y="3153"/>
                    </a:lnTo>
                    <a:lnTo>
                      <a:pt x="3360" y="3173"/>
                    </a:lnTo>
                    <a:cubicBezTo>
                      <a:pt x="3334" y="3054"/>
                      <a:pt x="3310" y="3100"/>
                      <a:pt x="3334" y="2987"/>
                    </a:cubicBezTo>
                    <a:lnTo>
                      <a:pt x="3334" y="2987"/>
                    </a:lnTo>
                    <a:cubicBezTo>
                      <a:pt x="3337" y="3037"/>
                      <a:pt x="3410" y="2997"/>
                      <a:pt x="3416" y="3037"/>
                    </a:cubicBezTo>
                    <a:cubicBezTo>
                      <a:pt x="3436" y="3017"/>
                      <a:pt x="3446" y="2991"/>
                      <a:pt x="3440" y="2960"/>
                    </a:cubicBezTo>
                    <a:cubicBezTo>
                      <a:pt x="3479" y="2857"/>
                      <a:pt x="3536" y="2917"/>
                      <a:pt x="3546" y="2807"/>
                    </a:cubicBezTo>
                    <a:lnTo>
                      <a:pt x="3519" y="2804"/>
                    </a:lnTo>
                    <a:cubicBezTo>
                      <a:pt x="3519" y="2661"/>
                      <a:pt x="3629" y="2545"/>
                      <a:pt x="3633" y="2412"/>
                    </a:cubicBezTo>
                    <a:lnTo>
                      <a:pt x="3633" y="2412"/>
                    </a:lnTo>
                    <a:lnTo>
                      <a:pt x="3602" y="2439"/>
                    </a:lnTo>
                    <a:cubicBezTo>
                      <a:pt x="3609" y="2419"/>
                      <a:pt x="3590" y="2353"/>
                      <a:pt x="3636" y="2329"/>
                    </a:cubicBezTo>
                    <a:cubicBezTo>
                      <a:pt x="3636" y="2326"/>
                      <a:pt x="3636" y="2326"/>
                      <a:pt x="3639" y="2326"/>
                    </a:cubicBezTo>
                    <a:lnTo>
                      <a:pt x="3642" y="2326"/>
                    </a:lnTo>
                    <a:cubicBezTo>
                      <a:pt x="3639" y="2326"/>
                      <a:pt x="3639" y="2329"/>
                      <a:pt x="3636" y="2329"/>
                    </a:cubicBezTo>
                    <a:cubicBezTo>
                      <a:pt x="3636" y="2339"/>
                      <a:pt x="3645" y="2353"/>
                      <a:pt x="3639" y="2359"/>
                    </a:cubicBezTo>
                    <a:cubicBezTo>
                      <a:pt x="3645" y="2362"/>
                      <a:pt x="3656" y="2362"/>
                      <a:pt x="3665" y="2362"/>
                    </a:cubicBezTo>
                    <a:cubicBezTo>
                      <a:pt x="3692" y="2362"/>
                      <a:pt x="3719" y="2356"/>
                      <a:pt x="3729" y="2336"/>
                    </a:cubicBezTo>
                    <a:lnTo>
                      <a:pt x="3689" y="2313"/>
                    </a:lnTo>
                    <a:lnTo>
                      <a:pt x="3722" y="2309"/>
                    </a:lnTo>
                    <a:cubicBezTo>
                      <a:pt x="3729" y="2286"/>
                      <a:pt x="3713" y="2286"/>
                      <a:pt x="3697" y="2286"/>
                    </a:cubicBezTo>
                    <a:cubicBezTo>
                      <a:pt x="3681" y="2286"/>
                      <a:pt x="3664" y="2286"/>
                      <a:pt x="3669" y="2263"/>
                    </a:cubicBezTo>
                    <a:lnTo>
                      <a:pt x="3672" y="2263"/>
                    </a:lnTo>
                    <a:cubicBezTo>
                      <a:pt x="3735" y="2263"/>
                      <a:pt x="3752" y="2213"/>
                      <a:pt x="3762" y="2163"/>
                    </a:cubicBezTo>
                    <a:cubicBezTo>
                      <a:pt x="3769" y="2109"/>
                      <a:pt x="3779" y="2057"/>
                      <a:pt x="3838" y="2040"/>
                    </a:cubicBezTo>
                    <a:cubicBezTo>
                      <a:pt x="3825" y="2034"/>
                      <a:pt x="3815" y="2034"/>
                      <a:pt x="3809" y="2034"/>
                    </a:cubicBezTo>
                    <a:cubicBezTo>
                      <a:pt x="3789" y="2034"/>
                      <a:pt x="3785" y="2046"/>
                      <a:pt x="3782" y="2063"/>
                    </a:cubicBezTo>
                    <a:cubicBezTo>
                      <a:pt x="3779" y="2080"/>
                      <a:pt x="3775" y="2093"/>
                      <a:pt x="3759" y="2093"/>
                    </a:cubicBezTo>
                    <a:cubicBezTo>
                      <a:pt x="3752" y="2093"/>
                      <a:pt x="3745" y="2090"/>
                      <a:pt x="3732" y="2083"/>
                    </a:cubicBezTo>
                    <a:cubicBezTo>
                      <a:pt x="3749" y="2074"/>
                      <a:pt x="3765" y="2066"/>
                      <a:pt x="3779" y="2040"/>
                    </a:cubicBezTo>
                    <a:lnTo>
                      <a:pt x="3779" y="2040"/>
                    </a:lnTo>
                    <a:lnTo>
                      <a:pt x="3722" y="2043"/>
                    </a:lnTo>
                    <a:cubicBezTo>
                      <a:pt x="3762" y="1907"/>
                      <a:pt x="3812" y="1850"/>
                      <a:pt x="3789" y="1721"/>
                    </a:cubicBezTo>
                    <a:lnTo>
                      <a:pt x="3789" y="1721"/>
                    </a:lnTo>
                    <a:lnTo>
                      <a:pt x="3802" y="1724"/>
                    </a:lnTo>
                    <a:cubicBezTo>
                      <a:pt x="3818" y="1678"/>
                      <a:pt x="3809" y="1651"/>
                      <a:pt x="3755" y="1638"/>
                    </a:cubicBezTo>
                    <a:cubicBezTo>
                      <a:pt x="3759" y="1638"/>
                      <a:pt x="3762" y="1635"/>
                      <a:pt x="3769" y="1635"/>
                    </a:cubicBezTo>
                    <a:cubicBezTo>
                      <a:pt x="3775" y="1635"/>
                      <a:pt x="3779" y="1638"/>
                      <a:pt x="3785" y="1638"/>
                    </a:cubicBezTo>
                    <a:cubicBezTo>
                      <a:pt x="3792" y="1641"/>
                      <a:pt x="3795" y="1645"/>
                      <a:pt x="3802" y="1645"/>
                    </a:cubicBezTo>
                    <a:cubicBezTo>
                      <a:pt x="3809" y="1645"/>
                      <a:pt x="3812" y="1641"/>
                      <a:pt x="3818" y="1635"/>
                    </a:cubicBezTo>
                    <a:cubicBezTo>
                      <a:pt x="3659" y="1582"/>
                      <a:pt x="3898" y="1452"/>
                      <a:pt x="3779" y="1422"/>
                    </a:cubicBezTo>
                    <a:cubicBezTo>
                      <a:pt x="3832" y="1416"/>
                      <a:pt x="3875" y="1379"/>
                      <a:pt x="3915" y="1345"/>
                    </a:cubicBezTo>
                    <a:cubicBezTo>
                      <a:pt x="3905" y="1309"/>
                      <a:pt x="3895" y="1272"/>
                      <a:pt x="3881" y="1239"/>
                    </a:cubicBezTo>
                    <a:cubicBezTo>
                      <a:pt x="3792" y="973"/>
                      <a:pt x="3653" y="741"/>
                      <a:pt x="3476" y="545"/>
                    </a:cubicBezTo>
                    <a:cubicBezTo>
                      <a:pt x="3094" y="661"/>
                      <a:pt x="2785" y="734"/>
                      <a:pt x="2645" y="734"/>
                    </a:cubicBezTo>
                    <a:cubicBezTo>
                      <a:pt x="2602" y="734"/>
                      <a:pt x="2556" y="724"/>
                      <a:pt x="2499" y="701"/>
                    </a:cubicBezTo>
                    <a:cubicBezTo>
                      <a:pt x="2473" y="694"/>
                      <a:pt x="2443" y="681"/>
                      <a:pt x="2413" y="664"/>
                    </a:cubicBezTo>
                    <a:cubicBezTo>
                      <a:pt x="2294" y="608"/>
                      <a:pt x="2154" y="518"/>
                      <a:pt x="2011" y="408"/>
                    </a:cubicBezTo>
                    <a:cubicBezTo>
                      <a:pt x="1901" y="329"/>
                      <a:pt x="1791" y="239"/>
                      <a:pt x="1676" y="146"/>
                    </a:cubicBezTo>
                    <a:cubicBezTo>
                      <a:pt x="1656" y="129"/>
                      <a:pt x="1632" y="109"/>
                      <a:pt x="1609" y="93"/>
                    </a:cubicBezTo>
                    <a:lnTo>
                      <a:pt x="1609" y="106"/>
                    </a:lnTo>
                    <a:cubicBezTo>
                      <a:pt x="1602" y="96"/>
                      <a:pt x="1599" y="86"/>
                      <a:pt x="1596" y="80"/>
                    </a:cubicBezTo>
                    <a:cubicBezTo>
                      <a:pt x="1589" y="73"/>
                      <a:pt x="1579" y="66"/>
                      <a:pt x="1572" y="60"/>
                    </a:cubicBezTo>
                    <a:cubicBezTo>
                      <a:pt x="1549" y="40"/>
                      <a:pt x="1526" y="20"/>
                      <a:pt x="1503"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2"/>
              <p:cNvSpPr/>
              <p:nvPr/>
            </p:nvSpPr>
            <p:spPr>
              <a:xfrm>
                <a:off x="5813800" y="1441550"/>
                <a:ext cx="1625" cy="600"/>
              </a:xfrm>
              <a:custGeom>
                <a:avLst/>
                <a:gdLst/>
                <a:ahLst/>
                <a:cxnLst/>
                <a:rect l="l" t="t" r="r" b="b"/>
                <a:pathLst>
                  <a:path w="65" h="24" extrusionOk="0">
                    <a:moveTo>
                      <a:pt x="37" y="1"/>
                    </a:moveTo>
                    <a:cubicBezTo>
                      <a:pt x="28" y="1"/>
                      <a:pt x="21" y="4"/>
                      <a:pt x="14" y="7"/>
                    </a:cubicBezTo>
                    <a:cubicBezTo>
                      <a:pt x="8" y="10"/>
                      <a:pt x="1" y="13"/>
                      <a:pt x="5" y="13"/>
                    </a:cubicBezTo>
                    <a:cubicBezTo>
                      <a:pt x="8" y="21"/>
                      <a:pt x="11" y="24"/>
                      <a:pt x="17" y="24"/>
                    </a:cubicBezTo>
                    <a:cubicBezTo>
                      <a:pt x="28" y="24"/>
                      <a:pt x="34" y="21"/>
                      <a:pt x="45" y="17"/>
                    </a:cubicBezTo>
                    <a:cubicBezTo>
                      <a:pt x="51" y="13"/>
                      <a:pt x="61" y="10"/>
                      <a:pt x="65" y="10"/>
                    </a:cubicBezTo>
                    <a:cubicBezTo>
                      <a:pt x="57" y="4"/>
                      <a:pt x="48" y="1"/>
                      <a:pt x="37" y="1"/>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2"/>
              <p:cNvSpPr/>
              <p:nvPr/>
            </p:nvSpPr>
            <p:spPr>
              <a:xfrm>
                <a:off x="5806750" y="1434575"/>
                <a:ext cx="1700" cy="675"/>
              </a:xfrm>
              <a:custGeom>
                <a:avLst/>
                <a:gdLst/>
                <a:ahLst/>
                <a:cxnLst/>
                <a:rect l="l" t="t" r="r" b="b"/>
                <a:pathLst>
                  <a:path w="68" h="27" extrusionOk="0">
                    <a:moveTo>
                      <a:pt x="0" y="0"/>
                    </a:moveTo>
                    <a:lnTo>
                      <a:pt x="47" y="27"/>
                    </a:lnTo>
                    <a:lnTo>
                      <a:pt x="67" y="20"/>
                    </a:lnTo>
                    <a:lnTo>
                      <a:pt x="0" y="0"/>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2"/>
              <p:cNvSpPr/>
              <p:nvPr/>
            </p:nvSpPr>
            <p:spPr>
              <a:xfrm>
                <a:off x="5802525" y="1428600"/>
                <a:ext cx="4825" cy="4175"/>
              </a:xfrm>
              <a:custGeom>
                <a:avLst/>
                <a:gdLst/>
                <a:ahLst/>
                <a:cxnLst/>
                <a:rect l="l" t="t" r="r" b="b"/>
                <a:pathLst>
                  <a:path w="193" h="167" extrusionOk="0">
                    <a:moveTo>
                      <a:pt x="53" y="0"/>
                    </a:moveTo>
                    <a:cubicBezTo>
                      <a:pt x="0" y="73"/>
                      <a:pt x="126" y="86"/>
                      <a:pt x="133" y="149"/>
                    </a:cubicBezTo>
                    <a:lnTo>
                      <a:pt x="120" y="166"/>
                    </a:lnTo>
                    <a:lnTo>
                      <a:pt x="193" y="153"/>
                    </a:lnTo>
                    <a:cubicBezTo>
                      <a:pt x="146" y="100"/>
                      <a:pt x="60" y="53"/>
                      <a:pt x="53"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2"/>
              <p:cNvSpPr/>
              <p:nvPr/>
            </p:nvSpPr>
            <p:spPr>
              <a:xfrm>
                <a:off x="5801775" y="1429500"/>
                <a:ext cx="1000" cy="1200"/>
              </a:xfrm>
              <a:custGeom>
                <a:avLst/>
                <a:gdLst/>
                <a:ahLst/>
                <a:cxnLst/>
                <a:rect l="l" t="t" r="r" b="b"/>
                <a:pathLst>
                  <a:path w="40" h="48" extrusionOk="0">
                    <a:moveTo>
                      <a:pt x="10" y="0"/>
                    </a:moveTo>
                    <a:cubicBezTo>
                      <a:pt x="7" y="0"/>
                      <a:pt x="7" y="0"/>
                      <a:pt x="3" y="4"/>
                    </a:cubicBezTo>
                    <a:cubicBezTo>
                      <a:pt x="3" y="17"/>
                      <a:pt x="3" y="27"/>
                      <a:pt x="0" y="44"/>
                    </a:cubicBezTo>
                    <a:lnTo>
                      <a:pt x="40" y="47"/>
                    </a:lnTo>
                    <a:cubicBezTo>
                      <a:pt x="23" y="44"/>
                      <a:pt x="23" y="0"/>
                      <a:pt x="10"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2"/>
              <p:cNvSpPr/>
              <p:nvPr/>
            </p:nvSpPr>
            <p:spPr>
              <a:xfrm>
                <a:off x="5732075" y="1493300"/>
                <a:ext cx="625" cy="125"/>
              </a:xfrm>
              <a:custGeom>
                <a:avLst/>
                <a:gdLst/>
                <a:ahLst/>
                <a:cxnLst/>
                <a:rect l="l" t="t" r="r" b="b"/>
                <a:pathLst>
                  <a:path w="25" h="5" extrusionOk="0">
                    <a:moveTo>
                      <a:pt x="0" y="0"/>
                    </a:moveTo>
                    <a:lnTo>
                      <a:pt x="24" y="4"/>
                    </a:lnTo>
                    <a:cubicBezTo>
                      <a:pt x="17" y="0"/>
                      <a:pt x="11" y="0"/>
                      <a:pt x="7"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2"/>
              <p:cNvSpPr/>
              <p:nvPr/>
            </p:nvSpPr>
            <p:spPr>
              <a:xfrm>
                <a:off x="5729175" y="1490900"/>
                <a:ext cx="525" cy="425"/>
              </a:xfrm>
              <a:custGeom>
                <a:avLst/>
                <a:gdLst/>
                <a:ahLst/>
                <a:cxnLst/>
                <a:rect l="l" t="t" r="r" b="b"/>
                <a:pathLst>
                  <a:path w="21" h="17" extrusionOk="0">
                    <a:moveTo>
                      <a:pt x="16" y="0"/>
                    </a:moveTo>
                    <a:lnTo>
                      <a:pt x="1" y="16"/>
                    </a:lnTo>
                    <a:cubicBezTo>
                      <a:pt x="13" y="10"/>
                      <a:pt x="20" y="7"/>
                      <a:pt x="16"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2"/>
              <p:cNvSpPr/>
              <p:nvPr/>
            </p:nvSpPr>
            <p:spPr>
              <a:xfrm>
                <a:off x="5712625" y="1424275"/>
                <a:ext cx="3125" cy="1100"/>
              </a:xfrm>
              <a:custGeom>
                <a:avLst/>
                <a:gdLst/>
                <a:ahLst/>
                <a:cxnLst/>
                <a:rect l="l" t="t" r="r" b="b"/>
                <a:pathLst>
                  <a:path w="125" h="44" extrusionOk="0">
                    <a:moveTo>
                      <a:pt x="60" y="0"/>
                    </a:moveTo>
                    <a:cubicBezTo>
                      <a:pt x="25" y="0"/>
                      <a:pt x="1" y="3"/>
                      <a:pt x="31" y="23"/>
                    </a:cubicBezTo>
                    <a:lnTo>
                      <a:pt x="77" y="43"/>
                    </a:lnTo>
                    <a:cubicBezTo>
                      <a:pt x="88" y="20"/>
                      <a:pt x="104" y="7"/>
                      <a:pt x="124"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2"/>
              <p:cNvSpPr/>
              <p:nvPr/>
            </p:nvSpPr>
            <p:spPr>
              <a:xfrm>
                <a:off x="5709725" y="1466475"/>
                <a:ext cx="1350" cy="675"/>
              </a:xfrm>
              <a:custGeom>
                <a:avLst/>
                <a:gdLst/>
                <a:ahLst/>
                <a:cxnLst/>
                <a:rect l="l" t="t" r="r" b="b"/>
                <a:pathLst>
                  <a:path w="54" h="27" extrusionOk="0">
                    <a:moveTo>
                      <a:pt x="1" y="0"/>
                    </a:moveTo>
                    <a:lnTo>
                      <a:pt x="1" y="0"/>
                    </a:lnTo>
                    <a:cubicBezTo>
                      <a:pt x="11" y="7"/>
                      <a:pt x="17" y="13"/>
                      <a:pt x="24" y="16"/>
                    </a:cubicBezTo>
                    <a:cubicBezTo>
                      <a:pt x="30" y="20"/>
                      <a:pt x="34" y="24"/>
                      <a:pt x="41" y="27"/>
                    </a:cubicBezTo>
                    <a:lnTo>
                      <a:pt x="54" y="16"/>
                    </a:lnTo>
                    <a:cubicBezTo>
                      <a:pt x="44" y="13"/>
                      <a:pt x="34" y="10"/>
                      <a:pt x="24" y="7"/>
                    </a:cubicBezTo>
                    <a:cubicBezTo>
                      <a:pt x="17" y="7"/>
                      <a:pt x="11" y="4"/>
                      <a:pt x="1"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2"/>
              <p:cNvSpPr/>
              <p:nvPr/>
            </p:nvSpPr>
            <p:spPr>
              <a:xfrm>
                <a:off x="5715375" y="1466975"/>
                <a:ext cx="675" cy="1100"/>
              </a:xfrm>
              <a:custGeom>
                <a:avLst/>
                <a:gdLst/>
                <a:ahLst/>
                <a:cxnLst/>
                <a:rect l="l" t="t" r="r" b="b"/>
                <a:pathLst>
                  <a:path w="27" h="44" extrusionOk="0">
                    <a:moveTo>
                      <a:pt x="27" y="0"/>
                    </a:moveTo>
                    <a:lnTo>
                      <a:pt x="1" y="43"/>
                    </a:lnTo>
                    <a:cubicBezTo>
                      <a:pt x="10" y="33"/>
                      <a:pt x="21" y="16"/>
                      <a:pt x="27"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2"/>
              <p:cNvSpPr/>
              <p:nvPr/>
            </p:nvSpPr>
            <p:spPr>
              <a:xfrm>
                <a:off x="5748775" y="1499600"/>
                <a:ext cx="850" cy="1200"/>
              </a:xfrm>
              <a:custGeom>
                <a:avLst/>
                <a:gdLst/>
                <a:ahLst/>
                <a:cxnLst/>
                <a:rect l="l" t="t" r="r" b="b"/>
                <a:pathLst>
                  <a:path w="34" h="48" extrusionOk="0">
                    <a:moveTo>
                      <a:pt x="24" y="1"/>
                    </a:moveTo>
                    <a:cubicBezTo>
                      <a:pt x="4" y="1"/>
                      <a:pt x="7" y="24"/>
                      <a:pt x="0" y="47"/>
                    </a:cubicBezTo>
                    <a:lnTo>
                      <a:pt x="34" y="1"/>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2"/>
              <p:cNvSpPr/>
              <p:nvPr/>
            </p:nvSpPr>
            <p:spPr>
              <a:xfrm>
                <a:off x="5721850" y="1502250"/>
                <a:ext cx="950" cy="300"/>
              </a:xfrm>
              <a:custGeom>
                <a:avLst/>
                <a:gdLst/>
                <a:ahLst/>
                <a:cxnLst/>
                <a:rect l="l" t="t" r="r" b="b"/>
                <a:pathLst>
                  <a:path w="38" h="12" extrusionOk="0">
                    <a:moveTo>
                      <a:pt x="24" y="1"/>
                    </a:moveTo>
                    <a:cubicBezTo>
                      <a:pt x="10" y="1"/>
                      <a:pt x="4" y="5"/>
                      <a:pt x="1" y="11"/>
                    </a:cubicBezTo>
                    <a:lnTo>
                      <a:pt x="10" y="11"/>
                    </a:lnTo>
                    <a:cubicBezTo>
                      <a:pt x="24" y="11"/>
                      <a:pt x="30" y="8"/>
                      <a:pt x="38" y="1"/>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2"/>
              <p:cNvSpPr/>
              <p:nvPr/>
            </p:nvSpPr>
            <p:spPr>
              <a:xfrm>
                <a:off x="5801100" y="1471775"/>
                <a:ext cx="200" cy="100"/>
              </a:xfrm>
              <a:custGeom>
                <a:avLst/>
                <a:gdLst/>
                <a:ahLst/>
                <a:cxnLst/>
                <a:rect l="l" t="t" r="r" b="b"/>
                <a:pathLst>
                  <a:path w="8" h="4" extrusionOk="0">
                    <a:moveTo>
                      <a:pt x="4" y="1"/>
                    </a:moveTo>
                    <a:cubicBezTo>
                      <a:pt x="1" y="1"/>
                      <a:pt x="1" y="1"/>
                      <a:pt x="1" y="4"/>
                    </a:cubicBezTo>
                    <a:cubicBezTo>
                      <a:pt x="4" y="4"/>
                      <a:pt x="4" y="1"/>
                      <a:pt x="7" y="1"/>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2"/>
              <p:cNvSpPr/>
              <p:nvPr/>
            </p:nvSpPr>
            <p:spPr>
              <a:xfrm>
                <a:off x="5814475" y="1449925"/>
                <a:ext cx="350" cy="1025"/>
              </a:xfrm>
              <a:custGeom>
                <a:avLst/>
                <a:gdLst/>
                <a:ahLst/>
                <a:cxnLst/>
                <a:rect l="l" t="t" r="r" b="b"/>
                <a:pathLst>
                  <a:path w="14" h="41" extrusionOk="0">
                    <a:moveTo>
                      <a:pt x="1" y="1"/>
                    </a:moveTo>
                    <a:lnTo>
                      <a:pt x="1" y="1"/>
                    </a:lnTo>
                    <a:cubicBezTo>
                      <a:pt x="4" y="11"/>
                      <a:pt x="7" y="28"/>
                      <a:pt x="10" y="40"/>
                    </a:cubicBezTo>
                    <a:cubicBezTo>
                      <a:pt x="14" y="34"/>
                      <a:pt x="10" y="20"/>
                      <a:pt x="1" y="1"/>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2"/>
              <p:cNvSpPr/>
              <p:nvPr/>
            </p:nvSpPr>
            <p:spPr>
              <a:xfrm>
                <a:off x="5742300" y="1414225"/>
                <a:ext cx="175" cy="175"/>
              </a:xfrm>
              <a:custGeom>
                <a:avLst/>
                <a:gdLst/>
                <a:ahLst/>
                <a:cxnLst/>
                <a:rect l="l" t="t" r="r" b="b"/>
                <a:pathLst>
                  <a:path w="7" h="7" extrusionOk="0">
                    <a:moveTo>
                      <a:pt x="0" y="0"/>
                    </a:moveTo>
                    <a:cubicBezTo>
                      <a:pt x="3" y="3"/>
                      <a:pt x="3" y="7"/>
                      <a:pt x="7" y="7"/>
                    </a:cubicBezTo>
                    <a:cubicBezTo>
                      <a:pt x="7" y="7"/>
                      <a:pt x="3" y="3"/>
                      <a:pt x="0"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2"/>
              <p:cNvSpPr/>
              <p:nvPr/>
            </p:nvSpPr>
            <p:spPr>
              <a:xfrm>
                <a:off x="5780400" y="1501525"/>
                <a:ext cx="300" cy="525"/>
              </a:xfrm>
              <a:custGeom>
                <a:avLst/>
                <a:gdLst/>
                <a:ahLst/>
                <a:cxnLst/>
                <a:rect l="l" t="t" r="r" b="b"/>
                <a:pathLst>
                  <a:path w="12" h="21" extrusionOk="0">
                    <a:moveTo>
                      <a:pt x="8" y="0"/>
                    </a:moveTo>
                    <a:cubicBezTo>
                      <a:pt x="8" y="0"/>
                      <a:pt x="5" y="7"/>
                      <a:pt x="1" y="17"/>
                    </a:cubicBezTo>
                    <a:cubicBezTo>
                      <a:pt x="1" y="20"/>
                      <a:pt x="5" y="20"/>
                      <a:pt x="5" y="20"/>
                    </a:cubicBezTo>
                    <a:cubicBezTo>
                      <a:pt x="8" y="7"/>
                      <a:pt x="11" y="0"/>
                      <a:pt x="8"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2"/>
              <p:cNvSpPr/>
              <p:nvPr/>
            </p:nvSpPr>
            <p:spPr>
              <a:xfrm>
                <a:off x="5719700" y="1442700"/>
                <a:ext cx="100" cy="125"/>
              </a:xfrm>
              <a:custGeom>
                <a:avLst/>
                <a:gdLst/>
                <a:ahLst/>
                <a:cxnLst/>
                <a:rect l="l" t="t" r="r" b="b"/>
                <a:pathLst>
                  <a:path w="4" h="5" extrusionOk="0">
                    <a:moveTo>
                      <a:pt x="4" y="1"/>
                    </a:moveTo>
                    <a:lnTo>
                      <a:pt x="1" y="4"/>
                    </a:lnTo>
                    <a:lnTo>
                      <a:pt x="4" y="4"/>
                    </a:lnTo>
                    <a:lnTo>
                      <a:pt x="4" y="1"/>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2"/>
              <p:cNvSpPr/>
              <p:nvPr/>
            </p:nvSpPr>
            <p:spPr>
              <a:xfrm>
                <a:off x="5716025" y="1441800"/>
                <a:ext cx="4025" cy="2850"/>
              </a:xfrm>
              <a:custGeom>
                <a:avLst/>
                <a:gdLst/>
                <a:ahLst/>
                <a:cxnLst/>
                <a:rect l="l" t="t" r="r" b="b"/>
                <a:pathLst>
                  <a:path w="161" h="114" extrusionOk="0">
                    <a:moveTo>
                      <a:pt x="1" y="0"/>
                    </a:moveTo>
                    <a:lnTo>
                      <a:pt x="1" y="0"/>
                    </a:lnTo>
                    <a:cubicBezTo>
                      <a:pt x="54" y="40"/>
                      <a:pt x="108" y="77"/>
                      <a:pt x="160" y="113"/>
                    </a:cubicBezTo>
                    <a:cubicBezTo>
                      <a:pt x="114" y="66"/>
                      <a:pt x="128" y="54"/>
                      <a:pt x="148" y="40"/>
                    </a:cubicBezTo>
                    <a:lnTo>
                      <a:pt x="1" y="0"/>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2"/>
              <p:cNvSpPr/>
              <p:nvPr/>
            </p:nvSpPr>
            <p:spPr>
              <a:xfrm>
                <a:off x="5701675" y="1405975"/>
                <a:ext cx="114325" cy="111750"/>
              </a:xfrm>
              <a:custGeom>
                <a:avLst/>
                <a:gdLst/>
                <a:ahLst/>
                <a:cxnLst/>
                <a:rect l="l" t="t" r="r" b="b"/>
                <a:pathLst>
                  <a:path w="4573" h="4470" extrusionOk="0">
                    <a:moveTo>
                      <a:pt x="1938" y="387"/>
                    </a:moveTo>
                    <a:cubicBezTo>
                      <a:pt x="1941" y="393"/>
                      <a:pt x="1944" y="403"/>
                      <a:pt x="1951" y="413"/>
                    </a:cubicBezTo>
                    <a:lnTo>
                      <a:pt x="1951" y="400"/>
                    </a:lnTo>
                    <a:cubicBezTo>
                      <a:pt x="1947" y="393"/>
                      <a:pt x="1944" y="390"/>
                      <a:pt x="1938" y="387"/>
                    </a:cubicBezTo>
                    <a:close/>
                    <a:moveTo>
                      <a:pt x="472" y="1128"/>
                    </a:moveTo>
                    <a:cubicBezTo>
                      <a:pt x="475" y="1131"/>
                      <a:pt x="478" y="1134"/>
                      <a:pt x="486" y="1137"/>
                    </a:cubicBezTo>
                    <a:cubicBezTo>
                      <a:pt x="475" y="1134"/>
                      <a:pt x="469" y="1134"/>
                      <a:pt x="472" y="1128"/>
                    </a:cubicBezTo>
                    <a:close/>
                    <a:moveTo>
                      <a:pt x="536" y="2194"/>
                    </a:moveTo>
                    <a:cubicBezTo>
                      <a:pt x="536" y="2195"/>
                      <a:pt x="535" y="2196"/>
                      <a:pt x="535" y="2197"/>
                    </a:cubicBezTo>
                    <a:cubicBezTo>
                      <a:pt x="535" y="2196"/>
                      <a:pt x="536" y="2195"/>
                      <a:pt x="536" y="2194"/>
                    </a:cubicBezTo>
                    <a:close/>
                    <a:moveTo>
                      <a:pt x="463" y="2327"/>
                    </a:moveTo>
                    <a:cubicBezTo>
                      <a:pt x="482" y="2334"/>
                      <a:pt x="472" y="2350"/>
                      <a:pt x="452" y="2373"/>
                    </a:cubicBezTo>
                    <a:cubicBezTo>
                      <a:pt x="446" y="2361"/>
                      <a:pt x="446" y="2344"/>
                      <a:pt x="463" y="2327"/>
                    </a:cubicBezTo>
                    <a:close/>
                    <a:moveTo>
                      <a:pt x="964" y="3261"/>
                    </a:moveTo>
                    <a:lnTo>
                      <a:pt x="964" y="3261"/>
                    </a:lnTo>
                    <a:cubicBezTo>
                      <a:pt x="981" y="3264"/>
                      <a:pt x="1027" y="3261"/>
                      <a:pt x="1007" y="3290"/>
                    </a:cubicBezTo>
                    <a:cubicBezTo>
                      <a:pt x="987" y="3298"/>
                      <a:pt x="977" y="3304"/>
                      <a:pt x="971" y="3304"/>
                    </a:cubicBezTo>
                    <a:cubicBezTo>
                      <a:pt x="954" y="3304"/>
                      <a:pt x="964" y="3281"/>
                      <a:pt x="964" y="3261"/>
                    </a:cubicBezTo>
                    <a:close/>
                    <a:moveTo>
                      <a:pt x="4187" y="3441"/>
                    </a:moveTo>
                    <a:cubicBezTo>
                      <a:pt x="4189" y="3442"/>
                      <a:pt x="4191" y="3443"/>
                      <a:pt x="4194" y="3444"/>
                    </a:cubicBezTo>
                    <a:cubicBezTo>
                      <a:pt x="4192" y="3442"/>
                      <a:pt x="4190" y="3441"/>
                      <a:pt x="4187" y="3441"/>
                    </a:cubicBezTo>
                    <a:close/>
                    <a:moveTo>
                      <a:pt x="2164" y="3822"/>
                    </a:moveTo>
                    <a:lnTo>
                      <a:pt x="2164" y="3822"/>
                    </a:lnTo>
                    <a:cubicBezTo>
                      <a:pt x="2163" y="3822"/>
                      <a:pt x="2163" y="3823"/>
                      <a:pt x="2163" y="3823"/>
                    </a:cubicBezTo>
                    <a:lnTo>
                      <a:pt x="2163" y="3823"/>
                    </a:lnTo>
                    <a:lnTo>
                      <a:pt x="2164" y="3822"/>
                    </a:lnTo>
                    <a:close/>
                    <a:moveTo>
                      <a:pt x="3529" y="4042"/>
                    </a:moveTo>
                    <a:cubicBezTo>
                      <a:pt x="3533" y="4042"/>
                      <a:pt x="3533" y="4051"/>
                      <a:pt x="3533" y="4062"/>
                    </a:cubicBezTo>
                    <a:lnTo>
                      <a:pt x="3513" y="4058"/>
                    </a:lnTo>
                    <a:cubicBezTo>
                      <a:pt x="3519" y="4045"/>
                      <a:pt x="3526" y="4042"/>
                      <a:pt x="3529" y="4042"/>
                    </a:cubicBezTo>
                    <a:close/>
                    <a:moveTo>
                      <a:pt x="1499" y="1"/>
                    </a:moveTo>
                    <a:cubicBezTo>
                      <a:pt x="1475" y="4"/>
                      <a:pt x="1455" y="14"/>
                      <a:pt x="1455" y="34"/>
                    </a:cubicBezTo>
                    <a:cubicBezTo>
                      <a:pt x="1432" y="11"/>
                      <a:pt x="1409" y="4"/>
                      <a:pt x="1386" y="4"/>
                    </a:cubicBezTo>
                    <a:cubicBezTo>
                      <a:pt x="1303" y="4"/>
                      <a:pt x="1213" y="111"/>
                      <a:pt x="1150" y="128"/>
                    </a:cubicBezTo>
                    <a:lnTo>
                      <a:pt x="1176" y="180"/>
                    </a:lnTo>
                    <a:cubicBezTo>
                      <a:pt x="1124" y="207"/>
                      <a:pt x="1087" y="254"/>
                      <a:pt x="1044" y="310"/>
                    </a:cubicBezTo>
                    <a:lnTo>
                      <a:pt x="1077" y="353"/>
                    </a:lnTo>
                    <a:cubicBezTo>
                      <a:pt x="1053" y="416"/>
                      <a:pt x="934" y="410"/>
                      <a:pt x="864" y="473"/>
                    </a:cubicBezTo>
                    <a:cubicBezTo>
                      <a:pt x="854" y="456"/>
                      <a:pt x="877" y="443"/>
                      <a:pt x="897" y="443"/>
                    </a:cubicBezTo>
                    <a:lnTo>
                      <a:pt x="874" y="443"/>
                    </a:lnTo>
                    <a:cubicBezTo>
                      <a:pt x="808" y="443"/>
                      <a:pt x="778" y="496"/>
                      <a:pt x="758" y="550"/>
                    </a:cubicBezTo>
                    <a:cubicBezTo>
                      <a:pt x="734" y="609"/>
                      <a:pt x="715" y="666"/>
                      <a:pt x="652" y="676"/>
                    </a:cubicBezTo>
                    <a:cubicBezTo>
                      <a:pt x="652" y="709"/>
                      <a:pt x="632" y="719"/>
                      <a:pt x="612" y="722"/>
                    </a:cubicBezTo>
                    <a:cubicBezTo>
                      <a:pt x="612" y="722"/>
                      <a:pt x="615" y="719"/>
                      <a:pt x="612" y="715"/>
                    </a:cubicBezTo>
                    <a:cubicBezTo>
                      <a:pt x="612" y="719"/>
                      <a:pt x="608" y="722"/>
                      <a:pt x="605" y="726"/>
                    </a:cubicBezTo>
                    <a:cubicBezTo>
                      <a:pt x="592" y="729"/>
                      <a:pt x="575" y="729"/>
                      <a:pt x="562" y="732"/>
                    </a:cubicBezTo>
                    <a:cubicBezTo>
                      <a:pt x="578" y="732"/>
                      <a:pt x="595" y="732"/>
                      <a:pt x="602" y="729"/>
                    </a:cubicBezTo>
                    <a:lnTo>
                      <a:pt x="602" y="729"/>
                    </a:lnTo>
                    <a:cubicBezTo>
                      <a:pt x="592" y="746"/>
                      <a:pt x="575" y="772"/>
                      <a:pt x="569" y="802"/>
                    </a:cubicBezTo>
                    <a:lnTo>
                      <a:pt x="515" y="775"/>
                    </a:lnTo>
                    <a:lnTo>
                      <a:pt x="512" y="782"/>
                    </a:lnTo>
                    <a:cubicBezTo>
                      <a:pt x="475" y="792"/>
                      <a:pt x="518" y="815"/>
                      <a:pt x="562" y="832"/>
                    </a:cubicBezTo>
                    <a:cubicBezTo>
                      <a:pt x="562" y="849"/>
                      <a:pt x="562" y="865"/>
                      <a:pt x="569" y="881"/>
                    </a:cubicBezTo>
                    <a:cubicBezTo>
                      <a:pt x="555" y="878"/>
                      <a:pt x="545" y="875"/>
                      <a:pt x="538" y="875"/>
                    </a:cubicBezTo>
                    <a:cubicBezTo>
                      <a:pt x="522" y="875"/>
                      <a:pt x="518" y="892"/>
                      <a:pt x="515" y="905"/>
                    </a:cubicBezTo>
                    <a:cubicBezTo>
                      <a:pt x="509" y="921"/>
                      <a:pt x="506" y="938"/>
                      <a:pt x="482" y="938"/>
                    </a:cubicBezTo>
                    <a:cubicBezTo>
                      <a:pt x="472" y="938"/>
                      <a:pt x="463" y="935"/>
                      <a:pt x="452" y="932"/>
                    </a:cubicBezTo>
                    <a:lnTo>
                      <a:pt x="452" y="932"/>
                    </a:lnTo>
                    <a:cubicBezTo>
                      <a:pt x="466" y="951"/>
                      <a:pt x="455" y="988"/>
                      <a:pt x="449" y="1025"/>
                    </a:cubicBezTo>
                    <a:cubicBezTo>
                      <a:pt x="446" y="1061"/>
                      <a:pt x="446" y="1094"/>
                      <a:pt x="472" y="1125"/>
                    </a:cubicBezTo>
                    <a:cubicBezTo>
                      <a:pt x="446" y="1144"/>
                      <a:pt x="423" y="1164"/>
                      <a:pt x="432" y="1204"/>
                    </a:cubicBezTo>
                    <a:lnTo>
                      <a:pt x="363" y="1180"/>
                    </a:lnTo>
                    <a:lnTo>
                      <a:pt x="363" y="1180"/>
                    </a:lnTo>
                    <a:cubicBezTo>
                      <a:pt x="379" y="1217"/>
                      <a:pt x="399" y="1251"/>
                      <a:pt x="419" y="1284"/>
                    </a:cubicBezTo>
                    <a:cubicBezTo>
                      <a:pt x="396" y="1294"/>
                      <a:pt x="379" y="1297"/>
                      <a:pt x="363" y="1297"/>
                    </a:cubicBezTo>
                    <a:cubicBezTo>
                      <a:pt x="339" y="1297"/>
                      <a:pt x="319" y="1287"/>
                      <a:pt x="299" y="1247"/>
                    </a:cubicBezTo>
                    <a:lnTo>
                      <a:pt x="299" y="1247"/>
                    </a:lnTo>
                    <a:cubicBezTo>
                      <a:pt x="336" y="1377"/>
                      <a:pt x="296" y="1337"/>
                      <a:pt x="343" y="1447"/>
                    </a:cubicBezTo>
                    <a:lnTo>
                      <a:pt x="299" y="1427"/>
                    </a:lnTo>
                    <a:lnTo>
                      <a:pt x="299" y="1427"/>
                    </a:lnTo>
                    <a:cubicBezTo>
                      <a:pt x="293" y="1456"/>
                      <a:pt x="336" y="1519"/>
                      <a:pt x="293" y="1523"/>
                    </a:cubicBezTo>
                    <a:cubicBezTo>
                      <a:pt x="179" y="1563"/>
                      <a:pt x="193" y="1838"/>
                      <a:pt x="97" y="2008"/>
                    </a:cubicBezTo>
                    <a:cubicBezTo>
                      <a:pt x="113" y="2005"/>
                      <a:pt x="124" y="2005"/>
                      <a:pt x="130" y="2005"/>
                    </a:cubicBezTo>
                    <a:cubicBezTo>
                      <a:pt x="199" y="2005"/>
                      <a:pt x="40" y="2088"/>
                      <a:pt x="140" y="2097"/>
                    </a:cubicBezTo>
                    <a:cubicBezTo>
                      <a:pt x="120" y="2105"/>
                      <a:pt x="104" y="2117"/>
                      <a:pt x="87" y="2117"/>
                    </a:cubicBezTo>
                    <a:cubicBezTo>
                      <a:pt x="80" y="2117"/>
                      <a:pt x="70" y="2114"/>
                      <a:pt x="60" y="2101"/>
                    </a:cubicBezTo>
                    <a:lnTo>
                      <a:pt x="60" y="2101"/>
                    </a:lnTo>
                    <a:cubicBezTo>
                      <a:pt x="90" y="2194"/>
                      <a:pt x="4" y="2244"/>
                      <a:pt x="100" y="2304"/>
                    </a:cubicBezTo>
                    <a:cubicBezTo>
                      <a:pt x="93" y="2307"/>
                      <a:pt x="87" y="2307"/>
                      <a:pt x="84" y="2307"/>
                    </a:cubicBezTo>
                    <a:cubicBezTo>
                      <a:pt x="73" y="2307"/>
                      <a:pt x="67" y="2304"/>
                      <a:pt x="60" y="2301"/>
                    </a:cubicBezTo>
                    <a:cubicBezTo>
                      <a:pt x="53" y="2297"/>
                      <a:pt x="47" y="2294"/>
                      <a:pt x="40" y="2294"/>
                    </a:cubicBezTo>
                    <a:cubicBezTo>
                      <a:pt x="37" y="2294"/>
                      <a:pt x="34" y="2294"/>
                      <a:pt x="30" y="2297"/>
                    </a:cubicBezTo>
                    <a:cubicBezTo>
                      <a:pt x="40" y="2304"/>
                      <a:pt x="60" y="2324"/>
                      <a:pt x="44" y="2337"/>
                    </a:cubicBezTo>
                    <a:lnTo>
                      <a:pt x="34" y="2337"/>
                    </a:lnTo>
                    <a:cubicBezTo>
                      <a:pt x="20" y="2337"/>
                      <a:pt x="10" y="2321"/>
                      <a:pt x="0" y="2310"/>
                    </a:cubicBezTo>
                    <a:lnTo>
                      <a:pt x="0" y="2310"/>
                    </a:lnTo>
                    <a:cubicBezTo>
                      <a:pt x="10" y="2390"/>
                      <a:pt x="84" y="2404"/>
                      <a:pt x="163" y="2404"/>
                    </a:cubicBezTo>
                    <a:lnTo>
                      <a:pt x="207" y="2404"/>
                    </a:lnTo>
                    <a:cubicBezTo>
                      <a:pt x="167" y="2453"/>
                      <a:pt x="176" y="2476"/>
                      <a:pt x="243" y="2496"/>
                    </a:cubicBezTo>
                    <a:cubicBezTo>
                      <a:pt x="226" y="2510"/>
                      <a:pt x="210" y="2526"/>
                      <a:pt x="196" y="2526"/>
                    </a:cubicBezTo>
                    <a:cubicBezTo>
                      <a:pt x="187" y="2526"/>
                      <a:pt x="176" y="2516"/>
                      <a:pt x="167" y="2496"/>
                    </a:cubicBezTo>
                    <a:lnTo>
                      <a:pt x="167" y="2496"/>
                    </a:lnTo>
                    <a:cubicBezTo>
                      <a:pt x="170" y="2526"/>
                      <a:pt x="156" y="2686"/>
                      <a:pt x="223" y="2686"/>
                    </a:cubicBezTo>
                    <a:cubicBezTo>
                      <a:pt x="226" y="2686"/>
                      <a:pt x="229" y="2686"/>
                      <a:pt x="231" y="2684"/>
                    </a:cubicBezTo>
                    <a:lnTo>
                      <a:pt x="231" y="2684"/>
                    </a:lnTo>
                    <a:cubicBezTo>
                      <a:pt x="218" y="2698"/>
                      <a:pt x="240" y="2729"/>
                      <a:pt x="250" y="2732"/>
                    </a:cubicBezTo>
                    <a:cubicBezTo>
                      <a:pt x="266" y="2802"/>
                      <a:pt x="259" y="2809"/>
                      <a:pt x="286" y="2875"/>
                    </a:cubicBezTo>
                    <a:lnTo>
                      <a:pt x="293" y="2852"/>
                    </a:lnTo>
                    <a:lnTo>
                      <a:pt x="299" y="2852"/>
                    </a:lnTo>
                    <a:cubicBezTo>
                      <a:pt x="383" y="2852"/>
                      <a:pt x="329" y="2899"/>
                      <a:pt x="359" y="2945"/>
                    </a:cubicBezTo>
                    <a:lnTo>
                      <a:pt x="352" y="2948"/>
                    </a:lnTo>
                    <a:cubicBezTo>
                      <a:pt x="339" y="3088"/>
                      <a:pt x="396" y="2985"/>
                      <a:pt x="383" y="3131"/>
                    </a:cubicBezTo>
                    <a:lnTo>
                      <a:pt x="429" y="3101"/>
                    </a:lnTo>
                    <a:cubicBezTo>
                      <a:pt x="443" y="3094"/>
                      <a:pt x="452" y="3091"/>
                      <a:pt x="459" y="3091"/>
                    </a:cubicBezTo>
                    <a:cubicBezTo>
                      <a:pt x="518" y="3091"/>
                      <a:pt x="423" y="3234"/>
                      <a:pt x="492" y="3271"/>
                    </a:cubicBezTo>
                    <a:lnTo>
                      <a:pt x="509" y="3234"/>
                    </a:lnTo>
                    <a:lnTo>
                      <a:pt x="509" y="3234"/>
                    </a:lnTo>
                    <a:cubicBezTo>
                      <a:pt x="558" y="3244"/>
                      <a:pt x="426" y="3413"/>
                      <a:pt x="435" y="3460"/>
                    </a:cubicBezTo>
                    <a:cubicBezTo>
                      <a:pt x="435" y="3464"/>
                      <a:pt x="432" y="3464"/>
                      <a:pt x="429" y="3464"/>
                    </a:cubicBezTo>
                    <a:cubicBezTo>
                      <a:pt x="423" y="3464"/>
                      <a:pt x="409" y="3457"/>
                      <a:pt x="399" y="3450"/>
                    </a:cubicBezTo>
                    <a:lnTo>
                      <a:pt x="399" y="3450"/>
                    </a:lnTo>
                    <a:cubicBezTo>
                      <a:pt x="399" y="3493"/>
                      <a:pt x="406" y="3507"/>
                      <a:pt x="419" y="3507"/>
                    </a:cubicBezTo>
                    <a:cubicBezTo>
                      <a:pt x="429" y="3507"/>
                      <a:pt x="439" y="3497"/>
                      <a:pt x="455" y="3487"/>
                    </a:cubicBezTo>
                    <a:cubicBezTo>
                      <a:pt x="469" y="3477"/>
                      <a:pt x="486" y="3467"/>
                      <a:pt x="498" y="3467"/>
                    </a:cubicBezTo>
                    <a:cubicBezTo>
                      <a:pt x="509" y="3467"/>
                      <a:pt x="518" y="3470"/>
                      <a:pt x="529" y="3480"/>
                    </a:cubicBezTo>
                    <a:cubicBezTo>
                      <a:pt x="506" y="3513"/>
                      <a:pt x="432" y="3523"/>
                      <a:pt x="463" y="3573"/>
                    </a:cubicBezTo>
                    <a:cubicBezTo>
                      <a:pt x="455" y="3617"/>
                      <a:pt x="662" y="3620"/>
                      <a:pt x="655" y="3723"/>
                    </a:cubicBezTo>
                    <a:cubicBezTo>
                      <a:pt x="665" y="3696"/>
                      <a:pt x="675" y="3669"/>
                      <a:pt x="705" y="3669"/>
                    </a:cubicBezTo>
                    <a:lnTo>
                      <a:pt x="722" y="3669"/>
                    </a:lnTo>
                    <a:cubicBezTo>
                      <a:pt x="762" y="3700"/>
                      <a:pt x="748" y="3832"/>
                      <a:pt x="825" y="3832"/>
                    </a:cubicBezTo>
                    <a:cubicBezTo>
                      <a:pt x="834" y="3832"/>
                      <a:pt x="841" y="3832"/>
                      <a:pt x="854" y="3829"/>
                    </a:cubicBezTo>
                    <a:lnTo>
                      <a:pt x="854" y="3829"/>
                    </a:lnTo>
                    <a:cubicBezTo>
                      <a:pt x="851" y="3839"/>
                      <a:pt x="848" y="3846"/>
                      <a:pt x="845" y="3852"/>
                    </a:cubicBezTo>
                    <a:cubicBezTo>
                      <a:pt x="884" y="3859"/>
                      <a:pt x="947" y="3892"/>
                      <a:pt x="997" y="3892"/>
                    </a:cubicBezTo>
                    <a:cubicBezTo>
                      <a:pt x="1010" y="3892"/>
                      <a:pt x="1024" y="3892"/>
                      <a:pt x="1034" y="3885"/>
                    </a:cubicBezTo>
                    <a:lnTo>
                      <a:pt x="1034" y="3885"/>
                    </a:lnTo>
                    <a:cubicBezTo>
                      <a:pt x="987" y="3975"/>
                      <a:pt x="1061" y="3995"/>
                      <a:pt x="1124" y="4008"/>
                    </a:cubicBezTo>
                    <a:cubicBezTo>
                      <a:pt x="1190" y="4025"/>
                      <a:pt x="1250" y="4028"/>
                      <a:pt x="1207" y="4105"/>
                    </a:cubicBezTo>
                    <a:lnTo>
                      <a:pt x="1329" y="4161"/>
                    </a:lnTo>
                    <a:lnTo>
                      <a:pt x="1316" y="4178"/>
                    </a:lnTo>
                    <a:cubicBezTo>
                      <a:pt x="1346" y="4195"/>
                      <a:pt x="1369" y="4204"/>
                      <a:pt x="1389" y="4204"/>
                    </a:cubicBezTo>
                    <a:cubicBezTo>
                      <a:pt x="1426" y="4204"/>
                      <a:pt x="1455" y="4184"/>
                      <a:pt x="1482" y="4168"/>
                    </a:cubicBezTo>
                    <a:lnTo>
                      <a:pt x="1482" y="4168"/>
                    </a:lnTo>
                    <a:cubicBezTo>
                      <a:pt x="1492" y="4188"/>
                      <a:pt x="1475" y="4198"/>
                      <a:pt x="1469" y="4204"/>
                    </a:cubicBezTo>
                    <a:cubicBezTo>
                      <a:pt x="1522" y="4251"/>
                      <a:pt x="1552" y="4271"/>
                      <a:pt x="1589" y="4271"/>
                    </a:cubicBezTo>
                    <a:cubicBezTo>
                      <a:pt x="1619" y="4271"/>
                      <a:pt x="1655" y="4255"/>
                      <a:pt x="1711" y="4231"/>
                    </a:cubicBezTo>
                    <a:lnTo>
                      <a:pt x="1711" y="4231"/>
                    </a:lnTo>
                    <a:lnTo>
                      <a:pt x="1705" y="4290"/>
                    </a:lnTo>
                    <a:cubicBezTo>
                      <a:pt x="1708" y="4290"/>
                      <a:pt x="1711" y="4287"/>
                      <a:pt x="1715" y="4287"/>
                    </a:cubicBezTo>
                    <a:cubicBezTo>
                      <a:pt x="1731" y="4287"/>
                      <a:pt x="1762" y="4314"/>
                      <a:pt x="1801" y="4338"/>
                    </a:cubicBezTo>
                    <a:cubicBezTo>
                      <a:pt x="1845" y="4364"/>
                      <a:pt x="1891" y="4387"/>
                      <a:pt x="1944" y="4387"/>
                    </a:cubicBezTo>
                    <a:cubicBezTo>
                      <a:pt x="1961" y="4387"/>
                      <a:pt x="1978" y="4387"/>
                      <a:pt x="1998" y="4381"/>
                    </a:cubicBezTo>
                    <a:lnTo>
                      <a:pt x="1998" y="4381"/>
                    </a:lnTo>
                    <a:cubicBezTo>
                      <a:pt x="1994" y="4387"/>
                      <a:pt x="1990" y="4397"/>
                      <a:pt x="1978" y="4404"/>
                    </a:cubicBezTo>
                    <a:cubicBezTo>
                      <a:pt x="1994" y="4401"/>
                      <a:pt x="2007" y="4397"/>
                      <a:pt x="2021" y="4397"/>
                    </a:cubicBezTo>
                    <a:cubicBezTo>
                      <a:pt x="2084" y="4397"/>
                      <a:pt x="2144" y="4437"/>
                      <a:pt x="2203" y="4457"/>
                    </a:cubicBezTo>
                    <a:cubicBezTo>
                      <a:pt x="2230" y="4467"/>
                      <a:pt x="2253" y="4470"/>
                      <a:pt x="2277" y="4470"/>
                    </a:cubicBezTo>
                    <a:cubicBezTo>
                      <a:pt x="2317" y="4470"/>
                      <a:pt x="2349" y="4450"/>
                      <a:pt x="2366" y="4381"/>
                    </a:cubicBezTo>
                    <a:cubicBezTo>
                      <a:pt x="2392" y="4364"/>
                      <a:pt x="2423" y="4344"/>
                      <a:pt x="2452" y="4324"/>
                    </a:cubicBezTo>
                    <a:cubicBezTo>
                      <a:pt x="2340" y="4318"/>
                      <a:pt x="2466" y="4227"/>
                      <a:pt x="2416" y="4198"/>
                    </a:cubicBezTo>
                    <a:cubicBezTo>
                      <a:pt x="2420" y="4195"/>
                      <a:pt x="2423" y="4195"/>
                      <a:pt x="2429" y="4195"/>
                    </a:cubicBezTo>
                    <a:cubicBezTo>
                      <a:pt x="2469" y="4195"/>
                      <a:pt x="2526" y="4255"/>
                      <a:pt x="2479" y="4267"/>
                    </a:cubicBezTo>
                    <a:lnTo>
                      <a:pt x="2472" y="4258"/>
                    </a:lnTo>
                    <a:lnTo>
                      <a:pt x="2472" y="4258"/>
                    </a:lnTo>
                    <a:cubicBezTo>
                      <a:pt x="2459" y="4370"/>
                      <a:pt x="2616" y="4287"/>
                      <a:pt x="2622" y="4361"/>
                    </a:cubicBezTo>
                    <a:cubicBezTo>
                      <a:pt x="2845" y="4324"/>
                      <a:pt x="3081" y="4314"/>
                      <a:pt x="3286" y="4227"/>
                    </a:cubicBezTo>
                    <a:lnTo>
                      <a:pt x="3227" y="4161"/>
                    </a:lnTo>
                    <a:cubicBezTo>
                      <a:pt x="3250" y="4151"/>
                      <a:pt x="3274" y="4141"/>
                      <a:pt x="3297" y="4131"/>
                    </a:cubicBezTo>
                    <a:cubicBezTo>
                      <a:pt x="3323" y="4141"/>
                      <a:pt x="3349" y="4178"/>
                      <a:pt x="3300" y="4201"/>
                    </a:cubicBezTo>
                    <a:cubicBezTo>
                      <a:pt x="3306" y="4204"/>
                      <a:pt x="3309" y="4208"/>
                      <a:pt x="3317" y="4208"/>
                    </a:cubicBezTo>
                    <a:cubicBezTo>
                      <a:pt x="3353" y="4208"/>
                      <a:pt x="3363" y="4121"/>
                      <a:pt x="3357" y="4105"/>
                    </a:cubicBezTo>
                    <a:lnTo>
                      <a:pt x="3373" y="4105"/>
                    </a:lnTo>
                    <a:cubicBezTo>
                      <a:pt x="3413" y="4105"/>
                      <a:pt x="3413" y="4128"/>
                      <a:pt x="3406" y="4151"/>
                    </a:cubicBezTo>
                    <a:cubicBezTo>
                      <a:pt x="3396" y="4178"/>
                      <a:pt x="3383" y="4201"/>
                      <a:pt x="3393" y="4201"/>
                    </a:cubicBezTo>
                    <a:lnTo>
                      <a:pt x="3396" y="4201"/>
                    </a:lnTo>
                    <a:lnTo>
                      <a:pt x="3433" y="4175"/>
                    </a:lnTo>
                    <a:lnTo>
                      <a:pt x="3420" y="4171"/>
                    </a:lnTo>
                    <a:cubicBezTo>
                      <a:pt x="3433" y="4121"/>
                      <a:pt x="3420" y="4091"/>
                      <a:pt x="3476" y="4058"/>
                    </a:cubicBezTo>
                    <a:lnTo>
                      <a:pt x="3486" y="4058"/>
                    </a:lnTo>
                    <a:cubicBezTo>
                      <a:pt x="3502" y="4058"/>
                      <a:pt x="3509" y="4065"/>
                      <a:pt x="3516" y="4071"/>
                    </a:cubicBezTo>
                    <a:cubicBezTo>
                      <a:pt x="3522" y="4078"/>
                      <a:pt x="3529" y="4088"/>
                      <a:pt x="3536" y="4088"/>
                    </a:cubicBezTo>
                    <a:lnTo>
                      <a:pt x="3539" y="4085"/>
                    </a:lnTo>
                    <a:cubicBezTo>
                      <a:pt x="3539" y="4088"/>
                      <a:pt x="3539" y="4088"/>
                      <a:pt x="3542" y="4088"/>
                    </a:cubicBezTo>
                    <a:cubicBezTo>
                      <a:pt x="3546" y="4088"/>
                      <a:pt x="3553" y="4085"/>
                      <a:pt x="3559" y="4075"/>
                    </a:cubicBezTo>
                    <a:lnTo>
                      <a:pt x="3645" y="4028"/>
                    </a:lnTo>
                    <a:lnTo>
                      <a:pt x="3576" y="3991"/>
                    </a:lnTo>
                    <a:cubicBezTo>
                      <a:pt x="3588" y="3944"/>
                      <a:pt x="3643" y="3945"/>
                      <a:pt x="3582" y="3913"/>
                    </a:cubicBezTo>
                    <a:lnTo>
                      <a:pt x="3582" y="3913"/>
                    </a:lnTo>
                    <a:cubicBezTo>
                      <a:pt x="3591" y="3917"/>
                      <a:pt x="3599" y="3919"/>
                      <a:pt x="3609" y="3919"/>
                    </a:cubicBezTo>
                    <a:cubicBezTo>
                      <a:pt x="3662" y="3919"/>
                      <a:pt x="3719" y="3879"/>
                      <a:pt x="3772" y="3836"/>
                    </a:cubicBezTo>
                    <a:cubicBezTo>
                      <a:pt x="3835" y="3779"/>
                      <a:pt x="3884" y="3712"/>
                      <a:pt x="3912" y="3712"/>
                    </a:cubicBezTo>
                    <a:cubicBezTo>
                      <a:pt x="3921" y="3640"/>
                      <a:pt x="3951" y="3593"/>
                      <a:pt x="4004" y="3543"/>
                    </a:cubicBezTo>
                    <a:lnTo>
                      <a:pt x="4001" y="3543"/>
                    </a:lnTo>
                    <a:cubicBezTo>
                      <a:pt x="3975" y="3543"/>
                      <a:pt x="3918" y="3503"/>
                      <a:pt x="3961" y="3467"/>
                    </a:cubicBezTo>
                    <a:lnTo>
                      <a:pt x="3961" y="3467"/>
                    </a:lnTo>
                    <a:cubicBezTo>
                      <a:pt x="3991" y="3500"/>
                      <a:pt x="4014" y="3510"/>
                      <a:pt x="4034" y="3510"/>
                    </a:cubicBezTo>
                    <a:cubicBezTo>
                      <a:pt x="4058" y="3510"/>
                      <a:pt x="4077" y="3493"/>
                      <a:pt x="4097" y="3477"/>
                    </a:cubicBezTo>
                    <a:cubicBezTo>
                      <a:pt x="4121" y="3460"/>
                      <a:pt x="4147" y="3440"/>
                      <a:pt x="4180" y="3440"/>
                    </a:cubicBezTo>
                    <a:cubicBezTo>
                      <a:pt x="4182" y="3440"/>
                      <a:pt x="4185" y="3440"/>
                      <a:pt x="4187" y="3441"/>
                    </a:cubicBezTo>
                    <a:lnTo>
                      <a:pt x="4187" y="3441"/>
                    </a:lnTo>
                    <a:cubicBezTo>
                      <a:pt x="4145" y="3415"/>
                      <a:pt x="4269" y="3287"/>
                      <a:pt x="4160" y="3287"/>
                    </a:cubicBezTo>
                    <a:lnTo>
                      <a:pt x="4154" y="3287"/>
                    </a:lnTo>
                    <a:cubicBezTo>
                      <a:pt x="4164" y="3278"/>
                      <a:pt x="4171" y="3274"/>
                      <a:pt x="4177" y="3274"/>
                    </a:cubicBezTo>
                    <a:cubicBezTo>
                      <a:pt x="4187" y="3274"/>
                      <a:pt x="4197" y="3281"/>
                      <a:pt x="4207" y="3287"/>
                    </a:cubicBezTo>
                    <a:cubicBezTo>
                      <a:pt x="4217" y="3294"/>
                      <a:pt x="4227" y="3301"/>
                      <a:pt x="4243" y="3301"/>
                    </a:cubicBezTo>
                    <a:lnTo>
                      <a:pt x="4257" y="3301"/>
                    </a:lnTo>
                    <a:cubicBezTo>
                      <a:pt x="4266" y="3164"/>
                      <a:pt x="4423" y="3071"/>
                      <a:pt x="4453" y="2915"/>
                    </a:cubicBezTo>
                    <a:cubicBezTo>
                      <a:pt x="4436" y="2905"/>
                      <a:pt x="4396" y="2919"/>
                      <a:pt x="4380" y="2879"/>
                    </a:cubicBezTo>
                    <a:cubicBezTo>
                      <a:pt x="4420" y="2865"/>
                      <a:pt x="4463" y="2849"/>
                      <a:pt x="4502" y="2832"/>
                    </a:cubicBezTo>
                    <a:cubicBezTo>
                      <a:pt x="4499" y="2799"/>
                      <a:pt x="4396" y="2772"/>
                      <a:pt x="4479" y="2739"/>
                    </a:cubicBezTo>
                    <a:lnTo>
                      <a:pt x="4479" y="2739"/>
                    </a:lnTo>
                    <a:cubicBezTo>
                      <a:pt x="4473" y="2739"/>
                      <a:pt x="4463" y="2743"/>
                      <a:pt x="4453" y="2743"/>
                    </a:cubicBezTo>
                    <a:cubicBezTo>
                      <a:pt x="4443" y="2743"/>
                      <a:pt x="4430" y="2735"/>
                      <a:pt x="4430" y="2726"/>
                    </a:cubicBezTo>
                    <a:cubicBezTo>
                      <a:pt x="4516" y="2593"/>
                      <a:pt x="4519" y="2433"/>
                      <a:pt x="4516" y="2281"/>
                    </a:cubicBezTo>
                    <a:cubicBezTo>
                      <a:pt x="4513" y="2204"/>
                      <a:pt x="4513" y="2128"/>
                      <a:pt x="4516" y="2051"/>
                    </a:cubicBezTo>
                    <a:cubicBezTo>
                      <a:pt x="4522" y="1975"/>
                      <a:pt x="4539" y="1895"/>
                      <a:pt x="4573" y="1809"/>
                    </a:cubicBezTo>
                    <a:lnTo>
                      <a:pt x="4573" y="1809"/>
                    </a:lnTo>
                    <a:cubicBezTo>
                      <a:pt x="4559" y="1829"/>
                      <a:pt x="4550" y="1835"/>
                      <a:pt x="4542" y="1835"/>
                    </a:cubicBezTo>
                    <a:cubicBezTo>
                      <a:pt x="4533" y="1835"/>
                      <a:pt x="4526" y="1818"/>
                      <a:pt x="4522" y="1802"/>
                    </a:cubicBezTo>
                    <a:cubicBezTo>
                      <a:pt x="4519" y="1822"/>
                      <a:pt x="4473" y="1809"/>
                      <a:pt x="4446" y="1818"/>
                    </a:cubicBezTo>
                    <a:cubicBezTo>
                      <a:pt x="4463" y="1772"/>
                      <a:pt x="4483" y="1726"/>
                      <a:pt x="4496" y="1676"/>
                    </a:cubicBezTo>
                    <a:cubicBezTo>
                      <a:pt x="4420" y="1676"/>
                      <a:pt x="4453" y="1553"/>
                      <a:pt x="4386" y="1553"/>
                    </a:cubicBezTo>
                    <a:lnTo>
                      <a:pt x="4380" y="1553"/>
                    </a:lnTo>
                    <a:lnTo>
                      <a:pt x="4403" y="1589"/>
                    </a:lnTo>
                    <a:cubicBezTo>
                      <a:pt x="4396" y="1589"/>
                      <a:pt x="4390" y="1586"/>
                      <a:pt x="4383" y="1586"/>
                    </a:cubicBezTo>
                    <a:cubicBezTo>
                      <a:pt x="4340" y="1586"/>
                      <a:pt x="4300" y="1619"/>
                      <a:pt x="4257" y="1652"/>
                    </a:cubicBezTo>
                    <a:cubicBezTo>
                      <a:pt x="4217" y="1686"/>
                      <a:pt x="4174" y="1723"/>
                      <a:pt x="4121" y="1729"/>
                    </a:cubicBezTo>
                    <a:cubicBezTo>
                      <a:pt x="4240" y="1759"/>
                      <a:pt x="4001" y="1889"/>
                      <a:pt x="4160" y="1942"/>
                    </a:cubicBezTo>
                    <a:cubicBezTo>
                      <a:pt x="4154" y="1948"/>
                      <a:pt x="4151" y="1952"/>
                      <a:pt x="4144" y="1952"/>
                    </a:cubicBezTo>
                    <a:cubicBezTo>
                      <a:pt x="4137" y="1952"/>
                      <a:pt x="4134" y="1948"/>
                      <a:pt x="4127" y="1945"/>
                    </a:cubicBezTo>
                    <a:cubicBezTo>
                      <a:pt x="4121" y="1945"/>
                      <a:pt x="4117" y="1942"/>
                      <a:pt x="4111" y="1942"/>
                    </a:cubicBezTo>
                    <a:cubicBezTo>
                      <a:pt x="4104" y="1942"/>
                      <a:pt x="4101" y="1945"/>
                      <a:pt x="4097" y="1945"/>
                    </a:cubicBezTo>
                    <a:cubicBezTo>
                      <a:pt x="4151" y="1958"/>
                      <a:pt x="4160" y="1985"/>
                      <a:pt x="4144" y="2031"/>
                    </a:cubicBezTo>
                    <a:lnTo>
                      <a:pt x="4131" y="2028"/>
                    </a:lnTo>
                    <a:lnTo>
                      <a:pt x="4131" y="2028"/>
                    </a:lnTo>
                    <a:cubicBezTo>
                      <a:pt x="4154" y="2157"/>
                      <a:pt x="4104" y="2214"/>
                      <a:pt x="4064" y="2350"/>
                    </a:cubicBezTo>
                    <a:lnTo>
                      <a:pt x="4121" y="2347"/>
                    </a:lnTo>
                    <a:lnTo>
                      <a:pt x="4121" y="2347"/>
                    </a:lnTo>
                    <a:cubicBezTo>
                      <a:pt x="4107" y="2373"/>
                      <a:pt x="4091" y="2381"/>
                      <a:pt x="4074" y="2390"/>
                    </a:cubicBezTo>
                    <a:cubicBezTo>
                      <a:pt x="4087" y="2397"/>
                      <a:pt x="4094" y="2400"/>
                      <a:pt x="4101" y="2400"/>
                    </a:cubicBezTo>
                    <a:cubicBezTo>
                      <a:pt x="4117" y="2400"/>
                      <a:pt x="4121" y="2387"/>
                      <a:pt x="4124" y="2370"/>
                    </a:cubicBezTo>
                    <a:cubicBezTo>
                      <a:pt x="4127" y="2353"/>
                      <a:pt x="4131" y="2341"/>
                      <a:pt x="4151" y="2341"/>
                    </a:cubicBezTo>
                    <a:cubicBezTo>
                      <a:pt x="4157" y="2341"/>
                      <a:pt x="4167" y="2341"/>
                      <a:pt x="4180" y="2347"/>
                    </a:cubicBezTo>
                    <a:cubicBezTo>
                      <a:pt x="4121" y="2364"/>
                      <a:pt x="4111" y="2416"/>
                      <a:pt x="4104" y="2470"/>
                    </a:cubicBezTo>
                    <a:cubicBezTo>
                      <a:pt x="4094" y="2520"/>
                      <a:pt x="4077" y="2570"/>
                      <a:pt x="4014" y="2570"/>
                    </a:cubicBezTo>
                    <a:lnTo>
                      <a:pt x="4011" y="2570"/>
                    </a:lnTo>
                    <a:cubicBezTo>
                      <a:pt x="4006" y="2593"/>
                      <a:pt x="4023" y="2593"/>
                      <a:pt x="4039" y="2593"/>
                    </a:cubicBezTo>
                    <a:cubicBezTo>
                      <a:pt x="4055" y="2593"/>
                      <a:pt x="4071" y="2593"/>
                      <a:pt x="4064" y="2616"/>
                    </a:cubicBezTo>
                    <a:lnTo>
                      <a:pt x="4031" y="2620"/>
                    </a:lnTo>
                    <a:lnTo>
                      <a:pt x="4071" y="2643"/>
                    </a:lnTo>
                    <a:cubicBezTo>
                      <a:pt x="4061" y="2663"/>
                      <a:pt x="4034" y="2669"/>
                      <a:pt x="4007" y="2669"/>
                    </a:cubicBezTo>
                    <a:cubicBezTo>
                      <a:pt x="3998" y="2669"/>
                      <a:pt x="3987" y="2669"/>
                      <a:pt x="3981" y="2666"/>
                    </a:cubicBezTo>
                    <a:cubicBezTo>
                      <a:pt x="3987" y="2660"/>
                      <a:pt x="3978" y="2646"/>
                      <a:pt x="3978" y="2636"/>
                    </a:cubicBezTo>
                    <a:cubicBezTo>
                      <a:pt x="3932" y="2660"/>
                      <a:pt x="3951" y="2726"/>
                      <a:pt x="3944" y="2746"/>
                    </a:cubicBezTo>
                    <a:lnTo>
                      <a:pt x="3975" y="2719"/>
                    </a:lnTo>
                    <a:lnTo>
                      <a:pt x="3975" y="2719"/>
                    </a:lnTo>
                    <a:cubicBezTo>
                      <a:pt x="3971" y="2852"/>
                      <a:pt x="3861" y="2968"/>
                      <a:pt x="3861" y="3111"/>
                    </a:cubicBezTo>
                    <a:lnTo>
                      <a:pt x="3888" y="3114"/>
                    </a:lnTo>
                    <a:cubicBezTo>
                      <a:pt x="3878" y="3224"/>
                      <a:pt x="3821" y="3164"/>
                      <a:pt x="3782" y="3267"/>
                    </a:cubicBezTo>
                    <a:cubicBezTo>
                      <a:pt x="3788" y="3298"/>
                      <a:pt x="3778" y="3324"/>
                      <a:pt x="3758" y="3344"/>
                    </a:cubicBezTo>
                    <a:cubicBezTo>
                      <a:pt x="3752" y="3304"/>
                      <a:pt x="3679" y="3344"/>
                      <a:pt x="3676" y="3294"/>
                    </a:cubicBezTo>
                    <a:lnTo>
                      <a:pt x="3676" y="3294"/>
                    </a:lnTo>
                    <a:cubicBezTo>
                      <a:pt x="3652" y="3407"/>
                      <a:pt x="3676" y="3361"/>
                      <a:pt x="3702" y="3480"/>
                    </a:cubicBezTo>
                    <a:lnTo>
                      <a:pt x="3659" y="3460"/>
                    </a:lnTo>
                    <a:lnTo>
                      <a:pt x="3659" y="3460"/>
                    </a:lnTo>
                    <a:cubicBezTo>
                      <a:pt x="3668" y="3507"/>
                      <a:pt x="3682" y="3523"/>
                      <a:pt x="3652" y="3570"/>
                    </a:cubicBezTo>
                    <a:cubicBezTo>
                      <a:pt x="3656" y="3510"/>
                      <a:pt x="3579" y="3543"/>
                      <a:pt x="3579" y="3473"/>
                    </a:cubicBezTo>
                    <a:cubicBezTo>
                      <a:pt x="3466" y="3480"/>
                      <a:pt x="3499" y="3600"/>
                      <a:pt x="3443" y="3600"/>
                    </a:cubicBezTo>
                    <a:cubicBezTo>
                      <a:pt x="3429" y="3600"/>
                      <a:pt x="3416" y="3593"/>
                      <a:pt x="3393" y="3580"/>
                    </a:cubicBezTo>
                    <a:lnTo>
                      <a:pt x="3393" y="3580"/>
                    </a:lnTo>
                    <a:cubicBezTo>
                      <a:pt x="3403" y="3623"/>
                      <a:pt x="3420" y="3637"/>
                      <a:pt x="3439" y="3637"/>
                    </a:cubicBezTo>
                    <a:cubicBezTo>
                      <a:pt x="3453" y="3637"/>
                      <a:pt x="3466" y="3626"/>
                      <a:pt x="3476" y="3620"/>
                    </a:cubicBezTo>
                    <a:cubicBezTo>
                      <a:pt x="3489" y="3609"/>
                      <a:pt x="3499" y="3603"/>
                      <a:pt x="3502" y="3603"/>
                    </a:cubicBezTo>
                    <a:lnTo>
                      <a:pt x="3502" y="3609"/>
                    </a:lnTo>
                    <a:cubicBezTo>
                      <a:pt x="3549" y="3626"/>
                      <a:pt x="3526" y="3709"/>
                      <a:pt x="3489" y="3723"/>
                    </a:cubicBezTo>
                    <a:cubicBezTo>
                      <a:pt x="3486" y="3726"/>
                      <a:pt x="3483" y="3726"/>
                      <a:pt x="3479" y="3726"/>
                    </a:cubicBezTo>
                    <a:cubicBezTo>
                      <a:pt x="3463" y="3726"/>
                      <a:pt x="3436" y="3712"/>
                      <a:pt x="3409" y="3700"/>
                    </a:cubicBezTo>
                    <a:cubicBezTo>
                      <a:pt x="3380" y="3686"/>
                      <a:pt x="3349" y="3669"/>
                      <a:pt x="3320" y="3669"/>
                    </a:cubicBezTo>
                    <a:cubicBezTo>
                      <a:pt x="3304" y="3669"/>
                      <a:pt x="3291" y="3672"/>
                      <a:pt x="3279" y="3681"/>
                    </a:cubicBezTo>
                    <a:lnTo>
                      <a:pt x="3279" y="3681"/>
                    </a:lnTo>
                    <a:cubicBezTo>
                      <a:pt x="3282" y="3677"/>
                      <a:pt x="3281" y="3669"/>
                      <a:pt x="3286" y="3666"/>
                    </a:cubicBezTo>
                    <a:lnTo>
                      <a:pt x="3280" y="3666"/>
                    </a:lnTo>
                    <a:cubicBezTo>
                      <a:pt x="3266" y="3666"/>
                      <a:pt x="3260" y="3680"/>
                      <a:pt x="3250" y="3692"/>
                    </a:cubicBezTo>
                    <a:cubicBezTo>
                      <a:pt x="3243" y="3706"/>
                      <a:pt x="3234" y="3720"/>
                      <a:pt x="3217" y="3720"/>
                    </a:cubicBezTo>
                    <a:cubicBezTo>
                      <a:pt x="3210" y="3720"/>
                      <a:pt x="3203" y="3716"/>
                      <a:pt x="3194" y="3712"/>
                    </a:cubicBezTo>
                    <a:lnTo>
                      <a:pt x="3194" y="3712"/>
                    </a:lnTo>
                    <a:cubicBezTo>
                      <a:pt x="3210" y="3786"/>
                      <a:pt x="3147" y="3736"/>
                      <a:pt x="3183" y="3819"/>
                    </a:cubicBezTo>
                    <a:lnTo>
                      <a:pt x="3246" y="3763"/>
                    </a:lnTo>
                    <a:lnTo>
                      <a:pt x="3246" y="3763"/>
                    </a:lnTo>
                    <a:cubicBezTo>
                      <a:pt x="3223" y="3802"/>
                      <a:pt x="3227" y="3912"/>
                      <a:pt x="3144" y="3912"/>
                    </a:cubicBezTo>
                    <a:lnTo>
                      <a:pt x="3134" y="3912"/>
                    </a:lnTo>
                    <a:cubicBezTo>
                      <a:pt x="3130" y="3892"/>
                      <a:pt x="3140" y="3859"/>
                      <a:pt x="3150" y="3839"/>
                    </a:cubicBezTo>
                    <a:lnTo>
                      <a:pt x="3140" y="3839"/>
                    </a:lnTo>
                    <a:cubicBezTo>
                      <a:pt x="3130" y="3839"/>
                      <a:pt x="3124" y="3846"/>
                      <a:pt x="3117" y="3852"/>
                    </a:cubicBezTo>
                    <a:cubicBezTo>
                      <a:pt x="3110" y="3859"/>
                      <a:pt x="3107" y="3865"/>
                      <a:pt x="3097" y="3865"/>
                    </a:cubicBezTo>
                    <a:cubicBezTo>
                      <a:pt x="3094" y="3865"/>
                      <a:pt x="3090" y="3865"/>
                      <a:pt x="3084" y="3862"/>
                    </a:cubicBezTo>
                    <a:cubicBezTo>
                      <a:pt x="3050" y="3776"/>
                      <a:pt x="3167" y="3796"/>
                      <a:pt x="3174" y="3712"/>
                    </a:cubicBezTo>
                    <a:cubicBezTo>
                      <a:pt x="3170" y="3709"/>
                      <a:pt x="3167" y="3709"/>
                      <a:pt x="3164" y="3709"/>
                    </a:cubicBezTo>
                    <a:cubicBezTo>
                      <a:pt x="3154" y="3709"/>
                      <a:pt x="3147" y="3720"/>
                      <a:pt x="3140" y="3729"/>
                    </a:cubicBezTo>
                    <a:cubicBezTo>
                      <a:pt x="3130" y="3743"/>
                      <a:pt x="3127" y="3752"/>
                      <a:pt x="3120" y="3752"/>
                    </a:cubicBezTo>
                    <a:cubicBezTo>
                      <a:pt x="3114" y="3752"/>
                      <a:pt x="3107" y="3743"/>
                      <a:pt x="3101" y="3712"/>
                    </a:cubicBezTo>
                    <a:lnTo>
                      <a:pt x="3101" y="3712"/>
                    </a:lnTo>
                    <a:cubicBezTo>
                      <a:pt x="3127" y="3846"/>
                      <a:pt x="3021" y="3736"/>
                      <a:pt x="3004" y="3846"/>
                    </a:cubicBezTo>
                    <a:lnTo>
                      <a:pt x="2987" y="3792"/>
                    </a:lnTo>
                    <a:cubicBezTo>
                      <a:pt x="2981" y="3806"/>
                      <a:pt x="2975" y="3836"/>
                      <a:pt x="2955" y="3842"/>
                    </a:cubicBezTo>
                    <a:lnTo>
                      <a:pt x="2958" y="3763"/>
                    </a:lnTo>
                    <a:lnTo>
                      <a:pt x="2958" y="3763"/>
                    </a:lnTo>
                    <a:cubicBezTo>
                      <a:pt x="2951" y="3786"/>
                      <a:pt x="2941" y="3792"/>
                      <a:pt x="2924" y="3792"/>
                    </a:cubicBezTo>
                    <a:cubicBezTo>
                      <a:pt x="2911" y="3792"/>
                      <a:pt x="2901" y="3789"/>
                      <a:pt x="2888" y="3786"/>
                    </a:cubicBezTo>
                    <a:cubicBezTo>
                      <a:pt x="2875" y="3779"/>
                      <a:pt x="2861" y="3776"/>
                      <a:pt x="2851" y="3776"/>
                    </a:cubicBezTo>
                    <a:cubicBezTo>
                      <a:pt x="2841" y="3776"/>
                      <a:pt x="2835" y="3779"/>
                      <a:pt x="2828" y="3786"/>
                    </a:cubicBezTo>
                    <a:cubicBezTo>
                      <a:pt x="2838" y="3783"/>
                      <a:pt x="2848" y="3783"/>
                      <a:pt x="2855" y="3783"/>
                    </a:cubicBezTo>
                    <a:cubicBezTo>
                      <a:pt x="2904" y="3783"/>
                      <a:pt x="2875" y="3852"/>
                      <a:pt x="2918" y="3872"/>
                    </a:cubicBezTo>
                    <a:cubicBezTo>
                      <a:pt x="2901" y="3892"/>
                      <a:pt x="2884" y="3902"/>
                      <a:pt x="2871" y="3902"/>
                    </a:cubicBezTo>
                    <a:cubicBezTo>
                      <a:pt x="2848" y="3902"/>
                      <a:pt x="2828" y="3876"/>
                      <a:pt x="2808" y="3852"/>
                    </a:cubicBezTo>
                    <a:cubicBezTo>
                      <a:pt x="2788" y="3826"/>
                      <a:pt x="2765" y="3802"/>
                      <a:pt x="2735" y="3802"/>
                    </a:cubicBezTo>
                    <a:cubicBezTo>
                      <a:pt x="2725" y="3802"/>
                      <a:pt x="2715" y="3802"/>
                      <a:pt x="2705" y="3809"/>
                    </a:cubicBezTo>
                    <a:lnTo>
                      <a:pt x="2708" y="3809"/>
                    </a:lnTo>
                    <a:cubicBezTo>
                      <a:pt x="2728" y="3809"/>
                      <a:pt x="2765" y="3832"/>
                      <a:pt x="2748" y="3862"/>
                    </a:cubicBezTo>
                    <a:cubicBezTo>
                      <a:pt x="2722" y="3859"/>
                      <a:pt x="2685" y="3842"/>
                      <a:pt x="2665" y="3816"/>
                    </a:cubicBezTo>
                    <a:lnTo>
                      <a:pt x="2665" y="3816"/>
                    </a:lnTo>
                    <a:cubicBezTo>
                      <a:pt x="2585" y="3842"/>
                      <a:pt x="2688" y="3869"/>
                      <a:pt x="2662" y="3909"/>
                    </a:cubicBezTo>
                    <a:cubicBezTo>
                      <a:pt x="2652" y="3896"/>
                      <a:pt x="2642" y="3889"/>
                      <a:pt x="2639" y="3889"/>
                    </a:cubicBezTo>
                    <a:cubicBezTo>
                      <a:pt x="2619" y="3889"/>
                      <a:pt x="2616" y="3952"/>
                      <a:pt x="2589" y="3972"/>
                    </a:cubicBezTo>
                    <a:lnTo>
                      <a:pt x="2579" y="3916"/>
                    </a:lnTo>
                    <a:cubicBezTo>
                      <a:pt x="2572" y="3916"/>
                      <a:pt x="2565" y="3912"/>
                      <a:pt x="2559" y="3912"/>
                    </a:cubicBezTo>
                    <a:cubicBezTo>
                      <a:pt x="2529" y="3912"/>
                      <a:pt x="2526" y="3939"/>
                      <a:pt x="2522" y="3962"/>
                    </a:cubicBezTo>
                    <a:cubicBezTo>
                      <a:pt x="2522" y="3985"/>
                      <a:pt x="2522" y="4008"/>
                      <a:pt x="2496" y="4008"/>
                    </a:cubicBezTo>
                    <a:cubicBezTo>
                      <a:pt x="2489" y="4008"/>
                      <a:pt x="2483" y="4005"/>
                      <a:pt x="2469" y="4002"/>
                    </a:cubicBezTo>
                    <a:lnTo>
                      <a:pt x="2502" y="3922"/>
                    </a:lnTo>
                    <a:lnTo>
                      <a:pt x="2456" y="3945"/>
                    </a:lnTo>
                    <a:lnTo>
                      <a:pt x="2463" y="3879"/>
                    </a:lnTo>
                    <a:lnTo>
                      <a:pt x="2463" y="3879"/>
                    </a:lnTo>
                    <a:cubicBezTo>
                      <a:pt x="2436" y="3909"/>
                      <a:pt x="2420" y="3919"/>
                      <a:pt x="2400" y="3919"/>
                    </a:cubicBezTo>
                    <a:cubicBezTo>
                      <a:pt x="2386" y="3919"/>
                      <a:pt x="2369" y="3912"/>
                      <a:pt x="2349" y="3902"/>
                    </a:cubicBezTo>
                    <a:lnTo>
                      <a:pt x="2349" y="3902"/>
                    </a:lnTo>
                    <a:cubicBezTo>
                      <a:pt x="2363" y="3945"/>
                      <a:pt x="2346" y="4005"/>
                      <a:pt x="2300" y="4008"/>
                    </a:cubicBezTo>
                    <a:cubicBezTo>
                      <a:pt x="2273" y="3979"/>
                      <a:pt x="2306" y="3959"/>
                      <a:pt x="2273" y="3959"/>
                    </a:cubicBezTo>
                    <a:lnTo>
                      <a:pt x="2253" y="3959"/>
                    </a:lnTo>
                    <a:cubicBezTo>
                      <a:pt x="2263" y="3936"/>
                      <a:pt x="2273" y="3909"/>
                      <a:pt x="2290" y="3909"/>
                    </a:cubicBezTo>
                    <a:cubicBezTo>
                      <a:pt x="2297" y="3909"/>
                      <a:pt x="2303" y="3916"/>
                      <a:pt x="2309" y="3936"/>
                    </a:cubicBezTo>
                    <a:cubicBezTo>
                      <a:pt x="2313" y="3916"/>
                      <a:pt x="2326" y="3899"/>
                      <a:pt x="2326" y="3879"/>
                    </a:cubicBezTo>
                    <a:cubicBezTo>
                      <a:pt x="2317" y="3862"/>
                      <a:pt x="2300" y="3859"/>
                      <a:pt x="2286" y="3859"/>
                    </a:cubicBezTo>
                    <a:cubicBezTo>
                      <a:pt x="2273" y="3859"/>
                      <a:pt x="2263" y="3862"/>
                      <a:pt x="2253" y="3862"/>
                    </a:cubicBezTo>
                    <a:cubicBezTo>
                      <a:pt x="2243" y="3865"/>
                      <a:pt x="2237" y="3869"/>
                      <a:pt x="2230" y="3869"/>
                    </a:cubicBezTo>
                    <a:cubicBezTo>
                      <a:pt x="2237" y="3872"/>
                      <a:pt x="2246" y="3876"/>
                      <a:pt x="2250" y="3882"/>
                    </a:cubicBezTo>
                    <a:cubicBezTo>
                      <a:pt x="2220" y="3909"/>
                      <a:pt x="2190" y="3932"/>
                      <a:pt x="2157" y="3956"/>
                    </a:cubicBezTo>
                    <a:cubicBezTo>
                      <a:pt x="2144" y="3932"/>
                      <a:pt x="2157" y="3916"/>
                      <a:pt x="2170" y="3902"/>
                    </a:cubicBezTo>
                    <a:lnTo>
                      <a:pt x="2170" y="3902"/>
                    </a:lnTo>
                    <a:cubicBezTo>
                      <a:pt x="2150" y="3905"/>
                      <a:pt x="2137" y="3928"/>
                      <a:pt x="2107" y="3928"/>
                    </a:cubicBezTo>
                    <a:cubicBezTo>
                      <a:pt x="2120" y="3886"/>
                      <a:pt x="2127" y="3840"/>
                      <a:pt x="2163" y="3823"/>
                    </a:cubicBezTo>
                    <a:lnTo>
                      <a:pt x="2163" y="3823"/>
                    </a:lnTo>
                    <a:lnTo>
                      <a:pt x="2077" y="3862"/>
                    </a:lnTo>
                    <a:cubicBezTo>
                      <a:pt x="2073" y="3842"/>
                      <a:pt x="2044" y="3802"/>
                      <a:pt x="2057" y="3786"/>
                    </a:cubicBezTo>
                    <a:cubicBezTo>
                      <a:pt x="2050" y="3779"/>
                      <a:pt x="2044" y="3779"/>
                      <a:pt x="2038" y="3779"/>
                    </a:cubicBezTo>
                    <a:cubicBezTo>
                      <a:pt x="2021" y="3779"/>
                      <a:pt x="2001" y="3786"/>
                      <a:pt x="1978" y="3796"/>
                    </a:cubicBezTo>
                    <a:cubicBezTo>
                      <a:pt x="1958" y="3806"/>
                      <a:pt x="1934" y="3816"/>
                      <a:pt x="1914" y="3816"/>
                    </a:cubicBezTo>
                    <a:cubicBezTo>
                      <a:pt x="1901" y="3816"/>
                      <a:pt x="1891" y="3812"/>
                      <a:pt x="1881" y="3802"/>
                    </a:cubicBezTo>
                    <a:cubicBezTo>
                      <a:pt x="1874" y="3809"/>
                      <a:pt x="1864" y="3816"/>
                      <a:pt x="1851" y="3816"/>
                    </a:cubicBezTo>
                    <a:cubicBezTo>
                      <a:pt x="1808" y="3792"/>
                      <a:pt x="1782" y="3746"/>
                      <a:pt x="1725" y="3746"/>
                    </a:cubicBezTo>
                    <a:cubicBezTo>
                      <a:pt x="1715" y="3746"/>
                      <a:pt x="1702" y="3749"/>
                      <a:pt x="1685" y="3752"/>
                    </a:cubicBezTo>
                    <a:lnTo>
                      <a:pt x="1685" y="3663"/>
                    </a:lnTo>
                    <a:lnTo>
                      <a:pt x="1682" y="3663"/>
                    </a:lnTo>
                    <a:cubicBezTo>
                      <a:pt x="1655" y="3663"/>
                      <a:pt x="1659" y="3689"/>
                      <a:pt x="1655" y="3716"/>
                    </a:cubicBezTo>
                    <a:cubicBezTo>
                      <a:pt x="1652" y="3746"/>
                      <a:pt x="1645" y="3772"/>
                      <a:pt x="1602" y="3772"/>
                    </a:cubicBezTo>
                    <a:lnTo>
                      <a:pt x="1595" y="3772"/>
                    </a:lnTo>
                    <a:cubicBezTo>
                      <a:pt x="1522" y="3769"/>
                      <a:pt x="1602" y="3700"/>
                      <a:pt x="1592" y="3666"/>
                    </a:cubicBezTo>
                    <a:lnTo>
                      <a:pt x="1592" y="3666"/>
                    </a:lnTo>
                    <a:cubicBezTo>
                      <a:pt x="1569" y="3680"/>
                      <a:pt x="1529" y="3703"/>
                      <a:pt x="1495" y="3703"/>
                    </a:cubicBezTo>
                    <a:cubicBezTo>
                      <a:pt x="1469" y="3703"/>
                      <a:pt x="1446" y="3689"/>
                      <a:pt x="1439" y="3649"/>
                    </a:cubicBezTo>
                    <a:lnTo>
                      <a:pt x="1446" y="3649"/>
                    </a:lnTo>
                    <a:cubicBezTo>
                      <a:pt x="1466" y="3649"/>
                      <a:pt x="1472" y="3666"/>
                      <a:pt x="1489" y="3666"/>
                    </a:cubicBezTo>
                    <a:lnTo>
                      <a:pt x="1475" y="3609"/>
                    </a:lnTo>
                    <a:cubicBezTo>
                      <a:pt x="1559" y="3566"/>
                      <a:pt x="1575" y="3606"/>
                      <a:pt x="1575" y="3530"/>
                    </a:cubicBezTo>
                    <a:lnTo>
                      <a:pt x="1575" y="3530"/>
                    </a:lnTo>
                    <a:cubicBezTo>
                      <a:pt x="1552" y="3570"/>
                      <a:pt x="1529" y="3583"/>
                      <a:pt x="1506" y="3583"/>
                    </a:cubicBezTo>
                    <a:cubicBezTo>
                      <a:pt x="1489" y="3583"/>
                      <a:pt x="1472" y="3573"/>
                      <a:pt x="1455" y="3566"/>
                    </a:cubicBezTo>
                    <a:cubicBezTo>
                      <a:pt x="1439" y="3557"/>
                      <a:pt x="1423" y="3546"/>
                      <a:pt x="1403" y="3546"/>
                    </a:cubicBezTo>
                    <a:cubicBezTo>
                      <a:pt x="1383" y="3546"/>
                      <a:pt x="1363" y="3557"/>
                      <a:pt x="1336" y="3590"/>
                    </a:cubicBezTo>
                    <a:lnTo>
                      <a:pt x="1333" y="3546"/>
                    </a:lnTo>
                    <a:lnTo>
                      <a:pt x="1343" y="3546"/>
                    </a:lnTo>
                    <a:cubicBezTo>
                      <a:pt x="1346" y="3546"/>
                      <a:pt x="1349" y="3546"/>
                      <a:pt x="1349" y="3550"/>
                    </a:cubicBezTo>
                    <a:cubicBezTo>
                      <a:pt x="1349" y="3530"/>
                      <a:pt x="1343" y="3520"/>
                      <a:pt x="1336" y="3520"/>
                    </a:cubicBezTo>
                    <a:cubicBezTo>
                      <a:pt x="1323" y="3520"/>
                      <a:pt x="1306" y="3533"/>
                      <a:pt x="1286" y="3546"/>
                    </a:cubicBezTo>
                    <a:cubicBezTo>
                      <a:pt x="1266" y="3557"/>
                      <a:pt x="1246" y="3570"/>
                      <a:pt x="1230" y="3570"/>
                    </a:cubicBezTo>
                    <a:cubicBezTo>
                      <a:pt x="1220" y="3570"/>
                      <a:pt x="1210" y="3566"/>
                      <a:pt x="1200" y="3553"/>
                    </a:cubicBezTo>
                    <a:cubicBezTo>
                      <a:pt x="1187" y="3527"/>
                      <a:pt x="1190" y="3500"/>
                      <a:pt x="1213" y="3493"/>
                    </a:cubicBezTo>
                    <a:lnTo>
                      <a:pt x="1144" y="3487"/>
                    </a:lnTo>
                    <a:cubicBezTo>
                      <a:pt x="1136" y="3477"/>
                      <a:pt x="1147" y="3464"/>
                      <a:pt x="1156" y="3464"/>
                    </a:cubicBezTo>
                    <a:lnTo>
                      <a:pt x="1160" y="3464"/>
                    </a:lnTo>
                    <a:cubicBezTo>
                      <a:pt x="1136" y="3450"/>
                      <a:pt x="1116" y="3430"/>
                      <a:pt x="1097" y="3413"/>
                    </a:cubicBezTo>
                    <a:cubicBezTo>
                      <a:pt x="1073" y="3420"/>
                      <a:pt x="1024" y="3427"/>
                      <a:pt x="1001" y="3427"/>
                    </a:cubicBezTo>
                    <a:cubicBezTo>
                      <a:pt x="1001" y="3413"/>
                      <a:pt x="1004" y="3410"/>
                      <a:pt x="1010" y="3410"/>
                    </a:cubicBezTo>
                    <a:cubicBezTo>
                      <a:pt x="1010" y="3410"/>
                      <a:pt x="1014" y="3413"/>
                      <a:pt x="1017" y="3413"/>
                    </a:cubicBezTo>
                    <a:lnTo>
                      <a:pt x="1021" y="3413"/>
                    </a:lnTo>
                    <a:cubicBezTo>
                      <a:pt x="1027" y="3413"/>
                      <a:pt x="1030" y="3410"/>
                      <a:pt x="1034" y="3407"/>
                    </a:cubicBezTo>
                    <a:cubicBezTo>
                      <a:pt x="1010" y="3404"/>
                      <a:pt x="987" y="3401"/>
                      <a:pt x="967" y="3397"/>
                    </a:cubicBezTo>
                    <a:cubicBezTo>
                      <a:pt x="977" y="3373"/>
                      <a:pt x="997" y="3364"/>
                      <a:pt x="1017" y="3364"/>
                    </a:cubicBezTo>
                    <a:cubicBezTo>
                      <a:pt x="1037" y="3364"/>
                      <a:pt x="1053" y="3370"/>
                      <a:pt x="1064" y="3384"/>
                    </a:cubicBezTo>
                    <a:cubicBezTo>
                      <a:pt x="1104" y="3318"/>
                      <a:pt x="1093" y="3314"/>
                      <a:pt x="1070" y="3314"/>
                    </a:cubicBezTo>
                    <a:lnTo>
                      <a:pt x="1061" y="3314"/>
                    </a:lnTo>
                    <a:cubicBezTo>
                      <a:pt x="1037" y="3314"/>
                      <a:pt x="1007" y="3310"/>
                      <a:pt x="1014" y="3247"/>
                    </a:cubicBezTo>
                    <a:lnTo>
                      <a:pt x="1014" y="3247"/>
                    </a:lnTo>
                    <a:lnTo>
                      <a:pt x="1057" y="3267"/>
                    </a:lnTo>
                    <a:cubicBezTo>
                      <a:pt x="1110" y="3188"/>
                      <a:pt x="1064" y="3184"/>
                      <a:pt x="1081" y="3111"/>
                    </a:cubicBezTo>
                    <a:lnTo>
                      <a:pt x="1081" y="3111"/>
                    </a:lnTo>
                    <a:cubicBezTo>
                      <a:pt x="1061" y="3134"/>
                      <a:pt x="1030" y="3261"/>
                      <a:pt x="974" y="3261"/>
                    </a:cubicBezTo>
                    <a:lnTo>
                      <a:pt x="964" y="3261"/>
                    </a:lnTo>
                    <a:cubicBezTo>
                      <a:pt x="964" y="3241"/>
                      <a:pt x="954" y="3224"/>
                      <a:pt x="911" y="3218"/>
                    </a:cubicBezTo>
                    <a:cubicBezTo>
                      <a:pt x="957" y="3184"/>
                      <a:pt x="931" y="3171"/>
                      <a:pt x="911" y="3145"/>
                    </a:cubicBezTo>
                    <a:lnTo>
                      <a:pt x="974" y="3105"/>
                    </a:lnTo>
                    <a:cubicBezTo>
                      <a:pt x="964" y="3098"/>
                      <a:pt x="954" y="3094"/>
                      <a:pt x="944" y="3094"/>
                    </a:cubicBezTo>
                    <a:cubicBezTo>
                      <a:pt x="931" y="3094"/>
                      <a:pt x="921" y="3098"/>
                      <a:pt x="908" y="3101"/>
                    </a:cubicBezTo>
                    <a:cubicBezTo>
                      <a:pt x="894" y="3105"/>
                      <a:pt x="881" y="3108"/>
                      <a:pt x="868" y="3108"/>
                    </a:cubicBezTo>
                    <a:lnTo>
                      <a:pt x="864" y="3108"/>
                    </a:lnTo>
                    <a:cubicBezTo>
                      <a:pt x="848" y="3068"/>
                      <a:pt x="894" y="3031"/>
                      <a:pt x="931" y="2999"/>
                    </a:cubicBezTo>
                    <a:cubicBezTo>
                      <a:pt x="927" y="2988"/>
                      <a:pt x="924" y="2985"/>
                      <a:pt x="921" y="2985"/>
                    </a:cubicBezTo>
                    <a:cubicBezTo>
                      <a:pt x="911" y="2985"/>
                      <a:pt x="901" y="2999"/>
                      <a:pt x="888" y="3011"/>
                    </a:cubicBezTo>
                    <a:cubicBezTo>
                      <a:pt x="877" y="3025"/>
                      <a:pt x="861" y="3042"/>
                      <a:pt x="848" y="3042"/>
                    </a:cubicBezTo>
                    <a:cubicBezTo>
                      <a:pt x="841" y="3042"/>
                      <a:pt x="831" y="3034"/>
                      <a:pt x="821" y="3025"/>
                    </a:cubicBezTo>
                    <a:cubicBezTo>
                      <a:pt x="825" y="2959"/>
                      <a:pt x="774" y="2945"/>
                      <a:pt x="708" y="2899"/>
                    </a:cubicBezTo>
                    <a:cubicBezTo>
                      <a:pt x="711" y="2875"/>
                      <a:pt x="725" y="2872"/>
                      <a:pt x="734" y="2872"/>
                    </a:cubicBezTo>
                    <a:lnTo>
                      <a:pt x="751" y="2872"/>
                    </a:lnTo>
                    <a:cubicBezTo>
                      <a:pt x="758" y="2872"/>
                      <a:pt x="765" y="2872"/>
                      <a:pt x="768" y="2865"/>
                    </a:cubicBezTo>
                    <a:lnTo>
                      <a:pt x="698" y="2855"/>
                    </a:lnTo>
                    <a:cubicBezTo>
                      <a:pt x="698" y="2845"/>
                      <a:pt x="715" y="2842"/>
                      <a:pt x="725" y="2839"/>
                    </a:cubicBezTo>
                    <a:cubicBezTo>
                      <a:pt x="718" y="2835"/>
                      <a:pt x="711" y="2835"/>
                      <a:pt x="705" y="2835"/>
                    </a:cubicBezTo>
                    <a:cubicBezTo>
                      <a:pt x="698" y="2835"/>
                      <a:pt x="688" y="2835"/>
                      <a:pt x="678" y="2839"/>
                    </a:cubicBezTo>
                    <a:cubicBezTo>
                      <a:pt x="671" y="2842"/>
                      <a:pt x="662" y="2842"/>
                      <a:pt x="652" y="2842"/>
                    </a:cubicBezTo>
                    <a:cubicBezTo>
                      <a:pt x="642" y="2842"/>
                      <a:pt x="628" y="2839"/>
                      <a:pt x="615" y="2829"/>
                    </a:cubicBezTo>
                    <a:lnTo>
                      <a:pt x="605" y="2829"/>
                    </a:lnTo>
                    <a:cubicBezTo>
                      <a:pt x="545" y="2829"/>
                      <a:pt x="695" y="2696"/>
                      <a:pt x="595" y="2669"/>
                    </a:cubicBezTo>
                    <a:cubicBezTo>
                      <a:pt x="612" y="2649"/>
                      <a:pt x="642" y="2663"/>
                      <a:pt x="668" y="2649"/>
                    </a:cubicBezTo>
                    <a:cubicBezTo>
                      <a:pt x="585" y="2589"/>
                      <a:pt x="605" y="2600"/>
                      <a:pt x="512" y="2550"/>
                    </a:cubicBezTo>
                    <a:lnTo>
                      <a:pt x="549" y="2483"/>
                    </a:lnTo>
                    <a:lnTo>
                      <a:pt x="549" y="2483"/>
                    </a:lnTo>
                    <a:cubicBezTo>
                      <a:pt x="532" y="2500"/>
                      <a:pt x="515" y="2507"/>
                      <a:pt x="495" y="2507"/>
                    </a:cubicBezTo>
                    <a:cubicBezTo>
                      <a:pt x="452" y="2507"/>
                      <a:pt x="406" y="2476"/>
                      <a:pt x="359" y="2450"/>
                    </a:cubicBezTo>
                    <a:cubicBezTo>
                      <a:pt x="359" y="2450"/>
                      <a:pt x="352" y="2453"/>
                      <a:pt x="349" y="2456"/>
                    </a:cubicBezTo>
                    <a:cubicBezTo>
                      <a:pt x="329" y="2473"/>
                      <a:pt x="313" y="2487"/>
                      <a:pt x="306" y="2496"/>
                    </a:cubicBezTo>
                    <a:cubicBezTo>
                      <a:pt x="286" y="2470"/>
                      <a:pt x="270" y="2444"/>
                      <a:pt x="253" y="2416"/>
                    </a:cubicBezTo>
                    <a:cubicBezTo>
                      <a:pt x="259" y="2413"/>
                      <a:pt x="266" y="2410"/>
                      <a:pt x="273" y="2410"/>
                    </a:cubicBezTo>
                    <a:cubicBezTo>
                      <a:pt x="286" y="2410"/>
                      <a:pt x="306" y="2413"/>
                      <a:pt x="323" y="2420"/>
                    </a:cubicBezTo>
                    <a:cubicBezTo>
                      <a:pt x="316" y="2416"/>
                      <a:pt x="313" y="2413"/>
                      <a:pt x="306" y="2407"/>
                    </a:cubicBezTo>
                    <a:cubicBezTo>
                      <a:pt x="316" y="2393"/>
                      <a:pt x="326" y="2390"/>
                      <a:pt x="343" y="2387"/>
                    </a:cubicBezTo>
                    <a:lnTo>
                      <a:pt x="356" y="2387"/>
                    </a:lnTo>
                    <a:cubicBezTo>
                      <a:pt x="376" y="2387"/>
                      <a:pt x="396" y="2393"/>
                      <a:pt x="419" y="2404"/>
                    </a:cubicBezTo>
                    <a:cubicBezTo>
                      <a:pt x="406" y="2413"/>
                      <a:pt x="389" y="2424"/>
                      <a:pt x="376" y="2436"/>
                    </a:cubicBezTo>
                    <a:cubicBezTo>
                      <a:pt x="409" y="2447"/>
                      <a:pt x="446" y="2456"/>
                      <a:pt x="482" y="2456"/>
                    </a:cubicBezTo>
                    <a:cubicBezTo>
                      <a:pt x="495" y="2456"/>
                      <a:pt x="509" y="2453"/>
                      <a:pt x="522" y="2450"/>
                    </a:cubicBezTo>
                    <a:cubicBezTo>
                      <a:pt x="512" y="2447"/>
                      <a:pt x="502" y="2440"/>
                      <a:pt x="495" y="2430"/>
                    </a:cubicBezTo>
                    <a:lnTo>
                      <a:pt x="495" y="2430"/>
                    </a:lnTo>
                    <a:cubicBezTo>
                      <a:pt x="502" y="2430"/>
                      <a:pt x="512" y="2433"/>
                      <a:pt x="515" y="2433"/>
                    </a:cubicBezTo>
                    <a:cubicBezTo>
                      <a:pt x="522" y="2433"/>
                      <a:pt x="526" y="2433"/>
                      <a:pt x="529" y="2430"/>
                    </a:cubicBezTo>
                    <a:cubicBezTo>
                      <a:pt x="535" y="2427"/>
                      <a:pt x="515" y="2420"/>
                      <a:pt x="495" y="2410"/>
                    </a:cubicBezTo>
                    <a:lnTo>
                      <a:pt x="578" y="2384"/>
                    </a:lnTo>
                    <a:lnTo>
                      <a:pt x="545" y="2384"/>
                    </a:lnTo>
                    <a:lnTo>
                      <a:pt x="592" y="2284"/>
                    </a:lnTo>
                    <a:cubicBezTo>
                      <a:pt x="498" y="2221"/>
                      <a:pt x="379" y="2157"/>
                      <a:pt x="349" y="2031"/>
                    </a:cubicBezTo>
                    <a:lnTo>
                      <a:pt x="349" y="2031"/>
                    </a:lnTo>
                    <a:cubicBezTo>
                      <a:pt x="379" y="2048"/>
                      <a:pt x="406" y="2051"/>
                      <a:pt x="435" y="2051"/>
                    </a:cubicBezTo>
                    <a:lnTo>
                      <a:pt x="482" y="2051"/>
                    </a:lnTo>
                    <a:cubicBezTo>
                      <a:pt x="495" y="2051"/>
                      <a:pt x="506" y="2051"/>
                      <a:pt x="522" y="2054"/>
                    </a:cubicBezTo>
                    <a:cubicBezTo>
                      <a:pt x="444" y="2077"/>
                      <a:pt x="548" y="2139"/>
                      <a:pt x="536" y="2194"/>
                    </a:cubicBezTo>
                    <a:lnTo>
                      <a:pt x="536" y="2194"/>
                    </a:lnTo>
                    <a:cubicBezTo>
                      <a:pt x="540" y="2180"/>
                      <a:pt x="553" y="2174"/>
                      <a:pt x="565" y="2174"/>
                    </a:cubicBezTo>
                    <a:cubicBezTo>
                      <a:pt x="575" y="2174"/>
                      <a:pt x="585" y="2177"/>
                      <a:pt x="592" y="2181"/>
                    </a:cubicBezTo>
                    <a:lnTo>
                      <a:pt x="522" y="2078"/>
                    </a:lnTo>
                    <a:lnTo>
                      <a:pt x="542" y="2078"/>
                    </a:lnTo>
                    <a:cubicBezTo>
                      <a:pt x="578" y="2078"/>
                      <a:pt x="572" y="2054"/>
                      <a:pt x="595" y="2034"/>
                    </a:cubicBezTo>
                    <a:lnTo>
                      <a:pt x="578" y="2034"/>
                    </a:lnTo>
                    <a:cubicBezTo>
                      <a:pt x="482" y="2034"/>
                      <a:pt x="526" y="1948"/>
                      <a:pt x="495" y="1905"/>
                    </a:cubicBezTo>
                    <a:lnTo>
                      <a:pt x="495" y="1905"/>
                    </a:lnTo>
                    <a:cubicBezTo>
                      <a:pt x="535" y="1908"/>
                      <a:pt x="575" y="1922"/>
                      <a:pt x="558" y="1971"/>
                    </a:cubicBezTo>
                    <a:cubicBezTo>
                      <a:pt x="655" y="1932"/>
                      <a:pt x="429" y="1878"/>
                      <a:pt x="515" y="1835"/>
                    </a:cubicBezTo>
                    <a:lnTo>
                      <a:pt x="515" y="1835"/>
                    </a:lnTo>
                    <a:cubicBezTo>
                      <a:pt x="515" y="1849"/>
                      <a:pt x="506" y="1852"/>
                      <a:pt x="526" y="1862"/>
                    </a:cubicBezTo>
                    <a:cubicBezTo>
                      <a:pt x="502" y="1832"/>
                      <a:pt x="529" y="1778"/>
                      <a:pt x="558" y="1778"/>
                    </a:cubicBezTo>
                    <a:cubicBezTo>
                      <a:pt x="562" y="1778"/>
                      <a:pt x="565" y="1782"/>
                      <a:pt x="572" y="1786"/>
                    </a:cubicBezTo>
                    <a:lnTo>
                      <a:pt x="569" y="1795"/>
                    </a:lnTo>
                    <a:cubicBezTo>
                      <a:pt x="595" y="1719"/>
                      <a:pt x="642" y="1560"/>
                      <a:pt x="553" y="1507"/>
                    </a:cubicBezTo>
                    <a:lnTo>
                      <a:pt x="553" y="1507"/>
                    </a:lnTo>
                    <a:cubicBezTo>
                      <a:pt x="567" y="1515"/>
                      <a:pt x="658" y="1559"/>
                      <a:pt x="675" y="1573"/>
                    </a:cubicBezTo>
                    <a:cubicBezTo>
                      <a:pt x="615" y="1516"/>
                      <a:pt x="558" y="1453"/>
                      <a:pt x="502" y="1387"/>
                    </a:cubicBezTo>
                    <a:cubicBezTo>
                      <a:pt x="475" y="1357"/>
                      <a:pt x="452" y="1327"/>
                      <a:pt x="426" y="1297"/>
                    </a:cubicBezTo>
                    <a:lnTo>
                      <a:pt x="426" y="1297"/>
                    </a:lnTo>
                    <a:cubicBezTo>
                      <a:pt x="449" y="1310"/>
                      <a:pt x="486" y="1324"/>
                      <a:pt x="522" y="1340"/>
                    </a:cubicBezTo>
                    <a:cubicBezTo>
                      <a:pt x="605" y="1373"/>
                      <a:pt x="711" y="1413"/>
                      <a:pt x="725" y="1470"/>
                    </a:cubicBezTo>
                    <a:cubicBezTo>
                      <a:pt x="745" y="1459"/>
                      <a:pt x="762" y="1444"/>
                      <a:pt x="754" y="1393"/>
                    </a:cubicBezTo>
                    <a:lnTo>
                      <a:pt x="748" y="1393"/>
                    </a:lnTo>
                    <a:cubicBezTo>
                      <a:pt x="718" y="1393"/>
                      <a:pt x="628" y="1364"/>
                      <a:pt x="628" y="1347"/>
                    </a:cubicBezTo>
                    <a:cubicBezTo>
                      <a:pt x="742" y="1344"/>
                      <a:pt x="695" y="1337"/>
                      <a:pt x="791" y="1324"/>
                    </a:cubicBezTo>
                    <a:cubicBezTo>
                      <a:pt x="758" y="1324"/>
                      <a:pt x="662" y="1244"/>
                      <a:pt x="682" y="1217"/>
                    </a:cubicBezTo>
                    <a:lnTo>
                      <a:pt x="682" y="1217"/>
                    </a:lnTo>
                    <a:cubicBezTo>
                      <a:pt x="695" y="1231"/>
                      <a:pt x="791" y="1277"/>
                      <a:pt x="805" y="1297"/>
                    </a:cubicBezTo>
                    <a:cubicBezTo>
                      <a:pt x="782" y="1257"/>
                      <a:pt x="758" y="1214"/>
                      <a:pt x="742" y="1174"/>
                    </a:cubicBezTo>
                    <a:lnTo>
                      <a:pt x="742" y="1174"/>
                    </a:lnTo>
                    <a:cubicBezTo>
                      <a:pt x="765" y="1200"/>
                      <a:pt x="831" y="1227"/>
                      <a:pt x="868" y="1231"/>
                    </a:cubicBezTo>
                    <a:cubicBezTo>
                      <a:pt x="841" y="1224"/>
                      <a:pt x="908" y="1177"/>
                      <a:pt x="908" y="1154"/>
                    </a:cubicBezTo>
                    <a:lnTo>
                      <a:pt x="908" y="1154"/>
                    </a:lnTo>
                    <a:lnTo>
                      <a:pt x="864" y="1164"/>
                    </a:lnTo>
                    <a:cubicBezTo>
                      <a:pt x="927" y="1101"/>
                      <a:pt x="768" y="978"/>
                      <a:pt x="834" y="908"/>
                    </a:cubicBezTo>
                    <a:lnTo>
                      <a:pt x="834" y="908"/>
                    </a:lnTo>
                    <a:cubicBezTo>
                      <a:pt x="848" y="932"/>
                      <a:pt x="927" y="1018"/>
                      <a:pt x="974" y="1018"/>
                    </a:cubicBezTo>
                    <a:cubicBezTo>
                      <a:pt x="981" y="1018"/>
                      <a:pt x="984" y="1018"/>
                      <a:pt x="987" y="1014"/>
                    </a:cubicBezTo>
                    <a:cubicBezTo>
                      <a:pt x="964" y="981"/>
                      <a:pt x="917" y="898"/>
                      <a:pt x="881" y="815"/>
                    </a:cubicBezTo>
                    <a:lnTo>
                      <a:pt x="881" y="812"/>
                    </a:lnTo>
                    <a:cubicBezTo>
                      <a:pt x="848" y="742"/>
                      <a:pt x="828" y="666"/>
                      <a:pt x="845" y="616"/>
                    </a:cubicBezTo>
                    <a:lnTo>
                      <a:pt x="845" y="616"/>
                    </a:lnTo>
                    <a:lnTo>
                      <a:pt x="884" y="633"/>
                    </a:lnTo>
                    <a:cubicBezTo>
                      <a:pt x="891" y="602"/>
                      <a:pt x="897" y="576"/>
                      <a:pt x="908" y="550"/>
                    </a:cubicBezTo>
                    <a:cubicBezTo>
                      <a:pt x="921" y="599"/>
                      <a:pt x="937" y="666"/>
                      <a:pt x="957" y="735"/>
                    </a:cubicBezTo>
                    <a:cubicBezTo>
                      <a:pt x="984" y="832"/>
                      <a:pt x="1014" y="935"/>
                      <a:pt x="1030" y="991"/>
                    </a:cubicBezTo>
                    <a:lnTo>
                      <a:pt x="1037" y="991"/>
                    </a:lnTo>
                    <a:cubicBezTo>
                      <a:pt x="1047" y="991"/>
                      <a:pt x="1053" y="991"/>
                      <a:pt x="1061" y="995"/>
                    </a:cubicBezTo>
                    <a:cubicBezTo>
                      <a:pt x="1067" y="998"/>
                      <a:pt x="1070" y="998"/>
                      <a:pt x="1073" y="998"/>
                    </a:cubicBezTo>
                    <a:cubicBezTo>
                      <a:pt x="1081" y="998"/>
                      <a:pt x="1087" y="995"/>
                      <a:pt x="1101" y="978"/>
                    </a:cubicBezTo>
                    <a:cubicBezTo>
                      <a:pt x="1136" y="995"/>
                      <a:pt x="1124" y="1038"/>
                      <a:pt x="1113" y="1048"/>
                    </a:cubicBezTo>
                    <a:lnTo>
                      <a:pt x="1207" y="988"/>
                    </a:lnTo>
                    <a:cubicBezTo>
                      <a:pt x="1147" y="935"/>
                      <a:pt x="1216" y="872"/>
                      <a:pt x="1170" y="825"/>
                    </a:cubicBezTo>
                    <a:lnTo>
                      <a:pt x="1170" y="825"/>
                    </a:lnTo>
                    <a:cubicBezTo>
                      <a:pt x="1153" y="872"/>
                      <a:pt x="1144" y="921"/>
                      <a:pt x="1133" y="968"/>
                    </a:cubicBezTo>
                    <a:cubicBezTo>
                      <a:pt x="1077" y="921"/>
                      <a:pt x="1027" y="752"/>
                      <a:pt x="1110" y="709"/>
                    </a:cubicBezTo>
                    <a:lnTo>
                      <a:pt x="1110" y="709"/>
                    </a:lnTo>
                    <a:cubicBezTo>
                      <a:pt x="1147" y="719"/>
                      <a:pt x="1187" y="825"/>
                      <a:pt x="1207" y="845"/>
                    </a:cubicBezTo>
                    <a:cubicBezTo>
                      <a:pt x="1196" y="822"/>
                      <a:pt x="1227" y="766"/>
                      <a:pt x="1246" y="766"/>
                    </a:cubicBezTo>
                    <a:cubicBezTo>
                      <a:pt x="1250" y="766"/>
                      <a:pt x="1250" y="766"/>
                      <a:pt x="1253" y="769"/>
                    </a:cubicBezTo>
                    <a:lnTo>
                      <a:pt x="1250" y="822"/>
                    </a:lnTo>
                    <a:cubicBezTo>
                      <a:pt x="1296" y="818"/>
                      <a:pt x="1256" y="719"/>
                      <a:pt x="1309" y="719"/>
                    </a:cubicBezTo>
                    <a:cubicBezTo>
                      <a:pt x="1316" y="719"/>
                      <a:pt x="1326" y="719"/>
                      <a:pt x="1336" y="726"/>
                    </a:cubicBezTo>
                    <a:cubicBezTo>
                      <a:pt x="1336" y="722"/>
                      <a:pt x="1340" y="722"/>
                      <a:pt x="1340" y="722"/>
                    </a:cubicBezTo>
                    <a:cubicBezTo>
                      <a:pt x="1349" y="722"/>
                      <a:pt x="1363" y="732"/>
                      <a:pt x="1380" y="739"/>
                    </a:cubicBezTo>
                    <a:cubicBezTo>
                      <a:pt x="1392" y="746"/>
                      <a:pt x="1409" y="752"/>
                      <a:pt x="1416" y="752"/>
                    </a:cubicBezTo>
                    <a:cubicBezTo>
                      <a:pt x="1419" y="752"/>
                      <a:pt x="1419" y="749"/>
                      <a:pt x="1416" y="739"/>
                    </a:cubicBezTo>
                    <a:cubicBezTo>
                      <a:pt x="1372" y="702"/>
                      <a:pt x="1293" y="602"/>
                      <a:pt x="1236" y="516"/>
                    </a:cubicBezTo>
                    <a:cubicBezTo>
                      <a:pt x="1200" y="456"/>
                      <a:pt x="1170" y="407"/>
                      <a:pt x="1164" y="377"/>
                    </a:cubicBezTo>
                    <a:lnTo>
                      <a:pt x="1167" y="377"/>
                    </a:lnTo>
                    <a:cubicBezTo>
                      <a:pt x="1187" y="377"/>
                      <a:pt x="1309" y="387"/>
                      <a:pt x="1353" y="416"/>
                    </a:cubicBezTo>
                    <a:cubicBezTo>
                      <a:pt x="1360" y="423"/>
                      <a:pt x="1366" y="430"/>
                      <a:pt x="1369" y="436"/>
                    </a:cubicBezTo>
                    <a:cubicBezTo>
                      <a:pt x="1412" y="493"/>
                      <a:pt x="1396" y="593"/>
                      <a:pt x="1446" y="629"/>
                    </a:cubicBezTo>
                    <a:cubicBezTo>
                      <a:pt x="1435" y="609"/>
                      <a:pt x="1439" y="576"/>
                      <a:pt x="1443" y="566"/>
                    </a:cubicBezTo>
                    <a:lnTo>
                      <a:pt x="1443" y="566"/>
                    </a:lnTo>
                    <a:cubicBezTo>
                      <a:pt x="1463" y="573"/>
                      <a:pt x="1466" y="609"/>
                      <a:pt x="1482" y="609"/>
                    </a:cubicBezTo>
                    <a:cubicBezTo>
                      <a:pt x="1489" y="609"/>
                      <a:pt x="1492" y="606"/>
                      <a:pt x="1499" y="599"/>
                    </a:cubicBezTo>
                    <a:cubicBezTo>
                      <a:pt x="1469" y="526"/>
                      <a:pt x="1582" y="566"/>
                      <a:pt x="1486" y="530"/>
                    </a:cubicBezTo>
                    <a:cubicBezTo>
                      <a:pt x="1502" y="513"/>
                      <a:pt x="1512" y="510"/>
                      <a:pt x="1526" y="510"/>
                    </a:cubicBezTo>
                    <a:lnTo>
                      <a:pt x="1542" y="510"/>
                    </a:lnTo>
                    <a:cubicBezTo>
                      <a:pt x="1552" y="510"/>
                      <a:pt x="1565" y="507"/>
                      <a:pt x="1582" y="499"/>
                    </a:cubicBezTo>
                    <a:cubicBezTo>
                      <a:pt x="1555" y="473"/>
                      <a:pt x="1552" y="400"/>
                      <a:pt x="1562" y="343"/>
                    </a:cubicBezTo>
                    <a:cubicBezTo>
                      <a:pt x="1569" y="317"/>
                      <a:pt x="1579" y="294"/>
                      <a:pt x="1592" y="280"/>
                    </a:cubicBezTo>
                    <a:cubicBezTo>
                      <a:pt x="1595" y="294"/>
                      <a:pt x="1608" y="310"/>
                      <a:pt x="1619" y="320"/>
                    </a:cubicBezTo>
                    <a:cubicBezTo>
                      <a:pt x="1622" y="327"/>
                      <a:pt x="1625" y="327"/>
                      <a:pt x="1625" y="330"/>
                    </a:cubicBezTo>
                    <a:cubicBezTo>
                      <a:pt x="1671" y="314"/>
                      <a:pt x="1711" y="314"/>
                      <a:pt x="1748" y="314"/>
                    </a:cubicBezTo>
                    <a:lnTo>
                      <a:pt x="1758" y="314"/>
                    </a:lnTo>
                    <a:cubicBezTo>
                      <a:pt x="1785" y="314"/>
                      <a:pt x="1814" y="314"/>
                      <a:pt x="1845" y="307"/>
                    </a:cubicBezTo>
                    <a:cubicBezTo>
                      <a:pt x="1725" y="203"/>
                      <a:pt x="1608" y="97"/>
                      <a:pt x="1499"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2"/>
              <p:cNvSpPr/>
              <p:nvPr/>
            </p:nvSpPr>
            <p:spPr>
              <a:xfrm>
                <a:off x="5714725" y="1466975"/>
                <a:ext cx="750" cy="350"/>
              </a:xfrm>
              <a:custGeom>
                <a:avLst/>
                <a:gdLst/>
                <a:ahLst/>
                <a:cxnLst/>
                <a:rect l="l" t="t" r="r" b="b"/>
                <a:pathLst>
                  <a:path w="30" h="14" extrusionOk="0">
                    <a:moveTo>
                      <a:pt x="30" y="0"/>
                    </a:moveTo>
                    <a:lnTo>
                      <a:pt x="30" y="0"/>
                    </a:lnTo>
                    <a:cubicBezTo>
                      <a:pt x="20" y="7"/>
                      <a:pt x="10" y="7"/>
                      <a:pt x="0" y="10"/>
                    </a:cubicBezTo>
                    <a:cubicBezTo>
                      <a:pt x="4" y="13"/>
                      <a:pt x="7" y="13"/>
                      <a:pt x="10" y="13"/>
                    </a:cubicBezTo>
                    <a:cubicBezTo>
                      <a:pt x="16" y="13"/>
                      <a:pt x="23" y="10"/>
                      <a:pt x="30"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2"/>
              <p:cNvSpPr/>
              <p:nvPr/>
            </p:nvSpPr>
            <p:spPr>
              <a:xfrm>
                <a:off x="5748625" y="1500775"/>
                <a:ext cx="175" cy="275"/>
              </a:xfrm>
              <a:custGeom>
                <a:avLst/>
                <a:gdLst/>
                <a:ahLst/>
                <a:cxnLst/>
                <a:rect l="l" t="t" r="r" b="b"/>
                <a:pathLst>
                  <a:path w="7" h="11" extrusionOk="0">
                    <a:moveTo>
                      <a:pt x="6" y="0"/>
                    </a:moveTo>
                    <a:lnTo>
                      <a:pt x="0" y="7"/>
                    </a:lnTo>
                    <a:lnTo>
                      <a:pt x="0" y="10"/>
                    </a:lnTo>
                    <a:cubicBezTo>
                      <a:pt x="3" y="7"/>
                      <a:pt x="3" y="4"/>
                      <a:pt x="6"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2"/>
              <p:cNvSpPr/>
              <p:nvPr/>
            </p:nvSpPr>
            <p:spPr>
              <a:xfrm>
                <a:off x="5737800" y="1421700"/>
                <a:ext cx="950" cy="450"/>
              </a:xfrm>
              <a:custGeom>
                <a:avLst/>
                <a:gdLst/>
                <a:ahLst/>
                <a:cxnLst/>
                <a:rect l="l" t="t" r="r" b="b"/>
                <a:pathLst>
                  <a:path w="38" h="18" extrusionOk="0">
                    <a:moveTo>
                      <a:pt x="1" y="0"/>
                    </a:moveTo>
                    <a:cubicBezTo>
                      <a:pt x="4" y="10"/>
                      <a:pt x="14" y="17"/>
                      <a:pt x="24" y="17"/>
                    </a:cubicBezTo>
                    <a:cubicBezTo>
                      <a:pt x="27" y="17"/>
                      <a:pt x="34" y="17"/>
                      <a:pt x="37" y="13"/>
                    </a:cubicBezTo>
                    <a:cubicBezTo>
                      <a:pt x="21" y="13"/>
                      <a:pt x="10" y="7"/>
                      <a:pt x="1"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2"/>
              <p:cNvSpPr/>
              <p:nvPr/>
            </p:nvSpPr>
            <p:spPr>
              <a:xfrm>
                <a:off x="5733175" y="1415875"/>
                <a:ext cx="1575" cy="2775"/>
              </a:xfrm>
              <a:custGeom>
                <a:avLst/>
                <a:gdLst/>
                <a:ahLst/>
                <a:cxnLst/>
                <a:rect l="l" t="t" r="r" b="b"/>
                <a:pathLst>
                  <a:path w="63" h="111" extrusionOk="0">
                    <a:moveTo>
                      <a:pt x="0" y="0"/>
                    </a:moveTo>
                    <a:lnTo>
                      <a:pt x="40" y="80"/>
                    </a:lnTo>
                    <a:lnTo>
                      <a:pt x="53" y="111"/>
                    </a:lnTo>
                    <a:lnTo>
                      <a:pt x="63" y="103"/>
                    </a:lnTo>
                    <a:lnTo>
                      <a:pt x="46" y="77"/>
                    </a:lnTo>
                    <a:lnTo>
                      <a:pt x="0" y="0"/>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2"/>
              <p:cNvSpPr/>
              <p:nvPr/>
            </p:nvSpPr>
            <p:spPr>
              <a:xfrm>
                <a:off x="5725100" y="1432750"/>
                <a:ext cx="3275" cy="2100"/>
              </a:xfrm>
              <a:custGeom>
                <a:avLst/>
                <a:gdLst/>
                <a:ahLst/>
                <a:cxnLst/>
                <a:rect l="l" t="t" r="r" b="b"/>
                <a:pathLst>
                  <a:path w="131" h="84" extrusionOk="0">
                    <a:moveTo>
                      <a:pt x="24" y="0"/>
                    </a:moveTo>
                    <a:cubicBezTo>
                      <a:pt x="24" y="46"/>
                      <a:pt x="0" y="46"/>
                      <a:pt x="73" y="83"/>
                    </a:cubicBezTo>
                    <a:cubicBezTo>
                      <a:pt x="130" y="60"/>
                      <a:pt x="24" y="26"/>
                      <a:pt x="84" y="14"/>
                    </a:cubicBezTo>
                    <a:cubicBezTo>
                      <a:pt x="80" y="3"/>
                      <a:pt x="73" y="3"/>
                      <a:pt x="67" y="3"/>
                    </a:cubicBezTo>
                    <a:cubicBezTo>
                      <a:pt x="64" y="3"/>
                      <a:pt x="57" y="3"/>
                      <a:pt x="50" y="6"/>
                    </a:cubicBezTo>
                    <a:cubicBezTo>
                      <a:pt x="47" y="6"/>
                      <a:pt x="40" y="10"/>
                      <a:pt x="37" y="10"/>
                    </a:cubicBezTo>
                    <a:cubicBezTo>
                      <a:pt x="30" y="10"/>
                      <a:pt x="27" y="6"/>
                      <a:pt x="24"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2"/>
              <p:cNvSpPr/>
              <p:nvPr/>
            </p:nvSpPr>
            <p:spPr>
              <a:xfrm>
                <a:off x="5725575" y="1432075"/>
                <a:ext cx="125" cy="700"/>
              </a:xfrm>
              <a:custGeom>
                <a:avLst/>
                <a:gdLst/>
                <a:ahLst/>
                <a:cxnLst/>
                <a:rect l="l" t="t" r="r" b="b"/>
                <a:pathLst>
                  <a:path w="5" h="28" extrusionOk="0">
                    <a:moveTo>
                      <a:pt x="1" y="1"/>
                    </a:moveTo>
                    <a:cubicBezTo>
                      <a:pt x="1" y="14"/>
                      <a:pt x="1" y="21"/>
                      <a:pt x="5" y="27"/>
                    </a:cubicBezTo>
                    <a:cubicBezTo>
                      <a:pt x="5" y="21"/>
                      <a:pt x="5" y="10"/>
                      <a:pt x="1" y="1"/>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2"/>
              <p:cNvSpPr/>
              <p:nvPr/>
            </p:nvSpPr>
            <p:spPr>
              <a:xfrm>
                <a:off x="5814575" y="1444050"/>
                <a:ext cx="750" cy="1325"/>
              </a:xfrm>
              <a:custGeom>
                <a:avLst/>
                <a:gdLst/>
                <a:ahLst/>
                <a:cxnLst/>
                <a:rect l="l" t="t" r="r" b="b"/>
                <a:pathLst>
                  <a:path w="30" h="53" extrusionOk="0">
                    <a:moveTo>
                      <a:pt x="30" y="0"/>
                    </a:moveTo>
                    <a:lnTo>
                      <a:pt x="0" y="43"/>
                    </a:lnTo>
                    <a:lnTo>
                      <a:pt x="20" y="53"/>
                    </a:lnTo>
                    <a:lnTo>
                      <a:pt x="30" y="0"/>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2"/>
              <p:cNvSpPr/>
              <p:nvPr/>
            </p:nvSpPr>
            <p:spPr>
              <a:xfrm>
                <a:off x="5812150" y="1442875"/>
                <a:ext cx="1850" cy="1025"/>
              </a:xfrm>
              <a:custGeom>
                <a:avLst/>
                <a:gdLst/>
                <a:ahLst/>
                <a:cxnLst/>
                <a:rect l="l" t="t" r="r" b="b"/>
                <a:pathLst>
                  <a:path w="74" h="41" extrusionOk="0">
                    <a:moveTo>
                      <a:pt x="1" y="0"/>
                    </a:moveTo>
                    <a:lnTo>
                      <a:pt x="1" y="0"/>
                    </a:lnTo>
                    <a:cubicBezTo>
                      <a:pt x="7" y="11"/>
                      <a:pt x="20" y="27"/>
                      <a:pt x="4" y="40"/>
                    </a:cubicBezTo>
                    <a:lnTo>
                      <a:pt x="74" y="7"/>
                    </a:lnTo>
                    <a:lnTo>
                      <a:pt x="1" y="0"/>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2"/>
              <p:cNvSpPr/>
              <p:nvPr/>
            </p:nvSpPr>
            <p:spPr>
              <a:xfrm>
                <a:off x="5726675" y="1483325"/>
                <a:ext cx="775" cy="1200"/>
              </a:xfrm>
              <a:custGeom>
                <a:avLst/>
                <a:gdLst/>
                <a:ahLst/>
                <a:cxnLst/>
                <a:rect l="l" t="t" r="r" b="b"/>
                <a:pathLst>
                  <a:path w="31" h="48" extrusionOk="0">
                    <a:moveTo>
                      <a:pt x="30" y="0"/>
                    </a:moveTo>
                    <a:lnTo>
                      <a:pt x="14" y="7"/>
                    </a:lnTo>
                    <a:cubicBezTo>
                      <a:pt x="1" y="24"/>
                      <a:pt x="4" y="31"/>
                      <a:pt x="10" y="47"/>
                    </a:cubicBezTo>
                    <a:lnTo>
                      <a:pt x="30" y="0"/>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2"/>
              <p:cNvSpPr/>
              <p:nvPr/>
            </p:nvSpPr>
            <p:spPr>
              <a:xfrm>
                <a:off x="5733175" y="1492400"/>
                <a:ext cx="900" cy="1600"/>
              </a:xfrm>
              <a:custGeom>
                <a:avLst/>
                <a:gdLst/>
                <a:ahLst/>
                <a:cxnLst/>
                <a:rect l="l" t="t" r="r" b="b"/>
                <a:pathLst>
                  <a:path w="36" h="64" extrusionOk="0">
                    <a:moveTo>
                      <a:pt x="33" y="0"/>
                    </a:moveTo>
                    <a:lnTo>
                      <a:pt x="0" y="63"/>
                    </a:lnTo>
                    <a:lnTo>
                      <a:pt x="36" y="7"/>
                    </a:lnTo>
                    <a:lnTo>
                      <a:pt x="33" y="0"/>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2"/>
              <p:cNvSpPr/>
              <p:nvPr/>
            </p:nvSpPr>
            <p:spPr>
              <a:xfrm>
                <a:off x="5742025" y="1495450"/>
                <a:ext cx="1300" cy="1200"/>
              </a:xfrm>
              <a:custGeom>
                <a:avLst/>
                <a:gdLst/>
                <a:ahLst/>
                <a:cxnLst/>
                <a:rect l="l" t="t" r="r" b="b"/>
                <a:pathLst>
                  <a:path w="52" h="48" extrusionOk="0">
                    <a:moveTo>
                      <a:pt x="1" y="1"/>
                    </a:moveTo>
                    <a:cubicBezTo>
                      <a:pt x="5" y="4"/>
                      <a:pt x="8" y="4"/>
                      <a:pt x="11" y="4"/>
                    </a:cubicBezTo>
                    <a:cubicBezTo>
                      <a:pt x="11" y="4"/>
                      <a:pt x="8" y="1"/>
                      <a:pt x="1" y="1"/>
                    </a:cubicBezTo>
                    <a:close/>
                    <a:moveTo>
                      <a:pt x="11" y="4"/>
                    </a:moveTo>
                    <a:cubicBezTo>
                      <a:pt x="25" y="18"/>
                      <a:pt x="25" y="47"/>
                      <a:pt x="31" y="47"/>
                    </a:cubicBezTo>
                    <a:cubicBezTo>
                      <a:pt x="34" y="47"/>
                      <a:pt x="38" y="38"/>
                      <a:pt x="51" y="14"/>
                    </a:cubicBezTo>
                    <a:cubicBezTo>
                      <a:pt x="41" y="7"/>
                      <a:pt x="25" y="7"/>
                      <a:pt x="11" y="4"/>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2"/>
              <p:cNvSpPr/>
              <p:nvPr/>
            </p:nvSpPr>
            <p:spPr>
              <a:xfrm>
                <a:off x="5963600" y="1352325"/>
                <a:ext cx="2500" cy="5925"/>
              </a:xfrm>
              <a:custGeom>
                <a:avLst/>
                <a:gdLst/>
                <a:ahLst/>
                <a:cxnLst/>
                <a:rect l="l" t="t" r="r" b="b"/>
                <a:pathLst>
                  <a:path w="100" h="237" extrusionOk="0">
                    <a:moveTo>
                      <a:pt x="40" y="1"/>
                    </a:moveTo>
                    <a:cubicBezTo>
                      <a:pt x="0" y="67"/>
                      <a:pt x="43" y="193"/>
                      <a:pt x="93" y="236"/>
                    </a:cubicBezTo>
                    <a:cubicBezTo>
                      <a:pt x="97" y="227"/>
                      <a:pt x="97" y="216"/>
                      <a:pt x="100" y="207"/>
                    </a:cubicBezTo>
                    <a:cubicBezTo>
                      <a:pt x="80" y="140"/>
                      <a:pt x="60" y="70"/>
                      <a:pt x="40" y="1"/>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2"/>
              <p:cNvSpPr/>
              <p:nvPr/>
            </p:nvSpPr>
            <p:spPr>
              <a:xfrm>
                <a:off x="5946075" y="1353650"/>
                <a:ext cx="32000" cy="74625"/>
              </a:xfrm>
              <a:custGeom>
                <a:avLst/>
                <a:gdLst/>
                <a:ahLst/>
                <a:cxnLst/>
                <a:rect l="l" t="t" r="r" b="b"/>
                <a:pathLst>
                  <a:path w="1280" h="2985" extrusionOk="0">
                    <a:moveTo>
                      <a:pt x="618" y="257"/>
                    </a:moveTo>
                    <a:lnTo>
                      <a:pt x="618" y="283"/>
                    </a:lnTo>
                    <a:cubicBezTo>
                      <a:pt x="618" y="276"/>
                      <a:pt x="615" y="270"/>
                      <a:pt x="618" y="257"/>
                    </a:cubicBezTo>
                    <a:close/>
                    <a:moveTo>
                      <a:pt x="618" y="283"/>
                    </a:moveTo>
                    <a:lnTo>
                      <a:pt x="618" y="283"/>
                    </a:lnTo>
                    <a:cubicBezTo>
                      <a:pt x="621" y="290"/>
                      <a:pt x="628" y="293"/>
                      <a:pt x="631" y="293"/>
                    </a:cubicBezTo>
                    <a:cubicBezTo>
                      <a:pt x="638" y="293"/>
                      <a:pt x="641" y="290"/>
                      <a:pt x="648" y="290"/>
                    </a:cubicBezTo>
                    <a:cubicBezTo>
                      <a:pt x="655" y="287"/>
                      <a:pt x="658" y="287"/>
                      <a:pt x="664" y="287"/>
                    </a:cubicBezTo>
                    <a:cubicBezTo>
                      <a:pt x="671" y="287"/>
                      <a:pt x="675" y="287"/>
                      <a:pt x="678" y="296"/>
                    </a:cubicBezTo>
                    <a:cubicBezTo>
                      <a:pt x="618" y="313"/>
                      <a:pt x="727" y="347"/>
                      <a:pt x="668" y="370"/>
                    </a:cubicBezTo>
                    <a:cubicBezTo>
                      <a:pt x="595" y="330"/>
                      <a:pt x="621" y="330"/>
                      <a:pt x="618" y="283"/>
                    </a:cubicBezTo>
                    <a:close/>
                    <a:moveTo>
                      <a:pt x="236" y="646"/>
                    </a:moveTo>
                    <a:lnTo>
                      <a:pt x="382" y="686"/>
                    </a:lnTo>
                    <a:lnTo>
                      <a:pt x="382" y="682"/>
                    </a:lnTo>
                    <a:lnTo>
                      <a:pt x="385" y="686"/>
                    </a:lnTo>
                    <a:lnTo>
                      <a:pt x="382" y="686"/>
                    </a:lnTo>
                    <a:cubicBezTo>
                      <a:pt x="359" y="698"/>
                      <a:pt x="345" y="712"/>
                      <a:pt x="396" y="758"/>
                    </a:cubicBezTo>
                    <a:cubicBezTo>
                      <a:pt x="342" y="721"/>
                      <a:pt x="289" y="686"/>
                      <a:pt x="236" y="646"/>
                    </a:cubicBezTo>
                    <a:close/>
                    <a:moveTo>
                      <a:pt x="120" y="1539"/>
                    </a:moveTo>
                    <a:lnTo>
                      <a:pt x="120" y="1539"/>
                    </a:lnTo>
                    <a:cubicBezTo>
                      <a:pt x="106" y="1556"/>
                      <a:pt x="106" y="1572"/>
                      <a:pt x="113" y="1586"/>
                    </a:cubicBezTo>
                    <a:cubicBezTo>
                      <a:pt x="133" y="1566"/>
                      <a:pt x="140" y="1549"/>
                      <a:pt x="120" y="1539"/>
                    </a:cubicBezTo>
                    <a:close/>
                    <a:moveTo>
                      <a:pt x="13" y="1599"/>
                    </a:moveTo>
                    <a:cubicBezTo>
                      <a:pt x="10" y="1599"/>
                      <a:pt x="7" y="1599"/>
                      <a:pt x="0" y="1603"/>
                    </a:cubicBezTo>
                    <a:cubicBezTo>
                      <a:pt x="3" y="1615"/>
                      <a:pt x="3" y="1629"/>
                      <a:pt x="7" y="1643"/>
                    </a:cubicBezTo>
                    <a:cubicBezTo>
                      <a:pt x="13" y="1643"/>
                      <a:pt x="23" y="1646"/>
                      <a:pt x="33" y="1649"/>
                    </a:cubicBezTo>
                    <a:cubicBezTo>
                      <a:pt x="50" y="1639"/>
                      <a:pt x="63" y="1626"/>
                      <a:pt x="77" y="1615"/>
                    </a:cubicBezTo>
                    <a:cubicBezTo>
                      <a:pt x="57" y="1609"/>
                      <a:pt x="33" y="1599"/>
                      <a:pt x="13" y="1599"/>
                    </a:cubicBezTo>
                    <a:close/>
                    <a:moveTo>
                      <a:pt x="7" y="1649"/>
                    </a:moveTo>
                    <a:lnTo>
                      <a:pt x="10" y="1669"/>
                    </a:lnTo>
                    <a:cubicBezTo>
                      <a:pt x="13" y="1666"/>
                      <a:pt x="17" y="1662"/>
                      <a:pt x="20" y="1658"/>
                    </a:cubicBezTo>
                    <a:cubicBezTo>
                      <a:pt x="17" y="1655"/>
                      <a:pt x="10" y="1652"/>
                      <a:pt x="7" y="1649"/>
                    </a:cubicBezTo>
                    <a:close/>
                    <a:moveTo>
                      <a:pt x="236" y="1652"/>
                    </a:moveTo>
                    <a:cubicBezTo>
                      <a:pt x="226" y="1672"/>
                      <a:pt x="219" y="1686"/>
                      <a:pt x="209" y="1695"/>
                    </a:cubicBezTo>
                    <a:lnTo>
                      <a:pt x="236" y="1652"/>
                    </a:lnTo>
                    <a:close/>
                    <a:moveTo>
                      <a:pt x="691" y="2307"/>
                    </a:moveTo>
                    <a:lnTo>
                      <a:pt x="668" y="2353"/>
                    </a:lnTo>
                    <a:cubicBezTo>
                      <a:pt x="661" y="2336"/>
                      <a:pt x="658" y="2330"/>
                      <a:pt x="675" y="2313"/>
                    </a:cubicBezTo>
                    <a:lnTo>
                      <a:pt x="691" y="2307"/>
                    </a:lnTo>
                    <a:close/>
                    <a:moveTo>
                      <a:pt x="633" y="2476"/>
                    </a:moveTo>
                    <a:cubicBezTo>
                      <a:pt x="629" y="2476"/>
                      <a:pt x="625" y="2476"/>
                      <a:pt x="621" y="2476"/>
                    </a:cubicBezTo>
                    <a:cubicBezTo>
                      <a:pt x="621" y="2493"/>
                      <a:pt x="615" y="2516"/>
                      <a:pt x="631" y="2516"/>
                    </a:cubicBezTo>
                    <a:cubicBezTo>
                      <a:pt x="638" y="2516"/>
                      <a:pt x="648" y="2513"/>
                      <a:pt x="664" y="2503"/>
                    </a:cubicBezTo>
                    <a:cubicBezTo>
                      <a:pt x="681" y="2478"/>
                      <a:pt x="654" y="2476"/>
                      <a:pt x="633" y="2476"/>
                    </a:cubicBezTo>
                    <a:close/>
                    <a:moveTo>
                      <a:pt x="778" y="2612"/>
                    </a:moveTo>
                    <a:cubicBezTo>
                      <a:pt x="781" y="2615"/>
                      <a:pt x="770" y="2619"/>
                      <a:pt x="758" y="2626"/>
                    </a:cubicBezTo>
                    <a:lnTo>
                      <a:pt x="778" y="2612"/>
                    </a:lnTo>
                    <a:close/>
                    <a:moveTo>
                      <a:pt x="950" y="2669"/>
                    </a:moveTo>
                    <a:lnTo>
                      <a:pt x="957" y="2675"/>
                    </a:lnTo>
                    <a:lnTo>
                      <a:pt x="920" y="2735"/>
                    </a:lnTo>
                    <a:lnTo>
                      <a:pt x="950" y="2669"/>
                    </a:lnTo>
                    <a:close/>
                    <a:moveTo>
                      <a:pt x="631" y="1"/>
                    </a:moveTo>
                    <a:cubicBezTo>
                      <a:pt x="608" y="24"/>
                      <a:pt x="585" y="48"/>
                      <a:pt x="562" y="74"/>
                    </a:cubicBezTo>
                    <a:cubicBezTo>
                      <a:pt x="591" y="140"/>
                      <a:pt x="628" y="200"/>
                      <a:pt x="648" y="227"/>
                    </a:cubicBezTo>
                    <a:cubicBezTo>
                      <a:pt x="641" y="227"/>
                      <a:pt x="638" y="230"/>
                      <a:pt x="635" y="230"/>
                    </a:cubicBezTo>
                    <a:cubicBezTo>
                      <a:pt x="591" y="230"/>
                      <a:pt x="522" y="157"/>
                      <a:pt x="499" y="127"/>
                    </a:cubicBezTo>
                    <a:cubicBezTo>
                      <a:pt x="491" y="134"/>
                      <a:pt x="488" y="137"/>
                      <a:pt x="482" y="143"/>
                    </a:cubicBezTo>
                    <a:cubicBezTo>
                      <a:pt x="455" y="217"/>
                      <a:pt x="581" y="320"/>
                      <a:pt x="525" y="376"/>
                    </a:cubicBezTo>
                    <a:lnTo>
                      <a:pt x="568" y="367"/>
                    </a:lnTo>
                    <a:lnTo>
                      <a:pt x="568" y="367"/>
                    </a:lnTo>
                    <a:cubicBezTo>
                      <a:pt x="568" y="390"/>
                      <a:pt x="502" y="436"/>
                      <a:pt x="528" y="442"/>
                    </a:cubicBezTo>
                    <a:cubicBezTo>
                      <a:pt x="491" y="439"/>
                      <a:pt x="422" y="413"/>
                      <a:pt x="399" y="387"/>
                    </a:cubicBezTo>
                    <a:lnTo>
                      <a:pt x="399" y="387"/>
                    </a:lnTo>
                    <a:cubicBezTo>
                      <a:pt x="419" y="426"/>
                      <a:pt x="439" y="469"/>
                      <a:pt x="465" y="509"/>
                    </a:cubicBezTo>
                    <a:cubicBezTo>
                      <a:pt x="448" y="489"/>
                      <a:pt x="356" y="442"/>
                      <a:pt x="342" y="430"/>
                    </a:cubicBezTo>
                    <a:lnTo>
                      <a:pt x="342" y="430"/>
                    </a:lnTo>
                    <a:cubicBezTo>
                      <a:pt x="322" y="456"/>
                      <a:pt x="419" y="536"/>
                      <a:pt x="448" y="536"/>
                    </a:cubicBezTo>
                    <a:lnTo>
                      <a:pt x="452" y="536"/>
                    </a:lnTo>
                    <a:cubicBezTo>
                      <a:pt x="352" y="549"/>
                      <a:pt x="399" y="556"/>
                      <a:pt x="289" y="559"/>
                    </a:cubicBezTo>
                    <a:cubicBezTo>
                      <a:pt x="286" y="579"/>
                      <a:pt x="382" y="606"/>
                      <a:pt x="408" y="606"/>
                    </a:cubicBezTo>
                    <a:lnTo>
                      <a:pt x="416" y="606"/>
                    </a:lnTo>
                    <a:cubicBezTo>
                      <a:pt x="422" y="652"/>
                      <a:pt x="405" y="669"/>
                      <a:pt x="385" y="682"/>
                    </a:cubicBezTo>
                    <a:cubicBezTo>
                      <a:pt x="372" y="626"/>
                      <a:pt x="269" y="586"/>
                      <a:pt x="183" y="552"/>
                    </a:cubicBezTo>
                    <a:cubicBezTo>
                      <a:pt x="176" y="566"/>
                      <a:pt x="166" y="582"/>
                      <a:pt x="160" y="599"/>
                    </a:cubicBezTo>
                    <a:cubicBezTo>
                      <a:pt x="216" y="666"/>
                      <a:pt x="276" y="729"/>
                      <a:pt x="336" y="785"/>
                    </a:cubicBezTo>
                    <a:cubicBezTo>
                      <a:pt x="319" y="775"/>
                      <a:pt x="223" y="725"/>
                      <a:pt x="209" y="721"/>
                    </a:cubicBezTo>
                    <a:lnTo>
                      <a:pt x="209" y="721"/>
                    </a:lnTo>
                    <a:cubicBezTo>
                      <a:pt x="299" y="772"/>
                      <a:pt x="256" y="931"/>
                      <a:pt x="229" y="1011"/>
                    </a:cubicBezTo>
                    <a:lnTo>
                      <a:pt x="229" y="997"/>
                    </a:lnTo>
                    <a:cubicBezTo>
                      <a:pt x="226" y="994"/>
                      <a:pt x="223" y="991"/>
                      <a:pt x="216" y="991"/>
                    </a:cubicBezTo>
                    <a:cubicBezTo>
                      <a:pt x="189" y="991"/>
                      <a:pt x="163" y="1044"/>
                      <a:pt x="186" y="1074"/>
                    </a:cubicBezTo>
                    <a:cubicBezTo>
                      <a:pt x="166" y="1068"/>
                      <a:pt x="172" y="1060"/>
                      <a:pt x="176" y="1048"/>
                    </a:cubicBezTo>
                    <a:lnTo>
                      <a:pt x="176" y="1048"/>
                    </a:lnTo>
                    <a:cubicBezTo>
                      <a:pt x="86" y="1091"/>
                      <a:pt x="312" y="1144"/>
                      <a:pt x="219" y="1184"/>
                    </a:cubicBezTo>
                    <a:cubicBezTo>
                      <a:pt x="232" y="1137"/>
                      <a:pt x="196" y="1120"/>
                      <a:pt x="156" y="1117"/>
                    </a:cubicBezTo>
                    <a:lnTo>
                      <a:pt x="156" y="1117"/>
                    </a:lnTo>
                    <a:cubicBezTo>
                      <a:pt x="183" y="1160"/>
                      <a:pt x="140" y="1250"/>
                      <a:pt x="239" y="1250"/>
                    </a:cubicBezTo>
                    <a:cubicBezTo>
                      <a:pt x="246" y="1250"/>
                      <a:pt x="249" y="1250"/>
                      <a:pt x="256" y="1247"/>
                    </a:cubicBezTo>
                    <a:lnTo>
                      <a:pt x="256" y="1247"/>
                    </a:lnTo>
                    <a:cubicBezTo>
                      <a:pt x="229" y="1270"/>
                      <a:pt x="239" y="1290"/>
                      <a:pt x="200" y="1290"/>
                    </a:cubicBezTo>
                    <a:lnTo>
                      <a:pt x="183" y="1290"/>
                    </a:lnTo>
                    <a:lnTo>
                      <a:pt x="249" y="1393"/>
                    </a:lnTo>
                    <a:cubicBezTo>
                      <a:pt x="246" y="1390"/>
                      <a:pt x="236" y="1387"/>
                      <a:pt x="226" y="1387"/>
                    </a:cubicBezTo>
                    <a:cubicBezTo>
                      <a:pt x="212" y="1387"/>
                      <a:pt x="200" y="1393"/>
                      <a:pt x="192" y="1410"/>
                    </a:cubicBezTo>
                    <a:cubicBezTo>
                      <a:pt x="212" y="1353"/>
                      <a:pt x="103" y="1290"/>
                      <a:pt x="180" y="1267"/>
                    </a:cubicBezTo>
                    <a:cubicBezTo>
                      <a:pt x="166" y="1264"/>
                      <a:pt x="156" y="1264"/>
                      <a:pt x="143" y="1264"/>
                    </a:cubicBezTo>
                    <a:lnTo>
                      <a:pt x="89" y="1264"/>
                    </a:lnTo>
                    <a:cubicBezTo>
                      <a:pt x="63" y="1264"/>
                      <a:pt x="37" y="1260"/>
                      <a:pt x="10" y="1244"/>
                    </a:cubicBezTo>
                    <a:lnTo>
                      <a:pt x="10" y="1244"/>
                    </a:lnTo>
                    <a:cubicBezTo>
                      <a:pt x="40" y="1370"/>
                      <a:pt x="156" y="1433"/>
                      <a:pt x="249" y="1496"/>
                    </a:cubicBezTo>
                    <a:lnTo>
                      <a:pt x="206" y="1595"/>
                    </a:lnTo>
                    <a:lnTo>
                      <a:pt x="239" y="1599"/>
                    </a:lnTo>
                    <a:lnTo>
                      <a:pt x="156" y="1626"/>
                    </a:lnTo>
                    <a:cubicBezTo>
                      <a:pt x="176" y="1635"/>
                      <a:pt x="196" y="1639"/>
                      <a:pt x="186" y="1643"/>
                    </a:cubicBezTo>
                    <a:cubicBezTo>
                      <a:pt x="183" y="1646"/>
                      <a:pt x="180" y="1646"/>
                      <a:pt x="176" y="1646"/>
                    </a:cubicBezTo>
                    <a:cubicBezTo>
                      <a:pt x="169" y="1646"/>
                      <a:pt x="163" y="1643"/>
                      <a:pt x="156" y="1643"/>
                    </a:cubicBezTo>
                    <a:lnTo>
                      <a:pt x="156" y="1643"/>
                    </a:lnTo>
                    <a:cubicBezTo>
                      <a:pt x="160" y="1652"/>
                      <a:pt x="169" y="1658"/>
                      <a:pt x="180" y="1662"/>
                    </a:cubicBezTo>
                    <a:cubicBezTo>
                      <a:pt x="189" y="1662"/>
                      <a:pt x="200" y="1658"/>
                      <a:pt x="209" y="1652"/>
                    </a:cubicBezTo>
                    <a:lnTo>
                      <a:pt x="209" y="1652"/>
                    </a:lnTo>
                    <a:cubicBezTo>
                      <a:pt x="203" y="1662"/>
                      <a:pt x="196" y="1666"/>
                      <a:pt x="189" y="1666"/>
                    </a:cubicBezTo>
                    <a:cubicBezTo>
                      <a:pt x="186" y="1666"/>
                      <a:pt x="183" y="1666"/>
                      <a:pt x="180" y="1662"/>
                    </a:cubicBezTo>
                    <a:cubicBezTo>
                      <a:pt x="166" y="1666"/>
                      <a:pt x="152" y="1669"/>
                      <a:pt x="140" y="1669"/>
                    </a:cubicBezTo>
                    <a:cubicBezTo>
                      <a:pt x="106" y="1669"/>
                      <a:pt x="70" y="1658"/>
                      <a:pt x="33" y="1649"/>
                    </a:cubicBezTo>
                    <a:lnTo>
                      <a:pt x="20" y="1658"/>
                    </a:lnTo>
                    <a:cubicBezTo>
                      <a:pt x="63" y="1689"/>
                      <a:pt x="109" y="1718"/>
                      <a:pt x="152" y="1718"/>
                    </a:cubicBezTo>
                    <a:cubicBezTo>
                      <a:pt x="172" y="1718"/>
                      <a:pt x="192" y="1712"/>
                      <a:pt x="209" y="1695"/>
                    </a:cubicBezTo>
                    <a:lnTo>
                      <a:pt x="209" y="1695"/>
                    </a:lnTo>
                    <a:lnTo>
                      <a:pt x="169" y="1758"/>
                    </a:lnTo>
                    <a:cubicBezTo>
                      <a:pt x="263" y="1812"/>
                      <a:pt x="246" y="1802"/>
                      <a:pt x="326" y="1865"/>
                    </a:cubicBezTo>
                    <a:cubicBezTo>
                      <a:pt x="299" y="1875"/>
                      <a:pt x="269" y="1862"/>
                      <a:pt x="252" y="1882"/>
                    </a:cubicBezTo>
                    <a:cubicBezTo>
                      <a:pt x="352" y="1908"/>
                      <a:pt x="203" y="2041"/>
                      <a:pt x="266" y="2041"/>
                    </a:cubicBezTo>
                    <a:lnTo>
                      <a:pt x="276" y="2041"/>
                    </a:lnTo>
                    <a:cubicBezTo>
                      <a:pt x="289" y="2054"/>
                      <a:pt x="299" y="2057"/>
                      <a:pt x="312" y="2057"/>
                    </a:cubicBezTo>
                    <a:cubicBezTo>
                      <a:pt x="319" y="2057"/>
                      <a:pt x="329" y="2054"/>
                      <a:pt x="339" y="2051"/>
                    </a:cubicBezTo>
                    <a:cubicBezTo>
                      <a:pt x="349" y="2051"/>
                      <a:pt x="359" y="2048"/>
                      <a:pt x="365" y="2048"/>
                    </a:cubicBezTo>
                    <a:cubicBezTo>
                      <a:pt x="372" y="2048"/>
                      <a:pt x="379" y="2048"/>
                      <a:pt x="385" y="2051"/>
                    </a:cubicBezTo>
                    <a:cubicBezTo>
                      <a:pt x="376" y="2054"/>
                      <a:pt x="356" y="2057"/>
                      <a:pt x="359" y="2068"/>
                    </a:cubicBezTo>
                    <a:lnTo>
                      <a:pt x="425" y="2077"/>
                    </a:lnTo>
                    <a:cubicBezTo>
                      <a:pt x="422" y="2084"/>
                      <a:pt x="416" y="2084"/>
                      <a:pt x="408" y="2084"/>
                    </a:cubicBezTo>
                    <a:lnTo>
                      <a:pt x="392" y="2084"/>
                    </a:lnTo>
                    <a:cubicBezTo>
                      <a:pt x="382" y="2084"/>
                      <a:pt x="372" y="2088"/>
                      <a:pt x="369" y="2111"/>
                    </a:cubicBezTo>
                    <a:cubicBezTo>
                      <a:pt x="436" y="2157"/>
                      <a:pt x="482" y="2174"/>
                      <a:pt x="482" y="2237"/>
                    </a:cubicBezTo>
                    <a:cubicBezTo>
                      <a:pt x="491" y="2247"/>
                      <a:pt x="499" y="2250"/>
                      <a:pt x="508" y="2250"/>
                    </a:cubicBezTo>
                    <a:cubicBezTo>
                      <a:pt x="522" y="2250"/>
                      <a:pt x="535" y="2237"/>
                      <a:pt x="548" y="2224"/>
                    </a:cubicBezTo>
                    <a:cubicBezTo>
                      <a:pt x="562" y="2210"/>
                      <a:pt x="571" y="2197"/>
                      <a:pt x="578" y="2197"/>
                    </a:cubicBezTo>
                    <a:cubicBezTo>
                      <a:pt x="585" y="2197"/>
                      <a:pt x="588" y="2201"/>
                      <a:pt x="591" y="2214"/>
                    </a:cubicBezTo>
                    <a:cubicBezTo>
                      <a:pt x="551" y="2244"/>
                      <a:pt x="508" y="2281"/>
                      <a:pt x="522" y="2320"/>
                    </a:cubicBezTo>
                    <a:cubicBezTo>
                      <a:pt x="551" y="2320"/>
                      <a:pt x="578" y="2310"/>
                      <a:pt x="601" y="2310"/>
                    </a:cubicBezTo>
                    <a:cubicBezTo>
                      <a:pt x="611" y="2310"/>
                      <a:pt x="621" y="2310"/>
                      <a:pt x="635" y="2316"/>
                    </a:cubicBezTo>
                    <a:lnTo>
                      <a:pt x="568" y="2356"/>
                    </a:lnTo>
                    <a:cubicBezTo>
                      <a:pt x="591" y="2383"/>
                      <a:pt x="618" y="2400"/>
                      <a:pt x="571" y="2433"/>
                    </a:cubicBezTo>
                    <a:cubicBezTo>
                      <a:pt x="615" y="2436"/>
                      <a:pt x="621" y="2453"/>
                      <a:pt x="621" y="2473"/>
                    </a:cubicBezTo>
                    <a:lnTo>
                      <a:pt x="631" y="2473"/>
                    </a:lnTo>
                    <a:cubicBezTo>
                      <a:pt x="688" y="2473"/>
                      <a:pt x="721" y="2347"/>
                      <a:pt x="738" y="2324"/>
                    </a:cubicBezTo>
                    <a:lnTo>
                      <a:pt x="738" y="2324"/>
                    </a:lnTo>
                    <a:cubicBezTo>
                      <a:pt x="721" y="2396"/>
                      <a:pt x="767" y="2400"/>
                      <a:pt x="718" y="2480"/>
                    </a:cubicBezTo>
                    <a:lnTo>
                      <a:pt x="671" y="2460"/>
                    </a:lnTo>
                    <a:lnTo>
                      <a:pt x="671" y="2460"/>
                    </a:lnTo>
                    <a:cubicBezTo>
                      <a:pt x="666" y="2526"/>
                      <a:pt x="698" y="2527"/>
                      <a:pt x="723" y="2527"/>
                    </a:cubicBezTo>
                    <a:cubicBezTo>
                      <a:pt x="724" y="2527"/>
                      <a:pt x="724" y="2527"/>
                      <a:pt x="725" y="2527"/>
                    </a:cubicBezTo>
                    <a:cubicBezTo>
                      <a:pt x="750" y="2527"/>
                      <a:pt x="766" y="2528"/>
                      <a:pt x="724" y="2600"/>
                    </a:cubicBezTo>
                    <a:cubicBezTo>
                      <a:pt x="711" y="2586"/>
                      <a:pt x="695" y="2576"/>
                      <a:pt x="675" y="2576"/>
                    </a:cubicBezTo>
                    <a:cubicBezTo>
                      <a:pt x="658" y="2576"/>
                      <a:pt x="638" y="2586"/>
                      <a:pt x="628" y="2609"/>
                    </a:cubicBezTo>
                    <a:cubicBezTo>
                      <a:pt x="648" y="2612"/>
                      <a:pt x="671" y="2615"/>
                      <a:pt x="691" y="2619"/>
                    </a:cubicBezTo>
                    <a:cubicBezTo>
                      <a:pt x="688" y="2626"/>
                      <a:pt x="684" y="2626"/>
                      <a:pt x="681" y="2626"/>
                    </a:cubicBezTo>
                    <a:lnTo>
                      <a:pt x="671" y="2626"/>
                    </a:lnTo>
                    <a:cubicBezTo>
                      <a:pt x="664" y="2626"/>
                      <a:pt x="661" y="2626"/>
                      <a:pt x="661" y="2643"/>
                    </a:cubicBezTo>
                    <a:cubicBezTo>
                      <a:pt x="684" y="2639"/>
                      <a:pt x="728" y="2633"/>
                      <a:pt x="755" y="2626"/>
                    </a:cubicBezTo>
                    <a:lnTo>
                      <a:pt x="755" y="2626"/>
                    </a:lnTo>
                    <a:cubicBezTo>
                      <a:pt x="775" y="2643"/>
                      <a:pt x="798" y="2663"/>
                      <a:pt x="821" y="2675"/>
                    </a:cubicBezTo>
                    <a:lnTo>
                      <a:pt x="818" y="2675"/>
                    </a:lnTo>
                    <a:cubicBezTo>
                      <a:pt x="807" y="2675"/>
                      <a:pt x="794" y="2689"/>
                      <a:pt x="804" y="2699"/>
                    </a:cubicBezTo>
                    <a:lnTo>
                      <a:pt x="874" y="2706"/>
                    </a:lnTo>
                    <a:lnTo>
                      <a:pt x="881" y="2706"/>
                    </a:lnTo>
                    <a:cubicBezTo>
                      <a:pt x="887" y="2706"/>
                      <a:pt x="890" y="2706"/>
                      <a:pt x="897" y="2709"/>
                    </a:cubicBezTo>
                    <a:lnTo>
                      <a:pt x="874" y="2706"/>
                    </a:lnTo>
                    <a:cubicBezTo>
                      <a:pt x="850" y="2712"/>
                      <a:pt x="847" y="2739"/>
                      <a:pt x="861" y="2765"/>
                    </a:cubicBezTo>
                    <a:cubicBezTo>
                      <a:pt x="867" y="2779"/>
                      <a:pt x="877" y="2782"/>
                      <a:pt x="890" y="2782"/>
                    </a:cubicBezTo>
                    <a:cubicBezTo>
                      <a:pt x="907" y="2782"/>
                      <a:pt x="927" y="2769"/>
                      <a:pt x="947" y="2759"/>
                    </a:cubicBezTo>
                    <a:cubicBezTo>
                      <a:pt x="967" y="2745"/>
                      <a:pt x="983" y="2732"/>
                      <a:pt x="994" y="2732"/>
                    </a:cubicBezTo>
                    <a:cubicBezTo>
                      <a:pt x="1003" y="2732"/>
                      <a:pt x="1010" y="2742"/>
                      <a:pt x="1010" y="2762"/>
                    </a:cubicBezTo>
                    <a:cubicBezTo>
                      <a:pt x="1007" y="2762"/>
                      <a:pt x="1003" y="2759"/>
                      <a:pt x="1003" y="2759"/>
                    </a:cubicBezTo>
                    <a:cubicBezTo>
                      <a:pt x="1000" y="2759"/>
                      <a:pt x="1000" y="2759"/>
                      <a:pt x="1000" y="2762"/>
                    </a:cubicBezTo>
                    <a:lnTo>
                      <a:pt x="997" y="2762"/>
                    </a:lnTo>
                    <a:cubicBezTo>
                      <a:pt x="997" y="2762"/>
                      <a:pt x="994" y="2759"/>
                      <a:pt x="990" y="2759"/>
                    </a:cubicBezTo>
                    <a:lnTo>
                      <a:pt x="990" y="2759"/>
                    </a:lnTo>
                    <a:lnTo>
                      <a:pt x="994" y="2802"/>
                    </a:lnTo>
                    <a:cubicBezTo>
                      <a:pt x="1020" y="2769"/>
                      <a:pt x="1043" y="2759"/>
                      <a:pt x="1063" y="2759"/>
                    </a:cubicBezTo>
                    <a:cubicBezTo>
                      <a:pt x="1083" y="2759"/>
                      <a:pt x="1100" y="2769"/>
                      <a:pt x="1117" y="2779"/>
                    </a:cubicBezTo>
                    <a:cubicBezTo>
                      <a:pt x="1133" y="2789"/>
                      <a:pt x="1149" y="2795"/>
                      <a:pt x="1166" y="2795"/>
                    </a:cubicBezTo>
                    <a:cubicBezTo>
                      <a:pt x="1186" y="2795"/>
                      <a:pt x="1209" y="2782"/>
                      <a:pt x="1233" y="2742"/>
                    </a:cubicBezTo>
                    <a:lnTo>
                      <a:pt x="1233" y="2742"/>
                    </a:lnTo>
                    <a:cubicBezTo>
                      <a:pt x="1236" y="2819"/>
                      <a:pt x="1219" y="2779"/>
                      <a:pt x="1133" y="2819"/>
                    </a:cubicBezTo>
                    <a:lnTo>
                      <a:pt x="1149" y="2882"/>
                    </a:lnTo>
                    <a:cubicBezTo>
                      <a:pt x="1133" y="2879"/>
                      <a:pt x="1126" y="2862"/>
                      <a:pt x="1106" y="2862"/>
                    </a:cubicBezTo>
                    <a:cubicBezTo>
                      <a:pt x="1106" y="2862"/>
                      <a:pt x="1103" y="2865"/>
                      <a:pt x="1100" y="2865"/>
                    </a:cubicBezTo>
                    <a:cubicBezTo>
                      <a:pt x="1106" y="2902"/>
                      <a:pt x="1129" y="2915"/>
                      <a:pt x="1156" y="2915"/>
                    </a:cubicBezTo>
                    <a:cubicBezTo>
                      <a:pt x="1189" y="2915"/>
                      <a:pt x="1229" y="2895"/>
                      <a:pt x="1253" y="2882"/>
                    </a:cubicBezTo>
                    <a:lnTo>
                      <a:pt x="1253" y="2882"/>
                    </a:lnTo>
                    <a:cubicBezTo>
                      <a:pt x="1263" y="2911"/>
                      <a:pt x="1183" y="2981"/>
                      <a:pt x="1253" y="2985"/>
                    </a:cubicBezTo>
                    <a:lnTo>
                      <a:pt x="1259" y="2985"/>
                    </a:lnTo>
                    <a:cubicBezTo>
                      <a:pt x="1266" y="2985"/>
                      <a:pt x="1273" y="2985"/>
                      <a:pt x="1276" y="2981"/>
                    </a:cubicBezTo>
                    <a:lnTo>
                      <a:pt x="1276" y="2981"/>
                    </a:lnTo>
                    <a:cubicBezTo>
                      <a:pt x="1276" y="2981"/>
                      <a:pt x="1276" y="2981"/>
                      <a:pt x="1276" y="2981"/>
                    </a:cubicBezTo>
                    <a:cubicBezTo>
                      <a:pt x="1279" y="2948"/>
                      <a:pt x="1279" y="2911"/>
                      <a:pt x="1279" y="2879"/>
                    </a:cubicBezTo>
                    <a:lnTo>
                      <a:pt x="1279" y="2792"/>
                    </a:lnTo>
                    <a:cubicBezTo>
                      <a:pt x="1269" y="2088"/>
                      <a:pt x="1097" y="1194"/>
                      <a:pt x="821" y="230"/>
                    </a:cubicBezTo>
                    <a:lnTo>
                      <a:pt x="774" y="260"/>
                    </a:lnTo>
                    <a:cubicBezTo>
                      <a:pt x="781" y="250"/>
                      <a:pt x="798" y="207"/>
                      <a:pt x="761" y="190"/>
                    </a:cubicBezTo>
                    <a:cubicBezTo>
                      <a:pt x="747" y="207"/>
                      <a:pt x="741" y="210"/>
                      <a:pt x="735" y="210"/>
                    </a:cubicBezTo>
                    <a:cubicBezTo>
                      <a:pt x="731" y="210"/>
                      <a:pt x="724" y="210"/>
                      <a:pt x="718" y="207"/>
                    </a:cubicBezTo>
                    <a:cubicBezTo>
                      <a:pt x="715" y="203"/>
                      <a:pt x="704" y="203"/>
                      <a:pt x="695" y="203"/>
                    </a:cubicBezTo>
                    <a:lnTo>
                      <a:pt x="688" y="203"/>
                    </a:lnTo>
                    <a:cubicBezTo>
                      <a:pt x="675" y="157"/>
                      <a:pt x="655" y="80"/>
                      <a:pt x="631"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2"/>
              <p:cNvSpPr/>
              <p:nvPr/>
            </p:nvSpPr>
            <p:spPr>
              <a:xfrm>
                <a:off x="5967925" y="1421275"/>
                <a:ext cx="600" cy="100"/>
              </a:xfrm>
              <a:custGeom>
                <a:avLst/>
                <a:gdLst/>
                <a:ahLst/>
                <a:cxnLst/>
                <a:rect l="l" t="t" r="r" b="b"/>
                <a:pathLst>
                  <a:path w="24" h="4" extrusionOk="0">
                    <a:moveTo>
                      <a:pt x="0" y="1"/>
                    </a:moveTo>
                    <a:lnTo>
                      <a:pt x="23" y="4"/>
                    </a:lnTo>
                    <a:cubicBezTo>
                      <a:pt x="16" y="1"/>
                      <a:pt x="13" y="1"/>
                      <a:pt x="7" y="1"/>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2"/>
              <p:cNvSpPr/>
              <p:nvPr/>
            </p:nvSpPr>
            <p:spPr>
              <a:xfrm>
                <a:off x="5965000" y="1418950"/>
                <a:ext cx="600" cy="350"/>
              </a:xfrm>
              <a:custGeom>
                <a:avLst/>
                <a:gdLst/>
                <a:ahLst/>
                <a:cxnLst/>
                <a:rect l="l" t="t" r="r" b="b"/>
                <a:pathLst>
                  <a:path w="24" h="14" extrusionOk="0">
                    <a:moveTo>
                      <a:pt x="21" y="0"/>
                    </a:moveTo>
                    <a:lnTo>
                      <a:pt x="1" y="14"/>
                    </a:lnTo>
                    <a:cubicBezTo>
                      <a:pt x="13" y="7"/>
                      <a:pt x="24" y="3"/>
                      <a:pt x="21"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2"/>
              <p:cNvSpPr/>
              <p:nvPr/>
            </p:nvSpPr>
            <p:spPr>
              <a:xfrm>
                <a:off x="5945650" y="1394450"/>
                <a:ext cx="1250" cy="675"/>
              </a:xfrm>
              <a:custGeom>
                <a:avLst/>
                <a:gdLst/>
                <a:ahLst/>
                <a:cxnLst/>
                <a:rect l="l" t="t" r="r" b="b"/>
                <a:pathLst>
                  <a:path w="50" h="27" extrusionOk="0">
                    <a:moveTo>
                      <a:pt x="0" y="0"/>
                    </a:moveTo>
                    <a:cubicBezTo>
                      <a:pt x="7" y="7"/>
                      <a:pt x="17" y="14"/>
                      <a:pt x="24" y="17"/>
                    </a:cubicBezTo>
                    <a:cubicBezTo>
                      <a:pt x="27" y="20"/>
                      <a:pt x="34" y="23"/>
                      <a:pt x="37" y="26"/>
                    </a:cubicBezTo>
                    <a:lnTo>
                      <a:pt x="50" y="17"/>
                    </a:lnTo>
                    <a:cubicBezTo>
                      <a:pt x="40" y="14"/>
                      <a:pt x="30" y="11"/>
                      <a:pt x="24" y="11"/>
                    </a:cubicBezTo>
                    <a:cubicBezTo>
                      <a:pt x="14" y="7"/>
                      <a:pt x="7" y="3"/>
                      <a:pt x="0"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2"/>
              <p:cNvSpPr/>
              <p:nvPr/>
            </p:nvSpPr>
            <p:spPr>
              <a:xfrm>
                <a:off x="5951300" y="1394950"/>
                <a:ext cx="700" cy="1100"/>
              </a:xfrm>
              <a:custGeom>
                <a:avLst/>
                <a:gdLst/>
                <a:ahLst/>
                <a:cxnLst/>
                <a:rect l="l" t="t" r="r" b="b"/>
                <a:pathLst>
                  <a:path w="28" h="44" extrusionOk="0">
                    <a:moveTo>
                      <a:pt x="27" y="0"/>
                    </a:moveTo>
                    <a:lnTo>
                      <a:pt x="0" y="43"/>
                    </a:lnTo>
                    <a:cubicBezTo>
                      <a:pt x="10" y="34"/>
                      <a:pt x="17" y="20"/>
                      <a:pt x="27"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2"/>
              <p:cNvSpPr/>
              <p:nvPr/>
            </p:nvSpPr>
            <p:spPr>
              <a:xfrm>
                <a:off x="5957700" y="1430250"/>
                <a:ext cx="1000" cy="250"/>
              </a:xfrm>
              <a:custGeom>
                <a:avLst/>
                <a:gdLst/>
                <a:ahLst/>
                <a:cxnLst/>
                <a:rect l="l" t="t" r="r" b="b"/>
                <a:pathLst>
                  <a:path w="40" h="10" extrusionOk="0">
                    <a:moveTo>
                      <a:pt x="23" y="0"/>
                    </a:moveTo>
                    <a:cubicBezTo>
                      <a:pt x="14" y="0"/>
                      <a:pt x="6" y="4"/>
                      <a:pt x="0" y="10"/>
                    </a:cubicBezTo>
                    <a:lnTo>
                      <a:pt x="14" y="10"/>
                    </a:lnTo>
                    <a:cubicBezTo>
                      <a:pt x="23" y="10"/>
                      <a:pt x="34" y="7"/>
                      <a:pt x="40" y="0"/>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2"/>
              <p:cNvSpPr/>
              <p:nvPr/>
            </p:nvSpPr>
            <p:spPr>
              <a:xfrm>
                <a:off x="5955625" y="1370675"/>
                <a:ext cx="100" cy="125"/>
              </a:xfrm>
              <a:custGeom>
                <a:avLst/>
                <a:gdLst/>
                <a:ahLst/>
                <a:cxnLst/>
                <a:rect l="l" t="t" r="r" b="b"/>
                <a:pathLst>
                  <a:path w="4" h="5" extrusionOk="0">
                    <a:moveTo>
                      <a:pt x="0" y="1"/>
                    </a:moveTo>
                    <a:lnTo>
                      <a:pt x="0" y="5"/>
                    </a:lnTo>
                    <a:lnTo>
                      <a:pt x="3" y="5"/>
                    </a:lnTo>
                    <a:lnTo>
                      <a:pt x="0" y="1"/>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2"/>
              <p:cNvSpPr/>
              <p:nvPr/>
            </p:nvSpPr>
            <p:spPr>
              <a:xfrm>
                <a:off x="5951975" y="1369775"/>
                <a:ext cx="4000" cy="2850"/>
              </a:xfrm>
              <a:custGeom>
                <a:avLst/>
                <a:gdLst/>
                <a:ahLst/>
                <a:cxnLst/>
                <a:rect l="l" t="t" r="r" b="b"/>
                <a:pathLst>
                  <a:path w="160" h="114" extrusionOk="0">
                    <a:moveTo>
                      <a:pt x="0" y="1"/>
                    </a:moveTo>
                    <a:lnTo>
                      <a:pt x="0" y="1"/>
                    </a:lnTo>
                    <a:cubicBezTo>
                      <a:pt x="53" y="41"/>
                      <a:pt x="106" y="76"/>
                      <a:pt x="160" y="113"/>
                    </a:cubicBezTo>
                    <a:cubicBezTo>
                      <a:pt x="109" y="67"/>
                      <a:pt x="123" y="53"/>
                      <a:pt x="146" y="41"/>
                    </a:cubicBezTo>
                    <a:lnTo>
                      <a:pt x="0" y="1"/>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2"/>
              <p:cNvSpPr/>
              <p:nvPr/>
            </p:nvSpPr>
            <p:spPr>
              <a:xfrm>
                <a:off x="5937525" y="1350750"/>
                <a:ext cx="40475" cy="89900"/>
              </a:xfrm>
              <a:custGeom>
                <a:avLst/>
                <a:gdLst/>
                <a:ahLst/>
                <a:cxnLst/>
                <a:rect l="l" t="t" r="r" b="b"/>
                <a:pathLst>
                  <a:path w="1619" h="3596" extrusionOk="0">
                    <a:moveTo>
                      <a:pt x="904" y="190"/>
                    </a:moveTo>
                    <a:cubicBezTo>
                      <a:pt x="884" y="207"/>
                      <a:pt x="864" y="227"/>
                      <a:pt x="841" y="243"/>
                    </a:cubicBezTo>
                    <a:cubicBezTo>
                      <a:pt x="864" y="273"/>
                      <a:pt x="933" y="346"/>
                      <a:pt x="977" y="346"/>
                    </a:cubicBezTo>
                    <a:cubicBezTo>
                      <a:pt x="980" y="346"/>
                      <a:pt x="983" y="343"/>
                      <a:pt x="990" y="343"/>
                    </a:cubicBezTo>
                    <a:cubicBezTo>
                      <a:pt x="970" y="316"/>
                      <a:pt x="933" y="256"/>
                      <a:pt x="904" y="190"/>
                    </a:cubicBezTo>
                    <a:close/>
                    <a:moveTo>
                      <a:pt x="1063" y="0"/>
                    </a:moveTo>
                    <a:cubicBezTo>
                      <a:pt x="1037" y="40"/>
                      <a:pt x="1006" y="77"/>
                      <a:pt x="973" y="117"/>
                    </a:cubicBezTo>
                    <a:cubicBezTo>
                      <a:pt x="997" y="196"/>
                      <a:pt x="1017" y="273"/>
                      <a:pt x="1030" y="319"/>
                    </a:cubicBezTo>
                    <a:lnTo>
                      <a:pt x="1037" y="319"/>
                    </a:lnTo>
                    <a:cubicBezTo>
                      <a:pt x="1046" y="319"/>
                      <a:pt x="1057" y="319"/>
                      <a:pt x="1060" y="323"/>
                    </a:cubicBezTo>
                    <a:cubicBezTo>
                      <a:pt x="1066" y="326"/>
                      <a:pt x="1073" y="326"/>
                      <a:pt x="1077" y="326"/>
                    </a:cubicBezTo>
                    <a:cubicBezTo>
                      <a:pt x="1083" y="326"/>
                      <a:pt x="1089" y="323"/>
                      <a:pt x="1103" y="306"/>
                    </a:cubicBezTo>
                    <a:cubicBezTo>
                      <a:pt x="1140" y="323"/>
                      <a:pt x="1123" y="366"/>
                      <a:pt x="1116" y="376"/>
                    </a:cubicBezTo>
                    <a:lnTo>
                      <a:pt x="1163" y="346"/>
                    </a:lnTo>
                    <a:cubicBezTo>
                      <a:pt x="1160" y="319"/>
                      <a:pt x="1149" y="296"/>
                      <a:pt x="1143" y="270"/>
                    </a:cubicBezTo>
                    <a:cubicBezTo>
                      <a:pt x="1140" y="279"/>
                      <a:pt x="1140" y="290"/>
                      <a:pt x="1136" y="299"/>
                    </a:cubicBezTo>
                    <a:cubicBezTo>
                      <a:pt x="1086" y="256"/>
                      <a:pt x="1043" y="130"/>
                      <a:pt x="1083" y="64"/>
                    </a:cubicBezTo>
                    <a:cubicBezTo>
                      <a:pt x="1077" y="44"/>
                      <a:pt x="1069" y="24"/>
                      <a:pt x="1063" y="0"/>
                    </a:cubicBezTo>
                    <a:close/>
                    <a:moveTo>
                      <a:pt x="462" y="1655"/>
                    </a:moveTo>
                    <a:cubicBezTo>
                      <a:pt x="482" y="1665"/>
                      <a:pt x="475" y="1682"/>
                      <a:pt x="455" y="1702"/>
                    </a:cubicBezTo>
                    <a:cubicBezTo>
                      <a:pt x="448" y="1688"/>
                      <a:pt x="448" y="1672"/>
                      <a:pt x="462" y="1655"/>
                    </a:cubicBezTo>
                    <a:close/>
                    <a:moveTo>
                      <a:pt x="975" y="2592"/>
                    </a:moveTo>
                    <a:cubicBezTo>
                      <a:pt x="996" y="2592"/>
                      <a:pt x="1023" y="2594"/>
                      <a:pt x="1006" y="2619"/>
                    </a:cubicBezTo>
                    <a:cubicBezTo>
                      <a:pt x="990" y="2629"/>
                      <a:pt x="980" y="2632"/>
                      <a:pt x="973" y="2632"/>
                    </a:cubicBezTo>
                    <a:cubicBezTo>
                      <a:pt x="957" y="2632"/>
                      <a:pt x="963" y="2609"/>
                      <a:pt x="963" y="2592"/>
                    </a:cubicBezTo>
                    <a:cubicBezTo>
                      <a:pt x="967" y="2592"/>
                      <a:pt x="971" y="2592"/>
                      <a:pt x="975" y="2592"/>
                    </a:cubicBezTo>
                    <a:close/>
                    <a:moveTo>
                      <a:pt x="1097" y="2742"/>
                    </a:moveTo>
                    <a:cubicBezTo>
                      <a:pt x="1097" y="2742"/>
                      <a:pt x="1097" y="2742"/>
                      <a:pt x="1097" y="2742"/>
                    </a:cubicBezTo>
                    <a:lnTo>
                      <a:pt x="1097" y="2742"/>
                    </a:lnTo>
                    <a:cubicBezTo>
                      <a:pt x="1098" y="2742"/>
                      <a:pt x="1099" y="2742"/>
                      <a:pt x="1100" y="2742"/>
                    </a:cubicBezTo>
                    <a:close/>
                    <a:moveTo>
                      <a:pt x="824" y="259"/>
                    </a:moveTo>
                    <a:lnTo>
                      <a:pt x="824" y="259"/>
                    </a:lnTo>
                    <a:cubicBezTo>
                      <a:pt x="707" y="356"/>
                      <a:pt x="574" y="443"/>
                      <a:pt x="431" y="518"/>
                    </a:cubicBezTo>
                    <a:cubicBezTo>
                      <a:pt x="431" y="522"/>
                      <a:pt x="431" y="529"/>
                      <a:pt x="435" y="532"/>
                    </a:cubicBezTo>
                    <a:lnTo>
                      <a:pt x="415" y="526"/>
                    </a:lnTo>
                    <a:cubicBezTo>
                      <a:pt x="405" y="532"/>
                      <a:pt x="392" y="538"/>
                      <a:pt x="382" y="546"/>
                    </a:cubicBezTo>
                    <a:cubicBezTo>
                      <a:pt x="392" y="569"/>
                      <a:pt x="405" y="592"/>
                      <a:pt x="422" y="615"/>
                    </a:cubicBezTo>
                    <a:cubicBezTo>
                      <a:pt x="399" y="622"/>
                      <a:pt x="382" y="625"/>
                      <a:pt x="365" y="625"/>
                    </a:cubicBezTo>
                    <a:cubicBezTo>
                      <a:pt x="342" y="625"/>
                      <a:pt x="322" y="615"/>
                      <a:pt x="305" y="582"/>
                    </a:cubicBezTo>
                    <a:lnTo>
                      <a:pt x="302" y="582"/>
                    </a:lnTo>
                    <a:cubicBezTo>
                      <a:pt x="335" y="705"/>
                      <a:pt x="295" y="668"/>
                      <a:pt x="345" y="774"/>
                    </a:cubicBezTo>
                    <a:lnTo>
                      <a:pt x="302" y="755"/>
                    </a:lnTo>
                    <a:lnTo>
                      <a:pt x="302" y="755"/>
                    </a:lnTo>
                    <a:cubicBezTo>
                      <a:pt x="292" y="785"/>
                      <a:pt x="335" y="848"/>
                      <a:pt x="295" y="854"/>
                    </a:cubicBezTo>
                    <a:cubicBezTo>
                      <a:pt x="183" y="891"/>
                      <a:pt x="195" y="1170"/>
                      <a:pt x="100" y="1336"/>
                    </a:cubicBezTo>
                    <a:cubicBezTo>
                      <a:pt x="116" y="1333"/>
                      <a:pt x="126" y="1333"/>
                      <a:pt x="132" y="1333"/>
                    </a:cubicBezTo>
                    <a:cubicBezTo>
                      <a:pt x="199" y="1333"/>
                      <a:pt x="43" y="1416"/>
                      <a:pt x="140" y="1429"/>
                    </a:cubicBezTo>
                    <a:cubicBezTo>
                      <a:pt x="120" y="1432"/>
                      <a:pt x="106" y="1446"/>
                      <a:pt x="89" y="1446"/>
                    </a:cubicBezTo>
                    <a:cubicBezTo>
                      <a:pt x="80" y="1446"/>
                      <a:pt x="69" y="1443"/>
                      <a:pt x="60" y="1432"/>
                    </a:cubicBezTo>
                    <a:lnTo>
                      <a:pt x="60" y="1432"/>
                    </a:lnTo>
                    <a:cubicBezTo>
                      <a:pt x="93" y="1522"/>
                      <a:pt x="3" y="1572"/>
                      <a:pt x="100" y="1632"/>
                    </a:cubicBezTo>
                    <a:cubicBezTo>
                      <a:pt x="93" y="1635"/>
                      <a:pt x="89" y="1635"/>
                      <a:pt x="83" y="1635"/>
                    </a:cubicBezTo>
                    <a:cubicBezTo>
                      <a:pt x="76" y="1635"/>
                      <a:pt x="69" y="1632"/>
                      <a:pt x="63" y="1629"/>
                    </a:cubicBezTo>
                    <a:cubicBezTo>
                      <a:pt x="53" y="1625"/>
                      <a:pt x="49" y="1622"/>
                      <a:pt x="43" y="1622"/>
                    </a:cubicBezTo>
                    <a:cubicBezTo>
                      <a:pt x="40" y="1622"/>
                      <a:pt x="36" y="1625"/>
                      <a:pt x="33" y="1625"/>
                    </a:cubicBezTo>
                    <a:cubicBezTo>
                      <a:pt x="40" y="1632"/>
                      <a:pt x="63" y="1655"/>
                      <a:pt x="43" y="1665"/>
                    </a:cubicBezTo>
                    <a:cubicBezTo>
                      <a:pt x="40" y="1665"/>
                      <a:pt x="36" y="1668"/>
                      <a:pt x="36" y="1668"/>
                    </a:cubicBezTo>
                    <a:cubicBezTo>
                      <a:pt x="23" y="1668"/>
                      <a:pt x="13" y="1648"/>
                      <a:pt x="0" y="1639"/>
                    </a:cubicBezTo>
                    <a:lnTo>
                      <a:pt x="0" y="1639"/>
                    </a:lnTo>
                    <a:cubicBezTo>
                      <a:pt x="10" y="1719"/>
                      <a:pt x="86" y="1731"/>
                      <a:pt x="166" y="1731"/>
                    </a:cubicBezTo>
                    <a:lnTo>
                      <a:pt x="209" y="1731"/>
                    </a:lnTo>
                    <a:cubicBezTo>
                      <a:pt x="166" y="1782"/>
                      <a:pt x="175" y="1805"/>
                      <a:pt x="246" y="1828"/>
                    </a:cubicBezTo>
                    <a:cubicBezTo>
                      <a:pt x="229" y="1838"/>
                      <a:pt x="212" y="1854"/>
                      <a:pt x="195" y="1854"/>
                    </a:cubicBezTo>
                    <a:cubicBezTo>
                      <a:pt x="186" y="1854"/>
                      <a:pt x="175" y="1848"/>
                      <a:pt x="169" y="1825"/>
                    </a:cubicBezTo>
                    <a:lnTo>
                      <a:pt x="169" y="1825"/>
                    </a:lnTo>
                    <a:cubicBezTo>
                      <a:pt x="169" y="1854"/>
                      <a:pt x="160" y="2014"/>
                      <a:pt x="226" y="2014"/>
                    </a:cubicBezTo>
                    <a:cubicBezTo>
                      <a:pt x="229" y="2014"/>
                      <a:pt x="232" y="2014"/>
                      <a:pt x="235" y="2011"/>
                    </a:cubicBezTo>
                    <a:lnTo>
                      <a:pt x="235" y="2011"/>
                    </a:lnTo>
                    <a:cubicBezTo>
                      <a:pt x="219" y="2027"/>
                      <a:pt x="242" y="2054"/>
                      <a:pt x="252" y="2061"/>
                    </a:cubicBezTo>
                    <a:cubicBezTo>
                      <a:pt x="266" y="2130"/>
                      <a:pt x="262" y="2137"/>
                      <a:pt x="289" y="2204"/>
                    </a:cubicBezTo>
                    <a:lnTo>
                      <a:pt x="295" y="2180"/>
                    </a:lnTo>
                    <a:lnTo>
                      <a:pt x="302" y="2180"/>
                    </a:lnTo>
                    <a:cubicBezTo>
                      <a:pt x="385" y="2180"/>
                      <a:pt x="332" y="2230"/>
                      <a:pt x="362" y="2273"/>
                    </a:cubicBezTo>
                    <a:lnTo>
                      <a:pt x="352" y="2277"/>
                    </a:lnTo>
                    <a:cubicBezTo>
                      <a:pt x="339" y="2420"/>
                      <a:pt x="399" y="2317"/>
                      <a:pt x="382" y="2460"/>
                    </a:cubicBezTo>
                    <a:lnTo>
                      <a:pt x="431" y="2429"/>
                    </a:lnTo>
                    <a:cubicBezTo>
                      <a:pt x="442" y="2423"/>
                      <a:pt x="451" y="2423"/>
                      <a:pt x="462" y="2423"/>
                    </a:cubicBezTo>
                    <a:cubicBezTo>
                      <a:pt x="518" y="2423"/>
                      <a:pt x="425" y="2562"/>
                      <a:pt x="491" y="2602"/>
                    </a:cubicBezTo>
                    <a:lnTo>
                      <a:pt x="508" y="2562"/>
                    </a:lnTo>
                    <a:lnTo>
                      <a:pt x="508" y="2562"/>
                    </a:lnTo>
                    <a:cubicBezTo>
                      <a:pt x="561" y="2576"/>
                      <a:pt x="425" y="2742"/>
                      <a:pt x="439" y="2788"/>
                    </a:cubicBezTo>
                    <a:cubicBezTo>
                      <a:pt x="435" y="2791"/>
                      <a:pt x="435" y="2795"/>
                      <a:pt x="431" y="2795"/>
                    </a:cubicBezTo>
                    <a:cubicBezTo>
                      <a:pt x="425" y="2795"/>
                      <a:pt x="412" y="2785"/>
                      <a:pt x="402" y="2779"/>
                    </a:cubicBezTo>
                    <a:lnTo>
                      <a:pt x="402" y="2779"/>
                    </a:lnTo>
                    <a:cubicBezTo>
                      <a:pt x="402" y="2822"/>
                      <a:pt x="408" y="2835"/>
                      <a:pt x="419" y="2835"/>
                    </a:cubicBezTo>
                    <a:cubicBezTo>
                      <a:pt x="428" y="2835"/>
                      <a:pt x="442" y="2825"/>
                      <a:pt x="455" y="2815"/>
                    </a:cubicBezTo>
                    <a:cubicBezTo>
                      <a:pt x="468" y="2805"/>
                      <a:pt x="485" y="2795"/>
                      <a:pt x="502" y="2795"/>
                    </a:cubicBezTo>
                    <a:cubicBezTo>
                      <a:pt x="511" y="2795"/>
                      <a:pt x="522" y="2798"/>
                      <a:pt x="531" y="2808"/>
                    </a:cubicBezTo>
                    <a:cubicBezTo>
                      <a:pt x="508" y="2845"/>
                      <a:pt x="435" y="2851"/>
                      <a:pt x="462" y="2901"/>
                    </a:cubicBezTo>
                    <a:cubicBezTo>
                      <a:pt x="455" y="2944"/>
                      <a:pt x="664" y="2948"/>
                      <a:pt x="654" y="3050"/>
                    </a:cubicBezTo>
                    <a:cubicBezTo>
                      <a:pt x="664" y="3024"/>
                      <a:pt x="678" y="2995"/>
                      <a:pt x="707" y="2995"/>
                    </a:cubicBezTo>
                    <a:cubicBezTo>
                      <a:pt x="711" y="2995"/>
                      <a:pt x="718" y="2998"/>
                      <a:pt x="721" y="2998"/>
                    </a:cubicBezTo>
                    <a:cubicBezTo>
                      <a:pt x="764" y="3024"/>
                      <a:pt x="750" y="3160"/>
                      <a:pt x="824" y="3160"/>
                    </a:cubicBezTo>
                    <a:cubicBezTo>
                      <a:pt x="833" y="3160"/>
                      <a:pt x="844" y="3160"/>
                      <a:pt x="853" y="3157"/>
                    </a:cubicBezTo>
                    <a:lnTo>
                      <a:pt x="853" y="3157"/>
                    </a:lnTo>
                    <a:cubicBezTo>
                      <a:pt x="853" y="3167"/>
                      <a:pt x="850" y="3174"/>
                      <a:pt x="847" y="3180"/>
                    </a:cubicBezTo>
                    <a:cubicBezTo>
                      <a:pt x="887" y="3190"/>
                      <a:pt x="950" y="3223"/>
                      <a:pt x="1000" y="3223"/>
                    </a:cubicBezTo>
                    <a:cubicBezTo>
                      <a:pt x="1010" y="3223"/>
                      <a:pt x="1023" y="3220"/>
                      <a:pt x="1033" y="3214"/>
                    </a:cubicBezTo>
                    <a:lnTo>
                      <a:pt x="1033" y="3214"/>
                    </a:lnTo>
                    <a:cubicBezTo>
                      <a:pt x="990" y="3303"/>
                      <a:pt x="1060" y="3326"/>
                      <a:pt x="1126" y="3337"/>
                    </a:cubicBezTo>
                    <a:cubicBezTo>
                      <a:pt x="1189" y="3353"/>
                      <a:pt x="1252" y="3357"/>
                      <a:pt x="1206" y="3433"/>
                    </a:cubicBezTo>
                    <a:lnTo>
                      <a:pt x="1329" y="3489"/>
                    </a:lnTo>
                    <a:lnTo>
                      <a:pt x="1319" y="3506"/>
                    </a:lnTo>
                    <a:cubicBezTo>
                      <a:pt x="1345" y="3526"/>
                      <a:pt x="1372" y="3533"/>
                      <a:pt x="1392" y="3533"/>
                    </a:cubicBezTo>
                    <a:cubicBezTo>
                      <a:pt x="1428" y="3533"/>
                      <a:pt x="1455" y="3513"/>
                      <a:pt x="1482" y="3496"/>
                    </a:cubicBezTo>
                    <a:lnTo>
                      <a:pt x="1482" y="3496"/>
                    </a:lnTo>
                    <a:cubicBezTo>
                      <a:pt x="1495" y="3516"/>
                      <a:pt x="1475" y="3526"/>
                      <a:pt x="1471" y="3536"/>
                    </a:cubicBezTo>
                    <a:cubicBezTo>
                      <a:pt x="1511" y="3569"/>
                      <a:pt x="1542" y="3589"/>
                      <a:pt x="1568" y="3596"/>
                    </a:cubicBezTo>
                    <a:cubicBezTo>
                      <a:pt x="1581" y="3526"/>
                      <a:pt x="1591" y="3453"/>
                      <a:pt x="1601" y="3377"/>
                    </a:cubicBezTo>
                    <a:cubicBezTo>
                      <a:pt x="1611" y="3290"/>
                      <a:pt x="1618" y="3197"/>
                      <a:pt x="1618" y="3097"/>
                    </a:cubicBezTo>
                    <a:lnTo>
                      <a:pt x="1618" y="3097"/>
                    </a:lnTo>
                    <a:cubicBezTo>
                      <a:pt x="1615" y="3101"/>
                      <a:pt x="1608" y="3101"/>
                      <a:pt x="1601" y="3101"/>
                    </a:cubicBezTo>
                    <a:lnTo>
                      <a:pt x="1595" y="3101"/>
                    </a:lnTo>
                    <a:cubicBezTo>
                      <a:pt x="1525" y="3097"/>
                      <a:pt x="1605" y="3027"/>
                      <a:pt x="1595" y="2998"/>
                    </a:cubicBezTo>
                    <a:lnTo>
                      <a:pt x="1595" y="2998"/>
                    </a:lnTo>
                    <a:cubicBezTo>
                      <a:pt x="1571" y="3011"/>
                      <a:pt x="1531" y="3031"/>
                      <a:pt x="1498" y="3031"/>
                    </a:cubicBezTo>
                    <a:cubicBezTo>
                      <a:pt x="1471" y="3031"/>
                      <a:pt x="1448" y="3018"/>
                      <a:pt x="1442" y="2981"/>
                    </a:cubicBezTo>
                    <a:cubicBezTo>
                      <a:pt x="1445" y="2981"/>
                      <a:pt x="1448" y="2978"/>
                      <a:pt x="1448" y="2978"/>
                    </a:cubicBezTo>
                    <a:cubicBezTo>
                      <a:pt x="1468" y="2978"/>
                      <a:pt x="1475" y="2995"/>
                      <a:pt x="1491" y="2998"/>
                    </a:cubicBezTo>
                    <a:lnTo>
                      <a:pt x="1475" y="2935"/>
                    </a:lnTo>
                    <a:cubicBezTo>
                      <a:pt x="1561" y="2895"/>
                      <a:pt x="1578" y="2935"/>
                      <a:pt x="1575" y="2858"/>
                    </a:cubicBezTo>
                    <a:lnTo>
                      <a:pt x="1575" y="2858"/>
                    </a:lnTo>
                    <a:cubicBezTo>
                      <a:pt x="1551" y="2898"/>
                      <a:pt x="1528" y="2911"/>
                      <a:pt x="1508" y="2911"/>
                    </a:cubicBezTo>
                    <a:cubicBezTo>
                      <a:pt x="1491" y="2911"/>
                      <a:pt x="1475" y="2905"/>
                      <a:pt x="1459" y="2895"/>
                    </a:cubicBezTo>
                    <a:cubicBezTo>
                      <a:pt x="1442" y="2885"/>
                      <a:pt x="1425" y="2875"/>
                      <a:pt x="1405" y="2875"/>
                    </a:cubicBezTo>
                    <a:cubicBezTo>
                      <a:pt x="1385" y="2875"/>
                      <a:pt x="1362" y="2885"/>
                      <a:pt x="1336" y="2918"/>
                    </a:cubicBezTo>
                    <a:lnTo>
                      <a:pt x="1332" y="2875"/>
                    </a:lnTo>
                    <a:lnTo>
                      <a:pt x="1332" y="2875"/>
                    </a:lnTo>
                    <a:cubicBezTo>
                      <a:pt x="1336" y="2875"/>
                      <a:pt x="1339" y="2878"/>
                      <a:pt x="1339" y="2878"/>
                    </a:cubicBezTo>
                    <a:lnTo>
                      <a:pt x="1342" y="2878"/>
                    </a:lnTo>
                    <a:cubicBezTo>
                      <a:pt x="1342" y="2875"/>
                      <a:pt x="1342" y="2875"/>
                      <a:pt x="1345" y="2875"/>
                    </a:cubicBezTo>
                    <a:cubicBezTo>
                      <a:pt x="1345" y="2875"/>
                      <a:pt x="1349" y="2878"/>
                      <a:pt x="1352" y="2878"/>
                    </a:cubicBezTo>
                    <a:cubicBezTo>
                      <a:pt x="1352" y="2858"/>
                      <a:pt x="1345" y="2848"/>
                      <a:pt x="1336" y="2848"/>
                    </a:cubicBezTo>
                    <a:cubicBezTo>
                      <a:pt x="1325" y="2848"/>
                      <a:pt x="1309" y="2861"/>
                      <a:pt x="1289" y="2875"/>
                    </a:cubicBezTo>
                    <a:cubicBezTo>
                      <a:pt x="1269" y="2885"/>
                      <a:pt x="1249" y="2898"/>
                      <a:pt x="1232" y="2898"/>
                    </a:cubicBezTo>
                    <a:cubicBezTo>
                      <a:pt x="1219" y="2898"/>
                      <a:pt x="1209" y="2895"/>
                      <a:pt x="1203" y="2881"/>
                    </a:cubicBezTo>
                    <a:cubicBezTo>
                      <a:pt x="1189" y="2855"/>
                      <a:pt x="1192" y="2828"/>
                      <a:pt x="1216" y="2822"/>
                    </a:cubicBezTo>
                    <a:lnTo>
                      <a:pt x="1146" y="2815"/>
                    </a:lnTo>
                    <a:cubicBezTo>
                      <a:pt x="1136" y="2805"/>
                      <a:pt x="1149" y="2791"/>
                      <a:pt x="1160" y="2791"/>
                    </a:cubicBezTo>
                    <a:lnTo>
                      <a:pt x="1163" y="2791"/>
                    </a:lnTo>
                    <a:cubicBezTo>
                      <a:pt x="1140" y="2779"/>
                      <a:pt x="1117" y="2759"/>
                      <a:pt x="1097" y="2742"/>
                    </a:cubicBezTo>
                    <a:lnTo>
                      <a:pt x="1097" y="2742"/>
                    </a:lnTo>
                    <a:cubicBezTo>
                      <a:pt x="1070" y="2749"/>
                      <a:pt x="1026" y="2755"/>
                      <a:pt x="1003" y="2759"/>
                    </a:cubicBezTo>
                    <a:cubicBezTo>
                      <a:pt x="1003" y="2742"/>
                      <a:pt x="1006" y="2742"/>
                      <a:pt x="1013" y="2742"/>
                    </a:cubicBezTo>
                    <a:lnTo>
                      <a:pt x="1023" y="2742"/>
                    </a:lnTo>
                    <a:cubicBezTo>
                      <a:pt x="1026" y="2742"/>
                      <a:pt x="1030" y="2742"/>
                      <a:pt x="1033" y="2735"/>
                    </a:cubicBezTo>
                    <a:cubicBezTo>
                      <a:pt x="1013" y="2731"/>
                      <a:pt x="990" y="2728"/>
                      <a:pt x="970" y="2725"/>
                    </a:cubicBezTo>
                    <a:cubicBezTo>
                      <a:pt x="980" y="2702"/>
                      <a:pt x="1000" y="2692"/>
                      <a:pt x="1017" y="2692"/>
                    </a:cubicBezTo>
                    <a:cubicBezTo>
                      <a:pt x="1037" y="2692"/>
                      <a:pt x="1053" y="2702"/>
                      <a:pt x="1066" y="2716"/>
                    </a:cubicBezTo>
                    <a:cubicBezTo>
                      <a:pt x="1108" y="2644"/>
                      <a:pt x="1092" y="2643"/>
                      <a:pt x="1067" y="2643"/>
                    </a:cubicBezTo>
                    <a:cubicBezTo>
                      <a:pt x="1066" y="2643"/>
                      <a:pt x="1066" y="2643"/>
                      <a:pt x="1065" y="2643"/>
                    </a:cubicBezTo>
                    <a:cubicBezTo>
                      <a:pt x="1040" y="2643"/>
                      <a:pt x="1008" y="2642"/>
                      <a:pt x="1013" y="2576"/>
                    </a:cubicBezTo>
                    <a:lnTo>
                      <a:pt x="1013" y="2576"/>
                    </a:lnTo>
                    <a:lnTo>
                      <a:pt x="1060" y="2596"/>
                    </a:lnTo>
                    <a:cubicBezTo>
                      <a:pt x="1109" y="2516"/>
                      <a:pt x="1063" y="2512"/>
                      <a:pt x="1080" y="2440"/>
                    </a:cubicBezTo>
                    <a:lnTo>
                      <a:pt x="1080" y="2440"/>
                    </a:lnTo>
                    <a:cubicBezTo>
                      <a:pt x="1063" y="2463"/>
                      <a:pt x="1030" y="2589"/>
                      <a:pt x="973" y="2589"/>
                    </a:cubicBezTo>
                    <a:lnTo>
                      <a:pt x="963" y="2589"/>
                    </a:lnTo>
                    <a:cubicBezTo>
                      <a:pt x="963" y="2569"/>
                      <a:pt x="957" y="2552"/>
                      <a:pt x="913" y="2549"/>
                    </a:cubicBezTo>
                    <a:cubicBezTo>
                      <a:pt x="960" y="2516"/>
                      <a:pt x="933" y="2499"/>
                      <a:pt x="910" y="2472"/>
                    </a:cubicBezTo>
                    <a:lnTo>
                      <a:pt x="977" y="2432"/>
                    </a:lnTo>
                    <a:cubicBezTo>
                      <a:pt x="963" y="2426"/>
                      <a:pt x="953" y="2426"/>
                      <a:pt x="943" y="2426"/>
                    </a:cubicBezTo>
                    <a:cubicBezTo>
                      <a:pt x="920" y="2426"/>
                      <a:pt x="893" y="2436"/>
                      <a:pt x="864" y="2436"/>
                    </a:cubicBezTo>
                    <a:cubicBezTo>
                      <a:pt x="850" y="2397"/>
                      <a:pt x="893" y="2360"/>
                      <a:pt x="933" y="2330"/>
                    </a:cubicBezTo>
                    <a:cubicBezTo>
                      <a:pt x="930" y="2317"/>
                      <a:pt x="927" y="2313"/>
                      <a:pt x="920" y="2313"/>
                    </a:cubicBezTo>
                    <a:cubicBezTo>
                      <a:pt x="913" y="2313"/>
                      <a:pt x="904" y="2326"/>
                      <a:pt x="890" y="2340"/>
                    </a:cubicBezTo>
                    <a:cubicBezTo>
                      <a:pt x="877" y="2353"/>
                      <a:pt x="864" y="2366"/>
                      <a:pt x="850" y="2366"/>
                    </a:cubicBezTo>
                    <a:cubicBezTo>
                      <a:pt x="841" y="2366"/>
                      <a:pt x="833" y="2363"/>
                      <a:pt x="824" y="2353"/>
                    </a:cubicBezTo>
                    <a:cubicBezTo>
                      <a:pt x="824" y="2290"/>
                      <a:pt x="778" y="2273"/>
                      <a:pt x="711" y="2227"/>
                    </a:cubicBezTo>
                    <a:cubicBezTo>
                      <a:pt x="714" y="2204"/>
                      <a:pt x="724" y="2200"/>
                      <a:pt x="734" y="2200"/>
                    </a:cubicBezTo>
                    <a:lnTo>
                      <a:pt x="750" y="2200"/>
                    </a:lnTo>
                    <a:cubicBezTo>
                      <a:pt x="758" y="2200"/>
                      <a:pt x="764" y="2200"/>
                      <a:pt x="767" y="2193"/>
                    </a:cubicBezTo>
                    <a:lnTo>
                      <a:pt x="701" y="2184"/>
                    </a:lnTo>
                    <a:cubicBezTo>
                      <a:pt x="698" y="2173"/>
                      <a:pt x="718" y="2170"/>
                      <a:pt x="727" y="2167"/>
                    </a:cubicBezTo>
                    <a:cubicBezTo>
                      <a:pt x="721" y="2164"/>
                      <a:pt x="714" y="2164"/>
                      <a:pt x="707" y="2164"/>
                    </a:cubicBezTo>
                    <a:cubicBezTo>
                      <a:pt x="701" y="2164"/>
                      <a:pt x="691" y="2167"/>
                      <a:pt x="681" y="2167"/>
                    </a:cubicBezTo>
                    <a:cubicBezTo>
                      <a:pt x="671" y="2170"/>
                      <a:pt x="661" y="2173"/>
                      <a:pt x="654" y="2173"/>
                    </a:cubicBezTo>
                    <a:cubicBezTo>
                      <a:pt x="641" y="2173"/>
                      <a:pt x="631" y="2170"/>
                      <a:pt x="618" y="2157"/>
                    </a:cubicBezTo>
                    <a:lnTo>
                      <a:pt x="608" y="2157"/>
                    </a:lnTo>
                    <a:cubicBezTo>
                      <a:pt x="545" y="2157"/>
                      <a:pt x="694" y="2024"/>
                      <a:pt x="594" y="1998"/>
                    </a:cubicBezTo>
                    <a:cubicBezTo>
                      <a:pt x="611" y="1978"/>
                      <a:pt x="641" y="1991"/>
                      <a:pt x="668" y="1981"/>
                    </a:cubicBezTo>
                    <a:cubicBezTo>
                      <a:pt x="588" y="1918"/>
                      <a:pt x="605" y="1928"/>
                      <a:pt x="511" y="1874"/>
                    </a:cubicBezTo>
                    <a:lnTo>
                      <a:pt x="551" y="1811"/>
                    </a:lnTo>
                    <a:lnTo>
                      <a:pt x="551" y="1811"/>
                    </a:lnTo>
                    <a:cubicBezTo>
                      <a:pt x="534" y="1828"/>
                      <a:pt x="514" y="1834"/>
                      <a:pt x="494" y="1834"/>
                    </a:cubicBezTo>
                    <a:cubicBezTo>
                      <a:pt x="451" y="1834"/>
                      <a:pt x="405" y="1805"/>
                      <a:pt x="362" y="1774"/>
                    </a:cubicBezTo>
                    <a:cubicBezTo>
                      <a:pt x="359" y="1778"/>
                      <a:pt x="355" y="1782"/>
                      <a:pt x="352" y="1785"/>
                    </a:cubicBezTo>
                    <a:cubicBezTo>
                      <a:pt x="332" y="1802"/>
                      <a:pt x="315" y="1818"/>
                      <a:pt x="305" y="1825"/>
                    </a:cubicBezTo>
                    <a:cubicBezTo>
                      <a:pt x="289" y="1798"/>
                      <a:pt x="269" y="1771"/>
                      <a:pt x="255" y="1745"/>
                    </a:cubicBezTo>
                    <a:cubicBezTo>
                      <a:pt x="259" y="1742"/>
                      <a:pt x="266" y="1739"/>
                      <a:pt x="272" y="1739"/>
                    </a:cubicBezTo>
                    <a:cubicBezTo>
                      <a:pt x="286" y="1739"/>
                      <a:pt x="305" y="1745"/>
                      <a:pt x="325" y="1748"/>
                    </a:cubicBezTo>
                    <a:cubicBezTo>
                      <a:pt x="319" y="1745"/>
                      <a:pt x="312" y="1739"/>
                      <a:pt x="305" y="1735"/>
                    </a:cubicBezTo>
                    <a:cubicBezTo>
                      <a:pt x="315" y="1725"/>
                      <a:pt x="329" y="1719"/>
                      <a:pt x="342" y="1719"/>
                    </a:cubicBezTo>
                    <a:cubicBezTo>
                      <a:pt x="349" y="1715"/>
                      <a:pt x="352" y="1715"/>
                      <a:pt x="355" y="1715"/>
                    </a:cubicBezTo>
                    <a:cubicBezTo>
                      <a:pt x="375" y="1715"/>
                      <a:pt x="399" y="1725"/>
                      <a:pt x="419" y="1731"/>
                    </a:cubicBezTo>
                    <a:cubicBezTo>
                      <a:pt x="405" y="1742"/>
                      <a:pt x="392" y="1755"/>
                      <a:pt x="375" y="1765"/>
                    </a:cubicBezTo>
                    <a:cubicBezTo>
                      <a:pt x="412" y="1774"/>
                      <a:pt x="448" y="1785"/>
                      <a:pt x="482" y="1785"/>
                    </a:cubicBezTo>
                    <a:cubicBezTo>
                      <a:pt x="494" y="1785"/>
                      <a:pt x="508" y="1782"/>
                      <a:pt x="522" y="1778"/>
                    </a:cubicBezTo>
                    <a:cubicBezTo>
                      <a:pt x="511" y="1774"/>
                      <a:pt x="502" y="1768"/>
                      <a:pt x="498" y="1759"/>
                    </a:cubicBezTo>
                    <a:lnTo>
                      <a:pt x="498" y="1759"/>
                    </a:lnTo>
                    <a:cubicBezTo>
                      <a:pt x="505" y="1759"/>
                      <a:pt x="511" y="1762"/>
                      <a:pt x="518" y="1762"/>
                    </a:cubicBezTo>
                    <a:cubicBezTo>
                      <a:pt x="522" y="1762"/>
                      <a:pt x="525" y="1762"/>
                      <a:pt x="528" y="1759"/>
                    </a:cubicBezTo>
                    <a:cubicBezTo>
                      <a:pt x="538" y="1755"/>
                      <a:pt x="518" y="1751"/>
                      <a:pt x="498" y="1742"/>
                    </a:cubicBezTo>
                    <a:lnTo>
                      <a:pt x="581" y="1715"/>
                    </a:lnTo>
                    <a:lnTo>
                      <a:pt x="548" y="1711"/>
                    </a:lnTo>
                    <a:lnTo>
                      <a:pt x="591" y="1612"/>
                    </a:lnTo>
                    <a:cubicBezTo>
                      <a:pt x="498" y="1549"/>
                      <a:pt x="382" y="1486"/>
                      <a:pt x="352" y="1360"/>
                    </a:cubicBezTo>
                    <a:lnTo>
                      <a:pt x="352" y="1360"/>
                    </a:lnTo>
                    <a:cubicBezTo>
                      <a:pt x="379" y="1376"/>
                      <a:pt x="405" y="1380"/>
                      <a:pt x="431" y="1380"/>
                    </a:cubicBezTo>
                    <a:lnTo>
                      <a:pt x="485" y="1380"/>
                    </a:lnTo>
                    <a:cubicBezTo>
                      <a:pt x="498" y="1380"/>
                      <a:pt x="508" y="1380"/>
                      <a:pt x="522" y="1383"/>
                    </a:cubicBezTo>
                    <a:cubicBezTo>
                      <a:pt x="445" y="1406"/>
                      <a:pt x="554" y="1469"/>
                      <a:pt x="534" y="1526"/>
                    </a:cubicBezTo>
                    <a:cubicBezTo>
                      <a:pt x="542" y="1509"/>
                      <a:pt x="554" y="1503"/>
                      <a:pt x="568" y="1503"/>
                    </a:cubicBezTo>
                    <a:cubicBezTo>
                      <a:pt x="578" y="1503"/>
                      <a:pt x="588" y="1506"/>
                      <a:pt x="591" y="1509"/>
                    </a:cubicBezTo>
                    <a:lnTo>
                      <a:pt x="525" y="1406"/>
                    </a:lnTo>
                    <a:lnTo>
                      <a:pt x="542" y="1406"/>
                    </a:lnTo>
                    <a:cubicBezTo>
                      <a:pt x="581" y="1406"/>
                      <a:pt x="571" y="1386"/>
                      <a:pt x="598" y="1363"/>
                    </a:cubicBezTo>
                    <a:lnTo>
                      <a:pt x="598" y="1363"/>
                    </a:lnTo>
                    <a:cubicBezTo>
                      <a:pt x="591" y="1366"/>
                      <a:pt x="588" y="1366"/>
                      <a:pt x="581" y="1366"/>
                    </a:cubicBezTo>
                    <a:cubicBezTo>
                      <a:pt x="482" y="1366"/>
                      <a:pt x="525" y="1276"/>
                      <a:pt x="498" y="1233"/>
                    </a:cubicBezTo>
                    <a:lnTo>
                      <a:pt x="498" y="1233"/>
                    </a:lnTo>
                    <a:cubicBezTo>
                      <a:pt x="538" y="1236"/>
                      <a:pt x="574" y="1253"/>
                      <a:pt x="561" y="1300"/>
                    </a:cubicBezTo>
                    <a:cubicBezTo>
                      <a:pt x="654" y="1260"/>
                      <a:pt x="428" y="1207"/>
                      <a:pt x="518" y="1164"/>
                    </a:cubicBezTo>
                    <a:lnTo>
                      <a:pt x="518" y="1164"/>
                    </a:lnTo>
                    <a:cubicBezTo>
                      <a:pt x="514" y="1176"/>
                      <a:pt x="508" y="1184"/>
                      <a:pt x="528" y="1190"/>
                    </a:cubicBezTo>
                    <a:cubicBezTo>
                      <a:pt x="505" y="1160"/>
                      <a:pt x="531" y="1107"/>
                      <a:pt x="558" y="1107"/>
                    </a:cubicBezTo>
                    <a:cubicBezTo>
                      <a:pt x="565" y="1107"/>
                      <a:pt x="568" y="1110"/>
                      <a:pt x="571" y="1113"/>
                    </a:cubicBezTo>
                    <a:lnTo>
                      <a:pt x="571" y="1127"/>
                    </a:lnTo>
                    <a:cubicBezTo>
                      <a:pt x="598" y="1047"/>
                      <a:pt x="641" y="888"/>
                      <a:pt x="551" y="837"/>
                    </a:cubicBezTo>
                    <a:lnTo>
                      <a:pt x="551" y="837"/>
                    </a:lnTo>
                    <a:cubicBezTo>
                      <a:pt x="565" y="841"/>
                      <a:pt x="661" y="891"/>
                      <a:pt x="678" y="901"/>
                    </a:cubicBezTo>
                    <a:cubicBezTo>
                      <a:pt x="618" y="845"/>
                      <a:pt x="558" y="782"/>
                      <a:pt x="502" y="715"/>
                    </a:cubicBezTo>
                    <a:cubicBezTo>
                      <a:pt x="479" y="685"/>
                      <a:pt x="451" y="655"/>
                      <a:pt x="428" y="625"/>
                    </a:cubicBezTo>
                    <a:lnTo>
                      <a:pt x="428" y="625"/>
                    </a:lnTo>
                    <a:cubicBezTo>
                      <a:pt x="451" y="642"/>
                      <a:pt x="485" y="655"/>
                      <a:pt x="525" y="668"/>
                    </a:cubicBezTo>
                    <a:cubicBezTo>
                      <a:pt x="611" y="702"/>
                      <a:pt x="714" y="742"/>
                      <a:pt x="727" y="798"/>
                    </a:cubicBezTo>
                    <a:cubicBezTo>
                      <a:pt x="747" y="785"/>
                      <a:pt x="764" y="768"/>
                      <a:pt x="758" y="722"/>
                    </a:cubicBezTo>
                    <a:lnTo>
                      <a:pt x="750" y="722"/>
                    </a:lnTo>
                    <a:cubicBezTo>
                      <a:pt x="724" y="722"/>
                      <a:pt x="628" y="695"/>
                      <a:pt x="631" y="675"/>
                    </a:cubicBezTo>
                    <a:cubicBezTo>
                      <a:pt x="741" y="672"/>
                      <a:pt x="694" y="665"/>
                      <a:pt x="794" y="652"/>
                    </a:cubicBezTo>
                    <a:lnTo>
                      <a:pt x="790" y="652"/>
                    </a:lnTo>
                    <a:cubicBezTo>
                      <a:pt x="761" y="652"/>
                      <a:pt x="664" y="572"/>
                      <a:pt x="684" y="546"/>
                    </a:cubicBezTo>
                    <a:lnTo>
                      <a:pt x="684" y="546"/>
                    </a:lnTo>
                    <a:cubicBezTo>
                      <a:pt x="698" y="558"/>
                      <a:pt x="790" y="605"/>
                      <a:pt x="807" y="625"/>
                    </a:cubicBezTo>
                    <a:cubicBezTo>
                      <a:pt x="781" y="585"/>
                      <a:pt x="761" y="542"/>
                      <a:pt x="741" y="503"/>
                    </a:cubicBezTo>
                    <a:lnTo>
                      <a:pt x="741" y="503"/>
                    </a:lnTo>
                    <a:cubicBezTo>
                      <a:pt x="764" y="529"/>
                      <a:pt x="833" y="555"/>
                      <a:pt x="870" y="558"/>
                    </a:cubicBezTo>
                    <a:cubicBezTo>
                      <a:pt x="844" y="552"/>
                      <a:pt x="910" y="506"/>
                      <a:pt x="910" y="483"/>
                    </a:cubicBezTo>
                    <a:lnTo>
                      <a:pt x="910" y="483"/>
                    </a:lnTo>
                    <a:lnTo>
                      <a:pt x="867" y="492"/>
                    </a:lnTo>
                    <a:cubicBezTo>
                      <a:pt x="923" y="436"/>
                      <a:pt x="797" y="333"/>
                      <a:pt x="824" y="259"/>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2"/>
              <p:cNvSpPr/>
              <p:nvPr/>
            </p:nvSpPr>
            <p:spPr>
              <a:xfrm>
                <a:off x="5950550" y="1394950"/>
                <a:ext cx="775" cy="350"/>
              </a:xfrm>
              <a:custGeom>
                <a:avLst/>
                <a:gdLst/>
                <a:ahLst/>
                <a:cxnLst/>
                <a:rect l="l" t="t" r="r" b="b"/>
                <a:pathLst>
                  <a:path w="31" h="14" extrusionOk="0">
                    <a:moveTo>
                      <a:pt x="30" y="0"/>
                    </a:moveTo>
                    <a:cubicBezTo>
                      <a:pt x="21" y="6"/>
                      <a:pt x="10" y="10"/>
                      <a:pt x="1" y="10"/>
                    </a:cubicBezTo>
                    <a:cubicBezTo>
                      <a:pt x="4" y="14"/>
                      <a:pt x="7" y="14"/>
                      <a:pt x="10" y="14"/>
                    </a:cubicBezTo>
                    <a:cubicBezTo>
                      <a:pt x="17" y="14"/>
                      <a:pt x="24" y="10"/>
                      <a:pt x="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2"/>
              <p:cNvSpPr/>
              <p:nvPr/>
            </p:nvSpPr>
            <p:spPr>
              <a:xfrm>
                <a:off x="5960950" y="1360700"/>
                <a:ext cx="3325" cy="2200"/>
              </a:xfrm>
              <a:custGeom>
                <a:avLst/>
                <a:gdLst/>
                <a:ahLst/>
                <a:cxnLst/>
                <a:rect l="l" t="t" r="r" b="b"/>
                <a:pathLst>
                  <a:path w="133" h="88" extrusionOk="0">
                    <a:moveTo>
                      <a:pt x="23" y="1"/>
                    </a:moveTo>
                    <a:cubicBezTo>
                      <a:pt x="26" y="48"/>
                      <a:pt x="0" y="48"/>
                      <a:pt x="73" y="88"/>
                    </a:cubicBezTo>
                    <a:cubicBezTo>
                      <a:pt x="132" y="65"/>
                      <a:pt x="23" y="31"/>
                      <a:pt x="83" y="14"/>
                    </a:cubicBezTo>
                    <a:cubicBezTo>
                      <a:pt x="80" y="5"/>
                      <a:pt x="76" y="5"/>
                      <a:pt x="69" y="5"/>
                    </a:cubicBezTo>
                    <a:cubicBezTo>
                      <a:pt x="63" y="5"/>
                      <a:pt x="60" y="5"/>
                      <a:pt x="53" y="8"/>
                    </a:cubicBezTo>
                    <a:cubicBezTo>
                      <a:pt x="46" y="8"/>
                      <a:pt x="43" y="11"/>
                      <a:pt x="36" y="11"/>
                    </a:cubicBezTo>
                    <a:cubicBezTo>
                      <a:pt x="33" y="11"/>
                      <a:pt x="26" y="8"/>
                      <a:pt x="23" y="1"/>
                    </a:cubicBez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2"/>
              <p:cNvSpPr/>
              <p:nvPr/>
            </p:nvSpPr>
            <p:spPr>
              <a:xfrm>
                <a:off x="5961425" y="1360050"/>
                <a:ext cx="125" cy="675"/>
              </a:xfrm>
              <a:custGeom>
                <a:avLst/>
                <a:gdLst/>
                <a:ahLst/>
                <a:cxnLst/>
                <a:rect l="l" t="t" r="r" b="b"/>
                <a:pathLst>
                  <a:path w="5" h="27" extrusionOk="0">
                    <a:moveTo>
                      <a:pt x="4" y="1"/>
                    </a:moveTo>
                    <a:cubicBezTo>
                      <a:pt x="1" y="14"/>
                      <a:pt x="4" y="20"/>
                      <a:pt x="4" y="27"/>
                    </a:cubicBezTo>
                    <a:lnTo>
                      <a:pt x="4" y="1"/>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2"/>
              <p:cNvSpPr/>
              <p:nvPr/>
            </p:nvSpPr>
            <p:spPr>
              <a:xfrm>
                <a:off x="5962525" y="1411300"/>
                <a:ext cx="825" cy="1200"/>
              </a:xfrm>
              <a:custGeom>
                <a:avLst/>
                <a:gdLst/>
                <a:ahLst/>
                <a:cxnLst/>
                <a:rect l="l" t="t" r="r" b="b"/>
                <a:pathLst>
                  <a:path w="33" h="48" extrusionOk="0">
                    <a:moveTo>
                      <a:pt x="33" y="1"/>
                    </a:moveTo>
                    <a:lnTo>
                      <a:pt x="17" y="7"/>
                    </a:lnTo>
                    <a:cubicBezTo>
                      <a:pt x="0" y="24"/>
                      <a:pt x="3" y="30"/>
                      <a:pt x="10" y="47"/>
                    </a:cubicBezTo>
                    <a:lnTo>
                      <a:pt x="33" y="1"/>
                    </a:ln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2"/>
              <p:cNvSpPr/>
              <p:nvPr/>
            </p:nvSpPr>
            <p:spPr>
              <a:xfrm>
                <a:off x="5969075" y="1420350"/>
                <a:ext cx="950" cy="1700"/>
              </a:xfrm>
              <a:custGeom>
                <a:avLst/>
                <a:gdLst/>
                <a:ahLst/>
                <a:cxnLst/>
                <a:rect l="l" t="t" r="r" b="b"/>
                <a:pathLst>
                  <a:path w="38" h="68" extrusionOk="0">
                    <a:moveTo>
                      <a:pt x="30" y="1"/>
                    </a:moveTo>
                    <a:lnTo>
                      <a:pt x="0" y="67"/>
                    </a:lnTo>
                    <a:lnTo>
                      <a:pt x="37" y="7"/>
                    </a:lnTo>
                    <a:lnTo>
                      <a:pt x="30" y="1"/>
                    </a:lnTo>
                    <a:close/>
                  </a:path>
                </a:pathLst>
              </a:custGeom>
              <a:solidFill>
                <a:srgbClr val="E3B5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2"/>
              <p:cNvSpPr/>
              <p:nvPr/>
            </p:nvSpPr>
            <p:spPr>
              <a:xfrm>
                <a:off x="5776425" y="1556850"/>
                <a:ext cx="44650" cy="72625"/>
              </a:xfrm>
              <a:custGeom>
                <a:avLst/>
                <a:gdLst/>
                <a:ahLst/>
                <a:cxnLst/>
                <a:rect l="l" t="t" r="r" b="b"/>
                <a:pathLst>
                  <a:path w="1786" h="2905" extrusionOk="0">
                    <a:moveTo>
                      <a:pt x="233" y="462"/>
                    </a:moveTo>
                    <a:cubicBezTo>
                      <a:pt x="230" y="462"/>
                      <a:pt x="224" y="465"/>
                      <a:pt x="213" y="468"/>
                    </a:cubicBezTo>
                    <a:lnTo>
                      <a:pt x="230" y="479"/>
                    </a:lnTo>
                    <a:cubicBezTo>
                      <a:pt x="233" y="468"/>
                      <a:pt x="237" y="462"/>
                      <a:pt x="233" y="462"/>
                    </a:cubicBezTo>
                    <a:close/>
                    <a:moveTo>
                      <a:pt x="1785" y="0"/>
                    </a:moveTo>
                    <a:cubicBezTo>
                      <a:pt x="1749" y="14"/>
                      <a:pt x="1709" y="23"/>
                      <a:pt x="1666" y="34"/>
                    </a:cubicBezTo>
                    <a:cubicBezTo>
                      <a:pt x="1649" y="40"/>
                      <a:pt x="1666" y="54"/>
                      <a:pt x="1675" y="63"/>
                    </a:cubicBezTo>
                    <a:cubicBezTo>
                      <a:pt x="1666" y="60"/>
                      <a:pt x="1659" y="57"/>
                      <a:pt x="1652" y="57"/>
                    </a:cubicBezTo>
                    <a:cubicBezTo>
                      <a:pt x="1619" y="57"/>
                      <a:pt x="1635" y="106"/>
                      <a:pt x="1615" y="120"/>
                    </a:cubicBezTo>
                    <a:lnTo>
                      <a:pt x="1523" y="80"/>
                    </a:lnTo>
                    <a:lnTo>
                      <a:pt x="1523" y="80"/>
                    </a:lnTo>
                    <a:cubicBezTo>
                      <a:pt x="1503" y="114"/>
                      <a:pt x="1532" y="123"/>
                      <a:pt x="1536" y="137"/>
                    </a:cubicBezTo>
                    <a:cubicBezTo>
                      <a:pt x="1410" y="200"/>
                      <a:pt x="1260" y="180"/>
                      <a:pt x="1164" y="253"/>
                    </a:cubicBezTo>
                    <a:cubicBezTo>
                      <a:pt x="1124" y="240"/>
                      <a:pt x="1150" y="203"/>
                      <a:pt x="1117" y="203"/>
                    </a:cubicBezTo>
                    <a:lnTo>
                      <a:pt x="1107" y="203"/>
                    </a:lnTo>
                    <a:cubicBezTo>
                      <a:pt x="1187" y="249"/>
                      <a:pt x="1005" y="273"/>
                      <a:pt x="1034" y="306"/>
                    </a:cubicBezTo>
                    <a:cubicBezTo>
                      <a:pt x="1014" y="293"/>
                      <a:pt x="991" y="289"/>
                      <a:pt x="971" y="289"/>
                    </a:cubicBezTo>
                    <a:cubicBezTo>
                      <a:pt x="961" y="289"/>
                      <a:pt x="954" y="289"/>
                      <a:pt x="945" y="293"/>
                    </a:cubicBezTo>
                    <a:lnTo>
                      <a:pt x="918" y="293"/>
                    </a:lnTo>
                    <a:cubicBezTo>
                      <a:pt x="888" y="293"/>
                      <a:pt x="865" y="283"/>
                      <a:pt x="862" y="236"/>
                    </a:cubicBezTo>
                    <a:cubicBezTo>
                      <a:pt x="805" y="243"/>
                      <a:pt x="828" y="289"/>
                      <a:pt x="845" y="296"/>
                    </a:cubicBezTo>
                    <a:cubicBezTo>
                      <a:pt x="782" y="309"/>
                      <a:pt x="729" y="319"/>
                      <a:pt x="686" y="366"/>
                    </a:cubicBezTo>
                    <a:lnTo>
                      <a:pt x="675" y="366"/>
                    </a:lnTo>
                    <a:cubicBezTo>
                      <a:pt x="649" y="366"/>
                      <a:pt x="606" y="376"/>
                      <a:pt x="556" y="389"/>
                    </a:cubicBezTo>
                    <a:cubicBezTo>
                      <a:pt x="506" y="399"/>
                      <a:pt x="453" y="413"/>
                      <a:pt x="406" y="413"/>
                    </a:cubicBezTo>
                    <a:cubicBezTo>
                      <a:pt x="373" y="413"/>
                      <a:pt x="347" y="405"/>
                      <a:pt x="327" y="393"/>
                    </a:cubicBezTo>
                    <a:lnTo>
                      <a:pt x="327" y="393"/>
                    </a:lnTo>
                    <a:cubicBezTo>
                      <a:pt x="370" y="429"/>
                      <a:pt x="323" y="416"/>
                      <a:pt x="290" y="442"/>
                    </a:cubicBezTo>
                    <a:lnTo>
                      <a:pt x="333" y="482"/>
                    </a:lnTo>
                    <a:lnTo>
                      <a:pt x="247" y="488"/>
                    </a:lnTo>
                    <a:cubicBezTo>
                      <a:pt x="237" y="496"/>
                      <a:pt x="233" y="496"/>
                      <a:pt x="230" y="496"/>
                    </a:cubicBezTo>
                    <a:cubicBezTo>
                      <a:pt x="227" y="496"/>
                      <a:pt x="224" y="496"/>
                      <a:pt x="224" y="492"/>
                    </a:cubicBezTo>
                    <a:cubicBezTo>
                      <a:pt x="210" y="492"/>
                      <a:pt x="224" y="465"/>
                      <a:pt x="184" y="462"/>
                    </a:cubicBezTo>
                    <a:cubicBezTo>
                      <a:pt x="147" y="465"/>
                      <a:pt x="154" y="488"/>
                      <a:pt x="150" y="512"/>
                    </a:cubicBezTo>
                    <a:lnTo>
                      <a:pt x="157" y="519"/>
                    </a:lnTo>
                    <a:lnTo>
                      <a:pt x="144" y="525"/>
                    </a:lnTo>
                    <a:cubicBezTo>
                      <a:pt x="137" y="525"/>
                      <a:pt x="140" y="516"/>
                      <a:pt x="144" y="499"/>
                    </a:cubicBezTo>
                    <a:cubicBezTo>
                      <a:pt x="144" y="485"/>
                      <a:pt x="144" y="468"/>
                      <a:pt x="111" y="459"/>
                    </a:cubicBezTo>
                    <a:lnTo>
                      <a:pt x="111" y="459"/>
                    </a:lnTo>
                    <a:cubicBezTo>
                      <a:pt x="111" y="468"/>
                      <a:pt x="120" y="508"/>
                      <a:pt x="107" y="508"/>
                    </a:cubicBezTo>
                    <a:cubicBezTo>
                      <a:pt x="104" y="508"/>
                      <a:pt x="97" y="505"/>
                      <a:pt x="91" y="502"/>
                    </a:cubicBezTo>
                    <a:cubicBezTo>
                      <a:pt x="117" y="502"/>
                      <a:pt x="94" y="472"/>
                      <a:pt x="74" y="462"/>
                    </a:cubicBezTo>
                    <a:lnTo>
                      <a:pt x="28" y="462"/>
                    </a:lnTo>
                    <a:cubicBezTo>
                      <a:pt x="51" y="479"/>
                      <a:pt x="71" y="496"/>
                      <a:pt x="91" y="516"/>
                    </a:cubicBezTo>
                    <a:lnTo>
                      <a:pt x="60" y="516"/>
                    </a:lnTo>
                    <a:cubicBezTo>
                      <a:pt x="48" y="516"/>
                      <a:pt x="31" y="516"/>
                      <a:pt x="14" y="512"/>
                    </a:cubicBezTo>
                    <a:cubicBezTo>
                      <a:pt x="4" y="525"/>
                      <a:pt x="14" y="552"/>
                      <a:pt x="14" y="572"/>
                    </a:cubicBezTo>
                    <a:cubicBezTo>
                      <a:pt x="17" y="595"/>
                      <a:pt x="20" y="618"/>
                      <a:pt x="28" y="645"/>
                    </a:cubicBezTo>
                    <a:cubicBezTo>
                      <a:pt x="34" y="678"/>
                      <a:pt x="37" y="695"/>
                      <a:pt x="60" y="752"/>
                    </a:cubicBezTo>
                    <a:cubicBezTo>
                      <a:pt x="14" y="768"/>
                      <a:pt x="114" y="884"/>
                      <a:pt x="40" y="898"/>
                    </a:cubicBezTo>
                    <a:lnTo>
                      <a:pt x="44" y="887"/>
                    </a:lnTo>
                    <a:cubicBezTo>
                      <a:pt x="37" y="878"/>
                      <a:pt x="31" y="874"/>
                      <a:pt x="28" y="874"/>
                    </a:cubicBezTo>
                    <a:cubicBezTo>
                      <a:pt x="11" y="874"/>
                      <a:pt x="1" y="931"/>
                      <a:pt x="17" y="957"/>
                    </a:cubicBezTo>
                    <a:cubicBezTo>
                      <a:pt x="20" y="944"/>
                      <a:pt x="28" y="941"/>
                      <a:pt x="37" y="941"/>
                    </a:cubicBezTo>
                    <a:cubicBezTo>
                      <a:pt x="40" y="941"/>
                      <a:pt x="51" y="944"/>
                      <a:pt x="57" y="944"/>
                    </a:cubicBezTo>
                    <a:cubicBezTo>
                      <a:pt x="64" y="947"/>
                      <a:pt x="71" y="947"/>
                      <a:pt x="77" y="947"/>
                    </a:cubicBezTo>
                    <a:cubicBezTo>
                      <a:pt x="91" y="947"/>
                      <a:pt x="97" y="937"/>
                      <a:pt x="87" y="898"/>
                    </a:cubicBezTo>
                    <a:lnTo>
                      <a:pt x="87" y="898"/>
                    </a:lnTo>
                    <a:lnTo>
                      <a:pt x="150" y="957"/>
                    </a:lnTo>
                    <a:lnTo>
                      <a:pt x="167" y="957"/>
                    </a:lnTo>
                    <a:cubicBezTo>
                      <a:pt x="293" y="957"/>
                      <a:pt x="230" y="1160"/>
                      <a:pt x="323" y="1243"/>
                    </a:cubicBezTo>
                    <a:cubicBezTo>
                      <a:pt x="319" y="1240"/>
                      <a:pt x="313" y="1240"/>
                      <a:pt x="310" y="1240"/>
                    </a:cubicBezTo>
                    <a:lnTo>
                      <a:pt x="304" y="1240"/>
                    </a:lnTo>
                    <a:cubicBezTo>
                      <a:pt x="393" y="1316"/>
                      <a:pt x="379" y="1469"/>
                      <a:pt x="413" y="1482"/>
                    </a:cubicBezTo>
                    <a:lnTo>
                      <a:pt x="383" y="1509"/>
                    </a:lnTo>
                    <a:cubicBezTo>
                      <a:pt x="479" y="1562"/>
                      <a:pt x="489" y="1565"/>
                      <a:pt x="526" y="1672"/>
                    </a:cubicBezTo>
                    <a:cubicBezTo>
                      <a:pt x="519" y="1675"/>
                      <a:pt x="503" y="1669"/>
                      <a:pt x="506" y="1689"/>
                    </a:cubicBezTo>
                    <a:cubicBezTo>
                      <a:pt x="543" y="1695"/>
                      <a:pt x="583" y="1701"/>
                      <a:pt x="615" y="1768"/>
                    </a:cubicBezTo>
                    <a:lnTo>
                      <a:pt x="606" y="1772"/>
                    </a:lnTo>
                    <a:cubicBezTo>
                      <a:pt x="626" y="1804"/>
                      <a:pt x="649" y="1835"/>
                      <a:pt x="672" y="1864"/>
                    </a:cubicBezTo>
                    <a:cubicBezTo>
                      <a:pt x="572" y="1934"/>
                      <a:pt x="845" y="1984"/>
                      <a:pt x="762" y="2091"/>
                    </a:cubicBezTo>
                    <a:lnTo>
                      <a:pt x="765" y="2091"/>
                    </a:lnTo>
                    <a:cubicBezTo>
                      <a:pt x="805" y="2091"/>
                      <a:pt x="865" y="2147"/>
                      <a:pt x="902" y="2167"/>
                    </a:cubicBezTo>
                    <a:cubicBezTo>
                      <a:pt x="905" y="2163"/>
                      <a:pt x="908" y="2163"/>
                      <a:pt x="911" y="2163"/>
                    </a:cubicBezTo>
                    <a:cubicBezTo>
                      <a:pt x="918" y="2163"/>
                      <a:pt x="922" y="2163"/>
                      <a:pt x="928" y="2167"/>
                    </a:cubicBezTo>
                    <a:cubicBezTo>
                      <a:pt x="928" y="2170"/>
                      <a:pt x="925" y="2173"/>
                      <a:pt x="918" y="2173"/>
                    </a:cubicBezTo>
                    <a:cubicBezTo>
                      <a:pt x="914" y="2173"/>
                      <a:pt x="908" y="2170"/>
                      <a:pt x="902" y="2167"/>
                    </a:cubicBezTo>
                    <a:cubicBezTo>
                      <a:pt x="898" y="2170"/>
                      <a:pt x="894" y="2177"/>
                      <a:pt x="894" y="2183"/>
                    </a:cubicBezTo>
                    <a:lnTo>
                      <a:pt x="902" y="2183"/>
                    </a:lnTo>
                    <a:cubicBezTo>
                      <a:pt x="971" y="2183"/>
                      <a:pt x="961" y="2296"/>
                      <a:pt x="997" y="2327"/>
                    </a:cubicBezTo>
                    <a:cubicBezTo>
                      <a:pt x="1005" y="2330"/>
                      <a:pt x="1011" y="2330"/>
                      <a:pt x="1017" y="2330"/>
                    </a:cubicBezTo>
                    <a:cubicBezTo>
                      <a:pt x="1034" y="2330"/>
                      <a:pt x="1037" y="2313"/>
                      <a:pt x="1044" y="2293"/>
                    </a:cubicBezTo>
                    <a:cubicBezTo>
                      <a:pt x="1048" y="2376"/>
                      <a:pt x="1204" y="2379"/>
                      <a:pt x="1201" y="2410"/>
                    </a:cubicBezTo>
                    <a:cubicBezTo>
                      <a:pt x="1230" y="2446"/>
                      <a:pt x="1181" y="2456"/>
                      <a:pt x="1170" y="2482"/>
                    </a:cubicBezTo>
                    <a:cubicBezTo>
                      <a:pt x="1181" y="2489"/>
                      <a:pt x="1187" y="2489"/>
                      <a:pt x="1194" y="2489"/>
                    </a:cubicBezTo>
                    <a:cubicBezTo>
                      <a:pt x="1204" y="2489"/>
                      <a:pt x="1213" y="2482"/>
                      <a:pt x="1224" y="2473"/>
                    </a:cubicBezTo>
                    <a:cubicBezTo>
                      <a:pt x="1233" y="2466"/>
                      <a:pt x="1241" y="2456"/>
                      <a:pt x="1247" y="2456"/>
                    </a:cubicBezTo>
                    <a:cubicBezTo>
                      <a:pt x="1253" y="2456"/>
                      <a:pt x="1260" y="2466"/>
                      <a:pt x="1270" y="2492"/>
                    </a:cubicBezTo>
                    <a:cubicBezTo>
                      <a:pt x="1264" y="2492"/>
                      <a:pt x="1253" y="2486"/>
                      <a:pt x="1247" y="2486"/>
                    </a:cubicBezTo>
                    <a:cubicBezTo>
                      <a:pt x="1244" y="2486"/>
                      <a:pt x="1244" y="2486"/>
                      <a:pt x="1244" y="2489"/>
                    </a:cubicBezTo>
                    <a:cubicBezTo>
                      <a:pt x="1260" y="2522"/>
                      <a:pt x="1213" y="2669"/>
                      <a:pt x="1257" y="2669"/>
                    </a:cubicBezTo>
                    <a:lnTo>
                      <a:pt x="1253" y="2638"/>
                    </a:lnTo>
                    <a:lnTo>
                      <a:pt x="1253" y="2638"/>
                    </a:lnTo>
                    <a:cubicBezTo>
                      <a:pt x="1313" y="2652"/>
                      <a:pt x="1313" y="2768"/>
                      <a:pt x="1347" y="2768"/>
                    </a:cubicBezTo>
                    <a:cubicBezTo>
                      <a:pt x="1353" y="2768"/>
                      <a:pt x="1360" y="2765"/>
                      <a:pt x="1370" y="2758"/>
                    </a:cubicBezTo>
                    <a:lnTo>
                      <a:pt x="1386" y="2725"/>
                    </a:lnTo>
                    <a:cubicBezTo>
                      <a:pt x="1446" y="2831"/>
                      <a:pt x="1433" y="2741"/>
                      <a:pt x="1496" y="2845"/>
                    </a:cubicBezTo>
                    <a:lnTo>
                      <a:pt x="1493" y="2848"/>
                    </a:lnTo>
                    <a:cubicBezTo>
                      <a:pt x="1526" y="2865"/>
                      <a:pt x="1532" y="2901"/>
                      <a:pt x="1556" y="2901"/>
                    </a:cubicBezTo>
                    <a:cubicBezTo>
                      <a:pt x="1563" y="2901"/>
                      <a:pt x="1572" y="2894"/>
                      <a:pt x="1586" y="2888"/>
                    </a:cubicBezTo>
                    <a:lnTo>
                      <a:pt x="1575" y="2871"/>
                    </a:lnTo>
                    <a:lnTo>
                      <a:pt x="1575" y="2871"/>
                    </a:lnTo>
                    <a:cubicBezTo>
                      <a:pt x="1606" y="2885"/>
                      <a:pt x="1619" y="2894"/>
                      <a:pt x="1635" y="2905"/>
                    </a:cubicBezTo>
                    <a:cubicBezTo>
                      <a:pt x="1516" y="2303"/>
                      <a:pt x="1376" y="1605"/>
                      <a:pt x="1376" y="1054"/>
                    </a:cubicBezTo>
                    <a:cubicBezTo>
                      <a:pt x="1376" y="761"/>
                      <a:pt x="1416" y="512"/>
                      <a:pt x="1516" y="339"/>
                    </a:cubicBezTo>
                    <a:cubicBezTo>
                      <a:pt x="1583" y="223"/>
                      <a:pt x="1672" y="110"/>
                      <a:pt x="1785" y="0"/>
                    </a:cubicBezTo>
                    <a:close/>
                  </a:path>
                </a:pathLst>
              </a:custGeom>
              <a:solidFill>
                <a:srgbClr val="B08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2"/>
              <p:cNvSpPr/>
              <p:nvPr/>
            </p:nvSpPr>
            <p:spPr>
              <a:xfrm>
                <a:off x="5838225" y="1544975"/>
                <a:ext cx="200" cy="175"/>
              </a:xfrm>
              <a:custGeom>
                <a:avLst/>
                <a:gdLst/>
                <a:ahLst/>
                <a:cxnLst/>
                <a:rect l="l" t="t" r="r" b="b"/>
                <a:pathLst>
                  <a:path w="8" h="7" extrusionOk="0">
                    <a:moveTo>
                      <a:pt x="8" y="0"/>
                    </a:moveTo>
                    <a:lnTo>
                      <a:pt x="8" y="0"/>
                    </a:lnTo>
                    <a:cubicBezTo>
                      <a:pt x="8" y="0"/>
                      <a:pt x="5" y="3"/>
                      <a:pt x="1" y="6"/>
                    </a:cubicBezTo>
                    <a:cubicBezTo>
                      <a:pt x="5" y="3"/>
                      <a:pt x="8" y="3"/>
                      <a:pt x="8" y="0"/>
                    </a:cubicBezTo>
                    <a:close/>
                  </a:path>
                </a:pathLst>
              </a:custGeom>
              <a:solidFill>
                <a:srgbClr val="A5AA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2"/>
              <p:cNvSpPr/>
              <p:nvPr/>
            </p:nvSpPr>
            <p:spPr>
              <a:xfrm>
                <a:off x="5791050" y="1615150"/>
                <a:ext cx="525" cy="375"/>
              </a:xfrm>
              <a:custGeom>
                <a:avLst/>
                <a:gdLst/>
                <a:ahLst/>
                <a:cxnLst/>
                <a:rect l="l" t="t" r="r" b="b"/>
                <a:pathLst>
                  <a:path w="21" h="15" extrusionOk="0">
                    <a:moveTo>
                      <a:pt x="1" y="1"/>
                    </a:moveTo>
                    <a:cubicBezTo>
                      <a:pt x="7" y="7"/>
                      <a:pt x="14" y="11"/>
                      <a:pt x="21" y="15"/>
                    </a:cubicBezTo>
                    <a:lnTo>
                      <a:pt x="1" y="1"/>
                    </a:lnTo>
                    <a:close/>
                  </a:path>
                </a:pathLst>
              </a:custGeom>
              <a:solidFill>
                <a:srgbClr val="D8B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2"/>
              <p:cNvSpPr/>
              <p:nvPr/>
            </p:nvSpPr>
            <p:spPr>
              <a:xfrm>
                <a:off x="5794050" y="1618500"/>
                <a:ext cx="450" cy="175"/>
              </a:xfrm>
              <a:custGeom>
                <a:avLst/>
                <a:gdLst/>
                <a:ahLst/>
                <a:cxnLst/>
                <a:rect l="l" t="t" r="r" b="b"/>
                <a:pathLst>
                  <a:path w="18" h="7" extrusionOk="0">
                    <a:moveTo>
                      <a:pt x="13" y="0"/>
                    </a:moveTo>
                    <a:cubicBezTo>
                      <a:pt x="4" y="0"/>
                      <a:pt x="0" y="3"/>
                      <a:pt x="4" y="7"/>
                    </a:cubicBezTo>
                    <a:lnTo>
                      <a:pt x="17" y="0"/>
                    </a:lnTo>
                    <a:close/>
                  </a:path>
                </a:pathLst>
              </a:custGeom>
              <a:solidFill>
                <a:srgbClr val="D8B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2"/>
              <p:cNvSpPr/>
              <p:nvPr/>
            </p:nvSpPr>
            <p:spPr>
              <a:xfrm>
                <a:off x="5777525" y="1597300"/>
                <a:ext cx="1100" cy="525"/>
              </a:xfrm>
              <a:custGeom>
                <a:avLst/>
                <a:gdLst/>
                <a:ahLst/>
                <a:cxnLst/>
                <a:rect l="l" t="t" r="r" b="b"/>
                <a:pathLst>
                  <a:path w="44" h="21" extrusionOk="0">
                    <a:moveTo>
                      <a:pt x="0" y="0"/>
                    </a:moveTo>
                    <a:lnTo>
                      <a:pt x="0" y="0"/>
                    </a:lnTo>
                    <a:cubicBezTo>
                      <a:pt x="10" y="14"/>
                      <a:pt x="16" y="20"/>
                      <a:pt x="20" y="20"/>
                    </a:cubicBezTo>
                    <a:cubicBezTo>
                      <a:pt x="30" y="20"/>
                      <a:pt x="33" y="11"/>
                      <a:pt x="43" y="7"/>
                    </a:cubicBezTo>
                    <a:lnTo>
                      <a:pt x="0" y="0"/>
                    </a:lnTo>
                    <a:close/>
                  </a:path>
                </a:pathLst>
              </a:custGeom>
              <a:solidFill>
                <a:srgbClr val="D8B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2"/>
              <p:cNvSpPr/>
              <p:nvPr/>
            </p:nvSpPr>
            <p:spPr>
              <a:xfrm>
                <a:off x="5798950" y="1610925"/>
                <a:ext cx="675" cy="275"/>
              </a:xfrm>
              <a:custGeom>
                <a:avLst/>
                <a:gdLst/>
                <a:ahLst/>
                <a:cxnLst/>
                <a:rect l="l" t="t" r="r" b="b"/>
                <a:pathLst>
                  <a:path w="27" h="11" extrusionOk="0">
                    <a:moveTo>
                      <a:pt x="10" y="0"/>
                    </a:moveTo>
                    <a:cubicBezTo>
                      <a:pt x="7" y="0"/>
                      <a:pt x="4" y="0"/>
                      <a:pt x="1" y="4"/>
                    </a:cubicBezTo>
                    <a:cubicBezTo>
                      <a:pt x="7" y="7"/>
                      <a:pt x="13" y="10"/>
                      <a:pt x="17" y="10"/>
                    </a:cubicBezTo>
                    <a:cubicBezTo>
                      <a:pt x="24" y="10"/>
                      <a:pt x="27" y="7"/>
                      <a:pt x="27" y="4"/>
                    </a:cubicBezTo>
                    <a:cubicBezTo>
                      <a:pt x="21" y="0"/>
                      <a:pt x="17" y="0"/>
                      <a:pt x="10" y="0"/>
                    </a:cubicBezTo>
                    <a:close/>
                  </a:path>
                </a:pathLst>
              </a:custGeom>
              <a:solidFill>
                <a:srgbClr val="D8B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2"/>
              <p:cNvSpPr/>
              <p:nvPr/>
            </p:nvSpPr>
            <p:spPr>
              <a:xfrm>
                <a:off x="5814400" y="1550700"/>
                <a:ext cx="275" cy="100"/>
              </a:xfrm>
              <a:custGeom>
                <a:avLst/>
                <a:gdLst/>
                <a:ahLst/>
                <a:cxnLst/>
                <a:rect l="l" t="t" r="r" b="b"/>
                <a:pathLst>
                  <a:path w="11" h="4" extrusionOk="0">
                    <a:moveTo>
                      <a:pt x="7" y="1"/>
                    </a:moveTo>
                    <a:cubicBezTo>
                      <a:pt x="7" y="1"/>
                      <a:pt x="4" y="4"/>
                      <a:pt x="1" y="4"/>
                    </a:cubicBezTo>
                    <a:lnTo>
                      <a:pt x="10" y="4"/>
                    </a:lnTo>
                    <a:lnTo>
                      <a:pt x="7" y="1"/>
                    </a:lnTo>
                    <a:close/>
                  </a:path>
                </a:pathLst>
              </a:custGeom>
              <a:solidFill>
                <a:srgbClr val="D8B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2"/>
              <p:cNvSpPr/>
              <p:nvPr/>
            </p:nvSpPr>
            <p:spPr>
              <a:xfrm>
                <a:off x="5774425" y="1563175"/>
                <a:ext cx="450" cy="325"/>
              </a:xfrm>
              <a:custGeom>
                <a:avLst/>
                <a:gdLst/>
                <a:ahLst/>
                <a:cxnLst/>
                <a:rect l="l" t="t" r="r" b="b"/>
                <a:pathLst>
                  <a:path w="18" h="13" extrusionOk="0">
                    <a:moveTo>
                      <a:pt x="14" y="0"/>
                    </a:moveTo>
                    <a:cubicBezTo>
                      <a:pt x="14" y="0"/>
                      <a:pt x="8" y="7"/>
                      <a:pt x="1" y="10"/>
                    </a:cubicBezTo>
                    <a:cubicBezTo>
                      <a:pt x="1" y="10"/>
                      <a:pt x="5" y="13"/>
                      <a:pt x="8" y="13"/>
                    </a:cubicBezTo>
                    <a:cubicBezTo>
                      <a:pt x="14" y="3"/>
                      <a:pt x="18" y="0"/>
                      <a:pt x="14" y="0"/>
                    </a:cubicBezTo>
                    <a:close/>
                  </a:path>
                </a:pathLst>
              </a:custGeom>
              <a:solidFill>
                <a:srgbClr val="D8B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2"/>
              <p:cNvSpPr/>
              <p:nvPr/>
            </p:nvSpPr>
            <p:spPr>
              <a:xfrm>
                <a:off x="5830750" y="1543125"/>
                <a:ext cx="9100" cy="5600"/>
              </a:xfrm>
              <a:custGeom>
                <a:avLst/>
                <a:gdLst/>
                <a:ahLst/>
                <a:cxnLst/>
                <a:rect l="l" t="t" r="r" b="b"/>
                <a:pathLst>
                  <a:path w="364" h="224" extrusionOk="0">
                    <a:moveTo>
                      <a:pt x="330" y="1"/>
                    </a:moveTo>
                    <a:cubicBezTo>
                      <a:pt x="214" y="77"/>
                      <a:pt x="104" y="151"/>
                      <a:pt x="1" y="224"/>
                    </a:cubicBezTo>
                    <a:cubicBezTo>
                      <a:pt x="164" y="140"/>
                      <a:pt x="287" y="71"/>
                      <a:pt x="363" y="21"/>
                    </a:cubicBezTo>
                    <a:cubicBezTo>
                      <a:pt x="350" y="14"/>
                      <a:pt x="340" y="11"/>
                      <a:pt x="330" y="1"/>
                    </a:cubicBezTo>
                    <a:close/>
                  </a:path>
                </a:pathLst>
              </a:custGeom>
              <a:solidFill>
                <a:srgbClr val="A5AA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2"/>
              <p:cNvSpPr/>
              <p:nvPr/>
            </p:nvSpPr>
            <p:spPr>
              <a:xfrm>
                <a:off x="5764950" y="1541625"/>
                <a:ext cx="74050" cy="94725"/>
              </a:xfrm>
              <a:custGeom>
                <a:avLst/>
                <a:gdLst/>
                <a:ahLst/>
                <a:cxnLst/>
                <a:rect l="l" t="t" r="r" b="b"/>
                <a:pathLst>
                  <a:path w="2962" h="3789" extrusionOk="0">
                    <a:moveTo>
                      <a:pt x="692" y="1071"/>
                    </a:moveTo>
                    <a:cubicBezTo>
                      <a:pt x="696" y="1071"/>
                      <a:pt x="692" y="1077"/>
                      <a:pt x="689" y="1088"/>
                    </a:cubicBezTo>
                    <a:lnTo>
                      <a:pt x="672" y="1077"/>
                    </a:lnTo>
                    <a:cubicBezTo>
                      <a:pt x="683" y="1074"/>
                      <a:pt x="689" y="1071"/>
                      <a:pt x="692" y="1071"/>
                    </a:cubicBezTo>
                    <a:close/>
                    <a:moveTo>
                      <a:pt x="2912" y="18"/>
                    </a:moveTo>
                    <a:cubicBezTo>
                      <a:pt x="2899" y="101"/>
                      <a:pt x="2743" y="1"/>
                      <a:pt x="2716" y="124"/>
                    </a:cubicBezTo>
                    <a:cubicBezTo>
                      <a:pt x="2689" y="121"/>
                      <a:pt x="2716" y="97"/>
                      <a:pt x="2700" y="85"/>
                    </a:cubicBezTo>
                    <a:lnTo>
                      <a:pt x="2700" y="85"/>
                    </a:lnTo>
                    <a:cubicBezTo>
                      <a:pt x="2696" y="124"/>
                      <a:pt x="2676" y="144"/>
                      <a:pt x="2626" y="154"/>
                    </a:cubicBezTo>
                    <a:lnTo>
                      <a:pt x="2626" y="144"/>
                    </a:lnTo>
                    <a:cubicBezTo>
                      <a:pt x="2507" y="214"/>
                      <a:pt x="2440" y="211"/>
                      <a:pt x="2290" y="257"/>
                    </a:cubicBezTo>
                    <a:lnTo>
                      <a:pt x="2318" y="287"/>
                    </a:lnTo>
                    <a:cubicBezTo>
                      <a:pt x="2304" y="290"/>
                      <a:pt x="2298" y="290"/>
                      <a:pt x="2290" y="290"/>
                    </a:cubicBezTo>
                    <a:cubicBezTo>
                      <a:pt x="2278" y="290"/>
                      <a:pt x="2267" y="287"/>
                      <a:pt x="2258" y="284"/>
                    </a:cubicBezTo>
                    <a:lnTo>
                      <a:pt x="2258" y="284"/>
                    </a:lnTo>
                    <a:cubicBezTo>
                      <a:pt x="2254" y="304"/>
                      <a:pt x="2258" y="310"/>
                      <a:pt x="2267" y="310"/>
                    </a:cubicBezTo>
                    <a:cubicBezTo>
                      <a:pt x="2274" y="310"/>
                      <a:pt x="2284" y="307"/>
                      <a:pt x="2294" y="304"/>
                    </a:cubicBezTo>
                    <a:cubicBezTo>
                      <a:pt x="2304" y="297"/>
                      <a:pt x="2314" y="294"/>
                      <a:pt x="2321" y="294"/>
                    </a:cubicBezTo>
                    <a:cubicBezTo>
                      <a:pt x="2330" y="294"/>
                      <a:pt x="2338" y="300"/>
                      <a:pt x="2338" y="320"/>
                    </a:cubicBezTo>
                    <a:cubicBezTo>
                      <a:pt x="2327" y="313"/>
                      <a:pt x="2314" y="310"/>
                      <a:pt x="2301" y="310"/>
                    </a:cubicBezTo>
                    <a:cubicBezTo>
                      <a:pt x="2271" y="310"/>
                      <a:pt x="2238" y="324"/>
                      <a:pt x="2204" y="337"/>
                    </a:cubicBezTo>
                    <a:cubicBezTo>
                      <a:pt x="2168" y="350"/>
                      <a:pt x="2134" y="364"/>
                      <a:pt x="2105" y="364"/>
                    </a:cubicBezTo>
                    <a:cubicBezTo>
                      <a:pt x="2088" y="364"/>
                      <a:pt x="2071" y="360"/>
                      <a:pt x="2062" y="347"/>
                    </a:cubicBezTo>
                    <a:lnTo>
                      <a:pt x="2062" y="347"/>
                    </a:lnTo>
                    <a:cubicBezTo>
                      <a:pt x="2011" y="367"/>
                      <a:pt x="2091" y="380"/>
                      <a:pt x="2042" y="400"/>
                    </a:cubicBezTo>
                    <a:lnTo>
                      <a:pt x="2022" y="384"/>
                    </a:lnTo>
                    <a:lnTo>
                      <a:pt x="2022" y="416"/>
                    </a:lnTo>
                    <a:lnTo>
                      <a:pt x="2008" y="416"/>
                    </a:lnTo>
                    <a:cubicBezTo>
                      <a:pt x="1982" y="416"/>
                      <a:pt x="1962" y="400"/>
                      <a:pt x="1952" y="384"/>
                    </a:cubicBezTo>
                    <a:cubicBezTo>
                      <a:pt x="1962" y="384"/>
                      <a:pt x="1971" y="373"/>
                      <a:pt x="1979" y="367"/>
                    </a:cubicBezTo>
                    <a:lnTo>
                      <a:pt x="1968" y="367"/>
                    </a:lnTo>
                    <a:cubicBezTo>
                      <a:pt x="1922" y="367"/>
                      <a:pt x="1875" y="410"/>
                      <a:pt x="1855" y="416"/>
                    </a:cubicBezTo>
                    <a:lnTo>
                      <a:pt x="1902" y="413"/>
                    </a:lnTo>
                    <a:lnTo>
                      <a:pt x="1902" y="413"/>
                    </a:lnTo>
                    <a:cubicBezTo>
                      <a:pt x="1782" y="483"/>
                      <a:pt x="1613" y="510"/>
                      <a:pt x="1496" y="596"/>
                    </a:cubicBezTo>
                    <a:lnTo>
                      <a:pt x="1513" y="606"/>
                    </a:lnTo>
                    <a:cubicBezTo>
                      <a:pt x="1470" y="636"/>
                      <a:pt x="1450" y="639"/>
                      <a:pt x="1427" y="639"/>
                    </a:cubicBezTo>
                    <a:lnTo>
                      <a:pt x="1413" y="639"/>
                    </a:lnTo>
                    <a:cubicBezTo>
                      <a:pt x="1393" y="639"/>
                      <a:pt x="1367" y="643"/>
                      <a:pt x="1324" y="659"/>
                    </a:cubicBezTo>
                    <a:cubicBezTo>
                      <a:pt x="1307" y="679"/>
                      <a:pt x="1281" y="695"/>
                      <a:pt x="1254" y="703"/>
                    </a:cubicBezTo>
                    <a:cubicBezTo>
                      <a:pt x="1274" y="672"/>
                      <a:pt x="1191" y="676"/>
                      <a:pt x="1221" y="643"/>
                    </a:cubicBezTo>
                    <a:lnTo>
                      <a:pt x="1221" y="643"/>
                    </a:lnTo>
                    <a:cubicBezTo>
                      <a:pt x="1121" y="706"/>
                      <a:pt x="1174" y="686"/>
                      <a:pt x="1117" y="766"/>
                    </a:cubicBezTo>
                    <a:lnTo>
                      <a:pt x="1097" y="743"/>
                    </a:lnTo>
                    <a:cubicBezTo>
                      <a:pt x="1078" y="775"/>
                      <a:pt x="1078" y="789"/>
                      <a:pt x="1025" y="809"/>
                    </a:cubicBezTo>
                    <a:cubicBezTo>
                      <a:pt x="1065" y="772"/>
                      <a:pt x="978" y="772"/>
                      <a:pt x="1022" y="726"/>
                    </a:cubicBezTo>
                    <a:cubicBezTo>
                      <a:pt x="1005" y="723"/>
                      <a:pt x="991" y="719"/>
                      <a:pt x="978" y="719"/>
                    </a:cubicBezTo>
                    <a:cubicBezTo>
                      <a:pt x="945" y="719"/>
                      <a:pt x="918" y="732"/>
                      <a:pt x="898" y="746"/>
                    </a:cubicBezTo>
                    <a:cubicBezTo>
                      <a:pt x="875" y="758"/>
                      <a:pt x="855" y="772"/>
                      <a:pt x="838" y="772"/>
                    </a:cubicBezTo>
                    <a:cubicBezTo>
                      <a:pt x="826" y="772"/>
                      <a:pt x="809" y="766"/>
                      <a:pt x="792" y="746"/>
                    </a:cubicBezTo>
                    <a:lnTo>
                      <a:pt x="792" y="746"/>
                    </a:lnTo>
                    <a:cubicBezTo>
                      <a:pt x="775" y="786"/>
                      <a:pt x="795" y="795"/>
                      <a:pt x="818" y="795"/>
                    </a:cubicBezTo>
                    <a:cubicBezTo>
                      <a:pt x="832" y="795"/>
                      <a:pt x="842" y="795"/>
                      <a:pt x="852" y="792"/>
                    </a:cubicBezTo>
                    <a:cubicBezTo>
                      <a:pt x="862" y="792"/>
                      <a:pt x="872" y="789"/>
                      <a:pt x="875" y="789"/>
                    </a:cubicBezTo>
                    <a:cubicBezTo>
                      <a:pt x="878" y="789"/>
                      <a:pt x="878" y="789"/>
                      <a:pt x="875" y="795"/>
                    </a:cubicBezTo>
                    <a:cubicBezTo>
                      <a:pt x="905" y="812"/>
                      <a:pt x="845" y="862"/>
                      <a:pt x="806" y="862"/>
                    </a:cubicBezTo>
                    <a:lnTo>
                      <a:pt x="798" y="862"/>
                    </a:lnTo>
                    <a:cubicBezTo>
                      <a:pt x="782" y="862"/>
                      <a:pt x="766" y="842"/>
                      <a:pt x="739" y="822"/>
                    </a:cubicBezTo>
                    <a:cubicBezTo>
                      <a:pt x="715" y="802"/>
                      <a:pt x="689" y="786"/>
                      <a:pt x="649" y="786"/>
                    </a:cubicBezTo>
                    <a:lnTo>
                      <a:pt x="633" y="786"/>
                    </a:lnTo>
                    <a:cubicBezTo>
                      <a:pt x="636" y="786"/>
                      <a:pt x="639" y="778"/>
                      <a:pt x="646" y="778"/>
                    </a:cubicBezTo>
                    <a:cubicBezTo>
                      <a:pt x="643" y="775"/>
                      <a:pt x="639" y="775"/>
                      <a:pt x="633" y="775"/>
                    </a:cubicBezTo>
                    <a:cubicBezTo>
                      <a:pt x="619" y="775"/>
                      <a:pt x="609" y="782"/>
                      <a:pt x="596" y="789"/>
                    </a:cubicBezTo>
                    <a:cubicBezTo>
                      <a:pt x="576" y="795"/>
                      <a:pt x="559" y="802"/>
                      <a:pt x="536" y="802"/>
                    </a:cubicBezTo>
                    <a:cubicBezTo>
                      <a:pt x="526" y="802"/>
                      <a:pt x="513" y="798"/>
                      <a:pt x="499" y="795"/>
                    </a:cubicBezTo>
                    <a:cubicBezTo>
                      <a:pt x="479" y="849"/>
                      <a:pt x="410" y="806"/>
                      <a:pt x="433" y="865"/>
                    </a:cubicBezTo>
                    <a:lnTo>
                      <a:pt x="550" y="835"/>
                    </a:lnTo>
                    <a:lnTo>
                      <a:pt x="550" y="835"/>
                    </a:lnTo>
                    <a:cubicBezTo>
                      <a:pt x="483" y="858"/>
                      <a:pt x="470" y="918"/>
                      <a:pt x="387" y="918"/>
                    </a:cubicBezTo>
                    <a:cubicBezTo>
                      <a:pt x="377" y="918"/>
                      <a:pt x="364" y="918"/>
                      <a:pt x="347" y="915"/>
                    </a:cubicBezTo>
                    <a:cubicBezTo>
                      <a:pt x="344" y="902"/>
                      <a:pt x="364" y="885"/>
                      <a:pt x="380" y="872"/>
                    </a:cubicBezTo>
                    <a:cubicBezTo>
                      <a:pt x="370" y="872"/>
                      <a:pt x="364" y="869"/>
                      <a:pt x="357" y="869"/>
                    </a:cubicBezTo>
                    <a:cubicBezTo>
                      <a:pt x="347" y="869"/>
                      <a:pt x="337" y="872"/>
                      <a:pt x="330" y="875"/>
                    </a:cubicBezTo>
                    <a:cubicBezTo>
                      <a:pt x="320" y="878"/>
                      <a:pt x="310" y="882"/>
                      <a:pt x="300" y="882"/>
                    </a:cubicBezTo>
                    <a:cubicBezTo>
                      <a:pt x="294" y="882"/>
                      <a:pt x="287" y="882"/>
                      <a:pt x="277" y="878"/>
                    </a:cubicBezTo>
                    <a:cubicBezTo>
                      <a:pt x="234" y="822"/>
                      <a:pt x="413" y="849"/>
                      <a:pt x="470" y="792"/>
                    </a:cubicBezTo>
                    <a:cubicBezTo>
                      <a:pt x="463" y="789"/>
                      <a:pt x="456" y="789"/>
                      <a:pt x="450" y="789"/>
                    </a:cubicBezTo>
                    <a:cubicBezTo>
                      <a:pt x="433" y="789"/>
                      <a:pt x="413" y="795"/>
                      <a:pt x="400" y="802"/>
                    </a:cubicBezTo>
                    <a:cubicBezTo>
                      <a:pt x="384" y="809"/>
                      <a:pt x="367" y="815"/>
                      <a:pt x="357" y="815"/>
                    </a:cubicBezTo>
                    <a:cubicBezTo>
                      <a:pt x="347" y="815"/>
                      <a:pt x="340" y="809"/>
                      <a:pt x="340" y="789"/>
                    </a:cubicBezTo>
                    <a:cubicBezTo>
                      <a:pt x="337" y="832"/>
                      <a:pt x="304" y="832"/>
                      <a:pt x="260" y="832"/>
                    </a:cubicBezTo>
                    <a:cubicBezTo>
                      <a:pt x="214" y="835"/>
                      <a:pt x="157" y="835"/>
                      <a:pt x="148" y="869"/>
                    </a:cubicBezTo>
                    <a:lnTo>
                      <a:pt x="111" y="838"/>
                    </a:lnTo>
                    <a:cubicBezTo>
                      <a:pt x="101" y="845"/>
                      <a:pt x="91" y="862"/>
                      <a:pt x="61" y="865"/>
                    </a:cubicBezTo>
                    <a:cubicBezTo>
                      <a:pt x="61" y="849"/>
                      <a:pt x="58" y="835"/>
                      <a:pt x="58" y="818"/>
                    </a:cubicBezTo>
                    <a:cubicBezTo>
                      <a:pt x="48" y="832"/>
                      <a:pt x="31" y="835"/>
                      <a:pt x="8" y="838"/>
                    </a:cubicBezTo>
                    <a:cubicBezTo>
                      <a:pt x="8" y="852"/>
                      <a:pt x="11" y="872"/>
                      <a:pt x="8" y="885"/>
                    </a:cubicBezTo>
                    <a:cubicBezTo>
                      <a:pt x="8" y="915"/>
                      <a:pt x="1" y="948"/>
                      <a:pt x="28" y="995"/>
                    </a:cubicBezTo>
                    <a:cubicBezTo>
                      <a:pt x="8" y="932"/>
                      <a:pt x="8" y="915"/>
                      <a:pt x="18" y="915"/>
                    </a:cubicBezTo>
                    <a:cubicBezTo>
                      <a:pt x="25" y="915"/>
                      <a:pt x="34" y="922"/>
                      <a:pt x="45" y="928"/>
                    </a:cubicBezTo>
                    <a:cubicBezTo>
                      <a:pt x="58" y="938"/>
                      <a:pt x="68" y="945"/>
                      <a:pt x="74" y="945"/>
                    </a:cubicBezTo>
                    <a:cubicBezTo>
                      <a:pt x="81" y="945"/>
                      <a:pt x="85" y="942"/>
                      <a:pt x="85" y="935"/>
                    </a:cubicBezTo>
                    <a:lnTo>
                      <a:pt x="85" y="935"/>
                    </a:lnTo>
                    <a:cubicBezTo>
                      <a:pt x="200" y="1131"/>
                      <a:pt x="8" y="998"/>
                      <a:pt x="94" y="1224"/>
                    </a:cubicBezTo>
                    <a:cubicBezTo>
                      <a:pt x="85" y="1194"/>
                      <a:pt x="88" y="1157"/>
                      <a:pt x="101" y="1157"/>
                    </a:cubicBezTo>
                    <a:cubicBezTo>
                      <a:pt x="105" y="1157"/>
                      <a:pt x="111" y="1161"/>
                      <a:pt x="121" y="1174"/>
                    </a:cubicBezTo>
                    <a:cubicBezTo>
                      <a:pt x="128" y="1214"/>
                      <a:pt x="131" y="1270"/>
                      <a:pt x="121" y="1301"/>
                    </a:cubicBezTo>
                    <a:cubicBezTo>
                      <a:pt x="141" y="1347"/>
                      <a:pt x="151" y="1364"/>
                      <a:pt x="157" y="1364"/>
                    </a:cubicBezTo>
                    <a:cubicBezTo>
                      <a:pt x="164" y="1364"/>
                      <a:pt x="164" y="1350"/>
                      <a:pt x="168" y="1341"/>
                    </a:cubicBezTo>
                    <a:cubicBezTo>
                      <a:pt x="171" y="1330"/>
                      <a:pt x="174" y="1321"/>
                      <a:pt x="180" y="1321"/>
                    </a:cubicBezTo>
                    <a:cubicBezTo>
                      <a:pt x="184" y="1321"/>
                      <a:pt x="191" y="1324"/>
                      <a:pt x="197" y="1330"/>
                    </a:cubicBezTo>
                    <a:cubicBezTo>
                      <a:pt x="168" y="1387"/>
                      <a:pt x="244" y="1404"/>
                      <a:pt x="274" y="1436"/>
                    </a:cubicBezTo>
                    <a:lnTo>
                      <a:pt x="237" y="1450"/>
                    </a:lnTo>
                    <a:cubicBezTo>
                      <a:pt x="247" y="1500"/>
                      <a:pt x="264" y="1507"/>
                      <a:pt x="280" y="1507"/>
                    </a:cubicBezTo>
                    <a:lnTo>
                      <a:pt x="300" y="1507"/>
                    </a:lnTo>
                    <a:cubicBezTo>
                      <a:pt x="317" y="1507"/>
                      <a:pt x="330" y="1513"/>
                      <a:pt x="334" y="1553"/>
                    </a:cubicBezTo>
                    <a:lnTo>
                      <a:pt x="267" y="1536"/>
                    </a:lnTo>
                    <a:lnTo>
                      <a:pt x="300" y="1580"/>
                    </a:lnTo>
                    <a:lnTo>
                      <a:pt x="257" y="1586"/>
                    </a:lnTo>
                    <a:cubicBezTo>
                      <a:pt x="310" y="1626"/>
                      <a:pt x="310" y="1646"/>
                      <a:pt x="324" y="1706"/>
                    </a:cubicBezTo>
                    <a:cubicBezTo>
                      <a:pt x="330" y="1696"/>
                      <a:pt x="344" y="1689"/>
                      <a:pt x="357" y="1689"/>
                    </a:cubicBezTo>
                    <a:cubicBezTo>
                      <a:pt x="377" y="1689"/>
                      <a:pt x="397" y="1703"/>
                      <a:pt x="410" y="1729"/>
                    </a:cubicBezTo>
                    <a:cubicBezTo>
                      <a:pt x="404" y="1769"/>
                      <a:pt x="370" y="1726"/>
                      <a:pt x="404" y="1789"/>
                    </a:cubicBezTo>
                    <a:cubicBezTo>
                      <a:pt x="377" y="1782"/>
                      <a:pt x="340" y="1779"/>
                      <a:pt x="360" y="1735"/>
                    </a:cubicBezTo>
                    <a:lnTo>
                      <a:pt x="340" y="1735"/>
                    </a:lnTo>
                    <a:cubicBezTo>
                      <a:pt x="337" y="1735"/>
                      <a:pt x="330" y="1732"/>
                      <a:pt x="327" y="1732"/>
                    </a:cubicBezTo>
                    <a:lnTo>
                      <a:pt x="320" y="1732"/>
                    </a:lnTo>
                    <a:cubicBezTo>
                      <a:pt x="310" y="1779"/>
                      <a:pt x="353" y="1822"/>
                      <a:pt x="364" y="1845"/>
                    </a:cubicBezTo>
                    <a:cubicBezTo>
                      <a:pt x="360" y="1835"/>
                      <a:pt x="357" y="1825"/>
                      <a:pt x="360" y="1815"/>
                    </a:cubicBezTo>
                    <a:lnTo>
                      <a:pt x="360" y="1815"/>
                    </a:lnTo>
                    <a:lnTo>
                      <a:pt x="453" y="1888"/>
                    </a:lnTo>
                    <a:cubicBezTo>
                      <a:pt x="450" y="1899"/>
                      <a:pt x="444" y="1902"/>
                      <a:pt x="436" y="1902"/>
                    </a:cubicBezTo>
                    <a:cubicBezTo>
                      <a:pt x="430" y="1902"/>
                      <a:pt x="424" y="1899"/>
                      <a:pt x="413" y="1895"/>
                    </a:cubicBezTo>
                    <a:lnTo>
                      <a:pt x="413" y="1895"/>
                    </a:lnTo>
                    <a:cubicBezTo>
                      <a:pt x="427" y="1912"/>
                      <a:pt x="450" y="1915"/>
                      <a:pt x="467" y="1945"/>
                    </a:cubicBezTo>
                    <a:cubicBezTo>
                      <a:pt x="450" y="1948"/>
                      <a:pt x="436" y="1951"/>
                      <a:pt x="420" y="1951"/>
                    </a:cubicBezTo>
                    <a:cubicBezTo>
                      <a:pt x="407" y="1951"/>
                      <a:pt x="393" y="1948"/>
                      <a:pt x="377" y="1935"/>
                    </a:cubicBezTo>
                    <a:lnTo>
                      <a:pt x="377" y="1935"/>
                    </a:lnTo>
                    <a:lnTo>
                      <a:pt x="450" y="2008"/>
                    </a:lnTo>
                    <a:cubicBezTo>
                      <a:pt x="444" y="2018"/>
                      <a:pt x="440" y="2065"/>
                      <a:pt x="427" y="2065"/>
                    </a:cubicBezTo>
                    <a:lnTo>
                      <a:pt x="424" y="2065"/>
                    </a:lnTo>
                    <a:cubicBezTo>
                      <a:pt x="436" y="2121"/>
                      <a:pt x="539" y="2154"/>
                      <a:pt x="553" y="2231"/>
                    </a:cubicBezTo>
                    <a:lnTo>
                      <a:pt x="556" y="2231"/>
                    </a:lnTo>
                    <a:lnTo>
                      <a:pt x="556" y="2234"/>
                    </a:lnTo>
                    <a:cubicBezTo>
                      <a:pt x="563" y="2234"/>
                      <a:pt x="573" y="2238"/>
                      <a:pt x="583" y="2247"/>
                    </a:cubicBezTo>
                    <a:cubicBezTo>
                      <a:pt x="609" y="2310"/>
                      <a:pt x="609" y="2384"/>
                      <a:pt x="686" y="2433"/>
                    </a:cubicBezTo>
                    <a:lnTo>
                      <a:pt x="663" y="2500"/>
                    </a:lnTo>
                    <a:cubicBezTo>
                      <a:pt x="669" y="2510"/>
                      <a:pt x="676" y="2513"/>
                      <a:pt x="679" y="2513"/>
                    </a:cubicBezTo>
                    <a:cubicBezTo>
                      <a:pt x="689" y="2513"/>
                      <a:pt x="692" y="2500"/>
                      <a:pt x="699" y="2490"/>
                    </a:cubicBezTo>
                    <a:cubicBezTo>
                      <a:pt x="706" y="2477"/>
                      <a:pt x="712" y="2467"/>
                      <a:pt x="726" y="2467"/>
                    </a:cubicBezTo>
                    <a:cubicBezTo>
                      <a:pt x="732" y="2467"/>
                      <a:pt x="746" y="2473"/>
                      <a:pt x="763" y="2490"/>
                    </a:cubicBezTo>
                    <a:cubicBezTo>
                      <a:pt x="818" y="2546"/>
                      <a:pt x="739" y="2540"/>
                      <a:pt x="743" y="2570"/>
                    </a:cubicBezTo>
                    <a:cubicBezTo>
                      <a:pt x="786" y="2586"/>
                      <a:pt x="865" y="2609"/>
                      <a:pt x="869" y="2692"/>
                    </a:cubicBezTo>
                    <a:cubicBezTo>
                      <a:pt x="845" y="2680"/>
                      <a:pt x="845" y="2660"/>
                      <a:pt x="829" y="2646"/>
                    </a:cubicBezTo>
                    <a:lnTo>
                      <a:pt x="829" y="2646"/>
                    </a:lnTo>
                    <a:lnTo>
                      <a:pt x="832" y="2706"/>
                    </a:lnTo>
                    <a:cubicBezTo>
                      <a:pt x="782" y="2689"/>
                      <a:pt x="759" y="2666"/>
                      <a:pt x="749" y="2666"/>
                    </a:cubicBezTo>
                    <a:cubicBezTo>
                      <a:pt x="743" y="2666"/>
                      <a:pt x="739" y="2672"/>
                      <a:pt x="735" y="2700"/>
                    </a:cubicBezTo>
                    <a:cubicBezTo>
                      <a:pt x="746" y="2692"/>
                      <a:pt x="755" y="2689"/>
                      <a:pt x="763" y="2689"/>
                    </a:cubicBezTo>
                    <a:cubicBezTo>
                      <a:pt x="795" y="2689"/>
                      <a:pt x="818" y="2723"/>
                      <a:pt x="845" y="2752"/>
                    </a:cubicBezTo>
                    <a:cubicBezTo>
                      <a:pt x="869" y="2786"/>
                      <a:pt x="892" y="2816"/>
                      <a:pt x="925" y="2816"/>
                    </a:cubicBezTo>
                    <a:cubicBezTo>
                      <a:pt x="935" y="2816"/>
                      <a:pt x="945" y="2816"/>
                      <a:pt x="955" y="2809"/>
                    </a:cubicBezTo>
                    <a:lnTo>
                      <a:pt x="958" y="2849"/>
                    </a:lnTo>
                    <a:cubicBezTo>
                      <a:pt x="952" y="2839"/>
                      <a:pt x="945" y="2842"/>
                      <a:pt x="942" y="2836"/>
                    </a:cubicBezTo>
                    <a:lnTo>
                      <a:pt x="942" y="2836"/>
                    </a:lnTo>
                    <a:cubicBezTo>
                      <a:pt x="942" y="2869"/>
                      <a:pt x="955" y="2876"/>
                      <a:pt x="975" y="2876"/>
                    </a:cubicBezTo>
                    <a:lnTo>
                      <a:pt x="995" y="2876"/>
                    </a:lnTo>
                    <a:cubicBezTo>
                      <a:pt x="1002" y="2872"/>
                      <a:pt x="1008" y="2872"/>
                      <a:pt x="1015" y="2872"/>
                    </a:cubicBezTo>
                    <a:cubicBezTo>
                      <a:pt x="1034" y="2872"/>
                      <a:pt x="1058" y="2879"/>
                      <a:pt x="1074" y="2908"/>
                    </a:cubicBezTo>
                    <a:cubicBezTo>
                      <a:pt x="1085" y="2932"/>
                      <a:pt x="1088" y="2956"/>
                      <a:pt x="1074" y="2956"/>
                    </a:cubicBezTo>
                    <a:lnTo>
                      <a:pt x="1065" y="2956"/>
                    </a:lnTo>
                    <a:lnTo>
                      <a:pt x="1128" y="2991"/>
                    </a:lnTo>
                    <a:cubicBezTo>
                      <a:pt x="1134" y="3002"/>
                      <a:pt x="1131" y="3008"/>
                      <a:pt x="1125" y="3008"/>
                    </a:cubicBezTo>
                    <a:lnTo>
                      <a:pt x="1117" y="3008"/>
                    </a:lnTo>
                    <a:cubicBezTo>
                      <a:pt x="1141" y="3031"/>
                      <a:pt x="1161" y="3051"/>
                      <a:pt x="1184" y="3075"/>
                    </a:cubicBezTo>
                    <a:lnTo>
                      <a:pt x="1181" y="3075"/>
                    </a:lnTo>
                    <a:cubicBezTo>
                      <a:pt x="1204" y="3075"/>
                      <a:pt x="1244" y="3085"/>
                      <a:pt x="1264" y="3088"/>
                    </a:cubicBezTo>
                    <a:cubicBezTo>
                      <a:pt x="1267" y="3098"/>
                      <a:pt x="1264" y="3101"/>
                      <a:pt x="1261" y="3101"/>
                    </a:cubicBezTo>
                    <a:cubicBezTo>
                      <a:pt x="1261" y="3101"/>
                      <a:pt x="1257" y="3101"/>
                      <a:pt x="1254" y="3098"/>
                    </a:cubicBezTo>
                    <a:lnTo>
                      <a:pt x="1247" y="3098"/>
                    </a:lnTo>
                    <a:cubicBezTo>
                      <a:pt x="1244" y="3098"/>
                      <a:pt x="1244" y="3098"/>
                      <a:pt x="1241" y="3101"/>
                    </a:cubicBezTo>
                    <a:lnTo>
                      <a:pt x="1301" y="3128"/>
                    </a:lnTo>
                    <a:cubicBezTo>
                      <a:pt x="1297" y="3141"/>
                      <a:pt x="1287" y="3148"/>
                      <a:pt x="1277" y="3148"/>
                    </a:cubicBezTo>
                    <a:cubicBezTo>
                      <a:pt x="1257" y="3148"/>
                      <a:pt x="1234" y="3131"/>
                      <a:pt x="1217" y="3111"/>
                    </a:cubicBezTo>
                    <a:lnTo>
                      <a:pt x="1217" y="3111"/>
                    </a:lnTo>
                    <a:cubicBezTo>
                      <a:pt x="1174" y="3224"/>
                      <a:pt x="1267" y="3131"/>
                      <a:pt x="1304" y="3258"/>
                    </a:cubicBezTo>
                    <a:lnTo>
                      <a:pt x="1254" y="3227"/>
                    </a:lnTo>
                    <a:lnTo>
                      <a:pt x="1254" y="3227"/>
                    </a:lnTo>
                    <a:cubicBezTo>
                      <a:pt x="1234" y="3294"/>
                      <a:pt x="1281" y="3310"/>
                      <a:pt x="1297" y="3384"/>
                    </a:cubicBezTo>
                    <a:cubicBezTo>
                      <a:pt x="1301" y="3361"/>
                      <a:pt x="1285" y="3255"/>
                      <a:pt x="1323" y="3248"/>
                    </a:cubicBezTo>
                    <a:lnTo>
                      <a:pt x="1323" y="3248"/>
                    </a:lnTo>
                    <a:cubicBezTo>
                      <a:pt x="1325" y="3249"/>
                      <a:pt x="1328" y="3250"/>
                      <a:pt x="1330" y="3251"/>
                    </a:cubicBezTo>
                    <a:cubicBezTo>
                      <a:pt x="1330" y="3247"/>
                      <a:pt x="1330" y="3247"/>
                      <a:pt x="1327" y="3247"/>
                    </a:cubicBezTo>
                    <a:cubicBezTo>
                      <a:pt x="1326" y="3247"/>
                      <a:pt x="1324" y="3248"/>
                      <a:pt x="1323" y="3248"/>
                    </a:cubicBezTo>
                    <a:lnTo>
                      <a:pt x="1323" y="3248"/>
                    </a:lnTo>
                    <a:cubicBezTo>
                      <a:pt x="1307" y="3242"/>
                      <a:pt x="1288" y="3235"/>
                      <a:pt x="1294" y="3218"/>
                    </a:cubicBezTo>
                    <a:cubicBezTo>
                      <a:pt x="1307" y="3215"/>
                      <a:pt x="1314" y="3211"/>
                      <a:pt x="1321" y="3211"/>
                    </a:cubicBezTo>
                    <a:cubicBezTo>
                      <a:pt x="1337" y="3211"/>
                      <a:pt x="1337" y="3231"/>
                      <a:pt x="1344" y="3251"/>
                    </a:cubicBezTo>
                    <a:lnTo>
                      <a:pt x="1330" y="3251"/>
                    </a:lnTo>
                    <a:cubicBezTo>
                      <a:pt x="1334" y="3251"/>
                      <a:pt x="1341" y="3251"/>
                      <a:pt x="1344" y="3255"/>
                    </a:cubicBezTo>
                    <a:cubicBezTo>
                      <a:pt x="1350" y="3274"/>
                      <a:pt x="1364" y="3294"/>
                      <a:pt x="1404" y="3301"/>
                    </a:cubicBezTo>
                    <a:cubicBezTo>
                      <a:pt x="1377" y="3327"/>
                      <a:pt x="1404" y="3347"/>
                      <a:pt x="1436" y="3374"/>
                    </a:cubicBezTo>
                    <a:lnTo>
                      <a:pt x="1401" y="3407"/>
                    </a:lnTo>
                    <a:cubicBezTo>
                      <a:pt x="1416" y="3414"/>
                      <a:pt x="1427" y="3417"/>
                      <a:pt x="1436" y="3417"/>
                    </a:cubicBezTo>
                    <a:cubicBezTo>
                      <a:pt x="1447" y="3417"/>
                      <a:pt x="1453" y="3414"/>
                      <a:pt x="1464" y="3414"/>
                    </a:cubicBezTo>
                    <a:cubicBezTo>
                      <a:pt x="1470" y="3410"/>
                      <a:pt x="1480" y="3407"/>
                      <a:pt x="1490" y="3407"/>
                    </a:cubicBezTo>
                    <a:lnTo>
                      <a:pt x="1493" y="3407"/>
                    </a:lnTo>
                    <a:cubicBezTo>
                      <a:pt x="1527" y="3447"/>
                      <a:pt x="1510" y="3483"/>
                      <a:pt x="1496" y="3517"/>
                    </a:cubicBezTo>
                    <a:cubicBezTo>
                      <a:pt x="1507" y="3526"/>
                      <a:pt x="1513" y="3530"/>
                      <a:pt x="1516" y="3530"/>
                    </a:cubicBezTo>
                    <a:cubicBezTo>
                      <a:pt x="1523" y="3530"/>
                      <a:pt x="1527" y="3517"/>
                      <a:pt x="1527" y="3503"/>
                    </a:cubicBezTo>
                    <a:cubicBezTo>
                      <a:pt x="1530" y="3487"/>
                      <a:pt x="1530" y="3474"/>
                      <a:pt x="1543" y="3474"/>
                    </a:cubicBezTo>
                    <a:cubicBezTo>
                      <a:pt x="1550" y="3474"/>
                      <a:pt x="1560" y="3477"/>
                      <a:pt x="1573" y="3487"/>
                    </a:cubicBezTo>
                    <a:cubicBezTo>
                      <a:pt x="1613" y="3543"/>
                      <a:pt x="1663" y="3563"/>
                      <a:pt x="1746" y="3586"/>
                    </a:cubicBezTo>
                    <a:cubicBezTo>
                      <a:pt x="1772" y="3629"/>
                      <a:pt x="1719" y="3606"/>
                      <a:pt x="1726" y="3626"/>
                    </a:cubicBezTo>
                    <a:lnTo>
                      <a:pt x="1782" y="3620"/>
                    </a:lnTo>
                    <a:lnTo>
                      <a:pt x="1782" y="3620"/>
                    </a:lnTo>
                    <a:cubicBezTo>
                      <a:pt x="1789" y="3626"/>
                      <a:pt x="1779" y="3637"/>
                      <a:pt x="1775" y="3640"/>
                    </a:cubicBezTo>
                    <a:lnTo>
                      <a:pt x="1786" y="3640"/>
                    </a:lnTo>
                    <a:cubicBezTo>
                      <a:pt x="1795" y="3640"/>
                      <a:pt x="1802" y="3633"/>
                      <a:pt x="1809" y="3626"/>
                    </a:cubicBezTo>
                    <a:cubicBezTo>
                      <a:pt x="1815" y="3623"/>
                      <a:pt x="1822" y="3617"/>
                      <a:pt x="1835" y="3617"/>
                    </a:cubicBezTo>
                    <a:cubicBezTo>
                      <a:pt x="1842" y="3617"/>
                      <a:pt x="1849" y="3617"/>
                      <a:pt x="1859" y="3623"/>
                    </a:cubicBezTo>
                    <a:cubicBezTo>
                      <a:pt x="1862" y="3617"/>
                      <a:pt x="1865" y="3617"/>
                      <a:pt x="1872" y="3617"/>
                    </a:cubicBezTo>
                    <a:cubicBezTo>
                      <a:pt x="1885" y="3617"/>
                      <a:pt x="1895" y="3646"/>
                      <a:pt x="1912" y="3676"/>
                    </a:cubicBezTo>
                    <a:cubicBezTo>
                      <a:pt x="1928" y="3706"/>
                      <a:pt x="1952" y="3736"/>
                      <a:pt x="1988" y="3736"/>
                    </a:cubicBezTo>
                    <a:lnTo>
                      <a:pt x="1999" y="3736"/>
                    </a:lnTo>
                    <a:cubicBezTo>
                      <a:pt x="2005" y="3756"/>
                      <a:pt x="1979" y="3756"/>
                      <a:pt x="1968" y="3776"/>
                    </a:cubicBezTo>
                    <a:cubicBezTo>
                      <a:pt x="2025" y="3786"/>
                      <a:pt x="2045" y="3789"/>
                      <a:pt x="2068" y="3789"/>
                    </a:cubicBezTo>
                    <a:cubicBezTo>
                      <a:pt x="2085" y="3789"/>
                      <a:pt x="2105" y="3786"/>
                      <a:pt x="2145" y="3779"/>
                    </a:cubicBezTo>
                    <a:lnTo>
                      <a:pt x="2121" y="3656"/>
                    </a:lnTo>
                    <a:cubicBezTo>
                      <a:pt x="2111" y="3609"/>
                      <a:pt x="2105" y="3563"/>
                      <a:pt x="2094" y="3514"/>
                    </a:cubicBezTo>
                    <a:cubicBezTo>
                      <a:pt x="2078" y="3503"/>
                      <a:pt x="2065" y="3494"/>
                      <a:pt x="2034" y="3480"/>
                    </a:cubicBezTo>
                    <a:lnTo>
                      <a:pt x="2034" y="3480"/>
                    </a:lnTo>
                    <a:lnTo>
                      <a:pt x="2045" y="3497"/>
                    </a:lnTo>
                    <a:cubicBezTo>
                      <a:pt x="2031" y="3503"/>
                      <a:pt x="2022" y="3510"/>
                      <a:pt x="2015" y="3510"/>
                    </a:cubicBezTo>
                    <a:cubicBezTo>
                      <a:pt x="1991" y="3510"/>
                      <a:pt x="1985" y="3474"/>
                      <a:pt x="1952" y="3457"/>
                    </a:cubicBezTo>
                    <a:lnTo>
                      <a:pt x="1955" y="3454"/>
                    </a:lnTo>
                    <a:cubicBezTo>
                      <a:pt x="1892" y="3350"/>
                      <a:pt x="1905" y="3440"/>
                      <a:pt x="1845" y="3334"/>
                    </a:cubicBezTo>
                    <a:lnTo>
                      <a:pt x="1829" y="3367"/>
                    </a:lnTo>
                    <a:cubicBezTo>
                      <a:pt x="1819" y="3374"/>
                      <a:pt x="1812" y="3377"/>
                      <a:pt x="1806" y="3377"/>
                    </a:cubicBezTo>
                    <a:cubicBezTo>
                      <a:pt x="1772" y="3377"/>
                      <a:pt x="1772" y="3261"/>
                      <a:pt x="1712" y="3247"/>
                    </a:cubicBezTo>
                    <a:lnTo>
                      <a:pt x="1712" y="3247"/>
                    </a:lnTo>
                    <a:lnTo>
                      <a:pt x="1716" y="3278"/>
                    </a:lnTo>
                    <a:cubicBezTo>
                      <a:pt x="1672" y="3278"/>
                      <a:pt x="1719" y="3131"/>
                      <a:pt x="1703" y="3098"/>
                    </a:cubicBezTo>
                    <a:cubicBezTo>
                      <a:pt x="1703" y="3095"/>
                      <a:pt x="1703" y="3095"/>
                      <a:pt x="1706" y="3095"/>
                    </a:cubicBezTo>
                    <a:cubicBezTo>
                      <a:pt x="1712" y="3095"/>
                      <a:pt x="1723" y="3101"/>
                      <a:pt x="1729" y="3101"/>
                    </a:cubicBezTo>
                    <a:cubicBezTo>
                      <a:pt x="1719" y="3075"/>
                      <a:pt x="1712" y="3065"/>
                      <a:pt x="1706" y="3065"/>
                    </a:cubicBezTo>
                    <a:cubicBezTo>
                      <a:pt x="1700" y="3065"/>
                      <a:pt x="1692" y="3075"/>
                      <a:pt x="1683" y="3082"/>
                    </a:cubicBezTo>
                    <a:cubicBezTo>
                      <a:pt x="1672" y="3091"/>
                      <a:pt x="1663" y="3098"/>
                      <a:pt x="1653" y="3098"/>
                    </a:cubicBezTo>
                    <a:cubicBezTo>
                      <a:pt x="1646" y="3098"/>
                      <a:pt x="1640" y="3098"/>
                      <a:pt x="1629" y="3091"/>
                    </a:cubicBezTo>
                    <a:cubicBezTo>
                      <a:pt x="1640" y="3065"/>
                      <a:pt x="1689" y="3055"/>
                      <a:pt x="1660" y="3019"/>
                    </a:cubicBezTo>
                    <a:cubicBezTo>
                      <a:pt x="1663" y="2988"/>
                      <a:pt x="1507" y="2985"/>
                      <a:pt x="1503" y="2902"/>
                    </a:cubicBezTo>
                    <a:cubicBezTo>
                      <a:pt x="1496" y="2922"/>
                      <a:pt x="1493" y="2939"/>
                      <a:pt x="1476" y="2939"/>
                    </a:cubicBezTo>
                    <a:cubicBezTo>
                      <a:pt x="1470" y="2939"/>
                      <a:pt x="1464" y="2939"/>
                      <a:pt x="1456" y="2936"/>
                    </a:cubicBezTo>
                    <a:cubicBezTo>
                      <a:pt x="1420" y="2905"/>
                      <a:pt x="1430" y="2792"/>
                      <a:pt x="1361" y="2792"/>
                    </a:cubicBezTo>
                    <a:lnTo>
                      <a:pt x="1353" y="2792"/>
                    </a:lnTo>
                    <a:cubicBezTo>
                      <a:pt x="1353" y="2786"/>
                      <a:pt x="1357" y="2779"/>
                      <a:pt x="1361" y="2776"/>
                    </a:cubicBezTo>
                    <a:cubicBezTo>
                      <a:pt x="1324" y="2756"/>
                      <a:pt x="1264" y="2700"/>
                      <a:pt x="1224" y="2700"/>
                    </a:cubicBezTo>
                    <a:lnTo>
                      <a:pt x="1221" y="2700"/>
                    </a:lnTo>
                    <a:cubicBezTo>
                      <a:pt x="1304" y="2593"/>
                      <a:pt x="1031" y="2543"/>
                      <a:pt x="1131" y="2473"/>
                    </a:cubicBezTo>
                    <a:cubicBezTo>
                      <a:pt x="1108" y="2444"/>
                      <a:pt x="1085" y="2413"/>
                      <a:pt x="1065" y="2381"/>
                    </a:cubicBezTo>
                    <a:lnTo>
                      <a:pt x="1074" y="2377"/>
                    </a:lnTo>
                    <a:cubicBezTo>
                      <a:pt x="1042" y="2310"/>
                      <a:pt x="1002" y="2304"/>
                      <a:pt x="965" y="2298"/>
                    </a:cubicBezTo>
                    <a:cubicBezTo>
                      <a:pt x="962" y="2278"/>
                      <a:pt x="978" y="2284"/>
                      <a:pt x="985" y="2281"/>
                    </a:cubicBezTo>
                    <a:cubicBezTo>
                      <a:pt x="948" y="2174"/>
                      <a:pt x="938" y="2171"/>
                      <a:pt x="842" y="2118"/>
                    </a:cubicBezTo>
                    <a:lnTo>
                      <a:pt x="872" y="2091"/>
                    </a:lnTo>
                    <a:cubicBezTo>
                      <a:pt x="838" y="2078"/>
                      <a:pt x="852" y="1925"/>
                      <a:pt x="763" y="1849"/>
                    </a:cubicBezTo>
                    <a:lnTo>
                      <a:pt x="769" y="1849"/>
                    </a:lnTo>
                    <a:cubicBezTo>
                      <a:pt x="772" y="1849"/>
                      <a:pt x="778" y="1849"/>
                      <a:pt x="782" y="1852"/>
                    </a:cubicBezTo>
                    <a:cubicBezTo>
                      <a:pt x="689" y="1769"/>
                      <a:pt x="752" y="1566"/>
                      <a:pt x="626" y="1566"/>
                    </a:cubicBezTo>
                    <a:lnTo>
                      <a:pt x="609" y="1566"/>
                    </a:lnTo>
                    <a:lnTo>
                      <a:pt x="546" y="1507"/>
                    </a:lnTo>
                    <a:lnTo>
                      <a:pt x="546" y="1507"/>
                    </a:lnTo>
                    <a:cubicBezTo>
                      <a:pt x="556" y="1546"/>
                      <a:pt x="550" y="1556"/>
                      <a:pt x="536" y="1556"/>
                    </a:cubicBezTo>
                    <a:cubicBezTo>
                      <a:pt x="530" y="1556"/>
                      <a:pt x="523" y="1556"/>
                      <a:pt x="516" y="1553"/>
                    </a:cubicBezTo>
                    <a:cubicBezTo>
                      <a:pt x="510" y="1553"/>
                      <a:pt x="499" y="1550"/>
                      <a:pt x="496" y="1550"/>
                    </a:cubicBezTo>
                    <a:cubicBezTo>
                      <a:pt x="487" y="1550"/>
                      <a:pt x="479" y="1553"/>
                      <a:pt x="476" y="1566"/>
                    </a:cubicBezTo>
                    <a:cubicBezTo>
                      <a:pt x="460" y="1540"/>
                      <a:pt x="470" y="1483"/>
                      <a:pt x="487" y="1483"/>
                    </a:cubicBezTo>
                    <a:cubicBezTo>
                      <a:pt x="490" y="1483"/>
                      <a:pt x="496" y="1487"/>
                      <a:pt x="503" y="1496"/>
                    </a:cubicBezTo>
                    <a:lnTo>
                      <a:pt x="499" y="1507"/>
                    </a:lnTo>
                    <a:cubicBezTo>
                      <a:pt x="573" y="1493"/>
                      <a:pt x="473" y="1377"/>
                      <a:pt x="519" y="1361"/>
                    </a:cubicBezTo>
                    <a:cubicBezTo>
                      <a:pt x="496" y="1304"/>
                      <a:pt x="493" y="1287"/>
                      <a:pt x="487" y="1254"/>
                    </a:cubicBezTo>
                    <a:cubicBezTo>
                      <a:pt x="479" y="1227"/>
                      <a:pt x="476" y="1204"/>
                      <a:pt x="473" y="1181"/>
                    </a:cubicBezTo>
                    <a:cubicBezTo>
                      <a:pt x="473" y="1161"/>
                      <a:pt x="463" y="1134"/>
                      <a:pt x="473" y="1121"/>
                    </a:cubicBezTo>
                    <a:cubicBezTo>
                      <a:pt x="490" y="1125"/>
                      <a:pt x="507" y="1125"/>
                      <a:pt x="519" y="1125"/>
                    </a:cubicBezTo>
                    <a:lnTo>
                      <a:pt x="550" y="1125"/>
                    </a:lnTo>
                    <a:cubicBezTo>
                      <a:pt x="530" y="1105"/>
                      <a:pt x="510" y="1088"/>
                      <a:pt x="487" y="1071"/>
                    </a:cubicBezTo>
                    <a:lnTo>
                      <a:pt x="533" y="1071"/>
                    </a:lnTo>
                    <a:cubicBezTo>
                      <a:pt x="553" y="1081"/>
                      <a:pt x="576" y="1111"/>
                      <a:pt x="550" y="1111"/>
                    </a:cubicBezTo>
                    <a:cubicBezTo>
                      <a:pt x="556" y="1114"/>
                      <a:pt x="563" y="1117"/>
                      <a:pt x="566" y="1117"/>
                    </a:cubicBezTo>
                    <a:cubicBezTo>
                      <a:pt x="579" y="1117"/>
                      <a:pt x="570" y="1077"/>
                      <a:pt x="570" y="1068"/>
                    </a:cubicBezTo>
                    <a:lnTo>
                      <a:pt x="570" y="1068"/>
                    </a:lnTo>
                    <a:cubicBezTo>
                      <a:pt x="603" y="1077"/>
                      <a:pt x="603" y="1094"/>
                      <a:pt x="603" y="1108"/>
                    </a:cubicBezTo>
                    <a:cubicBezTo>
                      <a:pt x="599" y="1125"/>
                      <a:pt x="596" y="1134"/>
                      <a:pt x="603" y="1134"/>
                    </a:cubicBezTo>
                    <a:lnTo>
                      <a:pt x="616" y="1128"/>
                    </a:lnTo>
                    <a:lnTo>
                      <a:pt x="609" y="1121"/>
                    </a:lnTo>
                    <a:cubicBezTo>
                      <a:pt x="613" y="1097"/>
                      <a:pt x="606" y="1074"/>
                      <a:pt x="643" y="1071"/>
                    </a:cubicBezTo>
                    <a:cubicBezTo>
                      <a:pt x="683" y="1074"/>
                      <a:pt x="669" y="1101"/>
                      <a:pt x="683" y="1101"/>
                    </a:cubicBezTo>
                    <a:cubicBezTo>
                      <a:pt x="683" y="1105"/>
                      <a:pt x="686" y="1105"/>
                      <a:pt x="689" y="1105"/>
                    </a:cubicBezTo>
                    <a:cubicBezTo>
                      <a:pt x="692" y="1105"/>
                      <a:pt x="696" y="1105"/>
                      <a:pt x="706" y="1097"/>
                    </a:cubicBezTo>
                    <a:lnTo>
                      <a:pt x="792" y="1091"/>
                    </a:lnTo>
                    <a:lnTo>
                      <a:pt x="749" y="1051"/>
                    </a:lnTo>
                    <a:cubicBezTo>
                      <a:pt x="782" y="1025"/>
                      <a:pt x="829" y="1038"/>
                      <a:pt x="786" y="1002"/>
                    </a:cubicBezTo>
                    <a:lnTo>
                      <a:pt x="786" y="1002"/>
                    </a:lnTo>
                    <a:cubicBezTo>
                      <a:pt x="806" y="1014"/>
                      <a:pt x="832" y="1022"/>
                      <a:pt x="865" y="1022"/>
                    </a:cubicBezTo>
                    <a:cubicBezTo>
                      <a:pt x="912" y="1022"/>
                      <a:pt x="965" y="1008"/>
                      <a:pt x="1015" y="998"/>
                    </a:cubicBezTo>
                    <a:cubicBezTo>
                      <a:pt x="1065" y="985"/>
                      <a:pt x="1108" y="975"/>
                      <a:pt x="1134" y="975"/>
                    </a:cubicBezTo>
                    <a:lnTo>
                      <a:pt x="1145" y="975"/>
                    </a:lnTo>
                    <a:cubicBezTo>
                      <a:pt x="1188" y="928"/>
                      <a:pt x="1241" y="918"/>
                      <a:pt x="1304" y="905"/>
                    </a:cubicBezTo>
                    <a:cubicBezTo>
                      <a:pt x="1287" y="898"/>
                      <a:pt x="1264" y="852"/>
                      <a:pt x="1321" y="845"/>
                    </a:cubicBezTo>
                    <a:cubicBezTo>
                      <a:pt x="1324" y="892"/>
                      <a:pt x="1347" y="902"/>
                      <a:pt x="1377" y="902"/>
                    </a:cubicBezTo>
                    <a:lnTo>
                      <a:pt x="1404" y="902"/>
                    </a:lnTo>
                    <a:cubicBezTo>
                      <a:pt x="1413" y="898"/>
                      <a:pt x="1420" y="898"/>
                      <a:pt x="1430" y="898"/>
                    </a:cubicBezTo>
                    <a:cubicBezTo>
                      <a:pt x="1450" y="898"/>
                      <a:pt x="1473" y="902"/>
                      <a:pt x="1493" y="915"/>
                    </a:cubicBezTo>
                    <a:cubicBezTo>
                      <a:pt x="1464" y="882"/>
                      <a:pt x="1646" y="858"/>
                      <a:pt x="1566" y="812"/>
                    </a:cubicBezTo>
                    <a:lnTo>
                      <a:pt x="1576" y="812"/>
                    </a:lnTo>
                    <a:cubicBezTo>
                      <a:pt x="1609" y="812"/>
                      <a:pt x="1583" y="849"/>
                      <a:pt x="1623" y="862"/>
                    </a:cubicBezTo>
                    <a:cubicBezTo>
                      <a:pt x="1719" y="789"/>
                      <a:pt x="1869" y="809"/>
                      <a:pt x="1995" y="746"/>
                    </a:cubicBezTo>
                    <a:cubicBezTo>
                      <a:pt x="1991" y="732"/>
                      <a:pt x="1962" y="723"/>
                      <a:pt x="1982" y="689"/>
                    </a:cubicBezTo>
                    <a:lnTo>
                      <a:pt x="1982" y="689"/>
                    </a:lnTo>
                    <a:lnTo>
                      <a:pt x="2074" y="729"/>
                    </a:lnTo>
                    <a:cubicBezTo>
                      <a:pt x="2094" y="715"/>
                      <a:pt x="2078" y="666"/>
                      <a:pt x="2111" y="666"/>
                    </a:cubicBezTo>
                    <a:cubicBezTo>
                      <a:pt x="2118" y="666"/>
                      <a:pt x="2125" y="669"/>
                      <a:pt x="2134" y="672"/>
                    </a:cubicBezTo>
                    <a:cubicBezTo>
                      <a:pt x="2125" y="663"/>
                      <a:pt x="2108" y="649"/>
                      <a:pt x="2125" y="643"/>
                    </a:cubicBezTo>
                    <a:cubicBezTo>
                      <a:pt x="2168" y="632"/>
                      <a:pt x="2208" y="623"/>
                      <a:pt x="2244" y="609"/>
                    </a:cubicBezTo>
                    <a:cubicBezTo>
                      <a:pt x="2353" y="499"/>
                      <a:pt x="2483" y="393"/>
                      <a:pt x="2633" y="287"/>
                    </a:cubicBezTo>
                    <a:lnTo>
                      <a:pt x="2633" y="284"/>
                    </a:lnTo>
                    <a:cubicBezTo>
                      <a:pt x="2736" y="211"/>
                      <a:pt x="2846" y="137"/>
                      <a:pt x="2962" y="61"/>
                    </a:cubicBezTo>
                    <a:cubicBezTo>
                      <a:pt x="2939" y="51"/>
                      <a:pt x="2922" y="38"/>
                      <a:pt x="2912" y="18"/>
                    </a:cubicBezTo>
                    <a:close/>
                  </a:path>
                </a:pathLst>
              </a:custGeom>
              <a:solidFill>
                <a:srgbClr val="B08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2"/>
              <p:cNvSpPr/>
              <p:nvPr/>
            </p:nvSpPr>
            <p:spPr>
              <a:xfrm>
                <a:off x="5837400" y="1544875"/>
                <a:ext cx="1025" cy="525"/>
              </a:xfrm>
              <a:custGeom>
                <a:avLst/>
                <a:gdLst/>
                <a:ahLst/>
                <a:cxnLst/>
                <a:rect l="l" t="t" r="r" b="b"/>
                <a:pathLst>
                  <a:path w="41" h="21" extrusionOk="0">
                    <a:moveTo>
                      <a:pt x="30" y="1"/>
                    </a:moveTo>
                    <a:cubicBezTo>
                      <a:pt x="27" y="1"/>
                      <a:pt x="21" y="4"/>
                      <a:pt x="14" y="7"/>
                    </a:cubicBezTo>
                    <a:cubicBezTo>
                      <a:pt x="11" y="7"/>
                      <a:pt x="4" y="10"/>
                      <a:pt x="4" y="14"/>
                    </a:cubicBezTo>
                    <a:lnTo>
                      <a:pt x="1" y="14"/>
                    </a:lnTo>
                    <a:cubicBezTo>
                      <a:pt x="7" y="18"/>
                      <a:pt x="11" y="21"/>
                      <a:pt x="14" y="21"/>
                    </a:cubicBezTo>
                    <a:cubicBezTo>
                      <a:pt x="24" y="21"/>
                      <a:pt x="27" y="18"/>
                      <a:pt x="34" y="10"/>
                    </a:cubicBezTo>
                    <a:cubicBezTo>
                      <a:pt x="38" y="7"/>
                      <a:pt x="41" y="4"/>
                      <a:pt x="41" y="4"/>
                    </a:cubicBezTo>
                    <a:lnTo>
                      <a:pt x="38" y="4"/>
                    </a:lnTo>
                    <a:lnTo>
                      <a:pt x="34" y="1"/>
                    </a:lnTo>
                    <a:close/>
                  </a:path>
                </a:pathLst>
              </a:custGeom>
              <a:solidFill>
                <a:srgbClr val="A5AA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2"/>
              <p:cNvSpPr/>
              <p:nvPr/>
            </p:nvSpPr>
            <p:spPr>
              <a:xfrm>
                <a:off x="5774350" y="1589900"/>
                <a:ext cx="23875" cy="33000"/>
              </a:xfrm>
              <a:custGeom>
                <a:avLst/>
                <a:gdLst/>
                <a:ahLst/>
                <a:cxnLst/>
                <a:rect l="l" t="t" r="r" b="b"/>
                <a:pathLst>
                  <a:path w="955" h="1320" extrusionOk="0">
                    <a:moveTo>
                      <a:pt x="954" y="1320"/>
                    </a:moveTo>
                    <a:lnTo>
                      <a:pt x="954" y="1320"/>
                    </a:lnTo>
                    <a:lnTo>
                      <a:pt x="954" y="1320"/>
                    </a:lnTo>
                    <a:close/>
                    <a:moveTo>
                      <a:pt x="1" y="1"/>
                    </a:moveTo>
                    <a:lnTo>
                      <a:pt x="1" y="4"/>
                    </a:lnTo>
                    <a:close/>
                  </a:path>
                </a:pathLst>
              </a:custGeom>
              <a:solidFill>
                <a:srgbClr val="D8B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2"/>
              <p:cNvSpPr/>
              <p:nvPr/>
            </p:nvSpPr>
            <p:spPr>
              <a:xfrm>
                <a:off x="5778600" y="1597375"/>
                <a:ext cx="250" cy="100"/>
              </a:xfrm>
              <a:custGeom>
                <a:avLst/>
                <a:gdLst/>
                <a:ahLst/>
                <a:cxnLst/>
                <a:rect l="l" t="t" r="r" b="b"/>
                <a:pathLst>
                  <a:path w="10" h="4" extrusionOk="0">
                    <a:moveTo>
                      <a:pt x="7" y="1"/>
                    </a:moveTo>
                    <a:cubicBezTo>
                      <a:pt x="7" y="1"/>
                      <a:pt x="4" y="1"/>
                      <a:pt x="0" y="4"/>
                    </a:cubicBezTo>
                    <a:lnTo>
                      <a:pt x="10" y="4"/>
                    </a:lnTo>
                    <a:lnTo>
                      <a:pt x="10" y="1"/>
                    </a:lnTo>
                    <a:close/>
                  </a:path>
                </a:pathLst>
              </a:custGeom>
              <a:solidFill>
                <a:srgbClr val="D8B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2"/>
              <p:cNvSpPr/>
              <p:nvPr/>
            </p:nvSpPr>
            <p:spPr>
              <a:xfrm>
                <a:off x="5798700" y="1625775"/>
                <a:ext cx="525" cy="1125"/>
              </a:xfrm>
              <a:custGeom>
                <a:avLst/>
                <a:gdLst/>
                <a:ahLst/>
                <a:cxnLst/>
                <a:rect l="l" t="t" r="r" b="b"/>
                <a:pathLst>
                  <a:path w="21" h="45" extrusionOk="0">
                    <a:moveTo>
                      <a:pt x="0" y="1"/>
                    </a:moveTo>
                    <a:lnTo>
                      <a:pt x="3" y="44"/>
                    </a:lnTo>
                    <a:lnTo>
                      <a:pt x="14" y="38"/>
                    </a:lnTo>
                    <a:cubicBezTo>
                      <a:pt x="20" y="24"/>
                      <a:pt x="14" y="18"/>
                      <a:pt x="0" y="1"/>
                    </a:cubicBezTo>
                    <a:close/>
                  </a:path>
                </a:pathLst>
              </a:custGeom>
              <a:solidFill>
                <a:srgbClr val="D8B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2"/>
              <p:cNvSpPr/>
              <p:nvPr/>
            </p:nvSpPr>
            <p:spPr>
              <a:xfrm>
                <a:off x="5789725" y="1614325"/>
                <a:ext cx="775" cy="1100"/>
              </a:xfrm>
              <a:custGeom>
                <a:avLst/>
                <a:gdLst/>
                <a:ahLst/>
                <a:cxnLst/>
                <a:rect l="l" t="t" r="r" b="b"/>
                <a:pathLst>
                  <a:path w="31" h="44" extrusionOk="0">
                    <a:moveTo>
                      <a:pt x="31" y="0"/>
                    </a:moveTo>
                    <a:lnTo>
                      <a:pt x="0" y="34"/>
                    </a:lnTo>
                    <a:lnTo>
                      <a:pt x="7" y="44"/>
                    </a:lnTo>
                    <a:lnTo>
                      <a:pt x="31" y="0"/>
                    </a:lnTo>
                    <a:close/>
                  </a:path>
                </a:pathLst>
              </a:custGeom>
              <a:solidFill>
                <a:srgbClr val="D8B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2"/>
              <p:cNvSpPr/>
              <p:nvPr/>
            </p:nvSpPr>
            <p:spPr>
              <a:xfrm>
                <a:off x="5781500" y="1605700"/>
                <a:ext cx="1025" cy="1500"/>
              </a:xfrm>
              <a:custGeom>
                <a:avLst/>
                <a:gdLst/>
                <a:ahLst/>
                <a:cxnLst/>
                <a:rect l="l" t="t" r="r" b="b"/>
                <a:pathLst>
                  <a:path w="41" h="60" extrusionOk="0">
                    <a:moveTo>
                      <a:pt x="24" y="0"/>
                    </a:moveTo>
                    <a:cubicBezTo>
                      <a:pt x="21" y="0"/>
                      <a:pt x="14" y="3"/>
                      <a:pt x="1" y="10"/>
                    </a:cubicBezTo>
                    <a:cubicBezTo>
                      <a:pt x="10" y="23"/>
                      <a:pt x="24" y="37"/>
                      <a:pt x="34" y="50"/>
                    </a:cubicBezTo>
                    <a:cubicBezTo>
                      <a:pt x="24" y="26"/>
                      <a:pt x="34" y="0"/>
                      <a:pt x="24" y="0"/>
                    </a:cubicBezTo>
                    <a:close/>
                    <a:moveTo>
                      <a:pt x="34" y="50"/>
                    </a:moveTo>
                    <a:cubicBezTo>
                      <a:pt x="34" y="54"/>
                      <a:pt x="37" y="57"/>
                      <a:pt x="41" y="60"/>
                    </a:cubicBezTo>
                    <a:cubicBezTo>
                      <a:pt x="41" y="57"/>
                      <a:pt x="37" y="54"/>
                      <a:pt x="34" y="50"/>
                    </a:cubicBezTo>
                    <a:close/>
                  </a:path>
                </a:pathLst>
              </a:custGeom>
              <a:solidFill>
                <a:srgbClr val="D8B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2"/>
              <p:cNvSpPr/>
              <p:nvPr/>
            </p:nvSpPr>
            <p:spPr>
              <a:xfrm>
                <a:off x="5850800" y="1477825"/>
                <a:ext cx="17950" cy="18600"/>
              </a:xfrm>
              <a:custGeom>
                <a:avLst/>
                <a:gdLst/>
                <a:ahLst/>
                <a:cxnLst/>
                <a:rect l="l" t="t" r="r" b="b"/>
                <a:pathLst>
                  <a:path w="718" h="744" extrusionOk="0">
                    <a:moveTo>
                      <a:pt x="384" y="0"/>
                    </a:moveTo>
                    <a:cubicBezTo>
                      <a:pt x="367" y="0"/>
                      <a:pt x="349" y="2"/>
                      <a:pt x="332" y="5"/>
                    </a:cubicBezTo>
                    <a:cubicBezTo>
                      <a:pt x="103" y="51"/>
                      <a:pt x="0" y="287"/>
                      <a:pt x="69" y="493"/>
                    </a:cubicBezTo>
                    <a:cubicBezTo>
                      <a:pt x="122" y="651"/>
                      <a:pt x="264" y="743"/>
                      <a:pt x="412" y="743"/>
                    </a:cubicBezTo>
                    <a:cubicBezTo>
                      <a:pt x="470" y="743"/>
                      <a:pt x="529" y="729"/>
                      <a:pt x="585" y="699"/>
                    </a:cubicBezTo>
                    <a:cubicBezTo>
                      <a:pt x="638" y="669"/>
                      <a:pt x="601" y="656"/>
                      <a:pt x="554" y="653"/>
                    </a:cubicBezTo>
                    <a:cubicBezTo>
                      <a:pt x="451" y="649"/>
                      <a:pt x="335" y="629"/>
                      <a:pt x="262" y="533"/>
                    </a:cubicBezTo>
                    <a:cubicBezTo>
                      <a:pt x="206" y="467"/>
                      <a:pt x="199" y="360"/>
                      <a:pt x="226" y="277"/>
                    </a:cubicBezTo>
                    <a:cubicBezTo>
                      <a:pt x="251" y="205"/>
                      <a:pt x="329" y="131"/>
                      <a:pt x="408" y="131"/>
                    </a:cubicBezTo>
                    <a:cubicBezTo>
                      <a:pt x="435" y="131"/>
                      <a:pt x="463" y="140"/>
                      <a:pt x="488" y="160"/>
                    </a:cubicBezTo>
                    <a:cubicBezTo>
                      <a:pt x="600" y="249"/>
                      <a:pt x="508" y="373"/>
                      <a:pt x="399" y="373"/>
                    </a:cubicBezTo>
                    <a:cubicBezTo>
                      <a:pt x="365" y="373"/>
                      <a:pt x="330" y="362"/>
                      <a:pt x="299" y="334"/>
                    </a:cubicBezTo>
                    <a:cubicBezTo>
                      <a:pt x="296" y="331"/>
                      <a:pt x="293" y="330"/>
                      <a:pt x="289" y="330"/>
                    </a:cubicBezTo>
                    <a:cubicBezTo>
                      <a:pt x="280" y="330"/>
                      <a:pt x="271" y="338"/>
                      <a:pt x="275" y="350"/>
                    </a:cubicBezTo>
                    <a:cubicBezTo>
                      <a:pt x="313" y="432"/>
                      <a:pt x="389" y="474"/>
                      <a:pt x="465" y="474"/>
                    </a:cubicBezTo>
                    <a:cubicBezTo>
                      <a:pt x="543" y="474"/>
                      <a:pt x="620" y="429"/>
                      <a:pt x="654" y="337"/>
                    </a:cubicBezTo>
                    <a:cubicBezTo>
                      <a:pt x="718" y="158"/>
                      <a:pt x="556" y="0"/>
                      <a:pt x="384"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2"/>
              <p:cNvSpPr/>
              <p:nvPr/>
            </p:nvSpPr>
            <p:spPr>
              <a:xfrm>
                <a:off x="5887750" y="1257400"/>
                <a:ext cx="42700" cy="17725"/>
              </a:xfrm>
              <a:custGeom>
                <a:avLst/>
                <a:gdLst/>
                <a:ahLst/>
                <a:cxnLst/>
                <a:rect l="l" t="t" r="r" b="b"/>
                <a:pathLst>
                  <a:path w="1708" h="709" extrusionOk="0">
                    <a:moveTo>
                      <a:pt x="707" y="1"/>
                    </a:moveTo>
                    <a:cubicBezTo>
                      <a:pt x="540" y="1"/>
                      <a:pt x="373" y="28"/>
                      <a:pt x="220" y="90"/>
                    </a:cubicBezTo>
                    <a:cubicBezTo>
                      <a:pt x="83" y="142"/>
                      <a:pt x="1" y="259"/>
                      <a:pt x="1" y="405"/>
                    </a:cubicBezTo>
                    <a:cubicBezTo>
                      <a:pt x="4" y="468"/>
                      <a:pt x="20" y="515"/>
                      <a:pt x="53" y="564"/>
                    </a:cubicBezTo>
                    <a:cubicBezTo>
                      <a:pt x="110" y="653"/>
                      <a:pt x="215" y="708"/>
                      <a:pt x="316" y="708"/>
                    </a:cubicBezTo>
                    <a:cubicBezTo>
                      <a:pt x="321" y="708"/>
                      <a:pt x="327" y="708"/>
                      <a:pt x="332" y="708"/>
                    </a:cubicBezTo>
                    <a:cubicBezTo>
                      <a:pt x="608" y="684"/>
                      <a:pt x="881" y="661"/>
                      <a:pt x="1154" y="634"/>
                    </a:cubicBezTo>
                    <a:cubicBezTo>
                      <a:pt x="1329" y="618"/>
                      <a:pt x="1522" y="608"/>
                      <a:pt x="1615" y="438"/>
                    </a:cubicBezTo>
                    <a:cubicBezTo>
                      <a:pt x="1708" y="272"/>
                      <a:pt x="1333" y="116"/>
                      <a:pt x="1246" y="90"/>
                    </a:cubicBezTo>
                    <a:cubicBezTo>
                      <a:pt x="1077" y="34"/>
                      <a:pt x="892"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2"/>
              <p:cNvSpPr/>
              <p:nvPr/>
            </p:nvSpPr>
            <p:spPr>
              <a:xfrm>
                <a:off x="5762575" y="1296250"/>
                <a:ext cx="38550" cy="27600"/>
              </a:xfrm>
              <a:custGeom>
                <a:avLst/>
                <a:gdLst/>
                <a:ahLst/>
                <a:cxnLst/>
                <a:rect l="l" t="t" r="r" b="b"/>
                <a:pathLst>
                  <a:path w="1542" h="1104" extrusionOk="0">
                    <a:moveTo>
                      <a:pt x="1216" y="0"/>
                    </a:moveTo>
                    <a:cubicBezTo>
                      <a:pt x="1192" y="0"/>
                      <a:pt x="1168" y="2"/>
                      <a:pt x="1143" y="7"/>
                    </a:cubicBezTo>
                    <a:cubicBezTo>
                      <a:pt x="804" y="77"/>
                      <a:pt x="495" y="306"/>
                      <a:pt x="283" y="572"/>
                    </a:cubicBezTo>
                    <a:cubicBezTo>
                      <a:pt x="226" y="642"/>
                      <a:pt x="0" y="981"/>
                      <a:pt x="166" y="1068"/>
                    </a:cubicBezTo>
                    <a:cubicBezTo>
                      <a:pt x="215" y="1093"/>
                      <a:pt x="264" y="1103"/>
                      <a:pt x="313" y="1103"/>
                    </a:cubicBezTo>
                    <a:cubicBezTo>
                      <a:pt x="434" y="1103"/>
                      <a:pt x="552" y="1038"/>
                      <a:pt x="661" y="981"/>
                    </a:cubicBezTo>
                    <a:cubicBezTo>
                      <a:pt x="904" y="852"/>
                      <a:pt x="1146" y="722"/>
                      <a:pt x="1385" y="589"/>
                    </a:cubicBezTo>
                    <a:cubicBezTo>
                      <a:pt x="1479" y="536"/>
                      <a:pt x="1542" y="426"/>
                      <a:pt x="1542" y="316"/>
                    </a:cubicBezTo>
                    <a:cubicBezTo>
                      <a:pt x="1542" y="257"/>
                      <a:pt x="1531" y="206"/>
                      <a:pt x="1499" y="154"/>
                    </a:cubicBezTo>
                    <a:cubicBezTo>
                      <a:pt x="1433" y="52"/>
                      <a:pt x="1330" y="0"/>
                      <a:pt x="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2"/>
              <p:cNvSpPr/>
              <p:nvPr/>
            </p:nvSpPr>
            <p:spPr>
              <a:xfrm>
                <a:off x="5789225" y="1352300"/>
                <a:ext cx="35900" cy="40325"/>
              </a:xfrm>
              <a:custGeom>
                <a:avLst/>
                <a:gdLst/>
                <a:ahLst/>
                <a:cxnLst/>
                <a:rect l="l" t="t" r="r" b="b"/>
                <a:pathLst>
                  <a:path w="1436" h="1613" extrusionOk="0">
                    <a:moveTo>
                      <a:pt x="668" y="0"/>
                    </a:moveTo>
                    <a:cubicBezTo>
                      <a:pt x="614" y="0"/>
                      <a:pt x="556" y="9"/>
                      <a:pt x="496" y="28"/>
                    </a:cubicBezTo>
                    <a:cubicBezTo>
                      <a:pt x="114" y="151"/>
                      <a:pt x="0" y="593"/>
                      <a:pt x="180" y="1015"/>
                    </a:cubicBezTo>
                    <a:cubicBezTo>
                      <a:pt x="332" y="1376"/>
                      <a:pt x="597" y="1613"/>
                      <a:pt x="873" y="1613"/>
                    </a:cubicBezTo>
                    <a:cubicBezTo>
                      <a:pt x="922" y="1613"/>
                      <a:pt x="971" y="1605"/>
                      <a:pt x="1020" y="1590"/>
                    </a:cubicBezTo>
                    <a:cubicBezTo>
                      <a:pt x="1376" y="1477"/>
                      <a:pt x="1436" y="1088"/>
                      <a:pt x="1330" y="666"/>
                    </a:cubicBezTo>
                    <a:cubicBezTo>
                      <a:pt x="1247" y="345"/>
                      <a:pt x="1011"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2"/>
              <p:cNvSpPr/>
              <p:nvPr/>
            </p:nvSpPr>
            <p:spPr>
              <a:xfrm>
                <a:off x="5771525" y="1355100"/>
                <a:ext cx="27325" cy="14350"/>
              </a:xfrm>
              <a:custGeom>
                <a:avLst/>
                <a:gdLst/>
                <a:ahLst/>
                <a:cxnLst/>
                <a:rect l="l" t="t" r="r" b="b"/>
                <a:pathLst>
                  <a:path w="1093" h="574" extrusionOk="0">
                    <a:moveTo>
                      <a:pt x="1052" y="1"/>
                    </a:moveTo>
                    <a:cubicBezTo>
                      <a:pt x="1043" y="1"/>
                      <a:pt x="1034" y="4"/>
                      <a:pt x="1027" y="13"/>
                    </a:cubicBezTo>
                    <a:cubicBezTo>
                      <a:pt x="918" y="142"/>
                      <a:pt x="748" y="258"/>
                      <a:pt x="582" y="295"/>
                    </a:cubicBezTo>
                    <a:cubicBezTo>
                      <a:pt x="543" y="304"/>
                      <a:pt x="505" y="308"/>
                      <a:pt x="468" y="308"/>
                    </a:cubicBezTo>
                    <a:cubicBezTo>
                      <a:pt x="307" y="308"/>
                      <a:pt x="170" y="229"/>
                      <a:pt x="54" y="116"/>
                    </a:cubicBezTo>
                    <a:cubicBezTo>
                      <a:pt x="41" y="103"/>
                      <a:pt x="29" y="97"/>
                      <a:pt x="20" y="97"/>
                    </a:cubicBezTo>
                    <a:cubicBezTo>
                      <a:pt x="7" y="97"/>
                      <a:pt x="0" y="111"/>
                      <a:pt x="11" y="136"/>
                    </a:cubicBezTo>
                    <a:cubicBezTo>
                      <a:pt x="112" y="343"/>
                      <a:pt x="288" y="573"/>
                      <a:pt x="545" y="573"/>
                    </a:cubicBezTo>
                    <a:cubicBezTo>
                      <a:pt x="568" y="573"/>
                      <a:pt x="591" y="572"/>
                      <a:pt x="615" y="568"/>
                    </a:cubicBezTo>
                    <a:cubicBezTo>
                      <a:pt x="888" y="524"/>
                      <a:pt x="1058" y="305"/>
                      <a:pt x="1090" y="42"/>
                    </a:cubicBezTo>
                    <a:cubicBezTo>
                      <a:pt x="1093" y="19"/>
                      <a:pt x="1072"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2"/>
              <p:cNvSpPr/>
              <p:nvPr/>
            </p:nvSpPr>
            <p:spPr>
              <a:xfrm>
                <a:off x="5906775" y="1314150"/>
                <a:ext cx="32500" cy="41125"/>
              </a:xfrm>
              <a:custGeom>
                <a:avLst/>
                <a:gdLst/>
                <a:ahLst/>
                <a:cxnLst/>
                <a:rect l="l" t="t" r="r" b="b"/>
                <a:pathLst>
                  <a:path w="1300" h="1645" extrusionOk="0">
                    <a:moveTo>
                      <a:pt x="635" y="1"/>
                    </a:moveTo>
                    <a:cubicBezTo>
                      <a:pt x="604" y="1"/>
                      <a:pt x="571" y="3"/>
                      <a:pt x="539" y="9"/>
                    </a:cubicBezTo>
                    <a:cubicBezTo>
                      <a:pt x="86" y="82"/>
                      <a:pt x="0" y="577"/>
                      <a:pt x="83" y="956"/>
                    </a:cubicBezTo>
                    <a:cubicBezTo>
                      <a:pt x="172" y="1344"/>
                      <a:pt x="372" y="1644"/>
                      <a:pt x="691" y="1644"/>
                    </a:cubicBezTo>
                    <a:cubicBezTo>
                      <a:pt x="719" y="1644"/>
                      <a:pt x="748" y="1642"/>
                      <a:pt x="778" y="1637"/>
                    </a:cubicBezTo>
                    <a:cubicBezTo>
                      <a:pt x="1117" y="1581"/>
                      <a:pt x="1299" y="1205"/>
                      <a:pt x="1266" y="743"/>
                    </a:cubicBezTo>
                    <a:cubicBezTo>
                      <a:pt x="1236" y="326"/>
                      <a:pt x="982" y="1"/>
                      <a:pt x="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2"/>
              <p:cNvSpPr/>
              <p:nvPr/>
            </p:nvSpPr>
            <p:spPr>
              <a:xfrm>
                <a:off x="5923700" y="1304925"/>
                <a:ext cx="25700" cy="17975"/>
              </a:xfrm>
              <a:custGeom>
                <a:avLst/>
                <a:gdLst/>
                <a:ahLst/>
                <a:cxnLst/>
                <a:rect l="l" t="t" r="r" b="b"/>
                <a:pathLst>
                  <a:path w="1028" h="719" extrusionOk="0">
                    <a:moveTo>
                      <a:pt x="1005" y="0"/>
                    </a:moveTo>
                    <a:cubicBezTo>
                      <a:pt x="996" y="0"/>
                      <a:pt x="984" y="12"/>
                      <a:pt x="975" y="36"/>
                    </a:cubicBezTo>
                    <a:cubicBezTo>
                      <a:pt x="912" y="225"/>
                      <a:pt x="795" y="378"/>
                      <a:pt x="586" y="434"/>
                    </a:cubicBezTo>
                    <a:cubicBezTo>
                      <a:pt x="532" y="447"/>
                      <a:pt x="475" y="453"/>
                      <a:pt x="417" y="453"/>
                    </a:cubicBezTo>
                    <a:cubicBezTo>
                      <a:pt x="294" y="453"/>
                      <a:pt x="167" y="427"/>
                      <a:pt x="61" y="382"/>
                    </a:cubicBezTo>
                    <a:cubicBezTo>
                      <a:pt x="56" y="380"/>
                      <a:pt x="52" y="379"/>
                      <a:pt x="47" y="379"/>
                    </a:cubicBezTo>
                    <a:cubicBezTo>
                      <a:pt x="20" y="379"/>
                      <a:pt x="1" y="412"/>
                      <a:pt x="18" y="438"/>
                    </a:cubicBezTo>
                    <a:cubicBezTo>
                      <a:pt x="134" y="606"/>
                      <a:pt x="312" y="718"/>
                      <a:pt x="509" y="718"/>
                    </a:cubicBezTo>
                    <a:cubicBezTo>
                      <a:pt x="564" y="718"/>
                      <a:pt x="621" y="709"/>
                      <a:pt x="679" y="690"/>
                    </a:cubicBezTo>
                    <a:cubicBezTo>
                      <a:pt x="965" y="597"/>
                      <a:pt x="1028" y="282"/>
                      <a:pt x="1021" y="29"/>
                    </a:cubicBezTo>
                    <a:cubicBezTo>
                      <a:pt x="1021" y="10"/>
                      <a:pt x="1014" y="0"/>
                      <a:pt x="10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2"/>
              <p:cNvSpPr/>
              <p:nvPr/>
            </p:nvSpPr>
            <p:spPr>
              <a:xfrm>
                <a:off x="5477475" y="1094200"/>
                <a:ext cx="441700" cy="352700"/>
              </a:xfrm>
              <a:custGeom>
                <a:avLst/>
                <a:gdLst/>
                <a:ahLst/>
                <a:cxnLst/>
                <a:rect l="l" t="t" r="r" b="b"/>
                <a:pathLst>
                  <a:path w="17668" h="14108" extrusionOk="0">
                    <a:moveTo>
                      <a:pt x="12050" y="1"/>
                    </a:moveTo>
                    <a:cubicBezTo>
                      <a:pt x="9431" y="1"/>
                      <a:pt x="6269" y="1539"/>
                      <a:pt x="5001" y="5437"/>
                    </a:cubicBezTo>
                    <a:cubicBezTo>
                      <a:pt x="5001" y="5437"/>
                      <a:pt x="1" y="10146"/>
                      <a:pt x="6316" y="13858"/>
                    </a:cubicBezTo>
                    <a:cubicBezTo>
                      <a:pt x="6610" y="14031"/>
                      <a:pt x="6872" y="14107"/>
                      <a:pt x="7104" y="14107"/>
                    </a:cubicBezTo>
                    <a:cubicBezTo>
                      <a:pt x="8965" y="14107"/>
                      <a:pt x="8968" y="9186"/>
                      <a:pt x="8968" y="9186"/>
                    </a:cubicBezTo>
                    <a:cubicBezTo>
                      <a:pt x="8968" y="9186"/>
                      <a:pt x="17668" y="7730"/>
                      <a:pt x="15963" y="2118"/>
                    </a:cubicBezTo>
                    <a:cubicBezTo>
                      <a:pt x="15566" y="812"/>
                      <a:pt x="13951" y="1"/>
                      <a:pt x="12050" y="1"/>
                    </a:cubicBezTo>
                    <a:close/>
                  </a:path>
                </a:pathLst>
              </a:custGeom>
              <a:solidFill>
                <a:srgbClr val="340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2"/>
              <p:cNvSpPr/>
              <p:nvPr/>
            </p:nvSpPr>
            <p:spPr>
              <a:xfrm>
                <a:off x="5616000" y="1087850"/>
                <a:ext cx="218300" cy="117850"/>
              </a:xfrm>
              <a:custGeom>
                <a:avLst/>
                <a:gdLst/>
                <a:ahLst/>
                <a:cxnLst/>
                <a:rect l="l" t="t" r="r" b="b"/>
                <a:pathLst>
                  <a:path w="8732" h="4714" extrusionOk="0">
                    <a:moveTo>
                      <a:pt x="6688" y="1"/>
                    </a:moveTo>
                    <a:cubicBezTo>
                      <a:pt x="5489" y="1"/>
                      <a:pt x="4284" y="308"/>
                      <a:pt x="3241" y="880"/>
                    </a:cubicBezTo>
                    <a:cubicBezTo>
                      <a:pt x="1693" y="1731"/>
                      <a:pt x="636" y="3057"/>
                      <a:pt x="5" y="4688"/>
                    </a:cubicBezTo>
                    <a:cubicBezTo>
                      <a:pt x="1" y="4703"/>
                      <a:pt x="14" y="4714"/>
                      <a:pt x="27" y="4714"/>
                    </a:cubicBezTo>
                    <a:cubicBezTo>
                      <a:pt x="34" y="4714"/>
                      <a:pt x="41" y="4710"/>
                      <a:pt x="45" y="4702"/>
                    </a:cubicBezTo>
                    <a:cubicBezTo>
                      <a:pt x="673" y="3159"/>
                      <a:pt x="1929" y="1788"/>
                      <a:pt x="3394" y="1006"/>
                    </a:cubicBezTo>
                    <a:cubicBezTo>
                      <a:pt x="4468" y="434"/>
                      <a:pt x="5622" y="181"/>
                      <a:pt x="6795" y="181"/>
                    </a:cubicBezTo>
                    <a:cubicBezTo>
                      <a:pt x="7418" y="181"/>
                      <a:pt x="8046" y="252"/>
                      <a:pt x="8670" y="385"/>
                    </a:cubicBezTo>
                    <a:cubicBezTo>
                      <a:pt x="8673" y="386"/>
                      <a:pt x="8676" y="386"/>
                      <a:pt x="8679" y="386"/>
                    </a:cubicBezTo>
                    <a:cubicBezTo>
                      <a:pt x="8719" y="386"/>
                      <a:pt x="8731" y="321"/>
                      <a:pt x="8690" y="305"/>
                    </a:cubicBezTo>
                    <a:cubicBezTo>
                      <a:pt x="8046" y="100"/>
                      <a:pt x="7368" y="1"/>
                      <a:pt x="6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2"/>
              <p:cNvSpPr/>
              <p:nvPr/>
            </p:nvSpPr>
            <p:spPr>
              <a:xfrm>
                <a:off x="5611750" y="1074275"/>
                <a:ext cx="164400" cy="140700"/>
              </a:xfrm>
              <a:custGeom>
                <a:avLst/>
                <a:gdLst/>
                <a:ahLst/>
                <a:cxnLst/>
                <a:rect l="l" t="t" r="r" b="b"/>
                <a:pathLst>
                  <a:path w="6576" h="5628" extrusionOk="0">
                    <a:moveTo>
                      <a:pt x="6528" y="1"/>
                    </a:moveTo>
                    <a:cubicBezTo>
                      <a:pt x="6526" y="1"/>
                      <a:pt x="6524" y="1"/>
                      <a:pt x="6521" y="1"/>
                    </a:cubicBezTo>
                    <a:cubicBezTo>
                      <a:pt x="3494" y="410"/>
                      <a:pt x="813" y="2663"/>
                      <a:pt x="2" y="5620"/>
                    </a:cubicBezTo>
                    <a:cubicBezTo>
                      <a:pt x="0" y="5624"/>
                      <a:pt x="4" y="5627"/>
                      <a:pt x="9" y="5627"/>
                    </a:cubicBezTo>
                    <a:cubicBezTo>
                      <a:pt x="12" y="5627"/>
                      <a:pt x="14" y="5626"/>
                      <a:pt x="16" y="5624"/>
                    </a:cubicBezTo>
                    <a:cubicBezTo>
                      <a:pt x="1195" y="2739"/>
                      <a:pt x="3477" y="732"/>
                      <a:pt x="6532" y="74"/>
                    </a:cubicBezTo>
                    <a:cubicBezTo>
                      <a:pt x="6576" y="65"/>
                      <a:pt x="6568" y="1"/>
                      <a:pt x="65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2"/>
              <p:cNvSpPr/>
              <p:nvPr/>
            </p:nvSpPr>
            <p:spPr>
              <a:xfrm>
                <a:off x="5757875" y="1104225"/>
                <a:ext cx="107900" cy="203000"/>
              </a:xfrm>
              <a:custGeom>
                <a:avLst/>
                <a:gdLst/>
                <a:ahLst/>
                <a:cxnLst/>
                <a:rect l="l" t="t" r="r" b="b"/>
                <a:pathLst>
                  <a:path w="4316" h="8120" extrusionOk="0">
                    <a:moveTo>
                      <a:pt x="2846" y="1"/>
                    </a:moveTo>
                    <a:cubicBezTo>
                      <a:pt x="2828" y="1"/>
                      <a:pt x="2810" y="18"/>
                      <a:pt x="2820" y="40"/>
                    </a:cubicBezTo>
                    <a:cubicBezTo>
                      <a:pt x="3524" y="1405"/>
                      <a:pt x="3248" y="3256"/>
                      <a:pt x="2713" y="4635"/>
                    </a:cubicBezTo>
                    <a:cubicBezTo>
                      <a:pt x="2168" y="6037"/>
                      <a:pt x="1225" y="7137"/>
                      <a:pt x="32" y="8047"/>
                    </a:cubicBezTo>
                    <a:cubicBezTo>
                      <a:pt x="1" y="8072"/>
                      <a:pt x="31" y="8119"/>
                      <a:pt x="64" y="8119"/>
                    </a:cubicBezTo>
                    <a:cubicBezTo>
                      <a:pt x="70" y="8119"/>
                      <a:pt x="76" y="8117"/>
                      <a:pt x="81" y="8114"/>
                    </a:cubicBezTo>
                    <a:cubicBezTo>
                      <a:pt x="2627" y="6615"/>
                      <a:pt x="4315" y="2741"/>
                      <a:pt x="2866" y="12"/>
                    </a:cubicBezTo>
                    <a:cubicBezTo>
                      <a:pt x="2861" y="4"/>
                      <a:pt x="2853" y="1"/>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2"/>
              <p:cNvSpPr/>
              <p:nvPr/>
            </p:nvSpPr>
            <p:spPr>
              <a:xfrm>
                <a:off x="5744700" y="1109575"/>
                <a:ext cx="82700" cy="201375"/>
              </a:xfrm>
              <a:custGeom>
                <a:avLst/>
                <a:gdLst/>
                <a:ahLst/>
                <a:cxnLst/>
                <a:rect l="l" t="t" r="r" b="b"/>
                <a:pathLst>
                  <a:path w="3308" h="8055" extrusionOk="0">
                    <a:moveTo>
                      <a:pt x="2431" y="1"/>
                    </a:moveTo>
                    <a:cubicBezTo>
                      <a:pt x="2422" y="1"/>
                      <a:pt x="2411" y="9"/>
                      <a:pt x="2413" y="22"/>
                    </a:cubicBezTo>
                    <a:cubicBezTo>
                      <a:pt x="3117" y="2968"/>
                      <a:pt x="2037" y="5787"/>
                      <a:pt x="33" y="7976"/>
                    </a:cubicBezTo>
                    <a:cubicBezTo>
                      <a:pt x="1" y="8011"/>
                      <a:pt x="35" y="8054"/>
                      <a:pt x="74" y="8054"/>
                    </a:cubicBezTo>
                    <a:cubicBezTo>
                      <a:pt x="86" y="8054"/>
                      <a:pt x="99" y="8050"/>
                      <a:pt x="110" y="8039"/>
                    </a:cubicBezTo>
                    <a:cubicBezTo>
                      <a:pt x="2254" y="5983"/>
                      <a:pt x="3307" y="2882"/>
                      <a:pt x="2443" y="11"/>
                    </a:cubicBezTo>
                    <a:cubicBezTo>
                      <a:pt x="2441" y="4"/>
                      <a:pt x="2436" y="1"/>
                      <a:pt x="24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2"/>
              <p:cNvSpPr/>
              <p:nvPr/>
            </p:nvSpPr>
            <p:spPr>
              <a:xfrm>
                <a:off x="5576550" y="1233775"/>
                <a:ext cx="108875" cy="212300"/>
              </a:xfrm>
              <a:custGeom>
                <a:avLst/>
                <a:gdLst/>
                <a:ahLst/>
                <a:cxnLst/>
                <a:rect l="l" t="t" r="r" b="b"/>
                <a:pathLst>
                  <a:path w="4355" h="8492" extrusionOk="0">
                    <a:moveTo>
                      <a:pt x="917" y="0"/>
                    </a:moveTo>
                    <a:cubicBezTo>
                      <a:pt x="903" y="0"/>
                      <a:pt x="890" y="8"/>
                      <a:pt x="885" y="24"/>
                    </a:cubicBezTo>
                    <a:cubicBezTo>
                      <a:pt x="347" y="1656"/>
                      <a:pt x="1" y="3467"/>
                      <a:pt x="606" y="5131"/>
                    </a:cubicBezTo>
                    <a:cubicBezTo>
                      <a:pt x="1088" y="6450"/>
                      <a:pt x="2118" y="7743"/>
                      <a:pt x="3318" y="8484"/>
                    </a:cubicBezTo>
                    <a:cubicBezTo>
                      <a:pt x="3326" y="8489"/>
                      <a:pt x="3335" y="8491"/>
                      <a:pt x="3343" y="8491"/>
                    </a:cubicBezTo>
                    <a:cubicBezTo>
                      <a:pt x="3383" y="8491"/>
                      <a:pt x="3416" y="8437"/>
                      <a:pt x="3381" y="8404"/>
                    </a:cubicBezTo>
                    <a:cubicBezTo>
                      <a:pt x="2284" y="7398"/>
                      <a:pt x="1234" y="6457"/>
                      <a:pt x="726" y="5008"/>
                    </a:cubicBezTo>
                    <a:cubicBezTo>
                      <a:pt x="340" y="3909"/>
                      <a:pt x="390" y="2772"/>
                      <a:pt x="589" y="1653"/>
                    </a:cubicBezTo>
                    <a:lnTo>
                      <a:pt x="589" y="1653"/>
                    </a:lnTo>
                    <a:cubicBezTo>
                      <a:pt x="546" y="3926"/>
                      <a:pt x="2134" y="6590"/>
                      <a:pt x="4307" y="7331"/>
                    </a:cubicBezTo>
                    <a:cubicBezTo>
                      <a:pt x="4311" y="7332"/>
                      <a:pt x="4315" y="7333"/>
                      <a:pt x="4318" y="7333"/>
                    </a:cubicBezTo>
                    <a:cubicBezTo>
                      <a:pt x="4344" y="7333"/>
                      <a:pt x="4354" y="7292"/>
                      <a:pt x="4331" y="7275"/>
                    </a:cubicBezTo>
                    <a:cubicBezTo>
                      <a:pt x="3321" y="6593"/>
                      <a:pt x="2404" y="5985"/>
                      <a:pt x="1726" y="4938"/>
                    </a:cubicBezTo>
                    <a:cubicBezTo>
                      <a:pt x="1008" y="3835"/>
                      <a:pt x="759" y="2639"/>
                      <a:pt x="646" y="1357"/>
                    </a:cubicBezTo>
                    <a:cubicBezTo>
                      <a:pt x="735" y="915"/>
                      <a:pt x="842" y="476"/>
                      <a:pt x="955" y="44"/>
                    </a:cubicBezTo>
                    <a:cubicBezTo>
                      <a:pt x="961" y="18"/>
                      <a:pt x="939"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2"/>
              <p:cNvSpPr/>
              <p:nvPr/>
            </p:nvSpPr>
            <p:spPr>
              <a:xfrm>
                <a:off x="5962925" y="1319025"/>
                <a:ext cx="5325" cy="31750"/>
              </a:xfrm>
              <a:custGeom>
                <a:avLst/>
                <a:gdLst/>
                <a:ahLst/>
                <a:cxnLst/>
                <a:rect l="l" t="t" r="r" b="b"/>
                <a:pathLst>
                  <a:path w="213" h="1270" extrusionOk="0">
                    <a:moveTo>
                      <a:pt x="96" y="0"/>
                    </a:moveTo>
                    <a:cubicBezTo>
                      <a:pt x="77" y="296"/>
                      <a:pt x="44" y="542"/>
                      <a:pt x="1" y="718"/>
                    </a:cubicBezTo>
                    <a:cubicBezTo>
                      <a:pt x="17" y="887"/>
                      <a:pt x="27" y="1060"/>
                      <a:pt x="33" y="1229"/>
                    </a:cubicBezTo>
                    <a:cubicBezTo>
                      <a:pt x="37" y="1236"/>
                      <a:pt x="37" y="1243"/>
                      <a:pt x="41" y="1246"/>
                    </a:cubicBezTo>
                    <a:cubicBezTo>
                      <a:pt x="44" y="1256"/>
                      <a:pt x="44" y="1263"/>
                      <a:pt x="47" y="1269"/>
                    </a:cubicBezTo>
                    <a:cubicBezTo>
                      <a:pt x="87" y="1216"/>
                      <a:pt x="116" y="1157"/>
                      <a:pt x="140" y="1097"/>
                    </a:cubicBezTo>
                    <a:cubicBezTo>
                      <a:pt x="213" y="917"/>
                      <a:pt x="183" y="496"/>
                      <a:pt x="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2"/>
              <p:cNvSpPr/>
              <p:nvPr/>
            </p:nvSpPr>
            <p:spPr>
              <a:xfrm>
                <a:off x="5961250" y="1336975"/>
                <a:ext cx="2525" cy="12800"/>
              </a:xfrm>
              <a:custGeom>
                <a:avLst/>
                <a:gdLst/>
                <a:ahLst/>
                <a:cxnLst/>
                <a:rect l="l" t="t" r="r" b="b"/>
                <a:pathLst>
                  <a:path w="101" h="512" extrusionOk="0">
                    <a:moveTo>
                      <a:pt x="68" y="0"/>
                    </a:moveTo>
                    <a:cubicBezTo>
                      <a:pt x="48" y="80"/>
                      <a:pt x="24" y="146"/>
                      <a:pt x="1" y="196"/>
                    </a:cubicBezTo>
                    <a:cubicBezTo>
                      <a:pt x="11" y="229"/>
                      <a:pt x="24" y="262"/>
                      <a:pt x="34" y="296"/>
                    </a:cubicBezTo>
                    <a:cubicBezTo>
                      <a:pt x="57" y="369"/>
                      <a:pt x="81" y="442"/>
                      <a:pt x="100" y="511"/>
                    </a:cubicBezTo>
                    <a:cubicBezTo>
                      <a:pt x="94" y="342"/>
                      <a:pt x="84" y="169"/>
                      <a:pt x="68" y="0"/>
                    </a:cubicBezTo>
                    <a:close/>
                  </a:path>
                </a:pathLst>
              </a:custGeom>
              <a:solidFill>
                <a:srgbClr val="BFD5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2"/>
              <p:cNvSpPr/>
              <p:nvPr/>
            </p:nvSpPr>
            <p:spPr>
              <a:xfrm>
                <a:off x="5928550" y="1257150"/>
                <a:ext cx="36800" cy="84750"/>
              </a:xfrm>
              <a:custGeom>
                <a:avLst/>
                <a:gdLst/>
                <a:ahLst/>
                <a:cxnLst/>
                <a:rect l="l" t="t" r="r" b="b"/>
                <a:pathLst>
                  <a:path w="1472" h="3390" extrusionOk="0">
                    <a:moveTo>
                      <a:pt x="551" y="0"/>
                    </a:moveTo>
                    <a:cubicBezTo>
                      <a:pt x="545" y="0"/>
                      <a:pt x="542" y="0"/>
                      <a:pt x="538" y="3"/>
                    </a:cubicBezTo>
                    <a:cubicBezTo>
                      <a:pt x="382" y="30"/>
                      <a:pt x="203" y="69"/>
                      <a:pt x="0" y="126"/>
                    </a:cubicBezTo>
                    <a:cubicBezTo>
                      <a:pt x="93" y="315"/>
                      <a:pt x="183" y="511"/>
                      <a:pt x="269" y="707"/>
                    </a:cubicBezTo>
                    <a:cubicBezTo>
                      <a:pt x="399" y="494"/>
                      <a:pt x="531" y="279"/>
                      <a:pt x="664" y="63"/>
                    </a:cubicBezTo>
                    <a:cubicBezTo>
                      <a:pt x="625" y="23"/>
                      <a:pt x="588" y="0"/>
                      <a:pt x="551" y="0"/>
                    </a:cubicBezTo>
                    <a:close/>
                    <a:moveTo>
                      <a:pt x="1186" y="1272"/>
                    </a:moveTo>
                    <a:cubicBezTo>
                      <a:pt x="1060" y="1485"/>
                      <a:pt x="930" y="1701"/>
                      <a:pt x="801" y="1914"/>
                    </a:cubicBezTo>
                    <a:cubicBezTo>
                      <a:pt x="804" y="1910"/>
                      <a:pt x="807" y="1910"/>
                      <a:pt x="810" y="1910"/>
                    </a:cubicBezTo>
                    <a:cubicBezTo>
                      <a:pt x="821" y="1910"/>
                      <a:pt x="827" y="1920"/>
                      <a:pt x="827" y="1940"/>
                    </a:cubicBezTo>
                    <a:lnTo>
                      <a:pt x="827" y="2034"/>
                    </a:lnTo>
                    <a:cubicBezTo>
                      <a:pt x="1003" y="2488"/>
                      <a:pt x="1166" y="2943"/>
                      <a:pt x="1309" y="3389"/>
                    </a:cubicBezTo>
                    <a:cubicBezTo>
                      <a:pt x="1332" y="3339"/>
                      <a:pt x="1356" y="3273"/>
                      <a:pt x="1376" y="3193"/>
                    </a:cubicBezTo>
                    <a:cubicBezTo>
                      <a:pt x="1419" y="3017"/>
                      <a:pt x="1452" y="2771"/>
                      <a:pt x="1471" y="2475"/>
                    </a:cubicBezTo>
                    <a:cubicBezTo>
                      <a:pt x="1405" y="2089"/>
                      <a:pt x="1302" y="1661"/>
                      <a:pt x="1186" y="1272"/>
                    </a:cubicBezTo>
                    <a:close/>
                  </a:path>
                </a:pathLst>
              </a:custGeom>
              <a:solidFill>
                <a:srgbClr val="AEC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2"/>
              <p:cNvSpPr/>
              <p:nvPr/>
            </p:nvSpPr>
            <p:spPr>
              <a:xfrm>
                <a:off x="5686475" y="1260300"/>
                <a:ext cx="275650" cy="166975"/>
              </a:xfrm>
              <a:custGeom>
                <a:avLst/>
                <a:gdLst/>
                <a:ahLst/>
                <a:cxnLst/>
                <a:rect l="l" t="t" r="r" b="b"/>
                <a:pathLst>
                  <a:path w="11026" h="6679" extrusionOk="0">
                    <a:moveTo>
                      <a:pt x="10654" y="3668"/>
                    </a:moveTo>
                    <a:cubicBezTo>
                      <a:pt x="10654" y="3668"/>
                      <a:pt x="10653" y="3668"/>
                      <a:pt x="10653" y="3668"/>
                    </a:cubicBezTo>
                    <a:cubicBezTo>
                      <a:pt x="10653" y="3668"/>
                      <a:pt x="10654" y="3668"/>
                      <a:pt x="10654" y="3668"/>
                    </a:cubicBezTo>
                    <a:close/>
                    <a:moveTo>
                      <a:pt x="10949" y="3495"/>
                    </a:moveTo>
                    <a:cubicBezTo>
                      <a:pt x="10939" y="3522"/>
                      <a:pt x="10932" y="3552"/>
                      <a:pt x="10926" y="3578"/>
                    </a:cubicBezTo>
                    <a:lnTo>
                      <a:pt x="10886" y="3562"/>
                    </a:lnTo>
                    <a:lnTo>
                      <a:pt x="10886" y="3562"/>
                    </a:lnTo>
                    <a:cubicBezTo>
                      <a:pt x="10872" y="3612"/>
                      <a:pt x="10892" y="3688"/>
                      <a:pt x="10926" y="3762"/>
                    </a:cubicBezTo>
                    <a:cubicBezTo>
                      <a:pt x="10949" y="3735"/>
                      <a:pt x="10975" y="3708"/>
                      <a:pt x="11002" y="3685"/>
                    </a:cubicBezTo>
                    <a:cubicBezTo>
                      <a:pt x="10982" y="3612"/>
                      <a:pt x="10962" y="3542"/>
                      <a:pt x="10949" y="3495"/>
                    </a:cubicBezTo>
                    <a:close/>
                    <a:moveTo>
                      <a:pt x="10526" y="4082"/>
                    </a:moveTo>
                    <a:cubicBezTo>
                      <a:pt x="10528" y="4082"/>
                      <a:pt x="10529" y="4083"/>
                      <a:pt x="10530" y="4084"/>
                    </a:cubicBezTo>
                    <a:cubicBezTo>
                      <a:pt x="10529" y="4083"/>
                      <a:pt x="10528" y="4082"/>
                      <a:pt x="10526" y="4082"/>
                    </a:cubicBezTo>
                    <a:close/>
                    <a:moveTo>
                      <a:pt x="3665" y="5788"/>
                    </a:moveTo>
                    <a:lnTo>
                      <a:pt x="3649" y="5831"/>
                    </a:lnTo>
                    <a:lnTo>
                      <a:pt x="3629" y="5805"/>
                    </a:lnTo>
                    <a:lnTo>
                      <a:pt x="3665" y="5788"/>
                    </a:lnTo>
                    <a:close/>
                    <a:moveTo>
                      <a:pt x="3785" y="5815"/>
                    </a:moveTo>
                    <a:lnTo>
                      <a:pt x="3755" y="5861"/>
                    </a:lnTo>
                    <a:lnTo>
                      <a:pt x="3712" y="5868"/>
                    </a:lnTo>
                    <a:cubicBezTo>
                      <a:pt x="3735" y="5851"/>
                      <a:pt x="3762" y="5831"/>
                      <a:pt x="3785" y="5815"/>
                    </a:cubicBezTo>
                    <a:close/>
                    <a:moveTo>
                      <a:pt x="3353" y="5901"/>
                    </a:moveTo>
                    <a:cubicBezTo>
                      <a:pt x="3347" y="5911"/>
                      <a:pt x="3343" y="5921"/>
                      <a:pt x="3336" y="5931"/>
                    </a:cubicBezTo>
                    <a:cubicBezTo>
                      <a:pt x="3343" y="5938"/>
                      <a:pt x="3350" y="5948"/>
                      <a:pt x="3353" y="5955"/>
                    </a:cubicBezTo>
                    <a:lnTo>
                      <a:pt x="3353" y="5901"/>
                    </a:lnTo>
                    <a:close/>
                    <a:moveTo>
                      <a:pt x="3506" y="5915"/>
                    </a:moveTo>
                    <a:cubicBezTo>
                      <a:pt x="3526" y="5915"/>
                      <a:pt x="3532" y="5924"/>
                      <a:pt x="3516" y="5961"/>
                    </a:cubicBezTo>
                    <a:cubicBezTo>
                      <a:pt x="3519" y="5964"/>
                      <a:pt x="3519" y="5964"/>
                      <a:pt x="3523" y="5964"/>
                    </a:cubicBezTo>
                    <a:lnTo>
                      <a:pt x="3496" y="5964"/>
                    </a:lnTo>
                    <a:cubicBezTo>
                      <a:pt x="3473" y="5964"/>
                      <a:pt x="3456" y="5961"/>
                      <a:pt x="3463" y="5924"/>
                    </a:cubicBezTo>
                    <a:cubicBezTo>
                      <a:pt x="3479" y="5918"/>
                      <a:pt x="3496" y="5915"/>
                      <a:pt x="3506" y="5915"/>
                    </a:cubicBezTo>
                    <a:close/>
                    <a:moveTo>
                      <a:pt x="3559" y="5958"/>
                    </a:moveTo>
                    <a:cubicBezTo>
                      <a:pt x="3563" y="5958"/>
                      <a:pt x="3566" y="5961"/>
                      <a:pt x="3559" y="5971"/>
                    </a:cubicBezTo>
                    <a:cubicBezTo>
                      <a:pt x="3549" y="5967"/>
                      <a:pt x="3539" y="5964"/>
                      <a:pt x="3529" y="5964"/>
                    </a:cubicBezTo>
                    <a:cubicBezTo>
                      <a:pt x="3539" y="5964"/>
                      <a:pt x="3552" y="5958"/>
                      <a:pt x="3559" y="5958"/>
                    </a:cubicBezTo>
                    <a:close/>
                    <a:moveTo>
                      <a:pt x="3971" y="5964"/>
                    </a:moveTo>
                    <a:lnTo>
                      <a:pt x="3971" y="5971"/>
                    </a:lnTo>
                    <a:lnTo>
                      <a:pt x="3974" y="5971"/>
                    </a:lnTo>
                    <a:lnTo>
                      <a:pt x="3974" y="5964"/>
                    </a:lnTo>
                    <a:close/>
                    <a:moveTo>
                      <a:pt x="4167" y="5908"/>
                    </a:moveTo>
                    <a:cubicBezTo>
                      <a:pt x="4181" y="5908"/>
                      <a:pt x="4193" y="5908"/>
                      <a:pt x="4204" y="5911"/>
                    </a:cubicBezTo>
                    <a:cubicBezTo>
                      <a:pt x="4173" y="5918"/>
                      <a:pt x="4207" y="5964"/>
                      <a:pt x="4170" y="5984"/>
                    </a:cubicBezTo>
                    <a:cubicBezTo>
                      <a:pt x="4147" y="5941"/>
                      <a:pt x="4124" y="5921"/>
                      <a:pt x="4091" y="5921"/>
                    </a:cubicBezTo>
                    <a:cubicBezTo>
                      <a:pt x="4067" y="5924"/>
                      <a:pt x="4047" y="5931"/>
                      <a:pt x="4031" y="5931"/>
                    </a:cubicBezTo>
                    <a:cubicBezTo>
                      <a:pt x="4051" y="5924"/>
                      <a:pt x="4067" y="5921"/>
                      <a:pt x="4084" y="5921"/>
                    </a:cubicBezTo>
                    <a:lnTo>
                      <a:pt x="4091" y="5921"/>
                    </a:lnTo>
                    <a:cubicBezTo>
                      <a:pt x="4114" y="5915"/>
                      <a:pt x="4141" y="5908"/>
                      <a:pt x="4167" y="5908"/>
                    </a:cubicBezTo>
                    <a:close/>
                    <a:moveTo>
                      <a:pt x="2661" y="5981"/>
                    </a:moveTo>
                    <a:lnTo>
                      <a:pt x="2661" y="5981"/>
                    </a:lnTo>
                    <a:cubicBezTo>
                      <a:pt x="2672" y="6001"/>
                      <a:pt x="2655" y="6011"/>
                      <a:pt x="2642" y="6027"/>
                    </a:cubicBezTo>
                    <a:cubicBezTo>
                      <a:pt x="2638" y="6030"/>
                      <a:pt x="2632" y="6030"/>
                      <a:pt x="2629" y="6030"/>
                    </a:cubicBezTo>
                    <a:cubicBezTo>
                      <a:pt x="2615" y="6030"/>
                      <a:pt x="2609" y="6024"/>
                      <a:pt x="2609" y="6007"/>
                    </a:cubicBezTo>
                    <a:lnTo>
                      <a:pt x="2661" y="5981"/>
                    </a:lnTo>
                    <a:close/>
                    <a:moveTo>
                      <a:pt x="4333" y="6034"/>
                    </a:moveTo>
                    <a:lnTo>
                      <a:pt x="4284" y="6050"/>
                    </a:lnTo>
                    <a:lnTo>
                      <a:pt x="4253" y="6054"/>
                    </a:lnTo>
                    <a:lnTo>
                      <a:pt x="4253" y="6054"/>
                    </a:lnTo>
                    <a:lnTo>
                      <a:pt x="4333" y="6034"/>
                    </a:lnTo>
                    <a:close/>
                    <a:moveTo>
                      <a:pt x="2894" y="5802"/>
                    </a:moveTo>
                    <a:cubicBezTo>
                      <a:pt x="2858" y="5802"/>
                      <a:pt x="2838" y="5835"/>
                      <a:pt x="2815" y="5868"/>
                    </a:cubicBezTo>
                    <a:cubicBezTo>
                      <a:pt x="2791" y="5901"/>
                      <a:pt x="2761" y="5935"/>
                      <a:pt x="2705" y="5935"/>
                    </a:cubicBezTo>
                    <a:lnTo>
                      <a:pt x="2695" y="5935"/>
                    </a:lnTo>
                    <a:cubicBezTo>
                      <a:pt x="2692" y="5935"/>
                      <a:pt x="2695" y="5921"/>
                      <a:pt x="2695" y="5908"/>
                    </a:cubicBezTo>
                    <a:cubicBezTo>
                      <a:pt x="2692" y="5898"/>
                      <a:pt x="2689" y="5885"/>
                      <a:pt x="2672" y="5885"/>
                    </a:cubicBezTo>
                    <a:cubicBezTo>
                      <a:pt x="2665" y="5885"/>
                      <a:pt x="2655" y="5885"/>
                      <a:pt x="2642" y="5891"/>
                    </a:cubicBezTo>
                    <a:cubicBezTo>
                      <a:pt x="2579" y="5931"/>
                      <a:pt x="2539" y="5995"/>
                      <a:pt x="2526" y="6061"/>
                    </a:cubicBezTo>
                    <a:cubicBezTo>
                      <a:pt x="2612" y="6044"/>
                      <a:pt x="2695" y="6030"/>
                      <a:pt x="2781" y="6024"/>
                    </a:cubicBezTo>
                    <a:cubicBezTo>
                      <a:pt x="2785" y="6018"/>
                      <a:pt x="2788" y="6015"/>
                      <a:pt x="2788" y="6011"/>
                    </a:cubicBezTo>
                    <a:lnTo>
                      <a:pt x="2788" y="6007"/>
                    </a:lnTo>
                    <a:lnTo>
                      <a:pt x="2791" y="6007"/>
                    </a:lnTo>
                    <a:cubicBezTo>
                      <a:pt x="2801" y="5991"/>
                      <a:pt x="2811" y="5975"/>
                      <a:pt x="2821" y="5958"/>
                    </a:cubicBezTo>
                    <a:cubicBezTo>
                      <a:pt x="2851" y="5908"/>
                      <a:pt x="2885" y="5855"/>
                      <a:pt x="2914" y="5805"/>
                    </a:cubicBezTo>
                    <a:cubicBezTo>
                      <a:pt x="2908" y="5802"/>
                      <a:pt x="2901" y="5802"/>
                      <a:pt x="2894" y="5802"/>
                    </a:cubicBezTo>
                    <a:close/>
                    <a:moveTo>
                      <a:pt x="4008" y="6004"/>
                    </a:moveTo>
                    <a:lnTo>
                      <a:pt x="4008" y="6004"/>
                    </a:lnTo>
                    <a:cubicBezTo>
                      <a:pt x="4028" y="6015"/>
                      <a:pt x="4047" y="6021"/>
                      <a:pt x="4067" y="6021"/>
                    </a:cubicBezTo>
                    <a:cubicBezTo>
                      <a:pt x="4074" y="6021"/>
                      <a:pt x="4081" y="6021"/>
                      <a:pt x="4091" y="6018"/>
                    </a:cubicBezTo>
                    <a:lnTo>
                      <a:pt x="4091" y="6018"/>
                    </a:lnTo>
                    <a:cubicBezTo>
                      <a:pt x="4121" y="6034"/>
                      <a:pt x="4094" y="6050"/>
                      <a:pt x="4081" y="6064"/>
                    </a:cubicBezTo>
                    <a:cubicBezTo>
                      <a:pt x="4097" y="6070"/>
                      <a:pt x="4117" y="6078"/>
                      <a:pt x="4134" y="6081"/>
                    </a:cubicBezTo>
                    <a:cubicBezTo>
                      <a:pt x="4147" y="6078"/>
                      <a:pt x="4161" y="6074"/>
                      <a:pt x="4173" y="6074"/>
                    </a:cubicBezTo>
                    <a:cubicBezTo>
                      <a:pt x="4177" y="6067"/>
                      <a:pt x="4177" y="6064"/>
                      <a:pt x="4177" y="6064"/>
                    </a:cubicBezTo>
                    <a:cubicBezTo>
                      <a:pt x="4177" y="6064"/>
                      <a:pt x="4177" y="6067"/>
                      <a:pt x="4181" y="6074"/>
                    </a:cubicBezTo>
                    <a:lnTo>
                      <a:pt x="4173" y="6074"/>
                    </a:lnTo>
                    <a:lnTo>
                      <a:pt x="4173" y="6087"/>
                    </a:lnTo>
                    <a:cubicBezTo>
                      <a:pt x="4161" y="6087"/>
                      <a:pt x="4147" y="6087"/>
                      <a:pt x="4134" y="6081"/>
                    </a:cubicBezTo>
                    <a:cubicBezTo>
                      <a:pt x="4124" y="6084"/>
                      <a:pt x="4117" y="6087"/>
                      <a:pt x="4107" y="6087"/>
                    </a:cubicBezTo>
                    <a:cubicBezTo>
                      <a:pt x="4097" y="6087"/>
                      <a:pt x="4087" y="6084"/>
                      <a:pt x="4081" y="6074"/>
                    </a:cubicBezTo>
                    <a:cubicBezTo>
                      <a:pt x="4074" y="6070"/>
                      <a:pt x="4077" y="6067"/>
                      <a:pt x="4081" y="6064"/>
                    </a:cubicBezTo>
                    <a:cubicBezTo>
                      <a:pt x="4054" y="6047"/>
                      <a:pt x="4031" y="6027"/>
                      <a:pt x="4008" y="6004"/>
                    </a:cubicBezTo>
                    <a:close/>
                    <a:moveTo>
                      <a:pt x="4173" y="6087"/>
                    </a:moveTo>
                    <a:lnTo>
                      <a:pt x="4181" y="6090"/>
                    </a:lnTo>
                    <a:lnTo>
                      <a:pt x="4177" y="6094"/>
                    </a:lnTo>
                    <a:cubicBezTo>
                      <a:pt x="4173" y="6094"/>
                      <a:pt x="4173" y="6090"/>
                      <a:pt x="4173" y="6087"/>
                    </a:cubicBezTo>
                    <a:close/>
                    <a:moveTo>
                      <a:pt x="3586" y="6124"/>
                    </a:moveTo>
                    <a:cubicBezTo>
                      <a:pt x="3589" y="6124"/>
                      <a:pt x="3589" y="6124"/>
                      <a:pt x="3589" y="6127"/>
                    </a:cubicBezTo>
                    <a:lnTo>
                      <a:pt x="3589" y="6124"/>
                    </a:lnTo>
                    <a:close/>
                    <a:moveTo>
                      <a:pt x="4244" y="6134"/>
                    </a:moveTo>
                    <a:cubicBezTo>
                      <a:pt x="4244" y="6135"/>
                      <a:pt x="4245" y="6136"/>
                      <a:pt x="4247" y="6137"/>
                    </a:cubicBezTo>
                    <a:lnTo>
                      <a:pt x="4247" y="6137"/>
                    </a:lnTo>
                    <a:cubicBezTo>
                      <a:pt x="4245" y="6136"/>
                      <a:pt x="4244" y="6135"/>
                      <a:pt x="4244" y="6134"/>
                    </a:cubicBezTo>
                    <a:close/>
                    <a:moveTo>
                      <a:pt x="3632" y="6124"/>
                    </a:moveTo>
                    <a:cubicBezTo>
                      <a:pt x="3622" y="6124"/>
                      <a:pt x="3612" y="6127"/>
                      <a:pt x="3606" y="6130"/>
                    </a:cubicBezTo>
                    <a:cubicBezTo>
                      <a:pt x="3629" y="6141"/>
                      <a:pt x="3652" y="6147"/>
                      <a:pt x="3675" y="6157"/>
                    </a:cubicBezTo>
                    <a:cubicBezTo>
                      <a:pt x="3665" y="6134"/>
                      <a:pt x="3649" y="6124"/>
                      <a:pt x="3632" y="6124"/>
                    </a:cubicBezTo>
                    <a:close/>
                    <a:moveTo>
                      <a:pt x="4217" y="4429"/>
                    </a:moveTo>
                    <a:cubicBezTo>
                      <a:pt x="3988" y="4834"/>
                      <a:pt x="3725" y="5286"/>
                      <a:pt x="3456" y="5728"/>
                    </a:cubicBezTo>
                    <a:lnTo>
                      <a:pt x="3463" y="5728"/>
                    </a:lnTo>
                    <a:lnTo>
                      <a:pt x="3456" y="5731"/>
                    </a:lnTo>
                    <a:cubicBezTo>
                      <a:pt x="3453" y="5735"/>
                      <a:pt x="3453" y="5739"/>
                      <a:pt x="3449" y="5742"/>
                    </a:cubicBezTo>
                    <a:lnTo>
                      <a:pt x="3449" y="5762"/>
                    </a:lnTo>
                    <a:cubicBezTo>
                      <a:pt x="3446" y="5759"/>
                      <a:pt x="3446" y="5755"/>
                      <a:pt x="3443" y="5755"/>
                    </a:cubicBezTo>
                    <a:cubicBezTo>
                      <a:pt x="3433" y="5771"/>
                      <a:pt x="3419" y="5791"/>
                      <a:pt x="3410" y="5808"/>
                    </a:cubicBezTo>
                    <a:cubicBezTo>
                      <a:pt x="3413" y="5815"/>
                      <a:pt x="3413" y="5818"/>
                      <a:pt x="3416" y="5825"/>
                    </a:cubicBezTo>
                    <a:cubicBezTo>
                      <a:pt x="3413" y="5802"/>
                      <a:pt x="3423" y="5795"/>
                      <a:pt x="3436" y="5795"/>
                    </a:cubicBezTo>
                    <a:cubicBezTo>
                      <a:pt x="3449" y="5795"/>
                      <a:pt x="3463" y="5798"/>
                      <a:pt x="3476" y="5802"/>
                    </a:cubicBezTo>
                    <a:cubicBezTo>
                      <a:pt x="3489" y="5805"/>
                      <a:pt x="3503" y="5808"/>
                      <a:pt x="3516" y="5808"/>
                    </a:cubicBezTo>
                    <a:cubicBezTo>
                      <a:pt x="3536" y="5808"/>
                      <a:pt x="3549" y="5798"/>
                      <a:pt x="3546" y="5765"/>
                    </a:cubicBezTo>
                    <a:lnTo>
                      <a:pt x="3546" y="5765"/>
                    </a:lnTo>
                    <a:cubicBezTo>
                      <a:pt x="3569" y="5858"/>
                      <a:pt x="3575" y="5778"/>
                      <a:pt x="3586" y="5855"/>
                    </a:cubicBezTo>
                    <a:cubicBezTo>
                      <a:pt x="3572" y="5845"/>
                      <a:pt x="3555" y="5841"/>
                      <a:pt x="3539" y="5841"/>
                    </a:cubicBezTo>
                    <a:cubicBezTo>
                      <a:pt x="3489" y="5841"/>
                      <a:pt x="3433" y="5881"/>
                      <a:pt x="3390" y="5901"/>
                    </a:cubicBezTo>
                    <a:lnTo>
                      <a:pt x="3426" y="5958"/>
                    </a:lnTo>
                    <a:cubicBezTo>
                      <a:pt x="3413" y="5978"/>
                      <a:pt x="3403" y="5987"/>
                      <a:pt x="3390" y="5987"/>
                    </a:cubicBezTo>
                    <a:cubicBezTo>
                      <a:pt x="3373" y="5987"/>
                      <a:pt x="3359" y="5971"/>
                      <a:pt x="3343" y="5955"/>
                    </a:cubicBezTo>
                    <a:cubicBezTo>
                      <a:pt x="3339" y="5951"/>
                      <a:pt x="3333" y="5944"/>
                      <a:pt x="3330" y="5941"/>
                    </a:cubicBezTo>
                    <a:cubicBezTo>
                      <a:pt x="3319" y="5958"/>
                      <a:pt x="3307" y="5978"/>
                      <a:pt x="3296" y="5995"/>
                    </a:cubicBezTo>
                    <a:cubicBezTo>
                      <a:pt x="3307" y="5995"/>
                      <a:pt x="3313" y="5995"/>
                      <a:pt x="3319" y="5998"/>
                    </a:cubicBezTo>
                    <a:cubicBezTo>
                      <a:pt x="3313" y="6001"/>
                      <a:pt x="3307" y="6001"/>
                      <a:pt x="3299" y="6001"/>
                    </a:cubicBezTo>
                    <a:lnTo>
                      <a:pt x="3293" y="6001"/>
                    </a:lnTo>
                    <a:cubicBezTo>
                      <a:pt x="3284" y="6015"/>
                      <a:pt x="3276" y="6030"/>
                      <a:pt x="3267" y="6044"/>
                    </a:cubicBezTo>
                    <a:cubicBezTo>
                      <a:pt x="3327" y="6054"/>
                      <a:pt x="3390" y="6067"/>
                      <a:pt x="3446" y="6084"/>
                    </a:cubicBezTo>
                    <a:lnTo>
                      <a:pt x="3423" y="6067"/>
                    </a:lnTo>
                    <a:lnTo>
                      <a:pt x="3453" y="6024"/>
                    </a:lnTo>
                    <a:lnTo>
                      <a:pt x="3449" y="6084"/>
                    </a:lnTo>
                    <a:cubicBezTo>
                      <a:pt x="3479" y="6090"/>
                      <a:pt x="3509" y="6101"/>
                      <a:pt x="3539" y="6107"/>
                    </a:cubicBezTo>
                    <a:cubicBezTo>
                      <a:pt x="3566" y="6050"/>
                      <a:pt x="3652" y="6050"/>
                      <a:pt x="3646" y="5995"/>
                    </a:cubicBezTo>
                    <a:lnTo>
                      <a:pt x="3646" y="5995"/>
                    </a:lnTo>
                    <a:cubicBezTo>
                      <a:pt x="3669" y="6030"/>
                      <a:pt x="3642" y="6061"/>
                      <a:pt x="3712" y="6064"/>
                    </a:cubicBezTo>
                    <a:cubicBezTo>
                      <a:pt x="3765" y="6041"/>
                      <a:pt x="3692" y="5971"/>
                      <a:pt x="3682" y="5944"/>
                    </a:cubicBezTo>
                    <a:cubicBezTo>
                      <a:pt x="3742" y="5931"/>
                      <a:pt x="3748" y="5918"/>
                      <a:pt x="3755" y="5898"/>
                    </a:cubicBezTo>
                    <a:lnTo>
                      <a:pt x="3755" y="5898"/>
                    </a:lnTo>
                    <a:cubicBezTo>
                      <a:pt x="3765" y="5991"/>
                      <a:pt x="3735" y="6137"/>
                      <a:pt x="3685" y="6160"/>
                    </a:cubicBezTo>
                    <a:cubicBezTo>
                      <a:pt x="3695" y="6167"/>
                      <a:pt x="3705" y="6170"/>
                      <a:pt x="3715" y="6174"/>
                    </a:cubicBezTo>
                    <a:cubicBezTo>
                      <a:pt x="3762" y="6097"/>
                      <a:pt x="3805" y="6021"/>
                      <a:pt x="3851" y="5941"/>
                    </a:cubicBezTo>
                    <a:lnTo>
                      <a:pt x="3854" y="5938"/>
                    </a:lnTo>
                    <a:lnTo>
                      <a:pt x="3762" y="5891"/>
                    </a:lnTo>
                    <a:lnTo>
                      <a:pt x="3755" y="5898"/>
                    </a:lnTo>
                    <a:lnTo>
                      <a:pt x="3755" y="5888"/>
                    </a:lnTo>
                    <a:lnTo>
                      <a:pt x="3762" y="5891"/>
                    </a:lnTo>
                    <a:cubicBezTo>
                      <a:pt x="3768" y="5878"/>
                      <a:pt x="3782" y="5865"/>
                      <a:pt x="3825" y="5858"/>
                    </a:cubicBezTo>
                    <a:cubicBezTo>
                      <a:pt x="3838" y="5895"/>
                      <a:pt x="3845" y="5918"/>
                      <a:pt x="3858" y="5931"/>
                    </a:cubicBezTo>
                    <a:cubicBezTo>
                      <a:pt x="4047" y="5605"/>
                      <a:pt x="4240" y="5283"/>
                      <a:pt x="4436" y="4961"/>
                    </a:cubicBezTo>
                    <a:cubicBezTo>
                      <a:pt x="4380" y="4881"/>
                      <a:pt x="4330" y="4794"/>
                      <a:pt x="4290" y="4695"/>
                    </a:cubicBezTo>
                    <a:cubicBezTo>
                      <a:pt x="4253" y="4605"/>
                      <a:pt x="4227" y="4515"/>
                      <a:pt x="4217" y="4429"/>
                    </a:cubicBezTo>
                    <a:close/>
                    <a:moveTo>
                      <a:pt x="4290" y="6107"/>
                    </a:moveTo>
                    <a:cubicBezTo>
                      <a:pt x="4307" y="6134"/>
                      <a:pt x="4293" y="6160"/>
                      <a:pt x="4290" y="6170"/>
                    </a:cubicBezTo>
                    <a:lnTo>
                      <a:pt x="4296" y="6174"/>
                    </a:lnTo>
                    <a:cubicBezTo>
                      <a:pt x="4293" y="6177"/>
                      <a:pt x="4293" y="6177"/>
                      <a:pt x="4290" y="6177"/>
                    </a:cubicBezTo>
                    <a:lnTo>
                      <a:pt x="4290" y="6170"/>
                    </a:lnTo>
                    <a:cubicBezTo>
                      <a:pt x="4287" y="6167"/>
                      <a:pt x="4280" y="6164"/>
                      <a:pt x="4276" y="6160"/>
                    </a:cubicBezTo>
                    <a:cubicBezTo>
                      <a:pt x="4272" y="6157"/>
                      <a:pt x="4268" y="6153"/>
                      <a:pt x="4264" y="6150"/>
                    </a:cubicBezTo>
                    <a:lnTo>
                      <a:pt x="4264" y="6150"/>
                    </a:lnTo>
                    <a:cubicBezTo>
                      <a:pt x="4268" y="6153"/>
                      <a:pt x="4272" y="6157"/>
                      <a:pt x="4276" y="6160"/>
                    </a:cubicBezTo>
                    <a:lnTo>
                      <a:pt x="4290" y="6107"/>
                    </a:lnTo>
                    <a:close/>
                    <a:moveTo>
                      <a:pt x="4008" y="6187"/>
                    </a:moveTo>
                    <a:lnTo>
                      <a:pt x="4008" y="6187"/>
                    </a:lnTo>
                    <a:cubicBezTo>
                      <a:pt x="4037" y="6190"/>
                      <a:pt x="4064" y="6197"/>
                      <a:pt x="4091" y="6207"/>
                    </a:cubicBezTo>
                    <a:cubicBezTo>
                      <a:pt x="4081" y="6217"/>
                      <a:pt x="4074" y="6234"/>
                      <a:pt x="4057" y="6234"/>
                    </a:cubicBezTo>
                    <a:cubicBezTo>
                      <a:pt x="4051" y="6234"/>
                      <a:pt x="4044" y="6230"/>
                      <a:pt x="4034" y="6220"/>
                    </a:cubicBezTo>
                    <a:lnTo>
                      <a:pt x="4021" y="6243"/>
                    </a:lnTo>
                    <a:lnTo>
                      <a:pt x="4008" y="6187"/>
                    </a:lnTo>
                    <a:close/>
                    <a:moveTo>
                      <a:pt x="4443" y="6170"/>
                    </a:moveTo>
                    <a:cubicBezTo>
                      <a:pt x="4426" y="6194"/>
                      <a:pt x="4446" y="6223"/>
                      <a:pt x="4453" y="6243"/>
                    </a:cubicBezTo>
                    <a:lnTo>
                      <a:pt x="4413" y="6240"/>
                    </a:lnTo>
                    <a:cubicBezTo>
                      <a:pt x="4406" y="6247"/>
                      <a:pt x="4400" y="6254"/>
                      <a:pt x="4393" y="6254"/>
                    </a:cubicBezTo>
                    <a:cubicBezTo>
                      <a:pt x="4383" y="6254"/>
                      <a:pt x="4370" y="6247"/>
                      <a:pt x="4353" y="6230"/>
                    </a:cubicBezTo>
                    <a:lnTo>
                      <a:pt x="4353" y="6230"/>
                    </a:lnTo>
                    <a:lnTo>
                      <a:pt x="4413" y="6240"/>
                    </a:lnTo>
                    <a:cubicBezTo>
                      <a:pt x="4423" y="6220"/>
                      <a:pt x="4429" y="6184"/>
                      <a:pt x="4443" y="6170"/>
                    </a:cubicBezTo>
                    <a:close/>
                    <a:moveTo>
                      <a:pt x="4264" y="6223"/>
                    </a:moveTo>
                    <a:lnTo>
                      <a:pt x="4276" y="6240"/>
                    </a:lnTo>
                    <a:cubicBezTo>
                      <a:pt x="4300" y="6240"/>
                      <a:pt x="4320" y="6243"/>
                      <a:pt x="4343" y="6247"/>
                    </a:cubicBezTo>
                    <a:cubicBezTo>
                      <a:pt x="4323" y="6247"/>
                      <a:pt x="4320" y="6270"/>
                      <a:pt x="4310" y="6280"/>
                    </a:cubicBezTo>
                    <a:cubicBezTo>
                      <a:pt x="4300" y="6267"/>
                      <a:pt x="4290" y="6254"/>
                      <a:pt x="4276" y="6240"/>
                    </a:cubicBezTo>
                    <a:lnTo>
                      <a:pt x="4247" y="6237"/>
                    </a:lnTo>
                    <a:lnTo>
                      <a:pt x="4264" y="6223"/>
                    </a:lnTo>
                    <a:close/>
                    <a:moveTo>
                      <a:pt x="4253" y="6286"/>
                    </a:moveTo>
                    <a:lnTo>
                      <a:pt x="4253" y="6286"/>
                    </a:lnTo>
                    <a:cubicBezTo>
                      <a:pt x="4250" y="6290"/>
                      <a:pt x="4250" y="6294"/>
                      <a:pt x="4247" y="6297"/>
                    </a:cubicBezTo>
                    <a:cubicBezTo>
                      <a:pt x="4250" y="6290"/>
                      <a:pt x="4250" y="6286"/>
                      <a:pt x="4253" y="6286"/>
                    </a:cubicBezTo>
                    <a:close/>
                    <a:moveTo>
                      <a:pt x="4420" y="6353"/>
                    </a:moveTo>
                    <a:cubicBezTo>
                      <a:pt x="4360" y="6357"/>
                      <a:pt x="4370" y="6397"/>
                      <a:pt x="4330" y="6409"/>
                    </a:cubicBezTo>
                    <a:cubicBezTo>
                      <a:pt x="4320" y="6357"/>
                      <a:pt x="4356" y="6353"/>
                      <a:pt x="4393" y="6353"/>
                    </a:cubicBezTo>
                    <a:close/>
                    <a:moveTo>
                      <a:pt x="4652" y="6353"/>
                    </a:moveTo>
                    <a:cubicBezTo>
                      <a:pt x="4659" y="6353"/>
                      <a:pt x="4669" y="6357"/>
                      <a:pt x="4682" y="6363"/>
                    </a:cubicBezTo>
                    <a:cubicBezTo>
                      <a:pt x="4662" y="6363"/>
                      <a:pt x="4689" y="6397"/>
                      <a:pt x="4682" y="6416"/>
                    </a:cubicBezTo>
                    <a:lnTo>
                      <a:pt x="4626" y="6403"/>
                    </a:lnTo>
                    <a:cubicBezTo>
                      <a:pt x="4629" y="6373"/>
                      <a:pt x="4635" y="6353"/>
                      <a:pt x="4652" y="6353"/>
                    </a:cubicBezTo>
                    <a:close/>
                    <a:moveTo>
                      <a:pt x="4569" y="6409"/>
                    </a:moveTo>
                    <a:cubicBezTo>
                      <a:pt x="4579" y="6409"/>
                      <a:pt x="4579" y="6416"/>
                      <a:pt x="4579" y="6423"/>
                    </a:cubicBezTo>
                    <a:lnTo>
                      <a:pt x="4632" y="6440"/>
                    </a:lnTo>
                    <a:lnTo>
                      <a:pt x="4595" y="6440"/>
                    </a:lnTo>
                    <a:cubicBezTo>
                      <a:pt x="4592" y="6440"/>
                      <a:pt x="4592" y="6440"/>
                      <a:pt x="4603" y="6433"/>
                    </a:cubicBezTo>
                    <a:lnTo>
                      <a:pt x="4603" y="6433"/>
                    </a:lnTo>
                    <a:cubicBezTo>
                      <a:pt x="4586" y="6440"/>
                      <a:pt x="4575" y="6443"/>
                      <a:pt x="4572" y="6443"/>
                    </a:cubicBezTo>
                    <a:cubicBezTo>
                      <a:pt x="4566" y="6443"/>
                      <a:pt x="4575" y="6429"/>
                      <a:pt x="4579" y="6423"/>
                    </a:cubicBezTo>
                    <a:lnTo>
                      <a:pt x="4552" y="6413"/>
                    </a:lnTo>
                    <a:cubicBezTo>
                      <a:pt x="4559" y="6413"/>
                      <a:pt x="4566" y="6409"/>
                      <a:pt x="4569" y="6409"/>
                    </a:cubicBezTo>
                    <a:close/>
                    <a:moveTo>
                      <a:pt x="4247" y="6297"/>
                    </a:moveTo>
                    <a:lnTo>
                      <a:pt x="4247" y="6297"/>
                    </a:lnTo>
                    <a:cubicBezTo>
                      <a:pt x="4244" y="6323"/>
                      <a:pt x="4247" y="6380"/>
                      <a:pt x="4260" y="6409"/>
                    </a:cubicBezTo>
                    <a:lnTo>
                      <a:pt x="4270" y="6406"/>
                    </a:lnTo>
                    <a:lnTo>
                      <a:pt x="4270" y="6406"/>
                    </a:lnTo>
                    <a:cubicBezTo>
                      <a:pt x="4287" y="6453"/>
                      <a:pt x="4244" y="6449"/>
                      <a:pt x="4227" y="6453"/>
                    </a:cubicBezTo>
                    <a:cubicBezTo>
                      <a:pt x="4224" y="6456"/>
                      <a:pt x="4224" y="6456"/>
                      <a:pt x="4221" y="6463"/>
                    </a:cubicBezTo>
                    <a:cubicBezTo>
                      <a:pt x="4213" y="6456"/>
                      <a:pt x="4217" y="6453"/>
                      <a:pt x="4227" y="6453"/>
                    </a:cubicBezTo>
                    <a:cubicBezTo>
                      <a:pt x="4236" y="6440"/>
                      <a:pt x="4256" y="6443"/>
                      <a:pt x="4253" y="6420"/>
                    </a:cubicBezTo>
                    <a:cubicBezTo>
                      <a:pt x="4247" y="6413"/>
                      <a:pt x="4240" y="6409"/>
                      <a:pt x="4233" y="6409"/>
                    </a:cubicBezTo>
                    <a:cubicBezTo>
                      <a:pt x="4227" y="6409"/>
                      <a:pt x="4217" y="6413"/>
                      <a:pt x="4213" y="6413"/>
                    </a:cubicBezTo>
                    <a:cubicBezTo>
                      <a:pt x="4221" y="6366"/>
                      <a:pt x="4230" y="6337"/>
                      <a:pt x="4247" y="6297"/>
                    </a:cubicBezTo>
                    <a:close/>
                    <a:moveTo>
                      <a:pt x="4469" y="6463"/>
                    </a:moveTo>
                    <a:lnTo>
                      <a:pt x="4583" y="6486"/>
                    </a:lnTo>
                    <a:lnTo>
                      <a:pt x="4583" y="6486"/>
                    </a:lnTo>
                    <a:lnTo>
                      <a:pt x="4480" y="6473"/>
                    </a:lnTo>
                    <a:lnTo>
                      <a:pt x="4469" y="6463"/>
                    </a:lnTo>
                    <a:close/>
                    <a:moveTo>
                      <a:pt x="4729" y="6483"/>
                    </a:moveTo>
                    <a:cubicBezTo>
                      <a:pt x="4739" y="6496"/>
                      <a:pt x="4745" y="6506"/>
                      <a:pt x="4748" y="6509"/>
                    </a:cubicBezTo>
                    <a:cubicBezTo>
                      <a:pt x="4752" y="6503"/>
                      <a:pt x="4755" y="6499"/>
                      <a:pt x="4755" y="6499"/>
                    </a:cubicBezTo>
                    <a:cubicBezTo>
                      <a:pt x="4759" y="6499"/>
                      <a:pt x="4762" y="6503"/>
                      <a:pt x="4762" y="6509"/>
                    </a:cubicBezTo>
                    <a:cubicBezTo>
                      <a:pt x="4762" y="6513"/>
                      <a:pt x="4762" y="6516"/>
                      <a:pt x="4759" y="6516"/>
                    </a:cubicBezTo>
                    <a:cubicBezTo>
                      <a:pt x="4759" y="6516"/>
                      <a:pt x="4755" y="6516"/>
                      <a:pt x="4748" y="6509"/>
                    </a:cubicBezTo>
                    <a:lnTo>
                      <a:pt x="4748" y="6523"/>
                    </a:lnTo>
                    <a:cubicBezTo>
                      <a:pt x="4719" y="6499"/>
                      <a:pt x="4709" y="6496"/>
                      <a:pt x="4709" y="6496"/>
                    </a:cubicBezTo>
                    <a:lnTo>
                      <a:pt x="4712" y="6496"/>
                    </a:lnTo>
                    <a:cubicBezTo>
                      <a:pt x="4715" y="6496"/>
                      <a:pt x="4722" y="6493"/>
                      <a:pt x="4729" y="6483"/>
                    </a:cubicBezTo>
                    <a:close/>
                    <a:moveTo>
                      <a:pt x="4642" y="6469"/>
                    </a:moveTo>
                    <a:cubicBezTo>
                      <a:pt x="4689" y="6509"/>
                      <a:pt x="4685" y="6542"/>
                      <a:pt x="4659" y="6542"/>
                    </a:cubicBezTo>
                    <a:cubicBezTo>
                      <a:pt x="4646" y="6542"/>
                      <a:pt x="4629" y="6536"/>
                      <a:pt x="4609" y="6516"/>
                    </a:cubicBezTo>
                    <a:lnTo>
                      <a:pt x="4609" y="6516"/>
                    </a:lnTo>
                    <a:cubicBezTo>
                      <a:pt x="4615" y="6519"/>
                      <a:pt x="4622" y="6523"/>
                      <a:pt x="4629" y="6523"/>
                    </a:cubicBezTo>
                    <a:cubicBezTo>
                      <a:pt x="4655" y="6523"/>
                      <a:pt x="4646" y="6493"/>
                      <a:pt x="4642" y="6469"/>
                    </a:cubicBezTo>
                    <a:close/>
                    <a:moveTo>
                      <a:pt x="9683" y="0"/>
                    </a:moveTo>
                    <a:cubicBezTo>
                      <a:pt x="9619" y="17"/>
                      <a:pt x="9553" y="37"/>
                      <a:pt x="9484" y="57"/>
                    </a:cubicBezTo>
                    <a:cubicBezTo>
                      <a:pt x="9607" y="123"/>
                      <a:pt x="9723" y="219"/>
                      <a:pt x="9666" y="322"/>
                    </a:cubicBezTo>
                    <a:cubicBezTo>
                      <a:pt x="9573" y="492"/>
                      <a:pt x="9380" y="502"/>
                      <a:pt x="9205" y="518"/>
                    </a:cubicBezTo>
                    <a:cubicBezTo>
                      <a:pt x="8932" y="545"/>
                      <a:pt x="8659" y="568"/>
                      <a:pt x="8383" y="592"/>
                    </a:cubicBezTo>
                    <a:lnTo>
                      <a:pt x="8363" y="592"/>
                    </a:lnTo>
                    <a:cubicBezTo>
                      <a:pt x="8288" y="592"/>
                      <a:pt x="8204" y="558"/>
                      <a:pt x="8148" y="502"/>
                    </a:cubicBezTo>
                    <a:cubicBezTo>
                      <a:pt x="7028" y="907"/>
                      <a:pt x="5705" y="1449"/>
                      <a:pt x="4509" y="1960"/>
                    </a:cubicBezTo>
                    <a:cubicBezTo>
                      <a:pt x="4486" y="1987"/>
                      <a:pt x="4460" y="2010"/>
                      <a:pt x="4429" y="2027"/>
                    </a:cubicBezTo>
                    <a:cubicBezTo>
                      <a:pt x="4273" y="2113"/>
                      <a:pt x="4114" y="2199"/>
                      <a:pt x="3954" y="2282"/>
                    </a:cubicBezTo>
                    <a:cubicBezTo>
                      <a:pt x="3638" y="2821"/>
                      <a:pt x="3313" y="3353"/>
                      <a:pt x="2984" y="3881"/>
                    </a:cubicBezTo>
                    <a:cubicBezTo>
                      <a:pt x="2977" y="3888"/>
                      <a:pt x="2971" y="3891"/>
                      <a:pt x="2965" y="3891"/>
                    </a:cubicBezTo>
                    <a:cubicBezTo>
                      <a:pt x="2948" y="3891"/>
                      <a:pt x="2931" y="3874"/>
                      <a:pt x="2941" y="3851"/>
                    </a:cubicBezTo>
                    <a:cubicBezTo>
                      <a:pt x="3207" y="3359"/>
                      <a:pt x="3479" y="2871"/>
                      <a:pt x="3762" y="2386"/>
                    </a:cubicBezTo>
                    <a:lnTo>
                      <a:pt x="3762" y="2386"/>
                    </a:lnTo>
                    <a:cubicBezTo>
                      <a:pt x="3742" y="2396"/>
                      <a:pt x="3725" y="2406"/>
                      <a:pt x="3705" y="2419"/>
                    </a:cubicBezTo>
                    <a:cubicBezTo>
                      <a:pt x="3595" y="2475"/>
                      <a:pt x="3476" y="2542"/>
                      <a:pt x="3356" y="2542"/>
                    </a:cubicBezTo>
                    <a:cubicBezTo>
                      <a:pt x="3316" y="2542"/>
                      <a:pt x="3276" y="2535"/>
                      <a:pt x="3240" y="2518"/>
                    </a:cubicBezTo>
                    <a:cubicBezTo>
                      <a:pt x="1988" y="3077"/>
                      <a:pt x="1071" y="3522"/>
                      <a:pt x="1007" y="3589"/>
                    </a:cubicBezTo>
                    <a:cubicBezTo>
                      <a:pt x="964" y="3638"/>
                      <a:pt x="775" y="3845"/>
                      <a:pt x="505" y="4136"/>
                    </a:cubicBezTo>
                    <a:cubicBezTo>
                      <a:pt x="422" y="4851"/>
                      <a:pt x="273" y="5672"/>
                      <a:pt x="0" y="6323"/>
                    </a:cubicBezTo>
                    <a:cubicBezTo>
                      <a:pt x="701" y="5768"/>
                      <a:pt x="1362" y="5253"/>
                      <a:pt x="1409" y="5233"/>
                    </a:cubicBezTo>
                    <a:lnTo>
                      <a:pt x="1413" y="5233"/>
                    </a:lnTo>
                    <a:cubicBezTo>
                      <a:pt x="1465" y="5233"/>
                      <a:pt x="1752" y="5506"/>
                      <a:pt x="2107" y="5828"/>
                    </a:cubicBezTo>
                    <a:cubicBezTo>
                      <a:pt x="2143" y="5818"/>
                      <a:pt x="2193" y="5818"/>
                      <a:pt x="2216" y="5802"/>
                    </a:cubicBezTo>
                    <a:lnTo>
                      <a:pt x="2240" y="5845"/>
                    </a:lnTo>
                    <a:cubicBezTo>
                      <a:pt x="2303" y="5841"/>
                      <a:pt x="2333" y="5815"/>
                      <a:pt x="2362" y="5791"/>
                    </a:cubicBezTo>
                    <a:cubicBezTo>
                      <a:pt x="2359" y="5788"/>
                      <a:pt x="2353" y="5788"/>
                      <a:pt x="2346" y="5785"/>
                    </a:cubicBezTo>
                    <a:cubicBezTo>
                      <a:pt x="2359" y="5759"/>
                      <a:pt x="2376" y="5751"/>
                      <a:pt x="2396" y="5751"/>
                    </a:cubicBezTo>
                    <a:cubicBezTo>
                      <a:pt x="2409" y="5751"/>
                      <a:pt x="2422" y="5755"/>
                      <a:pt x="2436" y="5762"/>
                    </a:cubicBezTo>
                    <a:lnTo>
                      <a:pt x="2446" y="5762"/>
                    </a:lnTo>
                    <a:cubicBezTo>
                      <a:pt x="2466" y="5762"/>
                      <a:pt x="2489" y="5765"/>
                      <a:pt x="2519" y="5778"/>
                    </a:cubicBezTo>
                    <a:cubicBezTo>
                      <a:pt x="2519" y="5791"/>
                      <a:pt x="2512" y="5798"/>
                      <a:pt x="2506" y="5798"/>
                    </a:cubicBezTo>
                    <a:cubicBezTo>
                      <a:pt x="2492" y="5798"/>
                      <a:pt x="2466" y="5775"/>
                      <a:pt x="2436" y="5762"/>
                    </a:cubicBezTo>
                    <a:cubicBezTo>
                      <a:pt x="2406" y="5765"/>
                      <a:pt x="2386" y="5778"/>
                      <a:pt x="2366" y="5791"/>
                    </a:cubicBezTo>
                    <a:cubicBezTo>
                      <a:pt x="2399" y="5805"/>
                      <a:pt x="2429" y="5811"/>
                      <a:pt x="2456" y="5811"/>
                    </a:cubicBezTo>
                    <a:cubicBezTo>
                      <a:pt x="2489" y="5811"/>
                      <a:pt x="2519" y="5802"/>
                      <a:pt x="2546" y="5791"/>
                    </a:cubicBezTo>
                    <a:cubicBezTo>
                      <a:pt x="2598" y="5771"/>
                      <a:pt x="2652" y="5739"/>
                      <a:pt x="2705" y="5739"/>
                    </a:cubicBezTo>
                    <a:lnTo>
                      <a:pt x="2709" y="5751"/>
                    </a:lnTo>
                    <a:lnTo>
                      <a:pt x="2815" y="5711"/>
                    </a:lnTo>
                    <a:lnTo>
                      <a:pt x="2815" y="5711"/>
                    </a:lnTo>
                    <a:cubicBezTo>
                      <a:pt x="2808" y="5722"/>
                      <a:pt x="2808" y="5725"/>
                      <a:pt x="2808" y="5725"/>
                    </a:cubicBezTo>
                    <a:cubicBezTo>
                      <a:pt x="2808" y="5725"/>
                      <a:pt x="2815" y="5715"/>
                      <a:pt x="2825" y="5705"/>
                    </a:cubicBezTo>
                    <a:cubicBezTo>
                      <a:pt x="2838" y="5699"/>
                      <a:pt x="2851" y="5688"/>
                      <a:pt x="2861" y="5688"/>
                    </a:cubicBezTo>
                    <a:lnTo>
                      <a:pt x="2868" y="5688"/>
                    </a:lnTo>
                    <a:cubicBezTo>
                      <a:pt x="2881" y="5682"/>
                      <a:pt x="2898" y="5679"/>
                      <a:pt x="2911" y="5679"/>
                    </a:cubicBezTo>
                    <a:cubicBezTo>
                      <a:pt x="2934" y="5679"/>
                      <a:pt x="2961" y="5685"/>
                      <a:pt x="2980" y="5696"/>
                    </a:cubicBezTo>
                    <a:cubicBezTo>
                      <a:pt x="3264" y="5237"/>
                      <a:pt x="3559" y="4768"/>
                      <a:pt x="3831" y="4349"/>
                    </a:cubicBezTo>
                    <a:cubicBezTo>
                      <a:pt x="3635" y="4293"/>
                      <a:pt x="3499" y="4101"/>
                      <a:pt x="3413" y="3928"/>
                    </a:cubicBezTo>
                    <a:cubicBezTo>
                      <a:pt x="3403" y="3904"/>
                      <a:pt x="3410" y="3891"/>
                      <a:pt x="3423" y="3891"/>
                    </a:cubicBezTo>
                    <a:cubicBezTo>
                      <a:pt x="3429" y="3891"/>
                      <a:pt x="3443" y="3894"/>
                      <a:pt x="3456" y="3908"/>
                    </a:cubicBezTo>
                    <a:cubicBezTo>
                      <a:pt x="3572" y="4024"/>
                      <a:pt x="3709" y="4101"/>
                      <a:pt x="3871" y="4101"/>
                    </a:cubicBezTo>
                    <a:cubicBezTo>
                      <a:pt x="3908" y="4101"/>
                      <a:pt x="3945" y="4097"/>
                      <a:pt x="3984" y="4087"/>
                    </a:cubicBezTo>
                    <a:cubicBezTo>
                      <a:pt x="3994" y="4087"/>
                      <a:pt x="4001" y="4084"/>
                      <a:pt x="4011" y="4081"/>
                    </a:cubicBezTo>
                    <a:cubicBezTo>
                      <a:pt x="4316" y="3618"/>
                      <a:pt x="4583" y="3247"/>
                      <a:pt x="4745" y="3057"/>
                    </a:cubicBezTo>
                    <a:cubicBezTo>
                      <a:pt x="4762" y="3040"/>
                      <a:pt x="4782" y="3030"/>
                      <a:pt x="4799" y="3030"/>
                    </a:cubicBezTo>
                    <a:cubicBezTo>
                      <a:pt x="4848" y="3030"/>
                      <a:pt x="4894" y="3093"/>
                      <a:pt x="4871" y="3150"/>
                    </a:cubicBezTo>
                    <a:cubicBezTo>
                      <a:pt x="4819" y="3286"/>
                      <a:pt x="4725" y="3479"/>
                      <a:pt x="4606" y="3708"/>
                    </a:cubicBezTo>
                    <a:cubicBezTo>
                      <a:pt x="4666" y="3688"/>
                      <a:pt x="4725" y="3682"/>
                      <a:pt x="4779" y="3682"/>
                    </a:cubicBezTo>
                    <a:cubicBezTo>
                      <a:pt x="5121" y="3682"/>
                      <a:pt x="5357" y="4024"/>
                      <a:pt x="5440" y="4346"/>
                    </a:cubicBezTo>
                    <a:cubicBezTo>
                      <a:pt x="5546" y="4768"/>
                      <a:pt x="5486" y="5157"/>
                      <a:pt x="5130" y="5270"/>
                    </a:cubicBezTo>
                    <a:cubicBezTo>
                      <a:pt x="5081" y="5286"/>
                      <a:pt x="5031" y="5293"/>
                      <a:pt x="4981" y="5293"/>
                    </a:cubicBezTo>
                    <a:cubicBezTo>
                      <a:pt x="4811" y="5293"/>
                      <a:pt x="4649" y="5203"/>
                      <a:pt x="4512" y="5054"/>
                    </a:cubicBezTo>
                    <a:cubicBezTo>
                      <a:pt x="4333" y="5357"/>
                      <a:pt x="4154" y="5659"/>
                      <a:pt x="3974" y="5961"/>
                    </a:cubicBezTo>
                    <a:cubicBezTo>
                      <a:pt x="3984" y="5978"/>
                      <a:pt x="3997" y="5991"/>
                      <a:pt x="4008" y="6004"/>
                    </a:cubicBezTo>
                    <a:cubicBezTo>
                      <a:pt x="3994" y="5998"/>
                      <a:pt x="3977" y="5995"/>
                      <a:pt x="3957" y="5991"/>
                    </a:cubicBezTo>
                    <a:lnTo>
                      <a:pt x="3954" y="5995"/>
                    </a:lnTo>
                    <a:cubicBezTo>
                      <a:pt x="4001" y="6050"/>
                      <a:pt x="3874" y="6027"/>
                      <a:pt x="3968" y="6064"/>
                    </a:cubicBezTo>
                    <a:cubicBezTo>
                      <a:pt x="3934" y="6064"/>
                      <a:pt x="3925" y="6090"/>
                      <a:pt x="3898" y="6090"/>
                    </a:cubicBezTo>
                    <a:cubicBezTo>
                      <a:pt x="3871" y="6134"/>
                      <a:pt x="3845" y="6177"/>
                      <a:pt x="3818" y="6220"/>
                    </a:cubicBezTo>
                    <a:cubicBezTo>
                      <a:pt x="4047" y="6334"/>
                      <a:pt x="4253" y="6486"/>
                      <a:pt x="4426" y="6679"/>
                    </a:cubicBezTo>
                    <a:cubicBezTo>
                      <a:pt x="4991" y="6506"/>
                      <a:pt x="5716" y="6240"/>
                      <a:pt x="6274" y="5975"/>
                    </a:cubicBezTo>
                    <a:cubicBezTo>
                      <a:pt x="6280" y="5911"/>
                      <a:pt x="6290" y="5851"/>
                      <a:pt x="6304" y="5795"/>
                    </a:cubicBezTo>
                    <a:cubicBezTo>
                      <a:pt x="6307" y="5782"/>
                      <a:pt x="6317" y="5778"/>
                      <a:pt x="6327" y="5778"/>
                    </a:cubicBezTo>
                    <a:cubicBezTo>
                      <a:pt x="6337" y="5778"/>
                      <a:pt x="6347" y="5785"/>
                      <a:pt x="6347" y="5795"/>
                    </a:cubicBezTo>
                    <a:cubicBezTo>
                      <a:pt x="6343" y="5841"/>
                      <a:pt x="6347" y="5891"/>
                      <a:pt x="6350" y="5938"/>
                    </a:cubicBezTo>
                    <a:cubicBezTo>
                      <a:pt x="6785" y="5725"/>
                      <a:pt x="7104" y="5516"/>
                      <a:pt x="7154" y="5357"/>
                    </a:cubicBezTo>
                    <a:cubicBezTo>
                      <a:pt x="7284" y="4911"/>
                      <a:pt x="6839" y="3463"/>
                      <a:pt x="6799" y="2937"/>
                    </a:cubicBezTo>
                    <a:cubicBezTo>
                      <a:pt x="6788" y="2828"/>
                      <a:pt x="6805" y="2721"/>
                      <a:pt x="6845" y="2628"/>
                    </a:cubicBezTo>
                    <a:cubicBezTo>
                      <a:pt x="6779" y="2193"/>
                      <a:pt x="6756" y="1794"/>
                      <a:pt x="6788" y="1518"/>
                    </a:cubicBezTo>
                    <a:cubicBezTo>
                      <a:pt x="6796" y="1449"/>
                      <a:pt x="6835" y="1392"/>
                      <a:pt x="6885" y="1392"/>
                    </a:cubicBezTo>
                    <a:cubicBezTo>
                      <a:pt x="6905" y="1392"/>
                      <a:pt x="6925" y="1399"/>
                      <a:pt x="6945" y="1416"/>
                    </a:cubicBezTo>
                    <a:cubicBezTo>
                      <a:pt x="7061" y="1505"/>
                      <a:pt x="7214" y="1937"/>
                      <a:pt x="7390" y="2435"/>
                    </a:cubicBezTo>
                    <a:cubicBezTo>
                      <a:pt x="7410" y="2449"/>
                      <a:pt x="7434" y="2466"/>
                      <a:pt x="7457" y="2486"/>
                    </a:cubicBezTo>
                    <a:cubicBezTo>
                      <a:pt x="7815" y="2778"/>
                      <a:pt x="8713" y="4443"/>
                      <a:pt x="9025" y="4515"/>
                    </a:cubicBezTo>
                    <a:cubicBezTo>
                      <a:pt x="9058" y="4522"/>
                      <a:pt x="9098" y="4526"/>
                      <a:pt x="9148" y="4526"/>
                    </a:cubicBezTo>
                    <a:cubicBezTo>
                      <a:pt x="9194" y="4526"/>
                      <a:pt x="9251" y="4522"/>
                      <a:pt x="9314" y="4515"/>
                    </a:cubicBezTo>
                    <a:cubicBezTo>
                      <a:pt x="9756" y="3834"/>
                      <a:pt x="10151" y="3256"/>
                      <a:pt x="10367" y="3010"/>
                    </a:cubicBezTo>
                    <a:cubicBezTo>
                      <a:pt x="10384" y="2991"/>
                      <a:pt x="10404" y="2980"/>
                      <a:pt x="10421" y="2980"/>
                    </a:cubicBezTo>
                    <a:cubicBezTo>
                      <a:pt x="10470" y="2980"/>
                      <a:pt x="10513" y="3044"/>
                      <a:pt x="10493" y="3100"/>
                    </a:cubicBezTo>
                    <a:cubicBezTo>
                      <a:pt x="10387" y="3369"/>
                      <a:pt x="10138" y="3848"/>
                      <a:pt x="9823" y="4403"/>
                    </a:cubicBezTo>
                    <a:cubicBezTo>
                      <a:pt x="9995" y="4349"/>
                      <a:pt x="10171" y="4283"/>
                      <a:pt x="10344" y="4200"/>
                    </a:cubicBezTo>
                    <a:cubicBezTo>
                      <a:pt x="10344" y="4200"/>
                      <a:pt x="10344" y="4196"/>
                      <a:pt x="10341" y="4193"/>
                    </a:cubicBezTo>
                    <a:lnTo>
                      <a:pt x="10341" y="4193"/>
                    </a:lnTo>
                    <a:cubicBezTo>
                      <a:pt x="10344" y="4196"/>
                      <a:pt x="10344" y="4200"/>
                      <a:pt x="10347" y="4200"/>
                    </a:cubicBezTo>
                    <a:cubicBezTo>
                      <a:pt x="10371" y="4187"/>
                      <a:pt x="10397" y="4176"/>
                      <a:pt x="10424" y="4164"/>
                    </a:cubicBezTo>
                    <a:cubicBezTo>
                      <a:pt x="10417" y="4150"/>
                      <a:pt x="10410" y="4140"/>
                      <a:pt x="10407" y="4127"/>
                    </a:cubicBezTo>
                    <a:lnTo>
                      <a:pt x="10407" y="4127"/>
                    </a:lnTo>
                    <a:lnTo>
                      <a:pt x="10457" y="4144"/>
                    </a:lnTo>
                    <a:cubicBezTo>
                      <a:pt x="10464" y="4140"/>
                      <a:pt x="10467" y="4140"/>
                      <a:pt x="10473" y="4136"/>
                    </a:cubicBezTo>
                    <a:cubicBezTo>
                      <a:pt x="10470" y="4107"/>
                      <a:pt x="10493" y="4087"/>
                      <a:pt x="10513" y="4070"/>
                    </a:cubicBezTo>
                    <a:lnTo>
                      <a:pt x="10513" y="4070"/>
                    </a:lnTo>
                    <a:cubicBezTo>
                      <a:pt x="10511" y="4082"/>
                      <a:pt x="10518" y="4078"/>
                      <a:pt x="10526" y="4082"/>
                    </a:cubicBezTo>
                    <a:lnTo>
                      <a:pt x="10526" y="4082"/>
                    </a:lnTo>
                    <a:cubicBezTo>
                      <a:pt x="10522" y="4079"/>
                      <a:pt x="10519" y="4075"/>
                      <a:pt x="10513" y="4070"/>
                    </a:cubicBezTo>
                    <a:lnTo>
                      <a:pt x="10513" y="4070"/>
                    </a:lnTo>
                    <a:cubicBezTo>
                      <a:pt x="10513" y="4070"/>
                      <a:pt x="10513" y="4070"/>
                      <a:pt x="10513" y="4070"/>
                    </a:cubicBezTo>
                    <a:cubicBezTo>
                      <a:pt x="10487" y="4041"/>
                      <a:pt x="10487" y="4007"/>
                      <a:pt x="10490" y="3971"/>
                    </a:cubicBezTo>
                    <a:cubicBezTo>
                      <a:pt x="10497" y="3934"/>
                      <a:pt x="10510" y="3901"/>
                      <a:pt x="10497" y="3877"/>
                    </a:cubicBezTo>
                    <a:lnTo>
                      <a:pt x="10497" y="3877"/>
                    </a:lnTo>
                    <a:cubicBezTo>
                      <a:pt x="10507" y="3881"/>
                      <a:pt x="10517" y="3884"/>
                      <a:pt x="10524" y="3884"/>
                    </a:cubicBezTo>
                    <a:cubicBezTo>
                      <a:pt x="10547" y="3884"/>
                      <a:pt x="10553" y="3868"/>
                      <a:pt x="10556" y="3854"/>
                    </a:cubicBezTo>
                    <a:cubicBezTo>
                      <a:pt x="10560" y="3837"/>
                      <a:pt x="10564" y="3825"/>
                      <a:pt x="10584" y="3825"/>
                    </a:cubicBezTo>
                    <a:cubicBezTo>
                      <a:pt x="10590" y="3825"/>
                      <a:pt x="10600" y="3825"/>
                      <a:pt x="10610" y="3831"/>
                    </a:cubicBezTo>
                    <a:cubicBezTo>
                      <a:pt x="10607" y="3814"/>
                      <a:pt x="10603" y="3794"/>
                      <a:pt x="10607" y="3778"/>
                    </a:cubicBezTo>
                    <a:cubicBezTo>
                      <a:pt x="10564" y="3765"/>
                      <a:pt x="10521" y="3738"/>
                      <a:pt x="10556" y="3731"/>
                    </a:cubicBezTo>
                    <a:cubicBezTo>
                      <a:pt x="10556" y="3728"/>
                      <a:pt x="10556" y="3725"/>
                      <a:pt x="10560" y="3725"/>
                    </a:cubicBezTo>
                    <a:lnTo>
                      <a:pt x="10510" y="3702"/>
                    </a:lnTo>
                    <a:cubicBezTo>
                      <a:pt x="10484" y="3682"/>
                      <a:pt x="10507" y="3678"/>
                      <a:pt x="10540" y="3678"/>
                    </a:cubicBezTo>
                    <a:lnTo>
                      <a:pt x="10570" y="3678"/>
                    </a:lnTo>
                    <a:cubicBezTo>
                      <a:pt x="10584" y="3682"/>
                      <a:pt x="10593" y="3682"/>
                      <a:pt x="10603" y="3682"/>
                    </a:cubicBezTo>
                    <a:cubicBezTo>
                      <a:pt x="10587" y="3685"/>
                      <a:pt x="10567" y="3698"/>
                      <a:pt x="10560" y="3722"/>
                    </a:cubicBezTo>
                    <a:lnTo>
                      <a:pt x="10613" y="3748"/>
                    </a:lnTo>
                    <a:cubicBezTo>
                      <a:pt x="10620" y="3718"/>
                      <a:pt x="10633" y="3691"/>
                      <a:pt x="10647" y="3675"/>
                    </a:cubicBezTo>
                    <a:lnTo>
                      <a:pt x="10647" y="3675"/>
                    </a:lnTo>
                    <a:cubicBezTo>
                      <a:pt x="10636" y="3678"/>
                      <a:pt x="10620" y="3678"/>
                      <a:pt x="10603" y="3678"/>
                    </a:cubicBezTo>
                    <a:cubicBezTo>
                      <a:pt x="10620" y="3675"/>
                      <a:pt x="10633" y="3675"/>
                      <a:pt x="10650" y="3672"/>
                    </a:cubicBezTo>
                    <a:cubicBezTo>
                      <a:pt x="10653" y="3668"/>
                      <a:pt x="10656" y="3665"/>
                      <a:pt x="10656" y="3662"/>
                    </a:cubicBezTo>
                    <a:lnTo>
                      <a:pt x="10656" y="3662"/>
                    </a:lnTo>
                    <a:cubicBezTo>
                      <a:pt x="10656" y="3665"/>
                      <a:pt x="10656" y="3668"/>
                      <a:pt x="10654" y="3668"/>
                    </a:cubicBezTo>
                    <a:lnTo>
                      <a:pt x="10654" y="3668"/>
                    </a:lnTo>
                    <a:cubicBezTo>
                      <a:pt x="10677" y="3665"/>
                      <a:pt x="10693" y="3654"/>
                      <a:pt x="10693" y="3622"/>
                    </a:cubicBezTo>
                    <a:cubicBezTo>
                      <a:pt x="10760" y="3612"/>
                      <a:pt x="10780" y="3558"/>
                      <a:pt x="10803" y="3495"/>
                    </a:cubicBezTo>
                    <a:cubicBezTo>
                      <a:pt x="10823" y="3443"/>
                      <a:pt x="10852" y="3389"/>
                      <a:pt x="10919" y="3389"/>
                    </a:cubicBezTo>
                    <a:lnTo>
                      <a:pt x="10939" y="3389"/>
                    </a:lnTo>
                    <a:cubicBezTo>
                      <a:pt x="10919" y="3392"/>
                      <a:pt x="10899" y="3403"/>
                      <a:pt x="10906" y="3423"/>
                    </a:cubicBezTo>
                    <a:cubicBezTo>
                      <a:pt x="10939" y="3389"/>
                      <a:pt x="10985" y="3376"/>
                      <a:pt x="11025" y="3363"/>
                    </a:cubicBezTo>
                    <a:cubicBezTo>
                      <a:pt x="11015" y="3329"/>
                      <a:pt x="11002" y="3296"/>
                      <a:pt x="10992" y="3263"/>
                    </a:cubicBezTo>
                    <a:cubicBezTo>
                      <a:pt x="10849" y="2817"/>
                      <a:pt x="10686" y="2362"/>
                      <a:pt x="10510" y="1908"/>
                    </a:cubicBezTo>
                    <a:cubicBezTo>
                      <a:pt x="10497" y="2140"/>
                      <a:pt x="10421" y="2396"/>
                      <a:pt x="10168" y="2475"/>
                    </a:cubicBezTo>
                    <a:cubicBezTo>
                      <a:pt x="10128" y="2489"/>
                      <a:pt x="10088" y="2498"/>
                      <a:pt x="10048" y="2502"/>
                    </a:cubicBezTo>
                    <a:cubicBezTo>
                      <a:pt x="10032" y="2526"/>
                      <a:pt x="10018" y="2549"/>
                      <a:pt x="10002" y="2572"/>
                    </a:cubicBezTo>
                    <a:cubicBezTo>
                      <a:pt x="10045" y="2672"/>
                      <a:pt x="10072" y="2781"/>
                      <a:pt x="10078" y="2897"/>
                    </a:cubicBezTo>
                    <a:cubicBezTo>
                      <a:pt x="10111" y="3359"/>
                      <a:pt x="9929" y="3735"/>
                      <a:pt x="9590" y="3791"/>
                    </a:cubicBezTo>
                    <a:cubicBezTo>
                      <a:pt x="9560" y="3794"/>
                      <a:pt x="9530" y="3798"/>
                      <a:pt x="9504" y="3798"/>
                    </a:cubicBezTo>
                    <a:cubicBezTo>
                      <a:pt x="9185" y="3798"/>
                      <a:pt x="8981" y="3499"/>
                      <a:pt x="8895" y="3110"/>
                    </a:cubicBezTo>
                    <a:cubicBezTo>
                      <a:pt x="8859" y="2940"/>
                      <a:pt x="8855" y="2748"/>
                      <a:pt x="8902" y="2581"/>
                    </a:cubicBezTo>
                    <a:cubicBezTo>
                      <a:pt x="8882" y="2542"/>
                      <a:pt x="8879" y="2495"/>
                      <a:pt x="8898" y="2452"/>
                    </a:cubicBezTo>
                    <a:cubicBezTo>
                      <a:pt x="9058" y="2100"/>
                      <a:pt x="9473" y="1372"/>
                      <a:pt x="9952" y="581"/>
                    </a:cubicBezTo>
                    <a:cubicBezTo>
                      <a:pt x="9866" y="385"/>
                      <a:pt x="9776" y="189"/>
                      <a:pt x="9683" y="0"/>
                    </a:cubicBezTo>
                    <a:close/>
                  </a:path>
                </a:pathLst>
              </a:custGeom>
              <a:solidFill>
                <a:srgbClr val="F2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2"/>
              <p:cNvSpPr/>
              <p:nvPr/>
            </p:nvSpPr>
            <p:spPr>
              <a:xfrm>
                <a:off x="5855350" y="1295100"/>
                <a:ext cx="15900" cy="30925"/>
              </a:xfrm>
              <a:custGeom>
                <a:avLst/>
                <a:gdLst/>
                <a:ahLst/>
                <a:cxnLst/>
                <a:rect l="l" t="t" r="r" b="b"/>
                <a:pathLst>
                  <a:path w="636" h="1237" extrusionOk="0">
                    <a:moveTo>
                      <a:pt x="130" y="0"/>
                    </a:moveTo>
                    <a:cubicBezTo>
                      <a:pt x="80" y="0"/>
                      <a:pt x="41" y="57"/>
                      <a:pt x="33" y="126"/>
                    </a:cubicBezTo>
                    <a:cubicBezTo>
                      <a:pt x="1" y="402"/>
                      <a:pt x="24" y="801"/>
                      <a:pt x="90" y="1236"/>
                    </a:cubicBezTo>
                    <a:cubicBezTo>
                      <a:pt x="153" y="1083"/>
                      <a:pt x="277" y="977"/>
                      <a:pt x="426" y="977"/>
                    </a:cubicBezTo>
                    <a:cubicBezTo>
                      <a:pt x="489" y="977"/>
                      <a:pt x="559" y="997"/>
                      <a:pt x="635" y="1043"/>
                    </a:cubicBezTo>
                    <a:cubicBezTo>
                      <a:pt x="459" y="545"/>
                      <a:pt x="306" y="113"/>
                      <a:pt x="190" y="24"/>
                    </a:cubicBezTo>
                    <a:cubicBezTo>
                      <a:pt x="170" y="7"/>
                      <a:pt x="150" y="0"/>
                      <a:pt x="130" y="0"/>
                    </a:cubicBezTo>
                    <a:close/>
                  </a:path>
                </a:pathLst>
              </a:custGeom>
              <a:solidFill>
                <a:srgbClr val="E6D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2"/>
              <p:cNvSpPr/>
              <p:nvPr/>
            </p:nvSpPr>
            <p:spPr>
              <a:xfrm>
                <a:off x="5843300" y="1404750"/>
                <a:ext cx="1925" cy="4925"/>
              </a:xfrm>
              <a:custGeom>
                <a:avLst/>
                <a:gdLst/>
                <a:ahLst/>
                <a:cxnLst/>
                <a:rect l="l" t="t" r="r" b="b"/>
                <a:pathLst>
                  <a:path w="77" h="197" extrusionOk="0">
                    <a:moveTo>
                      <a:pt x="54" y="0"/>
                    </a:moveTo>
                    <a:cubicBezTo>
                      <a:pt x="44" y="0"/>
                      <a:pt x="34" y="4"/>
                      <a:pt x="31" y="17"/>
                    </a:cubicBezTo>
                    <a:cubicBezTo>
                      <a:pt x="17" y="73"/>
                      <a:pt x="7" y="133"/>
                      <a:pt x="1" y="197"/>
                    </a:cubicBezTo>
                    <a:cubicBezTo>
                      <a:pt x="27" y="183"/>
                      <a:pt x="54" y="170"/>
                      <a:pt x="77" y="160"/>
                    </a:cubicBezTo>
                    <a:cubicBezTo>
                      <a:pt x="74" y="113"/>
                      <a:pt x="70" y="63"/>
                      <a:pt x="74" y="17"/>
                    </a:cubicBezTo>
                    <a:cubicBezTo>
                      <a:pt x="74" y="7"/>
                      <a:pt x="64" y="0"/>
                      <a:pt x="54" y="0"/>
                    </a:cubicBezTo>
                    <a:close/>
                  </a:path>
                </a:pathLst>
              </a:custGeom>
              <a:solidFill>
                <a:srgbClr val="959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2"/>
              <p:cNvSpPr/>
              <p:nvPr/>
            </p:nvSpPr>
            <p:spPr>
              <a:xfrm>
                <a:off x="5747775" y="1410900"/>
                <a:ext cx="49375" cy="21100"/>
              </a:xfrm>
              <a:custGeom>
                <a:avLst/>
                <a:gdLst/>
                <a:ahLst/>
                <a:cxnLst/>
                <a:rect l="l" t="t" r="r" b="b"/>
                <a:pathLst>
                  <a:path w="1975" h="844" extrusionOk="0">
                    <a:moveTo>
                      <a:pt x="881" y="34"/>
                    </a:moveTo>
                    <a:lnTo>
                      <a:pt x="914" y="46"/>
                    </a:lnTo>
                    <a:lnTo>
                      <a:pt x="924" y="63"/>
                    </a:lnTo>
                    <a:lnTo>
                      <a:pt x="881" y="34"/>
                    </a:lnTo>
                    <a:close/>
                    <a:moveTo>
                      <a:pt x="20" y="103"/>
                    </a:moveTo>
                    <a:cubicBezTo>
                      <a:pt x="14" y="106"/>
                      <a:pt x="7" y="106"/>
                      <a:pt x="1" y="110"/>
                    </a:cubicBezTo>
                    <a:cubicBezTo>
                      <a:pt x="24" y="130"/>
                      <a:pt x="47" y="150"/>
                      <a:pt x="70" y="170"/>
                    </a:cubicBezTo>
                    <a:cubicBezTo>
                      <a:pt x="74" y="133"/>
                      <a:pt x="34" y="120"/>
                      <a:pt x="20" y="103"/>
                    </a:cubicBezTo>
                    <a:close/>
                    <a:moveTo>
                      <a:pt x="107" y="120"/>
                    </a:moveTo>
                    <a:cubicBezTo>
                      <a:pt x="83" y="126"/>
                      <a:pt x="77" y="153"/>
                      <a:pt x="70" y="170"/>
                    </a:cubicBezTo>
                    <a:cubicBezTo>
                      <a:pt x="77" y="176"/>
                      <a:pt x="87" y="183"/>
                      <a:pt x="94" y="190"/>
                    </a:cubicBezTo>
                    <a:cubicBezTo>
                      <a:pt x="83" y="150"/>
                      <a:pt x="163" y="170"/>
                      <a:pt x="107" y="120"/>
                    </a:cubicBezTo>
                    <a:close/>
                    <a:moveTo>
                      <a:pt x="329" y="0"/>
                    </a:moveTo>
                    <a:cubicBezTo>
                      <a:pt x="243" y="6"/>
                      <a:pt x="160" y="20"/>
                      <a:pt x="74" y="37"/>
                    </a:cubicBezTo>
                    <a:cubicBezTo>
                      <a:pt x="64" y="73"/>
                      <a:pt x="64" y="110"/>
                      <a:pt x="74" y="143"/>
                    </a:cubicBezTo>
                    <a:cubicBezTo>
                      <a:pt x="94" y="120"/>
                      <a:pt x="134" y="77"/>
                      <a:pt x="163" y="77"/>
                    </a:cubicBezTo>
                    <a:cubicBezTo>
                      <a:pt x="177" y="77"/>
                      <a:pt x="186" y="83"/>
                      <a:pt x="194" y="106"/>
                    </a:cubicBezTo>
                    <a:cubicBezTo>
                      <a:pt x="163" y="136"/>
                      <a:pt x="114" y="163"/>
                      <a:pt x="107" y="203"/>
                    </a:cubicBezTo>
                    <a:cubicBezTo>
                      <a:pt x="130" y="219"/>
                      <a:pt x="154" y="239"/>
                      <a:pt x="174" y="256"/>
                    </a:cubicBezTo>
                    <a:cubicBezTo>
                      <a:pt x="186" y="236"/>
                      <a:pt x="200" y="213"/>
                      <a:pt x="213" y="193"/>
                    </a:cubicBezTo>
                    <a:cubicBezTo>
                      <a:pt x="200" y="186"/>
                      <a:pt x="237" y="150"/>
                      <a:pt x="240" y="133"/>
                    </a:cubicBezTo>
                    <a:cubicBezTo>
                      <a:pt x="243" y="136"/>
                      <a:pt x="243" y="136"/>
                      <a:pt x="246" y="136"/>
                    </a:cubicBezTo>
                    <a:cubicBezTo>
                      <a:pt x="273" y="90"/>
                      <a:pt x="303" y="46"/>
                      <a:pt x="329" y="0"/>
                    </a:cubicBezTo>
                    <a:close/>
                    <a:moveTo>
                      <a:pt x="815" y="20"/>
                    </a:moveTo>
                    <a:cubicBezTo>
                      <a:pt x="712" y="190"/>
                      <a:pt x="608" y="359"/>
                      <a:pt x="509" y="518"/>
                    </a:cubicBezTo>
                    <a:cubicBezTo>
                      <a:pt x="652" y="628"/>
                      <a:pt x="792" y="718"/>
                      <a:pt x="911" y="774"/>
                    </a:cubicBezTo>
                    <a:cubicBezTo>
                      <a:pt x="1027" y="565"/>
                      <a:pt x="1147" y="359"/>
                      <a:pt x="1263" y="150"/>
                    </a:cubicBezTo>
                    <a:cubicBezTo>
                      <a:pt x="1253" y="146"/>
                      <a:pt x="1243" y="143"/>
                      <a:pt x="1233" y="136"/>
                    </a:cubicBezTo>
                    <a:cubicBezTo>
                      <a:pt x="1230" y="140"/>
                      <a:pt x="1230" y="140"/>
                      <a:pt x="1226" y="140"/>
                    </a:cubicBezTo>
                    <a:cubicBezTo>
                      <a:pt x="1226" y="140"/>
                      <a:pt x="1226" y="136"/>
                      <a:pt x="1223" y="133"/>
                    </a:cubicBezTo>
                    <a:cubicBezTo>
                      <a:pt x="1200" y="123"/>
                      <a:pt x="1177" y="117"/>
                      <a:pt x="1154" y="106"/>
                    </a:cubicBezTo>
                    <a:cubicBezTo>
                      <a:pt x="1137" y="117"/>
                      <a:pt x="1123" y="130"/>
                      <a:pt x="1117" y="143"/>
                    </a:cubicBezTo>
                    <a:cubicBezTo>
                      <a:pt x="1111" y="130"/>
                      <a:pt x="1134" y="113"/>
                      <a:pt x="1137" y="103"/>
                    </a:cubicBezTo>
                    <a:cubicBezTo>
                      <a:pt x="1137" y="100"/>
                      <a:pt x="1137" y="100"/>
                      <a:pt x="1134" y="100"/>
                    </a:cubicBezTo>
                    <a:lnTo>
                      <a:pt x="1077" y="113"/>
                    </a:lnTo>
                    <a:cubicBezTo>
                      <a:pt x="1077" y="103"/>
                      <a:pt x="1080" y="93"/>
                      <a:pt x="1087" y="83"/>
                    </a:cubicBezTo>
                    <a:cubicBezTo>
                      <a:pt x="1057" y="77"/>
                      <a:pt x="1027" y="66"/>
                      <a:pt x="997" y="60"/>
                    </a:cubicBezTo>
                    <a:lnTo>
                      <a:pt x="994" y="60"/>
                    </a:lnTo>
                    <a:cubicBezTo>
                      <a:pt x="938" y="43"/>
                      <a:pt x="875" y="30"/>
                      <a:pt x="815" y="20"/>
                    </a:cubicBezTo>
                    <a:close/>
                    <a:moveTo>
                      <a:pt x="1366" y="196"/>
                    </a:moveTo>
                    <a:cubicBezTo>
                      <a:pt x="1243" y="402"/>
                      <a:pt x="1120" y="609"/>
                      <a:pt x="997" y="811"/>
                    </a:cubicBezTo>
                    <a:cubicBezTo>
                      <a:pt x="1054" y="834"/>
                      <a:pt x="1100" y="844"/>
                      <a:pt x="1143" y="844"/>
                    </a:cubicBezTo>
                    <a:cubicBezTo>
                      <a:pt x="1283" y="844"/>
                      <a:pt x="1592" y="771"/>
                      <a:pt x="1974" y="655"/>
                    </a:cubicBezTo>
                    <a:cubicBezTo>
                      <a:pt x="1801" y="462"/>
                      <a:pt x="1595" y="310"/>
                      <a:pt x="1366" y="196"/>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2"/>
              <p:cNvSpPr/>
              <p:nvPr/>
            </p:nvSpPr>
            <p:spPr>
              <a:xfrm>
                <a:off x="5804175" y="1422350"/>
                <a:ext cx="1025" cy="1025"/>
              </a:xfrm>
              <a:custGeom>
                <a:avLst/>
                <a:gdLst/>
                <a:ahLst/>
                <a:cxnLst/>
                <a:rect l="l" t="t" r="r" b="b"/>
                <a:pathLst>
                  <a:path w="41" h="41" extrusionOk="0">
                    <a:moveTo>
                      <a:pt x="21" y="1"/>
                    </a:moveTo>
                    <a:cubicBezTo>
                      <a:pt x="14" y="11"/>
                      <a:pt x="7" y="14"/>
                      <a:pt x="4" y="14"/>
                    </a:cubicBezTo>
                    <a:lnTo>
                      <a:pt x="1" y="14"/>
                    </a:lnTo>
                    <a:cubicBezTo>
                      <a:pt x="1" y="14"/>
                      <a:pt x="11" y="17"/>
                      <a:pt x="40" y="41"/>
                    </a:cubicBezTo>
                    <a:lnTo>
                      <a:pt x="40" y="27"/>
                    </a:lnTo>
                    <a:cubicBezTo>
                      <a:pt x="37" y="24"/>
                      <a:pt x="31" y="14"/>
                      <a:pt x="21"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2"/>
              <p:cNvSpPr/>
              <p:nvPr/>
            </p:nvSpPr>
            <p:spPr>
              <a:xfrm>
                <a:off x="5805175" y="1422775"/>
                <a:ext cx="350" cy="450"/>
              </a:xfrm>
              <a:custGeom>
                <a:avLst/>
                <a:gdLst/>
                <a:ahLst/>
                <a:cxnLst/>
                <a:rect l="l" t="t" r="r" b="b"/>
                <a:pathLst>
                  <a:path w="14" h="18" extrusionOk="0">
                    <a:moveTo>
                      <a:pt x="7" y="0"/>
                    </a:moveTo>
                    <a:cubicBezTo>
                      <a:pt x="7" y="0"/>
                      <a:pt x="4" y="4"/>
                      <a:pt x="0" y="10"/>
                    </a:cubicBezTo>
                    <a:cubicBezTo>
                      <a:pt x="7" y="17"/>
                      <a:pt x="11" y="17"/>
                      <a:pt x="11" y="17"/>
                    </a:cubicBezTo>
                    <a:cubicBezTo>
                      <a:pt x="14" y="17"/>
                      <a:pt x="14" y="14"/>
                      <a:pt x="14" y="10"/>
                    </a:cubicBezTo>
                    <a:cubicBezTo>
                      <a:pt x="14" y="4"/>
                      <a:pt x="11" y="0"/>
                      <a:pt x="7"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2"/>
              <p:cNvSpPr/>
              <p:nvPr/>
            </p:nvSpPr>
            <p:spPr>
              <a:xfrm>
                <a:off x="5802100" y="1419125"/>
                <a:ext cx="1600" cy="1600"/>
              </a:xfrm>
              <a:custGeom>
                <a:avLst/>
                <a:gdLst/>
                <a:ahLst/>
                <a:cxnLst/>
                <a:rect l="l" t="t" r="r" b="b"/>
                <a:pathLst>
                  <a:path w="64" h="64" extrusionOk="0">
                    <a:moveTo>
                      <a:pt x="27" y="0"/>
                    </a:moveTo>
                    <a:cubicBezTo>
                      <a:pt x="10" y="0"/>
                      <a:pt x="4" y="20"/>
                      <a:pt x="1" y="50"/>
                    </a:cubicBezTo>
                    <a:lnTo>
                      <a:pt x="57" y="63"/>
                    </a:lnTo>
                    <a:cubicBezTo>
                      <a:pt x="64" y="44"/>
                      <a:pt x="37" y="10"/>
                      <a:pt x="57" y="10"/>
                    </a:cubicBezTo>
                    <a:cubicBezTo>
                      <a:pt x="44" y="4"/>
                      <a:pt x="34" y="0"/>
                      <a:pt x="27"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2"/>
              <p:cNvSpPr/>
              <p:nvPr/>
            </p:nvSpPr>
            <p:spPr>
              <a:xfrm>
                <a:off x="5800275" y="1420525"/>
                <a:ext cx="700" cy="350"/>
              </a:xfrm>
              <a:custGeom>
                <a:avLst/>
                <a:gdLst/>
                <a:ahLst/>
                <a:cxnLst/>
                <a:rect l="l" t="t" r="r" b="b"/>
                <a:pathLst>
                  <a:path w="28" h="14" extrusionOk="0">
                    <a:moveTo>
                      <a:pt x="17" y="0"/>
                    </a:moveTo>
                    <a:cubicBezTo>
                      <a:pt x="14" y="0"/>
                      <a:pt x="7" y="4"/>
                      <a:pt x="0" y="4"/>
                    </a:cubicBezTo>
                    <a:lnTo>
                      <a:pt x="27" y="14"/>
                    </a:lnTo>
                    <a:cubicBezTo>
                      <a:pt x="27" y="7"/>
                      <a:pt x="27" y="0"/>
                      <a:pt x="17"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2"/>
              <p:cNvSpPr/>
              <p:nvPr/>
            </p:nvSpPr>
            <p:spPr>
              <a:xfrm>
                <a:off x="5800600" y="1420850"/>
                <a:ext cx="1700" cy="525"/>
              </a:xfrm>
              <a:custGeom>
                <a:avLst/>
                <a:gdLst/>
                <a:ahLst/>
                <a:cxnLst/>
                <a:rect l="l" t="t" r="r" b="b"/>
                <a:pathLst>
                  <a:path w="68" h="21" extrusionOk="0">
                    <a:moveTo>
                      <a:pt x="14" y="1"/>
                    </a:moveTo>
                    <a:cubicBezTo>
                      <a:pt x="10" y="7"/>
                      <a:pt x="1" y="21"/>
                      <a:pt x="7" y="21"/>
                    </a:cubicBezTo>
                    <a:cubicBezTo>
                      <a:pt x="10" y="21"/>
                      <a:pt x="21" y="18"/>
                      <a:pt x="38" y="11"/>
                    </a:cubicBezTo>
                    <a:lnTo>
                      <a:pt x="38" y="11"/>
                    </a:lnTo>
                    <a:cubicBezTo>
                      <a:pt x="27" y="18"/>
                      <a:pt x="27" y="18"/>
                      <a:pt x="30" y="18"/>
                    </a:cubicBezTo>
                    <a:lnTo>
                      <a:pt x="67" y="18"/>
                    </a:lnTo>
                    <a:lnTo>
                      <a:pt x="14" y="1"/>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2"/>
              <p:cNvSpPr/>
              <p:nvPr/>
            </p:nvSpPr>
            <p:spPr>
              <a:xfrm>
                <a:off x="5801675" y="1422025"/>
                <a:ext cx="2025" cy="1850"/>
              </a:xfrm>
              <a:custGeom>
                <a:avLst/>
                <a:gdLst/>
                <a:ahLst/>
                <a:cxnLst/>
                <a:rect l="l" t="t" r="r" b="b"/>
                <a:pathLst>
                  <a:path w="81" h="74" extrusionOk="0">
                    <a:moveTo>
                      <a:pt x="34" y="0"/>
                    </a:moveTo>
                    <a:lnTo>
                      <a:pt x="34" y="0"/>
                    </a:lnTo>
                    <a:cubicBezTo>
                      <a:pt x="38" y="24"/>
                      <a:pt x="47" y="54"/>
                      <a:pt x="21" y="54"/>
                    </a:cubicBezTo>
                    <a:cubicBezTo>
                      <a:pt x="14" y="54"/>
                      <a:pt x="7" y="50"/>
                      <a:pt x="1" y="47"/>
                    </a:cubicBezTo>
                    <a:lnTo>
                      <a:pt x="1" y="47"/>
                    </a:lnTo>
                    <a:cubicBezTo>
                      <a:pt x="21" y="67"/>
                      <a:pt x="38" y="73"/>
                      <a:pt x="51" y="73"/>
                    </a:cubicBezTo>
                    <a:cubicBezTo>
                      <a:pt x="77" y="73"/>
                      <a:pt x="81" y="40"/>
                      <a:pt x="34"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2"/>
              <p:cNvSpPr/>
              <p:nvPr/>
            </p:nvSpPr>
            <p:spPr>
              <a:xfrm>
                <a:off x="5796775" y="1414550"/>
                <a:ext cx="1025" cy="1850"/>
              </a:xfrm>
              <a:custGeom>
                <a:avLst/>
                <a:gdLst/>
                <a:ahLst/>
                <a:cxnLst/>
                <a:rect l="l" t="t" r="r" b="b"/>
                <a:pathLst>
                  <a:path w="41" h="74" extrusionOk="0">
                    <a:moveTo>
                      <a:pt x="31" y="0"/>
                    </a:moveTo>
                    <a:cubicBezTo>
                      <a:pt x="17" y="14"/>
                      <a:pt x="11" y="50"/>
                      <a:pt x="1" y="70"/>
                    </a:cubicBezTo>
                    <a:lnTo>
                      <a:pt x="41" y="73"/>
                    </a:lnTo>
                    <a:cubicBezTo>
                      <a:pt x="34" y="53"/>
                      <a:pt x="14" y="24"/>
                      <a:pt x="31"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2"/>
              <p:cNvSpPr/>
              <p:nvPr/>
            </p:nvSpPr>
            <p:spPr>
              <a:xfrm>
                <a:off x="5795275" y="1416025"/>
                <a:ext cx="1525" cy="625"/>
              </a:xfrm>
              <a:custGeom>
                <a:avLst/>
                <a:gdLst/>
                <a:ahLst/>
                <a:cxnLst/>
                <a:rect l="l" t="t" r="r" b="b"/>
                <a:pathLst>
                  <a:path w="61" h="25" extrusionOk="0">
                    <a:moveTo>
                      <a:pt x="1" y="1"/>
                    </a:moveTo>
                    <a:lnTo>
                      <a:pt x="1" y="1"/>
                    </a:lnTo>
                    <a:cubicBezTo>
                      <a:pt x="18" y="18"/>
                      <a:pt x="31" y="25"/>
                      <a:pt x="41" y="25"/>
                    </a:cubicBezTo>
                    <a:cubicBezTo>
                      <a:pt x="48" y="25"/>
                      <a:pt x="54" y="18"/>
                      <a:pt x="61" y="11"/>
                    </a:cubicBezTo>
                    <a:lnTo>
                      <a:pt x="1" y="1"/>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2"/>
              <p:cNvSpPr/>
              <p:nvPr/>
            </p:nvSpPr>
            <p:spPr>
              <a:xfrm>
                <a:off x="5798200" y="1421850"/>
                <a:ext cx="2850" cy="600"/>
              </a:xfrm>
              <a:custGeom>
                <a:avLst/>
                <a:gdLst/>
                <a:ahLst/>
                <a:cxnLst/>
                <a:rect l="l" t="t" r="r" b="b"/>
                <a:pathLst>
                  <a:path w="114" h="24" extrusionOk="0">
                    <a:moveTo>
                      <a:pt x="0" y="1"/>
                    </a:moveTo>
                    <a:lnTo>
                      <a:pt x="11" y="11"/>
                    </a:lnTo>
                    <a:lnTo>
                      <a:pt x="114" y="24"/>
                    </a:lnTo>
                    <a:lnTo>
                      <a:pt x="114" y="24"/>
                    </a:lnTo>
                    <a:lnTo>
                      <a:pt x="0" y="1"/>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2"/>
              <p:cNvSpPr/>
              <p:nvPr/>
            </p:nvSpPr>
            <p:spPr>
              <a:xfrm>
                <a:off x="5792800" y="1411150"/>
                <a:ext cx="2000" cy="525"/>
              </a:xfrm>
              <a:custGeom>
                <a:avLst/>
                <a:gdLst/>
                <a:ahLst/>
                <a:cxnLst/>
                <a:rect l="l" t="t" r="r" b="b"/>
                <a:pathLst>
                  <a:path w="80" h="21" extrusionOk="0">
                    <a:moveTo>
                      <a:pt x="80" y="0"/>
                    </a:moveTo>
                    <a:lnTo>
                      <a:pt x="0" y="20"/>
                    </a:lnTo>
                    <a:lnTo>
                      <a:pt x="0" y="20"/>
                    </a:lnTo>
                    <a:lnTo>
                      <a:pt x="31" y="16"/>
                    </a:lnTo>
                    <a:lnTo>
                      <a:pt x="80" y="0"/>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2"/>
              <p:cNvSpPr/>
              <p:nvPr/>
            </p:nvSpPr>
            <p:spPr>
              <a:xfrm>
                <a:off x="5788725" y="1407975"/>
                <a:ext cx="2925" cy="1950"/>
              </a:xfrm>
              <a:custGeom>
                <a:avLst/>
                <a:gdLst/>
                <a:ahLst/>
                <a:cxnLst/>
                <a:rect l="l" t="t" r="r" b="b"/>
                <a:pathLst>
                  <a:path w="117" h="78" extrusionOk="0">
                    <a:moveTo>
                      <a:pt x="77" y="1"/>
                    </a:moveTo>
                    <a:cubicBezTo>
                      <a:pt x="51" y="1"/>
                      <a:pt x="24" y="8"/>
                      <a:pt x="1" y="14"/>
                    </a:cubicBezTo>
                    <a:cubicBezTo>
                      <a:pt x="34" y="14"/>
                      <a:pt x="57" y="34"/>
                      <a:pt x="80" y="77"/>
                    </a:cubicBezTo>
                    <a:cubicBezTo>
                      <a:pt x="117" y="57"/>
                      <a:pt x="83" y="11"/>
                      <a:pt x="114" y="4"/>
                    </a:cubicBezTo>
                    <a:cubicBezTo>
                      <a:pt x="103" y="1"/>
                      <a:pt x="91" y="1"/>
                      <a:pt x="77"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2"/>
              <p:cNvSpPr/>
              <p:nvPr/>
            </p:nvSpPr>
            <p:spPr>
              <a:xfrm>
                <a:off x="5787225" y="1408325"/>
                <a:ext cx="1525" cy="250"/>
              </a:xfrm>
              <a:custGeom>
                <a:avLst/>
                <a:gdLst/>
                <a:ahLst/>
                <a:cxnLst/>
                <a:rect l="l" t="t" r="r" b="b"/>
                <a:pathLst>
                  <a:path w="61" h="10" extrusionOk="0">
                    <a:moveTo>
                      <a:pt x="54" y="0"/>
                    </a:moveTo>
                    <a:cubicBezTo>
                      <a:pt x="37" y="0"/>
                      <a:pt x="21" y="3"/>
                      <a:pt x="1" y="10"/>
                    </a:cubicBezTo>
                    <a:cubicBezTo>
                      <a:pt x="17" y="10"/>
                      <a:pt x="37" y="3"/>
                      <a:pt x="61"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2"/>
              <p:cNvSpPr/>
              <p:nvPr/>
            </p:nvSpPr>
            <p:spPr>
              <a:xfrm>
                <a:off x="5793375" y="1412975"/>
                <a:ext cx="775" cy="1600"/>
              </a:xfrm>
              <a:custGeom>
                <a:avLst/>
                <a:gdLst/>
                <a:ahLst/>
                <a:cxnLst/>
                <a:rect l="l" t="t" r="r" b="b"/>
                <a:pathLst>
                  <a:path w="31" h="64" extrusionOk="0">
                    <a:moveTo>
                      <a:pt x="14" y="0"/>
                    </a:moveTo>
                    <a:lnTo>
                      <a:pt x="0" y="53"/>
                    </a:lnTo>
                    <a:cubicBezTo>
                      <a:pt x="4" y="57"/>
                      <a:pt x="11" y="60"/>
                      <a:pt x="14" y="63"/>
                    </a:cubicBezTo>
                    <a:cubicBezTo>
                      <a:pt x="17" y="53"/>
                      <a:pt x="31" y="27"/>
                      <a:pt x="14"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2"/>
              <p:cNvSpPr/>
              <p:nvPr/>
            </p:nvSpPr>
            <p:spPr>
              <a:xfrm>
                <a:off x="5792550" y="1413650"/>
                <a:ext cx="850" cy="675"/>
              </a:xfrm>
              <a:custGeom>
                <a:avLst/>
                <a:gdLst/>
                <a:ahLst/>
                <a:cxnLst/>
                <a:rect l="l" t="t" r="r" b="b"/>
                <a:pathLst>
                  <a:path w="34" h="27" extrusionOk="0">
                    <a:moveTo>
                      <a:pt x="1" y="0"/>
                    </a:moveTo>
                    <a:cubicBezTo>
                      <a:pt x="1" y="1"/>
                      <a:pt x="2" y="2"/>
                      <a:pt x="4" y="3"/>
                    </a:cubicBezTo>
                    <a:lnTo>
                      <a:pt x="4" y="3"/>
                    </a:lnTo>
                    <a:cubicBezTo>
                      <a:pt x="2" y="2"/>
                      <a:pt x="1" y="1"/>
                      <a:pt x="1" y="0"/>
                    </a:cubicBezTo>
                    <a:close/>
                    <a:moveTo>
                      <a:pt x="4" y="3"/>
                    </a:moveTo>
                    <a:cubicBezTo>
                      <a:pt x="8" y="6"/>
                      <a:pt x="14" y="10"/>
                      <a:pt x="21" y="16"/>
                    </a:cubicBezTo>
                    <a:lnTo>
                      <a:pt x="21" y="16"/>
                    </a:lnTo>
                    <a:cubicBezTo>
                      <a:pt x="13" y="10"/>
                      <a:pt x="7" y="6"/>
                      <a:pt x="4" y="3"/>
                    </a:cubicBezTo>
                    <a:close/>
                    <a:moveTo>
                      <a:pt x="21" y="16"/>
                    </a:moveTo>
                    <a:lnTo>
                      <a:pt x="21" y="16"/>
                    </a:lnTo>
                    <a:cubicBezTo>
                      <a:pt x="25" y="19"/>
                      <a:pt x="29" y="23"/>
                      <a:pt x="33" y="26"/>
                    </a:cubicBezTo>
                    <a:cubicBezTo>
                      <a:pt x="29" y="23"/>
                      <a:pt x="25" y="19"/>
                      <a:pt x="21" y="16"/>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2"/>
              <p:cNvSpPr/>
              <p:nvPr/>
            </p:nvSpPr>
            <p:spPr>
              <a:xfrm>
                <a:off x="5793700" y="1414550"/>
                <a:ext cx="200" cy="200"/>
              </a:xfrm>
              <a:custGeom>
                <a:avLst/>
                <a:gdLst/>
                <a:ahLst/>
                <a:cxnLst/>
                <a:rect l="l" t="t" r="r" b="b"/>
                <a:pathLst>
                  <a:path w="8" h="8" extrusionOk="0">
                    <a:moveTo>
                      <a:pt x="1" y="0"/>
                    </a:moveTo>
                    <a:lnTo>
                      <a:pt x="1" y="7"/>
                    </a:lnTo>
                    <a:cubicBezTo>
                      <a:pt x="4" y="7"/>
                      <a:pt x="4" y="7"/>
                      <a:pt x="7" y="4"/>
                    </a:cubicBezTo>
                    <a:lnTo>
                      <a:pt x="1" y="0"/>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2"/>
              <p:cNvSpPr/>
              <p:nvPr/>
            </p:nvSpPr>
            <p:spPr>
              <a:xfrm>
                <a:off x="5794475" y="1419125"/>
                <a:ext cx="2500" cy="1425"/>
              </a:xfrm>
              <a:custGeom>
                <a:avLst/>
                <a:gdLst/>
                <a:ahLst/>
                <a:cxnLst/>
                <a:rect l="l" t="t" r="r" b="b"/>
                <a:pathLst>
                  <a:path w="100" h="57" extrusionOk="0">
                    <a:moveTo>
                      <a:pt x="73" y="0"/>
                    </a:moveTo>
                    <a:cubicBezTo>
                      <a:pt x="36" y="0"/>
                      <a:pt x="0" y="4"/>
                      <a:pt x="10" y="56"/>
                    </a:cubicBezTo>
                    <a:cubicBezTo>
                      <a:pt x="50" y="44"/>
                      <a:pt x="40" y="4"/>
                      <a:pt x="100"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2"/>
              <p:cNvSpPr/>
              <p:nvPr/>
            </p:nvSpPr>
            <p:spPr>
              <a:xfrm>
                <a:off x="5793375" y="1416300"/>
                <a:ext cx="1700" cy="1025"/>
              </a:xfrm>
              <a:custGeom>
                <a:avLst/>
                <a:gdLst/>
                <a:ahLst/>
                <a:cxnLst/>
                <a:rect l="l" t="t" r="r" b="b"/>
                <a:pathLst>
                  <a:path w="68" h="41" extrusionOk="0">
                    <a:moveTo>
                      <a:pt x="0" y="0"/>
                    </a:moveTo>
                    <a:cubicBezTo>
                      <a:pt x="14" y="14"/>
                      <a:pt x="24" y="27"/>
                      <a:pt x="34" y="40"/>
                    </a:cubicBezTo>
                    <a:cubicBezTo>
                      <a:pt x="44" y="30"/>
                      <a:pt x="47" y="7"/>
                      <a:pt x="67" y="7"/>
                    </a:cubicBezTo>
                    <a:cubicBezTo>
                      <a:pt x="44" y="3"/>
                      <a:pt x="24" y="0"/>
                      <a:pt x="0"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2"/>
              <p:cNvSpPr/>
              <p:nvPr/>
            </p:nvSpPr>
            <p:spPr>
              <a:xfrm>
                <a:off x="5792625" y="1415875"/>
                <a:ext cx="775" cy="450"/>
              </a:xfrm>
              <a:custGeom>
                <a:avLst/>
                <a:gdLst/>
                <a:ahLst/>
                <a:cxnLst/>
                <a:rect l="l" t="t" r="r" b="b"/>
                <a:pathLst>
                  <a:path w="31" h="18" extrusionOk="0">
                    <a:moveTo>
                      <a:pt x="18" y="0"/>
                    </a:moveTo>
                    <a:lnTo>
                      <a:pt x="1" y="14"/>
                    </a:lnTo>
                    <a:lnTo>
                      <a:pt x="30" y="17"/>
                    </a:lnTo>
                    <a:lnTo>
                      <a:pt x="18" y="0"/>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2"/>
              <p:cNvSpPr/>
              <p:nvPr/>
            </p:nvSpPr>
            <p:spPr>
              <a:xfrm>
                <a:off x="5786650" y="1410400"/>
                <a:ext cx="2850" cy="1500"/>
              </a:xfrm>
              <a:custGeom>
                <a:avLst/>
                <a:gdLst/>
                <a:ahLst/>
                <a:cxnLst/>
                <a:rect l="l" t="t" r="r" b="b"/>
                <a:pathLst>
                  <a:path w="114" h="60" extrusionOk="0">
                    <a:moveTo>
                      <a:pt x="1" y="0"/>
                    </a:moveTo>
                    <a:lnTo>
                      <a:pt x="1" y="0"/>
                    </a:lnTo>
                    <a:cubicBezTo>
                      <a:pt x="24" y="23"/>
                      <a:pt x="47" y="43"/>
                      <a:pt x="74" y="60"/>
                    </a:cubicBezTo>
                    <a:cubicBezTo>
                      <a:pt x="87" y="46"/>
                      <a:pt x="114" y="30"/>
                      <a:pt x="84" y="14"/>
                    </a:cubicBezTo>
                    <a:lnTo>
                      <a:pt x="84" y="14"/>
                    </a:lnTo>
                    <a:cubicBezTo>
                      <a:pt x="74" y="17"/>
                      <a:pt x="67" y="17"/>
                      <a:pt x="60" y="17"/>
                    </a:cubicBezTo>
                    <a:cubicBezTo>
                      <a:pt x="40" y="17"/>
                      <a:pt x="21" y="11"/>
                      <a:pt x="1"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2"/>
              <p:cNvSpPr/>
              <p:nvPr/>
            </p:nvSpPr>
            <p:spPr>
              <a:xfrm>
                <a:off x="5790800" y="1412475"/>
                <a:ext cx="200" cy="200"/>
              </a:xfrm>
              <a:custGeom>
                <a:avLst/>
                <a:gdLst/>
                <a:ahLst/>
                <a:cxnLst/>
                <a:rect l="l" t="t" r="r" b="b"/>
                <a:pathLst>
                  <a:path w="8" h="8" extrusionOk="0">
                    <a:moveTo>
                      <a:pt x="0" y="0"/>
                    </a:moveTo>
                    <a:cubicBezTo>
                      <a:pt x="0" y="3"/>
                      <a:pt x="0" y="7"/>
                      <a:pt x="4" y="7"/>
                    </a:cubicBezTo>
                    <a:lnTo>
                      <a:pt x="8" y="3"/>
                    </a:lnTo>
                    <a:lnTo>
                      <a:pt x="0" y="0"/>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2"/>
              <p:cNvSpPr/>
              <p:nvPr/>
            </p:nvSpPr>
            <p:spPr>
              <a:xfrm>
                <a:off x="5780325" y="1407475"/>
                <a:ext cx="200" cy="300"/>
              </a:xfrm>
              <a:custGeom>
                <a:avLst/>
                <a:gdLst/>
                <a:ahLst/>
                <a:cxnLst/>
                <a:rect l="l" t="t" r="r" b="b"/>
                <a:pathLst>
                  <a:path w="8" h="12" extrusionOk="0">
                    <a:moveTo>
                      <a:pt x="1" y="1"/>
                    </a:moveTo>
                    <a:lnTo>
                      <a:pt x="1" y="11"/>
                    </a:lnTo>
                    <a:lnTo>
                      <a:pt x="8" y="4"/>
                    </a:lnTo>
                    <a:lnTo>
                      <a:pt x="1" y="1"/>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2"/>
              <p:cNvSpPr/>
              <p:nvPr/>
            </p:nvSpPr>
            <p:spPr>
              <a:xfrm>
                <a:off x="5788300" y="1411875"/>
                <a:ext cx="1525" cy="625"/>
              </a:xfrm>
              <a:custGeom>
                <a:avLst/>
                <a:gdLst/>
                <a:ahLst/>
                <a:cxnLst/>
                <a:rect l="l" t="t" r="r" b="b"/>
                <a:pathLst>
                  <a:path w="61" h="25" extrusionOk="0">
                    <a:moveTo>
                      <a:pt x="8" y="1"/>
                    </a:moveTo>
                    <a:cubicBezTo>
                      <a:pt x="4" y="4"/>
                      <a:pt x="1" y="7"/>
                      <a:pt x="8" y="11"/>
                    </a:cubicBezTo>
                    <a:cubicBezTo>
                      <a:pt x="14" y="21"/>
                      <a:pt x="24" y="24"/>
                      <a:pt x="34" y="24"/>
                    </a:cubicBezTo>
                    <a:cubicBezTo>
                      <a:pt x="44" y="24"/>
                      <a:pt x="51" y="21"/>
                      <a:pt x="61" y="18"/>
                    </a:cubicBezTo>
                    <a:cubicBezTo>
                      <a:pt x="44" y="15"/>
                      <a:pt x="24" y="7"/>
                      <a:pt x="8"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2"/>
              <p:cNvSpPr/>
              <p:nvPr/>
            </p:nvSpPr>
            <p:spPr>
              <a:xfrm>
                <a:off x="5790800" y="1411875"/>
                <a:ext cx="200" cy="300"/>
              </a:xfrm>
              <a:custGeom>
                <a:avLst/>
                <a:gdLst/>
                <a:ahLst/>
                <a:cxnLst/>
                <a:rect l="l" t="t" r="r" b="b"/>
                <a:pathLst>
                  <a:path w="8" h="12" extrusionOk="0">
                    <a:moveTo>
                      <a:pt x="4" y="1"/>
                    </a:moveTo>
                    <a:cubicBezTo>
                      <a:pt x="4" y="1"/>
                      <a:pt x="4" y="4"/>
                      <a:pt x="0" y="11"/>
                    </a:cubicBezTo>
                    <a:lnTo>
                      <a:pt x="8" y="11"/>
                    </a:lnTo>
                    <a:cubicBezTo>
                      <a:pt x="4" y="4"/>
                      <a:pt x="4" y="1"/>
                      <a:pt x="4"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2"/>
              <p:cNvSpPr/>
              <p:nvPr/>
            </p:nvSpPr>
            <p:spPr>
              <a:xfrm>
                <a:off x="5789800" y="1412150"/>
                <a:ext cx="1025" cy="350"/>
              </a:xfrm>
              <a:custGeom>
                <a:avLst/>
                <a:gdLst/>
                <a:ahLst/>
                <a:cxnLst/>
                <a:rect l="l" t="t" r="r" b="b"/>
                <a:pathLst>
                  <a:path w="41" h="14" extrusionOk="0">
                    <a:moveTo>
                      <a:pt x="40" y="0"/>
                    </a:moveTo>
                    <a:cubicBezTo>
                      <a:pt x="28" y="0"/>
                      <a:pt x="14" y="4"/>
                      <a:pt x="1" y="7"/>
                    </a:cubicBezTo>
                    <a:cubicBezTo>
                      <a:pt x="14" y="13"/>
                      <a:pt x="28" y="13"/>
                      <a:pt x="40" y="13"/>
                    </a:cubicBezTo>
                    <a:lnTo>
                      <a:pt x="40" y="0"/>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2"/>
              <p:cNvSpPr/>
              <p:nvPr/>
            </p:nvSpPr>
            <p:spPr>
              <a:xfrm>
                <a:off x="5774700" y="1407750"/>
                <a:ext cx="5925" cy="6725"/>
              </a:xfrm>
              <a:custGeom>
                <a:avLst/>
                <a:gdLst/>
                <a:ahLst/>
                <a:cxnLst/>
                <a:rect l="l" t="t" r="r" b="b"/>
                <a:pathLst>
                  <a:path w="237" h="269" extrusionOk="0">
                    <a:moveTo>
                      <a:pt x="226" y="0"/>
                    </a:moveTo>
                    <a:lnTo>
                      <a:pt x="226" y="0"/>
                    </a:lnTo>
                    <a:cubicBezTo>
                      <a:pt x="219" y="20"/>
                      <a:pt x="213" y="33"/>
                      <a:pt x="153" y="46"/>
                    </a:cubicBezTo>
                    <a:cubicBezTo>
                      <a:pt x="163" y="73"/>
                      <a:pt x="236" y="143"/>
                      <a:pt x="183" y="166"/>
                    </a:cubicBezTo>
                    <a:cubicBezTo>
                      <a:pt x="113" y="163"/>
                      <a:pt x="140" y="132"/>
                      <a:pt x="117" y="97"/>
                    </a:cubicBezTo>
                    <a:lnTo>
                      <a:pt x="117" y="97"/>
                    </a:lnTo>
                    <a:cubicBezTo>
                      <a:pt x="123" y="152"/>
                      <a:pt x="37" y="152"/>
                      <a:pt x="10" y="209"/>
                    </a:cubicBezTo>
                    <a:cubicBezTo>
                      <a:pt x="3" y="219"/>
                      <a:pt x="0" y="229"/>
                      <a:pt x="0" y="239"/>
                    </a:cubicBezTo>
                    <a:lnTo>
                      <a:pt x="57" y="226"/>
                    </a:lnTo>
                    <a:lnTo>
                      <a:pt x="60" y="226"/>
                    </a:lnTo>
                    <a:lnTo>
                      <a:pt x="60" y="229"/>
                    </a:lnTo>
                    <a:cubicBezTo>
                      <a:pt x="57" y="239"/>
                      <a:pt x="34" y="256"/>
                      <a:pt x="40" y="269"/>
                    </a:cubicBezTo>
                    <a:cubicBezTo>
                      <a:pt x="46" y="256"/>
                      <a:pt x="60" y="243"/>
                      <a:pt x="77" y="232"/>
                    </a:cubicBezTo>
                    <a:cubicBezTo>
                      <a:pt x="83" y="229"/>
                      <a:pt x="93" y="226"/>
                      <a:pt x="103" y="226"/>
                    </a:cubicBezTo>
                    <a:cubicBezTo>
                      <a:pt x="120" y="226"/>
                      <a:pt x="136" y="236"/>
                      <a:pt x="146" y="259"/>
                    </a:cubicBezTo>
                    <a:cubicBezTo>
                      <a:pt x="149" y="262"/>
                      <a:pt x="149" y="266"/>
                      <a:pt x="149" y="266"/>
                    </a:cubicBezTo>
                    <a:cubicBezTo>
                      <a:pt x="153" y="266"/>
                      <a:pt x="153" y="266"/>
                      <a:pt x="156" y="262"/>
                    </a:cubicBezTo>
                    <a:cubicBezTo>
                      <a:pt x="206" y="239"/>
                      <a:pt x="236" y="93"/>
                      <a:pt x="226"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2"/>
              <p:cNvSpPr/>
              <p:nvPr/>
            </p:nvSpPr>
            <p:spPr>
              <a:xfrm>
                <a:off x="5780500" y="1406750"/>
                <a:ext cx="2425" cy="2000"/>
              </a:xfrm>
              <a:custGeom>
                <a:avLst/>
                <a:gdLst/>
                <a:ahLst/>
                <a:cxnLst/>
                <a:rect l="l" t="t" r="r" b="b"/>
                <a:pathLst>
                  <a:path w="97" h="80" extrusionOk="0">
                    <a:moveTo>
                      <a:pt x="64" y="0"/>
                    </a:moveTo>
                    <a:cubicBezTo>
                      <a:pt x="21" y="7"/>
                      <a:pt x="7" y="20"/>
                      <a:pt x="1" y="33"/>
                    </a:cubicBezTo>
                    <a:lnTo>
                      <a:pt x="93" y="80"/>
                    </a:lnTo>
                    <a:cubicBezTo>
                      <a:pt x="93" y="77"/>
                      <a:pt x="93" y="77"/>
                      <a:pt x="97" y="73"/>
                    </a:cubicBezTo>
                    <a:cubicBezTo>
                      <a:pt x="84" y="60"/>
                      <a:pt x="77" y="37"/>
                      <a:pt x="64"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2"/>
              <p:cNvSpPr/>
              <p:nvPr/>
            </p:nvSpPr>
            <p:spPr>
              <a:xfrm>
                <a:off x="5783325" y="1409325"/>
                <a:ext cx="3350" cy="3250"/>
              </a:xfrm>
              <a:custGeom>
                <a:avLst/>
                <a:gdLst/>
                <a:ahLst/>
                <a:cxnLst/>
                <a:rect l="l" t="t" r="r" b="b"/>
                <a:pathLst>
                  <a:path w="134" h="130" extrusionOk="0">
                    <a:moveTo>
                      <a:pt x="100" y="0"/>
                    </a:moveTo>
                    <a:lnTo>
                      <a:pt x="100" y="3"/>
                    </a:lnTo>
                    <a:lnTo>
                      <a:pt x="100" y="10"/>
                    </a:lnTo>
                    <a:lnTo>
                      <a:pt x="97" y="10"/>
                    </a:lnTo>
                    <a:cubicBezTo>
                      <a:pt x="91" y="17"/>
                      <a:pt x="87" y="23"/>
                      <a:pt x="83" y="30"/>
                    </a:cubicBezTo>
                    <a:cubicBezTo>
                      <a:pt x="103" y="34"/>
                      <a:pt x="120" y="37"/>
                      <a:pt x="134" y="43"/>
                    </a:cubicBezTo>
                    <a:cubicBezTo>
                      <a:pt x="123" y="30"/>
                      <a:pt x="110" y="17"/>
                      <a:pt x="100" y="0"/>
                    </a:cubicBezTo>
                    <a:close/>
                    <a:moveTo>
                      <a:pt x="80" y="34"/>
                    </a:moveTo>
                    <a:lnTo>
                      <a:pt x="80" y="34"/>
                    </a:lnTo>
                    <a:cubicBezTo>
                      <a:pt x="63" y="63"/>
                      <a:pt x="43" y="97"/>
                      <a:pt x="24" y="129"/>
                    </a:cubicBezTo>
                    <a:cubicBezTo>
                      <a:pt x="51" y="129"/>
                      <a:pt x="60" y="103"/>
                      <a:pt x="94" y="103"/>
                    </a:cubicBezTo>
                    <a:cubicBezTo>
                      <a:pt x="0" y="66"/>
                      <a:pt x="127" y="89"/>
                      <a:pt x="80" y="34"/>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2"/>
              <p:cNvSpPr/>
              <p:nvPr/>
            </p:nvSpPr>
            <p:spPr>
              <a:xfrm>
                <a:off x="5791800" y="1421625"/>
                <a:ext cx="350" cy="250"/>
              </a:xfrm>
              <a:custGeom>
                <a:avLst/>
                <a:gdLst/>
                <a:ahLst/>
                <a:cxnLst/>
                <a:rect l="l" t="t" r="r" b="b"/>
                <a:pathLst>
                  <a:path w="14" h="10" extrusionOk="0">
                    <a:moveTo>
                      <a:pt x="14" y="0"/>
                    </a:moveTo>
                    <a:cubicBezTo>
                      <a:pt x="4" y="0"/>
                      <a:pt x="0" y="3"/>
                      <a:pt x="8" y="10"/>
                    </a:cubicBezTo>
                    <a:cubicBezTo>
                      <a:pt x="11" y="3"/>
                      <a:pt x="11" y="3"/>
                      <a:pt x="14"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2"/>
              <p:cNvSpPr/>
              <p:nvPr/>
            </p:nvSpPr>
            <p:spPr>
              <a:xfrm>
                <a:off x="5791800" y="1417450"/>
                <a:ext cx="1850" cy="4200"/>
              </a:xfrm>
              <a:custGeom>
                <a:avLst/>
                <a:gdLst/>
                <a:ahLst/>
                <a:cxnLst/>
                <a:rect l="l" t="t" r="r" b="b"/>
                <a:pathLst>
                  <a:path w="74" h="168" extrusionOk="0">
                    <a:moveTo>
                      <a:pt x="40" y="0"/>
                    </a:moveTo>
                    <a:cubicBezTo>
                      <a:pt x="37" y="0"/>
                      <a:pt x="37" y="4"/>
                      <a:pt x="34" y="11"/>
                    </a:cubicBezTo>
                    <a:cubicBezTo>
                      <a:pt x="37" y="8"/>
                      <a:pt x="37" y="4"/>
                      <a:pt x="40" y="0"/>
                    </a:cubicBezTo>
                    <a:close/>
                    <a:moveTo>
                      <a:pt x="34" y="11"/>
                    </a:moveTo>
                    <a:lnTo>
                      <a:pt x="34" y="11"/>
                    </a:lnTo>
                    <a:cubicBezTo>
                      <a:pt x="17" y="51"/>
                      <a:pt x="8" y="80"/>
                      <a:pt x="0" y="127"/>
                    </a:cubicBezTo>
                    <a:cubicBezTo>
                      <a:pt x="4" y="127"/>
                      <a:pt x="14" y="123"/>
                      <a:pt x="20" y="123"/>
                    </a:cubicBezTo>
                    <a:cubicBezTo>
                      <a:pt x="27" y="123"/>
                      <a:pt x="34" y="127"/>
                      <a:pt x="40" y="134"/>
                    </a:cubicBezTo>
                    <a:cubicBezTo>
                      <a:pt x="43" y="157"/>
                      <a:pt x="23" y="154"/>
                      <a:pt x="14" y="167"/>
                    </a:cubicBezTo>
                    <a:cubicBezTo>
                      <a:pt x="31" y="163"/>
                      <a:pt x="74" y="167"/>
                      <a:pt x="57" y="120"/>
                    </a:cubicBezTo>
                    <a:lnTo>
                      <a:pt x="57" y="120"/>
                    </a:lnTo>
                    <a:lnTo>
                      <a:pt x="47" y="123"/>
                    </a:lnTo>
                    <a:cubicBezTo>
                      <a:pt x="34" y="94"/>
                      <a:pt x="31" y="37"/>
                      <a:pt x="34" y="1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2"/>
              <p:cNvSpPr/>
              <p:nvPr/>
            </p:nvSpPr>
            <p:spPr>
              <a:xfrm>
                <a:off x="5786650" y="1414950"/>
                <a:ext cx="2100" cy="1450"/>
              </a:xfrm>
              <a:custGeom>
                <a:avLst/>
                <a:gdLst/>
                <a:ahLst/>
                <a:cxnLst/>
                <a:rect l="l" t="t" r="r" b="b"/>
                <a:pathLst>
                  <a:path w="84" h="58" extrusionOk="0">
                    <a:moveTo>
                      <a:pt x="1" y="1"/>
                    </a:moveTo>
                    <a:lnTo>
                      <a:pt x="14" y="57"/>
                    </a:lnTo>
                    <a:lnTo>
                      <a:pt x="27" y="34"/>
                    </a:lnTo>
                    <a:cubicBezTo>
                      <a:pt x="37" y="44"/>
                      <a:pt x="44" y="48"/>
                      <a:pt x="50" y="48"/>
                    </a:cubicBezTo>
                    <a:cubicBezTo>
                      <a:pt x="67" y="48"/>
                      <a:pt x="74" y="31"/>
                      <a:pt x="84" y="21"/>
                    </a:cubicBezTo>
                    <a:cubicBezTo>
                      <a:pt x="57" y="11"/>
                      <a:pt x="30" y="4"/>
                      <a:pt x="1"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2"/>
              <p:cNvSpPr/>
              <p:nvPr/>
            </p:nvSpPr>
            <p:spPr>
              <a:xfrm>
                <a:off x="5779250" y="1405675"/>
                <a:ext cx="1875" cy="1325"/>
              </a:xfrm>
              <a:custGeom>
                <a:avLst/>
                <a:gdLst/>
                <a:ahLst/>
                <a:cxnLst/>
                <a:rect l="l" t="t" r="r" b="b"/>
                <a:pathLst>
                  <a:path w="75" h="53" extrusionOk="0">
                    <a:moveTo>
                      <a:pt x="74" y="0"/>
                    </a:moveTo>
                    <a:lnTo>
                      <a:pt x="74" y="0"/>
                    </a:lnTo>
                    <a:cubicBezTo>
                      <a:pt x="51" y="16"/>
                      <a:pt x="24" y="36"/>
                      <a:pt x="1" y="53"/>
                    </a:cubicBezTo>
                    <a:lnTo>
                      <a:pt x="44" y="46"/>
                    </a:lnTo>
                    <a:lnTo>
                      <a:pt x="74" y="0"/>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2"/>
              <p:cNvSpPr/>
              <p:nvPr/>
            </p:nvSpPr>
            <p:spPr>
              <a:xfrm>
                <a:off x="5777175" y="1405000"/>
                <a:ext cx="950" cy="1100"/>
              </a:xfrm>
              <a:custGeom>
                <a:avLst/>
                <a:gdLst/>
                <a:ahLst/>
                <a:cxnLst/>
                <a:rect l="l" t="t" r="r" b="b"/>
                <a:pathLst>
                  <a:path w="38" h="44" extrusionOk="0">
                    <a:moveTo>
                      <a:pt x="37" y="0"/>
                    </a:moveTo>
                    <a:lnTo>
                      <a:pt x="1" y="17"/>
                    </a:lnTo>
                    <a:lnTo>
                      <a:pt x="21" y="43"/>
                    </a:lnTo>
                    <a:lnTo>
                      <a:pt x="37" y="0"/>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2"/>
              <p:cNvSpPr/>
              <p:nvPr/>
            </p:nvSpPr>
            <p:spPr>
              <a:xfrm>
                <a:off x="5747350" y="1404325"/>
                <a:ext cx="2100" cy="950"/>
              </a:xfrm>
              <a:custGeom>
                <a:avLst/>
                <a:gdLst/>
                <a:ahLst/>
                <a:cxnLst/>
                <a:rect l="l" t="t" r="r" b="b"/>
                <a:pathLst>
                  <a:path w="84" h="38" extrusionOk="0">
                    <a:moveTo>
                      <a:pt x="1" y="1"/>
                    </a:moveTo>
                    <a:cubicBezTo>
                      <a:pt x="31" y="14"/>
                      <a:pt x="57" y="37"/>
                      <a:pt x="71" y="37"/>
                    </a:cubicBezTo>
                    <a:cubicBezTo>
                      <a:pt x="77" y="37"/>
                      <a:pt x="84" y="30"/>
                      <a:pt x="84" y="17"/>
                    </a:cubicBezTo>
                    <a:cubicBezTo>
                      <a:pt x="54" y="4"/>
                      <a:pt x="31" y="1"/>
                      <a:pt x="11"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2"/>
              <p:cNvSpPr/>
              <p:nvPr/>
            </p:nvSpPr>
            <p:spPr>
              <a:xfrm>
                <a:off x="5745125" y="1404075"/>
                <a:ext cx="2250" cy="1025"/>
              </a:xfrm>
              <a:custGeom>
                <a:avLst/>
                <a:gdLst/>
                <a:ahLst/>
                <a:cxnLst/>
                <a:rect l="l" t="t" r="r" b="b"/>
                <a:pathLst>
                  <a:path w="90" h="41" extrusionOk="0">
                    <a:moveTo>
                      <a:pt x="50" y="0"/>
                    </a:moveTo>
                    <a:cubicBezTo>
                      <a:pt x="30" y="0"/>
                      <a:pt x="13" y="8"/>
                      <a:pt x="0" y="34"/>
                    </a:cubicBezTo>
                    <a:cubicBezTo>
                      <a:pt x="7" y="37"/>
                      <a:pt x="13" y="37"/>
                      <a:pt x="16" y="40"/>
                    </a:cubicBezTo>
                    <a:lnTo>
                      <a:pt x="20" y="40"/>
                    </a:lnTo>
                    <a:cubicBezTo>
                      <a:pt x="40" y="27"/>
                      <a:pt x="60" y="14"/>
                      <a:pt x="90" y="11"/>
                    </a:cubicBezTo>
                    <a:cubicBezTo>
                      <a:pt x="76" y="4"/>
                      <a:pt x="63" y="0"/>
                      <a:pt x="50"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2"/>
              <p:cNvSpPr/>
              <p:nvPr/>
            </p:nvSpPr>
            <p:spPr>
              <a:xfrm>
                <a:off x="5739150" y="1402250"/>
                <a:ext cx="36975" cy="13725"/>
              </a:xfrm>
              <a:custGeom>
                <a:avLst/>
                <a:gdLst/>
                <a:ahLst/>
                <a:cxnLst/>
                <a:rect l="l" t="t" r="r" b="b"/>
                <a:pathLst>
                  <a:path w="1479" h="549" extrusionOk="0">
                    <a:moveTo>
                      <a:pt x="1439" y="87"/>
                    </a:moveTo>
                    <a:cubicBezTo>
                      <a:pt x="1442" y="120"/>
                      <a:pt x="1429" y="130"/>
                      <a:pt x="1409" y="130"/>
                    </a:cubicBezTo>
                    <a:cubicBezTo>
                      <a:pt x="1396" y="130"/>
                      <a:pt x="1382" y="127"/>
                      <a:pt x="1369" y="124"/>
                    </a:cubicBezTo>
                    <a:cubicBezTo>
                      <a:pt x="1356" y="120"/>
                      <a:pt x="1342" y="117"/>
                      <a:pt x="1329" y="117"/>
                    </a:cubicBezTo>
                    <a:cubicBezTo>
                      <a:pt x="1316" y="117"/>
                      <a:pt x="1306" y="124"/>
                      <a:pt x="1309" y="147"/>
                    </a:cubicBezTo>
                    <a:cubicBezTo>
                      <a:pt x="1306" y="140"/>
                      <a:pt x="1306" y="137"/>
                      <a:pt x="1303" y="130"/>
                    </a:cubicBezTo>
                    <a:cubicBezTo>
                      <a:pt x="1283" y="163"/>
                      <a:pt x="1266" y="193"/>
                      <a:pt x="1246" y="223"/>
                    </a:cubicBezTo>
                    <a:lnTo>
                      <a:pt x="1246" y="277"/>
                    </a:lnTo>
                    <a:cubicBezTo>
                      <a:pt x="1243" y="270"/>
                      <a:pt x="1236" y="260"/>
                      <a:pt x="1229" y="253"/>
                    </a:cubicBezTo>
                    <a:cubicBezTo>
                      <a:pt x="1226" y="257"/>
                      <a:pt x="1226" y="260"/>
                      <a:pt x="1223" y="263"/>
                    </a:cubicBezTo>
                    <a:cubicBezTo>
                      <a:pt x="1226" y="266"/>
                      <a:pt x="1232" y="273"/>
                      <a:pt x="1236" y="277"/>
                    </a:cubicBezTo>
                    <a:cubicBezTo>
                      <a:pt x="1252" y="293"/>
                      <a:pt x="1266" y="309"/>
                      <a:pt x="1283" y="309"/>
                    </a:cubicBezTo>
                    <a:cubicBezTo>
                      <a:pt x="1296" y="309"/>
                      <a:pt x="1306" y="300"/>
                      <a:pt x="1319" y="280"/>
                    </a:cubicBezTo>
                    <a:lnTo>
                      <a:pt x="1283" y="223"/>
                    </a:lnTo>
                    <a:cubicBezTo>
                      <a:pt x="1326" y="203"/>
                      <a:pt x="1382" y="163"/>
                      <a:pt x="1432" y="163"/>
                    </a:cubicBezTo>
                    <a:cubicBezTo>
                      <a:pt x="1448" y="163"/>
                      <a:pt x="1465" y="167"/>
                      <a:pt x="1479" y="177"/>
                    </a:cubicBezTo>
                    <a:cubicBezTo>
                      <a:pt x="1468" y="100"/>
                      <a:pt x="1462" y="180"/>
                      <a:pt x="1439" y="87"/>
                    </a:cubicBezTo>
                    <a:close/>
                    <a:moveTo>
                      <a:pt x="681" y="329"/>
                    </a:moveTo>
                    <a:lnTo>
                      <a:pt x="681" y="333"/>
                    </a:lnTo>
                    <a:cubicBezTo>
                      <a:pt x="684" y="333"/>
                      <a:pt x="684" y="333"/>
                      <a:pt x="684" y="329"/>
                    </a:cubicBezTo>
                    <a:close/>
                    <a:moveTo>
                      <a:pt x="804" y="1"/>
                    </a:moveTo>
                    <a:cubicBezTo>
                      <a:pt x="791" y="1"/>
                      <a:pt x="774" y="4"/>
                      <a:pt x="761" y="10"/>
                    </a:cubicBezTo>
                    <a:lnTo>
                      <a:pt x="754" y="10"/>
                    </a:lnTo>
                    <a:cubicBezTo>
                      <a:pt x="744" y="10"/>
                      <a:pt x="731" y="21"/>
                      <a:pt x="718" y="27"/>
                    </a:cubicBezTo>
                    <a:cubicBezTo>
                      <a:pt x="708" y="37"/>
                      <a:pt x="701" y="47"/>
                      <a:pt x="701" y="47"/>
                    </a:cubicBezTo>
                    <a:cubicBezTo>
                      <a:pt x="701" y="47"/>
                      <a:pt x="701" y="44"/>
                      <a:pt x="708" y="33"/>
                    </a:cubicBezTo>
                    <a:lnTo>
                      <a:pt x="708" y="33"/>
                    </a:lnTo>
                    <a:lnTo>
                      <a:pt x="602" y="73"/>
                    </a:lnTo>
                    <a:lnTo>
                      <a:pt x="598" y="61"/>
                    </a:lnTo>
                    <a:cubicBezTo>
                      <a:pt x="545" y="61"/>
                      <a:pt x="491" y="93"/>
                      <a:pt x="439" y="113"/>
                    </a:cubicBezTo>
                    <a:cubicBezTo>
                      <a:pt x="412" y="124"/>
                      <a:pt x="382" y="133"/>
                      <a:pt x="349" y="133"/>
                    </a:cubicBezTo>
                    <a:cubicBezTo>
                      <a:pt x="322" y="133"/>
                      <a:pt x="292" y="127"/>
                      <a:pt x="259" y="113"/>
                    </a:cubicBezTo>
                    <a:lnTo>
                      <a:pt x="255" y="113"/>
                    </a:lnTo>
                    <a:cubicBezTo>
                      <a:pt x="226" y="137"/>
                      <a:pt x="196" y="163"/>
                      <a:pt x="133" y="167"/>
                    </a:cubicBezTo>
                    <a:lnTo>
                      <a:pt x="109" y="124"/>
                    </a:lnTo>
                    <a:cubicBezTo>
                      <a:pt x="86" y="140"/>
                      <a:pt x="36" y="140"/>
                      <a:pt x="0" y="150"/>
                    </a:cubicBezTo>
                    <a:cubicBezTo>
                      <a:pt x="109" y="246"/>
                      <a:pt x="226" y="352"/>
                      <a:pt x="346" y="456"/>
                    </a:cubicBezTo>
                    <a:cubicBezTo>
                      <a:pt x="352" y="452"/>
                      <a:pt x="359" y="452"/>
                      <a:pt x="365" y="449"/>
                    </a:cubicBezTo>
                    <a:cubicBezTo>
                      <a:pt x="379" y="466"/>
                      <a:pt x="419" y="479"/>
                      <a:pt x="415" y="516"/>
                    </a:cubicBezTo>
                    <a:cubicBezTo>
                      <a:pt x="422" y="499"/>
                      <a:pt x="428" y="472"/>
                      <a:pt x="452" y="466"/>
                    </a:cubicBezTo>
                    <a:lnTo>
                      <a:pt x="452" y="466"/>
                    </a:lnTo>
                    <a:cubicBezTo>
                      <a:pt x="508" y="516"/>
                      <a:pt x="428" y="496"/>
                      <a:pt x="439" y="536"/>
                    </a:cubicBezTo>
                    <a:cubicBezTo>
                      <a:pt x="445" y="539"/>
                      <a:pt x="448" y="542"/>
                      <a:pt x="452" y="549"/>
                    </a:cubicBezTo>
                    <a:cubicBezTo>
                      <a:pt x="459" y="509"/>
                      <a:pt x="508" y="482"/>
                      <a:pt x="539" y="452"/>
                    </a:cubicBezTo>
                    <a:cubicBezTo>
                      <a:pt x="531" y="429"/>
                      <a:pt x="522" y="423"/>
                      <a:pt x="508" y="423"/>
                    </a:cubicBezTo>
                    <a:cubicBezTo>
                      <a:pt x="479" y="423"/>
                      <a:pt x="439" y="466"/>
                      <a:pt x="419" y="489"/>
                    </a:cubicBezTo>
                    <a:cubicBezTo>
                      <a:pt x="409" y="456"/>
                      <a:pt x="409" y="419"/>
                      <a:pt x="419" y="383"/>
                    </a:cubicBezTo>
                    <a:cubicBezTo>
                      <a:pt x="432" y="317"/>
                      <a:pt x="472" y="253"/>
                      <a:pt x="535" y="213"/>
                    </a:cubicBezTo>
                    <a:cubicBezTo>
                      <a:pt x="548" y="207"/>
                      <a:pt x="558" y="207"/>
                      <a:pt x="565" y="207"/>
                    </a:cubicBezTo>
                    <a:cubicBezTo>
                      <a:pt x="582" y="207"/>
                      <a:pt x="585" y="220"/>
                      <a:pt x="588" y="230"/>
                    </a:cubicBezTo>
                    <a:cubicBezTo>
                      <a:pt x="588" y="243"/>
                      <a:pt x="585" y="257"/>
                      <a:pt x="588" y="257"/>
                    </a:cubicBezTo>
                    <a:lnTo>
                      <a:pt x="598" y="257"/>
                    </a:lnTo>
                    <a:cubicBezTo>
                      <a:pt x="654" y="257"/>
                      <a:pt x="684" y="223"/>
                      <a:pt x="708" y="190"/>
                    </a:cubicBezTo>
                    <a:cubicBezTo>
                      <a:pt x="731" y="157"/>
                      <a:pt x="751" y="124"/>
                      <a:pt x="787" y="124"/>
                    </a:cubicBezTo>
                    <a:cubicBezTo>
                      <a:pt x="794" y="124"/>
                      <a:pt x="801" y="124"/>
                      <a:pt x="807" y="127"/>
                    </a:cubicBezTo>
                    <a:cubicBezTo>
                      <a:pt x="830" y="90"/>
                      <a:pt x="850" y="53"/>
                      <a:pt x="873" y="18"/>
                    </a:cubicBezTo>
                    <a:cubicBezTo>
                      <a:pt x="854" y="7"/>
                      <a:pt x="827" y="1"/>
                      <a:pt x="804"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2"/>
              <p:cNvSpPr/>
              <p:nvPr/>
            </p:nvSpPr>
            <p:spPr>
              <a:xfrm>
                <a:off x="5772525" y="1403500"/>
                <a:ext cx="525" cy="850"/>
              </a:xfrm>
              <a:custGeom>
                <a:avLst/>
                <a:gdLst/>
                <a:ahLst/>
                <a:cxnLst/>
                <a:rect l="l" t="t" r="r" b="b"/>
                <a:pathLst>
                  <a:path w="21" h="34" extrusionOk="0">
                    <a:moveTo>
                      <a:pt x="14" y="0"/>
                    </a:moveTo>
                    <a:lnTo>
                      <a:pt x="14" y="3"/>
                    </a:lnTo>
                    <a:lnTo>
                      <a:pt x="21" y="0"/>
                    </a:lnTo>
                    <a:close/>
                    <a:moveTo>
                      <a:pt x="7" y="14"/>
                    </a:moveTo>
                    <a:cubicBezTo>
                      <a:pt x="4" y="20"/>
                      <a:pt x="4" y="23"/>
                      <a:pt x="1" y="27"/>
                    </a:cubicBezTo>
                    <a:cubicBezTo>
                      <a:pt x="4" y="27"/>
                      <a:pt x="4" y="31"/>
                      <a:pt x="7" y="34"/>
                    </a:cubicBezTo>
                    <a:lnTo>
                      <a:pt x="7" y="14"/>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2"/>
              <p:cNvSpPr/>
              <p:nvPr/>
            </p:nvSpPr>
            <p:spPr>
              <a:xfrm>
                <a:off x="5772850" y="1408150"/>
                <a:ext cx="1950" cy="1275"/>
              </a:xfrm>
              <a:custGeom>
                <a:avLst/>
                <a:gdLst/>
                <a:ahLst/>
                <a:cxnLst/>
                <a:rect l="l" t="t" r="r" b="b"/>
                <a:pathLst>
                  <a:path w="78" h="51" extrusionOk="0">
                    <a:moveTo>
                      <a:pt x="51" y="1"/>
                    </a:moveTo>
                    <a:cubicBezTo>
                      <a:pt x="41" y="1"/>
                      <a:pt x="24" y="4"/>
                      <a:pt x="8" y="10"/>
                    </a:cubicBezTo>
                    <a:cubicBezTo>
                      <a:pt x="1" y="47"/>
                      <a:pt x="18" y="50"/>
                      <a:pt x="41" y="50"/>
                    </a:cubicBezTo>
                    <a:lnTo>
                      <a:pt x="68" y="50"/>
                    </a:lnTo>
                    <a:cubicBezTo>
                      <a:pt x="64" y="50"/>
                      <a:pt x="64" y="50"/>
                      <a:pt x="61" y="47"/>
                    </a:cubicBezTo>
                    <a:cubicBezTo>
                      <a:pt x="77" y="10"/>
                      <a:pt x="71" y="1"/>
                      <a:pt x="51"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2"/>
              <p:cNvSpPr/>
              <p:nvPr/>
            </p:nvSpPr>
            <p:spPr>
              <a:xfrm>
                <a:off x="5774700" y="1409225"/>
                <a:ext cx="925" cy="350"/>
              </a:xfrm>
              <a:custGeom>
                <a:avLst/>
                <a:gdLst/>
                <a:ahLst/>
                <a:cxnLst/>
                <a:rect l="l" t="t" r="r" b="b"/>
                <a:pathLst>
                  <a:path w="37" h="14" extrusionOk="0">
                    <a:moveTo>
                      <a:pt x="30" y="1"/>
                    </a:moveTo>
                    <a:cubicBezTo>
                      <a:pt x="23" y="1"/>
                      <a:pt x="10" y="7"/>
                      <a:pt x="0" y="7"/>
                    </a:cubicBezTo>
                    <a:cubicBezTo>
                      <a:pt x="10" y="7"/>
                      <a:pt x="20" y="10"/>
                      <a:pt x="30" y="14"/>
                    </a:cubicBezTo>
                    <a:cubicBezTo>
                      <a:pt x="37" y="4"/>
                      <a:pt x="34" y="1"/>
                      <a:pt x="30"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2"/>
              <p:cNvSpPr/>
              <p:nvPr/>
            </p:nvSpPr>
            <p:spPr>
              <a:xfrm>
                <a:off x="5772050" y="1410900"/>
                <a:ext cx="750" cy="1500"/>
              </a:xfrm>
              <a:custGeom>
                <a:avLst/>
                <a:gdLst/>
                <a:ahLst/>
                <a:cxnLst/>
                <a:rect l="l" t="t" r="r" b="b"/>
                <a:pathLst>
                  <a:path w="30" h="60" extrusionOk="0">
                    <a:moveTo>
                      <a:pt x="30" y="0"/>
                    </a:moveTo>
                    <a:lnTo>
                      <a:pt x="0" y="43"/>
                    </a:lnTo>
                    <a:lnTo>
                      <a:pt x="23" y="60"/>
                    </a:lnTo>
                    <a:lnTo>
                      <a:pt x="26" y="60"/>
                    </a:lnTo>
                    <a:lnTo>
                      <a:pt x="30" y="0"/>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2"/>
              <p:cNvSpPr/>
              <p:nvPr/>
            </p:nvSpPr>
            <p:spPr>
              <a:xfrm>
                <a:off x="5768800" y="1410150"/>
                <a:ext cx="675" cy="175"/>
              </a:xfrm>
              <a:custGeom>
                <a:avLst/>
                <a:gdLst/>
                <a:ahLst/>
                <a:cxnLst/>
                <a:rect l="l" t="t" r="r" b="b"/>
                <a:pathLst>
                  <a:path w="27" h="7" extrusionOk="0">
                    <a:moveTo>
                      <a:pt x="3" y="1"/>
                    </a:moveTo>
                    <a:cubicBezTo>
                      <a:pt x="3" y="4"/>
                      <a:pt x="0" y="4"/>
                      <a:pt x="0" y="7"/>
                    </a:cubicBezTo>
                    <a:lnTo>
                      <a:pt x="6" y="7"/>
                    </a:lnTo>
                    <a:cubicBezTo>
                      <a:pt x="14" y="7"/>
                      <a:pt x="20" y="7"/>
                      <a:pt x="26" y="4"/>
                    </a:cubicBezTo>
                    <a:cubicBezTo>
                      <a:pt x="20" y="1"/>
                      <a:pt x="14" y="1"/>
                      <a:pt x="3"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2"/>
              <p:cNvSpPr/>
              <p:nvPr/>
            </p:nvSpPr>
            <p:spPr>
              <a:xfrm>
                <a:off x="5769775" y="1411725"/>
                <a:ext cx="1100" cy="775"/>
              </a:xfrm>
              <a:custGeom>
                <a:avLst/>
                <a:gdLst/>
                <a:ahLst/>
                <a:cxnLst/>
                <a:rect l="l" t="t" r="r" b="b"/>
                <a:pathLst>
                  <a:path w="44" h="31" extrusionOk="0">
                    <a:moveTo>
                      <a:pt x="1" y="1"/>
                    </a:moveTo>
                    <a:lnTo>
                      <a:pt x="44" y="30"/>
                    </a:lnTo>
                    <a:lnTo>
                      <a:pt x="34" y="13"/>
                    </a:lnTo>
                    <a:lnTo>
                      <a:pt x="1" y="1"/>
                    </a:ln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2"/>
              <p:cNvSpPr/>
              <p:nvPr/>
            </p:nvSpPr>
            <p:spPr>
              <a:xfrm>
                <a:off x="5751675" y="1409825"/>
                <a:ext cx="1600" cy="1250"/>
              </a:xfrm>
              <a:custGeom>
                <a:avLst/>
                <a:gdLst/>
                <a:ahLst/>
                <a:cxnLst/>
                <a:rect l="l" t="t" r="r" b="b"/>
                <a:pathLst>
                  <a:path w="64" h="50" extrusionOk="0">
                    <a:moveTo>
                      <a:pt x="53" y="0"/>
                    </a:moveTo>
                    <a:lnTo>
                      <a:pt x="1" y="26"/>
                    </a:lnTo>
                    <a:cubicBezTo>
                      <a:pt x="1" y="43"/>
                      <a:pt x="7" y="49"/>
                      <a:pt x="21" y="49"/>
                    </a:cubicBezTo>
                    <a:cubicBezTo>
                      <a:pt x="24" y="49"/>
                      <a:pt x="30" y="49"/>
                      <a:pt x="34" y="46"/>
                    </a:cubicBezTo>
                    <a:cubicBezTo>
                      <a:pt x="47" y="30"/>
                      <a:pt x="64" y="20"/>
                      <a:pt x="53"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2"/>
              <p:cNvSpPr/>
              <p:nvPr/>
            </p:nvSpPr>
            <p:spPr>
              <a:xfrm>
                <a:off x="5752750" y="1414225"/>
                <a:ext cx="1200" cy="1525"/>
              </a:xfrm>
              <a:custGeom>
                <a:avLst/>
                <a:gdLst/>
                <a:ahLst/>
                <a:cxnLst/>
                <a:rect l="l" t="t" r="r" b="b"/>
                <a:pathLst>
                  <a:path w="48" h="61" extrusionOk="0">
                    <a:moveTo>
                      <a:pt x="41" y="0"/>
                    </a:moveTo>
                    <a:cubicBezTo>
                      <a:pt x="38" y="17"/>
                      <a:pt x="1" y="53"/>
                      <a:pt x="14" y="60"/>
                    </a:cubicBezTo>
                    <a:cubicBezTo>
                      <a:pt x="24" y="40"/>
                      <a:pt x="38" y="20"/>
                      <a:pt x="47" y="3"/>
                    </a:cubicBezTo>
                    <a:cubicBezTo>
                      <a:pt x="44" y="3"/>
                      <a:pt x="44" y="3"/>
                      <a:pt x="41"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2"/>
              <p:cNvSpPr/>
              <p:nvPr/>
            </p:nvSpPr>
            <p:spPr>
              <a:xfrm>
                <a:off x="5958100" y="1352425"/>
                <a:ext cx="3750" cy="4825"/>
              </a:xfrm>
              <a:custGeom>
                <a:avLst/>
                <a:gdLst/>
                <a:ahLst/>
                <a:cxnLst/>
                <a:rect l="l" t="t" r="r" b="b"/>
                <a:pathLst>
                  <a:path w="150" h="193" extrusionOk="0">
                    <a:moveTo>
                      <a:pt x="137" y="0"/>
                    </a:moveTo>
                    <a:cubicBezTo>
                      <a:pt x="110" y="23"/>
                      <a:pt x="84" y="50"/>
                      <a:pt x="61" y="77"/>
                    </a:cubicBezTo>
                    <a:cubicBezTo>
                      <a:pt x="64" y="93"/>
                      <a:pt x="70" y="106"/>
                      <a:pt x="81" y="123"/>
                    </a:cubicBezTo>
                    <a:cubicBezTo>
                      <a:pt x="104" y="97"/>
                      <a:pt x="127" y="73"/>
                      <a:pt x="150" y="50"/>
                    </a:cubicBezTo>
                    <a:cubicBezTo>
                      <a:pt x="147" y="33"/>
                      <a:pt x="140" y="17"/>
                      <a:pt x="137" y="0"/>
                    </a:cubicBezTo>
                    <a:close/>
                    <a:moveTo>
                      <a:pt x="14" y="169"/>
                    </a:moveTo>
                    <a:cubicBezTo>
                      <a:pt x="7" y="176"/>
                      <a:pt x="4" y="183"/>
                      <a:pt x="1" y="192"/>
                    </a:cubicBezTo>
                    <a:cubicBezTo>
                      <a:pt x="7" y="186"/>
                      <a:pt x="10" y="183"/>
                      <a:pt x="18" y="176"/>
                    </a:cubicBezTo>
                    <a:cubicBezTo>
                      <a:pt x="18" y="172"/>
                      <a:pt x="14" y="172"/>
                      <a:pt x="14" y="169"/>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2"/>
              <p:cNvSpPr/>
              <p:nvPr/>
            </p:nvSpPr>
            <p:spPr>
              <a:xfrm>
                <a:off x="5948550" y="1352225"/>
                <a:ext cx="3025" cy="1200"/>
              </a:xfrm>
              <a:custGeom>
                <a:avLst/>
                <a:gdLst/>
                <a:ahLst/>
                <a:cxnLst/>
                <a:rect l="l" t="t" r="r" b="b"/>
                <a:pathLst>
                  <a:path w="121" h="48" extrusionOk="0">
                    <a:moveTo>
                      <a:pt x="57" y="1"/>
                    </a:moveTo>
                    <a:cubicBezTo>
                      <a:pt x="24" y="1"/>
                      <a:pt x="1" y="5"/>
                      <a:pt x="27" y="25"/>
                    </a:cubicBezTo>
                    <a:lnTo>
                      <a:pt x="77" y="48"/>
                    </a:lnTo>
                    <a:lnTo>
                      <a:pt x="77" y="45"/>
                    </a:lnTo>
                    <a:cubicBezTo>
                      <a:pt x="84" y="21"/>
                      <a:pt x="104" y="8"/>
                      <a:pt x="120" y="5"/>
                    </a:cubicBezTo>
                    <a:cubicBezTo>
                      <a:pt x="110" y="5"/>
                      <a:pt x="101" y="5"/>
                      <a:pt x="87"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2"/>
              <p:cNvSpPr/>
              <p:nvPr/>
            </p:nvSpPr>
            <p:spPr>
              <a:xfrm>
                <a:off x="5945000" y="1344350"/>
                <a:ext cx="19125" cy="20975"/>
              </a:xfrm>
              <a:custGeom>
                <a:avLst/>
                <a:gdLst/>
                <a:ahLst/>
                <a:cxnLst/>
                <a:rect l="l" t="t" r="r" b="b"/>
                <a:pathLst>
                  <a:path w="765" h="839" extrusionOk="0">
                    <a:moveTo>
                      <a:pt x="684" y="1"/>
                    </a:moveTo>
                    <a:cubicBezTo>
                      <a:pt x="644" y="14"/>
                      <a:pt x="598" y="27"/>
                      <a:pt x="565" y="61"/>
                    </a:cubicBezTo>
                    <a:cubicBezTo>
                      <a:pt x="558" y="41"/>
                      <a:pt x="578" y="30"/>
                      <a:pt x="598" y="27"/>
                    </a:cubicBezTo>
                    <a:lnTo>
                      <a:pt x="578" y="27"/>
                    </a:lnTo>
                    <a:cubicBezTo>
                      <a:pt x="511" y="27"/>
                      <a:pt x="482" y="81"/>
                      <a:pt x="462" y="133"/>
                    </a:cubicBezTo>
                    <a:cubicBezTo>
                      <a:pt x="439" y="196"/>
                      <a:pt x="419" y="250"/>
                      <a:pt x="352" y="260"/>
                    </a:cubicBezTo>
                    <a:cubicBezTo>
                      <a:pt x="352" y="292"/>
                      <a:pt x="336" y="303"/>
                      <a:pt x="313" y="306"/>
                    </a:cubicBezTo>
                    <a:lnTo>
                      <a:pt x="313" y="306"/>
                    </a:lnTo>
                    <a:cubicBezTo>
                      <a:pt x="315" y="306"/>
                      <a:pt x="315" y="303"/>
                      <a:pt x="315" y="300"/>
                    </a:cubicBezTo>
                    <a:lnTo>
                      <a:pt x="315" y="300"/>
                    </a:lnTo>
                    <a:cubicBezTo>
                      <a:pt x="315" y="303"/>
                      <a:pt x="312" y="306"/>
                      <a:pt x="309" y="310"/>
                    </a:cubicBezTo>
                    <a:cubicBezTo>
                      <a:pt x="292" y="313"/>
                      <a:pt x="279" y="313"/>
                      <a:pt x="262" y="316"/>
                    </a:cubicBezTo>
                    <a:cubicBezTo>
                      <a:pt x="279" y="316"/>
                      <a:pt x="295" y="316"/>
                      <a:pt x="306" y="313"/>
                    </a:cubicBezTo>
                    <a:lnTo>
                      <a:pt x="306" y="313"/>
                    </a:lnTo>
                    <a:cubicBezTo>
                      <a:pt x="292" y="329"/>
                      <a:pt x="279" y="356"/>
                      <a:pt x="272" y="386"/>
                    </a:cubicBezTo>
                    <a:lnTo>
                      <a:pt x="219" y="360"/>
                    </a:lnTo>
                    <a:lnTo>
                      <a:pt x="219" y="363"/>
                    </a:lnTo>
                    <a:cubicBezTo>
                      <a:pt x="215" y="363"/>
                      <a:pt x="215" y="366"/>
                      <a:pt x="215" y="369"/>
                    </a:cubicBezTo>
                    <a:cubicBezTo>
                      <a:pt x="180" y="376"/>
                      <a:pt x="223" y="403"/>
                      <a:pt x="266" y="416"/>
                    </a:cubicBezTo>
                    <a:cubicBezTo>
                      <a:pt x="262" y="432"/>
                      <a:pt x="266" y="452"/>
                      <a:pt x="269" y="469"/>
                    </a:cubicBezTo>
                    <a:cubicBezTo>
                      <a:pt x="259" y="463"/>
                      <a:pt x="249" y="463"/>
                      <a:pt x="243" y="463"/>
                    </a:cubicBezTo>
                    <a:cubicBezTo>
                      <a:pt x="223" y="463"/>
                      <a:pt x="219" y="475"/>
                      <a:pt x="215" y="492"/>
                    </a:cubicBezTo>
                    <a:cubicBezTo>
                      <a:pt x="212" y="506"/>
                      <a:pt x="206" y="522"/>
                      <a:pt x="183" y="522"/>
                    </a:cubicBezTo>
                    <a:cubicBezTo>
                      <a:pt x="176" y="522"/>
                      <a:pt x="166" y="519"/>
                      <a:pt x="156" y="515"/>
                    </a:cubicBezTo>
                    <a:lnTo>
                      <a:pt x="156" y="515"/>
                    </a:lnTo>
                    <a:cubicBezTo>
                      <a:pt x="169" y="539"/>
                      <a:pt x="156" y="572"/>
                      <a:pt x="149" y="609"/>
                    </a:cubicBezTo>
                    <a:cubicBezTo>
                      <a:pt x="146" y="645"/>
                      <a:pt x="146" y="679"/>
                      <a:pt x="172" y="708"/>
                    </a:cubicBezTo>
                    <a:cubicBezTo>
                      <a:pt x="172" y="708"/>
                      <a:pt x="172" y="708"/>
                      <a:pt x="172" y="708"/>
                    </a:cubicBezTo>
                    <a:lnTo>
                      <a:pt x="172" y="708"/>
                    </a:lnTo>
                    <a:cubicBezTo>
                      <a:pt x="178" y="713"/>
                      <a:pt x="181" y="717"/>
                      <a:pt x="185" y="720"/>
                    </a:cubicBezTo>
                    <a:lnTo>
                      <a:pt x="185" y="720"/>
                    </a:lnTo>
                    <a:cubicBezTo>
                      <a:pt x="177" y="716"/>
                      <a:pt x="170" y="720"/>
                      <a:pt x="172" y="708"/>
                    </a:cubicBezTo>
                    <a:lnTo>
                      <a:pt x="172" y="708"/>
                    </a:lnTo>
                    <a:cubicBezTo>
                      <a:pt x="152" y="725"/>
                      <a:pt x="129" y="745"/>
                      <a:pt x="132" y="774"/>
                    </a:cubicBezTo>
                    <a:cubicBezTo>
                      <a:pt x="275" y="699"/>
                      <a:pt x="408" y="612"/>
                      <a:pt x="525" y="515"/>
                    </a:cubicBezTo>
                    <a:cubicBezTo>
                      <a:pt x="528" y="506"/>
                      <a:pt x="531" y="499"/>
                      <a:pt x="538" y="492"/>
                    </a:cubicBezTo>
                    <a:cubicBezTo>
                      <a:pt x="538" y="495"/>
                      <a:pt x="542" y="495"/>
                      <a:pt x="542" y="499"/>
                    </a:cubicBezTo>
                    <a:cubicBezTo>
                      <a:pt x="565" y="483"/>
                      <a:pt x="585" y="463"/>
                      <a:pt x="605" y="446"/>
                    </a:cubicBezTo>
                    <a:cubicBezTo>
                      <a:pt x="594" y="429"/>
                      <a:pt x="588" y="416"/>
                      <a:pt x="585" y="400"/>
                    </a:cubicBezTo>
                    <a:cubicBezTo>
                      <a:pt x="551" y="326"/>
                      <a:pt x="531" y="250"/>
                      <a:pt x="545" y="200"/>
                    </a:cubicBezTo>
                    <a:lnTo>
                      <a:pt x="545" y="200"/>
                    </a:lnTo>
                    <a:lnTo>
                      <a:pt x="585" y="216"/>
                    </a:lnTo>
                    <a:cubicBezTo>
                      <a:pt x="591" y="190"/>
                      <a:pt x="598" y="160"/>
                      <a:pt x="608" y="133"/>
                    </a:cubicBezTo>
                    <a:cubicBezTo>
                      <a:pt x="621" y="180"/>
                      <a:pt x="641" y="250"/>
                      <a:pt x="661" y="323"/>
                    </a:cubicBezTo>
                    <a:cubicBezTo>
                      <a:pt x="664" y="340"/>
                      <a:pt x="671" y="356"/>
                      <a:pt x="674" y="373"/>
                    </a:cubicBezTo>
                    <a:cubicBezTo>
                      <a:pt x="707" y="333"/>
                      <a:pt x="738" y="296"/>
                      <a:pt x="764" y="256"/>
                    </a:cubicBezTo>
                    <a:cubicBezTo>
                      <a:pt x="761" y="250"/>
                      <a:pt x="761" y="243"/>
                      <a:pt x="758" y="233"/>
                    </a:cubicBezTo>
                    <a:cubicBezTo>
                      <a:pt x="734" y="156"/>
                      <a:pt x="711" y="77"/>
                      <a:pt x="684" y="1"/>
                    </a:cubicBezTo>
                    <a:close/>
                    <a:moveTo>
                      <a:pt x="66" y="765"/>
                    </a:moveTo>
                    <a:lnTo>
                      <a:pt x="66" y="765"/>
                    </a:lnTo>
                    <a:cubicBezTo>
                      <a:pt x="69" y="778"/>
                      <a:pt x="76" y="788"/>
                      <a:pt x="83" y="802"/>
                    </a:cubicBezTo>
                    <a:cubicBezTo>
                      <a:pt x="93" y="794"/>
                      <a:pt x="106" y="788"/>
                      <a:pt x="116" y="782"/>
                    </a:cubicBezTo>
                    <a:lnTo>
                      <a:pt x="66" y="765"/>
                    </a:lnTo>
                    <a:close/>
                    <a:moveTo>
                      <a:pt x="0" y="831"/>
                    </a:moveTo>
                    <a:cubicBezTo>
                      <a:pt x="3" y="834"/>
                      <a:pt x="3" y="838"/>
                      <a:pt x="3" y="838"/>
                    </a:cubicBezTo>
                    <a:lnTo>
                      <a:pt x="6" y="838"/>
                    </a:lnTo>
                    <a:cubicBezTo>
                      <a:pt x="3" y="838"/>
                      <a:pt x="3" y="834"/>
                      <a:pt x="0" y="83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2"/>
              <p:cNvSpPr/>
              <p:nvPr/>
            </p:nvSpPr>
            <p:spPr>
              <a:xfrm>
                <a:off x="5940500" y="1269175"/>
                <a:ext cx="16625" cy="33500"/>
              </a:xfrm>
              <a:custGeom>
                <a:avLst/>
                <a:gdLst/>
                <a:ahLst/>
                <a:cxnLst/>
                <a:rect l="l" t="t" r="r" b="b"/>
                <a:pathLst>
                  <a:path w="665" h="1340" extrusionOk="0">
                    <a:moveTo>
                      <a:pt x="429" y="1"/>
                    </a:moveTo>
                    <a:cubicBezTo>
                      <a:pt x="286" y="240"/>
                      <a:pt x="140" y="476"/>
                      <a:pt x="1" y="702"/>
                    </a:cubicBezTo>
                    <a:cubicBezTo>
                      <a:pt x="53" y="821"/>
                      <a:pt x="104" y="944"/>
                      <a:pt x="153" y="1064"/>
                    </a:cubicBezTo>
                    <a:cubicBezTo>
                      <a:pt x="190" y="1154"/>
                      <a:pt x="226" y="1240"/>
                      <a:pt x="260" y="1329"/>
                    </a:cubicBezTo>
                    <a:cubicBezTo>
                      <a:pt x="263" y="1333"/>
                      <a:pt x="263" y="1336"/>
                      <a:pt x="266" y="1340"/>
                    </a:cubicBezTo>
                    <a:cubicBezTo>
                      <a:pt x="395" y="1107"/>
                      <a:pt x="529" y="878"/>
                      <a:pt x="665" y="645"/>
                    </a:cubicBezTo>
                    <a:cubicBezTo>
                      <a:pt x="592" y="403"/>
                      <a:pt x="509" y="180"/>
                      <a:pt x="429" y="1"/>
                    </a:cubicBezTo>
                    <a:close/>
                  </a:path>
                </a:pathLst>
              </a:custGeom>
              <a:solidFill>
                <a:srgbClr val="AEC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2"/>
              <p:cNvSpPr/>
              <p:nvPr/>
            </p:nvSpPr>
            <p:spPr>
              <a:xfrm>
                <a:off x="5922875" y="1286700"/>
                <a:ext cx="25200" cy="36425"/>
              </a:xfrm>
              <a:custGeom>
                <a:avLst/>
                <a:gdLst/>
                <a:ahLst/>
                <a:cxnLst/>
                <a:rect l="l" t="t" r="r" b="b"/>
                <a:pathLst>
                  <a:path w="1008" h="1457" extrusionOk="0">
                    <a:moveTo>
                      <a:pt x="1008" y="768"/>
                    </a:moveTo>
                    <a:lnTo>
                      <a:pt x="1008" y="768"/>
                    </a:lnTo>
                    <a:cubicBezTo>
                      <a:pt x="951" y="858"/>
                      <a:pt x="895" y="951"/>
                      <a:pt x="838" y="1044"/>
                    </a:cubicBezTo>
                    <a:cubicBezTo>
                      <a:pt x="918" y="971"/>
                      <a:pt x="971" y="875"/>
                      <a:pt x="1008" y="768"/>
                    </a:cubicBezTo>
                    <a:close/>
                    <a:moveTo>
                      <a:pt x="706" y="1"/>
                    </a:moveTo>
                    <a:cubicBezTo>
                      <a:pt x="446" y="419"/>
                      <a:pt x="200" y="801"/>
                      <a:pt x="1" y="1097"/>
                    </a:cubicBezTo>
                    <a:cubicBezTo>
                      <a:pt x="84" y="1100"/>
                      <a:pt x="163" y="1120"/>
                      <a:pt x="234" y="1157"/>
                    </a:cubicBezTo>
                    <a:cubicBezTo>
                      <a:pt x="303" y="1174"/>
                      <a:pt x="376" y="1183"/>
                      <a:pt x="446" y="1183"/>
                    </a:cubicBezTo>
                    <a:cubicBezTo>
                      <a:pt x="506" y="1183"/>
                      <a:pt x="562" y="1177"/>
                      <a:pt x="619" y="1163"/>
                    </a:cubicBezTo>
                    <a:cubicBezTo>
                      <a:pt x="646" y="1157"/>
                      <a:pt x="669" y="1147"/>
                      <a:pt x="692" y="1137"/>
                    </a:cubicBezTo>
                    <a:cubicBezTo>
                      <a:pt x="785" y="971"/>
                      <a:pt x="878" y="805"/>
                      <a:pt x="971" y="639"/>
                    </a:cubicBezTo>
                    <a:cubicBezTo>
                      <a:pt x="968" y="635"/>
                      <a:pt x="968" y="632"/>
                      <a:pt x="965" y="628"/>
                    </a:cubicBezTo>
                    <a:cubicBezTo>
                      <a:pt x="931" y="539"/>
                      <a:pt x="895" y="453"/>
                      <a:pt x="858" y="363"/>
                    </a:cubicBezTo>
                    <a:cubicBezTo>
                      <a:pt x="809" y="243"/>
                      <a:pt x="758" y="120"/>
                      <a:pt x="706" y="1"/>
                    </a:cubicBezTo>
                    <a:close/>
                    <a:moveTo>
                      <a:pt x="513" y="1446"/>
                    </a:moveTo>
                    <a:cubicBezTo>
                      <a:pt x="516" y="1450"/>
                      <a:pt x="516" y="1453"/>
                      <a:pt x="519" y="1456"/>
                    </a:cubicBezTo>
                    <a:cubicBezTo>
                      <a:pt x="519" y="1453"/>
                      <a:pt x="522" y="1450"/>
                      <a:pt x="522" y="1446"/>
                    </a:cubicBezTo>
                    <a:close/>
                  </a:path>
                </a:pathLst>
              </a:custGeom>
              <a:solidFill>
                <a:srgbClr val="F2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2"/>
              <p:cNvSpPr/>
              <p:nvPr/>
            </p:nvSpPr>
            <p:spPr>
              <a:xfrm>
                <a:off x="5616525" y="1439450"/>
                <a:ext cx="17225" cy="18650"/>
              </a:xfrm>
              <a:custGeom>
                <a:avLst/>
                <a:gdLst/>
                <a:ahLst/>
                <a:cxnLst/>
                <a:rect l="l" t="t" r="r" b="b"/>
                <a:pathLst>
                  <a:path w="689" h="746" extrusionOk="0">
                    <a:moveTo>
                      <a:pt x="475" y="1"/>
                    </a:moveTo>
                    <a:lnTo>
                      <a:pt x="475" y="1"/>
                    </a:lnTo>
                    <a:cubicBezTo>
                      <a:pt x="1" y="463"/>
                      <a:pt x="170" y="746"/>
                      <a:pt x="509" y="746"/>
                    </a:cubicBezTo>
                    <a:cubicBezTo>
                      <a:pt x="565" y="746"/>
                      <a:pt x="625" y="739"/>
                      <a:pt x="688" y="723"/>
                    </a:cubicBezTo>
                    <a:cubicBezTo>
                      <a:pt x="615" y="493"/>
                      <a:pt x="545" y="250"/>
                      <a:pt x="475" y="1"/>
                    </a:cubicBezTo>
                    <a:close/>
                  </a:path>
                </a:pathLst>
              </a:custGeom>
              <a:solidFill>
                <a:srgbClr val="BFD5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2"/>
              <p:cNvSpPr/>
              <p:nvPr/>
            </p:nvSpPr>
            <p:spPr>
              <a:xfrm>
                <a:off x="5628400" y="1437575"/>
                <a:ext cx="22550" cy="19950"/>
              </a:xfrm>
              <a:custGeom>
                <a:avLst/>
                <a:gdLst/>
                <a:ahLst/>
                <a:cxnLst/>
                <a:rect l="l" t="t" r="r" b="b"/>
                <a:pathLst>
                  <a:path w="902" h="798" extrusionOk="0">
                    <a:moveTo>
                      <a:pt x="74" y="0"/>
                    </a:moveTo>
                    <a:cubicBezTo>
                      <a:pt x="44" y="30"/>
                      <a:pt x="20" y="53"/>
                      <a:pt x="4" y="69"/>
                    </a:cubicBezTo>
                    <a:cubicBezTo>
                      <a:pt x="0" y="73"/>
                      <a:pt x="0" y="73"/>
                      <a:pt x="0" y="76"/>
                    </a:cubicBezTo>
                    <a:cubicBezTo>
                      <a:pt x="70" y="325"/>
                      <a:pt x="140" y="568"/>
                      <a:pt x="213" y="798"/>
                    </a:cubicBezTo>
                    <a:cubicBezTo>
                      <a:pt x="353" y="761"/>
                      <a:pt x="503" y="688"/>
                      <a:pt x="642" y="571"/>
                    </a:cubicBezTo>
                    <a:cubicBezTo>
                      <a:pt x="669" y="548"/>
                      <a:pt x="765" y="471"/>
                      <a:pt x="901" y="359"/>
                    </a:cubicBezTo>
                    <a:cubicBezTo>
                      <a:pt x="712" y="332"/>
                      <a:pt x="506" y="255"/>
                      <a:pt x="279" y="123"/>
                    </a:cubicBezTo>
                    <a:cubicBezTo>
                      <a:pt x="210" y="83"/>
                      <a:pt x="140" y="40"/>
                      <a:pt x="74" y="0"/>
                    </a:cubicBezTo>
                    <a:close/>
                  </a:path>
                </a:pathLst>
              </a:custGeom>
              <a:solidFill>
                <a:srgbClr val="F2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2"/>
              <p:cNvSpPr/>
              <p:nvPr/>
            </p:nvSpPr>
            <p:spPr>
              <a:xfrm>
                <a:off x="5890175" y="1261700"/>
                <a:ext cx="39400" cy="13400"/>
              </a:xfrm>
              <a:custGeom>
                <a:avLst/>
                <a:gdLst/>
                <a:ahLst/>
                <a:cxnLst/>
                <a:rect l="l" t="t" r="r" b="b"/>
                <a:pathLst>
                  <a:path w="1576" h="536" extrusionOk="0">
                    <a:moveTo>
                      <a:pt x="1336" y="1"/>
                    </a:moveTo>
                    <a:cubicBezTo>
                      <a:pt x="947" y="113"/>
                      <a:pt x="494" y="266"/>
                      <a:pt x="0" y="446"/>
                    </a:cubicBezTo>
                    <a:cubicBezTo>
                      <a:pt x="56" y="502"/>
                      <a:pt x="140" y="536"/>
                      <a:pt x="215" y="536"/>
                    </a:cubicBezTo>
                    <a:lnTo>
                      <a:pt x="235" y="536"/>
                    </a:lnTo>
                    <a:cubicBezTo>
                      <a:pt x="511" y="512"/>
                      <a:pt x="784" y="489"/>
                      <a:pt x="1057" y="462"/>
                    </a:cubicBezTo>
                    <a:cubicBezTo>
                      <a:pt x="1232" y="446"/>
                      <a:pt x="1425" y="436"/>
                      <a:pt x="1518" y="266"/>
                    </a:cubicBezTo>
                    <a:cubicBezTo>
                      <a:pt x="1575" y="163"/>
                      <a:pt x="1459" y="67"/>
                      <a:pt x="1336" y="1"/>
                    </a:cubicBezTo>
                    <a:close/>
                  </a:path>
                </a:pathLst>
              </a:custGeom>
              <a:solidFill>
                <a:srgbClr val="BFD5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2"/>
              <p:cNvSpPr/>
              <p:nvPr/>
            </p:nvSpPr>
            <p:spPr>
              <a:xfrm>
                <a:off x="5767450" y="1309300"/>
                <a:ext cx="31775" cy="14550"/>
              </a:xfrm>
              <a:custGeom>
                <a:avLst/>
                <a:gdLst/>
                <a:ahLst/>
                <a:cxnLst/>
                <a:rect l="l" t="t" r="r" b="b"/>
                <a:pathLst>
                  <a:path w="1271" h="582" extrusionOk="0">
                    <a:moveTo>
                      <a:pt x="1270" y="0"/>
                    </a:moveTo>
                    <a:lnTo>
                      <a:pt x="1270" y="0"/>
                    </a:lnTo>
                    <a:cubicBezTo>
                      <a:pt x="1104" y="74"/>
                      <a:pt x="942" y="143"/>
                      <a:pt x="782" y="213"/>
                    </a:cubicBezTo>
                    <a:cubicBezTo>
                      <a:pt x="762" y="250"/>
                      <a:pt x="738" y="286"/>
                      <a:pt x="715" y="322"/>
                    </a:cubicBezTo>
                    <a:cubicBezTo>
                      <a:pt x="875" y="239"/>
                      <a:pt x="1034" y="153"/>
                      <a:pt x="1190" y="67"/>
                    </a:cubicBezTo>
                    <a:cubicBezTo>
                      <a:pt x="1221" y="50"/>
                      <a:pt x="1247" y="27"/>
                      <a:pt x="1270" y="0"/>
                    </a:cubicBezTo>
                    <a:close/>
                    <a:moveTo>
                      <a:pt x="603" y="293"/>
                    </a:moveTo>
                    <a:cubicBezTo>
                      <a:pt x="393" y="382"/>
                      <a:pt x="194" y="472"/>
                      <a:pt x="1" y="558"/>
                    </a:cubicBezTo>
                    <a:cubicBezTo>
                      <a:pt x="37" y="575"/>
                      <a:pt x="77" y="582"/>
                      <a:pt x="117" y="582"/>
                    </a:cubicBezTo>
                    <a:cubicBezTo>
                      <a:pt x="237" y="582"/>
                      <a:pt x="356" y="515"/>
                      <a:pt x="466" y="459"/>
                    </a:cubicBezTo>
                    <a:cubicBezTo>
                      <a:pt x="486" y="446"/>
                      <a:pt x="503" y="436"/>
                      <a:pt x="523" y="426"/>
                    </a:cubicBezTo>
                    <a:cubicBezTo>
                      <a:pt x="549" y="382"/>
                      <a:pt x="576" y="336"/>
                      <a:pt x="603" y="293"/>
                    </a:cubicBezTo>
                    <a:close/>
                  </a:path>
                </a:pathLst>
              </a:custGeom>
              <a:solidFill>
                <a:srgbClr val="BFD5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2"/>
              <p:cNvSpPr/>
              <p:nvPr/>
            </p:nvSpPr>
            <p:spPr>
              <a:xfrm>
                <a:off x="5630225" y="1363700"/>
                <a:ext cx="68900" cy="82850"/>
              </a:xfrm>
              <a:custGeom>
                <a:avLst/>
                <a:gdLst/>
                <a:ahLst/>
                <a:cxnLst/>
                <a:rect l="l" t="t" r="r" b="b"/>
                <a:pathLst>
                  <a:path w="2756" h="3314" extrusionOk="0">
                    <a:moveTo>
                      <a:pt x="2755" y="0"/>
                    </a:moveTo>
                    <a:lnTo>
                      <a:pt x="2755" y="0"/>
                    </a:lnTo>
                    <a:cubicBezTo>
                      <a:pt x="2384" y="406"/>
                      <a:pt x="1855" y="974"/>
                      <a:pt x="1356" y="1509"/>
                    </a:cubicBezTo>
                    <a:cubicBezTo>
                      <a:pt x="1622" y="1699"/>
                      <a:pt x="1901" y="1885"/>
                      <a:pt x="2184" y="2078"/>
                    </a:cubicBezTo>
                    <a:cubicBezTo>
                      <a:pt x="2210" y="2094"/>
                      <a:pt x="2197" y="2138"/>
                      <a:pt x="2171" y="2138"/>
                    </a:cubicBezTo>
                    <a:cubicBezTo>
                      <a:pt x="2167" y="2138"/>
                      <a:pt x="2164" y="2134"/>
                      <a:pt x="2160" y="2134"/>
                    </a:cubicBezTo>
                    <a:cubicBezTo>
                      <a:pt x="1828" y="2021"/>
                      <a:pt x="1509" y="1862"/>
                      <a:pt x="1210" y="1669"/>
                    </a:cubicBezTo>
                    <a:cubicBezTo>
                      <a:pt x="931" y="1968"/>
                      <a:pt x="669" y="2247"/>
                      <a:pt x="453" y="2480"/>
                    </a:cubicBezTo>
                    <a:cubicBezTo>
                      <a:pt x="665" y="2686"/>
                      <a:pt x="884" y="2888"/>
                      <a:pt x="1108" y="3091"/>
                    </a:cubicBezTo>
                    <a:cubicBezTo>
                      <a:pt x="1427" y="2839"/>
                      <a:pt x="1845" y="2506"/>
                      <a:pt x="2250" y="2187"/>
                    </a:cubicBezTo>
                    <a:cubicBezTo>
                      <a:pt x="2523" y="1536"/>
                      <a:pt x="2672" y="715"/>
                      <a:pt x="2755" y="0"/>
                    </a:cubicBezTo>
                    <a:close/>
                    <a:moveTo>
                      <a:pt x="306" y="2636"/>
                    </a:moveTo>
                    <a:cubicBezTo>
                      <a:pt x="177" y="2772"/>
                      <a:pt x="71" y="2882"/>
                      <a:pt x="1" y="2955"/>
                    </a:cubicBezTo>
                    <a:cubicBezTo>
                      <a:pt x="67" y="2995"/>
                      <a:pt x="137" y="3038"/>
                      <a:pt x="206" y="3078"/>
                    </a:cubicBezTo>
                    <a:cubicBezTo>
                      <a:pt x="433" y="3210"/>
                      <a:pt x="639" y="3287"/>
                      <a:pt x="828" y="3314"/>
                    </a:cubicBezTo>
                    <a:cubicBezTo>
                      <a:pt x="881" y="3274"/>
                      <a:pt x="938" y="3227"/>
                      <a:pt x="1001" y="3178"/>
                    </a:cubicBezTo>
                    <a:cubicBezTo>
                      <a:pt x="758" y="3018"/>
                      <a:pt x="525" y="2835"/>
                      <a:pt x="306" y="2636"/>
                    </a:cubicBezTo>
                    <a:close/>
                  </a:path>
                </a:pathLst>
              </a:custGeom>
              <a:solidFill>
                <a:srgbClr val="BFD5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2"/>
              <p:cNvSpPr/>
              <p:nvPr/>
            </p:nvSpPr>
            <p:spPr>
              <a:xfrm>
                <a:off x="5637875" y="1401425"/>
                <a:ext cx="47625" cy="41725"/>
              </a:xfrm>
              <a:custGeom>
                <a:avLst/>
                <a:gdLst/>
                <a:ahLst/>
                <a:cxnLst/>
                <a:rect l="l" t="t" r="r" b="b"/>
                <a:pathLst>
                  <a:path w="1905" h="1669" extrusionOk="0">
                    <a:moveTo>
                      <a:pt x="1050" y="0"/>
                    </a:moveTo>
                    <a:cubicBezTo>
                      <a:pt x="1001" y="54"/>
                      <a:pt x="951" y="106"/>
                      <a:pt x="904" y="160"/>
                    </a:cubicBezTo>
                    <a:cubicBezTo>
                      <a:pt x="1203" y="353"/>
                      <a:pt x="1522" y="512"/>
                      <a:pt x="1854" y="625"/>
                    </a:cubicBezTo>
                    <a:cubicBezTo>
                      <a:pt x="1858" y="625"/>
                      <a:pt x="1861" y="629"/>
                      <a:pt x="1865" y="629"/>
                    </a:cubicBezTo>
                    <a:cubicBezTo>
                      <a:pt x="1891" y="629"/>
                      <a:pt x="1904" y="585"/>
                      <a:pt x="1878" y="569"/>
                    </a:cubicBezTo>
                    <a:cubicBezTo>
                      <a:pt x="1595" y="376"/>
                      <a:pt x="1316" y="190"/>
                      <a:pt x="1050" y="0"/>
                    </a:cubicBezTo>
                    <a:close/>
                    <a:moveTo>
                      <a:pt x="147" y="971"/>
                    </a:moveTo>
                    <a:cubicBezTo>
                      <a:pt x="93" y="1023"/>
                      <a:pt x="47" y="1077"/>
                      <a:pt x="0" y="1127"/>
                    </a:cubicBezTo>
                    <a:cubicBezTo>
                      <a:pt x="219" y="1326"/>
                      <a:pt x="452" y="1509"/>
                      <a:pt x="695" y="1669"/>
                    </a:cubicBezTo>
                    <a:cubicBezTo>
                      <a:pt x="728" y="1641"/>
                      <a:pt x="765" y="1612"/>
                      <a:pt x="802" y="1582"/>
                    </a:cubicBezTo>
                    <a:cubicBezTo>
                      <a:pt x="578" y="1379"/>
                      <a:pt x="359" y="1177"/>
                      <a:pt x="147" y="971"/>
                    </a:cubicBezTo>
                    <a:close/>
                  </a:path>
                </a:pathLst>
              </a:custGeom>
              <a:solidFill>
                <a:srgbClr val="AEC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2"/>
              <p:cNvSpPr/>
              <p:nvPr/>
            </p:nvSpPr>
            <p:spPr>
              <a:xfrm>
                <a:off x="5779325" y="1384325"/>
                <a:ext cx="19975" cy="31500"/>
              </a:xfrm>
              <a:custGeom>
                <a:avLst/>
                <a:gdLst/>
                <a:ahLst/>
                <a:cxnLst/>
                <a:rect l="l" t="t" r="r" b="b"/>
                <a:pathLst>
                  <a:path w="799" h="1260" extrusionOk="0">
                    <a:moveTo>
                      <a:pt x="240" y="954"/>
                    </a:moveTo>
                    <a:cubicBezTo>
                      <a:pt x="247" y="954"/>
                      <a:pt x="257" y="980"/>
                      <a:pt x="260" y="997"/>
                    </a:cubicBezTo>
                    <a:cubicBezTo>
                      <a:pt x="251" y="983"/>
                      <a:pt x="240" y="970"/>
                      <a:pt x="234" y="957"/>
                    </a:cubicBezTo>
                    <a:cubicBezTo>
                      <a:pt x="237" y="954"/>
                      <a:pt x="237" y="954"/>
                      <a:pt x="240" y="954"/>
                    </a:cubicBezTo>
                    <a:close/>
                    <a:moveTo>
                      <a:pt x="257" y="1003"/>
                    </a:moveTo>
                    <a:lnTo>
                      <a:pt x="254" y="1010"/>
                    </a:lnTo>
                    <a:lnTo>
                      <a:pt x="257" y="1010"/>
                    </a:lnTo>
                    <a:lnTo>
                      <a:pt x="257" y="1003"/>
                    </a:lnTo>
                    <a:close/>
                    <a:moveTo>
                      <a:pt x="237" y="1006"/>
                    </a:moveTo>
                    <a:cubicBezTo>
                      <a:pt x="234" y="1006"/>
                      <a:pt x="231" y="1010"/>
                      <a:pt x="243" y="1023"/>
                    </a:cubicBezTo>
                    <a:cubicBezTo>
                      <a:pt x="247" y="1020"/>
                      <a:pt x="251" y="1014"/>
                      <a:pt x="254" y="1010"/>
                    </a:cubicBezTo>
                    <a:cubicBezTo>
                      <a:pt x="251" y="1010"/>
                      <a:pt x="247" y="1010"/>
                      <a:pt x="247" y="1006"/>
                    </a:cubicBezTo>
                    <a:close/>
                    <a:moveTo>
                      <a:pt x="240" y="1030"/>
                    </a:moveTo>
                    <a:lnTo>
                      <a:pt x="240" y="1034"/>
                    </a:lnTo>
                    <a:lnTo>
                      <a:pt x="243" y="1030"/>
                    </a:lnTo>
                    <a:close/>
                    <a:moveTo>
                      <a:pt x="722" y="0"/>
                    </a:moveTo>
                    <a:cubicBezTo>
                      <a:pt x="526" y="322"/>
                      <a:pt x="333" y="644"/>
                      <a:pt x="144" y="970"/>
                    </a:cubicBezTo>
                    <a:cubicBezTo>
                      <a:pt x="148" y="977"/>
                      <a:pt x="151" y="980"/>
                      <a:pt x="154" y="983"/>
                    </a:cubicBezTo>
                    <a:lnTo>
                      <a:pt x="137" y="980"/>
                    </a:lnTo>
                    <a:cubicBezTo>
                      <a:pt x="91" y="1060"/>
                      <a:pt x="48" y="1136"/>
                      <a:pt x="1" y="1213"/>
                    </a:cubicBezTo>
                    <a:cubicBezTo>
                      <a:pt x="11" y="1216"/>
                      <a:pt x="18" y="1219"/>
                      <a:pt x="28" y="1223"/>
                    </a:cubicBezTo>
                    <a:cubicBezTo>
                      <a:pt x="24" y="1213"/>
                      <a:pt x="34" y="1209"/>
                      <a:pt x="48" y="1209"/>
                    </a:cubicBezTo>
                    <a:cubicBezTo>
                      <a:pt x="54" y="1209"/>
                      <a:pt x="61" y="1209"/>
                      <a:pt x="64" y="1213"/>
                    </a:cubicBezTo>
                    <a:lnTo>
                      <a:pt x="58" y="1236"/>
                    </a:lnTo>
                    <a:lnTo>
                      <a:pt x="54" y="1236"/>
                    </a:lnTo>
                    <a:cubicBezTo>
                      <a:pt x="71" y="1246"/>
                      <a:pt x="88" y="1253"/>
                      <a:pt x="104" y="1259"/>
                    </a:cubicBezTo>
                    <a:cubicBezTo>
                      <a:pt x="131" y="1216"/>
                      <a:pt x="157" y="1173"/>
                      <a:pt x="184" y="1129"/>
                    </a:cubicBezTo>
                    <a:cubicBezTo>
                      <a:pt x="174" y="1129"/>
                      <a:pt x="164" y="1129"/>
                      <a:pt x="154" y="1123"/>
                    </a:cubicBezTo>
                    <a:cubicBezTo>
                      <a:pt x="151" y="1063"/>
                      <a:pt x="203" y="1060"/>
                      <a:pt x="243" y="1023"/>
                    </a:cubicBezTo>
                    <a:cubicBezTo>
                      <a:pt x="197" y="1006"/>
                      <a:pt x="171" y="1000"/>
                      <a:pt x="154" y="983"/>
                    </a:cubicBezTo>
                    <a:lnTo>
                      <a:pt x="154" y="983"/>
                    </a:lnTo>
                    <a:cubicBezTo>
                      <a:pt x="188" y="990"/>
                      <a:pt x="223" y="994"/>
                      <a:pt x="260" y="1003"/>
                    </a:cubicBezTo>
                    <a:lnTo>
                      <a:pt x="260" y="1000"/>
                    </a:lnTo>
                    <a:cubicBezTo>
                      <a:pt x="440" y="698"/>
                      <a:pt x="619" y="396"/>
                      <a:pt x="798" y="93"/>
                    </a:cubicBezTo>
                    <a:cubicBezTo>
                      <a:pt x="772" y="63"/>
                      <a:pt x="746" y="33"/>
                      <a:pt x="722" y="0"/>
                    </a:cubicBezTo>
                    <a:close/>
                  </a:path>
                </a:pathLst>
              </a:custGeom>
              <a:solidFill>
                <a:srgbClr val="F7F1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2"/>
              <p:cNvSpPr/>
              <p:nvPr/>
            </p:nvSpPr>
            <p:spPr>
              <a:xfrm>
                <a:off x="5770550" y="1414650"/>
                <a:ext cx="11375" cy="16550"/>
              </a:xfrm>
              <a:custGeom>
                <a:avLst/>
                <a:gdLst/>
                <a:ahLst/>
                <a:cxnLst/>
                <a:rect l="l" t="t" r="r" b="b"/>
                <a:pathLst>
                  <a:path w="455" h="662" extrusionOk="0">
                    <a:moveTo>
                      <a:pt x="352" y="0"/>
                    </a:moveTo>
                    <a:cubicBezTo>
                      <a:pt x="236" y="209"/>
                      <a:pt x="116" y="415"/>
                      <a:pt x="0" y="624"/>
                    </a:cubicBezTo>
                    <a:cubicBezTo>
                      <a:pt x="30" y="641"/>
                      <a:pt x="60" y="654"/>
                      <a:pt x="86" y="661"/>
                    </a:cubicBezTo>
                    <a:cubicBezTo>
                      <a:pt x="209" y="459"/>
                      <a:pt x="332" y="252"/>
                      <a:pt x="455" y="46"/>
                    </a:cubicBezTo>
                    <a:cubicBezTo>
                      <a:pt x="439" y="40"/>
                      <a:pt x="422" y="33"/>
                      <a:pt x="405" y="23"/>
                    </a:cubicBezTo>
                    <a:lnTo>
                      <a:pt x="385" y="23"/>
                    </a:lnTo>
                    <a:cubicBezTo>
                      <a:pt x="382" y="20"/>
                      <a:pt x="379" y="13"/>
                      <a:pt x="379" y="10"/>
                    </a:cubicBezTo>
                    <a:cubicBezTo>
                      <a:pt x="369" y="6"/>
                      <a:pt x="362" y="3"/>
                      <a:pt x="352" y="0"/>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2"/>
              <p:cNvSpPr/>
              <p:nvPr/>
            </p:nvSpPr>
            <p:spPr>
              <a:xfrm>
                <a:off x="5785150" y="1408150"/>
                <a:ext cx="700" cy="1100"/>
              </a:xfrm>
              <a:custGeom>
                <a:avLst/>
                <a:gdLst/>
                <a:ahLst/>
                <a:cxnLst/>
                <a:rect l="l" t="t" r="r" b="b"/>
                <a:pathLst>
                  <a:path w="28" h="44" extrusionOk="0">
                    <a:moveTo>
                      <a:pt x="7" y="1"/>
                    </a:moveTo>
                    <a:cubicBezTo>
                      <a:pt x="4" y="1"/>
                      <a:pt x="4" y="1"/>
                      <a:pt x="1" y="4"/>
                    </a:cubicBezTo>
                    <a:cubicBezTo>
                      <a:pt x="7" y="17"/>
                      <a:pt x="18" y="30"/>
                      <a:pt x="27" y="44"/>
                    </a:cubicBezTo>
                    <a:cubicBezTo>
                      <a:pt x="24" y="27"/>
                      <a:pt x="14" y="1"/>
                      <a:pt x="7" y="1"/>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2"/>
              <p:cNvSpPr/>
              <p:nvPr/>
            </p:nvSpPr>
            <p:spPr>
              <a:xfrm>
                <a:off x="5782750" y="1408550"/>
                <a:ext cx="450" cy="375"/>
              </a:xfrm>
              <a:custGeom>
                <a:avLst/>
                <a:gdLst/>
                <a:ahLst/>
                <a:cxnLst/>
                <a:rect l="l" t="t" r="r" b="b"/>
                <a:pathLst>
                  <a:path w="18" h="15" extrusionOk="0">
                    <a:moveTo>
                      <a:pt x="7" y="1"/>
                    </a:moveTo>
                    <a:cubicBezTo>
                      <a:pt x="3" y="5"/>
                      <a:pt x="3" y="5"/>
                      <a:pt x="3" y="8"/>
                    </a:cubicBezTo>
                    <a:lnTo>
                      <a:pt x="0" y="11"/>
                    </a:lnTo>
                    <a:lnTo>
                      <a:pt x="17" y="14"/>
                    </a:lnTo>
                    <a:cubicBezTo>
                      <a:pt x="14" y="11"/>
                      <a:pt x="11" y="8"/>
                      <a:pt x="7" y="1"/>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2"/>
              <p:cNvSpPr/>
              <p:nvPr/>
            </p:nvSpPr>
            <p:spPr>
              <a:xfrm>
                <a:off x="5783075" y="1408900"/>
                <a:ext cx="2775" cy="3675"/>
              </a:xfrm>
              <a:custGeom>
                <a:avLst/>
                <a:gdLst/>
                <a:ahLst/>
                <a:cxnLst/>
                <a:rect l="l" t="t" r="r" b="b"/>
                <a:pathLst>
                  <a:path w="111" h="147" extrusionOk="0">
                    <a:moveTo>
                      <a:pt x="4" y="0"/>
                    </a:moveTo>
                    <a:cubicBezTo>
                      <a:pt x="21" y="17"/>
                      <a:pt x="47" y="23"/>
                      <a:pt x="93" y="40"/>
                    </a:cubicBezTo>
                    <a:cubicBezTo>
                      <a:pt x="81" y="27"/>
                      <a:pt x="84" y="23"/>
                      <a:pt x="87" y="23"/>
                    </a:cubicBezTo>
                    <a:lnTo>
                      <a:pt x="97" y="23"/>
                    </a:lnTo>
                    <a:cubicBezTo>
                      <a:pt x="97" y="27"/>
                      <a:pt x="101" y="27"/>
                      <a:pt x="104" y="27"/>
                    </a:cubicBezTo>
                    <a:lnTo>
                      <a:pt x="107" y="20"/>
                    </a:lnTo>
                    <a:lnTo>
                      <a:pt x="110" y="20"/>
                    </a:lnTo>
                    <a:cubicBezTo>
                      <a:pt x="73" y="11"/>
                      <a:pt x="38" y="7"/>
                      <a:pt x="4" y="0"/>
                    </a:cubicBezTo>
                    <a:close/>
                    <a:moveTo>
                      <a:pt x="104" y="27"/>
                    </a:moveTo>
                    <a:cubicBezTo>
                      <a:pt x="101" y="31"/>
                      <a:pt x="97" y="37"/>
                      <a:pt x="93" y="40"/>
                    </a:cubicBezTo>
                    <a:cubicBezTo>
                      <a:pt x="53" y="77"/>
                      <a:pt x="1" y="80"/>
                      <a:pt x="4" y="140"/>
                    </a:cubicBezTo>
                    <a:cubicBezTo>
                      <a:pt x="14" y="146"/>
                      <a:pt x="24" y="146"/>
                      <a:pt x="34" y="146"/>
                    </a:cubicBezTo>
                    <a:cubicBezTo>
                      <a:pt x="53" y="114"/>
                      <a:pt x="73" y="80"/>
                      <a:pt x="90" y="51"/>
                    </a:cubicBezTo>
                    <a:lnTo>
                      <a:pt x="90" y="47"/>
                    </a:lnTo>
                    <a:lnTo>
                      <a:pt x="93" y="47"/>
                    </a:lnTo>
                    <a:cubicBezTo>
                      <a:pt x="97" y="40"/>
                      <a:pt x="101" y="34"/>
                      <a:pt x="107" y="27"/>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2"/>
              <p:cNvSpPr/>
              <p:nvPr/>
            </p:nvSpPr>
            <p:spPr>
              <a:xfrm>
                <a:off x="5779925" y="1414550"/>
                <a:ext cx="1000" cy="700"/>
              </a:xfrm>
              <a:custGeom>
                <a:avLst/>
                <a:gdLst/>
                <a:ahLst/>
                <a:cxnLst/>
                <a:rect l="l" t="t" r="r" b="b"/>
                <a:pathLst>
                  <a:path w="40" h="28" extrusionOk="0">
                    <a:moveTo>
                      <a:pt x="24" y="0"/>
                    </a:moveTo>
                    <a:cubicBezTo>
                      <a:pt x="10" y="0"/>
                      <a:pt x="0" y="4"/>
                      <a:pt x="4" y="14"/>
                    </a:cubicBezTo>
                    <a:cubicBezTo>
                      <a:pt x="4" y="17"/>
                      <a:pt x="7" y="24"/>
                      <a:pt x="10" y="27"/>
                    </a:cubicBezTo>
                    <a:lnTo>
                      <a:pt x="34" y="27"/>
                    </a:lnTo>
                    <a:lnTo>
                      <a:pt x="40" y="4"/>
                    </a:lnTo>
                    <a:cubicBezTo>
                      <a:pt x="37" y="0"/>
                      <a:pt x="30" y="0"/>
                      <a:pt x="24" y="0"/>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2"/>
              <p:cNvSpPr/>
              <p:nvPr/>
            </p:nvSpPr>
            <p:spPr>
              <a:xfrm>
                <a:off x="5947150" y="1285300"/>
                <a:ext cx="11050" cy="20200"/>
              </a:xfrm>
              <a:custGeom>
                <a:avLst/>
                <a:gdLst/>
                <a:ahLst/>
                <a:cxnLst/>
                <a:rect l="l" t="t" r="r" b="b"/>
                <a:pathLst>
                  <a:path w="442" h="808" extrusionOk="0">
                    <a:moveTo>
                      <a:pt x="399" y="0"/>
                    </a:moveTo>
                    <a:cubicBezTo>
                      <a:pt x="263" y="233"/>
                      <a:pt x="129" y="462"/>
                      <a:pt x="0" y="695"/>
                    </a:cubicBezTo>
                    <a:cubicBezTo>
                      <a:pt x="14" y="731"/>
                      <a:pt x="27" y="771"/>
                      <a:pt x="43" y="808"/>
                    </a:cubicBezTo>
                    <a:cubicBezTo>
                      <a:pt x="46" y="798"/>
                      <a:pt x="54" y="791"/>
                      <a:pt x="57" y="788"/>
                    </a:cubicBezTo>
                    <a:cubicBezTo>
                      <a:pt x="186" y="575"/>
                      <a:pt x="316" y="359"/>
                      <a:pt x="442" y="146"/>
                    </a:cubicBezTo>
                    <a:cubicBezTo>
                      <a:pt x="428" y="97"/>
                      <a:pt x="416" y="46"/>
                      <a:pt x="399" y="0"/>
                    </a:cubicBezTo>
                    <a:close/>
                  </a:path>
                </a:pathLst>
              </a:custGeom>
              <a:solidFill>
                <a:srgbClr val="CEDD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2"/>
              <p:cNvSpPr/>
              <p:nvPr/>
            </p:nvSpPr>
            <p:spPr>
              <a:xfrm>
                <a:off x="5935850" y="1302650"/>
                <a:ext cx="12400" cy="21950"/>
              </a:xfrm>
              <a:custGeom>
                <a:avLst/>
                <a:gdLst/>
                <a:ahLst/>
                <a:cxnLst/>
                <a:rect l="l" t="t" r="r" b="b"/>
                <a:pathLst>
                  <a:path w="496" h="878" extrusionOk="0">
                    <a:moveTo>
                      <a:pt x="452" y="1"/>
                    </a:moveTo>
                    <a:cubicBezTo>
                      <a:pt x="359" y="167"/>
                      <a:pt x="266" y="333"/>
                      <a:pt x="173" y="499"/>
                    </a:cubicBezTo>
                    <a:cubicBezTo>
                      <a:pt x="230" y="476"/>
                      <a:pt x="279" y="442"/>
                      <a:pt x="319" y="406"/>
                    </a:cubicBezTo>
                    <a:cubicBezTo>
                      <a:pt x="376" y="313"/>
                      <a:pt x="432" y="220"/>
                      <a:pt x="489" y="130"/>
                    </a:cubicBezTo>
                    <a:lnTo>
                      <a:pt x="489" y="127"/>
                    </a:lnTo>
                    <a:cubicBezTo>
                      <a:pt x="492" y="120"/>
                      <a:pt x="492" y="117"/>
                      <a:pt x="495" y="114"/>
                    </a:cubicBezTo>
                    <a:cubicBezTo>
                      <a:pt x="479" y="77"/>
                      <a:pt x="466" y="37"/>
                      <a:pt x="452" y="1"/>
                    </a:cubicBezTo>
                    <a:close/>
                    <a:moveTo>
                      <a:pt x="3" y="808"/>
                    </a:moveTo>
                    <a:cubicBezTo>
                      <a:pt x="3" y="812"/>
                      <a:pt x="0" y="815"/>
                      <a:pt x="0" y="818"/>
                    </a:cubicBezTo>
                    <a:cubicBezTo>
                      <a:pt x="10" y="838"/>
                      <a:pt x="20" y="858"/>
                      <a:pt x="27" y="878"/>
                    </a:cubicBezTo>
                    <a:cubicBezTo>
                      <a:pt x="43" y="855"/>
                      <a:pt x="57" y="832"/>
                      <a:pt x="73" y="808"/>
                    </a:cubicBezTo>
                    <a:close/>
                  </a:path>
                </a:pathLst>
              </a:custGeom>
              <a:solidFill>
                <a:srgbClr val="F7F1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2"/>
              <p:cNvSpPr/>
              <p:nvPr/>
            </p:nvSpPr>
            <p:spPr>
              <a:xfrm>
                <a:off x="5759750" y="1317350"/>
                <a:ext cx="25600" cy="40225"/>
              </a:xfrm>
              <a:custGeom>
                <a:avLst/>
                <a:gdLst/>
                <a:ahLst/>
                <a:cxnLst/>
                <a:rect l="l" t="t" r="r" b="b"/>
                <a:pathLst>
                  <a:path w="1024" h="1609" extrusionOk="0">
                    <a:moveTo>
                      <a:pt x="1023" y="0"/>
                    </a:moveTo>
                    <a:lnTo>
                      <a:pt x="1023" y="0"/>
                    </a:lnTo>
                    <a:cubicBezTo>
                      <a:pt x="960" y="37"/>
                      <a:pt x="897" y="71"/>
                      <a:pt x="831" y="104"/>
                    </a:cubicBezTo>
                    <a:cubicBezTo>
                      <a:pt x="548" y="589"/>
                      <a:pt x="276" y="1077"/>
                      <a:pt x="10" y="1569"/>
                    </a:cubicBezTo>
                    <a:cubicBezTo>
                      <a:pt x="0" y="1592"/>
                      <a:pt x="17" y="1609"/>
                      <a:pt x="34" y="1609"/>
                    </a:cubicBezTo>
                    <a:cubicBezTo>
                      <a:pt x="40" y="1609"/>
                      <a:pt x="46" y="1606"/>
                      <a:pt x="53" y="1599"/>
                    </a:cubicBezTo>
                    <a:cubicBezTo>
                      <a:pt x="382" y="1071"/>
                      <a:pt x="707" y="539"/>
                      <a:pt x="1023" y="0"/>
                    </a:cubicBezTo>
                    <a:close/>
                  </a:path>
                </a:pathLst>
              </a:custGeom>
              <a:solidFill>
                <a:srgbClr val="F7F1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2"/>
              <p:cNvSpPr/>
              <p:nvPr/>
            </p:nvSpPr>
            <p:spPr>
              <a:xfrm>
                <a:off x="5780500" y="1314625"/>
                <a:ext cx="6525" cy="5350"/>
              </a:xfrm>
              <a:custGeom>
                <a:avLst/>
                <a:gdLst/>
                <a:ahLst/>
                <a:cxnLst/>
                <a:rect l="l" t="t" r="r" b="b"/>
                <a:pathLst>
                  <a:path w="261" h="214" extrusionOk="0">
                    <a:moveTo>
                      <a:pt x="260" y="0"/>
                    </a:moveTo>
                    <a:cubicBezTo>
                      <a:pt x="200" y="26"/>
                      <a:pt x="137" y="54"/>
                      <a:pt x="81" y="80"/>
                    </a:cubicBezTo>
                    <a:cubicBezTo>
                      <a:pt x="54" y="123"/>
                      <a:pt x="27" y="169"/>
                      <a:pt x="1" y="213"/>
                    </a:cubicBezTo>
                    <a:cubicBezTo>
                      <a:pt x="67" y="180"/>
                      <a:pt x="130" y="146"/>
                      <a:pt x="193" y="109"/>
                    </a:cubicBezTo>
                    <a:cubicBezTo>
                      <a:pt x="216" y="73"/>
                      <a:pt x="240" y="37"/>
                      <a:pt x="260" y="0"/>
                    </a:cubicBezTo>
                    <a:close/>
                  </a:path>
                </a:pathLst>
              </a:custGeom>
              <a:solidFill>
                <a:srgbClr val="D9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2"/>
              <p:cNvSpPr/>
              <p:nvPr/>
            </p:nvSpPr>
            <p:spPr>
              <a:xfrm>
                <a:off x="5756000" y="1336050"/>
                <a:ext cx="52850" cy="75375"/>
              </a:xfrm>
              <a:custGeom>
                <a:avLst/>
                <a:gdLst/>
                <a:ahLst/>
                <a:cxnLst/>
                <a:rect l="l" t="t" r="r" b="b"/>
                <a:pathLst>
                  <a:path w="2114" h="3015" extrusionOk="0">
                    <a:moveTo>
                      <a:pt x="2018" y="0"/>
                    </a:moveTo>
                    <a:cubicBezTo>
                      <a:pt x="2001" y="0"/>
                      <a:pt x="1981" y="10"/>
                      <a:pt x="1964" y="27"/>
                    </a:cubicBezTo>
                    <a:cubicBezTo>
                      <a:pt x="1802" y="217"/>
                      <a:pt x="1535" y="588"/>
                      <a:pt x="1230" y="1051"/>
                    </a:cubicBezTo>
                    <a:cubicBezTo>
                      <a:pt x="1340" y="1020"/>
                      <a:pt x="1452" y="957"/>
                      <a:pt x="1546" y="878"/>
                    </a:cubicBezTo>
                    <a:cubicBezTo>
                      <a:pt x="1612" y="787"/>
                      <a:pt x="1705" y="718"/>
                      <a:pt x="1825" y="678"/>
                    </a:cubicBezTo>
                    <a:cubicBezTo>
                      <a:pt x="1944" y="449"/>
                      <a:pt x="2038" y="256"/>
                      <a:pt x="2090" y="120"/>
                    </a:cubicBezTo>
                    <a:cubicBezTo>
                      <a:pt x="2113" y="63"/>
                      <a:pt x="2067" y="0"/>
                      <a:pt x="2018" y="0"/>
                    </a:cubicBezTo>
                    <a:close/>
                    <a:moveTo>
                      <a:pt x="429" y="2681"/>
                    </a:moveTo>
                    <a:cubicBezTo>
                      <a:pt x="429" y="2685"/>
                      <a:pt x="429" y="2689"/>
                      <a:pt x="436" y="2692"/>
                    </a:cubicBezTo>
                    <a:cubicBezTo>
                      <a:pt x="423" y="2685"/>
                      <a:pt x="409" y="2681"/>
                      <a:pt x="396" y="2681"/>
                    </a:cubicBezTo>
                    <a:close/>
                    <a:moveTo>
                      <a:pt x="436" y="2692"/>
                    </a:moveTo>
                    <a:lnTo>
                      <a:pt x="436" y="2692"/>
                    </a:lnTo>
                    <a:cubicBezTo>
                      <a:pt x="446" y="2695"/>
                      <a:pt x="455" y="2701"/>
                      <a:pt x="463" y="2712"/>
                    </a:cubicBezTo>
                    <a:cubicBezTo>
                      <a:pt x="449" y="2701"/>
                      <a:pt x="439" y="2695"/>
                      <a:pt x="436" y="2692"/>
                    </a:cubicBezTo>
                    <a:close/>
                    <a:moveTo>
                      <a:pt x="675" y="2701"/>
                    </a:moveTo>
                    <a:cubicBezTo>
                      <a:pt x="668" y="2701"/>
                      <a:pt x="668" y="2709"/>
                      <a:pt x="668" y="2712"/>
                    </a:cubicBezTo>
                    <a:cubicBezTo>
                      <a:pt x="672" y="2709"/>
                      <a:pt x="672" y="2705"/>
                      <a:pt x="675" y="2701"/>
                    </a:cubicBezTo>
                    <a:close/>
                    <a:moveTo>
                      <a:pt x="369" y="2655"/>
                    </a:moveTo>
                    <a:cubicBezTo>
                      <a:pt x="376" y="2655"/>
                      <a:pt x="376" y="2662"/>
                      <a:pt x="373" y="2672"/>
                    </a:cubicBezTo>
                    <a:lnTo>
                      <a:pt x="369" y="2669"/>
                    </a:lnTo>
                    <a:cubicBezTo>
                      <a:pt x="366" y="2669"/>
                      <a:pt x="366" y="2681"/>
                      <a:pt x="363" y="2692"/>
                    </a:cubicBezTo>
                    <a:cubicBezTo>
                      <a:pt x="359" y="2705"/>
                      <a:pt x="356" y="2715"/>
                      <a:pt x="353" y="2715"/>
                    </a:cubicBezTo>
                    <a:cubicBezTo>
                      <a:pt x="353" y="2715"/>
                      <a:pt x="349" y="2715"/>
                      <a:pt x="349" y="2712"/>
                    </a:cubicBezTo>
                    <a:cubicBezTo>
                      <a:pt x="339" y="2715"/>
                      <a:pt x="333" y="2715"/>
                      <a:pt x="329" y="2715"/>
                    </a:cubicBezTo>
                    <a:cubicBezTo>
                      <a:pt x="310" y="2715"/>
                      <a:pt x="313" y="2701"/>
                      <a:pt x="326" y="2685"/>
                    </a:cubicBezTo>
                    <a:cubicBezTo>
                      <a:pt x="339" y="2672"/>
                      <a:pt x="359" y="2655"/>
                      <a:pt x="369" y="2655"/>
                    </a:cubicBezTo>
                    <a:close/>
                    <a:moveTo>
                      <a:pt x="1426" y="1263"/>
                    </a:moveTo>
                    <a:cubicBezTo>
                      <a:pt x="1369" y="1296"/>
                      <a:pt x="1306" y="1319"/>
                      <a:pt x="1236" y="1330"/>
                    </a:cubicBezTo>
                    <a:cubicBezTo>
                      <a:pt x="1213" y="1333"/>
                      <a:pt x="1190" y="1336"/>
                      <a:pt x="1167" y="1336"/>
                    </a:cubicBezTo>
                    <a:cubicBezTo>
                      <a:pt x="1127" y="1336"/>
                      <a:pt x="1087" y="1330"/>
                      <a:pt x="1050" y="1319"/>
                    </a:cubicBezTo>
                    <a:cubicBezTo>
                      <a:pt x="778" y="1738"/>
                      <a:pt x="483" y="2207"/>
                      <a:pt x="199" y="2666"/>
                    </a:cubicBezTo>
                    <a:cubicBezTo>
                      <a:pt x="207" y="2669"/>
                      <a:pt x="216" y="2675"/>
                      <a:pt x="223" y="2678"/>
                    </a:cubicBezTo>
                    <a:lnTo>
                      <a:pt x="293" y="2685"/>
                    </a:lnTo>
                    <a:cubicBezTo>
                      <a:pt x="213" y="2715"/>
                      <a:pt x="296" y="2752"/>
                      <a:pt x="293" y="2805"/>
                    </a:cubicBezTo>
                    <a:cubicBezTo>
                      <a:pt x="310" y="2788"/>
                      <a:pt x="323" y="2778"/>
                      <a:pt x="343" y="2765"/>
                    </a:cubicBezTo>
                    <a:lnTo>
                      <a:pt x="343" y="2765"/>
                    </a:lnTo>
                    <a:cubicBezTo>
                      <a:pt x="356" y="2792"/>
                      <a:pt x="310" y="2805"/>
                      <a:pt x="339" y="2818"/>
                    </a:cubicBezTo>
                    <a:cubicBezTo>
                      <a:pt x="369" y="2792"/>
                      <a:pt x="452" y="2805"/>
                      <a:pt x="489" y="2755"/>
                    </a:cubicBezTo>
                    <a:cubicBezTo>
                      <a:pt x="489" y="2741"/>
                      <a:pt x="479" y="2725"/>
                      <a:pt x="466" y="2715"/>
                    </a:cubicBezTo>
                    <a:lnTo>
                      <a:pt x="466" y="2712"/>
                    </a:lnTo>
                    <a:cubicBezTo>
                      <a:pt x="472" y="2709"/>
                      <a:pt x="479" y="2701"/>
                      <a:pt x="483" y="2692"/>
                    </a:cubicBezTo>
                    <a:cubicBezTo>
                      <a:pt x="475" y="2692"/>
                      <a:pt x="469" y="2689"/>
                      <a:pt x="463" y="2685"/>
                    </a:cubicBezTo>
                    <a:cubicBezTo>
                      <a:pt x="469" y="2685"/>
                      <a:pt x="472" y="2681"/>
                      <a:pt x="475" y="2681"/>
                    </a:cubicBezTo>
                    <a:cubicBezTo>
                      <a:pt x="486" y="2681"/>
                      <a:pt x="486" y="2689"/>
                      <a:pt x="483" y="2692"/>
                    </a:cubicBezTo>
                    <a:cubicBezTo>
                      <a:pt x="495" y="2698"/>
                      <a:pt x="503" y="2698"/>
                      <a:pt x="509" y="2698"/>
                    </a:cubicBezTo>
                    <a:cubicBezTo>
                      <a:pt x="529" y="2698"/>
                      <a:pt x="518" y="2681"/>
                      <a:pt x="518" y="2666"/>
                    </a:cubicBezTo>
                    <a:lnTo>
                      <a:pt x="518" y="2666"/>
                    </a:lnTo>
                    <a:cubicBezTo>
                      <a:pt x="562" y="2741"/>
                      <a:pt x="602" y="2718"/>
                      <a:pt x="629" y="2778"/>
                    </a:cubicBezTo>
                    <a:cubicBezTo>
                      <a:pt x="638" y="2761"/>
                      <a:pt x="652" y="2741"/>
                      <a:pt x="662" y="2725"/>
                    </a:cubicBezTo>
                    <a:cubicBezTo>
                      <a:pt x="655" y="2715"/>
                      <a:pt x="645" y="2705"/>
                      <a:pt x="625" y="2701"/>
                    </a:cubicBezTo>
                    <a:lnTo>
                      <a:pt x="675" y="2701"/>
                    </a:lnTo>
                    <a:lnTo>
                      <a:pt x="675" y="2698"/>
                    </a:lnTo>
                    <a:cubicBezTo>
                      <a:pt x="944" y="2256"/>
                      <a:pt x="1207" y="1804"/>
                      <a:pt x="1436" y="1399"/>
                    </a:cubicBezTo>
                    <a:cubicBezTo>
                      <a:pt x="1429" y="1353"/>
                      <a:pt x="1426" y="1310"/>
                      <a:pt x="1426" y="1263"/>
                    </a:cubicBezTo>
                    <a:close/>
                    <a:moveTo>
                      <a:pt x="133" y="2775"/>
                    </a:moveTo>
                    <a:cubicBezTo>
                      <a:pt x="104" y="2825"/>
                      <a:pt x="70" y="2878"/>
                      <a:pt x="40" y="2928"/>
                    </a:cubicBezTo>
                    <a:lnTo>
                      <a:pt x="44" y="2928"/>
                    </a:lnTo>
                    <a:cubicBezTo>
                      <a:pt x="60" y="2928"/>
                      <a:pt x="77" y="2937"/>
                      <a:pt x="93" y="2948"/>
                    </a:cubicBezTo>
                    <a:cubicBezTo>
                      <a:pt x="110" y="2954"/>
                      <a:pt x="130" y="2965"/>
                      <a:pt x="150" y="2965"/>
                    </a:cubicBezTo>
                    <a:cubicBezTo>
                      <a:pt x="160" y="2965"/>
                      <a:pt x="167" y="2965"/>
                      <a:pt x="176" y="2961"/>
                    </a:cubicBezTo>
                    <a:cubicBezTo>
                      <a:pt x="167" y="2914"/>
                      <a:pt x="213" y="2855"/>
                      <a:pt x="164" y="2788"/>
                    </a:cubicBezTo>
                    <a:cubicBezTo>
                      <a:pt x="153" y="2781"/>
                      <a:pt x="144" y="2778"/>
                      <a:pt x="133" y="2775"/>
                    </a:cubicBezTo>
                    <a:close/>
                    <a:moveTo>
                      <a:pt x="40" y="2928"/>
                    </a:moveTo>
                    <a:cubicBezTo>
                      <a:pt x="30" y="2945"/>
                      <a:pt x="20" y="2961"/>
                      <a:pt x="10" y="2977"/>
                    </a:cubicBezTo>
                    <a:cubicBezTo>
                      <a:pt x="14" y="2985"/>
                      <a:pt x="24" y="2985"/>
                      <a:pt x="30" y="2985"/>
                    </a:cubicBezTo>
                    <a:cubicBezTo>
                      <a:pt x="54" y="2985"/>
                      <a:pt x="77" y="2971"/>
                      <a:pt x="90" y="2954"/>
                    </a:cubicBezTo>
                    <a:lnTo>
                      <a:pt x="40" y="2928"/>
                    </a:lnTo>
                    <a:close/>
                    <a:moveTo>
                      <a:pt x="7" y="2981"/>
                    </a:moveTo>
                    <a:cubicBezTo>
                      <a:pt x="7" y="2985"/>
                      <a:pt x="4" y="2988"/>
                      <a:pt x="0" y="2994"/>
                    </a:cubicBezTo>
                    <a:cubicBezTo>
                      <a:pt x="10" y="2994"/>
                      <a:pt x="17" y="2991"/>
                      <a:pt x="27" y="2991"/>
                    </a:cubicBezTo>
                    <a:lnTo>
                      <a:pt x="24" y="2991"/>
                    </a:lnTo>
                    <a:cubicBezTo>
                      <a:pt x="17" y="2988"/>
                      <a:pt x="14" y="2985"/>
                      <a:pt x="7" y="2981"/>
                    </a:cubicBezTo>
                    <a:close/>
                    <a:moveTo>
                      <a:pt x="518" y="2838"/>
                    </a:moveTo>
                    <a:cubicBezTo>
                      <a:pt x="472" y="2838"/>
                      <a:pt x="429" y="2874"/>
                      <a:pt x="392" y="2894"/>
                    </a:cubicBezTo>
                    <a:cubicBezTo>
                      <a:pt x="432" y="2925"/>
                      <a:pt x="333" y="2931"/>
                      <a:pt x="359" y="2985"/>
                    </a:cubicBezTo>
                    <a:lnTo>
                      <a:pt x="396" y="2981"/>
                    </a:lnTo>
                    <a:lnTo>
                      <a:pt x="396" y="2981"/>
                    </a:lnTo>
                    <a:cubicBezTo>
                      <a:pt x="399" y="2988"/>
                      <a:pt x="399" y="2994"/>
                      <a:pt x="392" y="3000"/>
                    </a:cubicBezTo>
                    <a:cubicBezTo>
                      <a:pt x="426" y="3004"/>
                      <a:pt x="455" y="3008"/>
                      <a:pt x="486" y="3014"/>
                    </a:cubicBezTo>
                    <a:cubicBezTo>
                      <a:pt x="495" y="3000"/>
                      <a:pt x="503" y="2985"/>
                      <a:pt x="512" y="2971"/>
                    </a:cubicBezTo>
                    <a:cubicBezTo>
                      <a:pt x="506" y="2971"/>
                      <a:pt x="503" y="2968"/>
                      <a:pt x="495" y="2968"/>
                    </a:cubicBezTo>
                    <a:cubicBezTo>
                      <a:pt x="486" y="2971"/>
                      <a:pt x="479" y="2977"/>
                      <a:pt x="479" y="2988"/>
                    </a:cubicBezTo>
                    <a:lnTo>
                      <a:pt x="429" y="2965"/>
                    </a:lnTo>
                    <a:cubicBezTo>
                      <a:pt x="432" y="2957"/>
                      <a:pt x="436" y="2954"/>
                      <a:pt x="443" y="2954"/>
                    </a:cubicBezTo>
                    <a:cubicBezTo>
                      <a:pt x="452" y="2954"/>
                      <a:pt x="475" y="2965"/>
                      <a:pt x="495" y="2968"/>
                    </a:cubicBezTo>
                    <a:cubicBezTo>
                      <a:pt x="503" y="2965"/>
                      <a:pt x="509" y="2965"/>
                      <a:pt x="515" y="2965"/>
                    </a:cubicBezTo>
                    <a:cubicBezTo>
                      <a:pt x="526" y="2948"/>
                      <a:pt x="538" y="2928"/>
                      <a:pt x="549" y="2911"/>
                    </a:cubicBezTo>
                    <a:cubicBezTo>
                      <a:pt x="538" y="2901"/>
                      <a:pt x="529" y="2894"/>
                      <a:pt x="522" y="2894"/>
                    </a:cubicBezTo>
                    <a:lnTo>
                      <a:pt x="518" y="2894"/>
                    </a:lnTo>
                    <a:cubicBezTo>
                      <a:pt x="522" y="2891"/>
                      <a:pt x="526" y="2891"/>
                      <a:pt x="529" y="2891"/>
                    </a:cubicBezTo>
                    <a:cubicBezTo>
                      <a:pt x="538" y="2891"/>
                      <a:pt x="549" y="2894"/>
                      <a:pt x="555" y="2901"/>
                    </a:cubicBezTo>
                    <a:cubicBezTo>
                      <a:pt x="562" y="2891"/>
                      <a:pt x="566" y="2881"/>
                      <a:pt x="572" y="2871"/>
                    </a:cubicBezTo>
                    <a:lnTo>
                      <a:pt x="572" y="2858"/>
                    </a:lnTo>
                    <a:cubicBezTo>
                      <a:pt x="555" y="2845"/>
                      <a:pt x="535" y="2838"/>
                      <a:pt x="518" y="2838"/>
                    </a:cubicBezTo>
                    <a:close/>
                  </a:path>
                </a:pathLst>
              </a:custGeom>
              <a:solidFill>
                <a:srgbClr val="F7F1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2"/>
              <p:cNvSpPr/>
              <p:nvPr/>
            </p:nvSpPr>
            <p:spPr>
              <a:xfrm>
                <a:off x="5752100" y="1410725"/>
                <a:ext cx="16050" cy="13150"/>
              </a:xfrm>
              <a:custGeom>
                <a:avLst/>
                <a:gdLst/>
                <a:ahLst/>
                <a:cxnLst/>
                <a:rect l="l" t="t" r="r" b="b"/>
                <a:pathLst>
                  <a:path w="642" h="526" extrusionOk="0">
                    <a:moveTo>
                      <a:pt x="190" y="67"/>
                    </a:moveTo>
                    <a:lnTo>
                      <a:pt x="190" y="67"/>
                    </a:lnTo>
                    <a:cubicBezTo>
                      <a:pt x="200" y="87"/>
                      <a:pt x="200" y="100"/>
                      <a:pt x="216" y="110"/>
                    </a:cubicBezTo>
                    <a:lnTo>
                      <a:pt x="193" y="143"/>
                    </a:lnTo>
                    <a:lnTo>
                      <a:pt x="190" y="67"/>
                    </a:lnTo>
                    <a:close/>
                    <a:moveTo>
                      <a:pt x="183" y="4"/>
                    </a:moveTo>
                    <a:cubicBezTo>
                      <a:pt x="173" y="4"/>
                      <a:pt x="166" y="7"/>
                      <a:pt x="156" y="7"/>
                    </a:cubicBezTo>
                    <a:cubicBezTo>
                      <a:pt x="130" y="53"/>
                      <a:pt x="100" y="97"/>
                      <a:pt x="73" y="143"/>
                    </a:cubicBezTo>
                    <a:cubicBezTo>
                      <a:pt x="110" y="153"/>
                      <a:pt x="67" y="177"/>
                      <a:pt x="67" y="197"/>
                    </a:cubicBezTo>
                    <a:cubicBezTo>
                      <a:pt x="56" y="200"/>
                      <a:pt x="50" y="200"/>
                      <a:pt x="47" y="200"/>
                    </a:cubicBezTo>
                    <a:lnTo>
                      <a:pt x="40" y="200"/>
                    </a:lnTo>
                    <a:cubicBezTo>
                      <a:pt x="27" y="220"/>
                      <a:pt x="13" y="243"/>
                      <a:pt x="1" y="263"/>
                    </a:cubicBezTo>
                    <a:cubicBezTo>
                      <a:pt x="116" y="356"/>
                      <a:pt x="226" y="446"/>
                      <a:pt x="336" y="525"/>
                    </a:cubicBezTo>
                    <a:cubicBezTo>
                      <a:pt x="435" y="366"/>
                      <a:pt x="539" y="197"/>
                      <a:pt x="642" y="27"/>
                    </a:cubicBezTo>
                    <a:cubicBezTo>
                      <a:pt x="611" y="21"/>
                      <a:pt x="582" y="17"/>
                      <a:pt x="548" y="13"/>
                    </a:cubicBezTo>
                    <a:cubicBezTo>
                      <a:pt x="545" y="30"/>
                      <a:pt x="522" y="44"/>
                      <a:pt x="505" y="57"/>
                    </a:cubicBezTo>
                    <a:cubicBezTo>
                      <a:pt x="415" y="1"/>
                      <a:pt x="246" y="33"/>
                      <a:pt x="183" y="4"/>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2"/>
              <p:cNvSpPr/>
              <p:nvPr/>
            </p:nvSpPr>
            <p:spPr>
              <a:xfrm>
                <a:off x="5766725" y="1403075"/>
                <a:ext cx="250" cy="25"/>
              </a:xfrm>
              <a:custGeom>
                <a:avLst/>
                <a:gdLst/>
                <a:ahLst/>
                <a:cxnLst/>
                <a:rect l="l" t="t" r="r" b="b"/>
                <a:pathLst>
                  <a:path w="10" h="1" extrusionOk="0">
                    <a:moveTo>
                      <a:pt x="10" y="0"/>
                    </a:moveTo>
                    <a:lnTo>
                      <a:pt x="0" y="0"/>
                    </a:ln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2"/>
              <p:cNvSpPr/>
              <p:nvPr/>
            </p:nvSpPr>
            <p:spPr>
              <a:xfrm>
                <a:off x="5768450" y="1408475"/>
                <a:ext cx="375" cy="600"/>
              </a:xfrm>
              <a:custGeom>
                <a:avLst/>
                <a:gdLst/>
                <a:ahLst/>
                <a:cxnLst/>
                <a:rect l="l" t="t" r="r" b="b"/>
                <a:pathLst>
                  <a:path w="15" h="24" extrusionOk="0">
                    <a:moveTo>
                      <a:pt x="14" y="1"/>
                    </a:moveTo>
                    <a:cubicBezTo>
                      <a:pt x="8" y="4"/>
                      <a:pt x="5" y="11"/>
                      <a:pt x="1" y="24"/>
                    </a:cubicBezTo>
                    <a:cubicBezTo>
                      <a:pt x="5" y="11"/>
                      <a:pt x="8" y="4"/>
                      <a:pt x="14" y="1"/>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2"/>
              <p:cNvSpPr/>
              <p:nvPr/>
            </p:nvSpPr>
            <p:spPr>
              <a:xfrm>
                <a:off x="5766875" y="1403325"/>
                <a:ext cx="700" cy="525"/>
              </a:xfrm>
              <a:custGeom>
                <a:avLst/>
                <a:gdLst/>
                <a:ahLst/>
                <a:cxnLst/>
                <a:rect l="l" t="t" r="r" b="b"/>
                <a:pathLst>
                  <a:path w="28" h="21" extrusionOk="0">
                    <a:moveTo>
                      <a:pt x="1" y="1"/>
                    </a:moveTo>
                    <a:cubicBezTo>
                      <a:pt x="4" y="4"/>
                      <a:pt x="14" y="10"/>
                      <a:pt x="28" y="21"/>
                    </a:cubicBezTo>
                    <a:cubicBezTo>
                      <a:pt x="20" y="10"/>
                      <a:pt x="11" y="4"/>
                      <a:pt x="1" y="1"/>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2"/>
              <p:cNvSpPr/>
              <p:nvPr/>
            </p:nvSpPr>
            <p:spPr>
              <a:xfrm>
                <a:off x="5767550" y="1403075"/>
                <a:ext cx="600" cy="275"/>
              </a:xfrm>
              <a:custGeom>
                <a:avLst/>
                <a:gdLst/>
                <a:ahLst/>
                <a:cxnLst/>
                <a:rect l="l" t="t" r="r" b="b"/>
                <a:pathLst>
                  <a:path w="24" h="11" extrusionOk="0">
                    <a:moveTo>
                      <a:pt x="13" y="0"/>
                    </a:moveTo>
                    <a:cubicBezTo>
                      <a:pt x="10" y="0"/>
                      <a:pt x="7" y="4"/>
                      <a:pt x="1" y="4"/>
                    </a:cubicBezTo>
                    <a:cubicBezTo>
                      <a:pt x="7" y="8"/>
                      <a:pt x="13" y="11"/>
                      <a:pt x="21" y="11"/>
                    </a:cubicBezTo>
                    <a:cubicBezTo>
                      <a:pt x="24" y="8"/>
                      <a:pt x="24" y="0"/>
                      <a:pt x="13" y="0"/>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2"/>
              <p:cNvSpPr/>
              <p:nvPr/>
            </p:nvSpPr>
            <p:spPr>
              <a:xfrm>
                <a:off x="5765875" y="1403075"/>
                <a:ext cx="1025" cy="275"/>
              </a:xfrm>
              <a:custGeom>
                <a:avLst/>
                <a:gdLst/>
                <a:ahLst/>
                <a:cxnLst/>
                <a:rect l="l" t="t" r="r" b="b"/>
                <a:pathLst>
                  <a:path w="41" h="11" extrusionOk="0">
                    <a:moveTo>
                      <a:pt x="1" y="0"/>
                    </a:moveTo>
                    <a:cubicBezTo>
                      <a:pt x="14" y="0"/>
                      <a:pt x="28" y="4"/>
                      <a:pt x="41" y="11"/>
                    </a:cubicBezTo>
                    <a:cubicBezTo>
                      <a:pt x="34" y="8"/>
                      <a:pt x="34" y="4"/>
                      <a:pt x="34" y="0"/>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2"/>
              <p:cNvSpPr/>
              <p:nvPr/>
            </p:nvSpPr>
            <p:spPr>
              <a:xfrm>
                <a:off x="5756175" y="1402675"/>
                <a:ext cx="15550" cy="9500"/>
              </a:xfrm>
              <a:custGeom>
                <a:avLst/>
                <a:gdLst/>
                <a:ahLst/>
                <a:cxnLst/>
                <a:rect l="l" t="t" r="r" b="b"/>
                <a:pathLst>
                  <a:path w="622" h="380" extrusionOk="0">
                    <a:moveTo>
                      <a:pt x="522" y="226"/>
                    </a:moveTo>
                    <a:cubicBezTo>
                      <a:pt x="519" y="226"/>
                      <a:pt x="515" y="226"/>
                      <a:pt x="511" y="229"/>
                    </a:cubicBezTo>
                    <a:lnTo>
                      <a:pt x="515" y="229"/>
                    </a:lnTo>
                    <a:cubicBezTo>
                      <a:pt x="522" y="229"/>
                      <a:pt x="531" y="236"/>
                      <a:pt x="542" y="246"/>
                    </a:cubicBezTo>
                    <a:cubicBezTo>
                      <a:pt x="545" y="243"/>
                      <a:pt x="545" y="240"/>
                      <a:pt x="548" y="236"/>
                    </a:cubicBezTo>
                    <a:cubicBezTo>
                      <a:pt x="542" y="229"/>
                      <a:pt x="531" y="226"/>
                      <a:pt x="522" y="226"/>
                    </a:cubicBezTo>
                    <a:close/>
                    <a:moveTo>
                      <a:pt x="192" y="1"/>
                    </a:moveTo>
                    <a:cubicBezTo>
                      <a:pt x="169" y="36"/>
                      <a:pt x="149" y="73"/>
                      <a:pt x="126" y="110"/>
                    </a:cubicBezTo>
                    <a:cubicBezTo>
                      <a:pt x="137" y="113"/>
                      <a:pt x="146" y="116"/>
                      <a:pt x="157" y="123"/>
                    </a:cubicBezTo>
                    <a:cubicBezTo>
                      <a:pt x="206" y="190"/>
                      <a:pt x="160" y="249"/>
                      <a:pt x="169" y="296"/>
                    </a:cubicBezTo>
                    <a:cubicBezTo>
                      <a:pt x="160" y="300"/>
                      <a:pt x="153" y="300"/>
                      <a:pt x="143" y="300"/>
                    </a:cubicBezTo>
                    <a:cubicBezTo>
                      <a:pt x="123" y="300"/>
                      <a:pt x="103" y="289"/>
                      <a:pt x="86" y="283"/>
                    </a:cubicBezTo>
                    <a:cubicBezTo>
                      <a:pt x="70" y="272"/>
                      <a:pt x="53" y="263"/>
                      <a:pt x="37" y="263"/>
                    </a:cubicBezTo>
                    <a:lnTo>
                      <a:pt x="33" y="263"/>
                    </a:lnTo>
                    <a:lnTo>
                      <a:pt x="83" y="289"/>
                    </a:lnTo>
                    <a:cubicBezTo>
                      <a:pt x="70" y="306"/>
                      <a:pt x="47" y="320"/>
                      <a:pt x="23" y="320"/>
                    </a:cubicBezTo>
                    <a:cubicBezTo>
                      <a:pt x="17" y="320"/>
                      <a:pt x="7" y="320"/>
                      <a:pt x="3" y="312"/>
                    </a:cubicBezTo>
                    <a:cubicBezTo>
                      <a:pt x="3" y="316"/>
                      <a:pt x="3" y="316"/>
                      <a:pt x="0" y="316"/>
                    </a:cubicBezTo>
                    <a:cubicBezTo>
                      <a:pt x="7" y="320"/>
                      <a:pt x="10" y="323"/>
                      <a:pt x="17" y="326"/>
                    </a:cubicBezTo>
                    <a:lnTo>
                      <a:pt x="20" y="326"/>
                    </a:lnTo>
                    <a:cubicBezTo>
                      <a:pt x="83" y="355"/>
                      <a:pt x="252" y="323"/>
                      <a:pt x="342" y="379"/>
                    </a:cubicBezTo>
                    <a:cubicBezTo>
                      <a:pt x="359" y="366"/>
                      <a:pt x="382" y="352"/>
                      <a:pt x="385" y="335"/>
                    </a:cubicBezTo>
                    <a:cubicBezTo>
                      <a:pt x="392" y="329"/>
                      <a:pt x="392" y="323"/>
                      <a:pt x="389" y="316"/>
                    </a:cubicBezTo>
                    <a:lnTo>
                      <a:pt x="389" y="316"/>
                    </a:lnTo>
                    <a:lnTo>
                      <a:pt x="352" y="320"/>
                    </a:lnTo>
                    <a:cubicBezTo>
                      <a:pt x="326" y="266"/>
                      <a:pt x="425" y="260"/>
                      <a:pt x="385" y="229"/>
                    </a:cubicBezTo>
                    <a:cubicBezTo>
                      <a:pt x="422" y="209"/>
                      <a:pt x="465" y="173"/>
                      <a:pt x="511" y="173"/>
                    </a:cubicBezTo>
                    <a:cubicBezTo>
                      <a:pt x="528" y="173"/>
                      <a:pt x="548" y="180"/>
                      <a:pt x="565" y="193"/>
                    </a:cubicBezTo>
                    <a:lnTo>
                      <a:pt x="565" y="206"/>
                    </a:lnTo>
                    <a:cubicBezTo>
                      <a:pt x="585" y="176"/>
                      <a:pt x="602" y="146"/>
                      <a:pt x="622" y="113"/>
                    </a:cubicBezTo>
                    <a:cubicBezTo>
                      <a:pt x="595" y="53"/>
                      <a:pt x="555" y="76"/>
                      <a:pt x="511" y="1"/>
                    </a:cubicBezTo>
                    <a:lnTo>
                      <a:pt x="511" y="1"/>
                    </a:lnTo>
                    <a:cubicBezTo>
                      <a:pt x="511" y="16"/>
                      <a:pt x="522" y="33"/>
                      <a:pt x="502" y="33"/>
                    </a:cubicBezTo>
                    <a:cubicBezTo>
                      <a:pt x="496" y="33"/>
                      <a:pt x="488" y="33"/>
                      <a:pt x="476" y="27"/>
                    </a:cubicBezTo>
                    <a:cubicBezTo>
                      <a:pt x="472" y="36"/>
                      <a:pt x="465" y="44"/>
                      <a:pt x="459" y="47"/>
                    </a:cubicBezTo>
                    <a:lnTo>
                      <a:pt x="459" y="50"/>
                    </a:lnTo>
                    <a:cubicBezTo>
                      <a:pt x="472" y="60"/>
                      <a:pt x="482" y="76"/>
                      <a:pt x="482" y="90"/>
                    </a:cubicBezTo>
                    <a:cubicBezTo>
                      <a:pt x="445" y="140"/>
                      <a:pt x="362" y="127"/>
                      <a:pt x="332" y="153"/>
                    </a:cubicBezTo>
                    <a:cubicBezTo>
                      <a:pt x="303" y="140"/>
                      <a:pt x="349" y="127"/>
                      <a:pt x="336" y="100"/>
                    </a:cubicBezTo>
                    <a:lnTo>
                      <a:pt x="336" y="100"/>
                    </a:lnTo>
                    <a:cubicBezTo>
                      <a:pt x="316" y="113"/>
                      <a:pt x="303" y="123"/>
                      <a:pt x="286" y="140"/>
                    </a:cubicBezTo>
                    <a:cubicBezTo>
                      <a:pt x="289" y="87"/>
                      <a:pt x="206" y="50"/>
                      <a:pt x="286" y="20"/>
                    </a:cubicBezTo>
                    <a:lnTo>
                      <a:pt x="216" y="13"/>
                    </a:lnTo>
                    <a:cubicBezTo>
                      <a:pt x="209" y="10"/>
                      <a:pt x="200" y="4"/>
                      <a:pt x="192" y="1"/>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2"/>
              <p:cNvSpPr/>
              <p:nvPr/>
            </p:nvSpPr>
            <p:spPr>
              <a:xfrm>
                <a:off x="5771625" y="1403575"/>
                <a:ext cx="1250" cy="625"/>
              </a:xfrm>
              <a:custGeom>
                <a:avLst/>
                <a:gdLst/>
                <a:ahLst/>
                <a:cxnLst/>
                <a:rect l="l" t="t" r="r" b="b"/>
                <a:pathLst>
                  <a:path w="50" h="25" extrusionOk="0">
                    <a:moveTo>
                      <a:pt x="0" y="0"/>
                    </a:moveTo>
                    <a:cubicBezTo>
                      <a:pt x="20" y="4"/>
                      <a:pt x="30" y="14"/>
                      <a:pt x="37" y="24"/>
                    </a:cubicBezTo>
                    <a:cubicBezTo>
                      <a:pt x="40" y="20"/>
                      <a:pt x="40" y="17"/>
                      <a:pt x="43" y="11"/>
                    </a:cubicBezTo>
                    <a:cubicBezTo>
                      <a:pt x="43" y="8"/>
                      <a:pt x="43" y="0"/>
                      <a:pt x="50" y="0"/>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2"/>
              <p:cNvSpPr/>
              <p:nvPr/>
            </p:nvSpPr>
            <p:spPr>
              <a:xfrm>
                <a:off x="5763725" y="1402425"/>
                <a:ext cx="1675" cy="1500"/>
              </a:xfrm>
              <a:custGeom>
                <a:avLst/>
                <a:gdLst/>
                <a:ahLst/>
                <a:cxnLst/>
                <a:rect l="l" t="t" r="r" b="b"/>
                <a:pathLst>
                  <a:path w="67" h="60" extrusionOk="0">
                    <a:moveTo>
                      <a:pt x="60" y="0"/>
                    </a:moveTo>
                    <a:cubicBezTo>
                      <a:pt x="50" y="0"/>
                      <a:pt x="30" y="17"/>
                      <a:pt x="17" y="30"/>
                    </a:cubicBezTo>
                    <a:cubicBezTo>
                      <a:pt x="4" y="46"/>
                      <a:pt x="1" y="60"/>
                      <a:pt x="20" y="60"/>
                    </a:cubicBezTo>
                    <a:cubicBezTo>
                      <a:pt x="24" y="60"/>
                      <a:pt x="30" y="60"/>
                      <a:pt x="40" y="57"/>
                    </a:cubicBezTo>
                    <a:cubicBezTo>
                      <a:pt x="40" y="60"/>
                      <a:pt x="44" y="60"/>
                      <a:pt x="44" y="60"/>
                    </a:cubicBezTo>
                    <a:cubicBezTo>
                      <a:pt x="47" y="60"/>
                      <a:pt x="50" y="50"/>
                      <a:pt x="54" y="37"/>
                    </a:cubicBezTo>
                    <a:cubicBezTo>
                      <a:pt x="57" y="26"/>
                      <a:pt x="57" y="14"/>
                      <a:pt x="60" y="14"/>
                    </a:cubicBezTo>
                    <a:lnTo>
                      <a:pt x="64" y="17"/>
                    </a:lnTo>
                    <a:cubicBezTo>
                      <a:pt x="67" y="7"/>
                      <a:pt x="67" y="0"/>
                      <a:pt x="60" y="0"/>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2"/>
              <p:cNvSpPr/>
              <p:nvPr/>
            </p:nvSpPr>
            <p:spPr>
              <a:xfrm>
                <a:off x="5766725" y="1409900"/>
                <a:ext cx="1675" cy="850"/>
              </a:xfrm>
              <a:custGeom>
                <a:avLst/>
                <a:gdLst/>
                <a:ahLst/>
                <a:cxnLst/>
                <a:rect l="l" t="t" r="r" b="b"/>
                <a:pathLst>
                  <a:path w="67" h="34" extrusionOk="0">
                    <a:moveTo>
                      <a:pt x="14" y="0"/>
                    </a:moveTo>
                    <a:cubicBezTo>
                      <a:pt x="7" y="0"/>
                      <a:pt x="3" y="3"/>
                      <a:pt x="0" y="11"/>
                    </a:cubicBezTo>
                    <a:lnTo>
                      <a:pt x="50" y="34"/>
                    </a:lnTo>
                    <a:cubicBezTo>
                      <a:pt x="50" y="23"/>
                      <a:pt x="57" y="17"/>
                      <a:pt x="66" y="14"/>
                    </a:cubicBezTo>
                    <a:cubicBezTo>
                      <a:pt x="46" y="11"/>
                      <a:pt x="23" y="0"/>
                      <a:pt x="14" y="0"/>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2"/>
              <p:cNvSpPr/>
              <p:nvPr/>
            </p:nvSpPr>
            <p:spPr>
              <a:xfrm>
                <a:off x="5768375" y="1410150"/>
                <a:ext cx="525" cy="175"/>
              </a:xfrm>
              <a:custGeom>
                <a:avLst/>
                <a:gdLst/>
                <a:ahLst/>
                <a:cxnLst/>
                <a:rect l="l" t="t" r="r" b="b"/>
                <a:pathLst>
                  <a:path w="21" h="7" extrusionOk="0">
                    <a:moveTo>
                      <a:pt x="20" y="1"/>
                    </a:moveTo>
                    <a:cubicBezTo>
                      <a:pt x="14" y="1"/>
                      <a:pt x="8" y="1"/>
                      <a:pt x="0" y="4"/>
                    </a:cubicBezTo>
                    <a:cubicBezTo>
                      <a:pt x="8" y="4"/>
                      <a:pt x="11" y="7"/>
                      <a:pt x="17" y="7"/>
                    </a:cubicBezTo>
                    <a:cubicBezTo>
                      <a:pt x="17" y="4"/>
                      <a:pt x="20" y="4"/>
                      <a:pt x="20" y="1"/>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2"/>
              <p:cNvSpPr/>
              <p:nvPr/>
            </p:nvSpPr>
            <p:spPr>
              <a:xfrm>
                <a:off x="5756825" y="1412375"/>
                <a:ext cx="675" cy="1950"/>
              </a:xfrm>
              <a:custGeom>
                <a:avLst/>
                <a:gdLst/>
                <a:ahLst/>
                <a:cxnLst/>
                <a:rect l="l" t="t" r="r" b="b"/>
                <a:pathLst>
                  <a:path w="27" h="78" extrusionOk="0">
                    <a:moveTo>
                      <a:pt x="1" y="1"/>
                    </a:moveTo>
                    <a:lnTo>
                      <a:pt x="4" y="77"/>
                    </a:lnTo>
                    <a:lnTo>
                      <a:pt x="27" y="44"/>
                    </a:lnTo>
                    <a:cubicBezTo>
                      <a:pt x="11" y="34"/>
                      <a:pt x="11" y="21"/>
                      <a:pt x="1" y="1"/>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2"/>
              <p:cNvSpPr/>
              <p:nvPr/>
            </p:nvSpPr>
            <p:spPr>
              <a:xfrm>
                <a:off x="5753100" y="1414300"/>
                <a:ext cx="1750" cy="1450"/>
              </a:xfrm>
              <a:custGeom>
                <a:avLst/>
                <a:gdLst/>
                <a:ahLst/>
                <a:cxnLst/>
                <a:rect l="l" t="t" r="r" b="b"/>
                <a:pathLst>
                  <a:path w="70" h="58" extrusionOk="0">
                    <a:moveTo>
                      <a:pt x="33" y="0"/>
                    </a:moveTo>
                    <a:lnTo>
                      <a:pt x="33" y="0"/>
                    </a:lnTo>
                    <a:cubicBezTo>
                      <a:pt x="24" y="17"/>
                      <a:pt x="10" y="37"/>
                      <a:pt x="0" y="57"/>
                    </a:cubicBezTo>
                    <a:lnTo>
                      <a:pt x="7" y="57"/>
                    </a:lnTo>
                    <a:cubicBezTo>
                      <a:pt x="10" y="57"/>
                      <a:pt x="16" y="57"/>
                      <a:pt x="27" y="54"/>
                    </a:cubicBezTo>
                    <a:cubicBezTo>
                      <a:pt x="27" y="34"/>
                      <a:pt x="70" y="10"/>
                      <a:pt x="33" y="0"/>
                    </a:cubicBezTo>
                    <a:close/>
                  </a:path>
                </a:pathLst>
              </a:custGeom>
              <a:solidFill>
                <a:srgbClr val="F7E9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2"/>
              <p:cNvSpPr/>
              <p:nvPr/>
            </p:nvSpPr>
            <p:spPr>
              <a:xfrm>
                <a:off x="5791625" y="1353000"/>
                <a:ext cx="10000" cy="18050"/>
              </a:xfrm>
              <a:custGeom>
                <a:avLst/>
                <a:gdLst/>
                <a:ahLst/>
                <a:cxnLst/>
                <a:rect l="l" t="t" r="r" b="b"/>
                <a:pathLst>
                  <a:path w="400" h="722" extrusionOk="0">
                    <a:moveTo>
                      <a:pt x="400" y="0"/>
                    </a:moveTo>
                    <a:cubicBezTo>
                      <a:pt x="280" y="40"/>
                      <a:pt x="187" y="109"/>
                      <a:pt x="121" y="200"/>
                    </a:cubicBezTo>
                    <a:cubicBezTo>
                      <a:pt x="157" y="169"/>
                      <a:pt x="194" y="133"/>
                      <a:pt x="223" y="97"/>
                    </a:cubicBezTo>
                    <a:cubicBezTo>
                      <a:pt x="230" y="90"/>
                      <a:pt x="240" y="83"/>
                      <a:pt x="250" y="83"/>
                    </a:cubicBezTo>
                    <a:cubicBezTo>
                      <a:pt x="270" y="83"/>
                      <a:pt x="290" y="103"/>
                      <a:pt x="286" y="126"/>
                    </a:cubicBezTo>
                    <a:cubicBezTo>
                      <a:pt x="277" y="189"/>
                      <a:pt x="263" y="249"/>
                      <a:pt x="240" y="302"/>
                    </a:cubicBezTo>
                    <a:cubicBezTo>
                      <a:pt x="297" y="196"/>
                      <a:pt x="349" y="97"/>
                      <a:pt x="400" y="0"/>
                    </a:cubicBezTo>
                    <a:close/>
                    <a:moveTo>
                      <a:pt x="174" y="428"/>
                    </a:moveTo>
                    <a:cubicBezTo>
                      <a:pt x="127" y="492"/>
                      <a:pt x="70" y="545"/>
                      <a:pt x="1" y="585"/>
                    </a:cubicBezTo>
                    <a:cubicBezTo>
                      <a:pt x="1" y="632"/>
                      <a:pt x="4" y="675"/>
                      <a:pt x="11" y="721"/>
                    </a:cubicBezTo>
                    <a:cubicBezTo>
                      <a:pt x="67" y="621"/>
                      <a:pt x="121" y="522"/>
                      <a:pt x="174" y="4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2"/>
              <p:cNvSpPr/>
              <p:nvPr/>
            </p:nvSpPr>
            <p:spPr>
              <a:xfrm>
                <a:off x="5935250" y="1258725"/>
                <a:ext cx="15975" cy="28000"/>
              </a:xfrm>
              <a:custGeom>
                <a:avLst/>
                <a:gdLst/>
                <a:ahLst/>
                <a:cxnLst/>
                <a:rect l="l" t="t" r="r" b="b"/>
                <a:pathLst>
                  <a:path w="639" h="1120" extrusionOk="0">
                    <a:moveTo>
                      <a:pt x="396" y="0"/>
                    </a:moveTo>
                    <a:cubicBezTo>
                      <a:pt x="263" y="216"/>
                      <a:pt x="131" y="431"/>
                      <a:pt x="1" y="644"/>
                    </a:cubicBezTo>
                    <a:cubicBezTo>
                      <a:pt x="74" y="801"/>
                      <a:pt x="144" y="960"/>
                      <a:pt x="211" y="1120"/>
                    </a:cubicBezTo>
                    <a:cubicBezTo>
                      <a:pt x="350" y="894"/>
                      <a:pt x="496" y="658"/>
                      <a:pt x="639" y="419"/>
                    </a:cubicBezTo>
                    <a:cubicBezTo>
                      <a:pt x="556" y="226"/>
                      <a:pt x="476" y="80"/>
                      <a:pt x="396" y="0"/>
                    </a:cubicBezTo>
                    <a:close/>
                  </a:path>
                </a:pathLst>
              </a:custGeom>
              <a:solidFill>
                <a:srgbClr val="CEDD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2"/>
              <p:cNvSpPr/>
              <p:nvPr/>
            </p:nvSpPr>
            <p:spPr>
              <a:xfrm>
                <a:off x="5908425" y="1274825"/>
                <a:ext cx="32100" cy="50025"/>
              </a:xfrm>
              <a:custGeom>
                <a:avLst/>
                <a:gdLst/>
                <a:ahLst/>
                <a:cxnLst/>
                <a:rect l="l" t="t" r="r" b="b"/>
                <a:pathLst>
                  <a:path w="1284" h="2001" extrusionOk="0">
                    <a:moveTo>
                      <a:pt x="1074" y="0"/>
                    </a:moveTo>
                    <a:cubicBezTo>
                      <a:pt x="595" y="791"/>
                      <a:pt x="180" y="1519"/>
                      <a:pt x="20" y="1871"/>
                    </a:cubicBezTo>
                    <a:cubicBezTo>
                      <a:pt x="1" y="1914"/>
                      <a:pt x="4" y="1961"/>
                      <a:pt x="24" y="2000"/>
                    </a:cubicBezTo>
                    <a:cubicBezTo>
                      <a:pt x="83" y="1791"/>
                      <a:pt x="223" y="1622"/>
                      <a:pt x="473" y="1582"/>
                    </a:cubicBezTo>
                    <a:cubicBezTo>
                      <a:pt x="502" y="1575"/>
                      <a:pt x="536" y="1572"/>
                      <a:pt x="566" y="1572"/>
                    </a:cubicBezTo>
                    <a:lnTo>
                      <a:pt x="579" y="1572"/>
                    </a:lnTo>
                    <a:cubicBezTo>
                      <a:pt x="778" y="1276"/>
                      <a:pt x="1024" y="894"/>
                      <a:pt x="1284" y="476"/>
                    </a:cubicBezTo>
                    <a:cubicBezTo>
                      <a:pt x="1217" y="316"/>
                      <a:pt x="1147" y="157"/>
                      <a:pt x="1074" y="0"/>
                    </a:cubicBezTo>
                    <a:close/>
                  </a:path>
                </a:pathLst>
              </a:custGeom>
              <a:solidFill>
                <a:srgbClr val="F7F1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2"/>
              <p:cNvSpPr/>
              <p:nvPr/>
            </p:nvSpPr>
            <p:spPr>
              <a:xfrm>
                <a:off x="5919300" y="1334800"/>
                <a:ext cx="30025" cy="38400"/>
              </a:xfrm>
              <a:custGeom>
                <a:avLst/>
                <a:gdLst/>
                <a:ahLst/>
                <a:cxnLst/>
                <a:rect l="l" t="t" r="r" b="b"/>
                <a:pathLst>
                  <a:path w="1201" h="1536" extrusionOk="0">
                    <a:moveTo>
                      <a:pt x="1108" y="0"/>
                    </a:moveTo>
                    <a:cubicBezTo>
                      <a:pt x="1091" y="0"/>
                      <a:pt x="1071" y="11"/>
                      <a:pt x="1054" y="30"/>
                    </a:cubicBezTo>
                    <a:cubicBezTo>
                      <a:pt x="838" y="276"/>
                      <a:pt x="443" y="854"/>
                      <a:pt x="1" y="1535"/>
                    </a:cubicBezTo>
                    <a:cubicBezTo>
                      <a:pt x="147" y="1519"/>
                      <a:pt x="323" y="1479"/>
                      <a:pt x="510" y="1423"/>
                    </a:cubicBezTo>
                    <a:cubicBezTo>
                      <a:pt x="825" y="868"/>
                      <a:pt x="1074" y="389"/>
                      <a:pt x="1180" y="120"/>
                    </a:cubicBezTo>
                    <a:cubicBezTo>
                      <a:pt x="1200" y="64"/>
                      <a:pt x="1157" y="0"/>
                      <a:pt x="1108" y="0"/>
                    </a:cubicBezTo>
                    <a:close/>
                  </a:path>
                </a:pathLst>
              </a:custGeom>
              <a:solidFill>
                <a:srgbClr val="F7F1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2"/>
              <p:cNvSpPr/>
              <p:nvPr/>
            </p:nvSpPr>
            <p:spPr>
              <a:xfrm>
                <a:off x="5555500" y="1421750"/>
                <a:ext cx="119125" cy="89975"/>
              </a:xfrm>
              <a:custGeom>
                <a:avLst/>
                <a:gdLst/>
                <a:ahLst/>
                <a:cxnLst/>
                <a:rect l="l" t="t" r="r" b="b"/>
                <a:pathLst>
                  <a:path w="4765" h="3599" extrusionOk="0">
                    <a:moveTo>
                      <a:pt x="1723" y="1"/>
                    </a:moveTo>
                    <a:cubicBezTo>
                      <a:pt x="1353" y="1"/>
                      <a:pt x="1010" y="110"/>
                      <a:pt x="754" y="400"/>
                    </a:cubicBezTo>
                    <a:cubicBezTo>
                      <a:pt x="1" y="1256"/>
                      <a:pt x="708" y="3599"/>
                      <a:pt x="3366" y="3599"/>
                    </a:cubicBezTo>
                    <a:cubicBezTo>
                      <a:pt x="3783" y="3599"/>
                      <a:pt x="4249" y="3541"/>
                      <a:pt x="4764" y="3411"/>
                    </a:cubicBezTo>
                    <a:lnTo>
                      <a:pt x="4189" y="982"/>
                    </a:lnTo>
                    <a:cubicBezTo>
                      <a:pt x="4189" y="982"/>
                      <a:pt x="2834" y="1"/>
                      <a:pt x="1723" y="1"/>
                    </a:cubicBezTo>
                    <a:close/>
                  </a:path>
                </a:pathLst>
              </a:custGeom>
              <a:solidFill>
                <a:srgbClr val="C49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2"/>
              <p:cNvSpPr/>
              <p:nvPr/>
            </p:nvSpPr>
            <p:spPr>
              <a:xfrm>
                <a:off x="5589025" y="1446125"/>
                <a:ext cx="73400" cy="41725"/>
              </a:xfrm>
              <a:custGeom>
                <a:avLst/>
                <a:gdLst/>
                <a:ahLst/>
                <a:cxnLst/>
                <a:rect l="l" t="t" r="r" b="b"/>
                <a:pathLst>
                  <a:path w="2936" h="1669" extrusionOk="0">
                    <a:moveTo>
                      <a:pt x="721" y="1"/>
                    </a:moveTo>
                    <a:cubicBezTo>
                      <a:pt x="482" y="1"/>
                      <a:pt x="243" y="49"/>
                      <a:pt x="14" y="157"/>
                    </a:cubicBezTo>
                    <a:cubicBezTo>
                      <a:pt x="1" y="163"/>
                      <a:pt x="0" y="186"/>
                      <a:pt x="17" y="186"/>
                    </a:cubicBezTo>
                    <a:cubicBezTo>
                      <a:pt x="18" y="186"/>
                      <a:pt x="19" y="186"/>
                      <a:pt x="20" y="186"/>
                    </a:cubicBezTo>
                    <a:cubicBezTo>
                      <a:pt x="140" y="171"/>
                      <a:pt x="260" y="164"/>
                      <a:pt x="378" y="164"/>
                    </a:cubicBezTo>
                    <a:cubicBezTo>
                      <a:pt x="844" y="164"/>
                      <a:pt x="1293" y="281"/>
                      <a:pt x="1699" y="535"/>
                    </a:cubicBezTo>
                    <a:cubicBezTo>
                      <a:pt x="1991" y="718"/>
                      <a:pt x="2217" y="960"/>
                      <a:pt x="2437" y="1213"/>
                    </a:cubicBezTo>
                    <a:cubicBezTo>
                      <a:pt x="2223" y="1117"/>
                      <a:pt x="1990" y="1068"/>
                      <a:pt x="1759" y="1068"/>
                    </a:cubicBezTo>
                    <a:cubicBezTo>
                      <a:pt x="1388" y="1068"/>
                      <a:pt x="1021" y="1195"/>
                      <a:pt x="745" y="1459"/>
                    </a:cubicBezTo>
                    <a:cubicBezTo>
                      <a:pt x="728" y="1473"/>
                      <a:pt x="747" y="1498"/>
                      <a:pt x="767" y="1498"/>
                    </a:cubicBezTo>
                    <a:cubicBezTo>
                      <a:pt x="770" y="1498"/>
                      <a:pt x="774" y="1497"/>
                      <a:pt x="778" y="1495"/>
                    </a:cubicBezTo>
                    <a:cubicBezTo>
                      <a:pt x="1033" y="1317"/>
                      <a:pt x="1329" y="1236"/>
                      <a:pt x="1627" y="1236"/>
                    </a:cubicBezTo>
                    <a:cubicBezTo>
                      <a:pt x="2039" y="1236"/>
                      <a:pt x="2455" y="1390"/>
                      <a:pt x="2776" y="1648"/>
                    </a:cubicBezTo>
                    <a:cubicBezTo>
                      <a:pt x="2793" y="1662"/>
                      <a:pt x="2812" y="1668"/>
                      <a:pt x="2829" y="1668"/>
                    </a:cubicBezTo>
                    <a:cubicBezTo>
                      <a:pt x="2889" y="1668"/>
                      <a:pt x="2936" y="1595"/>
                      <a:pt x="2895" y="1535"/>
                    </a:cubicBezTo>
                    <a:cubicBezTo>
                      <a:pt x="2895" y="1528"/>
                      <a:pt x="2895" y="1522"/>
                      <a:pt x="2891" y="1519"/>
                    </a:cubicBezTo>
                    <a:cubicBezTo>
                      <a:pt x="2536" y="700"/>
                      <a:pt x="1629" y="1"/>
                      <a:pt x="721"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47"/>
        <p:cNvGrpSpPr/>
        <p:nvPr/>
      </p:nvGrpSpPr>
      <p:grpSpPr>
        <a:xfrm>
          <a:off x="0" y="0"/>
          <a:ext cx="0" cy="0"/>
          <a:chOff x="0" y="0"/>
          <a:chExt cx="0" cy="0"/>
        </a:xfrm>
      </p:grpSpPr>
      <p:sp>
        <p:nvSpPr>
          <p:cNvPr id="1548" name="Google Shape;1548;p33"/>
          <p:cNvSpPr/>
          <p:nvPr/>
        </p:nvSpPr>
        <p:spPr>
          <a:xfrm>
            <a:off x="4022425" y="2719755"/>
            <a:ext cx="1166197" cy="577834"/>
          </a:xfrm>
          <a:custGeom>
            <a:avLst/>
            <a:gdLst/>
            <a:ahLst/>
            <a:cxnLst/>
            <a:rect l="l" t="t" r="r" b="b"/>
            <a:pathLst>
              <a:path w="57590" h="28535" extrusionOk="0">
                <a:moveTo>
                  <a:pt x="37460" y="0"/>
                </a:moveTo>
                <a:cubicBezTo>
                  <a:pt x="36406" y="0"/>
                  <a:pt x="35365" y="17"/>
                  <a:pt x="34335" y="44"/>
                </a:cubicBezTo>
                <a:cubicBezTo>
                  <a:pt x="27599" y="206"/>
                  <a:pt x="20796" y="1064"/>
                  <a:pt x="14418" y="3304"/>
                </a:cubicBezTo>
                <a:cubicBezTo>
                  <a:pt x="9128" y="5158"/>
                  <a:pt x="1545" y="8411"/>
                  <a:pt x="223" y="14559"/>
                </a:cubicBezTo>
                <a:cubicBezTo>
                  <a:pt x="14" y="15519"/>
                  <a:pt x="0" y="16508"/>
                  <a:pt x="31" y="17488"/>
                </a:cubicBezTo>
                <a:cubicBezTo>
                  <a:pt x="65" y="18569"/>
                  <a:pt x="149" y="19657"/>
                  <a:pt x="450" y="20694"/>
                </a:cubicBezTo>
                <a:cubicBezTo>
                  <a:pt x="1132" y="23066"/>
                  <a:pt x="2912" y="25025"/>
                  <a:pt x="5034" y="26288"/>
                </a:cubicBezTo>
                <a:cubicBezTo>
                  <a:pt x="5371" y="26491"/>
                  <a:pt x="5720" y="26677"/>
                  <a:pt x="6074" y="26845"/>
                </a:cubicBezTo>
                <a:cubicBezTo>
                  <a:pt x="8567" y="28048"/>
                  <a:pt x="11395" y="28535"/>
                  <a:pt x="14306" y="28535"/>
                </a:cubicBezTo>
                <a:cubicBezTo>
                  <a:pt x="15830" y="28535"/>
                  <a:pt x="17374" y="28399"/>
                  <a:pt x="18904" y="28167"/>
                </a:cubicBezTo>
                <a:lnTo>
                  <a:pt x="18907" y="28167"/>
                </a:lnTo>
                <a:cubicBezTo>
                  <a:pt x="21901" y="27707"/>
                  <a:pt x="24839" y="26862"/>
                  <a:pt x="27440" y="25872"/>
                </a:cubicBezTo>
                <a:lnTo>
                  <a:pt x="27437" y="25872"/>
                </a:lnTo>
                <a:cubicBezTo>
                  <a:pt x="27761" y="25751"/>
                  <a:pt x="28079" y="25626"/>
                  <a:pt x="28393" y="25498"/>
                </a:cubicBezTo>
                <a:cubicBezTo>
                  <a:pt x="33156" y="23566"/>
                  <a:pt x="37406" y="20627"/>
                  <a:pt x="41871" y="18123"/>
                </a:cubicBezTo>
                <a:cubicBezTo>
                  <a:pt x="44162" y="16840"/>
                  <a:pt x="46520" y="15657"/>
                  <a:pt x="49009" y="14806"/>
                </a:cubicBezTo>
                <a:cubicBezTo>
                  <a:pt x="51371" y="13999"/>
                  <a:pt x="53945" y="13907"/>
                  <a:pt x="55833" y="12040"/>
                </a:cubicBezTo>
                <a:cubicBezTo>
                  <a:pt x="56954" y="10928"/>
                  <a:pt x="57590" y="9344"/>
                  <a:pt x="57549" y="7763"/>
                </a:cubicBezTo>
                <a:cubicBezTo>
                  <a:pt x="57509" y="6185"/>
                  <a:pt x="56792" y="4635"/>
                  <a:pt x="55613" y="3584"/>
                </a:cubicBezTo>
                <a:cubicBezTo>
                  <a:pt x="54482" y="2571"/>
                  <a:pt x="53002" y="2044"/>
                  <a:pt x="51547" y="1622"/>
                </a:cubicBezTo>
                <a:cubicBezTo>
                  <a:pt x="47077" y="328"/>
                  <a:pt x="42192" y="0"/>
                  <a:pt x="37460"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3"/>
          <p:cNvSpPr/>
          <p:nvPr/>
        </p:nvSpPr>
        <p:spPr>
          <a:xfrm>
            <a:off x="4022460" y="1560224"/>
            <a:ext cx="1166197" cy="577834"/>
          </a:xfrm>
          <a:custGeom>
            <a:avLst/>
            <a:gdLst/>
            <a:ahLst/>
            <a:cxnLst/>
            <a:rect l="l" t="t" r="r" b="b"/>
            <a:pathLst>
              <a:path w="57590" h="28535" extrusionOk="0">
                <a:moveTo>
                  <a:pt x="37460" y="0"/>
                </a:moveTo>
                <a:cubicBezTo>
                  <a:pt x="36406" y="0"/>
                  <a:pt x="35365" y="17"/>
                  <a:pt x="34335" y="44"/>
                </a:cubicBezTo>
                <a:cubicBezTo>
                  <a:pt x="27599" y="206"/>
                  <a:pt x="20796" y="1064"/>
                  <a:pt x="14418" y="3304"/>
                </a:cubicBezTo>
                <a:cubicBezTo>
                  <a:pt x="9128" y="5158"/>
                  <a:pt x="1545" y="8411"/>
                  <a:pt x="223" y="14559"/>
                </a:cubicBezTo>
                <a:cubicBezTo>
                  <a:pt x="14" y="15519"/>
                  <a:pt x="0" y="16508"/>
                  <a:pt x="31" y="17488"/>
                </a:cubicBezTo>
                <a:cubicBezTo>
                  <a:pt x="65" y="18569"/>
                  <a:pt x="149" y="19657"/>
                  <a:pt x="450" y="20694"/>
                </a:cubicBezTo>
                <a:cubicBezTo>
                  <a:pt x="1132" y="23066"/>
                  <a:pt x="2912" y="25025"/>
                  <a:pt x="5034" y="26288"/>
                </a:cubicBezTo>
                <a:cubicBezTo>
                  <a:pt x="5371" y="26491"/>
                  <a:pt x="5720" y="26677"/>
                  <a:pt x="6074" y="26845"/>
                </a:cubicBezTo>
                <a:cubicBezTo>
                  <a:pt x="8567" y="28048"/>
                  <a:pt x="11395" y="28535"/>
                  <a:pt x="14306" y="28535"/>
                </a:cubicBezTo>
                <a:cubicBezTo>
                  <a:pt x="15830" y="28535"/>
                  <a:pt x="17374" y="28399"/>
                  <a:pt x="18904" y="28167"/>
                </a:cubicBezTo>
                <a:lnTo>
                  <a:pt x="18907" y="28167"/>
                </a:lnTo>
                <a:cubicBezTo>
                  <a:pt x="21901" y="27707"/>
                  <a:pt x="24839" y="26862"/>
                  <a:pt x="27440" y="25872"/>
                </a:cubicBezTo>
                <a:lnTo>
                  <a:pt x="27437" y="25872"/>
                </a:lnTo>
                <a:cubicBezTo>
                  <a:pt x="27761" y="25751"/>
                  <a:pt x="28079" y="25626"/>
                  <a:pt x="28393" y="25498"/>
                </a:cubicBezTo>
                <a:cubicBezTo>
                  <a:pt x="33156" y="23566"/>
                  <a:pt x="37406" y="20627"/>
                  <a:pt x="41871" y="18123"/>
                </a:cubicBezTo>
                <a:cubicBezTo>
                  <a:pt x="44162" y="16840"/>
                  <a:pt x="46520" y="15657"/>
                  <a:pt x="49009" y="14806"/>
                </a:cubicBezTo>
                <a:cubicBezTo>
                  <a:pt x="51371" y="13999"/>
                  <a:pt x="53945" y="13907"/>
                  <a:pt x="55833" y="12040"/>
                </a:cubicBezTo>
                <a:cubicBezTo>
                  <a:pt x="56954" y="10928"/>
                  <a:pt x="57590" y="9344"/>
                  <a:pt x="57549" y="7763"/>
                </a:cubicBezTo>
                <a:cubicBezTo>
                  <a:pt x="57509" y="6185"/>
                  <a:pt x="56792" y="4635"/>
                  <a:pt x="55613" y="3584"/>
                </a:cubicBezTo>
                <a:cubicBezTo>
                  <a:pt x="54482" y="2571"/>
                  <a:pt x="53002" y="2044"/>
                  <a:pt x="51547" y="1622"/>
                </a:cubicBezTo>
                <a:cubicBezTo>
                  <a:pt x="47077" y="328"/>
                  <a:pt x="42192" y="0"/>
                  <a:pt x="37460"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0" name="Google Shape;1550;p33"/>
          <p:cNvGrpSpPr/>
          <p:nvPr/>
        </p:nvGrpSpPr>
        <p:grpSpPr>
          <a:xfrm>
            <a:off x="720066" y="1211146"/>
            <a:ext cx="1229864" cy="3331103"/>
            <a:chOff x="720066" y="1211146"/>
            <a:chExt cx="1229864" cy="3331103"/>
          </a:xfrm>
        </p:grpSpPr>
        <p:sp>
          <p:nvSpPr>
            <p:cNvPr id="1551" name="Google Shape;1551;p33"/>
            <p:cNvSpPr/>
            <p:nvPr/>
          </p:nvSpPr>
          <p:spPr>
            <a:xfrm flipH="1">
              <a:off x="1253820" y="2889183"/>
              <a:ext cx="532039" cy="1649054"/>
            </a:xfrm>
            <a:custGeom>
              <a:avLst/>
              <a:gdLst/>
              <a:ahLst/>
              <a:cxnLst/>
              <a:rect l="l" t="t" r="r" b="b"/>
              <a:pathLst>
                <a:path w="18302" h="56727" extrusionOk="0">
                  <a:moveTo>
                    <a:pt x="9111" y="0"/>
                  </a:moveTo>
                  <a:cubicBezTo>
                    <a:pt x="6625" y="0"/>
                    <a:pt x="4380" y="1246"/>
                    <a:pt x="3820" y="4175"/>
                  </a:cubicBezTo>
                  <a:cubicBezTo>
                    <a:pt x="1" y="24208"/>
                    <a:pt x="4563" y="42149"/>
                    <a:pt x="6606" y="53766"/>
                  </a:cubicBezTo>
                  <a:cubicBezTo>
                    <a:pt x="6628" y="53879"/>
                    <a:pt x="6168" y="54219"/>
                    <a:pt x="5539" y="54640"/>
                  </a:cubicBezTo>
                  <a:lnTo>
                    <a:pt x="5539" y="54650"/>
                  </a:lnTo>
                  <a:cubicBezTo>
                    <a:pt x="5539" y="54650"/>
                    <a:pt x="5535" y="54657"/>
                    <a:pt x="5511" y="54671"/>
                  </a:cubicBezTo>
                  <a:cubicBezTo>
                    <a:pt x="5454" y="54710"/>
                    <a:pt x="5394" y="54753"/>
                    <a:pt x="5337" y="54792"/>
                  </a:cubicBezTo>
                  <a:cubicBezTo>
                    <a:pt x="5337" y="54792"/>
                    <a:pt x="5326" y="54795"/>
                    <a:pt x="5309" y="54813"/>
                  </a:cubicBezTo>
                  <a:cubicBezTo>
                    <a:pt x="4266" y="55517"/>
                    <a:pt x="2978" y="56376"/>
                    <a:pt x="3032" y="56648"/>
                  </a:cubicBezTo>
                  <a:cubicBezTo>
                    <a:pt x="3041" y="56702"/>
                    <a:pt x="3169" y="56726"/>
                    <a:pt x="3388" y="56726"/>
                  </a:cubicBezTo>
                  <a:cubicBezTo>
                    <a:pt x="5051" y="56726"/>
                    <a:pt x="11960" y="55339"/>
                    <a:pt x="12335" y="55089"/>
                  </a:cubicBezTo>
                  <a:cubicBezTo>
                    <a:pt x="12402" y="55043"/>
                    <a:pt x="12526" y="54502"/>
                    <a:pt x="12671" y="53600"/>
                  </a:cubicBezTo>
                  <a:cubicBezTo>
                    <a:pt x="12683" y="53537"/>
                    <a:pt x="12693" y="53473"/>
                    <a:pt x="12704" y="53405"/>
                  </a:cubicBezTo>
                  <a:cubicBezTo>
                    <a:pt x="12714" y="53346"/>
                    <a:pt x="12725" y="53285"/>
                    <a:pt x="12735" y="53222"/>
                  </a:cubicBezTo>
                  <a:lnTo>
                    <a:pt x="12739" y="53218"/>
                  </a:lnTo>
                  <a:cubicBezTo>
                    <a:pt x="15073" y="44416"/>
                    <a:pt x="18301" y="13585"/>
                    <a:pt x="16951" y="5841"/>
                  </a:cubicBezTo>
                  <a:cubicBezTo>
                    <a:pt x="16334" y="2316"/>
                    <a:pt x="12500" y="0"/>
                    <a:pt x="9111"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3"/>
            <p:cNvSpPr/>
            <p:nvPr/>
          </p:nvSpPr>
          <p:spPr>
            <a:xfrm flipH="1">
              <a:off x="1416554" y="4445679"/>
              <a:ext cx="282735" cy="96571"/>
            </a:xfrm>
            <a:custGeom>
              <a:avLst/>
              <a:gdLst/>
              <a:ahLst/>
              <a:cxnLst/>
              <a:rect l="l" t="t" r="r" b="b"/>
              <a:pathLst>
                <a:path w="9726" h="3322" extrusionOk="0">
                  <a:moveTo>
                    <a:pt x="9726" y="0"/>
                  </a:moveTo>
                  <a:lnTo>
                    <a:pt x="9726" y="0"/>
                  </a:lnTo>
                  <a:cubicBezTo>
                    <a:pt x="8274" y="1056"/>
                    <a:pt x="3263" y="2149"/>
                    <a:pt x="2217" y="2149"/>
                  </a:cubicBezTo>
                  <a:cubicBezTo>
                    <a:pt x="2124" y="2149"/>
                    <a:pt x="2062" y="2140"/>
                    <a:pt x="2037" y="2122"/>
                  </a:cubicBezTo>
                  <a:cubicBezTo>
                    <a:pt x="1772" y="1924"/>
                    <a:pt x="2221" y="1507"/>
                    <a:pt x="2331" y="1408"/>
                  </a:cubicBezTo>
                  <a:lnTo>
                    <a:pt x="2331" y="1408"/>
                  </a:lnTo>
                  <a:cubicBezTo>
                    <a:pt x="1288" y="2112"/>
                    <a:pt x="0" y="2971"/>
                    <a:pt x="54" y="3243"/>
                  </a:cubicBezTo>
                  <a:cubicBezTo>
                    <a:pt x="63" y="3297"/>
                    <a:pt x="191" y="3321"/>
                    <a:pt x="410" y="3321"/>
                  </a:cubicBezTo>
                  <a:cubicBezTo>
                    <a:pt x="2073" y="3321"/>
                    <a:pt x="8982" y="1934"/>
                    <a:pt x="9357" y="1684"/>
                  </a:cubicBezTo>
                  <a:cubicBezTo>
                    <a:pt x="9424" y="1638"/>
                    <a:pt x="9548" y="1097"/>
                    <a:pt x="9693" y="195"/>
                  </a:cubicBezTo>
                  <a:cubicBezTo>
                    <a:pt x="9705" y="132"/>
                    <a:pt x="9715" y="68"/>
                    <a:pt x="9726"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3"/>
            <p:cNvSpPr/>
            <p:nvPr/>
          </p:nvSpPr>
          <p:spPr>
            <a:xfrm flipH="1">
              <a:off x="861317" y="2889183"/>
              <a:ext cx="532126" cy="1649054"/>
            </a:xfrm>
            <a:custGeom>
              <a:avLst/>
              <a:gdLst/>
              <a:ahLst/>
              <a:cxnLst/>
              <a:rect l="l" t="t" r="r" b="b"/>
              <a:pathLst>
                <a:path w="18305" h="56727" extrusionOk="0">
                  <a:moveTo>
                    <a:pt x="9113" y="0"/>
                  </a:moveTo>
                  <a:cubicBezTo>
                    <a:pt x="6627" y="0"/>
                    <a:pt x="4381" y="1246"/>
                    <a:pt x="3823" y="4175"/>
                  </a:cubicBezTo>
                  <a:cubicBezTo>
                    <a:pt x="0" y="24208"/>
                    <a:pt x="4562" y="42149"/>
                    <a:pt x="6606" y="53766"/>
                  </a:cubicBezTo>
                  <a:cubicBezTo>
                    <a:pt x="6627" y="53879"/>
                    <a:pt x="6168" y="54219"/>
                    <a:pt x="5538" y="54640"/>
                  </a:cubicBezTo>
                  <a:lnTo>
                    <a:pt x="5538" y="54650"/>
                  </a:lnTo>
                  <a:cubicBezTo>
                    <a:pt x="5538" y="54650"/>
                    <a:pt x="5535" y="54657"/>
                    <a:pt x="5513" y="54671"/>
                  </a:cubicBezTo>
                  <a:cubicBezTo>
                    <a:pt x="5453" y="54710"/>
                    <a:pt x="5396" y="54753"/>
                    <a:pt x="5337" y="54792"/>
                  </a:cubicBezTo>
                  <a:cubicBezTo>
                    <a:pt x="5337" y="54792"/>
                    <a:pt x="5326" y="54795"/>
                    <a:pt x="5311" y="54813"/>
                  </a:cubicBezTo>
                  <a:cubicBezTo>
                    <a:pt x="4265" y="55517"/>
                    <a:pt x="2982" y="56376"/>
                    <a:pt x="3034" y="56648"/>
                  </a:cubicBezTo>
                  <a:cubicBezTo>
                    <a:pt x="3044" y="56702"/>
                    <a:pt x="3172" y="56726"/>
                    <a:pt x="3391" y="56726"/>
                  </a:cubicBezTo>
                  <a:cubicBezTo>
                    <a:pt x="5054" y="56726"/>
                    <a:pt x="11964" y="55339"/>
                    <a:pt x="12335" y="55089"/>
                  </a:cubicBezTo>
                  <a:cubicBezTo>
                    <a:pt x="12406" y="55043"/>
                    <a:pt x="12526" y="54502"/>
                    <a:pt x="12671" y="53600"/>
                  </a:cubicBezTo>
                  <a:cubicBezTo>
                    <a:pt x="12682" y="53537"/>
                    <a:pt x="12692" y="53473"/>
                    <a:pt x="12703" y="53405"/>
                  </a:cubicBezTo>
                  <a:cubicBezTo>
                    <a:pt x="12713" y="53346"/>
                    <a:pt x="12724" y="53285"/>
                    <a:pt x="12735" y="53222"/>
                  </a:cubicBezTo>
                  <a:lnTo>
                    <a:pt x="12742" y="53218"/>
                  </a:lnTo>
                  <a:cubicBezTo>
                    <a:pt x="15072" y="44416"/>
                    <a:pt x="18305" y="13585"/>
                    <a:pt x="16950" y="5841"/>
                  </a:cubicBezTo>
                  <a:cubicBezTo>
                    <a:pt x="16336" y="2316"/>
                    <a:pt x="12501" y="0"/>
                    <a:pt x="9113"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3"/>
            <p:cNvSpPr/>
            <p:nvPr/>
          </p:nvSpPr>
          <p:spPr>
            <a:xfrm flipH="1">
              <a:off x="1024138" y="4445679"/>
              <a:ext cx="282648" cy="96571"/>
            </a:xfrm>
            <a:custGeom>
              <a:avLst/>
              <a:gdLst/>
              <a:ahLst/>
              <a:cxnLst/>
              <a:rect l="l" t="t" r="r" b="b"/>
              <a:pathLst>
                <a:path w="9723" h="3322" extrusionOk="0">
                  <a:moveTo>
                    <a:pt x="9722" y="0"/>
                  </a:moveTo>
                  <a:cubicBezTo>
                    <a:pt x="8274" y="1056"/>
                    <a:pt x="3261" y="2149"/>
                    <a:pt x="2217" y="2149"/>
                  </a:cubicBezTo>
                  <a:cubicBezTo>
                    <a:pt x="2124" y="2149"/>
                    <a:pt x="2062" y="2140"/>
                    <a:pt x="2038" y="2122"/>
                  </a:cubicBezTo>
                  <a:cubicBezTo>
                    <a:pt x="1769" y="1924"/>
                    <a:pt x="2218" y="1507"/>
                    <a:pt x="2330" y="1408"/>
                  </a:cubicBezTo>
                  <a:lnTo>
                    <a:pt x="2330" y="1408"/>
                  </a:lnTo>
                  <a:cubicBezTo>
                    <a:pt x="1284" y="2112"/>
                    <a:pt x="1" y="2971"/>
                    <a:pt x="53" y="3243"/>
                  </a:cubicBezTo>
                  <a:cubicBezTo>
                    <a:pt x="63" y="3297"/>
                    <a:pt x="191" y="3321"/>
                    <a:pt x="410" y="3321"/>
                  </a:cubicBezTo>
                  <a:cubicBezTo>
                    <a:pt x="2073" y="3321"/>
                    <a:pt x="8983" y="1934"/>
                    <a:pt x="9354" y="1684"/>
                  </a:cubicBezTo>
                  <a:cubicBezTo>
                    <a:pt x="9425" y="1638"/>
                    <a:pt x="9545" y="1097"/>
                    <a:pt x="9690" y="195"/>
                  </a:cubicBezTo>
                  <a:cubicBezTo>
                    <a:pt x="9701" y="132"/>
                    <a:pt x="9711" y="68"/>
                    <a:pt x="9722"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3"/>
            <p:cNvSpPr/>
            <p:nvPr/>
          </p:nvSpPr>
          <p:spPr>
            <a:xfrm flipH="1">
              <a:off x="1331204" y="2221038"/>
              <a:ext cx="554772" cy="1089863"/>
            </a:xfrm>
            <a:custGeom>
              <a:avLst/>
              <a:gdLst/>
              <a:ahLst/>
              <a:cxnLst/>
              <a:rect l="l" t="t" r="r" b="b"/>
              <a:pathLst>
                <a:path w="19084" h="37491" extrusionOk="0">
                  <a:moveTo>
                    <a:pt x="15510" y="0"/>
                  </a:moveTo>
                  <a:cubicBezTo>
                    <a:pt x="14757" y="0"/>
                    <a:pt x="13894" y="263"/>
                    <a:pt x="12990" y="813"/>
                  </a:cubicBezTo>
                  <a:cubicBezTo>
                    <a:pt x="9923" y="2680"/>
                    <a:pt x="6203" y="8480"/>
                    <a:pt x="3102" y="15110"/>
                  </a:cubicBezTo>
                  <a:cubicBezTo>
                    <a:pt x="0" y="21744"/>
                    <a:pt x="523" y="32881"/>
                    <a:pt x="1287" y="35445"/>
                  </a:cubicBezTo>
                  <a:cubicBezTo>
                    <a:pt x="1716" y="36887"/>
                    <a:pt x="2497" y="37490"/>
                    <a:pt x="3281" y="37490"/>
                  </a:cubicBezTo>
                  <a:cubicBezTo>
                    <a:pt x="4169" y="37490"/>
                    <a:pt x="5061" y="36716"/>
                    <a:pt x="5449" y="35512"/>
                  </a:cubicBezTo>
                  <a:cubicBezTo>
                    <a:pt x="6178" y="33248"/>
                    <a:pt x="8862" y="22151"/>
                    <a:pt x="9856" y="19870"/>
                  </a:cubicBezTo>
                  <a:cubicBezTo>
                    <a:pt x="10850" y="17592"/>
                    <a:pt x="16356" y="9614"/>
                    <a:pt x="17485" y="6644"/>
                  </a:cubicBezTo>
                  <a:cubicBezTo>
                    <a:pt x="19084" y="2434"/>
                    <a:pt x="17801" y="0"/>
                    <a:pt x="15510"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3"/>
            <p:cNvSpPr/>
            <p:nvPr/>
          </p:nvSpPr>
          <p:spPr>
            <a:xfrm flipH="1">
              <a:off x="1325827" y="2211503"/>
              <a:ext cx="624104" cy="925792"/>
            </a:xfrm>
            <a:custGeom>
              <a:avLst/>
              <a:gdLst/>
              <a:ahLst/>
              <a:cxnLst/>
              <a:rect l="l" t="t" r="r" b="b"/>
              <a:pathLst>
                <a:path w="21469" h="31847" extrusionOk="0">
                  <a:moveTo>
                    <a:pt x="17672" y="1"/>
                  </a:moveTo>
                  <a:cubicBezTo>
                    <a:pt x="16197" y="1"/>
                    <a:pt x="14305" y="943"/>
                    <a:pt x="12289" y="3131"/>
                  </a:cubicBezTo>
                  <a:cubicBezTo>
                    <a:pt x="6861" y="9026"/>
                    <a:pt x="4545" y="16043"/>
                    <a:pt x="4127" y="17210"/>
                  </a:cubicBezTo>
                  <a:cubicBezTo>
                    <a:pt x="3707" y="18380"/>
                    <a:pt x="1" y="30111"/>
                    <a:pt x="612" y="30563"/>
                  </a:cubicBezTo>
                  <a:cubicBezTo>
                    <a:pt x="864" y="30747"/>
                    <a:pt x="3729" y="31846"/>
                    <a:pt x="6720" y="31846"/>
                  </a:cubicBezTo>
                  <a:cubicBezTo>
                    <a:pt x="8066" y="31846"/>
                    <a:pt x="9437" y="31624"/>
                    <a:pt x="10606" y="30995"/>
                  </a:cubicBezTo>
                  <a:cubicBezTo>
                    <a:pt x="11016" y="30772"/>
                    <a:pt x="11600" y="22133"/>
                    <a:pt x="12272" y="20654"/>
                  </a:cubicBezTo>
                  <a:cubicBezTo>
                    <a:pt x="12944" y="19172"/>
                    <a:pt x="18800" y="10569"/>
                    <a:pt x="20137" y="6632"/>
                  </a:cubicBezTo>
                  <a:cubicBezTo>
                    <a:pt x="21469" y="2703"/>
                    <a:pt x="20170" y="1"/>
                    <a:pt x="17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3"/>
            <p:cNvSpPr/>
            <p:nvPr/>
          </p:nvSpPr>
          <p:spPr>
            <a:xfrm flipH="1">
              <a:off x="720066" y="2181561"/>
              <a:ext cx="1145445" cy="1866585"/>
            </a:xfrm>
            <a:custGeom>
              <a:avLst/>
              <a:gdLst/>
              <a:ahLst/>
              <a:cxnLst/>
              <a:rect l="l" t="t" r="r" b="b"/>
              <a:pathLst>
                <a:path w="39403" h="64210" extrusionOk="0">
                  <a:moveTo>
                    <a:pt x="20246" y="1"/>
                  </a:moveTo>
                  <a:cubicBezTo>
                    <a:pt x="20048" y="1"/>
                    <a:pt x="19863" y="5"/>
                    <a:pt x="19694" y="13"/>
                  </a:cubicBezTo>
                  <a:cubicBezTo>
                    <a:pt x="17604" y="113"/>
                    <a:pt x="16338" y="639"/>
                    <a:pt x="14524" y="1665"/>
                  </a:cubicBezTo>
                  <a:cubicBezTo>
                    <a:pt x="11921" y="3136"/>
                    <a:pt x="7479" y="10842"/>
                    <a:pt x="7836" y="14021"/>
                  </a:cubicBezTo>
                  <a:cubicBezTo>
                    <a:pt x="8194" y="17204"/>
                    <a:pt x="9548" y="18098"/>
                    <a:pt x="9548" y="18753"/>
                  </a:cubicBezTo>
                  <a:cubicBezTo>
                    <a:pt x="9548" y="19404"/>
                    <a:pt x="0" y="37503"/>
                    <a:pt x="2734" y="61208"/>
                  </a:cubicBezTo>
                  <a:cubicBezTo>
                    <a:pt x="2868" y="62373"/>
                    <a:pt x="10408" y="64209"/>
                    <a:pt x="18867" y="64209"/>
                  </a:cubicBezTo>
                  <a:cubicBezTo>
                    <a:pt x="24865" y="64209"/>
                    <a:pt x="31326" y="63285"/>
                    <a:pt x="35933" y="60543"/>
                  </a:cubicBezTo>
                  <a:cubicBezTo>
                    <a:pt x="37503" y="59609"/>
                    <a:pt x="39403" y="34667"/>
                    <a:pt x="30788" y="18335"/>
                  </a:cubicBezTo>
                  <a:cubicBezTo>
                    <a:pt x="30449" y="17695"/>
                    <a:pt x="31877" y="8688"/>
                    <a:pt x="28033" y="2909"/>
                  </a:cubicBezTo>
                  <a:cubicBezTo>
                    <a:pt x="26492" y="588"/>
                    <a:pt x="22504" y="1"/>
                    <a:pt x="20246"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3"/>
            <p:cNvSpPr/>
            <p:nvPr/>
          </p:nvSpPr>
          <p:spPr>
            <a:xfrm flipH="1">
              <a:off x="1185157" y="2680809"/>
              <a:ext cx="293084" cy="58373"/>
            </a:xfrm>
            <a:custGeom>
              <a:avLst/>
              <a:gdLst/>
              <a:ahLst/>
              <a:cxnLst/>
              <a:rect l="l" t="t" r="r" b="b"/>
              <a:pathLst>
                <a:path w="10082" h="2008" extrusionOk="0">
                  <a:moveTo>
                    <a:pt x="148" y="1"/>
                  </a:moveTo>
                  <a:cubicBezTo>
                    <a:pt x="68" y="1"/>
                    <a:pt x="1" y="105"/>
                    <a:pt x="74" y="160"/>
                  </a:cubicBezTo>
                  <a:cubicBezTo>
                    <a:pt x="1618" y="1325"/>
                    <a:pt x="3594" y="2008"/>
                    <a:pt x="5552" y="2008"/>
                  </a:cubicBezTo>
                  <a:cubicBezTo>
                    <a:pt x="7114" y="2008"/>
                    <a:pt x="8665" y="1572"/>
                    <a:pt x="9973" y="599"/>
                  </a:cubicBezTo>
                  <a:cubicBezTo>
                    <a:pt x="10082" y="517"/>
                    <a:pt x="9978" y="394"/>
                    <a:pt x="9866" y="394"/>
                  </a:cubicBezTo>
                  <a:cubicBezTo>
                    <a:pt x="9847" y="394"/>
                    <a:pt x="9828" y="397"/>
                    <a:pt x="9810" y="405"/>
                  </a:cubicBezTo>
                  <a:cubicBezTo>
                    <a:pt x="8232" y="1068"/>
                    <a:pt x="6643" y="1458"/>
                    <a:pt x="5073" y="1458"/>
                  </a:cubicBezTo>
                  <a:cubicBezTo>
                    <a:pt x="3414" y="1458"/>
                    <a:pt x="1777" y="1022"/>
                    <a:pt x="198" y="15"/>
                  </a:cubicBezTo>
                  <a:cubicBezTo>
                    <a:pt x="181" y="5"/>
                    <a:pt x="164"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3"/>
            <p:cNvSpPr/>
            <p:nvPr/>
          </p:nvSpPr>
          <p:spPr>
            <a:xfrm flipH="1">
              <a:off x="1453095" y="2694879"/>
              <a:ext cx="94158" cy="21337"/>
            </a:xfrm>
            <a:custGeom>
              <a:avLst/>
              <a:gdLst/>
              <a:ahLst/>
              <a:cxnLst/>
              <a:rect l="l" t="t" r="r" b="b"/>
              <a:pathLst>
                <a:path w="3239" h="734" extrusionOk="0">
                  <a:moveTo>
                    <a:pt x="652" y="1"/>
                  </a:moveTo>
                  <a:cubicBezTo>
                    <a:pt x="451" y="1"/>
                    <a:pt x="254" y="7"/>
                    <a:pt x="64" y="16"/>
                  </a:cubicBezTo>
                  <a:cubicBezTo>
                    <a:pt x="1" y="19"/>
                    <a:pt x="1" y="108"/>
                    <a:pt x="64" y="112"/>
                  </a:cubicBezTo>
                  <a:cubicBezTo>
                    <a:pt x="1118" y="168"/>
                    <a:pt x="2013" y="512"/>
                    <a:pt x="3021" y="731"/>
                  </a:cubicBezTo>
                  <a:cubicBezTo>
                    <a:pt x="3031" y="733"/>
                    <a:pt x="3041" y="734"/>
                    <a:pt x="3050" y="734"/>
                  </a:cubicBezTo>
                  <a:cubicBezTo>
                    <a:pt x="3174" y="734"/>
                    <a:pt x="3238" y="577"/>
                    <a:pt x="3120" y="507"/>
                  </a:cubicBezTo>
                  <a:cubicBezTo>
                    <a:pt x="2416" y="107"/>
                    <a:pt x="1502"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3"/>
            <p:cNvSpPr/>
            <p:nvPr/>
          </p:nvSpPr>
          <p:spPr>
            <a:xfrm flipH="1">
              <a:off x="997684" y="2732583"/>
              <a:ext cx="565935" cy="76745"/>
            </a:xfrm>
            <a:custGeom>
              <a:avLst/>
              <a:gdLst/>
              <a:ahLst/>
              <a:cxnLst/>
              <a:rect l="l" t="t" r="r" b="b"/>
              <a:pathLst>
                <a:path w="19468" h="2640" extrusionOk="0">
                  <a:moveTo>
                    <a:pt x="19362" y="1"/>
                  </a:moveTo>
                  <a:cubicBezTo>
                    <a:pt x="19350" y="1"/>
                    <a:pt x="19337" y="3"/>
                    <a:pt x="19324" y="10"/>
                  </a:cubicBezTo>
                  <a:cubicBezTo>
                    <a:pt x="16358" y="1529"/>
                    <a:pt x="13336" y="2115"/>
                    <a:pt x="10281" y="2115"/>
                  </a:cubicBezTo>
                  <a:cubicBezTo>
                    <a:pt x="6929" y="2115"/>
                    <a:pt x="3536" y="1410"/>
                    <a:pt x="132" y="459"/>
                  </a:cubicBezTo>
                  <a:cubicBezTo>
                    <a:pt x="125" y="457"/>
                    <a:pt x="119" y="456"/>
                    <a:pt x="113" y="456"/>
                  </a:cubicBezTo>
                  <a:cubicBezTo>
                    <a:pt x="43" y="456"/>
                    <a:pt x="1" y="561"/>
                    <a:pt x="76" y="590"/>
                  </a:cubicBezTo>
                  <a:cubicBezTo>
                    <a:pt x="3142" y="1828"/>
                    <a:pt x="6675" y="2639"/>
                    <a:pt x="10147" y="2639"/>
                  </a:cubicBezTo>
                  <a:cubicBezTo>
                    <a:pt x="13435" y="2639"/>
                    <a:pt x="16669" y="1912"/>
                    <a:pt x="19398" y="134"/>
                  </a:cubicBezTo>
                  <a:cubicBezTo>
                    <a:pt x="19467" y="88"/>
                    <a:pt x="19427" y="1"/>
                    <a:pt x="19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3"/>
            <p:cNvSpPr/>
            <p:nvPr/>
          </p:nvSpPr>
          <p:spPr>
            <a:xfrm flipH="1">
              <a:off x="1220826" y="2574035"/>
              <a:ext cx="77442" cy="67878"/>
            </a:xfrm>
            <a:custGeom>
              <a:avLst/>
              <a:gdLst/>
              <a:ahLst/>
              <a:cxnLst/>
              <a:rect l="l" t="t" r="r" b="b"/>
              <a:pathLst>
                <a:path w="2664" h="2335" extrusionOk="0">
                  <a:moveTo>
                    <a:pt x="528" y="1"/>
                  </a:moveTo>
                  <a:cubicBezTo>
                    <a:pt x="418" y="1"/>
                    <a:pt x="312" y="43"/>
                    <a:pt x="206" y="145"/>
                  </a:cubicBezTo>
                  <a:cubicBezTo>
                    <a:pt x="0" y="354"/>
                    <a:pt x="111" y="680"/>
                    <a:pt x="284" y="866"/>
                  </a:cubicBezTo>
                  <a:cubicBezTo>
                    <a:pt x="471" y="1065"/>
                    <a:pt x="730" y="1146"/>
                    <a:pt x="1005" y="1146"/>
                  </a:cubicBezTo>
                  <a:lnTo>
                    <a:pt x="1027" y="1146"/>
                  </a:lnTo>
                  <a:cubicBezTo>
                    <a:pt x="578" y="1269"/>
                    <a:pt x="11" y="1651"/>
                    <a:pt x="273" y="2041"/>
                  </a:cubicBezTo>
                  <a:cubicBezTo>
                    <a:pt x="344" y="2144"/>
                    <a:pt x="471" y="2186"/>
                    <a:pt x="599" y="2186"/>
                  </a:cubicBezTo>
                  <a:cubicBezTo>
                    <a:pt x="712" y="2186"/>
                    <a:pt x="828" y="2154"/>
                    <a:pt x="909" y="2105"/>
                  </a:cubicBezTo>
                  <a:cubicBezTo>
                    <a:pt x="1115" y="1970"/>
                    <a:pt x="1221" y="1747"/>
                    <a:pt x="1270" y="1524"/>
                  </a:cubicBezTo>
                  <a:cubicBezTo>
                    <a:pt x="1419" y="1860"/>
                    <a:pt x="1812" y="2335"/>
                    <a:pt x="2161" y="2335"/>
                  </a:cubicBezTo>
                  <a:cubicBezTo>
                    <a:pt x="2239" y="2335"/>
                    <a:pt x="2313" y="2313"/>
                    <a:pt x="2381" y="2260"/>
                  </a:cubicBezTo>
                  <a:cubicBezTo>
                    <a:pt x="2632" y="2066"/>
                    <a:pt x="2476" y="1712"/>
                    <a:pt x="2233" y="1521"/>
                  </a:cubicBezTo>
                  <a:cubicBezTo>
                    <a:pt x="2020" y="1354"/>
                    <a:pt x="1723" y="1256"/>
                    <a:pt x="1433" y="1199"/>
                  </a:cubicBezTo>
                  <a:cubicBezTo>
                    <a:pt x="1688" y="1160"/>
                    <a:pt x="2204" y="1086"/>
                    <a:pt x="2388" y="934"/>
                  </a:cubicBezTo>
                  <a:cubicBezTo>
                    <a:pt x="2561" y="789"/>
                    <a:pt x="2664" y="538"/>
                    <a:pt x="2497" y="347"/>
                  </a:cubicBezTo>
                  <a:cubicBezTo>
                    <a:pt x="2381" y="220"/>
                    <a:pt x="2257" y="166"/>
                    <a:pt x="2133" y="166"/>
                  </a:cubicBezTo>
                  <a:cubicBezTo>
                    <a:pt x="1783" y="166"/>
                    <a:pt x="1433" y="598"/>
                    <a:pt x="1278" y="884"/>
                  </a:cubicBezTo>
                  <a:cubicBezTo>
                    <a:pt x="1239" y="520"/>
                    <a:pt x="896" y="1"/>
                    <a:pt x="528"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3"/>
            <p:cNvSpPr/>
            <p:nvPr/>
          </p:nvSpPr>
          <p:spPr>
            <a:xfrm flipH="1">
              <a:off x="915678" y="2825898"/>
              <a:ext cx="77472" cy="67966"/>
            </a:xfrm>
            <a:custGeom>
              <a:avLst/>
              <a:gdLst/>
              <a:ahLst/>
              <a:cxnLst/>
              <a:rect l="l" t="t" r="r" b="b"/>
              <a:pathLst>
                <a:path w="2665" h="2338" extrusionOk="0">
                  <a:moveTo>
                    <a:pt x="528" y="0"/>
                  </a:moveTo>
                  <a:cubicBezTo>
                    <a:pt x="422" y="0"/>
                    <a:pt x="312" y="43"/>
                    <a:pt x="206" y="146"/>
                  </a:cubicBezTo>
                  <a:cubicBezTo>
                    <a:pt x="1" y="354"/>
                    <a:pt x="110" y="679"/>
                    <a:pt x="283" y="867"/>
                  </a:cubicBezTo>
                  <a:cubicBezTo>
                    <a:pt x="471" y="1065"/>
                    <a:pt x="733" y="1146"/>
                    <a:pt x="1009" y="1146"/>
                  </a:cubicBezTo>
                  <a:lnTo>
                    <a:pt x="1026" y="1146"/>
                  </a:lnTo>
                  <a:cubicBezTo>
                    <a:pt x="581" y="1270"/>
                    <a:pt x="12" y="1652"/>
                    <a:pt x="273" y="2044"/>
                  </a:cubicBezTo>
                  <a:cubicBezTo>
                    <a:pt x="344" y="2147"/>
                    <a:pt x="471" y="2186"/>
                    <a:pt x="602" y="2186"/>
                  </a:cubicBezTo>
                  <a:cubicBezTo>
                    <a:pt x="715" y="2186"/>
                    <a:pt x="832" y="2154"/>
                    <a:pt x="913" y="2105"/>
                  </a:cubicBezTo>
                  <a:cubicBezTo>
                    <a:pt x="1115" y="1970"/>
                    <a:pt x="1221" y="1747"/>
                    <a:pt x="1271" y="1525"/>
                  </a:cubicBezTo>
                  <a:cubicBezTo>
                    <a:pt x="1419" y="1861"/>
                    <a:pt x="1815" y="2338"/>
                    <a:pt x="2162" y="2338"/>
                  </a:cubicBezTo>
                  <a:cubicBezTo>
                    <a:pt x="2240" y="2338"/>
                    <a:pt x="2314" y="2313"/>
                    <a:pt x="2384" y="2260"/>
                  </a:cubicBezTo>
                  <a:cubicBezTo>
                    <a:pt x="2635" y="2065"/>
                    <a:pt x="2477" y="1712"/>
                    <a:pt x="2232" y="1521"/>
                  </a:cubicBezTo>
                  <a:cubicBezTo>
                    <a:pt x="2020" y="1355"/>
                    <a:pt x="1723" y="1256"/>
                    <a:pt x="1437" y="1199"/>
                  </a:cubicBezTo>
                  <a:cubicBezTo>
                    <a:pt x="1692" y="1161"/>
                    <a:pt x="2204" y="1089"/>
                    <a:pt x="2392" y="934"/>
                  </a:cubicBezTo>
                  <a:cubicBezTo>
                    <a:pt x="2561" y="789"/>
                    <a:pt x="2664" y="538"/>
                    <a:pt x="2498" y="347"/>
                  </a:cubicBezTo>
                  <a:cubicBezTo>
                    <a:pt x="2381" y="219"/>
                    <a:pt x="2257" y="167"/>
                    <a:pt x="2137" y="167"/>
                  </a:cubicBezTo>
                  <a:cubicBezTo>
                    <a:pt x="1783" y="167"/>
                    <a:pt x="1437" y="598"/>
                    <a:pt x="1281" y="885"/>
                  </a:cubicBezTo>
                  <a:cubicBezTo>
                    <a:pt x="1243" y="524"/>
                    <a:pt x="899" y="0"/>
                    <a:pt x="52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3"/>
            <p:cNvSpPr/>
            <p:nvPr/>
          </p:nvSpPr>
          <p:spPr>
            <a:xfrm flipH="1">
              <a:off x="1416263" y="2280108"/>
              <a:ext cx="77326" cy="67878"/>
            </a:xfrm>
            <a:custGeom>
              <a:avLst/>
              <a:gdLst/>
              <a:ahLst/>
              <a:cxnLst/>
              <a:rect l="l" t="t" r="r" b="b"/>
              <a:pathLst>
                <a:path w="2660" h="2335" extrusionOk="0">
                  <a:moveTo>
                    <a:pt x="524" y="0"/>
                  </a:moveTo>
                  <a:cubicBezTo>
                    <a:pt x="418" y="0"/>
                    <a:pt x="308" y="43"/>
                    <a:pt x="205" y="146"/>
                  </a:cubicBezTo>
                  <a:cubicBezTo>
                    <a:pt x="1" y="354"/>
                    <a:pt x="107" y="676"/>
                    <a:pt x="283" y="867"/>
                  </a:cubicBezTo>
                  <a:cubicBezTo>
                    <a:pt x="471" y="1061"/>
                    <a:pt x="729" y="1143"/>
                    <a:pt x="1005" y="1143"/>
                  </a:cubicBezTo>
                  <a:lnTo>
                    <a:pt x="1026" y="1143"/>
                  </a:lnTo>
                  <a:cubicBezTo>
                    <a:pt x="577" y="1270"/>
                    <a:pt x="11" y="1649"/>
                    <a:pt x="269" y="2041"/>
                  </a:cubicBezTo>
                  <a:cubicBezTo>
                    <a:pt x="344" y="2144"/>
                    <a:pt x="468" y="2186"/>
                    <a:pt x="598" y="2186"/>
                  </a:cubicBezTo>
                  <a:cubicBezTo>
                    <a:pt x="711" y="2186"/>
                    <a:pt x="828" y="2155"/>
                    <a:pt x="910" y="2101"/>
                  </a:cubicBezTo>
                  <a:cubicBezTo>
                    <a:pt x="1114" y="1970"/>
                    <a:pt x="1220" y="1747"/>
                    <a:pt x="1271" y="1525"/>
                  </a:cubicBezTo>
                  <a:cubicBezTo>
                    <a:pt x="1415" y="1861"/>
                    <a:pt x="1811" y="2335"/>
                    <a:pt x="2157" y="2335"/>
                  </a:cubicBezTo>
                  <a:cubicBezTo>
                    <a:pt x="2236" y="2335"/>
                    <a:pt x="2310" y="2310"/>
                    <a:pt x="2381" y="2256"/>
                  </a:cubicBezTo>
                  <a:cubicBezTo>
                    <a:pt x="2632" y="2065"/>
                    <a:pt x="2476" y="1709"/>
                    <a:pt x="2229" y="1518"/>
                  </a:cubicBezTo>
                  <a:cubicBezTo>
                    <a:pt x="2017" y="1355"/>
                    <a:pt x="1723" y="1256"/>
                    <a:pt x="1433" y="1200"/>
                  </a:cubicBezTo>
                  <a:cubicBezTo>
                    <a:pt x="1687" y="1161"/>
                    <a:pt x="2200" y="1086"/>
                    <a:pt x="2387" y="931"/>
                  </a:cubicBezTo>
                  <a:cubicBezTo>
                    <a:pt x="2557" y="786"/>
                    <a:pt x="2660" y="534"/>
                    <a:pt x="2494" y="347"/>
                  </a:cubicBezTo>
                  <a:cubicBezTo>
                    <a:pt x="2377" y="219"/>
                    <a:pt x="2257" y="167"/>
                    <a:pt x="2133" y="167"/>
                  </a:cubicBezTo>
                  <a:cubicBezTo>
                    <a:pt x="1780" y="167"/>
                    <a:pt x="1433" y="598"/>
                    <a:pt x="1277" y="881"/>
                  </a:cubicBezTo>
                  <a:cubicBezTo>
                    <a:pt x="1238" y="521"/>
                    <a:pt x="895" y="0"/>
                    <a:pt x="524"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3"/>
            <p:cNvSpPr/>
            <p:nvPr/>
          </p:nvSpPr>
          <p:spPr>
            <a:xfrm flipH="1">
              <a:off x="1043266" y="2966626"/>
              <a:ext cx="77472" cy="67995"/>
            </a:xfrm>
            <a:custGeom>
              <a:avLst/>
              <a:gdLst/>
              <a:ahLst/>
              <a:cxnLst/>
              <a:rect l="l" t="t" r="r" b="b"/>
              <a:pathLst>
                <a:path w="2665" h="2339" extrusionOk="0">
                  <a:moveTo>
                    <a:pt x="528" y="1"/>
                  </a:moveTo>
                  <a:cubicBezTo>
                    <a:pt x="422" y="1"/>
                    <a:pt x="312" y="47"/>
                    <a:pt x="206" y="149"/>
                  </a:cubicBezTo>
                  <a:cubicBezTo>
                    <a:pt x="1" y="358"/>
                    <a:pt x="110" y="680"/>
                    <a:pt x="284" y="871"/>
                  </a:cubicBezTo>
                  <a:cubicBezTo>
                    <a:pt x="471" y="1065"/>
                    <a:pt x="733" y="1147"/>
                    <a:pt x="1009" y="1147"/>
                  </a:cubicBezTo>
                  <a:lnTo>
                    <a:pt x="1027" y="1147"/>
                  </a:lnTo>
                  <a:cubicBezTo>
                    <a:pt x="577" y="1274"/>
                    <a:pt x="12" y="1652"/>
                    <a:pt x="273" y="2044"/>
                  </a:cubicBezTo>
                  <a:cubicBezTo>
                    <a:pt x="344" y="2147"/>
                    <a:pt x="471" y="2190"/>
                    <a:pt x="598" y="2190"/>
                  </a:cubicBezTo>
                  <a:cubicBezTo>
                    <a:pt x="716" y="2190"/>
                    <a:pt x="829" y="2158"/>
                    <a:pt x="910" y="2105"/>
                  </a:cubicBezTo>
                  <a:cubicBezTo>
                    <a:pt x="1115" y="1974"/>
                    <a:pt x="1221" y="1752"/>
                    <a:pt x="1271" y="1525"/>
                  </a:cubicBezTo>
                  <a:cubicBezTo>
                    <a:pt x="1419" y="1865"/>
                    <a:pt x="1812" y="2338"/>
                    <a:pt x="2162" y="2338"/>
                  </a:cubicBezTo>
                  <a:cubicBezTo>
                    <a:pt x="2240" y="2338"/>
                    <a:pt x="2314" y="2314"/>
                    <a:pt x="2385" y="2261"/>
                  </a:cubicBezTo>
                  <a:cubicBezTo>
                    <a:pt x="2632" y="2070"/>
                    <a:pt x="2477" y="1713"/>
                    <a:pt x="2232" y="1522"/>
                  </a:cubicBezTo>
                  <a:cubicBezTo>
                    <a:pt x="2020" y="1355"/>
                    <a:pt x="1723" y="1259"/>
                    <a:pt x="1434" y="1203"/>
                  </a:cubicBezTo>
                  <a:cubicBezTo>
                    <a:pt x="1688" y="1164"/>
                    <a:pt x="2204" y="1090"/>
                    <a:pt x="2388" y="934"/>
                  </a:cubicBezTo>
                  <a:cubicBezTo>
                    <a:pt x="2562" y="789"/>
                    <a:pt x="2664" y="538"/>
                    <a:pt x="2498" y="351"/>
                  </a:cubicBezTo>
                  <a:cubicBezTo>
                    <a:pt x="2381" y="224"/>
                    <a:pt x="2258" y="170"/>
                    <a:pt x="2134" y="170"/>
                  </a:cubicBezTo>
                  <a:cubicBezTo>
                    <a:pt x="1783" y="170"/>
                    <a:pt x="1437" y="602"/>
                    <a:pt x="1277" y="885"/>
                  </a:cubicBezTo>
                  <a:cubicBezTo>
                    <a:pt x="1239" y="524"/>
                    <a:pt x="900" y="1"/>
                    <a:pt x="528"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3"/>
            <p:cNvSpPr/>
            <p:nvPr/>
          </p:nvSpPr>
          <p:spPr>
            <a:xfrm flipH="1">
              <a:off x="1576933" y="3155377"/>
              <a:ext cx="77355" cy="67966"/>
            </a:xfrm>
            <a:custGeom>
              <a:avLst/>
              <a:gdLst/>
              <a:ahLst/>
              <a:cxnLst/>
              <a:rect l="l" t="t" r="r" b="b"/>
              <a:pathLst>
                <a:path w="2661" h="2338" extrusionOk="0">
                  <a:moveTo>
                    <a:pt x="525" y="1"/>
                  </a:moveTo>
                  <a:cubicBezTo>
                    <a:pt x="419" y="1"/>
                    <a:pt x="309" y="43"/>
                    <a:pt x="203" y="146"/>
                  </a:cubicBezTo>
                  <a:cubicBezTo>
                    <a:pt x="1" y="354"/>
                    <a:pt x="107" y="680"/>
                    <a:pt x="280" y="867"/>
                  </a:cubicBezTo>
                  <a:cubicBezTo>
                    <a:pt x="468" y="1065"/>
                    <a:pt x="730" y="1146"/>
                    <a:pt x="1006" y="1146"/>
                  </a:cubicBezTo>
                  <a:lnTo>
                    <a:pt x="1027" y="1146"/>
                  </a:lnTo>
                  <a:cubicBezTo>
                    <a:pt x="577" y="1270"/>
                    <a:pt x="12" y="1652"/>
                    <a:pt x="270" y="2044"/>
                  </a:cubicBezTo>
                  <a:cubicBezTo>
                    <a:pt x="344" y="2144"/>
                    <a:pt x="468" y="2186"/>
                    <a:pt x="598" y="2186"/>
                  </a:cubicBezTo>
                  <a:cubicBezTo>
                    <a:pt x="712" y="2186"/>
                    <a:pt x="829" y="2155"/>
                    <a:pt x="910" y="2105"/>
                  </a:cubicBezTo>
                  <a:cubicBezTo>
                    <a:pt x="1115" y="1971"/>
                    <a:pt x="1221" y="1747"/>
                    <a:pt x="1267" y="1525"/>
                  </a:cubicBezTo>
                  <a:cubicBezTo>
                    <a:pt x="1416" y="1861"/>
                    <a:pt x="1812" y="2338"/>
                    <a:pt x="2158" y="2338"/>
                  </a:cubicBezTo>
                  <a:cubicBezTo>
                    <a:pt x="2237" y="2338"/>
                    <a:pt x="2310" y="2313"/>
                    <a:pt x="2381" y="2261"/>
                  </a:cubicBezTo>
                  <a:cubicBezTo>
                    <a:pt x="2632" y="2066"/>
                    <a:pt x="2473" y="1712"/>
                    <a:pt x="2229" y="1522"/>
                  </a:cubicBezTo>
                  <a:cubicBezTo>
                    <a:pt x="2017" y="1355"/>
                    <a:pt x="1723" y="1256"/>
                    <a:pt x="1434" y="1200"/>
                  </a:cubicBezTo>
                  <a:cubicBezTo>
                    <a:pt x="1688" y="1161"/>
                    <a:pt x="2201" y="1086"/>
                    <a:pt x="2388" y="934"/>
                  </a:cubicBezTo>
                  <a:cubicBezTo>
                    <a:pt x="2558" y="789"/>
                    <a:pt x="2661" y="538"/>
                    <a:pt x="2495" y="347"/>
                  </a:cubicBezTo>
                  <a:cubicBezTo>
                    <a:pt x="2377" y="220"/>
                    <a:pt x="2258" y="167"/>
                    <a:pt x="2134" y="167"/>
                  </a:cubicBezTo>
                  <a:cubicBezTo>
                    <a:pt x="1780" y="167"/>
                    <a:pt x="1434" y="598"/>
                    <a:pt x="1277" y="885"/>
                  </a:cubicBezTo>
                  <a:cubicBezTo>
                    <a:pt x="1239" y="524"/>
                    <a:pt x="896" y="1"/>
                    <a:pt x="5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3"/>
            <p:cNvSpPr/>
            <p:nvPr/>
          </p:nvSpPr>
          <p:spPr>
            <a:xfrm flipH="1">
              <a:off x="1576933" y="3884772"/>
              <a:ext cx="77355" cy="67878"/>
            </a:xfrm>
            <a:custGeom>
              <a:avLst/>
              <a:gdLst/>
              <a:ahLst/>
              <a:cxnLst/>
              <a:rect l="l" t="t" r="r" b="b"/>
              <a:pathLst>
                <a:path w="2661" h="2335" extrusionOk="0">
                  <a:moveTo>
                    <a:pt x="525" y="1"/>
                  </a:moveTo>
                  <a:cubicBezTo>
                    <a:pt x="419" y="1"/>
                    <a:pt x="309" y="43"/>
                    <a:pt x="203" y="145"/>
                  </a:cubicBezTo>
                  <a:cubicBezTo>
                    <a:pt x="1" y="354"/>
                    <a:pt x="107" y="676"/>
                    <a:pt x="280" y="867"/>
                  </a:cubicBezTo>
                  <a:cubicBezTo>
                    <a:pt x="468" y="1062"/>
                    <a:pt x="730" y="1142"/>
                    <a:pt x="1006" y="1142"/>
                  </a:cubicBezTo>
                  <a:lnTo>
                    <a:pt x="1027" y="1142"/>
                  </a:lnTo>
                  <a:cubicBezTo>
                    <a:pt x="577" y="1270"/>
                    <a:pt x="12" y="1648"/>
                    <a:pt x="270" y="2041"/>
                  </a:cubicBezTo>
                  <a:cubicBezTo>
                    <a:pt x="344" y="2144"/>
                    <a:pt x="468" y="2186"/>
                    <a:pt x="598" y="2186"/>
                  </a:cubicBezTo>
                  <a:cubicBezTo>
                    <a:pt x="712" y="2186"/>
                    <a:pt x="829" y="2154"/>
                    <a:pt x="910" y="2102"/>
                  </a:cubicBezTo>
                  <a:cubicBezTo>
                    <a:pt x="1115" y="1970"/>
                    <a:pt x="1221" y="1748"/>
                    <a:pt x="1267" y="1524"/>
                  </a:cubicBezTo>
                  <a:cubicBezTo>
                    <a:pt x="1416" y="1861"/>
                    <a:pt x="1812" y="2335"/>
                    <a:pt x="2158" y="2335"/>
                  </a:cubicBezTo>
                  <a:cubicBezTo>
                    <a:pt x="2237" y="2335"/>
                    <a:pt x="2310" y="2314"/>
                    <a:pt x="2381" y="2257"/>
                  </a:cubicBezTo>
                  <a:cubicBezTo>
                    <a:pt x="2632" y="2066"/>
                    <a:pt x="2473" y="1709"/>
                    <a:pt x="2229" y="1518"/>
                  </a:cubicBezTo>
                  <a:cubicBezTo>
                    <a:pt x="2017" y="1355"/>
                    <a:pt x="1723" y="1256"/>
                    <a:pt x="1434" y="1199"/>
                  </a:cubicBezTo>
                  <a:cubicBezTo>
                    <a:pt x="1688" y="1160"/>
                    <a:pt x="2201" y="1086"/>
                    <a:pt x="2388" y="930"/>
                  </a:cubicBezTo>
                  <a:cubicBezTo>
                    <a:pt x="2558" y="789"/>
                    <a:pt x="2661" y="535"/>
                    <a:pt x="2495" y="347"/>
                  </a:cubicBezTo>
                  <a:cubicBezTo>
                    <a:pt x="2377" y="220"/>
                    <a:pt x="2258" y="166"/>
                    <a:pt x="2134" y="166"/>
                  </a:cubicBezTo>
                  <a:cubicBezTo>
                    <a:pt x="1780" y="166"/>
                    <a:pt x="1434" y="598"/>
                    <a:pt x="1277" y="881"/>
                  </a:cubicBezTo>
                  <a:cubicBezTo>
                    <a:pt x="1239" y="520"/>
                    <a:pt x="896" y="1"/>
                    <a:pt x="525"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3"/>
            <p:cNvSpPr/>
            <p:nvPr/>
          </p:nvSpPr>
          <p:spPr>
            <a:xfrm flipH="1">
              <a:off x="1007190" y="3489275"/>
              <a:ext cx="77326" cy="67995"/>
            </a:xfrm>
            <a:custGeom>
              <a:avLst/>
              <a:gdLst/>
              <a:ahLst/>
              <a:cxnLst/>
              <a:rect l="l" t="t" r="r" b="b"/>
              <a:pathLst>
                <a:path w="2660" h="2339" extrusionOk="0">
                  <a:moveTo>
                    <a:pt x="524" y="1"/>
                  </a:moveTo>
                  <a:cubicBezTo>
                    <a:pt x="418" y="1"/>
                    <a:pt x="307" y="43"/>
                    <a:pt x="205" y="146"/>
                  </a:cubicBezTo>
                  <a:cubicBezTo>
                    <a:pt x="0" y="358"/>
                    <a:pt x="106" y="680"/>
                    <a:pt x="279" y="867"/>
                  </a:cubicBezTo>
                  <a:cubicBezTo>
                    <a:pt x="467" y="1066"/>
                    <a:pt x="728" y="1146"/>
                    <a:pt x="1004" y="1146"/>
                  </a:cubicBezTo>
                  <a:lnTo>
                    <a:pt x="1025" y="1146"/>
                  </a:lnTo>
                  <a:cubicBezTo>
                    <a:pt x="576" y="1270"/>
                    <a:pt x="10" y="1652"/>
                    <a:pt x="269" y="2045"/>
                  </a:cubicBezTo>
                  <a:cubicBezTo>
                    <a:pt x="343" y="2148"/>
                    <a:pt x="467" y="2186"/>
                    <a:pt x="598" y="2186"/>
                  </a:cubicBezTo>
                  <a:cubicBezTo>
                    <a:pt x="710" y="2186"/>
                    <a:pt x="828" y="2155"/>
                    <a:pt x="909" y="2105"/>
                  </a:cubicBezTo>
                  <a:cubicBezTo>
                    <a:pt x="1114" y="1971"/>
                    <a:pt x="1220" y="1748"/>
                    <a:pt x="1266" y="1525"/>
                  </a:cubicBezTo>
                  <a:cubicBezTo>
                    <a:pt x="1415" y="1861"/>
                    <a:pt x="1810" y="2339"/>
                    <a:pt x="2158" y="2339"/>
                  </a:cubicBezTo>
                  <a:cubicBezTo>
                    <a:pt x="2235" y="2339"/>
                    <a:pt x="2310" y="2313"/>
                    <a:pt x="2380" y="2261"/>
                  </a:cubicBezTo>
                  <a:cubicBezTo>
                    <a:pt x="2631" y="2066"/>
                    <a:pt x="2472" y="1713"/>
                    <a:pt x="2228" y="1522"/>
                  </a:cubicBezTo>
                  <a:cubicBezTo>
                    <a:pt x="2016" y="1355"/>
                    <a:pt x="1722" y="1257"/>
                    <a:pt x="1432" y="1200"/>
                  </a:cubicBezTo>
                  <a:cubicBezTo>
                    <a:pt x="1687" y="1161"/>
                    <a:pt x="2200" y="1090"/>
                    <a:pt x="2387" y="934"/>
                  </a:cubicBezTo>
                  <a:cubicBezTo>
                    <a:pt x="2556" y="790"/>
                    <a:pt x="2659" y="539"/>
                    <a:pt x="2493" y="348"/>
                  </a:cubicBezTo>
                  <a:cubicBezTo>
                    <a:pt x="2377" y="220"/>
                    <a:pt x="2256" y="167"/>
                    <a:pt x="2132" y="167"/>
                  </a:cubicBezTo>
                  <a:cubicBezTo>
                    <a:pt x="1779" y="167"/>
                    <a:pt x="1432" y="599"/>
                    <a:pt x="1277" y="885"/>
                  </a:cubicBezTo>
                  <a:cubicBezTo>
                    <a:pt x="1238" y="524"/>
                    <a:pt x="895" y="1"/>
                    <a:pt x="524"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3"/>
            <p:cNvSpPr/>
            <p:nvPr/>
          </p:nvSpPr>
          <p:spPr>
            <a:xfrm flipH="1">
              <a:off x="867712" y="3362326"/>
              <a:ext cx="77413" cy="67995"/>
            </a:xfrm>
            <a:custGeom>
              <a:avLst/>
              <a:gdLst/>
              <a:ahLst/>
              <a:cxnLst/>
              <a:rect l="l" t="t" r="r" b="b"/>
              <a:pathLst>
                <a:path w="2663" h="2339" extrusionOk="0">
                  <a:moveTo>
                    <a:pt x="528" y="1"/>
                  </a:moveTo>
                  <a:cubicBezTo>
                    <a:pt x="421" y="1"/>
                    <a:pt x="312" y="43"/>
                    <a:pt x="206" y="149"/>
                  </a:cubicBezTo>
                  <a:cubicBezTo>
                    <a:pt x="0" y="357"/>
                    <a:pt x="110" y="680"/>
                    <a:pt x="283" y="867"/>
                  </a:cubicBezTo>
                  <a:cubicBezTo>
                    <a:pt x="471" y="1065"/>
                    <a:pt x="732" y="1147"/>
                    <a:pt x="1008" y="1147"/>
                  </a:cubicBezTo>
                  <a:lnTo>
                    <a:pt x="1026" y="1147"/>
                  </a:lnTo>
                  <a:cubicBezTo>
                    <a:pt x="577" y="1270"/>
                    <a:pt x="11" y="1652"/>
                    <a:pt x="273" y="2045"/>
                  </a:cubicBezTo>
                  <a:cubicBezTo>
                    <a:pt x="343" y="2147"/>
                    <a:pt x="471" y="2186"/>
                    <a:pt x="601" y="2186"/>
                  </a:cubicBezTo>
                  <a:cubicBezTo>
                    <a:pt x="715" y="2186"/>
                    <a:pt x="828" y="2154"/>
                    <a:pt x="913" y="2105"/>
                  </a:cubicBezTo>
                  <a:cubicBezTo>
                    <a:pt x="1114" y="1970"/>
                    <a:pt x="1220" y="1748"/>
                    <a:pt x="1270" y="1524"/>
                  </a:cubicBezTo>
                  <a:cubicBezTo>
                    <a:pt x="1419" y="1860"/>
                    <a:pt x="1811" y="2338"/>
                    <a:pt x="2161" y="2338"/>
                  </a:cubicBezTo>
                  <a:cubicBezTo>
                    <a:pt x="2239" y="2338"/>
                    <a:pt x="2313" y="2314"/>
                    <a:pt x="2384" y="2260"/>
                  </a:cubicBezTo>
                  <a:cubicBezTo>
                    <a:pt x="2632" y="2066"/>
                    <a:pt x="2476" y="1712"/>
                    <a:pt x="2232" y="1521"/>
                  </a:cubicBezTo>
                  <a:cubicBezTo>
                    <a:pt x="2020" y="1355"/>
                    <a:pt x="1723" y="1256"/>
                    <a:pt x="1437" y="1199"/>
                  </a:cubicBezTo>
                  <a:cubicBezTo>
                    <a:pt x="1691" y="1160"/>
                    <a:pt x="2204" y="1090"/>
                    <a:pt x="2391" y="934"/>
                  </a:cubicBezTo>
                  <a:cubicBezTo>
                    <a:pt x="2561" y="789"/>
                    <a:pt x="2663" y="538"/>
                    <a:pt x="2497" y="347"/>
                  </a:cubicBezTo>
                  <a:cubicBezTo>
                    <a:pt x="2380" y="220"/>
                    <a:pt x="2256" y="171"/>
                    <a:pt x="2137" y="171"/>
                  </a:cubicBezTo>
                  <a:cubicBezTo>
                    <a:pt x="1783" y="171"/>
                    <a:pt x="1437" y="598"/>
                    <a:pt x="1280" y="884"/>
                  </a:cubicBezTo>
                  <a:cubicBezTo>
                    <a:pt x="1241" y="524"/>
                    <a:pt x="898" y="1"/>
                    <a:pt x="528"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3"/>
            <p:cNvSpPr/>
            <p:nvPr/>
          </p:nvSpPr>
          <p:spPr>
            <a:xfrm flipH="1">
              <a:off x="1372135" y="2437493"/>
              <a:ext cx="92268" cy="77849"/>
            </a:xfrm>
            <a:custGeom>
              <a:avLst/>
              <a:gdLst/>
              <a:ahLst/>
              <a:cxnLst/>
              <a:rect l="l" t="t" r="r" b="b"/>
              <a:pathLst>
                <a:path w="3174" h="2678" extrusionOk="0">
                  <a:moveTo>
                    <a:pt x="1720" y="1"/>
                  </a:moveTo>
                  <a:cubicBezTo>
                    <a:pt x="1101" y="1"/>
                    <a:pt x="1189" y="789"/>
                    <a:pt x="1323" y="1185"/>
                  </a:cubicBezTo>
                  <a:cubicBezTo>
                    <a:pt x="1132" y="1037"/>
                    <a:pt x="807" y="927"/>
                    <a:pt x="528" y="927"/>
                  </a:cubicBezTo>
                  <a:cubicBezTo>
                    <a:pt x="238" y="927"/>
                    <a:pt x="1" y="1044"/>
                    <a:pt x="8" y="1366"/>
                  </a:cubicBezTo>
                  <a:cubicBezTo>
                    <a:pt x="19" y="1649"/>
                    <a:pt x="337" y="1808"/>
                    <a:pt x="602" y="1829"/>
                  </a:cubicBezTo>
                  <a:lnTo>
                    <a:pt x="659" y="1829"/>
                  </a:lnTo>
                  <a:cubicBezTo>
                    <a:pt x="924" y="1829"/>
                    <a:pt x="1153" y="1716"/>
                    <a:pt x="1341" y="1539"/>
                  </a:cubicBezTo>
                  <a:lnTo>
                    <a:pt x="1341" y="1539"/>
                  </a:lnTo>
                  <a:cubicBezTo>
                    <a:pt x="1115" y="1921"/>
                    <a:pt x="998" y="2565"/>
                    <a:pt x="1479" y="2671"/>
                  </a:cubicBezTo>
                  <a:cubicBezTo>
                    <a:pt x="1501" y="2674"/>
                    <a:pt x="1522" y="2678"/>
                    <a:pt x="1543" y="2678"/>
                  </a:cubicBezTo>
                  <a:cubicBezTo>
                    <a:pt x="1755" y="2678"/>
                    <a:pt x="1939" y="2470"/>
                    <a:pt x="1978" y="2296"/>
                  </a:cubicBezTo>
                  <a:cubicBezTo>
                    <a:pt x="2023" y="2066"/>
                    <a:pt x="1932" y="1840"/>
                    <a:pt x="1798" y="1649"/>
                  </a:cubicBezTo>
                  <a:lnTo>
                    <a:pt x="1798" y="1649"/>
                  </a:lnTo>
                  <a:cubicBezTo>
                    <a:pt x="1995" y="1723"/>
                    <a:pt x="2271" y="1783"/>
                    <a:pt x="2526" y="1783"/>
                  </a:cubicBezTo>
                  <a:cubicBezTo>
                    <a:pt x="2841" y="1783"/>
                    <a:pt x="3113" y="1695"/>
                    <a:pt x="3141" y="1437"/>
                  </a:cubicBezTo>
                  <a:cubicBezTo>
                    <a:pt x="3173" y="1157"/>
                    <a:pt x="2848" y="1009"/>
                    <a:pt x="2547" y="1009"/>
                  </a:cubicBezTo>
                  <a:cubicBezTo>
                    <a:pt x="2526" y="1009"/>
                    <a:pt x="2501" y="1009"/>
                    <a:pt x="2480" y="1012"/>
                  </a:cubicBezTo>
                  <a:cubicBezTo>
                    <a:pt x="2204" y="1034"/>
                    <a:pt x="1922" y="1157"/>
                    <a:pt x="1670" y="1309"/>
                  </a:cubicBezTo>
                  <a:cubicBezTo>
                    <a:pt x="1822" y="1112"/>
                    <a:pt x="2134" y="722"/>
                    <a:pt x="2151" y="492"/>
                  </a:cubicBezTo>
                  <a:cubicBezTo>
                    <a:pt x="2162" y="276"/>
                    <a:pt x="2045" y="29"/>
                    <a:pt x="1787" y="4"/>
                  </a:cubicBezTo>
                  <a:cubicBezTo>
                    <a:pt x="1762" y="1"/>
                    <a:pt x="1741" y="1"/>
                    <a:pt x="1720"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3"/>
            <p:cNvSpPr/>
            <p:nvPr/>
          </p:nvSpPr>
          <p:spPr>
            <a:xfrm flipH="1">
              <a:off x="1212890" y="2836392"/>
              <a:ext cx="92355" cy="77849"/>
            </a:xfrm>
            <a:custGeom>
              <a:avLst/>
              <a:gdLst/>
              <a:ahLst/>
              <a:cxnLst/>
              <a:rect l="l" t="t" r="r" b="b"/>
              <a:pathLst>
                <a:path w="3177" h="2678" extrusionOk="0">
                  <a:moveTo>
                    <a:pt x="1722" y="0"/>
                  </a:moveTo>
                  <a:cubicBezTo>
                    <a:pt x="1100" y="0"/>
                    <a:pt x="1192" y="789"/>
                    <a:pt x="1327" y="1185"/>
                  </a:cubicBezTo>
                  <a:cubicBezTo>
                    <a:pt x="1136" y="1040"/>
                    <a:pt x="810" y="927"/>
                    <a:pt x="527" y="927"/>
                  </a:cubicBezTo>
                  <a:cubicBezTo>
                    <a:pt x="240" y="927"/>
                    <a:pt x="0" y="1043"/>
                    <a:pt x="7" y="1365"/>
                  </a:cubicBezTo>
                  <a:cubicBezTo>
                    <a:pt x="21" y="1648"/>
                    <a:pt x="340" y="1807"/>
                    <a:pt x="605" y="1828"/>
                  </a:cubicBezTo>
                  <a:lnTo>
                    <a:pt x="661" y="1828"/>
                  </a:lnTo>
                  <a:cubicBezTo>
                    <a:pt x="927" y="1828"/>
                    <a:pt x="1157" y="1716"/>
                    <a:pt x="1344" y="1538"/>
                  </a:cubicBezTo>
                  <a:lnTo>
                    <a:pt x="1344" y="1538"/>
                  </a:lnTo>
                  <a:cubicBezTo>
                    <a:pt x="1118" y="1920"/>
                    <a:pt x="1001" y="2564"/>
                    <a:pt x="1482" y="2670"/>
                  </a:cubicBezTo>
                  <a:cubicBezTo>
                    <a:pt x="1503" y="2677"/>
                    <a:pt x="1525" y="2677"/>
                    <a:pt x="1546" y="2677"/>
                  </a:cubicBezTo>
                  <a:cubicBezTo>
                    <a:pt x="1758" y="2677"/>
                    <a:pt x="1942" y="2468"/>
                    <a:pt x="1980" y="2295"/>
                  </a:cubicBezTo>
                  <a:cubicBezTo>
                    <a:pt x="2027" y="2065"/>
                    <a:pt x="1935" y="1839"/>
                    <a:pt x="1800" y="1648"/>
                  </a:cubicBezTo>
                  <a:lnTo>
                    <a:pt x="1800" y="1648"/>
                  </a:lnTo>
                  <a:cubicBezTo>
                    <a:pt x="1995" y="1726"/>
                    <a:pt x="2274" y="1783"/>
                    <a:pt x="2529" y="1783"/>
                  </a:cubicBezTo>
                  <a:cubicBezTo>
                    <a:pt x="2844" y="1783"/>
                    <a:pt x="3116" y="1694"/>
                    <a:pt x="3144" y="1440"/>
                  </a:cubicBezTo>
                  <a:cubicBezTo>
                    <a:pt x="3176" y="1160"/>
                    <a:pt x="2850" y="1008"/>
                    <a:pt x="2550" y="1008"/>
                  </a:cubicBezTo>
                  <a:cubicBezTo>
                    <a:pt x="2529" y="1008"/>
                    <a:pt x="2504" y="1012"/>
                    <a:pt x="2479" y="1012"/>
                  </a:cubicBezTo>
                  <a:cubicBezTo>
                    <a:pt x="2207" y="1033"/>
                    <a:pt x="1921" y="1156"/>
                    <a:pt x="1673" y="1309"/>
                  </a:cubicBezTo>
                  <a:cubicBezTo>
                    <a:pt x="1825" y="1114"/>
                    <a:pt x="2137" y="722"/>
                    <a:pt x="2154" y="492"/>
                  </a:cubicBezTo>
                  <a:cubicBezTo>
                    <a:pt x="2165" y="276"/>
                    <a:pt x="2048" y="28"/>
                    <a:pt x="1789" y="4"/>
                  </a:cubicBezTo>
                  <a:cubicBezTo>
                    <a:pt x="1765" y="0"/>
                    <a:pt x="1744" y="0"/>
                    <a:pt x="1722" y="0"/>
                  </a:cubicBezTo>
                  <a:close/>
                </a:path>
              </a:pathLst>
            </a:custGeom>
            <a:solidFill>
              <a:srgbClr val="FFE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3"/>
            <p:cNvSpPr/>
            <p:nvPr/>
          </p:nvSpPr>
          <p:spPr>
            <a:xfrm flipH="1">
              <a:off x="1383472" y="3247296"/>
              <a:ext cx="92210" cy="77849"/>
            </a:xfrm>
            <a:custGeom>
              <a:avLst/>
              <a:gdLst/>
              <a:ahLst/>
              <a:cxnLst/>
              <a:rect l="l" t="t" r="r" b="b"/>
              <a:pathLst>
                <a:path w="3172" h="2678" extrusionOk="0">
                  <a:moveTo>
                    <a:pt x="1722" y="0"/>
                  </a:moveTo>
                  <a:cubicBezTo>
                    <a:pt x="1100" y="0"/>
                    <a:pt x="1188" y="789"/>
                    <a:pt x="1322" y="1185"/>
                  </a:cubicBezTo>
                  <a:cubicBezTo>
                    <a:pt x="1132" y="1040"/>
                    <a:pt x="806" y="927"/>
                    <a:pt x="527" y="927"/>
                  </a:cubicBezTo>
                  <a:cubicBezTo>
                    <a:pt x="240" y="927"/>
                    <a:pt x="0" y="1043"/>
                    <a:pt x="7" y="1365"/>
                  </a:cubicBezTo>
                  <a:cubicBezTo>
                    <a:pt x="18" y="1648"/>
                    <a:pt x="336" y="1807"/>
                    <a:pt x="601" y="1828"/>
                  </a:cubicBezTo>
                  <a:lnTo>
                    <a:pt x="658" y="1828"/>
                  </a:lnTo>
                  <a:cubicBezTo>
                    <a:pt x="923" y="1828"/>
                    <a:pt x="1156" y="1715"/>
                    <a:pt x="1340" y="1539"/>
                  </a:cubicBezTo>
                  <a:lnTo>
                    <a:pt x="1340" y="1539"/>
                  </a:lnTo>
                  <a:cubicBezTo>
                    <a:pt x="1117" y="1921"/>
                    <a:pt x="997" y="2564"/>
                    <a:pt x="1478" y="2670"/>
                  </a:cubicBezTo>
                  <a:cubicBezTo>
                    <a:pt x="1499" y="2677"/>
                    <a:pt x="1520" y="2677"/>
                    <a:pt x="1541" y="2677"/>
                  </a:cubicBezTo>
                  <a:cubicBezTo>
                    <a:pt x="1758" y="2677"/>
                    <a:pt x="1938" y="2468"/>
                    <a:pt x="1977" y="2295"/>
                  </a:cubicBezTo>
                  <a:cubicBezTo>
                    <a:pt x="2023" y="2065"/>
                    <a:pt x="1931" y="1839"/>
                    <a:pt x="1796" y="1648"/>
                  </a:cubicBezTo>
                  <a:lnTo>
                    <a:pt x="1796" y="1648"/>
                  </a:lnTo>
                  <a:cubicBezTo>
                    <a:pt x="1995" y="1726"/>
                    <a:pt x="2274" y="1782"/>
                    <a:pt x="2525" y="1782"/>
                  </a:cubicBezTo>
                  <a:cubicBezTo>
                    <a:pt x="2840" y="1782"/>
                    <a:pt x="3112" y="1694"/>
                    <a:pt x="3140" y="1440"/>
                  </a:cubicBezTo>
                  <a:cubicBezTo>
                    <a:pt x="3172" y="1160"/>
                    <a:pt x="2850" y="1008"/>
                    <a:pt x="2550" y="1008"/>
                  </a:cubicBezTo>
                  <a:cubicBezTo>
                    <a:pt x="2525" y="1008"/>
                    <a:pt x="2501" y="1012"/>
                    <a:pt x="2479" y="1012"/>
                  </a:cubicBezTo>
                  <a:cubicBezTo>
                    <a:pt x="2203" y="1033"/>
                    <a:pt x="1920" y="1157"/>
                    <a:pt x="1673" y="1309"/>
                  </a:cubicBezTo>
                  <a:cubicBezTo>
                    <a:pt x="1825" y="1115"/>
                    <a:pt x="2132" y="722"/>
                    <a:pt x="2150" y="492"/>
                  </a:cubicBezTo>
                  <a:cubicBezTo>
                    <a:pt x="2164" y="276"/>
                    <a:pt x="2047" y="28"/>
                    <a:pt x="1786" y="4"/>
                  </a:cubicBezTo>
                  <a:cubicBezTo>
                    <a:pt x="1765" y="4"/>
                    <a:pt x="1743" y="0"/>
                    <a:pt x="1722"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3"/>
            <p:cNvSpPr/>
            <p:nvPr/>
          </p:nvSpPr>
          <p:spPr>
            <a:xfrm flipH="1">
              <a:off x="844863" y="3840877"/>
              <a:ext cx="92355" cy="77849"/>
            </a:xfrm>
            <a:custGeom>
              <a:avLst/>
              <a:gdLst/>
              <a:ahLst/>
              <a:cxnLst/>
              <a:rect l="l" t="t" r="r" b="b"/>
              <a:pathLst>
                <a:path w="3177" h="2678" extrusionOk="0">
                  <a:moveTo>
                    <a:pt x="1723" y="0"/>
                  </a:moveTo>
                  <a:cubicBezTo>
                    <a:pt x="1101" y="0"/>
                    <a:pt x="1193" y="785"/>
                    <a:pt x="1327" y="1185"/>
                  </a:cubicBezTo>
                  <a:cubicBezTo>
                    <a:pt x="1136" y="1036"/>
                    <a:pt x="811" y="924"/>
                    <a:pt x="528" y="924"/>
                  </a:cubicBezTo>
                  <a:cubicBezTo>
                    <a:pt x="241" y="924"/>
                    <a:pt x="1" y="1044"/>
                    <a:pt x="8" y="1366"/>
                  </a:cubicBezTo>
                  <a:cubicBezTo>
                    <a:pt x="19" y="1648"/>
                    <a:pt x="340" y="1808"/>
                    <a:pt x="605" y="1825"/>
                  </a:cubicBezTo>
                  <a:cubicBezTo>
                    <a:pt x="623" y="1829"/>
                    <a:pt x="641" y="1829"/>
                    <a:pt x="662" y="1829"/>
                  </a:cubicBezTo>
                  <a:cubicBezTo>
                    <a:pt x="923" y="1829"/>
                    <a:pt x="1157" y="1712"/>
                    <a:pt x="1341" y="1536"/>
                  </a:cubicBezTo>
                  <a:lnTo>
                    <a:pt x="1341" y="1536"/>
                  </a:lnTo>
                  <a:cubicBezTo>
                    <a:pt x="1118" y="1921"/>
                    <a:pt x="1002" y="2564"/>
                    <a:pt x="1479" y="2670"/>
                  </a:cubicBezTo>
                  <a:cubicBezTo>
                    <a:pt x="1504" y="2674"/>
                    <a:pt x="1525" y="2678"/>
                    <a:pt x="1546" y="2678"/>
                  </a:cubicBezTo>
                  <a:cubicBezTo>
                    <a:pt x="1759" y="2678"/>
                    <a:pt x="1942" y="2469"/>
                    <a:pt x="1981" y="2296"/>
                  </a:cubicBezTo>
                  <a:cubicBezTo>
                    <a:pt x="2027" y="2066"/>
                    <a:pt x="1935" y="1836"/>
                    <a:pt x="1801" y="1645"/>
                  </a:cubicBezTo>
                  <a:lnTo>
                    <a:pt x="1801" y="1645"/>
                  </a:lnTo>
                  <a:cubicBezTo>
                    <a:pt x="1995" y="1723"/>
                    <a:pt x="2275" y="1783"/>
                    <a:pt x="2529" y="1783"/>
                  </a:cubicBezTo>
                  <a:cubicBezTo>
                    <a:pt x="2841" y="1783"/>
                    <a:pt x="3117" y="1691"/>
                    <a:pt x="3145" y="1436"/>
                  </a:cubicBezTo>
                  <a:cubicBezTo>
                    <a:pt x="3176" y="1157"/>
                    <a:pt x="2851" y="1008"/>
                    <a:pt x="2551" y="1008"/>
                  </a:cubicBezTo>
                  <a:cubicBezTo>
                    <a:pt x="2526" y="1008"/>
                    <a:pt x="2505" y="1008"/>
                    <a:pt x="2480" y="1012"/>
                  </a:cubicBezTo>
                  <a:cubicBezTo>
                    <a:pt x="2208" y="1033"/>
                    <a:pt x="1921" y="1157"/>
                    <a:pt x="1674" y="1309"/>
                  </a:cubicBezTo>
                  <a:cubicBezTo>
                    <a:pt x="1826" y="1111"/>
                    <a:pt x="2136" y="722"/>
                    <a:pt x="2154" y="488"/>
                  </a:cubicBezTo>
                  <a:cubicBezTo>
                    <a:pt x="2165" y="273"/>
                    <a:pt x="2048" y="29"/>
                    <a:pt x="1790" y="4"/>
                  </a:cubicBezTo>
                  <a:cubicBezTo>
                    <a:pt x="1765" y="0"/>
                    <a:pt x="1744" y="0"/>
                    <a:pt x="1723"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3"/>
            <p:cNvSpPr/>
            <p:nvPr/>
          </p:nvSpPr>
          <p:spPr>
            <a:xfrm flipH="1">
              <a:off x="1578270" y="3659742"/>
              <a:ext cx="92239" cy="77849"/>
            </a:xfrm>
            <a:custGeom>
              <a:avLst/>
              <a:gdLst/>
              <a:ahLst/>
              <a:cxnLst/>
              <a:rect l="l" t="t" r="r" b="b"/>
              <a:pathLst>
                <a:path w="3173" h="2678" extrusionOk="0">
                  <a:moveTo>
                    <a:pt x="1719" y="1"/>
                  </a:moveTo>
                  <a:cubicBezTo>
                    <a:pt x="1100" y="1"/>
                    <a:pt x="1189" y="786"/>
                    <a:pt x="1323" y="1185"/>
                  </a:cubicBezTo>
                  <a:cubicBezTo>
                    <a:pt x="1132" y="1037"/>
                    <a:pt x="807" y="923"/>
                    <a:pt x="528" y="923"/>
                  </a:cubicBezTo>
                  <a:cubicBezTo>
                    <a:pt x="237" y="923"/>
                    <a:pt x="1" y="1044"/>
                    <a:pt x="7" y="1365"/>
                  </a:cubicBezTo>
                  <a:cubicBezTo>
                    <a:pt x="18" y="1648"/>
                    <a:pt x="337" y="1808"/>
                    <a:pt x="601" y="1829"/>
                  </a:cubicBezTo>
                  <a:lnTo>
                    <a:pt x="658" y="1829"/>
                  </a:lnTo>
                  <a:cubicBezTo>
                    <a:pt x="923" y="1829"/>
                    <a:pt x="1153" y="1712"/>
                    <a:pt x="1341" y="1535"/>
                  </a:cubicBezTo>
                  <a:lnTo>
                    <a:pt x="1341" y="1535"/>
                  </a:lnTo>
                  <a:cubicBezTo>
                    <a:pt x="1114" y="1920"/>
                    <a:pt x="998" y="2565"/>
                    <a:pt x="1479" y="2671"/>
                  </a:cubicBezTo>
                  <a:cubicBezTo>
                    <a:pt x="1500" y="2674"/>
                    <a:pt x="1521" y="2677"/>
                    <a:pt x="1543" y="2677"/>
                  </a:cubicBezTo>
                  <a:cubicBezTo>
                    <a:pt x="1755" y="2677"/>
                    <a:pt x="1938" y="2469"/>
                    <a:pt x="1977" y="2296"/>
                  </a:cubicBezTo>
                  <a:cubicBezTo>
                    <a:pt x="2023" y="2066"/>
                    <a:pt x="1931" y="1839"/>
                    <a:pt x="1797" y="1645"/>
                  </a:cubicBezTo>
                  <a:lnTo>
                    <a:pt x="1797" y="1645"/>
                  </a:lnTo>
                  <a:cubicBezTo>
                    <a:pt x="1995" y="1723"/>
                    <a:pt x="2274" y="1783"/>
                    <a:pt x="2526" y="1783"/>
                  </a:cubicBezTo>
                  <a:cubicBezTo>
                    <a:pt x="2840" y="1783"/>
                    <a:pt x="3113" y="1695"/>
                    <a:pt x="3141" y="1436"/>
                  </a:cubicBezTo>
                  <a:cubicBezTo>
                    <a:pt x="3172" y="1157"/>
                    <a:pt x="2847" y="1008"/>
                    <a:pt x="2547" y="1008"/>
                  </a:cubicBezTo>
                  <a:cubicBezTo>
                    <a:pt x="2526" y="1008"/>
                    <a:pt x="2501" y="1008"/>
                    <a:pt x="2480" y="1011"/>
                  </a:cubicBezTo>
                  <a:cubicBezTo>
                    <a:pt x="2204" y="1033"/>
                    <a:pt x="1920" y="1157"/>
                    <a:pt x="1670" y="1308"/>
                  </a:cubicBezTo>
                  <a:cubicBezTo>
                    <a:pt x="1822" y="1111"/>
                    <a:pt x="2133" y="722"/>
                    <a:pt x="2150" y="489"/>
                  </a:cubicBezTo>
                  <a:cubicBezTo>
                    <a:pt x="2161" y="276"/>
                    <a:pt x="2048" y="29"/>
                    <a:pt x="1786" y="4"/>
                  </a:cubicBezTo>
                  <a:cubicBezTo>
                    <a:pt x="1765" y="1"/>
                    <a:pt x="1740" y="1"/>
                    <a:pt x="1719"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3"/>
            <p:cNvSpPr/>
            <p:nvPr/>
          </p:nvSpPr>
          <p:spPr>
            <a:xfrm flipH="1">
              <a:off x="1176814" y="3600206"/>
              <a:ext cx="92239" cy="77849"/>
            </a:xfrm>
            <a:custGeom>
              <a:avLst/>
              <a:gdLst/>
              <a:ahLst/>
              <a:cxnLst/>
              <a:rect l="l" t="t" r="r" b="b"/>
              <a:pathLst>
                <a:path w="3173" h="2678" extrusionOk="0">
                  <a:moveTo>
                    <a:pt x="1722" y="1"/>
                  </a:moveTo>
                  <a:cubicBezTo>
                    <a:pt x="1100" y="1"/>
                    <a:pt x="1189" y="789"/>
                    <a:pt x="1323" y="1185"/>
                  </a:cubicBezTo>
                  <a:cubicBezTo>
                    <a:pt x="1132" y="1040"/>
                    <a:pt x="807" y="927"/>
                    <a:pt x="527" y="927"/>
                  </a:cubicBezTo>
                  <a:cubicBezTo>
                    <a:pt x="241" y="927"/>
                    <a:pt x="0" y="1044"/>
                    <a:pt x="7" y="1370"/>
                  </a:cubicBezTo>
                  <a:cubicBezTo>
                    <a:pt x="18" y="1652"/>
                    <a:pt x="336" y="1812"/>
                    <a:pt x="601" y="1829"/>
                  </a:cubicBezTo>
                  <a:lnTo>
                    <a:pt x="658" y="1829"/>
                  </a:lnTo>
                  <a:cubicBezTo>
                    <a:pt x="923" y="1829"/>
                    <a:pt x="1156" y="1716"/>
                    <a:pt x="1341" y="1539"/>
                  </a:cubicBezTo>
                  <a:lnTo>
                    <a:pt x="1341" y="1539"/>
                  </a:lnTo>
                  <a:cubicBezTo>
                    <a:pt x="1117" y="1921"/>
                    <a:pt x="998" y="2565"/>
                    <a:pt x="1478" y="2674"/>
                  </a:cubicBezTo>
                  <a:cubicBezTo>
                    <a:pt x="1499" y="2677"/>
                    <a:pt x="1520" y="2677"/>
                    <a:pt x="1542" y="2677"/>
                  </a:cubicBezTo>
                  <a:cubicBezTo>
                    <a:pt x="1758" y="2677"/>
                    <a:pt x="1938" y="2470"/>
                    <a:pt x="1977" y="2296"/>
                  </a:cubicBezTo>
                  <a:cubicBezTo>
                    <a:pt x="2023" y="2066"/>
                    <a:pt x="1931" y="1840"/>
                    <a:pt x="1801" y="1649"/>
                  </a:cubicBezTo>
                  <a:lnTo>
                    <a:pt x="1801" y="1649"/>
                  </a:lnTo>
                  <a:cubicBezTo>
                    <a:pt x="1995" y="1727"/>
                    <a:pt x="2274" y="1783"/>
                    <a:pt x="2525" y="1783"/>
                  </a:cubicBezTo>
                  <a:cubicBezTo>
                    <a:pt x="2840" y="1783"/>
                    <a:pt x="3116" y="1695"/>
                    <a:pt x="3141" y="1440"/>
                  </a:cubicBezTo>
                  <a:cubicBezTo>
                    <a:pt x="3172" y="1161"/>
                    <a:pt x="2850" y="1009"/>
                    <a:pt x="2550" y="1009"/>
                  </a:cubicBezTo>
                  <a:cubicBezTo>
                    <a:pt x="2525" y="1009"/>
                    <a:pt x="2501" y="1012"/>
                    <a:pt x="2480" y="1012"/>
                  </a:cubicBezTo>
                  <a:cubicBezTo>
                    <a:pt x="2204" y="1033"/>
                    <a:pt x="1920" y="1157"/>
                    <a:pt x="1673" y="1309"/>
                  </a:cubicBezTo>
                  <a:cubicBezTo>
                    <a:pt x="1825" y="1115"/>
                    <a:pt x="2132" y="722"/>
                    <a:pt x="2150" y="492"/>
                  </a:cubicBezTo>
                  <a:cubicBezTo>
                    <a:pt x="2165" y="276"/>
                    <a:pt x="2048" y="29"/>
                    <a:pt x="1786" y="4"/>
                  </a:cubicBezTo>
                  <a:cubicBezTo>
                    <a:pt x="1765" y="4"/>
                    <a:pt x="1744" y="1"/>
                    <a:pt x="1722"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3"/>
            <p:cNvSpPr/>
            <p:nvPr/>
          </p:nvSpPr>
          <p:spPr>
            <a:xfrm flipH="1">
              <a:off x="1372135" y="3952622"/>
              <a:ext cx="92268" cy="77849"/>
            </a:xfrm>
            <a:custGeom>
              <a:avLst/>
              <a:gdLst/>
              <a:ahLst/>
              <a:cxnLst/>
              <a:rect l="l" t="t" r="r" b="b"/>
              <a:pathLst>
                <a:path w="3174" h="2678" extrusionOk="0">
                  <a:moveTo>
                    <a:pt x="1720" y="1"/>
                  </a:moveTo>
                  <a:cubicBezTo>
                    <a:pt x="1101" y="1"/>
                    <a:pt x="1189" y="789"/>
                    <a:pt x="1323" y="1185"/>
                  </a:cubicBezTo>
                  <a:cubicBezTo>
                    <a:pt x="1132" y="1036"/>
                    <a:pt x="807" y="927"/>
                    <a:pt x="528" y="927"/>
                  </a:cubicBezTo>
                  <a:cubicBezTo>
                    <a:pt x="238" y="927"/>
                    <a:pt x="1" y="1044"/>
                    <a:pt x="8" y="1366"/>
                  </a:cubicBezTo>
                  <a:cubicBezTo>
                    <a:pt x="19" y="1648"/>
                    <a:pt x="337" y="1808"/>
                    <a:pt x="602" y="1829"/>
                  </a:cubicBezTo>
                  <a:lnTo>
                    <a:pt x="659" y="1829"/>
                  </a:lnTo>
                  <a:cubicBezTo>
                    <a:pt x="924" y="1829"/>
                    <a:pt x="1153" y="1715"/>
                    <a:pt x="1341" y="1539"/>
                  </a:cubicBezTo>
                  <a:lnTo>
                    <a:pt x="1341" y="1539"/>
                  </a:lnTo>
                  <a:cubicBezTo>
                    <a:pt x="1115" y="1921"/>
                    <a:pt x="998" y="2564"/>
                    <a:pt x="1479" y="2670"/>
                  </a:cubicBezTo>
                  <a:cubicBezTo>
                    <a:pt x="1501" y="2678"/>
                    <a:pt x="1522" y="2678"/>
                    <a:pt x="1543" y="2678"/>
                  </a:cubicBezTo>
                  <a:cubicBezTo>
                    <a:pt x="1755" y="2678"/>
                    <a:pt x="1939" y="2469"/>
                    <a:pt x="1978" y="2296"/>
                  </a:cubicBezTo>
                  <a:cubicBezTo>
                    <a:pt x="2023" y="2066"/>
                    <a:pt x="1932" y="1839"/>
                    <a:pt x="1798" y="1648"/>
                  </a:cubicBezTo>
                  <a:lnTo>
                    <a:pt x="1798" y="1648"/>
                  </a:lnTo>
                  <a:cubicBezTo>
                    <a:pt x="1995" y="1726"/>
                    <a:pt x="2271" y="1783"/>
                    <a:pt x="2526" y="1783"/>
                  </a:cubicBezTo>
                  <a:cubicBezTo>
                    <a:pt x="2841" y="1783"/>
                    <a:pt x="3113" y="1694"/>
                    <a:pt x="3141" y="1440"/>
                  </a:cubicBezTo>
                  <a:cubicBezTo>
                    <a:pt x="3173" y="1157"/>
                    <a:pt x="2848" y="1008"/>
                    <a:pt x="2547" y="1008"/>
                  </a:cubicBezTo>
                  <a:cubicBezTo>
                    <a:pt x="2526" y="1008"/>
                    <a:pt x="2501" y="1008"/>
                    <a:pt x="2480" y="1012"/>
                  </a:cubicBezTo>
                  <a:cubicBezTo>
                    <a:pt x="2204" y="1033"/>
                    <a:pt x="1922" y="1157"/>
                    <a:pt x="1670" y="1309"/>
                  </a:cubicBezTo>
                  <a:cubicBezTo>
                    <a:pt x="1822" y="1115"/>
                    <a:pt x="2134" y="722"/>
                    <a:pt x="2151" y="492"/>
                  </a:cubicBezTo>
                  <a:cubicBezTo>
                    <a:pt x="2162" y="277"/>
                    <a:pt x="2045" y="29"/>
                    <a:pt x="1787" y="4"/>
                  </a:cubicBezTo>
                  <a:cubicBezTo>
                    <a:pt x="1762" y="1"/>
                    <a:pt x="1741" y="1"/>
                    <a:pt x="1720"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3"/>
            <p:cNvSpPr/>
            <p:nvPr/>
          </p:nvSpPr>
          <p:spPr>
            <a:xfrm flipH="1">
              <a:off x="1694027" y="3532880"/>
              <a:ext cx="92239" cy="77849"/>
            </a:xfrm>
            <a:custGeom>
              <a:avLst/>
              <a:gdLst/>
              <a:ahLst/>
              <a:cxnLst/>
              <a:rect l="l" t="t" r="r" b="b"/>
              <a:pathLst>
                <a:path w="3173" h="2678" extrusionOk="0">
                  <a:moveTo>
                    <a:pt x="1719" y="0"/>
                  </a:moveTo>
                  <a:cubicBezTo>
                    <a:pt x="1097" y="0"/>
                    <a:pt x="1188" y="785"/>
                    <a:pt x="1323" y="1185"/>
                  </a:cubicBezTo>
                  <a:cubicBezTo>
                    <a:pt x="1132" y="1037"/>
                    <a:pt x="807" y="924"/>
                    <a:pt x="527" y="924"/>
                  </a:cubicBezTo>
                  <a:cubicBezTo>
                    <a:pt x="237" y="924"/>
                    <a:pt x="0" y="1043"/>
                    <a:pt x="4" y="1365"/>
                  </a:cubicBezTo>
                  <a:cubicBezTo>
                    <a:pt x="18" y="1649"/>
                    <a:pt x="336" y="1807"/>
                    <a:pt x="602" y="1829"/>
                  </a:cubicBezTo>
                  <a:lnTo>
                    <a:pt x="658" y="1829"/>
                  </a:lnTo>
                  <a:cubicBezTo>
                    <a:pt x="924" y="1829"/>
                    <a:pt x="1154" y="1712"/>
                    <a:pt x="1340" y="1535"/>
                  </a:cubicBezTo>
                  <a:lnTo>
                    <a:pt x="1340" y="1535"/>
                  </a:lnTo>
                  <a:cubicBezTo>
                    <a:pt x="1115" y="1921"/>
                    <a:pt x="997" y="2564"/>
                    <a:pt x="1479" y="2670"/>
                  </a:cubicBezTo>
                  <a:cubicBezTo>
                    <a:pt x="1500" y="2674"/>
                    <a:pt x="1521" y="2677"/>
                    <a:pt x="1542" y="2677"/>
                  </a:cubicBezTo>
                  <a:cubicBezTo>
                    <a:pt x="1755" y="2677"/>
                    <a:pt x="1939" y="2468"/>
                    <a:pt x="1977" y="2295"/>
                  </a:cubicBezTo>
                  <a:cubicBezTo>
                    <a:pt x="2024" y="2065"/>
                    <a:pt x="1931" y="1840"/>
                    <a:pt x="1797" y="1645"/>
                  </a:cubicBezTo>
                  <a:lnTo>
                    <a:pt x="1797" y="1645"/>
                  </a:lnTo>
                  <a:cubicBezTo>
                    <a:pt x="1991" y="1722"/>
                    <a:pt x="2271" y="1783"/>
                    <a:pt x="2525" y="1783"/>
                  </a:cubicBezTo>
                  <a:cubicBezTo>
                    <a:pt x="2840" y="1783"/>
                    <a:pt x="3113" y="1694"/>
                    <a:pt x="3141" y="1436"/>
                  </a:cubicBezTo>
                  <a:cubicBezTo>
                    <a:pt x="3173" y="1157"/>
                    <a:pt x="2847" y="1009"/>
                    <a:pt x="2546" y="1009"/>
                  </a:cubicBezTo>
                  <a:cubicBezTo>
                    <a:pt x="2525" y="1009"/>
                    <a:pt x="2501" y="1009"/>
                    <a:pt x="2479" y="1012"/>
                  </a:cubicBezTo>
                  <a:cubicBezTo>
                    <a:pt x="2204" y="1033"/>
                    <a:pt x="1918" y="1157"/>
                    <a:pt x="1670" y="1309"/>
                  </a:cubicBezTo>
                  <a:cubicBezTo>
                    <a:pt x="1822" y="1110"/>
                    <a:pt x="2133" y="722"/>
                    <a:pt x="2151" y="488"/>
                  </a:cubicBezTo>
                  <a:cubicBezTo>
                    <a:pt x="2161" y="276"/>
                    <a:pt x="2045" y="28"/>
                    <a:pt x="1786" y="4"/>
                  </a:cubicBezTo>
                  <a:cubicBezTo>
                    <a:pt x="1761" y="0"/>
                    <a:pt x="1740" y="0"/>
                    <a:pt x="171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3"/>
            <p:cNvSpPr/>
            <p:nvPr/>
          </p:nvSpPr>
          <p:spPr>
            <a:xfrm flipH="1">
              <a:off x="1027568" y="2476447"/>
              <a:ext cx="92210" cy="77879"/>
            </a:xfrm>
            <a:custGeom>
              <a:avLst/>
              <a:gdLst/>
              <a:ahLst/>
              <a:cxnLst/>
              <a:rect l="l" t="t" r="r" b="b"/>
              <a:pathLst>
                <a:path w="3172" h="2679" extrusionOk="0">
                  <a:moveTo>
                    <a:pt x="1719" y="1"/>
                  </a:moveTo>
                  <a:cubicBezTo>
                    <a:pt x="1100" y="1"/>
                    <a:pt x="1188" y="786"/>
                    <a:pt x="1323" y="1182"/>
                  </a:cubicBezTo>
                  <a:cubicBezTo>
                    <a:pt x="1132" y="1037"/>
                    <a:pt x="807" y="924"/>
                    <a:pt x="527" y="924"/>
                  </a:cubicBezTo>
                  <a:cubicBezTo>
                    <a:pt x="237" y="924"/>
                    <a:pt x="0" y="1045"/>
                    <a:pt x="7" y="1366"/>
                  </a:cubicBezTo>
                  <a:cubicBezTo>
                    <a:pt x="18" y="1649"/>
                    <a:pt x="336" y="1809"/>
                    <a:pt x="601" y="1826"/>
                  </a:cubicBezTo>
                  <a:cubicBezTo>
                    <a:pt x="622" y="1830"/>
                    <a:pt x="640" y="1830"/>
                    <a:pt x="658" y="1830"/>
                  </a:cubicBezTo>
                  <a:cubicBezTo>
                    <a:pt x="923" y="1830"/>
                    <a:pt x="1153" y="1713"/>
                    <a:pt x="1340" y="1536"/>
                  </a:cubicBezTo>
                  <a:lnTo>
                    <a:pt x="1340" y="1536"/>
                  </a:lnTo>
                  <a:cubicBezTo>
                    <a:pt x="1117" y="1921"/>
                    <a:pt x="998" y="2561"/>
                    <a:pt x="1478" y="2671"/>
                  </a:cubicBezTo>
                  <a:cubicBezTo>
                    <a:pt x="1499" y="2674"/>
                    <a:pt x="1520" y="2679"/>
                    <a:pt x="1542" y="2679"/>
                  </a:cubicBezTo>
                  <a:cubicBezTo>
                    <a:pt x="1754" y="2679"/>
                    <a:pt x="1938" y="2470"/>
                    <a:pt x="1977" y="2292"/>
                  </a:cubicBezTo>
                  <a:cubicBezTo>
                    <a:pt x="2023" y="2067"/>
                    <a:pt x="1931" y="1837"/>
                    <a:pt x="1796" y="1646"/>
                  </a:cubicBezTo>
                  <a:lnTo>
                    <a:pt x="1796" y="1646"/>
                  </a:lnTo>
                  <a:cubicBezTo>
                    <a:pt x="1995" y="1724"/>
                    <a:pt x="2274" y="1783"/>
                    <a:pt x="2525" y="1783"/>
                  </a:cubicBezTo>
                  <a:cubicBezTo>
                    <a:pt x="2840" y="1783"/>
                    <a:pt x="3112" y="1691"/>
                    <a:pt x="3141" y="1437"/>
                  </a:cubicBezTo>
                  <a:cubicBezTo>
                    <a:pt x="3172" y="1158"/>
                    <a:pt x="2847" y="1009"/>
                    <a:pt x="2546" y="1009"/>
                  </a:cubicBezTo>
                  <a:lnTo>
                    <a:pt x="2479" y="1009"/>
                  </a:lnTo>
                  <a:cubicBezTo>
                    <a:pt x="2204" y="1034"/>
                    <a:pt x="1920" y="1158"/>
                    <a:pt x="1673" y="1306"/>
                  </a:cubicBezTo>
                  <a:cubicBezTo>
                    <a:pt x="1825" y="1112"/>
                    <a:pt x="2132" y="722"/>
                    <a:pt x="2150" y="489"/>
                  </a:cubicBezTo>
                  <a:cubicBezTo>
                    <a:pt x="2165" y="273"/>
                    <a:pt x="2047" y="26"/>
                    <a:pt x="1786" y="1"/>
                  </a:cubicBezTo>
                  <a:close/>
                </a:path>
              </a:pathLst>
            </a:custGeom>
            <a:solidFill>
              <a:srgbClr val="FFE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3"/>
            <p:cNvSpPr/>
            <p:nvPr/>
          </p:nvSpPr>
          <p:spPr>
            <a:xfrm flipH="1">
              <a:off x="1518212" y="2539384"/>
              <a:ext cx="85786" cy="69216"/>
            </a:xfrm>
            <a:custGeom>
              <a:avLst/>
              <a:gdLst/>
              <a:ahLst/>
              <a:cxnLst/>
              <a:rect l="l" t="t" r="r" b="b"/>
              <a:pathLst>
                <a:path w="2951" h="2381" extrusionOk="0">
                  <a:moveTo>
                    <a:pt x="2157" y="0"/>
                  </a:moveTo>
                  <a:cubicBezTo>
                    <a:pt x="1974" y="0"/>
                    <a:pt x="1786" y="96"/>
                    <a:pt x="1659" y="216"/>
                  </a:cubicBezTo>
                  <a:cubicBezTo>
                    <a:pt x="1461" y="411"/>
                    <a:pt x="1398" y="665"/>
                    <a:pt x="1422" y="930"/>
                  </a:cubicBezTo>
                  <a:cubicBezTo>
                    <a:pt x="1287" y="602"/>
                    <a:pt x="973" y="220"/>
                    <a:pt x="647" y="220"/>
                  </a:cubicBezTo>
                  <a:cubicBezTo>
                    <a:pt x="566" y="220"/>
                    <a:pt x="485" y="244"/>
                    <a:pt x="407" y="297"/>
                  </a:cubicBezTo>
                  <a:cubicBezTo>
                    <a:pt x="213" y="439"/>
                    <a:pt x="266" y="743"/>
                    <a:pt x="393" y="899"/>
                  </a:cubicBezTo>
                  <a:cubicBezTo>
                    <a:pt x="552" y="1079"/>
                    <a:pt x="796" y="1160"/>
                    <a:pt x="1040" y="1185"/>
                  </a:cubicBezTo>
                  <a:cubicBezTo>
                    <a:pt x="616" y="1387"/>
                    <a:pt x="1" y="1949"/>
                    <a:pt x="344" y="2281"/>
                  </a:cubicBezTo>
                  <a:cubicBezTo>
                    <a:pt x="417" y="2352"/>
                    <a:pt x="502" y="2381"/>
                    <a:pt x="595" y="2381"/>
                  </a:cubicBezTo>
                  <a:cubicBezTo>
                    <a:pt x="786" y="2381"/>
                    <a:pt x="995" y="2249"/>
                    <a:pt x="1122" y="2084"/>
                  </a:cubicBezTo>
                  <a:cubicBezTo>
                    <a:pt x="1281" y="1872"/>
                    <a:pt x="1362" y="1588"/>
                    <a:pt x="1398" y="1312"/>
                  </a:cubicBezTo>
                  <a:cubicBezTo>
                    <a:pt x="1461" y="1549"/>
                    <a:pt x="1578" y="2023"/>
                    <a:pt x="1758" y="2182"/>
                  </a:cubicBezTo>
                  <a:cubicBezTo>
                    <a:pt x="1857" y="2270"/>
                    <a:pt x="1999" y="2334"/>
                    <a:pt x="2133" y="2334"/>
                  </a:cubicBezTo>
                  <a:cubicBezTo>
                    <a:pt x="2225" y="2334"/>
                    <a:pt x="2314" y="2306"/>
                    <a:pt x="2391" y="2236"/>
                  </a:cubicBezTo>
                  <a:cubicBezTo>
                    <a:pt x="2883" y="1776"/>
                    <a:pt x="2147" y="1309"/>
                    <a:pt x="1723" y="1142"/>
                  </a:cubicBezTo>
                  <a:cubicBezTo>
                    <a:pt x="2214" y="1061"/>
                    <a:pt x="2950" y="485"/>
                    <a:pt x="2423" y="85"/>
                  </a:cubicBezTo>
                  <a:cubicBezTo>
                    <a:pt x="2342" y="26"/>
                    <a:pt x="2250" y="0"/>
                    <a:pt x="2157"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3"/>
            <p:cNvSpPr/>
            <p:nvPr/>
          </p:nvSpPr>
          <p:spPr>
            <a:xfrm flipH="1">
              <a:off x="1029603" y="2681565"/>
              <a:ext cx="85873" cy="69216"/>
            </a:xfrm>
            <a:custGeom>
              <a:avLst/>
              <a:gdLst/>
              <a:ahLst/>
              <a:cxnLst/>
              <a:rect l="l" t="t" r="r" b="b"/>
              <a:pathLst>
                <a:path w="2954" h="2381" extrusionOk="0">
                  <a:moveTo>
                    <a:pt x="2162" y="0"/>
                  </a:moveTo>
                  <a:cubicBezTo>
                    <a:pt x="1977" y="0"/>
                    <a:pt x="1787" y="95"/>
                    <a:pt x="1663" y="213"/>
                  </a:cubicBezTo>
                  <a:cubicBezTo>
                    <a:pt x="1465" y="407"/>
                    <a:pt x="1398" y="665"/>
                    <a:pt x="1426" y="927"/>
                  </a:cubicBezTo>
                  <a:cubicBezTo>
                    <a:pt x="1292" y="601"/>
                    <a:pt x="977" y="216"/>
                    <a:pt x="651" y="216"/>
                  </a:cubicBezTo>
                  <a:cubicBezTo>
                    <a:pt x="570" y="216"/>
                    <a:pt x="489" y="241"/>
                    <a:pt x="411" y="297"/>
                  </a:cubicBezTo>
                  <a:cubicBezTo>
                    <a:pt x="216" y="435"/>
                    <a:pt x="266" y="743"/>
                    <a:pt x="396" y="895"/>
                  </a:cubicBezTo>
                  <a:cubicBezTo>
                    <a:pt x="552" y="1076"/>
                    <a:pt x="799" y="1156"/>
                    <a:pt x="1040" y="1185"/>
                  </a:cubicBezTo>
                  <a:cubicBezTo>
                    <a:pt x="616" y="1386"/>
                    <a:pt x="1" y="1949"/>
                    <a:pt x="347" y="2281"/>
                  </a:cubicBezTo>
                  <a:cubicBezTo>
                    <a:pt x="417" y="2352"/>
                    <a:pt x="507" y="2380"/>
                    <a:pt x="595" y="2380"/>
                  </a:cubicBezTo>
                  <a:cubicBezTo>
                    <a:pt x="789" y="2380"/>
                    <a:pt x="998" y="2246"/>
                    <a:pt x="1122" y="2080"/>
                  </a:cubicBezTo>
                  <a:cubicBezTo>
                    <a:pt x="1281" y="1871"/>
                    <a:pt x="1362" y="1588"/>
                    <a:pt x="1401" y="1312"/>
                  </a:cubicBezTo>
                  <a:cubicBezTo>
                    <a:pt x="1461" y="1546"/>
                    <a:pt x="1581" y="2020"/>
                    <a:pt x="1762" y="2182"/>
                  </a:cubicBezTo>
                  <a:cubicBezTo>
                    <a:pt x="1860" y="2271"/>
                    <a:pt x="1999" y="2331"/>
                    <a:pt x="2133" y="2331"/>
                  </a:cubicBezTo>
                  <a:cubicBezTo>
                    <a:pt x="2225" y="2331"/>
                    <a:pt x="2317" y="2302"/>
                    <a:pt x="2395" y="2235"/>
                  </a:cubicBezTo>
                  <a:cubicBezTo>
                    <a:pt x="2886" y="1776"/>
                    <a:pt x="2151" y="1309"/>
                    <a:pt x="1726" y="1143"/>
                  </a:cubicBezTo>
                  <a:cubicBezTo>
                    <a:pt x="2218" y="1058"/>
                    <a:pt x="2954" y="485"/>
                    <a:pt x="2423" y="82"/>
                  </a:cubicBezTo>
                  <a:cubicBezTo>
                    <a:pt x="2345" y="25"/>
                    <a:pt x="2253" y="0"/>
                    <a:pt x="2162" y="0"/>
                  </a:cubicBezTo>
                  <a:close/>
                </a:path>
              </a:pathLst>
            </a:custGeom>
            <a:solidFill>
              <a:srgbClr val="FFE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3"/>
            <p:cNvSpPr/>
            <p:nvPr/>
          </p:nvSpPr>
          <p:spPr>
            <a:xfrm flipH="1">
              <a:off x="1385507" y="3751225"/>
              <a:ext cx="85757" cy="69216"/>
            </a:xfrm>
            <a:custGeom>
              <a:avLst/>
              <a:gdLst/>
              <a:ahLst/>
              <a:cxnLst/>
              <a:rect l="l" t="t" r="r" b="b"/>
              <a:pathLst>
                <a:path w="2950" h="2381" extrusionOk="0">
                  <a:moveTo>
                    <a:pt x="2158" y="1"/>
                  </a:moveTo>
                  <a:cubicBezTo>
                    <a:pt x="1973" y="1"/>
                    <a:pt x="1782" y="97"/>
                    <a:pt x="1659" y="213"/>
                  </a:cubicBezTo>
                  <a:cubicBezTo>
                    <a:pt x="1461" y="407"/>
                    <a:pt x="1394" y="665"/>
                    <a:pt x="1422" y="928"/>
                  </a:cubicBezTo>
                  <a:cubicBezTo>
                    <a:pt x="1288" y="602"/>
                    <a:pt x="973" y="216"/>
                    <a:pt x="647" y="216"/>
                  </a:cubicBezTo>
                  <a:cubicBezTo>
                    <a:pt x="566" y="216"/>
                    <a:pt x="485" y="241"/>
                    <a:pt x="407" y="298"/>
                  </a:cubicBezTo>
                  <a:cubicBezTo>
                    <a:pt x="212" y="436"/>
                    <a:pt x="261" y="743"/>
                    <a:pt x="392" y="895"/>
                  </a:cubicBezTo>
                  <a:cubicBezTo>
                    <a:pt x="548" y="1076"/>
                    <a:pt x="795" y="1158"/>
                    <a:pt x="1036" y="1186"/>
                  </a:cubicBezTo>
                  <a:cubicBezTo>
                    <a:pt x="615" y="1387"/>
                    <a:pt x="0" y="1949"/>
                    <a:pt x="343" y="2282"/>
                  </a:cubicBezTo>
                  <a:cubicBezTo>
                    <a:pt x="413" y="2353"/>
                    <a:pt x="503" y="2381"/>
                    <a:pt x="591" y="2381"/>
                  </a:cubicBezTo>
                  <a:cubicBezTo>
                    <a:pt x="785" y="2381"/>
                    <a:pt x="994" y="2246"/>
                    <a:pt x="1118" y="2080"/>
                  </a:cubicBezTo>
                  <a:cubicBezTo>
                    <a:pt x="1277" y="1871"/>
                    <a:pt x="1358" y="1589"/>
                    <a:pt x="1397" y="1313"/>
                  </a:cubicBezTo>
                  <a:cubicBezTo>
                    <a:pt x="1457" y="1546"/>
                    <a:pt x="1577" y="2020"/>
                    <a:pt x="1758" y="2183"/>
                  </a:cubicBezTo>
                  <a:cubicBezTo>
                    <a:pt x="1856" y="2271"/>
                    <a:pt x="1995" y="2331"/>
                    <a:pt x="2132" y="2331"/>
                  </a:cubicBezTo>
                  <a:cubicBezTo>
                    <a:pt x="2225" y="2331"/>
                    <a:pt x="2313" y="2303"/>
                    <a:pt x="2391" y="2235"/>
                  </a:cubicBezTo>
                  <a:cubicBezTo>
                    <a:pt x="2882" y="1776"/>
                    <a:pt x="2147" y="1309"/>
                    <a:pt x="1722" y="1143"/>
                  </a:cubicBezTo>
                  <a:cubicBezTo>
                    <a:pt x="2214" y="1058"/>
                    <a:pt x="2949" y="485"/>
                    <a:pt x="2419" y="82"/>
                  </a:cubicBezTo>
                  <a:cubicBezTo>
                    <a:pt x="2341" y="25"/>
                    <a:pt x="2249" y="1"/>
                    <a:pt x="2158"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3"/>
            <p:cNvSpPr/>
            <p:nvPr/>
          </p:nvSpPr>
          <p:spPr>
            <a:xfrm flipH="1">
              <a:off x="1167250" y="2339528"/>
              <a:ext cx="85873" cy="69216"/>
            </a:xfrm>
            <a:custGeom>
              <a:avLst/>
              <a:gdLst/>
              <a:ahLst/>
              <a:cxnLst/>
              <a:rect l="l" t="t" r="r" b="b"/>
              <a:pathLst>
                <a:path w="2954" h="2381" extrusionOk="0">
                  <a:moveTo>
                    <a:pt x="2157" y="0"/>
                  </a:moveTo>
                  <a:cubicBezTo>
                    <a:pt x="1977" y="0"/>
                    <a:pt x="1786" y="93"/>
                    <a:pt x="1662" y="212"/>
                  </a:cubicBezTo>
                  <a:cubicBezTo>
                    <a:pt x="1460" y="408"/>
                    <a:pt x="1397" y="662"/>
                    <a:pt x="1426" y="927"/>
                  </a:cubicBezTo>
                  <a:cubicBezTo>
                    <a:pt x="1287" y="602"/>
                    <a:pt x="972" y="217"/>
                    <a:pt x="651" y="217"/>
                  </a:cubicBezTo>
                  <a:cubicBezTo>
                    <a:pt x="569" y="217"/>
                    <a:pt x="489" y="241"/>
                    <a:pt x="407" y="294"/>
                  </a:cubicBezTo>
                  <a:cubicBezTo>
                    <a:pt x="216" y="436"/>
                    <a:pt x="265" y="739"/>
                    <a:pt x="393" y="896"/>
                  </a:cubicBezTo>
                  <a:cubicBezTo>
                    <a:pt x="552" y="1076"/>
                    <a:pt x="796" y="1157"/>
                    <a:pt x="1040" y="1185"/>
                  </a:cubicBezTo>
                  <a:cubicBezTo>
                    <a:pt x="616" y="1387"/>
                    <a:pt x="1" y="1946"/>
                    <a:pt x="347" y="2282"/>
                  </a:cubicBezTo>
                  <a:cubicBezTo>
                    <a:pt x="417" y="2349"/>
                    <a:pt x="506" y="2381"/>
                    <a:pt x="595" y="2381"/>
                  </a:cubicBezTo>
                  <a:cubicBezTo>
                    <a:pt x="786" y="2381"/>
                    <a:pt x="998" y="2246"/>
                    <a:pt x="1121" y="2080"/>
                  </a:cubicBezTo>
                  <a:cubicBezTo>
                    <a:pt x="1281" y="1867"/>
                    <a:pt x="1362" y="1585"/>
                    <a:pt x="1401" y="1312"/>
                  </a:cubicBezTo>
                  <a:cubicBezTo>
                    <a:pt x="1460" y="1546"/>
                    <a:pt x="1581" y="2020"/>
                    <a:pt x="1758" y="2179"/>
                  </a:cubicBezTo>
                  <a:cubicBezTo>
                    <a:pt x="1860" y="2267"/>
                    <a:pt x="1999" y="2331"/>
                    <a:pt x="2133" y="2331"/>
                  </a:cubicBezTo>
                  <a:cubicBezTo>
                    <a:pt x="2224" y="2331"/>
                    <a:pt x="2317" y="2303"/>
                    <a:pt x="2391" y="2232"/>
                  </a:cubicBezTo>
                  <a:cubicBezTo>
                    <a:pt x="2886" y="1772"/>
                    <a:pt x="2151" y="1306"/>
                    <a:pt x="1723" y="1143"/>
                  </a:cubicBezTo>
                  <a:cubicBezTo>
                    <a:pt x="2218" y="1058"/>
                    <a:pt x="2953" y="481"/>
                    <a:pt x="2423" y="82"/>
                  </a:cubicBezTo>
                  <a:cubicBezTo>
                    <a:pt x="2341" y="21"/>
                    <a:pt x="2253" y="0"/>
                    <a:pt x="2157"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3"/>
            <p:cNvSpPr/>
            <p:nvPr/>
          </p:nvSpPr>
          <p:spPr>
            <a:xfrm flipH="1">
              <a:off x="1398269" y="3000667"/>
              <a:ext cx="85873" cy="69187"/>
            </a:xfrm>
            <a:custGeom>
              <a:avLst/>
              <a:gdLst/>
              <a:ahLst/>
              <a:cxnLst/>
              <a:rect l="l" t="t" r="r" b="b"/>
              <a:pathLst>
                <a:path w="2954" h="2380" extrusionOk="0">
                  <a:moveTo>
                    <a:pt x="2158" y="0"/>
                  </a:moveTo>
                  <a:cubicBezTo>
                    <a:pt x="1978" y="0"/>
                    <a:pt x="1787" y="96"/>
                    <a:pt x="1663" y="212"/>
                  </a:cubicBezTo>
                  <a:cubicBezTo>
                    <a:pt x="1465" y="407"/>
                    <a:pt x="1398" y="666"/>
                    <a:pt x="1426" y="927"/>
                  </a:cubicBezTo>
                  <a:cubicBezTo>
                    <a:pt x="1288" y="602"/>
                    <a:pt x="974" y="216"/>
                    <a:pt x="652" y="216"/>
                  </a:cubicBezTo>
                  <a:cubicBezTo>
                    <a:pt x="570" y="216"/>
                    <a:pt x="489" y="241"/>
                    <a:pt x="407" y="297"/>
                  </a:cubicBezTo>
                  <a:cubicBezTo>
                    <a:pt x="216" y="436"/>
                    <a:pt x="267" y="743"/>
                    <a:pt x="394" y="895"/>
                  </a:cubicBezTo>
                  <a:cubicBezTo>
                    <a:pt x="553" y="1075"/>
                    <a:pt x="797" y="1157"/>
                    <a:pt x="1041" y="1185"/>
                  </a:cubicBezTo>
                  <a:cubicBezTo>
                    <a:pt x="616" y="1387"/>
                    <a:pt x="1" y="1945"/>
                    <a:pt x="347" y="2282"/>
                  </a:cubicBezTo>
                  <a:cubicBezTo>
                    <a:pt x="418" y="2349"/>
                    <a:pt x="507" y="2380"/>
                    <a:pt x="595" y="2380"/>
                  </a:cubicBezTo>
                  <a:cubicBezTo>
                    <a:pt x="786" y="2380"/>
                    <a:pt x="998" y="2246"/>
                    <a:pt x="1122" y="2080"/>
                  </a:cubicBezTo>
                  <a:cubicBezTo>
                    <a:pt x="1281" y="1871"/>
                    <a:pt x="1362" y="1585"/>
                    <a:pt x="1401" y="1312"/>
                  </a:cubicBezTo>
                  <a:cubicBezTo>
                    <a:pt x="1462" y="1546"/>
                    <a:pt x="1582" y="2019"/>
                    <a:pt x="1759" y="2182"/>
                  </a:cubicBezTo>
                  <a:cubicBezTo>
                    <a:pt x="1861" y="2267"/>
                    <a:pt x="1999" y="2331"/>
                    <a:pt x="2134" y="2331"/>
                  </a:cubicBezTo>
                  <a:cubicBezTo>
                    <a:pt x="2225" y="2331"/>
                    <a:pt x="2317" y="2303"/>
                    <a:pt x="2392" y="2236"/>
                  </a:cubicBezTo>
                  <a:cubicBezTo>
                    <a:pt x="2887" y="1776"/>
                    <a:pt x="2151" y="1305"/>
                    <a:pt x="1723" y="1143"/>
                  </a:cubicBezTo>
                  <a:cubicBezTo>
                    <a:pt x="2219" y="1058"/>
                    <a:pt x="2954" y="481"/>
                    <a:pt x="2423" y="82"/>
                  </a:cubicBezTo>
                  <a:cubicBezTo>
                    <a:pt x="2346" y="25"/>
                    <a:pt x="2253" y="0"/>
                    <a:pt x="2158" y="0"/>
                  </a:cubicBezTo>
                  <a:close/>
                </a:path>
              </a:pathLst>
            </a:custGeom>
            <a:solidFill>
              <a:srgbClr val="FFE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3"/>
            <p:cNvSpPr/>
            <p:nvPr/>
          </p:nvSpPr>
          <p:spPr>
            <a:xfrm flipH="1">
              <a:off x="1385507" y="3523200"/>
              <a:ext cx="85757" cy="69245"/>
            </a:xfrm>
            <a:custGeom>
              <a:avLst/>
              <a:gdLst/>
              <a:ahLst/>
              <a:cxnLst/>
              <a:rect l="l" t="t" r="r" b="b"/>
              <a:pathLst>
                <a:path w="2950" h="2382" extrusionOk="0">
                  <a:moveTo>
                    <a:pt x="2158" y="1"/>
                  </a:moveTo>
                  <a:cubicBezTo>
                    <a:pt x="1973" y="1"/>
                    <a:pt x="1782" y="97"/>
                    <a:pt x="1659" y="217"/>
                  </a:cubicBezTo>
                  <a:cubicBezTo>
                    <a:pt x="1461" y="411"/>
                    <a:pt x="1394" y="666"/>
                    <a:pt x="1422" y="931"/>
                  </a:cubicBezTo>
                  <a:cubicBezTo>
                    <a:pt x="1288" y="602"/>
                    <a:pt x="973" y="220"/>
                    <a:pt x="647" y="220"/>
                  </a:cubicBezTo>
                  <a:cubicBezTo>
                    <a:pt x="566" y="220"/>
                    <a:pt x="485" y="245"/>
                    <a:pt x="407" y="298"/>
                  </a:cubicBezTo>
                  <a:cubicBezTo>
                    <a:pt x="212" y="439"/>
                    <a:pt x="261" y="743"/>
                    <a:pt x="392" y="899"/>
                  </a:cubicBezTo>
                  <a:cubicBezTo>
                    <a:pt x="548" y="1079"/>
                    <a:pt x="795" y="1161"/>
                    <a:pt x="1036" y="1185"/>
                  </a:cubicBezTo>
                  <a:cubicBezTo>
                    <a:pt x="615" y="1387"/>
                    <a:pt x="0" y="1949"/>
                    <a:pt x="343" y="2282"/>
                  </a:cubicBezTo>
                  <a:cubicBezTo>
                    <a:pt x="413" y="2352"/>
                    <a:pt x="503" y="2381"/>
                    <a:pt x="591" y="2381"/>
                  </a:cubicBezTo>
                  <a:cubicBezTo>
                    <a:pt x="785" y="2381"/>
                    <a:pt x="994" y="2250"/>
                    <a:pt x="1118" y="2084"/>
                  </a:cubicBezTo>
                  <a:cubicBezTo>
                    <a:pt x="1277" y="1872"/>
                    <a:pt x="1358" y="1589"/>
                    <a:pt x="1397" y="1313"/>
                  </a:cubicBezTo>
                  <a:cubicBezTo>
                    <a:pt x="1457" y="1550"/>
                    <a:pt x="1577" y="2024"/>
                    <a:pt x="1758" y="2183"/>
                  </a:cubicBezTo>
                  <a:cubicBezTo>
                    <a:pt x="1856" y="2271"/>
                    <a:pt x="1995" y="2335"/>
                    <a:pt x="2132" y="2335"/>
                  </a:cubicBezTo>
                  <a:cubicBezTo>
                    <a:pt x="2225" y="2335"/>
                    <a:pt x="2313" y="2307"/>
                    <a:pt x="2391" y="2236"/>
                  </a:cubicBezTo>
                  <a:cubicBezTo>
                    <a:pt x="2882" y="1776"/>
                    <a:pt x="2147" y="1309"/>
                    <a:pt x="1722" y="1143"/>
                  </a:cubicBezTo>
                  <a:cubicBezTo>
                    <a:pt x="2214" y="1062"/>
                    <a:pt x="2949" y="485"/>
                    <a:pt x="2419" y="85"/>
                  </a:cubicBezTo>
                  <a:cubicBezTo>
                    <a:pt x="2341" y="26"/>
                    <a:pt x="2249" y="1"/>
                    <a:pt x="2158"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3"/>
            <p:cNvSpPr/>
            <p:nvPr/>
          </p:nvSpPr>
          <p:spPr>
            <a:xfrm flipH="1">
              <a:off x="1178878" y="3370757"/>
              <a:ext cx="85757" cy="69216"/>
            </a:xfrm>
            <a:custGeom>
              <a:avLst/>
              <a:gdLst/>
              <a:ahLst/>
              <a:cxnLst/>
              <a:rect l="l" t="t" r="r" b="b"/>
              <a:pathLst>
                <a:path w="2950" h="2381" extrusionOk="0">
                  <a:moveTo>
                    <a:pt x="2158" y="0"/>
                  </a:moveTo>
                  <a:cubicBezTo>
                    <a:pt x="1974" y="0"/>
                    <a:pt x="1783" y="96"/>
                    <a:pt x="1659" y="212"/>
                  </a:cubicBezTo>
                  <a:cubicBezTo>
                    <a:pt x="1461" y="407"/>
                    <a:pt x="1394" y="661"/>
                    <a:pt x="1422" y="927"/>
                  </a:cubicBezTo>
                  <a:cubicBezTo>
                    <a:pt x="1288" y="602"/>
                    <a:pt x="973" y="216"/>
                    <a:pt x="647" y="216"/>
                  </a:cubicBezTo>
                  <a:cubicBezTo>
                    <a:pt x="566" y="216"/>
                    <a:pt x="485" y="241"/>
                    <a:pt x="407" y="294"/>
                  </a:cubicBezTo>
                  <a:cubicBezTo>
                    <a:pt x="212" y="436"/>
                    <a:pt x="262" y="743"/>
                    <a:pt x="392" y="895"/>
                  </a:cubicBezTo>
                  <a:cubicBezTo>
                    <a:pt x="549" y="1076"/>
                    <a:pt x="796" y="1157"/>
                    <a:pt x="1037" y="1185"/>
                  </a:cubicBezTo>
                  <a:cubicBezTo>
                    <a:pt x="616" y="1387"/>
                    <a:pt x="0" y="1946"/>
                    <a:pt x="343" y="2282"/>
                  </a:cubicBezTo>
                  <a:cubicBezTo>
                    <a:pt x="414" y="2349"/>
                    <a:pt x="503" y="2380"/>
                    <a:pt x="591" y="2380"/>
                  </a:cubicBezTo>
                  <a:cubicBezTo>
                    <a:pt x="785" y="2380"/>
                    <a:pt x="994" y="2246"/>
                    <a:pt x="1118" y="2080"/>
                  </a:cubicBezTo>
                  <a:cubicBezTo>
                    <a:pt x="1277" y="1871"/>
                    <a:pt x="1358" y="1585"/>
                    <a:pt x="1397" y="1312"/>
                  </a:cubicBezTo>
                  <a:cubicBezTo>
                    <a:pt x="1458" y="1546"/>
                    <a:pt x="1577" y="2019"/>
                    <a:pt x="1758" y="2182"/>
                  </a:cubicBezTo>
                  <a:cubicBezTo>
                    <a:pt x="1856" y="2267"/>
                    <a:pt x="1995" y="2331"/>
                    <a:pt x="2132" y="2331"/>
                  </a:cubicBezTo>
                  <a:cubicBezTo>
                    <a:pt x="2225" y="2331"/>
                    <a:pt x="2313" y="2303"/>
                    <a:pt x="2391" y="2236"/>
                  </a:cubicBezTo>
                  <a:cubicBezTo>
                    <a:pt x="2883" y="1776"/>
                    <a:pt x="2147" y="1306"/>
                    <a:pt x="1722" y="1143"/>
                  </a:cubicBezTo>
                  <a:cubicBezTo>
                    <a:pt x="2214" y="1058"/>
                    <a:pt x="2950" y="481"/>
                    <a:pt x="2423" y="82"/>
                  </a:cubicBezTo>
                  <a:cubicBezTo>
                    <a:pt x="2341" y="25"/>
                    <a:pt x="2249" y="0"/>
                    <a:pt x="215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3"/>
            <p:cNvSpPr/>
            <p:nvPr/>
          </p:nvSpPr>
          <p:spPr>
            <a:xfrm flipH="1">
              <a:off x="1178878" y="3849511"/>
              <a:ext cx="85757" cy="69216"/>
            </a:xfrm>
            <a:custGeom>
              <a:avLst/>
              <a:gdLst/>
              <a:ahLst/>
              <a:cxnLst/>
              <a:rect l="l" t="t" r="r" b="b"/>
              <a:pathLst>
                <a:path w="2950" h="2381" extrusionOk="0">
                  <a:moveTo>
                    <a:pt x="2158" y="0"/>
                  </a:moveTo>
                  <a:cubicBezTo>
                    <a:pt x="1974" y="0"/>
                    <a:pt x="1783" y="96"/>
                    <a:pt x="1659" y="212"/>
                  </a:cubicBezTo>
                  <a:cubicBezTo>
                    <a:pt x="1461" y="408"/>
                    <a:pt x="1394" y="666"/>
                    <a:pt x="1422" y="927"/>
                  </a:cubicBezTo>
                  <a:cubicBezTo>
                    <a:pt x="1288" y="602"/>
                    <a:pt x="973" y="217"/>
                    <a:pt x="647" y="217"/>
                  </a:cubicBezTo>
                  <a:cubicBezTo>
                    <a:pt x="566" y="217"/>
                    <a:pt x="485" y="241"/>
                    <a:pt x="407" y="297"/>
                  </a:cubicBezTo>
                  <a:cubicBezTo>
                    <a:pt x="212" y="436"/>
                    <a:pt x="262" y="743"/>
                    <a:pt x="392" y="896"/>
                  </a:cubicBezTo>
                  <a:cubicBezTo>
                    <a:pt x="549" y="1076"/>
                    <a:pt x="796" y="1157"/>
                    <a:pt x="1037" y="1185"/>
                  </a:cubicBezTo>
                  <a:cubicBezTo>
                    <a:pt x="616" y="1387"/>
                    <a:pt x="0" y="1946"/>
                    <a:pt x="343" y="2282"/>
                  </a:cubicBezTo>
                  <a:cubicBezTo>
                    <a:pt x="414" y="2349"/>
                    <a:pt x="503" y="2381"/>
                    <a:pt x="591" y="2381"/>
                  </a:cubicBezTo>
                  <a:cubicBezTo>
                    <a:pt x="785" y="2381"/>
                    <a:pt x="994" y="2246"/>
                    <a:pt x="1118" y="2080"/>
                  </a:cubicBezTo>
                  <a:cubicBezTo>
                    <a:pt x="1277" y="1872"/>
                    <a:pt x="1358" y="1585"/>
                    <a:pt x="1397" y="1312"/>
                  </a:cubicBezTo>
                  <a:cubicBezTo>
                    <a:pt x="1458" y="1546"/>
                    <a:pt x="1577" y="2020"/>
                    <a:pt x="1758" y="2182"/>
                  </a:cubicBezTo>
                  <a:cubicBezTo>
                    <a:pt x="1856" y="2271"/>
                    <a:pt x="1995" y="2331"/>
                    <a:pt x="2132" y="2331"/>
                  </a:cubicBezTo>
                  <a:cubicBezTo>
                    <a:pt x="2225" y="2331"/>
                    <a:pt x="2313" y="2303"/>
                    <a:pt x="2391" y="2236"/>
                  </a:cubicBezTo>
                  <a:cubicBezTo>
                    <a:pt x="2883" y="1776"/>
                    <a:pt x="2147" y="1306"/>
                    <a:pt x="1722" y="1143"/>
                  </a:cubicBezTo>
                  <a:cubicBezTo>
                    <a:pt x="2214" y="1058"/>
                    <a:pt x="2950" y="481"/>
                    <a:pt x="2423" y="82"/>
                  </a:cubicBezTo>
                  <a:cubicBezTo>
                    <a:pt x="2341" y="26"/>
                    <a:pt x="2249" y="0"/>
                    <a:pt x="215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3"/>
            <p:cNvSpPr/>
            <p:nvPr/>
          </p:nvSpPr>
          <p:spPr>
            <a:xfrm flipH="1">
              <a:off x="1001318" y="3936691"/>
              <a:ext cx="85786" cy="69216"/>
            </a:xfrm>
            <a:custGeom>
              <a:avLst/>
              <a:gdLst/>
              <a:ahLst/>
              <a:cxnLst/>
              <a:rect l="l" t="t" r="r" b="b"/>
              <a:pathLst>
                <a:path w="2951" h="2381" extrusionOk="0">
                  <a:moveTo>
                    <a:pt x="2157" y="1"/>
                  </a:moveTo>
                  <a:cubicBezTo>
                    <a:pt x="1974" y="1"/>
                    <a:pt x="1783" y="96"/>
                    <a:pt x="1659" y="213"/>
                  </a:cubicBezTo>
                  <a:cubicBezTo>
                    <a:pt x="1461" y="407"/>
                    <a:pt x="1398" y="665"/>
                    <a:pt x="1422" y="931"/>
                  </a:cubicBezTo>
                  <a:cubicBezTo>
                    <a:pt x="1288" y="602"/>
                    <a:pt x="973" y="220"/>
                    <a:pt x="648" y="220"/>
                  </a:cubicBezTo>
                  <a:cubicBezTo>
                    <a:pt x="566" y="220"/>
                    <a:pt x="485" y="241"/>
                    <a:pt x="407" y="298"/>
                  </a:cubicBezTo>
                  <a:cubicBezTo>
                    <a:pt x="213" y="439"/>
                    <a:pt x="266" y="743"/>
                    <a:pt x="393" y="899"/>
                  </a:cubicBezTo>
                  <a:cubicBezTo>
                    <a:pt x="552" y="1079"/>
                    <a:pt x="796" y="1157"/>
                    <a:pt x="1041" y="1186"/>
                  </a:cubicBezTo>
                  <a:cubicBezTo>
                    <a:pt x="616" y="1387"/>
                    <a:pt x="1" y="1949"/>
                    <a:pt x="344" y="2281"/>
                  </a:cubicBezTo>
                  <a:cubicBezTo>
                    <a:pt x="418" y="2353"/>
                    <a:pt x="502" y="2381"/>
                    <a:pt x="595" y="2381"/>
                  </a:cubicBezTo>
                  <a:cubicBezTo>
                    <a:pt x="786" y="2381"/>
                    <a:pt x="995" y="2246"/>
                    <a:pt x="1122" y="2083"/>
                  </a:cubicBezTo>
                  <a:cubicBezTo>
                    <a:pt x="1281" y="1871"/>
                    <a:pt x="1362" y="1589"/>
                    <a:pt x="1398" y="1313"/>
                  </a:cubicBezTo>
                  <a:cubicBezTo>
                    <a:pt x="1461" y="1550"/>
                    <a:pt x="1578" y="2020"/>
                    <a:pt x="1759" y="2183"/>
                  </a:cubicBezTo>
                  <a:cubicBezTo>
                    <a:pt x="1857" y="2271"/>
                    <a:pt x="1995" y="2335"/>
                    <a:pt x="2133" y="2335"/>
                  </a:cubicBezTo>
                  <a:cubicBezTo>
                    <a:pt x="2225" y="2335"/>
                    <a:pt x="2314" y="2302"/>
                    <a:pt x="2391" y="2235"/>
                  </a:cubicBezTo>
                  <a:cubicBezTo>
                    <a:pt x="2883" y="1775"/>
                    <a:pt x="2147" y="1309"/>
                    <a:pt x="1723" y="1143"/>
                  </a:cubicBezTo>
                  <a:cubicBezTo>
                    <a:pt x="2214" y="1058"/>
                    <a:pt x="2950" y="485"/>
                    <a:pt x="2423" y="86"/>
                  </a:cubicBezTo>
                  <a:cubicBezTo>
                    <a:pt x="2342" y="25"/>
                    <a:pt x="2250" y="1"/>
                    <a:pt x="2157"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3"/>
            <p:cNvSpPr/>
            <p:nvPr/>
          </p:nvSpPr>
          <p:spPr>
            <a:xfrm flipH="1">
              <a:off x="995272" y="3237122"/>
              <a:ext cx="85873" cy="69216"/>
            </a:xfrm>
            <a:custGeom>
              <a:avLst/>
              <a:gdLst/>
              <a:ahLst/>
              <a:cxnLst/>
              <a:rect l="l" t="t" r="r" b="b"/>
              <a:pathLst>
                <a:path w="2954" h="2381" extrusionOk="0">
                  <a:moveTo>
                    <a:pt x="2158" y="0"/>
                  </a:moveTo>
                  <a:cubicBezTo>
                    <a:pt x="1978" y="0"/>
                    <a:pt x="1787" y="96"/>
                    <a:pt x="1663" y="213"/>
                  </a:cubicBezTo>
                  <a:cubicBezTo>
                    <a:pt x="1464" y="407"/>
                    <a:pt x="1397" y="665"/>
                    <a:pt x="1426" y="926"/>
                  </a:cubicBezTo>
                  <a:cubicBezTo>
                    <a:pt x="1288" y="601"/>
                    <a:pt x="973" y="216"/>
                    <a:pt x="651" y="216"/>
                  </a:cubicBezTo>
                  <a:cubicBezTo>
                    <a:pt x="570" y="216"/>
                    <a:pt x="488" y="241"/>
                    <a:pt x="408" y="298"/>
                  </a:cubicBezTo>
                  <a:cubicBezTo>
                    <a:pt x="217" y="438"/>
                    <a:pt x="266" y="743"/>
                    <a:pt x="393" y="898"/>
                  </a:cubicBezTo>
                  <a:cubicBezTo>
                    <a:pt x="552" y="1075"/>
                    <a:pt x="796" y="1156"/>
                    <a:pt x="1040" y="1184"/>
                  </a:cubicBezTo>
                  <a:cubicBezTo>
                    <a:pt x="616" y="1386"/>
                    <a:pt x="0" y="1948"/>
                    <a:pt x="347" y="2281"/>
                  </a:cubicBezTo>
                  <a:cubicBezTo>
                    <a:pt x="418" y="2351"/>
                    <a:pt x="506" y="2380"/>
                    <a:pt x="594" y="2380"/>
                  </a:cubicBezTo>
                  <a:cubicBezTo>
                    <a:pt x="790" y="2380"/>
                    <a:pt x="998" y="2245"/>
                    <a:pt x="1122" y="2080"/>
                  </a:cubicBezTo>
                  <a:cubicBezTo>
                    <a:pt x="1281" y="1871"/>
                    <a:pt x="1363" y="1588"/>
                    <a:pt x="1401" y="1312"/>
                  </a:cubicBezTo>
                  <a:cubicBezTo>
                    <a:pt x="1461" y="1545"/>
                    <a:pt x="1582" y="2020"/>
                    <a:pt x="1758" y="2182"/>
                  </a:cubicBezTo>
                  <a:cubicBezTo>
                    <a:pt x="1861" y="2271"/>
                    <a:pt x="1999" y="2330"/>
                    <a:pt x="2133" y="2330"/>
                  </a:cubicBezTo>
                  <a:cubicBezTo>
                    <a:pt x="2225" y="2330"/>
                    <a:pt x="2317" y="2302"/>
                    <a:pt x="2391" y="2235"/>
                  </a:cubicBezTo>
                  <a:cubicBezTo>
                    <a:pt x="2886" y="1775"/>
                    <a:pt x="2151" y="1308"/>
                    <a:pt x="1727" y="1142"/>
                  </a:cubicBezTo>
                  <a:cubicBezTo>
                    <a:pt x="2218" y="1057"/>
                    <a:pt x="2954" y="484"/>
                    <a:pt x="2424" y="81"/>
                  </a:cubicBezTo>
                  <a:cubicBezTo>
                    <a:pt x="2345" y="25"/>
                    <a:pt x="2254" y="0"/>
                    <a:pt x="215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3"/>
            <p:cNvSpPr/>
            <p:nvPr/>
          </p:nvSpPr>
          <p:spPr>
            <a:xfrm flipH="1">
              <a:off x="1001318" y="3716602"/>
              <a:ext cx="85786" cy="69187"/>
            </a:xfrm>
            <a:custGeom>
              <a:avLst/>
              <a:gdLst/>
              <a:ahLst/>
              <a:cxnLst/>
              <a:rect l="l" t="t" r="r" b="b"/>
              <a:pathLst>
                <a:path w="2951" h="2380" extrusionOk="0">
                  <a:moveTo>
                    <a:pt x="2157" y="0"/>
                  </a:moveTo>
                  <a:cubicBezTo>
                    <a:pt x="1974" y="0"/>
                    <a:pt x="1783" y="95"/>
                    <a:pt x="1659" y="216"/>
                  </a:cubicBezTo>
                  <a:cubicBezTo>
                    <a:pt x="1461" y="410"/>
                    <a:pt x="1398" y="665"/>
                    <a:pt x="1422" y="930"/>
                  </a:cubicBezTo>
                  <a:cubicBezTo>
                    <a:pt x="1288" y="601"/>
                    <a:pt x="973" y="219"/>
                    <a:pt x="648" y="219"/>
                  </a:cubicBezTo>
                  <a:cubicBezTo>
                    <a:pt x="566" y="219"/>
                    <a:pt x="485" y="244"/>
                    <a:pt x="407" y="297"/>
                  </a:cubicBezTo>
                  <a:cubicBezTo>
                    <a:pt x="213" y="439"/>
                    <a:pt x="266" y="743"/>
                    <a:pt x="393" y="898"/>
                  </a:cubicBezTo>
                  <a:cubicBezTo>
                    <a:pt x="552" y="1079"/>
                    <a:pt x="796" y="1160"/>
                    <a:pt x="1041" y="1185"/>
                  </a:cubicBezTo>
                  <a:cubicBezTo>
                    <a:pt x="616" y="1386"/>
                    <a:pt x="1" y="1949"/>
                    <a:pt x="344" y="2281"/>
                  </a:cubicBezTo>
                  <a:cubicBezTo>
                    <a:pt x="418" y="2352"/>
                    <a:pt x="502" y="2380"/>
                    <a:pt x="595" y="2380"/>
                  </a:cubicBezTo>
                  <a:cubicBezTo>
                    <a:pt x="786" y="2380"/>
                    <a:pt x="995" y="2249"/>
                    <a:pt x="1122" y="2083"/>
                  </a:cubicBezTo>
                  <a:cubicBezTo>
                    <a:pt x="1281" y="1871"/>
                    <a:pt x="1362" y="1588"/>
                    <a:pt x="1398" y="1312"/>
                  </a:cubicBezTo>
                  <a:cubicBezTo>
                    <a:pt x="1461" y="1549"/>
                    <a:pt x="1578" y="2023"/>
                    <a:pt x="1759" y="2182"/>
                  </a:cubicBezTo>
                  <a:cubicBezTo>
                    <a:pt x="1857" y="2270"/>
                    <a:pt x="1995" y="2334"/>
                    <a:pt x="2133" y="2334"/>
                  </a:cubicBezTo>
                  <a:cubicBezTo>
                    <a:pt x="2225" y="2334"/>
                    <a:pt x="2314" y="2306"/>
                    <a:pt x="2391" y="2235"/>
                  </a:cubicBezTo>
                  <a:cubicBezTo>
                    <a:pt x="2883" y="1776"/>
                    <a:pt x="2147" y="1309"/>
                    <a:pt x="1723" y="1142"/>
                  </a:cubicBezTo>
                  <a:cubicBezTo>
                    <a:pt x="2214" y="1061"/>
                    <a:pt x="2950" y="485"/>
                    <a:pt x="2423" y="85"/>
                  </a:cubicBezTo>
                  <a:cubicBezTo>
                    <a:pt x="2342" y="25"/>
                    <a:pt x="2250" y="0"/>
                    <a:pt x="2157"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3"/>
            <p:cNvSpPr/>
            <p:nvPr/>
          </p:nvSpPr>
          <p:spPr>
            <a:xfrm flipH="1">
              <a:off x="1570887" y="3400350"/>
              <a:ext cx="85844" cy="69216"/>
            </a:xfrm>
            <a:custGeom>
              <a:avLst/>
              <a:gdLst/>
              <a:ahLst/>
              <a:cxnLst/>
              <a:rect l="l" t="t" r="r" b="b"/>
              <a:pathLst>
                <a:path w="2953" h="2381" extrusionOk="0">
                  <a:moveTo>
                    <a:pt x="2158" y="1"/>
                  </a:moveTo>
                  <a:cubicBezTo>
                    <a:pt x="1977" y="1"/>
                    <a:pt x="1786" y="97"/>
                    <a:pt x="1663" y="213"/>
                  </a:cubicBezTo>
                  <a:cubicBezTo>
                    <a:pt x="1464" y="407"/>
                    <a:pt x="1397" y="666"/>
                    <a:pt x="1425" y="931"/>
                  </a:cubicBezTo>
                  <a:cubicBezTo>
                    <a:pt x="1288" y="602"/>
                    <a:pt x="973" y="221"/>
                    <a:pt x="651" y="221"/>
                  </a:cubicBezTo>
                  <a:cubicBezTo>
                    <a:pt x="570" y="221"/>
                    <a:pt x="488" y="242"/>
                    <a:pt x="407" y="298"/>
                  </a:cubicBezTo>
                  <a:cubicBezTo>
                    <a:pt x="216" y="440"/>
                    <a:pt x="266" y="743"/>
                    <a:pt x="393" y="900"/>
                  </a:cubicBezTo>
                  <a:cubicBezTo>
                    <a:pt x="552" y="1079"/>
                    <a:pt x="796" y="1158"/>
                    <a:pt x="1040" y="1186"/>
                  </a:cubicBezTo>
                  <a:cubicBezTo>
                    <a:pt x="615" y="1388"/>
                    <a:pt x="0" y="1949"/>
                    <a:pt x="347" y="2282"/>
                  </a:cubicBezTo>
                  <a:cubicBezTo>
                    <a:pt x="418" y="2353"/>
                    <a:pt x="506" y="2381"/>
                    <a:pt x="594" y="2381"/>
                  </a:cubicBezTo>
                  <a:cubicBezTo>
                    <a:pt x="785" y="2381"/>
                    <a:pt x="997" y="2246"/>
                    <a:pt x="1121" y="2084"/>
                  </a:cubicBezTo>
                  <a:cubicBezTo>
                    <a:pt x="1281" y="1871"/>
                    <a:pt x="1361" y="1589"/>
                    <a:pt x="1401" y="1313"/>
                  </a:cubicBezTo>
                  <a:cubicBezTo>
                    <a:pt x="1461" y="1550"/>
                    <a:pt x="1581" y="2024"/>
                    <a:pt x="1758" y="2183"/>
                  </a:cubicBezTo>
                  <a:cubicBezTo>
                    <a:pt x="1861" y="2271"/>
                    <a:pt x="1998" y="2335"/>
                    <a:pt x="2133" y="2335"/>
                  </a:cubicBezTo>
                  <a:cubicBezTo>
                    <a:pt x="2225" y="2335"/>
                    <a:pt x="2316" y="2303"/>
                    <a:pt x="2391" y="2236"/>
                  </a:cubicBezTo>
                  <a:cubicBezTo>
                    <a:pt x="2886" y="1776"/>
                    <a:pt x="2151" y="1309"/>
                    <a:pt x="1722" y="1143"/>
                  </a:cubicBezTo>
                  <a:cubicBezTo>
                    <a:pt x="2218" y="1058"/>
                    <a:pt x="2953" y="485"/>
                    <a:pt x="2422" y="86"/>
                  </a:cubicBezTo>
                  <a:cubicBezTo>
                    <a:pt x="2345" y="25"/>
                    <a:pt x="2253" y="1"/>
                    <a:pt x="2158"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3"/>
            <p:cNvSpPr/>
            <p:nvPr/>
          </p:nvSpPr>
          <p:spPr>
            <a:xfrm flipH="1">
              <a:off x="1536729" y="2875346"/>
              <a:ext cx="85757" cy="69216"/>
            </a:xfrm>
            <a:custGeom>
              <a:avLst/>
              <a:gdLst/>
              <a:ahLst/>
              <a:cxnLst/>
              <a:rect l="l" t="t" r="r" b="b"/>
              <a:pathLst>
                <a:path w="2950" h="2381" extrusionOk="0">
                  <a:moveTo>
                    <a:pt x="2157" y="0"/>
                  </a:moveTo>
                  <a:cubicBezTo>
                    <a:pt x="1973" y="0"/>
                    <a:pt x="1783" y="96"/>
                    <a:pt x="1659" y="213"/>
                  </a:cubicBezTo>
                  <a:cubicBezTo>
                    <a:pt x="1461" y="407"/>
                    <a:pt x="1393" y="665"/>
                    <a:pt x="1422" y="927"/>
                  </a:cubicBezTo>
                  <a:cubicBezTo>
                    <a:pt x="1287" y="601"/>
                    <a:pt x="973" y="216"/>
                    <a:pt x="647" y="216"/>
                  </a:cubicBezTo>
                  <a:cubicBezTo>
                    <a:pt x="565" y="216"/>
                    <a:pt x="485" y="241"/>
                    <a:pt x="407" y="297"/>
                  </a:cubicBezTo>
                  <a:cubicBezTo>
                    <a:pt x="212" y="436"/>
                    <a:pt x="262" y="743"/>
                    <a:pt x="392" y="895"/>
                  </a:cubicBezTo>
                  <a:cubicBezTo>
                    <a:pt x="548" y="1076"/>
                    <a:pt x="795" y="1157"/>
                    <a:pt x="1036" y="1185"/>
                  </a:cubicBezTo>
                  <a:cubicBezTo>
                    <a:pt x="615" y="1386"/>
                    <a:pt x="0" y="1949"/>
                    <a:pt x="343" y="2282"/>
                  </a:cubicBezTo>
                  <a:cubicBezTo>
                    <a:pt x="413" y="2352"/>
                    <a:pt x="502" y="2380"/>
                    <a:pt x="591" y="2380"/>
                  </a:cubicBezTo>
                  <a:cubicBezTo>
                    <a:pt x="785" y="2380"/>
                    <a:pt x="994" y="2246"/>
                    <a:pt x="1117" y="2080"/>
                  </a:cubicBezTo>
                  <a:cubicBezTo>
                    <a:pt x="1277" y="1871"/>
                    <a:pt x="1358" y="1588"/>
                    <a:pt x="1397" y="1313"/>
                  </a:cubicBezTo>
                  <a:cubicBezTo>
                    <a:pt x="1457" y="1546"/>
                    <a:pt x="1577" y="2020"/>
                    <a:pt x="1758" y="2182"/>
                  </a:cubicBezTo>
                  <a:cubicBezTo>
                    <a:pt x="1856" y="2271"/>
                    <a:pt x="1995" y="2331"/>
                    <a:pt x="2132" y="2331"/>
                  </a:cubicBezTo>
                  <a:cubicBezTo>
                    <a:pt x="2225" y="2331"/>
                    <a:pt x="2313" y="2303"/>
                    <a:pt x="2390" y="2235"/>
                  </a:cubicBezTo>
                  <a:cubicBezTo>
                    <a:pt x="2882" y="1776"/>
                    <a:pt x="2147" y="1306"/>
                    <a:pt x="1722" y="1143"/>
                  </a:cubicBezTo>
                  <a:cubicBezTo>
                    <a:pt x="2214" y="1058"/>
                    <a:pt x="2950" y="482"/>
                    <a:pt x="2422" y="82"/>
                  </a:cubicBezTo>
                  <a:cubicBezTo>
                    <a:pt x="2341" y="25"/>
                    <a:pt x="2249" y="0"/>
                    <a:pt x="2157"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3"/>
            <p:cNvSpPr/>
            <p:nvPr/>
          </p:nvSpPr>
          <p:spPr>
            <a:xfrm flipH="1">
              <a:off x="1387455" y="2698019"/>
              <a:ext cx="83809" cy="69216"/>
            </a:xfrm>
            <a:custGeom>
              <a:avLst/>
              <a:gdLst/>
              <a:ahLst/>
              <a:cxnLst/>
              <a:rect l="l" t="t" r="r" b="b"/>
              <a:pathLst>
                <a:path w="2883" h="2381" extrusionOk="0">
                  <a:moveTo>
                    <a:pt x="2158" y="0"/>
                  </a:moveTo>
                  <a:cubicBezTo>
                    <a:pt x="1973" y="0"/>
                    <a:pt x="1782" y="96"/>
                    <a:pt x="1659" y="213"/>
                  </a:cubicBezTo>
                  <a:cubicBezTo>
                    <a:pt x="1641" y="230"/>
                    <a:pt x="1623" y="247"/>
                    <a:pt x="1609" y="265"/>
                  </a:cubicBezTo>
                  <a:cubicBezTo>
                    <a:pt x="1924" y="389"/>
                    <a:pt x="2242" y="492"/>
                    <a:pt x="2561" y="577"/>
                  </a:cubicBezTo>
                  <a:cubicBezTo>
                    <a:pt x="2638" y="410"/>
                    <a:pt x="2620" y="234"/>
                    <a:pt x="2419" y="81"/>
                  </a:cubicBezTo>
                  <a:cubicBezTo>
                    <a:pt x="2341" y="25"/>
                    <a:pt x="2249" y="0"/>
                    <a:pt x="2158" y="0"/>
                  </a:cubicBezTo>
                  <a:close/>
                  <a:moveTo>
                    <a:pt x="647" y="216"/>
                  </a:moveTo>
                  <a:cubicBezTo>
                    <a:pt x="566" y="216"/>
                    <a:pt x="485" y="241"/>
                    <a:pt x="407" y="298"/>
                  </a:cubicBezTo>
                  <a:cubicBezTo>
                    <a:pt x="392" y="304"/>
                    <a:pt x="379" y="314"/>
                    <a:pt x="368" y="326"/>
                  </a:cubicBezTo>
                  <a:cubicBezTo>
                    <a:pt x="413" y="350"/>
                    <a:pt x="460" y="375"/>
                    <a:pt x="506" y="399"/>
                  </a:cubicBezTo>
                  <a:cubicBezTo>
                    <a:pt x="622" y="467"/>
                    <a:pt x="559" y="623"/>
                    <a:pt x="439" y="623"/>
                  </a:cubicBezTo>
                  <a:lnTo>
                    <a:pt x="407" y="623"/>
                  </a:lnTo>
                  <a:cubicBezTo>
                    <a:pt x="364" y="612"/>
                    <a:pt x="322" y="601"/>
                    <a:pt x="276" y="590"/>
                  </a:cubicBezTo>
                  <a:lnTo>
                    <a:pt x="276" y="590"/>
                  </a:lnTo>
                  <a:cubicBezTo>
                    <a:pt x="283" y="704"/>
                    <a:pt x="329" y="820"/>
                    <a:pt x="392" y="895"/>
                  </a:cubicBezTo>
                  <a:cubicBezTo>
                    <a:pt x="548" y="1075"/>
                    <a:pt x="795" y="1156"/>
                    <a:pt x="1036" y="1184"/>
                  </a:cubicBezTo>
                  <a:cubicBezTo>
                    <a:pt x="615" y="1386"/>
                    <a:pt x="0" y="1948"/>
                    <a:pt x="343" y="2281"/>
                  </a:cubicBezTo>
                  <a:cubicBezTo>
                    <a:pt x="413" y="2351"/>
                    <a:pt x="503" y="2380"/>
                    <a:pt x="591" y="2380"/>
                  </a:cubicBezTo>
                  <a:cubicBezTo>
                    <a:pt x="785" y="2380"/>
                    <a:pt x="994" y="2245"/>
                    <a:pt x="1118" y="2080"/>
                  </a:cubicBezTo>
                  <a:cubicBezTo>
                    <a:pt x="1277" y="1871"/>
                    <a:pt x="1358" y="1588"/>
                    <a:pt x="1397" y="1312"/>
                  </a:cubicBezTo>
                  <a:cubicBezTo>
                    <a:pt x="1457" y="1545"/>
                    <a:pt x="1577" y="2020"/>
                    <a:pt x="1758" y="2182"/>
                  </a:cubicBezTo>
                  <a:cubicBezTo>
                    <a:pt x="1856" y="2271"/>
                    <a:pt x="1995" y="2330"/>
                    <a:pt x="2132" y="2330"/>
                  </a:cubicBezTo>
                  <a:cubicBezTo>
                    <a:pt x="2225" y="2330"/>
                    <a:pt x="2313" y="2302"/>
                    <a:pt x="2391" y="2235"/>
                  </a:cubicBezTo>
                  <a:cubicBezTo>
                    <a:pt x="2882" y="1775"/>
                    <a:pt x="2147" y="1308"/>
                    <a:pt x="1722" y="1142"/>
                  </a:cubicBezTo>
                  <a:cubicBezTo>
                    <a:pt x="1903" y="1111"/>
                    <a:pt x="2115" y="1015"/>
                    <a:pt x="2288" y="884"/>
                  </a:cubicBezTo>
                  <a:cubicBezTo>
                    <a:pt x="2005" y="781"/>
                    <a:pt x="1726" y="668"/>
                    <a:pt x="1457" y="541"/>
                  </a:cubicBezTo>
                  <a:cubicBezTo>
                    <a:pt x="1418" y="665"/>
                    <a:pt x="1407" y="796"/>
                    <a:pt x="1422" y="926"/>
                  </a:cubicBezTo>
                  <a:cubicBezTo>
                    <a:pt x="1288" y="601"/>
                    <a:pt x="973" y="216"/>
                    <a:pt x="647" y="216"/>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3"/>
            <p:cNvSpPr/>
            <p:nvPr/>
          </p:nvSpPr>
          <p:spPr>
            <a:xfrm flipH="1">
              <a:off x="1453153" y="2707466"/>
              <a:ext cx="10204" cy="8663"/>
            </a:xfrm>
            <a:custGeom>
              <a:avLst/>
              <a:gdLst/>
              <a:ahLst/>
              <a:cxnLst/>
              <a:rect l="l" t="t" r="r" b="b"/>
              <a:pathLst>
                <a:path w="351" h="298" extrusionOk="0">
                  <a:moveTo>
                    <a:pt x="96" y="1"/>
                  </a:moveTo>
                  <a:cubicBezTo>
                    <a:pt x="29" y="71"/>
                    <a:pt x="1" y="170"/>
                    <a:pt x="4" y="265"/>
                  </a:cubicBezTo>
                  <a:cubicBezTo>
                    <a:pt x="50" y="276"/>
                    <a:pt x="92" y="287"/>
                    <a:pt x="135" y="298"/>
                  </a:cubicBezTo>
                  <a:lnTo>
                    <a:pt x="167" y="298"/>
                  </a:lnTo>
                  <a:cubicBezTo>
                    <a:pt x="287" y="298"/>
                    <a:pt x="350" y="142"/>
                    <a:pt x="234" y="74"/>
                  </a:cubicBezTo>
                  <a:cubicBezTo>
                    <a:pt x="188" y="50"/>
                    <a:pt x="141" y="25"/>
                    <a:pt x="96" y="1"/>
                  </a:cubicBezTo>
                  <a:close/>
                </a:path>
              </a:pathLst>
            </a:custGeom>
            <a:solidFill>
              <a:srgbClr val="F9D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3"/>
            <p:cNvSpPr/>
            <p:nvPr/>
          </p:nvSpPr>
          <p:spPr>
            <a:xfrm flipH="1">
              <a:off x="1201610" y="3102644"/>
              <a:ext cx="85844" cy="69216"/>
            </a:xfrm>
            <a:custGeom>
              <a:avLst/>
              <a:gdLst/>
              <a:ahLst/>
              <a:cxnLst/>
              <a:rect l="l" t="t" r="r" b="b"/>
              <a:pathLst>
                <a:path w="2953" h="2381" extrusionOk="0">
                  <a:moveTo>
                    <a:pt x="2158" y="1"/>
                  </a:moveTo>
                  <a:cubicBezTo>
                    <a:pt x="1977" y="1"/>
                    <a:pt x="1786" y="96"/>
                    <a:pt x="1662" y="213"/>
                  </a:cubicBezTo>
                  <a:cubicBezTo>
                    <a:pt x="1464" y="407"/>
                    <a:pt x="1397" y="665"/>
                    <a:pt x="1425" y="927"/>
                  </a:cubicBezTo>
                  <a:cubicBezTo>
                    <a:pt x="1291" y="602"/>
                    <a:pt x="973" y="216"/>
                    <a:pt x="651" y="216"/>
                  </a:cubicBezTo>
                  <a:cubicBezTo>
                    <a:pt x="570" y="216"/>
                    <a:pt x="488" y="241"/>
                    <a:pt x="410" y="298"/>
                  </a:cubicBezTo>
                  <a:cubicBezTo>
                    <a:pt x="216" y="435"/>
                    <a:pt x="265" y="743"/>
                    <a:pt x="397" y="899"/>
                  </a:cubicBezTo>
                  <a:cubicBezTo>
                    <a:pt x="552" y="1075"/>
                    <a:pt x="800" y="1157"/>
                    <a:pt x="1040" y="1185"/>
                  </a:cubicBezTo>
                  <a:cubicBezTo>
                    <a:pt x="616" y="1387"/>
                    <a:pt x="0" y="1949"/>
                    <a:pt x="346" y="2281"/>
                  </a:cubicBezTo>
                  <a:cubicBezTo>
                    <a:pt x="418" y="2352"/>
                    <a:pt x="506" y="2381"/>
                    <a:pt x="594" y="2381"/>
                  </a:cubicBezTo>
                  <a:cubicBezTo>
                    <a:pt x="789" y="2381"/>
                    <a:pt x="997" y="2246"/>
                    <a:pt x="1121" y="2080"/>
                  </a:cubicBezTo>
                  <a:cubicBezTo>
                    <a:pt x="1280" y="1871"/>
                    <a:pt x="1362" y="1588"/>
                    <a:pt x="1401" y="1312"/>
                  </a:cubicBezTo>
                  <a:cubicBezTo>
                    <a:pt x="1461" y="1546"/>
                    <a:pt x="1581" y="2020"/>
                    <a:pt x="1758" y="2182"/>
                  </a:cubicBezTo>
                  <a:cubicBezTo>
                    <a:pt x="1861" y="2271"/>
                    <a:pt x="1998" y="2331"/>
                    <a:pt x="2132" y="2331"/>
                  </a:cubicBezTo>
                  <a:cubicBezTo>
                    <a:pt x="2225" y="2331"/>
                    <a:pt x="2316" y="2303"/>
                    <a:pt x="2391" y="2236"/>
                  </a:cubicBezTo>
                  <a:cubicBezTo>
                    <a:pt x="2886" y="1776"/>
                    <a:pt x="2150" y="1309"/>
                    <a:pt x="1726" y="1142"/>
                  </a:cubicBezTo>
                  <a:cubicBezTo>
                    <a:pt x="2217" y="1057"/>
                    <a:pt x="2953" y="485"/>
                    <a:pt x="2423" y="81"/>
                  </a:cubicBezTo>
                  <a:cubicBezTo>
                    <a:pt x="2344" y="25"/>
                    <a:pt x="2253" y="1"/>
                    <a:pt x="2158"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3"/>
            <p:cNvSpPr/>
            <p:nvPr/>
          </p:nvSpPr>
          <p:spPr>
            <a:xfrm flipH="1">
              <a:off x="861840" y="3592415"/>
              <a:ext cx="85844" cy="69303"/>
            </a:xfrm>
            <a:custGeom>
              <a:avLst/>
              <a:gdLst/>
              <a:ahLst/>
              <a:cxnLst/>
              <a:rect l="l" t="t" r="r" b="b"/>
              <a:pathLst>
                <a:path w="2953" h="2384" extrusionOk="0">
                  <a:moveTo>
                    <a:pt x="2157" y="0"/>
                  </a:moveTo>
                  <a:cubicBezTo>
                    <a:pt x="1977" y="0"/>
                    <a:pt x="1786" y="95"/>
                    <a:pt x="1662" y="216"/>
                  </a:cubicBezTo>
                  <a:cubicBezTo>
                    <a:pt x="1464" y="410"/>
                    <a:pt x="1397" y="665"/>
                    <a:pt x="1425" y="930"/>
                  </a:cubicBezTo>
                  <a:cubicBezTo>
                    <a:pt x="1287" y="605"/>
                    <a:pt x="973" y="219"/>
                    <a:pt x="650" y="219"/>
                  </a:cubicBezTo>
                  <a:cubicBezTo>
                    <a:pt x="570" y="219"/>
                    <a:pt x="488" y="244"/>
                    <a:pt x="407" y="297"/>
                  </a:cubicBezTo>
                  <a:cubicBezTo>
                    <a:pt x="216" y="438"/>
                    <a:pt x="265" y="743"/>
                    <a:pt x="392" y="898"/>
                  </a:cubicBezTo>
                  <a:cubicBezTo>
                    <a:pt x="552" y="1078"/>
                    <a:pt x="795" y="1160"/>
                    <a:pt x="1040" y="1189"/>
                  </a:cubicBezTo>
                  <a:cubicBezTo>
                    <a:pt x="616" y="1390"/>
                    <a:pt x="0" y="1948"/>
                    <a:pt x="346" y="2284"/>
                  </a:cubicBezTo>
                  <a:cubicBezTo>
                    <a:pt x="417" y="2351"/>
                    <a:pt x="506" y="2384"/>
                    <a:pt x="594" y="2384"/>
                  </a:cubicBezTo>
                  <a:cubicBezTo>
                    <a:pt x="789" y="2384"/>
                    <a:pt x="997" y="2249"/>
                    <a:pt x="1121" y="2083"/>
                  </a:cubicBezTo>
                  <a:cubicBezTo>
                    <a:pt x="1280" y="1871"/>
                    <a:pt x="1362" y="1587"/>
                    <a:pt x="1401" y="1316"/>
                  </a:cubicBezTo>
                  <a:cubicBezTo>
                    <a:pt x="1461" y="1549"/>
                    <a:pt x="1581" y="2023"/>
                    <a:pt x="1758" y="2182"/>
                  </a:cubicBezTo>
                  <a:cubicBezTo>
                    <a:pt x="1860" y="2271"/>
                    <a:pt x="1998" y="2334"/>
                    <a:pt x="2132" y="2334"/>
                  </a:cubicBezTo>
                  <a:cubicBezTo>
                    <a:pt x="2225" y="2334"/>
                    <a:pt x="2316" y="2306"/>
                    <a:pt x="2390" y="2235"/>
                  </a:cubicBezTo>
                  <a:cubicBezTo>
                    <a:pt x="2886" y="1775"/>
                    <a:pt x="2150" y="1308"/>
                    <a:pt x="1726" y="1146"/>
                  </a:cubicBezTo>
                  <a:cubicBezTo>
                    <a:pt x="2217" y="1061"/>
                    <a:pt x="2953" y="484"/>
                    <a:pt x="2422" y="85"/>
                  </a:cubicBezTo>
                  <a:cubicBezTo>
                    <a:pt x="2344" y="25"/>
                    <a:pt x="2253" y="0"/>
                    <a:pt x="2157"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3"/>
            <p:cNvSpPr/>
            <p:nvPr/>
          </p:nvSpPr>
          <p:spPr>
            <a:xfrm flipH="1">
              <a:off x="875503" y="3069824"/>
              <a:ext cx="85873" cy="69245"/>
            </a:xfrm>
            <a:custGeom>
              <a:avLst/>
              <a:gdLst/>
              <a:ahLst/>
              <a:cxnLst/>
              <a:rect l="l" t="t" r="r" b="b"/>
              <a:pathLst>
                <a:path w="2954" h="2382" extrusionOk="0">
                  <a:moveTo>
                    <a:pt x="2158" y="1"/>
                  </a:moveTo>
                  <a:cubicBezTo>
                    <a:pt x="1978" y="1"/>
                    <a:pt x="1787" y="97"/>
                    <a:pt x="1663" y="213"/>
                  </a:cubicBezTo>
                  <a:cubicBezTo>
                    <a:pt x="1465" y="408"/>
                    <a:pt x="1397" y="666"/>
                    <a:pt x="1426" y="928"/>
                  </a:cubicBezTo>
                  <a:cubicBezTo>
                    <a:pt x="1288" y="603"/>
                    <a:pt x="973" y="217"/>
                    <a:pt x="651" y="217"/>
                  </a:cubicBezTo>
                  <a:cubicBezTo>
                    <a:pt x="570" y="217"/>
                    <a:pt x="489" y="242"/>
                    <a:pt x="408" y="298"/>
                  </a:cubicBezTo>
                  <a:cubicBezTo>
                    <a:pt x="217" y="436"/>
                    <a:pt x="266" y="744"/>
                    <a:pt x="393" y="896"/>
                  </a:cubicBezTo>
                  <a:cubicBezTo>
                    <a:pt x="553" y="1076"/>
                    <a:pt x="796" y="1158"/>
                    <a:pt x="1041" y="1186"/>
                  </a:cubicBezTo>
                  <a:cubicBezTo>
                    <a:pt x="616" y="1388"/>
                    <a:pt x="1" y="1950"/>
                    <a:pt x="347" y="2282"/>
                  </a:cubicBezTo>
                  <a:cubicBezTo>
                    <a:pt x="418" y="2353"/>
                    <a:pt x="506" y="2382"/>
                    <a:pt x="595" y="2382"/>
                  </a:cubicBezTo>
                  <a:cubicBezTo>
                    <a:pt x="786" y="2382"/>
                    <a:pt x="998" y="2247"/>
                    <a:pt x="1121" y="2080"/>
                  </a:cubicBezTo>
                  <a:cubicBezTo>
                    <a:pt x="1281" y="1872"/>
                    <a:pt x="1362" y="1589"/>
                    <a:pt x="1401" y="1313"/>
                  </a:cubicBezTo>
                  <a:cubicBezTo>
                    <a:pt x="1461" y="1547"/>
                    <a:pt x="1581" y="2021"/>
                    <a:pt x="1758" y="2183"/>
                  </a:cubicBezTo>
                  <a:cubicBezTo>
                    <a:pt x="1861" y="2271"/>
                    <a:pt x="1999" y="2332"/>
                    <a:pt x="2133" y="2332"/>
                  </a:cubicBezTo>
                  <a:cubicBezTo>
                    <a:pt x="2225" y="2332"/>
                    <a:pt x="2317" y="2304"/>
                    <a:pt x="2391" y="2237"/>
                  </a:cubicBezTo>
                  <a:cubicBezTo>
                    <a:pt x="2887" y="1777"/>
                    <a:pt x="2151" y="1310"/>
                    <a:pt x="1723" y="1143"/>
                  </a:cubicBezTo>
                  <a:cubicBezTo>
                    <a:pt x="2218" y="1059"/>
                    <a:pt x="2954" y="486"/>
                    <a:pt x="2423" y="82"/>
                  </a:cubicBezTo>
                  <a:cubicBezTo>
                    <a:pt x="2345" y="26"/>
                    <a:pt x="2254" y="1"/>
                    <a:pt x="2158"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3"/>
            <p:cNvSpPr/>
            <p:nvPr/>
          </p:nvSpPr>
          <p:spPr>
            <a:xfrm flipH="1">
              <a:off x="1349228" y="3057993"/>
              <a:ext cx="342881" cy="1481465"/>
            </a:xfrm>
            <a:custGeom>
              <a:avLst/>
              <a:gdLst/>
              <a:ahLst/>
              <a:cxnLst/>
              <a:rect l="l" t="t" r="r" b="b"/>
              <a:pathLst>
                <a:path w="11795" h="50962" extrusionOk="0">
                  <a:moveTo>
                    <a:pt x="4992" y="0"/>
                  </a:moveTo>
                  <a:cubicBezTo>
                    <a:pt x="4855" y="0"/>
                    <a:pt x="4716" y="5"/>
                    <a:pt x="4573" y="16"/>
                  </a:cubicBezTo>
                  <a:cubicBezTo>
                    <a:pt x="1692" y="221"/>
                    <a:pt x="401" y="2838"/>
                    <a:pt x="121" y="4193"/>
                  </a:cubicBezTo>
                  <a:cubicBezTo>
                    <a:pt x="1" y="4765"/>
                    <a:pt x="368" y="5324"/>
                    <a:pt x="941" y="5444"/>
                  </a:cubicBezTo>
                  <a:cubicBezTo>
                    <a:pt x="1014" y="5460"/>
                    <a:pt x="1086" y="5467"/>
                    <a:pt x="1158" y="5467"/>
                  </a:cubicBezTo>
                  <a:cubicBezTo>
                    <a:pt x="1650" y="5467"/>
                    <a:pt x="2092" y="5121"/>
                    <a:pt x="2193" y="4620"/>
                  </a:cubicBezTo>
                  <a:cubicBezTo>
                    <a:pt x="2201" y="4599"/>
                    <a:pt x="2702" y="2272"/>
                    <a:pt x="4722" y="2131"/>
                  </a:cubicBezTo>
                  <a:cubicBezTo>
                    <a:pt x="4812" y="2125"/>
                    <a:pt x="4897" y="2122"/>
                    <a:pt x="4978" y="2122"/>
                  </a:cubicBezTo>
                  <a:cubicBezTo>
                    <a:pt x="5663" y="2122"/>
                    <a:pt x="6004" y="2338"/>
                    <a:pt x="6225" y="2537"/>
                  </a:cubicBezTo>
                  <a:cubicBezTo>
                    <a:pt x="7297" y="3496"/>
                    <a:pt x="7891" y="6286"/>
                    <a:pt x="8095" y="11319"/>
                  </a:cubicBezTo>
                  <a:cubicBezTo>
                    <a:pt x="8392" y="18543"/>
                    <a:pt x="9676" y="50962"/>
                    <a:pt x="9676" y="50962"/>
                  </a:cubicBezTo>
                  <a:lnTo>
                    <a:pt x="11795" y="50877"/>
                  </a:lnTo>
                  <a:cubicBezTo>
                    <a:pt x="11795" y="50877"/>
                    <a:pt x="10507" y="18458"/>
                    <a:pt x="10214" y="11229"/>
                  </a:cubicBezTo>
                  <a:cubicBezTo>
                    <a:pt x="9974" y="5356"/>
                    <a:pt x="9228" y="2381"/>
                    <a:pt x="7636" y="960"/>
                  </a:cubicBezTo>
                  <a:cubicBezTo>
                    <a:pt x="6922" y="317"/>
                    <a:pt x="6054" y="0"/>
                    <a:pt x="49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3"/>
            <p:cNvSpPr/>
            <p:nvPr/>
          </p:nvSpPr>
          <p:spPr>
            <a:xfrm flipH="1">
              <a:off x="951260" y="2226968"/>
              <a:ext cx="674453" cy="952188"/>
            </a:xfrm>
            <a:custGeom>
              <a:avLst/>
              <a:gdLst/>
              <a:ahLst/>
              <a:cxnLst/>
              <a:rect l="l" t="t" r="r" b="b"/>
              <a:pathLst>
                <a:path w="23201" h="32755" extrusionOk="0">
                  <a:moveTo>
                    <a:pt x="17979" y="0"/>
                  </a:moveTo>
                  <a:cubicBezTo>
                    <a:pt x="16481" y="0"/>
                    <a:pt x="15042" y="1338"/>
                    <a:pt x="14642" y="4544"/>
                  </a:cubicBezTo>
                  <a:cubicBezTo>
                    <a:pt x="14249" y="7699"/>
                    <a:pt x="14777" y="16862"/>
                    <a:pt x="14091" y="19252"/>
                  </a:cubicBezTo>
                  <a:cubicBezTo>
                    <a:pt x="13404" y="21643"/>
                    <a:pt x="3803" y="25951"/>
                    <a:pt x="1473" y="28936"/>
                  </a:cubicBezTo>
                  <a:cubicBezTo>
                    <a:pt x="0" y="30818"/>
                    <a:pt x="1050" y="32755"/>
                    <a:pt x="3284" y="32755"/>
                  </a:cubicBezTo>
                  <a:cubicBezTo>
                    <a:pt x="3684" y="32755"/>
                    <a:pt x="4123" y="32692"/>
                    <a:pt x="4592" y="32556"/>
                  </a:cubicBezTo>
                  <a:cubicBezTo>
                    <a:pt x="7587" y="31683"/>
                    <a:pt x="20930" y="27609"/>
                    <a:pt x="22206" y="20398"/>
                  </a:cubicBezTo>
                  <a:cubicBezTo>
                    <a:pt x="23200" y="14768"/>
                    <a:pt x="22748" y="6581"/>
                    <a:pt x="21570" y="3186"/>
                  </a:cubicBezTo>
                  <a:cubicBezTo>
                    <a:pt x="20886" y="1216"/>
                    <a:pt x="19406" y="0"/>
                    <a:pt x="17979"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3"/>
            <p:cNvSpPr/>
            <p:nvPr/>
          </p:nvSpPr>
          <p:spPr>
            <a:xfrm flipH="1">
              <a:off x="942335" y="2217608"/>
              <a:ext cx="492242" cy="924542"/>
            </a:xfrm>
            <a:custGeom>
              <a:avLst/>
              <a:gdLst/>
              <a:ahLst/>
              <a:cxnLst/>
              <a:rect l="l" t="t" r="r" b="b"/>
              <a:pathLst>
                <a:path w="16933" h="31804" extrusionOk="0">
                  <a:moveTo>
                    <a:pt x="11135" y="0"/>
                  </a:moveTo>
                  <a:cubicBezTo>
                    <a:pt x="9508" y="0"/>
                    <a:pt x="8041" y="1494"/>
                    <a:pt x="7745" y="5209"/>
                  </a:cubicBezTo>
                  <a:cubicBezTo>
                    <a:pt x="7045" y="13973"/>
                    <a:pt x="7611" y="17721"/>
                    <a:pt x="7441" y="18712"/>
                  </a:cubicBezTo>
                  <a:cubicBezTo>
                    <a:pt x="7271" y="19698"/>
                    <a:pt x="163" y="23691"/>
                    <a:pt x="163" y="23691"/>
                  </a:cubicBezTo>
                  <a:cubicBezTo>
                    <a:pt x="0" y="24006"/>
                    <a:pt x="1949" y="29932"/>
                    <a:pt x="5574" y="31800"/>
                  </a:cubicBezTo>
                  <a:cubicBezTo>
                    <a:pt x="5579" y="31802"/>
                    <a:pt x="5585" y="31803"/>
                    <a:pt x="5592" y="31803"/>
                  </a:cubicBezTo>
                  <a:cubicBezTo>
                    <a:pt x="6160" y="31803"/>
                    <a:pt x="14648" y="25091"/>
                    <a:pt x="15698" y="22188"/>
                  </a:cubicBezTo>
                  <a:cubicBezTo>
                    <a:pt x="16763" y="19242"/>
                    <a:pt x="16933" y="10277"/>
                    <a:pt x="15961" y="5354"/>
                  </a:cubicBezTo>
                  <a:cubicBezTo>
                    <a:pt x="15344" y="2228"/>
                    <a:pt x="13121" y="0"/>
                    <a:pt x="11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3"/>
            <p:cNvSpPr/>
            <p:nvPr/>
          </p:nvSpPr>
          <p:spPr>
            <a:xfrm flipH="1">
              <a:off x="1377920" y="2181823"/>
              <a:ext cx="59332" cy="59361"/>
            </a:xfrm>
            <a:custGeom>
              <a:avLst/>
              <a:gdLst/>
              <a:ahLst/>
              <a:cxnLst/>
              <a:rect l="l" t="t" r="r" b="b"/>
              <a:pathLst>
                <a:path w="2041" h="2042" extrusionOk="0">
                  <a:moveTo>
                    <a:pt x="1022" y="1"/>
                  </a:moveTo>
                  <a:cubicBezTo>
                    <a:pt x="457" y="1"/>
                    <a:pt x="0" y="457"/>
                    <a:pt x="0" y="1023"/>
                  </a:cubicBezTo>
                  <a:cubicBezTo>
                    <a:pt x="0" y="1585"/>
                    <a:pt x="457" y="2041"/>
                    <a:pt x="1022" y="2041"/>
                  </a:cubicBezTo>
                  <a:cubicBezTo>
                    <a:pt x="1585" y="2041"/>
                    <a:pt x="2041" y="1585"/>
                    <a:pt x="2041" y="1023"/>
                  </a:cubicBezTo>
                  <a:cubicBezTo>
                    <a:pt x="2041" y="457"/>
                    <a:pt x="1585" y="1"/>
                    <a:pt x="1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3"/>
            <p:cNvSpPr/>
            <p:nvPr/>
          </p:nvSpPr>
          <p:spPr>
            <a:xfrm flipH="1">
              <a:off x="1363094" y="2232085"/>
              <a:ext cx="59361" cy="59361"/>
            </a:xfrm>
            <a:custGeom>
              <a:avLst/>
              <a:gdLst/>
              <a:ahLst/>
              <a:cxnLst/>
              <a:rect l="l" t="t" r="r" b="b"/>
              <a:pathLst>
                <a:path w="2042" h="2042" extrusionOk="0">
                  <a:moveTo>
                    <a:pt x="1023" y="1"/>
                  </a:moveTo>
                  <a:cubicBezTo>
                    <a:pt x="461" y="1"/>
                    <a:pt x="1" y="457"/>
                    <a:pt x="1" y="1023"/>
                  </a:cubicBezTo>
                  <a:cubicBezTo>
                    <a:pt x="1" y="1585"/>
                    <a:pt x="461" y="2041"/>
                    <a:pt x="1023" y="2041"/>
                  </a:cubicBezTo>
                  <a:cubicBezTo>
                    <a:pt x="1585" y="2041"/>
                    <a:pt x="2041" y="1585"/>
                    <a:pt x="2041" y="1023"/>
                  </a:cubicBezTo>
                  <a:cubicBezTo>
                    <a:pt x="2041" y="457"/>
                    <a:pt x="1585" y="1"/>
                    <a:pt x="1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3"/>
            <p:cNvSpPr/>
            <p:nvPr/>
          </p:nvSpPr>
          <p:spPr>
            <a:xfrm flipH="1">
              <a:off x="1319402" y="2254730"/>
              <a:ext cx="59361" cy="59332"/>
            </a:xfrm>
            <a:custGeom>
              <a:avLst/>
              <a:gdLst/>
              <a:ahLst/>
              <a:cxnLst/>
              <a:rect l="l" t="t" r="r" b="b"/>
              <a:pathLst>
                <a:path w="2042" h="2041" extrusionOk="0">
                  <a:moveTo>
                    <a:pt x="1019" y="0"/>
                  </a:moveTo>
                  <a:cubicBezTo>
                    <a:pt x="457" y="0"/>
                    <a:pt x="1" y="456"/>
                    <a:pt x="1" y="1019"/>
                  </a:cubicBezTo>
                  <a:cubicBezTo>
                    <a:pt x="1" y="1585"/>
                    <a:pt x="457" y="2040"/>
                    <a:pt x="1019" y="2040"/>
                  </a:cubicBezTo>
                  <a:cubicBezTo>
                    <a:pt x="1581" y="2040"/>
                    <a:pt x="2041" y="1585"/>
                    <a:pt x="2041" y="1019"/>
                  </a:cubicBezTo>
                  <a:cubicBezTo>
                    <a:pt x="2041" y="456"/>
                    <a:pt x="1581"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3"/>
            <p:cNvSpPr/>
            <p:nvPr/>
          </p:nvSpPr>
          <p:spPr>
            <a:xfrm flipH="1">
              <a:off x="1264925" y="2254730"/>
              <a:ext cx="59361" cy="59332"/>
            </a:xfrm>
            <a:custGeom>
              <a:avLst/>
              <a:gdLst/>
              <a:ahLst/>
              <a:cxnLst/>
              <a:rect l="l" t="t" r="r" b="b"/>
              <a:pathLst>
                <a:path w="2042" h="2041" extrusionOk="0">
                  <a:moveTo>
                    <a:pt x="1023" y="0"/>
                  </a:moveTo>
                  <a:cubicBezTo>
                    <a:pt x="457" y="0"/>
                    <a:pt x="1" y="456"/>
                    <a:pt x="1" y="1019"/>
                  </a:cubicBezTo>
                  <a:cubicBezTo>
                    <a:pt x="1" y="1585"/>
                    <a:pt x="457" y="2040"/>
                    <a:pt x="1023" y="2040"/>
                  </a:cubicBezTo>
                  <a:cubicBezTo>
                    <a:pt x="1585" y="2040"/>
                    <a:pt x="2041" y="1585"/>
                    <a:pt x="2041" y="1019"/>
                  </a:cubicBezTo>
                  <a:cubicBezTo>
                    <a:pt x="2041" y="456"/>
                    <a:pt x="1585" y="0"/>
                    <a:pt x="10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3"/>
            <p:cNvSpPr/>
            <p:nvPr/>
          </p:nvSpPr>
          <p:spPr>
            <a:xfrm flipH="1">
              <a:off x="1221233" y="2225021"/>
              <a:ext cx="63867" cy="59361"/>
            </a:xfrm>
            <a:custGeom>
              <a:avLst/>
              <a:gdLst/>
              <a:ahLst/>
              <a:cxnLst/>
              <a:rect l="l" t="t" r="r" b="b"/>
              <a:pathLst>
                <a:path w="2197" h="2042" extrusionOk="0">
                  <a:moveTo>
                    <a:pt x="1098" y="0"/>
                  </a:moveTo>
                  <a:cubicBezTo>
                    <a:pt x="1043" y="0"/>
                    <a:pt x="987" y="5"/>
                    <a:pt x="931" y="14"/>
                  </a:cubicBezTo>
                  <a:cubicBezTo>
                    <a:pt x="375" y="110"/>
                    <a:pt x="1" y="633"/>
                    <a:pt x="92" y="1188"/>
                  </a:cubicBezTo>
                  <a:cubicBezTo>
                    <a:pt x="174" y="1688"/>
                    <a:pt x="605" y="2041"/>
                    <a:pt x="1092" y="2041"/>
                  </a:cubicBezTo>
                  <a:cubicBezTo>
                    <a:pt x="1150" y="2041"/>
                    <a:pt x="1208" y="2036"/>
                    <a:pt x="1266" y="2026"/>
                  </a:cubicBezTo>
                  <a:cubicBezTo>
                    <a:pt x="1822" y="1935"/>
                    <a:pt x="2196" y="1411"/>
                    <a:pt x="2105" y="852"/>
                  </a:cubicBezTo>
                  <a:cubicBezTo>
                    <a:pt x="2022" y="354"/>
                    <a:pt x="1588"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3"/>
            <p:cNvSpPr/>
            <p:nvPr/>
          </p:nvSpPr>
          <p:spPr>
            <a:xfrm flipH="1">
              <a:off x="1197686" y="2176997"/>
              <a:ext cx="59361" cy="59332"/>
            </a:xfrm>
            <a:custGeom>
              <a:avLst/>
              <a:gdLst/>
              <a:ahLst/>
              <a:cxnLst/>
              <a:rect l="l" t="t" r="r" b="b"/>
              <a:pathLst>
                <a:path w="2042" h="2041" extrusionOk="0">
                  <a:moveTo>
                    <a:pt x="1019" y="1"/>
                  </a:moveTo>
                  <a:cubicBezTo>
                    <a:pt x="457" y="1"/>
                    <a:pt x="1" y="456"/>
                    <a:pt x="1" y="1019"/>
                  </a:cubicBezTo>
                  <a:cubicBezTo>
                    <a:pt x="1" y="1585"/>
                    <a:pt x="457" y="2041"/>
                    <a:pt x="1019" y="2041"/>
                  </a:cubicBezTo>
                  <a:cubicBezTo>
                    <a:pt x="1585" y="2041"/>
                    <a:pt x="2041" y="1585"/>
                    <a:pt x="2041" y="1019"/>
                  </a:cubicBezTo>
                  <a:cubicBezTo>
                    <a:pt x="2041" y="456"/>
                    <a:pt x="1585" y="1"/>
                    <a:pt x="1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3"/>
            <p:cNvSpPr/>
            <p:nvPr/>
          </p:nvSpPr>
          <p:spPr>
            <a:xfrm flipH="1">
              <a:off x="1238617" y="2058915"/>
              <a:ext cx="168403" cy="207240"/>
            </a:xfrm>
            <a:custGeom>
              <a:avLst/>
              <a:gdLst/>
              <a:ahLst/>
              <a:cxnLst/>
              <a:rect l="l" t="t" r="r" b="b"/>
              <a:pathLst>
                <a:path w="5793" h="7129" extrusionOk="0">
                  <a:moveTo>
                    <a:pt x="5092" y="0"/>
                  </a:moveTo>
                  <a:cubicBezTo>
                    <a:pt x="5089" y="0"/>
                    <a:pt x="5085" y="1"/>
                    <a:pt x="5082" y="3"/>
                  </a:cubicBezTo>
                  <a:cubicBezTo>
                    <a:pt x="3631" y="859"/>
                    <a:pt x="2339" y="1029"/>
                    <a:pt x="1438" y="1029"/>
                  </a:cubicBezTo>
                  <a:cubicBezTo>
                    <a:pt x="1145" y="1029"/>
                    <a:pt x="893" y="1011"/>
                    <a:pt x="690" y="993"/>
                  </a:cubicBezTo>
                  <a:cubicBezTo>
                    <a:pt x="485" y="974"/>
                    <a:pt x="332" y="956"/>
                    <a:pt x="237" y="956"/>
                  </a:cubicBezTo>
                  <a:cubicBezTo>
                    <a:pt x="172" y="956"/>
                    <a:pt x="134" y="964"/>
                    <a:pt x="124" y="986"/>
                  </a:cubicBezTo>
                  <a:cubicBezTo>
                    <a:pt x="0" y="1297"/>
                    <a:pt x="75" y="2475"/>
                    <a:pt x="212" y="3659"/>
                  </a:cubicBezTo>
                  <a:cubicBezTo>
                    <a:pt x="375" y="4957"/>
                    <a:pt x="637" y="6266"/>
                    <a:pt x="828" y="6425"/>
                  </a:cubicBezTo>
                  <a:cubicBezTo>
                    <a:pt x="1443" y="6933"/>
                    <a:pt x="2063" y="7128"/>
                    <a:pt x="2647" y="7128"/>
                  </a:cubicBezTo>
                  <a:cubicBezTo>
                    <a:pt x="4179" y="7128"/>
                    <a:pt x="5454" y="5783"/>
                    <a:pt x="5687" y="5258"/>
                  </a:cubicBezTo>
                  <a:cubicBezTo>
                    <a:pt x="5793" y="5014"/>
                    <a:pt x="5786" y="4314"/>
                    <a:pt x="5715" y="3504"/>
                  </a:cubicBezTo>
                  <a:cubicBezTo>
                    <a:pt x="5584" y="1957"/>
                    <a:pt x="5239" y="0"/>
                    <a:pt x="5092"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3"/>
            <p:cNvSpPr/>
            <p:nvPr/>
          </p:nvSpPr>
          <p:spPr>
            <a:xfrm flipH="1">
              <a:off x="1240884" y="2058915"/>
              <a:ext cx="166135" cy="122094"/>
            </a:xfrm>
            <a:custGeom>
              <a:avLst/>
              <a:gdLst/>
              <a:ahLst/>
              <a:cxnLst/>
              <a:rect l="l" t="t" r="r" b="b"/>
              <a:pathLst>
                <a:path w="5715" h="4200" extrusionOk="0">
                  <a:moveTo>
                    <a:pt x="5092" y="0"/>
                  </a:moveTo>
                  <a:cubicBezTo>
                    <a:pt x="5089" y="0"/>
                    <a:pt x="5085" y="1"/>
                    <a:pt x="5082" y="3"/>
                  </a:cubicBezTo>
                  <a:cubicBezTo>
                    <a:pt x="3631" y="859"/>
                    <a:pt x="2339" y="1029"/>
                    <a:pt x="1438" y="1029"/>
                  </a:cubicBezTo>
                  <a:cubicBezTo>
                    <a:pt x="1145" y="1029"/>
                    <a:pt x="893" y="1011"/>
                    <a:pt x="690" y="993"/>
                  </a:cubicBezTo>
                  <a:cubicBezTo>
                    <a:pt x="485" y="974"/>
                    <a:pt x="332" y="956"/>
                    <a:pt x="237" y="956"/>
                  </a:cubicBezTo>
                  <a:cubicBezTo>
                    <a:pt x="172" y="956"/>
                    <a:pt x="134" y="964"/>
                    <a:pt x="124" y="986"/>
                  </a:cubicBezTo>
                  <a:cubicBezTo>
                    <a:pt x="0" y="1297"/>
                    <a:pt x="75" y="2475"/>
                    <a:pt x="212" y="3659"/>
                  </a:cubicBezTo>
                  <a:cubicBezTo>
                    <a:pt x="1027" y="4007"/>
                    <a:pt x="1884" y="4200"/>
                    <a:pt x="2766" y="4200"/>
                  </a:cubicBezTo>
                  <a:cubicBezTo>
                    <a:pt x="3354" y="4200"/>
                    <a:pt x="3953" y="4114"/>
                    <a:pt x="4559" y="3932"/>
                  </a:cubicBezTo>
                  <a:cubicBezTo>
                    <a:pt x="4902" y="3833"/>
                    <a:pt x="5319" y="3687"/>
                    <a:pt x="5715" y="3504"/>
                  </a:cubicBezTo>
                  <a:cubicBezTo>
                    <a:pt x="5584" y="1957"/>
                    <a:pt x="5239" y="0"/>
                    <a:pt x="5092"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3"/>
            <p:cNvSpPr/>
            <p:nvPr/>
          </p:nvSpPr>
          <p:spPr>
            <a:xfrm flipH="1">
              <a:off x="882189" y="1211146"/>
              <a:ext cx="411137" cy="303927"/>
            </a:xfrm>
            <a:custGeom>
              <a:avLst/>
              <a:gdLst/>
              <a:ahLst/>
              <a:cxnLst/>
              <a:rect l="l" t="t" r="r" b="b"/>
              <a:pathLst>
                <a:path w="14143" h="10455" extrusionOk="0">
                  <a:moveTo>
                    <a:pt x="3851" y="1"/>
                  </a:moveTo>
                  <a:cubicBezTo>
                    <a:pt x="2887" y="1"/>
                    <a:pt x="1936" y="571"/>
                    <a:pt x="1464" y="1730"/>
                  </a:cubicBezTo>
                  <a:cubicBezTo>
                    <a:pt x="475" y="4156"/>
                    <a:pt x="1079" y="6561"/>
                    <a:pt x="2636" y="8357"/>
                  </a:cubicBezTo>
                  <a:cubicBezTo>
                    <a:pt x="1818" y="7650"/>
                    <a:pt x="1227" y="6769"/>
                    <a:pt x="863" y="5684"/>
                  </a:cubicBezTo>
                  <a:cubicBezTo>
                    <a:pt x="262" y="3905"/>
                    <a:pt x="599" y="2310"/>
                    <a:pt x="1457" y="676"/>
                  </a:cubicBezTo>
                  <a:cubicBezTo>
                    <a:pt x="1465" y="661"/>
                    <a:pt x="1450" y="645"/>
                    <a:pt x="1435" y="645"/>
                  </a:cubicBezTo>
                  <a:cubicBezTo>
                    <a:pt x="1429" y="645"/>
                    <a:pt x="1423" y="648"/>
                    <a:pt x="1418" y="655"/>
                  </a:cubicBezTo>
                  <a:cubicBezTo>
                    <a:pt x="475" y="2179"/>
                    <a:pt x="0" y="3633"/>
                    <a:pt x="481" y="5405"/>
                  </a:cubicBezTo>
                  <a:cubicBezTo>
                    <a:pt x="913" y="7006"/>
                    <a:pt x="1893" y="8467"/>
                    <a:pt x="3431" y="9167"/>
                  </a:cubicBezTo>
                  <a:cubicBezTo>
                    <a:pt x="3433" y="9168"/>
                    <a:pt x="3435" y="9169"/>
                    <a:pt x="3438" y="9169"/>
                  </a:cubicBezTo>
                  <a:cubicBezTo>
                    <a:pt x="3443" y="9169"/>
                    <a:pt x="3447" y="9167"/>
                    <a:pt x="3452" y="9167"/>
                  </a:cubicBezTo>
                  <a:cubicBezTo>
                    <a:pt x="3594" y="9291"/>
                    <a:pt x="3742" y="9407"/>
                    <a:pt x="3894" y="9521"/>
                  </a:cubicBezTo>
                  <a:cubicBezTo>
                    <a:pt x="4640" y="10080"/>
                    <a:pt x="5606" y="10362"/>
                    <a:pt x="6620" y="10412"/>
                  </a:cubicBezTo>
                  <a:cubicBezTo>
                    <a:pt x="6860" y="10440"/>
                    <a:pt x="7106" y="10454"/>
                    <a:pt x="7356" y="10454"/>
                  </a:cubicBezTo>
                  <a:cubicBezTo>
                    <a:pt x="10294" y="10454"/>
                    <a:pt x="13770" y="8544"/>
                    <a:pt x="13216" y="5253"/>
                  </a:cubicBezTo>
                  <a:cubicBezTo>
                    <a:pt x="13213" y="5233"/>
                    <a:pt x="13197" y="5224"/>
                    <a:pt x="13181" y="5224"/>
                  </a:cubicBezTo>
                  <a:cubicBezTo>
                    <a:pt x="13162" y="5224"/>
                    <a:pt x="13144" y="5237"/>
                    <a:pt x="13145" y="5260"/>
                  </a:cubicBezTo>
                  <a:cubicBezTo>
                    <a:pt x="13291" y="6769"/>
                    <a:pt x="12661" y="7922"/>
                    <a:pt x="11664" y="8739"/>
                  </a:cubicBezTo>
                  <a:cubicBezTo>
                    <a:pt x="11908" y="8520"/>
                    <a:pt x="12124" y="8283"/>
                    <a:pt x="12297" y="8028"/>
                  </a:cubicBezTo>
                  <a:cubicBezTo>
                    <a:pt x="14143" y="5305"/>
                    <a:pt x="12021" y="2940"/>
                    <a:pt x="9251" y="2473"/>
                  </a:cubicBezTo>
                  <a:cubicBezTo>
                    <a:pt x="8141" y="2289"/>
                    <a:pt x="7278" y="2056"/>
                    <a:pt x="6380" y="1316"/>
                  </a:cubicBezTo>
                  <a:cubicBezTo>
                    <a:pt x="5789" y="825"/>
                    <a:pt x="5189" y="238"/>
                    <a:pt x="4407" y="64"/>
                  </a:cubicBezTo>
                  <a:cubicBezTo>
                    <a:pt x="4223" y="22"/>
                    <a:pt x="4037" y="1"/>
                    <a:pt x="3851"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3"/>
            <p:cNvSpPr/>
            <p:nvPr/>
          </p:nvSpPr>
          <p:spPr>
            <a:xfrm flipH="1">
              <a:off x="906666" y="1430450"/>
              <a:ext cx="116" cy="116"/>
            </a:xfrm>
            <a:custGeom>
              <a:avLst/>
              <a:gdLst/>
              <a:ahLst/>
              <a:cxnLst/>
              <a:rect l="l" t="t" r="r" b="b"/>
              <a:pathLst>
                <a:path w="4" h="4" extrusionOk="0">
                  <a:moveTo>
                    <a:pt x="4" y="0"/>
                  </a:moveTo>
                  <a:cubicBezTo>
                    <a:pt x="4" y="0"/>
                    <a:pt x="4" y="4"/>
                    <a:pt x="0" y="4"/>
                  </a:cubicBezTo>
                  <a:cubicBezTo>
                    <a:pt x="4" y="4"/>
                    <a:pt x="4" y="4"/>
                    <a:pt x="4" y="0"/>
                  </a:cubicBezTo>
                  <a:close/>
                </a:path>
              </a:pathLst>
            </a:custGeom>
            <a:solidFill>
              <a:srgbClr val="695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3"/>
            <p:cNvSpPr/>
            <p:nvPr/>
          </p:nvSpPr>
          <p:spPr>
            <a:xfrm flipH="1">
              <a:off x="917306" y="1449346"/>
              <a:ext cx="236223" cy="72268"/>
            </a:xfrm>
            <a:custGeom>
              <a:avLst/>
              <a:gdLst/>
              <a:ahLst/>
              <a:cxnLst/>
              <a:rect l="l" t="t" r="r" b="b"/>
              <a:pathLst>
                <a:path w="8126" h="2486" extrusionOk="0">
                  <a:moveTo>
                    <a:pt x="8090" y="0"/>
                  </a:moveTo>
                  <a:cubicBezTo>
                    <a:pt x="8082" y="0"/>
                    <a:pt x="8074" y="4"/>
                    <a:pt x="8067" y="12"/>
                  </a:cubicBezTo>
                  <a:cubicBezTo>
                    <a:pt x="6921" y="1297"/>
                    <a:pt x="4883" y="2218"/>
                    <a:pt x="2971" y="2218"/>
                  </a:cubicBezTo>
                  <a:cubicBezTo>
                    <a:pt x="1976" y="2218"/>
                    <a:pt x="1015" y="1968"/>
                    <a:pt x="231" y="1391"/>
                  </a:cubicBezTo>
                  <a:cubicBezTo>
                    <a:pt x="208" y="1374"/>
                    <a:pt x="185" y="1367"/>
                    <a:pt x="163" y="1367"/>
                  </a:cubicBezTo>
                  <a:cubicBezTo>
                    <a:pt x="71" y="1367"/>
                    <a:pt x="1" y="1491"/>
                    <a:pt x="89" y="1567"/>
                  </a:cubicBezTo>
                  <a:cubicBezTo>
                    <a:pt x="855" y="2208"/>
                    <a:pt x="1856" y="2485"/>
                    <a:pt x="2904" y="2485"/>
                  </a:cubicBezTo>
                  <a:cubicBezTo>
                    <a:pt x="4906" y="2485"/>
                    <a:pt x="7079" y="1473"/>
                    <a:pt x="8110" y="43"/>
                  </a:cubicBezTo>
                  <a:cubicBezTo>
                    <a:pt x="8125" y="23"/>
                    <a:pt x="8109" y="0"/>
                    <a:pt x="8090"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3"/>
            <p:cNvSpPr/>
            <p:nvPr/>
          </p:nvSpPr>
          <p:spPr>
            <a:xfrm flipH="1">
              <a:off x="1151814" y="1224053"/>
              <a:ext cx="86832" cy="259130"/>
            </a:xfrm>
            <a:custGeom>
              <a:avLst/>
              <a:gdLst/>
              <a:ahLst/>
              <a:cxnLst/>
              <a:rect l="l" t="t" r="r" b="b"/>
              <a:pathLst>
                <a:path w="2987" h="8914" extrusionOk="0">
                  <a:moveTo>
                    <a:pt x="2887" y="0"/>
                  </a:moveTo>
                  <a:cubicBezTo>
                    <a:pt x="2874" y="0"/>
                    <a:pt x="2861" y="4"/>
                    <a:pt x="2848" y="13"/>
                  </a:cubicBezTo>
                  <a:cubicBezTo>
                    <a:pt x="1" y="1951"/>
                    <a:pt x="538" y="6389"/>
                    <a:pt x="2214" y="8900"/>
                  </a:cubicBezTo>
                  <a:cubicBezTo>
                    <a:pt x="2220" y="8910"/>
                    <a:pt x="2228" y="8914"/>
                    <a:pt x="2236" y="8914"/>
                  </a:cubicBezTo>
                  <a:cubicBezTo>
                    <a:pt x="2257" y="8914"/>
                    <a:pt x="2277" y="8887"/>
                    <a:pt x="2264" y="8862"/>
                  </a:cubicBezTo>
                  <a:cubicBezTo>
                    <a:pt x="811" y="6365"/>
                    <a:pt x="255" y="2061"/>
                    <a:pt x="2929" y="119"/>
                  </a:cubicBezTo>
                  <a:cubicBezTo>
                    <a:pt x="2987" y="79"/>
                    <a:pt x="2943" y="0"/>
                    <a:pt x="2887"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3"/>
            <p:cNvSpPr/>
            <p:nvPr/>
          </p:nvSpPr>
          <p:spPr>
            <a:xfrm flipH="1">
              <a:off x="1118150" y="1255013"/>
              <a:ext cx="79681" cy="237647"/>
            </a:xfrm>
            <a:custGeom>
              <a:avLst/>
              <a:gdLst/>
              <a:ahLst/>
              <a:cxnLst/>
              <a:rect l="l" t="t" r="r" b="b"/>
              <a:pathLst>
                <a:path w="2741" h="8175" extrusionOk="0">
                  <a:moveTo>
                    <a:pt x="2657" y="0"/>
                  </a:moveTo>
                  <a:cubicBezTo>
                    <a:pt x="2646" y="0"/>
                    <a:pt x="2635" y="4"/>
                    <a:pt x="2625" y="13"/>
                  </a:cubicBezTo>
                  <a:cubicBezTo>
                    <a:pt x="284" y="2081"/>
                    <a:pt x="1" y="5409"/>
                    <a:pt x="1150" y="8167"/>
                  </a:cubicBezTo>
                  <a:cubicBezTo>
                    <a:pt x="1152" y="8172"/>
                    <a:pt x="1156" y="8174"/>
                    <a:pt x="1161" y="8174"/>
                  </a:cubicBezTo>
                  <a:cubicBezTo>
                    <a:pt x="1169" y="8174"/>
                    <a:pt x="1178" y="8166"/>
                    <a:pt x="1175" y="8157"/>
                  </a:cubicBezTo>
                  <a:cubicBezTo>
                    <a:pt x="231" y="5239"/>
                    <a:pt x="680" y="2407"/>
                    <a:pt x="2706" y="98"/>
                  </a:cubicBezTo>
                  <a:cubicBezTo>
                    <a:pt x="2740" y="58"/>
                    <a:pt x="2700" y="0"/>
                    <a:pt x="2657"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3"/>
            <p:cNvSpPr/>
            <p:nvPr/>
          </p:nvSpPr>
          <p:spPr>
            <a:xfrm flipH="1">
              <a:off x="949603" y="1293589"/>
              <a:ext cx="211746" cy="201862"/>
            </a:xfrm>
            <a:custGeom>
              <a:avLst/>
              <a:gdLst/>
              <a:ahLst/>
              <a:cxnLst/>
              <a:rect l="l" t="t" r="r" b="b"/>
              <a:pathLst>
                <a:path w="7284" h="6944" extrusionOk="0">
                  <a:moveTo>
                    <a:pt x="5877" y="1"/>
                  </a:moveTo>
                  <a:cubicBezTo>
                    <a:pt x="5857" y="1"/>
                    <a:pt x="5838" y="24"/>
                    <a:pt x="5854" y="47"/>
                  </a:cubicBezTo>
                  <a:cubicBezTo>
                    <a:pt x="6993" y="1857"/>
                    <a:pt x="6911" y="4118"/>
                    <a:pt x="5098" y="5472"/>
                  </a:cubicBezTo>
                  <a:cubicBezTo>
                    <a:pt x="3686" y="6526"/>
                    <a:pt x="1762" y="6664"/>
                    <a:pt x="76" y="6826"/>
                  </a:cubicBezTo>
                  <a:cubicBezTo>
                    <a:pt x="1" y="6834"/>
                    <a:pt x="15" y="6943"/>
                    <a:pt x="90" y="6943"/>
                  </a:cubicBezTo>
                  <a:cubicBezTo>
                    <a:pt x="2130" y="6907"/>
                    <a:pt x="4825" y="6635"/>
                    <a:pt x="6169" y="4903"/>
                  </a:cubicBezTo>
                  <a:cubicBezTo>
                    <a:pt x="7283" y="3463"/>
                    <a:pt x="6982" y="1394"/>
                    <a:pt x="5900" y="11"/>
                  </a:cubicBezTo>
                  <a:cubicBezTo>
                    <a:pt x="5893" y="4"/>
                    <a:pt x="5885" y="1"/>
                    <a:pt x="5877"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3"/>
            <p:cNvSpPr/>
            <p:nvPr/>
          </p:nvSpPr>
          <p:spPr>
            <a:xfrm flipH="1">
              <a:off x="1070418" y="1438096"/>
              <a:ext cx="640383" cy="722244"/>
            </a:xfrm>
            <a:custGeom>
              <a:avLst/>
              <a:gdLst/>
              <a:ahLst/>
              <a:cxnLst/>
              <a:rect l="l" t="t" r="r" b="b"/>
              <a:pathLst>
                <a:path w="22029" h="24845" extrusionOk="0">
                  <a:moveTo>
                    <a:pt x="10894" y="0"/>
                  </a:moveTo>
                  <a:cubicBezTo>
                    <a:pt x="7305" y="0"/>
                    <a:pt x="3738" y="899"/>
                    <a:pt x="2557" y="2626"/>
                  </a:cubicBezTo>
                  <a:cubicBezTo>
                    <a:pt x="1503" y="4179"/>
                    <a:pt x="605" y="7959"/>
                    <a:pt x="216" y="11789"/>
                  </a:cubicBezTo>
                  <a:cubicBezTo>
                    <a:pt x="195" y="11941"/>
                    <a:pt x="187" y="12090"/>
                    <a:pt x="166" y="12245"/>
                  </a:cubicBezTo>
                  <a:cubicBezTo>
                    <a:pt x="113" y="12893"/>
                    <a:pt x="64" y="13543"/>
                    <a:pt x="39" y="14173"/>
                  </a:cubicBezTo>
                  <a:cubicBezTo>
                    <a:pt x="35" y="14247"/>
                    <a:pt x="29" y="14325"/>
                    <a:pt x="29" y="14399"/>
                  </a:cubicBezTo>
                  <a:cubicBezTo>
                    <a:pt x="29" y="14442"/>
                    <a:pt x="25" y="14480"/>
                    <a:pt x="17" y="14519"/>
                  </a:cubicBezTo>
                  <a:cubicBezTo>
                    <a:pt x="29" y="14540"/>
                    <a:pt x="25" y="14555"/>
                    <a:pt x="25" y="14573"/>
                  </a:cubicBezTo>
                  <a:cubicBezTo>
                    <a:pt x="22" y="14590"/>
                    <a:pt x="22" y="14594"/>
                    <a:pt x="25" y="14601"/>
                  </a:cubicBezTo>
                  <a:cubicBezTo>
                    <a:pt x="22" y="14675"/>
                    <a:pt x="17" y="14749"/>
                    <a:pt x="17" y="14819"/>
                  </a:cubicBezTo>
                  <a:cubicBezTo>
                    <a:pt x="14" y="14841"/>
                    <a:pt x="14" y="14859"/>
                    <a:pt x="11" y="14873"/>
                  </a:cubicBezTo>
                  <a:cubicBezTo>
                    <a:pt x="14" y="14901"/>
                    <a:pt x="14" y="14926"/>
                    <a:pt x="4" y="14954"/>
                  </a:cubicBezTo>
                  <a:cubicBezTo>
                    <a:pt x="11" y="14993"/>
                    <a:pt x="7" y="15028"/>
                    <a:pt x="7" y="15067"/>
                  </a:cubicBezTo>
                  <a:cubicBezTo>
                    <a:pt x="4" y="15095"/>
                    <a:pt x="7" y="15128"/>
                    <a:pt x="7" y="15152"/>
                  </a:cubicBezTo>
                  <a:cubicBezTo>
                    <a:pt x="7" y="15240"/>
                    <a:pt x="4" y="15322"/>
                    <a:pt x="4" y="15407"/>
                  </a:cubicBezTo>
                  <a:cubicBezTo>
                    <a:pt x="4" y="15421"/>
                    <a:pt x="1" y="15439"/>
                    <a:pt x="4" y="15456"/>
                  </a:cubicBezTo>
                  <a:lnTo>
                    <a:pt x="4" y="15467"/>
                  </a:lnTo>
                  <a:cubicBezTo>
                    <a:pt x="4" y="15470"/>
                    <a:pt x="1" y="15482"/>
                    <a:pt x="1" y="15488"/>
                  </a:cubicBezTo>
                  <a:cubicBezTo>
                    <a:pt x="7" y="15524"/>
                    <a:pt x="4" y="15562"/>
                    <a:pt x="4" y="15594"/>
                  </a:cubicBezTo>
                  <a:cubicBezTo>
                    <a:pt x="1" y="15707"/>
                    <a:pt x="4" y="15824"/>
                    <a:pt x="4" y="15937"/>
                  </a:cubicBezTo>
                  <a:lnTo>
                    <a:pt x="4" y="16061"/>
                  </a:lnTo>
                  <a:cubicBezTo>
                    <a:pt x="25" y="17649"/>
                    <a:pt x="166" y="19089"/>
                    <a:pt x="467" y="20160"/>
                  </a:cubicBezTo>
                  <a:cubicBezTo>
                    <a:pt x="489" y="20238"/>
                    <a:pt x="506" y="20315"/>
                    <a:pt x="531" y="20386"/>
                  </a:cubicBezTo>
                  <a:cubicBezTo>
                    <a:pt x="538" y="20408"/>
                    <a:pt x="541" y="20436"/>
                    <a:pt x="556" y="20453"/>
                  </a:cubicBezTo>
                  <a:cubicBezTo>
                    <a:pt x="598" y="20595"/>
                    <a:pt x="658" y="20733"/>
                    <a:pt x="711" y="20867"/>
                  </a:cubicBezTo>
                  <a:cubicBezTo>
                    <a:pt x="711" y="20878"/>
                    <a:pt x="718" y="20881"/>
                    <a:pt x="718" y="20892"/>
                  </a:cubicBezTo>
                  <a:cubicBezTo>
                    <a:pt x="768" y="20987"/>
                    <a:pt x="807" y="21090"/>
                    <a:pt x="859" y="21182"/>
                  </a:cubicBezTo>
                  <a:lnTo>
                    <a:pt x="859" y="21189"/>
                  </a:lnTo>
                  <a:cubicBezTo>
                    <a:pt x="874" y="21214"/>
                    <a:pt x="887" y="21239"/>
                    <a:pt x="902" y="21263"/>
                  </a:cubicBezTo>
                  <a:cubicBezTo>
                    <a:pt x="905" y="21274"/>
                    <a:pt x="913" y="21284"/>
                    <a:pt x="920" y="21299"/>
                  </a:cubicBezTo>
                  <a:cubicBezTo>
                    <a:pt x="983" y="21408"/>
                    <a:pt x="1054" y="21508"/>
                    <a:pt x="1121" y="21609"/>
                  </a:cubicBezTo>
                  <a:cubicBezTo>
                    <a:pt x="1128" y="21617"/>
                    <a:pt x="1135" y="21624"/>
                    <a:pt x="1142" y="21635"/>
                  </a:cubicBezTo>
                  <a:cubicBezTo>
                    <a:pt x="1224" y="21737"/>
                    <a:pt x="1308" y="21833"/>
                    <a:pt x="1397" y="21935"/>
                  </a:cubicBezTo>
                  <a:cubicBezTo>
                    <a:pt x="2791" y="23518"/>
                    <a:pt x="5067" y="24845"/>
                    <a:pt x="9176" y="24845"/>
                  </a:cubicBezTo>
                  <a:cubicBezTo>
                    <a:pt x="10436" y="24845"/>
                    <a:pt x="11869" y="24720"/>
                    <a:pt x="13502" y="24439"/>
                  </a:cubicBezTo>
                  <a:cubicBezTo>
                    <a:pt x="17951" y="23672"/>
                    <a:pt x="20599" y="21627"/>
                    <a:pt x="21554" y="19662"/>
                  </a:cubicBezTo>
                  <a:cubicBezTo>
                    <a:pt x="21559" y="19651"/>
                    <a:pt x="21562" y="19640"/>
                    <a:pt x="21565" y="19626"/>
                  </a:cubicBezTo>
                  <a:cubicBezTo>
                    <a:pt x="21717" y="19293"/>
                    <a:pt x="21841" y="18689"/>
                    <a:pt x="21919" y="17889"/>
                  </a:cubicBezTo>
                  <a:cubicBezTo>
                    <a:pt x="21957" y="17472"/>
                    <a:pt x="21990" y="16991"/>
                    <a:pt x="22004" y="16475"/>
                  </a:cubicBezTo>
                  <a:lnTo>
                    <a:pt x="22004" y="16468"/>
                  </a:lnTo>
                  <a:cubicBezTo>
                    <a:pt x="22025" y="15849"/>
                    <a:pt x="22029" y="15177"/>
                    <a:pt x="22004" y="14459"/>
                  </a:cubicBezTo>
                  <a:cubicBezTo>
                    <a:pt x="21898" y="9965"/>
                    <a:pt x="20975" y="4030"/>
                    <a:pt x="18747" y="2078"/>
                  </a:cubicBezTo>
                  <a:cubicBezTo>
                    <a:pt x="17144" y="678"/>
                    <a:pt x="14010" y="0"/>
                    <a:pt x="10894"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3"/>
            <p:cNvSpPr/>
            <p:nvPr/>
          </p:nvSpPr>
          <p:spPr>
            <a:xfrm flipH="1">
              <a:off x="1479694" y="1731034"/>
              <a:ext cx="77849" cy="194449"/>
            </a:xfrm>
            <a:custGeom>
              <a:avLst/>
              <a:gdLst/>
              <a:ahLst/>
              <a:cxnLst/>
              <a:rect l="l" t="t" r="r" b="b"/>
              <a:pathLst>
                <a:path w="2678" h="6689" extrusionOk="0">
                  <a:moveTo>
                    <a:pt x="1570" y="1"/>
                  </a:moveTo>
                  <a:cubicBezTo>
                    <a:pt x="1531" y="1"/>
                    <a:pt x="1491" y="22"/>
                    <a:pt x="1458" y="71"/>
                  </a:cubicBezTo>
                  <a:cubicBezTo>
                    <a:pt x="1125" y="559"/>
                    <a:pt x="1613" y="4471"/>
                    <a:pt x="825" y="4951"/>
                  </a:cubicBezTo>
                  <a:cubicBezTo>
                    <a:pt x="503" y="5146"/>
                    <a:pt x="149" y="5390"/>
                    <a:pt x="68" y="5744"/>
                  </a:cubicBezTo>
                  <a:cubicBezTo>
                    <a:pt x="1" y="6033"/>
                    <a:pt x="128" y="6448"/>
                    <a:pt x="546" y="6600"/>
                  </a:cubicBezTo>
                  <a:cubicBezTo>
                    <a:pt x="714" y="6661"/>
                    <a:pt x="874" y="6689"/>
                    <a:pt x="1024" y="6689"/>
                  </a:cubicBezTo>
                  <a:cubicBezTo>
                    <a:pt x="1715" y="6689"/>
                    <a:pt x="2193" y="6099"/>
                    <a:pt x="2335" y="5553"/>
                  </a:cubicBezTo>
                  <a:cubicBezTo>
                    <a:pt x="2678" y="4220"/>
                    <a:pt x="2292" y="1288"/>
                    <a:pt x="1744" y="142"/>
                  </a:cubicBezTo>
                  <a:cubicBezTo>
                    <a:pt x="1702" y="58"/>
                    <a:pt x="1636" y="1"/>
                    <a:pt x="1570"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3"/>
            <p:cNvSpPr/>
            <p:nvPr/>
          </p:nvSpPr>
          <p:spPr>
            <a:xfrm flipH="1">
              <a:off x="1391786" y="1929495"/>
              <a:ext cx="80873" cy="60291"/>
            </a:xfrm>
            <a:custGeom>
              <a:avLst/>
              <a:gdLst/>
              <a:ahLst/>
              <a:cxnLst/>
              <a:rect l="l" t="t" r="r" b="b"/>
              <a:pathLst>
                <a:path w="2782" h="2074" extrusionOk="0">
                  <a:moveTo>
                    <a:pt x="2605" y="1"/>
                  </a:moveTo>
                  <a:cubicBezTo>
                    <a:pt x="2589" y="1"/>
                    <a:pt x="2573" y="11"/>
                    <a:pt x="2573" y="31"/>
                  </a:cubicBezTo>
                  <a:cubicBezTo>
                    <a:pt x="2570" y="636"/>
                    <a:pt x="2312" y="1286"/>
                    <a:pt x="1710" y="1519"/>
                  </a:cubicBezTo>
                  <a:cubicBezTo>
                    <a:pt x="1631" y="1549"/>
                    <a:pt x="1546" y="1563"/>
                    <a:pt x="1458" y="1563"/>
                  </a:cubicBezTo>
                  <a:cubicBezTo>
                    <a:pt x="980" y="1563"/>
                    <a:pt x="405" y="1161"/>
                    <a:pt x="119" y="844"/>
                  </a:cubicBezTo>
                  <a:cubicBezTo>
                    <a:pt x="104" y="827"/>
                    <a:pt x="88" y="821"/>
                    <a:pt x="72" y="821"/>
                  </a:cubicBezTo>
                  <a:cubicBezTo>
                    <a:pt x="34" y="821"/>
                    <a:pt x="1" y="862"/>
                    <a:pt x="16" y="907"/>
                  </a:cubicBezTo>
                  <a:cubicBezTo>
                    <a:pt x="156" y="1287"/>
                    <a:pt x="964" y="2073"/>
                    <a:pt x="1619" y="2073"/>
                  </a:cubicBezTo>
                  <a:cubicBezTo>
                    <a:pt x="1696" y="2073"/>
                    <a:pt x="1770" y="2063"/>
                    <a:pt x="1841" y="2040"/>
                  </a:cubicBezTo>
                  <a:cubicBezTo>
                    <a:pt x="2616" y="1788"/>
                    <a:pt x="2782" y="745"/>
                    <a:pt x="2640" y="27"/>
                  </a:cubicBezTo>
                  <a:cubicBezTo>
                    <a:pt x="2637" y="10"/>
                    <a:pt x="2621" y="1"/>
                    <a:pt x="2605" y="1"/>
                  </a:cubicBezTo>
                  <a:close/>
                </a:path>
              </a:pathLst>
            </a:custGeom>
            <a:solidFill>
              <a:srgbClr val="182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3"/>
            <p:cNvSpPr/>
            <p:nvPr/>
          </p:nvSpPr>
          <p:spPr>
            <a:xfrm flipH="1">
              <a:off x="1344809" y="1957315"/>
              <a:ext cx="2674" cy="1047"/>
            </a:xfrm>
            <a:custGeom>
              <a:avLst/>
              <a:gdLst/>
              <a:ahLst/>
              <a:cxnLst/>
              <a:rect l="l" t="t" r="r" b="b"/>
              <a:pathLst>
                <a:path w="92" h="36" extrusionOk="0">
                  <a:moveTo>
                    <a:pt x="56" y="0"/>
                  </a:moveTo>
                  <a:cubicBezTo>
                    <a:pt x="35" y="0"/>
                    <a:pt x="10" y="7"/>
                    <a:pt x="0" y="35"/>
                  </a:cubicBezTo>
                  <a:cubicBezTo>
                    <a:pt x="3" y="34"/>
                    <a:pt x="9" y="34"/>
                    <a:pt x="17" y="34"/>
                  </a:cubicBezTo>
                  <a:cubicBezTo>
                    <a:pt x="18" y="34"/>
                    <a:pt x="19" y="34"/>
                    <a:pt x="20" y="34"/>
                  </a:cubicBezTo>
                  <a:cubicBezTo>
                    <a:pt x="48" y="34"/>
                    <a:pt x="90" y="34"/>
                    <a:pt x="85" y="7"/>
                  </a:cubicBezTo>
                  <a:lnTo>
                    <a:pt x="88" y="7"/>
                  </a:lnTo>
                  <a:cubicBezTo>
                    <a:pt x="92" y="7"/>
                    <a:pt x="88" y="7"/>
                    <a:pt x="81" y="4"/>
                  </a:cubicBezTo>
                  <a:cubicBezTo>
                    <a:pt x="77" y="4"/>
                    <a:pt x="67" y="0"/>
                    <a:pt x="56"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3"/>
            <p:cNvSpPr/>
            <p:nvPr/>
          </p:nvSpPr>
          <p:spPr>
            <a:xfrm flipH="1">
              <a:off x="1337106" y="1940425"/>
              <a:ext cx="2587" cy="2006"/>
            </a:xfrm>
            <a:custGeom>
              <a:avLst/>
              <a:gdLst/>
              <a:ahLst/>
              <a:cxnLst/>
              <a:rect l="l" t="t" r="r" b="b"/>
              <a:pathLst>
                <a:path w="89" h="69" extrusionOk="0">
                  <a:moveTo>
                    <a:pt x="89" y="1"/>
                  </a:moveTo>
                  <a:lnTo>
                    <a:pt x="0" y="69"/>
                  </a:lnTo>
                  <a:lnTo>
                    <a:pt x="33" y="61"/>
                  </a:lnTo>
                  <a:lnTo>
                    <a:pt x="89"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3"/>
            <p:cNvSpPr/>
            <p:nvPr/>
          </p:nvSpPr>
          <p:spPr>
            <a:xfrm flipH="1">
              <a:off x="1332454" y="1928100"/>
              <a:ext cx="7006" cy="8895"/>
            </a:xfrm>
            <a:custGeom>
              <a:avLst/>
              <a:gdLst/>
              <a:ahLst/>
              <a:cxnLst/>
              <a:rect l="l" t="t" r="r" b="b"/>
              <a:pathLst>
                <a:path w="241" h="306" extrusionOk="0">
                  <a:moveTo>
                    <a:pt x="123" y="0"/>
                  </a:moveTo>
                  <a:cubicBezTo>
                    <a:pt x="141" y="85"/>
                    <a:pt x="42" y="202"/>
                    <a:pt x="0" y="305"/>
                  </a:cubicBezTo>
                  <a:lnTo>
                    <a:pt x="113" y="287"/>
                  </a:lnTo>
                  <a:lnTo>
                    <a:pt x="88" y="266"/>
                  </a:lnTo>
                  <a:cubicBezTo>
                    <a:pt x="64" y="170"/>
                    <a:pt x="240" y="82"/>
                    <a:pt x="123"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3"/>
            <p:cNvSpPr/>
            <p:nvPr/>
          </p:nvSpPr>
          <p:spPr>
            <a:xfrm flipH="1">
              <a:off x="1340071" y="1917925"/>
              <a:ext cx="1570" cy="1977"/>
            </a:xfrm>
            <a:custGeom>
              <a:avLst/>
              <a:gdLst/>
              <a:ahLst/>
              <a:cxnLst/>
              <a:rect l="l" t="t" r="r" b="b"/>
              <a:pathLst>
                <a:path w="54" h="68" extrusionOk="0">
                  <a:moveTo>
                    <a:pt x="15" y="1"/>
                  </a:moveTo>
                  <a:cubicBezTo>
                    <a:pt x="7" y="29"/>
                    <a:pt x="4" y="43"/>
                    <a:pt x="0" y="53"/>
                  </a:cubicBezTo>
                  <a:cubicBezTo>
                    <a:pt x="0" y="58"/>
                    <a:pt x="4" y="61"/>
                    <a:pt x="7" y="68"/>
                  </a:cubicBezTo>
                  <a:cubicBezTo>
                    <a:pt x="39" y="19"/>
                    <a:pt x="54" y="8"/>
                    <a:pt x="54" y="8"/>
                  </a:cubicBezTo>
                  <a:lnTo>
                    <a:pt x="50" y="8"/>
                  </a:lnTo>
                  <a:cubicBezTo>
                    <a:pt x="46" y="11"/>
                    <a:pt x="43" y="11"/>
                    <a:pt x="39" y="11"/>
                  </a:cubicBezTo>
                  <a:cubicBezTo>
                    <a:pt x="33" y="11"/>
                    <a:pt x="25" y="8"/>
                    <a:pt x="1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3"/>
            <p:cNvSpPr/>
            <p:nvPr/>
          </p:nvSpPr>
          <p:spPr>
            <a:xfrm flipH="1">
              <a:off x="1341612" y="1919059"/>
              <a:ext cx="640" cy="843"/>
            </a:xfrm>
            <a:custGeom>
              <a:avLst/>
              <a:gdLst/>
              <a:ahLst/>
              <a:cxnLst/>
              <a:rect l="l" t="t" r="r" b="b"/>
              <a:pathLst>
                <a:path w="22" h="29" extrusionOk="0">
                  <a:moveTo>
                    <a:pt x="7" y="1"/>
                  </a:moveTo>
                  <a:cubicBezTo>
                    <a:pt x="4" y="1"/>
                    <a:pt x="0" y="8"/>
                    <a:pt x="0" y="14"/>
                  </a:cubicBezTo>
                  <a:cubicBezTo>
                    <a:pt x="0" y="22"/>
                    <a:pt x="4" y="29"/>
                    <a:pt x="7" y="29"/>
                  </a:cubicBezTo>
                  <a:cubicBezTo>
                    <a:pt x="11" y="29"/>
                    <a:pt x="15" y="25"/>
                    <a:pt x="21" y="14"/>
                  </a:cubicBezTo>
                  <a:cubicBezTo>
                    <a:pt x="15" y="4"/>
                    <a:pt x="11" y="1"/>
                    <a:pt x="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3"/>
            <p:cNvSpPr/>
            <p:nvPr/>
          </p:nvSpPr>
          <p:spPr>
            <a:xfrm flipH="1">
              <a:off x="1338007" y="1911036"/>
              <a:ext cx="3110" cy="3227"/>
            </a:xfrm>
            <a:custGeom>
              <a:avLst/>
              <a:gdLst/>
              <a:ahLst/>
              <a:cxnLst/>
              <a:rect l="l" t="t" r="r" b="b"/>
              <a:pathLst>
                <a:path w="107" h="111" extrusionOk="0">
                  <a:moveTo>
                    <a:pt x="53" y="1"/>
                  </a:moveTo>
                  <a:cubicBezTo>
                    <a:pt x="39" y="1"/>
                    <a:pt x="21" y="11"/>
                    <a:pt x="0" y="32"/>
                  </a:cubicBezTo>
                  <a:lnTo>
                    <a:pt x="7" y="32"/>
                  </a:lnTo>
                  <a:cubicBezTo>
                    <a:pt x="28" y="32"/>
                    <a:pt x="10" y="86"/>
                    <a:pt x="32" y="110"/>
                  </a:cubicBezTo>
                  <a:lnTo>
                    <a:pt x="106" y="61"/>
                  </a:lnTo>
                  <a:cubicBezTo>
                    <a:pt x="88" y="26"/>
                    <a:pt x="74" y="1"/>
                    <a:pt x="5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3"/>
            <p:cNvSpPr/>
            <p:nvPr/>
          </p:nvSpPr>
          <p:spPr>
            <a:xfrm flipH="1">
              <a:off x="1334635" y="1912199"/>
              <a:ext cx="1250" cy="727"/>
            </a:xfrm>
            <a:custGeom>
              <a:avLst/>
              <a:gdLst/>
              <a:ahLst/>
              <a:cxnLst/>
              <a:rect l="l" t="t" r="r" b="b"/>
              <a:pathLst>
                <a:path w="43" h="25" extrusionOk="0">
                  <a:moveTo>
                    <a:pt x="43" y="0"/>
                  </a:moveTo>
                  <a:cubicBezTo>
                    <a:pt x="0" y="3"/>
                    <a:pt x="0" y="14"/>
                    <a:pt x="11" y="25"/>
                  </a:cubicBezTo>
                  <a:lnTo>
                    <a:pt x="43"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3"/>
            <p:cNvSpPr/>
            <p:nvPr/>
          </p:nvSpPr>
          <p:spPr>
            <a:xfrm flipH="1">
              <a:off x="1334402" y="1912896"/>
              <a:ext cx="3227" cy="1657"/>
            </a:xfrm>
            <a:custGeom>
              <a:avLst/>
              <a:gdLst/>
              <a:ahLst/>
              <a:cxnLst/>
              <a:rect l="l" t="t" r="r" b="b"/>
              <a:pathLst>
                <a:path w="111" h="57" extrusionOk="0">
                  <a:moveTo>
                    <a:pt x="71" y="1"/>
                  </a:moveTo>
                  <a:lnTo>
                    <a:pt x="1" y="57"/>
                  </a:lnTo>
                  <a:cubicBezTo>
                    <a:pt x="39" y="35"/>
                    <a:pt x="81" y="40"/>
                    <a:pt x="43" y="29"/>
                  </a:cubicBezTo>
                  <a:lnTo>
                    <a:pt x="78" y="29"/>
                  </a:lnTo>
                  <a:cubicBezTo>
                    <a:pt x="110" y="29"/>
                    <a:pt x="81" y="14"/>
                    <a:pt x="7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3"/>
            <p:cNvSpPr/>
            <p:nvPr/>
          </p:nvSpPr>
          <p:spPr>
            <a:xfrm flipH="1">
              <a:off x="1335361" y="1915978"/>
              <a:ext cx="3488" cy="3517"/>
            </a:xfrm>
            <a:custGeom>
              <a:avLst/>
              <a:gdLst/>
              <a:ahLst/>
              <a:cxnLst/>
              <a:rect l="l" t="t" r="r" b="b"/>
              <a:pathLst>
                <a:path w="120" h="121" extrusionOk="0">
                  <a:moveTo>
                    <a:pt x="43" y="1"/>
                  </a:moveTo>
                  <a:cubicBezTo>
                    <a:pt x="0" y="75"/>
                    <a:pt x="14" y="120"/>
                    <a:pt x="46" y="120"/>
                  </a:cubicBezTo>
                  <a:cubicBezTo>
                    <a:pt x="67" y="120"/>
                    <a:pt x="95" y="99"/>
                    <a:pt x="120" y="53"/>
                  </a:cubicBezTo>
                  <a:lnTo>
                    <a:pt x="120" y="53"/>
                  </a:lnTo>
                  <a:cubicBezTo>
                    <a:pt x="99" y="68"/>
                    <a:pt x="89" y="71"/>
                    <a:pt x="78" y="71"/>
                  </a:cubicBezTo>
                  <a:cubicBezTo>
                    <a:pt x="49" y="71"/>
                    <a:pt x="46" y="32"/>
                    <a:pt x="4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3"/>
            <p:cNvSpPr/>
            <p:nvPr/>
          </p:nvSpPr>
          <p:spPr>
            <a:xfrm flipH="1">
              <a:off x="1331030" y="1928507"/>
              <a:ext cx="1773" cy="2704"/>
            </a:xfrm>
            <a:custGeom>
              <a:avLst/>
              <a:gdLst/>
              <a:ahLst/>
              <a:cxnLst/>
              <a:rect l="l" t="t" r="r" b="b"/>
              <a:pathLst>
                <a:path w="61" h="93" extrusionOk="0">
                  <a:moveTo>
                    <a:pt x="29" y="1"/>
                  </a:moveTo>
                  <a:cubicBezTo>
                    <a:pt x="0" y="1"/>
                    <a:pt x="29" y="79"/>
                    <a:pt x="8" y="93"/>
                  </a:cubicBezTo>
                  <a:lnTo>
                    <a:pt x="60" y="61"/>
                  </a:lnTo>
                  <a:cubicBezTo>
                    <a:pt x="50" y="43"/>
                    <a:pt x="43" y="22"/>
                    <a:pt x="36" y="4"/>
                  </a:cubicBezTo>
                  <a:cubicBezTo>
                    <a:pt x="32" y="4"/>
                    <a:pt x="29" y="1"/>
                    <a:pt x="2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3"/>
            <p:cNvSpPr/>
            <p:nvPr/>
          </p:nvSpPr>
          <p:spPr>
            <a:xfrm flipH="1">
              <a:off x="1331234" y="1899960"/>
              <a:ext cx="2384" cy="3285"/>
            </a:xfrm>
            <a:custGeom>
              <a:avLst/>
              <a:gdLst/>
              <a:ahLst/>
              <a:cxnLst/>
              <a:rect l="l" t="t" r="r" b="b"/>
              <a:pathLst>
                <a:path w="82" h="113" extrusionOk="0">
                  <a:moveTo>
                    <a:pt x="0" y="0"/>
                  </a:moveTo>
                  <a:cubicBezTo>
                    <a:pt x="32" y="25"/>
                    <a:pt x="21" y="82"/>
                    <a:pt x="25" y="113"/>
                  </a:cubicBezTo>
                  <a:lnTo>
                    <a:pt x="82" y="85"/>
                  </a:lnTo>
                  <a:cubicBezTo>
                    <a:pt x="54" y="60"/>
                    <a:pt x="25" y="10"/>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3"/>
            <p:cNvSpPr/>
            <p:nvPr/>
          </p:nvSpPr>
          <p:spPr>
            <a:xfrm flipH="1">
              <a:off x="1328850" y="1901094"/>
              <a:ext cx="2413" cy="1657"/>
            </a:xfrm>
            <a:custGeom>
              <a:avLst/>
              <a:gdLst/>
              <a:ahLst/>
              <a:cxnLst/>
              <a:rect l="l" t="t" r="r" b="b"/>
              <a:pathLst>
                <a:path w="83" h="57" extrusionOk="0">
                  <a:moveTo>
                    <a:pt x="82" y="0"/>
                  </a:moveTo>
                  <a:lnTo>
                    <a:pt x="1" y="46"/>
                  </a:lnTo>
                  <a:cubicBezTo>
                    <a:pt x="7" y="53"/>
                    <a:pt x="19" y="56"/>
                    <a:pt x="29" y="56"/>
                  </a:cubicBezTo>
                  <a:cubicBezTo>
                    <a:pt x="43" y="56"/>
                    <a:pt x="61" y="43"/>
                    <a:pt x="8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3"/>
            <p:cNvSpPr/>
            <p:nvPr/>
          </p:nvSpPr>
          <p:spPr>
            <a:xfrm flipH="1">
              <a:off x="1330187" y="1913012"/>
              <a:ext cx="4680" cy="2791"/>
            </a:xfrm>
            <a:custGeom>
              <a:avLst/>
              <a:gdLst/>
              <a:ahLst/>
              <a:cxnLst/>
              <a:rect l="l" t="t" r="r" b="b"/>
              <a:pathLst>
                <a:path w="161" h="96" extrusionOk="0">
                  <a:moveTo>
                    <a:pt x="160" y="0"/>
                  </a:moveTo>
                  <a:lnTo>
                    <a:pt x="1" y="95"/>
                  </a:lnTo>
                  <a:lnTo>
                    <a:pt x="149" y="21"/>
                  </a:lnTo>
                  <a:lnTo>
                    <a:pt x="16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3"/>
            <p:cNvSpPr/>
            <p:nvPr/>
          </p:nvSpPr>
          <p:spPr>
            <a:xfrm flipH="1">
              <a:off x="1327222" y="1891937"/>
              <a:ext cx="3837" cy="320"/>
            </a:xfrm>
            <a:custGeom>
              <a:avLst/>
              <a:gdLst/>
              <a:ahLst/>
              <a:cxnLst/>
              <a:rect l="l" t="t" r="r" b="b"/>
              <a:pathLst>
                <a:path w="132" h="11" extrusionOk="0">
                  <a:moveTo>
                    <a:pt x="131" y="0"/>
                  </a:moveTo>
                  <a:lnTo>
                    <a:pt x="0" y="10"/>
                  </a:lnTo>
                  <a:lnTo>
                    <a:pt x="82" y="10"/>
                  </a:lnTo>
                  <a:lnTo>
                    <a:pt x="13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3"/>
            <p:cNvSpPr/>
            <p:nvPr/>
          </p:nvSpPr>
          <p:spPr>
            <a:xfrm flipH="1">
              <a:off x="1322309" y="1883477"/>
              <a:ext cx="5058" cy="4070"/>
            </a:xfrm>
            <a:custGeom>
              <a:avLst/>
              <a:gdLst/>
              <a:ahLst/>
              <a:cxnLst/>
              <a:rect l="l" t="t" r="r" b="b"/>
              <a:pathLst>
                <a:path w="174" h="140" extrusionOk="0">
                  <a:moveTo>
                    <a:pt x="174" y="1"/>
                  </a:moveTo>
                  <a:lnTo>
                    <a:pt x="174" y="1"/>
                  </a:lnTo>
                  <a:cubicBezTo>
                    <a:pt x="115" y="4"/>
                    <a:pt x="47" y="15"/>
                    <a:pt x="1" y="50"/>
                  </a:cubicBezTo>
                  <a:lnTo>
                    <a:pt x="4" y="50"/>
                  </a:lnTo>
                  <a:cubicBezTo>
                    <a:pt x="47" y="50"/>
                    <a:pt x="25" y="132"/>
                    <a:pt x="89" y="139"/>
                  </a:cubicBezTo>
                  <a:cubicBezTo>
                    <a:pt x="97" y="65"/>
                    <a:pt x="125" y="22"/>
                    <a:pt x="17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3"/>
            <p:cNvSpPr/>
            <p:nvPr/>
          </p:nvSpPr>
          <p:spPr>
            <a:xfrm flipH="1">
              <a:off x="1319518" y="1883070"/>
              <a:ext cx="2820" cy="436"/>
            </a:xfrm>
            <a:custGeom>
              <a:avLst/>
              <a:gdLst/>
              <a:ahLst/>
              <a:cxnLst/>
              <a:rect l="l" t="t" r="r" b="b"/>
              <a:pathLst>
                <a:path w="97" h="15" extrusionOk="0">
                  <a:moveTo>
                    <a:pt x="79" y="1"/>
                  </a:moveTo>
                  <a:cubicBezTo>
                    <a:pt x="48" y="1"/>
                    <a:pt x="22" y="8"/>
                    <a:pt x="1" y="15"/>
                  </a:cubicBezTo>
                  <a:cubicBezTo>
                    <a:pt x="37" y="12"/>
                    <a:pt x="72" y="8"/>
                    <a:pt x="9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3"/>
            <p:cNvSpPr/>
            <p:nvPr/>
          </p:nvSpPr>
          <p:spPr>
            <a:xfrm flipH="1">
              <a:off x="1326611" y="1894698"/>
              <a:ext cx="1657" cy="2907"/>
            </a:xfrm>
            <a:custGeom>
              <a:avLst/>
              <a:gdLst/>
              <a:ahLst/>
              <a:cxnLst/>
              <a:rect l="l" t="t" r="r" b="b"/>
              <a:pathLst>
                <a:path w="57" h="100" extrusionOk="0">
                  <a:moveTo>
                    <a:pt x="11" y="0"/>
                  </a:moveTo>
                  <a:cubicBezTo>
                    <a:pt x="0" y="50"/>
                    <a:pt x="28" y="85"/>
                    <a:pt x="39" y="100"/>
                  </a:cubicBezTo>
                  <a:cubicBezTo>
                    <a:pt x="46" y="89"/>
                    <a:pt x="53" y="82"/>
                    <a:pt x="56" y="75"/>
                  </a:cubicBezTo>
                  <a:lnTo>
                    <a:pt x="1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3"/>
            <p:cNvSpPr/>
            <p:nvPr/>
          </p:nvSpPr>
          <p:spPr>
            <a:xfrm flipH="1">
              <a:off x="1325565" y="1895105"/>
              <a:ext cx="1076" cy="1773"/>
            </a:xfrm>
            <a:custGeom>
              <a:avLst/>
              <a:gdLst/>
              <a:ahLst/>
              <a:cxnLst/>
              <a:rect l="l" t="t" r="r" b="b"/>
              <a:pathLst>
                <a:path w="37" h="61" extrusionOk="0">
                  <a:moveTo>
                    <a:pt x="36" y="1"/>
                  </a:moveTo>
                  <a:cubicBezTo>
                    <a:pt x="34" y="4"/>
                    <a:pt x="31" y="9"/>
                    <a:pt x="26" y="18"/>
                  </a:cubicBezTo>
                  <a:lnTo>
                    <a:pt x="26" y="18"/>
                  </a:lnTo>
                  <a:cubicBezTo>
                    <a:pt x="31" y="11"/>
                    <a:pt x="35" y="5"/>
                    <a:pt x="36" y="1"/>
                  </a:cubicBezTo>
                  <a:close/>
                  <a:moveTo>
                    <a:pt x="26" y="18"/>
                  </a:moveTo>
                  <a:cubicBezTo>
                    <a:pt x="20" y="28"/>
                    <a:pt x="11" y="42"/>
                    <a:pt x="0" y="61"/>
                  </a:cubicBezTo>
                  <a:lnTo>
                    <a:pt x="5" y="61"/>
                  </a:lnTo>
                  <a:cubicBezTo>
                    <a:pt x="14" y="42"/>
                    <a:pt x="21" y="28"/>
                    <a:pt x="26" y="18"/>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3"/>
            <p:cNvSpPr/>
            <p:nvPr/>
          </p:nvSpPr>
          <p:spPr>
            <a:xfrm flipH="1">
              <a:off x="1326902" y="1897576"/>
              <a:ext cx="349" cy="233"/>
            </a:xfrm>
            <a:custGeom>
              <a:avLst/>
              <a:gdLst/>
              <a:ahLst/>
              <a:cxnLst/>
              <a:rect l="l" t="t" r="r" b="b"/>
              <a:pathLst>
                <a:path w="12" h="8" extrusionOk="0">
                  <a:moveTo>
                    <a:pt x="4" y="1"/>
                  </a:moveTo>
                  <a:lnTo>
                    <a:pt x="0" y="7"/>
                  </a:lnTo>
                  <a:lnTo>
                    <a:pt x="8" y="7"/>
                  </a:lnTo>
                  <a:cubicBezTo>
                    <a:pt x="11" y="7"/>
                    <a:pt x="8" y="4"/>
                    <a:pt x="4"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3"/>
            <p:cNvSpPr/>
            <p:nvPr/>
          </p:nvSpPr>
          <p:spPr>
            <a:xfrm flipH="1">
              <a:off x="1325071" y="1906646"/>
              <a:ext cx="4767" cy="1977"/>
            </a:xfrm>
            <a:custGeom>
              <a:avLst/>
              <a:gdLst/>
              <a:ahLst/>
              <a:cxnLst/>
              <a:rect l="l" t="t" r="r" b="b"/>
              <a:pathLst>
                <a:path w="164" h="68" extrusionOk="0">
                  <a:moveTo>
                    <a:pt x="107" y="0"/>
                  </a:moveTo>
                  <a:cubicBezTo>
                    <a:pt x="76" y="0"/>
                    <a:pt x="33" y="17"/>
                    <a:pt x="1" y="28"/>
                  </a:cubicBezTo>
                  <a:cubicBezTo>
                    <a:pt x="15" y="25"/>
                    <a:pt x="30" y="21"/>
                    <a:pt x="40" y="21"/>
                  </a:cubicBezTo>
                  <a:cubicBezTo>
                    <a:pt x="68" y="21"/>
                    <a:pt x="86" y="31"/>
                    <a:pt x="104" y="46"/>
                  </a:cubicBezTo>
                  <a:cubicBezTo>
                    <a:pt x="121" y="56"/>
                    <a:pt x="139" y="67"/>
                    <a:pt x="164" y="67"/>
                  </a:cubicBezTo>
                  <a:cubicBezTo>
                    <a:pt x="157" y="14"/>
                    <a:pt x="136" y="0"/>
                    <a:pt x="10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3"/>
            <p:cNvSpPr/>
            <p:nvPr/>
          </p:nvSpPr>
          <p:spPr>
            <a:xfrm flipH="1">
              <a:off x="1325478" y="1900251"/>
              <a:ext cx="2704" cy="2384"/>
            </a:xfrm>
            <a:custGeom>
              <a:avLst/>
              <a:gdLst/>
              <a:ahLst/>
              <a:cxnLst/>
              <a:rect l="l" t="t" r="r" b="b"/>
              <a:pathLst>
                <a:path w="93" h="82" extrusionOk="0">
                  <a:moveTo>
                    <a:pt x="92" y="0"/>
                  </a:moveTo>
                  <a:lnTo>
                    <a:pt x="92" y="0"/>
                  </a:lnTo>
                  <a:cubicBezTo>
                    <a:pt x="61" y="15"/>
                    <a:pt x="32" y="33"/>
                    <a:pt x="1" y="46"/>
                  </a:cubicBezTo>
                  <a:lnTo>
                    <a:pt x="11" y="46"/>
                  </a:lnTo>
                  <a:cubicBezTo>
                    <a:pt x="36" y="46"/>
                    <a:pt x="50" y="72"/>
                    <a:pt x="68" y="82"/>
                  </a:cubicBezTo>
                  <a:cubicBezTo>
                    <a:pt x="75" y="54"/>
                    <a:pt x="82" y="29"/>
                    <a:pt x="9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3"/>
            <p:cNvSpPr/>
            <p:nvPr/>
          </p:nvSpPr>
          <p:spPr>
            <a:xfrm flipH="1">
              <a:off x="1324140" y="1899437"/>
              <a:ext cx="1366" cy="843"/>
            </a:xfrm>
            <a:custGeom>
              <a:avLst/>
              <a:gdLst/>
              <a:ahLst/>
              <a:cxnLst/>
              <a:rect l="l" t="t" r="r" b="b"/>
              <a:pathLst>
                <a:path w="47" h="29" extrusionOk="0">
                  <a:moveTo>
                    <a:pt x="15" y="0"/>
                  </a:moveTo>
                  <a:lnTo>
                    <a:pt x="0" y="28"/>
                  </a:lnTo>
                  <a:lnTo>
                    <a:pt x="46" y="10"/>
                  </a:lnTo>
                  <a:lnTo>
                    <a:pt x="15"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3"/>
            <p:cNvSpPr/>
            <p:nvPr/>
          </p:nvSpPr>
          <p:spPr>
            <a:xfrm flipH="1">
              <a:off x="1317454" y="1885948"/>
              <a:ext cx="4360" cy="3634"/>
            </a:xfrm>
            <a:custGeom>
              <a:avLst/>
              <a:gdLst/>
              <a:ahLst/>
              <a:cxnLst/>
              <a:rect l="l" t="t" r="r" b="b"/>
              <a:pathLst>
                <a:path w="150" h="125" extrusionOk="0">
                  <a:moveTo>
                    <a:pt x="149" y="1"/>
                  </a:moveTo>
                  <a:cubicBezTo>
                    <a:pt x="118" y="29"/>
                    <a:pt x="89" y="58"/>
                    <a:pt x="36" y="61"/>
                  </a:cubicBezTo>
                  <a:cubicBezTo>
                    <a:pt x="1" y="100"/>
                    <a:pt x="51" y="114"/>
                    <a:pt x="72" y="125"/>
                  </a:cubicBezTo>
                  <a:cubicBezTo>
                    <a:pt x="103" y="89"/>
                    <a:pt x="131" y="47"/>
                    <a:pt x="14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3"/>
            <p:cNvSpPr/>
            <p:nvPr/>
          </p:nvSpPr>
          <p:spPr>
            <a:xfrm flipH="1">
              <a:off x="1323210" y="1892140"/>
              <a:ext cx="349" cy="203"/>
            </a:xfrm>
            <a:custGeom>
              <a:avLst/>
              <a:gdLst/>
              <a:ahLst/>
              <a:cxnLst/>
              <a:rect l="l" t="t" r="r" b="b"/>
              <a:pathLst>
                <a:path w="12" h="7" extrusionOk="0">
                  <a:moveTo>
                    <a:pt x="8" y="0"/>
                  </a:moveTo>
                  <a:lnTo>
                    <a:pt x="0" y="3"/>
                  </a:lnTo>
                  <a:cubicBezTo>
                    <a:pt x="5" y="7"/>
                    <a:pt x="8" y="7"/>
                    <a:pt x="8" y="7"/>
                  </a:cubicBezTo>
                  <a:cubicBezTo>
                    <a:pt x="12" y="7"/>
                    <a:pt x="12" y="3"/>
                    <a:pt x="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3"/>
            <p:cNvSpPr/>
            <p:nvPr/>
          </p:nvSpPr>
          <p:spPr>
            <a:xfrm flipH="1">
              <a:off x="1308210" y="1876908"/>
              <a:ext cx="320" cy="436"/>
            </a:xfrm>
            <a:custGeom>
              <a:avLst/>
              <a:gdLst/>
              <a:ahLst/>
              <a:cxnLst/>
              <a:rect l="l" t="t" r="r" b="b"/>
              <a:pathLst>
                <a:path w="11" h="15" extrusionOk="0">
                  <a:moveTo>
                    <a:pt x="7" y="0"/>
                  </a:moveTo>
                  <a:lnTo>
                    <a:pt x="0" y="5"/>
                  </a:lnTo>
                  <a:lnTo>
                    <a:pt x="11" y="15"/>
                  </a:lnTo>
                  <a:cubicBezTo>
                    <a:pt x="11" y="11"/>
                    <a:pt x="7" y="5"/>
                    <a:pt x="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3"/>
            <p:cNvSpPr/>
            <p:nvPr/>
          </p:nvSpPr>
          <p:spPr>
            <a:xfrm flipH="1">
              <a:off x="1319199" y="1889553"/>
              <a:ext cx="2500" cy="1686"/>
            </a:xfrm>
            <a:custGeom>
              <a:avLst/>
              <a:gdLst/>
              <a:ahLst/>
              <a:cxnLst/>
              <a:rect l="l" t="t" r="r" b="b"/>
              <a:pathLst>
                <a:path w="86" h="58" extrusionOk="0">
                  <a:moveTo>
                    <a:pt x="68" y="1"/>
                  </a:moveTo>
                  <a:cubicBezTo>
                    <a:pt x="50" y="22"/>
                    <a:pt x="26" y="40"/>
                    <a:pt x="0" y="58"/>
                  </a:cubicBezTo>
                  <a:cubicBezTo>
                    <a:pt x="36" y="58"/>
                    <a:pt x="64" y="53"/>
                    <a:pt x="75" y="15"/>
                  </a:cubicBezTo>
                  <a:cubicBezTo>
                    <a:pt x="85" y="11"/>
                    <a:pt x="78" y="4"/>
                    <a:pt x="6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3"/>
            <p:cNvSpPr/>
            <p:nvPr/>
          </p:nvSpPr>
          <p:spPr>
            <a:xfrm flipH="1">
              <a:off x="1316233" y="1881123"/>
              <a:ext cx="640" cy="2297"/>
            </a:xfrm>
            <a:custGeom>
              <a:avLst/>
              <a:gdLst/>
              <a:ahLst/>
              <a:cxnLst/>
              <a:rect l="l" t="t" r="r" b="b"/>
              <a:pathLst>
                <a:path w="22" h="79" extrusionOk="0">
                  <a:moveTo>
                    <a:pt x="18" y="0"/>
                  </a:moveTo>
                  <a:cubicBezTo>
                    <a:pt x="0" y="0"/>
                    <a:pt x="4" y="46"/>
                    <a:pt x="8" y="79"/>
                  </a:cubicBezTo>
                  <a:cubicBezTo>
                    <a:pt x="15" y="51"/>
                    <a:pt x="18" y="25"/>
                    <a:pt x="2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3"/>
            <p:cNvSpPr/>
            <p:nvPr/>
          </p:nvSpPr>
          <p:spPr>
            <a:xfrm flipH="1">
              <a:off x="1323617" y="1891094"/>
              <a:ext cx="233" cy="436"/>
            </a:xfrm>
            <a:custGeom>
              <a:avLst/>
              <a:gdLst/>
              <a:ahLst/>
              <a:cxnLst/>
              <a:rect l="l" t="t" r="r" b="b"/>
              <a:pathLst>
                <a:path w="8" h="15" extrusionOk="0">
                  <a:moveTo>
                    <a:pt x="0" y="0"/>
                  </a:moveTo>
                  <a:cubicBezTo>
                    <a:pt x="0" y="0"/>
                    <a:pt x="0" y="5"/>
                    <a:pt x="4" y="15"/>
                  </a:cubicBezTo>
                  <a:lnTo>
                    <a:pt x="7" y="11"/>
                  </a:lnTo>
                  <a:cubicBezTo>
                    <a:pt x="4" y="8"/>
                    <a:pt x="0" y="0"/>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3"/>
            <p:cNvSpPr/>
            <p:nvPr/>
          </p:nvSpPr>
          <p:spPr>
            <a:xfrm flipH="1">
              <a:off x="1321670" y="1891210"/>
              <a:ext cx="1977" cy="959"/>
            </a:xfrm>
            <a:custGeom>
              <a:avLst/>
              <a:gdLst/>
              <a:ahLst/>
              <a:cxnLst/>
              <a:rect l="l" t="t" r="r" b="b"/>
              <a:pathLst>
                <a:path w="68" h="33" extrusionOk="0">
                  <a:moveTo>
                    <a:pt x="67" y="1"/>
                  </a:moveTo>
                  <a:cubicBezTo>
                    <a:pt x="46" y="1"/>
                    <a:pt x="21" y="1"/>
                    <a:pt x="0" y="7"/>
                  </a:cubicBezTo>
                  <a:cubicBezTo>
                    <a:pt x="8" y="14"/>
                    <a:pt x="11" y="25"/>
                    <a:pt x="11" y="32"/>
                  </a:cubicBezTo>
                  <a:cubicBezTo>
                    <a:pt x="32" y="25"/>
                    <a:pt x="50" y="14"/>
                    <a:pt x="6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3"/>
            <p:cNvSpPr/>
            <p:nvPr/>
          </p:nvSpPr>
          <p:spPr>
            <a:xfrm flipH="1">
              <a:off x="1294634" y="1877314"/>
              <a:ext cx="13605" cy="10436"/>
            </a:xfrm>
            <a:custGeom>
              <a:avLst/>
              <a:gdLst/>
              <a:ahLst/>
              <a:cxnLst/>
              <a:rect l="l" t="t" r="r" b="b"/>
              <a:pathLst>
                <a:path w="468" h="359" extrusionOk="0">
                  <a:moveTo>
                    <a:pt x="1" y="1"/>
                  </a:moveTo>
                  <a:cubicBezTo>
                    <a:pt x="36" y="146"/>
                    <a:pt x="160" y="344"/>
                    <a:pt x="248" y="355"/>
                  </a:cubicBezTo>
                  <a:cubicBezTo>
                    <a:pt x="252" y="358"/>
                    <a:pt x="255" y="358"/>
                    <a:pt x="255" y="358"/>
                  </a:cubicBezTo>
                  <a:lnTo>
                    <a:pt x="263" y="358"/>
                  </a:lnTo>
                  <a:lnTo>
                    <a:pt x="263" y="344"/>
                  </a:lnTo>
                  <a:cubicBezTo>
                    <a:pt x="266" y="288"/>
                    <a:pt x="301" y="266"/>
                    <a:pt x="340" y="266"/>
                  </a:cubicBezTo>
                  <a:lnTo>
                    <a:pt x="354" y="266"/>
                  </a:lnTo>
                  <a:cubicBezTo>
                    <a:pt x="379" y="270"/>
                    <a:pt x="407" y="283"/>
                    <a:pt x="425" y="301"/>
                  </a:cubicBezTo>
                  <a:cubicBezTo>
                    <a:pt x="428" y="273"/>
                    <a:pt x="390" y="266"/>
                    <a:pt x="376" y="249"/>
                  </a:cubicBezTo>
                  <a:lnTo>
                    <a:pt x="467" y="234"/>
                  </a:lnTo>
                  <a:cubicBezTo>
                    <a:pt x="461" y="220"/>
                    <a:pt x="454" y="206"/>
                    <a:pt x="443" y="199"/>
                  </a:cubicBezTo>
                  <a:cubicBezTo>
                    <a:pt x="369" y="128"/>
                    <a:pt x="242" y="171"/>
                    <a:pt x="220" y="86"/>
                  </a:cubicBezTo>
                  <a:lnTo>
                    <a:pt x="220" y="86"/>
                  </a:lnTo>
                  <a:cubicBezTo>
                    <a:pt x="206" y="149"/>
                    <a:pt x="259" y="182"/>
                    <a:pt x="160" y="220"/>
                  </a:cubicBezTo>
                  <a:cubicBezTo>
                    <a:pt x="64" y="216"/>
                    <a:pt x="136" y="75"/>
                    <a:pt x="136" y="29"/>
                  </a:cubicBezTo>
                  <a:lnTo>
                    <a:pt x="136" y="29"/>
                  </a:lnTo>
                  <a:cubicBezTo>
                    <a:pt x="114" y="33"/>
                    <a:pt x="93" y="33"/>
                    <a:pt x="79" y="33"/>
                  </a:cubicBezTo>
                  <a:cubicBezTo>
                    <a:pt x="33" y="33"/>
                    <a:pt x="18" y="19"/>
                    <a:pt x="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3"/>
            <p:cNvSpPr/>
            <p:nvPr/>
          </p:nvSpPr>
          <p:spPr>
            <a:xfrm flipH="1">
              <a:off x="1308501" y="1876413"/>
              <a:ext cx="3837" cy="4738"/>
            </a:xfrm>
            <a:custGeom>
              <a:avLst/>
              <a:gdLst/>
              <a:ahLst/>
              <a:cxnLst/>
              <a:rect l="l" t="t" r="r" b="b"/>
              <a:pathLst>
                <a:path w="132" h="163" extrusionOk="0">
                  <a:moveTo>
                    <a:pt x="68" y="0"/>
                  </a:moveTo>
                  <a:cubicBezTo>
                    <a:pt x="53" y="0"/>
                    <a:pt x="39" y="4"/>
                    <a:pt x="18" y="7"/>
                  </a:cubicBezTo>
                  <a:cubicBezTo>
                    <a:pt x="22" y="85"/>
                    <a:pt x="22" y="128"/>
                    <a:pt x="1" y="162"/>
                  </a:cubicBezTo>
                  <a:lnTo>
                    <a:pt x="32" y="145"/>
                  </a:lnTo>
                  <a:lnTo>
                    <a:pt x="18" y="145"/>
                  </a:lnTo>
                  <a:lnTo>
                    <a:pt x="131" y="22"/>
                  </a:lnTo>
                  <a:cubicBezTo>
                    <a:pt x="117" y="11"/>
                    <a:pt x="103" y="0"/>
                    <a:pt x="6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3"/>
            <p:cNvSpPr/>
            <p:nvPr/>
          </p:nvSpPr>
          <p:spPr>
            <a:xfrm flipH="1">
              <a:off x="1310071" y="1881123"/>
              <a:ext cx="7413" cy="6919"/>
            </a:xfrm>
            <a:custGeom>
              <a:avLst/>
              <a:gdLst/>
              <a:ahLst/>
              <a:cxnLst/>
              <a:rect l="l" t="t" r="r" b="b"/>
              <a:pathLst>
                <a:path w="255" h="238" extrusionOk="0">
                  <a:moveTo>
                    <a:pt x="29" y="79"/>
                  </a:moveTo>
                  <a:cubicBezTo>
                    <a:pt x="29" y="79"/>
                    <a:pt x="29" y="79"/>
                    <a:pt x="29" y="79"/>
                  </a:cubicBezTo>
                  <a:lnTo>
                    <a:pt x="29" y="79"/>
                  </a:lnTo>
                  <a:close/>
                  <a:moveTo>
                    <a:pt x="178" y="0"/>
                  </a:moveTo>
                  <a:cubicBezTo>
                    <a:pt x="131" y="29"/>
                    <a:pt x="78" y="54"/>
                    <a:pt x="33" y="82"/>
                  </a:cubicBezTo>
                  <a:lnTo>
                    <a:pt x="33" y="85"/>
                  </a:lnTo>
                  <a:lnTo>
                    <a:pt x="29" y="85"/>
                  </a:lnTo>
                  <a:lnTo>
                    <a:pt x="33" y="82"/>
                  </a:lnTo>
                  <a:lnTo>
                    <a:pt x="29" y="79"/>
                  </a:lnTo>
                  <a:cubicBezTo>
                    <a:pt x="21" y="107"/>
                    <a:pt x="15" y="139"/>
                    <a:pt x="0" y="167"/>
                  </a:cubicBezTo>
                  <a:cubicBezTo>
                    <a:pt x="21" y="149"/>
                    <a:pt x="43" y="128"/>
                    <a:pt x="75" y="114"/>
                  </a:cubicBezTo>
                  <a:lnTo>
                    <a:pt x="75" y="114"/>
                  </a:lnTo>
                  <a:cubicBezTo>
                    <a:pt x="33" y="230"/>
                    <a:pt x="212" y="124"/>
                    <a:pt x="96" y="227"/>
                  </a:cubicBezTo>
                  <a:cubicBezTo>
                    <a:pt x="103" y="227"/>
                    <a:pt x="114" y="224"/>
                    <a:pt x="121" y="224"/>
                  </a:cubicBezTo>
                  <a:cubicBezTo>
                    <a:pt x="135" y="224"/>
                    <a:pt x="145" y="227"/>
                    <a:pt x="160" y="230"/>
                  </a:cubicBezTo>
                  <a:cubicBezTo>
                    <a:pt x="170" y="234"/>
                    <a:pt x="181" y="237"/>
                    <a:pt x="191" y="237"/>
                  </a:cubicBezTo>
                  <a:cubicBezTo>
                    <a:pt x="209" y="237"/>
                    <a:pt x="230" y="230"/>
                    <a:pt x="255" y="206"/>
                  </a:cubicBezTo>
                  <a:cubicBezTo>
                    <a:pt x="227" y="114"/>
                    <a:pt x="145" y="142"/>
                    <a:pt x="67" y="107"/>
                  </a:cubicBezTo>
                  <a:cubicBezTo>
                    <a:pt x="61" y="103"/>
                    <a:pt x="50" y="100"/>
                    <a:pt x="43" y="93"/>
                  </a:cubicBezTo>
                  <a:lnTo>
                    <a:pt x="39" y="93"/>
                  </a:lnTo>
                  <a:lnTo>
                    <a:pt x="36" y="96"/>
                  </a:lnTo>
                  <a:cubicBezTo>
                    <a:pt x="36" y="96"/>
                    <a:pt x="33" y="93"/>
                    <a:pt x="33" y="85"/>
                  </a:cubicBezTo>
                  <a:lnTo>
                    <a:pt x="33" y="85"/>
                  </a:lnTo>
                  <a:lnTo>
                    <a:pt x="43" y="93"/>
                  </a:lnTo>
                  <a:cubicBezTo>
                    <a:pt x="50" y="89"/>
                    <a:pt x="64" y="79"/>
                    <a:pt x="72" y="79"/>
                  </a:cubicBezTo>
                  <a:lnTo>
                    <a:pt x="72" y="79"/>
                  </a:lnTo>
                  <a:cubicBezTo>
                    <a:pt x="75" y="79"/>
                    <a:pt x="78" y="85"/>
                    <a:pt x="67" y="107"/>
                  </a:cubicBezTo>
                  <a:cubicBezTo>
                    <a:pt x="128" y="57"/>
                    <a:pt x="163" y="33"/>
                    <a:pt x="178"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3"/>
            <p:cNvSpPr/>
            <p:nvPr/>
          </p:nvSpPr>
          <p:spPr>
            <a:xfrm flipH="1">
              <a:off x="1319315" y="1908681"/>
              <a:ext cx="640" cy="436"/>
            </a:xfrm>
            <a:custGeom>
              <a:avLst/>
              <a:gdLst/>
              <a:ahLst/>
              <a:cxnLst/>
              <a:rect l="l" t="t" r="r" b="b"/>
              <a:pathLst>
                <a:path w="22" h="15" extrusionOk="0">
                  <a:moveTo>
                    <a:pt x="0" y="1"/>
                  </a:moveTo>
                  <a:cubicBezTo>
                    <a:pt x="8" y="4"/>
                    <a:pt x="11" y="7"/>
                    <a:pt x="15" y="15"/>
                  </a:cubicBezTo>
                  <a:cubicBezTo>
                    <a:pt x="22" y="4"/>
                    <a:pt x="18" y="1"/>
                    <a:pt x="11"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3"/>
            <p:cNvSpPr/>
            <p:nvPr/>
          </p:nvSpPr>
          <p:spPr>
            <a:xfrm flipH="1">
              <a:off x="1319838" y="1901995"/>
              <a:ext cx="3721" cy="7006"/>
            </a:xfrm>
            <a:custGeom>
              <a:avLst/>
              <a:gdLst/>
              <a:ahLst/>
              <a:cxnLst/>
              <a:rect l="l" t="t" r="r" b="b"/>
              <a:pathLst>
                <a:path w="128" h="241" extrusionOk="0">
                  <a:moveTo>
                    <a:pt x="0" y="1"/>
                  </a:moveTo>
                  <a:lnTo>
                    <a:pt x="0" y="1"/>
                  </a:lnTo>
                  <a:cubicBezTo>
                    <a:pt x="5" y="4"/>
                    <a:pt x="8" y="7"/>
                    <a:pt x="12" y="12"/>
                  </a:cubicBezTo>
                  <a:cubicBezTo>
                    <a:pt x="8" y="4"/>
                    <a:pt x="5" y="1"/>
                    <a:pt x="0" y="1"/>
                  </a:cubicBezTo>
                  <a:close/>
                  <a:moveTo>
                    <a:pt x="12" y="12"/>
                  </a:moveTo>
                  <a:cubicBezTo>
                    <a:pt x="29" y="46"/>
                    <a:pt x="57" y="131"/>
                    <a:pt x="54" y="185"/>
                  </a:cubicBezTo>
                  <a:lnTo>
                    <a:pt x="40" y="188"/>
                  </a:lnTo>
                  <a:cubicBezTo>
                    <a:pt x="40" y="231"/>
                    <a:pt x="57" y="241"/>
                    <a:pt x="79" y="241"/>
                  </a:cubicBezTo>
                  <a:cubicBezTo>
                    <a:pt x="93" y="241"/>
                    <a:pt x="114" y="234"/>
                    <a:pt x="124" y="231"/>
                  </a:cubicBezTo>
                  <a:cubicBezTo>
                    <a:pt x="103" y="216"/>
                    <a:pt x="75" y="234"/>
                    <a:pt x="72" y="195"/>
                  </a:cubicBezTo>
                  <a:cubicBezTo>
                    <a:pt x="82" y="163"/>
                    <a:pt x="114" y="170"/>
                    <a:pt x="128" y="167"/>
                  </a:cubicBezTo>
                  <a:cubicBezTo>
                    <a:pt x="90" y="103"/>
                    <a:pt x="57" y="61"/>
                    <a:pt x="12" y="12"/>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3"/>
            <p:cNvSpPr/>
            <p:nvPr/>
          </p:nvSpPr>
          <p:spPr>
            <a:xfrm flipH="1">
              <a:off x="1314286" y="1893768"/>
              <a:ext cx="3605" cy="2907"/>
            </a:xfrm>
            <a:custGeom>
              <a:avLst/>
              <a:gdLst/>
              <a:ahLst/>
              <a:cxnLst/>
              <a:rect l="l" t="t" r="r" b="b"/>
              <a:pathLst>
                <a:path w="124" h="100" extrusionOk="0">
                  <a:moveTo>
                    <a:pt x="114" y="1"/>
                  </a:moveTo>
                  <a:cubicBezTo>
                    <a:pt x="75" y="25"/>
                    <a:pt x="35" y="47"/>
                    <a:pt x="1" y="75"/>
                  </a:cubicBezTo>
                  <a:cubicBezTo>
                    <a:pt x="18" y="82"/>
                    <a:pt x="39" y="99"/>
                    <a:pt x="57" y="99"/>
                  </a:cubicBezTo>
                  <a:cubicBezTo>
                    <a:pt x="68" y="99"/>
                    <a:pt x="81" y="93"/>
                    <a:pt x="92" y="65"/>
                  </a:cubicBezTo>
                  <a:lnTo>
                    <a:pt x="124" y="93"/>
                  </a:lnTo>
                  <a:lnTo>
                    <a:pt x="114"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3"/>
            <p:cNvSpPr/>
            <p:nvPr/>
          </p:nvSpPr>
          <p:spPr>
            <a:xfrm flipH="1">
              <a:off x="1306640" y="1874146"/>
              <a:ext cx="4157" cy="1541"/>
            </a:xfrm>
            <a:custGeom>
              <a:avLst/>
              <a:gdLst/>
              <a:ahLst/>
              <a:cxnLst/>
              <a:rect l="l" t="t" r="r" b="b"/>
              <a:pathLst>
                <a:path w="143" h="53" extrusionOk="0">
                  <a:moveTo>
                    <a:pt x="0" y="0"/>
                  </a:moveTo>
                  <a:lnTo>
                    <a:pt x="71" y="53"/>
                  </a:lnTo>
                  <a:lnTo>
                    <a:pt x="142" y="43"/>
                  </a:lnTo>
                  <a:cubicBezTo>
                    <a:pt x="96" y="28"/>
                    <a:pt x="46" y="10"/>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3"/>
            <p:cNvSpPr/>
            <p:nvPr/>
          </p:nvSpPr>
          <p:spPr>
            <a:xfrm flipH="1">
              <a:off x="1304082" y="1871152"/>
              <a:ext cx="1890" cy="1599"/>
            </a:xfrm>
            <a:custGeom>
              <a:avLst/>
              <a:gdLst/>
              <a:ahLst/>
              <a:cxnLst/>
              <a:rect l="l" t="t" r="r" b="b"/>
              <a:pathLst>
                <a:path w="65" h="55" extrusionOk="0">
                  <a:moveTo>
                    <a:pt x="1" y="1"/>
                  </a:moveTo>
                  <a:lnTo>
                    <a:pt x="50" y="54"/>
                  </a:lnTo>
                  <a:lnTo>
                    <a:pt x="64" y="7"/>
                  </a:lnTo>
                  <a:lnTo>
                    <a:pt x="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3"/>
            <p:cNvSpPr/>
            <p:nvPr/>
          </p:nvSpPr>
          <p:spPr>
            <a:xfrm flipH="1">
              <a:off x="1170767" y="1995339"/>
              <a:ext cx="930" cy="552"/>
            </a:xfrm>
            <a:custGeom>
              <a:avLst/>
              <a:gdLst/>
              <a:ahLst/>
              <a:cxnLst/>
              <a:rect l="l" t="t" r="r" b="b"/>
              <a:pathLst>
                <a:path w="32" h="19" extrusionOk="0">
                  <a:moveTo>
                    <a:pt x="32" y="0"/>
                  </a:moveTo>
                  <a:lnTo>
                    <a:pt x="32" y="0"/>
                  </a:lnTo>
                  <a:cubicBezTo>
                    <a:pt x="22" y="5"/>
                    <a:pt x="11" y="8"/>
                    <a:pt x="0" y="18"/>
                  </a:cubicBezTo>
                  <a:lnTo>
                    <a:pt x="32"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3"/>
            <p:cNvSpPr/>
            <p:nvPr/>
          </p:nvSpPr>
          <p:spPr>
            <a:xfrm flipH="1">
              <a:off x="1166959" y="1989670"/>
              <a:ext cx="1163" cy="349"/>
            </a:xfrm>
            <a:custGeom>
              <a:avLst/>
              <a:gdLst/>
              <a:ahLst/>
              <a:cxnLst/>
              <a:rect l="l" t="t" r="r" b="b"/>
              <a:pathLst>
                <a:path w="40" h="12" extrusionOk="0">
                  <a:moveTo>
                    <a:pt x="5" y="1"/>
                  </a:moveTo>
                  <a:cubicBezTo>
                    <a:pt x="1" y="12"/>
                    <a:pt x="15" y="12"/>
                    <a:pt x="33" y="12"/>
                  </a:cubicBezTo>
                  <a:lnTo>
                    <a:pt x="40" y="12"/>
                  </a:lnTo>
                  <a:lnTo>
                    <a:pt x="5"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3"/>
            <p:cNvSpPr/>
            <p:nvPr/>
          </p:nvSpPr>
          <p:spPr>
            <a:xfrm flipH="1">
              <a:off x="1180738" y="1864059"/>
              <a:ext cx="4942" cy="2616"/>
            </a:xfrm>
            <a:custGeom>
              <a:avLst/>
              <a:gdLst/>
              <a:ahLst/>
              <a:cxnLst/>
              <a:rect l="l" t="t" r="r" b="b"/>
              <a:pathLst>
                <a:path w="170" h="90" extrusionOk="0">
                  <a:moveTo>
                    <a:pt x="152" y="1"/>
                  </a:moveTo>
                  <a:cubicBezTo>
                    <a:pt x="128" y="1"/>
                    <a:pt x="57" y="29"/>
                    <a:pt x="0" y="50"/>
                  </a:cubicBezTo>
                  <a:lnTo>
                    <a:pt x="7" y="50"/>
                  </a:lnTo>
                  <a:cubicBezTo>
                    <a:pt x="39" y="50"/>
                    <a:pt x="67" y="60"/>
                    <a:pt x="92" y="89"/>
                  </a:cubicBezTo>
                  <a:lnTo>
                    <a:pt x="152" y="29"/>
                  </a:lnTo>
                  <a:cubicBezTo>
                    <a:pt x="170" y="8"/>
                    <a:pt x="167" y="1"/>
                    <a:pt x="152"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3"/>
            <p:cNvSpPr/>
            <p:nvPr/>
          </p:nvSpPr>
          <p:spPr>
            <a:xfrm flipH="1">
              <a:off x="1148965" y="1934873"/>
              <a:ext cx="1977" cy="1802"/>
            </a:xfrm>
            <a:custGeom>
              <a:avLst/>
              <a:gdLst/>
              <a:ahLst/>
              <a:cxnLst/>
              <a:rect l="l" t="t" r="r" b="b"/>
              <a:pathLst>
                <a:path w="68" h="62" extrusionOk="0">
                  <a:moveTo>
                    <a:pt x="67" y="1"/>
                  </a:moveTo>
                  <a:cubicBezTo>
                    <a:pt x="66" y="3"/>
                    <a:pt x="65" y="5"/>
                    <a:pt x="64" y="7"/>
                  </a:cubicBezTo>
                  <a:lnTo>
                    <a:pt x="64" y="7"/>
                  </a:lnTo>
                  <a:cubicBezTo>
                    <a:pt x="65" y="7"/>
                    <a:pt x="66" y="6"/>
                    <a:pt x="67" y="5"/>
                  </a:cubicBezTo>
                  <a:lnTo>
                    <a:pt x="67" y="1"/>
                  </a:lnTo>
                  <a:close/>
                  <a:moveTo>
                    <a:pt x="64" y="7"/>
                  </a:moveTo>
                  <a:cubicBezTo>
                    <a:pt x="56" y="13"/>
                    <a:pt x="49" y="20"/>
                    <a:pt x="39" y="26"/>
                  </a:cubicBezTo>
                  <a:cubicBezTo>
                    <a:pt x="29" y="33"/>
                    <a:pt x="15" y="43"/>
                    <a:pt x="0" y="54"/>
                  </a:cubicBezTo>
                  <a:lnTo>
                    <a:pt x="29" y="61"/>
                  </a:lnTo>
                  <a:cubicBezTo>
                    <a:pt x="33" y="54"/>
                    <a:pt x="39" y="48"/>
                    <a:pt x="43" y="40"/>
                  </a:cubicBezTo>
                  <a:cubicBezTo>
                    <a:pt x="52" y="28"/>
                    <a:pt x="58" y="19"/>
                    <a:pt x="64" y="7"/>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3"/>
            <p:cNvSpPr/>
            <p:nvPr/>
          </p:nvSpPr>
          <p:spPr>
            <a:xfrm flipH="1">
              <a:off x="1157715" y="1939728"/>
              <a:ext cx="1860" cy="1366"/>
            </a:xfrm>
            <a:custGeom>
              <a:avLst/>
              <a:gdLst/>
              <a:ahLst/>
              <a:cxnLst/>
              <a:rect l="l" t="t" r="r" b="b"/>
              <a:pathLst>
                <a:path w="64" h="47" extrusionOk="0">
                  <a:moveTo>
                    <a:pt x="0" y="0"/>
                  </a:moveTo>
                  <a:lnTo>
                    <a:pt x="0" y="0"/>
                  </a:lnTo>
                  <a:cubicBezTo>
                    <a:pt x="21" y="21"/>
                    <a:pt x="43" y="39"/>
                    <a:pt x="64" y="46"/>
                  </a:cubicBez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3"/>
            <p:cNvSpPr/>
            <p:nvPr/>
          </p:nvSpPr>
          <p:spPr>
            <a:xfrm flipH="1">
              <a:off x="1195012" y="2017141"/>
              <a:ext cx="2297" cy="1657"/>
            </a:xfrm>
            <a:custGeom>
              <a:avLst/>
              <a:gdLst/>
              <a:ahLst/>
              <a:cxnLst/>
              <a:rect l="l" t="t" r="r" b="b"/>
              <a:pathLst>
                <a:path w="79" h="57" extrusionOk="0">
                  <a:moveTo>
                    <a:pt x="25" y="1"/>
                  </a:moveTo>
                  <a:cubicBezTo>
                    <a:pt x="18" y="1"/>
                    <a:pt x="12" y="1"/>
                    <a:pt x="0" y="7"/>
                  </a:cubicBezTo>
                  <a:lnTo>
                    <a:pt x="79" y="57"/>
                  </a:lnTo>
                  <a:cubicBezTo>
                    <a:pt x="57" y="32"/>
                    <a:pt x="46" y="1"/>
                    <a:pt x="2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3"/>
            <p:cNvSpPr/>
            <p:nvPr/>
          </p:nvSpPr>
          <p:spPr>
            <a:xfrm flipH="1">
              <a:off x="1252977" y="1850686"/>
              <a:ext cx="3459" cy="2704"/>
            </a:xfrm>
            <a:custGeom>
              <a:avLst/>
              <a:gdLst/>
              <a:ahLst/>
              <a:cxnLst/>
              <a:rect l="l" t="t" r="r" b="b"/>
              <a:pathLst>
                <a:path w="119" h="93" extrusionOk="0">
                  <a:moveTo>
                    <a:pt x="118" y="1"/>
                  </a:moveTo>
                  <a:lnTo>
                    <a:pt x="118" y="1"/>
                  </a:lnTo>
                  <a:cubicBezTo>
                    <a:pt x="82" y="11"/>
                    <a:pt x="43" y="29"/>
                    <a:pt x="1" y="71"/>
                  </a:cubicBezTo>
                  <a:cubicBezTo>
                    <a:pt x="9" y="86"/>
                    <a:pt x="15" y="93"/>
                    <a:pt x="22" y="93"/>
                  </a:cubicBezTo>
                  <a:cubicBezTo>
                    <a:pt x="47" y="93"/>
                    <a:pt x="76" y="43"/>
                    <a:pt x="11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3"/>
            <p:cNvSpPr/>
            <p:nvPr/>
          </p:nvSpPr>
          <p:spPr>
            <a:xfrm flipH="1">
              <a:off x="1147308" y="2004699"/>
              <a:ext cx="1802" cy="669"/>
            </a:xfrm>
            <a:custGeom>
              <a:avLst/>
              <a:gdLst/>
              <a:ahLst/>
              <a:cxnLst/>
              <a:rect l="l" t="t" r="r" b="b"/>
              <a:pathLst>
                <a:path w="62" h="23" extrusionOk="0">
                  <a:moveTo>
                    <a:pt x="40" y="1"/>
                  </a:moveTo>
                  <a:cubicBezTo>
                    <a:pt x="30" y="1"/>
                    <a:pt x="15" y="8"/>
                    <a:pt x="1" y="14"/>
                  </a:cubicBezTo>
                  <a:cubicBezTo>
                    <a:pt x="9" y="18"/>
                    <a:pt x="15" y="22"/>
                    <a:pt x="26" y="22"/>
                  </a:cubicBezTo>
                  <a:cubicBezTo>
                    <a:pt x="37" y="22"/>
                    <a:pt x="47" y="18"/>
                    <a:pt x="61" y="11"/>
                  </a:cubicBezTo>
                  <a:cubicBezTo>
                    <a:pt x="58" y="4"/>
                    <a:pt x="51" y="1"/>
                    <a:pt x="40"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3"/>
            <p:cNvSpPr/>
            <p:nvPr/>
          </p:nvSpPr>
          <p:spPr>
            <a:xfrm flipH="1">
              <a:off x="1248762" y="1849465"/>
              <a:ext cx="4244" cy="1453"/>
            </a:xfrm>
            <a:custGeom>
              <a:avLst/>
              <a:gdLst/>
              <a:ahLst/>
              <a:cxnLst/>
              <a:rect l="l" t="t" r="r" b="b"/>
              <a:pathLst>
                <a:path w="146" h="50" extrusionOk="0">
                  <a:moveTo>
                    <a:pt x="77" y="1"/>
                  </a:moveTo>
                  <a:cubicBezTo>
                    <a:pt x="49" y="1"/>
                    <a:pt x="21" y="18"/>
                    <a:pt x="0" y="43"/>
                  </a:cubicBezTo>
                  <a:cubicBezTo>
                    <a:pt x="14" y="40"/>
                    <a:pt x="25" y="36"/>
                    <a:pt x="39" y="36"/>
                  </a:cubicBezTo>
                  <a:cubicBezTo>
                    <a:pt x="67" y="36"/>
                    <a:pt x="92" y="43"/>
                    <a:pt x="116" y="50"/>
                  </a:cubicBezTo>
                  <a:cubicBezTo>
                    <a:pt x="116" y="46"/>
                    <a:pt x="120" y="46"/>
                    <a:pt x="120" y="46"/>
                  </a:cubicBezTo>
                  <a:lnTo>
                    <a:pt x="124" y="46"/>
                  </a:lnTo>
                  <a:cubicBezTo>
                    <a:pt x="131" y="43"/>
                    <a:pt x="138" y="36"/>
                    <a:pt x="145" y="29"/>
                  </a:cubicBezTo>
                  <a:cubicBezTo>
                    <a:pt x="120" y="7"/>
                    <a:pt x="98" y="1"/>
                    <a:pt x="7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3"/>
            <p:cNvSpPr/>
            <p:nvPr/>
          </p:nvSpPr>
          <p:spPr>
            <a:xfrm flipH="1">
              <a:off x="1303995" y="2001298"/>
              <a:ext cx="320" cy="233"/>
            </a:xfrm>
            <a:custGeom>
              <a:avLst/>
              <a:gdLst/>
              <a:ahLst/>
              <a:cxnLst/>
              <a:rect l="l" t="t" r="r" b="b"/>
              <a:pathLst>
                <a:path w="11" h="8" extrusionOk="0">
                  <a:moveTo>
                    <a:pt x="7" y="1"/>
                  </a:moveTo>
                  <a:cubicBezTo>
                    <a:pt x="4" y="1"/>
                    <a:pt x="4" y="4"/>
                    <a:pt x="1" y="7"/>
                  </a:cubicBezTo>
                  <a:lnTo>
                    <a:pt x="11" y="7"/>
                  </a:lnTo>
                  <a:cubicBezTo>
                    <a:pt x="11" y="4"/>
                    <a:pt x="11" y="1"/>
                    <a:pt x="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3"/>
            <p:cNvSpPr/>
            <p:nvPr/>
          </p:nvSpPr>
          <p:spPr>
            <a:xfrm flipH="1">
              <a:off x="1340681" y="1971908"/>
              <a:ext cx="349" cy="1977"/>
            </a:xfrm>
            <a:custGeom>
              <a:avLst/>
              <a:gdLst/>
              <a:ahLst/>
              <a:cxnLst/>
              <a:rect l="l" t="t" r="r" b="b"/>
              <a:pathLst>
                <a:path w="12" h="68" extrusionOk="0">
                  <a:moveTo>
                    <a:pt x="7" y="0"/>
                  </a:moveTo>
                  <a:cubicBezTo>
                    <a:pt x="1" y="36"/>
                    <a:pt x="4" y="57"/>
                    <a:pt x="12" y="68"/>
                  </a:cubicBezTo>
                  <a:cubicBezTo>
                    <a:pt x="7" y="42"/>
                    <a:pt x="4" y="18"/>
                    <a:pt x="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3"/>
            <p:cNvSpPr/>
            <p:nvPr/>
          </p:nvSpPr>
          <p:spPr>
            <a:xfrm flipH="1">
              <a:off x="1287425" y="1860657"/>
              <a:ext cx="669" cy="233"/>
            </a:xfrm>
            <a:custGeom>
              <a:avLst/>
              <a:gdLst/>
              <a:ahLst/>
              <a:cxnLst/>
              <a:rect l="l" t="t" r="r" b="b"/>
              <a:pathLst>
                <a:path w="23" h="8" extrusionOk="0">
                  <a:moveTo>
                    <a:pt x="19" y="1"/>
                  </a:moveTo>
                  <a:cubicBezTo>
                    <a:pt x="15" y="1"/>
                    <a:pt x="8" y="4"/>
                    <a:pt x="8" y="4"/>
                  </a:cubicBezTo>
                  <a:cubicBezTo>
                    <a:pt x="4" y="8"/>
                    <a:pt x="1" y="8"/>
                    <a:pt x="4" y="8"/>
                  </a:cubicBezTo>
                  <a:cubicBezTo>
                    <a:pt x="8" y="8"/>
                    <a:pt x="11" y="8"/>
                    <a:pt x="22" y="4"/>
                  </a:cubicBezTo>
                  <a:lnTo>
                    <a:pt x="19"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3"/>
            <p:cNvSpPr/>
            <p:nvPr/>
          </p:nvSpPr>
          <p:spPr>
            <a:xfrm flipH="1">
              <a:off x="1286727" y="1871355"/>
              <a:ext cx="930" cy="872"/>
            </a:xfrm>
            <a:custGeom>
              <a:avLst/>
              <a:gdLst/>
              <a:ahLst/>
              <a:cxnLst/>
              <a:rect l="l" t="t" r="r" b="b"/>
              <a:pathLst>
                <a:path w="32" h="30" extrusionOk="0">
                  <a:moveTo>
                    <a:pt x="0" y="0"/>
                  </a:moveTo>
                  <a:cubicBezTo>
                    <a:pt x="11" y="5"/>
                    <a:pt x="22" y="11"/>
                    <a:pt x="32" y="29"/>
                  </a:cubicBezTo>
                  <a:cubicBezTo>
                    <a:pt x="22" y="11"/>
                    <a:pt x="11" y="5"/>
                    <a:pt x="0" y="0"/>
                  </a:cubicBezTo>
                  <a:close/>
                  <a:moveTo>
                    <a:pt x="0" y="0"/>
                  </a:move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3"/>
            <p:cNvSpPr/>
            <p:nvPr/>
          </p:nvSpPr>
          <p:spPr>
            <a:xfrm flipH="1">
              <a:off x="1237977" y="1864698"/>
              <a:ext cx="349" cy="320"/>
            </a:xfrm>
            <a:custGeom>
              <a:avLst/>
              <a:gdLst/>
              <a:ahLst/>
              <a:cxnLst/>
              <a:rect l="l" t="t" r="r" b="b"/>
              <a:pathLst>
                <a:path w="12" h="11" extrusionOk="0">
                  <a:moveTo>
                    <a:pt x="8" y="0"/>
                  </a:moveTo>
                  <a:cubicBezTo>
                    <a:pt x="4" y="7"/>
                    <a:pt x="1" y="10"/>
                    <a:pt x="4" y="10"/>
                  </a:cubicBezTo>
                  <a:cubicBezTo>
                    <a:pt x="4" y="10"/>
                    <a:pt x="4" y="7"/>
                    <a:pt x="1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3"/>
            <p:cNvSpPr/>
            <p:nvPr/>
          </p:nvSpPr>
          <p:spPr>
            <a:xfrm flipH="1">
              <a:off x="1287541" y="1861181"/>
              <a:ext cx="959" cy="1279"/>
            </a:xfrm>
            <a:custGeom>
              <a:avLst/>
              <a:gdLst/>
              <a:ahLst/>
              <a:cxnLst/>
              <a:rect l="l" t="t" r="r" b="b"/>
              <a:pathLst>
                <a:path w="33" h="44" extrusionOk="0">
                  <a:moveTo>
                    <a:pt x="33" y="1"/>
                  </a:moveTo>
                  <a:cubicBezTo>
                    <a:pt x="22" y="15"/>
                    <a:pt x="12" y="29"/>
                    <a:pt x="1" y="43"/>
                  </a:cubicBezTo>
                  <a:cubicBezTo>
                    <a:pt x="22" y="25"/>
                    <a:pt x="29" y="11"/>
                    <a:pt x="33"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3"/>
            <p:cNvSpPr/>
            <p:nvPr/>
          </p:nvSpPr>
          <p:spPr>
            <a:xfrm flipH="1">
              <a:off x="1288762" y="1861384"/>
              <a:ext cx="1076" cy="640"/>
            </a:xfrm>
            <a:custGeom>
              <a:avLst/>
              <a:gdLst/>
              <a:ahLst/>
              <a:cxnLst/>
              <a:rect l="l" t="t" r="r" b="b"/>
              <a:pathLst>
                <a:path w="37" h="22" extrusionOk="0">
                  <a:moveTo>
                    <a:pt x="36" y="0"/>
                  </a:moveTo>
                  <a:cubicBezTo>
                    <a:pt x="1" y="0"/>
                    <a:pt x="1" y="12"/>
                    <a:pt x="12" y="22"/>
                  </a:cubicBezTo>
                  <a:cubicBezTo>
                    <a:pt x="19" y="15"/>
                    <a:pt x="25" y="8"/>
                    <a:pt x="36"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3"/>
            <p:cNvSpPr/>
            <p:nvPr/>
          </p:nvSpPr>
          <p:spPr>
            <a:xfrm flipH="1">
              <a:off x="1286001" y="1860163"/>
              <a:ext cx="1570" cy="1047"/>
            </a:xfrm>
            <a:custGeom>
              <a:avLst/>
              <a:gdLst/>
              <a:ahLst/>
              <a:cxnLst/>
              <a:rect l="l" t="t" r="r" b="b"/>
              <a:pathLst>
                <a:path w="54" h="36" extrusionOk="0">
                  <a:moveTo>
                    <a:pt x="53" y="0"/>
                  </a:moveTo>
                  <a:lnTo>
                    <a:pt x="53" y="0"/>
                  </a:lnTo>
                  <a:cubicBezTo>
                    <a:pt x="29" y="11"/>
                    <a:pt x="14" y="18"/>
                    <a:pt x="4" y="21"/>
                  </a:cubicBezTo>
                  <a:cubicBezTo>
                    <a:pt x="8" y="21"/>
                    <a:pt x="8" y="29"/>
                    <a:pt x="1" y="36"/>
                  </a:cubicBezTo>
                  <a:cubicBezTo>
                    <a:pt x="19" y="21"/>
                    <a:pt x="32" y="11"/>
                    <a:pt x="53"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3"/>
            <p:cNvSpPr/>
            <p:nvPr/>
          </p:nvSpPr>
          <p:spPr>
            <a:xfrm flipH="1">
              <a:off x="1249198" y="2040165"/>
              <a:ext cx="640" cy="756"/>
            </a:xfrm>
            <a:custGeom>
              <a:avLst/>
              <a:gdLst/>
              <a:ahLst/>
              <a:cxnLst/>
              <a:rect l="l" t="t" r="r" b="b"/>
              <a:pathLst>
                <a:path w="22" h="26" extrusionOk="0">
                  <a:moveTo>
                    <a:pt x="1" y="0"/>
                  </a:moveTo>
                  <a:cubicBezTo>
                    <a:pt x="1" y="0"/>
                    <a:pt x="4" y="7"/>
                    <a:pt x="15" y="25"/>
                  </a:cubicBezTo>
                  <a:cubicBezTo>
                    <a:pt x="18" y="25"/>
                    <a:pt x="22" y="22"/>
                    <a:pt x="22" y="22"/>
                  </a:cubicBezTo>
                  <a:lnTo>
                    <a:pt x="22" y="18"/>
                  </a:lnTo>
                  <a:cubicBezTo>
                    <a:pt x="11" y="7"/>
                    <a:pt x="4" y="0"/>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3"/>
            <p:cNvSpPr/>
            <p:nvPr/>
          </p:nvSpPr>
          <p:spPr>
            <a:xfrm flipH="1">
              <a:off x="1181058" y="1899960"/>
              <a:ext cx="116" cy="203"/>
            </a:xfrm>
            <a:custGeom>
              <a:avLst/>
              <a:gdLst/>
              <a:ahLst/>
              <a:cxnLst/>
              <a:rect l="l" t="t" r="r" b="b"/>
              <a:pathLst>
                <a:path w="4" h="7" extrusionOk="0">
                  <a:moveTo>
                    <a:pt x="1" y="0"/>
                  </a:moveTo>
                  <a:lnTo>
                    <a:pt x="1" y="7"/>
                  </a:lnTo>
                  <a:lnTo>
                    <a:pt x="4" y="3"/>
                  </a:lnTo>
                  <a:lnTo>
                    <a:pt x="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3"/>
            <p:cNvSpPr/>
            <p:nvPr/>
          </p:nvSpPr>
          <p:spPr>
            <a:xfrm flipH="1">
              <a:off x="1175360" y="1896036"/>
              <a:ext cx="5727" cy="7529"/>
            </a:xfrm>
            <a:custGeom>
              <a:avLst/>
              <a:gdLst/>
              <a:ahLst/>
              <a:cxnLst/>
              <a:rect l="l" t="t" r="r" b="b"/>
              <a:pathLst>
                <a:path w="197" h="259" extrusionOk="0">
                  <a:moveTo>
                    <a:pt x="196" y="0"/>
                  </a:moveTo>
                  <a:lnTo>
                    <a:pt x="1" y="138"/>
                  </a:lnTo>
                  <a:cubicBezTo>
                    <a:pt x="40" y="145"/>
                    <a:pt x="69" y="156"/>
                    <a:pt x="22" y="259"/>
                  </a:cubicBezTo>
                  <a:cubicBezTo>
                    <a:pt x="82" y="174"/>
                    <a:pt x="139" y="89"/>
                    <a:pt x="196"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3"/>
            <p:cNvSpPr/>
            <p:nvPr/>
          </p:nvSpPr>
          <p:spPr>
            <a:xfrm flipH="1">
              <a:off x="1135273" y="1846471"/>
              <a:ext cx="207414" cy="213781"/>
            </a:xfrm>
            <a:custGeom>
              <a:avLst/>
              <a:gdLst/>
              <a:ahLst/>
              <a:cxnLst/>
              <a:rect l="l" t="t" r="r" b="b"/>
              <a:pathLst>
                <a:path w="7135" h="7354" extrusionOk="0">
                  <a:moveTo>
                    <a:pt x="6066" y="2282"/>
                  </a:moveTo>
                  <a:cubicBezTo>
                    <a:pt x="6066" y="2296"/>
                    <a:pt x="6069" y="2307"/>
                    <a:pt x="6066" y="2317"/>
                  </a:cubicBezTo>
                  <a:cubicBezTo>
                    <a:pt x="6077" y="2296"/>
                    <a:pt x="6073" y="2296"/>
                    <a:pt x="6066" y="2282"/>
                  </a:cubicBezTo>
                  <a:close/>
                  <a:moveTo>
                    <a:pt x="6228" y="2819"/>
                  </a:moveTo>
                  <a:lnTo>
                    <a:pt x="6228" y="2819"/>
                  </a:lnTo>
                  <a:cubicBezTo>
                    <a:pt x="6228" y="2819"/>
                    <a:pt x="6229" y="2819"/>
                    <a:pt x="6229" y="2820"/>
                  </a:cubicBezTo>
                  <a:cubicBezTo>
                    <a:pt x="6229" y="2819"/>
                    <a:pt x="6228" y="2819"/>
                    <a:pt x="6228" y="2819"/>
                  </a:cubicBezTo>
                  <a:close/>
                  <a:moveTo>
                    <a:pt x="6409" y="2978"/>
                  </a:moveTo>
                  <a:lnTo>
                    <a:pt x="6409" y="2978"/>
                  </a:lnTo>
                  <a:cubicBezTo>
                    <a:pt x="6438" y="2996"/>
                    <a:pt x="6451" y="3014"/>
                    <a:pt x="6441" y="3038"/>
                  </a:cubicBezTo>
                  <a:cubicBezTo>
                    <a:pt x="6409" y="3021"/>
                    <a:pt x="6384" y="2999"/>
                    <a:pt x="6409" y="2978"/>
                  </a:cubicBezTo>
                  <a:close/>
                  <a:moveTo>
                    <a:pt x="6664" y="3042"/>
                  </a:moveTo>
                  <a:cubicBezTo>
                    <a:pt x="6664" y="3042"/>
                    <a:pt x="6664" y="3042"/>
                    <a:pt x="6663" y="3042"/>
                  </a:cubicBezTo>
                  <a:cubicBezTo>
                    <a:pt x="6664" y="3042"/>
                    <a:pt x="6664" y="3042"/>
                    <a:pt x="6664" y="3042"/>
                  </a:cubicBezTo>
                  <a:close/>
                  <a:moveTo>
                    <a:pt x="6101" y="4691"/>
                  </a:moveTo>
                  <a:lnTo>
                    <a:pt x="6101" y="4691"/>
                  </a:lnTo>
                  <a:cubicBezTo>
                    <a:pt x="6101" y="4692"/>
                    <a:pt x="6101" y="4693"/>
                    <a:pt x="6101" y="4694"/>
                  </a:cubicBezTo>
                  <a:cubicBezTo>
                    <a:pt x="6101" y="4693"/>
                    <a:pt x="6101" y="4692"/>
                    <a:pt x="6101" y="4691"/>
                  </a:cubicBezTo>
                  <a:close/>
                  <a:moveTo>
                    <a:pt x="6101" y="4694"/>
                  </a:moveTo>
                  <a:cubicBezTo>
                    <a:pt x="6101" y="4694"/>
                    <a:pt x="6102" y="4694"/>
                    <a:pt x="6102" y="4695"/>
                  </a:cubicBezTo>
                  <a:lnTo>
                    <a:pt x="6102" y="4695"/>
                  </a:lnTo>
                  <a:cubicBezTo>
                    <a:pt x="6102" y="4694"/>
                    <a:pt x="6102" y="4694"/>
                    <a:pt x="6101" y="4694"/>
                  </a:cubicBezTo>
                  <a:close/>
                  <a:moveTo>
                    <a:pt x="4676" y="6123"/>
                  </a:moveTo>
                  <a:lnTo>
                    <a:pt x="4683" y="6126"/>
                  </a:lnTo>
                  <a:cubicBezTo>
                    <a:pt x="4680" y="6123"/>
                    <a:pt x="4680" y="6123"/>
                    <a:pt x="4676" y="6123"/>
                  </a:cubicBezTo>
                  <a:close/>
                  <a:moveTo>
                    <a:pt x="2763" y="7184"/>
                  </a:moveTo>
                  <a:cubicBezTo>
                    <a:pt x="2767" y="7184"/>
                    <a:pt x="2777" y="7187"/>
                    <a:pt x="2791" y="7205"/>
                  </a:cubicBezTo>
                  <a:lnTo>
                    <a:pt x="2767" y="7219"/>
                  </a:lnTo>
                  <a:cubicBezTo>
                    <a:pt x="2759" y="7201"/>
                    <a:pt x="2756" y="7184"/>
                    <a:pt x="2763" y="7184"/>
                  </a:cubicBezTo>
                  <a:close/>
                  <a:moveTo>
                    <a:pt x="3841" y="1"/>
                  </a:moveTo>
                  <a:cubicBezTo>
                    <a:pt x="3782" y="1"/>
                    <a:pt x="3725" y="22"/>
                    <a:pt x="3693" y="93"/>
                  </a:cubicBezTo>
                  <a:cubicBezTo>
                    <a:pt x="3683" y="71"/>
                    <a:pt x="3661" y="64"/>
                    <a:pt x="3637" y="64"/>
                  </a:cubicBezTo>
                  <a:cubicBezTo>
                    <a:pt x="3608" y="64"/>
                    <a:pt x="3580" y="71"/>
                    <a:pt x="3548" y="79"/>
                  </a:cubicBezTo>
                  <a:cubicBezTo>
                    <a:pt x="3516" y="82"/>
                    <a:pt x="3488" y="89"/>
                    <a:pt x="3459" y="89"/>
                  </a:cubicBezTo>
                  <a:cubicBezTo>
                    <a:pt x="3449" y="89"/>
                    <a:pt x="3438" y="89"/>
                    <a:pt x="3431" y="86"/>
                  </a:cubicBezTo>
                  <a:lnTo>
                    <a:pt x="3425" y="164"/>
                  </a:lnTo>
                  <a:cubicBezTo>
                    <a:pt x="3389" y="174"/>
                    <a:pt x="3357" y="177"/>
                    <a:pt x="3332" y="177"/>
                  </a:cubicBezTo>
                  <a:cubicBezTo>
                    <a:pt x="3283" y="177"/>
                    <a:pt x="3244" y="164"/>
                    <a:pt x="3209" y="149"/>
                  </a:cubicBezTo>
                  <a:lnTo>
                    <a:pt x="3205" y="149"/>
                  </a:lnTo>
                  <a:cubicBezTo>
                    <a:pt x="3205" y="149"/>
                    <a:pt x="3201" y="149"/>
                    <a:pt x="3201" y="153"/>
                  </a:cubicBezTo>
                  <a:lnTo>
                    <a:pt x="3201" y="156"/>
                  </a:lnTo>
                  <a:cubicBezTo>
                    <a:pt x="3110" y="231"/>
                    <a:pt x="3025" y="252"/>
                    <a:pt x="2937" y="252"/>
                  </a:cubicBezTo>
                  <a:lnTo>
                    <a:pt x="2933" y="252"/>
                  </a:lnTo>
                  <a:cubicBezTo>
                    <a:pt x="2880" y="249"/>
                    <a:pt x="2827" y="241"/>
                    <a:pt x="2774" y="241"/>
                  </a:cubicBezTo>
                  <a:cubicBezTo>
                    <a:pt x="2735" y="241"/>
                    <a:pt x="2700" y="245"/>
                    <a:pt x="2664" y="255"/>
                  </a:cubicBezTo>
                  <a:lnTo>
                    <a:pt x="2667" y="280"/>
                  </a:lnTo>
                  <a:lnTo>
                    <a:pt x="2491" y="277"/>
                  </a:lnTo>
                  <a:lnTo>
                    <a:pt x="2491" y="280"/>
                  </a:lnTo>
                  <a:cubicBezTo>
                    <a:pt x="2473" y="277"/>
                    <a:pt x="2448" y="266"/>
                    <a:pt x="2427" y="266"/>
                  </a:cubicBezTo>
                  <a:cubicBezTo>
                    <a:pt x="2416" y="266"/>
                    <a:pt x="2409" y="270"/>
                    <a:pt x="2398" y="273"/>
                  </a:cubicBezTo>
                  <a:cubicBezTo>
                    <a:pt x="2392" y="273"/>
                    <a:pt x="2381" y="270"/>
                    <a:pt x="2370" y="270"/>
                  </a:cubicBezTo>
                  <a:cubicBezTo>
                    <a:pt x="2310" y="270"/>
                    <a:pt x="2243" y="319"/>
                    <a:pt x="2212" y="376"/>
                  </a:cubicBezTo>
                  <a:lnTo>
                    <a:pt x="2106" y="415"/>
                  </a:lnTo>
                  <a:cubicBezTo>
                    <a:pt x="2240" y="422"/>
                    <a:pt x="2137" y="521"/>
                    <a:pt x="2169" y="602"/>
                  </a:cubicBezTo>
                  <a:cubicBezTo>
                    <a:pt x="2140" y="585"/>
                    <a:pt x="2112" y="577"/>
                    <a:pt x="2073" y="570"/>
                  </a:cubicBezTo>
                  <a:lnTo>
                    <a:pt x="2073" y="570"/>
                  </a:lnTo>
                  <a:cubicBezTo>
                    <a:pt x="2070" y="620"/>
                    <a:pt x="2140" y="606"/>
                    <a:pt x="2106" y="648"/>
                  </a:cubicBezTo>
                  <a:cubicBezTo>
                    <a:pt x="2095" y="641"/>
                    <a:pt x="2084" y="641"/>
                    <a:pt x="2070" y="641"/>
                  </a:cubicBezTo>
                  <a:cubicBezTo>
                    <a:pt x="2049" y="641"/>
                    <a:pt x="2028" y="644"/>
                    <a:pt x="2006" y="648"/>
                  </a:cubicBezTo>
                  <a:cubicBezTo>
                    <a:pt x="1982" y="652"/>
                    <a:pt x="1960" y="655"/>
                    <a:pt x="1936" y="655"/>
                  </a:cubicBezTo>
                  <a:cubicBezTo>
                    <a:pt x="1907" y="655"/>
                    <a:pt x="1879" y="652"/>
                    <a:pt x="1854" y="634"/>
                  </a:cubicBezTo>
                  <a:lnTo>
                    <a:pt x="1854" y="623"/>
                  </a:lnTo>
                  <a:cubicBezTo>
                    <a:pt x="1847" y="606"/>
                    <a:pt x="1854" y="574"/>
                    <a:pt x="1861" y="556"/>
                  </a:cubicBezTo>
                  <a:cubicBezTo>
                    <a:pt x="1851" y="553"/>
                    <a:pt x="1840" y="549"/>
                    <a:pt x="1833" y="538"/>
                  </a:cubicBezTo>
                  <a:cubicBezTo>
                    <a:pt x="1809" y="556"/>
                    <a:pt x="1794" y="564"/>
                    <a:pt x="1783" y="564"/>
                  </a:cubicBezTo>
                  <a:cubicBezTo>
                    <a:pt x="1762" y="564"/>
                    <a:pt x="1766" y="535"/>
                    <a:pt x="1755" y="510"/>
                  </a:cubicBezTo>
                  <a:cubicBezTo>
                    <a:pt x="1730" y="659"/>
                    <a:pt x="1652" y="634"/>
                    <a:pt x="1656" y="765"/>
                  </a:cubicBezTo>
                  <a:cubicBezTo>
                    <a:pt x="1649" y="740"/>
                    <a:pt x="1639" y="729"/>
                    <a:pt x="1624" y="729"/>
                  </a:cubicBezTo>
                  <a:cubicBezTo>
                    <a:pt x="1607" y="729"/>
                    <a:pt x="1579" y="747"/>
                    <a:pt x="1554" y="765"/>
                  </a:cubicBezTo>
                  <a:cubicBezTo>
                    <a:pt x="1525" y="783"/>
                    <a:pt x="1497" y="800"/>
                    <a:pt x="1476" y="800"/>
                  </a:cubicBezTo>
                  <a:cubicBezTo>
                    <a:pt x="1455" y="800"/>
                    <a:pt x="1437" y="786"/>
                    <a:pt x="1427" y="747"/>
                  </a:cubicBezTo>
                  <a:lnTo>
                    <a:pt x="1427" y="747"/>
                  </a:lnTo>
                  <a:cubicBezTo>
                    <a:pt x="1444" y="899"/>
                    <a:pt x="1391" y="789"/>
                    <a:pt x="1419" y="910"/>
                  </a:cubicBezTo>
                  <a:cubicBezTo>
                    <a:pt x="1448" y="861"/>
                    <a:pt x="1500" y="850"/>
                    <a:pt x="1554" y="850"/>
                  </a:cubicBezTo>
                  <a:cubicBezTo>
                    <a:pt x="1618" y="850"/>
                    <a:pt x="1685" y="864"/>
                    <a:pt x="1730" y="867"/>
                  </a:cubicBezTo>
                  <a:lnTo>
                    <a:pt x="1716" y="977"/>
                  </a:lnTo>
                  <a:cubicBezTo>
                    <a:pt x="1737" y="995"/>
                    <a:pt x="1755" y="1002"/>
                    <a:pt x="1769" y="1002"/>
                  </a:cubicBezTo>
                  <a:cubicBezTo>
                    <a:pt x="1833" y="1002"/>
                    <a:pt x="1840" y="861"/>
                    <a:pt x="1886" y="853"/>
                  </a:cubicBezTo>
                  <a:cubicBezTo>
                    <a:pt x="1847" y="853"/>
                    <a:pt x="1815" y="889"/>
                    <a:pt x="1819" y="920"/>
                  </a:cubicBezTo>
                  <a:lnTo>
                    <a:pt x="1780" y="828"/>
                  </a:lnTo>
                  <a:cubicBezTo>
                    <a:pt x="1819" y="776"/>
                    <a:pt x="1868" y="761"/>
                    <a:pt x="1918" y="761"/>
                  </a:cubicBezTo>
                  <a:cubicBezTo>
                    <a:pt x="1971" y="761"/>
                    <a:pt x="2024" y="776"/>
                    <a:pt x="2070" y="786"/>
                  </a:cubicBezTo>
                  <a:cubicBezTo>
                    <a:pt x="2028" y="853"/>
                    <a:pt x="2183" y="811"/>
                    <a:pt x="2173" y="906"/>
                  </a:cubicBezTo>
                  <a:lnTo>
                    <a:pt x="2112" y="920"/>
                  </a:lnTo>
                  <a:cubicBezTo>
                    <a:pt x="2116" y="931"/>
                    <a:pt x="2116" y="941"/>
                    <a:pt x="2123" y="945"/>
                  </a:cubicBezTo>
                  <a:lnTo>
                    <a:pt x="2123" y="949"/>
                  </a:lnTo>
                  <a:lnTo>
                    <a:pt x="2127" y="949"/>
                  </a:lnTo>
                  <a:cubicBezTo>
                    <a:pt x="2148" y="973"/>
                    <a:pt x="2179" y="980"/>
                    <a:pt x="2218" y="988"/>
                  </a:cubicBezTo>
                  <a:cubicBezTo>
                    <a:pt x="2321" y="846"/>
                    <a:pt x="2533" y="825"/>
                    <a:pt x="2622" y="750"/>
                  </a:cubicBezTo>
                  <a:lnTo>
                    <a:pt x="2622" y="747"/>
                  </a:lnTo>
                  <a:cubicBezTo>
                    <a:pt x="2622" y="743"/>
                    <a:pt x="2625" y="743"/>
                    <a:pt x="2625" y="743"/>
                  </a:cubicBezTo>
                  <a:lnTo>
                    <a:pt x="2646" y="740"/>
                  </a:lnTo>
                  <a:lnTo>
                    <a:pt x="2667" y="737"/>
                  </a:lnTo>
                  <a:lnTo>
                    <a:pt x="2671" y="733"/>
                  </a:lnTo>
                  <a:cubicBezTo>
                    <a:pt x="2682" y="719"/>
                    <a:pt x="2685" y="715"/>
                    <a:pt x="2685" y="704"/>
                  </a:cubicBezTo>
                  <a:lnTo>
                    <a:pt x="2685" y="704"/>
                  </a:lnTo>
                  <a:cubicBezTo>
                    <a:pt x="2674" y="726"/>
                    <a:pt x="2650" y="733"/>
                    <a:pt x="2625" y="733"/>
                  </a:cubicBezTo>
                  <a:cubicBezTo>
                    <a:pt x="2600" y="733"/>
                    <a:pt x="2572" y="726"/>
                    <a:pt x="2551" y="715"/>
                  </a:cubicBezTo>
                  <a:lnTo>
                    <a:pt x="2615" y="648"/>
                  </a:lnTo>
                  <a:lnTo>
                    <a:pt x="2615" y="648"/>
                  </a:lnTo>
                  <a:cubicBezTo>
                    <a:pt x="2551" y="659"/>
                    <a:pt x="2530" y="768"/>
                    <a:pt x="2431" y="771"/>
                  </a:cubicBezTo>
                  <a:cubicBezTo>
                    <a:pt x="2420" y="698"/>
                    <a:pt x="2310" y="634"/>
                    <a:pt x="2356" y="507"/>
                  </a:cubicBezTo>
                  <a:cubicBezTo>
                    <a:pt x="2392" y="464"/>
                    <a:pt x="2424" y="450"/>
                    <a:pt x="2452" y="450"/>
                  </a:cubicBezTo>
                  <a:cubicBezTo>
                    <a:pt x="2494" y="450"/>
                    <a:pt x="2530" y="479"/>
                    <a:pt x="2568" y="507"/>
                  </a:cubicBezTo>
                  <a:cubicBezTo>
                    <a:pt x="2611" y="535"/>
                    <a:pt x="2653" y="564"/>
                    <a:pt x="2710" y="564"/>
                  </a:cubicBezTo>
                  <a:cubicBezTo>
                    <a:pt x="2731" y="564"/>
                    <a:pt x="2759" y="559"/>
                    <a:pt x="2785" y="549"/>
                  </a:cubicBezTo>
                  <a:lnTo>
                    <a:pt x="2788" y="549"/>
                  </a:lnTo>
                  <a:cubicBezTo>
                    <a:pt x="2795" y="549"/>
                    <a:pt x="2780" y="525"/>
                    <a:pt x="2777" y="500"/>
                  </a:cubicBezTo>
                  <a:cubicBezTo>
                    <a:pt x="2770" y="474"/>
                    <a:pt x="2777" y="450"/>
                    <a:pt x="2827" y="450"/>
                  </a:cubicBezTo>
                  <a:lnTo>
                    <a:pt x="2844" y="450"/>
                  </a:lnTo>
                  <a:cubicBezTo>
                    <a:pt x="2961" y="479"/>
                    <a:pt x="3053" y="549"/>
                    <a:pt x="3113" y="637"/>
                  </a:cubicBezTo>
                  <a:lnTo>
                    <a:pt x="3113" y="641"/>
                  </a:lnTo>
                  <a:lnTo>
                    <a:pt x="3113" y="644"/>
                  </a:lnTo>
                  <a:cubicBezTo>
                    <a:pt x="3145" y="694"/>
                    <a:pt x="3162" y="740"/>
                    <a:pt x="3170" y="800"/>
                  </a:cubicBezTo>
                  <a:cubicBezTo>
                    <a:pt x="3131" y="779"/>
                    <a:pt x="3067" y="743"/>
                    <a:pt x="3021" y="743"/>
                  </a:cubicBezTo>
                  <a:cubicBezTo>
                    <a:pt x="2989" y="743"/>
                    <a:pt x="2968" y="761"/>
                    <a:pt x="2971" y="811"/>
                  </a:cubicBezTo>
                  <a:cubicBezTo>
                    <a:pt x="3039" y="839"/>
                    <a:pt x="3138" y="850"/>
                    <a:pt x="3155" y="917"/>
                  </a:cubicBezTo>
                  <a:cubicBezTo>
                    <a:pt x="3195" y="789"/>
                    <a:pt x="3043" y="906"/>
                    <a:pt x="3106" y="786"/>
                  </a:cubicBezTo>
                  <a:cubicBezTo>
                    <a:pt x="3110" y="783"/>
                    <a:pt x="3113" y="783"/>
                    <a:pt x="3116" y="783"/>
                  </a:cubicBezTo>
                  <a:cubicBezTo>
                    <a:pt x="3152" y="783"/>
                    <a:pt x="3170" y="818"/>
                    <a:pt x="3188" y="839"/>
                  </a:cubicBezTo>
                  <a:cubicBezTo>
                    <a:pt x="3155" y="789"/>
                    <a:pt x="3216" y="743"/>
                    <a:pt x="3223" y="712"/>
                  </a:cubicBezTo>
                  <a:cubicBezTo>
                    <a:pt x="3368" y="704"/>
                    <a:pt x="3446" y="627"/>
                    <a:pt x="3594" y="627"/>
                  </a:cubicBezTo>
                  <a:lnTo>
                    <a:pt x="3598" y="627"/>
                  </a:lnTo>
                  <a:lnTo>
                    <a:pt x="3604" y="616"/>
                  </a:lnTo>
                  <a:lnTo>
                    <a:pt x="3604" y="613"/>
                  </a:lnTo>
                  <a:cubicBezTo>
                    <a:pt x="3612" y="585"/>
                    <a:pt x="3622" y="556"/>
                    <a:pt x="3622" y="531"/>
                  </a:cubicBezTo>
                  <a:cubicBezTo>
                    <a:pt x="3650" y="546"/>
                    <a:pt x="3672" y="574"/>
                    <a:pt x="3693" y="613"/>
                  </a:cubicBezTo>
                  <a:lnTo>
                    <a:pt x="3693" y="616"/>
                  </a:lnTo>
                  <a:lnTo>
                    <a:pt x="3697" y="620"/>
                  </a:lnTo>
                  <a:cubicBezTo>
                    <a:pt x="3746" y="701"/>
                    <a:pt x="3774" y="804"/>
                    <a:pt x="3753" y="856"/>
                  </a:cubicBezTo>
                  <a:lnTo>
                    <a:pt x="3774" y="856"/>
                  </a:lnTo>
                  <a:cubicBezTo>
                    <a:pt x="3799" y="856"/>
                    <a:pt x="3813" y="850"/>
                    <a:pt x="3828" y="846"/>
                  </a:cubicBezTo>
                  <a:cubicBezTo>
                    <a:pt x="3841" y="839"/>
                    <a:pt x="3852" y="835"/>
                    <a:pt x="3867" y="835"/>
                  </a:cubicBezTo>
                  <a:cubicBezTo>
                    <a:pt x="3880" y="835"/>
                    <a:pt x="3895" y="839"/>
                    <a:pt x="3916" y="853"/>
                  </a:cubicBezTo>
                  <a:cubicBezTo>
                    <a:pt x="3895" y="871"/>
                    <a:pt x="3880" y="878"/>
                    <a:pt x="3874" y="899"/>
                  </a:cubicBezTo>
                  <a:lnTo>
                    <a:pt x="3884" y="899"/>
                  </a:lnTo>
                  <a:cubicBezTo>
                    <a:pt x="3905" y="899"/>
                    <a:pt x="3930" y="910"/>
                    <a:pt x="3926" y="962"/>
                  </a:cubicBezTo>
                  <a:cubicBezTo>
                    <a:pt x="3937" y="967"/>
                    <a:pt x="3944" y="970"/>
                    <a:pt x="3947" y="970"/>
                  </a:cubicBezTo>
                  <a:cubicBezTo>
                    <a:pt x="3990" y="970"/>
                    <a:pt x="3969" y="903"/>
                    <a:pt x="4001" y="882"/>
                  </a:cubicBezTo>
                  <a:cubicBezTo>
                    <a:pt x="4008" y="895"/>
                    <a:pt x="4029" y="941"/>
                    <a:pt x="4025" y="973"/>
                  </a:cubicBezTo>
                  <a:cubicBezTo>
                    <a:pt x="4075" y="899"/>
                    <a:pt x="4001" y="758"/>
                    <a:pt x="4032" y="652"/>
                  </a:cubicBezTo>
                  <a:lnTo>
                    <a:pt x="4032" y="648"/>
                  </a:lnTo>
                  <a:lnTo>
                    <a:pt x="4032" y="644"/>
                  </a:lnTo>
                  <a:cubicBezTo>
                    <a:pt x="4040" y="631"/>
                    <a:pt x="4043" y="616"/>
                    <a:pt x="4050" y="613"/>
                  </a:cubicBezTo>
                  <a:cubicBezTo>
                    <a:pt x="4100" y="542"/>
                    <a:pt x="4294" y="450"/>
                    <a:pt x="4308" y="446"/>
                  </a:cubicBezTo>
                  <a:lnTo>
                    <a:pt x="4308" y="446"/>
                  </a:lnTo>
                  <a:cubicBezTo>
                    <a:pt x="4316" y="496"/>
                    <a:pt x="4305" y="588"/>
                    <a:pt x="4280" y="694"/>
                  </a:cubicBezTo>
                  <a:lnTo>
                    <a:pt x="4280" y="698"/>
                  </a:lnTo>
                  <a:cubicBezTo>
                    <a:pt x="4238" y="861"/>
                    <a:pt x="4174" y="1044"/>
                    <a:pt x="4135" y="1122"/>
                  </a:cubicBezTo>
                  <a:cubicBezTo>
                    <a:pt x="4132" y="1136"/>
                    <a:pt x="4132" y="1143"/>
                    <a:pt x="4138" y="1143"/>
                  </a:cubicBezTo>
                  <a:cubicBezTo>
                    <a:pt x="4146" y="1143"/>
                    <a:pt x="4164" y="1122"/>
                    <a:pt x="4185" y="1101"/>
                  </a:cubicBezTo>
                  <a:cubicBezTo>
                    <a:pt x="4206" y="1083"/>
                    <a:pt x="4227" y="1062"/>
                    <a:pt x="4241" y="1062"/>
                  </a:cubicBezTo>
                  <a:lnTo>
                    <a:pt x="4244" y="1062"/>
                  </a:lnTo>
                  <a:cubicBezTo>
                    <a:pt x="4266" y="1044"/>
                    <a:pt x="4283" y="1037"/>
                    <a:pt x="4298" y="1037"/>
                  </a:cubicBezTo>
                  <a:cubicBezTo>
                    <a:pt x="4323" y="1037"/>
                    <a:pt x="4340" y="1065"/>
                    <a:pt x="4355" y="1097"/>
                  </a:cubicBezTo>
                  <a:cubicBezTo>
                    <a:pt x="4368" y="1125"/>
                    <a:pt x="4383" y="1158"/>
                    <a:pt x="4404" y="1158"/>
                  </a:cubicBezTo>
                  <a:cubicBezTo>
                    <a:pt x="4407" y="1158"/>
                    <a:pt x="4411" y="1158"/>
                    <a:pt x="4418" y="1153"/>
                  </a:cubicBezTo>
                  <a:lnTo>
                    <a:pt x="4386" y="1080"/>
                  </a:lnTo>
                  <a:cubicBezTo>
                    <a:pt x="4390" y="1073"/>
                    <a:pt x="4397" y="1073"/>
                    <a:pt x="4401" y="1073"/>
                  </a:cubicBezTo>
                  <a:cubicBezTo>
                    <a:pt x="4435" y="1073"/>
                    <a:pt x="4496" y="1132"/>
                    <a:pt x="4499" y="1168"/>
                  </a:cubicBezTo>
                  <a:cubicBezTo>
                    <a:pt x="4517" y="1122"/>
                    <a:pt x="4520" y="945"/>
                    <a:pt x="4570" y="913"/>
                  </a:cubicBezTo>
                  <a:cubicBezTo>
                    <a:pt x="4719" y="931"/>
                    <a:pt x="4729" y="1210"/>
                    <a:pt x="4676" y="1313"/>
                  </a:cubicBezTo>
                  <a:cubicBezTo>
                    <a:pt x="4631" y="1249"/>
                    <a:pt x="4592" y="1179"/>
                    <a:pt x="4541" y="1125"/>
                  </a:cubicBezTo>
                  <a:lnTo>
                    <a:pt x="4541" y="1125"/>
                  </a:lnTo>
                  <a:cubicBezTo>
                    <a:pt x="4503" y="1214"/>
                    <a:pt x="4634" y="1271"/>
                    <a:pt x="4577" y="1383"/>
                  </a:cubicBezTo>
                  <a:lnTo>
                    <a:pt x="4747" y="1419"/>
                  </a:lnTo>
                  <a:cubicBezTo>
                    <a:pt x="4729" y="1408"/>
                    <a:pt x="4680" y="1349"/>
                    <a:pt x="4729" y="1313"/>
                  </a:cubicBezTo>
                  <a:lnTo>
                    <a:pt x="4729" y="1313"/>
                  </a:lnTo>
                  <a:cubicBezTo>
                    <a:pt x="4750" y="1323"/>
                    <a:pt x="4761" y="1327"/>
                    <a:pt x="4771" y="1327"/>
                  </a:cubicBezTo>
                  <a:cubicBezTo>
                    <a:pt x="4793" y="1327"/>
                    <a:pt x="4793" y="1302"/>
                    <a:pt x="4846" y="1292"/>
                  </a:cubicBezTo>
                  <a:cubicBezTo>
                    <a:pt x="4835" y="1200"/>
                    <a:pt x="4822" y="1034"/>
                    <a:pt x="4814" y="878"/>
                  </a:cubicBezTo>
                  <a:lnTo>
                    <a:pt x="4814" y="874"/>
                  </a:lnTo>
                  <a:cubicBezTo>
                    <a:pt x="4800" y="758"/>
                    <a:pt x="4793" y="652"/>
                    <a:pt x="4789" y="564"/>
                  </a:cubicBezTo>
                  <a:lnTo>
                    <a:pt x="4789" y="564"/>
                  </a:lnTo>
                  <a:cubicBezTo>
                    <a:pt x="4814" y="606"/>
                    <a:pt x="4843" y="637"/>
                    <a:pt x="4867" y="680"/>
                  </a:cubicBezTo>
                  <a:lnTo>
                    <a:pt x="4917" y="637"/>
                  </a:lnTo>
                  <a:cubicBezTo>
                    <a:pt x="4966" y="694"/>
                    <a:pt x="4973" y="822"/>
                    <a:pt x="4966" y="945"/>
                  </a:cubicBezTo>
                  <a:lnTo>
                    <a:pt x="4970" y="952"/>
                  </a:lnTo>
                  <a:cubicBezTo>
                    <a:pt x="4962" y="1104"/>
                    <a:pt x="4931" y="1246"/>
                    <a:pt x="4917" y="1302"/>
                  </a:cubicBezTo>
                  <a:lnTo>
                    <a:pt x="4923" y="1302"/>
                  </a:lnTo>
                  <a:cubicBezTo>
                    <a:pt x="4998" y="1302"/>
                    <a:pt x="5083" y="1108"/>
                    <a:pt x="5090" y="1062"/>
                  </a:cubicBezTo>
                  <a:lnTo>
                    <a:pt x="5090" y="1062"/>
                  </a:lnTo>
                  <a:cubicBezTo>
                    <a:pt x="5225" y="1132"/>
                    <a:pt x="5051" y="1405"/>
                    <a:pt x="5178" y="1458"/>
                  </a:cubicBezTo>
                  <a:lnTo>
                    <a:pt x="5108" y="1472"/>
                  </a:lnTo>
                  <a:cubicBezTo>
                    <a:pt x="5122" y="1507"/>
                    <a:pt x="5246" y="1540"/>
                    <a:pt x="5217" y="1564"/>
                  </a:cubicBezTo>
                  <a:cubicBezTo>
                    <a:pt x="5260" y="1535"/>
                    <a:pt x="5355" y="1462"/>
                    <a:pt x="5373" y="1405"/>
                  </a:cubicBezTo>
                  <a:lnTo>
                    <a:pt x="5373" y="1405"/>
                  </a:lnTo>
                  <a:cubicBezTo>
                    <a:pt x="5366" y="1468"/>
                    <a:pt x="5359" y="1546"/>
                    <a:pt x="5344" y="1617"/>
                  </a:cubicBezTo>
                  <a:cubicBezTo>
                    <a:pt x="5373" y="1571"/>
                    <a:pt x="5468" y="1465"/>
                    <a:pt x="5483" y="1440"/>
                  </a:cubicBezTo>
                  <a:lnTo>
                    <a:pt x="5483" y="1440"/>
                  </a:lnTo>
                  <a:cubicBezTo>
                    <a:pt x="5525" y="1472"/>
                    <a:pt x="5422" y="1646"/>
                    <a:pt x="5373" y="1656"/>
                  </a:cubicBezTo>
                  <a:cubicBezTo>
                    <a:pt x="5529" y="1628"/>
                    <a:pt x="5465" y="1663"/>
                    <a:pt x="5628" y="1607"/>
                  </a:cubicBezTo>
                  <a:lnTo>
                    <a:pt x="5628" y="1607"/>
                  </a:lnTo>
                  <a:cubicBezTo>
                    <a:pt x="5641" y="1631"/>
                    <a:pt x="5507" y="1737"/>
                    <a:pt x="5468" y="1737"/>
                  </a:cubicBezTo>
                  <a:lnTo>
                    <a:pt x="5465" y="1737"/>
                  </a:lnTo>
                  <a:cubicBezTo>
                    <a:pt x="5483" y="1815"/>
                    <a:pt x="5525" y="1832"/>
                    <a:pt x="5553" y="1840"/>
                  </a:cubicBezTo>
                  <a:cubicBezTo>
                    <a:pt x="5543" y="1752"/>
                    <a:pt x="5680" y="1631"/>
                    <a:pt x="5787" y="1540"/>
                  </a:cubicBezTo>
                  <a:lnTo>
                    <a:pt x="5790" y="1540"/>
                  </a:lnTo>
                  <a:cubicBezTo>
                    <a:pt x="5836" y="1497"/>
                    <a:pt x="5878" y="1458"/>
                    <a:pt x="5904" y="1426"/>
                  </a:cubicBezTo>
                  <a:lnTo>
                    <a:pt x="5904" y="1426"/>
                  </a:lnTo>
                  <a:cubicBezTo>
                    <a:pt x="5882" y="1486"/>
                    <a:pt x="5868" y="1535"/>
                    <a:pt x="5843" y="1596"/>
                  </a:cubicBezTo>
                  <a:lnTo>
                    <a:pt x="5843" y="1599"/>
                  </a:lnTo>
                  <a:cubicBezTo>
                    <a:pt x="5793" y="1723"/>
                    <a:pt x="5744" y="1850"/>
                    <a:pt x="5680" y="1971"/>
                  </a:cubicBezTo>
                  <a:cubicBezTo>
                    <a:pt x="5698" y="1943"/>
                    <a:pt x="5798" y="1843"/>
                    <a:pt x="5822" y="1808"/>
                  </a:cubicBezTo>
                  <a:lnTo>
                    <a:pt x="5822" y="1808"/>
                  </a:lnTo>
                  <a:cubicBezTo>
                    <a:pt x="5737" y="1932"/>
                    <a:pt x="5871" y="2126"/>
                    <a:pt x="5953" y="2229"/>
                  </a:cubicBezTo>
                  <a:cubicBezTo>
                    <a:pt x="5960" y="2219"/>
                    <a:pt x="5974" y="2211"/>
                    <a:pt x="5984" y="2211"/>
                  </a:cubicBezTo>
                  <a:cubicBezTo>
                    <a:pt x="6017" y="2211"/>
                    <a:pt x="6052" y="2240"/>
                    <a:pt x="6066" y="2275"/>
                  </a:cubicBezTo>
                  <a:cubicBezTo>
                    <a:pt x="6218" y="2296"/>
                    <a:pt x="5907" y="2494"/>
                    <a:pt x="6073" y="2501"/>
                  </a:cubicBezTo>
                  <a:cubicBezTo>
                    <a:pt x="6023" y="2438"/>
                    <a:pt x="6073" y="2392"/>
                    <a:pt x="6129" y="2367"/>
                  </a:cubicBezTo>
                  <a:lnTo>
                    <a:pt x="6129" y="2367"/>
                  </a:lnTo>
                  <a:cubicBezTo>
                    <a:pt x="6112" y="2452"/>
                    <a:pt x="6239" y="2561"/>
                    <a:pt x="6048" y="2611"/>
                  </a:cubicBezTo>
                  <a:cubicBezTo>
                    <a:pt x="6090" y="2625"/>
                    <a:pt x="6098" y="2653"/>
                    <a:pt x="6129" y="2653"/>
                  </a:cubicBezTo>
                  <a:cubicBezTo>
                    <a:pt x="6144" y="2653"/>
                    <a:pt x="6158" y="2650"/>
                    <a:pt x="6183" y="2639"/>
                  </a:cubicBezTo>
                  <a:lnTo>
                    <a:pt x="6183" y="2639"/>
                  </a:lnTo>
                  <a:lnTo>
                    <a:pt x="6141" y="2826"/>
                  </a:lnTo>
                  <a:cubicBezTo>
                    <a:pt x="6147" y="2820"/>
                    <a:pt x="6169" y="2802"/>
                    <a:pt x="6193" y="2802"/>
                  </a:cubicBezTo>
                  <a:cubicBezTo>
                    <a:pt x="6204" y="2802"/>
                    <a:pt x="6217" y="2805"/>
                    <a:pt x="6228" y="2819"/>
                  </a:cubicBezTo>
                  <a:lnTo>
                    <a:pt x="6228" y="2819"/>
                  </a:lnTo>
                  <a:cubicBezTo>
                    <a:pt x="6176" y="2751"/>
                    <a:pt x="6302" y="2601"/>
                    <a:pt x="6180" y="2601"/>
                  </a:cubicBezTo>
                  <a:lnTo>
                    <a:pt x="6172" y="2601"/>
                  </a:lnTo>
                  <a:cubicBezTo>
                    <a:pt x="6275" y="2547"/>
                    <a:pt x="6349" y="2561"/>
                    <a:pt x="6416" y="2477"/>
                  </a:cubicBezTo>
                  <a:lnTo>
                    <a:pt x="6416" y="2477"/>
                  </a:lnTo>
                  <a:cubicBezTo>
                    <a:pt x="6438" y="2678"/>
                    <a:pt x="6303" y="2841"/>
                    <a:pt x="6190" y="2986"/>
                  </a:cubicBezTo>
                  <a:lnTo>
                    <a:pt x="6310" y="3106"/>
                  </a:lnTo>
                  <a:lnTo>
                    <a:pt x="6264" y="3127"/>
                  </a:lnTo>
                  <a:lnTo>
                    <a:pt x="6405" y="3123"/>
                  </a:lnTo>
                  <a:lnTo>
                    <a:pt x="6405" y="3123"/>
                  </a:lnTo>
                  <a:cubicBezTo>
                    <a:pt x="6374" y="3148"/>
                    <a:pt x="6356" y="3166"/>
                    <a:pt x="6366" y="3169"/>
                  </a:cubicBezTo>
                  <a:cubicBezTo>
                    <a:pt x="6381" y="3169"/>
                    <a:pt x="6399" y="3162"/>
                    <a:pt x="6413" y="3148"/>
                  </a:cubicBezTo>
                  <a:lnTo>
                    <a:pt x="6413" y="3148"/>
                  </a:lnTo>
                  <a:cubicBezTo>
                    <a:pt x="6409" y="3169"/>
                    <a:pt x="6402" y="3180"/>
                    <a:pt x="6387" y="3195"/>
                  </a:cubicBezTo>
                  <a:cubicBezTo>
                    <a:pt x="6455" y="3187"/>
                    <a:pt x="6536" y="3145"/>
                    <a:pt x="6600" y="3095"/>
                  </a:cubicBezTo>
                  <a:cubicBezTo>
                    <a:pt x="6572" y="3081"/>
                    <a:pt x="6544" y="3081"/>
                    <a:pt x="6511" y="3067"/>
                  </a:cubicBezTo>
                  <a:cubicBezTo>
                    <a:pt x="6550" y="3035"/>
                    <a:pt x="6578" y="3007"/>
                    <a:pt x="6614" y="3007"/>
                  </a:cubicBezTo>
                  <a:lnTo>
                    <a:pt x="6621" y="3007"/>
                  </a:lnTo>
                  <a:cubicBezTo>
                    <a:pt x="6629" y="3004"/>
                    <a:pt x="6635" y="3004"/>
                    <a:pt x="6646" y="3004"/>
                  </a:cubicBezTo>
                  <a:cubicBezTo>
                    <a:pt x="6657" y="3004"/>
                    <a:pt x="6671" y="3007"/>
                    <a:pt x="6689" y="3014"/>
                  </a:cubicBezTo>
                  <a:cubicBezTo>
                    <a:pt x="6681" y="3021"/>
                    <a:pt x="6675" y="3035"/>
                    <a:pt x="6664" y="3042"/>
                  </a:cubicBezTo>
                  <a:lnTo>
                    <a:pt x="6664" y="3042"/>
                  </a:lnTo>
                  <a:cubicBezTo>
                    <a:pt x="6703" y="3017"/>
                    <a:pt x="6735" y="2993"/>
                    <a:pt x="6759" y="2993"/>
                  </a:cubicBezTo>
                  <a:cubicBezTo>
                    <a:pt x="6763" y="2993"/>
                    <a:pt x="6766" y="2993"/>
                    <a:pt x="6769" y="2996"/>
                  </a:cubicBezTo>
                  <a:cubicBezTo>
                    <a:pt x="6766" y="3050"/>
                    <a:pt x="6748" y="3095"/>
                    <a:pt x="6735" y="3148"/>
                  </a:cubicBezTo>
                  <a:cubicBezTo>
                    <a:pt x="6717" y="3134"/>
                    <a:pt x="6689" y="3123"/>
                    <a:pt x="6650" y="3110"/>
                  </a:cubicBezTo>
                  <a:lnTo>
                    <a:pt x="6646" y="3113"/>
                  </a:lnTo>
                  <a:lnTo>
                    <a:pt x="6646" y="3117"/>
                  </a:lnTo>
                  <a:cubicBezTo>
                    <a:pt x="6646" y="3113"/>
                    <a:pt x="6632" y="3106"/>
                    <a:pt x="6629" y="3102"/>
                  </a:cubicBezTo>
                  <a:lnTo>
                    <a:pt x="6621" y="3102"/>
                  </a:lnTo>
                  <a:cubicBezTo>
                    <a:pt x="6565" y="3184"/>
                    <a:pt x="6494" y="3268"/>
                    <a:pt x="6416" y="3268"/>
                  </a:cubicBezTo>
                  <a:cubicBezTo>
                    <a:pt x="6399" y="3268"/>
                    <a:pt x="6384" y="3265"/>
                    <a:pt x="6366" y="3254"/>
                  </a:cubicBezTo>
                  <a:lnTo>
                    <a:pt x="6366" y="3254"/>
                  </a:lnTo>
                  <a:lnTo>
                    <a:pt x="6455" y="3332"/>
                  </a:lnTo>
                  <a:cubicBezTo>
                    <a:pt x="6345" y="3456"/>
                    <a:pt x="6366" y="3438"/>
                    <a:pt x="6278" y="3572"/>
                  </a:cubicBezTo>
                  <a:cubicBezTo>
                    <a:pt x="6296" y="3572"/>
                    <a:pt x="6314" y="3566"/>
                    <a:pt x="6328" y="3562"/>
                  </a:cubicBezTo>
                  <a:cubicBezTo>
                    <a:pt x="6345" y="3555"/>
                    <a:pt x="6359" y="3548"/>
                    <a:pt x="6374" y="3548"/>
                  </a:cubicBezTo>
                  <a:cubicBezTo>
                    <a:pt x="6381" y="3548"/>
                    <a:pt x="6387" y="3551"/>
                    <a:pt x="6395" y="3555"/>
                  </a:cubicBezTo>
                  <a:cubicBezTo>
                    <a:pt x="6257" y="3661"/>
                    <a:pt x="6586" y="3785"/>
                    <a:pt x="6451" y="3806"/>
                  </a:cubicBezTo>
                  <a:cubicBezTo>
                    <a:pt x="6416" y="3884"/>
                    <a:pt x="6331" y="3841"/>
                    <a:pt x="6292" y="3887"/>
                  </a:cubicBezTo>
                  <a:cubicBezTo>
                    <a:pt x="6299" y="3884"/>
                    <a:pt x="6307" y="3884"/>
                    <a:pt x="6317" y="3884"/>
                  </a:cubicBezTo>
                  <a:cubicBezTo>
                    <a:pt x="6328" y="3884"/>
                    <a:pt x="6342" y="3887"/>
                    <a:pt x="6342" y="3891"/>
                  </a:cubicBezTo>
                  <a:lnTo>
                    <a:pt x="6247" y="3947"/>
                  </a:lnTo>
                  <a:cubicBezTo>
                    <a:pt x="6250" y="3947"/>
                    <a:pt x="6253" y="3951"/>
                    <a:pt x="6257" y="3951"/>
                  </a:cubicBezTo>
                  <a:cubicBezTo>
                    <a:pt x="6264" y="3951"/>
                    <a:pt x="6275" y="3944"/>
                    <a:pt x="6281" y="3941"/>
                  </a:cubicBezTo>
                  <a:cubicBezTo>
                    <a:pt x="6292" y="3937"/>
                    <a:pt x="6299" y="3933"/>
                    <a:pt x="6310" y="3933"/>
                  </a:cubicBezTo>
                  <a:cubicBezTo>
                    <a:pt x="6320" y="3933"/>
                    <a:pt x="6331" y="3941"/>
                    <a:pt x="6345" y="3962"/>
                  </a:cubicBezTo>
                  <a:cubicBezTo>
                    <a:pt x="6271" y="4068"/>
                    <a:pt x="6208" y="4117"/>
                    <a:pt x="6247" y="4217"/>
                  </a:cubicBezTo>
                  <a:cubicBezTo>
                    <a:pt x="6236" y="4241"/>
                    <a:pt x="6222" y="4251"/>
                    <a:pt x="6204" y="4251"/>
                  </a:cubicBezTo>
                  <a:cubicBezTo>
                    <a:pt x="6183" y="4251"/>
                    <a:pt x="6162" y="4241"/>
                    <a:pt x="6141" y="4227"/>
                  </a:cubicBezTo>
                  <a:cubicBezTo>
                    <a:pt x="6119" y="4217"/>
                    <a:pt x="6098" y="4202"/>
                    <a:pt x="6084" y="4202"/>
                  </a:cubicBezTo>
                  <a:cubicBezTo>
                    <a:pt x="6073" y="4202"/>
                    <a:pt x="6069" y="4213"/>
                    <a:pt x="6069" y="4234"/>
                  </a:cubicBezTo>
                  <a:cubicBezTo>
                    <a:pt x="6144" y="4259"/>
                    <a:pt x="6232" y="4290"/>
                    <a:pt x="6229" y="4362"/>
                  </a:cubicBezTo>
                  <a:cubicBezTo>
                    <a:pt x="6169" y="4379"/>
                    <a:pt x="6112" y="4357"/>
                    <a:pt x="6062" y="4414"/>
                  </a:cubicBezTo>
                  <a:lnTo>
                    <a:pt x="6183" y="4436"/>
                  </a:lnTo>
                  <a:cubicBezTo>
                    <a:pt x="6165" y="4492"/>
                    <a:pt x="6137" y="4524"/>
                    <a:pt x="6214" y="4553"/>
                  </a:cubicBezTo>
                  <a:cubicBezTo>
                    <a:pt x="6158" y="4581"/>
                    <a:pt x="6151" y="4605"/>
                    <a:pt x="6165" y="4638"/>
                  </a:cubicBezTo>
                  <a:cubicBezTo>
                    <a:pt x="6154" y="4644"/>
                    <a:pt x="6141" y="4648"/>
                    <a:pt x="6129" y="4648"/>
                  </a:cubicBezTo>
                  <a:cubicBezTo>
                    <a:pt x="6048" y="4648"/>
                    <a:pt x="5950" y="4503"/>
                    <a:pt x="5917" y="4485"/>
                  </a:cubicBezTo>
                  <a:lnTo>
                    <a:pt x="5917" y="4485"/>
                  </a:lnTo>
                  <a:cubicBezTo>
                    <a:pt x="5974" y="4577"/>
                    <a:pt x="5910" y="4612"/>
                    <a:pt x="6027" y="4701"/>
                  </a:cubicBezTo>
                  <a:lnTo>
                    <a:pt x="6084" y="4648"/>
                  </a:lnTo>
                  <a:cubicBezTo>
                    <a:pt x="6094" y="4664"/>
                    <a:pt x="6100" y="4680"/>
                    <a:pt x="6101" y="4691"/>
                  </a:cubicBezTo>
                  <a:lnTo>
                    <a:pt x="6101" y="4691"/>
                  </a:lnTo>
                  <a:cubicBezTo>
                    <a:pt x="6102" y="4671"/>
                    <a:pt x="6145" y="4654"/>
                    <a:pt x="6165" y="4644"/>
                  </a:cubicBezTo>
                  <a:lnTo>
                    <a:pt x="6165" y="4644"/>
                  </a:lnTo>
                  <a:cubicBezTo>
                    <a:pt x="6180" y="4676"/>
                    <a:pt x="6208" y="4705"/>
                    <a:pt x="6154" y="4705"/>
                  </a:cubicBezTo>
                  <a:cubicBezTo>
                    <a:pt x="6144" y="4705"/>
                    <a:pt x="6129" y="4705"/>
                    <a:pt x="6112" y="4701"/>
                  </a:cubicBezTo>
                  <a:cubicBezTo>
                    <a:pt x="6109" y="4701"/>
                    <a:pt x="6103" y="4698"/>
                    <a:pt x="6102" y="4695"/>
                  </a:cubicBezTo>
                  <a:lnTo>
                    <a:pt x="6102" y="4695"/>
                  </a:lnTo>
                  <a:cubicBezTo>
                    <a:pt x="6125" y="4824"/>
                    <a:pt x="5897" y="4730"/>
                    <a:pt x="6084" y="4878"/>
                  </a:cubicBezTo>
                  <a:cubicBezTo>
                    <a:pt x="6095" y="4845"/>
                    <a:pt x="6129" y="4817"/>
                    <a:pt x="6169" y="4817"/>
                  </a:cubicBezTo>
                  <a:cubicBezTo>
                    <a:pt x="6190" y="4817"/>
                    <a:pt x="6211" y="4824"/>
                    <a:pt x="6232" y="4845"/>
                  </a:cubicBezTo>
                  <a:cubicBezTo>
                    <a:pt x="6201" y="4863"/>
                    <a:pt x="6172" y="4878"/>
                    <a:pt x="6141" y="4899"/>
                  </a:cubicBezTo>
                  <a:cubicBezTo>
                    <a:pt x="6144" y="4902"/>
                    <a:pt x="6147" y="4902"/>
                    <a:pt x="6151" y="4902"/>
                  </a:cubicBezTo>
                  <a:cubicBezTo>
                    <a:pt x="6158" y="4902"/>
                    <a:pt x="6162" y="4899"/>
                    <a:pt x="6165" y="4896"/>
                  </a:cubicBezTo>
                  <a:cubicBezTo>
                    <a:pt x="6172" y="4892"/>
                    <a:pt x="6175" y="4892"/>
                    <a:pt x="6180" y="4892"/>
                  </a:cubicBezTo>
                  <a:cubicBezTo>
                    <a:pt x="6186" y="4892"/>
                    <a:pt x="6190" y="4896"/>
                    <a:pt x="6197" y="4913"/>
                  </a:cubicBezTo>
                  <a:cubicBezTo>
                    <a:pt x="6165" y="4917"/>
                    <a:pt x="6090" y="4935"/>
                    <a:pt x="6048" y="4941"/>
                  </a:cubicBezTo>
                  <a:cubicBezTo>
                    <a:pt x="6031" y="4977"/>
                    <a:pt x="6010" y="5008"/>
                    <a:pt x="5984" y="5044"/>
                  </a:cubicBezTo>
                  <a:lnTo>
                    <a:pt x="5989" y="5044"/>
                  </a:lnTo>
                  <a:cubicBezTo>
                    <a:pt x="6006" y="5044"/>
                    <a:pt x="6023" y="5058"/>
                    <a:pt x="6017" y="5072"/>
                  </a:cubicBezTo>
                  <a:lnTo>
                    <a:pt x="5921" y="5121"/>
                  </a:lnTo>
                  <a:lnTo>
                    <a:pt x="5925" y="5121"/>
                  </a:lnTo>
                  <a:cubicBezTo>
                    <a:pt x="5953" y="5121"/>
                    <a:pt x="5971" y="5160"/>
                    <a:pt x="5967" y="5203"/>
                  </a:cubicBezTo>
                  <a:cubicBezTo>
                    <a:pt x="5956" y="5238"/>
                    <a:pt x="5932" y="5249"/>
                    <a:pt x="5904" y="5249"/>
                  </a:cubicBezTo>
                  <a:cubicBezTo>
                    <a:pt x="5878" y="5249"/>
                    <a:pt x="5854" y="5242"/>
                    <a:pt x="5829" y="5238"/>
                  </a:cubicBezTo>
                  <a:cubicBezTo>
                    <a:pt x="5804" y="5232"/>
                    <a:pt x="5780" y="5224"/>
                    <a:pt x="5765" y="5224"/>
                  </a:cubicBezTo>
                  <a:cubicBezTo>
                    <a:pt x="5741" y="5224"/>
                    <a:pt x="5730" y="5238"/>
                    <a:pt x="5744" y="5277"/>
                  </a:cubicBezTo>
                  <a:cubicBezTo>
                    <a:pt x="5748" y="5266"/>
                    <a:pt x="5765" y="5274"/>
                    <a:pt x="5769" y="5263"/>
                  </a:cubicBezTo>
                  <a:lnTo>
                    <a:pt x="5783" y="5330"/>
                  </a:lnTo>
                  <a:cubicBezTo>
                    <a:pt x="5748" y="5309"/>
                    <a:pt x="5716" y="5299"/>
                    <a:pt x="5692" y="5299"/>
                  </a:cubicBezTo>
                  <a:cubicBezTo>
                    <a:pt x="5649" y="5299"/>
                    <a:pt x="5620" y="5327"/>
                    <a:pt x="5592" y="5359"/>
                  </a:cubicBezTo>
                  <a:cubicBezTo>
                    <a:pt x="5568" y="5390"/>
                    <a:pt x="5535" y="5415"/>
                    <a:pt x="5496" y="5415"/>
                  </a:cubicBezTo>
                  <a:cubicBezTo>
                    <a:pt x="5468" y="5415"/>
                    <a:pt x="5440" y="5405"/>
                    <a:pt x="5401" y="5376"/>
                  </a:cubicBezTo>
                  <a:lnTo>
                    <a:pt x="5401" y="5376"/>
                  </a:lnTo>
                  <a:cubicBezTo>
                    <a:pt x="5416" y="5429"/>
                    <a:pt x="5426" y="5440"/>
                    <a:pt x="5450" y="5440"/>
                  </a:cubicBezTo>
                  <a:cubicBezTo>
                    <a:pt x="5458" y="5440"/>
                    <a:pt x="5472" y="5440"/>
                    <a:pt x="5486" y="5436"/>
                  </a:cubicBezTo>
                  <a:cubicBezTo>
                    <a:pt x="5504" y="5433"/>
                    <a:pt x="5522" y="5433"/>
                    <a:pt x="5546" y="5433"/>
                  </a:cubicBezTo>
                  <a:lnTo>
                    <a:pt x="5589" y="5433"/>
                  </a:lnTo>
                  <a:lnTo>
                    <a:pt x="5599" y="5529"/>
                  </a:lnTo>
                  <a:cubicBezTo>
                    <a:pt x="5628" y="5521"/>
                    <a:pt x="5624" y="5490"/>
                    <a:pt x="5666" y="5479"/>
                  </a:cubicBezTo>
                  <a:lnTo>
                    <a:pt x="5666" y="5479"/>
                  </a:lnTo>
                  <a:cubicBezTo>
                    <a:pt x="5680" y="5578"/>
                    <a:pt x="5602" y="5596"/>
                    <a:pt x="5529" y="5596"/>
                  </a:cubicBezTo>
                  <a:cubicBezTo>
                    <a:pt x="5496" y="5596"/>
                    <a:pt x="5468" y="5592"/>
                    <a:pt x="5447" y="5588"/>
                  </a:cubicBezTo>
                  <a:lnTo>
                    <a:pt x="5447" y="5588"/>
                  </a:lnTo>
                  <a:cubicBezTo>
                    <a:pt x="5447" y="5638"/>
                    <a:pt x="5602" y="5702"/>
                    <a:pt x="5501" y="5741"/>
                  </a:cubicBezTo>
                  <a:cubicBezTo>
                    <a:pt x="5483" y="5748"/>
                    <a:pt x="5468" y="5751"/>
                    <a:pt x="5454" y="5751"/>
                  </a:cubicBezTo>
                  <a:cubicBezTo>
                    <a:pt x="5416" y="5751"/>
                    <a:pt x="5394" y="5720"/>
                    <a:pt x="5380" y="5687"/>
                  </a:cubicBezTo>
                  <a:cubicBezTo>
                    <a:pt x="5362" y="5656"/>
                    <a:pt x="5352" y="5624"/>
                    <a:pt x="5323" y="5624"/>
                  </a:cubicBezTo>
                  <a:cubicBezTo>
                    <a:pt x="5320" y="5624"/>
                    <a:pt x="5313" y="5624"/>
                    <a:pt x="5305" y="5627"/>
                  </a:cubicBezTo>
                  <a:lnTo>
                    <a:pt x="5355" y="5762"/>
                  </a:lnTo>
                  <a:cubicBezTo>
                    <a:pt x="5210" y="5769"/>
                    <a:pt x="5199" y="5875"/>
                    <a:pt x="5140" y="5953"/>
                  </a:cubicBezTo>
                  <a:lnTo>
                    <a:pt x="5132" y="5953"/>
                  </a:lnTo>
                  <a:cubicBezTo>
                    <a:pt x="5114" y="5953"/>
                    <a:pt x="5101" y="5945"/>
                    <a:pt x="5090" y="5942"/>
                  </a:cubicBezTo>
                  <a:cubicBezTo>
                    <a:pt x="5072" y="5981"/>
                    <a:pt x="5030" y="5991"/>
                    <a:pt x="4984" y="5991"/>
                  </a:cubicBezTo>
                  <a:cubicBezTo>
                    <a:pt x="4970" y="5991"/>
                    <a:pt x="4952" y="5991"/>
                    <a:pt x="4938" y="5988"/>
                  </a:cubicBezTo>
                  <a:lnTo>
                    <a:pt x="4889" y="5988"/>
                  </a:lnTo>
                  <a:cubicBezTo>
                    <a:pt x="4856" y="5988"/>
                    <a:pt x="4828" y="5991"/>
                    <a:pt x="4814" y="6017"/>
                  </a:cubicBezTo>
                  <a:cubicBezTo>
                    <a:pt x="4846" y="6030"/>
                    <a:pt x="4825" y="6108"/>
                    <a:pt x="4832" y="6136"/>
                  </a:cubicBezTo>
                  <a:lnTo>
                    <a:pt x="4683" y="6126"/>
                  </a:lnTo>
                  <a:lnTo>
                    <a:pt x="4683" y="6126"/>
                  </a:lnTo>
                  <a:cubicBezTo>
                    <a:pt x="4743" y="6133"/>
                    <a:pt x="4775" y="6197"/>
                    <a:pt x="4817" y="6254"/>
                  </a:cubicBezTo>
                  <a:cubicBezTo>
                    <a:pt x="4811" y="6257"/>
                    <a:pt x="4800" y="6257"/>
                    <a:pt x="4789" y="6257"/>
                  </a:cubicBezTo>
                  <a:cubicBezTo>
                    <a:pt x="4779" y="6257"/>
                    <a:pt x="4768" y="6254"/>
                    <a:pt x="4758" y="6254"/>
                  </a:cubicBezTo>
                  <a:cubicBezTo>
                    <a:pt x="4743" y="6250"/>
                    <a:pt x="4732" y="6246"/>
                    <a:pt x="4722" y="6246"/>
                  </a:cubicBezTo>
                  <a:lnTo>
                    <a:pt x="4719" y="6246"/>
                  </a:lnTo>
                  <a:cubicBezTo>
                    <a:pt x="4740" y="6267"/>
                    <a:pt x="4768" y="6285"/>
                    <a:pt x="4758" y="6317"/>
                  </a:cubicBezTo>
                  <a:cubicBezTo>
                    <a:pt x="4701" y="6303"/>
                    <a:pt x="4634" y="6285"/>
                    <a:pt x="4584" y="6264"/>
                  </a:cubicBezTo>
                  <a:cubicBezTo>
                    <a:pt x="4584" y="6246"/>
                    <a:pt x="4592" y="6239"/>
                    <a:pt x="4602" y="6229"/>
                  </a:cubicBezTo>
                  <a:lnTo>
                    <a:pt x="4602" y="6229"/>
                  </a:lnTo>
                  <a:cubicBezTo>
                    <a:pt x="4567" y="6239"/>
                    <a:pt x="4489" y="6225"/>
                    <a:pt x="4464" y="6299"/>
                  </a:cubicBezTo>
                  <a:cubicBezTo>
                    <a:pt x="4474" y="6324"/>
                    <a:pt x="4503" y="6342"/>
                    <a:pt x="4520" y="6366"/>
                  </a:cubicBezTo>
                  <a:cubicBezTo>
                    <a:pt x="4525" y="6331"/>
                    <a:pt x="4531" y="6317"/>
                    <a:pt x="4546" y="6317"/>
                  </a:cubicBezTo>
                  <a:cubicBezTo>
                    <a:pt x="4563" y="6317"/>
                    <a:pt x="4592" y="6352"/>
                    <a:pt x="4620" y="6377"/>
                  </a:cubicBezTo>
                  <a:cubicBezTo>
                    <a:pt x="4520" y="6399"/>
                    <a:pt x="4602" y="6405"/>
                    <a:pt x="4577" y="6469"/>
                  </a:cubicBezTo>
                  <a:cubicBezTo>
                    <a:pt x="4567" y="6472"/>
                    <a:pt x="4556" y="6472"/>
                    <a:pt x="4546" y="6472"/>
                  </a:cubicBezTo>
                  <a:cubicBezTo>
                    <a:pt x="4489" y="6472"/>
                    <a:pt x="4446" y="6405"/>
                    <a:pt x="4443" y="6349"/>
                  </a:cubicBezTo>
                  <a:cubicBezTo>
                    <a:pt x="4407" y="6381"/>
                    <a:pt x="4383" y="6399"/>
                    <a:pt x="4351" y="6399"/>
                  </a:cubicBezTo>
                  <a:cubicBezTo>
                    <a:pt x="4326" y="6399"/>
                    <a:pt x="4301" y="6391"/>
                    <a:pt x="4262" y="6370"/>
                  </a:cubicBezTo>
                  <a:lnTo>
                    <a:pt x="4262" y="6370"/>
                  </a:lnTo>
                  <a:lnTo>
                    <a:pt x="4308" y="6466"/>
                  </a:lnTo>
                  <a:lnTo>
                    <a:pt x="4223" y="6455"/>
                  </a:lnTo>
                  <a:lnTo>
                    <a:pt x="4319" y="6557"/>
                  </a:lnTo>
                  <a:cubicBezTo>
                    <a:pt x="4298" y="6575"/>
                    <a:pt x="4280" y="6582"/>
                    <a:pt x="4270" y="6582"/>
                  </a:cubicBezTo>
                  <a:cubicBezTo>
                    <a:pt x="4241" y="6582"/>
                    <a:pt x="4231" y="6554"/>
                    <a:pt x="4216" y="6526"/>
                  </a:cubicBezTo>
                  <a:cubicBezTo>
                    <a:pt x="4202" y="6494"/>
                    <a:pt x="4188" y="6466"/>
                    <a:pt x="4160" y="6466"/>
                  </a:cubicBezTo>
                  <a:cubicBezTo>
                    <a:pt x="4146" y="6466"/>
                    <a:pt x="4132" y="6472"/>
                    <a:pt x="4110" y="6484"/>
                  </a:cubicBezTo>
                  <a:lnTo>
                    <a:pt x="4125" y="6575"/>
                  </a:lnTo>
                  <a:cubicBezTo>
                    <a:pt x="4079" y="6561"/>
                    <a:pt x="4040" y="6476"/>
                    <a:pt x="4011" y="6476"/>
                  </a:cubicBezTo>
                  <a:cubicBezTo>
                    <a:pt x="4001" y="6476"/>
                    <a:pt x="3994" y="6487"/>
                    <a:pt x="3986" y="6518"/>
                  </a:cubicBezTo>
                  <a:cubicBezTo>
                    <a:pt x="3923" y="6479"/>
                    <a:pt x="4043" y="6388"/>
                    <a:pt x="3944" y="6388"/>
                  </a:cubicBezTo>
                  <a:lnTo>
                    <a:pt x="3926" y="6388"/>
                  </a:lnTo>
                  <a:cubicBezTo>
                    <a:pt x="3913" y="6430"/>
                    <a:pt x="3862" y="6476"/>
                    <a:pt x="3828" y="6494"/>
                  </a:cubicBezTo>
                  <a:cubicBezTo>
                    <a:pt x="3785" y="6462"/>
                    <a:pt x="3831" y="6402"/>
                    <a:pt x="3862" y="6394"/>
                  </a:cubicBezTo>
                  <a:lnTo>
                    <a:pt x="3852" y="6394"/>
                  </a:lnTo>
                  <a:cubicBezTo>
                    <a:pt x="3778" y="6394"/>
                    <a:pt x="3753" y="6451"/>
                    <a:pt x="3732" y="6512"/>
                  </a:cubicBezTo>
                  <a:cubicBezTo>
                    <a:pt x="3711" y="6572"/>
                    <a:pt x="3697" y="6632"/>
                    <a:pt x="3644" y="6632"/>
                  </a:cubicBezTo>
                  <a:cubicBezTo>
                    <a:pt x="3626" y="6632"/>
                    <a:pt x="3604" y="6624"/>
                    <a:pt x="3576" y="6611"/>
                  </a:cubicBezTo>
                  <a:cubicBezTo>
                    <a:pt x="3640" y="6536"/>
                    <a:pt x="3520" y="6437"/>
                    <a:pt x="3668" y="6427"/>
                  </a:cubicBezTo>
                  <a:cubicBezTo>
                    <a:pt x="3661" y="6423"/>
                    <a:pt x="3655" y="6420"/>
                    <a:pt x="3647" y="6420"/>
                  </a:cubicBezTo>
                  <a:cubicBezTo>
                    <a:pt x="3626" y="6420"/>
                    <a:pt x="3604" y="6441"/>
                    <a:pt x="3580" y="6458"/>
                  </a:cubicBezTo>
                  <a:cubicBezTo>
                    <a:pt x="3555" y="6476"/>
                    <a:pt x="3531" y="6494"/>
                    <a:pt x="3509" y="6494"/>
                  </a:cubicBezTo>
                  <a:cubicBezTo>
                    <a:pt x="3492" y="6494"/>
                    <a:pt x="3474" y="6487"/>
                    <a:pt x="3459" y="6462"/>
                  </a:cubicBezTo>
                  <a:lnTo>
                    <a:pt x="3459" y="6462"/>
                  </a:lnTo>
                  <a:lnTo>
                    <a:pt x="3506" y="6579"/>
                  </a:lnTo>
                  <a:lnTo>
                    <a:pt x="3502" y="6582"/>
                  </a:lnTo>
                  <a:cubicBezTo>
                    <a:pt x="3474" y="6582"/>
                    <a:pt x="3446" y="6540"/>
                    <a:pt x="3431" y="6526"/>
                  </a:cubicBezTo>
                  <a:lnTo>
                    <a:pt x="3431" y="6526"/>
                  </a:lnTo>
                  <a:lnTo>
                    <a:pt x="3438" y="6614"/>
                  </a:lnTo>
                  <a:cubicBezTo>
                    <a:pt x="3410" y="6564"/>
                    <a:pt x="3382" y="6554"/>
                    <a:pt x="3357" y="6554"/>
                  </a:cubicBezTo>
                  <a:cubicBezTo>
                    <a:pt x="3343" y="6554"/>
                    <a:pt x="3332" y="6557"/>
                    <a:pt x="3318" y="6561"/>
                  </a:cubicBezTo>
                  <a:cubicBezTo>
                    <a:pt x="3307" y="6561"/>
                    <a:pt x="3294" y="6564"/>
                    <a:pt x="3283" y="6564"/>
                  </a:cubicBezTo>
                  <a:cubicBezTo>
                    <a:pt x="3258" y="6564"/>
                    <a:pt x="3237" y="6547"/>
                    <a:pt x="3223" y="6469"/>
                  </a:cubicBezTo>
                  <a:lnTo>
                    <a:pt x="3223" y="6469"/>
                  </a:lnTo>
                  <a:cubicBezTo>
                    <a:pt x="3230" y="6518"/>
                    <a:pt x="3223" y="6536"/>
                    <a:pt x="3212" y="6536"/>
                  </a:cubicBezTo>
                  <a:cubicBezTo>
                    <a:pt x="3205" y="6536"/>
                    <a:pt x="3191" y="6526"/>
                    <a:pt x="3177" y="6515"/>
                  </a:cubicBezTo>
                  <a:cubicBezTo>
                    <a:pt x="3162" y="6501"/>
                    <a:pt x="3145" y="6490"/>
                    <a:pt x="3131" y="6490"/>
                  </a:cubicBezTo>
                  <a:cubicBezTo>
                    <a:pt x="3124" y="6490"/>
                    <a:pt x="3116" y="6494"/>
                    <a:pt x="3110" y="6501"/>
                  </a:cubicBezTo>
                  <a:cubicBezTo>
                    <a:pt x="3167" y="6628"/>
                    <a:pt x="3325" y="6529"/>
                    <a:pt x="3329" y="6681"/>
                  </a:cubicBezTo>
                  <a:cubicBezTo>
                    <a:pt x="3318" y="6691"/>
                    <a:pt x="3307" y="6696"/>
                    <a:pt x="3301" y="6696"/>
                  </a:cubicBezTo>
                  <a:cubicBezTo>
                    <a:pt x="3290" y="6696"/>
                    <a:pt x="3279" y="6688"/>
                    <a:pt x="3273" y="6685"/>
                  </a:cubicBezTo>
                  <a:cubicBezTo>
                    <a:pt x="3262" y="6678"/>
                    <a:pt x="3251" y="6674"/>
                    <a:pt x="3240" y="6674"/>
                  </a:cubicBezTo>
                  <a:cubicBezTo>
                    <a:pt x="3234" y="6674"/>
                    <a:pt x="3226" y="6674"/>
                    <a:pt x="3216" y="6681"/>
                  </a:cubicBezTo>
                  <a:lnTo>
                    <a:pt x="3216" y="6685"/>
                  </a:lnTo>
                  <a:cubicBezTo>
                    <a:pt x="3240" y="6703"/>
                    <a:pt x="3273" y="6752"/>
                    <a:pt x="3279" y="6784"/>
                  </a:cubicBezTo>
                  <a:cubicBezTo>
                    <a:pt x="3258" y="6794"/>
                    <a:pt x="3240" y="6798"/>
                    <a:pt x="3223" y="6798"/>
                  </a:cubicBezTo>
                  <a:cubicBezTo>
                    <a:pt x="3127" y="6798"/>
                    <a:pt x="3085" y="6657"/>
                    <a:pt x="3025" y="6618"/>
                  </a:cubicBezTo>
                  <a:lnTo>
                    <a:pt x="3025" y="6618"/>
                  </a:lnTo>
                  <a:lnTo>
                    <a:pt x="3155" y="6667"/>
                  </a:lnTo>
                  <a:cubicBezTo>
                    <a:pt x="3167" y="6522"/>
                    <a:pt x="3099" y="6639"/>
                    <a:pt x="3077" y="6515"/>
                  </a:cubicBezTo>
                  <a:cubicBezTo>
                    <a:pt x="3060" y="6536"/>
                    <a:pt x="3046" y="6540"/>
                    <a:pt x="3032" y="6540"/>
                  </a:cubicBezTo>
                  <a:cubicBezTo>
                    <a:pt x="3014" y="6540"/>
                    <a:pt x="3000" y="6529"/>
                    <a:pt x="2986" y="6515"/>
                  </a:cubicBezTo>
                  <a:cubicBezTo>
                    <a:pt x="2971" y="6505"/>
                    <a:pt x="2958" y="6490"/>
                    <a:pt x="2940" y="6490"/>
                  </a:cubicBezTo>
                  <a:cubicBezTo>
                    <a:pt x="2937" y="6490"/>
                    <a:pt x="2929" y="6490"/>
                    <a:pt x="2919" y="6497"/>
                  </a:cubicBezTo>
                  <a:lnTo>
                    <a:pt x="2922" y="6497"/>
                  </a:lnTo>
                  <a:cubicBezTo>
                    <a:pt x="2929" y="6497"/>
                    <a:pt x="2933" y="6512"/>
                    <a:pt x="2943" y="6515"/>
                  </a:cubicBezTo>
                  <a:cubicBezTo>
                    <a:pt x="2937" y="6515"/>
                    <a:pt x="2925" y="6512"/>
                    <a:pt x="2919" y="6512"/>
                  </a:cubicBezTo>
                  <a:cubicBezTo>
                    <a:pt x="2858" y="6512"/>
                    <a:pt x="2809" y="6557"/>
                    <a:pt x="2763" y="6600"/>
                  </a:cubicBezTo>
                  <a:cubicBezTo>
                    <a:pt x="2717" y="6646"/>
                    <a:pt x="2682" y="6691"/>
                    <a:pt x="2653" y="6691"/>
                  </a:cubicBezTo>
                  <a:cubicBezTo>
                    <a:pt x="2653" y="6691"/>
                    <a:pt x="2650" y="6691"/>
                    <a:pt x="2646" y="6688"/>
                  </a:cubicBezTo>
                  <a:cubicBezTo>
                    <a:pt x="2583" y="6685"/>
                    <a:pt x="2512" y="6575"/>
                    <a:pt x="2565" y="6533"/>
                  </a:cubicBezTo>
                  <a:cubicBezTo>
                    <a:pt x="2561" y="6522"/>
                    <a:pt x="2561" y="6518"/>
                    <a:pt x="2568" y="6518"/>
                  </a:cubicBezTo>
                  <a:cubicBezTo>
                    <a:pt x="2576" y="6518"/>
                    <a:pt x="2586" y="6526"/>
                    <a:pt x="2604" y="6529"/>
                  </a:cubicBezTo>
                  <a:cubicBezTo>
                    <a:pt x="2618" y="6536"/>
                    <a:pt x="2636" y="6540"/>
                    <a:pt x="2653" y="6540"/>
                  </a:cubicBezTo>
                  <a:cubicBezTo>
                    <a:pt x="2689" y="6540"/>
                    <a:pt x="2721" y="6518"/>
                    <a:pt x="2713" y="6430"/>
                  </a:cubicBezTo>
                  <a:lnTo>
                    <a:pt x="2713" y="6430"/>
                  </a:lnTo>
                  <a:cubicBezTo>
                    <a:pt x="2678" y="6469"/>
                    <a:pt x="2653" y="6484"/>
                    <a:pt x="2632" y="6484"/>
                  </a:cubicBezTo>
                  <a:cubicBezTo>
                    <a:pt x="2604" y="6484"/>
                    <a:pt x="2583" y="6451"/>
                    <a:pt x="2555" y="6420"/>
                  </a:cubicBezTo>
                  <a:cubicBezTo>
                    <a:pt x="2522" y="6388"/>
                    <a:pt x="2491" y="6356"/>
                    <a:pt x="2434" y="6356"/>
                  </a:cubicBezTo>
                  <a:cubicBezTo>
                    <a:pt x="2416" y="6356"/>
                    <a:pt x="2398" y="6360"/>
                    <a:pt x="2377" y="6366"/>
                  </a:cubicBezTo>
                  <a:cubicBezTo>
                    <a:pt x="2413" y="6476"/>
                    <a:pt x="2282" y="6462"/>
                    <a:pt x="2321" y="6551"/>
                  </a:cubicBezTo>
                  <a:cubicBezTo>
                    <a:pt x="2250" y="6497"/>
                    <a:pt x="2254" y="6462"/>
                    <a:pt x="2254" y="6391"/>
                  </a:cubicBezTo>
                  <a:lnTo>
                    <a:pt x="2254" y="6391"/>
                  </a:lnTo>
                  <a:lnTo>
                    <a:pt x="2201" y="6441"/>
                  </a:lnTo>
                  <a:cubicBezTo>
                    <a:pt x="2176" y="6250"/>
                    <a:pt x="2236" y="6306"/>
                    <a:pt x="2140" y="6169"/>
                  </a:cubicBezTo>
                  <a:lnTo>
                    <a:pt x="2140" y="6169"/>
                  </a:lnTo>
                  <a:cubicBezTo>
                    <a:pt x="2148" y="6225"/>
                    <a:pt x="2034" y="6211"/>
                    <a:pt x="2038" y="6264"/>
                  </a:cubicBezTo>
                  <a:cubicBezTo>
                    <a:pt x="1999" y="6250"/>
                    <a:pt x="1974" y="6208"/>
                    <a:pt x="1964" y="6165"/>
                  </a:cubicBezTo>
                  <a:cubicBezTo>
                    <a:pt x="1851" y="6034"/>
                    <a:pt x="1797" y="6158"/>
                    <a:pt x="1724" y="6002"/>
                  </a:cubicBezTo>
                  <a:lnTo>
                    <a:pt x="1758" y="5981"/>
                  </a:lnTo>
                  <a:cubicBezTo>
                    <a:pt x="1688" y="5769"/>
                    <a:pt x="1458" y="5648"/>
                    <a:pt x="1384" y="5454"/>
                  </a:cubicBezTo>
                  <a:lnTo>
                    <a:pt x="1384" y="5454"/>
                  </a:lnTo>
                  <a:lnTo>
                    <a:pt x="1440" y="5479"/>
                  </a:lnTo>
                  <a:cubicBezTo>
                    <a:pt x="1419" y="5451"/>
                    <a:pt x="1412" y="5345"/>
                    <a:pt x="1331" y="5338"/>
                  </a:cubicBezTo>
                  <a:lnTo>
                    <a:pt x="1331" y="5338"/>
                  </a:lnTo>
                  <a:cubicBezTo>
                    <a:pt x="1334" y="5348"/>
                    <a:pt x="1331" y="5376"/>
                    <a:pt x="1349" y="5384"/>
                  </a:cubicBezTo>
                  <a:cubicBezTo>
                    <a:pt x="1324" y="5401"/>
                    <a:pt x="1285" y="5412"/>
                    <a:pt x="1253" y="5412"/>
                  </a:cubicBezTo>
                  <a:cubicBezTo>
                    <a:pt x="1231" y="5412"/>
                    <a:pt x="1214" y="5408"/>
                    <a:pt x="1200" y="5394"/>
                  </a:cubicBezTo>
                  <a:lnTo>
                    <a:pt x="1246" y="5341"/>
                  </a:lnTo>
                  <a:lnTo>
                    <a:pt x="1246" y="5341"/>
                  </a:lnTo>
                  <a:lnTo>
                    <a:pt x="1189" y="5355"/>
                  </a:lnTo>
                  <a:cubicBezTo>
                    <a:pt x="1151" y="5288"/>
                    <a:pt x="1292" y="5317"/>
                    <a:pt x="1246" y="5249"/>
                  </a:cubicBezTo>
                  <a:lnTo>
                    <a:pt x="1246" y="5249"/>
                  </a:lnTo>
                  <a:cubicBezTo>
                    <a:pt x="1228" y="5256"/>
                    <a:pt x="1210" y="5260"/>
                    <a:pt x="1193" y="5260"/>
                  </a:cubicBezTo>
                  <a:cubicBezTo>
                    <a:pt x="1133" y="5260"/>
                    <a:pt x="1090" y="5210"/>
                    <a:pt x="1055" y="5154"/>
                  </a:cubicBezTo>
                  <a:cubicBezTo>
                    <a:pt x="1019" y="5083"/>
                    <a:pt x="977" y="5012"/>
                    <a:pt x="896" y="5012"/>
                  </a:cubicBezTo>
                  <a:lnTo>
                    <a:pt x="875" y="5012"/>
                  </a:lnTo>
                  <a:cubicBezTo>
                    <a:pt x="900" y="4991"/>
                    <a:pt x="917" y="4980"/>
                    <a:pt x="931" y="4980"/>
                  </a:cubicBezTo>
                  <a:cubicBezTo>
                    <a:pt x="952" y="4980"/>
                    <a:pt x="963" y="4998"/>
                    <a:pt x="973" y="5015"/>
                  </a:cubicBezTo>
                  <a:cubicBezTo>
                    <a:pt x="984" y="5033"/>
                    <a:pt x="995" y="5051"/>
                    <a:pt x="1012" y="5051"/>
                  </a:cubicBezTo>
                  <a:cubicBezTo>
                    <a:pt x="1023" y="5051"/>
                    <a:pt x="1037" y="5044"/>
                    <a:pt x="1058" y="5019"/>
                  </a:cubicBezTo>
                  <a:cubicBezTo>
                    <a:pt x="1027" y="5012"/>
                    <a:pt x="995" y="5015"/>
                    <a:pt x="963" y="4977"/>
                  </a:cubicBezTo>
                  <a:lnTo>
                    <a:pt x="1051" y="4952"/>
                  </a:lnTo>
                  <a:cubicBezTo>
                    <a:pt x="917" y="4772"/>
                    <a:pt x="807" y="4711"/>
                    <a:pt x="779" y="4510"/>
                  </a:cubicBezTo>
                  <a:lnTo>
                    <a:pt x="761" y="4520"/>
                  </a:lnTo>
                  <a:cubicBezTo>
                    <a:pt x="705" y="4464"/>
                    <a:pt x="715" y="4414"/>
                    <a:pt x="786" y="4368"/>
                  </a:cubicBezTo>
                  <a:lnTo>
                    <a:pt x="779" y="4368"/>
                  </a:lnTo>
                  <a:cubicBezTo>
                    <a:pt x="761" y="4368"/>
                    <a:pt x="751" y="4375"/>
                    <a:pt x="737" y="4386"/>
                  </a:cubicBezTo>
                  <a:cubicBezTo>
                    <a:pt x="726" y="4393"/>
                    <a:pt x="719" y="4400"/>
                    <a:pt x="705" y="4400"/>
                  </a:cubicBezTo>
                  <a:cubicBezTo>
                    <a:pt x="701" y="4400"/>
                    <a:pt x="694" y="4400"/>
                    <a:pt x="687" y="4396"/>
                  </a:cubicBezTo>
                  <a:cubicBezTo>
                    <a:pt x="892" y="4234"/>
                    <a:pt x="468" y="4171"/>
                    <a:pt x="630" y="4057"/>
                  </a:cubicBezTo>
                  <a:lnTo>
                    <a:pt x="630" y="4057"/>
                  </a:lnTo>
                  <a:cubicBezTo>
                    <a:pt x="616" y="4060"/>
                    <a:pt x="599" y="4065"/>
                    <a:pt x="585" y="4065"/>
                  </a:cubicBezTo>
                  <a:cubicBezTo>
                    <a:pt x="518" y="4065"/>
                    <a:pt x="454" y="4039"/>
                    <a:pt x="390" y="4018"/>
                  </a:cubicBezTo>
                  <a:lnTo>
                    <a:pt x="387" y="4018"/>
                  </a:lnTo>
                  <a:cubicBezTo>
                    <a:pt x="327" y="3997"/>
                    <a:pt x="270" y="3975"/>
                    <a:pt x="221" y="3975"/>
                  </a:cubicBezTo>
                  <a:cubicBezTo>
                    <a:pt x="192" y="3975"/>
                    <a:pt x="164" y="3983"/>
                    <a:pt x="139" y="4004"/>
                  </a:cubicBezTo>
                  <a:lnTo>
                    <a:pt x="146" y="3944"/>
                  </a:lnTo>
                  <a:lnTo>
                    <a:pt x="146" y="3944"/>
                  </a:lnTo>
                  <a:cubicBezTo>
                    <a:pt x="36" y="3965"/>
                    <a:pt x="164" y="4135"/>
                    <a:pt x="40" y="4184"/>
                  </a:cubicBezTo>
                  <a:cubicBezTo>
                    <a:pt x="90" y="4248"/>
                    <a:pt x="139" y="4308"/>
                    <a:pt x="196" y="4368"/>
                  </a:cubicBezTo>
                  <a:cubicBezTo>
                    <a:pt x="160" y="4368"/>
                    <a:pt x="118" y="4393"/>
                    <a:pt x="90" y="4393"/>
                  </a:cubicBezTo>
                  <a:cubicBezTo>
                    <a:pt x="82" y="4393"/>
                    <a:pt x="72" y="4390"/>
                    <a:pt x="69" y="4383"/>
                  </a:cubicBezTo>
                  <a:lnTo>
                    <a:pt x="69" y="4383"/>
                  </a:lnTo>
                  <a:cubicBezTo>
                    <a:pt x="75" y="4418"/>
                    <a:pt x="75" y="4447"/>
                    <a:pt x="54" y="4447"/>
                  </a:cubicBezTo>
                  <a:cubicBezTo>
                    <a:pt x="43" y="4447"/>
                    <a:pt x="26" y="4439"/>
                    <a:pt x="1" y="4421"/>
                  </a:cubicBezTo>
                  <a:lnTo>
                    <a:pt x="1" y="4421"/>
                  </a:lnTo>
                  <a:cubicBezTo>
                    <a:pt x="97" y="4535"/>
                    <a:pt x="160" y="4641"/>
                    <a:pt x="217" y="4750"/>
                  </a:cubicBezTo>
                  <a:cubicBezTo>
                    <a:pt x="260" y="4871"/>
                    <a:pt x="302" y="4977"/>
                    <a:pt x="337" y="5097"/>
                  </a:cubicBezTo>
                  <a:cubicBezTo>
                    <a:pt x="418" y="5323"/>
                    <a:pt x="510" y="5560"/>
                    <a:pt x="709" y="5709"/>
                  </a:cubicBezTo>
                  <a:cubicBezTo>
                    <a:pt x="712" y="5741"/>
                    <a:pt x="670" y="5751"/>
                    <a:pt x="637" y="5754"/>
                  </a:cubicBezTo>
                  <a:cubicBezTo>
                    <a:pt x="779" y="5765"/>
                    <a:pt x="642" y="5857"/>
                    <a:pt x="655" y="5906"/>
                  </a:cubicBezTo>
                  <a:cubicBezTo>
                    <a:pt x="691" y="5914"/>
                    <a:pt x="726" y="5914"/>
                    <a:pt x="761" y="5914"/>
                  </a:cubicBezTo>
                  <a:cubicBezTo>
                    <a:pt x="797" y="5914"/>
                    <a:pt x="832" y="5914"/>
                    <a:pt x="867" y="5911"/>
                  </a:cubicBezTo>
                  <a:lnTo>
                    <a:pt x="867" y="5911"/>
                  </a:lnTo>
                  <a:cubicBezTo>
                    <a:pt x="857" y="5981"/>
                    <a:pt x="793" y="5978"/>
                    <a:pt x="769" y="6002"/>
                  </a:cubicBezTo>
                  <a:cubicBezTo>
                    <a:pt x="903" y="6225"/>
                    <a:pt x="1193" y="6278"/>
                    <a:pt x="1274" y="6476"/>
                  </a:cubicBezTo>
                  <a:cubicBezTo>
                    <a:pt x="1342" y="6469"/>
                    <a:pt x="1349" y="6391"/>
                    <a:pt x="1391" y="6391"/>
                  </a:cubicBezTo>
                  <a:cubicBezTo>
                    <a:pt x="1401" y="6391"/>
                    <a:pt x="1409" y="6394"/>
                    <a:pt x="1422" y="6402"/>
                  </a:cubicBezTo>
                  <a:cubicBezTo>
                    <a:pt x="1228" y="6458"/>
                    <a:pt x="1525" y="6593"/>
                    <a:pt x="1444" y="6649"/>
                  </a:cubicBezTo>
                  <a:cubicBezTo>
                    <a:pt x="1472" y="6639"/>
                    <a:pt x="1497" y="6632"/>
                    <a:pt x="1522" y="6632"/>
                  </a:cubicBezTo>
                  <a:cubicBezTo>
                    <a:pt x="1554" y="6632"/>
                    <a:pt x="1585" y="6642"/>
                    <a:pt x="1613" y="6653"/>
                  </a:cubicBezTo>
                  <a:cubicBezTo>
                    <a:pt x="1642" y="6663"/>
                    <a:pt x="1667" y="6670"/>
                    <a:pt x="1691" y="6670"/>
                  </a:cubicBezTo>
                  <a:cubicBezTo>
                    <a:pt x="1730" y="6670"/>
                    <a:pt x="1769" y="6649"/>
                    <a:pt x="1804" y="6564"/>
                  </a:cubicBezTo>
                  <a:lnTo>
                    <a:pt x="1804" y="6564"/>
                  </a:lnTo>
                  <a:cubicBezTo>
                    <a:pt x="1889" y="6603"/>
                    <a:pt x="1819" y="6688"/>
                    <a:pt x="1787" y="6696"/>
                  </a:cubicBezTo>
                  <a:cubicBezTo>
                    <a:pt x="1886" y="6755"/>
                    <a:pt x="1957" y="6802"/>
                    <a:pt x="2010" y="6900"/>
                  </a:cubicBezTo>
                  <a:lnTo>
                    <a:pt x="2024" y="6900"/>
                  </a:lnTo>
                  <a:cubicBezTo>
                    <a:pt x="2070" y="6900"/>
                    <a:pt x="2169" y="6964"/>
                    <a:pt x="2286" y="7014"/>
                  </a:cubicBezTo>
                  <a:cubicBezTo>
                    <a:pt x="2360" y="7039"/>
                    <a:pt x="2437" y="7056"/>
                    <a:pt x="2501" y="7056"/>
                  </a:cubicBezTo>
                  <a:cubicBezTo>
                    <a:pt x="2551" y="7056"/>
                    <a:pt x="2589" y="7045"/>
                    <a:pt x="2622" y="7017"/>
                  </a:cubicBezTo>
                  <a:lnTo>
                    <a:pt x="2622" y="7017"/>
                  </a:lnTo>
                  <a:cubicBezTo>
                    <a:pt x="2533" y="7109"/>
                    <a:pt x="2618" y="7073"/>
                    <a:pt x="2667" y="7137"/>
                  </a:cubicBezTo>
                  <a:lnTo>
                    <a:pt x="2579" y="7230"/>
                  </a:lnTo>
                  <a:lnTo>
                    <a:pt x="2731" y="7247"/>
                  </a:lnTo>
                  <a:cubicBezTo>
                    <a:pt x="2746" y="7261"/>
                    <a:pt x="2752" y="7264"/>
                    <a:pt x="2759" y="7264"/>
                  </a:cubicBezTo>
                  <a:cubicBezTo>
                    <a:pt x="2767" y="7264"/>
                    <a:pt x="2770" y="7261"/>
                    <a:pt x="2770" y="7254"/>
                  </a:cubicBezTo>
                  <a:lnTo>
                    <a:pt x="2774" y="7254"/>
                  </a:lnTo>
                  <a:cubicBezTo>
                    <a:pt x="2798" y="7254"/>
                    <a:pt x="2785" y="7194"/>
                    <a:pt x="2848" y="7184"/>
                  </a:cubicBezTo>
                  <a:cubicBezTo>
                    <a:pt x="2947" y="7201"/>
                    <a:pt x="2947" y="7258"/>
                    <a:pt x="2993" y="7321"/>
                  </a:cubicBezTo>
                  <a:lnTo>
                    <a:pt x="2971" y="7328"/>
                  </a:lnTo>
                  <a:lnTo>
                    <a:pt x="3046" y="7353"/>
                  </a:lnTo>
                  <a:cubicBezTo>
                    <a:pt x="3085" y="7353"/>
                    <a:pt x="2883" y="7219"/>
                    <a:pt x="3060" y="7191"/>
                  </a:cubicBezTo>
                  <a:lnTo>
                    <a:pt x="3060" y="7191"/>
                  </a:lnTo>
                  <a:cubicBezTo>
                    <a:pt x="3053" y="7212"/>
                    <a:pt x="3106" y="7321"/>
                    <a:pt x="3155" y="7321"/>
                  </a:cubicBezTo>
                  <a:cubicBezTo>
                    <a:pt x="3167" y="7321"/>
                    <a:pt x="3177" y="7318"/>
                    <a:pt x="3183" y="7303"/>
                  </a:cubicBezTo>
                  <a:cubicBezTo>
                    <a:pt x="3099" y="7297"/>
                    <a:pt x="3120" y="7226"/>
                    <a:pt x="3155" y="7194"/>
                  </a:cubicBezTo>
                  <a:lnTo>
                    <a:pt x="3155" y="7194"/>
                  </a:lnTo>
                  <a:cubicBezTo>
                    <a:pt x="3195" y="7197"/>
                    <a:pt x="3230" y="7197"/>
                    <a:pt x="3276" y="7201"/>
                  </a:cubicBezTo>
                  <a:lnTo>
                    <a:pt x="3219" y="7332"/>
                  </a:lnTo>
                  <a:cubicBezTo>
                    <a:pt x="3255" y="7336"/>
                    <a:pt x="3286" y="7336"/>
                    <a:pt x="3318" y="7336"/>
                  </a:cubicBezTo>
                  <a:cubicBezTo>
                    <a:pt x="3644" y="7336"/>
                    <a:pt x="3969" y="7240"/>
                    <a:pt x="4287" y="7176"/>
                  </a:cubicBezTo>
                  <a:cubicBezTo>
                    <a:pt x="4259" y="7063"/>
                    <a:pt x="4535" y="7102"/>
                    <a:pt x="4453" y="6943"/>
                  </a:cubicBezTo>
                  <a:lnTo>
                    <a:pt x="4453" y="6943"/>
                  </a:lnTo>
                  <a:lnTo>
                    <a:pt x="4450" y="6961"/>
                  </a:lnTo>
                  <a:lnTo>
                    <a:pt x="4443" y="6961"/>
                  </a:lnTo>
                  <a:cubicBezTo>
                    <a:pt x="4368" y="6961"/>
                    <a:pt x="4435" y="6823"/>
                    <a:pt x="4503" y="6819"/>
                  </a:cubicBezTo>
                  <a:lnTo>
                    <a:pt x="4503" y="6819"/>
                  </a:lnTo>
                  <a:cubicBezTo>
                    <a:pt x="4446" y="6897"/>
                    <a:pt x="4687" y="6954"/>
                    <a:pt x="4517" y="7028"/>
                  </a:cubicBezTo>
                  <a:cubicBezTo>
                    <a:pt x="4574" y="7042"/>
                    <a:pt x="4623" y="7060"/>
                    <a:pt x="4676" y="7063"/>
                  </a:cubicBezTo>
                  <a:cubicBezTo>
                    <a:pt x="4722" y="7134"/>
                    <a:pt x="4768" y="7163"/>
                    <a:pt x="4814" y="7163"/>
                  </a:cubicBezTo>
                  <a:cubicBezTo>
                    <a:pt x="4864" y="7163"/>
                    <a:pt x="4913" y="7134"/>
                    <a:pt x="4959" y="7095"/>
                  </a:cubicBezTo>
                  <a:cubicBezTo>
                    <a:pt x="5051" y="7017"/>
                    <a:pt x="5140" y="6893"/>
                    <a:pt x="5260" y="6890"/>
                  </a:cubicBezTo>
                  <a:cubicBezTo>
                    <a:pt x="5246" y="6890"/>
                    <a:pt x="5235" y="6876"/>
                    <a:pt x="5228" y="6865"/>
                  </a:cubicBezTo>
                  <a:cubicBezTo>
                    <a:pt x="5447" y="6861"/>
                    <a:pt x="5543" y="6575"/>
                    <a:pt x="5610" y="6575"/>
                  </a:cubicBezTo>
                  <a:lnTo>
                    <a:pt x="5613" y="6575"/>
                  </a:lnTo>
                  <a:lnTo>
                    <a:pt x="5571" y="6487"/>
                  </a:lnTo>
                  <a:lnTo>
                    <a:pt x="5571" y="6487"/>
                  </a:lnTo>
                  <a:cubicBezTo>
                    <a:pt x="5617" y="6490"/>
                    <a:pt x="5656" y="6494"/>
                    <a:pt x="5687" y="6494"/>
                  </a:cubicBezTo>
                  <a:cubicBezTo>
                    <a:pt x="5801" y="6494"/>
                    <a:pt x="5843" y="6462"/>
                    <a:pt x="5921" y="6321"/>
                  </a:cubicBezTo>
                  <a:cubicBezTo>
                    <a:pt x="5907" y="6317"/>
                    <a:pt x="5871" y="6303"/>
                    <a:pt x="5886" y="6275"/>
                  </a:cubicBezTo>
                  <a:lnTo>
                    <a:pt x="5886" y="6275"/>
                  </a:lnTo>
                  <a:cubicBezTo>
                    <a:pt x="5914" y="6278"/>
                    <a:pt x="5942" y="6285"/>
                    <a:pt x="5974" y="6285"/>
                  </a:cubicBezTo>
                  <a:cubicBezTo>
                    <a:pt x="6027" y="6285"/>
                    <a:pt x="6080" y="6267"/>
                    <a:pt x="6133" y="6197"/>
                  </a:cubicBezTo>
                  <a:lnTo>
                    <a:pt x="6105" y="6179"/>
                  </a:lnTo>
                  <a:lnTo>
                    <a:pt x="6260" y="6027"/>
                  </a:lnTo>
                  <a:cubicBezTo>
                    <a:pt x="6147" y="5939"/>
                    <a:pt x="6239" y="5900"/>
                    <a:pt x="6324" y="5843"/>
                  </a:cubicBezTo>
                  <a:cubicBezTo>
                    <a:pt x="6416" y="5790"/>
                    <a:pt x="6515" y="5720"/>
                    <a:pt x="6399" y="5614"/>
                  </a:cubicBezTo>
                  <a:lnTo>
                    <a:pt x="6405" y="5614"/>
                  </a:lnTo>
                  <a:cubicBezTo>
                    <a:pt x="6498" y="5614"/>
                    <a:pt x="6593" y="5496"/>
                    <a:pt x="6660" y="5461"/>
                  </a:cubicBezTo>
                  <a:cubicBezTo>
                    <a:pt x="6650" y="5451"/>
                    <a:pt x="6642" y="5440"/>
                    <a:pt x="6632" y="5426"/>
                  </a:cubicBezTo>
                  <a:cubicBezTo>
                    <a:pt x="6812" y="5423"/>
                    <a:pt x="6696" y="5189"/>
                    <a:pt x="6745" y="5126"/>
                  </a:cubicBezTo>
                  <a:cubicBezTo>
                    <a:pt x="6763" y="5111"/>
                    <a:pt x="6780" y="5104"/>
                    <a:pt x="6795" y="5104"/>
                  </a:cubicBezTo>
                  <a:cubicBezTo>
                    <a:pt x="6826" y="5104"/>
                    <a:pt x="6851" y="5136"/>
                    <a:pt x="6876" y="5164"/>
                  </a:cubicBezTo>
                  <a:cubicBezTo>
                    <a:pt x="6805" y="5015"/>
                    <a:pt x="7113" y="4896"/>
                    <a:pt x="7084" y="4839"/>
                  </a:cubicBezTo>
                  <a:cubicBezTo>
                    <a:pt x="7099" y="4744"/>
                    <a:pt x="6986" y="4768"/>
                    <a:pt x="6932" y="4726"/>
                  </a:cubicBezTo>
                  <a:cubicBezTo>
                    <a:pt x="6947" y="4697"/>
                    <a:pt x="6968" y="4690"/>
                    <a:pt x="6993" y="4690"/>
                  </a:cubicBezTo>
                  <a:cubicBezTo>
                    <a:pt x="7010" y="4690"/>
                    <a:pt x="7032" y="4694"/>
                    <a:pt x="7053" y="4701"/>
                  </a:cubicBezTo>
                  <a:cubicBezTo>
                    <a:pt x="7071" y="4705"/>
                    <a:pt x="7088" y="4711"/>
                    <a:pt x="7099" y="4711"/>
                  </a:cubicBezTo>
                  <a:cubicBezTo>
                    <a:pt x="7123" y="4711"/>
                    <a:pt x="7134" y="4690"/>
                    <a:pt x="7106" y="4620"/>
                  </a:cubicBezTo>
                  <a:lnTo>
                    <a:pt x="7106" y="4620"/>
                  </a:lnTo>
                  <a:cubicBezTo>
                    <a:pt x="7092" y="4633"/>
                    <a:pt x="7078" y="4654"/>
                    <a:pt x="7066" y="4654"/>
                  </a:cubicBezTo>
                  <a:cubicBezTo>
                    <a:pt x="7063" y="4654"/>
                    <a:pt x="7060" y="4651"/>
                    <a:pt x="7056" y="4648"/>
                  </a:cubicBezTo>
                  <a:cubicBezTo>
                    <a:pt x="7050" y="4574"/>
                    <a:pt x="6756" y="4404"/>
                    <a:pt x="6823" y="4351"/>
                  </a:cubicBezTo>
                  <a:lnTo>
                    <a:pt x="6823" y="4351"/>
                  </a:lnTo>
                  <a:lnTo>
                    <a:pt x="6880" y="4400"/>
                  </a:lnTo>
                  <a:cubicBezTo>
                    <a:pt x="6968" y="4298"/>
                    <a:pt x="6685" y="4110"/>
                    <a:pt x="6872" y="4110"/>
                  </a:cubicBezTo>
                  <a:lnTo>
                    <a:pt x="6876" y="4110"/>
                  </a:lnTo>
                  <a:lnTo>
                    <a:pt x="6960" y="4132"/>
                  </a:lnTo>
                  <a:cubicBezTo>
                    <a:pt x="6865" y="3923"/>
                    <a:pt x="7003" y="4047"/>
                    <a:pt x="6911" y="3848"/>
                  </a:cubicBezTo>
                  <a:lnTo>
                    <a:pt x="6893" y="3845"/>
                  </a:lnTo>
                  <a:cubicBezTo>
                    <a:pt x="6911" y="3757"/>
                    <a:pt x="6805" y="3714"/>
                    <a:pt x="6939" y="3668"/>
                  </a:cubicBezTo>
                  <a:lnTo>
                    <a:pt x="6965" y="3696"/>
                  </a:lnTo>
                  <a:cubicBezTo>
                    <a:pt x="6971" y="3583"/>
                    <a:pt x="6960" y="3580"/>
                    <a:pt x="6943" y="3463"/>
                  </a:cubicBezTo>
                  <a:cubicBezTo>
                    <a:pt x="6957" y="3456"/>
                    <a:pt x="6978" y="3399"/>
                    <a:pt x="6939" y="3386"/>
                  </a:cubicBezTo>
                  <a:cubicBezTo>
                    <a:pt x="7066" y="3368"/>
                    <a:pt x="6957" y="3120"/>
                    <a:pt x="6939" y="3071"/>
                  </a:cubicBezTo>
                  <a:cubicBezTo>
                    <a:pt x="6939" y="3120"/>
                    <a:pt x="6922" y="3134"/>
                    <a:pt x="6897" y="3134"/>
                  </a:cubicBezTo>
                  <a:cubicBezTo>
                    <a:pt x="6876" y="3134"/>
                    <a:pt x="6851" y="3123"/>
                    <a:pt x="6826" y="3117"/>
                  </a:cubicBezTo>
                  <a:cubicBezTo>
                    <a:pt x="6915" y="3042"/>
                    <a:pt x="6918" y="3004"/>
                    <a:pt x="6830" y="2950"/>
                  </a:cubicBezTo>
                  <a:cubicBezTo>
                    <a:pt x="6971" y="2908"/>
                    <a:pt x="7123" y="2851"/>
                    <a:pt x="7092" y="2707"/>
                  </a:cubicBezTo>
                  <a:lnTo>
                    <a:pt x="7092" y="2707"/>
                  </a:lnTo>
                  <a:cubicBezTo>
                    <a:pt x="7074" y="2735"/>
                    <a:pt x="7071" y="2766"/>
                    <a:pt x="7042" y="2766"/>
                  </a:cubicBezTo>
                  <a:lnTo>
                    <a:pt x="7038" y="2766"/>
                  </a:lnTo>
                  <a:cubicBezTo>
                    <a:pt x="6999" y="2759"/>
                    <a:pt x="7028" y="2717"/>
                    <a:pt x="7032" y="2702"/>
                  </a:cubicBezTo>
                  <a:lnTo>
                    <a:pt x="7028" y="2702"/>
                  </a:lnTo>
                  <a:cubicBezTo>
                    <a:pt x="7014" y="2702"/>
                    <a:pt x="7003" y="2713"/>
                    <a:pt x="6989" y="2724"/>
                  </a:cubicBezTo>
                  <a:cubicBezTo>
                    <a:pt x="6978" y="2735"/>
                    <a:pt x="6965" y="2745"/>
                    <a:pt x="6943" y="2745"/>
                  </a:cubicBezTo>
                  <a:lnTo>
                    <a:pt x="6936" y="2745"/>
                  </a:lnTo>
                  <a:cubicBezTo>
                    <a:pt x="7050" y="2607"/>
                    <a:pt x="6890" y="2579"/>
                    <a:pt x="6887" y="2427"/>
                  </a:cubicBezTo>
                  <a:cubicBezTo>
                    <a:pt x="6876" y="2459"/>
                    <a:pt x="6859" y="2466"/>
                    <a:pt x="6837" y="2466"/>
                  </a:cubicBezTo>
                  <a:lnTo>
                    <a:pt x="6808" y="2466"/>
                  </a:lnTo>
                  <a:cubicBezTo>
                    <a:pt x="6802" y="2466"/>
                    <a:pt x="6791" y="2462"/>
                    <a:pt x="6780" y="2462"/>
                  </a:cubicBezTo>
                  <a:cubicBezTo>
                    <a:pt x="6774" y="2462"/>
                    <a:pt x="6770" y="2462"/>
                    <a:pt x="6763" y="2465"/>
                  </a:cubicBezTo>
                  <a:lnTo>
                    <a:pt x="6763" y="2465"/>
                  </a:lnTo>
                  <a:cubicBezTo>
                    <a:pt x="6921" y="2388"/>
                    <a:pt x="6558" y="2349"/>
                    <a:pt x="6777" y="2307"/>
                  </a:cubicBezTo>
                  <a:cubicBezTo>
                    <a:pt x="6547" y="2108"/>
                    <a:pt x="6416" y="1688"/>
                    <a:pt x="6229" y="1688"/>
                  </a:cubicBezTo>
                  <a:lnTo>
                    <a:pt x="6222" y="1688"/>
                  </a:lnTo>
                  <a:cubicBezTo>
                    <a:pt x="6218" y="1692"/>
                    <a:pt x="6214" y="1692"/>
                    <a:pt x="6211" y="1692"/>
                  </a:cubicBezTo>
                  <a:cubicBezTo>
                    <a:pt x="6165" y="1692"/>
                    <a:pt x="6193" y="1582"/>
                    <a:pt x="6165" y="1546"/>
                  </a:cubicBezTo>
                  <a:lnTo>
                    <a:pt x="6116" y="1599"/>
                  </a:lnTo>
                  <a:cubicBezTo>
                    <a:pt x="6126" y="1408"/>
                    <a:pt x="6084" y="1490"/>
                    <a:pt x="6069" y="1281"/>
                  </a:cubicBezTo>
                  <a:cubicBezTo>
                    <a:pt x="6048" y="1391"/>
                    <a:pt x="6002" y="1401"/>
                    <a:pt x="5914" y="1401"/>
                  </a:cubicBezTo>
                  <a:lnTo>
                    <a:pt x="5910" y="1401"/>
                  </a:lnTo>
                  <a:cubicBezTo>
                    <a:pt x="5925" y="1338"/>
                    <a:pt x="5928" y="1281"/>
                    <a:pt x="5939" y="1217"/>
                  </a:cubicBezTo>
                  <a:lnTo>
                    <a:pt x="5939" y="1217"/>
                  </a:lnTo>
                  <a:lnTo>
                    <a:pt x="5843" y="1285"/>
                  </a:lnTo>
                  <a:cubicBezTo>
                    <a:pt x="5843" y="1228"/>
                    <a:pt x="5790" y="1200"/>
                    <a:pt x="5748" y="1186"/>
                  </a:cubicBezTo>
                  <a:cubicBezTo>
                    <a:pt x="5772" y="1132"/>
                    <a:pt x="5755" y="1083"/>
                    <a:pt x="5730" y="1030"/>
                  </a:cubicBezTo>
                  <a:cubicBezTo>
                    <a:pt x="5695" y="977"/>
                    <a:pt x="5663" y="931"/>
                    <a:pt x="5670" y="892"/>
                  </a:cubicBezTo>
                  <a:lnTo>
                    <a:pt x="5670" y="892"/>
                  </a:lnTo>
                  <a:cubicBezTo>
                    <a:pt x="5645" y="910"/>
                    <a:pt x="5628" y="917"/>
                    <a:pt x="5613" y="917"/>
                  </a:cubicBezTo>
                  <a:cubicBezTo>
                    <a:pt x="5589" y="917"/>
                    <a:pt x="5578" y="903"/>
                    <a:pt x="5568" y="885"/>
                  </a:cubicBezTo>
                  <a:cubicBezTo>
                    <a:pt x="5553" y="867"/>
                    <a:pt x="5543" y="850"/>
                    <a:pt x="5525" y="850"/>
                  </a:cubicBezTo>
                  <a:cubicBezTo>
                    <a:pt x="5511" y="850"/>
                    <a:pt x="5493" y="856"/>
                    <a:pt x="5468" y="878"/>
                  </a:cubicBezTo>
                  <a:cubicBezTo>
                    <a:pt x="5472" y="850"/>
                    <a:pt x="5465" y="825"/>
                    <a:pt x="5454" y="800"/>
                  </a:cubicBezTo>
                  <a:cubicBezTo>
                    <a:pt x="5507" y="758"/>
                    <a:pt x="5560" y="701"/>
                    <a:pt x="5507" y="701"/>
                  </a:cubicBezTo>
                  <a:lnTo>
                    <a:pt x="5504" y="701"/>
                  </a:lnTo>
                  <a:lnTo>
                    <a:pt x="5493" y="694"/>
                  </a:lnTo>
                  <a:lnTo>
                    <a:pt x="5429" y="765"/>
                  </a:lnTo>
                  <a:cubicBezTo>
                    <a:pt x="5405" y="719"/>
                    <a:pt x="5362" y="687"/>
                    <a:pt x="5334" y="670"/>
                  </a:cubicBezTo>
                  <a:lnTo>
                    <a:pt x="5341" y="670"/>
                  </a:lnTo>
                  <a:cubicBezTo>
                    <a:pt x="5352" y="670"/>
                    <a:pt x="5369" y="662"/>
                    <a:pt x="5387" y="659"/>
                  </a:cubicBezTo>
                  <a:lnTo>
                    <a:pt x="5387" y="659"/>
                  </a:lnTo>
                  <a:cubicBezTo>
                    <a:pt x="5373" y="659"/>
                    <a:pt x="5355" y="665"/>
                    <a:pt x="5338" y="665"/>
                  </a:cubicBezTo>
                  <a:cubicBezTo>
                    <a:pt x="5334" y="665"/>
                    <a:pt x="5331" y="665"/>
                    <a:pt x="5327" y="662"/>
                  </a:cubicBezTo>
                  <a:lnTo>
                    <a:pt x="5323" y="665"/>
                  </a:lnTo>
                  <a:lnTo>
                    <a:pt x="5299" y="665"/>
                  </a:lnTo>
                  <a:cubicBezTo>
                    <a:pt x="5274" y="665"/>
                    <a:pt x="5253" y="659"/>
                    <a:pt x="5235" y="620"/>
                  </a:cubicBezTo>
                  <a:cubicBezTo>
                    <a:pt x="5228" y="623"/>
                    <a:pt x="5217" y="623"/>
                    <a:pt x="5207" y="623"/>
                  </a:cubicBezTo>
                  <a:cubicBezTo>
                    <a:pt x="5125" y="623"/>
                    <a:pt x="5069" y="556"/>
                    <a:pt x="5005" y="485"/>
                  </a:cubicBezTo>
                  <a:cubicBezTo>
                    <a:pt x="4956" y="432"/>
                    <a:pt x="4906" y="379"/>
                    <a:pt x="4832" y="379"/>
                  </a:cubicBezTo>
                  <a:cubicBezTo>
                    <a:pt x="4807" y="379"/>
                    <a:pt x="4775" y="386"/>
                    <a:pt x="4743" y="404"/>
                  </a:cubicBezTo>
                  <a:cubicBezTo>
                    <a:pt x="4754" y="401"/>
                    <a:pt x="4768" y="397"/>
                    <a:pt x="4779" y="397"/>
                  </a:cubicBezTo>
                  <a:cubicBezTo>
                    <a:pt x="4800" y="397"/>
                    <a:pt x="4817" y="404"/>
                    <a:pt x="4811" y="429"/>
                  </a:cubicBezTo>
                  <a:cubicBezTo>
                    <a:pt x="4765" y="407"/>
                    <a:pt x="4711" y="404"/>
                    <a:pt x="4662" y="404"/>
                  </a:cubicBezTo>
                  <a:cubicBezTo>
                    <a:pt x="4648" y="404"/>
                    <a:pt x="4631" y="407"/>
                    <a:pt x="4616" y="407"/>
                  </a:cubicBezTo>
                  <a:lnTo>
                    <a:pt x="4574" y="407"/>
                  </a:lnTo>
                  <a:cubicBezTo>
                    <a:pt x="4513" y="407"/>
                    <a:pt x="4461" y="401"/>
                    <a:pt x="4429" y="365"/>
                  </a:cubicBezTo>
                  <a:lnTo>
                    <a:pt x="4450" y="280"/>
                  </a:lnTo>
                  <a:cubicBezTo>
                    <a:pt x="4355" y="224"/>
                    <a:pt x="4277" y="171"/>
                    <a:pt x="4185" y="167"/>
                  </a:cubicBezTo>
                  <a:lnTo>
                    <a:pt x="4195" y="68"/>
                  </a:lnTo>
                  <a:lnTo>
                    <a:pt x="4181" y="68"/>
                  </a:lnTo>
                  <a:cubicBezTo>
                    <a:pt x="4135" y="68"/>
                    <a:pt x="4079" y="54"/>
                    <a:pt x="4022" y="36"/>
                  </a:cubicBezTo>
                  <a:cubicBezTo>
                    <a:pt x="3962" y="19"/>
                    <a:pt x="3898" y="1"/>
                    <a:pt x="3841"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3"/>
            <p:cNvSpPr/>
            <p:nvPr/>
          </p:nvSpPr>
          <p:spPr>
            <a:xfrm flipH="1">
              <a:off x="1156988" y="1939321"/>
              <a:ext cx="1453" cy="320"/>
            </a:xfrm>
            <a:custGeom>
              <a:avLst/>
              <a:gdLst/>
              <a:ahLst/>
              <a:cxnLst/>
              <a:rect l="l" t="t" r="r" b="b"/>
              <a:pathLst>
                <a:path w="50" h="11" extrusionOk="0">
                  <a:moveTo>
                    <a:pt x="0" y="1"/>
                  </a:moveTo>
                  <a:cubicBezTo>
                    <a:pt x="7" y="7"/>
                    <a:pt x="18" y="11"/>
                    <a:pt x="25" y="11"/>
                  </a:cubicBezTo>
                  <a:cubicBezTo>
                    <a:pt x="33" y="11"/>
                    <a:pt x="43" y="7"/>
                    <a:pt x="4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3"/>
            <p:cNvSpPr/>
            <p:nvPr/>
          </p:nvSpPr>
          <p:spPr>
            <a:xfrm flipH="1">
              <a:off x="1194605" y="2018769"/>
              <a:ext cx="436" cy="349"/>
            </a:xfrm>
            <a:custGeom>
              <a:avLst/>
              <a:gdLst/>
              <a:ahLst/>
              <a:cxnLst/>
              <a:rect l="l" t="t" r="r" b="b"/>
              <a:pathLst>
                <a:path w="15" h="12" extrusionOk="0">
                  <a:moveTo>
                    <a:pt x="1" y="1"/>
                  </a:moveTo>
                  <a:lnTo>
                    <a:pt x="1" y="1"/>
                  </a:lnTo>
                  <a:cubicBezTo>
                    <a:pt x="4" y="5"/>
                    <a:pt x="7" y="8"/>
                    <a:pt x="11" y="12"/>
                  </a:cubicBezTo>
                  <a:lnTo>
                    <a:pt x="14" y="8"/>
                  </a:lnTo>
                  <a:lnTo>
                    <a:pt x="1"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3"/>
            <p:cNvSpPr/>
            <p:nvPr/>
          </p:nvSpPr>
          <p:spPr>
            <a:xfrm flipH="1">
              <a:off x="1225651" y="1874844"/>
              <a:ext cx="1366" cy="1163"/>
            </a:xfrm>
            <a:custGeom>
              <a:avLst/>
              <a:gdLst/>
              <a:ahLst/>
              <a:cxnLst/>
              <a:rect l="l" t="t" r="r" b="b"/>
              <a:pathLst>
                <a:path w="47" h="40" extrusionOk="0">
                  <a:moveTo>
                    <a:pt x="46" y="1"/>
                  </a:moveTo>
                  <a:lnTo>
                    <a:pt x="46" y="1"/>
                  </a:lnTo>
                  <a:cubicBezTo>
                    <a:pt x="36" y="15"/>
                    <a:pt x="22" y="29"/>
                    <a:pt x="1" y="40"/>
                  </a:cubicBezTo>
                  <a:cubicBezTo>
                    <a:pt x="32" y="40"/>
                    <a:pt x="43" y="22"/>
                    <a:pt x="4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3"/>
            <p:cNvSpPr/>
            <p:nvPr/>
          </p:nvSpPr>
          <p:spPr>
            <a:xfrm flipH="1">
              <a:off x="1295565" y="1864698"/>
              <a:ext cx="2471" cy="1860"/>
            </a:xfrm>
            <a:custGeom>
              <a:avLst/>
              <a:gdLst/>
              <a:ahLst/>
              <a:cxnLst/>
              <a:rect l="l" t="t" r="r" b="b"/>
              <a:pathLst>
                <a:path w="85" h="64" extrusionOk="0">
                  <a:moveTo>
                    <a:pt x="10" y="21"/>
                  </a:moveTo>
                  <a:lnTo>
                    <a:pt x="10" y="21"/>
                  </a:lnTo>
                  <a:cubicBezTo>
                    <a:pt x="9" y="21"/>
                    <a:pt x="7" y="22"/>
                    <a:pt x="5" y="23"/>
                  </a:cubicBezTo>
                  <a:lnTo>
                    <a:pt x="5" y="23"/>
                  </a:lnTo>
                  <a:lnTo>
                    <a:pt x="10" y="21"/>
                  </a:lnTo>
                  <a:close/>
                  <a:moveTo>
                    <a:pt x="5" y="23"/>
                  </a:moveTo>
                  <a:lnTo>
                    <a:pt x="0" y="25"/>
                  </a:lnTo>
                  <a:cubicBezTo>
                    <a:pt x="2" y="25"/>
                    <a:pt x="3" y="24"/>
                    <a:pt x="5" y="23"/>
                  </a:cubicBezTo>
                  <a:close/>
                  <a:moveTo>
                    <a:pt x="85" y="0"/>
                  </a:moveTo>
                  <a:lnTo>
                    <a:pt x="10" y="21"/>
                  </a:lnTo>
                  <a:cubicBezTo>
                    <a:pt x="25" y="21"/>
                    <a:pt x="28" y="49"/>
                    <a:pt x="35" y="64"/>
                  </a:cubicBezTo>
                  <a:cubicBezTo>
                    <a:pt x="46" y="43"/>
                    <a:pt x="46" y="17"/>
                    <a:pt x="85"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3"/>
            <p:cNvSpPr/>
            <p:nvPr/>
          </p:nvSpPr>
          <p:spPr>
            <a:xfrm flipH="1">
              <a:off x="1302948" y="1889030"/>
              <a:ext cx="1977" cy="1483"/>
            </a:xfrm>
            <a:custGeom>
              <a:avLst/>
              <a:gdLst/>
              <a:ahLst/>
              <a:cxnLst/>
              <a:rect l="l" t="t" r="r" b="b"/>
              <a:pathLst>
                <a:path w="68" h="51" extrusionOk="0">
                  <a:moveTo>
                    <a:pt x="46" y="1"/>
                  </a:moveTo>
                  <a:cubicBezTo>
                    <a:pt x="32" y="1"/>
                    <a:pt x="14" y="8"/>
                    <a:pt x="0" y="19"/>
                  </a:cubicBezTo>
                  <a:lnTo>
                    <a:pt x="28" y="50"/>
                  </a:lnTo>
                  <a:cubicBezTo>
                    <a:pt x="35" y="50"/>
                    <a:pt x="38" y="47"/>
                    <a:pt x="46" y="47"/>
                  </a:cubicBezTo>
                  <a:cubicBezTo>
                    <a:pt x="50" y="43"/>
                    <a:pt x="53" y="40"/>
                    <a:pt x="60" y="40"/>
                  </a:cubicBezTo>
                  <a:cubicBezTo>
                    <a:pt x="64" y="29"/>
                    <a:pt x="67" y="22"/>
                    <a:pt x="67" y="19"/>
                  </a:cubicBezTo>
                  <a:cubicBezTo>
                    <a:pt x="64" y="8"/>
                    <a:pt x="56" y="1"/>
                    <a:pt x="4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3"/>
            <p:cNvSpPr/>
            <p:nvPr/>
          </p:nvSpPr>
          <p:spPr>
            <a:xfrm flipH="1">
              <a:off x="1293937" y="1873826"/>
              <a:ext cx="5058" cy="2704"/>
            </a:xfrm>
            <a:custGeom>
              <a:avLst/>
              <a:gdLst/>
              <a:ahLst/>
              <a:cxnLst/>
              <a:rect l="l" t="t" r="r" b="b"/>
              <a:pathLst>
                <a:path w="174" h="93" extrusionOk="0">
                  <a:moveTo>
                    <a:pt x="136" y="0"/>
                  </a:moveTo>
                  <a:cubicBezTo>
                    <a:pt x="68" y="0"/>
                    <a:pt x="1" y="8"/>
                    <a:pt x="76" y="85"/>
                  </a:cubicBezTo>
                  <a:cubicBezTo>
                    <a:pt x="76" y="89"/>
                    <a:pt x="72" y="89"/>
                    <a:pt x="68" y="93"/>
                  </a:cubicBezTo>
                  <a:cubicBezTo>
                    <a:pt x="118" y="68"/>
                    <a:pt x="174" y="72"/>
                    <a:pt x="136"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3"/>
            <p:cNvSpPr/>
            <p:nvPr/>
          </p:nvSpPr>
          <p:spPr>
            <a:xfrm flipH="1">
              <a:off x="1297309" y="1876617"/>
              <a:ext cx="2064" cy="843"/>
            </a:xfrm>
            <a:custGeom>
              <a:avLst/>
              <a:gdLst/>
              <a:ahLst/>
              <a:cxnLst/>
              <a:rect l="l" t="t" r="r" b="b"/>
              <a:pathLst>
                <a:path w="71" h="29" extrusionOk="0">
                  <a:moveTo>
                    <a:pt x="71" y="0"/>
                  </a:moveTo>
                  <a:cubicBezTo>
                    <a:pt x="43" y="10"/>
                    <a:pt x="0" y="0"/>
                    <a:pt x="32" y="28"/>
                  </a:cubicBezTo>
                  <a:cubicBezTo>
                    <a:pt x="43" y="18"/>
                    <a:pt x="56" y="7"/>
                    <a:pt x="7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3"/>
            <p:cNvSpPr/>
            <p:nvPr/>
          </p:nvSpPr>
          <p:spPr>
            <a:xfrm flipH="1">
              <a:off x="1280129" y="1858622"/>
              <a:ext cx="5494" cy="2267"/>
            </a:xfrm>
            <a:custGeom>
              <a:avLst/>
              <a:gdLst/>
              <a:ahLst/>
              <a:cxnLst/>
              <a:rect l="l" t="t" r="r" b="b"/>
              <a:pathLst>
                <a:path w="189" h="78" extrusionOk="0">
                  <a:moveTo>
                    <a:pt x="22" y="0"/>
                  </a:moveTo>
                  <a:cubicBezTo>
                    <a:pt x="8" y="0"/>
                    <a:pt x="1" y="7"/>
                    <a:pt x="19" y="28"/>
                  </a:cubicBezTo>
                  <a:cubicBezTo>
                    <a:pt x="19" y="25"/>
                    <a:pt x="19" y="22"/>
                    <a:pt x="22" y="22"/>
                  </a:cubicBezTo>
                  <a:cubicBezTo>
                    <a:pt x="25" y="22"/>
                    <a:pt x="32" y="35"/>
                    <a:pt x="40" y="50"/>
                  </a:cubicBezTo>
                  <a:cubicBezTo>
                    <a:pt x="50" y="64"/>
                    <a:pt x="61" y="78"/>
                    <a:pt x="68" y="78"/>
                  </a:cubicBezTo>
                  <a:cubicBezTo>
                    <a:pt x="71" y="78"/>
                    <a:pt x="71" y="78"/>
                    <a:pt x="75" y="74"/>
                  </a:cubicBezTo>
                  <a:cubicBezTo>
                    <a:pt x="188" y="61"/>
                    <a:pt x="68" y="0"/>
                    <a:pt x="2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3"/>
            <p:cNvSpPr/>
            <p:nvPr/>
          </p:nvSpPr>
          <p:spPr>
            <a:xfrm flipH="1">
              <a:off x="1291146" y="1878041"/>
              <a:ext cx="1860" cy="2500"/>
            </a:xfrm>
            <a:custGeom>
              <a:avLst/>
              <a:gdLst/>
              <a:ahLst/>
              <a:cxnLst/>
              <a:rect l="l" t="t" r="r" b="b"/>
              <a:pathLst>
                <a:path w="64" h="86" extrusionOk="0">
                  <a:moveTo>
                    <a:pt x="0" y="0"/>
                  </a:moveTo>
                  <a:lnTo>
                    <a:pt x="36" y="85"/>
                  </a:lnTo>
                  <a:lnTo>
                    <a:pt x="39" y="85"/>
                  </a:lnTo>
                  <a:lnTo>
                    <a:pt x="64" y="46"/>
                  </a:ln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3"/>
            <p:cNvSpPr/>
            <p:nvPr/>
          </p:nvSpPr>
          <p:spPr>
            <a:xfrm flipH="1">
              <a:off x="1283123" y="1872721"/>
              <a:ext cx="2674" cy="1977"/>
            </a:xfrm>
            <a:custGeom>
              <a:avLst/>
              <a:gdLst/>
              <a:ahLst/>
              <a:cxnLst/>
              <a:rect l="l" t="t" r="r" b="b"/>
              <a:pathLst>
                <a:path w="92" h="68" extrusionOk="0">
                  <a:moveTo>
                    <a:pt x="81" y="0"/>
                  </a:moveTo>
                  <a:cubicBezTo>
                    <a:pt x="64" y="0"/>
                    <a:pt x="31" y="28"/>
                    <a:pt x="0" y="49"/>
                  </a:cubicBezTo>
                  <a:cubicBezTo>
                    <a:pt x="14" y="49"/>
                    <a:pt x="28" y="53"/>
                    <a:pt x="35" y="67"/>
                  </a:cubicBezTo>
                  <a:lnTo>
                    <a:pt x="92" y="7"/>
                  </a:lnTo>
                  <a:cubicBezTo>
                    <a:pt x="92" y="3"/>
                    <a:pt x="88" y="0"/>
                    <a:pt x="8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3"/>
            <p:cNvSpPr/>
            <p:nvPr/>
          </p:nvSpPr>
          <p:spPr>
            <a:xfrm flipH="1">
              <a:off x="1285768" y="1874146"/>
              <a:ext cx="1890" cy="640"/>
            </a:xfrm>
            <a:custGeom>
              <a:avLst/>
              <a:gdLst/>
              <a:ahLst/>
              <a:cxnLst/>
              <a:rect l="l" t="t" r="r" b="b"/>
              <a:pathLst>
                <a:path w="65" h="22" extrusionOk="0">
                  <a:moveTo>
                    <a:pt x="60" y="0"/>
                  </a:moveTo>
                  <a:cubicBezTo>
                    <a:pt x="39" y="0"/>
                    <a:pt x="11" y="15"/>
                    <a:pt x="0" y="21"/>
                  </a:cubicBezTo>
                  <a:lnTo>
                    <a:pt x="11" y="21"/>
                  </a:lnTo>
                  <a:cubicBezTo>
                    <a:pt x="28" y="21"/>
                    <a:pt x="46" y="10"/>
                    <a:pt x="64"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3"/>
            <p:cNvSpPr/>
            <p:nvPr/>
          </p:nvSpPr>
          <p:spPr>
            <a:xfrm flipH="1">
              <a:off x="1287251" y="1877634"/>
              <a:ext cx="1541" cy="1977"/>
            </a:xfrm>
            <a:custGeom>
              <a:avLst/>
              <a:gdLst/>
              <a:ahLst/>
              <a:cxnLst/>
              <a:rect l="l" t="t" r="r" b="b"/>
              <a:pathLst>
                <a:path w="53" h="68" extrusionOk="0">
                  <a:moveTo>
                    <a:pt x="53" y="1"/>
                  </a:moveTo>
                  <a:lnTo>
                    <a:pt x="7" y="36"/>
                  </a:lnTo>
                  <a:lnTo>
                    <a:pt x="0" y="68"/>
                  </a:lnTo>
                  <a:lnTo>
                    <a:pt x="53"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3"/>
            <p:cNvSpPr/>
            <p:nvPr/>
          </p:nvSpPr>
          <p:spPr>
            <a:xfrm flipH="1">
              <a:off x="1256407" y="1863739"/>
              <a:ext cx="3285" cy="1802"/>
            </a:xfrm>
            <a:custGeom>
              <a:avLst/>
              <a:gdLst/>
              <a:ahLst/>
              <a:cxnLst/>
              <a:rect l="l" t="t" r="r" b="b"/>
              <a:pathLst>
                <a:path w="113" h="62" extrusionOk="0">
                  <a:moveTo>
                    <a:pt x="7" y="1"/>
                  </a:moveTo>
                  <a:lnTo>
                    <a:pt x="7" y="1"/>
                  </a:lnTo>
                  <a:cubicBezTo>
                    <a:pt x="0" y="37"/>
                    <a:pt x="36" y="43"/>
                    <a:pt x="60" y="61"/>
                  </a:cubicBezTo>
                  <a:lnTo>
                    <a:pt x="74" y="61"/>
                  </a:lnTo>
                  <a:cubicBezTo>
                    <a:pt x="99" y="61"/>
                    <a:pt x="113" y="40"/>
                    <a:pt x="103" y="15"/>
                  </a:cubicBezTo>
                  <a:lnTo>
                    <a:pt x="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3"/>
            <p:cNvSpPr/>
            <p:nvPr/>
          </p:nvSpPr>
          <p:spPr>
            <a:xfrm flipH="1">
              <a:off x="1263384" y="1870628"/>
              <a:ext cx="1453" cy="3343"/>
            </a:xfrm>
            <a:custGeom>
              <a:avLst/>
              <a:gdLst/>
              <a:ahLst/>
              <a:cxnLst/>
              <a:rect l="l" t="t" r="r" b="b"/>
              <a:pathLst>
                <a:path w="50" h="115" extrusionOk="0">
                  <a:moveTo>
                    <a:pt x="14" y="1"/>
                  </a:moveTo>
                  <a:cubicBezTo>
                    <a:pt x="11" y="36"/>
                    <a:pt x="14" y="58"/>
                    <a:pt x="0" y="82"/>
                  </a:cubicBezTo>
                  <a:lnTo>
                    <a:pt x="50" y="114"/>
                  </a:lnTo>
                  <a:lnTo>
                    <a:pt x="14"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3"/>
            <p:cNvSpPr/>
            <p:nvPr/>
          </p:nvSpPr>
          <p:spPr>
            <a:xfrm flipH="1">
              <a:off x="1254140" y="1871966"/>
              <a:ext cx="5756" cy="2413"/>
            </a:xfrm>
            <a:custGeom>
              <a:avLst/>
              <a:gdLst/>
              <a:ahLst/>
              <a:cxnLst/>
              <a:rect l="l" t="t" r="r" b="b"/>
              <a:pathLst>
                <a:path w="198" h="83" extrusionOk="0">
                  <a:moveTo>
                    <a:pt x="67" y="1"/>
                  </a:moveTo>
                  <a:lnTo>
                    <a:pt x="67" y="1"/>
                  </a:lnTo>
                  <a:cubicBezTo>
                    <a:pt x="0" y="40"/>
                    <a:pt x="85" y="51"/>
                    <a:pt x="99" y="82"/>
                  </a:cubicBezTo>
                  <a:cubicBezTo>
                    <a:pt x="198" y="72"/>
                    <a:pt x="81" y="29"/>
                    <a:pt x="6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3"/>
            <p:cNvSpPr/>
            <p:nvPr/>
          </p:nvSpPr>
          <p:spPr>
            <a:xfrm flipH="1">
              <a:off x="1221233" y="1861791"/>
              <a:ext cx="1163" cy="5698"/>
            </a:xfrm>
            <a:custGeom>
              <a:avLst/>
              <a:gdLst/>
              <a:ahLst/>
              <a:cxnLst/>
              <a:rect l="l" t="t" r="r" b="b"/>
              <a:pathLst>
                <a:path w="40" h="196" extrusionOk="0">
                  <a:moveTo>
                    <a:pt x="39" y="1"/>
                  </a:moveTo>
                  <a:lnTo>
                    <a:pt x="11" y="138"/>
                  </a:lnTo>
                  <a:lnTo>
                    <a:pt x="0" y="188"/>
                  </a:lnTo>
                  <a:lnTo>
                    <a:pt x="22" y="195"/>
                  </a:lnTo>
                  <a:lnTo>
                    <a:pt x="26" y="143"/>
                  </a:lnTo>
                  <a:lnTo>
                    <a:pt x="39"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3"/>
            <p:cNvSpPr/>
            <p:nvPr/>
          </p:nvSpPr>
          <p:spPr>
            <a:xfrm flipH="1">
              <a:off x="1195942" y="1886384"/>
              <a:ext cx="5262" cy="4448"/>
            </a:xfrm>
            <a:custGeom>
              <a:avLst/>
              <a:gdLst/>
              <a:ahLst/>
              <a:cxnLst/>
              <a:rect l="l" t="t" r="r" b="b"/>
              <a:pathLst>
                <a:path w="181" h="153" extrusionOk="0">
                  <a:moveTo>
                    <a:pt x="120" y="0"/>
                  </a:moveTo>
                  <a:cubicBezTo>
                    <a:pt x="120" y="43"/>
                    <a:pt x="43" y="0"/>
                    <a:pt x="39" y="49"/>
                  </a:cubicBezTo>
                  <a:lnTo>
                    <a:pt x="50" y="49"/>
                  </a:lnTo>
                  <a:cubicBezTo>
                    <a:pt x="128" y="49"/>
                    <a:pt x="0" y="149"/>
                    <a:pt x="95" y="152"/>
                  </a:cubicBezTo>
                  <a:cubicBezTo>
                    <a:pt x="180" y="61"/>
                    <a:pt x="146" y="67"/>
                    <a:pt x="12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3"/>
            <p:cNvSpPr/>
            <p:nvPr/>
          </p:nvSpPr>
          <p:spPr>
            <a:xfrm flipH="1">
              <a:off x="1197686" y="1885251"/>
              <a:ext cx="233" cy="1163"/>
            </a:xfrm>
            <a:custGeom>
              <a:avLst/>
              <a:gdLst/>
              <a:ahLst/>
              <a:cxnLst/>
              <a:rect l="l" t="t" r="r" b="b"/>
              <a:pathLst>
                <a:path w="8" h="40" extrusionOk="0">
                  <a:moveTo>
                    <a:pt x="0" y="0"/>
                  </a:moveTo>
                  <a:cubicBezTo>
                    <a:pt x="0" y="15"/>
                    <a:pt x="4" y="28"/>
                    <a:pt x="7" y="39"/>
                  </a:cubicBezTo>
                  <a:cubicBezTo>
                    <a:pt x="7" y="28"/>
                    <a:pt x="7" y="18"/>
                    <a:pt x="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3"/>
            <p:cNvSpPr/>
            <p:nvPr/>
          </p:nvSpPr>
          <p:spPr>
            <a:xfrm flipH="1">
              <a:off x="1343995" y="1962257"/>
              <a:ext cx="1977" cy="2151"/>
            </a:xfrm>
            <a:custGeom>
              <a:avLst/>
              <a:gdLst/>
              <a:ahLst/>
              <a:cxnLst/>
              <a:rect l="l" t="t" r="r" b="b"/>
              <a:pathLst>
                <a:path w="68" h="74" extrusionOk="0">
                  <a:moveTo>
                    <a:pt x="1" y="0"/>
                  </a:moveTo>
                  <a:lnTo>
                    <a:pt x="43" y="74"/>
                  </a:lnTo>
                  <a:lnTo>
                    <a:pt x="68" y="46"/>
                  </a:lnTo>
                  <a:lnTo>
                    <a:pt x="1"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3"/>
            <p:cNvSpPr/>
            <p:nvPr/>
          </p:nvSpPr>
          <p:spPr>
            <a:xfrm flipH="1">
              <a:off x="1340798" y="1958216"/>
              <a:ext cx="3605" cy="1802"/>
            </a:xfrm>
            <a:custGeom>
              <a:avLst/>
              <a:gdLst/>
              <a:ahLst/>
              <a:cxnLst/>
              <a:rect l="l" t="t" r="r" b="b"/>
              <a:pathLst>
                <a:path w="124" h="62" extrusionOk="0">
                  <a:moveTo>
                    <a:pt x="106" y="1"/>
                  </a:moveTo>
                  <a:lnTo>
                    <a:pt x="0" y="51"/>
                  </a:lnTo>
                  <a:lnTo>
                    <a:pt x="123" y="61"/>
                  </a:lnTo>
                  <a:cubicBezTo>
                    <a:pt x="95" y="51"/>
                    <a:pt x="102" y="19"/>
                    <a:pt x="106"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3"/>
            <p:cNvSpPr/>
            <p:nvPr/>
          </p:nvSpPr>
          <p:spPr>
            <a:xfrm flipH="1">
              <a:off x="1167250" y="1975106"/>
              <a:ext cx="1773" cy="1744"/>
            </a:xfrm>
            <a:custGeom>
              <a:avLst/>
              <a:gdLst/>
              <a:ahLst/>
              <a:cxnLst/>
              <a:rect l="l" t="t" r="r" b="b"/>
              <a:pathLst>
                <a:path w="61" h="60" extrusionOk="0">
                  <a:moveTo>
                    <a:pt x="0" y="0"/>
                  </a:moveTo>
                  <a:lnTo>
                    <a:pt x="57" y="60"/>
                  </a:lnTo>
                  <a:cubicBezTo>
                    <a:pt x="57" y="35"/>
                    <a:pt x="60" y="22"/>
                    <a:pt x="28" y="4"/>
                  </a:cubicBez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3"/>
            <p:cNvSpPr/>
            <p:nvPr/>
          </p:nvSpPr>
          <p:spPr>
            <a:xfrm flipH="1">
              <a:off x="1172279" y="1995048"/>
              <a:ext cx="2500" cy="2297"/>
            </a:xfrm>
            <a:custGeom>
              <a:avLst/>
              <a:gdLst/>
              <a:ahLst/>
              <a:cxnLst/>
              <a:rect l="l" t="t" r="r" b="b"/>
              <a:pathLst>
                <a:path w="86" h="79" extrusionOk="0">
                  <a:moveTo>
                    <a:pt x="4" y="0"/>
                  </a:moveTo>
                  <a:lnTo>
                    <a:pt x="0" y="10"/>
                  </a:lnTo>
                  <a:lnTo>
                    <a:pt x="85" y="78"/>
                  </a:ln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3"/>
            <p:cNvSpPr/>
            <p:nvPr/>
          </p:nvSpPr>
          <p:spPr>
            <a:xfrm flipH="1">
              <a:off x="1186785" y="2005426"/>
              <a:ext cx="1890" cy="2384"/>
            </a:xfrm>
            <a:custGeom>
              <a:avLst/>
              <a:gdLst/>
              <a:ahLst/>
              <a:cxnLst/>
              <a:rect l="l" t="t" r="r" b="b"/>
              <a:pathLst>
                <a:path w="65" h="82" extrusionOk="0">
                  <a:moveTo>
                    <a:pt x="64" y="0"/>
                  </a:moveTo>
                  <a:cubicBezTo>
                    <a:pt x="57" y="0"/>
                    <a:pt x="54" y="7"/>
                    <a:pt x="54" y="11"/>
                  </a:cubicBezTo>
                  <a:cubicBezTo>
                    <a:pt x="57" y="7"/>
                    <a:pt x="61" y="4"/>
                    <a:pt x="64" y="0"/>
                  </a:cubicBezTo>
                  <a:close/>
                  <a:moveTo>
                    <a:pt x="54" y="11"/>
                  </a:moveTo>
                  <a:lnTo>
                    <a:pt x="54" y="11"/>
                  </a:lnTo>
                  <a:cubicBezTo>
                    <a:pt x="36" y="25"/>
                    <a:pt x="12" y="28"/>
                    <a:pt x="1" y="43"/>
                  </a:cubicBezTo>
                  <a:cubicBezTo>
                    <a:pt x="29" y="71"/>
                    <a:pt x="40" y="82"/>
                    <a:pt x="46" y="82"/>
                  </a:cubicBezTo>
                  <a:cubicBezTo>
                    <a:pt x="57" y="82"/>
                    <a:pt x="40" y="39"/>
                    <a:pt x="54" y="1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3"/>
            <p:cNvSpPr/>
            <p:nvPr/>
          </p:nvSpPr>
          <p:spPr>
            <a:xfrm flipH="1">
              <a:off x="1590712" y="1882576"/>
              <a:ext cx="120088" cy="175089"/>
            </a:xfrm>
            <a:custGeom>
              <a:avLst/>
              <a:gdLst/>
              <a:ahLst/>
              <a:cxnLst/>
              <a:rect l="l" t="t" r="r" b="b"/>
              <a:pathLst>
                <a:path w="4131" h="6023" extrusionOk="0">
                  <a:moveTo>
                    <a:pt x="177" y="226"/>
                  </a:moveTo>
                  <a:lnTo>
                    <a:pt x="213" y="336"/>
                  </a:lnTo>
                  <a:lnTo>
                    <a:pt x="163" y="304"/>
                  </a:lnTo>
                  <a:cubicBezTo>
                    <a:pt x="177" y="280"/>
                    <a:pt x="174" y="259"/>
                    <a:pt x="177" y="226"/>
                  </a:cubicBezTo>
                  <a:close/>
                  <a:moveTo>
                    <a:pt x="399" y="269"/>
                  </a:moveTo>
                  <a:lnTo>
                    <a:pt x="399" y="269"/>
                  </a:lnTo>
                  <a:cubicBezTo>
                    <a:pt x="414" y="298"/>
                    <a:pt x="531" y="340"/>
                    <a:pt x="432" y="350"/>
                  </a:cubicBezTo>
                  <a:cubicBezTo>
                    <a:pt x="417" y="319"/>
                    <a:pt x="332" y="308"/>
                    <a:pt x="399" y="269"/>
                  </a:cubicBezTo>
                  <a:close/>
                  <a:moveTo>
                    <a:pt x="1510" y="368"/>
                  </a:moveTo>
                  <a:lnTo>
                    <a:pt x="1510" y="368"/>
                  </a:lnTo>
                  <a:cubicBezTo>
                    <a:pt x="1507" y="389"/>
                    <a:pt x="1496" y="407"/>
                    <a:pt x="1465" y="407"/>
                  </a:cubicBezTo>
                  <a:cubicBezTo>
                    <a:pt x="1486" y="396"/>
                    <a:pt x="1499" y="382"/>
                    <a:pt x="1510" y="368"/>
                  </a:cubicBezTo>
                  <a:close/>
                  <a:moveTo>
                    <a:pt x="2462" y="725"/>
                  </a:moveTo>
                  <a:cubicBezTo>
                    <a:pt x="2472" y="743"/>
                    <a:pt x="2472" y="753"/>
                    <a:pt x="2472" y="764"/>
                  </a:cubicBezTo>
                  <a:cubicBezTo>
                    <a:pt x="2469" y="753"/>
                    <a:pt x="2465" y="739"/>
                    <a:pt x="2462" y="725"/>
                  </a:cubicBezTo>
                  <a:close/>
                  <a:moveTo>
                    <a:pt x="2472" y="764"/>
                  </a:moveTo>
                  <a:cubicBezTo>
                    <a:pt x="2497" y="831"/>
                    <a:pt x="2532" y="824"/>
                    <a:pt x="2444" y="916"/>
                  </a:cubicBezTo>
                  <a:cubicBezTo>
                    <a:pt x="2352" y="913"/>
                    <a:pt x="2475" y="814"/>
                    <a:pt x="2402" y="814"/>
                  </a:cubicBezTo>
                  <a:cubicBezTo>
                    <a:pt x="2398" y="814"/>
                    <a:pt x="2394" y="814"/>
                    <a:pt x="2391" y="817"/>
                  </a:cubicBezTo>
                  <a:cubicBezTo>
                    <a:pt x="2394" y="764"/>
                    <a:pt x="2472" y="810"/>
                    <a:pt x="2472" y="764"/>
                  </a:cubicBezTo>
                  <a:close/>
                  <a:moveTo>
                    <a:pt x="3239" y="1096"/>
                  </a:moveTo>
                  <a:lnTo>
                    <a:pt x="3239" y="1096"/>
                  </a:lnTo>
                  <a:cubicBezTo>
                    <a:pt x="3183" y="1185"/>
                    <a:pt x="3126" y="1269"/>
                    <a:pt x="3066" y="1354"/>
                  </a:cubicBezTo>
                  <a:cubicBezTo>
                    <a:pt x="3112" y="1256"/>
                    <a:pt x="3084" y="1241"/>
                    <a:pt x="3045" y="1235"/>
                  </a:cubicBezTo>
                  <a:lnTo>
                    <a:pt x="3038" y="1238"/>
                  </a:lnTo>
                  <a:cubicBezTo>
                    <a:pt x="3038" y="1238"/>
                    <a:pt x="3042" y="1235"/>
                    <a:pt x="3042" y="1231"/>
                  </a:cubicBezTo>
                  <a:lnTo>
                    <a:pt x="3045" y="1235"/>
                  </a:lnTo>
                  <a:lnTo>
                    <a:pt x="3239" y="1096"/>
                  </a:lnTo>
                  <a:close/>
                  <a:moveTo>
                    <a:pt x="3547" y="1669"/>
                  </a:moveTo>
                  <a:lnTo>
                    <a:pt x="3547" y="1669"/>
                  </a:lnTo>
                  <a:cubicBezTo>
                    <a:pt x="3561" y="1684"/>
                    <a:pt x="3565" y="1690"/>
                    <a:pt x="3547" y="1708"/>
                  </a:cubicBezTo>
                  <a:cubicBezTo>
                    <a:pt x="3551" y="1698"/>
                    <a:pt x="3554" y="1684"/>
                    <a:pt x="3547" y="1669"/>
                  </a:cubicBezTo>
                  <a:close/>
                  <a:moveTo>
                    <a:pt x="3890" y="2369"/>
                  </a:moveTo>
                  <a:cubicBezTo>
                    <a:pt x="3872" y="2391"/>
                    <a:pt x="3890" y="2415"/>
                    <a:pt x="3929" y="2430"/>
                  </a:cubicBezTo>
                  <a:cubicBezTo>
                    <a:pt x="3933" y="2408"/>
                    <a:pt x="3926" y="2387"/>
                    <a:pt x="3890" y="2369"/>
                  </a:cubicBezTo>
                  <a:close/>
                  <a:moveTo>
                    <a:pt x="3784" y="2599"/>
                  </a:moveTo>
                  <a:lnTo>
                    <a:pt x="3848" y="2649"/>
                  </a:lnTo>
                  <a:cubicBezTo>
                    <a:pt x="3827" y="2638"/>
                    <a:pt x="3805" y="2621"/>
                    <a:pt x="3784" y="2599"/>
                  </a:cubicBezTo>
                  <a:close/>
                  <a:moveTo>
                    <a:pt x="3459" y="3816"/>
                  </a:moveTo>
                  <a:lnTo>
                    <a:pt x="3487" y="3823"/>
                  </a:lnTo>
                  <a:cubicBezTo>
                    <a:pt x="3515" y="3837"/>
                    <a:pt x="3515" y="3851"/>
                    <a:pt x="3515" y="3876"/>
                  </a:cubicBezTo>
                  <a:lnTo>
                    <a:pt x="3459" y="3816"/>
                  </a:lnTo>
                  <a:close/>
                  <a:moveTo>
                    <a:pt x="3399" y="4512"/>
                  </a:moveTo>
                  <a:lnTo>
                    <a:pt x="3363" y="4530"/>
                  </a:lnTo>
                  <a:cubicBezTo>
                    <a:pt x="3378" y="4520"/>
                    <a:pt x="3388" y="4516"/>
                    <a:pt x="3399" y="4512"/>
                  </a:cubicBezTo>
                  <a:close/>
                  <a:moveTo>
                    <a:pt x="3264" y="4502"/>
                  </a:moveTo>
                  <a:lnTo>
                    <a:pt x="3345" y="4580"/>
                  </a:lnTo>
                  <a:lnTo>
                    <a:pt x="3261" y="4516"/>
                  </a:lnTo>
                  <a:lnTo>
                    <a:pt x="3264" y="4502"/>
                  </a:lnTo>
                  <a:close/>
                  <a:moveTo>
                    <a:pt x="2847" y="4860"/>
                  </a:moveTo>
                  <a:cubicBezTo>
                    <a:pt x="2844" y="4863"/>
                    <a:pt x="2840" y="4866"/>
                    <a:pt x="2833" y="4870"/>
                  </a:cubicBezTo>
                  <a:cubicBezTo>
                    <a:pt x="2836" y="4866"/>
                    <a:pt x="2840" y="4863"/>
                    <a:pt x="2847" y="4860"/>
                  </a:cubicBezTo>
                  <a:close/>
                  <a:moveTo>
                    <a:pt x="2833" y="4870"/>
                  </a:moveTo>
                  <a:cubicBezTo>
                    <a:pt x="2823" y="4898"/>
                    <a:pt x="2840" y="4944"/>
                    <a:pt x="2829" y="4944"/>
                  </a:cubicBezTo>
                  <a:cubicBezTo>
                    <a:pt x="2823" y="4944"/>
                    <a:pt x="2808" y="4933"/>
                    <a:pt x="2784" y="4902"/>
                  </a:cubicBezTo>
                  <a:cubicBezTo>
                    <a:pt x="2794" y="4888"/>
                    <a:pt x="2818" y="4884"/>
                    <a:pt x="2833" y="4870"/>
                  </a:cubicBezTo>
                  <a:close/>
                  <a:moveTo>
                    <a:pt x="2511" y="5263"/>
                  </a:moveTo>
                  <a:cubicBezTo>
                    <a:pt x="2532" y="5263"/>
                    <a:pt x="2539" y="5294"/>
                    <a:pt x="2560" y="5319"/>
                  </a:cubicBezTo>
                  <a:lnTo>
                    <a:pt x="2486" y="5270"/>
                  </a:lnTo>
                  <a:cubicBezTo>
                    <a:pt x="2497" y="5266"/>
                    <a:pt x="2504" y="5263"/>
                    <a:pt x="2511" y="5263"/>
                  </a:cubicBezTo>
                  <a:close/>
                  <a:moveTo>
                    <a:pt x="1121" y="1"/>
                  </a:moveTo>
                  <a:cubicBezTo>
                    <a:pt x="1111" y="1"/>
                    <a:pt x="1096" y="1"/>
                    <a:pt x="1086" y="4"/>
                  </a:cubicBezTo>
                  <a:lnTo>
                    <a:pt x="1083" y="14"/>
                  </a:lnTo>
                  <a:lnTo>
                    <a:pt x="1075" y="14"/>
                  </a:lnTo>
                  <a:cubicBezTo>
                    <a:pt x="926" y="22"/>
                    <a:pt x="849" y="96"/>
                    <a:pt x="711" y="99"/>
                  </a:cubicBezTo>
                  <a:cubicBezTo>
                    <a:pt x="696" y="138"/>
                    <a:pt x="637" y="177"/>
                    <a:pt x="672" y="234"/>
                  </a:cubicBezTo>
                  <a:cubicBezTo>
                    <a:pt x="654" y="208"/>
                    <a:pt x="633" y="174"/>
                    <a:pt x="598" y="174"/>
                  </a:cubicBezTo>
                  <a:lnTo>
                    <a:pt x="590" y="174"/>
                  </a:lnTo>
                  <a:cubicBezTo>
                    <a:pt x="523" y="298"/>
                    <a:pt x="675" y="180"/>
                    <a:pt x="637" y="311"/>
                  </a:cubicBezTo>
                  <a:cubicBezTo>
                    <a:pt x="619" y="244"/>
                    <a:pt x="520" y="234"/>
                    <a:pt x="453" y="198"/>
                  </a:cubicBezTo>
                  <a:cubicBezTo>
                    <a:pt x="450" y="152"/>
                    <a:pt x="471" y="135"/>
                    <a:pt x="502" y="135"/>
                  </a:cubicBezTo>
                  <a:cubicBezTo>
                    <a:pt x="548" y="135"/>
                    <a:pt x="612" y="170"/>
                    <a:pt x="651" y="192"/>
                  </a:cubicBezTo>
                  <a:cubicBezTo>
                    <a:pt x="644" y="135"/>
                    <a:pt x="626" y="81"/>
                    <a:pt x="595" y="39"/>
                  </a:cubicBezTo>
                  <a:lnTo>
                    <a:pt x="595" y="32"/>
                  </a:lnTo>
                  <a:cubicBezTo>
                    <a:pt x="442" y="50"/>
                    <a:pt x="293" y="81"/>
                    <a:pt x="149" y="128"/>
                  </a:cubicBezTo>
                  <a:lnTo>
                    <a:pt x="117" y="135"/>
                  </a:lnTo>
                  <a:cubicBezTo>
                    <a:pt x="96" y="159"/>
                    <a:pt x="50" y="180"/>
                    <a:pt x="1" y="198"/>
                  </a:cubicBezTo>
                  <a:cubicBezTo>
                    <a:pt x="4" y="216"/>
                    <a:pt x="4" y="237"/>
                    <a:pt x="4" y="255"/>
                  </a:cubicBezTo>
                  <a:lnTo>
                    <a:pt x="4" y="304"/>
                  </a:lnTo>
                  <a:cubicBezTo>
                    <a:pt x="4" y="343"/>
                    <a:pt x="1" y="378"/>
                    <a:pt x="1" y="417"/>
                  </a:cubicBezTo>
                  <a:cubicBezTo>
                    <a:pt x="1" y="495"/>
                    <a:pt x="4" y="573"/>
                    <a:pt x="4" y="647"/>
                  </a:cubicBezTo>
                  <a:lnTo>
                    <a:pt x="4" y="771"/>
                  </a:lnTo>
                  <a:cubicBezTo>
                    <a:pt x="25" y="2359"/>
                    <a:pt x="166" y="3799"/>
                    <a:pt x="467" y="4870"/>
                  </a:cubicBezTo>
                  <a:cubicBezTo>
                    <a:pt x="489" y="4948"/>
                    <a:pt x="506" y="5025"/>
                    <a:pt x="531" y="5096"/>
                  </a:cubicBezTo>
                  <a:cubicBezTo>
                    <a:pt x="538" y="5118"/>
                    <a:pt x="541" y="5146"/>
                    <a:pt x="556" y="5163"/>
                  </a:cubicBezTo>
                  <a:cubicBezTo>
                    <a:pt x="598" y="5305"/>
                    <a:pt x="658" y="5443"/>
                    <a:pt x="711" y="5577"/>
                  </a:cubicBezTo>
                  <a:cubicBezTo>
                    <a:pt x="711" y="5588"/>
                    <a:pt x="718" y="5591"/>
                    <a:pt x="718" y="5602"/>
                  </a:cubicBezTo>
                  <a:cubicBezTo>
                    <a:pt x="768" y="5697"/>
                    <a:pt x="807" y="5800"/>
                    <a:pt x="859" y="5892"/>
                  </a:cubicBezTo>
                  <a:lnTo>
                    <a:pt x="859" y="5899"/>
                  </a:lnTo>
                  <a:cubicBezTo>
                    <a:pt x="874" y="5924"/>
                    <a:pt x="887" y="5949"/>
                    <a:pt x="902" y="5973"/>
                  </a:cubicBezTo>
                  <a:cubicBezTo>
                    <a:pt x="905" y="5984"/>
                    <a:pt x="913" y="5994"/>
                    <a:pt x="920" y="6009"/>
                  </a:cubicBezTo>
                  <a:lnTo>
                    <a:pt x="916" y="5913"/>
                  </a:lnTo>
                  <a:lnTo>
                    <a:pt x="916" y="5913"/>
                  </a:lnTo>
                  <a:cubicBezTo>
                    <a:pt x="934" y="5931"/>
                    <a:pt x="962" y="5973"/>
                    <a:pt x="990" y="5973"/>
                  </a:cubicBezTo>
                  <a:lnTo>
                    <a:pt x="941" y="5857"/>
                  </a:lnTo>
                  <a:lnTo>
                    <a:pt x="941" y="5857"/>
                  </a:lnTo>
                  <a:cubicBezTo>
                    <a:pt x="955" y="5878"/>
                    <a:pt x="972" y="5885"/>
                    <a:pt x="987" y="5885"/>
                  </a:cubicBezTo>
                  <a:cubicBezTo>
                    <a:pt x="1011" y="5885"/>
                    <a:pt x="1036" y="5867"/>
                    <a:pt x="1061" y="5849"/>
                  </a:cubicBezTo>
                  <a:cubicBezTo>
                    <a:pt x="1083" y="5831"/>
                    <a:pt x="1107" y="5814"/>
                    <a:pt x="1128" y="5814"/>
                  </a:cubicBezTo>
                  <a:cubicBezTo>
                    <a:pt x="1135" y="5814"/>
                    <a:pt x="1142" y="5814"/>
                    <a:pt x="1153" y="5821"/>
                  </a:cubicBezTo>
                  <a:cubicBezTo>
                    <a:pt x="1008" y="5828"/>
                    <a:pt x="1121" y="5931"/>
                    <a:pt x="1065" y="6001"/>
                  </a:cubicBezTo>
                  <a:cubicBezTo>
                    <a:pt x="1093" y="6016"/>
                    <a:pt x="1114" y="6022"/>
                    <a:pt x="1132" y="6022"/>
                  </a:cubicBezTo>
                  <a:cubicBezTo>
                    <a:pt x="1181" y="6022"/>
                    <a:pt x="1199" y="5966"/>
                    <a:pt x="1217" y="5906"/>
                  </a:cubicBezTo>
                  <a:cubicBezTo>
                    <a:pt x="1238" y="5846"/>
                    <a:pt x="1263" y="5786"/>
                    <a:pt x="1333" y="5786"/>
                  </a:cubicBezTo>
                  <a:cubicBezTo>
                    <a:pt x="1337" y="5786"/>
                    <a:pt x="1341" y="5786"/>
                    <a:pt x="1347" y="5789"/>
                  </a:cubicBezTo>
                  <a:cubicBezTo>
                    <a:pt x="1316" y="5793"/>
                    <a:pt x="1269" y="5857"/>
                    <a:pt x="1308" y="5888"/>
                  </a:cubicBezTo>
                  <a:cubicBezTo>
                    <a:pt x="1351" y="5867"/>
                    <a:pt x="1393" y="5825"/>
                    <a:pt x="1411" y="5775"/>
                  </a:cubicBezTo>
                  <a:lnTo>
                    <a:pt x="1418" y="5775"/>
                  </a:lnTo>
                  <a:cubicBezTo>
                    <a:pt x="1532" y="5775"/>
                    <a:pt x="1404" y="5874"/>
                    <a:pt x="1468" y="5913"/>
                  </a:cubicBezTo>
                  <a:cubicBezTo>
                    <a:pt x="1475" y="5881"/>
                    <a:pt x="1486" y="5870"/>
                    <a:pt x="1496" y="5870"/>
                  </a:cubicBezTo>
                  <a:cubicBezTo>
                    <a:pt x="1524" y="5870"/>
                    <a:pt x="1560" y="5949"/>
                    <a:pt x="1609" y="5966"/>
                  </a:cubicBezTo>
                  <a:lnTo>
                    <a:pt x="1592" y="5878"/>
                  </a:lnTo>
                  <a:cubicBezTo>
                    <a:pt x="1613" y="5864"/>
                    <a:pt x="1630" y="5860"/>
                    <a:pt x="1641" y="5860"/>
                  </a:cubicBezTo>
                  <a:cubicBezTo>
                    <a:pt x="1673" y="5860"/>
                    <a:pt x="1690" y="5888"/>
                    <a:pt x="1701" y="5916"/>
                  </a:cubicBezTo>
                  <a:cubicBezTo>
                    <a:pt x="1715" y="5949"/>
                    <a:pt x="1726" y="5977"/>
                    <a:pt x="1751" y="5977"/>
                  </a:cubicBezTo>
                  <a:cubicBezTo>
                    <a:pt x="1765" y="5977"/>
                    <a:pt x="1779" y="5970"/>
                    <a:pt x="1800" y="5952"/>
                  </a:cubicBezTo>
                  <a:lnTo>
                    <a:pt x="1712" y="5842"/>
                  </a:lnTo>
                  <a:lnTo>
                    <a:pt x="1712" y="5842"/>
                  </a:lnTo>
                  <a:lnTo>
                    <a:pt x="1790" y="5860"/>
                  </a:lnTo>
                  <a:lnTo>
                    <a:pt x="1790" y="5860"/>
                  </a:lnTo>
                  <a:lnTo>
                    <a:pt x="1747" y="5758"/>
                  </a:lnTo>
                  <a:lnTo>
                    <a:pt x="1747" y="5758"/>
                  </a:lnTo>
                  <a:cubicBezTo>
                    <a:pt x="1783" y="5779"/>
                    <a:pt x="1811" y="5789"/>
                    <a:pt x="1835" y="5789"/>
                  </a:cubicBezTo>
                  <a:cubicBezTo>
                    <a:pt x="1868" y="5789"/>
                    <a:pt x="1892" y="5768"/>
                    <a:pt x="1927" y="5736"/>
                  </a:cubicBezTo>
                  <a:cubicBezTo>
                    <a:pt x="1931" y="5797"/>
                    <a:pt x="1977" y="5867"/>
                    <a:pt x="2030" y="5867"/>
                  </a:cubicBezTo>
                  <a:cubicBezTo>
                    <a:pt x="2041" y="5867"/>
                    <a:pt x="2048" y="5867"/>
                    <a:pt x="2059" y="5864"/>
                  </a:cubicBezTo>
                  <a:cubicBezTo>
                    <a:pt x="2083" y="5793"/>
                    <a:pt x="2009" y="5793"/>
                    <a:pt x="2101" y="5772"/>
                  </a:cubicBezTo>
                  <a:cubicBezTo>
                    <a:pt x="2076" y="5740"/>
                    <a:pt x="2048" y="5708"/>
                    <a:pt x="2026" y="5708"/>
                  </a:cubicBezTo>
                  <a:cubicBezTo>
                    <a:pt x="2016" y="5708"/>
                    <a:pt x="2005" y="5722"/>
                    <a:pt x="2005" y="5761"/>
                  </a:cubicBezTo>
                  <a:cubicBezTo>
                    <a:pt x="1984" y="5736"/>
                    <a:pt x="1963" y="5719"/>
                    <a:pt x="1948" y="5691"/>
                  </a:cubicBezTo>
                  <a:cubicBezTo>
                    <a:pt x="1970" y="5619"/>
                    <a:pt x="2048" y="5627"/>
                    <a:pt x="2083" y="5623"/>
                  </a:cubicBezTo>
                  <a:lnTo>
                    <a:pt x="2083" y="5623"/>
                  </a:lnTo>
                  <a:cubicBezTo>
                    <a:pt x="2076" y="5634"/>
                    <a:pt x="2069" y="5640"/>
                    <a:pt x="2066" y="5651"/>
                  </a:cubicBezTo>
                  <a:cubicBezTo>
                    <a:pt x="2122" y="5676"/>
                    <a:pt x="2186" y="5697"/>
                    <a:pt x="2245" y="5712"/>
                  </a:cubicBezTo>
                  <a:cubicBezTo>
                    <a:pt x="2250" y="5669"/>
                    <a:pt x="2217" y="5655"/>
                    <a:pt x="2193" y="5637"/>
                  </a:cubicBezTo>
                  <a:lnTo>
                    <a:pt x="2200" y="5637"/>
                  </a:lnTo>
                  <a:cubicBezTo>
                    <a:pt x="2211" y="5637"/>
                    <a:pt x="2224" y="5640"/>
                    <a:pt x="2235" y="5645"/>
                  </a:cubicBezTo>
                  <a:cubicBezTo>
                    <a:pt x="2250" y="5648"/>
                    <a:pt x="2263" y="5651"/>
                    <a:pt x="2278" y="5651"/>
                  </a:cubicBezTo>
                  <a:cubicBezTo>
                    <a:pt x="2288" y="5651"/>
                    <a:pt x="2296" y="5648"/>
                    <a:pt x="2306" y="5645"/>
                  </a:cubicBezTo>
                  <a:cubicBezTo>
                    <a:pt x="2263" y="5591"/>
                    <a:pt x="2232" y="5528"/>
                    <a:pt x="2175" y="5517"/>
                  </a:cubicBezTo>
                  <a:lnTo>
                    <a:pt x="2175" y="5517"/>
                  </a:lnTo>
                  <a:lnTo>
                    <a:pt x="2317" y="5528"/>
                  </a:lnTo>
                  <a:cubicBezTo>
                    <a:pt x="2306" y="5496"/>
                    <a:pt x="2330" y="5421"/>
                    <a:pt x="2296" y="5404"/>
                  </a:cubicBezTo>
                  <a:cubicBezTo>
                    <a:pt x="2309" y="5382"/>
                    <a:pt x="2335" y="5376"/>
                    <a:pt x="2366" y="5376"/>
                  </a:cubicBezTo>
                  <a:cubicBezTo>
                    <a:pt x="2384" y="5376"/>
                    <a:pt x="2398" y="5379"/>
                    <a:pt x="2415" y="5379"/>
                  </a:cubicBezTo>
                  <a:cubicBezTo>
                    <a:pt x="2433" y="5379"/>
                    <a:pt x="2451" y="5382"/>
                    <a:pt x="2469" y="5382"/>
                  </a:cubicBezTo>
                  <a:cubicBezTo>
                    <a:pt x="2514" y="5382"/>
                    <a:pt x="2554" y="5372"/>
                    <a:pt x="2571" y="5330"/>
                  </a:cubicBezTo>
                  <a:lnTo>
                    <a:pt x="2575" y="5330"/>
                  </a:lnTo>
                  <a:cubicBezTo>
                    <a:pt x="2568" y="5326"/>
                    <a:pt x="2564" y="5322"/>
                    <a:pt x="2560" y="5319"/>
                  </a:cubicBezTo>
                  <a:lnTo>
                    <a:pt x="2560" y="5319"/>
                  </a:lnTo>
                  <a:lnTo>
                    <a:pt x="2575" y="5330"/>
                  </a:lnTo>
                  <a:lnTo>
                    <a:pt x="2578" y="5330"/>
                  </a:lnTo>
                  <a:cubicBezTo>
                    <a:pt x="2585" y="5337"/>
                    <a:pt x="2596" y="5343"/>
                    <a:pt x="2606" y="5343"/>
                  </a:cubicBezTo>
                  <a:cubicBezTo>
                    <a:pt x="2610" y="5343"/>
                    <a:pt x="2617" y="5343"/>
                    <a:pt x="2621" y="5340"/>
                  </a:cubicBezTo>
                  <a:cubicBezTo>
                    <a:pt x="2684" y="5270"/>
                    <a:pt x="2699" y="5160"/>
                    <a:pt x="2836" y="5157"/>
                  </a:cubicBezTo>
                  <a:lnTo>
                    <a:pt x="2790" y="5022"/>
                  </a:lnTo>
                  <a:cubicBezTo>
                    <a:pt x="2794" y="5018"/>
                    <a:pt x="2801" y="5018"/>
                    <a:pt x="2808" y="5018"/>
                  </a:cubicBezTo>
                  <a:cubicBezTo>
                    <a:pt x="2836" y="5018"/>
                    <a:pt x="2847" y="5051"/>
                    <a:pt x="2865" y="5082"/>
                  </a:cubicBezTo>
                  <a:cubicBezTo>
                    <a:pt x="2879" y="5114"/>
                    <a:pt x="2900" y="5146"/>
                    <a:pt x="2939" y="5146"/>
                  </a:cubicBezTo>
                  <a:cubicBezTo>
                    <a:pt x="2950" y="5146"/>
                    <a:pt x="2967" y="5142"/>
                    <a:pt x="2985" y="5131"/>
                  </a:cubicBezTo>
                  <a:cubicBezTo>
                    <a:pt x="3091" y="5089"/>
                    <a:pt x="2929" y="5033"/>
                    <a:pt x="2929" y="4979"/>
                  </a:cubicBezTo>
                  <a:lnTo>
                    <a:pt x="2929" y="4979"/>
                  </a:lnTo>
                  <a:cubicBezTo>
                    <a:pt x="2953" y="4983"/>
                    <a:pt x="2981" y="4987"/>
                    <a:pt x="3014" y="4987"/>
                  </a:cubicBezTo>
                  <a:cubicBezTo>
                    <a:pt x="3084" y="4987"/>
                    <a:pt x="3162" y="4966"/>
                    <a:pt x="3148" y="4866"/>
                  </a:cubicBezTo>
                  <a:lnTo>
                    <a:pt x="3148" y="4866"/>
                  </a:lnTo>
                  <a:cubicBezTo>
                    <a:pt x="3105" y="4877"/>
                    <a:pt x="3109" y="4909"/>
                    <a:pt x="3084" y="4923"/>
                  </a:cubicBezTo>
                  <a:lnTo>
                    <a:pt x="3073" y="4827"/>
                  </a:lnTo>
                  <a:cubicBezTo>
                    <a:pt x="3056" y="4824"/>
                    <a:pt x="3042" y="4824"/>
                    <a:pt x="3027" y="4824"/>
                  </a:cubicBezTo>
                  <a:cubicBezTo>
                    <a:pt x="3003" y="4824"/>
                    <a:pt x="2985" y="4827"/>
                    <a:pt x="2971" y="4827"/>
                  </a:cubicBezTo>
                  <a:cubicBezTo>
                    <a:pt x="2957" y="4831"/>
                    <a:pt x="2946" y="4834"/>
                    <a:pt x="2935" y="4834"/>
                  </a:cubicBezTo>
                  <a:cubicBezTo>
                    <a:pt x="2914" y="4834"/>
                    <a:pt x="2903" y="4821"/>
                    <a:pt x="2882" y="4767"/>
                  </a:cubicBezTo>
                  <a:lnTo>
                    <a:pt x="2882" y="4767"/>
                  </a:lnTo>
                  <a:cubicBezTo>
                    <a:pt x="2921" y="4799"/>
                    <a:pt x="2953" y="4810"/>
                    <a:pt x="2978" y="4810"/>
                  </a:cubicBezTo>
                  <a:cubicBezTo>
                    <a:pt x="3020" y="4810"/>
                    <a:pt x="3048" y="4782"/>
                    <a:pt x="3073" y="4746"/>
                  </a:cubicBezTo>
                  <a:cubicBezTo>
                    <a:pt x="3105" y="4714"/>
                    <a:pt x="3133" y="4686"/>
                    <a:pt x="3179" y="4686"/>
                  </a:cubicBezTo>
                  <a:cubicBezTo>
                    <a:pt x="3205" y="4686"/>
                    <a:pt x="3233" y="4697"/>
                    <a:pt x="3268" y="4718"/>
                  </a:cubicBezTo>
                  <a:lnTo>
                    <a:pt x="3250" y="4651"/>
                  </a:lnTo>
                  <a:cubicBezTo>
                    <a:pt x="3247" y="4669"/>
                    <a:pt x="3229" y="4658"/>
                    <a:pt x="3226" y="4672"/>
                  </a:cubicBezTo>
                  <a:cubicBezTo>
                    <a:pt x="3211" y="4630"/>
                    <a:pt x="3226" y="4619"/>
                    <a:pt x="3247" y="4619"/>
                  </a:cubicBezTo>
                  <a:cubicBezTo>
                    <a:pt x="3264" y="4619"/>
                    <a:pt x="3289" y="4622"/>
                    <a:pt x="3314" y="4630"/>
                  </a:cubicBezTo>
                  <a:cubicBezTo>
                    <a:pt x="3339" y="4636"/>
                    <a:pt x="3363" y="4640"/>
                    <a:pt x="3388" y="4640"/>
                  </a:cubicBezTo>
                  <a:cubicBezTo>
                    <a:pt x="3420" y="4640"/>
                    <a:pt x="3445" y="4630"/>
                    <a:pt x="3455" y="4594"/>
                  </a:cubicBezTo>
                  <a:cubicBezTo>
                    <a:pt x="3459" y="4555"/>
                    <a:pt x="3441" y="4516"/>
                    <a:pt x="3412" y="4516"/>
                  </a:cubicBezTo>
                  <a:lnTo>
                    <a:pt x="3406" y="4516"/>
                  </a:lnTo>
                  <a:lnTo>
                    <a:pt x="3497" y="4467"/>
                  </a:lnTo>
                  <a:cubicBezTo>
                    <a:pt x="3512" y="4445"/>
                    <a:pt x="3491" y="4439"/>
                    <a:pt x="3473" y="4439"/>
                  </a:cubicBezTo>
                  <a:lnTo>
                    <a:pt x="3469" y="4439"/>
                  </a:lnTo>
                  <a:cubicBezTo>
                    <a:pt x="3494" y="4396"/>
                    <a:pt x="3515" y="4367"/>
                    <a:pt x="3530" y="4329"/>
                  </a:cubicBezTo>
                  <a:lnTo>
                    <a:pt x="3523" y="4329"/>
                  </a:lnTo>
                  <a:cubicBezTo>
                    <a:pt x="3502" y="4329"/>
                    <a:pt x="3491" y="4329"/>
                    <a:pt x="3494" y="4318"/>
                  </a:cubicBezTo>
                  <a:lnTo>
                    <a:pt x="3494" y="4318"/>
                  </a:lnTo>
                  <a:lnTo>
                    <a:pt x="3530" y="4329"/>
                  </a:lnTo>
                  <a:cubicBezTo>
                    <a:pt x="3572" y="4325"/>
                    <a:pt x="3646" y="4311"/>
                    <a:pt x="3678" y="4300"/>
                  </a:cubicBezTo>
                  <a:cubicBezTo>
                    <a:pt x="3671" y="4287"/>
                    <a:pt x="3667" y="4279"/>
                    <a:pt x="3664" y="4279"/>
                  </a:cubicBezTo>
                  <a:cubicBezTo>
                    <a:pt x="3657" y="4279"/>
                    <a:pt x="3653" y="4282"/>
                    <a:pt x="3650" y="4287"/>
                  </a:cubicBezTo>
                  <a:cubicBezTo>
                    <a:pt x="3646" y="4290"/>
                    <a:pt x="3642" y="4293"/>
                    <a:pt x="3639" y="4293"/>
                  </a:cubicBezTo>
                  <a:cubicBezTo>
                    <a:pt x="3636" y="4293"/>
                    <a:pt x="3632" y="4290"/>
                    <a:pt x="3629" y="4287"/>
                  </a:cubicBezTo>
                  <a:cubicBezTo>
                    <a:pt x="3653" y="4272"/>
                    <a:pt x="3685" y="4258"/>
                    <a:pt x="3714" y="4233"/>
                  </a:cubicBezTo>
                  <a:cubicBezTo>
                    <a:pt x="3696" y="4215"/>
                    <a:pt x="3678" y="4209"/>
                    <a:pt x="3657" y="4209"/>
                  </a:cubicBezTo>
                  <a:cubicBezTo>
                    <a:pt x="3618" y="4209"/>
                    <a:pt x="3579" y="4237"/>
                    <a:pt x="3565" y="4265"/>
                  </a:cubicBezTo>
                  <a:cubicBezTo>
                    <a:pt x="3378" y="4120"/>
                    <a:pt x="3608" y="4212"/>
                    <a:pt x="3582" y="4081"/>
                  </a:cubicBezTo>
                  <a:lnTo>
                    <a:pt x="3582" y="4081"/>
                  </a:lnTo>
                  <a:cubicBezTo>
                    <a:pt x="3586" y="4088"/>
                    <a:pt x="3590" y="4091"/>
                    <a:pt x="3600" y="4096"/>
                  </a:cubicBezTo>
                  <a:cubicBezTo>
                    <a:pt x="3618" y="4099"/>
                    <a:pt x="3632" y="4099"/>
                    <a:pt x="3642" y="4099"/>
                  </a:cubicBezTo>
                  <a:cubicBezTo>
                    <a:pt x="3693" y="4099"/>
                    <a:pt x="3660" y="4070"/>
                    <a:pt x="3653" y="4035"/>
                  </a:cubicBezTo>
                  <a:lnTo>
                    <a:pt x="3653" y="4035"/>
                  </a:lnTo>
                  <a:cubicBezTo>
                    <a:pt x="3633" y="4042"/>
                    <a:pt x="3584" y="4058"/>
                    <a:pt x="3582" y="4078"/>
                  </a:cubicBezTo>
                  <a:lnTo>
                    <a:pt x="3582" y="4078"/>
                  </a:lnTo>
                  <a:cubicBezTo>
                    <a:pt x="3582" y="4068"/>
                    <a:pt x="3578" y="4055"/>
                    <a:pt x="3569" y="4035"/>
                  </a:cubicBezTo>
                  <a:lnTo>
                    <a:pt x="3508" y="4096"/>
                  </a:lnTo>
                  <a:cubicBezTo>
                    <a:pt x="3391" y="4000"/>
                    <a:pt x="3459" y="3972"/>
                    <a:pt x="3399" y="3873"/>
                  </a:cubicBezTo>
                  <a:lnTo>
                    <a:pt x="3399" y="3873"/>
                  </a:lnTo>
                  <a:cubicBezTo>
                    <a:pt x="3434" y="3897"/>
                    <a:pt x="3530" y="4042"/>
                    <a:pt x="3611" y="4042"/>
                  </a:cubicBezTo>
                  <a:cubicBezTo>
                    <a:pt x="3625" y="4042"/>
                    <a:pt x="3636" y="4039"/>
                    <a:pt x="3646" y="4032"/>
                  </a:cubicBezTo>
                  <a:cubicBezTo>
                    <a:pt x="3639" y="4000"/>
                    <a:pt x="3639" y="3972"/>
                    <a:pt x="3699" y="3940"/>
                  </a:cubicBezTo>
                  <a:cubicBezTo>
                    <a:pt x="3618" y="3915"/>
                    <a:pt x="3646" y="3879"/>
                    <a:pt x="3667" y="3830"/>
                  </a:cubicBezTo>
                  <a:lnTo>
                    <a:pt x="3544" y="3802"/>
                  </a:lnTo>
                  <a:cubicBezTo>
                    <a:pt x="3593" y="3752"/>
                    <a:pt x="3650" y="3773"/>
                    <a:pt x="3717" y="3749"/>
                  </a:cubicBezTo>
                  <a:cubicBezTo>
                    <a:pt x="3714" y="3685"/>
                    <a:pt x="3625" y="3654"/>
                    <a:pt x="3551" y="3625"/>
                  </a:cubicBezTo>
                  <a:cubicBezTo>
                    <a:pt x="3551" y="3600"/>
                    <a:pt x="3558" y="3593"/>
                    <a:pt x="3565" y="3593"/>
                  </a:cubicBezTo>
                  <a:cubicBezTo>
                    <a:pt x="3579" y="3593"/>
                    <a:pt x="3600" y="3608"/>
                    <a:pt x="3621" y="3618"/>
                  </a:cubicBezTo>
                  <a:cubicBezTo>
                    <a:pt x="3642" y="3632"/>
                    <a:pt x="3667" y="3642"/>
                    <a:pt x="3685" y="3642"/>
                  </a:cubicBezTo>
                  <a:cubicBezTo>
                    <a:pt x="3706" y="3642"/>
                    <a:pt x="3721" y="3632"/>
                    <a:pt x="3731" y="3603"/>
                  </a:cubicBezTo>
                  <a:cubicBezTo>
                    <a:pt x="3696" y="3512"/>
                    <a:pt x="3760" y="3455"/>
                    <a:pt x="3830" y="3349"/>
                  </a:cubicBezTo>
                  <a:cubicBezTo>
                    <a:pt x="3820" y="3332"/>
                    <a:pt x="3809" y="3324"/>
                    <a:pt x="3799" y="3324"/>
                  </a:cubicBezTo>
                  <a:cubicBezTo>
                    <a:pt x="3788" y="3324"/>
                    <a:pt x="3777" y="3328"/>
                    <a:pt x="3770" y="3335"/>
                  </a:cubicBezTo>
                  <a:cubicBezTo>
                    <a:pt x="3760" y="3339"/>
                    <a:pt x="3749" y="3342"/>
                    <a:pt x="3742" y="3342"/>
                  </a:cubicBezTo>
                  <a:cubicBezTo>
                    <a:pt x="3738" y="3342"/>
                    <a:pt x="3731" y="3342"/>
                    <a:pt x="3727" y="3339"/>
                  </a:cubicBezTo>
                  <a:lnTo>
                    <a:pt x="3823" y="3282"/>
                  </a:lnTo>
                  <a:cubicBezTo>
                    <a:pt x="3823" y="3275"/>
                    <a:pt x="3812" y="3275"/>
                    <a:pt x="3802" y="3275"/>
                  </a:cubicBezTo>
                  <a:lnTo>
                    <a:pt x="3773" y="3275"/>
                  </a:lnTo>
                  <a:cubicBezTo>
                    <a:pt x="3812" y="3229"/>
                    <a:pt x="3897" y="3278"/>
                    <a:pt x="3933" y="3197"/>
                  </a:cubicBezTo>
                  <a:cubicBezTo>
                    <a:pt x="4070" y="3176"/>
                    <a:pt x="3738" y="3048"/>
                    <a:pt x="3876" y="2946"/>
                  </a:cubicBezTo>
                  <a:cubicBezTo>
                    <a:pt x="3869" y="2942"/>
                    <a:pt x="3862" y="2942"/>
                    <a:pt x="3855" y="2942"/>
                  </a:cubicBezTo>
                  <a:cubicBezTo>
                    <a:pt x="3844" y="2942"/>
                    <a:pt x="3830" y="2946"/>
                    <a:pt x="3816" y="2953"/>
                  </a:cubicBezTo>
                  <a:cubicBezTo>
                    <a:pt x="3802" y="2957"/>
                    <a:pt x="3784" y="2960"/>
                    <a:pt x="3770" y="2960"/>
                  </a:cubicBezTo>
                  <a:lnTo>
                    <a:pt x="3760" y="2960"/>
                  </a:lnTo>
                  <a:cubicBezTo>
                    <a:pt x="3851" y="2826"/>
                    <a:pt x="3827" y="2851"/>
                    <a:pt x="3936" y="2727"/>
                  </a:cubicBezTo>
                  <a:lnTo>
                    <a:pt x="3848" y="2649"/>
                  </a:lnTo>
                  <a:lnTo>
                    <a:pt x="3848" y="2649"/>
                  </a:lnTo>
                  <a:cubicBezTo>
                    <a:pt x="3866" y="2660"/>
                    <a:pt x="3884" y="2663"/>
                    <a:pt x="3897" y="2663"/>
                  </a:cubicBezTo>
                  <a:cubicBezTo>
                    <a:pt x="3975" y="2663"/>
                    <a:pt x="4042" y="2578"/>
                    <a:pt x="4106" y="2497"/>
                  </a:cubicBezTo>
                  <a:lnTo>
                    <a:pt x="4109" y="2497"/>
                  </a:lnTo>
                  <a:cubicBezTo>
                    <a:pt x="4117" y="2497"/>
                    <a:pt x="4127" y="2500"/>
                    <a:pt x="4127" y="2504"/>
                  </a:cubicBezTo>
                  <a:lnTo>
                    <a:pt x="4130" y="2504"/>
                  </a:lnTo>
                  <a:cubicBezTo>
                    <a:pt x="4130" y="2493"/>
                    <a:pt x="4130" y="2483"/>
                    <a:pt x="4124" y="2472"/>
                  </a:cubicBezTo>
                  <a:cubicBezTo>
                    <a:pt x="4120" y="2479"/>
                    <a:pt x="4113" y="2487"/>
                    <a:pt x="4109" y="2493"/>
                  </a:cubicBezTo>
                  <a:lnTo>
                    <a:pt x="4081" y="2487"/>
                  </a:lnTo>
                  <a:cubicBezTo>
                    <a:pt x="4096" y="2475"/>
                    <a:pt x="4109" y="2465"/>
                    <a:pt x="4120" y="2454"/>
                  </a:cubicBezTo>
                  <a:lnTo>
                    <a:pt x="4120" y="2451"/>
                  </a:lnTo>
                  <a:cubicBezTo>
                    <a:pt x="4117" y="2430"/>
                    <a:pt x="4109" y="2415"/>
                    <a:pt x="4102" y="2394"/>
                  </a:cubicBezTo>
                  <a:cubicBezTo>
                    <a:pt x="4067" y="2398"/>
                    <a:pt x="4032" y="2430"/>
                    <a:pt x="4000" y="2462"/>
                  </a:cubicBezTo>
                  <a:cubicBezTo>
                    <a:pt x="4024" y="2469"/>
                    <a:pt x="4053" y="2475"/>
                    <a:pt x="4081" y="2490"/>
                  </a:cubicBezTo>
                  <a:cubicBezTo>
                    <a:pt x="4018" y="2539"/>
                    <a:pt x="3943" y="2575"/>
                    <a:pt x="3872" y="2589"/>
                  </a:cubicBezTo>
                  <a:lnTo>
                    <a:pt x="3872" y="2585"/>
                  </a:lnTo>
                  <a:cubicBezTo>
                    <a:pt x="3866" y="2593"/>
                    <a:pt x="3855" y="2596"/>
                    <a:pt x="3848" y="2596"/>
                  </a:cubicBezTo>
                  <a:cubicBezTo>
                    <a:pt x="3841" y="2596"/>
                    <a:pt x="3831" y="2593"/>
                    <a:pt x="3824" y="2586"/>
                  </a:cubicBezTo>
                  <a:lnTo>
                    <a:pt x="3824" y="2586"/>
                  </a:lnTo>
                  <a:cubicBezTo>
                    <a:pt x="3828" y="2589"/>
                    <a:pt x="3834" y="2589"/>
                    <a:pt x="3841" y="2589"/>
                  </a:cubicBezTo>
                  <a:cubicBezTo>
                    <a:pt x="3851" y="2589"/>
                    <a:pt x="3862" y="2585"/>
                    <a:pt x="3872" y="2585"/>
                  </a:cubicBezTo>
                  <a:lnTo>
                    <a:pt x="3872" y="2585"/>
                  </a:lnTo>
                  <a:lnTo>
                    <a:pt x="3872" y="2582"/>
                  </a:lnTo>
                  <a:cubicBezTo>
                    <a:pt x="3887" y="2564"/>
                    <a:pt x="3890" y="2560"/>
                    <a:pt x="3894" y="2536"/>
                  </a:cubicBezTo>
                  <a:lnTo>
                    <a:pt x="3894" y="2536"/>
                  </a:lnTo>
                  <a:cubicBezTo>
                    <a:pt x="3879" y="2547"/>
                    <a:pt x="3869" y="2560"/>
                    <a:pt x="3855" y="2560"/>
                  </a:cubicBezTo>
                  <a:cubicBezTo>
                    <a:pt x="3851" y="2560"/>
                    <a:pt x="3851" y="2560"/>
                    <a:pt x="3848" y="2557"/>
                  </a:cubicBezTo>
                  <a:cubicBezTo>
                    <a:pt x="3837" y="2554"/>
                    <a:pt x="3862" y="2539"/>
                    <a:pt x="3887" y="2511"/>
                  </a:cubicBezTo>
                  <a:lnTo>
                    <a:pt x="3887" y="2511"/>
                  </a:lnTo>
                  <a:lnTo>
                    <a:pt x="3745" y="2518"/>
                  </a:lnTo>
                  <a:lnTo>
                    <a:pt x="3799" y="2500"/>
                  </a:lnTo>
                  <a:lnTo>
                    <a:pt x="3678" y="2373"/>
                  </a:lnTo>
                  <a:cubicBezTo>
                    <a:pt x="3784" y="2228"/>
                    <a:pt x="3922" y="2072"/>
                    <a:pt x="3905" y="1871"/>
                  </a:cubicBezTo>
                  <a:lnTo>
                    <a:pt x="3905" y="1871"/>
                  </a:lnTo>
                  <a:cubicBezTo>
                    <a:pt x="3833" y="1948"/>
                    <a:pt x="3763" y="1942"/>
                    <a:pt x="3653" y="1991"/>
                  </a:cubicBezTo>
                  <a:lnTo>
                    <a:pt x="3660" y="1991"/>
                  </a:lnTo>
                  <a:cubicBezTo>
                    <a:pt x="3784" y="1991"/>
                    <a:pt x="3660" y="2147"/>
                    <a:pt x="3714" y="2214"/>
                  </a:cubicBezTo>
                  <a:cubicBezTo>
                    <a:pt x="3699" y="2196"/>
                    <a:pt x="3685" y="2193"/>
                    <a:pt x="3675" y="2193"/>
                  </a:cubicBezTo>
                  <a:cubicBezTo>
                    <a:pt x="3650" y="2193"/>
                    <a:pt x="3632" y="2207"/>
                    <a:pt x="3621" y="2221"/>
                  </a:cubicBezTo>
                  <a:lnTo>
                    <a:pt x="3664" y="2026"/>
                  </a:lnTo>
                  <a:lnTo>
                    <a:pt x="3664" y="2026"/>
                  </a:lnTo>
                  <a:cubicBezTo>
                    <a:pt x="3639" y="2041"/>
                    <a:pt x="3621" y="2048"/>
                    <a:pt x="3611" y="2048"/>
                  </a:cubicBezTo>
                  <a:cubicBezTo>
                    <a:pt x="3582" y="2048"/>
                    <a:pt x="3572" y="2020"/>
                    <a:pt x="3533" y="2005"/>
                  </a:cubicBezTo>
                  <a:cubicBezTo>
                    <a:pt x="3721" y="1956"/>
                    <a:pt x="3593" y="1847"/>
                    <a:pt x="3611" y="1754"/>
                  </a:cubicBezTo>
                  <a:lnTo>
                    <a:pt x="3611" y="1754"/>
                  </a:lnTo>
                  <a:cubicBezTo>
                    <a:pt x="3561" y="1783"/>
                    <a:pt x="3508" y="1829"/>
                    <a:pt x="3558" y="1896"/>
                  </a:cubicBezTo>
                  <a:cubicBezTo>
                    <a:pt x="3388" y="1881"/>
                    <a:pt x="3699" y="1684"/>
                    <a:pt x="3547" y="1666"/>
                  </a:cubicBezTo>
                  <a:cubicBezTo>
                    <a:pt x="3536" y="1627"/>
                    <a:pt x="3497" y="1602"/>
                    <a:pt x="3469" y="1602"/>
                  </a:cubicBezTo>
                  <a:cubicBezTo>
                    <a:pt x="3459" y="1602"/>
                    <a:pt x="3448" y="1606"/>
                    <a:pt x="3441" y="1617"/>
                  </a:cubicBezTo>
                  <a:cubicBezTo>
                    <a:pt x="3353" y="1521"/>
                    <a:pt x="3226" y="1326"/>
                    <a:pt x="3306" y="1202"/>
                  </a:cubicBezTo>
                  <a:lnTo>
                    <a:pt x="3306" y="1202"/>
                  </a:lnTo>
                  <a:cubicBezTo>
                    <a:pt x="3278" y="1235"/>
                    <a:pt x="3183" y="1337"/>
                    <a:pt x="3162" y="1359"/>
                  </a:cubicBezTo>
                  <a:cubicBezTo>
                    <a:pt x="3226" y="1245"/>
                    <a:pt x="3278" y="1114"/>
                    <a:pt x="3324" y="990"/>
                  </a:cubicBezTo>
                  <a:cubicBezTo>
                    <a:pt x="3324" y="990"/>
                    <a:pt x="3324" y="987"/>
                    <a:pt x="3328" y="987"/>
                  </a:cubicBezTo>
                  <a:cubicBezTo>
                    <a:pt x="3311" y="966"/>
                    <a:pt x="3289" y="948"/>
                    <a:pt x="3275" y="927"/>
                  </a:cubicBezTo>
                  <a:lnTo>
                    <a:pt x="3268" y="927"/>
                  </a:lnTo>
                  <a:cubicBezTo>
                    <a:pt x="3158" y="1026"/>
                    <a:pt x="3024" y="1139"/>
                    <a:pt x="3035" y="1227"/>
                  </a:cubicBezTo>
                  <a:cubicBezTo>
                    <a:pt x="3009" y="1227"/>
                    <a:pt x="2963" y="1210"/>
                    <a:pt x="2953" y="1132"/>
                  </a:cubicBezTo>
                  <a:lnTo>
                    <a:pt x="2957" y="1132"/>
                  </a:lnTo>
                  <a:cubicBezTo>
                    <a:pt x="2985" y="1132"/>
                    <a:pt x="3126" y="1026"/>
                    <a:pt x="3112" y="1001"/>
                  </a:cubicBezTo>
                  <a:lnTo>
                    <a:pt x="3112" y="1001"/>
                  </a:lnTo>
                  <a:cubicBezTo>
                    <a:pt x="2946" y="1057"/>
                    <a:pt x="3017" y="1019"/>
                    <a:pt x="2865" y="1050"/>
                  </a:cubicBezTo>
                  <a:cubicBezTo>
                    <a:pt x="2914" y="1033"/>
                    <a:pt x="3009" y="866"/>
                    <a:pt x="2963" y="835"/>
                  </a:cubicBezTo>
                  <a:lnTo>
                    <a:pt x="2963" y="835"/>
                  </a:lnTo>
                  <a:cubicBezTo>
                    <a:pt x="2950" y="856"/>
                    <a:pt x="2854" y="966"/>
                    <a:pt x="2826" y="1005"/>
                  </a:cubicBezTo>
                  <a:cubicBezTo>
                    <a:pt x="2840" y="941"/>
                    <a:pt x="2854" y="863"/>
                    <a:pt x="2857" y="799"/>
                  </a:cubicBezTo>
                  <a:lnTo>
                    <a:pt x="2857" y="799"/>
                  </a:lnTo>
                  <a:cubicBezTo>
                    <a:pt x="2836" y="849"/>
                    <a:pt x="2748" y="923"/>
                    <a:pt x="2699" y="955"/>
                  </a:cubicBezTo>
                  <a:cubicBezTo>
                    <a:pt x="2733" y="930"/>
                    <a:pt x="2610" y="895"/>
                    <a:pt x="2596" y="859"/>
                  </a:cubicBezTo>
                  <a:lnTo>
                    <a:pt x="2663" y="853"/>
                  </a:lnTo>
                  <a:cubicBezTo>
                    <a:pt x="2536" y="792"/>
                    <a:pt x="2709" y="527"/>
                    <a:pt x="2571" y="450"/>
                  </a:cubicBezTo>
                  <a:lnTo>
                    <a:pt x="2571" y="450"/>
                  </a:lnTo>
                  <a:cubicBezTo>
                    <a:pt x="2568" y="502"/>
                    <a:pt x="2479" y="697"/>
                    <a:pt x="2405" y="697"/>
                  </a:cubicBezTo>
                  <a:lnTo>
                    <a:pt x="2402" y="697"/>
                  </a:lnTo>
                  <a:cubicBezTo>
                    <a:pt x="2415" y="633"/>
                    <a:pt x="2444" y="484"/>
                    <a:pt x="2451" y="340"/>
                  </a:cubicBezTo>
                  <a:cubicBezTo>
                    <a:pt x="2405" y="308"/>
                    <a:pt x="2352" y="287"/>
                    <a:pt x="2299" y="272"/>
                  </a:cubicBezTo>
                  <a:lnTo>
                    <a:pt x="2299" y="272"/>
                  </a:lnTo>
                  <a:cubicBezTo>
                    <a:pt x="2306" y="428"/>
                    <a:pt x="2317" y="587"/>
                    <a:pt x="2327" y="683"/>
                  </a:cubicBezTo>
                  <a:cubicBezTo>
                    <a:pt x="2278" y="697"/>
                    <a:pt x="2274" y="722"/>
                    <a:pt x="2253" y="722"/>
                  </a:cubicBezTo>
                  <a:cubicBezTo>
                    <a:pt x="2245" y="722"/>
                    <a:pt x="2232" y="714"/>
                    <a:pt x="2214" y="708"/>
                  </a:cubicBezTo>
                  <a:lnTo>
                    <a:pt x="2214" y="708"/>
                  </a:lnTo>
                  <a:cubicBezTo>
                    <a:pt x="2168" y="743"/>
                    <a:pt x="2214" y="796"/>
                    <a:pt x="2232" y="810"/>
                  </a:cubicBezTo>
                  <a:lnTo>
                    <a:pt x="2059" y="771"/>
                  </a:lnTo>
                  <a:cubicBezTo>
                    <a:pt x="2122" y="662"/>
                    <a:pt x="1987" y="601"/>
                    <a:pt x="2023" y="513"/>
                  </a:cubicBezTo>
                  <a:lnTo>
                    <a:pt x="2023" y="513"/>
                  </a:lnTo>
                  <a:cubicBezTo>
                    <a:pt x="2080" y="566"/>
                    <a:pt x="2115" y="644"/>
                    <a:pt x="2161" y="708"/>
                  </a:cubicBezTo>
                  <a:cubicBezTo>
                    <a:pt x="2217" y="598"/>
                    <a:pt x="2203" y="326"/>
                    <a:pt x="2054" y="304"/>
                  </a:cubicBezTo>
                  <a:cubicBezTo>
                    <a:pt x="2005" y="340"/>
                    <a:pt x="1998" y="510"/>
                    <a:pt x="1981" y="556"/>
                  </a:cubicBezTo>
                  <a:cubicBezTo>
                    <a:pt x="1977" y="520"/>
                    <a:pt x="1914" y="460"/>
                    <a:pt x="1885" y="460"/>
                  </a:cubicBezTo>
                  <a:cubicBezTo>
                    <a:pt x="1881" y="460"/>
                    <a:pt x="1878" y="463"/>
                    <a:pt x="1875" y="467"/>
                  </a:cubicBezTo>
                  <a:lnTo>
                    <a:pt x="1906" y="548"/>
                  </a:lnTo>
                  <a:cubicBezTo>
                    <a:pt x="1899" y="548"/>
                    <a:pt x="1896" y="552"/>
                    <a:pt x="1892" y="552"/>
                  </a:cubicBezTo>
                  <a:cubicBezTo>
                    <a:pt x="1868" y="552"/>
                    <a:pt x="1853" y="520"/>
                    <a:pt x="1835" y="489"/>
                  </a:cubicBezTo>
                  <a:cubicBezTo>
                    <a:pt x="1821" y="456"/>
                    <a:pt x="1804" y="428"/>
                    <a:pt x="1775" y="428"/>
                  </a:cubicBezTo>
                  <a:cubicBezTo>
                    <a:pt x="1765" y="428"/>
                    <a:pt x="1747" y="435"/>
                    <a:pt x="1726" y="450"/>
                  </a:cubicBezTo>
                  <a:cubicBezTo>
                    <a:pt x="1712" y="450"/>
                    <a:pt x="1690" y="471"/>
                    <a:pt x="1669" y="492"/>
                  </a:cubicBezTo>
                  <a:cubicBezTo>
                    <a:pt x="1648" y="513"/>
                    <a:pt x="1627" y="534"/>
                    <a:pt x="1620" y="534"/>
                  </a:cubicBezTo>
                  <a:cubicBezTo>
                    <a:pt x="1617" y="534"/>
                    <a:pt x="1613" y="531"/>
                    <a:pt x="1617" y="517"/>
                  </a:cubicBezTo>
                  <a:cubicBezTo>
                    <a:pt x="1656" y="439"/>
                    <a:pt x="1726" y="251"/>
                    <a:pt x="1762" y="85"/>
                  </a:cubicBezTo>
                  <a:cubicBezTo>
                    <a:pt x="1723" y="74"/>
                    <a:pt x="1684" y="68"/>
                    <a:pt x="1648" y="64"/>
                  </a:cubicBezTo>
                  <a:lnTo>
                    <a:pt x="1641" y="113"/>
                  </a:lnTo>
                  <a:lnTo>
                    <a:pt x="1623" y="107"/>
                  </a:lnTo>
                  <a:lnTo>
                    <a:pt x="1630" y="57"/>
                  </a:lnTo>
                  <a:cubicBezTo>
                    <a:pt x="1595" y="46"/>
                    <a:pt x="1553" y="43"/>
                    <a:pt x="1514" y="39"/>
                  </a:cubicBezTo>
                  <a:lnTo>
                    <a:pt x="1514" y="39"/>
                  </a:lnTo>
                  <a:cubicBezTo>
                    <a:pt x="1489" y="145"/>
                    <a:pt x="1563" y="287"/>
                    <a:pt x="1510" y="368"/>
                  </a:cubicBezTo>
                  <a:cubicBezTo>
                    <a:pt x="1514" y="329"/>
                    <a:pt x="1493" y="290"/>
                    <a:pt x="1482" y="276"/>
                  </a:cubicBezTo>
                  <a:cubicBezTo>
                    <a:pt x="1457" y="298"/>
                    <a:pt x="1471" y="361"/>
                    <a:pt x="1432" y="361"/>
                  </a:cubicBezTo>
                  <a:cubicBezTo>
                    <a:pt x="1429" y="361"/>
                    <a:pt x="1422" y="361"/>
                    <a:pt x="1415" y="357"/>
                  </a:cubicBezTo>
                  <a:cubicBezTo>
                    <a:pt x="1418" y="301"/>
                    <a:pt x="1387" y="293"/>
                    <a:pt x="1365" y="293"/>
                  </a:cubicBezTo>
                  <a:lnTo>
                    <a:pt x="1351" y="293"/>
                  </a:lnTo>
                  <a:cubicBezTo>
                    <a:pt x="1341" y="293"/>
                    <a:pt x="1344" y="287"/>
                    <a:pt x="1397" y="241"/>
                  </a:cubicBezTo>
                  <a:cubicBezTo>
                    <a:pt x="1380" y="230"/>
                    <a:pt x="1365" y="226"/>
                    <a:pt x="1351" y="226"/>
                  </a:cubicBezTo>
                  <a:cubicBezTo>
                    <a:pt x="1337" y="226"/>
                    <a:pt x="1323" y="234"/>
                    <a:pt x="1308" y="237"/>
                  </a:cubicBezTo>
                  <a:cubicBezTo>
                    <a:pt x="1295" y="244"/>
                    <a:pt x="1280" y="248"/>
                    <a:pt x="1256" y="248"/>
                  </a:cubicBezTo>
                  <a:lnTo>
                    <a:pt x="1241" y="248"/>
                  </a:lnTo>
                  <a:cubicBezTo>
                    <a:pt x="1263" y="192"/>
                    <a:pt x="1231" y="89"/>
                    <a:pt x="1181" y="7"/>
                  </a:cubicBezTo>
                  <a:lnTo>
                    <a:pt x="1178" y="4"/>
                  </a:lnTo>
                  <a:cubicBezTo>
                    <a:pt x="1157" y="4"/>
                    <a:pt x="1139" y="1"/>
                    <a:pt x="1121" y="1"/>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3"/>
            <p:cNvSpPr/>
            <p:nvPr/>
          </p:nvSpPr>
          <p:spPr>
            <a:xfrm flipH="1">
              <a:off x="1611992" y="2013740"/>
              <a:ext cx="1047" cy="552"/>
            </a:xfrm>
            <a:custGeom>
              <a:avLst/>
              <a:gdLst/>
              <a:ahLst/>
              <a:cxnLst/>
              <a:rect l="l" t="t" r="r" b="b"/>
              <a:pathLst>
                <a:path w="36" h="19" extrusionOk="0">
                  <a:moveTo>
                    <a:pt x="36" y="0"/>
                  </a:moveTo>
                  <a:cubicBezTo>
                    <a:pt x="25" y="4"/>
                    <a:pt x="15" y="8"/>
                    <a:pt x="0" y="18"/>
                  </a:cubicBezTo>
                  <a:lnTo>
                    <a:pt x="36"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3"/>
            <p:cNvSpPr/>
            <p:nvPr/>
          </p:nvSpPr>
          <p:spPr>
            <a:xfrm flipH="1">
              <a:off x="1608183" y="2008100"/>
              <a:ext cx="1163" cy="349"/>
            </a:xfrm>
            <a:custGeom>
              <a:avLst/>
              <a:gdLst/>
              <a:ahLst/>
              <a:cxnLst/>
              <a:rect l="l" t="t" r="r" b="b"/>
              <a:pathLst>
                <a:path w="40" h="12" extrusionOk="0">
                  <a:moveTo>
                    <a:pt x="4" y="0"/>
                  </a:moveTo>
                  <a:lnTo>
                    <a:pt x="4" y="0"/>
                  </a:lnTo>
                  <a:cubicBezTo>
                    <a:pt x="1" y="11"/>
                    <a:pt x="12" y="11"/>
                    <a:pt x="33" y="11"/>
                  </a:cubicBezTo>
                  <a:lnTo>
                    <a:pt x="40" y="11"/>
                  </a:ln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3"/>
            <p:cNvSpPr/>
            <p:nvPr/>
          </p:nvSpPr>
          <p:spPr>
            <a:xfrm flipH="1">
              <a:off x="1621963" y="1882460"/>
              <a:ext cx="4942" cy="2616"/>
            </a:xfrm>
            <a:custGeom>
              <a:avLst/>
              <a:gdLst/>
              <a:ahLst/>
              <a:cxnLst/>
              <a:rect l="l" t="t" r="r" b="b"/>
              <a:pathLst>
                <a:path w="170" h="90" extrusionOk="0">
                  <a:moveTo>
                    <a:pt x="152" y="0"/>
                  </a:moveTo>
                  <a:cubicBezTo>
                    <a:pt x="123" y="0"/>
                    <a:pt x="56" y="29"/>
                    <a:pt x="0" y="50"/>
                  </a:cubicBezTo>
                  <a:lnTo>
                    <a:pt x="7" y="50"/>
                  </a:lnTo>
                  <a:cubicBezTo>
                    <a:pt x="35" y="50"/>
                    <a:pt x="67" y="61"/>
                    <a:pt x="92" y="89"/>
                  </a:cubicBezTo>
                  <a:lnTo>
                    <a:pt x="152" y="29"/>
                  </a:lnTo>
                  <a:cubicBezTo>
                    <a:pt x="170" y="8"/>
                    <a:pt x="166" y="0"/>
                    <a:pt x="152"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3"/>
            <p:cNvSpPr/>
            <p:nvPr/>
          </p:nvSpPr>
          <p:spPr>
            <a:xfrm flipH="1">
              <a:off x="1590189" y="1953391"/>
              <a:ext cx="1977" cy="1686"/>
            </a:xfrm>
            <a:custGeom>
              <a:avLst/>
              <a:gdLst/>
              <a:ahLst/>
              <a:cxnLst/>
              <a:rect l="l" t="t" r="r" b="b"/>
              <a:pathLst>
                <a:path w="68" h="58" extrusionOk="0">
                  <a:moveTo>
                    <a:pt x="67" y="0"/>
                  </a:moveTo>
                  <a:lnTo>
                    <a:pt x="67" y="0"/>
                  </a:lnTo>
                  <a:cubicBezTo>
                    <a:pt x="61" y="5"/>
                    <a:pt x="49" y="11"/>
                    <a:pt x="39" y="18"/>
                  </a:cubicBezTo>
                  <a:cubicBezTo>
                    <a:pt x="28" y="29"/>
                    <a:pt x="15" y="39"/>
                    <a:pt x="0" y="51"/>
                  </a:cubicBezTo>
                  <a:lnTo>
                    <a:pt x="28" y="57"/>
                  </a:lnTo>
                  <a:cubicBezTo>
                    <a:pt x="32" y="51"/>
                    <a:pt x="39" y="43"/>
                    <a:pt x="43" y="36"/>
                  </a:cubicBezTo>
                  <a:cubicBezTo>
                    <a:pt x="49" y="26"/>
                    <a:pt x="61" y="11"/>
                    <a:pt x="6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3"/>
            <p:cNvSpPr/>
            <p:nvPr/>
          </p:nvSpPr>
          <p:spPr>
            <a:xfrm flipH="1">
              <a:off x="1598939" y="1958129"/>
              <a:ext cx="1860" cy="1453"/>
            </a:xfrm>
            <a:custGeom>
              <a:avLst/>
              <a:gdLst/>
              <a:ahLst/>
              <a:cxnLst/>
              <a:rect l="l" t="t" r="r" b="b"/>
              <a:pathLst>
                <a:path w="64" h="50" extrusionOk="0">
                  <a:moveTo>
                    <a:pt x="0" y="0"/>
                  </a:moveTo>
                  <a:lnTo>
                    <a:pt x="0" y="0"/>
                  </a:lnTo>
                  <a:cubicBezTo>
                    <a:pt x="21" y="22"/>
                    <a:pt x="43" y="39"/>
                    <a:pt x="64" y="50"/>
                  </a:cubicBezTo>
                  <a:lnTo>
                    <a:pt x="0"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3"/>
            <p:cNvSpPr/>
            <p:nvPr/>
          </p:nvSpPr>
          <p:spPr>
            <a:xfrm flipH="1">
              <a:off x="1636352" y="2035543"/>
              <a:ext cx="2180" cy="1657"/>
            </a:xfrm>
            <a:custGeom>
              <a:avLst/>
              <a:gdLst/>
              <a:ahLst/>
              <a:cxnLst/>
              <a:rect l="l" t="t" r="r" b="b"/>
              <a:pathLst>
                <a:path w="75" h="57" extrusionOk="0">
                  <a:moveTo>
                    <a:pt x="25" y="1"/>
                  </a:moveTo>
                  <a:cubicBezTo>
                    <a:pt x="18" y="1"/>
                    <a:pt x="11" y="4"/>
                    <a:pt x="0" y="8"/>
                  </a:cubicBezTo>
                  <a:lnTo>
                    <a:pt x="74" y="57"/>
                  </a:lnTo>
                  <a:cubicBezTo>
                    <a:pt x="53" y="32"/>
                    <a:pt x="46" y="1"/>
                    <a:pt x="25"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3"/>
            <p:cNvSpPr/>
            <p:nvPr/>
          </p:nvSpPr>
          <p:spPr>
            <a:xfrm flipH="1">
              <a:off x="1694347" y="1869117"/>
              <a:ext cx="3401" cy="2791"/>
            </a:xfrm>
            <a:custGeom>
              <a:avLst/>
              <a:gdLst/>
              <a:ahLst/>
              <a:cxnLst/>
              <a:rect l="l" t="t" r="r" b="b"/>
              <a:pathLst>
                <a:path w="117" h="96" extrusionOk="0">
                  <a:moveTo>
                    <a:pt x="117" y="0"/>
                  </a:moveTo>
                  <a:cubicBezTo>
                    <a:pt x="85" y="10"/>
                    <a:pt x="46" y="28"/>
                    <a:pt x="1" y="71"/>
                  </a:cubicBezTo>
                  <a:cubicBezTo>
                    <a:pt x="7" y="88"/>
                    <a:pt x="18" y="95"/>
                    <a:pt x="25" y="95"/>
                  </a:cubicBezTo>
                  <a:cubicBezTo>
                    <a:pt x="50" y="95"/>
                    <a:pt x="78" y="43"/>
                    <a:pt x="117"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3"/>
            <p:cNvSpPr/>
            <p:nvPr/>
          </p:nvSpPr>
          <p:spPr>
            <a:xfrm flipH="1">
              <a:off x="1588532" y="2023101"/>
              <a:ext cx="1802" cy="640"/>
            </a:xfrm>
            <a:custGeom>
              <a:avLst/>
              <a:gdLst/>
              <a:ahLst/>
              <a:cxnLst/>
              <a:rect l="l" t="t" r="r" b="b"/>
              <a:pathLst>
                <a:path w="62" h="22" extrusionOk="0">
                  <a:moveTo>
                    <a:pt x="40" y="0"/>
                  </a:moveTo>
                  <a:cubicBezTo>
                    <a:pt x="29" y="0"/>
                    <a:pt x="15" y="8"/>
                    <a:pt x="1" y="15"/>
                  </a:cubicBezTo>
                  <a:cubicBezTo>
                    <a:pt x="8" y="18"/>
                    <a:pt x="15" y="21"/>
                    <a:pt x="22" y="21"/>
                  </a:cubicBezTo>
                  <a:cubicBezTo>
                    <a:pt x="37" y="21"/>
                    <a:pt x="47" y="18"/>
                    <a:pt x="61" y="11"/>
                  </a:cubicBezTo>
                  <a:cubicBezTo>
                    <a:pt x="54" y="4"/>
                    <a:pt x="47" y="0"/>
                    <a:pt x="40"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3"/>
            <p:cNvSpPr/>
            <p:nvPr/>
          </p:nvSpPr>
          <p:spPr>
            <a:xfrm flipH="1">
              <a:off x="1690015" y="1867867"/>
              <a:ext cx="4360" cy="1453"/>
            </a:xfrm>
            <a:custGeom>
              <a:avLst/>
              <a:gdLst/>
              <a:ahLst/>
              <a:cxnLst/>
              <a:rect l="l" t="t" r="r" b="b"/>
              <a:pathLst>
                <a:path w="150" h="50" extrusionOk="0">
                  <a:moveTo>
                    <a:pt x="82" y="1"/>
                  </a:moveTo>
                  <a:cubicBezTo>
                    <a:pt x="54" y="1"/>
                    <a:pt x="25" y="19"/>
                    <a:pt x="1" y="43"/>
                  </a:cubicBezTo>
                  <a:cubicBezTo>
                    <a:pt x="15" y="40"/>
                    <a:pt x="30" y="35"/>
                    <a:pt x="43" y="35"/>
                  </a:cubicBezTo>
                  <a:cubicBezTo>
                    <a:pt x="72" y="35"/>
                    <a:pt x="97" y="43"/>
                    <a:pt x="121" y="50"/>
                  </a:cubicBezTo>
                  <a:lnTo>
                    <a:pt x="125" y="50"/>
                  </a:lnTo>
                  <a:cubicBezTo>
                    <a:pt x="131" y="43"/>
                    <a:pt x="139" y="40"/>
                    <a:pt x="149" y="32"/>
                  </a:cubicBezTo>
                  <a:cubicBezTo>
                    <a:pt x="125" y="11"/>
                    <a:pt x="103" y="1"/>
                    <a:pt x="82"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3"/>
            <p:cNvSpPr/>
            <p:nvPr/>
          </p:nvSpPr>
          <p:spPr>
            <a:xfrm flipH="1">
              <a:off x="1679318" y="1883070"/>
              <a:ext cx="233" cy="349"/>
            </a:xfrm>
            <a:custGeom>
              <a:avLst/>
              <a:gdLst/>
              <a:ahLst/>
              <a:cxnLst/>
              <a:rect l="l" t="t" r="r" b="b"/>
              <a:pathLst>
                <a:path w="8" h="12" extrusionOk="0">
                  <a:moveTo>
                    <a:pt x="8" y="1"/>
                  </a:moveTo>
                  <a:lnTo>
                    <a:pt x="8" y="1"/>
                  </a:lnTo>
                  <a:cubicBezTo>
                    <a:pt x="3" y="8"/>
                    <a:pt x="0" y="12"/>
                    <a:pt x="0" y="12"/>
                  </a:cubicBezTo>
                  <a:cubicBezTo>
                    <a:pt x="0" y="12"/>
                    <a:pt x="3" y="8"/>
                    <a:pt x="8"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3"/>
            <p:cNvSpPr/>
            <p:nvPr/>
          </p:nvSpPr>
          <p:spPr>
            <a:xfrm flipH="1">
              <a:off x="1622282" y="1918361"/>
              <a:ext cx="203" cy="233"/>
            </a:xfrm>
            <a:custGeom>
              <a:avLst/>
              <a:gdLst/>
              <a:ahLst/>
              <a:cxnLst/>
              <a:rect l="l" t="t" r="r" b="b"/>
              <a:pathLst>
                <a:path w="7" h="8" extrusionOk="0">
                  <a:moveTo>
                    <a:pt x="4" y="0"/>
                  </a:moveTo>
                  <a:cubicBezTo>
                    <a:pt x="4" y="4"/>
                    <a:pt x="0" y="7"/>
                    <a:pt x="0" y="7"/>
                  </a:cubicBezTo>
                  <a:lnTo>
                    <a:pt x="7" y="4"/>
                  </a:ln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3"/>
            <p:cNvSpPr/>
            <p:nvPr/>
          </p:nvSpPr>
          <p:spPr>
            <a:xfrm flipH="1">
              <a:off x="1616614" y="1914437"/>
              <a:ext cx="5698" cy="7529"/>
            </a:xfrm>
            <a:custGeom>
              <a:avLst/>
              <a:gdLst/>
              <a:ahLst/>
              <a:cxnLst/>
              <a:rect l="l" t="t" r="r" b="b"/>
              <a:pathLst>
                <a:path w="196" h="259" extrusionOk="0">
                  <a:moveTo>
                    <a:pt x="195" y="0"/>
                  </a:moveTo>
                  <a:lnTo>
                    <a:pt x="1" y="139"/>
                  </a:lnTo>
                  <a:cubicBezTo>
                    <a:pt x="40" y="145"/>
                    <a:pt x="68" y="160"/>
                    <a:pt x="22" y="258"/>
                  </a:cubicBezTo>
                  <a:cubicBezTo>
                    <a:pt x="82" y="173"/>
                    <a:pt x="139" y="89"/>
                    <a:pt x="195"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3"/>
            <p:cNvSpPr/>
            <p:nvPr/>
          </p:nvSpPr>
          <p:spPr>
            <a:xfrm flipH="1">
              <a:off x="1576613" y="1864902"/>
              <a:ext cx="134100" cy="210874"/>
            </a:xfrm>
            <a:custGeom>
              <a:avLst/>
              <a:gdLst/>
              <a:ahLst/>
              <a:cxnLst/>
              <a:rect l="l" t="t" r="r" b="b"/>
              <a:pathLst>
                <a:path w="4613" h="7254" extrusionOk="0">
                  <a:moveTo>
                    <a:pt x="3887" y="2977"/>
                  </a:moveTo>
                  <a:lnTo>
                    <a:pt x="3887" y="2977"/>
                  </a:lnTo>
                  <a:cubicBezTo>
                    <a:pt x="3923" y="2995"/>
                    <a:pt x="3930" y="3016"/>
                    <a:pt x="3926" y="3038"/>
                  </a:cubicBezTo>
                  <a:cubicBezTo>
                    <a:pt x="3887" y="3023"/>
                    <a:pt x="3869" y="2999"/>
                    <a:pt x="3887" y="2977"/>
                  </a:cubicBezTo>
                  <a:close/>
                  <a:moveTo>
                    <a:pt x="3579" y="4686"/>
                  </a:moveTo>
                  <a:cubicBezTo>
                    <a:pt x="3579" y="4687"/>
                    <a:pt x="3579" y="4688"/>
                    <a:pt x="3579" y="4689"/>
                  </a:cubicBezTo>
                  <a:cubicBezTo>
                    <a:pt x="3579" y="4688"/>
                    <a:pt x="3579" y="4687"/>
                    <a:pt x="3579" y="4686"/>
                  </a:cubicBezTo>
                  <a:close/>
                  <a:moveTo>
                    <a:pt x="1327" y="0"/>
                  </a:moveTo>
                  <a:cubicBezTo>
                    <a:pt x="1263" y="0"/>
                    <a:pt x="1207" y="21"/>
                    <a:pt x="1175" y="92"/>
                  </a:cubicBezTo>
                  <a:cubicBezTo>
                    <a:pt x="1165" y="70"/>
                    <a:pt x="1143" y="64"/>
                    <a:pt x="1118" y="64"/>
                  </a:cubicBezTo>
                  <a:cubicBezTo>
                    <a:pt x="1090" y="64"/>
                    <a:pt x="1058" y="70"/>
                    <a:pt x="1026" y="78"/>
                  </a:cubicBezTo>
                  <a:cubicBezTo>
                    <a:pt x="995" y="85"/>
                    <a:pt x="963" y="92"/>
                    <a:pt x="935" y="92"/>
                  </a:cubicBezTo>
                  <a:cubicBezTo>
                    <a:pt x="923" y="92"/>
                    <a:pt x="917" y="92"/>
                    <a:pt x="910" y="88"/>
                  </a:cubicBezTo>
                  <a:lnTo>
                    <a:pt x="902" y="159"/>
                  </a:lnTo>
                  <a:cubicBezTo>
                    <a:pt x="863" y="173"/>
                    <a:pt x="832" y="177"/>
                    <a:pt x="804" y="177"/>
                  </a:cubicBezTo>
                  <a:cubicBezTo>
                    <a:pt x="761" y="177"/>
                    <a:pt x="726" y="163"/>
                    <a:pt x="687" y="152"/>
                  </a:cubicBezTo>
                  <a:lnTo>
                    <a:pt x="683" y="152"/>
                  </a:lnTo>
                  <a:cubicBezTo>
                    <a:pt x="592" y="233"/>
                    <a:pt x="507" y="255"/>
                    <a:pt x="414" y="255"/>
                  </a:cubicBezTo>
                  <a:cubicBezTo>
                    <a:pt x="362" y="251"/>
                    <a:pt x="308" y="244"/>
                    <a:pt x="256" y="244"/>
                  </a:cubicBezTo>
                  <a:cubicBezTo>
                    <a:pt x="216" y="244"/>
                    <a:pt x="181" y="248"/>
                    <a:pt x="146" y="258"/>
                  </a:cubicBezTo>
                  <a:lnTo>
                    <a:pt x="153" y="283"/>
                  </a:lnTo>
                  <a:lnTo>
                    <a:pt x="1" y="272"/>
                  </a:lnTo>
                  <a:lnTo>
                    <a:pt x="1" y="272"/>
                  </a:lnTo>
                  <a:cubicBezTo>
                    <a:pt x="4" y="294"/>
                    <a:pt x="4" y="315"/>
                    <a:pt x="4" y="336"/>
                  </a:cubicBezTo>
                  <a:lnTo>
                    <a:pt x="4" y="385"/>
                  </a:lnTo>
                  <a:lnTo>
                    <a:pt x="4" y="407"/>
                  </a:lnTo>
                  <a:lnTo>
                    <a:pt x="4" y="449"/>
                  </a:lnTo>
                  <a:lnTo>
                    <a:pt x="4" y="470"/>
                  </a:lnTo>
                  <a:cubicBezTo>
                    <a:pt x="57" y="506"/>
                    <a:pt x="114" y="562"/>
                    <a:pt x="192" y="562"/>
                  </a:cubicBezTo>
                  <a:cubicBezTo>
                    <a:pt x="213" y="562"/>
                    <a:pt x="241" y="555"/>
                    <a:pt x="269" y="545"/>
                  </a:cubicBezTo>
                  <a:lnTo>
                    <a:pt x="273" y="545"/>
                  </a:lnTo>
                  <a:cubicBezTo>
                    <a:pt x="277" y="545"/>
                    <a:pt x="262" y="519"/>
                    <a:pt x="256" y="498"/>
                  </a:cubicBezTo>
                  <a:cubicBezTo>
                    <a:pt x="252" y="474"/>
                    <a:pt x="256" y="449"/>
                    <a:pt x="301" y="449"/>
                  </a:cubicBezTo>
                  <a:cubicBezTo>
                    <a:pt x="308" y="449"/>
                    <a:pt x="316" y="449"/>
                    <a:pt x="323" y="452"/>
                  </a:cubicBezTo>
                  <a:cubicBezTo>
                    <a:pt x="439" y="477"/>
                    <a:pt x="538" y="545"/>
                    <a:pt x="592" y="640"/>
                  </a:cubicBezTo>
                  <a:lnTo>
                    <a:pt x="592" y="647"/>
                  </a:lnTo>
                  <a:cubicBezTo>
                    <a:pt x="623" y="689"/>
                    <a:pt x="641" y="743"/>
                    <a:pt x="648" y="800"/>
                  </a:cubicBezTo>
                  <a:cubicBezTo>
                    <a:pt x="609" y="778"/>
                    <a:pt x="545" y="743"/>
                    <a:pt x="499" y="743"/>
                  </a:cubicBezTo>
                  <a:cubicBezTo>
                    <a:pt x="468" y="743"/>
                    <a:pt x="447" y="760"/>
                    <a:pt x="450" y="806"/>
                  </a:cubicBezTo>
                  <a:cubicBezTo>
                    <a:pt x="517" y="842"/>
                    <a:pt x="616" y="852"/>
                    <a:pt x="634" y="919"/>
                  </a:cubicBezTo>
                  <a:cubicBezTo>
                    <a:pt x="672" y="788"/>
                    <a:pt x="520" y="906"/>
                    <a:pt x="587" y="782"/>
                  </a:cubicBezTo>
                  <a:lnTo>
                    <a:pt x="595" y="782"/>
                  </a:lnTo>
                  <a:cubicBezTo>
                    <a:pt x="630" y="782"/>
                    <a:pt x="651" y="816"/>
                    <a:pt x="669" y="842"/>
                  </a:cubicBezTo>
                  <a:cubicBezTo>
                    <a:pt x="634" y="785"/>
                    <a:pt x="693" y="746"/>
                    <a:pt x="708" y="707"/>
                  </a:cubicBezTo>
                  <a:cubicBezTo>
                    <a:pt x="846" y="704"/>
                    <a:pt x="923" y="630"/>
                    <a:pt x="1072" y="622"/>
                  </a:cubicBezTo>
                  <a:lnTo>
                    <a:pt x="1080" y="622"/>
                  </a:lnTo>
                  <a:lnTo>
                    <a:pt x="1083" y="612"/>
                  </a:lnTo>
                  <a:cubicBezTo>
                    <a:pt x="1097" y="587"/>
                    <a:pt x="1104" y="558"/>
                    <a:pt x="1101" y="527"/>
                  </a:cubicBezTo>
                  <a:lnTo>
                    <a:pt x="1101" y="527"/>
                  </a:lnTo>
                  <a:cubicBezTo>
                    <a:pt x="1129" y="548"/>
                    <a:pt x="1157" y="570"/>
                    <a:pt x="1175" y="612"/>
                  </a:cubicBezTo>
                  <a:lnTo>
                    <a:pt x="1178" y="615"/>
                  </a:lnTo>
                  <a:cubicBezTo>
                    <a:pt x="1228" y="697"/>
                    <a:pt x="1260" y="800"/>
                    <a:pt x="1238" y="856"/>
                  </a:cubicBezTo>
                  <a:lnTo>
                    <a:pt x="1253" y="856"/>
                  </a:lnTo>
                  <a:cubicBezTo>
                    <a:pt x="1277" y="856"/>
                    <a:pt x="1292" y="852"/>
                    <a:pt x="1305" y="845"/>
                  </a:cubicBezTo>
                  <a:cubicBezTo>
                    <a:pt x="1320" y="842"/>
                    <a:pt x="1334" y="834"/>
                    <a:pt x="1348" y="834"/>
                  </a:cubicBezTo>
                  <a:cubicBezTo>
                    <a:pt x="1362" y="834"/>
                    <a:pt x="1377" y="838"/>
                    <a:pt x="1394" y="849"/>
                  </a:cubicBezTo>
                  <a:cubicBezTo>
                    <a:pt x="1341" y="895"/>
                    <a:pt x="1338" y="901"/>
                    <a:pt x="1348" y="901"/>
                  </a:cubicBezTo>
                  <a:lnTo>
                    <a:pt x="1362" y="901"/>
                  </a:lnTo>
                  <a:cubicBezTo>
                    <a:pt x="1384" y="901"/>
                    <a:pt x="1415" y="909"/>
                    <a:pt x="1412" y="965"/>
                  </a:cubicBezTo>
                  <a:cubicBezTo>
                    <a:pt x="1419" y="969"/>
                    <a:pt x="1426" y="969"/>
                    <a:pt x="1429" y="969"/>
                  </a:cubicBezTo>
                  <a:cubicBezTo>
                    <a:pt x="1468" y="969"/>
                    <a:pt x="1454" y="906"/>
                    <a:pt x="1479" y="884"/>
                  </a:cubicBezTo>
                  <a:cubicBezTo>
                    <a:pt x="1490" y="898"/>
                    <a:pt x="1511" y="937"/>
                    <a:pt x="1507" y="976"/>
                  </a:cubicBezTo>
                  <a:cubicBezTo>
                    <a:pt x="1560" y="895"/>
                    <a:pt x="1486" y="753"/>
                    <a:pt x="1511" y="647"/>
                  </a:cubicBezTo>
                  <a:cubicBezTo>
                    <a:pt x="1521" y="637"/>
                    <a:pt x="1525" y="619"/>
                    <a:pt x="1532" y="612"/>
                  </a:cubicBezTo>
                  <a:cubicBezTo>
                    <a:pt x="1578" y="537"/>
                    <a:pt x="1772" y="452"/>
                    <a:pt x="1790" y="449"/>
                  </a:cubicBezTo>
                  <a:lnTo>
                    <a:pt x="1790" y="449"/>
                  </a:lnTo>
                  <a:cubicBezTo>
                    <a:pt x="1793" y="498"/>
                    <a:pt x="1783" y="583"/>
                    <a:pt x="1759" y="693"/>
                  </a:cubicBezTo>
                  <a:cubicBezTo>
                    <a:pt x="1723" y="859"/>
                    <a:pt x="1653" y="1047"/>
                    <a:pt x="1614" y="1125"/>
                  </a:cubicBezTo>
                  <a:cubicBezTo>
                    <a:pt x="1610" y="1139"/>
                    <a:pt x="1614" y="1142"/>
                    <a:pt x="1617" y="1142"/>
                  </a:cubicBezTo>
                  <a:cubicBezTo>
                    <a:pt x="1624" y="1142"/>
                    <a:pt x="1645" y="1121"/>
                    <a:pt x="1666" y="1100"/>
                  </a:cubicBezTo>
                  <a:cubicBezTo>
                    <a:pt x="1687" y="1079"/>
                    <a:pt x="1709" y="1058"/>
                    <a:pt x="1723" y="1058"/>
                  </a:cubicBezTo>
                  <a:cubicBezTo>
                    <a:pt x="1744" y="1043"/>
                    <a:pt x="1762" y="1036"/>
                    <a:pt x="1772" y="1036"/>
                  </a:cubicBezTo>
                  <a:cubicBezTo>
                    <a:pt x="1801" y="1036"/>
                    <a:pt x="1818" y="1064"/>
                    <a:pt x="1832" y="1097"/>
                  </a:cubicBezTo>
                  <a:cubicBezTo>
                    <a:pt x="1850" y="1128"/>
                    <a:pt x="1865" y="1160"/>
                    <a:pt x="1889" y="1160"/>
                  </a:cubicBezTo>
                  <a:cubicBezTo>
                    <a:pt x="1893" y="1160"/>
                    <a:pt x="1896" y="1156"/>
                    <a:pt x="1903" y="1156"/>
                  </a:cubicBezTo>
                  <a:lnTo>
                    <a:pt x="1872" y="1075"/>
                  </a:lnTo>
                  <a:cubicBezTo>
                    <a:pt x="1875" y="1071"/>
                    <a:pt x="1878" y="1068"/>
                    <a:pt x="1882" y="1068"/>
                  </a:cubicBezTo>
                  <a:cubicBezTo>
                    <a:pt x="1911" y="1068"/>
                    <a:pt x="1974" y="1128"/>
                    <a:pt x="1978" y="1164"/>
                  </a:cubicBezTo>
                  <a:cubicBezTo>
                    <a:pt x="1995" y="1118"/>
                    <a:pt x="2002" y="948"/>
                    <a:pt x="2051" y="912"/>
                  </a:cubicBezTo>
                  <a:cubicBezTo>
                    <a:pt x="2200" y="934"/>
                    <a:pt x="2214" y="1206"/>
                    <a:pt x="2158" y="1316"/>
                  </a:cubicBezTo>
                  <a:cubicBezTo>
                    <a:pt x="2112" y="1252"/>
                    <a:pt x="2077" y="1174"/>
                    <a:pt x="2020" y="1121"/>
                  </a:cubicBezTo>
                  <a:lnTo>
                    <a:pt x="2020" y="1121"/>
                  </a:lnTo>
                  <a:cubicBezTo>
                    <a:pt x="1984" y="1209"/>
                    <a:pt x="2119" y="1270"/>
                    <a:pt x="2056" y="1379"/>
                  </a:cubicBezTo>
                  <a:lnTo>
                    <a:pt x="2229" y="1418"/>
                  </a:lnTo>
                  <a:cubicBezTo>
                    <a:pt x="2211" y="1404"/>
                    <a:pt x="2165" y="1351"/>
                    <a:pt x="2211" y="1316"/>
                  </a:cubicBezTo>
                  <a:lnTo>
                    <a:pt x="2211" y="1316"/>
                  </a:lnTo>
                  <a:cubicBezTo>
                    <a:pt x="2229" y="1322"/>
                    <a:pt x="2242" y="1330"/>
                    <a:pt x="2250" y="1330"/>
                  </a:cubicBezTo>
                  <a:cubicBezTo>
                    <a:pt x="2271" y="1330"/>
                    <a:pt x="2275" y="1305"/>
                    <a:pt x="2324" y="1291"/>
                  </a:cubicBezTo>
                  <a:cubicBezTo>
                    <a:pt x="2314" y="1195"/>
                    <a:pt x="2303" y="1036"/>
                    <a:pt x="2296" y="880"/>
                  </a:cubicBezTo>
                  <a:lnTo>
                    <a:pt x="2293" y="873"/>
                  </a:lnTo>
                  <a:cubicBezTo>
                    <a:pt x="2278" y="753"/>
                    <a:pt x="2275" y="647"/>
                    <a:pt x="2268" y="566"/>
                  </a:cubicBezTo>
                  <a:lnTo>
                    <a:pt x="2268" y="566"/>
                  </a:lnTo>
                  <a:cubicBezTo>
                    <a:pt x="2296" y="604"/>
                    <a:pt x="2321" y="637"/>
                    <a:pt x="2345" y="682"/>
                  </a:cubicBezTo>
                  <a:lnTo>
                    <a:pt x="2395" y="637"/>
                  </a:lnTo>
                  <a:cubicBezTo>
                    <a:pt x="2451" y="697"/>
                    <a:pt x="2459" y="824"/>
                    <a:pt x="2448" y="948"/>
                  </a:cubicBezTo>
                  <a:cubicBezTo>
                    <a:pt x="2441" y="1092"/>
                    <a:pt x="2412" y="1241"/>
                    <a:pt x="2399" y="1305"/>
                  </a:cubicBezTo>
                  <a:lnTo>
                    <a:pt x="2402" y="1305"/>
                  </a:lnTo>
                  <a:cubicBezTo>
                    <a:pt x="2476" y="1305"/>
                    <a:pt x="2565" y="1110"/>
                    <a:pt x="2568" y="1058"/>
                  </a:cubicBezTo>
                  <a:lnTo>
                    <a:pt x="2568" y="1058"/>
                  </a:lnTo>
                  <a:cubicBezTo>
                    <a:pt x="2706" y="1135"/>
                    <a:pt x="2533" y="1400"/>
                    <a:pt x="2660" y="1461"/>
                  </a:cubicBezTo>
                  <a:lnTo>
                    <a:pt x="2593" y="1467"/>
                  </a:lnTo>
                  <a:cubicBezTo>
                    <a:pt x="2607" y="1503"/>
                    <a:pt x="2730" y="1538"/>
                    <a:pt x="2696" y="1563"/>
                  </a:cubicBezTo>
                  <a:cubicBezTo>
                    <a:pt x="2745" y="1531"/>
                    <a:pt x="2833" y="1457"/>
                    <a:pt x="2854" y="1407"/>
                  </a:cubicBezTo>
                  <a:lnTo>
                    <a:pt x="2854" y="1407"/>
                  </a:lnTo>
                  <a:cubicBezTo>
                    <a:pt x="2851" y="1471"/>
                    <a:pt x="2837" y="1549"/>
                    <a:pt x="2823" y="1613"/>
                  </a:cubicBezTo>
                  <a:cubicBezTo>
                    <a:pt x="2851" y="1574"/>
                    <a:pt x="2947" y="1464"/>
                    <a:pt x="2960" y="1443"/>
                  </a:cubicBezTo>
                  <a:lnTo>
                    <a:pt x="2960" y="1443"/>
                  </a:lnTo>
                  <a:cubicBezTo>
                    <a:pt x="3006" y="1474"/>
                    <a:pt x="2911" y="1641"/>
                    <a:pt x="2862" y="1658"/>
                  </a:cubicBezTo>
                  <a:cubicBezTo>
                    <a:pt x="3014" y="1627"/>
                    <a:pt x="2943" y="1665"/>
                    <a:pt x="3109" y="1609"/>
                  </a:cubicBezTo>
                  <a:lnTo>
                    <a:pt x="3109" y="1609"/>
                  </a:lnTo>
                  <a:cubicBezTo>
                    <a:pt x="3123" y="1634"/>
                    <a:pt x="2982" y="1740"/>
                    <a:pt x="2954" y="1740"/>
                  </a:cubicBezTo>
                  <a:lnTo>
                    <a:pt x="2950" y="1740"/>
                  </a:lnTo>
                  <a:cubicBezTo>
                    <a:pt x="2960" y="1818"/>
                    <a:pt x="3006" y="1835"/>
                    <a:pt x="3032" y="1835"/>
                  </a:cubicBezTo>
                  <a:cubicBezTo>
                    <a:pt x="3021" y="1747"/>
                    <a:pt x="3155" y="1634"/>
                    <a:pt x="3265" y="1535"/>
                  </a:cubicBezTo>
                  <a:lnTo>
                    <a:pt x="3272" y="1535"/>
                  </a:lnTo>
                  <a:cubicBezTo>
                    <a:pt x="3314" y="1492"/>
                    <a:pt x="3360" y="1457"/>
                    <a:pt x="3388" y="1425"/>
                  </a:cubicBezTo>
                  <a:lnTo>
                    <a:pt x="3388" y="1425"/>
                  </a:lnTo>
                  <a:cubicBezTo>
                    <a:pt x="3367" y="1482"/>
                    <a:pt x="3346" y="1531"/>
                    <a:pt x="3325" y="1595"/>
                  </a:cubicBezTo>
                  <a:cubicBezTo>
                    <a:pt x="3321" y="1595"/>
                    <a:pt x="3321" y="1598"/>
                    <a:pt x="3321" y="1598"/>
                  </a:cubicBezTo>
                  <a:cubicBezTo>
                    <a:pt x="3275" y="1722"/>
                    <a:pt x="3223" y="1853"/>
                    <a:pt x="3159" y="1967"/>
                  </a:cubicBezTo>
                  <a:cubicBezTo>
                    <a:pt x="3180" y="1945"/>
                    <a:pt x="3275" y="1843"/>
                    <a:pt x="3303" y="1810"/>
                  </a:cubicBezTo>
                  <a:lnTo>
                    <a:pt x="3303" y="1810"/>
                  </a:lnTo>
                  <a:cubicBezTo>
                    <a:pt x="3223" y="1934"/>
                    <a:pt x="3350" y="2129"/>
                    <a:pt x="3438" y="2225"/>
                  </a:cubicBezTo>
                  <a:cubicBezTo>
                    <a:pt x="3445" y="2214"/>
                    <a:pt x="3456" y="2210"/>
                    <a:pt x="3466" y="2210"/>
                  </a:cubicBezTo>
                  <a:cubicBezTo>
                    <a:pt x="3494" y="2210"/>
                    <a:pt x="3533" y="2235"/>
                    <a:pt x="3544" y="2274"/>
                  </a:cubicBezTo>
                  <a:cubicBezTo>
                    <a:pt x="3696" y="2292"/>
                    <a:pt x="3385" y="2489"/>
                    <a:pt x="3555" y="2504"/>
                  </a:cubicBezTo>
                  <a:cubicBezTo>
                    <a:pt x="3505" y="2437"/>
                    <a:pt x="3558" y="2391"/>
                    <a:pt x="3608" y="2362"/>
                  </a:cubicBezTo>
                  <a:lnTo>
                    <a:pt x="3608" y="2362"/>
                  </a:lnTo>
                  <a:cubicBezTo>
                    <a:pt x="3590" y="2455"/>
                    <a:pt x="3718" y="2564"/>
                    <a:pt x="3530" y="2613"/>
                  </a:cubicBezTo>
                  <a:cubicBezTo>
                    <a:pt x="3569" y="2628"/>
                    <a:pt x="3579" y="2656"/>
                    <a:pt x="3608" y="2656"/>
                  </a:cubicBezTo>
                  <a:cubicBezTo>
                    <a:pt x="3618" y="2656"/>
                    <a:pt x="3636" y="2649"/>
                    <a:pt x="3661" y="2634"/>
                  </a:cubicBezTo>
                  <a:lnTo>
                    <a:pt x="3661" y="2634"/>
                  </a:lnTo>
                  <a:lnTo>
                    <a:pt x="3618" y="2829"/>
                  </a:lnTo>
                  <a:cubicBezTo>
                    <a:pt x="3629" y="2815"/>
                    <a:pt x="3647" y="2801"/>
                    <a:pt x="3672" y="2801"/>
                  </a:cubicBezTo>
                  <a:cubicBezTo>
                    <a:pt x="3682" y="2801"/>
                    <a:pt x="3696" y="2804"/>
                    <a:pt x="3711" y="2822"/>
                  </a:cubicBezTo>
                  <a:cubicBezTo>
                    <a:pt x="3657" y="2755"/>
                    <a:pt x="3781" y="2599"/>
                    <a:pt x="3657" y="2599"/>
                  </a:cubicBezTo>
                  <a:lnTo>
                    <a:pt x="3650" y="2599"/>
                  </a:lnTo>
                  <a:cubicBezTo>
                    <a:pt x="3760" y="2550"/>
                    <a:pt x="3830" y="2556"/>
                    <a:pt x="3902" y="2479"/>
                  </a:cubicBezTo>
                  <a:lnTo>
                    <a:pt x="3902" y="2479"/>
                  </a:lnTo>
                  <a:cubicBezTo>
                    <a:pt x="3919" y="2680"/>
                    <a:pt x="3781" y="2836"/>
                    <a:pt x="3675" y="2981"/>
                  </a:cubicBezTo>
                  <a:lnTo>
                    <a:pt x="3796" y="3108"/>
                  </a:lnTo>
                  <a:lnTo>
                    <a:pt x="3742" y="3126"/>
                  </a:lnTo>
                  <a:lnTo>
                    <a:pt x="3884" y="3119"/>
                  </a:lnTo>
                  <a:lnTo>
                    <a:pt x="3884" y="3119"/>
                  </a:lnTo>
                  <a:cubicBezTo>
                    <a:pt x="3859" y="3147"/>
                    <a:pt x="3834" y="3162"/>
                    <a:pt x="3845" y="3165"/>
                  </a:cubicBezTo>
                  <a:cubicBezTo>
                    <a:pt x="3848" y="3168"/>
                    <a:pt x="3848" y="3168"/>
                    <a:pt x="3852" y="3168"/>
                  </a:cubicBezTo>
                  <a:cubicBezTo>
                    <a:pt x="3866" y="3168"/>
                    <a:pt x="3876" y="3155"/>
                    <a:pt x="3891" y="3144"/>
                  </a:cubicBezTo>
                  <a:lnTo>
                    <a:pt x="3891" y="3144"/>
                  </a:lnTo>
                  <a:cubicBezTo>
                    <a:pt x="3887" y="3168"/>
                    <a:pt x="3884" y="3172"/>
                    <a:pt x="3869" y="3190"/>
                  </a:cubicBezTo>
                  <a:lnTo>
                    <a:pt x="3869" y="3197"/>
                  </a:lnTo>
                  <a:cubicBezTo>
                    <a:pt x="3940" y="3183"/>
                    <a:pt x="4015" y="3147"/>
                    <a:pt x="4078" y="3098"/>
                  </a:cubicBezTo>
                  <a:cubicBezTo>
                    <a:pt x="4050" y="3083"/>
                    <a:pt x="4021" y="3077"/>
                    <a:pt x="3997" y="3070"/>
                  </a:cubicBezTo>
                  <a:cubicBezTo>
                    <a:pt x="4029" y="3038"/>
                    <a:pt x="4064" y="3006"/>
                    <a:pt x="4099" y="3002"/>
                  </a:cubicBezTo>
                  <a:lnTo>
                    <a:pt x="4127" y="3002"/>
                  </a:lnTo>
                  <a:cubicBezTo>
                    <a:pt x="4142" y="3002"/>
                    <a:pt x="4156" y="3002"/>
                    <a:pt x="4167" y="3016"/>
                  </a:cubicBezTo>
                  <a:cubicBezTo>
                    <a:pt x="4163" y="3023"/>
                    <a:pt x="4152" y="3034"/>
                    <a:pt x="4149" y="3041"/>
                  </a:cubicBezTo>
                  <a:cubicBezTo>
                    <a:pt x="4181" y="3013"/>
                    <a:pt x="4216" y="2995"/>
                    <a:pt x="4237" y="2995"/>
                  </a:cubicBezTo>
                  <a:lnTo>
                    <a:pt x="4251" y="2995"/>
                  </a:lnTo>
                  <a:cubicBezTo>
                    <a:pt x="4245" y="3044"/>
                    <a:pt x="4230" y="3095"/>
                    <a:pt x="4212" y="3147"/>
                  </a:cubicBezTo>
                  <a:cubicBezTo>
                    <a:pt x="4202" y="3137"/>
                    <a:pt x="4167" y="3119"/>
                    <a:pt x="4127" y="3112"/>
                  </a:cubicBezTo>
                  <a:lnTo>
                    <a:pt x="4124" y="3112"/>
                  </a:lnTo>
                  <a:cubicBezTo>
                    <a:pt x="4124" y="3108"/>
                    <a:pt x="4114" y="3105"/>
                    <a:pt x="4106" y="3105"/>
                  </a:cubicBezTo>
                  <a:lnTo>
                    <a:pt x="4103" y="3105"/>
                  </a:lnTo>
                  <a:cubicBezTo>
                    <a:pt x="4039" y="3186"/>
                    <a:pt x="3972" y="3271"/>
                    <a:pt x="3894" y="3271"/>
                  </a:cubicBezTo>
                  <a:cubicBezTo>
                    <a:pt x="3881" y="3271"/>
                    <a:pt x="3863" y="3268"/>
                    <a:pt x="3845" y="3257"/>
                  </a:cubicBezTo>
                  <a:lnTo>
                    <a:pt x="3845" y="3257"/>
                  </a:lnTo>
                  <a:lnTo>
                    <a:pt x="3933" y="3335"/>
                  </a:lnTo>
                  <a:cubicBezTo>
                    <a:pt x="3824" y="3459"/>
                    <a:pt x="3848" y="3434"/>
                    <a:pt x="3757" y="3568"/>
                  </a:cubicBezTo>
                  <a:lnTo>
                    <a:pt x="3767" y="3568"/>
                  </a:lnTo>
                  <a:cubicBezTo>
                    <a:pt x="3781" y="3568"/>
                    <a:pt x="3799" y="3565"/>
                    <a:pt x="3813" y="3561"/>
                  </a:cubicBezTo>
                  <a:cubicBezTo>
                    <a:pt x="3827" y="3554"/>
                    <a:pt x="3841" y="3550"/>
                    <a:pt x="3852" y="3550"/>
                  </a:cubicBezTo>
                  <a:cubicBezTo>
                    <a:pt x="3859" y="3550"/>
                    <a:pt x="3866" y="3550"/>
                    <a:pt x="3873" y="3554"/>
                  </a:cubicBezTo>
                  <a:cubicBezTo>
                    <a:pt x="3735" y="3656"/>
                    <a:pt x="4067" y="3784"/>
                    <a:pt x="3930" y="3805"/>
                  </a:cubicBezTo>
                  <a:cubicBezTo>
                    <a:pt x="3894" y="3886"/>
                    <a:pt x="3809" y="3837"/>
                    <a:pt x="3770" y="3883"/>
                  </a:cubicBezTo>
                  <a:lnTo>
                    <a:pt x="3799" y="3883"/>
                  </a:lnTo>
                  <a:cubicBezTo>
                    <a:pt x="3809" y="3883"/>
                    <a:pt x="3820" y="3883"/>
                    <a:pt x="3820" y="3890"/>
                  </a:cubicBezTo>
                  <a:lnTo>
                    <a:pt x="3724" y="3947"/>
                  </a:lnTo>
                  <a:cubicBezTo>
                    <a:pt x="3728" y="3950"/>
                    <a:pt x="3735" y="3950"/>
                    <a:pt x="3739" y="3950"/>
                  </a:cubicBezTo>
                  <a:cubicBezTo>
                    <a:pt x="3746" y="3950"/>
                    <a:pt x="3757" y="3947"/>
                    <a:pt x="3767" y="3943"/>
                  </a:cubicBezTo>
                  <a:cubicBezTo>
                    <a:pt x="3774" y="3936"/>
                    <a:pt x="3785" y="3932"/>
                    <a:pt x="3796" y="3932"/>
                  </a:cubicBezTo>
                  <a:cubicBezTo>
                    <a:pt x="3806" y="3932"/>
                    <a:pt x="3817" y="3940"/>
                    <a:pt x="3827" y="3957"/>
                  </a:cubicBezTo>
                  <a:cubicBezTo>
                    <a:pt x="3757" y="4063"/>
                    <a:pt x="3693" y="4120"/>
                    <a:pt x="3728" y="4211"/>
                  </a:cubicBezTo>
                  <a:cubicBezTo>
                    <a:pt x="3718" y="4240"/>
                    <a:pt x="3703" y="4250"/>
                    <a:pt x="3682" y="4250"/>
                  </a:cubicBezTo>
                  <a:cubicBezTo>
                    <a:pt x="3664" y="4250"/>
                    <a:pt x="3639" y="4240"/>
                    <a:pt x="3618" y="4226"/>
                  </a:cubicBezTo>
                  <a:cubicBezTo>
                    <a:pt x="3597" y="4216"/>
                    <a:pt x="3576" y="4201"/>
                    <a:pt x="3562" y="4201"/>
                  </a:cubicBezTo>
                  <a:cubicBezTo>
                    <a:pt x="3555" y="4201"/>
                    <a:pt x="3548" y="4208"/>
                    <a:pt x="3548" y="4233"/>
                  </a:cubicBezTo>
                  <a:cubicBezTo>
                    <a:pt x="3622" y="4262"/>
                    <a:pt x="3711" y="4293"/>
                    <a:pt x="3714" y="4357"/>
                  </a:cubicBezTo>
                  <a:cubicBezTo>
                    <a:pt x="3647" y="4381"/>
                    <a:pt x="3590" y="4360"/>
                    <a:pt x="3541" y="4410"/>
                  </a:cubicBezTo>
                  <a:lnTo>
                    <a:pt x="3664" y="4438"/>
                  </a:lnTo>
                  <a:cubicBezTo>
                    <a:pt x="3643" y="4487"/>
                    <a:pt x="3615" y="4523"/>
                    <a:pt x="3696" y="4548"/>
                  </a:cubicBezTo>
                  <a:cubicBezTo>
                    <a:pt x="3636" y="4580"/>
                    <a:pt x="3636" y="4608"/>
                    <a:pt x="3643" y="4640"/>
                  </a:cubicBezTo>
                  <a:cubicBezTo>
                    <a:pt x="3633" y="4647"/>
                    <a:pt x="3622" y="4650"/>
                    <a:pt x="3608" y="4650"/>
                  </a:cubicBezTo>
                  <a:cubicBezTo>
                    <a:pt x="3527" y="4650"/>
                    <a:pt x="3431" y="4505"/>
                    <a:pt x="3396" y="4481"/>
                  </a:cubicBezTo>
                  <a:lnTo>
                    <a:pt x="3396" y="4481"/>
                  </a:lnTo>
                  <a:cubicBezTo>
                    <a:pt x="3456" y="4580"/>
                    <a:pt x="3388" y="4608"/>
                    <a:pt x="3505" y="4704"/>
                  </a:cubicBezTo>
                  <a:lnTo>
                    <a:pt x="3566" y="4643"/>
                  </a:lnTo>
                  <a:cubicBezTo>
                    <a:pt x="3575" y="4663"/>
                    <a:pt x="3579" y="4676"/>
                    <a:pt x="3579" y="4686"/>
                  </a:cubicBezTo>
                  <a:lnTo>
                    <a:pt x="3579" y="4686"/>
                  </a:lnTo>
                  <a:cubicBezTo>
                    <a:pt x="3581" y="4666"/>
                    <a:pt x="3630" y="4650"/>
                    <a:pt x="3650" y="4643"/>
                  </a:cubicBezTo>
                  <a:lnTo>
                    <a:pt x="3650" y="4643"/>
                  </a:lnTo>
                  <a:cubicBezTo>
                    <a:pt x="3657" y="4678"/>
                    <a:pt x="3690" y="4707"/>
                    <a:pt x="3639" y="4707"/>
                  </a:cubicBezTo>
                  <a:cubicBezTo>
                    <a:pt x="3629" y="4707"/>
                    <a:pt x="3615" y="4707"/>
                    <a:pt x="3597" y="4704"/>
                  </a:cubicBezTo>
                  <a:cubicBezTo>
                    <a:pt x="3587" y="4699"/>
                    <a:pt x="3583" y="4696"/>
                    <a:pt x="3579" y="4689"/>
                  </a:cubicBezTo>
                  <a:lnTo>
                    <a:pt x="3579" y="4689"/>
                  </a:lnTo>
                  <a:cubicBezTo>
                    <a:pt x="3605" y="4820"/>
                    <a:pt x="3375" y="4728"/>
                    <a:pt x="3562" y="4873"/>
                  </a:cubicBezTo>
                  <a:cubicBezTo>
                    <a:pt x="3576" y="4845"/>
                    <a:pt x="3615" y="4817"/>
                    <a:pt x="3654" y="4817"/>
                  </a:cubicBezTo>
                  <a:cubicBezTo>
                    <a:pt x="3675" y="4817"/>
                    <a:pt x="3693" y="4823"/>
                    <a:pt x="3711" y="4841"/>
                  </a:cubicBezTo>
                  <a:cubicBezTo>
                    <a:pt x="3682" y="4866"/>
                    <a:pt x="3650" y="4880"/>
                    <a:pt x="3626" y="4895"/>
                  </a:cubicBezTo>
                  <a:cubicBezTo>
                    <a:pt x="3629" y="4898"/>
                    <a:pt x="3633" y="4901"/>
                    <a:pt x="3636" y="4901"/>
                  </a:cubicBezTo>
                  <a:cubicBezTo>
                    <a:pt x="3639" y="4901"/>
                    <a:pt x="3643" y="4898"/>
                    <a:pt x="3647" y="4895"/>
                  </a:cubicBezTo>
                  <a:cubicBezTo>
                    <a:pt x="3650" y="4890"/>
                    <a:pt x="3654" y="4887"/>
                    <a:pt x="3661" y="4887"/>
                  </a:cubicBezTo>
                  <a:cubicBezTo>
                    <a:pt x="3664" y="4887"/>
                    <a:pt x="3668" y="4895"/>
                    <a:pt x="3675" y="4908"/>
                  </a:cubicBezTo>
                  <a:cubicBezTo>
                    <a:pt x="3643" y="4919"/>
                    <a:pt x="3569" y="4933"/>
                    <a:pt x="3527" y="4937"/>
                  </a:cubicBezTo>
                  <a:cubicBezTo>
                    <a:pt x="3512" y="4975"/>
                    <a:pt x="3491" y="5004"/>
                    <a:pt x="3466" y="5047"/>
                  </a:cubicBezTo>
                  <a:lnTo>
                    <a:pt x="3470" y="5047"/>
                  </a:lnTo>
                  <a:cubicBezTo>
                    <a:pt x="3488" y="5047"/>
                    <a:pt x="3509" y="5053"/>
                    <a:pt x="3494" y="5075"/>
                  </a:cubicBezTo>
                  <a:lnTo>
                    <a:pt x="3403" y="5124"/>
                  </a:lnTo>
                  <a:lnTo>
                    <a:pt x="3409" y="5124"/>
                  </a:lnTo>
                  <a:cubicBezTo>
                    <a:pt x="3438" y="5124"/>
                    <a:pt x="3456" y="5163"/>
                    <a:pt x="3452" y="5202"/>
                  </a:cubicBezTo>
                  <a:cubicBezTo>
                    <a:pt x="3442" y="5238"/>
                    <a:pt x="3417" y="5248"/>
                    <a:pt x="3385" y="5248"/>
                  </a:cubicBezTo>
                  <a:cubicBezTo>
                    <a:pt x="3360" y="5248"/>
                    <a:pt x="3336" y="5244"/>
                    <a:pt x="3311" y="5238"/>
                  </a:cubicBezTo>
                  <a:cubicBezTo>
                    <a:pt x="3286" y="5230"/>
                    <a:pt x="3261" y="5227"/>
                    <a:pt x="3244" y="5227"/>
                  </a:cubicBezTo>
                  <a:cubicBezTo>
                    <a:pt x="3223" y="5227"/>
                    <a:pt x="3208" y="5238"/>
                    <a:pt x="3223" y="5280"/>
                  </a:cubicBezTo>
                  <a:cubicBezTo>
                    <a:pt x="3226" y="5266"/>
                    <a:pt x="3244" y="5277"/>
                    <a:pt x="3247" y="5259"/>
                  </a:cubicBezTo>
                  <a:lnTo>
                    <a:pt x="3265" y="5326"/>
                  </a:lnTo>
                  <a:cubicBezTo>
                    <a:pt x="3230" y="5305"/>
                    <a:pt x="3202" y="5294"/>
                    <a:pt x="3176" y="5294"/>
                  </a:cubicBezTo>
                  <a:cubicBezTo>
                    <a:pt x="3130" y="5294"/>
                    <a:pt x="3102" y="5322"/>
                    <a:pt x="3070" y="5354"/>
                  </a:cubicBezTo>
                  <a:cubicBezTo>
                    <a:pt x="3045" y="5390"/>
                    <a:pt x="3017" y="5418"/>
                    <a:pt x="2975" y="5418"/>
                  </a:cubicBezTo>
                  <a:cubicBezTo>
                    <a:pt x="2950" y="5418"/>
                    <a:pt x="2918" y="5407"/>
                    <a:pt x="2879" y="5375"/>
                  </a:cubicBezTo>
                  <a:lnTo>
                    <a:pt x="2879" y="5375"/>
                  </a:lnTo>
                  <a:cubicBezTo>
                    <a:pt x="2900" y="5429"/>
                    <a:pt x="2911" y="5442"/>
                    <a:pt x="2932" y="5442"/>
                  </a:cubicBezTo>
                  <a:cubicBezTo>
                    <a:pt x="2943" y="5442"/>
                    <a:pt x="2954" y="5439"/>
                    <a:pt x="2968" y="5435"/>
                  </a:cubicBezTo>
                  <a:cubicBezTo>
                    <a:pt x="2982" y="5435"/>
                    <a:pt x="3000" y="5432"/>
                    <a:pt x="3024" y="5432"/>
                  </a:cubicBezTo>
                  <a:cubicBezTo>
                    <a:pt x="3039" y="5432"/>
                    <a:pt x="3053" y="5432"/>
                    <a:pt x="3070" y="5435"/>
                  </a:cubicBezTo>
                  <a:lnTo>
                    <a:pt x="3081" y="5531"/>
                  </a:lnTo>
                  <a:cubicBezTo>
                    <a:pt x="3106" y="5517"/>
                    <a:pt x="3102" y="5485"/>
                    <a:pt x="3145" y="5474"/>
                  </a:cubicBezTo>
                  <a:lnTo>
                    <a:pt x="3145" y="5474"/>
                  </a:lnTo>
                  <a:cubicBezTo>
                    <a:pt x="3159" y="5574"/>
                    <a:pt x="3081" y="5595"/>
                    <a:pt x="3011" y="5595"/>
                  </a:cubicBezTo>
                  <a:cubicBezTo>
                    <a:pt x="2978" y="5595"/>
                    <a:pt x="2950" y="5591"/>
                    <a:pt x="2926" y="5587"/>
                  </a:cubicBezTo>
                  <a:lnTo>
                    <a:pt x="2926" y="5587"/>
                  </a:lnTo>
                  <a:cubicBezTo>
                    <a:pt x="2926" y="5641"/>
                    <a:pt x="3088" y="5697"/>
                    <a:pt x="2982" y="5739"/>
                  </a:cubicBezTo>
                  <a:cubicBezTo>
                    <a:pt x="2964" y="5750"/>
                    <a:pt x="2947" y="5754"/>
                    <a:pt x="2936" y="5754"/>
                  </a:cubicBezTo>
                  <a:cubicBezTo>
                    <a:pt x="2897" y="5754"/>
                    <a:pt x="2876" y="5722"/>
                    <a:pt x="2862" y="5690"/>
                  </a:cubicBezTo>
                  <a:cubicBezTo>
                    <a:pt x="2844" y="5659"/>
                    <a:pt x="2833" y="5626"/>
                    <a:pt x="2805" y="5626"/>
                  </a:cubicBezTo>
                  <a:cubicBezTo>
                    <a:pt x="2798" y="5626"/>
                    <a:pt x="2791" y="5626"/>
                    <a:pt x="2787" y="5630"/>
                  </a:cubicBezTo>
                  <a:lnTo>
                    <a:pt x="2833" y="5765"/>
                  </a:lnTo>
                  <a:cubicBezTo>
                    <a:pt x="2696" y="5768"/>
                    <a:pt x="2681" y="5878"/>
                    <a:pt x="2618" y="5948"/>
                  </a:cubicBezTo>
                  <a:cubicBezTo>
                    <a:pt x="2614" y="5951"/>
                    <a:pt x="2607" y="5951"/>
                    <a:pt x="2603" y="5951"/>
                  </a:cubicBezTo>
                  <a:cubicBezTo>
                    <a:pt x="2593" y="5951"/>
                    <a:pt x="2582" y="5945"/>
                    <a:pt x="2575" y="5938"/>
                  </a:cubicBezTo>
                  <a:lnTo>
                    <a:pt x="2568" y="5938"/>
                  </a:lnTo>
                  <a:cubicBezTo>
                    <a:pt x="2551" y="5980"/>
                    <a:pt x="2511" y="5990"/>
                    <a:pt x="2466" y="5990"/>
                  </a:cubicBezTo>
                  <a:cubicBezTo>
                    <a:pt x="2448" y="5990"/>
                    <a:pt x="2430" y="5987"/>
                    <a:pt x="2412" y="5987"/>
                  </a:cubicBezTo>
                  <a:cubicBezTo>
                    <a:pt x="2395" y="5987"/>
                    <a:pt x="2381" y="5984"/>
                    <a:pt x="2363" y="5984"/>
                  </a:cubicBezTo>
                  <a:cubicBezTo>
                    <a:pt x="2332" y="5984"/>
                    <a:pt x="2306" y="5990"/>
                    <a:pt x="2293" y="6012"/>
                  </a:cubicBezTo>
                  <a:cubicBezTo>
                    <a:pt x="2327" y="6029"/>
                    <a:pt x="2303" y="6104"/>
                    <a:pt x="2314" y="6136"/>
                  </a:cubicBezTo>
                  <a:lnTo>
                    <a:pt x="2172" y="6125"/>
                  </a:lnTo>
                  <a:lnTo>
                    <a:pt x="2172" y="6125"/>
                  </a:lnTo>
                  <a:cubicBezTo>
                    <a:pt x="2229" y="6136"/>
                    <a:pt x="2260" y="6199"/>
                    <a:pt x="2303" y="6253"/>
                  </a:cubicBezTo>
                  <a:cubicBezTo>
                    <a:pt x="2293" y="6256"/>
                    <a:pt x="2285" y="6259"/>
                    <a:pt x="2275" y="6259"/>
                  </a:cubicBezTo>
                  <a:cubicBezTo>
                    <a:pt x="2260" y="6259"/>
                    <a:pt x="2247" y="6256"/>
                    <a:pt x="2232" y="6253"/>
                  </a:cubicBezTo>
                  <a:cubicBezTo>
                    <a:pt x="2221" y="6248"/>
                    <a:pt x="2208" y="6245"/>
                    <a:pt x="2197" y="6245"/>
                  </a:cubicBezTo>
                  <a:lnTo>
                    <a:pt x="2190" y="6245"/>
                  </a:lnTo>
                  <a:cubicBezTo>
                    <a:pt x="2214" y="6263"/>
                    <a:pt x="2247" y="6277"/>
                    <a:pt x="2242" y="6320"/>
                  </a:cubicBezTo>
                  <a:cubicBezTo>
                    <a:pt x="2183" y="6305"/>
                    <a:pt x="2119" y="6284"/>
                    <a:pt x="2063" y="6259"/>
                  </a:cubicBezTo>
                  <a:cubicBezTo>
                    <a:pt x="2066" y="6248"/>
                    <a:pt x="2073" y="6242"/>
                    <a:pt x="2080" y="6231"/>
                  </a:cubicBezTo>
                  <a:lnTo>
                    <a:pt x="2080" y="6231"/>
                  </a:lnTo>
                  <a:cubicBezTo>
                    <a:pt x="2045" y="6235"/>
                    <a:pt x="1967" y="6227"/>
                    <a:pt x="1945" y="6299"/>
                  </a:cubicBezTo>
                  <a:cubicBezTo>
                    <a:pt x="1960" y="6327"/>
                    <a:pt x="1981" y="6344"/>
                    <a:pt x="2002" y="6369"/>
                  </a:cubicBezTo>
                  <a:cubicBezTo>
                    <a:pt x="2002" y="6330"/>
                    <a:pt x="2013" y="6316"/>
                    <a:pt x="2023" y="6316"/>
                  </a:cubicBezTo>
                  <a:cubicBezTo>
                    <a:pt x="2045" y="6316"/>
                    <a:pt x="2073" y="6348"/>
                    <a:pt x="2098" y="6380"/>
                  </a:cubicBezTo>
                  <a:cubicBezTo>
                    <a:pt x="2006" y="6401"/>
                    <a:pt x="2080" y="6401"/>
                    <a:pt x="2056" y="6472"/>
                  </a:cubicBezTo>
                  <a:cubicBezTo>
                    <a:pt x="2045" y="6475"/>
                    <a:pt x="2038" y="6475"/>
                    <a:pt x="2027" y="6475"/>
                  </a:cubicBezTo>
                  <a:cubicBezTo>
                    <a:pt x="1974" y="6475"/>
                    <a:pt x="1928" y="6405"/>
                    <a:pt x="1924" y="6344"/>
                  </a:cubicBezTo>
                  <a:cubicBezTo>
                    <a:pt x="1889" y="6376"/>
                    <a:pt x="1865" y="6397"/>
                    <a:pt x="1832" y="6397"/>
                  </a:cubicBezTo>
                  <a:cubicBezTo>
                    <a:pt x="1808" y="6397"/>
                    <a:pt x="1780" y="6387"/>
                    <a:pt x="1744" y="6366"/>
                  </a:cubicBezTo>
                  <a:lnTo>
                    <a:pt x="1744" y="6366"/>
                  </a:lnTo>
                  <a:lnTo>
                    <a:pt x="1787" y="6468"/>
                  </a:lnTo>
                  <a:lnTo>
                    <a:pt x="1787" y="6468"/>
                  </a:lnTo>
                  <a:lnTo>
                    <a:pt x="1709" y="6450"/>
                  </a:lnTo>
                  <a:lnTo>
                    <a:pt x="1709" y="6450"/>
                  </a:lnTo>
                  <a:lnTo>
                    <a:pt x="1797" y="6560"/>
                  </a:lnTo>
                  <a:cubicBezTo>
                    <a:pt x="1776" y="6578"/>
                    <a:pt x="1762" y="6585"/>
                    <a:pt x="1748" y="6585"/>
                  </a:cubicBezTo>
                  <a:cubicBezTo>
                    <a:pt x="1723" y="6585"/>
                    <a:pt x="1712" y="6557"/>
                    <a:pt x="1698" y="6524"/>
                  </a:cubicBezTo>
                  <a:cubicBezTo>
                    <a:pt x="1687" y="6496"/>
                    <a:pt x="1670" y="6468"/>
                    <a:pt x="1638" y="6468"/>
                  </a:cubicBezTo>
                  <a:cubicBezTo>
                    <a:pt x="1627" y="6468"/>
                    <a:pt x="1610" y="6472"/>
                    <a:pt x="1589" y="6486"/>
                  </a:cubicBezTo>
                  <a:lnTo>
                    <a:pt x="1606" y="6574"/>
                  </a:lnTo>
                  <a:cubicBezTo>
                    <a:pt x="1557" y="6557"/>
                    <a:pt x="1521" y="6478"/>
                    <a:pt x="1493" y="6478"/>
                  </a:cubicBezTo>
                  <a:cubicBezTo>
                    <a:pt x="1483" y="6478"/>
                    <a:pt x="1472" y="6489"/>
                    <a:pt x="1465" y="6521"/>
                  </a:cubicBezTo>
                  <a:cubicBezTo>
                    <a:pt x="1401" y="6482"/>
                    <a:pt x="1529" y="6383"/>
                    <a:pt x="1415" y="6383"/>
                  </a:cubicBezTo>
                  <a:lnTo>
                    <a:pt x="1408" y="6383"/>
                  </a:lnTo>
                  <a:cubicBezTo>
                    <a:pt x="1390" y="6433"/>
                    <a:pt x="1348" y="6475"/>
                    <a:pt x="1305" y="6496"/>
                  </a:cubicBezTo>
                  <a:cubicBezTo>
                    <a:pt x="1266" y="6465"/>
                    <a:pt x="1313" y="6401"/>
                    <a:pt x="1344" y="6397"/>
                  </a:cubicBezTo>
                  <a:cubicBezTo>
                    <a:pt x="1338" y="6394"/>
                    <a:pt x="1334" y="6394"/>
                    <a:pt x="1330" y="6394"/>
                  </a:cubicBezTo>
                  <a:cubicBezTo>
                    <a:pt x="1260" y="6394"/>
                    <a:pt x="1235" y="6454"/>
                    <a:pt x="1214" y="6514"/>
                  </a:cubicBezTo>
                  <a:cubicBezTo>
                    <a:pt x="1196" y="6574"/>
                    <a:pt x="1178" y="6630"/>
                    <a:pt x="1129" y="6630"/>
                  </a:cubicBezTo>
                  <a:cubicBezTo>
                    <a:pt x="1111" y="6630"/>
                    <a:pt x="1090" y="6624"/>
                    <a:pt x="1062" y="6609"/>
                  </a:cubicBezTo>
                  <a:cubicBezTo>
                    <a:pt x="1118" y="6539"/>
                    <a:pt x="1005" y="6436"/>
                    <a:pt x="1150" y="6429"/>
                  </a:cubicBezTo>
                  <a:cubicBezTo>
                    <a:pt x="1139" y="6422"/>
                    <a:pt x="1132" y="6422"/>
                    <a:pt x="1125" y="6422"/>
                  </a:cubicBezTo>
                  <a:cubicBezTo>
                    <a:pt x="1104" y="6422"/>
                    <a:pt x="1080" y="6439"/>
                    <a:pt x="1058" y="6457"/>
                  </a:cubicBezTo>
                  <a:cubicBezTo>
                    <a:pt x="1033" y="6475"/>
                    <a:pt x="1008" y="6493"/>
                    <a:pt x="984" y="6493"/>
                  </a:cubicBezTo>
                  <a:cubicBezTo>
                    <a:pt x="969" y="6493"/>
                    <a:pt x="952" y="6486"/>
                    <a:pt x="938" y="6465"/>
                  </a:cubicBezTo>
                  <a:lnTo>
                    <a:pt x="938" y="6465"/>
                  </a:lnTo>
                  <a:lnTo>
                    <a:pt x="987" y="6581"/>
                  </a:lnTo>
                  <a:cubicBezTo>
                    <a:pt x="959" y="6581"/>
                    <a:pt x="931" y="6539"/>
                    <a:pt x="913" y="6521"/>
                  </a:cubicBezTo>
                  <a:lnTo>
                    <a:pt x="913" y="6521"/>
                  </a:lnTo>
                  <a:lnTo>
                    <a:pt x="917" y="6617"/>
                  </a:lnTo>
                  <a:cubicBezTo>
                    <a:pt x="980" y="6726"/>
                    <a:pt x="1051" y="6826"/>
                    <a:pt x="1118" y="6927"/>
                  </a:cubicBezTo>
                  <a:cubicBezTo>
                    <a:pt x="1125" y="6935"/>
                    <a:pt x="1132" y="6942"/>
                    <a:pt x="1139" y="6953"/>
                  </a:cubicBezTo>
                  <a:cubicBezTo>
                    <a:pt x="1221" y="7055"/>
                    <a:pt x="1305" y="7151"/>
                    <a:pt x="1394" y="7253"/>
                  </a:cubicBezTo>
                  <a:cubicBezTo>
                    <a:pt x="1521" y="7229"/>
                    <a:pt x="1645" y="7200"/>
                    <a:pt x="1765" y="7179"/>
                  </a:cubicBezTo>
                  <a:cubicBezTo>
                    <a:pt x="1741" y="7066"/>
                    <a:pt x="2013" y="7097"/>
                    <a:pt x="1939" y="6938"/>
                  </a:cubicBezTo>
                  <a:lnTo>
                    <a:pt x="1939" y="6938"/>
                  </a:lnTo>
                  <a:lnTo>
                    <a:pt x="1928" y="6956"/>
                  </a:lnTo>
                  <a:lnTo>
                    <a:pt x="1921" y="6956"/>
                  </a:lnTo>
                  <a:cubicBezTo>
                    <a:pt x="1886" y="6956"/>
                    <a:pt x="1882" y="6924"/>
                    <a:pt x="1900" y="6889"/>
                  </a:cubicBezTo>
                  <a:cubicBezTo>
                    <a:pt x="1914" y="6857"/>
                    <a:pt x="1945" y="6821"/>
                    <a:pt x="1981" y="6821"/>
                  </a:cubicBezTo>
                  <a:lnTo>
                    <a:pt x="1984" y="6821"/>
                  </a:lnTo>
                  <a:cubicBezTo>
                    <a:pt x="1932" y="6893"/>
                    <a:pt x="2165" y="6956"/>
                    <a:pt x="2002" y="7023"/>
                  </a:cubicBezTo>
                  <a:cubicBezTo>
                    <a:pt x="2051" y="7041"/>
                    <a:pt x="2105" y="7055"/>
                    <a:pt x="2154" y="7066"/>
                  </a:cubicBezTo>
                  <a:cubicBezTo>
                    <a:pt x="2204" y="7133"/>
                    <a:pt x="2247" y="7161"/>
                    <a:pt x="2293" y="7161"/>
                  </a:cubicBezTo>
                  <a:cubicBezTo>
                    <a:pt x="2342" y="7161"/>
                    <a:pt x="2391" y="7129"/>
                    <a:pt x="2444" y="7090"/>
                  </a:cubicBezTo>
                  <a:cubicBezTo>
                    <a:pt x="2536" y="7017"/>
                    <a:pt x="2618" y="6893"/>
                    <a:pt x="2748" y="6889"/>
                  </a:cubicBezTo>
                  <a:cubicBezTo>
                    <a:pt x="2730" y="6885"/>
                    <a:pt x="2713" y="6878"/>
                    <a:pt x="2706" y="6868"/>
                  </a:cubicBezTo>
                  <a:cubicBezTo>
                    <a:pt x="2936" y="6864"/>
                    <a:pt x="3028" y="6571"/>
                    <a:pt x="3088" y="6571"/>
                  </a:cubicBezTo>
                  <a:lnTo>
                    <a:pt x="3091" y="6571"/>
                  </a:lnTo>
                  <a:lnTo>
                    <a:pt x="3053" y="6489"/>
                  </a:lnTo>
                  <a:lnTo>
                    <a:pt x="3053" y="6489"/>
                  </a:lnTo>
                  <a:cubicBezTo>
                    <a:pt x="3095" y="6493"/>
                    <a:pt x="3134" y="6496"/>
                    <a:pt x="3166" y="6496"/>
                  </a:cubicBezTo>
                  <a:cubicBezTo>
                    <a:pt x="3282" y="6496"/>
                    <a:pt x="3321" y="6465"/>
                    <a:pt x="3403" y="6320"/>
                  </a:cubicBezTo>
                  <a:cubicBezTo>
                    <a:pt x="3388" y="6312"/>
                    <a:pt x="3353" y="6305"/>
                    <a:pt x="3364" y="6277"/>
                  </a:cubicBezTo>
                  <a:lnTo>
                    <a:pt x="3364" y="6277"/>
                  </a:lnTo>
                  <a:cubicBezTo>
                    <a:pt x="3392" y="6281"/>
                    <a:pt x="3420" y="6284"/>
                    <a:pt x="3448" y="6284"/>
                  </a:cubicBezTo>
                  <a:cubicBezTo>
                    <a:pt x="3502" y="6284"/>
                    <a:pt x="3558" y="6266"/>
                    <a:pt x="3611" y="6196"/>
                  </a:cubicBezTo>
                  <a:lnTo>
                    <a:pt x="3590" y="6181"/>
                  </a:lnTo>
                  <a:lnTo>
                    <a:pt x="3739" y="6029"/>
                  </a:lnTo>
                  <a:cubicBezTo>
                    <a:pt x="3633" y="5941"/>
                    <a:pt x="3718" y="5902"/>
                    <a:pt x="3802" y="5845"/>
                  </a:cubicBezTo>
                  <a:cubicBezTo>
                    <a:pt x="3897" y="5793"/>
                    <a:pt x="3993" y="5715"/>
                    <a:pt x="3881" y="5612"/>
                  </a:cubicBezTo>
                  <a:lnTo>
                    <a:pt x="3887" y="5612"/>
                  </a:lnTo>
                  <a:cubicBezTo>
                    <a:pt x="3976" y="5612"/>
                    <a:pt x="4067" y="5502"/>
                    <a:pt x="4142" y="5457"/>
                  </a:cubicBezTo>
                  <a:cubicBezTo>
                    <a:pt x="4127" y="5450"/>
                    <a:pt x="4121" y="5439"/>
                    <a:pt x="4117" y="5429"/>
                  </a:cubicBezTo>
                  <a:cubicBezTo>
                    <a:pt x="4294" y="5425"/>
                    <a:pt x="4173" y="5192"/>
                    <a:pt x="4230" y="5120"/>
                  </a:cubicBezTo>
                  <a:cubicBezTo>
                    <a:pt x="4248" y="5110"/>
                    <a:pt x="4262" y="5103"/>
                    <a:pt x="4273" y="5103"/>
                  </a:cubicBezTo>
                  <a:cubicBezTo>
                    <a:pt x="4305" y="5103"/>
                    <a:pt x="4333" y="5131"/>
                    <a:pt x="4354" y="5163"/>
                  </a:cubicBezTo>
                  <a:cubicBezTo>
                    <a:pt x="4287" y="5018"/>
                    <a:pt x="4591" y="4895"/>
                    <a:pt x="4563" y="4834"/>
                  </a:cubicBezTo>
                  <a:cubicBezTo>
                    <a:pt x="4581" y="4742"/>
                    <a:pt x="4464" y="4771"/>
                    <a:pt x="4411" y="4728"/>
                  </a:cubicBezTo>
                  <a:cubicBezTo>
                    <a:pt x="4425" y="4699"/>
                    <a:pt x="4449" y="4689"/>
                    <a:pt x="4475" y="4689"/>
                  </a:cubicBezTo>
                  <a:cubicBezTo>
                    <a:pt x="4492" y="4689"/>
                    <a:pt x="4513" y="4693"/>
                    <a:pt x="4531" y="4699"/>
                  </a:cubicBezTo>
                  <a:cubicBezTo>
                    <a:pt x="4552" y="4707"/>
                    <a:pt x="4566" y="4711"/>
                    <a:pt x="4581" y="4711"/>
                  </a:cubicBezTo>
                  <a:cubicBezTo>
                    <a:pt x="4605" y="4711"/>
                    <a:pt x="4612" y="4693"/>
                    <a:pt x="4588" y="4622"/>
                  </a:cubicBezTo>
                  <a:lnTo>
                    <a:pt x="4588" y="4622"/>
                  </a:lnTo>
                  <a:cubicBezTo>
                    <a:pt x="4576" y="4632"/>
                    <a:pt x="4559" y="4657"/>
                    <a:pt x="4545" y="4657"/>
                  </a:cubicBezTo>
                  <a:cubicBezTo>
                    <a:pt x="4542" y="4657"/>
                    <a:pt x="4538" y="4654"/>
                    <a:pt x="4538" y="4650"/>
                  </a:cubicBezTo>
                  <a:cubicBezTo>
                    <a:pt x="4527" y="4576"/>
                    <a:pt x="4241" y="4399"/>
                    <a:pt x="4308" y="4353"/>
                  </a:cubicBezTo>
                  <a:lnTo>
                    <a:pt x="4308" y="4353"/>
                  </a:lnTo>
                  <a:lnTo>
                    <a:pt x="4357" y="4402"/>
                  </a:lnTo>
                  <a:cubicBezTo>
                    <a:pt x="4446" y="4301"/>
                    <a:pt x="4163" y="4113"/>
                    <a:pt x="4351" y="4113"/>
                  </a:cubicBezTo>
                  <a:lnTo>
                    <a:pt x="4357" y="4113"/>
                  </a:lnTo>
                  <a:lnTo>
                    <a:pt x="4446" y="4127"/>
                  </a:lnTo>
                  <a:cubicBezTo>
                    <a:pt x="4347" y="3919"/>
                    <a:pt x="4485" y="4049"/>
                    <a:pt x="4390" y="3844"/>
                  </a:cubicBezTo>
                  <a:lnTo>
                    <a:pt x="4375" y="3841"/>
                  </a:lnTo>
                  <a:cubicBezTo>
                    <a:pt x="4397" y="3759"/>
                    <a:pt x="4284" y="3717"/>
                    <a:pt x="4425" y="3671"/>
                  </a:cubicBezTo>
                  <a:lnTo>
                    <a:pt x="4442" y="3695"/>
                  </a:lnTo>
                  <a:cubicBezTo>
                    <a:pt x="4453" y="3586"/>
                    <a:pt x="4439" y="3575"/>
                    <a:pt x="4421" y="3465"/>
                  </a:cubicBezTo>
                  <a:cubicBezTo>
                    <a:pt x="4439" y="3459"/>
                    <a:pt x="4457" y="3398"/>
                    <a:pt x="4425" y="3384"/>
                  </a:cubicBezTo>
                  <a:cubicBezTo>
                    <a:pt x="4545" y="3367"/>
                    <a:pt x="4436" y="3119"/>
                    <a:pt x="4421" y="3073"/>
                  </a:cubicBezTo>
                  <a:cubicBezTo>
                    <a:pt x="4421" y="3119"/>
                    <a:pt x="4403" y="3134"/>
                    <a:pt x="4382" y="3134"/>
                  </a:cubicBezTo>
                  <a:cubicBezTo>
                    <a:pt x="4361" y="3134"/>
                    <a:pt x="4336" y="3119"/>
                    <a:pt x="4312" y="3112"/>
                  </a:cubicBezTo>
                  <a:cubicBezTo>
                    <a:pt x="4400" y="3044"/>
                    <a:pt x="4400" y="3006"/>
                    <a:pt x="4308" y="2953"/>
                  </a:cubicBezTo>
                  <a:cubicBezTo>
                    <a:pt x="4453" y="2904"/>
                    <a:pt x="4605" y="2853"/>
                    <a:pt x="4570" y="2702"/>
                  </a:cubicBezTo>
                  <a:lnTo>
                    <a:pt x="4570" y="2702"/>
                  </a:lnTo>
                  <a:cubicBezTo>
                    <a:pt x="4559" y="2734"/>
                    <a:pt x="4552" y="2765"/>
                    <a:pt x="4520" y="2765"/>
                  </a:cubicBezTo>
                  <a:cubicBezTo>
                    <a:pt x="4485" y="2755"/>
                    <a:pt x="4509" y="2719"/>
                    <a:pt x="4517" y="2698"/>
                  </a:cubicBezTo>
                  <a:cubicBezTo>
                    <a:pt x="4478" y="2698"/>
                    <a:pt x="4475" y="2744"/>
                    <a:pt x="4414" y="2747"/>
                  </a:cubicBezTo>
                  <a:cubicBezTo>
                    <a:pt x="4534" y="2610"/>
                    <a:pt x="4375" y="2578"/>
                    <a:pt x="4369" y="2426"/>
                  </a:cubicBezTo>
                  <a:cubicBezTo>
                    <a:pt x="4357" y="2458"/>
                    <a:pt x="4340" y="2465"/>
                    <a:pt x="4315" y="2465"/>
                  </a:cubicBezTo>
                  <a:cubicBezTo>
                    <a:pt x="4305" y="2465"/>
                    <a:pt x="4294" y="2465"/>
                    <a:pt x="4284" y="2461"/>
                  </a:cubicBezTo>
                  <a:lnTo>
                    <a:pt x="4248" y="2461"/>
                  </a:lnTo>
                  <a:cubicBezTo>
                    <a:pt x="4407" y="2387"/>
                    <a:pt x="4036" y="2344"/>
                    <a:pt x="4255" y="2302"/>
                  </a:cubicBezTo>
                  <a:cubicBezTo>
                    <a:pt x="4025" y="2104"/>
                    <a:pt x="3897" y="1691"/>
                    <a:pt x="3707" y="1691"/>
                  </a:cubicBezTo>
                  <a:lnTo>
                    <a:pt x="3693" y="1691"/>
                  </a:lnTo>
                  <a:cubicBezTo>
                    <a:pt x="3650" y="1691"/>
                    <a:pt x="3672" y="1585"/>
                    <a:pt x="3643" y="1546"/>
                  </a:cubicBezTo>
                  <a:lnTo>
                    <a:pt x="3597" y="1602"/>
                  </a:lnTo>
                  <a:cubicBezTo>
                    <a:pt x="3608" y="1411"/>
                    <a:pt x="3569" y="1492"/>
                    <a:pt x="3548" y="1283"/>
                  </a:cubicBezTo>
                  <a:cubicBezTo>
                    <a:pt x="3530" y="1386"/>
                    <a:pt x="3484" y="1400"/>
                    <a:pt x="3392" y="1400"/>
                  </a:cubicBezTo>
                  <a:lnTo>
                    <a:pt x="3388" y="1400"/>
                  </a:lnTo>
                  <a:cubicBezTo>
                    <a:pt x="3406" y="1337"/>
                    <a:pt x="3414" y="1277"/>
                    <a:pt x="3417" y="1220"/>
                  </a:cubicBezTo>
                  <a:lnTo>
                    <a:pt x="3417" y="1220"/>
                  </a:lnTo>
                  <a:lnTo>
                    <a:pt x="3325" y="1283"/>
                  </a:lnTo>
                  <a:cubicBezTo>
                    <a:pt x="3321" y="1224"/>
                    <a:pt x="3275" y="1203"/>
                    <a:pt x="3226" y="1188"/>
                  </a:cubicBezTo>
                  <a:cubicBezTo>
                    <a:pt x="3251" y="1131"/>
                    <a:pt x="3236" y="1079"/>
                    <a:pt x="3215" y="1033"/>
                  </a:cubicBezTo>
                  <a:cubicBezTo>
                    <a:pt x="3176" y="973"/>
                    <a:pt x="3145" y="934"/>
                    <a:pt x="3155" y="895"/>
                  </a:cubicBezTo>
                  <a:lnTo>
                    <a:pt x="3155" y="895"/>
                  </a:lnTo>
                  <a:cubicBezTo>
                    <a:pt x="3130" y="912"/>
                    <a:pt x="3109" y="919"/>
                    <a:pt x="3095" y="919"/>
                  </a:cubicBezTo>
                  <a:cubicBezTo>
                    <a:pt x="3070" y="919"/>
                    <a:pt x="3060" y="901"/>
                    <a:pt x="3045" y="888"/>
                  </a:cubicBezTo>
                  <a:cubicBezTo>
                    <a:pt x="3035" y="870"/>
                    <a:pt x="3024" y="852"/>
                    <a:pt x="3006" y="852"/>
                  </a:cubicBezTo>
                  <a:cubicBezTo>
                    <a:pt x="2993" y="852"/>
                    <a:pt x="2978" y="859"/>
                    <a:pt x="2954" y="880"/>
                  </a:cubicBezTo>
                  <a:cubicBezTo>
                    <a:pt x="2950" y="852"/>
                    <a:pt x="2943" y="828"/>
                    <a:pt x="2936" y="803"/>
                  </a:cubicBezTo>
                  <a:cubicBezTo>
                    <a:pt x="2989" y="753"/>
                    <a:pt x="3039" y="700"/>
                    <a:pt x="2985" y="700"/>
                  </a:cubicBezTo>
                  <a:lnTo>
                    <a:pt x="2982" y="700"/>
                  </a:lnTo>
                  <a:lnTo>
                    <a:pt x="2975" y="693"/>
                  </a:lnTo>
                  <a:lnTo>
                    <a:pt x="2908" y="760"/>
                  </a:lnTo>
                  <a:cubicBezTo>
                    <a:pt x="2883" y="721"/>
                    <a:pt x="2841" y="682"/>
                    <a:pt x="2820" y="668"/>
                  </a:cubicBezTo>
                  <a:cubicBezTo>
                    <a:pt x="2830" y="668"/>
                    <a:pt x="2841" y="668"/>
                    <a:pt x="2848" y="661"/>
                  </a:cubicBezTo>
                  <a:lnTo>
                    <a:pt x="2848" y="661"/>
                  </a:lnTo>
                  <a:lnTo>
                    <a:pt x="2805" y="665"/>
                  </a:lnTo>
                  <a:cubicBezTo>
                    <a:pt x="2798" y="665"/>
                    <a:pt x="2791" y="668"/>
                    <a:pt x="2787" y="668"/>
                  </a:cubicBezTo>
                  <a:cubicBezTo>
                    <a:pt x="2756" y="668"/>
                    <a:pt x="2735" y="658"/>
                    <a:pt x="2717" y="622"/>
                  </a:cubicBezTo>
                  <a:cubicBezTo>
                    <a:pt x="2706" y="622"/>
                    <a:pt x="2696" y="626"/>
                    <a:pt x="2688" y="626"/>
                  </a:cubicBezTo>
                  <a:cubicBezTo>
                    <a:pt x="2603" y="626"/>
                    <a:pt x="2547" y="558"/>
                    <a:pt x="2490" y="488"/>
                  </a:cubicBezTo>
                  <a:cubicBezTo>
                    <a:pt x="2441" y="428"/>
                    <a:pt x="2384" y="379"/>
                    <a:pt x="2314" y="379"/>
                  </a:cubicBezTo>
                  <a:cubicBezTo>
                    <a:pt x="2285" y="379"/>
                    <a:pt x="2260" y="385"/>
                    <a:pt x="2229" y="400"/>
                  </a:cubicBezTo>
                  <a:cubicBezTo>
                    <a:pt x="2236" y="400"/>
                    <a:pt x="2242" y="396"/>
                    <a:pt x="2250" y="396"/>
                  </a:cubicBezTo>
                  <a:cubicBezTo>
                    <a:pt x="2275" y="396"/>
                    <a:pt x="2299" y="403"/>
                    <a:pt x="2296" y="428"/>
                  </a:cubicBezTo>
                  <a:cubicBezTo>
                    <a:pt x="2247" y="410"/>
                    <a:pt x="2197" y="407"/>
                    <a:pt x="2144" y="407"/>
                  </a:cubicBezTo>
                  <a:lnTo>
                    <a:pt x="2098" y="407"/>
                  </a:lnTo>
                  <a:cubicBezTo>
                    <a:pt x="2084" y="410"/>
                    <a:pt x="2066" y="410"/>
                    <a:pt x="2051" y="410"/>
                  </a:cubicBezTo>
                  <a:cubicBezTo>
                    <a:pt x="1992" y="410"/>
                    <a:pt x="1942" y="403"/>
                    <a:pt x="1907" y="368"/>
                  </a:cubicBezTo>
                  <a:lnTo>
                    <a:pt x="1932" y="283"/>
                  </a:lnTo>
                  <a:cubicBezTo>
                    <a:pt x="1839" y="222"/>
                    <a:pt x="1754" y="170"/>
                    <a:pt x="1670" y="163"/>
                  </a:cubicBezTo>
                  <a:lnTo>
                    <a:pt x="1681" y="70"/>
                  </a:lnTo>
                  <a:lnTo>
                    <a:pt x="1670" y="70"/>
                  </a:lnTo>
                  <a:cubicBezTo>
                    <a:pt x="1627" y="70"/>
                    <a:pt x="1568" y="53"/>
                    <a:pt x="1507" y="36"/>
                  </a:cubicBezTo>
                  <a:cubicBezTo>
                    <a:pt x="1447" y="18"/>
                    <a:pt x="1384" y="0"/>
                    <a:pt x="1327" y="0"/>
                  </a:cubicBezTo>
                  <a:close/>
                </a:path>
              </a:pathLst>
            </a:cu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3"/>
            <p:cNvSpPr/>
            <p:nvPr/>
          </p:nvSpPr>
          <p:spPr>
            <a:xfrm flipH="1">
              <a:off x="1607137" y="1883594"/>
              <a:ext cx="103664" cy="48663"/>
            </a:xfrm>
            <a:custGeom>
              <a:avLst/>
              <a:gdLst/>
              <a:ahLst/>
              <a:cxnLst/>
              <a:rect l="l" t="t" r="r" b="b"/>
              <a:pathLst>
                <a:path w="3566" h="1674" extrusionOk="0">
                  <a:moveTo>
                    <a:pt x="96" y="0"/>
                  </a:moveTo>
                  <a:lnTo>
                    <a:pt x="96" y="0"/>
                  </a:lnTo>
                  <a:cubicBezTo>
                    <a:pt x="60" y="11"/>
                    <a:pt x="35" y="50"/>
                    <a:pt x="4" y="82"/>
                  </a:cubicBezTo>
                  <a:lnTo>
                    <a:pt x="4" y="93"/>
                  </a:lnTo>
                  <a:lnTo>
                    <a:pt x="4" y="121"/>
                  </a:lnTo>
                  <a:lnTo>
                    <a:pt x="4" y="131"/>
                  </a:lnTo>
                  <a:lnTo>
                    <a:pt x="4" y="142"/>
                  </a:lnTo>
                  <a:cubicBezTo>
                    <a:pt x="4" y="145"/>
                    <a:pt x="1" y="157"/>
                    <a:pt x="1" y="160"/>
                  </a:cubicBezTo>
                  <a:lnTo>
                    <a:pt x="1" y="163"/>
                  </a:lnTo>
                  <a:cubicBezTo>
                    <a:pt x="50" y="145"/>
                    <a:pt x="96" y="124"/>
                    <a:pt x="117" y="100"/>
                  </a:cubicBezTo>
                  <a:lnTo>
                    <a:pt x="149" y="93"/>
                  </a:lnTo>
                  <a:lnTo>
                    <a:pt x="152" y="85"/>
                  </a:lnTo>
                  <a:cubicBezTo>
                    <a:pt x="163" y="78"/>
                    <a:pt x="170" y="75"/>
                    <a:pt x="174" y="61"/>
                  </a:cubicBezTo>
                  <a:lnTo>
                    <a:pt x="174" y="61"/>
                  </a:lnTo>
                  <a:cubicBezTo>
                    <a:pt x="159" y="82"/>
                    <a:pt x="131" y="89"/>
                    <a:pt x="102" y="89"/>
                  </a:cubicBezTo>
                  <a:cubicBezTo>
                    <a:pt x="78" y="89"/>
                    <a:pt x="53" y="82"/>
                    <a:pt x="35" y="72"/>
                  </a:cubicBezTo>
                  <a:lnTo>
                    <a:pt x="96" y="0"/>
                  </a:lnTo>
                  <a:close/>
                  <a:moveTo>
                    <a:pt x="3547" y="1634"/>
                  </a:moveTo>
                  <a:cubicBezTo>
                    <a:pt x="3554" y="1649"/>
                    <a:pt x="3551" y="1663"/>
                    <a:pt x="3547" y="1673"/>
                  </a:cubicBezTo>
                  <a:cubicBezTo>
                    <a:pt x="3565" y="1655"/>
                    <a:pt x="3561" y="1649"/>
                    <a:pt x="3547" y="1634"/>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3"/>
            <p:cNvSpPr/>
            <p:nvPr/>
          </p:nvSpPr>
          <p:spPr>
            <a:xfrm flipH="1">
              <a:off x="1598212" y="1957693"/>
              <a:ext cx="1453" cy="349"/>
            </a:xfrm>
            <a:custGeom>
              <a:avLst/>
              <a:gdLst/>
              <a:ahLst/>
              <a:cxnLst/>
              <a:rect l="l" t="t" r="r" b="b"/>
              <a:pathLst>
                <a:path w="50" h="12" extrusionOk="0">
                  <a:moveTo>
                    <a:pt x="0" y="1"/>
                  </a:moveTo>
                  <a:cubicBezTo>
                    <a:pt x="1" y="1"/>
                    <a:pt x="1" y="2"/>
                    <a:pt x="1" y="2"/>
                  </a:cubicBezTo>
                  <a:lnTo>
                    <a:pt x="1" y="2"/>
                  </a:lnTo>
                  <a:cubicBezTo>
                    <a:pt x="1" y="2"/>
                    <a:pt x="1" y="1"/>
                    <a:pt x="0" y="1"/>
                  </a:cubicBezTo>
                  <a:close/>
                  <a:moveTo>
                    <a:pt x="49" y="1"/>
                  </a:moveTo>
                  <a:cubicBezTo>
                    <a:pt x="39" y="1"/>
                    <a:pt x="28" y="5"/>
                    <a:pt x="18" y="5"/>
                  </a:cubicBezTo>
                  <a:cubicBezTo>
                    <a:pt x="11" y="5"/>
                    <a:pt x="5" y="5"/>
                    <a:pt x="1" y="2"/>
                  </a:cubicBezTo>
                  <a:lnTo>
                    <a:pt x="1" y="2"/>
                  </a:lnTo>
                  <a:cubicBezTo>
                    <a:pt x="8" y="9"/>
                    <a:pt x="18" y="12"/>
                    <a:pt x="25" y="12"/>
                  </a:cubicBezTo>
                  <a:cubicBezTo>
                    <a:pt x="32" y="12"/>
                    <a:pt x="43" y="9"/>
                    <a:pt x="49"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3"/>
            <p:cNvSpPr/>
            <p:nvPr/>
          </p:nvSpPr>
          <p:spPr>
            <a:xfrm flipH="1">
              <a:off x="1635945" y="2037170"/>
              <a:ext cx="436" cy="349"/>
            </a:xfrm>
            <a:custGeom>
              <a:avLst/>
              <a:gdLst/>
              <a:ahLst/>
              <a:cxnLst/>
              <a:rect l="l" t="t" r="r" b="b"/>
              <a:pathLst>
                <a:path w="15" h="12" extrusionOk="0">
                  <a:moveTo>
                    <a:pt x="0" y="1"/>
                  </a:moveTo>
                  <a:cubicBezTo>
                    <a:pt x="4" y="4"/>
                    <a:pt x="8" y="8"/>
                    <a:pt x="15" y="12"/>
                  </a:cubicBez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3"/>
            <p:cNvSpPr/>
            <p:nvPr/>
          </p:nvSpPr>
          <p:spPr>
            <a:xfrm flipH="1">
              <a:off x="1666876" y="1893274"/>
              <a:ext cx="1366" cy="1163"/>
            </a:xfrm>
            <a:custGeom>
              <a:avLst/>
              <a:gdLst/>
              <a:ahLst/>
              <a:cxnLst/>
              <a:rect l="l" t="t" r="r" b="b"/>
              <a:pathLst>
                <a:path w="47" h="40" extrusionOk="0">
                  <a:moveTo>
                    <a:pt x="46" y="0"/>
                  </a:moveTo>
                  <a:cubicBezTo>
                    <a:pt x="35" y="14"/>
                    <a:pt x="22" y="28"/>
                    <a:pt x="1" y="39"/>
                  </a:cubicBezTo>
                  <a:cubicBezTo>
                    <a:pt x="32" y="39"/>
                    <a:pt x="43" y="21"/>
                    <a:pt x="46"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3"/>
            <p:cNvSpPr/>
            <p:nvPr/>
          </p:nvSpPr>
          <p:spPr>
            <a:xfrm flipH="1">
              <a:off x="1697632" y="1882256"/>
              <a:ext cx="3285" cy="1686"/>
            </a:xfrm>
            <a:custGeom>
              <a:avLst/>
              <a:gdLst/>
              <a:ahLst/>
              <a:cxnLst/>
              <a:rect l="l" t="t" r="r" b="b"/>
              <a:pathLst>
                <a:path w="113" h="58" extrusionOk="0">
                  <a:moveTo>
                    <a:pt x="7" y="1"/>
                  </a:moveTo>
                  <a:cubicBezTo>
                    <a:pt x="0" y="33"/>
                    <a:pt x="35" y="40"/>
                    <a:pt x="59" y="57"/>
                  </a:cubicBezTo>
                  <a:lnTo>
                    <a:pt x="74" y="57"/>
                  </a:lnTo>
                  <a:cubicBezTo>
                    <a:pt x="98" y="57"/>
                    <a:pt x="113" y="36"/>
                    <a:pt x="98" y="12"/>
                  </a:cubicBezTo>
                  <a:lnTo>
                    <a:pt x="7"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3"/>
            <p:cNvSpPr/>
            <p:nvPr/>
          </p:nvSpPr>
          <p:spPr>
            <a:xfrm flipH="1">
              <a:off x="1704609" y="1889146"/>
              <a:ext cx="1483" cy="3198"/>
            </a:xfrm>
            <a:custGeom>
              <a:avLst/>
              <a:gdLst/>
              <a:ahLst/>
              <a:cxnLst/>
              <a:rect l="l" t="t" r="r" b="b"/>
              <a:pathLst>
                <a:path w="51" h="110" extrusionOk="0">
                  <a:moveTo>
                    <a:pt x="15" y="0"/>
                  </a:moveTo>
                  <a:cubicBezTo>
                    <a:pt x="12" y="33"/>
                    <a:pt x="15" y="54"/>
                    <a:pt x="1" y="78"/>
                  </a:cubicBezTo>
                  <a:lnTo>
                    <a:pt x="51" y="110"/>
                  </a:lnTo>
                  <a:lnTo>
                    <a:pt x="15"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3"/>
            <p:cNvSpPr/>
            <p:nvPr/>
          </p:nvSpPr>
          <p:spPr>
            <a:xfrm flipH="1">
              <a:off x="1695364" y="1890367"/>
              <a:ext cx="5785" cy="2413"/>
            </a:xfrm>
            <a:custGeom>
              <a:avLst/>
              <a:gdLst/>
              <a:ahLst/>
              <a:cxnLst/>
              <a:rect l="l" t="t" r="r" b="b"/>
              <a:pathLst>
                <a:path w="199" h="83" extrusionOk="0">
                  <a:moveTo>
                    <a:pt x="67" y="1"/>
                  </a:moveTo>
                  <a:lnTo>
                    <a:pt x="67" y="1"/>
                  </a:lnTo>
                  <a:cubicBezTo>
                    <a:pt x="0" y="40"/>
                    <a:pt x="85" y="51"/>
                    <a:pt x="100" y="82"/>
                  </a:cubicBezTo>
                  <a:cubicBezTo>
                    <a:pt x="199" y="72"/>
                    <a:pt x="82" y="30"/>
                    <a:pt x="67" y="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3"/>
            <p:cNvSpPr/>
            <p:nvPr/>
          </p:nvSpPr>
          <p:spPr>
            <a:xfrm flipH="1">
              <a:off x="1662457" y="1880222"/>
              <a:ext cx="1163" cy="5669"/>
            </a:xfrm>
            <a:custGeom>
              <a:avLst/>
              <a:gdLst/>
              <a:ahLst/>
              <a:cxnLst/>
              <a:rect l="l" t="t" r="r" b="b"/>
              <a:pathLst>
                <a:path w="40" h="195" extrusionOk="0">
                  <a:moveTo>
                    <a:pt x="39" y="0"/>
                  </a:moveTo>
                  <a:lnTo>
                    <a:pt x="7" y="138"/>
                  </a:lnTo>
                  <a:lnTo>
                    <a:pt x="0" y="188"/>
                  </a:lnTo>
                  <a:lnTo>
                    <a:pt x="18" y="194"/>
                  </a:lnTo>
                  <a:lnTo>
                    <a:pt x="25" y="145"/>
                  </a:lnTo>
                  <a:lnTo>
                    <a:pt x="39"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3"/>
            <p:cNvSpPr/>
            <p:nvPr/>
          </p:nvSpPr>
          <p:spPr>
            <a:xfrm flipH="1">
              <a:off x="1637166" y="1904786"/>
              <a:ext cx="5291" cy="4448"/>
            </a:xfrm>
            <a:custGeom>
              <a:avLst/>
              <a:gdLst/>
              <a:ahLst/>
              <a:cxnLst/>
              <a:rect l="l" t="t" r="r" b="b"/>
              <a:pathLst>
                <a:path w="182" h="153" extrusionOk="0">
                  <a:moveTo>
                    <a:pt x="121" y="0"/>
                  </a:moveTo>
                  <a:cubicBezTo>
                    <a:pt x="121" y="46"/>
                    <a:pt x="43" y="0"/>
                    <a:pt x="40" y="53"/>
                  </a:cubicBezTo>
                  <a:cubicBezTo>
                    <a:pt x="43" y="50"/>
                    <a:pt x="47" y="50"/>
                    <a:pt x="51" y="50"/>
                  </a:cubicBezTo>
                  <a:cubicBezTo>
                    <a:pt x="124" y="50"/>
                    <a:pt x="1" y="149"/>
                    <a:pt x="93" y="152"/>
                  </a:cubicBezTo>
                  <a:cubicBezTo>
                    <a:pt x="181" y="60"/>
                    <a:pt x="146" y="67"/>
                    <a:pt x="12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3"/>
            <p:cNvSpPr/>
            <p:nvPr/>
          </p:nvSpPr>
          <p:spPr>
            <a:xfrm flipH="1">
              <a:off x="1638910" y="1903652"/>
              <a:ext cx="349" cy="1163"/>
            </a:xfrm>
            <a:custGeom>
              <a:avLst/>
              <a:gdLst/>
              <a:ahLst/>
              <a:cxnLst/>
              <a:rect l="l" t="t" r="r" b="b"/>
              <a:pathLst>
                <a:path w="12" h="40" extrusionOk="0">
                  <a:moveTo>
                    <a:pt x="1" y="0"/>
                  </a:moveTo>
                  <a:lnTo>
                    <a:pt x="1" y="0"/>
                  </a:lnTo>
                  <a:cubicBezTo>
                    <a:pt x="4" y="14"/>
                    <a:pt x="8" y="28"/>
                    <a:pt x="11" y="39"/>
                  </a:cubicBezTo>
                  <a:cubicBezTo>
                    <a:pt x="11" y="28"/>
                    <a:pt x="11" y="18"/>
                    <a:pt x="1" y="0"/>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3"/>
            <p:cNvSpPr/>
            <p:nvPr/>
          </p:nvSpPr>
          <p:spPr>
            <a:xfrm flipH="1">
              <a:off x="1608590" y="1993478"/>
              <a:ext cx="1657" cy="1773"/>
            </a:xfrm>
            <a:custGeom>
              <a:avLst/>
              <a:gdLst/>
              <a:ahLst/>
              <a:cxnLst/>
              <a:rect l="l" t="t" r="r" b="b"/>
              <a:pathLst>
                <a:path w="57" h="61" extrusionOk="0">
                  <a:moveTo>
                    <a:pt x="0" y="1"/>
                  </a:moveTo>
                  <a:lnTo>
                    <a:pt x="56" y="61"/>
                  </a:lnTo>
                  <a:cubicBezTo>
                    <a:pt x="56" y="36"/>
                    <a:pt x="56" y="22"/>
                    <a:pt x="28" y="8"/>
                  </a:cubicBezTo>
                  <a:lnTo>
                    <a:pt x="0" y="1"/>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3"/>
            <p:cNvSpPr/>
            <p:nvPr/>
          </p:nvSpPr>
          <p:spPr>
            <a:xfrm flipH="1">
              <a:off x="1613532" y="2013449"/>
              <a:ext cx="2500" cy="2267"/>
            </a:xfrm>
            <a:custGeom>
              <a:avLst/>
              <a:gdLst/>
              <a:ahLst/>
              <a:cxnLst/>
              <a:rect l="l" t="t" r="r" b="b"/>
              <a:pathLst>
                <a:path w="86" h="78" extrusionOk="0">
                  <a:moveTo>
                    <a:pt x="4" y="0"/>
                  </a:moveTo>
                  <a:lnTo>
                    <a:pt x="1" y="14"/>
                  </a:lnTo>
                  <a:lnTo>
                    <a:pt x="85" y="78"/>
                  </a:lnTo>
                  <a:lnTo>
                    <a:pt x="4" y="0"/>
                  </a:ln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3"/>
            <p:cNvSpPr/>
            <p:nvPr/>
          </p:nvSpPr>
          <p:spPr>
            <a:xfrm flipH="1">
              <a:off x="1628009" y="2023827"/>
              <a:ext cx="1890" cy="2500"/>
            </a:xfrm>
            <a:custGeom>
              <a:avLst/>
              <a:gdLst/>
              <a:ahLst/>
              <a:cxnLst/>
              <a:rect l="l" t="t" r="r" b="b"/>
              <a:pathLst>
                <a:path w="65" h="86" extrusionOk="0">
                  <a:moveTo>
                    <a:pt x="64" y="1"/>
                  </a:moveTo>
                  <a:lnTo>
                    <a:pt x="64" y="1"/>
                  </a:lnTo>
                  <a:cubicBezTo>
                    <a:pt x="57" y="4"/>
                    <a:pt x="53" y="7"/>
                    <a:pt x="50" y="11"/>
                  </a:cubicBezTo>
                  <a:cubicBezTo>
                    <a:pt x="57" y="7"/>
                    <a:pt x="61" y="4"/>
                    <a:pt x="64" y="1"/>
                  </a:cubicBezTo>
                  <a:close/>
                  <a:moveTo>
                    <a:pt x="50" y="11"/>
                  </a:moveTo>
                  <a:lnTo>
                    <a:pt x="50" y="11"/>
                  </a:lnTo>
                  <a:cubicBezTo>
                    <a:pt x="35" y="25"/>
                    <a:pt x="11" y="29"/>
                    <a:pt x="1" y="43"/>
                  </a:cubicBezTo>
                  <a:cubicBezTo>
                    <a:pt x="25" y="74"/>
                    <a:pt x="40" y="85"/>
                    <a:pt x="46" y="85"/>
                  </a:cubicBezTo>
                  <a:cubicBezTo>
                    <a:pt x="57" y="85"/>
                    <a:pt x="40" y="39"/>
                    <a:pt x="50" y="11"/>
                  </a:cubicBezTo>
                  <a:close/>
                </a:path>
              </a:pathLst>
            </a:custGeom>
            <a:solidFill>
              <a:srgbClr val="F1BA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3"/>
            <p:cNvSpPr/>
            <p:nvPr/>
          </p:nvSpPr>
          <p:spPr>
            <a:xfrm flipH="1">
              <a:off x="1392106" y="2068682"/>
              <a:ext cx="34041" cy="34419"/>
            </a:xfrm>
            <a:custGeom>
              <a:avLst/>
              <a:gdLst/>
              <a:ahLst/>
              <a:cxnLst/>
              <a:rect l="l" t="t" r="r" b="b"/>
              <a:pathLst>
                <a:path w="1171" h="1184" extrusionOk="0">
                  <a:moveTo>
                    <a:pt x="595" y="0"/>
                  </a:moveTo>
                  <a:cubicBezTo>
                    <a:pt x="567" y="0"/>
                    <a:pt x="539" y="2"/>
                    <a:pt x="510" y="7"/>
                  </a:cubicBezTo>
                  <a:cubicBezTo>
                    <a:pt x="209" y="49"/>
                    <a:pt x="0" y="416"/>
                    <a:pt x="209" y="675"/>
                  </a:cubicBezTo>
                  <a:cubicBezTo>
                    <a:pt x="278" y="759"/>
                    <a:pt x="368" y="796"/>
                    <a:pt x="455" y="796"/>
                  </a:cubicBezTo>
                  <a:cubicBezTo>
                    <a:pt x="614" y="796"/>
                    <a:pt x="766" y="674"/>
                    <a:pt x="782" y="487"/>
                  </a:cubicBezTo>
                  <a:cubicBezTo>
                    <a:pt x="782" y="472"/>
                    <a:pt x="768" y="464"/>
                    <a:pt x="755" y="464"/>
                  </a:cubicBezTo>
                  <a:cubicBezTo>
                    <a:pt x="746" y="464"/>
                    <a:pt x="737" y="468"/>
                    <a:pt x="733" y="477"/>
                  </a:cubicBezTo>
                  <a:cubicBezTo>
                    <a:pt x="686" y="568"/>
                    <a:pt x="605" y="606"/>
                    <a:pt x="527" y="606"/>
                  </a:cubicBezTo>
                  <a:cubicBezTo>
                    <a:pt x="388" y="606"/>
                    <a:pt x="260" y="483"/>
                    <a:pt x="358" y="325"/>
                  </a:cubicBezTo>
                  <a:cubicBezTo>
                    <a:pt x="403" y="252"/>
                    <a:pt x="471" y="222"/>
                    <a:pt x="543" y="222"/>
                  </a:cubicBezTo>
                  <a:cubicBezTo>
                    <a:pt x="645" y="222"/>
                    <a:pt x="754" y="281"/>
                    <a:pt x="814" y="356"/>
                  </a:cubicBezTo>
                  <a:cubicBezTo>
                    <a:pt x="898" y="462"/>
                    <a:pt x="945" y="625"/>
                    <a:pt x="898" y="756"/>
                  </a:cubicBezTo>
                  <a:cubicBezTo>
                    <a:pt x="842" y="936"/>
                    <a:pt x="676" y="1028"/>
                    <a:pt x="531" y="1092"/>
                  </a:cubicBezTo>
                  <a:cubicBezTo>
                    <a:pt x="460" y="1120"/>
                    <a:pt x="410" y="1163"/>
                    <a:pt x="506" y="1177"/>
                  </a:cubicBezTo>
                  <a:cubicBezTo>
                    <a:pt x="535" y="1181"/>
                    <a:pt x="564" y="1183"/>
                    <a:pt x="593" y="1183"/>
                  </a:cubicBezTo>
                  <a:cubicBezTo>
                    <a:pt x="906" y="1183"/>
                    <a:pt x="1170" y="927"/>
                    <a:pt x="1164" y="593"/>
                  </a:cubicBezTo>
                  <a:cubicBezTo>
                    <a:pt x="1158" y="274"/>
                    <a:pt x="917" y="0"/>
                    <a:pt x="595"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3"/>
            <p:cNvSpPr/>
            <p:nvPr/>
          </p:nvSpPr>
          <p:spPr>
            <a:xfrm flipH="1">
              <a:off x="1566032" y="1699871"/>
              <a:ext cx="76832" cy="41454"/>
            </a:xfrm>
            <a:custGeom>
              <a:avLst/>
              <a:gdLst/>
              <a:ahLst/>
              <a:cxnLst/>
              <a:rect l="l" t="t" r="r" b="b"/>
              <a:pathLst>
                <a:path w="2643" h="1426" extrusionOk="0">
                  <a:moveTo>
                    <a:pt x="2072" y="0"/>
                  </a:moveTo>
                  <a:cubicBezTo>
                    <a:pt x="1535" y="0"/>
                    <a:pt x="993" y="245"/>
                    <a:pt x="584" y="581"/>
                  </a:cubicBezTo>
                  <a:cubicBezTo>
                    <a:pt x="471" y="669"/>
                    <a:pt x="1" y="1112"/>
                    <a:pt x="231" y="1306"/>
                  </a:cubicBezTo>
                  <a:cubicBezTo>
                    <a:pt x="337" y="1395"/>
                    <a:pt x="454" y="1425"/>
                    <a:pt x="576" y="1425"/>
                  </a:cubicBezTo>
                  <a:cubicBezTo>
                    <a:pt x="725" y="1425"/>
                    <a:pt x="880" y="1379"/>
                    <a:pt x="1026" y="1337"/>
                  </a:cubicBezTo>
                  <a:cubicBezTo>
                    <a:pt x="1447" y="1221"/>
                    <a:pt x="1868" y="1104"/>
                    <a:pt x="2282" y="981"/>
                  </a:cubicBezTo>
                  <a:cubicBezTo>
                    <a:pt x="2448" y="934"/>
                    <a:pt x="2582" y="782"/>
                    <a:pt x="2618" y="616"/>
                  </a:cubicBezTo>
                  <a:cubicBezTo>
                    <a:pt x="2639" y="521"/>
                    <a:pt x="2642" y="439"/>
                    <a:pt x="2607" y="348"/>
                  </a:cubicBezTo>
                  <a:cubicBezTo>
                    <a:pt x="2526" y="128"/>
                    <a:pt x="2338" y="5"/>
                    <a:pt x="2105" y="1"/>
                  </a:cubicBezTo>
                  <a:cubicBezTo>
                    <a:pt x="2094" y="0"/>
                    <a:pt x="2083" y="0"/>
                    <a:pt x="2072"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3"/>
            <p:cNvSpPr/>
            <p:nvPr/>
          </p:nvSpPr>
          <p:spPr>
            <a:xfrm flipH="1">
              <a:off x="1308210" y="1691441"/>
              <a:ext cx="78663" cy="36105"/>
            </a:xfrm>
            <a:custGeom>
              <a:avLst/>
              <a:gdLst/>
              <a:ahLst/>
              <a:cxnLst/>
              <a:rect l="l" t="t" r="r" b="b"/>
              <a:pathLst>
                <a:path w="2706" h="1242" extrusionOk="0">
                  <a:moveTo>
                    <a:pt x="742" y="0"/>
                  </a:moveTo>
                  <a:cubicBezTo>
                    <a:pt x="652" y="0"/>
                    <a:pt x="563" y="6"/>
                    <a:pt x="474" y="19"/>
                  </a:cubicBezTo>
                  <a:cubicBezTo>
                    <a:pt x="248" y="54"/>
                    <a:pt x="74" y="202"/>
                    <a:pt x="22" y="429"/>
                  </a:cubicBezTo>
                  <a:cubicBezTo>
                    <a:pt x="1" y="524"/>
                    <a:pt x="14" y="606"/>
                    <a:pt x="46" y="694"/>
                  </a:cubicBezTo>
                  <a:cubicBezTo>
                    <a:pt x="103" y="857"/>
                    <a:pt x="255" y="987"/>
                    <a:pt x="425" y="1016"/>
                  </a:cubicBezTo>
                  <a:cubicBezTo>
                    <a:pt x="853" y="1083"/>
                    <a:pt x="1287" y="1147"/>
                    <a:pt x="1719" y="1207"/>
                  </a:cubicBezTo>
                  <a:cubicBezTo>
                    <a:pt x="1832" y="1223"/>
                    <a:pt x="1951" y="1242"/>
                    <a:pt x="2065" y="1242"/>
                  </a:cubicBezTo>
                  <a:cubicBezTo>
                    <a:pt x="2227" y="1242"/>
                    <a:pt x="2381" y="1205"/>
                    <a:pt x="2501" y="1072"/>
                  </a:cubicBezTo>
                  <a:cubicBezTo>
                    <a:pt x="2706" y="853"/>
                    <a:pt x="2183" y="475"/>
                    <a:pt x="2062" y="401"/>
                  </a:cubicBezTo>
                  <a:cubicBezTo>
                    <a:pt x="1674" y="161"/>
                    <a:pt x="1205" y="0"/>
                    <a:pt x="742"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3"/>
            <p:cNvSpPr/>
            <p:nvPr/>
          </p:nvSpPr>
          <p:spPr>
            <a:xfrm flipH="1">
              <a:off x="1354955" y="1650743"/>
              <a:ext cx="266804" cy="21628"/>
            </a:xfrm>
            <a:custGeom>
              <a:avLst/>
              <a:gdLst/>
              <a:ahLst/>
              <a:cxnLst/>
              <a:rect l="l" t="t" r="r" b="b"/>
              <a:pathLst>
                <a:path w="9178" h="744" extrusionOk="0">
                  <a:moveTo>
                    <a:pt x="7930" y="0"/>
                  </a:moveTo>
                  <a:cubicBezTo>
                    <a:pt x="6869" y="0"/>
                    <a:pt x="5830" y="275"/>
                    <a:pt x="4749" y="414"/>
                  </a:cubicBezTo>
                  <a:cubicBezTo>
                    <a:pt x="4384" y="461"/>
                    <a:pt x="4018" y="475"/>
                    <a:pt x="3653" y="475"/>
                  </a:cubicBezTo>
                  <a:cubicBezTo>
                    <a:pt x="3106" y="475"/>
                    <a:pt x="2561" y="444"/>
                    <a:pt x="2018" y="444"/>
                  </a:cubicBezTo>
                  <a:cubicBezTo>
                    <a:pt x="1345" y="444"/>
                    <a:pt x="677" y="493"/>
                    <a:pt x="18" y="711"/>
                  </a:cubicBezTo>
                  <a:cubicBezTo>
                    <a:pt x="1" y="718"/>
                    <a:pt x="6" y="744"/>
                    <a:pt x="21" y="744"/>
                  </a:cubicBezTo>
                  <a:cubicBezTo>
                    <a:pt x="22" y="744"/>
                    <a:pt x="23" y="744"/>
                    <a:pt x="24" y="743"/>
                  </a:cubicBezTo>
                  <a:cubicBezTo>
                    <a:pt x="502" y="653"/>
                    <a:pt x="979" y="626"/>
                    <a:pt x="1456" y="626"/>
                  </a:cubicBezTo>
                  <a:cubicBezTo>
                    <a:pt x="2163" y="626"/>
                    <a:pt x="2870" y="685"/>
                    <a:pt x="3578" y="685"/>
                  </a:cubicBezTo>
                  <a:cubicBezTo>
                    <a:pt x="3889" y="685"/>
                    <a:pt x="4201" y="674"/>
                    <a:pt x="4513" y="641"/>
                  </a:cubicBezTo>
                  <a:cubicBezTo>
                    <a:pt x="5779" y="504"/>
                    <a:pt x="6954" y="160"/>
                    <a:pt x="8198" y="160"/>
                  </a:cubicBezTo>
                  <a:cubicBezTo>
                    <a:pt x="8496" y="160"/>
                    <a:pt x="8798" y="179"/>
                    <a:pt x="9106" y="227"/>
                  </a:cubicBezTo>
                  <a:cubicBezTo>
                    <a:pt x="9110" y="227"/>
                    <a:pt x="9113" y="227"/>
                    <a:pt x="9117" y="227"/>
                  </a:cubicBezTo>
                  <a:cubicBezTo>
                    <a:pt x="9171" y="227"/>
                    <a:pt x="9177" y="148"/>
                    <a:pt x="9124" y="135"/>
                  </a:cubicBezTo>
                  <a:cubicBezTo>
                    <a:pt x="8721" y="38"/>
                    <a:pt x="8324" y="0"/>
                    <a:pt x="7930"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3"/>
            <p:cNvSpPr/>
            <p:nvPr/>
          </p:nvSpPr>
          <p:spPr>
            <a:xfrm flipH="1">
              <a:off x="1383036" y="1615626"/>
              <a:ext cx="222240" cy="22733"/>
            </a:xfrm>
            <a:custGeom>
              <a:avLst/>
              <a:gdLst/>
              <a:ahLst/>
              <a:cxnLst/>
              <a:rect l="l" t="t" r="r" b="b"/>
              <a:pathLst>
                <a:path w="7645" h="782" extrusionOk="0">
                  <a:moveTo>
                    <a:pt x="6600" y="0"/>
                  </a:moveTo>
                  <a:cubicBezTo>
                    <a:pt x="5805" y="0"/>
                    <a:pt x="5026" y="229"/>
                    <a:pt x="4214" y="381"/>
                  </a:cubicBezTo>
                  <a:cubicBezTo>
                    <a:pt x="3823" y="453"/>
                    <a:pt x="3428" y="471"/>
                    <a:pt x="3033" y="471"/>
                  </a:cubicBezTo>
                  <a:cubicBezTo>
                    <a:pt x="2648" y="471"/>
                    <a:pt x="2264" y="454"/>
                    <a:pt x="1882" y="454"/>
                  </a:cubicBezTo>
                  <a:cubicBezTo>
                    <a:pt x="1248" y="454"/>
                    <a:pt x="623" y="500"/>
                    <a:pt x="20" y="745"/>
                  </a:cubicBezTo>
                  <a:cubicBezTo>
                    <a:pt x="1" y="752"/>
                    <a:pt x="5" y="782"/>
                    <a:pt x="22" y="782"/>
                  </a:cubicBezTo>
                  <a:cubicBezTo>
                    <a:pt x="23" y="782"/>
                    <a:pt x="25" y="782"/>
                    <a:pt x="27" y="781"/>
                  </a:cubicBezTo>
                  <a:cubicBezTo>
                    <a:pt x="533" y="666"/>
                    <a:pt x="1040" y="640"/>
                    <a:pt x="1547" y="640"/>
                  </a:cubicBezTo>
                  <a:cubicBezTo>
                    <a:pt x="1946" y="640"/>
                    <a:pt x="2345" y="656"/>
                    <a:pt x="2745" y="656"/>
                  </a:cubicBezTo>
                  <a:cubicBezTo>
                    <a:pt x="3099" y="656"/>
                    <a:pt x="3453" y="644"/>
                    <a:pt x="3807" y="597"/>
                  </a:cubicBezTo>
                  <a:cubicBezTo>
                    <a:pt x="4860" y="461"/>
                    <a:pt x="5776" y="153"/>
                    <a:pt x="6794" y="153"/>
                  </a:cubicBezTo>
                  <a:cubicBezTo>
                    <a:pt x="7049" y="153"/>
                    <a:pt x="7310" y="172"/>
                    <a:pt x="7581" y="218"/>
                  </a:cubicBezTo>
                  <a:cubicBezTo>
                    <a:pt x="7584" y="219"/>
                    <a:pt x="7586" y="219"/>
                    <a:pt x="7589" y="219"/>
                  </a:cubicBezTo>
                  <a:cubicBezTo>
                    <a:pt x="7626" y="219"/>
                    <a:pt x="7645" y="154"/>
                    <a:pt x="7602" y="140"/>
                  </a:cubicBezTo>
                  <a:cubicBezTo>
                    <a:pt x="7263" y="40"/>
                    <a:pt x="6930" y="0"/>
                    <a:pt x="6600"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3"/>
            <p:cNvSpPr/>
            <p:nvPr/>
          </p:nvSpPr>
          <p:spPr>
            <a:xfrm flipH="1">
              <a:off x="1554927" y="1827750"/>
              <a:ext cx="54099" cy="72297"/>
            </a:xfrm>
            <a:custGeom>
              <a:avLst/>
              <a:gdLst/>
              <a:ahLst/>
              <a:cxnLst/>
              <a:rect l="l" t="t" r="r" b="b"/>
              <a:pathLst>
                <a:path w="1861" h="2487" extrusionOk="0">
                  <a:moveTo>
                    <a:pt x="1470" y="1"/>
                  </a:moveTo>
                  <a:cubicBezTo>
                    <a:pt x="1448" y="1"/>
                    <a:pt x="1426" y="19"/>
                    <a:pt x="1426" y="47"/>
                  </a:cubicBezTo>
                  <a:cubicBezTo>
                    <a:pt x="1447" y="521"/>
                    <a:pt x="1475" y="942"/>
                    <a:pt x="1266" y="1384"/>
                  </a:cubicBezTo>
                  <a:cubicBezTo>
                    <a:pt x="1015" y="1921"/>
                    <a:pt x="584" y="2081"/>
                    <a:pt x="22" y="2148"/>
                  </a:cubicBezTo>
                  <a:cubicBezTo>
                    <a:pt x="1" y="2148"/>
                    <a:pt x="1" y="2176"/>
                    <a:pt x="18" y="2179"/>
                  </a:cubicBezTo>
                  <a:cubicBezTo>
                    <a:pt x="94" y="2186"/>
                    <a:pt x="169" y="2189"/>
                    <a:pt x="241" y="2189"/>
                  </a:cubicBezTo>
                  <a:cubicBezTo>
                    <a:pt x="714" y="2189"/>
                    <a:pt x="1112" y="2045"/>
                    <a:pt x="1372" y="1589"/>
                  </a:cubicBezTo>
                  <a:cubicBezTo>
                    <a:pt x="1450" y="1455"/>
                    <a:pt x="1507" y="1299"/>
                    <a:pt x="1545" y="1136"/>
                  </a:cubicBezTo>
                  <a:lnTo>
                    <a:pt x="1545" y="1136"/>
                  </a:lnTo>
                  <a:cubicBezTo>
                    <a:pt x="1535" y="1642"/>
                    <a:pt x="1397" y="2123"/>
                    <a:pt x="930" y="2431"/>
                  </a:cubicBezTo>
                  <a:cubicBezTo>
                    <a:pt x="902" y="2449"/>
                    <a:pt x="923" y="2487"/>
                    <a:pt x="950" y="2487"/>
                  </a:cubicBezTo>
                  <a:cubicBezTo>
                    <a:pt x="954" y="2487"/>
                    <a:pt x="958" y="2486"/>
                    <a:pt x="962" y="2484"/>
                  </a:cubicBezTo>
                  <a:cubicBezTo>
                    <a:pt x="1860" y="2166"/>
                    <a:pt x="1818" y="963"/>
                    <a:pt x="1592" y="235"/>
                  </a:cubicBezTo>
                  <a:cubicBezTo>
                    <a:pt x="1584" y="214"/>
                    <a:pt x="1571" y="206"/>
                    <a:pt x="1553" y="203"/>
                  </a:cubicBezTo>
                  <a:cubicBezTo>
                    <a:pt x="1535" y="142"/>
                    <a:pt x="1528" y="83"/>
                    <a:pt x="1507" y="26"/>
                  </a:cubicBezTo>
                  <a:cubicBezTo>
                    <a:pt x="1499" y="8"/>
                    <a:pt x="1485" y="1"/>
                    <a:pt x="1470" y="1"/>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3"/>
            <p:cNvSpPr/>
            <p:nvPr/>
          </p:nvSpPr>
          <p:spPr>
            <a:xfrm flipH="1">
              <a:off x="1336495" y="1806762"/>
              <a:ext cx="45553" cy="80495"/>
            </a:xfrm>
            <a:custGeom>
              <a:avLst/>
              <a:gdLst/>
              <a:ahLst/>
              <a:cxnLst/>
              <a:rect l="l" t="t" r="r" b="b"/>
              <a:pathLst>
                <a:path w="1567" h="2769" extrusionOk="0">
                  <a:moveTo>
                    <a:pt x="311" y="1"/>
                  </a:moveTo>
                  <a:cubicBezTo>
                    <a:pt x="302" y="1"/>
                    <a:pt x="293" y="5"/>
                    <a:pt x="290" y="16"/>
                  </a:cubicBezTo>
                  <a:cubicBezTo>
                    <a:pt x="259" y="126"/>
                    <a:pt x="227" y="242"/>
                    <a:pt x="199" y="355"/>
                  </a:cubicBezTo>
                  <a:cubicBezTo>
                    <a:pt x="192" y="359"/>
                    <a:pt x="178" y="359"/>
                    <a:pt x="178" y="373"/>
                  </a:cubicBezTo>
                  <a:cubicBezTo>
                    <a:pt x="174" y="412"/>
                    <a:pt x="174" y="458"/>
                    <a:pt x="171" y="504"/>
                  </a:cubicBezTo>
                  <a:cubicBezTo>
                    <a:pt x="1" y="1296"/>
                    <a:pt x="11" y="2127"/>
                    <a:pt x="584" y="2767"/>
                  </a:cubicBezTo>
                  <a:cubicBezTo>
                    <a:pt x="585" y="2768"/>
                    <a:pt x="586" y="2769"/>
                    <a:pt x="588" y="2769"/>
                  </a:cubicBezTo>
                  <a:cubicBezTo>
                    <a:pt x="592" y="2769"/>
                    <a:pt x="598" y="2765"/>
                    <a:pt x="595" y="2760"/>
                  </a:cubicBezTo>
                  <a:cubicBezTo>
                    <a:pt x="351" y="2328"/>
                    <a:pt x="245" y="1883"/>
                    <a:pt x="220" y="1427"/>
                  </a:cubicBezTo>
                  <a:lnTo>
                    <a:pt x="220" y="1427"/>
                  </a:lnTo>
                  <a:cubicBezTo>
                    <a:pt x="357" y="2092"/>
                    <a:pt x="736" y="2672"/>
                    <a:pt x="1511" y="2693"/>
                  </a:cubicBezTo>
                  <a:cubicBezTo>
                    <a:pt x="1557" y="2693"/>
                    <a:pt x="1567" y="2633"/>
                    <a:pt x="1521" y="2622"/>
                  </a:cubicBezTo>
                  <a:cubicBezTo>
                    <a:pt x="538" y="2407"/>
                    <a:pt x="269" y="1463"/>
                    <a:pt x="259" y="575"/>
                  </a:cubicBezTo>
                  <a:cubicBezTo>
                    <a:pt x="280" y="394"/>
                    <a:pt x="305" y="211"/>
                    <a:pt x="336" y="30"/>
                  </a:cubicBezTo>
                  <a:cubicBezTo>
                    <a:pt x="341" y="13"/>
                    <a:pt x="325" y="1"/>
                    <a:pt x="311" y="1"/>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3"/>
            <p:cNvSpPr/>
            <p:nvPr/>
          </p:nvSpPr>
          <p:spPr>
            <a:xfrm flipH="1">
              <a:off x="1321088" y="1789203"/>
              <a:ext cx="58169" cy="75931"/>
            </a:xfrm>
            <a:custGeom>
              <a:avLst/>
              <a:gdLst/>
              <a:ahLst/>
              <a:cxnLst/>
              <a:rect l="l" t="t" r="r" b="b"/>
              <a:pathLst>
                <a:path w="2001" h="2612" extrusionOk="0">
                  <a:moveTo>
                    <a:pt x="991" y="0"/>
                  </a:moveTo>
                  <a:cubicBezTo>
                    <a:pt x="980" y="0"/>
                    <a:pt x="969" y="1"/>
                    <a:pt x="958" y="1"/>
                  </a:cubicBezTo>
                  <a:cubicBezTo>
                    <a:pt x="237" y="30"/>
                    <a:pt x="0" y="794"/>
                    <a:pt x="60" y="1401"/>
                  </a:cubicBezTo>
                  <a:cubicBezTo>
                    <a:pt x="126" y="2075"/>
                    <a:pt x="417" y="2611"/>
                    <a:pt x="985" y="2611"/>
                  </a:cubicBezTo>
                  <a:cubicBezTo>
                    <a:pt x="996" y="2611"/>
                    <a:pt x="1007" y="2611"/>
                    <a:pt x="1019" y="2611"/>
                  </a:cubicBezTo>
                  <a:cubicBezTo>
                    <a:pt x="1563" y="2590"/>
                    <a:pt x="1924" y="2034"/>
                    <a:pt x="1963" y="1303"/>
                  </a:cubicBezTo>
                  <a:cubicBezTo>
                    <a:pt x="2001" y="590"/>
                    <a:pt x="1609" y="0"/>
                    <a:pt x="991" y="0"/>
                  </a:cubicBezTo>
                  <a:close/>
                </a:path>
              </a:pathLst>
            </a:custGeom>
            <a:solidFill>
              <a:srgbClr val="182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3"/>
            <p:cNvSpPr/>
            <p:nvPr/>
          </p:nvSpPr>
          <p:spPr>
            <a:xfrm flipH="1">
              <a:off x="1296175" y="1778477"/>
              <a:ext cx="48925" cy="30291"/>
            </a:xfrm>
            <a:custGeom>
              <a:avLst/>
              <a:gdLst/>
              <a:ahLst/>
              <a:cxnLst/>
              <a:rect l="l" t="t" r="r" b="b"/>
              <a:pathLst>
                <a:path w="1683" h="1042" extrusionOk="0">
                  <a:moveTo>
                    <a:pt x="1656" y="1"/>
                  </a:moveTo>
                  <a:cubicBezTo>
                    <a:pt x="1641" y="1"/>
                    <a:pt x="1622" y="16"/>
                    <a:pt x="1605" y="48"/>
                  </a:cubicBezTo>
                  <a:cubicBezTo>
                    <a:pt x="1467" y="335"/>
                    <a:pt x="1255" y="557"/>
                    <a:pt x="915" y="600"/>
                  </a:cubicBezTo>
                  <a:cubicBezTo>
                    <a:pt x="873" y="606"/>
                    <a:pt x="829" y="608"/>
                    <a:pt x="784" y="608"/>
                  </a:cubicBezTo>
                  <a:cubicBezTo>
                    <a:pt x="548" y="608"/>
                    <a:pt x="295" y="533"/>
                    <a:pt x="102" y="420"/>
                  </a:cubicBezTo>
                  <a:cubicBezTo>
                    <a:pt x="92" y="415"/>
                    <a:pt x="82" y="412"/>
                    <a:pt x="72" y="412"/>
                  </a:cubicBezTo>
                  <a:cubicBezTo>
                    <a:pt x="32" y="412"/>
                    <a:pt x="0" y="457"/>
                    <a:pt x="20" y="497"/>
                  </a:cubicBezTo>
                  <a:cubicBezTo>
                    <a:pt x="189" y="818"/>
                    <a:pt x="486" y="1041"/>
                    <a:pt x="842" y="1041"/>
                  </a:cubicBezTo>
                  <a:cubicBezTo>
                    <a:pt x="898" y="1041"/>
                    <a:pt x="955" y="1036"/>
                    <a:pt x="1014" y="1024"/>
                  </a:cubicBezTo>
                  <a:cubicBezTo>
                    <a:pt x="1481" y="936"/>
                    <a:pt x="1640" y="448"/>
                    <a:pt x="1679" y="52"/>
                  </a:cubicBezTo>
                  <a:cubicBezTo>
                    <a:pt x="1683" y="19"/>
                    <a:pt x="1672" y="1"/>
                    <a:pt x="1656" y="1"/>
                  </a:cubicBezTo>
                  <a:close/>
                </a:path>
              </a:pathLst>
            </a:custGeom>
            <a:solidFill>
              <a:srgbClr val="182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3"/>
            <p:cNvSpPr/>
            <p:nvPr/>
          </p:nvSpPr>
          <p:spPr>
            <a:xfrm flipH="1">
              <a:off x="1559637" y="1799639"/>
              <a:ext cx="62966" cy="75233"/>
            </a:xfrm>
            <a:custGeom>
              <a:avLst/>
              <a:gdLst/>
              <a:ahLst/>
              <a:cxnLst/>
              <a:rect l="l" t="t" r="r" b="b"/>
              <a:pathLst>
                <a:path w="2166" h="2588" extrusionOk="0">
                  <a:moveTo>
                    <a:pt x="1067" y="0"/>
                  </a:moveTo>
                  <a:cubicBezTo>
                    <a:pt x="1011" y="0"/>
                    <a:pt x="952" y="6"/>
                    <a:pt x="892" y="17"/>
                  </a:cubicBezTo>
                  <a:cubicBezTo>
                    <a:pt x="266" y="133"/>
                    <a:pt x="1" y="809"/>
                    <a:pt x="199" y="1509"/>
                  </a:cubicBezTo>
                  <a:cubicBezTo>
                    <a:pt x="381" y="2147"/>
                    <a:pt x="791" y="2588"/>
                    <a:pt x="1264" y="2588"/>
                  </a:cubicBezTo>
                  <a:cubicBezTo>
                    <a:pt x="1312" y="2588"/>
                    <a:pt x="1362" y="2583"/>
                    <a:pt x="1411" y="2573"/>
                  </a:cubicBezTo>
                  <a:cubicBezTo>
                    <a:pt x="1991" y="2467"/>
                    <a:pt x="2165" y="1866"/>
                    <a:pt x="2076" y="1184"/>
                  </a:cubicBezTo>
                  <a:cubicBezTo>
                    <a:pt x="2008" y="627"/>
                    <a:pt x="1668" y="0"/>
                    <a:pt x="1067" y="0"/>
                  </a:cubicBezTo>
                  <a:close/>
                </a:path>
              </a:pathLst>
            </a:custGeom>
            <a:solidFill>
              <a:srgbClr val="182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3"/>
            <p:cNvSpPr/>
            <p:nvPr/>
          </p:nvSpPr>
          <p:spPr>
            <a:xfrm flipH="1">
              <a:off x="1602311" y="1801616"/>
              <a:ext cx="50553" cy="24971"/>
            </a:xfrm>
            <a:custGeom>
              <a:avLst/>
              <a:gdLst/>
              <a:ahLst/>
              <a:cxnLst/>
              <a:rect l="l" t="t" r="r" b="b"/>
              <a:pathLst>
                <a:path w="1739" h="859" extrusionOk="0">
                  <a:moveTo>
                    <a:pt x="30" y="1"/>
                  </a:moveTo>
                  <a:cubicBezTo>
                    <a:pt x="10" y="1"/>
                    <a:pt x="0" y="22"/>
                    <a:pt x="12" y="59"/>
                  </a:cubicBezTo>
                  <a:cubicBezTo>
                    <a:pt x="137" y="426"/>
                    <a:pt x="391" y="859"/>
                    <a:pt x="851" y="859"/>
                  </a:cubicBezTo>
                  <a:cubicBezTo>
                    <a:pt x="860" y="859"/>
                    <a:pt x="869" y="858"/>
                    <a:pt x="879" y="858"/>
                  </a:cubicBezTo>
                  <a:cubicBezTo>
                    <a:pt x="1318" y="844"/>
                    <a:pt x="1621" y="529"/>
                    <a:pt x="1728" y="126"/>
                  </a:cubicBezTo>
                  <a:cubicBezTo>
                    <a:pt x="1738" y="87"/>
                    <a:pt x="1706" y="51"/>
                    <a:pt x="1671" y="51"/>
                  </a:cubicBezTo>
                  <a:cubicBezTo>
                    <a:pt x="1659" y="51"/>
                    <a:pt x="1647" y="55"/>
                    <a:pt x="1636" y="65"/>
                  </a:cubicBezTo>
                  <a:cubicBezTo>
                    <a:pt x="1441" y="250"/>
                    <a:pt x="1148" y="398"/>
                    <a:pt x="882" y="423"/>
                  </a:cubicBezTo>
                  <a:cubicBezTo>
                    <a:pt x="853" y="425"/>
                    <a:pt x="825" y="427"/>
                    <a:pt x="798" y="427"/>
                  </a:cubicBezTo>
                  <a:cubicBezTo>
                    <a:pt x="494" y="427"/>
                    <a:pt x="265" y="268"/>
                    <a:pt x="87" y="41"/>
                  </a:cubicBezTo>
                  <a:cubicBezTo>
                    <a:pt x="65" y="13"/>
                    <a:pt x="45" y="1"/>
                    <a:pt x="30" y="1"/>
                  </a:cubicBezTo>
                  <a:close/>
                </a:path>
              </a:pathLst>
            </a:custGeom>
            <a:solidFill>
              <a:srgbClr val="182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3"/>
            <p:cNvSpPr/>
            <p:nvPr/>
          </p:nvSpPr>
          <p:spPr>
            <a:xfrm flipH="1">
              <a:off x="1363472" y="1900134"/>
              <a:ext cx="48750" cy="53576"/>
            </a:xfrm>
            <a:custGeom>
              <a:avLst/>
              <a:gdLst/>
              <a:ahLst/>
              <a:cxnLst/>
              <a:rect l="l" t="t" r="r" b="b"/>
              <a:pathLst>
                <a:path w="1677" h="1843" extrusionOk="0">
                  <a:moveTo>
                    <a:pt x="26" y="1"/>
                  </a:moveTo>
                  <a:cubicBezTo>
                    <a:pt x="13" y="1"/>
                    <a:pt x="1" y="10"/>
                    <a:pt x="3" y="25"/>
                  </a:cubicBezTo>
                  <a:cubicBezTo>
                    <a:pt x="73" y="903"/>
                    <a:pt x="716" y="1624"/>
                    <a:pt x="1573" y="1840"/>
                  </a:cubicBezTo>
                  <a:cubicBezTo>
                    <a:pt x="1580" y="1842"/>
                    <a:pt x="1587" y="1843"/>
                    <a:pt x="1593" y="1843"/>
                  </a:cubicBezTo>
                  <a:cubicBezTo>
                    <a:pt x="1658" y="1843"/>
                    <a:pt x="1677" y="1748"/>
                    <a:pt x="1619" y="1713"/>
                  </a:cubicBezTo>
                  <a:cubicBezTo>
                    <a:pt x="929" y="1288"/>
                    <a:pt x="289" y="839"/>
                    <a:pt x="48" y="19"/>
                  </a:cubicBezTo>
                  <a:cubicBezTo>
                    <a:pt x="46" y="6"/>
                    <a:pt x="36" y="1"/>
                    <a:pt x="26" y="1"/>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3"/>
            <p:cNvSpPr/>
            <p:nvPr/>
          </p:nvSpPr>
          <p:spPr>
            <a:xfrm flipH="1">
              <a:off x="1465799" y="1930513"/>
              <a:ext cx="15175" cy="51745"/>
            </a:xfrm>
            <a:custGeom>
              <a:avLst/>
              <a:gdLst/>
              <a:ahLst/>
              <a:cxnLst/>
              <a:rect l="l" t="t" r="r" b="b"/>
              <a:pathLst>
                <a:path w="522" h="1780" extrusionOk="0">
                  <a:moveTo>
                    <a:pt x="243" y="1"/>
                  </a:moveTo>
                  <a:cubicBezTo>
                    <a:pt x="229" y="1"/>
                    <a:pt x="214" y="11"/>
                    <a:pt x="214" y="28"/>
                  </a:cubicBezTo>
                  <a:cubicBezTo>
                    <a:pt x="228" y="590"/>
                    <a:pt x="210" y="1148"/>
                    <a:pt x="16" y="1679"/>
                  </a:cubicBezTo>
                  <a:cubicBezTo>
                    <a:pt x="0" y="1725"/>
                    <a:pt x="39" y="1779"/>
                    <a:pt x="81" y="1779"/>
                  </a:cubicBezTo>
                  <a:cubicBezTo>
                    <a:pt x="96" y="1779"/>
                    <a:pt x="112" y="1772"/>
                    <a:pt x="125" y="1753"/>
                  </a:cubicBezTo>
                  <a:cubicBezTo>
                    <a:pt x="522" y="1233"/>
                    <a:pt x="394" y="608"/>
                    <a:pt x="267" y="20"/>
                  </a:cubicBezTo>
                  <a:cubicBezTo>
                    <a:pt x="264" y="7"/>
                    <a:pt x="253" y="1"/>
                    <a:pt x="243" y="1"/>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3"/>
            <p:cNvSpPr/>
            <p:nvPr/>
          </p:nvSpPr>
          <p:spPr>
            <a:xfrm flipH="1">
              <a:off x="951870" y="1377369"/>
              <a:ext cx="802332" cy="514713"/>
            </a:xfrm>
            <a:custGeom>
              <a:avLst/>
              <a:gdLst/>
              <a:ahLst/>
              <a:cxnLst/>
              <a:rect l="l" t="t" r="r" b="b"/>
              <a:pathLst>
                <a:path w="27600" h="17706" extrusionOk="0">
                  <a:moveTo>
                    <a:pt x="10380" y="1"/>
                  </a:moveTo>
                  <a:cubicBezTo>
                    <a:pt x="7500" y="1"/>
                    <a:pt x="4718" y="805"/>
                    <a:pt x="2699" y="2777"/>
                  </a:cubicBezTo>
                  <a:cubicBezTo>
                    <a:pt x="595" y="4832"/>
                    <a:pt x="1" y="8828"/>
                    <a:pt x="545" y="11615"/>
                  </a:cubicBezTo>
                  <a:cubicBezTo>
                    <a:pt x="549" y="11633"/>
                    <a:pt x="563" y="11642"/>
                    <a:pt x="577" y="11642"/>
                  </a:cubicBezTo>
                  <a:cubicBezTo>
                    <a:pt x="592" y="11642"/>
                    <a:pt x="608" y="11631"/>
                    <a:pt x="606" y="11608"/>
                  </a:cubicBezTo>
                  <a:cubicBezTo>
                    <a:pt x="467" y="8998"/>
                    <a:pt x="627" y="6214"/>
                    <a:pt x="2356" y="4100"/>
                  </a:cubicBezTo>
                  <a:cubicBezTo>
                    <a:pt x="2388" y="4061"/>
                    <a:pt x="2427" y="4025"/>
                    <a:pt x="2459" y="3983"/>
                  </a:cubicBezTo>
                  <a:lnTo>
                    <a:pt x="2459" y="3983"/>
                  </a:lnTo>
                  <a:cubicBezTo>
                    <a:pt x="2406" y="4061"/>
                    <a:pt x="2349" y="4132"/>
                    <a:pt x="2300" y="4210"/>
                  </a:cubicBezTo>
                  <a:cubicBezTo>
                    <a:pt x="719" y="6619"/>
                    <a:pt x="1130" y="12934"/>
                    <a:pt x="1708" y="12934"/>
                  </a:cubicBezTo>
                  <a:cubicBezTo>
                    <a:pt x="1721" y="12934"/>
                    <a:pt x="1735" y="12930"/>
                    <a:pt x="1748" y="12924"/>
                  </a:cubicBezTo>
                  <a:cubicBezTo>
                    <a:pt x="2349" y="12622"/>
                    <a:pt x="3717" y="7559"/>
                    <a:pt x="3717" y="7559"/>
                  </a:cubicBezTo>
                  <a:cubicBezTo>
                    <a:pt x="4239" y="8805"/>
                    <a:pt x="5533" y="9869"/>
                    <a:pt x="6737" y="9869"/>
                  </a:cubicBezTo>
                  <a:cubicBezTo>
                    <a:pt x="6897" y="9869"/>
                    <a:pt x="7054" y="9851"/>
                    <a:pt x="7208" y="9811"/>
                  </a:cubicBezTo>
                  <a:cubicBezTo>
                    <a:pt x="7897" y="9635"/>
                    <a:pt x="7120" y="6745"/>
                    <a:pt x="7120" y="6745"/>
                  </a:cubicBezTo>
                  <a:lnTo>
                    <a:pt x="7120" y="6745"/>
                  </a:lnTo>
                  <a:cubicBezTo>
                    <a:pt x="8805" y="9918"/>
                    <a:pt x="13112" y="10685"/>
                    <a:pt x="15748" y="10685"/>
                  </a:cubicBezTo>
                  <a:cubicBezTo>
                    <a:pt x="16791" y="10685"/>
                    <a:pt x="17572" y="10565"/>
                    <a:pt x="17828" y="10427"/>
                  </a:cubicBezTo>
                  <a:cubicBezTo>
                    <a:pt x="18390" y="10123"/>
                    <a:pt x="18242" y="8757"/>
                    <a:pt x="18100" y="7947"/>
                  </a:cubicBezTo>
                  <a:lnTo>
                    <a:pt x="18100" y="7947"/>
                  </a:lnTo>
                  <a:cubicBezTo>
                    <a:pt x="18693" y="10563"/>
                    <a:pt x="20841" y="17705"/>
                    <a:pt x="23403" y="17705"/>
                  </a:cubicBezTo>
                  <a:cubicBezTo>
                    <a:pt x="23439" y="17705"/>
                    <a:pt x="23475" y="17704"/>
                    <a:pt x="23511" y="17701"/>
                  </a:cubicBezTo>
                  <a:cubicBezTo>
                    <a:pt x="24919" y="17592"/>
                    <a:pt x="26835" y="11067"/>
                    <a:pt x="26050" y="7678"/>
                  </a:cubicBezTo>
                  <a:lnTo>
                    <a:pt x="26050" y="7678"/>
                  </a:lnTo>
                  <a:cubicBezTo>
                    <a:pt x="26269" y="8156"/>
                    <a:pt x="26429" y="8666"/>
                    <a:pt x="26531" y="9199"/>
                  </a:cubicBezTo>
                  <a:cubicBezTo>
                    <a:pt x="26923" y="11261"/>
                    <a:pt x="26344" y="13174"/>
                    <a:pt x="25799" y="15137"/>
                  </a:cubicBezTo>
                  <a:cubicBezTo>
                    <a:pt x="25795" y="15161"/>
                    <a:pt x="25812" y="15174"/>
                    <a:pt x="25830" y="15174"/>
                  </a:cubicBezTo>
                  <a:cubicBezTo>
                    <a:pt x="25841" y="15174"/>
                    <a:pt x="25853" y="15168"/>
                    <a:pt x="25859" y="15155"/>
                  </a:cubicBezTo>
                  <a:cubicBezTo>
                    <a:pt x="27376" y="12219"/>
                    <a:pt x="27599" y="7668"/>
                    <a:pt x="25219" y="5383"/>
                  </a:cubicBezTo>
                  <a:cubicBezTo>
                    <a:pt x="23504" y="3382"/>
                    <a:pt x="20416" y="3116"/>
                    <a:pt x="20416" y="3116"/>
                  </a:cubicBezTo>
                  <a:cubicBezTo>
                    <a:pt x="17804" y="1282"/>
                    <a:pt x="14014" y="1"/>
                    <a:pt x="10380"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3"/>
            <p:cNvSpPr/>
            <p:nvPr/>
          </p:nvSpPr>
          <p:spPr>
            <a:xfrm flipH="1">
              <a:off x="1234401" y="1511091"/>
              <a:ext cx="299770" cy="162240"/>
            </a:xfrm>
            <a:custGeom>
              <a:avLst/>
              <a:gdLst/>
              <a:ahLst/>
              <a:cxnLst/>
              <a:rect l="l" t="t" r="r" b="b"/>
              <a:pathLst>
                <a:path w="10312" h="5581" extrusionOk="0">
                  <a:moveTo>
                    <a:pt x="58" y="0"/>
                  </a:moveTo>
                  <a:cubicBezTo>
                    <a:pt x="30" y="0"/>
                    <a:pt x="0" y="28"/>
                    <a:pt x="18" y="55"/>
                  </a:cubicBezTo>
                  <a:cubicBezTo>
                    <a:pt x="1789" y="3251"/>
                    <a:pt x="5083" y="5403"/>
                    <a:pt x="8751" y="5403"/>
                  </a:cubicBezTo>
                  <a:cubicBezTo>
                    <a:pt x="8927" y="5403"/>
                    <a:pt x="9104" y="5398"/>
                    <a:pt x="9282" y="5388"/>
                  </a:cubicBezTo>
                  <a:cubicBezTo>
                    <a:pt x="9324" y="5388"/>
                    <a:pt x="9325" y="5325"/>
                    <a:pt x="9290" y="5312"/>
                  </a:cubicBezTo>
                  <a:lnTo>
                    <a:pt x="9290" y="5312"/>
                  </a:lnTo>
                  <a:cubicBezTo>
                    <a:pt x="9596" y="5410"/>
                    <a:pt x="9907" y="5505"/>
                    <a:pt x="10224" y="5579"/>
                  </a:cubicBezTo>
                  <a:cubicBezTo>
                    <a:pt x="10228" y="5580"/>
                    <a:pt x="10231" y="5580"/>
                    <a:pt x="10235" y="5580"/>
                  </a:cubicBezTo>
                  <a:cubicBezTo>
                    <a:pt x="10288" y="5580"/>
                    <a:pt x="10311" y="5489"/>
                    <a:pt x="10255" y="5473"/>
                  </a:cubicBezTo>
                  <a:cubicBezTo>
                    <a:pt x="7108" y="4500"/>
                    <a:pt x="4456" y="2690"/>
                    <a:pt x="2461" y="55"/>
                  </a:cubicBezTo>
                  <a:cubicBezTo>
                    <a:pt x="2455" y="49"/>
                    <a:pt x="2448" y="46"/>
                    <a:pt x="2441" y="46"/>
                  </a:cubicBezTo>
                  <a:cubicBezTo>
                    <a:pt x="2423" y="46"/>
                    <a:pt x="2406" y="66"/>
                    <a:pt x="2419" y="87"/>
                  </a:cubicBezTo>
                  <a:cubicBezTo>
                    <a:pt x="4046" y="2559"/>
                    <a:pt x="6460" y="4405"/>
                    <a:pt x="9269" y="5306"/>
                  </a:cubicBezTo>
                  <a:cubicBezTo>
                    <a:pt x="5453" y="4999"/>
                    <a:pt x="2179" y="3284"/>
                    <a:pt x="88" y="16"/>
                  </a:cubicBezTo>
                  <a:cubicBezTo>
                    <a:pt x="81" y="5"/>
                    <a:pt x="70" y="0"/>
                    <a:pt x="58"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3"/>
            <p:cNvSpPr/>
            <p:nvPr/>
          </p:nvSpPr>
          <p:spPr>
            <a:xfrm flipH="1">
              <a:off x="1069371" y="1577312"/>
              <a:ext cx="115611" cy="311282"/>
            </a:xfrm>
            <a:custGeom>
              <a:avLst/>
              <a:gdLst/>
              <a:ahLst/>
              <a:cxnLst/>
              <a:rect l="l" t="t" r="r" b="b"/>
              <a:pathLst>
                <a:path w="3977" h="10708" extrusionOk="0">
                  <a:moveTo>
                    <a:pt x="211" y="1"/>
                  </a:moveTo>
                  <a:cubicBezTo>
                    <a:pt x="207" y="1"/>
                    <a:pt x="203" y="3"/>
                    <a:pt x="203" y="9"/>
                  </a:cubicBezTo>
                  <a:cubicBezTo>
                    <a:pt x="1" y="3746"/>
                    <a:pt x="1104" y="8008"/>
                    <a:pt x="3848" y="10693"/>
                  </a:cubicBezTo>
                  <a:cubicBezTo>
                    <a:pt x="3860" y="10703"/>
                    <a:pt x="3872" y="10707"/>
                    <a:pt x="3885" y="10707"/>
                  </a:cubicBezTo>
                  <a:cubicBezTo>
                    <a:pt x="3932" y="10707"/>
                    <a:pt x="3977" y="10646"/>
                    <a:pt x="3941" y="10608"/>
                  </a:cubicBezTo>
                  <a:cubicBezTo>
                    <a:pt x="3908" y="10572"/>
                    <a:pt x="3880" y="10536"/>
                    <a:pt x="3852" y="10502"/>
                  </a:cubicBezTo>
                  <a:cubicBezTo>
                    <a:pt x="2625" y="7651"/>
                    <a:pt x="2501" y="4634"/>
                    <a:pt x="2413" y="1579"/>
                  </a:cubicBezTo>
                  <a:cubicBezTo>
                    <a:pt x="2413" y="1555"/>
                    <a:pt x="2397" y="1544"/>
                    <a:pt x="2379" y="1544"/>
                  </a:cubicBezTo>
                  <a:cubicBezTo>
                    <a:pt x="2358" y="1544"/>
                    <a:pt x="2335" y="1559"/>
                    <a:pt x="2335" y="1586"/>
                  </a:cubicBezTo>
                  <a:cubicBezTo>
                    <a:pt x="2307" y="4492"/>
                    <a:pt x="2353" y="7456"/>
                    <a:pt x="3548" y="10144"/>
                  </a:cubicBezTo>
                  <a:cubicBezTo>
                    <a:pt x="1232" y="7311"/>
                    <a:pt x="326" y="3630"/>
                    <a:pt x="220" y="9"/>
                  </a:cubicBezTo>
                  <a:cubicBezTo>
                    <a:pt x="220" y="3"/>
                    <a:pt x="216" y="1"/>
                    <a:pt x="211"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3"/>
            <p:cNvSpPr/>
            <p:nvPr/>
          </p:nvSpPr>
          <p:spPr>
            <a:xfrm flipH="1">
              <a:off x="1551933" y="1515044"/>
              <a:ext cx="98518" cy="146455"/>
            </a:xfrm>
            <a:custGeom>
              <a:avLst/>
              <a:gdLst/>
              <a:ahLst/>
              <a:cxnLst/>
              <a:rect l="l" t="t" r="r" b="b"/>
              <a:pathLst>
                <a:path w="3389" h="5038" extrusionOk="0">
                  <a:moveTo>
                    <a:pt x="40" y="1"/>
                  </a:moveTo>
                  <a:cubicBezTo>
                    <a:pt x="21" y="1"/>
                    <a:pt x="1" y="14"/>
                    <a:pt x="7" y="35"/>
                  </a:cubicBezTo>
                  <a:cubicBezTo>
                    <a:pt x="495" y="1984"/>
                    <a:pt x="1426" y="4064"/>
                    <a:pt x="3303" y="5033"/>
                  </a:cubicBezTo>
                  <a:cubicBezTo>
                    <a:pt x="3310" y="5036"/>
                    <a:pt x="3317" y="5038"/>
                    <a:pt x="3323" y="5038"/>
                  </a:cubicBezTo>
                  <a:cubicBezTo>
                    <a:pt x="3362" y="5038"/>
                    <a:pt x="3389" y="4979"/>
                    <a:pt x="3352" y="4951"/>
                  </a:cubicBezTo>
                  <a:cubicBezTo>
                    <a:pt x="1595" y="3685"/>
                    <a:pt x="732" y="2044"/>
                    <a:pt x="68" y="19"/>
                  </a:cubicBezTo>
                  <a:cubicBezTo>
                    <a:pt x="63" y="6"/>
                    <a:pt x="52" y="1"/>
                    <a:pt x="40"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3"/>
            <p:cNvSpPr/>
            <p:nvPr/>
          </p:nvSpPr>
          <p:spPr>
            <a:xfrm flipH="1">
              <a:off x="1543590" y="1563533"/>
              <a:ext cx="57035" cy="85204"/>
            </a:xfrm>
            <a:custGeom>
              <a:avLst/>
              <a:gdLst/>
              <a:ahLst/>
              <a:cxnLst/>
              <a:rect l="l" t="t" r="r" b="b"/>
              <a:pathLst>
                <a:path w="1962" h="2931" extrusionOk="0">
                  <a:moveTo>
                    <a:pt x="15" y="1"/>
                  </a:moveTo>
                  <a:cubicBezTo>
                    <a:pt x="8" y="1"/>
                    <a:pt x="0" y="7"/>
                    <a:pt x="4" y="16"/>
                  </a:cubicBezTo>
                  <a:cubicBezTo>
                    <a:pt x="408" y="1091"/>
                    <a:pt x="1013" y="2166"/>
                    <a:pt x="1889" y="2923"/>
                  </a:cubicBezTo>
                  <a:cubicBezTo>
                    <a:pt x="1895" y="2928"/>
                    <a:pt x="1902" y="2930"/>
                    <a:pt x="1909" y="2930"/>
                  </a:cubicBezTo>
                  <a:cubicBezTo>
                    <a:pt x="1935" y="2930"/>
                    <a:pt x="1962" y="2898"/>
                    <a:pt x="1940" y="2873"/>
                  </a:cubicBezTo>
                  <a:cubicBezTo>
                    <a:pt x="1161" y="1982"/>
                    <a:pt x="486" y="1116"/>
                    <a:pt x="26" y="9"/>
                  </a:cubicBezTo>
                  <a:cubicBezTo>
                    <a:pt x="24" y="3"/>
                    <a:pt x="20" y="1"/>
                    <a:pt x="1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3"/>
            <p:cNvSpPr/>
            <p:nvPr/>
          </p:nvSpPr>
          <p:spPr>
            <a:xfrm flipH="1">
              <a:off x="909224" y="1815919"/>
              <a:ext cx="195670" cy="193635"/>
            </a:xfrm>
            <a:custGeom>
              <a:avLst/>
              <a:gdLst/>
              <a:ahLst/>
              <a:cxnLst/>
              <a:rect l="l" t="t" r="r" b="b"/>
              <a:pathLst>
                <a:path w="6731" h="6661" extrusionOk="0">
                  <a:moveTo>
                    <a:pt x="3988" y="1"/>
                  </a:moveTo>
                  <a:cubicBezTo>
                    <a:pt x="2081" y="1"/>
                    <a:pt x="1" y="2707"/>
                    <a:pt x="1" y="2707"/>
                  </a:cubicBezTo>
                  <a:lnTo>
                    <a:pt x="216" y="6660"/>
                  </a:lnTo>
                  <a:cubicBezTo>
                    <a:pt x="6427" y="6410"/>
                    <a:pt x="6731" y="1391"/>
                    <a:pt x="4959" y="278"/>
                  </a:cubicBezTo>
                  <a:cubicBezTo>
                    <a:pt x="4649" y="84"/>
                    <a:pt x="4321" y="1"/>
                    <a:pt x="3988"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3"/>
            <p:cNvSpPr/>
            <p:nvPr/>
          </p:nvSpPr>
          <p:spPr>
            <a:xfrm flipH="1">
              <a:off x="976667" y="1863332"/>
              <a:ext cx="111251" cy="104710"/>
            </a:xfrm>
            <a:custGeom>
              <a:avLst/>
              <a:gdLst/>
              <a:ahLst/>
              <a:cxnLst/>
              <a:rect l="l" t="t" r="r" b="b"/>
              <a:pathLst>
                <a:path w="3827" h="3602" extrusionOk="0">
                  <a:moveTo>
                    <a:pt x="3404" y="0"/>
                  </a:moveTo>
                  <a:cubicBezTo>
                    <a:pt x="1670" y="0"/>
                    <a:pt x="230" y="1746"/>
                    <a:pt x="32" y="3395"/>
                  </a:cubicBezTo>
                  <a:cubicBezTo>
                    <a:pt x="29" y="3407"/>
                    <a:pt x="32" y="3413"/>
                    <a:pt x="32" y="3424"/>
                  </a:cubicBezTo>
                  <a:cubicBezTo>
                    <a:pt x="1" y="3518"/>
                    <a:pt x="77" y="3601"/>
                    <a:pt x="158" y="3601"/>
                  </a:cubicBezTo>
                  <a:cubicBezTo>
                    <a:pt x="196" y="3601"/>
                    <a:pt x="235" y="3583"/>
                    <a:pt x="266" y="3541"/>
                  </a:cubicBezTo>
                  <a:cubicBezTo>
                    <a:pt x="772" y="2808"/>
                    <a:pt x="1634" y="2292"/>
                    <a:pt x="2526" y="2292"/>
                  </a:cubicBezTo>
                  <a:cubicBezTo>
                    <a:pt x="2761" y="2292"/>
                    <a:pt x="2999" y="2328"/>
                    <a:pt x="3233" y="2406"/>
                  </a:cubicBezTo>
                  <a:cubicBezTo>
                    <a:pt x="3237" y="2407"/>
                    <a:pt x="3240" y="2408"/>
                    <a:pt x="3244" y="2408"/>
                  </a:cubicBezTo>
                  <a:cubicBezTo>
                    <a:pt x="3277" y="2408"/>
                    <a:pt x="3300" y="2354"/>
                    <a:pt x="3264" y="2335"/>
                  </a:cubicBezTo>
                  <a:cubicBezTo>
                    <a:pt x="2945" y="2172"/>
                    <a:pt x="2599" y="2096"/>
                    <a:pt x="2253" y="2096"/>
                  </a:cubicBezTo>
                  <a:cubicBezTo>
                    <a:pt x="1650" y="2096"/>
                    <a:pt x="1047" y="2326"/>
                    <a:pt x="587" y="2728"/>
                  </a:cubicBezTo>
                  <a:cubicBezTo>
                    <a:pt x="806" y="2243"/>
                    <a:pt x="1040" y="1773"/>
                    <a:pt x="1405" y="1363"/>
                  </a:cubicBezTo>
                  <a:cubicBezTo>
                    <a:pt x="2034" y="652"/>
                    <a:pt x="2861" y="231"/>
                    <a:pt x="3795" y="79"/>
                  </a:cubicBezTo>
                  <a:cubicBezTo>
                    <a:pt x="3827" y="72"/>
                    <a:pt x="3816" y="33"/>
                    <a:pt x="3791" y="29"/>
                  </a:cubicBezTo>
                  <a:cubicBezTo>
                    <a:pt x="3661" y="10"/>
                    <a:pt x="3531" y="0"/>
                    <a:pt x="3404" y="0"/>
                  </a:cubicBezTo>
                  <a:close/>
                </a:path>
              </a:pathLst>
            </a:custGeom>
            <a:solidFill>
              <a:srgbClr val="D8A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3"/>
            <p:cNvSpPr/>
            <p:nvPr/>
          </p:nvSpPr>
          <p:spPr>
            <a:xfrm>
              <a:off x="1153475" y="1863650"/>
              <a:ext cx="176400" cy="176400"/>
            </a:xfrm>
            <a:prstGeom prst="ellipse">
              <a:avLst/>
            </a:prstGeom>
            <a:solidFill>
              <a:srgbClr val="DB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5" name="Google Shape;1745;p33"/>
          <p:cNvSpPr txBox="1">
            <a:spLocks noGrp="1"/>
          </p:cNvSpPr>
          <p:nvPr>
            <p:ph type="subTitle" idx="4294967295"/>
          </p:nvPr>
        </p:nvSpPr>
        <p:spPr>
          <a:xfrm flipH="1">
            <a:off x="2330350" y="1560225"/>
            <a:ext cx="1630200" cy="724800"/>
          </a:xfrm>
          <a:prstGeom prst="rect">
            <a:avLst/>
          </a:prstGeom>
        </p:spPr>
        <p:txBody>
          <a:bodyPr spcFirstLastPara="1" wrap="square" lIns="91425" tIns="216000" rIns="91425" bIns="0" anchor="ctr" anchorCtr="0">
            <a:noAutofit/>
          </a:bodyPr>
          <a:lstStyle/>
          <a:p>
            <a:pPr marL="0" lvl="0" indent="0" algn="r" rtl="0">
              <a:lnSpc>
                <a:spcPct val="100000"/>
              </a:lnSpc>
              <a:spcBef>
                <a:spcPts val="0"/>
              </a:spcBef>
              <a:spcAft>
                <a:spcPts val="1600"/>
              </a:spcAft>
              <a:buNone/>
            </a:pPr>
            <a:r>
              <a:rPr lang="en" sz="1400"/>
              <a:t>Saturn is composed mostly of hydrogen and helium</a:t>
            </a:r>
            <a:endParaRPr sz="1400"/>
          </a:p>
        </p:txBody>
      </p:sp>
      <p:sp>
        <p:nvSpPr>
          <p:cNvPr id="1746" name="Google Shape;1746;p33"/>
          <p:cNvSpPr txBox="1">
            <a:spLocks noGrp="1"/>
          </p:cNvSpPr>
          <p:nvPr>
            <p:ph type="subTitle" idx="4294967295"/>
          </p:nvPr>
        </p:nvSpPr>
        <p:spPr>
          <a:xfrm flipH="1">
            <a:off x="4077399" y="1645798"/>
            <a:ext cx="985500" cy="365400"/>
          </a:xfrm>
          <a:prstGeom prst="rect">
            <a:avLst/>
          </a:prstGeom>
        </p:spPr>
        <p:txBody>
          <a:bodyPr spcFirstLastPara="1" wrap="square" lIns="91425" tIns="234000" rIns="91425" bIns="0" anchor="ctr" anchorCtr="0">
            <a:noAutofit/>
          </a:bodyPr>
          <a:lstStyle/>
          <a:p>
            <a:pPr marL="0" lvl="0" indent="0" algn="ctr" rtl="0">
              <a:spcBef>
                <a:spcPts val="0"/>
              </a:spcBef>
              <a:spcAft>
                <a:spcPts val="1600"/>
              </a:spcAft>
              <a:buNone/>
            </a:pPr>
            <a:r>
              <a:rPr lang="en">
                <a:latin typeface="Glass Antiqua"/>
                <a:ea typeface="Glass Antiqua"/>
                <a:cs typeface="Glass Antiqua"/>
                <a:sym typeface="Glass Antiqua"/>
              </a:rPr>
              <a:t>1909</a:t>
            </a:r>
            <a:endParaRPr>
              <a:latin typeface="Glass Antiqua"/>
              <a:ea typeface="Glass Antiqua"/>
              <a:cs typeface="Glass Antiqua"/>
              <a:sym typeface="Glass Antiqua"/>
            </a:endParaRPr>
          </a:p>
        </p:txBody>
      </p:sp>
      <p:sp>
        <p:nvSpPr>
          <p:cNvPr id="1747" name="Google Shape;1747;p33"/>
          <p:cNvSpPr txBox="1">
            <a:spLocks noGrp="1"/>
          </p:cNvSpPr>
          <p:nvPr>
            <p:ph type="subTitle" idx="4294967295"/>
          </p:nvPr>
        </p:nvSpPr>
        <p:spPr>
          <a:xfrm flipH="1">
            <a:off x="4077399" y="2807925"/>
            <a:ext cx="985500" cy="365400"/>
          </a:xfrm>
          <a:prstGeom prst="rect">
            <a:avLst/>
          </a:prstGeom>
        </p:spPr>
        <p:txBody>
          <a:bodyPr spcFirstLastPara="1" wrap="square" lIns="91425" tIns="0" rIns="91425" bIns="91425" anchor="t" anchorCtr="0">
            <a:noAutofit/>
          </a:bodyPr>
          <a:lstStyle/>
          <a:p>
            <a:pPr marL="0" lvl="0" indent="0" algn="ctr" rtl="0">
              <a:spcBef>
                <a:spcPts val="0"/>
              </a:spcBef>
              <a:spcAft>
                <a:spcPts val="1600"/>
              </a:spcAft>
              <a:buNone/>
            </a:pPr>
            <a:r>
              <a:rPr lang="en">
                <a:latin typeface="Glass Antiqua"/>
                <a:ea typeface="Glass Antiqua"/>
                <a:cs typeface="Glass Antiqua"/>
                <a:sym typeface="Glass Antiqua"/>
              </a:rPr>
              <a:t>1917</a:t>
            </a:r>
            <a:endParaRPr>
              <a:latin typeface="Glass Antiqua"/>
              <a:ea typeface="Glass Antiqua"/>
              <a:cs typeface="Glass Antiqua"/>
              <a:sym typeface="Glass Antiqua"/>
            </a:endParaRPr>
          </a:p>
        </p:txBody>
      </p:sp>
      <p:sp>
        <p:nvSpPr>
          <p:cNvPr id="1748" name="Google Shape;1748;p33"/>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Story</a:t>
            </a:r>
            <a:endParaRPr/>
          </a:p>
        </p:txBody>
      </p:sp>
      <p:sp>
        <p:nvSpPr>
          <p:cNvPr id="1749" name="Google Shape;1749;p33"/>
          <p:cNvSpPr/>
          <p:nvPr/>
        </p:nvSpPr>
        <p:spPr>
          <a:xfrm>
            <a:off x="5616625" y="3887030"/>
            <a:ext cx="1166198" cy="577834"/>
          </a:xfrm>
          <a:custGeom>
            <a:avLst/>
            <a:gdLst/>
            <a:ahLst/>
            <a:cxnLst/>
            <a:rect l="l" t="t" r="r" b="b"/>
            <a:pathLst>
              <a:path w="57590" h="28535" extrusionOk="0">
                <a:moveTo>
                  <a:pt x="37460" y="0"/>
                </a:moveTo>
                <a:cubicBezTo>
                  <a:pt x="36406" y="0"/>
                  <a:pt x="35365" y="17"/>
                  <a:pt x="34335" y="44"/>
                </a:cubicBezTo>
                <a:cubicBezTo>
                  <a:pt x="27599" y="206"/>
                  <a:pt x="20796" y="1064"/>
                  <a:pt x="14418" y="3304"/>
                </a:cubicBezTo>
                <a:cubicBezTo>
                  <a:pt x="9128" y="5158"/>
                  <a:pt x="1545" y="8411"/>
                  <a:pt x="223" y="14559"/>
                </a:cubicBezTo>
                <a:cubicBezTo>
                  <a:pt x="14" y="15519"/>
                  <a:pt x="0" y="16508"/>
                  <a:pt x="31" y="17488"/>
                </a:cubicBezTo>
                <a:cubicBezTo>
                  <a:pt x="65" y="18569"/>
                  <a:pt x="149" y="19657"/>
                  <a:pt x="450" y="20694"/>
                </a:cubicBezTo>
                <a:cubicBezTo>
                  <a:pt x="1132" y="23066"/>
                  <a:pt x="2912" y="25025"/>
                  <a:pt x="5034" y="26288"/>
                </a:cubicBezTo>
                <a:cubicBezTo>
                  <a:pt x="5371" y="26491"/>
                  <a:pt x="5720" y="26677"/>
                  <a:pt x="6074" y="26845"/>
                </a:cubicBezTo>
                <a:cubicBezTo>
                  <a:pt x="8567" y="28048"/>
                  <a:pt x="11395" y="28535"/>
                  <a:pt x="14306" y="28535"/>
                </a:cubicBezTo>
                <a:cubicBezTo>
                  <a:pt x="15830" y="28535"/>
                  <a:pt x="17374" y="28399"/>
                  <a:pt x="18904" y="28167"/>
                </a:cubicBezTo>
                <a:lnTo>
                  <a:pt x="18907" y="28167"/>
                </a:lnTo>
                <a:cubicBezTo>
                  <a:pt x="21901" y="27707"/>
                  <a:pt x="24839" y="26862"/>
                  <a:pt x="27440" y="25872"/>
                </a:cubicBezTo>
                <a:lnTo>
                  <a:pt x="27437" y="25872"/>
                </a:lnTo>
                <a:cubicBezTo>
                  <a:pt x="27761" y="25751"/>
                  <a:pt x="28079" y="25626"/>
                  <a:pt x="28393" y="25498"/>
                </a:cubicBezTo>
                <a:cubicBezTo>
                  <a:pt x="33156" y="23566"/>
                  <a:pt x="37406" y="20627"/>
                  <a:pt x="41871" y="18123"/>
                </a:cubicBezTo>
                <a:cubicBezTo>
                  <a:pt x="44162" y="16840"/>
                  <a:pt x="46520" y="15657"/>
                  <a:pt x="49009" y="14806"/>
                </a:cubicBezTo>
                <a:cubicBezTo>
                  <a:pt x="51371" y="13999"/>
                  <a:pt x="53945" y="13907"/>
                  <a:pt x="55833" y="12040"/>
                </a:cubicBezTo>
                <a:cubicBezTo>
                  <a:pt x="56954" y="10928"/>
                  <a:pt x="57590" y="9344"/>
                  <a:pt x="57549" y="7763"/>
                </a:cubicBezTo>
                <a:cubicBezTo>
                  <a:pt x="57509" y="6185"/>
                  <a:pt x="56792" y="4635"/>
                  <a:pt x="55613" y="3584"/>
                </a:cubicBezTo>
                <a:cubicBezTo>
                  <a:pt x="54482" y="2571"/>
                  <a:pt x="53002" y="2044"/>
                  <a:pt x="51547" y="1622"/>
                </a:cubicBezTo>
                <a:cubicBezTo>
                  <a:pt x="47077" y="328"/>
                  <a:pt x="42192" y="0"/>
                  <a:pt x="37460"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3"/>
          <p:cNvSpPr/>
          <p:nvPr/>
        </p:nvSpPr>
        <p:spPr>
          <a:xfrm>
            <a:off x="5616660" y="2727499"/>
            <a:ext cx="1166197" cy="577834"/>
          </a:xfrm>
          <a:custGeom>
            <a:avLst/>
            <a:gdLst/>
            <a:ahLst/>
            <a:cxnLst/>
            <a:rect l="l" t="t" r="r" b="b"/>
            <a:pathLst>
              <a:path w="57590" h="28535" extrusionOk="0">
                <a:moveTo>
                  <a:pt x="37460" y="0"/>
                </a:moveTo>
                <a:cubicBezTo>
                  <a:pt x="36406" y="0"/>
                  <a:pt x="35365" y="17"/>
                  <a:pt x="34335" y="44"/>
                </a:cubicBezTo>
                <a:cubicBezTo>
                  <a:pt x="27599" y="206"/>
                  <a:pt x="20796" y="1064"/>
                  <a:pt x="14418" y="3304"/>
                </a:cubicBezTo>
                <a:cubicBezTo>
                  <a:pt x="9128" y="5158"/>
                  <a:pt x="1545" y="8411"/>
                  <a:pt x="223" y="14559"/>
                </a:cubicBezTo>
                <a:cubicBezTo>
                  <a:pt x="14" y="15519"/>
                  <a:pt x="0" y="16508"/>
                  <a:pt x="31" y="17488"/>
                </a:cubicBezTo>
                <a:cubicBezTo>
                  <a:pt x="65" y="18569"/>
                  <a:pt x="149" y="19657"/>
                  <a:pt x="450" y="20694"/>
                </a:cubicBezTo>
                <a:cubicBezTo>
                  <a:pt x="1132" y="23066"/>
                  <a:pt x="2912" y="25025"/>
                  <a:pt x="5034" y="26288"/>
                </a:cubicBezTo>
                <a:cubicBezTo>
                  <a:pt x="5371" y="26491"/>
                  <a:pt x="5720" y="26677"/>
                  <a:pt x="6074" y="26845"/>
                </a:cubicBezTo>
                <a:cubicBezTo>
                  <a:pt x="8567" y="28048"/>
                  <a:pt x="11395" y="28535"/>
                  <a:pt x="14306" y="28535"/>
                </a:cubicBezTo>
                <a:cubicBezTo>
                  <a:pt x="15830" y="28535"/>
                  <a:pt x="17374" y="28399"/>
                  <a:pt x="18904" y="28167"/>
                </a:cubicBezTo>
                <a:lnTo>
                  <a:pt x="18907" y="28167"/>
                </a:lnTo>
                <a:cubicBezTo>
                  <a:pt x="21901" y="27707"/>
                  <a:pt x="24839" y="26862"/>
                  <a:pt x="27440" y="25872"/>
                </a:cubicBezTo>
                <a:lnTo>
                  <a:pt x="27437" y="25872"/>
                </a:lnTo>
                <a:cubicBezTo>
                  <a:pt x="27761" y="25751"/>
                  <a:pt x="28079" y="25626"/>
                  <a:pt x="28393" y="25498"/>
                </a:cubicBezTo>
                <a:cubicBezTo>
                  <a:pt x="33156" y="23566"/>
                  <a:pt x="37406" y="20627"/>
                  <a:pt x="41871" y="18123"/>
                </a:cubicBezTo>
                <a:cubicBezTo>
                  <a:pt x="44162" y="16840"/>
                  <a:pt x="46520" y="15657"/>
                  <a:pt x="49009" y="14806"/>
                </a:cubicBezTo>
                <a:cubicBezTo>
                  <a:pt x="51371" y="13999"/>
                  <a:pt x="53945" y="13907"/>
                  <a:pt x="55833" y="12040"/>
                </a:cubicBezTo>
                <a:cubicBezTo>
                  <a:pt x="56954" y="10928"/>
                  <a:pt x="57590" y="9344"/>
                  <a:pt x="57549" y="7763"/>
                </a:cubicBezTo>
                <a:cubicBezTo>
                  <a:pt x="57509" y="6185"/>
                  <a:pt x="56792" y="4635"/>
                  <a:pt x="55613" y="3584"/>
                </a:cubicBezTo>
                <a:cubicBezTo>
                  <a:pt x="54482" y="2571"/>
                  <a:pt x="53002" y="2044"/>
                  <a:pt x="51547" y="1622"/>
                </a:cubicBezTo>
                <a:cubicBezTo>
                  <a:pt x="47077" y="328"/>
                  <a:pt x="42192" y="0"/>
                  <a:pt x="37460"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3"/>
          <p:cNvSpPr txBox="1">
            <a:spLocks noGrp="1"/>
          </p:cNvSpPr>
          <p:nvPr>
            <p:ph type="subTitle" idx="4294967295"/>
          </p:nvPr>
        </p:nvSpPr>
        <p:spPr>
          <a:xfrm flipH="1">
            <a:off x="5671599" y="2813073"/>
            <a:ext cx="985500" cy="365400"/>
          </a:xfrm>
          <a:prstGeom prst="rect">
            <a:avLst/>
          </a:prstGeom>
        </p:spPr>
        <p:txBody>
          <a:bodyPr spcFirstLastPara="1" wrap="square" lIns="91425" tIns="234000" rIns="91425" bIns="0" anchor="ctr" anchorCtr="0">
            <a:noAutofit/>
          </a:bodyPr>
          <a:lstStyle/>
          <a:p>
            <a:pPr marL="0" lvl="0" indent="0" algn="ctr" rtl="0">
              <a:spcBef>
                <a:spcPts val="0"/>
              </a:spcBef>
              <a:spcAft>
                <a:spcPts val="1600"/>
              </a:spcAft>
              <a:buNone/>
            </a:pPr>
            <a:r>
              <a:rPr lang="en">
                <a:latin typeface="Glass Antiqua"/>
                <a:ea typeface="Glass Antiqua"/>
                <a:cs typeface="Glass Antiqua"/>
                <a:sym typeface="Glass Antiqua"/>
              </a:rPr>
              <a:t>1967</a:t>
            </a:r>
            <a:endParaRPr>
              <a:latin typeface="Glass Antiqua"/>
              <a:ea typeface="Glass Antiqua"/>
              <a:cs typeface="Glass Antiqua"/>
              <a:sym typeface="Glass Antiqua"/>
            </a:endParaRPr>
          </a:p>
        </p:txBody>
      </p:sp>
      <p:sp>
        <p:nvSpPr>
          <p:cNvPr id="1752" name="Google Shape;1752;p33"/>
          <p:cNvSpPr txBox="1">
            <a:spLocks noGrp="1"/>
          </p:cNvSpPr>
          <p:nvPr>
            <p:ph type="subTitle" idx="4294967295"/>
          </p:nvPr>
        </p:nvSpPr>
        <p:spPr>
          <a:xfrm flipH="1">
            <a:off x="5671599" y="3975200"/>
            <a:ext cx="985500" cy="365400"/>
          </a:xfrm>
          <a:prstGeom prst="rect">
            <a:avLst/>
          </a:prstGeom>
        </p:spPr>
        <p:txBody>
          <a:bodyPr spcFirstLastPara="1" wrap="square" lIns="91425" tIns="0" rIns="91425" bIns="91425" anchor="t" anchorCtr="0">
            <a:noAutofit/>
          </a:bodyPr>
          <a:lstStyle/>
          <a:p>
            <a:pPr marL="0" lvl="0" indent="0" algn="ctr" rtl="0">
              <a:spcBef>
                <a:spcPts val="0"/>
              </a:spcBef>
              <a:spcAft>
                <a:spcPts val="1600"/>
              </a:spcAft>
              <a:buNone/>
            </a:pPr>
            <a:r>
              <a:rPr lang="en">
                <a:latin typeface="Glass Antiqua"/>
                <a:ea typeface="Glass Antiqua"/>
                <a:cs typeface="Glass Antiqua"/>
                <a:sym typeface="Glass Antiqua"/>
              </a:rPr>
              <a:t>1975</a:t>
            </a:r>
            <a:endParaRPr>
              <a:latin typeface="Glass Antiqua"/>
              <a:ea typeface="Glass Antiqua"/>
              <a:cs typeface="Glass Antiqua"/>
              <a:sym typeface="Glass Antiqua"/>
            </a:endParaRPr>
          </a:p>
        </p:txBody>
      </p:sp>
      <p:cxnSp>
        <p:nvCxnSpPr>
          <p:cNvPr id="1753" name="Google Shape;1753;p33"/>
          <p:cNvCxnSpPr>
            <a:stCxn id="1751" idx="2"/>
            <a:endCxn id="1752" idx="0"/>
          </p:cNvCxnSpPr>
          <p:nvPr/>
        </p:nvCxnSpPr>
        <p:spPr>
          <a:xfrm>
            <a:off x="6164349" y="3178473"/>
            <a:ext cx="0" cy="796800"/>
          </a:xfrm>
          <a:prstGeom prst="straightConnector1">
            <a:avLst/>
          </a:prstGeom>
          <a:noFill/>
          <a:ln w="19050" cap="flat" cmpd="sng">
            <a:solidFill>
              <a:schemeClr val="dk1"/>
            </a:solidFill>
            <a:prstDash val="solid"/>
            <a:round/>
            <a:headEnd type="none" w="med" len="med"/>
            <a:tailEnd type="none" w="med" len="med"/>
          </a:ln>
        </p:spPr>
      </p:cxnSp>
      <p:cxnSp>
        <p:nvCxnSpPr>
          <p:cNvPr id="1754" name="Google Shape;1754;p33"/>
          <p:cNvCxnSpPr>
            <a:stCxn id="1747" idx="1"/>
            <a:endCxn id="1751" idx="3"/>
          </p:cNvCxnSpPr>
          <p:nvPr/>
        </p:nvCxnSpPr>
        <p:spPr>
          <a:xfrm>
            <a:off x="5062899" y="2990625"/>
            <a:ext cx="608700" cy="5100"/>
          </a:xfrm>
          <a:prstGeom prst="straightConnector1">
            <a:avLst/>
          </a:prstGeom>
          <a:noFill/>
          <a:ln w="19050" cap="flat" cmpd="sng">
            <a:solidFill>
              <a:schemeClr val="dk1"/>
            </a:solidFill>
            <a:prstDash val="solid"/>
            <a:round/>
            <a:headEnd type="none" w="med" len="med"/>
            <a:tailEnd type="none" w="med" len="med"/>
          </a:ln>
        </p:spPr>
      </p:cxnSp>
      <p:sp>
        <p:nvSpPr>
          <p:cNvPr id="1755" name="Google Shape;1755;p33"/>
          <p:cNvSpPr txBox="1">
            <a:spLocks noGrp="1"/>
          </p:cNvSpPr>
          <p:nvPr>
            <p:ph type="subTitle" idx="4294967295"/>
          </p:nvPr>
        </p:nvSpPr>
        <p:spPr>
          <a:xfrm flipH="1">
            <a:off x="2330350" y="2654020"/>
            <a:ext cx="1630200" cy="724800"/>
          </a:xfrm>
          <a:prstGeom prst="rect">
            <a:avLst/>
          </a:prstGeom>
        </p:spPr>
        <p:txBody>
          <a:bodyPr spcFirstLastPara="1" wrap="square" lIns="91425" tIns="216000" rIns="91425" bIns="0" anchor="ctr" anchorCtr="0">
            <a:noAutofit/>
          </a:bodyPr>
          <a:lstStyle/>
          <a:p>
            <a:pPr marL="0" lvl="0" indent="0" algn="r" rtl="0">
              <a:lnSpc>
                <a:spcPct val="100000"/>
              </a:lnSpc>
              <a:spcBef>
                <a:spcPts val="0"/>
              </a:spcBef>
              <a:spcAft>
                <a:spcPts val="1600"/>
              </a:spcAft>
              <a:buNone/>
            </a:pPr>
            <a:r>
              <a:rPr lang="en" sz="1400"/>
              <a:t>Mercury is the smallest planet in the Solar System</a:t>
            </a:r>
            <a:endParaRPr sz="1400"/>
          </a:p>
        </p:txBody>
      </p:sp>
      <p:cxnSp>
        <p:nvCxnSpPr>
          <p:cNvPr id="1756" name="Google Shape;1756;p33"/>
          <p:cNvCxnSpPr>
            <a:stCxn id="1748" idx="2"/>
            <a:endCxn id="1746" idx="0"/>
          </p:cNvCxnSpPr>
          <p:nvPr/>
        </p:nvCxnSpPr>
        <p:spPr>
          <a:xfrm flipH="1">
            <a:off x="4570200" y="937250"/>
            <a:ext cx="1800" cy="708600"/>
          </a:xfrm>
          <a:prstGeom prst="straightConnector1">
            <a:avLst/>
          </a:prstGeom>
          <a:noFill/>
          <a:ln w="19050" cap="flat" cmpd="sng">
            <a:solidFill>
              <a:schemeClr val="dk1"/>
            </a:solidFill>
            <a:prstDash val="solid"/>
            <a:round/>
            <a:headEnd type="none" w="med" len="med"/>
            <a:tailEnd type="none" w="med" len="med"/>
          </a:ln>
        </p:spPr>
      </p:cxnSp>
      <p:sp>
        <p:nvSpPr>
          <p:cNvPr id="1757" name="Google Shape;1757;p33"/>
          <p:cNvSpPr txBox="1">
            <a:spLocks noGrp="1"/>
          </p:cNvSpPr>
          <p:nvPr>
            <p:ph type="subTitle" idx="4294967295"/>
          </p:nvPr>
        </p:nvSpPr>
        <p:spPr>
          <a:xfrm flipH="1">
            <a:off x="6782850" y="2633375"/>
            <a:ext cx="1630200" cy="724800"/>
          </a:xfrm>
          <a:prstGeom prst="rect">
            <a:avLst/>
          </a:prstGeom>
        </p:spPr>
        <p:txBody>
          <a:bodyPr spcFirstLastPara="1" wrap="square" lIns="91425" tIns="216000" rIns="91425" bIns="0" anchor="ctr" anchorCtr="0">
            <a:noAutofit/>
          </a:bodyPr>
          <a:lstStyle/>
          <a:p>
            <a:pPr marL="0" lvl="0" indent="0" algn="l" rtl="0">
              <a:lnSpc>
                <a:spcPct val="100000"/>
              </a:lnSpc>
              <a:spcBef>
                <a:spcPts val="0"/>
              </a:spcBef>
              <a:spcAft>
                <a:spcPts val="1600"/>
              </a:spcAft>
              <a:buNone/>
            </a:pPr>
            <a:r>
              <a:rPr lang="en" sz="1400"/>
              <a:t>Jupiter is the biggest planet in the Solar System</a:t>
            </a:r>
            <a:endParaRPr sz="1400"/>
          </a:p>
        </p:txBody>
      </p:sp>
      <p:sp>
        <p:nvSpPr>
          <p:cNvPr id="1758" name="Google Shape;1758;p33"/>
          <p:cNvSpPr txBox="1">
            <a:spLocks noGrp="1"/>
          </p:cNvSpPr>
          <p:nvPr>
            <p:ph type="subTitle" idx="4294967295"/>
          </p:nvPr>
        </p:nvSpPr>
        <p:spPr>
          <a:xfrm flipH="1">
            <a:off x="6782850" y="3740076"/>
            <a:ext cx="1630200" cy="724800"/>
          </a:xfrm>
          <a:prstGeom prst="rect">
            <a:avLst/>
          </a:prstGeom>
        </p:spPr>
        <p:txBody>
          <a:bodyPr spcFirstLastPara="1" wrap="square" lIns="91425" tIns="216000" rIns="91425" bIns="0" anchor="ctr" anchorCtr="0">
            <a:noAutofit/>
          </a:bodyPr>
          <a:lstStyle/>
          <a:p>
            <a:pPr marL="0" lvl="0" indent="0" algn="l" rtl="0">
              <a:lnSpc>
                <a:spcPct val="100000"/>
              </a:lnSpc>
              <a:spcBef>
                <a:spcPts val="0"/>
              </a:spcBef>
              <a:spcAft>
                <a:spcPts val="1600"/>
              </a:spcAft>
              <a:buNone/>
            </a:pPr>
            <a:r>
              <a:rPr lang="en" sz="1400"/>
              <a:t>Despite being red, Mars is a cold place full of iron oxide dust</a:t>
            </a:r>
            <a:endParaRPr sz="1400"/>
          </a:p>
        </p:txBody>
      </p:sp>
      <p:cxnSp>
        <p:nvCxnSpPr>
          <p:cNvPr id="1759" name="Google Shape;1759;p33"/>
          <p:cNvCxnSpPr/>
          <p:nvPr/>
        </p:nvCxnSpPr>
        <p:spPr>
          <a:xfrm>
            <a:off x="4570149" y="2011198"/>
            <a:ext cx="0" cy="7968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3"/>
        <p:cNvGrpSpPr/>
        <p:nvPr/>
      </p:nvGrpSpPr>
      <p:grpSpPr>
        <a:xfrm>
          <a:off x="0" y="0"/>
          <a:ext cx="0" cy="0"/>
          <a:chOff x="0" y="0"/>
          <a:chExt cx="0" cy="0"/>
        </a:xfrm>
      </p:grpSpPr>
      <p:grpSp>
        <p:nvGrpSpPr>
          <p:cNvPr id="1764" name="Google Shape;1764;p34"/>
          <p:cNvGrpSpPr/>
          <p:nvPr/>
        </p:nvGrpSpPr>
        <p:grpSpPr>
          <a:xfrm>
            <a:off x="1208870" y="745822"/>
            <a:ext cx="6330487" cy="1735120"/>
            <a:chOff x="1208870" y="745822"/>
            <a:chExt cx="6330487" cy="1735120"/>
          </a:xfrm>
        </p:grpSpPr>
        <p:sp>
          <p:nvSpPr>
            <p:cNvPr id="1765" name="Google Shape;1765;p34"/>
            <p:cNvSpPr/>
            <p:nvPr/>
          </p:nvSpPr>
          <p:spPr>
            <a:xfrm rot="9332255" flipH="1">
              <a:off x="1744477" y="1182185"/>
              <a:ext cx="1442545" cy="1047092"/>
            </a:xfrm>
            <a:custGeom>
              <a:avLst/>
              <a:gdLst/>
              <a:ahLst/>
              <a:cxnLst/>
              <a:rect l="l" t="t" r="r" b="b"/>
              <a:pathLst>
                <a:path w="57590" h="28535" extrusionOk="0">
                  <a:moveTo>
                    <a:pt x="37460" y="0"/>
                  </a:moveTo>
                  <a:cubicBezTo>
                    <a:pt x="36406" y="0"/>
                    <a:pt x="35365" y="17"/>
                    <a:pt x="34335" y="44"/>
                  </a:cubicBezTo>
                  <a:cubicBezTo>
                    <a:pt x="27599" y="206"/>
                    <a:pt x="20796" y="1064"/>
                    <a:pt x="14418" y="3304"/>
                  </a:cubicBezTo>
                  <a:cubicBezTo>
                    <a:pt x="9128" y="5158"/>
                    <a:pt x="1545" y="8411"/>
                    <a:pt x="223" y="14559"/>
                  </a:cubicBezTo>
                  <a:cubicBezTo>
                    <a:pt x="14" y="15519"/>
                    <a:pt x="0" y="16508"/>
                    <a:pt x="31" y="17488"/>
                  </a:cubicBezTo>
                  <a:cubicBezTo>
                    <a:pt x="65" y="18569"/>
                    <a:pt x="149" y="19657"/>
                    <a:pt x="450" y="20694"/>
                  </a:cubicBezTo>
                  <a:cubicBezTo>
                    <a:pt x="1132" y="23066"/>
                    <a:pt x="2912" y="25025"/>
                    <a:pt x="5034" y="26288"/>
                  </a:cubicBezTo>
                  <a:cubicBezTo>
                    <a:pt x="5371" y="26491"/>
                    <a:pt x="5720" y="26677"/>
                    <a:pt x="6074" y="26845"/>
                  </a:cubicBezTo>
                  <a:cubicBezTo>
                    <a:pt x="8567" y="28048"/>
                    <a:pt x="11395" y="28535"/>
                    <a:pt x="14306" y="28535"/>
                  </a:cubicBezTo>
                  <a:cubicBezTo>
                    <a:pt x="15830" y="28535"/>
                    <a:pt x="17374" y="28399"/>
                    <a:pt x="18904" y="28167"/>
                  </a:cubicBezTo>
                  <a:lnTo>
                    <a:pt x="18907" y="28167"/>
                  </a:lnTo>
                  <a:cubicBezTo>
                    <a:pt x="21901" y="27707"/>
                    <a:pt x="24839" y="26862"/>
                    <a:pt x="27440" y="25872"/>
                  </a:cubicBezTo>
                  <a:lnTo>
                    <a:pt x="27437" y="25872"/>
                  </a:lnTo>
                  <a:cubicBezTo>
                    <a:pt x="27761" y="25751"/>
                    <a:pt x="28079" y="25626"/>
                    <a:pt x="28393" y="25498"/>
                  </a:cubicBezTo>
                  <a:cubicBezTo>
                    <a:pt x="33156" y="23566"/>
                    <a:pt x="37406" y="20627"/>
                    <a:pt x="41871" y="18123"/>
                  </a:cubicBezTo>
                  <a:cubicBezTo>
                    <a:pt x="44162" y="16840"/>
                    <a:pt x="46520" y="15657"/>
                    <a:pt x="49009" y="14806"/>
                  </a:cubicBezTo>
                  <a:cubicBezTo>
                    <a:pt x="51371" y="13999"/>
                    <a:pt x="53945" y="13907"/>
                    <a:pt x="55833" y="12040"/>
                  </a:cubicBezTo>
                  <a:cubicBezTo>
                    <a:pt x="56954" y="10928"/>
                    <a:pt x="57590" y="9344"/>
                    <a:pt x="57549" y="7763"/>
                  </a:cubicBezTo>
                  <a:cubicBezTo>
                    <a:pt x="57509" y="6185"/>
                    <a:pt x="56792" y="4635"/>
                    <a:pt x="55613" y="3584"/>
                  </a:cubicBezTo>
                  <a:cubicBezTo>
                    <a:pt x="54482" y="2571"/>
                    <a:pt x="53002" y="2044"/>
                    <a:pt x="51547" y="1622"/>
                  </a:cubicBezTo>
                  <a:cubicBezTo>
                    <a:pt x="47077" y="328"/>
                    <a:pt x="42192" y="0"/>
                    <a:pt x="37460"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4"/>
            <p:cNvSpPr/>
            <p:nvPr/>
          </p:nvSpPr>
          <p:spPr>
            <a:xfrm rot="-1191624">
              <a:off x="1309270" y="952459"/>
              <a:ext cx="1032081" cy="771748"/>
            </a:xfrm>
            <a:custGeom>
              <a:avLst/>
              <a:gdLst/>
              <a:ahLst/>
              <a:cxnLst/>
              <a:rect l="l" t="t" r="r" b="b"/>
              <a:pathLst>
                <a:path w="84134" h="62912" extrusionOk="0">
                  <a:moveTo>
                    <a:pt x="17950" y="0"/>
                  </a:moveTo>
                  <a:cubicBezTo>
                    <a:pt x="16408" y="0"/>
                    <a:pt x="14810" y="258"/>
                    <a:pt x="13159" y="825"/>
                  </a:cubicBezTo>
                  <a:cubicBezTo>
                    <a:pt x="2805" y="4381"/>
                    <a:pt x="1" y="20822"/>
                    <a:pt x="9693" y="36352"/>
                  </a:cubicBezTo>
                  <a:cubicBezTo>
                    <a:pt x="18778" y="50906"/>
                    <a:pt x="42067" y="62911"/>
                    <a:pt x="42067" y="62911"/>
                  </a:cubicBezTo>
                  <a:cubicBezTo>
                    <a:pt x="42067" y="62911"/>
                    <a:pt x="65353" y="50906"/>
                    <a:pt x="74438" y="36352"/>
                  </a:cubicBezTo>
                  <a:cubicBezTo>
                    <a:pt x="84133" y="20822"/>
                    <a:pt x="81325" y="4381"/>
                    <a:pt x="70972" y="825"/>
                  </a:cubicBezTo>
                  <a:cubicBezTo>
                    <a:pt x="69321" y="258"/>
                    <a:pt x="67723" y="0"/>
                    <a:pt x="66181" y="0"/>
                  </a:cubicBezTo>
                  <a:cubicBezTo>
                    <a:pt x="53811" y="0"/>
                    <a:pt x="45072" y="16614"/>
                    <a:pt x="42067" y="23799"/>
                  </a:cubicBezTo>
                  <a:cubicBezTo>
                    <a:pt x="39063" y="16614"/>
                    <a:pt x="30320" y="0"/>
                    <a:pt x="179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4"/>
            <p:cNvSpPr/>
            <p:nvPr/>
          </p:nvSpPr>
          <p:spPr>
            <a:xfrm rot="4868634">
              <a:off x="6583785" y="733732"/>
              <a:ext cx="714754" cy="863327"/>
            </a:xfrm>
            <a:custGeom>
              <a:avLst/>
              <a:gdLst/>
              <a:ahLst/>
              <a:cxnLst/>
              <a:rect l="l" t="t" r="r" b="b"/>
              <a:pathLst>
                <a:path w="2899" h="2791" extrusionOk="0">
                  <a:moveTo>
                    <a:pt x="1558" y="0"/>
                  </a:moveTo>
                  <a:cubicBezTo>
                    <a:pt x="1320" y="0"/>
                    <a:pt x="1086" y="82"/>
                    <a:pt x="898" y="270"/>
                  </a:cubicBezTo>
                  <a:cubicBezTo>
                    <a:pt x="727" y="356"/>
                    <a:pt x="535" y="548"/>
                    <a:pt x="449" y="719"/>
                  </a:cubicBezTo>
                  <a:cubicBezTo>
                    <a:pt x="0" y="1339"/>
                    <a:pt x="86" y="2237"/>
                    <a:pt x="727" y="2600"/>
                  </a:cubicBezTo>
                  <a:cubicBezTo>
                    <a:pt x="944" y="2732"/>
                    <a:pt x="1170" y="2790"/>
                    <a:pt x="1388" y="2790"/>
                  </a:cubicBezTo>
                  <a:cubicBezTo>
                    <a:pt x="1879" y="2790"/>
                    <a:pt x="2335" y="2495"/>
                    <a:pt x="2587" y="2066"/>
                  </a:cubicBezTo>
                  <a:cubicBezTo>
                    <a:pt x="2672" y="1788"/>
                    <a:pt x="2672" y="1617"/>
                    <a:pt x="2758" y="1339"/>
                  </a:cubicBezTo>
                  <a:cubicBezTo>
                    <a:pt x="2899" y="618"/>
                    <a:pt x="2212" y="0"/>
                    <a:pt x="1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4"/>
            <p:cNvSpPr/>
            <p:nvPr/>
          </p:nvSpPr>
          <p:spPr>
            <a:xfrm rot="516764">
              <a:off x="7149891" y="803299"/>
              <a:ext cx="370795" cy="277266"/>
            </a:xfrm>
            <a:custGeom>
              <a:avLst/>
              <a:gdLst/>
              <a:ahLst/>
              <a:cxnLst/>
              <a:rect l="l" t="t" r="r" b="b"/>
              <a:pathLst>
                <a:path w="84134" h="62912" extrusionOk="0">
                  <a:moveTo>
                    <a:pt x="17950" y="0"/>
                  </a:moveTo>
                  <a:cubicBezTo>
                    <a:pt x="16408" y="0"/>
                    <a:pt x="14810" y="258"/>
                    <a:pt x="13159" y="825"/>
                  </a:cubicBezTo>
                  <a:cubicBezTo>
                    <a:pt x="2805" y="4381"/>
                    <a:pt x="1" y="20822"/>
                    <a:pt x="9693" y="36352"/>
                  </a:cubicBezTo>
                  <a:cubicBezTo>
                    <a:pt x="18778" y="50906"/>
                    <a:pt x="42067" y="62911"/>
                    <a:pt x="42067" y="62911"/>
                  </a:cubicBezTo>
                  <a:cubicBezTo>
                    <a:pt x="42067" y="62911"/>
                    <a:pt x="65353" y="50906"/>
                    <a:pt x="74438" y="36352"/>
                  </a:cubicBezTo>
                  <a:cubicBezTo>
                    <a:pt x="84133" y="20822"/>
                    <a:pt x="81325" y="4381"/>
                    <a:pt x="70972" y="825"/>
                  </a:cubicBezTo>
                  <a:cubicBezTo>
                    <a:pt x="69321" y="258"/>
                    <a:pt x="67723" y="0"/>
                    <a:pt x="66181" y="0"/>
                  </a:cubicBezTo>
                  <a:cubicBezTo>
                    <a:pt x="53811" y="0"/>
                    <a:pt x="45072" y="16614"/>
                    <a:pt x="42067" y="23799"/>
                  </a:cubicBezTo>
                  <a:cubicBezTo>
                    <a:pt x="39063" y="16614"/>
                    <a:pt x="30320" y="0"/>
                    <a:pt x="179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9" name="Google Shape;1769;p34"/>
            <p:cNvGrpSpPr/>
            <p:nvPr/>
          </p:nvGrpSpPr>
          <p:grpSpPr>
            <a:xfrm>
              <a:off x="1998253" y="1843670"/>
              <a:ext cx="786687" cy="601924"/>
              <a:chOff x="4221175" y="746750"/>
              <a:chExt cx="529150" cy="404900"/>
            </a:xfrm>
          </p:grpSpPr>
          <p:sp>
            <p:nvSpPr>
              <p:cNvPr id="1770" name="Google Shape;1770;p34"/>
              <p:cNvSpPr/>
              <p:nvPr/>
            </p:nvSpPr>
            <p:spPr>
              <a:xfrm>
                <a:off x="4486200" y="1123775"/>
                <a:ext cx="48300" cy="27875"/>
              </a:xfrm>
              <a:custGeom>
                <a:avLst/>
                <a:gdLst/>
                <a:ahLst/>
                <a:cxnLst/>
                <a:rect l="l" t="t" r="r" b="b"/>
                <a:pathLst>
                  <a:path w="1932" h="1115" extrusionOk="0">
                    <a:moveTo>
                      <a:pt x="364" y="0"/>
                    </a:moveTo>
                    <a:cubicBezTo>
                      <a:pt x="1" y="0"/>
                      <a:pt x="1" y="535"/>
                      <a:pt x="364" y="535"/>
                    </a:cubicBezTo>
                    <a:cubicBezTo>
                      <a:pt x="706" y="620"/>
                      <a:pt x="1070" y="706"/>
                      <a:pt x="1347" y="1069"/>
                    </a:cubicBezTo>
                    <a:cubicBezTo>
                      <a:pt x="1395" y="1101"/>
                      <a:pt x="1447" y="1115"/>
                      <a:pt x="1498" y="1115"/>
                    </a:cubicBezTo>
                    <a:cubicBezTo>
                      <a:pt x="1720" y="1115"/>
                      <a:pt x="1932" y="846"/>
                      <a:pt x="1775" y="620"/>
                    </a:cubicBezTo>
                    <a:cubicBezTo>
                      <a:pt x="1347" y="257"/>
                      <a:pt x="899" y="86"/>
                      <a:pt x="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4"/>
              <p:cNvSpPr/>
              <p:nvPr/>
            </p:nvSpPr>
            <p:spPr>
              <a:xfrm>
                <a:off x="4394825" y="1085825"/>
                <a:ext cx="64025" cy="22700"/>
              </a:xfrm>
              <a:custGeom>
                <a:avLst/>
                <a:gdLst/>
                <a:ahLst/>
                <a:cxnLst/>
                <a:rect l="l" t="t" r="r" b="b"/>
                <a:pathLst>
                  <a:path w="2561" h="908" extrusionOk="0">
                    <a:moveTo>
                      <a:pt x="364" y="1"/>
                    </a:moveTo>
                    <a:cubicBezTo>
                      <a:pt x="1" y="1"/>
                      <a:pt x="1" y="535"/>
                      <a:pt x="364" y="535"/>
                    </a:cubicBezTo>
                    <a:cubicBezTo>
                      <a:pt x="984" y="535"/>
                      <a:pt x="1518" y="621"/>
                      <a:pt x="2053" y="899"/>
                    </a:cubicBezTo>
                    <a:cubicBezTo>
                      <a:pt x="2080" y="905"/>
                      <a:pt x="2105" y="908"/>
                      <a:pt x="2130" y="908"/>
                    </a:cubicBezTo>
                    <a:cubicBezTo>
                      <a:pt x="2438" y="908"/>
                      <a:pt x="2560" y="443"/>
                      <a:pt x="2224" y="364"/>
                    </a:cubicBezTo>
                    <a:cubicBezTo>
                      <a:pt x="1604" y="86"/>
                      <a:pt x="984"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4"/>
              <p:cNvSpPr/>
              <p:nvPr/>
            </p:nvSpPr>
            <p:spPr>
              <a:xfrm>
                <a:off x="4263425" y="1072475"/>
                <a:ext cx="59550" cy="18000"/>
              </a:xfrm>
              <a:custGeom>
                <a:avLst/>
                <a:gdLst/>
                <a:ahLst/>
                <a:cxnLst/>
                <a:rect l="l" t="t" r="r" b="b"/>
                <a:pathLst>
                  <a:path w="2382" h="720" extrusionOk="0">
                    <a:moveTo>
                      <a:pt x="362" y="0"/>
                    </a:moveTo>
                    <a:cubicBezTo>
                      <a:pt x="26" y="80"/>
                      <a:pt x="1" y="544"/>
                      <a:pt x="288" y="544"/>
                    </a:cubicBezTo>
                    <a:cubicBezTo>
                      <a:pt x="311" y="544"/>
                      <a:pt x="336" y="541"/>
                      <a:pt x="362" y="535"/>
                    </a:cubicBezTo>
                    <a:cubicBezTo>
                      <a:pt x="897" y="535"/>
                      <a:pt x="1431" y="535"/>
                      <a:pt x="1880" y="706"/>
                    </a:cubicBezTo>
                    <a:cubicBezTo>
                      <a:pt x="1913" y="715"/>
                      <a:pt x="1944" y="720"/>
                      <a:pt x="1973" y="720"/>
                    </a:cubicBezTo>
                    <a:cubicBezTo>
                      <a:pt x="2270" y="720"/>
                      <a:pt x="2381" y="269"/>
                      <a:pt x="2051" y="171"/>
                    </a:cubicBezTo>
                    <a:cubicBezTo>
                      <a:pt x="1516" y="86"/>
                      <a:pt x="982"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4"/>
              <p:cNvSpPr/>
              <p:nvPr/>
            </p:nvSpPr>
            <p:spPr>
              <a:xfrm>
                <a:off x="4269475" y="1118450"/>
                <a:ext cx="58600" cy="22975"/>
              </a:xfrm>
              <a:custGeom>
                <a:avLst/>
                <a:gdLst/>
                <a:ahLst/>
                <a:cxnLst/>
                <a:rect l="l" t="t" r="r" b="b"/>
                <a:pathLst>
                  <a:path w="2344" h="919" extrusionOk="0">
                    <a:moveTo>
                      <a:pt x="334" y="1"/>
                    </a:moveTo>
                    <a:cubicBezTo>
                      <a:pt x="80" y="1"/>
                      <a:pt x="1" y="397"/>
                      <a:pt x="291" y="470"/>
                    </a:cubicBezTo>
                    <a:cubicBezTo>
                      <a:pt x="826" y="748"/>
                      <a:pt x="1467" y="833"/>
                      <a:pt x="2001" y="919"/>
                    </a:cubicBezTo>
                    <a:cubicBezTo>
                      <a:pt x="2343" y="919"/>
                      <a:pt x="2343" y="384"/>
                      <a:pt x="2001" y="384"/>
                    </a:cubicBezTo>
                    <a:cubicBezTo>
                      <a:pt x="1467" y="299"/>
                      <a:pt x="932" y="213"/>
                      <a:pt x="484" y="42"/>
                    </a:cubicBezTo>
                    <a:cubicBezTo>
                      <a:pt x="429" y="13"/>
                      <a:pt x="378"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4"/>
              <p:cNvSpPr/>
              <p:nvPr/>
            </p:nvSpPr>
            <p:spPr>
              <a:xfrm>
                <a:off x="4665375" y="1109575"/>
                <a:ext cx="84950" cy="37500"/>
              </a:xfrm>
              <a:custGeom>
                <a:avLst/>
                <a:gdLst/>
                <a:ahLst/>
                <a:cxnLst/>
                <a:rect l="l" t="t" r="r" b="b"/>
                <a:pathLst>
                  <a:path w="3398" h="1500" extrusionOk="0">
                    <a:moveTo>
                      <a:pt x="356" y="1"/>
                    </a:moveTo>
                    <a:cubicBezTo>
                      <a:pt x="102" y="1"/>
                      <a:pt x="1" y="420"/>
                      <a:pt x="315" y="568"/>
                    </a:cubicBezTo>
                    <a:cubicBezTo>
                      <a:pt x="1127" y="825"/>
                      <a:pt x="2003" y="1103"/>
                      <a:pt x="2901" y="1466"/>
                    </a:cubicBezTo>
                    <a:cubicBezTo>
                      <a:pt x="2936" y="1489"/>
                      <a:pt x="2971" y="1500"/>
                      <a:pt x="3006" y="1500"/>
                    </a:cubicBezTo>
                    <a:cubicBezTo>
                      <a:pt x="3223" y="1500"/>
                      <a:pt x="3398" y="1091"/>
                      <a:pt x="3158" y="1017"/>
                    </a:cubicBezTo>
                    <a:cubicBezTo>
                      <a:pt x="2281" y="654"/>
                      <a:pt x="1384" y="397"/>
                      <a:pt x="486" y="34"/>
                    </a:cubicBezTo>
                    <a:cubicBezTo>
                      <a:pt x="440" y="11"/>
                      <a:pt x="396" y="1"/>
                      <a:pt x="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4"/>
              <p:cNvSpPr/>
              <p:nvPr/>
            </p:nvSpPr>
            <p:spPr>
              <a:xfrm>
                <a:off x="4498250" y="1052350"/>
                <a:ext cx="88450" cy="22850"/>
              </a:xfrm>
              <a:custGeom>
                <a:avLst/>
                <a:gdLst/>
                <a:ahLst/>
                <a:cxnLst/>
                <a:rect l="l" t="t" r="r" b="b"/>
                <a:pathLst>
                  <a:path w="3538" h="914" extrusionOk="0">
                    <a:moveTo>
                      <a:pt x="409" y="1"/>
                    </a:moveTo>
                    <a:cubicBezTo>
                      <a:pt x="112" y="1"/>
                      <a:pt x="0" y="452"/>
                      <a:pt x="331" y="549"/>
                    </a:cubicBezTo>
                    <a:cubicBezTo>
                      <a:pt x="1123" y="760"/>
                      <a:pt x="1871" y="913"/>
                      <a:pt x="2706" y="913"/>
                    </a:cubicBezTo>
                    <a:cubicBezTo>
                      <a:pt x="2886" y="913"/>
                      <a:pt x="3070" y="906"/>
                      <a:pt x="3259" y="891"/>
                    </a:cubicBezTo>
                    <a:cubicBezTo>
                      <a:pt x="3537" y="891"/>
                      <a:pt x="3537" y="357"/>
                      <a:pt x="3259" y="357"/>
                    </a:cubicBezTo>
                    <a:cubicBezTo>
                      <a:pt x="3085" y="372"/>
                      <a:pt x="2914" y="379"/>
                      <a:pt x="2746" y="379"/>
                    </a:cubicBezTo>
                    <a:cubicBezTo>
                      <a:pt x="1965" y="379"/>
                      <a:pt x="1241" y="226"/>
                      <a:pt x="502" y="15"/>
                    </a:cubicBezTo>
                    <a:cubicBezTo>
                      <a:pt x="469" y="5"/>
                      <a:pt x="438" y="1"/>
                      <a:pt x="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4"/>
              <p:cNvSpPr/>
              <p:nvPr/>
            </p:nvSpPr>
            <p:spPr>
              <a:xfrm>
                <a:off x="4587825" y="1020350"/>
                <a:ext cx="58725" cy="23850"/>
              </a:xfrm>
              <a:custGeom>
                <a:avLst/>
                <a:gdLst/>
                <a:ahLst/>
                <a:cxnLst/>
                <a:rect l="l" t="t" r="r" b="b"/>
                <a:pathLst>
                  <a:path w="2349" h="954" extrusionOk="0">
                    <a:moveTo>
                      <a:pt x="434" y="0"/>
                    </a:moveTo>
                    <a:cubicBezTo>
                      <a:pt x="152" y="0"/>
                      <a:pt x="0" y="420"/>
                      <a:pt x="296" y="568"/>
                    </a:cubicBezTo>
                    <a:cubicBezTo>
                      <a:pt x="737" y="797"/>
                      <a:pt x="1177" y="953"/>
                      <a:pt x="1666" y="953"/>
                    </a:cubicBezTo>
                    <a:cubicBezTo>
                      <a:pt x="1770" y="953"/>
                      <a:pt x="1876" y="946"/>
                      <a:pt x="1985" y="931"/>
                    </a:cubicBezTo>
                    <a:cubicBezTo>
                      <a:pt x="2348" y="931"/>
                      <a:pt x="2348" y="397"/>
                      <a:pt x="1985" y="397"/>
                    </a:cubicBezTo>
                    <a:cubicBezTo>
                      <a:pt x="1891" y="412"/>
                      <a:pt x="1800" y="419"/>
                      <a:pt x="1712" y="419"/>
                    </a:cubicBezTo>
                    <a:cubicBezTo>
                      <a:pt x="1300" y="419"/>
                      <a:pt x="944" y="263"/>
                      <a:pt x="574" y="34"/>
                    </a:cubicBezTo>
                    <a:cubicBezTo>
                      <a:pt x="525" y="10"/>
                      <a:pt x="478"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4"/>
              <p:cNvSpPr/>
              <p:nvPr/>
            </p:nvSpPr>
            <p:spPr>
              <a:xfrm>
                <a:off x="4461625" y="943150"/>
                <a:ext cx="115175" cy="27100"/>
              </a:xfrm>
              <a:custGeom>
                <a:avLst/>
                <a:gdLst/>
                <a:ahLst/>
                <a:cxnLst/>
                <a:rect l="l" t="t" r="r" b="b"/>
                <a:pathLst>
                  <a:path w="4607" h="1084" extrusionOk="0">
                    <a:moveTo>
                      <a:pt x="364" y="1"/>
                    </a:moveTo>
                    <a:cubicBezTo>
                      <a:pt x="1" y="1"/>
                      <a:pt x="1" y="535"/>
                      <a:pt x="364" y="535"/>
                    </a:cubicBezTo>
                    <a:cubicBezTo>
                      <a:pt x="1604" y="535"/>
                      <a:pt x="2865" y="813"/>
                      <a:pt x="4105" y="1070"/>
                    </a:cubicBezTo>
                    <a:cubicBezTo>
                      <a:pt x="4137" y="1079"/>
                      <a:pt x="4168" y="1084"/>
                      <a:pt x="4198" y="1084"/>
                    </a:cubicBezTo>
                    <a:cubicBezTo>
                      <a:pt x="4494" y="1084"/>
                      <a:pt x="4606" y="633"/>
                      <a:pt x="4276" y="535"/>
                    </a:cubicBezTo>
                    <a:cubicBezTo>
                      <a:pt x="2950" y="279"/>
                      <a:pt x="1689"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4"/>
              <p:cNvSpPr/>
              <p:nvPr/>
            </p:nvSpPr>
            <p:spPr>
              <a:xfrm>
                <a:off x="4399675" y="1005450"/>
                <a:ext cx="82275" cy="22700"/>
              </a:xfrm>
              <a:custGeom>
                <a:avLst/>
                <a:gdLst/>
                <a:ahLst/>
                <a:cxnLst/>
                <a:rect l="l" t="t" r="r" b="b"/>
                <a:pathLst>
                  <a:path w="3291" h="908" extrusionOk="0">
                    <a:moveTo>
                      <a:pt x="203" y="0"/>
                    </a:moveTo>
                    <a:cubicBezTo>
                      <a:pt x="1" y="0"/>
                      <a:pt x="18" y="465"/>
                      <a:pt x="256" y="544"/>
                    </a:cubicBezTo>
                    <a:cubicBezTo>
                      <a:pt x="1153" y="630"/>
                      <a:pt x="2030" y="822"/>
                      <a:pt x="2928" y="907"/>
                    </a:cubicBezTo>
                    <a:cubicBezTo>
                      <a:pt x="3291" y="907"/>
                      <a:pt x="3291" y="373"/>
                      <a:pt x="2928" y="373"/>
                    </a:cubicBezTo>
                    <a:cubicBezTo>
                      <a:pt x="2030" y="288"/>
                      <a:pt x="1153" y="95"/>
                      <a:pt x="256" y="10"/>
                    </a:cubicBezTo>
                    <a:cubicBezTo>
                      <a:pt x="237" y="3"/>
                      <a:pt x="219"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4"/>
              <p:cNvSpPr/>
              <p:nvPr/>
            </p:nvSpPr>
            <p:spPr>
              <a:xfrm>
                <a:off x="4306125" y="965600"/>
                <a:ext cx="68975" cy="20325"/>
              </a:xfrm>
              <a:custGeom>
                <a:avLst/>
                <a:gdLst/>
                <a:ahLst/>
                <a:cxnLst/>
                <a:rect l="l" t="t" r="r" b="b"/>
                <a:pathLst>
                  <a:path w="2759" h="813" extrusionOk="0">
                    <a:moveTo>
                      <a:pt x="2395" y="1"/>
                    </a:moveTo>
                    <a:cubicBezTo>
                      <a:pt x="1689" y="86"/>
                      <a:pt x="963" y="172"/>
                      <a:pt x="343" y="279"/>
                    </a:cubicBezTo>
                    <a:cubicBezTo>
                      <a:pt x="1" y="364"/>
                      <a:pt x="172" y="813"/>
                      <a:pt x="428" y="813"/>
                    </a:cubicBezTo>
                    <a:cubicBezTo>
                      <a:pt x="1155" y="706"/>
                      <a:pt x="1775" y="621"/>
                      <a:pt x="2395" y="535"/>
                    </a:cubicBezTo>
                    <a:cubicBezTo>
                      <a:pt x="2758" y="535"/>
                      <a:pt x="2758"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4"/>
              <p:cNvSpPr/>
              <p:nvPr/>
            </p:nvSpPr>
            <p:spPr>
              <a:xfrm>
                <a:off x="4221175" y="936750"/>
                <a:ext cx="58275" cy="15525"/>
              </a:xfrm>
              <a:custGeom>
                <a:avLst/>
                <a:gdLst/>
                <a:ahLst/>
                <a:cxnLst/>
                <a:rect l="l" t="t" r="r" b="b"/>
                <a:pathLst>
                  <a:path w="2331" h="621" extrusionOk="0">
                    <a:moveTo>
                      <a:pt x="1967" y="0"/>
                    </a:moveTo>
                    <a:cubicBezTo>
                      <a:pt x="1432" y="86"/>
                      <a:pt x="898" y="86"/>
                      <a:pt x="364" y="86"/>
                    </a:cubicBezTo>
                    <a:cubicBezTo>
                      <a:pt x="0" y="86"/>
                      <a:pt x="0" y="620"/>
                      <a:pt x="364" y="620"/>
                    </a:cubicBezTo>
                    <a:cubicBezTo>
                      <a:pt x="898" y="620"/>
                      <a:pt x="1432" y="620"/>
                      <a:pt x="1967" y="535"/>
                    </a:cubicBezTo>
                    <a:cubicBezTo>
                      <a:pt x="2330" y="535"/>
                      <a:pt x="2330" y="0"/>
                      <a:pt x="19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4"/>
              <p:cNvSpPr/>
              <p:nvPr/>
            </p:nvSpPr>
            <p:spPr>
              <a:xfrm>
                <a:off x="4321625" y="914300"/>
                <a:ext cx="66825" cy="15525"/>
              </a:xfrm>
              <a:custGeom>
                <a:avLst/>
                <a:gdLst/>
                <a:ahLst/>
                <a:cxnLst/>
                <a:rect l="l" t="t" r="r" b="b"/>
                <a:pathLst>
                  <a:path w="2673" h="621" extrusionOk="0">
                    <a:moveTo>
                      <a:pt x="2309" y="1"/>
                    </a:moveTo>
                    <a:cubicBezTo>
                      <a:pt x="1689" y="86"/>
                      <a:pt x="984" y="86"/>
                      <a:pt x="343" y="86"/>
                    </a:cubicBezTo>
                    <a:cubicBezTo>
                      <a:pt x="1" y="86"/>
                      <a:pt x="1" y="621"/>
                      <a:pt x="343" y="621"/>
                    </a:cubicBezTo>
                    <a:cubicBezTo>
                      <a:pt x="984" y="621"/>
                      <a:pt x="1689" y="621"/>
                      <a:pt x="2309" y="535"/>
                    </a:cubicBezTo>
                    <a:cubicBezTo>
                      <a:pt x="2672" y="535"/>
                      <a:pt x="2672"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4"/>
              <p:cNvSpPr/>
              <p:nvPr/>
            </p:nvSpPr>
            <p:spPr>
              <a:xfrm>
                <a:off x="4415625" y="863000"/>
                <a:ext cx="61525" cy="20575"/>
              </a:xfrm>
              <a:custGeom>
                <a:avLst/>
                <a:gdLst/>
                <a:ahLst/>
                <a:cxnLst/>
                <a:rect l="l" t="t" r="r" b="b"/>
                <a:pathLst>
                  <a:path w="2461" h="823" extrusionOk="0">
                    <a:moveTo>
                      <a:pt x="2119" y="1"/>
                    </a:moveTo>
                    <a:cubicBezTo>
                      <a:pt x="1499" y="1"/>
                      <a:pt x="857" y="108"/>
                      <a:pt x="238" y="279"/>
                    </a:cubicBezTo>
                    <a:cubicBezTo>
                      <a:pt x="0" y="358"/>
                      <a:pt x="56" y="822"/>
                      <a:pt x="354" y="822"/>
                    </a:cubicBezTo>
                    <a:cubicBezTo>
                      <a:pt x="378" y="822"/>
                      <a:pt x="403" y="819"/>
                      <a:pt x="430" y="813"/>
                    </a:cubicBezTo>
                    <a:cubicBezTo>
                      <a:pt x="964" y="642"/>
                      <a:pt x="1584" y="535"/>
                      <a:pt x="2119" y="535"/>
                    </a:cubicBezTo>
                    <a:cubicBezTo>
                      <a:pt x="2461" y="535"/>
                      <a:pt x="2461" y="1"/>
                      <a:pt x="2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4"/>
              <p:cNvSpPr/>
              <p:nvPr/>
            </p:nvSpPr>
            <p:spPr>
              <a:xfrm>
                <a:off x="4259100" y="829875"/>
                <a:ext cx="102625" cy="15525"/>
              </a:xfrm>
              <a:custGeom>
                <a:avLst/>
                <a:gdLst/>
                <a:ahLst/>
                <a:cxnLst/>
                <a:rect l="l" t="t" r="r" b="b"/>
                <a:pathLst>
                  <a:path w="4105" h="621" extrusionOk="0">
                    <a:moveTo>
                      <a:pt x="3741" y="1"/>
                    </a:moveTo>
                    <a:cubicBezTo>
                      <a:pt x="2587" y="86"/>
                      <a:pt x="1518" y="86"/>
                      <a:pt x="364" y="86"/>
                    </a:cubicBezTo>
                    <a:cubicBezTo>
                      <a:pt x="1" y="86"/>
                      <a:pt x="1" y="620"/>
                      <a:pt x="364" y="620"/>
                    </a:cubicBezTo>
                    <a:cubicBezTo>
                      <a:pt x="1518" y="620"/>
                      <a:pt x="2587" y="620"/>
                      <a:pt x="3741" y="535"/>
                    </a:cubicBezTo>
                    <a:cubicBezTo>
                      <a:pt x="4105" y="535"/>
                      <a:pt x="4105" y="1"/>
                      <a:pt x="3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4"/>
              <p:cNvSpPr/>
              <p:nvPr/>
            </p:nvSpPr>
            <p:spPr>
              <a:xfrm>
                <a:off x="4382300" y="785175"/>
                <a:ext cx="68125" cy="22275"/>
              </a:xfrm>
              <a:custGeom>
                <a:avLst/>
                <a:gdLst/>
                <a:ahLst/>
                <a:cxnLst/>
                <a:rect l="l" t="t" r="r" b="b"/>
                <a:pathLst>
                  <a:path w="2725" h="891" extrusionOk="0">
                    <a:moveTo>
                      <a:pt x="413" y="1"/>
                    </a:moveTo>
                    <a:cubicBezTo>
                      <a:pt x="130" y="1"/>
                      <a:pt x="0" y="452"/>
                      <a:pt x="331" y="549"/>
                    </a:cubicBezTo>
                    <a:cubicBezTo>
                      <a:pt x="1036" y="720"/>
                      <a:pt x="1763" y="805"/>
                      <a:pt x="2383" y="891"/>
                    </a:cubicBezTo>
                    <a:cubicBezTo>
                      <a:pt x="2725" y="891"/>
                      <a:pt x="2725" y="357"/>
                      <a:pt x="2383" y="357"/>
                    </a:cubicBezTo>
                    <a:cubicBezTo>
                      <a:pt x="1763" y="271"/>
                      <a:pt x="1122" y="186"/>
                      <a:pt x="502" y="15"/>
                    </a:cubicBezTo>
                    <a:cubicBezTo>
                      <a:pt x="471" y="5"/>
                      <a:pt x="442" y="1"/>
                      <a:pt x="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4"/>
              <p:cNvSpPr/>
              <p:nvPr/>
            </p:nvSpPr>
            <p:spPr>
              <a:xfrm>
                <a:off x="4246975" y="746750"/>
                <a:ext cx="63450" cy="19325"/>
              </a:xfrm>
              <a:custGeom>
                <a:avLst/>
                <a:gdLst/>
                <a:ahLst/>
                <a:cxnLst/>
                <a:rect l="l" t="t" r="r" b="b"/>
                <a:pathLst>
                  <a:path w="2538" h="773" extrusionOk="0">
                    <a:moveTo>
                      <a:pt x="1676" y="0"/>
                    </a:moveTo>
                    <a:cubicBezTo>
                      <a:pt x="1222" y="0"/>
                      <a:pt x="769" y="80"/>
                      <a:pt x="315" y="205"/>
                    </a:cubicBezTo>
                    <a:cubicBezTo>
                      <a:pt x="1" y="353"/>
                      <a:pt x="86" y="773"/>
                      <a:pt x="295" y="773"/>
                    </a:cubicBezTo>
                    <a:cubicBezTo>
                      <a:pt x="327" y="773"/>
                      <a:pt x="363" y="762"/>
                      <a:pt x="400" y="739"/>
                    </a:cubicBezTo>
                    <a:cubicBezTo>
                      <a:pt x="854" y="614"/>
                      <a:pt x="1262" y="535"/>
                      <a:pt x="1691" y="535"/>
                    </a:cubicBezTo>
                    <a:cubicBezTo>
                      <a:pt x="1848" y="535"/>
                      <a:pt x="2008" y="545"/>
                      <a:pt x="2174" y="568"/>
                    </a:cubicBezTo>
                    <a:cubicBezTo>
                      <a:pt x="2538" y="568"/>
                      <a:pt x="2538" y="34"/>
                      <a:pt x="2174" y="34"/>
                    </a:cubicBezTo>
                    <a:cubicBezTo>
                      <a:pt x="2008" y="11"/>
                      <a:pt x="1842" y="0"/>
                      <a:pt x="1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86" name="Google Shape;1786;p34"/>
          <p:cNvSpPr/>
          <p:nvPr/>
        </p:nvSpPr>
        <p:spPr>
          <a:xfrm>
            <a:off x="2462075" y="3443400"/>
            <a:ext cx="568725" cy="164200"/>
          </a:xfrm>
          <a:custGeom>
            <a:avLst/>
            <a:gdLst/>
            <a:ahLst/>
            <a:cxnLst/>
            <a:rect l="l" t="t" r="r" b="b"/>
            <a:pathLst>
              <a:path w="22749" h="6568" extrusionOk="0">
                <a:moveTo>
                  <a:pt x="869" y="1257"/>
                </a:moveTo>
                <a:cubicBezTo>
                  <a:pt x="870" y="1257"/>
                  <a:pt x="871" y="1257"/>
                  <a:pt x="872" y="1257"/>
                </a:cubicBezTo>
                <a:lnTo>
                  <a:pt x="872" y="1257"/>
                </a:lnTo>
                <a:cubicBezTo>
                  <a:pt x="871" y="1257"/>
                  <a:pt x="870" y="1257"/>
                  <a:pt x="869" y="1257"/>
                </a:cubicBezTo>
                <a:close/>
                <a:moveTo>
                  <a:pt x="2226" y="1296"/>
                </a:moveTo>
                <a:cubicBezTo>
                  <a:pt x="2223" y="1296"/>
                  <a:pt x="2220" y="1297"/>
                  <a:pt x="2216" y="1297"/>
                </a:cubicBezTo>
                <a:cubicBezTo>
                  <a:pt x="2220" y="1297"/>
                  <a:pt x="2223" y="1297"/>
                  <a:pt x="2226" y="1296"/>
                </a:cubicBezTo>
                <a:close/>
                <a:moveTo>
                  <a:pt x="14713" y="1745"/>
                </a:moveTo>
                <a:lnTo>
                  <a:pt x="14713" y="1745"/>
                </a:lnTo>
                <a:cubicBezTo>
                  <a:pt x="14714" y="1749"/>
                  <a:pt x="14714" y="1753"/>
                  <a:pt x="14715" y="1757"/>
                </a:cubicBezTo>
                <a:cubicBezTo>
                  <a:pt x="14715" y="1753"/>
                  <a:pt x="14714" y="1749"/>
                  <a:pt x="14713" y="1745"/>
                </a:cubicBezTo>
                <a:close/>
                <a:moveTo>
                  <a:pt x="15141" y="2218"/>
                </a:moveTo>
                <a:cubicBezTo>
                  <a:pt x="15140" y="2220"/>
                  <a:pt x="15139" y="2221"/>
                  <a:pt x="15138" y="2223"/>
                </a:cubicBezTo>
                <a:cubicBezTo>
                  <a:pt x="15139" y="2223"/>
                  <a:pt x="15139" y="2224"/>
                  <a:pt x="15140" y="2224"/>
                </a:cubicBezTo>
                <a:lnTo>
                  <a:pt x="15140" y="2224"/>
                </a:lnTo>
                <a:cubicBezTo>
                  <a:pt x="15140" y="2222"/>
                  <a:pt x="15141" y="2220"/>
                  <a:pt x="15141" y="2218"/>
                </a:cubicBezTo>
                <a:close/>
                <a:moveTo>
                  <a:pt x="14873" y="1540"/>
                </a:moveTo>
                <a:cubicBezTo>
                  <a:pt x="14862" y="1540"/>
                  <a:pt x="14851" y="1544"/>
                  <a:pt x="14840" y="1554"/>
                </a:cubicBezTo>
                <a:cubicBezTo>
                  <a:pt x="14732" y="1818"/>
                  <a:pt x="14999" y="1710"/>
                  <a:pt x="15033" y="1832"/>
                </a:cubicBezTo>
                <a:cubicBezTo>
                  <a:pt x="15010" y="1856"/>
                  <a:pt x="14989" y="1863"/>
                  <a:pt x="14972" y="1863"/>
                </a:cubicBezTo>
                <a:cubicBezTo>
                  <a:pt x="14948" y="1863"/>
                  <a:pt x="14931" y="1850"/>
                  <a:pt x="14922" y="1850"/>
                </a:cubicBezTo>
                <a:cubicBezTo>
                  <a:pt x="14912" y="1850"/>
                  <a:pt x="14911" y="1866"/>
                  <a:pt x="14921" y="1933"/>
                </a:cubicBezTo>
                <a:cubicBezTo>
                  <a:pt x="14898" y="1945"/>
                  <a:pt x="14879" y="1950"/>
                  <a:pt x="14865" y="1950"/>
                </a:cubicBezTo>
                <a:cubicBezTo>
                  <a:pt x="14785" y="1950"/>
                  <a:pt x="14823" y="1794"/>
                  <a:pt x="14768" y="1794"/>
                </a:cubicBezTo>
                <a:cubicBezTo>
                  <a:pt x="14753" y="1794"/>
                  <a:pt x="14731" y="1806"/>
                  <a:pt x="14698" y="1835"/>
                </a:cubicBezTo>
                <a:lnTo>
                  <a:pt x="14762" y="1922"/>
                </a:lnTo>
                <a:cubicBezTo>
                  <a:pt x="14675" y="2034"/>
                  <a:pt x="14587" y="1936"/>
                  <a:pt x="14499" y="2050"/>
                </a:cubicBezTo>
                <a:cubicBezTo>
                  <a:pt x="14480" y="2125"/>
                  <a:pt x="14493" y="2143"/>
                  <a:pt x="14523" y="2143"/>
                </a:cubicBezTo>
                <a:cubicBezTo>
                  <a:pt x="14549" y="2143"/>
                  <a:pt x="14586" y="2130"/>
                  <a:pt x="14626" y="2130"/>
                </a:cubicBezTo>
                <a:cubicBezTo>
                  <a:pt x="14654" y="2130"/>
                  <a:pt x="14683" y="2136"/>
                  <a:pt x="14709" y="2159"/>
                </a:cubicBezTo>
                <a:lnTo>
                  <a:pt x="14625" y="2290"/>
                </a:lnTo>
                <a:lnTo>
                  <a:pt x="14891" y="2183"/>
                </a:lnTo>
                <a:cubicBezTo>
                  <a:pt x="15010" y="1960"/>
                  <a:pt x="14945" y="1946"/>
                  <a:pt x="15124" y="1811"/>
                </a:cubicBezTo>
                <a:lnTo>
                  <a:pt x="15124" y="1811"/>
                </a:lnTo>
                <a:cubicBezTo>
                  <a:pt x="15156" y="1922"/>
                  <a:pt x="15162" y="2076"/>
                  <a:pt x="15141" y="2218"/>
                </a:cubicBezTo>
                <a:lnTo>
                  <a:pt x="15141" y="2218"/>
                </a:lnTo>
                <a:cubicBezTo>
                  <a:pt x="15201" y="2125"/>
                  <a:pt x="15292" y="2085"/>
                  <a:pt x="15393" y="2085"/>
                </a:cubicBezTo>
                <a:cubicBezTo>
                  <a:pt x="15434" y="2085"/>
                  <a:pt x="15477" y="2092"/>
                  <a:pt x="15520" y="2105"/>
                </a:cubicBezTo>
                <a:lnTo>
                  <a:pt x="15439" y="2169"/>
                </a:lnTo>
                <a:cubicBezTo>
                  <a:pt x="15462" y="2181"/>
                  <a:pt x="15484" y="2186"/>
                  <a:pt x="15504" y="2186"/>
                </a:cubicBezTo>
                <a:cubicBezTo>
                  <a:pt x="15582" y="2186"/>
                  <a:pt x="15637" y="2111"/>
                  <a:pt x="15688" y="2067"/>
                </a:cubicBezTo>
                <a:lnTo>
                  <a:pt x="15688" y="2067"/>
                </a:lnTo>
                <a:cubicBezTo>
                  <a:pt x="15675" y="2098"/>
                  <a:pt x="15682" y="2119"/>
                  <a:pt x="15692" y="2159"/>
                </a:cubicBezTo>
                <a:cubicBezTo>
                  <a:pt x="15807" y="2149"/>
                  <a:pt x="15902" y="1983"/>
                  <a:pt x="15871" y="1862"/>
                </a:cubicBezTo>
                <a:lnTo>
                  <a:pt x="15871" y="1862"/>
                </a:lnTo>
                <a:lnTo>
                  <a:pt x="15824" y="1909"/>
                </a:lnTo>
                <a:lnTo>
                  <a:pt x="15780" y="1743"/>
                </a:lnTo>
                <a:cubicBezTo>
                  <a:pt x="15738" y="1871"/>
                  <a:pt x="15677" y="1897"/>
                  <a:pt x="15608" y="1897"/>
                </a:cubicBezTo>
                <a:cubicBezTo>
                  <a:pt x="15561" y="1897"/>
                  <a:pt x="15512" y="1885"/>
                  <a:pt x="15463" y="1885"/>
                </a:cubicBezTo>
                <a:cubicBezTo>
                  <a:pt x="15426" y="1885"/>
                  <a:pt x="15389" y="1892"/>
                  <a:pt x="15354" y="1916"/>
                </a:cubicBezTo>
                <a:cubicBezTo>
                  <a:pt x="15436" y="1836"/>
                  <a:pt x="15525" y="1681"/>
                  <a:pt x="15594" y="1681"/>
                </a:cubicBezTo>
                <a:cubicBezTo>
                  <a:pt x="15620" y="1681"/>
                  <a:pt x="15643" y="1701"/>
                  <a:pt x="15662" y="1754"/>
                </a:cubicBezTo>
                <a:lnTo>
                  <a:pt x="15682" y="1605"/>
                </a:lnTo>
                <a:cubicBezTo>
                  <a:pt x="15683" y="1604"/>
                  <a:pt x="15684" y="1604"/>
                  <a:pt x="15685" y="1604"/>
                </a:cubicBezTo>
                <a:cubicBezTo>
                  <a:pt x="15753" y="1604"/>
                  <a:pt x="15794" y="1685"/>
                  <a:pt x="15841" y="1685"/>
                </a:cubicBezTo>
                <a:cubicBezTo>
                  <a:pt x="15861" y="1685"/>
                  <a:pt x="15881" y="1671"/>
                  <a:pt x="15905" y="1632"/>
                </a:cubicBezTo>
                <a:lnTo>
                  <a:pt x="15905" y="1632"/>
                </a:lnTo>
                <a:lnTo>
                  <a:pt x="15790" y="1642"/>
                </a:lnTo>
                <a:lnTo>
                  <a:pt x="15810" y="1564"/>
                </a:lnTo>
                <a:cubicBezTo>
                  <a:pt x="15807" y="1564"/>
                  <a:pt x="15805" y="1564"/>
                  <a:pt x="15802" y="1564"/>
                </a:cubicBezTo>
                <a:cubicBezTo>
                  <a:pt x="15750" y="1564"/>
                  <a:pt x="15682" y="1604"/>
                  <a:pt x="15627" y="1604"/>
                </a:cubicBezTo>
                <a:cubicBezTo>
                  <a:pt x="15597" y="1604"/>
                  <a:pt x="15571" y="1593"/>
                  <a:pt x="15553" y="1557"/>
                </a:cubicBezTo>
                <a:cubicBezTo>
                  <a:pt x="15485" y="1629"/>
                  <a:pt x="15412" y="1735"/>
                  <a:pt x="15302" y="1735"/>
                </a:cubicBezTo>
                <a:cubicBezTo>
                  <a:pt x="15276" y="1735"/>
                  <a:pt x="15249" y="1730"/>
                  <a:pt x="15219" y="1716"/>
                </a:cubicBezTo>
                <a:lnTo>
                  <a:pt x="15233" y="1690"/>
                </a:lnTo>
                <a:lnTo>
                  <a:pt x="15233" y="1690"/>
                </a:lnTo>
                <a:cubicBezTo>
                  <a:pt x="15197" y="1741"/>
                  <a:pt x="15164" y="1761"/>
                  <a:pt x="15133" y="1761"/>
                </a:cubicBezTo>
                <a:cubicBezTo>
                  <a:pt x="15030" y="1761"/>
                  <a:pt x="14951" y="1540"/>
                  <a:pt x="14873" y="1540"/>
                </a:cubicBezTo>
                <a:close/>
                <a:moveTo>
                  <a:pt x="8217" y="2582"/>
                </a:moveTo>
                <a:lnTo>
                  <a:pt x="8217" y="2582"/>
                </a:lnTo>
                <a:cubicBezTo>
                  <a:pt x="8213" y="2588"/>
                  <a:pt x="8209" y="2597"/>
                  <a:pt x="8206" y="2608"/>
                </a:cubicBezTo>
                <a:lnTo>
                  <a:pt x="8217" y="2582"/>
                </a:lnTo>
                <a:close/>
                <a:moveTo>
                  <a:pt x="10719" y="2675"/>
                </a:moveTo>
                <a:lnTo>
                  <a:pt x="10719" y="2675"/>
                </a:lnTo>
                <a:cubicBezTo>
                  <a:pt x="10743" y="2686"/>
                  <a:pt x="10766" y="2696"/>
                  <a:pt x="10790" y="2706"/>
                </a:cubicBezTo>
                <a:cubicBezTo>
                  <a:pt x="10783" y="2706"/>
                  <a:pt x="10783" y="2710"/>
                  <a:pt x="10777" y="2710"/>
                </a:cubicBezTo>
                <a:cubicBezTo>
                  <a:pt x="10743" y="2703"/>
                  <a:pt x="10726" y="2689"/>
                  <a:pt x="10719" y="2675"/>
                </a:cubicBezTo>
                <a:close/>
                <a:moveTo>
                  <a:pt x="10936" y="2774"/>
                </a:moveTo>
                <a:cubicBezTo>
                  <a:pt x="10959" y="2784"/>
                  <a:pt x="10980" y="2794"/>
                  <a:pt x="11003" y="2804"/>
                </a:cubicBezTo>
                <a:lnTo>
                  <a:pt x="10949" y="2936"/>
                </a:lnTo>
                <a:cubicBezTo>
                  <a:pt x="10925" y="2895"/>
                  <a:pt x="10929" y="2838"/>
                  <a:pt x="10936" y="2774"/>
                </a:cubicBezTo>
                <a:close/>
                <a:moveTo>
                  <a:pt x="12118" y="2527"/>
                </a:moveTo>
                <a:lnTo>
                  <a:pt x="12118" y="2527"/>
                </a:lnTo>
                <a:cubicBezTo>
                  <a:pt x="12287" y="2588"/>
                  <a:pt x="12462" y="2675"/>
                  <a:pt x="12638" y="2744"/>
                </a:cubicBezTo>
                <a:lnTo>
                  <a:pt x="12631" y="2652"/>
                </a:lnTo>
                <a:lnTo>
                  <a:pt x="12631" y="2652"/>
                </a:lnTo>
                <a:cubicBezTo>
                  <a:pt x="12642" y="2660"/>
                  <a:pt x="12653" y="2663"/>
                  <a:pt x="12664" y="2663"/>
                </a:cubicBezTo>
                <a:cubicBezTo>
                  <a:pt x="12688" y="2663"/>
                  <a:pt x="12713" y="2649"/>
                  <a:pt x="12733" y="2649"/>
                </a:cubicBezTo>
                <a:cubicBezTo>
                  <a:pt x="12750" y="2649"/>
                  <a:pt x="12762" y="2661"/>
                  <a:pt x="12766" y="2703"/>
                </a:cubicBezTo>
                <a:cubicBezTo>
                  <a:pt x="12760" y="2747"/>
                  <a:pt x="12364" y="3172"/>
                  <a:pt x="12246" y="3287"/>
                </a:cubicBezTo>
                <a:cubicBezTo>
                  <a:pt x="12239" y="3287"/>
                  <a:pt x="12233" y="3287"/>
                  <a:pt x="12226" y="3287"/>
                </a:cubicBezTo>
                <a:cubicBezTo>
                  <a:pt x="12118" y="3287"/>
                  <a:pt x="12010" y="3256"/>
                  <a:pt x="11952" y="3199"/>
                </a:cubicBezTo>
                <a:lnTo>
                  <a:pt x="11993" y="3179"/>
                </a:lnTo>
                <a:cubicBezTo>
                  <a:pt x="12066" y="3195"/>
                  <a:pt x="12126" y="3203"/>
                  <a:pt x="12174" y="3203"/>
                </a:cubicBezTo>
                <a:cubicBezTo>
                  <a:pt x="12473" y="3203"/>
                  <a:pt x="12322" y="2905"/>
                  <a:pt x="12118" y="2527"/>
                </a:cubicBezTo>
                <a:close/>
                <a:moveTo>
                  <a:pt x="15681" y="3307"/>
                </a:moveTo>
                <a:cubicBezTo>
                  <a:pt x="15671" y="3311"/>
                  <a:pt x="15661" y="3316"/>
                  <a:pt x="15651" y="3321"/>
                </a:cubicBezTo>
                <a:cubicBezTo>
                  <a:pt x="15663" y="3316"/>
                  <a:pt x="15673" y="3312"/>
                  <a:pt x="15681" y="3307"/>
                </a:cubicBezTo>
                <a:close/>
                <a:moveTo>
                  <a:pt x="12756" y="3301"/>
                </a:moveTo>
                <a:cubicBezTo>
                  <a:pt x="12733" y="3354"/>
                  <a:pt x="12731" y="3418"/>
                  <a:pt x="12691" y="3418"/>
                </a:cubicBezTo>
                <a:cubicBezTo>
                  <a:pt x="12678" y="3418"/>
                  <a:pt x="12661" y="3411"/>
                  <a:pt x="12638" y="3395"/>
                </a:cubicBezTo>
                <a:cubicBezTo>
                  <a:pt x="12651" y="3355"/>
                  <a:pt x="12651" y="3327"/>
                  <a:pt x="12642" y="3304"/>
                </a:cubicBezTo>
                <a:cubicBezTo>
                  <a:pt x="12679" y="3304"/>
                  <a:pt x="12719" y="3301"/>
                  <a:pt x="12756" y="3301"/>
                </a:cubicBezTo>
                <a:close/>
                <a:moveTo>
                  <a:pt x="11645" y="3071"/>
                </a:moveTo>
                <a:cubicBezTo>
                  <a:pt x="11686" y="3084"/>
                  <a:pt x="11722" y="3098"/>
                  <a:pt x="11760" y="3112"/>
                </a:cubicBezTo>
                <a:cubicBezTo>
                  <a:pt x="11790" y="3135"/>
                  <a:pt x="11817" y="3159"/>
                  <a:pt x="11797" y="3206"/>
                </a:cubicBezTo>
                <a:cubicBezTo>
                  <a:pt x="11750" y="3395"/>
                  <a:pt x="11605" y="3372"/>
                  <a:pt x="11530" y="3527"/>
                </a:cubicBezTo>
                <a:cubicBezTo>
                  <a:pt x="11517" y="3539"/>
                  <a:pt x="11495" y="3545"/>
                  <a:pt x="11470" y="3545"/>
                </a:cubicBezTo>
                <a:cubicBezTo>
                  <a:pt x="11407" y="3545"/>
                  <a:pt x="11332" y="3503"/>
                  <a:pt x="11382" y="3412"/>
                </a:cubicBezTo>
                <a:lnTo>
                  <a:pt x="11382" y="3412"/>
                </a:lnTo>
                <a:cubicBezTo>
                  <a:pt x="11392" y="3421"/>
                  <a:pt x="11401" y="3425"/>
                  <a:pt x="11411" y="3425"/>
                </a:cubicBezTo>
                <a:cubicBezTo>
                  <a:pt x="11475" y="3425"/>
                  <a:pt x="11530" y="3250"/>
                  <a:pt x="11573" y="3250"/>
                </a:cubicBezTo>
                <a:cubicBezTo>
                  <a:pt x="11590" y="3250"/>
                  <a:pt x="11605" y="3274"/>
                  <a:pt x="11618" y="3341"/>
                </a:cubicBezTo>
                <a:cubicBezTo>
                  <a:pt x="11658" y="3230"/>
                  <a:pt x="11641" y="3176"/>
                  <a:pt x="11605" y="3145"/>
                </a:cubicBezTo>
                <a:cubicBezTo>
                  <a:pt x="11621" y="3121"/>
                  <a:pt x="11635" y="3098"/>
                  <a:pt x="11645" y="3071"/>
                </a:cubicBezTo>
                <a:close/>
                <a:moveTo>
                  <a:pt x="12848" y="3591"/>
                </a:moveTo>
                <a:cubicBezTo>
                  <a:pt x="12848" y="3592"/>
                  <a:pt x="12848" y="3594"/>
                  <a:pt x="12848" y="3595"/>
                </a:cubicBezTo>
                <a:cubicBezTo>
                  <a:pt x="12848" y="3594"/>
                  <a:pt x="12848" y="3592"/>
                  <a:pt x="12848" y="3591"/>
                </a:cubicBezTo>
                <a:close/>
                <a:moveTo>
                  <a:pt x="13668" y="3793"/>
                </a:moveTo>
                <a:cubicBezTo>
                  <a:pt x="13663" y="3802"/>
                  <a:pt x="13661" y="3812"/>
                  <a:pt x="13660" y="3822"/>
                </a:cubicBezTo>
                <a:lnTo>
                  <a:pt x="13660" y="3822"/>
                </a:lnTo>
                <a:cubicBezTo>
                  <a:pt x="13663" y="3813"/>
                  <a:pt x="13666" y="3804"/>
                  <a:pt x="13668" y="3793"/>
                </a:cubicBezTo>
                <a:close/>
                <a:moveTo>
                  <a:pt x="14114" y="3176"/>
                </a:moveTo>
                <a:lnTo>
                  <a:pt x="14114" y="3176"/>
                </a:lnTo>
                <a:cubicBezTo>
                  <a:pt x="14097" y="3326"/>
                  <a:pt x="14080" y="3434"/>
                  <a:pt x="14057" y="3434"/>
                </a:cubicBezTo>
                <a:cubicBezTo>
                  <a:pt x="14053" y="3434"/>
                  <a:pt x="14048" y="3430"/>
                  <a:pt x="14043" y="3422"/>
                </a:cubicBezTo>
                <a:lnTo>
                  <a:pt x="14043" y="3422"/>
                </a:lnTo>
                <a:lnTo>
                  <a:pt x="14098" y="3558"/>
                </a:lnTo>
                <a:lnTo>
                  <a:pt x="13966" y="3575"/>
                </a:lnTo>
                <a:cubicBezTo>
                  <a:pt x="13974" y="3643"/>
                  <a:pt x="14001" y="3661"/>
                  <a:pt x="14034" y="3661"/>
                </a:cubicBezTo>
                <a:cubicBezTo>
                  <a:pt x="14069" y="3661"/>
                  <a:pt x="14112" y="3640"/>
                  <a:pt x="14146" y="3640"/>
                </a:cubicBezTo>
                <a:cubicBezTo>
                  <a:pt x="14151" y="3640"/>
                  <a:pt x="14157" y="3641"/>
                  <a:pt x="14162" y="3642"/>
                </a:cubicBezTo>
                <a:cubicBezTo>
                  <a:pt x="14212" y="3757"/>
                  <a:pt x="13969" y="3737"/>
                  <a:pt x="13847" y="3939"/>
                </a:cubicBezTo>
                <a:cubicBezTo>
                  <a:pt x="13828" y="3958"/>
                  <a:pt x="13808" y="3966"/>
                  <a:pt x="13787" y="3966"/>
                </a:cubicBezTo>
                <a:cubicBezTo>
                  <a:pt x="13721" y="3966"/>
                  <a:pt x="13658" y="3881"/>
                  <a:pt x="13660" y="3822"/>
                </a:cubicBezTo>
                <a:lnTo>
                  <a:pt x="13660" y="3822"/>
                </a:lnTo>
                <a:cubicBezTo>
                  <a:pt x="13627" y="3925"/>
                  <a:pt x="13559" y="3934"/>
                  <a:pt x="13486" y="3934"/>
                </a:cubicBezTo>
                <a:cubicBezTo>
                  <a:pt x="13471" y="3934"/>
                  <a:pt x="13455" y="3934"/>
                  <a:pt x="13440" y="3934"/>
                </a:cubicBezTo>
                <a:cubicBezTo>
                  <a:pt x="13390" y="3934"/>
                  <a:pt x="13342" y="3938"/>
                  <a:pt x="13303" y="3973"/>
                </a:cubicBezTo>
                <a:cubicBezTo>
                  <a:pt x="13114" y="3938"/>
                  <a:pt x="13213" y="3683"/>
                  <a:pt x="13073" y="3683"/>
                </a:cubicBezTo>
                <a:cubicBezTo>
                  <a:pt x="13061" y="3683"/>
                  <a:pt x="13046" y="3685"/>
                  <a:pt x="13030" y="3689"/>
                </a:cubicBezTo>
                <a:lnTo>
                  <a:pt x="13070" y="3834"/>
                </a:lnTo>
                <a:cubicBezTo>
                  <a:pt x="13009" y="3840"/>
                  <a:pt x="12959" y="3846"/>
                  <a:pt x="12914" y="3846"/>
                </a:cubicBezTo>
                <a:cubicBezTo>
                  <a:pt x="12831" y="3846"/>
                  <a:pt x="12761" y="3827"/>
                  <a:pt x="12655" y="3760"/>
                </a:cubicBezTo>
                <a:cubicBezTo>
                  <a:pt x="12659" y="3711"/>
                  <a:pt x="12666" y="3694"/>
                  <a:pt x="12677" y="3694"/>
                </a:cubicBezTo>
                <a:cubicBezTo>
                  <a:pt x="12698" y="3694"/>
                  <a:pt x="12729" y="3757"/>
                  <a:pt x="12762" y="3757"/>
                </a:cubicBezTo>
                <a:cubicBezTo>
                  <a:pt x="12771" y="3757"/>
                  <a:pt x="12781" y="3752"/>
                  <a:pt x="12790" y="3740"/>
                </a:cubicBezTo>
                <a:lnTo>
                  <a:pt x="12740" y="3554"/>
                </a:lnTo>
                <a:lnTo>
                  <a:pt x="12740" y="3554"/>
                </a:lnTo>
                <a:cubicBezTo>
                  <a:pt x="12740" y="3554"/>
                  <a:pt x="12741" y="3554"/>
                  <a:pt x="12741" y="3554"/>
                </a:cubicBezTo>
                <a:cubicBezTo>
                  <a:pt x="12766" y="3554"/>
                  <a:pt x="12812" y="3513"/>
                  <a:pt x="12838" y="3513"/>
                </a:cubicBezTo>
                <a:cubicBezTo>
                  <a:pt x="12854" y="3513"/>
                  <a:pt x="12862" y="3531"/>
                  <a:pt x="12848" y="3591"/>
                </a:cubicBezTo>
                <a:lnTo>
                  <a:pt x="12848" y="3591"/>
                </a:lnTo>
                <a:cubicBezTo>
                  <a:pt x="12864" y="3525"/>
                  <a:pt x="12927" y="3434"/>
                  <a:pt x="12869" y="3434"/>
                </a:cubicBezTo>
                <a:cubicBezTo>
                  <a:pt x="12859" y="3434"/>
                  <a:pt x="12845" y="3437"/>
                  <a:pt x="12827" y="3442"/>
                </a:cubicBezTo>
                <a:lnTo>
                  <a:pt x="12935" y="3341"/>
                </a:lnTo>
                <a:cubicBezTo>
                  <a:pt x="12935" y="3321"/>
                  <a:pt x="12932" y="3304"/>
                  <a:pt x="12929" y="3291"/>
                </a:cubicBezTo>
                <a:cubicBezTo>
                  <a:pt x="12955" y="3287"/>
                  <a:pt x="12983" y="3287"/>
                  <a:pt x="13010" y="3284"/>
                </a:cubicBezTo>
                <a:cubicBezTo>
                  <a:pt x="13030" y="3344"/>
                  <a:pt x="13091" y="3352"/>
                  <a:pt x="13114" y="3486"/>
                </a:cubicBezTo>
                <a:cubicBezTo>
                  <a:pt x="13108" y="3537"/>
                  <a:pt x="13050" y="3541"/>
                  <a:pt x="13016" y="3558"/>
                </a:cubicBezTo>
                <a:cubicBezTo>
                  <a:pt x="13052" y="3607"/>
                  <a:pt x="13092" y="3623"/>
                  <a:pt x="13130" y="3623"/>
                </a:cubicBezTo>
                <a:cubicBezTo>
                  <a:pt x="13157" y="3623"/>
                  <a:pt x="13183" y="3614"/>
                  <a:pt x="13206" y="3605"/>
                </a:cubicBezTo>
                <a:cubicBezTo>
                  <a:pt x="13091" y="3544"/>
                  <a:pt x="13172" y="3480"/>
                  <a:pt x="13172" y="3338"/>
                </a:cubicBezTo>
                <a:cubicBezTo>
                  <a:pt x="13196" y="3327"/>
                  <a:pt x="13222" y="3323"/>
                  <a:pt x="13249" y="3323"/>
                </a:cubicBezTo>
                <a:cubicBezTo>
                  <a:pt x="13301" y="3323"/>
                  <a:pt x="13354" y="3337"/>
                  <a:pt x="13394" y="3337"/>
                </a:cubicBezTo>
                <a:cubicBezTo>
                  <a:pt x="13407" y="3337"/>
                  <a:pt x="13419" y="3336"/>
                  <a:pt x="13429" y="3331"/>
                </a:cubicBezTo>
                <a:cubicBezTo>
                  <a:pt x="13520" y="3408"/>
                  <a:pt x="13571" y="3578"/>
                  <a:pt x="13476" y="3686"/>
                </a:cubicBezTo>
                <a:cubicBezTo>
                  <a:pt x="13557" y="3635"/>
                  <a:pt x="13611" y="3712"/>
                  <a:pt x="13713" y="3584"/>
                </a:cubicBezTo>
                <a:lnTo>
                  <a:pt x="13713" y="3584"/>
                </a:lnTo>
                <a:cubicBezTo>
                  <a:pt x="13693" y="3600"/>
                  <a:pt x="13678" y="3607"/>
                  <a:pt x="13669" y="3607"/>
                </a:cubicBezTo>
                <a:cubicBezTo>
                  <a:pt x="13613" y="3607"/>
                  <a:pt x="13705" y="3382"/>
                  <a:pt x="13641" y="3382"/>
                </a:cubicBezTo>
                <a:cubicBezTo>
                  <a:pt x="13627" y="3382"/>
                  <a:pt x="13605" y="3394"/>
                  <a:pt x="13571" y="3422"/>
                </a:cubicBezTo>
                <a:cubicBezTo>
                  <a:pt x="13569" y="3326"/>
                  <a:pt x="13598" y="3292"/>
                  <a:pt x="13637" y="3292"/>
                </a:cubicBezTo>
                <a:cubicBezTo>
                  <a:pt x="13692" y="3292"/>
                  <a:pt x="13767" y="3359"/>
                  <a:pt x="13807" y="3422"/>
                </a:cubicBezTo>
                <a:cubicBezTo>
                  <a:pt x="13753" y="3449"/>
                  <a:pt x="13777" y="3530"/>
                  <a:pt x="13753" y="3588"/>
                </a:cubicBezTo>
                <a:cubicBezTo>
                  <a:pt x="13898" y="3541"/>
                  <a:pt x="13871" y="3365"/>
                  <a:pt x="13790" y="3291"/>
                </a:cubicBezTo>
                <a:lnTo>
                  <a:pt x="13966" y="3202"/>
                </a:lnTo>
                <a:cubicBezTo>
                  <a:pt x="13959" y="3199"/>
                  <a:pt x="13956" y="3199"/>
                  <a:pt x="13949" y="3196"/>
                </a:cubicBezTo>
                <a:cubicBezTo>
                  <a:pt x="14006" y="3189"/>
                  <a:pt x="14060" y="3182"/>
                  <a:pt x="14114" y="3176"/>
                </a:cubicBezTo>
                <a:close/>
                <a:moveTo>
                  <a:pt x="22313" y="4419"/>
                </a:moveTo>
                <a:cubicBezTo>
                  <a:pt x="22310" y="4420"/>
                  <a:pt x="22307" y="4421"/>
                  <a:pt x="22303" y="4423"/>
                </a:cubicBezTo>
                <a:lnTo>
                  <a:pt x="22303" y="4423"/>
                </a:lnTo>
                <a:lnTo>
                  <a:pt x="22313" y="4419"/>
                </a:lnTo>
                <a:close/>
                <a:moveTo>
                  <a:pt x="15345" y="4421"/>
                </a:moveTo>
                <a:lnTo>
                  <a:pt x="15345" y="4421"/>
                </a:lnTo>
                <a:cubicBezTo>
                  <a:pt x="15343" y="4424"/>
                  <a:pt x="15341" y="4428"/>
                  <a:pt x="15341" y="4432"/>
                </a:cubicBezTo>
                <a:cubicBezTo>
                  <a:pt x="15344" y="4431"/>
                  <a:pt x="15345" y="4427"/>
                  <a:pt x="15345" y="4421"/>
                </a:cubicBezTo>
                <a:close/>
                <a:moveTo>
                  <a:pt x="14176" y="4524"/>
                </a:moveTo>
                <a:cubicBezTo>
                  <a:pt x="14172" y="4525"/>
                  <a:pt x="14167" y="4526"/>
                  <a:pt x="14162" y="4527"/>
                </a:cubicBezTo>
                <a:cubicBezTo>
                  <a:pt x="14162" y="4527"/>
                  <a:pt x="14163" y="4527"/>
                  <a:pt x="14164" y="4527"/>
                </a:cubicBezTo>
                <a:cubicBezTo>
                  <a:pt x="14168" y="4527"/>
                  <a:pt x="14172" y="4526"/>
                  <a:pt x="14176" y="4524"/>
                </a:cubicBezTo>
                <a:close/>
                <a:moveTo>
                  <a:pt x="18401" y="4770"/>
                </a:moveTo>
                <a:cubicBezTo>
                  <a:pt x="18403" y="4774"/>
                  <a:pt x="18406" y="4777"/>
                  <a:pt x="18410" y="4780"/>
                </a:cubicBezTo>
                <a:lnTo>
                  <a:pt x="18410" y="4780"/>
                </a:lnTo>
                <a:lnTo>
                  <a:pt x="18401" y="4770"/>
                </a:lnTo>
                <a:close/>
                <a:moveTo>
                  <a:pt x="19594" y="4833"/>
                </a:moveTo>
                <a:cubicBezTo>
                  <a:pt x="19591" y="4833"/>
                  <a:pt x="19589" y="4834"/>
                  <a:pt x="19586" y="4834"/>
                </a:cubicBezTo>
                <a:cubicBezTo>
                  <a:pt x="19589" y="4834"/>
                  <a:pt x="19591" y="4834"/>
                  <a:pt x="19594" y="4833"/>
                </a:cubicBezTo>
                <a:close/>
                <a:moveTo>
                  <a:pt x="15683" y="3059"/>
                </a:moveTo>
                <a:cubicBezTo>
                  <a:pt x="15705" y="3059"/>
                  <a:pt x="15729" y="3078"/>
                  <a:pt x="15756" y="3129"/>
                </a:cubicBezTo>
                <a:cubicBezTo>
                  <a:pt x="15531" y="3132"/>
                  <a:pt x="15850" y="3221"/>
                  <a:pt x="15681" y="3307"/>
                </a:cubicBezTo>
                <a:lnTo>
                  <a:pt x="15681" y="3307"/>
                </a:lnTo>
                <a:cubicBezTo>
                  <a:pt x="15730" y="3288"/>
                  <a:pt x="15776" y="3280"/>
                  <a:pt x="15821" y="3280"/>
                </a:cubicBezTo>
                <a:cubicBezTo>
                  <a:pt x="16065" y="3280"/>
                  <a:pt x="16252" y="3527"/>
                  <a:pt x="16412" y="3527"/>
                </a:cubicBezTo>
                <a:cubicBezTo>
                  <a:pt x="16413" y="3527"/>
                  <a:pt x="16414" y="3527"/>
                  <a:pt x="16415" y="3527"/>
                </a:cubicBezTo>
                <a:cubicBezTo>
                  <a:pt x="16388" y="3422"/>
                  <a:pt x="16523" y="3405"/>
                  <a:pt x="16533" y="3375"/>
                </a:cubicBezTo>
                <a:lnTo>
                  <a:pt x="16533" y="3375"/>
                </a:lnTo>
                <a:cubicBezTo>
                  <a:pt x="16579" y="3398"/>
                  <a:pt x="16544" y="3483"/>
                  <a:pt x="16505" y="3483"/>
                </a:cubicBezTo>
                <a:cubicBezTo>
                  <a:pt x="16504" y="3483"/>
                  <a:pt x="16503" y="3483"/>
                  <a:pt x="16502" y="3483"/>
                </a:cubicBezTo>
                <a:lnTo>
                  <a:pt x="16502" y="3483"/>
                </a:lnTo>
                <a:cubicBezTo>
                  <a:pt x="16583" y="3584"/>
                  <a:pt x="16574" y="3709"/>
                  <a:pt x="16533" y="3824"/>
                </a:cubicBezTo>
                <a:lnTo>
                  <a:pt x="16334" y="3801"/>
                </a:lnTo>
                <a:lnTo>
                  <a:pt x="16334" y="3801"/>
                </a:lnTo>
                <a:cubicBezTo>
                  <a:pt x="16388" y="3854"/>
                  <a:pt x="16401" y="3960"/>
                  <a:pt x="16449" y="3993"/>
                </a:cubicBezTo>
                <a:cubicBezTo>
                  <a:pt x="16457" y="3999"/>
                  <a:pt x="16467" y="4002"/>
                  <a:pt x="16478" y="4002"/>
                </a:cubicBezTo>
                <a:cubicBezTo>
                  <a:pt x="16494" y="4002"/>
                  <a:pt x="16513" y="3996"/>
                  <a:pt x="16536" y="3980"/>
                </a:cubicBezTo>
                <a:cubicBezTo>
                  <a:pt x="16580" y="3935"/>
                  <a:pt x="16580" y="3912"/>
                  <a:pt x="16594" y="3845"/>
                </a:cubicBezTo>
                <a:cubicBezTo>
                  <a:pt x="16678" y="3760"/>
                  <a:pt x="16783" y="3662"/>
                  <a:pt x="16911" y="3537"/>
                </a:cubicBezTo>
                <a:lnTo>
                  <a:pt x="16911" y="3537"/>
                </a:lnTo>
                <a:lnTo>
                  <a:pt x="16901" y="3567"/>
                </a:lnTo>
                <a:lnTo>
                  <a:pt x="17121" y="3578"/>
                </a:lnTo>
                <a:lnTo>
                  <a:pt x="17080" y="3642"/>
                </a:lnTo>
                <a:lnTo>
                  <a:pt x="17232" y="3547"/>
                </a:lnTo>
                <a:lnTo>
                  <a:pt x="17232" y="3547"/>
                </a:lnTo>
                <a:cubicBezTo>
                  <a:pt x="17195" y="3703"/>
                  <a:pt x="17252" y="3628"/>
                  <a:pt x="17222" y="3737"/>
                </a:cubicBezTo>
                <a:cubicBezTo>
                  <a:pt x="17228" y="3831"/>
                  <a:pt x="17261" y="3859"/>
                  <a:pt x="17308" y="3859"/>
                </a:cubicBezTo>
                <a:cubicBezTo>
                  <a:pt x="17376" y="3859"/>
                  <a:pt x="17474" y="3801"/>
                  <a:pt x="17560" y="3801"/>
                </a:cubicBezTo>
                <a:cubicBezTo>
                  <a:pt x="17599" y="3801"/>
                  <a:pt x="17635" y="3813"/>
                  <a:pt x="17665" y="3848"/>
                </a:cubicBezTo>
                <a:lnTo>
                  <a:pt x="17624" y="3915"/>
                </a:lnTo>
                <a:cubicBezTo>
                  <a:pt x="17653" y="3886"/>
                  <a:pt x="17684" y="3874"/>
                  <a:pt x="17718" y="3874"/>
                </a:cubicBezTo>
                <a:cubicBezTo>
                  <a:pt x="17833" y="3874"/>
                  <a:pt x="17972" y="4013"/>
                  <a:pt x="18077" y="4071"/>
                </a:cubicBezTo>
                <a:lnTo>
                  <a:pt x="18063" y="4102"/>
                </a:lnTo>
                <a:cubicBezTo>
                  <a:pt x="17962" y="4142"/>
                  <a:pt x="17921" y="4230"/>
                  <a:pt x="17949" y="4311"/>
                </a:cubicBezTo>
                <a:cubicBezTo>
                  <a:pt x="17908" y="4337"/>
                  <a:pt x="17857" y="4348"/>
                  <a:pt x="17820" y="4378"/>
                </a:cubicBezTo>
                <a:cubicBezTo>
                  <a:pt x="17773" y="4351"/>
                  <a:pt x="17624" y="4378"/>
                  <a:pt x="17645" y="4230"/>
                </a:cubicBezTo>
                <a:lnTo>
                  <a:pt x="17645" y="4230"/>
                </a:lnTo>
                <a:cubicBezTo>
                  <a:pt x="17668" y="4234"/>
                  <a:pt x="17686" y="4237"/>
                  <a:pt x="17699" y="4237"/>
                </a:cubicBezTo>
                <a:cubicBezTo>
                  <a:pt x="17745" y="4237"/>
                  <a:pt x="17736" y="4206"/>
                  <a:pt x="17715" y="4125"/>
                </a:cubicBezTo>
                <a:lnTo>
                  <a:pt x="17715" y="4125"/>
                </a:lnTo>
                <a:cubicBezTo>
                  <a:pt x="17587" y="4233"/>
                  <a:pt x="17418" y="4108"/>
                  <a:pt x="17377" y="4334"/>
                </a:cubicBezTo>
                <a:cubicBezTo>
                  <a:pt x="17235" y="4311"/>
                  <a:pt x="17344" y="4280"/>
                  <a:pt x="17260" y="4183"/>
                </a:cubicBezTo>
                <a:cubicBezTo>
                  <a:pt x="17263" y="4111"/>
                  <a:pt x="17310" y="4068"/>
                  <a:pt x="17354" y="4021"/>
                </a:cubicBezTo>
                <a:lnTo>
                  <a:pt x="17354" y="4021"/>
                </a:lnTo>
                <a:lnTo>
                  <a:pt x="16925" y="4024"/>
                </a:lnTo>
                <a:cubicBezTo>
                  <a:pt x="16867" y="4189"/>
                  <a:pt x="17154" y="4233"/>
                  <a:pt x="16968" y="4419"/>
                </a:cubicBezTo>
                <a:cubicBezTo>
                  <a:pt x="16929" y="4459"/>
                  <a:pt x="16887" y="4645"/>
                  <a:pt x="16801" y="4645"/>
                </a:cubicBezTo>
                <a:cubicBezTo>
                  <a:pt x="16784" y="4645"/>
                  <a:pt x="16766" y="4638"/>
                  <a:pt x="16746" y="4621"/>
                </a:cubicBezTo>
                <a:cubicBezTo>
                  <a:pt x="16749" y="4598"/>
                  <a:pt x="16766" y="4584"/>
                  <a:pt x="16783" y="4574"/>
                </a:cubicBezTo>
                <a:lnTo>
                  <a:pt x="16783" y="4574"/>
                </a:lnTo>
                <a:cubicBezTo>
                  <a:pt x="16775" y="4576"/>
                  <a:pt x="16767" y="4577"/>
                  <a:pt x="16761" y="4577"/>
                </a:cubicBezTo>
                <a:cubicBezTo>
                  <a:pt x="16711" y="4577"/>
                  <a:pt x="16705" y="4525"/>
                  <a:pt x="16651" y="4483"/>
                </a:cubicBezTo>
                <a:cubicBezTo>
                  <a:pt x="16664" y="4311"/>
                  <a:pt x="16763" y="4381"/>
                  <a:pt x="16834" y="4277"/>
                </a:cubicBezTo>
                <a:lnTo>
                  <a:pt x="16834" y="4277"/>
                </a:lnTo>
                <a:cubicBezTo>
                  <a:pt x="16789" y="4296"/>
                  <a:pt x="16737" y="4337"/>
                  <a:pt x="16696" y="4337"/>
                </a:cubicBezTo>
                <a:cubicBezTo>
                  <a:pt x="16687" y="4337"/>
                  <a:pt x="16679" y="4335"/>
                  <a:pt x="16672" y="4331"/>
                </a:cubicBezTo>
                <a:lnTo>
                  <a:pt x="16695" y="4273"/>
                </a:lnTo>
                <a:lnTo>
                  <a:pt x="16695" y="4273"/>
                </a:lnTo>
                <a:lnTo>
                  <a:pt x="16540" y="4280"/>
                </a:lnTo>
                <a:cubicBezTo>
                  <a:pt x="16452" y="4395"/>
                  <a:pt x="16647" y="4320"/>
                  <a:pt x="16634" y="4419"/>
                </a:cubicBezTo>
                <a:lnTo>
                  <a:pt x="16519" y="4500"/>
                </a:lnTo>
                <a:cubicBezTo>
                  <a:pt x="16504" y="4501"/>
                  <a:pt x="16485" y="4502"/>
                  <a:pt x="16464" y="4502"/>
                </a:cubicBezTo>
                <a:cubicBezTo>
                  <a:pt x="16328" y="4502"/>
                  <a:pt x="16098" y="4462"/>
                  <a:pt x="16056" y="4239"/>
                </a:cubicBezTo>
                <a:cubicBezTo>
                  <a:pt x="16035" y="4218"/>
                  <a:pt x="16018" y="4209"/>
                  <a:pt x="16005" y="4209"/>
                </a:cubicBezTo>
                <a:cubicBezTo>
                  <a:pt x="15952" y="4209"/>
                  <a:pt x="15952" y="4353"/>
                  <a:pt x="15911" y="4429"/>
                </a:cubicBezTo>
                <a:cubicBezTo>
                  <a:pt x="15886" y="4459"/>
                  <a:pt x="15864" y="4470"/>
                  <a:pt x="15845" y="4470"/>
                </a:cubicBezTo>
                <a:cubicBezTo>
                  <a:pt x="15795" y="4470"/>
                  <a:pt x="15761" y="4395"/>
                  <a:pt x="15711" y="4395"/>
                </a:cubicBezTo>
                <a:cubicBezTo>
                  <a:pt x="15703" y="4395"/>
                  <a:pt x="15694" y="4397"/>
                  <a:pt x="15685" y="4402"/>
                </a:cubicBezTo>
                <a:cubicBezTo>
                  <a:pt x="15662" y="4530"/>
                  <a:pt x="15573" y="4503"/>
                  <a:pt x="15540" y="4662"/>
                </a:cubicBezTo>
                <a:lnTo>
                  <a:pt x="15425" y="4601"/>
                </a:lnTo>
                <a:lnTo>
                  <a:pt x="15425" y="4601"/>
                </a:lnTo>
                <a:cubicBezTo>
                  <a:pt x="15306" y="4821"/>
                  <a:pt x="15560" y="4672"/>
                  <a:pt x="15573" y="4783"/>
                </a:cubicBezTo>
                <a:cubicBezTo>
                  <a:pt x="15593" y="5006"/>
                  <a:pt x="15469" y="4834"/>
                  <a:pt x="15482" y="4969"/>
                </a:cubicBezTo>
                <a:cubicBezTo>
                  <a:pt x="15581" y="4966"/>
                  <a:pt x="15611" y="4858"/>
                  <a:pt x="15665" y="4831"/>
                </a:cubicBezTo>
                <a:cubicBezTo>
                  <a:pt x="15667" y="4831"/>
                  <a:pt x="15668" y="4831"/>
                  <a:pt x="15670" y="4831"/>
                </a:cubicBezTo>
                <a:cubicBezTo>
                  <a:pt x="15723" y="4831"/>
                  <a:pt x="15739" y="4890"/>
                  <a:pt x="15719" y="4966"/>
                </a:cubicBezTo>
                <a:cubicBezTo>
                  <a:pt x="15695" y="4943"/>
                  <a:pt x="15676" y="4934"/>
                  <a:pt x="15660" y="4934"/>
                </a:cubicBezTo>
                <a:cubicBezTo>
                  <a:pt x="15600" y="4934"/>
                  <a:pt x="15586" y="5066"/>
                  <a:pt x="15520" y="5066"/>
                </a:cubicBezTo>
                <a:cubicBezTo>
                  <a:pt x="15511" y="5066"/>
                  <a:pt x="15501" y="5064"/>
                  <a:pt x="15489" y="5057"/>
                </a:cubicBezTo>
                <a:lnTo>
                  <a:pt x="15496" y="5010"/>
                </a:lnTo>
                <a:lnTo>
                  <a:pt x="15496" y="5010"/>
                </a:lnTo>
                <a:cubicBezTo>
                  <a:pt x="15481" y="5076"/>
                  <a:pt x="15445" y="5091"/>
                  <a:pt x="15402" y="5091"/>
                </a:cubicBezTo>
                <a:cubicBezTo>
                  <a:pt x="15365" y="5091"/>
                  <a:pt x="15323" y="5079"/>
                  <a:pt x="15285" y="5079"/>
                </a:cubicBezTo>
                <a:cubicBezTo>
                  <a:pt x="15262" y="5079"/>
                  <a:pt x="15240" y="5084"/>
                  <a:pt x="15222" y="5098"/>
                </a:cubicBezTo>
                <a:cubicBezTo>
                  <a:pt x="15127" y="4888"/>
                  <a:pt x="15381" y="4878"/>
                  <a:pt x="15388" y="4827"/>
                </a:cubicBezTo>
                <a:lnTo>
                  <a:pt x="15388" y="4827"/>
                </a:lnTo>
                <a:lnTo>
                  <a:pt x="15216" y="4844"/>
                </a:lnTo>
                <a:cubicBezTo>
                  <a:pt x="15306" y="4753"/>
                  <a:pt x="15256" y="4638"/>
                  <a:pt x="15375" y="4557"/>
                </a:cubicBezTo>
                <a:lnTo>
                  <a:pt x="15375" y="4557"/>
                </a:lnTo>
                <a:cubicBezTo>
                  <a:pt x="15364" y="4560"/>
                  <a:pt x="15354" y="4561"/>
                  <a:pt x="15346" y="4561"/>
                </a:cubicBezTo>
                <a:cubicBezTo>
                  <a:pt x="15285" y="4561"/>
                  <a:pt x="15274" y="4495"/>
                  <a:pt x="15225" y="4495"/>
                </a:cubicBezTo>
                <a:cubicBezTo>
                  <a:pt x="15210" y="4495"/>
                  <a:pt x="15190" y="4502"/>
                  <a:pt x="15165" y="4520"/>
                </a:cubicBezTo>
                <a:cubicBezTo>
                  <a:pt x="15324" y="4300"/>
                  <a:pt x="15071" y="4311"/>
                  <a:pt x="15091" y="4162"/>
                </a:cubicBezTo>
                <a:cubicBezTo>
                  <a:pt x="15099" y="4160"/>
                  <a:pt x="15107" y="4159"/>
                  <a:pt x="15115" y="4159"/>
                </a:cubicBezTo>
                <a:cubicBezTo>
                  <a:pt x="15224" y="4159"/>
                  <a:pt x="15345" y="4368"/>
                  <a:pt x="15345" y="4421"/>
                </a:cubicBezTo>
                <a:lnTo>
                  <a:pt x="15345" y="4421"/>
                </a:lnTo>
                <a:cubicBezTo>
                  <a:pt x="15350" y="4415"/>
                  <a:pt x="15359" y="4412"/>
                  <a:pt x="15370" y="4412"/>
                </a:cubicBezTo>
                <a:cubicBezTo>
                  <a:pt x="15412" y="4412"/>
                  <a:pt x="15489" y="4455"/>
                  <a:pt x="15516" y="4507"/>
                </a:cubicBezTo>
                <a:lnTo>
                  <a:pt x="15641" y="4308"/>
                </a:lnTo>
                <a:cubicBezTo>
                  <a:pt x="15553" y="4280"/>
                  <a:pt x="15415" y="4348"/>
                  <a:pt x="15486" y="4172"/>
                </a:cubicBezTo>
                <a:lnTo>
                  <a:pt x="15486" y="4172"/>
                </a:lnTo>
                <a:lnTo>
                  <a:pt x="15347" y="4243"/>
                </a:lnTo>
                <a:cubicBezTo>
                  <a:pt x="15529" y="3980"/>
                  <a:pt x="15523" y="3990"/>
                  <a:pt x="15662" y="3885"/>
                </a:cubicBezTo>
                <a:cubicBezTo>
                  <a:pt x="15615" y="3814"/>
                  <a:pt x="15562" y="3790"/>
                  <a:pt x="15507" y="3790"/>
                </a:cubicBezTo>
                <a:cubicBezTo>
                  <a:pt x="15396" y="3790"/>
                  <a:pt x="15274" y="3886"/>
                  <a:pt x="15174" y="3886"/>
                </a:cubicBezTo>
                <a:cubicBezTo>
                  <a:pt x="15129" y="3886"/>
                  <a:pt x="15087" y="3866"/>
                  <a:pt x="15054" y="3807"/>
                </a:cubicBezTo>
                <a:lnTo>
                  <a:pt x="15087" y="3790"/>
                </a:lnTo>
                <a:cubicBezTo>
                  <a:pt x="14698" y="3770"/>
                  <a:pt x="14672" y="3453"/>
                  <a:pt x="14661" y="3101"/>
                </a:cubicBezTo>
                <a:cubicBezTo>
                  <a:pt x="14726" y="3091"/>
                  <a:pt x="14783" y="3081"/>
                  <a:pt x="14837" y="3074"/>
                </a:cubicBezTo>
                <a:lnTo>
                  <a:pt x="14837" y="3074"/>
                </a:lnTo>
                <a:lnTo>
                  <a:pt x="14817" y="3223"/>
                </a:lnTo>
                <a:cubicBezTo>
                  <a:pt x="14853" y="3239"/>
                  <a:pt x="14889" y="3246"/>
                  <a:pt x="14925" y="3246"/>
                </a:cubicBezTo>
                <a:cubicBezTo>
                  <a:pt x="15098" y="3246"/>
                  <a:pt x="15277" y="3094"/>
                  <a:pt x="15452" y="3094"/>
                </a:cubicBezTo>
                <a:cubicBezTo>
                  <a:pt x="15494" y="3094"/>
                  <a:pt x="15536" y="3103"/>
                  <a:pt x="15577" y="3125"/>
                </a:cubicBezTo>
                <a:cubicBezTo>
                  <a:pt x="15545" y="3187"/>
                  <a:pt x="15508" y="3194"/>
                  <a:pt x="15478" y="3194"/>
                </a:cubicBezTo>
                <a:cubicBezTo>
                  <a:pt x="15470" y="3194"/>
                  <a:pt x="15463" y="3194"/>
                  <a:pt x="15456" y="3194"/>
                </a:cubicBezTo>
                <a:cubicBezTo>
                  <a:pt x="15439" y="3194"/>
                  <a:pt x="15428" y="3197"/>
                  <a:pt x="15428" y="3223"/>
                </a:cubicBezTo>
                <a:cubicBezTo>
                  <a:pt x="15441" y="3228"/>
                  <a:pt x="15452" y="3230"/>
                  <a:pt x="15464" y="3230"/>
                </a:cubicBezTo>
                <a:cubicBezTo>
                  <a:pt x="15561" y="3230"/>
                  <a:pt x="15616" y="3059"/>
                  <a:pt x="15683" y="3059"/>
                </a:cubicBezTo>
                <a:close/>
                <a:moveTo>
                  <a:pt x="18999" y="4226"/>
                </a:moveTo>
                <a:lnTo>
                  <a:pt x="18999" y="4226"/>
                </a:lnTo>
                <a:cubicBezTo>
                  <a:pt x="18999" y="4226"/>
                  <a:pt x="18986" y="4256"/>
                  <a:pt x="18965" y="4264"/>
                </a:cubicBezTo>
                <a:cubicBezTo>
                  <a:pt x="19134" y="4304"/>
                  <a:pt x="19151" y="4297"/>
                  <a:pt x="19290" y="4308"/>
                </a:cubicBezTo>
                <a:lnTo>
                  <a:pt x="19229" y="4378"/>
                </a:lnTo>
                <a:cubicBezTo>
                  <a:pt x="19225" y="4427"/>
                  <a:pt x="19245" y="4440"/>
                  <a:pt x="19277" y="4440"/>
                </a:cubicBezTo>
                <a:cubicBezTo>
                  <a:pt x="19318" y="4440"/>
                  <a:pt x="19379" y="4419"/>
                  <a:pt x="19435" y="4419"/>
                </a:cubicBezTo>
                <a:cubicBezTo>
                  <a:pt x="19447" y="4419"/>
                  <a:pt x="19458" y="4420"/>
                  <a:pt x="19469" y="4422"/>
                </a:cubicBezTo>
                <a:cubicBezTo>
                  <a:pt x="19498" y="4388"/>
                  <a:pt x="19541" y="4358"/>
                  <a:pt x="19575" y="4358"/>
                </a:cubicBezTo>
                <a:cubicBezTo>
                  <a:pt x="19599" y="4358"/>
                  <a:pt x="19619" y="4373"/>
                  <a:pt x="19627" y="4412"/>
                </a:cubicBezTo>
                <a:lnTo>
                  <a:pt x="19583" y="4500"/>
                </a:lnTo>
                <a:cubicBezTo>
                  <a:pt x="19583" y="4584"/>
                  <a:pt x="19684" y="4618"/>
                  <a:pt x="19803" y="4652"/>
                </a:cubicBezTo>
                <a:cubicBezTo>
                  <a:pt x="19783" y="4676"/>
                  <a:pt x="19756" y="4702"/>
                  <a:pt x="19728" y="4733"/>
                </a:cubicBezTo>
                <a:cubicBezTo>
                  <a:pt x="19684" y="4788"/>
                  <a:pt x="19636" y="4823"/>
                  <a:pt x="19594" y="4833"/>
                </a:cubicBezTo>
                <a:lnTo>
                  <a:pt x="19594" y="4833"/>
                </a:lnTo>
                <a:cubicBezTo>
                  <a:pt x="19596" y="4833"/>
                  <a:pt x="19598" y="4833"/>
                  <a:pt x="19600" y="4833"/>
                </a:cubicBezTo>
                <a:cubicBezTo>
                  <a:pt x="19622" y="4833"/>
                  <a:pt x="19644" y="4850"/>
                  <a:pt x="19664" y="4895"/>
                </a:cubicBezTo>
                <a:lnTo>
                  <a:pt x="19371" y="5156"/>
                </a:lnTo>
                <a:cubicBezTo>
                  <a:pt x="19381" y="5164"/>
                  <a:pt x="19392" y="5168"/>
                  <a:pt x="19403" y="5168"/>
                </a:cubicBezTo>
                <a:cubicBezTo>
                  <a:pt x="19472" y="5168"/>
                  <a:pt x="19547" y="5011"/>
                  <a:pt x="19628" y="5011"/>
                </a:cubicBezTo>
                <a:cubicBezTo>
                  <a:pt x="19643" y="5011"/>
                  <a:pt x="19657" y="5016"/>
                  <a:pt x="19671" y="5027"/>
                </a:cubicBezTo>
                <a:cubicBezTo>
                  <a:pt x="19611" y="5212"/>
                  <a:pt x="19590" y="5310"/>
                  <a:pt x="19418" y="5405"/>
                </a:cubicBezTo>
                <a:cubicBezTo>
                  <a:pt x="19313" y="5341"/>
                  <a:pt x="19455" y="5301"/>
                  <a:pt x="19418" y="5203"/>
                </a:cubicBezTo>
                <a:lnTo>
                  <a:pt x="19418" y="5203"/>
                </a:lnTo>
                <a:cubicBezTo>
                  <a:pt x="19387" y="5244"/>
                  <a:pt x="19366" y="5259"/>
                  <a:pt x="19351" y="5259"/>
                </a:cubicBezTo>
                <a:cubicBezTo>
                  <a:pt x="19308" y="5259"/>
                  <a:pt x="19311" y="5141"/>
                  <a:pt x="19269" y="5141"/>
                </a:cubicBezTo>
                <a:cubicBezTo>
                  <a:pt x="19252" y="5141"/>
                  <a:pt x="19228" y="5159"/>
                  <a:pt x="19192" y="5212"/>
                </a:cubicBezTo>
                <a:cubicBezTo>
                  <a:pt x="19073" y="5196"/>
                  <a:pt x="19144" y="5074"/>
                  <a:pt x="19127" y="4993"/>
                </a:cubicBezTo>
                <a:lnTo>
                  <a:pt x="19127" y="4993"/>
                </a:lnTo>
                <a:cubicBezTo>
                  <a:pt x="19131" y="4994"/>
                  <a:pt x="19134" y="4994"/>
                  <a:pt x="19137" y="4994"/>
                </a:cubicBezTo>
                <a:cubicBezTo>
                  <a:pt x="19239" y="4994"/>
                  <a:pt x="19125" y="4791"/>
                  <a:pt x="19276" y="4791"/>
                </a:cubicBezTo>
                <a:cubicBezTo>
                  <a:pt x="19259" y="4763"/>
                  <a:pt x="19243" y="4752"/>
                  <a:pt x="19229" y="4752"/>
                </a:cubicBezTo>
                <a:cubicBezTo>
                  <a:pt x="19178" y="4752"/>
                  <a:pt x="19139" y="4882"/>
                  <a:pt x="19091" y="4882"/>
                </a:cubicBezTo>
                <a:cubicBezTo>
                  <a:pt x="19081" y="4882"/>
                  <a:pt x="19070" y="4876"/>
                  <a:pt x="19059" y="4861"/>
                </a:cubicBezTo>
                <a:lnTo>
                  <a:pt x="19093" y="4665"/>
                </a:lnTo>
                <a:cubicBezTo>
                  <a:pt x="19035" y="4600"/>
                  <a:pt x="18919" y="4493"/>
                  <a:pt x="18798" y="4493"/>
                </a:cubicBezTo>
                <a:cubicBezTo>
                  <a:pt x="18764" y="4493"/>
                  <a:pt x="18729" y="4502"/>
                  <a:pt x="18695" y="4523"/>
                </a:cubicBezTo>
                <a:cubicBezTo>
                  <a:pt x="18766" y="4672"/>
                  <a:pt x="18604" y="4635"/>
                  <a:pt x="18590" y="4753"/>
                </a:cubicBezTo>
                <a:cubicBezTo>
                  <a:pt x="18610" y="4700"/>
                  <a:pt x="18635" y="4680"/>
                  <a:pt x="18659" y="4680"/>
                </a:cubicBezTo>
                <a:cubicBezTo>
                  <a:pt x="18709" y="4680"/>
                  <a:pt x="18756" y="4768"/>
                  <a:pt x="18742" y="4821"/>
                </a:cubicBezTo>
                <a:cubicBezTo>
                  <a:pt x="18717" y="4826"/>
                  <a:pt x="18683" y="4829"/>
                  <a:pt x="18646" y="4829"/>
                </a:cubicBezTo>
                <a:cubicBezTo>
                  <a:pt x="18555" y="4829"/>
                  <a:pt x="18447" y="4813"/>
                  <a:pt x="18410" y="4780"/>
                </a:cubicBezTo>
                <a:lnTo>
                  <a:pt x="18410" y="4780"/>
                </a:lnTo>
                <a:lnTo>
                  <a:pt x="18532" y="4919"/>
                </a:lnTo>
                <a:cubicBezTo>
                  <a:pt x="18451" y="5000"/>
                  <a:pt x="18215" y="5135"/>
                  <a:pt x="18202" y="5162"/>
                </a:cubicBezTo>
                <a:cubicBezTo>
                  <a:pt x="18161" y="5067"/>
                  <a:pt x="18063" y="5067"/>
                  <a:pt x="18056" y="4956"/>
                </a:cubicBezTo>
                <a:lnTo>
                  <a:pt x="18205" y="4841"/>
                </a:lnTo>
                <a:lnTo>
                  <a:pt x="18215" y="4973"/>
                </a:lnTo>
                <a:lnTo>
                  <a:pt x="18320" y="4831"/>
                </a:lnTo>
                <a:cubicBezTo>
                  <a:pt x="18259" y="4760"/>
                  <a:pt x="18127" y="4615"/>
                  <a:pt x="18124" y="4470"/>
                </a:cubicBezTo>
                <a:lnTo>
                  <a:pt x="18124" y="4470"/>
                </a:lnTo>
                <a:cubicBezTo>
                  <a:pt x="18168" y="4483"/>
                  <a:pt x="18219" y="4491"/>
                  <a:pt x="18278" y="4491"/>
                </a:cubicBezTo>
                <a:cubicBezTo>
                  <a:pt x="18451" y="4491"/>
                  <a:pt x="18689" y="4423"/>
                  <a:pt x="18999" y="4226"/>
                </a:cubicBezTo>
                <a:close/>
                <a:moveTo>
                  <a:pt x="19073" y="5966"/>
                </a:moveTo>
                <a:cubicBezTo>
                  <a:pt x="19070" y="5968"/>
                  <a:pt x="19066" y="5970"/>
                  <a:pt x="19064" y="5972"/>
                </a:cubicBezTo>
                <a:lnTo>
                  <a:pt x="19064" y="5972"/>
                </a:lnTo>
                <a:cubicBezTo>
                  <a:pt x="19067" y="5970"/>
                  <a:pt x="19070" y="5968"/>
                  <a:pt x="19073" y="5966"/>
                </a:cubicBezTo>
                <a:close/>
                <a:moveTo>
                  <a:pt x="9932" y="1"/>
                </a:moveTo>
                <a:cubicBezTo>
                  <a:pt x="9785" y="1"/>
                  <a:pt x="9693" y="315"/>
                  <a:pt x="9512" y="315"/>
                </a:cubicBezTo>
                <a:cubicBezTo>
                  <a:pt x="9488" y="315"/>
                  <a:pt x="9463" y="310"/>
                  <a:pt x="9436" y="298"/>
                </a:cubicBezTo>
                <a:lnTo>
                  <a:pt x="9436" y="298"/>
                </a:lnTo>
                <a:cubicBezTo>
                  <a:pt x="9558" y="375"/>
                  <a:pt x="9574" y="368"/>
                  <a:pt x="9679" y="385"/>
                </a:cubicBezTo>
                <a:cubicBezTo>
                  <a:pt x="9544" y="477"/>
                  <a:pt x="9642" y="474"/>
                  <a:pt x="9601" y="611"/>
                </a:cubicBezTo>
                <a:cubicBezTo>
                  <a:pt x="9561" y="466"/>
                  <a:pt x="9324" y="538"/>
                  <a:pt x="9503" y="402"/>
                </a:cubicBezTo>
                <a:cubicBezTo>
                  <a:pt x="9451" y="385"/>
                  <a:pt x="9363" y="358"/>
                  <a:pt x="9291" y="358"/>
                </a:cubicBezTo>
                <a:cubicBezTo>
                  <a:pt x="9248" y="358"/>
                  <a:pt x="9210" y="368"/>
                  <a:pt x="9189" y="396"/>
                </a:cubicBezTo>
                <a:lnTo>
                  <a:pt x="9249" y="483"/>
                </a:lnTo>
                <a:cubicBezTo>
                  <a:pt x="9234" y="480"/>
                  <a:pt x="9218" y="478"/>
                  <a:pt x="9202" y="478"/>
                </a:cubicBezTo>
                <a:cubicBezTo>
                  <a:pt x="9088" y="478"/>
                  <a:pt x="8963" y="567"/>
                  <a:pt x="8892" y="683"/>
                </a:cubicBezTo>
                <a:cubicBezTo>
                  <a:pt x="8896" y="683"/>
                  <a:pt x="8900" y="683"/>
                  <a:pt x="8904" y="683"/>
                </a:cubicBezTo>
                <a:cubicBezTo>
                  <a:pt x="9039" y="683"/>
                  <a:pt x="9093" y="496"/>
                  <a:pt x="9235" y="496"/>
                </a:cubicBezTo>
                <a:cubicBezTo>
                  <a:pt x="9254" y="496"/>
                  <a:pt x="9275" y="499"/>
                  <a:pt x="9297" y="507"/>
                </a:cubicBezTo>
                <a:cubicBezTo>
                  <a:pt x="9483" y="692"/>
                  <a:pt x="9213" y="639"/>
                  <a:pt x="9314" y="868"/>
                </a:cubicBezTo>
                <a:lnTo>
                  <a:pt x="9500" y="753"/>
                </a:lnTo>
                <a:lnTo>
                  <a:pt x="9432" y="720"/>
                </a:lnTo>
                <a:cubicBezTo>
                  <a:pt x="9453" y="656"/>
                  <a:pt x="9485" y="641"/>
                  <a:pt x="9520" y="641"/>
                </a:cubicBezTo>
                <a:cubicBezTo>
                  <a:pt x="9553" y="641"/>
                  <a:pt x="9588" y="654"/>
                  <a:pt x="9618" y="654"/>
                </a:cubicBezTo>
                <a:cubicBezTo>
                  <a:pt x="9656" y="654"/>
                  <a:pt x="9688" y="634"/>
                  <a:pt x="9699" y="541"/>
                </a:cubicBezTo>
                <a:cubicBezTo>
                  <a:pt x="9817" y="761"/>
                  <a:pt x="9888" y="656"/>
                  <a:pt x="10024" y="868"/>
                </a:cubicBezTo>
                <a:cubicBezTo>
                  <a:pt x="10085" y="791"/>
                  <a:pt x="10020" y="778"/>
                  <a:pt x="9973" y="753"/>
                </a:cubicBezTo>
                <a:lnTo>
                  <a:pt x="9973" y="753"/>
                </a:lnTo>
                <a:cubicBezTo>
                  <a:pt x="9978" y="755"/>
                  <a:pt x="9982" y="755"/>
                  <a:pt x="9987" y="755"/>
                </a:cubicBezTo>
                <a:cubicBezTo>
                  <a:pt x="10044" y="755"/>
                  <a:pt x="10088" y="650"/>
                  <a:pt x="10137" y="650"/>
                </a:cubicBezTo>
                <a:cubicBezTo>
                  <a:pt x="10157" y="650"/>
                  <a:pt x="10177" y="666"/>
                  <a:pt x="10199" y="709"/>
                </a:cubicBezTo>
                <a:cubicBezTo>
                  <a:pt x="10204" y="714"/>
                  <a:pt x="10209" y="716"/>
                  <a:pt x="10213" y="716"/>
                </a:cubicBezTo>
                <a:cubicBezTo>
                  <a:pt x="10247" y="716"/>
                  <a:pt x="10243" y="563"/>
                  <a:pt x="10165" y="532"/>
                </a:cubicBezTo>
                <a:lnTo>
                  <a:pt x="10165" y="532"/>
                </a:lnTo>
                <a:cubicBezTo>
                  <a:pt x="10248" y="552"/>
                  <a:pt x="10333" y="533"/>
                  <a:pt x="10419" y="578"/>
                </a:cubicBezTo>
                <a:lnTo>
                  <a:pt x="10351" y="402"/>
                </a:lnTo>
                <a:lnTo>
                  <a:pt x="10456" y="419"/>
                </a:lnTo>
                <a:lnTo>
                  <a:pt x="10456" y="419"/>
                </a:lnTo>
                <a:lnTo>
                  <a:pt x="10389" y="315"/>
                </a:lnTo>
                <a:lnTo>
                  <a:pt x="10389" y="315"/>
                </a:lnTo>
                <a:cubicBezTo>
                  <a:pt x="10587" y="332"/>
                  <a:pt x="10807" y="409"/>
                  <a:pt x="10868" y="636"/>
                </a:cubicBezTo>
                <a:cubicBezTo>
                  <a:pt x="10665" y="761"/>
                  <a:pt x="10395" y="636"/>
                  <a:pt x="10243" y="875"/>
                </a:cubicBezTo>
                <a:cubicBezTo>
                  <a:pt x="10247" y="889"/>
                  <a:pt x="10254" y="894"/>
                  <a:pt x="10264" y="894"/>
                </a:cubicBezTo>
                <a:cubicBezTo>
                  <a:pt x="10292" y="894"/>
                  <a:pt x="10341" y="847"/>
                  <a:pt x="10377" y="847"/>
                </a:cubicBezTo>
                <a:cubicBezTo>
                  <a:pt x="10402" y="847"/>
                  <a:pt x="10421" y="870"/>
                  <a:pt x="10422" y="949"/>
                </a:cubicBezTo>
                <a:lnTo>
                  <a:pt x="10503" y="818"/>
                </a:lnTo>
                <a:cubicBezTo>
                  <a:pt x="10533" y="803"/>
                  <a:pt x="10576" y="789"/>
                  <a:pt x="10615" y="789"/>
                </a:cubicBezTo>
                <a:cubicBezTo>
                  <a:pt x="10669" y="789"/>
                  <a:pt x="10715" y="816"/>
                  <a:pt x="10706" y="902"/>
                </a:cubicBezTo>
                <a:cubicBezTo>
                  <a:pt x="10517" y="976"/>
                  <a:pt x="10449" y="1095"/>
                  <a:pt x="10338" y="1203"/>
                </a:cubicBezTo>
                <a:cubicBezTo>
                  <a:pt x="10331" y="1233"/>
                  <a:pt x="10314" y="1247"/>
                  <a:pt x="10287" y="1247"/>
                </a:cubicBezTo>
                <a:cubicBezTo>
                  <a:pt x="10285" y="1247"/>
                  <a:pt x="10282" y="1247"/>
                  <a:pt x="10279" y="1247"/>
                </a:cubicBezTo>
                <a:cubicBezTo>
                  <a:pt x="10245" y="1247"/>
                  <a:pt x="10201" y="1235"/>
                  <a:pt x="10162" y="1235"/>
                </a:cubicBezTo>
                <a:cubicBezTo>
                  <a:pt x="10142" y="1235"/>
                  <a:pt x="10124" y="1238"/>
                  <a:pt x="10108" y="1247"/>
                </a:cubicBezTo>
                <a:cubicBezTo>
                  <a:pt x="10057" y="1203"/>
                  <a:pt x="10115" y="1125"/>
                  <a:pt x="10125" y="1098"/>
                </a:cubicBezTo>
                <a:cubicBezTo>
                  <a:pt x="10092" y="1050"/>
                  <a:pt x="10055" y="1032"/>
                  <a:pt x="10016" y="1032"/>
                </a:cubicBezTo>
                <a:cubicBezTo>
                  <a:pt x="9901" y="1032"/>
                  <a:pt x="9766" y="1188"/>
                  <a:pt x="9643" y="1188"/>
                </a:cubicBezTo>
                <a:cubicBezTo>
                  <a:pt x="9610" y="1188"/>
                  <a:pt x="9578" y="1177"/>
                  <a:pt x="9547" y="1149"/>
                </a:cubicBezTo>
                <a:cubicBezTo>
                  <a:pt x="9574" y="1021"/>
                  <a:pt x="9419" y="960"/>
                  <a:pt x="9483" y="902"/>
                </a:cubicBezTo>
                <a:cubicBezTo>
                  <a:pt x="9464" y="893"/>
                  <a:pt x="9446" y="889"/>
                  <a:pt x="9428" y="889"/>
                </a:cubicBezTo>
                <a:cubicBezTo>
                  <a:pt x="9335" y="889"/>
                  <a:pt x="9251" y="998"/>
                  <a:pt x="9168" y="1057"/>
                </a:cubicBezTo>
                <a:cubicBezTo>
                  <a:pt x="9176" y="940"/>
                  <a:pt x="8993" y="983"/>
                  <a:pt x="9078" y="872"/>
                </a:cubicBezTo>
                <a:lnTo>
                  <a:pt x="9078" y="872"/>
                </a:lnTo>
                <a:lnTo>
                  <a:pt x="8929" y="1041"/>
                </a:lnTo>
                <a:cubicBezTo>
                  <a:pt x="8864" y="953"/>
                  <a:pt x="8686" y="1021"/>
                  <a:pt x="8686" y="879"/>
                </a:cubicBezTo>
                <a:cubicBezTo>
                  <a:pt x="8613" y="898"/>
                  <a:pt x="8615" y="1011"/>
                  <a:pt x="8567" y="1011"/>
                </a:cubicBezTo>
                <a:cubicBezTo>
                  <a:pt x="8555" y="1011"/>
                  <a:pt x="8540" y="1004"/>
                  <a:pt x="8520" y="987"/>
                </a:cubicBezTo>
                <a:cubicBezTo>
                  <a:pt x="8528" y="963"/>
                  <a:pt x="8526" y="945"/>
                  <a:pt x="8536" y="945"/>
                </a:cubicBezTo>
                <a:cubicBezTo>
                  <a:pt x="8539" y="945"/>
                  <a:pt x="8542" y="946"/>
                  <a:pt x="8547" y="949"/>
                </a:cubicBezTo>
                <a:cubicBezTo>
                  <a:pt x="8526" y="906"/>
                  <a:pt x="8474" y="877"/>
                  <a:pt x="8419" y="877"/>
                </a:cubicBezTo>
                <a:cubicBezTo>
                  <a:pt x="8380" y="877"/>
                  <a:pt x="8339" y="892"/>
                  <a:pt x="8307" y="929"/>
                </a:cubicBezTo>
                <a:cubicBezTo>
                  <a:pt x="8382" y="983"/>
                  <a:pt x="8317" y="970"/>
                  <a:pt x="8409" y="1017"/>
                </a:cubicBezTo>
                <a:cubicBezTo>
                  <a:pt x="8398" y="1068"/>
                  <a:pt x="8336" y="1125"/>
                  <a:pt x="8269" y="1125"/>
                </a:cubicBezTo>
                <a:cubicBezTo>
                  <a:pt x="8234" y="1125"/>
                  <a:pt x="8197" y="1109"/>
                  <a:pt x="8166" y="1068"/>
                </a:cubicBezTo>
                <a:cubicBezTo>
                  <a:pt x="8358" y="902"/>
                  <a:pt x="8088" y="851"/>
                  <a:pt x="8179" y="757"/>
                </a:cubicBezTo>
                <a:cubicBezTo>
                  <a:pt x="8151" y="749"/>
                  <a:pt x="8123" y="745"/>
                  <a:pt x="8095" y="745"/>
                </a:cubicBezTo>
                <a:cubicBezTo>
                  <a:pt x="7895" y="745"/>
                  <a:pt x="7721" y="944"/>
                  <a:pt x="7514" y="1071"/>
                </a:cubicBezTo>
                <a:cubicBezTo>
                  <a:pt x="7347" y="1057"/>
                  <a:pt x="7165" y="986"/>
                  <a:pt x="6995" y="986"/>
                </a:cubicBezTo>
                <a:cubicBezTo>
                  <a:pt x="6917" y="986"/>
                  <a:pt x="6841" y="1002"/>
                  <a:pt x="6770" y="1044"/>
                </a:cubicBezTo>
                <a:lnTo>
                  <a:pt x="6794" y="1057"/>
                </a:lnTo>
                <a:lnTo>
                  <a:pt x="6662" y="1149"/>
                </a:lnTo>
                <a:cubicBezTo>
                  <a:pt x="6603" y="1133"/>
                  <a:pt x="6687" y="969"/>
                  <a:pt x="6614" y="969"/>
                </a:cubicBezTo>
                <a:cubicBezTo>
                  <a:pt x="6607" y="969"/>
                  <a:pt x="6600" y="970"/>
                  <a:pt x="6591" y="973"/>
                </a:cubicBezTo>
                <a:cubicBezTo>
                  <a:pt x="6618" y="907"/>
                  <a:pt x="6650" y="891"/>
                  <a:pt x="6686" y="891"/>
                </a:cubicBezTo>
                <a:cubicBezTo>
                  <a:pt x="6720" y="891"/>
                  <a:pt x="6757" y="904"/>
                  <a:pt x="6797" y="904"/>
                </a:cubicBezTo>
                <a:cubicBezTo>
                  <a:pt x="6829" y="904"/>
                  <a:pt x="6863" y="896"/>
                  <a:pt x="6898" y="865"/>
                </a:cubicBezTo>
                <a:cubicBezTo>
                  <a:pt x="6761" y="652"/>
                  <a:pt x="7098" y="717"/>
                  <a:pt x="7010" y="551"/>
                </a:cubicBezTo>
                <a:lnTo>
                  <a:pt x="7010" y="551"/>
                </a:lnTo>
                <a:cubicBezTo>
                  <a:pt x="6962" y="674"/>
                  <a:pt x="6900" y="708"/>
                  <a:pt x="6833" y="708"/>
                </a:cubicBezTo>
                <a:cubicBezTo>
                  <a:pt x="6747" y="708"/>
                  <a:pt x="6652" y="653"/>
                  <a:pt x="6560" y="653"/>
                </a:cubicBezTo>
                <a:cubicBezTo>
                  <a:pt x="6518" y="653"/>
                  <a:pt x="6476" y="665"/>
                  <a:pt x="6436" y="700"/>
                </a:cubicBezTo>
                <a:cubicBezTo>
                  <a:pt x="6298" y="628"/>
                  <a:pt x="6538" y="555"/>
                  <a:pt x="6466" y="521"/>
                </a:cubicBezTo>
                <a:lnTo>
                  <a:pt x="6466" y="521"/>
                </a:lnTo>
                <a:lnTo>
                  <a:pt x="6399" y="625"/>
                </a:lnTo>
                <a:cubicBezTo>
                  <a:pt x="6345" y="581"/>
                  <a:pt x="6335" y="541"/>
                  <a:pt x="6351" y="463"/>
                </a:cubicBezTo>
                <a:cubicBezTo>
                  <a:pt x="6292" y="426"/>
                  <a:pt x="6227" y="408"/>
                  <a:pt x="6158" y="408"/>
                </a:cubicBezTo>
                <a:cubicBezTo>
                  <a:pt x="6058" y="408"/>
                  <a:pt x="5952" y="447"/>
                  <a:pt x="5855" y="524"/>
                </a:cubicBezTo>
                <a:cubicBezTo>
                  <a:pt x="5872" y="520"/>
                  <a:pt x="5885" y="518"/>
                  <a:pt x="5895" y="518"/>
                </a:cubicBezTo>
                <a:cubicBezTo>
                  <a:pt x="5989" y="518"/>
                  <a:pt x="5776" y="692"/>
                  <a:pt x="5930" y="723"/>
                </a:cubicBezTo>
                <a:cubicBezTo>
                  <a:pt x="5884" y="762"/>
                  <a:pt x="5813" y="778"/>
                  <a:pt x="5738" y="778"/>
                </a:cubicBezTo>
                <a:cubicBezTo>
                  <a:pt x="5707" y="778"/>
                  <a:pt x="5676" y="775"/>
                  <a:pt x="5646" y="770"/>
                </a:cubicBezTo>
                <a:cubicBezTo>
                  <a:pt x="5735" y="745"/>
                  <a:pt x="5621" y="565"/>
                  <a:pt x="5698" y="565"/>
                </a:cubicBezTo>
                <a:cubicBezTo>
                  <a:pt x="5714" y="565"/>
                  <a:pt x="5738" y="573"/>
                  <a:pt x="5774" y="591"/>
                </a:cubicBezTo>
                <a:cubicBezTo>
                  <a:pt x="5775" y="527"/>
                  <a:pt x="5762" y="507"/>
                  <a:pt x="5741" y="507"/>
                </a:cubicBezTo>
                <a:cubicBezTo>
                  <a:pt x="5706" y="507"/>
                  <a:pt x="5649" y="562"/>
                  <a:pt x="5596" y="562"/>
                </a:cubicBezTo>
                <a:cubicBezTo>
                  <a:pt x="5585" y="562"/>
                  <a:pt x="5575" y="560"/>
                  <a:pt x="5565" y="555"/>
                </a:cubicBezTo>
                <a:cubicBezTo>
                  <a:pt x="5629" y="500"/>
                  <a:pt x="5760" y="409"/>
                  <a:pt x="5754" y="388"/>
                </a:cubicBezTo>
                <a:lnTo>
                  <a:pt x="5754" y="388"/>
                </a:lnTo>
                <a:cubicBezTo>
                  <a:pt x="5715" y="431"/>
                  <a:pt x="5674" y="448"/>
                  <a:pt x="5633" y="448"/>
                </a:cubicBezTo>
                <a:cubicBezTo>
                  <a:pt x="5498" y="448"/>
                  <a:pt x="5359" y="272"/>
                  <a:pt x="5271" y="272"/>
                </a:cubicBezTo>
                <a:cubicBezTo>
                  <a:pt x="5249" y="272"/>
                  <a:pt x="5231" y="282"/>
                  <a:pt x="5216" y="307"/>
                </a:cubicBezTo>
                <a:cubicBezTo>
                  <a:pt x="5078" y="449"/>
                  <a:pt x="4889" y="544"/>
                  <a:pt x="4726" y="672"/>
                </a:cubicBezTo>
                <a:cubicBezTo>
                  <a:pt x="4622" y="517"/>
                  <a:pt x="4460" y="575"/>
                  <a:pt x="4321" y="504"/>
                </a:cubicBezTo>
                <a:lnTo>
                  <a:pt x="4362" y="436"/>
                </a:lnTo>
                <a:cubicBezTo>
                  <a:pt x="4288" y="379"/>
                  <a:pt x="4142" y="429"/>
                  <a:pt x="4028" y="372"/>
                </a:cubicBezTo>
                <a:lnTo>
                  <a:pt x="4024" y="230"/>
                </a:lnTo>
                <a:cubicBezTo>
                  <a:pt x="3990" y="239"/>
                  <a:pt x="3946" y="243"/>
                  <a:pt x="3897" y="243"/>
                </a:cubicBezTo>
                <a:cubicBezTo>
                  <a:pt x="3816" y="243"/>
                  <a:pt x="3724" y="232"/>
                  <a:pt x="3646" y="213"/>
                </a:cubicBezTo>
                <a:lnTo>
                  <a:pt x="3646" y="213"/>
                </a:lnTo>
                <a:cubicBezTo>
                  <a:pt x="3629" y="291"/>
                  <a:pt x="3750" y="301"/>
                  <a:pt x="3672" y="385"/>
                </a:cubicBezTo>
                <a:cubicBezTo>
                  <a:pt x="3690" y="390"/>
                  <a:pt x="3706" y="393"/>
                  <a:pt x="3722" y="393"/>
                </a:cubicBezTo>
                <a:cubicBezTo>
                  <a:pt x="3763" y="393"/>
                  <a:pt x="3793" y="371"/>
                  <a:pt x="3791" y="304"/>
                </a:cubicBezTo>
                <a:lnTo>
                  <a:pt x="3791" y="304"/>
                </a:lnTo>
                <a:cubicBezTo>
                  <a:pt x="3852" y="318"/>
                  <a:pt x="3831" y="446"/>
                  <a:pt x="3872" y="521"/>
                </a:cubicBezTo>
                <a:lnTo>
                  <a:pt x="3605" y="561"/>
                </a:lnTo>
                <a:cubicBezTo>
                  <a:pt x="3588" y="547"/>
                  <a:pt x="3582" y="534"/>
                  <a:pt x="3585" y="524"/>
                </a:cubicBezTo>
                <a:lnTo>
                  <a:pt x="3585" y="524"/>
                </a:lnTo>
                <a:lnTo>
                  <a:pt x="3538" y="666"/>
                </a:lnTo>
                <a:cubicBezTo>
                  <a:pt x="3473" y="652"/>
                  <a:pt x="3463" y="611"/>
                  <a:pt x="3484" y="555"/>
                </a:cubicBezTo>
                <a:lnTo>
                  <a:pt x="3484" y="555"/>
                </a:lnTo>
                <a:cubicBezTo>
                  <a:pt x="3359" y="577"/>
                  <a:pt x="3279" y="712"/>
                  <a:pt x="3174" y="712"/>
                </a:cubicBezTo>
                <a:cubicBezTo>
                  <a:pt x="3154" y="712"/>
                  <a:pt x="3134" y="708"/>
                  <a:pt x="3112" y="696"/>
                </a:cubicBezTo>
                <a:cubicBezTo>
                  <a:pt x="3189" y="592"/>
                  <a:pt x="3243" y="521"/>
                  <a:pt x="3330" y="521"/>
                </a:cubicBezTo>
                <a:cubicBezTo>
                  <a:pt x="3339" y="521"/>
                  <a:pt x="3349" y="522"/>
                  <a:pt x="3359" y="524"/>
                </a:cubicBezTo>
                <a:lnTo>
                  <a:pt x="3189" y="490"/>
                </a:lnTo>
                <a:cubicBezTo>
                  <a:pt x="3295" y="368"/>
                  <a:pt x="3578" y="460"/>
                  <a:pt x="3571" y="226"/>
                </a:cubicBezTo>
                <a:lnTo>
                  <a:pt x="3571" y="226"/>
                </a:lnTo>
                <a:cubicBezTo>
                  <a:pt x="3368" y="284"/>
                  <a:pt x="3075" y="362"/>
                  <a:pt x="2879" y="510"/>
                </a:cubicBezTo>
                <a:cubicBezTo>
                  <a:pt x="2858" y="438"/>
                  <a:pt x="2820" y="421"/>
                  <a:pt x="2774" y="421"/>
                </a:cubicBezTo>
                <a:cubicBezTo>
                  <a:pt x="2732" y="421"/>
                  <a:pt x="2683" y="436"/>
                  <a:pt x="2634" y="436"/>
                </a:cubicBezTo>
                <a:cubicBezTo>
                  <a:pt x="2599" y="436"/>
                  <a:pt x="2564" y="428"/>
                  <a:pt x="2531" y="402"/>
                </a:cubicBezTo>
                <a:cubicBezTo>
                  <a:pt x="2520" y="362"/>
                  <a:pt x="2487" y="307"/>
                  <a:pt x="2524" y="240"/>
                </a:cubicBezTo>
                <a:lnTo>
                  <a:pt x="2524" y="240"/>
                </a:lnTo>
                <a:lnTo>
                  <a:pt x="2565" y="243"/>
                </a:lnTo>
                <a:cubicBezTo>
                  <a:pt x="2514" y="222"/>
                  <a:pt x="2459" y="213"/>
                  <a:pt x="2401" y="213"/>
                </a:cubicBezTo>
                <a:cubicBezTo>
                  <a:pt x="2255" y="213"/>
                  <a:pt x="2096" y="271"/>
                  <a:pt x="1960" y="341"/>
                </a:cubicBezTo>
                <a:lnTo>
                  <a:pt x="1909" y="156"/>
                </a:lnTo>
                <a:cubicBezTo>
                  <a:pt x="1873" y="140"/>
                  <a:pt x="1847" y="133"/>
                  <a:pt x="1827" y="133"/>
                </a:cubicBezTo>
                <a:cubicBezTo>
                  <a:pt x="1700" y="133"/>
                  <a:pt x="1864" y="426"/>
                  <a:pt x="1627" y="426"/>
                </a:cubicBezTo>
                <a:cubicBezTo>
                  <a:pt x="1622" y="426"/>
                  <a:pt x="1617" y="426"/>
                  <a:pt x="1612" y="426"/>
                </a:cubicBezTo>
                <a:cubicBezTo>
                  <a:pt x="1575" y="234"/>
                  <a:pt x="1271" y="271"/>
                  <a:pt x="1284" y="122"/>
                </a:cubicBezTo>
                <a:lnTo>
                  <a:pt x="1284" y="122"/>
                </a:lnTo>
                <a:cubicBezTo>
                  <a:pt x="1227" y="125"/>
                  <a:pt x="1203" y="115"/>
                  <a:pt x="1176" y="223"/>
                </a:cubicBezTo>
                <a:cubicBezTo>
                  <a:pt x="1223" y="247"/>
                  <a:pt x="1338" y="234"/>
                  <a:pt x="1254" y="348"/>
                </a:cubicBezTo>
                <a:cubicBezTo>
                  <a:pt x="1238" y="353"/>
                  <a:pt x="1224" y="355"/>
                  <a:pt x="1211" y="355"/>
                </a:cubicBezTo>
                <a:cubicBezTo>
                  <a:pt x="1133" y="355"/>
                  <a:pt x="1104" y="280"/>
                  <a:pt x="1034" y="274"/>
                </a:cubicBezTo>
                <a:cubicBezTo>
                  <a:pt x="1044" y="246"/>
                  <a:pt x="1106" y="174"/>
                  <a:pt x="1092" y="174"/>
                </a:cubicBezTo>
                <a:cubicBezTo>
                  <a:pt x="1091" y="174"/>
                  <a:pt x="1088" y="174"/>
                  <a:pt x="1085" y="176"/>
                </a:cubicBezTo>
                <a:cubicBezTo>
                  <a:pt x="875" y="210"/>
                  <a:pt x="518" y="135"/>
                  <a:pt x="281" y="399"/>
                </a:cubicBezTo>
                <a:cubicBezTo>
                  <a:pt x="337" y="389"/>
                  <a:pt x="366" y="326"/>
                  <a:pt x="412" y="326"/>
                </a:cubicBezTo>
                <a:cubicBezTo>
                  <a:pt x="428" y="326"/>
                  <a:pt x="446" y="333"/>
                  <a:pt x="467" y="352"/>
                </a:cubicBezTo>
                <a:cubicBezTo>
                  <a:pt x="450" y="433"/>
                  <a:pt x="403" y="409"/>
                  <a:pt x="376" y="446"/>
                </a:cubicBezTo>
                <a:cubicBezTo>
                  <a:pt x="372" y="486"/>
                  <a:pt x="377" y="500"/>
                  <a:pt x="389" y="500"/>
                </a:cubicBezTo>
                <a:cubicBezTo>
                  <a:pt x="413" y="500"/>
                  <a:pt x="460" y="451"/>
                  <a:pt x="506" y="451"/>
                </a:cubicBezTo>
                <a:cubicBezTo>
                  <a:pt x="527" y="451"/>
                  <a:pt x="547" y="461"/>
                  <a:pt x="565" y="490"/>
                </a:cubicBezTo>
                <a:lnTo>
                  <a:pt x="372" y="639"/>
                </a:lnTo>
                <a:lnTo>
                  <a:pt x="437" y="794"/>
                </a:lnTo>
                <a:lnTo>
                  <a:pt x="1" y="1115"/>
                </a:lnTo>
                <a:cubicBezTo>
                  <a:pt x="40" y="1137"/>
                  <a:pt x="78" y="1146"/>
                  <a:pt x="115" y="1146"/>
                </a:cubicBezTo>
                <a:cubicBezTo>
                  <a:pt x="296" y="1146"/>
                  <a:pt x="458" y="930"/>
                  <a:pt x="606" y="930"/>
                </a:cubicBezTo>
                <a:cubicBezTo>
                  <a:pt x="650" y="930"/>
                  <a:pt x="692" y="948"/>
                  <a:pt x="734" y="996"/>
                </a:cubicBezTo>
                <a:cubicBezTo>
                  <a:pt x="687" y="1034"/>
                  <a:pt x="717" y="1082"/>
                  <a:pt x="721" y="1122"/>
                </a:cubicBezTo>
                <a:cubicBezTo>
                  <a:pt x="811" y="1065"/>
                  <a:pt x="906" y="1082"/>
                  <a:pt x="970" y="993"/>
                </a:cubicBezTo>
                <a:lnTo>
                  <a:pt x="1095" y="1024"/>
                </a:lnTo>
                <a:cubicBezTo>
                  <a:pt x="1079" y="1096"/>
                  <a:pt x="1006" y="1260"/>
                  <a:pt x="896" y="1260"/>
                </a:cubicBezTo>
                <a:cubicBezTo>
                  <a:pt x="888" y="1260"/>
                  <a:pt x="880" y="1259"/>
                  <a:pt x="872" y="1257"/>
                </a:cubicBezTo>
                <a:lnTo>
                  <a:pt x="872" y="1257"/>
                </a:lnTo>
                <a:cubicBezTo>
                  <a:pt x="934" y="1272"/>
                  <a:pt x="995" y="1278"/>
                  <a:pt x="1057" y="1278"/>
                </a:cubicBezTo>
                <a:cubicBezTo>
                  <a:pt x="1313" y="1278"/>
                  <a:pt x="1561" y="1176"/>
                  <a:pt x="1808" y="1176"/>
                </a:cubicBezTo>
                <a:cubicBezTo>
                  <a:pt x="1922" y="1176"/>
                  <a:pt x="2035" y="1197"/>
                  <a:pt x="2149" y="1260"/>
                </a:cubicBezTo>
                <a:cubicBezTo>
                  <a:pt x="2160" y="1300"/>
                  <a:pt x="2079" y="1297"/>
                  <a:pt x="2109" y="1328"/>
                </a:cubicBezTo>
                <a:cubicBezTo>
                  <a:pt x="2166" y="1299"/>
                  <a:pt x="2257" y="1270"/>
                  <a:pt x="2283" y="1230"/>
                </a:cubicBezTo>
                <a:lnTo>
                  <a:pt x="2283" y="1230"/>
                </a:lnTo>
                <a:cubicBezTo>
                  <a:pt x="2272" y="1257"/>
                  <a:pt x="2253" y="1290"/>
                  <a:pt x="2226" y="1296"/>
                </a:cubicBezTo>
                <a:lnTo>
                  <a:pt x="2226" y="1296"/>
                </a:lnTo>
                <a:cubicBezTo>
                  <a:pt x="2237" y="1295"/>
                  <a:pt x="2248" y="1294"/>
                  <a:pt x="2259" y="1294"/>
                </a:cubicBezTo>
                <a:cubicBezTo>
                  <a:pt x="2440" y="1294"/>
                  <a:pt x="2524" y="1460"/>
                  <a:pt x="2644" y="1460"/>
                </a:cubicBezTo>
                <a:cubicBezTo>
                  <a:pt x="2666" y="1460"/>
                  <a:pt x="2689" y="1455"/>
                  <a:pt x="2713" y="1442"/>
                </a:cubicBezTo>
                <a:lnTo>
                  <a:pt x="2713" y="1442"/>
                </a:lnTo>
                <a:cubicBezTo>
                  <a:pt x="2703" y="1540"/>
                  <a:pt x="2589" y="1483"/>
                  <a:pt x="2598" y="1523"/>
                </a:cubicBezTo>
                <a:cubicBezTo>
                  <a:pt x="2638" y="1547"/>
                  <a:pt x="2677" y="1556"/>
                  <a:pt x="2715" y="1556"/>
                </a:cubicBezTo>
                <a:cubicBezTo>
                  <a:pt x="2863" y="1556"/>
                  <a:pt x="3001" y="1413"/>
                  <a:pt x="3165" y="1413"/>
                </a:cubicBezTo>
                <a:cubicBezTo>
                  <a:pt x="3183" y="1413"/>
                  <a:pt x="3201" y="1415"/>
                  <a:pt x="3220" y="1419"/>
                </a:cubicBezTo>
                <a:cubicBezTo>
                  <a:pt x="3115" y="1540"/>
                  <a:pt x="3244" y="1571"/>
                  <a:pt x="3287" y="1665"/>
                </a:cubicBezTo>
                <a:cubicBezTo>
                  <a:pt x="3501" y="1581"/>
                  <a:pt x="3909" y="1632"/>
                  <a:pt x="4213" y="1592"/>
                </a:cubicBezTo>
                <a:lnTo>
                  <a:pt x="4213" y="1592"/>
                </a:lnTo>
                <a:cubicBezTo>
                  <a:pt x="4071" y="1922"/>
                  <a:pt x="4531" y="1665"/>
                  <a:pt x="4497" y="1963"/>
                </a:cubicBezTo>
                <a:cubicBezTo>
                  <a:pt x="4507" y="1966"/>
                  <a:pt x="4519" y="1967"/>
                  <a:pt x="4531" y="1967"/>
                </a:cubicBezTo>
                <a:cubicBezTo>
                  <a:pt x="4594" y="1967"/>
                  <a:pt x="4674" y="1928"/>
                  <a:pt x="4700" y="1838"/>
                </a:cubicBezTo>
                <a:lnTo>
                  <a:pt x="4700" y="1838"/>
                </a:lnTo>
                <a:cubicBezTo>
                  <a:pt x="4691" y="1846"/>
                  <a:pt x="4683" y="1850"/>
                  <a:pt x="4674" y="1850"/>
                </a:cubicBezTo>
                <a:cubicBezTo>
                  <a:pt x="4632" y="1850"/>
                  <a:pt x="4588" y="1770"/>
                  <a:pt x="4605" y="1720"/>
                </a:cubicBezTo>
                <a:cubicBezTo>
                  <a:pt x="4627" y="1720"/>
                  <a:pt x="4652" y="1721"/>
                  <a:pt x="4677" y="1721"/>
                </a:cubicBezTo>
                <a:cubicBezTo>
                  <a:pt x="4763" y="1721"/>
                  <a:pt x="4857" y="1709"/>
                  <a:pt x="4889" y="1601"/>
                </a:cubicBezTo>
                <a:lnTo>
                  <a:pt x="4973" y="1767"/>
                </a:lnTo>
                <a:cubicBezTo>
                  <a:pt x="5002" y="1664"/>
                  <a:pt x="5061" y="1547"/>
                  <a:pt x="5119" y="1547"/>
                </a:cubicBezTo>
                <a:cubicBezTo>
                  <a:pt x="5122" y="1547"/>
                  <a:pt x="5125" y="1547"/>
                  <a:pt x="5129" y="1548"/>
                </a:cubicBezTo>
                <a:cubicBezTo>
                  <a:pt x="5150" y="1623"/>
                  <a:pt x="5162" y="1649"/>
                  <a:pt x="5171" y="1649"/>
                </a:cubicBezTo>
                <a:cubicBezTo>
                  <a:pt x="5193" y="1649"/>
                  <a:pt x="5195" y="1496"/>
                  <a:pt x="5256" y="1496"/>
                </a:cubicBezTo>
                <a:cubicBezTo>
                  <a:pt x="5273" y="1496"/>
                  <a:pt x="5296" y="1508"/>
                  <a:pt x="5325" y="1540"/>
                </a:cubicBezTo>
                <a:cubicBezTo>
                  <a:pt x="5257" y="1649"/>
                  <a:pt x="5200" y="1723"/>
                  <a:pt x="5166" y="1811"/>
                </a:cubicBezTo>
                <a:cubicBezTo>
                  <a:pt x="5188" y="1823"/>
                  <a:pt x="5205" y="1827"/>
                  <a:pt x="5218" y="1827"/>
                </a:cubicBezTo>
                <a:cubicBezTo>
                  <a:pt x="5261" y="1827"/>
                  <a:pt x="5275" y="1784"/>
                  <a:pt x="5331" y="1774"/>
                </a:cubicBezTo>
                <a:lnTo>
                  <a:pt x="5331" y="1774"/>
                </a:lnTo>
                <a:cubicBezTo>
                  <a:pt x="5338" y="1865"/>
                  <a:pt x="5216" y="1997"/>
                  <a:pt x="5129" y="2041"/>
                </a:cubicBezTo>
                <a:lnTo>
                  <a:pt x="5240" y="2149"/>
                </a:lnTo>
                <a:cubicBezTo>
                  <a:pt x="5368" y="2027"/>
                  <a:pt x="5566" y="1868"/>
                  <a:pt x="5734" y="1868"/>
                </a:cubicBezTo>
                <a:cubicBezTo>
                  <a:pt x="5770" y="1868"/>
                  <a:pt x="5805" y="1875"/>
                  <a:pt x="5838" y="1892"/>
                </a:cubicBezTo>
                <a:cubicBezTo>
                  <a:pt x="5788" y="1986"/>
                  <a:pt x="5723" y="1973"/>
                  <a:pt x="5747" y="2125"/>
                </a:cubicBezTo>
                <a:cubicBezTo>
                  <a:pt x="5815" y="2107"/>
                  <a:pt x="5915" y="2009"/>
                  <a:pt x="6000" y="2009"/>
                </a:cubicBezTo>
                <a:cubicBezTo>
                  <a:pt x="6030" y="2009"/>
                  <a:pt x="6057" y="2021"/>
                  <a:pt x="6081" y="2050"/>
                </a:cubicBezTo>
                <a:cubicBezTo>
                  <a:pt x="6061" y="2058"/>
                  <a:pt x="6067" y="2078"/>
                  <a:pt x="6051" y="2088"/>
                </a:cubicBezTo>
                <a:cubicBezTo>
                  <a:pt x="6103" y="2062"/>
                  <a:pt x="6138" y="2051"/>
                  <a:pt x="6164" y="2051"/>
                </a:cubicBezTo>
                <a:cubicBezTo>
                  <a:pt x="6251" y="2051"/>
                  <a:pt x="6228" y="2171"/>
                  <a:pt x="6362" y="2209"/>
                </a:cubicBezTo>
                <a:cubicBezTo>
                  <a:pt x="6355" y="2226"/>
                  <a:pt x="6351" y="2247"/>
                  <a:pt x="6341" y="2260"/>
                </a:cubicBezTo>
                <a:lnTo>
                  <a:pt x="6469" y="2179"/>
                </a:lnTo>
                <a:cubicBezTo>
                  <a:pt x="6524" y="2138"/>
                  <a:pt x="6565" y="2121"/>
                  <a:pt x="6598" y="2121"/>
                </a:cubicBezTo>
                <a:cubicBezTo>
                  <a:pt x="6733" y="2121"/>
                  <a:pt x="6711" y="2420"/>
                  <a:pt x="6804" y="2524"/>
                </a:cubicBezTo>
                <a:lnTo>
                  <a:pt x="6767" y="2541"/>
                </a:lnTo>
                <a:cubicBezTo>
                  <a:pt x="6817" y="2727"/>
                  <a:pt x="7125" y="2618"/>
                  <a:pt x="7186" y="2703"/>
                </a:cubicBezTo>
                <a:cubicBezTo>
                  <a:pt x="7112" y="2577"/>
                  <a:pt x="7176" y="2591"/>
                  <a:pt x="7142" y="2399"/>
                </a:cubicBezTo>
                <a:lnTo>
                  <a:pt x="7142" y="2399"/>
                </a:lnTo>
                <a:cubicBezTo>
                  <a:pt x="7068" y="2418"/>
                  <a:pt x="7040" y="2567"/>
                  <a:pt x="6965" y="2567"/>
                </a:cubicBezTo>
                <a:cubicBezTo>
                  <a:pt x="6948" y="2567"/>
                  <a:pt x="6929" y="2560"/>
                  <a:pt x="6906" y="2541"/>
                </a:cubicBezTo>
                <a:cubicBezTo>
                  <a:pt x="6959" y="2375"/>
                  <a:pt x="7149" y="2348"/>
                  <a:pt x="7213" y="2223"/>
                </a:cubicBezTo>
                <a:cubicBezTo>
                  <a:pt x="7294" y="2230"/>
                  <a:pt x="7294" y="2510"/>
                  <a:pt x="7280" y="2608"/>
                </a:cubicBezTo>
                <a:cubicBezTo>
                  <a:pt x="7472" y="2625"/>
                  <a:pt x="7564" y="2730"/>
                  <a:pt x="7794" y="2730"/>
                </a:cubicBezTo>
                <a:cubicBezTo>
                  <a:pt x="7804" y="2730"/>
                  <a:pt x="7814" y="2730"/>
                  <a:pt x="7824" y="2730"/>
                </a:cubicBezTo>
                <a:cubicBezTo>
                  <a:pt x="7906" y="2654"/>
                  <a:pt x="8003" y="2448"/>
                  <a:pt x="8109" y="2448"/>
                </a:cubicBezTo>
                <a:cubicBezTo>
                  <a:pt x="8148" y="2448"/>
                  <a:pt x="8188" y="2477"/>
                  <a:pt x="8230" y="2551"/>
                </a:cubicBezTo>
                <a:lnTo>
                  <a:pt x="8217" y="2582"/>
                </a:lnTo>
                <a:lnTo>
                  <a:pt x="8217" y="2582"/>
                </a:lnTo>
                <a:cubicBezTo>
                  <a:pt x="8223" y="2572"/>
                  <a:pt x="8230" y="2569"/>
                  <a:pt x="8238" y="2569"/>
                </a:cubicBezTo>
                <a:cubicBezTo>
                  <a:pt x="8262" y="2569"/>
                  <a:pt x="8292" y="2602"/>
                  <a:pt x="8322" y="2602"/>
                </a:cubicBezTo>
                <a:cubicBezTo>
                  <a:pt x="8334" y="2602"/>
                  <a:pt x="8346" y="2597"/>
                  <a:pt x="8358" y="2581"/>
                </a:cubicBezTo>
                <a:cubicBezTo>
                  <a:pt x="8324" y="2388"/>
                  <a:pt x="8470" y="2480"/>
                  <a:pt x="8418" y="2294"/>
                </a:cubicBezTo>
                <a:lnTo>
                  <a:pt x="8418" y="2294"/>
                </a:lnTo>
                <a:cubicBezTo>
                  <a:pt x="8540" y="2304"/>
                  <a:pt x="8507" y="2554"/>
                  <a:pt x="8490" y="2703"/>
                </a:cubicBezTo>
                <a:cubicBezTo>
                  <a:pt x="8520" y="2651"/>
                  <a:pt x="8548" y="2632"/>
                  <a:pt x="8574" y="2632"/>
                </a:cubicBezTo>
                <a:cubicBezTo>
                  <a:pt x="8650" y="2632"/>
                  <a:pt x="8718" y="2794"/>
                  <a:pt x="8834" y="2794"/>
                </a:cubicBezTo>
                <a:cubicBezTo>
                  <a:pt x="8855" y="2794"/>
                  <a:pt x="8878" y="2789"/>
                  <a:pt x="8902" y="2777"/>
                </a:cubicBezTo>
                <a:lnTo>
                  <a:pt x="8902" y="2777"/>
                </a:lnTo>
                <a:cubicBezTo>
                  <a:pt x="8851" y="2875"/>
                  <a:pt x="8649" y="2858"/>
                  <a:pt x="8706" y="2993"/>
                </a:cubicBezTo>
                <a:lnTo>
                  <a:pt x="8997" y="2753"/>
                </a:lnTo>
                <a:lnTo>
                  <a:pt x="8892" y="2736"/>
                </a:lnTo>
                <a:cubicBezTo>
                  <a:pt x="8943" y="2699"/>
                  <a:pt x="8983" y="2685"/>
                  <a:pt x="9014" y="2685"/>
                </a:cubicBezTo>
                <a:cubicBezTo>
                  <a:pt x="9114" y="2685"/>
                  <a:pt x="9132" y="2837"/>
                  <a:pt x="9196" y="2912"/>
                </a:cubicBezTo>
                <a:cubicBezTo>
                  <a:pt x="9199" y="2973"/>
                  <a:pt x="9155" y="2994"/>
                  <a:pt x="9112" y="2994"/>
                </a:cubicBezTo>
                <a:cubicBezTo>
                  <a:pt x="9100" y="2994"/>
                  <a:pt x="9088" y="2993"/>
                  <a:pt x="9078" y="2990"/>
                </a:cubicBezTo>
                <a:lnTo>
                  <a:pt x="9078" y="2990"/>
                </a:lnTo>
                <a:cubicBezTo>
                  <a:pt x="9094" y="2996"/>
                  <a:pt x="9114" y="2999"/>
                  <a:pt x="9136" y="2999"/>
                </a:cubicBezTo>
                <a:cubicBezTo>
                  <a:pt x="9186" y="2999"/>
                  <a:pt x="9247" y="2983"/>
                  <a:pt x="9304" y="2953"/>
                </a:cubicBezTo>
                <a:cubicBezTo>
                  <a:pt x="9375" y="2889"/>
                  <a:pt x="9578" y="2828"/>
                  <a:pt x="9682" y="2710"/>
                </a:cubicBezTo>
                <a:lnTo>
                  <a:pt x="9706" y="2733"/>
                </a:lnTo>
                <a:cubicBezTo>
                  <a:pt x="9703" y="2747"/>
                  <a:pt x="9692" y="2757"/>
                  <a:pt x="9686" y="2760"/>
                </a:cubicBezTo>
                <a:cubicBezTo>
                  <a:pt x="9703" y="2760"/>
                  <a:pt x="9716" y="2753"/>
                  <a:pt x="9729" y="2750"/>
                </a:cubicBezTo>
                <a:lnTo>
                  <a:pt x="9814" y="2808"/>
                </a:lnTo>
                <a:lnTo>
                  <a:pt x="9787" y="2838"/>
                </a:lnTo>
                <a:cubicBezTo>
                  <a:pt x="9804" y="2831"/>
                  <a:pt x="9817" y="2825"/>
                  <a:pt x="9831" y="2817"/>
                </a:cubicBezTo>
                <a:lnTo>
                  <a:pt x="9918" y="2875"/>
                </a:lnTo>
                <a:lnTo>
                  <a:pt x="9979" y="2825"/>
                </a:lnTo>
                <a:lnTo>
                  <a:pt x="9956" y="2814"/>
                </a:lnTo>
                <a:cubicBezTo>
                  <a:pt x="9999" y="2655"/>
                  <a:pt x="10109" y="2546"/>
                  <a:pt x="10221" y="2546"/>
                </a:cubicBezTo>
                <a:cubicBezTo>
                  <a:pt x="10242" y="2546"/>
                  <a:pt x="10263" y="2549"/>
                  <a:pt x="10283" y="2557"/>
                </a:cubicBezTo>
                <a:cubicBezTo>
                  <a:pt x="10277" y="2547"/>
                  <a:pt x="10209" y="2510"/>
                  <a:pt x="10111" y="2460"/>
                </a:cubicBezTo>
                <a:lnTo>
                  <a:pt x="10158" y="2406"/>
                </a:lnTo>
                <a:cubicBezTo>
                  <a:pt x="10303" y="2476"/>
                  <a:pt x="10439" y="2541"/>
                  <a:pt x="10567" y="2602"/>
                </a:cubicBezTo>
                <a:cubicBezTo>
                  <a:pt x="10530" y="2619"/>
                  <a:pt x="10494" y="2633"/>
                  <a:pt x="10458" y="2633"/>
                </a:cubicBezTo>
                <a:cubicBezTo>
                  <a:pt x="10438" y="2633"/>
                  <a:pt x="10418" y="2629"/>
                  <a:pt x="10398" y="2618"/>
                </a:cubicBezTo>
                <a:lnTo>
                  <a:pt x="10398" y="2618"/>
                </a:lnTo>
                <a:cubicBezTo>
                  <a:pt x="10441" y="2714"/>
                  <a:pt x="10515" y="2725"/>
                  <a:pt x="10588" y="2725"/>
                </a:cubicBezTo>
                <a:cubicBezTo>
                  <a:pt x="10610" y="2725"/>
                  <a:pt x="10631" y="2724"/>
                  <a:pt x="10652" y="2724"/>
                </a:cubicBezTo>
                <a:cubicBezTo>
                  <a:pt x="10728" y="2724"/>
                  <a:pt x="10791" y="2737"/>
                  <a:pt x="10797" y="2861"/>
                </a:cubicBezTo>
                <a:cubicBezTo>
                  <a:pt x="10691" y="2933"/>
                  <a:pt x="10614" y="2953"/>
                  <a:pt x="10545" y="2953"/>
                </a:cubicBezTo>
                <a:cubicBezTo>
                  <a:pt x="10459" y="2953"/>
                  <a:pt x="10383" y="2922"/>
                  <a:pt x="10274" y="2922"/>
                </a:cubicBezTo>
                <a:cubicBezTo>
                  <a:pt x="10252" y="2922"/>
                  <a:pt x="10228" y="2923"/>
                  <a:pt x="10202" y="2926"/>
                </a:cubicBezTo>
                <a:cubicBezTo>
                  <a:pt x="10125" y="2706"/>
                  <a:pt x="10378" y="2838"/>
                  <a:pt x="10409" y="2730"/>
                </a:cubicBezTo>
                <a:lnTo>
                  <a:pt x="10287" y="2649"/>
                </a:lnTo>
                <a:cubicBezTo>
                  <a:pt x="10280" y="2770"/>
                  <a:pt x="10016" y="2669"/>
                  <a:pt x="10030" y="2939"/>
                </a:cubicBezTo>
                <a:cubicBezTo>
                  <a:pt x="10300" y="3088"/>
                  <a:pt x="10577" y="3185"/>
                  <a:pt x="10827" y="3233"/>
                </a:cubicBezTo>
                <a:lnTo>
                  <a:pt x="10314" y="4503"/>
                </a:lnTo>
                <a:cubicBezTo>
                  <a:pt x="10311" y="4523"/>
                  <a:pt x="10300" y="4551"/>
                  <a:pt x="10277" y="4591"/>
                </a:cubicBezTo>
                <a:cubicBezTo>
                  <a:pt x="10286" y="4593"/>
                  <a:pt x="10295" y="4593"/>
                  <a:pt x="10303" y="4593"/>
                </a:cubicBezTo>
                <a:cubicBezTo>
                  <a:pt x="10525" y="4593"/>
                  <a:pt x="10505" y="4104"/>
                  <a:pt x="10571" y="4071"/>
                </a:cubicBezTo>
                <a:cubicBezTo>
                  <a:pt x="10609" y="4069"/>
                  <a:pt x="10654" y="4019"/>
                  <a:pt x="10688" y="4019"/>
                </a:cubicBezTo>
                <a:cubicBezTo>
                  <a:pt x="10704" y="4019"/>
                  <a:pt x="10717" y="4030"/>
                  <a:pt x="10726" y="4064"/>
                </a:cubicBezTo>
                <a:lnTo>
                  <a:pt x="10685" y="4132"/>
                </a:lnTo>
                <a:cubicBezTo>
                  <a:pt x="10829" y="4100"/>
                  <a:pt x="10793" y="3988"/>
                  <a:pt x="10858" y="3988"/>
                </a:cubicBezTo>
                <a:cubicBezTo>
                  <a:pt x="10870" y="3988"/>
                  <a:pt x="10885" y="3992"/>
                  <a:pt x="10905" y="4000"/>
                </a:cubicBezTo>
                <a:cubicBezTo>
                  <a:pt x="11040" y="3909"/>
                  <a:pt x="10814" y="3949"/>
                  <a:pt x="10908" y="3858"/>
                </a:cubicBezTo>
                <a:lnTo>
                  <a:pt x="10908" y="3858"/>
                </a:lnTo>
                <a:cubicBezTo>
                  <a:pt x="10920" y="3864"/>
                  <a:pt x="10930" y="3867"/>
                  <a:pt x="10940" y="3867"/>
                </a:cubicBezTo>
                <a:cubicBezTo>
                  <a:pt x="11027" y="3867"/>
                  <a:pt x="11069" y="3668"/>
                  <a:pt x="11167" y="3668"/>
                </a:cubicBezTo>
                <a:cubicBezTo>
                  <a:pt x="11195" y="3668"/>
                  <a:pt x="11227" y="3684"/>
                  <a:pt x="11267" y="3726"/>
                </a:cubicBezTo>
                <a:cubicBezTo>
                  <a:pt x="11243" y="3783"/>
                  <a:pt x="11246" y="3943"/>
                  <a:pt x="11112" y="3943"/>
                </a:cubicBezTo>
                <a:cubicBezTo>
                  <a:pt x="11110" y="3943"/>
                  <a:pt x="11109" y="3943"/>
                  <a:pt x="11108" y="3943"/>
                </a:cubicBezTo>
                <a:lnTo>
                  <a:pt x="11108" y="3943"/>
                </a:lnTo>
                <a:lnTo>
                  <a:pt x="11212" y="4105"/>
                </a:lnTo>
                <a:cubicBezTo>
                  <a:pt x="11114" y="4127"/>
                  <a:pt x="11106" y="4134"/>
                  <a:pt x="11085" y="4134"/>
                </a:cubicBezTo>
                <a:cubicBezTo>
                  <a:pt x="11069" y="4134"/>
                  <a:pt x="11047" y="4130"/>
                  <a:pt x="10980" y="4125"/>
                </a:cubicBezTo>
                <a:cubicBezTo>
                  <a:pt x="10868" y="4297"/>
                  <a:pt x="10861" y="4415"/>
                  <a:pt x="10763" y="4560"/>
                </a:cubicBezTo>
                <a:cubicBezTo>
                  <a:pt x="10825" y="4530"/>
                  <a:pt x="10847" y="4398"/>
                  <a:pt x="10917" y="4398"/>
                </a:cubicBezTo>
                <a:cubicBezTo>
                  <a:pt x="10923" y="4398"/>
                  <a:pt x="10929" y="4399"/>
                  <a:pt x="10936" y="4402"/>
                </a:cubicBezTo>
                <a:cubicBezTo>
                  <a:pt x="11033" y="4473"/>
                  <a:pt x="10902" y="4490"/>
                  <a:pt x="10878" y="4551"/>
                </a:cubicBezTo>
                <a:cubicBezTo>
                  <a:pt x="10914" y="4515"/>
                  <a:pt x="10941" y="4501"/>
                  <a:pt x="10962" y="4501"/>
                </a:cubicBezTo>
                <a:cubicBezTo>
                  <a:pt x="11027" y="4501"/>
                  <a:pt x="11032" y="4638"/>
                  <a:pt x="11092" y="4638"/>
                </a:cubicBezTo>
                <a:cubicBezTo>
                  <a:pt x="11110" y="4638"/>
                  <a:pt x="11133" y="4625"/>
                  <a:pt x="11165" y="4591"/>
                </a:cubicBezTo>
                <a:cubicBezTo>
                  <a:pt x="11186" y="4372"/>
                  <a:pt x="11209" y="4385"/>
                  <a:pt x="11145" y="4230"/>
                </a:cubicBezTo>
                <a:cubicBezTo>
                  <a:pt x="11158" y="4223"/>
                  <a:pt x="11171" y="4220"/>
                  <a:pt x="11183" y="4220"/>
                </a:cubicBezTo>
                <a:cubicBezTo>
                  <a:pt x="11269" y="4220"/>
                  <a:pt x="11328" y="4368"/>
                  <a:pt x="11287" y="4530"/>
                </a:cubicBezTo>
                <a:lnTo>
                  <a:pt x="11341" y="4365"/>
                </a:lnTo>
                <a:cubicBezTo>
                  <a:pt x="11354" y="4412"/>
                  <a:pt x="11426" y="4429"/>
                  <a:pt x="11418" y="4473"/>
                </a:cubicBezTo>
                <a:lnTo>
                  <a:pt x="11466" y="4395"/>
                </a:lnTo>
                <a:cubicBezTo>
                  <a:pt x="11436" y="4279"/>
                  <a:pt x="11403" y="4208"/>
                  <a:pt x="11324" y="4208"/>
                </a:cubicBezTo>
                <a:cubicBezTo>
                  <a:pt x="11306" y="4208"/>
                  <a:pt x="11286" y="4212"/>
                  <a:pt x="11263" y="4219"/>
                </a:cubicBezTo>
                <a:cubicBezTo>
                  <a:pt x="11331" y="4115"/>
                  <a:pt x="11260" y="3915"/>
                  <a:pt x="11415" y="3909"/>
                </a:cubicBezTo>
                <a:lnTo>
                  <a:pt x="11415" y="3909"/>
                </a:lnTo>
                <a:cubicBezTo>
                  <a:pt x="11479" y="3926"/>
                  <a:pt x="11402" y="4007"/>
                  <a:pt x="11395" y="4057"/>
                </a:cubicBezTo>
                <a:cubicBezTo>
                  <a:pt x="11419" y="4053"/>
                  <a:pt x="11442" y="4051"/>
                  <a:pt x="11462" y="4051"/>
                </a:cubicBezTo>
                <a:cubicBezTo>
                  <a:pt x="11727" y="4051"/>
                  <a:pt x="11693" y="4369"/>
                  <a:pt x="11910" y="4369"/>
                </a:cubicBezTo>
                <a:cubicBezTo>
                  <a:pt x="11923" y="4369"/>
                  <a:pt x="11937" y="4368"/>
                  <a:pt x="11952" y="4365"/>
                </a:cubicBezTo>
                <a:lnTo>
                  <a:pt x="11952" y="4365"/>
                </a:lnTo>
                <a:cubicBezTo>
                  <a:pt x="11936" y="4378"/>
                  <a:pt x="11918" y="4382"/>
                  <a:pt x="11898" y="4382"/>
                </a:cubicBezTo>
                <a:cubicBezTo>
                  <a:pt x="11844" y="4382"/>
                  <a:pt x="11777" y="4350"/>
                  <a:pt x="11703" y="4350"/>
                </a:cubicBezTo>
                <a:cubicBezTo>
                  <a:pt x="11665" y="4350"/>
                  <a:pt x="11625" y="4358"/>
                  <a:pt x="11584" y="4385"/>
                </a:cubicBezTo>
                <a:cubicBezTo>
                  <a:pt x="11599" y="4439"/>
                  <a:pt x="11622" y="4457"/>
                  <a:pt x="11649" y="4457"/>
                </a:cubicBezTo>
                <a:cubicBezTo>
                  <a:pt x="11698" y="4457"/>
                  <a:pt x="11759" y="4401"/>
                  <a:pt x="11804" y="4401"/>
                </a:cubicBezTo>
                <a:cubicBezTo>
                  <a:pt x="11811" y="4401"/>
                  <a:pt x="11817" y="4403"/>
                  <a:pt x="11824" y="4406"/>
                </a:cubicBezTo>
                <a:cubicBezTo>
                  <a:pt x="11743" y="4470"/>
                  <a:pt x="11719" y="4527"/>
                  <a:pt x="11783" y="4615"/>
                </a:cubicBezTo>
                <a:lnTo>
                  <a:pt x="11834" y="4517"/>
                </a:lnTo>
                <a:cubicBezTo>
                  <a:pt x="11881" y="4527"/>
                  <a:pt x="11965" y="4534"/>
                  <a:pt x="11962" y="4584"/>
                </a:cubicBezTo>
                <a:cubicBezTo>
                  <a:pt x="11973" y="4547"/>
                  <a:pt x="11956" y="4513"/>
                  <a:pt x="11922" y="4473"/>
                </a:cubicBezTo>
                <a:cubicBezTo>
                  <a:pt x="12001" y="4408"/>
                  <a:pt x="12106" y="4373"/>
                  <a:pt x="12215" y="4373"/>
                </a:cubicBezTo>
                <a:cubicBezTo>
                  <a:pt x="12306" y="4373"/>
                  <a:pt x="12400" y="4397"/>
                  <a:pt x="12486" y="4449"/>
                </a:cubicBezTo>
                <a:cubicBezTo>
                  <a:pt x="12425" y="4665"/>
                  <a:pt x="12168" y="4513"/>
                  <a:pt x="12283" y="4713"/>
                </a:cubicBezTo>
                <a:cubicBezTo>
                  <a:pt x="12352" y="4698"/>
                  <a:pt x="12435" y="4569"/>
                  <a:pt x="12522" y="4569"/>
                </a:cubicBezTo>
                <a:cubicBezTo>
                  <a:pt x="12551" y="4569"/>
                  <a:pt x="12581" y="4583"/>
                  <a:pt x="12611" y="4621"/>
                </a:cubicBezTo>
                <a:cubicBezTo>
                  <a:pt x="12523" y="4733"/>
                  <a:pt x="12651" y="4766"/>
                  <a:pt x="12631" y="4844"/>
                </a:cubicBezTo>
                <a:lnTo>
                  <a:pt x="12888" y="4624"/>
                </a:lnTo>
                <a:cubicBezTo>
                  <a:pt x="12948" y="4656"/>
                  <a:pt x="13017" y="4683"/>
                  <a:pt x="13086" y="4683"/>
                </a:cubicBezTo>
                <a:cubicBezTo>
                  <a:pt x="13122" y="4683"/>
                  <a:pt x="13158" y="4676"/>
                  <a:pt x="13192" y="4659"/>
                </a:cubicBezTo>
                <a:lnTo>
                  <a:pt x="13192" y="4659"/>
                </a:lnTo>
                <a:cubicBezTo>
                  <a:pt x="13178" y="4666"/>
                  <a:pt x="13162" y="4669"/>
                  <a:pt x="13146" y="4669"/>
                </a:cubicBezTo>
                <a:cubicBezTo>
                  <a:pt x="13123" y="4669"/>
                  <a:pt x="13099" y="4662"/>
                  <a:pt x="13074" y="4649"/>
                </a:cubicBezTo>
                <a:cubicBezTo>
                  <a:pt x="13121" y="4591"/>
                  <a:pt x="13159" y="4569"/>
                  <a:pt x="13193" y="4569"/>
                </a:cubicBezTo>
                <a:cubicBezTo>
                  <a:pt x="13284" y="4569"/>
                  <a:pt x="13341" y="4725"/>
                  <a:pt x="13454" y="4725"/>
                </a:cubicBezTo>
                <a:cubicBezTo>
                  <a:pt x="13469" y="4725"/>
                  <a:pt x="13485" y="4722"/>
                  <a:pt x="13503" y="4716"/>
                </a:cubicBezTo>
                <a:lnTo>
                  <a:pt x="13503" y="4716"/>
                </a:lnTo>
                <a:lnTo>
                  <a:pt x="13405" y="4787"/>
                </a:lnTo>
                <a:cubicBezTo>
                  <a:pt x="13447" y="4815"/>
                  <a:pt x="13488" y="4826"/>
                  <a:pt x="13530" y="4826"/>
                </a:cubicBezTo>
                <a:cubicBezTo>
                  <a:pt x="13610" y="4826"/>
                  <a:pt x="13690" y="4786"/>
                  <a:pt x="13769" y="4746"/>
                </a:cubicBezTo>
                <a:lnTo>
                  <a:pt x="13769" y="4746"/>
                </a:lnTo>
                <a:lnTo>
                  <a:pt x="13733" y="4905"/>
                </a:lnTo>
                <a:cubicBezTo>
                  <a:pt x="13794" y="4689"/>
                  <a:pt x="14030" y="4689"/>
                  <a:pt x="14094" y="4632"/>
                </a:cubicBezTo>
                <a:lnTo>
                  <a:pt x="14094" y="4632"/>
                </a:lnTo>
                <a:cubicBezTo>
                  <a:pt x="14052" y="4641"/>
                  <a:pt x="14017" y="4645"/>
                  <a:pt x="13987" y="4645"/>
                </a:cubicBezTo>
                <a:cubicBezTo>
                  <a:pt x="13797" y="4645"/>
                  <a:pt x="13804" y="4482"/>
                  <a:pt x="13629" y="4482"/>
                </a:cubicBezTo>
                <a:cubicBezTo>
                  <a:pt x="13596" y="4482"/>
                  <a:pt x="13556" y="4488"/>
                  <a:pt x="13506" y="4503"/>
                </a:cubicBezTo>
                <a:cubicBezTo>
                  <a:pt x="13668" y="4304"/>
                  <a:pt x="13763" y="4284"/>
                  <a:pt x="13931" y="4105"/>
                </a:cubicBezTo>
                <a:cubicBezTo>
                  <a:pt x="13976" y="4132"/>
                  <a:pt x="13989" y="4172"/>
                  <a:pt x="13983" y="4219"/>
                </a:cubicBezTo>
                <a:cubicBezTo>
                  <a:pt x="14040" y="4145"/>
                  <a:pt x="14081" y="4007"/>
                  <a:pt x="14168" y="3966"/>
                </a:cubicBezTo>
                <a:lnTo>
                  <a:pt x="14175" y="4057"/>
                </a:lnTo>
                <a:cubicBezTo>
                  <a:pt x="14200" y="4075"/>
                  <a:pt x="14223" y="4082"/>
                  <a:pt x="14245" y="4082"/>
                </a:cubicBezTo>
                <a:cubicBezTo>
                  <a:pt x="14370" y="4082"/>
                  <a:pt x="14446" y="3832"/>
                  <a:pt x="14571" y="3832"/>
                </a:cubicBezTo>
                <a:cubicBezTo>
                  <a:pt x="14590" y="3832"/>
                  <a:pt x="14610" y="3838"/>
                  <a:pt x="14631" y="3851"/>
                </a:cubicBezTo>
                <a:cubicBezTo>
                  <a:pt x="14628" y="4064"/>
                  <a:pt x="14398" y="4085"/>
                  <a:pt x="14249" y="4183"/>
                </a:cubicBezTo>
                <a:cubicBezTo>
                  <a:pt x="14307" y="4389"/>
                  <a:pt x="14023" y="4233"/>
                  <a:pt x="14084" y="4520"/>
                </a:cubicBezTo>
                <a:lnTo>
                  <a:pt x="14171" y="4409"/>
                </a:lnTo>
                <a:lnTo>
                  <a:pt x="14171" y="4409"/>
                </a:lnTo>
                <a:cubicBezTo>
                  <a:pt x="14225" y="4420"/>
                  <a:pt x="14208" y="4505"/>
                  <a:pt x="14176" y="4524"/>
                </a:cubicBezTo>
                <a:lnTo>
                  <a:pt x="14176" y="4524"/>
                </a:lnTo>
                <a:cubicBezTo>
                  <a:pt x="14253" y="4507"/>
                  <a:pt x="14229" y="4538"/>
                  <a:pt x="14280" y="4446"/>
                </a:cubicBezTo>
                <a:lnTo>
                  <a:pt x="14280" y="4446"/>
                </a:lnTo>
                <a:cubicBezTo>
                  <a:pt x="14608" y="4493"/>
                  <a:pt x="14188" y="4699"/>
                  <a:pt x="14489" y="4855"/>
                </a:cubicBezTo>
                <a:cubicBezTo>
                  <a:pt x="14442" y="4902"/>
                  <a:pt x="14354" y="4875"/>
                  <a:pt x="14347" y="4997"/>
                </a:cubicBezTo>
                <a:lnTo>
                  <a:pt x="14188" y="4912"/>
                </a:lnTo>
                <a:lnTo>
                  <a:pt x="14151" y="5070"/>
                </a:lnTo>
                <a:cubicBezTo>
                  <a:pt x="14178" y="5078"/>
                  <a:pt x="14205" y="5081"/>
                  <a:pt x="14231" y="5081"/>
                </a:cubicBezTo>
                <a:cubicBezTo>
                  <a:pt x="14407" y="5081"/>
                  <a:pt x="14553" y="4918"/>
                  <a:pt x="14685" y="4710"/>
                </a:cubicBezTo>
                <a:lnTo>
                  <a:pt x="14685" y="4710"/>
                </a:lnTo>
                <a:cubicBezTo>
                  <a:pt x="14648" y="4728"/>
                  <a:pt x="14624" y="4736"/>
                  <a:pt x="14608" y="4736"/>
                </a:cubicBezTo>
                <a:cubicBezTo>
                  <a:pt x="14528" y="4736"/>
                  <a:pt x="14685" y="4524"/>
                  <a:pt x="14614" y="4442"/>
                </a:cubicBezTo>
                <a:cubicBezTo>
                  <a:pt x="14633" y="4419"/>
                  <a:pt x="14648" y="4410"/>
                  <a:pt x="14661" y="4410"/>
                </a:cubicBezTo>
                <a:cubicBezTo>
                  <a:pt x="14685" y="4410"/>
                  <a:pt x="14699" y="4442"/>
                  <a:pt x="14706" y="4473"/>
                </a:cubicBezTo>
                <a:cubicBezTo>
                  <a:pt x="14729" y="4430"/>
                  <a:pt x="14832" y="4422"/>
                  <a:pt x="14840" y="4334"/>
                </a:cubicBezTo>
                <a:lnTo>
                  <a:pt x="14840" y="4334"/>
                </a:lnTo>
                <a:cubicBezTo>
                  <a:pt x="14809" y="4723"/>
                  <a:pt x="15225" y="4818"/>
                  <a:pt x="15050" y="5182"/>
                </a:cubicBezTo>
                <a:cubicBezTo>
                  <a:pt x="15083" y="5231"/>
                  <a:pt x="15157" y="5246"/>
                  <a:pt x="15250" y="5246"/>
                </a:cubicBezTo>
                <a:cubicBezTo>
                  <a:pt x="15392" y="5246"/>
                  <a:pt x="15580" y="5212"/>
                  <a:pt x="15737" y="5212"/>
                </a:cubicBezTo>
                <a:cubicBezTo>
                  <a:pt x="15768" y="5212"/>
                  <a:pt x="15798" y="5213"/>
                  <a:pt x="15827" y="5216"/>
                </a:cubicBezTo>
                <a:lnTo>
                  <a:pt x="15732" y="5310"/>
                </a:lnTo>
                <a:cubicBezTo>
                  <a:pt x="15781" y="5404"/>
                  <a:pt x="15823" y="5440"/>
                  <a:pt x="15862" y="5440"/>
                </a:cubicBezTo>
                <a:cubicBezTo>
                  <a:pt x="15985" y="5440"/>
                  <a:pt x="16073" y="5078"/>
                  <a:pt x="16209" y="5027"/>
                </a:cubicBezTo>
                <a:lnTo>
                  <a:pt x="16209" y="5027"/>
                </a:lnTo>
                <a:cubicBezTo>
                  <a:pt x="16039" y="5135"/>
                  <a:pt x="16296" y="5216"/>
                  <a:pt x="16327" y="5341"/>
                </a:cubicBezTo>
                <a:cubicBezTo>
                  <a:pt x="16459" y="5253"/>
                  <a:pt x="16587" y="5097"/>
                  <a:pt x="16730" y="5097"/>
                </a:cubicBezTo>
                <a:cubicBezTo>
                  <a:pt x="16751" y="5097"/>
                  <a:pt x="16772" y="5100"/>
                  <a:pt x="16793" y="5108"/>
                </a:cubicBezTo>
                <a:cubicBezTo>
                  <a:pt x="16797" y="5270"/>
                  <a:pt x="16746" y="5527"/>
                  <a:pt x="16854" y="5564"/>
                </a:cubicBezTo>
                <a:lnTo>
                  <a:pt x="16959" y="5446"/>
                </a:lnTo>
                <a:cubicBezTo>
                  <a:pt x="16982" y="5454"/>
                  <a:pt x="17008" y="5456"/>
                  <a:pt x="17035" y="5456"/>
                </a:cubicBezTo>
                <a:cubicBezTo>
                  <a:pt x="17077" y="5456"/>
                  <a:pt x="17122" y="5450"/>
                  <a:pt x="17162" y="5450"/>
                </a:cubicBezTo>
                <a:cubicBezTo>
                  <a:pt x="17218" y="5450"/>
                  <a:pt x="17265" y="5461"/>
                  <a:pt x="17286" y="5513"/>
                </a:cubicBezTo>
                <a:lnTo>
                  <a:pt x="17266" y="5524"/>
                </a:lnTo>
                <a:cubicBezTo>
                  <a:pt x="17285" y="5543"/>
                  <a:pt x="17303" y="5552"/>
                  <a:pt x="17318" y="5552"/>
                </a:cubicBezTo>
                <a:cubicBezTo>
                  <a:pt x="17387" y="5552"/>
                  <a:pt x="17412" y="5389"/>
                  <a:pt x="17341" y="5348"/>
                </a:cubicBezTo>
                <a:lnTo>
                  <a:pt x="17478" y="5280"/>
                </a:lnTo>
                <a:lnTo>
                  <a:pt x="17472" y="5331"/>
                </a:lnTo>
                <a:cubicBezTo>
                  <a:pt x="17641" y="5269"/>
                  <a:pt x="17833" y="5070"/>
                  <a:pt x="18076" y="5070"/>
                </a:cubicBezTo>
                <a:cubicBezTo>
                  <a:pt x="18085" y="5070"/>
                  <a:pt x="18094" y="5070"/>
                  <a:pt x="18104" y="5070"/>
                </a:cubicBezTo>
                <a:cubicBezTo>
                  <a:pt x="18003" y="5211"/>
                  <a:pt x="18215" y="5402"/>
                  <a:pt x="17995" y="5402"/>
                </a:cubicBezTo>
                <a:cubicBezTo>
                  <a:pt x="17993" y="5402"/>
                  <a:pt x="17991" y="5402"/>
                  <a:pt x="17989" y="5402"/>
                </a:cubicBezTo>
                <a:cubicBezTo>
                  <a:pt x="18070" y="5341"/>
                  <a:pt x="17989" y="5243"/>
                  <a:pt x="17992" y="5172"/>
                </a:cubicBezTo>
                <a:cubicBezTo>
                  <a:pt x="17982" y="5164"/>
                  <a:pt x="17970" y="5160"/>
                  <a:pt x="17958" y="5160"/>
                </a:cubicBezTo>
                <a:cubicBezTo>
                  <a:pt x="17890" y="5160"/>
                  <a:pt x="17804" y="5271"/>
                  <a:pt x="17769" y="5280"/>
                </a:cubicBezTo>
                <a:cubicBezTo>
                  <a:pt x="17776" y="5371"/>
                  <a:pt x="17705" y="5577"/>
                  <a:pt x="17634" y="5689"/>
                </a:cubicBezTo>
                <a:cubicBezTo>
                  <a:pt x="17700" y="5623"/>
                  <a:pt x="17780" y="5607"/>
                  <a:pt x="17865" y="5607"/>
                </a:cubicBezTo>
                <a:cubicBezTo>
                  <a:pt x="17936" y="5607"/>
                  <a:pt x="18010" y="5618"/>
                  <a:pt x="18079" y="5618"/>
                </a:cubicBezTo>
                <a:cubicBezTo>
                  <a:pt x="18201" y="5618"/>
                  <a:pt x="18310" y="5585"/>
                  <a:pt x="18370" y="5405"/>
                </a:cubicBezTo>
                <a:cubicBezTo>
                  <a:pt x="18560" y="5476"/>
                  <a:pt x="18836" y="5439"/>
                  <a:pt x="19036" y="5577"/>
                </a:cubicBezTo>
                <a:cubicBezTo>
                  <a:pt x="19033" y="5554"/>
                  <a:pt x="19023" y="5513"/>
                  <a:pt x="19036" y="5486"/>
                </a:cubicBezTo>
                <a:lnTo>
                  <a:pt x="19178" y="5716"/>
                </a:lnTo>
                <a:lnTo>
                  <a:pt x="19124" y="5739"/>
                </a:lnTo>
                <a:lnTo>
                  <a:pt x="19212" y="5901"/>
                </a:lnTo>
                <a:cubicBezTo>
                  <a:pt x="19205" y="5973"/>
                  <a:pt x="19140" y="6023"/>
                  <a:pt x="19087" y="6027"/>
                </a:cubicBezTo>
                <a:cubicBezTo>
                  <a:pt x="19084" y="6028"/>
                  <a:pt x="19081" y="6029"/>
                  <a:pt x="19078" y="6029"/>
                </a:cubicBezTo>
                <a:cubicBezTo>
                  <a:pt x="19054" y="6029"/>
                  <a:pt x="19045" y="5989"/>
                  <a:pt x="19064" y="5972"/>
                </a:cubicBezTo>
                <a:lnTo>
                  <a:pt x="19064" y="5972"/>
                </a:lnTo>
                <a:cubicBezTo>
                  <a:pt x="18918" y="6063"/>
                  <a:pt x="19165" y="6060"/>
                  <a:pt x="19039" y="6182"/>
                </a:cubicBezTo>
                <a:cubicBezTo>
                  <a:pt x="19027" y="6165"/>
                  <a:pt x="19009" y="6163"/>
                  <a:pt x="18990" y="6163"/>
                </a:cubicBezTo>
                <a:cubicBezTo>
                  <a:pt x="18983" y="6163"/>
                  <a:pt x="18975" y="6163"/>
                  <a:pt x="18968" y="6163"/>
                </a:cubicBezTo>
                <a:cubicBezTo>
                  <a:pt x="18958" y="6163"/>
                  <a:pt x="18949" y="6162"/>
                  <a:pt x="18942" y="6158"/>
                </a:cubicBezTo>
                <a:lnTo>
                  <a:pt x="18942" y="6158"/>
                </a:lnTo>
                <a:cubicBezTo>
                  <a:pt x="18975" y="6199"/>
                  <a:pt x="19011" y="6211"/>
                  <a:pt x="19044" y="6211"/>
                </a:cubicBezTo>
                <a:cubicBezTo>
                  <a:pt x="19084" y="6211"/>
                  <a:pt x="19122" y="6195"/>
                  <a:pt x="19154" y="6195"/>
                </a:cubicBezTo>
                <a:cubicBezTo>
                  <a:pt x="19192" y="6195"/>
                  <a:pt x="19221" y="6218"/>
                  <a:pt x="19232" y="6321"/>
                </a:cubicBezTo>
                <a:cubicBezTo>
                  <a:pt x="19301" y="6247"/>
                  <a:pt x="19403" y="6176"/>
                  <a:pt x="19493" y="6176"/>
                </a:cubicBezTo>
                <a:cubicBezTo>
                  <a:pt x="19544" y="6176"/>
                  <a:pt x="19592" y="6199"/>
                  <a:pt x="19627" y="6257"/>
                </a:cubicBezTo>
                <a:cubicBezTo>
                  <a:pt x="19546" y="6338"/>
                  <a:pt x="19776" y="6283"/>
                  <a:pt x="19654" y="6445"/>
                </a:cubicBezTo>
                <a:cubicBezTo>
                  <a:pt x="19671" y="6429"/>
                  <a:pt x="19688" y="6423"/>
                  <a:pt x="19705" y="6423"/>
                </a:cubicBezTo>
                <a:cubicBezTo>
                  <a:pt x="19745" y="6423"/>
                  <a:pt x="19785" y="6459"/>
                  <a:pt x="19819" y="6459"/>
                </a:cubicBezTo>
                <a:cubicBezTo>
                  <a:pt x="19837" y="6459"/>
                  <a:pt x="19855" y="6449"/>
                  <a:pt x="19870" y="6419"/>
                </a:cubicBezTo>
                <a:lnTo>
                  <a:pt x="19870" y="6419"/>
                </a:lnTo>
                <a:cubicBezTo>
                  <a:pt x="19860" y="6432"/>
                  <a:pt x="19846" y="6438"/>
                  <a:pt x="19831" y="6438"/>
                </a:cubicBezTo>
                <a:cubicBezTo>
                  <a:pt x="19804" y="6438"/>
                  <a:pt x="19773" y="6417"/>
                  <a:pt x="19756" y="6381"/>
                </a:cubicBezTo>
                <a:cubicBezTo>
                  <a:pt x="19812" y="6356"/>
                  <a:pt x="19850" y="6277"/>
                  <a:pt x="19897" y="6277"/>
                </a:cubicBezTo>
                <a:cubicBezTo>
                  <a:pt x="19906" y="6277"/>
                  <a:pt x="19915" y="6280"/>
                  <a:pt x="19924" y="6287"/>
                </a:cubicBezTo>
                <a:cubicBezTo>
                  <a:pt x="19928" y="6307"/>
                  <a:pt x="19915" y="6334"/>
                  <a:pt x="19915" y="6334"/>
                </a:cubicBezTo>
                <a:cubicBezTo>
                  <a:pt x="20021" y="6268"/>
                  <a:pt x="20055" y="6005"/>
                  <a:pt x="20183" y="6005"/>
                </a:cubicBezTo>
                <a:cubicBezTo>
                  <a:pt x="20193" y="6005"/>
                  <a:pt x="20203" y="6007"/>
                  <a:pt x="20215" y="6010"/>
                </a:cubicBezTo>
                <a:cubicBezTo>
                  <a:pt x="20644" y="6060"/>
                  <a:pt x="20029" y="6395"/>
                  <a:pt x="20063" y="6493"/>
                </a:cubicBezTo>
                <a:cubicBezTo>
                  <a:pt x="20083" y="6450"/>
                  <a:pt x="20144" y="6426"/>
                  <a:pt x="20206" y="6426"/>
                </a:cubicBezTo>
                <a:cubicBezTo>
                  <a:pt x="20267" y="6426"/>
                  <a:pt x="20328" y="6450"/>
                  <a:pt x="20353" y="6503"/>
                </a:cubicBezTo>
                <a:lnTo>
                  <a:pt x="20323" y="6540"/>
                </a:lnTo>
                <a:cubicBezTo>
                  <a:pt x="20351" y="6529"/>
                  <a:pt x="20390" y="6506"/>
                  <a:pt x="20421" y="6506"/>
                </a:cubicBezTo>
                <a:cubicBezTo>
                  <a:pt x="20446" y="6506"/>
                  <a:pt x="20466" y="6521"/>
                  <a:pt x="20472" y="6567"/>
                </a:cubicBezTo>
                <a:cubicBezTo>
                  <a:pt x="20543" y="6428"/>
                  <a:pt x="20637" y="6304"/>
                  <a:pt x="20701" y="6216"/>
                </a:cubicBezTo>
                <a:lnTo>
                  <a:pt x="20888" y="6253"/>
                </a:lnTo>
                <a:lnTo>
                  <a:pt x="20823" y="6324"/>
                </a:lnTo>
                <a:cubicBezTo>
                  <a:pt x="20849" y="6314"/>
                  <a:pt x="20872" y="6311"/>
                  <a:pt x="20893" y="6311"/>
                </a:cubicBezTo>
                <a:cubicBezTo>
                  <a:pt x="20914" y="6311"/>
                  <a:pt x="20933" y="6314"/>
                  <a:pt x="20952" y="6317"/>
                </a:cubicBezTo>
                <a:cubicBezTo>
                  <a:pt x="20928" y="6436"/>
                  <a:pt x="20884" y="6385"/>
                  <a:pt x="20813" y="6412"/>
                </a:cubicBezTo>
                <a:cubicBezTo>
                  <a:pt x="20811" y="6472"/>
                  <a:pt x="20820" y="6501"/>
                  <a:pt x="20842" y="6501"/>
                </a:cubicBezTo>
                <a:cubicBezTo>
                  <a:pt x="20860" y="6501"/>
                  <a:pt x="20889" y="6479"/>
                  <a:pt x="20928" y="6436"/>
                </a:cubicBezTo>
                <a:lnTo>
                  <a:pt x="20908" y="6422"/>
                </a:lnTo>
                <a:cubicBezTo>
                  <a:pt x="20975" y="6372"/>
                  <a:pt x="21201" y="6274"/>
                  <a:pt x="21083" y="6182"/>
                </a:cubicBezTo>
                <a:cubicBezTo>
                  <a:pt x="21101" y="6173"/>
                  <a:pt x="21116" y="6169"/>
                  <a:pt x="21128" y="6169"/>
                </a:cubicBezTo>
                <a:cubicBezTo>
                  <a:pt x="21205" y="6169"/>
                  <a:pt x="21186" y="6320"/>
                  <a:pt x="21244" y="6320"/>
                </a:cubicBezTo>
                <a:cubicBezTo>
                  <a:pt x="21249" y="6320"/>
                  <a:pt x="21254" y="6319"/>
                  <a:pt x="21259" y="6317"/>
                </a:cubicBezTo>
                <a:lnTo>
                  <a:pt x="21259" y="6317"/>
                </a:lnTo>
                <a:cubicBezTo>
                  <a:pt x="21232" y="6412"/>
                  <a:pt x="21161" y="6415"/>
                  <a:pt x="21167" y="6500"/>
                </a:cubicBezTo>
                <a:cubicBezTo>
                  <a:pt x="21210" y="6535"/>
                  <a:pt x="21242" y="6559"/>
                  <a:pt x="21285" y="6559"/>
                </a:cubicBezTo>
                <a:cubicBezTo>
                  <a:pt x="21299" y="6559"/>
                  <a:pt x="21315" y="6556"/>
                  <a:pt x="21333" y="6550"/>
                </a:cubicBezTo>
                <a:cubicBezTo>
                  <a:pt x="21293" y="6500"/>
                  <a:pt x="21380" y="6469"/>
                  <a:pt x="21320" y="6381"/>
                </a:cubicBezTo>
                <a:cubicBezTo>
                  <a:pt x="21370" y="6344"/>
                  <a:pt x="21465" y="6355"/>
                  <a:pt x="21479" y="6307"/>
                </a:cubicBezTo>
                <a:lnTo>
                  <a:pt x="21479" y="6307"/>
                </a:lnTo>
                <a:cubicBezTo>
                  <a:pt x="21460" y="6312"/>
                  <a:pt x="21442" y="6323"/>
                  <a:pt x="21426" y="6323"/>
                </a:cubicBezTo>
                <a:cubicBezTo>
                  <a:pt x="21410" y="6323"/>
                  <a:pt x="21395" y="6312"/>
                  <a:pt x="21384" y="6274"/>
                </a:cubicBezTo>
                <a:cubicBezTo>
                  <a:pt x="21401" y="6271"/>
                  <a:pt x="21418" y="6269"/>
                  <a:pt x="21434" y="6269"/>
                </a:cubicBezTo>
                <a:cubicBezTo>
                  <a:pt x="21521" y="6269"/>
                  <a:pt x="21596" y="6308"/>
                  <a:pt x="21647" y="6402"/>
                </a:cubicBezTo>
                <a:cubicBezTo>
                  <a:pt x="21637" y="6422"/>
                  <a:pt x="21620" y="6439"/>
                  <a:pt x="21600" y="6456"/>
                </a:cubicBezTo>
                <a:cubicBezTo>
                  <a:pt x="21783" y="6344"/>
                  <a:pt x="21945" y="6456"/>
                  <a:pt x="22100" y="6304"/>
                </a:cubicBezTo>
                <a:lnTo>
                  <a:pt x="22083" y="6253"/>
                </a:lnTo>
                <a:cubicBezTo>
                  <a:pt x="22065" y="6268"/>
                  <a:pt x="22046" y="6275"/>
                  <a:pt x="22028" y="6275"/>
                </a:cubicBezTo>
                <a:cubicBezTo>
                  <a:pt x="21996" y="6275"/>
                  <a:pt x="21970" y="6253"/>
                  <a:pt x="21968" y="6216"/>
                </a:cubicBezTo>
                <a:cubicBezTo>
                  <a:pt x="22079" y="6205"/>
                  <a:pt x="21975" y="6023"/>
                  <a:pt x="22104" y="5982"/>
                </a:cubicBezTo>
                <a:cubicBezTo>
                  <a:pt x="22112" y="5981"/>
                  <a:pt x="22120" y="5980"/>
                  <a:pt x="22128" y="5980"/>
                </a:cubicBezTo>
                <a:cubicBezTo>
                  <a:pt x="22236" y="5980"/>
                  <a:pt x="22282" y="6097"/>
                  <a:pt x="22358" y="6097"/>
                </a:cubicBezTo>
                <a:cubicBezTo>
                  <a:pt x="22387" y="6097"/>
                  <a:pt x="22419" y="6081"/>
                  <a:pt x="22461" y="6037"/>
                </a:cubicBezTo>
                <a:cubicBezTo>
                  <a:pt x="22365" y="5971"/>
                  <a:pt x="22261" y="5832"/>
                  <a:pt x="22176" y="5832"/>
                </a:cubicBezTo>
                <a:cubicBezTo>
                  <a:pt x="22160" y="5832"/>
                  <a:pt x="22145" y="5837"/>
                  <a:pt x="22130" y="5848"/>
                </a:cubicBezTo>
                <a:lnTo>
                  <a:pt x="22208" y="5888"/>
                </a:lnTo>
                <a:lnTo>
                  <a:pt x="21921" y="6060"/>
                </a:lnTo>
                <a:cubicBezTo>
                  <a:pt x="21951" y="5962"/>
                  <a:pt x="21735" y="6051"/>
                  <a:pt x="21800" y="5901"/>
                </a:cubicBezTo>
                <a:cubicBezTo>
                  <a:pt x="21873" y="5901"/>
                  <a:pt x="21931" y="5929"/>
                  <a:pt x="21985" y="5932"/>
                </a:cubicBezTo>
                <a:cubicBezTo>
                  <a:pt x="22002" y="5865"/>
                  <a:pt x="21830" y="5828"/>
                  <a:pt x="21769" y="5780"/>
                </a:cubicBezTo>
                <a:lnTo>
                  <a:pt x="21769" y="5780"/>
                </a:lnTo>
                <a:lnTo>
                  <a:pt x="21833" y="5868"/>
                </a:lnTo>
                <a:cubicBezTo>
                  <a:pt x="21788" y="5882"/>
                  <a:pt x="21745" y="5887"/>
                  <a:pt x="21702" y="5887"/>
                </a:cubicBezTo>
                <a:cubicBezTo>
                  <a:pt x="21584" y="5887"/>
                  <a:pt x="21472" y="5849"/>
                  <a:pt x="21360" y="5849"/>
                </a:cubicBezTo>
                <a:cubicBezTo>
                  <a:pt x="21331" y="5849"/>
                  <a:pt x="21302" y="5851"/>
                  <a:pt x="21273" y="5858"/>
                </a:cubicBezTo>
                <a:cubicBezTo>
                  <a:pt x="21431" y="5780"/>
                  <a:pt x="21161" y="5695"/>
                  <a:pt x="21303" y="5605"/>
                </a:cubicBezTo>
                <a:cubicBezTo>
                  <a:pt x="21315" y="5593"/>
                  <a:pt x="21325" y="5588"/>
                  <a:pt x="21334" y="5588"/>
                </a:cubicBezTo>
                <a:cubicBezTo>
                  <a:pt x="21368" y="5588"/>
                  <a:pt x="21379" y="5653"/>
                  <a:pt x="21381" y="5653"/>
                </a:cubicBezTo>
                <a:cubicBezTo>
                  <a:pt x="21381" y="5653"/>
                  <a:pt x="21381" y="5651"/>
                  <a:pt x="21380" y="5645"/>
                </a:cubicBezTo>
                <a:cubicBezTo>
                  <a:pt x="21441" y="5516"/>
                  <a:pt x="21299" y="5584"/>
                  <a:pt x="21306" y="5473"/>
                </a:cubicBezTo>
                <a:lnTo>
                  <a:pt x="21306" y="5473"/>
                </a:lnTo>
                <a:cubicBezTo>
                  <a:pt x="21256" y="5553"/>
                  <a:pt x="21090" y="5550"/>
                  <a:pt x="21139" y="5678"/>
                </a:cubicBezTo>
                <a:lnTo>
                  <a:pt x="21139" y="5678"/>
                </a:lnTo>
                <a:cubicBezTo>
                  <a:pt x="21128" y="5653"/>
                  <a:pt x="21101" y="5649"/>
                  <a:pt x="21070" y="5649"/>
                </a:cubicBezTo>
                <a:cubicBezTo>
                  <a:pt x="21056" y="5649"/>
                  <a:pt x="21040" y="5650"/>
                  <a:pt x="21025" y="5650"/>
                </a:cubicBezTo>
                <a:cubicBezTo>
                  <a:pt x="20980" y="5650"/>
                  <a:pt x="20937" y="5643"/>
                  <a:pt x="20921" y="5588"/>
                </a:cubicBezTo>
                <a:cubicBezTo>
                  <a:pt x="20903" y="5675"/>
                  <a:pt x="20860" y="5686"/>
                  <a:pt x="20815" y="5686"/>
                </a:cubicBezTo>
                <a:cubicBezTo>
                  <a:pt x="20800" y="5686"/>
                  <a:pt x="20785" y="5685"/>
                  <a:pt x="20771" y="5685"/>
                </a:cubicBezTo>
                <a:cubicBezTo>
                  <a:pt x="20747" y="5685"/>
                  <a:pt x="20726" y="5688"/>
                  <a:pt x="20712" y="5706"/>
                </a:cubicBezTo>
                <a:cubicBezTo>
                  <a:pt x="20685" y="5689"/>
                  <a:pt x="20671" y="5648"/>
                  <a:pt x="20665" y="5605"/>
                </a:cubicBezTo>
                <a:cubicBezTo>
                  <a:pt x="20742" y="5574"/>
                  <a:pt x="20843" y="5533"/>
                  <a:pt x="20948" y="5490"/>
                </a:cubicBezTo>
                <a:cubicBezTo>
                  <a:pt x="20963" y="5511"/>
                  <a:pt x="20991" y="5528"/>
                  <a:pt x="21009" y="5528"/>
                </a:cubicBezTo>
                <a:cubicBezTo>
                  <a:pt x="21020" y="5528"/>
                  <a:pt x="21027" y="5522"/>
                  <a:pt x="21025" y="5507"/>
                </a:cubicBezTo>
                <a:lnTo>
                  <a:pt x="21046" y="5446"/>
                </a:lnTo>
                <a:cubicBezTo>
                  <a:pt x="21259" y="5354"/>
                  <a:pt x="21475" y="5263"/>
                  <a:pt x="21583" y="5229"/>
                </a:cubicBezTo>
                <a:lnTo>
                  <a:pt x="21583" y="5229"/>
                </a:lnTo>
                <a:lnTo>
                  <a:pt x="21512" y="5293"/>
                </a:lnTo>
                <a:cubicBezTo>
                  <a:pt x="21559" y="5258"/>
                  <a:pt x="21598" y="5245"/>
                  <a:pt x="21631" y="5245"/>
                </a:cubicBezTo>
                <a:cubicBezTo>
                  <a:pt x="21712" y="5245"/>
                  <a:pt x="21766" y="5318"/>
                  <a:pt x="21848" y="5318"/>
                </a:cubicBezTo>
                <a:cubicBezTo>
                  <a:pt x="21874" y="5318"/>
                  <a:pt x="21902" y="5311"/>
                  <a:pt x="21934" y="5293"/>
                </a:cubicBezTo>
                <a:lnTo>
                  <a:pt x="21934" y="5293"/>
                </a:lnTo>
                <a:cubicBezTo>
                  <a:pt x="21917" y="5321"/>
                  <a:pt x="21901" y="5327"/>
                  <a:pt x="21921" y="5341"/>
                </a:cubicBezTo>
                <a:cubicBezTo>
                  <a:pt x="21945" y="5356"/>
                  <a:pt x="21970" y="5362"/>
                  <a:pt x="21994" y="5362"/>
                </a:cubicBezTo>
                <a:cubicBezTo>
                  <a:pt x="22076" y="5362"/>
                  <a:pt x="22159" y="5299"/>
                  <a:pt x="22224" y="5299"/>
                </a:cubicBezTo>
                <a:cubicBezTo>
                  <a:pt x="22257" y="5299"/>
                  <a:pt x="22285" y="5315"/>
                  <a:pt x="22306" y="5365"/>
                </a:cubicBezTo>
                <a:lnTo>
                  <a:pt x="22255" y="5443"/>
                </a:lnTo>
                <a:cubicBezTo>
                  <a:pt x="22269" y="5439"/>
                  <a:pt x="22374" y="5399"/>
                  <a:pt x="22397" y="5297"/>
                </a:cubicBezTo>
                <a:cubicBezTo>
                  <a:pt x="22372" y="5294"/>
                  <a:pt x="22350" y="5294"/>
                  <a:pt x="22331" y="5294"/>
                </a:cubicBezTo>
                <a:cubicBezTo>
                  <a:pt x="22312" y="5294"/>
                  <a:pt x="22295" y="5294"/>
                  <a:pt x="22279" y="5294"/>
                </a:cubicBezTo>
                <a:cubicBezTo>
                  <a:pt x="22240" y="5294"/>
                  <a:pt x="22208" y="5289"/>
                  <a:pt x="22160" y="5253"/>
                </a:cubicBezTo>
                <a:cubicBezTo>
                  <a:pt x="22214" y="5205"/>
                  <a:pt x="22290" y="5176"/>
                  <a:pt x="22350" y="5176"/>
                </a:cubicBezTo>
                <a:cubicBezTo>
                  <a:pt x="22370" y="5176"/>
                  <a:pt x="22389" y="5179"/>
                  <a:pt x="22404" y="5186"/>
                </a:cubicBezTo>
                <a:lnTo>
                  <a:pt x="22475" y="5037"/>
                </a:lnTo>
                <a:cubicBezTo>
                  <a:pt x="22504" y="5011"/>
                  <a:pt x="22527" y="5001"/>
                  <a:pt x="22546" y="5001"/>
                </a:cubicBezTo>
                <a:cubicBezTo>
                  <a:pt x="22602" y="5001"/>
                  <a:pt x="22623" y="5090"/>
                  <a:pt x="22680" y="5090"/>
                </a:cubicBezTo>
                <a:cubicBezTo>
                  <a:pt x="22698" y="5090"/>
                  <a:pt x="22720" y="5081"/>
                  <a:pt x="22748" y="5057"/>
                </a:cubicBezTo>
                <a:lnTo>
                  <a:pt x="22701" y="4916"/>
                </a:lnTo>
                <a:cubicBezTo>
                  <a:pt x="22704" y="4908"/>
                  <a:pt x="22715" y="4908"/>
                  <a:pt x="22721" y="4905"/>
                </a:cubicBezTo>
                <a:cubicBezTo>
                  <a:pt x="22713" y="4904"/>
                  <a:pt x="22704" y="4904"/>
                  <a:pt x="22696" y="4904"/>
                </a:cubicBezTo>
                <a:cubicBezTo>
                  <a:pt x="22659" y="4904"/>
                  <a:pt x="22626" y="4911"/>
                  <a:pt x="22603" y="4939"/>
                </a:cubicBezTo>
                <a:cubicBezTo>
                  <a:pt x="22595" y="4940"/>
                  <a:pt x="22588" y="4941"/>
                  <a:pt x="22581" y="4941"/>
                </a:cubicBezTo>
                <a:cubicBezTo>
                  <a:pt x="22429" y="4941"/>
                  <a:pt x="22445" y="4712"/>
                  <a:pt x="22455" y="4624"/>
                </a:cubicBezTo>
                <a:cubicBezTo>
                  <a:pt x="22408" y="4551"/>
                  <a:pt x="22556" y="4446"/>
                  <a:pt x="22586" y="4348"/>
                </a:cubicBezTo>
                <a:cubicBezTo>
                  <a:pt x="22582" y="4348"/>
                  <a:pt x="22579" y="4348"/>
                  <a:pt x="22575" y="4348"/>
                </a:cubicBezTo>
                <a:cubicBezTo>
                  <a:pt x="22465" y="4348"/>
                  <a:pt x="22402" y="4494"/>
                  <a:pt x="22296" y="4494"/>
                </a:cubicBezTo>
                <a:cubicBezTo>
                  <a:pt x="22291" y="4494"/>
                  <a:pt x="22287" y="4494"/>
                  <a:pt x="22282" y="4493"/>
                </a:cubicBezTo>
                <a:cubicBezTo>
                  <a:pt x="22259" y="4461"/>
                  <a:pt x="22283" y="4435"/>
                  <a:pt x="22303" y="4423"/>
                </a:cubicBezTo>
                <a:lnTo>
                  <a:pt x="22303" y="4423"/>
                </a:lnTo>
                <a:lnTo>
                  <a:pt x="22198" y="4473"/>
                </a:lnTo>
                <a:cubicBezTo>
                  <a:pt x="22215" y="4426"/>
                  <a:pt x="22039" y="4317"/>
                  <a:pt x="22191" y="4253"/>
                </a:cubicBezTo>
                <a:lnTo>
                  <a:pt x="22191" y="4253"/>
                </a:lnTo>
                <a:cubicBezTo>
                  <a:pt x="22208" y="4264"/>
                  <a:pt x="22238" y="4270"/>
                  <a:pt x="22259" y="4287"/>
                </a:cubicBezTo>
                <a:cubicBezTo>
                  <a:pt x="22151" y="4122"/>
                  <a:pt x="21924" y="3899"/>
                  <a:pt x="21995" y="3729"/>
                </a:cubicBezTo>
                <a:cubicBezTo>
                  <a:pt x="21971" y="3705"/>
                  <a:pt x="21954" y="3700"/>
                  <a:pt x="21938" y="3700"/>
                </a:cubicBezTo>
                <a:cubicBezTo>
                  <a:pt x="21927" y="3700"/>
                  <a:pt x="21916" y="3703"/>
                  <a:pt x="21904" y="3703"/>
                </a:cubicBezTo>
                <a:cubicBezTo>
                  <a:pt x="21880" y="3703"/>
                  <a:pt x="21850" y="3695"/>
                  <a:pt x="21800" y="3652"/>
                </a:cubicBezTo>
                <a:cubicBezTo>
                  <a:pt x="21694" y="3753"/>
                  <a:pt x="21719" y="3902"/>
                  <a:pt x="21539" y="3935"/>
                </a:cubicBezTo>
                <a:lnTo>
                  <a:pt x="21633" y="4033"/>
                </a:lnTo>
                <a:cubicBezTo>
                  <a:pt x="21667" y="4021"/>
                  <a:pt x="21698" y="3996"/>
                  <a:pt x="21732" y="3986"/>
                </a:cubicBezTo>
                <a:lnTo>
                  <a:pt x="21603" y="3960"/>
                </a:lnTo>
                <a:cubicBezTo>
                  <a:pt x="21702" y="3929"/>
                  <a:pt x="21711" y="3858"/>
                  <a:pt x="21775" y="3750"/>
                </a:cubicBezTo>
                <a:cubicBezTo>
                  <a:pt x="21968" y="3804"/>
                  <a:pt x="21942" y="4037"/>
                  <a:pt x="22012" y="4128"/>
                </a:cubicBezTo>
                <a:cubicBezTo>
                  <a:pt x="21921" y="4196"/>
                  <a:pt x="21833" y="4132"/>
                  <a:pt x="21816" y="4294"/>
                </a:cubicBezTo>
                <a:cubicBezTo>
                  <a:pt x="21804" y="4250"/>
                  <a:pt x="21788" y="4236"/>
                  <a:pt x="21770" y="4236"/>
                </a:cubicBezTo>
                <a:cubicBezTo>
                  <a:pt x="21737" y="4236"/>
                  <a:pt x="21697" y="4281"/>
                  <a:pt x="21661" y="4281"/>
                </a:cubicBezTo>
                <a:cubicBezTo>
                  <a:pt x="21641" y="4281"/>
                  <a:pt x="21622" y="4267"/>
                  <a:pt x="21607" y="4226"/>
                </a:cubicBezTo>
                <a:lnTo>
                  <a:pt x="21641" y="4192"/>
                </a:lnTo>
                <a:lnTo>
                  <a:pt x="21641" y="4192"/>
                </a:lnTo>
                <a:cubicBezTo>
                  <a:pt x="21610" y="4213"/>
                  <a:pt x="21588" y="4220"/>
                  <a:pt x="21573" y="4220"/>
                </a:cubicBezTo>
                <a:cubicBezTo>
                  <a:pt x="21538" y="4220"/>
                  <a:pt x="21529" y="4186"/>
                  <a:pt x="21499" y="4186"/>
                </a:cubicBezTo>
                <a:cubicBezTo>
                  <a:pt x="21486" y="4186"/>
                  <a:pt x="21469" y="4192"/>
                  <a:pt x="21445" y="4209"/>
                </a:cubicBezTo>
                <a:cubicBezTo>
                  <a:pt x="21458" y="4183"/>
                  <a:pt x="21455" y="4162"/>
                  <a:pt x="21451" y="4142"/>
                </a:cubicBezTo>
                <a:lnTo>
                  <a:pt x="21451" y="4142"/>
                </a:lnTo>
                <a:cubicBezTo>
                  <a:pt x="21276" y="4152"/>
                  <a:pt x="21468" y="4247"/>
                  <a:pt x="21265" y="4337"/>
                </a:cubicBezTo>
                <a:cubicBezTo>
                  <a:pt x="21134" y="4267"/>
                  <a:pt x="21303" y="4077"/>
                  <a:pt x="21289" y="3993"/>
                </a:cubicBezTo>
                <a:cubicBezTo>
                  <a:pt x="21590" y="3875"/>
                  <a:pt x="21367" y="3740"/>
                  <a:pt x="21678" y="3665"/>
                </a:cubicBezTo>
                <a:cubicBezTo>
                  <a:pt x="21749" y="3466"/>
                  <a:pt x="21654" y="3405"/>
                  <a:pt x="21509" y="3382"/>
                </a:cubicBezTo>
                <a:lnTo>
                  <a:pt x="21509" y="3382"/>
                </a:lnTo>
                <a:cubicBezTo>
                  <a:pt x="21569" y="3497"/>
                  <a:pt x="21354" y="3656"/>
                  <a:pt x="21424" y="3838"/>
                </a:cubicBezTo>
                <a:cubicBezTo>
                  <a:pt x="21242" y="3861"/>
                  <a:pt x="21136" y="4096"/>
                  <a:pt x="21023" y="4096"/>
                </a:cubicBezTo>
                <a:cubicBezTo>
                  <a:pt x="20988" y="4096"/>
                  <a:pt x="20951" y="4072"/>
                  <a:pt x="20911" y="4010"/>
                </a:cubicBezTo>
                <a:lnTo>
                  <a:pt x="20924" y="3983"/>
                </a:lnTo>
                <a:lnTo>
                  <a:pt x="20786" y="4098"/>
                </a:lnTo>
                <a:lnTo>
                  <a:pt x="20685" y="3976"/>
                </a:lnTo>
                <a:cubicBezTo>
                  <a:pt x="20830" y="3787"/>
                  <a:pt x="20894" y="3926"/>
                  <a:pt x="20995" y="3821"/>
                </a:cubicBezTo>
                <a:cubicBezTo>
                  <a:pt x="20973" y="3755"/>
                  <a:pt x="20945" y="3731"/>
                  <a:pt x="20913" y="3731"/>
                </a:cubicBezTo>
                <a:cubicBezTo>
                  <a:pt x="20826" y="3731"/>
                  <a:pt x="20708" y="3900"/>
                  <a:pt x="20593" y="3900"/>
                </a:cubicBezTo>
                <a:cubicBezTo>
                  <a:pt x="20578" y="3900"/>
                  <a:pt x="20564" y="3898"/>
                  <a:pt x="20549" y="3892"/>
                </a:cubicBezTo>
                <a:cubicBezTo>
                  <a:pt x="20472" y="3605"/>
                  <a:pt x="20772" y="3807"/>
                  <a:pt x="20836" y="3605"/>
                </a:cubicBezTo>
                <a:lnTo>
                  <a:pt x="20836" y="3605"/>
                </a:lnTo>
                <a:cubicBezTo>
                  <a:pt x="20829" y="3611"/>
                  <a:pt x="20821" y="3613"/>
                  <a:pt x="20814" y="3613"/>
                </a:cubicBezTo>
                <a:cubicBezTo>
                  <a:pt x="20766" y="3613"/>
                  <a:pt x="20719" y="3506"/>
                  <a:pt x="20746" y="3456"/>
                </a:cubicBezTo>
                <a:lnTo>
                  <a:pt x="20746" y="3456"/>
                </a:lnTo>
                <a:cubicBezTo>
                  <a:pt x="20782" y="3488"/>
                  <a:pt x="20810" y="3498"/>
                  <a:pt x="20833" y="3498"/>
                </a:cubicBezTo>
                <a:cubicBezTo>
                  <a:pt x="20874" y="3498"/>
                  <a:pt x="20900" y="3465"/>
                  <a:pt x="20939" y="3465"/>
                </a:cubicBezTo>
                <a:cubicBezTo>
                  <a:pt x="20965" y="3465"/>
                  <a:pt x="20998" y="3481"/>
                  <a:pt x="21046" y="3534"/>
                </a:cubicBezTo>
                <a:cubicBezTo>
                  <a:pt x="20931" y="3575"/>
                  <a:pt x="21039" y="3605"/>
                  <a:pt x="20992" y="3689"/>
                </a:cubicBezTo>
                <a:cubicBezTo>
                  <a:pt x="21012" y="3664"/>
                  <a:pt x="21052" y="3653"/>
                  <a:pt x="21100" y="3653"/>
                </a:cubicBezTo>
                <a:cubicBezTo>
                  <a:pt x="21176" y="3653"/>
                  <a:pt x="21273" y="3681"/>
                  <a:pt x="21343" y="3726"/>
                </a:cubicBezTo>
                <a:cubicBezTo>
                  <a:pt x="21421" y="3588"/>
                  <a:pt x="21276" y="3571"/>
                  <a:pt x="21218" y="3476"/>
                </a:cubicBezTo>
                <a:cubicBezTo>
                  <a:pt x="21189" y="3493"/>
                  <a:pt x="21162" y="3500"/>
                  <a:pt x="21137" y="3500"/>
                </a:cubicBezTo>
                <a:cubicBezTo>
                  <a:pt x="21026" y="3500"/>
                  <a:pt x="20958" y="3361"/>
                  <a:pt x="20864" y="3361"/>
                </a:cubicBezTo>
                <a:cubicBezTo>
                  <a:pt x="20838" y="3361"/>
                  <a:pt x="20809" y="3372"/>
                  <a:pt x="20776" y="3402"/>
                </a:cubicBezTo>
                <a:cubicBezTo>
                  <a:pt x="20607" y="3372"/>
                  <a:pt x="20806" y="3254"/>
                  <a:pt x="20802" y="3233"/>
                </a:cubicBezTo>
                <a:cubicBezTo>
                  <a:pt x="20777" y="3210"/>
                  <a:pt x="20757" y="3200"/>
                  <a:pt x="20742" y="3200"/>
                </a:cubicBezTo>
                <a:cubicBezTo>
                  <a:pt x="20684" y="3200"/>
                  <a:pt x="20689" y="3342"/>
                  <a:pt x="20644" y="3358"/>
                </a:cubicBezTo>
                <a:cubicBezTo>
                  <a:pt x="20626" y="3362"/>
                  <a:pt x="20609" y="3363"/>
                  <a:pt x="20594" y="3363"/>
                </a:cubicBezTo>
                <a:cubicBezTo>
                  <a:pt x="20398" y="3363"/>
                  <a:pt x="20440" y="3104"/>
                  <a:pt x="20296" y="3054"/>
                </a:cubicBezTo>
                <a:cubicBezTo>
                  <a:pt x="20235" y="3107"/>
                  <a:pt x="20164" y="3127"/>
                  <a:pt x="20087" y="3127"/>
                </a:cubicBezTo>
                <a:cubicBezTo>
                  <a:pt x="19924" y="3127"/>
                  <a:pt x="19739" y="3038"/>
                  <a:pt x="19590" y="2990"/>
                </a:cubicBezTo>
                <a:cubicBezTo>
                  <a:pt x="19634" y="2926"/>
                  <a:pt x="19620" y="2861"/>
                  <a:pt x="19624" y="2791"/>
                </a:cubicBezTo>
                <a:lnTo>
                  <a:pt x="19624" y="2791"/>
                </a:lnTo>
                <a:cubicBezTo>
                  <a:pt x="19418" y="3037"/>
                  <a:pt x="19496" y="2936"/>
                  <a:pt x="19282" y="3071"/>
                </a:cubicBezTo>
                <a:lnTo>
                  <a:pt x="19397" y="3206"/>
                </a:lnTo>
                <a:cubicBezTo>
                  <a:pt x="19317" y="3208"/>
                  <a:pt x="19229" y="3286"/>
                  <a:pt x="19161" y="3286"/>
                </a:cubicBezTo>
                <a:cubicBezTo>
                  <a:pt x="19126" y="3286"/>
                  <a:pt x="19097" y="3266"/>
                  <a:pt x="19076" y="3206"/>
                </a:cubicBezTo>
                <a:lnTo>
                  <a:pt x="19076" y="3206"/>
                </a:lnTo>
                <a:cubicBezTo>
                  <a:pt x="19118" y="3384"/>
                  <a:pt x="19024" y="3399"/>
                  <a:pt x="18920" y="3399"/>
                </a:cubicBezTo>
                <a:cubicBezTo>
                  <a:pt x="18900" y="3399"/>
                  <a:pt x="18880" y="3398"/>
                  <a:pt x="18860" y="3398"/>
                </a:cubicBezTo>
                <a:cubicBezTo>
                  <a:pt x="18815" y="3398"/>
                  <a:pt x="18774" y="3401"/>
                  <a:pt x="18746" y="3419"/>
                </a:cubicBezTo>
                <a:cubicBezTo>
                  <a:pt x="18716" y="3378"/>
                  <a:pt x="18679" y="3370"/>
                  <a:pt x="18642" y="3370"/>
                </a:cubicBezTo>
                <a:cubicBezTo>
                  <a:pt x="18614" y="3370"/>
                  <a:pt x="18586" y="3374"/>
                  <a:pt x="18562" y="3374"/>
                </a:cubicBezTo>
                <a:cubicBezTo>
                  <a:pt x="18519" y="3374"/>
                  <a:pt x="18486" y="3361"/>
                  <a:pt x="18476" y="3287"/>
                </a:cubicBezTo>
                <a:lnTo>
                  <a:pt x="18492" y="3280"/>
                </a:lnTo>
                <a:lnTo>
                  <a:pt x="18337" y="3213"/>
                </a:lnTo>
                <a:lnTo>
                  <a:pt x="18415" y="2970"/>
                </a:lnTo>
                <a:cubicBezTo>
                  <a:pt x="18390" y="2936"/>
                  <a:pt x="18359" y="2923"/>
                  <a:pt x="18327" y="2923"/>
                </a:cubicBezTo>
                <a:cubicBezTo>
                  <a:pt x="18240" y="2923"/>
                  <a:pt x="18147" y="3022"/>
                  <a:pt x="18164" y="3081"/>
                </a:cubicBezTo>
                <a:cubicBezTo>
                  <a:pt x="18060" y="2990"/>
                  <a:pt x="18134" y="2980"/>
                  <a:pt x="18144" y="2858"/>
                </a:cubicBezTo>
                <a:cubicBezTo>
                  <a:pt x="18199" y="2816"/>
                  <a:pt x="18300" y="2726"/>
                  <a:pt x="18363" y="2726"/>
                </a:cubicBezTo>
                <a:cubicBezTo>
                  <a:pt x="18398" y="2726"/>
                  <a:pt x="18420" y="2753"/>
                  <a:pt x="18418" y="2828"/>
                </a:cubicBezTo>
                <a:cubicBezTo>
                  <a:pt x="18414" y="2816"/>
                  <a:pt x="18403" y="2806"/>
                  <a:pt x="18394" y="2806"/>
                </a:cubicBezTo>
                <a:cubicBezTo>
                  <a:pt x="18387" y="2806"/>
                  <a:pt x="18381" y="2810"/>
                  <a:pt x="18378" y="2821"/>
                </a:cubicBezTo>
                <a:cubicBezTo>
                  <a:pt x="18425" y="2852"/>
                  <a:pt x="18461" y="2865"/>
                  <a:pt x="18489" y="2865"/>
                </a:cubicBezTo>
                <a:cubicBezTo>
                  <a:pt x="18631" y="2865"/>
                  <a:pt x="18575" y="2540"/>
                  <a:pt x="18719" y="2517"/>
                </a:cubicBezTo>
                <a:cubicBezTo>
                  <a:pt x="18652" y="2485"/>
                  <a:pt x="18620" y="2383"/>
                  <a:pt x="18545" y="2383"/>
                </a:cubicBezTo>
                <a:cubicBezTo>
                  <a:pt x="18533" y="2383"/>
                  <a:pt x="18520" y="2386"/>
                  <a:pt x="18506" y="2392"/>
                </a:cubicBezTo>
                <a:cubicBezTo>
                  <a:pt x="18505" y="2392"/>
                  <a:pt x="18503" y="2392"/>
                  <a:pt x="18502" y="2392"/>
                </a:cubicBezTo>
                <a:cubicBezTo>
                  <a:pt x="18456" y="2392"/>
                  <a:pt x="18277" y="2451"/>
                  <a:pt x="18178" y="2521"/>
                </a:cubicBezTo>
                <a:cubicBezTo>
                  <a:pt x="18210" y="2500"/>
                  <a:pt x="18237" y="2491"/>
                  <a:pt x="18259" y="2491"/>
                </a:cubicBezTo>
                <a:cubicBezTo>
                  <a:pt x="18331" y="2491"/>
                  <a:pt x="18363" y="2583"/>
                  <a:pt x="18415" y="2666"/>
                </a:cubicBezTo>
                <a:cubicBezTo>
                  <a:pt x="18406" y="2661"/>
                  <a:pt x="18398" y="2659"/>
                  <a:pt x="18390" y="2659"/>
                </a:cubicBezTo>
                <a:cubicBezTo>
                  <a:pt x="18352" y="2659"/>
                  <a:pt x="18321" y="2703"/>
                  <a:pt x="18292" y="2703"/>
                </a:cubicBezTo>
                <a:cubicBezTo>
                  <a:pt x="18280" y="2703"/>
                  <a:pt x="18268" y="2695"/>
                  <a:pt x="18256" y="2669"/>
                </a:cubicBezTo>
                <a:lnTo>
                  <a:pt x="18286" y="2632"/>
                </a:lnTo>
                <a:lnTo>
                  <a:pt x="18286" y="2632"/>
                </a:lnTo>
                <a:lnTo>
                  <a:pt x="18185" y="2699"/>
                </a:lnTo>
                <a:cubicBezTo>
                  <a:pt x="18205" y="2551"/>
                  <a:pt x="17972" y="2588"/>
                  <a:pt x="18138" y="2446"/>
                </a:cubicBezTo>
                <a:lnTo>
                  <a:pt x="18138" y="2446"/>
                </a:lnTo>
                <a:cubicBezTo>
                  <a:pt x="18019" y="2453"/>
                  <a:pt x="18070" y="2568"/>
                  <a:pt x="17955" y="2598"/>
                </a:cubicBezTo>
                <a:lnTo>
                  <a:pt x="18144" y="2696"/>
                </a:lnTo>
                <a:lnTo>
                  <a:pt x="18104" y="2855"/>
                </a:lnTo>
                <a:cubicBezTo>
                  <a:pt x="18077" y="2880"/>
                  <a:pt x="18058" y="2889"/>
                  <a:pt x="18044" y="2889"/>
                </a:cubicBezTo>
                <a:cubicBezTo>
                  <a:pt x="18004" y="2889"/>
                  <a:pt x="17994" y="2823"/>
                  <a:pt x="17935" y="2817"/>
                </a:cubicBezTo>
                <a:lnTo>
                  <a:pt x="17901" y="2997"/>
                </a:lnTo>
                <a:lnTo>
                  <a:pt x="17793" y="2814"/>
                </a:lnTo>
                <a:cubicBezTo>
                  <a:pt x="17788" y="2871"/>
                  <a:pt x="17763" y="2884"/>
                  <a:pt x="17734" y="2884"/>
                </a:cubicBezTo>
                <a:cubicBezTo>
                  <a:pt x="17710" y="2884"/>
                  <a:pt x="17684" y="2875"/>
                  <a:pt x="17666" y="2875"/>
                </a:cubicBezTo>
                <a:cubicBezTo>
                  <a:pt x="17660" y="2875"/>
                  <a:pt x="17655" y="2876"/>
                  <a:pt x="17651" y="2878"/>
                </a:cubicBezTo>
                <a:cubicBezTo>
                  <a:pt x="17599" y="2810"/>
                  <a:pt x="17662" y="2624"/>
                  <a:pt x="17600" y="2624"/>
                </a:cubicBezTo>
                <a:cubicBezTo>
                  <a:pt x="17586" y="2624"/>
                  <a:pt x="17564" y="2634"/>
                  <a:pt x="17533" y="2658"/>
                </a:cubicBezTo>
                <a:lnTo>
                  <a:pt x="17536" y="2679"/>
                </a:lnTo>
                <a:cubicBezTo>
                  <a:pt x="17488" y="2701"/>
                  <a:pt x="17449" y="2720"/>
                  <a:pt x="17408" y="2720"/>
                </a:cubicBezTo>
                <a:cubicBezTo>
                  <a:pt x="17375" y="2720"/>
                  <a:pt x="17340" y="2707"/>
                  <a:pt x="17296" y="2675"/>
                </a:cubicBezTo>
                <a:cubicBezTo>
                  <a:pt x="17310" y="2649"/>
                  <a:pt x="17344" y="2632"/>
                  <a:pt x="17361" y="2622"/>
                </a:cubicBezTo>
                <a:cubicBezTo>
                  <a:pt x="17325" y="2588"/>
                  <a:pt x="17277" y="2579"/>
                  <a:pt x="17226" y="2579"/>
                </a:cubicBezTo>
                <a:cubicBezTo>
                  <a:pt x="17173" y="2579"/>
                  <a:pt x="17116" y="2589"/>
                  <a:pt x="17066" y="2589"/>
                </a:cubicBezTo>
                <a:cubicBezTo>
                  <a:pt x="16986" y="2589"/>
                  <a:pt x="16922" y="2565"/>
                  <a:pt x="16915" y="2443"/>
                </a:cubicBezTo>
                <a:cubicBezTo>
                  <a:pt x="16959" y="2304"/>
                  <a:pt x="17003" y="2399"/>
                  <a:pt x="17040" y="2240"/>
                </a:cubicBezTo>
                <a:cubicBezTo>
                  <a:pt x="17082" y="2298"/>
                  <a:pt x="17116" y="2319"/>
                  <a:pt x="17146" y="2319"/>
                </a:cubicBezTo>
                <a:cubicBezTo>
                  <a:pt x="17230" y="2319"/>
                  <a:pt x="17286" y="2159"/>
                  <a:pt x="17400" y="2159"/>
                </a:cubicBezTo>
                <a:cubicBezTo>
                  <a:pt x="17431" y="2159"/>
                  <a:pt x="17467" y="2171"/>
                  <a:pt x="17509" y="2203"/>
                </a:cubicBezTo>
                <a:cubicBezTo>
                  <a:pt x="17491" y="2305"/>
                  <a:pt x="17506" y="2335"/>
                  <a:pt x="17537" y="2335"/>
                </a:cubicBezTo>
                <a:cubicBezTo>
                  <a:pt x="17582" y="2335"/>
                  <a:pt x="17659" y="2272"/>
                  <a:pt x="17712" y="2272"/>
                </a:cubicBezTo>
                <a:cubicBezTo>
                  <a:pt x="17748" y="2272"/>
                  <a:pt x="17773" y="2303"/>
                  <a:pt x="17766" y="2409"/>
                </a:cubicBezTo>
                <a:cubicBezTo>
                  <a:pt x="17750" y="2398"/>
                  <a:pt x="17732" y="2393"/>
                  <a:pt x="17712" y="2393"/>
                </a:cubicBezTo>
                <a:cubicBezTo>
                  <a:pt x="17610" y="2393"/>
                  <a:pt x="17477" y="2528"/>
                  <a:pt x="17486" y="2564"/>
                </a:cubicBezTo>
                <a:cubicBezTo>
                  <a:pt x="17590" y="2564"/>
                  <a:pt x="17732" y="2588"/>
                  <a:pt x="17793" y="2638"/>
                </a:cubicBezTo>
                <a:cubicBezTo>
                  <a:pt x="17759" y="2510"/>
                  <a:pt x="17820" y="2321"/>
                  <a:pt x="17891" y="2209"/>
                </a:cubicBezTo>
                <a:lnTo>
                  <a:pt x="17891" y="2209"/>
                </a:lnTo>
                <a:cubicBezTo>
                  <a:pt x="17875" y="2215"/>
                  <a:pt x="17858" y="2217"/>
                  <a:pt x="17841" y="2217"/>
                </a:cubicBezTo>
                <a:cubicBezTo>
                  <a:pt x="17665" y="2217"/>
                  <a:pt x="17445" y="1959"/>
                  <a:pt x="17243" y="1885"/>
                </a:cubicBezTo>
                <a:lnTo>
                  <a:pt x="17222" y="2105"/>
                </a:lnTo>
                <a:cubicBezTo>
                  <a:pt x="17187" y="2122"/>
                  <a:pt x="17164" y="2129"/>
                  <a:pt x="17150" y="2129"/>
                </a:cubicBezTo>
                <a:cubicBezTo>
                  <a:pt x="17072" y="2129"/>
                  <a:pt x="17266" y="1902"/>
                  <a:pt x="17138" y="1868"/>
                </a:cubicBezTo>
                <a:lnTo>
                  <a:pt x="17138" y="1868"/>
                </a:lnTo>
                <a:lnTo>
                  <a:pt x="17037" y="2010"/>
                </a:lnTo>
                <a:lnTo>
                  <a:pt x="17029" y="1990"/>
                </a:lnTo>
                <a:lnTo>
                  <a:pt x="16878" y="2156"/>
                </a:lnTo>
                <a:cubicBezTo>
                  <a:pt x="16879" y="2156"/>
                  <a:pt x="16881" y="2156"/>
                  <a:pt x="16882" y="2156"/>
                </a:cubicBezTo>
                <a:cubicBezTo>
                  <a:pt x="16939" y="2156"/>
                  <a:pt x="16953" y="2072"/>
                  <a:pt x="16983" y="2072"/>
                </a:cubicBezTo>
                <a:cubicBezTo>
                  <a:pt x="16994" y="2072"/>
                  <a:pt x="17006" y="2082"/>
                  <a:pt x="17023" y="2108"/>
                </a:cubicBezTo>
                <a:cubicBezTo>
                  <a:pt x="17087" y="2196"/>
                  <a:pt x="16989" y="2267"/>
                  <a:pt x="16938" y="2382"/>
                </a:cubicBezTo>
                <a:cubicBezTo>
                  <a:pt x="16901" y="2307"/>
                  <a:pt x="16702" y="2314"/>
                  <a:pt x="16847" y="2192"/>
                </a:cubicBezTo>
                <a:lnTo>
                  <a:pt x="16847" y="2192"/>
                </a:lnTo>
                <a:lnTo>
                  <a:pt x="16597" y="2365"/>
                </a:lnTo>
                <a:cubicBezTo>
                  <a:pt x="16614" y="2284"/>
                  <a:pt x="16668" y="2260"/>
                  <a:pt x="16699" y="2223"/>
                </a:cubicBezTo>
                <a:lnTo>
                  <a:pt x="16699" y="2223"/>
                </a:lnTo>
                <a:lnTo>
                  <a:pt x="16540" y="2226"/>
                </a:lnTo>
                <a:lnTo>
                  <a:pt x="16553" y="2200"/>
                </a:lnTo>
                <a:lnTo>
                  <a:pt x="16553" y="2200"/>
                </a:lnTo>
                <a:cubicBezTo>
                  <a:pt x="16412" y="2267"/>
                  <a:pt x="16246" y="2233"/>
                  <a:pt x="16125" y="2365"/>
                </a:cubicBezTo>
                <a:cubicBezTo>
                  <a:pt x="16293" y="2561"/>
                  <a:pt x="15989" y="2524"/>
                  <a:pt x="15983" y="2645"/>
                </a:cubicBezTo>
                <a:cubicBezTo>
                  <a:pt x="15911" y="2608"/>
                  <a:pt x="15969" y="2233"/>
                  <a:pt x="16155" y="2115"/>
                </a:cubicBezTo>
                <a:cubicBezTo>
                  <a:pt x="16160" y="2158"/>
                  <a:pt x="16178" y="2172"/>
                  <a:pt x="16203" y="2172"/>
                </a:cubicBezTo>
                <a:cubicBezTo>
                  <a:pt x="16253" y="2172"/>
                  <a:pt x="16330" y="2115"/>
                  <a:pt x="16385" y="2115"/>
                </a:cubicBezTo>
                <a:cubicBezTo>
                  <a:pt x="16387" y="2115"/>
                  <a:pt x="16389" y="2115"/>
                  <a:pt x="16391" y="2115"/>
                </a:cubicBezTo>
                <a:cubicBezTo>
                  <a:pt x="16363" y="2082"/>
                  <a:pt x="16338" y="2071"/>
                  <a:pt x="16314" y="2071"/>
                </a:cubicBezTo>
                <a:cubicBezTo>
                  <a:pt x="16270" y="2071"/>
                  <a:pt x="16230" y="2108"/>
                  <a:pt x="16180" y="2108"/>
                </a:cubicBezTo>
                <a:cubicBezTo>
                  <a:pt x="16177" y="2108"/>
                  <a:pt x="16174" y="2108"/>
                  <a:pt x="16172" y="2108"/>
                </a:cubicBezTo>
                <a:cubicBezTo>
                  <a:pt x="16246" y="2024"/>
                  <a:pt x="16094" y="1960"/>
                  <a:pt x="16111" y="1882"/>
                </a:cubicBezTo>
                <a:cubicBezTo>
                  <a:pt x="16129" y="1834"/>
                  <a:pt x="16178" y="1716"/>
                  <a:pt x="16239" y="1716"/>
                </a:cubicBezTo>
                <a:cubicBezTo>
                  <a:pt x="16256" y="1716"/>
                  <a:pt x="16272" y="1724"/>
                  <a:pt x="16290" y="1743"/>
                </a:cubicBezTo>
                <a:cubicBezTo>
                  <a:pt x="16431" y="1784"/>
                  <a:pt x="16289" y="1921"/>
                  <a:pt x="16309" y="1921"/>
                </a:cubicBezTo>
                <a:cubicBezTo>
                  <a:pt x="16311" y="1921"/>
                  <a:pt x="16313" y="1921"/>
                  <a:pt x="16317" y="1919"/>
                </a:cubicBezTo>
                <a:cubicBezTo>
                  <a:pt x="16317" y="1996"/>
                  <a:pt x="16346" y="2017"/>
                  <a:pt x="16388" y="2017"/>
                </a:cubicBezTo>
                <a:cubicBezTo>
                  <a:pt x="16439" y="2017"/>
                  <a:pt x="16509" y="1985"/>
                  <a:pt x="16563" y="1985"/>
                </a:cubicBezTo>
                <a:cubicBezTo>
                  <a:pt x="16584" y="1985"/>
                  <a:pt x="16603" y="1990"/>
                  <a:pt x="16617" y="2003"/>
                </a:cubicBezTo>
                <a:cubicBezTo>
                  <a:pt x="16624" y="2024"/>
                  <a:pt x="16591" y="2041"/>
                  <a:pt x="16570" y="2050"/>
                </a:cubicBezTo>
                <a:cubicBezTo>
                  <a:pt x="16600" y="2053"/>
                  <a:pt x="16641" y="2059"/>
                  <a:pt x="16684" y="2059"/>
                </a:cubicBezTo>
                <a:cubicBezTo>
                  <a:pt x="16757" y="2059"/>
                  <a:pt x="16835" y="2041"/>
                  <a:pt x="16861" y="1953"/>
                </a:cubicBezTo>
                <a:lnTo>
                  <a:pt x="16861" y="1953"/>
                </a:lnTo>
                <a:lnTo>
                  <a:pt x="16641" y="2017"/>
                </a:lnTo>
                <a:cubicBezTo>
                  <a:pt x="16607" y="1963"/>
                  <a:pt x="16729" y="1902"/>
                  <a:pt x="16685" y="1807"/>
                </a:cubicBezTo>
                <a:lnTo>
                  <a:pt x="16685" y="1807"/>
                </a:lnTo>
                <a:cubicBezTo>
                  <a:pt x="16660" y="1820"/>
                  <a:pt x="16634" y="1828"/>
                  <a:pt x="16608" y="1828"/>
                </a:cubicBezTo>
                <a:cubicBezTo>
                  <a:pt x="16579" y="1828"/>
                  <a:pt x="16550" y="1818"/>
                  <a:pt x="16523" y="1794"/>
                </a:cubicBezTo>
                <a:lnTo>
                  <a:pt x="16546" y="1737"/>
                </a:lnTo>
                <a:cubicBezTo>
                  <a:pt x="16480" y="1642"/>
                  <a:pt x="16368" y="1614"/>
                  <a:pt x="16255" y="1614"/>
                </a:cubicBezTo>
                <a:cubicBezTo>
                  <a:pt x="16202" y="1614"/>
                  <a:pt x="16149" y="1620"/>
                  <a:pt x="16100" y="1629"/>
                </a:cubicBezTo>
                <a:cubicBezTo>
                  <a:pt x="16006" y="1933"/>
                  <a:pt x="15894" y="2105"/>
                  <a:pt x="15766" y="2426"/>
                </a:cubicBezTo>
                <a:cubicBezTo>
                  <a:pt x="15558" y="2389"/>
                  <a:pt x="15345" y="2331"/>
                  <a:pt x="15140" y="2224"/>
                </a:cubicBezTo>
                <a:lnTo>
                  <a:pt x="15140" y="2224"/>
                </a:lnTo>
                <a:cubicBezTo>
                  <a:pt x="15130" y="2292"/>
                  <a:pt x="15113" y="2356"/>
                  <a:pt x="15091" y="2412"/>
                </a:cubicBezTo>
                <a:cubicBezTo>
                  <a:pt x="15046" y="2318"/>
                  <a:pt x="14918" y="2354"/>
                  <a:pt x="14955" y="2200"/>
                </a:cubicBezTo>
                <a:lnTo>
                  <a:pt x="14955" y="2200"/>
                </a:lnTo>
                <a:cubicBezTo>
                  <a:pt x="14854" y="2341"/>
                  <a:pt x="14641" y="2426"/>
                  <a:pt x="14645" y="2585"/>
                </a:cubicBezTo>
                <a:cubicBezTo>
                  <a:pt x="14638" y="2588"/>
                  <a:pt x="14628" y="2588"/>
                  <a:pt x="14617" y="2591"/>
                </a:cubicBezTo>
                <a:cubicBezTo>
                  <a:pt x="14574" y="2402"/>
                  <a:pt x="14483" y="2243"/>
                  <a:pt x="14276" y="2162"/>
                </a:cubicBezTo>
                <a:cubicBezTo>
                  <a:pt x="14274" y="2162"/>
                  <a:pt x="14272" y="2162"/>
                  <a:pt x="14270" y="2162"/>
                </a:cubicBezTo>
                <a:cubicBezTo>
                  <a:pt x="14230" y="2162"/>
                  <a:pt x="14205" y="2264"/>
                  <a:pt x="14185" y="2409"/>
                </a:cubicBezTo>
                <a:cubicBezTo>
                  <a:pt x="14148" y="2351"/>
                  <a:pt x="14114" y="2301"/>
                  <a:pt x="14073" y="2287"/>
                </a:cubicBezTo>
                <a:cubicBezTo>
                  <a:pt x="14120" y="2227"/>
                  <a:pt x="14160" y="2142"/>
                  <a:pt x="14222" y="2142"/>
                </a:cubicBezTo>
                <a:cubicBezTo>
                  <a:pt x="14223" y="2142"/>
                  <a:pt x="14225" y="2142"/>
                  <a:pt x="14226" y="2142"/>
                </a:cubicBezTo>
                <a:lnTo>
                  <a:pt x="13901" y="2020"/>
                </a:lnTo>
                <a:lnTo>
                  <a:pt x="13942" y="1953"/>
                </a:lnTo>
                <a:lnTo>
                  <a:pt x="13942" y="1953"/>
                </a:lnTo>
                <a:lnTo>
                  <a:pt x="13790" y="2030"/>
                </a:lnTo>
                <a:cubicBezTo>
                  <a:pt x="13800" y="2027"/>
                  <a:pt x="13811" y="2026"/>
                  <a:pt x="13822" y="2026"/>
                </a:cubicBezTo>
                <a:cubicBezTo>
                  <a:pt x="13896" y="2026"/>
                  <a:pt x="13971" y="2094"/>
                  <a:pt x="13919" y="2223"/>
                </a:cubicBezTo>
                <a:cubicBezTo>
                  <a:pt x="13881" y="2242"/>
                  <a:pt x="13849" y="2248"/>
                  <a:pt x="13821" y="2248"/>
                </a:cubicBezTo>
                <a:cubicBezTo>
                  <a:pt x="13763" y="2248"/>
                  <a:pt x="13719" y="2222"/>
                  <a:pt x="13668" y="2222"/>
                </a:cubicBezTo>
                <a:cubicBezTo>
                  <a:pt x="13627" y="2222"/>
                  <a:pt x="13583" y="2239"/>
                  <a:pt x="13523" y="2301"/>
                </a:cubicBezTo>
                <a:cubicBezTo>
                  <a:pt x="13584" y="2017"/>
                  <a:pt x="13550" y="1963"/>
                  <a:pt x="13627" y="1807"/>
                </a:cubicBezTo>
                <a:cubicBezTo>
                  <a:pt x="13635" y="1811"/>
                  <a:pt x="13638" y="1818"/>
                  <a:pt x="13638" y="1824"/>
                </a:cubicBezTo>
                <a:cubicBezTo>
                  <a:pt x="13719" y="1679"/>
                  <a:pt x="13858" y="1534"/>
                  <a:pt x="13942" y="1510"/>
                </a:cubicBezTo>
                <a:cubicBezTo>
                  <a:pt x="13685" y="1358"/>
                  <a:pt x="13736" y="1473"/>
                  <a:pt x="13506" y="1355"/>
                </a:cubicBezTo>
                <a:cubicBezTo>
                  <a:pt x="13520" y="1186"/>
                  <a:pt x="13766" y="1227"/>
                  <a:pt x="13733" y="1102"/>
                </a:cubicBezTo>
                <a:lnTo>
                  <a:pt x="13733" y="1102"/>
                </a:lnTo>
                <a:lnTo>
                  <a:pt x="13945" y="1230"/>
                </a:lnTo>
                <a:cubicBezTo>
                  <a:pt x="13905" y="1233"/>
                  <a:pt x="13891" y="1270"/>
                  <a:pt x="13867" y="1294"/>
                </a:cubicBezTo>
                <a:cubicBezTo>
                  <a:pt x="13912" y="1273"/>
                  <a:pt x="13947" y="1266"/>
                  <a:pt x="13978" y="1266"/>
                </a:cubicBezTo>
                <a:cubicBezTo>
                  <a:pt x="14024" y="1266"/>
                  <a:pt x="14058" y="1282"/>
                  <a:pt x="14096" y="1282"/>
                </a:cubicBezTo>
                <a:cubicBezTo>
                  <a:pt x="14133" y="1282"/>
                  <a:pt x="14174" y="1266"/>
                  <a:pt x="14232" y="1203"/>
                </a:cubicBezTo>
                <a:lnTo>
                  <a:pt x="14232" y="1203"/>
                </a:lnTo>
                <a:cubicBezTo>
                  <a:pt x="14293" y="1297"/>
                  <a:pt x="14090" y="1308"/>
                  <a:pt x="14168" y="1352"/>
                </a:cubicBezTo>
                <a:cubicBezTo>
                  <a:pt x="14090" y="1369"/>
                  <a:pt x="13983" y="1540"/>
                  <a:pt x="13922" y="1662"/>
                </a:cubicBezTo>
                <a:cubicBezTo>
                  <a:pt x="13947" y="1677"/>
                  <a:pt x="13967" y="1683"/>
                  <a:pt x="13985" y="1683"/>
                </a:cubicBezTo>
                <a:cubicBezTo>
                  <a:pt x="14088" y="1683"/>
                  <a:pt x="14094" y="1468"/>
                  <a:pt x="14236" y="1436"/>
                </a:cubicBezTo>
                <a:lnTo>
                  <a:pt x="14321" y="1605"/>
                </a:lnTo>
                <a:cubicBezTo>
                  <a:pt x="14398" y="1588"/>
                  <a:pt x="14317" y="1510"/>
                  <a:pt x="14324" y="1463"/>
                </a:cubicBezTo>
                <a:cubicBezTo>
                  <a:pt x="14332" y="1460"/>
                  <a:pt x="14340" y="1459"/>
                  <a:pt x="14348" y="1459"/>
                </a:cubicBezTo>
                <a:cubicBezTo>
                  <a:pt x="14417" y="1459"/>
                  <a:pt x="14431" y="1553"/>
                  <a:pt x="14489" y="1568"/>
                </a:cubicBezTo>
                <a:cubicBezTo>
                  <a:pt x="14479" y="1527"/>
                  <a:pt x="14445" y="1473"/>
                  <a:pt x="14469" y="1412"/>
                </a:cubicBezTo>
                <a:lnTo>
                  <a:pt x="14469" y="1412"/>
                </a:lnTo>
                <a:cubicBezTo>
                  <a:pt x="14546" y="1558"/>
                  <a:pt x="14664" y="1502"/>
                  <a:pt x="14713" y="1745"/>
                </a:cubicBezTo>
                <a:lnTo>
                  <a:pt x="14713" y="1745"/>
                </a:lnTo>
                <a:cubicBezTo>
                  <a:pt x="14696" y="1623"/>
                  <a:pt x="14842" y="1486"/>
                  <a:pt x="14895" y="1459"/>
                </a:cubicBezTo>
                <a:lnTo>
                  <a:pt x="14739" y="1186"/>
                </a:lnTo>
                <a:cubicBezTo>
                  <a:pt x="14724" y="1187"/>
                  <a:pt x="14708" y="1188"/>
                  <a:pt x="14694" y="1188"/>
                </a:cubicBezTo>
                <a:cubicBezTo>
                  <a:pt x="14496" y="1188"/>
                  <a:pt x="14368" y="1105"/>
                  <a:pt x="14172" y="1105"/>
                </a:cubicBezTo>
                <a:cubicBezTo>
                  <a:pt x="14129" y="1105"/>
                  <a:pt x="14083" y="1109"/>
                  <a:pt x="14033" y="1118"/>
                </a:cubicBezTo>
                <a:lnTo>
                  <a:pt x="14067" y="1031"/>
                </a:lnTo>
                <a:cubicBezTo>
                  <a:pt x="13990" y="954"/>
                  <a:pt x="13926" y="924"/>
                  <a:pt x="13870" y="924"/>
                </a:cubicBezTo>
                <a:cubicBezTo>
                  <a:pt x="13661" y="924"/>
                  <a:pt x="13552" y="1330"/>
                  <a:pt x="13292" y="1330"/>
                </a:cubicBezTo>
                <a:cubicBezTo>
                  <a:pt x="13276" y="1330"/>
                  <a:pt x="13259" y="1328"/>
                  <a:pt x="13242" y="1325"/>
                </a:cubicBezTo>
                <a:cubicBezTo>
                  <a:pt x="13259" y="1210"/>
                  <a:pt x="13215" y="1208"/>
                  <a:pt x="13173" y="1208"/>
                </a:cubicBezTo>
                <a:cubicBezTo>
                  <a:pt x="13172" y="1208"/>
                  <a:pt x="13170" y="1208"/>
                  <a:pt x="13169" y="1208"/>
                </a:cubicBezTo>
                <a:cubicBezTo>
                  <a:pt x="13129" y="1208"/>
                  <a:pt x="13093" y="1206"/>
                  <a:pt x="13121" y="1102"/>
                </a:cubicBezTo>
                <a:lnTo>
                  <a:pt x="13121" y="1102"/>
                </a:lnTo>
                <a:cubicBezTo>
                  <a:pt x="13139" y="1109"/>
                  <a:pt x="13154" y="1112"/>
                  <a:pt x="13167" y="1112"/>
                </a:cubicBezTo>
                <a:cubicBezTo>
                  <a:pt x="13230" y="1112"/>
                  <a:pt x="13224" y="1032"/>
                  <a:pt x="13216" y="940"/>
                </a:cubicBezTo>
                <a:lnTo>
                  <a:pt x="13216" y="940"/>
                </a:lnTo>
                <a:cubicBezTo>
                  <a:pt x="13155" y="988"/>
                  <a:pt x="13096" y="1087"/>
                  <a:pt x="13025" y="1087"/>
                </a:cubicBezTo>
                <a:cubicBezTo>
                  <a:pt x="13001" y="1087"/>
                  <a:pt x="12976" y="1075"/>
                  <a:pt x="12949" y="1048"/>
                </a:cubicBezTo>
                <a:cubicBezTo>
                  <a:pt x="13019" y="943"/>
                  <a:pt x="12929" y="825"/>
                  <a:pt x="13064" y="808"/>
                </a:cubicBezTo>
                <a:cubicBezTo>
                  <a:pt x="12998" y="773"/>
                  <a:pt x="12943" y="753"/>
                  <a:pt x="12892" y="753"/>
                </a:cubicBezTo>
                <a:cubicBezTo>
                  <a:pt x="12817" y="753"/>
                  <a:pt x="12752" y="797"/>
                  <a:pt x="12675" y="906"/>
                </a:cubicBezTo>
                <a:cubicBezTo>
                  <a:pt x="12628" y="925"/>
                  <a:pt x="12595" y="934"/>
                  <a:pt x="12571" y="934"/>
                </a:cubicBezTo>
                <a:cubicBezTo>
                  <a:pt x="12440" y="934"/>
                  <a:pt x="12577" y="691"/>
                  <a:pt x="12395" y="691"/>
                </a:cubicBezTo>
                <a:cubicBezTo>
                  <a:pt x="12380" y="691"/>
                  <a:pt x="12363" y="693"/>
                  <a:pt x="12344" y="696"/>
                </a:cubicBezTo>
                <a:lnTo>
                  <a:pt x="12402" y="622"/>
                </a:lnTo>
                <a:lnTo>
                  <a:pt x="12222" y="615"/>
                </a:lnTo>
                <a:lnTo>
                  <a:pt x="12257" y="740"/>
                </a:lnTo>
                <a:lnTo>
                  <a:pt x="12023" y="831"/>
                </a:lnTo>
                <a:cubicBezTo>
                  <a:pt x="11875" y="929"/>
                  <a:pt x="12047" y="983"/>
                  <a:pt x="12010" y="1071"/>
                </a:cubicBezTo>
                <a:lnTo>
                  <a:pt x="12087" y="915"/>
                </a:lnTo>
                <a:cubicBezTo>
                  <a:pt x="12104" y="928"/>
                  <a:pt x="12123" y="932"/>
                  <a:pt x="12144" y="932"/>
                </a:cubicBezTo>
                <a:cubicBezTo>
                  <a:pt x="12183" y="932"/>
                  <a:pt x="12226" y="918"/>
                  <a:pt x="12257" y="918"/>
                </a:cubicBezTo>
                <a:cubicBezTo>
                  <a:pt x="12285" y="918"/>
                  <a:pt x="12303" y="929"/>
                  <a:pt x="12300" y="973"/>
                </a:cubicBezTo>
                <a:cubicBezTo>
                  <a:pt x="12299" y="973"/>
                  <a:pt x="12297" y="973"/>
                  <a:pt x="12295" y="973"/>
                </a:cubicBezTo>
                <a:cubicBezTo>
                  <a:pt x="12162" y="973"/>
                  <a:pt x="12164" y="1106"/>
                  <a:pt x="12098" y="1159"/>
                </a:cubicBezTo>
                <a:lnTo>
                  <a:pt x="12239" y="1122"/>
                </a:lnTo>
                <a:lnTo>
                  <a:pt x="12257" y="1253"/>
                </a:lnTo>
                <a:cubicBezTo>
                  <a:pt x="12320" y="1269"/>
                  <a:pt x="12375" y="1289"/>
                  <a:pt x="12428" y="1289"/>
                </a:cubicBezTo>
                <a:cubicBezTo>
                  <a:pt x="12480" y="1289"/>
                  <a:pt x="12529" y="1270"/>
                  <a:pt x="12581" y="1210"/>
                </a:cubicBezTo>
                <a:cubicBezTo>
                  <a:pt x="12573" y="1196"/>
                  <a:pt x="12565" y="1191"/>
                  <a:pt x="12556" y="1191"/>
                </a:cubicBezTo>
                <a:cubicBezTo>
                  <a:pt x="12527" y="1191"/>
                  <a:pt x="12493" y="1241"/>
                  <a:pt x="12468" y="1241"/>
                </a:cubicBezTo>
                <a:cubicBezTo>
                  <a:pt x="12458" y="1241"/>
                  <a:pt x="12449" y="1232"/>
                  <a:pt x="12442" y="1206"/>
                </a:cubicBezTo>
                <a:cubicBezTo>
                  <a:pt x="12547" y="1013"/>
                  <a:pt x="12709" y="1027"/>
                  <a:pt x="12874" y="990"/>
                </a:cubicBezTo>
                <a:lnTo>
                  <a:pt x="12874" y="990"/>
                </a:lnTo>
                <a:cubicBezTo>
                  <a:pt x="12871" y="1041"/>
                  <a:pt x="12915" y="1065"/>
                  <a:pt x="12885" y="1102"/>
                </a:cubicBezTo>
                <a:cubicBezTo>
                  <a:pt x="12882" y="1111"/>
                  <a:pt x="12874" y="1114"/>
                  <a:pt x="12867" y="1114"/>
                </a:cubicBezTo>
                <a:cubicBezTo>
                  <a:pt x="12857" y="1114"/>
                  <a:pt x="12846" y="1109"/>
                  <a:pt x="12841" y="1102"/>
                </a:cubicBezTo>
                <a:lnTo>
                  <a:pt x="12841" y="1102"/>
                </a:lnTo>
                <a:cubicBezTo>
                  <a:pt x="12831" y="1196"/>
                  <a:pt x="12732" y="1236"/>
                  <a:pt x="12868" y="1321"/>
                </a:cubicBezTo>
                <a:cubicBezTo>
                  <a:pt x="12783" y="1456"/>
                  <a:pt x="12628" y="1676"/>
                  <a:pt x="12621" y="1726"/>
                </a:cubicBezTo>
                <a:cubicBezTo>
                  <a:pt x="12593" y="1732"/>
                  <a:pt x="12562" y="1736"/>
                  <a:pt x="12531" y="1736"/>
                </a:cubicBezTo>
                <a:cubicBezTo>
                  <a:pt x="12459" y="1736"/>
                  <a:pt x="12389" y="1717"/>
                  <a:pt x="12351" y="1673"/>
                </a:cubicBezTo>
                <a:lnTo>
                  <a:pt x="12361" y="1642"/>
                </a:lnTo>
                <a:cubicBezTo>
                  <a:pt x="12352" y="1637"/>
                  <a:pt x="12340" y="1635"/>
                  <a:pt x="12327" y="1635"/>
                </a:cubicBezTo>
                <a:cubicBezTo>
                  <a:pt x="12285" y="1635"/>
                  <a:pt x="12229" y="1653"/>
                  <a:pt x="12187" y="1653"/>
                </a:cubicBezTo>
                <a:cubicBezTo>
                  <a:pt x="12146" y="1653"/>
                  <a:pt x="12117" y="1637"/>
                  <a:pt x="12124" y="1575"/>
                </a:cubicBezTo>
                <a:lnTo>
                  <a:pt x="12124" y="1575"/>
                </a:lnTo>
                <a:cubicBezTo>
                  <a:pt x="12074" y="1598"/>
                  <a:pt x="11942" y="1618"/>
                  <a:pt x="12051" y="1730"/>
                </a:cubicBezTo>
                <a:lnTo>
                  <a:pt x="11824" y="1771"/>
                </a:lnTo>
                <a:cubicBezTo>
                  <a:pt x="11915" y="1517"/>
                  <a:pt x="11730" y="1422"/>
                  <a:pt x="11979" y="1250"/>
                </a:cubicBezTo>
                <a:lnTo>
                  <a:pt x="11979" y="1250"/>
                </a:lnTo>
                <a:cubicBezTo>
                  <a:pt x="11973" y="1253"/>
                  <a:pt x="11888" y="1270"/>
                  <a:pt x="11760" y="1291"/>
                </a:cubicBezTo>
                <a:cubicBezTo>
                  <a:pt x="11763" y="1284"/>
                  <a:pt x="11767" y="1274"/>
                  <a:pt x="11770" y="1267"/>
                </a:cubicBezTo>
                <a:cubicBezTo>
                  <a:pt x="11780" y="1257"/>
                  <a:pt x="11787" y="1244"/>
                  <a:pt x="11797" y="1223"/>
                </a:cubicBezTo>
                <a:cubicBezTo>
                  <a:pt x="11817" y="1236"/>
                  <a:pt x="11837" y="1227"/>
                  <a:pt x="11831" y="1277"/>
                </a:cubicBezTo>
                <a:cubicBezTo>
                  <a:pt x="11942" y="1105"/>
                  <a:pt x="11844" y="1037"/>
                  <a:pt x="11736" y="996"/>
                </a:cubicBezTo>
                <a:lnTo>
                  <a:pt x="11675" y="1142"/>
                </a:lnTo>
                <a:cubicBezTo>
                  <a:pt x="11606" y="1049"/>
                  <a:pt x="11575" y="923"/>
                  <a:pt x="11466" y="923"/>
                </a:cubicBezTo>
                <a:cubicBezTo>
                  <a:pt x="11453" y="923"/>
                  <a:pt x="11438" y="925"/>
                  <a:pt x="11422" y="929"/>
                </a:cubicBezTo>
                <a:lnTo>
                  <a:pt x="11003" y="1419"/>
                </a:lnTo>
                <a:cubicBezTo>
                  <a:pt x="10972" y="1422"/>
                  <a:pt x="10939" y="1429"/>
                  <a:pt x="10908" y="1433"/>
                </a:cubicBezTo>
                <a:cubicBezTo>
                  <a:pt x="10885" y="1341"/>
                  <a:pt x="10740" y="1375"/>
                  <a:pt x="10827" y="1216"/>
                </a:cubicBezTo>
                <a:cubicBezTo>
                  <a:pt x="10827" y="1169"/>
                  <a:pt x="10851" y="1141"/>
                  <a:pt x="10883" y="1141"/>
                </a:cubicBezTo>
                <a:cubicBezTo>
                  <a:pt x="10898" y="1141"/>
                  <a:pt x="10915" y="1148"/>
                  <a:pt x="10932" y="1163"/>
                </a:cubicBezTo>
                <a:cubicBezTo>
                  <a:pt x="10936" y="1183"/>
                  <a:pt x="10919" y="1193"/>
                  <a:pt x="10925" y="1213"/>
                </a:cubicBezTo>
                <a:cubicBezTo>
                  <a:pt x="10963" y="1125"/>
                  <a:pt x="10989" y="1017"/>
                  <a:pt x="10942" y="902"/>
                </a:cubicBezTo>
                <a:lnTo>
                  <a:pt x="10942" y="902"/>
                </a:lnTo>
                <a:cubicBezTo>
                  <a:pt x="10980" y="923"/>
                  <a:pt x="10998" y="939"/>
                  <a:pt x="11017" y="939"/>
                </a:cubicBezTo>
                <a:cubicBezTo>
                  <a:pt x="11033" y="939"/>
                  <a:pt x="11049" y="929"/>
                  <a:pt x="11078" y="906"/>
                </a:cubicBezTo>
                <a:lnTo>
                  <a:pt x="11010" y="868"/>
                </a:lnTo>
                <a:cubicBezTo>
                  <a:pt x="11125" y="859"/>
                  <a:pt x="11334" y="683"/>
                  <a:pt x="11357" y="555"/>
                </a:cubicBezTo>
                <a:lnTo>
                  <a:pt x="11357" y="555"/>
                </a:lnTo>
                <a:cubicBezTo>
                  <a:pt x="11336" y="607"/>
                  <a:pt x="11318" y="627"/>
                  <a:pt x="11303" y="627"/>
                </a:cubicBezTo>
                <a:cubicBezTo>
                  <a:pt x="11266" y="627"/>
                  <a:pt x="11241" y="523"/>
                  <a:pt x="11206" y="490"/>
                </a:cubicBezTo>
                <a:cubicBezTo>
                  <a:pt x="11256" y="466"/>
                  <a:pt x="11371" y="385"/>
                  <a:pt x="11304" y="348"/>
                </a:cubicBezTo>
                <a:lnTo>
                  <a:pt x="11304" y="348"/>
                </a:lnTo>
                <a:cubicBezTo>
                  <a:pt x="11263" y="416"/>
                  <a:pt x="11044" y="480"/>
                  <a:pt x="11169" y="578"/>
                </a:cubicBezTo>
                <a:cubicBezTo>
                  <a:pt x="11118" y="605"/>
                  <a:pt x="11055" y="648"/>
                  <a:pt x="11001" y="648"/>
                </a:cubicBezTo>
                <a:cubicBezTo>
                  <a:pt x="10979" y="648"/>
                  <a:pt x="10959" y="641"/>
                  <a:pt x="10942" y="622"/>
                </a:cubicBezTo>
                <a:cubicBezTo>
                  <a:pt x="11040" y="547"/>
                  <a:pt x="11003" y="477"/>
                  <a:pt x="11050" y="358"/>
                </a:cubicBezTo>
                <a:lnTo>
                  <a:pt x="11050" y="358"/>
                </a:lnTo>
                <a:cubicBezTo>
                  <a:pt x="10956" y="449"/>
                  <a:pt x="10932" y="581"/>
                  <a:pt x="10908" y="639"/>
                </a:cubicBezTo>
                <a:cubicBezTo>
                  <a:pt x="10756" y="462"/>
                  <a:pt x="10727" y="168"/>
                  <a:pt x="10539" y="168"/>
                </a:cubicBezTo>
                <a:cubicBezTo>
                  <a:pt x="10518" y="168"/>
                  <a:pt x="10495" y="171"/>
                  <a:pt x="10470" y="179"/>
                </a:cubicBezTo>
                <a:cubicBezTo>
                  <a:pt x="10436" y="196"/>
                  <a:pt x="10621" y="152"/>
                  <a:pt x="10574" y="267"/>
                </a:cubicBezTo>
                <a:cubicBezTo>
                  <a:pt x="10539" y="296"/>
                  <a:pt x="10510" y="309"/>
                  <a:pt x="10487" y="309"/>
                </a:cubicBezTo>
                <a:cubicBezTo>
                  <a:pt x="10380" y="309"/>
                  <a:pt x="10374" y="56"/>
                  <a:pt x="10267" y="56"/>
                </a:cubicBezTo>
                <a:cubicBezTo>
                  <a:pt x="10259" y="56"/>
                  <a:pt x="10249" y="57"/>
                  <a:pt x="10239" y="61"/>
                </a:cubicBezTo>
                <a:lnTo>
                  <a:pt x="10239" y="271"/>
                </a:lnTo>
                <a:cubicBezTo>
                  <a:pt x="10186" y="298"/>
                  <a:pt x="10071" y="307"/>
                  <a:pt x="10013" y="315"/>
                </a:cubicBezTo>
                <a:cubicBezTo>
                  <a:pt x="10013" y="243"/>
                  <a:pt x="9888" y="71"/>
                  <a:pt x="10016" y="34"/>
                </a:cubicBezTo>
                <a:cubicBezTo>
                  <a:pt x="9986" y="11"/>
                  <a:pt x="9958" y="1"/>
                  <a:pt x="9932" y="1"/>
                </a:cubicBezTo>
                <a:close/>
              </a:path>
            </a:pathLst>
          </a:custGeom>
          <a:solidFill>
            <a:srgbClr val="FDF5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4"/>
          <p:cNvSpPr/>
          <p:nvPr/>
        </p:nvSpPr>
        <p:spPr>
          <a:xfrm>
            <a:off x="1816325" y="3060125"/>
            <a:ext cx="7250" cy="16075"/>
          </a:xfrm>
          <a:custGeom>
            <a:avLst/>
            <a:gdLst/>
            <a:ahLst/>
            <a:cxnLst/>
            <a:rect l="l" t="t" r="r" b="b"/>
            <a:pathLst>
              <a:path w="290" h="643" extrusionOk="0">
                <a:moveTo>
                  <a:pt x="286" y="1"/>
                </a:moveTo>
                <a:cubicBezTo>
                  <a:pt x="282" y="1"/>
                  <a:pt x="282" y="1"/>
                  <a:pt x="282" y="4"/>
                </a:cubicBezTo>
                <a:cubicBezTo>
                  <a:pt x="273" y="241"/>
                  <a:pt x="174" y="466"/>
                  <a:pt x="4" y="636"/>
                </a:cubicBezTo>
                <a:cubicBezTo>
                  <a:pt x="0" y="639"/>
                  <a:pt x="4" y="643"/>
                  <a:pt x="8" y="643"/>
                </a:cubicBezTo>
                <a:lnTo>
                  <a:pt x="8" y="639"/>
                </a:lnTo>
                <a:cubicBezTo>
                  <a:pt x="177" y="470"/>
                  <a:pt x="279" y="245"/>
                  <a:pt x="290" y="4"/>
                </a:cubicBezTo>
                <a:cubicBezTo>
                  <a:pt x="290" y="1"/>
                  <a:pt x="286" y="1"/>
                  <a:pt x="286" y="1"/>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4"/>
          <p:cNvSpPr/>
          <p:nvPr/>
        </p:nvSpPr>
        <p:spPr>
          <a:xfrm>
            <a:off x="1823300" y="3059525"/>
            <a:ext cx="4025" cy="8025"/>
          </a:xfrm>
          <a:custGeom>
            <a:avLst/>
            <a:gdLst/>
            <a:ahLst/>
            <a:cxnLst/>
            <a:rect l="l" t="t" r="r" b="b"/>
            <a:pathLst>
              <a:path w="161" h="321" extrusionOk="0">
                <a:moveTo>
                  <a:pt x="3" y="0"/>
                </a:moveTo>
                <a:cubicBezTo>
                  <a:pt x="0" y="0"/>
                  <a:pt x="0" y="0"/>
                  <a:pt x="0" y="4"/>
                </a:cubicBezTo>
                <a:cubicBezTo>
                  <a:pt x="68" y="99"/>
                  <a:pt x="119" y="204"/>
                  <a:pt x="149" y="317"/>
                </a:cubicBezTo>
                <a:cubicBezTo>
                  <a:pt x="154" y="317"/>
                  <a:pt x="154" y="320"/>
                  <a:pt x="154" y="320"/>
                </a:cubicBezTo>
                <a:cubicBezTo>
                  <a:pt x="157" y="320"/>
                  <a:pt x="160" y="317"/>
                  <a:pt x="157" y="314"/>
                </a:cubicBezTo>
                <a:cubicBezTo>
                  <a:pt x="126" y="201"/>
                  <a:pt x="75" y="96"/>
                  <a:pt x="7" y="0"/>
                </a:cubicBezTo>
                <a:close/>
              </a:path>
            </a:pathLst>
          </a:custGeom>
          <a:solidFill>
            <a:srgbClr val="653F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4"/>
          <p:cNvSpPr/>
          <p:nvPr/>
        </p:nvSpPr>
        <p:spPr>
          <a:xfrm>
            <a:off x="568875" y="2648900"/>
            <a:ext cx="68100" cy="118450"/>
          </a:xfrm>
          <a:custGeom>
            <a:avLst/>
            <a:gdLst/>
            <a:ahLst/>
            <a:cxnLst/>
            <a:rect l="l" t="t" r="r" b="b"/>
            <a:pathLst>
              <a:path w="2724" h="4738" extrusionOk="0">
                <a:moveTo>
                  <a:pt x="1724" y="0"/>
                </a:moveTo>
                <a:cubicBezTo>
                  <a:pt x="1616" y="0"/>
                  <a:pt x="1510" y="21"/>
                  <a:pt x="1404" y="62"/>
                </a:cubicBezTo>
                <a:cubicBezTo>
                  <a:pt x="1194" y="150"/>
                  <a:pt x="1041" y="323"/>
                  <a:pt x="902" y="493"/>
                </a:cubicBezTo>
                <a:cubicBezTo>
                  <a:pt x="749" y="680"/>
                  <a:pt x="603" y="871"/>
                  <a:pt x="474" y="1071"/>
                </a:cubicBezTo>
                <a:cubicBezTo>
                  <a:pt x="222" y="1458"/>
                  <a:pt x="28" y="1900"/>
                  <a:pt x="35" y="2369"/>
                </a:cubicBezTo>
                <a:cubicBezTo>
                  <a:pt x="38" y="2845"/>
                  <a:pt x="239" y="3297"/>
                  <a:pt x="524" y="3668"/>
                </a:cubicBezTo>
                <a:cubicBezTo>
                  <a:pt x="857" y="4106"/>
                  <a:pt x="1306" y="4435"/>
                  <a:pt x="1758" y="4738"/>
                </a:cubicBezTo>
                <a:lnTo>
                  <a:pt x="1765" y="4738"/>
                </a:lnTo>
                <a:cubicBezTo>
                  <a:pt x="1771" y="4738"/>
                  <a:pt x="1775" y="4728"/>
                  <a:pt x="1768" y="4725"/>
                </a:cubicBezTo>
                <a:cubicBezTo>
                  <a:pt x="1010" y="4218"/>
                  <a:pt x="209" y="3566"/>
                  <a:pt x="69" y="2607"/>
                </a:cubicBezTo>
                <a:cubicBezTo>
                  <a:pt x="1" y="2138"/>
                  <a:pt x="140" y="1682"/>
                  <a:pt x="368" y="1279"/>
                </a:cubicBezTo>
                <a:cubicBezTo>
                  <a:pt x="480" y="1075"/>
                  <a:pt x="616" y="887"/>
                  <a:pt x="755" y="704"/>
                </a:cubicBezTo>
                <a:cubicBezTo>
                  <a:pt x="891" y="527"/>
                  <a:pt x="1031" y="341"/>
                  <a:pt x="1204" y="201"/>
                </a:cubicBezTo>
                <a:cubicBezTo>
                  <a:pt x="1367" y="71"/>
                  <a:pt x="1541" y="24"/>
                  <a:pt x="1718" y="24"/>
                </a:cubicBezTo>
                <a:cubicBezTo>
                  <a:pt x="2060" y="24"/>
                  <a:pt x="2414" y="211"/>
                  <a:pt x="2706" y="385"/>
                </a:cubicBezTo>
                <a:cubicBezTo>
                  <a:pt x="2709" y="385"/>
                  <a:pt x="2709" y="388"/>
                  <a:pt x="2713" y="388"/>
                </a:cubicBezTo>
                <a:cubicBezTo>
                  <a:pt x="2720" y="388"/>
                  <a:pt x="2723" y="374"/>
                  <a:pt x="2717" y="371"/>
                </a:cubicBezTo>
                <a:cubicBezTo>
                  <a:pt x="2427" y="198"/>
                  <a:pt x="2074" y="0"/>
                  <a:pt x="1724" y="0"/>
                </a:cubicBezTo>
                <a:close/>
              </a:path>
            </a:pathLst>
          </a:custGeom>
          <a:solidFill>
            <a:srgbClr val="3622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4"/>
          <p:cNvSpPr txBox="1">
            <a:spLocks noGrp="1"/>
          </p:cNvSpPr>
          <p:nvPr>
            <p:ph type="title"/>
          </p:nvPr>
        </p:nvSpPr>
        <p:spPr>
          <a:xfrm>
            <a:off x="1041850" y="745825"/>
            <a:ext cx="7060200" cy="95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4"/>
        <p:cNvGrpSpPr/>
        <p:nvPr/>
      </p:nvGrpSpPr>
      <p:grpSpPr>
        <a:xfrm>
          <a:off x="0" y="0"/>
          <a:ext cx="0" cy="0"/>
          <a:chOff x="0" y="0"/>
          <a:chExt cx="0" cy="0"/>
        </a:xfrm>
      </p:grpSpPr>
      <p:grpSp>
        <p:nvGrpSpPr>
          <p:cNvPr id="1795" name="Google Shape;1795;p35"/>
          <p:cNvGrpSpPr/>
          <p:nvPr/>
        </p:nvGrpSpPr>
        <p:grpSpPr>
          <a:xfrm>
            <a:off x="3123175" y="1839175"/>
            <a:ext cx="2897650" cy="3034875"/>
            <a:chOff x="3123175" y="1839175"/>
            <a:chExt cx="2897650" cy="3034875"/>
          </a:xfrm>
        </p:grpSpPr>
        <p:sp>
          <p:nvSpPr>
            <p:cNvPr id="1796" name="Google Shape;1796;p35"/>
            <p:cNvSpPr/>
            <p:nvPr/>
          </p:nvSpPr>
          <p:spPr>
            <a:xfrm>
              <a:off x="3123175" y="4545850"/>
              <a:ext cx="2897650" cy="328200"/>
            </a:xfrm>
            <a:custGeom>
              <a:avLst/>
              <a:gdLst/>
              <a:ahLst/>
              <a:cxnLst/>
              <a:rect l="l" t="t" r="r" b="b"/>
              <a:pathLst>
                <a:path w="115906" h="13128" extrusionOk="0">
                  <a:moveTo>
                    <a:pt x="54227" y="1"/>
                  </a:moveTo>
                  <a:cubicBezTo>
                    <a:pt x="53996" y="1"/>
                    <a:pt x="53767" y="1"/>
                    <a:pt x="53536" y="4"/>
                  </a:cubicBezTo>
                  <a:cubicBezTo>
                    <a:pt x="53308" y="4"/>
                    <a:pt x="53076" y="4"/>
                    <a:pt x="52848" y="7"/>
                  </a:cubicBezTo>
                  <a:cubicBezTo>
                    <a:pt x="52564" y="11"/>
                    <a:pt x="52283" y="14"/>
                    <a:pt x="51999" y="18"/>
                  </a:cubicBezTo>
                  <a:cubicBezTo>
                    <a:pt x="51623" y="22"/>
                    <a:pt x="51251" y="28"/>
                    <a:pt x="50880" y="39"/>
                  </a:cubicBezTo>
                  <a:cubicBezTo>
                    <a:pt x="49686" y="64"/>
                    <a:pt x="48522" y="98"/>
                    <a:pt x="47385" y="151"/>
                  </a:cubicBezTo>
                  <a:cubicBezTo>
                    <a:pt x="47006" y="169"/>
                    <a:pt x="46627" y="187"/>
                    <a:pt x="46255" y="208"/>
                  </a:cubicBezTo>
                  <a:cubicBezTo>
                    <a:pt x="46143" y="211"/>
                    <a:pt x="46030" y="218"/>
                    <a:pt x="45921" y="225"/>
                  </a:cubicBezTo>
                  <a:cubicBezTo>
                    <a:pt x="45785" y="232"/>
                    <a:pt x="45648" y="239"/>
                    <a:pt x="45514" y="250"/>
                  </a:cubicBezTo>
                  <a:cubicBezTo>
                    <a:pt x="45465" y="253"/>
                    <a:pt x="45413" y="253"/>
                    <a:pt x="45364" y="257"/>
                  </a:cubicBezTo>
                  <a:cubicBezTo>
                    <a:pt x="44416" y="313"/>
                    <a:pt x="43493" y="376"/>
                    <a:pt x="42602" y="450"/>
                  </a:cubicBezTo>
                  <a:cubicBezTo>
                    <a:pt x="42248" y="477"/>
                    <a:pt x="41897" y="506"/>
                    <a:pt x="41556" y="541"/>
                  </a:cubicBezTo>
                  <a:cubicBezTo>
                    <a:pt x="41518" y="545"/>
                    <a:pt x="41479" y="548"/>
                    <a:pt x="41444" y="551"/>
                  </a:cubicBezTo>
                  <a:cubicBezTo>
                    <a:pt x="35181" y="1123"/>
                    <a:pt x="30419" y="2098"/>
                    <a:pt x="28395" y="3277"/>
                  </a:cubicBezTo>
                  <a:cubicBezTo>
                    <a:pt x="12643" y="3348"/>
                    <a:pt x="1" y="5527"/>
                    <a:pt x="1" y="8201"/>
                  </a:cubicBezTo>
                  <a:cubicBezTo>
                    <a:pt x="1" y="10920"/>
                    <a:pt x="13071" y="13127"/>
                    <a:pt x="29191" y="13127"/>
                  </a:cubicBezTo>
                  <a:cubicBezTo>
                    <a:pt x="37226" y="13127"/>
                    <a:pt x="44507" y="12576"/>
                    <a:pt x="49785" y="11692"/>
                  </a:cubicBezTo>
                  <a:cubicBezTo>
                    <a:pt x="51230" y="11731"/>
                    <a:pt x="52715" y="11752"/>
                    <a:pt x="54227" y="11752"/>
                  </a:cubicBezTo>
                  <a:cubicBezTo>
                    <a:pt x="57883" y="11752"/>
                    <a:pt x="61368" y="11629"/>
                    <a:pt x="64547" y="11404"/>
                  </a:cubicBezTo>
                  <a:cubicBezTo>
                    <a:pt x="69898" y="12457"/>
                    <a:pt x="77845" y="13127"/>
                    <a:pt x="86716" y="13127"/>
                  </a:cubicBezTo>
                  <a:cubicBezTo>
                    <a:pt x="102839" y="13127"/>
                    <a:pt x="115906" y="10920"/>
                    <a:pt x="115906" y="8201"/>
                  </a:cubicBezTo>
                  <a:cubicBezTo>
                    <a:pt x="115906" y="5481"/>
                    <a:pt x="102839" y="3277"/>
                    <a:pt x="86716" y="3277"/>
                  </a:cubicBezTo>
                  <a:cubicBezTo>
                    <a:pt x="84530" y="3277"/>
                    <a:pt x="82400" y="3320"/>
                    <a:pt x="80350" y="3394"/>
                  </a:cubicBezTo>
                  <a:cubicBezTo>
                    <a:pt x="77561" y="1593"/>
                    <a:pt x="68396" y="229"/>
                    <a:pt x="57175" y="28"/>
                  </a:cubicBezTo>
                  <a:cubicBezTo>
                    <a:pt x="56981" y="25"/>
                    <a:pt x="56791" y="22"/>
                    <a:pt x="56599" y="18"/>
                  </a:cubicBezTo>
                  <a:cubicBezTo>
                    <a:pt x="56269" y="14"/>
                    <a:pt x="55939" y="11"/>
                    <a:pt x="55609" y="7"/>
                  </a:cubicBezTo>
                  <a:cubicBezTo>
                    <a:pt x="55381" y="4"/>
                    <a:pt x="55149" y="4"/>
                    <a:pt x="54922" y="4"/>
                  </a:cubicBezTo>
                  <a:cubicBezTo>
                    <a:pt x="54690" y="1"/>
                    <a:pt x="54462" y="1"/>
                    <a:pt x="54227" y="1"/>
                  </a:cubicBezTo>
                  <a:close/>
                </a:path>
              </a:pathLst>
            </a:custGeom>
            <a:solidFill>
              <a:srgbClr val="5F5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3297650" y="3209500"/>
              <a:ext cx="233375" cy="233350"/>
            </a:xfrm>
            <a:custGeom>
              <a:avLst/>
              <a:gdLst/>
              <a:ahLst/>
              <a:cxnLst/>
              <a:rect l="l" t="t" r="r" b="b"/>
              <a:pathLst>
                <a:path w="9335" h="9334" extrusionOk="0">
                  <a:moveTo>
                    <a:pt x="1741" y="0"/>
                  </a:moveTo>
                  <a:lnTo>
                    <a:pt x="0" y="1740"/>
                  </a:lnTo>
                  <a:lnTo>
                    <a:pt x="7594" y="9334"/>
                  </a:lnTo>
                  <a:lnTo>
                    <a:pt x="9335" y="7593"/>
                  </a:lnTo>
                  <a:lnTo>
                    <a:pt x="1741" y="0"/>
                  </a:ln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3443975" y="3249575"/>
              <a:ext cx="193000" cy="193025"/>
            </a:xfrm>
            <a:custGeom>
              <a:avLst/>
              <a:gdLst/>
              <a:ahLst/>
              <a:cxnLst/>
              <a:rect l="l" t="t" r="r" b="b"/>
              <a:pathLst>
                <a:path w="7720" h="7721" extrusionOk="0">
                  <a:moveTo>
                    <a:pt x="5979" y="1"/>
                  </a:moveTo>
                  <a:lnTo>
                    <a:pt x="0" y="5980"/>
                  </a:lnTo>
                  <a:lnTo>
                    <a:pt x="1741" y="7720"/>
                  </a:lnTo>
                  <a:lnTo>
                    <a:pt x="7720" y="1745"/>
                  </a:lnTo>
                  <a:lnTo>
                    <a:pt x="5979" y="1"/>
                  </a:ln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3550650" y="3249500"/>
              <a:ext cx="166775" cy="166775"/>
            </a:xfrm>
            <a:custGeom>
              <a:avLst/>
              <a:gdLst/>
              <a:ahLst/>
              <a:cxnLst/>
              <a:rect l="l" t="t" r="r" b="b"/>
              <a:pathLst>
                <a:path w="6671" h="6671" extrusionOk="0">
                  <a:moveTo>
                    <a:pt x="1741" y="0"/>
                  </a:moveTo>
                  <a:lnTo>
                    <a:pt x="0" y="1740"/>
                  </a:lnTo>
                  <a:lnTo>
                    <a:pt x="4930" y="6671"/>
                  </a:lnTo>
                  <a:lnTo>
                    <a:pt x="6671" y="4927"/>
                  </a:lnTo>
                  <a:lnTo>
                    <a:pt x="1741" y="0"/>
                  </a:ln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3270625" y="3182375"/>
              <a:ext cx="99150" cy="99250"/>
            </a:xfrm>
            <a:custGeom>
              <a:avLst/>
              <a:gdLst/>
              <a:ahLst/>
              <a:cxnLst/>
              <a:rect l="l" t="t" r="r" b="b"/>
              <a:pathLst>
                <a:path w="3966" h="3970" extrusionOk="0">
                  <a:moveTo>
                    <a:pt x="1" y="1"/>
                  </a:moveTo>
                  <a:lnTo>
                    <a:pt x="419" y="3970"/>
                  </a:lnTo>
                  <a:lnTo>
                    <a:pt x="3966" y="422"/>
                  </a:lnTo>
                  <a:lnTo>
                    <a:pt x="1" y="1"/>
                  </a:ln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5236925" y="2954675"/>
              <a:ext cx="284775" cy="284750"/>
            </a:xfrm>
            <a:custGeom>
              <a:avLst/>
              <a:gdLst/>
              <a:ahLst/>
              <a:cxnLst/>
              <a:rect l="l" t="t" r="r" b="b"/>
              <a:pathLst>
                <a:path w="11391" h="11390" extrusionOk="0">
                  <a:moveTo>
                    <a:pt x="5695" y="1989"/>
                  </a:moveTo>
                  <a:cubicBezTo>
                    <a:pt x="7720" y="1989"/>
                    <a:pt x="9366" y="3631"/>
                    <a:pt x="9366" y="5659"/>
                  </a:cubicBezTo>
                  <a:cubicBezTo>
                    <a:pt x="9366" y="7684"/>
                    <a:pt x="7720" y="9327"/>
                    <a:pt x="5695" y="9327"/>
                  </a:cubicBezTo>
                  <a:cubicBezTo>
                    <a:pt x="3671" y="9327"/>
                    <a:pt x="2025" y="7684"/>
                    <a:pt x="2025" y="5659"/>
                  </a:cubicBezTo>
                  <a:cubicBezTo>
                    <a:pt x="2025" y="3631"/>
                    <a:pt x="3671" y="1989"/>
                    <a:pt x="5695" y="1989"/>
                  </a:cubicBezTo>
                  <a:close/>
                  <a:moveTo>
                    <a:pt x="4973" y="0"/>
                  </a:moveTo>
                  <a:lnTo>
                    <a:pt x="4973" y="421"/>
                  </a:lnTo>
                  <a:cubicBezTo>
                    <a:pt x="4973" y="659"/>
                    <a:pt x="4807" y="867"/>
                    <a:pt x="4576" y="919"/>
                  </a:cubicBezTo>
                  <a:cubicBezTo>
                    <a:pt x="4485" y="940"/>
                    <a:pt x="4397" y="964"/>
                    <a:pt x="4310" y="993"/>
                  </a:cubicBezTo>
                  <a:cubicBezTo>
                    <a:pt x="4260" y="1008"/>
                    <a:pt x="4209" y="1015"/>
                    <a:pt x="4159" y="1015"/>
                  </a:cubicBezTo>
                  <a:cubicBezTo>
                    <a:pt x="3978" y="1015"/>
                    <a:pt x="3806" y="920"/>
                    <a:pt x="3713" y="758"/>
                  </a:cubicBezTo>
                  <a:lnTo>
                    <a:pt x="3499" y="386"/>
                  </a:lnTo>
                  <a:lnTo>
                    <a:pt x="2221" y="1123"/>
                  </a:lnTo>
                  <a:lnTo>
                    <a:pt x="2436" y="1498"/>
                  </a:lnTo>
                  <a:cubicBezTo>
                    <a:pt x="2555" y="1705"/>
                    <a:pt x="2516" y="1965"/>
                    <a:pt x="2344" y="2130"/>
                  </a:cubicBezTo>
                  <a:cubicBezTo>
                    <a:pt x="2278" y="2190"/>
                    <a:pt x="2215" y="2256"/>
                    <a:pt x="2151" y="2319"/>
                  </a:cubicBezTo>
                  <a:cubicBezTo>
                    <a:pt x="2050" y="2427"/>
                    <a:pt x="1914" y="2484"/>
                    <a:pt x="1775" y="2484"/>
                  </a:cubicBezTo>
                  <a:cubicBezTo>
                    <a:pt x="1688" y="2484"/>
                    <a:pt x="1600" y="2461"/>
                    <a:pt x="1520" y="2414"/>
                  </a:cubicBezTo>
                  <a:lnTo>
                    <a:pt x="1137" y="2193"/>
                  </a:lnTo>
                  <a:lnTo>
                    <a:pt x="401" y="3470"/>
                  </a:lnTo>
                  <a:lnTo>
                    <a:pt x="783" y="3691"/>
                  </a:lnTo>
                  <a:cubicBezTo>
                    <a:pt x="990" y="3811"/>
                    <a:pt x="1084" y="4056"/>
                    <a:pt x="1018" y="4287"/>
                  </a:cubicBezTo>
                  <a:cubicBezTo>
                    <a:pt x="990" y="4372"/>
                    <a:pt x="969" y="4456"/>
                    <a:pt x="948" y="4543"/>
                  </a:cubicBezTo>
                  <a:cubicBezTo>
                    <a:pt x="892" y="4779"/>
                    <a:pt x="684" y="4943"/>
                    <a:pt x="446" y="4943"/>
                  </a:cubicBezTo>
                  <a:lnTo>
                    <a:pt x="1" y="4943"/>
                  </a:lnTo>
                  <a:lnTo>
                    <a:pt x="1" y="6417"/>
                  </a:lnTo>
                  <a:lnTo>
                    <a:pt x="446" y="6417"/>
                  </a:lnTo>
                  <a:cubicBezTo>
                    <a:pt x="684" y="6417"/>
                    <a:pt x="892" y="6582"/>
                    <a:pt x="948" y="6814"/>
                  </a:cubicBezTo>
                  <a:cubicBezTo>
                    <a:pt x="969" y="6901"/>
                    <a:pt x="990" y="6986"/>
                    <a:pt x="1015" y="7070"/>
                  </a:cubicBezTo>
                  <a:cubicBezTo>
                    <a:pt x="1084" y="7298"/>
                    <a:pt x="990" y="7544"/>
                    <a:pt x="783" y="7663"/>
                  </a:cubicBezTo>
                  <a:lnTo>
                    <a:pt x="386" y="7891"/>
                  </a:lnTo>
                  <a:lnTo>
                    <a:pt x="1123" y="9168"/>
                  </a:lnTo>
                  <a:lnTo>
                    <a:pt x="1516" y="8940"/>
                  </a:lnTo>
                  <a:cubicBezTo>
                    <a:pt x="1596" y="8895"/>
                    <a:pt x="1683" y="8873"/>
                    <a:pt x="1771" y="8873"/>
                  </a:cubicBezTo>
                  <a:cubicBezTo>
                    <a:pt x="1911" y="8873"/>
                    <a:pt x="2050" y="8929"/>
                    <a:pt x="2151" y="9035"/>
                  </a:cubicBezTo>
                  <a:cubicBezTo>
                    <a:pt x="2211" y="9098"/>
                    <a:pt x="2271" y="9162"/>
                    <a:pt x="2334" y="9221"/>
                  </a:cubicBezTo>
                  <a:cubicBezTo>
                    <a:pt x="2506" y="9386"/>
                    <a:pt x="2545" y="9646"/>
                    <a:pt x="2425" y="9849"/>
                  </a:cubicBezTo>
                  <a:lnTo>
                    <a:pt x="2197" y="10249"/>
                  </a:lnTo>
                  <a:lnTo>
                    <a:pt x="3474" y="10986"/>
                  </a:lnTo>
                  <a:lnTo>
                    <a:pt x="3699" y="10600"/>
                  </a:lnTo>
                  <a:cubicBezTo>
                    <a:pt x="3792" y="10438"/>
                    <a:pt x="3963" y="10343"/>
                    <a:pt x="4144" y="10343"/>
                  </a:cubicBezTo>
                  <a:cubicBezTo>
                    <a:pt x="4194" y="10343"/>
                    <a:pt x="4245" y="10350"/>
                    <a:pt x="4295" y="10365"/>
                  </a:cubicBezTo>
                  <a:cubicBezTo>
                    <a:pt x="4380" y="10389"/>
                    <a:pt x="4464" y="10414"/>
                    <a:pt x="4548" y="10435"/>
                  </a:cubicBezTo>
                  <a:cubicBezTo>
                    <a:pt x="4780" y="10491"/>
                    <a:pt x="4945" y="10698"/>
                    <a:pt x="4945" y="10933"/>
                  </a:cubicBezTo>
                  <a:lnTo>
                    <a:pt x="4945" y="11390"/>
                  </a:lnTo>
                  <a:lnTo>
                    <a:pt x="6418" y="11390"/>
                  </a:lnTo>
                  <a:lnTo>
                    <a:pt x="6418" y="10948"/>
                  </a:lnTo>
                  <a:cubicBezTo>
                    <a:pt x="6418" y="10709"/>
                    <a:pt x="6584" y="10501"/>
                    <a:pt x="6818" y="10446"/>
                  </a:cubicBezTo>
                  <a:cubicBezTo>
                    <a:pt x="6906" y="10425"/>
                    <a:pt x="6990" y="10404"/>
                    <a:pt x="7075" y="10379"/>
                  </a:cubicBezTo>
                  <a:cubicBezTo>
                    <a:pt x="7123" y="10365"/>
                    <a:pt x="7173" y="10358"/>
                    <a:pt x="7222" y="10358"/>
                  </a:cubicBezTo>
                  <a:cubicBezTo>
                    <a:pt x="7402" y="10358"/>
                    <a:pt x="7573" y="10452"/>
                    <a:pt x="7667" y="10614"/>
                  </a:cubicBezTo>
                  <a:lnTo>
                    <a:pt x="7892" y="11000"/>
                  </a:lnTo>
                  <a:lnTo>
                    <a:pt x="9169" y="10263"/>
                  </a:lnTo>
                  <a:lnTo>
                    <a:pt x="8952" y="9884"/>
                  </a:lnTo>
                  <a:cubicBezTo>
                    <a:pt x="8832" y="9677"/>
                    <a:pt x="8874" y="9418"/>
                    <a:pt x="9050" y="9253"/>
                  </a:cubicBezTo>
                  <a:cubicBezTo>
                    <a:pt x="9113" y="9189"/>
                    <a:pt x="9180" y="9126"/>
                    <a:pt x="9243" y="9063"/>
                  </a:cubicBezTo>
                  <a:cubicBezTo>
                    <a:pt x="9342" y="8958"/>
                    <a:pt x="9477" y="8903"/>
                    <a:pt x="9614" y="8903"/>
                  </a:cubicBezTo>
                  <a:cubicBezTo>
                    <a:pt x="9702" y="8903"/>
                    <a:pt x="9790" y="8926"/>
                    <a:pt x="9871" y="8972"/>
                  </a:cubicBezTo>
                  <a:lnTo>
                    <a:pt x="10254" y="9193"/>
                  </a:lnTo>
                  <a:lnTo>
                    <a:pt x="10990" y="7916"/>
                  </a:lnTo>
                  <a:lnTo>
                    <a:pt x="10622" y="7701"/>
                  </a:lnTo>
                  <a:cubicBezTo>
                    <a:pt x="10411" y="7583"/>
                    <a:pt x="10317" y="7333"/>
                    <a:pt x="10387" y="7105"/>
                  </a:cubicBezTo>
                  <a:cubicBezTo>
                    <a:pt x="10415" y="7018"/>
                    <a:pt x="10440" y="6927"/>
                    <a:pt x="10461" y="6838"/>
                  </a:cubicBezTo>
                  <a:cubicBezTo>
                    <a:pt x="10516" y="6607"/>
                    <a:pt x="10723" y="6442"/>
                    <a:pt x="10963" y="6442"/>
                  </a:cubicBezTo>
                  <a:lnTo>
                    <a:pt x="11390" y="6442"/>
                  </a:lnTo>
                  <a:lnTo>
                    <a:pt x="11390" y="4972"/>
                  </a:lnTo>
                  <a:lnTo>
                    <a:pt x="10973" y="4972"/>
                  </a:lnTo>
                  <a:cubicBezTo>
                    <a:pt x="10734" y="4972"/>
                    <a:pt x="10527" y="4804"/>
                    <a:pt x="10474" y="4572"/>
                  </a:cubicBezTo>
                  <a:cubicBezTo>
                    <a:pt x="10453" y="4480"/>
                    <a:pt x="10429" y="4389"/>
                    <a:pt x="10401" y="4302"/>
                  </a:cubicBezTo>
                  <a:cubicBezTo>
                    <a:pt x="10334" y="4073"/>
                    <a:pt x="10429" y="3828"/>
                    <a:pt x="10636" y="3709"/>
                  </a:cubicBezTo>
                  <a:lnTo>
                    <a:pt x="11005" y="3498"/>
                  </a:lnTo>
                  <a:lnTo>
                    <a:pt x="10268" y="2221"/>
                  </a:lnTo>
                  <a:lnTo>
                    <a:pt x="9906" y="2428"/>
                  </a:lnTo>
                  <a:cubicBezTo>
                    <a:pt x="9827" y="2474"/>
                    <a:pt x="9740" y="2496"/>
                    <a:pt x="9653" y="2496"/>
                  </a:cubicBezTo>
                  <a:cubicBezTo>
                    <a:pt x="9513" y="2496"/>
                    <a:pt x="9374" y="2438"/>
                    <a:pt x="9274" y="2329"/>
                  </a:cubicBezTo>
                  <a:cubicBezTo>
                    <a:pt x="9211" y="2263"/>
                    <a:pt x="9144" y="2196"/>
                    <a:pt x="9075" y="2133"/>
                  </a:cubicBezTo>
                  <a:cubicBezTo>
                    <a:pt x="8903" y="1968"/>
                    <a:pt x="8864" y="1709"/>
                    <a:pt x="8984" y="1502"/>
                  </a:cubicBezTo>
                  <a:lnTo>
                    <a:pt x="9194" y="1137"/>
                  </a:lnTo>
                  <a:lnTo>
                    <a:pt x="7917" y="400"/>
                  </a:lnTo>
                  <a:lnTo>
                    <a:pt x="7709" y="758"/>
                  </a:lnTo>
                  <a:cubicBezTo>
                    <a:pt x="7614" y="922"/>
                    <a:pt x="7443" y="1016"/>
                    <a:pt x="7265" y="1016"/>
                  </a:cubicBezTo>
                  <a:cubicBezTo>
                    <a:pt x="7214" y="1016"/>
                    <a:pt x="7163" y="1008"/>
                    <a:pt x="7113" y="993"/>
                  </a:cubicBezTo>
                  <a:cubicBezTo>
                    <a:pt x="7021" y="968"/>
                    <a:pt x="6934" y="943"/>
                    <a:pt x="6843" y="919"/>
                  </a:cubicBezTo>
                  <a:cubicBezTo>
                    <a:pt x="6611" y="867"/>
                    <a:pt x="6446" y="659"/>
                    <a:pt x="6446" y="421"/>
                  </a:cubicBezTo>
                  <a:lnTo>
                    <a:pt x="6446" y="0"/>
                  </a:ln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5016575" y="3152375"/>
              <a:ext cx="205375" cy="205375"/>
            </a:xfrm>
            <a:custGeom>
              <a:avLst/>
              <a:gdLst/>
              <a:ahLst/>
              <a:cxnLst/>
              <a:rect l="l" t="t" r="r" b="b"/>
              <a:pathLst>
                <a:path w="8215" h="8215" extrusionOk="0">
                  <a:moveTo>
                    <a:pt x="4091" y="1447"/>
                  </a:moveTo>
                  <a:cubicBezTo>
                    <a:pt x="4767" y="1447"/>
                    <a:pt x="5443" y="1705"/>
                    <a:pt x="5958" y="2222"/>
                  </a:cubicBezTo>
                  <a:cubicBezTo>
                    <a:pt x="6993" y="3254"/>
                    <a:pt x="6990" y="4927"/>
                    <a:pt x="5958" y="5959"/>
                  </a:cubicBezTo>
                  <a:cubicBezTo>
                    <a:pt x="5442" y="6477"/>
                    <a:pt x="4765" y="6735"/>
                    <a:pt x="4088" y="6735"/>
                  </a:cubicBezTo>
                  <a:cubicBezTo>
                    <a:pt x="3412" y="6735"/>
                    <a:pt x="2735" y="6477"/>
                    <a:pt x="2218" y="5962"/>
                  </a:cubicBezTo>
                  <a:cubicBezTo>
                    <a:pt x="1187" y="4927"/>
                    <a:pt x="1187" y="3254"/>
                    <a:pt x="2218" y="2222"/>
                  </a:cubicBezTo>
                  <a:cubicBezTo>
                    <a:pt x="2736" y="1706"/>
                    <a:pt x="3414" y="1447"/>
                    <a:pt x="4091" y="1447"/>
                  </a:cubicBezTo>
                  <a:close/>
                  <a:moveTo>
                    <a:pt x="3569" y="1"/>
                  </a:moveTo>
                  <a:lnTo>
                    <a:pt x="2541" y="278"/>
                  </a:lnTo>
                  <a:lnTo>
                    <a:pt x="2618" y="566"/>
                  </a:lnTo>
                  <a:cubicBezTo>
                    <a:pt x="2664" y="734"/>
                    <a:pt x="2586" y="909"/>
                    <a:pt x="2435" y="990"/>
                  </a:cubicBezTo>
                  <a:cubicBezTo>
                    <a:pt x="2376" y="1022"/>
                    <a:pt x="2316" y="1057"/>
                    <a:pt x="2260" y="1092"/>
                  </a:cubicBezTo>
                  <a:cubicBezTo>
                    <a:pt x="2200" y="1128"/>
                    <a:pt x="2132" y="1146"/>
                    <a:pt x="2064" y="1146"/>
                  </a:cubicBezTo>
                  <a:cubicBezTo>
                    <a:pt x="1968" y="1146"/>
                    <a:pt x="1873" y="1110"/>
                    <a:pt x="1800" y="1040"/>
                  </a:cubicBezTo>
                  <a:lnTo>
                    <a:pt x="1587" y="822"/>
                  </a:lnTo>
                  <a:lnTo>
                    <a:pt x="835" y="1573"/>
                  </a:lnTo>
                  <a:lnTo>
                    <a:pt x="1049" y="1790"/>
                  </a:lnTo>
                  <a:cubicBezTo>
                    <a:pt x="1172" y="1910"/>
                    <a:pt x="1193" y="2099"/>
                    <a:pt x="1102" y="2246"/>
                  </a:cubicBezTo>
                  <a:cubicBezTo>
                    <a:pt x="1067" y="2303"/>
                    <a:pt x="1035" y="2358"/>
                    <a:pt x="1004" y="2418"/>
                  </a:cubicBezTo>
                  <a:cubicBezTo>
                    <a:pt x="939" y="2543"/>
                    <a:pt x="812" y="2617"/>
                    <a:pt x="676" y="2617"/>
                  </a:cubicBezTo>
                  <a:cubicBezTo>
                    <a:pt x="644" y="2617"/>
                    <a:pt x="612" y="2613"/>
                    <a:pt x="579" y="2604"/>
                  </a:cubicBezTo>
                  <a:lnTo>
                    <a:pt x="281" y="2524"/>
                  </a:lnTo>
                  <a:lnTo>
                    <a:pt x="8" y="3552"/>
                  </a:lnTo>
                  <a:lnTo>
                    <a:pt x="309" y="3633"/>
                  </a:lnTo>
                  <a:cubicBezTo>
                    <a:pt x="474" y="3675"/>
                    <a:pt x="586" y="3829"/>
                    <a:pt x="583" y="4001"/>
                  </a:cubicBezTo>
                  <a:cubicBezTo>
                    <a:pt x="579" y="4064"/>
                    <a:pt x="579" y="4130"/>
                    <a:pt x="583" y="4193"/>
                  </a:cubicBezTo>
                  <a:cubicBezTo>
                    <a:pt x="586" y="4366"/>
                    <a:pt x="474" y="4520"/>
                    <a:pt x="309" y="4566"/>
                  </a:cubicBezTo>
                  <a:lnTo>
                    <a:pt x="0" y="4647"/>
                  </a:lnTo>
                  <a:lnTo>
                    <a:pt x="277" y="5675"/>
                  </a:lnTo>
                  <a:lnTo>
                    <a:pt x="583" y="5594"/>
                  </a:lnTo>
                  <a:cubicBezTo>
                    <a:pt x="615" y="5585"/>
                    <a:pt x="648" y="5581"/>
                    <a:pt x="681" y="5581"/>
                  </a:cubicBezTo>
                  <a:cubicBezTo>
                    <a:pt x="813" y="5581"/>
                    <a:pt x="939" y="5652"/>
                    <a:pt x="1004" y="5777"/>
                  </a:cubicBezTo>
                  <a:cubicBezTo>
                    <a:pt x="1035" y="5832"/>
                    <a:pt x="1067" y="5889"/>
                    <a:pt x="1102" y="5941"/>
                  </a:cubicBezTo>
                  <a:cubicBezTo>
                    <a:pt x="1193" y="6088"/>
                    <a:pt x="1172" y="6278"/>
                    <a:pt x="1049" y="6401"/>
                  </a:cubicBezTo>
                  <a:lnTo>
                    <a:pt x="821" y="6629"/>
                  </a:lnTo>
                  <a:lnTo>
                    <a:pt x="1572" y="7380"/>
                  </a:lnTo>
                  <a:lnTo>
                    <a:pt x="1804" y="7152"/>
                  </a:lnTo>
                  <a:cubicBezTo>
                    <a:pt x="1874" y="7080"/>
                    <a:pt x="1968" y="7043"/>
                    <a:pt x="2064" y="7043"/>
                  </a:cubicBezTo>
                  <a:cubicBezTo>
                    <a:pt x="2131" y="7043"/>
                    <a:pt x="2199" y="7061"/>
                    <a:pt x="2260" y="7099"/>
                  </a:cubicBezTo>
                  <a:cubicBezTo>
                    <a:pt x="2313" y="7134"/>
                    <a:pt x="2369" y="7166"/>
                    <a:pt x="2425" y="7194"/>
                  </a:cubicBezTo>
                  <a:cubicBezTo>
                    <a:pt x="2576" y="7275"/>
                    <a:pt x="2653" y="7450"/>
                    <a:pt x="2607" y="7618"/>
                  </a:cubicBezTo>
                  <a:lnTo>
                    <a:pt x="2523" y="7934"/>
                  </a:lnTo>
                  <a:lnTo>
                    <a:pt x="3548" y="8211"/>
                  </a:lnTo>
                  <a:lnTo>
                    <a:pt x="3632" y="7892"/>
                  </a:lnTo>
                  <a:cubicBezTo>
                    <a:pt x="3677" y="7730"/>
                    <a:pt x="3827" y="7618"/>
                    <a:pt x="3996" y="7618"/>
                  </a:cubicBezTo>
                  <a:cubicBezTo>
                    <a:pt x="3998" y="7618"/>
                    <a:pt x="4001" y="7618"/>
                    <a:pt x="4004" y="7618"/>
                  </a:cubicBezTo>
                  <a:cubicBezTo>
                    <a:pt x="4035" y="7620"/>
                    <a:pt x="4067" y="7621"/>
                    <a:pt x="4098" y="7621"/>
                  </a:cubicBezTo>
                  <a:cubicBezTo>
                    <a:pt x="4129" y="7621"/>
                    <a:pt x="4160" y="7620"/>
                    <a:pt x="4190" y="7618"/>
                  </a:cubicBezTo>
                  <a:cubicBezTo>
                    <a:pt x="4192" y="7618"/>
                    <a:pt x="4195" y="7618"/>
                    <a:pt x="4197" y="7618"/>
                  </a:cubicBezTo>
                  <a:cubicBezTo>
                    <a:pt x="4366" y="7618"/>
                    <a:pt x="4517" y="7730"/>
                    <a:pt x="4558" y="7892"/>
                  </a:cubicBezTo>
                  <a:lnTo>
                    <a:pt x="4646" y="8215"/>
                  </a:lnTo>
                  <a:lnTo>
                    <a:pt x="5674" y="7938"/>
                  </a:lnTo>
                  <a:lnTo>
                    <a:pt x="5590" y="7625"/>
                  </a:lnTo>
                  <a:cubicBezTo>
                    <a:pt x="5545" y="7461"/>
                    <a:pt x="5621" y="7285"/>
                    <a:pt x="5776" y="7204"/>
                  </a:cubicBezTo>
                  <a:cubicBezTo>
                    <a:pt x="5832" y="7173"/>
                    <a:pt x="5885" y="7141"/>
                    <a:pt x="5940" y="7110"/>
                  </a:cubicBezTo>
                  <a:cubicBezTo>
                    <a:pt x="6001" y="7073"/>
                    <a:pt x="6068" y="7055"/>
                    <a:pt x="6134" y="7055"/>
                  </a:cubicBezTo>
                  <a:cubicBezTo>
                    <a:pt x="6230" y="7055"/>
                    <a:pt x="6324" y="7092"/>
                    <a:pt x="6397" y="7162"/>
                  </a:cubicBezTo>
                  <a:lnTo>
                    <a:pt x="6628" y="7394"/>
                  </a:lnTo>
                  <a:lnTo>
                    <a:pt x="7380" y="6643"/>
                  </a:lnTo>
                  <a:lnTo>
                    <a:pt x="7155" y="6418"/>
                  </a:lnTo>
                  <a:cubicBezTo>
                    <a:pt x="7032" y="6295"/>
                    <a:pt x="7011" y="6106"/>
                    <a:pt x="7103" y="5959"/>
                  </a:cubicBezTo>
                  <a:cubicBezTo>
                    <a:pt x="7137" y="5903"/>
                    <a:pt x="7169" y="5850"/>
                    <a:pt x="7200" y="5794"/>
                  </a:cubicBezTo>
                  <a:cubicBezTo>
                    <a:pt x="7265" y="5672"/>
                    <a:pt x="7390" y="5599"/>
                    <a:pt x="7524" y="5599"/>
                  </a:cubicBezTo>
                  <a:cubicBezTo>
                    <a:pt x="7556" y="5599"/>
                    <a:pt x="7589" y="5603"/>
                    <a:pt x="7621" y="5612"/>
                  </a:cubicBezTo>
                  <a:lnTo>
                    <a:pt x="7930" y="5696"/>
                  </a:lnTo>
                  <a:lnTo>
                    <a:pt x="8207" y="4668"/>
                  </a:lnTo>
                  <a:lnTo>
                    <a:pt x="7903" y="4587"/>
                  </a:lnTo>
                  <a:cubicBezTo>
                    <a:pt x="7738" y="4541"/>
                    <a:pt x="7625" y="4387"/>
                    <a:pt x="7632" y="4215"/>
                  </a:cubicBezTo>
                  <a:lnTo>
                    <a:pt x="7632" y="4018"/>
                  </a:lnTo>
                  <a:cubicBezTo>
                    <a:pt x="7629" y="3847"/>
                    <a:pt x="7741" y="3696"/>
                    <a:pt x="7906" y="3650"/>
                  </a:cubicBezTo>
                  <a:lnTo>
                    <a:pt x="8214" y="3569"/>
                  </a:lnTo>
                  <a:lnTo>
                    <a:pt x="7937" y="2541"/>
                  </a:lnTo>
                  <a:lnTo>
                    <a:pt x="7642" y="2622"/>
                  </a:lnTo>
                  <a:cubicBezTo>
                    <a:pt x="7610" y="2631"/>
                    <a:pt x="7577" y="2635"/>
                    <a:pt x="7545" y="2635"/>
                  </a:cubicBezTo>
                  <a:cubicBezTo>
                    <a:pt x="7410" y="2635"/>
                    <a:pt x="7283" y="2561"/>
                    <a:pt x="7218" y="2436"/>
                  </a:cubicBezTo>
                  <a:cubicBezTo>
                    <a:pt x="7187" y="2376"/>
                    <a:pt x="7155" y="2320"/>
                    <a:pt x="7119" y="2261"/>
                  </a:cubicBezTo>
                  <a:cubicBezTo>
                    <a:pt x="7032" y="2117"/>
                    <a:pt x="7053" y="1927"/>
                    <a:pt x="7172" y="1808"/>
                  </a:cubicBezTo>
                  <a:lnTo>
                    <a:pt x="7393" y="1587"/>
                  </a:lnTo>
                  <a:lnTo>
                    <a:pt x="6643" y="836"/>
                  </a:lnTo>
                  <a:lnTo>
                    <a:pt x="6429" y="1050"/>
                  </a:lnTo>
                  <a:cubicBezTo>
                    <a:pt x="6357" y="1122"/>
                    <a:pt x="6262" y="1159"/>
                    <a:pt x="6167" y="1159"/>
                  </a:cubicBezTo>
                  <a:cubicBezTo>
                    <a:pt x="6099" y="1159"/>
                    <a:pt x="6032" y="1140"/>
                    <a:pt x="5972" y="1103"/>
                  </a:cubicBezTo>
                  <a:cubicBezTo>
                    <a:pt x="5913" y="1064"/>
                    <a:pt x="5856" y="1032"/>
                    <a:pt x="5797" y="1001"/>
                  </a:cubicBezTo>
                  <a:cubicBezTo>
                    <a:pt x="5646" y="917"/>
                    <a:pt x="5569" y="745"/>
                    <a:pt x="5615" y="580"/>
                  </a:cubicBezTo>
                  <a:lnTo>
                    <a:pt x="5692" y="285"/>
                  </a:lnTo>
                  <a:lnTo>
                    <a:pt x="4667" y="8"/>
                  </a:lnTo>
                  <a:lnTo>
                    <a:pt x="4590" y="295"/>
                  </a:lnTo>
                  <a:cubicBezTo>
                    <a:pt x="4546" y="458"/>
                    <a:pt x="4400" y="569"/>
                    <a:pt x="4235" y="569"/>
                  </a:cubicBezTo>
                  <a:cubicBezTo>
                    <a:pt x="4229" y="569"/>
                    <a:pt x="4224" y="569"/>
                    <a:pt x="4218" y="569"/>
                  </a:cubicBezTo>
                  <a:lnTo>
                    <a:pt x="4014" y="569"/>
                  </a:lnTo>
                  <a:cubicBezTo>
                    <a:pt x="4009" y="569"/>
                    <a:pt x="4004" y="569"/>
                    <a:pt x="3998" y="569"/>
                  </a:cubicBezTo>
                  <a:cubicBezTo>
                    <a:pt x="3833" y="569"/>
                    <a:pt x="3690" y="458"/>
                    <a:pt x="3646" y="295"/>
                  </a:cubicBezTo>
                  <a:lnTo>
                    <a:pt x="3569" y="1"/>
                  </a:ln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5078050" y="2847550"/>
              <a:ext cx="157500" cy="157550"/>
            </a:xfrm>
            <a:custGeom>
              <a:avLst/>
              <a:gdLst/>
              <a:ahLst/>
              <a:cxnLst/>
              <a:rect l="l" t="t" r="r" b="b"/>
              <a:pathLst>
                <a:path w="6300" h="6302" extrusionOk="0">
                  <a:moveTo>
                    <a:pt x="3152" y="1110"/>
                  </a:moveTo>
                  <a:cubicBezTo>
                    <a:pt x="3184" y="1110"/>
                    <a:pt x="3217" y="1111"/>
                    <a:pt x="3250" y="1113"/>
                  </a:cubicBezTo>
                  <a:cubicBezTo>
                    <a:pt x="4362" y="1169"/>
                    <a:pt x="5222" y="2117"/>
                    <a:pt x="5170" y="3228"/>
                  </a:cubicBezTo>
                  <a:cubicBezTo>
                    <a:pt x="5115" y="4312"/>
                    <a:pt x="4220" y="5150"/>
                    <a:pt x="3150" y="5150"/>
                  </a:cubicBezTo>
                  <a:cubicBezTo>
                    <a:pt x="3118" y="5150"/>
                    <a:pt x="3086" y="5150"/>
                    <a:pt x="3054" y="5148"/>
                  </a:cubicBezTo>
                  <a:cubicBezTo>
                    <a:pt x="1938" y="5092"/>
                    <a:pt x="1078" y="4148"/>
                    <a:pt x="1134" y="3032"/>
                  </a:cubicBezTo>
                  <a:cubicBezTo>
                    <a:pt x="1185" y="1949"/>
                    <a:pt x="2083" y="1110"/>
                    <a:pt x="3152" y="1110"/>
                  </a:cubicBezTo>
                  <a:close/>
                  <a:moveTo>
                    <a:pt x="2906" y="0"/>
                  </a:moveTo>
                  <a:lnTo>
                    <a:pt x="2896" y="232"/>
                  </a:lnTo>
                  <a:cubicBezTo>
                    <a:pt x="2889" y="362"/>
                    <a:pt x="2791" y="470"/>
                    <a:pt x="2665" y="495"/>
                  </a:cubicBezTo>
                  <a:cubicBezTo>
                    <a:pt x="2611" y="506"/>
                    <a:pt x="2563" y="516"/>
                    <a:pt x="2513" y="527"/>
                  </a:cubicBezTo>
                  <a:cubicBezTo>
                    <a:pt x="2489" y="533"/>
                    <a:pt x="2464" y="537"/>
                    <a:pt x="2440" y="537"/>
                  </a:cubicBezTo>
                  <a:cubicBezTo>
                    <a:pt x="2338" y="537"/>
                    <a:pt x="2242" y="479"/>
                    <a:pt x="2194" y="383"/>
                  </a:cubicBezTo>
                  <a:lnTo>
                    <a:pt x="2085" y="172"/>
                  </a:lnTo>
                  <a:lnTo>
                    <a:pt x="1363" y="544"/>
                  </a:lnTo>
                  <a:lnTo>
                    <a:pt x="1471" y="755"/>
                  </a:lnTo>
                  <a:cubicBezTo>
                    <a:pt x="1531" y="874"/>
                    <a:pt x="1502" y="1014"/>
                    <a:pt x="1405" y="1098"/>
                  </a:cubicBezTo>
                  <a:cubicBezTo>
                    <a:pt x="1366" y="1134"/>
                    <a:pt x="1331" y="1165"/>
                    <a:pt x="1292" y="1200"/>
                  </a:cubicBezTo>
                  <a:cubicBezTo>
                    <a:pt x="1237" y="1253"/>
                    <a:pt x="1166" y="1280"/>
                    <a:pt x="1095" y="1280"/>
                  </a:cubicBezTo>
                  <a:cubicBezTo>
                    <a:pt x="1042" y="1280"/>
                    <a:pt x="989" y="1265"/>
                    <a:pt x="942" y="1236"/>
                  </a:cubicBezTo>
                  <a:lnTo>
                    <a:pt x="738" y="1106"/>
                  </a:lnTo>
                  <a:lnTo>
                    <a:pt x="299" y="1786"/>
                  </a:lnTo>
                  <a:lnTo>
                    <a:pt x="503" y="1916"/>
                  </a:lnTo>
                  <a:cubicBezTo>
                    <a:pt x="615" y="1990"/>
                    <a:pt x="660" y="2127"/>
                    <a:pt x="615" y="2250"/>
                  </a:cubicBezTo>
                  <a:cubicBezTo>
                    <a:pt x="601" y="2298"/>
                    <a:pt x="584" y="2344"/>
                    <a:pt x="573" y="2390"/>
                  </a:cubicBezTo>
                  <a:cubicBezTo>
                    <a:pt x="536" y="2511"/>
                    <a:pt x="428" y="2597"/>
                    <a:pt x="302" y="2597"/>
                  </a:cubicBezTo>
                  <a:cubicBezTo>
                    <a:pt x="296" y="2597"/>
                    <a:pt x="291" y="2597"/>
                    <a:pt x="286" y="2597"/>
                  </a:cubicBezTo>
                  <a:lnTo>
                    <a:pt x="40" y="2583"/>
                  </a:lnTo>
                  <a:lnTo>
                    <a:pt x="1" y="3397"/>
                  </a:lnTo>
                  <a:lnTo>
                    <a:pt x="247" y="3408"/>
                  </a:lnTo>
                  <a:cubicBezTo>
                    <a:pt x="376" y="3414"/>
                    <a:pt x="485" y="3509"/>
                    <a:pt x="510" y="3639"/>
                  </a:cubicBezTo>
                  <a:cubicBezTo>
                    <a:pt x="520" y="3688"/>
                    <a:pt x="531" y="3733"/>
                    <a:pt x="542" y="3780"/>
                  </a:cubicBezTo>
                  <a:cubicBezTo>
                    <a:pt x="573" y="3909"/>
                    <a:pt x="513" y="4042"/>
                    <a:pt x="398" y="4102"/>
                  </a:cubicBezTo>
                  <a:lnTo>
                    <a:pt x="173" y="4214"/>
                  </a:lnTo>
                  <a:lnTo>
                    <a:pt x="545" y="4938"/>
                  </a:lnTo>
                  <a:lnTo>
                    <a:pt x="766" y="4825"/>
                  </a:lnTo>
                  <a:cubicBezTo>
                    <a:pt x="807" y="4803"/>
                    <a:pt x="852" y="4792"/>
                    <a:pt x="896" y="4792"/>
                  </a:cubicBezTo>
                  <a:cubicBezTo>
                    <a:pt x="977" y="4792"/>
                    <a:pt x="1056" y="4828"/>
                    <a:pt x="1113" y="4891"/>
                  </a:cubicBezTo>
                  <a:cubicBezTo>
                    <a:pt x="1141" y="4930"/>
                    <a:pt x="1176" y="4965"/>
                    <a:pt x="1208" y="4997"/>
                  </a:cubicBezTo>
                  <a:cubicBezTo>
                    <a:pt x="1299" y="5095"/>
                    <a:pt x="1313" y="5236"/>
                    <a:pt x="1243" y="5348"/>
                  </a:cubicBezTo>
                  <a:lnTo>
                    <a:pt x="1102" y="5562"/>
                  </a:lnTo>
                  <a:lnTo>
                    <a:pt x="1787" y="6000"/>
                  </a:lnTo>
                  <a:lnTo>
                    <a:pt x="1920" y="5793"/>
                  </a:lnTo>
                  <a:cubicBezTo>
                    <a:pt x="1973" y="5710"/>
                    <a:pt x="2063" y="5664"/>
                    <a:pt x="2156" y="5664"/>
                  </a:cubicBezTo>
                  <a:cubicBezTo>
                    <a:pt x="2189" y="5664"/>
                    <a:pt x="2222" y="5670"/>
                    <a:pt x="2254" y="5681"/>
                  </a:cubicBezTo>
                  <a:cubicBezTo>
                    <a:pt x="2299" y="5699"/>
                    <a:pt x="2345" y="5712"/>
                    <a:pt x="2394" y="5727"/>
                  </a:cubicBezTo>
                  <a:cubicBezTo>
                    <a:pt x="2521" y="5762"/>
                    <a:pt x="2605" y="5881"/>
                    <a:pt x="2597" y="6011"/>
                  </a:cubicBezTo>
                  <a:lnTo>
                    <a:pt x="2584" y="6260"/>
                  </a:lnTo>
                  <a:lnTo>
                    <a:pt x="3394" y="6302"/>
                  </a:lnTo>
                  <a:lnTo>
                    <a:pt x="3408" y="6057"/>
                  </a:lnTo>
                  <a:cubicBezTo>
                    <a:pt x="3412" y="5927"/>
                    <a:pt x="3510" y="5818"/>
                    <a:pt x="3640" y="5793"/>
                  </a:cubicBezTo>
                  <a:cubicBezTo>
                    <a:pt x="3689" y="5783"/>
                    <a:pt x="3738" y="5772"/>
                    <a:pt x="3784" y="5762"/>
                  </a:cubicBezTo>
                  <a:cubicBezTo>
                    <a:pt x="3805" y="5757"/>
                    <a:pt x="3827" y="5755"/>
                    <a:pt x="3849" y="5755"/>
                  </a:cubicBezTo>
                  <a:cubicBezTo>
                    <a:pt x="3954" y="5755"/>
                    <a:pt x="4053" y="5811"/>
                    <a:pt x="4103" y="5909"/>
                  </a:cubicBezTo>
                  <a:lnTo>
                    <a:pt x="4215" y="6127"/>
                  </a:lnTo>
                  <a:lnTo>
                    <a:pt x="4938" y="5755"/>
                  </a:lnTo>
                  <a:lnTo>
                    <a:pt x="4829" y="5541"/>
                  </a:lnTo>
                  <a:cubicBezTo>
                    <a:pt x="4770" y="5425"/>
                    <a:pt x="4798" y="5281"/>
                    <a:pt x="4900" y="5197"/>
                  </a:cubicBezTo>
                  <a:cubicBezTo>
                    <a:pt x="4938" y="5165"/>
                    <a:pt x="4973" y="5131"/>
                    <a:pt x="5008" y="5099"/>
                  </a:cubicBezTo>
                  <a:cubicBezTo>
                    <a:pt x="5065" y="5046"/>
                    <a:pt x="5135" y="5019"/>
                    <a:pt x="5206" y="5019"/>
                  </a:cubicBezTo>
                  <a:cubicBezTo>
                    <a:pt x="5259" y="5019"/>
                    <a:pt x="5311" y="5034"/>
                    <a:pt x="5359" y="5064"/>
                  </a:cubicBezTo>
                  <a:lnTo>
                    <a:pt x="5562" y="5197"/>
                  </a:lnTo>
                  <a:lnTo>
                    <a:pt x="6001" y="4512"/>
                  </a:lnTo>
                  <a:lnTo>
                    <a:pt x="5805" y="4386"/>
                  </a:lnTo>
                  <a:cubicBezTo>
                    <a:pt x="5692" y="4316"/>
                    <a:pt x="5647" y="4176"/>
                    <a:pt x="5692" y="4049"/>
                  </a:cubicBezTo>
                  <a:cubicBezTo>
                    <a:pt x="5710" y="4004"/>
                    <a:pt x="5724" y="3955"/>
                    <a:pt x="5742" y="3906"/>
                  </a:cubicBezTo>
                  <a:cubicBezTo>
                    <a:pt x="5776" y="3785"/>
                    <a:pt x="5891" y="3702"/>
                    <a:pt x="6018" y="3702"/>
                  </a:cubicBezTo>
                  <a:cubicBezTo>
                    <a:pt x="6020" y="3702"/>
                    <a:pt x="6023" y="3702"/>
                    <a:pt x="6025" y="3702"/>
                  </a:cubicBezTo>
                  <a:lnTo>
                    <a:pt x="6260" y="3717"/>
                  </a:lnTo>
                  <a:lnTo>
                    <a:pt x="6299" y="2906"/>
                  </a:lnTo>
                  <a:lnTo>
                    <a:pt x="6071" y="2896"/>
                  </a:lnTo>
                  <a:cubicBezTo>
                    <a:pt x="5941" y="2888"/>
                    <a:pt x="5833" y="2790"/>
                    <a:pt x="5808" y="2660"/>
                  </a:cubicBezTo>
                  <a:cubicBezTo>
                    <a:pt x="5797" y="2611"/>
                    <a:pt x="5787" y="2562"/>
                    <a:pt x="5776" y="2512"/>
                  </a:cubicBezTo>
                  <a:cubicBezTo>
                    <a:pt x="5745" y="2383"/>
                    <a:pt x="5805" y="2253"/>
                    <a:pt x="5920" y="2190"/>
                  </a:cubicBezTo>
                  <a:lnTo>
                    <a:pt x="6127" y="2085"/>
                  </a:lnTo>
                  <a:lnTo>
                    <a:pt x="5755" y="1362"/>
                  </a:lnTo>
                  <a:lnTo>
                    <a:pt x="5552" y="1467"/>
                  </a:lnTo>
                  <a:cubicBezTo>
                    <a:pt x="5512" y="1488"/>
                    <a:pt x="5468" y="1498"/>
                    <a:pt x="5424" y="1498"/>
                  </a:cubicBezTo>
                  <a:cubicBezTo>
                    <a:pt x="5343" y="1498"/>
                    <a:pt x="5263" y="1463"/>
                    <a:pt x="5208" y="1397"/>
                  </a:cubicBezTo>
                  <a:cubicBezTo>
                    <a:pt x="5173" y="1359"/>
                    <a:pt x="5141" y="1320"/>
                    <a:pt x="5107" y="1284"/>
                  </a:cubicBezTo>
                  <a:cubicBezTo>
                    <a:pt x="5015" y="1190"/>
                    <a:pt x="4997" y="1046"/>
                    <a:pt x="5071" y="933"/>
                  </a:cubicBezTo>
                  <a:lnTo>
                    <a:pt x="5198" y="737"/>
                  </a:lnTo>
                  <a:lnTo>
                    <a:pt x="4513" y="298"/>
                  </a:lnTo>
                  <a:lnTo>
                    <a:pt x="4391" y="491"/>
                  </a:lnTo>
                  <a:cubicBezTo>
                    <a:pt x="4336" y="575"/>
                    <a:pt x="4247" y="621"/>
                    <a:pt x="4154" y="621"/>
                  </a:cubicBezTo>
                  <a:cubicBezTo>
                    <a:pt x="4122" y="621"/>
                    <a:pt x="4089" y="616"/>
                    <a:pt x="4057" y="604"/>
                  </a:cubicBezTo>
                  <a:cubicBezTo>
                    <a:pt x="4008" y="586"/>
                    <a:pt x="3959" y="572"/>
                    <a:pt x="3910" y="559"/>
                  </a:cubicBezTo>
                  <a:cubicBezTo>
                    <a:pt x="3784" y="520"/>
                    <a:pt x="3700" y="404"/>
                    <a:pt x="3703" y="271"/>
                  </a:cubicBezTo>
                  <a:lnTo>
                    <a:pt x="3717" y="39"/>
                  </a:lnTo>
                  <a:lnTo>
                    <a:pt x="2906" y="0"/>
                  </a:ln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3583125" y="2614725"/>
              <a:ext cx="12450" cy="36400"/>
            </a:xfrm>
            <a:custGeom>
              <a:avLst/>
              <a:gdLst/>
              <a:ahLst/>
              <a:cxnLst/>
              <a:rect l="l" t="t" r="r" b="b"/>
              <a:pathLst>
                <a:path w="498" h="1456" extrusionOk="0">
                  <a:moveTo>
                    <a:pt x="172" y="1"/>
                  </a:moveTo>
                  <a:lnTo>
                    <a:pt x="172" y="1"/>
                  </a:lnTo>
                  <a:cubicBezTo>
                    <a:pt x="0" y="440"/>
                    <a:pt x="70" y="1455"/>
                    <a:pt x="300" y="1455"/>
                  </a:cubicBezTo>
                  <a:cubicBezTo>
                    <a:pt x="305" y="1455"/>
                    <a:pt x="311" y="1455"/>
                    <a:pt x="316" y="1454"/>
                  </a:cubicBezTo>
                  <a:cubicBezTo>
                    <a:pt x="498" y="1422"/>
                    <a:pt x="392" y="345"/>
                    <a:pt x="172"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3561350" y="2597550"/>
              <a:ext cx="57650" cy="106950"/>
            </a:xfrm>
            <a:custGeom>
              <a:avLst/>
              <a:gdLst/>
              <a:ahLst/>
              <a:cxnLst/>
              <a:rect l="l" t="t" r="r" b="b"/>
              <a:pathLst>
                <a:path w="2306" h="4278" extrusionOk="0">
                  <a:moveTo>
                    <a:pt x="1623" y="1"/>
                  </a:moveTo>
                  <a:cubicBezTo>
                    <a:pt x="1365" y="1"/>
                    <a:pt x="1130" y="487"/>
                    <a:pt x="1130" y="487"/>
                  </a:cubicBezTo>
                  <a:cubicBezTo>
                    <a:pt x="1545" y="1070"/>
                    <a:pt x="1576" y="2285"/>
                    <a:pt x="1183" y="2330"/>
                  </a:cubicBezTo>
                  <a:cubicBezTo>
                    <a:pt x="1175" y="2331"/>
                    <a:pt x="1167" y="2332"/>
                    <a:pt x="1159" y="2332"/>
                  </a:cubicBezTo>
                  <a:cubicBezTo>
                    <a:pt x="789" y="2332"/>
                    <a:pt x="610" y="1333"/>
                    <a:pt x="902" y="512"/>
                  </a:cubicBezTo>
                  <a:cubicBezTo>
                    <a:pt x="902" y="512"/>
                    <a:pt x="782" y="384"/>
                    <a:pt x="631" y="384"/>
                  </a:cubicBezTo>
                  <a:cubicBezTo>
                    <a:pt x="605" y="384"/>
                    <a:pt x="579" y="388"/>
                    <a:pt x="552" y="397"/>
                  </a:cubicBezTo>
                  <a:cubicBezTo>
                    <a:pt x="200" y="509"/>
                    <a:pt x="0" y="1982"/>
                    <a:pt x="628" y="4238"/>
                  </a:cubicBezTo>
                  <a:cubicBezTo>
                    <a:pt x="835" y="4267"/>
                    <a:pt x="1036" y="4277"/>
                    <a:pt x="1113" y="4277"/>
                  </a:cubicBezTo>
                  <a:cubicBezTo>
                    <a:pt x="1172" y="4277"/>
                    <a:pt x="1305" y="4270"/>
                    <a:pt x="1457" y="4256"/>
                  </a:cubicBezTo>
                  <a:cubicBezTo>
                    <a:pt x="2306" y="1982"/>
                    <a:pt x="2148" y="183"/>
                    <a:pt x="1695" y="14"/>
                  </a:cubicBezTo>
                  <a:cubicBezTo>
                    <a:pt x="1671" y="5"/>
                    <a:pt x="1647" y="1"/>
                    <a:pt x="1623"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3498625" y="2485950"/>
              <a:ext cx="181000" cy="217850"/>
            </a:xfrm>
            <a:custGeom>
              <a:avLst/>
              <a:gdLst/>
              <a:ahLst/>
              <a:cxnLst/>
              <a:rect l="l" t="t" r="r" b="b"/>
              <a:pathLst>
                <a:path w="7240" h="8714" extrusionOk="0">
                  <a:moveTo>
                    <a:pt x="3622" y="1"/>
                  </a:moveTo>
                  <a:cubicBezTo>
                    <a:pt x="2127" y="1"/>
                    <a:pt x="0" y="1341"/>
                    <a:pt x="123" y="3959"/>
                  </a:cubicBezTo>
                  <a:cubicBezTo>
                    <a:pt x="229" y="6250"/>
                    <a:pt x="1973" y="7001"/>
                    <a:pt x="2282" y="7850"/>
                  </a:cubicBezTo>
                  <a:cubicBezTo>
                    <a:pt x="2400" y="8173"/>
                    <a:pt x="2509" y="8412"/>
                    <a:pt x="2597" y="8548"/>
                  </a:cubicBezTo>
                  <a:cubicBezTo>
                    <a:pt x="2640" y="8618"/>
                    <a:pt x="2853" y="8668"/>
                    <a:pt x="3078" y="8699"/>
                  </a:cubicBezTo>
                  <a:cubicBezTo>
                    <a:pt x="2779" y="7836"/>
                    <a:pt x="2460" y="6636"/>
                    <a:pt x="2509" y="5755"/>
                  </a:cubicBezTo>
                  <a:cubicBezTo>
                    <a:pt x="2527" y="5408"/>
                    <a:pt x="2608" y="4695"/>
                    <a:pt x="3046" y="4590"/>
                  </a:cubicBezTo>
                  <a:cubicBezTo>
                    <a:pt x="3079" y="4582"/>
                    <a:pt x="3112" y="4578"/>
                    <a:pt x="3143" y="4578"/>
                  </a:cubicBezTo>
                  <a:cubicBezTo>
                    <a:pt x="3279" y="4578"/>
                    <a:pt x="3402" y="4653"/>
                    <a:pt x="3510" y="4770"/>
                  </a:cubicBezTo>
                  <a:cubicBezTo>
                    <a:pt x="3655" y="4408"/>
                    <a:pt x="3975" y="4112"/>
                    <a:pt x="4249" y="4112"/>
                  </a:cubicBezTo>
                  <a:cubicBezTo>
                    <a:pt x="4292" y="4112"/>
                    <a:pt x="4333" y="4119"/>
                    <a:pt x="4373" y="4134"/>
                  </a:cubicBezTo>
                  <a:cubicBezTo>
                    <a:pt x="4892" y="4338"/>
                    <a:pt x="5152" y="6749"/>
                    <a:pt x="4039" y="8713"/>
                  </a:cubicBezTo>
                  <a:cubicBezTo>
                    <a:pt x="4306" y="8686"/>
                    <a:pt x="4598" y="8632"/>
                    <a:pt x="4650" y="8548"/>
                  </a:cubicBezTo>
                  <a:cubicBezTo>
                    <a:pt x="4737" y="8408"/>
                    <a:pt x="4846" y="8173"/>
                    <a:pt x="4962" y="7850"/>
                  </a:cubicBezTo>
                  <a:cubicBezTo>
                    <a:pt x="5275" y="7001"/>
                    <a:pt x="7019" y="6250"/>
                    <a:pt x="7124" y="3959"/>
                  </a:cubicBezTo>
                  <a:cubicBezTo>
                    <a:pt x="7239" y="1341"/>
                    <a:pt x="5120" y="1"/>
                    <a:pt x="3622"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560250" y="2710150"/>
              <a:ext cx="56975" cy="15325"/>
            </a:xfrm>
            <a:custGeom>
              <a:avLst/>
              <a:gdLst/>
              <a:ahLst/>
              <a:cxnLst/>
              <a:rect l="l" t="t" r="r" b="b"/>
              <a:pathLst>
                <a:path w="2279" h="613" extrusionOk="0">
                  <a:moveTo>
                    <a:pt x="163" y="1"/>
                  </a:moveTo>
                  <a:cubicBezTo>
                    <a:pt x="66" y="1"/>
                    <a:pt x="0" y="207"/>
                    <a:pt x="79" y="278"/>
                  </a:cubicBezTo>
                  <a:cubicBezTo>
                    <a:pt x="323" y="498"/>
                    <a:pt x="741" y="613"/>
                    <a:pt x="1154" y="613"/>
                  </a:cubicBezTo>
                  <a:cubicBezTo>
                    <a:pt x="1552" y="613"/>
                    <a:pt x="1945" y="506"/>
                    <a:pt x="2170" y="286"/>
                  </a:cubicBezTo>
                  <a:cubicBezTo>
                    <a:pt x="2279" y="181"/>
                    <a:pt x="2174" y="10"/>
                    <a:pt x="2046" y="10"/>
                  </a:cubicBezTo>
                  <a:cubicBezTo>
                    <a:pt x="2033" y="10"/>
                    <a:pt x="2020" y="12"/>
                    <a:pt x="2006" y="16"/>
                  </a:cubicBezTo>
                  <a:cubicBezTo>
                    <a:pt x="1738" y="94"/>
                    <a:pt x="1514" y="136"/>
                    <a:pt x="1200" y="136"/>
                  </a:cubicBezTo>
                  <a:cubicBezTo>
                    <a:pt x="1163" y="136"/>
                    <a:pt x="1126" y="136"/>
                    <a:pt x="1087" y="134"/>
                  </a:cubicBezTo>
                  <a:cubicBezTo>
                    <a:pt x="714" y="121"/>
                    <a:pt x="476" y="33"/>
                    <a:pt x="170" y="1"/>
                  </a:cubicBezTo>
                  <a:cubicBezTo>
                    <a:pt x="168" y="1"/>
                    <a:pt x="166" y="1"/>
                    <a:pt x="163"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560325" y="2729725"/>
              <a:ext cx="57000" cy="15250"/>
            </a:xfrm>
            <a:custGeom>
              <a:avLst/>
              <a:gdLst/>
              <a:ahLst/>
              <a:cxnLst/>
              <a:rect l="l" t="t" r="r" b="b"/>
              <a:pathLst>
                <a:path w="2280" h="610" extrusionOk="0">
                  <a:moveTo>
                    <a:pt x="160" y="0"/>
                  </a:moveTo>
                  <a:cubicBezTo>
                    <a:pt x="63" y="0"/>
                    <a:pt x="1" y="206"/>
                    <a:pt x="80" y="274"/>
                  </a:cubicBezTo>
                  <a:cubicBezTo>
                    <a:pt x="323" y="495"/>
                    <a:pt x="743" y="609"/>
                    <a:pt x="1157" y="609"/>
                  </a:cubicBezTo>
                  <a:cubicBezTo>
                    <a:pt x="1554" y="609"/>
                    <a:pt x="1946" y="504"/>
                    <a:pt x="2172" y="285"/>
                  </a:cubicBezTo>
                  <a:cubicBezTo>
                    <a:pt x="2279" y="180"/>
                    <a:pt x="2174" y="6"/>
                    <a:pt x="2046" y="6"/>
                  </a:cubicBezTo>
                  <a:cubicBezTo>
                    <a:pt x="2033" y="6"/>
                    <a:pt x="2020" y="8"/>
                    <a:pt x="2007" y="12"/>
                  </a:cubicBezTo>
                  <a:cubicBezTo>
                    <a:pt x="1747" y="91"/>
                    <a:pt x="1526" y="133"/>
                    <a:pt x="1225" y="133"/>
                  </a:cubicBezTo>
                  <a:cubicBezTo>
                    <a:pt x="1181" y="133"/>
                    <a:pt x="1135" y="132"/>
                    <a:pt x="1087" y="130"/>
                  </a:cubicBezTo>
                  <a:cubicBezTo>
                    <a:pt x="715" y="120"/>
                    <a:pt x="476" y="29"/>
                    <a:pt x="167" y="1"/>
                  </a:cubicBezTo>
                  <a:cubicBezTo>
                    <a:pt x="165" y="0"/>
                    <a:pt x="163" y="0"/>
                    <a:pt x="160"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6625" y="2748850"/>
              <a:ext cx="44450" cy="11925"/>
            </a:xfrm>
            <a:custGeom>
              <a:avLst/>
              <a:gdLst/>
              <a:ahLst/>
              <a:cxnLst/>
              <a:rect l="l" t="t" r="r" b="b"/>
              <a:pathLst>
                <a:path w="1778" h="477" extrusionOk="0">
                  <a:moveTo>
                    <a:pt x="128" y="1"/>
                  </a:moveTo>
                  <a:cubicBezTo>
                    <a:pt x="50" y="1"/>
                    <a:pt x="1" y="163"/>
                    <a:pt x="63" y="218"/>
                  </a:cubicBezTo>
                  <a:cubicBezTo>
                    <a:pt x="252" y="388"/>
                    <a:pt x="578" y="477"/>
                    <a:pt x="899" y="477"/>
                  </a:cubicBezTo>
                  <a:cubicBezTo>
                    <a:pt x="1210" y="477"/>
                    <a:pt x="1516" y="394"/>
                    <a:pt x="1691" y="222"/>
                  </a:cubicBezTo>
                  <a:cubicBezTo>
                    <a:pt x="1777" y="142"/>
                    <a:pt x="1692" y="7"/>
                    <a:pt x="1594" y="7"/>
                  </a:cubicBezTo>
                  <a:cubicBezTo>
                    <a:pt x="1585" y="7"/>
                    <a:pt x="1575" y="8"/>
                    <a:pt x="1565" y="11"/>
                  </a:cubicBezTo>
                  <a:cubicBezTo>
                    <a:pt x="1351" y="75"/>
                    <a:pt x="1174" y="107"/>
                    <a:pt x="921" y="107"/>
                  </a:cubicBezTo>
                  <a:cubicBezTo>
                    <a:pt x="896" y="107"/>
                    <a:pt x="872" y="107"/>
                    <a:pt x="846" y="106"/>
                  </a:cubicBezTo>
                  <a:cubicBezTo>
                    <a:pt x="558" y="95"/>
                    <a:pt x="372" y="26"/>
                    <a:pt x="133" y="1"/>
                  </a:cubicBezTo>
                  <a:cubicBezTo>
                    <a:pt x="132" y="1"/>
                    <a:pt x="130" y="1"/>
                    <a:pt x="128"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82575" y="2431225"/>
              <a:ext cx="11175" cy="31675"/>
            </a:xfrm>
            <a:custGeom>
              <a:avLst/>
              <a:gdLst/>
              <a:ahLst/>
              <a:cxnLst/>
              <a:rect l="l" t="t" r="r" b="b"/>
              <a:pathLst>
                <a:path w="447" h="1267" extrusionOk="0">
                  <a:moveTo>
                    <a:pt x="223" y="0"/>
                  </a:moveTo>
                  <a:cubicBezTo>
                    <a:pt x="207" y="0"/>
                    <a:pt x="192" y="4"/>
                    <a:pt x="179" y="11"/>
                  </a:cubicBezTo>
                  <a:cubicBezTo>
                    <a:pt x="29" y="116"/>
                    <a:pt x="1" y="916"/>
                    <a:pt x="40" y="1130"/>
                  </a:cubicBezTo>
                  <a:cubicBezTo>
                    <a:pt x="55" y="1221"/>
                    <a:pt x="139" y="1267"/>
                    <a:pt x="224" y="1267"/>
                  </a:cubicBezTo>
                  <a:cubicBezTo>
                    <a:pt x="308" y="1267"/>
                    <a:pt x="392" y="1221"/>
                    <a:pt x="408" y="1130"/>
                  </a:cubicBezTo>
                  <a:cubicBezTo>
                    <a:pt x="446" y="916"/>
                    <a:pt x="414" y="116"/>
                    <a:pt x="267" y="11"/>
                  </a:cubicBezTo>
                  <a:cubicBezTo>
                    <a:pt x="255" y="4"/>
                    <a:pt x="239" y="0"/>
                    <a:pt x="223"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508275" y="2450600"/>
              <a:ext cx="22050" cy="28500"/>
            </a:xfrm>
            <a:custGeom>
              <a:avLst/>
              <a:gdLst/>
              <a:ahLst/>
              <a:cxnLst/>
              <a:rect l="l" t="t" r="r" b="b"/>
              <a:pathLst>
                <a:path w="882" h="1140" extrusionOk="0">
                  <a:moveTo>
                    <a:pt x="155" y="1"/>
                  </a:moveTo>
                  <a:cubicBezTo>
                    <a:pt x="123" y="1"/>
                    <a:pt x="92" y="18"/>
                    <a:pt x="78" y="46"/>
                  </a:cubicBezTo>
                  <a:cubicBezTo>
                    <a:pt x="1" y="208"/>
                    <a:pt x="376" y="916"/>
                    <a:pt x="513" y="1084"/>
                  </a:cubicBezTo>
                  <a:cubicBezTo>
                    <a:pt x="546" y="1123"/>
                    <a:pt x="590" y="1140"/>
                    <a:pt x="636" y="1140"/>
                  </a:cubicBezTo>
                  <a:cubicBezTo>
                    <a:pt x="754" y="1140"/>
                    <a:pt x="881" y="1026"/>
                    <a:pt x="835" y="899"/>
                  </a:cubicBezTo>
                  <a:cubicBezTo>
                    <a:pt x="759" y="695"/>
                    <a:pt x="334" y="15"/>
                    <a:pt x="155"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459600" y="2505500"/>
              <a:ext cx="30250" cy="19425"/>
            </a:xfrm>
            <a:custGeom>
              <a:avLst/>
              <a:gdLst/>
              <a:ahLst/>
              <a:cxnLst/>
              <a:rect l="l" t="t" r="r" b="b"/>
              <a:pathLst>
                <a:path w="1210" h="777" extrusionOk="0">
                  <a:moveTo>
                    <a:pt x="106" y="1"/>
                  </a:moveTo>
                  <a:cubicBezTo>
                    <a:pt x="81" y="1"/>
                    <a:pt x="61" y="4"/>
                    <a:pt x="46" y="12"/>
                  </a:cubicBezTo>
                  <a:cubicBezTo>
                    <a:pt x="18" y="22"/>
                    <a:pt x="0" y="57"/>
                    <a:pt x="0" y="85"/>
                  </a:cubicBezTo>
                  <a:cubicBezTo>
                    <a:pt x="14" y="268"/>
                    <a:pt x="695" y="692"/>
                    <a:pt x="899" y="766"/>
                  </a:cubicBezTo>
                  <a:cubicBezTo>
                    <a:pt x="917" y="773"/>
                    <a:pt x="935" y="776"/>
                    <a:pt x="952" y="776"/>
                  </a:cubicBezTo>
                  <a:cubicBezTo>
                    <a:pt x="1102" y="776"/>
                    <a:pt x="1210" y="553"/>
                    <a:pt x="1085" y="446"/>
                  </a:cubicBezTo>
                  <a:cubicBezTo>
                    <a:pt x="932" y="320"/>
                    <a:pt x="338" y="1"/>
                    <a:pt x="106"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438275" y="2578150"/>
              <a:ext cx="33000" cy="10025"/>
            </a:xfrm>
            <a:custGeom>
              <a:avLst/>
              <a:gdLst/>
              <a:ahLst/>
              <a:cxnLst/>
              <a:rect l="l" t="t" r="r" b="b"/>
              <a:pathLst>
                <a:path w="1320" h="401" extrusionOk="0">
                  <a:moveTo>
                    <a:pt x="885" y="1"/>
                  </a:moveTo>
                  <a:cubicBezTo>
                    <a:pt x="565" y="1"/>
                    <a:pt x="94" y="45"/>
                    <a:pt x="18" y="159"/>
                  </a:cubicBezTo>
                  <a:cubicBezTo>
                    <a:pt x="1" y="180"/>
                    <a:pt x="1" y="222"/>
                    <a:pt x="18" y="243"/>
                  </a:cubicBezTo>
                  <a:cubicBezTo>
                    <a:pt x="94" y="356"/>
                    <a:pt x="567" y="400"/>
                    <a:pt x="887" y="400"/>
                  </a:cubicBezTo>
                  <a:cubicBezTo>
                    <a:pt x="992" y="400"/>
                    <a:pt x="1081" y="395"/>
                    <a:pt x="1133" y="387"/>
                  </a:cubicBezTo>
                  <a:cubicBezTo>
                    <a:pt x="1320" y="355"/>
                    <a:pt x="1320" y="46"/>
                    <a:pt x="1133" y="15"/>
                  </a:cubicBezTo>
                  <a:cubicBezTo>
                    <a:pt x="1080" y="6"/>
                    <a:pt x="991" y="1"/>
                    <a:pt x="885"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457750" y="2641925"/>
              <a:ext cx="30325" cy="19425"/>
            </a:xfrm>
            <a:custGeom>
              <a:avLst/>
              <a:gdLst/>
              <a:ahLst/>
              <a:cxnLst/>
              <a:rect l="l" t="t" r="r" b="b"/>
              <a:pathLst>
                <a:path w="1213" h="777" extrusionOk="0">
                  <a:moveTo>
                    <a:pt x="955" y="1"/>
                  </a:moveTo>
                  <a:cubicBezTo>
                    <a:pt x="936" y="1"/>
                    <a:pt x="918" y="4"/>
                    <a:pt x="898" y="11"/>
                  </a:cubicBezTo>
                  <a:cubicBezTo>
                    <a:pt x="696" y="84"/>
                    <a:pt x="18" y="510"/>
                    <a:pt x="4" y="692"/>
                  </a:cubicBezTo>
                  <a:cubicBezTo>
                    <a:pt x="1" y="720"/>
                    <a:pt x="22" y="755"/>
                    <a:pt x="46" y="766"/>
                  </a:cubicBezTo>
                  <a:cubicBezTo>
                    <a:pt x="62" y="773"/>
                    <a:pt x="83" y="777"/>
                    <a:pt x="107" y="777"/>
                  </a:cubicBezTo>
                  <a:cubicBezTo>
                    <a:pt x="341" y="777"/>
                    <a:pt x="932" y="457"/>
                    <a:pt x="1085" y="330"/>
                  </a:cubicBezTo>
                  <a:cubicBezTo>
                    <a:pt x="1213" y="224"/>
                    <a:pt x="1104" y="1"/>
                    <a:pt x="955"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682775" y="2645025"/>
              <a:ext cx="30275" cy="19475"/>
            </a:xfrm>
            <a:custGeom>
              <a:avLst/>
              <a:gdLst/>
              <a:ahLst/>
              <a:cxnLst/>
              <a:rect l="l" t="t" r="r" b="b"/>
              <a:pathLst>
                <a:path w="1211" h="779" extrusionOk="0">
                  <a:moveTo>
                    <a:pt x="259" y="0"/>
                  </a:moveTo>
                  <a:cubicBezTo>
                    <a:pt x="111" y="0"/>
                    <a:pt x="0" y="225"/>
                    <a:pt x="129" y="333"/>
                  </a:cubicBezTo>
                  <a:cubicBezTo>
                    <a:pt x="279" y="457"/>
                    <a:pt x="879" y="778"/>
                    <a:pt x="1111" y="778"/>
                  </a:cubicBezTo>
                  <a:cubicBezTo>
                    <a:pt x="1134" y="778"/>
                    <a:pt x="1153" y="775"/>
                    <a:pt x="1169" y="768"/>
                  </a:cubicBezTo>
                  <a:cubicBezTo>
                    <a:pt x="1193" y="754"/>
                    <a:pt x="1211" y="722"/>
                    <a:pt x="1211" y="690"/>
                  </a:cubicBezTo>
                  <a:cubicBezTo>
                    <a:pt x="1196" y="512"/>
                    <a:pt x="519" y="87"/>
                    <a:pt x="312" y="10"/>
                  </a:cubicBezTo>
                  <a:cubicBezTo>
                    <a:pt x="294" y="3"/>
                    <a:pt x="277" y="0"/>
                    <a:pt x="25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3701450" y="2581800"/>
              <a:ext cx="32900" cy="10000"/>
            </a:xfrm>
            <a:custGeom>
              <a:avLst/>
              <a:gdLst/>
              <a:ahLst/>
              <a:cxnLst/>
              <a:rect l="l" t="t" r="r" b="b"/>
              <a:pathLst>
                <a:path w="1316" h="400" extrusionOk="0">
                  <a:moveTo>
                    <a:pt x="448" y="0"/>
                  </a:moveTo>
                  <a:cubicBezTo>
                    <a:pt x="334" y="0"/>
                    <a:pt x="238" y="6"/>
                    <a:pt x="182" y="16"/>
                  </a:cubicBezTo>
                  <a:cubicBezTo>
                    <a:pt x="0" y="47"/>
                    <a:pt x="0" y="353"/>
                    <a:pt x="182" y="384"/>
                  </a:cubicBezTo>
                  <a:cubicBezTo>
                    <a:pt x="237" y="394"/>
                    <a:pt x="330" y="399"/>
                    <a:pt x="440" y="399"/>
                  </a:cubicBezTo>
                  <a:cubicBezTo>
                    <a:pt x="759" y="399"/>
                    <a:pt x="1222" y="354"/>
                    <a:pt x="1298" y="244"/>
                  </a:cubicBezTo>
                  <a:cubicBezTo>
                    <a:pt x="1316" y="220"/>
                    <a:pt x="1316" y="181"/>
                    <a:pt x="1298" y="157"/>
                  </a:cubicBezTo>
                  <a:cubicBezTo>
                    <a:pt x="1223" y="45"/>
                    <a:pt x="767" y="0"/>
                    <a:pt x="44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3684600" y="2508600"/>
              <a:ext cx="30275" cy="19475"/>
            </a:xfrm>
            <a:custGeom>
              <a:avLst/>
              <a:gdLst/>
              <a:ahLst/>
              <a:cxnLst/>
              <a:rect l="l" t="t" r="r" b="b"/>
              <a:pathLst>
                <a:path w="1211" h="779" extrusionOk="0">
                  <a:moveTo>
                    <a:pt x="1107" y="0"/>
                  </a:moveTo>
                  <a:cubicBezTo>
                    <a:pt x="875" y="0"/>
                    <a:pt x="280" y="321"/>
                    <a:pt x="127" y="445"/>
                  </a:cubicBezTo>
                  <a:cubicBezTo>
                    <a:pt x="1" y="553"/>
                    <a:pt x="109" y="778"/>
                    <a:pt x="259" y="778"/>
                  </a:cubicBezTo>
                  <a:cubicBezTo>
                    <a:pt x="276" y="778"/>
                    <a:pt x="294" y="775"/>
                    <a:pt x="312" y="769"/>
                  </a:cubicBezTo>
                  <a:cubicBezTo>
                    <a:pt x="516" y="691"/>
                    <a:pt x="1197" y="267"/>
                    <a:pt x="1208" y="87"/>
                  </a:cubicBezTo>
                  <a:cubicBezTo>
                    <a:pt x="1211" y="56"/>
                    <a:pt x="1190" y="24"/>
                    <a:pt x="1165" y="11"/>
                  </a:cubicBezTo>
                  <a:cubicBezTo>
                    <a:pt x="1150" y="4"/>
                    <a:pt x="1130" y="0"/>
                    <a:pt x="1107"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3645475" y="2452425"/>
              <a:ext cx="22050" cy="28475"/>
            </a:xfrm>
            <a:custGeom>
              <a:avLst/>
              <a:gdLst/>
              <a:ahLst/>
              <a:cxnLst/>
              <a:rect l="l" t="t" r="r" b="b"/>
              <a:pathLst>
                <a:path w="882" h="1139" extrusionOk="0">
                  <a:moveTo>
                    <a:pt x="734" y="1"/>
                  </a:moveTo>
                  <a:cubicBezTo>
                    <a:pt x="731" y="1"/>
                    <a:pt x="729" y="1"/>
                    <a:pt x="727" y="1"/>
                  </a:cubicBezTo>
                  <a:cubicBezTo>
                    <a:pt x="548" y="15"/>
                    <a:pt x="123" y="692"/>
                    <a:pt x="46" y="896"/>
                  </a:cubicBezTo>
                  <a:cubicBezTo>
                    <a:pt x="0" y="1023"/>
                    <a:pt x="127" y="1139"/>
                    <a:pt x="246" y="1139"/>
                  </a:cubicBezTo>
                  <a:cubicBezTo>
                    <a:pt x="292" y="1139"/>
                    <a:pt x="336" y="1122"/>
                    <a:pt x="369" y="1082"/>
                  </a:cubicBezTo>
                  <a:cubicBezTo>
                    <a:pt x="506" y="917"/>
                    <a:pt x="881" y="208"/>
                    <a:pt x="804" y="43"/>
                  </a:cubicBezTo>
                  <a:cubicBezTo>
                    <a:pt x="791" y="20"/>
                    <a:pt x="763" y="1"/>
                    <a:pt x="734"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274100" y="1881475"/>
              <a:ext cx="255450" cy="255450"/>
            </a:xfrm>
            <a:custGeom>
              <a:avLst/>
              <a:gdLst/>
              <a:ahLst/>
              <a:cxnLst/>
              <a:rect l="l" t="t" r="r" b="b"/>
              <a:pathLst>
                <a:path w="10218" h="10218" extrusionOk="0">
                  <a:moveTo>
                    <a:pt x="5109" y="281"/>
                  </a:moveTo>
                  <a:cubicBezTo>
                    <a:pt x="7772" y="281"/>
                    <a:pt x="9938" y="2446"/>
                    <a:pt x="9938" y="5109"/>
                  </a:cubicBezTo>
                  <a:cubicBezTo>
                    <a:pt x="9938" y="7772"/>
                    <a:pt x="7772" y="9937"/>
                    <a:pt x="5109" y="9937"/>
                  </a:cubicBezTo>
                  <a:cubicBezTo>
                    <a:pt x="2446" y="9937"/>
                    <a:pt x="281" y="7772"/>
                    <a:pt x="281" y="5109"/>
                  </a:cubicBezTo>
                  <a:cubicBezTo>
                    <a:pt x="281" y="2446"/>
                    <a:pt x="2446" y="281"/>
                    <a:pt x="5109" y="281"/>
                  </a:cubicBezTo>
                  <a:close/>
                  <a:moveTo>
                    <a:pt x="5109" y="0"/>
                  </a:moveTo>
                  <a:cubicBezTo>
                    <a:pt x="2291" y="0"/>
                    <a:pt x="0" y="2291"/>
                    <a:pt x="0" y="5109"/>
                  </a:cubicBezTo>
                  <a:cubicBezTo>
                    <a:pt x="0" y="7926"/>
                    <a:pt x="2291" y="10218"/>
                    <a:pt x="5109" y="10218"/>
                  </a:cubicBezTo>
                  <a:cubicBezTo>
                    <a:pt x="7927" y="10218"/>
                    <a:pt x="10218" y="7926"/>
                    <a:pt x="10218" y="5109"/>
                  </a:cubicBezTo>
                  <a:cubicBezTo>
                    <a:pt x="10218" y="2291"/>
                    <a:pt x="7927" y="0"/>
                    <a:pt x="510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4277600" y="1889700"/>
              <a:ext cx="248450" cy="243725"/>
            </a:xfrm>
            <a:custGeom>
              <a:avLst/>
              <a:gdLst/>
              <a:ahLst/>
              <a:cxnLst/>
              <a:rect l="l" t="t" r="r" b="b"/>
              <a:pathLst>
                <a:path w="9938" h="9749" extrusionOk="0">
                  <a:moveTo>
                    <a:pt x="3608" y="0"/>
                  </a:moveTo>
                  <a:cubicBezTo>
                    <a:pt x="1477" y="608"/>
                    <a:pt x="0" y="2566"/>
                    <a:pt x="0" y="4780"/>
                  </a:cubicBezTo>
                  <a:cubicBezTo>
                    <a:pt x="0" y="7506"/>
                    <a:pt x="2243" y="9748"/>
                    <a:pt x="4969" y="9748"/>
                  </a:cubicBezTo>
                  <a:cubicBezTo>
                    <a:pt x="7696" y="9748"/>
                    <a:pt x="9937" y="7506"/>
                    <a:pt x="9937" y="4780"/>
                  </a:cubicBezTo>
                  <a:lnTo>
                    <a:pt x="4969" y="4780"/>
                  </a:lnTo>
                  <a:lnTo>
                    <a:pt x="3608" y="0"/>
                  </a:ln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780575" y="1879450"/>
              <a:ext cx="470025" cy="470125"/>
            </a:xfrm>
            <a:custGeom>
              <a:avLst/>
              <a:gdLst/>
              <a:ahLst/>
              <a:cxnLst/>
              <a:rect l="l" t="t" r="r" b="b"/>
              <a:pathLst>
                <a:path w="18801" h="18805" extrusionOk="0">
                  <a:moveTo>
                    <a:pt x="9400" y="0"/>
                  </a:moveTo>
                  <a:cubicBezTo>
                    <a:pt x="4207" y="0"/>
                    <a:pt x="0" y="4211"/>
                    <a:pt x="0" y="9400"/>
                  </a:cubicBezTo>
                  <a:cubicBezTo>
                    <a:pt x="0" y="14594"/>
                    <a:pt x="4207" y="18804"/>
                    <a:pt x="9400" y="18804"/>
                  </a:cubicBezTo>
                  <a:cubicBezTo>
                    <a:pt x="14593" y="18804"/>
                    <a:pt x="18801" y="14594"/>
                    <a:pt x="18801" y="9400"/>
                  </a:cubicBezTo>
                  <a:cubicBezTo>
                    <a:pt x="18801" y="4211"/>
                    <a:pt x="14593" y="0"/>
                    <a:pt x="9400"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830925" y="1929900"/>
              <a:ext cx="369325" cy="369225"/>
            </a:xfrm>
            <a:custGeom>
              <a:avLst/>
              <a:gdLst/>
              <a:ahLst/>
              <a:cxnLst/>
              <a:rect l="l" t="t" r="r" b="b"/>
              <a:pathLst>
                <a:path w="14773" h="14769" extrusionOk="0">
                  <a:moveTo>
                    <a:pt x="7386" y="0"/>
                  </a:moveTo>
                  <a:cubicBezTo>
                    <a:pt x="3306" y="0"/>
                    <a:pt x="1" y="3306"/>
                    <a:pt x="1" y="7382"/>
                  </a:cubicBezTo>
                  <a:cubicBezTo>
                    <a:pt x="1" y="11463"/>
                    <a:pt x="3306" y="14769"/>
                    <a:pt x="7386" y="14769"/>
                  </a:cubicBezTo>
                  <a:cubicBezTo>
                    <a:pt x="11464" y="14769"/>
                    <a:pt x="14772" y="11463"/>
                    <a:pt x="14772" y="7382"/>
                  </a:cubicBezTo>
                  <a:cubicBezTo>
                    <a:pt x="14772" y="3306"/>
                    <a:pt x="11464" y="0"/>
                    <a:pt x="73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4008375" y="1949575"/>
              <a:ext cx="12750" cy="36150"/>
            </a:xfrm>
            <a:custGeom>
              <a:avLst/>
              <a:gdLst/>
              <a:ahLst/>
              <a:cxnLst/>
              <a:rect l="l" t="t" r="r" b="b"/>
              <a:pathLst>
                <a:path w="510" h="1446" extrusionOk="0">
                  <a:moveTo>
                    <a:pt x="256" y="1"/>
                  </a:moveTo>
                  <a:cubicBezTo>
                    <a:pt x="238" y="1"/>
                    <a:pt x="220" y="6"/>
                    <a:pt x="208" y="17"/>
                  </a:cubicBezTo>
                  <a:cubicBezTo>
                    <a:pt x="35" y="132"/>
                    <a:pt x="1" y="1045"/>
                    <a:pt x="46" y="1290"/>
                  </a:cubicBezTo>
                  <a:cubicBezTo>
                    <a:pt x="64" y="1393"/>
                    <a:pt x="160" y="1445"/>
                    <a:pt x="256" y="1445"/>
                  </a:cubicBezTo>
                  <a:cubicBezTo>
                    <a:pt x="352" y="1445"/>
                    <a:pt x="448" y="1393"/>
                    <a:pt x="467" y="1290"/>
                  </a:cubicBezTo>
                  <a:cubicBezTo>
                    <a:pt x="510" y="1045"/>
                    <a:pt x="474" y="132"/>
                    <a:pt x="306" y="17"/>
                  </a:cubicBezTo>
                  <a:cubicBezTo>
                    <a:pt x="292" y="6"/>
                    <a:pt x="274" y="1"/>
                    <a:pt x="256"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3929250" y="1971800"/>
              <a:ext cx="25150" cy="32400"/>
            </a:xfrm>
            <a:custGeom>
              <a:avLst/>
              <a:gdLst/>
              <a:ahLst/>
              <a:cxnLst/>
              <a:rect l="l" t="t" r="r" b="b"/>
              <a:pathLst>
                <a:path w="1006" h="1296" extrusionOk="0">
                  <a:moveTo>
                    <a:pt x="169" y="0"/>
                  </a:moveTo>
                  <a:cubicBezTo>
                    <a:pt x="139" y="0"/>
                    <a:pt x="105" y="21"/>
                    <a:pt x="92" y="51"/>
                  </a:cubicBezTo>
                  <a:cubicBezTo>
                    <a:pt x="0" y="236"/>
                    <a:pt x="429" y="1040"/>
                    <a:pt x="586" y="1233"/>
                  </a:cubicBezTo>
                  <a:cubicBezTo>
                    <a:pt x="624" y="1277"/>
                    <a:pt x="674" y="1296"/>
                    <a:pt x="726" y="1296"/>
                  </a:cubicBezTo>
                  <a:cubicBezTo>
                    <a:pt x="861" y="1296"/>
                    <a:pt x="1005" y="1165"/>
                    <a:pt x="952" y="1022"/>
                  </a:cubicBezTo>
                  <a:cubicBezTo>
                    <a:pt x="868" y="791"/>
                    <a:pt x="383" y="15"/>
                    <a:pt x="176" y="1"/>
                  </a:cubicBezTo>
                  <a:cubicBezTo>
                    <a:pt x="174" y="1"/>
                    <a:pt x="172" y="0"/>
                    <a:pt x="169"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3871975" y="2031525"/>
              <a:ext cx="34500" cy="22175"/>
            </a:xfrm>
            <a:custGeom>
              <a:avLst/>
              <a:gdLst/>
              <a:ahLst/>
              <a:cxnLst/>
              <a:rect l="l" t="t" r="r" b="b"/>
              <a:pathLst>
                <a:path w="1380" h="887" extrusionOk="0">
                  <a:moveTo>
                    <a:pt x="118" y="0"/>
                  </a:moveTo>
                  <a:cubicBezTo>
                    <a:pt x="92" y="0"/>
                    <a:pt x="70" y="4"/>
                    <a:pt x="53" y="12"/>
                  </a:cubicBezTo>
                  <a:cubicBezTo>
                    <a:pt x="25" y="26"/>
                    <a:pt x="1" y="65"/>
                    <a:pt x="4" y="99"/>
                  </a:cubicBezTo>
                  <a:cubicBezTo>
                    <a:pt x="18" y="303"/>
                    <a:pt x="793" y="791"/>
                    <a:pt x="1025" y="875"/>
                  </a:cubicBezTo>
                  <a:cubicBezTo>
                    <a:pt x="1046" y="883"/>
                    <a:pt x="1067" y="887"/>
                    <a:pt x="1088" y="887"/>
                  </a:cubicBezTo>
                  <a:cubicBezTo>
                    <a:pt x="1258" y="887"/>
                    <a:pt x="1380" y="632"/>
                    <a:pt x="1235" y="510"/>
                  </a:cubicBezTo>
                  <a:cubicBezTo>
                    <a:pt x="1063" y="367"/>
                    <a:pt x="381" y="0"/>
                    <a:pt x="118"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3850575" y="2109575"/>
              <a:ext cx="37475" cy="11450"/>
            </a:xfrm>
            <a:custGeom>
              <a:avLst/>
              <a:gdLst/>
              <a:ahLst/>
              <a:cxnLst/>
              <a:rect l="l" t="t" r="r" b="b"/>
              <a:pathLst>
                <a:path w="1499" h="458" extrusionOk="0">
                  <a:moveTo>
                    <a:pt x="1006" y="0"/>
                  </a:moveTo>
                  <a:cubicBezTo>
                    <a:pt x="640" y="0"/>
                    <a:pt x="105" y="52"/>
                    <a:pt x="18" y="182"/>
                  </a:cubicBezTo>
                  <a:cubicBezTo>
                    <a:pt x="0" y="206"/>
                    <a:pt x="0" y="252"/>
                    <a:pt x="18" y="279"/>
                  </a:cubicBezTo>
                  <a:cubicBezTo>
                    <a:pt x="105" y="406"/>
                    <a:pt x="640" y="457"/>
                    <a:pt x="1006" y="457"/>
                  </a:cubicBezTo>
                  <a:cubicBezTo>
                    <a:pt x="1127" y="457"/>
                    <a:pt x="1230" y="452"/>
                    <a:pt x="1291" y="441"/>
                  </a:cubicBezTo>
                  <a:cubicBezTo>
                    <a:pt x="1498" y="402"/>
                    <a:pt x="1498" y="55"/>
                    <a:pt x="1291" y="17"/>
                  </a:cubicBezTo>
                  <a:cubicBezTo>
                    <a:pt x="1230" y="6"/>
                    <a:pt x="1127" y="0"/>
                    <a:pt x="1006"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872750" y="2176700"/>
              <a:ext cx="34600" cy="22125"/>
            </a:xfrm>
            <a:custGeom>
              <a:avLst/>
              <a:gdLst/>
              <a:ahLst/>
              <a:cxnLst/>
              <a:rect l="l" t="t" r="r" b="b"/>
              <a:pathLst>
                <a:path w="1384" h="885" extrusionOk="0">
                  <a:moveTo>
                    <a:pt x="1088" y="1"/>
                  </a:moveTo>
                  <a:cubicBezTo>
                    <a:pt x="1068" y="1"/>
                    <a:pt x="1047" y="5"/>
                    <a:pt x="1026" y="12"/>
                  </a:cubicBezTo>
                  <a:cubicBezTo>
                    <a:pt x="794" y="96"/>
                    <a:pt x="22" y="581"/>
                    <a:pt x="4" y="788"/>
                  </a:cubicBezTo>
                  <a:cubicBezTo>
                    <a:pt x="1" y="819"/>
                    <a:pt x="25" y="858"/>
                    <a:pt x="54" y="872"/>
                  </a:cubicBezTo>
                  <a:cubicBezTo>
                    <a:pt x="71" y="881"/>
                    <a:pt x="94" y="885"/>
                    <a:pt x="122" y="885"/>
                  </a:cubicBezTo>
                  <a:cubicBezTo>
                    <a:pt x="386" y="885"/>
                    <a:pt x="1065" y="520"/>
                    <a:pt x="1236" y="377"/>
                  </a:cubicBezTo>
                  <a:cubicBezTo>
                    <a:pt x="1384" y="255"/>
                    <a:pt x="1259" y="1"/>
                    <a:pt x="1088"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930650" y="2225600"/>
              <a:ext cx="25150" cy="32400"/>
            </a:xfrm>
            <a:custGeom>
              <a:avLst/>
              <a:gdLst/>
              <a:ahLst/>
              <a:cxnLst/>
              <a:rect l="l" t="t" r="r" b="b"/>
              <a:pathLst>
                <a:path w="1006" h="1296" extrusionOk="0">
                  <a:moveTo>
                    <a:pt x="726" y="0"/>
                  </a:moveTo>
                  <a:cubicBezTo>
                    <a:pt x="674" y="0"/>
                    <a:pt x="624" y="19"/>
                    <a:pt x="587" y="63"/>
                  </a:cubicBezTo>
                  <a:cubicBezTo>
                    <a:pt x="429" y="253"/>
                    <a:pt x="1" y="1060"/>
                    <a:pt x="92" y="1246"/>
                  </a:cubicBezTo>
                  <a:cubicBezTo>
                    <a:pt x="105" y="1275"/>
                    <a:pt x="139" y="1295"/>
                    <a:pt x="169" y="1295"/>
                  </a:cubicBezTo>
                  <a:cubicBezTo>
                    <a:pt x="171" y="1295"/>
                    <a:pt x="174" y="1295"/>
                    <a:pt x="176" y="1295"/>
                  </a:cubicBezTo>
                  <a:cubicBezTo>
                    <a:pt x="383" y="1281"/>
                    <a:pt x="867" y="509"/>
                    <a:pt x="951" y="274"/>
                  </a:cubicBezTo>
                  <a:cubicBezTo>
                    <a:pt x="1005" y="131"/>
                    <a:pt x="861" y="0"/>
                    <a:pt x="726"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4010050" y="2243300"/>
              <a:ext cx="12650" cy="36075"/>
            </a:xfrm>
            <a:custGeom>
              <a:avLst/>
              <a:gdLst/>
              <a:ahLst/>
              <a:cxnLst/>
              <a:rect l="l" t="t" r="r" b="b"/>
              <a:pathLst>
                <a:path w="506" h="1443" extrusionOk="0">
                  <a:moveTo>
                    <a:pt x="253" y="0"/>
                  </a:moveTo>
                  <a:cubicBezTo>
                    <a:pt x="157" y="0"/>
                    <a:pt x="60" y="52"/>
                    <a:pt x="43" y="155"/>
                  </a:cubicBezTo>
                  <a:cubicBezTo>
                    <a:pt x="0" y="401"/>
                    <a:pt x="32" y="1313"/>
                    <a:pt x="204" y="1429"/>
                  </a:cubicBezTo>
                  <a:cubicBezTo>
                    <a:pt x="218" y="1438"/>
                    <a:pt x="236" y="1443"/>
                    <a:pt x="253" y="1443"/>
                  </a:cubicBezTo>
                  <a:cubicBezTo>
                    <a:pt x="271" y="1443"/>
                    <a:pt x="288" y="1438"/>
                    <a:pt x="302" y="1429"/>
                  </a:cubicBezTo>
                  <a:cubicBezTo>
                    <a:pt x="474" y="1313"/>
                    <a:pt x="506" y="401"/>
                    <a:pt x="464" y="155"/>
                  </a:cubicBezTo>
                  <a:cubicBezTo>
                    <a:pt x="446" y="52"/>
                    <a:pt x="349" y="0"/>
                    <a:pt x="253"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4076700" y="2224775"/>
              <a:ext cx="25125" cy="32425"/>
            </a:xfrm>
            <a:custGeom>
              <a:avLst/>
              <a:gdLst/>
              <a:ahLst/>
              <a:cxnLst/>
              <a:rect l="l" t="t" r="r" b="b"/>
              <a:pathLst>
                <a:path w="1005" h="1297" extrusionOk="0">
                  <a:moveTo>
                    <a:pt x="279" y="1"/>
                  </a:moveTo>
                  <a:cubicBezTo>
                    <a:pt x="145" y="1"/>
                    <a:pt x="1" y="131"/>
                    <a:pt x="54" y="275"/>
                  </a:cubicBezTo>
                  <a:cubicBezTo>
                    <a:pt x="141" y="507"/>
                    <a:pt x="625" y="1283"/>
                    <a:pt x="833" y="1296"/>
                  </a:cubicBezTo>
                  <a:cubicBezTo>
                    <a:pt x="835" y="1296"/>
                    <a:pt x="837" y="1297"/>
                    <a:pt x="840" y="1297"/>
                  </a:cubicBezTo>
                  <a:cubicBezTo>
                    <a:pt x="870" y="1297"/>
                    <a:pt x="904" y="1273"/>
                    <a:pt x="917" y="1247"/>
                  </a:cubicBezTo>
                  <a:cubicBezTo>
                    <a:pt x="1004" y="1061"/>
                    <a:pt x="580" y="254"/>
                    <a:pt x="418" y="65"/>
                  </a:cubicBezTo>
                  <a:cubicBezTo>
                    <a:pt x="381" y="20"/>
                    <a:pt x="331" y="1"/>
                    <a:pt x="279"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4124625" y="2175300"/>
              <a:ext cx="34575" cy="22125"/>
            </a:xfrm>
            <a:custGeom>
              <a:avLst/>
              <a:gdLst/>
              <a:ahLst/>
              <a:cxnLst/>
              <a:rect l="l" t="t" r="r" b="b"/>
              <a:pathLst>
                <a:path w="1383" h="885" extrusionOk="0">
                  <a:moveTo>
                    <a:pt x="296" y="1"/>
                  </a:moveTo>
                  <a:cubicBezTo>
                    <a:pt x="125" y="1"/>
                    <a:pt x="0" y="255"/>
                    <a:pt x="148" y="377"/>
                  </a:cubicBezTo>
                  <a:cubicBezTo>
                    <a:pt x="319" y="520"/>
                    <a:pt x="996" y="884"/>
                    <a:pt x="1261" y="884"/>
                  </a:cubicBezTo>
                  <a:cubicBezTo>
                    <a:pt x="1289" y="884"/>
                    <a:pt x="1312" y="880"/>
                    <a:pt x="1330" y="872"/>
                  </a:cubicBezTo>
                  <a:cubicBezTo>
                    <a:pt x="1358" y="858"/>
                    <a:pt x="1382" y="819"/>
                    <a:pt x="1379" y="787"/>
                  </a:cubicBezTo>
                  <a:cubicBezTo>
                    <a:pt x="1361" y="580"/>
                    <a:pt x="590" y="96"/>
                    <a:pt x="358" y="12"/>
                  </a:cubicBezTo>
                  <a:cubicBezTo>
                    <a:pt x="337" y="4"/>
                    <a:pt x="316" y="1"/>
                    <a:pt x="296"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4143050" y="2107975"/>
              <a:ext cx="37550" cy="11400"/>
            </a:xfrm>
            <a:custGeom>
              <a:avLst/>
              <a:gdLst/>
              <a:ahLst/>
              <a:cxnLst/>
              <a:rect l="l" t="t" r="r" b="b"/>
              <a:pathLst>
                <a:path w="1502" h="456" extrusionOk="0">
                  <a:moveTo>
                    <a:pt x="505" y="1"/>
                  </a:moveTo>
                  <a:cubicBezTo>
                    <a:pt x="379" y="1"/>
                    <a:pt x="273" y="7"/>
                    <a:pt x="211" y="18"/>
                  </a:cubicBezTo>
                  <a:cubicBezTo>
                    <a:pt x="0" y="52"/>
                    <a:pt x="0" y="403"/>
                    <a:pt x="211" y="439"/>
                  </a:cubicBezTo>
                  <a:cubicBezTo>
                    <a:pt x="272" y="449"/>
                    <a:pt x="378" y="455"/>
                    <a:pt x="502" y="455"/>
                  </a:cubicBezTo>
                  <a:cubicBezTo>
                    <a:pt x="866" y="455"/>
                    <a:pt x="1395" y="405"/>
                    <a:pt x="1484" y="277"/>
                  </a:cubicBezTo>
                  <a:cubicBezTo>
                    <a:pt x="1502" y="253"/>
                    <a:pt x="1502" y="207"/>
                    <a:pt x="1484" y="178"/>
                  </a:cubicBezTo>
                  <a:cubicBezTo>
                    <a:pt x="1395" y="51"/>
                    <a:pt x="869" y="1"/>
                    <a:pt x="505"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4123800" y="2030125"/>
              <a:ext cx="34525" cy="22175"/>
            </a:xfrm>
            <a:custGeom>
              <a:avLst/>
              <a:gdLst/>
              <a:ahLst/>
              <a:cxnLst/>
              <a:rect l="l" t="t" r="r" b="b"/>
              <a:pathLst>
                <a:path w="1381" h="887" extrusionOk="0">
                  <a:moveTo>
                    <a:pt x="1264" y="0"/>
                  </a:moveTo>
                  <a:cubicBezTo>
                    <a:pt x="999" y="0"/>
                    <a:pt x="320" y="367"/>
                    <a:pt x="145" y="510"/>
                  </a:cubicBezTo>
                  <a:cubicBezTo>
                    <a:pt x="1" y="633"/>
                    <a:pt x="126" y="887"/>
                    <a:pt x="295" y="887"/>
                  </a:cubicBezTo>
                  <a:cubicBezTo>
                    <a:pt x="315" y="887"/>
                    <a:pt x="335" y="883"/>
                    <a:pt x="356" y="876"/>
                  </a:cubicBezTo>
                  <a:cubicBezTo>
                    <a:pt x="591" y="791"/>
                    <a:pt x="1363" y="307"/>
                    <a:pt x="1381" y="100"/>
                  </a:cubicBezTo>
                  <a:cubicBezTo>
                    <a:pt x="1381" y="68"/>
                    <a:pt x="1360" y="26"/>
                    <a:pt x="1331" y="12"/>
                  </a:cubicBezTo>
                  <a:cubicBezTo>
                    <a:pt x="1314" y="4"/>
                    <a:pt x="1291" y="0"/>
                    <a:pt x="1264"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4075350" y="1970950"/>
              <a:ext cx="25075" cy="32475"/>
            </a:xfrm>
            <a:custGeom>
              <a:avLst/>
              <a:gdLst/>
              <a:ahLst/>
              <a:cxnLst/>
              <a:rect l="l" t="t" r="r" b="b"/>
              <a:pathLst>
                <a:path w="1003" h="1299" extrusionOk="0">
                  <a:moveTo>
                    <a:pt x="830" y="0"/>
                  </a:moveTo>
                  <a:cubicBezTo>
                    <a:pt x="624" y="17"/>
                    <a:pt x="140" y="789"/>
                    <a:pt x="51" y="1024"/>
                  </a:cubicBezTo>
                  <a:cubicBezTo>
                    <a:pt x="1" y="1167"/>
                    <a:pt x="145" y="1298"/>
                    <a:pt x="279" y="1298"/>
                  </a:cubicBezTo>
                  <a:cubicBezTo>
                    <a:pt x="330" y="1298"/>
                    <a:pt x="380" y="1279"/>
                    <a:pt x="417" y="1235"/>
                  </a:cubicBezTo>
                  <a:cubicBezTo>
                    <a:pt x="578" y="1042"/>
                    <a:pt x="1003" y="239"/>
                    <a:pt x="914" y="49"/>
                  </a:cubicBezTo>
                  <a:cubicBezTo>
                    <a:pt x="901" y="21"/>
                    <a:pt x="862" y="0"/>
                    <a:pt x="830"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4009525" y="2007400"/>
              <a:ext cx="12125" cy="109525"/>
            </a:xfrm>
            <a:custGeom>
              <a:avLst/>
              <a:gdLst/>
              <a:ahLst/>
              <a:cxnLst/>
              <a:rect l="l" t="t" r="r" b="b"/>
              <a:pathLst>
                <a:path w="485" h="4381" extrusionOk="0">
                  <a:moveTo>
                    <a:pt x="242" y="0"/>
                  </a:moveTo>
                  <a:cubicBezTo>
                    <a:pt x="226" y="0"/>
                    <a:pt x="209" y="10"/>
                    <a:pt x="204" y="29"/>
                  </a:cubicBezTo>
                  <a:cubicBezTo>
                    <a:pt x="0" y="664"/>
                    <a:pt x="46" y="3535"/>
                    <a:pt x="144" y="4286"/>
                  </a:cubicBezTo>
                  <a:cubicBezTo>
                    <a:pt x="153" y="4349"/>
                    <a:pt x="198" y="4380"/>
                    <a:pt x="242" y="4380"/>
                  </a:cubicBezTo>
                  <a:cubicBezTo>
                    <a:pt x="287" y="4380"/>
                    <a:pt x="332" y="4349"/>
                    <a:pt x="341" y="4286"/>
                  </a:cubicBezTo>
                  <a:cubicBezTo>
                    <a:pt x="436" y="3535"/>
                    <a:pt x="485" y="664"/>
                    <a:pt x="281" y="29"/>
                  </a:cubicBezTo>
                  <a:cubicBezTo>
                    <a:pt x="276" y="10"/>
                    <a:pt x="259" y="0"/>
                    <a:pt x="242"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4014050" y="2113575"/>
              <a:ext cx="65650" cy="39500"/>
            </a:xfrm>
            <a:custGeom>
              <a:avLst/>
              <a:gdLst/>
              <a:ahLst/>
              <a:cxnLst/>
              <a:rect l="l" t="t" r="r" b="b"/>
              <a:pathLst>
                <a:path w="2626" h="1580" extrusionOk="0">
                  <a:moveTo>
                    <a:pt x="134" y="0"/>
                  </a:moveTo>
                  <a:cubicBezTo>
                    <a:pt x="62" y="0"/>
                    <a:pt x="0" y="121"/>
                    <a:pt x="58" y="173"/>
                  </a:cubicBezTo>
                  <a:cubicBezTo>
                    <a:pt x="448" y="513"/>
                    <a:pt x="2096" y="1538"/>
                    <a:pt x="2571" y="1580"/>
                  </a:cubicBezTo>
                  <a:cubicBezTo>
                    <a:pt x="2572" y="1580"/>
                    <a:pt x="2573" y="1580"/>
                    <a:pt x="2574" y="1580"/>
                  </a:cubicBezTo>
                  <a:cubicBezTo>
                    <a:pt x="2600" y="1580"/>
                    <a:pt x="2626" y="1537"/>
                    <a:pt x="2613" y="1512"/>
                  </a:cubicBezTo>
                  <a:cubicBezTo>
                    <a:pt x="2342" y="1120"/>
                    <a:pt x="644" y="176"/>
                    <a:pt x="156" y="4"/>
                  </a:cubicBezTo>
                  <a:cubicBezTo>
                    <a:pt x="149" y="2"/>
                    <a:pt x="142" y="0"/>
                    <a:pt x="134"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4007325" y="2106300"/>
              <a:ext cx="16525" cy="16425"/>
            </a:xfrm>
            <a:custGeom>
              <a:avLst/>
              <a:gdLst/>
              <a:ahLst/>
              <a:cxnLst/>
              <a:rect l="l" t="t" r="r" b="b"/>
              <a:pathLst>
                <a:path w="661" h="657" extrusionOk="0">
                  <a:moveTo>
                    <a:pt x="330" y="0"/>
                  </a:moveTo>
                  <a:cubicBezTo>
                    <a:pt x="148" y="0"/>
                    <a:pt x="1" y="148"/>
                    <a:pt x="1" y="326"/>
                  </a:cubicBezTo>
                  <a:cubicBezTo>
                    <a:pt x="1" y="509"/>
                    <a:pt x="148" y="656"/>
                    <a:pt x="330" y="656"/>
                  </a:cubicBezTo>
                  <a:cubicBezTo>
                    <a:pt x="513" y="656"/>
                    <a:pt x="660" y="509"/>
                    <a:pt x="660" y="326"/>
                  </a:cubicBezTo>
                  <a:cubicBezTo>
                    <a:pt x="660" y="148"/>
                    <a:pt x="513" y="0"/>
                    <a:pt x="330" y="0"/>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4001700" y="3914175"/>
              <a:ext cx="124525" cy="790475"/>
            </a:xfrm>
            <a:custGeom>
              <a:avLst/>
              <a:gdLst/>
              <a:ahLst/>
              <a:cxnLst/>
              <a:rect l="l" t="t" r="r" b="b"/>
              <a:pathLst>
                <a:path w="4981" h="31619" extrusionOk="0">
                  <a:moveTo>
                    <a:pt x="2548" y="0"/>
                  </a:moveTo>
                  <a:cubicBezTo>
                    <a:pt x="2173" y="0"/>
                    <a:pt x="1865" y="291"/>
                    <a:pt x="1844" y="666"/>
                  </a:cubicBezTo>
                  <a:lnTo>
                    <a:pt x="25" y="30871"/>
                  </a:lnTo>
                  <a:cubicBezTo>
                    <a:pt x="1" y="31278"/>
                    <a:pt x="323" y="31618"/>
                    <a:pt x="731" y="31618"/>
                  </a:cubicBezTo>
                  <a:cubicBezTo>
                    <a:pt x="1092" y="31618"/>
                    <a:pt x="1394" y="31349"/>
                    <a:pt x="1433" y="30991"/>
                  </a:cubicBezTo>
                  <a:lnTo>
                    <a:pt x="4934" y="786"/>
                  </a:lnTo>
                  <a:cubicBezTo>
                    <a:pt x="4980" y="368"/>
                    <a:pt x="4654" y="0"/>
                    <a:pt x="4229"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4452425" y="3938550"/>
              <a:ext cx="124500" cy="790500"/>
            </a:xfrm>
            <a:custGeom>
              <a:avLst/>
              <a:gdLst/>
              <a:ahLst/>
              <a:cxnLst/>
              <a:rect l="l" t="t" r="r" b="b"/>
              <a:pathLst>
                <a:path w="4980" h="31620" extrusionOk="0">
                  <a:moveTo>
                    <a:pt x="751" y="0"/>
                  </a:moveTo>
                  <a:cubicBezTo>
                    <a:pt x="330" y="0"/>
                    <a:pt x="0" y="365"/>
                    <a:pt x="50" y="786"/>
                  </a:cubicBezTo>
                  <a:lnTo>
                    <a:pt x="3548" y="30991"/>
                  </a:lnTo>
                  <a:cubicBezTo>
                    <a:pt x="3587" y="31349"/>
                    <a:pt x="3892" y="31619"/>
                    <a:pt x="4250" y="31619"/>
                  </a:cubicBezTo>
                  <a:cubicBezTo>
                    <a:pt x="4657" y="31619"/>
                    <a:pt x="4980" y="31275"/>
                    <a:pt x="4955" y="30868"/>
                  </a:cubicBezTo>
                  <a:lnTo>
                    <a:pt x="3137" y="663"/>
                  </a:lnTo>
                  <a:cubicBezTo>
                    <a:pt x="3116" y="292"/>
                    <a:pt x="2808" y="0"/>
                    <a:pt x="2432"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4236550" y="3793125"/>
              <a:ext cx="124425" cy="790450"/>
            </a:xfrm>
            <a:custGeom>
              <a:avLst/>
              <a:gdLst/>
              <a:ahLst/>
              <a:cxnLst/>
              <a:rect l="l" t="t" r="r" b="b"/>
              <a:pathLst>
                <a:path w="4977" h="31618" extrusionOk="0">
                  <a:moveTo>
                    <a:pt x="2544" y="0"/>
                  </a:moveTo>
                  <a:cubicBezTo>
                    <a:pt x="2169" y="0"/>
                    <a:pt x="1860" y="291"/>
                    <a:pt x="1839" y="663"/>
                  </a:cubicBezTo>
                  <a:lnTo>
                    <a:pt x="21" y="30868"/>
                  </a:lnTo>
                  <a:cubicBezTo>
                    <a:pt x="0" y="31274"/>
                    <a:pt x="319" y="31618"/>
                    <a:pt x="727" y="31618"/>
                  </a:cubicBezTo>
                  <a:cubicBezTo>
                    <a:pt x="1088" y="31618"/>
                    <a:pt x="1390" y="31348"/>
                    <a:pt x="1428" y="30991"/>
                  </a:cubicBezTo>
                  <a:lnTo>
                    <a:pt x="4930" y="786"/>
                  </a:lnTo>
                  <a:cubicBezTo>
                    <a:pt x="4976" y="365"/>
                    <a:pt x="4649" y="0"/>
                    <a:pt x="4228"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4687175" y="3817400"/>
              <a:ext cx="124500" cy="790500"/>
            </a:xfrm>
            <a:custGeom>
              <a:avLst/>
              <a:gdLst/>
              <a:ahLst/>
              <a:cxnLst/>
              <a:rect l="l" t="t" r="r" b="b"/>
              <a:pathLst>
                <a:path w="4980" h="31620" extrusionOk="0">
                  <a:moveTo>
                    <a:pt x="751" y="1"/>
                  </a:moveTo>
                  <a:cubicBezTo>
                    <a:pt x="330" y="1"/>
                    <a:pt x="0" y="369"/>
                    <a:pt x="50" y="787"/>
                  </a:cubicBezTo>
                  <a:lnTo>
                    <a:pt x="3548" y="30991"/>
                  </a:lnTo>
                  <a:cubicBezTo>
                    <a:pt x="3587" y="31349"/>
                    <a:pt x="3892" y="31620"/>
                    <a:pt x="4249" y="31620"/>
                  </a:cubicBezTo>
                  <a:cubicBezTo>
                    <a:pt x="4657" y="31620"/>
                    <a:pt x="4980" y="31279"/>
                    <a:pt x="4955" y="30872"/>
                  </a:cubicBezTo>
                  <a:lnTo>
                    <a:pt x="3137" y="667"/>
                  </a:lnTo>
                  <a:cubicBezTo>
                    <a:pt x="3116" y="292"/>
                    <a:pt x="2808" y="1"/>
                    <a:pt x="2432"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3793800" y="2979575"/>
              <a:ext cx="1044450" cy="1046100"/>
            </a:xfrm>
            <a:custGeom>
              <a:avLst/>
              <a:gdLst/>
              <a:ahLst/>
              <a:cxnLst/>
              <a:rect l="l" t="t" r="r" b="b"/>
              <a:pathLst>
                <a:path w="41778" h="41844" extrusionOk="0">
                  <a:moveTo>
                    <a:pt x="15197" y="0"/>
                  </a:moveTo>
                  <a:cubicBezTo>
                    <a:pt x="12782" y="0"/>
                    <a:pt x="10114" y="254"/>
                    <a:pt x="7839" y="828"/>
                  </a:cubicBezTo>
                  <a:cubicBezTo>
                    <a:pt x="5450" y="1432"/>
                    <a:pt x="3496" y="2389"/>
                    <a:pt x="2723" y="3783"/>
                  </a:cubicBezTo>
                  <a:cubicBezTo>
                    <a:pt x="1" y="8705"/>
                    <a:pt x="7566" y="37830"/>
                    <a:pt x="8815" y="39650"/>
                  </a:cubicBezTo>
                  <a:cubicBezTo>
                    <a:pt x="9862" y="41184"/>
                    <a:pt x="23501" y="41843"/>
                    <a:pt x="28430" y="41843"/>
                  </a:cubicBezTo>
                  <a:cubicBezTo>
                    <a:pt x="29365" y="41843"/>
                    <a:pt x="29986" y="41819"/>
                    <a:pt x="30149" y="41774"/>
                  </a:cubicBezTo>
                  <a:cubicBezTo>
                    <a:pt x="30181" y="41767"/>
                    <a:pt x="30223" y="41752"/>
                    <a:pt x="30272" y="41735"/>
                  </a:cubicBezTo>
                  <a:cubicBezTo>
                    <a:pt x="30321" y="41714"/>
                    <a:pt x="30381" y="41689"/>
                    <a:pt x="30447" y="41662"/>
                  </a:cubicBezTo>
                  <a:cubicBezTo>
                    <a:pt x="30739" y="41535"/>
                    <a:pt x="31198" y="41314"/>
                    <a:pt x="31767" y="41027"/>
                  </a:cubicBezTo>
                  <a:cubicBezTo>
                    <a:pt x="34964" y="39401"/>
                    <a:pt x="41563" y="35658"/>
                    <a:pt x="41623" y="34664"/>
                  </a:cubicBezTo>
                  <a:cubicBezTo>
                    <a:pt x="41659" y="34103"/>
                    <a:pt x="41777" y="32875"/>
                    <a:pt x="41115" y="32257"/>
                  </a:cubicBezTo>
                  <a:cubicBezTo>
                    <a:pt x="40995" y="32145"/>
                    <a:pt x="40855" y="32054"/>
                    <a:pt x="40683" y="31990"/>
                  </a:cubicBezTo>
                  <a:cubicBezTo>
                    <a:pt x="35658" y="30103"/>
                    <a:pt x="24489" y="29387"/>
                    <a:pt x="23865" y="29387"/>
                  </a:cubicBezTo>
                  <a:cubicBezTo>
                    <a:pt x="23096" y="29387"/>
                    <a:pt x="24324" y="3895"/>
                    <a:pt x="22058" y="1274"/>
                  </a:cubicBezTo>
                  <a:cubicBezTo>
                    <a:pt x="21379" y="483"/>
                    <a:pt x="18528" y="0"/>
                    <a:pt x="15197" y="0"/>
                  </a:cubicBezTo>
                  <a:close/>
                </a:path>
              </a:pathLst>
            </a:custGeom>
            <a:solidFill>
              <a:srgbClr val="AA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3793800" y="3000275"/>
              <a:ext cx="1044450" cy="1025400"/>
            </a:xfrm>
            <a:custGeom>
              <a:avLst/>
              <a:gdLst/>
              <a:ahLst/>
              <a:cxnLst/>
              <a:rect l="l" t="t" r="r" b="b"/>
              <a:pathLst>
                <a:path w="41778" h="41016" extrusionOk="0">
                  <a:moveTo>
                    <a:pt x="7839" y="0"/>
                  </a:moveTo>
                  <a:cubicBezTo>
                    <a:pt x="5450" y="604"/>
                    <a:pt x="3496" y="1561"/>
                    <a:pt x="2723" y="2955"/>
                  </a:cubicBezTo>
                  <a:cubicBezTo>
                    <a:pt x="1" y="7877"/>
                    <a:pt x="7566" y="37002"/>
                    <a:pt x="8815" y="38822"/>
                  </a:cubicBezTo>
                  <a:cubicBezTo>
                    <a:pt x="9862" y="40356"/>
                    <a:pt x="23501" y="41015"/>
                    <a:pt x="28430" y="41015"/>
                  </a:cubicBezTo>
                  <a:cubicBezTo>
                    <a:pt x="29365" y="41015"/>
                    <a:pt x="29986" y="40991"/>
                    <a:pt x="30149" y="40946"/>
                  </a:cubicBezTo>
                  <a:cubicBezTo>
                    <a:pt x="30181" y="40939"/>
                    <a:pt x="30223" y="40924"/>
                    <a:pt x="30272" y="40907"/>
                  </a:cubicBezTo>
                  <a:cubicBezTo>
                    <a:pt x="30321" y="40886"/>
                    <a:pt x="30381" y="40861"/>
                    <a:pt x="30447" y="40834"/>
                  </a:cubicBezTo>
                  <a:cubicBezTo>
                    <a:pt x="30739" y="40707"/>
                    <a:pt x="31198" y="40486"/>
                    <a:pt x="31767" y="40199"/>
                  </a:cubicBezTo>
                  <a:cubicBezTo>
                    <a:pt x="34964" y="38573"/>
                    <a:pt x="41563" y="34830"/>
                    <a:pt x="41623" y="33836"/>
                  </a:cubicBezTo>
                  <a:cubicBezTo>
                    <a:pt x="41659" y="33275"/>
                    <a:pt x="41777" y="32047"/>
                    <a:pt x="41115" y="31429"/>
                  </a:cubicBezTo>
                  <a:cubicBezTo>
                    <a:pt x="40532" y="34310"/>
                    <a:pt x="31461" y="38247"/>
                    <a:pt x="29854" y="38577"/>
                  </a:cubicBezTo>
                  <a:cubicBezTo>
                    <a:pt x="29678" y="38614"/>
                    <a:pt x="29280" y="38631"/>
                    <a:pt x="28716" y="38631"/>
                  </a:cubicBezTo>
                  <a:cubicBezTo>
                    <a:pt x="24685" y="38631"/>
                    <a:pt x="12169" y="37751"/>
                    <a:pt x="11261" y="36763"/>
                  </a:cubicBezTo>
                  <a:cubicBezTo>
                    <a:pt x="10229" y="35633"/>
                    <a:pt x="4001" y="7793"/>
                    <a:pt x="5240" y="3825"/>
                  </a:cubicBezTo>
                  <a:cubicBezTo>
                    <a:pt x="5657" y="2484"/>
                    <a:pt x="6524" y="790"/>
                    <a:pt x="7839"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4091800" y="1975175"/>
              <a:ext cx="756900" cy="906575"/>
            </a:xfrm>
            <a:custGeom>
              <a:avLst/>
              <a:gdLst/>
              <a:ahLst/>
              <a:cxnLst/>
              <a:rect l="l" t="t" r="r" b="b"/>
              <a:pathLst>
                <a:path w="30276" h="36263" extrusionOk="0">
                  <a:moveTo>
                    <a:pt x="20550" y="1"/>
                  </a:moveTo>
                  <a:cubicBezTo>
                    <a:pt x="17235" y="1"/>
                    <a:pt x="13875" y="1439"/>
                    <a:pt x="13110" y="3926"/>
                  </a:cubicBezTo>
                  <a:cubicBezTo>
                    <a:pt x="12436" y="6119"/>
                    <a:pt x="12461" y="9824"/>
                    <a:pt x="10488" y="12530"/>
                  </a:cubicBezTo>
                  <a:cubicBezTo>
                    <a:pt x="8517" y="15235"/>
                    <a:pt x="0" y="23327"/>
                    <a:pt x="5482" y="31313"/>
                  </a:cubicBezTo>
                  <a:cubicBezTo>
                    <a:pt x="7709" y="34561"/>
                    <a:pt x="11664" y="36262"/>
                    <a:pt x="15687" y="36262"/>
                  </a:cubicBezTo>
                  <a:cubicBezTo>
                    <a:pt x="21150" y="36262"/>
                    <a:pt x="26740" y="33125"/>
                    <a:pt x="28299" y="26464"/>
                  </a:cubicBezTo>
                  <a:cubicBezTo>
                    <a:pt x="30275" y="18031"/>
                    <a:pt x="28910" y="8617"/>
                    <a:pt x="27580" y="4126"/>
                  </a:cubicBezTo>
                  <a:cubicBezTo>
                    <a:pt x="26732" y="1268"/>
                    <a:pt x="23661" y="1"/>
                    <a:pt x="20550"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4198200" y="2033925"/>
              <a:ext cx="253025" cy="788100"/>
            </a:xfrm>
            <a:custGeom>
              <a:avLst/>
              <a:gdLst/>
              <a:ahLst/>
              <a:cxnLst/>
              <a:rect l="l" t="t" r="r" b="b"/>
              <a:pathLst>
                <a:path w="10121" h="31524" extrusionOk="0">
                  <a:moveTo>
                    <a:pt x="10108" y="0"/>
                  </a:moveTo>
                  <a:cubicBezTo>
                    <a:pt x="10102" y="0"/>
                    <a:pt x="10096" y="4"/>
                    <a:pt x="10096" y="11"/>
                  </a:cubicBezTo>
                  <a:cubicBezTo>
                    <a:pt x="10015" y="2355"/>
                    <a:pt x="9714" y="4703"/>
                    <a:pt x="8920" y="6909"/>
                  </a:cubicBezTo>
                  <a:cubicBezTo>
                    <a:pt x="8384" y="8408"/>
                    <a:pt x="7678" y="9832"/>
                    <a:pt x="6931" y="11233"/>
                  </a:cubicBezTo>
                  <a:cubicBezTo>
                    <a:pt x="4990" y="14081"/>
                    <a:pt x="2342" y="16464"/>
                    <a:pt x="1158" y="19780"/>
                  </a:cubicBezTo>
                  <a:cubicBezTo>
                    <a:pt x="92" y="22776"/>
                    <a:pt x="1" y="26510"/>
                    <a:pt x="1345" y="29440"/>
                  </a:cubicBezTo>
                  <a:cubicBezTo>
                    <a:pt x="1351" y="29453"/>
                    <a:pt x="1362" y="29458"/>
                    <a:pt x="1373" y="29458"/>
                  </a:cubicBezTo>
                  <a:cubicBezTo>
                    <a:pt x="1396" y="29458"/>
                    <a:pt x="1421" y="29437"/>
                    <a:pt x="1411" y="29412"/>
                  </a:cubicBezTo>
                  <a:cubicBezTo>
                    <a:pt x="885" y="27805"/>
                    <a:pt x="496" y="26222"/>
                    <a:pt x="481" y="24517"/>
                  </a:cubicBezTo>
                  <a:cubicBezTo>
                    <a:pt x="468" y="22808"/>
                    <a:pt x="805" y="21107"/>
                    <a:pt x="1422" y="19513"/>
                  </a:cubicBezTo>
                  <a:cubicBezTo>
                    <a:pt x="2517" y="16692"/>
                    <a:pt x="4731" y="14643"/>
                    <a:pt x="6408" y="12201"/>
                  </a:cubicBezTo>
                  <a:lnTo>
                    <a:pt x="6408" y="12201"/>
                  </a:lnTo>
                  <a:cubicBezTo>
                    <a:pt x="6292" y="12415"/>
                    <a:pt x="6177" y="12629"/>
                    <a:pt x="6061" y="12839"/>
                  </a:cubicBezTo>
                  <a:cubicBezTo>
                    <a:pt x="4008" y="16604"/>
                    <a:pt x="2039" y="20559"/>
                    <a:pt x="2054" y="24987"/>
                  </a:cubicBezTo>
                  <a:cubicBezTo>
                    <a:pt x="2060" y="27247"/>
                    <a:pt x="2580" y="29630"/>
                    <a:pt x="3847" y="31507"/>
                  </a:cubicBezTo>
                  <a:cubicBezTo>
                    <a:pt x="3854" y="31519"/>
                    <a:pt x="3864" y="31524"/>
                    <a:pt x="3875" y="31524"/>
                  </a:cubicBezTo>
                  <a:cubicBezTo>
                    <a:pt x="3898" y="31524"/>
                    <a:pt x="3921" y="31498"/>
                    <a:pt x="3906" y="31472"/>
                  </a:cubicBezTo>
                  <a:cubicBezTo>
                    <a:pt x="1615" y="27324"/>
                    <a:pt x="1889" y="22661"/>
                    <a:pt x="3552" y="18320"/>
                  </a:cubicBezTo>
                  <a:cubicBezTo>
                    <a:pt x="5043" y="14443"/>
                    <a:pt x="7531" y="11064"/>
                    <a:pt x="8973" y="7162"/>
                  </a:cubicBezTo>
                  <a:cubicBezTo>
                    <a:pt x="9837" y="4821"/>
                    <a:pt x="10047" y="2492"/>
                    <a:pt x="10120" y="11"/>
                  </a:cubicBezTo>
                  <a:cubicBezTo>
                    <a:pt x="10120" y="4"/>
                    <a:pt x="10114" y="0"/>
                    <a:pt x="10108"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4704650" y="2009200"/>
              <a:ext cx="102550" cy="788525"/>
            </a:xfrm>
            <a:custGeom>
              <a:avLst/>
              <a:gdLst/>
              <a:ahLst/>
              <a:cxnLst/>
              <a:rect l="l" t="t" r="r" b="b"/>
              <a:pathLst>
                <a:path w="4102" h="31541" extrusionOk="0">
                  <a:moveTo>
                    <a:pt x="1378" y="0"/>
                  </a:moveTo>
                  <a:cubicBezTo>
                    <a:pt x="1369" y="0"/>
                    <a:pt x="1360" y="8"/>
                    <a:pt x="1364" y="21"/>
                  </a:cubicBezTo>
                  <a:cubicBezTo>
                    <a:pt x="3621" y="8071"/>
                    <a:pt x="3881" y="16688"/>
                    <a:pt x="2024" y="24843"/>
                  </a:cubicBezTo>
                  <a:cubicBezTo>
                    <a:pt x="1505" y="27110"/>
                    <a:pt x="810" y="29317"/>
                    <a:pt x="10" y="31495"/>
                  </a:cubicBezTo>
                  <a:cubicBezTo>
                    <a:pt x="1" y="31520"/>
                    <a:pt x="26" y="31541"/>
                    <a:pt x="49" y="31541"/>
                  </a:cubicBezTo>
                  <a:cubicBezTo>
                    <a:pt x="62" y="31541"/>
                    <a:pt x="74" y="31535"/>
                    <a:pt x="80" y="31520"/>
                  </a:cubicBezTo>
                  <a:cubicBezTo>
                    <a:pt x="3189" y="23819"/>
                    <a:pt x="4101" y="15130"/>
                    <a:pt x="2943" y="6923"/>
                  </a:cubicBezTo>
                  <a:cubicBezTo>
                    <a:pt x="2611" y="4579"/>
                    <a:pt x="2077" y="2277"/>
                    <a:pt x="1393" y="11"/>
                  </a:cubicBezTo>
                  <a:cubicBezTo>
                    <a:pt x="1390" y="4"/>
                    <a:pt x="1384" y="0"/>
                    <a:pt x="1378"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4590200" y="1989275"/>
              <a:ext cx="130875" cy="884000"/>
            </a:xfrm>
            <a:custGeom>
              <a:avLst/>
              <a:gdLst/>
              <a:ahLst/>
              <a:cxnLst/>
              <a:rect l="l" t="t" r="r" b="b"/>
              <a:pathLst>
                <a:path w="5235" h="35360" extrusionOk="0">
                  <a:moveTo>
                    <a:pt x="4068" y="0"/>
                  </a:moveTo>
                  <a:cubicBezTo>
                    <a:pt x="4063" y="0"/>
                    <a:pt x="4058" y="4"/>
                    <a:pt x="4058" y="11"/>
                  </a:cubicBezTo>
                  <a:cubicBezTo>
                    <a:pt x="4431" y="3281"/>
                    <a:pt x="4672" y="6580"/>
                    <a:pt x="4767" y="9885"/>
                  </a:cubicBezTo>
                  <a:cubicBezTo>
                    <a:pt x="4483" y="13997"/>
                    <a:pt x="4062" y="18092"/>
                    <a:pt x="3336" y="22156"/>
                  </a:cubicBezTo>
                  <a:cubicBezTo>
                    <a:pt x="2539" y="26608"/>
                    <a:pt x="1406" y="30984"/>
                    <a:pt x="13" y="35285"/>
                  </a:cubicBezTo>
                  <a:cubicBezTo>
                    <a:pt x="0" y="35330"/>
                    <a:pt x="36" y="35359"/>
                    <a:pt x="71" y="35359"/>
                  </a:cubicBezTo>
                  <a:cubicBezTo>
                    <a:pt x="95" y="35359"/>
                    <a:pt x="118" y="35346"/>
                    <a:pt x="128" y="35317"/>
                  </a:cubicBezTo>
                  <a:cubicBezTo>
                    <a:pt x="2700" y="27619"/>
                    <a:pt x="4392" y="19429"/>
                    <a:pt x="4795" y="11281"/>
                  </a:cubicBezTo>
                  <a:lnTo>
                    <a:pt x="4795" y="11281"/>
                  </a:lnTo>
                  <a:cubicBezTo>
                    <a:pt x="4869" y="16531"/>
                    <a:pt x="4549" y="21783"/>
                    <a:pt x="3722" y="26956"/>
                  </a:cubicBezTo>
                  <a:cubicBezTo>
                    <a:pt x="3322" y="29454"/>
                    <a:pt x="2763" y="31910"/>
                    <a:pt x="2174" y="34370"/>
                  </a:cubicBezTo>
                  <a:cubicBezTo>
                    <a:pt x="2168" y="34394"/>
                    <a:pt x="2187" y="34409"/>
                    <a:pt x="2206" y="34409"/>
                  </a:cubicBezTo>
                  <a:cubicBezTo>
                    <a:pt x="2218" y="34409"/>
                    <a:pt x="2230" y="34403"/>
                    <a:pt x="2234" y="34388"/>
                  </a:cubicBezTo>
                  <a:cubicBezTo>
                    <a:pt x="4613" y="26232"/>
                    <a:pt x="5234" y="17461"/>
                    <a:pt x="4873" y="8983"/>
                  </a:cubicBezTo>
                  <a:cubicBezTo>
                    <a:pt x="4876" y="8808"/>
                    <a:pt x="4883" y="8632"/>
                    <a:pt x="4883" y="8453"/>
                  </a:cubicBezTo>
                  <a:cubicBezTo>
                    <a:pt x="4885" y="8446"/>
                    <a:pt x="4879" y="8443"/>
                    <a:pt x="4873" y="8443"/>
                  </a:cubicBezTo>
                  <a:cubicBezTo>
                    <a:pt x="4867" y="8443"/>
                    <a:pt x="4860" y="8446"/>
                    <a:pt x="4858" y="8453"/>
                  </a:cubicBezTo>
                  <a:cubicBezTo>
                    <a:pt x="4858" y="8489"/>
                    <a:pt x="4855" y="8523"/>
                    <a:pt x="4852" y="8562"/>
                  </a:cubicBezTo>
                  <a:cubicBezTo>
                    <a:pt x="4841" y="8274"/>
                    <a:pt x="4826" y="7983"/>
                    <a:pt x="4813" y="7699"/>
                  </a:cubicBezTo>
                  <a:cubicBezTo>
                    <a:pt x="4672" y="5123"/>
                    <a:pt x="4402" y="2565"/>
                    <a:pt x="4079" y="11"/>
                  </a:cubicBezTo>
                  <a:cubicBezTo>
                    <a:pt x="4078" y="4"/>
                    <a:pt x="4073" y="0"/>
                    <a:pt x="4068"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4428050" y="1977075"/>
              <a:ext cx="143350" cy="904450"/>
            </a:xfrm>
            <a:custGeom>
              <a:avLst/>
              <a:gdLst/>
              <a:ahLst/>
              <a:cxnLst/>
              <a:rect l="l" t="t" r="r" b="b"/>
              <a:pathLst>
                <a:path w="5734" h="36178" extrusionOk="0">
                  <a:moveTo>
                    <a:pt x="5672" y="1"/>
                  </a:moveTo>
                  <a:cubicBezTo>
                    <a:pt x="5649" y="1"/>
                    <a:pt x="5626" y="15"/>
                    <a:pt x="5625" y="42"/>
                  </a:cubicBezTo>
                  <a:cubicBezTo>
                    <a:pt x="5481" y="4881"/>
                    <a:pt x="3590" y="9415"/>
                    <a:pt x="2382" y="14051"/>
                  </a:cubicBezTo>
                  <a:cubicBezTo>
                    <a:pt x="1193" y="18612"/>
                    <a:pt x="355" y="23285"/>
                    <a:pt x="130" y="28005"/>
                  </a:cubicBezTo>
                  <a:cubicBezTo>
                    <a:pt x="0" y="30707"/>
                    <a:pt x="67" y="33426"/>
                    <a:pt x="403" y="36114"/>
                  </a:cubicBezTo>
                  <a:cubicBezTo>
                    <a:pt x="409" y="36157"/>
                    <a:pt x="445" y="36178"/>
                    <a:pt x="479" y="36178"/>
                  </a:cubicBezTo>
                  <a:cubicBezTo>
                    <a:pt x="513" y="36178"/>
                    <a:pt x="544" y="36157"/>
                    <a:pt x="541" y="36114"/>
                  </a:cubicBezTo>
                  <a:cubicBezTo>
                    <a:pt x="0" y="31261"/>
                    <a:pt x="190" y="26395"/>
                    <a:pt x="951" y="21577"/>
                  </a:cubicBezTo>
                  <a:cubicBezTo>
                    <a:pt x="1705" y="16825"/>
                    <a:pt x="3081" y="12271"/>
                    <a:pt x="4411" y="7660"/>
                  </a:cubicBezTo>
                  <a:cubicBezTo>
                    <a:pt x="5123" y="5179"/>
                    <a:pt x="5733" y="2640"/>
                    <a:pt x="5716" y="42"/>
                  </a:cubicBezTo>
                  <a:cubicBezTo>
                    <a:pt x="5716" y="15"/>
                    <a:pt x="5694" y="1"/>
                    <a:pt x="5672"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4558600" y="1975425"/>
              <a:ext cx="72900" cy="893400"/>
            </a:xfrm>
            <a:custGeom>
              <a:avLst/>
              <a:gdLst/>
              <a:ahLst/>
              <a:cxnLst/>
              <a:rect l="l" t="t" r="r" b="b"/>
              <a:pathLst>
                <a:path w="2916" h="35736" extrusionOk="0">
                  <a:moveTo>
                    <a:pt x="2810" y="0"/>
                  </a:moveTo>
                  <a:cubicBezTo>
                    <a:pt x="2794" y="0"/>
                    <a:pt x="2778" y="11"/>
                    <a:pt x="2778" y="32"/>
                  </a:cubicBezTo>
                  <a:cubicBezTo>
                    <a:pt x="2655" y="9348"/>
                    <a:pt x="1957" y="18597"/>
                    <a:pt x="901" y="27850"/>
                  </a:cubicBezTo>
                  <a:cubicBezTo>
                    <a:pt x="757" y="29117"/>
                    <a:pt x="610" y="30380"/>
                    <a:pt x="459" y="31643"/>
                  </a:cubicBezTo>
                  <a:cubicBezTo>
                    <a:pt x="297" y="32987"/>
                    <a:pt x="62" y="34345"/>
                    <a:pt x="3" y="35696"/>
                  </a:cubicBezTo>
                  <a:cubicBezTo>
                    <a:pt x="1" y="35721"/>
                    <a:pt x="23" y="35736"/>
                    <a:pt x="44" y="35736"/>
                  </a:cubicBezTo>
                  <a:cubicBezTo>
                    <a:pt x="61" y="35736"/>
                    <a:pt x="77" y="35727"/>
                    <a:pt x="80" y="35706"/>
                  </a:cubicBezTo>
                  <a:cubicBezTo>
                    <a:pt x="516" y="33520"/>
                    <a:pt x="652" y="31243"/>
                    <a:pt x="911" y="29029"/>
                  </a:cubicBezTo>
                  <a:cubicBezTo>
                    <a:pt x="1185" y="26674"/>
                    <a:pt x="1449" y="24316"/>
                    <a:pt x="1690" y="21958"/>
                  </a:cubicBezTo>
                  <a:cubicBezTo>
                    <a:pt x="2161" y="17333"/>
                    <a:pt x="2550" y="12698"/>
                    <a:pt x="2740" y="8053"/>
                  </a:cubicBezTo>
                  <a:cubicBezTo>
                    <a:pt x="2848" y="5383"/>
                    <a:pt x="2916" y="2706"/>
                    <a:pt x="2841" y="32"/>
                  </a:cubicBezTo>
                  <a:cubicBezTo>
                    <a:pt x="2841" y="11"/>
                    <a:pt x="2826" y="0"/>
                    <a:pt x="2810" y="0"/>
                  </a:cubicBezTo>
                  <a:close/>
                </a:path>
              </a:pathLst>
            </a:custGeom>
            <a:solidFill>
              <a:srgbClr val="576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4364875" y="2286200"/>
              <a:ext cx="115275" cy="585850"/>
            </a:xfrm>
            <a:custGeom>
              <a:avLst/>
              <a:gdLst/>
              <a:ahLst/>
              <a:cxnLst/>
              <a:rect l="l" t="t" r="r" b="b"/>
              <a:pathLst>
                <a:path w="4611" h="23434" extrusionOk="0">
                  <a:moveTo>
                    <a:pt x="4598" y="0"/>
                  </a:moveTo>
                  <a:cubicBezTo>
                    <a:pt x="4594" y="0"/>
                    <a:pt x="4589" y="3"/>
                    <a:pt x="4587" y="8"/>
                  </a:cubicBezTo>
                  <a:cubicBezTo>
                    <a:pt x="2794" y="3626"/>
                    <a:pt x="1517" y="7415"/>
                    <a:pt x="857" y="11405"/>
                  </a:cubicBezTo>
                  <a:cubicBezTo>
                    <a:pt x="215" y="15296"/>
                    <a:pt x="1" y="19486"/>
                    <a:pt x="689" y="23392"/>
                  </a:cubicBezTo>
                  <a:cubicBezTo>
                    <a:pt x="693" y="23421"/>
                    <a:pt x="713" y="23434"/>
                    <a:pt x="734" y="23434"/>
                  </a:cubicBezTo>
                  <a:cubicBezTo>
                    <a:pt x="764" y="23434"/>
                    <a:pt x="796" y="23409"/>
                    <a:pt x="794" y="23370"/>
                  </a:cubicBezTo>
                  <a:cubicBezTo>
                    <a:pt x="615" y="21335"/>
                    <a:pt x="428" y="19321"/>
                    <a:pt x="467" y="17275"/>
                  </a:cubicBezTo>
                  <a:cubicBezTo>
                    <a:pt x="506" y="15310"/>
                    <a:pt x="685" y="13352"/>
                    <a:pt x="1005" y="11416"/>
                  </a:cubicBezTo>
                  <a:cubicBezTo>
                    <a:pt x="1650" y="7489"/>
                    <a:pt x="2854" y="3590"/>
                    <a:pt x="4608" y="15"/>
                  </a:cubicBezTo>
                  <a:cubicBezTo>
                    <a:pt x="4610" y="6"/>
                    <a:pt x="4604" y="0"/>
                    <a:pt x="4598"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4147500" y="2306100"/>
              <a:ext cx="206000" cy="417925"/>
            </a:xfrm>
            <a:custGeom>
              <a:avLst/>
              <a:gdLst/>
              <a:ahLst/>
              <a:cxnLst/>
              <a:rect l="l" t="t" r="r" b="b"/>
              <a:pathLst>
                <a:path w="8240" h="16717" extrusionOk="0">
                  <a:moveTo>
                    <a:pt x="8175" y="1"/>
                  </a:moveTo>
                  <a:cubicBezTo>
                    <a:pt x="8165" y="1"/>
                    <a:pt x="8155" y="4"/>
                    <a:pt x="8145" y="12"/>
                  </a:cubicBezTo>
                  <a:cubicBezTo>
                    <a:pt x="6783" y="1138"/>
                    <a:pt x="5594" y="2566"/>
                    <a:pt x="4419" y="3882"/>
                  </a:cubicBezTo>
                  <a:cubicBezTo>
                    <a:pt x="3278" y="5156"/>
                    <a:pt x="2218" y="6430"/>
                    <a:pt x="1527" y="8009"/>
                  </a:cubicBezTo>
                  <a:cubicBezTo>
                    <a:pt x="302" y="10819"/>
                    <a:pt x="1" y="14103"/>
                    <a:pt x="1853" y="16707"/>
                  </a:cubicBezTo>
                  <a:cubicBezTo>
                    <a:pt x="1858" y="16714"/>
                    <a:pt x="1864" y="16716"/>
                    <a:pt x="1870" y="16716"/>
                  </a:cubicBezTo>
                  <a:cubicBezTo>
                    <a:pt x="1886" y="16716"/>
                    <a:pt x="1901" y="16701"/>
                    <a:pt x="1889" y="16686"/>
                  </a:cubicBezTo>
                  <a:cubicBezTo>
                    <a:pt x="43" y="13943"/>
                    <a:pt x="650" y="10286"/>
                    <a:pt x="2050" y="7489"/>
                  </a:cubicBezTo>
                  <a:cubicBezTo>
                    <a:pt x="3502" y="4584"/>
                    <a:pt x="6173" y="2535"/>
                    <a:pt x="8211" y="79"/>
                  </a:cubicBezTo>
                  <a:cubicBezTo>
                    <a:pt x="8239" y="43"/>
                    <a:pt x="8211" y="1"/>
                    <a:pt x="8175"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4150750" y="2286950"/>
              <a:ext cx="218675" cy="309300"/>
            </a:xfrm>
            <a:custGeom>
              <a:avLst/>
              <a:gdLst/>
              <a:ahLst/>
              <a:cxnLst/>
              <a:rect l="l" t="t" r="r" b="b"/>
              <a:pathLst>
                <a:path w="8747" h="12372" extrusionOk="0">
                  <a:moveTo>
                    <a:pt x="8660" y="1"/>
                  </a:moveTo>
                  <a:cubicBezTo>
                    <a:pt x="8646" y="1"/>
                    <a:pt x="8632" y="6"/>
                    <a:pt x="8619" y="17"/>
                  </a:cubicBezTo>
                  <a:cubicBezTo>
                    <a:pt x="7471" y="978"/>
                    <a:pt x="6415" y="2069"/>
                    <a:pt x="5317" y="3091"/>
                  </a:cubicBezTo>
                  <a:cubicBezTo>
                    <a:pt x="4327" y="4013"/>
                    <a:pt x="3320" y="4932"/>
                    <a:pt x="2460" y="5982"/>
                  </a:cubicBezTo>
                  <a:cubicBezTo>
                    <a:pt x="983" y="7782"/>
                    <a:pt x="0" y="10017"/>
                    <a:pt x="572" y="12357"/>
                  </a:cubicBezTo>
                  <a:cubicBezTo>
                    <a:pt x="574" y="12367"/>
                    <a:pt x="581" y="12371"/>
                    <a:pt x="588" y="12371"/>
                  </a:cubicBezTo>
                  <a:cubicBezTo>
                    <a:pt x="599" y="12371"/>
                    <a:pt x="612" y="12362"/>
                    <a:pt x="608" y="12346"/>
                  </a:cubicBezTo>
                  <a:cubicBezTo>
                    <a:pt x="92" y="9732"/>
                    <a:pt x="1545" y="7294"/>
                    <a:pt x="3254" y="5445"/>
                  </a:cubicBezTo>
                  <a:cubicBezTo>
                    <a:pt x="4980" y="3575"/>
                    <a:pt x="6977" y="1967"/>
                    <a:pt x="8706" y="104"/>
                  </a:cubicBezTo>
                  <a:cubicBezTo>
                    <a:pt x="8747" y="58"/>
                    <a:pt x="8707" y="1"/>
                    <a:pt x="8660"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4801000" y="2174150"/>
              <a:ext cx="56200" cy="403350"/>
            </a:xfrm>
            <a:custGeom>
              <a:avLst/>
              <a:gdLst/>
              <a:ahLst/>
              <a:cxnLst/>
              <a:rect l="l" t="t" r="r" b="b"/>
              <a:pathLst>
                <a:path w="2248" h="16134" extrusionOk="0">
                  <a:moveTo>
                    <a:pt x="29" y="1"/>
                  </a:moveTo>
                  <a:cubicBezTo>
                    <a:pt x="15" y="1"/>
                    <a:pt x="0" y="12"/>
                    <a:pt x="2" y="30"/>
                  </a:cubicBezTo>
                  <a:cubicBezTo>
                    <a:pt x="357" y="2644"/>
                    <a:pt x="2041" y="12553"/>
                    <a:pt x="1262" y="16094"/>
                  </a:cubicBezTo>
                  <a:cubicBezTo>
                    <a:pt x="1256" y="16118"/>
                    <a:pt x="1279" y="16133"/>
                    <a:pt x="1301" y="16133"/>
                  </a:cubicBezTo>
                  <a:cubicBezTo>
                    <a:pt x="1317" y="16133"/>
                    <a:pt x="1332" y="16126"/>
                    <a:pt x="1335" y="16108"/>
                  </a:cubicBezTo>
                  <a:cubicBezTo>
                    <a:pt x="2247" y="10750"/>
                    <a:pt x="967" y="5287"/>
                    <a:pt x="51" y="20"/>
                  </a:cubicBezTo>
                  <a:cubicBezTo>
                    <a:pt x="48" y="7"/>
                    <a:pt x="39" y="1"/>
                    <a:pt x="29"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4506025" y="2091450"/>
              <a:ext cx="743200" cy="593800"/>
            </a:xfrm>
            <a:custGeom>
              <a:avLst/>
              <a:gdLst/>
              <a:ahLst/>
              <a:cxnLst/>
              <a:rect l="l" t="t" r="r" b="b"/>
              <a:pathLst>
                <a:path w="29728" h="23752" extrusionOk="0">
                  <a:moveTo>
                    <a:pt x="29073" y="1"/>
                  </a:moveTo>
                  <a:cubicBezTo>
                    <a:pt x="28090" y="1"/>
                    <a:pt x="24477" y="2823"/>
                    <a:pt x="24072" y="3822"/>
                  </a:cubicBezTo>
                  <a:cubicBezTo>
                    <a:pt x="23625" y="4920"/>
                    <a:pt x="17219" y="14223"/>
                    <a:pt x="15763" y="15013"/>
                  </a:cubicBezTo>
                  <a:cubicBezTo>
                    <a:pt x="14948" y="15454"/>
                    <a:pt x="13609" y="15608"/>
                    <a:pt x="12072" y="15608"/>
                  </a:cubicBezTo>
                  <a:cubicBezTo>
                    <a:pt x="10300" y="15608"/>
                    <a:pt x="8264" y="15403"/>
                    <a:pt x="6467" y="15198"/>
                  </a:cubicBezTo>
                  <a:cubicBezTo>
                    <a:pt x="4676" y="14992"/>
                    <a:pt x="3120" y="14789"/>
                    <a:pt x="2298" y="14789"/>
                  </a:cubicBezTo>
                  <a:cubicBezTo>
                    <a:pt x="2042" y="14789"/>
                    <a:pt x="1857" y="14808"/>
                    <a:pt x="1759" y="14854"/>
                  </a:cubicBezTo>
                  <a:cubicBezTo>
                    <a:pt x="0" y="15665"/>
                    <a:pt x="341" y="19230"/>
                    <a:pt x="2436" y="21254"/>
                  </a:cubicBezTo>
                  <a:cubicBezTo>
                    <a:pt x="3816" y="22588"/>
                    <a:pt x="7134" y="23751"/>
                    <a:pt x="10877" y="23751"/>
                  </a:cubicBezTo>
                  <a:cubicBezTo>
                    <a:pt x="13625" y="23751"/>
                    <a:pt x="16602" y="23125"/>
                    <a:pt x="19212" y="21479"/>
                  </a:cubicBezTo>
                  <a:cubicBezTo>
                    <a:pt x="25377" y="17591"/>
                    <a:pt x="26623" y="6292"/>
                    <a:pt x="26725" y="5479"/>
                  </a:cubicBezTo>
                  <a:cubicBezTo>
                    <a:pt x="26822" y="4664"/>
                    <a:pt x="29728" y="755"/>
                    <a:pt x="29282" y="89"/>
                  </a:cubicBezTo>
                  <a:cubicBezTo>
                    <a:pt x="29242" y="29"/>
                    <a:pt x="29170" y="1"/>
                    <a:pt x="29073"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4475675" y="2278425"/>
              <a:ext cx="717950" cy="413300"/>
            </a:xfrm>
            <a:custGeom>
              <a:avLst/>
              <a:gdLst/>
              <a:ahLst/>
              <a:cxnLst/>
              <a:rect l="l" t="t" r="r" b="b"/>
              <a:pathLst>
                <a:path w="28718" h="16532" extrusionOk="0">
                  <a:moveTo>
                    <a:pt x="22615" y="1"/>
                  </a:moveTo>
                  <a:cubicBezTo>
                    <a:pt x="22578" y="1"/>
                    <a:pt x="22551" y="6"/>
                    <a:pt x="22535" y="18"/>
                  </a:cubicBezTo>
                  <a:cubicBezTo>
                    <a:pt x="21422" y="796"/>
                    <a:pt x="19163" y="6295"/>
                    <a:pt x="16766" y="7309"/>
                  </a:cubicBezTo>
                  <a:cubicBezTo>
                    <a:pt x="15832" y="7702"/>
                    <a:pt x="14632" y="7842"/>
                    <a:pt x="13327" y="7842"/>
                  </a:cubicBezTo>
                  <a:cubicBezTo>
                    <a:pt x="11721" y="7842"/>
                    <a:pt x="9956" y="7630"/>
                    <a:pt x="8330" y="7417"/>
                  </a:cubicBezTo>
                  <a:cubicBezTo>
                    <a:pt x="6703" y="7206"/>
                    <a:pt x="5214" y="6993"/>
                    <a:pt x="4163" y="6993"/>
                  </a:cubicBezTo>
                  <a:cubicBezTo>
                    <a:pt x="3661" y="6993"/>
                    <a:pt x="3260" y="7041"/>
                    <a:pt x="2990" y="7161"/>
                  </a:cubicBezTo>
                  <a:cubicBezTo>
                    <a:pt x="1" y="8505"/>
                    <a:pt x="2004" y="13348"/>
                    <a:pt x="4751" y="14849"/>
                  </a:cubicBezTo>
                  <a:cubicBezTo>
                    <a:pt x="6941" y="16045"/>
                    <a:pt x="9439" y="16532"/>
                    <a:pt x="11855" y="16532"/>
                  </a:cubicBezTo>
                  <a:cubicBezTo>
                    <a:pt x="15190" y="16532"/>
                    <a:pt x="18366" y="15604"/>
                    <a:pt x="20352" y="14330"/>
                  </a:cubicBezTo>
                  <a:cubicBezTo>
                    <a:pt x="23780" y="12130"/>
                    <a:pt x="25356" y="8235"/>
                    <a:pt x="25422" y="8154"/>
                  </a:cubicBezTo>
                  <a:cubicBezTo>
                    <a:pt x="25485" y="8070"/>
                    <a:pt x="28717" y="4533"/>
                    <a:pt x="28601" y="4196"/>
                  </a:cubicBezTo>
                  <a:cubicBezTo>
                    <a:pt x="27844" y="2032"/>
                    <a:pt x="23337" y="1"/>
                    <a:pt x="22615"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5119200" y="1839175"/>
              <a:ext cx="422225" cy="459175"/>
            </a:xfrm>
            <a:custGeom>
              <a:avLst/>
              <a:gdLst/>
              <a:ahLst/>
              <a:cxnLst/>
              <a:rect l="l" t="t" r="r" b="b"/>
              <a:pathLst>
                <a:path w="16889" h="18367" extrusionOk="0">
                  <a:moveTo>
                    <a:pt x="3622" y="0"/>
                  </a:moveTo>
                  <a:lnTo>
                    <a:pt x="3622" y="0"/>
                  </a:lnTo>
                  <a:cubicBezTo>
                    <a:pt x="3622" y="0"/>
                    <a:pt x="3846" y="9997"/>
                    <a:pt x="0" y="13931"/>
                  </a:cubicBezTo>
                  <a:lnTo>
                    <a:pt x="11309" y="18366"/>
                  </a:lnTo>
                  <a:cubicBezTo>
                    <a:pt x="11309" y="18366"/>
                    <a:pt x="16889" y="10327"/>
                    <a:pt x="16057" y="677"/>
                  </a:cubicBezTo>
                  <a:lnTo>
                    <a:pt x="3622" y="0"/>
                  </a:ln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5064550" y="1852000"/>
              <a:ext cx="430400" cy="428275"/>
            </a:xfrm>
            <a:custGeom>
              <a:avLst/>
              <a:gdLst/>
              <a:ahLst/>
              <a:cxnLst/>
              <a:rect l="l" t="t" r="r" b="b"/>
              <a:pathLst>
                <a:path w="17216" h="17131" extrusionOk="0">
                  <a:moveTo>
                    <a:pt x="15882" y="0"/>
                  </a:moveTo>
                  <a:lnTo>
                    <a:pt x="3271" y="400"/>
                  </a:lnTo>
                  <a:cubicBezTo>
                    <a:pt x="3271" y="400"/>
                    <a:pt x="4071" y="8625"/>
                    <a:pt x="0" y="12786"/>
                  </a:cubicBezTo>
                  <a:lnTo>
                    <a:pt x="8141" y="17130"/>
                  </a:lnTo>
                  <a:cubicBezTo>
                    <a:pt x="8141" y="17130"/>
                    <a:pt x="17215" y="12611"/>
                    <a:pt x="15882"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5172725" y="1894375"/>
              <a:ext cx="241775" cy="12200"/>
            </a:xfrm>
            <a:custGeom>
              <a:avLst/>
              <a:gdLst/>
              <a:ahLst/>
              <a:cxnLst/>
              <a:rect l="l" t="t" r="r" b="b"/>
              <a:pathLst>
                <a:path w="9671" h="488" extrusionOk="0">
                  <a:moveTo>
                    <a:pt x="8048" y="1"/>
                  </a:moveTo>
                  <a:cubicBezTo>
                    <a:pt x="5565" y="1"/>
                    <a:pt x="1322" y="206"/>
                    <a:pt x="78" y="336"/>
                  </a:cubicBezTo>
                  <a:cubicBezTo>
                    <a:pt x="0" y="343"/>
                    <a:pt x="0" y="453"/>
                    <a:pt x="78" y="459"/>
                  </a:cubicBezTo>
                  <a:cubicBezTo>
                    <a:pt x="467" y="478"/>
                    <a:pt x="1131" y="487"/>
                    <a:pt x="1935" y="487"/>
                  </a:cubicBezTo>
                  <a:cubicBezTo>
                    <a:pt x="4480" y="487"/>
                    <a:pt x="8434" y="394"/>
                    <a:pt x="9576" y="210"/>
                  </a:cubicBezTo>
                  <a:cubicBezTo>
                    <a:pt x="9670" y="192"/>
                    <a:pt x="9636" y="56"/>
                    <a:pt x="9555" y="48"/>
                  </a:cubicBezTo>
                  <a:cubicBezTo>
                    <a:pt x="9232" y="15"/>
                    <a:pt x="8701" y="1"/>
                    <a:pt x="8048" y="1"/>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5174550" y="1932375"/>
              <a:ext cx="140225" cy="10525"/>
            </a:xfrm>
            <a:custGeom>
              <a:avLst/>
              <a:gdLst/>
              <a:ahLst/>
              <a:cxnLst/>
              <a:rect l="l" t="t" r="r" b="b"/>
              <a:pathLst>
                <a:path w="5609" h="421" extrusionOk="0">
                  <a:moveTo>
                    <a:pt x="974" y="1"/>
                  </a:moveTo>
                  <a:cubicBezTo>
                    <a:pt x="662" y="1"/>
                    <a:pt x="351" y="10"/>
                    <a:pt x="39" y="34"/>
                  </a:cubicBezTo>
                  <a:cubicBezTo>
                    <a:pt x="11" y="38"/>
                    <a:pt x="0" y="80"/>
                    <a:pt x="32" y="86"/>
                  </a:cubicBezTo>
                  <a:cubicBezTo>
                    <a:pt x="889" y="234"/>
                    <a:pt x="1759" y="266"/>
                    <a:pt x="2629" y="308"/>
                  </a:cubicBezTo>
                  <a:cubicBezTo>
                    <a:pt x="3461" y="348"/>
                    <a:pt x="4304" y="421"/>
                    <a:pt x="5138" y="421"/>
                  </a:cubicBezTo>
                  <a:cubicBezTo>
                    <a:pt x="5250" y="421"/>
                    <a:pt x="5362" y="419"/>
                    <a:pt x="5474" y="417"/>
                  </a:cubicBezTo>
                  <a:cubicBezTo>
                    <a:pt x="5608" y="413"/>
                    <a:pt x="5601" y="230"/>
                    <a:pt x="5474" y="217"/>
                  </a:cubicBezTo>
                  <a:cubicBezTo>
                    <a:pt x="4577" y="104"/>
                    <a:pt x="3660" y="104"/>
                    <a:pt x="2758" y="62"/>
                  </a:cubicBezTo>
                  <a:cubicBezTo>
                    <a:pt x="2165" y="34"/>
                    <a:pt x="1569" y="1"/>
                    <a:pt x="974" y="1"/>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5341300" y="1937400"/>
              <a:ext cx="67600" cy="6075"/>
            </a:xfrm>
            <a:custGeom>
              <a:avLst/>
              <a:gdLst/>
              <a:ahLst/>
              <a:cxnLst/>
              <a:rect l="l" t="t" r="r" b="b"/>
              <a:pathLst>
                <a:path w="2704" h="243" extrusionOk="0">
                  <a:moveTo>
                    <a:pt x="1735" y="0"/>
                  </a:moveTo>
                  <a:cubicBezTo>
                    <a:pt x="1167" y="0"/>
                    <a:pt x="592" y="49"/>
                    <a:pt x="40" y="93"/>
                  </a:cubicBezTo>
                  <a:cubicBezTo>
                    <a:pt x="1" y="96"/>
                    <a:pt x="1" y="149"/>
                    <a:pt x="40" y="149"/>
                  </a:cubicBezTo>
                  <a:cubicBezTo>
                    <a:pt x="587" y="195"/>
                    <a:pt x="1159" y="242"/>
                    <a:pt x="1722" y="242"/>
                  </a:cubicBezTo>
                  <a:cubicBezTo>
                    <a:pt x="2021" y="242"/>
                    <a:pt x="2318" y="229"/>
                    <a:pt x="2608" y="194"/>
                  </a:cubicBezTo>
                  <a:cubicBezTo>
                    <a:pt x="2703" y="184"/>
                    <a:pt x="2703" y="58"/>
                    <a:pt x="2608" y="47"/>
                  </a:cubicBezTo>
                  <a:cubicBezTo>
                    <a:pt x="2322" y="13"/>
                    <a:pt x="2030" y="0"/>
                    <a:pt x="1735" y="0"/>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5176225" y="1969400"/>
              <a:ext cx="61600" cy="8875"/>
            </a:xfrm>
            <a:custGeom>
              <a:avLst/>
              <a:gdLst/>
              <a:ahLst/>
              <a:cxnLst/>
              <a:rect l="l" t="t" r="r" b="b"/>
              <a:pathLst>
                <a:path w="2464" h="355" extrusionOk="0">
                  <a:moveTo>
                    <a:pt x="706" y="1"/>
                  </a:moveTo>
                  <a:cubicBezTo>
                    <a:pt x="499" y="1"/>
                    <a:pt x="296" y="4"/>
                    <a:pt x="102" y="6"/>
                  </a:cubicBezTo>
                  <a:cubicBezTo>
                    <a:pt x="25" y="6"/>
                    <a:pt x="1" y="139"/>
                    <a:pt x="85" y="153"/>
                  </a:cubicBezTo>
                  <a:cubicBezTo>
                    <a:pt x="656" y="240"/>
                    <a:pt x="1300" y="355"/>
                    <a:pt x="1904" y="355"/>
                  </a:cubicBezTo>
                  <a:cubicBezTo>
                    <a:pt x="2053" y="355"/>
                    <a:pt x="2199" y="348"/>
                    <a:pt x="2341" y="332"/>
                  </a:cubicBezTo>
                  <a:cubicBezTo>
                    <a:pt x="2429" y="322"/>
                    <a:pt x="2464" y="189"/>
                    <a:pt x="2362" y="160"/>
                  </a:cubicBezTo>
                  <a:cubicBezTo>
                    <a:pt x="1852" y="24"/>
                    <a:pt x="1266" y="1"/>
                    <a:pt x="706" y="1"/>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5260700" y="1975575"/>
              <a:ext cx="110475" cy="8200"/>
            </a:xfrm>
            <a:custGeom>
              <a:avLst/>
              <a:gdLst/>
              <a:ahLst/>
              <a:cxnLst/>
              <a:rect l="l" t="t" r="r" b="b"/>
              <a:pathLst>
                <a:path w="4419" h="328" extrusionOk="0">
                  <a:moveTo>
                    <a:pt x="1635" y="1"/>
                  </a:moveTo>
                  <a:cubicBezTo>
                    <a:pt x="1102" y="1"/>
                    <a:pt x="573" y="24"/>
                    <a:pt x="60" y="81"/>
                  </a:cubicBezTo>
                  <a:cubicBezTo>
                    <a:pt x="0" y="89"/>
                    <a:pt x="0" y="166"/>
                    <a:pt x="60" y="173"/>
                  </a:cubicBezTo>
                  <a:cubicBezTo>
                    <a:pt x="1242" y="317"/>
                    <a:pt x="2485" y="328"/>
                    <a:pt x="3689" y="328"/>
                  </a:cubicBezTo>
                  <a:cubicBezTo>
                    <a:pt x="3893" y="328"/>
                    <a:pt x="4097" y="327"/>
                    <a:pt x="4299" y="327"/>
                  </a:cubicBezTo>
                  <a:cubicBezTo>
                    <a:pt x="4418" y="327"/>
                    <a:pt x="4411" y="159"/>
                    <a:pt x="4299" y="148"/>
                  </a:cubicBezTo>
                  <a:cubicBezTo>
                    <a:pt x="3438" y="67"/>
                    <a:pt x="2531" y="1"/>
                    <a:pt x="1635" y="1"/>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5214650" y="2027800"/>
              <a:ext cx="183975" cy="197025"/>
            </a:xfrm>
            <a:custGeom>
              <a:avLst/>
              <a:gdLst/>
              <a:ahLst/>
              <a:cxnLst/>
              <a:rect l="l" t="t" r="r" b="b"/>
              <a:pathLst>
                <a:path w="7359" h="7881" extrusionOk="0">
                  <a:moveTo>
                    <a:pt x="2790" y="0"/>
                  </a:moveTo>
                  <a:cubicBezTo>
                    <a:pt x="2312" y="4516"/>
                    <a:pt x="1" y="6572"/>
                    <a:pt x="1" y="6572"/>
                  </a:cubicBezTo>
                  <a:lnTo>
                    <a:pt x="2962" y="7881"/>
                  </a:lnTo>
                  <a:cubicBezTo>
                    <a:pt x="6801" y="4821"/>
                    <a:pt x="7358" y="449"/>
                    <a:pt x="7358" y="449"/>
                  </a:cubicBezTo>
                  <a:lnTo>
                    <a:pt x="2790" y="0"/>
                  </a:ln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5118650" y="2142200"/>
              <a:ext cx="82650" cy="34875"/>
            </a:xfrm>
            <a:custGeom>
              <a:avLst/>
              <a:gdLst/>
              <a:ahLst/>
              <a:cxnLst/>
              <a:rect l="l" t="t" r="r" b="b"/>
              <a:pathLst>
                <a:path w="3306" h="1395" extrusionOk="0">
                  <a:moveTo>
                    <a:pt x="81" y="0"/>
                  </a:moveTo>
                  <a:cubicBezTo>
                    <a:pt x="16" y="0"/>
                    <a:pt x="1" y="100"/>
                    <a:pt x="68" y="126"/>
                  </a:cubicBezTo>
                  <a:cubicBezTo>
                    <a:pt x="1083" y="550"/>
                    <a:pt x="2149" y="1112"/>
                    <a:pt x="3216" y="1392"/>
                  </a:cubicBezTo>
                  <a:cubicBezTo>
                    <a:pt x="3222" y="1394"/>
                    <a:pt x="3227" y="1395"/>
                    <a:pt x="3233" y="1395"/>
                  </a:cubicBezTo>
                  <a:cubicBezTo>
                    <a:pt x="3287" y="1395"/>
                    <a:pt x="3305" y="1319"/>
                    <a:pt x="3258" y="1287"/>
                  </a:cubicBezTo>
                  <a:cubicBezTo>
                    <a:pt x="2384" y="649"/>
                    <a:pt x="1138" y="273"/>
                    <a:pt x="100" y="3"/>
                  </a:cubicBezTo>
                  <a:cubicBezTo>
                    <a:pt x="93" y="1"/>
                    <a:pt x="87" y="0"/>
                    <a:pt x="81" y="0"/>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5171700" y="2014625"/>
              <a:ext cx="86200" cy="16675"/>
            </a:xfrm>
            <a:custGeom>
              <a:avLst/>
              <a:gdLst/>
              <a:ahLst/>
              <a:cxnLst/>
              <a:rect l="l" t="t" r="r" b="b"/>
              <a:pathLst>
                <a:path w="3448" h="667" extrusionOk="0">
                  <a:moveTo>
                    <a:pt x="48" y="1"/>
                  </a:moveTo>
                  <a:cubicBezTo>
                    <a:pt x="9" y="1"/>
                    <a:pt x="0" y="67"/>
                    <a:pt x="41" y="74"/>
                  </a:cubicBezTo>
                  <a:cubicBezTo>
                    <a:pt x="1122" y="306"/>
                    <a:pt x="2234" y="615"/>
                    <a:pt x="3343" y="667"/>
                  </a:cubicBezTo>
                  <a:cubicBezTo>
                    <a:pt x="3344" y="667"/>
                    <a:pt x="3345" y="667"/>
                    <a:pt x="3346" y="667"/>
                  </a:cubicBezTo>
                  <a:cubicBezTo>
                    <a:pt x="3434" y="667"/>
                    <a:pt x="3447" y="537"/>
                    <a:pt x="3364" y="513"/>
                  </a:cubicBezTo>
                  <a:cubicBezTo>
                    <a:pt x="2297" y="204"/>
                    <a:pt x="1150" y="134"/>
                    <a:pt x="51" y="1"/>
                  </a:cubicBezTo>
                  <a:cubicBezTo>
                    <a:pt x="50" y="1"/>
                    <a:pt x="49" y="1"/>
                    <a:pt x="48" y="1"/>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5168950" y="2039075"/>
              <a:ext cx="35025" cy="11100"/>
            </a:xfrm>
            <a:custGeom>
              <a:avLst/>
              <a:gdLst/>
              <a:ahLst/>
              <a:cxnLst/>
              <a:rect l="l" t="t" r="r" b="b"/>
              <a:pathLst>
                <a:path w="1401" h="444" extrusionOk="0">
                  <a:moveTo>
                    <a:pt x="50" y="0"/>
                  </a:moveTo>
                  <a:cubicBezTo>
                    <a:pt x="9" y="0"/>
                    <a:pt x="0" y="56"/>
                    <a:pt x="39" y="71"/>
                  </a:cubicBezTo>
                  <a:cubicBezTo>
                    <a:pt x="432" y="236"/>
                    <a:pt x="849" y="401"/>
                    <a:pt x="1274" y="443"/>
                  </a:cubicBezTo>
                  <a:cubicBezTo>
                    <a:pt x="1277" y="444"/>
                    <a:pt x="1281" y="444"/>
                    <a:pt x="1284" y="444"/>
                  </a:cubicBezTo>
                  <a:cubicBezTo>
                    <a:pt x="1397" y="444"/>
                    <a:pt x="1400" y="274"/>
                    <a:pt x="1302" y="240"/>
                  </a:cubicBezTo>
                  <a:cubicBezTo>
                    <a:pt x="906" y="107"/>
                    <a:pt x="470" y="61"/>
                    <a:pt x="60" y="1"/>
                  </a:cubicBezTo>
                  <a:cubicBezTo>
                    <a:pt x="57" y="1"/>
                    <a:pt x="53" y="0"/>
                    <a:pt x="50" y="0"/>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5214575" y="2050500"/>
              <a:ext cx="37700" cy="11200"/>
            </a:xfrm>
            <a:custGeom>
              <a:avLst/>
              <a:gdLst/>
              <a:ahLst/>
              <a:cxnLst/>
              <a:rect l="l" t="t" r="r" b="b"/>
              <a:pathLst>
                <a:path w="1508" h="448" extrusionOk="0">
                  <a:moveTo>
                    <a:pt x="92" y="1"/>
                  </a:moveTo>
                  <a:cubicBezTo>
                    <a:pt x="20" y="1"/>
                    <a:pt x="0" y="116"/>
                    <a:pt x="77" y="130"/>
                  </a:cubicBezTo>
                  <a:cubicBezTo>
                    <a:pt x="516" y="225"/>
                    <a:pt x="947" y="369"/>
                    <a:pt x="1389" y="446"/>
                  </a:cubicBezTo>
                  <a:cubicBezTo>
                    <a:pt x="1394" y="447"/>
                    <a:pt x="1399" y="448"/>
                    <a:pt x="1403" y="448"/>
                  </a:cubicBezTo>
                  <a:cubicBezTo>
                    <a:pt x="1469" y="448"/>
                    <a:pt x="1507" y="359"/>
                    <a:pt x="1442" y="320"/>
                  </a:cubicBezTo>
                  <a:cubicBezTo>
                    <a:pt x="1042" y="82"/>
                    <a:pt x="551" y="7"/>
                    <a:pt x="95" y="1"/>
                  </a:cubicBezTo>
                  <a:cubicBezTo>
                    <a:pt x="94" y="1"/>
                    <a:pt x="93" y="1"/>
                    <a:pt x="92" y="1"/>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5156650" y="2066000"/>
              <a:ext cx="54275" cy="16675"/>
            </a:xfrm>
            <a:custGeom>
              <a:avLst/>
              <a:gdLst/>
              <a:ahLst/>
              <a:cxnLst/>
              <a:rect l="l" t="t" r="r" b="b"/>
              <a:pathLst>
                <a:path w="2171" h="667" extrusionOk="0">
                  <a:moveTo>
                    <a:pt x="59" y="0"/>
                  </a:moveTo>
                  <a:cubicBezTo>
                    <a:pt x="25" y="0"/>
                    <a:pt x="0" y="52"/>
                    <a:pt x="36" y="68"/>
                  </a:cubicBezTo>
                  <a:cubicBezTo>
                    <a:pt x="650" y="346"/>
                    <a:pt x="1341" y="566"/>
                    <a:pt x="2005" y="665"/>
                  </a:cubicBezTo>
                  <a:cubicBezTo>
                    <a:pt x="2011" y="666"/>
                    <a:pt x="2017" y="666"/>
                    <a:pt x="2022" y="666"/>
                  </a:cubicBezTo>
                  <a:cubicBezTo>
                    <a:pt x="2128" y="666"/>
                    <a:pt x="2170" y="516"/>
                    <a:pt x="2054" y="482"/>
                  </a:cubicBezTo>
                  <a:cubicBezTo>
                    <a:pt x="1411" y="283"/>
                    <a:pt x="727" y="128"/>
                    <a:pt x="68" y="1"/>
                  </a:cubicBezTo>
                  <a:cubicBezTo>
                    <a:pt x="65" y="1"/>
                    <a:pt x="62" y="0"/>
                    <a:pt x="59" y="0"/>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5148875" y="2089150"/>
              <a:ext cx="82850" cy="30725"/>
            </a:xfrm>
            <a:custGeom>
              <a:avLst/>
              <a:gdLst/>
              <a:ahLst/>
              <a:cxnLst/>
              <a:rect l="l" t="t" r="r" b="b"/>
              <a:pathLst>
                <a:path w="3314" h="1229" extrusionOk="0">
                  <a:moveTo>
                    <a:pt x="76" y="0"/>
                  </a:moveTo>
                  <a:cubicBezTo>
                    <a:pt x="14" y="0"/>
                    <a:pt x="0" y="81"/>
                    <a:pt x="59" y="107"/>
                  </a:cubicBezTo>
                  <a:cubicBezTo>
                    <a:pt x="1042" y="521"/>
                    <a:pt x="2158" y="991"/>
                    <a:pt x="3196" y="1226"/>
                  </a:cubicBezTo>
                  <a:cubicBezTo>
                    <a:pt x="3202" y="1228"/>
                    <a:pt x="3207" y="1228"/>
                    <a:pt x="3213" y="1228"/>
                  </a:cubicBezTo>
                  <a:cubicBezTo>
                    <a:pt x="3277" y="1228"/>
                    <a:pt x="3313" y="1139"/>
                    <a:pt x="3249" y="1100"/>
                  </a:cubicBezTo>
                  <a:cubicBezTo>
                    <a:pt x="2344" y="563"/>
                    <a:pt x="1116" y="206"/>
                    <a:pt x="91" y="2"/>
                  </a:cubicBezTo>
                  <a:cubicBezTo>
                    <a:pt x="86" y="1"/>
                    <a:pt x="81" y="0"/>
                    <a:pt x="76" y="0"/>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5229725" y="2118325"/>
              <a:ext cx="25" cy="100"/>
            </a:xfrm>
            <a:custGeom>
              <a:avLst/>
              <a:gdLst/>
              <a:ahLst/>
              <a:cxnLst/>
              <a:rect l="l" t="t" r="r" b="b"/>
              <a:pathLst>
                <a:path w="1" h="4" extrusionOk="0">
                  <a:moveTo>
                    <a:pt x="1" y="4"/>
                  </a:moveTo>
                  <a:lnTo>
                    <a:pt x="1" y="4"/>
                  </a:lnTo>
                  <a:lnTo>
                    <a:pt x="1" y="0"/>
                  </a:lnTo>
                  <a:lnTo>
                    <a:pt x="1" y="4"/>
                  </a:ln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5135975" y="2114500"/>
              <a:ext cx="57400" cy="22575"/>
            </a:xfrm>
            <a:custGeom>
              <a:avLst/>
              <a:gdLst/>
              <a:ahLst/>
              <a:cxnLst/>
              <a:rect l="l" t="t" r="r" b="b"/>
              <a:pathLst>
                <a:path w="2296" h="903" extrusionOk="0">
                  <a:moveTo>
                    <a:pt x="86" y="0"/>
                  </a:moveTo>
                  <a:cubicBezTo>
                    <a:pt x="36" y="0"/>
                    <a:pt x="1" y="77"/>
                    <a:pt x="56" y="100"/>
                  </a:cubicBezTo>
                  <a:cubicBezTo>
                    <a:pt x="726" y="392"/>
                    <a:pt x="1456" y="746"/>
                    <a:pt x="2172" y="900"/>
                  </a:cubicBezTo>
                  <a:cubicBezTo>
                    <a:pt x="2178" y="902"/>
                    <a:pt x="2183" y="902"/>
                    <a:pt x="2189" y="902"/>
                  </a:cubicBezTo>
                  <a:cubicBezTo>
                    <a:pt x="2259" y="902"/>
                    <a:pt x="2296" y="806"/>
                    <a:pt x="2228" y="764"/>
                  </a:cubicBezTo>
                  <a:cubicBezTo>
                    <a:pt x="1607" y="388"/>
                    <a:pt x="796" y="174"/>
                    <a:pt x="98" y="2"/>
                  </a:cubicBezTo>
                  <a:cubicBezTo>
                    <a:pt x="94" y="1"/>
                    <a:pt x="90" y="0"/>
                    <a:pt x="86" y="0"/>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5203100" y="2139475"/>
              <a:ext cx="14725" cy="7950"/>
            </a:xfrm>
            <a:custGeom>
              <a:avLst/>
              <a:gdLst/>
              <a:ahLst/>
              <a:cxnLst/>
              <a:rect l="l" t="t" r="r" b="b"/>
              <a:pathLst>
                <a:path w="589" h="318" extrusionOk="0">
                  <a:moveTo>
                    <a:pt x="86" y="1"/>
                  </a:moveTo>
                  <a:cubicBezTo>
                    <a:pt x="31" y="1"/>
                    <a:pt x="0" y="86"/>
                    <a:pt x="58" y="112"/>
                  </a:cubicBezTo>
                  <a:cubicBezTo>
                    <a:pt x="189" y="175"/>
                    <a:pt x="311" y="262"/>
                    <a:pt x="448" y="312"/>
                  </a:cubicBezTo>
                  <a:cubicBezTo>
                    <a:pt x="457" y="316"/>
                    <a:pt x="466" y="317"/>
                    <a:pt x="474" y="317"/>
                  </a:cubicBezTo>
                  <a:cubicBezTo>
                    <a:pt x="542" y="317"/>
                    <a:pt x="589" y="211"/>
                    <a:pt x="529" y="165"/>
                  </a:cubicBezTo>
                  <a:cubicBezTo>
                    <a:pt x="406" y="73"/>
                    <a:pt x="248" y="34"/>
                    <a:pt x="101" y="3"/>
                  </a:cubicBezTo>
                  <a:cubicBezTo>
                    <a:pt x="95" y="2"/>
                    <a:pt x="90" y="1"/>
                    <a:pt x="86" y="1"/>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5293800" y="1856450"/>
              <a:ext cx="187450" cy="404975"/>
            </a:xfrm>
            <a:custGeom>
              <a:avLst/>
              <a:gdLst/>
              <a:ahLst/>
              <a:cxnLst/>
              <a:rect l="l" t="t" r="r" b="b"/>
              <a:pathLst>
                <a:path w="7498" h="16199" extrusionOk="0">
                  <a:moveTo>
                    <a:pt x="6767" y="0"/>
                  </a:moveTo>
                  <a:cubicBezTo>
                    <a:pt x="6749" y="0"/>
                    <a:pt x="6733" y="21"/>
                    <a:pt x="6736" y="64"/>
                  </a:cubicBezTo>
                  <a:cubicBezTo>
                    <a:pt x="6968" y="3155"/>
                    <a:pt x="6228" y="7236"/>
                    <a:pt x="4856" y="9945"/>
                  </a:cubicBezTo>
                  <a:cubicBezTo>
                    <a:pt x="3663" y="12299"/>
                    <a:pt x="1993" y="14398"/>
                    <a:pt x="20" y="16149"/>
                  </a:cubicBezTo>
                  <a:cubicBezTo>
                    <a:pt x="0" y="16166"/>
                    <a:pt x="21" y="16198"/>
                    <a:pt x="43" y="16198"/>
                  </a:cubicBezTo>
                  <a:cubicBezTo>
                    <a:pt x="47" y="16198"/>
                    <a:pt x="52" y="16197"/>
                    <a:pt x="56" y="16194"/>
                  </a:cubicBezTo>
                  <a:cubicBezTo>
                    <a:pt x="4620" y="12766"/>
                    <a:pt x="7498" y="7212"/>
                    <a:pt x="6806" y="61"/>
                  </a:cubicBezTo>
                  <a:cubicBezTo>
                    <a:pt x="6803" y="21"/>
                    <a:pt x="6784" y="0"/>
                    <a:pt x="6767"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5206575" y="1851800"/>
              <a:ext cx="221700" cy="9300"/>
            </a:xfrm>
            <a:custGeom>
              <a:avLst/>
              <a:gdLst/>
              <a:ahLst/>
              <a:cxnLst/>
              <a:rect l="l" t="t" r="r" b="b"/>
              <a:pathLst>
                <a:path w="8868" h="372" extrusionOk="0">
                  <a:moveTo>
                    <a:pt x="8829" y="1"/>
                  </a:moveTo>
                  <a:cubicBezTo>
                    <a:pt x="7408" y="33"/>
                    <a:pt x="1717" y="204"/>
                    <a:pt x="306" y="274"/>
                  </a:cubicBezTo>
                  <a:cubicBezTo>
                    <a:pt x="0" y="292"/>
                    <a:pt x="109" y="327"/>
                    <a:pt x="123" y="327"/>
                  </a:cubicBezTo>
                  <a:cubicBezTo>
                    <a:pt x="398" y="358"/>
                    <a:pt x="846" y="371"/>
                    <a:pt x="1399" y="371"/>
                  </a:cubicBezTo>
                  <a:cubicBezTo>
                    <a:pt x="3663" y="371"/>
                    <a:pt x="7689" y="154"/>
                    <a:pt x="8829" y="60"/>
                  </a:cubicBezTo>
                  <a:cubicBezTo>
                    <a:pt x="8867" y="57"/>
                    <a:pt x="8867" y="1"/>
                    <a:pt x="8829" y="1"/>
                  </a:cubicBezTo>
                  <a:close/>
                </a:path>
              </a:pathLst>
            </a:custGeom>
            <a:solidFill>
              <a:srgbClr val="7F94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5093675" y="2111900"/>
              <a:ext cx="129750" cy="157525"/>
            </a:xfrm>
            <a:custGeom>
              <a:avLst/>
              <a:gdLst/>
              <a:ahLst/>
              <a:cxnLst/>
              <a:rect l="l" t="t" r="r" b="b"/>
              <a:pathLst>
                <a:path w="5190" h="6301" extrusionOk="0">
                  <a:moveTo>
                    <a:pt x="4691" y="0"/>
                  </a:moveTo>
                  <a:cubicBezTo>
                    <a:pt x="4005" y="0"/>
                    <a:pt x="1159" y="2139"/>
                    <a:pt x="909" y="2415"/>
                  </a:cubicBezTo>
                  <a:cubicBezTo>
                    <a:pt x="642" y="2710"/>
                    <a:pt x="187" y="3626"/>
                    <a:pt x="1" y="3976"/>
                  </a:cubicBezTo>
                  <a:cubicBezTo>
                    <a:pt x="1" y="3976"/>
                    <a:pt x="1838" y="6301"/>
                    <a:pt x="2661" y="6301"/>
                  </a:cubicBezTo>
                  <a:cubicBezTo>
                    <a:pt x="2824" y="6301"/>
                    <a:pt x="2947" y="6209"/>
                    <a:pt x="3008" y="5990"/>
                  </a:cubicBezTo>
                  <a:cubicBezTo>
                    <a:pt x="3379" y="4671"/>
                    <a:pt x="3408" y="3629"/>
                    <a:pt x="3155" y="2678"/>
                  </a:cubicBezTo>
                  <a:cubicBezTo>
                    <a:pt x="3106" y="2496"/>
                    <a:pt x="5190" y="369"/>
                    <a:pt x="4801" y="32"/>
                  </a:cubicBezTo>
                  <a:cubicBezTo>
                    <a:pt x="4776" y="11"/>
                    <a:pt x="4739" y="0"/>
                    <a:pt x="4691"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5103600" y="2108975"/>
              <a:ext cx="114325" cy="120675"/>
            </a:xfrm>
            <a:custGeom>
              <a:avLst/>
              <a:gdLst/>
              <a:ahLst/>
              <a:cxnLst/>
              <a:rect l="l" t="t" r="r" b="b"/>
              <a:pathLst>
                <a:path w="4573" h="4827" extrusionOk="0">
                  <a:moveTo>
                    <a:pt x="4226" y="1"/>
                  </a:moveTo>
                  <a:cubicBezTo>
                    <a:pt x="4039" y="1"/>
                    <a:pt x="3889" y="73"/>
                    <a:pt x="3740" y="132"/>
                  </a:cubicBezTo>
                  <a:cubicBezTo>
                    <a:pt x="3565" y="209"/>
                    <a:pt x="3400" y="297"/>
                    <a:pt x="3238" y="391"/>
                  </a:cubicBezTo>
                  <a:cubicBezTo>
                    <a:pt x="2597" y="774"/>
                    <a:pt x="2011" y="1223"/>
                    <a:pt x="1439" y="1693"/>
                  </a:cubicBezTo>
                  <a:cubicBezTo>
                    <a:pt x="1154" y="1925"/>
                    <a:pt x="870" y="2164"/>
                    <a:pt x="600" y="2412"/>
                  </a:cubicBezTo>
                  <a:cubicBezTo>
                    <a:pt x="456" y="2525"/>
                    <a:pt x="333" y="2686"/>
                    <a:pt x="245" y="2848"/>
                  </a:cubicBezTo>
                  <a:cubicBezTo>
                    <a:pt x="154" y="3006"/>
                    <a:pt x="74" y="3174"/>
                    <a:pt x="0" y="3343"/>
                  </a:cubicBezTo>
                  <a:cubicBezTo>
                    <a:pt x="88" y="3178"/>
                    <a:pt x="179" y="3019"/>
                    <a:pt x="281" y="2865"/>
                  </a:cubicBezTo>
                  <a:cubicBezTo>
                    <a:pt x="383" y="2711"/>
                    <a:pt x="488" y="2574"/>
                    <a:pt x="645" y="2469"/>
                  </a:cubicBezTo>
                  <a:lnTo>
                    <a:pt x="1523" y="1798"/>
                  </a:lnTo>
                  <a:cubicBezTo>
                    <a:pt x="2112" y="1364"/>
                    <a:pt x="2709" y="928"/>
                    <a:pt x="3337" y="559"/>
                  </a:cubicBezTo>
                  <a:cubicBezTo>
                    <a:pt x="3495" y="472"/>
                    <a:pt x="3656" y="388"/>
                    <a:pt x="3818" y="318"/>
                  </a:cubicBezTo>
                  <a:cubicBezTo>
                    <a:pt x="3959" y="260"/>
                    <a:pt x="4116" y="209"/>
                    <a:pt x="4240" y="209"/>
                  </a:cubicBezTo>
                  <a:cubicBezTo>
                    <a:pt x="4257" y="209"/>
                    <a:pt x="4275" y="210"/>
                    <a:pt x="4291" y="213"/>
                  </a:cubicBezTo>
                  <a:cubicBezTo>
                    <a:pt x="4358" y="237"/>
                    <a:pt x="4362" y="234"/>
                    <a:pt x="4365" y="300"/>
                  </a:cubicBezTo>
                  <a:cubicBezTo>
                    <a:pt x="4362" y="367"/>
                    <a:pt x="4330" y="447"/>
                    <a:pt x="4295" y="525"/>
                  </a:cubicBezTo>
                  <a:cubicBezTo>
                    <a:pt x="4221" y="682"/>
                    <a:pt x="4123" y="837"/>
                    <a:pt x="4022" y="988"/>
                  </a:cubicBezTo>
                  <a:cubicBezTo>
                    <a:pt x="3814" y="1283"/>
                    <a:pt x="3593" y="1578"/>
                    <a:pt x="3372" y="1872"/>
                  </a:cubicBezTo>
                  <a:cubicBezTo>
                    <a:pt x="3151" y="2167"/>
                    <a:pt x="2923" y="2462"/>
                    <a:pt x="2741" y="2784"/>
                  </a:cubicBezTo>
                  <a:lnTo>
                    <a:pt x="2737" y="2791"/>
                  </a:lnTo>
                  <a:lnTo>
                    <a:pt x="2737" y="2799"/>
                  </a:lnTo>
                  <a:cubicBezTo>
                    <a:pt x="2807" y="3132"/>
                    <a:pt x="2859" y="3469"/>
                    <a:pt x="2888" y="3809"/>
                  </a:cubicBezTo>
                  <a:cubicBezTo>
                    <a:pt x="2916" y="4146"/>
                    <a:pt x="2919" y="4490"/>
                    <a:pt x="2877" y="4827"/>
                  </a:cubicBezTo>
                  <a:cubicBezTo>
                    <a:pt x="2927" y="4490"/>
                    <a:pt x="2930" y="4146"/>
                    <a:pt x="2909" y="3806"/>
                  </a:cubicBezTo>
                  <a:cubicBezTo>
                    <a:pt x="2885" y="3467"/>
                    <a:pt x="2843" y="3133"/>
                    <a:pt x="2777" y="2799"/>
                  </a:cubicBezTo>
                  <a:lnTo>
                    <a:pt x="2777" y="2799"/>
                  </a:lnTo>
                  <a:cubicBezTo>
                    <a:pt x="3218" y="2215"/>
                    <a:pt x="3742" y="1698"/>
                    <a:pt x="4172" y="1093"/>
                  </a:cubicBezTo>
                  <a:cubicBezTo>
                    <a:pt x="4281" y="938"/>
                    <a:pt x="4386" y="784"/>
                    <a:pt x="4474" y="609"/>
                  </a:cubicBezTo>
                  <a:cubicBezTo>
                    <a:pt x="4516" y="522"/>
                    <a:pt x="4558" y="430"/>
                    <a:pt x="4569" y="311"/>
                  </a:cubicBezTo>
                  <a:cubicBezTo>
                    <a:pt x="4572" y="255"/>
                    <a:pt x="4565" y="174"/>
                    <a:pt x="4513" y="111"/>
                  </a:cubicBezTo>
                  <a:cubicBezTo>
                    <a:pt x="4456" y="47"/>
                    <a:pt x="4393" y="23"/>
                    <a:pt x="4333" y="9"/>
                  </a:cubicBezTo>
                  <a:cubicBezTo>
                    <a:pt x="4296" y="3"/>
                    <a:pt x="4261" y="1"/>
                    <a:pt x="4226" y="1"/>
                  </a:cubicBezTo>
                  <a:close/>
                </a:path>
              </a:pathLst>
            </a:custGeom>
            <a:solidFill>
              <a:srgbClr val="7F94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4462325" y="1936150"/>
              <a:ext cx="411700" cy="563925"/>
            </a:xfrm>
            <a:custGeom>
              <a:avLst/>
              <a:gdLst/>
              <a:ahLst/>
              <a:cxnLst/>
              <a:rect l="l" t="t" r="r" b="b"/>
              <a:pathLst>
                <a:path w="16468" h="22557" extrusionOk="0">
                  <a:moveTo>
                    <a:pt x="9172" y="1"/>
                  </a:moveTo>
                  <a:cubicBezTo>
                    <a:pt x="6488" y="1"/>
                    <a:pt x="3395" y="815"/>
                    <a:pt x="2131" y="2230"/>
                  </a:cubicBezTo>
                  <a:cubicBezTo>
                    <a:pt x="1" y="4620"/>
                    <a:pt x="867" y="13375"/>
                    <a:pt x="1696" y="14652"/>
                  </a:cubicBezTo>
                  <a:cubicBezTo>
                    <a:pt x="2527" y="15933"/>
                    <a:pt x="3983" y="16452"/>
                    <a:pt x="4100" y="16870"/>
                  </a:cubicBezTo>
                  <a:cubicBezTo>
                    <a:pt x="4299" y="17607"/>
                    <a:pt x="3717" y="19105"/>
                    <a:pt x="3268" y="19884"/>
                  </a:cubicBezTo>
                  <a:cubicBezTo>
                    <a:pt x="2868" y="20585"/>
                    <a:pt x="5657" y="22557"/>
                    <a:pt x="7229" y="22557"/>
                  </a:cubicBezTo>
                  <a:cubicBezTo>
                    <a:pt x="7410" y="22557"/>
                    <a:pt x="7575" y="22531"/>
                    <a:pt x="7717" y="22473"/>
                  </a:cubicBezTo>
                  <a:cubicBezTo>
                    <a:pt x="7854" y="22417"/>
                    <a:pt x="7857" y="21940"/>
                    <a:pt x="7840" y="21319"/>
                  </a:cubicBezTo>
                  <a:lnTo>
                    <a:pt x="7833" y="21178"/>
                  </a:lnTo>
                  <a:cubicBezTo>
                    <a:pt x="7833" y="21126"/>
                    <a:pt x="7833" y="21073"/>
                    <a:pt x="7829" y="21017"/>
                  </a:cubicBezTo>
                  <a:cubicBezTo>
                    <a:pt x="7798" y="19978"/>
                    <a:pt x="7763" y="18687"/>
                    <a:pt x="8170" y="18193"/>
                  </a:cubicBezTo>
                  <a:cubicBezTo>
                    <a:pt x="8261" y="18080"/>
                    <a:pt x="8380" y="17971"/>
                    <a:pt x="8524" y="17873"/>
                  </a:cubicBezTo>
                  <a:cubicBezTo>
                    <a:pt x="8665" y="17775"/>
                    <a:pt x="8826" y="17680"/>
                    <a:pt x="9005" y="17589"/>
                  </a:cubicBezTo>
                  <a:lnTo>
                    <a:pt x="9008" y="17589"/>
                  </a:lnTo>
                  <a:cubicBezTo>
                    <a:pt x="9131" y="17526"/>
                    <a:pt x="9268" y="17466"/>
                    <a:pt x="9405" y="17406"/>
                  </a:cubicBezTo>
                  <a:cubicBezTo>
                    <a:pt x="11436" y="16543"/>
                    <a:pt x="14994" y="15929"/>
                    <a:pt x="16019" y="14245"/>
                  </a:cubicBezTo>
                  <a:cubicBezTo>
                    <a:pt x="16072" y="14151"/>
                    <a:pt x="16124" y="14045"/>
                    <a:pt x="16166" y="13929"/>
                  </a:cubicBezTo>
                  <a:cubicBezTo>
                    <a:pt x="16194" y="13856"/>
                    <a:pt x="16220" y="13778"/>
                    <a:pt x="16244" y="13698"/>
                  </a:cubicBezTo>
                  <a:cubicBezTo>
                    <a:pt x="16272" y="13603"/>
                    <a:pt x="16296" y="13501"/>
                    <a:pt x="16314" y="13396"/>
                  </a:cubicBezTo>
                  <a:cubicBezTo>
                    <a:pt x="16328" y="13330"/>
                    <a:pt x="16342" y="13259"/>
                    <a:pt x="16349" y="13189"/>
                  </a:cubicBezTo>
                  <a:cubicBezTo>
                    <a:pt x="16468" y="12417"/>
                    <a:pt x="16444" y="11409"/>
                    <a:pt x="16317" y="10305"/>
                  </a:cubicBezTo>
                  <a:cubicBezTo>
                    <a:pt x="16317" y="10277"/>
                    <a:pt x="16310" y="10248"/>
                    <a:pt x="16310" y="10220"/>
                  </a:cubicBezTo>
                  <a:cubicBezTo>
                    <a:pt x="16300" y="10143"/>
                    <a:pt x="16289" y="10062"/>
                    <a:pt x="16283" y="9985"/>
                  </a:cubicBezTo>
                  <a:cubicBezTo>
                    <a:pt x="16275" y="9953"/>
                    <a:pt x="16272" y="9919"/>
                    <a:pt x="16268" y="9887"/>
                  </a:cubicBezTo>
                  <a:cubicBezTo>
                    <a:pt x="16254" y="9799"/>
                    <a:pt x="16244" y="9708"/>
                    <a:pt x="16230" y="9620"/>
                  </a:cubicBezTo>
                  <a:cubicBezTo>
                    <a:pt x="16139" y="8985"/>
                    <a:pt x="16019" y="8329"/>
                    <a:pt x="15875" y="7676"/>
                  </a:cubicBezTo>
                  <a:cubicBezTo>
                    <a:pt x="15854" y="7571"/>
                    <a:pt x="15830" y="7469"/>
                    <a:pt x="15809" y="7367"/>
                  </a:cubicBezTo>
                  <a:cubicBezTo>
                    <a:pt x="15209" y="4747"/>
                    <a:pt x="14265" y="2202"/>
                    <a:pt x="13394" y="1216"/>
                  </a:cubicBezTo>
                  <a:cubicBezTo>
                    <a:pt x="12660" y="383"/>
                    <a:pt x="11012" y="1"/>
                    <a:pt x="9172"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4754125" y="2104200"/>
              <a:ext cx="54400" cy="113475"/>
            </a:xfrm>
            <a:custGeom>
              <a:avLst/>
              <a:gdLst/>
              <a:ahLst/>
              <a:cxnLst/>
              <a:rect l="l" t="t" r="r" b="b"/>
              <a:pathLst>
                <a:path w="2176" h="4539" extrusionOk="0">
                  <a:moveTo>
                    <a:pt x="351" y="1"/>
                  </a:moveTo>
                  <a:cubicBezTo>
                    <a:pt x="299" y="1"/>
                    <a:pt x="254" y="53"/>
                    <a:pt x="235" y="123"/>
                  </a:cubicBezTo>
                  <a:cubicBezTo>
                    <a:pt x="0" y="979"/>
                    <a:pt x="109" y="3039"/>
                    <a:pt x="512" y="3909"/>
                  </a:cubicBezTo>
                  <a:cubicBezTo>
                    <a:pt x="662" y="4228"/>
                    <a:pt x="999" y="4539"/>
                    <a:pt x="1407" y="4539"/>
                  </a:cubicBezTo>
                  <a:cubicBezTo>
                    <a:pt x="1554" y="4539"/>
                    <a:pt x="1710" y="4499"/>
                    <a:pt x="1870" y="4404"/>
                  </a:cubicBezTo>
                  <a:cubicBezTo>
                    <a:pt x="2140" y="4245"/>
                    <a:pt x="2175" y="3947"/>
                    <a:pt x="2091" y="3754"/>
                  </a:cubicBezTo>
                  <a:cubicBezTo>
                    <a:pt x="1992" y="3523"/>
                    <a:pt x="1719" y="3400"/>
                    <a:pt x="1474" y="3309"/>
                  </a:cubicBezTo>
                  <a:cubicBezTo>
                    <a:pt x="870" y="3077"/>
                    <a:pt x="712" y="329"/>
                    <a:pt x="424" y="35"/>
                  </a:cubicBezTo>
                  <a:cubicBezTo>
                    <a:pt x="400" y="11"/>
                    <a:pt x="375" y="1"/>
                    <a:pt x="351"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4722000" y="2221875"/>
              <a:ext cx="51500" cy="40450"/>
            </a:xfrm>
            <a:custGeom>
              <a:avLst/>
              <a:gdLst/>
              <a:ahLst/>
              <a:cxnLst/>
              <a:rect l="l" t="t" r="r" b="b"/>
              <a:pathLst>
                <a:path w="2060" h="1618" extrusionOk="0">
                  <a:moveTo>
                    <a:pt x="330" y="1"/>
                  </a:moveTo>
                  <a:cubicBezTo>
                    <a:pt x="299" y="1"/>
                    <a:pt x="268" y="6"/>
                    <a:pt x="239" y="16"/>
                  </a:cubicBezTo>
                  <a:cubicBezTo>
                    <a:pt x="81" y="72"/>
                    <a:pt x="1" y="322"/>
                    <a:pt x="18" y="605"/>
                  </a:cubicBezTo>
                  <a:cubicBezTo>
                    <a:pt x="35" y="978"/>
                    <a:pt x="218" y="1405"/>
                    <a:pt x="586" y="1556"/>
                  </a:cubicBezTo>
                  <a:cubicBezTo>
                    <a:pt x="693" y="1599"/>
                    <a:pt x="802" y="1617"/>
                    <a:pt x="909" y="1617"/>
                  </a:cubicBezTo>
                  <a:cubicBezTo>
                    <a:pt x="1113" y="1617"/>
                    <a:pt x="1313" y="1551"/>
                    <a:pt x="1485" y="1454"/>
                  </a:cubicBezTo>
                  <a:cubicBezTo>
                    <a:pt x="1825" y="1265"/>
                    <a:pt x="2060" y="960"/>
                    <a:pt x="2001" y="813"/>
                  </a:cubicBezTo>
                  <a:cubicBezTo>
                    <a:pt x="1923" y="630"/>
                    <a:pt x="1512" y="732"/>
                    <a:pt x="1243" y="602"/>
                  </a:cubicBezTo>
                  <a:cubicBezTo>
                    <a:pt x="1095" y="531"/>
                    <a:pt x="661" y="1"/>
                    <a:pt x="330"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22425" y="2236675"/>
              <a:ext cx="36700" cy="25650"/>
            </a:xfrm>
            <a:custGeom>
              <a:avLst/>
              <a:gdLst/>
              <a:ahLst/>
              <a:cxnLst/>
              <a:rect l="l" t="t" r="r" b="b"/>
              <a:pathLst>
                <a:path w="1468" h="1026" extrusionOk="0">
                  <a:moveTo>
                    <a:pt x="192" y="0"/>
                  </a:moveTo>
                  <a:cubicBezTo>
                    <a:pt x="128" y="0"/>
                    <a:pt x="64" y="5"/>
                    <a:pt x="1" y="13"/>
                  </a:cubicBezTo>
                  <a:cubicBezTo>
                    <a:pt x="18" y="386"/>
                    <a:pt x="201" y="813"/>
                    <a:pt x="569" y="964"/>
                  </a:cubicBezTo>
                  <a:cubicBezTo>
                    <a:pt x="676" y="1007"/>
                    <a:pt x="785" y="1025"/>
                    <a:pt x="892" y="1025"/>
                  </a:cubicBezTo>
                  <a:cubicBezTo>
                    <a:pt x="1096" y="1025"/>
                    <a:pt x="1296" y="959"/>
                    <a:pt x="1468" y="862"/>
                  </a:cubicBezTo>
                  <a:cubicBezTo>
                    <a:pt x="1383" y="617"/>
                    <a:pt x="1191" y="396"/>
                    <a:pt x="980" y="252"/>
                  </a:cubicBezTo>
                  <a:cubicBezTo>
                    <a:pt x="741" y="81"/>
                    <a:pt x="467" y="0"/>
                    <a:pt x="192" y="0"/>
                  </a:cubicBezTo>
                  <a:close/>
                </a:path>
              </a:pathLst>
            </a:custGeom>
            <a:solidFill>
              <a:srgbClr val="E2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570850" y="2211575"/>
              <a:ext cx="110375" cy="106050"/>
            </a:xfrm>
            <a:custGeom>
              <a:avLst/>
              <a:gdLst/>
              <a:ahLst/>
              <a:cxnLst/>
              <a:rect l="l" t="t" r="r" b="b"/>
              <a:pathLst>
                <a:path w="4415" h="4242" extrusionOk="0">
                  <a:moveTo>
                    <a:pt x="1780" y="52"/>
                  </a:moveTo>
                  <a:lnTo>
                    <a:pt x="1780" y="52"/>
                  </a:lnTo>
                  <a:cubicBezTo>
                    <a:pt x="1783" y="56"/>
                    <a:pt x="1786" y="60"/>
                    <a:pt x="1786" y="60"/>
                  </a:cubicBezTo>
                  <a:cubicBezTo>
                    <a:pt x="1783" y="60"/>
                    <a:pt x="1783" y="56"/>
                    <a:pt x="1780" y="52"/>
                  </a:cubicBezTo>
                  <a:close/>
                  <a:moveTo>
                    <a:pt x="2429" y="81"/>
                  </a:moveTo>
                  <a:cubicBezTo>
                    <a:pt x="2436" y="102"/>
                    <a:pt x="2432" y="119"/>
                    <a:pt x="2447" y="133"/>
                  </a:cubicBezTo>
                  <a:lnTo>
                    <a:pt x="2418" y="161"/>
                  </a:lnTo>
                  <a:lnTo>
                    <a:pt x="2429" y="81"/>
                  </a:lnTo>
                  <a:close/>
                  <a:moveTo>
                    <a:pt x="2997" y="147"/>
                  </a:moveTo>
                  <a:lnTo>
                    <a:pt x="3032" y="165"/>
                  </a:lnTo>
                  <a:lnTo>
                    <a:pt x="3043" y="182"/>
                  </a:lnTo>
                  <a:lnTo>
                    <a:pt x="2997" y="147"/>
                  </a:lnTo>
                  <a:close/>
                  <a:moveTo>
                    <a:pt x="2282" y="136"/>
                  </a:moveTo>
                  <a:cubicBezTo>
                    <a:pt x="2330" y="158"/>
                    <a:pt x="2274" y="175"/>
                    <a:pt x="2267" y="196"/>
                  </a:cubicBezTo>
                  <a:cubicBezTo>
                    <a:pt x="2264" y="200"/>
                    <a:pt x="2261" y="200"/>
                    <a:pt x="2257" y="200"/>
                  </a:cubicBezTo>
                  <a:cubicBezTo>
                    <a:pt x="2207" y="200"/>
                    <a:pt x="2274" y="158"/>
                    <a:pt x="2282" y="136"/>
                  </a:cubicBezTo>
                  <a:close/>
                  <a:moveTo>
                    <a:pt x="1530" y="347"/>
                  </a:moveTo>
                  <a:cubicBezTo>
                    <a:pt x="1541" y="358"/>
                    <a:pt x="1551" y="365"/>
                    <a:pt x="1566" y="368"/>
                  </a:cubicBezTo>
                  <a:lnTo>
                    <a:pt x="1562" y="368"/>
                  </a:lnTo>
                  <a:cubicBezTo>
                    <a:pt x="1545" y="368"/>
                    <a:pt x="1534" y="361"/>
                    <a:pt x="1530" y="347"/>
                  </a:cubicBezTo>
                  <a:close/>
                  <a:moveTo>
                    <a:pt x="920" y="712"/>
                  </a:moveTo>
                  <a:lnTo>
                    <a:pt x="920" y="740"/>
                  </a:lnTo>
                  <a:cubicBezTo>
                    <a:pt x="920" y="734"/>
                    <a:pt x="916" y="726"/>
                    <a:pt x="920" y="712"/>
                  </a:cubicBezTo>
                  <a:close/>
                  <a:moveTo>
                    <a:pt x="920" y="740"/>
                  </a:moveTo>
                  <a:lnTo>
                    <a:pt x="920" y="740"/>
                  </a:lnTo>
                  <a:cubicBezTo>
                    <a:pt x="923" y="750"/>
                    <a:pt x="927" y="755"/>
                    <a:pt x="938" y="755"/>
                  </a:cubicBezTo>
                  <a:cubicBezTo>
                    <a:pt x="941" y="755"/>
                    <a:pt x="944" y="755"/>
                    <a:pt x="948" y="750"/>
                  </a:cubicBezTo>
                  <a:lnTo>
                    <a:pt x="962" y="750"/>
                  </a:lnTo>
                  <a:cubicBezTo>
                    <a:pt x="973" y="750"/>
                    <a:pt x="980" y="755"/>
                    <a:pt x="983" y="765"/>
                  </a:cubicBezTo>
                  <a:cubicBezTo>
                    <a:pt x="913" y="771"/>
                    <a:pt x="1025" y="828"/>
                    <a:pt x="959" y="842"/>
                  </a:cubicBezTo>
                  <a:cubicBezTo>
                    <a:pt x="884" y="789"/>
                    <a:pt x="913" y="789"/>
                    <a:pt x="920" y="740"/>
                  </a:cubicBezTo>
                  <a:close/>
                  <a:moveTo>
                    <a:pt x="144" y="2021"/>
                  </a:moveTo>
                  <a:lnTo>
                    <a:pt x="144" y="2021"/>
                  </a:lnTo>
                  <a:cubicBezTo>
                    <a:pt x="127" y="2039"/>
                    <a:pt x="123" y="2056"/>
                    <a:pt x="131" y="2070"/>
                  </a:cubicBezTo>
                  <a:cubicBezTo>
                    <a:pt x="155" y="2049"/>
                    <a:pt x="165" y="2035"/>
                    <a:pt x="144" y="2021"/>
                  </a:cubicBezTo>
                  <a:close/>
                  <a:moveTo>
                    <a:pt x="4" y="2067"/>
                  </a:moveTo>
                  <a:cubicBezTo>
                    <a:pt x="4" y="2081"/>
                    <a:pt x="4" y="2094"/>
                    <a:pt x="0" y="2112"/>
                  </a:cubicBezTo>
                  <a:cubicBezTo>
                    <a:pt x="11" y="2115"/>
                    <a:pt x="21" y="2119"/>
                    <a:pt x="32" y="2126"/>
                  </a:cubicBezTo>
                  <a:cubicBezTo>
                    <a:pt x="50" y="2115"/>
                    <a:pt x="68" y="2105"/>
                    <a:pt x="84" y="2098"/>
                  </a:cubicBezTo>
                  <a:cubicBezTo>
                    <a:pt x="60" y="2081"/>
                    <a:pt x="32" y="2067"/>
                    <a:pt x="8" y="2067"/>
                  </a:cubicBezTo>
                  <a:close/>
                  <a:moveTo>
                    <a:pt x="0" y="2123"/>
                  </a:moveTo>
                  <a:lnTo>
                    <a:pt x="0" y="2144"/>
                  </a:lnTo>
                  <a:cubicBezTo>
                    <a:pt x="4" y="2140"/>
                    <a:pt x="11" y="2137"/>
                    <a:pt x="15" y="2137"/>
                  </a:cubicBezTo>
                  <a:cubicBezTo>
                    <a:pt x="11" y="2130"/>
                    <a:pt x="4" y="2126"/>
                    <a:pt x="0" y="2123"/>
                  </a:cubicBezTo>
                  <a:close/>
                  <a:moveTo>
                    <a:pt x="222" y="2161"/>
                  </a:moveTo>
                  <a:lnTo>
                    <a:pt x="222" y="2161"/>
                  </a:lnTo>
                  <a:cubicBezTo>
                    <a:pt x="215" y="2169"/>
                    <a:pt x="211" y="2172"/>
                    <a:pt x="204" y="2172"/>
                  </a:cubicBezTo>
                  <a:cubicBezTo>
                    <a:pt x="197" y="2172"/>
                    <a:pt x="194" y="2172"/>
                    <a:pt x="190" y="2169"/>
                  </a:cubicBezTo>
                  <a:cubicBezTo>
                    <a:pt x="201" y="2169"/>
                    <a:pt x="211" y="2165"/>
                    <a:pt x="222" y="2161"/>
                  </a:cubicBezTo>
                  <a:close/>
                  <a:moveTo>
                    <a:pt x="250" y="2165"/>
                  </a:moveTo>
                  <a:cubicBezTo>
                    <a:pt x="239" y="2186"/>
                    <a:pt x="225" y="2196"/>
                    <a:pt x="215" y="2207"/>
                  </a:cubicBezTo>
                  <a:lnTo>
                    <a:pt x="250" y="2165"/>
                  </a:lnTo>
                  <a:close/>
                  <a:moveTo>
                    <a:pt x="3934" y="2993"/>
                  </a:moveTo>
                  <a:lnTo>
                    <a:pt x="3937" y="2996"/>
                  </a:lnTo>
                  <a:cubicBezTo>
                    <a:pt x="3934" y="2996"/>
                    <a:pt x="3934" y="3000"/>
                    <a:pt x="3930" y="3000"/>
                  </a:cubicBezTo>
                  <a:cubicBezTo>
                    <a:pt x="3930" y="2996"/>
                    <a:pt x="3930" y="2993"/>
                    <a:pt x="3934" y="2993"/>
                  </a:cubicBezTo>
                  <a:close/>
                  <a:moveTo>
                    <a:pt x="628" y="2961"/>
                  </a:moveTo>
                  <a:lnTo>
                    <a:pt x="597" y="3011"/>
                  </a:lnTo>
                  <a:cubicBezTo>
                    <a:pt x="594" y="2993"/>
                    <a:pt x="590" y="2982"/>
                    <a:pt x="607" y="2969"/>
                  </a:cubicBezTo>
                  <a:lnTo>
                    <a:pt x="628" y="2961"/>
                  </a:lnTo>
                  <a:close/>
                  <a:moveTo>
                    <a:pt x="523" y="3134"/>
                  </a:moveTo>
                  <a:lnTo>
                    <a:pt x="523" y="3134"/>
                  </a:lnTo>
                  <a:cubicBezTo>
                    <a:pt x="520" y="3158"/>
                    <a:pt x="506" y="3179"/>
                    <a:pt x="531" y="3179"/>
                  </a:cubicBezTo>
                  <a:cubicBezTo>
                    <a:pt x="538" y="3179"/>
                    <a:pt x="548" y="3179"/>
                    <a:pt x="565" y="3172"/>
                  </a:cubicBezTo>
                  <a:cubicBezTo>
                    <a:pt x="594" y="3144"/>
                    <a:pt x="544" y="3140"/>
                    <a:pt x="523" y="3134"/>
                  </a:cubicBezTo>
                  <a:close/>
                  <a:moveTo>
                    <a:pt x="667" y="3312"/>
                  </a:moveTo>
                  <a:cubicBezTo>
                    <a:pt x="671" y="3316"/>
                    <a:pt x="660" y="3319"/>
                    <a:pt x="646" y="3323"/>
                  </a:cubicBezTo>
                  <a:lnTo>
                    <a:pt x="667" y="3312"/>
                  </a:lnTo>
                  <a:close/>
                  <a:moveTo>
                    <a:pt x="758" y="3432"/>
                  </a:moveTo>
                  <a:cubicBezTo>
                    <a:pt x="766" y="3432"/>
                    <a:pt x="772" y="3435"/>
                    <a:pt x="783" y="3438"/>
                  </a:cubicBezTo>
                  <a:lnTo>
                    <a:pt x="758" y="3432"/>
                  </a:lnTo>
                  <a:close/>
                  <a:moveTo>
                    <a:pt x="847" y="3407"/>
                  </a:moveTo>
                  <a:lnTo>
                    <a:pt x="853" y="3414"/>
                  </a:lnTo>
                  <a:lnTo>
                    <a:pt x="800" y="3470"/>
                  </a:lnTo>
                  <a:lnTo>
                    <a:pt x="847" y="3407"/>
                  </a:lnTo>
                  <a:close/>
                  <a:moveTo>
                    <a:pt x="1179" y="3600"/>
                  </a:moveTo>
                  <a:lnTo>
                    <a:pt x="1179" y="3600"/>
                  </a:lnTo>
                  <a:cubicBezTo>
                    <a:pt x="1183" y="3600"/>
                    <a:pt x="1187" y="3604"/>
                    <a:pt x="1190" y="3607"/>
                  </a:cubicBezTo>
                  <a:cubicBezTo>
                    <a:pt x="1187" y="3604"/>
                    <a:pt x="1183" y="3604"/>
                    <a:pt x="1179" y="3600"/>
                  </a:cubicBezTo>
                  <a:close/>
                  <a:moveTo>
                    <a:pt x="1190" y="3607"/>
                  </a:moveTo>
                  <a:cubicBezTo>
                    <a:pt x="1200" y="3614"/>
                    <a:pt x="1218" y="3614"/>
                    <a:pt x="1229" y="3621"/>
                  </a:cubicBezTo>
                  <a:cubicBezTo>
                    <a:pt x="1215" y="3646"/>
                    <a:pt x="1208" y="3656"/>
                    <a:pt x="1205" y="3656"/>
                  </a:cubicBezTo>
                  <a:cubicBezTo>
                    <a:pt x="1194" y="3656"/>
                    <a:pt x="1200" y="3621"/>
                    <a:pt x="1190" y="3607"/>
                  </a:cubicBezTo>
                  <a:close/>
                  <a:moveTo>
                    <a:pt x="1464" y="3835"/>
                  </a:moveTo>
                  <a:cubicBezTo>
                    <a:pt x="1467" y="3835"/>
                    <a:pt x="1474" y="3835"/>
                    <a:pt x="1478" y="3838"/>
                  </a:cubicBezTo>
                  <a:lnTo>
                    <a:pt x="1432" y="3881"/>
                  </a:lnTo>
                  <a:cubicBezTo>
                    <a:pt x="1446" y="3860"/>
                    <a:pt x="1446" y="3835"/>
                    <a:pt x="1464" y="3835"/>
                  </a:cubicBezTo>
                  <a:close/>
                  <a:moveTo>
                    <a:pt x="1432" y="3881"/>
                  </a:moveTo>
                  <a:lnTo>
                    <a:pt x="1432" y="3881"/>
                  </a:lnTo>
                  <a:cubicBezTo>
                    <a:pt x="1432" y="3884"/>
                    <a:pt x="1429" y="3887"/>
                    <a:pt x="1425" y="3887"/>
                  </a:cubicBezTo>
                  <a:lnTo>
                    <a:pt x="1432" y="3881"/>
                  </a:lnTo>
                  <a:close/>
                  <a:moveTo>
                    <a:pt x="2117" y="0"/>
                  </a:moveTo>
                  <a:cubicBezTo>
                    <a:pt x="2102" y="39"/>
                    <a:pt x="2092" y="77"/>
                    <a:pt x="2095" y="115"/>
                  </a:cubicBezTo>
                  <a:cubicBezTo>
                    <a:pt x="2123" y="94"/>
                    <a:pt x="2169" y="60"/>
                    <a:pt x="2201" y="60"/>
                  </a:cubicBezTo>
                  <a:cubicBezTo>
                    <a:pt x="2218" y="60"/>
                    <a:pt x="2232" y="70"/>
                    <a:pt x="2236" y="98"/>
                  </a:cubicBezTo>
                  <a:cubicBezTo>
                    <a:pt x="2194" y="130"/>
                    <a:pt x="2123" y="151"/>
                    <a:pt x="2123" y="203"/>
                  </a:cubicBezTo>
                  <a:cubicBezTo>
                    <a:pt x="2074" y="112"/>
                    <a:pt x="2197" y="175"/>
                    <a:pt x="2141" y="98"/>
                  </a:cubicBezTo>
                  <a:lnTo>
                    <a:pt x="2141" y="98"/>
                  </a:lnTo>
                  <a:cubicBezTo>
                    <a:pt x="2110" y="102"/>
                    <a:pt x="2099" y="130"/>
                    <a:pt x="2089" y="147"/>
                  </a:cubicBezTo>
                  <a:cubicBezTo>
                    <a:pt x="2102" y="109"/>
                    <a:pt x="2057" y="84"/>
                    <a:pt x="2047" y="63"/>
                  </a:cubicBezTo>
                  <a:cubicBezTo>
                    <a:pt x="2032" y="67"/>
                    <a:pt x="2018" y="67"/>
                    <a:pt x="2008" y="67"/>
                  </a:cubicBezTo>
                  <a:cubicBezTo>
                    <a:pt x="1976" y="67"/>
                    <a:pt x="1948" y="63"/>
                    <a:pt x="1920" y="60"/>
                  </a:cubicBezTo>
                  <a:cubicBezTo>
                    <a:pt x="1895" y="52"/>
                    <a:pt x="1864" y="49"/>
                    <a:pt x="1832" y="49"/>
                  </a:cubicBezTo>
                  <a:cubicBezTo>
                    <a:pt x="1818" y="49"/>
                    <a:pt x="1801" y="49"/>
                    <a:pt x="1783" y="52"/>
                  </a:cubicBezTo>
                  <a:cubicBezTo>
                    <a:pt x="1780" y="49"/>
                    <a:pt x="1776" y="49"/>
                    <a:pt x="1776" y="42"/>
                  </a:cubicBezTo>
                  <a:cubicBezTo>
                    <a:pt x="1755" y="46"/>
                    <a:pt x="1731" y="52"/>
                    <a:pt x="1710" y="56"/>
                  </a:cubicBezTo>
                  <a:cubicBezTo>
                    <a:pt x="1689" y="119"/>
                    <a:pt x="1678" y="196"/>
                    <a:pt x="1699" y="232"/>
                  </a:cubicBezTo>
                  <a:cubicBezTo>
                    <a:pt x="1689" y="235"/>
                    <a:pt x="1681" y="235"/>
                    <a:pt x="1674" y="235"/>
                  </a:cubicBezTo>
                  <a:cubicBezTo>
                    <a:pt x="1663" y="235"/>
                    <a:pt x="1657" y="235"/>
                    <a:pt x="1650" y="232"/>
                  </a:cubicBezTo>
                  <a:cubicBezTo>
                    <a:pt x="1642" y="232"/>
                    <a:pt x="1636" y="228"/>
                    <a:pt x="1629" y="228"/>
                  </a:cubicBezTo>
                  <a:cubicBezTo>
                    <a:pt x="1618" y="228"/>
                    <a:pt x="1608" y="232"/>
                    <a:pt x="1594" y="245"/>
                  </a:cubicBezTo>
                  <a:cubicBezTo>
                    <a:pt x="1692" y="302"/>
                    <a:pt x="1576" y="238"/>
                    <a:pt x="1594" y="326"/>
                  </a:cubicBezTo>
                  <a:cubicBezTo>
                    <a:pt x="1587" y="329"/>
                    <a:pt x="1579" y="334"/>
                    <a:pt x="1576" y="334"/>
                  </a:cubicBezTo>
                  <a:cubicBezTo>
                    <a:pt x="1555" y="334"/>
                    <a:pt x="1558" y="287"/>
                    <a:pt x="1537" y="277"/>
                  </a:cubicBezTo>
                  <a:cubicBezTo>
                    <a:pt x="1530" y="287"/>
                    <a:pt x="1524" y="323"/>
                    <a:pt x="1530" y="347"/>
                  </a:cubicBezTo>
                  <a:cubicBezTo>
                    <a:pt x="1482" y="298"/>
                    <a:pt x="1516" y="193"/>
                    <a:pt x="1485" y="123"/>
                  </a:cubicBezTo>
                  <a:lnTo>
                    <a:pt x="1482" y="123"/>
                  </a:lnTo>
                  <a:cubicBezTo>
                    <a:pt x="1457" y="133"/>
                    <a:pt x="1432" y="140"/>
                    <a:pt x="1407" y="151"/>
                  </a:cubicBezTo>
                  <a:lnTo>
                    <a:pt x="1422" y="182"/>
                  </a:lnTo>
                  <a:lnTo>
                    <a:pt x="1407" y="190"/>
                  </a:lnTo>
                  <a:lnTo>
                    <a:pt x="1397" y="154"/>
                  </a:lnTo>
                  <a:cubicBezTo>
                    <a:pt x="1373" y="165"/>
                    <a:pt x="1348" y="175"/>
                    <a:pt x="1323" y="186"/>
                  </a:cubicBezTo>
                  <a:cubicBezTo>
                    <a:pt x="1369" y="291"/>
                    <a:pt x="1436" y="414"/>
                    <a:pt x="1478" y="460"/>
                  </a:cubicBezTo>
                  <a:cubicBezTo>
                    <a:pt x="1482" y="473"/>
                    <a:pt x="1478" y="477"/>
                    <a:pt x="1474" y="477"/>
                  </a:cubicBezTo>
                  <a:cubicBezTo>
                    <a:pt x="1467" y="477"/>
                    <a:pt x="1453" y="463"/>
                    <a:pt x="1436" y="452"/>
                  </a:cubicBezTo>
                  <a:cubicBezTo>
                    <a:pt x="1422" y="442"/>
                    <a:pt x="1404" y="431"/>
                    <a:pt x="1394" y="431"/>
                  </a:cubicBezTo>
                  <a:cubicBezTo>
                    <a:pt x="1380" y="424"/>
                    <a:pt x="1369" y="421"/>
                    <a:pt x="1359" y="421"/>
                  </a:cubicBezTo>
                  <a:cubicBezTo>
                    <a:pt x="1334" y="421"/>
                    <a:pt x="1327" y="446"/>
                    <a:pt x="1320" y="470"/>
                  </a:cubicBezTo>
                  <a:cubicBezTo>
                    <a:pt x="1313" y="498"/>
                    <a:pt x="1310" y="523"/>
                    <a:pt x="1285" y="523"/>
                  </a:cubicBezTo>
                  <a:lnTo>
                    <a:pt x="1281" y="523"/>
                  </a:lnTo>
                  <a:lnTo>
                    <a:pt x="1292" y="463"/>
                  </a:lnTo>
                  <a:cubicBezTo>
                    <a:pt x="1292" y="460"/>
                    <a:pt x="1289" y="460"/>
                    <a:pt x="1285" y="460"/>
                  </a:cubicBezTo>
                  <a:cubicBezTo>
                    <a:pt x="1263" y="460"/>
                    <a:pt x="1226" y="512"/>
                    <a:pt x="1229" y="540"/>
                  </a:cubicBezTo>
                  <a:cubicBezTo>
                    <a:pt x="1211" y="515"/>
                    <a:pt x="1187" y="389"/>
                    <a:pt x="1148" y="371"/>
                  </a:cubicBezTo>
                  <a:cubicBezTo>
                    <a:pt x="1050" y="403"/>
                    <a:pt x="1074" y="596"/>
                    <a:pt x="1127" y="663"/>
                  </a:cubicBezTo>
                  <a:cubicBezTo>
                    <a:pt x="1148" y="614"/>
                    <a:pt x="1166" y="558"/>
                    <a:pt x="1194" y="512"/>
                  </a:cubicBezTo>
                  <a:lnTo>
                    <a:pt x="1194" y="512"/>
                  </a:lnTo>
                  <a:cubicBezTo>
                    <a:pt x="1232" y="572"/>
                    <a:pt x="1148" y="624"/>
                    <a:pt x="1205" y="695"/>
                  </a:cubicBezTo>
                  <a:lnTo>
                    <a:pt x="1092" y="744"/>
                  </a:lnTo>
                  <a:cubicBezTo>
                    <a:pt x="1103" y="734"/>
                    <a:pt x="1127" y="687"/>
                    <a:pt x="1092" y="666"/>
                  </a:cubicBezTo>
                  <a:cubicBezTo>
                    <a:pt x="1074" y="680"/>
                    <a:pt x="1067" y="684"/>
                    <a:pt x="1060" y="684"/>
                  </a:cubicBezTo>
                  <a:cubicBezTo>
                    <a:pt x="1050" y="684"/>
                    <a:pt x="1043" y="670"/>
                    <a:pt x="1011" y="666"/>
                  </a:cubicBezTo>
                  <a:cubicBezTo>
                    <a:pt x="1001" y="603"/>
                    <a:pt x="990" y="484"/>
                    <a:pt x="980" y="376"/>
                  </a:cubicBezTo>
                  <a:cubicBezTo>
                    <a:pt x="944" y="397"/>
                    <a:pt x="913" y="421"/>
                    <a:pt x="878" y="446"/>
                  </a:cubicBezTo>
                  <a:cubicBezTo>
                    <a:pt x="902" y="547"/>
                    <a:pt x="941" y="645"/>
                    <a:pt x="959" y="684"/>
                  </a:cubicBezTo>
                  <a:lnTo>
                    <a:pt x="952" y="684"/>
                  </a:lnTo>
                  <a:cubicBezTo>
                    <a:pt x="899" y="684"/>
                    <a:pt x="821" y="568"/>
                    <a:pt x="815" y="540"/>
                  </a:cubicBezTo>
                  <a:lnTo>
                    <a:pt x="815" y="540"/>
                  </a:lnTo>
                  <a:cubicBezTo>
                    <a:pt x="727" y="607"/>
                    <a:pt x="878" y="768"/>
                    <a:pt x="797" y="824"/>
                  </a:cubicBezTo>
                  <a:lnTo>
                    <a:pt x="847" y="824"/>
                  </a:lnTo>
                  <a:cubicBezTo>
                    <a:pt x="842" y="849"/>
                    <a:pt x="762" y="888"/>
                    <a:pt x="790" y="902"/>
                  </a:cubicBezTo>
                  <a:cubicBezTo>
                    <a:pt x="751" y="888"/>
                    <a:pt x="682" y="846"/>
                    <a:pt x="660" y="810"/>
                  </a:cubicBezTo>
                  <a:lnTo>
                    <a:pt x="660" y="810"/>
                  </a:lnTo>
                  <a:cubicBezTo>
                    <a:pt x="671" y="863"/>
                    <a:pt x="688" y="912"/>
                    <a:pt x="709" y="958"/>
                  </a:cubicBezTo>
                  <a:cubicBezTo>
                    <a:pt x="695" y="936"/>
                    <a:pt x="601" y="867"/>
                    <a:pt x="590" y="849"/>
                  </a:cubicBezTo>
                  <a:lnTo>
                    <a:pt x="590" y="849"/>
                  </a:lnTo>
                  <a:cubicBezTo>
                    <a:pt x="562" y="877"/>
                    <a:pt x="657" y="982"/>
                    <a:pt x="688" y="986"/>
                  </a:cubicBezTo>
                  <a:lnTo>
                    <a:pt x="667" y="986"/>
                  </a:lnTo>
                  <a:cubicBezTo>
                    <a:pt x="643" y="986"/>
                    <a:pt x="628" y="986"/>
                    <a:pt x="618" y="990"/>
                  </a:cubicBezTo>
                  <a:lnTo>
                    <a:pt x="586" y="990"/>
                  </a:lnTo>
                  <a:cubicBezTo>
                    <a:pt x="573" y="990"/>
                    <a:pt x="552" y="990"/>
                    <a:pt x="506" y="982"/>
                  </a:cubicBezTo>
                  <a:lnTo>
                    <a:pt x="506" y="982"/>
                  </a:lnTo>
                  <a:cubicBezTo>
                    <a:pt x="502" y="1003"/>
                    <a:pt x="607" y="1056"/>
                    <a:pt x="636" y="1056"/>
                  </a:cubicBezTo>
                  <a:lnTo>
                    <a:pt x="639" y="1053"/>
                  </a:lnTo>
                  <a:lnTo>
                    <a:pt x="639" y="1053"/>
                  </a:lnTo>
                  <a:cubicBezTo>
                    <a:pt x="636" y="1108"/>
                    <a:pt x="611" y="1126"/>
                    <a:pt x="590" y="1134"/>
                  </a:cubicBezTo>
                  <a:lnTo>
                    <a:pt x="590" y="1137"/>
                  </a:lnTo>
                  <a:lnTo>
                    <a:pt x="586" y="1137"/>
                  </a:lnTo>
                  <a:cubicBezTo>
                    <a:pt x="562" y="1147"/>
                    <a:pt x="544" y="1158"/>
                    <a:pt x="586" y="1221"/>
                  </a:cubicBezTo>
                  <a:cubicBezTo>
                    <a:pt x="534" y="1171"/>
                    <a:pt x="484" y="1119"/>
                    <a:pt x="436" y="1066"/>
                  </a:cubicBezTo>
                  <a:lnTo>
                    <a:pt x="436" y="1066"/>
                  </a:lnTo>
                  <a:lnTo>
                    <a:pt x="586" y="1137"/>
                  </a:lnTo>
                  <a:lnTo>
                    <a:pt x="590" y="1134"/>
                  </a:lnTo>
                  <a:cubicBezTo>
                    <a:pt x="586" y="1070"/>
                    <a:pt x="478" y="1007"/>
                    <a:pt x="390" y="958"/>
                  </a:cubicBezTo>
                  <a:cubicBezTo>
                    <a:pt x="379" y="972"/>
                    <a:pt x="369" y="986"/>
                    <a:pt x="362" y="1000"/>
                  </a:cubicBezTo>
                  <a:cubicBezTo>
                    <a:pt x="411" y="1084"/>
                    <a:pt x="460" y="1165"/>
                    <a:pt x="520" y="1239"/>
                  </a:cubicBezTo>
                  <a:cubicBezTo>
                    <a:pt x="502" y="1221"/>
                    <a:pt x="404" y="1150"/>
                    <a:pt x="394" y="1144"/>
                  </a:cubicBezTo>
                  <a:lnTo>
                    <a:pt x="394" y="1144"/>
                  </a:lnTo>
                  <a:cubicBezTo>
                    <a:pt x="481" y="1214"/>
                    <a:pt x="404" y="1382"/>
                    <a:pt x="362" y="1463"/>
                  </a:cubicBezTo>
                  <a:lnTo>
                    <a:pt x="366" y="1449"/>
                  </a:lnTo>
                  <a:cubicBezTo>
                    <a:pt x="358" y="1445"/>
                    <a:pt x="351" y="1442"/>
                    <a:pt x="345" y="1442"/>
                  </a:cubicBezTo>
                  <a:cubicBezTo>
                    <a:pt x="316" y="1442"/>
                    <a:pt x="282" y="1491"/>
                    <a:pt x="303" y="1526"/>
                  </a:cubicBezTo>
                  <a:cubicBezTo>
                    <a:pt x="282" y="1513"/>
                    <a:pt x="292" y="1508"/>
                    <a:pt x="295" y="1495"/>
                  </a:cubicBezTo>
                  <a:lnTo>
                    <a:pt x="295" y="1495"/>
                  </a:lnTo>
                  <a:cubicBezTo>
                    <a:pt x="190" y="1526"/>
                    <a:pt x="429" y="1625"/>
                    <a:pt x="320" y="1652"/>
                  </a:cubicBezTo>
                  <a:cubicBezTo>
                    <a:pt x="341" y="1600"/>
                    <a:pt x="303" y="1576"/>
                    <a:pt x="260" y="1565"/>
                  </a:cubicBezTo>
                  <a:lnTo>
                    <a:pt x="260" y="1565"/>
                  </a:lnTo>
                  <a:cubicBezTo>
                    <a:pt x="285" y="1625"/>
                    <a:pt x="215" y="1715"/>
                    <a:pt x="348" y="1726"/>
                  </a:cubicBezTo>
                  <a:cubicBezTo>
                    <a:pt x="320" y="1744"/>
                    <a:pt x="320" y="1765"/>
                    <a:pt x="292" y="1765"/>
                  </a:cubicBezTo>
                  <a:cubicBezTo>
                    <a:pt x="285" y="1765"/>
                    <a:pt x="274" y="1765"/>
                    <a:pt x="260" y="1761"/>
                  </a:cubicBezTo>
                  <a:lnTo>
                    <a:pt x="260" y="1761"/>
                  </a:lnTo>
                  <a:lnTo>
                    <a:pt x="313" y="1887"/>
                  </a:lnTo>
                  <a:cubicBezTo>
                    <a:pt x="306" y="1881"/>
                    <a:pt x="295" y="1874"/>
                    <a:pt x="282" y="1874"/>
                  </a:cubicBezTo>
                  <a:cubicBezTo>
                    <a:pt x="271" y="1874"/>
                    <a:pt x="258" y="1877"/>
                    <a:pt x="250" y="1893"/>
                  </a:cubicBezTo>
                  <a:lnTo>
                    <a:pt x="250" y="1893"/>
                  </a:lnTo>
                  <a:cubicBezTo>
                    <a:pt x="276" y="1833"/>
                    <a:pt x="174" y="1747"/>
                    <a:pt x="260" y="1733"/>
                  </a:cubicBezTo>
                  <a:cubicBezTo>
                    <a:pt x="183" y="1712"/>
                    <a:pt x="134" y="1726"/>
                    <a:pt x="78" y="1677"/>
                  </a:cubicBezTo>
                  <a:lnTo>
                    <a:pt x="78" y="1677"/>
                  </a:lnTo>
                  <a:cubicBezTo>
                    <a:pt x="89" y="1821"/>
                    <a:pt x="204" y="1916"/>
                    <a:pt x="295" y="2000"/>
                  </a:cubicBezTo>
                  <a:lnTo>
                    <a:pt x="228" y="2102"/>
                  </a:lnTo>
                  <a:lnTo>
                    <a:pt x="264" y="2105"/>
                  </a:lnTo>
                  <a:lnTo>
                    <a:pt x="169" y="2119"/>
                  </a:lnTo>
                  <a:cubicBezTo>
                    <a:pt x="190" y="2137"/>
                    <a:pt x="211" y="2144"/>
                    <a:pt x="201" y="2147"/>
                  </a:cubicBezTo>
                  <a:lnTo>
                    <a:pt x="194" y="2147"/>
                  </a:lnTo>
                  <a:cubicBezTo>
                    <a:pt x="186" y="2147"/>
                    <a:pt x="176" y="2144"/>
                    <a:pt x="165" y="2140"/>
                  </a:cubicBezTo>
                  <a:lnTo>
                    <a:pt x="165" y="2140"/>
                  </a:lnTo>
                  <a:cubicBezTo>
                    <a:pt x="169" y="2151"/>
                    <a:pt x="180" y="2161"/>
                    <a:pt x="186" y="2169"/>
                  </a:cubicBezTo>
                  <a:lnTo>
                    <a:pt x="176" y="2169"/>
                  </a:lnTo>
                  <a:cubicBezTo>
                    <a:pt x="131" y="2169"/>
                    <a:pt x="78" y="2151"/>
                    <a:pt x="32" y="2126"/>
                  </a:cubicBezTo>
                  <a:lnTo>
                    <a:pt x="15" y="2137"/>
                  </a:lnTo>
                  <a:cubicBezTo>
                    <a:pt x="60" y="2179"/>
                    <a:pt x="116" y="2224"/>
                    <a:pt x="165" y="2224"/>
                  </a:cubicBezTo>
                  <a:cubicBezTo>
                    <a:pt x="183" y="2224"/>
                    <a:pt x="197" y="2221"/>
                    <a:pt x="215" y="2207"/>
                  </a:cubicBezTo>
                  <a:lnTo>
                    <a:pt x="215" y="2207"/>
                  </a:lnTo>
                  <a:lnTo>
                    <a:pt x="162" y="2274"/>
                  </a:lnTo>
                  <a:cubicBezTo>
                    <a:pt x="253" y="2344"/>
                    <a:pt x="236" y="2329"/>
                    <a:pt x="313" y="2410"/>
                  </a:cubicBezTo>
                  <a:cubicBezTo>
                    <a:pt x="306" y="2414"/>
                    <a:pt x="303" y="2414"/>
                    <a:pt x="295" y="2414"/>
                  </a:cubicBezTo>
                  <a:lnTo>
                    <a:pt x="274" y="2414"/>
                  </a:lnTo>
                  <a:cubicBezTo>
                    <a:pt x="267" y="2410"/>
                    <a:pt x="260" y="2410"/>
                    <a:pt x="253" y="2410"/>
                  </a:cubicBezTo>
                  <a:cubicBezTo>
                    <a:pt x="246" y="2410"/>
                    <a:pt x="236" y="2414"/>
                    <a:pt x="228" y="2418"/>
                  </a:cubicBezTo>
                  <a:cubicBezTo>
                    <a:pt x="337" y="2470"/>
                    <a:pt x="127" y="2596"/>
                    <a:pt x="225" y="2596"/>
                  </a:cubicBezTo>
                  <a:cubicBezTo>
                    <a:pt x="239" y="2617"/>
                    <a:pt x="257" y="2621"/>
                    <a:pt x="274" y="2621"/>
                  </a:cubicBezTo>
                  <a:lnTo>
                    <a:pt x="309" y="2621"/>
                  </a:lnTo>
                  <a:cubicBezTo>
                    <a:pt x="320" y="2621"/>
                    <a:pt x="330" y="2621"/>
                    <a:pt x="341" y="2628"/>
                  </a:cubicBezTo>
                  <a:cubicBezTo>
                    <a:pt x="330" y="2632"/>
                    <a:pt x="309" y="2632"/>
                    <a:pt x="309" y="2642"/>
                  </a:cubicBezTo>
                  <a:lnTo>
                    <a:pt x="383" y="2666"/>
                  </a:lnTo>
                  <a:cubicBezTo>
                    <a:pt x="379" y="2670"/>
                    <a:pt x="372" y="2670"/>
                    <a:pt x="369" y="2670"/>
                  </a:cubicBezTo>
                  <a:cubicBezTo>
                    <a:pt x="366" y="2670"/>
                    <a:pt x="358" y="2670"/>
                    <a:pt x="355" y="2666"/>
                  </a:cubicBezTo>
                  <a:lnTo>
                    <a:pt x="337" y="2666"/>
                  </a:lnTo>
                  <a:cubicBezTo>
                    <a:pt x="330" y="2666"/>
                    <a:pt x="320" y="2670"/>
                    <a:pt x="313" y="2692"/>
                  </a:cubicBezTo>
                  <a:cubicBezTo>
                    <a:pt x="376" y="2750"/>
                    <a:pt x="429" y="2779"/>
                    <a:pt x="415" y="2849"/>
                  </a:cubicBezTo>
                  <a:cubicBezTo>
                    <a:pt x="421" y="2867"/>
                    <a:pt x="432" y="2870"/>
                    <a:pt x="442" y="2870"/>
                  </a:cubicBezTo>
                  <a:cubicBezTo>
                    <a:pt x="457" y="2870"/>
                    <a:pt x="474" y="2860"/>
                    <a:pt x="489" y="2846"/>
                  </a:cubicBezTo>
                  <a:cubicBezTo>
                    <a:pt x="502" y="2835"/>
                    <a:pt x="516" y="2821"/>
                    <a:pt x="527" y="2821"/>
                  </a:cubicBezTo>
                  <a:cubicBezTo>
                    <a:pt x="531" y="2821"/>
                    <a:pt x="538" y="2828"/>
                    <a:pt x="538" y="2842"/>
                  </a:cubicBezTo>
                  <a:cubicBezTo>
                    <a:pt x="489" y="2870"/>
                    <a:pt x="432" y="2902"/>
                    <a:pt x="442" y="2948"/>
                  </a:cubicBezTo>
                  <a:cubicBezTo>
                    <a:pt x="453" y="2951"/>
                    <a:pt x="463" y="2951"/>
                    <a:pt x="471" y="2951"/>
                  </a:cubicBezTo>
                  <a:lnTo>
                    <a:pt x="492" y="2951"/>
                  </a:lnTo>
                  <a:cubicBezTo>
                    <a:pt x="502" y="2948"/>
                    <a:pt x="510" y="2948"/>
                    <a:pt x="516" y="2948"/>
                  </a:cubicBezTo>
                  <a:cubicBezTo>
                    <a:pt x="531" y="2948"/>
                    <a:pt x="548" y="2951"/>
                    <a:pt x="565" y="2961"/>
                  </a:cubicBezTo>
                  <a:lnTo>
                    <a:pt x="489" y="2996"/>
                  </a:lnTo>
                  <a:cubicBezTo>
                    <a:pt x="506" y="3028"/>
                    <a:pt x="531" y="3049"/>
                    <a:pt x="478" y="3077"/>
                  </a:cubicBezTo>
                  <a:cubicBezTo>
                    <a:pt x="523" y="3092"/>
                    <a:pt x="527" y="3113"/>
                    <a:pt x="523" y="3134"/>
                  </a:cubicBezTo>
                  <a:cubicBezTo>
                    <a:pt x="531" y="3134"/>
                    <a:pt x="538" y="3137"/>
                    <a:pt x="541" y="3137"/>
                  </a:cubicBezTo>
                  <a:cubicBezTo>
                    <a:pt x="601" y="3137"/>
                    <a:pt x="653" y="3011"/>
                    <a:pt x="678" y="2993"/>
                  </a:cubicBezTo>
                  <a:lnTo>
                    <a:pt x="678" y="2993"/>
                  </a:lnTo>
                  <a:cubicBezTo>
                    <a:pt x="646" y="3066"/>
                    <a:pt x="695" y="3081"/>
                    <a:pt x="625" y="3158"/>
                  </a:cubicBezTo>
                  <a:lnTo>
                    <a:pt x="583" y="3126"/>
                  </a:lnTo>
                  <a:lnTo>
                    <a:pt x="583" y="3126"/>
                  </a:lnTo>
                  <a:cubicBezTo>
                    <a:pt x="544" y="3273"/>
                    <a:pt x="730" y="3147"/>
                    <a:pt x="611" y="3288"/>
                  </a:cubicBezTo>
                  <a:cubicBezTo>
                    <a:pt x="601" y="3267"/>
                    <a:pt x="576" y="3256"/>
                    <a:pt x="555" y="3256"/>
                  </a:cubicBezTo>
                  <a:cubicBezTo>
                    <a:pt x="534" y="3256"/>
                    <a:pt x="516" y="3263"/>
                    <a:pt x="506" y="3281"/>
                  </a:cubicBezTo>
                  <a:cubicBezTo>
                    <a:pt x="527" y="3291"/>
                    <a:pt x="552" y="3298"/>
                    <a:pt x="573" y="3305"/>
                  </a:cubicBezTo>
                  <a:cubicBezTo>
                    <a:pt x="569" y="3309"/>
                    <a:pt x="565" y="3309"/>
                    <a:pt x="562" y="3309"/>
                  </a:cubicBezTo>
                  <a:lnTo>
                    <a:pt x="555" y="3309"/>
                  </a:lnTo>
                  <a:cubicBezTo>
                    <a:pt x="552" y="3309"/>
                    <a:pt x="548" y="3305"/>
                    <a:pt x="544" y="3305"/>
                  </a:cubicBezTo>
                  <a:cubicBezTo>
                    <a:pt x="541" y="3305"/>
                    <a:pt x="538" y="3309"/>
                    <a:pt x="538" y="3323"/>
                  </a:cubicBezTo>
                  <a:cubicBezTo>
                    <a:pt x="552" y="3323"/>
                    <a:pt x="580" y="3326"/>
                    <a:pt x="604" y="3326"/>
                  </a:cubicBezTo>
                  <a:cubicBezTo>
                    <a:pt x="618" y="3326"/>
                    <a:pt x="632" y="3326"/>
                    <a:pt x="643" y="3323"/>
                  </a:cubicBezTo>
                  <a:lnTo>
                    <a:pt x="643" y="3326"/>
                  </a:lnTo>
                  <a:cubicBezTo>
                    <a:pt x="660" y="3348"/>
                    <a:pt x="682" y="3372"/>
                    <a:pt x="703" y="3390"/>
                  </a:cubicBezTo>
                  <a:lnTo>
                    <a:pt x="695" y="3390"/>
                  </a:lnTo>
                  <a:cubicBezTo>
                    <a:pt x="688" y="3390"/>
                    <a:pt x="674" y="3400"/>
                    <a:pt x="682" y="3411"/>
                  </a:cubicBezTo>
                  <a:lnTo>
                    <a:pt x="755" y="3432"/>
                  </a:lnTo>
                  <a:cubicBezTo>
                    <a:pt x="730" y="3435"/>
                    <a:pt x="720" y="3463"/>
                    <a:pt x="730" y="3495"/>
                  </a:cubicBezTo>
                  <a:cubicBezTo>
                    <a:pt x="737" y="3513"/>
                    <a:pt x="751" y="3519"/>
                    <a:pt x="769" y="3519"/>
                  </a:cubicBezTo>
                  <a:cubicBezTo>
                    <a:pt x="787" y="3519"/>
                    <a:pt x="808" y="3508"/>
                    <a:pt x="829" y="3502"/>
                  </a:cubicBezTo>
                  <a:cubicBezTo>
                    <a:pt x="847" y="3492"/>
                    <a:pt x="868" y="3484"/>
                    <a:pt x="878" y="3484"/>
                  </a:cubicBezTo>
                  <a:cubicBezTo>
                    <a:pt x="892" y="3484"/>
                    <a:pt x="899" y="3492"/>
                    <a:pt x="895" y="3519"/>
                  </a:cubicBezTo>
                  <a:cubicBezTo>
                    <a:pt x="892" y="3516"/>
                    <a:pt x="888" y="3516"/>
                    <a:pt x="885" y="3516"/>
                  </a:cubicBezTo>
                  <a:cubicBezTo>
                    <a:pt x="881" y="3516"/>
                    <a:pt x="878" y="3516"/>
                    <a:pt x="874" y="3513"/>
                  </a:cubicBezTo>
                  <a:lnTo>
                    <a:pt x="871" y="3561"/>
                  </a:lnTo>
                  <a:cubicBezTo>
                    <a:pt x="902" y="3534"/>
                    <a:pt x="923" y="3523"/>
                    <a:pt x="944" y="3523"/>
                  </a:cubicBezTo>
                  <a:cubicBezTo>
                    <a:pt x="969" y="3523"/>
                    <a:pt x="990" y="3540"/>
                    <a:pt x="1007" y="3555"/>
                  </a:cubicBezTo>
                  <a:cubicBezTo>
                    <a:pt x="1025" y="3568"/>
                    <a:pt x="1046" y="3582"/>
                    <a:pt x="1071" y="3582"/>
                  </a:cubicBezTo>
                  <a:cubicBezTo>
                    <a:pt x="1092" y="3582"/>
                    <a:pt x="1116" y="3572"/>
                    <a:pt x="1145" y="3540"/>
                  </a:cubicBezTo>
                  <a:lnTo>
                    <a:pt x="1145" y="3540"/>
                  </a:lnTo>
                  <a:cubicBezTo>
                    <a:pt x="1130" y="3621"/>
                    <a:pt x="1120" y="3576"/>
                    <a:pt x="1022" y="3604"/>
                  </a:cubicBezTo>
                  <a:lnTo>
                    <a:pt x="1025" y="3673"/>
                  </a:lnTo>
                  <a:cubicBezTo>
                    <a:pt x="1007" y="3667"/>
                    <a:pt x="1001" y="3646"/>
                    <a:pt x="973" y="3646"/>
                  </a:cubicBezTo>
                  <a:cubicBezTo>
                    <a:pt x="976" y="3698"/>
                    <a:pt x="1007" y="3712"/>
                    <a:pt x="1043" y="3712"/>
                  </a:cubicBezTo>
                  <a:cubicBezTo>
                    <a:pt x="1078" y="3712"/>
                    <a:pt x="1113" y="3702"/>
                    <a:pt x="1137" y="3691"/>
                  </a:cubicBezTo>
                  <a:lnTo>
                    <a:pt x="1137" y="3691"/>
                  </a:lnTo>
                  <a:cubicBezTo>
                    <a:pt x="1145" y="3730"/>
                    <a:pt x="1043" y="3793"/>
                    <a:pt x="1120" y="3807"/>
                  </a:cubicBezTo>
                  <a:cubicBezTo>
                    <a:pt x="1127" y="3807"/>
                    <a:pt x="1137" y="3811"/>
                    <a:pt x="1145" y="3811"/>
                  </a:cubicBezTo>
                  <a:cubicBezTo>
                    <a:pt x="1179" y="3811"/>
                    <a:pt x="1190" y="3782"/>
                    <a:pt x="1197" y="3754"/>
                  </a:cubicBezTo>
                  <a:cubicBezTo>
                    <a:pt x="1205" y="3730"/>
                    <a:pt x="1208" y="3702"/>
                    <a:pt x="1232" y="3702"/>
                  </a:cubicBezTo>
                  <a:lnTo>
                    <a:pt x="1239" y="3702"/>
                  </a:lnTo>
                  <a:lnTo>
                    <a:pt x="1221" y="3803"/>
                  </a:lnTo>
                  <a:cubicBezTo>
                    <a:pt x="1232" y="3800"/>
                    <a:pt x="1239" y="3800"/>
                    <a:pt x="1250" y="3800"/>
                  </a:cubicBezTo>
                  <a:cubicBezTo>
                    <a:pt x="1323" y="3800"/>
                    <a:pt x="1348" y="3863"/>
                    <a:pt x="1394" y="3902"/>
                  </a:cubicBezTo>
                  <a:lnTo>
                    <a:pt x="1397" y="3902"/>
                  </a:lnTo>
                  <a:cubicBezTo>
                    <a:pt x="1411" y="3902"/>
                    <a:pt x="1418" y="3895"/>
                    <a:pt x="1429" y="3887"/>
                  </a:cubicBezTo>
                  <a:cubicBezTo>
                    <a:pt x="1439" y="3908"/>
                    <a:pt x="1457" y="3913"/>
                    <a:pt x="1478" y="3913"/>
                  </a:cubicBezTo>
                  <a:cubicBezTo>
                    <a:pt x="1495" y="3913"/>
                    <a:pt x="1516" y="3908"/>
                    <a:pt x="1537" y="3902"/>
                  </a:cubicBezTo>
                  <a:cubicBezTo>
                    <a:pt x="1558" y="3898"/>
                    <a:pt x="1576" y="3892"/>
                    <a:pt x="1594" y="3892"/>
                  </a:cubicBezTo>
                  <a:cubicBezTo>
                    <a:pt x="1608" y="3892"/>
                    <a:pt x="1618" y="3895"/>
                    <a:pt x="1626" y="3905"/>
                  </a:cubicBezTo>
                  <a:cubicBezTo>
                    <a:pt x="1605" y="3919"/>
                    <a:pt x="1632" y="3968"/>
                    <a:pt x="1629" y="3993"/>
                  </a:cubicBezTo>
                  <a:lnTo>
                    <a:pt x="1731" y="3961"/>
                  </a:lnTo>
                  <a:lnTo>
                    <a:pt x="1731" y="3961"/>
                  </a:lnTo>
                  <a:cubicBezTo>
                    <a:pt x="1689" y="3976"/>
                    <a:pt x="1674" y="4028"/>
                    <a:pt x="1653" y="4070"/>
                  </a:cubicBezTo>
                  <a:cubicBezTo>
                    <a:pt x="1653" y="4073"/>
                    <a:pt x="1657" y="4073"/>
                    <a:pt x="1660" y="4073"/>
                  </a:cubicBezTo>
                  <a:cubicBezTo>
                    <a:pt x="1689" y="4073"/>
                    <a:pt x="1706" y="4052"/>
                    <a:pt x="1723" y="4052"/>
                  </a:cubicBezTo>
                  <a:cubicBezTo>
                    <a:pt x="1710" y="4067"/>
                    <a:pt x="1692" y="4081"/>
                    <a:pt x="1702" y="4109"/>
                  </a:cubicBezTo>
                  <a:cubicBezTo>
                    <a:pt x="1741" y="4091"/>
                    <a:pt x="1780" y="4070"/>
                    <a:pt x="1818" y="4046"/>
                  </a:cubicBezTo>
                  <a:cubicBezTo>
                    <a:pt x="1815" y="4035"/>
                    <a:pt x="1804" y="4031"/>
                    <a:pt x="1797" y="4028"/>
                  </a:cubicBezTo>
                  <a:lnTo>
                    <a:pt x="1804" y="4028"/>
                  </a:lnTo>
                  <a:cubicBezTo>
                    <a:pt x="1807" y="4028"/>
                    <a:pt x="1815" y="4028"/>
                    <a:pt x="1822" y="4025"/>
                  </a:cubicBezTo>
                  <a:lnTo>
                    <a:pt x="1843" y="4025"/>
                  </a:lnTo>
                  <a:cubicBezTo>
                    <a:pt x="1864" y="4025"/>
                    <a:pt x="1888" y="4031"/>
                    <a:pt x="1903" y="4056"/>
                  </a:cubicBezTo>
                  <a:cubicBezTo>
                    <a:pt x="1895" y="4073"/>
                    <a:pt x="1882" y="4095"/>
                    <a:pt x="1874" y="4112"/>
                  </a:cubicBezTo>
                  <a:cubicBezTo>
                    <a:pt x="1867" y="4091"/>
                    <a:pt x="1861" y="4081"/>
                    <a:pt x="1853" y="4081"/>
                  </a:cubicBezTo>
                  <a:cubicBezTo>
                    <a:pt x="1836" y="4081"/>
                    <a:pt x="1822" y="4109"/>
                    <a:pt x="1807" y="4130"/>
                  </a:cubicBezTo>
                  <a:cubicBezTo>
                    <a:pt x="1878" y="4137"/>
                    <a:pt x="1822" y="4148"/>
                    <a:pt x="1846" y="4190"/>
                  </a:cubicBezTo>
                  <a:lnTo>
                    <a:pt x="1853" y="4190"/>
                  </a:lnTo>
                  <a:cubicBezTo>
                    <a:pt x="1903" y="4190"/>
                    <a:pt x="1927" y="4130"/>
                    <a:pt x="1924" y="4088"/>
                  </a:cubicBezTo>
                  <a:lnTo>
                    <a:pt x="1924" y="4088"/>
                  </a:lnTo>
                  <a:cubicBezTo>
                    <a:pt x="1948" y="4102"/>
                    <a:pt x="1966" y="4112"/>
                    <a:pt x="1983" y="4112"/>
                  </a:cubicBezTo>
                  <a:cubicBezTo>
                    <a:pt x="2000" y="4112"/>
                    <a:pt x="2018" y="4105"/>
                    <a:pt x="2047" y="4081"/>
                  </a:cubicBezTo>
                  <a:lnTo>
                    <a:pt x="2047" y="4081"/>
                  </a:lnTo>
                  <a:lnTo>
                    <a:pt x="2032" y="4151"/>
                  </a:lnTo>
                  <a:lnTo>
                    <a:pt x="2085" y="4133"/>
                  </a:lnTo>
                  <a:lnTo>
                    <a:pt x="2036" y="4217"/>
                  </a:lnTo>
                  <a:cubicBezTo>
                    <a:pt x="2050" y="4224"/>
                    <a:pt x="2060" y="4228"/>
                    <a:pt x="2068" y="4228"/>
                  </a:cubicBezTo>
                  <a:cubicBezTo>
                    <a:pt x="2089" y="4228"/>
                    <a:pt x="2095" y="4203"/>
                    <a:pt x="2099" y="4182"/>
                  </a:cubicBezTo>
                  <a:cubicBezTo>
                    <a:pt x="2106" y="4158"/>
                    <a:pt x="2113" y="4137"/>
                    <a:pt x="2141" y="4137"/>
                  </a:cubicBezTo>
                  <a:cubicBezTo>
                    <a:pt x="2148" y="4137"/>
                    <a:pt x="2159" y="4137"/>
                    <a:pt x="2169" y="4144"/>
                  </a:cubicBezTo>
                  <a:lnTo>
                    <a:pt x="2169" y="4203"/>
                  </a:lnTo>
                  <a:cubicBezTo>
                    <a:pt x="2204" y="4186"/>
                    <a:pt x="2218" y="4123"/>
                    <a:pt x="2236" y="4123"/>
                  </a:cubicBezTo>
                  <a:cubicBezTo>
                    <a:pt x="2243" y="4123"/>
                    <a:pt x="2250" y="4130"/>
                    <a:pt x="2261" y="4151"/>
                  </a:cubicBezTo>
                  <a:cubicBezTo>
                    <a:pt x="2299" y="4112"/>
                    <a:pt x="2190" y="4060"/>
                    <a:pt x="2282" y="4046"/>
                  </a:cubicBezTo>
                  <a:lnTo>
                    <a:pt x="2282" y="4046"/>
                  </a:lnTo>
                  <a:cubicBezTo>
                    <a:pt x="2299" y="4081"/>
                    <a:pt x="2337" y="4105"/>
                    <a:pt x="2366" y="4112"/>
                  </a:cubicBezTo>
                  <a:cubicBezTo>
                    <a:pt x="2390" y="4084"/>
                    <a:pt x="2348" y="4049"/>
                    <a:pt x="2327" y="4049"/>
                  </a:cubicBezTo>
                  <a:cubicBezTo>
                    <a:pt x="2334" y="4046"/>
                    <a:pt x="2341" y="4046"/>
                    <a:pt x="2348" y="4046"/>
                  </a:cubicBezTo>
                  <a:cubicBezTo>
                    <a:pt x="2390" y="4046"/>
                    <a:pt x="2411" y="4077"/>
                    <a:pt x="2432" y="4112"/>
                  </a:cubicBezTo>
                  <a:cubicBezTo>
                    <a:pt x="2450" y="4148"/>
                    <a:pt x="2468" y="4179"/>
                    <a:pt x="2499" y="4179"/>
                  </a:cubicBezTo>
                  <a:cubicBezTo>
                    <a:pt x="2513" y="4179"/>
                    <a:pt x="2527" y="4172"/>
                    <a:pt x="2548" y="4158"/>
                  </a:cubicBezTo>
                  <a:cubicBezTo>
                    <a:pt x="2502" y="4123"/>
                    <a:pt x="2559" y="4046"/>
                    <a:pt x="2481" y="4046"/>
                  </a:cubicBezTo>
                  <a:lnTo>
                    <a:pt x="2463" y="4046"/>
                  </a:lnTo>
                  <a:cubicBezTo>
                    <a:pt x="2471" y="4039"/>
                    <a:pt x="2478" y="4039"/>
                    <a:pt x="2485" y="4039"/>
                  </a:cubicBezTo>
                  <a:cubicBezTo>
                    <a:pt x="2499" y="4039"/>
                    <a:pt x="2513" y="4046"/>
                    <a:pt x="2531" y="4052"/>
                  </a:cubicBezTo>
                  <a:cubicBezTo>
                    <a:pt x="2544" y="4063"/>
                    <a:pt x="2562" y="4070"/>
                    <a:pt x="2576" y="4070"/>
                  </a:cubicBezTo>
                  <a:cubicBezTo>
                    <a:pt x="2590" y="4070"/>
                    <a:pt x="2604" y="4063"/>
                    <a:pt x="2611" y="4042"/>
                  </a:cubicBezTo>
                  <a:lnTo>
                    <a:pt x="2611" y="4042"/>
                  </a:lnTo>
                  <a:lnTo>
                    <a:pt x="2594" y="4130"/>
                  </a:lnTo>
                  <a:cubicBezTo>
                    <a:pt x="2615" y="4127"/>
                    <a:pt x="2629" y="4095"/>
                    <a:pt x="2636" y="4081"/>
                  </a:cubicBezTo>
                  <a:lnTo>
                    <a:pt x="2646" y="4144"/>
                  </a:lnTo>
                  <a:cubicBezTo>
                    <a:pt x="2661" y="4098"/>
                    <a:pt x="2685" y="4091"/>
                    <a:pt x="2706" y="4091"/>
                  </a:cubicBezTo>
                  <a:lnTo>
                    <a:pt x="2737" y="4091"/>
                  </a:lnTo>
                  <a:cubicBezTo>
                    <a:pt x="2758" y="4091"/>
                    <a:pt x="2779" y="4084"/>
                    <a:pt x="2776" y="4014"/>
                  </a:cubicBezTo>
                  <a:lnTo>
                    <a:pt x="2776" y="4014"/>
                  </a:lnTo>
                  <a:cubicBezTo>
                    <a:pt x="2779" y="4049"/>
                    <a:pt x="2783" y="4063"/>
                    <a:pt x="2790" y="4063"/>
                  </a:cubicBezTo>
                  <a:cubicBezTo>
                    <a:pt x="2797" y="4063"/>
                    <a:pt x="2805" y="4052"/>
                    <a:pt x="2815" y="4042"/>
                  </a:cubicBezTo>
                  <a:cubicBezTo>
                    <a:pt x="2821" y="4031"/>
                    <a:pt x="2832" y="4021"/>
                    <a:pt x="2842" y="4021"/>
                  </a:cubicBezTo>
                  <a:cubicBezTo>
                    <a:pt x="2847" y="4021"/>
                    <a:pt x="2853" y="4025"/>
                    <a:pt x="2857" y="4028"/>
                  </a:cubicBezTo>
                  <a:cubicBezTo>
                    <a:pt x="2832" y="4119"/>
                    <a:pt x="2713" y="4073"/>
                    <a:pt x="2730" y="4175"/>
                  </a:cubicBezTo>
                  <a:cubicBezTo>
                    <a:pt x="2737" y="4179"/>
                    <a:pt x="2745" y="4182"/>
                    <a:pt x="2748" y="4182"/>
                  </a:cubicBezTo>
                  <a:cubicBezTo>
                    <a:pt x="2755" y="4182"/>
                    <a:pt x="2762" y="4175"/>
                    <a:pt x="2769" y="4169"/>
                  </a:cubicBezTo>
                  <a:cubicBezTo>
                    <a:pt x="2776" y="4165"/>
                    <a:pt x="2783" y="4158"/>
                    <a:pt x="2794" y="4158"/>
                  </a:cubicBezTo>
                  <a:cubicBezTo>
                    <a:pt x="2797" y="4158"/>
                    <a:pt x="2800" y="4158"/>
                    <a:pt x="2808" y="4161"/>
                  </a:cubicBezTo>
                  <a:cubicBezTo>
                    <a:pt x="2811" y="4154"/>
                    <a:pt x="2818" y="4148"/>
                    <a:pt x="2818" y="4148"/>
                  </a:cubicBezTo>
                  <a:lnTo>
                    <a:pt x="2818" y="4148"/>
                  </a:lnTo>
                  <a:cubicBezTo>
                    <a:pt x="2818" y="4148"/>
                    <a:pt x="2818" y="4151"/>
                    <a:pt x="2811" y="4165"/>
                  </a:cubicBezTo>
                  <a:cubicBezTo>
                    <a:pt x="2811" y="4165"/>
                    <a:pt x="2808" y="4165"/>
                    <a:pt x="2808" y="4161"/>
                  </a:cubicBezTo>
                  <a:cubicBezTo>
                    <a:pt x="2794" y="4182"/>
                    <a:pt x="2776" y="4217"/>
                    <a:pt x="2776" y="4239"/>
                  </a:cubicBezTo>
                  <a:cubicBezTo>
                    <a:pt x="2787" y="4242"/>
                    <a:pt x="2794" y="4242"/>
                    <a:pt x="2805" y="4242"/>
                  </a:cubicBezTo>
                  <a:cubicBezTo>
                    <a:pt x="2881" y="4242"/>
                    <a:pt x="2896" y="4133"/>
                    <a:pt x="2927" y="4095"/>
                  </a:cubicBezTo>
                  <a:lnTo>
                    <a:pt x="2927" y="4095"/>
                  </a:lnTo>
                  <a:lnTo>
                    <a:pt x="2850" y="4148"/>
                  </a:lnTo>
                  <a:cubicBezTo>
                    <a:pt x="2821" y="4046"/>
                    <a:pt x="2881" y="4116"/>
                    <a:pt x="2878" y="4031"/>
                  </a:cubicBezTo>
                  <a:lnTo>
                    <a:pt x="2878" y="4031"/>
                  </a:lnTo>
                  <a:cubicBezTo>
                    <a:pt x="2889" y="4039"/>
                    <a:pt x="2899" y="4042"/>
                    <a:pt x="2910" y="4042"/>
                  </a:cubicBezTo>
                  <a:cubicBezTo>
                    <a:pt x="2923" y="4042"/>
                    <a:pt x="2934" y="4031"/>
                    <a:pt x="2944" y="4021"/>
                  </a:cubicBezTo>
                  <a:cubicBezTo>
                    <a:pt x="2955" y="4007"/>
                    <a:pt x="2962" y="3997"/>
                    <a:pt x="2976" y="3997"/>
                  </a:cubicBezTo>
                  <a:cubicBezTo>
                    <a:pt x="2980" y="3997"/>
                    <a:pt x="2983" y="3997"/>
                    <a:pt x="2990" y="4000"/>
                  </a:cubicBezTo>
                  <a:cubicBezTo>
                    <a:pt x="2980" y="4000"/>
                    <a:pt x="2983" y="4010"/>
                    <a:pt x="2973" y="4014"/>
                  </a:cubicBezTo>
                  <a:cubicBezTo>
                    <a:pt x="2986" y="4010"/>
                    <a:pt x="2997" y="4007"/>
                    <a:pt x="3008" y="4007"/>
                  </a:cubicBezTo>
                  <a:cubicBezTo>
                    <a:pt x="3043" y="4007"/>
                    <a:pt x="3078" y="4031"/>
                    <a:pt x="3113" y="4052"/>
                  </a:cubicBezTo>
                  <a:cubicBezTo>
                    <a:pt x="3145" y="4077"/>
                    <a:pt x="3173" y="4098"/>
                    <a:pt x="3190" y="4098"/>
                  </a:cubicBezTo>
                  <a:cubicBezTo>
                    <a:pt x="3194" y="4098"/>
                    <a:pt x="3197" y="4098"/>
                    <a:pt x="3197" y="4095"/>
                  </a:cubicBezTo>
                  <a:cubicBezTo>
                    <a:pt x="3242" y="4088"/>
                    <a:pt x="3281" y="4000"/>
                    <a:pt x="3236" y="3976"/>
                  </a:cubicBezTo>
                  <a:cubicBezTo>
                    <a:pt x="3236" y="3972"/>
                    <a:pt x="3236" y="3968"/>
                    <a:pt x="3232" y="3968"/>
                  </a:cubicBezTo>
                  <a:cubicBezTo>
                    <a:pt x="3229" y="3968"/>
                    <a:pt x="3218" y="3976"/>
                    <a:pt x="3208" y="3979"/>
                  </a:cubicBezTo>
                  <a:cubicBezTo>
                    <a:pt x="3194" y="3986"/>
                    <a:pt x="3179" y="3993"/>
                    <a:pt x="3166" y="3993"/>
                  </a:cubicBezTo>
                  <a:cubicBezTo>
                    <a:pt x="3145" y="3993"/>
                    <a:pt x="3124" y="3979"/>
                    <a:pt x="3120" y="3923"/>
                  </a:cubicBezTo>
                  <a:lnTo>
                    <a:pt x="3120" y="3923"/>
                  </a:lnTo>
                  <a:cubicBezTo>
                    <a:pt x="3145" y="3944"/>
                    <a:pt x="3162" y="3955"/>
                    <a:pt x="3176" y="3955"/>
                  </a:cubicBezTo>
                  <a:cubicBezTo>
                    <a:pt x="3200" y="3955"/>
                    <a:pt x="3215" y="3926"/>
                    <a:pt x="3232" y="3898"/>
                  </a:cubicBezTo>
                  <a:cubicBezTo>
                    <a:pt x="3250" y="3866"/>
                    <a:pt x="3274" y="3838"/>
                    <a:pt x="3327" y="3838"/>
                  </a:cubicBezTo>
                  <a:cubicBezTo>
                    <a:pt x="3331" y="3838"/>
                    <a:pt x="3338" y="3842"/>
                    <a:pt x="3344" y="3842"/>
                  </a:cubicBezTo>
                  <a:cubicBezTo>
                    <a:pt x="3331" y="3919"/>
                    <a:pt x="3422" y="3895"/>
                    <a:pt x="3404" y="3958"/>
                  </a:cubicBezTo>
                  <a:cubicBezTo>
                    <a:pt x="3446" y="3913"/>
                    <a:pt x="3436" y="3892"/>
                    <a:pt x="3432" y="3842"/>
                  </a:cubicBezTo>
                  <a:lnTo>
                    <a:pt x="3432" y="3842"/>
                  </a:lnTo>
                  <a:lnTo>
                    <a:pt x="3474" y="3870"/>
                  </a:lnTo>
                  <a:cubicBezTo>
                    <a:pt x="3467" y="3737"/>
                    <a:pt x="3432" y="3782"/>
                    <a:pt x="3482" y="3663"/>
                  </a:cubicBezTo>
                  <a:lnTo>
                    <a:pt x="3482" y="3663"/>
                  </a:lnTo>
                  <a:cubicBezTo>
                    <a:pt x="3474" y="3716"/>
                    <a:pt x="3562" y="3688"/>
                    <a:pt x="3562" y="3733"/>
                  </a:cubicBezTo>
                  <a:cubicBezTo>
                    <a:pt x="3587" y="3712"/>
                    <a:pt x="3600" y="3684"/>
                    <a:pt x="3600" y="3652"/>
                  </a:cubicBezTo>
                  <a:cubicBezTo>
                    <a:pt x="3664" y="3547"/>
                    <a:pt x="3717" y="3625"/>
                    <a:pt x="3744" y="3505"/>
                  </a:cubicBezTo>
                  <a:lnTo>
                    <a:pt x="3717" y="3498"/>
                  </a:lnTo>
                  <a:cubicBezTo>
                    <a:pt x="3741" y="3340"/>
                    <a:pt x="3882" y="3235"/>
                    <a:pt x="3913" y="3087"/>
                  </a:cubicBezTo>
                  <a:lnTo>
                    <a:pt x="3913" y="3087"/>
                  </a:lnTo>
                  <a:lnTo>
                    <a:pt x="3874" y="3113"/>
                  </a:lnTo>
                  <a:cubicBezTo>
                    <a:pt x="3885" y="3092"/>
                    <a:pt x="3878" y="3017"/>
                    <a:pt x="3930" y="3000"/>
                  </a:cubicBezTo>
                  <a:lnTo>
                    <a:pt x="3930" y="3000"/>
                  </a:lnTo>
                  <a:cubicBezTo>
                    <a:pt x="3927" y="3007"/>
                    <a:pt x="3934" y="3028"/>
                    <a:pt x="3927" y="3032"/>
                  </a:cubicBezTo>
                  <a:cubicBezTo>
                    <a:pt x="3941" y="3038"/>
                    <a:pt x="3958" y="3045"/>
                    <a:pt x="3979" y="3045"/>
                  </a:cubicBezTo>
                  <a:cubicBezTo>
                    <a:pt x="4000" y="3045"/>
                    <a:pt x="4021" y="3038"/>
                    <a:pt x="4029" y="3021"/>
                  </a:cubicBezTo>
                  <a:lnTo>
                    <a:pt x="3990" y="2990"/>
                  </a:lnTo>
                  <a:lnTo>
                    <a:pt x="4029" y="2993"/>
                  </a:lnTo>
                  <a:cubicBezTo>
                    <a:pt x="4050" y="2944"/>
                    <a:pt x="3958" y="2979"/>
                    <a:pt x="3979" y="2933"/>
                  </a:cubicBezTo>
                  <a:lnTo>
                    <a:pt x="4000" y="2933"/>
                  </a:lnTo>
                  <a:cubicBezTo>
                    <a:pt x="4053" y="2933"/>
                    <a:pt x="4081" y="2888"/>
                    <a:pt x="4099" y="2839"/>
                  </a:cubicBezTo>
                  <a:cubicBezTo>
                    <a:pt x="4117" y="2786"/>
                    <a:pt x="4134" y="2726"/>
                    <a:pt x="4204" y="2719"/>
                  </a:cubicBezTo>
                  <a:cubicBezTo>
                    <a:pt x="4186" y="2708"/>
                    <a:pt x="4176" y="2705"/>
                    <a:pt x="4165" y="2705"/>
                  </a:cubicBezTo>
                  <a:cubicBezTo>
                    <a:pt x="4152" y="2705"/>
                    <a:pt x="4144" y="2719"/>
                    <a:pt x="4138" y="2737"/>
                  </a:cubicBezTo>
                  <a:cubicBezTo>
                    <a:pt x="4131" y="2750"/>
                    <a:pt x="4127" y="2765"/>
                    <a:pt x="4113" y="2765"/>
                  </a:cubicBezTo>
                  <a:cubicBezTo>
                    <a:pt x="4106" y="2765"/>
                    <a:pt x="4096" y="2761"/>
                    <a:pt x="4081" y="2750"/>
                  </a:cubicBezTo>
                  <a:cubicBezTo>
                    <a:pt x="4099" y="2737"/>
                    <a:pt x="4120" y="2737"/>
                    <a:pt x="4138" y="2708"/>
                  </a:cubicBezTo>
                  <a:lnTo>
                    <a:pt x="4074" y="2702"/>
                  </a:lnTo>
                  <a:cubicBezTo>
                    <a:pt x="4144" y="2561"/>
                    <a:pt x="4208" y="2509"/>
                    <a:pt x="4204" y="2361"/>
                  </a:cubicBezTo>
                  <a:lnTo>
                    <a:pt x="4204" y="2361"/>
                  </a:lnTo>
                  <a:lnTo>
                    <a:pt x="4222" y="2368"/>
                  </a:lnTo>
                  <a:cubicBezTo>
                    <a:pt x="4250" y="2319"/>
                    <a:pt x="4240" y="2291"/>
                    <a:pt x="4186" y="2266"/>
                  </a:cubicBezTo>
                  <a:lnTo>
                    <a:pt x="4194" y="2266"/>
                  </a:lnTo>
                  <a:cubicBezTo>
                    <a:pt x="4204" y="2266"/>
                    <a:pt x="4211" y="2270"/>
                    <a:pt x="4218" y="2274"/>
                  </a:cubicBezTo>
                  <a:cubicBezTo>
                    <a:pt x="4225" y="2277"/>
                    <a:pt x="4232" y="2281"/>
                    <a:pt x="4240" y="2281"/>
                  </a:cubicBezTo>
                  <a:cubicBezTo>
                    <a:pt x="4246" y="2281"/>
                    <a:pt x="4250" y="2281"/>
                    <a:pt x="4257" y="2274"/>
                  </a:cubicBezTo>
                  <a:cubicBezTo>
                    <a:pt x="4092" y="2186"/>
                    <a:pt x="4373" y="2088"/>
                    <a:pt x="4253" y="2035"/>
                  </a:cubicBezTo>
                  <a:cubicBezTo>
                    <a:pt x="4309" y="2035"/>
                    <a:pt x="4362" y="2007"/>
                    <a:pt x="4415" y="1976"/>
                  </a:cubicBezTo>
                  <a:cubicBezTo>
                    <a:pt x="4408" y="1934"/>
                    <a:pt x="4405" y="1895"/>
                    <a:pt x="4397" y="1853"/>
                  </a:cubicBezTo>
                  <a:cubicBezTo>
                    <a:pt x="4295" y="1228"/>
                    <a:pt x="3937" y="705"/>
                    <a:pt x="3450" y="376"/>
                  </a:cubicBezTo>
                  <a:lnTo>
                    <a:pt x="3450" y="379"/>
                  </a:lnTo>
                  <a:cubicBezTo>
                    <a:pt x="3446" y="379"/>
                    <a:pt x="3443" y="376"/>
                    <a:pt x="3440" y="376"/>
                  </a:cubicBezTo>
                  <a:cubicBezTo>
                    <a:pt x="3436" y="371"/>
                    <a:pt x="3436" y="371"/>
                    <a:pt x="3432" y="371"/>
                  </a:cubicBezTo>
                  <a:lnTo>
                    <a:pt x="3429" y="371"/>
                  </a:lnTo>
                  <a:cubicBezTo>
                    <a:pt x="3425" y="365"/>
                    <a:pt x="3422" y="361"/>
                    <a:pt x="3422" y="358"/>
                  </a:cubicBezTo>
                  <a:cubicBezTo>
                    <a:pt x="3404" y="347"/>
                    <a:pt x="3383" y="334"/>
                    <a:pt x="3365" y="323"/>
                  </a:cubicBezTo>
                  <a:lnTo>
                    <a:pt x="3359" y="323"/>
                  </a:lnTo>
                  <a:cubicBezTo>
                    <a:pt x="3359" y="323"/>
                    <a:pt x="3355" y="319"/>
                    <a:pt x="3355" y="316"/>
                  </a:cubicBezTo>
                  <a:cubicBezTo>
                    <a:pt x="3331" y="302"/>
                    <a:pt x="3306" y="287"/>
                    <a:pt x="3281" y="274"/>
                  </a:cubicBezTo>
                  <a:cubicBezTo>
                    <a:pt x="3264" y="280"/>
                    <a:pt x="3250" y="291"/>
                    <a:pt x="3239" y="308"/>
                  </a:cubicBezTo>
                  <a:cubicBezTo>
                    <a:pt x="3232" y="287"/>
                    <a:pt x="3260" y="277"/>
                    <a:pt x="3268" y="266"/>
                  </a:cubicBezTo>
                  <a:cubicBezTo>
                    <a:pt x="3264" y="266"/>
                    <a:pt x="3264" y="263"/>
                    <a:pt x="3264" y="263"/>
                  </a:cubicBezTo>
                  <a:lnTo>
                    <a:pt x="3200" y="266"/>
                  </a:lnTo>
                  <a:cubicBezTo>
                    <a:pt x="3205" y="256"/>
                    <a:pt x="3208" y="245"/>
                    <a:pt x="3215" y="238"/>
                  </a:cubicBezTo>
                  <a:cubicBezTo>
                    <a:pt x="3184" y="221"/>
                    <a:pt x="3152" y="207"/>
                    <a:pt x="3120" y="193"/>
                  </a:cubicBezTo>
                  <a:cubicBezTo>
                    <a:pt x="3025" y="151"/>
                    <a:pt x="2931" y="115"/>
                    <a:pt x="2832" y="88"/>
                  </a:cubicBezTo>
                  <a:cubicBezTo>
                    <a:pt x="2826" y="105"/>
                    <a:pt x="2797" y="115"/>
                    <a:pt x="2776" y="126"/>
                  </a:cubicBezTo>
                  <a:cubicBezTo>
                    <a:pt x="2688" y="46"/>
                    <a:pt x="2499" y="52"/>
                    <a:pt x="2432" y="10"/>
                  </a:cubicBezTo>
                  <a:cubicBezTo>
                    <a:pt x="2358" y="3"/>
                    <a:pt x="2288" y="0"/>
                    <a:pt x="2215"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4688500" y="2255850"/>
              <a:ext cx="1675" cy="650"/>
            </a:xfrm>
            <a:custGeom>
              <a:avLst/>
              <a:gdLst/>
              <a:ahLst/>
              <a:cxnLst/>
              <a:rect l="l" t="t" r="r" b="b"/>
              <a:pathLst>
                <a:path w="67" h="26" extrusionOk="0">
                  <a:moveTo>
                    <a:pt x="31" y="1"/>
                  </a:moveTo>
                  <a:cubicBezTo>
                    <a:pt x="25" y="1"/>
                    <a:pt x="14" y="4"/>
                    <a:pt x="7" y="8"/>
                  </a:cubicBezTo>
                  <a:cubicBezTo>
                    <a:pt x="3" y="8"/>
                    <a:pt x="0" y="11"/>
                    <a:pt x="0" y="11"/>
                  </a:cubicBezTo>
                  <a:lnTo>
                    <a:pt x="3" y="11"/>
                  </a:lnTo>
                  <a:cubicBezTo>
                    <a:pt x="3" y="22"/>
                    <a:pt x="10" y="25"/>
                    <a:pt x="21" y="25"/>
                  </a:cubicBezTo>
                  <a:cubicBezTo>
                    <a:pt x="28" y="25"/>
                    <a:pt x="39" y="22"/>
                    <a:pt x="46" y="22"/>
                  </a:cubicBezTo>
                  <a:cubicBezTo>
                    <a:pt x="52" y="22"/>
                    <a:pt x="60" y="19"/>
                    <a:pt x="63" y="19"/>
                  </a:cubicBezTo>
                  <a:lnTo>
                    <a:pt x="67" y="19"/>
                  </a:lnTo>
                  <a:cubicBezTo>
                    <a:pt x="57" y="4"/>
                    <a:pt x="46" y="1"/>
                    <a:pt x="3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4682000" y="2246900"/>
              <a:ext cx="1775" cy="825"/>
            </a:xfrm>
            <a:custGeom>
              <a:avLst/>
              <a:gdLst/>
              <a:ahLst/>
              <a:cxnLst/>
              <a:rect l="l" t="t" r="r" b="b"/>
              <a:pathLst>
                <a:path w="71" h="33" extrusionOk="0">
                  <a:moveTo>
                    <a:pt x="1" y="1"/>
                  </a:moveTo>
                  <a:lnTo>
                    <a:pt x="46" y="32"/>
                  </a:lnTo>
                  <a:lnTo>
                    <a:pt x="71" y="32"/>
                  </a:lnTo>
                  <a:lnTo>
                    <a:pt x="1"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5"/>
            <p:cNvSpPr/>
            <p:nvPr/>
          </p:nvSpPr>
          <p:spPr>
            <a:xfrm>
              <a:off x="4678225" y="2239700"/>
              <a:ext cx="4850" cy="4975"/>
            </a:xfrm>
            <a:custGeom>
              <a:avLst/>
              <a:gdLst/>
              <a:ahLst/>
              <a:cxnLst/>
              <a:rect l="l" t="t" r="r" b="b"/>
              <a:pathLst>
                <a:path w="194" h="199" extrusionOk="0">
                  <a:moveTo>
                    <a:pt x="71" y="1"/>
                  </a:moveTo>
                  <a:lnTo>
                    <a:pt x="71" y="1"/>
                  </a:lnTo>
                  <a:cubicBezTo>
                    <a:pt x="0" y="72"/>
                    <a:pt x="134" y="110"/>
                    <a:pt x="126" y="180"/>
                  </a:cubicBezTo>
                  <a:lnTo>
                    <a:pt x="113" y="198"/>
                  </a:lnTo>
                  <a:lnTo>
                    <a:pt x="194" y="194"/>
                  </a:lnTo>
                  <a:cubicBezTo>
                    <a:pt x="152" y="127"/>
                    <a:pt x="67" y="61"/>
                    <a:pt x="7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5"/>
            <p:cNvSpPr/>
            <p:nvPr/>
          </p:nvSpPr>
          <p:spPr>
            <a:xfrm>
              <a:off x="4681375" y="2233150"/>
              <a:ext cx="1075" cy="1150"/>
            </a:xfrm>
            <a:custGeom>
              <a:avLst/>
              <a:gdLst/>
              <a:ahLst/>
              <a:cxnLst/>
              <a:rect l="l" t="t" r="r" b="b"/>
              <a:pathLst>
                <a:path w="43" h="46" extrusionOk="0">
                  <a:moveTo>
                    <a:pt x="0" y="7"/>
                  </a:moveTo>
                  <a:lnTo>
                    <a:pt x="0" y="10"/>
                  </a:lnTo>
                  <a:lnTo>
                    <a:pt x="5" y="10"/>
                  </a:lnTo>
                  <a:cubicBezTo>
                    <a:pt x="2" y="8"/>
                    <a:pt x="0" y="7"/>
                    <a:pt x="0" y="7"/>
                  </a:cubicBezTo>
                  <a:close/>
                  <a:moveTo>
                    <a:pt x="26" y="0"/>
                  </a:moveTo>
                  <a:cubicBezTo>
                    <a:pt x="18" y="7"/>
                    <a:pt x="11" y="10"/>
                    <a:pt x="8" y="10"/>
                  </a:cubicBezTo>
                  <a:lnTo>
                    <a:pt x="5" y="10"/>
                  </a:lnTo>
                  <a:cubicBezTo>
                    <a:pt x="10" y="15"/>
                    <a:pt x="21" y="25"/>
                    <a:pt x="39" y="46"/>
                  </a:cubicBezTo>
                  <a:cubicBezTo>
                    <a:pt x="39" y="39"/>
                    <a:pt x="43" y="39"/>
                    <a:pt x="43" y="35"/>
                  </a:cubicBezTo>
                  <a:cubicBezTo>
                    <a:pt x="39" y="28"/>
                    <a:pt x="32" y="18"/>
                    <a:pt x="26"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5"/>
            <p:cNvSpPr/>
            <p:nvPr/>
          </p:nvSpPr>
          <p:spPr>
            <a:xfrm>
              <a:off x="4682425" y="2233675"/>
              <a:ext cx="375" cy="550"/>
            </a:xfrm>
            <a:custGeom>
              <a:avLst/>
              <a:gdLst/>
              <a:ahLst/>
              <a:cxnLst/>
              <a:rect l="l" t="t" r="r" b="b"/>
              <a:pathLst>
                <a:path w="15" h="22" extrusionOk="0">
                  <a:moveTo>
                    <a:pt x="8" y="0"/>
                  </a:moveTo>
                  <a:cubicBezTo>
                    <a:pt x="8" y="0"/>
                    <a:pt x="5" y="4"/>
                    <a:pt x="1" y="14"/>
                  </a:cubicBezTo>
                  <a:cubicBezTo>
                    <a:pt x="5" y="21"/>
                    <a:pt x="8" y="21"/>
                    <a:pt x="11" y="21"/>
                  </a:cubicBezTo>
                  <a:cubicBezTo>
                    <a:pt x="15" y="21"/>
                    <a:pt x="15" y="18"/>
                    <a:pt x="15" y="10"/>
                  </a:cubicBezTo>
                  <a:cubicBezTo>
                    <a:pt x="15" y="7"/>
                    <a:pt x="11" y="0"/>
                    <a:pt x="8"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5"/>
            <p:cNvSpPr/>
            <p:nvPr/>
          </p:nvSpPr>
          <p:spPr>
            <a:xfrm>
              <a:off x="4679550" y="2229175"/>
              <a:ext cx="1775" cy="1900"/>
            </a:xfrm>
            <a:custGeom>
              <a:avLst/>
              <a:gdLst/>
              <a:ahLst/>
              <a:cxnLst/>
              <a:rect l="l" t="t" r="r" b="b"/>
              <a:pathLst>
                <a:path w="71" h="76" extrusionOk="0">
                  <a:moveTo>
                    <a:pt x="36" y="1"/>
                  </a:moveTo>
                  <a:cubicBezTo>
                    <a:pt x="18" y="1"/>
                    <a:pt x="10" y="22"/>
                    <a:pt x="0" y="51"/>
                  </a:cubicBezTo>
                  <a:lnTo>
                    <a:pt x="60" y="75"/>
                  </a:lnTo>
                  <a:cubicBezTo>
                    <a:pt x="70" y="57"/>
                    <a:pt x="49" y="19"/>
                    <a:pt x="67" y="19"/>
                  </a:cubicBezTo>
                  <a:lnTo>
                    <a:pt x="70" y="19"/>
                  </a:lnTo>
                  <a:cubicBezTo>
                    <a:pt x="57" y="8"/>
                    <a:pt x="42" y="1"/>
                    <a:pt x="3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5"/>
            <p:cNvSpPr/>
            <p:nvPr/>
          </p:nvSpPr>
          <p:spPr>
            <a:xfrm>
              <a:off x="4677525" y="2230425"/>
              <a:ext cx="725" cy="375"/>
            </a:xfrm>
            <a:custGeom>
              <a:avLst/>
              <a:gdLst/>
              <a:ahLst/>
              <a:cxnLst/>
              <a:rect l="l" t="t" r="r" b="b"/>
              <a:pathLst>
                <a:path w="29" h="15" extrusionOk="0">
                  <a:moveTo>
                    <a:pt x="0" y="1"/>
                  </a:moveTo>
                  <a:lnTo>
                    <a:pt x="25" y="14"/>
                  </a:lnTo>
                  <a:cubicBezTo>
                    <a:pt x="28" y="7"/>
                    <a:pt x="28" y="1"/>
                    <a:pt x="1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5"/>
            <p:cNvSpPr/>
            <p:nvPr/>
          </p:nvSpPr>
          <p:spPr>
            <a:xfrm>
              <a:off x="4677700" y="2230775"/>
              <a:ext cx="1875" cy="725"/>
            </a:xfrm>
            <a:custGeom>
              <a:avLst/>
              <a:gdLst/>
              <a:ahLst/>
              <a:cxnLst/>
              <a:rect l="l" t="t" r="r" b="b"/>
              <a:pathLst>
                <a:path w="75" h="29" extrusionOk="0">
                  <a:moveTo>
                    <a:pt x="18" y="0"/>
                  </a:moveTo>
                  <a:cubicBezTo>
                    <a:pt x="11" y="11"/>
                    <a:pt x="0" y="21"/>
                    <a:pt x="11" y="21"/>
                  </a:cubicBezTo>
                  <a:cubicBezTo>
                    <a:pt x="14" y="21"/>
                    <a:pt x="25" y="21"/>
                    <a:pt x="42" y="14"/>
                  </a:cubicBezTo>
                  <a:lnTo>
                    <a:pt x="42" y="14"/>
                  </a:lnTo>
                  <a:cubicBezTo>
                    <a:pt x="14" y="29"/>
                    <a:pt x="46" y="21"/>
                    <a:pt x="74" y="29"/>
                  </a:cubicBezTo>
                  <a:lnTo>
                    <a:pt x="18"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5"/>
            <p:cNvSpPr/>
            <p:nvPr/>
          </p:nvSpPr>
          <p:spPr>
            <a:xfrm>
              <a:off x="4678500" y="2232350"/>
              <a:ext cx="2200" cy="2125"/>
            </a:xfrm>
            <a:custGeom>
              <a:avLst/>
              <a:gdLst/>
              <a:ahLst/>
              <a:cxnLst/>
              <a:rect l="l" t="t" r="r" b="b"/>
              <a:pathLst>
                <a:path w="88" h="85" extrusionOk="0">
                  <a:moveTo>
                    <a:pt x="49" y="0"/>
                  </a:moveTo>
                  <a:cubicBezTo>
                    <a:pt x="49" y="29"/>
                    <a:pt x="52" y="57"/>
                    <a:pt x="28" y="57"/>
                  </a:cubicBezTo>
                  <a:cubicBezTo>
                    <a:pt x="21" y="57"/>
                    <a:pt x="14" y="53"/>
                    <a:pt x="0" y="46"/>
                  </a:cubicBezTo>
                  <a:lnTo>
                    <a:pt x="0" y="46"/>
                  </a:lnTo>
                  <a:cubicBezTo>
                    <a:pt x="21" y="74"/>
                    <a:pt x="42" y="84"/>
                    <a:pt x="56" y="84"/>
                  </a:cubicBezTo>
                  <a:cubicBezTo>
                    <a:pt x="81" y="84"/>
                    <a:pt x="88" y="50"/>
                    <a:pt x="49"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5"/>
            <p:cNvSpPr/>
            <p:nvPr/>
          </p:nvSpPr>
          <p:spPr>
            <a:xfrm>
              <a:off x="4677350" y="2240425"/>
              <a:ext cx="1075" cy="1500"/>
            </a:xfrm>
            <a:custGeom>
              <a:avLst/>
              <a:gdLst/>
              <a:ahLst/>
              <a:cxnLst/>
              <a:rect l="l" t="t" r="r" b="b"/>
              <a:pathLst>
                <a:path w="43" h="60" extrusionOk="0">
                  <a:moveTo>
                    <a:pt x="18" y="1"/>
                  </a:moveTo>
                  <a:cubicBezTo>
                    <a:pt x="14" y="1"/>
                    <a:pt x="11" y="1"/>
                    <a:pt x="11" y="4"/>
                  </a:cubicBezTo>
                  <a:cubicBezTo>
                    <a:pt x="7" y="17"/>
                    <a:pt x="4" y="32"/>
                    <a:pt x="1" y="46"/>
                  </a:cubicBezTo>
                  <a:lnTo>
                    <a:pt x="43" y="60"/>
                  </a:lnTo>
                  <a:cubicBezTo>
                    <a:pt x="25" y="53"/>
                    <a:pt x="32" y="1"/>
                    <a:pt x="18"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5"/>
            <p:cNvSpPr/>
            <p:nvPr/>
          </p:nvSpPr>
          <p:spPr>
            <a:xfrm>
              <a:off x="4674450" y="2223300"/>
              <a:ext cx="1150" cy="2050"/>
            </a:xfrm>
            <a:custGeom>
              <a:avLst/>
              <a:gdLst/>
              <a:ahLst/>
              <a:cxnLst/>
              <a:rect l="l" t="t" r="r" b="b"/>
              <a:pathLst>
                <a:path w="46" h="82" extrusionOk="0">
                  <a:moveTo>
                    <a:pt x="46" y="1"/>
                  </a:moveTo>
                  <a:cubicBezTo>
                    <a:pt x="29" y="12"/>
                    <a:pt x="18" y="50"/>
                    <a:pt x="0" y="71"/>
                  </a:cubicBezTo>
                  <a:lnTo>
                    <a:pt x="42" y="82"/>
                  </a:lnTo>
                  <a:cubicBezTo>
                    <a:pt x="39" y="61"/>
                    <a:pt x="25" y="22"/>
                    <a:pt x="4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5"/>
            <p:cNvSpPr/>
            <p:nvPr/>
          </p:nvSpPr>
          <p:spPr>
            <a:xfrm>
              <a:off x="4672875" y="2224525"/>
              <a:ext cx="1600" cy="825"/>
            </a:xfrm>
            <a:custGeom>
              <a:avLst/>
              <a:gdLst/>
              <a:ahLst/>
              <a:cxnLst/>
              <a:rect l="l" t="t" r="r" b="b"/>
              <a:pathLst>
                <a:path w="64" h="33" extrusionOk="0">
                  <a:moveTo>
                    <a:pt x="0" y="1"/>
                  </a:moveTo>
                  <a:lnTo>
                    <a:pt x="0" y="1"/>
                  </a:lnTo>
                  <a:cubicBezTo>
                    <a:pt x="18" y="22"/>
                    <a:pt x="32" y="33"/>
                    <a:pt x="42" y="33"/>
                  </a:cubicBezTo>
                  <a:cubicBezTo>
                    <a:pt x="50" y="33"/>
                    <a:pt x="57" y="29"/>
                    <a:pt x="63" y="22"/>
                  </a:cubicBezTo>
                  <a:lnTo>
                    <a:pt x="0"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5"/>
            <p:cNvSpPr/>
            <p:nvPr/>
          </p:nvSpPr>
          <p:spPr>
            <a:xfrm>
              <a:off x="4674975" y="2231475"/>
              <a:ext cx="3025" cy="1075"/>
            </a:xfrm>
            <a:custGeom>
              <a:avLst/>
              <a:gdLst/>
              <a:ahLst/>
              <a:cxnLst/>
              <a:rect l="l" t="t" r="r" b="b"/>
              <a:pathLst>
                <a:path w="121" h="43" extrusionOk="0">
                  <a:moveTo>
                    <a:pt x="0" y="1"/>
                  </a:moveTo>
                  <a:lnTo>
                    <a:pt x="11" y="11"/>
                  </a:lnTo>
                  <a:lnTo>
                    <a:pt x="120" y="43"/>
                  </a:lnTo>
                  <a:lnTo>
                    <a:pt x="0"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5"/>
            <p:cNvSpPr/>
            <p:nvPr/>
          </p:nvSpPr>
          <p:spPr>
            <a:xfrm>
              <a:off x="4670950" y="2219025"/>
              <a:ext cx="2300" cy="275"/>
            </a:xfrm>
            <a:custGeom>
              <a:avLst/>
              <a:gdLst/>
              <a:ahLst/>
              <a:cxnLst/>
              <a:rect l="l" t="t" r="r" b="b"/>
              <a:pathLst>
                <a:path w="92" h="11" extrusionOk="0">
                  <a:moveTo>
                    <a:pt x="92" y="0"/>
                  </a:moveTo>
                  <a:lnTo>
                    <a:pt x="1" y="10"/>
                  </a:lnTo>
                  <a:lnTo>
                    <a:pt x="35" y="10"/>
                  </a:lnTo>
                  <a:lnTo>
                    <a:pt x="92"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5"/>
            <p:cNvSpPr/>
            <p:nvPr/>
          </p:nvSpPr>
          <p:spPr>
            <a:xfrm>
              <a:off x="4667075" y="2214800"/>
              <a:ext cx="3175" cy="2225"/>
            </a:xfrm>
            <a:custGeom>
              <a:avLst/>
              <a:gdLst/>
              <a:ahLst/>
              <a:cxnLst/>
              <a:rect l="l" t="t" r="r" b="b"/>
              <a:pathLst>
                <a:path w="127" h="89" extrusionOk="0">
                  <a:moveTo>
                    <a:pt x="54" y="1"/>
                  </a:moveTo>
                  <a:cubicBezTo>
                    <a:pt x="36" y="1"/>
                    <a:pt x="18" y="1"/>
                    <a:pt x="1" y="4"/>
                  </a:cubicBezTo>
                  <a:cubicBezTo>
                    <a:pt x="36" y="11"/>
                    <a:pt x="64" y="36"/>
                    <a:pt x="78" y="88"/>
                  </a:cubicBezTo>
                  <a:cubicBezTo>
                    <a:pt x="120" y="74"/>
                    <a:pt x="92" y="18"/>
                    <a:pt x="127" y="15"/>
                  </a:cubicBezTo>
                  <a:cubicBezTo>
                    <a:pt x="106" y="4"/>
                    <a:pt x="81" y="1"/>
                    <a:pt x="5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5"/>
            <p:cNvSpPr/>
            <p:nvPr/>
          </p:nvSpPr>
          <p:spPr>
            <a:xfrm>
              <a:off x="4665425" y="2214800"/>
              <a:ext cx="1675" cy="200"/>
            </a:xfrm>
            <a:custGeom>
              <a:avLst/>
              <a:gdLst/>
              <a:ahLst/>
              <a:cxnLst/>
              <a:rect l="l" t="t" r="r" b="b"/>
              <a:pathLst>
                <a:path w="67" h="8" extrusionOk="0">
                  <a:moveTo>
                    <a:pt x="39" y="1"/>
                  </a:moveTo>
                  <a:cubicBezTo>
                    <a:pt x="28" y="1"/>
                    <a:pt x="14" y="1"/>
                    <a:pt x="0" y="4"/>
                  </a:cubicBezTo>
                  <a:cubicBezTo>
                    <a:pt x="7" y="4"/>
                    <a:pt x="11" y="7"/>
                    <a:pt x="18" y="7"/>
                  </a:cubicBezTo>
                  <a:cubicBezTo>
                    <a:pt x="32" y="7"/>
                    <a:pt x="49" y="4"/>
                    <a:pt x="67" y="4"/>
                  </a:cubicBezTo>
                  <a:cubicBezTo>
                    <a:pt x="60" y="1"/>
                    <a:pt x="49" y="1"/>
                    <a:pt x="39"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5"/>
            <p:cNvSpPr/>
            <p:nvPr/>
          </p:nvSpPr>
          <p:spPr>
            <a:xfrm>
              <a:off x="4671125" y="2220850"/>
              <a:ext cx="900" cy="1800"/>
            </a:xfrm>
            <a:custGeom>
              <a:avLst/>
              <a:gdLst/>
              <a:ahLst/>
              <a:cxnLst/>
              <a:rect l="l" t="t" r="r" b="b"/>
              <a:pathLst>
                <a:path w="36" h="72" extrusionOk="0">
                  <a:moveTo>
                    <a:pt x="21" y="0"/>
                  </a:moveTo>
                  <a:lnTo>
                    <a:pt x="0" y="57"/>
                  </a:lnTo>
                  <a:cubicBezTo>
                    <a:pt x="4" y="60"/>
                    <a:pt x="7" y="68"/>
                    <a:pt x="15" y="71"/>
                  </a:cubicBezTo>
                  <a:cubicBezTo>
                    <a:pt x="21" y="60"/>
                    <a:pt x="36" y="32"/>
                    <a:pt x="2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5"/>
            <p:cNvSpPr/>
            <p:nvPr/>
          </p:nvSpPr>
          <p:spPr>
            <a:xfrm>
              <a:off x="4670325" y="2221375"/>
              <a:ext cx="825" cy="900"/>
            </a:xfrm>
            <a:custGeom>
              <a:avLst/>
              <a:gdLst/>
              <a:ahLst/>
              <a:cxnLst/>
              <a:rect l="l" t="t" r="r" b="b"/>
              <a:pathLst>
                <a:path w="33" h="36" extrusionOk="0">
                  <a:moveTo>
                    <a:pt x="0" y="1"/>
                  </a:moveTo>
                  <a:lnTo>
                    <a:pt x="0" y="1"/>
                  </a:lnTo>
                  <a:cubicBezTo>
                    <a:pt x="5" y="5"/>
                    <a:pt x="11" y="15"/>
                    <a:pt x="29" y="36"/>
                  </a:cubicBezTo>
                  <a:lnTo>
                    <a:pt x="32" y="36"/>
                  </a:lnTo>
                  <a:cubicBezTo>
                    <a:pt x="15" y="18"/>
                    <a:pt x="5" y="5"/>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5"/>
            <p:cNvSpPr/>
            <p:nvPr/>
          </p:nvSpPr>
          <p:spPr>
            <a:xfrm>
              <a:off x="4671375" y="2222625"/>
              <a:ext cx="225" cy="175"/>
            </a:xfrm>
            <a:custGeom>
              <a:avLst/>
              <a:gdLst/>
              <a:ahLst/>
              <a:cxnLst/>
              <a:rect l="l" t="t" r="r" b="b"/>
              <a:pathLst>
                <a:path w="9" h="7" extrusionOk="0">
                  <a:moveTo>
                    <a:pt x="5" y="0"/>
                  </a:moveTo>
                  <a:cubicBezTo>
                    <a:pt x="5" y="4"/>
                    <a:pt x="0" y="7"/>
                    <a:pt x="5" y="7"/>
                  </a:cubicBezTo>
                  <a:lnTo>
                    <a:pt x="8" y="7"/>
                  </a:lnTo>
                  <a:lnTo>
                    <a:pt x="5"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5"/>
            <p:cNvSpPr/>
            <p:nvPr/>
          </p:nvSpPr>
          <p:spPr>
            <a:xfrm>
              <a:off x="4671375" y="2227975"/>
              <a:ext cx="2850" cy="1425"/>
            </a:xfrm>
            <a:custGeom>
              <a:avLst/>
              <a:gdLst/>
              <a:ahLst/>
              <a:cxnLst/>
              <a:rect l="l" t="t" r="r" b="b"/>
              <a:pathLst>
                <a:path w="114" h="57" extrusionOk="0">
                  <a:moveTo>
                    <a:pt x="99" y="7"/>
                  </a:moveTo>
                  <a:cubicBezTo>
                    <a:pt x="98" y="7"/>
                    <a:pt x="97" y="7"/>
                    <a:pt x="95" y="7"/>
                  </a:cubicBezTo>
                  <a:lnTo>
                    <a:pt x="95" y="7"/>
                  </a:lnTo>
                  <a:cubicBezTo>
                    <a:pt x="102" y="8"/>
                    <a:pt x="108" y="9"/>
                    <a:pt x="113" y="10"/>
                  </a:cubicBezTo>
                  <a:cubicBezTo>
                    <a:pt x="106" y="7"/>
                    <a:pt x="102" y="7"/>
                    <a:pt x="99" y="7"/>
                  </a:cubicBezTo>
                  <a:close/>
                  <a:moveTo>
                    <a:pt x="47" y="0"/>
                  </a:moveTo>
                  <a:cubicBezTo>
                    <a:pt x="21" y="0"/>
                    <a:pt x="0" y="10"/>
                    <a:pt x="5" y="56"/>
                  </a:cubicBezTo>
                  <a:cubicBezTo>
                    <a:pt x="42" y="49"/>
                    <a:pt x="43" y="9"/>
                    <a:pt x="95" y="7"/>
                  </a:cubicBezTo>
                  <a:lnTo>
                    <a:pt x="95" y="7"/>
                  </a:lnTo>
                  <a:cubicBezTo>
                    <a:pt x="79" y="4"/>
                    <a:pt x="62" y="0"/>
                    <a:pt x="47"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5"/>
            <p:cNvSpPr/>
            <p:nvPr/>
          </p:nvSpPr>
          <p:spPr>
            <a:xfrm>
              <a:off x="4670775" y="2224450"/>
              <a:ext cx="1775" cy="1275"/>
            </a:xfrm>
            <a:custGeom>
              <a:avLst/>
              <a:gdLst/>
              <a:ahLst/>
              <a:cxnLst/>
              <a:rect l="l" t="t" r="r" b="b"/>
              <a:pathLst>
                <a:path w="71" h="51" extrusionOk="0">
                  <a:moveTo>
                    <a:pt x="0" y="0"/>
                  </a:moveTo>
                  <a:lnTo>
                    <a:pt x="0" y="0"/>
                  </a:lnTo>
                  <a:cubicBezTo>
                    <a:pt x="11" y="15"/>
                    <a:pt x="21" y="32"/>
                    <a:pt x="29" y="50"/>
                  </a:cubicBezTo>
                  <a:cubicBezTo>
                    <a:pt x="39" y="39"/>
                    <a:pt x="50" y="18"/>
                    <a:pt x="67" y="18"/>
                  </a:cubicBezTo>
                  <a:lnTo>
                    <a:pt x="71" y="18"/>
                  </a:lnTo>
                  <a:cubicBezTo>
                    <a:pt x="45" y="11"/>
                    <a:pt x="24" y="4"/>
                    <a:pt x="0"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5"/>
            <p:cNvSpPr/>
            <p:nvPr/>
          </p:nvSpPr>
          <p:spPr>
            <a:xfrm>
              <a:off x="4669975" y="2224000"/>
              <a:ext cx="825" cy="475"/>
            </a:xfrm>
            <a:custGeom>
              <a:avLst/>
              <a:gdLst/>
              <a:ahLst/>
              <a:cxnLst/>
              <a:rect l="l" t="t" r="r" b="b"/>
              <a:pathLst>
                <a:path w="33" h="19" extrusionOk="0">
                  <a:moveTo>
                    <a:pt x="22" y="1"/>
                  </a:moveTo>
                  <a:lnTo>
                    <a:pt x="1" y="12"/>
                  </a:lnTo>
                  <a:lnTo>
                    <a:pt x="32" y="18"/>
                  </a:lnTo>
                  <a:lnTo>
                    <a:pt x="32" y="18"/>
                  </a:lnTo>
                  <a:lnTo>
                    <a:pt x="22"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5"/>
            <p:cNvSpPr/>
            <p:nvPr/>
          </p:nvSpPr>
          <p:spPr>
            <a:xfrm>
              <a:off x="4664525" y="2216825"/>
              <a:ext cx="2850" cy="1950"/>
            </a:xfrm>
            <a:custGeom>
              <a:avLst/>
              <a:gdLst/>
              <a:ahLst/>
              <a:cxnLst/>
              <a:rect l="l" t="t" r="r" b="b"/>
              <a:pathLst>
                <a:path w="114" h="78" extrusionOk="0">
                  <a:moveTo>
                    <a:pt x="1" y="1"/>
                  </a:moveTo>
                  <a:cubicBezTo>
                    <a:pt x="18" y="28"/>
                    <a:pt x="43" y="56"/>
                    <a:pt x="68" y="77"/>
                  </a:cubicBezTo>
                  <a:cubicBezTo>
                    <a:pt x="82" y="67"/>
                    <a:pt x="114" y="49"/>
                    <a:pt x="85" y="28"/>
                  </a:cubicBezTo>
                  <a:lnTo>
                    <a:pt x="78" y="28"/>
                  </a:lnTo>
                  <a:cubicBezTo>
                    <a:pt x="47" y="28"/>
                    <a:pt x="26" y="14"/>
                    <a:pt x="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5"/>
            <p:cNvSpPr/>
            <p:nvPr/>
          </p:nvSpPr>
          <p:spPr>
            <a:xfrm>
              <a:off x="4668575" y="2219800"/>
              <a:ext cx="200" cy="200"/>
            </a:xfrm>
            <a:custGeom>
              <a:avLst/>
              <a:gdLst/>
              <a:ahLst/>
              <a:cxnLst/>
              <a:rect l="l" t="t" r="r" b="b"/>
              <a:pathLst>
                <a:path w="8" h="8" extrusionOk="0">
                  <a:moveTo>
                    <a:pt x="4" y="0"/>
                  </a:moveTo>
                  <a:cubicBezTo>
                    <a:pt x="0" y="5"/>
                    <a:pt x="4" y="8"/>
                    <a:pt x="4" y="8"/>
                  </a:cubicBezTo>
                  <a:cubicBezTo>
                    <a:pt x="4" y="8"/>
                    <a:pt x="7" y="8"/>
                    <a:pt x="7" y="5"/>
                  </a:cubicBezTo>
                  <a:lnTo>
                    <a:pt x="4"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5"/>
            <p:cNvSpPr/>
            <p:nvPr/>
          </p:nvSpPr>
          <p:spPr>
            <a:xfrm>
              <a:off x="4658125" y="2212425"/>
              <a:ext cx="125" cy="375"/>
            </a:xfrm>
            <a:custGeom>
              <a:avLst/>
              <a:gdLst/>
              <a:ahLst/>
              <a:cxnLst/>
              <a:rect l="l" t="t" r="r" b="b"/>
              <a:pathLst>
                <a:path w="5" h="15" extrusionOk="0">
                  <a:moveTo>
                    <a:pt x="1" y="1"/>
                  </a:moveTo>
                  <a:lnTo>
                    <a:pt x="1" y="15"/>
                  </a:lnTo>
                  <a:lnTo>
                    <a:pt x="4" y="5"/>
                  </a:lnTo>
                  <a:lnTo>
                    <a:pt x="1"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5"/>
            <p:cNvSpPr/>
            <p:nvPr/>
          </p:nvSpPr>
          <p:spPr>
            <a:xfrm>
              <a:off x="4665950" y="2218750"/>
              <a:ext cx="1600" cy="825"/>
            </a:xfrm>
            <a:custGeom>
              <a:avLst/>
              <a:gdLst/>
              <a:ahLst/>
              <a:cxnLst/>
              <a:rect l="l" t="t" r="r" b="b"/>
              <a:pathLst>
                <a:path w="64" h="33" extrusionOk="0">
                  <a:moveTo>
                    <a:pt x="11" y="0"/>
                  </a:moveTo>
                  <a:cubicBezTo>
                    <a:pt x="4" y="4"/>
                    <a:pt x="0" y="8"/>
                    <a:pt x="11" y="11"/>
                  </a:cubicBezTo>
                  <a:cubicBezTo>
                    <a:pt x="18" y="25"/>
                    <a:pt x="28" y="32"/>
                    <a:pt x="46" y="32"/>
                  </a:cubicBezTo>
                  <a:cubicBezTo>
                    <a:pt x="49" y="32"/>
                    <a:pt x="57" y="32"/>
                    <a:pt x="63" y="29"/>
                  </a:cubicBezTo>
                  <a:cubicBezTo>
                    <a:pt x="46" y="21"/>
                    <a:pt x="28" y="11"/>
                    <a:pt x="1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5"/>
            <p:cNvSpPr/>
            <p:nvPr/>
          </p:nvSpPr>
          <p:spPr>
            <a:xfrm>
              <a:off x="4663300" y="2214100"/>
              <a:ext cx="475" cy="1350"/>
            </a:xfrm>
            <a:custGeom>
              <a:avLst/>
              <a:gdLst/>
              <a:ahLst/>
              <a:cxnLst/>
              <a:rect l="l" t="t" r="r" b="b"/>
              <a:pathLst>
                <a:path w="19" h="54" extrusionOk="0">
                  <a:moveTo>
                    <a:pt x="1" y="1"/>
                  </a:moveTo>
                  <a:cubicBezTo>
                    <a:pt x="4" y="18"/>
                    <a:pt x="12" y="35"/>
                    <a:pt x="19" y="53"/>
                  </a:cubicBezTo>
                  <a:cubicBezTo>
                    <a:pt x="19" y="32"/>
                    <a:pt x="15" y="1"/>
                    <a:pt x="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5"/>
            <p:cNvSpPr/>
            <p:nvPr/>
          </p:nvSpPr>
          <p:spPr>
            <a:xfrm>
              <a:off x="4668750" y="2219175"/>
              <a:ext cx="125" cy="300"/>
            </a:xfrm>
            <a:custGeom>
              <a:avLst/>
              <a:gdLst/>
              <a:ahLst/>
              <a:cxnLst/>
              <a:rect l="l" t="t" r="r" b="b"/>
              <a:pathLst>
                <a:path w="5" h="12" extrusionOk="0">
                  <a:moveTo>
                    <a:pt x="4" y="1"/>
                  </a:moveTo>
                  <a:cubicBezTo>
                    <a:pt x="4" y="1"/>
                    <a:pt x="0" y="4"/>
                    <a:pt x="0" y="8"/>
                  </a:cubicBezTo>
                  <a:lnTo>
                    <a:pt x="4" y="12"/>
                  </a:lnTo>
                  <a:lnTo>
                    <a:pt x="4"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5"/>
            <p:cNvSpPr/>
            <p:nvPr/>
          </p:nvSpPr>
          <p:spPr>
            <a:xfrm>
              <a:off x="4667525" y="2219375"/>
              <a:ext cx="1250" cy="450"/>
            </a:xfrm>
            <a:custGeom>
              <a:avLst/>
              <a:gdLst/>
              <a:ahLst/>
              <a:cxnLst/>
              <a:rect l="l" t="t" r="r" b="b"/>
              <a:pathLst>
                <a:path w="50" h="18" extrusionOk="0">
                  <a:moveTo>
                    <a:pt x="36" y="0"/>
                  </a:moveTo>
                  <a:cubicBezTo>
                    <a:pt x="25" y="0"/>
                    <a:pt x="15" y="4"/>
                    <a:pt x="0" y="4"/>
                  </a:cubicBezTo>
                  <a:cubicBezTo>
                    <a:pt x="15" y="11"/>
                    <a:pt x="28" y="17"/>
                    <a:pt x="46" y="17"/>
                  </a:cubicBezTo>
                  <a:cubicBezTo>
                    <a:pt x="46" y="14"/>
                    <a:pt x="46" y="7"/>
                    <a:pt x="49"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5"/>
            <p:cNvSpPr/>
            <p:nvPr/>
          </p:nvSpPr>
          <p:spPr>
            <a:xfrm>
              <a:off x="4650850" y="2212775"/>
              <a:ext cx="7300" cy="6875"/>
            </a:xfrm>
            <a:custGeom>
              <a:avLst/>
              <a:gdLst/>
              <a:ahLst/>
              <a:cxnLst/>
              <a:rect l="l" t="t" r="r" b="b"/>
              <a:pathLst>
                <a:path w="292" h="275" extrusionOk="0">
                  <a:moveTo>
                    <a:pt x="292" y="1"/>
                  </a:moveTo>
                  <a:lnTo>
                    <a:pt x="292" y="1"/>
                  </a:lnTo>
                  <a:cubicBezTo>
                    <a:pt x="278" y="19"/>
                    <a:pt x="267" y="33"/>
                    <a:pt x="204" y="36"/>
                  </a:cubicBezTo>
                  <a:cubicBezTo>
                    <a:pt x="208" y="67"/>
                    <a:pt x="274" y="155"/>
                    <a:pt x="211" y="169"/>
                  </a:cubicBezTo>
                  <a:cubicBezTo>
                    <a:pt x="138" y="155"/>
                    <a:pt x="169" y="127"/>
                    <a:pt x="152" y="85"/>
                  </a:cubicBezTo>
                  <a:lnTo>
                    <a:pt x="152" y="85"/>
                  </a:lnTo>
                  <a:cubicBezTo>
                    <a:pt x="148" y="145"/>
                    <a:pt x="57" y="131"/>
                    <a:pt x="15" y="190"/>
                  </a:cubicBezTo>
                  <a:cubicBezTo>
                    <a:pt x="8" y="197"/>
                    <a:pt x="5" y="208"/>
                    <a:pt x="0" y="218"/>
                  </a:cubicBezTo>
                  <a:lnTo>
                    <a:pt x="64" y="215"/>
                  </a:lnTo>
                  <a:lnTo>
                    <a:pt x="68" y="215"/>
                  </a:lnTo>
                  <a:lnTo>
                    <a:pt x="68" y="218"/>
                  </a:lnTo>
                  <a:cubicBezTo>
                    <a:pt x="60" y="229"/>
                    <a:pt x="32" y="239"/>
                    <a:pt x="39" y="260"/>
                  </a:cubicBezTo>
                  <a:cubicBezTo>
                    <a:pt x="50" y="243"/>
                    <a:pt x="64" y="232"/>
                    <a:pt x="81" y="226"/>
                  </a:cubicBezTo>
                  <a:cubicBezTo>
                    <a:pt x="89" y="226"/>
                    <a:pt x="96" y="222"/>
                    <a:pt x="102" y="222"/>
                  </a:cubicBezTo>
                  <a:cubicBezTo>
                    <a:pt x="127" y="222"/>
                    <a:pt x="148" y="236"/>
                    <a:pt x="155" y="268"/>
                  </a:cubicBezTo>
                  <a:cubicBezTo>
                    <a:pt x="155" y="271"/>
                    <a:pt x="159" y="275"/>
                    <a:pt x="159" y="275"/>
                  </a:cubicBezTo>
                  <a:lnTo>
                    <a:pt x="165" y="275"/>
                  </a:lnTo>
                  <a:cubicBezTo>
                    <a:pt x="225" y="257"/>
                    <a:pt x="285" y="103"/>
                    <a:pt x="292"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5"/>
            <p:cNvSpPr/>
            <p:nvPr/>
          </p:nvSpPr>
          <p:spPr>
            <a:xfrm>
              <a:off x="4658225" y="2211900"/>
              <a:ext cx="2750" cy="2650"/>
            </a:xfrm>
            <a:custGeom>
              <a:avLst/>
              <a:gdLst/>
              <a:ahLst/>
              <a:cxnLst/>
              <a:rect l="l" t="t" r="r" b="b"/>
              <a:pathLst>
                <a:path w="110" h="106" extrusionOk="0">
                  <a:moveTo>
                    <a:pt x="74" y="1"/>
                  </a:moveTo>
                  <a:cubicBezTo>
                    <a:pt x="29" y="1"/>
                    <a:pt x="11" y="15"/>
                    <a:pt x="0" y="26"/>
                  </a:cubicBezTo>
                  <a:lnTo>
                    <a:pt x="95" y="96"/>
                  </a:lnTo>
                  <a:lnTo>
                    <a:pt x="84" y="99"/>
                  </a:lnTo>
                  <a:lnTo>
                    <a:pt x="110" y="106"/>
                  </a:lnTo>
                  <a:cubicBezTo>
                    <a:pt x="92" y="85"/>
                    <a:pt x="84" y="57"/>
                    <a:pt x="78"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5"/>
            <p:cNvSpPr/>
            <p:nvPr/>
          </p:nvSpPr>
          <p:spPr>
            <a:xfrm>
              <a:off x="4660325" y="2214525"/>
              <a:ext cx="4225" cy="4150"/>
            </a:xfrm>
            <a:custGeom>
              <a:avLst/>
              <a:gdLst/>
              <a:ahLst/>
              <a:cxnLst/>
              <a:rect l="l" t="t" r="r" b="b"/>
              <a:pathLst>
                <a:path w="169" h="166" extrusionOk="0">
                  <a:moveTo>
                    <a:pt x="26" y="1"/>
                  </a:moveTo>
                  <a:cubicBezTo>
                    <a:pt x="39" y="22"/>
                    <a:pt x="68" y="33"/>
                    <a:pt x="113" y="61"/>
                  </a:cubicBezTo>
                  <a:cubicBezTo>
                    <a:pt x="106" y="47"/>
                    <a:pt x="106" y="43"/>
                    <a:pt x="110" y="43"/>
                  </a:cubicBezTo>
                  <a:cubicBezTo>
                    <a:pt x="117" y="43"/>
                    <a:pt x="123" y="47"/>
                    <a:pt x="131" y="47"/>
                  </a:cubicBezTo>
                  <a:lnTo>
                    <a:pt x="138" y="40"/>
                  </a:lnTo>
                  <a:lnTo>
                    <a:pt x="138" y="40"/>
                  </a:lnTo>
                  <a:cubicBezTo>
                    <a:pt x="138" y="47"/>
                    <a:pt x="138" y="50"/>
                    <a:pt x="134" y="50"/>
                  </a:cubicBezTo>
                  <a:lnTo>
                    <a:pt x="134" y="47"/>
                  </a:lnTo>
                  <a:lnTo>
                    <a:pt x="131" y="47"/>
                  </a:lnTo>
                  <a:cubicBezTo>
                    <a:pt x="127" y="54"/>
                    <a:pt x="120" y="57"/>
                    <a:pt x="113" y="61"/>
                  </a:cubicBezTo>
                  <a:cubicBezTo>
                    <a:pt x="68" y="93"/>
                    <a:pt x="5" y="85"/>
                    <a:pt x="0" y="152"/>
                  </a:cubicBezTo>
                  <a:cubicBezTo>
                    <a:pt x="15" y="162"/>
                    <a:pt x="29" y="166"/>
                    <a:pt x="36" y="166"/>
                  </a:cubicBezTo>
                  <a:cubicBezTo>
                    <a:pt x="50" y="166"/>
                    <a:pt x="60" y="162"/>
                    <a:pt x="68" y="156"/>
                  </a:cubicBezTo>
                  <a:cubicBezTo>
                    <a:pt x="78" y="152"/>
                    <a:pt x="89" y="148"/>
                    <a:pt x="102" y="148"/>
                  </a:cubicBezTo>
                  <a:lnTo>
                    <a:pt x="110" y="148"/>
                  </a:lnTo>
                  <a:cubicBezTo>
                    <a:pt x="15" y="89"/>
                    <a:pt x="155" y="141"/>
                    <a:pt x="110" y="68"/>
                  </a:cubicBezTo>
                  <a:lnTo>
                    <a:pt x="110" y="68"/>
                  </a:lnTo>
                  <a:cubicBezTo>
                    <a:pt x="134" y="72"/>
                    <a:pt x="152" y="82"/>
                    <a:pt x="169" y="93"/>
                  </a:cubicBezTo>
                  <a:cubicBezTo>
                    <a:pt x="155" y="75"/>
                    <a:pt x="144" y="54"/>
                    <a:pt x="138" y="36"/>
                  </a:cubicBezTo>
                  <a:lnTo>
                    <a:pt x="138" y="40"/>
                  </a:lnTo>
                  <a:cubicBezTo>
                    <a:pt x="102" y="22"/>
                    <a:pt x="60" y="15"/>
                    <a:pt x="2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5"/>
            <p:cNvSpPr/>
            <p:nvPr/>
          </p:nvSpPr>
          <p:spPr>
            <a:xfrm>
              <a:off x="4668050" y="2229975"/>
              <a:ext cx="375" cy="300"/>
            </a:xfrm>
            <a:custGeom>
              <a:avLst/>
              <a:gdLst/>
              <a:ahLst/>
              <a:cxnLst/>
              <a:rect l="l" t="t" r="r" b="b"/>
              <a:pathLst>
                <a:path w="15" h="12" extrusionOk="0">
                  <a:moveTo>
                    <a:pt x="15" y="1"/>
                  </a:moveTo>
                  <a:cubicBezTo>
                    <a:pt x="4" y="1"/>
                    <a:pt x="0" y="4"/>
                    <a:pt x="7" y="11"/>
                  </a:cubicBezTo>
                  <a:cubicBezTo>
                    <a:pt x="11" y="8"/>
                    <a:pt x="11" y="4"/>
                    <a:pt x="15"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5"/>
            <p:cNvSpPr/>
            <p:nvPr/>
          </p:nvSpPr>
          <p:spPr>
            <a:xfrm>
              <a:off x="4668225" y="2225575"/>
              <a:ext cx="1775" cy="4525"/>
            </a:xfrm>
            <a:custGeom>
              <a:avLst/>
              <a:gdLst/>
              <a:ahLst/>
              <a:cxnLst/>
              <a:rect l="l" t="t" r="r" b="b"/>
              <a:pathLst>
                <a:path w="71" h="181" extrusionOk="0">
                  <a:moveTo>
                    <a:pt x="67" y="1"/>
                  </a:moveTo>
                  <a:lnTo>
                    <a:pt x="67" y="1"/>
                  </a:lnTo>
                  <a:cubicBezTo>
                    <a:pt x="63" y="1"/>
                    <a:pt x="60" y="5"/>
                    <a:pt x="60" y="12"/>
                  </a:cubicBezTo>
                  <a:cubicBezTo>
                    <a:pt x="60" y="8"/>
                    <a:pt x="63" y="5"/>
                    <a:pt x="67" y="1"/>
                  </a:cubicBezTo>
                  <a:close/>
                  <a:moveTo>
                    <a:pt x="60" y="12"/>
                  </a:moveTo>
                  <a:cubicBezTo>
                    <a:pt x="35" y="54"/>
                    <a:pt x="18" y="85"/>
                    <a:pt x="0" y="135"/>
                  </a:cubicBezTo>
                  <a:lnTo>
                    <a:pt x="8" y="135"/>
                  </a:lnTo>
                  <a:cubicBezTo>
                    <a:pt x="11" y="131"/>
                    <a:pt x="14" y="131"/>
                    <a:pt x="18" y="131"/>
                  </a:cubicBezTo>
                  <a:cubicBezTo>
                    <a:pt x="29" y="131"/>
                    <a:pt x="35" y="135"/>
                    <a:pt x="42" y="145"/>
                  </a:cubicBezTo>
                  <a:cubicBezTo>
                    <a:pt x="42" y="174"/>
                    <a:pt x="21" y="163"/>
                    <a:pt x="8" y="177"/>
                  </a:cubicBezTo>
                  <a:cubicBezTo>
                    <a:pt x="14" y="177"/>
                    <a:pt x="25" y="180"/>
                    <a:pt x="32" y="180"/>
                  </a:cubicBezTo>
                  <a:cubicBezTo>
                    <a:pt x="53" y="180"/>
                    <a:pt x="71" y="174"/>
                    <a:pt x="63" y="138"/>
                  </a:cubicBezTo>
                  <a:lnTo>
                    <a:pt x="53" y="135"/>
                  </a:lnTo>
                  <a:cubicBezTo>
                    <a:pt x="42" y="103"/>
                    <a:pt x="50" y="40"/>
                    <a:pt x="60" y="12"/>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5"/>
            <p:cNvSpPr/>
            <p:nvPr/>
          </p:nvSpPr>
          <p:spPr>
            <a:xfrm>
              <a:off x="4663675" y="2221725"/>
              <a:ext cx="2200" cy="1700"/>
            </a:xfrm>
            <a:custGeom>
              <a:avLst/>
              <a:gdLst/>
              <a:ahLst/>
              <a:cxnLst/>
              <a:rect l="l" t="t" r="r" b="b"/>
              <a:pathLst>
                <a:path w="88" h="68" extrusionOk="0">
                  <a:moveTo>
                    <a:pt x="0" y="1"/>
                  </a:moveTo>
                  <a:lnTo>
                    <a:pt x="4" y="67"/>
                  </a:lnTo>
                  <a:lnTo>
                    <a:pt x="21" y="43"/>
                  </a:lnTo>
                  <a:cubicBezTo>
                    <a:pt x="31" y="57"/>
                    <a:pt x="42" y="64"/>
                    <a:pt x="49" y="64"/>
                  </a:cubicBezTo>
                  <a:cubicBezTo>
                    <a:pt x="63" y="64"/>
                    <a:pt x="73" y="46"/>
                    <a:pt x="88" y="40"/>
                  </a:cubicBezTo>
                  <a:cubicBezTo>
                    <a:pt x="60" y="22"/>
                    <a:pt x="31" y="12"/>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5"/>
            <p:cNvSpPr/>
            <p:nvPr/>
          </p:nvSpPr>
          <p:spPr>
            <a:xfrm>
              <a:off x="4657000" y="2210600"/>
              <a:ext cx="2300" cy="1150"/>
            </a:xfrm>
            <a:custGeom>
              <a:avLst/>
              <a:gdLst/>
              <a:ahLst/>
              <a:cxnLst/>
              <a:rect l="l" t="t" r="r" b="b"/>
              <a:pathLst>
                <a:path w="92" h="46" extrusionOk="0">
                  <a:moveTo>
                    <a:pt x="91" y="0"/>
                  </a:moveTo>
                  <a:lnTo>
                    <a:pt x="91" y="0"/>
                  </a:lnTo>
                  <a:cubicBezTo>
                    <a:pt x="63" y="15"/>
                    <a:pt x="32" y="31"/>
                    <a:pt x="0" y="46"/>
                  </a:cubicBezTo>
                  <a:lnTo>
                    <a:pt x="49" y="46"/>
                  </a:lnTo>
                  <a:lnTo>
                    <a:pt x="91"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5"/>
            <p:cNvSpPr/>
            <p:nvPr/>
          </p:nvSpPr>
          <p:spPr>
            <a:xfrm>
              <a:off x="4655050" y="2209375"/>
              <a:ext cx="1075" cy="1075"/>
            </a:xfrm>
            <a:custGeom>
              <a:avLst/>
              <a:gdLst/>
              <a:ahLst/>
              <a:cxnLst/>
              <a:rect l="l" t="t" r="r" b="b"/>
              <a:pathLst>
                <a:path w="43" h="43" extrusionOk="0">
                  <a:moveTo>
                    <a:pt x="43" y="0"/>
                  </a:moveTo>
                  <a:lnTo>
                    <a:pt x="1" y="11"/>
                  </a:lnTo>
                  <a:lnTo>
                    <a:pt x="15" y="43"/>
                  </a:lnTo>
                  <a:lnTo>
                    <a:pt x="43"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5"/>
            <p:cNvSpPr/>
            <p:nvPr/>
          </p:nvSpPr>
          <p:spPr>
            <a:xfrm>
              <a:off x="4589800" y="2297350"/>
              <a:ext cx="650" cy="200"/>
            </a:xfrm>
            <a:custGeom>
              <a:avLst/>
              <a:gdLst/>
              <a:ahLst/>
              <a:cxnLst/>
              <a:rect l="l" t="t" r="r" b="b"/>
              <a:pathLst>
                <a:path w="26" h="8" extrusionOk="0">
                  <a:moveTo>
                    <a:pt x="0" y="1"/>
                  </a:moveTo>
                  <a:lnTo>
                    <a:pt x="25" y="7"/>
                  </a:lnTo>
                  <a:cubicBezTo>
                    <a:pt x="14" y="4"/>
                    <a:pt x="8" y="1"/>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5"/>
            <p:cNvSpPr/>
            <p:nvPr/>
          </p:nvSpPr>
          <p:spPr>
            <a:xfrm>
              <a:off x="4587000" y="2294375"/>
              <a:ext cx="625" cy="300"/>
            </a:xfrm>
            <a:custGeom>
              <a:avLst/>
              <a:gdLst/>
              <a:ahLst/>
              <a:cxnLst/>
              <a:rect l="l" t="t" r="r" b="b"/>
              <a:pathLst>
                <a:path w="25" h="12" extrusionOk="0">
                  <a:moveTo>
                    <a:pt x="21" y="0"/>
                  </a:moveTo>
                  <a:lnTo>
                    <a:pt x="0" y="11"/>
                  </a:lnTo>
                  <a:cubicBezTo>
                    <a:pt x="14" y="7"/>
                    <a:pt x="25" y="4"/>
                    <a:pt x="2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5"/>
            <p:cNvSpPr/>
            <p:nvPr/>
          </p:nvSpPr>
          <p:spPr>
            <a:xfrm>
              <a:off x="4581375" y="2218650"/>
              <a:ext cx="3100" cy="1450"/>
            </a:xfrm>
            <a:custGeom>
              <a:avLst/>
              <a:gdLst/>
              <a:ahLst/>
              <a:cxnLst/>
              <a:rect l="l" t="t" r="r" b="b"/>
              <a:pathLst>
                <a:path w="124" h="58" extrusionOk="0">
                  <a:moveTo>
                    <a:pt x="21" y="1"/>
                  </a:moveTo>
                  <a:cubicBezTo>
                    <a:pt x="5" y="1"/>
                    <a:pt x="0" y="4"/>
                    <a:pt x="18" y="22"/>
                  </a:cubicBezTo>
                  <a:lnTo>
                    <a:pt x="68" y="57"/>
                  </a:lnTo>
                  <a:cubicBezTo>
                    <a:pt x="81" y="29"/>
                    <a:pt x="102" y="19"/>
                    <a:pt x="123" y="19"/>
                  </a:cubicBezTo>
                  <a:cubicBezTo>
                    <a:pt x="89" y="12"/>
                    <a:pt x="42" y="1"/>
                    <a:pt x="2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5"/>
            <p:cNvSpPr/>
            <p:nvPr/>
          </p:nvSpPr>
          <p:spPr>
            <a:xfrm>
              <a:off x="4570325" y="2264000"/>
              <a:ext cx="1350" cy="1000"/>
            </a:xfrm>
            <a:custGeom>
              <a:avLst/>
              <a:gdLst/>
              <a:ahLst/>
              <a:cxnLst/>
              <a:rect l="l" t="t" r="r" b="b"/>
              <a:pathLst>
                <a:path w="54" h="40" extrusionOk="0">
                  <a:moveTo>
                    <a:pt x="0" y="1"/>
                  </a:moveTo>
                  <a:cubicBezTo>
                    <a:pt x="8" y="12"/>
                    <a:pt x="15" y="18"/>
                    <a:pt x="21" y="26"/>
                  </a:cubicBezTo>
                  <a:cubicBezTo>
                    <a:pt x="25" y="29"/>
                    <a:pt x="32" y="33"/>
                    <a:pt x="36" y="40"/>
                  </a:cubicBezTo>
                  <a:lnTo>
                    <a:pt x="53" y="29"/>
                  </a:lnTo>
                  <a:cubicBezTo>
                    <a:pt x="42" y="22"/>
                    <a:pt x="32" y="18"/>
                    <a:pt x="21" y="15"/>
                  </a:cubicBezTo>
                  <a:cubicBezTo>
                    <a:pt x="15" y="12"/>
                    <a:pt x="8" y="8"/>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5"/>
            <p:cNvSpPr/>
            <p:nvPr/>
          </p:nvSpPr>
          <p:spPr>
            <a:xfrm>
              <a:off x="4576200" y="2265700"/>
              <a:ext cx="900" cy="1075"/>
            </a:xfrm>
            <a:custGeom>
              <a:avLst/>
              <a:gdLst/>
              <a:ahLst/>
              <a:cxnLst/>
              <a:rect l="l" t="t" r="r" b="b"/>
              <a:pathLst>
                <a:path w="36" h="43" extrusionOk="0">
                  <a:moveTo>
                    <a:pt x="36" y="0"/>
                  </a:moveTo>
                  <a:lnTo>
                    <a:pt x="1" y="42"/>
                  </a:lnTo>
                  <a:cubicBezTo>
                    <a:pt x="11" y="31"/>
                    <a:pt x="25" y="21"/>
                    <a:pt x="36"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5"/>
            <p:cNvSpPr/>
            <p:nvPr/>
          </p:nvSpPr>
          <p:spPr>
            <a:xfrm>
              <a:off x="4606625" y="2307450"/>
              <a:ext cx="1200" cy="1150"/>
            </a:xfrm>
            <a:custGeom>
              <a:avLst/>
              <a:gdLst/>
              <a:ahLst/>
              <a:cxnLst/>
              <a:rect l="l" t="t" r="r" b="b"/>
              <a:pathLst>
                <a:path w="48" h="46" extrusionOk="0">
                  <a:moveTo>
                    <a:pt x="33" y="0"/>
                  </a:moveTo>
                  <a:cubicBezTo>
                    <a:pt x="15" y="0"/>
                    <a:pt x="15" y="25"/>
                    <a:pt x="1" y="46"/>
                  </a:cubicBezTo>
                  <a:lnTo>
                    <a:pt x="47" y="3"/>
                  </a:lnTo>
                  <a:cubicBezTo>
                    <a:pt x="43" y="0"/>
                    <a:pt x="36" y="0"/>
                    <a:pt x="33"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5"/>
            <p:cNvSpPr/>
            <p:nvPr/>
          </p:nvSpPr>
          <p:spPr>
            <a:xfrm>
              <a:off x="4622625" y="2203050"/>
              <a:ext cx="2275" cy="1350"/>
            </a:xfrm>
            <a:custGeom>
              <a:avLst/>
              <a:gdLst/>
              <a:ahLst/>
              <a:cxnLst/>
              <a:rect l="l" t="t" r="r" b="b"/>
              <a:pathLst>
                <a:path w="91" h="54" extrusionOk="0">
                  <a:moveTo>
                    <a:pt x="0" y="1"/>
                  </a:moveTo>
                  <a:cubicBezTo>
                    <a:pt x="31" y="22"/>
                    <a:pt x="60" y="53"/>
                    <a:pt x="77" y="53"/>
                  </a:cubicBezTo>
                  <a:cubicBezTo>
                    <a:pt x="81" y="53"/>
                    <a:pt x="88" y="46"/>
                    <a:pt x="91" y="32"/>
                  </a:cubicBezTo>
                  <a:cubicBezTo>
                    <a:pt x="56" y="11"/>
                    <a:pt x="28" y="1"/>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5"/>
            <p:cNvSpPr/>
            <p:nvPr/>
          </p:nvSpPr>
          <p:spPr>
            <a:xfrm>
              <a:off x="4577000" y="2305325"/>
              <a:ext cx="975" cy="400"/>
            </a:xfrm>
            <a:custGeom>
              <a:avLst/>
              <a:gdLst/>
              <a:ahLst/>
              <a:cxnLst/>
              <a:rect l="l" t="t" r="r" b="b"/>
              <a:pathLst>
                <a:path w="39" h="16" extrusionOk="0">
                  <a:moveTo>
                    <a:pt x="18" y="1"/>
                  </a:moveTo>
                  <a:cubicBezTo>
                    <a:pt x="11" y="1"/>
                    <a:pt x="4" y="4"/>
                    <a:pt x="0" y="11"/>
                  </a:cubicBezTo>
                  <a:cubicBezTo>
                    <a:pt x="7" y="15"/>
                    <a:pt x="14" y="15"/>
                    <a:pt x="18" y="15"/>
                  </a:cubicBezTo>
                  <a:cubicBezTo>
                    <a:pt x="28" y="15"/>
                    <a:pt x="36" y="11"/>
                    <a:pt x="39" y="8"/>
                  </a:cubicBezTo>
                  <a:cubicBezTo>
                    <a:pt x="32" y="4"/>
                    <a:pt x="25" y="1"/>
                    <a:pt x="18"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5"/>
            <p:cNvSpPr/>
            <p:nvPr/>
          </p:nvSpPr>
          <p:spPr>
            <a:xfrm>
              <a:off x="4620150" y="2202525"/>
              <a:ext cx="2500" cy="1075"/>
            </a:xfrm>
            <a:custGeom>
              <a:avLst/>
              <a:gdLst/>
              <a:ahLst/>
              <a:cxnLst/>
              <a:rect l="l" t="t" r="r" b="b"/>
              <a:pathLst>
                <a:path w="100" h="43" extrusionOk="0">
                  <a:moveTo>
                    <a:pt x="95" y="18"/>
                  </a:moveTo>
                  <a:lnTo>
                    <a:pt x="95" y="18"/>
                  </a:lnTo>
                  <a:cubicBezTo>
                    <a:pt x="96" y="19"/>
                    <a:pt x="98" y="20"/>
                    <a:pt x="99" y="22"/>
                  </a:cubicBezTo>
                  <a:cubicBezTo>
                    <a:pt x="99" y="19"/>
                    <a:pt x="97" y="18"/>
                    <a:pt x="95" y="18"/>
                  </a:cubicBezTo>
                  <a:close/>
                  <a:moveTo>
                    <a:pt x="49" y="1"/>
                  </a:moveTo>
                  <a:cubicBezTo>
                    <a:pt x="33" y="1"/>
                    <a:pt x="15" y="8"/>
                    <a:pt x="1" y="29"/>
                  </a:cubicBezTo>
                  <a:cubicBezTo>
                    <a:pt x="4" y="35"/>
                    <a:pt x="11" y="35"/>
                    <a:pt x="18" y="39"/>
                  </a:cubicBezTo>
                  <a:lnTo>
                    <a:pt x="18" y="43"/>
                  </a:lnTo>
                  <a:cubicBezTo>
                    <a:pt x="43" y="32"/>
                    <a:pt x="64" y="18"/>
                    <a:pt x="91" y="18"/>
                  </a:cubicBezTo>
                  <a:cubicBezTo>
                    <a:pt x="93" y="18"/>
                    <a:pt x="94" y="18"/>
                    <a:pt x="95" y="18"/>
                  </a:cubicBezTo>
                  <a:lnTo>
                    <a:pt x="95" y="18"/>
                  </a:lnTo>
                  <a:cubicBezTo>
                    <a:pt x="81" y="6"/>
                    <a:pt x="65" y="1"/>
                    <a:pt x="49"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5"/>
            <p:cNvSpPr/>
            <p:nvPr/>
          </p:nvSpPr>
          <p:spPr>
            <a:xfrm>
              <a:off x="4669100" y="2286375"/>
              <a:ext cx="200" cy="200"/>
            </a:xfrm>
            <a:custGeom>
              <a:avLst/>
              <a:gdLst/>
              <a:ahLst/>
              <a:cxnLst/>
              <a:rect l="l" t="t" r="r" b="b"/>
              <a:pathLst>
                <a:path w="8" h="8" extrusionOk="0">
                  <a:moveTo>
                    <a:pt x="4" y="1"/>
                  </a:moveTo>
                  <a:cubicBezTo>
                    <a:pt x="0" y="1"/>
                    <a:pt x="0" y="4"/>
                    <a:pt x="0" y="8"/>
                  </a:cubicBezTo>
                  <a:cubicBezTo>
                    <a:pt x="4" y="8"/>
                    <a:pt x="4" y="4"/>
                    <a:pt x="7" y="4"/>
                  </a:cubicBezTo>
                  <a:lnTo>
                    <a:pt x="4"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5"/>
            <p:cNvSpPr/>
            <p:nvPr/>
          </p:nvSpPr>
          <p:spPr>
            <a:xfrm>
              <a:off x="4687600" y="2265050"/>
              <a:ext cx="300" cy="1200"/>
            </a:xfrm>
            <a:custGeom>
              <a:avLst/>
              <a:gdLst/>
              <a:ahLst/>
              <a:cxnLst/>
              <a:rect l="l" t="t" r="r" b="b"/>
              <a:pathLst>
                <a:path w="12" h="48" extrusionOk="0">
                  <a:moveTo>
                    <a:pt x="1" y="1"/>
                  </a:moveTo>
                  <a:cubicBezTo>
                    <a:pt x="4" y="12"/>
                    <a:pt x="8" y="30"/>
                    <a:pt x="8" y="47"/>
                  </a:cubicBezTo>
                  <a:cubicBezTo>
                    <a:pt x="12" y="40"/>
                    <a:pt x="12" y="22"/>
                    <a:pt x="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5"/>
            <p:cNvSpPr/>
            <p:nvPr/>
          </p:nvSpPr>
          <p:spPr>
            <a:xfrm>
              <a:off x="4644100" y="2205175"/>
              <a:ext cx="275" cy="100"/>
            </a:xfrm>
            <a:custGeom>
              <a:avLst/>
              <a:gdLst/>
              <a:ahLst/>
              <a:cxnLst/>
              <a:rect l="l" t="t" r="r" b="b"/>
              <a:pathLst>
                <a:path w="11" h="4" extrusionOk="0">
                  <a:moveTo>
                    <a:pt x="4" y="0"/>
                  </a:moveTo>
                  <a:cubicBezTo>
                    <a:pt x="4" y="0"/>
                    <a:pt x="1" y="0"/>
                    <a:pt x="1" y="3"/>
                  </a:cubicBezTo>
                  <a:lnTo>
                    <a:pt x="11" y="3"/>
                  </a:lnTo>
                  <a:cubicBezTo>
                    <a:pt x="11" y="0"/>
                    <a:pt x="8" y="0"/>
                    <a:pt x="4"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5"/>
            <p:cNvSpPr/>
            <p:nvPr/>
          </p:nvSpPr>
          <p:spPr>
            <a:xfrm>
              <a:off x="4644900" y="2211475"/>
              <a:ext cx="450" cy="550"/>
            </a:xfrm>
            <a:custGeom>
              <a:avLst/>
              <a:gdLst/>
              <a:ahLst/>
              <a:cxnLst/>
              <a:rect l="l" t="t" r="r" b="b"/>
              <a:pathLst>
                <a:path w="18" h="22" extrusionOk="0">
                  <a:moveTo>
                    <a:pt x="18" y="1"/>
                  </a:moveTo>
                  <a:cubicBezTo>
                    <a:pt x="11" y="4"/>
                    <a:pt x="3" y="11"/>
                    <a:pt x="0" y="22"/>
                  </a:cubicBezTo>
                  <a:cubicBezTo>
                    <a:pt x="3" y="11"/>
                    <a:pt x="11" y="4"/>
                    <a:pt x="18" y="1"/>
                  </a:cubicBezTo>
                  <a:close/>
                  <a:moveTo>
                    <a:pt x="18" y="1"/>
                  </a:moveTo>
                  <a:lnTo>
                    <a:pt x="18"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5"/>
            <p:cNvSpPr/>
            <p:nvPr/>
          </p:nvSpPr>
          <p:spPr>
            <a:xfrm>
              <a:off x="4615325" y="2212875"/>
              <a:ext cx="200" cy="200"/>
            </a:xfrm>
            <a:custGeom>
              <a:avLst/>
              <a:gdLst/>
              <a:ahLst/>
              <a:cxnLst/>
              <a:rect l="l" t="t" r="r" b="b"/>
              <a:pathLst>
                <a:path w="8" h="8" extrusionOk="0">
                  <a:moveTo>
                    <a:pt x="1" y="0"/>
                  </a:moveTo>
                  <a:cubicBezTo>
                    <a:pt x="4" y="4"/>
                    <a:pt x="4" y="8"/>
                    <a:pt x="7" y="8"/>
                  </a:cubicBezTo>
                  <a:cubicBezTo>
                    <a:pt x="7" y="8"/>
                    <a:pt x="4" y="4"/>
                    <a:pt x="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5"/>
            <p:cNvSpPr/>
            <p:nvPr/>
          </p:nvSpPr>
          <p:spPr>
            <a:xfrm>
              <a:off x="4644100" y="2205500"/>
              <a:ext cx="725" cy="625"/>
            </a:xfrm>
            <a:custGeom>
              <a:avLst/>
              <a:gdLst/>
              <a:ahLst/>
              <a:cxnLst/>
              <a:rect l="l" t="t" r="r" b="b"/>
              <a:pathLst>
                <a:path w="29" h="25" extrusionOk="0">
                  <a:moveTo>
                    <a:pt x="1" y="1"/>
                  </a:moveTo>
                  <a:cubicBezTo>
                    <a:pt x="2" y="1"/>
                    <a:pt x="3" y="1"/>
                    <a:pt x="3" y="2"/>
                  </a:cubicBezTo>
                  <a:lnTo>
                    <a:pt x="3" y="2"/>
                  </a:lnTo>
                  <a:cubicBezTo>
                    <a:pt x="3" y="1"/>
                    <a:pt x="2" y="1"/>
                    <a:pt x="1" y="1"/>
                  </a:cubicBezTo>
                  <a:close/>
                  <a:moveTo>
                    <a:pt x="3" y="2"/>
                  </a:moveTo>
                  <a:lnTo>
                    <a:pt x="3" y="2"/>
                  </a:lnTo>
                  <a:cubicBezTo>
                    <a:pt x="9" y="6"/>
                    <a:pt x="16" y="13"/>
                    <a:pt x="29" y="25"/>
                  </a:cubicBezTo>
                  <a:cubicBezTo>
                    <a:pt x="22" y="15"/>
                    <a:pt x="15" y="9"/>
                    <a:pt x="3" y="2"/>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5"/>
            <p:cNvSpPr/>
            <p:nvPr/>
          </p:nvSpPr>
          <p:spPr>
            <a:xfrm>
              <a:off x="4644900" y="2205425"/>
              <a:ext cx="625" cy="300"/>
            </a:xfrm>
            <a:custGeom>
              <a:avLst/>
              <a:gdLst/>
              <a:ahLst/>
              <a:cxnLst/>
              <a:rect l="l" t="t" r="r" b="b"/>
              <a:pathLst>
                <a:path w="25" h="12" extrusionOk="0">
                  <a:moveTo>
                    <a:pt x="0" y="0"/>
                  </a:moveTo>
                  <a:cubicBezTo>
                    <a:pt x="7" y="4"/>
                    <a:pt x="14" y="7"/>
                    <a:pt x="21" y="11"/>
                  </a:cubicBezTo>
                  <a:cubicBezTo>
                    <a:pt x="24" y="7"/>
                    <a:pt x="24" y="0"/>
                    <a:pt x="1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5"/>
            <p:cNvSpPr/>
            <p:nvPr/>
          </p:nvSpPr>
          <p:spPr>
            <a:xfrm>
              <a:off x="4643150" y="2204975"/>
              <a:ext cx="975" cy="550"/>
            </a:xfrm>
            <a:custGeom>
              <a:avLst/>
              <a:gdLst/>
              <a:ahLst/>
              <a:cxnLst/>
              <a:rect l="l" t="t" r="r" b="b"/>
              <a:pathLst>
                <a:path w="39" h="22" extrusionOk="0">
                  <a:moveTo>
                    <a:pt x="0" y="0"/>
                  </a:moveTo>
                  <a:cubicBezTo>
                    <a:pt x="6" y="3"/>
                    <a:pt x="11" y="5"/>
                    <a:pt x="15" y="6"/>
                  </a:cubicBezTo>
                  <a:lnTo>
                    <a:pt x="15" y="6"/>
                  </a:lnTo>
                  <a:cubicBezTo>
                    <a:pt x="10" y="3"/>
                    <a:pt x="5" y="2"/>
                    <a:pt x="0" y="0"/>
                  </a:cubicBezTo>
                  <a:close/>
                  <a:moveTo>
                    <a:pt x="15" y="6"/>
                  </a:moveTo>
                  <a:cubicBezTo>
                    <a:pt x="24" y="10"/>
                    <a:pt x="32" y="15"/>
                    <a:pt x="39" y="22"/>
                  </a:cubicBezTo>
                  <a:cubicBezTo>
                    <a:pt x="35" y="15"/>
                    <a:pt x="35" y="11"/>
                    <a:pt x="39" y="11"/>
                  </a:cubicBezTo>
                  <a:cubicBezTo>
                    <a:pt x="31" y="9"/>
                    <a:pt x="24" y="8"/>
                    <a:pt x="15" y="6"/>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5"/>
            <p:cNvSpPr/>
            <p:nvPr/>
          </p:nvSpPr>
          <p:spPr>
            <a:xfrm>
              <a:off x="4641025" y="2315250"/>
              <a:ext cx="300" cy="475"/>
            </a:xfrm>
            <a:custGeom>
              <a:avLst/>
              <a:gdLst/>
              <a:ahLst/>
              <a:cxnLst/>
              <a:rect l="l" t="t" r="r" b="b"/>
              <a:pathLst>
                <a:path w="12" h="19" extrusionOk="0">
                  <a:moveTo>
                    <a:pt x="11" y="1"/>
                  </a:moveTo>
                  <a:cubicBezTo>
                    <a:pt x="11" y="1"/>
                    <a:pt x="4" y="7"/>
                    <a:pt x="1" y="14"/>
                  </a:cubicBezTo>
                  <a:cubicBezTo>
                    <a:pt x="1" y="18"/>
                    <a:pt x="4" y="18"/>
                    <a:pt x="4" y="18"/>
                  </a:cubicBezTo>
                  <a:cubicBezTo>
                    <a:pt x="11" y="4"/>
                    <a:pt x="11" y="1"/>
                    <a:pt x="1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5"/>
            <p:cNvSpPr/>
            <p:nvPr/>
          </p:nvSpPr>
          <p:spPr>
            <a:xfrm>
              <a:off x="4585500" y="2239900"/>
              <a:ext cx="100" cy="100"/>
            </a:xfrm>
            <a:custGeom>
              <a:avLst/>
              <a:gdLst/>
              <a:ahLst/>
              <a:cxnLst/>
              <a:rect l="l" t="t" r="r" b="b"/>
              <a:pathLst>
                <a:path w="4" h="4" extrusionOk="0">
                  <a:moveTo>
                    <a:pt x="4" y="1"/>
                  </a:moveTo>
                  <a:lnTo>
                    <a:pt x="0" y="4"/>
                  </a:lnTo>
                  <a:lnTo>
                    <a:pt x="4" y="4"/>
                  </a:lnTo>
                  <a:lnTo>
                    <a:pt x="4"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5"/>
            <p:cNvSpPr/>
            <p:nvPr/>
          </p:nvSpPr>
          <p:spPr>
            <a:xfrm>
              <a:off x="4581725" y="2238225"/>
              <a:ext cx="3800" cy="3900"/>
            </a:xfrm>
            <a:custGeom>
              <a:avLst/>
              <a:gdLst/>
              <a:ahLst/>
              <a:cxnLst/>
              <a:rect l="l" t="t" r="r" b="b"/>
              <a:pathLst>
                <a:path w="152" h="156" extrusionOk="0">
                  <a:moveTo>
                    <a:pt x="1" y="0"/>
                  </a:moveTo>
                  <a:cubicBezTo>
                    <a:pt x="49" y="53"/>
                    <a:pt x="99" y="105"/>
                    <a:pt x="151" y="155"/>
                  </a:cubicBezTo>
                  <a:cubicBezTo>
                    <a:pt x="109" y="92"/>
                    <a:pt x="127" y="81"/>
                    <a:pt x="151" y="71"/>
                  </a:cubicBezTo>
                  <a:lnTo>
                    <a:pt x="1"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5"/>
            <p:cNvSpPr/>
            <p:nvPr/>
          </p:nvSpPr>
          <p:spPr>
            <a:xfrm>
              <a:off x="4561900" y="2202875"/>
              <a:ext cx="127150" cy="126075"/>
            </a:xfrm>
            <a:custGeom>
              <a:avLst/>
              <a:gdLst/>
              <a:ahLst/>
              <a:cxnLst/>
              <a:rect l="l" t="t" r="r" b="b"/>
              <a:pathLst>
                <a:path w="5086" h="5043" extrusionOk="0">
                  <a:moveTo>
                    <a:pt x="2983" y="74"/>
                  </a:moveTo>
                  <a:lnTo>
                    <a:pt x="2983" y="74"/>
                  </a:lnTo>
                  <a:cubicBezTo>
                    <a:pt x="2987" y="74"/>
                    <a:pt x="2990" y="78"/>
                    <a:pt x="2994" y="81"/>
                  </a:cubicBezTo>
                  <a:cubicBezTo>
                    <a:pt x="2990" y="78"/>
                    <a:pt x="2987" y="78"/>
                    <a:pt x="2983" y="74"/>
                  </a:cubicBezTo>
                  <a:close/>
                  <a:moveTo>
                    <a:pt x="1315" y="390"/>
                  </a:moveTo>
                  <a:cubicBezTo>
                    <a:pt x="1315" y="391"/>
                    <a:pt x="1316" y="391"/>
                    <a:pt x="1316" y="391"/>
                  </a:cubicBezTo>
                  <a:lnTo>
                    <a:pt x="1316" y="391"/>
                  </a:lnTo>
                  <a:cubicBezTo>
                    <a:pt x="1316" y="391"/>
                    <a:pt x="1315" y="391"/>
                    <a:pt x="1315" y="390"/>
                  </a:cubicBezTo>
                  <a:close/>
                  <a:moveTo>
                    <a:pt x="1316" y="391"/>
                  </a:moveTo>
                  <a:cubicBezTo>
                    <a:pt x="1319" y="392"/>
                    <a:pt x="1321" y="394"/>
                    <a:pt x="1323" y="394"/>
                  </a:cubicBezTo>
                  <a:cubicBezTo>
                    <a:pt x="1321" y="393"/>
                    <a:pt x="1319" y="392"/>
                    <a:pt x="1316" y="391"/>
                  </a:cubicBezTo>
                  <a:close/>
                  <a:moveTo>
                    <a:pt x="608" y="2241"/>
                  </a:moveTo>
                  <a:cubicBezTo>
                    <a:pt x="608" y="2242"/>
                    <a:pt x="608" y="2242"/>
                    <a:pt x="608" y="2243"/>
                  </a:cubicBezTo>
                  <a:cubicBezTo>
                    <a:pt x="608" y="2242"/>
                    <a:pt x="608" y="2242"/>
                    <a:pt x="608" y="2241"/>
                  </a:cubicBezTo>
                  <a:close/>
                  <a:moveTo>
                    <a:pt x="502" y="2369"/>
                  </a:moveTo>
                  <a:cubicBezTo>
                    <a:pt x="523" y="2383"/>
                    <a:pt x="513" y="2397"/>
                    <a:pt x="489" y="2418"/>
                  </a:cubicBezTo>
                  <a:cubicBezTo>
                    <a:pt x="481" y="2404"/>
                    <a:pt x="485" y="2387"/>
                    <a:pt x="502" y="2369"/>
                  </a:cubicBezTo>
                  <a:close/>
                  <a:moveTo>
                    <a:pt x="881" y="3482"/>
                  </a:moveTo>
                  <a:lnTo>
                    <a:pt x="881" y="3482"/>
                  </a:lnTo>
                  <a:cubicBezTo>
                    <a:pt x="902" y="3488"/>
                    <a:pt x="952" y="3492"/>
                    <a:pt x="923" y="3520"/>
                  </a:cubicBezTo>
                  <a:cubicBezTo>
                    <a:pt x="906" y="3527"/>
                    <a:pt x="896" y="3527"/>
                    <a:pt x="889" y="3527"/>
                  </a:cubicBezTo>
                  <a:cubicBezTo>
                    <a:pt x="864" y="3527"/>
                    <a:pt x="878" y="3506"/>
                    <a:pt x="881" y="3482"/>
                  </a:cubicBezTo>
                  <a:close/>
                  <a:moveTo>
                    <a:pt x="3542" y="4800"/>
                  </a:moveTo>
                  <a:cubicBezTo>
                    <a:pt x="3545" y="4800"/>
                    <a:pt x="3545" y="4811"/>
                    <a:pt x="3542" y="4825"/>
                  </a:cubicBezTo>
                  <a:lnTo>
                    <a:pt x="3520" y="4815"/>
                  </a:lnTo>
                  <a:cubicBezTo>
                    <a:pt x="3531" y="4804"/>
                    <a:pt x="3537" y="4800"/>
                    <a:pt x="3542" y="4800"/>
                  </a:cubicBezTo>
                  <a:close/>
                  <a:moveTo>
                    <a:pt x="1916" y="0"/>
                  </a:moveTo>
                  <a:cubicBezTo>
                    <a:pt x="1829" y="0"/>
                    <a:pt x="1723" y="88"/>
                    <a:pt x="1657" y="92"/>
                  </a:cubicBezTo>
                  <a:lnTo>
                    <a:pt x="1675" y="159"/>
                  </a:lnTo>
                  <a:cubicBezTo>
                    <a:pt x="1615" y="176"/>
                    <a:pt x="1566" y="218"/>
                    <a:pt x="1506" y="274"/>
                  </a:cubicBezTo>
                  <a:lnTo>
                    <a:pt x="1534" y="324"/>
                  </a:lnTo>
                  <a:cubicBezTo>
                    <a:pt x="1499" y="390"/>
                    <a:pt x="1369" y="366"/>
                    <a:pt x="1281" y="421"/>
                  </a:cubicBezTo>
                  <a:cubicBezTo>
                    <a:pt x="1274" y="400"/>
                    <a:pt x="1296" y="390"/>
                    <a:pt x="1313" y="390"/>
                  </a:cubicBezTo>
                  <a:cubicBezTo>
                    <a:pt x="1314" y="390"/>
                    <a:pt x="1314" y="390"/>
                    <a:pt x="1315" y="390"/>
                  </a:cubicBezTo>
                  <a:lnTo>
                    <a:pt x="1315" y="390"/>
                  </a:lnTo>
                  <a:cubicBezTo>
                    <a:pt x="1301" y="386"/>
                    <a:pt x="1290" y="383"/>
                    <a:pt x="1278" y="383"/>
                  </a:cubicBezTo>
                  <a:cubicBezTo>
                    <a:pt x="1218" y="383"/>
                    <a:pt x="1179" y="432"/>
                    <a:pt x="1152" y="484"/>
                  </a:cubicBezTo>
                  <a:cubicBezTo>
                    <a:pt x="1116" y="544"/>
                    <a:pt x="1085" y="604"/>
                    <a:pt x="1015" y="604"/>
                  </a:cubicBezTo>
                  <a:lnTo>
                    <a:pt x="1011" y="604"/>
                  </a:lnTo>
                  <a:cubicBezTo>
                    <a:pt x="1004" y="639"/>
                    <a:pt x="984" y="643"/>
                    <a:pt x="960" y="646"/>
                  </a:cubicBezTo>
                  <a:lnTo>
                    <a:pt x="960" y="646"/>
                  </a:lnTo>
                  <a:cubicBezTo>
                    <a:pt x="962" y="645"/>
                    <a:pt x="962" y="642"/>
                    <a:pt x="962" y="639"/>
                  </a:cubicBezTo>
                  <a:lnTo>
                    <a:pt x="962" y="639"/>
                  </a:lnTo>
                  <a:lnTo>
                    <a:pt x="955" y="646"/>
                  </a:lnTo>
                  <a:cubicBezTo>
                    <a:pt x="938" y="646"/>
                    <a:pt x="920" y="646"/>
                    <a:pt x="902" y="650"/>
                  </a:cubicBezTo>
                  <a:cubicBezTo>
                    <a:pt x="917" y="650"/>
                    <a:pt x="927" y="653"/>
                    <a:pt x="934" y="653"/>
                  </a:cubicBezTo>
                  <a:cubicBezTo>
                    <a:pt x="941" y="653"/>
                    <a:pt x="944" y="650"/>
                    <a:pt x="948" y="650"/>
                  </a:cubicBezTo>
                  <a:lnTo>
                    <a:pt x="948" y="650"/>
                  </a:lnTo>
                  <a:cubicBezTo>
                    <a:pt x="934" y="664"/>
                    <a:pt x="913" y="692"/>
                    <a:pt x="899" y="724"/>
                  </a:cubicBezTo>
                  <a:lnTo>
                    <a:pt x="847" y="688"/>
                  </a:lnTo>
                  <a:lnTo>
                    <a:pt x="839" y="692"/>
                  </a:lnTo>
                  <a:cubicBezTo>
                    <a:pt x="800" y="698"/>
                    <a:pt x="842" y="730"/>
                    <a:pt x="885" y="755"/>
                  </a:cubicBezTo>
                  <a:cubicBezTo>
                    <a:pt x="881" y="772"/>
                    <a:pt x="881" y="794"/>
                    <a:pt x="885" y="811"/>
                  </a:cubicBezTo>
                  <a:cubicBezTo>
                    <a:pt x="868" y="804"/>
                    <a:pt x="857" y="800"/>
                    <a:pt x="850" y="800"/>
                  </a:cubicBezTo>
                  <a:cubicBezTo>
                    <a:pt x="832" y="800"/>
                    <a:pt x="826" y="815"/>
                    <a:pt x="821" y="829"/>
                  </a:cubicBezTo>
                  <a:cubicBezTo>
                    <a:pt x="815" y="842"/>
                    <a:pt x="808" y="857"/>
                    <a:pt x="787" y="857"/>
                  </a:cubicBezTo>
                  <a:cubicBezTo>
                    <a:pt x="776" y="857"/>
                    <a:pt x="766" y="853"/>
                    <a:pt x="748" y="846"/>
                  </a:cubicBezTo>
                  <a:lnTo>
                    <a:pt x="748" y="846"/>
                  </a:lnTo>
                  <a:cubicBezTo>
                    <a:pt x="758" y="871"/>
                    <a:pt x="741" y="906"/>
                    <a:pt x="727" y="948"/>
                  </a:cubicBezTo>
                  <a:cubicBezTo>
                    <a:pt x="716" y="983"/>
                    <a:pt x="709" y="1022"/>
                    <a:pt x="734" y="1060"/>
                  </a:cubicBezTo>
                  <a:cubicBezTo>
                    <a:pt x="734" y="1060"/>
                    <a:pt x="734" y="1060"/>
                    <a:pt x="734" y="1060"/>
                  </a:cubicBezTo>
                  <a:lnTo>
                    <a:pt x="734" y="1060"/>
                  </a:lnTo>
                  <a:cubicBezTo>
                    <a:pt x="737" y="1064"/>
                    <a:pt x="741" y="1069"/>
                    <a:pt x="746" y="1073"/>
                  </a:cubicBezTo>
                  <a:lnTo>
                    <a:pt x="746" y="1073"/>
                  </a:lnTo>
                  <a:cubicBezTo>
                    <a:pt x="736" y="1068"/>
                    <a:pt x="728" y="1070"/>
                    <a:pt x="734" y="1060"/>
                  </a:cubicBezTo>
                  <a:lnTo>
                    <a:pt x="734" y="1060"/>
                  </a:lnTo>
                  <a:cubicBezTo>
                    <a:pt x="703" y="1074"/>
                    <a:pt x="671" y="1095"/>
                    <a:pt x="678" y="1137"/>
                  </a:cubicBezTo>
                  <a:lnTo>
                    <a:pt x="604" y="1103"/>
                  </a:lnTo>
                  <a:lnTo>
                    <a:pt x="604" y="1103"/>
                  </a:lnTo>
                  <a:cubicBezTo>
                    <a:pt x="618" y="1145"/>
                    <a:pt x="632" y="1183"/>
                    <a:pt x="650" y="1225"/>
                  </a:cubicBezTo>
                  <a:cubicBezTo>
                    <a:pt x="629" y="1229"/>
                    <a:pt x="615" y="1229"/>
                    <a:pt x="601" y="1229"/>
                  </a:cubicBezTo>
                  <a:cubicBezTo>
                    <a:pt x="565" y="1229"/>
                    <a:pt x="541" y="1215"/>
                    <a:pt x="523" y="1162"/>
                  </a:cubicBezTo>
                  <a:lnTo>
                    <a:pt x="523" y="1162"/>
                  </a:lnTo>
                  <a:cubicBezTo>
                    <a:pt x="541" y="1309"/>
                    <a:pt x="502" y="1260"/>
                    <a:pt x="534" y="1386"/>
                  </a:cubicBezTo>
                  <a:lnTo>
                    <a:pt x="492" y="1355"/>
                  </a:lnTo>
                  <a:lnTo>
                    <a:pt x="492" y="1355"/>
                  </a:lnTo>
                  <a:cubicBezTo>
                    <a:pt x="478" y="1386"/>
                    <a:pt x="513" y="1464"/>
                    <a:pt x="471" y="1464"/>
                  </a:cubicBezTo>
                  <a:lnTo>
                    <a:pt x="468" y="1464"/>
                  </a:lnTo>
                  <a:cubicBezTo>
                    <a:pt x="337" y="1485"/>
                    <a:pt x="299" y="1790"/>
                    <a:pt x="165" y="1955"/>
                  </a:cubicBezTo>
                  <a:cubicBezTo>
                    <a:pt x="320" y="1955"/>
                    <a:pt x="78" y="2029"/>
                    <a:pt x="194" y="2063"/>
                  </a:cubicBezTo>
                  <a:cubicBezTo>
                    <a:pt x="173" y="2063"/>
                    <a:pt x="155" y="2074"/>
                    <a:pt x="141" y="2074"/>
                  </a:cubicBezTo>
                  <a:cubicBezTo>
                    <a:pt x="127" y="2074"/>
                    <a:pt x="117" y="2067"/>
                    <a:pt x="106" y="2053"/>
                  </a:cubicBezTo>
                  <a:lnTo>
                    <a:pt x="106" y="2053"/>
                  </a:lnTo>
                  <a:cubicBezTo>
                    <a:pt x="123" y="2159"/>
                    <a:pt x="18" y="2197"/>
                    <a:pt x="113" y="2277"/>
                  </a:cubicBezTo>
                  <a:cubicBezTo>
                    <a:pt x="110" y="2277"/>
                    <a:pt x="106" y="2282"/>
                    <a:pt x="102" y="2282"/>
                  </a:cubicBezTo>
                  <a:cubicBezTo>
                    <a:pt x="89" y="2282"/>
                    <a:pt x="81" y="2274"/>
                    <a:pt x="71" y="2267"/>
                  </a:cubicBezTo>
                  <a:cubicBezTo>
                    <a:pt x="64" y="2264"/>
                    <a:pt x="57" y="2256"/>
                    <a:pt x="47" y="2256"/>
                  </a:cubicBezTo>
                  <a:cubicBezTo>
                    <a:pt x="47" y="2256"/>
                    <a:pt x="42" y="2256"/>
                    <a:pt x="39" y="2261"/>
                  </a:cubicBezTo>
                  <a:cubicBezTo>
                    <a:pt x="47" y="2267"/>
                    <a:pt x="68" y="2295"/>
                    <a:pt x="47" y="2303"/>
                  </a:cubicBezTo>
                  <a:cubicBezTo>
                    <a:pt x="42" y="2306"/>
                    <a:pt x="39" y="2306"/>
                    <a:pt x="39" y="2306"/>
                  </a:cubicBezTo>
                  <a:cubicBezTo>
                    <a:pt x="21" y="2306"/>
                    <a:pt x="15" y="2285"/>
                    <a:pt x="5" y="2267"/>
                  </a:cubicBezTo>
                  <a:lnTo>
                    <a:pt x="5" y="2267"/>
                  </a:lnTo>
                  <a:cubicBezTo>
                    <a:pt x="0" y="2376"/>
                    <a:pt x="110" y="2394"/>
                    <a:pt x="215" y="2408"/>
                  </a:cubicBezTo>
                  <a:cubicBezTo>
                    <a:pt x="159" y="2453"/>
                    <a:pt x="165" y="2481"/>
                    <a:pt x="236" y="2517"/>
                  </a:cubicBezTo>
                  <a:cubicBezTo>
                    <a:pt x="218" y="2527"/>
                    <a:pt x="197" y="2538"/>
                    <a:pt x="183" y="2538"/>
                  </a:cubicBezTo>
                  <a:cubicBezTo>
                    <a:pt x="169" y="2538"/>
                    <a:pt x="159" y="2530"/>
                    <a:pt x="152" y="2502"/>
                  </a:cubicBezTo>
                  <a:lnTo>
                    <a:pt x="152" y="2502"/>
                  </a:lnTo>
                  <a:cubicBezTo>
                    <a:pt x="148" y="2534"/>
                    <a:pt x="106" y="2719"/>
                    <a:pt x="190" y="2719"/>
                  </a:cubicBezTo>
                  <a:cubicBezTo>
                    <a:pt x="169" y="2730"/>
                    <a:pt x="190" y="2766"/>
                    <a:pt x="201" y="2773"/>
                  </a:cubicBezTo>
                  <a:cubicBezTo>
                    <a:pt x="204" y="2853"/>
                    <a:pt x="197" y="2860"/>
                    <a:pt x="215" y="2938"/>
                  </a:cubicBezTo>
                  <a:lnTo>
                    <a:pt x="225" y="2913"/>
                  </a:lnTo>
                  <a:cubicBezTo>
                    <a:pt x="327" y="2927"/>
                    <a:pt x="257" y="2969"/>
                    <a:pt x="282" y="3029"/>
                  </a:cubicBezTo>
                  <a:lnTo>
                    <a:pt x="271" y="3029"/>
                  </a:lnTo>
                  <a:cubicBezTo>
                    <a:pt x="232" y="3179"/>
                    <a:pt x="313" y="3077"/>
                    <a:pt x="271" y="3232"/>
                  </a:cubicBezTo>
                  <a:lnTo>
                    <a:pt x="327" y="3208"/>
                  </a:lnTo>
                  <a:cubicBezTo>
                    <a:pt x="337" y="3208"/>
                    <a:pt x="348" y="3204"/>
                    <a:pt x="355" y="3204"/>
                  </a:cubicBezTo>
                  <a:cubicBezTo>
                    <a:pt x="436" y="3204"/>
                    <a:pt x="295" y="3351"/>
                    <a:pt x="366" y="3408"/>
                  </a:cubicBezTo>
                  <a:lnTo>
                    <a:pt x="390" y="3369"/>
                  </a:lnTo>
                  <a:lnTo>
                    <a:pt x="390" y="3369"/>
                  </a:lnTo>
                  <a:cubicBezTo>
                    <a:pt x="447" y="3390"/>
                    <a:pt x="267" y="3548"/>
                    <a:pt x="271" y="3600"/>
                  </a:cubicBezTo>
                  <a:cubicBezTo>
                    <a:pt x="271" y="3604"/>
                    <a:pt x="267" y="3608"/>
                    <a:pt x="264" y="3608"/>
                  </a:cubicBezTo>
                  <a:cubicBezTo>
                    <a:pt x="257" y="3608"/>
                    <a:pt x="243" y="3594"/>
                    <a:pt x="232" y="3587"/>
                  </a:cubicBezTo>
                  <a:lnTo>
                    <a:pt x="232" y="3587"/>
                  </a:lnTo>
                  <a:cubicBezTo>
                    <a:pt x="225" y="3636"/>
                    <a:pt x="232" y="3650"/>
                    <a:pt x="246" y="3650"/>
                  </a:cubicBezTo>
                  <a:cubicBezTo>
                    <a:pt x="257" y="3650"/>
                    <a:pt x="271" y="3642"/>
                    <a:pt x="285" y="3636"/>
                  </a:cubicBezTo>
                  <a:cubicBezTo>
                    <a:pt x="299" y="3629"/>
                    <a:pt x="316" y="3621"/>
                    <a:pt x="330" y="3621"/>
                  </a:cubicBezTo>
                  <a:cubicBezTo>
                    <a:pt x="345" y="3621"/>
                    <a:pt x="358" y="3625"/>
                    <a:pt x="369" y="3639"/>
                  </a:cubicBezTo>
                  <a:cubicBezTo>
                    <a:pt x="334" y="3674"/>
                    <a:pt x="257" y="3671"/>
                    <a:pt x="278" y="3730"/>
                  </a:cubicBezTo>
                  <a:cubicBezTo>
                    <a:pt x="264" y="3776"/>
                    <a:pt x="489" y="3818"/>
                    <a:pt x="460" y="3930"/>
                  </a:cubicBezTo>
                  <a:cubicBezTo>
                    <a:pt x="474" y="3903"/>
                    <a:pt x="492" y="3877"/>
                    <a:pt x="520" y="3877"/>
                  </a:cubicBezTo>
                  <a:cubicBezTo>
                    <a:pt x="527" y="3877"/>
                    <a:pt x="534" y="3882"/>
                    <a:pt x="544" y="3885"/>
                  </a:cubicBezTo>
                  <a:cubicBezTo>
                    <a:pt x="586" y="3924"/>
                    <a:pt x="541" y="4081"/>
                    <a:pt x="640" y="4081"/>
                  </a:cubicBezTo>
                  <a:lnTo>
                    <a:pt x="661" y="4081"/>
                  </a:lnTo>
                  <a:cubicBezTo>
                    <a:pt x="657" y="4092"/>
                    <a:pt x="650" y="4099"/>
                    <a:pt x="643" y="4106"/>
                  </a:cubicBezTo>
                  <a:cubicBezTo>
                    <a:pt x="692" y="4123"/>
                    <a:pt x="766" y="4180"/>
                    <a:pt x="821" y="4180"/>
                  </a:cubicBezTo>
                  <a:cubicBezTo>
                    <a:pt x="829" y="4180"/>
                    <a:pt x="836" y="4180"/>
                    <a:pt x="842" y="4176"/>
                  </a:cubicBezTo>
                  <a:lnTo>
                    <a:pt x="842" y="4176"/>
                  </a:lnTo>
                  <a:cubicBezTo>
                    <a:pt x="779" y="4267"/>
                    <a:pt x="853" y="4303"/>
                    <a:pt x="923" y="4327"/>
                  </a:cubicBezTo>
                  <a:cubicBezTo>
                    <a:pt x="990" y="4358"/>
                    <a:pt x="1057" y="4369"/>
                    <a:pt x="994" y="4446"/>
                  </a:cubicBezTo>
                  <a:lnTo>
                    <a:pt x="1116" y="4530"/>
                  </a:lnTo>
                  <a:lnTo>
                    <a:pt x="1103" y="4544"/>
                  </a:lnTo>
                  <a:cubicBezTo>
                    <a:pt x="1137" y="4580"/>
                    <a:pt x="1166" y="4590"/>
                    <a:pt x="1197" y="4590"/>
                  </a:cubicBezTo>
                  <a:cubicBezTo>
                    <a:pt x="1229" y="4590"/>
                    <a:pt x="1257" y="4576"/>
                    <a:pt x="1281" y="4565"/>
                  </a:cubicBezTo>
                  <a:lnTo>
                    <a:pt x="1281" y="4565"/>
                  </a:lnTo>
                  <a:cubicBezTo>
                    <a:pt x="1292" y="4590"/>
                    <a:pt x="1271" y="4597"/>
                    <a:pt x="1264" y="4604"/>
                  </a:cubicBezTo>
                  <a:cubicBezTo>
                    <a:pt x="1320" y="4674"/>
                    <a:pt x="1352" y="4699"/>
                    <a:pt x="1401" y="4699"/>
                  </a:cubicBezTo>
                  <a:cubicBezTo>
                    <a:pt x="1432" y="4699"/>
                    <a:pt x="1471" y="4688"/>
                    <a:pt x="1524" y="4674"/>
                  </a:cubicBezTo>
                  <a:lnTo>
                    <a:pt x="1524" y="4674"/>
                  </a:lnTo>
                  <a:lnTo>
                    <a:pt x="1506" y="4741"/>
                  </a:lnTo>
                  <a:lnTo>
                    <a:pt x="1513" y="4741"/>
                  </a:lnTo>
                  <a:cubicBezTo>
                    <a:pt x="1531" y="4741"/>
                    <a:pt x="1566" y="4776"/>
                    <a:pt x="1611" y="4815"/>
                  </a:cubicBezTo>
                  <a:cubicBezTo>
                    <a:pt x="1653" y="4853"/>
                    <a:pt x="1710" y="4892"/>
                    <a:pt x="1776" y="4892"/>
                  </a:cubicBezTo>
                  <a:lnTo>
                    <a:pt x="1808" y="4892"/>
                  </a:lnTo>
                  <a:cubicBezTo>
                    <a:pt x="1804" y="4899"/>
                    <a:pt x="1797" y="4909"/>
                    <a:pt x="1783" y="4913"/>
                  </a:cubicBezTo>
                  <a:lnTo>
                    <a:pt x="1808" y="4913"/>
                  </a:lnTo>
                  <a:cubicBezTo>
                    <a:pt x="1885" y="4913"/>
                    <a:pt x="1952" y="4976"/>
                    <a:pt x="2018" y="5011"/>
                  </a:cubicBezTo>
                  <a:cubicBezTo>
                    <a:pt x="2053" y="5029"/>
                    <a:pt x="2085" y="5043"/>
                    <a:pt x="2113" y="5043"/>
                  </a:cubicBezTo>
                  <a:cubicBezTo>
                    <a:pt x="2152" y="5043"/>
                    <a:pt x="2183" y="5022"/>
                    <a:pt x="2211" y="4959"/>
                  </a:cubicBezTo>
                  <a:cubicBezTo>
                    <a:pt x="2243" y="4948"/>
                    <a:pt x="2282" y="4927"/>
                    <a:pt x="2316" y="4913"/>
                  </a:cubicBezTo>
                  <a:cubicBezTo>
                    <a:pt x="2194" y="4885"/>
                    <a:pt x="2345" y="4811"/>
                    <a:pt x="2299" y="4769"/>
                  </a:cubicBezTo>
                  <a:cubicBezTo>
                    <a:pt x="2303" y="4769"/>
                    <a:pt x="2303" y="4766"/>
                    <a:pt x="2306" y="4766"/>
                  </a:cubicBezTo>
                  <a:cubicBezTo>
                    <a:pt x="2352" y="4766"/>
                    <a:pt x="2411" y="4850"/>
                    <a:pt x="2355" y="4857"/>
                  </a:cubicBezTo>
                  <a:lnTo>
                    <a:pt x="2348" y="4846"/>
                  </a:lnTo>
                  <a:lnTo>
                    <a:pt x="2348" y="4846"/>
                  </a:lnTo>
                  <a:cubicBezTo>
                    <a:pt x="2313" y="4965"/>
                    <a:pt x="2499" y="4902"/>
                    <a:pt x="2492" y="4983"/>
                  </a:cubicBezTo>
                  <a:cubicBezTo>
                    <a:pt x="2625" y="4987"/>
                    <a:pt x="2755" y="4993"/>
                    <a:pt x="2889" y="4993"/>
                  </a:cubicBezTo>
                  <a:cubicBezTo>
                    <a:pt x="3008" y="4993"/>
                    <a:pt x="3127" y="4987"/>
                    <a:pt x="3243" y="4959"/>
                  </a:cubicBezTo>
                  <a:lnTo>
                    <a:pt x="3190" y="4875"/>
                  </a:lnTo>
                  <a:cubicBezTo>
                    <a:pt x="3218" y="4871"/>
                    <a:pt x="3247" y="4864"/>
                    <a:pt x="3271" y="4853"/>
                  </a:cubicBezTo>
                  <a:lnTo>
                    <a:pt x="3271" y="4853"/>
                  </a:lnTo>
                  <a:cubicBezTo>
                    <a:pt x="3299" y="4871"/>
                    <a:pt x="3323" y="4917"/>
                    <a:pt x="3264" y="4934"/>
                  </a:cubicBezTo>
                  <a:cubicBezTo>
                    <a:pt x="3271" y="4941"/>
                    <a:pt x="3278" y="4944"/>
                    <a:pt x="3285" y="4944"/>
                  </a:cubicBezTo>
                  <a:cubicBezTo>
                    <a:pt x="3320" y="4944"/>
                    <a:pt x="3344" y="4853"/>
                    <a:pt x="3341" y="4839"/>
                  </a:cubicBezTo>
                  <a:cubicBezTo>
                    <a:pt x="3461" y="4839"/>
                    <a:pt x="3341" y="4951"/>
                    <a:pt x="3366" y="4951"/>
                  </a:cubicBezTo>
                  <a:lnTo>
                    <a:pt x="3366" y="4948"/>
                  </a:lnTo>
                  <a:lnTo>
                    <a:pt x="3415" y="4927"/>
                  </a:lnTo>
                  <a:lnTo>
                    <a:pt x="3401" y="4920"/>
                  </a:lnTo>
                  <a:cubicBezTo>
                    <a:pt x="3422" y="4867"/>
                    <a:pt x="3415" y="4836"/>
                    <a:pt x="3482" y="4808"/>
                  </a:cubicBezTo>
                  <a:cubicBezTo>
                    <a:pt x="3503" y="4808"/>
                    <a:pt x="3516" y="4818"/>
                    <a:pt x="3524" y="4829"/>
                  </a:cubicBezTo>
                  <a:cubicBezTo>
                    <a:pt x="3531" y="4839"/>
                    <a:pt x="3534" y="4850"/>
                    <a:pt x="3542" y="4850"/>
                  </a:cubicBezTo>
                  <a:lnTo>
                    <a:pt x="3545" y="4850"/>
                  </a:lnTo>
                  <a:cubicBezTo>
                    <a:pt x="3545" y="4853"/>
                    <a:pt x="3545" y="4853"/>
                    <a:pt x="3548" y="4853"/>
                  </a:cubicBezTo>
                  <a:cubicBezTo>
                    <a:pt x="3552" y="4853"/>
                    <a:pt x="3558" y="4850"/>
                    <a:pt x="3569" y="4839"/>
                  </a:cubicBezTo>
                  <a:lnTo>
                    <a:pt x="3671" y="4804"/>
                  </a:lnTo>
                  <a:lnTo>
                    <a:pt x="3600" y="4755"/>
                  </a:lnTo>
                  <a:cubicBezTo>
                    <a:pt x="3626" y="4703"/>
                    <a:pt x="3689" y="4716"/>
                    <a:pt x="3615" y="4664"/>
                  </a:cubicBezTo>
                  <a:lnTo>
                    <a:pt x="3615" y="4664"/>
                  </a:lnTo>
                  <a:cubicBezTo>
                    <a:pt x="3632" y="4674"/>
                    <a:pt x="3654" y="4682"/>
                    <a:pt x="3675" y="4682"/>
                  </a:cubicBezTo>
                  <a:cubicBezTo>
                    <a:pt x="3727" y="4682"/>
                    <a:pt x="3787" y="4653"/>
                    <a:pt x="3843" y="4619"/>
                  </a:cubicBezTo>
                  <a:cubicBezTo>
                    <a:pt x="3920" y="4572"/>
                    <a:pt x="3984" y="4509"/>
                    <a:pt x="4015" y="4509"/>
                  </a:cubicBezTo>
                  <a:cubicBezTo>
                    <a:pt x="4018" y="4509"/>
                    <a:pt x="4018" y="4513"/>
                    <a:pt x="4022" y="4513"/>
                  </a:cubicBezTo>
                  <a:cubicBezTo>
                    <a:pt x="4043" y="4432"/>
                    <a:pt x="4085" y="4390"/>
                    <a:pt x="4152" y="4341"/>
                  </a:cubicBezTo>
                  <a:cubicBezTo>
                    <a:pt x="4127" y="4341"/>
                    <a:pt x="4060" y="4285"/>
                    <a:pt x="4117" y="4253"/>
                  </a:cubicBezTo>
                  <a:lnTo>
                    <a:pt x="4117" y="4253"/>
                  </a:lnTo>
                  <a:cubicBezTo>
                    <a:pt x="4148" y="4298"/>
                    <a:pt x="4176" y="4313"/>
                    <a:pt x="4198" y="4313"/>
                  </a:cubicBezTo>
                  <a:cubicBezTo>
                    <a:pt x="4222" y="4313"/>
                    <a:pt x="4243" y="4298"/>
                    <a:pt x="4264" y="4288"/>
                  </a:cubicBezTo>
                  <a:cubicBezTo>
                    <a:pt x="4288" y="4274"/>
                    <a:pt x="4313" y="4264"/>
                    <a:pt x="4345" y="4264"/>
                  </a:cubicBezTo>
                  <a:cubicBezTo>
                    <a:pt x="4355" y="4264"/>
                    <a:pt x="4366" y="4264"/>
                    <a:pt x="4376" y="4267"/>
                  </a:cubicBezTo>
                  <a:cubicBezTo>
                    <a:pt x="4313" y="4235"/>
                    <a:pt x="4499" y="4109"/>
                    <a:pt x="4363" y="4088"/>
                  </a:cubicBezTo>
                  <a:cubicBezTo>
                    <a:pt x="4369" y="4085"/>
                    <a:pt x="4379" y="4081"/>
                    <a:pt x="4384" y="4081"/>
                  </a:cubicBezTo>
                  <a:cubicBezTo>
                    <a:pt x="4397" y="4081"/>
                    <a:pt x="4408" y="4092"/>
                    <a:pt x="4418" y="4102"/>
                  </a:cubicBezTo>
                  <a:cubicBezTo>
                    <a:pt x="4432" y="4113"/>
                    <a:pt x="4443" y="4123"/>
                    <a:pt x="4464" y="4123"/>
                  </a:cubicBezTo>
                  <a:lnTo>
                    <a:pt x="4475" y="4123"/>
                  </a:lnTo>
                  <a:cubicBezTo>
                    <a:pt x="4506" y="3976"/>
                    <a:pt x="4695" y="3906"/>
                    <a:pt x="4755" y="3738"/>
                  </a:cubicBezTo>
                  <a:cubicBezTo>
                    <a:pt x="4737" y="3723"/>
                    <a:pt x="4692" y="3730"/>
                    <a:pt x="4682" y="3685"/>
                  </a:cubicBezTo>
                  <a:cubicBezTo>
                    <a:pt x="4727" y="3678"/>
                    <a:pt x="4776" y="3667"/>
                    <a:pt x="4826" y="3657"/>
                  </a:cubicBezTo>
                  <a:cubicBezTo>
                    <a:pt x="4829" y="3621"/>
                    <a:pt x="4720" y="3573"/>
                    <a:pt x="4815" y="3548"/>
                  </a:cubicBezTo>
                  <a:lnTo>
                    <a:pt x="4808" y="3548"/>
                  </a:lnTo>
                  <a:cubicBezTo>
                    <a:pt x="4787" y="3548"/>
                    <a:pt x="4766" y="3545"/>
                    <a:pt x="4766" y="3527"/>
                  </a:cubicBezTo>
                  <a:cubicBezTo>
                    <a:pt x="4881" y="3397"/>
                    <a:pt x="4917" y="3225"/>
                    <a:pt x="4938" y="3056"/>
                  </a:cubicBezTo>
                  <a:cubicBezTo>
                    <a:pt x="4948" y="2972"/>
                    <a:pt x="4966" y="2888"/>
                    <a:pt x="4983" y="2808"/>
                  </a:cubicBezTo>
                  <a:cubicBezTo>
                    <a:pt x="5004" y="2724"/>
                    <a:pt x="5036" y="2639"/>
                    <a:pt x="5085" y="2555"/>
                  </a:cubicBezTo>
                  <a:lnTo>
                    <a:pt x="5085" y="2555"/>
                  </a:lnTo>
                  <a:cubicBezTo>
                    <a:pt x="5071" y="2569"/>
                    <a:pt x="5061" y="2576"/>
                    <a:pt x="5053" y="2576"/>
                  </a:cubicBezTo>
                  <a:cubicBezTo>
                    <a:pt x="5040" y="2576"/>
                    <a:pt x="5036" y="2555"/>
                    <a:pt x="5036" y="2534"/>
                  </a:cubicBezTo>
                  <a:cubicBezTo>
                    <a:pt x="5032" y="2541"/>
                    <a:pt x="5025" y="2544"/>
                    <a:pt x="5015" y="2544"/>
                  </a:cubicBezTo>
                  <a:cubicBezTo>
                    <a:pt x="5004" y="2544"/>
                    <a:pt x="4998" y="2544"/>
                    <a:pt x="4987" y="2541"/>
                  </a:cubicBezTo>
                  <a:cubicBezTo>
                    <a:pt x="4977" y="2541"/>
                    <a:pt x="4966" y="2538"/>
                    <a:pt x="4959" y="2538"/>
                  </a:cubicBezTo>
                  <a:lnTo>
                    <a:pt x="4948" y="2538"/>
                  </a:lnTo>
                  <a:cubicBezTo>
                    <a:pt x="4977" y="2492"/>
                    <a:pt x="5004" y="2442"/>
                    <a:pt x="5029" y="2394"/>
                  </a:cubicBezTo>
                  <a:cubicBezTo>
                    <a:pt x="4941" y="2376"/>
                    <a:pt x="5008" y="2243"/>
                    <a:pt x="4923" y="2239"/>
                  </a:cubicBezTo>
                  <a:lnTo>
                    <a:pt x="4923" y="2239"/>
                  </a:lnTo>
                  <a:lnTo>
                    <a:pt x="4945" y="2282"/>
                  </a:lnTo>
                  <a:cubicBezTo>
                    <a:pt x="4931" y="2277"/>
                    <a:pt x="4917" y="2274"/>
                    <a:pt x="4902" y="2274"/>
                  </a:cubicBezTo>
                  <a:cubicBezTo>
                    <a:pt x="4860" y="2274"/>
                    <a:pt x="4818" y="2298"/>
                    <a:pt x="4773" y="2324"/>
                  </a:cubicBezTo>
                  <a:cubicBezTo>
                    <a:pt x="4720" y="2355"/>
                    <a:pt x="4667" y="2383"/>
                    <a:pt x="4611" y="2383"/>
                  </a:cubicBezTo>
                  <a:cubicBezTo>
                    <a:pt x="4731" y="2436"/>
                    <a:pt x="4450" y="2534"/>
                    <a:pt x="4615" y="2622"/>
                  </a:cubicBezTo>
                  <a:cubicBezTo>
                    <a:pt x="4608" y="2629"/>
                    <a:pt x="4604" y="2629"/>
                    <a:pt x="4598" y="2629"/>
                  </a:cubicBezTo>
                  <a:cubicBezTo>
                    <a:pt x="4590" y="2629"/>
                    <a:pt x="4583" y="2625"/>
                    <a:pt x="4576" y="2622"/>
                  </a:cubicBezTo>
                  <a:cubicBezTo>
                    <a:pt x="4569" y="2618"/>
                    <a:pt x="4562" y="2614"/>
                    <a:pt x="4552" y="2614"/>
                  </a:cubicBezTo>
                  <a:lnTo>
                    <a:pt x="4544" y="2614"/>
                  </a:lnTo>
                  <a:cubicBezTo>
                    <a:pt x="4598" y="2639"/>
                    <a:pt x="4608" y="2667"/>
                    <a:pt x="4580" y="2716"/>
                  </a:cubicBezTo>
                  <a:lnTo>
                    <a:pt x="4562" y="2709"/>
                  </a:lnTo>
                  <a:lnTo>
                    <a:pt x="4562" y="2709"/>
                  </a:lnTo>
                  <a:cubicBezTo>
                    <a:pt x="4566" y="2857"/>
                    <a:pt x="4502" y="2909"/>
                    <a:pt x="4432" y="3050"/>
                  </a:cubicBezTo>
                  <a:lnTo>
                    <a:pt x="4496" y="3056"/>
                  </a:lnTo>
                  <a:cubicBezTo>
                    <a:pt x="4478" y="3085"/>
                    <a:pt x="4457" y="3085"/>
                    <a:pt x="4439" y="3098"/>
                  </a:cubicBezTo>
                  <a:cubicBezTo>
                    <a:pt x="4454" y="3109"/>
                    <a:pt x="4464" y="3113"/>
                    <a:pt x="4471" y="3113"/>
                  </a:cubicBezTo>
                  <a:cubicBezTo>
                    <a:pt x="4485" y="3113"/>
                    <a:pt x="4489" y="3098"/>
                    <a:pt x="4496" y="3085"/>
                  </a:cubicBezTo>
                  <a:cubicBezTo>
                    <a:pt x="4502" y="3067"/>
                    <a:pt x="4510" y="3053"/>
                    <a:pt x="4523" y="3053"/>
                  </a:cubicBezTo>
                  <a:cubicBezTo>
                    <a:pt x="4534" y="3053"/>
                    <a:pt x="4544" y="3056"/>
                    <a:pt x="4562" y="3067"/>
                  </a:cubicBezTo>
                  <a:cubicBezTo>
                    <a:pt x="4492" y="3074"/>
                    <a:pt x="4475" y="3134"/>
                    <a:pt x="4457" y="3187"/>
                  </a:cubicBezTo>
                  <a:cubicBezTo>
                    <a:pt x="4439" y="3236"/>
                    <a:pt x="4411" y="3281"/>
                    <a:pt x="4358" y="3281"/>
                  </a:cubicBezTo>
                  <a:lnTo>
                    <a:pt x="4337" y="3281"/>
                  </a:lnTo>
                  <a:cubicBezTo>
                    <a:pt x="4316" y="3327"/>
                    <a:pt x="4408" y="3292"/>
                    <a:pt x="4387" y="3341"/>
                  </a:cubicBezTo>
                  <a:lnTo>
                    <a:pt x="4348" y="3338"/>
                  </a:lnTo>
                  <a:lnTo>
                    <a:pt x="4387" y="3369"/>
                  </a:lnTo>
                  <a:cubicBezTo>
                    <a:pt x="4379" y="3386"/>
                    <a:pt x="4358" y="3393"/>
                    <a:pt x="4337" y="3393"/>
                  </a:cubicBezTo>
                  <a:cubicBezTo>
                    <a:pt x="4316" y="3393"/>
                    <a:pt x="4299" y="3386"/>
                    <a:pt x="4285" y="3380"/>
                  </a:cubicBezTo>
                  <a:cubicBezTo>
                    <a:pt x="4292" y="3376"/>
                    <a:pt x="4285" y="3355"/>
                    <a:pt x="4288" y="3348"/>
                  </a:cubicBezTo>
                  <a:lnTo>
                    <a:pt x="4288" y="3348"/>
                  </a:lnTo>
                  <a:cubicBezTo>
                    <a:pt x="4236" y="3365"/>
                    <a:pt x="4243" y="3440"/>
                    <a:pt x="4232" y="3461"/>
                  </a:cubicBezTo>
                  <a:lnTo>
                    <a:pt x="4271" y="3435"/>
                  </a:lnTo>
                  <a:lnTo>
                    <a:pt x="4271" y="3435"/>
                  </a:lnTo>
                  <a:cubicBezTo>
                    <a:pt x="4240" y="3583"/>
                    <a:pt x="4099" y="3688"/>
                    <a:pt x="4075" y="3846"/>
                  </a:cubicBezTo>
                  <a:lnTo>
                    <a:pt x="4102" y="3853"/>
                  </a:lnTo>
                  <a:cubicBezTo>
                    <a:pt x="4075" y="3973"/>
                    <a:pt x="4022" y="3895"/>
                    <a:pt x="3958" y="4000"/>
                  </a:cubicBezTo>
                  <a:cubicBezTo>
                    <a:pt x="3958" y="4032"/>
                    <a:pt x="3945" y="4060"/>
                    <a:pt x="3920" y="4081"/>
                  </a:cubicBezTo>
                  <a:cubicBezTo>
                    <a:pt x="3920" y="4036"/>
                    <a:pt x="3832" y="4064"/>
                    <a:pt x="3840" y="4011"/>
                  </a:cubicBezTo>
                  <a:lnTo>
                    <a:pt x="3840" y="4011"/>
                  </a:lnTo>
                  <a:cubicBezTo>
                    <a:pt x="3790" y="4130"/>
                    <a:pt x="3825" y="4085"/>
                    <a:pt x="3832" y="4218"/>
                  </a:cubicBezTo>
                  <a:lnTo>
                    <a:pt x="3790" y="4190"/>
                  </a:lnTo>
                  <a:lnTo>
                    <a:pt x="3790" y="4190"/>
                  </a:lnTo>
                  <a:cubicBezTo>
                    <a:pt x="3794" y="4240"/>
                    <a:pt x="3804" y="4261"/>
                    <a:pt x="3762" y="4306"/>
                  </a:cubicBezTo>
                  <a:cubicBezTo>
                    <a:pt x="3780" y="4243"/>
                    <a:pt x="3689" y="4267"/>
                    <a:pt x="3702" y="4190"/>
                  </a:cubicBezTo>
                  <a:cubicBezTo>
                    <a:pt x="3696" y="4190"/>
                    <a:pt x="3689" y="4186"/>
                    <a:pt x="3685" y="4186"/>
                  </a:cubicBezTo>
                  <a:cubicBezTo>
                    <a:pt x="3632" y="4186"/>
                    <a:pt x="3608" y="4214"/>
                    <a:pt x="3590" y="4246"/>
                  </a:cubicBezTo>
                  <a:cubicBezTo>
                    <a:pt x="3573" y="4274"/>
                    <a:pt x="3558" y="4303"/>
                    <a:pt x="3534" y="4303"/>
                  </a:cubicBezTo>
                  <a:cubicBezTo>
                    <a:pt x="3520" y="4303"/>
                    <a:pt x="3503" y="4292"/>
                    <a:pt x="3478" y="4271"/>
                  </a:cubicBezTo>
                  <a:lnTo>
                    <a:pt x="3478" y="4271"/>
                  </a:lnTo>
                  <a:cubicBezTo>
                    <a:pt x="3482" y="4327"/>
                    <a:pt x="3503" y="4341"/>
                    <a:pt x="3524" y="4341"/>
                  </a:cubicBezTo>
                  <a:cubicBezTo>
                    <a:pt x="3537" y="4341"/>
                    <a:pt x="3552" y="4334"/>
                    <a:pt x="3566" y="4327"/>
                  </a:cubicBezTo>
                  <a:cubicBezTo>
                    <a:pt x="3576" y="4324"/>
                    <a:pt x="3587" y="4316"/>
                    <a:pt x="3590" y="4316"/>
                  </a:cubicBezTo>
                  <a:cubicBezTo>
                    <a:pt x="3594" y="4316"/>
                    <a:pt x="3594" y="4320"/>
                    <a:pt x="3594" y="4324"/>
                  </a:cubicBezTo>
                  <a:cubicBezTo>
                    <a:pt x="3639" y="4348"/>
                    <a:pt x="3600" y="4436"/>
                    <a:pt x="3555" y="4443"/>
                  </a:cubicBezTo>
                  <a:cubicBezTo>
                    <a:pt x="3555" y="4446"/>
                    <a:pt x="3552" y="4446"/>
                    <a:pt x="3548" y="4446"/>
                  </a:cubicBezTo>
                  <a:cubicBezTo>
                    <a:pt x="3531" y="4446"/>
                    <a:pt x="3503" y="4425"/>
                    <a:pt x="3471" y="4400"/>
                  </a:cubicBezTo>
                  <a:cubicBezTo>
                    <a:pt x="3436" y="4379"/>
                    <a:pt x="3401" y="4355"/>
                    <a:pt x="3366" y="4355"/>
                  </a:cubicBezTo>
                  <a:cubicBezTo>
                    <a:pt x="3355" y="4355"/>
                    <a:pt x="3344" y="4358"/>
                    <a:pt x="3331" y="4362"/>
                  </a:cubicBezTo>
                  <a:cubicBezTo>
                    <a:pt x="3341" y="4358"/>
                    <a:pt x="3338" y="4348"/>
                    <a:pt x="3348" y="4348"/>
                  </a:cubicBezTo>
                  <a:cubicBezTo>
                    <a:pt x="3341" y="4345"/>
                    <a:pt x="3338" y="4345"/>
                    <a:pt x="3334" y="4345"/>
                  </a:cubicBezTo>
                  <a:cubicBezTo>
                    <a:pt x="3320" y="4345"/>
                    <a:pt x="3313" y="4355"/>
                    <a:pt x="3302" y="4369"/>
                  </a:cubicBezTo>
                  <a:cubicBezTo>
                    <a:pt x="3292" y="4379"/>
                    <a:pt x="3281" y="4390"/>
                    <a:pt x="3268" y="4390"/>
                  </a:cubicBezTo>
                  <a:cubicBezTo>
                    <a:pt x="3257" y="4390"/>
                    <a:pt x="3247" y="4387"/>
                    <a:pt x="3236" y="4379"/>
                  </a:cubicBezTo>
                  <a:lnTo>
                    <a:pt x="3236" y="4379"/>
                  </a:lnTo>
                  <a:cubicBezTo>
                    <a:pt x="3239" y="4464"/>
                    <a:pt x="3179" y="4394"/>
                    <a:pt x="3208" y="4496"/>
                  </a:cubicBezTo>
                  <a:lnTo>
                    <a:pt x="3285" y="4443"/>
                  </a:lnTo>
                  <a:lnTo>
                    <a:pt x="3285" y="4443"/>
                  </a:lnTo>
                  <a:cubicBezTo>
                    <a:pt x="3254" y="4481"/>
                    <a:pt x="3239" y="4590"/>
                    <a:pt x="3163" y="4590"/>
                  </a:cubicBezTo>
                  <a:cubicBezTo>
                    <a:pt x="3152" y="4590"/>
                    <a:pt x="3145" y="4590"/>
                    <a:pt x="3134" y="4587"/>
                  </a:cubicBezTo>
                  <a:cubicBezTo>
                    <a:pt x="3134" y="4565"/>
                    <a:pt x="3152" y="4530"/>
                    <a:pt x="3166" y="4509"/>
                  </a:cubicBezTo>
                  <a:cubicBezTo>
                    <a:pt x="3158" y="4506"/>
                    <a:pt x="3155" y="4506"/>
                    <a:pt x="3152" y="4506"/>
                  </a:cubicBezTo>
                  <a:cubicBezTo>
                    <a:pt x="3141" y="4506"/>
                    <a:pt x="3134" y="4513"/>
                    <a:pt x="3127" y="4517"/>
                  </a:cubicBezTo>
                  <a:cubicBezTo>
                    <a:pt x="3120" y="4523"/>
                    <a:pt x="3113" y="4530"/>
                    <a:pt x="3106" y="4530"/>
                  </a:cubicBezTo>
                  <a:cubicBezTo>
                    <a:pt x="3103" y="4530"/>
                    <a:pt x="3095" y="4527"/>
                    <a:pt x="3088" y="4523"/>
                  </a:cubicBezTo>
                  <a:cubicBezTo>
                    <a:pt x="3071" y="4421"/>
                    <a:pt x="3190" y="4467"/>
                    <a:pt x="3215" y="4376"/>
                  </a:cubicBezTo>
                  <a:cubicBezTo>
                    <a:pt x="3211" y="4373"/>
                    <a:pt x="3205" y="4369"/>
                    <a:pt x="3200" y="4369"/>
                  </a:cubicBezTo>
                  <a:cubicBezTo>
                    <a:pt x="3190" y="4369"/>
                    <a:pt x="3179" y="4379"/>
                    <a:pt x="3173" y="4390"/>
                  </a:cubicBezTo>
                  <a:cubicBezTo>
                    <a:pt x="3163" y="4400"/>
                    <a:pt x="3155" y="4411"/>
                    <a:pt x="3148" y="4411"/>
                  </a:cubicBezTo>
                  <a:cubicBezTo>
                    <a:pt x="3141" y="4411"/>
                    <a:pt x="3137" y="4397"/>
                    <a:pt x="3134" y="4362"/>
                  </a:cubicBezTo>
                  <a:lnTo>
                    <a:pt x="3134" y="4362"/>
                  </a:lnTo>
                  <a:cubicBezTo>
                    <a:pt x="3137" y="4432"/>
                    <a:pt x="3116" y="4439"/>
                    <a:pt x="3095" y="4439"/>
                  </a:cubicBezTo>
                  <a:lnTo>
                    <a:pt x="3064" y="4439"/>
                  </a:lnTo>
                  <a:cubicBezTo>
                    <a:pt x="3043" y="4439"/>
                    <a:pt x="3019" y="4446"/>
                    <a:pt x="3004" y="4492"/>
                  </a:cubicBezTo>
                  <a:lnTo>
                    <a:pt x="2994" y="4429"/>
                  </a:lnTo>
                  <a:cubicBezTo>
                    <a:pt x="2987" y="4443"/>
                    <a:pt x="2973" y="4475"/>
                    <a:pt x="2952" y="4478"/>
                  </a:cubicBezTo>
                  <a:lnTo>
                    <a:pt x="2969" y="4390"/>
                  </a:lnTo>
                  <a:lnTo>
                    <a:pt x="2969" y="4390"/>
                  </a:lnTo>
                  <a:cubicBezTo>
                    <a:pt x="2962" y="4411"/>
                    <a:pt x="2948" y="4418"/>
                    <a:pt x="2934" y="4418"/>
                  </a:cubicBezTo>
                  <a:cubicBezTo>
                    <a:pt x="2920" y="4418"/>
                    <a:pt x="2902" y="4411"/>
                    <a:pt x="2889" y="4400"/>
                  </a:cubicBezTo>
                  <a:cubicBezTo>
                    <a:pt x="2871" y="4394"/>
                    <a:pt x="2857" y="4387"/>
                    <a:pt x="2843" y="4387"/>
                  </a:cubicBezTo>
                  <a:cubicBezTo>
                    <a:pt x="2836" y="4387"/>
                    <a:pt x="2829" y="4387"/>
                    <a:pt x="2821" y="4394"/>
                  </a:cubicBezTo>
                  <a:lnTo>
                    <a:pt x="2839" y="4394"/>
                  </a:lnTo>
                  <a:cubicBezTo>
                    <a:pt x="2917" y="4394"/>
                    <a:pt x="2860" y="4471"/>
                    <a:pt x="2906" y="4506"/>
                  </a:cubicBezTo>
                  <a:cubicBezTo>
                    <a:pt x="2885" y="4520"/>
                    <a:pt x="2871" y="4527"/>
                    <a:pt x="2857" y="4527"/>
                  </a:cubicBezTo>
                  <a:cubicBezTo>
                    <a:pt x="2826" y="4527"/>
                    <a:pt x="2808" y="4496"/>
                    <a:pt x="2790" y="4460"/>
                  </a:cubicBezTo>
                  <a:cubicBezTo>
                    <a:pt x="2769" y="4425"/>
                    <a:pt x="2748" y="4394"/>
                    <a:pt x="2706" y="4394"/>
                  </a:cubicBezTo>
                  <a:cubicBezTo>
                    <a:pt x="2699" y="4394"/>
                    <a:pt x="2692" y="4394"/>
                    <a:pt x="2685" y="4397"/>
                  </a:cubicBezTo>
                  <a:cubicBezTo>
                    <a:pt x="2706" y="4397"/>
                    <a:pt x="2748" y="4432"/>
                    <a:pt x="2724" y="4460"/>
                  </a:cubicBezTo>
                  <a:cubicBezTo>
                    <a:pt x="2695" y="4453"/>
                    <a:pt x="2657" y="4429"/>
                    <a:pt x="2640" y="4394"/>
                  </a:cubicBezTo>
                  <a:lnTo>
                    <a:pt x="2640" y="4394"/>
                  </a:lnTo>
                  <a:cubicBezTo>
                    <a:pt x="2548" y="4408"/>
                    <a:pt x="2657" y="4460"/>
                    <a:pt x="2619" y="4499"/>
                  </a:cubicBezTo>
                  <a:cubicBezTo>
                    <a:pt x="2608" y="4478"/>
                    <a:pt x="2601" y="4471"/>
                    <a:pt x="2594" y="4471"/>
                  </a:cubicBezTo>
                  <a:cubicBezTo>
                    <a:pt x="2576" y="4471"/>
                    <a:pt x="2562" y="4534"/>
                    <a:pt x="2527" y="4551"/>
                  </a:cubicBezTo>
                  <a:lnTo>
                    <a:pt x="2527" y="4492"/>
                  </a:lnTo>
                  <a:cubicBezTo>
                    <a:pt x="2517" y="4485"/>
                    <a:pt x="2506" y="4485"/>
                    <a:pt x="2499" y="4485"/>
                  </a:cubicBezTo>
                  <a:cubicBezTo>
                    <a:pt x="2471" y="4485"/>
                    <a:pt x="2464" y="4506"/>
                    <a:pt x="2457" y="4530"/>
                  </a:cubicBezTo>
                  <a:cubicBezTo>
                    <a:pt x="2453" y="4551"/>
                    <a:pt x="2447" y="4576"/>
                    <a:pt x="2426" y="4576"/>
                  </a:cubicBezTo>
                  <a:cubicBezTo>
                    <a:pt x="2418" y="4576"/>
                    <a:pt x="2408" y="4572"/>
                    <a:pt x="2394" y="4565"/>
                  </a:cubicBezTo>
                  <a:lnTo>
                    <a:pt x="2443" y="4481"/>
                  </a:lnTo>
                  <a:lnTo>
                    <a:pt x="2390" y="4499"/>
                  </a:lnTo>
                  <a:lnTo>
                    <a:pt x="2405" y="4429"/>
                  </a:lnTo>
                  <a:lnTo>
                    <a:pt x="2405" y="4429"/>
                  </a:lnTo>
                  <a:cubicBezTo>
                    <a:pt x="2376" y="4453"/>
                    <a:pt x="2358" y="4460"/>
                    <a:pt x="2341" y="4460"/>
                  </a:cubicBezTo>
                  <a:cubicBezTo>
                    <a:pt x="2324" y="4460"/>
                    <a:pt x="2306" y="4450"/>
                    <a:pt x="2282" y="4436"/>
                  </a:cubicBezTo>
                  <a:lnTo>
                    <a:pt x="2282" y="4436"/>
                  </a:lnTo>
                  <a:cubicBezTo>
                    <a:pt x="2285" y="4478"/>
                    <a:pt x="2261" y="4538"/>
                    <a:pt x="2211" y="4538"/>
                  </a:cubicBezTo>
                  <a:lnTo>
                    <a:pt x="2204" y="4538"/>
                  </a:lnTo>
                  <a:cubicBezTo>
                    <a:pt x="2180" y="4496"/>
                    <a:pt x="2236" y="4485"/>
                    <a:pt x="2165" y="4478"/>
                  </a:cubicBezTo>
                  <a:cubicBezTo>
                    <a:pt x="2180" y="4457"/>
                    <a:pt x="2194" y="4429"/>
                    <a:pt x="2211" y="4429"/>
                  </a:cubicBezTo>
                  <a:cubicBezTo>
                    <a:pt x="2219" y="4429"/>
                    <a:pt x="2225" y="4439"/>
                    <a:pt x="2232" y="4460"/>
                  </a:cubicBezTo>
                  <a:cubicBezTo>
                    <a:pt x="2240" y="4443"/>
                    <a:pt x="2253" y="4421"/>
                    <a:pt x="2261" y="4404"/>
                  </a:cubicBezTo>
                  <a:cubicBezTo>
                    <a:pt x="2246" y="4379"/>
                    <a:pt x="2222" y="4373"/>
                    <a:pt x="2201" y="4373"/>
                  </a:cubicBezTo>
                  <a:lnTo>
                    <a:pt x="2180" y="4373"/>
                  </a:lnTo>
                  <a:cubicBezTo>
                    <a:pt x="2173" y="4376"/>
                    <a:pt x="2165" y="4376"/>
                    <a:pt x="2162" y="4376"/>
                  </a:cubicBezTo>
                  <a:lnTo>
                    <a:pt x="2155" y="4376"/>
                  </a:lnTo>
                  <a:cubicBezTo>
                    <a:pt x="2162" y="4379"/>
                    <a:pt x="2173" y="4383"/>
                    <a:pt x="2176" y="4394"/>
                  </a:cubicBezTo>
                  <a:cubicBezTo>
                    <a:pt x="2138" y="4418"/>
                    <a:pt x="2099" y="4439"/>
                    <a:pt x="2060" y="4457"/>
                  </a:cubicBezTo>
                  <a:cubicBezTo>
                    <a:pt x="2050" y="4429"/>
                    <a:pt x="2068" y="4415"/>
                    <a:pt x="2081" y="4400"/>
                  </a:cubicBezTo>
                  <a:cubicBezTo>
                    <a:pt x="2064" y="4400"/>
                    <a:pt x="2047" y="4421"/>
                    <a:pt x="2018" y="4421"/>
                  </a:cubicBezTo>
                  <a:cubicBezTo>
                    <a:pt x="2015" y="4421"/>
                    <a:pt x="2011" y="4421"/>
                    <a:pt x="2011" y="4418"/>
                  </a:cubicBezTo>
                  <a:cubicBezTo>
                    <a:pt x="2032" y="4376"/>
                    <a:pt x="2047" y="4324"/>
                    <a:pt x="2089" y="4309"/>
                  </a:cubicBezTo>
                  <a:lnTo>
                    <a:pt x="2089" y="4309"/>
                  </a:lnTo>
                  <a:lnTo>
                    <a:pt x="1987" y="4341"/>
                  </a:lnTo>
                  <a:cubicBezTo>
                    <a:pt x="1990" y="4316"/>
                    <a:pt x="1963" y="4267"/>
                    <a:pt x="1984" y="4253"/>
                  </a:cubicBezTo>
                  <a:cubicBezTo>
                    <a:pt x="1976" y="4243"/>
                    <a:pt x="1966" y="4240"/>
                    <a:pt x="1952" y="4240"/>
                  </a:cubicBezTo>
                  <a:cubicBezTo>
                    <a:pt x="1934" y="4240"/>
                    <a:pt x="1916" y="4246"/>
                    <a:pt x="1895" y="4250"/>
                  </a:cubicBezTo>
                  <a:cubicBezTo>
                    <a:pt x="1874" y="4256"/>
                    <a:pt x="1853" y="4261"/>
                    <a:pt x="1836" y="4261"/>
                  </a:cubicBezTo>
                  <a:cubicBezTo>
                    <a:pt x="1815" y="4261"/>
                    <a:pt x="1797" y="4256"/>
                    <a:pt x="1787" y="4235"/>
                  </a:cubicBezTo>
                  <a:cubicBezTo>
                    <a:pt x="1776" y="4243"/>
                    <a:pt x="1769" y="4250"/>
                    <a:pt x="1755" y="4250"/>
                  </a:cubicBezTo>
                  <a:lnTo>
                    <a:pt x="1752" y="4250"/>
                  </a:lnTo>
                  <a:cubicBezTo>
                    <a:pt x="1706" y="4211"/>
                    <a:pt x="1681" y="4148"/>
                    <a:pt x="1608" y="4148"/>
                  </a:cubicBezTo>
                  <a:cubicBezTo>
                    <a:pt x="1597" y="4148"/>
                    <a:pt x="1590" y="4148"/>
                    <a:pt x="1579" y="4151"/>
                  </a:cubicBezTo>
                  <a:lnTo>
                    <a:pt x="1597" y="4050"/>
                  </a:lnTo>
                  <a:lnTo>
                    <a:pt x="1590" y="4050"/>
                  </a:lnTo>
                  <a:cubicBezTo>
                    <a:pt x="1566" y="4050"/>
                    <a:pt x="1563" y="4078"/>
                    <a:pt x="1555" y="4102"/>
                  </a:cubicBezTo>
                  <a:cubicBezTo>
                    <a:pt x="1548" y="4130"/>
                    <a:pt x="1537" y="4159"/>
                    <a:pt x="1503" y="4159"/>
                  </a:cubicBezTo>
                  <a:cubicBezTo>
                    <a:pt x="1495" y="4159"/>
                    <a:pt x="1485" y="4155"/>
                    <a:pt x="1478" y="4155"/>
                  </a:cubicBezTo>
                  <a:cubicBezTo>
                    <a:pt x="1401" y="4141"/>
                    <a:pt x="1503" y="4078"/>
                    <a:pt x="1495" y="4039"/>
                  </a:cubicBezTo>
                  <a:lnTo>
                    <a:pt x="1495" y="4039"/>
                  </a:lnTo>
                  <a:cubicBezTo>
                    <a:pt x="1471" y="4050"/>
                    <a:pt x="1436" y="4060"/>
                    <a:pt x="1401" y="4060"/>
                  </a:cubicBezTo>
                  <a:cubicBezTo>
                    <a:pt x="1365" y="4060"/>
                    <a:pt x="1334" y="4046"/>
                    <a:pt x="1331" y="3994"/>
                  </a:cubicBezTo>
                  <a:cubicBezTo>
                    <a:pt x="1359" y="3994"/>
                    <a:pt x="1365" y="4015"/>
                    <a:pt x="1383" y="4021"/>
                  </a:cubicBezTo>
                  <a:lnTo>
                    <a:pt x="1380" y="3952"/>
                  </a:lnTo>
                  <a:cubicBezTo>
                    <a:pt x="1478" y="3924"/>
                    <a:pt x="1488" y="3969"/>
                    <a:pt x="1503" y="3888"/>
                  </a:cubicBezTo>
                  <a:lnTo>
                    <a:pt x="1503" y="3888"/>
                  </a:lnTo>
                  <a:cubicBezTo>
                    <a:pt x="1474" y="3920"/>
                    <a:pt x="1450" y="3930"/>
                    <a:pt x="1429" y="3930"/>
                  </a:cubicBezTo>
                  <a:cubicBezTo>
                    <a:pt x="1404" y="3930"/>
                    <a:pt x="1383" y="3916"/>
                    <a:pt x="1365" y="3903"/>
                  </a:cubicBezTo>
                  <a:cubicBezTo>
                    <a:pt x="1348" y="3888"/>
                    <a:pt x="1327" y="3871"/>
                    <a:pt x="1302" y="3871"/>
                  </a:cubicBezTo>
                  <a:cubicBezTo>
                    <a:pt x="1281" y="3871"/>
                    <a:pt x="1260" y="3882"/>
                    <a:pt x="1229" y="3909"/>
                  </a:cubicBezTo>
                  <a:lnTo>
                    <a:pt x="1232" y="3861"/>
                  </a:lnTo>
                  <a:cubicBezTo>
                    <a:pt x="1236" y="3864"/>
                    <a:pt x="1239" y="3864"/>
                    <a:pt x="1243" y="3864"/>
                  </a:cubicBezTo>
                  <a:cubicBezTo>
                    <a:pt x="1246" y="3864"/>
                    <a:pt x="1250" y="3864"/>
                    <a:pt x="1253" y="3867"/>
                  </a:cubicBezTo>
                  <a:cubicBezTo>
                    <a:pt x="1257" y="3840"/>
                    <a:pt x="1250" y="3832"/>
                    <a:pt x="1236" y="3832"/>
                  </a:cubicBezTo>
                  <a:cubicBezTo>
                    <a:pt x="1226" y="3832"/>
                    <a:pt x="1205" y="3840"/>
                    <a:pt x="1187" y="3850"/>
                  </a:cubicBezTo>
                  <a:cubicBezTo>
                    <a:pt x="1166" y="3856"/>
                    <a:pt x="1145" y="3867"/>
                    <a:pt x="1127" y="3867"/>
                  </a:cubicBezTo>
                  <a:cubicBezTo>
                    <a:pt x="1109" y="3867"/>
                    <a:pt x="1095" y="3861"/>
                    <a:pt x="1088" y="3843"/>
                  </a:cubicBezTo>
                  <a:cubicBezTo>
                    <a:pt x="1078" y="3811"/>
                    <a:pt x="1088" y="3783"/>
                    <a:pt x="1113" y="3780"/>
                  </a:cubicBezTo>
                  <a:lnTo>
                    <a:pt x="1040" y="3759"/>
                  </a:lnTo>
                  <a:cubicBezTo>
                    <a:pt x="1032" y="3748"/>
                    <a:pt x="1046" y="3738"/>
                    <a:pt x="1053" y="3738"/>
                  </a:cubicBezTo>
                  <a:lnTo>
                    <a:pt x="1061" y="3738"/>
                  </a:lnTo>
                  <a:cubicBezTo>
                    <a:pt x="1040" y="3720"/>
                    <a:pt x="1018" y="3696"/>
                    <a:pt x="1001" y="3674"/>
                  </a:cubicBezTo>
                  <a:lnTo>
                    <a:pt x="1001" y="3671"/>
                  </a:lnTo>
                  <a:cubicBezTo>
                    <a:pt x="990" y="3674"/>
                    <a:pt x="976" y="3674"/>
                    <a:pt x="962" y="3674"/>
                  </a:cubicBezTo>
                  <a:cubicBezTo>
                    <a:pt x="938" y="3674"/>
                    <a:pt x="910" y="3671"/>
                    <a:pt x="896" y="3671"/>
                  </a:cubicBezTo>
                  <a:cubicBezTo>
                    <a:pt x="896" y="3657"/>
                    <a:pt x="899" y="3653"/>
                    <a:pt x="902" y="3653"/>
                  </a:cubicBezTo>
                  <a:cubicBezTo>
                    <a:pt x="906" y="3653"/>
                    <a:pt x="910" y="3657"/>
                    <a:pt x="913" y="3657"/>
                  </a:cubicBezTo>
                  <a:lnTo>
                    <a:pt x="920" y="3657"/>
                  </a:lnTo>
                  <a:cubicBezTo>
                    <a:pt x="923" y="3657"/>
                    <a:pt x="927" y="3657"/>
                    <a:pt x="931" y="3653"/>
                  </a:cubicBezTo>
                  <a:cubicBezTo>
                    <a:pt x="910" y="3646"/>
                    <a:pt x="885" y="3639"/>
                    <a:pt x="864" y="3629"/>
                  </a:cubicBezTo>
                  <a:cubicBezTo>
                    <a:pt x="874" y="3611"/>
                    <a:pt x="892" y="3604"/>
                    <a:pt x="913" y="3604"/>
                  </a:cubicBezTo>
                  <a:cubicBezTo>
                    <a:pt x="934" y="3604"/>
                    <a:pt x="959" y="3615"/>
                    <a:pt x="969" y="3636"/>
                  </a:cubicBezTo>
                  <a:cubicBezTo>
                    <a:pt x="1088" y="3495"/>
                    <a:pt x="902" y="3621"/>
                    <a:pt x="941" y="3474"/>
                  </a:cubicBezTo>
                  <a:lnTo>
                    <a:pt x="941" y="3474"/>
                  </a:lnTo>
                  <a:lnTo>
                    <a:pt x="983" y="3506"/>
                  </a:lnTo>
                  <a:cubicBezTo>
                    <a:pt x="1053" y="3429"/>
                    <a:pt x="1004" y="3414"/>
                    <a:pt x="1036" y="3341"/>
                  </a:cubicBezTo>
                  <a:lnTo>
                    <a:pt x="1036" y="3341"/>
                  </a:lnTo>
                  <a:cubicBezTo>
                    <a:pt x="1011" y="3359"/>
                    <a:pt x="959" y="3485"/>
                    <a:pt x="899" y="3485"/>
                  </a:cubicBezTo>
                  <a:cubicBezTo>
                    <a:pt x="896" y="3485"/>
                    <a:pt x="889" y="3482"/>
                    <a:pt x="881" y="3482"/>
                  </a:cubicBezTo>
                  <a:cubicBezTo>
                    <a:pt x="885" y="3461"/>
                    <a:pt x="881" y="3440"/>
                    <a:pt x="836" y="3425"/>
                  </a:cubicBezTo>
                  <a:cubicBezTo>
                    <a:pt x="889" y="3397"/>
                    <a:pt x="864" y="3376"/>
                    <a:pt x="847" y="3344"/>
                  </a:cubicBezTo>
                  <a:lnTo>
                    <a:pt x="923" y="3309"/>
                  </a:lnTo>
                  <a:cubicBezTo>
                    <a:pt x="906" y="3299"/>
                    <a:pt x="889" y="3296"/>
                    <a:pt x="874" y="3296"/>
                  </a:cubicBezTo>
                  <a:cubicBezTo>
                    <a:pt x="868" y="3296"/>
                    <a:pt x="860" y="3296"/>
                    <a:pt x="850" y="3299"/>
                  </a:cubicBezTo>
                  <a:lnTo>
                    <a:pt x="829" y="3299"/>
                  </a:lnTo>
                  <a:cubicBezTo>
                    <a:pt x="821" y="3299"/>
                    <a:pt x="811" y="3299"/>
                    <a:pt x="800" y="3296"/>
                  </a:cubicBezTo>
                  <a:cubicBezTo>
                    <a:pt x="790" y="3250"/>
                    <a:pt x="847" y="3218"/>
                    <a:pt x="896" y="3190"/>
                  </a:cubicBezTo>
                  <a:cubicBezTo>
                    <a:pt x="896" y="3176"/>
                    <a:pt x="889" y="3169"/>
                    <a:pt x="885" y="3169"/>
                  </a:cubicBezTo>
                  <a:cubicBezTo>
                    <a:pt x="874" y="3169"/>
                    <a:pt x="860" y="3183"/>
                    <a:pt x="847" y="3194"/>
                  </a:cubicBezTo>
                  <a:cubicBezTo>
                    <a:pt x="832" y="3208"/>
                    <a:pt x="815" y="3218"/>
                    <a:pt x="800" y="3218"/>
                  </a:cubicBezTo>
                  <a:cubicBezTo>
                    <a:pt x="790" y="3218"/>
                    <a:pt x="779" y="3215"/>
                    <a:pt x="773" y="3197"/>
                  </a:cubicBezTo>
                  <a:cubicBezTo>
                    <a:pt x="787" y="3127"/>
                    <a:pt x="734" y="3098"/>
                    <a:pt x="671" y="3040"/>
                  </a:cubicBezTo>
                  <a:cubicBezTo>
                    <a:pt x="678" y="3018"/>
                    <a:pt x="688" y="3014"/>
                    <a:pt x="695" y="3014"/>
                  </a:cubicBezTo>
                  <a:lnTo>
                    <a:pt x="713" y="3014"/>
                  </a:lnTo>
                  <a:cubicBezTo>
                    <a:pt x="716" y="3018"/>
                    <a:pt x="724" y="3018"/>
                    <a:pt x="727" y="3018"/>
                  </a:cubicBezTo>
                  <a:cubicBezTo>
                    <a:pt x="730" y="3018"/>
                    <a:pt x="737" y="3018"/>
                    <a:pt x="741" y="3014"/>
                  </a:cubicBezTo>
                  <a:lnTo>
                    <a:pt x="667" y="2990"/>
                  </a:lnTo>
                  <a:cubicBezTo>
                    <a:pt x="667" y="2980"/>
                    <a:pt x="688" y="2980"/>
                    <a:pt x="699" y="2976"/>
                  </a:cubicBezTo>
                  <a:cubicBezTo>
                    <a:pt x="688" y="2969"/>
                    <a:pt x="678" y="2969"/>
                    <a:pt x="667" y="2969"/>
                  </a:cubicBezTo>
                  <a:lnTo>
                    <a:pt x="632" y="2969"/>
                  </a:lnTo>
                  <a:cubicBezTo>
                    <a:pt x="615" y="2969"/>
                    <a:pt x="597" y="2965"/>
                    <a:pt x="583" y="2944"/>
                  </a:cubicBezTo>
                  <a:cubicBezTo>
                    <a:pt x="485" y="2944"/>
                    <a:pt x="695" y="2818"/>
                    <a:pt x="586" y="2766"/>
                  </a:cubicBezTo>
                  <a:cubicBezTo>
                    <a:pt x="594" y="2762"/>
                    <a:pt x="604" y="2758"/>
                    <a:pt x="611" y="2758"/>
                  </a:cubicBezTo>
                  <a:cubicBezTo>
                    <a:pt x="618" y="2758"/>
                    <a:pt x="625" y="2758"/>
                    <a:pt x="632" y="2762"/>
                  </a:cubicBezTo>
                  <a:lnTo>
                    <a:pt x="653" y="2762"/>
                  </a:lnTo>
                  <a:cubicBezTo>
                    <a:pt x="661" y="2762"/>
                    <a:pt x="664" y="2762"/>
                    <a:pt x="671" y="2758"/>
                  </a:cubicBezTo>
                  <a:cubicBezTo>
                    <a:pt x="594" y="2677"/>
                    <a:pt x="611" y="2692"/>
                    <a:pt x="520" y="2622"/>
                  </a:cubicBezTo>
                  <a:lnTo>
                    <a:pt x="573" y="2555"/>
                  </a:lnTo>
                  <a:lnTo>
                    <a:pt x="573" y="2555"/>
                  </a:lnTo>
                  <a:cubicBezTo>
                    <a:pt x="555" y="2569"/>
                    <a:pt x="541" y="2572"/>
                    <a:pt x="523" y="2572"/>
                  </a:cubicBezTo>
                  <a:cubicBezTo>
                    <a:pt x="474" y="2572"/>
                    <a:pt x="418" y="2527"/>
                    <a:pt x="373" y="2485"/>
                  </a:cubicBezTo>
                  <a:cubicBezTo>
                    <a:pt x="369" y="2485"/>
                    <a:pt x="362" y="2488"/>
                    <a:pt x="358" y="2492"/>
                  </a:cubicBezTo>
                  <a:cubicBezTo>
                    <a:pt x="334" y="2506"/>
                    <a:pt x="313" y="2517"/>
                    <a:pt x="303" y="2527"/>
                  </a:cubicBezTo>
                  <a:cubicBezTo>
                    <a:pt x="288" y="2495"/>
                    <a:pt x="271" y="2463"/>
                    <a:pt x="261" y="2432"/>
                  </a:cubicBezTo>
                  <a:cubicBezTo>
                    <a:pt x="264" y="2429"/>
                    <a:pt x="271" y="2425"/>
                    <a:pt x="278" y="2425"/>
                  </a:cubicBezTo>
                  <a:cubicBezTo>
                    <a:pt x="292" y="2425"/>
                    <a:pt x="313" y="2436"/>
                    <a:pt x="337" y="2446"/>
                  </a:cubicBezTo>
                  <a:cubicBezTo>
                    <a:pt x="330" y="2442"/>
                    <a:pt x="324" y="2436"/>
                    <a:pt x="320" y="2429"/>
                  </a:cubicBezTo>
                  <a:cubicBezTo>
                    <a:pt x="330" y="2418"/>
                    <a:pt x="345" y="2415"/>
                    <a:pt x="358" y="2415"/>
                  </a:cubicBezTo>
                  <a:lnTo>
                    <a:pt x="366" y="2415"/>
                  </a:lnTo>
                  <a:cubicBezTo>
                    <a:pt x="390" y="2415"/>
                    <a:pt x="418" y="2429"/>
                    <a:pt x="442" y="2446"/>
                  </a:cubicBezTo>
                  <a:cubicBezTo>
                    <a:pt x="426" y="2453"/>
                    <a:pt x="408" y="2463"/>
                    <a:pt x="390" y="2474"/>
                  </a:cubicBezTo>
                  <a:cubicBezTo>
                    <a:pt x="436" y="2499"/>
                    <a:pt x="489" y="2517"/>
                    <a:pt x="534" y="2517"/>
                  </a:cubicBezTo>
                  <a:lnTo>
                    <a:pt x="544" y="2517"/>
                  </a:lnTo>
                  <a:cubicBezTo>
                    <a:pt x="538" y="2509"/>
                    <a:pt x="527" y="2499"/>
                    <a:pt x="523" y="2488"/>
                  </a:cubicBezTo>
                  <a:lnTo>
                    <a:pt x="523" y="2488"/>
                  </a:lnTo>
                  <a:cubicBezTo>
                    <a:pt x="534" y="2492"/>
                    <a:pt x="544" y="2495"/>
                    <a:pt x="552" y="2495"/>
                  </a:cubicBezTo>
                  <a:lnTo>
                    <a:pt x="559" y="2495"/>
                  </a:lnTo>
                  <a:cubicBezTo>
                    <a:pt x="569" y="2492"/>
                    <a:pt x="548" y="2485"/>
                    <a:pt x="527" y="2467"/>
                  </a:cubicBezTo>
                  <a:lnTo>
                    <a:pt x="622" y="2453"/>
                  </a:lnTo>
                  <a:lnTo>
                    <a:pt x="586" y="2450"/>
                  </a:lnTo>
                  <a:lnTo>
                    <a:pt x="653" y="2348"/>
                  </a:lnTo>
                  <a:cubicBezTo>
                    <a:pt x="562" y="2264"/>
                    <a:pt x="447" y="2169"/>
                    <a:pt x="436" y="2025"/>
                  </a:cubicBezTo>
                  <a:lnTo>
                    <a:pt x="436" y="2025"/>
                  </a:lnTo>
                  <a:cubicBezTo>
                    <a:pt x="492" y="2074"/>
                    <a:pt x="541" y="2060"/>
                    <a:pt x="618" y="2081"/>
                  </a:cubicBezTo>
                  <a:cubicBezTo>
                    <a:pt x="532" y="2095"/>
                    <a:pt x="634" y="2181"/>
                    <a:pt x="608" y="2241"/>
                  </a:cubicBezTo>
                  <a:lnTo>
                    <a:pt x="608" y="2241"/>
                  </a:lnTo>
                  <a:cubicBezTo>
                    <a:pt x="616" y="2225"/>
                    <a:pt x="629" y="2222"/>
                    <a:pt x="640" y="2222"/>
                  </a:cubicBezTo>
                  <a:cubicBezTo>
                    <a:pt x="653" y="2222"/>
                    <a:pt x="664" y="2229"/>
                    <a:pt x="671" y="2235"/>
                  </a:cubicBezTo>
                  <a:lnTo>
                    <a:pt x="618" y="2109"/>
                  </a:lnTo>
                  <a:lnTo>
                    <a:pt x="618" y="2109"/>
                  </a:lnTo>
                  <a:cubicBezTo>
                    <a:pt x="632" y="2113"/>
                    <a:pt x="643" y="2113"/>
                    <a:pt x="650" y="2113"/>
                  </a:cubicBezTo>
                  <a:cubicBezTo>
                    <a:pt x="678" y="2113"/>
                    <a:pt x="678" y="2092"/>
                    <a:pt x="706" y="2074"/>
                  </a:cubicBezTo>
                  <a:cubicBezTo>
                    <a:pt x="573" y="2063"/>
                    <a:pt x="643" y="1973"/>
                    <a:pt x="618" y="1913"/>
                  </a:cubicBezTo>
                  <a:lnTo>
                    <a:pt x="618" y="1913"/>
                  </a:lnTo>
                  <a:cubicBezTo>
                    <a:pt x="661" y="1924"/>
                    <a:pt x="699" y="1948"/>
                    <a:pt x="678" y="2000"/>
                  </a:cubicBezTo>
                  <a:cubicBezTo>
                    <a:pt x="787" y="1973"/>
                    <a:pt x="548" y="1874"/>
                    <a:pt x="653" y="1843"/>
                  </a:cubicBezTo>
                  <a:lnTo>
                    <a:pt x="653" y="1843"/>
                  </a:lnTo>
                  <a:cubicBezTo>
                    <a:pt x="650" y="1856"/>
                    <a:pt x="640" y="1861"/>
                    <a:pt x="661" y="1874"/>
                  </a:cubicBezTo>
                  <a:cubicBezTo>
                    <a:pt x="640" y="1839"/>
                    <a:pt x="674" y="1790"/>
                    <a:pt x="703" y="1790"/>
                  </a:cubicBezTo>
                  <a:cubicBezTo>
                    <a:pt x="709" y="1790"/>
                    <a:pt x="716" y="1793"/>
                    <a:pt x="724" y="1797"/>
                  </a:cubicBezTo>
                  <a:lnTo>
                    <a:pt x="720" y="1811"/>
                  </a:lnTo>
                  <a:cubicBezTo>
                    <a:pt x="762" y="1730"/>
                    <a:pt x="839" y="1562"/>
                    <a:pt x="752" y="1492"/>
                  </a:cubicBezTo>
                  <a:lnTo>
                    <a:pt x="752" y="1492"/>
                  </a:lnTo>
                  <a:cubicBezTo>
                    <a:pt x="762" y="1498"/>
                    <a:pt x="860" y="1569"/>
                    <a:pt x="878" y="1587"/>
                  </a:cubicBezTo>
                  <a:cubicBezTo>
                    <a:pt x="818" y="1513"/>
                    <a:pt x="769" y="1432"/>
                    <a:pt x="720" y="1348"/>
                  </a:cubicBezTo>
                  <a:cubicBezTo>
                    <a:pt x="695" y="1313"/>
                    <a:pt x="674" y="1278"/>
                    <a:pt x="653" y="1239"/>
                  </a:cubicBezTo>
                  <a:lnTo>
                    <a:pt x="653" y="1239"/>
                  </a:lnTo>
                  <a:cubicBezTo>
                    <a:pt x="674" y="1257"/>
                    <a:pt x="713" y="1281"/>
                    <a:pt x="748" y="1306"/>
                  </a:cubicBezTo>
                  <a:cubicBezTo>
                    <a:pt x="836" y="1355"/>
                    <a:pt x="944" y="1418"/>
                    <a:pt x="948" y="1482"/>
                  </a:cubicBezTo>
                  <a:cubicBezTo>
                    <a:pt x="969" y="1474"/>
                    <a:pt x="994" y="1456"/>
                    <a:pt x="997" y="1401"/>
                  </a:cubicBezTo>
                  <a:lnTo>
                    <a:pt x="997" y="1401"/>
                  </a:lnTo>
                  <a:lnTo>
                    <a:pt x="994" y="1404"/>
                  </a:lnTo>
                  <a:cubicBezTo>
                    <a:pt x="965" y="1404"/>
                    <a:pt x="860" y="1351"/>
                    <a:pt x="864" y="1330"/>
                  </a:cubicBezTo>
                  <a:lnTo>
                    <a:pt x="864" y="1330"/>
                  </a:lnTo>
                  <a:cubicBezTo>
                    <a:pt x="910" y="1338"/>
                    <a:pt x="931" y="1338"/>
                    <a:pt x="944" y="1338"/>
                  </a:cubicBezTo>
                  <a:lnTo>
                    <a:pt x="976" y="1338"/>
                  </a:lnTo>
                  <a:cubicBezTo>
                    <a:pt x="986" y="1334"/>
                    <a:pt x="1001" y="1334"/>
                    <a:pt x="1025" y="1334"/>
                  </a:cubicBezTo>
                  <a:lnTo>
                    <a:pt x="1046" y="1334"/>
                  </a:lnTo>
                  <a:cubicBezTo>
                    <a:pt x="1015" y="1330"/>
                    <a:pt x="920" y="1225"/>
                    <a:pt x="948" y="1197"/>
                  </a:cubicBezTo>
                  <a:lnTo>
                    <a:pt x="948" y="1197"/>
                  </a:lnTo>
                  <a:cubicBezTo>
                    <a:pt x="959" y="1215"/>
                    <a:pt x="1053" y="1284"/>
                    <a:pt x="1067" y="1306"/>
                  </a:cubicBezTo>
                  <a:cubicBezTo>
                    <a:pt x="1046" y="1260"/>
                    <a:pt x="1029" y="1211"/>
                    <a:pt x="1018" y="1158"/>
                  </a:cubicBezTo>
                  <a:lnTo>
                    <a:pt x="1018" y="1158"/>
                  </a:lnTo>
                  <a:cubicBezTo>
                    <a:pt x="1040" y="1194"/>
                    <a:pt x="1109" y="1236"/>
                    <a:pt x="1148" y="1250"/>
                  </a:cubicBezTo>
                  <a:cubicBezTo>
                    <a:pt x="1120" y="1236"/>
                    <a:pt x="1200" y="1197"/>
                    <a:pt x="1205" y="1172"/>
                  </a:cubicBezTo>
                  <a:lnTo>
                    <a:pt x="1155" y="1172"/>
                  </a:lnTo>
                  <a:cubicBezTo>
                    <a:pt x="1236" y="1116"/>
                    <a:pt x="1085" y="955"/>
                    <a:pt x="1173" y="888"/>
                  </a:cubicBezTo>
                  <a:lnTo>
                    <a:pt x="1173" y="888"/>
                  </a:lnTo>
                  <a:cubicBezTo>
                    <a:pt x="1179" y="916"/>
                    <a:pt x="1257" y="1032"/>
                    <a:pt x="1310" y="1032"/>
                  </a:cubicBezTo>
                  <a:lnTo>
                    <a:pt x="1317" y="1032"/>
                  </a:lnTo>
                  <a:cubicBezTo>
                    <a:pt x="1299" y="993"/>
                    <a:pt x="1260" y="895"/>
                    <a:pt x="1236" y="794"/>
                  </a:cubicBezTo>
                  <a:cubicBezTo>
                    <a:pt x="1215" y="709"/>
                    <a:pt x="1208" y="622"/>
                    <a:pt x="1232" y="572"/>
                  </a:cubicBezTo>
                  <a:lnTo>
                    <a:pt x="1232" y="572"/>
                  </a:lnTo>
                  <a:lnTo>
                    <a:pt x="1271" y="597"/>
                  </a:lnTo>
                  <a:cubicBezTo>
                    <a:pt x="1285" y="565"/>
                    <a:pt x="1299" y="538"/>
                    <a:pt x="1313" y="513"/>
                  </a:cubicBezTo>
                  <a:cubicBezTo>
                    <a:pt x="1320" y="565"/>
                    <a:pt x="1327" y="643"/>
                    <a:pt x="1338" y="724"/>
                  </a:cubicBezTo>
                  <a:cubicBezTo>
                    <a:pt x="1348" y="832"/>
                    <a:pt x="1359" y="951"/>
                    <a:pt x="1369" y="1014"/>
                  </a:cubicBezTo>
                  <a:cubicBezTo>
                    <a:pt x="1401" y="1018"/>
                    <a:pt x="1408" y="1032"/>
                    <a:pt x="1418" y="1032"/>
                  </a:cubicBezTo>
                  <a:cubicBezTo>
                    <a:pt x="1425" y="1032"/>
                    <a:pt x="1432" y="1028"/>
                    <a:pt x="1450" y="1014"/>
                  </a:cubicBezTo>
                  <a:cubicBezTo>
                    <a:pt x="1485" y="1035"/>
                    <a:pt x="1461" y="1082"/>
                    <a:pt x="1450" y="1092"/>
                  </a:cubicBezTo>
                  <a:lnTo>
                    <a:pt x="1563" y="1043"/>
                  </a:lnTo>
                  <a:cubicBezTo>
                    <a:pt x="1506" y="972"/>
                    <a:pt x="1590" y="920"/>
                    <a:pt x="1552" y="860"/>
                  </a:cubicBezTo>
                  <a:lnTo>
                    <a:pt x="1552" y="860"/>
                  </a:lnTo>
                  <a:cubicBezTo>
                    <a:pt x="1524" y="906"/>
                    <a:pt x="1506" y="962"/>
                    <a:pt x="1485" y="1011"/>
                  </a:cubicBezTo>
                  <a:cubicBezTo>
                    <a:pt x="1432" y="944"/>
                    <a:pt x="1408" y="751"/>
                    <a:pt x="1506" y="719"/>
                  </a:cubicBezTo>
                  <a:cubicBezTo>
                    <a:pt x="1545" y="737"/>
                    <a:pt x="1569" y="863"/>
                    <a:pt x="1587" y="888"/>
                  </a:cubicBezTo>
                  <a:cubicBezTo>
                    <a:pt x="1584" y="860"/>
                    <a:pt x="1621" y="808"/>
                    <a:pt x="1643" y="808"/>
                  </a:cubicBezTo>
                  <a:cubicBezTo>
                    <a:pt x="1647" y="808"/>
                    <a:pt x="1650" y="808"/>
                    <a:pt x="1650" y="811"/>
                  </a:cubicBezTo>
                  <a:lnTo>
                    <a:pt x="1639" y="871"/>
                  </a:lnTo>
                  <a:lnTo>
                    <a:pt x="1643" y="871"/>
                  </a:lnTo>
                  <a:cubicBezTo>
                    <a:pt x="1668" y="871"/>
                    <a:pt x="1671" y="846"/>
                    <a:pt x="1678" y="818"/>
                  </a:cubicBezTo>
                  <a:cubicBezTo>
                    <a:pt x="1685" y="794"/>
                    <a:pt x="1692" y="769"/>
                    <a:pt x="1717" y="769"/>
                  </a:cubicBezTo>
                  <a:cubicBezTo>
                    <a:pt x="1727" y="769"/>
                    <a:pt x="1738" y="772"/>
                    <a:pt x="1752" y="779"/>
                  </a:cubicBezTo>
                  <a:cubicBezTo>
                    <a:pt x="1762" y="779"/>
                    <a:pt x="1780" y="790"/>
                    <a:pt x="1794" y="800"/>
                  </a:cubicBezTo>
                  <a:cubicBezTo>
                    <a:pt x="1811" y="811"/>
                    <a:pt x="1825" y="825"/>
                    <a:pt x="1832" y="825"/>
                  </a:cubicBezTo>
                  <a:cubicBezTo>
                    <a:pt x="1836" y="825"/>
                    <a:pt x="1840" y="821"/>
                    <a:pt x="1836" y="808"/>
                  </a:cubicBezTo>
                  <a:cubicBezTo>
                    <a:pt x="1794" y="762"/>
                    <a:pt x="1727" y="639"/>
                    <a:pt x="1681" y="534"/>
                  </a:cubicBezTo>
                  <a:cubicBezTo>
                    <a:pt x="1650" y="463"/>
                    <a:pt x="1629" y="400"/>
                    <a:pt x="1626" y="369"/>
                  </a:cubicBezTo>
                  <a:lnTo>
                    <a:pt x="1626" y="369"/>
                  </a:lnTo>
                  <a:cubicBezTo>
                    <a:pt x="1639" y="369"/>
                    <a:pt x="1783" y="404"/>
                    <a:pt x="1825" y="446"/>
                  </a:cubicBezTo>
                  <a:cubicBezTo>
                    <a:pt x="1832" y="453"/>
                    <a:pt x="1836" y="463"/>
                    <a:pt x="1840" y="471"/>
                  </a:cubicBezTo>
                  <a:lnTo>
                    <a:pt x="1843" y="471"/>
                  </a:lnTo>
                  <a:cubicBezTo>
                    <a:pt x="1874" y="541"/>
                    <a:pt x="1840" y="646"/>
                    <a:pt x="1888" y="695"/>
                  </a:cubicBezTo>
                  <a:cubicBezTo>
                    <a:pt x="1882" y="671"/>
                    <a:pt x="1888" y="635"/>
                    <a:pt x="1895" y="625"/>
                  </a:cubicBezTo>
                  <a:cubicBezTo>
                    <a:pt x="1916" y="635"/>
                    <a:pt x="1913" y="682"/>
                    <a:pt x="1934" y="682"/>
                  </a:cubicBezTo>
                  <a:cubicBezTo>
                    <a:pt x="1937" y="682"/>
                    <a:pt x="1945" y="677"/>
                    <a:pt x="1952" y="674"/>
                  </a:cubicBezTo>
                  <a:cubicBezTo>
                    <a:pt x="1934" y="586"/>
                    <a:pt x="2050" y="650"/>
                    <a:pt x="1952" y="593"/>
                  </a:cubicBezTo>
                  <a:cubicBezTo>
                    <a:pt x="1966" y="580"/>
                    <a:pt x="1976" y="576"/>
                    <a:pt x="1987" y="576"/>
                  </a:cubicBezTo>
                  <a:cubicBezTo>
                    <a:pt x="1994" y="576"/>
                    <a:pt x="2000" y="580"/>
                    <a:pt x="2008" y="580"/>
                  </a:cubicBezTo>
                  <a:cubicBezTo>
                    <a:pt x="2015" y="583"/>
                    <a:pt x="2021" y="583"/>
                    <a:pt x="2032" y="583"/>
                  </a:cubicBezTo>
                  <a:cubicBezTo>
                    <a:pt x="2039" y="583"/>
                    <a:pt x="2047" y="583"/>
                    <a:pt x="2057" y="580"/>
                  </a:cubicBezTo>
                  <a:cubicBezTo>
                    <a:pt x="2036" y="544"/>
                    <a:pt x="2047" y="467"/>
                    <a:pt x="2068" y="404"/>
                  </a:cubicBezTo>
                  <a:cubicBezTo>
                    <a:pt x="2078" y="376"/>
                    <a:pt x="2096" y="351"/>
                    <a:pt x="2110" y="337"/>
                  </a:cubicBezTo>
                  <a:cubicBezTo>
                    <a:pt x="2113" y="355"/>
                    <a:pt x="2123" y="376"/>
                    <a:pt x="2134" y="390"/>
                  </a:cubicBezTo>
                  <a:cubicBezTo>
                    <a:pt x="2134" y="397"/>
                    <a:pt x="2138" y="397"/>
                    <a:pt x="2141" y="400"/>
                  </a:cubicBezTo>
                  <a:cubicBezTo>
                    <a:pt x="2159" y="397"/>
                    <a:pt x="2176" y="397"/>
                    <a:pt x="2190" y="397"/>
                  </a:cubicBezTo>
                  <a:cubicBezTo>
                    <a:pt x="2222" y="397"/>
                    <a:pt x="2253" y="400"/>
                    <a:pt x="2278" y="408"/>
                  </a:cubicBezTo>
                  <a:cubicBezTo>
                    <a:pt x="2306" y="411"/>
                    <a:pt x="2334" y="415"/>
                    <a:pt x="2366" y="415"/>
                  </a:cubicBezTo>
                  <a:cubicBezTo>
                    <a:pt x="2376" y="415"/>
                    <a:pt x="2390" y="415"/>
                    <a:pt x="2405" y="411"/>
                  </a:cubicBezTo>
                  <a:cubicBezTo>
                    <a:pt x="2415" y="432"/>
                    <a:pt x="2460" y="457"/>
                    <a:pt x="2447" y="495"/>
                  </a:cubicBezTo>
                  <a:cubicBezTo>
                    <a:pt x="2457" y="478"/>
                    <a:pt x="2468" y="450"/>
                    <a:pt x="2499" y="446"/>
                  </a:cubicBezTo>
                  <a:lnTo>
                    <a:pt x="2499" y="446"/>
                  </a:lnTo>
                  <a:cubicBezTo>
                    <a:pt x="2555" y="523"/>
                    <a:pt x="2432" y="460"/>
                    <a:pt x="2481" y="551"/>
                  </a:cubicBezTo>
                  <a:cubicBezTo>
                    <a:pt x="2481" y="499"/>
                    <a:pt x="2552" y="478"/>
                    <a:pt x="2594" y="446"/>
                  </a:cubicBezTo>
                  <a:cubicBezTo>
                    <a:pt x="2590" y="418"/>
                    <a:pt x="2576" y="408"/>
                    <a:pt x="2559" y="408"/>
                  </a:cubicBezTo>
                  <a:cubicBezTo>
                    <a:pt x="2527" y="408"/>
                    <a:pt x="2481" y="442"/>
                    <a:pt x="2453" y="463"/>
                  </a:cubicBezTo>
                  <a:cubicBezTo>
                    <a:pt x="2450" y="425"/>
                    <a:pt x="2460" y="387"/>
                    <a:pt x="2475" y="348"/>
                  </a:cubicBezTo>
                  <a:cubicBezTo>
                    <a:pt x="2502" y="282"/>
                    <a:pt x="2559" y="218"/>
                    <a:pt x="2632" y="186"/>
                  </a:cubicBezTo>
                  <a:cubicBezTo>
                    <a:pt x="2643" y="183"/>
                    <a:pt x="2653" y="180"/>
                    <a:pt x="2661" y="180"/>
                  </a:cubicBezTo>
                  <a:cubicBezTo>
                    <a:pt x="2685" y="180"/>
                    <a:pt x="2688" y="197"/>
                    <a:pt x="2688" y="211"/>
                  </a:cubicBezTo>
                  <a:cubicBezTo>
                    <a:pt x="2685" y="228"/>
                    <a:pt x="2678" y="243"/>
                    <a:pt x="2682" y="243"/>
                  </a:cubicBezTo>
                  <a:lnTo>
                    <a:pt x="2685" y="243"/>
                  </a:lnTo>
                  <a:cubicBezTo>
                    <a:pt x="2695" y="243"/>
                    <a:pt x="2706" y="246"/>
                    <a:pt x="2716" y="246"/>
                  </a:cubicBezTo>
                  <a:cubicBezTo>
                    <a:pt x="2769" y="246"/>
                    <a:pt x="2800" y="218"/>
                    <a:pt x="2829" y="190"/>
                  </a:cubicBezTo>
                  <a:cubicBezTo>
                    <a:pt x="2857" y="162"/>
                    <a:pt x="2881" y="134"/>
                    <a:pt x="2913" y="134"/>
                  </a:cubicBezTo>
                  <a:cubicBezTo>
                    <a:pt x="2931" y="134"/>
                    <a:pt x="2952" y="141"/>
                    <a:pt x="2976" y="162"/>
                  </a:cubicBezTo>
                  <a:cubicBezTo>
                    <a:pt x="3019" y="243"/>
                    <a:pt x="2955" y="298"/>
                    <a:pt x="2959" y="351"/>
                  </a:cubicBezTo>
                  <a:cubicBezTo>
                    <a:pt x="2955" y="351"/>
                    <a:pt x="2948" y="355"/>
                    <a:pt x="2944" y="355"/>
                  </a:cubicBezTo>
                  <a:cubicBezTo>
                    <a:pt x="2885" y="355"/>
                    <a:pt x="2857" y="288"/>
                    <a:pt x="2815" y="288"/>
                  </a:cubicBezTo>
                  <a:lnTo>
                    <a:pt x="2868" y="327"/>
                  </a:lnTo>
                  <a:cubicBezTo>
                    <a:pt x="2850" y="340"/>
                    <a:pt x="2826" y="351"/>
                    <a:pt x="2805" y="351"/>
                  </a:cubicBezTo>
                  <a:cubicBezTo>
                    <a:pt x="2794" y="351"/>
                    <a:pt x="2779" y="348"/>
                    <a:pt x="2773" y="340"/>
                  </a:cubicBezTo>
                  <a:lnTo>
                    <a:pt x="2773" y="340"/>
                  </a:lnTo>
                  <a:cubicBezTo>
                    <a:pt x="2776" y="348"/>
                    <a:pt x="2779" y="351"/>
                    <a:pt x="2787" y="355"/>
                  </a:cubicBezTo>
                  <a:lnTo>
                    <a:pt x="2790" y="358"/>
                  </a:lnTo>
                  <a:cubicBezTo>
                    <a:pt x="2857" y="400"/>
                    <a:pt x="3046" y="394"/>
                    <a:pt x="3134" y="474"/>
                  </a:cubicBezTo>
                  <a:cubicBezTo>
                    <a:pt x="3155" y="463"/>
                    <a:pt x="3184" y="453"/>
                    <a:pt x="3190" y="436"/>
                  </a:cubicBezTo>
                  <a:cubicBezTo>
                    <a:pt x="3194" y="429"/>
                    <a:pt x="3197" y="421"/>
                    <a:pt x="3194" y="415"/>
                  </a:cubicBezTo>
                  <a:lnTo>
                    <a:pt x="3155" y="411"/>
                  </a:lnTo>
                  <a:cubicBezTo>
                    <a:pt x="3134" y="348"/>
                    <a:pt x="3247" y="358"/>
                    <a:pt x="3208" y="316"/>
                  </a:cubicBezTo>
                  <a:cubicBezTo>
                    <a:pt x="3247" y="303"/>
                    <a:pt x="3292" y="282"/>
                    <a:pt x="3338" y="282"/>
                  </a:cubicBezTo>
                  <a:cubicBezTo>
                    <a:pt x="3362" y="282"/>
                    <a:pt x="3387" y="288"/>
                    <a:pt x="3411" y="309"/>
                  </a:cubicBezTo>
                  <a:lnTo>
                    <a:pt x="3398" y="383"/>
                  </a:lnTo>
                  <a:cubicBezTo>
                    <a:pt x="3398" y="366"/>
                    <a:pt x="3373" y="337"/>
                    <a:pt x="3352" y="337"/>
                  </a:cubicBezTo>
                  <a:cubicBezTo>
                    <a:pt x="3348" y="337"/>
                    <a:pt x="3348" y="340"/>
                    <a:pt x="3344" y="340"/>
                  </a:cubicBezTo>
                  <a:cubicBezTo>
                    <a:pt x="3362" y="340"/>
                    <a:pt x="3373" y="362"/>
                    <a:pt x="3387" y="383"/>
                  </a:cubicBezTo>
                  <a:cubicBezTo>
                    <a:pt x="3401" y="404"/>
                    <a:pt x="3419" y="425"/>
                    <a:pt x="3440" y="425"/>
                  </a:cubicBezTo>
                  <a:cubicBezTo>
                    <a:pt x="3450" y="425"/>
                    <a:pt x="3464" y="418"/>
                    <a:pt x="3478" y="400"/>
                  </a:cubicBezTo>
                  <a:lnTo>
                    <a:pt x="3446" y="330"/>
                  </a:lnTo>
                  <a:cubicBezTo>
                    <a:pt x="3492" y="319"/>
                    <a:pt x="3552" y="292"/>
                    <a:pt x="3605" y="292"/>
                  </a:cubicBezTo>
                  <a:cubicBezTo>
                    <a:pt x="3629" y="292"/>
                    <a:pt x="3654" y="298"/>
                    <a:pt x="3671" y="316"/>
                  </a:cubicBezTo>
                  <a:cubicBezTo>
                    <a:pt x="3675" y="232"/>
                    <a:pt x="3650" y="319"/>
                    <a:pt x="3643" y="211"/>
                  </a:cubicBezTo>
                  <a:cubicBezTo>
                    <a:pt x="3643" y="243"/>
                    <a:pt x="3629" y="253"/>
                    <a:pt x="3611" y="253"/>
                  </a:cubicBezTo>
                  <a:cubicBezTo>
                    <a:pt x="3597" y="253"/>
                    <a:pt x="3579" y="246"/>
                    <a:pt x="3558" y="239"/>
                  </a:cubicBezTo>
                  <a:cubicBezTo>
                    <a:pt x="3542" y="232"/>
                    <a:pt x="3524" y="222"/>
                    <a:pt x="3513" y="222"/>
                  </a:cubicBezTo>
                  <a:cubicBezTo>
                    <a:pt x="3499" y="222"/>
                    <a:pt x="3488" y="232"/>
                    <a:pt x="3488" y="253"/>
                  </a:cubicBezTo>
                  <a:cubicBezTo>
                    <a:pt x="3474" y="162"/>
                    <a:pt x="3425" y="190"/>
                    <a:pt x="3390" y="92"/>
                  </a:cubicBezTo>
                  <a:cubicBezTo>
                    <a:pt x="3383" y="106"/>
                    <a:pt x="3390" y="127"/>
                    <a:pt x="3373" y="127"/>
                  </a:cubicBezTo>
                  <a:cubicBezTo>
                    <a:pt x="3369" y="127"/>
                    <a:pt x="3359" y="123"/>
                    <a:pt x="3341" y="113"/>
                  </a:cubicBezTo>
                  <a:cubicBezTo>
                    <a:pt x="3334" y="123"/>
                    <a:pt x="3327" y="130"/>
                    <a:pt x="3320" y="134"/>
                  </a:cubicBezTo>
                  <a:cubicBezTo>
                    <a:pt x="3331" y="151"/>
                    <a:pt x="3338" y="165"/>
                    <a:pt x="3338" y="183"/>
                  </a:cubicBezTo>
                  <a:cubicBezTo>
                    <a:pt x="3292" y="232"/>
                    <a:pt x="3200" y="204"/>
                    <a:pt x="3166" y="225"/>
                  </a:cubicBezTo>
                  <a:cubicBezTo>
                    <a:pt x="3134" y="204"/>
                    <a:pt x="3184" y="201"/>
                    <a:pt x="3176" y="169"/>
                  </a:cubicBezTo>
                  <a:lnTo>
                    <a:pt x="3176" y="169"/>
                  </a:lnTo>
                  <a:cubicBezTo>
                    <a:pt x="3155" y="176"/>
                    <a:pt x="3134" y="190"/>
                    <a:pt x="3116" y="201"/>
                  </a:cubicBezTo>
                  <a:cubicBezTo>
                    <a:pt x="3127" y="144"/>
                    <a:pt x="3043" y="88"/>
                    <a:pt x="3137" y="71"/>
                  </a:cubicBezTo>
                  <a:lnTo>
                    <a:pt x="3061" y="53"/>
                  </a:lnTo>
                  <a:cubicBezTo>
                    <a:pt x="3032" y="21"/>
                    <a:pt x="2987" y="0"/>
                    <a:pt x="2948" y="0"/>
                  </a:cubicBezTo>
                  <a:cubicBezTo>
                    <a:pt x="2938" y="0"/>
                    <a:pt x="2927" y="0"/>
                    <a:pt x="2917" y="4"/>
                  </a:cubicBezTo>
                  <a:lnTo>
                    <a:pt x="2906" y="4"/>
                  </a:lnTo>
                  <a:cubicBezTo>
                    <a:pt x="2892" y="4"/>
                    <a:pt x="2878" y="11"/>
                    <a:pt x="2864" y="18"/>
                  </a:cubicBezTo>
                  <a:cubicBezTo>
                    <a:pt x="2853" y="25"/>
                    <a:pt x="2843" y="32"/>
                    <a:pt x="2843" y="32"/>
                  </a:cubicBezTo>
                  <a:lnTo>
                    <a:pt x="2853" y="21"/>
                  </a:lnTo>
                  <a:lnTo>
                    <a:pt x="2731" y="46"/>
                  </a:lnTo>
                  <a:lnTo>
                    <a:pt x="2731" y="29"/>
                  </a:lnTo>
                  <a:lnTo>
                    <a:pt x="2703" y="29"/>
                  </a:lnTo>
                  <a:cubicBezTo>
                    <a:pt x="2653" y="29"/>
                    <a:pt x="2601" y="50"/>
                    <a:pt x="2548" y="60"/>
                  </a:cubicBezTo>
                  <a:cubicBezTo>
                    <a:pt x="2527" y="63"/>
                    <a:pt x="2506" y="67"/>
                    <a:pt x="2485" y="67"/>
                  </a:cubicBezTo>
                  <a:cubicBezTo>
                    <a:pt x="2443" y="67"/>
                    <a:pt x="2397" y="57"/>
                    <a:pt x="2348" y="29"/>
                  </a:cubicBezTo>
                  <a:lnTo>
                    <a:pt x="2348" y="25"/>
                  </a:lnTo>
                  <a:cubicBezTo>
                    <a:pt x="2316" y="42"/>
                    <a:pt x="2285" y="63"/>
                    <a:pt x="2236" y="63"/>
                  </a:cubicBezTo>
                  <a:cubicBezTo>
                    <a:pt x="2225" y="63"/>
                    <a:pt x="2215" y="60"/>
                    <a:pt x="2201" y="60"/>
                  </a:cubicBezTo>
                  <a:lnTo>
                    <a:pt x="2183" y="11"/>
                  </a:lnTo>
                  <a:cubicBezTo>
                    <a:pt x="2169" y="18"/>
                    <a:pt x="2152" y="18"/>
                    <a:pt x="2134" y="18"/>
                  </a:cubicBezTo>
                  <a:lnTo>
                    <a:pt x="2075" y="18"/>
                  </a:lnTo>
                  <a:cubicBezTo>
                    <a:pt x="2039" y="18"/>
                    <a:pt x="2011" y="21"/>
                    <a:pt x="2005" y="46"/>
                  </a:cubicBezTo>
                  <a:cubicBezTo>
                    <a:pt x="1984" y="11"/>
                    <a:pt x="1952" y="0"/>
                    <a:pt x="1916"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5"/>
            <p:cNvSpPr/>
            <p:nvPr/>
          </p:nvSpPr>
          <p:spPr>
            <a:xfrm>
              <a:off x="4575575" y="2265575"/>
              <a:ext cx="825" cy="300"/>
            </a:xfrm>
            <a:custGeom>
              <a:avLst/>
              <a:gdLst/>
              <a:ahLst/>
              <a:cxnLst/>
              <a:rect l="l" t="t" r="r" b="b"/>
              <a:pathLst>
                <a:path w="33" h="12" extrusionOk="0">
                  <a:moveTo>
                    <a:pt x="33" y="1"/>
                  </a:moveTo>
                  <a:lnTo>
                    <a:pt x="33" y="1"/>
                  </a:lnTo>
                  <a:cubicBezTo>
                    <a:pt x="22" y="5"/>
                    <a:pt x="12" y="9"/>
                    <a:pt x="1" y="9"/>
                  </a:cubicBezTo>
                  <a:cubicBezTo>
                    <a:pt x="5" y="12"/>
                    <a:pt x="8" y="12"/>
                    <a:pt x="15" y="12"/>
                  </a:cubicBezTo>
                  <a:cubicBezTo>
                    <a:pt x="22" y="12"/>
                    <a:pt x="26" y="9"/>
                    <a:pt x="33"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5"/>
            <p:cNvSpPr/>
            <p:nvPr/>
          </p:nvSpPr>
          <p:spPr>
            <a:xfrm>
              <a:off x="4606475" y="2308575"/>
              <a:ext cx="175" cy="200"/>
            </a:xfrm>
            <a:custGeom>
              <a:avLst/>
              <a:gdLst/>
              <a:ahLst/>
              <a:cxnLst/>
              <a:rect l="l" t="t" r="r" b="b"/>
              <a:pathLst>
                <a:path w="7" h="8" extrusionOk="0">
                  <a:moveTo>
                    <a:pt x="7" y="1"/>
                  </a:moveTo>
                  <a:lnTo>
                    <a:pt x="0" y="7"/>
                  </a:lnTo>
                  <a:cubicBezTo>
                    <a:pt x="4" y="7"/>
                    <a:pt x="7" y="4"/>
                    <a:pt x="7"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5"/>
            <p:cNvSpPr/>
            <p:nvPr/>
          </p:nvSpPr>
          <p:spPr>
            <a:xfrm>
              <a:off x="4609100" y="2220250"/>
              <a:ext cx="900" cy="550"/>
            </a:xfrm>
            <a:custGeom>
              <a:avLst/>
              <a:gdLst/>
              <a:ahLst/>
              <a:cxnLst/>
              <a:rect l="l" t="t" r="r" b="b"/>
              <a:pathLst>
                <a:path w="36" h="22" extrusionOk="0">
                  <a:moveTo>
                    <a:pt x="0" y="0"/>
                  </a:moveTo>
                  <a:cubicBezTo>
                    <a:pt x="4" y="14"/>
                    <a:pt x="15" y="21"/>
                    <a:pt x="32" y="21"/>
                  </a:cubicBezTo>
                  <a:lnTo>
                    <a:pt x="36" y="21"/>
                  </a:lnTo>
                  <a:cubicBezTo>
                    <a:pt x="21" y="18"/>
                    <a:pt x="11" y="11"/>
                    <a:pt x="0"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5"/>
            <p:cNvSpPr/>
            <p:nvPr/>
          </p:nvSpPr>
          <p:spPr>
            <a:xfrm>
              <a:off x="4649275" y="2206625"/>
              <a:ext cx="1350" cy="1000"/>
            </a:xfrm>
            <a:custGeom>
              <a:avLst/>
              <a:gdLst/>
              <a:ahLst/>
              <a:cxnLst/>
              <a:rect l="l" t="t" r="r" b="b"/>
              <a:pathLst>
                <a:path w="54" h="40" extrusionOk="0">
                  <a:moveTo>
                    <a:pt x="0" y="1"/>
                  </a:moveTo>
                  <a:lnTo>
                    <a:pt x="0" y="1"/>
                  </a:lnTo>
                  <a:cubicBezTo>
                    <a:pt x="29" y="9"/>
                    <a:pt x="32" y="26"/>
                    <a:pt x="42" y="40"/>
                  </a:cubicBezTo>
                  <a:cubicBezTo>
                    <a:pt x="47" y="30"/>
                    <a:pt x="47" y="9"/>
                    <a:pt x="53" y="9"/>
                  </a:cubicBezTo>
                  <a:lnTo>
                    <a:pt x="0"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5"/>
            <p:cNvSpPr/>
            <p:nvPr/>
          </p:nvSpPr>
          <p:spPr>
            <a:xfrm>
              <a:off x="4656375" y="2220150"/>
              <a:ext cx="1175" cy="925"/>
            </a:xfrm>
            <a:custGeom>
              <a:avLst/>
              <a:gdLst/>
              <a:ahLst/>
              <a:cxnLst/>
              <a:rect l="l" t="t" r="r" b="b"/>
              <a:pathLst>
                <a:path w="47" h="37" extrusionOk="0">
                  <a:moveTo>
                    <a:pt x="19" y="1"/>
                  </a:moveTo>
                  <a:cubicBezTo>
                    <a:pt x="8" y="1"/>
                    <a:pt x="1" y="4"/>
                    <a:pt x="1" y="15"/>
                  </a:cubicBezTo>
                  <a:cubicBezTo>
                    <a:pt x="1" y="18"/>
                    <a:pt x="4" y="22"/>
                    <a:pt x="8" y="28"/>
                  </a:cubicBezTo>
                  <a:lnTo>
                    <a:pt x="11" y="28"/>
                  </a:lnTo>
                  <a:cubicBezTo>
                    <a:pt x="15" y="28"/>
                    <a:pt x="15" y="28"/>
                    <a:pt x="19" y="33"/>
                  </a:cubicBezTo>
                  <a:cubicBezTo>
                    <a:pt x="22" y="33"/>
                    <a:pt x="25" y="36"/>
                    <a:pt x="29" y="36"/>
                  </a:cubicBezTo>
                  <a:lnTo>
                    <a:pt x="29" y="33"/>
                  </a:lnTo>
                  <a:lnTo>
                    <a:pt x="46" y="7"/>
                  </a:lnTo>
                  <a:cubicBezTo>
                    <a:pt x="36" y="4"/>
                    <a:pt x="25" y="1"/>
                    <a:pt x="19"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5"/>
            <p:cNvSpPr/>
            <p:nvPr/>
          </p:nvSpPr>
          <p:spPr>
            <a:xfrm>
              <a:off x="4649550" y="2212000"/>
              <a:ext cx="2475" cy="1500"/>
            </a:xfrm>
            <a:custGeom>
              <a:avLst/>
              <a:gdLst/>
              <a:ahLst/>
              <a:cxnLst/>
              <a:rect l="l" t="t" r="r" b="b"/>
              <a:pathLst>
                <a:path w="99" h="60" extrusionOk="0">
                  <a:moveTo>
                    <a:pt x="57" y="1"/>
                  </a:moveTo>
                  <a:cubicBezTo>
                    <a:pt x="46" y="1"/>
                    <a:pt x="31" y="4"/>
                    <a:pt x="18" y="7"/>
                  </a:cubicBezTo>
                  <a:cubicBezTo>
                    <a:pt x="0" y="56"/>
                    <a:pt x="39" y="50"/>
                    <a:pt x="73" y="60"/>
                  </a:cubicBezTo>
                  <a:cubicBezTo>
                    <a:pt x="73" y="56"/>
                    <a:pt x="70" y="56"/>
                    <a:pt x="70" y="56"/>
                  </a:cubicBezTo>
                  <a:cubicBezTo>
                    <a:pt x="99" y="11"/>
                    <a:pt x="84" y="1"/>
                    <a:pt x="57"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5"/>
            <p:cNvSpPr/>
            <p:nvPr/>
          </p:nvSpPr>
          <p:spPr>
            <a:xfrm>
              <a:off x="4651650" y="2213475"/>
              <a:ext cx="1000" cy="475"/>
            </a:xfrm>
            <a:custGeom>
              <a:avLst/>
              <a:gdLst/>
              <a:ahLst/>
              <a:cxnLst/>
              <a:rect l="l" t="t" r="r" b="b"/>
              <a:pathLst>
                <a:path w="40" h="19" extrusionOk="0">
                  <a:moveTo>
                    <a:pt x="0" y="1"/>
                  </a:moveTo>
                  <a:cubicBezTo>
                    <a:pt x="10" y="5"/>
                    <a:pt x="21" y="8"/>
                    <a:pt x="28" y="18"/>
                  </a:cubicBezTo>
                  <a:cubicBezTo>
                    <a:pt x="39" y="5"/>
                    <a:pt x="36" y="1"/>
                    <a:pt x="28"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5"/>
            <p:cNvSpPr/>
            <p:nvPr/>
          </p:nvSpPr>
          <p:spPr>
            <a:xfrm>
              <a:off x="4640600" y="2204200"/>
              <a:ext cx="2125" cy="1525"/>
            </a:xfrm>
            <a:custGeom>
              <a:avLst/>
              <a:gdLst/>
              <a:ahLst/>
              <a:cxnLst/>
              <a:rect l="l" t="t" r="r" b="b"/>
              <a:pathLst>
                <a:path w="85" h="61" extrusionOk="0">
                  <a:moveTo>
                    <a:pt x="78" y="0"/>
                  </a:moveTo>
                  <a:cubicBezTo>
                    <a:pt x="63" y="0"/>
                    <a:pt x="36" y="14"/>
                    <a:pt x="21" y="31"/>
                  </a:cubicBezTo>
                  <a:cubicBezTo>
                    <a:pt x="4" y="46"/>
                    <a:pt x="0" y="60"/>
                    <a:pt x="36" y="60"/>
                  </a:cubicBezTo>
                  <a:lnTo>
                    <a:pt x="49" y="60"/>
                  </a:lnTo>
                  <a:cubicBezTo>
                    <a:pt x="52" y="60"/>
                    <a:pt x="60" y="49"/>
                    <a:pt x="63" y="39"/>
                  </a:cubicBezTo>
                  <a:cubicBezTo>
                    <a:pt x="70" y="28"/>
                    <a:pt x="74" y="14"/>
                    <a:pt x="74" y="14"/>
                  </a:cubicBezTo>
                  <a:cubicBezTo>
                    <a:pt x="78" y="14"/>
                    <a:pt x="78" y="18"/>
                    <a:pt x="78" y="21"/>
                  </a:cubicBezTo>
                  <a:cubicBezTo>
                    <a:pt x="84" y="7"/>
                    <a:pt x="84" y="0"/>
                    <a:pt x="78"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5"/>
            <p:cNvSpPr/>
            <p:nvPr/>
          </p:nvSpPr>
          <p:spPr>
            <a:xfrm>
              <a:off x="4648225" y="2214800"/>
              <a:ext cx="1075" cy="1600"/>
            </a:xfrm>
            <a:custGeom>
              <a:avLst/>
              <a:gdLst/>
              <a:ahLst/>
              <a:cxnLst/>
              <a:rect l="l" t="t" r="r" b="b"/>
              <a:pathLst>
                <a:path w="43" h="64" extrusionOk="0">
                  <a:moveTo>
                    <a:pt x="42" y="1"/>
                  </a:moveTo>
                  <a:lnTo>
                    <a:pt x="0" y="43"/>
                  </a:lnTo>
                  <a:lnTo>
                    <a:pt x="25" y="64"/>
                  </a:lnTo>
                  <a:lnTo>
                    <a:pt x="42"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5"/>
            <p:cNvSpPr/>
            <p:nvPr/>
          </p:nvSpPr>
          <p:spPr>
            <a:xfrm>
              <a:off x="4642775" y="2212700"/>
              <a:ext cx="1775" cy="1075"/>
            </a:xfrm>
            <a:custGeom>
              <a:avLst/>
              <a:gdLst/>
              <a:ahLst/>
              <a:cxnLst/>
              <a:rect l="l" t="t" r="r" b="b"/>
              <a:pathLst>
                <a:path w="71" h="43" extrusionOk="0">
                  <a:moveTo>
                    <a:pt x="12" y="1"/>
                  </a:moveTo>
                  <a:cubicBezTo>
                    <a:pt x="4" y="1"/>
                    <a:pt x="4" y="4"/>
                    <a:pt x="1" y="7"/>
                  </a:cubicBezTo>
                  <a:lnTo>
                    <a:pt x="50" y="43"/>
                  </a:lnTo>
                  <a:cubicBezTo>
                    <a:pt x="54" y="28"/>
                    <a:pt x="61" y="25"/>
                    <a:pt x="71" y="25"/>
                  </a:cubicBezTo>
                  <a:cubicBezTo>
                    <a:pt x="46" y="15"/>
                    <a:pt x="25" y="1"/>
                    <a:pt x="12"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5"/>
            <p:cNvSpPr/>
            <p:nvPr/>
          </p:nvSpPr>
          <p:spPr>
            <a:xfrm>
              <a:off x="4644525" y="2213225"/>
              <a:ext cx="1200" cy="275"/>
            </a:xfrm>
            <a:custGeom>
              <a:avLst/>
              <a:gdLst/>
              <a:ahLst/>
              <a:cxnLst/>
              <a:rect l="l" t="t" r="r" b="b"/>
              <a:pathLst>
                <a:path w="48" h="11" extrusionOk="0">
                  <a:moveTo>
                    <a:pt x="12" y="1"/>
                  </a:moveTo>
                  <a:cubicBezTo>
                    <a:pt x="8" y="1"/>
                    <a:pt x="5" y="1"/>
                    <a:pt x="1" y="4"/>
                  </a:cubicBezTo>
                  <a:cubicBezTo>
                    <a:pt x="15" y="7"/>
                    <a:pt x="26" y="11"/>
                    <a:pt x="36" y="11"/>
                  </a:cubicBezTo>
                  <a:cubicBezTo>
                    <a:pt x="39" y="11"/>
                    <a:pt x="43" y="11"/>
                    <a:pt x="47" y="7"/>
                  </a:cubicBezTo>
                  <a:cubicBezTo>
                    <a:pt x="39" y="7"/>
                    <a:pt x="26" y="1"/>
                    <a:pt x="12"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5"/>
            <p:cNvSpPr/>
            <p:nvPr/>
          </p:nvSpPr>
          <p:spPr>
            <a:xfrm>
              <a:off x="4645775" y="2215250"/>
              <a:ext cx="1150" cy="875"/>
            </a:xfrm>
            <a:custGeom>
              <a:avLst/>
              <a:gdLst/>
              <a:ahLst/>
              <a:cxnLst/>
              <a:rect l="l" t="t" r="r" b="b"/>
              <a:pathLst>
                <a:path w="46" h="35" extrusionOk="0">
                  <a:moveTo>
                    <a:pt x="0" y="0"/>
                  </a:moveTo>
                  <a:lnTo>
                    <a:pt x="46" y="35"/>
                  </a:lnTo>
                  <a:lnTo>
                    <a:pt x="35" y="18"/>
                  </a:lnTo>
                  <a:lnTo>
                    <a:pt x="0"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5"/>
            <p:cNvSpPr/>
            <p:nvPr/>
          </p:nvSpPr>
          <p:spPr>
            <a:xfrm>
              <a:off x="4626225" y="2210075"/>
              <a:ext cx="1850" cy="1250"/>
            </a:xfrm>
            <a:custGeom>
              <a:avLst/>
              <a:gdLst/>
              <a:ahLst/>
              <a:cxnLst/>
              <a:rect l="l" t="t" r="r" b="b"/>
              <a:pathLst>
                <a:path w="74" h="50" extrusionOk="0">
                  <a:moveTo>
                    <a:pt x="67" y="0"/>
                  </a:moveTo>
                  <a:lnTo>
                    <a:pt x="3" y="18"/>
                  </a:lnTo>
                  <a:cubicBezTo>
                    <a:pt x="0" y="36"/>
                    <a:pt x="7" y="49"/>
                    <a:pt x="24" y="49"/>
                  </a:cubicBezTo>
                  <a:cubicBezTo>
                    <a:pt x="28" y="49"/>
                    <a:pt x="31" y="49"/>
                    <a:pt x="35" y="46"/>
                  </a:cubicBezTo>
                  <a:cubicBezTo>
                    <a:pt x="52" y="31"/>
                    <a:pt x="73" y="21"/>
                    <a:pt x="67"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5"/>
            <p:cNvSpPr/>
            <p:nvPr/>
          </p:nvSpPr>
          <p:spPr>
            <a:xfrm>
              <a:off x="4631300" y="2213575"/>
              <a:ext cx="725" cy="2025"/>
            </a:xfrm>
            <a:custGeom>
              <a:avLst/>
              <a:gdLst/>
              <a:ahLst/>
              <a:cxnLst/>
              <a:rect l="l" t="t" r="r" b="b"/>
              <a:pathLst>
                <a:path w="29" h="81" extrusionOk="0">
                  <a:moveTo>
                    <a:pt x="11" y="1"/>
                  </a:moveTo>
                  <a:lnTo>
                    <a:pt x="0" y="81"/>
                  </a:lnTo>
                  <a:lnTo>
                    <a:pt x="29" y="53"/>
                  </a:lnTo>
                  <a:cubicBezTo>
                    <a:pt x="14" y="39"/>
                    <a:pt x="18" y="22"/>
                    <a:pt x="1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5"/>
            <p:cNvSpPr/>
            <p:nvPr/>
          </p:nvSpPr>
          <p:spPr>
            <a:xfrm>
              <a:off x="4626025" y="2214975"/>
              <a:ext cx="3100" cy="1600"/>
            </a:xfrm>
            <a:custGeom>
              <a:avLst/>
              <a:gdLst/>
              <a:ahLst/>
              <a:cxnLst/>
              <a:rect l="l" t="t" r="r" b="b"/>
              <a:pathLst>
                <a:path w="124" h="64" extrusionOk="0">
                  <a:moveTo>
                    <a:pt x="75" y="0"/>
                  </a:moveTo>
                  <a:lnTo>
                    <a:pt x="75" y="0"/>
                  </a:lnTo>
                  <a:cubicBezTo>
                    <a:pt x="67" y="22"/>
                    <a:pt x="0" y="64"/>
                    <a:pt x="50" y="64"/>
                  </a:cubicBezTo>
                  <a:cubicBezTo>
                    <a:pt x="54" y="64"/>
                    <a:pt x="57" y="64"/>
                    <a:pt x="60" y="60"/>
                  </a:cubicBezTo>
                  <a:cubicBezTo>
                    <a:pt x="67" y="39"/>
                    <a:pt x="123" y="22"/>
                    <a:pt x="75"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5"/>
            <p:cNvSpPr/>
            <p:nvPr/>
          </p:nvSpPr>
          <p:spPr>
            <a:xfrm>
              <a:off x="4605050" y="2213050"/>
              <a:ext cx="1350" cy="3275"/>
            </a:xfrm>
            <a:custGeom>
              <a:avLst/>
              <a:gdLst/>
              <a:ahLst/>
              <a:cxnLst/>
              <a:rect l="l" t="t" r="r" b="b"/>
              <a:pathLst>
                <a:path w="54" h="131" extrusionOk="0">
                  <a:moveTo>
                    <a:pt x="1" y="1"/>
                  </a:moveTo>
                  <a:lnTo>
                    <a:pt x="29" y="95"/>
                  </a:lnTo>
                  <a:lnTo>
                    <a:pt x="39" y="131"/>
                  </a:lnTo>
                  <a:lnTo>
                    <a:pt x="54" y="123"/>
                  </a:lnTo>
                  <a:lnTo>
                    <a:pt x="39" y="92"/>
                  </a:lnTo>
                  <a:lnTo>
                    <a:pt x="1"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5"/>
            <p:cNvSpPr/>
            <p:nvPr/>
          </p:nvSpPr>
          <p:spPr>
            <a:xfrm>
              <a:off x="4592950" y="2230075"/>
              <a:ext cx="3550" cy="2575"/>
            </a:xfrm>
            <a:custGeom>
              <a:avLst/>
              <a:gdLst/>
              <a:ahLst/>
              <a:cxnLst/>
              <a:rect l="l" t="t" r="r" b="b"/>
              <a:pathLst>
                <a:path w="142" h="103" extrusionOk="0">
                  <a:moveTo>
                    <a:pt x="36" y="0"/>
                  </a:moveTo>
                  <a:lnTo>
                    <a:pt x="36" y="0"/>
                  </a:lnTo>
                  <a:cubicBezTo>
                    <a:pt x="29" y="49"/>
                    <a:pt x="0" y="49"/>
                    <a:pt x="75" y="102"/>
                  </a:cubicBezTo>
                  <a:cubicBezTo>
                    <a:pt x="141" y="88"/>
                    <a:pt x="29" y="31"/>
                    <a:pt x="99" y="25"/>
                  </a:cubicBezTo>
                  <a:cubicBezTo>
                    <a:pt x="96" y="15"/>
                    <a:pt x="89" y="10"/>
                    <a:pt x="78" y="10"/>
                  </a:cubicBezTo>
                  <a:lnTo>
                    <a:pt x="64" y="10"/>
                  </a:lnTo>
                  <a:cubicBezTo>
                    <a:pt x="60" y="15"/>
                    <a:pt x="57" y="15"/>
                    <a:pt x="54" y="15"/>
                  </a:cubicBezTo>
                  <a:cubicBezTo>
                    <a:pt x="43" y="15"/>
                    <a:pt x="39" y="10"/>
                    <a:pt x="36"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5"/>
            <p:cNvSpPr/>
            <p:nvPr/>
          </p:nvSpPr>
          <p:spPr>
            <a:xfrm>
              <a:off x="4593750" y="2229375"/>
              <a:ext cx="100" cy="725"/>
            </a:xfrm>
            <a:custGeom>
              <a:avLst/>
              <a:gdLst/>
              <a:ahLst/>
              <a:cxnLst/>
              <a:rect l="l" t="t" r="r" b="b"/>
              <a:pathLst>
                <a:path w="4" h="29" extrusionOk="0">
                  <a:moveTo>
                    <a:pt x="4" y="0"/>
                  </a:moveTo>
                  <a:cubicBezTo>
                    <a:pt x="0" y="14"/>
                    <a:pt x="4" y="22"/>
                    <a:pt x="4" y="28"/>
                  </a:cubicBezTo>
                  <a:lnTo>
                    <a:pt x="4"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5"/>
            <p:cNvSpPr/>
            <p:nvPr/>
          </p:nvSpPr>
          <p:spPr>
            <a:xfrm>
              <a:off x="4688650" y="2258750"/>
              <a:ext cx="1000" cy="1425"/>
            </a:xfrm>
            <a:custGeom>
              <a:avLst/>
              <a:gdLst/>
              <a:ahLst/>
              <a:cxnLst/>
              <a:rect l="l" t="t" r="r" b="b"/>
              <a:pathLst>
                <a:path w="40" h="57" extrusionOk="0">
                  <a:moveTo>
                    <a:pt x="40" y="0"/>
                  </a:moveTo>
                  <a:lnTo>
                    <a:pt x="1" y="39"/>
                  </a:lnTo>
                  <a:lnTo>
                    <a:pt x="19" y="57"/>
                  </a:lnTo>
                  <a:lnTo>
                    <a:pt x="40"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5"/>
            <p:cNvSpPr/>
            <p:nvPr/>
          </p:nvSpPr>
          <p:spPr>
            <a:xfrm>
              <a:off x="4686375" y="2256925"/>
              <a:ext cx="2050" cy="1150"/>
            </a:xfrm>
            <a:custGeom>
              <a:avLst/>
              <a:gdLst/>
              <a:ahLst/>
              <a:cxnLst/>
              <a:rect l="l" t="t" r="r" b="b"/>
              <a:pathLst>
                <a:path w="82" h="46" extrusionOk="0">
                  <a:moveTo>
                    <a:pt x="4" y="0"/>
                  </a:moveTo>
                  <a:lnTo>
                    <a:pt x="4" y="0"/>
                  </a:lnTo>
                  <a:cubicBezTo>
                    <a:pt x="8" y="10"/>
                    <a:pt x="19" y="31"/>
                    <a:pt x="1" y="45"/>
                  </a:cubicBezTo>
                  <a:lnTo>
                    <a:pt x="82" y="21"/>
                  </a:lnTo>
                  <a:lnTo>
                    <a:pt x="4"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5"/>
            <p:cNvSpPr/>
            <p:nvPr/>
          </p:nvSpPr>
          <p:spPr>
            <a:xfrm>
              <a:off x="4585575" y="2285575"/>
              <a:ext cx="1000" cy="1275"/>
            </a:xfrm>
            <a:custGeom>
              <a:avLst/>
              <a:gdLst/>
              <a:ahLst/>
              <a:cxnLst/>
              <a:rect l="l" t="t" r="r" b="b"/>
              <a:pathLst>
                <a:path w="40" h="51" extrusionOk="0">
                  <a:moveTo>
                    <a:pt x="39" y="1"/>
                  </a:moveTo>
                  <a:lnTo>
                    <a:pt x="18" y="9"/>
                  </a:lnTo>
                  <a:cubicBezTo>
                    <a:pt x="1" y="22"/>
                    <a:pt x="5" y="33"/>
                    <a:pt x="8" y="51"/>
                  </a:cubicBezTo>
                  <a:lnTo>
                    <a:pt x="39"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5"/>
            <p:cNvSpPr/>
            <p:nvPr/>
          </p:nvSpPr>
          <p:spPr>
            <a:xfrm>
              <a:off x="4590850" y="2296750"/>
              <a:ext cx="1350" cy="1600"/>
            </a:xfrm>
            <a:custGeom>
              <a:avLst/>
              <a:gdLst/>
              <a:ahLst/>
              <a:cxnLst/>
              <a:rect l="l" t="t" r="r" b="b"/>
              <a:pathLst>
                <a:path w="54" h="64" extrusionOk="0">
                  <a:moveTo>
                    <a:pt x="47" y="0"/>
                  </a:moveTo>
                  <a:lnTo>
                    <a:pt x="0" y="63"/>
                  </a:lnTo>
                  <a:lnTo>
                    <a:pt x="53" y="7"/>
                  </a:lnTo>
                  <a:lnTo>
                    <a:pt x="47"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5"/>
            <p:cNvSpPr/>
            <p:nvPr/>
          </p:nvSpPr>
          <p:spPr>
            <a:xfrm>
              <a:off x="4600325" y="2301575"/>
              <a:ext cx="1250" cy="1400"/>
            </a:xfrm>
            <a:custGeom>
              <a:avLst/>
              <a:gdLst/>
              <a:ahLst/>
              <a:cxnLst/>
              <a:rect l="l" t="t" r="r" b="b"/>
              <a:pathLst>
                <a:path w="50" h="56" extrusionOk="0">
                  <a:moveTo>
                    <a:pt x="0" y="0"/>
                  </a:moveTo>
                  <a:cubicBezTo>
                    <a:pt x="4" y="4"/>
                    <a:pt x="8" y="4"/>
                    <a:pt x="11" y="7"/>
                  </a:cubicBezTo>
                  <a:cubicBezTo>
                    <a:pt x="8" y="4"/>
                    <a:pt x="4" y="0"/>
                    <a:pt x="0" y="0"/>
                  </a:cubicBezTo>
                  <a:close/>
                  <a:moveTo>
                    <a:pt x="11" y="7"/>
                  </a:moveTo>
                  <a:lnTo>
                    <a:pt x="11" y="7"/>
                  </a:lnTo>
                  <a:cubicBezTo>
                    <a:pt x="21" y="21"/>
                    <a:pt x="15" y="56"/>
                    <a:pt x="26" y="56"/>
                  </a:cubicBezTo>
                  <a:cubicBezTo>
                    <a:pt x="29" y="56"/>
                    <a:pt x="36" y="46"/>
                    <a:pt x="50" y="21"/>
                  </a:cubicBezTo>
                  <a:cubicBezTo>
                    <a:pt x="39" y="14"/>
                    <a:pt x="21" y="14"/>
                    <a:pt x="11" y="7"/>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5"/>
            <p:cNvSpPr/>
            <p:nvPr/>
          </p:nvSpPr>
          <p:spPr>
            <a:xfrm>
              <a:off x="4841575" y="2185250"/>
              <a:ext cx="31400" cy="85825"/>
            </a:xfrm>
            <a:custGeom>
              <a:avLst/>
              <a:gdLst/>
              <a:ahLst/>
              <a:cxnLst/>
              <a:rect l="l" t="t" r="r" b="b"/>
              <a:pathLst>
                <a:path w="1256" h="3433" extrusionOk="0">
                  <a:moveTo>
                    <a:pt x="919" y="337"/>
                  </a:moveTo>
                  <a:cubicBezTo>
                    <a:pt x="919" y="347"/>
                    <a:pt x="919" y="355"/>
                    <a:pt x="916" y="365"/>
                  </a:cubicBezTo>
                  <a:cubicBezTo>
                    <a:pt x="916" y="358"/>
                    <a:pt x="916" y="351"/>
                    <a:pt x="919" y="337"/>
                  </a:cubicBezTo>
                  <a:close/>
                  <a:moveTo>
                    <a:pt x="916" y="365"/>
                  </a:moveTo>
                  <a:cubicBezTo>
                    <a:pt x="919" y="376"/>
                    <a:pt x="927" y="376"/>
                    <a:pt x="933" y="376"/>
                  </a:cubicBezTo>
                  <a:lnTo>
                    <a:pt x="958" y="376"/>
                  </a:lnTo>
                  <a:cubicBezTo>
                    <a:pt x="969" y="376"/>
                    <a:pt x="975" y="376"/>
                    <a:pt x="979" y="389"/>
                  </a:cubicBezTo>
                  <a:cubicBezTo>
                    <a:pt x="912" y="397"/>
                    <a:pt x="1021" y="449"/>
                    <a:pt x="954" y="467"/>
                  </a:cubicBezTo>
                  <a:cubicBezTo>
                    <a:pt x="884" y="410"/>
                    <a:pt x="909" y="414"/>
                    <a:pt x="916" y="365"/>
                  </a:cubicBezTo>
                  <a:close/>
                  <a:moveTo>
                    <a:pt x="0" y="1744"/>
                  </a:moveTo>
                  <a:lnTo>
                    <a:pt x="0" y="1765"/>
                  </a:lnTo>
                  <a:cubicBezTo>
                    <a:pt x="4" y="1765"/>
                    <a:pt x="7" y="1761"/>
                    <a:pt x="10" y="1758"/>
                  </a:cubicBezTo>
                  <a:cubicBezTo>
                    <a:pt x="7" y="1755"/>
                    <a:pt x="4" y="1751"/>
                    <a:pt x="0" y="1744"/>
                  </a:cubicBezTo>
                  <a:close/>
                  <a:moveTo>
                    <a:pt x="249" y="1790"/>
                  </a:moveTo>
                  <a:lnTo>
                    <a:pt x="249" y="1790"/>
                  </a:lnTo>
                  <a:cubicBezTo>
                    <a:pt x="235" y="1808"/>
                    <a:pt x="224" y="1821"/>
                    <a:pt x="211" y="1832"/>
                  </a:cubicBezTo>
                  <a:lnTo>
                    <a:pt x="249" y="1790"/>
                  </a:lnTo>
                  <a:close/>
                  <a:moveTo>
                    <a:pt x="624" y="2587"/>
                  </a:moveTo>
                  <a:lnTo>
                    <a:pt x="593" y="2632"/>
                  </a:lnTo>
                  <a:cubicBezTo>
                    <a:pt x="590" y="2614"/>
                    <a:pt x="590" y="2608"/>
                    <a:pt x="607" y="2593"/>
                  </a:cubicBezTo>
                  <a:lnTo>
                    <a:pt x="624" y="2587"/>
                  </a:lnTo>
                  <a:close/>
                  <a:moveTo>
                    <a:pt x="666" y="2934"/>
                  </a:moveTo>
                  <a:cubicBezTo>
                    <a:pt x="666" y="2940"/>
                    <a:pt x="660" y="2944"/>
                    <a:pt x="642" y="2948"/>
                  </a:cubicBezTo>
                  <a:lnTo>
                    <a:pt x="666" y="2934"/>
                  </a:lnTo>
                  <a:close/>
                  <a:moveTo>
                    <a:pt x="755" y="3056"/>
                  </a:moveTo>
                  <a:cubicBezTo>
                    <a:pt x="762" y="3056"/>
                    <a:pt x="768" y="3056"/>
                    <a:pt x="779" y="3063"/>
                  </a:cubicBezTo>
                  <a:lnTo>
                    <a:pt x="755" y="3056"/>
                  </a:lnTo>
                  <a:close/>
                  <a:moveTo>
                    <a:pt x="846" y="3032"/>
                  </a:moveTo>
                  <a:lnTo>
                    <a:pt x="849" y="3039"/>
                  </a:lnTo>
                  <a:lnTo>
                    <a:pt x="800" y="3095"/>
                  </a:lnTo>
                  <a:lnTo>
                    <a:pt x="800" y="3095"/>
                  </a:lnTo>
                  <a:lnTo>
                    <a:pt x="846" y="3032"/>
                  </a:lnTo>
                  <a:close/>
                  <a:moveTo>
                    <a:pt x="975" y="0"/>
                  </a:moveTo>
                  <a:cubicBezTo>
                    <a:pt x="940" y="21"/>
                    <a:pt x="909" y="46"/>
                    <a:pt x="877" y="70"/>
                  </a:cubicBezTo>
                  <a:cubicBezTo>
                    <a:pt x="898" y="172"/>
                    <a:pt x="937" y="271"/>
                    <a:pt x="958" y="305"/>
                  </a:cubicBezTo>
                  <a:cubicBezTo>
                    <a:pt x="954" y="309"/>
                    <a:pt x="951" y="309"/>
                    <a:pt x="948" y="309"/>
                  </a:cubicBezTo>
                  <a:cubicBezTo>
                    <a:pt x="898" y="309"/>
                    <a:pt x="821" y="193"/>
                    <a:pt x="810" y="165"/>
                  </a:cubicBezTo>
                  <a:lnTo>
                    <a:pt x="810" y="165"/>
                  </a:lnTo>
                  <a:cubicBezTo>
                    <a:pt x="723" y="229"/>
                    <a:pt x="877" y="393"/>
                    <a:pt x="797" y="446"/>
                  </a:cubicBezTo>
                  <a:lnTo>
                    <a:pt x="846" y="446"/>
                  </a:lnTo>
                  <a:cubicBezTo>
                    <a:pt x="842" y="470"/>
                    <a:pt x="762" y="509"/>
                    <a:pt x="786" y="523"/>
                  </a:cubicBezTo>
                  <a:cubicBezTo>
                    <a:pt x="747" y="509"/>
                    <a:pt x="677" y="470"/>
                    <a:pt x="656" y="435"/>
                  </a:cubicBezTo>
                  <a:lnTo>
                    <a:pt x="656" y="435"/>
                  </a:lnTo>
                  <a:cubicBezTo>
                    <a:pt x="671" y="485"/>
                    <a:pt x="687" y="533"/>
                    <a:pt x="705" y="582"/>
                  </a:cubicBezTo>
                  <a:cubicBezTo>
                    <a:pt x="692" y="558"/>
                    <a:pt x="600" y="491"/>
                    <a:pt x="586" y="474"/>
                  </a:cubicBezTo>
                  <a:lnTo>
                    <a:pt x="586" y="474"/>
                  </a:lnTo>
                  <a:cubicBezTo>
                    <a:pt x="558" y="502"/>
                    <a:pt x="653" y="608"/>
                    <a:pt x="687" y="608"/>
                  </a:cubicBezTo>
                  <a:lnTo>
                    <a:pt x="677" y="608"/>
                  </a:lnTo>
                  <a:cubicBezTo>
                    <a:pt x="645" y="608"/>
                    <a:pt x="632" y="611"/>
                    <a:pt x="618" y="611"/>
                  </a:cubicBezTo>
                  <a:cubicBezTo>
                    <a:pt x="607" y="611"/>
                    <a:pt x="600" y="614"/>
                    <a:pt x="586" y="614"/>
                  </a:cubicBezTo>
                  <a:cubicBezTo>
                    <a:pt x="572" y="614"/>
                    <a:pt x="551" y="611"/>
                    <a:pt x="505" y="603"/>
                  </a:cubicBezTo>
                  <a:lnTo>
                    <a:pt x="505" y="603"/>
                  </a:lnTo>
                  <a:cubicBezTo>
                    <a:pt x="502" y="629"/>
                    <a:pt x="611" y="677"/>
                    <a:pt x="635" y="677"/>
                  </a:cubicBezTo>
                  <a:cubicBezTo>
                    <a:pt x="635" y="734"/>
                    <a:pt x="611" y="747"/>
                    <a:pt x="586" y="758"/>
                  </a:cubicBezTo>
                  <a:lnTo>
                    <a:pt x="586" y="762"/>
                  </a:lnTo>
                  <a:lnTo>
                    <a:pt x="582" y="758"/>
                  </a:lnTo>
                  <a:lnTo>
                    <a:pt x="582" y="758"/>
                  </a:lnTo>
                  <a:cubicBezTo>
                    <a:pt x="558" y="768"/>
                    <a:pt x="540" y="783"/>
                    <a:pt x="586" y="843"/>
                  </a:cubicBezTo>
                  <a:cubicBezTo>
                    <a:pt x="533" y="793"/>
                    <a:pt x="481" y="744"/>
                    <a:pt x="431" y="692"/>
                  </a:cubicBezTo>
                  <a:lnTo>
                    <a:pt x="431" y="692"/>
                  </a:lnTo>
                  <a:lnTo>
                    <a:pt x="582" y="758"/>
                  </a:lnTo>
                  <a:lnTo>
                    <a:pt x="586" y="758"/>
                  </a:lnTo>
                  <a:cubicBezTo>
                    <a:pt x="582" y="692"/>
                    <a:pt x="477" y="632"/>
                    <a:pt x="389" y="579"/>
                  </a:cubicBezTo>
                  <a:cubicBezTo>
                    <a:pt x="379" y="593"/>
                    <a:pt x="368" y="611"/>
                    <a:pt x="358" y="624"/>
                  </a:cubicBezTo>
                  <a:cubicBezTo>
                    <a:pt x="407" y="709"/>
                    <a:pt x="460" y="786"/>
                    <a:pt x="516" y="860"/>
                  </a:cubicBezTo>
                  <a:cubicBezTo>
                    <a:pt x="498" y="846"/>
                    <a:pt x="404" y="776"/>
                    <a:pt x="389" y="768"/>
                  </a:cubicBezTo>
                  <a:lnTo>
                    <a:pt x="389" y="768"/>
                  </a:lnTo>
                  <a:cubicBezTo>
                    <a:pt x="481" y="839"/>
                    <a:pt x="400" y="1003"/>
                    <a:pt x="358" y="1088"/>
                  </a:cubicBezTo>
                  <a:lnTo>
                    <a:pt x="361" y="1074"/>
                  </a:lnTo>
                  <a:cubicBezTo>
                    <a:pt x="358" y="1067"/>
                    <a:pt x="351" y="1063"/>
                    <a:pt x="344" y="1063"/>
                  </a:cubicBezTo>
                  <a:cubicBezTo>
                    <a:pt x="316" y="1063"/>
                    <a:pt x="281" y="1113"/>
                    <a:pt x="298" y="1147"/>
                  </a:cubicBezTo>
                  <a:cubicBezTo>
                    <a:pt x="281" y="1137"/>
                    <a:pt x="287" y="1134"/>
                    <a:pt x="292" y="1116"/>
                  </a:cubicBezTo>
                  <a:lnTo>
                    <a:pt x="292" y="1116"/>
                  </a:lnTo>
                  <a:cubicBezTo>
                    <a:pt x="190" y="1151"/>
                    <a:pt x="428" y="1249"/>
                    <a:pt x="316" y="1277"/>
                  </a:cubicBezTo>
                  <a:cubicBezTo>
                    <a:pt x="340" y="1225"/>
                    <a:pt x="302" y="1200"/>
                    <a:pt x="260" y="1189"/>
                  </a:cubicBezTo>
                  <a:lnTo>
                    <a:pt x="260" y="1189"/>
                  </a:lnTo>
                  <a:cubicBezTo>
                    <a:pt x="284" y="1246"/>
                    <a:pt x="211" y="1340"/>
                    <a:pt x="344" y="1351"/>
                  </a:cubicBezTo>
                  <a:cubicBezTo>
                    <a:pt x="316" y="1369"/>
                    <a:pt x="316" y="1390"/>
                    <a:pt x="287" y="1390"/>
                  </a:cubicBezTo>
                  <a:cubicBezTo>
                    <a:pt x="281" y="1390"/>
                    <a:pt x="271" y="1390"/>
                    <a:pt x="256" y="1387"/>
                  </a:cubicBezTo>
                  <a:lnTo>
                    <a:pt x="256" y="1387"/>
                  </a:lnTo>
                  <a:lnTo>
                    <a:pt x="313" y="1509"/>
                  </a:lnTo>
                  <a:cubicBezTo>
                    <a:pt x="305" y="1505"/>
                    <a:pt x="292" y="1499"/>
                    <a:pt x="277" y="1499"/>
                  </a:cubicBezTo>
                  <a:cubicBezTo>
                    <a:pt x="267" y="1499"/>
                    <a:pt x="257" y="1502"/>
                    <a:pt x="250" y="1515"/>
                  </a:cubicBezTo>
                  <a:lnTo>
                    <a:pt x="250" y="1515"/>
                  </a:lnTo>
                  <a:cubicBezTo>
                    <a:pt x="276" y="1459"/>
                    <a:pt x="169" y="1372"/>
                    <a:pt x="260" y="1358"/>
                  </a:cubicBezTo>
                  <a:cubicBezTo>
                    <a:pt x="182" y="1333"/>
                    <a:pt x="130" y="1351"/>
                    <a:pt x="73" y="1302"/>
                  </a:cubicBezTo>
                  <a:lnTo>
                    <a:pt x="73" y="1302"/>
                  </a:lnTo>
                  <a:cubicBezTo>
                    <a:pt x="84" y="1445"/>
                    <a:pt x="203" y="1537"/>
                    <a:pt x="295" y="1621"/>
                  </a:cubicBezTo>
                  <a:lnTo>
                    <a:pt x="224" y="1723"/>
                  </a:lnTo>
                  <a:lnTo>
                    <a:pt x="263" y="1730"/>
                  </a:lnTo>
                  <a:lnTo>
                    <a:pt x="165" y="1744"/>
                  </a:lnTo>
                  <a:cubicBezTo>
                    <a:pt x="186" y="1758"/>
                    <a:pt x="207" y="1769"/>
                    <a:pt x="196" y="1769"/>
                  </a:cubicBezTo>
                  <a:cubicBezTo>
                    <a:pt x="196" y="1772"/>
                    <a:pt x="193" y="1772"/>
                    <a:pt x="190" y="1772"/>
                  </a:cubicBezTo>
                  <a:cubicBezTo>
                    <a:pt x="182" y="1772"/>
                    <a:pt x="172" y="1769"/>
                    <a:pt x="165" y="1761"/>
                  </a:cubicBezTo>
                  <a:lnTo>
                    <a:pt x="165" y="1761"/>
                  </a:lnTo>
                  <a:cubicBezTo>
                    <a:pt x="169" y="1776"/>
                    <a:pt x="175" y="1787"/>
                    <a:pt x="186" y="1790"/>
                  </a:cubicBezTo>
                  <a:cubicBezTo>
                    <a:pt x="196" y="1790"/>
                    <a:pt x="211" y="1790"/>
                    <a:pt x="221" y="1787"/>
                  </a:cubicBezTo>
                  <a:lnTo>
                    <a:pt x="221" y="1787"/>
                  </a:lnTo>
                  <a:cubicBezTo>
                    <a:pt x="214" y="1793"/>
                    <a:pt x="207" y="1797"/>
                    <a:pt x="200" y="1797"/>
                  </a:cubicBezTo>
                  <a:cubicBezTo>
                    <a:pt x="196" y="1797"/>
                    <a:pt x="190" y="1793"/>
                    <a:pt x="186" y="1790"/>
                  </a:cubicBezTo>
                  <a:cubicBezTo>
                    <a:pt x="182" y="1793"/>
                    <a:pt x="179" y="1793"/>
                    <a:pt x="175" y="1793"/>
                  </a:cubicBezTo>
                  <a:cubicBezTo>
                    <a:pt x="130" y="1793"/>
                    <a:pt x="77" y="1772"/>
                    <a:pt x="28" y="1751"/>
                  </a:cubicBezTo>
                  <a:lnTo>
                    <a:pt x="10" y="1758"/>
                  </a:lnTo>
                  <a:cubicBezTo>
                    <a:pt x="60" y="1803"/>
                    <a:pt x="112" y="1850"/>
                    <a:pt x="161" y="1850"/>
                  </a:cubicBezTo>
                  <a:cubicBezTo>
                    <a:pt x="179" y="1850"/>
                    <a:pt x="196" y="1842"/>
                    <a:pt x="211" y="1832"/>
                  </a:cubicBezTo>
                  <a:lnTo>
                    <a:pt x="211" y="1832"/>
                  </a:lnTo>
                  <a:lnTo>
                    <a:pt x="158" y="1895"/>
                  </a:lnTo>
                  <a:cubicBezTo>
                    <a:pt x="249" y="1968"/>
                    <a:pt x="232" y="1955"/>
                    <a:pt x="308" y="2035"/>
                  </a:cubicBezTo>
                  <a:cubicBezTo>
                    <a:pt x="305" y="2039"/>
                    <a:pt x="298" y="2039"/>
                    <a:pt x="295" y="2039"/>
                  </a:cubicBezTo>
                  <a:cubicBezTo>
                    <a:pt x="287" y="2039"/>
                    <a:pt x="277" y="2039"/>
                    <a:pt x="271" y="2035"/>
                  </a:cubicBezTo>
                  <a:lnTo>
                    <a:pt x="249" y="2035"/>
                  </a:lnTo>
                  <a:cubicBezTo>
                    <a:pt x="242" y="2035"/>
                    <a:pt x="232" y="2035"/>
                    <a:pt x="224" y="2043"/>
                  </a:cubicBezTo>
                  <a:cubicBezTo>
                    <a:pt x="337" y="2091"/>
                    <a:pt x="123" y="2221"/>
                    <a:pt x="221" y="2221"/>
                  </a:cubicBezTo>
                  <a:cubicBezTo>
                    <a:pt x="235" y="2242"/>
                    <a:pt x="253" y="2246"/>
                    <a:pt x="271" y="2246"/>
                  </a:cubicBezTo>
                  <a:lnTo>
                    <a:pt x="292" y="2246"/>
                  </a:lnTo>
                  <a:cubicBezTo>
                    <a:pt x="295" y="2246"/>
                    <a:pt x="302" y="2242"/>
                    <a:pt x="308" y="2242"/>
                  </a:cubicBezTo>
                  <a:cubicBezTo>
                    <a:pt x="319" y="2242"/>
                    <a:pt x="329" y="2246"/>
                    <a:pt x="340" y="2253"/>
                  </a:cubicBezTo>
                  <a:cubicBezTo>
                    <a:pt x="329" y="2253"/>
                    <a:pt x="308" y="2256"/>
                    <a:pt x="308" y="2267"/>
                  </a:cubicBezTo>
                  <a:lnTo>
                    <a:pt x="379" y="2288"/>
                  </a:lnTo>
                  <a:cubicBezTo>
                    <a:pt x="376" y="2292"/>
                    <a:pt x="372" y="2295"/>
                    <a:pt x="365" y="2295"/>
                  </a:cubicBezTo>
                  <a:cubicBezTo>
                    <a:pt x="361" y="2295"/>
                    <a:pt x="355" y="2292"/>
                    <a:pt x="351" y="2292"/>
                  </a:cubicBezTo>
                  <a:cubicBezTo>
                    <a:pt x="347" y="2292"/>
                    <a:pt x="340" y="2288"/>
                    <a:pt x="337" y="2288"/>
                  </a:cubicBezTo>
                  <a:cubicBezTo>
                    <a:pt x="326" y="2288"/>
                    <a:pt x="316" y="2295"/>
                    <a:pt x="308" y="2313"/>
                  </a:cubicBezTo>
                  <a:cubicBezTo>
                    <a:pt x="376" y="2376"/>
                    <a:pt x="425" y="2404"/>
                    <a:pt x="410" y="2470"/>
                  </a:cubicBezTo>
                  <a:cubicBezTo>
                    <a:pt x="421" y="2488"/>
                    <a:pt x="431" y="2495"/>
                    <a:pt x="442" y="2495"/>
                  </a:cubicBezTo>
                  <a:cubicBezTo>
                    <a:pt x="456" y="2495"/>
                    <a:pt x="470" y="2481"/>
                    <a:pt x="488" y="2470"/>
                  </a:cubicBezTo>
                  <a:cubicBezTo>
                    <a:pt x="502" y="2456"/>
                    <a:pt x="516" y="2446"/>
                    <a:pt x="523" y="2446"/>
                  </a:cubicBezTo>
                  <a:cubicBezTo>
                    <a:pt x="530" y="2446"/>
                    <a:pt x="533" y="2449"/>
                    <a:pt x="537" y="2467"/>
                  </a:cubicBezTo>
                  <a:cubicBezTo>
                    <a:pt x="488" y="2495"/>
                    <a:pt x="431" y="2527"/>
                    <a:pt x="442" y="2572"/>
                  </a:cubicBezTo>
                  <a:lnTo>
                    <a:pt x="509" y="2572"/>
                  </a:lnTo>
                  <a:cubicBezTo>
                    <a:pt x="527" y="2572"/>
                    <a:pt x="544" y="2576"/>
                    <a:pt x="561" y="2587"/>
                  </a:cubicBezTo>
                  <a:lnTo>
                    <a:pt x="484" y="2618"/>
                  </a:lnTo>
                  <a:cubicBezTo>
                    <a:pt x="505" y="2653"/>
                    <a:pt x="530" y="2674"/>
                    <a:pt x="473" y="2702"/>
                  </a:cubicBezTo>
                  <a:cubicBezTo>
                    <a:pt x="519" y="2716"/>
                    <a:pt x="527" y="2734"/>
                    <a:pt x="523" y="2755"/>
                  </a:cubicBezTo>
                  <a:cubicBezTo>
                    <a:pt x="527" y="2758"/>
                    <a:pt x="533" y="2758"/>
                    <a:pt x="537" y="2758"/>
                  </a:cubicBezTo>
                  <a:cubicBezTo>
                    <a:pt x="600" y="2758"/>
                    <a:pt x="653" y="2635"/>
                    <a:pt x="674" y="2614"/>
                  </a:cubicBezTo>
                  <a:lnTo>
                    <a:pt x="674" y="2614"/>
                  </a:lnTo>
                  <a:cubicBezTo>
                    <a:pt x="645" y="2688"/>
                    <a:pt x="695" y="2702"/>
                    <a:pt x="624" y="2779"/>
                  </a:cubicBezTo>
                  <a:lnTo>
                    <a:pt x="579" y="2747"/>
                  </a:lnTo>
                  <a:lnTo>
                    <a:pt x="579" y="2747"/>
                  </a:lnTo>
                  <a:cubicBezTo>
                    <a:pt x="540" y="2898"/>
                    <a:pt x="730" y="2772"/>
                    <a:pt x="611" y="2909"/>
                  </a:cubicBezTo>
                  <a:cubicBezTo>
                    <a:pt x="600" y="2891"/>
                    <a:pt x="575" y="2877"/>
                    <a:pt x="551" y="2877"/>
                  </a:cubicBezTo>
                  <a:cubicBezTo>
                    <a:pt x="533" y="2877"/>
                    <a:pt x="516" y="2888"/>
                    <a:pt x="502" y="2906"/>
                  </a:cubicBezTo>
                  <a:cubicBezTo>
                    <a:pt x="523" y="2912"/>
                    <a:pt x="548" y="2923"/>
                    <a:pt x="572" y="2927"/>
                  </a:cubicBezTo>
                  <a:cubicBezTo>
                    <a:pt x="569" y="2934"/>
                    <a:pt x="565" y="2934"/>
                    <a:pt x="561" y="2934"/>
                  </a:cubicBezTo>
                  <a:cubicBezTo>
                    <a:pt x="558" y="2934"/>
                    <a:pt x="554" y="2934"/>
                    <a:pt x="551" y="2930"/>
                  </a:cubicBezTo>
                  <a:lnTo>
                    <a:pt x="544" y="2930"/>
                  </a:lnTo>
                  <a:cubicBezTo>
                    <a:pt x="540" y="2930"/>
                    <a:pt x="537" y="2934"/>
                    <a:pt x="533" y="2948"/>
                  </a:cubicBezTo>
                  <a:lnTo>
                    <a:pt x="639" y="2948"/>
                  </a:lnTo>
                  <a:cubicBezTo>
                    <a:pt x="660" y="2969"/>
                    <a:pt x="677" y="2993"/>
                    <a:pt x="702" y="3014"/>
                  </a:cubicBezTo>
                  <a:cubicBezTo>
                    <a:pt x="698" y="3014"/>
                    <a:pt x="695" y="3011"/>
                    <a:pt x="695" y="3011"/>
                  </a:cubicBezTo>
                  <a:cubicBezTo>
                    <a:pt x="684" y="3011"/>
                    <a:pt x="674" y="3024"/>
                    <a:pt x="677" y="3035"/>
                  </a:cubicBezTo>
                  <a:lnTo>
                    <a:pt x="751" y="3056"/>
                  </a:lnTo>
                  <a:cubicBezTo>
                    <a:pt x="726" y="3056"/>
                    <a:pt x="719" y="3088"/>
                    <a:pt x="730" y="3116"/>
                  </a:cubicBezTo>
                  <a:cubicBezTo>
                    <a:pt x="737" y="3137"/>
                    <a:pt x="751" y="3144"/>
                    <a:pt x="765" y="3144"/>
                  </a:cubicBezTo>
                  <a:cubicBezTo>
                    <a:pt x="786" y="3144"/>
                    <a:pt x="807" y="3134"/>
                    <a:pt x="825" y="3126"/>
                  </a:cubicBezTo>
                  <a:cubicBezTo>
                    <a:pt x="846" y="3116"/>
                    <a:pt x="863" y="3109"/>
                    <a:pt x="877" y="3109"/>
                  </a:cubicBezTo>
                  <a:cubicBezTo>
                    <a:pt x="888" y="3109"/>
                    <a:pt x="895" y="3116"/>
                    <a:pt x="891" y="3144"/>
                  </a:cubicBezTo>
                  <a:cubicBezTo>
                    <a:pt x="888" y="3134"/>
                    <a:pt x="877" y="3141"/>
                    <a:pt x="874" y="3134"/>
                  </a:cubicBezTo>
                  <a:lnTo>
                    <a:pt x="870" y="3183"/>
                  </a:lnTo>
                  <a:cubicBezTo>
                    <a:pt x="898" y="3158"/>
                    <a:pt x="919" y="3147"/>
                    <a:pt x="940" y="3147"/>
                  </a:cubicBezTo>
                  <a:cubicBezTo>
                    <a:pt x="965" y="3147"/>
                    <a:pt x="986" y="3162"/>
                    <a:pt x="1007" y="3179"/>
                  </a:cubicBezTo>
                  <a:cubicBezTo>
                    <a:pt x="1024" y="3193"/>
                    <a:pt x="1045" y="3207"/>
                    <a:pt x="1066" y="3207"/>
                  </a:cubicBezTo>
                  <a:cubicBezTo>
                    <a:pt x="1087" y="3207"/>
                    <a:pt x="1113" y="3193"/>
                    <a:pt x="1140" y="3162"/>
                  </a:cubicBezTo>
                  <a:lnTo>
                    <a:pt x="1140" y="3162"/>
                  </a:lnTo>
                  <a:cubicBezTo>
                    <a:pt x="1130" y="3246"/>
                    <a:pt x="1119" y="3200"/>
                    <a:pt x="1018" y="3228"/>
                  </a:cubicBezTo>
                  <a:lnTo>
                    <a:pt x="1024" y="3298"/>
                  </a:lnTo>
                  <a:cubicBezTo>
                    <a:pt x="1003" y="3291"/>
                    <a:pt x="1000" y="3270"/>
                    <a:pt x="975" y="3270"/>
                  </a:cubicBezTo>
                  <a:lnTo>
                    <a:pt x="972" y="3270"/>
                  </a:lnTo>
                  <a:cubicBezTo>
                    <a:pt x="972" y="3323"/>
                    <a:pt x="1003" y="3337"/>
                    <a:pt x="1042" y="3337"/>
                  </a:cubicBezTo>
                  <a:cubicBezTo>
                    <a:pt x="1074" y="3337"/>
                    <a:pt x="1113" y="3323"/>
                    <a:pt x="1137" y="3316"/>
                  </a:cubicBezTo>
                  <a:lnTo>
                    <a:pt x="1137" y="3316"/>
                  </a:lnTo>
                  <a:cubicBezTo>
                    <a:pt x="1140" y="3351"/>
                    <a:pt x="1039" y="3414"/>
                    <a:pt x="1116" y="3429"/>
                  </a:cubicBezTo>
                  <a:cubicBezTo>
                    <a:pt x="1126" y="3432"/>
                    <a:pt x="1130" y="3432"/>
                    <a:pt x="1137" y="3432"/>
                  </a:cubicBezTo>
                  <a:lnTo>
                    <a:pt x="1144" y="3432"/>
                  </a:lnTo>
                  <a:cubicBezTo>
                    <a:pt x="1158" y="3366"/>
                    <a:pt x="1172" y="3295"/>
                    <a:pt x="1179" y="3225"/>
                  </a:cubicBezTo>
                  <a:cubicBezTo>
                    <a:pt x="1231" y="2885"/>
                    <a:pt x="1256" y="2498"/>
                    <a:pt x="1256" y="2077"/>
                  </a:cubicBezTo>
                  <a:cubicBezTo>
                    <a:pt x="1256" y="1544"/>
                    <a:pt x="1218" y="958"/>
                    <a:pt x="1147" y="341"/>
                  </a:cubicBezTo>
                  <a:lnTo>
                    <a:pt x="1087" y="365"/>
                  </a:lnTo>
                  <a:cubicBezTo>
                    <a:pt x="1102" y="355"/>
                    <a:pt x="1126" y="313"/>
                    <a:pt x="1087" y="292"/>
                  </a:cubicBezTo>
                  <a:cubicBezTo>
                    <a:pt x="1074" y="302"/>
                    <a:pt x="1063" y="305"/>
                    <a:pt x="1056" y="305"/>
                  </a:cubicBezTo>
                  <a:cubicBezTo>
                    <a:pt x="1045" y="305"/>
                    <a:pt x="1039" y="292"/>
                    <a:pt x="1007" y="288"/>
                  </a:cubicBezTo>
                  <a:cubicBezTo>
                    <a:pt x="1000" y="224"/>
                    <a:pt x="986" y="109"/>
                    <a:pt x="975"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5"/>
            <p:cNvSpPr/>
            <p:nvPr/>
          </p:nvSpPr>
          <p:spPr>
            <a:xfrm>
              <a:off x="4841575" y="2185775"/>
              <a:ext cx="28525" cy="69575"/>
            </a:xfrm>
            <a:custGeom>
              <a:avLst/>
              <a:gdLst/>
              <a:ahLst/>
              <a:cxnLst/>
              <a:rect l="l" t="t" r="r" b="b"/>
              <a:pathLst>
                <a:path w="1141" h="2783" extrusionOk="0">
                  <a:moveTo>
                    <a:pt x="1113" y="0"/>
                  </a:moveTo>
                  <a:lnTo>
                    <a:pt x="1113" y="0"/>
                  </a:lnTo>
                  <a:cubicBezTo>
                    <a:pt x="1056" y="64"/>
                    <a:pt x="1081" y="211"/>
                    <a:pt x="1126" y="267"/>
                  </a:cubicBezTo>
                  <a:cubicBezTo>
                    <a:pt x="1130" y="256"/>
                    <a:pt x="1134" y="245"/>
                    <a:pt x="1140" y="235"/>
                  </a:cubicBezTo>
                  <a:cubicBezTo>
                    <a:pt x="1130" y="158"/>
                    <a:pt x="1119" y="77"/>
                    <a:pt x="1113" y="0"/>
                  </a:cubicBezTo>
                  <a:close/>
                  <a:moveTo>
                    <a:pt x="144" y="1625"/>
                  </a:moveTo>
                  <a:lnTo>
                    <a:pt x="144" y="1625"/>
                  </a:lnTo>
                  <a:cubicBezTo>
                    <a:pt x="127" y="1643"/>
                    <a:pt x="123" y="1656"/>
                    <a:pt x="127" y="1674"/>
                  </a:cubicBezTo>
                  <a:cubicBezTo>
                    <a:pt x="151" y="1653"/>
                    <a:pt x="165" y="1639"/>
                    <a:pt x="144" y="1625"/>
                  </a:cubicBezTo>
                  <a:close/>
                  <a:moveTo>
                    <a:pt x="4" y="1670"/>
                  </a:moveTo>
                  <a:cubicBezTo>
                    <a:pt x="0" y="1685"/>
                    <a:pt x="0" y="1698"/>
                    <a:pt x="0" y="1712"/>
                  </a:cubicBezTo>
                  <a:cubicBezTo>
                    <a:pt x="10" y="1719"/>
                    <a:pt x="18" y="1723"/>
                    <a:pt x="28" y="1730"/>
                  </a:cubicBezTo>
                  <a:cubicBezTo>
                    <a:pt x="49" y="1719"/>
                    <a:pt x="67" y="1709"/>
                    <a:pt x="84" y="1698"/>
                  </a:cubicBezTo>
                  <a:cubicBezTo>
                    <a:pt x="56" y="1685"/>
                    <a:pt x="28" y="1670"/>
                    <a:pt x="4" y="1670"/>
                  </a:cubicBezTo>
                  <a:close/>
                  <a:moveTo>
                    <a:pt x="523" y="2737"/>
                  </a:moveTo>
                  <a:lnTo>
                    <a:pt x="523" y="2737"/>
                  </a:lnTo>
                  <a:cubicBezTo>
                    <a:pt x="516" y="2762"/>
                    <a:pt x="502" y="2783"/>
                    <a:pt x="527" y="2783"/>
                  </a:cubicBezTo>
                  <a:cubicBezTo>
                    <a:pt x="533" y="2783"/>
                    <a:pt x="548" y="2779"/>
                    <a:pt x="561" y="2776"/>
                  </a:cubicBezTo>
                  <a:cubicBezTo>
                    <a:pt x="590" y="2747"/>
                    <a:pt x="540" y="2744"/>
                    <a:pt x="523" y="2737"/>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5"/>
            <p:cNvSpPr/>
            <p:nvPr/>
          </p:nvSpPr>
          <p:spPr>
            <a:xfrm>
              <a:off x="4860425" y="2261650"/>
              <a:ext cx="650" cy="200"/>
            </a:xfrm>
            <a:custGeom>
              <a:avLst/>
              <a:gdLst/>
              <a:ahLst/>
              <a:cxnLst/>
              <a:rect l="l" t="t" r="r" b="b"/>
              <a:pathLst>
                <a:path w="26" h="8" extrusionOk="0">
                  <a:moveTo>
                    <a:pt x="1" y="0"/>
                  </a:moveTo>
                  <a:lnTo>
                    <a:pt x="25" y="7"/>
                  </a:lnTo>
                  <a:cubicBezTo>
                    <a:pt x="14" y="0"/>
                    <a:pt x="8" y="0"/>
                    <a:pt x="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5"/>
            <p:cNvSpPr/>
            <p:nvPr/>
          </p:nvSpPr>
          <p:spPr>
            <a:xfrm>
              <a:off x="4857600" y="2258575"/>
              <a:ext cx="650" cy="375"/>
            </a:xfrm>
            <a:custGeom>
              <a:avLst/>
              <a:gdLst/>
              <a:ahLst/>
              <a:cxnLst/>
              <a:rect l="l" t="t" r="r" b="b"/>
              <a:pathLst>
                <a:path w="26" h="15" extrusionOk="0">
                  <a:moveTo>
                    <a:pt x="25" y="1"/>
                  </a:moveTo>
                  <a:lnTo>
                    <a:pt x="1" y="15"/>
                  </a:lnTo>
                  <a:cubicBezTo>
                    <a:pt x="19" y="11"/>
                    <a:pt x="25" y="7"/>
                    <a:pt x="25"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5"/>
            <p:cNvSpPr/>
            <p:nvPr/>
          </p:nvSpPr>
          <p:spPr>
            <a:xfrm>
              <a:off x="4852000" y="2182950"/>
              <a:ext cx="3200" cy="1350"/>
            </a:xfrm>
            <a:custGeom>
              <a:avLst/>
              <a:gdLst/>
              <a:ahLst/>
              <a:cxnLst/>
              <a:rect l="l" t="t" r="r" b="b"/>
              <a:pathLst>
                <a:path w="128" h="54" extrusionOk="0">
                  <a:moveTo>
                    <a:pt x="22" y="1"/>
                  </a:moveTo>
                  <a:cubicBezTo>
                    <a:pt x="8" y="1"/>
                    <a:pt x="1" y="5"/>
                    <a:pt x="18" y="22"/>
                  </a:cubicBezTo>
                  <a:lnTo>
                    <a:pt x="67" y="54"/>
                  </a:lnTo>
                  <a:cubicBezTo>
                    <a:pt x="81" y="29"/>
                    <a:pt x="102" y="18"/>
                    <a:pt x="127" y="15"/>
                  </a:cubicBezTo>
                  <a:cubicBezTo>
                    <a:pt x="88" y="12"/>
                    <a:pt x="46" y="1"/>
                    <a:pt x="22"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5"/>
            <p:cNvSpPr/>
            <p:nvPr/>
          </p:nvSpPr>
          <p:spPr>
            <a:xfrm>
              <a:off x="4840950" y="2228325"/>
              <a:ext cx="1350" cy="875"/>
            </a:xfrm>
            <a:custGeom>
              <a:avLst/>
              <a:gdLst/>
              <a:ahLst/>
              <a:cxnLst/>
              <a:rect l="l" t="t" r="r" b="b"/>
              <a:pathLst>
                <a:path w="54" h="35" extrusionOk="0">
                  <a:moveTo>
                    <a:pt x="1" y="0"/>
                  </a:moveTo>
                  <a:lnTo>
                    <a:pt x="1" y="0"/>
                  </a:lnTo>
                  <a:cubicBezTo>
                    <a:pt x="8" y="7"/>
                    <a:pt x="14" y="14"/>
                    <a:pt x="25" y="21"/>
                  </a:cubicBezTo>
                  <a:cubicBezTo>
                    <a:pt x="29" y="28"/>
                    <a:pt x="32" y="32"/>
                    <a:pt x="35" y="35"/>
                  </a:cubicBezTo>
                  <a:lnTo>
                    <a:pt x="53" y="28"/>
                  </a:lnTo>
                  <a:cubicBezTo>
                    <a:pt x="43" y="21"/>
                    <a:pt x="35" y="17"/>
                    <a:pt x="25" y="10"/>
                  </a:cubicBezTo>
                  <a:cubicBezTo>
                    <a:pt x="18" y="7"/>
                    <a:pt x="11" y="4"/>
                    <a:pt x="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5"/>
            <p:cNvSpPr/>
            <p:nvPr/>
          </p:nvSpPr>
          <p:spPr>
            <a:xfrm>
              <a:off x="4846825" y="2229975"/>
              <a:ext cx="1000" cy="1100"/>
            </a:xfrm>
            <a:custGeom>
              <a:avLst/>
              <a:gdLst/>
              <a:ahLst/>
              <a:cxnLst/>
              <a:rect l="l" t="t" r="r" b="b"/>
              <a:pathLst>
                <a:path w="40" h="44" extrusionOk="0">
                  <a:moveTo>
                    <a:pt x="39" y="1"/>
                  </a:moveTo>
                  <a:lnTo>
                    <a:pt x="1" y="43"/>
                  </a:lnTo>
                  <a:cubicBezTo>
                    <a:pt x="14" y="32"/>
                    <a:pt x="25" y="19"/>
                    <a:pt x="39"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5"/>
            <p:cNvSpPr/>
            <p:nvPr/>
          </p:nvSpPr>
          <p:spPr>
            <a:xfrm>
              <a:off x="4847600" y="2269625"/>
              <a:ext cx="1100" cy="375"/>
            </a:xfrm>
            <a:custGeom>
              <a:avLst/>
              <a:gdLst/>
              <a:ahLst/>
              <a:cxnLst/>
              <a:rect l="l" t="t" r="r" b="b"/>
              <a:pathLst>
                <a:path w="44" h="15" extrusionOk="0">
                  <a:moveTo>
                    <a:pt x="19" y="1"/>
                  </a:moveTo>
                  <a:cubicBezTo>
                    <a:pt x="12" y="1"/>
                    <a:pt x="4" y="4"/>
                    <a:pt x="1" y="12"/>
                  </a:cubicBezTo>
                  <a:cubicBezTo>
                    <a:pt x="8" y="12"/>
                    <a:pt x="15" y="15"/>
                    <a:pt x="22" y="15"/>
                  </a:cubicBezTo>
                  <a:cubicBezTo>
                    <a:pt x="30" y="15"/>
                    <a:pt x="36" y="12"/>
                    <a:pt x="43" y="4"/>
                  </a:cubicBezTo>
                  <a:cubicBezTo>
                    <a:pt x="36" y="4"/>
                    <a:pt x="25" y="1"/>
                    <a:pt x="19"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5"/>
            <p:cNvSpPr/>
            <p:nvPr/>
          </p:nvSpPr>
          <p:spPr>
            <a:xfrm>
              <a:off x="4856125" y="2204200"/>
              <a:ext cx="125" cy="100"/>
            </a:xfrm>
            <a:custGeom>
              <a:avLst/>
              <a:gdLst/>
              <a:ahLst/>
              <a:cxnLst/>
              <a:rect l="l" t="t" r="r" b="b"/>
              <a:pathLst>
                <a:path w="5" h="4" extrusionOk="0">
                  <a:moveTo>
                    <a:pt x="0" y="0"/>
                  </a:moveTo>
                  <a:lnTo>
                    <a:pt x="4" y="4"/>
                  </a:lnTo>
                  <a:lnTo>
                    <a:pt x="4"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5"/>
            <p:cNvSpPr/>
            <p:nvPr/>
          </p:nvSpPr>
          <p:spPr>
            <a:xfrm>
              <a:off x="4852350" y="2202525"/>
              <a:ext cx="3900" cy="3800"/>
            </a:xfrm>
            <a:custGeom>
              <a:avLst/>
              <a:gdLst/>
              <a:ahLst/>
              <a:cxnLst/>
              <a:rect l="l" t="t" r="r" b="b"/>
              <a:pathLst>
                <a:path w="156" h="152" extrusionOk="0">
                  <a:moveTo>
                    <a:pt x="0" y="1"/>
                  </a:moveTo>
                  <a:lnTo>
                    <a:pt x="0" y="1"/>
                  </a:lnTo>
                  <a:cubicBezTo>
                    <a:pt x="50" y="53"/>
                    <a:pt x="102" y="102"/>
                    <a:pt x="155" y="152"/>
                  </a:cubicBezTo>
                  <a:cubicBezTo>
                    <a:pt x="109" y="92"/>
                    <a:pt x="127" y="77"/>
                    <a:pt x="151" y="67"/>
                  </a:cubicBezTo>
                  <a:lnTo>
                    <a:pt x="0"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5"/>
            <p:cNvSpPr/>
            <p:nvPr/>
          </p:nvSpPr>
          <p:spPr>
            <a:xfrm>
              <a:off x="4832525" y="2176625"/>
              <a:ext cx="37750" cy="107775"/>
            </a:xfrm>
            <a:custGeom>
              <a:avLst/>
              <a:gdLst/>
              <a:ahLst/>
              <a:cxnLst/>
              <a:rect l="l" t="t" r="r" b="b"/>
              <a:pathLst>
                <a:path w="1510" h="4311" extrusionOk="0">
                  <a:moveTo>
                    <a:pt x="1316" y="12"/>
                  </a:moveTo>
                  <a:cubicBezTo>
                    <a:pt x="1316" y="12"/>
                    <a:pt x="1316" y="12"/>
                    <a:pt x="1315" y="12"/>
                  </a:cubicBezTo>
                  <a:lnTo>
                    <a:pt x="1315" y="12"/>
                  </a:lnTo>
                  <a:cubicBezTo>
                    <a:pt x="1318" y="13"/>
                    <a:pt x="1321" y="14"/>
                    <a:pt x="1323" y="15"/>
                  </a:cubicBezTo>
                  <a:cubicBezTo>
                    <a:pt x="1320" y="12"/>
                    <a:pt x="1320" y="12"/>
                    <a:pt x="1316" y="12"/>
                  </a:cubicBezTo>
                  <a:close/>
                  <a:moveTo>
                    <a:pt x="612" y="1860"/>
                  </a:moveTo>
                  <a:cubicBezTo>
                    <a:pt x="612" y="1861"/>
                    <a:pt x="612" y="1861"/>
                    <a:pt x="611" y="1861"/>
                  </a:cubicBezTo>
                  <a:cubicBezTo>
                    <a:pt x="612" y="1861"/>
                    <a:pt x="612" y="1861"/>
                    <a:pt x="612" y="1860"/>
                  </a:cubicBezTo>
                  <a:close/>
                  <a:moveTo>
                    <a:pt x="506" y="1991"/>
                  </a:moveTo>
                  <a:cubicBezTo>
                    <a:pt x="527" y="2005"/>
                    <a:pt x="513" y="2019"/>
                    <a:pt x="489" y="2040"/>
                  </a:cubicBezTo>
                  <a:cubicBezTo>
                    <a:pt x="485" y="2022"/>
                    <a:pt x="489" y="2009"/>
                    <a:pt x="506" y="1991"/>
                  </a:cubicBezTo>
                  <a:close/>
                  <a:moveTo>
                    <a:pt x="885" y="3103"/>
                  </a:moveTo>
                  <a:lnTo>
                    <a:pt x="885" y="3103"/>
                  </a:lnTo>
                  <a:cubicBezTo>
                    <a:pt x="902" y="3110"/>
                    <a:pt x="952" y="3113"/>
                    <a:pt x="923" y="3142"/>
                  </a:cubicBezTo>
                  <a:cubicBezTo>
                    <a:pt x="910" y="3145"/>
                    <a:pt x="895" y="3149"/>
                    <a:pt x="889" y="3149"/>
                  </a:cubicBezTo>
                  <a:cubicBezTo>
                    <a:pt x="864" y="3149"/>
                    <a:pt x="878" y="3128"/>
                    <a:pt x="885" y="3103"/>
                  </a:cubicBezTo>
                  <a:close/>
                  <a:moveTo>
                    <a:pt x="1422" y="1"/>
                  </a:moveTo>
                  <a:cubicBezTo>
                    <a:pt x="1376" y="5"/>
                    <a:pt x="1323" y="15"/>
                    <a:pt x="1281" y="40"/>
                  </a:cubicBezTo>
                  <a:cubicBezTo>
                    <a:pt x="1274" y="22"/>
                    <a:pt x="1295" y="12"/>
                    <a:pt x="1315" y="12"/>
                  </a:cubicBezTo>
                  <a:lnTo>
                    <a:pt x="1315" y="12"/>
                  </a:lnTo>
                  <a:cubicBezTo>
                    <a:pt x="1303" y="7"/>
                    <a:pt x="1289" y="5"/>
                    <a:pt x="1278" y="5"/>
                  </a:cubicBezTo>
                  <a:cubicBezTo>
                    <a:pt x="1218" y="5"/>
                    <a:pt x="1183" y="54"/>
                    <a:pt x="1155" y="103"/>
                  </a:cubicBezTo>
                  <a:cubicBezTo>
                    <a:pt x="1120" y="166"/>
                    <a:pt x="1085" y="222"/>
                    <a:pt x="1015" y="222"/>
                  </a:cubicBezTo>
                  <a:cubicBezTo>
                    <a:pt x="1007" y="258"/>
                    <a:pt x="986" y="265"/>
                    <a:pt x="962" y="268"/>
                  </a:cubicBezTo>
                  <a:cubicBezTo>
                    <a:pt x="962" y="265"/>
                    <a:pt x="965" y="261"/>
                    <a:pt x="965" y="258"/>
                  </a:cubicBezTo>
                  <a:lnTo>
                    <a:pt x="965" y="258"/>
                  </a:lnTo>
                  <a:cubicBezTo>
                    <a:pt x="962" y="261"/>
                    <a:pt x="958" y="265"/>
                    <a:pt x="955" y="268"/>
                  </a:cubicBezTo>
                  <a:cubicBezTo>
                    <a:pt x="943" y="268"/>
                    <a:pt x="933" y="266"/>
                    <a:pt x="922" y="266"/>
                  </a:cubicBezTo>
                  <a:cubicBezTo>
                    <a:pt x="917" y="266"/>
                    <a:pt x="912" y="267"/>
                    <a:pt x="906" y="268"/>
                  </a:cubicBezTo>
                  <a:cubicBezTo>
                    <a:pt x="920" y="271"/>
                    <a:pt x="931" y="271"/>
                    <a:pt x="941" y="271"/>
                  </a:cubicBezTo>
                  <a:lnTo>
                    <a:pt x="952" y="271"/>
                  </a:lnTo>
                  <a:cubicBezTo>
                    <a:pt x="934" y="286"/>
                    <a:pt x="913" y="313"/>
                    <a:pt x="902" y="345"/>
                  </a:cubicBezTo>
                  <a:lnTo>
                    <a:pt x="846" y="307"/>
                  </a:lnTo>
                  <a:cubicBezTo>
                    <a:pt x="846" y="310"/>
                    <a:pt x="843" y="310"/>
                    <a:pt x="843" y="313"/>
                  </a:cubicBezTo>
                  <a:cubicBezTo>
                    <a:pt x="801" y="317"/>
                    <a:pt x="843" y="352"/>
                    <a:pt x="889" y="377"/>
                  </a:cubicBezTo>
                  <a:cubicBezTo>
                    <a:pt x="885" y="394"/>
                    <a:pt x="881" y="415"/>
                    <a:pt x="885" y="433"/>
                  </a:cubicBezTo>
                  <a:cubicBezTo>
                    <a:pt x="871" y="422"/>
                    <a:pt x="857" y="419"/>
                    <a:pt x="850" y="419"/>
                  </a:cubicBezTo>
                  <a:cubicBezTo>
                    <a:pt x="835" y="419"/>
                    <a:pt x="829" y="436"/>
                    <a:pt x="822" y="451"/>
                  </a:cubicBezTo>
                  <a:cubicBezTo>
                    <a:pt x="814" y="464"/>
                    <a:pt x="808" y="478"/>
                    <a:pt x="787" y="478"/>
                  </a:cubicBezTo>
                  <a:cubicBezTo>
                    <a:pt x="780" y="478"/>
                    <a:pt x="766" y="475"/>
                    <a:pt x="748" y="464"/>
                  </a:cubicBezTo>
                  <a:lnTo>
                    <a:pt x="748" y="464"/>
                  </a:lnTo>
                  <a:cubicBezTo>
                    <a:pt x="762" y="493"/>
                    <a:pt x="741" y="527"/>
                    <a:pt x="727" y="566"/>
                  </a:cubicBezTo>
                  <a:cubicBezTo>
                    <a:pt x="717" y="605"/>
                    <a:pt x="713" y="643"/>
                    <a:pt x="734" y="679"/>
                  </a:cubicBezTo>
                  <a:cubicBezTo>
                    <a:pt x="734" y="679"/>
                    <a:pt x="734" y="679"/>
                    <a:pt x="734" y="679"/>
                  </a:cubicBezTo>
                  <a:lnTo>
                    <a:pt x="734" y="679"/>
                  </a:lnTo>
                  <a:cubicBezTo>
                    <a:pt x="741" y="686"/>
                    <a:pt x="745" y="689"/>
                    <a:pt x="748" y="696"/>
                  </a:cubicBezTo>
                  <a:cubicBezTo>
                    <a:pt x="741" y="686"/>
                    <a:pt x="727" y="689"/>
                    <a:pt x="734" y="679"/>
                  </a:cubicBezTo>
                  <a:lnTo>
                    <a:pt x="734" y="679"/>
                  </a:lnTo>
                  <a:cubicBezTo>
                    <a:pt x="702" y="696"/>
                    <a:pt x="675" y="717"/>
                    <a:pt x="681" y="759"/>
                  </a:cubicBezTo>
                  <a:lnTo>
                    <a:pt x="607" y="721"/>
                  </a:lnTo>
                  <a:lnTo>
                    <a:pt x="607" y="721"/>
                  </a:lnTo>
                  <a:cubicBezTo>
                    <a:pt x="618" y="763"/>
                    <a:pt x="633" y="805"/>
                    <a:pt x="649" y="847"/>
                  </a:cubicBezTo>
                  <a:cubicBezTo>
                    <a:pt x="633" y="847"/>
                    <a:pt x="618" y="851"/>
                    <a:pt x="604" y="851"/>
                  </a:cubicBezTo>
                  <a:cubicBezTo>
                    <a:pt x="565" y="851"/>
                    <a:pt x="544" y="836"/>
                    <a:pt x="523" y="784"/>
                  </a:cubicBezTo>
                  <a:lnTo>
                    <a:pt x="523" y="784"/>
                  </a:lnTo>
                  <a:cubicBezTo>
                    <a:pt x="541" y="932"/>
                    <a:pt x="502" y="878"/>
                    <a:pt x="537" y="1008"/>
                  </a:cubicBezTo>
                  <a:lnTo>
                    <a:pt x="492" y="977"/>
                  </a:lnTo>
                  <a:lnTo>
                    <a:pt x="492" y="977"/>
                  </a:lnTo>
                  <a:cubicBezTo>
                    <a:pt x="478" y="1008"/>
                    <a:pt x="513" y="1086"/>
                    <a:pt x="471" y="1086"/>
                  </a:cubicBezTo>
                  <a:cubicBezTo>
                    <a:pt x="338" y="1107"/>
                    <a:pt x="302" y="1412"/>
                    <a:pt x="169" y="1573"/>
                  </a:cubicBezTo>
                  <a:cubicBezTo>
                    <a:pt x="323" y="1573"/>
                    <a:pt x="78" y="1651"/>
                    <a:pt x="197" y="1685"/>
                  </a:cubicBezTo>
                  <a:cubicBezTo>
                    <a:pt x="176" y="1685"/>
                    <a:pt x="158" y="1693"/>
                    <a:pt x="141" y="1693"/>
                  </a:cubicBezTo>
                  <a:cubicBezTo>
                    <a:pt x="131" y="1693"/>
                    <a:pt x="120" y="1689"/>
                    <a:pt x="110" y="1672"/>
                  </a:cubicBezTo>
                  <a:lnTo>
                    <a:pt x="110" y="1672"/>
                  </a:lnTo>
                  <a:cubicBezTo>
                    <a:pt x="127" y="1780"/>
                    <a:pt x="22" y="1816"/>
                    <a:pt x="113" y="1900"/>
                  </a:cubicBezTo>
                  <a:lnTo>
                    <a:pt x="102" y="1900"/>
                  </a:lnTo>
                  <a:cubicBezTo>
                    <a:pt x="92" y="1900"/>
                    <a:pt x="81" y="1892"/>
                    <a:pt x="74" y="1889"/>
                  </a:cubicBezTo>
                  <a:cubicBezTo>
                    <a:pt x="64" y="1882"/>
                    <a:pt x="57" y="1879"/>
                    <a:pt x="50" y="1879"/>
                  </a:cubicBezTo>
                  <a:lnTo>
                    <a:pt x="43" y="1879"/>
                  </a:lnTo>
                  <a:cubicBezTo>
                    <a:pt x="50" y="1889"/>
                    <a:pt x="71" y="1917"/>
                    <a:pt x="46" y="1924"/>
                  </a:cubicBezTo>
                  <a:lnTo>
                    <a:pt x="39" y="1924"/>
                  </a:lnTo>
                  <a:cubicBezTo>
                    <a:pt x="25" y="1924"/>
                    <a:pt x="18" y="1903"/>
                    <a:pt x="4" y="1886"/>
                  </a:cubicBezTo>
                  <a:lnTo>
                    <a:pt x="4" y="1886"/>
                  </a:lnTo>
                  <a:cubicBezTo>
                    <a:pt x="1" y="1994"/>
                    <a:pt x="113" y="2015"/>
                    <a:pt x="215" y="2026"/>
                  </a:cubicBezTo>
                  <a:cubicBezTo>
                    <a:pt x="162" y="2072"/>
                    <a:pt x="165" y="2100"/>
                    <a:pt x="236" y="2138"/>
                  </a:cubicBezTo>
                  <a:cubicBezTo>
                    <a:pt x="218" y="2145"/>
                    <a:pt x="197" y="2159"/>
                    <a:pt x="183" y="2159"/>
                  </a:cubicBezTo>
                  <a:cubicBezTo>
                    <a:pt x="169" y="2159"/>
                    <a:pt x="158" y="2153"/>
                    <a:pt x="155" y="2124"/>
                  </a:cubicBezTo>
                  <a:lnTo>
                    <a:pt x="155" y="2124"/>
                  </a:lnTo>
                  <a:cubicBezTo>
                    <a:pt x="152" y="2156"/>
                    <a:pt x="106" y="2338"/>
                    <a:pt x="190" y="2338"/>
                  </a:cubicBezTo>
                  <a:cubicBezTo>
                    <a:pt x="173" y="2352"/>
                    <a:pt x="190" y="2388"/>
                    <a:pt x="201" y="2394"/>
                  </a:cubicBezTo>
                  <a:cubicBezTo>
                    <a:pt x="204" y="2472"/>
                    <a:pt x="197" y="2482"/>
                    <a:pt x="215" y="2556"/>
                  </a:cubicBezTo>
                  <a:lnTo>
                    <a:pt x="225" y="2532"/>
                  </a:lnTo>
                  <a:cubicBezTo>
                    <a:pt x="327" y="2545"/>
                    <a:pt x="257" y="2591"/>
                    <a:pt x="281" y="2647"/>
                  </a:cubicBezTo>
                  <a:lnTo>
                    <a:pt x="270" y="2647"/>
                  </a:lnTo>
                  <a:cubicBezTo>
                    <a:pt x="233" y="2801"/>
                    <a:pt x="313" y="2700"/>
                    <a:pt x="275" y="2854"/>
                  </a:cubicBezTo>
                  <a:lnTo>
                    <a:pt x="330" y="2830"/>
                  </a:lnTo>
                  <a:cubicBezTo>
                    <a:pt x="341" y="2826"/>
                    <a:pt x="348" y="2826"/>
                    <a:pt x="355" y="2826"/>
                  </a:cubicBezTo>
                  <a:cubicBezTo>
                    <a:pt x="439" y="2826"/>
                    <a:pt x="296" y="2974"/>
                    <a:pt x="366" y="3029"/>
                  </a:cubicBezTo>
                  <a:lnTo>
                    <a:pt x="390" y="2991"/>
                  </a:lnTo>
                  <a:lnTo>
                    <a:pt x="390" y="2991"/>
                  </a:lnTo>
                  <a:cubicBezTo>
                    <a:pt x="446" y="3012"/>
                    <a:pt x="267" y="3170"/>
                    <a:pt x="270" y="3222"/>
                  </a:cubicBezTo>
                  <a:cubicBezTo>
                    <a:pt x="270" y="3226"/>
                    <a:pt x="267" y="3230"/>
                    <a:pt x="267" y="3230"/>
                  </a:cubicBezTo>
                  <a:cubicBezTo>
                    <a:pt x="257" y="3230"/>
                    <a:pt x="246" y="3212"/>
                    <a:pt x="236" y="3205"/>
                  </a:cubicBezTo>
                  <a:lnTo>
                    <a:pt x="236" y="3205"/>
                  </a:lnTo>
                  <a:cubicBezTo>
                    <a:pt x="228" y="3254"/>
                    <a:pt x="236" y="3268"/>
                    <a:pt x="249" y="3268"/>
                  </a:cubicBezTo>
                  <a:cubicBezTo>
                    <a:pt x="257" y="3268"/>
                    <a:pt x="270" y="3261"/>
                    <a:pt x="285" y="3254"/>
                  </a:cubicBezTo>
                  <a:cubicBezTo>
                    <a:pt x="302" y="3247"/>
                    <a:pt x="317" y="3240"/>
                    <a:pt x="334" y="3240"/>
                  </a:cubicBezTo>
                  <a:cubicBezTo>
                    <a:pt x="345" y="3240"/>
                    <a:pt x="359" y="3247"/>
                    <a:pt x="369" y="3261"/>
                  </a:cubicBezTo>
                  <a:cubicBezTo>
                    <a:pt x="338" y="3296"/>
                    <a:pt x="257" y="3289"/>
                    <a:pt x="278" y="3348"/>
                  </a:cubicBezTo>
                  <a:cubicBezTo>
                    <a:pt x="264" y="3398"/>
                    <a:pt x="489" y="3440"/>
                    <a:pt x="464" y="3549"/>
                  </a:cubicBezTo>
                  <a:cubicBezTo>
                    <a:pt x="478" y="3524"/>
                    <a:pt x="492" y="3496"/>
                    <a:pt x="520" y="3496"/>
                  </a:cubicBezTo>
                  <a:cubicBezTo>
                    <a:pt x="527" y="3496"/>
                    <a:pt x="534" y="3500"/>
                    <a:pt x="544" y="3503"/>
                  </a:cubicBezTo>
                  <a:cubicBezTo>
                    <a:pt x="586" y="3542"/>
                    <a:pt x="544" y="3703"/>
                    <a:pt x="639" y="3703"/>
                  </a:cubicBezTo>
                  <a:cubicBezTo>
                    <a:pt x="646" y="3703"/>
                    <a:pt x="654" y="3703"/>
                    <a:pt x="660" y="3700"/>
                  </a:cubicBezTo>
                  <a:lnTo>
                    <a:pt x="660" y="3700"/>
                  </a:lnTo>
                  <a:cubicBezTo>
                    <a:pt x="657" y="3714"/>
                    <a:pt x="654" y="3721"/>
                    <a:pt x="646" y="3724"/>
                  </a:cubicBezTo>
                  <a:cubicBezTo>
                    <a:pt x="696" y="3745"/>
                    <a:pt x="766" y="3801"/>
                    <a:pt x="822" y="3801"/>
                  </a:cubicBezTo>
                  <a:cubicBezTo>
                    <a:pt x="832" y="3801"/>
                    <a:pt x="839" y="3798"/>
                    <a:pt x="846" y="3798"/>
                  </a:cubicBezTo>
                  <a:cubicBezTo>
                    <a:pt x="780" y="3886"/>
                    <a:pt x="857" y="3921"/>
                    <a:pt x="923" y="3949"/>
                  </a:cubicBezTo>
                  <a:cubicBezTo>
                    <a:pt x="994" y="3977"/>
                    <a:pt x="1060" y="3991"/>
                    <a:pt x="994" y="4068"/>
                  </a:cubicBezTo>
                  <a:lnTo>
                    <a:pt x="1120" y="4153"/>
                  </a:lnTo>
                  <a:lnTo>
                    <a:pt x="1102" y="4166"/>
                  </a:lnTo>
                  <a:cubicBezTo>
                    <a:pt x="1138" y="4198"/>
                    <a:pt x="1169" y="4212"/>
                    <a:pt x="1197" y="4212"/>
                  </a:cubicBezTo>
                  <a:cubicBezTo>
                    <a:pt x="1229" y="4212"/>
                    <a:pt x="1257" y="4198"/>
                    <a:pt x="1285" y="4187"/>
                  </a:cubicBezTo>
                  <a:lnTo>
                    <a:pt x="1285" y="4187"/>
                  </a:lnTo>
                  <a:cubicBezTo>
                    <a:pt x="1295" y="4212"/>
                    <a:pt x="1271" y="4219"/>
                    <a:pt x="1264" y="4226"/>
                  </a:cubicBezTo>
                  <a:cubicBezTo>
                    <a:pt x="1302" y="4271"/>
                    <a:pt x="1331" y="4300"/>
                    <a:pt x="1358" y="4310"/>
                  </a:cubicBezTo>
                  <a:cubicBezTo>
                    <a:pt x="1386" y="4237"/>
                    <a:pt x="1412" y="4159"/>
                    <a:pt x="1436" y="4079"/>
                  </a:cubicBezTo>
                  <a:cubicBezTo>
                    <a:pt x="1464" y="3984"/>
                    <a:pt x="1488" y="3882"/>
                    <a:pt x="1506" y="3777"/>
                  </a:cubicBezTo>
                  <a:lnTo>
                    <a:pt x="1499" y="3777"/>
                  </a:lnTo>
                  <a:cubicBezTo>
                    <a:pt x="1492" y="3777"/>
                    <a:pt x="1488" y="3777"/>
                    <a:pt x="1478" y="3774"/>
                  </a:cubicBezTo>
                  <a:cubicBezTo>
                    <a:pt x="1401" y="3759"/>
                    <a:pt x="1502" y="3696"/>
                    <a:pt x="1499" y="3661"/>
                  </a:cubicBezTo>
                  <a:lnTo>
                    <a:pt x="1499" y="3661"/>
                  </a:lnTo>
                  <a:cubicBezTo>
                    <a:pt x="1475" y="3668"/>
                    <a:pt x="1436" y="3682"/>
                    <a:pt x="1404" y="3682"/>
                  </a:cubicBezTo>
                  <a:cubicBezTo>
                    <a:pt x="1365" y="3682"/>
                    <a:pt x="1334" y="3668"/>
                    <a:pt x="1334" y="3615"/>
                  </a:cubicBezTo>
                  <a:lnTo>
                    <a:pt x="1337" y="3615"/>
                  </a:lnTo>
                  <a:cubicBezTo>
                    <a:pt x="1362" y="3615"/>
                    <a:pt x="1365" y="3636"/>
                    <a:pt x="1386" y="3643"/>
                  </a:cubicBezTo>
                  <a:lnTo>
                    <a:pt x="1380" y="3573"/>
                  </a:lnTo>
                  <a:cubicBezTo>
                    <a:pt x="1481" y="3545"/>
                    <a:pt x="1492" y="3591"/>
                    <a:pt x="1502" y="3507"/>
                  </a:cubicBezTo>
                  <a:lnTo>
                    <a:pt x="1502" y="3507"/>
                  </a:lnTo>
                  <a:cubicBezTo>
                    <a:pt x="1475" y="3538"/>
                    <a:pt x="1449" y="3552"/>
                    <a:pt x="1428" y="3552"/>
                  </a:cubicBezTo>
                  <a:cubicBezTo>
                    <a:pt x="1407" y="3552"/>
                    <a:pt x="1386" y="3538"/>
                    <a:pt x="1369" y="3524"/>
                  </a:cubicBezTo>
                  <a:cubicBezTo>
                    <a:pt x="1348" y="3507"/>
                    <a:pt x="1327" y="3492"/>
                    <a:pt x="1302" y="3492"/>
                  </a:cubicBezTo>
                  <a:cubicBezTo>
                    <a:pt x="1281" y="3492"/>
                    <a:pt x="1260" y="3503"/>
                    <a:pt x="1232" y="3528"/>
                  </a:cubicBezTo>
                  <a:lnTo>
                    <a:pt x="1236" y="3479"/>
                  </a:lnTo>
                  <a:cubicBezTo>
                    <a:pt x="1239" y="3486"/>
                    <a:pt x="1250" y="3479"/>
                    <a:pt x="1253" y="3489"/>
                  </a:cubicBezTo>
                  <a:cubicBezTo>
                    <a:pt x="1257" y="3461"/>
                    <a:pt x="1250" y="3454"/>
                    <a:pt x="1239" y="3454"/>
                  </a:cubicBezTo>
                  <a:cubicBezTo>
                    <a:pt x="1225" y="3454"/>
                    <a:pt x="1208" y="3461"/>
                    <a:pt x="1187" y="3471"/>
                  </a:cubicBezTo>
                  <a:cubicBezTo>
                    <a:pt x="1169" y="3479"/>
                    <a:pt x="1148" y="3489"/>
                    <a:pt x="1127" y="3489"/>
                  </a:cubicBezTo>
                  <a:cubicBezTo>
                    <a:pt x="1113" y="3489"/>
                    <a:pt x="1099" y="3482"/>
                    <a:pt x="1092" y="3461"/>
                  </a:cubicBezTo>
                  <a:cubicBezTo>
                    <a:pt x="1081" y="3433"/>
                    <a:pt x="1088" y="3401"/>
                    <a:pt x="1113" y="3401"/>
                  </a:cubicBezTo>
                  <a:lnTo>
                    <a:pt x="1039" y="3380"/>
                  </a:lnTo>
                  <a:cubicBezTo>
                    <a:pt x="1036" y="3369"/>
                    <a:pt x="1046" y="3356"/>
                    <a:pt x="1057" y="3356"/>
                  </a:cubicBezTo>
                  <a:cubicBezTo>
                    <a:pt x="1057" y="3356"/>
                    <a:pt x="1060" y="3359"/>
                    <a:pt x="1064" y="3359"/>
                  </a:cubicBezTo>
                  <a:cubicBezTo>
                    <a:pt x="1039" y="3338"/>
                    <a:pt x="1022" y="3314"/>
                    <a:pt x="1001" y="3293"/>
                  </a:cubicBezTo>
                  <a:lnTo>
                    <a:pt x="895" y="3293"/>
                  </a:lnTo>
                  <a:cubicBezTo>
                    <a:pt x="899" y="3279"/>
                    <a:pt x="902" y="3275"/>
                    <a:pt x="906" y="3275"/>
                  </a:cubicBezTo>
                  <a:lnTo>
                    <a:pt x="913" y="3275"/>
                  </a:lnTo>
                  <a:cubicBezTo>
                    <a:pt x="916" y="3279"/>
                    <a:pt x="920" y="3279"/>
                    <a:pt x="923" y="3279"/>
                  </a:cubicBezTo>
                  <a:cubicBezTo>
                    <a:pt x="927" y="3279"/>
                    <a:pt x="931" y="3279"/>
                    <a:pt x="934" y="3272"/>
                  </a:cubicBezTo>
                  <a:cubicBezTo>
                    <a:pt x="910" y="3268"/>
                    <a:pt x="885" y="3257"/>
                    <a:pt x="864" y="3251"/>
                  </a:cubicBezTo>
                  <a:cubicBezTo>
                    <a:pt x="878" y="3233"/>
                    <a:pt x="895" y="3222"/>
                    <a:pt x="913" y="3222"/>
                  </a:cubicBezTo>
                  <a:cubicBezTo>
                    <a:pt x="937" y="3222"/>
                    <a:pt x="962" y="3236"/>
                    <a:pt x="973" y="3254"/>
                  </a:cubicBezTo>
                  <a:cubicBezTo>
                    <a:pt x="1092" y="3117"/>
                    <a:pt x="902" y="3243"/>
                    <a:pt x="941" y="3092"/>
                  </a:cubicBezTo>
                  <a:lnTo>
                    <a:pt x="941" y="3092"/>
                  </a:lnTo>
                  <a:lnTo>
                    <a:pt x="986" y="3124"/>
                  </a:lnTo>
                  <a:cubicBezTo>
                    <a:pt x="1057" y="3047"/>
                    <a:pt x="1007" y="3033"/>
                    <a:pt x="1036" y="2959"/>
                  </a:cubicBezTo>
                  <a:lnTo>
                    <a:pt x="1036" y="2959"/>
                  </a:lnTo>
                  <a:cubicBezTo>
                    <a:pt x="1015" y="2980"/>
                    <a:pt x="962" y="3103"/>
                    <a:pt x="899" y="3103"/>
                  </a:cubicBezTo>
                  <a:cubicBezTo>
                    <a:pt x="895" y="3103"/>
                    <a:pt x="889" y="3103"/>
                    <a:pt x="885" y="3100"/>
                  </a:cubicBezTo>
                  <a:cubicBezTo>
                    <a:pt x="889" y="3079"/>
                    <a:pt x="881" y="3061"/>
                    <a:pt x="835" y="3047"/>
                  </a:cubicBezTo>
                  <a:cubicBezTo>
                    <a:pt x="892" y="3019"/>
                    <a:pt x="867" y="2998"/>
                    <a:pt x="846" y="2963"/>
                  </a:cubicBezTo>
                  <a:lnTo>
                    <a:pt x="923" y="2932"/>
                  </a:lnTo>
                  <a:cubicBezTo>
                    <a:pt x="906" y="2921"/>
                    <a:pt x="889" y="2917"/>
                    <a:pt x="871" y="2917"/>
                  </a:cubicBezTo>
                  <a:lnTo>
                    <a:pt x="804" y="2917"/>
                  </a:lnTo>
                  <a:cubicBezTo>
                    <a:pt x="793" y="2872"/>
                    <a:pt x="850" y="2840"/>
                    <a:pt x="899" y="2812"/>
                  </a:cubicBezTo>
                  <a:cubicBezTo>
                    <a:pt x="895" y="2794"/>
                    <a:pt x="892" y="2791"/>
                    <a:pt x="885" y="2791"/>
                  </a:cubicBezTo>
                  <a:cubicBezTo>
                    <a:pt x="878" y="2791"/>
                    <a:pt x="864" y="2801"/>
                    <a:pt x="850" y="2815"/>
                  </a:cubicBezTo>
                  <a:cubicBezTo>
                    <a:pt x="832" y="2826"/>
                    <a:pt x="818" y="2840"/>
                    <a:pt x="804" y="2840"/>
                  </a:cubicBezTo>
                  <a:cubicBezTo>
                    <a:pt x="793" y="2840"/>
                    <a:pt x="783" y="2833"/>
                    <a:pt x="772" y="2815"/>
                  </a:cubicBezTo>
                  <a:cubicBezTo>
                    <a:pt x="787" y="2749"/>
                    <a:pt x="738" y="2721"/>
                    <a:pt x="670" y="2658"/>
                  </a:cubicBezTo>
                  <a:cubicBezTo>
                    <a:pt x="678" y="2640"/>
                    <a:pt x="688" y="2633"/>
                    <a:pt x="699" y="2633"/>
                  </a:cubicBezTo>
                  <a:cubicBezTo>
                    <a:pt x="702" y="2633"/>
                    <a:pt x="709" y="2637"/>
                    <a:pt x="713" y="2637"/>
                  </a:cubicBezTo>
                  <a:cubicBezTo>
                    <a:pt x="717" y="2637"/>
                    <a:pt x="723" y="2640"/>
                    <a:pt x="727" y="2640"/>
                  </a:cubicBezTo>
                  <a:cubicBezTo>
                    <a:pt x="734" y="2640"/>
                    <a:pt x="738" y="2637"/>
                    <a:pt x="741" y="2633"/>
                  </a:cubicBezTo>
                  <a:lnTo>
                    <a:pt x="670" y="2612"/>
                  </a:lnTo>
                  <a:cubicBezTo>
                    <a:pt x="670" y="2601"/>
                    <a:pt x="691" y="2598"/>
                    <a:pt x="702" y="2598"/>
                  </a:cubicBezTo>
                  <a:cubicBezTo>
                    <a:pt x="691" y="2591"/>
                    <a:pt x="681" y="2587"/>
                    <a:pt x="670" y="2587"/>
                  </a:cubicBezTo>
                  <a:cubicBezTo>
                    <a:pt x="664" y="2587"/>
                    <a:pt x="657" y="2591"/>
                    <a:pt x="654" y="2591"/>
                  </a:cubicBezTo>
                  <a:lnTo>
                    <a:pt x="633" y="2591"/>
                  </a:lnTo>
                  <a:cubicBezTo>
                    <a:pt x="615" y="2591"/>
                    <a:pt x="597" y="2587"/>
                    <a:pt x="583" y="2566"/>
                  </a:cubicBezTo>
                  <a:cubicBezTo>
                    <a:pt x="485" y="2566"/>
                    <a:pt x="699" y="2436"/>
                    <a:pt x="586" y="2388"/>
                  </a:cubicBezTo>
                  <a:cubicBezTo>
                    <a:pt x="594" y="2380"/>
                    <a:pt x="604" y="2380"/>
                    <a:pt x="611" y="2380"/>
                  </a:cubicBezTo>
                  <a:lnTo>
                    <a:pt x="633" y="2380"/>
                  </a:lnTo>
                  <a:cubicBezTo>
                    <a:pt x="639" y="2384"/>
                    <a:pt x="649" y="2384"/>
                    <a:pt x="657" y="2384"/>
                  </a:cubicBezTo>
                  <a:cubicBezTo>
                    <a:pt x="660" y="2384"/>
                    <a:pt x="667" y="2384"/>
                    <a:pt x="670" y="2380"/>
                  </a:cubicBezTo>
                  <a:cubicBezTo>
                    <a:pt x="594" y="2300"/>
                    <a:pt x="611" y="2313"/>
                    <a:pt x="520" y="2240"/>
                  </a:cubicBezTo>
                  <a:lnTo>
                    <a:pt x="573" y="2177"/>
                  </a:lnTo>
                  <a:lnTo>
                    <a:pt x="573" y="2177"/>
                  </a:lnTo>
                  <a:cubicBezTo>
                    <a:pt x="558" y="2187"/>
                    <a:pt x="541" y="2195"/>
                    <a:pt x="523" y="2195"/>
                  </a:cubicBezTo>
                  <a:cubicBezTo>
                    <a:pt x="474" y="2195"/>
                    <a:pt x="422" y="2148"/>
                    <a:pt x="372" y="2103"/>
                  </a:cubicBezTo>
                  <a:cubicBezTo>
                    <a:pt x="369" y="2106"/>
                    <a:pt x="366" y="2110"/>
                    <a:pt x="362" y="2110"/>
                  </a:cubicBezTo>
                  <a:cubicBezTo>
                    <a:pt x="338" y="2127"/>
                    <a:pt x="317" y="2138"/>
                    <a:pt x="306" y="2145"/>
                  </a:cubicBezTo>
                  <a:cubicBezTo>
                    <a:pt x="288" y="2117"/>
                    <a:pt x="275" y="2082"/>
                    <a:pt x="264" y="2051"/>
                  </a:cubicBezTo>
                  <a:cubicBezTo>
                    <a:pt x="267" y="2047"/>
                    <a:pt x="270" y="2047"/>
                    <a:pt x="278" y="2047"/>
                  </a:cubicBezTo>
                  <a:cubicBezTo>
                    <a:pt x="291" y="2047"/>
                    <a:pt x="313" y="2057"/>
                    <a:pt x="338" y="2068"/>
                  </a:cubicBezTo>
                  <a:cubicBezTo>
                    <a:pt x="330" y="2061"/>
                    <a:pt x="327" y="2054"/>
                    <a:pt x="320" y="2051"/>
                  </a:cubicBezTo>
                  <a:cubicBezTo>
                    <a:pt x="330" y="2040"/>
                    <a:pt x="345" y="2036"/>
                    <a:pt x="355" y="2036"/>
                  </a:cubicBezTo>
                  <a:lnTo>
                    <a:pt x="366" y="2036"/>
                  </a:lnTo>
                  <a:cubicBezTo>
                    <a:pt x="390" y="2036"/>
                    <a:pt x="418" y="2051"/>
                    <a:pt x="446" y="2064"/>
                  </a:cubicBezTo>
                  <a:cubicBezTo>
                    <a:pt x="429" y="2075"/>
                    <a:pt x="411" y="2085"/>
                    <a:pt x="390" y="2096"/>
                  </a:cubicBezTo>
                  <a:cubicBezTo>
                    <a:pt x="439" y="2117"/>
                    <a:pt x="492" y="2138"/>
                    <a:pt x="537" y="2138"/>
                  </a:cubicBezTo>
                  <a:cubicBezTo>
                    <a:pt x="541" y="2138"/>
                    <a:pt x="544" y="2138"/>
                    <a:pt x="548" y="2135"/>
                  </a:cubicBezTo>
                  <a:cubicBezTo>
                    <a:pt x="537" y="2132"/>
                    <a:pt x="531" y="2121"/>
                    <a:pt x="527" y="2106"/>
                  </a:cubicBezTo>
                  <a:lnTo>
                    <a:pt x="527" y="2106"/>
                  </a:lnTo>
                  <a:cubicBezTo>
                    <a:pt x="534" y="2114"/>
                    <a:pt x="544" y="2117"/>
                    <a:pt x="552" y="2117"/>
                  </a:cubicBezTo>
                  <a:cubicBezTo>
                    <a:pt x="555" y="2117"/>
                    <a:pt x="558" y="2117"/>
                    <a:pt x="558" y="2114"/>
                  </a:cubicBezTo>
                  <a:cubicBezTo>
                    <a:pt x="569" y="2114"/>
                    <a:pt x="548" y="2103"/>
                    <a:pt x="527" y="2089"/>
                  </a:cubicBezTo>
                  <a:lnTo>
                    <a:pt x="625" y="2075"/>
                  </a:lnTo>
                  <a:lnTo>
                    <a:pt x="586" y="2068"/>
                  </a:lnTo>
                  <a:lnTo>
                    <a:pt x="657" y="1966"/>
                  </a:lnTo>
                  <a:cubicBezTo>
                    <a:pt x="565" y="1882"/>
                    <a:pt x="446" y="1790"/>
                    <a:pt x="435" y="1647"/>
                  </a:cubicBezTo>
                  <a:lnTo>
                    <a:pt x="435" y="1647"/>
                  </a:lnTo>
                  <a:cubicBezTo>
                    <a:pt x="492" y="1696"/>
                    <a:pt x="544" y="1678"/>
                    <a:pt x="622" y="1703"/>
                  </a:cubicBezTo>
                  <a:cubicBezTo>
                    <a:pt x="531" y="1717"/>
                    <a:pt x="638" y="1804"/>
                    <a:pt x="612" y="1860"/>
                  </a:cubicBezTo>
                  <a:lnTo>
                    <a:pt x="612" y="1860"/>
                  </a:lnTo>
                  <a:cubicBezTo>
                    <a:pt x="619" y="1847"/>
                    <a:pt x="629" y="1844"/>
                    <a:pt x="639" y="1844"/>
                  </a:cubicBezTo>
                  <a:cubicBezTo>
                    <a:pt x="654" y="1844"/>
                    <a:pt x="667" y="1850"/>
                    <a:pt x="675" y="1854"/>
                  </a:cubicBezTo>
                  <a:lnTo>
                    <a:pt x="618" y="1732"/>
                  </a:lnTo>
                  <a:lnTo>
                    <a:pt x="618" y="1732"/>
                  </a:lnTo>
                  <a:cubicBezTo>
                    <a:pt x="633" y="1735"/>
                    <a:pt x="643" y="1735"/>
                    <a:pt x="649" y="1735"/>
                  </a:cubicBezTo>
                  <a:cubicBezTo>
                    <a:pt x="678" y="1735"/>
                    <a:pt x="678" y="1714"/>
                    <a:pt x="706" y="1696"/>
                  </a:cubicBezTo>
                  <a:cubicBezTo>
                    <a:pt x="573" y="1685"/>
                    <a:pt x="646" y="1591"/>
                    <a:pt x="622" y="1534"/>
                  </a:cubicBezTo>
                  <a:lnTo>
                    <a:pt x="622" y="1534"/>
                  </a:lnTo>
                  <a:cubicBezTo>
                    <a:pt x="664" y="1545"/>
                    <a:pt x="702" y="1570"/>
                    <a:pt x="678" y="1622"/>
                  </a:cubicBezTo>
                  <a:cubicBezTo>
                    <a:pt x="790" y="1594"/>
                    <a:pt x="552" y="1496"/>
                    <a:pt x="654" y="1461"/>
                  </a:cubicBezTo>
                  <a:lnTo>
                    <a:pt x="654" y="1461"/>
                  </a:lnTo>
                  <a:cubicBezTo>
                    <a:pt x="649" y="1479"/>
                    <a:pt x="643" y="1482"/>
                    <a:pt x="660" y="1492"/>
                  </a:cubicBezTo>
                  <a:cubicBezTo>
                    <a:pt x="643" y="1458"/>
                    <a:pt x="678" y="1408"/>
                    <a:pt x="706" y="1408"/>
                  </a:cubicBezTo>
                  <a:cubicBezTo>
                    <a:pt x="713" y="1408"/>
                    <a:pt x="720" y="1412"/>
                    <a:pt x="723" y="1419"/>
                  </a:cubicBezTo>
                  <a:lnTo>
                    <a:pt x="720" y="1433"/>
                  </a:lnTo>
                  <a:cubicBezTo>
                    <a:pt x="762" y="1348"/>
                    <a:pt x="843" y="1184"/>
                    <a:pt x="751" y="1113"/>
                  </a:cubicBezTo>
                  <a:lnTo>
                    <a:pt x="751" y="1113"/>
                  </a:lnTo>
                  <a:cubicBezTo>
                    <a:pt x="766" y="1121"/>
                    <a:pt x="860" y="1191"/>
                    <a:pt x="878" y="1205"/>
                  </a:cubicBezTo>
                  <a:cubicBezTo>
                    <a:pt x="822" y="1131"/>
                    <a:pt x="769" y="1054"/>
                    <a:pt x="720" y="969"/>
                  </a:cubicBezTo>
                  <a:cubicBezTo>
                    <a:pt x="699" y="935"/>
                    <a:pt x="675" y="896"/>
                    <a:pt x="657" y="861"/>
                  </a:cubicBezTo>
                  <a:lnTo>
                    <a:pt x="657" y="861"/>
                  </a:lnTo>
                  <a:cubicBezTo>
                    <a:pt x="678" y="878"/>
                    <a:pt x="713" y="900"/>
                    <a:pt x="751" y="924"/>
                  </a:cubicBezTo>
                  <a:cubicBezTo>
                    <a:pt x="839" y="977"/>
                    <a:pt x="944" y="1037"/>
                    <a:pt x="948" y="1103"/>
                  </a:cubicBezTo>
                  <a:cubicBezTo>
                    <a:pt x="973" y="1092"/>
                    <a:pt x="997" y="1079"/>
                    <a:pt x="997" y="1022"/>
                  </a:cubicBezTo>
                  <a:cubicBezTo>
                    <a:pt x="973" y="1022"/>
                    <a:pt x="864" y="974"/>
                    <a:pt x="867" y="948"/>
                  </a:cubicBezTo>
                  <a:lnTo>
                    <a:pt x="867" y="948"/>
                  </a:lnTo>
                  <a:cubicBezTo>
                    <a:pt x="913" y="956"/>
                    <a:pt x="934" y="959"/>
                    <a:pt x="948" y="959"/>
                  </a:cubicBezTo>
                  <a:cubicBezTo>
                    <a:pt x="962" y="959"/>
                    <a:pt x="969" y="956"/>
                    <a:pt x="980" y="956"/>
                  </a:cubicBezTo>
                  <a:cubicBezTo>
                    <a:pt x="994" y="956"/>
                    <a:pt x="1007" y="953"/>
                    <a:pt x="1039" y="953"/>
                  </a:cubicBezTo>
                  <a:lnTo>
                    <a:pt x="1049" y="953"/>
                  </a:lnTo>
                  <a:cubicBezTo>
                    <a:pt x="1015" y="953"/>
                    <a:pt x="920" y="847"/>
                    <a:pt x="948" y="819"/>
                  </a:cubicBezTo>
                  <a:lnTo>
                    <a:pt x="948" y="819"/>
                  </a:lnTo>
                  <a:cubicBezTo>
                    <a:pt x="962" y="836"/>
                    <a:pt x="1054" y="903"/>
                    <a:pt x="1067" y="927"/>
                  </a:cubicBezTo>
                  <a:cubicBezTo>
                    <a:pt x="1049" y="878"/>
                    <a:pt x="1033" y="830"/>
                    <a:pt x="1018" y="780"/>
                  </a:cubicBezTo>
                  <a:lnTo>
                    <a:pt x="1018" y="780"/>
                  </a:lnTo>
                  <a:cubicBezTo>
                    <a:pt x="1039" y="815"/>
                    <a:pt x="1109" y="854"/>
                    <a:pt x="1148" y="868"/>
                  </a:cubicBezTo>
                  <a:cubicBezTo>
                    <a:pt x="1124" y="854"/>
                    <a:pt x="1204" y="815"/>
                    <a:pt x="1208" y="791"/>
                  </a:cubicBezTo>
                  <a:lnTo>
                    <a:pt x="1159" y="791"/>
                  </a:lnTo>
                  <a:cubicBezTo>
                    <a:pt x="1239" y="738"/>
                    <a:pt x="1085" y="574"/>
                    <a:pt x="1172" y="510"/>
                  </a:cubicBezTo>
                  <a:lnTo>
                    <a:pt x="1172" y="510"/>
                  </a:lnTo>
                  <a:cubicBezTo>
                    <a:pt x="1183" y="538"/>
                    <a:pt x="1260" y="654"/>
                    <a:pt x="1310" y="654"/>
                  </a:cubicBezTo>
                  <a:cubicBezTo>
                    <a:pt x="1313" y="654"/>
                    <a:pt x="1316" y="654"/>
                    <a:pt x="1320" y="650"/>
                  </a:cubicBezTo>
                  <a:cubicBezTo>
                    <a:pt x="1299" y="616"/>
                    <a:pt x="1260" y="517"/>
                    <a:pt x="1239" y="415"/>
                  </a:cubicBezTo>
                  <a:cubicBezTo>
                    <a:pt x="1218" y="331"/>
                    <a:pt x="1208" y="243"/>
                    <a:pt x="1236" y="190"/>
                  </a:cubicBezTo>
                  <a:lnTo>
                    <a:pt x="1236" y="190"/>
                  </a:lnTo>
                  <a:lnTo>
                    <a:pt x="1274" y="216"/>
                  </a:lnTo>
                  <a:cubicBezTo>
                    <a:pt x="1289" y="187"/>
                    <a:pt x="1299" y="159"/>
                    <a:pt x="1313" y="131"/>
                  </a:cubicBezTo>
                  <a:cubicBezTo>
                    <a:pt x="1320" y="184"/>
                    <a:pt x="1331" y="265"/>
                    <a:pt x="1337" y="345"/>
                  </a:cubicBezTo>
                  <a:cubicBezTo>
                    <a:pt x="1348" y="454"/>
                    <a:pt x="1362" y="569"/>
                    <a:pt x="1369" y="633"/>
                  </a:cubicBezTo>
                  <a:cubicBezTo>
                    <a:pt x="1401" y="637"/>
                    <a:pt x="1407" y="650"/>
                    <a:pt x="1418" y="650"/>
                  </a:cubicBezTo>
                  <a:cubicBezTo>
                    <a:pt x="1425" y="650"/>
                    <a:pt x="1436" y="647"/>
                    <a:pt x="1449" y="637"/>
                  </a:cubicBezTo>
                  <a:cubicBezTo>
                    <a:pt x="1488" y="658"/>
                    <a:pt x="1464" y="700"/>
                    <a:pt x="1449" y="710"/>
                  </a:cubicBezTo>
                  <a:lnTo>
                    <a:pt x="1509" y="686"/>
                  </a:lnTo>
                  <a:cubicBezTo>
                    <a:pt x="1509" y="658"/>
                    <a:pt x="1502" y="629"/>
                    <a:pt x="1502" y="601"/>
                  </a:cubicBezTo>
                  <a:cubicBezTo>
                    <a:pt x="1496" y="611"/>
                    <a:pt x="1492" y="622"/>
                    <a:pt x="1488" y="633"/>
                  </a:cubicBezTo>
                  <a:cubicBezTo>
                    <a:pt x="1443" y="577"/>
                    <a:pt x="1418" y="430"/>
                    <a:pt x="1475" y="366"/>
                  </a:cubicBezTo>
                  <a:cubicBezTo>
                    <a:pt x="1467" y="334"/>
                    <a:pt x="1464" y="300"/>
                    <a:pt x="1460" y="268"/>
                  </a:cubicBezTo>
                  <a:cubicBezTo>
                    <a:pt x="1446" y="180"/>
                    <a:pt x="1436" y="89"/>
                    <a:pt x="1422"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5"/>
            <p:cNvSpPr/>
            <p:nvPr/>
          </p:nvSpPr>
          <p:spPr>
            <a:xfrm>
              <a:off x="4846225" y="2229900"/>
              <a:ext cx="875" cy="275"/>
            </a:xfrm>
            <a:custGeom>
              <a:avLst/>
              <a:gdLst/>
              <a:ahLst/>
              <a:cxnLst/>
              <a:rect l="l" t="t" r="r" b="b"/>
              <a:pathLst>
                <a:path w="35" h="11" extrusionOk="0">
                  <a:moveTo>
                    <a:pt x="35" y="1"/>
                  </a:moveTo>
                  <a:cubicBezTo>
                    <a:pt x="25" y="4"/>
                    <a:pt x="10" y="4"/>
                    <a:pt x="0" y="4"/>
                  </a:cubicBezTo>
                  <a:cubicBezTo>
                    <a:pt x="4" y="7"/>
                    <a:pt x="10" y="11"/>
                    <a:pt x="14" y="11"/>
                  </a:cubicBezTo>
                  <a:cubicBezTo>
                    <a:pt x="21" y="11"/>
                    <a:pt x="28" y="7"/>
                    <a:pt x="35"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5"/>
            <p:cNvSpPr/>
            <p:nvPr/>
          </p:nvSpPr>
          <p:spPr>
            <a:xfrm>
              <a:off x="4863675" y="2194375"/>
              <a:ext cx="3425" cy="2550"/>
            </a:xfrm>
            <a:custGeom>
              <a:avLst/>
              <a:gdLst/>
              <a:ahLst/>
              <a:cxnLst/>
              <a:rect l="l" t="t" r="r" b="b"/>
              <a:pathLst>
                <a:path w="137" h="102" extrusionOk="0">
                  <a:moveTo>
                    <a:pt x="32" y="0"/>
                  </a:moveTo>
                  <a:lnTo>
                    <a:pt x="32" y="0"/>
                  </a:lnTo>
                  <a:cubicBezTo>
                    <a:pt x="25" y="49"/>
                    <a:pt x="0" y="45"/>
                    <a:pt x="70" y="102"/>
                  </a:cubicBezTo>
                  <a:cubicBezTo>
                    <a:pt x="137" y="84"/>
                    <a:pt x="28" y="32"/>
                    <a:pt x="95" y="24"/>
                  </a:cubicBezTo>
                  <a:cubicBezTo>
                    <a:pt x="91" y="11"/>
                    <a:pt x="85" y="11"/>
                    <a:pt x="74" y="11"/>
                  </a:cubicBezTo>
                  <a:lnTo>
                    <a:pt x="49" y="11"/>
                  </a:lnTo>
                  <a:cubicBezTo>
                    <a:pt x="43" y="11"/>
                    <a:pt x="35" y="11"/>
                    <a:pt x="32"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5"/>
            <p:cNvSpPr/>
            <p:nvPr/>
          </p:nvSpPr>
          <p:spPr>
            <a:xfrm>
              <a:off x="4864450" y="2193675"/>
              <a:ext cx="100" cy="725"/>
            </a:xfrm>
            <a:custGeom>
              <a:avLst/>
              <a:gdLst/>
              <a:ahLst/>
              <a:cxnLst/>
              <a:rect l="l" t="t" r="r" b="b"/>
              <a:pathLst>
                <a:path w="4" h="29" extrusionOk="0">
                  <a:moveTo>
                    <a:pt x="4" y="0"/>
                  </a:moveTo>
                  <a:lnTo>
                    <a:pt x="4" y="0"/>
                  </a:lnTo>
                  <a:cubicBezTo>
                    <a:pt x="1" y="14"/>
                    <a:pt x="1" y="21"/>
                    <a:pt x="1" y="28"/>
                  </a:cubicBezTo>
                  <a:cubicBezTo>
                    <a:pt x="4" y="18"/>
                    <a:pt x="4" y="10"/>
                    <a:pt x="4"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5"/>
            <p:cNvSpPr/>
            <p:nvPr/>
          </p:nvSpPr>
          <p:spPr>
            <a:xfrm>
              <a:off x="4856300" y="2249900"/>
              <a:ext cx="900" cy="1175"/>
            </a:xfrm>
            <a:custGeom>
              <a:avLst/>
              <a:gdLst/>
              <a:ahLst/>
              <a:cxnLst/>
              <a:rect l="l" t="t" r="r" b="b"/>
              <a:pathLst>
                <a:path w="36" h="47" extrusionOk="0">
                  <a:moveTo>
                    <a:pt x="35" y="1"/>
                  </a:moveTo>
                  <a:lnTo>
                    <a:pt x="18" y="7"/>
                  </a:lnTo>
                  <a:cubicBezTo>
                    <a:pt x="1" y="22"/>
                    <a:pt x="1" y="28"/>
                    <a:pt x="4" y="46"/>
                  </a:cubicBezTo>
                  <a:lnTo>
                    <a:pt x="35"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5"/>
            <p:cNvSpPr/>
            <p:nvPr/>
          </p:nvSpPr>
          <p:spPr>
            <a:xfrm>
              <a:off x="4861575" y="2261050"/>
              <a:ext cx="1250" cy="1600"/>
            </a:xfrm>
            <a:custGeom>
              <a:avLst/>
              <a:gdLst/>
              <a:ahLst/>
              <a:cxnLst/>
              <a:rect l="l" t="t" r="r" b="b"/>
              <a:pathLst>
                <a:path w="50" h="64" extrusionOk="0">
                  <a:moveTo>
                    <a:pt x="46" y="0"/>
                  </a:moveTo>
                  <a:lnTo>
                    <a:pt x="0" y="63"/>
                  </a:lnTo>
                  <a:lnTo>
                    <a:pt x="0" y="63"/>
                  </a:lnTo>
                  <a:lnTo>
                    <a:pt x="49" y="7"/>
                  </a:lnTo>
                  <a:lnTo>
                    <a:pt x="46" y="0"/>
                  </a:ln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5"/>
            <p:cNvSpPr/>
            <p:nvPr/>
          </p:nvSpPr>
          <p:spPr>
            <a:xfrm>
              <a:off x="4622425" y="2382950"/>
              <a:ext cx="53025" cy="78650"/>
            </a:xfrm>
            <a:custGeom>
              <a:avLst/>
              <a:gdLst/>
              <a:ahLst/>
              <a:cxnLst/>
              <a:rect l="l" t="t" r="r" b="b"/>
              <a:pathLst>
                <a:path w="2121" h="3146" extrusionOk="0">
                  <a:moveTo>
                    <a:pt x="457" y="163"/>
                  </a:moveTo>
                  <a:lnTo>
                    <a:pt x="457" y="163"/>
                  </a:lnTo>
                  <a:cubicBezTo>
                    <a:pt x="457" y="163"/>
                    <a:pt x="457" y="163"/>
                    <a:pt x="457" y="163"/>
                  </a:cubicBezTo>
                  <a:lnTo>
                    <a:pt x="457" y="163"/>
                  </a:lnTo>
                  <a:cubicBezTo>
                    <a:pt x="457" y="163"/>
                    <a:pt x="457" y="163"/>
                    <a:pt x="457" y="163"/>
                  </a:cubicBezTo>
                  <a:close/>
                  <a:moveTo>
                    <a:pt x="337" y="222"/>
                  </a:moveTo>
                  <a:cubicBezTo>
                    <a:pt x="334" y="222"/>
                    <a:pt x="331" y="222"/>
                    <a:pt x="320" y="226"/>
                  </a:cubicBezTo>
                  <a:lnTo>
                    <a:pt x="334" y="240"/>
                  </a:lnTo>
                  <a:cubicBezTo>
                    <a:pt x="342" y="229"/>
                    <a:pt x="348" y="222"/>
                    <a:pt x="337" y="222"/>
                  </a:cubicBezTo>
                  <a:close/>
                  <a:moveTo>
                    <a:pt x="2120" y="1"/>
                  </a:moveTo>
                  <a:lnTo>
                    <a:pt x="2120" y="1"/>
                  </a:lnTo>
                  <a:cubicBezTo>
                    <a:pt x="2075" y="8"/>
                    <a:pt x="2029" y="12"/>
                    <a:pt x="1984" y="12"/>
                  </a:cubicBezTo>
                  <a:cubicBezTo>
                    <a:pt x="1963" y="22"/>
                    <a:pt x="1979" y="36"/>
                    <a:pt x="1990" y="51"/>
                  </a:cubicBezTo>
                  <a:cubicBezTo>
                    <a:pt x="1976" y="40"/>
                    <a:pt x="1966" y="36"/>
                    <a:pt x="1958" y="36"/>
                  </a:cubicBezTo>
                  <a:cubicBezTo>
                    <a:pt x="1931" y="36"/>
                    <a:pt x="1937" y="89"/>
                    <a:pt x="1913" y="103"/>
                  </a:cubicBezTo>
                  <a:lnTo>
                    <a:pt x="1819" y="43"/>
                  </a:lnTo>
                  <a:lnTo>
                    <a:pt x="1819" y="43"/>
                  </a:lnTo>
                  <a:cubicBezTo>
                    <a:pt x="1790" y="72"/>
                    <a:pt x="1822" y="89"/>
                    <a:pt x="1822" y="106"/>
                  </a:cubicBezTo>
                  <a:cubicBezTo>
                    <a:pt x="1675" y="152"/>
                    <a:pt x="1513" y="103"/>
                    <a:pt x="1394" y="163"/>
                  </a:cubicBezTo>
                  <a:cubicBezTo>
                    <a:pt x="1352" y="141"/>
                    <a:pt x="1394" y="99"/>
                    <a:pt x="1341" y="99"/>
                  </a:cubicBezTo>
                  <a:cubicBezTo>
                    <a:pt x="1419" y="166"/>
                    <a:pt x="1218" y="156"/>
                    <a:pt x="1243" y="198"/>
                  </a:cubicBezTo>
                  <a:cubicBezTo>
                    <a:pt x="1179" y="135"/>
                    <a:pt x="1057" y="205"/>
                    <a:pt x="1067" y="89"/>
                  </a:cubicBezTo>
                  <a:lnTo>
                    <a:pt x="1064" y="89"/>
                  </a:lnTo>
                  <a:cubicBezTo>
                    <a:pt x="1008" y="89"/>
                    <a:pt x="1022" y="145"/>
                    <a:pt x="1040" y="152"/>
                  </a:cubicBezTo>
                  <a:cubicBezTo>
                    <a:pt x="969" y="156"/>
                    <a:pt x="910" y="159"/>
                    <a:pt x="854" y="201"/>
                  </a:cubicBezTo>
                  <a:cubicBezTo>
                    <a:pt x="847" y="198"/>
                    <a:pt x="833" y="195"/>
                    <a:pt x="815" y="195"/>
                  </a:cubicBezTo>
                  <a:cubicBezTo>
                    <a:pt x="790" y="195"/>
                    <a:pt x="758" y="198"/>
                    <a:pt x="724" y="201"/>
                  </a:cubicBezTo>
                  <a:cubicBezTo>
                    <a:pt x="688" y="201"/>
                    <a:pt x="653" y="205"/>
                    <a:pt x="615" y="205"/>
                  </a:cubicBezTo>
                  <a:cubicBezTo>
                    <a:pt x="548" y="205"/>
                    <a:pt x="485" y="198"/>
                    <a:pt x="457" y="163"/>
                  </a:cubicBezTo>
                  <a:lnTo>
                    <a:pt x="457" y="163"/>
                  </a:lnTo>
                  <a:cubicBezTo>
                    <a:pt x="495" y="211"/>
                    <a:pt x="450" y="187"/>
                    <a:pt x="408" y="211"/>
                  </a:cubicBezTo>
                  <a:lnTo>
                    <a:pt x="447" y="264"/>
                  </a:lnTo>
                  <a:lnTo>
                    <a:pt x="447" y="264"/>
                  </a:lnTo>
                  <a:lnTo>
                    <a:pt x="348" y="258"/>
                  </a:lnTo>
                  <a:cubicBezTo>
                    <a:pt x="342" y="258"/>
                    <a:pt x="337" y="261"/>
                    <a:pt x="334" y="261"/>
                  </a:cubicBezTo>
                  <a:cubicBezTo>
                    <a:pt x="327" y="261"/>
                    <a:pt x="324" y="258"/>
                    <a:pt x="324" y="254"/>
                  </a:cubicBezTo>
                  <a:cubicBezTo>
                    <a:pt x="310" y="254"/>
                    <a:pt x="331" y="226"/>
                    <a:pt x="288" y="211"/>
                  </a:cubicBezTo>
                  <a:lnTo>
                    <a:pt x="278" y="211"/>
                  </a:lnTo>
                  <a:cubicBezTo>
                    <a:pt x="246" y="211"/>
                    <a:pt x="250" y="240"/>
                    <a:pt x="240" y="264"/>
                  </a:cubicBezTo>
                  <a:lnTo>
                    <a:pt x="246" y="271"/>
                  </a:lnTo>
                  <a:lnTo>
                    <a:pt x="232" y="275"/>
                  </a:lnTo>
                  <a:cubicBezTo>
                    <a:pt x="225" y="271"/>
                    <a:pt x="229" y="261"/>
                    <a:pt x="236" y="247"/>
                  </a:cubicBezTo>
                  <a:cubicBezTo>
                    <a:pt x="240" y="229"/>
                    <a:pt x="243" y="211"/>
                    <a:pt x="208" y="198"/>
                  </a:cubicBezTo>
                  <a:cubicBezTo>
                    <a:pt x="208" y="208"/>
                    <a:pt x="208" y="250"/>
                    <a:pt x="194" y="250"/>
                  </a:cubicBezTo>
                  <a:cubicBezTo>
                    <a:pt x="190" y="250"/>
                    <a:pt x="187" y="247"/>
                    <a:pt x="180" y="240"/>
                  </a:cubicBezTo>
                  <a:lnTo>
                    <a:pt x="183" y="240"/>
                  </a:lnTo>
                  <a:cubicBezTo>
                    <a:pt x="204" y="240"/>
                    <a:pt x="187" y="208"/>
                    <a:pt x="166" y="195"/>
                  </a:cubicBezTo>
                  <a:lnTo>
                    <a:pt x="117" y="187"/>
                  </a:lnTo>
                  <a:lnTo>
                    <a:pt x="117" y="187"/>
                  </a:lnTo>
                  <a:cubicBezTo>
                    <a:pt x="138" y="208"/>
                    <a:pt x="159" y="232"/>
                    <a:pt x="176" y="254"/>
                  </a:cubicBezTo>
                  <a:cubicBezTo>
                    <a:pt x="152" y="250"/>
                    <a:pt x="127" y="247"/>
                    <a:pt x="92" y="240"/>
                  </a:cubicBezTo>
                  <a:cubicBezTo>
                    <a:pt x="78" y="247"/>
                    <a:pt x="85" y="279"/>
                    <a:pt x="81" y="300"/>
                  </a:cubicBezTo>
                  <a:cubicBezTo>
                    <a:pt x="78" y="328"/>
                    <a:pt x="78" y="355"/>
                    <a:pt x="81" y="387"/>
                  </a:cubicBezTo>
                  <a:cubicBezTo>
                    <a:pt x="85" y="422"/>
                    <a:pt x="85" y="443"/>
                    <a:pt x="102" y="506"/>
                  </a:cubicBezTo>
                  <a:cubicBezTo>
                    <a:pt x="47" y="514"/>
                    <a:pt x="134" y="661"/>
                    <a:pt x="54" y="661"/>
                  </a:cubicBezTo>
                  <a:lnTo>
                    <a:pt x="50" y="661"/>
                  </a:lnTo>
                  <a:lnTo>
                    <a:pt x="57" y="650"/>
                  </a:lnTo>
                  <a:cubicBezTo>
                    <a:pt x="50" y="640"/>
                    <a:pt x="47" y="632"/>
                    <a:pt x="39" y="632"/>
                  </a:cubicBezTo>
                  <a:cubicBezTo>
                    <a:pt x="22" y="632"/>
                    <a:pt x="0" y="692"/>
                    <a:pt x="18" y="724"/>
                  </a:cubicBezTo>
                  <a:cubicBezTo>
                    <a:pt x="18" y="713"/>
                    <a:pt x="26" y="710"/>
                    <a:pt x="32" y="710"/>
                  </a:cubicBezTo>
                  <a:cubicBezTo>
                    <a:pt x="43" y="710"/>
                    <a:pt x="50" y="713"/>
                    <a:pt x="60" y="717"/>
                  </a:cubicBezTo>
                  <a:cubicBezTo>
                    <a:pt x="71" y="721"/>
                    <a:pt x="78" y="724"/>
                    <a:pt x="85" y="724"/>
                  </a:cubicBezTo>
                  <a:cubicBezTo>
                    <a:pt x="99" y="724"/>
                    <a:pt x="106" y="713"/>
                    <a:pt x="99" y="671"/>
                  </a:cubicBezTo>
                  <a:lnTo>
                    <a:pt x="99" y="671"/>
                  </a:lnTo>
                  <a:lnTo>
                    <a:pt x="162" y="749"/>
                  </a:lnTo>
                  <a:cubicBezTo>
                    <a:pt x="327" y="755"/>
                    <a:pt x="208" y="977"/>
                    <a:pt x="299" y="1092"/>
                  </a:cubicBezTo>
                  <a:cubicBezTo>
                    <a:pt x="292" y="1086"/>
                    <a:pt x="285" y="1086"/>
                    <a:pt x="278" y="1086"/>
                  </a:cubicBezTo>
                  <a:lnTo>
                    <a:pt x="274" y="1086"/>
                  </a:lnTo>
                  <a:cubicBezTo>
                    <a:pt x="358" y="1184"/>
                    <a:pt x="316" y="1348"/>
                    <a:pt x="352" y="1366"/>
                  </a:cubicBezTo>
                  <a:lnTo>
                    <a:pt x="316" y="1395"/>
                  </a:lnTo>
                  <a:cubicBezTo>
                    <a:pt x="411" y="1468"/>
                    <a:pt x="422" y="1475"/>
                    <a:pt x="439" y="1594"/>
                  </a:cubicBezTo>
                  <a:lnTo>
                    <a:pt x="429" y="1594"/>
                  </a:lnTo>
                  <a:cubicBezTo>
                    <a:pt x="422" y="1594"/>
                    <a:pt x="415" y="1598"/>
                    <a:pt x="415" y="1612"/>
                  </a:cubicBezTo>
                  <a:cubicBezTo>
                    <a:pt x="454" y="1626"/>
                    <a:pt x="496" y="1640"/>
                    <a:pt x="520" y="1717"/>
                  </a:cubicBezTo>
                  <a:lnTo>
                    <a:pt x="506" y="1720"/>
                  </a:lnTo>
                  <a:cubicBezTo>
                    <a:pt x="527" y="1759"/>
                    <a:pt x="544" y="1798"/>
                    <a:pt x="566" y="1837"/>
                  </a:cubicBezTo>
                  <a:cubicBezTo>
                    <a:pt x="443" y="1892"/>
                    <a:pt x="734" y="1998"/>
                    <a:pt x="622" y="2096"/>
                  </a:cubicBezTo>
                  <a:cubicBezTo>
                    <a:pt x="667" y="2099"/>
                    <a:pt x="724" y="2177"/>
                    <a:pt x="763" y="2205"/>
                  </a:cubicBezTo>
                  <a:cubicBezTo>
                    <a:pt x="763" y="2205"/>
                    <a:pt x="766" y="2201"/>
                    <a:pt x="769" y="2201"/>
                  </a:cubicBezTo>
                  <a:cubicBezTo>
                    <a:pt x="776" y="2201"/>
                    <a:pt x="784" y="2205"/>
                    <a:pt x="790" y="2211"/>
                  </a:cubicBezTo>
                  <a:cubicBezTo>
                    <a:pt x="787" y="2211"/>
                    <a:pt x="784" y="2216"/>
                    <a:pt x="779" y="2216"/>
                  </a:cubicBezTo>
                  <a:cubicBezTo>
                    <a:pt x="776" y="2216"/>
                    <a:pt x="769" y="2211"/>
                    <a:pt x="758" y="2205"/>
                  </a:cubicBezTo>
                  <a:cubicBezTo>
                    <a:pt x="755" y="2208"/>
                    <a:pt x="752" y="2216"/>
                    <a:pt x="748" y="2222"/>
                  </a:cubicBezTo>
                  <a:cubicBezTo>
                    <a:pt x="836" y="2229"/>
                    <a:pt x="801" y="2355"/>
                    <a:pt x="839" y="2398"/>
                  </a:cubicBezTo>
                  <a:cubicBezTo>
                    <a:pt x="847" y="2405"/>
                    <a:pt x="854" y="2405"/>
                    <a:pt x="860" y="2405"/>
                  </a:cubicBezTo>
                  <a:cubicBezTo>
                    <a:pt x="878" y="2405"/>
                    <a:pt x="885" y="2387"/>
                    <a:pt x="892" y="2370"/>
                  </a:cubicBezTo>
                  <a:lnTo>
                    <a:pt x="892" y="2370"/>
                  </a:lnTo>
                  <a:cubicBezTo>
                    <a:pt x="881" y="2461"/>
                    <a:pt x="1050" y="2493"/>
                    <a:pt x="1043" y="2527"/>
                  </a:cubicBezTo>
                  <a:cubicBezTo>
                    <a:pt x="1067" y="2569"/>
                    <a:pt x="1011" y="2569"/>
                    <a:pt x="998" y="2601"/>
                  </a:cubicBezTo>
                  <a:cubicBezTo>
                    <a:pt x="1008" y="2608"/>
                    <a:pt x="1015" y="2611"/>
                    <a:pt x="1025" y="2611"/>
                  </a:cubicBezTo>
                  <a:cubicBezTo>
                    <a:pt x="1036" y="2611"/>
                    <a:pt x="1046" y="2605"/>
                    <a:pt x="1057" y="2598"/>
                  </a:cubicBezTo>
                  <a:cubicBezTo>
                    <a:pt x="1067" y="2590"/>
                    <a:pt x="1074" y="2584"/>
                    <a:pt x="1082" y="2584"/>
                  </a:cubicBezTo>
                  <a:cubicBezTo>
                    <a:pt x="1092" y="2584"/>
                    <a:pt x="1099" y="2595"/>
                    <a:pt x="1103" y="2629"/>
                  </a:cubicBezTo>
                  <a:cubicBezTo>
                    <a:pt x="1095" y="2626"/>
                    <a:pt x="1085" y="2616"/>
                    <a:pt x="1078" y="2616"/>
                  </a:cubicBezTo>
                  <a:cubicBezTo>
                    <a:pt x="1078" y="2616"/>
                    <a:pt x="1074" y="2619"/>
                    <a:pt x="1074" y="2622"/>
                  </a:cubicBezTo>
                  <a:cubicBezTo>
                    <a:pt x="1089" y="2658"/>
                    <a:pt x="1008" y="2809"/>
                    <a:pt x="1057" y="2819"/>
                  </a:cubicBezTo>
                  <a:lnTo>
                    <a:pt x="1061" y="2784"/>
                  </a:lnTo>
                  <a:cubicBezTo>
                    <a:pt x="1124" y="2812"/>
                    <a:pt x="1099" y="2945"/>
                    <a:pt x="1142" y="2945"/>
                  </a:cubicBezTo>
                  <a:cubicBezTo>
                    <a:pt x="1145" y="2945"/>
                    <a:pt x="1155" y="2942"/>
                    <a:pt x="1163" y="2935"/>
                  </a:cubicBezTo>
                  <a:lnTo>
                    <a:pt x="1190" y="2903"/>
                  </a:lnTo>
                  <a:cubicBezTo>
                    <a:pt x="1233" y="3029"/>
                    <a:pt x="1239" y="2927"/>
                    <a:pt x="1289" y="3054"/>
                  </a:cubicBezTo>
                  <a:lnTo>
                    <a:pt x="1281" y="3058"/>
                  </a:lnTo>
                  <a:cubicBezTo>
                    <a:pt x="1317" y="3086"/>
                    <a:pt x="1317" y="3124"/>
                    <a:pt x="1345" y="3124"/>
                  </a:cubicBezTo>
                  <a:cubicBezTo>
                    <a:pt x="1355" y="3124"/>
                    <a:pt x="1366" y="3124"/>
                    <a:pt x="1377" y="3117"/>
                  </a:cubicBezTo>
                  <a:lnTo>
                    <a:pt x="1369" y="3096"/>
                  </a:lnTo>
                  <a:lnTo>
                    <a:pt x="1369" y="3096"/>
                  </a:lnTo>
                  <a:cubicBezTo>
                    <a:pt x="1398" y="3117"/>
                    <a:pt x="1411" y="3131"/>
                    <a:pt x="1425" y="3145"/>
                  </a:cubicBezTo>
                  <a:cubicBezTo>
                    <a:pt x="1419" y="2857"/>
                    <a:pt x="1408" y="2553"/>
                    <a:pt x="1408" y="2247"/>
                  </a:cubicBezTo>
                  <a:cubicBezTo>
                    <a:pt x="1408" y="1454"/>
                    <a:pt x="1471" y="679"/>
                    <a:pt x="1766" y="321"/>
                  </a:cubicBezTo>
                  <a:cubicBezTo>
                    <a:pt x="1857" y="208"/>
                    <a:pt x="1976" y="99"/>
                    <a:pt x="2120"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5"/>
            <p:cNvSpPr/>
            <p:nvPr/>
          </p:nvSpPr>
          <p:spPr>
            <a:xfrm>
              <a:off x="4695425" y="2372950"/>
              <a:ext cx="1075" cy="550"/>
            </a:xfrm>
            <a:custGeom>
              <a:avLst/>
              <a:gdLst/>
              <a:ahLst/>
              <a:cxnLst/>
              <a:rect l="l" t="t" r="r" b="b"/>
              <a:pathLst>
                <a:path w="43" h="22" extrusionOk="0">
                  <a:moveTo>
                    <a:pt x="18" y="22"/>
                  </a:moveTo>
                  <a:lnTo>
                    <a:pt x="18" y="22"/>
                  </a:lnTo>
                  <a:lnTo>
                    <a:pt x="18" y="22"/>
                  </a:lnTo>
                  <a:lnTo>
                    <a:pt x="18" y="22"/>
                  </a:lnTo>
                  <a:close/>
                  <a:moveTo>
                    <a:pt x="39" y="12"/>
                  </a:moveTo>
                  <a:cubicBezTo>
                    <a:pt x="39" y="15"/>
                    <a:pt x="36" y="15"/>
                    <a:pt x="36" y="15"/>
                  </a:cubicBezTo>
                  <a:lnTo>
                    <a:pt x="36" y="15"/>
                  </a:lnTo>
                  <a:lnTo>
                    <a:pt x="36" y="15"/>
                  </a:lnTo>
                  <a:cubicBezTo>
                    <a:pt x="36" y="15"/>
                    <a:pt x="39" y="15"/>
                    <a:pt x="39" y="12"/>
                  </a:cubicBezTo>
                  <a:close/>
                  <a:moveTo>
                    <a:pt x="0" y="12"/>
                  </a:moveTo>
                  <a:cubicBezTo>
                    <a:pt x="4" y="19"/>
                    <a:pt x="11" y="22"/>
                    <a:pt x="18" y="22"/>
                  </a:cubicBezTo>
                  <a:cubicBezTo>
                    <a:pt x="11" y="22"/>
                    <a:pt x="4" y="19"/>
                    <a:pt x="0" y="12"/>
                  </a:cubicBezTo>
                  <a:close/>
                  <a:moveTo>
                    <a:pt x="0" y="12"/>
                  </a:moveTo>
                  <a:lnTo>
                    <a:pt x="0" y="12"/>
                  </a:lnTo>
                  <a:lnTo>
                    <a:pt x="0" y="12"/>
                  </a:lnTo>
                  <a:lnTo>
                    <a:pt x="0" y="12"/>
                  </a:lnTo>
                  <a:lnTo>
                    <a:pt x="0" y="12"/>
                  </a:lnTo>
                  <a:close/>
                  <a:moveTo>
                    <a:pt x="42" y="8"/>
                  </a:moveTo>
                  <a:lnTo>
                    <a:pt x="42" y="8"/>
                  </a:lnTo>
                  <a:lnTo>
                    <a:pt x="42" y="8"/>
                  </a:lnTo>
                  <a:close/>
                  <a:moveTo>
                    <a:pt x="42" y="8"/>
                  </a:moveTo>
                  <a:cubicBezTo>
                    <a:pt x="42" y="8"/>
                    <a:pt x="42" y="12"/>
                    <a:pt x="39" y="12"/>
                  </a:cubicBezTo>
                  <a:cubicBezTo>
                    <a:pt x="42" y="12"/>
                    <a:pt x="42" y="8"/>
                    <a:pt x="42" y="8"/>
                  </a:cubicBezTo>
                  <a:lnTo>
                    <a:pt x="42" y="8"/>
                  </a:lnTo>
                  <a:close/>
                  <a:moveTo>
                    <a:pt x="14" y="5"/>
                  </a:moveTo>
                  <a:cubicBezTo>
                    <a:pt x="7" y="8"/>
                    <a:pt x="4" y="12"/>
                    <a:pt x="0" y="12"/>
                  </a:cubicBezTo>
                  <a:lnTo>
                    <a:pt x="0" y="12"/>
                  </a:lnTo>
                  <a:cubicBezTo>
                    <a:pt x="4" y="12"/>
                    <a:pt x="7" y="8"/>
                    <a:pt x="14" y="5"/>
                  </a:cubicBezTo>
                  <a:close/>
                  <a:moveTo>
                    <a:pt x="32" y="1"/>
                  </a:moveTo>
                  <a:cubicBezTo>
                    <a:pt x="25" y="1"/>
                    <a:pt x="21" y="5"/>
                    <a:pt x="14" y="5"/>
                  </a:cubicBezTo>
                  <a:cubicBezTo>
                    <a:pt x="21" y="5"/>
                    <a:pt x="25" y="1"/>
                    <a:pt x="32" y="1"/>
                  </a:cubicBezTo>
                  <a:close/>
                </a:path>
              </a:pathLst>
            </a:custGeom>
            <a:solidFill>
              <a:srgbClr val="B1A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5"/>
            <p:cNvSpPr/>
            <p:nvPr/>
          </p:nvSpPr>
          <p:spPr>
            <a:xfrm>
              <a:off x="4632000" y="2441225"/>
              <a:ext cx="550" cy="450"/>
            </a:xfrm>
            <a:custGeom>
              <a:avLst/>
              <a:gdLst/>
              <a:ahLst/>
              <a:cxnLst/>
              <a:rect l="l" t="t" r="r" b="b"/>
              <a:pathLst>
                <a:path w="22" h="18" extrusionOk="0">
                  <a:moveTo>
                    <a:pt x="1" y="0"/>
                  </a:moveTo>
                  <a:lnTo>
                    <a:pt x="21" y="17"/>
                  </a:lnTo>
                  <a:lnTo>
                    <a:pt x="21" y="17"/>
                  </a:lnTo>
                  <a:cubicBezTo>
                    <a:pt x="16" y="13"/>
                    <a:pt x="10" y="6"/>
                    <a:pt x="1" y="0"/>
                  </a:cubicBezTo>
                  <a:close/>
                  <a:moveTo>
                    <a:pt x="21" y="17"/>
                  </a:moveTo>
                  <a:lnTo>
                    <a:pt x="21" y="17"/>
                  </a:lnTo>
                  <a:cubicBezTo>
                    <a:pt x="21" y="17"/>
                    <a:pt x="21" y="17"/>
                    <a:pt x="22" y="18"/>
                  </a:cubicBezTo>
                  <a:lnTo>
                    <a:pt x="21" y="17"/>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5"/>
            <p:cNvSpPr/>
            <p:nvPr/>
          </p:nvSpPr>
          <p:spPr>
            <a:xfrm>
              <a:off x="4634725" y="2445425"/>
              <a:ext cx="450" cy="200"/>
            </a:xfrm>
            <a:custGeom>
              <a:avLst/>
              <a:gdLst/>
              <a:ahLst/>
              <a:cxnLst/>
              <a:rect l="l" t="t" r="r" b="b"/>
              <a:pathLst>
                <a:path w="18" h="8" extrusionOk="0">
                  <a:moveTo>
                    <a:pt x="7" y="0"/>
                  </a:moveTo>
                  <a:cubicBezTo>
                    <a:pt x="0" y="0"/>
                    <a:pt x="0" y="0"/>
                    <a:pt x="0" y="7"/>
                  </a:cubicBezTo>
                  <a:lnTo>
                    <a:pt x="18" y="0"/>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5"/>
            <p:cNvSpPr/>
            <p:nvPr/>
          </p:nvSpPr>
          <p:spPr>
            <a:xfrm>
              <a:off x="4620600" y="2419200"/>
              <a:ext cx="1150" cy="625"/>
            </a:xfrm>
            <a:custGeom>
              <a:avLst/>
              <a:gdLst/>
              <a:ahLst/>
              <a:cxnLst/>
              <a:rect l="l" t="t" r="r" b="b"/>
              <a:pathLst>
                <a:path w="46" h="25" extrusionOk="0">
                  <a:moveTo>
                    <a:pt x="0" y="0"/>
                  </a:moveTo>
                  <a:cubicBezTo>
                    <a:pt x="4" y="18"/>
                    <a:pt x="10" y="25"/>
                    <a:pt x="18" y="25"/>
                  </a:cubicBezTo>
                  <a:cubicBezTo>
                    <a:pt x="25" y="25"/>
                    <a:pt x="36" y="18"/>
                    <a:pt x="46" y="14"/>
                  </a:cubicBezTo>
                  <a:lnTo>
                    <a:pt x="0" y="0"/>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5"/>
            <p:cNvSpPr/>
            <p:nvPr/>
          </p:nvSpPr>
          <p:spPr>
            <a:xfrm>
              <a:off x="4641375" y="2437975"/>
              <a:ext cx="825" cy="375"/>
            </a:xfrm>
            <a:custGeom>
              <a:avLst/>
              <a:gdLst/>
              <a:ahLst/>
              <a:cxnLst/>
              <a:rect l="l" t="t" r="r" b="b"/>
              <a:pathLst>
                <a:path w="33" h="15" extrusionOk="0">
                  <a:moveTo>
                    <a:pt x="11" y="0"/>
                  </a:moveTo>
                  <a:cubicBezTo>
                    <a:pt x="8" y="0"/>
                    <a:pt x="5" y="4"/>
                    <a:pt x="5" y="4"/>
                  </a:cubicBezTo>
                  <a:lnTo>
                    <a:pt x="0" y="4"/>
                  </a:lnTo>
                  <a:cubicBezTo>
                    <a:pt x="11" y="10"/>
                    <a:pt x="18" y="15"/>
                    <a:pt x="21" y="15"/>
                  </a:cubicBezTo>
                  <a:cubicBezTo>
                    <a:pt x="26" y="15"/>
                    <a:pt x="29" y="10"/>
                    <a:pt x="32" y="10"/>
                  </a:cubicBezTo>
                  <a:cubicBezTo>
                    <a:pt x="26" y="4"/>
                    <a:pt x="18" y="0"/>
                    <a:pt x="11" y="0"/>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5"/>
            <p:cNvSpPr/>
            <p:nvPr/>
          </p:nvSpPr>
          <p:spPr>
            <a:xfrm>
              <a:off x="4669275" y="2375075"/>
              <a:ext cx="300" cy="125"/>
            </a:xfrm>
            <a:custGeom>
              <a:avLst/>
              <a:gdLst/>
              <a:ahLst/>
              <a:cxnLst/>
              <a:rect l="l" t="t" r="r" b="b"/>
              <a:pathLst>
                <a:path w="12" h="5" extrusionOk="0">
                  <a:moveTo>
                    <a:pt x="8" y="0"/>
                  </a:moveTo>
                  <a:cubicBezTo>
                    <a:pt x="4" y="0"/>
                    <a:pt x="4" y="0"/>
                    <a:pt x="0" y="4"/>
                  </a:cubicBezTo>
                  <a:lnTo>
                    <a:pt x="11" y="4"/>
                  </a:lnTo>
                  <a:cubicBezTo>
                    <a:pt x="8" y="4"/>
                    <a:pt x="8" y="0"/>
                    <a:pt x="8" y="0"/>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5"/>
            <p:cNvSpPr/>
            <p:nvPr/>
          </p:nvSpPr>
          <p:spPr>
            <a:xfrm>
              <a:off x="4623300" y="2381475"/>
              <a:ext cx="550" cy="300"/>
            </a:xfrm>
            <a:custGeom>
              <a:avLst/>
              <a:gdLst/>
              <a:ahLst/>
              <a:cxnLst/>
              <a:rect l="l" t="t" r="r" b="b"/>
              <a:pathLst>
                <a:path w="22" h="12" extrusionOk="0">
                  <a:moveTo>
                    <a:pt x="19" y="1"/>
                  </a:moveTo>
                  <a:cubicBezTo>
                    <a:pt x="15" y="1"/>
                    <a:pt x="8" y="4"/>
                    <a:pt x="1" y="8"/>
                  </a:cubicBezTo>
                  <a:cubicBezTo>
                    <a:pt x="1" y="8"/>
                    <a:pt x="4" y="11"/>
                    <a:pt x="8" y="11"/>
                  </a:cubicBezTo>
                  <a:cubicBezTo>
                    <a:pt x="19" y="4"/>
                    <a:pt x="22" y="1"/>
                    <a:pt x="19" y="1"/>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5"/>
            <p:cNvSpPr/>
            <p:nvPr/>
          </p:nvSpPr>
          <p:spPr>
            <a:xfrm>
              <a:off x="4687525" y="2371300"/>
              <a:ext cx="10200" cy="4600"/>
            </a:xfrm>
            <a:custGeom>
              <a:avLst/>
              <a:gdLst/>
              <a:ahLst/>
              <a:cxnLst/>
              <a:rect l="l" t="t" r="r" b="b"/>
              <a:pathLst>
                <a:path w="408" h="184" extrusionOk="0">
                  <a:moveTo>
                    <a:pt x="397" y="0"/>
                  </a:moveTo>
                  <a:cubicBezTo>
                    <a:pt x="260" y="60"/>
                    <a:pt x="123" y="120"/>
                    <a:pt x="0" y="183"/>
                  </a:cubicBezTo>
                  <a:cubicBezTo>
                    <a:pt x="172" y="127"/>
                    <a:pt x="309" y="78"/>
                    <a:pt x="404" y="39"/>
                  </a:cubicBezTo>
                  <a:cubicBezTo>
                    <a:pt x="404" y="29"/>
                    <a:pt x="407" y="18"/>
                    <a:pt x="407" y="8"/>
                  </a:cubicBezTo>
                  <a:cubicBezTo>
                    <a:pt x="404" y="4"/>
                    <a:pt x="400" y="4"/>
                    <a:pt x="397" y="0"/>
                  </a:cubicBezTo>
                  <a:close/>
                </a:path>
              </a:pathLst>
            </a:custGeom>
            <a:solidFill>
              <a:srgbClr val="B1A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5"/>
            <p:cNvSpPr/>
            <p:nvPr/>
          </p:nvSpPr>
          <p:spPr>
            <a:xfrm>
              <a:off x="4697600" y="2371475"/>
              <a:ext cx="750" cy="825"/>
            </a:xfrm>
            <a:custGeom>
              <a:avLst/>
              <a:gdLst/>
              <a:ahLst/>
              <a:cxnLst/>
              <a:rect l="l" t="t" r="r" b="b"/>
              <a:pathLst>
                <a:path w="30" h="33" extrusionOk="0">
                  <a:moveTo>
                    <a:pt x="4" y="1"/>
                  </a:moveTo>
                  <a:cubicBezTo>
                    <a:pt x="4" y="11"/>
                    <a:pt x="1" y="22"/>
                    <a:pt x="1" y="32"/>
                  </a:cubicBezTo>
                  <a:cubicBezTo>
                    <a:pt x="12" y="29"/>
                    <a:pt x="18" y="25"/>
                    <a:pt x="29" y="18"/>
                  </a:cubicBezTo>
                  <a:cubicBezTo>
                    <a:pt x="18" y="14"/>
                    <a:pt x="12" y="8"/>
                    <a:pt x="4" y="1"/>
                  </a:cubicBezTo>
                  <a:close/>
                </a:path>
              </a:pathLst>
            </a:custGeom>
            <a:solidFill>
              <a:srgbClr val="9D8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5"/>
            <p:cNvSpPr/>
            <p:nvPr/>
          </p:nvSpPr>
          <p:spPr>
            <a:xfrm>
              <a:off x="4612625" y="2369800"/>
              <a:ext cx="84825" cy="99325"/>
            </a:xfrm>
            <a:custGeom>
              <a:avLst/>
              <a:gdLst/>
              <a:ahLst/>
              <a:cxnLst/>
              <a:rect l="l" t="t" r="r" b="b"/>
              <a:pathLst>
                <a:path w="3393" h="3973" extrusionOk="0">
                  <a:moveTo>
                    <a:pt x="729" y="748"/>
                  </a:moveTo>
                  <a:cubicBezTo>
                    <a:pt x="740" y="748"/>
                    <a:pt x="734" y="755"/>
                    <a:pt x="726" y="766"/>
                  </a:cubicBezTo>
                  <a:lnTo>
                    <a:pt x="712" y="752"/>
                  </a:lnTo>
                  <a:cubicBezTo>
                    <a:pt x="723" y="748"/>
                    <a:pt x="726" y="748"/>
                    <a:pt x="729" y="748"/>
                  </a:cubicBezTo>
                  <a:close/>
                  <a:moveTo>
                    <a:pt x="3348" y="1"/>
                  </a:moveTo>
                  <a:cubicBezTo>
                    <a:pt x="3340" y="26"/>
                    <a:pt x="3323" y="36"/>
                    <a:pt x="3298" y="36"/>
                  </a:cubicBezTo>
                  <a:cubicBezTo>
                    <a:pt x="3284" y="36"/>
                    <a:pt x="3267" y="33"/>
                    <a:pt x="3252" y="29"/>
                  </a:cubicBezTo>
                  <a:cubicBezTo>
                    <a:pt x="3235" y="26"/>
                    <a:pt x="3218" y="26"/>
                    <a:pt x="3204" y="26"/>
                  </a:cubicBezTo>
                  <a:cubicBezTo>
                    <a:pt x="3168" y="26"/>
                    <a:pt x="3134" y="36"/>
                    <a:pt x="3113" y="85"/>
                  </a:cubicBezTo>
                  <a:cubicBezTo>
                    <a:pt x="3087" y="75"/>
                    <a:pt x="3119" y="54"/>
                    <a:pt x="3105" y="36"/>
                  </a:cubicBezTo>
                  <a:lnTo>
                    <a:pt x="3105" y="36"/>
                  </a:lnTo>
                  <a:cubicBezTo>
                    <a:pt x="3095" y="78"/>
                    <a:pt x="3066" y="96"/>
                    <a:pt x="3011" y="99"/>
                  </a:cubicBezTo>
                  <a:lnTo>
                    <a:pt x="3014" y="89"/>
                  </a:lnTo>
                  <a:lnTo>
                    <a:pt x="3014" y="89"/>
                  </a:lnTo>
                  <a:cubicBezTo>
                    <a:pt x="2870" y="141"/>
                    <a:pt x="2800" y="127"/>
                    <a:pt x="2628" y="152"/>
                  </a:cubicBezTo>
                  <a:lnTo>
                    <a:pt x="2649" y="187"/>
                  </a:lnTo>
                  <a:lnTo>
                    <a:pt x="2632" y="187"/>
                  </a:lnTo>
                  <a:cubicBezTo>
                    <a:pt x="2611" y="187"/>
                    <a:pt x="2600" y="180"/>
                    <a:pt x="2582" y="177"/>
                  </a:cubicBezTo>
                  <a:lnTo>
                    <a:pt x="2582" y="177"/>
                  </a:lnTo>
                  <a:cubicBezTo>
                    <a:pt x="2575" y="198"/>
                    <a:pt x="2582" y="204"/>
                    <a:pt x="2596" y="204"/>
                  </a:cubicBezTo>
                  <a:cubicBezTo>
                    <a:pt x="2603" y="204"/>
                    <a:pt x="2614" y="201"/>
                    <a:pt x="2621" y="201"/>
                  </a:cubicBezTo>
                  <a:cubicBezTo>
                    <a:pt x="2632" y="198"/>
                    <a:pt x="2638" y="198"/>
                    <a:pt x="2649" y="198"/>
                  </a:cubicBezTo>
                  <a:cubicBezTo>
                    <a:pt x="2663" y="198"/>
                    <a:pt x="2670" y="204"/>
                    <a:pt x="2666" y="229"/>
                  </a:cubicBezTo>
                  <a:cubicBezTo>
                    <a:pt x="2649" y="215"/>
                    <a:pt x="2632" y="208"/>
                    <a:pt x="2607" y="208"/>
                  </a:cubicBezTo>
                  <a:cubicBezTo>
                    <a:pt x="2579" y="208"/>
                    <a:pt x="2547" y="215"/>
                    <a:pt x="2515" y="222"/>
                  </a:cubicBezTo>
                  <a:cubicBezTo>
                    <a:pt x="2484" y="229"/>
                    <a:pt x="2452" y="236"/>
                    <a:pt x="2425" y="236"/>
                  </a:cubicBezTo>
                  <a:cubicBezTo>
                    <a:pt x="2397" y="236"/>
                    <a:pt x="2371" y="229"/>
                    <a:pt x="2358" y="204"/>
                  </a:cubicBezTo>
                  <a:lnTo>
                    <a:pt x="2358" y="204"/>
                  </a:lnTo>
                  <a:cubicBezTo>
                    <a:pt x="2305" y="219"/>
                    <a:pt x="2386" y="250"/>
                    <a:pt x="2329" y="261"/>
                  </a:cubicBezTo>
                  <a:lnTo>
                    <a:pt x="2308" y="240"/>
                  </a:lnTo>
                  <a:lnTo>
                    <a:pt x="2305" y="274"/>
                  </a:lnTo>
                  <a:lnTo>
                    <a:pt x="2302" y="274"/>
                  </a:lnTo>
                  <a:cubicBezTo>
                    <a:pt x="2263" y="274"/>
                    <a:pt x="2238" y="250"/>
                    <a:pt x="2235" y="229"/>
                  </a:cubicBezTo>
                  <a:cubicBezTo>
                    <a:pt x="2245" y="229"/>
                    <a:pt x="2259" y="219"/>
                    <a:pt x="2266" y="215"/>
                  </a:cubicBezTo>
                  <a:cubicBezTo>
                    <a:pt x="2259" y="211"/>
                    <a:pt x="2249" y="211"/>
                    <a:pt x="2242" y="211"/>
                  </a:cubicBezTo>
                  <a:cubicBezTo>
                    <a:pt x="2193" y="211"/>
                    <a:pt x="2140" y="243"/>
                    <a:pt x="2123" y="243"/>
                  </a:cubicBezTo>
                  <a:lnTo>
                    <a:pt x="2175" y="250"/>
                  </a:lnTo>
                  <a:cubicBezTo>
                    <a:pt x="2031" y="306"/>
                    <a:pt x="1838" y="303"/>
                    <a:pt x="1698" y="376"/>
                  </a:cubicBezTo>
                  <a:lnTo>
                    <a:pt x="1712" y="390"/>
                  </a:lnTo>
                  <a:cubicBezTo>
                    <a:pt x="1677" y="408"/>
                    <a:pt x="1656" y="415"/>
                    <a:pt x="1635" y="415"/>
                  </a:cubicBezTo>
                  <a:cubicBezTo>
                    <a:pt x="1625" y="415"/>
                    <a:pt x="1614" y="411"/>
                    <a:pt x="1603" y="411"/>
                  </a:cubicBezTo>
                  <a:cubicBezTo>
                    <a:pt x="1593" y="408"/>
                    <a:pt x="1579" y="405"/>
                    <a:pt x="1565" y="405"/>
                  </a:cubicBezTo>
                  <a:cubicBezTo>
                    <a:pt x="1547" y="405"/>
                    <a:pt x="1526" y="408"/>
                    <a:pt x="1498" y="415"/>
                  </a:cubicBezTo>
                  <a:cubicBezTo>
                    <a:pt x="1474" y="433"/>
                    <a:pt x="1445" y="447"/>
                    <a:pt x="1414" y="447"/>
                  </a:cubicBezTo>
                  <a:cubicBezTo>
                    <a:pt x="1442" y="418"/>
                    <a:pt x="1347" y="408"/>
                    <a:pt x="1390" y="376"/>
                  </a:cubicBezTo>
                  <a:lnTo>
                    <a:pt x="1390" y="376"/>
                  </a:lnTo>
                  <a:cubicBezTo>
                    <a:pt x="1270" y="426"/>
                    <a:pt x="1330" y="415"/>
                    <a:pt x="1252" y="496"/>
                  </a:cubicBezTo>
                  <a:lnTo>
                    <a:pt x="1235" y="464"/>
                  </a:lnTo>
                  <a:cubicBezTo>
                    <a:pt x="1207" y="496"/>
                    <a:pt x="1207" y="510"/>
                    <a:pt x="1144" y="520"/>
                  </a:cubicBezTo>
                  <a:cubicBezTo>
                    <a:pt x="1193" y="492"/>
                    <a:pt x="1102" y="475"/>
                    <a:pt x="1155" y="433"/>
                  </a:cubicBezTo>
                  <a:cubicBezTo>
                    <a:pt x="1129" y="422"/>
                    <a:pt x="1105" y="415"/>
                    <a:pt x="1084" y="415"/>
                  </a:cubicBezTo>
                  <a:cubicBezTo>
                    <a:pt x="1056" y="415"/>
                    <a:pt x="1035" y="426"/>
                    <a:pt x="1011" y="433"/>
                  </a:cubicBezTo>
                  <a:cubicBezTo>
                    <a:pt x="990" y="443"/>
                    <a:pt x="972" y="450"/>
                    <a:pt x="954" y="450"/>
                  </a:cubicBezTo>
                  <a:cubicBezTo>
                    <a:pt x="936" y="450"/>
                    <a:pt x="919" y="439"/>
                    <a:pt x="902" y="411"/>
                  </a:cubicBezTo>
                  <a:lnTo>
                    <a:pt x="902" y="411"/>
                  </a:lnTo>
                  <a:cubicBezTo>
                    <a:pt x="867" y="468"/>
                    <a:pt x="919" y="475"/>
                    <a:pt x="954" y="475"/>
                  </a:cubicBezTo>
                  <a:lnTo>
                    <a:pt x="972" y="475"/>
                  </a:lnTo>
                  <a:cubicBezTo>
                    <a:pt x="986" y="475"/>
                    <a:pt x="990" y="475"/>
                    <a:pt x="982" y="478"/>
                  </a:cubicBezTo>
                  <a:cubicBezTo>
                    <a:pt x="1007" y="502"/>
                    <a:pt x="951" y="541"/>
                    <a:pt x="905" y="541"/>
                  </a:cubicBezTo>
                  <a:cubicBezTo>
                    <a:pt x="902" y="541"/>
                    <a:pt x="898" y="541"/>
                    <a:pt x="891" y="538"/>
                  </a:cubicBezTo>
                  <a:cubicBezTo>
                    <a:pt x="849" y="538"/>
                    <a:pt x="821" y="429"/>
                    <a:pt x="719" y="426"/>
                  </a:cubicBezTo>
                  <a:cubicBezTo>
                    <a:pt x="726" y="426"/>
                    <a:pt x="729" y="422"/>
                    <a:pt x="737" y="418"/>
                  </a:cubicBezTo>
                  <a:cubicBezTo>
                    <a:pt x="729" y="415"/>
                    <a:pt x="723" y="415"/>
                    <a:pt x="716" y="415"/>
                  </a:cubicBezTo>
                  <a:cubicBezTo>
                    <a:pt x="702" y="415"/>
                    <a:pt x="691" y="418"/>
                    <a:pt x="677" y="422"/>
                  </a:cubicBezTo>
                  <a:cubicBezTo>
                    <a:pt x="663" y="426"/>
                    <a:pt x="649" y="429"/>
                    <a:pt x="635" y="429"/>
                  </a:cubicBezTo>
                  <a:cubicBezTo>
                    <a:pt x="614" y="429"/>
                    <a:pt x="593" y="426"/>
                    <a:pt x="572" y="411"/>
                  </a:cubicBezTo>
                  <a:cubicBezTo>
                    <a:pt x="544" y="464"/>
                    <a:pt x="473" y="408"/>
                    <a:pt x="488" y="478"/>
                  </a:cubicBezTo>
                  <a:lnTo>
                    <a:pt x="617" y="464"/>
                  </a:lnTo>
                  <a:lnTo>
                    <a:pt x="617" y="464"/>
                  </a:lnTo>
                  <a:cubicBezTo>
                    <a:pt x="554" y="478"/>
                    <a:pt x="526" y="527"/>
                    <a:pt x="456" y="527"/>
                  </a:cubicBezTo>
                  <a:cubicBezTo>
                    <a:pt x="435" y="527"/>
                    <a:pt x="414" y="523"/>
                    <a:pt x="386" y="517"/>
                  </a:cubicBezTo>
                  <a:cubicBezTo>
                    <a:pt x="382" y="502"/>
                    <a:pt x="407" y="485"/>
                    <a:pt x="428" y="475"/>
                  </a:cubicBezTo>
                  <a:cubicBezTo>
                    <a:pt x="414" y="468"/>
                    <a:pt x="403" y="468"/>
                    <a:pt x="392" y="468"/>
                  </a:cubicBezTo>
                  <a:lnTo>
                    <a:pt x="371" y="468"/>
                  </a:lnTo>
                  <a:cubicBezTo>
                    <a:pt x="365" y="471"/>
                    <a:pt x="358" y="471"/>
                    <a:pt x="350" y="471"/>
                  </a:cubicBezTo>
                  <a:cubicBezTo>
                    <a:pt x="340" y="471"/>
                    <a:pt x="329" y="471"/>
                    <a:pt x="316" y="464"/>
                  </a:cubicBezTo>
                  <a:cubicBezTo>
                    <a:pt x="295" y="429"/>
                    <a:pt x="340" y="426"/>
                    <a:pt x="392" y="426"/>
                  </a:cubicBezTo>
                  <a:lnTo>
                    <a:pt x="403" y="426"/>
                  </a:lnTo>
                  <a:cubicBezTo>
                    <a:pt x="452" y="426"/>
                    <a:pt x="509" y="426"/>
                    <a:pt x="540" y="405"/>
                  </a:cubicBezTo>
                  <a:cubicBezTo>
                    <a:pt x="530" y="397"/>
                    <a:pt x="515" y="394"/>
                    <a:pt x="505" y="394"/>
                  </a:cubicBezTo>
                  <a:cubicBezTo>
                    <a:pt x="488" y="394"/>
                    <a:pt x="473" y="397"/>
                    <a:pt x="460" y="401"/>
                  </a:cubicBezTo>
                  <a:cubicBezTo>
                    <a:pt x="446" y="405"/>
                    <a:pt x="431" y="408"/>
                    <a:pt x="421" y="408"/>
                  </a:cubicBezTo>
                  <a:cubicBezTo>
                    <a:pt x="403" y="408"/>
                    <a:pt x="397" y="401"/>
                    <a:pt x="400" y="376"/>
                  </a:cubicBezTo>
                  <a:lnTo>
                    <a:pt x="400" y="376"/>
                  </a:lnTo>
                  <a:cubicBezTo>
                    <a:pt x="392" y="405"/>
                    <a:pt x="376" y="415"/>
                    <a:pt x="347" y="415"/>
                  </a:cubicBezTo>
                  <a:cubicBezTo>
                    <a:pt x="337" y="415"/>
                    <a:pt x="319" y="411"/>
                    <a:pt x="302" y="411"/>
                  </a:cubicBezTo>
                  <a:cubicBezTo>
                    <a:pt x="280" y="408"/>
                    <a:pt x="256" y="405"/>
                    <a:pt x="235" y="405"/>
                  </a:cubicBezTo>
                  <a:cubicBezTo>
                    <a:pt x="207" y="405"/>
                    <a:pt x="186" y="408"/>
                    <a:pt x="175" y="429"/>
                  </a:cubicBezTo>
                  <a:lnTo>
                    <a:pt x="140" y="387"/>
                  </a:lnTo>
                  <a:cubicBezTo>
                    <a:pt x="130" y="394"/>
                    <a:pt x="115" y="408"/>
                    <a:pt x="88" y="408"/>
                  </a:cubicBezTo>
                  <a:lnTo>
                    <a:pt x="84" y="408"/>
                  </a:lnTo>
                  <a:cubicBezTo>
                    <a:pt x="84" y="390"/>
                    <a:pt x="81" y="373"/>
                    <a:pt x="84" y="358"/>
                  </a:cubicBezTo>
                  <a:lnTo>
                    <a:pt x="84" y="358"/>
                  </a:lnTo>
                  <a:cubicBezTo>
                    <a:pt x="77" y="366"/>
                    <a:pt x="63" y="369"/>
                    <a:pt x="46" y="369"/>
                  </a:cubicBezTo>
                  <a:lnTo>
                    <a:pt x="28" y="369"/>
                  </a:lnTo>
                  <a:cubicBezTo>
                    <a:pt x="24" y="384"/>
                    <a:pt x="28" y="405"/>
                    <a:pt x="21" y="422"/>
                  </a:cubicBezTo>
                  <a:cubicBezTo>
                    <a:pt x="14" y="454"/>
                    <a:pt x="3" y="492"/>
                    <a:pt x="21" y="545"/>
                  </a:cubicBezTo>
                  <a:cubicBezTo>
                    <a:pt x="10" y="475"/>
                    <a:pt x="14" y="457"/>
                    <a:pt x="24" y="457"/>
                  </a:cubicBezTo>
                  <a:cubicBezTo>
                    <a:pt x="31" y="457"/>
                    <a:pt x="42" y="468"/>
                    <a:pt x="52" y="478"/>
                  </a:cubicBezTo>
                  <a:cubicBezTo>
                    <a:pt x="63" y="489"/>
                    <a:pt x="73" y="499"/>
                    <a:pt x="84" y="499"/>
                  </a:cubicBezTo>
                  <a:cubicBezTo>
                    <a:pt x="88" y="499"/>
                    <a:pt x="91" y="496"/>
                    <a:pt x="94" y="489"/>
                  </a:cubicBezTo>
                  <a:lnTo>
                    <a:pt x="94" y="489"/>
                  </a:lnTo>
                  <a:cubicBezTo>
                    <a:pt x="182" y="724"/>
                    <a:pt x="0" y="545"/>
                    <a:pt x="52" y="805"/>
                  </a:cubicBezTo>
                  <a:cubicBezTo>
                    <a:pt x="49" y="773"/>
                    <a:pt x="56" y="734"/>
                    <a:pt x="70" y="734"/>
                  </a:cubicBezTo>
                  <a:cubicBezTo>
                    <a:pt x="73" y="734"/>
                    <a:pt x="81" y="742"/>
                    <a:pt x="88" y="755"/>
                  </a:cubicBezTo>
                  <a:cubicBezTo>
                    <a:pt x="88" y="801"/>
                    <a:pt x="81" y="864"/>
                    <a:pt x="67" y="896"/>
                  </a:cubicBezTo>
                  <a:cubicBezTo>
                    <a:pt x="81" y="952"/>
                    <a:pt x="91" y="969"/>
                    <a:pt x="98" y="969"/>
                  </a:cubicBezTo>
                  <a:cubicBezTo>
                    <a:pt x="102" y="969"/>
                    <a:pt x="105" y="959"/>
                    <a:pt x="112" y="948"/>
                  </a:cubicBezTo>
                  <a:cubicBezTo>
                    <a:pt x="115" y="938"/>
                    <a:pt x="123" y="927"/>
                    <a:pt x="130" y="927"/>
                  </a:cubicBezTo>
                  <a:cubicBezTo>
                    <a:pt x="133" y="927"/>
                    <a:pt x="136" y="931"/>
                    <a:pt x="144" y="945"/>
                  </a:cubicBezTo>
                  <a:cubicBezTo>
                    <a:pt x="105" y="998"/>
                    <a:pt x="182" y="1032"/>
                    <a:pt x="207" y="1071"/>
                  </a:cubicBezTo>
                  <a:lnTo>
                    <a:pt x="168" y="1082"/>
                  </a:lnTo>
                  <a:cubicBezTo>
                    <a:pt x="168" y="1212"/>
                    <a:pt x="259" y="1092"/>
                    <a:pt x="253" y="1212"/>
                  </a:cubicBezTo>
                  <a:lnTo>
                    <a:pt x="186" y="1176"/>
                  </a:lnTo>
                  <a:lnTo>
                    <a:pt x="214" y="1233"/>
                  </a:lnTo>
                  <a:lnTo>
                    <a:pt x="165" y="1233"/>
                  </a:lnTo>
                  <a:cubicBezTo>
                    <a:pt x="217" y="1285"/>
                    <a:pt x="211" y="1306"/>
                    <a:pt x="214" y="1373"/>
                  </a:cubicBezTo>
                  <a:cubicBezTo>
                    <a:pt x="221" y="1366"/>
                    <a:pt x="232" y="1362"/>
                    <a:pt x="245" y="1362"/>
                  </a:cubicBezTo>
                  <a:cubicBezTo>
                    <a:pt x="270" y="1362"/>
                    <a:pt x="295" y="1380"/>
                    <a:pt x="305" y="1415"/>
                  </a:cubicBezTo>
                  <a:cubicBezTo>
                    <a:pt x="291" y="1457"/>
                    <a:pt x="259" y="1404"/>
                    <a:pt x="287" y="1478"/>
                  </a:cubicBezTo>
                  <a:cubicBezTo>
                    <a:pt x="259" y="1468"/>
                    <a:pt x="221" y="1457"/>
                    <a:pt x="249" y="1415"/>
                  </a:cubicBezTo>
                  <a:cubicBezTo>
                    <a:pt x="235" y="1415"/>
                    <a:pt x="221" y="1404"/>
                    <a:pt x="207" y="1404"/>
                  </a:cubicBezTo>
                  <a:lnTo>
                    <a:pt x="203" y="1404"/>
                  </a:lnTo>
                  <a:cubicBezTo>
                    <a:pt x="186" y="1453"/>
                    <a:pt x="224" y="1506"/>
                    <a:pt x="235" y="1534"/>
                  </a:cubicBezTo>
                  <a:cubicBezTo>
                    <a:pt x="232" y="1524"/>
                    <a:pt x="232" y="1510"/>
                    <a:pt x="235" y="1503"/>
                  </a:cubicBezTo>
                  <a:lnTo>
                    <a:pt x="323" y="1597"/>
                  </a:lnTo>
                  <a:cubicBezTo>
                    <a:pt x="319" y="1605"/>
                    <a:pt x="312" y="1608"/>
                    <a:pt x="305" y="1608"/>
                  </a:cubicBezTo>
                  <a:cubicBezTo>
                    <a:pt x="298" y="1608"/>
                    <a:pt x="287" y="1605"/>
                    <a:pt x="280" y="1597"/>
                  </a:cubicBezTo>
                  <a:lnTo>
                    <a:pt x="280" y="1597"/>
                  </a:lnTo>
                  <a:cubicBezTo>
                    <a:pt x="291" y="1618"/>
                    <a:pt x="316" y="1629"/>
                    <a:pt x="326" y="1660"/>
                  </a:cubicBezTo>
                  <a:cubicBezTo>
                    <a:pt x="316" y="1660"/>
                    <a:pt x="302" y="1664"/>
                    <a:pt x="291" y="1664"/>
                  </a:cubicBezTo>
                  <a:cubicBezTo>
                    <a:pt x="270" y="1664"/>
                    <a:pt x="249" y="1657"/>
                    <a:pt x="232" y="1633"/>
                  </a:cubicBezTo>
                  <a:lnTo>
                    <a:pt x="232" y="1633"/>
                  </a:lnTo>
                  <a:lnTo>
                    <a:pt x="298" y="1727"/>
                  </a:lnTo>
                  <a:cubicBezTo>
                    <a:pt x="287" y="1738"/>
                    <a:pt x="277" y="1783"/>
                    <a:pt x="263" y="1783"/>
                  </a:cubicBezTo>
                  <a:lnTo>
                    <a:pt x="259" y="1783"/>
                  </a:lnTo>
                  <a:cubicBezTo>
                    <a:pt x="259" y="1846"/>
                    <a:pt x="368" y="1906"/>
                    <a:pt x="371" y="1990"/>
                  </a:cubicBezTo>
                  <a:lnTo>
                    <a:pt x="371" y="1994"/>
                  </a:lnTo>
                  <a:cubicBezTo>
                    <a:pt x="382" y="1994"/>
                    <a:pt x="389" y="2001"/>
                    <a:pt x="397" y="2012"/>
                  </a:cubicBezTo>
                  <a:cubicBezTo>
                    <a:pt x="418" y="2089"/>
                    <a:pt x="403" y="2166"/>
                    <a:pt x="481" y="2232"/>
                  </a:cubicBezTo>
                  <a:lnTo>
                    <a:pt x="439" y="2306"/>
                  </a:lnTo>
                  <a:cubicBezTo>
                    <a:pt x="446" y="2316"/>
                    <a:pt x="452" y="2321"/>
                    <a:pt x="460" y="2321"/>
                  </a:cubicBezTo>
                  <a:cubicBezTo>
                    <a:pt x="467" y="2321"/>
                    <a:pt x="473" y="2310"/>
                    <a:pt x="484" y="2300"/>
                  </a:cubicBezTo>
                  <a:cubicBezTo>
                    <a:pt x="491" y="2289"/>
                    <a:pt x="498" y="2279"/>
                    <a:pt x="512" y="2279"/>
                  </a:cubicBezTo>
                  <a:cubicBezTo>
                    <a:pt x="523" y="2279"/>
                    <a:pt x="533" y="2285"/>
                    <a:pt x="551" y="2313"/>
                  </a:cubicBezTo>
                  <a:cubicBezTo>
                    <a:pt x="603" y="2380"/>
                    <a:pt x="515" y="2359"/>
                    <a:pt x="512" y="2394"/>
                  </a:cubicBezTo>
                  <a:cubicBezTo>
                    <a:pt x="558" y="2422"/>
                    <a:pt x="642" y="2460"/>
                    <a:pt x="632" y="2552"/>
                  </a:cubicBezTo>
                  <a:cubicBezTo>
                    <a:pt x="611" y="2535"/>
                    <a:pt x="611" y="2513"/>
                    <a:pt x="596" y="2492"/>
                  </a:cubicBezTo>
                  <a:lnTo>
                    <a:pt x="590" y="2559"/>
                  </a:lnTo>
                  <a:cubicBezTo>
                    <a:pt x="536" y="2531"/>
                    <a:pt x="515" y="2499"/>
                    <a:pt x="502" y="2499"/>
                  </a:cubicBezTo>
                  <a:cubicBezTo>
                    <a:pt x="494" y="2499"/>
                    <a:pt x="491" y="2510"/>
                    <a:pt x="484" y="2535"/>
                  </a:cubicBezTo>
                  <a:cubicBezTo>
                    <a:pt x="491" y="2531"/>
                    <a:pt x="502" y="2527"/>
                    <a:pt x="509" y="2527"/>
                  </a:cubicBezTo>
                  <a:cubicBezTo>
                    <a:pt x="547" y="2527"/>
                    <a:pt x="572" y="2569"/>
                    <a:pt x="593" y="2611"/>
                  </a:cubicBezTo>
                  <a:cubicBezTo>
                    <a:pt x="617" y="2657"/>
                    <a:pt x="638" y="2700"/>
                    <a:pt x="677" y="2700"/>
                  </a:cubicBezTo>
                  <a:cubicBezTo>
                    <a:pt x="684" y="2700"/>
                    <a:pt x="695" y="2695"/>
                    <a:pt x="705" y="2692"/>
                  </a:cubicBezTo>
                  <a:lnTo>
                    <a:pt x="705" y="2692"/>
                  </a:lnTo>
                  <a:lnTo>
                    <a:pt x="698" y="2737"/>
                  </a:lnTo>
                  <a:cubicBezTo>
                    <a:pt x="695" y="2727"/>
                    <a:pt x="687" y="2731"/>
                    <a:pt x="684" y="2721"/>
                  </a:cubicBezTo>
                  <a:lnTo>
                    <a:pt x="684" y="2721"/>
                  </a:lnTo>
                  <a:cubicBezTo>
                    <a:pt x="666" y="2812"/>
                    <a:pt x="786" y="2731"/>
                    <a:pt x="814" y="2822"/>
                  </a:cubicBezTo>
                  <a:cubicBezTo>
                    <a:pt x="821" y="2850"/>
                    <a:pt x="821" y="2875"/>
                    <a:pt x="807" y="2875"/>
                  </a:cubicBezTo>
                  <a:cubicBezTo>
                    <a:pt x="807" y="2875"/>
                    <a:pt x="803" y="2875"/>
                    <a:pt x="797" y="2871"/>
                  </a:cubicBezTo>
                  <a:lnTo>
                    <a:pt x="797" y="2871"/>
                  </a:lnTo>
                  <a:lnTo>
                    <a:pt x="860" y="2924"/>
                  </a:lnTo>
                  <a:cubicBezTo>
                    <a:pt x="867" y="2938"/>
                    <a:pt x="860" y="2945"/>
                    <a:pt x="852" y="2945"/>
                  </a:cubicBezTo>
                  <a:cubicBezTo>
                    <a:pt x="849" y="2945"/>
                    <a:pt x="849" y="2941"/>
                    <a:pt x="846" y="2941"/>
                  </a:cubicBezTo>
                  <a:lnTo>
                    <a:pt x="846" y="2941"/>
                  </a:lnTo>
                  <a:cubicBezTo>
                    <a:pt x="867" y="2969"/>
                    <a:pt x="884" y="2998"/>
                    <a:pt x="905" y="3025"/>
                  </a:cubicBezTo>
                  <a:lnTo>
                    <a:pt x="902" y="3025"/>
                  </a:lnTo>
                  <a:cubicBezTo>
                    <a:pt x="926" y="3029"/>
                    <a:pt x="972" y="3047"/>
                    <a:pt x="990" y="3057"/>
                  </a:cubicBezTo>
                  <a:cubicBezTo>
                    <a:pt x="990" y="3068"/>
                    <a:pt x="990" y="3071"/>
                    <a:pt x="986" y="3071"/>
                  </a:cubicBezTo>
                  <a:cubicBezTo>
                    <a:pt x="982" y="3071"/>
                    <a:pt x="982" y="3068"/>
                    <a:pt x="979" y="3064"/>
                  </a:cubicBezTo>
                  <a:cubicBezTo>
                    <a:pt x="975" y="3064"/>
                    <a:pt x="972" y="3061"/>
                    <a:pt x="968" y="3061"/>
                  </a:cubicBezTo>
                  <a:cubicBezTo>
                    <a:pt x="968" y="3061"/>
                    <a:pt x="965" y="3061"/>
                    <a:pt x="965" y="3064"/>
                  </a:cubicBezTo>
                  <a:lnTo>
                    <a:pt x="1021" y="3103"/>
                  </a:lnTo>
                  <a:cubicBezTo>
                    <a:pt x="1017" y="3116"/>
                    <a:pt x="1011" y="3121"/>
                    <a:pt x="1000" y="3121"/>
                  </a:cubicBezTo>
                  <a:cubicBezTo>
                    <a:pt x="979" y="3121"/>
                    <a:pt x="951" y="3100"/>
                    <a:pt x="936" y="3071"/>
                  </a:cubicBezTo>
                  <a:lnTo>
                    <a:pt x="936" y="3071"/>
                  </a:lnTo>
                  <a:cubicBezTo>
                    <a:pt x="870" y="3187"/>
                    <a:pt x="986" y="3103"/>
                    <a:pt x="1003" y="3247"/>
                  </a:cubicBezTo>
                  <a:lnTo>
                    <a:pt x="954" y="3205"/>
                  </a:lnTo>
                  <a:lnTo>
                    <a:pt x="954" y="3205"/>
                  </a:lnTo>
                  <a:cubicBezTo>
                    <a:pt x="923" y="3275"/>
                    <a:pt x="968" y="3303"/>
                    <a:pt x="975" y="3383"/>
                  </a:cubicBezTo>
                  <a:cubicBezTo>
                    <a:pt x="982" y="3359"/>
                    <a:pt x="982" y="3243"/>
                    <a:pt x="1024" y="3243"/>
                  </a:cubicBezTo>
                  <a:lnTo>
                    <a:pt x="1035" y="3243"/>
                  </a:lnTo>
                  <a:cubicBezTo>
                    <a:pt x="1017" y="3236"/>
                    <a:pt x="990" y="3222"/>
                    <a:pt x="1000" y="3205"/>
                  </a:cubicBezTo>
                  <a:cubicBezTo>
                    <a:pt x="1011" y="3201"/>
                    <a:pt x="1014" y="3201"/>
                    <a:pt x="1021" y="3201"/>
                  </a:cubicBezTo>
                  <a:cubicBezTo>
                    <a:pt x="1049" y="3201"/>
                    <a:pt x="1042" y="3222"/>
                    <a:pt x="1045" y="3247"/>
                  </a:cubicBezTo>
                  <a:cubicBezTo>
                    <a:pt x="1042" y="3247"/>
                    <a:pt x="1038" y="3247"/>
                    <a:pt x="1035" y="3243"/>
                  </a:cubicBezTo>
                  <a:lnTo>
                    <a:pt x="1035" y="3243"/>
                  </a:lnTo>
                  <a:cubicBezTo>
                    <a:pt x="1038" y="3247"/>
                    <a:pt x="1042" y="3247"/>
                    <a:pt x="1045" y="3250"/>
                  </a:cubicBezTo>
                  <a:cubicBezTo>
                    <a:pt x="1049" y="3271"/>
                    <a:pt x="1063" y="3296"/>
                    <a:pt x="1102" y="3313"/>
                  </a:cubicBezTo>
                  <a:cubicBezTo>
                    <a:pt x="1070" y="3338"/>
                    <a:pt x="1098" y="3362"/>
                    <a:pt x="1129" y="3398"/>
                  </a:cubicBezTo>
                  <a:lnTo>
                    <a:pt x="1080" y="3429"/>
                  </a:lnTo>
                  <a:cubicBezTo>
                    <a:pt x="1102" y="3443"/>
                    <a:pt x="1119" y="3447"/>
                    <a:pt x="1134" y="3447"/>
                  </a:cubicBezTo>
                  <a:lnTo>
                    <a:pt x="1147" y="3447"/>
                  </a:lnTo>
                  <a:cubicBezTo>
                    <a:pt x="1155" y="3443"/>
                    <a:pt x="1158" y="3443"/>
                    <a:pt x="1165" y="3443"/>
                  </a:cubicBezTo>
                  <a:cubicBezTo>
                    <a:pt x="1168" y="3443"/>
                    <a:pt x="1176" y="3447"/>
                    <a:pt x="1182" y="3447"/>
                  </a:cubicBezTo>
                  <a:cubicBezTo>
                    <a:pt x="1214" y="3495"/>
                    <a:pt x="1186" y="3531"/>
                    <a:pt x="1165" y="3563"/>
                  </a:cubicBezTo>
                  <a:cubicBezTo>
                    <a:pt x="1176" y="3580"/>
                    <a:pt x="1182" y="3584"/>
                    <a:pt x="1186" y="3584"/>
                  </a:cubicBezTo>
                  <a:cubicBezTo>
                    <a:pt x="1197" y="3584"/>
                    <a:pt x="1197" y="3569"/>
                    <a:pt x="1203" y="3555"/>
                  </a:cubicBezTo>
                  <a:cubicBezTo>
                    <a:pt x="1207" y="3542"/>
                    <a:pt x="1210" y="3527"/>
                    <a:pt x="1225" y="3527"/>
                  </a:cubicBezTo>
                  <a:cubicBezTo>
                    <a:pt x="1231" y="3527"/>
                    <a:pt x="1242" y="3531"/>
                    <a:pt x="1256" y="3548"/>
                  </a:cubicBezTo>
                  <a:cubicBezTo>
                    <a:pt x="1291" y="3618"/>
                    <a:pt x="1337" y="3647"/>
                    <a:pt x="1424" y="3685"/>
                  </a:cubicBezTo>
                  <a:cubicBezTo>
                    <a:pt x="1445" y="3738"/>
                    <a:pt x="1393" y="3703"/>
                    <a:pt x="1396" y="3727"/>
                  </a:cubicBezTo>
                  <a:lnTo>
                    <a:pt x="1459" y="3731"/>
                  </a:lnTo>
                  <a:cubicBezTo>
                    <a:pt x="1466" y="3738"/>
                    <a:pt x="1453" y="3745"/>
                    <a:pt x="1449" y="3748"/>
                  </a:cubicBezTo>
                  <a:cubicBezTo>
                    <a:pt x="1453" y="3752"/>
                    <a:pt x="1459" y="3752"/>
                    <a:pt x="1463" y="3752"/>
                  </a:cubicBezTo>
                  <a:cubicBezTo>
                    <a:pt x="1474" y="3752"/>
                    <a:pt x="1481" y="3748"/>
                    <a:pt x="1487" y="3745"/>
                  </a:cubicBezTo>
                  <a:cubicBezTo>
                    <a:pt x="1495" y="3738"/>
                    <a:pt x="1502" y="3735"/>
                    <a:pt x="1513" y="3735"/>
                  </a:cubicBezTo>
                  <a:cubicBezTo>
                    <a:pt x="1519" y="3735"/>
                    <a:pt x="1529" y="3738"/>
                    <a:pt x="1544" y="3745"/>
                  </a:cubicBezTo>
                  <a:cubicBezTo>
                    <a:pt x="1547" y="3745"/>
                    <a:pt x="1550" y="3741"/>
                    <a:pt x="1555" y="3741"/>
                  </a:cubicBezTo>
                  <a:cubicBezTo>
                    <a:pt x="1571" y="3741"/>
                    <a:pt x="1579" y="3780"/>
                    <a:pt x="1593" y="3819"/>
                  </a:cubicBezTo>
                  <a:cubicBezTo>
                    <a:pt x="1607" y="3858"/>
                    <a:pt x="1628" y="3895"/>
                    <a:pt x="1677" y="3895"/>
                  </a:cubicBezTo>
                  <a:cubicBezTo>
                    <a:pt x="1677" y="3921"/>
                    <a:pt x="1646" y="3916"/>
                    <a:pt x="1635" y="3934"/>
                  </a:cubicBezTo>
                  <a:cubicBezTo>
                    <a:pt x="1744" y="3970"/>
                    <a:pt x="1726" y="3966"/>
                    <a:pt x="1828" y="3973"/>
                  </a:cubicBezTo>
                  <a:lnTo>
                    <a:pt x="1821" y="3832"/>
                  </a:lnTo>
                  <a:cubicBezTo>
                    <a:pt x="1821" y="3780"/>
                    <a:pt x="1821" y="3727"/>
                    <a:pt x="1817" y="3671"/>
                  </a:cubicBezTo>
                  <a:cubicBezTo>
                    <a:pt x="1803" y="3657"/>
                    <a:pt x="1790" y="3643"/>
                    <a:pt x="1761" y="3622"/>
                  </a:cubicBezTo>
                  <a:lnTo>
                    <a:pt x="1761" y="3622"/>
                  </a:lnTo>
                  <a:lnTo>
                    <a:pt x="1769" y="3643"/>
                  </a:lnTo>
                  <a:cubicBezTo>
                    <a:pt x="1758" y="3650"/>
                    <a:pt x="1747" y="3650"/>
                    <a:pt x="1737" y="3650"/>
                  </a:cubicBezTo>
                  <a:cubicBezTo>
                    <a:pt x="1709" y="3650"/>
                    <a:pt x="1709" y="3612"/>
                    <a:pt x="1673" y="3584"/>
                  </a:cubicBezTo>
                  <a:lnTo>
                    <a:pt x="1681" y="3580"/>
                  </a:lnTo>
                  <a:cubicBezTo>
                    <a:pt x="1631" y="3453"/>
                    <a:pt x="1625" y="3555"/>
                    <a:pt x="1582" y="3429"/>
                  </a:cubicBezTo>
                  <a:lnTo>
                    <a:pt x="1555" y="3461"/>
                  </a:lnTo>
                  <a:cubicBezTo>
                    <a:pt x="1547" y="3468"/>
                    <a:pt x="1537" y="3471"/>
                    <a:pt x="1534" y="3471"/>
                  </a:cubicBezTo>
                  <a:cubicBezTo>
                    <a:pt x="1491" y="3471"/>
                    <a:pt x="1516" y="3338"/>
                    <a:pt x="1453" y="3310"/>
                  </a:cubicBezTo>
                  <a:lnTo>
                    <a:pt x="1449" y="3345"/>
                  </a:lnTo>
                  <a:cubicBezTo>
                    <a:pt x="1400" y="3335"/>
                    <a:pt x="1481" y="3184"/>
                    <a:pt x="1466" y="3148"/>
                  </a:cubicBezTo>
                  <a:cubicBezTo>
                    <a:pt x="1466" y="3145"/>
                    <a:pt x="1470" y="3142"/>
                    <a:pt x="1470" y="3142"/>
                  </a:cubicBezTo>
                  <a:cubicBezTo>
                    <a:pt x="1477" y="3142"/>
                    <a:pt x="1487" y="3152"/>
                    <a:pt x="1495" y="3155"/>
                  </a:cubicBezTo>
                  <a:cubicBezTo>
                    <a:pt x="1491" y="3121"/>
                    <a:pt x="1484" y="3110"/>
                    <a:pt x="1474" y="3110"/>
                  </a:cubicBezTo>
                  <a:cubicBezTo>
                    <a:pt x="1466" y="3110"/>
                    <a:pt x="1459" y="3116"/>
                    <a:pt x="1449" y="3124"/>
                  </a:cubicBezTo>
                  <a:cubicBezTo>
                    <a:pt x="1438" y="3131"/>
                    <a:pt x="1428" y="3137"/>
                    <a:pt x="1417" y="3137"/>
                  </a:cubicBezTo>
                  <a:cubicBezTo>
                    <a:pt x="1407" y="3137"/>
                    <a:pt x="1400" y="3134"/>
                    <a:pt x="1390" y="3127"/>
                  </a:cubicBezTo>
                  <a:cubicBezTo>
                    <a:pt x="1403" y="3095"/>
                    <a:pt x="1459" y="3095"/>
                    <a:pt x="1435" y="3053"/>
                  </a:cubicBezTo>
                  <a:cubicBezTo>
                    <a:pt x="1442" y="3019"/>
                    <a:pt x="1273" y="2987"/>
                    <a:pt x="1284" y="2896"/>
                  </a:cubicBezTo>
                  <a:lnTo>
                    <a:pt x="1284" y="2896"/>
                  </a:lnTo>
                  <a:cubicBezTo>
                    <a:pt x="1277" y="2913"/>
                    <a:pt x="1270" y="2931"/>
                    <a:pt x="1252" y="2931"/>
                  </a:cubicBezTo>
                  <a:cubicBezTo>
                    <a:pt x="1246" y="2931"/>
                    <a:pt x="1239" y="2931"/>
                    <a:pt x="1231" y="2924"/>
                  </a:cubicBezTo>
                  <a:cubicBezTo>
                    <a:pt x="1193" y="2881"/>
                    <a:pt x="1228" y="2755"/>
                    <a:pt x="1140" y="2748"/>
                  </a:cubicBezTo>
                  <a:cubicBezTo>
                    <a:pt x="1144" y="2742"/>
                    <a:pt x="1147" y="2734"/>
                    <a:pt x="1150" y="2731"/>
                  </a:cubicBezTo>
                  <a:lnTo>
                    <a:pt x="1155" y="2731"/>
                  </a:lnTo>
                  <a:cubicBezTo>
                    <a:pt x="1116" y="2703"/>
                    <a:pt x="1059" y="2625"/>
                    <a:pt x="1014" y="2622"/>
                  </a:cubicBezTo>
                  <a:cubicBezTo>
                    <a:pt x="1126" y="2524"/>
                    <a:pt x="835" y="2418"/>
                    <a:pt x="958" y="2363"/>
                  </a:cubicBezTo>
                  <a:cubicBezTo>
                    <a:pt x="936" y="2324"/>
                    <a:pt x="919" y="2285"/>
                    <a:pt x="898" y="2246"/>
                  </a:cubicBezTo>
                  <a:lnTo>
                    <a:pt x="912" y="2243"/>
                  </a:lnTo>
                  <a:cubicBezTo>
                    <a:pt x="888" y="2166"/>
                    <a:pt x="846" y="2152"/>
                    <a:pt x="807" y="2138"/>
                  </a:cubicBezTo>
                  <a:cubicBezTo>
                    <a:pt x="807" y="2124"/>
                    <a:pt x="814" y="2120"/>
                    <a:pt x="821" y="2120"/>
                  </a:cubicBezTo>
                  <a:lnTo>
                    <a:pt x="831" y="2120"/>
                  </a:lnTo>
                  <a:cubicBezTo>
                    <a:pt x="814" y="2001"/>
                    <a:pt x="803" y="1994"/>
                    <a:pt x="708" y="1921"/>
                  </a:cubicBezTo>
                  <a:lnTo>
                    <a:pt x="744" y="1892"/>
                  </a:lnTo>
                  <a:cubicBezTo>
                    <a:pt x="708" y="1874"/>
                    <a:pt x="750" y="1710"/>
                    <a:pt x="666" y="1612"/>
                  </a:cubicBezTo>
                  <a:lnTo>
                    <a:pt x="670" y="1612"/>
                  </a:lnTo>
                  <a:cubicBezTo>
                    <a:pt x="677" y="1612"/>
                    <a:pt x="684" y="1612"/>
                    <a:pt x="691" y="1618"/>
                  </a:cubicBezTo>
                  <a:cubicBezTo>
                    <a:pt x="600" y="1503"/>
                    <a:pt x="719" y="1281"/>
                    <a:pt x="554" y="1275"/>
                  </a:cubicBezTo>
                  <a:lnTo>
                    <a:pt x="491" y="1197"/>
                  </a:lnTo>
                  <a:lnTo>
                    <a:pt x="491" y="1197"/>
                  </a:lnTo>
                  <a:cubicBezTo>
                    <a:pt x="498" y="1239"/>
                    <a:pt x="491" y="1250"/>
                    <a:pt x="477" y="1250"/>
                  </a:cubicBezTo>
                  <a:cubicBezTo>
                    <a:pt x="470" y="1250"/>
                    <a:pt x="463" y="1247"/>
                    <a:pt x="452" y="1243"/>
                  </a:cubicBezTo>
                  <a:cubicBezTo>
                    <a:pt x="442" y="1239"/>
                    <a:pt x="435" y="1236"/>
                    <a:pt x="424" y="1236"/>
                  </a:cubicBezTo>
                  <a:cubicBezTo>
                    <a:pt x="418" y="1236"/>
                    <a:pt x="410" y="1239"/>
                    <a:pt x="410" y="1250"/>
                  </a:cubicBezTo>
                  <a:cubicBezTo>
                    <a:pt x="392" y="1218"/>
                    <a:pt x="414" y="1158"/>
                    <a:pt x="431" y="1158"/>
                  </a:cubicBezTo>
                  <a:cubicBezTo>
                    <a:pt x="439" y="1158"/>
                    <a:pt x="442" y="1166"/>
                    <a:pt x="449" y="1176"/>
                  </a:cubicBezTo>
                  <a:lnTo>
                    <a:pt x="442" y="1187"/>
                  </a:lnTo>
                  <a:lnTo>
                    <a:pt x="446" y="1187"/>
                  </a:lnTo>
                  <a:cubicBezTo>
                    <a:pt x="526" y="1187"/>
                    <a:pt x="439" y="1040"/>
                    <a:pt x="494" y="1032"/>
                  </a:cubicBezTo>
                  <a:cubicBezTo>
                    <a:pt x="477" y="969"/>
                    <a:pt x="477" y="948"/>
                    <a:pt x="473" y="913"/>
                  </a:cubicBezTo>
                  <a:cubicBezTo>
                    <a:pt x="470" y="881"/>
                    <a:pt x="470" y="854"/>
                    <a:pt x="473" y="826"/>
                  </a:cubicBezTo>
                  <a:cubicBezTo>
                    <a:pt x="477" y="805"/>
                    <a:pt x="470" y="773"/>
                    <a:pt x="484" y="766"/>
                  </a:cubicBezTo>
                  <a:cubicBezTo>
                    <a:pt x="519" y="773"/>
                    <a:pt x="544" y="776"/>
                    <a:pt x="568" y="780"/>
                  </a:cubicBezTo>
                  <a:cubicBezTo>
                    <a:pt x="551" y="758"/>
                    <a:pt x="530" y="734"/>
                    <a:pt x="509" y="713"/>
                  </a:cubicBezTo>
                  <a:lnTo>
                    <a:pt x="509" y="713"/>
                  </a:lnTo>
                  <a:lnTo>
                    <a:pt x="558" y="721"/>
                  </a:lnTo>
                  <a:cubicBezTo>
                    <a:pt x="579" y="734"/>
                    <a:pt x="596" y="766"/>
                    <a:pt x="575" y="766"/>
                  </a:cubicBezTo>
                  <a:lnTo>
                    <a:pt x="572" y="766"/>
                  </a:lnTo>
                  <a:cubicBezTo>
                    <a:pt x="579" y="773"/>
                    <a:pt x="582" y="776"/>
                    <a:pt x="586" y="776"/>
                  </a:cubicBezTo>
                  <a:cubicBezTo>
                    <a:pt x="600" y="776"/>
                    <a:pt x="600" y="734"/>
                    <a:pt x="600" y="724"/>
                  </a:cubicBezTo>
                  <a:cubicBezTo>
                    <a:pt x="635" y="737"/>
                    <a:pt x="632" y="755"/>
                    <a:pt x="628" y="773"/>
                  </a:cubicBezTo>
                  <a:cubicBezTo>
                    <a:pt x="621" y="787"/>
                    <a:pt x="617" y="797"/>
                    <a:pt x="624" y="801"/>
                  </a:cubicBezTo>
                  <a:lnTo>
                    <a:pt x="638" y="797"/>
                  </a:lnTo>
                  <a:lnTo>
                    <a:pt x="632" y="790"/>
                  </a:lnTo>
                  <a:cubicBezTo>
                    <a:pt x="642" y="766"/>
                    <a:pt x="638" y="737"/>
                    <a:pt x="670" y="737"/>
                  </a:cubicBezTo>
                  <a:lnTo>
                    <a:pt x="680" y="737"/>
                  </a:lnTo>
                  <a:cubicBezTo>
                    <a:pt x="723" y="752"/>
                    <a:pt x="702" y="780"/>
                    <a:pt x="716" y="780"/>
                  </a:cubicBezTo>
                  <a:cubicBezTo>
                    <a:pt x="716" y="784"/>
                    <a:pt x="719" y="787"/>
                    <a:pt x="726" y="787"/>
                  </a:cubicBezTo>
                  <a:cubicBezTo>
                    <a:pt x="729" y="787"/>
                    <a:pt x="734" y="784"/>
                    <a:pt x="740" y="784"/>
                  </a:cubicBezTo>
                  <a:lnTo>
                    <a:pt x="839" y="790"/>
                  </a:lnTo>
                  <a:lnTo>
                    <a:pt x="839" y="790"/>
                  </a:lnTo>
                  <a:lnTo>
                    <a:pt x="800" y="737"/>
                  </a:lnTo>
                  <a:cubicBezTo>
                    <a:pt x="842" y="713"/>
                    <a:pt x="887" y="737"/>
                    <a:pt x="849" y="689"/>
                  </a:cubicBezTo>
                  <a:lnTo>
                    <a:pt x="849" y="689"/>
                  </a:lnTo>
                  <a:cubicBezTo>
                    <a:pt x="877" y="724"/>
                    <a:pt x="940" y="731"/>
                    <a:pt x="1007" y="731"/>
                  </a:cubicBezTo>
                  <a:cubicBezTo>
                    <a:pt x="1045" y="731"/>
                    <a:pt x="1080" y="727"/>
                    <a:pt x="1116" y="727"/>
                  </a:cubicBezTo>
                  <a:cubicBezTo>
                    <a:pt x="1150" y="724"/>
                    <a:pt x="1182" y="721"/>
                    <a:pt x="1207" y="721"/>
                  </a:cubicBezTo>
                  <a:cubicBezTo>
                    <a:pt x="1225" y="721"/>
                    <a:pt x="1239" y="724"/>
                    <a:pt x="1246" y="727"/>
                  </a:cubicBezTo>
                  <a:cubicBezTo>
                    <a:pt x="1302" y="685"/>
                    <a:pt x="1361" y="682"/>
                    <a:pt x="1432" y="678"/>
                  </a:cubicBezTo>
                  <a:cubicBezTo>
                    <a:pt x="1414" y="671"/>
                    <a:pt x="1400" y="615"/>
                    <a:pt x="1456" y="615"/>
                  </a:cubicBezTo>
                  <a:lnTo>
                    <a:pt x="1459" y="615"/>
                  </a:lnTo>
                  <a:cubicBezTo>
                    <a:pt x="1449" y="731"/>
                    <a:pt x="1571" y="661"/>
                    <a:pt x="1635" y="724"/>
                  </a:cubicBezTo>
                  <a:cubicBezTo>
                    <a:pt x="1610" y="682"/>
                    <a:pt x="1811" y="692"/>
                    <a:pt x="1733" y="625"/>
                  </a:cubicBezTo>
                  <a:cubicBezTo>
                    <a:pt x="1786" y="625"/>
                    <a:pt x="1744" y="667"/>
                    <a:pt x="1786" y="689"/>
                  </a:cubicBezTo>
                  <a:cubicBezTo>
                    <a:pt x="1905" y="629"/>
                    <a:pt x="2067" y="678"/>
                    <a:pt x="2214" y="632"/>
                  </a:cubicBezTo>
                  <a:cubicBezTo>
                    <a:pt x="2214" y="615"/>
                    <a:pt x="2182" y="598"/>
                    <a:pt x="2211" y="569"/>
                  </a:cubicBezTo>
                  <a:lnTo>
                    <a:pt x="2211" y="569"/>
                  </a:lnTo>
                  <a:lnTo>
                    <a:pt x="2305" y="629"/>
                  </a:lnTo>
                  <a:cubicBezTo>
                    <a:pt x="2329" y="615"/>
                    <a:pt x="2323" y="562"/>
                    <a:pt x="2350" y="562"/>
                  </a:cubicBezTo>
                  <a:cubicBezTo>
                    <a:pt x="2358" y="562"/>
                    <a:pt x="2368" y="566"/>
                    <a:pt x="2382" y="577"/>
                  </a:cubicBezTo>
                  <a:cubicBezTo>
                    <a:pt x="2371" y="562"/>
                    <a:pt x="2355" y="548"/>
                    <a:pt x="2376" y="538"/>
                  </a:cubicBezTo>
                  <a:cubicBezTo>
                    <a:pt x="2421" y="538"/>
                    <a:pt x="2467" y="534"/>
                    <a:pt x="2512" y="527"/>
                  </a:cubicBezTo>
                  <a:cubicBezTo>
                    <a:pt x="2653" y="429"/>
                    <a:pt x="2814" y="334"/>
                    <a:pt x="2993" y="243"/>
                  </a:cubicBezTo>
                  <a:lnTo>
                    <a:pt x="2996" y="243"/>
                  </a:lnTo>
                  <a:cubicBezTo>
                    <a:pt x="3119" y="180"/>
                    <a:pt x="3256" y="120"/>
                    <a:pt x="3393" y="60"/>
                  </a:cubicBezTo>
                  <a:cubicBezTo>
                    <a:pt x="3372" y="47"/>
                    <a:pt x="3354" y="26"/>
                    <a:pt x="3348"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5"/>
            <p:cNvSpPr/>
            <p:nvPr/>
          </p:nvSpPr>
          <p:spPr>
            <a:xfrm>
              <a:off x="4695425" y="2372950"/>
              <a:ext cx="1075" cy="550"/>
            </a:xfrm>
            <a:custGeom>
              <a:avLst/>
              <a:gdLst/>
              <a:ahLst/>
              <a:cxnLst/>
              <a:rect l="l" t="t" r="r" b="b"/>
              <a:pathLst>
                <a:path w="43" h="22" extrusionOk="0">
                  <a:moveTo>
                    <a:pt x="32" y="1"/>
                  </a:moveTo>
                  <a:cubicBezTo>
                    <a:pt x="25" y="1"/>
                    <a:pt x="21" y="5"/>
                    <a:pt x="14" y="5"/>
                  </a:cubicBezTo>
                  <a:cubicBezTo>
                    <a:pt x="7" y="8"/>
                    <a:pt x="4" y="12"/>
                    <a:pt x="0" y="12"/>
                  </a:cubicBezTo>
                  <a:cubicBezTo>
                    <a:pt x="4" y="19"/>
                    <a:pt x="11" y="22"/>
                    <a:pt x="18" y="22"/>
                  </a:cubicBezTo>
                  <a:cubicBezTo>
                    <a:pt x="25" y="22"/>
                    <a:pt x="28" y="19"/>
                    <a:pt x="36" y="15"/>
                  </a:cubicBezTo>
                  <a:cubicBezTo>
                    <a:pt x="36" y="15"/>
                    <a:pt x="39" y="15"/>
                    <a:pt x="39" y="12"/>
                  </a:cubicBezTo>
                  <a:cubicBezTo>
                    <a:pt x="42" y="12"/>
                    <a:pt x="42" y="8"/>
                    <a:pt x="42" y="8"/>
                  </a:cubicBezTo>
                  <a:cubicBezTo>
                    <a:pt x="39" y="5"/>
                    <a:pt x="36" y="1"/>
                    <a:pt x="32" y="1"/>
                  </a:cubicBezTo>
                  <a:close/>
                </a:path>
              </a:pathLst>
            </a:custGeom>
            <a:solidFill>
              <a:srgbClr val="B1A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5"/>
            <p:cNvSpPr/>
            <p:nvPr/>
          </p:nvSpPr>
          <p:spPr>
            <a:xfrm>
              <a:off x="4618400" y="2410600"/>
              <a:ext cx="20125" cy="40275"/>
            </a:xfrm>
            <a:custGeom>
              <a:avLst/>
              <a:gdLst/>
              <a:ahLst/>
              <a:cxnLst/>
              <a:rect l="l" t="t" r="r" b="b"/>
              <a:pathLst>
                <a:path w="805" h="1611" extrusionOk="0">
                  <a:moveTo>
                    <a:pt x="804" y="1611"/>
                  </a:moveTo>
                  <a:lnTo>
                    <a:pt x="804" y="1611"/>
                  </a:lnTo>
                  <a:lnTo>
                    <a:pt x="804" y="1611"/>
                  </a:lnTo>
                  <a:close/>
                  <a:moveTo>
                    <a:pt x="1" y="1"/>
                  </a:moveTo>
                  <a:lnTo>
                    <a:pt x="1" y="1"/>
                  </a:ln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5"/>
            <p:cNvSpPr/>
            <p:nvPr/>
          </p:nvSpPr>
          <p:spPr>
            <a:xfrm>
              <a:off x="4621725" y="2419550"/>
              <a:ext cx="200" cy="100"/>
            </a:xfrm>
            <a:custGeom>
              <a:avLst/>
              <a:gdLst/>
              <a:ahLst/>
              <a:cxnLst/>
              <a:rect l="l" t="t" r="r" b="b"/>
              <a:pathLst>
                <a:path w="8" h="4" extrusionOk="0">
                  <a:moveTo>
                    <a:pt x="1" y="0"/>
                  </a:moveTo>
                  <a:lnTo>
                    <a:pt x="7" y="4"/>
                  </a:lnTo>
                  <a:lnTo>
                    <a:pt x="7" y="0"/>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5"/>
            <p:cNvSpPr/>
            <p:nvPr/>
          </p:nvSpPr>
          <p:spPr>
            <a:xfrm>
              <a:off x="4638400" y="2454200"/>
              <a:ext cx="475" cy="1250"/>
            </a:xfrm>
            <a:custGeom>
              <a:avLst/>
              <a:gdLst/>
              <a:ahLst/>
              <a:cxnLst/>
              <a:rect l="l" t="t" r="r" b="b"/>
              <a:pathLst>
                <a:path w="19" h="50" extrusionOk="0">
                  <a:moveTo>
                    <a:pt x="1" y="1"/>
                  </a:moveTo>
                  <a:lnTo>
                    <a:pt x="1" y="49"/>
                  </a:lnTo>
                  <a:lnTo>
                    <a:pt x="11" y="43"/>
                  </a:lnTo>
                  <a:cubicBezTo>
                    <a:pt x="18" y="28"/>
                    <a:pt x="14" y="18"/>
                    <a:pt x="1" y="1"/>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5"/>
            <p:cNvSpPr/>
            <p:nvPr/>
          </p:nvSpPr>
          <p:spPr>
            <a:xfrm>
              <a:off x="4630600" y="2440150"/>
              <a:ext cx="975" cy="1100"/>
            </a:xfrm>
            <a:custGeom>
              <a:avLst/>
              <a:gdLst/>
              <a:ahLst/>
              <a:cxnLst/>
              <a:rect l="l" t="t" r="r" b="b"/>
              <a:pathLst>
                <a:path w="39" h="44" extrusionOk="0">
                  <a:moveTo>
                    <a:pt x="39" y="1"/>
                  </a:moveTo>
                  <a:lnTo>
                    <a:pt x="0" y="33"/>
                  </a:lnTo>
                  <a:lnTo>
                    <a:pt x="4" y="43"/>
                  </a:lnTo>
                  <a:lnTo>
                    <a:pt x="39" y="1"/>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5"/>
            <p:cNvSpPr/>
            <p:nvPr/>
          </p:nvSpPr>
          <p:spPr>
            <a:xfrm>
              <a:off x="4623300" y="2429200"/>
              <a:ext cx="1000" cy="1775"/>
            </a:xfrm>
            <a:custGeom>
              <a:avLst/>
              <a:gdLst/>
              <a:ahLst/>
              <a:cxnLst/>
              <a:rect l="l" t="t" r="r" b="b"/>
              <a:pathLst>
                <a:path w="40" h="71" extrusionOk="0">
                  <a:moveTo>
                    <a:pt x="25" y="0"/>
                  </a:moveTo>
                  <a:cubicBezTo>
                    <a:pt x="22" y="0"/>
                    <a:pt x="15" y="0"/>
                    <a:pt x="1" y="8"/>
                  </a:cubicBezTo>
                  <a:cubicBezTo>
                    <a:pt x="8" y="25"/>
                    <a:pt x="19" y="39"/>
                    <a:pt x="29" y="57"/>
                  </a:cubicBezTo>
                  <a:cubicBezTo>
                    <a:pt x="22" y="29"/>
                    <a:pt x="40" y="0"/>
                    <a:pt x="25" y="0"/>
                  </a:cubicBezTo>
                  <a:close/>
                  <a:moveTo>
                    <a:pt x="29" y="57"/>
                  </a:moveTo>
                  <a:lnTo>
                    <a:pt x="29" y="57"/>
                  </a:lnTo>
                  <a:cubicBezTo>
                    <a:pt x="29" y="60"/>
                    <a:pt x="33" y="67"/>
                    <a:pt x="36" y="71"/>
                  </a:cubicBezTo>
                  <a:cubicBezTo>
                    <a:pt x="36" y="63"/>
                    <a:pt x="33" y="60"/>
                    <a:pt x="29" y="57"/>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5"/>
            <p:cNvSpPr/>
            <p:nvPr/>
          </p:nvSpPr>
          <p:spPr>
            <a:xfrm>
              <a:off x="4720950" y="2303750"/>
              <a:ext cx="20300" cy="20675"/>
            </a:xfrm>
            <a:custGeom>
              <a:avLst/>
              <a:gdLst/>
              <a:ahLst/>
              <a:cxnLst/>
              <a:rect l="l" t="t" r="r" b="b"/>
              <a:pathLst>
                <a:path w="812" h="827" extrusionOk="0">
                  <a:moveTo>
                    <a:pt x="429" y="0"/>
                  </a:moveTo>
                  <a:cubicBezTo>
                    <a:pt x="424" y="0"/>
                    <a:pt x="419" y="0"/>
                    <a:pt x="414" y="1"/>
                  </a:cubicBezTo>
                  <a:cubicBezTo>
                    <a:pt x="155" y="7"/>
                    <a:pt x="1" y="247"/>
                    <a:pt x="39" y="485"/>
                  </a:cubicBezTo>
                  <a:cubicBezTo>
                    <a:pt x="73" y="691"/>
                    <a:pt x="244" y="826"/>
                    <a:pt x="433" y="826"/>
                  </a:cubicBezTo>
                  <a:cubicBezTo>
                    <a:pt x="477" y="826"/>
                    <a:pt x="521" y="819"/>
                    <a:pt x="565" y="804"/>
                  </a:cubicBezTo>
                  <a:cubicBezTo>
                    <a:pt x="628" y="780"/>
                    <a:pt x="590" y="759"/>
                    <a:pt x="537" y="748"/>
                  </a:cubicBezTo>
                  <a:cubicBezTo>
                    <a:pt x="428" y="723"/>
                    <a:pt x="302" y="678"/>
                    <a:pt x="239" y="562"/>
                  </a:cubicBezTo>
                  <a:cubicBezTo>
                    <a:pt x="193" y="478"/>
                    <a:pt x="204" y="362"/>
                    <a:pt x="249" y="278"/>
                  </a:cubicBezTo>
                  <a:cubicBezTo>
                    <a:pt x="285" y="209"/>
                    <a:pt x="370" y="148"/>
                    <a:pt x="451" y="148"/>
                  </a:cubicBezTo>
                  <a:cubicBezTo>
                    <a:pt x="490" y="148"/>
                    <a:pt x="527" y="163"/>
                    <a:pt x="558" y="197"/>
                  </a:cubicBezTo>
                  <a:cubicBezTo>
                    <a:pt x="655" y="307"/>
                    <a:pt x="557" y="416"/>
                    <a:pt x="448" y="416"/>
                  </a:cubicBezTo>
                  <a:cubicBezTo>
                    <a:pt x="403" y="416"/>
                    <a:pt x="356" y="397"/>
                    <a:pt x="320" y="352"/>
                  </a:cubicBezTo>
                  <a:cubicBezTo>
                    <a:pt x="316" y="347"/>
                    <a:pt x="311" y="345"/>
                    <a:pt x="306" y="345"/>
                  </a:cubicBezTo>
                  <a:cubicBezTo>
                    <a:pt x="296" y="345"/>
                    <a:pt x="286" y="354"/>
                    <a:pt x="288" y="365"/>
                  </a:cubicBezTo>
                  <a:cubicBezTo>
                    <a:pt x="320" y="477"/>
                    <a:pt x="415" y="540"/>
                    <a:pt x="511" y="540"/>
                  </a:cubicBezTo>
                  <a:cubicBezTo>
                    <a:pt x="585" y="540"/>
                    <a:pt x="658" y="503"/>
                    <a:pt x="702" y="422"/>
                  </a:cubicBezTo>
                  <a:cubicBezTo>
                    <a:pt x="812" y="223"/>
                    <a:pt x="633" y="0"/>
                    <a:pt x="429" y="0"/>
                  </a:cubicBezTo>
                  <a:close/>
                </a:path>
              </a:pathLst>
            </a:custGeom>
            <a:solidFill>
              <a:srgbClr val="E2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5"/>
            <p:cNvSpPr/>
            <p:nvPr/>
          </p:nvSpPr>
          <p:spPr>
            <a:xfrm>
              <a:off x="4800850" y="2073700"/>
              <a:ext cx="47225" cy="21825"/>
            </a:xfrm>
            <a:custGeom>
              <a:avLst/>
              <a:gdLst/>
              <a:ahLst/>
              <a:cxnLst/>
              <a:rect l="l" t="t" r="r" b="b"/>
              <a:pathLst>
                <a:path w="1889" h="873" extrusionOk="0">
                  <a:moveTo>
                    <a:pt x="513" y="1"/>
                  </a:moveTo>
                  <a:cubicBezTo>
                    <a:pt x="453" y="1"/>
                    <a:pt x="393" y="4"/>
                    <a:pt x="334" y="13"/>
                  </a:cubicBezTo>
                  <a:cubicBezTo>
                    <a:pt x="173" y="38"/>
                    <a:pt x="54" y="139"/>
                    <a:pt x="15" y="297"/>
                  </a:cubicBezTo>
                  <a:cubicBezTo>
                    <a:pt x="1" y="364"/>
                    <a:pt x="8" y="420"/>
                    <a:pt x="33" y="483"/>
                  </a:cubicBezTo>
                  <a:cubicBezTo>
                    <a:pt x="71" y="595"/>
                    <a:pt x="177" y="690"/>
                    <a:pt x="295" y="707"/>
                  </a:cubicBezTo>
                  <a:cubicBezTo>
                    <a:pt x="594" y="757"/>
                    <a:pt x="896" y="802"/>
                    <a:pt x="1197" y="848"/>
                  </a:cubicBezTo>
                  <a:cubicBezTo>
                    <a:pt x="1275" y="859"/>
                    <a:pt x="1358" y="872"/>
                    <a:pt x="1437" y="872"/>
                  </a:cubicBezTo>
                  <a:cubicBezTo>
                    <a:pt x="1551" y="872"/>
                    <a:pt x="1660" y="846"/>
                    <a:pt x="1745" y="754"/>
                  </a:cubicBezTo>
                  <a:cubicBezTo>
                    <a:pt x="1889" y="599"/>
                    <a:pt x="1524" y="336"/>
                    <a:pt x="1440" y="283"/>
                  </a:cubicBezTo>
                  <a:cubicBezTo>
                    <a:pt x="1167" y="114"/>
                    <a:pt x="837" y="1"/>
                    <a:pt x="513"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5"/>
            <p:cNvSpPr/>
            <p:nvPr/>
          </p:nvSpPr>
          <p:spPr>
            <a:xfrm>
              <a:off x="4654450" y="2093200"/>
              <a:ext cx="45375" cy="26250"/>
            </a:xfrm>
            <a:custGeom>
              <a:avLst/>
              <a:gdLst/>
              <a:ahLst/>
              <a:cxnLst/>
              <a:rect l="l" t="t" r="r" b="b"/>
              <a:pathLst>
                <a:path w="1815" h="1050" extrusionOk="0">
                  <a:moveTo>
                    <a:pt x="1445" y="1"/>
                  </a:moveTo>
                  <a:cubicBezTo>
                    <a:pt x="1438" y="1"/>
                    <a:pt x="1432" y="1"/>
                    <a:pt x="1425" y="1"/>
                  </a:cubicBezTo>
                  <a:cubicBezTo>
                    <a:pt x="1043" y="12"/>
                    <a:pt x="667" y="205"/>
                    <a:pt x="387" y="461"/>
                  </a:cubicBezTo>
                  <a:cubicBezTo>
                    <a:pt x="309" y="528"/>
                    <a:pt x="0" y="850"/>
                    <a:pt x="169" y="980"/>
                  </a:cubicBezTo>
                  <a:cubicBezTo>
                    <a:pt x="237" y="1031"/>
                    <a:pt x="310" y="1049"/>
                    <a:pt x="386" y="1049"/>
                  </a:cubicBezTo>
                  <a:cubicBezTo>
                    <a:pt x="498" y="1049"/>
                    <a:pt x="615" y="1009"/>
                    <a:pt x="724" y="973"/>
                  </a:cubicBezTo>
                  <a:cubicBezTo>
                    <a:pt x="1011" y="875"/>
                    <a:pt x="1299" y="777"/>
                    <a:pt x="1587" y="675"/>
                  </a:cubicBezTo>
                  <a:cubicBezTo>
                    <a:pt x="1699" y="636"/>
                    <a:pt x="1787" y="528"/>
                    <a:pt x="1804" y="408"/>
                  </a:cubicBezTo>
                  <a:cubicBezTo>
                    <a:pt x="1814" y="342"/>
                    <a:pt x="1814" y="285"/>
                    <a:pt x="1787" y="222"/>
                  </a:cubicBezTo>
                  <a:cubicBezTo>
                    <a:pt x="1726" y="77"/>
                    <a:pt x="1598" y="1"/>
                    <a:pt x="1445"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5"/>
            <p:cNvSpPr/>
            <p:nvPr/>
          </p:nvSpPr>
          <p:spPr>
            <a:xfrm>
              <a:off x="4675175" y="2156650"/>
              <a:ext cx="37025" cy="45350"/>
            </a:xfrm>
            <a:custGeom>
              <a:avLst/>
              <a:gdLst/>
              <a:ahLst/>
              <a:cxnLst/>
              <a:rect l="l" t="t" r="r" b="b"/>
              <a:pathLst>
                <a:path w="1481" h="1814" extrusionOk="0">
                  <a:moveTo>
                    <a:pt x="736" y="1"/>
                  </a:moveTo>
                  <a:cubicBezTo>
                    <a:pt x="706" y="1"/>
                    <a:pt x="674" y="3"/>
                    <a:pt x="642" y="7"/>
                  </a:cubicBezTo>
                  <a:cubicBezTo>
                    <a:pt x="203" y="74"/>
                    <a:pt x="0" y="534"/>
                    <a:pt x="119" y="1028"/>
                  </a:cubicBezTo>
                  <a:cubicBezTo>
                    <a:pt x="230" y="1490"/>
                    <a:pt x="512" y="1813"/>
                    <a:pt x="851" y="1813"/>
                  </a:cubicBezTo>
                  <a:cubicBezTo>
                    <a:pt x="878" y="1813"/>
                    <a:pt x="906" y="1811"/>
                    <a:pt x="933" y="1807"/>
                  </a:cubicBezTo>
                  <a:cubicBezTo>
                    <a:pt x="1340" y="1747"/>
                    <a:pt x="1480" y="1334"/>
                    <a:pt x="1438" y="856"/>
                  </a:cubicBezTo>
                  <a:cubicBezTo>
                    <a:pt x="1402" y="459"/>
                    <a:pt x="1176" y="1"/>
                    <a:pt x="736"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5"/>
            <p:cNvSpPr/>
            <p:nvPr/>
          </p:nvSpPr>
          <p:spPr>
            <a:xfrm>
              <a:off x="4657550" y="2156400"/>
              <a:ext cx="30275" cy="15625"/>
            </a:xfrm>
            <a:custGeom>
              <a:avLst/>
              <a:gdLst/>
              <a:ahLst/>
              <a:cxnLst/>
              <a:rect l="l" t="t" r="r" b="b"/>
              <a:pathLst>
                <a:path w="1211" h="625" extrusionOk="0">
                  <a:moveTo>
                    <a:pt x="20" y="1"/>
                  </a:moveTo>
                  <a:cubicBezTo>
                    <a:pt x="7" y="1"/>
                    <a:pt x="0" y="15"/>
                    <a:pt x="6" y="39"/>
                  </a:cubicBezTo>
                  <a:cubicBezTo>
                    <a:pt x="84" y="305"/>
                    <a:pt x="255" y="620"/>
                    <a:pt x="589" y="625"/>
                  </a:cubicBezTo>
                  <a:cubicBezTo>
                    <a:pt x="894" y="625"/>
                    <a:pt x="1115" y="414"/>
                    <a:pt x="1203" y="136"/>
                  </a:cubicBezTo>
                  <a:cubicBezTo>
                    <a:pt x="1211" y="108"/>
                    <a:pt x="1187" y="82"/>
                    <a:pt x="1161" y="82"/>
                  </a:cubicBezTo>
                  <a:cubicBezTo>
                    <a:pt x="1153" y="82"/>
                    <a:pt x="1144" y="85"/>
                    <a:pt x="1136" y="91"/>
                  </a:cubicBezTo>
                  <a:cubicBezTo>
                    <a:pt x="996" y="214"/>
                    <a:pt x="789" y="309"/>
                    <a:pt x="603" y="319"/>
                  </a:cubicBezTo>
                  <a:cubicBezTo>
                    <a:pt x="591" y="320"/>
                    <a:pt x="578" y="320"/>
                    <a:pt x="566" y="320"/>
                  </a:cubicBezTo>
                  <a:cubicBezTo>
                    <a:pt x="343" y="320"/>
                    <a:pt x="182" y="198"/>
                    <a:pt x="59" y="28"/>
                  </a:cubicBezTo>
                  <a:cubicBezTo>
                    <a:pt x="44" y="9"/>
                    <a:pt x="30" y="1"/>
                    <a:pt x="20"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5"/>
            <p:cNvSpPr/>
            <p:nvPr/>
          </p:nvSpPr>
          <p:spPr>
            <a:xfrm>
              <a:off x="4810525" y="2136225"/>
              <a:ext cx="35000" cy="45525"/>
            </a:xfrm>
            <a:custGeom>
              <a:avLst/>
              <a:gdLst/>
              <a:ahLst/>
              <a:cxnLst/>
              <a:rect l="l" t="t" r="r" b="b"/>
              <a:pathLst>
                <a:path w="1400" h="1821" extrusionOk="0">
                  <a:moveTo>
                    <a:pt x="685" y="0"/>
                  </a:moveTo>
                  <a:cubicBezTo>
                    <a:pt x="185" y="0"/>
                    <a:pt x="0" y="524"/>
                    <a:pt x="21" y="951"/>
                  </a:cubicBezTo>
                  <a:cubicBezTo>
                    <a:pt x="49" y="1427"/>
                    <a:pt x="245" y="1821"/>
                    <a:pt x="656" y="1821"/>
                  </a:cubicBezTo>
                  <a:cubicBezTo>
                    <a:pt x="1035" y="1821"/>
                    <a:pt x="1305" y="1445"/>
                    <a:pt x="1354" y="936"/>
                  </a:cubicBezTo>
                  <a:cubicBezTo>
                    <a:pt x="1400" y="431"/>
                    <a:pt x="1134" y="0"/>
                    <a:pt x="691" y="0"/>
                  </a:cubicBezTo>
                  <a:cubicBezTo>
                    <a:pt x="689" y="0"/>
                    <a:pt x="687" y="0"/>
                    <a:pt x="685"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5"/>
            <p:cNvSpPr/>
            <p:nvPr/>
          </p:nvSpPr>
          <p:spPr>
            <a:xfrm>
              <a:off x="4831475" y="2131050"/>
              <a:ext cx="29675" cy="17650"/>
            </a:xfrm>
            <a:custGeom>
              <a:avLst/>
              <a:gdLst/>
              <a:ahLst/>
              <a:cxnLst/>
              <a:rect l="l" t="t" r="r" b="b"/>
              <a:pathLst>
                <a:path w="1187" h="706" extrusionOk="0">
                  <a:moveTo>
                    <a:pt x="1168" y="1"/>
                  </a:moveTo>
                  <a:cubicBezTo>
                    <a:pt x="1158" y="1"/>
                    <a:pt x="1144" y="11"/>
                    <a:pt x="1130" y="34"/>
                  </a:cubicBezTo>
                  <a:cubicBezTo>
                    <a:pt x="1028" y="228"/>
                    <a:pt x="874" y="379"/>
                    <a:pt x="632" y="400"/>
                  </a:cubicBezTo>
                  <a:cubicBezTo>
                    <a:pt x="613" y="402"/>
                    <a:pt x="593" y="403"/>
                    <a:pt x="574" y="403"/>
                  </a:cubicBezTo>
                  <a:cubicBezTo>
                    <a:pt x="402" y="403"/>
                    <a:pt x="212" y="337"/>
                    <a:pt x="71" y="249"/>
                  </a:cubicBezTo>
                  <a:cubicBezTo>
                    <a:pt x="64" y="245"/>
                    <a:pt x="57" y="243"/>
                    <a:pt x="50" y="243"/>
                  </a:cubicBezTo>
                  <a:cubicBezTo>
                    <a:pt x="22" y="243"/>
                    <a:pt x="0" y="273"/>
                    <a:pt x="14" y="301"/>
                  </a:cubicBezTo>
                  <a:cubicBezTo>
                    <a:pt x="124" y="537"/>
                    <a:pt x="336" y="705"/>
                    <a:pt x="597" y="705"/>
                  </a:cubicBezTo>
                  <a:cubicBezTo>
                    <a:pt x="628" y="705"/>
                    <a:pt x="659" y="703"/>
                    <a:pt x="691" y="698"/>
                  </a:cubicBezTo>
                  <a:cubicBezTo>
                    <a:pt x="1018" y="649"/>
                    <a:pt x="1144" y="312"/>
                    <a:pt x="1183" y="39"/>
                  </a:cubicBezTo>
                  <a:cubicBezTo>
                    <a:pt x="1187" y="14"/>
                    <a:pt x="1180" y="1"/>
                    <a:pt x="1168"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5"/>
            <p:cNvSpPr/>
            <p:nvPr/>
          </p:nvSpPr>
          <p:spPr>
            <a:xfrm>
              <a:off x="4657025" y="1870225"/>
              <a:ext cx="185625" cy="119025"/>
            </a:xfrm>
            <a:custGeom>
              <a:avLst/>
              <a:gdLst/>
              <a:ahLst/>
              <a:cxnLst/>
              <a:rect l="l" t="t" r="r" b="b"/>
              <a:pathLst>
                <a:path w="7425" h="4761" extrusionOk="0">
                  <a:moveTo>
                    <a:pt x="2230" y="1"/>
                  </a:moveTo>
                  <a:cubicBezTo>
                    <a:pt x="1482" y="1"/>
                    <a:pt x="730" y="135"/>
                    <a:pt x="17" y="387"/>
                  </a:cubicBezTo>
                  <a:cubicBezTo>
                    <a:pt x="0" y="393"/>
                    <a:pt x="5" y="418"/>
                    <a:pt x="24" y="418"/>
                  </a:cubicBezTo>
                  <a:cubicBezTo>
                    <a:pt x="25" y="418"/>
                    <a:pt x="26" y="418"/>
                    <a:pt x="27" y="418"/>
                  </a:cubicBezTo>
                  <a:cubicBezTo>
                    <a:pt x="686" y="271"/>
                    <a:pt x="1357" y="181"/>
                    <a:pt x="2023" y="181"/>
                  </a:cubicBezTo>
                  <a:cubicBezTo>
                    <a:pt x="2976" y="181"/>
                    <a:pt x="3917" y="365"/>
                    <a:pt x="4793" y="825"/>
                  </a:cubicBezTo>
                  <a:cubicBezTo>
                    <a:pt x="6273" y="1608"/>
                    <a:pt x="7231" y="3043"/>
                    <a:pt x="7298" y="4724"/>
                  </a:cubicBezTo>
                  <a:cubicBezTo>
                    <a:pt x="7300" y="4748"/>
                    <a:pt x="7319" y="4761"/>
                    <a:pt x="7338" y="4761"/>
                  </a:cubicBezTo>
                  <a:cubicBezTo>
                    <a:pt x="7357" y="4761"/>
                    <a:pt x="7377" y="4748"/>
                    <a:pt x="7379" y="4724"/>
                  </a:cubicBezTo>
                  <a:cubicBezTo>
                    <a:pt x="7424" y="3074"/>
                    <a:pt x="6498" y="1558"/>
                    <a:pt x="5080" y="741"/>
                  </a:cubicBezTo>
                  <a:cubicBezTo>
                    <a:pt x="4203" y="235"/>
                    <a:pt x="3220" y="1"/>
                    <a:pt x="2230"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5"/>
            <p:cNvSpPr/>
            <p:nvPr/>
          </p:nvSpPr>
          <p:spPr>
            <a:xfrm>
              <a:off x="4411475" y="1873850"/>
              <a:ext cx="420375" cy="359700"/>
            </a:xfrm>
            <a:custGeom>
              <a:avLst/>
              <a:gdLst/>
              <a:ahLst/>
              <a:cxnLst/>
              <a:rect l="l" t="t" r="r" b="b"/>
              <a:pathLst>
                <a:path w="16815" h="14388" extrusionOk="0">
                  <a:moveTo>
                    <a:pt x="11589" y="1"/>
                  </a:moveTo>
                  <a:cubicBezTo>
                    <a:pt x="9508" y="1"/>
                    <a:pt x="7008" y="999"/>
                    <a:pt x="4527" y="3659"/>
                  </a:cubicBezTo>
                  <a:cubicBezTo>
                    <a:pt x="4527" y="3659"/>
                    <a:pt x="0" y="5898"/>
                    <a:pt x="200" y="9214"/>
                  </a:cubicBezTo>
                  <a:cubicBezTo>
                    <a:pt x="389" y="12343"/>
                    <a:pt x="3001" y="14387"/>
                    <a:pt x="4146" y="14387"/>
                  </a:cubicBezTo>
                  <a:cubicBezTo>
                    <a:pt x="4215" y="14387"/>
                    <a:pt x="4279" y="14380"/>
                    <a:pt x="4337" y="14365"/>
                  </a:cubicBezTo>
                  <a:cubicBezTo>
                    <a:pt x="6022" y="13916"/>
                    <a:pt x="5758" y="10842"/>
                    <a:pt x="5758" y="10842"/>
                  </a:cubicBezTo>
                  <a:cubicBezTo>
                    <a:pt x="5758" y="10842"/>
                    <a:pt x="7941" y="10288"/>
                    <a:pt x="8474" y="7224"/>
                  </a:cubicBezTo>
                  <a:cubicBezTo>
                    <a:pt x="8474" y="7224"/>
                    <a:pt x="9891" y="7783"/>
                    <a:pt x="11765" y="7783"/>
                  </a:cubicBezTo>
                  <a:cubicBezTo>
                    <a:pt x="12295" y="7783"/>
                    <a:pt x="12861" y="7739"/>
                    <a:pt x="13442" y="7624"/>
                  </a:cubicBezTo>
                  <a:cubicBezTo>
                    <a:pt x="16085" y="7101"/>
                    <a:pt x="16814" y="5358"/>
                    <a:pt x="16653" y="3817"/>
                  </a:cubicBezTo>
                  <a:cubicBezTo>
                    <a:pt x="16442" y="1816"/>
                    <a:pt x="14396" y="1"/>
                    <a:pt x="11589"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5"/>
            <p:cNvSpPr/>
            <p:nvPr/>
          </p:nvSpPr>
          <p:spPr>
            <a:xfrm>
              <a:off x="4551475" y="1996375"/>
              <a:ext cx="43275" cy="152375"/>
            </a:xfrm>
            <a:custGeom>
              <a:avLst/>
              <a:gdLst/>
              <a:ahLst/>
              <a:cxnLst/>
              <a:rect l="l" t="t" r="r" b="b"/>
              <a:pathLst>
                <a:path w="1731" h="6095" extrusionOk="0">
                  <a:moveTo>
                    <a:pt x="1316" y="0"/>
                  </a:moveTo>
                  <a:cubicBezTo>
                    <a:pt x="1302" y="0"/>
                    <a:pt x="1286" y="13"/>
                    <a:pt x="1288" y="32"/>
                  </a:cubicBezTo>
                  <a:cubicBezTo>
                    <a:pt x="1625" y="2183"/>
                    <a:pt x="1074" y="4155"/>
                    <a:pt x="25" y="6018"/>
                  </a:cubicBezTo>
                  <a:cubicBezTo>
                    <a:pt x="1" y="6060"/>
                    <a:pt x="35" y="6094"/>
                    <a:pt x="71" y="6094"/>
                  </a:cubicBezTo>
                  <a:cubicBezTo>
                    <a:pt x="87" y="6094"/>
                    <a:pt x="104" y="6087"/>
                    <a:pt x="116" y="6071"/>
                  </a:cubicBezTo>
                  <a:cubicBezTo>
                    <a:pt x="1397" y="4373"/>
                    <a:pt x="1730" y="2071"/>
                    <a:pt x="1337" y="18"/>
                  </a:cubicBezTo>
                  <a:cubicBezTo>
                    <a:pt x="1334" y="6"/>
                    <a:pt x="1326" y="0"/>
                    <a:pt x="1316"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5"/>
            <p:cNvSpPr/>
            <p:nvPr/>
          </p:nvSpPr>
          <p:spPr>
            <a:xfrm>
              <a:off x="4568800" y="2029075"/>
              <a:ext cx="43225" cy="110050"/>
            </a:xfrm>
            <a:custGeom>
              <a:avLst/>
              <a:gdLst/>
              <a:ahLst/>
              <a:cxnLst/>
              <a:rect l="l" t="t" r="r" b="b"/>
              <a:pathLst>
                <a:path w="1729" h="4402" extrusionOk="0">
                  <a:moveTo>
                    <a:pt x="1709" y="1"/>
                  </a:moveTo>
                  <a:cubicBezTo>
                    <a:pt x="1699" y="1"/>
                    <a:pt x="1688" y="7"/>
                    <a:pt x="1687" y="19"/>
                  </a:cubicBezTo>
                  <a:cubicBezTo>
                    <a:pt x="1627" y="1658"/>
                    <a:pt x="977" y="3026"/>
                    <a:pt x="30" y="4324"/>
                  </a:cubicBezTo>
                  <a:cubicBezTo>
                    <a:pt x="1" y="4361"/>
                    <a:pt x="39" y="4402"/>
                    <a:pt x="77" y="4402"/>
                  </a:cubicBezTo>
                  <a:cubicBezTo>
                    <a:pt x="89" y="4402"/>
                    <a:pt x="101" y="4398"/>
                    <a:pt x="111" y="4387"/>
                  </a:cubicBezTo>
                  <a:cubicBezTo>
                    <a:pt x="1237" y="3240"/>
                    <a:pt x="1729" y="1595"/>
                    <a:pt x="1729" y="19"/>
                  </a:cubicBezTo>
                  <a:cubicBezTo>
                    <a:pt x="1729" y="7"/>
                    <a:pt x="1719" y="1"/>
                    <a:pt x="1709"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5"/>
            <p:cNvSpPr/>
            <p:nvPr/>
          </p:nvSpPr>
          <p:spPr>
            <a:xfrm>
              <a:off x="4440575" y="1979600"/>
              <a:ext cx="70050" cy="253400"/>
            </a:xfrm>
            <a:custGeom>
              <a:avLst/>
              <a:gdLst/>
              <a:ahLst/>
              <a:cxnLst/>
              <a:rect l="l" t="t" r="r" b="b"/>
              <a:pathLst>
                <a:path w="2802" h="10136" extrusionOk="0">
                  <a:moveTo>
                    <a:pt x="2777" y="1"/>
                  </a:moveTo>
                  <a:cubicBezTo>
                    <a:pt x="2773" y="1"/>
                    <a:pt x="2769" y="2"/>
                    <a:pt x="2766" y="5"/>
                  </a:cubicBezTo>
                  <a:cubicBezTo>
                    <a:pt x="1397" y="1328"/>
                    <a:pt x="1" y="2833"/>
                    <a:pt x="222" y="4889"/>
                  </a:cubicBezTo>
                  <a:cubicBezTo>
                    <a:pt x="425" y="6784"/>
                    <a:pt x="1345" y="8700"/>
                    <a:pt x="2597" y="10121"/>
                  </a:cubicBezTo>
                  <a:cubicBezTo>
                    <a:pt x="2606" y="10131"/>
                    <a:pt x="2617" y="10135"/>
                    <a:pt x="2628" y="10135"/>
                  </a:cubicBezTo>
                  <a:cubicBezTo>
                    <a:pt x="2660" y="10135"/>
                    <a:pt x="2691" y="10100"/>
                    <a:pt x="2668" y="10068"/>
                  </a:cubicBezTo>
                  <a:cubicBezTo>
                    <a:pt x="1577" y="8602"/>
                    <a:pt x="724" y="6949"/>
                    <a:pt x="450" y="5121"/>
                  </a:cubicBezTo>
                  <a:cubicBezTo>
                    <a:pt x="131" y="3023"/>
                    <a:pt x="1450" y="1468"/>
                    <a:pt x="2790" y="29"/>
                  </a:cubicBezTo>
                  <a:cubicBezTo>
                    <a:pt x="2802" y="18"/>
                    <a:pt x="2791" y="1"/>
                    <a:pt x="2777"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5"/>
            <p:cNvSpPr/>
            <p:nvPr/>
          </p:nvSpPr>
          <p:spPr>
            <a:xfrm>
              <a:off x="4469700" y="1969200"/>
              <a:ext cx="56450" cy="255050"/>
            </a:xfrm>
            <a:custGeom>
              <a:avLst/>
              <a:gdLst/>
              <a:ahLst/>
              <a:cxnLst/>
              <a:rect l="l" t="t" r="r" b="b"/>
              <a:pathLst>
                <a:path w="2258" h="10202" extrusionOk="0">
                  <a:moveTo>
                    <a:pt x="2242" y="0"/>
                  </a:moveTo>
                  <a:cubicBezTo>
                    <a:pt x="2238" y="0"/>
                    <a:pt x="2233" y="2"/>
                    <a:pt x="2229" y="7"/>
                  </a:cubicBezTo>
                  <a:cubicBezTo>
                    <a:pt x="141" y="2944"/>
                    <a:pt x="1" y="7084"/>
                    <a:pt x="1843" y="10179"/>
                  </a:cubicBezTo>
                  <a:cubicBezTo>
                    <a:pt x="1854" y="10195"/>
                    <a:pt x="1868" y="10202"/>
                    <a:pt x="1883" y="10202"/>
                  </a:cubicBezTo>
                  <a:cubicBezTo>
                    <a:pt x="1917" y="10202"/>
                    <a:pt x="1950" y="10167"/>
                    <a:pt x="1931" y="10130"/>
                  </a:cubicBezTo>
                  <a:cubicBezTo>
                    <a:pt x="257" y="6811"/>
                    <a:pt x="391" y="3232"/>
                    <a:pt x="2250" y="17"/>
                  </a:cubicBezTo>
                  <a:cubicBezTo>
                    <a:pt x="2257" y="8"/>
                    <a:pt x="2251" y="0"/>
                    <a:pt x="2242"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5"/>
            <p:cNvSpPr/>
            <p:nvPr/>
          </p:nvSpPr>
          <p:spPr>
            <a:xfrm>
              <a:off x="4676375" y="1877250"/>
              <a:ext cx="110300" cy="189825"/>
            </a:xfrm>
            <a:custGeom>
              <a:avLst/>
              <a:gdLst/>
              <a:ahLst/>
              <a:cxnLst/>
              <a:rect l="l" t="t" r="r" b="b"/>
              <a:pathLst>
                <a:path w="4412" h="7593" extrusionOk="0">
                  <a:moveTo>
                    <a:pt x="488" y="1"/>
                  </a:moveTo>
                  <a:cubicBezTo>
                    <a:pt x="332" y="1"/>
                    <a:pt x="174" y="10"/>
                    <a:pt x="15" y="29"/>
                  </a:cubicBezTo>
                  <a:cubicBezTo>
                    <a:pt x="1" y="32"/>
                    <a:pt x="1" y="50"/>
                    <a:pt x="15" y="50"/>
                  </a:cubicBezTo>
                  <a:cubicBezTo>
                    <a:pt x="86" y="46"/>
                    <a:pt x="157" y="44"/>
                    <a:pt x="228" y="44"/>
                  </a:cubicBezTo>
                  <a:cubicBezTo>
                    <a:pt x="2006" y="44"/>
                    <a:pt x="3588" y="1185"/>
                    <a:pt x="3952" y="2906"/>
                  </a:cubicBezTo>
                  <a:cubicBezTo>
                    <a:pt x="4313" y="4604"/>
                    <a:pt x="3742" y="6776"/>
                    <a:pt x="1969" y="7496"/>
                  </a:cubicBezTo>
                  <a:cubicBezTo>
                    <a:pt x="1915" y="7518"/>
                    <a:pt x="1928" y="7592"/>
                    <a:pt x="1981" y="7592"/>
                  </a:cubicBezTo>
                  <a:cubicBezTo>
                    <a:pt x="1986" y="7592"/>
                    <a:pt x="1992" y="7592"/>
                    <a:pt x="1998" y="7590"/>
                  </a:cubicBezTo>
                  <a:cubicBezTo>
                    <a:pt x="3836" y="7028"/>
                    <a:pt x="4411" y="4723"/>
                    <a:pt x="4155" y="3081"/>
                  </a:cubicBezTo>
                  <a:cubicBezTo>
                    <a:pt x="3874" y="1266"/>
                    <a:pt x="2325" y="1"/>
                    <a:pt x="488"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5"/>
            <p:cNvSpPr/>
            <p:nvPr/>
          </p:nvSpPr>
          <p:spPr>
            <a:xfrm>
              <a:off x="4725675" y="1914175"/>
              <a:ext cx="88800" cy="151650"/>
            </a:xfrm>
            <a:custGeom>
              <a:avLst/>
              <a:gdLst/>
              <a:ahLst/>
              <a:cxnLst/>
              <a:rect l="l" t="t" r="r" b="b"/>
              <a:pathLst>
                <a:path w="3552" h="6066" extrusionOk="0">
                  <a:moveTo>
                    <a:pt x="2160" y="0"/>
                  </a:moveTo>
                  <a:cubicBezTo>
                    <a:pt x="2148" y="0"/>
                    <a:pt x="2134" y="14"/>
                    <a:pt x="2141" y="29"/>
                  </a:cubicBezTo>
                  <a:cubicBezTo>
                    <a:pt x="3471" y="2330"/>
                    <a:pt x="2355" y="4924"/>
                    <a:pt x="39" y="5987"/>
                  </a:cubicBezTo>
                  <a:cubicBezTo>
                    <a:pt x="1" y="6006"/>
                    <a:pt x="24" y="6066"/>
                    <a:pt x="63" y="6066"/>
                  </a:cubicBezTo>
                  <a:cubicBezTo>
                    <a:pt x="67" y="6066"/>
                    <a:pt x="70" y="6065"/>
                    <a:pt x="74" y="6064"/>
                  </a:cubicBezTo>
                  <a:cubicBezTo>
                    <a:pt x="2692" y="5278"/>
                    <a:pt x="3552" y="2183"/>
                    <a:pt x="2173" y="8"/>
                  </a:cubicBezTo>
                  <a:cubicBezTo>
                    <a:pt x="2170" y="3"/>
                    <a:pt x="2165" y="0"/>
                    <a:pt x="2160"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5"/>
            <p:cNvSpPr/>
            <p:nvPr/>
          </p:nvSpPr>
          <p:spPr>
            <a:xfrm>
              <a:off x="4401900" y="2194325"/>
              <a:ext cx="122750" cy="108250"/>
            </a:xfrm>
            <a:custGeom>
              <a:avLst/>
              <a:gdLst/>
              <a:ahLst/>
              <a:cxnLst/>
              <a:rect l="l" t="t" r="r" b="b"/>
              <a:pathLst>
                <a:path w="4910" h="4330" extrusionOk="0">
                  <a:moveTo>
                    <a:pt x="1910" y="0"/>
                  </a:moveTo>
                  <a:cubicBezTo>
                    <a:pt x="1613" y="0"/>
                    <a:pt x="1328" y="83"/>
                    <a:pt x="1078" y="287"/>
                  </a:cubicBezTo>
                  <a:cubicBezTo>
                    <a:pt x="0" y="1164"/>
                    <a:pt x="525" y="4330"/>
                    <a:pt x="4301" y="4330"/>
                  </a:cubicBezTo>
                  <a:cubicBezTo>
                    <a:pt x="4495" y="4330"/>
                    <a:pt x="4698" y="4321"/>
                    <a:pt x="4910" y="4304"/>
                  </a:cubicBezTo>
                  <a:lnTo>
                    <a:pt x="4720" y="1546"/>
                  </a:lnTo>
                  <a:cubicBezTo>
                    <a:pt x="4720" y="1546"/>
                    <a:pt x="3195" y="0"/>
                    <a:pt x="1910"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5"/>
            <p:cNvSpPr/>
            <p:nvPr/>
          </p:nvSpPr>
          <p:spPr>
            <a:xfrm>
              <a:off x="4441375" y="2222525"/>
              <a:ext cx="73675" cy="55800"/>
            </a:xfrm>
            <a:custGeom>
              <a:avLst/>
              <a:gdLst/>
              <a:ahLst/>
              <a:cxnLst/>
              <a:rect l="l" t="t" r="r" b="b"/>
              <a:pathLst>
                <a:path w="2947" h="2232" extrusionOk="0">
                  <a:moveTo>
                    <a:pt x="509" y="0"/>
                  </a:moveTo>
                  <a:cubicBezTo>
                    <a:pt x="348" y="0"/>
                    <a:pt x="184" y="22"/>
                    <a:pt x="21" y="67"/>
                  </a:cubicBezTo>
                  <a:cubicBezTo>
                    <a:pt x="0" y="71"/>
                    <a:pt x="0" y="98"/>
                    <a:pt x="21" y="102"/>
                  </a:cubicBezTo>
                  <a:cubicBezTo>
                    <a:pt x="681" y="127"/>
                    <a:pt x="1292" y="348"/>
                    <a:pt x="1790" y="787"/>
                  </a:cubicBezTo>
                  <a:cubicBezTo>
                    <a:pt x="2074" y="1039"/>
                    <a:pt x="2278" y="1344"/>
                    <a:pt x="2471" y="1660"/>
                  </a:cubicBezTo>
                  <a:cubicBezTo>
                    <a:pt x="2176" y="1462"/>
                    <a:pt x="1824" y="1354"/>
                    <a:pt x="1474" y="1354"/>
                  </a:cubicBezTo>
                  <a:cubicBezTo>
                    <a:pt x="1162" y="1354"/>
                    <a:pt x="851" y="1440"/>
                    <a:pt x="583" y="1622"/>
                  </a:cubicBezTo>
                  <a:cubicBezTo>
                    <a:pt x="558" y="1637"/>
                    <a:pt x="577" y="1669"/>
                    <a:pt x="601" y="1669"/>
                  </a:cubicBezTo>
                  <a:cubicBezTo>
                    <a:pt x="604" y="1669"/>
                    <a:pt x="608" y="1669"/>
                    <a:pt x="611" y="1667"/>
                  </a:cubicBezTo>
                  <a:cubicBezTo>
                    <a:pt x="831" y="1562"/>
                    <a:pt x="1064" y="1515"/>
                    <a:pt x="1296" y="1515"/>
                  </a:cubicBezTo>
                  <a:cubicBezTo>
                    <a:pt x="1847" y="1515"/>
                    <a:pt x="2395" y="1785"/>
                    <a:pt x="2766" y="2197"/>
                  </a:cubicBezTo>
                  <a:cubicBezTo>
                    <a:pt x="2786" y="2221"/>
                    <a:pt x="2809" y="2231"/>
                    <a:pt x="2832" y="2231"/>
                  </a:cubicBezTo>
                  <a:cubicBezTo>
                    <a:pt x="2892" y="2231"/>
                    <a:pt x="2946" y="2161"/>
                    <a:pt x="2913" y="2095"/>
                  </a:cubicBezTo>
                  <a:cubicBezTo>
                    <a:pt x="2916" y="2088"/>
                    <a:pt x="2916" y="2081"/>
                    <a:pt x="2913" y="2077"/>
                  </a:cubicBezTo>
                  <a:cubicBezTo>
                    <a:pt x="2653" y="1020"/>
                    <a:pt x="1626" y="0"/>
                    <a:pt x="509" y="0"/>
                  </a:cubicBezTo>
                  <a:close/>
                </a:path>
              </a:pathLst>
            </a:custGeom>
            <a:solidFill>
              <a:srgbClr val="E2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5"/>
            <p:cNvSpPr/>
            <p:nvPr/>
          </p:nvSpPr>
          <p:spPr>
            <a:xfrm>
              <a:off x="4353650" y="2441300"/>
              <a:ext cx="395125" cy="649800"/>
            </a:xfrm>
            <a:custGeom>
              <a:avLst/>
              <a:gdLst/>
              <a:ahLst/>
              <a:cxnLst/>
              <a:rect l="l" t="t" r="r" b="b"/>
              <a:pathLst>
                <a:path w="15805" h="25992" extrusionOk="0">
                  <a:moveTo>
                    <a:pt x="7082" y="0"/>
                  </a:moveTo>
                  <a:cubicBezTo>
                    <a:pt x="7082" y="0"/>
                    <a:pt x="7082" y="0"/>
                    <a:pt x="7081" y="0"/>
                  </a:cubicBezTo>
                  <a:cubicBezTo>
                    <a:pt x="4330" y="1323"/>
                    <a:pt x="1425" y="5583"/>
                    <a:pt x="814" y="9608"/>
                  </a:cubicBezTo>
                  <a:cubicBezTo>
                    <a:pt x="190" y="13703"/>
                    <a:pt x="1" y="21685"/>
                    <a:pt x="562" y="22489"/>
                  </a:cubicBezTo>
                  <a:cubicBezTo>
                    <a:pt x="1046" y="23179"/>
                    <a:pt x="4864" y="25992"/>
                    <a:pt x="8131" y="25992"/>
                  </a:cubicBezTo>
                  <a:cubicBezTo>
                    <a:pt x="8654" y="25992"/>
                    <a:pt x="9162" y="25920"/>
                    <a:pt x="9640" y="25756"/>
                  </a:cubicBezTo>
                  <a:cubicBezTo>
                    <a:pt x="11001" y="25289"/>
                    <a:pt x="10819" y="22219"/>
                    <a:pt x="10629" y="21752"/>
                  </a:cubicBezTo>
                  <a:cubicBezTo>
                    <a:pt x="10440" y="21285"/>
                    <a:pt x="11906" y="15748"/>
                    <a:pt x="12401" y="15282"/>
                  </a:cubicBezTo>
                  <a:cubicBezTo>
                    <a:pt x="12896" y="14815"/>
                    <a:pt x="14934" y="13945"/>
                    <a:pt x="15370" y="11678"/>
                  </a:cubicBezTo>
                  <a:cubicBezTo>
                    <a:pt x="15804" y="9408"/>
                    <a:pt x="12874" y="2176"/>
                    <a:pt x="12159" y="1594"/>
                  </a:cubicBezTo>
                  <a:lnTo>
                    <a:pt x="12159" y="1594"/>
                  </a:lnTo>
                  <a:cubicBezTo>
                    <a:pt x="12159" y="1594"/>
                    <a:pt x="12229" y="2580"/>
                    <a:pt x="12040" y="2601"/>
                  </a:cubicBezTo>
                  <a:cubicBezTo>
                    <a:pt x="11989" y="2607"/>
                    <a:pt x="11937" y="2610"/>
                    <a:pt x="11882" y="2610"/>
                  </a:cubicBezTo>
                  <a:cubicBezTo>
                    <a:pt x="10300" y="2610"/>
                    <a:pt x="7136" y="0"/>
                    <a:pt x="7082"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5"/>
            <p:cNvSpPr/>
            <p:nvPr/>
          </p:nvSpPr>
          <p:spPr>
            <a:xfrm>
              <a:off x="4485175" y="2427150"/>
              <a:ext cx="211925" cy="154300"/>
            </a:xfrm>
            <a:custGeom>
              <a:avLst/>
              <a:gdLst/>
              <a:ahLst/>
              <a:cxnLst/>
              <a:rect l="l" t="t" r="r" b="b"/>
              <a:pathLst>
                <a:path w="8477" h="6172" extrusionOk="0">
                  <a:moveTo>
                    <a:pt x="2243" y="1"/>
                  </a:moveTo>
                  <a:cubicBezTo>
                    <a:pt x="1693" y="1"/>
                    <a:pt x="0" y="1288"/>
                    <a:pt x="3" y="1521"/>
                  </a:cubicBezTo>
                  <a:cubicBezTo>
                    <a:pt x="3" y="1622"/>
                    <a:pt x="2561" y="5370"/>
                    <a:pt x="6375" y="6170"/>
                  </a:cubicBezTo>
                  <a:cubicBezTo>
                    <a:pt x="6379" y="6171"/>
                    <a:pt x="6383" y="6171"/>
                    <a:pt x="6387" y="6171"/>
                  </a:cubicBezTo>
                  <a:cubicBezTo>
                    <a:pt x="6707" y="6171"/>
                    <a:pt x="6909" y="3514"/>
                    <a:pt x="6909" y="3514"/>
                  </a:cubicBezTo>
                  <a:cubicBezTo>
                    <a:pt x="6909" y="3514"/>
                    <a:pt x="8020" y="5444"/>
                    <a:pt x="8261" y="5444"/>
                  </a:cubicBezTo>
                  <a:cubicBezTo>
                    <a:pt x="8267" y="5444"/>
                    <a:pt x="8272" y="5443"/>
                    <a:pt x="8277" y="5441"/>
                  </a:cubicBezTo>
                  <a:cubicBezTo>
                    <a:pt x="8477" y="5339"/>
                    <a:pt x="8329" y="3525"/>
                    <a:pt x="8193" y="3037"/>
                  </a:cubicBezTo>
                  <a:cubicBezTo>
                    <a:pt x="8060" y="2555"/>
                    <a:pt x="6992" y="998"/>
                    <a:pt x="6871" y="998"/>
                  </a:cubicBezTo>
                  <a:cubicBezTo>
                    <a:pt x="6871" y="998"/>
                    <a:pt x="6870" y="998"/>
                    <a:pt x="6870" y="998"/>
                  </a:cubicBezTo>
                  <a:cubicBezTo>
                    <a:pt x="6758" y="1016"/>
                    <a:pt x="6915" y="2307"/>
                    <a:pt x="6729" y="2858"/>
                  </a:cubicBezTo>
                  <a:cubicBezTo>
                    <a:pt x="6729" y="2858"/>
                    <a:pt x="4371" y="2612"/>
                    <a:pt x="2382" y="54"/>
                  </a:cubicBezTo>
                  <a:cubicBezTo>
                    <a:pt x="2353" y="17"/>
                    <a:pt x="2305" y="1"/>
                    <a:pt x="2243"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5"/>
            <p:cNvSpPr/>
            <p:nvPr/>
          </p:nvSpPr>
          <p:spPr>
            <a:xfrm>
              <a:off x="4484175" y="2753150"/>
              <a:ext cx="162875" cy="63475"/>
            </a:xfrm>
            <a:custGeom>
              <a:avLst/>
              <a:gdLst/>
              <a:ahLst/>
              <a:cxnLst/>
              <a:rect l="l" t="t" r="r" b="b"/>
              <a:pathLst>
                <a:path w="6515" h="2539" extrusionOk="0">
                  <a:moveTo>
                    <a:pt x="72" y="0"/>
                  </a:moveTo>
                  <a:cubicBezTo>
                    <a:pt x="38" y="0"/>
                    <a:pt x="0" y="30"/>
                    <a:pt x="15" y="67"/>
                  </a:cubicBezTo>
                  <a:cubicBezTo>
                    <a:pt x="714" y="1728"/>
                    <a:pt x="2289" y="2538"/>
                    <a:pt x="3932" y="2538"/>
                  </a:cubicBezTo>
                  <a:cubicBezTo>
                    <a:pt x="4796" y="2538"/>
                    <a:pt x="5680" y="2314"/>
                    <a:pt x="6464" y="1871"/>
                  </a:cubicBezTo>
                  <a:cubicBezTo>
                    <a:pt x="6514" y="1842"/>
                    <a:pt x="6489" y="1763"/>
                    <a:pt x="6437" y="1763"/>
                  </a:cubicBezTo>
                  <a:cubicBezTo>
                    <a:pt x="6431" y="1763"/>
                    <a:pt x="6425" y="1764"/>
                    <a:pt x="6419" y="1766"/>
                  </a:cubicBezTo>
                  <a:cubicBezTo>
                    <a:pt x="5581" y="2000"/>
                    <a:pt x="4743" y="2205"/>
                    <a:pt x="3892" y="2205"/>
                  </a:cubicBezTo>
                  <a:cubicBezTo>
                    <a:pt x="3495" y="2205"/>
                    <a:pt x="3096" y="2160"/>
                    <a:pt x="2692" y="2053"/>
                  </a:cubicBezTo>
                  <a:cubicBezTo>
                    <a:pt x="1619" y="1766"/>
                    <a:pt x="591" y="1050"/>
                    <a:pt x="113" y="25"/>
                  </a:cubicBezTo>
                  <a:cubicBezTo>
                    <a:pt x="105" y="8"/>
                    <a:pt x="89" y="0"/>
                    <a:pt x="72" y="0"/>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5"/>
            <p:cNvSpPr/>
            <p:nvPr/>
          </p:nvSpPr>
          <p:spPr>
            <a:xfrm>
              <a:off x="4620500" y="2806975"/>
              <a:ext cx="53200" cy="11850"/>
            </a:xfrm>
            <a:custGeom>
              <a:avLst/>
              <a:gdLst/>
              <a:ahLst/>
              <a:cxnLst/>
              <a:rect l="l" t="t" r="r" b="b"/>
              <a:pathLst>
                <a:path w="2128" h="474" extrusionOk="0">
                  <a:moveTo>
                    <a:pt x="1819" y="1"/>
                  </a:moveTo>
                  <a:cubicBezTo>
                    <a:pt x="1224" y="1"/>
                    <a:pt x="590" y="187"/>
                    <a:pt x="50" y="384"/>
                  </a:cubicBezTo>
                  <a:cubicBezTo>
                    <a:pt x="1" y="404"/>
                    <a:pt x="16" y="473"/>
                    <a:pt x="64" y="473"/>
                  </a:cubicBezTo>
                  <a:cubicBezTo>
                    <a:pt x="67" y="473"/>
                    <a:pt x="70" y="473"/>
                    <a:pt x="74" y="472"/>
                  </a:cubicBezTo>
                  <a:cubicBezTo>
                    <a:pt x="727" y="332"/>
                    <a:pt x="1400" y="290"/>
                    <a:pt x="2046" y="143"/>
                  </a:cubicBezTo>
                  <a:cubicBezTo>
                    <a:pt x="2127" y="125"/>
                    <a:pt x="2103" y="16"/>
                    <a:pt x="2029" y="9"/>
                  </a:cubicBezTo>
                  <a:cubicBezTo>
                    <a:pt x="1960" y="3"/>
                    <a:pt x="1890" y="1"/>
                    <a:pt x="1819" y="1"/>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5"/>
            <p:cNvSpPr/>
            <p:nvPr/>
          </p:nvSpPr>
          <p:spPr>
            <a:xfrm>
              <a:off x="4665975" y="2461700"/>
              <a:ext cx="33325" cy="93150"/>
            </a:xfrm>
            <a:custGeom>
              <a:avLst/>
              <a:gdLst/>
              <a:ahLst/>
              <a:cxnLst/>
              <a:rect l="l" t="t" r="r" b="b"/>
              <a:pathLst>
                <a:path w="1333" h="3726" extrusionOk="0">
                  <a:moveTo>
                    <a:pt x="18" y="1"/>
                  </a:moveTo>
                  <a:cubicBezTo>
                    <a:pt x="9" y="1"/>
                    <a:pt x="1" y="13"/>
                    <a:pt x="6" y="23"/>
                  </a:cubicBezTo>
                  <a:cubicBezTo>
                    <a:pt x="291" y="546"/>
                    <a:pt x="712" y="1048"/>
                    <a:pt x="911" y="1609"/>
                  </a:cubicBezTo>
                  <a:cubicBezTo>
                    <a:pt x="1136" y="2227"/>
                    <a:pt x="1087" y="3037"/>
                    <a:pt x="1147" y="3686"/>
                  </a:cubicBezTo>
                  <a:cubicBezTo>
                    <a:pt x="1148" y="3714"/>
                    <a:pt x="1156" y="3726"/>
                    <a:pt x="1166" y="3726"/>
                  </a:cubicBezTo>
                  <a:cubicBezTo>
                    <a:pt x="1178" y="3726"/>
                    <a:pt x="1192" y="3705"/>
                    <a:pt x="1196" y="3669"/>
                  </a:cubicBezTo>
                  <a:cubicBezTo>
                    <a:pt x="1269" y="3013"/>
                    <a:pt x="1332" y="2174"/>
                    <a:pt x="1094" y="1550"/>
                  </a:cubicBezTo>
                  <a:cubicBezTo>
                    <a:pt x="880" y="982"/>
                    <a:pt x="413" y="469"/>
                    <a:pt x="27" y="5"/>
                  </a:cubicBezTo>
                  <a:cubicBezTo>
                    <a:pt x="24" y="2"/>
                    <a:pt x="21" y="1"/>
                    <a:pt x="18"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5"/>
            <p:cNvSpPr/>
            <p:nvPr/>
          </p:nvSpPr>
          <p:spPr>
            <a:xfrm>
              <a:off x="5112725" y="2328650"/>
              <a:ext cx="420100" cy="404800"/>
            </a:xfrm>
            <a:custGeom>
              <a:avLst/>
              <a:gdLst/>
              <a:ahLst/>
              <a:cxnLst/>
              <a:rect l="l" t="t" r="r" b="b"/>
              <a:pathLst>
                <a:path w="16804" h="16192" extrusionOk="0">
                  <a:moveTo>
                    <a:pt x="8392" y="1"/>
                  </a:moveTo>
                  <a:cubicBezTo>
                    <a:pt x="7977" y="1"/>
                    <a:pt x="81" y="5846"/>
                    <a:pt x="35" y="6299"/>
                  </a:cubicBezTo>
                  <a:cubicBezTo>
                    <a:pt x="0" y="6619"/>
                    <a:pt x="638" y="15686"/>
                    <a:pt x="891" y="16002"/>
                  </a:cubicBezTo>
                  <a:cubicBezTo>
                    <a:pt x="998" y="16138"/>
                    <a:pt x="3617" y="16191"/>
                    <a:pt x="6629" y="16191"/>
                  </a:cubicBezTo>
                  <a:cubicBezTo>
                    <a:pt x="10664" y="16191"/>
                    <a:pt x="15402" y="16096"/>
                    <a:pt x="15748" y="15977"/>
                  </a:cubicBezTo>
                  <a:cubicBezTo>
                    <a:pt x="16352" y="15767"/>
                    <a:pt x="16804" y="6451"/>
                    <a:pt x="16804" y="6299"/>
                  </a:cubicBezTo>
                  <a:cubicBezTo>
                    <a:pt x="16804" y="6145"/>
                    <a:pt x="8751" y="54"/>
                    <a:pt x="8397" y="1"/>
                  </a:cubicBezTo>
                  <a:cubicBezTo>
                    <a:pt x="8395" y="1"/>
                    <a:pt x="8394" y="1"/>
                    <a:pt x="8392"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5"/>
            <p:cNvSpPr/>
            <p:nvPr/>
          </p:nvSpPr>
          <p:spPr>
            <a:xfrm>
              <a:off x="5128825" y="2553725"/>
              <a:ext cx="394425" cy="170150"/>
            </a:xfrm>
            <a:custGeom>
              <a:avLst/>
              <a:gdLst/>
              <a:ahLst/>
              <a:cxnLst/>
              <a:rect l="l" t="t" r="r" b="b"/>
              <a:pathLst>
                <a:path w="15777" h="6806" extrusionOk="0">
                  <a:moveTo>
                    <a:pt x="15691" y="0"/>
                  </a:moveTo>
                  <a:cubicBezTo>
                    <a:pt x="15683" y="0"/>
                    <a:pt x="15676" y="2"/>
                    <a:pt x="15669" y="5"/>
                  </a:cubicBezTo>
                  <a:cubicBezTo>
                    <a:pt x="14584" y="514"/>
                    <a:pt x="10679" y="3037"/>
                    <a:pt x="9820" y="3553"/>
                  </a:cubicBezTo>
                  <a:cubicBezTo>
                    <a:pt x="9374" y="3280"/>
                    <a:pt x="9086" y="3104"/>
                    <a:pt x="8924" y="3016"/>
                  </a:cubicBezTo>
                  <a:cubicBezTo>
                    <a:pt x="8593" y="2829"/>
                    <a:pt x="8277" y="2664"/>
                    <a:pt x="7893" y="2664"/>
                  </a:cubicBezTo>
                  <a:cubicBezTo>
                    <a:pt x="7874" y="2664"/>
                    <a:pt x="7856" y="2664"/>
                    <a:pt x="7837" y="2665"/>
                  </a:cubicBezTo>
                  <a:cubicBezTo>
                    <a:pt x="7363" y="2683"/>
                    <a:pt x="6918" y="2953"/>
                    <a:pt x="6507" y="3160"/>
                  </a:cubicBezTo>
                  <a:cubicBezTo>
                    <a:pt x="6395" y="3217"/>
                    <a:pt x="6205" y="3322"/>
                    <a:pt x="5956" y="3458"/>
                  </a:cubicBezTo>
                  <a:cubicBezTo>
                    <a:pt x="5949" y="3444"/>
                    <a:pt x="5939" y="3434"/>
                    <a:pt x="5921" y="3423"/>
                  </a:cubicBezTo>
                  <a:cubicBezTo>
                    <a:pt x="3984" y="2265"/>
                    <a:pt x="2061" y="1100"/>
                    <a:pt x="61" y="48"/>
                  </a:cubicBezTo>
                  <a:cubicBezTo>
                    <a:pt x="55" y="44"/>
                    <a:pt x="50" y="43"/>
                    <a:pt x="45" y="43"/>
                  </a:cubicBezTo>
                  <a:cubicBezTo>
                    <a:pt x="18" y="43"/>
                    <a:pt x="0" y="83"/>
                    <a:pt x="30" y="104"/>
                  </a:cubicBezTo>
                  <a:cubicBezTo>
                    <a:pt x="1900" y="1332"/>
                    <a:pt x="3829" y="2441"/>
                    <a:pt x="5760" y="3563"/>
                  </a:cubicBezTo>
                  <a:cubicBezTo>
                    <a:pt x="4402" y="4318"/>
                    <a:pt x="1787" y="5813"/>
                    <a:pt x="844" y="6448"/>
                  </a:cubicBezTo>
                  <a:cubicBezTo>
                    <a:pt x="817" y="6466"/>
                    <a:pt x="833" y="6501"/>
                    <a:pt x="857" y="6501"/>
                  </a:cubicBezTo>
                  <a:cubicBezTo>
                    <a:pt x="862" y="6501"/>
                    <a:pt x="867" y="6499"/>
                    <a:pt x="872" y="6497"/>
                  </a:cubicBezTo>
                  <a:cubicBezTo>
                    <a:pt x="1952" y="5904"/>
                    <a:pt x="7121" y="2911"/>
                    <a:pt x="7886" y="2911"/>
                  </a:cubicBezTo>
                  <a:cubicBezTo>
                    <a:pt x="8665" y="2911"/>
                    <a:pt x="13690" y="6139"/>
                    <a:pt x="14798" y="6778"/>
                  </a:cubicBezTo>
                  <a:cubicBezTo>
                    <a:pt x="14833" y="6797"/>
                    <a:pt x="14864" y="6805"/>
                    <a:pt x="14889" y="6805"/>
                  </a:cubicBezTo>
                  <a:cubicBezTo>
                    <a:pt x="14952" y="6805"/>
                    <a:pt x="14968" y="6750"/>
                    <a:pt x="14879" y="6697"/>
                  </a:cubicBezTo>
                  <a:cubicBezTo>
                    <a:pt x="13928" y="6125"/>
                    <a:pt x="11489" y="4585"/>
                    <a:pt x="10016" y="3675"/>
                  </a:cubicBezTo>
                  <a:cubicBezTo>
                    <a:pt x="11020" y="3128"/>
                    <a:pt x="14777" y="753"/>
                    <a:pt x="15732" y="86"/>
                  </a:cubicBezTo>
                  <a:cubicBezTo>
                    <a:pt x="15777" y="56"/>
                    <a:pt x="15734" y="0"/>
                    <a:pt x="15691"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5"/>
            <p:cNvSpPr/>
            <p:nvPr/>
          </p:nvSpPr>
          <p:spPr>
            <a:xfrm>
              <a:off x="4378025" y="2514950"/>
              <a:ext cx="866825" cy="380150"/>
            </a:xfrm>
            <a:custGeom>
              <a:avLst/>
              <a:gdLst/>
              <a:ahLst/>
              <a:cxnLst/>
              <a:rect l="l" t="t" r="r" b="b"/>
              <a:pathLst>
                <a:path w="34673" h="15206" extrusionOk="0">
                  <a:moveTo>
                    <a:pt x="3327" y="0"/>
                  </a:moveTo>
                  <a:cubicBezTo>
                    <a:pt x="1521" y="0"/>
                    <a:pt x="0" y="3007"/>
                    <a:pt x="594" y="5728"/>
                  </a:cubicBezTo>
                  <a:cubicBezTo>
                    <a:pt x="1306" y="8978"/>
                    <a:pt x="7152" y="15027"/>
                    <a:pt x="14440" y="15202"/>
                  </a:cubicBezTo>
                  <a:cubicBezTo>
                    <a:pt x="14514" y="15204"/>
                    <a:pt x="14588" y="15205"/>
                    <a:pt x="14663" y="15205"/>
                  </a:cubicBezTo>
                  <a:cubicBezTo>
                    <a:pt x="21872" y="15205"/>
                    <a:pt x="29029" y="6656"/>
                    <a:pt x="29556" y="6041"/>
                  </a:cubicBezTo>
                  <a:cubicBezTo>
                    <a:pt x="30090" y="5416"/>
                    <a:pt x="34672" y="3770"/>
                    <a:pt x="34672" y="2970"/>
                  </a:cubicBezTo>
                  <a:cubicBezTo>
                    <a:pt x="34672" y="2645"/>
                    <a:pt x="33774" y="2511"/>
                    <a:pt x="32642" y="2511"/>
                  </a:cubicBezTo>
                  <a:cubicBezTo>
                    <a:pt x="30992" y="2511"/>
                    <a:pt x="28846" y="2796"/>
                    <a:pt x="28265" y="3192"/>
                  </a:cubicBezTo>
                  <a:cubicBezTo>
                    <a:pt x="27303" y="3850"/>
                    <a:pt x="17165" y="7912"/>
                    <a:pt x="15245" y="7912"/>
                  </a:cubicBezTo>
                  <a:cubicBezTo>
                    <a:pt x="15210" y="7912"/>
                    <a:pt x="15178" y="7911"/>
                    <a:pt x="15149" y="7908"/>
                  </a:cubicBezTo>
                  <a:cubicBezTo>
                    <a:pt x="11766" y="7606"/>
                    <a:pt x="4671" y="191"/>
                    <a:pt x="3577" y="20"/>
                  </a:cubicBezTo>
                  <a:cubicBezTo>
                    <a:pt x="3493" y="7"/>
                    <a:pt x="3410" y="0"/>
                    <a:pt x="3327"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5"/>
            <p:cNvSpPr/>
            <p:nvPr/>
          </p:nvSpPr>
          <p:spPr>
            <a:xfrm>
              <a:off x="4366325" y="2510400"/>
              <a:ext cx="693600" cy="390525"/>
            </a:xfrm>
            <a:custGeom>
              <a:avLst/>
              <a:gdLst/>
              <a:ahLst/>
              <a:cxnLst/>
              <a:rect l="l" t="t" r="r" b="b"/>
              <a:pathLst>
                <a:path w="27744" h="15621" extrusionOk="0">
                  <a:moveTo>
                    <a:pt x="3716" y="1"/>
                  </a:moveTo>
                  <a:cubicBezTo>
                    <a:pt x="849" y="1"/>
                    <a:pt x="0" y="4780"/>
                    <a:pt x="1385" y="7413"/>
                  </a:cubicBezTo>
                  <a:cubicBezTo>
                    <a:pt x="4150" y="12669"/>
                    <a:pt x="10596" y="15553"/>
                    <a:pt x="14666" y="15619"/>
                  </a:cubicBezTo>
                  <a:cubicBezTo>
                    <a:pt x="14723" y="15620"/>
                    <a:pt x="14780" y="15621"/>
                    <a:pt x="14837" y="15621"/>
                  </a:cubicBezTo>
                  <a:cubicBezTo>
                    <a:pt x="18833" y="15621"/>
                    <a:pt x="22208" y="13317"/>
                    <a:pt x="22305" y="13282"/>
                  </a:cubicBezTo>
                  <a:cubicBezTo>
                    <a:pt x="22407" y="13251"/>
                    <a:pt x="27056" y="12093"/>
                    <a:pt x="27144" y="11750"/>
                  </a:cubicBezTo>
                  <a:cubicBezTo>
                    <a:pt x="27743" y="9416"/>
                    <a:pt x="24810" y="4911"/>
                    <a:pt x="24408" y="4911"/>
                  </a:cubicBezTo>
                  <a:cubicBezTo>
                    <a:pt x="24408" y="4911"/>
                    <a:pt x="24407" y="4911"/>
                    <a:pt x="24407" y="4911"/>
                  </a:cubicBezTo>
                  <a:cubicBezTo>
                    <a:pt x="23141" y="4940"/>
                    <a:pt x="18774" y="7836"/>
                    <a:pt x="16115" y="7836"/>
                  </a:cubicBezTo>
                  <a:cubicBezTo>
                    <a:pt x="15922" y="7836"/>
                    <a:pt x="15738" y="7820"/>
                    <a:pt x="15564" y="7788"/>
                  </a:cubicBezTo>
                  <a:cubicBezTo>
                    <a:pt x="11533" y="7023"/>
                    <a:pt x="6178" y="373"/>
                    <a:pt x="4178" y="40"/>
                  </a:cubicBezTo>
                  <a:cubicBezTo>
                    <a:pt x="4019" y="13"/>
                    <a:pt x="3865" y="1"/>
                    <a:pt x="3716"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5"/>
            <p:cNvSpPr/>
            <p:nvPr/>
          </p:nvSpPr>
          <p:spPr>
            <a:xfrm>
              <a:off x="4858250" y="2629100"/>
              <a:ext cx="128325" cy="52775"/>
            </a:xfrm>
            <a:custGeom>
              <a:avLst/>
              <a:gdLst/>
              <a:ahLst/>
              <a:cxnLst/>
              <a:rect l="l" t="t" r="r" b="b"/>
              <a:pathLst>
                <a:path w="5133" h="2111" extrusionOk="0">
                  <a:moveTo>
                    <a:pt x="4535" y="1"/>
                  </a:moveTo>
                  <a:cubicBezTo>
                    <a:pt x="4515" y="1"/>
                    <a:pt x="4494" y="2"/>
                    <a:pt x="4474" y="4"/>
                  </a:cubicBezTo>
                  <a:cubicBezTo>
                    <a:pt x="3452" y="142"/>
                    <a:pt x="901" y="1591"/>
                    <a:pt x="7" y="2096"/>
                  </a:cubicBezTo>
                  <a:cubicBezTo>
                    <a:pt x="0" y="2099"/>
                    <a:pt x="3" y="2110"/>
                    <a:pt x="11" y="2110"/>
                  </a:cubicBezTo>
                  <a:cubicBezTo>
                    <a:pt x="12" y="2110"/>
                    <a:pt x="13" y="2110"/>
                    <a:pt x="14" y="2110"/>
                  </a:cubicBezTo>
                  <a:cubicBezTo>
                    <a:pt x="610" y="1889"/>
                    <a:pt x="3509" y="503"/>
                    <a:pt x="4417" y="260"/>
                  </a:cubicBezTo>
                  <a:cubicBezTo>
                    <a:pt x="4444" y="254"/>
                    <a:pt x="4472" y="250"/>
                    <a:pt x="4502" y="250"/>
                  </a:cubicBezTo>
                  <a:cubicBezTo>
                    <a:pt x="4726" y="250"/>
                    <a:pt x="5026" y="427"/>
                    <a:pt x="5088" y="517"/>
                  </a:cubicBezTo>
                  <a:cubicBezTo>
                    <a:pt x="5100" y="534"/>
                    <a:pt x="5108" y="541"/>
                    <a:pt x="5114" y="541"/>
                  </a:cubicBezTo>
                  <a:cubicBezTo>
                    <a:pt x="5133" y="541"/>
                    <a:pt x="5111" y="449"/>
                    <a:pt x="5081" y="383"/>
                  </a:cubicBezTo>
                  <a:cubicBezTo>
                    <a:pt x="4987" y="186"/>
                    <a:pt x="4779" y="1"/>
                    <a:pt x="4535" y="1"/>
                  </a:cubicBezTo>
                  <a:close/>
                </a:path>
              </a:pathLst>
            </a:custGeom>
            <a:solidFill>
              <a:srgbClr val="7F94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5"/>
            <p:cNvSpPr/>
            <p:nvPr/>
          </p:nvSpPr>
          <p:spPr>
            <a:xfrm>
              <a:off x="3196075" y="2486900"/>
              <a:ext cx="225400" cy="281825"/>
            </a:xfrm>
            <a:custGeom>
              <a:avLst/>
              <a:gdLst/>
              <a:ahLst/>
              <a:cxnLst/>
              <a:rect l="l" t="t" r="r" b="b"/>
              <a:pathLst>
                <a:path w="9016" h="11273" extrusionOk="0">
                  <a:moveTo>
                    <a:pt x="7359" y="1"/>
                  </a:moveTo>
                  <a:cubicBezTo>
                    <a:pt x="7356" y="1"/>
                    <a:pt x="7354" y="1"/>
                    <a:pt x="7352" y="1"/>
                  </a:cubicBezTo>
                  <a:lnTo>
                    <a:pt x="46" y="1174"/>
                  </a:lnTo>
                  <a:cubicBezTo>
                    <a:pt x="18" y="1177"/>
                    <a:pt x="0" y="1201"/>
                    <a:pt x="4" y="1229"/>
                  </a:cubicBezTo>
                  <a:lnTo>
                    <a:pt x="1608" y="11229"/>
                  </a:lnTo>
                  <a:cubicBezTo>
                    <a:pt x="1611" y="11256"/>
                    <a:pt x="1632" y="11272"/>
                    <a:pt x="1656" y="11272"/>
                  </a:cubicBezTo>
                  <a:cubicBezTo>
                    <a:pt x="1659" y="11272"/>
                    <a:pt x="1661" y="11272"/>
                    <a:pt x="1663" y="11272"/>
                  </a:cubicBezTo>
                  <a:lnTo>
                    <a:pt x="8969" y="10100"/>
                  </a:lnTo>
                  <a:cubicBezTo>
                    <a:pt x="8997" y="10096"/>
                    <a:pt x="9015" y="10072"/>
                    <a:pt x="9011" y="10044"/>
                  </a:cubicBezTo>
                  <a:lnTo>
                    <a:pt x="7407" y="43"/>
                  </a:lnTo>
                  <a:cubicBezTo>
                    <a:pt x="7404" y="18"/>
                    <a:pt x="7384" y="1"/>
                    <a:pt x="7359"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5"/>
            <p:cNvSpPr/>
            <p:nvPr/>
          </p:nvSpPr>
          <p:spPr>
            <a:xfrm>
              <a:off x="3221075" y="2511100"/>
              <a:ext cx="148275" cy="66025"/>
            </a:xfrm>
            <a:custGeom>
              <a:avLst/>
              <a:gdLst/>
              <a:ahLst/>
              <a:cxnLst/>
              <a:rect l="l" t="t" r="r" b="b"/>
              <a:pathLst>
                <a:path w="5931" h="2641" extrusionOk="0">
                  <a:moveTo>
                    <a:pt x="5637" y="1"/>
                  </a:moveTo>
                  <a:cubicBezTo>
                    <a:pt x="5636" y="1"/>
                    <a:pt x="5634" y="1"/>
                    <a:pt x="5632" y="2"/>
                  </a:cubicBezTo>
                  <a:lnTo>
                    <a:pt x="18" y="900"/>
                  </a:lnTo>
                  <a:cubicBezTo>
                    <a:pt x="7" y="904"/>
                    <a:pt x="1" y="914"/>
                    <a:pt x="1" y="925"/>
                  </a:cubicBezTo>
                  <a:lnTo>
                    <a:pt x="274" y="2622"/>
                  </a:lnTo>
                  <a:cubicBezTo>
                    <a:pt x="274" y="2633"/>
                    <a:pt x="284" y="2640"/>
                    <a:pt x="299" y="2640"/>
                  </a:cubicBezTo>
                  <a:lnTo>
                    <a:pt x="5910" y="1742"/>
                  </a:lnTo>
                  <a:cubicBezTo>
                    <a:pt x="5923" y="1738"/>
                    <a:pt x="5931" y="1728"/>
                    <a:pt x="5927" y="1717"/>
                  </a:cubicBezTo>
                  <a:lnTo>
                    <a:pt x="5657" y="19"/>
                  </a:lnTo>
                  <a:cubicBezTo>
                    <a:pt x="5654" y="8"/>
                    <a:pt x="5646" y="1"/>
                    <a:pt x="5637"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5"/>
            <p:cNvSpPr/>
            <p:nvPr/>
          </p:nvSpPr>
          <p:spPr>
            <a:xfrm>
              <a:off x="3231150" y="2592725"/>
              <a:ext cx="31900" cy="31750"/>
            </a:xfrm>
            <a:custGeom>
              <a:avLst/>
              <a:gdLst/>
              <a:ahLst/>
              <a:cxnLst/>
              <a:rect l="l" t="t" r="r" b="b"/>
              <a:pathLst>
                <a:path w="1276" h="1270" extrusionOk="0">
                  <a:moveTo>
                    <a:pt x="1081" y="0"/>
                  </a:moveTo>
                  <a:lnTo>
                    <a:pt x="19" y="172"/>
                  </a:lnTo>
                  <a:cubicBezTo>
                    <a:pt x="8" y="172"/>
                    <a:pt x="1" y="183"/>
                    <a:pt x="4" y="190"/>
                  </a:cubicBezTo>
                  <a:lnTo>
                    <a:pt x="176" y="1257"/>
                  </a:lnTo>
                  <a:cubicBezTo>
                    <a:pt x="176" y="1267"/>
                    <a:pt x="184" y="1270"/>
                    <a:pt x="194" y="1270"/>
                  </a:cubicBezTo>
                  <a:lnTo>
                    <a:pt x="1261" y="1098"/>
                  </a:lnTo>
                  <a:cubicBezTo>
                    <a:pt x="1267" y="1098"/>
                    <a:pt x="1275" y="1088"/>
                    <a:pt x="1275" y="1081"/>
                  </a:cubicBezTo>
                  <a:lnTo>
                    <a:pt x="1102" y="14"/>
                  </a:lnTo>
                  <a:cubicBezTo>
                    <a:pt x="1099" y="7"/>
                    <a:pt x="1092" y="0"/>
                    <a:pt x="1081"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5"/>
            <p:cNvSpPr/>
            <p:nvPr/>
          </p:nvSpPr>
          <p:spPr>
            <a:xfrm>
              <a:off x="3269150" y="2586625"/>
              <a:ext cx="31875" cy="31825"/>
            </a:xfrm>
            <a:custGeom>
              <a:avLst/>
              <a:gdLst/>
              <a:ahLst/>
              <a:cxnLst/>
              <a:rect l="l" t="t" r="r" b="b"/>
              <a:pathLst>
                <a:path w="1275" h="1273" extrusionOk="0">
                  <a:moveTo>
                    <a:pt x="1086" y="1"/>
                  </a:moveTo>
                  <a:cubicBezTo>
                    <a:pt x="1085" y="1"/>
                    <a:pt x="1083" y="1"/>
                    <a:pt x="1081" y="2"/>
                  </a:cubicBezTo>
                  <a:lnTo>
                    <a:pt x="18" y="170"/>
                  </a:lnTo>
                  <a:cubicBezTo>
                    <a:pt x="8" y="174"/>
                    <a:pt x="0" y="181"/>
                    <a:pt x="3" y="191"/>
                  </a:cubicBezTo>
                  <a:lnTo>
                    <a:pt x="172" y="1258"/>
                  </a:lnTo>
                  <a:cubicBezTo>
                    <a:pt x="176" y="1265"/>
                    <a:pt x="183" y="1272"/>
                    <a:pt x="193" y="1272"/>
                  </a:cubicBezTo>
                  <a:lnTo>
                    <a:pt x="1257" y="1100"/>
                  </a:lnTo>
                  <a:cubicBezTo>
                    <a:pt x="1267" y="1096"/>
                    <a:pt x="1274" y="1090"/>
                    <a:pt x="1271" y="1079"/>
                  </a:cubicBezTo>
                  <a:lnTo>
                    <a:pt x="1102" y="16"/>
                  </a:lnTo>
                  <a:cubicBezTo>
                    <a:pt x="1099" y="7"/>
                    <a:pt x="1094" y="1"/>
                    <a:pt x="1086"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5"/>
            <p:cNvSpPr/>
            <p:nvPr/>
          </p:nvSpPr>
          <p:spPr>
            <a:xfrm>
              <a:off x="3307125" y="2580525"/>
              <a:ext cx="31875" cy="31800"/>
            </a:xfrm>
            <a:custGeom>
              <a:avLst/>
              <a:gdLst/>
              <a:ahLst/>
              <a:cxnLst/>
              <a:rect l="l" t="t" r="r" b="b"/>
              <a:pathLst>
                <a:path w="1275" h="1272" extrusionOk="0">
                  <a:moveTo>
                    <a:pt x="1082" y="0"/>
                  </a:moveTo>
                  <a:lnTo>
                    <a:pt x="15" y="172"/>
                  </a:lnTo>
                  <a:cubicBezTo>
                    <a:pt x="8" y="176"/>
                    <a:pt x="0" y="182"/>
                    <a:pt x="0" y="193"/>
                  </a:cubicBezTo>
                  <a:lnTo>
                    <a:pt x="173" y="1256"/>
                  </a:lnTo>
                  <a:cubicBezTo>
                    <a:pt x="176" y="1265"/>
                    <a:pt x="181" y="1271"/>
                    <a:pt x="189" y="1271"/>
                  </a:cubicBezTo>
                  <a:cubicBezTo>
                    <a:pt x="190" y="1271"/>
                    <a:pt x="192" y="1271"/>
                    <a:pt x="194" y="1270"/>
                  </a:cubicBezTo>
                  <a:lnTo>
                    <a:pt x="1257" y="1099"/>
                  </a:lnTo>
                  <a:cubicBezTo>
                    <a:pt x="1268" y="1099"/>
                    <a:pt x="1274" y="1092"/>
                    <a:pt x="1271" y="1081"/>
                  </a:cubicBezTo>
                  <a:lnTo>
                    <a:pt x="1103" y="14"/>
                  </a:lnTo>
                  <a:cubicBezTo>
                    <a:pt x="1099" y="7"/>
                    <a:pt x="1092" y="0"/>
                    <a:pt x="1082"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5"/>
            <p:cNvSpPr/>
            <p:nvPr/>
          </p:nvSpPr>
          <p:spPr>
            <a:xfrm>
              <a:off x="3345125" y="2574450"/>
              <a:ext cx="31775" cy="31800"/>
            </a:xfrm>
            <a:custGeom>
              <a:avLst/>
              <a:gdLst/>
              <a:ahLst/>
              <a:cxnLst/>
              <a:rect l="l" t="t" r="r" b="b"/>
              <a:pathLst>
                <a:path w="1271" h="1272" extrusionOk="0">
                  <a:moveTo>
                    <a:pt x="1081" y="1"/>
                  </a:moveTo>
                  <a:lnTo>
                    <a:pt x="14" y="173"/>
                  </a:lnTo>
                  <a:cubicBezTo>
                    <a:pt x="7" y="173"/>
                    <a:pt x="0" y="184"/>
                    <a:pt x="0" y="190"/>
                  </a:cubicBezTo>
                  <a:lnTo>
                    <a:pt x="172" y="1257"/>
                  </a:lnTo>
                  <a:cubicBezTo>
                    <a:pt x="172" y="1264"/>
                    <a:pt x="182" y="1272"/>
                    <a:pt x="190" y="1272"/>
                  </a:cubicBezTo>
                  <a:lnTo>
                    <a:pt x="1256" y="1099"/>
                  </a:lnTo>
                  <a:cubicBezTo>
                    <a:pt x="1267" y="1099"/>
                    <a:pt x="1270" y="1089"/>
                    <a:pt x="1270" y="1082"/>
                  </a:cubicBezTo>
                  <a:lnTo>
                    <a:pt x="1099" y="15"/>
                  </a:lnTo>
                  <a:cubicBezTo>
                    <a:pt x="1099" y="4"/>
                    <a:pt x="1088" y="1"/>
                    <a:pt x="1081"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5"/>
            <p:cNvSpPr/>
            <p:nvPr/>
          </p:nvSpPr>
          <p:spPr>
            <a:xfrm>
              <a:off x="3237400" y="2631375"/>
              <a:ext cx="31850" cy="31800"/>
            </a:xfrm>
            <a:custGeom>
              <a:avLst/>
              <a:gdLst/>
              <a:ahLst/>
              <a:cxnLst/>
              <a:rect l="l" t="t" r="r" b="b"/>
              <a:pathLst>
                <a:path w="1274" h="1272" extrusionOk="0">
                  <a:moveTo>
                    <a:pt x="1086" y="0"/>
                  </a:moveTo>
                  <a:cubicBezTo>
                    <a:pt x="1084" y="0"/>
                    <a:pt x="1082" y="0"/>
                    <a:pt x="1081" y="1"/>
                  </a:cubicBezTo>
                  <a:lnTo>
                    <a:pt x="15" y="174"/>
                  </a:lnTo>
                  <a:cubicBezTo>
                    <a:pt x="7" y="174"/>
                    <a:pt x="0" y="180"/>
                    <a:pt x="0" y="191"/>
                  </a:cubicBezTo>
                  <a:lnTo>
                    <a:pt x="172" y="1258"/>
                  </a:lnTo>
                  <a:cubicBezTo>
                    <a:pt x="175" y="1264"/>
                    <a:pt x="183" y="1272"/>
                    <a:pt x="193" y="1272"/>
                  </a:cubicBezTo>
                  <a:lnTo>
                    <a:pt x="1257" y="1100"/>
                  </a:lnTo>
                  <a:cubicBezTo>
                    <a:pt x="1267" y="1096"/>
                    <a:pt x="1273" y="1089"/>
                    <a:pt x="1270" y="1079"/>
                  </a:cubicBezTo>
                  <a:lnTo>
                    <a:pt x="1102" y="15"/>
                  </a:lnTo>
                  <a:cubicBezTo>
                    <a:pt x="1099" y="7"/>
                    <a:pt x="1094" y="0"/>
                    <a:pt x="1086"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5"/>
            <p:cNvSpPr/>
            <p:nvPr/>
          </p:nvSpPr>
          <p:spPr>
            <a:xfrm>
              <a:off x="3275375" y="2625250"/>
              <a:ext cx="31775" cy="31800"/>
            </a:xfrm>
            <a:custGeom>
              <a:avLst/>
              <a:gdLst/>
              <a:ahLst/>
              <a:cxnLst/>
              <a:rect l="l" t="t" r="r" b="b"/>
              <a:pathLst>
                <a:path w="1271" h="1272" extrusionOk="0">
                  <a:moveTo>
                    <a:pt x="1081" y="1"/>
                  </a:moveTo>
                  <a:lnTo>
                    <a:pt x="15" y="173"/>
                  </a:lnTo>
                  <a:cubicBezTo>
                    <a:pt x="7" y="176"/>
                    <a:pt x="0" y="183"/>
                    <a:pt x="0" y="194"/>
                  </a:cubicBezTo>
                  <a:lnTo>
                    <a:pt x="172" y="1257"/>
                  </a:lnTo>
                  <a:cubicBezTo>
                    <a:pt x="172" y="1266"/>
                    <a:pt x="180" y="1272"/>
                    <a:pt x="186" y="1272"/>
                  </a:cubicBezTo>
                  <a:cubicBezTo>
                    <a:pt x="187" y="1272"/>
                    <a:pt x="189" y="1272"/>
                    <a:pt x="190" y="1271"/>
                  </a:cubicBezTo>
                  <a:lnTo>
                    <a:pt x="1257" y="1102"/>
                  </a:lnTo>
                  <a:cubicBezTo>
                    <a:pt x="1267" y="1099"/>
                    <a:pt x="1270" y="1092"/>
                    <a:pt x="1270" y="1081"/>
                  </a:cubicBezTo>
                  <a:lnTo>
                    <a:pt x="1099" y="14"/>
                  </a:lnTo>
                  <a:cubicBezTo>
                    <a:pt x="1099" y="8"/>
                    <a:pt x="1088" y="1"/>
                    <a:pt x="1081"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5"/>
            <p:cNvSpPr/>
            <p:nvPr/>
          </p:nvSpPr>
          <p:spPr>
            <a:xfrm>
              <a:off x="3313350" y="2619200"/>
              <a:ext cx="31800" cy="31800"/>
            </a:xfrm>
            <a:custGeom>
              <a:avLst/>
              <a:gdLst/>
              <a:ahLst/>
              <a:cxnLst/>
              <a:rect l="l" t="t" r="r" b="b"/>
              <a:pathLst>
                <a:path w="1272" h="1272" extrusionOk="0">
                  <a:moveTo>
                    <a:pt x="1082" y="0"/>
                  </a:moveTo>
                  <a:lnTo>
                    <a:pt x="15" y="172"/>
                  </a:lnTo>
                  <a:cubicBezTo>
                    <a:pt x="4" y="172"/>
                    <a:pt x="1" y="183"/>
                    <a:pt x="1" y="190"/>
                  </a:cubicBezTo>
                  <a:lnTo>
                    <a:pt x="172" y="1257"/>
                  </a:lnTo>
                  <a:cubicBezTo>
                    <a:pt x="172" y="1264"/>
                    <a:pt x="183" y="1271"/>
                    <a:pt x="190" y="1271"/>
                  </a:cubicBezTo>
                  <a:lnTo>
                    <a:pt x="1257" y="1099"/>
                  </a:lnTo>
                  <a:cubicBezTo>
                    <a:pt x="1264" y="1099"/>
                    <a:pt x="1271" y="1088"/>
                    <a:pt x="1271" y="1082"/>
                  </a:cubicBezTo>
                  <a:lnTo>
                    <a:pt x="1099" y="15"/>
                  </a:lnTo>
                  <a:cubicBezTo>
                    <a:pt x="1099" y="4"/>
                    <a:pt x="1089" y="0"/>
                    <a:pt x="1082"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5"/>
            <p:cNvSpPr/>
            <p:nvPr/>
          </p:nvSpPr>
          <p:spPr>
            <a:xfrm>
              <a:off x="3351250" y="2613125"/>
              <a:ext cx="31875" cy="31750"/>
            </a:xfrm>
            <a:custGeom>
              <a:avLst/>
              <a:gdLst/>
              <a:ahLst/>
              <a:cxnLst/>
              <a:rect l="l" t="t" r="r" b="b"/>
              <a:pathLst>
                <a:path w="1275" h="1270" extrusionOk="0">
                  <a:moveTo>
                    <a:pt x="1087" y="1"/>
                  </a:moveTo>
                  <a:cubicBezTo>
                    <a:pt x="1085" y="1"/>
                    <a:pt x="1084" y="1"/>
                    <a:pt x="1082" y="2"/>
                  </a:cubicBezTo>
                  <a:lnTo>
                    <a:pt x="18" y="170"/>
                  </a:lnTo>
                  <a:cubicBezTo>
                    <a:pt x="8" y="174"/>
                    <a:pt x="0" y="180"/>
                    <a:pt x="4" y="191"/>
                  </a:cubicBezTo>
                  <a:lnTo>
                    <a:pt x="176" y="1257"/>
                  </a:lnTo>
                  <a:cubicBezTo>
                    <a:pt x="176" y="1264"/>
                    <a:pt x="181" y="1269"/>
                    <a:pt x="188" y="1269"/>
                  </a:cubicBezTo>
                  <a:cubicBezTo>
                    <a:pt x="190" y="1269"/>
                    <a:pt x="191" y="1269"/>
                    <a:pt x="193" y="1268"/>
                  </a:cubicBezTo>
                  <a:lnTo>
                    <a:pt x="1260" y="1100"/>
                  </a:lnTo>
                  <a:cubicBezTo>
                    <a:pt x="1267" y="1097"/>
                    <a:pt x="1275" y="1089"/>
                    <a:pt x="1275" y="1079"/>
                  </a:cubicBezTo>
                  <a:lnTo>
                    <a:pt x="1103" y="15"/>
                  </a:lnTo>
                  <a:cubicBezTo>
                    <a:pt x="1103" y="7"/>
                    <a:pt x="1095" y="1"/>
                    <a:pt x="1087"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5"/>
            <p:cNvSpPr/>
            <p:nvPr/>
          </p:nvSpPr>
          <p:spPr>
            <a:xfrm>
              <a:off x="3243625" y="2670075"/>
              <a:ext cx="31775" cy="31725"/>
            </a:xfrm>
            <a:custGeom>
              <a:avLst/>
              <a:gdLst/>
              <a:ahLst/>
              <a:cxnLst/>
              <a:rect l="l" t="t" r="r" b="b"/>
              <a:pathLst>
                <a:path w="1271" h="1269" extrusionOk="0">
                  <a:moveTo>
                    <a:pt x="1085" y="0"/>
                  </a:moveTo>
                  <a:cubicBezTo>
                    <a:pt x="1083" y="0"/>
                    <a:pt x="1082" y="0"/>
                    <a:pt x="1081" y="1"/>
                  </a:cubicBezTo>
                  <a:lnTo>
                    <a:pt x="14" y="169"/>
                  </a:lnTo>
                  <a:cubicBezTo>
                    <a:pt x="4" y="173"/>
                    <a:pt x="0" y="179"/>
                    <a:pt x="0" y="190"/>
                  </a:cubicBezTo>
                  <a:lnTo>
                    <a:pt x="172" y="1253"/>
                  </a:lnTo>
                  <a:cubicBezTo>
                    <a:pt x="172" y="1262"/>
                    <a:pt x="179" y="1268"/>
                    <a:pt x="186" y="1268"/>
                  </a:cubicBezTo>
                  <a:cubicBezTo>
                    <a:pt x="187" y="1268"/>
                    <a:pt x="189" y="1268"/>
                    <a:pt x="190" y="1267"/>
                  </a:cubicBezTo>
                  <a:lnTo>
                    <a:pt x="1256" y="1099"/>
                  </a:lnTo>
                  <a:cubicBezTo>
                    <a:pt x="1264" y="1096"/>
                    <a:pt x="1270" y="1089"/>
                    <a:pt x="1270" y="1078"/>
                  </a:cubicBezTo>
                  <a:lnTo>
                    <a:pt x="1099" y="15"/>
                  </a:lnTo>
                  <a:cubicBezTo>
                    <a:pt x="1099" y="6"/>
                    <a:pt x="1091" y="0"/>
                    <a:pt x="1085"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5"/>
            <p:cNvSpPr/>
            <p:nvPr/>
          </p:nvSpPr>
          <p:spPr>
            <a:xfrm>
              <a:off x="3281525" y="2663925"/>
              <a:ext cx="31850" cy="31800"/>
            </a:xfrm>
            <a:custGeom>
              <a:avLst/>
              <a:gdLst/>
              <a:ahLst/>
              <a:cxnLst/>
              <a:rect l="l" t="t" r="r" b="b"/>
              <a:pathLst>
                <a:path w="1274" h="1272" extrusionOk="0">
                  <a:moveTo>
                    <a:pt x="1081" y="1"/>
                  </a:moveTo>
                  <a:lnTo>
                    <a:pt x="18" y="173"/>
                  </a:lnTo>
                  <a:cubicBezTo>
                    <a:pt x="7" y="173"/>
                    <a:pt x="0" y="184"/>
                    <a:pt x="4" y="190"/>
                  </a:cubicBezTo>
                  <a:lnTo>
                    <a:pt x="175" y="1257"/>
                  </a:lnTo>
                  <a:cubicBezTo>
                    <a:pt x="175" y="1268"/>
                    <a:pt x="182" y="1272"/>
                    <a:pt x="193" y="1272"/>
                  </a:cubicBezTo>
                  <a:lnTo>
                    <a:pt x="1260" y="1099"/>
                  </a:lnTo>
                  <a:cubicBezTo>
                    <a:pt x="1267" y="1099"/>
                    <a:pt x="1274" y="1089"/>
                    <a:pt x="1274" y="1082"/>
                  </a:cubicBezTo>
                  <a:lnTo>
                    <a:pt x="1102" y="15"/>
                  </a:lnTo>
                  <a:cubicBezTo>
                    <a:pt x="1102" y="9"/>
                    <a:pt x="1092" y="1"/>
                    <a:pt x="1081"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5"/>
            <p:cNvSpPr/>
            <p:nvPr/>
          </p:nvSpPr>
          <p:spPr>
            <a:xfrm>
              <a:off x="3319500" y="2657875"/>
              <a:ext cx="31850" cy="31800"/>
            </a:xfrm>
            <a:custGeom>
              <a:avLst/>
              <a:gdLst/>
              <a:ahLst/>
              <a:cxnLst/>
              <a:rect l="l" t="t" r="r" b="b"/>
              <a:pathLst>
                <a:path w="1274" h="1272" extrusionOk="0">
                  <a:moveTo>
                    <a:pt x="1086" y="0"/>
                  </a:moveTo>
                  <a:cubicBezTo>
                    <a:pt x="1085" y="0"/>
                    <a:pt x="1083" y="1"/>
                    <a:pt x="1081" y="1"/>
                  </a:cubicBezTo>
                  <a:lnTo>
                    <a:pt x="18" y="170"/>
                  </a:lnTo>
                  <a:cubicBezTo>
                    <a:pt x="7" y="173"/>
                    <a:pt x="1" y="180"/>
                    <a:pt x="4" y="191"/>
                  </a:cubicBezTo>
                  <a:lnTo>
                    <a:pt x="172" y="1257"/>
                  </a:lnTo>
                  <a:cubicBezTo>
                    <a:pt x="176" y="1264"/>
                    <a:pt x="183" y="1271"/>
                    <a:pt x="193" y="1271"/>
                  </a:cubicBezTo>
                  <a:lnTo>
                    <a:pt x="1257" y="1099"/>
                  </a:lnTo>
                  <a:cubicBezTo>
                    <a:pt x="1267" y="1096"/>
                    <a:pt x="1274" y="1088"/>
                    <a:pt x="1270" y="1078"/>
                  </a:cubicBezTo>
                  <a:lnTo>
                    <a:pt x="1102" y="15"/>
                  </a:lnTo>
                  <a:cubicBezTo>
                    <a:pt x="1099" y="6"/>
                    <a:pt x="1094" y="0"/>
                    <a:pt x="1086"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5"/>
            <p:cNvSpPr/>
            <p:nvPr/>
          </p:nvSpPr>
          <p:spPr>
            <a:xfrm>
              <a:off x="3249750" y="2708675"/>
              <a:ext cx="31875" cy="31800"/>
            </a:xfrm>
            <a:custGeom>
              <a:avLst/>
              <a:gdLst/>
              <a:ahLst/>
              <a:cxnLst/>
              <a:rect l="l" t="t" r="r" b="b"/>
              <a:pathLst>
                <a:path w="1275" h="1272" extrusionOk="0">
                  <a:moveTo>
                    <a:pt x="1082" y="1"/>
                  </a:moveTo>
                  <a:lnTo>
                    <a:pt x="18" y="172"/>
                  </a:lnTo>
                  <a:cubicBezTo>
                    <a:pt x="8" y="172"/>
                    <a:pt x="1" y="183"/>
                    <a:pt x="5" y="190"/>
                  </a:cubicBezTo>
                  <a:lnTo>
                    <a:pt x="173" y="1257"/>
                  </a:lnTo>
                  <a:cubicBezTo>
                    <a:pt x="177" y="1267"/>
                    <a:pt x="183" y="1271"/>
                    <a:pt x="194" y="1271"/>
                  </a:cubicBezTo>
                  <a:lnTo>
                    <a:pt x="1257" y="1099"/>
                  </a:lnTo>
                  <a:cubicBezTo>
                    <a:pt x="1268" y="1099"/>
                    <a:pt x="1275" y="1089"/>
                    <a:pt x="1271" y="1082"/>
                  </a:cubicBezTo>
                  <a:lnTo>
                    <a:pt x="1103" y="15"/>
                  </a:lnTo>
                  <a:cubicBezTo>
                    <a:pt x="1100" y="8"/>
                    <a:pt x="1092" y="1"/>
                    <a:pt x="1082"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5"/>
            <p:cNvSpPr/>
            <p:nvPr/>
          </p:nvSpPr>
          <p:spPr>
            <a:xfrm>
              <a:off x="3287750" y="2702600"/>
              <a:ext cx="31850" cy="31800"/>
            </a:xfrm>
            <a:custGeom>
              <a:avLst/>
              <a:gdLst/>
              <a:ahLst/>
              <a:cxnLst/>
              <a:rect l="l" t="t" r="r" b="b"/>
              <a:pathLst>
                <a:path w="1274" h="1272" extrusionOk="0">
                  <a:moveTo>
                    <a:pt x="1086" y="1"/>
                  </a:moveTo>
                  <a:cubicBezTo>
                    <a:pt x="1085" y="1"/>
                    <a:pt x="1083" y="1"/>
                    <a:pt x="1081" y="2"/>
                  </a:cubicBezTo>
                  <a:lnTo>
                    <a:pt x="14" y="174"/>
                  </a:lnTo>
                  <a:cubicBezTo>
                    <a:pt x="7" y="174"/>
                    <a:pt x="1" y="180"/>
                    <a:pt x="4" y="191"/>
                  </a:cubicBezTo>
                  <a:lnTo>
                    <a:pt x="172" y="1257"/>
                  </a:lnTo>
                  <a:cubicBezTo>
                    <a:pt x="176" y="1265"/>
                    <a:pt x="182" y="1272"/>
                    <a:pt x="193" y="1272"/>
                  </a:cubicBezTo>
                  <a:lnTo>
                    <a:pt x="1256" y="1100"/>
                  </a:lnTo>
                  <a:cubicBezTo>
                    <a:pt x="1267" y="1100"/>
                    <a:pt x="1274" y="1089"/>
                    <a:pt x="1271" y="1079"/>
                  </a:cubicBezTo>
                  <a:lnTo>
                    <a:pt x="1102" y="15"/>
                  </a:lnTo>
                  <a:cubicBezTo>
                    <a:pt x="1099" y="7"/>
                    <a:pt x="1094" y="1"/>
                    <a:pt x="1086"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5"/>
            <p:cNvSpPr/>
            <p:nvPr/>
          </p:nvSpPr>
          <p:spPr>
            <a:xfrm>
              <a:off x="3325725" y="2696550"/>
              <a:ext cx="31775" cy="31750"/>
            </a:xfrm>
            <a:custGeom>
              <a:avLst/>
              <a:gdLst/>
              <a:ahLst/>
              <a:cxnLst/>
              <a:rect l="l" t="t" r="r" b="b"/>
              <a:pathLst>
                <a:path w="1271" h="1270" extrusionOk="0">
                  <a:moveTo>
                    <a:pt x="1087" y="0"/>
                  </a:moveTo>
                  <a:cubicBezTo>
                    <a:pt x="1085" y="0"/>
                    <a:pt x="1083" y="1"/>
                    <a:pt x="1081" y="1"/>
                  </a:cubicBezTo>
                  <a:lnTo>
                    <a:pt x="14" y="170"/>
                  </a:lnTo>
                  <a:cubicBezTo>
                    <a:pt x="8" y="173"/>
                    <a:pt x="1" y="181"/>
                    <a:pt x="1" y="191"/>
                  </a:cubicBezTo>
                  <a:lnTo>
                    <a:pt x="173" y="1254"/>
                  </a:lnTo>
                  <a:cubicBezTo>
                    <a:pt x="173" y="1263"/>
                    <a:pt x="179" y="1269"/>
                    <a:pt x="186" y="1269"/>
                  </a:cubicBezTo>
                  <a:cubicBezTo>
                    <a:pt x="187" y="1269"/>
                    <a:pt x="189" y="1269"/>
                    <a:pt x="190" y="1268"/>
                  </a:cubicBezTo>
                  <a:lnTo>
                    <a:pt x="1256" y="1099"/>
                  </a:lnTo>
                  <a:cubicBezTo>
                    <a:pt x="1267" y="1096"/>
                    <a:pt x="1271" y="1089"/>
                    <a:pt x="1271" y="1078"/>
                  </a:cubicBezTo>
                  <a:lnTo>
                    <a:pt x="1099" y="12"/>
                  </a:lnTo>
                  <a:cubicBezTo>
                    <a:pt x="1099" y="6"/>
                    <a:pt x="1094" y="0"/>
                    <a:pt x="1087"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5"/>
            <p:cNvSpPr/>
            <p:nvPr/>
          </p:nvSpPr>
          <p:spPr>
            <a:xfrm>
              <a:off x="3357475" y="2651750"/>
              <a:ext cx="38000" cy="70475"/>
            </a:xfrm>
            <a:custGeom>
              <a:avLst/>
              <a:gdLst/>
              <a:ahLst/>
              <a:cxnLst/>
              <a:rect l="l" t="t" r="r" b="b"/>
              <a:pathLst>
                <a:path w="1520" h="2819" extrusionOk="0">
                  <a:moveTo>
                    <a:pt x="1081" y="0"/>
                  </a:moveTo>
                  <a:lnTo>
                    <a:pt x="15" y="172"/>
                  </a:lnTo>
                  <a:cubicBezTo>
                    <a:pt x="7" y="176"/>
                    <a:pt x="1" y="183"/>
                    <a:pt x="1" y="190"/>
                  </a:cubicBezTo>
                  <a:lnTo>
                    <a:pt x="422" y="2804"/>
                  </a:lnTo>
                  <a:cubicBezTo>
                    <a:pt x="422" y="2815"/>
                    <a:pt x="433" y="2818"/>
                    <a:pt x="439" y="2818"/>
                  </a:cubicBezTo>
                  <a:lnTo>
                    <a:pt x="1506" y="2646"/>
                  </a:lnTo>
                  <a:cubicBezTo>
                    <a:pt x="1517" y="2646"/>
                    <a:pt x="1520" y="2635"/>
                    <a:pt x="1520" y="2629"/>
                  </a:cubicBezTo>
                  <a:lnTo>
                    <a:pt x="1102" y="15"/>
                  </a:lnTo>
                  <a:cubicBezTo>
                    <a:pt x="1099" y="7"/>
                    <a:pt x="1092" y="0"/>
                    <a:pt x="1081" y="0"/>
                  </a:cubicBezTo>
                  <a:close/>
                </a:path>
              </a:pathLst>
            </a:custGeom>
            <a:solidFill>
              <a:srgbClr val="BC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5"/>
            <p:cNvSpPr/>
            <p:nvPr/>
          </p:nvSpPr>
          <p:spPr>
            <a:xfrm>
              <a:off x="3795025" y="2424950"/>
              <a:ext cx="771300" cy="884375"/>
            </a:xfrm>
            <a:custGeom>
              <a:avLst/>
              <a:gdLst/>
              <a:ahLst/>
              <a:cxnLst/>
              <a:rect l="l" t="t" r="r" b="b"/>
              <a:pathLst>
                <a:path w="30852" h="35375" extrusionOk="0">
                  <a:moveTo>
                    <a:pt x="8720" y="0"/>
                  </a:moveTo>
                  <a:cubicBezTo>
                    <a:pt x="5040" y="0"/>
                    <a:pt x="1087" y="1782"/>
                    <a:pt x="619" y="5307"/>
                  </a:cubicBezTo>
                  <a:cubicBezTo>
                    <a:pt x="1" y="9953"/>
                    <a:pt x="117" y="19466"/>
                    <a:pt x="3380" y="27484"/>
                  </a:cubicBezTo>
                  <a:cubicBezTo>
                    <a:pt x="5611" y="32966"/>
                    <a:pt x="10411" y="35375"/>
                    <a:pt x="15160" y="35375"/>
                  </a:cubicBezTo>
                  <a:cubicBezTo>
                    <a:pt x="19943" y="35375"/>
                    <a:pt x="24674" y="32932"/>
                    <a:pt x="26679" y="28726"/>
                  </a:cubicBezTo>
                  <a:cubicBezTo>
                    <a:pt x="30851" y="19981"/>
                    <a:pt x="21177" y="13318"/>
                    <a:pt x="18809" y="10953"/>
                  </a:cubicBezTo>
                  <a:cubicBezTo>
                    <a:pt x="16440" y="8585"/>
                    <a:pt x="15886" y="4918"/>
                    <a:pt x="14879" y="2862"/>
                  </a:cubicBezTo>
                  <a:cubicBezTo>
                    <a:pt x="13945" y="949"/>
                    <a:pt x="11405" y="0"/>
                    <a:pt x="8720"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5"/>
            <p:cNvSpPr/>
            <p:nvPr/>
          </p:nvSpPr>
          <p:spPr>
            <a:xfrm>
              <a:off x="4129650" y="2462400"/>
              <a:ext cx="353075" cy="754225"/>
            </a:xfrm>
            <a:custGeom>
              <a:avLst/>
              <a:gdLst/>
              <a:ahLst/>
              <a:cxnLst/>
              <a:rect l="l" t="t" r="r" b="b"/>
              <a:pathLst>
                <a:path w="14123" h="30169" extrusionOk="0">
                  <a:moveTo>
                    <a:pt x="12" y="0"/>
                  </a:moveTo>
                  <a:cubicBezTo>
                    <a:pt x="6" y="0"/>
                    <a:pt x="0" y="5"/>
                    <a:pt x="2" y="13"/>
                  </a:cubicBezTo>
                  <a:cubicBezTo>
                    <a:pt x="459" y="2452"/>
                    <a:pt x="1027" y="4722"/>
                    <a:pt x="2248" y="6901"/>
                  </a:cubicBezTo>
                  <a:cubicBezTo>
                    <a:pt x="4279" y="10529"/>
                    <a:pt x="7262" y="13476"/>
                    <a:pt x="9336" y="17076"/>
                  </a:cubicBezTo>
                  <a:cubicBezTo>
                    <a:pt x="11656" y="21105"/>
                    <a:pt x="12652" y="25670"/>
                    <a:pt x="11034" y="30123"/>
                  </a:cubicBezTo>
                  <a:cubicBezTo>
                    <a:pt x="11026" y="30149"/>
                    <a:pt x="11046" y="30169"/>
                    <a:pt x="11068" y="30169"/>
                  </a:cubicBezTo>
                  <a:cubicBezTo>
                    <a:pt x="11080" y="30169"/>
                    <a:pt x="11093" y="30162"/>
                    <a:pt x="11101" y="30147"/>
                  </a:cubicBezTo>
                  <a:cubicBezTo>
                    <a:pt x="12059" y="28095"/>
                    <a:pt x="12203" y="25659"/>
                    <a:pt x="11855" y="23428"/>
                  </a:cubicBezTo>
                  <a:cubicBezTo>
                    <a:pt x="11182" y="19052"/>
                    <a:pt x="8621" y="15452"/>
                    <a:pt x="6006" y="12052"/>
                  </a:cubicBezTo>
                  <a:cubicBezTo>
                    <a:pt x="5858" y="11863"/>
                    <a:pt x="5711" y="11670"/>
                    <a:pt x="5564" y="11476"/>
                  </a:cubicBezTo>
                  <a:lnTo>
                    <a:pt x="5564" y="11476"/>
                  </a:lnTo>
                  <a:cubicBezTo>
                    <a:pt x="7599" y="13628"/>
                    <a:pt x="10108" y="15304"/>
                    <a:pt x="11627" y="17926"/>
                  </a:cubicBezTo>
                  <a:cubicBezTo>
                    <a:pt x="12483" y="19400"/>
                    <a:pt x="13084" y="21031"/>
                    <a:pt x="13337" y="22718"/>
                  </a:cubicBezTo>
                  <a:cubicBezTo>
                    <a:pt x="13589" y="24407"/>
                    <a:pt x="13449" y="26031"/>
                    <a:pt x="13178" y="27701"/>
                  </a:cubicBezTo>
                  <a:cubicBezTo>
                    <a:pt x="13174" y="27727"/>
                    <a:pt x="13196" y="27742"/>
                    <a:pt x="13217" y="27742"/>
                  </a:cubicBezTo>
                  <a:cubicBezTo>
                    <a:pt x="13231" y="27742"/>
                    <a:pt x="13244" y="27735"/>
                    <a:pt x="13248" y="27719"/>
                  </a:cubicBezTo>
                  <a:cubicBezTo>
                    <a:pt x="14122" y="24613"/>
                    <a:pt x="13449" y="20940"/>
                    <a:pt x="11929" y="18147"/>
                  </a:cubicBezTo>
                  <a:cubicBezTo>
                    <a:pt x="10245" y="15055"/>
                    <a:pt x="7259" y="13115"/>
                    <a:pt x="4898" y="10599"/>
                  </a:cubicBezTo>
                  <a:cubicBezTo>
                    <a:pt x="3943" y="9333"/>
                    <a:pt x="3024" y="8038"/>
                    <a:pt x="2258" y="6641"/>
                  </a:cubicBezTo>
                  <a:cubicBezTo>
                    <a:pt x="1132" y="4585"/>
                    <a:pt x="469" y="2311"/>
                    <a:pt x="23" y="9"/>
                  </a:cubicBezTo>
                  <a:cubicBezTo>
                    <a:pt x="22" y="3"/>
                    <a:pt x="17" y="0"/>
                    <a:pt x="12"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5"/>
            <p:cNvSpPr/>
            <p:nvPr/>
          </p:nvSpPr>
          <p:spPr>
            <a:xfrm>
              <a:off x="3817400" y="2482825"/>
              <a:ext cx="180650" cy="773775"/>
            </a:xfrm>
            <a:custGeom>
              <a:avLst/>
              <a:gdLst/>
              <a:ahLst/>
              <a:cxnLst/>
              <a:rect l="l" t="t" r="r" b="b"/>
              <a:pathLst>
                <a:path w="7226" h="30951" extrusionOk="0">
                  <a:moveTo>
                    <a:pt x="960" y="0"/>
                  </a:moveTo>
                  <a:cubicBezTo>
                    <a:pt x="953" y="0"/>
                    <a:pt x="946" y="4"/>
                    <a:pt x="945" y="14"/>
                  </a:cubicBezTo>
                  <a:cubicBezTo>
                    <a:pt x="626" y="2357"/>
                    <a:pt x="453" y="4715"/>
                    <a:pt x="492" y="7084"/>
                  </a:cubicBezTo>
                  <a:cubicBezTo>
                    <a:pt x="626" y="15372"/>
                    <a:pt x="2874" y="23807"/>
                    <a:pt x="7148" y="30933"/>
                  </a:cubicBezTo>
                  <a:cubicBezTo>
                    <a:pt x="7155" y="30945"/>
                    <a:pt x="7165" y="30950"/>
                    <a:pt x="7176" y="30950"/>
                  </a:cubicBezTo>
                  <a:cubicBezTo>
                    <a:pt x="7200" y="30950"/>
                    <a:pt x="7226" y="30926"/>
                    <a:pt x="7211" y="30899"/>
                  </a:cubicBezTo>
                  <a:cubicBezTo>
                    <a:pt x="6085" y="28870"/>
                    <a:pt x="5050" y="26797"/>
                    <a:pt x="4191" y="24643"/>
                  </a:cubicBezTo>
                  <a:cubicBezTo>
                    <a:pt x="1081" y="16874"/>
                    <a:pt x="1" y="8322"/>
                    <a:pt x="976" y="17"/>
                  </a:cubicBezTo>
                  <a:cubicBezTo>
                    <a:pt x="978" y="7"/>
                    <a:pt x="969" y="0"/>
                    <a:pt x="960"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5"/>
            <p:cNvSpPr/>
            <p:nvPr/>
          </p:nvSpPr>
          <p:spPr>
            <a:xfrm>
              <a:off x="3884700" y="2455725"/>
              <a:ext cx="238225" cy="857800"/>
            </a:xfrm>
            <a:custGeom>
              <a:avLst/>
              <a:gdLst/>
              <a:ahLst/>
              <a:cxnLst/>
              <a:rect l="l" t="t" r="r" b="b"/>
              <a:pathLst>
                <a:path w="9529" h="34312" extrusionOk="0">
                  <a:moveTo>
                    <a:pt x="12" y="1"/>
                  </a:moveTo>
                  <a:cubicBezTo>
                    <a:pt x="6" y="1"/>
                    <a:pt x="0" y="5"/>
                    <a:pt x="0" y="13"/>
                  </a:cubicBezTo>
                  <a:cubicBezTo>
                    <a:pt x="81" y="2589"/>
                    <a:pt x="208" y="5158"/>
                    <a:pt x="470" y="7722"/>
                  </a:cubicBezTo>
                  <a:cubicBezTo>
                    <a:pt x="502" y="8010"/>
                    <a:pt x="533" y="8294"/>
                    <a:pt x="565" y="8582"/>
                  </a:cubicBezTo>
                  <a:cubicBezTo>
                    <a:pt x="558" y="8547"/>
                    <a:pt x="551" y="8512"/>
                    <a:pt x="544" y="8476"/>
                  </a:cubicBezTo>
                  <a:cubicBezTo>
                    <a:pt x="543" y="8470"/>
                    <a:pt x="537" y="8468"/>
                    <a:pt x="531" y="8468"/>
                  </a:cubicBezTo>
                  <a:cubicBezTo>
                    <a:pt x="524" y="8468"/>
                    <a:pt x="517" y="8472"/>
                    <a:pt x="519" y="8480"/>
                  </a:cubicBezTo>
                  <a:cubicBezTo>
                    <a:pt x="548" y="8656"/>
                    <a:pt x="582" y="8828"/>
                    <a:pt x="611" y="9003"/>
                  </a:cubicBezTo>
                  <a:cubicBezTo>
                    <a:pt x="1576" y="17432"/>
                    <a:pt x="3555" y="26000"/>
                    <a:pt x="7172" y="33685"/>
                  </a:cubicBezTo>
                  <a:cubicBezTo>
                    <a:pt x="7177" y="33697"/>
                    <a:pt x="7187" y="33701"/>
                    <a:pt x="7197" y="33701"/>
                  </a:cubicBezTo>
                  <a:cubicBezTo>
                    <a:pt x="7216" y="33701"/>
                    <a:pt x="7238" y="33683"/>
                    <a:pt x="7228" y="33660"/>
                  </a:cubicBezTo>
                  <a:cubicBezTo>
                    <a:pt x="6263" y="31323"/>
                    <a:pt x="5330" y="28982"/>
                    <a:pt x="4548" y="26576"/>
                  </a:cubicBezTo>
                  <a:cubicBezTo>
                    <a:pt x="2923" y="21596"/>
                    <a:pt x="1790" y="16456"/>
                    <a:pt x="1045" y="11259"/>
                  </a:cubicBezTo>
                  <a:lnTo>
                    <a:pt x="1045" y="11259"/>
                  </a:lnTo>
                  <a:cubicBezTo>
                    <a:pt x="2709" y="19246"/>
                    <a:pt x="5656" y="27070"/>
                    <a:pt x="9397" y="34278"/>
                  </a:cubicBezTo>
                  <a:cubicBezTo>
                    <a:pt x="9409" y="34302"/>
                    <a:pt x="9430" y="34312"/>
                    <a:pt x="9450" y="34312"/>
                  </a:cubicBezTo>
                  <a:cubicBezTo>
                    <a:pt x="9490" y="34312"/>
                    <a:pt x="9529" y="34275"/>
                    <a:pt x="9505" y="34228"/>
                  </a:cubicBezTo>
                  <a:cubicBezTo>
                    <a:pt x="7460" y="30197"/>
                    <a:pt x="5660" y="26049"/>
                    <a:pt x="4179" y="21775"/>
                  </a:cubicBezTo>
                  <a:cubicBezTo>
                    <a:pt x="2828" y="17874"/>
                    <a:pt x="1776" y="13895"/>
                    <a:pt x="856" y="9873"/>
                  </a:cubicBezTo>
                  <a:cubicBezTo>
                    <a:pt x="435" y="6596"/>
                    <a:pt x="161" y="3301"/>
                    <a:pt x="21" y="10"/>
                  </a:cubicBezTo>
                  <a:cubicBezTo>
                    <a:pt x="20" y="3"/>
                    <a:pt x="16" y="1"/>
                    <a:pt x="12"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5"/>
            <p:cNvSpPr/>
            <p:nvPr/>
          </p:nvSpPr>
          <p:spPr>
            <a:xfrm>
              <a:off x="4002575" y="2424700"/>
              <a:ext cx="271675" cy="873300"/>
            </a:xfrm>
            <a:custGeom>
              <a:avLst/>
              <a:gdLst/>
              <a:ahLst/>
              <a:cxnLst/>
              <a:rect l="l" t="t" r="r" b="b"/>
              <a:pathLst>
                <a:path w="10867" h="34932" extrusionOk="0">
                  <a:moveTo>
                    <a:pt x="50" y="1"/>
                  </a:moveTo>
                  <a:cubicBezTo>
                    <a:pt x="26" y="1"/>
                    <a:pt x="1" y="19"/>
                    <a:pt x="5" y="50"/>
                  </a:cubicBezTo>
                  <a:cubicBezTo>
                    <a:pt x="390" y="2619"/>
                    <a:pt x="1391" y="5033"/>
                    <a:pt x="2478" y="7370"/>
                  </a:cubicBezTo>
                  <a:cubicBezTo>
                    <a:pt x="4510" y="11721"/>
                    <a:pt x="6577" y="16006"/>
                    <a:pt x="8061" y="20581"/>
                  </a:cubicBezTo>
                  <a:cubicBezTo>
                    <a:pt x="9563" y="25224"/>
                    <a:pt x="10507" y="30003"/>
                    <a:pt x="10731" y="34876"/>
                  </a:cubicBezTo>
                  <a:cubicBezTo>
                    <a:pt x="10733" y="34914"/>
                    <a:pt x="10759" y="34931"/>
                    <a:pt x="10788" y="34931"/>
                  </a:cubicBezTo>
                  <a:cubicBezTo>
                    <a:pt x="10825" y="34931"/>
                    <a:pt x="10867" y="34903"/>
                    <a:pt x="10865" y="34855"/>
                  </a:cubicBezTo>
                  <a:cubicBezTo>
                    <a:pt x="10777" y="32147"/>
                    <a:pt x="10423" y="29452"/>
                    <a:pt x="9875" y="26803"/>
                  </a:cubicBezTo>
                  <a:cubicBezTo>
                    <a:pt x="8917" y="22178"/>
                    <a:pt x="7362" y="17690"/>
                    <a:pt x="5475" y="13367"/>
                  </a:cubicBezTo>
                  <a:cubicBezTo>
                    <a:pt x="3563" y="8980"/>
                    <a:pt x="987" y="4794"/>
                    <a:pt x="92" y="36"/>
                  </a:cubicBezTo>
                  <a:cubicBezTo>
                    <a:pt x="88" y="12"/>
                    <a:pt x="69" y="1"/>
                    <a:pt x="50"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5"/>
            <p:cNvSpPr/>
            <p:nvPr/>
          </p:nvSpPr>
          <p:spPr>
            <a:xfrm>
              <a:off x="3944300" y="2432300"/>
              <a:ext cx="209100" cy="871725"/>
            </a:xfrm>
            <a:custGeom>
              <a:avLst/>
              <a:gdLst/>
              <a:ahLst/>
              <a:cxnLst/>
              <a:rect l="l" t="t" r="r" b="b"/>
              <a:pathLst>
                <a:path w="8364" h="34869" extrusionOk="0">
                  <a:moveTo>
                    <a:pt x="38" y="0"/>
                  </a:moveTo>
                  <a:cubicBezTo>
                    <a:pt x="19" y="0"/>
                    <a:pt x="0" y="14"/>
                    <a:pt x="2" y="38"/>
                  </a:cubicBezTo>
                  <a:cubicBezTo>
                    <a:pt x="346" y="2691"/>
                    <a:pt x="827" y="5322"/>
                    <a:pt x="1350" y="7943"/>
                  </a:cubicBezTo>
                  <a:cubicBezTo>
                    <a:pt x="2262" y="12505"/>
                    <a:pt x="3367" y="17025"/>
                    <a:pt x="4553" y="21519"/>
                  </a:cubicBezTo>
                  <a:cubicBezTo>
                    <a:pt x="5160" y="23810"/>
                    <a:pt x="5785" y="26095"/>
                    <a:pt x="6423" y="28379"/>
                  </a:cubicBezTo>
                  <a:cubicBezTo>
                    <a:pt x="7024" y="30527"/>
                    <a:pt x="7515" y="32755"/>
                    <a:pt x="8283" y="34846"/>
                  </a:cubicBezTo>
                  <a:cubicBezTo>
                    <a:pt x="8288" y="34862"/>
                    <a:pt x="8302" y="34869"/>
                    <a:pt x="8316" y="34869"/>
                  </a:cubicBezTo>
                  <a:cubicBezTo>
                    <a:pt x="8339" y="34869"/>
                    <a:pt x="8363" y="34851"/>
                    <a:pt x="8357" y="34825"/>
                  </a:cubicBezTo>
                  <a:cubicBezTo>
                    <a:pt x="8087" y="33498"/>
                    <a:pt x="7644" y="32196"/>
                    <a:pt x="7276" y="30891"/>
                  </a:cubicBezTo>
                  <a:cubicBezTo>
                    <a:pt x="6932" y="29667"/>
                    <a:pt x="6588" y="28442"/>
                    <a:pt x="6252" y="27214"/>
                  </a:cubicBezTo>
                  <a:cubicBezTo>
                    <a:pt x="3767" y="18235"/>
                    <a:pt x="1638" y="9210"/>
                    <a:pt x="69" y="27"/>
                  </a:cubicBezTo>
                  <a:cubicBezTo>
                    <a:pt x="66" y="9"/>
                    <a:pt x="52" y="0"/>
                    <a:pt x="38" y="0"/>
                  </a:cubicBezTo>
                  <a:close/>
                </a:path>
              </a:pathLst>
            </a:custGeom>
            <a:solidFill>
              <a:srgbClr val="576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5"/>
            <p:cNvSpPr/>
            <p:nvPr/>
          </p:nvSpPr>
          <p:spPr>
            <a:xfrm>
              <a:off x="4140275" y="2716100"/>
              <a:ext cx="189725" cy="563700"/>
            </a:xfrm>
            <a:custGeom>
              <a:avLst/>
              <a:gdLst/>
              <a:ahLst/>
              <a:cxnLst/>
              <a:rect l="l" t="t" r="r" b="b"/>
              <a:pathLst>
                <a:path w="7589" h="22548" extrusionOk="0">
                  <a:moveTo>
                    <a:pt x="15" y="0"/>
                  </a:moveTo>
                  <a:cubicBezTo>
                    <a:pt x="7" y="0"/>
                    <a:pt x="1" y="7"/>
                    <a:pt x="6" y="16"/>
                  </a:cubicBezTo>
                  <a:cubicBezTo>
                    <a:pt x="2293" y="3272"/>
                    <a:pt x="4090" y="6939"/>
                    <a:pt x="5342" y="10714"/>
                  </a:cubicBezTo>
                  <a:cubicBezTo>
                    <a:pt x="5956" y="12578"/>
                    <a:pt x="6441" y="14486"/>
                    <a:pt x="6781" y="16420"/>
                  </a:cubicBezTo>
                  <a:cubicBezTo>
                    <a:pt x="7139" y="18438"/>
                    <a:pt x="7269" y="20455"/>
                    <a:pt x="7409" y="22494"/>
                  </a:cubicBezTo>
                  <a:cubicBezTo>
                    <a:pt x="7411" y="22529"/>
                    <a:pt x="7439" y="22547"/>
                    <a:pt x="7466" y="22547"/>
                  </a:cubicBezTo>
                  <a:cubicBezTo>
                    <a:pt x="7491" y="22547"/>
                    <a:pt x="7514" y="22531"/>
                    <a:pt x="7514" y="22498"/>
                  </a:cubicBezTo>
                  <a:cubicBezTo>
                    <a:pt x="7588" y="18533"/>
                    <a:pt x="6725" y="14431"/>
                    <a:pt x="5483" y="10683"/>
                  </a:cubicBezTo>
                  <a:cubicBezTo>
                    <a:pt x="4212" y="6844"/>
                    <a:pt x="2360" y="3300"/>
                    <a:pt x="27" y="6"/>
                  </a:cubicBezTo>
                  <a:cubicBezTo>
                    <a:pt x="23" y="2"/>
                    <a:pt x="19" y="0"/>
                    <a:pt x="15"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5"/>
            <p:cNvSpPr/>
            <p:nvPr/>
          </p:nvSpPr>
          <p:spPr>
            <a:xfrm>
              <a:off x="4268600" y="2715850"/>
              <a:ext cx="258250" cy="388275"/>
            </a:xfrm>
            <a:custGeom>
              <a:avLst/>
              <a:gdLst/>
              <a:ahLst/>
              <a:cxnLst/>
              <a:rect l="l" t="t" r="r" b="b"/>
              <a:pathLst>
                <a:path w="10330" h="15531" extrusionOk="0">
                  <a:moveTo>
                    <a:pt x="64" y="0"/>
                  </a:moveTo>
                  <a:cubicBezTo>
                    <a:pt x="26" y="0"/>
                    <a:pt x="0" y="51"/>
                    <a:pt x="38" y="82"/>
                  </a:cubicBezTo>
                  <a:cubicBezTo>
                    <a:pt x="2431" y="2191"/>
                    <a:pt x="5389" y="3798"/>
                    <a:pt x="7277" y="6444"/>
                  </a:cubicBezTo>
                  <a:cubicBezTo>
                    <a:pt x="9094" y="8988"/>
                    <a:pt x="10263" y="12507"/>
                    <a:pt x="8866" y="15504"/>
                  </a:cubicBezTo>
                  <a:cubicBezTo>
                    <a:pt x="8857" y="15519"/>
                    <a:pt x="8871" y="15531"/>
                    <a:pt x="8885" y="15531"/>
                  </a:cubicBezTo>
                  <a:cubicBezTo>
                    <a:pt x="8893" y="15531"/>
                    <a:pt x="8901" y="15527"/>
                    <a:pt x="8904" y="15518"/>
                  </a:cubicBezTo>
                  <a:cubicBezTo>
                    <a:pt x="10329" y="12658"/>
                    <a:pt x="9518" y="9461"/>
                    <a:pt x="7873" y="6875"/>
                  </a:cubicBezTo>
                  <a:cubicBezTo>
                    <a:pt x="6947" y="5422"/>
                    <a:pt x="5701" y="4328"/>
                    <a:pt x="4375" y="3250"/>
                  </a:cubicBezTo>
                  <a:cubicBezTo>
                    <a:pt x="3006" y="2135"/>
                    <a:pt x="1613" y="910"/>
                    <a:pt x="90" y="8"/>
                  </a:cubicBezTo>
                  <a:cubicBezTo>
                    <a:pt x="81" y="3"/>
                    <a:pt x="72" y="0"/>
                    <a:pt x="64"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5"/>
            <p:cNvSpPr/>
            <p:nvPr/>
          </p:nvSpPr>
          <p:spPr>
            <a:xfrm>
              <a:off x="4249950" y="2699325"/>
              <a:ext cx="254800" cy="274150"/>
            </a:xfrm>
            <a:custGeom>
              <a:avLst/>
              <a:gdLst/>
              <a:ahLst/>
              <a:cxnLst/>
              <a:rect l="l" t="t" r="r" b="b"/>
              <a:pathLst>
                <a:path w="10192" h="10966" extrusionOk="0">
                  <a:moveTo>
                    <a:pt x="88" y="0"/>
                  </a:moveTo>
                  <a:cubicBezTo>
                    <a:pt x="38" y="0"/>
                    <a:pt x="1" y="67"/>
                    <a:pt x="50" y="108"/>
                  </a:cubicBezTo>
                  <a:cubicBezTo>
                    <a:pt x="2047" y="1683"/>
                    <a:pt x="4272" y="2961"/>
                    <a:pt x="6268" y="4536"/>
                  </a:cubicBezTo>
                  <a:cubicBezTo>
                    <a:pt x="8243" y="6098"/>
                    <a:pt x="10057" y="8280"/>
                    <a:pt x="9952" y="10943"/>
                  </a:cubicBezTo>
                  <a:cubicBezTo>
                    <a:pt x="9952" y="10957"/>
                    <a:pt x="9965" y="10966"/>
                    <a:pt x="9976" y="10966"/>
                  </a:cubicBezTo>
                  <a:cubicBezTo>
                    <a:pt x="9985" y="10966"/>
                    <a:pt x="9993" y="10961"/>
                    <a:pt x="9994" y="10951"/>
                  </a:cubicBezTo>
                  <a:cubicBezTo>
                    <a:pt x="10191" y="8547"/>
                    <a:pt x="8875" y="6491"/>
                    <a:pt x="7135" y="4943"/>
                  </a:cubicBezTo>
                  <a:cubicBezTo>
                    <a:pt x="6120" y="4041"/>
                    <a:pt x="4983" y="3287"/>
                    <a:pt x="3861" y="2530"/>
                  </a:cubicBezTo>
                  <a:cubicBezTo>
                    <a:pt x="2619" y="1694"/>
                    <a:pt x="1409" y="778"/>
                    <a:pt x="120" y="10"/>
                  </a:cubicBezTo>
                  <a:cubicBezTo>
                    <a:pt x="109" y="3"/>
                    <a:pt x="98" y="0"/>
                    <a:pt x="88"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5"/>
            <p:cNvSpPr/>
            <p:nvPr/>
          </p:nvSpPr>
          <p:spPr>
            <a:xfrm>
              <a:off x="3792225" y="2655500"/>
              <a:ext cx="45450" cy="403400"/>
            </a:xfrm>
            <a:custGeom>
              <a:avLst/>
              <a:gdLst/>
              <a:ahLst/>
              <a:cxnLst/>
              <a:rect l="l" t="t" r="r" b="b"/>
              <a:pathLst>
                <a:path w="1818" h="16136" extrusionOk="0">
                  <a:moveTo>
                    <a:pt x="524" y="0"/>
                  </a:moveTo>
                  <a:cubicBezTo>
                    <a:pt x="513" y="0"/>
                    <a:pt x="503" y="7"/>
                    <a:pt x="503" y="22"/>
                  </a:cubicBezTo>
                  <a:cubicBezTo>
                    <a:pt x="415" y="5366"/>
                    <a:pt x="1" y="10963"/>
                    <a:pt x="1734" y="16115"/>
                  </a:cubicBezTo>
                  <a:cubicBezTo>
                    <a:pt x="1739" y="16129"/>
                    <a:pt x="1751" y="16135"/>
                    <a:pt x="1764" y="16135"/>
                  </a:cubicBezTo>
                  <a:cubicBezTo>
                    <a:pt x="1789" y="16135"/>
                    <a:pt x="1817" y="16114"/>
                    <a:pt x="1808" y="16089"/>
                  </a:cubicBezTo>
                  <a:cubicBezTo>
                    <a:pt x="485" y="12714"/>
                    <a:pt x="608" y="2665"/>
                    <a:pt x="548" y="26"/>
                  </a:cubicBezTo>
                  <a:cubicBezTo>
                    <a:pt x="548" y="9"/>
                    <a:pt x="535" y="0"/>
                    <a:pt x="524"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5"/>
            <p:cNvSpPr/>
            <p:nvPr/>
          </p:nvSpPr>
          <p:spPr>
            <a:xfrm>
              <a:off x="3298000" y="2700600"/>
              <a:ext cx="820150" cy="487175"/>
            </a:xfrm>
            <a:custGeom>
              <a:avLst/>
              <a:gdLst/>
              <a:ahLst/>
              <a:cxnLst/>
              <a:rect l="l" t="t" r="r" b="b"/>
              <a:pathLst>
                <a:path w="32806" h="19487" extrusionOk="0">
                  <a:moveTo>
                    <a:pt x="647" y="0"/>
                  </a:moveTo>
                  <a:cubicBezTo>
                    <a:pt x="451" y="0"/>
                    <a:pt x="320" y="47"/>
                    <a:pt x="281" y="152"/>
                  </a:cubicBezTo>
                  <a:cubicBezTo>
                    <a:pt x="1" y="903"/>
                    <a:pt x="3713" y="4050"/>
                    <a:pt x="3994" y="4822"/>
                  </a:cubicBezTo>
                  <a:cubicBezTo>
                    <a:pt x="4275" y="5590"/>
                    <a:pt x="8046" y="16317"/>
                    <a:pt x="14934" y="18706"/>
                  </a:cubicBezTo>
                  <a:cubicBezTo>
                    <a:pt x="16510" y="19254"/>
                    <a:pt x="18123" y="19486"/>
                    <a:pt x="19696" y="19486"/>
                  </a:cubicBezTo>
                  <a:cubicBezTo>
                    <a:pt x="24993" y="19486"/>
                    <a:pt x="29829" y="16846"/>
                    <a:pt x="31223" y="14693"/>
                  </a:cubicBezTo>
                  <a:cubicBezTo>
                    <a:pt x="32805" y="12247"/>
                    <a:pt x="32332" y="8696"/>
                    <a:pt x="30434" y="8303"/>
                  </a:cubicBezTo>
                  <a:cubicBezTo>
                    <a:pt x="30407" y="8297"/>
                    <a:pt x="30375" y="8294"/>
                    <a:pt x="30338" y="8294"/>
                  </a:cubicBezTo>
                  <a:cubicBezTo>
                    <a:pt x="29685" y="8294"/>
                    <a:pt x="27508" y="9159"/>
                    <a:pt x="25026" y="10022"/>
                  </a:cubicBezTo>
                  <a:cubicBezTo>
                    <a:pt x="22544" y="10884"/>
                    <a:pt x="19755" y="11746"/>
                    <a:pt x="17876" y="11746"/>
                  </a:cubicBezTo>
                  <a:cubicBezTo>
                    <a:pt x="17484" y="11746"/>
                    <a:pt x="17131" y="11709"/>
                    <a:pt x="16829" y="11626"/>
                  </a:cubicBezTo>
                  <a:cubicBezTo>
                    <a:pt x="15233" y="11187"/>
                    <a:pt x="6885" y="3577"/>
                    <a:pt x="6201" y="2608"/>
                  </a:cubicBezTo>
                  <a:cubicBezTo>
                    <a:pt x="5615" y="1775"/>
                    <a:pt x="1862" y="0"/>
                    <a:pt x="647"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5"/>
            <p:cNvSpPr/>
            <p:nvPr/>
          </p:nvSpPr>
          <p:spPr>
            <a:xfrm>
              <a:off x="3415825" y="2839525"/>
              <a:ext cx="721800" cy="353900"/>
            </a:xfrm>
            <a:custGeom>
              <a:avLst/>
              <a:gdLst/>
              <a:ahLst/>
              <a:cxnLst/>
              <a:rect l="l" t="t" r="r" b="b"/>
              <a:pathLst>
                <a:path w="28872" h="14156" extrusionOk="0">
                  <a:moveTo>
                    <a:pt x="4970" y="1"/>
                  </a:moveTo>
                  <a:cubicBezTo>
                    <a:pt x="4443" y="1"/>
                    <a:pt x="289" y="3108"/>
                    <a:pt x="39" y="5452"/>
                  </a:cubicBezTo>
                  <a:cubicBezTo>
                    <a:pt x="0" y="5802"/>
                    <a:pt x="3947" y="8518"/>
                    <a:pt x="4032" y="8585"/>
                  </a:cubicBezTo>
                  <a:cubicBezTo>
                    <a:pt x="4112" y="8652"/>
                    <a:pt x="6530" y="12087"/>
                    <a:pt x="10365" y="13455"/>
                  </a:cubicBezTo>
                  <a:cubicBezTo>
                    <a:pt x="11621" y="13902"/>
                    <a:pt x="13221" y="14156"/>
                    <a:pt x="14962" y="14156"/>
                  </a:cubicBezTo>
                  <a:cubicBezTo>
                    <a:pt x="18535" y="14156"/>
                    <a:pt x="22699" y="13086"/>
                    <a:pt x="25682" y="10427"/>
                  </a:cubicBezTo>
                  <a:cubicBezTo>
                    <a:pt x="28015" y="8346"/>
                    <a:pt x="28871" y="3174"/>
                    <a:pt x="25653" y="2546"/>
                  </a:cubicBezTo>
                  <a:cubicBezTo>
                    <a:pt x="25567" y="2529"/>
                    <a:pt x="25471" y="2521"/>
                    <a:pt x="25365" y="2521"/>
                  </a:cubicBezTo>
                  <a:cubicBezTo>
                    <a:pt x="24290" y="2521"/>
                    <a:pt x="22248" y="3358"/>
                    <a:pt x="19980" y="4198"/>
                  </a:cubicBezTo>
                  <a:cubicBezTo>
                    <a:pt x="17709" y="5039"/>
                    <a:pt x="15213" y="5879"/>
                    <a:pt x="13232" y="5879"/>
                  </a:cubicBezTo>
                  <a:cubicBezTo>
                    <a:pt x="12896" y="5879"/>
                    <a:pt x="12574" y="5854"/>
                    <a:pt x="12271" y="5802"/>
                  </a:cubicBezTo>
                  <a:cubicBezTo>
                    <a:pt x="9706" y="5360"/>
                    <a:pt x="6260" y="514"/>
                    <a:pt x="5000" y="5"/>
                  </a:cubicBezTo>
                  <a:cubicBezTo>
                    <a:pt x="4992" y="2"/>
                    <a:pt x="4982" y="1"/>
                    <a:pt x="4970"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5"/>
            <p:cNvSpPr/>
            <p:nvPr/>
          </p:nvSpPr>
          <p:spPr>
            <a:xfrm>
              <a:off x="3741875" y="2399050"/>
              <a:ext cx="394250" cy="554350"/>
            </a:xfrm>
            <a:custGeom>
              <a:avLst/>
              <a:gdLst/>
              <a:ahLst/>
              <a:cxnLst/>
              <a:rect l="l" t="t" r="r" b="b"/>
              <a:pathLst>
                <a:path w="15770" h="22174" extrusionOk="0">
                  <a:moveTo>
                    <a:pt x="7748" y="1"/>
                  </a:moveTo>
                  <a:cubicBezTo>
                    <a:pt x="5083" y="1"/>
                    <a:pt x="2338" y="719"/>
                    <a:pt x="1503" y="2031"/>
                  </a:cubicBezTo>
                  <a:cubicBezTo>
                    <a:pt x="797" y="3140"/>
                    <a:pt x="264" y="5799"/>
                    <a:pt x="78" y="8484"/>
                  </a:cubicBezTo>
                  <a:cubicBezTo>
                    <a:pt x="71" y="8589"/>
                    <a:pt x="64" y="8694"/>
                    <a:pt x="57" y="8800"/>
                  </a:cubicBezTo>
                  <a:cubicBezTo>
                    <a:pt x="18" y="9467"/>
                    <a:pt x="0" y="10133"/>
                    <a:pt x="11" y="10772"/>
                  </a:cubicBezTo>
                  <a:cubicBezTo>
                    <a:pt x="11" y="10863"/>
                    <a:pt x="11" y="10954"/>
                    <a:pt x="15" y="11041"/>
                  </a:cubicBezTo>
                  <a:lnTo>
                    <a:pt x="15" y="11143"/>
                  </a:lnTo>
                  <a:cubicBezTo>
                    <a:pt x="18" y="11221"/>
                    <a:pt x="21" y="11302"/>
                    <a:pt x="26" y="11378"/>
                  </a:cubicBezTo>
                  <a:cubicBezTo>
                    <a:pt x="29" y="11407"/>
                    <a:pt x="29" y="11438"/>
                    <a:pt x="32" y="11467"/>
                  </a:cubicBezTo>
                  <a:cubicBezTo>
                    <a:pt x="78" y="12575"/>
                    <a:pt x="211" y="13572"/>
                    <a:pt x="447" y="14319"/>
                  </a:cubicBezTo>
                  <a:cubicBezTo>
                    <a:pt x="468" y="14386"/>
                    <a:pt x="489" y="14452"/>
                    <a:pt x="517" y="14515"/>
                  </a:cubicBezTo>
                  <a:cubicBezTo>
                    <a:pt x="552" y="14617"/>
                    <a:pt x="590" y="14712"/>
                    <a:pt x="632" y="14803"/>
                  </a:cubicBezTo>
                  <a:cubicBezTo>
                    <a:pt x="667" y="14881"/>
                    <a:pt x="703" y="14954"/>
                    <a:pt x="745" y="15021"/>
                  </a:cubicBezTo>
                  <a:cubicBezTo>
                    <a:pt x="805" y="15130"/>
                    <a:pt x="871" y="15224"/>
                    <a:pt x="941" y="15309"/>
                  </a:cubicBezTo>
                  <a:cubicBezTo>
                    <a:pt x="2211" y="16814"/>
                    <a:pt x="5822" y="16867"/>
                    <a:pt x="7963" y="17404"/>
                  </a:cubicBezTo>
                  <a:cubicBezTo>
                    <a:pt x="8110" y="17442"/>
                    <a:pt x="8250" y="17480"/>
                    <a:pt x="8384" y="17523"/>
                  </a:cubicBezTo>
                  <a:lnTo>
                    <a:pt x="8387" y="17523"/>
                  </a:lnTo>
                  <a:cubicBezTo>
                    <a:pt x="8580" y="17586"/>
                    <a:pt x="8752" y="17652"/>
                    <a:pt x="8906" y="17726"/>
                  </a:cubicBezTo>
                  <a:cubicBezTo>
                    <a:pt x="9064" y="17804"/>
                    <a:pt x="9197" y="17891"/>
                    <a:pt x="9306" y="17986"/>
                  </a:cubicBezTo>
                  <a:cubicBezTo>
                    <a:pt x="9787" y="18414"/>
                    <a:pt x="9952" y="19694"/>
                    <a:pt x="10081" y="20726"/>
                  </a:cubicBezTo>
                  <a:cubicBezTo>
                    <a:pt x="10089" y="20779"/>
                    <a:pt x="10096" y="20831"/>
                    <a:pt x="10103" y="20884"/>
                  </a:cubicBezTo>
                  <a:lnTo>
                    <a:pt x="10120" y="21025"/>
                  </a:lnTo>
                  <a:cubicBezTo>
                    <a:pt x="10198" y="21642"/>
                    <a:pt x="10274" y="22112"/>
                    <a:pt x="10418" y="22148"/>
                  </a:cubicBezTo>
                  <a:cubicBezTo>
                    <a:pt x="10496" y="22165"/>
                    <a:pt x="10579" y="22174"/>
                    <a:pt x="10666" y="22174"/>
                  </a:cubicBezTo>
                  <a:cubicBezTo>
                    <a:pt x="12192" y="22174"/>
                    <a:pt x="14946" y="19562"/>
                    <a:pt x="14412" y="18899"/>
                  </a:cubicBezTo>
                  <a:cubicBezTo>
                    <a:pt x="13847" y="18193"/>
                    <a:pt x="13037" y="16807"/>
                    <a:pt x="13121" y="16049"/>
                  </a:cubicBezTo>
                  <a:cubicBezTo>
                    <a:pt x="13170" y="15618"/>
                    <a:pt x="14527" y="14881"/>
                    <a:pt x="15149" y="13484"/>
                  </a:cubicBezTo>
                  <a:cubicBezTo>
                    <a:pt x="15769" y="12091"/>
                    <a:pt x="15264" y="3308"/>
                    <a:pt x="12787" y="1280"/>
                  </a:cubicBezTo>
                  <a:cubicBezTo>
                    <a:pt x="11723" y="410"/>
                    <a:pt x="9759" y="1"/>
                    <a:pt x="7748"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5"/>
            <p:cNvSpPr/>
            <p:nvPr/>
          </p:nvSpPr>
          <p:spPr>
            <a:xfrm>
              <a:off x="3805025" y="2580450"/>
              <a:ext cx="47600" cy="116450"/>
            </a:xfrm>
            <a:custGeom>
              <a:avLst/>
              <a:gdLst/>
              <a:ahLst/>
              <a:cxnLst/>
              <a:rect l="l" t="t" r="r" b="b"/>
              <a:pathLst>
                <a:path w="1904" h="4658" extrusionOk="0">
                  <a:moveTo>
                    <a:pt x="1203" y="1"/>
                  </a:moveTo>
                  <a:cubicBezTo>
                    <a:pt x="1176" y="1"/>
                    <a:pt x="1149" y="15"/>
                    <a:pt x="1124" y="49"/>
                  </a:cubicBezTo>
                  <a:cubicBezTo>
                    <a:pt x="885" y="382"/>
                    <a:pt x="1155" y="3123"/>
                    <a:pt x="594" y="3442"/>
                  </a:cubicBezTo>
                  <a:cubicBezTo>
                    <a:pt x="366" y="3572"/>
                    <a:pt x="117" y="3737"/>
                    <a:pt x="54" y="3983"/>
                  </a:cubicBezTo>
                  <a:cubicBezTo>
                    <a:pt x="1" y="4182"/>
                    <a:pt x="82" y="4474"/>
                    <a:pt x="373" y="4586"/>
                  </a:cubicBezTo>
                  <a:cubicBezTo>
                    <a:pt x="498" y="4635"/>
                    <a:pt x="616" y="4657"/>
                    <a:pt x="727" y="4657"/>
                  </a:cubicBezTo>
                  <a:cubicBezTo>
                    <a:pt x="1197" y="4657"/>
                    <a:pt x="1532" y="4262"/>
                    <a:pt x="1640" y="3887"/>
                  </a:cubicBezTo>
                  <a:cubicBezTo>
                    <a:pt x="1903" y="2964"/>
                    <a:pt x="1685" y="912"/>
                    <a:pt x="1324" y="105"/>
                  </a:cubicBezTo>
                  <a:cubicBezTo>
                    <a:pt x="1295" y="43"/>
                    <a:pt x="1250" y="1"/>
                    <a:pt x="1203"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5"/>
            <p:cNvSpPr/>
            <p:nvPr/>
          </p:nvSpPr>
          <p:spPr>
            <a:xfrm>
              <a:off x="3849025" y="2690600"/>
              <a:ext cx="48500" cy="41025"/>
            </a:xfrm>
            <a:custGeom>
              <a:avLst/>
              <a:gdLst/>
              <a:ahLst/>
              <a:cxnLst/>
              <a:rect l="l" t="t" r="r" b="b"/>
              <a:pathLst>
                <a:path w="1940" h="1641" extrusionOk="0">
                  <a:moveTo>
                    <a:pt x="1513" y="1"/>
                  </a:moveTo>
                  <a:cubicBezTo>
                    <a:pt x="1498" y="1"/>
                    <a:pt x="1483" y="13"/>
                    <a:pt x="1491" y="29"/>
                  </a:cubicBezTo>
                  <a:cubicBezTo>
                    <a:pt x="1630" y="429"/>
                    <a:pt x="1620" y="916"/>
                    <a:pt x="1280" y="1211"/>
                  </a:cubicBezTo>
                  <a:cubicBezTo>
                    <a:pt x="1168" y="1309"/>
                    <a:pt x="1009" y="1347"/>
                    <a:pt x="838" y="1347"/>
                  </a:cubicBezTo>
                  <a:cubicBezTo>
                    <a:pt x="568" y="1347"/>
                    <a:pt x="267" y="1253"/>
                    <a:pt x="77" y="1152"/>
                  </a:cubicBezTo>
                  <a:cubicBezTo>
                    <a:pt x="69" y="1148"/>
                    <a:pt x="61" y="1146"/>
                    <a:pt x="54" y="1146"/>
                  </a:cubicBezTo>
                  <a:cubicBezTo>
                    <a:pt x="20" y="1146"/>
                    <a:pt x="1" y="1189"/>
                    <a:pt x="24" y="1219"/>
                  </a:cubicBezTo>
                  <a:cubicBezTo>
                    <a:pt x="172" y="1395"/>
                    <a:pt x="677" y="1641"/>
                    <a:pt x="1092" y="1641"/>
                  </a:cubicBezTo>
                  <a:cubicBezTo>
                    <a:pt x="1246" y="1641"/>
                    <a:pt x="1388" y="1607"/>
                    <a:pt x="1494" y="1524"/>
                  </a:cubicBezTo>
                  <a:cubicBezTo>
                    <a:pt x="1939" y="1173"/>
                    <a:pt x="1795" y="450"/>
                    <a:pt x="1533" y="11"/>
                  </a:cubicBezTo>
                  <a:cubicBezTo>
                    <a:pt x="1528" y="4"/>
                    <a:pt x="1520" y="1"/>
                    <a:pt x="1513"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5"/>
            <p:cNvSpPr/>
            <p:nvPr/>
          </p:nvSpPr>
          <p:spPr>
            <a:xfrm>
              <a:off x="3939775" y="2664650"/>
              <a:ext cx="109700" cy="107725"/>
            </a:xfrm>
            <a:custGeom>
              <a:avLst/>
              <a:gdLst/>
              <a:ahLst/>
              <a:cxnLst/>
              <a:rect l="l" t="t" r="r" b="b"/>
              <a:pathLst>
                <a:path w="4388" h="4309" extrusionOk="0">
                  <a:moveTo>
                    <a:pt x="1671" y="137"/>
                  </a:moveTo>
                  <a:lnTo>
                    <a:pt x="1692" y="215"/>
                  </a:lnTo>
                  <a:lnTo>
                    <a:pt x="1657" y="193"/>
                  </a:lnTo>
                  <a:cubicBezTo>
                    <a:pt x="1671" y="176"/>
                    <a:pt x="1668" y="161"/>
                    <a:pt x="1671" y="137"/>
                  </a:cubicBezTo>
                  <a:close/>
                  <a:moveTo>
                    <a:pt x="1825" y="172"/>
                  </a:moveTo>
                  <a:lnTo>
                    <a:pt x="1825" y="172"/>
                  </a:lnTo>
                  <a:cubicBezTo>
                    <a:pt x="1836" y="193"/>
                    <a:pt x="1916" y="225"/>
                    <a:pt x="1846" y="228"/>
                  </a:cubicBezTo>
                  <a:cubicBezTo>
                    <a:pt x="1836" y="207"/>
                    <a:pt x="1776" y="200"/>
                    <a:pt x="1825" y="172"/>
                  </a:cubicBezTo>
                  <a:close/>
                  <a:moveTo>
                    <a:pt x="2598" y="260"/>
                  </a:moveTo>
                  <a:cubicBezTo>
                    <a:pt x="2598" y="278"/>
                    <a:pt x="2587" y="288"/>
                    <a:pt x="2566" y="288"/>
                  </a:cubicBezTo>
                  <a:cubicBezTo>
                    <a:pt x="2580" y="281"/>
                    <a:pt x="2590" y="270"/>
                    <a:pt x="2598" y="260"/>
                  </a:cubicBezTo>
                  <a:close/>
                  <a:moveTo>
                    <a:pt x="1116" y="291"/>
                  </a:moveTo>
                  <a:lnTo>
                    <a:pt x="1078" y="333"/>
                  </a:lnTo>
                  <a:lnTo>
                    <a:pt x="1085" y="316"/>
                  </a:lnTo>
                  <a:lnTo>
                    <a:pt x="1116" y="291"/>
                  </a:lnTo>
                  <a:close/>
                  <a:moveTo>
                    <a:pt x="3257" y="527"/>
                  </a:moveTo>
                  <a:cubicBezTo>
                    <a:pt x="3260" y="540"/>
                    <a:pt x="3264" y="548"/>
                    <a:pt x="3264" y="555"/>
                  </a:cubicBezTo>
                  <a:cubicBezTo>
                    <a:pt x="3260" y="548"/>
                    <a:pt x="3257" y="537"/>
                    <a:pt x="3257" y="527"/>
                  </a:cubicBezTo>
                  <a:close/>
                  <a:moveTo>
                    <a:pt x="3264" y="555"/>
                  </a:moveTo>
                  <a:cubicBezTo>
                    <a:pt x="3278" y="604"/>
                    <a:pt x="3302" y="597"/>
                    <a:pt x="3239" y="660"/>
                  </a:cubicBezTo>
                  <a:cubicBezTo>
                    <a:pt x="3173" y="657"/>
                    <a:pt x="3268" y="590"/>
                    <a:pt x="3211" y="590"/>
                  </a:cubicBezTo>
                  <a:lnTo>
                    <a:pt x="3205" y="590"/>
                  </a:lnTo>
                  <a:cubicBezTo>
                    <a:pt x="3208" y="555"/>
                    <a:pt x="3260" y="586"/>
                    <a:pt x="3264" y="555"/>
                  </a:cubicBezTo>
                  <a:close/>
                  <a:moveTo>
                    <a:pt x="4225" y="1698"/>
                  </a:moveTo>
                  <a:lnTo>
                    <a:pt x="4225" y="1698"/>
                  </a:lnTo>
                  <a:cubicBezTo>
                    <a:pt x="4208" y="1716"/>
                    <a:pt x="4222" y="1730"/>
                    <a:pt x="4250" y="1748"/>
                  </a:cubicBezTo>
                  <a:cubicBezTo>
                    <a:pt x="4253" y="1730"/>
                    <a:pt x="4246" y="1713"/>
                    <a:pt x="4225" y="1698"/>
                  </a:cubicBezTo>
                  <a:close/>
                  <a:moveTo>
                    <a:pt x="4373" y="1723"/>
                  </a:moveTo>
                  <a:cubicBezTo>
                    <a:pt x="4348" y="1727"/>
                    <a:pt x="4321" y="1744"/>
                    <a:pt x="4295" y="1765"/>
                  </a:cubicBezTo>
                  <a:cubicBezTo>
                    <a:pt x="4316" y="1772"/>
                    <a:pt x="4334" y="1779"/>
                    <a:pt x="4355" y="1786"/>
                  </a:cubicBezTo>
                  <a:cubicBezTo>
                    <a:pt x="4366" y="1779"/>
                    <a:pt x="4373" y="1772"/>
                    <a:pt x="4384" y="1765"/>
                  </a:cubicBezTo>
                  <a:cubicBezTo>
                    <a:pt x="4379" y="1751"/>
                    <a:pt x="4376" y="1737"/>
                    <a:pt x="4373" y="1723"/>
                  </a:cubicBezTo>
                  <a:close/>
                  <a:moveTo>
                    <a:pt x="4384" y="1776"/>
                  </a:moveTo>
                  <a:cubicBezTo>
                    <a:pt x="4379" y="1783"/>
                    <a:pt x="4376" y="1786"/>
                    <a:pt x="4373" y="1794"/>
                  </a:cubicBezTo>
                  <a:cubicBezTo>
                    <a:pt x="4376" y="1794"/>
                    <a:pt x="4384" y="1797"/>
                    <a:pt x="4387" y="1797"/>
                  </a:cubicBezTo>
                  <a:lnTo>
                    <a:pt x="4387" y="1797"/>
                  </a:lnTo>
                  <a:cubicBezTo>
                    <a:pt x="4387" y="1788"/>
                    <a:pt x="4387" y="1782"/>
                    <a:pt x="4384" y="1776"/>
                  </a:cubicBezTo>
                  <a:close/>
                  <a:moveTo>
                    <a:pt x="4387" y="1797"/>
                  </a:moveTo>
                  <a:lnTo>
                    <a:pt x="4387" y="1797"/>
                  </a:lnTo>
                  <a:cubicBezTo>
                    <a:pt x="4387" y="1798"/>
                    <a:pt x="4387" y="1799"/>
                    <a:pt x="4387" y="1800"/>
                  </a:cubicBezTo>
                  <a:lnTo>
                    <a:pt x="4387" y="1797"/>
                  </a:lnTo>
                  <a:cubicBezTo>
                    <a:pt x="4387" y="1797"/>
                    <a:pt x="4387" y="1797"/>
                    <a:pt x="4387" y="1797"/>
                  </a:cubicBezTo>
                  <a:close/>
                  <a:moveTo>
                    <a:pt x="4208" y="1849"/>
                  </a:moveTo>
                  <a:cubicBezTo>
                    <a:pt x="4201" y="1857"/>
                    <a:pt x="4198" y="1857"/>
                    <a:pt x="4190" y="1857"/>
                  </a:cubicBezTo>
                  <a:cubicBezTo>
                    <a:pt x="4183" y="1857"/>
                    <a:pt x="4180" y="1857"/>
                    <a:pt x="4174" y="1850"/>
                  </a:cubicBezTo>
                  <a:lnTo>
                    <a:pt x="4174" y="1850"/>
                  </a:lnTo>
                  <a:cubicBezTo>
                    <a:pt x="4177" y="1853"/>
                    <a:pt x="4183" y="1853"/>
                    <a:pt x="4187" y="1853"/>
                  </a:cubicBezTo>
                  <a:cubicBezTo>
                    <a:pt x="4194" y="1853"/>
                    <a:pt x="4201" y="1853"/>
                    <a:pt x="4208" y="1849"/>
                  </a:cubicBezTo>
                  <a:close/>
                  <a:moveTo>
                    <a:pt x="4145" y="1860"/>
                  </a:moveTo>
                  <a:lnTo>
                    <a:pt x="4187" y="1895"/>
                  </a:lnTo>
                  <a:cubicBezTo>
                    <a:pt x="4173" y="1888"/>
                    <a:pt x="4159" y="1874"/>
                    <a:pt x="4145" y="1860"/>
                  </a:cubicBezTo>
                  <a:close/>
                  <a:moveTo>
                    <a:pt x="3895" y="2702"/>
                  </a:moveTo>
                  <a:lnTo>
                    <a:pt x="3916" y="2706"/>
                  </a:lnTo>
                  <a:cubicBezTo>
                    <a:pt x="3937" y="2720"/>
                    <a:pt x="3934" y="2727"/>
                    <a:pt x="3934" y="2744"/>
                  </a:cubicBezTo>
                  <a:lnTo>
                    <a:pt x="3895" y="2702"/>
                  </a:lnTo>
                  <a:close/>
                  <a:moveTo>
                    <a:pt x="3910" y="3057"/>
                  </a:moveTo>
                  <a:lnTo>
                    <a:pt x="3934" y="3063"/>
                  </a:lnTo>
                  <a:cubicBezTo>
                    <a:pt x="3920" y="3063"/>
                    <a:pt x="3910" y="3060"/>
                    <a:pt x="3910" y="3057"/>
                  </a:cubicBezTo>
                  <a:close/>
                  <a:moveTo>
                    <a:pt x="3748" y="3180"/>
                  </a:moveTo>
                  <a:lnTo>
                    <a:pt x="3804" y="3235"/>
                  </a:lnTo>
                  <a:lnTo>
                    <a:pt x="3744" y="3186"/>
                  </a:lnTo>
                  <a:lnTo>
                    <a:pt x="3748" y="3180"/>
                  </a:lnTo>
                  <a:close/>
                  <a:moveTo>
                    <a:pt x="636" y="3250"/>
                  </a:moveTo>
                  <a:cubicBezTo>
                    <a:pt x="640" y="3250"/>
                    <a:pt x="640" y="3253"/>
                    <a:pt x="640" y="3256"/>
                  </a:cubicBezTo>
                  <a:cubicBezTo>
                    <a:pt x="636" y="3253"/>
                    <a:pt x="636" y="3253"/>
                    <a:pt x="632" y="3253"/>
                  </a:cubicBezTo>
                  <a:cubicBezTo>
                    <a:pt x="632" y="3250"/>
                    <a:pt x="636" y="3250"/>
                    <a:pt x="636" y="3250"/>
                  </a:cubicBezTo>
                  <a:close/>
                  <a:moveTo>
                    <a:pt x="3450" y="3418"/>
                  </a:moveTo>
                  <a:cubicBezTo>
                    <a:pt x="3450" y="3421"/>
                    <a:pt x="3446" y="3425"/>
                    <a:pt x="3443" y="3428"/>
                  </a:cubicBezTo>
                  <a:cubicBezTo>
                    <a:pt x="3443" y="3425"/>
                    <a:pt x="3446" y="3421"/>
                    <a:pt x="3450" y="3418"/>
                  </a:cubicBezTo>
                  <a:close/>
                  <a:moveTo>
                    <a:pt x="3443" y="3428"/>
                  </a:moveTo>
                  <a:lnTo>
                    <a:pt x="3443" y="3428"/>
                  </a:lnTo>
                  <a:cubicBezTo>
                    <a:pt x="3432" y="3446"/>
                    <a:pt x="3443" y="3478"/>
                    <a:pt x="3436" y="3478"/>
                  </a:cubicBezTo>
                  <a:cubicBezTo>
                    <a:pt x="3432" y="3478"/>
                    <a:pt x="3422" y="3470"/>
                    <a:pt x="3404" y="3449"/>
                  </a:cubicBezTo>
                  <a:cubicBezTo>
                    <a:pt x="3415" y="3439"/>
                    <a:pt x="3429" y="3436"/>
                    <a:pt x="3443" y="3428"/>
                  </a:cubicBezTo>
                  <a:close/>
                  <a:moveTo>
                    <a:pt x="3208" y="3695"/>
                  </a:moveTo>
                  <a:cubicBezTo>
                    <a:pt x="3226" y="3695"/>
                    <a:pt x="3229" y="3719"/>
                    <a:pt x="3243" y="3737"/>
                  </a:cubicBezTo>
                  <a:lnTo>
                    <a:pt x="3194" y="3702"/>
                  </a:lnTo>
                  <a:cubicBezTo>
                    <a:pt x="3197" y="3695"/>
                    <a:pt x="3205" y="3695"/>
                    <a:pt x="3208" y="3695"/>
                  </a:cubicBezTo>
                  <a:close/>
                  <a:moveTo>
                    <a:pt x="3247" y="3739"/>
                  </a:moveTo>
                  <a:lnTo>
                    <a:pt x="3254" y="3741"/>
                  </a:lnTo>
                  <a:lnTo>
                    <a:pt x="3254" y="3744"/>
                  </a:lnTo>
                  <a:cubicBezTo>
                    <a:pt x="3252" y="3742"/>
                    <a:pt x="3250" y="3740"/>
                    <a:pt x="3247" y="3739"/>
                  </a:cubicBezTo>
                  <a:close/>
                  <a:moveTo>
                    <a:pt x="2309" y="1"/>
                  </a:moveTo>
                  <a:cubicBezTo>
                    <a:pt x="2306" y="4"/>
                    <a:pt x="2306" y="7"/>
                    <a:pt x="2303" y="11"/>
                  </a:cubicBezTo>
                  <a:cubicBezTo>
                    <a:pt x="2197" y="11"/>
                    <a:pt x="2141" y="60"/>
                    <a:pt x="2047" y="64"/>
                  </a:cubicBezTo>
                  <a:cubicBezTo>
                    <a:pt x="2036" y="85"/>
                    <a:pt x="1994" y="113"/>
                    <a:pt x="2018" y="151"/>
                  </a:cubicBezTo>
                  <a:cubicBezTo>
                    <a:pt x="2005" y="137"/>
                    <a:pt x="1987" y="109"/>
                    <a:pt x="1958" y="109"/>
                  </a:cubicBezTo>
                  <a:cubicBezTo>
                    <a:pt x="1909" y="193"/>
                    <a:pt x="2021" y="113"/>
                    <a:pt x="1990" y="211"/>
                  </a:cubicBezTo>
                  <a:cubicBezTo>
                    <a:pt x="1984" y="158"/>
                    <a:pt x="1909" y="151"/>
                    <a:pt x="1864" y="123"/>
                  </a:cubicBezTo>
                  <a:cubicBezTo>
                    <a:pt x="1864" y="92"/>
                    <a:pt x="1878" y="81"/>
                    <a:pt x="1899" y="81"/>
                  </a:cubicBezTo>
                  <a:cubicBezTo>
                    <a:pt x="1931" y="81"/>
                    <a:pt x="1976" y="106"/>
                    <a:pt x="2005" y="123"/>
                  </a:cubicBezTo>
                  <a:cubicBezTo>
                    <a:pt x="2000" y="85"/>
                    <a:pt x="1987" y="46"/>
                    <a:pt x="1966" y="11"/>
                  </a:cubicBezTo>
                  <a:cubicBezTo>
                    <a:pt x="1861" y="22"/>
                    <a:pt x="1755" y="43"/>
                    <a:pt x="1657" y="67"/>
                  </a:cubicBezTo>
                  <a:lnTo>
                    <a:pt x="1653" y="71"/>
                  </a:lnTo>
                  <a:cubicBezTo>
                    <a:pt x="1597" y="119"/>
                    <a:pt x="1408" y="144"/>
                    <a:pt x="1334" y="239"/>
                  </a:cubicBezTo>
                  <a:cubicBezTo>
                    <a:pt x="1313" y="228"/>
                    <a:pt x="1281" y="221"/>
                    <a:pt x="1271" y="207"/>
                  </a:cubicBezTo>
                  <a:cubicBezTo>
                    <a:pt x="1179" y="249"/>
                    <a:pt x="1088" y="302"/>
                    <a:pt x="1004" y="354"/>
                  </a:cubicBezTo>
                  <a:lnTo>
                    <a:pt x="1004" y="359"/>
                  </a:lnTo>
                  <a:cubicBezTo>
                    <a:pt x="973" y="375"/>
                    <a:pt x="944" y="396"/>
                    <a:pt x="920" y="414"/>
                  </a:cubicBezTo>
                  <a:cubicBezTo>
                    <a:pt x="927" y="422"/>
                    <a:pt x="931" y="432"/>
                    <a:pt x="938" y="443"/>
                  </a:cubicBezTo>
                  <a:lnTo>
                    <a:pt x="875" y="449"/>
                  </a:lnTo>
                  <a:lnTo>
                    <a:pt x="871" y="449"/>
                  </a:lnTo>
                  <a:cubicBezTo>
                    <a:pt x="881" y="464"/>
                    <a:pt x="910" y="471"/>
                    <a:pt x="906" y="488"/>
                  </a:cubicBezTo>
                  <a:cubicBezTo>
                    <a:pt x="892" y="474"/>
                    <a:pt x="875" y="464"/>
                    <a:pt x="857" y="464"/>
                  </a:cubicBezTo>
                  <a:cubicBezTo>
                    <a:pt x="832" y="481"/>
                    <a:pt x="811" y="498"/>
                    <a:pt x="790" y="516"/>
                  </a:cubicBezTo>
                  <a:lnTo>
                    <a:pt x="790" y="523"/>
                  </a:lnTo>
                  <a:lnTo>
                    <a:pt x="779" y="523"/>
                  </a:lnTo>
                  <a:cubicBezTo>
                    <a:pt x="766" y="537"/>
                    <a:pt x="748" y="551"/>
                    <a:pt x="731" y="565"/>
                  </a:cubicBezTo>
                  <a:cubicBezTo>
                    <a:pt x="731" y="569"/>
                    <a:pt x="731" y="576"/>
                    <a:pt x="727" y="579"/>
                  </a:cubicBezTo>
                  <a:cubicBezTo>
                    <a:pt x="720" y="579"/>
                    <a:pt x="720" y="583"/>
                    <a:pt x="716" y="586"/>
                  </a:cubicBezTo>
                  <a:cubicBezTo>
                    <a:pt x="713" y="586"/>
                    <a:pt x="709" y="590"/>
                    <a:pt x="706" y="590"/>
                  </a:cubicBezTo>
                  <a:cubicBezTo>
                    <a:pt x="274" y="990"/>
                    <a:pt x="5" y="1562"/>
                    <a:pt x="0" y="2194"/>
                  </a:cubicBezTo>
                  <a:cubicBezTo>
                    <a:pt x="0" y="2236"/>
                    <a:pt x="0" y="2278"/>
                    <a:pt x="5" y="2320"/>
                  </a:cubicBezTo>
                  <a:cubicBezTo>
                    <a:pt x="50" y="2338"/>
                    <a:pt x="99" y="2354"/>
                    <a:pt x="144" y="2354"/>
                  </a:cubicBezTo>
                  <a:cubicBezTo>
                    <a:pt x="155" y="2354"/>
                    <a:pt x="162" y="2354"/>
                    <a:pt x="173" y="2351"/>
                  </a:cubicBezTo>
                  <a:lnTo>
                    <a:pt x="173" y="2351"/>
                  </a:lnTo>
                  <a:cubicBezTo>
                    <a:pt x="60" y="2425"/>
                    <a:pt x="352" y="2477"/>
                    <a:pt x="208" y="2590"/>
                  </a:cubicBezTo>
                  <a:cubicBezTo>
                    <a:pt x="211" y="2594"/>
                    <a:pt x="215" y="2594"/>
                    <a:pt x="218" y="2594"/>
                  </a:cubicBezTo>
                  <a:cubicBezTo>
                    <a:pt x="229" y="2594"/>
                    <a:pt x="236" y="2586"/>
                    <a:pt x="243" y="2583"/>
                  </a:cubicBezTo>
                  <a:cubicBezTo>
                    <a:pt x="250" y="2576"/>
                    <a:pt x="257" y="2569"/>
                    <a:pt x="267" y="2569"/>
                  </a:cubicBezTo>
                  <a:cubicBezTo>
                    <a:pt x="271" y="2569"/>
                    <a:pt x="271" y="2569"/>
                    <a:pt x="274" y="2572"/>
                  </a:cubicBezTo>
                  <a:cubicBezTo>
                    <a:pt x="225" y="2604"/>
                    <a:pt x="222" y="2632"/>
                    <a:pt x="257" y="2678"/>
                  </a:cubicBezTo>
                  <a:lnTo>
                    <a:pt x="267" y="2667"/>
                  </a:lnTo>
                  <a:cubicBezTo>
                    <a:pt x="288" y="2811"/>
                    <a:pt x="362" y="2856"/>
                    <a:pt x="450" y="2983"/>
                  </a:cubicBezTo>
                  <a:lnTo>
                    <a:pt x="390" y="2997"/>
                  </a:lnTo>
                  <a:cubicBezTo>
                    <a:pt x="411" y="3025"/>
                    <a:pt x="432" y="3025"/>
                    <a:pt x="453" y="3032"/>
                  </a:cubicBezTo>
                  <a:cubicBezTo>
                    <a:pt x="439" y="3046"/>
                    <a:pt x="429" y="3053"/>
                    <a:pt x="421" y="3053"/>
                  </a:cubicBezTo>
                  <a:cubicBezTo>
                    <a:pt x="411" y="3053"/>
                    <a:pt x="400" y="3039"/>
                    <a:pt x="394" y="3028"/>
                  </a:cubicBezTo>
                  <a:cubicBezTo>
                    <a:pt x="387" y="3015"/>
                    <a:pt x="379" y="3000"/>
                    <a:pt x="366" y="3000"/>
                  </a:cubicBezTo>
                  <a:cubicBezTo>
                    <a:pt x="355" y="3000"/>
                    <a:pt x="345" y="3007"/>
                    <a:pt x="327" y="3021"/>
                  </a:cubicBezTo>
                  <a:lnTo>
                    <a:pt x="334" y="3021"/>
                  </a:lnTo>
                  <a:cubicBezTo>
                    <a:pt x="397" y="3021"/>
                    <a:pt x="426" y="3074"/>
                    <a:pt x="450" y="3123"/>
                  </a:cubicBezTo>
                  <a:cubicBezTo>
                    <a:pt x="471" y="3165"/>
                    <a:pt x="502" y="3201"/>
                    <a:pt x="548" y="3201"/>
                  </a:cubicBezTo>
                  <a:cubicBezTo>
                    <a:pt x="559" y="3201"/>
                    <a:pt x="569" y="3201"/>
                    <a:pt x="583" y="3197"/>
                  </a:cubicBezTo>
                  <a:lnTo>
                    <a:pt x="583" y="3197"/>
                  </a:lnTo>
                  <a:cubicBezTo>
                    <a:pt x="608" y="3239"/>
                    <a:pt x="513" y="3218"/>
                    <a:pt x="541" y="3264"/>
                  </a:cubicBezTo>
                  <a:lnTo>
                    <a:pt x="580" y="3256"/>
                  </a:lnTo>
                  <a:lnTo>
                    <a:pt x="544" y="3292"/>
                  </a:lnTo>
                  <a:cubicBezTo>
                    <a:pt x="555" y="3302"/>
                    <a:pt x="569" y="3309"/>
                    <a:pt x="583" y="3309"/>
                  </a:cubicBezTo>
                  <a:cubicBezTo>
                    <a:pt x="608" y="3309"/>
                    <a:pt x="632" y="3298"/>
                    <a:pt x="650" y="3288"/>
                  </a:cubicBezTo>
                  <a:cubicBezTo>
                    <a:pt x="640" y="3285"/>
                    <a:pt x="643" y="3264"/>
                    <a:pt x="640" y="3256"/>
                  </a:cubicBezTo>
                  <a:lnTo>
                    <a:pt x="640" y="3256"/>
                  </a:lnTo>
                  <a:cubicBezTo>
                    <a:pt x="695" y="3264"/>
                    <a:pt x="699" y="3337"/>
                    <a:pt x="713" y="3358"/>
                  </a:cubicBezTo>
                  <a:lnTo>
                    <a:pt x="671" y="3341"/>
                  </a:lnTo>
                  <a:lnTo>
                    <a:pt x="671" y="3341"/>
                  </a:lnTo>
                  <a:cubicBezTo>
                    <a:pt x="724" y="3478"/>
                    <a:pt x="881" y="3562"/>
                    <a:pt x="931" y="3713"/>
                  </a:cubicBezTo>
                  <a:lnTo>
                    <a:pt x="902" y="3727"/>
                  </a:lnTo>
                  <a:cubicBezTo>
                    <a:pt x="952" y="3839"/>
                    <a:pt x="990" y="3755"/>
                    <a:pt x="1067" y="3846"/>
                  </a:cubicBezTo>
                  <a:cubicBezTo>
                    <a:pt x="1071" y="3881"/>
                    <a:pt x="1092" y="3906"/>
                    <a:pt x="1120" y="3920"/>
                  </a:cubicBezTo>
                  <a:cubicBezTo>
                    <a:pt x="1109" y="3878"/>
                    <a:pt x="1200" y="3891"/>
                    <a:pt x="1187" y="3839"/>
                  </a:cubicBezTo>
                  <a:lnTo>
                    <a:pt x="1187" y="3839"/>
                  </a:lnTo>
                  <a:cubicBezTo>
                    <a:pt x="1253" y="3951"/>
                    <a:pt x="1211" y="3909"/>
                    <a:pt x="1226" y="4043"/>
                  </a:cubicBezTo>
                  <a:lnTo>
                    <a:pt x="1264" y="4007"/>
                  </a:lnTo>
                  <a:lnTo>
                    <a:pt x="1264" y="4007"/>
                  </a:lnTo>
                  <a:cubicBezTo>
                    <a:pt x="1268" y="4060"/>
                    <a:pt x="1260" y="4081"/>
                    <a:pt x="1310" y="4119"/>
                  </a:cubicBezTo>
                  <a:cubicBezTo>
                    <a:pt x="1281" y="4060"/>
                    <a:pt x="1376" y="4071"/>
                    <a:pt x="1352" y="3993"/>
                  </a:cubicBezTo>
                  <a:cubicBezTo>
                    <a:pt x="1365" y="3990"/>
                    <a:pt x="1376" y="3990"/>
                    <a:pt x="1387" y="3990"/>
                  </a:cubicBezTo>
                  <a:cubicBezTo>
                    <a:pt x="1429" y="3990"/>
                    <a:pt x="1453" y="4011"/>
                    <a:pt x="1471" y="4035"/>
                  </a:cubicBezTo>
                  <a:cubicBezTo>
                    <a:pt x="1492" y="4056"/>
                    <a:pt x="1506" y="4081"/>
                    <a:pt x="1527" y="4081"/>
                  </a:cubicBezTo>
                  <a:cubicBezTo>
                    <a:pt x="1545" y="4081"/>
                    <a:pt x="1563" y="4071"/>
                    <a:pt x="1587" y="4039"/>
                  </a:cubicBezTo>
                  <a:lnTo>
                    <a:pt x="1587" y="4039"/>
                  </a:lnTo>
                  <a:cubicBezTo>
                    <a:pt x="1590" y="4102"/>
                    <a:pt x="1566" y="4119"/>
                    <a:pt x="1541" y="4119"/>
                  </a:cubicBezTo>
                  <a:cubicBezTo>
                    <a:pt x="1531" y="4119"/>
                    <a:pt x="1516" y="4113"/>
                    <a:pt x="1506" y="4109"/>
                  </a:cubicBezTo>
                  <a:cubicBezTo>
                    <a:pt x="1495" y="4106"/>
                    <a:pt x="1485" y="4102"/>
                    <a:pt x="1482" y="4102"/>
                  </a:cubicBezTo>
                  <a:cubicBezTo>
                    <a:pt x="1478" y="4102"/>
                    <a:pt x="1474" y="4106"/>
                    <a:pt x="1478" y="4113"/>
                  </a:cubicBezTo>
                  <a:cubicBezTo>
                    <a:pt x="1436" y="4144"/>
                    <a:pt x="1488" y="4221"/>
                    <a:pt x="1534" y="4225"/>
                  </a:cubicBezTo>
                  <a:lnTo>
                    <a:pt x="1537" y="4225"/>
                  </a:lnTo>
                  <a:cubicBezTo>
                    <a:pt x="1558" y="4225"/>
                    <a:pt x="1584" y="4197"/>
                    <a:pt x="1615" y="4165"/>
                  </a:cubicBezTo>
                  <a:cubicBezTo>
                    <a:pt x="1647" y="4137"/>
                    <a:pt x="1681" y="4106"/>
                    <a:pt x="1720" y="4106"/>
                  </a:cubicBezTo>
                  <a:cubicBezTo>
                    <a:pt x="1727" y="4106"/>
                    <a:pt x="1734" y="4106"/>
                    <a:pt x="1741" y="4109"/>
                  </a:cubicBezTo>
                  <a:cubicBezTo>
                    <a:pt x="1734" y="4106"/>
                    <a:pt x="1738" y="4095"/>
                    <a:pt x="1727" y="4095"/>
                  </a:cubicBezTo>
                  <a:cubicBezTo>
                    <a:pt x="1731" y="4092"/>
                    <a:pt x="1738" y="4092"/>
                    <a:pt x="1741" y="4092"/>
                  </a:cubicBezTo>
                  <a:cubicBezTo>
                    <a:pt x="1752" y="4092"/>
                    <a:pt x="1762" y="4098"/>
                    <a:pt x="1773" y="4109"/>
                  </a:cubicBezTo>
                  <a:cubicBezTo>
                    <a:pt x="1783" y="4119"/>
                    <a:pt x="1794" y="4127"/>
                    <a:pt x="1808" y="4127"/>
                  </a:cubicBezTo>
                  <a:cubicBezTo>
                    <a:pt x="1819" y="4127"/>
                    <a:pt x="1829" y="4123"/>
                    <a:pt x="1840" y="4113"/>
                  </a:cubicBezTo>
                  <a:cubicBezTo>
                    <a:pt x="1850" y="4197"/>
                    <a:pt x="1895" y="4116"/>
                    <a:pt x="1885" y="4221"/>
                  </a:cubicBezTo>
                  <a:lnTo>
                    <a:pt x="1801" y="4183"/>
                  </a:lnTo>
                  <a:lnTo>
                    <a:pt x="1801" y="4183"/>
                  </a:lnTo>
                  <a:cubicBezTo>
                    <a:pt x="1840" y="4211"/>
                    <a:pt x="1867" y="4309"/>
                    <a:pt x="1934" y="4309"/>
                  </a:cubicBezTo>
                  <a:cubicBezTo>
                    <a:pt x="1948" y="4309"/>
                    <a:pt x="1958" y="4306"/>
                    <a:pt x="1973" y="4299"/>
                  </a:cubicBezTo>
                  <a:cubicBezTo>
                    <a:pt x="1969" y="4278"/>
                    <a:pt x="1945" y="4246"/>
                    <a:pt x="1931" y="4228"/>
                  </a:cubicBezTo>
                  <a:cubicBezTo>
                    <a:pt x="1931" y="4232"/>
                    <a:pt x="1927" y="4232"/>
                    <a:pt x="1927" y="4232"/>
                  </a:cubicBezTo>
                  <a:cubicBezTo>
                    <a:pt x="1916" y="4221"/>
                    <a:pt x="1916" y="4215"/>
                    <a:pt x="1916" y="4215"/>
                  </a:cubicBezTo>
                  <a:lnTo>
                    <a:pt x="1916" y="4215"/>
                  </a:lnTo>
                  <a:cubicBezTo>
                    <a:pt x="1920" y="4215"/>
                    <a:pt x="1924" y="4221"/>
                    <a:pt x="1931" y="4228"/>
                  </a:cubicBezTo>
                  <a:cubicBezTo>
                    <a:pt x="1937" y="4225"/>
                    <a:pt x="1941" y="4221"/>
                    <a:pt x="1948" y="4221"/>
                  </a:cubicBezTo>
                  <a:cubicBezTo>
                    <a:pt x="1955" y="4221"/>
                    <a:pt x="1963" y="4225"/>
                    <a:pt x="1969" y="4228"/>
                  </a:cubicBezTo>
                  <a:cubicBezTo>
                    <a:pt x="1976" y="4236"/>
                    <a:pt x="1984" y="4239"/>
                    <a:pt x="1990" y="4239"/>
                  </a:cubicBezTo>
                  <a:cubicBezTo>
                    <a:pt x="1994" y="4239"/>
                    <a:pt x="2000" y="4236"/>
                    <a:pt x="2008" y="4228"/>
                  </a:cubicBezTo>
                  <a:cubicBezTo>
                    <a:pt x="2011" y="4127"/>
                    <a:pt x="1899" y="4190"/>
                    <a:pt x="1861" y="4106"/>
                  </a:cubicBezTo>
                  <a:cubicBezTo>
                    <a:pt x="1864" y="4098"/>
                    <a:pt x="1871" y="4095"/>
                    <a:pt x="1874" y="4095"/>
                  </a:cubicBezTo>
                  <a:cubicBezTo>
                    <a:pt x="1885" y="4095"/>
                    <a:pt x="1895" y="4102"/>
                    <a:pt x="1906" y="4113"/>
                  </a:cubicBezTo>
                  <a:cubicBezTo>
                    <a:pt x="1913" y="4119"/>
                    <a:pt x="1924" y="4127"/>
                    <a:pt x="1931" y="4127"/>
                  </a:cubicBezTo>
                  <a:cubicBezTo>
                    <a:pt x="1937" y="4127"/>
                    <a:pt x="1941" y="4116"/>
                    <a:pt x="1937" y="4077"/>
                  </a:cubicBezTo>
                  <a:lnTo>
                    <a:pt x="1937" y="4077"/>
                  </a:lnTo>
                  <a:cubicBezTo>
                    <a:pt x="1945" y="4137"/>
                    <a:pt x="1963" y="4148"/>
                    <a:pt x="1979" y="4148"/>
                  </a:cubicBezTo>
                  <a:cubicBezTo>
                    <a:pt x="1987" y="4148"/>
                    <a:pt x="1997" y="4148"/>
                    <a:pt x="2005" y="4144"/>
                  </a:cubicBezTo>
                  <a:cubicBezTo>
                    <a:pt x="2011" y="4144"/>
                    <a:pt x="2021" y="4141"/>
                    <a:pt x="2029" y="4141"/>
                  </a:cubicBezTo>
                  <a:cubicBezTo>
                    <a:pt x="2050" y="4141"/>
                    <a:pt x="2068" y="4152"/>
                    <a:pt x="2085" y="4183"/>
                  </a:cubicBezTo>
                  <a:lnTo>
                    <a:pt x="2085" y="4123"/>
                  </a:lnTo>
                  <a:cubicBezTo>
                    <a:pt x="2096" y="4134"/>
                    <a:pt x="2117" y="4162"/>
                    <a:pt x="2134" y="4162"/>
                  </a:cubicBezTo>
                  <a:lnTo>
                    <a:pt x="2102" y="4081"/>
                  </a:lnTo>
                  <a:lnTo>
                    <a:pt x="2102" y="4081"/>
                  </a:lnTo>
                  <a:cubicBezTo>
                    <a:pt x="2117" y="4095"/>
                    <a:pt x="2127" y="4102"/>
                    <a:pt x="2138" y="4102"/>
                  </a:cubicBezTo>
                  <a:cubicBezTo>
                    <a:pt x="2155" y="4102"/>
                    <a:pt x="2173" y="4092"/>
                    <a:pt x="2187" y="4077"/>
                  </a:cubicBezTo>
                  <a:cubicBezTo>
                    <a:pt x="2204" y="4067"/>
                    <a:pt x="2219" y="4056"/>
                    <a:pt x="2236" y="4056"/>
                  </a:cubicBezTo>
                  <a:cubicBezTo>
                    <a:pt x="2240" y="4056"/>
                    <a:pt x="2246" y="4056"/>
                    <a:pt x="2250" y="4060"/>
                  </a:cubicBezTo>
                  <a:cubicBezTo>
                    <a:pt x="2148" y="4064"/>
                    <a:pt x="2229" y="4137"/>
                    <a:pt x="2183" y="4183"/>
                  </a:cubicBezTo>
                  <a:cubicBezTo>
                    <a:pt x="2204" y="4194"/>
                    <a:pt x="2219" y="4200"/>
                    <a:pt x="2232" y="4200"/>
                  </a:cubicBezTo>
                  <a:cubicBezTo>
                    <a:pt x="2267" y="4200"/>
                    <a:pt x="2278" y="4158"/>
                    <a:pt x="2295" y="4119"/>
                  </a:cubicBezTo>
                  <a:cubicBezTo>
                    <a:pt x="2309" y="4081"/>
                    <a:pt x="2327" y="4039"/>
                    <a:pt x="2376" y="4039"/>
                  </a:cubicBezTo>
                  <a:lnTo>
                    <a:pt x="2387" y="4039"/>
                  </a:lnTo>
                  <a:cubicBezTo>
                    <a:pt x="2366" y="4046"/>
                    <a:pt x="2331" y="4085"/>
                    <a:pt x="2358" y="4109"/>
                  </a:cubicBezTo>
                  <a:cubicBezTo>
                    <a:pt x="2387" y="4098"/>
                    <a:pt x="2418" y="4067"/>
                    <a:pt x="2432" y="4032"/>
                  </a:cubicBezTo>
                  <a:cubicBezTo>
                    <a:pt x="2523" y="4032"/>
                    <a:pt x="2426" y="4098"/>
                    <a:pt x="2468" y="4130"/>
                  </a:cubicBezTo>
                  <a:cubicBezTo>
                    <a:pt x="2475" y="4109"/>
                    <a:pt x="2481" y="4102"/>
                    <a:pt x="2489" y="4102"/>
                  </a:cubicBezTo>
                  <a:cubicBezTo>
                    <a:pt x="2506" y="4102"/>
                    <a:pt x="2531" y="4158"/>
                    <a:pt x="2566" y="4173"/>
                  </a:cubicBezTo>
                  <a:lnTo>
                    <a:pt x="2555" y="4109"/>
                  </a:lnTo>
                  <a:cubicBezTo>
                    <a:pt x="2569" y="4102"/>
                    <a:pt x="2583" y="4098"/>
                    <a:pt x="2590" y="4098"/>
                  </a:cubicBezTo>
                  <a:cubicBezTo>
                    <a:pt x="2615" y="4098"/>
                    <a:pt x="2622" y="4119"/>
                    <a:pt x="2632" y="4137"/>
                  </a:cubicBezTo>
                  <a:cubicBezTo>
                    <a:pt x="2640" y="4158"/>
                    <a:pt x="2650" y="4179"/>
                    <a:pt x="2667" y="4179"/>
                  </a:cubicBezTo>
                  <a:cubicBezTo>
                    <a:pt x="2674" y="4179"/>
                    <a:pt x="2685" y="4176"/>
                    <a:pt x="2703" y="4162"/>
                  </a:cubicBezTo>
                  <a:lnTo>
                    <a:pt x="2640" y="4088"/>
                  </a:lnTo>
                  <a:lnTo>
                    <a:pt x="2695" y="4095"/>
                  </a:lnTo>
                  <a:lnTo>
                    <a:pt x="2695" y="4095"/>
                  </a:lnTo>
                  <a:lnTo>
                    <a:pt x="2667" y="4029"/>
                  </a:lnTo>
                  <a:lnTo>
                    <a:pt x="2667" y="4029"/>
                  </a:lnTo>
                  <a:cubicBezTo>
                    <a:pt x="2695" y="4046"/>
                    <a:pt x="2713" y="4053"/>
                    <a:pt x="2731" y="4053"/>
                  </a:cubicBezTo>
                  <a:cubicBezTo>
                    <a:pt x="2752" y="4053"/>
                    <a:pt x="2769" y="4039"/>
                    <a:pt x="2794" y="4014"/>
                  </a:cubicBezTo>
                  <a:cubicBezTo>
                    <a:pt x="2794" y="4060"/>
                    <a:pt x="2826" y="4109"/>
                    <a:pt x="2868" y="4109"/>
                  </a:cubicBezTo>
                  <a:cubicBezTo>
                    <a:pt x="2875" y="4109"/>
                    <a:pt x="2878" y="4109"/>
                    <a:pt x="2881" y="4106"/>
                  </a:cubicBezTo>
                  <a:cubicBezTo>
                    <a:pt x="2902" y="4060"/>
                    <a:pt x="2847" y="4056"/>
                    <a:pt x="2913" y="4043"/>
                  </a:cubicBezTo>
                  <a:cubicBezTo>
                    <a:pt x="2896" y="4022"/>
                    <a:pt x="2878" y="4001"/>
                    <a:pt x="2864" y="4001"/>
                  </a:cubicBezTo>
                  <a:cubicBezTo>
                    <a:pt x="2854" y="4001"/>
                    <a:pt x="2847" y="4007"/>
                    <a:pt x="2843" y="4035"/>
                  </a:cubicBezTo>
                  <a:cubicBezTo>
                    <a:pt x="2836" y="4018"/>
                    <a:pt x="2818" y="4001"/>
                    <a:pt x="2808" y="3983"/>
                  </a:cubicBezTo>
                  <a:cubicBezTo>
                    <a:pt x="2826" y="3930"/>
                    <a:pt x="2885" y="3944"/>
                    <a:pt x="2910" y="3938"/>
                  </a:cubicBezTo>
                  <a:lnTo>
                    <a:pt x="2910" y="3938"/>
                  </a:lnTo>
                  <a:cubicBezTo>
                    <a:pt x="2902" y="3944"/>
                    <a:pt x="2892" y="3951"/>
                    <a:pt x="2889" y="3962"/>
                  </a:cubicBezTo>
                  <a:cubicBezTo>
                    <a:pt x="2931" y="3980"/>
                    <a:pt x="2973" y="3990"/>
                    <a:pt x="3015" y="4004"/>
                  </a:cubicBezTo>
                  <a:cubicBezTo>
                    <a:pt x="3022" y="3975"/>
                    <a:pt x="3001" y="3962"/>
                    <a:pt x="2983" y="3951"/>
                  </a:cubicBezTo>
                  <a:lnTo>
                    <a:pt x="2987" y="3951"/>
                  </a:lnTo>
                  <a:cubicBezTo>
                    <a:pt x="2994" y="3951"/>
                    <a:pt x="3001" y="3954"/>
                    <a:pt x="3011" y="3954"/>
                  </a:cubicBezTo>
                  <a:cubicBezTo>
                    <a:pt x="3022" y="3959"/>
                    <a:pt x="3029" y="3962"/>
                    <a:pt x="3040" y="3962"/>
                  </a:cubicBezTo>
                  <a:cubicBezTo>
                    <a:pt x="3046" y="3962"/>
                    <a:pt x="3050" y="3962"/>
                    <a:pt x="3057" y="3959"/>
                  </a:cubicBezTo>
                  <a:cubicBezTo>
                    <a:pt x="3029" y="3920"/>
                    <a:pt x="3008" y="3870"/>
                    <a:pt x="2962" y="3863"/>
                  </a:cubicBezTo>
                  <a:lnTo>
                    <a:pt x="2962" y="3863"/>
                  </a:lnTo>
                  <a:lnTo>
                    <a:pt x="3067" y="3878"/>
                  </a:lnTo>
                  <a:cubicBezTo>
                    <a:pt x="3061" y="3857"/>
                    <a:pt x="3082" y="3800"/>
                    <a:pt x="3061" y="3790"/>
                  </a:cubicBezTo>
                  <a:cubicBezTo>
                    <a:pt x="3067" y="3776"/>
                    <a:pt x="3085" y="3773"/>
                    <a:pt x="3103" y="3773"/>
                  </a:cubicBezTo>
                  <a:cubicBezTo>
                    <a:pt x="3116" y="3773"/>
                    <a:pt x="3131" y="3773"/>
                    <a:pt x="3142" y="3776"/>
                  </a:cubicBezTo>
                  <a:lnTo>
                    <a:pt x="3184" y="3776"/>
                  </a:lnTo>
                  <a:cubicBezTo>
                    <a:pt x="3211" y="3776"/>
                    <a:pt x="3239" y="3769"/>
                    <a:pt x="3250" y="3744"/>
                  </a:cubicBezTo>
                  <a:cubicBezTo>
                    <a:pt x="3257" y="3748"/>
                    <a:pt x="3268" y="3751"/>
                    <a:pt x="3275" y="3751"/>
                  </a:cubicBezTo>
                  <a:lnTo>
                    <a:pt x="3289" y="3751"/>
                  </a:lnTo>
                  <a:cubicBezTo>
                    <a:pt x="3331" y="3702"/>
                    <a:pt x="3341" y="3625"/>
                    <a:pt x="3440" y="3625"/>
                  </a:cubicBezTo>
                  <a:lnTo>
                    <a:pt x="3408" y="3530"/>
                  </a:lnTo>
                  <a:cubicBezTo>
                    <a:pt x="3411" y="3527"/>
                    <a:pt x="3415" y="3527"/>
                    <a:pt x="3419" y="3527"/>
                  </a:cubicBezTo>
                  <a:cubicBezTo>
                    <a:pt x="3440" y="3527"/>
                    <a:pt x="3446" y="3551"/>
                    <a:pt x="3457" y="3575"/>
                  </a:cubicBezTo>
                  <a:cubicBezTo>
                    <a:pt x="3467" y="3597"/>
                    <a:pt x="3482" y="3622"/>
                    <a:pt x="3510" y="3622"/>
                  </a:cubicBezTo>
                  <a:cubicBezTo>
                    <a:pt x="3520" y="3622"/>
                    <a:pt x="3531" y="3618"/>
                    <a:pt x="3542" y="3614"/>
                  </a:cubicBezTo>
                  <a:cubicBezTo>
                    <a:pt x="3615" y="3586"/>
                    <a:pt x="3506" y="3541"/>
                    <a:pt x="3506" y="3506"/>
                  </a:cubicBezTo>
                  <a:lnTo>
                    <a:pt x="3506" y="3506"/>
                  </a:lnTo>
                  <a:cubicBezTo>
                    <a:pt x="3524" y="3509"/>
                    <a:pt x="3548" y="3512"/>
                    <a:pt x="3573" y="3512"/>
                  </a:cubicBezTo>
                  <a:cubicBezTo>
                    <a:pt x="3622" y="3512"/>
                    <a:pt x="3671" y="3495"/>
                    <a:pt x="3660" y="3432"/>
                  </a:cubicBezTo>
                  <a:lnTo>
                    <a:pt x="3660" y="3432"/>
                  </a:lnTo>
                  <a:cubicBezTo>
                    <a:pt x="3632" y="3439"/>
                    <a:pt x="3632" y="3460"/>
                    <a:pt x="3615" y="3467"/>
                  </a:cubicBezTo>
                  <a:lnTo>
                    <a:pt x="3608" y="3400"/>
                  </a:lnTo>
                  <a:cubicBezTo>
                    <a:pt x="3594" y="3397"/>
                    <a:pt x="3579" y="3397"/>
                    <a:pt x="3569" y="3397"/>
                  </a:cubicBezTo>
                  <a:cubicBezTo>
                    <a:pt x="3555" y="3397"/>
                    <a:pt x="3545" y="3400"/>
                    <a:pt x="3534" y="3400"/>
                  </a:cubicBezTo>
                  <a:lnTo>
                    <a:pt x="3513" y="3400"/>
                  </a:lnTo>
                  <a:cubicBezTo>
                    <a:pt x="3495" y="3400"/>
                    <a:pt x="3488" y="3394"/>
                    <a:pt x="3478" y="3355"/>
                  </a:cubicBezTo>
                  <a:lnTo>
                    <a:pt x="3478" y="3355"/>
                  </a:lnTo>
                  <a:cubicBezTo>
                    <a:pt x="3503" y="3379"/>
                    <a:pt x="3527" y="3386"/>
                    <a:pt x="3545" y="3386"/>
                  </a:cubicBezTo>
                  <a:cubicBezTo>
                    <a:pt x="3573" y="3386"/>
                    <a:pt x="3594" y="3369"/>
                    <a:pt x="3615" y="3348"/>
                  </a:cubicBezTo>
                  <a:cubicBezTo>
                    <a:pt x="3632" y="3327"/>
                    <a:pt x="3650" y="3306"/>
                    <a:pt x="3681" y="3306"/>
                  </a:cubicBezTo>
                  <a:cubicBezTo>
                    <a:pt x="3699" y="3306"/>
                    <a:pt x="3720" y="3313"/>
                    <a:pt x="3748" y="3334"/>
                  </a:cubicBezTo>
                  <a:lnTo>
                    <a:pt x="3738" y="3285"/>
                  </a:lnTo>
                  <a:cubicBezTo>
                    <a:pt x="3734" y="3292"/>
                    <a:pt x="3723" y="3288"/>
                    <a:pt x="3720" y="3295"/>
                  </a:cubicBezTo>
                  <a:cubicBezTo>
                    <a:pt x="3710" y="3267"/>
                    <a:pt x="3720" y="3260"/>
                    <a:pt x="3734" y="3260"/>
                  </a:cubicBezTo>
                  <a:cubicBezTo>
                    <a:pt x="3748" y="3260"/>
                    <a:pt x="3762" y="3264"/>
                    <a:pt x="3780" y="3267"/>
                  </a:cubicBezTo>
                  <a:cubicBezTo>
                    <a:pt x="3798" y="3271"/>
                    <a:pt x="3819" y="3277"/>
                    <a:pt x="3832" y="3277"/>
                  </a:cubicBezTo>
                  <a:cubicBezTo>
                    <a:pt x="3853" y="3277"/>
                    <a:pt x="3871" y="3271"/>
                    <a:pt x="3878" y="3246"/>
                  </a:cubicBezTo>
                  <a:cubicBezTo>
                    <a:pt x="3882" y="3214"/>
                    <a:pt x="3871" y="3190"/>
                    <a:pt x="3846" y="3190"/>
                  </a:cubicBezTo>
                  <a:lnTo>
                    <a:pt x="3843" y="3190"/>
                  </a:lnTo>
                  <a:lnTo>
                    <a:pt x="3819" y="3201"/>
                  </a:lnTo>
                  <a:cubicBezTo>
                    <a:pt x="3825" y="3193"/>
                    <a:pt x="3836" y="3190"/>
                    <a:pt x="3843" y="3190"/>
                  </a:cubicBezTo>
                  <a:lnTo>
                    <a:pt x="3913" y="3154"/>
                  </a:lnTo>
                  <a:cubicBezTo>
                    <a:pt x="3916" y="3144"/>
                    <a:pt x="3906" y="3138"/>
                    <a:pt x="3899" y="3138"/>
                  </a:cubicBezTo>
                  <a:cubicBezTo>
                    <a:pt x="3895" y="3138"/>
                    <a:pt x="3892" y="3138"/>
                    <a:pt x="3888" y="3141"/>
                  </a:cubicBezTo>
                  <a:cubicBezTo>
                    <a:pt x="3906" y="3117"/>
                    <a:pt x="3924" y="3088"/>
                    <a:pt x="3942" y="3063"/>
                  </a:cubicBezTo>
                  <a:lnTo>
                    <a:pt x="3937" y="3063"/>
                  </a:lnTo>
                  <a:cubicBezTo>
                    <a:pt x="3966" y="3063"/>
                    <a:pt x="4018" y="3053"/>
                    <a:pt x="4043" y="3046"/>
                  </a:cubicBezTo>
                  <a:cubicBezTo>
                    <a:pt x="4039" y="3036"/>
                    <a:pt x="4036" y="3032"/>
                    <a:pt x="4032" y="3032"/>
                  </a:cubicBezTo>
                  <a:cubicBezTo>
                    <a:pt x="4029" y="3032"/>
                    <a:pt x="4026" y="3032"/>
                    <a:pt x="4022" y="3036"/>
                  </a:cubicBezTo>
                  <a:cubicBezTo>
                    <a:pt x="4018" y="3036"/>
                    <a:pt x="4015" y="3039"/>
                    <a:pt x="4011" y="3039"/>
                  </a:cubicBezTo>
                  <a:cubicBezTo>
                    <a:pt x="4008" y="3039"/>
                    <a:pt x="4008" y="3036"/>
                    <a:pt x="4005" y="3036"/>
                  </a:cubicBezTo>
                  <a:cubicBezTo>
                    <a:pt x="4026" y="3021"/>
                    <a:pt x="4047" y="3015"/>
                    <a:pt x="4068" y="3000"/>
                  </a:cubicBezTo>
                  <a:cubicBezTo>
                    <a:pt x="4057" y="2986"/>
                    <a:pt x="4039" y="2979"/>
                    <a:pt x="4026" y="2979"/>
                  </a:cubicBezTo>
                  <a:cubicBezTo>
                    <a:pt x="3997" y="2979"/>
                    <a:pt x="3973" y="3000"/>
                    <a:pt x="3963" y="3021"/>
                  </a:cubicBezTo>
                  <a:cubicBezTo>
                    <a:pt x="3825" y="2906"/>
                    <a:pt x="4026" y="3000"/>
                    <a:pt x="3969" y="2860"/>
                  </a:cubicBezTo>
                  <a:lnTo>
                    <a:pt x="3969" y="2860"/>
                  </a:lnTo>
                  <a:lnTo>
                    <a:pt x="3927" y="2898"/>
                  </a:lnTo>
                  <a:cubicBezTo>
                    <a:pt x="3846" y="2832"/>
                    <a:pt x="3892" y="2811"/>
                    <a:pt x="3850" y="2741"/>
                  </a:cubicBezTo>
                  <a:lnTo>
                    <a:pt x="3850" y="2741"/>
                  </a:lnTo>
                  <a:cubicBezTo>
                    <a:pt x="3878" y="2754"/>
                    <a:pt x="3945" y="2864"/>
                    <a:pt x="4000" y="2864"/>
                  </a:cubicBezTo>
                  <a:cubicBezTo>
                    <a:pt x="4011" y="2864"/>
                    <a:pt x="4018" y="2860"/>
                    <a:pt x="4026" y="2856"/>
                  </a:cubicBezTo>
                  <a:lnTo>
                    <a:pt x="4026" y="2856"/>
                  </a:lnTo>
                  <a:cubicBezTo>
                    <a:pt x="4008" y="2867"/>
                    <a:pt x="3958" y="2877"/>
                    <a:pt x="3990" y="2902"/>
                  </a:cubicBezTo>
                  <a:cubicBezTo>
                    <a:pt x="4000" y="2902"/>
                    <a:pt x="4011" y="2906"/>
                    <a:pt x="4018" y="2906"/>
                  </a:cubicBezTo>
                  <a:cubicBezTo>
                    <a:pt x="4057" y="2906"/>
                    <a:pt x="4036" y="2881"/>
                    <a:pt x="4026" y="2856"/>
                  </a:cubicBezTo>
                  <a:cubicBezTo>
                    <a:pt x="4018" y="2835"/>
                    <a:pt x="4022" y="2814"/>
                    <a:pt x="4064" y="2793"/>
                  </a:cubicBezTo>
                  <a:cubicBezTo>
                    <a:pt x="4005" y="2775"/>
                    <a:pt x="4026" y="2751"/>
                    <a:pt x="4039" y="2717"/>
                  </a:cubicBezTo>
                  <a:lnTo>
                    <a:pt x="3958" y="2695"/>
                  </a:lnTo>
                  <a:cubicBezTo>
                    <a:pt x="3990" y="2663"/>
                    <a:pt x="4032" y="2678"/>
                    <a:pt x="4075" y="2660"/>
                  </a:cubicBezTo>
                  <a:cubicBezTo>
                    <a:pt x="4078" y="2615"/>
                    <a:pt x="4018" y="2594"/>
                    <a:pt x="3966" y="2569"/>
                  </a:cubicBezTo>
                  <a:cubicBezTo>
                    <a:pt x="3966" y="2555"/>
                    <a:pt x="3969" y="2551"/>
                    <a:pt x="3976" y="2551"/>
                  </a:cubicBezTo>
                  <a:cubicBezTo>
                    <a:pt x="3987" y="2551"/>
                    <a:pt x="4000" y="2558"/>
                    <a:pt x="4015" y="2569"/>
                  </a:cubicBezTo>
                  <a:cubicBezTo>
                    <a:pt x="4029" y="2576"/>
                    <a:pt x="4047" y="2586"/>
                    <a:pt x="4060" y="2586"/>
                  </a:cubicBezTo>
                  <a:cubicBezTo>
                    <a:pt x="4071" y="2586"/>
                    <a:pt x="4081" y="2579"/>
                    <a:pt x="4089" y="2558"/>
                  </a:cubicBezTo>
                  <a:cubicBezTo>
                    <a:pt x="4068" y="2492"/>
                    <a:pt x="4113" y="2456"/>
                    <a:pt x="4166" y="2386"/>
                  </a:cubicBezTo>
                  <a:cubicBezTo>
                    <a:pt x="4155" y="2369"/>
                    <a:pt x="4148" y="2365"/>
                    <a:pt x="4141" y="2365"/>
                  </a:cubicBezTo>
                  <a:cubicBezTo>
                    <a:pt x="4134" y="2365"/>
                    <a:pt x="4127" y="2369"/>
                    <a:pt x="4120" y="2372"/>
                  </a:cubicBezTo>
                  <a:cubicBezTo>
                    <a:pt x="4117" y="2372"/>
                    <a:pt x="4110" y="2375"/>
                    <a:pt x="4102" y="2375"/>
                  </a:cubicBezTo>
                  <a:cubicBezTo>
                    <a:pt x="4099" y="2375"/>
                    <a:pt x="4096" y="2375"/>
                    <a:pt x="4092" y="2372"/>
                  </a:cubicBezTo>
                  <a:lnTo>
                    <a:pt x="4159" y="2338"/>
                  </a:lnTo>
                  <a:cubicBezTo>
                    <a:pt x="4159" y="2330"/>
                    <a:pt x="4148" y="2330"/>
                    <a:pt x="4141" y="2330"/>
                  </a:cubicBezTo>
                  <a:lnTo>
                    <a:pt x="4127" y="2330"/>
                  </a:lnTo>
                  <a:cubicBezTo>
                    <a:pt x="4155" y="2299"/>
                    <a:pt x="4211" y="2333"/>
                    <a:pt x="4240" y="2281"/>
                  </a:cubicBezTo>
                  <a:cubicBezTo>
                    <a:pt x="4334" y="2267"/>
                    <a:pt x="4106" y="2172"/>
                    <a:pt x="4204" y="2106"/>
                  </a:cubicBezTo>
                  <a:cubicBezTo>
                    <a:pt x="4201" y="2102"/>
                    <a:pt x="4194" y="2102"/>
                    <a:pt x="4187" y="2102"/>
                  </a:cubicBezTo>
                  <a:cubicBezTo>
                    <a:pt x="4180" y="2102"/>
                    <a:pt x="4169" y="2102"/>
                    <a:pt x="4159" y="2106"/>
                  </a:cubicBezTo>
                  <a:cubicBezTo>
                    <a:pt x="4148" y="2109"/>
                    <a:pt x="4138" y="2113"/>
                    <a:pt x="4127" y="2113"/>
                  </a:cubicBezTo>
                  <a:lnTo>
                    <a:pt x="4123" y="2113"/>
                  </a:lnTo>
                  <a:cubicBezTo>
                    <a:pt x="4187" y="2018"/>
                    <a:pt x="4173" y="2035"/>
                    <a:pt x="4250" y="1951"/>
                  </a:cubicBezTo>
                  <a:lnTo>
                    <a:pt x="4187" y="1895"/>
                  </a:lnTo>
                  <a:lnTo>
                    <a:pt x="4187" y="1895"/>
                  </a:lnTo>
                  <a:cubicBezTo>
                    <a:pt x="4201" y="1902"/>
                    <a:pt x="4215" y="1906"/>
                    <a:pt x="4225" y="1906"/>
                  </a:cubicBezTo>
                  <a:cubicBezTo>
                    <a:pt x="4282" y="1906"/>
                    <a:pt x="4331" y="1849"/>
                    <a:pt x="4373" y="1794"/>
                  </a:cubicBezTo>
                  <a:lnTo>
                    <a:pt x="4355" y="1786"/>
                  </a:lnTo>
                  <a:cubicBezTo>
                    <a:pt x="4310" y="1818"/>
                    <a:pt x="4257" y="1846"/>
                    <a:pt x="4208" y="1853"/>
                  </a:cubicBezTo>
                  <a:cubicBezTo>
                    <a:pt x="4215" y="1842"/>
                    <a:pt x="4222" y="1832"/>
                    <a:pt x="4225" y="1818"/>
                  </a:cubicBezTo>
                  <a:lnTo>
                    <a:pt x="4225" y="1818"/>
                  </a:lnTo>
                  <a:cubicBezTo>
                    <a:pt x="4215" y="1828"/>
                    <a:pt x="4204" y="1832"/>
                    <a:pt x="4194" y="1832"/>
                  </a:cubicBezTo>
                  <a:cubicBezTo>
                    <a:pt x="4183" y="1832"/>
                    <a:pt x="4201" y="1818"/>
                    <a:pt x="4219" y="1800"/>
                  </a:cubicBezTo>
                  <a:lnTo>
                    <a:pt x="4123" y="1800"/>
                  </a:lnTo>
                  <a:lnTo>
                    <a:pt x="4159" y="1790"/>
                  </a:lnTo>
                  <a:lnTo>
                    <a:pt x="4075" y="1702"/>
                  </a:lnTo>
                  <a:cubicBezTo>
                    <a:pt x="4152" y="1604"/>
                    <a:pt x="4253" y="1495"/>
                    <a:pt x="4240" y="1351"/>
                  </a:cubicBezTo>
                  <a:lnTo>
                    <a:pt x="4240" y="1351"/>
                  </a:lnTo>
                  <a:cubicBezTo>
                    <a:pt x="4194" y="1407"/>
                    <a:pt x="4141" y="1400"/>
                    <a:pt x="4068" y="1436"/>
                  </a:cubicBezTo>
                  <a:cubicBezTo>
                    <a:pt x="4158" y="1436"/>
                    <a:pt x="4066" y="1536"/>
                    <a:pt x="4101" y="1588"/>
                  </a:cubicBezTo>
                  <a:lnTo>
                    <a:pt x="4101" y="1588"/>
                  </a:lnTo>
                  <a:cubicBezTo>
                    <a:pt x="4094" y="1579"/>
                    <a:pt x="4084" y="1575"/>
                    <a:pt x="4075" y="1575"/>
                  </a:cubicBezTo>
                  <a:cubicBezTo>
                    <a:pt x="4060" y="1575"/>
                    <a:pt x="4047" y="1586"/>
                    <a:pt x="4039" y="1593"/>
                  </a:cubicBezTo>
                  <a:lnTo>
                    <a:pt x="4075" y="1460"/>
                  </a:lnTo>
                  <a:lnTo>
                    <a:pt x="4075" y="1460"/>
                  </a:lnTo>
                  <a:cubicBezTo>
                    <a:pt x="4057" y="1467"/>
                    <a:pt x="4047" y="1470"/>
                    <a:pt x="4036" y="1470"/>
                  </a:cubicBezTo>
                  <a:cubicBezTo>
                    <a:pt x="4015" y="1470"/>
                    <a:pt x="4008" y="1449"/>
                    <a:pt x="3984" y="1439"/>
                  </a:cubicBezTo>
                  <a:cubicBezTo>
                    <a:pt x="4113" y="1407"/>
                    <a:pt x="4026" y="1330"/>
                    <a:pt x="4043" y="1267"/>
                  </a:cubicBezTo>
                  <a:lnTo>
                    <a:pt x="4043" y="1267"/>
                  </a:lnTo>
                  <a:cubicBezTo>
                    <a:pt x="4000" y="1285"/>
                    <a:pt x="3966" y="1316"/>
                    <a:pt x="3997" y="1362"/>
                  </a:cubicBezTo>
                  <a:cubicBezTo>
                    <a:pt x="3885" y="1351"/>
                    <a:pt x="4102" y="1218"/>
                    <a:pt x="3997" y="1204"/>
                  </a:cubicBezTo>
                  <a:lnTo>
                    <a:pt x="3997" y="1204"/>
                  </a:lnTo>
                  <a:cubicBezTo>
                    <a:pt x="4000" y="1218"/>
                    <a:pt x="4011" y="1218"/>
                    <a:pt x="3994" y="1235"/>
                  </a:cubicBezTo>
                  <a:cubicBezTo>
                    <a:pt x="4008" y="1196"/>
                    <a:pt x="3973" y="1159"/>
                    <a:pt x="3942" y="1159"/>
                  </a:cubicBezTo>
                  <a:cubicBezTo>
                    <a:pt x="3934" y="1159"/>
                    <a:pt x="3927" y="1162"/>
                    <a:pt x="3920" y="1169"/>
                  </a:cubicBezTo>
                  <a:lnTo>
                    <a:pt x="3927" y="1183"/>
                  </a:lnTo>
                  <a:cubicBezTo>
                    <a:pt x="3871" y="1106"/>
                    <a:pt x="3769" y="955"/>
                    <a:pt x="3846" y="871"/>
                  </a:cubicBezTo>
                  <a:lnTo>
                    <a:pt x="3846" y="871"/>
                  </a:lnTo>
                  <a:cubicBezTo>
                    <a:pt x="3836" y="877"/>
                    <a:pt x="3752" y="965"/>
                    <a:pt x="3738" y="983"/>
                  </a:cubicBezTo>
                  <a:cubicBezTo>
                    <a:pt x="3780" y="902"/>
                    <a:pt x="3819" y="814"/>
                    <a:pt x="3853" y="727"/>
                  </a:cubicBezTo>
                  <a:cubicBezTo>
                    <a:pt x="3843" y="712"/>
                    <a:pt x="3832" y="699"/>
                    <a:pt x="3819" y="684"/>
                  </a:cubicBezTo>
                  <a:cubicBezTo>
                    <a:pt x="3741" y="751"/>
                    <a:pt x="3643" y="828"/>
                    <a:pt x="3650" y="892"/>
                  </a:cubicBezTo>
                  <a:lnTo>
                    <a:pt x="3654" y="892"/>
                  </a:lnTo>
                  <a:lnTo>
                    <a:pt x="3794" y="801"/>
                  </a:lnTo>
                  <a:lnTo>
                    <a:pt x="3794" y="801"/>
                  </a:lnTo>
                  <a:cubicBezTo>
                    <a:pt x="3752" y="860"/>
                    <a:pt x="3710" y="919"/>
                    <a:pt x="3668" y="976"/>
                  </a:cubicBezTo>
                  <a:cubicBezTo>
                    <a:pt x="3699" y="909"/>
                    <a:pt x="3681" y="898"/>
                    <a:pt x="3654" y="892"/>
                  </a:cubicBezTo>
                  <a:lnTo>
                    <a:pt x="3650" y="895"/>
                  </a:lnTo>
                  <a:lnTo>
                    <a:pt x="3650" y="892"/>
                  </a:lnTo>
                  <a:cubicBezTo>
                    <a:pt x="3626" y="888"/>
                    <a:pt x="3600" y="877"/>
                    <a:pt x="3590" y="822"/>
                  </a:cubicBezTo>
                  <a:cubicBezTo>
                    <a:pt x="3611" y="822"/>
                    <a:pt x="3717" y="748"/>
                    <a:pt x="3706" y="730"/>
                  </a:cubicBezTo>
                  <a:lnTo>
                    <a:pt x="3706" y="730"/>
                  </a:lnTo>
                  <a:cubicBezTo>
                    <a:pt x="3590" y="765"/>
                    <a:pt x="3636" y="741"/>
                    <a:pt x="3527" y="762"/>
                  </a:cubicBezTo>
                  <a:cubicBezTo>
                    <a:pt x="3563" y="754"/>
                    <a:pt x="3636" y="632"/>
                    <a:pt x="3605" y="611"/>
                  </a:cubicBezTo>
                  <a:lnTo>
                    <a:pt x="3605" y="611"/>
                  </a:lnTo>
                  <a:cubicBezTo>
                    <a:pt x="3597" y="632"/>
                    <a:pt x="3513" y="712"/>
                    <a:pt x="3506" y="737"/>
                  </a:cubicBezTo>
                  <a:cubicBezTo>
                    <a:pt x="3516" y="688"/>
                    <a:pt x="3527" y="636"/>
                    <a:pt x="3531" y="586"/>
                  </a:cubicBezTo>
                  <a:lnTo>
                    <a:pt x="3531" y="586"/>
                  </a:lnTo>
                  <a:cubicBezTo>
                    <a:pt x="3516" y="621"/>
                    <a:pt x="3453" y="674"/>
                    <a:pt x="3415" y="691"/>
                  </a:cubicBezTo>
                  <a:cubicBezTo>
                    <a:pt x="3440" y="674"/>
                    <a:pt x="3355" y="649"/>
                    <a:pt x="3344" y="625"/>
                  </a:cubicBezTo>
                  <a:lnTo>
                    <a:pt x="3394" y="618"/>
                  </a:lnTo>
                  <a:cubicBezTo>
                    <a:pt x="3306" y="576"/>
                    <a:pt x="3432" y="390"/>
                    <a:pt x="3338" y="341"/>
                  </a:cubicBezTo>
                  <a:lnTo>
                    <a:pt x="3338" y="341"/>
                  </a:lnTo>
                  <a:cubicBezTo>
                    <a:pt x="3334" y="372"/>
                    <a:pt x="3268" y="506"/>
                    <a:pt x="3218" y="506"/>
                  </a:cubicBezTo>
                  <a:lnTo>
                    <a:pt x="3215" y="506"/>
                  </a:lnTo>
                  <a:cubicBezTo>
                    <a:pt x="3226" y="464"/>
                    <a:pt x="3250" y="362"/>
                    <a:pt x="3257" y="257"/>
                  </a:cubicBezTo>
                  <a:cubicBezTo>
                    <a:pt x="3222" y="239"/>
                    <a:pt x="3184" y="221"/>
                    <a:pt x="3148" y="204"/>
                  </a:cubicBezTo>
                  <a:lnTo>
                    <a:pt x="3148" y="204"/>
                  </a:lnTo>
                  <a:cubicBezTo>
                    <a:pt x="3155" y="312"/>
                    <a:pt x="3158" y="432"/>
                    <a:pt x="3163" y="495"/>
                  </a:cubicBezTo>
                  <a:cubicBezTo>
                    <a:pt x="3127" y="506"/>
                    <a:pt x="3127" y="519"/>
                    <a:pt x="3113" y="519"/>
                  </a:cubicBezTo>
                  <a:cubicBezTo>
                    <a:pt x="3106" y="519"/>
                    <a:pt x="3095" y="516"/>
                    <a:pt x="3082" y="509"/>
                  </a:cubicBezTo>
                  <a:lnTo>
                    <a:pt x="3082" y="509"/>
                  </a:lnTo>
                  <a:cubicBezTo>
                    <a:pt x="3050" y="537"/>
                    <a:pt x="3082" y="576"/>
                    <a:pt x="3092" y="583"/>
                  </a:cubicBezTo>
                  <a:lnTo>
                    <a:pt x="2976" y="555"/>
                  </a:lnTo>
                  <a:cubicBezTo>
                    <a:pt x="3019" y="477"/>
                    <a:pt x="2927" y="435"/>
                    <a:pt x="2955" y="372"/>
                  </a:cubicBezTo>
                  <a:lnTo>
                    <a:pt x="2955" y="372"/>
                  </a:lnTo>
                  <a:cubicBezTo>
                    <a:pt x="2990" y="414"/>
                    <a:pt x="3019" y="464"/>
                    <a:pt x="3043" y="509"/>
                  </a:cubicBezTo>
                  <a:cubicBezTo>
                    <a:pt x="3088" y="439"/>
                    <a:pt x="3082" y="242"/>
                    <a:pt x="2976" y="225"/>
                  </a:cubicBezTo>
                  <a:cubicBezTo>
                    <a:pt x="2944" y="249"/>
                    <a:pt x="2938" y="380"/>
                    <a:pt x="2927" y="404"/>
                  </a:cubicBezTo>
                  <a:cubicBezTo>
                    <a:pt x="2923" y="375"/>
                    <a:pt x="2881" y="333"/>
                    <a:pt x="2860" y="333"/>
                  </a:cubicBezTo>
                  <a:cubicBezTo>
                    <a:pt x="2857" y="333"/>
                    <a:pt x="2854" y="337"/>
                    <a:pt x="2850" y="337"/>
                  </a:cubicBezTo>
                  <a:lnTo>
                    <a:pt x="2871" y="396"/>
                  </a:lnTo>
                  <a:lnTo>
                    <a:pt x="2864" y="396"/>
                  </a:lnTo>
                  <a:cubicBezTo>
                    <a:pt x="2843" y="396"/>
                    <a:pt x="2836" y="372"/>
                    <a:pt x="2826" y="351"/>
                  </a:cubicBezTo>
                  <a:cubicBezTo>
                    <a:pt x="2815" y="330"/>
                    <a:pt x="2805" y="305"/>
                    <a:pt x="2784" y="305"/>
                  </a:cubicBezTo>
                  <a:cubicBezTo>
                    <a:pt x="2773" y="305"/>
                    <a:pt x="2763" y="309"/>
                    <a:pt x="2748" y="323"/>
                  </a:cubicBezTo>
                  <a:cubicBezTo>
                    <a:pt x="2737" y="323"/>
                    <a:pt x="2724" y="337"/>
                    <a:pt x="2706" y="351"/>
                  </a:cubicBezTo>
                  <a:cubicBezTo>
                    <a:pt x="2692" y="365"/>
                    <a:pt x="2678" y="380"/>
                    <a:pt x="2671" y="380"/>
                  </a:cubicBezTo>
                  <a:cubicBezTo>
                    <a:pt x="2667" y="380"/>
                    <a:pt x="2667" y="375"/>
                    <a:pt x="2667" y="365"/>
                  </a:cubicBezTo>
                  <a:cubicBezTo>
                    <a:pt x="2703" y="312"/>
                    <a:pt x="2748" y="183"/>
                    <a:pt x="2776" y="71"/>
                  </a:cubicBezTo>
                  <a:cubicBezTo>
                    <a:pt x="2752" y="64"/>
                    <a:pt x="2727" y="56"/>
                    <a:pt x="2699" y="49"/>
                  </a:cubicBezTo>
                  <a:lnTo>
                    <a:pt x="2695" y="85"/>
                  </a:lnTo>
                  <a:lnTo>
                    <a:pt x="2682" y="81"/>
                  </a:lnTo>
                  <a:lnTo>
                    <a:pt x="2688" y="49"/>
                  </a:lnTo>
                  <a:cubicBezTo>
                    <a:pt x="2664" y="43"/>
                    <a:pt x="2636" y="35"/>
                    <a:pt x="2611" y="32"/>
                  </a:cubicBezTo>
                  <a:lnTo>
                    <a:pt x="2611" y="32"/>
                  </a:lnTo>
                  <a:cubicBezTo>
                    <a:pt x="2587" y="106"/>
                    <a:pt x="2640" y="207"/>
                    <a:pt x="2598" y="260"/>
                  </a:cubicBezTo>
                  <a:cubicBezTo>
                    <a:pt x="2601" y="236"/>
                    <a:pt x="2587" y="204"/>
                    <a:pt x="2583" y="193"/>
                  </a:cubicBezTo>
                  <a:cubicBezTo>
                    <a:pt x="2559" y="207"/>
                    <a:pt x="2573" y="253"/>
                    <a:pt x="2548" y="253"/>
                  </a:cubicBezTo>
                  <a:cubicBezTo>
                    <a:pt x="2544" y="253"/>
                    <a:pt x="2538" y="253"/>
                    <a:pt x="2531" y="249"/>
                  </a:cubicBezTo>
                  <a:cubicBezTo>
                    <a:pt x="2534" y="207"/>
                    <a:pt x="2513" y="204"/>
                    <a:pt x="2499" y="204"/>
                  </a:cubicBezTo>
                  <a:lnTo>
                    <a:pt x="2489" y="204"/>
                  </a:lnTo>
                  <a:cubicBezTo>
                    <a:pt x="2481" y="204"/>
                    <a:pt x="2485" y="200"/>
                    <a:pt x="2520" y="172"/>
                  </a:cubicBezTo>
                  <a:cubicBezTo>
                    <a:pt x="2506" y="161"/>
                    <a:pt x="2499" y="158"/>
                    <a:pt x="2489" y="158"/>
                  </a:cubicBezTo>
                  <a:cubicBezTo>
                    <a:pt x="2478" y="158"/>
                    <a:pt x="2471" y="161"/>
                    <a:pt x="2460" y="165"/>
                  </a:cubicBezTo>
                  <a:cubicBezTo>
                    <a:pt x="2450" y="169"/>
                    <a:pt x="2439" y="172"/>
                    <a:pt x="2426" y="172"/>
                  </a:cubicBezTo>
                  <a:lnTo>
                    <a:pt x="2411" y="172"/>
                  </a:lnTo>
                  <a:cubicBezTo>
                    <a:pt x="2429" y="134"/>
                    <a:pt x="2408" y="60"/>
                    <a:pt x="2376" y="4"/>
                  </a:cubicBezTo>
                  <a:cubicBezTo>
                    <a:pt x="2352" y="1"/>
                    <a:pt x="2331" y="1"/>
                    <a:pt x="2309"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5"/>
            <p:cNvSpPr/>
            <p:nvPr/>
          </p:nvSpPr>
          <p:spPr>
            <a:xfrm>
              <a:off x="3930300" y="2718875"/>
              <a:ext cx="1600" cy="700"/>
            </a:xfrm>
            <a:custGeom>
              <a:avLst/>
              <a:gdLst/>
              <a:ahLst/>
              <a:cxnLst/>
              <a:rect l="l" t="t" r="r" b="b"/>
              <a:pathLst>
                <a:path w="64" h="28" extrusionOk="0">
                  <a:moveTo>
                    <a:pt x="39" y="0"/>
                  </a:moveTo>
                  <a:cubicBezTo>
                    <a:pt x="26" y="0"/>
                    <a:pt x="8" y="3"/>
                    <a:pt x="0" y="25"/>
                  </a:cubicBezTo>
                  <a:cubicBezTo>
                    <a:pt x="11" y="21"/>
                    <a:pt x="64" y="28"/>
                    <a:pt x="60" y="3"/>
                  </a:cubicBezTo>
                  <a:lnTo>
                    <a:pt x="57" y="3"/>
                  </a:lnTo>
                  <a:cubicBezTo>
                    <a:pt x="53" y="0"/>
                    <a:pt x="47" y="0"/>
                    <a:pt x="39"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5"/>
            <p:cNvSpPr/>
            <p:nvPr/>
          </p:nvSpPr>
          <p:spPr>
            <a:xfrm>
              <a:off x="3935225" y="2708875"/>
              <a:ext cx="1600" cy="1075"/>
            </a:xfrm>
            <a:custGeom>
              <a:avLst/>
              <a:gdLst/>
              <a:ahLst/>
              <a:cxnLst/>
              <a:rect l="l" t="t" r="r" b="b"/>
              <a:pathLst>
                <a:path w="64" h="43" extrusionOk="0">
                  <a:moveTo>
                    <a:pt x="64" y="0"/>
                  </a:moveTo>
                  <a:lnTo>
                    <a:pt x="0" y="42"/>
                  </a:lnTo>
                  <a:lnTo>
                    <a:pt x="25" y="38"/>
                  </a:lnTo>
                  <a:lnTo>
                    <a:pt x="64"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5"/>
            <p:cNvSpPr/>
            <p:nvPr/>
          </p:nvSpPr>
          <p:spPr>
            <a:xfrm>
              <a:off x="3935475" y="2701500"/>
              <a:ext cx="4325" cy="5175"/>
            </a:xfrm>
            <a:custGeom>
              <a:avLst/>
              <a:gdLst/>
              <a:ahLst/>
              <a:cxnLst/>
              <a:rect l="l" t="t" r="r" b="b"/>
              <a:pathLst>
                <a:path w="173" h="207" extrusionOk="0">
                  <a:moveTo>
                    <a:pt x="92" y="0"/>
                  </a:moveTo>
                  <a:lnTo>
                    <a:pt x="92" y="0"/>
                  </a:lnTo>
                  <a:cubicBezTo>
                    <a:pt x="102" y="56"/>
                    <a:pt x="29" y="137"/>
                    <a:pt x="1" y="207"/>
                  </a:cubicBezTo>
                  <a:lnTo>
                    <a:pt x="78" y="200"/>
                  </a:lnTo>
                  <a:lnTo>
                    <a:pt x="60" y="182"/>
                  </a:lnTo>
                  <a:cubicBezTo>
                    <a:pt x="46" y="116"/>
                    <a:pt x="172" y="56"/>
                    <a:pt x="92"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5"/>
            <p:cNvSpPr/>
            <p:nvPr/>
          </p:nvSpPr>
          <p:spPr>
            <a:xfrm>
              <a:off x="3934425" y="2695275"/>
              <a:ext cx="1000" cy="1225"/>
            </a:xfrm>
            <a:custGeom>
              <a:avLst/>
              <a:gdLst/>
              <a:ahLst/>
              <a:cxnLst/>
              <a:rect l="l" t="t" r="r" b="b"/>
              <a:pathLst>
                <a:path w="40" h="49" extrusionOk="0">
                  <a:moveTo>
                    <a:pt x="39" y="3"/>
                  </a:moveTo>
                  <a:cubicBezTo>
                    <a:pt x="39" y="3"/>
                    <a:pt x="36" y="3"/>
                    <a:pt x="36" y="6"/>
                  </a:cubicBezTo>
                  <a:lnTo>
                    <a:pt x="36" y="6"/>
                  </a:lnTo>
                  <a:cubicBezTo>
                    <a:pt x="38" y="4"/>
                    <a:pt x="39" y="3"/>
                    <a:pt x="39" y="3"/>
                  </a:cubicBezTo>
                  <a:close/>
                  <a:moveTo>
                    <a:pt x="36" y="6"/>
                  </a:moveTo>
                  <a:lnTo>
                    <a:pt x="36" y="6"/>
                  </a:lnTo>
                  <a:cubicBezTo>
                    <a:pt x="36" y="7"/>
                    <a:pt x="36" y="7"/>
                    <a:pt x="35" y="7"/>
                  </a:cubicBezTo>
                  <a:lnTo>
                    <a:pt x="36" y="7"/>
                  </a:lnTo>
                  <a:cubicBezTo>
                    <a:pt x="36" y="7"/>
                    <a:pt x="36" y="7"/>
                    <a:pt x="36" y="6"/>
                  </a:cubicBezTo>
                  <a:close/>
                  <a:moveTo>
                    <a:pt x="11" y="0"/>
                  </a:moveTo>
                  <a:cubicBezTo>
                    <a:pt x="8" y="18"/>
                    <a:pt x="4" y="28"/>
                    <a:pt x="0" y="35"/>
                  </a:cubicBezTo>
                  <a:cubicBezTo>
                    <a:pt x="0" y="39"/>
                    <a:pt x="4" y="42"/>
                    <a:pt x="4" y="49"/>
                  </a:cubicBezTo>
                  <a:cubicBezTo>
                    <a:pt x="20" y="23"/>
                    <a:pt x="31" y="12"/>
                    <a:pt x="35" y="7"/>
                  </a:cubicBezTo>
                  <a:lnTo>
                    <a:pt x="29" y="7"/>
                  </a:lnTo>
                  <a:cubicBezTo>
                    <a:pt x="25" y="7"/>
                    <a:pt x="18" y="7"/>
                    <a:pt x="1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5"/>
            <p:cNvSpPr/>
            <p:nvPr/>
          </p:nvSpPr>
          <p:spPr>
            <a:xfrm>
              <a:off x="3934100" y="2695875"/>
              <a:ext cx="350" cy="550"/>
            </a:xfrm>
            <a:custGeom>
              <a:avLst/>
              <a:gdLst/>
              <a:ahLst/>
              <a:cxnLst/>
              <a:rect l="l" t="t" r="r" b="b"/>
              <a:pathLst>
                <a:path w="14" h="22" extrusionOk="0">
                  <a:moveTo>
                    <a:pt x="3" y="1"/>
                  </a:moveTo>
                  <a:cubicBezTo>
                    <a:pt x="0" y="1"/>
                    <a:pt x="0" y="7"/>
                    <a:pt x="0" y="11"/>
                  </a:cubicBezTo>
                  <a:cubicBezTo>
                    <a:pt x="0" y="18"/>
                    <a:pt x="0" y="22"/>
                    <a:pt x="3" y="22"/>
                  </a:cubicBezTo>
                  <a:cubicBezTo>
                    <a:pt x="7" y="22"/>
                    <a:pt x="10" y="22"/>
                    <a:pt x="13" y="11"/>
                  </a:cubicBezTo>
                  <a:cubicBezTo>
                    <a:pt x="10" y="4"/>
                    <a:pt x="7" y="1"/>
                    <a:pt x="3"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5"/>
            <p:cNvSpPr/>
            <p:nvPr/>
          </p:nvSpPr>
          <p:spPr>
            <a:xfrm>
              <a:off x="3934875" y="2691150"/>
              <a:ext cx="1875" cy="1950"/>
            </a:xfrm>
            <a:custGeom>
              <a:avLst/>
              <a:gdLst/>
              <a:ahLst/>
              <a:cxnLst/>
              <a:rect l="l" t="t" r="r" b="b"/>
              <a:pathLst>
                <a:path w="75" h="78" extrusionOk="0">
                  <a:moveTo>
                    <a:pt x="36" y="0"/>
                  </a:moveTo>
                  <a:cubicBezTo>
                    <a:pt x="25" y="0"/>
                    <a:pt x="14" y="7"/>
                    <a:pt x="0" y="21"/>
                  </a:cubicBezTo>
                  <a:lnTo>
                    <a:pt x="4" y="21"/>
                  </a:lnTo>
                  <a:cubicBezTo>
                    <a:pt x="18" y="21"/>
                    <a:pt x="7" y="60"/>
                    <a:pt x="21" y="78"/>
                  </a:cubicBezTo>
                  <a:lnTo>
                    <a:pt x="74" y="42"/>
                  </a:lnTo>
                  <a:cubicBezTo>
                    <a:pt x="60" y="18"/>
                    <a:pt x="49" y="0"/>
                    <a:pt x="36"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5"/>
            <p:cNvSpPr/>
            <p:nvPr/>
          </p:nvSpPr>
          <p:spPr>
            <a:xfrm>
              <a:off x="3938025" y="2691925"/>
              <a:ext cx="725" cy="375"/>
            </a:xfrm>
            <a:custGeom>
              <a:avLst/>
              <a:gdLst/>
              <a:ahLst/>
              <a:cxnLst/>
              <a:rect l="l" t="t" r="r" b="b"/>
              <a:pathLst>
                <a:path w="29" h="15" extrusionOk="0">
                  <a:moveTo>
                    <a:pt x="28" y="0"/>
                  </a:moveTo>
                  <a:cubicBezTo>
                    <a:pt x="0" y="0"/>
                    <a:pt x="0" y="8"/>
                    <a:pt x="4" y="15"/>
                  </a:cubicBezTo>
                  <a:lnTo>
                    <a:pt x="28"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5"/>
            <p:cNvSpPr/>
            <p:nvPr/>
          </p:nvSpPr>
          <p:spPr>
            <a:xfrm>
              <a:off x="3936900" y="2692275"/>
              <a:ext cx="1950" cy="1000"/>
            </a:xfrm>
            <a:custGeom>
              <a:avLst/>
              <a:gdLst/>
              <a:ahLst/>
              <a:cxnLst/>
              <a:rect l="l" t="t" r="r" b="b"/>
              <a:pathLst>
                <a:path w="78" h="40" extrusionOk="0">
                  <a:moveTo>
                    <a:pt x="49" y="1"/>
                  </a:moveTo>
                  <a:lnTo>
                    <a:pt x="0" y="39"/>
                  </a:lnTo>
                  <a:cubicBezTo>
                    <a:pt x="28" y="25"/>
                    <a:pt x="56" y="28"/>
                    <a:pt x="28" y="22"/>
                  </a:cubicBezTo>
                  <a:lnTo>
                    <a:pt x="56" y="22"/>
                  </a:lnTo>
                  <a:cubicBezTo>
                    <a:pt x="77" y="22"/>
                    <a:pt x="60" y="11"/>
                    <a:pt x="49"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5"/>
            <p:cNvSpPr/>
            <p:nvPr/>
          </p:nvSpPr>
          <p:spPr>
            <a:xfrm>
              <a:off x="3936100" y="2694125"/>
              <a:ext cx="2125" cy="2125"/>
            </a:xfrm>
            <a:custGeom>
              <a:avLst/>
              <a:gdLst/>
              <a:ahLst/>
              <a:cxnLst/>
              <a:rect l="l" t="t" r="r" b="b"/>
              <a:pathLst>
                <a:path w="85" h="85" extrusionOk="0">
                  <a:moveTo>
                    <a:pt x="32" y="1"/>
                  </a:moveTo>
                  <a:cubicBezTo>
                    <a:pt x="0" y="53"/>
                    <a:pt x="11" y="85"/>
                    <a:pt x="32" y="85"/>
                  </a:cubicBezTo>
                  <a:cubicBezTo>
                    <a:pt x="46" y="85"/>
                    <a:pt x="67" y="71"/>
                    <a:pt x="84" y="39"/>
                  </a:cubicBezTo>
                  <a:lnTo>
                    <a:pt x="84" y="39"/>
                  </a:lnTo>
                  <a:cubicBezTo>
                    <a:pt x="71" y="49"/>
                    <a:pt x="63" y="53"/>
                    <a:pt x="56" y="53"/>
                  </a:cubicBezTo>
                  <a:cubicBezTo>
                    <a:pt x="35" y="53"/>
                    <a:pt x="35" y="25"/>
                    <a:pt x="32"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5"/>
            <p:cNvSpPr/>
            <p:nvPr/>
          </p:nvSpPr>
          <p:spPr>
            <a:xfrm>
              <a:off x="3939600" y="2701750"/>
              <a:ext cx="1000" cy="1600"/>
            </a:xfrm>
            <a:custGeom>
              <a:avLst/>
              <a:gdLst/>
              <a:ahLst/>
              <a:cxnLst/>
              <a:rect l="l" t="t" r="r" b="b"/>
              <a:pathLst>
                <a:path w="40" h="64" extrusionOk="0">
                  <a:moveTo>
                    <a:pt x="18" y="0"/>
                  </a:moveTo>
                  <a:cubicBezTo>
                    <a:pt x="1" y="0"/>
                    <a:pt x="18" y="54"/>
                    <a:pt x="4" y="64"/>
                  </a:cubicBezTo>
                  <a:lnTo>
                    <a:pt x="39" y="43"/>
                  </a:lnTo>
                  <a:cubicBezTo>
                    <a:pt x="36" y="28"/>
                    <a:pt x="28" y="18"/>
                    <a:pt x="25" y="4"/>
                  </a:cubicBezTo>
                  <a:cubicBezTo>
                    <a:pt x="22" y="0"/>
                    <a:pt x="22" y="0"/>
                    <a:pt x="18"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5"/>
            <p:cNvSpPr/>
            <p:nvPr/>
          </p:nvSpPr>
          <p:spPr>
            <a:xfrm>
              <a:off x="3939525" y="2684550"/>
              <a:ext cx="1425" cy="2050"/>
            </a:xfrm>
            <a:custGeom>
              <a:avLst/>
              <a:gdLst/>
              <a:ahLst/>
              <a:cxnLst/>
              <a:rect l="l" t="t" r="r" b="b"/>
              <a:pathLst>
                <a:path w="57" h="82" extrusionOk="0">
                  <a:moveTo>
                    <a:pt x="0" y="0"/>
                  </a:moveTo>
                  <a:lnTo>
                    <a:pt x="0" y="0"/>
                  </a:lnTo>
                  <a:cubicBezTo>
                    <a:pt x="25" y="18"/>
                    <a:pt x="15" y="57"/>
                    <a:pt x="18" y="81"/>
                  </a:cubicBezTo>
                  <a:lnTo>
                    <a:pt x="57" y="60"/>
                  </a:lnTo>
                  <a:cubicBezTo>
                    <a:pt x="36" y="43"/>
                    <a:pt x="18" y="8"/>
                    <a:pt x="0"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5"/>
            <p:cNvSpPr/>
            <p:nvPr/>
          </p:nvSpPr>
          <p:spPr>
            <a:xfrm>
              <a:off x="3940925" y="2685350"/>
              <a:ext cx="1425" cy="1000"/>
            </a:xfrm>
            <a:custGeom>
              <a:avLst/>
              <a:gdLst/>
              <a:ahLst/>
              <a:cxnLst/>
              <a:rect l="l" t="t" r="r" b="b"/>
              <a:pathLst>
                <a:path w="57" h="40" extrusionOk="0">
                  <a:moveTo>
                    <a:pt x="56" y="0"/>
                  </a:moveTo>
                  <a:lnTo>
                    <a:pt x="1" y="28"/>
                  </a:lnTo>
                  <a:cubicBezTo>
                    <a:pt x="7" y="36"/>
                    <a:pt x="11" y="39"/>
                    <a:pt x="18" y="39"/>
                  </a:cubicBezTo>
                  <a:cubicBezTo>
                    <a:pt x="32" y="39"/>
                    <a:pt x="43" y="28"/>
                    <a:pt x="56"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5"/>
            <p:cNvSpPr/>
            <p:nvPr/>
          </p:nvSpPr>
          <p:spPr>
            <a:xfrm>
              <a:off x="3938550" y="2692450"/>
              <a:ext cx="2825" cy="1600"/>
            </a:xfrm>
            <a:custGeom>
              <a:avLst/>
              <a:gdLst/>
              <a:ahLst/>
              <a:cxnLst/>
              <a:rect l="l" t="t" r="r" b="b"/>
              <a:pathLst>
                <a:path w="113" h="64" extrusionOk="0">
                  <a:moveTo>
                    <a:pt x="113" y="0"/>
                  </a:moveTo>
                  <a:lnTo>
                    <a:pt x="1" y="63"/>
                  </a:lnTo>
                  <a:lnTo>
                    <a:pt x="106" y="18"/>
                  </a:lnTo>
                  <a:lnTo>
                    <a:pt x="113"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5"/>
            <p:cNvSpPr/>
            <p:nvPr/>
          </p:nvSpPr>
          <p:spPr>
            <a:xfrm>
              <a:off x="3941175" y="2679800"/>
              <a:ext cx="2300" cy="225"/>
            </a:xfrm>
            <a:custGeom>
              <a:avLst/>
              <a:gdLst/>
              <a:ahLst/>
              <a:cxnLst/>
              <a:rect l="l" t="t" r="r" b="b"/>
              <a:pathLst>
                <a:path w="92" h="9" extrusionOk="0">
                  <a:moveTo>
                    <a:pt x="92" y="1"/>
                  </a:moveTo>
                  <a:lnTo>
                    <a:pt x="1" y="9"/>
                  </a:lnTo>
                  <a:lnTo>
                    <a:pt x="57" y="9"/>
                  </a:lnTo>
                  <a:lnTo>
                    <a:pt x="92"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5"/>
            <p:cNvSpPr/>
            <p:nvPr/>
          </p:nvSpPr>
          <p:spPr>
            <a:xfrm>
              <a:off x="3943450" y="2674900"/>
              <a:ext cx="3200" cy="2400"/>
            </a:xfrm>
            <a:custGeom>
              <a:avLst/>
              <a:gdLst/>
              <a:ahLst/>
              <a:cxnLst/>
              <a:rect l="l" t="t" r="r" b="b"/>
              <a:pathLst>
                <a:path w="128" h="96" extrusionOk="0">
                  <a:moveTo>
                    <a:pt x="127" y="1"/>
                  </a:moveTo>
                  <a:cubicBezTo>
                    <a:pt x="82" y="1"/>
                    <a:pt x="36" y="4"/>
                    <a:pt x="1" y="33"/>
                  </a:cubicBezTo>
                  <a:lnTo>
                    <a:pt x="5" y="33"/>
                  </a:lnTo>
                  <a:cubicBezTo>
                    <a:pt x="36" y="33"/>
                    <a:pt x="18" y="88"/>
                    <a:pt x="64" y="96"/>
                  </a:cubicBezTo>
                  <a:cubicBezTo>
                    <a:pt x="71" y="43"/>
                    <a:pt x="93" y="12"/>
                    <a:pt x="127"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5"/>
            <p:cNvSpPr/>
            <p:nvPr/>
          </p:nvSpPr>
          <p:spPr>
            <a:xfrm>
              <a:off x="3946625" y="2674650"/>
              <a:ext cx="1600" cy="275"/>
            </a:xfrm>
            <a:custGeom>
              <a:avLst/>
              <a:gdLst/>
              <a:ahLst/>
              <a:cxnLst/>
              <a:rect l="l" t="t" r="r" b="b"/>
              <a:pathLst>
                <a:path w="64" h="11" extrusionOk="0">
                  <a:moveTo>
                    <a:pt x="50" y="1"/>
                  </a:moveTo>
                  <a:cubicBezTo>
                    <a:pt x="29" y="1"/>
                    <a:pt x="14" y="4"/>
                    <a:pt x="0" y="11"/>
                  </a:cubicBezTo>
                  <a:cubicBezTo>
                    <a:pt x="25" y="7"/>
                    <a:pt x="46" y="7"/>
                    <a:pt x="63"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5"/>
            <p:cNvSpPr/>
            <p:nvPr/>
          </p:nvSpPr>
          <p:spPr>
            <a:xfrm>
              <a:off x="3942750" y="2681575"/>
              <a:ext cx="1100" cy="1700"/>
            </a:xfrm>
            <a:custGeom>
              <a:avLst/>
              <a:gdLst/>
              <a:ahLst/>
              <a:cxnLst/>
              <a:rect l="l" t="t" r="r" b="b"/>
              <a:pathLst>
                <a:path w="44" h="68" extrusionOk="0">
                  <a:moveTo>
                    <a:pt x="12" y="1"/>
                  </a:moveTo>
                  <a:cubicBezTo>
                    <a:pt x="1" y="32"/>
                    <a:pt x="22" y="56"/>
                    <a:pt x="29" y="67"/>
                  </a:cubicBezTo>
                  <a:cubicBezTo>
                    <a:pt x="33" y="60"/>
                    <a:pt x="40" y="56"/>
                    <a:pt x="43" y="50"/>
                  </a:cubicBezTo>
                  <a:lnTo>
                    <a:pt x="12"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5"/>
            <p:cNvSpPr/>
            <p:nvPr/>
          </p:nvSpPr>
          <p:spPr>
            <a:xfrm>
              <a:off x="3943825" y="2681825"/>
              <a:ext cx="625" cy="1000"/>
            </a:xfrm>
            <a:custGeom>
              <a:avLst/>
              <a:gdLst/>
              <a:ahLst/>
              <a:cxnLst/>
              <a:rect l="l" t="t" r="r" b="b"/>
              <a:pathLst>
                <a:path w="25" h="40" extrusionOk="0">
                  <a:moveTo>
                    <a:pt x="24" y="1"/>
                  </a:moveTo>
                  <a:cubicBezTo>
                    <a:pt x="21" y="4"/>
                    <a:pt x="11" y="19"/>
                    <a:pt x="0" y="40"/>
                  </a:cubicBezTo>
                  <a:cubicBezTo>
                    <a:pt x="14" y="19"/>
                    <a:pt x="21" y="4"/>
                    <a:pt x="2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5"/>
            <p:cNvSpPr/>
            <p:nvPr/>
          </p:nvSpPr>
          <p:spPr>
            <a:xfrm>
              <a:off x="3943375" y="2683250"/>
              <a:ext cx="200" cy="175"/>
            </a:xfrm>
            <a:custGeom>
              <a:avLst/>
              <a:gdLst/>
              <a:ahLst/>
              <a:cxnLst/>
              <a:rect l="l" t="t" r="r" b="b"/>
              <a:pathLst>
                <a:path w="8" h="7" extrusionOk="0">
                  <a:moveTo>
                    <a:pt x="4" y="0"/>
                  </a:moveTo>
                  <a:lnTo>
                    <a:pt x="0" y="4"/>
                  </a:lnTo>
                  <a:lnTo>
                    <a:pt x="4" y="7"/>
                  </a:lnTo>
                  <a:cubicBezTo>
                    <a:pt x="8" y="7"/>
                    <a:pt x="8" y="4"/>
                    <a:pt x="4"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5"/>
            <p:cNvSpPr/>
            <p:nvPr/>
          </p:nvSpPr>
          <p:spPr>
            <a:xfrm>
              <a:off x="3941700" y="2688675"/>
              <a:ext cx="2825" cy="1275"/>
            </a:xfrm>
            <a:custGeom>
              <a:avLst/>
              <a:gdLst/>
              <a:ahLst/>
              <a:cxnLst/>
              <a:rect l="l" t="t" r="r" b="b"/>
              <a:pathLst>
                <a:path w="113" h="51" extrusionOk="0">
                  <a:moveTo>
                    <a:pt x="75" y="0"/>
                  </a:moveTo>
                  <a:cubicBezTo>
                    <a:pt x="50" y="0"/>
                    <a:pt x="22" y="15"/>
                    <a:pt x="1" y="18"/>
                  </a:cubicBezTo>
                  <a:cubicBezTo>
                    <a:pt x="12" y="18"/>
                    <a:pt x="19" y="15"/>
                    <a:pt x="25" y="15"/>
                  </a:cubicBezTo>
                  <a:cubicBezTo>
                    <a:pt x="67" y="15"/>
                    <a:pt x="78" y="46"/>
                    <a:pt x="113" y="50"/>
                  </a:cubicBezTo>
                  <a:cubicBezTo>
                    <a:pt x="109" y="11"/>
                    <a:pt x="96" y="0"/>
                    <a:pt x="75"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5"/>
            <p:cNvSpPr/>
            <p:nvPr/>
          </p:nvSpPr>
          <p:spPr>
            <a:xfrm>
              <a:off x="3942750" y="2684900"/>
              <a:ext cx="1700" cy="1450"/>
            </a:xfrm>
            <a:custGeom>
              <a:avLst/>
              <a:gdLst/>
              <a:ahLst/>
              <a:cxnLst/>
              <a:rect l="l" t="t" r="r" b="b"/>
              <a:pathLst>
                <a:path w="68" h="58" extrusionOk="0">
                  <a:moveTo>
                    <a:pt x="67" y="1"/>
                  </a:moveTo>
                  <a:lnTo>
                    <a:pt x="67" y="1"/>
                  </a:lnTo>
                  <a:cubicBezTo>
                    <a:pt x="46" y="10"/>
                    <a:pt x="30" y="19"/>
                    <a:pt x="10" y="29"/>
                  </a:cubicBezTo>
                  <a:lnTo>
                    <a:pt x="10" y="29"/>
                  </a:lnTo>
                  <a:cubicBezTo>
                    <a:pt x="9" y="29"/>
                    <a:pt x="8" y="29"/>
                    <a:pt x="8" y="29"/>
                  </a:cubicBezTo>
                  <a:cubicBezTo>
                    <a:pt x="4" y="29"/>
                    <a:pt x="4" y="29"/>
                    <a:pt x="1" y="33"/>
                  </a:cubicBezTo>
                  <a:cubicBezTo>
                    <a:pt x="4" y="31"/>
                    <a:pt x="7" y="30"/>
                    <a:pt x="10" y="29"/>
                  </a:cubicBezTo>
                  <a:lnTo>
                    <a:pt x="10" y="29"/>
                  </a:lnTo>
                  <a:cubicBezTo>
                    <a:pt x="26" y="30"/>
                    <a:pt x="37" y="47"/>
                    <a:pt x="46" y="57"/>
                  </a:cubicBezTo>
                  <a:cubicBezTo>
                    <a:pt x="54" y="36"/>
                    <a:pt x="61" y="18"/>
                    <a:pt x="67"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5"/>
            <p:cNvSpPr/>
            <p:nvPr/>
          </p:nvSpPr>
          <p:spPr>
            <a:xfrm>
              <a:off x="3944425" y="2684375"/>
              <a:ext cx="825" cy="550"/>
            </a:xfrm>
            <a:custGeom>
              <a:avLst/>
              <a:gdLst/>
              <a:ahLst/>
              <a:cxnLst/>
              <a:rect l="l" t="t" r="r" b="b"/>
              <a:pathLst>
                <a:path w="33" h="22" extrusionOk="0">
                  <a:moveTo>
                    <a:pt x="11" y="1"/>
                  </a:moveTo>
                  <a:lnTo>
                    <a:pt x="0" y="22"/>
                  </a:lnTo>
                  <a:lnTo>
                    <a:pt x="32" y="7"/>
                  </a:lnTo>
                  <a:lnTo>
                    <a:pt x="11"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5"/>
            <p:cNvSpPr/>
            <p:nvPr/>
          </p:nvSpPr>
          <p:spPr>
            <a:xfrm>
              <a:off x="3946800" y="2676400"/>
              <a:ext cx="2650" cy="2225"/>
            </a:xfrm>
            <a:custGeom>
              <a:avLst/>
              <a:gdLst/>
              <a:ahLst/>
              <a:cxnLst/>
              <a:rect l="l" t="t" r="r" b="b"/>
              <a:pathLst>
                <a:path w="106" h="89" extrusionOk="0">
                  <a:moveTo>
                    <a:pt x="106" y="1"/>
                  </a:moveTo>
                  <a:cubicBezTo>
                    <a:pt x="81" y="22"/>
                    <a:pt x="64" y="39"/>
                    <a:pt x="25" y="43"/>
                  </a:cubicBezTo>
                  <a:cubicBezTo>
                    <a:pt x="1" y="67"/>
                    <a:pt x="35" y="78"/>
                    <a:pt x="49" y="88"/>
                  </a:cubicBezTo>
                  <a:cubicBezTo>
                    <a:pt x="74" y="64"/>
                    <a:pt x="92" y="32"/>
                    <a:pt x="10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5"/>
            <p:cNvSpPr/>
            <p:nvPr/>
          </p:nvSpPr>
          <p:spPr>
            <a:xfrm>
              <a:off x="3945675" y="2680075"/>
              <a:ext cx="175" cy="125"/>
            </a:xfrm>
            <a:custGeom>
              <a:avLst/>
              <a:gdLst/>
              <a:ahLst/>
              <a:cxnLst/>
              <a:rect l="l" t="t" r="r" b="b"/>
              <a:pathLst>
                <a:path w="7" h="5" extrusionOk="0">
                  <a:moveTo>
                    <a:pt x="0" y="1"/>
                  </a:moveTo>
                  <a:cubicBezTo>
                    <a:pt x="4" y="4"/>
                    <a:pt x="7" y="4"/>
                    <a:pt x="7" y="4"/>
                  </a:cubicBezTo>
                  <a:lnTo>
                    <a:pt x="7"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5"/>
            <p:cNvSpPr/>
            <p:nvPr/>
          </p:nvSpPr>
          <p:spPr>
            <a:xfrm>
              <a:off x="3954950" y="2671125"/>
              <a:ext cx="225" cy="300"/>
            </a:xfrm>
            <a:custGeom>
              <a:avLst/>
              <a:gdLst/>
              <a:ahLst/>
              <a:cxnLst/>
              <a:rect l="l" t="t" r="r" b="b"/>
              <a:pathLst>
                <a:path w="9" h="12" extrusionOk="0">
                  <a:moveTo>
                    <a:pt x="4" y="1"/>
                  </a:moveTo>
                  <a:lnTo>
                    <a:pt x="1" y="4"/>
                  </a:lnTo>
                  <a:lnTo>
                    <a:pt x="8" y="11"/>
                  </a:lnTo>
                  <a:cubicBezTo>
                    <a:pt x="8" y="8"/>
                    <a:pt x="4" y="4"/>
                    <a:pt x="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5"/>
            <p:cNvSpPr/>
            <p:nvPr/>
          </p:nvSpPr>
          <p:spPr>
            <a:xfrm>
              <a:off x="3946900" y="2678600"/>
              <a:ext cx="1425" cy="900"/>
            </a:xfrm>
            <a:custGeom>
              <a:avLst/>
              <a:gdLst/>
              <a:ahLst/>
              <a:cxnLst/>
              <a:rect l="l" t="t" r="r" b="b"/>
              <a:pathLst>
                <a:path w="57" h="36" extrusionOk="0">
                  <a:moveTo>
                    <a:pt x="45" y="0"/>
                  </a:moveTo>
                  <a:cubicBezTo>
                    <a:pt x="31" y="14"/>
                    <a:pt x="14" y="25"/>
                    <a:pt x="0" y="35"/>
                  </a:cubicBezTo>
                  <a:lnTo>
                    <a:pt x="3" y="35"/>
                  </a:lnTo>
                  <a:cubicBezTo>
                    <a:pt x="24" y="35"/>
                    <a:pt x="42" y="32"/>
                    <a:pt x="49" y="11"/>
                  </a:cubicBezTo>
                  <a:cubicBezTo>
                    <a:pt x="56" y="3"/>
                    <a:pt x="52" y="3"/>
                    <a:pt x="45"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5"/>
            <p:cNvSpPr/>
            <p:nvPr/>
          </p:nvSpPr>
          <p:spPr>
            <a:xfrm>
              <a:off x="3949875" y="2673500"/>
              <a:ext cx="375" cy="1425"/>
            </a:xfrm>
            <a:custGeom>
              <a:avLst/>
              <a:gdLst/>
              <a:ahLst/>
              <a:cxnLst/>
              <a:rect l="l" t="t" r="r" b="b"/>
              <a:pathLst>
                <a:path w="15" h="57" extrusionOk="0">
                  <a:moveTo>
                    <a:pt x="11" y="0"/>
                  </a:moveTo>
                  <a:cubicBezTo>
                    <a:pt x="1" y="0"/>
                    <a:pt x="1" y="36"/>
                    <a:pt x="4" y="57"/>
                  </a:cubicBezTo>
                  <a:cubicBezTo>
                    <a:pt x="7" y="36"/>
                    <a:pt x="14" y="18"/>
                    <a:pt x="14" y="5"/>
                  </a:cubicBezTo>
                  <a:cubicBezTo>
                    <a:pt x="14" y="0"/>
                    <a:pt x="14" y="0"/>
                    <a:pt x="1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5"/>
            <p:cNvSpPr/>
            <p:nvPr/>
          </p:nvSpPr>
          <p:spPr>
            <a:xfrm>
              <a:off x="3945475" y="2679475"/>
              <a:ext cx="225" cy="200"/>
            </a:xfrm>
            <a:custGeom>
              <a:avLst/>
              <a:gdLst/>
              <a:ahLst/>
              <a:cxnLst/>
              <a:rect l="l" t="t" r="r" b="b"/>
              <a:pathLst>
                <a:path w="9" h="8" extrusionOk="0">
                  <a:moveTo>
                    <a:pt x="4" y="0"/>
                  </a:moveTo>
                  <a:cubicBezTo>
                    <a:pt x="1" y="0"/>
                    <a:pt x="1" y="0"/>
                    <a:pt x="4" y="7"/>
                  </a:cubicBezTo>
                  <a:lnTo>
                    <a:pt x="8" y="7"/>
                  </a:lnTo>
                  <a:cubicBezTo>
                    <a:pt x="4" y="4"/>
                    <a:pt x="4" y="0"/>
                    <a:pt x="4"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5"/>
            <p:cNvSpPr/>
            <p:nvPr/>
          </p:nvSpPr>
          <p:spPr>
            <a:xfrm>
              <a:off x="3945675" y="2679475"/>
              <a:ext cx="1250" cy="625"/>
            </a:xfrm>
            <a:custGeom>
              <a:avLst/>
              <a:gdLst/>
              <a:ahLst/>
              <a:cxnLst/>
              <a:rect l="l" t="t" r="r" b="b"/>
              <a:pathLst>
                <a:path w="50" h="25" extrusionOk="0">
                  <a:moveTo>
                    <a:pt x="49" y="0"/>
                  </a:moveTo>
                  <a:cubicBezTo>
                    <a:pt x="31" y="0"/>
                    <a:pt x="14" y="0"/>
                    <a:pt x="0" y="7"/>
                  </a:cubicBezTo>
                  <a:cubicBezTo>
                    <a:pt x="4" y="11"/>
                    <a:pt x="7" y="18"/>
                    <a:pt x="7" y="25"/>
                  </a:cubicBezTo>
                  <a:cubicBezTo>
                    <a:pt x="21" y="18"/>
                    <a:pt x="35" y="11"/>
                    <a:pt x="49"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5"/>
            <p:cNvSpPr/>
            <p:nvPr/>
          </p:nvSpPr>
          <p:spPr>
            <a:xfrm>
              <a:off x="3955150" y="2671400"/>
              <a:ext cx="8075" cy="6325"/>
            </a:xfrm>
            <a:custGeom>
              <a:avLst/>
              <a:gdLst/>
              <a:ahLst/>
              <a:cxnLst/>
              <a:rect l="l" t="t" r="r" b="b"/>
              <a:pathLst>
                <a:path w="323" h="253" extrusionOk="0">
                  <a:moveTo>
                    <a:pt x="0" y="0"/>
                  </a:moveTo>
                  <a:lnTo>
                    <a:pt x="0" y="0"/>
                  </a:lnTo>
                  <a:cubicBezTo>
                    <a:pt x="21" y="102"/>
                    <a:pt x="105" y="243"/>
                    <a:pt x="164" y="253"/>
                  </a:cubicBezTo>
                  <a:lnTo>
                    <a:pt x="175" y="253"/>
                  </a:lnTo>
                  <a:lnTo>
                    <a:pt x="175" y="246"/>
                  </a:lnTo>
                  <a:cubicBezTo>
                    <a:pt x="179" y="207"/>
                    <a:pt x="203" y="190"/>
                    <a:pt x="228" y="190"/>
                  </a:cubicBezTo>
                  <a:cubicBezTo>
                    <a:pt x="235" y="190"/>
                    <a:pt x="238" y="190"/>
                    <a:pt x="242" y="194"/>
                  </a:cubicBezTo>
                  <a:cubicBezTo>
                    <a:pt x="260" y="194"/>
                    <a:pt x="277" y="204"/>
                    <a:pt x="291" y="218"/>
                  </a:cubicBezTo>
                  <a:cubicBezTo>
                    <a:pt x="295" y="201"/>
                    <a:pt x="266" y="194"/>
                    <a:pt x="256" y="179"/>
                  </a:cubicBezTo>
                  <a:lnTo>
                    <a:pt x="260" y="179"/>
                  </a:lnTo>
                  <a:lnTo>
                    <a:pt x="323" y="173"/>
                  </a:lnTo>
                  <a:cubicBezTo>
                    <a:pt x="316" y="162"/>
                    <a:pt x="312" y="152"/>
                    <a:pt x="305" y="144"/>
                  </a:cubicBezTo>
                  <a:cubicBezTo>
                    <a:pt x="253" y="95"/>
                    <a:pt x="164" y="123"/>
                    <a:pt x="151" y="63"/>
                  </a:cubicBezTo>
                  <a:lnTo>
                    <a:pt x="151" y="63"/>
                  </a:lnTo>
                  <a:cubicBezTo>
                    <a:pt x="140" y="105"/>
                    <a:pt x="175" y="131"/>
                    <a:pt x="105" y="158"/>
                  </a:cubicBezTo>
                  <a:cubicBezTo>
                    <a:pt x="42" y="152"/>
                    <a:pt x="91" y="53"/>
                    <a:pt x="91" y="21"/>
                  </a:cubicBezTo>
                  <a:lnTo>
                    <a:pt x="91" y="21"/>
                  </a:lnTo>
                  <a:cubicBezTo>
                    <a:pt x="77" y="25"/>
                    <a:pt x="67" y="25"/>
                    <a:pt x="56" y="25"/>
                  </a:cubicBezTo>
                  <a:cubicBezTo>
                    <a:pt x="21" y="25"/>
                    <a:pt x="14" y="14"/>
                    <a:pt x="0"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5"/>
            <p:cNvSpPr/>
            <p:nvPr/>
          </p:nvSpPr>
          <p:spPr>
            <a:xfrm>
              <a:off x="3952600" y="2670775"/>
              <a:ext cx="2375" cy="2850"/>
            </a:xfrm>
            <a:custGeom>
              <a:avLst/>
              <a:gdLst/>
              <a:ahLst/>
              <a:cxnLst/>
              <a:rect l="l" t="t" r="r" b="b"/>
              <a:pathLst>
                <a:path w="95" h="114" extrusionOk="0">
                  <a:moveTo>
                    <a:pt x="46" y="1"/>
                  </a:moveTo>
                  <a:cubicBezTo>
                    <a:pt x="39" y="1"/>
                    <a:pt x="28" y="4"/>
                    <a:pt x="18" y="4"/>
                  </a:cubicBezTo>
                  <a:cubicBezTo>
                    <a:pt x="14" y="60"/>
                    <a:pt x="14" y="88"/>
                    <a:pt x="0" y="114"/>
                  </a:cubicBezTo>
                  <a:lnTo>
                    <a:pt x="25" y="103"/>
                  </a:lnTo>
                  <a:lnTo>
                    <a:pt x="10" y="103"/>
                  </a:lnTo>
                  <a:lnTo>
                    <a:pt x="95" y="18"/>
                  </a:lnTo>
                  <a:cubicBezTo>
                    <a:pt x="84" y="12"/>
                    <a:pt x="73" y="1"/>
                    <a:pt x="4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5"/>
            <p:cNvSpPr/>
            <p:nvPr/>
          </p:nvSpPr>
          <p:spPr>
            <a:xfrm>
              <a:off x="3949425" y="2673600"/>
              <a:ext cx="4425" cy="4125"/>
            </a:xfrm>
            <a:custGeom>
              <a:avLst/>
              <a:gdLst/>
              <a:ahLst/>
              <a:cxnLst/>
              <a:rect l="l" t="t" r="r" b="b"/>
              <a:pathLst>
                <a:path w="177" h="165" extrusionOk="0">
                  <a:moveTo>
                    <a:pt x="127" y="1"/>
                  </a:moveTo>
                  <a:lnTo>
                    <a:pt x="127" y="1"/>
                  </a:lnTo>
                  <a:cubicBezTo>
                    <a:pt x="92" y="17"/>
                    <a:pt x="56" y="35"/>
                    <a:pt x="25" y="56"/>
                  </a:cubicBezTo>
                  <a:lnTo>
                    <a:pt x="22" y="53"/>
                  </a:lnTo>
                  <a:cubicBezTo>
                    <a:pt x="19" y="74"/>
                    <a:pt x="11" y="91"/>
                    <a:pt x="1" y="113"/>
                  </a:cubicBezTo>
                  <a:cubicBezTo>
                    <a:pt x="14" y="102"/>
                    <a:pt x="32" y="88"/>
                    <a:pt x="53" y="77"/>
                  </a:cubicBezTo>
                  <a:lnTo>
                    <a:pt x="53" y="77"/>
                  </a:lnTo>
                  <a:cubicBezTo>
                    <a:pt x="22" y="161"/>
                    <a:pt x="152" y="88"/>
                    <a:pt x="67" y="158"/>
                  </a:cubicBezTo>
                  <a:cubicBezTo>
                    <a:pt x="71" y="158"/>
                    <a:pt x="78" y="155"/>
                    <a:pt x="82" y="155"/>
                  </a:cubicBezTo>
                  <a:cubicBezTo>
                    <a:pt x="92" y="155"/>
                    <a:pt x="103" y="158"/>
                    <a:pt x="110" y="161"/>
                  </a:cubicBezTo>
                  <a:cubicBezTo>
                    <a:pt x="116" y="165"/>
                    <a:pt x="127" y="165"/>
                    <a:pt x="134" y="165"/>
                  </a:cubicBezTo>
                  <a:cubicBezTo>
                    <a:pt x="145" y="165"/>
                    <a:pt x="158" y="161"/>
                    <a:pt x="176" y="148"/>
                  </a:cubicBezTo>
                  <a:cubicBezTo>
                    <a:pt x="158" y="81"/>
                    <a:pt x="103" y="98"/>
                    <a:pt x="50" y="74"/>
                  </a:cubicBezTo>
                  <a:cubicBezTo>
                    <a:pt x="43" y="70"/>
                    <a:pt x="35" y="67"/>
                    <a:pt x="32" y="64"/>
                  </a:cubicBezTo>
                  <a:lnTo>
                    <a:pt x="29" y="64"/>
                  </a:lnTo>
                  <a:lnTo>
                    <a:pt x="29" y="67"/>
                  </a:lnTo>
                  <a:cubicBezTo>
                    <a:pt x="25" y="67"/>
                    <a:pt x="25" y="64"/>
                    <a:pt x="25" y="56"/>
                  </a:cubicBezTo>
                  <a:lnTo>
                    <a:pt x="25" y="56"/>
                  </a:lnTo>
                  <a:lnTo>
                    <a:pt x="32" y="64"/>
                  </a:lnTo>
                  <a:cubicBezTo>
                    <a:pt x="35" y="59"/>
                    <a:pt x="46" y="53"/>
                    <a:pt x="50" y="53"/>
                  </a:cubicBezTo>
                  <a:cubicBezTo>
                    <a:pt x="53" y="53"/>
                    <a:pt x="56" y="59"/>
                    <a:pt x="50" y="74"/>
                  </a:cubicBezTo>
                  <a:cubicBezTo>
                    <a:pt x="92" y="38"/>
                    <a:pt x="116" y="22"/>
                    <a:pt x="127"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5"/>
            <p:cNvSpPr/>
            <p:nvPr/>
          </p:nvSpPr>
          <p:spPr>
            <a:xfrm>
              <a:off x="3947575" y="2690000"/>
              <a:ext cx="400" cy="275"/>
            </a:xfrm>
            <a:custGeom>
              <a:avLst/>
              <a:gdLst/>
              <a:ahLst/>
              <a:cxnLst/>
              <a:rect l="l" t="t" r="r" b="b"/>
              <a:pathLst>
                <a:path w="16" h="11" extrusionOk="0">
                  <a:moveTo>
                    <a:pt x="1" y="1"/>
                  </a:moveTo>
                  <a:lnTo>
                    <a:pt x="12" y="11"/>
                  </a:lnTo>
                  <a:cubicBezTo>
                    <a:pt x="15" y="4"/>
                    <a:pt x="15" y="1"/>
                    <a:pt x="8"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5"/>
            <p:cNvSpPr/>
            <p:nvPr/>
          </p:nvSpPr>
          <p:spPr>
            <a:xfrm>
              <a:off x="3945475" y="2685950"/>
              <a:ext cx="2225" cy="4250"/>
            </a:xfrm>
            <a:custGeom>
              <a:avLst/>
              <a:gdLst/>
              <a:ahLst/>
              <a:cxnLst/>
              <a:rect l="l" t="t" r="r" b="b"/>
              <a:pathLst>
                <a:path w="89" h="170" extrusionOk="0">
                  <a:moveTo>
                    <a:pt x="1" y="1"/>
                  </a:moveTo>
                  <a:cubicBezTo>
                    <a:pt x="4" y="4"/>
                    <a:pt x="8" y="8"/>
                    <a:pt x="12" y="8"/>
                  </a:cubicBezTo>
                  <a:cubicBezTo>
                    <a:pt x="8" y="4"/>
                    <a:pt x="4" y="1"/>
                    <a:pt x="4" y="1"/>
                  </a:cubicBezTo>
                  <a:close/>
                  <a:moveTo>
                    <a:pt x="12" y="8"/>
                  </a:moveTo>
                  <a:lnTo>
                    <a:pt x="12" y="8"/>
                  </a:lnTo>
                  <a:cubicBezTo>
                    <a:pt x="22" y="33"/>
                    <a:pt x="39" y="96"/>
                    <a:pt x="36" y="131"/>
                  </a:cubicBezTo>
                  <a:lnTo>
                    <a:pt x="25" y="131"/>
                  </a:lnTo>
                  <a:cubicBezTo>
                    <a:pt x="25" y="163"/>
                    <a:pt x="39" y="169"/>
                    <a:pt x="54" y="169"/>
                  </a:cubicBezTo>
                  <a:cubicBezTo>
                    <a:pt x="64" y="169"/>
                    <a:pt x="78" y="166"/>
                    <a:pt x="85" y="163"/>
                  </a:cubicBezTo>
                  <a:cubicBezTo>
                    <a:pt x="71" y="152"/>
                    <a:pt x="54" y="166"/>
                    <a:pt x="50" y="138"/>
                  </a:cubicBezTo>
                  <a:cubicBezTo>
                    <a:pt x="54" y="120"/>
                    <a:pt x="67" y="120"/>
                    <a:pt x="78" y="120"/>
                  </a:cubicBezTo>
                  <a:lnTo>
                    <a:pt x="88" y="120"/>
                  </a:lnTo>
                  <a:cubicBezTo>
                    <a:pt x="64" y="75"/>
                    <a:pt x="43" y="43"/>
                    <a:pt x="12" y="8"/>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5"/>
            <p:cNvSpPr/>
            <p:nvPr/>
          </p:nvSpPr>
          <p:spPr>
            <a:xfrm>
              <a:off x="3949075" y="2681150"/>
              <a:ext cx="2125" cy="1750"/>
            </a:xfrm>
            <a:custGeom>
              <a:avLst/>
              <a:gdLst/>
              <a:ahLst/>
              <a:cxnLst/>
              <a:rect l="l" t="t" r="r" b="b"/>
              <a:pathLst>
                <a:path w="85" h="70" extrusionOk="0">
                  <a:moveTo>
                    <a:pt x="78" y="0"/>
                  </a:moveTo>
                  <a:cubicBezTo>
                    <a:pt x="49" y="18"/>
                    <a:pt x="25" y="31"/>
                    <a:pt x="1" y="49"/>
                  </a:cubicBezTo>
                  <a:cubicBezTo>
                    <a:pt x="12" y="56"/>
                    <a:pt x="25" y="70"/>
                    <a:pt x="39" y="70"/>
                  </a:cubicBezTo>
                  <a:cubicBezTo>
                    <a:pt x="46" y="70"/>
                    <a:pt x="54" y="63"/>
                    <a:pt x="64" y="45"/>
                  </a:cubicBezTo>
                  <a:lnTo>
                    <a:pt x="85" y="67"/>
                  </a:lnTo>
                  <a:lnTo>
                    <a:pt x="78"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5"/>
            <p:cNvSpPr/>
            <p:nvPr/>
          </p:nvSpPr>
          <p:spPr>
            <a:xfrm>
              <a:off x="3953650" y="2669475"/>
              <a:ext cx="2375" cy="1000"/>
            </a:xfrm>
            <a:custGeom>
              <a:avLst/>
              <a:gdLst/>
              <a:ahLst/>
              <a:cxnLst/>
              <a:rect l="l" t="t" r="r" b="b"/>
              <a:pathLst>
                <a:path w="95" h="40" extrusionOk="0">
                  <a:moveTo>
                    <a:pt x="0" y="0"/>
                  </a:moveTo>
                  <a:lnTo>
                    <a:pt x="46" y="39"/>
                  </a:lnTo>
                  <a:lnTo>
                    <a:pt x="95" y="32"/>
                  </a:lnTo>
                  <a:cubicBezTo>
                    <a:pt x="63" y="22"/>
                    <a:pt x="31" y="7"/>
                    <a:pt x="0"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5"/>
            <p:cNvSpPr/>
            <p:nvPr/>
          </p:nvSpPr>
          <p:spPr>
            <a:xfrm>
              <a:off x="3956525" y="2667700"/>
              <a:ext cx="1175" cy="1000"/>
            </a:xfrm>
            <a:custGeom>
              <a:avLst/>
              <a:gdLst/>
              <a:ahLst/>
              <a:cxnLst/>
              <a:rect l="l" t="t" r="r" b="b"/>
              <a:pathLst>
                <a:path w="47" h="40" extrusionOk="0">
                  <a:moveTo>
                    <a:pt x="1" y="1"/>
                  </a:moveTo>
                  <a:lnTo>
                    <a:pt x="36" y="39"/>
                  </a:lnTo>
                  <a:lnTo>
                    <a:pt x="46" y="8"/>
                  </a:lnTo>
                  <a:lnTo>
                    <a:pt x="1"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5"/>
            <p:cNvSpPr/>
            <p:nvPr/>
          </p:nvSpPr>
          <p:spPr>
            <a:xfrm>
              <a:off x="4035225" y="2744375"/>
              <a:ext cx="650" cy="300"/>
            </a:xfrm>
            <a:custGeom>
              <a:avLst/>
              <a:gdLst/>
              <a:ahLst/>
              <a:cxnLst/>
              <a:rect l="l" t="t" r="r" b="b"/>
              <a:pathLst>
                <a:path w="26" h="12" extrusionOk="0">
                  <a:moveTo>
                    <a:pt x="25" y="1"/>
                  </a:moveTo>
                  <a:cubicBezTo>
                    <a:pt x="18" y="1"/>
                    <a:pt x="7" y="4"/>
                    <a:pt x="1" y="12"/>
                  </a:cubicBezTo>
                  <a:lnTo>
                    <a:pt x="25"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5"/>
            <p:cNvSpPr/>
            <p:nvPr/>
          </p:nvSpPr>
          <p:spPr>
            <a:xfrm>
              <a:off x="4037500" y="2741050"/>
              <a:ext cx="625" cy="200"/>
            </a:xfrm>
            <a:custGeom>
              <a:avLst/>
              <a:gdLst/>
              <a:ahLst/>
              <a:cxnLst/>
              <a:rect l="l" t="t" r="r" b="b"/>
              <a:pathLst>
                <a:path w="25" h="8" extrusionOk="0">
                  <a:moveTo>
                    <a:pt x="1" y="1"/>
                  </a:moveTo>
                  <a:cubicBezTo>
                    <a:pt x="1" y="4"/>
                    <a:pt x="11" y="7"/>
                    <a:pt x="25" y="7"/>
                  </a:cubicBezTo>
                  <a:lnTo>
                    <a:pt x="1"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5"/>
            <p:cNvSpPr/>
            <p:nvPr/>
          </p:nvSpPr>
          <p:spPr>
            <a:xfrm>
              <a:off x="4028825" y="2665350"/>
              <a:ext cx="3000" cy="1600"/>
            </a:xfrm>
            <a:custGeom>
              <a:avLst/>
              <a:gdLst/>
              <a:ahLst/>
              <a:cxnLst/>
              <a:rect l="l" t="t" r="r" b="b"/>
              <a:pathLst>
                <a:path w="120" h="64" extrusionOk="0">
                  <a:moveTo>
                    <a:pt x="4" y="32"/>
                  </a:moveTo>
                  <a:lnTo>
                    <a:pt x="1" y="36"/>
                  </a:lnTo>
                  <a:cubicBezTo>
                    <a:pt x="4" y="35"/>
                    <a:pt x="8" y="33"/>
                    <a:pt x="12" y="32"/>
                  </a:cubicBezTo>
                  <a:lnTo>
                    <a:pt x="12" y="32"/>
                  </a:lnTo>
                  <a:cubicBezTo>
                    <a:pt x="9" y="32"/>
                    <a:pt x="7" y="32"/>
                    <a:pt x="4" y="32"/>
                  </a:cubicBezTo>
                  <a:close/>
                  <a:moveTo>
                    <a:pt x="109" y="0"/>
                  </a:moveTo>
                  <a:cubicBezTo>
                    <a:pt x="90" y="0"/>
                    <a:pt x="50" y="18"/>
                    <a:pt x="12" y="32"/>
                  </a:cubicBezTo>
                  <a:lnTo>
                    <a:pt x="12" y="32"/>
                  </a:lnTo>
                  <a:cubicBezTo>
                    <a:pt x="30" y="34"/>
                    <a:pt x="48" y="42"/>
                    <a:pt x="64" y="64"/>
                  </a:cubicBezTo>
                  <a:lnTo>
                    <a:pt x="109" y="21"/>
                  </a:lnTo>
                  <a:cubicBezTo>
                    <a:pt x="119" y="7"/>
                    <a:pt x="119" y="0"/>
                    <a:pt x="109"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5"/>
            <p:cNvSpPr/>
            <p:nvPr/>
          </p:nvSpPr>
          <p:spPr>
            <a:xfrm>
              <a:off x="4048650" y="2708425"/>
              <a:ext cx="1250" cy="1075"/>
            </a:xfrm>
            <a:custGeom>
              <a:avLst/>
              <a:gdLst/>
              <a:ahLst/>
              <a:cxnLst/>
              <a:rect l="l" t="t" r="r" b="b"/>
              <a:pathLst>
                <a:path w="50" h="43" extrusionOk="0">
                  <a:moveTo>
                    <a:pt x="50" y="0"/>
                  </a:moveTo>
                  <a:lnTo>
                    <a:pt x="50" y="0"/>
                  </a:lnTo>
                  <a:cubicBezTo>
                    <a:pt x="42" y="4"/>
                    <a:pt x="35" y="11"/>
                    <a:pt x="29" y="14"/>
                  </a:cubicBezTo>
                  <a:cubicBezTo>
                    <a:pt x="18" y="21"/>
                    <a:pt x="11" y="28"/>
                    <a:pt x="0" y="35"/>
                  </a:cubicBezTo>
                  <a:lnTo>
                    <a:pt x="18" y="43"/>
                  </a:lnTo>
                  <a:cubicBezTo>
                    <a:pt x="21" y="35"/>
                    <a:pt x="24" y="32"/>
                    <a:pt x="29" y="25"/>
                  </a:cubicBezTo>
                  <a:cubicBezTo>
                    <a:pt x="35" y="18"/>
                    <a:pt x="42" y="7"/>
                    <a:pt x="50"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5"/>
            <p:cNvSpPr/>
            <p:nvPr/>
          </p:nvSpPr>
          <p:spPr>
            <a:xfrm>
              <a:off x="4043375" y="2711150"/>
              <a:ext cx="1075" cy="900"/>
            </a:xfrm>
            <a:custGeom>
              <a:avLst/>
              <a:gdLst/>
              <a:ahLst/>
              <a:cxnLst/>
              <a:rect l="l" t="t" r="r" b="b"/>
              <a:pathLst>
                <a:path w="43" h="36" extrusionOk="0">
                  <a:moveTo>
                    <a:pt x="1" y="0"/>
                  </a:moveTo>
                  <a:lnTo>
                    <a:pt x="1" y="0"/>
                  </a:lnTo>
                  <a:cubicBezTo>
                    <a:pt x="15" y="14"/>
                    <a:pt x="29" y="28"/>
                    <a:pt x="43" y="35"/>
                  </a:cubicBezTo>
                  <a:lnTo>
                    <a:pt x="1"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5"/>
            <p:cNvSpPr/>
            <p:nvPr/>
          </p:nvSpPr>
          <p:spPr>
            <a:xfrm>
              <a:off x="4019600" y="2757025"/>
              <a:ext cx="1250" cy="1075"/>
            </a:xfrm>
            <a:custGeom>
              <a:avLst/>
              <a:gdLst/>
              <a:ahLst/>
              <a:cxnLst/>
              <a:rect l="l" t="t" r="r" b="b"/>
              <a:pathLst>
                <a:path w="50" h="43" extrusionOk="0">
                  <a:moveTo>
                    <a:pt x="15" y="0"/>
                  </a:moveTo>
                  <a:cubicBezTo>
                    <a:pt x="12" y="0"/>
                    <a:pt x="4" y="0"/>
                    <a:pt x="1" y="7"/>
                  </a:cubicBezTo>
                  <a:lnTo>
                    <a:pt x="50" y="42"/>
                  </a:lnTo>
                  <a:cubicBezTo>
                    <a:pt x="36" y="24"/>
                    <a:pt x="33" y="0"/>
                    <a:pt x="15"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5"/>
            <p:cNvSpPr/>
            <p:nvPr/>
          </p:nvSpPr>
          <p:spPr>
            <a:xfrm>
              <a:off x="3986525" y="2656225"/>
              <a:ext cx="2125" cy="1700"/>
            </a:xfrm>
            <a:custGeom>
              <a:avLst/>
              <a:gdLst/>
              <a:ahLst/>
              <a:cxnLst/>
              <a:rect l="l" t="t" r="r" b="b"/>
              <a:pathLst>
                <a:path w="85" h="68" extrusionOk="0">
                  <a:moveTo>
                    <a:pt x="85" y="1"/>
                  </a:moveTo>
                  <a:cubicBezTo>
                    <a:pt x="61" y="8"/>
                    <a:pt x="33" y="22"/>
                    <a:pt x="1" y="50"/>
                  </a:cubicBezTo>
                  <a:cubicBezTo>
                    <a:pt x="8" y="60"/>
                    <a:pt x="12" y="67"/>
                    <a:pt x="18" y="67"/>
                  </a:cubicBezTo>
                  <a:cubicBezTo>
                    <a:pt x="36" y="67"/>
                    <a:pt x="57" y="29"/>
                    <a:pt x="85"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5"/>
            <p:cNvSpPr/>
            <p:nvPr/>
          </p:nvSpPr>
          <p:spPr>
            <a:xfrm>
              <a:off x="4048725" y="2750350"/>
              <a:ext cx="1075" cy="375"/>
            </a:xfrm>
            <a:custGeom>
              <a:avLst/>
              <a:gdLst/>
              <a:ahLst/>
              <a:cxnLst/>
              <a:rect l="l" t="t" r="r" b="b"/>
              <a:pathLst>
                <a:path w="43" h="15" extrusionOk="0">
                  <a:moveTo>
                    <a:pt x="26" y="0"/>
                  </a:moveTo>
                  <a:cubicBezTo>
                    <a:pt x="18" y="0"/>
                    <a:pt x="8" y="4"/>
                    <a:pt x="0" y="8"/>
                  </a:cubicBezTo>
                  <a:cubicBezTo>
                    <a:pt x="5" y="11"/>
                    <a:pt x="11" y="14"/>
                    <a:pt x="15" y="14"/>
                  </a:cubicBezTo>
                  <a:cubicBezTo>
                    <a:pt x="21" y="14"/>
                    <a:pt x="32" y="11"/>
                    <a:pt x="43" y="4"/>
                  </a:cubicBezTo>
                  <a:cubicBezTo>
                    <a:pt x="36" y="0"/>
                    <a:pt x="32" y="0"/>
                    <a:pt x="26"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5"/>
            <p:cNvSpPr/>
            <p:nvPr/>
          </p:nvSpPr>
          <p:spPr>
            <a:xfrm>
              <a:off x="3988625" y="2655525"/>
              <a:ext cx="2575" cy="975"/>
            </a:xfrm>
            <a:custGeom>
              <a:avLst/>
              <a:gdLst/>
              <a:ahLst/>
              <a:cxnLst/>
              <a:rect l="l" t="t" r="r" b="b"/>
              <a:pathLst>
                <a:path w="103" h="39" extrusionOk="0">
                  <a:moveTo>
                    <a:pt x="57" y="0"/>
                  </a:moveTo>
                  <a:cubicBezTo>
                    <a:pt x="36" y="0"/>
                    <a:pt x="19" y="14"/>
                    <a:pt x="1" y="29"/>
                  </a:cubicBezTo>
                  <a:cubicBezTo>
                    <a:pt x="12" y="29"/>
                    <a:pt x="19" y="25"/>
                    <a:pt x="25" y="25"/>
                  </a:cubicBezTo>
                  <a:cubicBezTo>
                    <a:pt x="46" y="25"/>
                    <a:pt x="67" y="32"/>
                    <a:pt x="85" y="39"/>
                  </a:cubicBezTo>
                  <a:lnTo>
                    <a:pt x="85" y="36"/>
                  </a:lnTo>
                  <a:cubicBezTo>
                    <a:pt x="93" y="32"/>
                    <a:pt x="96" y="29"/>
                    <a:pt x="103" y="25"/>
                  </a:cubicBezTo>
                  <a:cubicBezTo>
                    <a:pt x="89" y="8"/>
                    <a:pt x="72" y="0"/>
                    <a:pt x="57"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5"/>
            <p:cNvSpPr/>
            <p:nvPr/>
          </p:nvSpPr>
          <p:spPr>
            <a:xfrm>
              <a:off x="3955550" y="2745875"/>
              <a:ext cx="225" cy="200"/>
            </a:xfrm>
            <a:custGeom>
              <a:avLst/>
              <a:gdLst/>
              <a:ahLst/>
              <a:cxnLst/>
              <a:rect l="l" t="t" r="r" b="b"/>
              <a:pathLst>
                <a:path w="9" h="8" extrusionOk="0">
                  <a:moveTo>
                    <a:pt x="5" y="1"/>
                  </a:moveTo>
                  <a:cubicBezTo>
                    <a:pt x="5" y="1"/>
                    <a:pt x="1" y="1"/>
                    <a:pt x="1" y="4"/>
                  </a:cubicBezTo>
                  <a:cubicBezTo>
                    <a:pt x="5" y="4"/>
                    <a:pt x="5" y="4"/>
                    <a:pt x="9" y="7"/>
                  </a:cubicBezTo>
                  <a:cubicBezTo>
                    <a:pt x="9" y="4"/>
                    <a:pt x="9" y="1"/>
                    <a:pt x="5"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5"/>
            <p:cNvSpPr/>
            <p:nvPr/>
          </p:nvSpPr>
          <p:spPr>
            <a:xfrm>
              <a:off x="3933975" y="2727625"/>
              <a:ext cx="225" cy="1150"/>
            </a:xfrm>
            <a:custGeom>
              <a:avLst/>
              <a:gdLst/>
              <a:ahLst/>
              <a:cxnLst/>
              <a:rect l="l" t="t" r="r" b="b"/>
              <a:pathLst>
                <a:path w="9" h="46" extrusionOk="0">
                  <a:moveTo>
                    <a:pt x="5" y="0"/>
                  </a:moveTo>
                  <a:cubicBezTo>
                    <a:pt x="1" y="25"/>
                    <a:pt x="1" y="39"/>
                    <a:pt x="8" y="46"/>
                  </a:cubicBezTo>
                  <a:cubicBezTo>
                    <a:pt x="5" y="32"/>
                    <a:pt x="5" y="11"/>
                    <a:pt x="5"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5"/>
            <p:cNvSpPr/>
            <p:nvPr/>
          </p:nvSpPr>
          <p:spPr>
            <a:xfrm>
              <a:off x="3967500" y="2661750"/>
              <a:ext cx="375" cy="100"/>
            </a:xfrm>
            <a:custGeom>
              <a:avLst/>
              <a:gdLst/>
              <a:ahLst/>
              <a:cxnLst/>
              <a:rect l="l" t="t" r="r" b="b"/>
              <a:pathLst>
                <a:path w="15" h="4" extrusionOk="0">
                  <a:moveTo>
                    <a:pt x="4" y="0"/>
                  </a:moveTo>
                  <a:lnTo>
                    <a:pt x="0" y="4"/>
                  </a:lnTo>
                  <a:cubicBezTo>
                    <a:pt x="4" y="4"/>
                    <a:pt x="7" y="4"/>
                    <a:pt x="15"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5"/>
            <p:cNvSpPr/>
            <p:nvPr/>
          </p:nvSpPr>
          <p:spPr>
            <a:xfrm>
              <a:off x="3967575" y="2668150"/>
              <a:ext cx="550" cy="475"/>
            </a:xfrm>
            <a:custGeom>
              <a:avLst/>
              <a:gdLst/>
              <a:ahLst/>
              <a:cxnLst/>
              <a:rect l="l" t="t" r="r" b="b"/>
              <a:pathLst>
                <a:path w="22" h="19" extrusionOk="0">
                  <a:moveTo>
                    <a:pt x="1" y="0"/>
                  </a:moveTo>
                  <a:cubicBezTo>
                    <a:pt x="8" y="4"/>
                    <a:pt x="15" y="8"/>
                    <a:pt x="22" y="18"/>
                  </a:cubicBezTo>
                  <a:cubicBezTo>
                    <a:pt x="15" y="8"/>
                    <a:pt x="8" y="0"/>
                    <a:pt x="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5"/>
            <p:cNvSpPr/>
            <p:nvPr/>
          </p:nvSpPr>
          <p:spPr>
            <a:xfrm>
              <a:off x="3997325" y="2664900"/>
              <a:ext cx="125" cy="200"/>
            </a:xfrm>
            <a:custGeom>
              <a:avLst/>
              <a:gdLst/>
              <a:ahLst/>
              <a:cxnLst/>
              <a:rect l="l" t="t" r="r" b="b"/>
              <a:pathLst>
                <a:path w="5" h="8" extrusionOk="0">
                  <a:moveTo>
                    <a:pt x="4" y="1"/>
                  </a:moveTo>
                  <a:lnTo>
                    <a:pt x="4" y="1"/>
                  </a:lnTo>
                  <a:cubicBezTo>
                    <a:pt x="1" y="4"/>
                    <a:pt x="1" y="7"/>
                    <a:pt x="1" y="7"/>
                  </a:cubicBezTo>
                  <a:cubicBezTo>
                    <a:pt x="1" y="7"/>
                    <a:pt x="1" y="4"/>
                    <a:pt x="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5"/>
            <p:cNvSpPr/>
            <p:nvPr/>
          </p:nvSpPr>
          <p:spPr>
            <a:xfrm>
              <a:off x="3967250" y="2662025"/>
              <a:ext cx="550" cy="800"/>
            </a:xfrm>
            <a:custGeom>
              <a:avLst/>
              <a:gdLst/>
              <a:ahLst/>
              <a:cxnLst/>
              <a:rect l="l" t="t" r="r" b="b"/>
              <a:pathLst>
                <a:path w="22" h="32" extrusionOk="0">
                  <a:moveTo>
                    <a:pt x="21" y="0"/>
                  </a:moveTo>
                  <a:cubicBezTo>
                    <a:pt x="14" y="10"/>
                    <a:pt x="4" y="21"/>
                    <a:pt x="0" y="32"/>
                  </a:cubicBezTo>
                  <a:cubicBezTo>
                    <a:pt x="14" y="17"/>
                    <a:pt x="21" y="7"/>
                    <a:pt x="2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5"/>
            <p:cNvSpPr/>
            <p:nvPr/>
          </p:nvSpPr>
          <p:spPr>
            <a:xfrm>
              <a:off x="3966350" y="2662100"/>
              <a:ext cx="725" cy="375"/>
            </a:xfrm>
            <a:custGeom>
              <a:avLst/>
              <a:gdLst/>
              <a:ahLst/>
              <a:cxnLst/>
              <a:rect l="l" t="t" r="r" b="b"/>
              <a:pathLst>
                <a:path w="29" h="15" extrusionOk="0">
                  <a:moveTo>
                    <a:pt x="29" y="1"/>
                  </a:moveTo>
                  <a:cubicBezTo>
                    <a:pt x="1" y="1"/>
                    <a:pt x="1" y="7"/>
                    <a:pt x="11" y="14"/>
                  </a:cubicBezTo>
                  <a:cubicBezTo>
                    <a:pt x="15" y="11"/>
                    <a:pt x="22" y="7"/>
                    <a:pt x="29"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5"/>
            <p:cNvSpPr/>
            <p:nvPr/>
          </p:nvSpPr>
          <p:spPr>
            <a:xfrm>
              <a:off x="3967775" y="2661400"/>
              <a:ext cx="975" cy="650"/>
            </a:xfrm>
            <a:custGeom>
              <a:avLst/>
              <a:gdLst/>
              <a:ahLst/>
              <a:cxnLst/>
              <a:rect l="l" t="t" r="r" b="b"/>
              <a:pathLst>
                <a:path w="39" h="26" extrusionOk="0">
                  <a:moveTo>
                    <a:pt x="38" y="0"/>
                  </a:moveTo>
                  <a:lnTo>
                    <a:pt x="38" y="0"/>
                  </a:lnTo>
                  <a:cubicBezTo>
                    <a:pt x="21" y="8"/>
                    <a:pt x="11" y="11"/>
                    <a:pt x="4" y="14"/>
                  </a:cubicBezTo>
                  <a:cubicBezTo>
                    <a:pt x="4" y="14"/>
                    <a:pt x="4" y="21"/>
                    <a:pt x="0" y="25"/>
                  </a:cubicBezTo>
                  <a:cubicBezTo>
                    <a:pt x="11" y="14"/>
                    <a:pt x="25" y="8"/>
                    <a:pt x="38"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5"/>
            <p:cNvSpPr/>
            <p:nvPr/>
          </p:nvSpPr>
          <p:spPr>
            <a:xfrm>
              <a:off x="3987675" y="2770000"/>
              <a:ext cx="375" cy="475"/>
            </a:xfrm>
            <a:custGeom>
              <a:avLst/>
              <a:gdLst/>
              <a:ahLst/>
              <a:cxnLst/>
              <a:rect l="l" t="t" r="r" b="b"/>
              <a:pathLst>
                <a:path w="15" h="19" extrusionOk="0">
                  <a:moveTo>
                    <a:pt x="0" y="1"/>
                  </a:moveTo>
                  <a:cubicBezTo>
                    <a:pt x="0" y="1"/>
                    <a:pt x="0" y="7"/>
                    <a:pt x="11" y="18"/>
                  </a:cubicBezTo>
                  <a:cubicBezTo>
                    <a:pt x="11" y="18"/>
                    <a:pt x="15" y="18"/>
                    <a:pt x="15" y="14"/>
                  </a:cubicBezTo>
                  <a:cubicBezTo>
                    <a:pt x="8" y="7"/>
                    <a:pt x="4" y="1"/>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5"/>
            <p:cNvSpPr/>
            <p:nvPr/>
          </p:nvSpPr>
          <p:spPr>
            <a:xfrm>
              <a:off x="4031025" y="2686925"/>
              <a:ext cx="100" cy="100"/>
            </a:xfrm>
            <a:custGeom>
              <a:avLst/>
              <a:gdLst/>
              <a:ahLst/>
              <a:cxnLst/>
              <a:rect l="l" t="t" r="r" b="b"/>
              <a:pathLst>
                <a:path w="4" h="4" extrusionOk="0">
                  <a:moveTo>
                    <a:pt x="0" y="1"/>
                  </a:moveTo>
                  <a:lnTo>
                    <a:pt x="0" y="4"/>
                  </a:lnTo>
                  <a:lnTo>
                    <a:pt x="4"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5"/>
            <p:cNvSpPr/>
            <p:nvPr/>
          </p:nvSpPr>
          <p:spPr>
            <a:xfrm>
              <a:off x="4031100" y="2684650"/>
              <a:ext cx="3550" cy="4400"/>
            </a:xfrm>
            <a:custGeom>
              <a:avLst/>
              <a:gdLst/>
              <a:ahLst/>
              <a:cxnLst/>
              <a:rect l="l" t="t" r="r" b="b"/>
              <a:pathLst>
                <a:path w="142" h="176" extrusionOk="0">
                  <a:moveTo>
                    <a:pt x="141" y="1"/>
                  </a:moveTo>
                  <a:lnTo>
                    <a:pt x="1" y="92"/>
                  </a:lnTo>
                  <a:cubicBezTo>
                    <a:pt x="28" y="98"/>
                    <a:pt x="46" y="109"/>
                    <a:pt x="15" y="176"/>
                  </a:cubicBezTo>
                  <a:cubicBezTo>
                    <a:pt x="57" y="119"/>
                    <a:pt x="99" y="60"/>
                    <a:pt x="14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5"/>
            <p:cNvSpPr/>
            <p:nvPr/>
          </p:nvSpPr>
          <p:spPr>
            <a:xfrm>
              <a:off x="3932925" y="2654125"/>
              <a:ext cx="125050" cy="127925"/>
            </a:xfrm>
            <a:custGeom>
              <a:avLst/>
              <a:gdLst/>
              <a:ahLst/>
              <a:cxnLst/>
              <a:rect l="l" t="t" r="r" b="b"/>
              <a:pathLst>
                <a:path w="5002" h="5117" extrusionOk="0">
                  <a:moveTo>
                    <a:pt x="1693" y="239"/>
                  </a:moveTo>
                  <a:cubicBezTo>
                    <a:pt x="1693" y="242"/>
                    <a:pt x="1689" y="246"/>
                    <a:pt x="1685" y="249"/>
                  </a:cubicBezTo>
                  <a:lnTo>
                    <a:pt x="1682" y="246"/>
                  </a:lnTo>
                  <a:cubicBezTo>
                    <a:pt x="1685" y="242"/>
                    <a:pt x="1689" y="242"/>
                    <a:pt x="1693" y="239"/>
                  </a:cubicBezTo>
                  <a:close/>
                  <a:moveTo>
                    <a:pt x="3388" y="293"/>
                  </a:moveTo>
                  <a:lnTo>
                    <a:pt x="3388" y="293"/>
                  </a:lnTo>
                  <a:cubicBezTo>
                    <a:pt x="3386" y="294"/>
                    <a:pt x="3385" y="294"/>
                    <a:pt x="3384" y="295"/>
                  </a:cubicBezTo>
                  <a:cubicBezTo>
                    <a:pt x="3385" y="295"/>
                    <a:pt x="3386" y="294"/>
                    <a:pt x="3388" y="293"/>
                  </a:cubicBezTo>
                  <a:close/>
                  <a:moveTo>
                    <a:pt x="4072" y="864"/>
                  </a:moveTo>
                  <a:cubicBezTo>
                    <a:pt x="4075" y="870"/>
                    <a:pt x="4068" y="874"/>
                    <a:pt x="4057" y="881"/>
                  </a:cubicBezTo>
                  <a:cubicBezTo>
                    <a:pt x="4061" y="874"/>
                    <a:pt x="4064" y="870"/>
                    <a:pt x="4072" y="864"/>
                  </a:cubicBezTo>
                  <a:close/>
                  <a:moveTo>
                    <a:pt x="4375" y="2009"/>
                  </a:moveTo>
                  <a:lnTo>
                    <a:pt x="4375" y="2009"/>
                  </a:lnTo>
                  <a:cubicBezTo>
                    <a:pt x="4376" y="2010"/>
                    <a:pt x="4376" y="2010"/>
                    <a:pt x="4376" y="2011"/>
                  </a:cubicBezTo>
                  <a:cubicBezTo>
                    <a:pt x="4376" y="2010"/>
                    <a:pt x="4376" y="2010"/>
                    <a:pt x="4375" y="2009"/>
                  </a:cubicBezTo>
                  <a:close/>
                  <a:moveTo>
                    <a:pt x="4499" y="2119"/>
                  </a:moveTo>
                  <a:lnTo>
                    <a:pt x="4499" y="2119"/>
                  </a:lnTo>
                  <a:cubicBezTo>
                    <a:pt x="4520" y="2134"/>
                    <a:pt x="4527" y="2151"/>
                    <a:pt x="4524" y="2169"/>
                  </a:cubicBezTo>
                  <a:cubicBezTo>
                    <a:pt x="4496" y="2151"/>
                    <a:pt x="4482" y="2137"/>
                    <a:pt x="4499" y="2119"/>
                  </a:cubicBezTo>
                  <a:close/>
                  <a:moveTo>
                    <a:pt x="1879" y="4994"/>
                  </a:moveTo>
                  <a:cubicBezTo>
                    <a:pt x="1882" y="4994"/>
                    <a:pt x="1889" y="4997"/>
                    <a:pt x="1900" y="5007"/>
                  </a:cubicBezTo>
                  <a:lnTo>
                    <a:pt x="1882" y="5018"/>
                  </a:lnTo>
                  <a:cubicBezTo>
                    <a:pt x="1879" y="5004"/>
                    <a:pt x="1871" y="4994"/>
                    <a:pt x="1879" y="4994"/>
                  </a:cubicBezTo>
                  <a:close/>
                  <a:moveTo>
                    <a:pt x="2759" y="1"/>
                  </a:moveTo>
                  <a:cubicBezTo>
                    <a:pt x="2717" y="1"/>
                    <a:pt x="2679" y="14"/>
                    <a:pt x="2653" y="60"/>
                  </a:cubicBezTo>
                  <a:cubicBezTo>
                    <a:pt x="2650" y="46"/>
                    <a:pt x="2632" y="38"/>
                    <a:pt x="2611" y="38"/>
                  </a:cubicBezTo>
                  <a:cubicBezTo>
                    <a:pt x="2594" y="38"/>
                    <a:pt x="2577" y="43"/>
                    <a:pt x="2556" y="46"/>
                  </a:cubicBezTo>
                  <a:cubicBezTo>
                    <a:pt x="2535" y="49"/>
                    <a:pt x="2514" y="56"/>
                    <a:pt x="2496" y="56"/>
                  </a:cubicBezTo>
                  <a:cubicBezTo>
                    <a:pt x="2489" y="56"/>
                    <a:pt x="2482" y="53"/>
                    <a:pt x="2475" y="53"/>
                  </a:cubicBezTo>
                  <a:lnTo>
                    <a:pt x="2464" y="102"/>
                  </a:lnTo>
                  <a:cubicBezTo>
                    <a:pt x="2439" y="109"/>
                    <a:pt x="2422" y="113"/>
                    <a:pt x="2401" y="113"/>
                  </a:cubicBezTo>
                  <a:cubicBezTo>
                    <a:pt x="2370" y="113"/>
                    <a:pt x="2342" y="102"/>
                    <a:pt x="2313" y="92"/>
                  </a:cubicBezTo>
                  <a:lnTo>
                    <a:pt x="2313" y="95"/>
                  </a:lnTo>
                  <a:cubicBezTo>
                    <a:pt x="2253" y="140"/>
                    <a:pt x="2198" y="158"/>
                    <a:pt x="2138" y="158"/>
                  </a:cubicBezTo>
                  <a:lnTo>
                    <a:pt x="2124" y="158"/>
                  </a:lnTo>
                  <a:cubicBezTo>
                    <a:pt x="2082" y="155"/>
                    <a:pt x="2039" y="148"/>
                    <a:pt x="2001" y="148"/>
                  </a:cubicBezTo>
                  <a:cubicBezTo>
                    <a:pt x="1976" y="148"/>
                    <a:pt x="1955" y="151"/>
                    <a:pt x="1938" y="155"/>
                  </a:cubicBezTo>
                  <a:lnTo>
                    <a:pt x="1938" y="172"/>
                  </a:lnTo>
                  <a:lnTo>
                    <a:pt x="1811" y="165"/>
                  </a:lnTo>
                  <a:lnTo>
                    <a:pt x="1811" y="165"/>
                  </a:lnTo>
                  <a:cubicBezTo>
                    <a:pt x="1818" y="172"/>
                    <a:pt x="1822" y="174"/>
                    <a:pt x="1824" y="175"/>
                  </a:cubicBezTo>
                  <a:lnTo>
                    <a:pt x="1824" y="175"/>
                  </a:lnTo>
                  <a:cubicBezTo>
                    <a:pt x="1821" y="174"/>
                    <a:pt x="1813" y="172"/>
                    <a:pt x="1805" y="169"/>
                  </a:cubicBezTo>
                  <a:cubicBezTo>
                    <a:pt x="1794" y="161"/>
                    <a:pt x="1780" y="158"/>
                    <a:pt x="1766" y="158"/>
                  </a:cubicBezTo>
                  <a:cubicBezTo>
                    <a:pt x="1759" y="158"/>
                    <a:pt x="1752" y="158"/>
                    <a:pt x="1748" y="161"/>
                  </a:cubicBezTo>
                  <a:cubicBezTo>
                    <a:pt x="1741" y="158"/>
                    <a:pt x="1735" y="158"/>
                    <a:pt x="1731" y="158"/>
                  </a:cubicBezTo>
                  <a:cubicBezTo>
                    <a:pt x="1689" y="158"/>
                    <a:pt x="1643" y="190"/>
                    <a:pt x="1615" y="232"/>
                  </a:cubicBezTo>
                  <a:lnTo>
                    <a:pt x="1542" y="260"/>
                  </a:lnTo>
                  <a:cubicBezTo>
                    <a:pt x="1636" y="263"/>
                    <a:pt x="1563" y="330"/>
                    <a:pt x="1584" y="386"/>
                  </a:cubicBezTo>
                  <a:cubicBezTo>
                    <a:pt x="1563" y="375"/>
                    <a:pt x="1542" y="369"/>
                    <a:pt x="1521" y="362"/>
                  </a:cubicBezTo>
                  <a:lnTo>
                    <a:pt x="1521" y="362"/>
                  </a:lnTo>
                  <a:cubicBezTo>
                    <a:pt x="1513" y="396"/>
                    <a:pt x="1566" y="390"/>
                    <a:pt x="1538" y="417"/>
                  </a:cubicBezTo>
                  <a:cubicBezTo>
                    <a:pt x="1531" y="414"/>
                    <a:pt x="1524" y="414"/>
                    <a:pt x="1513" y="414"/>
                  </a:cubicBezTo>
                  <a:cubicBezTo>
                    <a:pt x="1500" y="414"/>
                    <a:pt x="1485" y="414"/>
                    <a:pt x="1471" y="417"/>
                  </a:cubicBezTo>
                  <a:cubicBezTo>
                    <a:pt x="1458" y="417"/>
                    <a:pt x="1440" y="422"/>
                    <a:pt x="1426" y="422"/>
                  </a:cubicBezTo>
                  <a:cubicBezTo>
                    <a:pt x="1401" y="422"/>
                    <a:pt x="1380" y="417"/>
                    <a:pt x="1359" y="401"/>
                  </a:cubicBezTo>
                  <a:cubicBezTo>
                    <a:pt x="1356" y="386"/>
                    <a:pt x="1362" y="369"/>
                    <a:pt x="1369" y="351"/>
                  </a:cubicBezTo>
                  <a:cubicBezTo>
                    <a:pt x="1362" y="348"/>
                    <a:pt x="1352" y="341"/>
                    <a:pt x="1348" y="333"/>
                  </a:cubicBezTo>
                  <a:cubicBezTo>
                    <a:pt x="1331" y="348"/>
                    <a:pt x="1320" y="351"/>
                    <a:pt x="1314" y="351"/>
                  </a:cubicBezTo>
                  <a:cubicBezTo>
                    <a:pt x="1299" y="351"/>
                    <a:pt x="1303" y="333"/>
                    <a:pt x="1296" y="320"/>
                  </a:cubicBezTo>
                  <a:cubicBezTo>
                    <a:pt x="1275" y="422"/>
                    <a:pt x="1222" y="401"/>
                    <a:pt x="1222" y="495"/>
                  </a:cubicBezTo>
                  <a:cubicBezTo>
                    <a:pt x="1218" y="474"/>
                    <a:pt x="1212" y="467"/>
                    <a:pt x="1197" y="467"/>
                  </a:cubicBezTo>
                  <a:cubicBezTo>
                    <a:pt x="1187" y="467"/>
                    <a:pt x="1166" y="481"/>
                    <a:pt x="1149" y="492"/>
                  </a:cubicBezTo>
                  <a:cubicBezTo>
                    <a:pt x="1131" y="502"/>
                    <a:pt x="1110" y="513"/>
                    <a:pt x="1095" y="513"/>
                  </a:cubicBezTo>
                  <a:cubicBezTo>
                    <a:pt x="1082" y="513"/>
                    <a:pt x="1068" y="506"/>
                    <a:pt x="1064" y="477"/>
                  </a:cubicBezTo>
                  <a:lnTo>
                    <a:pt x="1064" y="477"/>
                  </a:lnTo>
                  <a:cubicBezTo>
                    <a:pt x="1071" y="582"/>
                    <a:pt x="1037" y="502"/>
                    <a:pt x="1053" y="586"/>
                  </a:cubicBezTo>
                  <a:cubicBezTo>
                    <a:pt x="1071" y="558"/>
                    <a:pt x="1106" y="548"/>
                    <a:pt x="1142" y="548"/>
                  </a:cubicBezTo>
                  <a:cubicBezTo>
                    <a:pt x="1187" y="548"/>
                    <a:pt x="1239" y="561"/>
                    <a:pt x="1275" y="565"/>
                  </a:cubicBezTo>
                  <a:lnTo>
                    <a:pt x="1257" y="639"/>
                  </a:lnTo>
                  <a:cubicBezTo>
                    <a:pt x="1271" y="653"/>
                    <a:pt x="1285" y="657"/>
                    <a:pt x="1296" y="657"/>
                  </a:cubicBezTo>
                  <a:cubicBezTo>
                    <a:pt x="1338" y="657"/>
                    <a:pt x="1345" y="561"/>
                    <a:pt x="1377" y="558"/>
                  </a:cubicBezTo>
                  <a:cubicBezTo>
                    <a:pt x="1352" y="558"/>
                    <a:pt x="1331" y="590"/>
                    <a:pt x="1335" y="611"/>
                  </a:cubicBezTo>
                  <a:lnTo>
                    <a:pt x="1310" y="537"/>
                  </a:lnTo>
                  <a:cubicBezTo>
                    <a:pt x="1331" y="506"/>
                    <a:pt x="1366" y="495"/>
                    <a:pt x="1401" y="495"/>
                  </a:cubicBezTo>
                  <a:cubicBezTo>
                    <a:pt x="1437" y="495"/>
                    <a:pt x="1479" y="509"/>
                    <a:pt x="1510" y="513"/>
                  </a:cubicBezTo>
                  <a:cubicBezTo>
                    <a:pt x="1479" y="561"/>
                    <a:pt x="1587" y="534"/>
                    <a:pt x="1576" y="600"/>
                  </a:cubicBezTo>
                  <a:lnTo>
                    <a:pt x="1538" y="607"/>
                  </a:lnTo>
                  <a:cubicBezTo>
                    <a:pt x="1538" y="618"/>
                    <a:pt x="1542" y="621"/>
                    <a:pt x="1545" y="628"/>
                  </a:cubicBezTo>
                  <a:cubicBezTo>
                    <a:pt x="1555" y="642"/>
                    <a:pt x="1587" y="649"/>
                    <a:pt x="1608" y="660"/>
                  </a:cubicBezTo>
                  <a:cubicBezTo>
                    <a:pt x="1682" y="565"/>
                    <a:pt x="1871" y="540"/>
                    <a:pt x="1927" y="492"/>
                  </a:cubicBezTo>
                  <a:lnTo>
                    <a:pt x="1931" y="488"/>
                  </a:lnTo>
                  <a:cubicBezTo>
                    <a:pt x="1938" y="481"/>
                    <a:pt x="1942" y="477"/>
                    <a:pt x="1945" y="467"/>
                  </a:cubicBezTo>
                  <a:lnTo>
                    <a:pt x="1945" y="467"/>
                  </a:lnTo>
                  <a:cubicBezTo>
                    <a:pt x="1934" y="481"/>
                    <a:pt x="1917" y="488"/>
                    <a:pt x="1903" y="488"/>
                  </a:cubicBezTo>
                  <a:cubicBezTo>
                    <a:pt x="1882" y="488"/>
                    <a:pt x="1861" y="481"/>
                    <a:pt x="1847" y="470"/>
                  </a:cubicBezTo>
                  <a:lnTo>
                    <a:pt x="1895" y="425"/>
                  </a:lnTo>
                  <a:lnTo>
                    <a:pt x="1895" y="425"/>
                  </a:lnTo>
                  <a:cubicBezTo>
                    <a:pt x="1847" y="432"/>
                    <a:pt x="1832" y="509"/>
                    <a:pt x="1759" y="509"/>
                  </a:cubicBezTo>
                  <a:cubicBezTo>
                    <a:pt x="1756" y="456"/>
                    <a:pt x="1682" y="411"/>
                    <a:pt x="1714" y="323"/>
                  </a:cubicBezTo>
                  <a:cubicBezTo>
                    <a:pt x="1738" y="295"/>
                    <a:pt x="1762" y="284"/>
                    <a:pt x="1780" y="284"/>
                  </a:cubicBezTo>
                  <a:cubicBezTo>
                    <a:pt x="1808" y="284"/>
                    <a:pt x="1837" y="305"/>
                    <a:pt x="1864" y="326"/>
                  </a:cubicBezTo>
                  <a:cubicBezTo>
                    <a:pt x="1892" y="348"/>
                    <a:pt x="1924" y="369"/>
                    <a:pt x="1963" y="369"/>
                  </a:cubicBezTo>
                  <a:cubicBezTo>
                    <a:pt x="1980" y="369"/>
                    <a:pt x="1997" y="365"/>
                    <a:pt x="2015" y="358"/>
                  </a:cubicBezTo>
                  <a:lnTo>
                    <a:pt x="2018" y="358"/>
                  </a:lnTo>
                  <a:cubicBezTo>
                    <a:pt x="2018" y="358"/>
                    <a:pt x="2012" y="344"/>
                    <a:pt x="2008" y="326"/>
                  </a:cubicBezTo>
                  <a:cubicBezTo>
                    <a:pt x="2005" y="309"/>
                    <a:pt x="2008" y="295"/>
                    <a:pt x="2039" y="295"/>
                  </a:cubicBezTo>
                  <a:lnTo>
                    <a:pt x="2057" y="295"/>
                  </a:lnTo>
                  <a:cubicBezTo>
                    <a:pt x="2138" y="316"/>
                    <a:pt x="2201" y="369"/>
                    <a:pt x="2240" y="432"/>
                  </a:cubicBezTo>
                  <a:cubicBezTo>
                    <a:pt x="2261" y="467"/>
                    <a:pt x="2274" y="506"/>
                    <a:pt x="2279" y="544"/>
                  </a:cubicBezTo>
                  <a:cubicBezTo>
                    <a:pt x="2250" y="527"/>
                    <a:pt x="2205" y="502"/>
                    <a:pt x="2173" y="502"/>
                  </a:cubicBezTo>
                  <a:cubicBezTo>
                    <a:pt x="2152" y="502"/>
                    <a:pt x="2138" y="513"/>
                    <a:pt x="2138" y="544"/>
                  </a:cubicBezTo>
                  <a:cubicBezTo>
                    <a:pt x="2183" y="572"/>
                    <a:pt x="2258" y="579"/>
                    <a:pt x="2264" y="632"/>
                  </a:cubicBezTo>
                  <a:cubicBezTo>
                    <a:pt x="2295" y="534"/>
                    <a:pt x="2183" y="614"/>
                    <a:pt x="2232" y="530"/>
                  </a:cubicBezTo>
                  <a:cubicBezTo>
                    <a:pt x="2261" y="530"/>
                    <a:pt x="2279" y="558"/>
                    <a:pt x="2292" y="572"/>
                  </a:cubicBezTo>
                  <a:cubicBezTo>
                    <a:pt x="2268" y="534"/>
                    <a:pt x="2310" y="506"/>
                    <a:pt x="2321" y="485"/>
                  </a:cubicBezTo>
                  <a:cubicBezTo>
                    <a:pt x="2415" y="481"/>
                    <a:pt x="2471" y="432"/>
                    <a:pt x="2577" y="432"/>
                  </a:cubicBezTo>
                  <a:cubicBezTo>
                    <a:pt x="2580" y="428"/>
                    <a:pt x="2580" y="425"/>
                    <a:pt x="2583" y="422"/>
                  </a:cubicBezTo>
                  <a:cubicBezTo>
                    <a:pt x="2590" y="404"/>
                    <a:pt x="2598" y="383"/>
                    <a:pt x="2598" y="365"/>
                  </a:cubicBezTo>
                  <a:cubicBezTo>
                    <a:pt x="2616" y="375"/>
                    <a:pt x="2632" y="396"/>
                    <a:pt x="2650" y="425"/>
                  </a:cubicBezTo>
                  <a:cubicBezTo>
                    <a:pt x="2682" y="481"/>
                    <a:pt x="2703" y="555"/>
                    <a:pt x="2685" y="593"/>
                  </a:cubicBezTo>
                  <a:lnTo>
                    <a:pt x="2700" y="593"/>
                  </a:lnTo>
                  <a:cubicBezTo>
                    <a:pt x="2713" y="593"/>
                    <a:pt x="2724" y="590"/>
                    <a:pt x="2734" y="586"/>
                  </a:cubicBezTo>
                  <a:cubicBezTo>
                    <a:pt x="2745" y="582"/>
                    <a:pt x="2752" y="579"/>
                    <a:pt x="2763" y="579"/>
                  </a:cubicBezTo>
                  <a:cubicBezTo>
                    <a:pt x="2773" y="579"/>
                    <a:pt x="2780" y="582"/>
                    <a:pt x="2794" y="593"/>
                  </a:cubicBezTo>
                  <a:cubicBezTo>
                    <a:pt x="2759" y="621"/>
                    <a:pt x="2755" y="625"/>
                    <a:pt x="2763" y="625"/>
                  </a:cubicBezTo>
                  <a:lnTo>
                    <a:pt x="2773" y="625"/>
                  </a:lnTo>
                  <a:cubicBezTo>
                    <a:pt x="2787" y="625"/>
                    <a:pt x="2808" y="628"/>
                    <a:pt x="2805" y="670"/>
                  </a:cubicBezTo>
                  <a:cubicBezTo>
                    <a:pt x="2812" y="674"/>
                    <a:pt x="2818" y="674"/>
                    <a:pt x="2822" y="674"/>
                  </a:cubicBezTo>
                  <a:cubicBezTo>
                    <a:pt x="2847" y="674"/>
                    <a:pt x="2833" y="628"/>
                    <a:pt x="2857" y="614"/>
                  </a:cubicBezTo>
                  <a:cubicBezTo>
                    <a:pt x="2861" y="625"/>
                    <a:pt x="2875" y="657"/>
                    <a:pt x="2872" y="681"/>
                  </a:cubicBezTo>
                  <a:cubicBezTo>
                    <a:pt x="2914" y="628"/>
                    <a:pt x="2861" y="527"/>
                    <a:pt x="2885" y="453"/>
                  </a:cubicBezTo>
                  <a:cubicBezTo>
                    <a:pt x="2885" y="446"/>
                    <a:pt x="2889" y="435"/>
                    <a:pt x="2896" y="428"/>
                  </a:cubicBezTo>
                  <a:cubicBezTo>
                    <a:pt x="2931" y="380"/>
                    <a:pt x="3068" y="323"/>
                    <a:pt x="3082" y="320"/>
                  </a:cubicBezTo>
                  <a:lnTo>
                    <a:pt x="3082" y="320"/>
                  </a:lnTo>
                  <a:cubicBezTo>
                    <a:pt x="3082" y="351"/>
                    <a:pt x="3071" y="414"/>
                    <a:pt x="3050" y="492"/>
                  </a:cubicBezTo>
                  <a:cubicBezTo>
                    <a:pt x="3022" y="604"/>
                    <a:pt x="2977" y="733"/>
                    <a:pt x="2941" y="786"/>
                  </a:cubicBezTo>
                  <a:cubicBezTo>
                    <a:pt x="2941" y="796"/>
                    <a:pt x="2941" y="801"/>
                    <a:pt x="2945" y="801"/>
                  </a:cubicBezTo>
                  <a:cubicBezTo>
                    <a:pt x="2952" y="801"/>
                    <a:pt x="2966" y="786"/>
                    <a:pt x="2980" y="772"/>
                  </a:cubicBezTo>
                  <a:cubicBezTo>
                    <a:pt x="2998" y="758"/>
                    <a:pt x="3011" y="744"/>
                    <a:pt x="3022" y="744"/>
                  </a:cubicBezTo>
                  <a:cubicBezTo>
                    <a:pt x="3037" y="730"/>
                    <a:pt x="3047" y="726"/>
                    <a:pt x="3058" y="726"/>
                  </a:cubicBezTo>
                  <a:cubicBezTo>
                    <a:pt x="3079" y="726"/>
                    <a:pt x="3089" y="751"/>
                    <a:pt x="3100" y="772"/>
                  </a:cubicBezTo>
                  <a:cubicBezTo>
                    <a:pt x="3110" y="793"/>
                    <a:pt x="3117" y="817"/>
                    <a:pt x="3138" y="817"/>
                  </a:cubicBezTo>
                  <a:lnTo>
                    <a:pt x="3145" y="817"/>
                  </a:lnTo>
                  <a:lnTo>
                    <a:pt x="3124" y="758"/>
                  </a:lnTo>
                  <a:cubicBezTo>
                    <a:pt x="3128" y="758"/>
                    <a:pt x="3131" y="754"/>
                    <a:pt x="3134" y="754"/>
                  </a:cubicBezTo>
                  <a:cubicBezTo>
                    <a:pt x="3155" y="754"/>
                    <a:pt x="3197" y="796"/>
                    <a:pt x="3201" y="825"/>
                  </a:cubicBezTo>
                  <a:cubicBezTo>
                    <a:pt x="3212" y="801"/>
                    <a:pt x="3218" y="670"/>
                    <a:pt x="3250" y="646"/>
                  </a:cubicBezTo>
                  <a:cubicBezTo>
                    <a:pt x="3356" y="663"/>
                    <a:pt x="3362" y="860"/>
                    <a:pt x="3317" y="930"/>
                  </a:cubicBezTo>
                  <a:cubicBezTo>
                    <a:pt x="3293" y="885"/>
                    <a:pt x="3264" y="835"/>
                    <a:pt x="3229" y="793"/>
                  </a:cubicBezTo>
                  <a:lnTo>
                    <a:pt x="3229" y="793"/>
                  </a:lnTo>
                  <a:cubicBezTo>
                    <a:pt x="3201" y="856"/>
                    <a:pt x="3293" y="898"/>
                    <a:pt x="3250" y="976"/>
                  </a:cubicBezTo>
                  <a:lnTo>
                    <a:pt x="3366" y="1004"/>
                  </a:lnTo>
                  <a:cubicBezTo>
                    <a:pt x="3356" y="997"/>
                    <a:pt x="3324" y="958"/>
                    <a:pt x="3356" y="930"/>
                  </a:cubicBezTo>
                  <a:lnTo>
                    <a:pt x="3356" y="930"/>
                  </a:lnTo>
                  <a:cubicBezTo>
                    <a:pt x="3369" y="937"/>
                    <a:pt x="3380" y="940"/>
                    <a:pt x="3387" y="940"/>
                  </a:cubicBezTo>
                  <a:cubicBezTo>
                    <a:pt x="3401" y="940"/>
                    <a:pt x="3401" y="927"/>
                    <a:pt x="3437" y="916"/>
                  </a:cubicBezTo>
                  <a:cubicBezTo>
                    <a:pt x="3432" y="853"/>
                    <a:pt x="3429" y="733"/>
                    <a:pt x="3422" y="625"/>
                  </a:cubicBezTo>
                  <a:cubicBezTo>
                    <a:pt x="3419" y="540"/>
                    <a:pt x="3411" y="467"/>
                    <a:pt x="3411" y="411"/>
                  </a:cubicBezTo>
                  <a:lnTo>
                    <a:pt x="3411" y="411"/>
                  </a:lnTo>
                  <a:cubicBezTo>
                    <a:pt x="3429" y="435"/>
                    <a:pt x="3447" y="460"/>
                    <a:pt x="3464" y="488"/>
                  </a:cubicBezTo>
                  <a:lnTo>
                    <a:pt x="3500" y="460"/>
                  </a:lnTo>
                  <a:cubicBezTo>
                    <a:pt x="3534" y="502"/>
                    <a:pt x="3538" y="590"/>
                    <a:pt x="3531" y="678"/>
                  </a:cubicBezTo>
                  <a:cubicBezTo>
                    <a:pt x="3524" y="783"/>
                    <a:pt x="3500" y="885"/>
                    <a:pt x="3489" y="927"/>
                  </a:cubicBezTo>
                  <a:lnTo>
                    <a:pt x="3492" y="927"/>
                  </a:lnTo>
                  <a:cubicBezTo>
                    <a:pt x="3542" y="927"/>
                    <a:pt x="3608" y="793"/>
                    <a:pt x="3612" y="762"/>
                  </a:cubicBezTo>
                  <a:lnTo>
                    <a:pt x="3612" y="762"/>
                  </a:lnTo>
                  <a:cubicBezTo>
                    <a:pt x="3706" y="811"/>
                    <a:pt x="3580" y="997"/>
                    <a:pt x="3668" y="1039"/>
                  </a:cubicBezTo>
                  <a:lnTo>
                    <a:pt x="3618" y="1046"/>
                  </a:lnTo>
                  <a:cubicBezTo>
                    <a:pt x="3629" y="1070"/>
                    <a:pt x="3714" y="1095"/>
                    <a:pt x="3689" y="1112"/>
                  </a:cubicBezTo>
                  <a:cubicBezTo>
                    <a:pt x="3727" y="1095"/>
                    <a:pt x="3790" y="1042"/>
                    <a:pt x="3805" y="1007"/>
                  </a:cubicBezTo>
                  <a:lnTo>
                    <a:pt x="3805" y="1007"/>
                  </a:lnTo>
                  <a:cubicBezTo>
                    <a:pt x="3801" y="1057"/>
                    <a:pt x="3790" y="1109"/>
                    <a:pt x="3780" y="1158"/>
                  </a:cubicBezTo>
                  <a:cubicBezTo>
                    <a:pt x="3787" y="1133"/>
                    <a:pt x="3871" y="1053"/>
                    <a:pt x="3879" y="1032"/>
                  </a:cubicBezTo>
                  <a:lnTo>
                    <a:pt x="3879" y="1032"/>
                  </a:lnTo>
                  <a:cubicBezTo>
                    <a:pt x="3910" y="1053"/>
                    <a:pt x="3837" y="1175"/>
                    <a:pt x="3801" y="1183"/>
                  </a:cubicBezTo>
                  <a:cubicBezTo>
                    <a:pt x="3910" y="1162"/>
                    <a:pt x="3864" y="1186"/>
                    <a:pt x="3980" y="1151"/>
                  </a:cubicBezTo>
                  <a:lnTo>
                    <a:pt x="3980" y="1151"/>
                  </a:lnTo>
                  <a:cubicBezTo>
                    <a:pt x="3991" y="1169"/>
                    <a:pt x="3885" y="1243"/>
                    <a:pt x="3864" y="1243"/>
                  </a:cubicBezTo>
                  <a:cubicBezTo>
                    <a:pt x="3874" y="1298"/>
                    <a:pt x="3900" y="1309"/>
                    <a:pt x="3924" y="1313"/>
                  </a:cubicBezTo>
                  <a:cubicBezTo>
                    <a:pt x="3917" y="1249"/>
                    <a:pt x="4015" y="1172"/>
                    <a:pt x="4093" y="1105"/>
                  </a:cubicBezTo>
                  <a:cubicBezTo>
                    <a:pt x="4124" y="1078"/>
                    <a:pt x="4159" y="1049"/>
                    <a:pt x="4177" y="1028"/>
                  </a:cubicBezTo>
                  <a:lnTo>
                    <a:pt x="4177" y="1028"/>
                  </a:lnTo>
                  <a:cubicBezTo>
                    <a:pt x="4162" y="1067"/>
                    <a:pt x="4148" y="1105"/>
                    <a:pt x="4127" y="1148"/>
                  </a:cubicBezTo>
                  <a:cubicBezTo>
                    <a:pt x="4093" y="1235"/>
                    <a:pt x="4054" y="1323"/>
                    <a:pt x="4012" y="1404"/>
                  </a:cubicBezTo>
                  <a:cubicBezTo>
                    <a:pt x="4026" y="1386"/>
                    <a:pt x="4110" y="1298"/>
                    <a:pt x="4120" y="1292"/>
                  </a:cubicBezTo>
                  <a:lnTo>
                    <a:pt x="4120" y="1292"/>
                  </a:lnTo>
                  <a:cubicBezTo>
                    <a:pt x="4043" y="1376"/>
                    <a:pt x="4145" y="1527"/>
                    <a:pt x="4201" y="1604"/>
                  </a:cubicBezTo>
                  <a:lnTo>
                    <a:pt x="4194" y="1590"/>
                  </a:lnTo>
                  <a:cubicBezTo>
                    <a:pt x="4201" y="1583"/>
                    <a:pt x="4208" y="1580"/>
                    <a:pt x="4216" y="1580"/>
                  </a:cubicBezTo>
                  <a:cubicBezTo>
                    <a:pt x="4247" y="1580"/>
                    <a:pt x="4282" y="1617"/>
                    <a:pt x="4268" y="1656"/>
                  </a:cubicBezTo>
                  <a:cubicBezTo>
                    <a:pt x="4285" y="1639"/>
                    <a:pt x="4274" y="1639"/>
                    <a:pt x="4271" y="1625"/>
                  </a:cubicBezTo>
                  <a:lnTo>
                    <a:pt x="4271" y="1625"/>
                  </a:lnTo>
                  <a:cubicBezTo>
                    <a:pt x="4376" y="1639"/>
                    <a:pt x="4159" y="1772"/>
                    <a:pt x="4271" y="1783"/>
                  </a:cubicBezTo>
                  <a:cubicBezTo>
                    <a:pt x="4240" y="1737"/>
                    <a:pt x="4274" y="1706"/>
                    <a:pt x="4317" y="1688"/>
                  </a:cubicBezTo>
                  <a:lnTo>
                    <a:pt x="4317" y="1688"/>
                  </a:lnTo>
                  <a:cubicBezTo>
                    <a:pt x="4300" y="1751"/>
                    <a:pt x="4387" y="1828"/>
                    <a:pt x="4258" y="1860"/>
                  </a:cubicBezTo>
                  <a:cubicBezTo>
                    <a:pt x="4282" y="1870"/>
                    <a:pt x="4289" y="1891"/>
                    <a:pt x="4310" y="1891"/>
                  </a:cubicBezTo>
                  <a:cubicBezTo>
                    <a:pt x="4321" y="1891"/>
                    <a:pt x="4331" y="1888"/>
                    <a:pt x="4349" y="1881"/>
                  </a:cubicBezTo>
                  <a:lnTo>
                    <a:pt x="4349" y="1881"/>
                  </a:lnTo>
                  <a:lnTo>
                    <a:pt x="4313" y="2014"/>
                  </a:lnTo>
                  <a:cubicBezTo>
                    <a:pt x="4321" y="2007"/>
                    <a:pt x="4334" y="1996"/>
                    <a:pt x="4349" y="1996"/>
                  </a:cubicBezTo>
                  <a:cubicBezTo>
                    <a:pt x="4358" y="1996"/>
                    <a:pt x="4368" y="2000"/>
                    <a:pt x="4375" y="2009"/>
                  </a:cubicBezTo>
                  <a:lnTo>
                    <a:pt x="4375" y="2009"/>
                  </a:lnTo>
                  <a:cubicBezTo>
                    <a:pt x="4340" y="1957"/>
                    <a:pt x="4432" y="1857"/>
                    <a:pt x="4342" y="1857"/>
                  </a:cubicBezTo>
                  <a:cubicBezTo>
                    <a:pt x="4415" y="1821"/>
                    <a:pt x="4468" y="1828"/>
                    <a:pt x="4514" y="1772"/>
                  </a:cubicBezTo>
                  <a:lnTo>
                    <a:pt x="4514" y="1772"/>
                  </a:lnTo>
                  <a:cubicBezTo>
                    <a:pt x="4527" y="1916"/>
                    <a:pt x="4426" y="2025"/>
                    <a:pt x="4349" y="2123"/>
                  </a:cubicBezTo>
                  <a:lnTo>
                    <a:pt x="4433" y="2211"/>
                  </a:lnTo>
                  <a:lnTo>
                    <a:pt x="4397" y="2221"/>
                  </a:lnTo>
                  <a:lnTo>
                    <a:pt x="4493" y="2221"/>
                  </a:lnTo>
                  <a:cubicBezTo>
                    <a:pt x="4475" y="2239"/>
                    <a:pt x="4457" y="2253"/>
                    <a:pt x="4468" y="2253"/>
                  </a:cubicBezTo>
                  <a:cubicBezTo>
                    <a:pt x="4478" y="2253"/>
                    <a:pt x="4489" y="2249"/>
                    <a:pt x="4499" y="2239"/>
                  </a:cubicBezTo>
                  <a:lnTo>
                    <a:pt x="4499" y="2239"/>
                  </a:lnTo>
                  <a:cubicBezTo>
                    <a:pt x="4496" y="2253"/>
                    <a:pt x="4489" y="2263"/>
                    <a:pt x="4482" y="2274"/>
                  </a:cubicBezTo>
                  <a:cubicBezTo>
                    <a:pt x="4531" y="2267"/>
                    <a:pt x="4584" y="2239"/>
                    <a:pt x="4629" y="2207"/>
                  </a:cubicBezTo>
                  <a:cubicBezTo>
                    <a:pt x="4608" y="2200"/>
                    <a:pt x="4590" y="2193"/>
                    <a:pt x="4569" y="2186"/>
                  </a:cubicBezTo>
                  <a:cubicBezTo>
                    <a:pt x="4595" y="2165"/>
                    <a:pt x="4622" y="2148"/>
                    <a:pt x="4647" y="2144"/>
                  </a:cubicBezTo>
                  <a:cubicBezTo>
                    <a:pt x="4650" y="2140"/>
                    <a:pt x="4658" y="2140"/>
                    <a:pt x="4661" y="2140"/>
                  </a:cubicBezTo>
                  <a:cubicBezTo>
                    <a:pt x="4671" y="2140"/>
                    <a:pt x="4682" y="2144"/>
                    <a:pt x="4692" y="2151"/>
                  </a:cubicBezTo>
                  <a:cubicBezTo>
                    <a:pt x="4689" y="2158"/>
                    <a:pt x="4682" y="2165"/>
                    <a:pt x="4679" y="2172"/>
                  </a:cubicBezTo>
                  <a:cubicBezTo>
                    <a:pt x="4703" y="2155"/>
                    <a:pt x="4724" y="2140"/>
                    <a:pt x="4738" y="2140"/>
                  </a:cubicBezTo>
                  <a:cubicBezTo>
                    <a:pt x="4742" y="2140"/>
                    <a:pt x="4745" y="2140"/>
                    <a:pt x="4749" y="2144"/>
                  </a:cubicBezTo>
                  <a:cubicBezTo>
                    <a:pt x="4745" y="2176"/>
                    <a:pt x="4731" y="2211"/>
                    <a:pt x="4724" y="2246"/>
                  </a:cubicBezTo>
                  <a:cubicBezTo>
                    <a:pt x="4710" y="2239"/>
                    <a:pt x="4689" y="2228"/>
                    <a:pt x="4661" y="2221"/>
                  </a:cubicBezTo>
                  <a:lnTo>
                    <a:pt x="4661" y="2218"/>
                  </a:lnTo>
                  <a:cubicBezTo>
                    <a:pt x="4658" y="2218"/>
                    <a:pt x="4650" y="2215"/>
                    <a:pt x="4647" y="2215"/>
                  </a:cubicBezTo>
                  <a:cubicBezTo>
                    <a:pt x="4605" y="2270"/>
                    <a:pt x="4556" y="2327"/>
                    <a:pt x="4499" y="2327"/>
                  </a:cubicBezTo>
                  <a:cubicBezTo>
                    <a:pt x="4489" y="2327"/>
                    <a:pt x="4475" y="2323"/>
                    <a:pt x="4461" y="2316"/>
                  </a:cubicBezTo>
                  <a:lnTo>
                    <a:pt x="4461" y="2316"/>
                  </a:lnTo>
                  <a:lnTo>
                    <a:pt x="4524" y="2372"/>
                  </a:lnTo>
                  <a:cubicBezTo>
                    <a:pt x="4447" y="2456"/>
                    <a:pt x="4461" y="2439"/>
                    <a:pt x="4397" y="2534"/>
                  </a:cubicBezTo>
                  <a:lnTo>
                    <a:pt x="4401" y="2534"/>
                  </a:lnTo>
                  <a:cubicBezTo>
                    <a:pt x="4412" y="2534"/>
                    <a:pt x="4422" y="2530"/>
                    <a:pt x="4433" y="2527"/>
                  </a:cubicBezTo>
                  <a:cubicBezTo>
                    <a:pt x="4443" y="2523"/>
                    <a:pt x="4454" y="2523"/>
                    <a:pt x="4461" y="2523"/>
                  </a:cubicBezTo>
                  <a:cubicBezTo>
                    <a:pt x="4468" y="2523"/>
                    <a:pt x="4475" y="2523"/>
                    <a:pt x="4478" y="2527"/>
                  </a:cubicBezTo>
                  <a:cubicBezTo>
                    <a:pt x="4380" y="2593"/>
                    <a:pt x="4608" y="2688"/>
                    <a:pt x="4514" y="2702"/>
                  </a:cubicBezTo>
                  <a:cubicBezTo>
                    <a:pt x="4485" y="2754"/>
                    <a:pt x="4429" y="2720"/>
                    <a:pt x="4401" y="2751"/>
                  </a:cubicBezTo>
                  <a:lnTo>
                    <a:pt x="4415" y="2751"/>
                  </a:lnTo>
                  <a:cubicBezTo>
                    <a:pt x="4422" y="2751"/>
                    <a:pt x="4433" y="2751"/>
                    <a:pt x="4433" y="2759"/>
                  </a:cubicBezTo>
                  <a:lnTo>
                    <a:pt x="4366" y="2793"/>
                  </a:lnTo>
                  <a:cubicBezTo>
                    <a:pt x="4370" y="2796"/>
                    <a:pt x="4373" y="2796"/>
                    <a:pt x="4376" y="2796"/>
                  </a:cubicBezTo>
                  <a:cubicBezTo>
                    <a:pt x="4384" y="2796"/>
                    <a:pt x="4391" y="2793"/>
                    <a:pt x="4394" y="2793"/>
                  </a:cubicBezTo>
                  <a:cubicBezTo>
                    <a:pt x="4401" y="2790"/>
                    <a:pt x="4408" y="2786"/>
                    <a:pt x="4415" y="2786"/>
                  </a:cubicBezTo>
                  <a:cubicBezTo>
                    <a:pt x="4422" y="2786"/>
                    <a:pt x="4429" y="2790"/>
                    <a:pt x="4440" y="2807"/>
                  </a:cubicBezTo>
                  <a:cubicBezTo>
                    <a:pt x="4387" y="2877"/>
                    <a:pt x="4342" y="2913"/>
                    <a:pt x="4363" y="2979"/>
                  </a:cubicBezTo>
                  <a:cubicBezTo>
                    <a:pt x="4355" y="3000"/>
                    <a:pt x="4345" y="3007"/>
                    <a:pt x="4334" y="3007"/>
                  </a:cubicBezTo>
                  <a:cubicBezTo>
                    <a:pt x="4321" y="3007"/>
                    <a:pt x="4303" y="2997"/>
                    <a:pt x="4289" y="2990"/>
                  </a:cubicBezTo>
                  <a:cubicBezTo>
                    <a:pt x="4274" y="2979"/>
                    <a:pt x="4261" y="2972"/>
                    <a:pt x="4250" y="2972"/>
                  </a:cubicBezTo>
                  <a:cubicBezTo>
                    <a:pt x="4243" y="2972"/>
                    <a:pt x="4240" y="2976"/>
                    <a:pt x="4240" y="2990"/>
                  </a:cubicBezTo>
                  <a:cubicBezTo>
                    <a:pt x="4292" y="3015"/>
                    <a:pt x="4352" y="3036"/>
                    <a:pt x="4349" y="3081"/>
                  </a:cubicBezTo>
                  <a:cubicBezTo>
                    <a:pt x="4306" y="3099"/>
                    <a:pt x="4264" y="3084"/>
                    <a:pt x="4232" y="3116"/>
                  </a:cubicBezTo>
                  <a:lnTo>
                    <a:pt x="4313" y="3138"/>
                  </a:lnTo>
                  <a:cubicBezTo>
                    <a:pt x="4300" y="3172"/>
                    <a:pt x="4279" y="3196"/>
                    <a:pt x="4338" y="3214"/>
                  </a:cubicBezTo>
                  <a:cubicBezTo>
                    <a:pt x="4296" y="3235"/>
                    <a:pt x="4292" y="3256"/>
                    <a:pt x="4300" y="3277"/>
                  </a:cubicBezTo>
                  <a:cubicBezTo>
                    <a:pt x="4310" y="3302"/>
                    <a:pt x="4331" y="3327"/>
                    <a:pt x="4292" y="3327"/>
                  </a:cubicBezTo>
                  <a:cubicBezTo>
                    <a:pt x="4285" y="3327"/>
                    <a:pt x="4274" y="3323"/>
                    <a:pt x="4264" y="3323"/>
                  </a:cubicBezTo>
                  <a:cubicBezTo>
                    <a:pt x="4232" y="3298"/>
                    <a:pt x="4282" y="3288"/>
                    <a:pt x="4300" y="3277"/>
                  </a:cubicBezTo>
                  <a:lnTo>
                    <a:pt x="4300" y="3277"/>
                  </a:lnTo>
                  <a:cubicBezTo>
                    <a:pt x="4292" y="3281"/>
                    <a:pt x="4285" y="3285"/>
                    <a:pt x="4274" y="3285"/>
                  </a:cubicBezTo>
                  <a:cubicBezTo>
                    <a:pt x="4219" y="3285"/>
                    <a:pt x="4152" y="3175"/>
                    <a:pt x="4124" y="3162"/>
                  </a:cubicBezTo>
                  <a:lnTo>
                    <a:pt x="4124" y="3162"/>
                  </a:lnTo>
                  <a:cubicBezTo>
                    <a:pt x="4166" y="3232"/>
                    <a:pt x="4120" y="3253"/>
                    <a:pt x="4201" y="3319"/>
                  </a:cubicBezTo>
                  <a:lnTo>
                    <a:pt x="4243" y="3281"/>
                  </a:lnTo>
                  <a:lnTo>
                    <a:pt x="4243" y="3281"/>
                  </a:lnTo>
                  <a:cubicBezTo>
                    <a:pt x="4300" y="3421"/>
                    <a:pt x="4099" y="3327"/>
                    <a:pt x="4237" y="3442"/>
                  </a:cubicBezTo>
                  <a:cubicBezTo>
                    <a:pt x="4247" y="3421"/>
                    <a:pt x="4271" y="3400"/>
                    <a:pt x="4300" y="3400"/>
                  </a:cubicBezTo>
                  <a:cubicBezTo>
                    <a:pt x="4313" y="3400"/>
                    <a:pt x="4331" y="3407"/>
                    <a:pt x="4342" y="3421"/>
                  </a:cubicBezTo>
                  <a:cubicBezTo>
                    <a:pt x="4321" y="3436"/>
                    <a:pt x="4300" y="3442"/>
                    <a:pt x="4279" y="3457"/>
                  </a:cubicBezTo>
                  <a:cubicBezTo>
                    <a:pt x="4282" y="3457"/>
                    <a:pt x="4282" y="3460"/>
                    <a:pt x="4285" y="3460"/>
                  </a:cubicBezTo>
                  <a:cubicBezTo>
                    <a:pt x="4289" y="3460"/>
                    <a:pt x="4292" y="3457"/>
                    <a:pt x="4296" y="3457"/>
                  </a:cubicBezTo>
                  <a:cubicBezTo>
                    <a:pt x="4300" y="3453"/>
                    <a:pt x="4303" y="3453"/>
                    <a:pt x="4306" y="3453"/>
                  </a:cubicBezTo>
                  <a:cubicBezTo>
                    <a:pt x="4310" y="3453"/>
                    <a:pt x="4313" y="3457"/>
                    <a:pt x="4317" y="3467"/>
                  </a:cubicBezTo>
                  <a:cubicBezTo>
                    <a:pt x="4292" y="3474"/>
                    <a:pt x="4240" y="3484"/>
                    <a:pt x="4211" y="3484"/>
                  </a:cubicBezTo>
                  <a:lnTo>
                    <a:pt x="4216" y="3484"/>
                  </a:lnTo>
                  <a:cubicBezTo>
                    <a:pt x="4198" y="3509"/>
                    <a:pt x="4180" y="3538"/>
                    <a:pt x="4162" y="3562"/>
                  </a:cubicBezTo>
                  <a:cubicBezTo>
                    <a:pt x="4166" y="3559"/>
                    <a:pt x="4169" y="3559"/>
                    <a:pt x="4173" y="3559"/>
                  </a:cubicBezTo>
                  <a:cubicBezTo>
                    <a:pt x="4180" y="3559"/>
                    <a:pt x="4190" y="3565"/>
                    <a:pt x="4187" y="3575"/>
                  </a:cubicBezTo>
                  <a:lnTo>
                    <a:pt x="4117" y="3611"/>
                  </a:lnTo>
                  <a:lnTo>
                    <a:pt x="4120" y="3611"/>
                  </a:lnTo>
                  <a:cubicBezTo>
                    <a:pt x="4145" y="3611"/>
                    <a:pt x="4156" y="3635"/>
                    <a:pt x="4152" y="3667"/>
                  </a:cubicBezTo>
                  <a:cubicBezTo>
                    <a:pt x="4145" y="3692"/>
                    <a:pt x="4127" y="3698"/>
                    <a:pt x="4106" y="3698"/>
                  </a:cubicBezTo>
                  <a:cubicBezTo>
                    <a:pt x="4093" y="3698"/>
                    <a:pt x="4072" y="3692"/>
                    <a:pt x="4054" y="3688"/>
                  </a:cubicBezTo>
                  <a:cubicBezTo>
                    <a:pt x="4036" y="3685"/>
                    <a:pt x="4022" y="3681"/>
                    <a:pt x="4008" y="3681"/>
                  </a:cubicBezTo>
                  <a:cubicBezTo>
                    <a:pt x="3994" y="3681"/>
                    <a:pt x="3984" y="3688"/>
                    <a:pt x="3994" y="3716"/>
                  </a:cubicBezTo>
                  <a:cubicBezTo>
                    <a:pt x="3997" y="3709"/>
                    <a:pt x="4008" y="3713"/>
                    <a:pt x="4012" y="3706"/>
                  </a:cubicBezTo>
                  <a:lnTo>
                    <a:pt x="4022" y="3755"/>
                  </a:lnTo>
                  <a:cubicBezTo>
                    <a:pt x="3994" y="3734"/>
                    <a:pt x="3973" y="3727"/>
                    <a:pt x="3955" y="3727"/>
                  </a:cubicBezTo>
                  <a:cubicBezTo>
                    <a:pt x="3924" y="3727"/>
                    <a:pt x="3906" y="3748"/>
                    <a:pt x="3889" y="3769"/>
                  </a:cubicBezTo>
                  <a:cubicBezTo>
                    <a:pt x="3868" y="3790"/>
                    <a:pt x="3847" y="3807"/>
                    <a:pt x="3819" y="3807"/>
                  </a:cubicBezTo>
                  <a:cubicBezTo>
                    <a:pt x="3801" y="3807"/>
                    <a:pt x="3777" y="3800"/>
                    <a:pt x="3752" y="3776"/>
                  </a:cubicBezTo>
                  <a:lnTo>
                    <a:pt x="3752" y="3776"/>
                  </a:lnTo>
                  <a:cubicBezTo>
                    <a:pt x="3762" y="3815"/>
                    <a:pt x="3769" y="3821"/>
                    <a:pt x="3787" y="3821"/>
                  </a:cubicBezTo>
                  <a:lnTo>
                    <a:pt x="3808" y="3821"/>
                  </a:lnTo>
                  <a:cubicBezTo>
                    <a:pt x="3819" y="3821"/>
                    <a:pt x="3829" y="3818"/>
                    <a:pt x="3843" y="3818"/>
                  </a:cubicBezTo>
                  <a:cubicBezTo>
                    <a:pt x="3853" y="3818"/>
                    <a:pt x="3868" y="3818"/>
                    <a:pt x="3882" y="3821"/>
                  </a:cubicBezTo>
                  <a:lnTo>
                    <a:pt x="3889" y="3888"/>
                  </a:lnTo>
                  <a:cubicBezTo>
                    <a:pt x="3906" y="3881"/>
                    <a:pt x="3906" y="3860"/>
                    <a:pt x="3934" y="3853"/>
                  </a:cubicBezTo>
                  <a:lnTo>
                    <a:pt x="3934" y="3853"/>
                  </a:lnTo>
                  <a:cubicBezTo>
                    <a:pt x="3945" y="3916"/>
                    <a:pt x="3896" y="3933"/>
                    <a:pt x="3847" y="3933"/>
                  </a:cubicBezTo>
                  <a:cubicBezTo>
                    <a:pt x="3822" y="3933"/>
                    <a:pt x="3798" y="3930"/>
                    <a:pt x="3780" y="3927"/>
                  </a:cubicBezTo>
                  <a:lnTo>
                    <a:pt x="3780" y="3927"/>
                  </a:lnTo>
                  <a:cubicBezTo>
                    <a:pt x="3780" y="3962"/>
                    <a:pt x="3889" y="4007"/>
                    <a:pt x="3816" y="4035"/>
                  </a:cubicBezTo>
                  <a:cubicBezTo>
                    <a:pt x="3805" y="4039"/>
                    <a:pt x="3794" y="4043"/>
                    <a:pt x="3784" y="4043"/>
                  </a:cubicBezTo>
                  <a:cubicBezTo>
                    <a:pt x="3756" y="4043"/>
                    <a:pt x="3741" y="4018"/>
                    <a:pt x="3731" y="3996"/>
                  </a:cubicBezTo>
                  <a:cubicBezTo>
                    <a:pt x="3720" y="3972"/>
                    <a:pt x="3714" y="3948"/>
                    <a:pt x="3693" y="3948"/>
                  </a:cubicBezTo>
                  <a:cubicBezTo>
                    <a:pt x="3689" y="3948"/>
                    <a:pt x="3685" y="3948"/>
                    <a:pt x="3682" y="3951"/>
                  </a:cubicBezTo>
                  <a:lnTo>
                    <a:pt x="3714" y="4046"/>
                  </a:lnTo>
                  <a:cubicBezTo>
                    <a:pt x="3615" y="4046"/>
                    <a:pt x="3605" y="4123"/>
                    <a:pt x="3563" y="4172"/>
                  </a:cubicBezTo>
                  <a:lnTo>
                    <a:pt x="3549" y="4172"/>
                  </a:lnTo>
                  <a:cubicBezTo>
                    <a:pt x="3542" y="4172"/>
                    <a:pt x="3531" y="4169"/>
                    <a:pt x="3524" y="4165"/>
                  </a:cubicBezTo>
                  <a:cubicBezTo>
                    <a:pt x="3513" y="4190"/>
                    <a:pt x="3485" y="4197"/>
                    <a:pt x="3458" y="4197"/>
                  </a:cubicBezTo>
                  <a:lnTo>
                    <a:pt x="3416" y="4197"/>
                  </a:lnTo>
                  <a:cubicBezTo>
                    <a:pt x="3405" y="4194"/>
                    <a:pt x="3390" y="4194"/>
                    <a:pt x="3377" y="4194"/>
                  </a:cubicBezTo>
                  <a:cubicBezTo>
                    <a:pt x="3359" y="4194"/>
                    <a:pt x="3341" y="4197"/>
                    <a:pt x="3335" y="4211"/>
                  </a:cubicBezTo>
                  <a:cubicBezTo>
                    <a:pt x="3356" y="4221"/>
                    <a:pt x="3335" y="4278"/>
                    <a:pt x="3341" y="4299"/>
                  </a:cubicBezTo>
                  <a:lnTo>
                    <a:pt x="3236" y="4284"/>
                  </a:lnTo>
                  <a:lnTo>
                    <a:pt x="3236" y="4284"/>
                  </a:lnTo>
                  <a:cubicBezTo>
                    <a:pt x="3282" y="4291"/>
                    <a:pt x="3303" y="4341"/>
                    <a:pt x="3331" y="4380"/>
                  </a:cubicBezTo>
                  <a:cubicBezTo>
                    <a:pt x="3324" y="4383"/>
                    <a:pt x="3320" y="4383"/>
                    <a:pt x="3314" y="4383"/>
                  </a:cubicBezTo>
                  <a:cubicBezTo>
                    <a:pt x="3303" y="4383"/>
                    <a:pt x="3296" y="4380"/>
                    <a:pt x="3285" y="4375"/>
                  </a:cubicBezTo>
                  <a:cubicBezTo>
                    <a:pt x="3275" y="4375"/>
                    <a:pt x="3268" y="4372"/>
                    <a:pt x="3261" y="4372"/>
                  </a:cubicBezTo>
                  <a:lnTo>
                    <a:pt x="3257" y="4372"/>
                  </a:lnTo>
                  <a:cubicBezTo>
                    <a:pt x="3275" y="4383"/>
                    <a:pt x="3296" y="4396"/>
                    <a:pt x="3289" y="4425"/>
                  </a:cubicBezTo>
                  <a:cubicBezTo>
                    <a:pt x="3247" y="4411"/>
                    <a:pt x="3205" y="4401"/>
                    <a:pt x="3163" y="4383"/>
                  </a:cubicBezTo>
                  <a:cubicBezTo>
                    <a:pt x="3166" y="4372"/>
                    <a:pt x="3176" y="4365"/>
                    <a:pt x="3184" y="4359"/>
                  </a:cubicBezTo>
                  <a:lnTo>
                    <a:pt x="3184" y="4359"/>
                  </a:lnTo>
                  <a:cubicBezTo>
                    <a:pt x="3159" y="4365"/>
                    <a:pt x="3100" y="4351"/>
                    <a:pt x="3082" y="4404"/>
                  </a:cubicBezTo>
                  <a:cubicBezTo>
                    <a:pt x="3092" y="4422"/>
                    <a:pt x="3110" y="4439"/>
                    <a:pt x="3117" y="4456"/>
                  </a:cubicBezTo>
                  <a:cubicBezTo>
                    <a:pt x="3121" y="4428"/>
                    <a:pt x="3128" y="4422"/>
                    <a:pt x="3138" y="4422"/>
                  </a:cubicBezTo>
                  <a:cubicBezTo>
                    <a:pt x="3152" y="4422"/>
                    <a:pt x="3170" y="4443"/>
                    <a:pt x="3187" y="4464"/>
                  </a:cubicBezTo>
                  <a:cubicBezTo>
                    <a:pt x="3121" y="4477"/>
                    <a:pt x="3176" y="4481"/>
                    <a:pt x="3155" y="4527"/>
                  </a:cubicBezTo>
                  <a:cubicBezTo>
                    <a:pt x="3152" y="4530"/>
                    <a:pt x="3149" y="4530"/>
                    <a:pt x="3142" y="4530"/>
                  </a:cubicBezTo>
                  <a:cubicBezTo>
                    <a:pt x="3100" y="4530"/>
                    <a:pt x="3068" y="4481"/>
                    <a:pt x="3068" y="4435"/>
                  </a:cubicBezTo>
                  <a:cubicBezTo>
                    <a:pt x="3043" y="4460"/>
                    <a:pt x="3026" y="4474"/>
                    <a:pt x="3005" y="4474"/>
                  </a:cubicBezTo>
                  <a:cubicBezTo>
                    <a:pt x="2987" y="4474"/>
                    <a:pt x="2969" y="4467"/>
                    <a:pt x="2941" y="4450"/>
                  </a:cubicBezTo>
                  <a:lnTo>
                    <a:pt x="2941" y="4450"/>
                  </a:lnTo>
                  <a:lnTo>
                    <a:pt x="2969" y="4516"/>
                  </a:lnTo>
                  <a:lnTo>
                    <a:pt x="2969" y="4516"/>
                  </a:lnTo>
                  <a:lnTo>
                    <a:pt x="2914" y="4509"/>
                  </a:lnTo>
                  <a:lnTo>
                    <a:pt x="2977" y="4583"/>
                  </a:lnTo>
                  <a:cubicBezTo>
                    <a:pt x="2959" y="4597"/>
                    <a:pt x="2948" y="4600"/>
                    <a:pt x="2941" y="4600"/>
                  </a:cubicBezTo>
                  <a:cubicBezTo>
                    <a:pt x="2924" y="4600"/>
                    <a:pt x="2914" y="4579"/>
                    <a:pt x="2906" y="4558"/>
                  </a:cubicBezTo>
                  <a:cubicBezTo>
                    <a:pt x="2896" y="4540"/>
                    <a:pt x="2889" y="4519"/>
                    <a:pt x="2864" y="4519"/>
                  </a:cubicBezTo>
                  <a:cubicBezTo>
                    <a:pt x="2857" y="4519"/>
                    <a:pt x="2843" y="4523"/>
                    <a:pt x="2829" y="4530"/>
                  </a:cubicBezTo>
                  <a:lnTo>
                    <a:pt x="2840" y="4594"/>
                  </a:lnTo>
                  <a:cubicBezTo>
                    <a:pt x="2805" y="4579"/>
                    <a:pt x="2780" y="4523"/>
                    <a:pt x="2763" y="4523"/>
                  </a:cubicBezTo>
                  <a:cubicBezTo>
                    <a:pt x="2755" y="4523"/>
                    <a:pt x="2749" y="4530"/>
                    <a:pt x="2742" y="4551"/>
                  </a:cubicBezTo>
                  <a:cubicBezTo>
                    <a:pt x="2700" y="4519"/>
                    <a:pt x="2797" y="4453"/>
                    <a:pt x="2706" y="4453"/>
                  </a:cubicBezTo>
                  <a:cubicBezTo>
                    <a:pt x="2692" y="4488"/>
                    <a:pt x="2661" y="4519"/>
                    <a:pt x="2632" y="4530"/>
                  </a:cubicBezTo>
                  <a:cubicBezTo>
                    <a:pt x="2605" y="4506"/>
                    <a:pt x="2640" y="4467"/>
                    <a:pt x="2661" y="4460"/>
                  </a:cubicBezTo>
                  <a:lnTo>
                    <a:pt x="2650" y="4460"/>
                  </a:lnTo>
                  <a:cubicBezTo>
                    <a:pt x="2601" y="4460"/>
                    <a:pt x="2583" y="4502"/>
                    <a:pt x="2569" y="4540"/>
                  </a:cubicBezTo>
                  <a:cubicBezTo>
                    <a:pt x="2552" y="4579"/>
                    <a:pt x="2541" y="4621"/>
                    <a:pt x="2506" y="4621"/>
                  </a:cubicBezTo>
                  <a:cubicBezTo>
                    <a:pt x="2493" y="4621"/>
                    <a:pt x="2478" y="4615"/>
                    <a:pt x="2457" y="4604"/>
                  </a:cubicBezTo>
                  <a:cubicBezTo>
                    <a:pt x="2503" y="4558"/>
                    <a:pt x="2422" y="4485"/>
                    <a:pt x="2524" y="4481"/>
                  </a:cubicBezTo>
                  <a:cubicBezTo>
                    <a:pt x="2520" y="4477"/>
                    <a:pt x="2514" y="4477"/>
                    <a:pt x="2510" y="4477"/>
                  </a:cubicBezTo>
                  <a:cubicBezTo>
                    <a:pt x="2493" y="4477"/>
                    <a:pt x="2478" y="4488"/>
                    <a:pt x="2461" y="4498"/>
                  </a:cubicBezTo>
                  <a:cubicBezTo>
                    <a:pt x="2447" y="4513"/>
                    <a:pt x="2429" y="4523"/>
                    <a:pt x="2412" y="4523"/>
                  </a:cubicBezTo>
                  <a:cubicBezTo>
                    <a:pt x="2401" y="4523"/>
                    <a:pt x="2391" y="4516"/>
                    <a:pt x="2376" y="4502"/>
                  </a:cubicBezTo>
                  <a:lnTo>
                    <a:pt x="2376" y="4502"/>
                  </a:lnTo>
                  <a:lnTo>
                    <a:pt x="2408" y="4583"/>
                  </a:lnTo>
                  <a:cubicBezTo>
                    <a:pt x="2391" y="4583"/>
                    <a:pt x="2370" y="4555"/>
                    <a:pt x="2359" y="4544"/>
                  </a:cubicBezTo>
                  <a:lnTo>
                    <a:pt x="2359" y="4604"/>
                  </a:lnTo>
                  <a:cubicBezTo>
                    <a:pt x="2342" y="4573"/>
                    <a:pt x="2324" y="4562"/>
                    <a:pt x="2303" y="4562"/>
                  </a:cubicBezTo>
                  <a:cubicBezTo>
                    <a:pt x="2295" y="4562"/>
                    <a:pt x="2285" y="4565"/>
                    <a:pt x="2279" y="4565"/>
                  </a:cubicBezTo>
                  <a:cubicBezTo>
                    <a:pt x="2271" y="4569"/>
                    <a:pt x="2261" y="4569"/>
                    <a:pt x="2253" y="4569"/>
                  </a:cubicBezTo>
                  <a:cubicBezTo>
                    <a:pt x="2237" y="4569"/>
                    <a:pt x="2219" y="4558"/>
                    <a:pt x="2211" y="4498"/>
                  </a:cubicBezTo>
                  <a:lnTo>
                    <a:pt x="2211" y="4498"/>
                  </a:lnTo>
                  <a:cubicBezTo>
                    <a:pt x="2215" y="4537"/>
                    <a:pt x="2211" y="4548"/>
                    <a:pt x="2205" y="4548"/>
                  </a:cubicBezTo>
                  <a:cubicBezTo>
                    <a:pt x="2198" y="4548"/>
                    <a:pt x="2187" y="4540"/>
                    <a:pt x="2180" y="4534"/>
                  </a:cubicBezTo>
                  <a:cubicBezTo>
                    <a:pt x="2169" y="4523"/>
                    <a:pt x="2159" y="4516"/>
                    <a:pt x="2148" y="4516"/>
                  </a:cubicBezTo>
                  <a:cubicBezTo>
                    <a:pt x="2145" y="4516"/>
                    <a:pt x="2138" y="4519"/>
                    <a:pt x="2135" y="4527"/>
                  </a:cubicBezTo>
                  <a:cubicBezTo>
                    <a:pt x="2173" y="4611"/>
                    <a:pt x="2285" y="4548"/>
                    <a:pt x="2282" y="4649"/>
                  </a:cubicBezTo>
                  <a:cubicBezTo>
                    <a:pt x="2274" y="4657"/>
                    <a:pt x="2268" y="4660"/>
                    <a:pt x="2264" y="4660"/>
                  </a:cubicBezTo>
                  <a:cubicBezTo>
                    <a:pt x="2258" y="4660"/>
                    <a:pt x="2250" y="4657"/>
                    <a:pt x="2243" y="4649"/>
                  </a:cubicBezTo>
                  <a:cubicBezTo>
                    <a:pt x="2237" y="4646"/>
                    <a:pt x="2229" y="4642"/>
                    <a:pt x="2222" y="4642"/>
                  </a:cubicBezTo>
                  <a:cubicBezTo>
                    <a:pt x="2215" y="4642"/>
                    <a:pt x="2211" y="4646"/>
                    <a:pt x="2205" y="4649"/>
                  </a:cubicBezTo>
                  <a:cubicBezTo>
                    <a:pt x="2219" y="4667"/>
                    <a:pt x="2243" y="4699"/>
                    <a:pt x="2247" y="4720"/>
                  </a:cubicBezTo>
                  <a:cubicBezTo>
                    <a:pt x="2232" y="4727"/>
                    <a:pt x="2222" y="4730"/>
                    <a:pt x="2208" y="4730"/>
                  </a:cubicBezTo>
                  <a:cubicBezTo>
                    <a:pt x="2141" y="4730"/>
                    <a:pt x="2114" y="4632"/>
                    <a:pt x="2075" y="4604"/>
                  </a:cubicBezTo>
                  <a:lnTo>
                    <a:pt x="2075" y="4604"/>
                  </a:lnTo>
                  <a:lnTo>
                    <a:pt x="2159" y="4642"/>
                  </a:lnTo>
                  <a:cubicBezTo>
                    <a:pt x="2169" y="4537"/>
                    <a:pt x="2124" y="4618"/>
                    <a:pt x="2114" y="4534"/>
                  </a:cubicBezTo>
                  <a:cubicBezTo>
                    <a:pt x="2103" y="4544"/>
                    <a:pt x="2093" y="4548"/>
                    <a:pt x="2082" y="4548"/>
                  </a:cubicBezTo>
                  <a:cubicBezTo>
                    <a:pt x="2068" y="4548"/>
                    <a:pt x="2057" y="4540"/>
                    <a:pt x="2047" y="4530"/>
                  </a:cubicBezTo>
                  <a:cubicBezTo>
                    <a:pt x="2036" y="4519"/>
                    <a:pt x="2026" y="4513"/>
                    <a:pt x="2015" y="4513"/>
                  </a:cubicBezTo>
                  <a:cubicBezTo>
                    <a:pt x="2012" y="4513"/>
                    <a:pt x="2005" y="4513"/>
                    <a:pt x="2001" y="4516"/>
                  </a:cubicBezTo>
                  <a:cubicBezTo>
                    <a:pt x="2012" y="4516"/>
                    <a:pt x="2008" y="4527"/>
                    <a:pt x="2015" y="4530"/>
                  </a:cubicBezTo>
                  <a:cubicBezTo>
                    <a:pt x="2008" y="4527"/>
                    <a:pt x="2001" y="4527"/>
                    <a:pt x="1994" y="4527"/>
                  </a:cubicBezTo>
                  <a:cubicBezTo>
                    <a:pt x="1955" y="4527"/>
                    <a:pt x="1921" y="4558"/>
                    <a:pt x="1889" y="4586"/>
                  </a:cubicBezTo>
                  <a:cubicBezTo>
                    <a:pt x="1858" y="4618"/>
                    <a:pt x="1832" y="4646"/>
                    <a:pt x="1811" y="4646"/>
                  </a:cubicBezTo>
                  <a:lnTo>
                    <a:pt x="1808" y="4646"/>
                  </a:lnTo>
                  <a:cubicBezTo>
                    <a:pt x="1762" y="4642"/>
                    <a:pt x="1710" y="4565"/>
                    <a:pt x="1752" y="4534"/>
                  </a:cubicBezTo>
                  <a:cubicBezTo>
                    <a:pt x="1748" y="4527"/>
                    <a:pt x="1752" y="4523"/>
                    <a:pt x="1756" y="4523"/>
                  </a:cubicBezTo>
                  <a:cubicBezTo>
                    <a:pt x="1759" y="4523"/>
                    <a:pt x="1769" y="4527"/>
                    <a:pt x="1780" y="4530"/>
                  </a:cubicBezTo>
                  <a:cubicBezTo>
                    <a:pt x="1790" y="4534"/>
                    <a:pt x="1805" y="4540"/>
                    <a:pt x="1815" y="4540"/>
                  </a:cubicBezTo>
                  <a:cubicBezTo>
                    <a:pt x="1840" y="4540"/>
                    <a:pt x="1864" y="4523"/>
                    <a:pt x="1861" y="4460"/>
                  </a:cubicBezTo>
                  <a:lnTo>
                    <a:pt x="1861" y="4460"/>
                  </a:lnTo>
                  <a:cubicBezTo>
                    <a:pt x="1837" y="4492"/>
                    <a:pt x="1819" y="4502"/>
                    <a:pt x="1801" y="4502"/>
                  </a:cubicBezTo>
                  <a:cubicBezTo>
                    <a:pt x="1780" y="4502"/>
                    <a:pt x="1766" y="4477"/>
                    <a:pt x="1745" y="4456"/>
                  </a:cubicBezTo>
                  <a:cubicBezTo>
                    <a:pt x="1727" y="4432"/>
                    <a:pt x="1703" y="4411"/>
                    <a:pt x="1661" y="4411"/>
                  </a:cubicBezTo>
                  <a:cubicBezTo>
                    <a:pt x="1650" y="4411"/>
                    <a:pt x="1639" y="4411"/>
                    <a:pt x="1626" y="4414"/>
                  </a:cubicBezTo>
                  <a:cubicBezTo>
                    <a:pt x="1650" y="4492"/>
                    <a:pt x="1555" y="4481"/>
                    <a:pt x="1584" y="4540"/>
                  </a:cubicBezTo>
                  <a:cubicBezTo>
                    <a:pt x="1534" y="4502"/>
                    <a:pt x="1542" y="4481"/>
                    <a:pt x="1538" y="4428"/>
                  </a:cubicBezTo>
                  <a:lnTo>
                    <a:pt x="1538" y="4428"/>
                  </a:lnTo>
                  <a:lnTo>
                    <a:pt x="1500" y="4464"/>
                  </a:lnTo>
                  <a:cubicBezTo>
                    <a:pt x="1485" y="4330"/>
                    <a:pt x="1527" y="4372"/>
                    <a:pt x="1461" y="4260"/>
                  </a:cubicBezTo>
                  <a:lnTo>
                    <a:pt x="1461" y="4260"/>
                  </a:lnTo>
                  <a:cubicBezTo>
                    <a:pt x="1474" y="4312"/>
                    <a:pt x="1383" y="4299"/>
                    <a:pt x="1394" y="4341"/>
                  </a:cubicBezTo>
                  <a:cubicBezTo>
                    <a:pt x="1366" y="4327"/>
                    <a:pt x="1345" y="4302"/>
                    <a:pt x="1341" y="4267"/>
                  </a:cubicBezTo>
                  <a:cubicBezTo>
                    <a:pt x="1264" y="4176"/>
                    <a:pt x="1226" y="4260"/>
                    <a:pt x="1176" y="4148"/>
                  </a:cubicBezTo>
                  <a:lnTo>
                    <a:pt x="1205" y="4134"/>
                  </a:lnTo>
                  <a:cubicBezTo>
                    <a:pt x="1155" y="3983"/>
                    <a:pt x="998" y="3899"/>
                    <a:pt x="945" y="3762"/>
                  </a:cubicBezTo>
                  <a:lnTo>
                    <a:pt x="945" y="3762"/>
                  </a:lnTo>
                  <a:lnTo>
                    <a:pt x="987" y="3779"/>
                  </a:lnTo>
                  <a:cubicBezTo>
                    <a:pt x="973" y="3758"/>
                    <a:pt x="969" y="3685"/>
                    <a:pt x="914" y="3677"/>
                  </a:cubicBezTo>
                  <a:lnTo>
                    <a:pt x="914" y="3677"/>
                  </a:lnTo>
                  <a:cubicBezTo>
                    <a:pt x="917" y="3685"/>
                    <a:pt x="914" y="3706"/>
                    <a:pt x="924" y="3709"/>
                  </a:cubicBezTo>
                  <a:cubicBezTo>
                    <a:pt x="906" y="3719"/>
                    <a:pt x="882" y="3730"/>
                    <a:pt x="857" y="3730"/>
                  </a:cubicBezTo>
                  <a:cubicBezTo>
                    <a:pt x="843" y="3730"/>
                    <a:pt x="829" y="3723"/>
                    <a:pt x="818" y="3713"/>
                  </a:cubicBezTo>
                  <a:lnTo>
                    <a:pt x="854" y="3677"/>
                  </a:lnTo>
                  <a:lnTo>
                    <a:pt x="815" y="3685"/>
                  </a:lnTo>
                  <a:cubicBezTo>
                    <a:pt x="787" y="3639"/>
                    <a:pt x="882" y="3660"/>
                    <a:pt x="857" y="3618"/>
                  </a:cubicBezTo>
                  <a:lnTo>
                    <a:pt x="857" y="3618"/>
                  </a:lnTo>
                  <a:cubicBezTo>
                    <a:pt x="843" y="3622"/>
                    <a:pt x="833" y="3622"/>
                    <a:pt x="822" y="3622"/>
                  </a:cubicBezTo>
                  <a:cubicBezTo>
                    <a:pt x="776" y="3622"/>
                    <a:pt x="745" y="3586"/>
                    <a:pt x="724" y="3544"/>
                  </a:cubicBezTo>
                  <a:cubicBezTo>
                    <a:pt x="700" y="3495"/>
                    <a:pt x="671" y="3442"/>
                    <a:pt x="608" y="3442"/>
                  </a:cubicBezTo>
                  <a:lnTo>
                    <a:pt x="601" y="3442"/>
                  </a:lnTo>
                  <a:cubicBezTo>
                    <a:pt x="619" y="3428"/>
                    <a:pt x="629" y="3421"/>
                    <a:pt x="640" y="3421"/>
                  </a:cubicBezTo>
                  <a:cubicBezTo>
                    <a:pt x="653" y="3421"/>
                    <a:pt x="661" y="3436"/>
                    <a:pt x="668" y="3449"/>
                  </a:cubicBezTo>
                  <a:cubicBezTo>
                    <a:pt x="674" y="3460"/>
                    <a:pt x="685" y="3474"/>
                    <a:pt x="695" y="3474"/>
                  </a:cubicBezTo>
                  <a:cubicBezTo>
                    <a:pt x="703" y="3474"/>
                    <a:pt x="713" y="3467"/>
                    <a:pt x="727" y="3453"/>
                  </a:cubicBezTo>
                  <a:cubicBezTo>
                    <a:pt x="706" y="3446"/>
                    <a:pt x="685" y="3446"/>
                    <a:pt x="664" y="3418"/>
                  </a:cubicBezTo>
                  <a:lnTo>
                    <a:pt x="724" y="3404"/>
                  </a:lnTo>
                  <a:cubicBezTo>
                    <a:pt x="636" y="3277"/>
                    <a:pt x="562" y="3232"/>
                    <a:pt x="541" y="3088"/>
                  </a:cubicBezTo>
                  <a:lnTo>
                    <a:pt x="531" y="3099"/>
                  </a:lnTo>
                  <a:cubicBezTo>
                    <a:pt x="496" y="3053"/>
                    <a:pt x="499" y="3025"/>
                    <a:pt x="548" y="2993"/>
                  </a:cubicBezTo>
                  <a:cubicBezTo>
                    <a:pt x="545" y="2990"/>
                    <a:pt x="545" y="2990"/>
                    <a:pt x="541" y="2990"/>
                  </a:cubicBezTo>
                  <a:cubicBezTo>
                    <a:pt x="531" y="2990"/>
                    <a:pt x="524" y="2997"/>
                    <a:pt x="517" y="3004"/>
                  </a:cubicBezTo>
                  <a:cubicBezTo>
                    <a:pt x="510" y="3007"/>
                    <a:pt x="503" y="3015"/>
                    <a:pt x="492" y="3015"/>
                  </a:cubicBezTo>
                  <a:cubicBezTo>
                    <a:pt x="489" y="3015"/>
                    <a:pt x="485" y="3015"/>
                    <a:pt x="482" y="3011"/>
                  </a:cubicBezTo>
                  <a:cubicBezTo>
                    <a:pt x="626" y="2898"/>
                    <a:pt x="334" y="2846"/>
                    <a:pt x="447" y="2772"/>
                  </a:cubicBezTo>
                  <a:lnTo>
                    <a:pt x="447" y="2772"/>
                  </a:lnTo>
                  <a:cubicBezTo>
                    <a:pt x="436" y="2775"/>
                    <a:pt x="429" y="2775"/>
                    <a:pt x="418" y="2775"/>
                  </a:cubicBezTo>
                  <a:cubicBezTo>
                    <a:pt x="373" y="2775"/>
                    <a:pt x="324" y="2759"/>
                    <a:pt x="279" y="2741"/>
                  </a:cubicBezTo>
                  <a:cubicBezTo>
                    <a:pt x="236" y="2723"/>
                    <a:pt x="194" y="2709"/>
                    <a:pt x="159" y="2709"/>
                  </a:cubicBezTo>
                  <a:cubicBezTo>
                    <a:pt x="138" y="2709"/>
                    <a:pt x="120" y="2712"/>
                    <a:pt x="99" y="2727"/>
                  </a:cubicBezTo>
                  <a:lnTo>
                    <a:pt x="114" y="2681"/>
                  </a:lnTo>
                  <a:lnTo>
                    <a:pt x="114" y="2681"/>
                  </a:lnTo>
                  <a:cubicBezTo>
                    <a:pt x="29" y="2699"/>
                    <a:pt x="117" y="2817"/>
                    <a:pt x="33" y="2849"/>
                  </a:cubicBezTo>
                  <a:cubicBezTo>
                    <a:pt x="64" y="2895"/>
                    <a:pt x="103" y="2937"/>
                    <a:pt x="138" y="2979"/>
                  </a:cubicBezTo>
                  <a:cubicBezTo>
                    <a:pt x="114" y="2979"/>
                    <a:pt x="85" y="2997"/>
                    <a:pt x="64" y="2997"/>
                  </a:cubicBezTo>
                  <a:cubicBezTo>
                    <a:pt x="57" y="2997"/>
                    <a:pt x="54" y="2993"/>
                    <a:pt x="50" y="2990"/>
                  </a:cubicBezTo>
                  <a:lnTo>
                    <a:pt x="50" y="2990"/>
                  </a:lnTo>
                  <a:cubicBezTo>
                    <a:pt x="50" y="3011"/>
                    <a:pt x="54" y="3036"/>
                    <a:pt x="36" y="3036"/>
                  </a:cubicBezTo>
                  <a:cubicBezTo>
                    <a:pt x="29" y="3036"/>
                    <a:pt x="18" y="3028"/>
                    <a:pt x="1" y="3015"/>
                  </a:cubicBezTo>
                  <a:lnTo>
                    <a:pt x="1" y="3015"/>
                  </a:lnTo>
                  <a:cubicBezTo>
                    <a:pt x="64" y="3095"/>
                    <a:pt x="110" y="3169"/>
                    <a:pt x="145" y="3250"/>
                  </a:cubicBezTo>
                  <a:cubicBezTo>
                    <a:pt x="173" y="3330"/>
                    <a:pt x="201" y="3407"/>
                    <a:pt x="226" y="3491"/>
                  </a:cubicBezTo>
                  <a:cubicBezTo>
                    <a:pt x="274" y="3653"/>
                    <a:pt x="334" y="3818"/>
                    <a:pt x="471" y="3927"/>
                  </a:cubicBezTo>
                  <a:cubicBezTo>
                    <a:pt x="475" y="3948"/>
                    <a:pt x="443" y="3954"/>
                    <a:pt x="422" y="3959"/>
                  </a:cubicBezTo>
                  <a:cubicBezTo>
                    <a:pt x="520" y="3965"/>
                    <a:pt x="422" y="4028"/>
                    <a:pt x="433" y="4067"/>
                  </a:cubicBezTo>
                  <a:cubicBezTo>
                    <a:pt x="475" y="4067"/>
                    <a:pt x="517" y="4071"/>
                    <a:pt x="556" y="4071"/>
                  </a:cubicBezTo>
                  <a:cubicBezTo>
                    <a:pt x="562" y="4071"/>
                    <a:pt x="569" y="4071"/>
                    <a:pt x="577" y="4067"/>
                  </a:cubicBezTo>
                  <a:lnTo>
                    <a:pt x="577" y="4067"/>
                  </a:lnTo>
                  <a:cubicBezTo>
                    <a:pt x="573" y="4119"/>
                    <a:pt x="527" y="4116"/>
                    <a:pt x="514" y="4134"/>
                  </a:cubicBezTo>
                  <a:cubicBezTo>
                    <a:pt x="601" y="4288"/>
                    <a:pt x="797" y="4330"/>
                    <a:pt x="850" y="4471"/>
                  </a:cubicBezTo>
                  <a:cubicBezTo>
                    <a:pt x="903" y="4467"/>
                    <a:pt x="906" y="4414"/>
                    <a:pt x="938" y="4414"/>
                  </a:cubicBezTo>
                  <a:cubicBezTo>
                    <a:pt x="941" y="4414"/>
                    <a:pt x="948" y="4418"/>
                    <a:pt x="956" y="4422"/>
                  </a:cubicBezTo>
                  <a:cubicBezTo>
                    <a:pt x="826" y="4460"/>
                    <a:pt x="1029" y="4558"/>
                    <a:pt x="969" y="4597"/>
                  </a:cubicBezTo>
                  <a:cubicBezTo>
                    <a:pt x="987" y="4590"/>
                    <a:pt x="1005" y="4586"/>
                    <a:pt x="1019" y="4586"/>
                  </a:cubicBezTo>
                  <a:cubicBezTo>
                    <a:pt x="1043" y="4586"/>
                    <a:pt x="1064" y="4594"/>
                    <a:pt x="1085" y="4600"/>
                  </a:cubicBezTo>
                  <a:cubicBezTo>
                    <a:pt x="1106" y="4607"/>
                    <a:pt x="1124" y="4615"/>
                    <a:pt x="1142" y="4615"/>
                  </a:cubicBezTo>
                  <a:cubicBezTo>
                    <a:pt x="1170" y="4615"/>
                    <a:pt x="1194" y="4600"/>
                    <a:pt x="1222" y="4544"/>
                  </a:cubicBezTo>
                  <a:lnTo>
                    <a:pt x="1222" y="4544"/>
                  </a:lnTo>
                  <a:cubicBezTo>
                    <a:pt x="1285" y="4569"/>
                    <a:pt x="1229" y="4636"/>
                    <a:pt x="1205" y="4639"/>
                  </a:cubicBezTo>
                  <a:cubicBezTo>
                    <a:pt x="1275" y="4674"/>
                    <a:pt x="1327" y="4709"/>
                    <a:pt x="1359" y="4783"/>
                  </a:cubicBezTo>
                  <a:lnTo>
                    <a:pt x="1369" y="4783"/>
                  </a:lnTo>
                  <a:cubicBezTo>
                    <a:pt x="1401" y="4783"/>
                    <a:pt x="1471" y="4829"/>
                    <a:pt x="1552" y="4864"/>
                  </a:cubicBezTo>
                  <a:cubicBezTo>
                    <a:pt x="1601" y="4881"/>
                    <a:pt x="1657" y="4898"/>
                    <a:pt x="1703" y="4898"/>
                  </a:cubicBezTo>
                  <a:cubicBezTo>
                    <a:pt x="1735" y="4898"/>
                    <a:pt x="1762" y="4892"/>
                    <a:pt x="1787" y="4871"/>
                  </a:cubicBezTo>
                  <a:lnTo>
                    <a:pt x="1787" y="4871"/>
                  </a:lnTo>
                  <a:cubicBezTo>
                    <a:pt x="1720" y="4934"/>
                    <a:pt x="1780" y="4913"/>
                    <a:pt x="1811" y="4958"/>
                  </a:cubicBezTo>
                  <a:lnTo>
                    <a:pt x="1752" y="5021"/>
                  </a:lnTo>
                  <a:lnTo>
                    <a:pt x="1858" y="5039"/>
                  </a:lnTo>
                  <a:cubicBezTo>
                    <a:pt x="1868" y="5046"/>
                    <a:pt x="1874" y="5049"/>
                    <a:pt x="1879" y="5049"/>
                  </a:cubicBezTo>
                  <a:cubicBezTo>
                    <a:pt x="1882" y="5049"/>
                    <a:pt x="1882" y="5046"/>
                    <a:pt x="1885" y="5046"/>
                  </a:cubicBezTo>
                  <a:cubicBezTo>
                    <a:pt x="1903" y="5046"/>
                    <a:pt x="1892" y="5000"/>
                    <a:pt x="1938" y="4994"/>
                  </a:cubicBezTo>
                  <a:cubicBezTo>
                    <a:pt x="2008" y="5007"/>
                    <a:pt x="2005" y="5042"/>
                    <a:pt x="2036" y="5091"/>
                  </a:cubicBezTo>
                  <a:lnTo>
                    <a:pt x="2026" y="5099"/>
                  </a:lnTo>
                  <a:lnTo>
                    <a:pt x="2075" y="5117"/>
                  </a:lnTo>
                  <a:cubicBezTo>
                    <a:pt x="2106" y="5117"/>
                    <a:pt x="1963" y="5021"/>
                    <a:pt x="2082" y="5000"/>
                  </a:cubicBezTo>
                  <a:lnTo>
                    <a:pt x="2082" y="5000"/>
                  </a:lnTo>
                  <a:cubicBezTo>
                    <a:pt x="2082" y="5018"/>
                    <a:pt x="2117" y="5095"/>
                    <a:pt x="2152" y="5095"/>
                  </a:cubicBezTo>
                  <a:cubicBezTo>
                    <a:pt x="2159" y="5095"/>
                    <a:pt x="2166" y="5091"/>
                    <a:pt x="2173" y="5085"/>
                  </a:cubicBezTo>
                  <a:cubicBezTo>
                    <a:pt x="2114" y="5078"/>
                    <a:pt x="2127" y="5025"/>
                    <a:pt x="2152" y="5007"/>
                  </a:cubicBezTo>
                  <a:lnTo>
                    <a:pt x="2152" y="5007"/>
                  </a:lnTo>
                  <a:cubicBezTo>
                    <a:pt x="2180" y="5011"/>
                    <a:pt x="2208" y="5011"/>
                    <a:pt x="2237" y="5015"/>
                  </a:cubicBezTo>
                  <a:lnTo>
                    <a:pt x="2198" y="5106"/>
                  </a:lnTo>
                  <a:cubicBezTo>
                    <a:pt x="2226" y="5109"/>
                    <a:pt x="2253" y="5109"/>
                    <a:pt x="2285" y="5109"/>
                  </a:cubicBezTo>
                  <a:cubicBezTo>
                    <a:pt x="2503" y="5109"/>
                    <a:pt x="2724" y="5049"/>
                    <a:pt x="2941" y="5015"/>
                  </a:cubicBezTo>
                  <a:cubicBezTo>
                    <a:pt x="2924" y="4934"/>
                    <a:pt x="3117" y="4965"/>
                    <a:pt x="3064" y="4853"/>
                  </a:cubicBezTo>
                  <a:lnTo>
                    <a:pt x="3064" y="4853"/>
                  </a:lnTo>
                  <a:lnTo>
                    <a:pt x="3058" y="4867"/>
                  </a:lnTo>
                  <a:cubicBezTo>
                    <a:pt x="3029" y="4867"/>
                    <a:pt x="3029" y="4843"/>
                    <a:pt x="3040" y="4818"/>
                  </a:cubicBezTo>
                  <a:cubicBezTo>
                    <a:pt x="3050" y="4793"/>
                    <a:pt x="3074" y="4769"/>
                    <a:pt x="3100" y="4769"/>
                  </a:cubicBezTo>
                  <a:cubicBezTo>
                    <a:pt x="3061" y="4822"/>
                    <a:pt x="3222" y="4867"/>
                    <a:pt x="3106" y="4916"/>
                  </a:cubicBezTo>
                  <a:cubicBezTo>
                    <a:pt x="3145" y="4923"/>
                    <a:pt x="3184" y="4937"/>
                    <a:pt x="3218" y="4944"/>
                  </a:cubicBezTo>
                  <a:cubicBezTo>
                    <a:pt x="3247" y="4994"/>
                    <a:pt x="3282" y="5015"/>
                    <a:pt x="3314" y="5015"/>
                  </a:cubicBezTo>
                  <a:cubicBezTo>
                    <a:pt x="3345" y="5015"/>
                    <a:pt x="3380" y="4994"/>
                    <a:pt x="3416" y="4969"/>
                  </a:cubicBezTo>
                  <a:cubicBezTo>
                    <a:pt x="3482" y="4916"/>
                    <a:pt x="3542" y="4832"/>
                    <a:pt x="3629" y="4832"/>
                  </a:cubicBezTo>
                  <a:lnTo>
                    <a:pt x="3633" y="4832"/>
                  </a:lnTo>
                  <a:cubicBezTo>
                    <a:pt x="3618" y="4829"/>
                    <a:pt x="3608" y="4822"/>
                    <a:pt x="3605" y="4814"/>
                  </a:cubicBezTo>
                  <a:lnTo>
                    <a:pt x="3608" y="4814"/>
                  </a:lnTo>
                  <a:cubicBezTo>
                    <a:pt x="3685" y="4814"/>
                    <a:pt x="3741" y="4765"/>
                    <a:pt x="3784" y="4717"/>
                  </a:cubicBezTo>
                  <a:cubicBezTo>
                    <a:pt x="3826" y="4667"/>
                    <a:pt x="3853" y="4618"/>
                    <a:pt x="3874" y="4618"/>
                  </a:cubicBezTo>
                  <a:lnTo>
                    <a:pt x="3879" y="4618"/>
                  </a:lnTo>
                  <a:lnTo>
                    <a:pt x="3850" y="4558"/>
                  </a:lnTo>
                  <a:lnTo>
                    <a:pt x="3850" y="4558"/>
                  </a:lnTo>
                  <a:cubicBezTo>
                    <a:pt x="3889" y="4562"/>
                    <a:pt x="3917" y="4562"/>
                    <a:pt x="3942" y="4562"/>
                  </a:cubicBezTo>
                  <a:cubicBezTo>
                    <a:pt x="4015" y="4562"/>
                    <a:pt x="4043" y="4540"/>
                    <a:pt x="4096" y="4446"/>
                  </a:cubicBezTo>
                  <a:cubicBezTo>
                    <a:pt x="4089" y="4439"/>
                    <a:pt x="4068" y="4435"/>
                    <a:pt x="4072" y="4411"/>
                  </a:cubicBezTo>
                  <a:lnTo>
                    <a:pt x="4072" y="4411"/>
                  </a:lnTo>
                  <a:cubicBezTo>
                    <a:pt x="4096" y="4418"/>
                    <a:pt x="4117" y="4422"/>
                    <a:pt x="4141" y="4422"/>
                  </a:cubicBezTo>
                  <a:cubicBezTo>
                    <a:pt x="4177" y="4422"/>
                    <a:pt x="4211" y="4411"/>
                    <a:pt x="4247" y="4362"/>
                  </a:cubicBezTo>
                  <a:lnTo>
                    <a:pt x="4229" y="4351"/>
                  </a:lnTo>
                  <a:lnTo>
                    <a:pt x="4338" y="4249"/>
                  </a:lnTo>
                  <a:cubicBezTo>
                    <a:pt x="4264" y="4183"/>
                    <a:pt x="4328" y="4158"/>
                    <a:pt x="4391" y="4119"/>
                  </a:cubicBezTo>
                  <a:cubicBezTo>
                    <a:pt x="4454" y="4085"/>
                    <a:pt x="4524" y="4039"/>
                    <a:pt x="4447" y="3959"/>
                  </a:cubicBezTo>
                  <a:lnTo>
                    <a:pt x="4454" y="3959"/>
                  </a:lnTo>
                  <a:cubicBezTo>
                    <a:pt x="4514" y="3959"/>
                    <a:pt x="4584" y="3884"/>
                    <a:pt x="4632" y="3857"/>
                  </a:cubicBezTo>
                  <a:cubicBezTo>
                    <a:pt x="4626" y="3853"/>
                    <a:pt x="4619" y="3846"/>
                    <a:pt x="4611" y="3836"/>
                  </a:cubicBezTo>
                  <a:lnTo>
                    <a:pt x="4616" y="3836"/>
                  </a:lnTo>
                  <a:cubicBezTo>
                    <a:pt x="4738" y="3836"/>
                    <a:pt x="4658" y="3671"/>
                    <a:pt x="4696" y="3622"/>
                  </a:cubicBezTo>
                  <a:cubicBezTo>
                    <a:pt x="4707" y="3614"/>
                    <a:pt x="4717" y="3611"/>
                    <a:pt x="4728" y="3611"/>
                  </a:cubicBezTo>
                  <a:cubicBezTo>
                    <a:pt x="4752" y="3611"/>
                    <a:pt x="4770" y="3635"/>
                    <a:pt x="4784" y="3656"/>
                  </a:cubicBezTo>
                  <a:cubicBezTo>
                    <a:pt x="4742" y="3548"/>
                    <a:pt x="4956" y="3474"/>
                    <a:pt x="4935" y="3432"/>
                  </a:cubicBezTo>
                  <a:cubicBezTo>
                    <a:pt x="4948" y="3369"/>
                    <a:pt x="4872" y="3383"/>
                    <a:pt x="4833" y="3355"/>
                  </a:cubicBezTo>
                  <a:cubicBezTo>
                    <a:pt x="4843" y="3334"/>
                    <a:pt x="4857" y="3330"/>
                    <a:pt x="4875" y="3330"/>
                  </a:cubicBezTo>
                  <a:cubicBezTo>
                    <a:pt x="4889" y="3330"/>
                    <a:pt x="4903" y="3334"/>
                    <a:pt x="4914" y="3337"/>
                  </a:cubicBezTo>
                  <a:cubicBezTo>
                    <a:pt x="4927" y="3340"/>
                    <a:pt x="4941" y="3344"/>
                    <a:pt x="4948" y="3344"/>
                  </a:cubicBezTo>
                  <a:cubicBezTo>
                    <a:pt x="4966" y="3344"/>
                    <a:pt x="4973" y="3330"/>
                    <a:pt x="4959" y="3281"/>
                  </a:cubicBezTo>
                  <a:lnTo>
                    <a:pt x="4959" y="3281"/>
                  </a:lnTo>
                  <a:cubicBezTo>
                    <a:pt x="4948" y="3288"/>
                    <a:pt x="4938" y="3306"/>
                    <a:pt x="4927" y="3306"/>
                  </a:cubicBezTo>
                  <a:cubicBezTo>
                    <a:pt x="4927" y="3306"/>
                    <a:pt x="4924" y="3306"/>
                    <a:pt x="4920" y="3302"/>
                  </a:cubicBezTo>
                  <a:cubicBezTo>
                    <a:pt x="4917" y="3250"/>
                    <a:pt x="4717" y="3120"/>
                    <a:pt x="4770" y="3088"/>
                  </a:cubicBezTo>
                  <a:lnTo>
                    <a:pt x="4770" y="3088"/>
                  </a:lnTo>
                  <a:lnTo>
                    <a:pt x="4797" y="3123"/>
                  </a:lnTo>
                  <a:cubicBezTo>
                    <a:pt x="4861" y="3057"/>
                    <a:pt x="4675" y="2923"/>
                    <a:pt x="4794" y="2923"/>
                  </a:cubicBezTo>
                  <a:lnTo>
                    <a:pt x="4805" y="2923"/>
                  </a:lnTo>
                  <a:lnTo>
                    <a:pt x="4864" y="2937"/>
                  </a:lnTo>
                  <a:cubicBezTo>
                    <a:pt x="4797" y="2790"/>
                    <a:pt x="4896" y="2877"/>
                    <a:pt x="4833" y="2733"/>
                  </a:cubicBezTo>
                  <a:lnTo>
                    <a:pt x="4833" y="2733"/>
                  </a:lnTo>
                  <a:lnTo>
                    <a:pt x="4822" y="2737"/>
                  </a:lnTo>
                  <a:cubicBezTo>
                    <a:pt x="4836" y="2674"/>
                    <a:pt x="4763" y="2642"/>
                    <a:pt x="4861" y="2615"/>
                  </a:cubicBezTo>
                  <a:lnTo>
                    <a:pt x="4875" y="2636"/>
                  </a:lnTo>
                  <a:cubicBezTo>
                    <a:pt x="4878" y="2558"/>
                    <a:pt x="4872" y="2551"/>
                    <a:pt x="4864" y="2474"/>
                  </a:cubicBezTo>
                  <a:cubicBezTo>
                    <a:pt x="4872" y="2464"/>
                    <a:pt x="4885" y="2425"/>
                    <a:pt x="4864" y="2417"/>
                  </a:cubicBezTo>
                  <a:cubicBezTo>
                    <a:pt x="4948" y="2404"/>
                    <a:pt x="4878" y="2228"/>
                    <a:pt x="4868" y="2197"/>
                  </a:cubicBezTo>
                  <a:lnTo>
                    <a:pt x="4868" y="2197"/>
                  </a:lnTo>
                  <a:cubicBezTo>
                    <a:pt x="4868" y="2228"/>
                    <a:pt x="4854" y="2239"/>
                    <a:pt x="4840" y="2239"/>
                  </a:cubicBezTo>
                  <a:cubicBezTo>
                    <a:pt x="4826" y="2239"/>
                    <a:pt x="4805" y="2232"/>
                    <a:pt x="4787" y="2225"/>
                  </a:cubicBezTo>
                  <a:cubicBezTo>
                    <a:pt x="4851" y="2179"/>
                    <a:pt x="4854" y="2151"/>
                    <a:pt x="4794" y="2113"/>
                  </a:cubicBezTo>
                  <a:cubicBezTo>
                    <a:pt x="4893" y="2081"/>
                    <a:pt x="5001" y="2049"/>
                    <a:pt x="4977" y="1941"/>
                  </a:cubicBezTo>
                  <a:lnTo>
                    <a:pt x="4977" y="1941"/>
                  </a:lnTo>
                  <a:cubicBezTo>
                    <a:pt x="4969" y="1962"/>
                    <a:pt x="4966" y="1986"/>
                    <a:pt x="4948" y="1986"/>
                  </a:cubicBezTo>
                  <a:lnTo>
                    <a:pt x="4941" y="1986"/>
                  </a:lnTo>
                  <a:cubicBezTo>
                    <a:pt x="4920" y="1980"/>
                    <a:pt x="4935" y="1951"/>
                    <a:pt x="4941" y="1941"/>
                  </a:cubicBezTo>
                  <a:lnTo>
                    <a:pt x="4938" y="1937"/>
                  </a:lnTo>
                  <a:cubicBezTo>
                    <a:pt x="4927" y="1937"/>
                    <a:pt x="4920" y="1948"/>
                    <a:pt x="4910" y="1954"/>
                  </a:cubicBezTo>
                  <a:cubicBezTo>
                    <a:pt x="4903" y="1962"/>
                    <a:pt x="4893" y="1969"/>
                    <a:pt x="4875" y="1969"/>
                  </a:cubicBezTo>
                  <a:lnTo>
                    <a:pt x="4872" y="1969"/>
                  </a:lnTo>
                  <a:cubicBezTo>
                    <a:pt x="4952" y="1874"/>
                    <a:pt x="4843" y="1853"/>
                    <a:pt x="4843" y="1744"/>
                  </a:cubicBezTo>
                  <a:cubicBezTo>
                    <a:pt x="4833" y="1769"/>
                    <a:pt x="4819" y="1772"/>
                    <a:pt x="4805" y="1772"/>
                  </a:cubicBezTo>
                  <a:lnTo>
                    <a:pt x="4784" y="1772"/>
                  </a:lnTo>
                  <a:cubicBezTo>
                    <a:pt x="4776" y="1769"/>
                    <a:pt x="4770" y="1769"/>
                    <a:pt x="4763" y="1769"/>
                  </a:cubicBezTo>
                  <a:lnTo>
                    <a:pt x="4759" y="1769"/>
                  </a:lnTo>
                  <a:cubicBezTo>
                    <a:pt x="4868" y="1716"/>
                    <a:pt x="4616" y="1685"/>
                    <a:pt x="4770" y="1660"/>
                  </a:cubicBezTo>
                  <a:cubicBezTo>
                    <a:pt x="4611" y="1516"/>
                    <a:pt x="4527" y="1222"/>
                    <a:pt x="4394" y="1222"/>
                  </a:cubicBezTo>
                  <a:lnTo>
                    <a:pt x="4387" y="1222"/>
                  </a:lnTo>
                  <a:cubicBezTo>
                    <a:pt x="4352" y="1222"/>
                    <a:pt x="4373" y="1144"/>
                    <a:pt x="4355" y="1116"/>
                  </a:cubicBezTo>
                  <a:lnTo>
                    <a:pt x="4355" y="1116"/>
                  </a:lnTo>
                  <a:lnTo>
                    <a:pt x="4317" y="1154"/>
                  </a:lnTo>
                  <a:cubicBezTo>
                    <a:pt x="4328" y="1025"/>
                    <a:pt x="4300" y="1078"/>
                    <a:pt x="4292" y="930"/>
                  </a:cubicBezTo>
                  <a:cubicBezTo>
                    <a:pt x="4282" y="1004"/>
                    <a:pt x="4250" y="1011"/>
                    <a:pt x="4190" y="1011"/>
                  </a:cubicBezTo>
                  <a:lnTo>
                    <a:pt x="4180" y="1011"/>
                  </a:lnTo>
                  <a:cubicBezTo>
                    <a:pt x="4190" y="969"/>
                    <a:pt x="4198" y="927"/>
                    <a:pt x="4201" y="885"/>
                  </a:cubicBezTo>
                  <a:lnTo>
                    <a:pt x="4201" y="885"/>
                  </a:lnTo>
                  <a:lnTo>
                    <a:pt x="4135" y="930"/>
                  </a:lnTo>
                  <a:cubicBezTo>
                    <a:pt x="4135" y="888"/>
                    <a:pt x="4103" y="874"/>
                    <a:pt x="4072" y="860"/>
                  </a:cubicBezTo>
                  <a:cubicBezTo>
                    <a:pt x="4085" y="822"/>
                    <a:pt x="4075" y="786"/>
                    <a:pt x="4061" y="751"/>
                  </a:cubicBezTo>
                  <a:cubicBezTo>
                    <a:pt x="4040" y="712"/>
                    <a:pt x="4015" y="681"/>
                    <a:pt x="4022" y="653"/>
                  </a:cubicBezTo>
                  <a:lnTo>
                    <a:pt x="4022" y="653"/>
                  </a:lnTo>
                  <a:cubicBezTo>
                    <a:pt x="4005" y="667"/>
                    <a:pt x="3991" y="670"/>
                    <a:pt x="3980" y="670"/>
                  </a:cubicBezTo>
                  <a:cubicBezTo>
                    <a:pt x="3963" y="670"/>
                    <a:pt x="3955" y="660"/>
                    <a:pt x="3949" y="646"/>
                  </a:cubicBezTo>
                  <a:cubicBezTo>
                    <a:pt x="3938" y="636"/>
                    <a:pt x="3931" y="621"/>
                    <a:pt x="3921" y="621"/>
                  </a:cubicBezTo>
                  <a:cubicBezTo>
                    <a:pt x="3910" y="621"/>
                    <a:pt x="3900" y="628"/>
                    <a:pt x="3882" y="642"/>
                  </a:cubicBezTo>
                  <a:cubicBezTo>
                    <a:pt x="3882" y="621"/>
                    <a:pt x="3879" y="604"/>
                    <a:pt x="3871" y="586"/>
                  </a:cubicBezTo>
                  <a:cubicBezTo>
                    <a:pt x="3910" y="555"/>
                    <a:pt x="3945" y="516"/>
                    <a:pt x="3910" y="516"/>
                  </a:cubicBezTo>
                  <a:lnTo>
                    <a:pt x="3906" y="516"/>
                  </a:lnTo>
                  <a:lnTo>
                    <a:pt x="3900" y="513"/>
                  </a:lnTo>
                  <a:lnTo>
                    <a:pt x="3853" y="558"/>
                  </a:lnTo>
                  <a:cubicBezTo>
                    <a:pt x="3837" y="527"/>
                    <a:pt x="3811" y="506"/>
                    <a:pt x="3794" y="492"/>
                  </a:cubicBezTo>
                  <a:cubicBezTo>
                    <a:pt x="3805" y="492"/>
                    <a:pt x="3822" y="488"/>
                    <a:pt x="3837" y="485"/>
                  </a:cubicBezTo>
                  <a:cubicBezTo>
                    <a:pt x="3822" y="485"/>
                    <a:pt x="3805" y="488"/>
                    <a:pt x="3787" y="488"/>
                  </a:cubicBezTo>
                  <a:cubicBezTo>
                    <a:pt x="3784" y="485"/>
                    <a:pt x="3780" y="485"/>
                    <a:pt x="3777" y="485"/>
                  </a:cubicBezTo>
                  <a:cubicBezTo>
                    <a:pt x="3777" y="488"/>
                    <a:pt x="3780" y="488"/>
                    <a:pt x="3784" y="488"/>
                  </a:cubicBezTo>
                  <a:cubicBezTo>
                    <a:pt x="3780" y="492"/>
                    <a:pt x="3777" y="492"/>
                    <a:pt x="3773" y="492"/>
                  </a:cubicBezTo>
                  <a:cubicBezTo>
                    <a:pt x="3752" y="492"/>
                    <a:pt x="3735" y="485"/>
                    <a:pt x="3724" y="453"/>
                  </a:cubicBezTo>
                  <a:cubicBezTo>
                    <a:pt x="3717" y="456"/>
                    <a:pt x="3710" y="456"/>
                    <a:pt x="3703" y="456"/>
                  </a:cubicBezTo>
                  <a:cubicBezTo>
                    <a:pt x="3643" y="456"/>
                    <a:pt x="3608" y="407"/>
                    <a:pt x="3566" y="358"/>
                  </a:cubicBezTo>
                  <a:cubicBezTo>
                    <a:pt x="3534" y="316"/>
                    <a:pt x="3496" y="281"/>
                    <a:pt x="3443" y="281"/>
                  </a:cubicBezTo>
                  <a:cubicBezTo>
                    <a:pt x="3427" y="281"/>
                    <a:pt x="3407" y="284"/>
                    <a:pt x="3388" y="293"/>
                  </a:cubicBezTo>
                  <a:lnTo>
                    <a:pt x="3388" y="293"/>
                  </a:lnTo>
                  <a:cubicBezTo>
                    <a:pt x="3393" y="291"/>
                    <a:pt x="3399" y="291"/>
                    <a:pt x="3401" y="291"/>
                  </a:cubicBezTo>
                  <a:cubicBezTo>
                    <a:pt x="3419" y="291"/>
                    <a:pt x="3432" y="299"/>
                    <a:pt x="3429" y="316"/>
                  </a:cubicBezTo>
                  <a:cubicBezTo>
                    <a:pt x="3335" y="274"/>
                    <a:pt x="3212" y="320"/>
                    <a:pt x="3163" y="263"/>
                  </a:cubicBezTo>
                  <a:lnTo>
                    <a:pt x="3184" y="207"/>
                  </a:lnTo>
                  <a:cubicBezTo>
                    <a:pt x="3117" y="161"/>
                    <a:pt x="3061" y="127"/>
                    <a:pt x="2998" y="119"/>
                  </a:cubicBezTo>
                  <a:lnTo>
                    <a:pt x="3008" y="53"/>
                  </a:lnTo>
                  <a:lnTo>
                    <a:pt x="3001" y="53"/>
                  </a:lnTo>
                  <a:cubicBezTo>
                    <a:pt x="2969" y="53"/>
                    <a:pt x="2927" y="38"/>
                    <a:pt x="2885" y="25"/>
                  </a:cubicBezTo>
                  <a:cubicBezTo>
                    <a:pt x="2843" y="11"/>
                    <a:pt x="2797" y="1"/>
                    <a:pt x="2759"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5"/>
            <p:cNvSpPr/>
            <p:nvPr/>
          </p:nvSpPr>
          <p:spPr>
            <a:xfrm>
              <a:off x="4044100" y="2710875"/>
              <a:ext cx="875" cy="200"/>
            </a:xfrm>
            <a:custGeom>
              <a:avLst/>
              <a:gdLst/>
              <a:ahLst/>
              <a:cxnLst/>
              <a:rect l="l" t="t" r="r" b="b"/>
              <a:pathLst>
                <a:path w="35" h="8" extrusionOk="0">
                  <a:moveTo>
                    <a:pt x="0" y="0"/>
                  </a:moveTo>
                  <a:lnTo>
                    <a:pt x="0" y="0"/>
                  </a:lnTo>
                  <a:cubicBezTo>
                    <a:pt x="0" y="0"/>
                    <a:pt x="1" y="1"/>
                    <a:pt x="1" y="1"/>
                  </a:cubicBezTo>
                  <a:lnTo>
                    <a:pt x="1" y="1"/>
                  </a:lnTo>
                  <a:cubicBezTo>
                    <a:pt x="1" y="1"/>
                    <a:pt x="0" y="0"/>
                    <a:pt x="0" y="0"/>
                  </a:cubicBezTo>
                  <a:close/>
                  <a:moveTo>
                    <a:pt x="35" y="0"/>
                  </a:moveTo>
                  <a:lnTo>
                    <a:pt x="35" y="0"/>
                  </a:lnTo>
                  <a:cubicBezTo>
                    <a:pt x="28" y="4"/>
                    <a:pt x="21" y="4"/>
                    <a:pt x="14" y="4"/>
                  </a:cubicBezTo>
                  <a:cubicBezTo>
                    <a:pt x="10" y="4"/>
                    <a:pt x="4" y="4"/>
                    <a:pt x="1" y="1"/>
                  </a:cubicBezTo>
                  <a:lnTo>
                    <a:pt x="1" y="1"/>
                  </a:lnTo>
                  <a:cubicBezTo>
                    <a:pt x="7" y="8"/>
                    <a:pt x="10" y="8"/>
                    <a:pt x="17" y="8"/>
                  </a:cubicBezTo>
                  <a:cubicBezTo>
                    <a:pt x="25" y="8"/>
                    <a:pt x="28" y="8"/>
                    <a:pt x="35"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5"/>
            <p:cNvSpPr/>
            <p:nvPr/>
          </p:nvSpPr>
          <p:spPr>
            <a:xfrm>
              <a:off x="4020825" y="2758075"/>
              <a:ext cx="300" cy="175"/>
            </a:xfrm>
            <a:custGeom>
              <a:avLst/>
              <a:gdLst/>
              <a:ahLst/>
              <a:cxnLst/>
              <a:rect l="l" t="t" r="r" b="b"/>
              <a:pathLst>
                <a:path w="12" h="7" extrusionOk="0">
                  <a:moveTo>
                    <a:pt x="1" y="0"/>
                  </a:moveTo>
                  <a:lnTo>
                    <a:pt x="5" y="2"/>
                  </a:lnTo>
                  <a:lnTo>
                    <a:pt x="5" y="2"/>
                  </a:lnTo>
                  <a:cubicBezTo>
                    <a:pt x="4" y="1"/>
                    <a:pt x="2" y="0"/>
                    <a:pt x="1" y="0"/>
                  </a:cubicBezTo>
                  <a:close/>
                  <a:moveTo>
                    <a:pt x="5" y="2"/>
                  </a:moveTo>
                  <a:lnTo>
                    <a:pt x="5" y="2"/>
                  </a:lnTo>
                  <a:cubicBezTo>
                    <a:pt x="8" y="3"/>
                    <a:pt x="10" y="5"/>
                    <a:pt x="12" y="7"/>
                  </a:cubicBezTo>
                  <a:lnTo>
                    <a:pt x="12" y="4"/>
                  </a:lnTo>
                  <a:lnTo>
                    <a:pt x="5" y="2"/>
                  </a:ln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5"/>
            <p:cNvSpPr/>
            <p:nvPr/>
          </p:nvSpPr>
          <p:spPr>
            <a:xfrm>
              <a:off x="4003900" y="2671125"/>
              <a:ext cx="825" cy="725"/>
            </a:xfrm>
            <a:custGeom>
              <a:avLst/>
              <a:gdLst/>
              <a:ahLst/>
              <a:cxnLst/>
              <a:rect l="l" t="t" r="r" b="b"/>
              <a:pathLst>
                <a:path w="33" h="29" extrusionOk="0">
                  <a:moveTo>
                    <a:pt x="33" y="1"/>
                  </a:moveTo>
                  <a:lnTo>
                    <a:pt x="33" y="1"/>
                  </a:lnTo>
                  <a:cubicBezTo>
                    <a:pt x="25" y="11"/>
                    <a:pt x="15" y="22"/>
                    <a:pt x="1" y="29"/>
                  </a:cubicBezTo>
                  <a:cubicBezTo>
                    <a:pt x="22" y="29"/>
                    <a:pt x="33" y="19"/>
                    <a:pt x="33"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5"/>
            <p:cNvSpPr/>
            <p:nvPr/>
          </p:nvSpPr>
          <p:spPr>
            <a:xfrm>
              <a:off x="3961625" y="2664025"/>
              <a:ext cx="1250" cy="1075"/>
            </a:xfrm>
            <a:custGeom>
              <a:avLst/>
              <a:gdLst/>
              <a:ahLst/>
              <a:cxnLst/>
              <a:rect l="l" t="t" r="r" b="b"/>
              <a:pathLst>
                <a:path w="50" h="43" extrusionOk="0">
                  <a:moveTo>
                    <a:pt x="49" y="0"/>
                  </a:moveTo>
                  <a:lnTo>
                    <a:pt x="1" y="15"/>
                  </a:lnTo>
                  <a:cubicBezTo>
                    <a:pt x="7" y="15"/>
                    <a:pt x="11" y="32"/>
                    <a:pt x="18" y="42"/>
                  </a:cubicBezTo>
                  <a:cubicBezTo>
                    <a:pt x="25" y="29"/>
                    <a:pt x="25" y="11"/>
                    <a:pt x="49"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5"/>
            <p:cNvSpPr/>
            <p:nvPr/>
          </p:nvSpPr>
          <p:spPr>
            <a:xfrm>
              <a:off x="3956900" y="2678500"/>
              <a:ext cx="1150" cy="925"/>
            </a:xfrm>
            <a:custGeom>
              <a:avLst/>
              <a:gdLst/>
              <a:ahLst/>
              <a:cxnLst/>
              <a:rect l="l" t="t" r="r" b="b"/>
              <a:pathLst>
                <a:path w="46" h="37" extrusionOk="0">
                  <a:moveTo>
                    <a:pt x="31" y="1"/>
                  </a:moveTo>
                  <a:cubicBezTo>
                    <a:pt x="24" y="1"/>
                    <a:pt x="10" y="4"/>
                    <a:pt x="0" y="11"/>
                  </a:cubicBezTo>
                  <a:lnTo>
                    <a:pt x="21" y="36"/>
                  </a:lnTo>
                  <a:cubicBezTo>
                    <a:pt x="24" y="36"/>
                    <a:pt x="28" y="32"/>
                    <a:pt x="31" y="32"/>
                  </a:cubicBezTo>
                  <a:cubicBezTo>
                    <a:pt x="35" y="29"/>
                    <a:pt x="35" y="25"/>
                    <a:pt x="42" y="25"/>
                  </a:cubicBezTo>
                  <a:cubicBezTo>
                    <a:pt x="46" y="22"/>
                    <a:pt x="46" y="15"/>
                    <a:pt x="46" y="11"/>
                  </a:cubicBezTo>
                  <a:cubicBezTo>
                    <a:pt x="46" y="4"/>
                    <a:pt x="39" y="1"/>
                    <a:pt x="3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5"/>
            <p:cNvSpPr/>
            <p:nvPr/>
          </p:nvSpPr>
          <p:spPr>
            <a:xfrm>
              <a:off x="3960825" y="2669475"/>
              <a:ext cx="2900" cy="1600"/>
            </a:xfrm>
            <a:custGeom>
              <a:avLst/>
              <a:gdLst/>
              <a:ahLst/>
              <a:cxnLst/>
              <a:rect l="l" t="t" r="r" b="b"/>
              <a:pathLst>
                <a:path w="116" h="64" extrusionOk="0">
                  <a:moveTo>
                    <a:pt x="78" y="0"/>
                  </a:moveTo>
                  <a:cubicBezTo>
                    <a:pt x="36" y="0"/>
                    <a:pt x="1" y="11"/>
                    <a:pt x="47" y="60"/>
                  </a:cubicBezTo>
                  <a:cubicBezTo>
                    <a:pt x="47" y="61"/>
                    <a:pt x="47" y="62"/>
                    <a:pt x="46" y="62"/>
                  </a:cubicBezTo>
                  <a:lnTo>
                    <a:pt x="46" y="62"/>
                  </a:lnTo>
                  <a:cubicBezTo>
                    <a:pt x="80" y="49"/>
                    <a:pt x="116" y="48"/>
                    <a:pt x="92" y="4"/>
                  </a:cubicBezTo>
                  <a:cubicBezTo>
                    <a:pt x="85" y="4"/>
                    <a:pt x="81" y="0"/>
                    <a:pt x="78" y="0"/>
                  </a:cubicBezTo>
                  <a:close/>
                  <a:moveTo>
                    <a:pt x="46" y="62"/>
                  </a:moveTo>
                  <a:cubicBezTo>
                    <a:pt x="45" y="63"/>
                    <a:pt x="44" y="63"/>
                    <a:pt x="43" y="64"/>
                  </a:cubicBezTo>
                  <a:cubicBezTo>
                    <a:pt x="43" y="64"/>
                    <a:pt x="45" y="64"/>
                    <a:pt x="46" y="62"/>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5"/>
            <p:cNvSpPr/>
            <p:nvPr/>
          </p:nvSpPr>
          <p:spPr>
            <a:xfrm>
              <a:off x="3960500" y="2671050"/>
              <a:ext cx="1225" cy="650"/>
            </a:xfrm>
            <a:custGeom>
              <a:avLst/>
              <a:gdLst/>
              <a:ahLst/>
              <a:cxnLst/>
              <a:rect l="l" t="t" r="r" b="b"/>
              <a:pathLst>
                <a:path w="49" h="26" extrusionOk="0">
                  <a:moveTo>
                    <a:pt x="49" y="4"/>
                  </a:moveTo>
                  <a:cubicBezTo>
                    <a:pt x="28" y="11"/>
                    <a:pt x="0" y="1"/>
                    <a:pt x="18" y="25"/>
                  </a:cubicBezTo>
                  <a:cubicBezTo>
                    <a:pt x="28" y="14"/>
                    <a:pt x="39" y="7"/>
                    <a:pt x="49" y="4"/>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5"/>
            <p:cNvSpPr/>
            <p:nvPr/>
          </p:nvSpPr>
          <p:spPr>
            <a:xfrm>
              <a:off x="3969000" y="2660525"/>
              <a:ext cx="3250" cy="1425"/>
            </a:xfrm>
            <a:custGeom>
              <a:avLst/>
              <a:gdLst/>
              <a:ahLst/>
              <a:cxnLst/>
              <a:rect l="l" t="t" r="r" b="b"/>
              <a:pathLst>
                <a:path w="130" h="57" extrusionOk="0">
                  <a:moveTo>
                    <a:pt x="15" y="1"/>
                  </a:moveTo>
                  <a:cubicBezTo>
                    <a:pt x="4" y="1"/>
                    <a:pt x="0" y="7"/>
                    <a:pt x="10" y="22"/>
                  </a:cubicBezTo>
                  <a:cubicBezTo>
                    <a:pt x="10" y="18"/>
                    <a:pt x="10" y="14"/>
                    <a:pt x="15" y="14"/>
                  </a:cubicBezTo>
                  <a:cubicBezTo>
                    <a:pt x="15" y="14"/>
                    <a:pt x="21" y="25"/>
                    <a:pt x="28" y="35"/>
                  </a:cubicBezTo>
                  <a:cubicBezTo>
                    <a:pt x="31" y="46"/>
                    <a:pt x="39" y="56"/>
                    <a:pt x="46" y="56"/>
                  </a:cubicBezTo>
                  <a:cubicBezTo>
                    <a:pt x="46" y="56"/>
                    <a:pt x="49" y="56"/>
                    <a:pt x="49" y="53"/>
                  </a:cubicBezTo>
                  <a:cubicBezTo>
                    <a:pt x="130" y="46"/>
                    <a:pt x="46" y="1"/>
                    <a:pt x="15"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5"/>
            <p:cNvSpPr/>
            <p:nvPr/>
          </p:nvSpPr>
          <p:spPr>
            <a:xfrm>
              <a:off x="3964250" y="2672025"/>
              <a:ext cx="1175" cy="1600"/>
            </a:xfrm>
            <a:custGeom>
              <a:avLst/>
              <a:gdLst/>
              <a:ahLst/>
              <a:cxnLst/>
              <a:rect l="l" t="t" r="r" b="b"/>
              <a:pathLst>
                <a:path w="47" h="64" extrusionOk="0">
                  <a:moveTo>
                    <a:pt x="1" y="0"/>
                  </a:moveTo>
                  <a:lnTo>
                    <a:pt x="25" y="64"/>
                  </a:lnTo>
                  <a:lnTo>
                    <a:pt x="25" y="59"/>
                  </a:lnTo>
                  <a:lnTo>
                    <a:pt x="46" y="35"/>
                  </a:lnTo>
                  <a:lnTo>
                    <a:pt x="1"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5"/>
            <p:cNvSpPr/>
            <p:nvPr/>
          </p:nvSpPr>
          <p:spPr>
            <a:xfrm>
              <a:off x="3968625" y="2669025"/>
              <a:ext cx="1700" cy="1175"/>
            </a:xfrm>
            <a:custGeom>
              <a:avLst/>
              <a:gdLst/>
              <a:ahLst/>
              <a:cxnLst/>
              <a:rect l="l" t="t" r="r" b="b"/>
              <a:pathLst>
                <a:path w="68" h="47" extrusionOk="0">
                  <a:moveTo>
                    <a:pt x="57" y="1"/>
                  </a:moveTo>
                  <a:cubicBezTo>
                    <a:pt x="46" y="1"/>
                    <a:pt x="22" y="18"/>
                    <a:pt x="1" y="32"/>
                  </a:cubicBezTo>
                  <a:cubicBezTo>
                    <a:pt x="9" y="32"/>
                    <a:pt x="19" y="36"/>
                    <a:pt x="22" y="46"/>
                  </a:cubicBezTo>
                  <a:lnTo>
                    <a:pt x="67" y="4"/>
                  </a:lnTo>
                  <a:cubicBezTo>
                    <a:pt x="64" y="1"/>
                    <a:pt x="61" y="1"/>
                    <a:pt x="57"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5"/>
            <p:cNvSpPr/>
            <p:nvPr/>
          </p:nvSpPr>
          <p:spPr>
            <a:xfrm>
              <a:off x="3967500" y="2669800"/>
              <a:ext cx="1150" cy="400"/>
            </a:xfrm>
            <a:custGeom>
              <a:avLst/>
              <a:gdLst/>
              <a:ahLst/>
              <a:cxnLst/>
              <a:rect l="l" t="t" r="r" b="b"/>
              <a:pathLst>
                <a:path w="46" h="16" extrusionOk="0">
                  <a:moveTo>
                    <a:pt x="43" y="1"/>
                  </a:moveTo>
                  <a:cubicBezTo>
                    <a:pt x="25" y="1"/>
                    <a:pt x="7" y="12"/>
                    <a:pt x="0" y="15"/>
                  </a:cubicBezTo>
                  <a:lnTo>
                    <a:pt x="7" y="15"/>
                  </a:lnTo>
                  <a:cubicBezTo>
                    <a:pt x="18" y="15"/>
                    <a:pt x="32" y="9"/>
                    <a:pt x="4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5"/>
            <p:cNvSpPr/>
            <p:nvPr/>
          </p:nvSpPr>
          <p:spPr>
            <a:xfrm>
              <a:off x="3966725" y="2671925"/>
              <a:ext cx="975" cy="1075"/>
            </a:xfrm>
            <a:custGeom>
              <a:avLst/>
              <a:gdLst/>
              <a:ahLst/>
              <a:cxnLst/>
              <a:rect l="l" t="t" r="r" b="b"/>
              <a:pathLst>
                <a:path w="39" h="43" extrusionOk="0">
                  <a:moveTo>
                    <a:pt x="38" y="0"/>
                  </a:moveTo>
                  <a:lnTo>
                    <a:pt x="7" y="25"/>
                  </a:lnTo>
                  <a:lnTo>
                    <a:pt x="0" y="42"/>
                  </a:lnTo>
                  <a:lnTo>
                    <a:pt x="38"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5"/>
            <p:cNvSpPr/>
            <p:nvPr/>
          </p:nvSpPr>
          <p:spPr>
            <a:xfrm>
              <a:off x="3984425" y="2664025"/>
              <a:ext cx="2050" cy="1075"/>
            </a:xfrm>
            <a:custGeom>
              <a:avLst/>
              <a:gdLst/>
              <a:ahLst/>
              <a:cxnLst/>
              <a:rect l="l" t="t" r="r" b="b"/>
              <a:pathLst>
                <a:path w="82" h="43" extrusionOk="0">
                  <a:moveTo>
                    <a:pt x="8" y="0"/>
                  </a:moveTo>
                  <a:cubicBezTo>
                    <a:pt x="1" y="21"/>
                    <a:pt x="25" y="29"/>
                    <a:pt x="43" y="42"/>
                  </a:cubicBezTo>
                  <a:lnTo>
                    <a:pt x="54" y="42"/>
                  </a:lnTo>
                  <a:cubicBezTo>
                    <a:pt x="71" y="42"/>
                    <a:pt x="81" y="29"/>
                    <a:pt x="71" y="11"/>
                  </a:cubicBezTo>
                  <a:lnTo>
                    <a:pt x="8"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5"/>
            <p:cNvSpPr/>
            <p:nvPr/>
          </p:nvSpPr>
          <p:spPr>
            <a:xfrm>
              <a:off x="3981175" y="2668075"/>
              <a:ext cx="925" cy="1950"/>
            </a:xfrm>
            <a:custGeom>
              <a:avLst/>
              <a:gdLst/>
              <a:ahLst/>
              <a:cxnLst/>
              <a:rect l="l" t="t" r="r" b="b"/>
              <a:pathLst>
                <a:path w="37" h="78" extrusionOk="0">
                  <a:moveTo>
                    <a:pt x="15" y="0"/>
                  </a:moveTo>
                  <a:cubicBezTo>
                    <a:pt x="12" y="24"/>
                    <a:pt x="15" y="39"/>
                    <a:pt x="1" y="56"/>
                  </a:cubicBezTo>
                  <a:lnTo>
                    <a:pt x="36" y="78"/>
                  </a:lnTo>
                  <a:lnTo>
                    <a:pt x="15"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5"/>
            <p:cNvSpPr/>
            <p:nvPr/>
          </p:nvSpPr>
          <p:spPr>
            <a:xfrm>
              <a:off x="3984175" y="2668950"/>
              <a:ext cx="3525" cy="1400"/>
            </a:xfrm>
            <a:custGeom>
              <a:avLst/>
              <a:gdLst/>
              <a:ahLst/>
              <a:cxnLst/>
              <a:rect l="l" t="t" r="r" b="b"/>
              <a:pathLst>
                <a:path w="141" h="56" extrusionOk="0">
                  <a:moveTo>
                    <a:pt x="49" y="0"/>
                  </a:moveTo>
                  <a:lnTo>
                    <a:pt x="49" y="0"/>
                  </a:lnTo>
                  <a:cubicBezTo>
                    <a:pt x="0" y="28"/>
                    <a:pt x="60" y="35"/>
                    <a:pt x="70" y="56"/>
                  </a:cubicBezTo>
                  <a:cubicBezTo>
                    <a:pt x="140" y="53"/>
                    <a:pt x="60" y="21"/>
                    <a:pt x="49"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5"/>
            <p:cNvSpPr/>
            <p:nvPr/>
          </p:nvSpPr>
          <p:spPr>
            <a:xfrm>
              <a:off x="4006800" y="2663400"/>
              <a:ext cx="800" cy="3375"/>
            </a:xfrm>
            <a:custGeom>
              <a:avLst/>
              <a:gdLst/>
              <a:ahLst/>
              <a:cxnLst/>
              <a:rect l="l" t="t" r="r" b="b"/>
              <a:pathLst>
                <a:path w="32" h="135" extrusionOk="0">
                  <a:moveTo>
                    <a:pt x="32" y="1"/>
                  </a:moveTo>
                  <a:lnTo>
                    <a:pt x="7" y="99"/>
                  </a:lnTo>
                  <a:lnTo>
                    <a:pt x="1" y="131"/>
                  </a:lnTo>
                  <a:lnTo>
                    <a:pt x="14" y="135"/>
                  </a:lnTo>
                  <a:lnTo>
                    <a:pt x="18" y="99"/>
                  </a:lnTo>
                  <a:lnTo>
                    <a:pt x="32"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5"/>
            <p:cNvSpPr/>
            <p:nvPr/>
          </p:nvSpPr>
          <p:spPr>
            <a:xfrm>
              <a:off x="4019075" y="2678500"/>
              <a:ext cx="3275" cy="2675"/>
            </a:xfrm>
            <a:custGeom>
              <a:avLst/>
              <a:gdLst/>
              <a:ahLst/>
              <a:cxnLst/>
              <a:rect l="l" t="t" r="r" b="b"/>
              <a:pathLst>
                <a:path w="131" h="107" extrusionOk="0">
                  <a:moveTo>
                    <a:pt x="92" y="1"/>
                  </a:moveTo>
                  <a:lnTo>
                    <a:pt x="92" y="1"/>
                  </a:lnTo>
                  <a:cubicBezTo>
                    <a:pt x="88" y="32"/>
                    <a:pt x="36" y="1"/>
                    <a:pt x="33" y="36"/>
                  </a:cubicBezTo>
                  <a:lnTo>
                    <a:pt x="39" y="36"/>
                  </a:lnTo>
                  <a:cubicBezTo>
                    <a:pt x="96" y="36"/>
                    <a:pt x="1" y="103"/>
                    <a:pt x="67" y="106"/>
                  </a:cubicBezTo>
                  <a:cubicBezTo>
                    <a:pt x="130" y="43"/>
                    <a:pt x="106" y="50"/>
                    <a:pt x="92"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5"/>
            <p:cNvSpPr/>
            <p:nvPr/>
          </p:nvSpPr>
          <p:spPr>
            <a:xfrm>
              <a:off x="4021175" y="2677800"/>
              <a:ext cx="200" cy="725"/>
            </a:xfrm>
            <a:custGeom>
              <a:avLst/>
              <a:gdLst/>
              <a:ahLst/>
              <a:cxnLst/>
              <a:rect l="l" t="t" r="r" b="b"/>
              <a:pathLst>
                <a:path w="8" h="29" extrusionOk="0">
                  <a:moveTo>
                    <a:pt x="1" y="1"/>
                  </a:moveTo>
                  <a:cubicBezTo>
                    <a:pt x="1" y="11"/>
                    <a:pt x="4" y="22"/>
                    <a:pt x="8" y="29"/>
                  </a:cubicBezTo>
                  <a:cubicBezTo>
                    <a:pt x="8" y="22"/>
                    <a:pt x="4" y="14"/>
                    <a:pt x="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5"/>
            <p:cNvSpPr/>
            <p:nvPr/>
          </p:nvSpPr>
          <p:spPr>
            <a:xfrm>
              <a:off x="3931175" y="2721750"/>
              <a:ext cx="1175" cy="1350"/>
            </a:xfrm>
            <a:custGeom>
              <a:avLst/>
              <a:gdLst/>
              <a:ahLst/>
              <a:cxnLst/>
              <a:rect l="l" t="t" r="r" b="b"/>
              <a:pathLst>
                <a:path w="47" h="54" extrusionOk="0">
                  <a:moveTo>
                    <a:pt x="1" y="0"/>
                  </a:moveTo>
                  <a:lnTo>
                    <a:pt x="29" y="54"/>
                  </a:lnTo>
                  <a:lnTo>
                    <a:pt x="46" y="32"/>
                  </a:lnTo>
                  <a:lnTo>
                    <a:pt x="1"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5"/>
            <p:cNvSpPr/>
            <p:nvPr/>
          </p:nvSpPr>
          <p:spPr>
            <a:xfrm>
              <a:off x="3932150" y="2719475"/>
              <a:ext cx="2125" cy="1075"/>
            </a:xfrm>
            <a:custGeom>
              <a:avLst/>
              <a:gdLst/>
              <a:ahLst/>
              <a:cxnLst/>
              <a:rect l="l" t="t" r="r" b="b"/>
              <a:pathLst>
                <a:path w="85" h="43" extrusionOk="0">
                  <a:moveTo>
                    <a:pt x="74" y="1"/>
                  </a:moveTo>
                  <a:lnTo>
                    <a:pt x="1" y="32"/>
                  </a:lnTo>
                  <a:lnTo>
                    <a:pt x="85" y="43"/>
                  </a:lnTo>
                  <a:cubicBezTo>
                    <a:pt x="67" y="32"/>
                    <a:pt x="70" y="11"/>
                    <a:pt x="7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5"/>
            <p:cNvSpPr/>
            <p:nvPr/>
          </p:nvSpPr>
          <p:spPr>
            <a:xfrm>
              <a:off x="4037150" y="2732200"/>
              <a:ext cx="1075" cy="1075"/>
            </a:xfrm>
            <a:custGeom>
              <a:avLst/>
              <a:gdLst/>
              <a:ahLst/>
              <a:cxnLst/>
              <a:rect l="l" t="t" r="r" b="b"/>
              <a:pathLst>
                <a:path w="43" h="43" extrusionOk="0">
                  <a:moveTo>
                    <a:pt x="0" y="0"/>
                  </a:moveTo>
                  <a:lnTo>
                    <a:pt x="39" y="42"/>
                  </a:lnTo>
                  <a:cubicBezTo>
                    <a:pt x="39" y="25"/>
                    <a:pt x="42" y="18"/>
                    <a:pt x="21" y="4"/>
                  </a:cubicBezTo>
                  <a:lnTo>
                    <a:pt x="0"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5"/>
            <p:cNvSpPr/>
            <p:nvPr/>
          </p:nvSpPr>
          <p:spPr>
            <a:xfrm>
              <a:off x="4033375" y="2744125"/>
              <a:ext cx="1525" cy="1425"/>
            </a:xfrm>
            <a:custGeom>
              <a:avLst/>
              <a:gdLst/>
              <a:ahLst/>
              <a:cxnLst/>
              <a:rect l="l" t="t" r="r" b="b"/>
              <a:pathLst>
                <a:path w="61" h="57" extrusionOk="0">
                  <a:moveTo>
                    <a:pt x="4" y="1"/>
                  </a:moveTo>
                  <a:lnTo>
                    <a:pt x="0" y="7"/>
                  </a:lnTo>
                  <a:lnTo>
                    <a:pt x="60" y="56"/>
                  </a:lnTo>
                  <a:lnTo>
                    <a:pt x="4" y="1"/>
                  </a:ln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5"/>
            <p:cNvSpPr/>
            <p:nvPr/>
          </p:nvSpPr>
          <p:spPr>
            <a:xfrm>
              <a:off x="4024875" y="2750100"/>
              <a:ext cx="1150" cy="1500"/>
            </a:xfrm>
            <a:custGeom>
              <a:avLst/>
              <a:gdLst/>
              <a:ahLst/>
              <a:cxnLst/>
              <a:rect l="l" t="t" r="r" b="b"/>
              <a:pathLst>
                <a:path w="46" h="60" extrusionOk="0">
                  <a:moveTo>
                    <a:pt x="46" y="0"/>
                  </a:moveTo>
                  <a:lnTo>
                    <a:pt x="46" y="0"/>
                  </a:lnTo>
                  <a:cubicBezTo>
                    <a:pt x="42" y="3"/>
                    <a:pt x="39" y="7"/>
                    <a:pt x="39" y="10"/>
                  </a:cubicBezTo>
                  <a:cubicBezTo>
                    <a:pt x="42" y="7"/>
                    <a:pt x="46" y="3"/>
                    <a:pt x="46" y="0"/>
                  </a:cubicBezTo>
                  <a:close/>
                  <a:moveTo>
                    <a:pt x="39" y="10"/>
                  </a:moveTo>
                  <a:lnTo>
                    <a:pt x="39" y="10"/>
                  </a:lnTo>
                  <a:cubicBezTo>
                    <a:pt x="25" y="18"/>
                    <a:pt x="11" y="21"/>
                    <a:pt x="0" y="31"/>
                  </a:cubicBezTo>
                  <a:cubicBezTo>
                    <a:pt x="18" y="52"/>
                    <a:pt x="28" y="60"/>
                    <a:pt x="32" y="60"/>
                  </a:cubicBezTo>
                  <a:cubicBezTo>
                    <a:pt x="39" y="60"/>
                    <a:pt x="28" y="28"/>
                    <a:pt x="39" y="1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5"/>
            <p:cNvSpPr/>
            <p:nvPr/>
          </p:nvSpPr>
          <p:spPr>
            <a:xfrm>
              <a:off x="3742225" y="2676575"/>
              <a:ext cx="34325" cy="85375"/>
            </a:xfrm>
            <a:custGeom>
              <a:avLst/>
              <a:gdLst/>
              <a:ahLst/>
              <a:cxnLst/>
              <a:rect l="l" t="t" r="r" b="b"/>
              <a:pathLst>
                <a:path w="1373" h="3415" extrusionOk="0">
                  <a:moveTo>
                    <a:pt x="1" y="42"/>
                  </a:moveTo>
                  <a:cubicBezTo>
                    <a:pt x="4" y="120"/>
                    <a:pt x="7" y="201"/>
                    <a:pt x="12" y="277"/>
                  </a:cubicBezTo>
                  <a:cubicBezTo>
                    <a:pt x="12" y="277"/>
                    <a:pt x="12" y="277"/>
                    <a:pt x="12" y="277"/>
                  </a:cubicBezTo>
                  <a:lnTo>
                    <a:pt x="12" y="277"/>
                  </a:lnTo>
                  <a:cubicBezTo>
                    <a:pt x="18" y="288"/>
                    <a:pt x="22" y="298"/>
                    <a:pt x="28" y="306"/>
                  </a:cubicBezTo>
                  <a:cubicBezTo>
                    <a:pt x="64" y="246"/>
                    <a:pt x="67" y="95"/>
                    <a:pt x="1" y="42"/>
                  </a:cubicBezTo>
                  <a:close/>
                  <a:moveTo>
                    <a:pt x="243" y="324"/>
                  </a:moveTo>
                  <a:cubicBezTo>
                    <a:pt x="247" y="337"/>
                    <a:pt x="247" y="345"/>
                    <a:pt x="247" y="351"/>
                  </a:cubicBezTo>
                  <a:cubicBezTo>
                    <a:pt x="247" y="345"/>
                    <a:pt x="243" y="334"/>
                    <a:pt x="243" y="324"/>
                  </a:cubicBezTo>
                  <a:close/>
                  <a:moveTo>
                    <a:pt x="247" y="351"/>
                  </a:moveTo>
                  <a:lnTo>
                    <a:pt x="247" y="351"/>
                  </a:lnTo>
                  <a:cubicBezTo>
                    <a:pt x="264" y="400"/>
                    <a:pt x="289" y="394"/>
                    <a:pt x="226" y="457"/>
                  </a:cubicBezTo>
                  <a:cubicBezTo>
                    <a:pt x="159" y="453"/>
                    <a:pt x="253" y="387"/>
                    <a:pt x="194" y="387"/>
                  </a:cubicBezTo>
                  <a:lnTo>
                    <a:pt x="190" y="387"/>
                  </a:lnTo>
                  <a:cubicBezTo>
                    <a:pt x="194" y="351"/>
                    <a:pt x="247" y="383"/>
                    <a:pt x="247" y="351"/>
                  </a:cubicBezTo>
                  <a:close/>
                  <a:moveTo>
                    <a:pt x="492" y="534"/>
                  </a:moveTo>
                  <a:cubicBezTo>
                    <a:pt x="492" y="538"/>
                    <a:pt x="488" y="538"/>
                    <a:pt x="488" y="538"/>
                  </a:cubicBezTo>
                  <a:lnTo>
                    <a:pt x="492" y="534"/>
                  </a:lnTo>
                  <a:close/>
                  <a:moveTo>
                    <a:pt x="1212" y="1495"/>
                  </a:moveTo>
                  <a:cubicBezTo>
                    <a:pt x="1194" y="1513"/>
                    <a:pt x="1207" y="1527"/>
                    <a:pt x="1236" y="1541"/>
                  </a:cubicBezTo>
                  <a:cubicBezTo>
                    <a:pt x="1236" y="1524"/>
                    <a:pt x="1233" y="1509"/>
                    <a:pt x="1212" y="1495"/>
                  </a:cubicBezTo>
                  <a:close/>
                  <a:moveTo>
                    <a:pt x="1359" y="1519"/>
                  </a:moveTo>
                  <a:cubicBezTo>
                    <a:pt x="1334" y="1524"/>
                    <a:pt x="1309" y="1541"/>
                    <a:pt x="1282" y="1558"/>
                  </a:cubicBezTo>
                  <a:cubicBezTo>
                    <a:pt x="1299" y="1566"/>
                    <a:pt x="1320" y="1576"/>
                    <a:pt x="1341" y="1579"/>
                  </a:cubicBezTo>
                  <a:cubicBezTo>
                    <a:pt x="1348" y="1576"/>
                    <a:pt x="1359" y="1569"/>
                    <a:pt x="1366" y="1562"/>
                  </a:cubicBezTo>
                  <a:cubicBezTo>
                    <a:pt x="1362" y="1548"/>
                    <a:pt x="1362" y="1534"/>
                    <a:pt x="1359" y="1519"/>
                  </a:cubicBezTo>
                  <a:close/>
                  <a:moveTo>
                    <a:pt x="1369" y="1573"/>
                  </a:moveTo>
                  <a:cubicBezTo>
                    <a:pt x="1366" y="1576"/>
                    <a:pt x="1362" y="1583"/>
                    <a:pt x="1359" y="1587"/>
                  </a:cubicBezTo>
                  <a:cubicBezTo>
                    <a:pt x="1362" y="1590"/>
                    <a:pt x="1369" y="1594"/>
                    <a:pt x="1372" y="1594"/>
                  </a:cubicBezTo>
                  <a:lnTo>
                    <a:pt x="1369" y="1573"/>
                  </a:lnTo>
                  <a:close/>
                  <a:moveTo>
                    <a:pt x="1191" y="1646"/>
                  </a:moveTo>
                  <a:cubicBezTo>
                    <a:pt x="1186" y="1650"/>
                    <a:pt x="1180" y="1653"/>
                    <a:pt x="1176" y="1653"/>
                  </a:cubicBezTo>
                  <a:cubicBezTo>
                    <a:pt x="1170" y="1653"/>
                    <a:pt x="1162" y="1653"/>
                    <a:pt x="1159" y="1646"/>
                  </a:cubicBezTo>
                  <a:cubicBezTo>
                    <a:pt x="1162" y="1646"/>
                    <a:pt x="1165" y="1650"/>
                    <a:pt x="1173" y="1650"/>
                  </a:cubicBezTo>
                  <a:cubicBezTo>
                    <a:pt x="1180" y="1650"/>
                    <a:pt x="1186" y="1646"/>
                    <a:pt x="1191" y="1646"/>
                  </a:cubicBezTo>
                  <a:close/>
                  <a:moveTo>
                    <a:pt x="1131" y="1653"/>
                  </a:moveTo>
                  <a:lnTo>
                    <a:pt x="1173" y="1688"/>
                  </a:lnTo>
                  <a:cubicBezTo>
                    <a:pt x="1159" y="1681"/>
                    <a:pt x="1144" y="1671"/>
                    <a:pt x="1131" y="1653"/>
                  </a:cubicBezTo>
                  <a:close/>
                  <a:moveTo>
                    <a:pt x="882" y="2499"/>
                  </a:moveTo>
                  <a:lnTo>
                    <a:pt x="903" y="2502"/>
                  </a:lnTo>
                  <a:cubicBezTo>
                    <a:pt x="920" y="2513"/>
                    <a:pt x="920" y="2523"/>
                    <a:pt x="920" y="2541"/>
                  </a:cubicBezTo>
                  <a:lnTo>
                    <a:pt x="882" y="2499"/>
                  </a:lnTo>
                  <a:close/>
                  <a:moveTo>
                    <a:pt x="896" y="2850"/>
                  </a:moveTo>
                  <a:lnTo>
                    <a:pt x="920" y="2860"/>
                  </a:lnTo>
                  <a:cubicBezTo>
                    <a:pt x="906" y="2860"/>
                    <a:pt x="896" y="2857"/>
                    <a:pt x="896" y="2850"/>
                  </a:cubicBezTo>
                  <a:close/>
                  <a:moveTo>
                    <a:pt x="734" y="2972"/>
                  </a:moveTo>
                  <a:lnTo>
                    <a:pt x="791" y="3029"/>
                  </a:lnTo>
                  <a:lnTo>
                    <a:pt x="791" y="3029"/>
                  </a:lnTo>
                  <a:lnTo>
                    <a:pt x="731" y="2983"/>
                  </a:lnTo>
                  <a:lnTo>
                    <a:pt x="734" y="2972"/>
                  </a:lnTo>
                  <a:close/>
                  <a:moveTo>
                    <a:pt x="134" y="0"/>
                  </a:moveTo>
                  <a:lnTo>
                    <a:pt x="134" y="0"/>
                  </a:lnTo>
                  <a:cubicBezTo>
                    <a:pt x="138" y="109"/>
                    <a:pt x="145" y="225"/>
                    <a:pt x="148" y="292"/>
                  </a:cubicBezTo>
                  <a:cubicBezTo>
                    <a:pt x="113" y="298"/>
                    <a:pt x="109" y="316"/>
                    <a:pt x="96" y="316"/>
                  </a:cubicBezTo>
                  <a:cubicBezTo>
                    <a:pt x="92" y="316"/>
                    <a:pt x="82" y="313"/>
                    <a:pt x="67" y="303"/>
                  </a:cubicBezTo>
                  <a:lnTo>
                    <a:pt x="67" y="303"/>
                  </a:lnTo>
                  <a:cubicBezTo>
                    <a:pt x="33" y="334"/>
                    <a:pt x="64" y="372"/>
                    <a:pt x="78" y="379"/>
                  </a:cubicBezTo>
                  <a:lnTo>
                    <a:pt x="18" y="366"/>
                  </a:lnTo>
                  <a:lnTo>
                    <a:pt x="18" y="366"/>
                  </a:lnTo>
                  <a:cubicBezTo>
                    <a:pt x="64" y="1474"/>
                    <a:pt x="197" y="2471"/>
                    <a:pt x="433" y="3218"/>
                  </a:cubicBezTo>
                  <a:cubicBezTo>
                    <a:pt x="454" y="3285"/>
                    <a:pt x="475" y="3351"/>
                    <a:pt x="503" y="3414"/>
                  </a:cubicBezTo>
                  <a:cubicBezTo>
                    <a:pt x="509" y="3414"/>
                    <a:pt x="517" y="3414"/>
                    <a:pt x="527" y="3408"/>
                  </a:cubicBezTo>
                  <a:cubicBezTo>
                    <a:pt x="601" y="3383"/>
                    <a:pt x="492" y="3338"/>
                    <a:pt x="492" y="3302"/>
                  </a:cubicBezTo>
                  <a:lnTo>
                    <a:pt x="492" y="3302"/>
                  </a:lnTo>
                  <a:cubicBezTo>
                    <a:pt x="509" y="3306"/>
                    <a:pt x="534" y="3309"/>
                    <a:pt x="559" y="3309"/>
                  </a:cubicBezTo>
                  <a:cubicBezTo>
                    <a:pt x="608" y="3309"/>
                    <a:pt x="653" y="3292"/>
                    <a:pt x="647" y="3229"/>
                  </a:cubicBezTo>
                  <a:lnTo>
                    <a:pt x="647" y="3229"/>
                  </a:lnTo>
                  <a:cubicBezTo>
                    <a:pt x="618" y="3232"/>
                    <a:pt x="618" y="3253"/>
                    <a:pt x="597" y="3264"/>
                  </a:cubicBezTo>
                  <a:lnTo>
                    <a:pt x="594" y="3194"/>
                  </a:lnTo>
                  <a:lnTo>
                    <a:pt x="559" y="3194"/>
                  </a:lnTo>
                  <a:cubicBezTo>
                    <a:pt x="545" y="3194"/>
                    <a:pt x="530" y="3194"/>
                    <a:pt x="524" y="3197"/>
                  </a:cubicBezTo>
                  <a:lnTo>
                    <a:pt x="499" y="3197"/>
                  </a:lnTo>
                  <a:cubicBezTo>
                    <a:pt x="482" y="3197"/>
                    <a:pt x="475" y="3190"/>
                    <a:pt x="460" y="3148"/>
                  </a:cubicBezTo>
                  <a:lnTo>
                    <a:pt x="460" y="3148"/>
                  </a:lnTo>
                  <a:cubicBezTo>
                    <a:pt x="488" y="3173"/>
                    <a:pt x="513" y="3183"/>
                    <a:pt x="534" y="3183"/>
                  </a:cubicBezTo>
                  <a:cubicBezTo>
                    <a:pt x="559" y="3183"/>
                    <a:pt x="580" y="3166"/>
                    <a:pt x="597" y="3145"/>
                  </a:cubicBezTo>
                  <a:cubicBezTo>
                    <a:pt x="618" y="3124"/>
                    <a:pt x="636" y="3103"/>
                    <a:pt x="668" y="3103"/>
                  </a:cubicBezTo>
                  <a:cubicBezTo>
                    <a:pt x="685" y="3103"/>
                    <a:pt x="706" y="3109"/>
                    <a:pt x="734" y="3127"/>
                  </a:cubicBezTo>
                  <a:lnTo>
                    <a:pt x="723" y="3077"/>
                  </a:lnTo>
                  <a:cubicBezTo>
                    <a:pt x="720" y="3088"/>
                    <a:pt x="710" y="3082"/>
                    <a:pt x="706" y="3092"/>
                  </a:cubicBezTo>
                  <a:cubicBezTo>
                    <a:pt x="695" y="3064"/>
                    <a:pt x="702" y="3053"/>
                    <a:pt x="720" y="3053"/>
                  </a:cubicBezTo>
                  <a:cubicBezTo>
                    <a:pt x="731" y="3053"/>
                    <a:pt x="748" y="3061"/>
                    <a:pt x="765" y="3064"/>
                  </a:cubicBezTo>
                  <a:cubicBezTo>
                    <a:pt x="783" y="3067"/>
                    <a:pt x="801" y="3074"/>
                    <a:pt x="818" y="3074"/>
                  </a:cubicBezTo>
                  <a:cubicBezTo>
                    <a:pt x="839" y="3074"/>
                    <a:pt x="857" y="3064"/>
                    <a:pt x="864" y="3043"/>
                  </a:cubicBezTo>
                  <a:cubicBezTo>
                    <a:pt x="867" y="3011"/>
                    <a:pt x="857" y="2983"/>
                    <a:pt x="833" y="2983"/>
                  </a:cubicBezTo>
                  <a:lnTo>
                    <a:pt x="828" y="2983"/>
                  </a:lnTo>
                  <a:lnTo>
                    <a:pt x="899" y="2951"/>
                  </a:lnTo>
                  <a:cubicBezTo>
                    <a:pt x="903" y="2941"/>
                    <a:pt x="892" y="2930"/>
                    <a:pt x="882" y="2930"/>
                  </a:cubicBezTo>
                  <a:cubicBezTo>
                    <a:pt x="878" y="2930"/>
                    <a:pt x="878" y="2934"/>
                    <a:pt x="875" y="2934"/>
                  </a:cubicBezTo>
                  <a:cubicBezTo>
                    <a:pt x="892" y="2913"/>
                    <a:pt x="909" y="2885"/>
                    <a:pt x="924" y="2860"/>
                  </a:cubicBezTo>
                  <a:lnTo>
                    <a:pt x="920" y="2857"/>
                  </a:lnTo>
                  <a:cubicBezTo>
                    <a:pt x="951" y="2857"/>
                    <a:pt x="1004" y="2850"/>
                    <a:pt x="1029" y="2842"/>
                  </a:cubicBezTo>
                  <a:cubicBezTo>
                    <a:pt x="1026" y="2829"/>
                    <a:pt x="1022" y="2829"/>
                    <a:pt x="1018" y="2829"/>
                  </a:cubicBezTo>
                  <a:lnTo>
                    <a:pt x="1008" y="2829"/>
                  </a:lnTo>
                  <a:cubicBezTo>
                    <a:pt x="1004" y="2832"/>
                    <a:pt x="1001" y="2832"/>
                    <a:pt x="997" y="2832"/>
                  </a:cubicBezTo>
                  <a:cubicBezTo>
                    <a:pt x="994" y="2832"/>
                    <a:pt x="990" y="2832"/>
                    <a:pt x="987" y="2829"/>
                  </a:cubicBezTo>
                  <a:cubicBezTo>
                    <a:pt x="1011" y="2818"/>
                    <a:pt x="1032" y="2808"/>
                    <a:pt x="1053" y="2797"/>
                  </a:cubicBezTo>
                  <a:cubicBezTo>
                    <a:pt x="1039" y="2783"/>
                    <a:pt x="1026" y="2776"/>
                    <a:pt x="1011" y="2776"/>
                  </a:cubicBezTo>
                  <a:cubicBezTo>
                    <a:pt x="983" y="2776"/>
                    <a:pt x="955" y="2797"/>
                    <a:pt x="948" y="2818"/>
                  </a:cubicBezTo>
                  <a:cubicBezTo>
                    <a:pt x="807" y="2703"/>
                    <a:pt x="1011" y="2794"/>
                    <a:pt x="951" y="2653"/>
                  </a:cubicBezTo>
                  <a:lnTo>
                    <a:pt x="951" y="2653"/>
                  </a:lnTo>
                  <a:lnTo>
                    <a:pt x="913" y="2692"/>
                  </a:lnTo>
                  <a:cubicBezTo>
                    <a:pt x="833" y="2625"/>
                    <a:pt x="878" y="2604"/>
                    <a:pt x="836" y="2538"/>
                  </a:cubicBezTo>
                  <a:lnTo>
                    <a:pt x="836" y="2538"/>
                  </a:lnTo>
                  <a:cubicBezTo>
                    <a:pt x="860" y="2551"/>
                    <a:pt x="930" y="2661"/>
                    <a:pt x="987" y="2661"/>
                  </a:cubicBezTo>
                  <a:cubicBezTo>
                    <a:pt x="994" y="2661"/>
                    <a:pt x="1004" y="2656"/>
                    <a:pt x="1011" y="2653"/>
                  </a:cubicBezTo>
                  <a:lnTo>
                    <a:pt x="1011" y="2653"/>
                  </a:lnTo>
                  <a:cubicBezTo>
                    <a:pt x="994" y="2664"/>
                    <a:pt x="945" y="2674"/>
                    <a:pt x="976" y="2698"/>
                  </a:cubicBezTo>
                  <a:cubicBezTo>
                    <a:pt x="987" y="2698"/>
                    <a:pt x="997" y="2703"/>
                    <a:pt x="1004" y="2703"/>
                  </a:cubicBezTo>
                  <a:cubicBezTo>
                    <a:pt x="1043" y="2703"/>
                    <a:pt x="1018" y="2677"/>
                    <a:pt x="1011" y="2653"/>
                  </a:cubicBezTo>
                  <a:cubicBezTo>
                    <a:pt x="1004" y="2632"/>
                    <a:pt x="1004" y="2611"/>
                    <a:pt x="1050" y="2590"/>
                  </a:cubicBezTo>
                  <a:cubicBezTo>
                    <a:pt x="990" y="2572"/>
                    <a:pt x="1011" y="2548"/>
                    <a:pt x="1026" y="2509"/>
                  </a:cubicBezTo>
                  <a:lnTo>
                    <a:pt x="945" y="2492"/>
                  </a:lnTo>
                  <a:cubicBezTo>
                    <a:pt x="976" y="2460"/>
                    <a:pt x="1018" y="2471"/>
                    <a:pt x="1060" y="2457"/>
                  </a:cubicBezTo>
                  <a:cubicBezTo>
                    <a:pt x="1064" y="2411"/>
                    <a:pt x="1004" y="2387"/>
                    <a:pt x="951" y="2366"/>
                  </a:cubicBezTo>
                  <a:cubicBezTo>
                    <a:pt x="951" y="2352"/>
                    <a:pt x="955" y="2345"/>
                    <a:pt x="962" y="2345"/>
                  </a:cubicBezTo>
                  <a:cubicBezTo>
                    <a:pt x="972" y="2345"/>
                    <a:pt x="983" y="2355"/>
                    <a:pt x="1001" y="2362"/>
                  </a:cubicBezTo>
                  <a:cubicBezTo>
                    <a:pt x="1015" y="2373"/>
                    <a:pt x="1032" y="2379"/>
                    <a:pt x="1047" y="2379"/>
                  </a:cubicBezTo>
                  <a:cubicBezTo>
                    <a:pt x="1057" y="2379"/>
                    <a:pt x="1068" y="2373"/>
                    <a:pt x="1074" y="2355"/>
                  </a:cubicBezTo>
                  <a:cubicBezTo>
                    <a:pt x="1050" y="2288"/>
                    <a:pt x="1095" y="2253"/>
                    <a:pt x="1152" y="2183"/>
                  </a:cubicBezTo>
                  <a:cubicBezTo>
                    <a:pt x="1141" y="2165"/>
                    <a:pt x="1134" y="2162"/>
                    <a:pt x="1123" y="2162"/>
                  </a:cubicBezTo>
                  <a:cubicBezTo>
                    <a:pt x="1120" y="2162"/>
                    <a:pt x="1113" y="2165"/>
                    <a:pt x="1106" y="2165"/>
                  </a:cubicBezTo>
                  <a:cubicBezTo>
                    <a:pt x="1099" y="2169"/>
                    <a:pt x="1095" y="2172"/>
                    <a:pt x="1089" y="2172"/>
                  </a:cubicBezTo>
                  <a:cubicBezTo>
                    <a:pt x="1085" y="2172"/>
                    <a:pt x="1081" y="2169"/>
                    <a:pt x="1078" y="2169"/>
                  </a:cubicBezTo>
                  <a:lnTo>
                    <a:pt x="1144" y="2134"/>
                  </a:lnTo>
                  <a:cubicBezTo>
                    <a:pt x="1144" y="2127"/>
                    <a:pt x="1134" y="2127"/>
                    <a:pt x="1123" y="2127"/>
                  </a:cubicBezTo>
                  <a:lnTo>
                    <a:pt x="1113" y="2127"/>
                  </a:lnTo>
                  <a:cubicBezTo>
                    <a:pt x="1141" y="2095"/>
                    <a:pt x="1197" y="2130"/>
                    <a:pt x="1222" y="2078"/>
                  </a:cubicBezTo>
                  <a:cubicBezTo>
                    <a:pt x="1320" y="2063"/>
                    <a:pt x="1089" y="1966"/>
                    <a:pt x="1191" y="1898"/>
                  </a:cubicBezTo>
                  <a:cubicBezTo>
                    <a:pt x="1186" y="1895"/>
                    <a:pt x="1180" y="1895"/>
                    <a:pt x="1173" y="1895"/>
                  </a:cubicBezTo>
                  <a:cubicBezTo>
                    <a:pt x="1165" y="1895"/>
                    <a:pt x="1155" y="1898"/>
                    <a:pt x="1144" y="1903"/>
                  </a:cubicBezTo>
                  <a:cubicBezTo>
                    <a:pt x="1134" y="1906"/>
                    <a:pt x="1123" y="1909"/>
                    <a:pt x="1113" y="1909"/>
                  </a:cubicBezTo>
                  <a:lnTo>
                    <a:pt x="1106" y="1909"/>
                  </a:lnTo>
                  <a:cubicBezTo>
                    <a:pt x="1173" y="1814"/>
                    <a:pt x="1155" y="1832"/>
                    <a:pt x="1236" y="1744"/>
                  </a:cubicBezTo>
                  <a:lnTo>
                    <a:pt x="1173" y="1688"/>
                  </a:lnTo>
                  <a:lnTo>
                    <a:pt x="1173" y="1688"/>
                  </a:lnTo>
                  <a:cubicBezTo>
                    <a:pt x="1186" y="1695"/>
                    <a:pt x="1201" y="1699"/>
                    <a:pt x="1212" y="1699"/>
                  </a:cubicBezTo>
                  <a:cubicBezTo>
                    <a:pt x="1267" y="1699"/>
                    <a:pt x="1317" y="1642"/>
                    <a:pt x="1359" y="1587"/>
                  </a:cubicBezTo>
                  <a:lnTo>
                    <a:pt x="1341" y="1583"/>
                  </a:lnTo>
                  <a:cubicBezTo>
                    <a:pt x="1292" y="1615"/>
                    <a:pt x="1239" y="1642"/>
                    <a:pt x="1194" y="1646"/>
                  </a:cubicBezTo>
                  <a:cubicBezTo>
                    <a:pt x="1201" y="1639"/>
                    <a:pt x="1207" y="1629"/>
                    <a:pt x="1207" y="1615"/>
                  </a:cubicBezTo>
                  <a:lnTo>
                    <a:pt x="1207" y="1615"/>
                  </a:lnTo>
                  <a:cubicBezTo>
                    <a:pt x="1201" y="1621"/>
                    <a:pt x="1191" y="1629"/>
                    <a:pt x="1180" y="1629"/>
                  </a:cubicBezTo>
                  <a:lnTo>
                    <a:pt x="1176" y="1629"/>
                  </a:lnTo>
                  <a:cubicBezTo>
                    <a:pt x="1165" y="1625"/>
                    <a:pt x="1186" y="1615"/>
                    <a:pt x="1204" y="1597"/>
                  </a:cubicBezTo>
                  <a:lnTo>
                    <a:pt x="1106" y="1597"/>
                  </a:lnTo>
                  <a:lnTo>
                    <a:pt x="1141" y="1587"/>
                  </a:lnTo>
                  <a:lnTo>
                    <a:pt x="1060" y="1498"/>
                  </a:lnTo>
                  <a:cubicBezTo>
                    <a:pt x="1134" y="1397"/>
                    <a:pt x="1236" y="1288"/>
                    <a:pt x="1225" y="1148"/>
                  </a:cubicBezTo>
                  <a:lnTo>
                    <a:pt x="1225" y="1148"/>
                  </a:lnTo>
                  <a:cubicBezTo>
                    <a:pt x="1176" y="1204"/>
                    <a:pt x="1123" y="1197"/>
                    <a:pt x="1053" y="1229"/>
                  </a:cubicBezTo>
                  <a:cubicBezTo>
                    <a:pt x="1144" y="1229"/>
                    <a:pt x="1050" y="1334"/>
                    <a:pt x="1089" y="1383"/>
                  </a:cubicBezTo>
                  <a:cubicBezTo>
                    <a:pt x="1081" y="1376"/>
                    <a:pt x="1071" y="1372"/>
                    <a:pt x="1060" y="1372"/>
                  </a:cubicBezTo>
                  <a:cubicBezTo>
                    <a:pt x="1047" y="1372"/>
                    <a:pt x="1029" y="1383"/>
                    <a:pt x="1026" y="1390"/>
                  </a:cubicBezTo>
                  <a:lnTo>
                    <a:pt x="1060" y="1257"/>
                  </a:lnTo>
                  <a:lnTo>
                    <a:pt x="1060" y="1257"/>
                  </a:lnTo>
                  <a:cubicBezTo>
                    <a:pt x="1043" y="1263"/>
                    <a:pt x="1029" y="1267"/>
                    <a:pt x="1022" y="1267"/>
                  </a:cubicBezTo>
                  <a:cubicBezTo>
                    <a:pt x="997" y="1267"/>
                    <a:pt x="994" y="1246"/>
                    <a:pt x="966" y="1236"/>
                  </a:cubicBezTo>
                  <a:cubicBezTo>
                    <a:pt x="1095" y="1208"/>
                    <a:pt x="1011" y="1124"/>
                    <a:pt x="1026" y="1064"/>
                  </a:cubicBezTo>
                  <a:lnTo>
                    <a:pt x="1026" y="1064"/>
                  </a:lnTo>
                  <a:cubicBezTo>
                    <a:pt x="987" y="1082"/>
                    <a:pt x="951" y="1113"/>
                    <a:pt x="983" y="1158"/>
                  </a:cubicBezTo>
                  <a:cubicBezTo>
                    <a:pt x="871" y="1148"/>
                    <a:pt x="1089" y="1014"/>
                    <a:pt x="983" y="997"/>
                  </a:cubicBezTo>
                  <a:lnTo>
                    <a:pt x="983" y="997"/>
                  </a:lnTo>
                  <a:cubicBezTo>
                    <a:pt x="987" y="1011"/>
                    <a:pt x="997" y="1014"/>
                    <a:pt x="980" y="1029"/>
                  </a:cubicBezTo>
                  <a:cubicBezTo>
                    <a:pt x="994" y="993"/>
                    <a:pt x="955" y="951"/>
                    <a:pt x="927" y="951"/>
                  </a:cubicBezTo>
                  <a:cubicBezTo>
                    <a:pt x="920" y="951"/>
                    <a:pt x="909" y="955"/>
                    <a:pt x="906" y="965"/>
                  </a:cubicBezTo>
                  <a:lnTo>
                    <a:pt x="913" y="980"/>
                  </a:lnTo>
                  <a:cubicBezTo>
                    <a:pt x="857" y="902"/>
                    <a:pt x="752" y="751"/>
                    <a:pt x="833" y="667"/>
                  </a:cubicBezTo>
                  <a:lnTo>
                    <a:pt x="833" y="667"/>
                  </a:lnTo>
                  <a:cubicBezTo>
                    <a:pt x="818" y="677"/>
                    <a:pt x="734" y="762"/>
                    <a:pt x="720" y="779"/>
                  </a:cubicBezTo>
                  <a:cubicBezTo>
                    <a:pt x="765" y="695"/>
                    <a:pt x="804" y="611"/>
                    <a:pt x="839" y="523"/>
                  </a:cubicBezTo>
                  <a:cubicBezTo>
                    <a:pt x="828" y="509"/>
                    <a:pt x="815" y="495"/>
                    <a:pt x="801" y="481"/>
                  </a:cubicBezTo>
                  <a:cubicBezTo>
                    <a:pt x="723" y="548"/>
                    <a:pt x="629" y="625"/>
                    <a:pt x="636" y="688"/>
                  </a:cubicBezTo>
                  <a:lnTo>
                    <a:pt x="639" y="688"/>
                  </a:lnTo>
                  <a:lnTo>
                    <a:pt x="776" y="597"/>
                  </a:lnTo>
                  <a:lnTo>
                    <a:pt x="776" y="597"/>
                  </a:lnTo>
                  <a:cubicBezTo>
                    <a:pt x="738" y="656"/>
                    <a:pt x="695" y="716"/>
                    <a:pt x="650" y="773"/>
                  </a:cubicBezTo>
                  <a:cubicBezTo>
                    <a:pt x="685" y="706"/>
                    <a:pt x="664" y="695"/>
                    <a:pt x="639" y="688"/>
                  </a:cubicBezTo>
                  <a:lnTo>
                    <a:pt x="636" y="692"/>
                  </a:lnTo>
                  <a:lnTo>
                    <a:pt x="636" y="688"/>
                  </a:lnTo>
                  <a:cubicBezTo>
                    <a:pt x="608" y="682"/>
                    <a:pt x="583" y="671"/>
                    <a:pt x="576" y="618"/>
                  </a:cubicBezTo>
                  <a:cubicBezTo>
                    <a:pt x="594" y="618"/>
                    <a:pt x="699" y="548"/>
                    <a:pt x="692" y="523"/>
                  </a:cubicBezTo>
                  <a:lnTo>
                    <a:pt x="692" y="523"/>
                  </a:lnTo>
                  <a:cubicBezTo>
                    <a:pt x="573" y="562"/>
                    <a:pt x="622" y="538"/>
                    <a:pt x="514" y="555"/>
                  </a:cubicBezTo>
                  <a:lnTo>
                    <a:pt x="514" y="555"/>
                  </a:lnTo>
                  <a:cubicBezTo>
                    <a:pt x="546" y="549"/>
                    <a:pt x="622" y="429"/>
                    <a:pt x="590" y="408"/>
                  </a:cubicBezTo>
                  <a:lnTo>
                    <a:pt x="590" y="408"/>
                  </a:lnTo>
                  <a:cubicBezTo>
                    <a:pt x="580" y="429"/>
                    <a:pt x="499" y="509"/>
                    <a:pt x="492" y="534"/>
                  </a:cubicBezTo>
                  <a:cubicBezTo>
                    <a:pt x="503" y="484"/>
                    <a:pt x="509" y="432"/>
                    <a:pt x="517" y="383"/>
                  </a:cubicBezTo>
                  <a:lnTo>
                    <a:pt x="517" y="383"/>
                  </a:lnTo>
                  <a:cubicBezTo>
                    <a:pt x="499" y="418"/>
                    <a:pt x="436" y="467"/>
                    <a:pt x="401" y="488"/>
                  </a:cubicBezTo>
                  <a:cubicBezTo>
                    <a:pt x="425" y="471"/>
                    <a:pt x="341" y="446"/>
                    <a:pt x="331" y="421"/>
                  </a:cubicBezTo>
                  <a:lnTo>
                    <a:pt x="380" y="415"/>
                  </a:lnTo>
                  <a:cubicBezTo>
                    <a:pt x="292" y="372"/>
                    <a:pt x="418" y="186"/>
                    <a:pt x="320" y="138"/>
                  </a:cubicBezTo>
                  <a:lnTo>
                    <a:pt x="320" y="138"/>
                  </a:lnTo>
                  <a:cubicBezTo>
                    <a:pt x="316" y="169"/>
                    <a:pt x="253" y="303"/>
                    <a:pt x="204" y="303"/>
                  </a:cubicBezTo>
                  <a:cubicBezTo>
                    <a:pt x="201" y="303"/>
                    <a:pt x="201" y="303"/>
                    <a:pt x="197" y="298"/>
                  </a:cubicBezTo>
                  <a:cubicBezTo>
                    <a:pt x="211" y="260"/>
                    <a:pt x="236" y="159"/>
                    <a:pt x="243" y="53"/>
                  </a:cubicBezTo>
                  <a:cubicBezTo>
                    <a:pt x="204" y="36"/>
                    <a:pt x="169" y="18"/>
                    <a:pt x="134"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5"/>
            <p:cNvSpPr/>
            <p:nvPr/>
          </p:nvSpPr>
          <p:spPr>
            <a:xfrm>
              <a:off x="3762325" y="2751150"/>
              <a:ext cx="550" cy="275"/>
            </a:xfrm>
            <a:custGeom>
              <a:avLst/>
              <a:gdLst/>
              <a:ahLst/>
              <a:cxnLst/>
              <a:rect l="l" t="t" r="r" b="b"/>
              <a:pathLst>
                <a:path w="22" h="11" extrusionOk="0">
                  <a:moveTo>
                    <a:pt x="21" y="0"/>
                  </a:moveTo>
                  <a:lnTo>
                    <a:pt x="0" y="10"/>
                  </a:lnTo>
                  <a:cubicBezTo>
                    <a:pt x="8" y="7"/>
                    <a:pt x="14" y="3"/>
                    <a:pt x="2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5"/>
            <p:cNvSpPr/>
            <p:nvPr/>
          </p:nvSpPr>
          <p:spPr>
            <a:xfrm>
              <a:off x="3764600" y="2747825"/>
              <a:ext cx="650" cy="275"/>
            </a:xfrm>
            <a:custGeom>
              <a:avLst/>
              <a:gdLst/>
              <a:ahLst/>
              <a:cxnLst/>
              <a:rect l="l" t="t" r="r" b="b"/>
              <a:pathLst>
                <a:path w="26" h="11" extrusionOk="0">
                  <a:moveTo>
                    <a:pt x="1" y="0"/>
                  </a:moveTo>
                  <a:cubicBezTo>
                    <a:pt x="1" y="7"/>
                    <a:pt x="11" y="10"/>
                    <a:pt x="25" y="10"/>
                  </a:cubicBezTo>
                  <a:lnTo>
                    <a:pt x="1"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5"/>
            <p:cNvSpPr/>
            <p:nvPr/>
          </p:nvSpPr>
          <p:spPr>
            <a:xfrm>
              <a:off x="3755925" y="2672200"/>
              <a:ext cx="3000" cy="1600"/>
            </a:xfrm>
            <a:custGeom>
              <a:avLst/>
              <a:gdLst/>
              <a:ahLst/>
              <a:cxnLst/>
              <a:rect l="l" t="t" r="r" b="b"/>
              <a:pathLst>
                <a:path w="120" h="64" extrusionOk="0">
                  <a:moveTo>
                    <a:pt x="109" y="0"/>
                  </a:moveTo>
                  <a:cubicBezTo>
                    <a:pt x="88" y="0"/>
                    <a:pt x="39" y="21"/>
                    <a:pt x="0" y="31"/>
                  </a:cubicBezTo>
                  <a:lnTo>
                    <a:pt x="3" y="31"/>
                  </a:lnTo>
                  <a:cubicBezTo>
                    <a:pt x="24" y="31"/>
                    <a:pt x="46" y="39"/>
                    <a:pt x="63" y="63"/>
                  </a:cubicBezTo>
                  <a:lnTo>
                    <a:pt x="105" y="21"/>
                  </a:lnTo>
                  <a:cubicBezTo>
                    <a:pt x="120" y="7"/>
                    <a:pt x="116" y="0"/>
                    <a:pt x="109"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5"/>
            <p:cNvSpPr/>
            <p:nvPr/>
          </p:nvSpPr>
          <p:spPr>
            <a:xfrm>
              <a:off x="3775750" y="2715275"/>
              <a:ext cx="1150" cy="975"/>
            </a:xfrm>
            <a:custGeom>
              <a:avLst/>
              <a:gdLst/>
              <a:ahLst/>
              <a:cxnLst/>
              <a:rect l="l" t="t" r="r" b="b"/>
              <a:pathLst>
                <a:path w="46" h="39" extrusionOk="0">
                  <a:moveTo>
                    <a:pt x="46" y="0"/>
                  </a:moveTo>
                  <a:cubicBezTo>
                    <a:pt x="39" y="3"/>
                    <a:pt x="31" y="10"/>
                    <a:pt x="25" y="14"/>
                  </a:cubicBezTo>
                  <a:cubicBezTo>
                    <a:pt x="18" y="21"/>
                    <a:pt x="7" y="28"/>
                    <a:pt x="0" y="31"/>
                  </a:cubicBezTo>
                  <a:lnTo>
                    <a:pt x="0" y="35"/>
                  </a:lnTo>
                  <a:lnTo>
                    <a:pt x="18" y="39"/>
                  </a:lnTo>
                  <a:cubicBezTo>
                    <a:pt x="21" y="35"/>
                    <a:pt x="25" y="28"/>
                    <a:pt x="28" y="25"/>
                  </a:cubicBezTo>
                  <a:cubicBezTo>
                    <a:pt x="35" y="14"/>
                    <a:pt x="42" y="7"/>
                    <a:pt x="46"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5"/>
            <p:cNvSpPr/>
            <p:nvPr/>
          </p:nvSpPr>
          <p:spPr>
            <a:xfrm>
              <a:off x="3770475" y="2717900"/>
              <a:ext cx="1075" cy="875"/>
            </a:xfrm>
            <a:custGeom>
              <a:avLst/>
              <a:gdLst/>
              <a:ahLst/>
              <a:cxnLst/>
              <a:rect l="l" t="t" r="r" b="b"/>
              <a:pathLst>
                <a:path w="43" h="35" extrusionOk="0">
                  <a:moveTo>
                    <a:pt x="1" y="0"/>
                  </a:moveTo>
                  <a:lnTo>
                    <a:pt x="1" y="0"/>
                  </a:lnTo>
                  <a:cubicBezTo>
                    <a:pt x="14" y="18"/>
                    <a:pt x="29" y="28"/>
                    <a:pt x="43" y="35"/>
                  </a:cubicBezTo>
                  <a:lnTo>
                    <a:pt x="1"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5"/>
            <p:cNvSpPr/>
            <p:nvPr/>
          </p:nvSpPr>
          <p:spPr>
            <a:xfrm>
              <a:off x="3775750" y="2757100"/>
              <a:ext cx="1075" cy="375"/>
            </a:xfrm>
            <a:custGeom>
              <a:avLst/>
              <a:gdLst/>
              <a:ahLst/>
              <a:cxnLst/>
              <a:rect l="l" t="t" r="r" b="b"/>
              <a:pathLst>
                <a:path w="43" h="15" extrusionOk="0">
                  <a:moveTo>
                    <a:pt x="28" y="0"/>
                  </a:moveTo>
                  <a:cubicBezTo>
                    <a:pt x="21" y="0"/>
                    <a:pt x="10" y="4"/>
                    <a:pt x="0" y="11"/>
                  </a:cubicBezTo>
                  <a:cubicBezTo>
                    <a:pt x="7" y="15"/>
                    <a:pt x="10" y="15"/>
                    <a:pt x="18" y="15"/>
                  </a:cubicBezTo>
                  <a:cubicBezTo>
                    <a:pt x="25" y="15"/>
                    <a:pt x="31" y="15"/>
                    <a:pt x="42" y="8"/>
                  </a:cubicBezTo>
                  <a:cubicBezTo>
                    <a:pt x="39" y="4"/>
                    <a:pt x="35" y="0"/>
                    <a:pt x="28"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5"/>
            <p:cNvSpPr/>
            <p:nvPr/>
          </p:nvSpPr>
          <p:spPr>
            <a:xfrm>
              <a:off x="3758100" y="2693775"/>
              <a:ext cx="100" cy="100"/>
            </a:xfrm>
            <a:custGeom>
              <a:avLst/>
              <a:gdLst/>
              <a:ahLst/>
              <a:cxnLst/>
              <a:rect l="l" t="t" r="r" b="b"/>
              <a:pathLst>
                <a:path w="4" h="4" extrusionOk="0">
                  <a:moveTo>
                    <a:pt x="1" y="0"/>
                  </a:moveTo>
                  <a:lnTo>
                    <a:pt x="1" y="4"/>
                  </a:lnTo>
                  <a:lnTo>
                    <a:pt x="4"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5"/>
            <p:cNvSpPr/>
            <p:nvPr/>
          </p:nvSpPr>
          <p:spPr>
            <a:xfrm>
              <a:off x="3758175" y="2691500"/>
              <a:ext cx="3475" cy="4400"/>
            </a:xfrm>
            <a:custGeom>
              <a:avLst/>
              <a:gdLst/>
              <a:ahLst/>
              <a:cxnLst/>
              <a:rect l="l" t="t" r="r" b="b"/>
              <a:pathLst>
                <a:path w="139" h="176" extrusionOk="0">
                  <a:moveTo>
                    <a:pt x="138" y="0"/>
                  </a:moveTo>
                  <a:lnTo>
                    <a:pt x="1" y="91"/>
                  </a:lnTo>
                  <a:cubicBezTo>
                    <a:pt x="26" y="98"/>
                    <a:pt x="47" y="109"/>
                    <a:pt x="12" y="176"/>
                  </a:cubicBezTo>
                  <a:cubicBezTo>
                    <a:pt x="57" y="119"/>
                    <a:pt x="100" y="59"/>
                    <a:pt x="138"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5"/>
            <p:cNvSpPr/>
            <p:nvPr/>
          </p:nvSpPr>
          <p:spPr>
            <a:xfrm>
              <a:off x="3742150" y="2667975"/>
              <a:ext cx="42825" cy="106600"/>
            </a:xfrm>
            <a:custGeom>
              <a:avLst/>
              <a:gdLst/>
              <a:ahLst/>
              <a:cxnLst/>
              <a:rect l="l" t="t" r="r" b="b"/>
              <a:pathLst>
                <a:path w="1713" h="4264" extrusionOk="0">
                  <a:moveTo>
                    <a:pt x="783" y="579"/>
                  </a:moveTo>
                  <a:cubicBezTo>
                    <a:pt x="794" y="590"/>
                    <a:pt x="779" y="590"/>
                    <a:pt x="773" y="597"/>
                  </a:cubicBezTo>
                  <a:cubicBezTo>
                    <a:pt x="776" y="594"/>
                    <a:pt x="779" y="587"/>
                    <a:pt x="783" y="579"/>
                  </a:cubicBezTo>
                  <a:close/>
                  <a:moveTo>
                    <a:pt x="495" y="878"/>
                  </a:moveTo>
                  <a:lnTo>
                    <a:pt x="491" y="882"/>
                  </a:lnTo>
                  <a:cubicBezTo>
                    <a:pt x="491" y="882"/>
                    <a:pt x="495" y="882"/>
                    <a:pt x="495" y="878"/>
                  </a:cubicBezTo>
                  <a:close/>
                  <a:moveTo>
                    <a:pt x="517" y="899"/>
                  </a:moveTo>
                  <a:lnTo>
                    <a:pt x="517" y="899"/>
                  </a:lnTo>
                  <a:cubicBezTo>
                    <a:pt x="516" y="899"/>
                    <a:pt x="516" y="899"/>
                    <a:pt x="516" y="899"/>
                  </a:cubicBezTo>
                  <a:cubicBezTo>
                    <a:pt x="516" y="899"/>
                    <a:pt x="516" y="899"/>
                    <a:pt x="517" y="899"/>
                  </a:cubicBezTo>
                  <a:close/>
                  <a:moveTo>
                    <a:pt x="1215" y="1839"/>
                  </a:moveTo>
                  <a:cubicBezTo>
                    <a:pt x="1236" y="1853"/>
                    <a:pt x="1239" y="1868"/>
                    <a:pt x="1239" y="1885"/>
                  </a:cubicBezTo>
                  <a:cubicBezTo>
                    <a:pt x="1210" y="1871"/>
                    <a:pt x="1197" y="1857"/>
                    <a:pt x="1215" y="1839"/>
                  </a:cubicBezTo>
                  <a:close/>
                  <a:moveTo>
                    <a:pt x="158" y="1"/>
                  </a:moveTo>
                  <a:cubicBezTo>
                    <a:pt x="141" y="1"/>
                    <a:pt x="120" y="4"/>
                    <a:pt x="99" y="15"/>
                  </a:cubicBezTo>
                  <a:cubicBezTo>
                    <a:pt x="106" y="15"/>
                    <a:pt x="109" y="11"/>
                    <a:pt x="116" y="11"/>
                  </a:cubicBezTo>
                  <a:cubicBezTo>
                    <a:pt x="133" y="11"/>
                    <a:pt x="148" y="18"/>
                    <a:pt x="144" y="36"/>
                  </a:cubicBezTo>
                  <a:cubicBezTo>
                    <a:pt x="106" y="18"/>
                    <a:pt x="63" y="15"/>
                    <a:pt x="21" y="15"/>
                  </a:cubicBezTo>
                  <a:lnTo>
                    <a:pt x="0" y="15"/>
                  </a:lnTo>
                  <a:cubicBezTo>
                    <a:pt x="0" y="106"/>
                    <a:pt x="0" y="197"/>
                    <a:pt x="4" y="284"/>
                  </a:cubicBezTo>
                  <a:lnTo>
                    <a:pt x="4" y="386"/>
                  </a:lnTo>
                  <a:cubicBezTo>
                    <a:pt x="70" y="439"/>
                    <a:pt x="67" y="590"/>
                    <a:pt x="31" y="650"/>
                  </a:cubicBezTo>
                  <a:cubicBezTo>
                    <a:pt x="25" y="642"/>
                    <a:pt x="21" y="632"/>
                    <a:pt x="15" y="621"/>
                  </a:cubicBezTo>
                  <a:lnTo>
                    <a:pt x="15" y="621"/>
                  </a:lnTo>
                  <a:cubicBezTo>
                    <a:pt x="18" y="650"/>
                    <a:pt x="18" y="681"/>
                    <a:pt x="21" y="710"/>
                  </a:cubicBezTo>
                  <a:lnTo>
                    <a:pt x="81" y="723"/>
                  </a:lnTo>
                  <a:cubicBezTo>
                    <a:pt x="67" y="716"/>
                    <a:pt x="36" y="678"/>
                    <a:pt x="70" y="647"/>
                  </a:cubicBezTo>
                  <a:lnTo>
                    <a:pt x="70" y="647"/>
                  </a:lnTo>
                  <a:cubicBezTo>
                    <a:pt x="85" y="657"/>
                    <a:pt x="95" y="660"/>
                    <a:pt x="99" y="660"/>
                  </a:cubicBezTo>
                  <a:cubicBezTo>
                    <a:pt x="112" y="660"/>
                    <a:pt x="116" y="642"/>
                    <a:pt x="151" y="636"/>
                  </a:cubicBezTo>
                  <a:cubicBezTo>
                    <a:pt x="148" y="569"/>
                    <a:pt x="141" y="453"/>
                    <a:pt x="137" y="344"/>
                  </a:cubicBezTo>
                  <a:cubicBezTo>
                    <a:pt x="130" y="263"/>
                    <a:pt x="127" y="183"/>
                    <a:pt x="127" y="130"/>
                  </a:cubicBezTo>
                  <a:lnTo>
                    <a:pt x="127" y="130"/>
                  </a:lnTo>
                  <a:cubicBezTo>
                    <a:pt x="144" y="155"/>
                    <a:pt x="162" y="179"/>
                    <a:pt x="179" y="208"/>
                  </a:cubicBezTo>
                  <a:lnTo>
                    <a:pt x="214" y="176"/>
                  </a:lnTo>
                  <a:cubicBezTo>
                    <a:pt x="250" y="226"/>
                    <a:pt x="253" y="310"/>
                    <a:pt x="246" y="397"/>
                  </a:cubicBezTo>
                  <a:cubicBezTo>
                    <a:pt x="239" y="503"/>
                    <a:pt x="214" y="604"/>
                    <a:pt x="200" y="642"/>
                  </a:cubicBezTo>
                  <a:cubicBezTo>
                    <a:pt x="204" y="647"/>
                    <a:pt x="204" y="647"/>
                    <a:pt x="207" y="647"/>
                  </a:cubicBezTo>
                  <a:cubicBezTo>
                    <a:pt x="256" y="647"/>
                    <a:pt x="319" y="513"/>
                    <a:pt x="323" y="482"/>
                  </a:cubicBezTo>
                  <a:lnTo>
                    <a:pt x="323" y="482"/>
                  </a:lnTo>
                  <a:cubicBezTo>
                    <a:pt x="421" y="530"/>
                    <a:pt x="295" y="716"/>
                    <a:pt x="383" y="759"/>
                  </a:cubicBezTo>
                  <a:lnTo>
                    <a:pt x="334" y="765"/>
                  </a:lnTo>
                  <a:cubicBezTo>
                    <a:pt x="344" y="790"/>
                    <a:pt x="428" y="815"/>
                    <a:pt x="404" y="832"/>
                  </a:cubicBezTo>
                  <a:cubicBezTo>
                    <a:pt x="439" y="811"/>
                    <a:pt x="502" y="762"/>
                    <a:pt x="520" y="727"/>
                  </a:cubicBezTo>
                  <a:lnTo>
                    <a:pt x="520" y="727"/>
                  </a:lnTo>
                  <a:cubicBezTo>
                    <a:pt x="512" y="776"/>
                    <a:pt x="506" y="828"/>
                    <a:pt x="495" y="878"/>
                  </a:cubicBezTo>
                  <a:cubicBezTo>
                    <a:pt x="502" y="853"/>
                    <a:pt x="583" y="773"/>
                    <a:pt x="593" y="752"/>
                  </a:cubicBezTo>
                  <a:lnTo>
                    <a:pt x="593" y="752"/>
                  </a:lnTo>
                  <a:cubicBezTo>
                    <a:pt x="625" y="773"/>
                    <a:pt x="549" y="893"/>
                    <a:pt x="517" y="899"/>
                  </a:cubicBezTo>
                  <a:lnTo>
                    <a:pt x="517" y="899"/>
                  </a:lnTo>
                  <a:cubicBezTo>
                    <a:pt x="625" y="882"/>
                    <a:pt x="576" y="906"/>
                    <a:pt x="695" y="867"/>
                  </a:cubicBezTo>
                  <a:lnTo>
                    <a:pt x="695" y="867"/>
                  </a:lnTo>
                  <a:cubicBezTo>
                    <a:pt x="702" y="892"/>
                    <a:pt x="597" y="962"/>
                    <a:pt x="579" y="962"/>
                  </a:cubicBezTo>
                  <a:cubicBezTo>
                    <a:pt x="586" y="1015"/>
                    <a:pt x="611" y="1026"/>
                    <a:pt x="639" y="1032"/>
                  </a:cubicBezTo>
                  <a:cubicBezTo>
                    <a:pt x="632" y="969"/>
                    <a:pt x="726" y="892"/>
                    <a:pt x="804" y="825"/>
                  </a:cubicBezTo>
                  <a:cubicBezTo>
                    <a:pt x="839" y="797"/>
                    <a:pt x="870" y="769"/>
                    <a:pt x="891" y="744"/>
                  </a:cubicBezTo>
                  <a:lnTo>
                    <a:pt x="891" y="744"/>
                  </a:lnTo>
                  <a:cubicBezTo>
                    <a:pt x="874" y="786"/>
                    <a:pt x="860" y="828"/>
                    <a:pt x="842" y="867"/>
                  </a:cubicBezTo>
                  <a:cubicBezTo>
                    <a:pt x="807" y="955"/>
                    <a:pt x="768" y="1039"/>
                    <a:pt x="723" y="1123"/>
                  </a:cubicBezTo>
                  <a:cubicBezTo>
                    <a:pt x="737" y="1106"/>
                    <a:pt x="821" y="1021"/>
                    <a:pt x="836" y="1011"/>
                  </a:cubicBezTo>
                  <a:lnTo>
                    <a:pt x="836" y="1011"/>
                  </a:lnTo>
                  <a:cubicBezTo>
                    <a:pt x="755" y="1095"/>
                    <a:pt x="860" y="1246"/>
                    <a:pt x="916" y="1324"/>
                  </a:cubicBezTo>
                  <a:lnTo>
                    <a:pt x="909" y="1309"/>
                  </a:lnTo>
                  <a:cubicBezTo>
                    <a:pt x="912" y="1299"/>
                    <a:pt x="923" y="1295"/>
                    <a:pt x="930" y="1295"/>
                  </a:cubicBezTo>
                  <a:cubicBezTo>
                    <a:pt x="958" y="1295"/>
                    <a:pt x="997" y="1337"/>
                    <a:pt x="983" y="1373"/>
                  </a:cubicBezTo>
                  <a:cubicBezTo>
                    <a:pt x="1000" y="1358"/>
                    <a:pt x="990" y="1355"/>
                    <a:pt x="986" y="1341"/>
                  </a:cubicBezTo>
                  <a:lnTo>
                    <a:pt x="986" y="1341"/>
                  </a:lnTo>
                  <a:cubicBezTo>
                    <a:pt x="1092" y="1358"/>
                    <a:pt x="874" y="1492"/>
                    <a:pt x="986" y="1502"/>
                  </a:cubicBezTo>
                  <a:cubicBezTo>
                    <a:pt x="954" y="1457"/>
                    <a:pt x="990" y="1426"/>
                    <a:pt x="1029" y="1408"/>
                  </a:cubicBezTo>
                  <a:lnTo>
                    <a:pt x="1029" y="1408"/>
                  </a:lnTo>
                  <a:cubicBezTo>
                    <a:pt x="1014" y="1468"/>
                    <a:pt x="1098" y="1552"/>
                    <a:pt x="969" y="1580"/>
                  </a:cubicBezTo>
                  <a:cubicBezTo>
                    <a:pt x="997" y="1590"/>
                    <a:pt x="1000" y="1611"/>
                    <a:pt x="1025" y="1611"/>
                  </a:cubicBezTo>
                  <a:cubicBezTo>
                    <a:pt x="1032" y="1611"/>
                    <a:pt x="1046" y="1607"/>
                    <a:pt x="1063" y="1601"/>
                  </a:cubicBezTo>
                  <a:lnTo>
                    <a:pt x="1063" y="1601"/>
                  </a:lnTo>
                  <a:lnTo>
                    <a:pt x="1029" y="1734"/>
                  </a:lnTo>
                  <a:cubicBezTo>
                    <a:pt x="1032" y="1727"/>
                    <a:pt x="1050" y="1716"/>
                    <a:pt x="1063" y="1716"/>
                  </a:cubicBezTo>
                  <a:cubicBezTo>
                    <a:pt x="1074" y="1716"/>
                    <a:pt x="1084" y="1720"/>
                    <a:pt x="1092" y="1727"/>
                  </a:cubicBezTo>
                  <a:cubicBezTo>
                    <a:pt x="1053" y="1678"/>
                    <a:pt x="1147" y="1573"/>
                    <a:pt x="1056" y="1573"/>
                  </a:cubicBezTo>
                  <a:cubicBezTo>
                    <a:pt x="1126" y="1541"/>
                    <a:pt x="1179" y="1548"/>
                    <a:pt x="1228" y="1492"/>
                  </a:cubicBezTo>
                  <a:lnTo>
                    <a:pt x="1228" y="1492"/>
                  </a:lnTo>
                  <a:cubicBezTo>
                    <a:pt x="1239" y="1632"/>
                    <a:pt x="1137" y="1741"/>
                    <a:pt x="1063" y="1842"/>
                  </a:cubicBezTo>
                  <a:lnTo>
                    <a:pt x="1144" y="1931"/>
                  </a:lnTo>
                  <a:lnTo>
                    <a:pt x="1109" y="1941"/>
                  </a:lnTo>
                  <a:lnTo>
                    <a:pt x="1207" y="1941"/>
                  </a:lnTo>
                  <a:cubicBezTo>
                    <a:pt x="1189" y="1959"/>
                    <a:pt x="1168" y="1969"/>
                    <a:pt x="1179" y="1973"/>
                  </a:cubicBezTo>
                  <a:lnTo>
                    <a:pt x="1183" y="1973"/>
                  </a:lnTo>
                  <a:cubicBezTo>
                    <a:pt x="1194" y="1973"/>
                    <a:pt x="1204" y="1965"/>
                    <a:pt x="1210" y="1959"/>
                  </a:cubicBezTo>
                  <a:lnTo>
                    <a:pt x="1210" y="1959"/>
                  </a:lnTo>
                  <a:cubicBezTo>
                    <a:pt x="1210" y="1973"/>
                    <a:pt x="1204" y="1983"/>
                    <a:pt x="1197" y="1990"/>
                  </a:cubicBezTo>
                  <a:cubicBezTo>
                    <a:pt x="1242" y="1986"/>
                    <a:pt x="1295" y="1959"/>
                    <a:pt x="1344" y="1927"/>
                  </a:cubicBezTo>
                  <a:lnTo>
                    <a:pt x="1344" y="1923"/>
                  </a:lnTo>
                  <a:cubicBezTo>
                    <a:pt x="1323" y="1920"/>
                    <a:pt x="1302" y="1910"/>
                    <a:pt x="1285" y="1902"/>
                  </a:cubicBezTo>
                  <a:cubicBezTo>
                    <a:pt x="1312" y="1885"/>
                    <a:pt x="1337" y="1868"/>
                    <a:pt x="1362" y="1863"/>
                  </a:cubicBezTo>
                  <a:cubicBezTo>
                    <a:pt x="1365" y="1860"/>
                    <a:pt x="1372" y="1860"/>
                    <a:pt x="1375" y="1860"/>
                  </a:cubicBezTo>
                  <a:cubicBezTo>
                    <a:pt x="1386" y="1860"/>
                    <a:pt x="1397" y="1863"/>
                    <a:pt x="1407" y="1871"/>
                  </a:cubicBezTo>
                  <a:cubicBezTo>
                    <a:pt x="1400" y="1874"/>
                    <a:pt x="1397" y="1885"/>
                    <a:pt x="1390" y="1892"/>
                  </a:cubicBezTo>
                  <a:cubicBezTo>
                    <a:pt x="1414" y="1874"/>
                    <a:pt x="1439" y="1860"/>
                    <a:pt x="1453" y="1860"/>
                  </a:cubicBezTo>
                  <a:lnTo>
                    <a:pt x="1463" y="1860"/>
                  </a:lnTo>
                  <a:cubicBezTo>
                    <a:pt x="1456" y="1895"/>
                    <a:pt x="1446" y="1931"/>
                    <a:pt x="1435" y="1962"/>
                  </a:cubicBezTo>
                  <a:cubicBezTo>
                    <a:pt x="1425" y="1959"/>
                    <a:pt x="1400" y="1948"/>
                    <a:pt x="1375" y="1938"/>
                  </a:cubicBezTo>
                  <a:cubicBezTo>
                    <a:pt x="1372" y="1938"/>
                    <a:pt x="1365" y="1934"/>
                    <a:pt x="1362" y="1931"/>
                  </a:cubicBezTo>
                  <a:cubicBezTo>
                    <a:pt x="1320" y="1986"/>
                    <a:pt x="1270" y="2043"/>
                    <a:pt x="1215" y="2043"/>
                  </a:cubicBezTo>
                  <a:cubicBezTo>
                    <a:pt x="1204" y="2043"/>
                    <a:pt x="1189" y="2039"/>
                    <a:pt x="1176" y="2032"/>
                  </a:cubicBezTo>
                  <a:lnTo>
                    <a:pt x="1176" y="2032"/>
                  </a:lnTo>
                  <a:lnTo>
                    <a:pt x="1239" y="2088"/>
                  </a:lnTo>
                  <a:cubicBezTo>
                    <a:pt x="1158" y="2176"/>
                    <a:pt x="1176" y="2158"/>
                    <a:pt x="1109" y="2253"/>
                  </a:cubicBezTo>
                  <a:lnTo>
                    <a:pt x="1116" y="2253"/>
                  </a:lnTo>
                  <a:cubicBezTo>
                    <a:pt x="1126" y="2253"/>
                    <a:pt x="1137" y="2250"/>
                    <a:pt x="1147" y="2247"/>
                  </a:cubicBezTo>
                  <a:cubicBezTo>
                    <a:pt x="1158" y="2242"/>
                    <a:pt x="1168" y="2239"/>
                    <a:pt x="1176" y="2239"/>
                  </a:cubicBezTo>
                  <a:cubicBezTo>
                    <a:pt x="1183" y="2239"/>
                    <a:pt x="1189" y="2239"/>
                    <a:pt x="1194" y="2242"/>
                  </a:cubicBezTo>
                  <a:cubicBezTo>
                    <a:pt x="1092" y="2310"/>
                    <a:pt x="1323" y="2407"/>
                    <a:pt x="1225" y="2422"/>
                  </a:cubicBezTo>
                  <a:cubicBezTo>
                    <a:pt x="1200" y="2474"/>
                    <a:pt x="1144" y="2439"/>
                    <a:pt x="1116" y="2471"/>
                  </a:cubicBezTo>
                  <a:lnTo>
                    <a:pt x="1126" y="2471"/>
                  </a:lnTo>
                  <a:cubicBezTo>
                    <a:pt x="1137" y="2471"/>
                    <a:pt x="1147" y="2471"/>
                    <a:pt x="1147" y="2478"/>
                  </a:cubicBezTo>
                  <a:lnTo>
                    <a:pt x="1081" y="2513"/>
                  </a:lnTo>
                  <a:cubicBezTo>
                    <a:pt x="1084" y="2513"/>
                    <a:pt x="1088" y="2516"/>
                    <a:pt x="1092" y="2516"/>
                  </a:cubicBezTo>
                  <a:cubicBezTo>
                    <a:pt x="1098" y="2516"/>
                    <a:pt x="1102" y="2513"/>
                    <a:pt x="1109" y="2509"/>
                  </a:cubicBezTo>
                  <a:cubicBezTo>
                    <a:pt x="1116" y="2509"/>
                    <a:pt x="1123" y="2506"/>
                    <a:pt x="1126" y="2506"/>
                  </a:cubicBezTo>
                  <a:cubicBezTo>
                    <a:pt x="1137" y="2506"/>
                    <a:pt x="1144" y="2509"/>
                    <a:pt x="1155" y="2527"/>
                  </a:cubicBezTo>
                  <a:cubicBezTo>
                    <a:pt x="1098" y="2597"/>
                    <a:pt x="1053" y="2632"/>
                    <a:pt x="1077" y="2699"/>
                  </a:cubicBezTo>
                  <a:cubicBezTo>
                    <a:pt x="1071" y="2717"/>
                    <a:pt x="1060" y="2723"/>
                    <a:pt x="1050" y="2723"/>
                  </a:cubicBezTo>
                  <a:cubicBezTo>
                    <a:pt x="1035" y="2723"/>
                    <a:pt x="1018" y="2717"/>
                    <a:pt x="1004" y="2706"/>
                  </a:cubicBezTo>
                  <a:cubicBezTo>
                    <a:pt x="986" y="2699"/>
                    <a:pt x="975" y="2689"/>
                    <a:pt x="965" y="2689"/>
                  </a:cubicBezTo>
                  <a:cubicBezTo>
                    <a:pt x="958" y="2689"/>
                    <a:pt x="954" y="2696"/>
                    <a:pt x="954" y="2710"/>
                  </a:cubicBezTo>
                  <a:cubicBezTo>
                    <a:pt x="1007" y="2731"/>
                    <a:pt x="1067" y="2755"/>
                    <a:pt x="1063" y="2801"/>
                  </a:cubicBezTo>
                  <a:cubicBezTo>
                    <a:pt x="1021" y="2815"/>
                    <a:pt x="979" y="2804"/>
                    <a:pt x="948" y="2836"/>
                  </a:cubicBezTo>
                  <a:lnTo>
                    <a:pt x="1029" y="2853"/>
                  </a:lnTo>
                  <a:cubicBezTo>
                    <a:pt x="1014" y="2892"/>
                    <a:pt x="993" y="2916"/>
                    <a:pt x="1053" y="2934"/>
                  </a:cubicBezTo>
                  <a:cubicBezTo>
                    <a:pt x="1007" y="2955"/>
                    <a:pt x="1007" y="2976"/>
                    <a:pt x="1014" y="2997"/>
                  </a:cubicBezTo>
                  <a:cubicBezTo>
                    <a:pt x="1021" y="3021"/>
                    <a:pt x="1046" y="3047"/>
                    <a:pt x="1007" y="3047"/>
                  </a:cubicBezTo>
                  <a:cubicBezTo>
                    <a:pt x="1000" y="3047"/>
                    <a:pt x="990" y="3042"/>
                    <a:pt x="979" y="3042"/>
                  </a:cubicBezTo>
                  <a:cubicBezTo>
                    <a:pt x="948" y="3018"/>
                    <a:pt x="997" y="3008"/>
                    <a:pt x="1014" y="2997"/>
                  </a:cubicBezTo>
                  <a:lnTo>
                    <a:pt x="1014" y="2997"/>
                  </a:lnTo>
                  <a:cubicBezTo>
                    <a:pt x="1007" y="3000"/>
                    <a:pt x="997" y="3005"/>
                    <a:pt x="990" y="3005"/>
                  </a:cubicBezTo>
                  <a:cubicBezTo>
                    <a:pt x="933" y="3005"/>
                    <a:pt x="863" y="2895"/>
                    <a:pt x="839" y="2882"/>
                  </a:cubicBezTo>
                  <a:lnTo>
                    <a:pt x="839" y="2882"/>
                  </a:lnTo>
                  <a:cubicBezTo>
                    <a:pt x="881" y="2948"/>
                    <a:pt x="836" y="2969"/>
                    <a:pt x="916" y="3036"/>
                  </a:cubicBezTo>
                  <a:lnTo>
                    <a:pt x="954" y="2997"/>
                  </a:lnTo>
                  <a:lnTo>
                    <a:pt x="954" y="2997"/>
                  </a:lnTo>
                  <a:cubicBezTo>
                    <a:pt x="1014" y="3138"/>
                    <a:pt x="810" y="3047"/>
                    <a:pt x="951" y="3162"/>
                  </a:cubicBezTo>
                  <a:cubicBezTo>
                    <a:pt x="958" y="3141"/>
                    <a:pt x="986" y="3120"/>
                    <a:pt x="1014" y="3120"/>
                  </a:cubicBezTo>
                  <a:cubicBezTo>
                    <a:pt x="1029" y="3120"/>
                    <a:pt x="1042" y="3127"/>
                    <a:pt x="1056" y="3141"/>
                  </a:cubicBezTo>
                  <a:cubicBezTo>
                    <a:pt x="1035" y="3152"/>
                    <a:pt x="1014" y="3162"/>
                    <a:pt x="990" y="3173"/>
                  </a:cubicBezTo>
                  <a:cubicBezTo>
                    <a:pt x="993" y="3176"/>
                    <a:pt x="997" y="3176"/>
                    <a:pt x="1000" y="3176"/>
                  </a:cubicBezTo>
                  <a:cubicBezTo>
                    <a:pt x="1004" y="3176"/>
                    <a:pt x="1007" y="3176"/>
                    <a:pt x="1011" y="3173"/>
                  </a:cubicBezTo>
                  <a:lnTo>
                    <a:pt x="1021" y="3173"/>
                  </a:lnTo>
                  <a:cubicBezTo>
                    <a:pt x="1025" y="3173"/>
                    <a:pt x="1029" y="3173"/>
                    <a:pt x="1032" y="3186"/>
                  </a:cubicBezTo>
                  <a:cubicBezTo>
                    <a:pt x="1007" y="3194"/>
                    <a:pt x="954" y="3201"/>
                    <a:pt x="923" y="3201"/>
                  </a:cubicBezTo>
                  <a:lnTo>
                    <a:pt x="927" y="3204"/>
                  </a:lnTo>
                  <a:cubicBezTo>
                    <a:pt x="912" y="3229"/>
                    <a:pt x="895" y="3257"/>
                    <a:pt x="878" y="3278"/>
                  </a:cubicBezTo>
                  <a:cubicBezTo>
                    <a:pt x="881" y="3278"/>
                    <a:pt x="881" y="3274"/>
                    <a:pt x="885" y="3274"/>
                  </a:cubicBezTo>
                  <a:cubicBezTo>
                    <a:pt x="895" y="3274"/>
                    <a:pt x="906" y="3285"/>
                    <a:pt x="902" y="3295"/>
                  </a:cubicBezTo>
                  <a:lnTo>
                    <a:pt x="831" y="3327"/>
                  </a:lnTo>
                  <a:lnTo>
                    <a:pt x="836" y="3327"/>
                  </a:lnTo>
                  <a:cubicBezTo>
                    <a:pt x="860" y="3327"/>
                    <a:pt x="870" y="3355"/>
                    <a:pt x="867" y="3387"/>
                  </a:cubicBezTo>
                  <a:cubicBezTo>
                    <a:pt x="860" y="3408"/>
                    <a:pt x="842" y="3418"/>
                    <a:pt x="821" y="3418"/>
                  </a:cubicBezTo>
                  <a:cubicBezTo>
                    <a:pt x="804" y="3418"/>
                    <a:pt x="786" y="3411"/>
                    <a:pt x="768" y="3408"/>
                  </a:cubicBezTo>
                  <a:cubicBezTo>
                    <a:pt x="751" y="3405"/>
                    <a:pt x="734" y="3397"/>
                    <a:pt x="723" y="3397"/>
                  </a:cubicBezTo>
                  <a:cubicBezTo>
                    <a:pt x="705" y="3397"/>
                    <a:pt x="698" y="3408"/>
                    <a:pt x="709" y="3436"/>
                  </a:cubicBezTo>
                  <a:cubicBezTo>
                    <a:pt x="713" y="3426"/>
                    <a:pt x="723" y="3432"/>
                    <a:pt x="726" y="3421"/>
                  </a:cubicBezTo>
                  <a:lnTo>
                    <a:pt x="737" y="3471"/>
                  </a:lnTo>
                  <a:cubicBezTo>
                    <a:pt x="709" y="3453"/>
                    <a:pt x="688" y="3447"/>
                    <a:pt x="671" y="3447"/>
                  </a:cubicBezTo>
                  <a:cubicBezTo>
                    <a:pt x="639" y="3447"/>
                    <a:pt x="621" y="3468"/>
                    <a:pt x="600" y="3489"/>
                  </a:cubicBezTo>
                  <a:cubicBezTo>
                    <a:pt x="583" y="3510"/>
                    <a:pt x="562" y="3527"/>
                    <a:pt x="537" y="3527"/>
                  </a:cubicBezTo>
                  <a:cubicBezTo>
                    <a:pt x="516" y="3527"/>
                    <a:pt x="491" y="3517"/>
                    <a:pt x="463" y="3492"/>
                  </a:cubicBezTo>
                  <a:lnTo>
                    <a:pt x="463" y="3492"/>
                  </a:lnTo>
                  <a:cubicBezTo>
                    <a:pt x="478" y="3534"/>
                    <a:pt x="485" y="3541"/>
                    <a:pt x="502" y="3541"/>
                  </a:cubicBezTo>
                  <a:lnTo>
                    <a:pt x="527" y="3541"/>
                  </a:lnTo>
                  <a:cubicBezTo>
                    <a:pt x="533" y="3538"/>
                    <a:pt x="548" y="3538"/>
                    <a:pt x="562" y="3538"/>
                  </a:cubicBezTo>
                  <a:lnTo>
                    <a:pt x="597" y="3538"/>
                  </a:lnTo>
                  <a:lnTo>
                    <a:pt x="600" y="3608"/>
                  </a:lnTo>
                  <a:cubicBezTo>
                    <a:pt x="621" y="3597"/>
                    <a:pt x="621" y="3576"/>
                    <a:pt x="650" y="3573"/>
                  </a:cubicBezTo>
                  <a:lnTo>
                    <a:pt x="650" y="3573"/>
                  </a:lnTo>
                  <a:cubicBezTo>
                    <a:pt x="656" y="3636"/>
                    <a:pt x="611" y="3653"/>
                    <a:pt x="562" y="3653"/>
                  </a:cubicBezTo>
                  <a:cubicBezTo>
                    <a:pt x="537" y="3653"/>
                    <a:pt x="512" y="3650"/>
                    <a:pt x="495" y="3646"/>
                  </a:cubicBezTo>
                  <a:lnTo>
                    <a:pt x="495" y="3646"/>
                  </a:lnTo>
                  <a:cubicBezTo>
                    <a:pt x="495" y="3682"/>
                    <a:pt x="604" y="3727"/>
                    <a:pt x="530" y="3752"/>
                  </a:cubicBezTo>
                  <a:cubicBezTo>
                    <a:pt x="520" y="3758"/>
                    <a:pt x="512" y="3758"/>
                    <a:pt x="506" y="3758"/>
                  </a:cubicBezTo>
                  <a:cubicBezTo>
                    <a:pt x="541" y="3860"/>
                    <a:pt x="579" y="3955"/>
                    <a:pt x="621" y="4046"/>
                  </a:cubicBezTo>
                  <a:cubicBezTo>
                    <a:pt x="656" y="4124"/>
                    <a:pt x="692" y="4197"/>
                    <a:pt x="734" y="4264"/>
                  </a:cubicBezTo>
                  <a:cubicBezTo>
                    <a:pt x="758" y="4250"/>
                    <a:pt x="783" y="4218"/>
                    <a:pt x="810" y="4166"/>
                  </a:cubicBezTo>
                  <a:cubicBezTo>
                    <a:pt x="804" y="4158"/>
                    <a:pt x="779" y="4155"/>
                    <a:pt x="786" y="4131"/>
                  </a:cubicBezTo>
                  <a:lnTo>
                    <a:pt x="786" y="4131"/>
                  </a:lnTo>
                  <a:cubicBezTo>
                    <a:pt x="807" y="4137"/>
                    <a:pt x="831" y="4141"/>
                    <a:pt x="857" y="4141"/>
                  </a:cubicBezTo>
                  <a:cubicBezTo>
                    <a:pt x="891" y="4141"/>
                    <a:pt x="927" y="4131"/>
                    <a:pt x="962" y="4082"/>
                  </a:cubicBezTo>
                  <a:lnTo>
                    <a:pt x="944" y="4071"/>
                  </a:lnTo>
                  <a:lnTo>
                    <a:pt x="1053" y="3969"/>
                  </a:lnTo>
                  <a:cubicBezTo>
                    <a:pt x="975" y="3902"/>
                    <a:pt x="1042" y="3878"/>
                    <a:pt x="1105" y="3839"/>
                  </a:cubicBezTo>
                  <a:cubicBezTo>
                    <a:pt x="1168" y="3805"/>
                    <a:pt x="1239" y="3755"/>
                    <a:pt x="1158" y="3678"/>
                  </a:cubicBezTo>
                  <a:lnTo>
                    <a:pt x="1168" y="3678"/>
                  </a:lnTo>
                  <a:cubicBezTo>
                    <a:pt x="1231" y="3678"/>
                    <a:pt x="1299" y="3604"/>
                    <a:pt x="1344" y="3576"/>
                  </a:cubicBezTo>
                  <a:cubicBezTo>
                    <a:pt x="1337" y="3573"/>
                    <a:pt x="1333" y="3565"/>
                    <a:pt x="1327" y="3552"/>
                  </a:cubicBezTo>
                  <a:lnTo>
                    <a:pt x="1330" y="3552"/>
                  </a:lnTo>
                  <a:cubicBezTo>
                    <a:pt x="1453" y="3552"/>
                    <a:pt x="1372" y="3390"/>
                    <a:pt x="1411" y="3341"/>
                  </a:cubicBezTo>
                  <a:cubicBezTo>
                    <a:pt x="1421" y="3334"/>
                    <a:pt x="1432" y="3330"/>
                    <a:pt x="1442" y="3330"/>
                  </a:cubicBezTo>
                  <a:cubicBezTo>
                    <a:pt x="1463" y="3330"/>
                    <a:pt x="1481" y="3352"/>
                    <a:pt x="1498" y="3373"/>
                  </a:cubicBezTo>
                  <a:cubicBezTo>
                    <a:pt x="1456" y="3267"/>
                    <a:pt x="1670" y="3190"/>
                    <a:pt x="1649" y="3148"/>
                  </a:cubicBezTo>
                  <a:cubicBezTo>
                    <a:pt x="1660" y="3085"/>
                    <a:pt x="1583" y="3102"/>
                    <a:pt x="1544" y="3074"/>
                  </a:cubicBezTo>
                  <a:cubicBezTo>
                    <a:pt x="1555" y="3053"/>
                    <a:pt x="1573" y="3047"/>
                    <a:pt x="1589" y="3047"/>
                  </a:cubicBezTo>
                  <a:cubicBezTo>
                    <a:pt x="1600" y="3047"/>
                    <a:pt x="1618" y="3053"/>
                    <a:pt x="1628" y="3057"/>
                  </a:cubicBezTo>
                  <a:cubicBezTo>
                    <a:pt x="1642" y="3060"/>
                    <a:pt x="1653" y="3064"/>
                    <a:pt x="1663" y="3064"/>
                  </a:cubicBezTo>
                  <a:cubicBezTo>
                    <a:pt x="1681" y="3064"/>
                    <a:pt x="1688" y="3050"/>
                    <a:pt x="1670" y="2997"/>
                  </a:cubicBezTo>
                  <a:lnTo>
                    <a:pt x="1670" y="2997"/>
                  </a:lnTo>
                  <a:cubicBezTo>
                    <a:pt x="1660" y="3008"/>
                    <a:pt x="1649" y="3026"/>
                    <a:pt x="1642" y="3026"/>
                  </a:cubicBezTo>
                  <a:cubicBezTo>
                    <a:pt x="1639" y="3026"/>
                    <a:pt x="1639" y="3026"/>
                    <a:pt x="1636" y="3021"/>
                  </a:cubicBezTo>
                  <a:cubicBezTo>
                    <a:pt x="1631" y="2969"/>
                    <a:pt x="1432" y="2840"/>
                    <a:pt x="1481" y="2808"/>
                  </a:cubicBezTo>
                  <a:lnTo>
                    <a:pt x="1481" y="2808"/>
                  </a:lnTo>
                  <a:lnTo>
                    <a:pt x="1513" y="2843"/>
                  </a:lnTo>
                  <a:cubicBezTo>
                    <a:pt x="1576" y="2773"/>
                    <a:pt x="1390" y="2642"/>
                    <a:pt x="1509" y="2642"/>
                  </a:cubicBezTo>
                  <a:lnTo>
                    <a:pt x="1519" y="2642"/>
                  </a:lnTo>
                  <a:lnTo>
                    <a:pt x="1579" y="2657"/>
                  </a:lnTo>
                  <a:cubicBezTo>
                    <a:pt x="1513" y="2509"/>
                    <a:pt x="1610" y="2597"/>
                    <a:pt x="1547" y="2453"/>
                  </a:cubicBezTo>
                  <a:lnTo>
                    <a:pt x="1537" y="2453"/>
                  </a:lnTo>
                  <a:cubicBezTo>
                    <a:pt x="1551" y="2394"/>
                    <a:pt x="1474" y="2362"/>
                    <a:pt x="1576" y="2331"/>
                  </a:cubicBezTo>
                  <a:lnTo>
                    <a:pt x="1589" y="2352"/>
                  </a:lnTo>
                  <a:cubicBezTo>
                    <a:pt x="1594" y="2278"/>
                    <a:pt x="1586" y="2268"/>
                    <a:pt x="1576" y="2194"/>
                  </a:cubicBezTo>
                  <a:cubicBezTo>
                    <a:pt x="1586" y="2183"/>
                    <a:pt x="1600" y="2145"/>
                    <a:pt x="1579" y="2134"/>
                  </a:cubicBezTo>
                  <a:cubicBezTo>
                    <a:pt x="1663" y="2124"/>
                    <a:pt x="1589" y="1948"/>
                    <a:pt x="1583" y="1917"/>
                  </a:cubicBezTo>
                  <a:lnTo>
                    <a:pt x="1583" y="1917"/>
                  </a:lnTo>
                  <a:cubicBezTo>
                    <a:pt x="1579" y="1948"/>
                    <a:pt x="1568" y="1959"/>
                    <a:pt x="1555" y="1959"/>
                  </a:cubicBezTo>
                  <a:cubicBezTo>
                    <a:pt x="1541" y="1959"/>
                    <a:pt x="1519" y="1948"/>
                    <a:pt x="1502" y="1944"/>
                  </a:cubicBezTo>
                  <a:cubicBezTo>
                    <a:pt x="1565" y="1895"/>
                    <a:pt x="1568" y="1868"/>
                    <a:pt x="1505" y="1832"/>
                  </a:cubicBezTo>
                  <a:cubicBezTo>
                    <a:pt x="1607" y="1800"/>
                    <a:pt x="1712" y="1766"/>
                    <a:pt x="1691" y="1661"/>
                  </a:cubicBezTo>
                  <a:lnTo>
                    <a:pt x="1691" y="1661"/>
                  </a:lnTo>
                  <a:cubicBezTo>
                    <a:pt x="1685" y="1678"/>
                    <a:pt x="1678" y="1703"/>
                    <a:pt x="1663" y="1703"/>
                  </a:cubicBezTo>
                  <a:lnTo>
                    <a:pt x="1657" y="1703"/>
                  </a:lnTo>
                  <a:cubicBezTo>
                    <a:pt x="1631" y="1699"/>
                    <a:pt x="1649" y="1667"/>
                    <a:pt x="1657" y="1661"/>
                  </a:cubicBezTo>
                  <a:cubicBezTo>
                    <a:pt x="1653" y="1657"/>
                    <a:pt x="1653" y="1657"/>
                    <a:pt x="1649" y="1657"/>
                  </a:cubicBezTo>
                  <a:cubicBezTo>
                    <a:pt x="1639" y="1657"/>
                    <a:pt x="1631" y="1667"/>
                    <a:pt x="1625" y="1674"/>
                  </a:cubicBezTo>
                  <a:cubicBezTo>
                    <a:pt x="1615" y="1682"/>
                    <a:pt x="1607" y="1688"/>
                    <a:pt x="1589" y="1688"/>
                  </a:cubicBezTo>
                  <a:lnTo>
                    <a:pt x="1586" y="1688"/>
                  </a:lnTo>
                  <a:cubicBezTo>
                    <a:pt x="1667" y="1594"/>
                    <a:pt x="1555" y="1573"/>
                    <a:pt x="1558" y="1463"/>
                  </a:cubicBezTo>
                  <a:lnTo>
                    <a:pt x="1558" y="1463"/>
                  </a:lnTo>
                  <a:cubicBezTo>
                    <a:pt x="1547" y="1485"/>
                    <a:pt x="1534" y="1492"/>
                    <a:pt x="1519" y="1492"/>
                  </a:cubicBezTo>
                  <a:cubicBezTo>
                    <a:pt x="1513" y="1492"/>
                    <a:pt x="1505" y="1492"/>
                    <a:pt x="1498" y="1489"/>
                  </a:cubicBezTo>
                  <a:lnTo>
                    <a:pt x="1474" y="1489"/>
                  </a:lnTo>
                  <a:cubicBezTo>
                    <a:pt x="1583" y="1436"/>
                    <a:pt x="1327" y="1400"/>
                    <a:pt x="1481" y="1376"/>
                  </a:cubicBezTo>
                  <a:cubicBezTo>
                    <a:pt x="1327" y="1236"/>
                    <a:pt x="1242" y="941"/>
                    <a:pt x="1109" y="941"/>
                  </a:cubicBezTo>
                  <a:lnTo>
                    <a:pt x="1102" y="941"/>
                  </a:lnTo>
                  <a:cubicBezTo>
                    <a:pt x="1067" y="941"/>
                    <a:pt x="1088" y="864"/>
                    <a:pt x="1067" y="836"/>
                  </a:cubicBezTo>
                  <a:lnTo>
                    <a:pt x="1032" y="874"/>
                  </a:lnTo>
                  <a:cubicBezTo>
                    <a:pt x="1042" y="741"/>
                    <a:pt x="1011" y="797"/>
                    <a:pt x="1007" y="650"/>
                  </a:cubicBezTo>
                  <a:cubicBezTo>
                    <a:pt x="993" y="727"/>
                    <a:pt x="958" y="731"/>
                    <a:pt x="895" y="731"/>
                  </a:cubicBezTo>
                  <a:cubicBezTo>
                    <a:pt x="906" y="689"/>
                    <a:pt x="912" y="647"/>
                    <a:pt x="916" y="600"/>
                  </a:cubicBezTo>
                  <a:lnTo>
                    <a:pt x="916" y="600"/>
                  </a:lnTo>
                  <a:lnTo>
                    <a:pt x="849" y="650"/>
                  </a:lnTo>
                  <a:cubicBezTo>
                    <a:pt x="849" y="608"/>
                    <a:pt x="818" y="590"/>
                    <a:pt x="783" y="579"/>
                  </a:cubicBezTo>
                  <a:cubicBezTo>
                    <a:pt x="800" y="541"/>
                    <a:pt x="789" y="503"/>
                    <a:pt x="773" y="467"/>
                  </a:cubicBezTo>
                  <a:cubicBezTo>
                    <a:pt x="755" y="432"/>
                    <a:pt x="726" y="401"/>
                    <a:pt x="737" y="373"/>
                  </a:cubicBezTo>
                  <a:lnTo>
                    <a:pt x="737" y="373"/>
                  </a:lnTo>
                  <a:cubicBezTo>
                    <a:pt x="716" y="386"/>
                    <a:pt x="705" y="390"/>
                    <a:pt x="695" y="390"/>
                  </a:cubicBezTo>
                  <a:cubicBezTo>
                    <a:pt x="677" y="390"/>
                    <a:pt x="671" y="380"/>
                    <a:pt x="660" y="365"/>
                  </a:cubicBezTo>
                  <a:cubicBezTo>
                    <a:pt x="653" y="355"/>
                    <a:pt x="646" y="341"/>
                    <a:pt x="632" y="341"/>
                  </a:cubicBezTo>
                  <a:cubicBezTo>
                    <a:pt x="625" y="341"/>
                    <a:pt x="614" y="348"/>
                    <a:pt x="597" y="362"/>
                  </a:cubicBezTo>
                  <a:cubicBezTo>
                    <a:pt x="597" y="341"/>
                    <a:pt x="593" y="320"/>
                    <a:pt x="586" y="306"/>
                  </a:cubicBezTo>
                  <a:cubicBezTo>
                    <a:pt x="625" y="274"/>
                    <a:pt x="660" y="236"/>
                    <a:pt x="625" y="236"/>
                  </a:cubicBezTo>
                  <a:lnTo>
                    <a:pt x="621" y="236"/>
                  </a:lnTo>
                  <a:cubicBezTo>
                    <a:pt x="618" y="232"/>
                    <a:pt x="618" y="232"/>
                    <a:pt x="614" y="232"/>
                  </a:cubicBezTo>
                  <a:lnTo>
                    <a:pt x="569" y="278"/>
                  </a:lnTo>
                  <a:cubicBezTo>
                    <a:pt x="551" y="247"/>
                    <a:pt x="523" y="226"/>
                    <a:pt x="506" y="211"/>
                  </a:cubicBezTo>
                  <a:lnTo>
                    <a:pt x="509" y="211"/>
                  </a:lnTo>
                  <a:cubicBezTo>
                    <a:pt x="520" y="211"/>
                    <a:pt x="533" y="208"/>
                    <a:pt x="551" y="200"/>
                  </a:cubicBezTo>
                  <a:cubicBezTo>
                    <a:pt x="533" y="200"/>
                    <a:pt x="520" y="204"/>
                    <a:pt x="502" y="208"/>
                  </a:cubicBezTo>
                  <a:cubicBezTo>
                    <a:pt x="499" y="204"/>
                    <a:pt x="495" y="204"/>
                    <a:pt x="491" y="200"/>
                  </a:cubicBezTo>
                  <a:lnTo>
                    <a:pt x="491" y="200"/>
                  </a:lnTo>
                  <a:cubicBezTo>
                    <a:pt x="491" y="204"/>
                    <a:pt x="495" y="208"/>
                    <a:pt x="495" y="208"/>
                  </a:cubicBezTo>
                  <a:lnTo>
                    <a:pt x="485" y="208"/>
                  </a:lnTo>
                  <a:cubicBezTo>
                    <a:pt x="463" y="208"/>
                    <a:pt x="449" y="200"/>
                    <a:pt x="439" y="172"/>
                  </a:cubicBezTo>
                  <a:cubicBezTo>
                    <a:pt x="431" y="172"/>
                    <a:pt x="425" y="176"/>
                    <a:pt x="418" y="176"/>
                  </a:cubicBezTo>
                  <a:cubicBezTo>
                    <a:pt x="358" y="176"/>
                    <a:pt x="319" y="127"/>
                    <a:pt x="281" y="78"/>
                  </a:cubicBezTo>
                  <a:cubicBezTo>
                    <a:pt x="246" y="36"/>
                    <a:pt x="211" y="1"/>
                    <a:pt x="158"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5"/>
            <p:cNvSpPr/>
            <p:nvPr/>
          </p:nvSpPr>
          <p:spPr>
            <a:xfrm>
              <a:off x="3771175" y="2717700"/>
              <a:ext cx="825" cy="225"/>
            </a:xfrm>
            <a:custGeom>
              <a:avLst/>
              <a:gdLst/>
              <a:ahLst/>
              <a:cxnLst/>
              <a:rect l="l" t="t" r="r" b="b"/>
              <a:pathLst>
                <a:path w="33" h="9" extrusionOk="0">
                  <a:moveTo>
                    <a:pt x="1" y="1"/>
                  </a:moveTo>
                  <a:cubicBezTo>
                    <a:pt x="4" y="8"/>
                    <a:pt x="12" y="8"/>
                    <a:pt x="18" y="8"/>
                  </a:cubicBezTo>
                  <a:cubicBezTo>
                    <a:pt x="22" y="8"/>
                    <a:pt x="28" y="5"/>
                    <a:pt x="33" y="1"/>
                  </a:cubicBezTo>
                  <a:cubicBezTo>
                    <a:pt x="28" y="1"/>
                    <a:pt x="22" y="5"/>
                    <a:pt x="15" y="5"/>
                  </a:cubicBezTo>
                  <a:cubicBezTo>
                    <a:pt x="7" y="5"/>
                    <a:pt x="4" y="1"/>
                    <a:pt x="1"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5"/>
            <p:cNvSpPr/>
            <p:nvPr/>
          </p:nvSpPr>
          <p:spPr>
            <a:xfrm>
              <a:off x="3746175" y="2685350"/>
              <a:ext cx="3275" cy="2650"/>
            </a:xfrm>
            <a:custGeom>
              <a:avLst/>
              <a:gdLst/>
              <a:ahLst/>
              <a:cxnLst/>
              <a:rect l="l" t="t" r="r" b="b"/>
              <a:pathLst>
                <a:path w="131" h="106" extrusionOk="0">
                  <a:moveTo>
                    <a:pt x="89" y="0"/>
                  </a:moveTo>
                  <a:cubicBezTo>
                    <a:pt x="89" y="32"/>
                    <a:pt x="36" y="0"/>
                    <a:pt x="32" y="36"/>
                  </a:cubicBezTo>
                  <a:lnTo>
                    <a:pt x="36" y="36"/>
                  </a:lnTo>
                  <a:cubicBezTo>
                    <a:pt x="95" y="36"/>
                    <a:pt x="1" y="102"/>
                    <a:pt x="68" y="106"/>
                  </a:cubicBezTo>
                  <a:cubicBezTo>
                    <a:pt x="131" y="43"/>
                    <a:pt x="106" y="49"/>
                    <a:pt x="89"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5"/>
            <p:cNvSpPr/>
            <p:nvPr/>
          </p:nvSpPr>
          <p:spPr>
            <a:xfrm>
              <a:off x="3748300" y="2684650"/>
              <a:ext cx="100" cy="725"/>
            </a:xfrm>
            <a:custGeom>
              <a:avLst/>
              <a:gdLst/>
              <a:ahLst/>
              <a:cxnLst/>
              <a:rect l="l" t="t" r="r" b="b"/>
              <a:pathLst>
                <a:path w="4" h="29" extrusionOk="0">
                  <a:moveTo>
                    <a:pt x="0" y="1"/>
                  </a:moveTo>
                  <a:lnTo>
                    <a:pt x="0" y="1"/>
                  </a:lnTo>
                  <a:cubicBezTo>
                    <a:pt x="0" y="11"/>
                    <a:pt x="4" y="22"/>
                    <a:pt x="4" y="28"/>
                  </a:cubicBezTo>
                  <a:cubicBezTo>
                    <a:pt x="4" y="22"/>
                    <a:pt x="4" y="14"/>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5"/>
            <p:cNvSpPr/>
            <p:nvPr/>
          </p:nvSpPr>
          <p:spPr>
            <a:xfrm>
              <a:off x="3764250" y="2739025"/>
              <a:ext cx="1000" cy="1075"/>
            </a:xfrm>
            <a:custGeom>
              <a:avLst/>
              <a:gdLst/>
              <a:ahLst/>
              <a:cxnLst/>
              <a:rect l="l" t="t" r="r" b="b"/>
              <a:pathLst>
                <a:path w="40" h="43" extrusionOk="0">
                  <a:moveTo>
                    <a:pt x="1" y="1"/>
                  </a:moveTo>
                  <a:lnTo>
                    <a:pt x="39" y="43"/>
                  </a:lnTo>
                  <a:cubicBezTo>
                    <a:pt x="39" y="25"/>
                    <a:pt x="39" y="15"/>
                    <a:pt x="22" y="4"/>
                  </a:cubicBezTo>
                  <a:lnTo>
                    <a:pt x="1"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5"/>
            <p:cNvSpPr/>
            <p:nvPr/>
          </p:nvSpPr>
          <p:spPr>
            <a:xfrm>
              <a:off x="3760475" y="2750875"/>
              <a:ext cx="1525" cy="1425"/>
            </a:xfrm>
            <a:custGeom>
              <a:avLst/>
              <a:gdLst/>
              <a:ahLst/>
              <a:cxnLst/>
              <a:rect l="l" t="t" r="r" b="b"/>
              <a:pathLst>
                <a:path w="61" h="57" extrusionOk="0">
                  <a:moveTo>
                    <a:pt x="4" y="0"/>
                  </a:moveTo>
                  <a:lnTo>
                    <a:pt x="1" y="11"/>
                  </a:lnTo>
                  <a:lnTo>
                    <a:pt x="61" y="57"/>
                  </a:lnTo>
                  <a:lnTo>
                    <a:pt x="61" y="57"/>
                  </a:lnTo>
                  <a:lnTo>
                    <a:pt x="4"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5"/>
            <p:cNvSpPr/>
            <p:nvPr/>
          </p:nvSpPr>
          <p:spPr>
            <a:xfrm>
              <a:off x="3964500" y="2839050"/>
              <a:ext cx="55050" cy="78175"/>
            </a:xfrm>
            <a:custGeom>
              <a:avLst/>
              <a:gdLst/>
              <a:ahLst/>
              <a:cxnLst/>
              <a:rect l="l" t="t" r="r" b="b"/>
              <a:pathLst>
                <a:path w="2202" h="3127" extrusionOk="0">
                  <a:moveTo>
                    <a:pt x="1798" y="70"/>
                  </a:moveTo>
                  <a:cubicBezTo>
                    <a:pt x="1784" y="70"/>
                    <a:pt x="1795" y="77"/>
                    <a:pt x="1805" y="84"/>
                  </a:cubicBezTo>
                  <a:lnTo>
                    <a:pt x="1816" y="70"/>
                  </a:lnTo>
                  <a:close/>
                  <a:moveTo>
                    <a:pt x="2009" y="0"/>
                  </a:moveTo>
                  <a:lnTo>
                    <a:pt x="1959" y="14"/>
                  </a:lnTo>
                  <a:cubicBezTo>
                    <a:pt x="1945" y="31"/>
                    <a:pt x="1931" y="63"/>
                    <a:pt x="1949" y="63"/>
                  </a:cubicBezTo>
                  <a:cubicBezTo>
                    <a:pt x="1952" y="63"/>
                    <a:pt x="1952" y="63"/>
                    <a:pt x="1955" y="60"/>
                  </a:cubicBezTo>
                  <a:lnTo>
                    <a:pt x="1955" y="60"/>
                  </a:lnTo>
                  <a:cubicBezTo>
                    <a:pt x="1949" y="70"/>
                    <a:pt x="1945" y="77"/>
                    <a:pt x="1942" y="77"/>
                  </a:cubicBezTo>
                  <a:cubicBezTo>
                    <a:pt x="1928" y="77"/>
                    <a:pt x="1924" y="35"/>
                    <a:pt x="1921" y="24"/>
                  </a:cubicBezTo>
                  <a:cubicBezTo>
                    <a:pt x="1889" y="45"/>
                    <a:pt x="1896" y="60"/>
                    <a:pt x="1900" y="77"/>
                  </a:cubicBezTo>
                  <a:cubicBezTo>
                    <a:pt x="1910" y="91"/>
                    <a:pt x="1917" y="102"/>
                    <a:pt x="1910" y="105"/>
                  </a:cubicBezTo>
                  <a:lnTo>
                    <a:pt x="1892" y="102"/>
                  </a:lnTo>
                  <a:lnTo>
                    <a:pt x="1900" y="94"/>
                  </a:lnTo>
                  <a:cubicBezTo>
                    <a:pt x="1889" y="73"/>
                    <a:pt x="1886" y="49"/>
                    <a:pt x="1861" y="49"/>
                  </a:cubicBezTo>
                  <a:cubicBezTo>
                    <a:pt x="1858" y="49"/>
                    <a:pt x="1850" y="49"/>
                    <a:pt x="1847" y="52"/>
                  </a:cubicBezTo>
                  <a:cubicBezTo>
                    <a:pt x="1805" y="70"/>
                    <a:pt x="1829" y="94"/>
                    <a:pt x="1816" y="99"/>
                  </a:cubicBezTo>
                  <a:cubicBezTo>
                    <a:pt x="1816" y="102"/>
                    <a:pt x="1811" y="105"/>
                    <a:pt x="1801" y="105"/>
                  </a:cubicBezTo>
                  <a:lnTo>
                    <a:pt x="1790" y="105"/>
                  </a:lnTo>
                  <a:lnTo>
                    <a:pt x="1693" y="126"/>
                  </a:lnTo>
                  <a:lnTo>
                    <a:pt x="1693" y="126"/>
                  </a:lnTo>
                  <a:lnTo>
                    <a:pt x="1727" y="70"/>
                  </a:lnTo>
                  <a:cubicBezTo>
                    <a:pt x="1714" y="63"/>
                    <a:pt x="1699" y="63"/>
                    <a:pt x="1685" y="63"/>
                  </a:cubicBezTo>
                  <a:lnTo>
                    <a:pt x="1678" y="63"/>
                  </a:lnTo>
                  <a:cubicBezTo>
                    <a:pt x="1661" y="63"/>
                    <a:pt x="1651" y="63"/>
                    <a:pt x="1668" y="28"/>
                  </a:cubicBezTo>
                  <a:lnTo>
                    <a:pt x="1668" y="28"/>
                  </a:lnTo>
                  <a:cubicBezTo>
                    <a:pt x="1609" y="123"/>
                    <a:pt x="1320" y="94"/>
                    <a:pt x="1285" y="130"/>
                  </a:cubicBezTo>
                  <a:cubicBezTo>
                    <a:pt x="1247" y="109"/>
                    <a:pt x="1212" y="102"/>
                    <a:pt x="1173" y="102"/>
                  </a:cubicBezTo>
                  <a:cubicBezTo>
                    <a:pt x="1149" y="102"/>
                    <a:pt x="1121" y="105"/>
                    <a:pt x="1092" y="109"/>
                  </a:cubicBezTo>
                  <a:cubicBezTo>
                    <a:pt x="1107" y="99"/>
                    <a:pt x="1113" y="49"/>
                    <a:pt x="1068" y="49"/>
                  </a:cubicBezTo>
                  <a:cubicBezTo>
                    <a:pt x="1064" y="49"/>
                    <a:pt x="1061" y="52"/>
                    <a:pt x="1054" y="52"/>
                  </a:cubicBezTo>
                  <a:cubicBezTo>
                    <a:pt x="1082" y="162"/>
                    <a:pt x="952" y="112"/>
                    <a:pt x="899" y="186"/>
                  </a:cubicBezTo>
                  <a:cubicBezTo>
                    <a:pt x="917" y="141"/>
                    <a:pt x="717" y="179"/>
                    <a:pt x="784" y="105"/>
                  </a:cubicBezTo>
                  <a:lnTo>
                    <a:pt x="784" y="105"/>
                  </a:lnTo>
                  <a:cubicBezTo>
                    <a:pt x="734" y="112"/>
                    <a:pt x="784" y="147"/>
                    <a:pt x="742" y="175"/>
                  </a:cubicBezTo>
                  <a:cubicBezTo>
                    <a:pt x="713" y="165"/>
                    <a:pt x="682" y="162"/>
                    <a:pt x="650" y="162"/>
                  </a:cubicBezTo>
                  <a:cubicBezTo>
                    <a:pt x="608" y="162"/>
                    <a:pt x="563" y="168"/>
                    <a:pt x="517" y="175"/>
                  </a:cubicBezTo>
                  <a:cubicBezTo>
                    <a:pt x="472" y="183"/>
                    <a:pt x="422" y="190"/>
                    <a:pt x="376" y="190"/>
                  </a:cubicBezTo>
                  <a:cubicBezTo>
                    <a:pt x="355" y="190"/>
                    <a:pt x="334" y="186"/>
                    <a:pt x="313" y="183"/>
                  </a:cubicBezTo>
                  <a:cubicBezTo>
                    <a:pt x="310" y="168"/>
                    <a:pt x="338" y="144"/>
                    <a:pt x="307" y="123"/>
                  </a:cubicBezTo>
                  <a:lnTo>
                    <a:pt x="222" y="196"/>
                  </a:lnTo>
                  <a:cubicBezTo>
                    <a:pt x="198" y="186"/>
                    <a:pt x="195" y="141"/>
                    <a:pt x="169" y="141"/>
                  </a:cubicBezTo>
                  <a:cubicBezTo>
                    <a:pt x="163" y="141"/>
                    <a:pt x="152" y="144"/>
                    <a:pt x="138" y="154"/>
                  </a:cubicBezTo>
                  <a:cubicBezTo>
                    <a:pt x="148" y="144"/>
                    <a:pt x="159" y="123"/>
                    <a:pt x="138" y="120"/>
                  </a:cubicBezTo>
                  <a:cubicBezTo>
                    <a:pt x="99" y="126"/>
                    <a:pt x="61" y="130"/>
                    <a:pt x="22" y="130"/>
                  </a:cubicBezTo>
                  <a:cubicBezTo>
                    <a:pt x="15" y="130"/>
                    <a:pt x="8" y="130"/>
                    <a:pt x="1" y="126"/>
                  </a:cubicBezTo>
                  <a:lnTo>
                    <a:pt x="1" y="126"/>
                  </a:lnTo>
                  <a:cubicBezTo>
                    <a:pt x="159" y="204"/>
                    <a:pt x="292" y="291"/>
                    <a:pt x="401" y="386"/>
                  </a:cubicBezTo>
                  <a:cubicBezTo>
                    <a:pt x="882" y="814"/>
                    <a:pt x="1047" y="2094"/>
                    <a:pt x="1176" y="3126"/>
                  </a:cubicBezTo>
                  <a:cubicBezTo>
                    <a:pt x="1187" y="3109"/>
                    <a:pt x="1198" y="3095"/>
                    <a:pt x="1222" y="3070"/>
                  </a:cubicBezTo>
                  <a:lnTo>
                    <a:pt x="1222" y="3070"/>
                  </a:lnTo>
                  <a:lnTo>
                    <a:pt x="1219" y="3088"/>
                  </a:lnTo>
                  <a:cubicBezTo>
                    <a:pt x="1230" y="3091"/>
                    <a:pt x="1240" y="3095"/>
                    <a:pt x="1247" y="3095"/>
                  </a:cubicBezTo>
                  <a:cubicBezTo>
                    <a:pt x="1282" y="3095"/>
                    <a:pt x="1275" y="3049"/>
                    <a:pt x="1303" y="3014"/>
                  </a:cubicBezTo>
                  <a:lnTo>
                    <a:pt x="1299" y="3014"/>
                  </a:lnTo>
                  <a:cubicBezTo>
                    <a:pt x="1327" y="2881"/>
                    <a:pt x="1348" y="2983"/>
                    <a:pt x="1374" y="2849"/>
                  </a:cubicBezTo>
                  <a:lnTo>
                    <a:pt x="1405" y="2878"/>
                  </a:lnTo>
                  <a:cubicBezTo>
                    <a:pt x="1411" y="2881"/>
                    <a:pt x="1419" y="2884"/>
                    <a:pt x="1426" y="2884"/>
                  </a:cubicBezTo>
                  <a:cubicBezTo>
                    <a:pt x="1471" y="2884"/>
                    <a:pt x="1422" y="2751"/>
                    <a:pt x="1482" y="2713"/>
                  </a:cubicBezTo>
                  <a:lnTo>
                    <a:pt x="1489" y="2747"/>
                  </a:lnTo>
                  <a:cubicBezTo>
                    <a:pt x="1538" y="2730"/>
                    <a:pt x="1433" y="2593"/>
                    <a:pt x="1440" y="2554"/>
                  </a:cubicBezTo>
                  <a:cubicBezTo>
                    <a:pt x="1440" y="2551"/>
                    <a:pt x="1440" y="2551"/>
                    <a:pt x="1437" y="2551"/>
                  </a:cubicBezTo>
                  <a:cubicBezTo>
                    <a:pt x="1433" y="2551"/>
                    <a:pt x="1422" y="2562"/>
                    <a:pt x="1416" y="2565"/>
                  </a:cubicBezTo>
                  <a:cubicBezTo>
                    <a:pt x="1416" y="2530"/>
                    <a:pt x="1419" y="2520"/>
                    <a:pt x="1429" y="2520"/>
                  </a:cubicBezTo>
                  <a:cubicBezTo>
                    <a:pt x="1437" y="2520"/>
                    <a:pt x="1447" y="2523"/>
                    <a:pt x="1454" y="2526"/>
                  </a:cubicBezTo>
                  <a:cubicBezTo>
                    <a:pt x="1465" y="2533"/>
                    <a:pt x="1475" y="2537"/>
                    <a:pt x="1486" y="2537"/>
                  </a:cubicBezTo>
                  <a:cubicBezTo>
                    <a:pt x="1496" y="2537"/>
                    <a:pt x="1507" y="2533"/>
                    <a:pt x="1513" y="2520"/>
                  </a:cubicBezTo>
                  <a:cubicBezTo>
                    <a:pt x="1496" y="2494"/>
                    <a:pt x="1440" y="2502"/>
                    <a:pt x="1458" y="2457"/>
                  </a:cubicBezTo>
                  <a:cubicBezTo>
                    <a:pt x="1443" y="2421"/>
                    <a:pt x="1609" y="2365"/>
                    <a:pt x="1584" y="2277"/>
                  </a:cubicBezTo>
                  <a:lnTo>
                    <a:pt x="1584" y="2277"/>
                  </a:lnTo>
                  <a:cubicBezTo>
                    <a:pt x="1594" y="2291"/>
                    <a:pt x="1601" y="2309"/>
                    <a:pt x="1619" y="2309"/>
                  </a:cubicBezTo>
                  <a:cubicBezTo>
                    <a:pt x="1626" y="2309"/>
                    <a:pt x="1633" y="2305"/>
                    <a:pt x="1640" y="2295"/>
                  </a:cubicBezTo>
                  <a:cubicBezTo>
                    <a:pt x="1672" y="2249"/>
                    <a:pt x="1619" y="2130"/>
                    <a:pt x="1699" y="2109"/>
                  </a:cubicBezTo>
                  <a:cubicBezTo>
                    <a:pt x="1699" y="2102"/>
                    <a:pt x="1693" y="2094"/>
                    <a:pt x="1689" y="2094"/>
                  </a:cubicBezTo>
                  <a:cubicBezTo>
                    <a:pt x="1678" y="2102"/>
                    <a:pt x="1672" y="2105"/>
                    <a:pt x="1668" y="2105"/>
                  </a:cubicBezTo>
                  <a:cubicBezTo>
                    <a:pt x="1664" y="2105"/>
                    <a:pt x="1661" y="2105"/>
                    <a:pt x="1661" y="2102"/>
                  </a:cubicBezTo>
                  <a:cubicBezTo>
                    <a:pt x="1668" y="2094"/>
                    <a:pt x="1675" y="2091"/>
                    <a:pt x="1682" y="2091"/>
                  </a:cubicBezTo>
                  <a:lnTo>
                    <a:pt x="1685" y="2091"/>
                  </a:lnTo>
                  <a:cubicBezTo>
                    <a:pt x="1721" y="2060"/>
                    <a:pt x="1763" y="1976"/>
                    <a:pt x="1808" y="1965"/>
                  </a:cubicBezTo>
                  <a:cubicBezTo>
                    <a:pt x="1682" y="1884"/>
                    <a:pt x="1952" y="1737"/>
                    <a:pt x="1822" y="1699"/>
                  </a:cubicBezTo>
                  <a:cubicBezTo>
                    <a:pt x="1837" y="1656"/>
                    <a:pt x="1850" y="1618"/>
                    <a:pt x="1861" y="1576"/>
                  </a:cubicBezTo>
                  <a:lnTo>
                    <a:pt x="1850" y="1576"/>
                  </a:lnTo>
                  <a:cubicBezTo>
                    <a:pt x="1861" y="1491"/>
                    <a:pt x="1900" y="1474"/>
                    <a:pt x="1938" y="1453"/>
                  </a:cubicBezTo>
                  <a:cubicBezTo>
                    <a:pt x="1934" y="1442"/>
                    <a:pt x="1928" y="1438"/>
                    <a:pt x="1924" y="1438"/>
                  </a:cubicBezTo>
                  <a:lnTo>
                    <a:pt x="1917" y="1438"/>
                  </a:lnTo>
                  <a:cubicBezTo>
                    <a:pt x="1913" y="1442"/>
                    <a:pt x="1913" y="1442"/>
                    <a:pt x="1910" y="1442"/>
                  </a:cubicBezTo>
                  <a:cubicBezTo>
                    <a:pt x="1910" y="1320"/>
                    <a:pt x="1917" y="1309"/>
                    <a:pt x="2001" y="1221"/>
                  </a:cubicBezTo>
                  <a:lnTo>
                    <a:pt x="1963" y="1203"/>
                  </a:lnTo>
                  <a:cubicBezTo>
                    <a:pt x="1991" y="1179"/>
                    <a:pt x="1924" y="1021"/>
                    <a:pt x="1994" y="912"/>
                  </a:cubicBezTo>
                  <a:lnTo>
                    <a:pt x="1991" y="912"/>
                  </a:lnTo>
                  <a:cubicBezTo>
                    <a:pt x="1984" y="912"/>
                    <a:pt x="1977" y="915"/>
                    <a:pt x="1970" y="923"/>
                  </a:cubicBezTo>
                  <a:cubicBezTo>
                    <a:pt x="2043" y="797"/>
                    <a:pt x="1892" y="593"/>
                    <a:pt x="2054" y="562"/>
                  </a:cubicBezTo>
                  <a:lnTo>
                    <a:pt x="2099" y="478"/>
                  </a:lnTo>
                  <a:cubicBezTo>
                    <a:pt x="2103" y="515"/>
                    <a:pt x="2110" y="526"/>
                    <a:pt x="2121" y="526"/>
                  </a:cubicBezTo>
                  <a:cubicBezTo>
                    <a:pt x="2127" y="526"/>
                    <a:pt x="2138" y="520"/>
                    <a:pt x="2148" y="515"/>
                  </a:cubicBezTo>
                  <a:cubicBezTo>
                    <a:pt x="2159" y="509"/>
                    <a:pt x="2166" y="502"/>
                    <a:pt x="2177" y="502"/>
                  </a:cubicBezTo>
                  <a:cubicBezTo>
                    <a:pt x="2184" y="502"/>
                    <a:pt x="2187" y="505"/>
                    <a:pt x="2190" y="515"/>
                  </a:cubicBezTo>
                  <a:cubicBezTo>
                    <a:pt x="2201" y="481"/>
                    <a:pt x="2177" y="428"/>
                    <a:pt x="2156" y="428"/>
                  </a:cubicBezTo>
                  <a:cubicBezTo>
                    <a:pt x="2148" y="428"/>
                    <a:pt x="2145" y="435"/>
                    <a:pt x="2142" y="449"/>
                  </a:cubicBezTo>
                  <a:lnTo>
                    <a:pt x="2148" y="460"/>
                  </a:lnTo>
                  <a:lnTo>
                    <a:pt x="2138" y="460"/>
                  </a:lnTo>
                  <a:cubicBezTo>
                    <a:pt x="2072" y="460"/>
                    <a:pt x="2127" y="312"/>
                    <a:pt x="2075" y="312"/>
                  </a:cubicBezTo>
                  <a:cubicBezTo>
                    <a:pt x="2078" y="246"/>
                    <a:pt x="2078" y="228"/>
                    <a:pt x="2075" y="190"/>
                  </a:cubicBezTo>
                  <a:cubicBezTo>
                    <a:pt x="2072" y="157"/>
                    <a:pt x="2068" y="133"/>
                    <a:pt x="2064" y="105"/>
                  </a:cubicBezTo>
                  <a:cubicBezTo>
                    <a:pt x="2054" y="88"/>
                    <a:pt x="2057" y="52"/>
                    <a:pt x="2040" y="49"/>
                  </a:cubicBezTo>
                  <a:cubicBezTo>
                    <a:pt x="2009" y="60"/>
                    <a:pt x="1984" y="67"/>
                    <a:pt x="1959" y="73"/>
                  </a:cubicBezTo>
                  <a:cubicBezTo>
                    <a:pt x="1977" y="49"/>
                    <a:pt x="1991" y="24"/>
                    <a:pt x="2009"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5"/>
            <p:cNvSpPr/>
            <p:nvPr/>
          </p:nvSpPr>
          <p:spPr>
            <a:xfrm>
              <a:off x="4016000" y="2892975"/>
              <a:ext cx="475" cy="550"/>
            </a:xfrm>
            <a:custGeom>
              <a:avLst/>
              <a:gdLst/>
              <a:ahLst/>
              <a:cxnLst/>
              <a:rect l="l" t="t" r="r" b="b"/>
              <a:pathLst>
                <a:path w="19" h="22" extrusionOk="0">
                  <a:moveTo>
                    <a:pt x="18" y="1"/>
                  </a:moveTo>
                  <a:lnTo>
                    <a:pt x="1" y="22"/>
                  </a:lnTo>
                  <a:cubicBezTo>
                    <a:pt x="4" y="18"/>
                    <a:pt x="12" y="12"/>
                    <a:pt x="18" y="1"/>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5"/>
            <p:cNvSpPr/>
            <p:nvPr/>
          </p:nvSpPr>
          <p:spPr>
            <a:xfrm>
              <a:off x="4013975" y="2897625"/>
              <a:ext cx="475" cy="125"/>
            </a:xfrm>
            <a:custGeom>
              <a:avLst/>
              <a:gdLst/>
              <a:ahLst/>
              <a:cxnLst/>
              <a:rect l="l" t="t" r="r" b="b"/>
              <a:pathLst>
                <a:path w="19" h="5" extrusionOk="0">
                  <a:moveTo>
                    <a:pt x="15" y="1"/>
                  </a:moveTo>
                  <a:cubicBezTo>
                    <a:pt x="12" y="1"/>
                    <a:pt x="8" y="1"/>
                    <a:pt x="1" y="4"/>
                  </a:cubicBezTo>
                  <a:lnTo>
                    <a:pt x="19" y="4"/>
                  </a:lnTo>
                  <a:cubicBezTo>
                    <a:pt x="19" y="1"/>
                    <a:pt x="19" y="1"/>
                    <a:pt x="15" y="1"/>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5"/>
            <p:cNvSpPr/>
            <p:nvPr/>
          </p:nvSpPr>
          <p:spPr>
            <a:xfrm>
              <a:off x="4023300" y="2869475"/>
              <a:ext cx="1075" cy="725"/>
            </a:xfrm>
            <a:custGeom>
              <a:avLst/>
              <a:gdLst/>
              <a:ahLst/>
              <a:cxnLst/>
              <a:rect l="l" t="t" r="r" b="b"/>
              <a:pathLst>
                <a:path w="43" h="29" extrusionOk="0">
                  <a:moveTo>
                    <a:pt x="42" y="1"/>
                  </a:moveTo>
                  <a:lnTo>
                    <a:pt x="0" y="22"/>
                  </a:lnTo>
                  <a:cubicBezTo>
                    <a:pt x="3" y="22"/>
                    <a:pt x="11" y="25"/>
                    <a:pt x="14" y="25"/>
                  </a:cubicBezTo>
                  <a:cubicBezTo>
                    <a:pt x="18" y="29"/>
                    <a:pt x="21" y="29"/>
                    <a:pt x="25" y="29"/>
                  </a:cubicBezTo>
                  <a:cubicBezTo>
                    <a:pt x="32" y="29"/>
                    <a:pt x="39" y="22"/>
                    <a:pt x="42" y="1"/>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5"/>
            <p:cNvSpPr/>
            <p:nvPr/>
          </p:nvSpPr>
          <p:spPr>
            <a:xfrm>
              <a:off x="4006000" y="2891325"/>
              <a:ext cx="750" cy="375"/>
            </a:xfrm>
            <a:custGeom>
              <a:avLst/>
              <a:gdLst/>
              <a:ahLst/>
              <a:cxnLst/>
              <a:rect l="l" t="t" r="r" b="b"/>
              <a:pathLst>
                <a:path w="30" h="15" extrusionOk="0">
                  <a:moveTo>
                    <a:pt x="22" y="0"/>
                  </a:moveTo>
                  <a:cubicBezTo>
                    <a:pt x="15" y="0"/>
                    <a:pt x="8" y="3"/>
                    <a:pt x="1" y="11"/>
                  </a:cubicBezTo>
                  <a:cubicBezTo>
                    <a:pt x="1" y="14"/>
                    <a:pt x="4" y="14"/>
                    <a:pt x="8" y="14"/>
                  </a:cubicBezTo>
                  <a:cubicBezTo>
                    <a:pt x="12" y="14"/>
                    <a:pt x="18" y="11"/>
                    <a:pt x="29" y="3"/>
                  </a:cubicBezTo>
                  <a:lnTo>
                    <a:pt x="25" y="0"/>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5"/>
            <p:cNvSpPr/>
            <p:nvPr/>
          </p:nvSpPr>
          <p:spPr>
            <a:xfrm>
              <a:off x="3969150" y="2833500"/>
              <a:ext cx="225" cy="225"/>
            </a:xfrm>
            <a:custGeom>
              <a:avLst/>
              <a:gdLst/>
              <a:ahLst/>
              <a:cxnLst/>
              <a:rect l="l" t="t" r="r" b="b"/>
              <a:pathLst>
                <a:path w="9" h="9" extrusionOk="0">
                  <a:moveTo>
                    <a:pt x="4" y="1"/>
                  </a:moveTo>
                  <a:cubicBezTo>
                    <a:pt x="1" y="1"/>
                    <a:pt x="1" y="5"/>
                    <a:pt x="1" y="8"/>
                  </a:cubicBezTo>
                  <a:cubicBezTo>
                    <a:pt x="4" y="5"/>
                    <a:pt x="4" y="5"/>
                    <a:pt x="9" y="1"/>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5"/>
            <p:cNvSpPr/>
            <p:nvPr/>
          </p:nvSpPr>
          <p:spPr>
            <a:xfrm>
              <a:off x="4015225" y="2832725"/>
              <a:ext cx="625" cy="275"/>
            </a:xfrm>
            <a:custGeom>
              <a:avLst/>
              <a:gdLst/>
              <a:ahLst/>
              <a:cxnLst/>
              <a:rect l="l" t="t" r="r" b="b"/>
              <a:pathLst>
                <a:path w="25" h="11" extrusionOk="0">
                  <a:moveTo>
                    <a:pt x="7" y="0"/>
                  </a:moveTo>
                  <a:cubicBezTo>
                    <a:pt x="1" y="0"/>
                    <a:pt x="4" y="4"/>
                    <a:pt x="18" y="10"/>
                  </a:cubicBezTo>
                  <a:cubicBezTo>
                    <a:pt x="22" y="7"/>
                    <a:pt x="22" y="7"/>
                    <a:pt x="25" y="4"/>
                  </a:cubicBezTo>
                  <a:cubicBezTo>
                    <a:pt x="18" y="0"/>
                    <a:pt x="11" y="0"/>
                    <a:pt x="7" y="0"/>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5"/>
            <p:cNvSpPr/>
            <p:nvPr/>
          </p:nvSpPr>
          <p:spPr>
            <a:xfrm>
              <a:off x="3940225" y="2834125"/>
              <a:ext cx="11250" cy="3000"/>
            </a:xfrm>
            <a:custGeom>
              <a:avLst/>
              <a:gdLst/>
              <a:ahLst/>
              <a:cxnLst/>
              <a:rect l="l" t="t" r="r" b="b"/>
              <a:pathLst>
                <a:path w="450" h="120" extrusionOk="0">
                  <a:moveTo>
                    <a:pt x="29" y="1"/>
                  </a:moveTo>
                  <a:cubicBezTo>
                    <a:pt x="18" y="11"/>
                    <a:pt x="11" y="22"/>
                    <a:pt x="0" y="32"/>
                  </a:cubicBezTo>
                  <a:cubicBezTo>
                    <a:pt x="99" y="56"/>
                    <a:pt x="249" y="88"/>
                    <a:pt x="450" y="120"/>
                  </a:cubicBezTo>
                  <a:cubicBezTo>
                    <a:pt x="316" y="77"/>
                    <a:pt x="176" y="39"/>
                    <a:pt x="29" y="1"/>
                  </a:cubicBezTo>
                  <a:close/>
                </a:path>
              </a:pathLst>
            </a:custGeom>
            <a:solidFill>
              <a:srgbClr val="B1A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5"/>
            <p:cNvSpPr/>
            <p:nvPr/>
          </p:nvSpPr>
          <p:spPr>
            <a:xfrm>
              <a:off x="3940925" y="2828600"/>
              <a:ext cx="85725" cy="96075"/>
            </a:xfrm>
            <a:custGeom>
              <a:avLst/>
              <a:gdLst/>
              <a:ahLst/>
              <a:cxnLst/>
              <a:rect l="l" t="t" r="r" b="b"/>
              <a:pathLst>
                <a:path w="3429" h="3843" extrusionOk="0">
                  <a:moveTo>
                    <a:pt x="2759" y="488"/>
                  </a:moveTo>
                  <a:lnTo>
                    <a:pt x="2748" y="502"/>
                  </a:lnTo>
                  <a:cubicBezTo>
                    <a:pt x="2738" y="495"/>
                    <a:pt x="2727" y="488"/>
                    <a:pt x="2741" y="488"/>
                  </a:cubicBezTo>
                  <a:close/>
                  <a:moveTo>
                    <a:pt x="3369" y="1285"/>
                  </a:moveTo>
                  <a:lnTo>
                    <a:pt x="3368" y="1287"/>
                  </a:lnTo>
                  <a:lnTo>
                    <a:pt x="3368" y="1287"/>
                  </a:lnTo>
                  <a:cubicBezTo>
                    <a:pt x="3368" y="1286"/>
                    <a:pt x="3369" y="1286"/>
                    <a:pt x="3369" y="1285"/>
                  </a:cubicBezTo>
                  <a:close/>
                  <a:moveTo>
                    <a:pt x="2826" y="3001"/>
                  </a:moveTo>
                  <a:lnTo>
                    <a:pt x="2826" y="3001"/>
                  </a:lnTo>
                  <a:cubicBezTo>
                    <a:pt x="2825" y="3001"/>
                    <a:pt x="2825" y="3001"/>
                    <a:pt x="2825" y="3001"/>
                  </a:cubicBezTo>
                  <a:cubicBezTo>
                    <a:pt x="2825" y="3001"/>
                    <a:pt x="2825" y="3001"/>
                    <a:pt x="2826" y="3001"/>
                  </a:cubicBezTo>
                  <a:close/>
                  <a:moveTo>
                    <a:pt x="3316" y="0"/>
                  </a:moveTo>
                  <a:lnTo>
                    <a:pt x="3316" y="0"/>
                  </a:lnTo>
                  <a:cubicBezTo>
                    <a:pt x="3320" y="18"/>
                    <a:pt x="3323" y="32"/>
                    <a:pt x="3327" y="49"/>
                  </a:cubicBezTo>
                  <a:cubicBezTo>
                    <a:pt x="3320" y="53"/>
                    <a:pt x="3316" y="53"/>
                    <a:pt x="3309" y="53"/>
                  </a:cubicBezTo>
                  <a:cubicBezTo>
                    <a:pt x="3288" y="53"/>
                    <a:pt x="3274" y="42"/>
                    <a:pt x="3264" y="39"/>
                  </a:cubicBezTo>
                  <a:lnTo>
                    <a:pt x="3239" y="85"/>
                  </a:lnTo>
                  <a:cubicBezTo>
                    <a:pt x="3229" y="70"/>
                    <a:pt x="3214" y="67"/>
                    <a:pt x="3197" y="67"/>
                  </a:cubicBezTo>
                  <a:cubicBezTo>
                    <a:pt x="3169" y="67"/>
                    <a:pt x="3138" y="78"/>
                    <a:pt x="3109" y="85"/>
                  </a:cubicBezTo>
                  <a:cubicBezTo>
                    <a:pt x="3085" y="91"/>
                    <a:pt x="3067" y="99"/>
                    <a:pt x="3049" y="99"/>
                  </a:cubicBezTo>
                  <a:cubicBezTo>
                    <a:pt x="3032" y="99"/>
                    <a:pt x="3018" y="91"/>
                    <a:pt x="3007" y="67"/>
                  </a:cubicBezTo>
                  <a:lnTo>
                    <a:pt x="3007" y="67"/>
                  </a:lnTo>
                  <a:cubicBezTo>
                    <a:pt x="3018" y="99"/>
                    <a:pt x="3004" y="102"/>
                    <a:pt x="2979" y="102"/>
                  </a:cubicBezTo>
                  <a:lnTo>
                    <a:pt x="2930" y="102"/>
                  </a:lnTo>
                  <a:cubicBezTo>
                    <a:pt x="2909" y="102"/>
                    <a:pt x="2888" y="106"/>
                    <a:pt x="2874" y="117"/>
                  </a:cubicBezTo>
                  <a:cubicBezTo>
                    <a:pt x="2888" y="123"/>
                    <a:pt x="2909" y="127"/>
                    <a:pt x="2930" y="127"/>
                  </a:cubicBezTo>
                  <a:cubicBezTo>
                    <a:pt x="2955" y="127"/>
                    <a:pt x="2983" y="123"/>
                    <a:pt x="3011" y="120"/>
                  </a:cubicBezTo>
                  <a:cubicBezTo>
                    <a:pt x="3036" y="117"/>
                    <a:pt x="3060" y="109"/>
                    <a:pt x="3078" y="109"/>
                  </a:cubicBezTo>
                  <a:cubicBezTo>
                    <a:pt x="3099" y="109"/>
                    <a:pt x="3112" y="117"/>
                    <a:pt x="3106" y="141"/>
                  </a:cubicBezTo>
                  <a:cubicBezTo>
                    <a:pt x="3085" y="154"/>
                    <a:pt x="3070" y="154"/>
                    <a:pt x="3057" y="154"/>
                  </a:cubicBezTo>
                  <a:lnTo>
                    <a:pt x="3042" y="154"/>
                  </a:lnTo>
                  <a:cubicBezTo>
                    <a:pt x="3028" y="154"/>
                    <a:pt x="3015" y="159"/>
                    <a:pt x="2997" y="169"/>
                  </a:cubicBezTo>
                  <a:cubicBezTo>
                    <a:pt x="3018" y="175"/>
                    <a:pt x="3042" y="190"/>
                    <a:pt x="3042" y="204"/>
                  </a:cubicBezTo>
                  <a:cubicBezTo>
                    <a:pt x="3007" y="222"/>
                    <a:pt x="2979" y="229"/>
                    <a:pt x="2955" y="229"/>
                  </a:cubicBezTo>
                  <a:cubicBezTo>
                    <a:pt x="2898" y="229"/>
                    <a:pt x="2864" y="190"/>
                    <a:pt x="2804" y="190"/>
                  </a:cubicBezTo>
                  <a:lnTo>
                    <a:pt x="2934" y="180"/>
                  </a:lnTo>
                  <a:cubicBezTo>
                    <a:pt x="2937" y="151"/>
                    <a:pt x="2927" y="148"/>
                    <a:pt x="2913" y="148"/>
                  </a:cubicBezTo>
                  <a:lnTo>
                    <a:pt x="2881" y="148"/>
                  </a:lnTo>
                  <a:cubicBezTo>
                    <a:pt x="2867" y="148"/>
                    <a:pt x="2853" y="144"/>
                    <a:pt x="2843" y="130"/>
                  </a:cubicBezTo>
                  <a:cubicBezTo>
                    <a:pt x="2814" y="151"/>
                    <a:pt x="2783" y="159"/>
                    <a:pt x="2754" y="159"/>
                  </a:cubicBezTo>
                  <a:lnTo>
                    <a:pt x="2741" y="159"/>
                  </a:lnTo>
                  <a:cubicBezTo>
                    <a:pt x="2730" y="154"/>
                    <a:pt x="2720" y="154"/>
                    <a:pt x="2712" y="154"/>
                  </a:cubicBezTo>
                  <a:cubicBezTo>
                    <a:pt x="2702" y="154"/>
                    <a:pt x="2691" y="154"/>
                    <a:pt x="2681" y="165"/>
                  </a:cubicBezTo>
                  <a:lnTo>
                    <a:pt x="2702" y="165"/>
                  </a:lnTo>
                  <a:cubicBezTo>
                    <a:pt x="2600" y="183"/>
                    <a:pt x="2586" y="295"/>
                    <a:pt x="2548" y="306"/>
                  </a:cubicBezTo>
                  <a:cubicBezTo>
                    <a:pt x="2537" y="309"/>
                    <a:pt x="2530" y="309"/>
                    <a:pt x="2520" y="309"/>
                  </a:cubicBezTo>
                  <a:cubicBezTo>
                    <a:pt x="2477" y="309"/>
                    <a:pt x="2429" y="285"/>
                    <a:pt x="2450" y="260"/>
                  </a:cubicBezTo>
                  <a:cubicBezTo>
                    <a:pt x="2414" y="246"/>
                    <a:pt x="2590" y="264"/>
                    <a:pt x="2516" y="183"/>
                  </a:cubicBezTo>
                  <a:lnTo>
                    <a:pt x="2516" y="183"/>
                  </a:lnTo>
                  <a:cubicBezTo>
                    <a:pt x="2502" y="218"/>
                    <a:pt x="2485" y="229"/>
                    <a:pt x="2464" y="229"/>
                  </a:cubicBezTo>
                  <a:cubicBezTo>
                    <a:pt x="2450" y="229"/>
                    <a:pt x="2432" y="225"/>
                    <a:pt x="2414" y="222"/>
                  </a:cubicBezTo>
                  <a:cubicBezTo>
                    <a:pt x="2397" y="214"/>
                    <a:pt x="2380" y="211"/>
                    <a:pt x="2359" y="211"/>
                  </a:cubicBezTo>
                  <a:cubicBezTo>
                    <a:pt x="2333" y="211"/>
                    <a:pt x="2302" y="218"/>
                    <a:pt x="2270" y="243"/>
                  </a:cubicBezTo>
                  <a:cubicBezTo>
                    <a:pt x="2330" y="274"/>
                    <a:pt x="2242" y="306"/>
                    <a:pt x="2296" y="327"/>
                  </a:cubicBezTo>
                  <a:cubicBezTo>
                    <a:pt x="2232" y="327"/>
                    <a:pt x="2228" y="309"/>
                    <a:pt x="2197" y="285"/>
                  </a:cubicBezTo>
                  <a:lnTo>
                    <a:pt x="2183" y="316"/>
                  </a:lnTo>
                  <a:cubicBezTo>
                    <a:pt x="2095" y="250"/>
                    <a:pt x="2158" y="253"/>
                    <a:pt x="2032" y="222"/>
                  </a:cubicBezTo>
                  <a:lnTo>
                    <a:pt x="2032" y="222"/>
                  </a:lnTo>
                  <a:cubicBezTo>
                    <a:pt x="2074" y="246"/>
                    <a:pt x="1986" y="274"/>
                    <a:pt x="2018" y="295"/>
                  </a:cubicBezTo>
                  <a:lnTo>
                    <a:pt x="2001" y="295"/>
                  </a:lnTo>
                  <a:cubicBezTo>
                    <a:pt x="1975" y="295"/>
                    <a:pt x="1951" y="288"/>
                    <a:pt x="1930" y="277"/>
                  </a:cubicBezTo>
                  <a:lnTo>
                    <a:pt x="1899" y="277"/>
                  </a:lnTo>
                  <a:cubicBezTo>
                    <a:pt x="1863" y="277"/>
                    <a:pt x="1842" y="281"/>
                    <a:pt x="1828" y="288"/>
                  </a:cubicBezTo>
                  <a:cubicBezTo>
                    <a:pt x="1811" y="292"/>
                    <a:pt x="1797" y="298"/>
                    <a:pt x="1776" y="298"/>
                  </a:cubicBezTo>
                  <a:cubicBezTo>
                    <a:pt x="1758" y="298"/>
                    <a:pt x="1741" y="295"/>
                    <a:pt x="1713" y="288"/>
                  </a:cubicBezTo>
                  <a:lnTo>
                    <a:pt x="1723" y="271"/>
                  </a:lnTo>
                  <a:cubicBezTo>
                    <a:pt x="1572" y="222"/>
                    <a:pt x="1386" y="253"/>
                    <a:pt x="1235" y="218"/>
                  </a:cubicBezTo>
                  <a:lnTo>
                    <a:pt x="1285" y="207"/>
                  </a:lnTo>
                  <a:lnTo>
                    <a:pt x="1281" y="207"/>
                  </a:lnTo>
                  <a:cubicBezTo>
                    <a:pt x="1274" y="207"/>
                    <a:pt x="1256" y="201"/>
                    <a:pt x="1239" y="197"/>
                  </a:cubicBezTo>
                  <a:cubicBezTo>
                    <a:pt x="1222" y="193"/>
                    <a:pt x="1201" y="190"/>
                    <a:pt x="1183" y="190"/>
                  </a:cubicBezTo>
                  <a:cubicBezTo>
                    <a:pt x="1165" y="190"/>
                    <a:pt x="1151" y="190"/>
                    <a:pt x="1138" y="201"/>
                  </a:cubicBezTo>
                  <a:cubicBezTo>
                    <a:pt x="1148" y="201"/>
                    <a:pt x="1159" y="207"/>
                    <a:pt x="1169" y="207"/>
                  </a:cubicBezTo>
                  <a:lnTo>
                    <a:pt x="1172" y="207"/>
                  </a:lnTo>
                  <a:cubicBezTo>
                    <a:pt x="1169" y="229"/>
                    <a:pt x="1148" y="260"/>
                    <a:pt x="1112" y="267"/>
                  </a:cubicBezTo>
                  <a:lnTo>
                    <a:pt x="1099" y="229"/>
                  </a:lnTo>
                  <a:lnTo>
                    <a:pt x="1085" y="253"/>
                  </a:lnTo>
                  <a:cubicBezTo>
                    <a:pt x="1028" y="250"/>
                    <a:pt x="1102" y="207"/>
                    <a:pt x="1046" y="204"/>
                  </a:cubicBezTo>
                  <a:lnTo>
                    <a:pt x="1046" y="204"/>
                  </a:lnTo>
                  <a:cubicBezTo>
                    <a:pt x="1032" y="239"/>
                    <a:pt x="994" y="246"/>
                    <a:pt x="948" y="246"/>
                  </a:cubicBezTo>
                  <a:lnTo>
                    <a:pt x="895" y="246"/>
                  </a:lnTo>
                  <a:cubicBezTo>
                    <a:pt x="874" y="246"/>
                    <a:pt x="856" y="243"/>
                    <a:pt x="839" y="243"/>
                  </a:cubicBezTo>
                  <a:cubicBezTo>
                    <a:pt x="801" y="243"/>
                    <a:pt x="765" y="250"/>
                    <a:pt x="748" y="274"/>
                  </a:cubicBezTo>
                  <a:cubicBezTo>
                    <a:pt x="733" y="246"/>
                    <a:pt x="751" y="239"/>
                    <a:pt x="772" y="239"/>
                  </a:cubicBezTo>
                  <a:lnTo>
                    <a:pt x="801" y="239"/>
                  </a:lnTo>
                  <a:cubicBezTo>
                    <a:pt x="818" y="239"/>
                    <a:pt x="832" y="235"/>
                    <a:pt x="818" y="207"/>
                  </a:cubicBezTo>
                  <a:lnTo>
                    <a:pt x="818" y="207"/>
                  </a:lnTo>
                  <a:cubicBezTo>
                    <a:pt x="801" y="218"/>
                    <a:pt x="793" y="229"/>
                    <a:pt x="754" y="232"/>
                  </a:cubicBezTo>
                  <a:lnTo>
                    <a:pt x="772" y="193"/>
                  </a:lnTo>
                  <a:cubicBezTo>
                    <a:pt x="663" y="193"/>
                    <a:pt x="597" y="204"/>
                    <a:pt x="527" y="204"/>
                  </a:cubicBezTo>
                  <a:cubicBezTo>
                    <a:pt x="481" y="204"/>
                    <a:pt x="435" y="201"/>
                    <a:pt x="380" y="190"/>
                  </a:cubicBezTo>
                  <a:lnTo>
                    <a:pt x="380" y="190"/>
                  </a:lnTo>
                  <a:lnTo>
                    <a:pt x="386" y="201"/>
                  </a:lnTo>
                  <a:lnTo>
                    <a:pt x="359" y="201"/>
                  </a:lnTo>
                  <a:cubicBezTo>
                    <a:pt x="320" y="201"/>
                    <a:pt x="299" y="186"/>
                    <a:pt x="284" y="154"/>
                  </a:cubicBezTo>
                  <a:lnTo>
                    <a:pt x="284" y="154"/>
                  </a:lnTo>
                  <a:cubicBezTo>
                    <a:pt x="270" y="172"/>
                    <a:pt x="306" y="190"/>
                    <a:pt x="281" y="201"/>
                  </a:cubicBezTo>
                  <a:cubicBezTo>
                    <a:pt x="260" y="165"/>
                    <a:pt x="232" y="154"/>
                    <a:pt x="204" y="154"/>
                  </a:cubicBezTo>
                  <a:cubicBezTo>
                    <a:pt x="183" y="154"/>
                    <a:pt x="158" y="162"/>
                    <a:pt x="137" y="169"/>
                  </a:cubicBezTo>
                  <a:cubicBezTo>
                    <a:pt x="116" y="175"/>
                    <a:pt x="95" y="183"/>
                    <a:pt x="77" y="183"/>
                  </a:cubicBezTo>
                  <a:cubicBezTo>
                    <a:pt x="60" y="183"/>
                    <a:pt x="46" y="175"/>
                    <a:pt x="35" y="154"/>
                  </a:cubicBezTo>
                  <a:cubicBezTo>
                    <a:pt x="35" y="180"/>
                    <a:pt x="18" y="204"/>
                    <a:pt x="1" y="222"/>
                  </a:cubicBezTo>
                  <a:cubicBezTo>
                    <a:pt x="148" y="260"/>
                    <a:pt x="288" y="298"/>
                    <a:pt x="422" y="341"/>
                  </a:cubicBezTo>
                  <a:lnTo>
                    <a:pt x="425" y="341"/>
                  </a:lnTo>
                  <a:cubicBezTo>
                    <a:pt x="618" y="404"/>
                    <a:pt x="790" y="470"/>
                    <a:pt x="944" y="544"/>
                  </a:cubicBezTo>
                  <a:cubicBezTo>
                    <a:pt x="951" y="548"/>
                    <a:pt x="958" y="548"/>
                    <a:pt x="965" y="548"/>
                  </a:cubicBezTo>
                  <a:cubicBezTo>
                    <a:pt x="1004" y="548"/>
                    <a:pt x="1042" y="544"/>
                    <a:pt x="1081" y="538"/>
                  </a:cubicBezTo>
                  <a:cubicBezTo>
                    <a:pt x="1102" y="541"/>
                    <a:pt x="1091" y="562"/>
                    <a:pt x="1081" y="572"/>
                  </a:cubicBezTo>
                  <a:cubicBezTo>
                    <a:pt x="1095" y="562"/>
                    <a:pt x="1106" y="559"/>
                    <a:pt x="1112" y="559"/>
                  </a:cubicBezTo>
                  <a:cubicBezTo>
                    <a:pt x="1138" y="559"/>
                    <a:pt x="1141" y="604"/>
                    <a:pt x="1165" y="614"/>
                  </a:cubicBezTo>
                  <a:lnTo>
                    <a:pt x="1250" y="541"/>
                  </a:lnTo>
                  <a:cubicBezTo>
                    <a:pt x="1281" y="562"/>
                    <a:pt x="1253" y="586"/>
                    <a:pt x="1256" y="601"/>
                  </a:cubicBezTo>
                  <a:cubicBezTo>
                    <a:pt x="1277" y="604"/>
                    <a:pt x="1298" y="608"/>
                    <a:pt x="1319" y="608"/>
                  </a:cubicBezTo>
                  <a:cubicBezTo>
                    <a:pt x="1365" y="608"/>
                    <a:pt x="1415" y="601"/>
                    <a:pt x="1460" y="593"/>
                  </a:cubicBezTo>
                  <a:cubicBezTo>
                    <a:pt x="1506" y="586"/>
                    <a:pt x="1551" y="580"/>
                    <a:pt x="1593" y="580"/>
                  </a:cubicBezTo>
                  <a:cubicBezTo>
                    <a:pt x="1625" y="580"/>
                    <a:pt x="1656" y="583"/>
                    <a:pt x="1685" y="593"/>
                  </a:cubicBezTo>
                  <a:cubicBezTo>
                    <a:pt x="1727" y="565"/>
                    <a:pt x="1677" y="530"/>
                    <a:pt x="1727" y="523"/>
                  </a:cubicBezTo>
                  <a:lnTo>
                    <a:pt x="1727" y="523"/>
                  </a:lnTo>
                  <a:cubicBezTo>
                    <a:pt x="1660" y="597"/>
                    <a:pt x="1860" y="559"/>
                    <a:pt x="1842" y="604"/>
                  </a:cubicBezTo>
                  <a:cubicBezTo>
                    <a:pt x="1895" y="530"/>
                    <a:pt x="2025" y="580"/>
                    <a:pt x="1997" y="470"/>
                  </a:cubicBezTo>
                  <a:cubicBezTo>
                    <a:pt x="2004" y="470"/>
                    <a:pt x="2007" y="467"/>
                    <a:pt x="2011" y="467"/>
                  </a:cubicBezTo>
                  <a:cubicBezTo>
                    <a:pt x="2056" y="467"/>
                    <a:pt x="2050" y="517"/>
                    <a:pt x="2035" y="527"/>
                  </a:cubicBezTo>
                  <a:cubicBezTo>
                    <a:pt x="2064" y="523"/>
                    <a:pt x="2092" y="520"/>
                    <a:pt x="2116" y="520"/>
                  </a:cubicBezTo>
                  <a:cubicBezTo>
                    <a:pt x="2155" y="520"/>
                    <a:pt x="2190" y="527"/>
                    <a:pt x="2228" y="548"/>
                  </a:cubicBezTo>
                  <a:cubicBezTo>
                    <a:pt x="2263" y="512"/>
                    <a:pt x="2552" y="541"/>
                    <a:pt x="2611" y="446"/>
                  </a:cubicBezTo>
                  <a:lnTo>
                    <a:pt x="2611" y="446"/>
                  </a:lnTo>
                  <a:cubicBezTo>
                    <a:pt x="2594" y="481"/>
                    <a:pt x="2604" y="481"/>
                    <a:pt x="2621" y="481"/>
                  </a:cubicBezTo>
                  <a:lnTo>
                    <a:pt x="2628" y="481"/>
                  </a:lnTo>
                  <a:cubicBezTo>
                    <a:pt x="2642" y="481"/>
                    <a:pt x="2657" y="481"/>
                    <a:pt x="2670" y="488"/>
                  </a:cubicBezTo>
                  <a:lnTo>
                    <a:pt x="2636" y="544"/>
                  </a:lnTo>
                  <a:lnTo>
                    <a:pt x="2636" y="544"/>
                  </a:lnTo>
                  <a:lnTo>
                    <a:pt x="2733" y="523"/>
                  </a:lnTo>
                  <a:lnTo>
                    <a:pt x="2744" y="523"/>
                  </a:lnTo>
                  <a:cubicBezTo>
                    <a:pt x="2754" y="523"/>
                    <a:pt x="2759" y="520"/>
                    <a:pt x="2759" y="517"/>
                  </a:cubicBezTo>
                  <a:cubicBezTo>
                    <a:pt x="2772" y="512"/>
                    <a:pt x="2748" y="488"/>
                    <a:pt x="2790" y="470"/>
                  </a:cubicBezTo>
                  <a:cubicBezTo>
                    <a:pt x="2793" y="467"/>
                    <a:pt x="2801" y="467"/>
                    <a:pt x="2804" y="467"/>
                  </a:cubicBezTo>
                  <a:cubicBezTo>
                    <a:pt x="2829" y="467"/>
                    <a:pt x="2832" y="491"/>
                    <a:pt x="2843" y="512"/>
                  </a:cubicBezTo>
                  <a:lnTo>
                    <a:pt x="2835" y="520"/>
                  </a:lnTo>
                  <a:lnTo>
                    <a:pt x="2853" y="523"/>
                  </a:lnTo>
                  <a:cubicBezTo>
                    <a:pt x="2860" y="520"/>
                    <a:pt x="2853" y="509"/>
                    <a:pt x="2843" y="495"/>
                  </a:cubicBezTo>
                  <a:cubicBezTo>
                    <a:pt x="2839" y="478"/>
                    <a:pt x="2832" y="463"/>
                    <a:pt x="2864" y="442"/>
                  </a:cubicBezTo>
                  <a:cubicBezTo>
                    <a:pt x="2867" y="453"/>
                    <a:pt x="2871" y="495"/>
                    <a:pt x="2885" y="495"/>
                  </a:cubicBezTo>
                  <a:cubicBezTo>
                    <a:pt x="2888" y="495"/>
                    <a:pt x="2892" y="488"/>
                    <a:pt x="2898" y="478"/>
                  </a:cubicBezTo>
                  <a:lnTo>
                    <a:pt x="2898" y="478"/>
                  </a:lnTo>
                  <a:cubicBezTo>
                    <a:pt x="2895" y="481"/>
                    <a:pt x="2895" y="481"/>
                    <a:pt x="2892" y="481"/>
                  </a:cubicBezTo>
                  <a:cubicBezTo>
                    <a:pt x="2874" y="481"/>
                    <a:pt x="2888" y="449"/>
                    <a:pt x="2902" y="432"/>
                  </a:cubicBezTo>
                  <a:lnTo>
                    <a:pt x="2952" y="418"/>
                  </a:lnTo>
                  <a:lnTo>
                    <a:pt x="2952" y="418"/>
                  </a:lnTo>
                  <a:cubicBezTo>
                    <a:pt x="2934" y="442"/>
                    <a:pt x="2920" y="467"/>
                    <a:pt x="2902" y="491"/>
                  </a:cubicBezTo>
                  <a:cubicBezTo>
                    <a:pt x="2927" y="485"/>
                    <a:pt x="2952" y="478"/>
                    <a:pt x="2983" y="467"/>
                  </a:cubicBezTo>
                  <a:cubicBezTo>
                    <a:pt x="3000" y="470"/>
                    <a:pt x="2997" y="506"/>
                    <a:pt x="3007" y="523"/>
                  </a:cubicBezTo>
                  <a:cubicBezTo>
                    <a:pt x="3011" y="551"/>
                    <a:pt x="3015" y="575"/>
                    <a:pt x="3018" y="608"/>
                  </a:cubicBezTo>
                  <a:cubicBezTo>
                    <a:pt x="3021" y="646"/>
                    <a:pt x="3021" y="664"/>
                    <a:pt x="3018" y="730"/>
                  </a:cubicBezTo>
                  <a:cubicBezTo>
                    <a:pt x="3070" y="730"/>
                    <a:pt x="3015" y="878"/>
                    <a:pt x="3081" y="878"/>
                  </a:cubicBezTo>
                  <a:lnTo>
                    <a:pt x="3091" y="878"/>
                  </a:lnTo>
                  <a:lnTo>
                    <a:pt x="3085" y="867"/>
                  </a:lnTo>
                  <a:cubicBezTo>
                    <a:pt x="3088" y="853"/>
                    <a:pt x="3091" y="846"/>
                    <a:pt x="3099" y="846"/>
                  </a:cubicBezTo>
                  <a:cubicBezTo>
                    <a:pt x="3120" y="846"/>
                    <a:pt x="3144" y="899"/>
                    <a:pt x="3133" y="933"/>
                  </a:cubicBezTo>
                  <a:cubicBezTo>
                    <a:pt x="3130" y="923"/>
                    <a:pt x="3127" y="920"/>
                    <a:pt x="3120" y="920"/>
                  </a:cubicBezTo>
                  <a:cubicBezTo>
                    <a:pt x="3109" y="920"/>
                    <a:pt x="3102" y="927"/>
                    <a:pt x="3091" y="933"/>
                  </a:cubicBezTo>
                  <a:cubicBezTo>
                    <a:pt x="3081" y="938"/>
                    <a:pt x="3070" y="944"/>
                    <a:pt x="3064" y="944"/>
                  </a:cubicBezTo>
                  <a:cubicBezTo>
                    <a:pt x="3053" y="944"/>
                    <a:pt x="3046" y="933"/>
                    <a:pt x="3042" y="896"/>
                  </a:cubicBezTo>
                  <a:lnTo>
                    <a:pt x="2997" y="980"/>
                  </a:lnTo>
                  <a:cubicBezTo>
                    <a:pt x="2835" y="1011"/>
                    <a:pt x="2986" y="1215"/>
                    <a:pt x="2913" y="1341"/>
                  </a:cubicBezTo>
                  <a:cubicBezTo>
                    <a:pt x="2920" y="1333"/>
                    <a:pt x="2927" y="1330"/>
                    <a:pt x="2934" y="1330"/>
                  </a:cubicBezTo>
                  <a:lnTo>
                    <a:pt x="2937" y="1330"/>
                  </a:lnTo>
                  <a:cubicBezTo>
                    <a:pt x="2867" y="1439"/>
                    <a:pt x="2934" y="1597"/>
                    <a:pt x="2906" y="1621"/>
                  </a:cubicBezTo>
                  <a:lnTo>
                    <a:pt x="2944" y="1639"/>
                  </a:lnTo>
                  <a:cubicBezTo>
                    <a:pt x="2860" y="1727"/>
                    <a:pt x="2853" y="1738"/>
                    <a:pt x="2853" y="1860"/>
                  </a:cubicBezTo>
                  <a:cubicBezTo>
                    <a:pt x="2856" y="1860"/>
                    <a:pt x="2856" y="1860"/>
                    <a:pt x="2860" y="1856"/>
                  </a:cubicBezTo>
                  <a:lnTo>
                    <a:pt x="2867" y="1856"/>
                  </a:lnTo>
                  <a:cubicBezTo>
                    <a:pt x="2871" y="1856"/>
                    <a:pt x="2877" y="1860"/>
                    <a:pt x="2881" y="1871"/>
                  </a:cubicBezTo>
                  <a:cubicBezTo>
                    <a:pt x="2843" y="1892"/>
                    <a:pt x="2804" y="1909"/>
                    <a:pt x="2793" y="1994"/>
                  </a:cubicBezTo>
                  <a:lnTo>
                    <a:pt x="2804" y="1994"/>
                  </a:lnTo>
                  <a:cubicBezTo>
                    <a:pt x="2793" y="2036"/>
                    <a:pt x="2780" y="2074"/>
                    <a:pt x="2765" y="2117"/>
                  </a:cubicBezTo>
                  <a:cubicBezTo>
                    <a:pt x="2895" y="2155"/>
                    <a:pt x="2625" y="2302"/>
                    <a:pt x="2751" y="2383"/>
                  </a:cubicBezTo>
                  <a:cubicBezTo>
                    <a:pt x="2706" y="2394"/>
                    <a:pt x="2664" y="2478"/>
                    <a:pt x="2628" y="2509"/>
                  </a:cubicBezTo>
                  <a:lnTo>
                    <a:pt x="2632" y="2512"/>
                  </a:lnTo>
                  <a:cubicBezTo>
                    <a:pt x="2636" y="2512"/>
                    <a:pt x="2642" y="2520"/>
                    <a:pt x="2642" y="2527"/>
                  </a:cubicBezTo>
                  <a:cubicBezTo>
                    <a:pt x="2562" y="2548"/>
                    <a:pt x="2615" y="2667"/>
                    <a:pt x="2583" y="2713"/>
                  </a:cubicBezTo>
                  <a:cubicBezTo>
                    <a:pt x="2576" y="2723"/>
                    <a:pt x="2569" y="2727"/>
                    <a:pt x="2562" y="2727"/>
                  </a:cubicBezTo>
                  <a:cubicBezTo>
                    <a:pt x="2544" y="2727"/>
                    <a:pt x="2537" y="2709"/>
                    <a:pt x="2527" y="2695"/>
                  </a:cubicBezTo>
                  <a:lnTo>
                    <a:pt x="2527" y="2695"/>
                  </a:lnTo>
                  <a:cubicBezTo>
                    <a:pt x="2552" y="2783"/>
                    <a:pt x="2386" y="2839"/>
                    <a:pt x="2401" y="2875"/>
                  </a:cubicBezTo>
                  <a:cubicBezTo>
                    <a:pt x="2383" y="2920"/>
                    <a:pt x="2439" y="2912"/>
                    <a:pt x="2456" y="2938"/>
                  </a:cubicBezTo>
                  <a:cubicBezTo>
                    <a:pt x="2450" y="2951"/>
                    <a:pt x="2439" y="2955"/>
                    <a:pt x="2429" y="2955"/>
                  </a:cubicBezTo>
                  <a:cubicBezTo>
                    <a:pt x="2418" y="2955"/>
                    <a:pt x="2408" y="2951"/>
                    <a:pt x="2397" y="2944"/>
                  </a:cubicBezTo>
                  <a:cubicBezTo>
                    <a:pt x="2390" y="2941"/>
                    <a:pt x="2380" y="2938"/>
                    <a:pt x="2372" y="2938"/>
                  </a:cubicBezTo>
                  <a:cubicBezTo>
                    <a:pt x="2362" y="2938"/>
                    <a:pt x="2359" y="2948"/>
                    <a:pt x="2359" y="2983"/>
                  </a:cubicBezTo>
                  <a:cubicBezTo>
                    <a:pt x="2365" y="2980"/>
                    <a:pt x="2376" y="2969"/>
                    <a:pt x="2380" y="2969"/>
                  </a:cubicBezTo>
                  <a:cubicBezTo>
                    <a:pt x="2383" y="2969"/>
                    <a:pt x="2383" y="2969"/>
                    <a:pt x="2383" y="2972"/>
                  </a:cubicBezTo>
                  <a:cubicBezTo>
                    <a:pt x="2376" y="3011"/>
                    <a:pt x="2481" y="3148"/>
                    <a:pt x="2432" y="3165"/>
                  </a:cubicBezTo>
                  <a:lnTo>
                    <a:pt x="2425" y="3131"/>
                  </a:lnTo>
                  <a:cubicBezTo>
                    <a:pt x="2365" y="3169"/>
                    <a:pt x="2414" y="3302"/>
                    <a:pt x="2369" y="3302"/>
                  </a:cubicBezTo>
                  <a:cubicBezTo>
                    <a:pt x="2362" y="3302"/>
                    <a:pt x="2354" y="3299"/>
                    <a:pt x="2348" y="3296"/>
                  </a:cubicBezTo>
                  <a:lnTo>
                    <a:pt x="2317" y="3267"/>
                  </a:lnTo>
                  <a:cubicBezTo>
                    <a:pt x="2291" y="3401"/>
                    <a:pt x="2270" y="3299"/>
                    <a:pt x="2242" y="3432"/>
                  </a:cubicBezTo>
                  <a:lnTo>
                    <a:pt x="2246" y="3432"/>
                  </a:lnTo>
                  <a:cubicBezTo>
                    <a:pt x="2218" y="3467"/>
                    <a:pt x="2225" y="3513"/>
                    <a:pt x="2190" y="3513"/>
                  </a:cubicBezTo>
                  <a:cubicBezTo>
                    <a:pt x="2183" y="3513"/>
                    <a:pt x="2173" y="3509"/>
                    <a:pt x="2162" y="3506"/>
                  </a:cubicBezTo>
                  <a:lnTo>
                    <a:pt x="2165" y="3488"/>
                  </a:lnTo>
                  <a:lnTo>
                    <a:pt x="2165" y="3488"/>
                  </a:lnTo>
                  <a:cubicBezTo>
                    <a:pt x="2141" y="3513"/>
                    <a:pt x="2130" y="3527"/>
                    <a:pt x="2119" y="3544"/>
                  </a:cubicBezTo>
                  <a:cubicBezTo>
                    <a:pt x="2127" y="3597"/>
                    <a:pt x="2134" y="3649"/>
                    <a:pt x="2141" y="3702"/>
                  </a:cubicBezTo>
                  <a:lnTo>
                    <a:pt x="2158" y="3843"/>
                  </a:lnTo>
                  <a:cubicBezTo>
                    <a:pt x="2253" y="3822"/>
                    <a:pt x="2239" y="3825"/>
                    <a:pt x="2341" y="3776"/>
                  </a:cubicBezTo>
                  <a:cubicBezTo>
                    <a:pt x="2327" y="3759"/>
                    <a:pt x="2296" y="3769"/>
                    <a:pt x="2296" y="3744"/>
                  </a:cubicBezTo>
                  <a:cubicBezTo>
                    <a:pt x="2390" y="3727"/>
                    <a:pt x="2351" y="3573"/>
                    <a:pt x="2393" y="3573"/>
                  </a:cubicBezTo>
                  <a:cubicBezTo>
                    <a:pt x="2397" y="3573"/>
                    <a:pt x="2401" y="3573"/>
                    <a:pt x="2404" y="3576"/>
                  </a:cubicBezTo>
                  <a:cubicBezTo>
                    <a:pt x="2418" y="3562"/>
                    <a:pt x="2429" y="3558"/>
                    <a:pt x="2435" y="3558"/>
                  </a:cubicBezTo>
                  <a:cubicBezTo>
                    <a:pt x="2446" y="3558"/>
                    <a:pt x="2450" y="3562"/>
                    <a:pt x="2456" y="3565"/>
                  </a:cubicBezTo>
                  <a:cubicBezTo>
                    <a:pt x="2464" y="3565"/>
                    <a:pt x="2471" y="3569"/>
                    <a:pt x="2477" y="3569"/>
                  </a:cubicBezTo>
                  <a:cubicBezTo>
                    <a:pt x="2485" y="3569"/>
                    <a:pt x="2488" y="3569"/>
                    <a:pt x="2495" y="3562"/>
                  </a:cubicBezTo>
                  <a:cubicBezTo>
                    <a:pt x="2492" y="3562"/>
                    <a:pt x="2477" y="3555"/>
                    <a:pt x="2481" y="3544"/>
                  </a:cubicBezTo>
                  <a:lnTo>
                    <a:pt x="2544" y="3534"/>
                  </a:lnTo>
                  <a:cubicBezTo>
                    <a:pt x="2544" y="3527"/>
                    <a:pt x="2541" y="3523"/>
                    <a:pt x="2537" y="3523"/>
                  </a:cubicBezTo>
                  <a:cubicBezTo>
                    <a:pt x="2534" y="3523"/>
                    <a:pt x="2530" y="3523"/>
                    <a:pt x="2527" y="3527"/>
                  </a:cubicBezTo>
                  <a:lnTo>
                    <a:pt x="2520" y="3527"/>
                  </a:lnTo>
                  <a:cubicBezTo>
                    <a:pt x="2509" y="3527"/>
                    <a:pt x="2502" y="3523"/>
                    <a:pt x="2509" y="3495"/>
                  </a:cubicBezTo>
                  <a:cubicBezTo>
                    <a:pt x="2590" y="3443"/>
                    <a:pt x="2632" y="3408"/>
                    <a:pt x="2657" y="3333"/>
                  </a:cubicBezTo>
                  <a:cubicBezTo>
                    <a:pt x="2667" y="3317"/>
                    <a:pt x="2678" y="3309"/>
                    <a:pt x="2688" y="3309"/>
                  </a:cubicBezTo>
                  <a:cubicBezTo>
                    <a:pt x="2699" y="3309"/>
                    <a:pt x="2706" y="3320"/>
                    <a:pt x="2709" y="3333"/>
                  </a:cubicBezTo>
                  <a:cubicBezTo>
                    <a:pt x="2717" y="3348"/>
                    <a:pt x="2720" y="3359"/>
                    <a:pt x="2727" y="3359"/>
                  </a:cubicBezTo>
                  <a:cubicBezTo>
                    <a:pt x="2733" y="3359"/>
                    <a:pt x="2738" y="3351"/>
                    <a:pt x="2748" y="3338"/>
                  </a:cubicBezTo>
                  <a:cubicBezTo>
                    <a:pt x="2723" y="3306"/>
                    <a:pt x="2691" y="3275"/>
                    <a:pt x="2712" y="3221"/>
                  </a:cubicBezTo>
                  <a:cubicBezTo>
                    <a:pt x="2748" y="3211"/>
                    <a:pt x="2772" y="3225"/>
                    <a:pt x="2808" y="3190"/>
                  </a:cubicBezTo>
                  <a:lnTo>
                    <a:pt x="2759" y="3165"/>
                  </a:lnTo>
                  <a:cubicBezTo>
                    <a:pt x="2783" y="3127"/>
                    <a:pt x="2808" y="3099"/>
                    <a:pt x="2769" y="3077"/>
                  </a:cubicBezTo>
                  <a:cubicBezTo>
                    <a:pt x="2808" y="3056"/>
                    <a:pt x="2814" y="3032"/>
                    <a:pt x="2818" y="3008"/>
                  </a:cubicBezTo>
                  <a:cubicBezTo>
                    <a:pt x="2818" y="3004"/>
                    <a:pt x="2822" y="3001"/>
                    <a:pt x="2825" y="3001"/>
                  </a:cubicBezTo>
                  <a:lnTo>
                    <a:pt x="2825" y="3001"/>
                  </a:lnTo>
                  <a:cubicBezTo>
                    <a:pt x="2822" y="3001"/>
                    <a:pt x="2818" y="3004"/>
                    <a:pt x="2818" y="3004"/>
                  </a:cubicBezTo>
                  <a:cubicBezTo>
                    <a:pt x="2814" y="2976"/>
                    <a:pt x="2804" y="2955"/>
                    <a:pt x="2846" y="2955"/>
                  </a:cubicBezTo>
                  <a:lnTo>
                    <a:pt x="2853" y="2955"/>
                  </a:lnTo>
                  <a:cubicBezTo>
                    <a:pt x="2867" y="2972"/>
                    <a:pt x="2843" y="2990"/>
                    <a:pt x="2826" y="3001"/>
                  </a:cubicBezTo>
                  <a:lnTo>
                    <a:pt x="2826" y="3001"/>
                  </a:lnTo>
                  <a:cubicBezTo>
                    <a:pt x="2832" y="2997"/>
                    <a:pt x="2835" y="2997"/>
                    <a:pt x="2839" y="2997"/>
                  </a:cubicBezTo>
                  <a:cubicBezTo>
                    <a:pt x="2881" y="2997"/>
                    <a:pt x="2898" y="3106"/>
                    <a:pt x="2909" y="3127"/>
                  </a:cubicBezTo>
                  <a:cubicBezTo>
                    <a:pt x="2898" y="3046"/>
                    <a:pt x="2944" y="3014"/>
                    <a:pt x="2898" y="2951"/>
                  </a:cubicBezTo>
                  <a:lnTo>
                    <a:pt x="2860" y="3001"/>
                  </a:lnTo>
                  <a:cubicBezTo>
                    <a:pt x="2853" y="2853"/>
                    <a:pt x="2983" y="2917"/>
                    <a:pt x="2898" y="2815"/>
                  </a:cubicBezTo>
                  <a:lnTo>
                    <a:pt x="2898" y="2815"/>
                  </a:lnTo>
                  <a:cubicBezTo>
                    <a:pt x="2888" y="2846"/>
                    <a:pt x="2860" y="2875"/>
                    <a:pt x="2839" y="2875"/>
                  </a:cubicBezTo>
                  <a:cubicBezTo>
                    <a:pt x="2832" y="2875"/>
                    <a:pt x="2822" y="2870"/>
                    <a:pt x="2818" y="2860"/>
                  </a:cubicBezTo>
                  <a:lnTo>
                    <a:pt x="2867" y="2811"/>
                  </a:lnTo>
                  <a:cubicBezTo>
                    <a:pt x="2867" y="2811"/>
                    <a:pt x="2867" y="2807"/>
                    <a:pt x="2864" y="2807"/>
                  </a:cubicBezTo>
                  <a:cubicBezTo>
                    <a:pt x="2860" y="2807"/>
                    <a:pt x="2856" y="2811"/>
                    <a:pt x="2856" y="2815"/>
                  </a:cubicBezTo>
                  <a:cubicBezTo>
                    <a:pt x="2853" y="2818"/>
                    <a:pt x="2850" y="2821"/>
                    <a:pt x="2846" y="2821"/>
                  </a:cubicBezTo>
                  <a:cubicBezTo>
                    <a:pt x="2846" y="2821"/>
                    <a:pt x="2843" y="2818"/>
                    <a:pt x="2843" y="2807"/>
                  </a:cubicBezTo>
                  <a:cubicBezTo>
                    <a:pt x="2860" y="2797"/>
                    <a:pt x="2902" y="2773"/>
                    <a:pt x="2923" y="2765"/>
                  </a:cubicBezTo>
                  <a:lnTo>
                    <a:pt x="2920" y="2765"/>
                  </a:lnTo>
                  <a:cubicBezTo>
                    <a:pt x="2937" y="2734"/>
                    <a:pt x="2952" y="2702"/>
                    <a:pt x="2965" y="2671"/>
                  </a:cubicBezTo>
                  <a:lnTo>
                    <a:pt x="2965" y="2671"/>
                  </a:lnTo>
                  <a:cubicBezTo>
                    <a:pt x="2962" y="2674"/>
                    <a:pt x="2962" y="2674"/>
                    <a:pt x="2958" y="2674"/>
                  </a:cubicBezTo>
                  <a:cubicBezTo>
                    <a:pt x="2952" y="2674"/>
                    <a:pt x="2948" y="2667"/>
                    <a:pt x="2952" y="2656"/>
                  </a:cubicBezTo>
                  <a:lnTo>
                    <a:pt x="3004" y="2597"/>
                  </a:lnTo>
                  <a:lnTo>
                    <a:pt x="3004" y="2597"/>
                  </a:lnTo>
                  <a:cubicBezTo>
                    <a:pt x="2997" y="2601"/>
                    <a:pt x="2994" y="2601"/>
                    <a:pt x="2990" y="2601"/>
                  </a:cubicBezTo>
                  <a:cubicBezTo>
                    <a:pt x="2979" y="2601"/>
                    <a:pt x="2976" y="2580"/>
                    <a:pt x="2979" y="2551"/>
                  </a:cubicBezTo>
                  <a:cubicBezTo>
                    <a:pt x="2994" y="2453"/>
                    <a:pt x="3123" y="2517"/>
                    <a:pt x="3091" y="2428"/>
                  </a:cubicBezTo>
                  <a:lnTo>
                    <a:pt x="3091" y="2428"/>
                  </a:lnTo>
                  <a:cubicBezTo>
                    <a:pt x="3088" y="2439"/>
                    <a:pt x="3081" y="2436"/>
                    <a:pt x="3081" y="2446"/>
                  </a:cubicBezTo>
                  <a:lnTo>
                    <a:pt x="3067" y="2404"/>
                  </a:lnTo>
                  <a:lnTo>
                    <a:pt x="3085" y="2404"/>
                  </a:lnTo>
                  <a:cubicBezTo>
                    <a:pt x="3130" y="2404"/>
                    <a:pt x="3148" y="2358"/>
                    <a:pt x="3165" y="2309"/>
                  </a:cubicBezTo>
                  <a:cubicBezTo>
                    <a:pt x="3183" y="2260"/>
                    <a:pt x="3201" y="2211"/>
                    <a:pt x="3246" y="2211"/>
                  </a:cubicBezTo>
                  <a:lnTo>
                    <a:pt x="3260" y="2211"/>
                  </a:lnTo>
                  <a:cubicBezTo>
                    <a:pt x="3250" y="2190"/>
                    <a:pt x="3246" y="2180"/>
                    <a:pt x="3239" y="2180"/>
                  </a:cubicBezTo>
                  <a:cubicBezTo>
                    <a:pt x="3225" y="2180"/>
                    <a:pt x="3211" y="2218"/>
                    <a:pt x="3162" y="2256"/>
                  </a:cubicBezTo>
                  <a:lnTo>
                    <a:pt x="3144" y="2190"/>
                  </a:lnTo>
                  <a:cubicBezTo>
                    <a:pt x="3133" y="2211"/>
                    <a:pt x="3138" y="2232"/>
                    <a:pt x="3117" y="2253"/>
                  </a:cubicBezTo>
                  <a:cubicBezTo>
                    <a:pt x="3091" y="2165"/>
                    <a:pt x="3169" y="2112"/>
                    <a:pt x="3211" y="2081"/>
                  </a:cubicBezTo>
                  <a:cubicBezTo>
                    <a:pt x="3201" y="2046"/>
                    <a:pt x="3120" y="2081"/>
                    <a:pt x="3159" y="2004"/>
                  </a:cubicBezTo>
                  <a:cubicBezTo>
                    <a:pt x="3172" y="1973"/>
                    <a:pt x="3186" y="1962"/>
                    <a:pt x="3197" y="1962"/>
                  </a:cubicBezTo>
                  <a:cubicBezTo>
                    <a:pt x="3208" y="1962"/>
                    <a:pt x="3214" y="1973"/>
                    <a:pt x="3225" y="1979"/>
                  </a:cubicBezTo>
                  <a:cubicBezTo>
                    <a:pt x="3235" y="1986"/>
                    <a:pt x="3243" y="1997"/>
                    <a:pt x="3250" y="1997"/>
                  </a:cubicBezTo>
                  <a:cubicBezTo>
                    <a:pt x="3256" y="1997"/>
                    <a:pt x="3264" y="1994"/>
                    <a:pt x="3267" y="1979"/>
                  </a:cubicBezTo>
                  <a:lnTo>
                    <a:pt x="3218" y="1916"/>
                  </a:lnTo>
                  <a:cubicBezTo>
                    <a:pt x="3285" y="1835"/>
                    <a:pt x="3256" y="1762"/>
                    <a:pt x="3264" y="1685"/>
                  </a:cubicBezTo>
                  <a:cubicBezTo>
                    <a:pt x="3271" y="1670"/>
                    <a:pt x="3277" y="1664"/>
                    <a:pt x="3285" y="1660"/>
                  </a:cubicBezTo>
                  <a:lnTo>
                    <a:pt x="3288" y="1660"/>
                  </a:lnTo>
                  <a:cubicBezTo>
                    <a:pt x="3274" y="1573"/>
                    <a:pt x="3373" y="1502"/>
                    <a:pt x="3365" y="1435"/>
                  </a:cubicBezTo>
                  <a:lnTo>
                    <a:pt x="3365" y="1435"/>
                  </a:lnTo>
                  <a:cubicBezTo>
                    <a:pt x="3362" y="1439"/>
                    <a:pt x="3362" y="1439"/>
                    <a:pt x="3358" y="1439"/>
                  </a:cubicBezTo>
                  <a:cubicBezTo>
                    <a:pt x="3348" y="1439"/>
                    <a:pt x="3330" y="1393"/>
                    <a:pt x="3316" y="1386"/>
                  </a:cubicBezTo>
                  <a:lnTo>
                    <a:pt x="3368" y="1287"/>
                  </a:lnTo>
                  <a:lnTo>
                    <a:pt x="3368" y="1287"/>
                  </a:lnTo>
                  <a:cubicBezTo>
                    <a:pt x="3347" y="1326"/>
                    <a:pt x="3312" y="1320"/>
                    <a:pt x="3277" y="1327"/>
                  </a:cubicBezTo>
                  <a:cubicBezTo>
                    <a:pt x="3288" y="1291"/>
                    <a:pt x="3309" y="1278"/>
                    <a:pt x="3316" y="1257"/>
                  </a:cubicBezTo>
                  <a:lnTo>
                    <a:pt x="3316" y="1257"/>
                  </a:lnTo>
                  <a:cubicBezTo>
                    <a:pt x="3306" y="1264"/>
                    <a:pt x="3298" y="1270"/>
                    <a:pt x="3288" y="1270"/>
                  </a:cubicBezTo>
                  <a:cubicBezTo>
                    <a:pt x="3285" y="1270"/>
                    <a:pt x="3281" y="1267"/>
                    <a:pt x="3274" y="1260"/>
                  </a:cubicBezTo>
                  <a:lnTo>
                    <a:pt x="3344" y="1155"/>
                  </a:lnTo>
                  <a:cubicBezTo>
                    <a:pt x="3352" y="1162"/>
                    <a:pt x="3352" y="1176"/>
                    <a:pt x="3352" y="1186"/>
                  </a:cubicBezTo>
                  <a:cubicBezTo>
                    <a:pt x="3355" y="1158"/>
                    <a:pt x="3386" y="1098"/>
                    <a:pt x="3362" y="1053"/>
                  </a:cubicBezTo>
                  <a:lnTo>
                    <a:pt x="3362" y="1053"/>
                  </a:lnTo>
                  <a:cubicBezTo>
                    <a:pt x="3348" y="1056"/>
                    <a:pt x="3334" y="1067"/>
                    <a:pt x="3320" y="1071"/>
                  </a:cubicBezTo>
                  <a:cubicBezTo>
                    <a:pt x="3352" y="1109"/>
                    <a:pt x="3316" y="1127"/>
                    <a:pt x="3288" y="1141"/>
                  </a:cubicBezTo>
                  <a:cubicBezTo>
                    <a:pt x="3298" y="1098"/>
                    <a:pt x="3295" y="1095"/>
                    <a:pt x="3288" y="1095"/>
                  </a:cubicBezTo>
                  <a:lnTo>
                    <a:pt x="3285" y="1095"/>
                  </a:lnTo>
                  <a:cubicBezTo>
                    <a:pt x="3277" y="1095"/>
                    <a:pt x="3271" y="1095"/>
                    <a:pt x="3264" y="1077"/>
                  </a:cubicBezTo>
                  <a:cubicBezTo>
                    <a:pt x="3267" y="1039"/>
                    <a:pt x="3295" y="1018"/>
                    <a:pt x="3323" y="1018"/>
                  </a:cubicBezTo>
                  <a:cubicBezTo>
                    <a:pt x="3330" y="1018"/>
                    <a:pt x="3341" y="1018"/>
                    <a:pt x="3348" y="1025"/>
                  </a:cubicBezTo>
                  <a:cubicBezTo>
                    <a:pt x="3341" y="959"/>
                    <a:pt x="3330" y="938"/>
                    <a:pt x="3373" y="878"/>
                  </a:cubicBezTo>
                  <a:lnTo>
                    <a:pt x="3373" y="878"/>
                  </a:lnTo>
                  <a:lnTo>
                    <a:pt x="3323" y="885"/>
                  </a:lnTo>
                  <a:lnTo>
                    <a:pt x="3344" y="825"/>
                  </a:lnTo>
                  <a:lnTo>
                    <a:pt x="3281" y="870"/>
                  </a:lnTo>
                  <a:cubicBezTo>
                    <a:pt x="3256" y="755"/>
                    <a:pt x="3365" y="857"/>
                    <a:pt x="3344" y="727"/>
                  </a:cubicBezTo>
                  <a:lnTo>
                    <a:pt x="3306" y="723"/>
                  </a:lnTo>
                  <a:cubicBezTo>
                    <a:pt x="3323" y="681"/>
                    <a:pt x="3397" y="635"/>
                    <a:pt x="3348" y="590"/>
                  </a:cubicBezTo>
                  <a:cubicBezTo>
                    <a:pt x="3355" y="575"/>
                    <a:pt x="3358" y="569"/>
                    <a:pt x="3362" y="569"/>
                  </a:cubicBezTo>
                  <a:cubicBezTo>
                    <a:pt x="3369" y="569"/>
                    <a:pt x="3376" y="580"/>
                    <a:pt x="3383" y="590"/>
                  </a:cubicBezTo>
                  <a:cubicBezTo>
                    <a:pt x="3386" y="597"/>
                    <a:pt x="3394" y="608"/>
                    <a:pt x="3397" y="608"/>
                  </a:cubicBezTo>
                  <a:cubicBezTo>
                    <a:pt x="3407" y="608"/>
                    <a:pt x="3415" y="590"/>
                    <a:pt x="3418" y="530"/>
                  </a:cubicBezTo>
                  <a:cubicBezTo>
                    <a:pt x="3397" y="502"/>
                    <a:pt x="3383" y="439"/>
                    <a:pt x="3376" y="397"/>
                  </a:cubicBezTo>
                  <a:cubicBezTo>
                    <a:pt x="3379" y="376"/>
                    <a:pt x="3386" y="369"/>
                    <a:pt x="3390" y="369"/>
                  </a:cubicBezTo>
                  <a:cubicBezTo>
                    <a:pt x="3404" y="369"/>
                    <a:pt x="3418" y="407"/>
                    <a:pt x="3418" y="439"/>
                  </a:cubicBezTo>
                  <a:cubicBezTo>
                    <a:pt x="3428" y="169"/>
                    <a:pt x="3274" y="379"/>
                    <a:pt x="3327" y="130"/>
                  </a:cubicBezTo>
                  <a:lnTo>
                    <a:pt x="3327" y="130"/>
                  </a:lnTo>
                  <a:cubicBezTo>
                    <a:pt x="3330" y="138"/>
                    <a:pt x="3334" y="138"/>
                    <a:pt x="3337" y="138"/>
                  </a:cubicBezTo>
                  <a:cubicBezTo>
                    <a:pt x="3348" y="138"/>
                    <a:pt x="3355" y="127"/>
                    <a:pt x="3365" y="112"/>
                  </a:cubicBezTo>
                  <a:cubicBezTo>
                    <a:pt x="3376" y="102"/>
                    <a:pt x="3383" y="88"/>
                    <a:pt x="3390" y="88"/>
                  </a:cubicBezTo>
                  <a:cubicBezTo>
                    <a:pt x="3400" y="88"/>
                    <a:pt x="3407" y="109"/>
                    <a:pt x="3407" y="175"/>
                  </a:cubicBezTo>
                  <a:cubicBezTo>
                    <a:pt x="3418" y="120"/>
                    <a:pt x="3400" y="85"/>
                    <a:pt x="3390" y="53"/>
                  </a:cubicBezTo>
                  <a:cubicBezTo>
                    <a:pt x="3379" y="39"/>
                    <a:pt x="3379" y="18"/>
                    <a:pt x="3373" y="4"/>
                  </a:cubicBezTo>
                  <a:cubicBezTo>
                    <a:pt x="3362" y="7"/>
                    <a:pt x="3352" y="7"/>
                    <a:pt x="3341" y="7"/>
                  </a:cubicBezTo>
                  <a:cubicBezTo>
                    <a:pt x="3330" y="7"/>
                    <a:pt x="3323" y="7"/>
                    <a:pt x="3316"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5"/>
            <p:cNvSpPr/>
            <p:nvPr/>
          </p:nvSpPr>
          <p:spPr>
            <a:xfrm>
              <a:off x="3942225" y="2835600"/>
              <a:ext cx="1100" cy="475"/>
            </a:xfrm>
            <a:custGeom>
              <a:avLst/>
              <a:gdLst/>
              <a:ahLst/>
              <a:cxnLst/>
              <a:rect l="l" t="t" r="r" b="b"/>
              <a:pathLst>
                <a:path w="44" h="19" extrusionOk="0">
                  <a:moveTo>
                    <a:pt x="12" y="1"/>
                  </a:moveTo>
                  <a:cubicBezTo>
                    <a:pt x="8" y="1"/>
                    <a:pt x="1" y="1"/>
                    <a:pt x="1" y="8"/>
                  </a:cubicBezTo>
                  <a:cubicBezTo>
                    <a:pt x="1" y="12"/>
                    <a:pt x="1" y="12"/>
                    <a:pt x="4" y="12"/>
                  </a:cubicBezTo>
                  <a:cubicBezTo>
                    <a:pt x="8" y="15"/>
                    <a:pt x="15" y="18"/>
                    <a:pt x="22" y="18"/>
                  </a:cubicBezTo>
                  <a:cubicBezTo>
                    <a:pt x="29" y="18"/>
                    <a:pt x="36" y="15"/>
                    <a:pt x="43" y="5"/>
                  </a:cubicBezTo>
                  <a:lnTo>
                    <a:pt x="40" y="5"/>
                  </a:lnTo>
                  <a:cubicBezTo>
                    <a:pt x="36" y="5"/>
                    <a:pt x="33" y="5"/>
                    <a:pt x="29" y="1"/>
                  </a:cubicBezTo>
                  <a:close/>
                </a:path>
              </a:pathLst>
            </a:custGeom>
            <a:solidFill>
              <a:srgbClr val="B1A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5"/>
            <p:cNvSpPr/>
            <p:nvPr/>
          </p:nvSpPr>
          <p:spPr>
            <a:xfrm>
              <a:off x="4025150" y="2860625"/>
              <a:ext cx="25" cy="100"/>
            </a:xfrm>
            <a:custGeom>
              <a:avLst/>
              <a:gdLst/>
              <a:ahLst/>
              <a:cxnLst/>
              <a:rect l="l" t="t" r="r" b="b"/>
              <a:pathLst>
                <a:path w="1" h="4" extrusionOk="0">
                  <a:moveTo>
                    <a:pt x="0" y="0"/>
                  </a:moveTo>
                  <a:lnTo>
                    <a:pt x="0" y="4"/>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5"/>
            <p:cNvSpPr/>
            <p:nvPr/>
          </p:nvSpPr>
          <p:spPr>
            <a:xfrm>
              <a:off x="4023125" y="2870000"/>
              <a:ext cx="200" cy="125"/>
            </a:xfrm>
            <a:custGeom>
              <a:avLst/>
              <a:gdLst/>
              <a:ahLst/>
              <a:cxnLst/>
              <a:rect l="l" t="t" r="r" b="b"/>
              <a:pathLst>
                <a:path w="8" h="5" extrusionOk="0">
                  <a:moveTo>
                    <a:pt x="7" y="1"/>
                  </a:moveTo>
                  <a:cubicBezTo>
                    <a:pt x="4" y="1"/>
                    <a:pt x="0" y="1"/>
                    <a:pt x="0" y="4"/>
                  </a:cubicBezTo>
                  <a:lnTo>
                    <a:pt x="7" y="1"/>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5"/>
            <p:cNvSpPr/>
            <p:nvPr/>
          </p:nvSpPr>
          <p:spPr>
            <a:xfrm>
              <a:off x="4011800" y="2906850"/>
              <a:ext cx="625" cy="1175"/>
            </a:xfrm>
            <a:custGeom>
              <a:avLst/>
              <a:gdLst/>
              <a:ahLst/>
              <a:cxnLst/>
              <a:rect l="l" t="t" r="r" b="b"/>
              <a:pathLst>
                <a:path w="25" h="47" extrusionOk="0">
                  <a:moveTo>
                    <a:pt x="15" y="1"/>
                  </a:moveTo>
                  <a:cubicBezTo>
                    <a:pt x="8" y="22"/>
                    <a:pt x="0" y="32"/>
                    <a:pt x="11" y="43"/>
                  </a:cubicBezTo>
                  <a:lnTo>
                    <a:pt x="25" y="46"/>
                  </a:lnTo>
                  <a:lnTo>
                    <a:pt x="15" y="1"/>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5"/>
            <p:cNvSpPr/>
            <p:nvPr/>
          </p:nvSpPr>
          <p:spPr>
            <a:xfrm>
              <a:off x="4016725" y="2891925"/>
              <a:ext cx="1150" cy="900"/>
            </a:xfrm>
            <a:custGeom>
              <a:avLst/>
              <a:gdLst/>
              <a:ahLst/>
              <a:cxnLst/>
              <a:rect l="l" t="t" r="r" b="b"/>
              <a:pathLst>
                <a:path w="46" h="36" extrusionOk="0">
                  <a:moveTo>
                    <a:pt x="0" y="0"/>
                  </a:moveTo>
                  <a:lnTo>
                    <a:pt x="42" y="36"/>
                  </a:lnTo>
                  <a:lnTo>
                    <a:pt x="46" y="26"/>
                  </a:lnTo>
                  <a:lnTo>
                    <a:pt x="0" y="0"/>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5"/>
            <p:cNvSpPr/>
            <p:nvPr/>
          </p:nvSpPr>
          <p:spPr>
            <a:xfrm>
              <a:off x="4022250" y="2879825"/>
              <a:ext cx="975" cy="1875"/>
            </a:xfrm>
            <a:custGeom>
              <a:avLst/>
              <a:gdLst/>
              <a:ahLst/>
              <a:cxnLst/>
              <a:rect l="l" t="t" r="r" b="b"/>
              <a:pathLst>
                <a:path w="39" h="75" extrusionOk="0">
                  <a:moveTo>
                    <a:pt x="18" y="0"/>
                  </a:moveTo>
                  <a:cubicBezTo>
                    <a:pt x="0" y="0"/>
                    <a:pt x="21" y="29"/>
                    <a:pt x="18" y="57"/>
                  </a:cubicBezTo>
                  <a:cubicBezTo>
                    <a:pt x="24" y="39"/>
                    <a:pt x="35" y="25"/>
                    <a:pt x="39" y="8"/>
                  </a:cubicBezTo>
                  <a:cubicBezTo>
                    <a:pt x="28" y="4"/>
                    <a:pt x="21" y="0"/>
                    <a:pt x="18" y="0"/>
                  </a:cubicBezTo>
                  <a:close/>
                  <a:moveTo>
                    <a:pt x="18" y="57"/>
                  </a:moveTo>
                  <a:lnTo>
                    <a:pt x="18" y="57"/>
                  </a:lnTo>
                  <a:cubicBezTo>
                    <a:pt x="18" y="63"/>
                    <a:pt x="14" y="68"/>
                    <a:pt x="14" y="74"/>
                  </a:cubicBezTo>
                  <a:cubicBezTo>
                    <a:pt x="18" y="68"/>
                    <a:pt x="18" y="63"/>
                    <a:pt x="18" y="57"/>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5"/>
            <p:cNvSpPr/>
            <p:nvPr/>
          </p:nvSpPr>
          <p:spPr>
            <a:xfrm>
              <a:off x="3887950" y="2772550"/>
              <a:ext cx="20275" cy="20725"/>
            </a:xfrm>
            <a:custGeom>
              <a:avLst/>
              <a:gdLst/>
              <a:ahLst/>
              <a:cxnLst/>
              <a:rect l="l" t="t" r="r" b="b"/>
              <a:pathLst>
                <a:path w="811" h="829" extrusionOk="0">
                  <a:moveTo>
                    <a:pt x="412" y="1"/>
                  </a:moveTo>
                  <a:cubicBezTo>
                    <a:pt x="395" y="1"/>
                    <a:pt x="378" y="2"/>
                    <a:pt x="361" y="4"/>
                  </a:cubicBezTo>
                  <a:cubicBezTo>
                    <a:pt x="151" y="28"/>
                    <a:pt x="0" y="281"/>
                    <a:pt x="141" y="467"/>
                  </a:cubicBezTo>
                  <a:cubicBezTo>
                    <a:pt x="190" y="528"/>
                    <a:pt x="254" y="555"/>
                    <a:pt x="316" y="555"/>
                  </a:cubicBezTo>
                  <a:cubicBezTo>
                    <a:pt x="424" y="555"/>
                    <a:pt x="529" y="474"/>
                    <a:pt x="544" y="348"/>
                  </a:cubicBezTo>
                  <a:cubicBezTo>
                    <a:pt x="544" y="336"/>
                    <a:pt x="534" y="330"/>
                    <a:pt x="525" y="330"/>
                  </a:cubicBezTo>
                  <a:cubicBezTo>
                    <a:pt x="519" y="330"/>
                    <a:pt x="513" y="332"/>
                    <a:pt x="509" y="337"/>
                  </a:cubicBezTo>
                  <a:cubicBezTo>
                    <a:pt x="476" y="398"/>
                    <a:pt x="421" y="424"/>
                    <a:pt x="369" y="424"/>
                  </a:cubicBezTo>
                  <a:cubicBezTo>
                    <a:pt x="271" y="424"/>
                    <a:pt x="180" y="334"/>
                    <a:pt x="253" y="225"/>
                  </a:cubicBezTo>
                  <a:cubicBezTo>
                    <a:pt x="284" y="175"/>
                    <a:pt x="330" y="155"/>
                    <a:pt x="378" y="155"/>
                  </a:cubicBezTo>
                  <a:cubicBezTo>
                    <a:pt x="449" y="155"/>
                    <a:pt x="527" y="200"/>
                    <a:pt x="568" y="257"/>
                  </a:cubicBezTo>
                  <a:cubicBezTo>
                    <a:pt x="625" y="330"/>
                    <a:pt x="653" y="443"/>
                    <a:pt x="621" y="534"/>
                  </a:cubicBezTo>
                  <a:cubicBezTo>
                    <a:pt x="579" y="660"/>
                    <a:pt x="460" y="723"/>
                    <a:pt x="358" y="762"/>
                  </a:cubicBezTo>
                  <a:cubicBezTo>
                    <a:pt x="309" y="783"/>
                    <a:pt x="274" y="811"/>
                    <a:pt x="340" y="822"/>
                  </a:cubicBezTo>
                  <a:cubicBezTo>
                    <a:pt x="365" y="826"/>
                    <a:pt x="389" y="829"/>
                    <a:pt x="414" y="829"/>
                  </a:cubicBezTo>
                  <a:cubicBezTo>
                    <a:pt x="626" y="829"/>
                    <a:pt x="807" y="655"/>
                    <a:pt x="810" y="428"/>
                  </a:cubicBezTo>
                  <a:cubicBezTo>
                    <a:pt x="810" y="202"/>
                    <a:pt x="642" y="1"/>
                    <a:pt x="412" y="1"/>
                  </a:cubicBezTo>
                  <a:close/>
                </a:path>
              </a:pathLst>
            </a:custGeom>
            <a:solidFill>
              <a:srgbClr val="E2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5"/>
            <p:cNvSpPr/>
            <p:nvPr/>
          </p:nvSpPr>
          <p:spPr>
            <a:xfrm>
              <a:off x="3748175" y="2557900"/>
              <a:ext cx="45750" cy="25700"/>
            </a:xfrm>
            <a:custGeom>
              <a:avLst/>
              <a:gdLst/>
              <a:ahLst/>
              <a:cxnLst/>
              <a:rect l="l" t="t" r="r" b="b"/>
              <a:pathLst>
                <a:path w="1830" h="1028" extrusionOk="0">
                  <a:moveTo>
                    <a:pt x="1456" y="0"/>
                  </a:moveTo>
                  <a:cubicBezTo>
                    <a:pt x="1453" y="0"/>
                    <a:pt x="1450" y="0"/>
                    <a:pt x="1447" y="0"/>
                  </a:cubicBezTo>
                  <a:cubicBezTo>
                    <a:pt x="1065" y="4"/>
                    <a:pt x="682" y="190"/>
                    <a:pt x="398" y="439"/>
                  </a:cubicBezTo>
                  <a:cubicBezTo>
                    <a:pt x="321" y="502"/>
                    <a:pt x="1" y="821"/>
                    <a:pt x="166" y="951"/>
                  </a:cubicBezTo>
                  <a:cubicBezTo>
                    <a:pt x="237" y="1007"/>
                    <a:pt x="315" y="1027"/>
                    <a:pt x="395" y="1027"/>
                  </a:cubicBezTo>
                  <a:cubicBezTo>
                    <a:pt x="504" y="1027"/>
                    <a:pt x="617" y="990"/>
                    <a:pt x="724" y="958"/>
                  </a:cubicBezTo>
                  <a:cubicBezTo>
                    <a:pt x="1012" y="867"/>
                    <a:pt x="1303" y="776"/>
                    <a:pt x="1591" y="681"/>
                  </a:cubicBezTo>
                  <a:cubicBezTo>
                    <a:pt x="1706" y="642"/>
                    <a:pt x="1798" y="533"/>
                    <a:pt x="1819" y="418"/>
                  </a:cubicBezTo>
                  <a:cubicBezTo>
                    <a:pt x="1829" y="350"/>
                    <a:pt x="1829" y="295"/>
                    <a:pt x="1805" y="232"/>
                  </a:cubicBezTo>
                  <a:cubicBezTo>
                    <a:pt x="1743" y="84"/>
                    <a:pt x="1614" y="0"/>
                    <a:pt x="1456"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5"/>
            <p:cNvSpPr/>
            <p:nvPr/>
          </p:nvSpPr>
          <p:spPr>
            <a:xfrm>
              <a:off x="3896450" y="2558000"/>
              <a:ext cx="47025" cy="22325"/>
            </a:xfrm>
            <a:custGeom>
              <a:avLst/>
              <a:gdLst/>
              <a:ahLst/>
              <a:cxnLst/>
              <a:rect l="l" t="t" r="r" b="b"/>
              <a:pathLst>
                <a:path w="1881" h="893" extrusionOk="0">
                  <a:moveTo>
                    <a:pt x="492" y="1"/>
                  </a:moveTo>
                  <a:cubicBezTo>
                    <a:pt x="441" y="1"/>
                    <a:pt x="390" y="4"/>
                    <a:pt x="340" y="10"/>
                  </a:cubicBezTo>
                  <a:cubicBezTo>
                    <a:pt x="180" y="31"/>
                    <a:pt x="57" y="129"/>
                    <a:pt x="18" y="288"/>
                  </a:cubicBezTo>
                  <a:cubicBezTo>
                    <a:pt x="0" y="354"/>
                    <a:pt x="7" y="410"/>
                    <a:pt x="28" y="473"/>
                  </a:cubicBezTo>
                  <a:cubicBezTo>
                    <a:pt x="63" y="589"/>
                    <a:pt x="169" y="683"/>
                    <a:pt x="288" y="704"/>
                  </a:cubicBezTo>
                  <a:cubicBezTo>
                    <a:pt x="586" y="761"/>
                    <a:pt x="888" y="810"/>
                    <a:pt x="1186" y="863"/>
                  </a:cubicBezTo>
                  <a:cubicBezTo>
                    <a:pt x="1270" y="877"/>
                    <a:pt x="1358" y="893"/>
                    <a:pt x="1444" y="893"/>
                  </a:cubicBezTo>
                  <a:cubicBezTo>
                    <a:pt x="1550" y="893"/>
                    <a:pt x="1651" y="868"/>
                    <a:pt x="1733" y="782"/>
                  </a:cubicBezTo>
                  <a:cubicBezTo>
                    <a:pt x="1881" y="631"/>
                    <a:pt x="1523" y="357"/>
                    <a:pt x="1439" y="304"/>
                  </a:cubicBezTo>
                  <a:cubicBezTo>
                    <a:pt x="1165" y="125"/>
                    <a:pt x="824" y="1"/>
                    <a:pt x="492"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5"/>
            <p:cNvSpPr/>
            <p:nvPr/>
          </p:nvSpPr>
          <p:spPr>
            <a:xfrm>
              <a:off x="3896625" y="2621300"/>
              <a:ext cx="35025" cy="45650"/>
            </a:xfrm>
            <a:custGeom>
              <a:avLst/>
              <a:gdLst/>
              <a:ahLst/>
              <a:cxnLst/>
              <a:rect l="l" t="t" r="r" b="b"/>
              <a:pathLst>
                <a:path w="1401" h="1826" extrusionOk="0">
                  <a:moveTo>
                    <a:pt x="690" y="1"/>
                  </a:moveTo>
                  <a:cubicBezTo>
                    <a:pt x="688" y="1"/>
                    <a:pt x="686" y="1"/>
                    <a:pt x="685" y="1"/>
                  </a:cubicBezTo>
                  <a:cubicBezTo>
                    <a:pt x="179" y="8"/>
                    <a:pt x="0" y="538"/>
                    <a:pt x="32" y="962"/>
                  </a:cubicBezTo>
                  <a:cubicBezTo>
                    <a:pt x="63" y="1441"/>
                    <a:pt x="265" y="1826"/>
                    <a:pt x="673" y="1826"/>
                  </a:cubicBezTo>
                  <a:cubicBezTo>
                    <a:pt x="674" y="1826"/>
                    <a:pt x="676" y="1826"/>
                    <a:pt x="678" y="1826"/>
                  </a:cubicBezTo>
                  <a:cubicBezTo>
                    <a:pt x="1057" y="1819"/>
                    <a:pt x="1320" y="1440"/>
                    <a:pt x="1362" y="927"/>
                  </a:cubicBezTo>
                  <a:cubicBezTo>
                    <a:pt x="1400" y="424"/>
                    <a:pt x="1129" y="1"/>
                    <a:pt x="690"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5"/>
            <p:cNvSpPr/>
            <p:nvPr/>
          </p:nvSpPr>
          <p:spPr>
            <a:xfrm>
              <a:off x="3917425" y="2615725"/>
              <a:ext cx="29575" cy="17825"/>
            </a:xfrm>
            <a:custGeom>
              <a:avLst/>
              <a:gdLst/>
              <a:ahLst/>
              <a:cxnLst/>
              <a:rect l="l" t="t" r="r" b="b"/>
              <a:pathLst>
                <a:path w="1183" h="713" extrusionOk="0">
                  <a:moveTo>
                    <a:pt x="1164" y="0"/>
                  </a:moveTo>
                  <a:cubicBezTo>
                    <a:pt x="1154" y="0"/>
                    <a:pt x="1140" y="11"/>
                    <a:pt x="1126" y="34"/>
                  </a:cubicBezTo>
                  <a:cubicBezTo>
                    <a:pt x="1028" y="231"/>
                    <a:pt x="873" y="382"/>
                    <a:pt x="635" y="406"/>
                  </a:cubicBezTo>
                  <a:cubicBezTo>
                    <a:pt x="614" y="408"/>
                    <a:pt x="592" y="409"/>
                    <a:pt x="571" y="409"/>
                  </a:cubicBezTo>
                  <a:cubicBezTo>
                    <a:pt x="400" y="409"/>
                    <a:pt x="210" y="350"/>
                    <a:pt x="70" y="266"/>
                  </a:cubicBezTo>
                  <a:cubicBezTo>
                    <a:pt x="63" y="261"/>
                    <a:pt x="55" y="259"/>
                    <a:pt x="48" y="259"/>
                  </a:cubicBezTo>
                  <a:cubicBezTo>
                    <a:pt x="22" y="259"/>
                    <a:pt x="0" y="291"/>
                    <a:pt x="14" y="319"/>
                  </a:cubicBezTo>
                  <a:cubicBezTo>
                    <a:pt x="126" y="549"/>
                    <a:pt x="340" y="713"/>
                    <a:pt x="598" y="713"/>
                  </a:cubicBezTo>
                  <a:cubicBezTo>
                    <a:pt x="631" y="713"/>
                    <a:pt x="664" y="710"/>
                    <a:pt x="698" y="705"/>
                  </a:cubicBezTo>
                  <a:cubicBezTo>
                    <a:pt x="1025" y="648"/>
                    <a:pt x="1144" y="311"/>
                    <a:pt x="1179" y="38"/>
                  </a:cubicBezTo>
                  <a:cubicBezTo>
                    <a:pt x="1183" y="14"/>
                    <a:pt x="1176" y="0"/>
                    <a:pt x="1164"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5"/>
            <p:cNvSpPr/>
            <p:nvPr/>
          </p:nvSpPr>
          <p:spPr>
            <a:xfrm>
              <a:off x="3759775" y="2621975"/>
              <a:ext cx="37300" cy="45225"/>
            </a:xfrm>
            <a:custGeom>
              <a:avLst/>
              <a:gdLst/>
              <a:ahLst/>
              <a:cxnLst/>
              <a:rect l="l" t="t" r="r" b="b"/>
              <a:pathLst>
                <a:path w="1492" h="1809" extrusionOk="0">
                  <a:moveTo>
                    <a:pt x="742" y="0"/>
                  </a:moveTo>
                  <a:cubicBezTo>
                    <a:pt x="708" y="0"/>
                    <a:pt x="673" y="3"/>
                    <a:pt x="636" y="9"/>
                  </a:cubicBezTo>
                  <a:cubicBezTo>
                    <a:pt x="197" y="79"/>
                    <a:pt x="0" y="545"/>
                    <a:pt x="126" y="1037"/>
                  </a:cubicBezTo>
                  <a:cubicBezTo>
                    <a:pt x="243" y="1493"/>
                    <a:pt x="527" y="1809"/>
                    <a:pt x="864" y="1809"/>
                  </a:cubicBezTo>
                  <a:cubicBezTo>
                    <a:pt x="893" y="1809"/>
                    <a:pt x="922" y="1807"/>
                    <a:pt x="952" y="1802"/>
                  </a:cubicBezTo>
                  <a:cubicBezTo>
                    <a:pt x="1359" y="1735"/>
                    <a:pt x="1492" y="1321"/>
                    <a:pt x="1443" y="844"/>
                  </a:cubicBezTo>
                  <a:cubicBezTo>
                    <a:pt x="1401" y="451"/>
                    <a:pt x="1171" y="0"/>
                    <a:pt x="742"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5"/>
            <p:cNvSpPr/>
            <p:nvPr/>
          </p:nvSpPr>
          <p:spPr>
            <a:xfrm>
              <a:off x="3741950" y="2622225"/>
              <a:ext cx="30225" cy="15325"/>
            </a:xfrm>
            <a:custGeom>
              <a:avLst/>
              <a:gdLst/>
              <a:ahLst/>
              <a:cxnLst/>
              <a:rect l="l" t="t" r="r" b="b"/>
              <a:pathLst>
                <a:path w="1209" h="613" extrusionOk="0">
                  <a:moveTo>
                    <a:pt x="20" y="0"/>
                  </a:moveTo>
                  <a:cubicBezTo>
                    <a:pt x="7" y="0"/>
                    <a:pt x="0" y="15"/>
                    <a:pt x="8" y="41"/>
                  </a:cubicBezTo>
                  <a:cubicBezTo>
                    <a:pt x="89" y="302"/>
                    <a:pt x="262" y="613"/>
                    <a:pt x="592" y="613"/>
                  </a:cubicBezTo>
                  <a:cubicBezTo>
                    <a:pt x="594" y="613"/>
                    <a:pt x="596" y="613"/>
                    <a:pt x="598" y="613"/>
                  </a:cubicBezTo>
                  <a:cubicBezTo>
                    <a:pt x="903" y="613"/>
                    <a:pt x="1121" y="396"/>
                    <a:pt x="1202" y="119"/>
                  </a:cubicBezTo>
                  <a:cubicBezTo>
                    <a:pt x="1209" y="90"/>
                    <a:pt x="1188" y="66"/>
                    <a:pt x="1165" y="66"/>
                  </a:cubicBezTo>
                  <a:cubicBezTo>
                    <a:pt x="1156" y="66"/>
                    <a:pt x="1147" y="69"/>
                    <a:pt x="1138" y="77"/>
                  </a:cubicBezTo>
                  <a:cubicBezTo>
                    <a:pt x="998" y="199"/>
                    <a:pt x="794" y="297"/>
                    <a:pt x="605" y="311"/>
                  </a:cubicBezTo>
                  <a:cubicBezTo>
                    <a:pt x="592" y="312"/>
                    <a:pt x="580" y="313"/>
                    <a:pt x="568" y="313"/>
                  </a:cubicBezTo>
                  <a:cubicBezTo>
                    <a:pt x="348" y="313"/>
                    <a:pt x="184" y="197"/>
                    <a:pt x="57" y="27"/>
                  </a:cubicBezTo>
                  <a:cubicBezTo>
                    <a:pt x="44" y="9"/>
                    <a:pt x="30" y="0"/>
                    <a:pt x="20"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5"/>
            <p:cNvSpPr/>
            <p:nvPr/>
          </p:nvSpPr>
          <p:spPr>
            <a:xfrm>
              <a:off x="3731525" y="2339625"/>
              <a:ext cx="172925" cy="139425"/>
            </a:xfrm>
            <a:custGeom>
              <a:avLst/>
              <a:gdLst/>
              <a:ahLst/>
              <a:cxnLst/>
              <a:rect l="l" t="t" r="r" b="b"/>
              <a:pathLst>
                <a:path w="6917" h="5577" extrusionOk="0">
                  <a:moveTo>
                    <a:pt x="5652" y="0"/>
                  </a:moveTo>
                  <a:cubicBezTo>
                    <a:pt x="4322" y="0"/>
                    <a:pt x="3008" y="401"/>
                    <a:pt x="1955" y="1254"/>
                  </a:cubicBezTo>
                  <a:cubicBezTo>
                    <a:pt x="681" y="2281"/>
                    <a:pt x="1" y="3923"/>
                    <a:pt x="302" y="5545"/>
                  </a:cubicBezTo>
                  <a:cubicBezTo>
                    <a:pt x="307" y="5566"/>
                    <a:pt x="324" y="5577"/>
                    <a:pt x="341" y="5577"/>
                  </a:cubicBezTo>
                  <a:cubicBezTo>
                    <a:pt x="363" y="5577"/>
                    <a:pt x="385" y="5560"/>
                    <a:pt x="383" y="5531"/>
                  </a:cubicBezTo>
                  <a:cubicBezTo>
                    <a:pt x="187" y="3860"/>
                    <a:pt x="910" y="2292"/>
                    <a:pt x="2254" y="1292"/>
                  </a:cubicBezTo>
                  <a:cubicBezTo>
                    <a:pt x="3410" y="426"/>
                    <a:pt x="4799" y="126"/>
                    <a:pt x="6208" y="126"/>
                  </a:cubicBezTo>
                  <a:cubicBezTo>
                    <a:pt x="6437" y="126"/>
                    <a:pt x="6667" y="133"/>
                    <a:pt x="6895" y="148"/>
                  </a:cubicBezTo>
                  <a:cubicBezTo>
                    <a:pt x="6913" y="148"/>
                    <a:pt x="6916" y="120"/>
                    <a:pt x="6899" y="117"/>
                  </a:cubicBezTo>
                  <a:cubicBezTo>
                    <a:pt x="6487" y="40"/>
                    <a:pt x="6069" y="0"/>
                    <a:pt x="5652"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5"/>
            <p:cNvSpPr/>
            <p:nvPr/>
          </p:nvSpPr>
          <p:spPr>
            <a:xfrm>
              <a:off x="3746800" y="2341275"/>
              <a:ext cx="437925" cy="328650"/>
            </a:xfrm>
            <a:custGeom>
              <a:avLst/>
              <a:gdLst/>
              <a:ahLst/>
              <a:cxnLst/>
              <a:rect l="l" t="t" r="r" b="b"/>
              <a:pathLst>
                <a:path w="17517" h="13146" extrusionOk="0">
                  <a:moveTo>
                    <a:pt x="5587" y="1"/>
                  </a:moveTo>
                  <a:cubicBezTo>
                    <a:pt x="2203" y="1"/>
                    <a:pt x="1" y="2386"/>
                    <a:pt x="116" y="4644"/>
                  </a:cubicBezTo>
                  <a:cubicBezTo>
                    <a:pt x="193" y="6188"/>
                    <a:pt x="1186" y="7799"/>
                    <a:pt x="3878" y="7900"/>
                  </a:cubicBezTo>
                  <a:cubicBezTo>
                    <a:pt x="3984" y="7904"/>
                    <a:pt x="4090" y="7906"/>
                    <a:pt x="4195" y="7906"/>
                  </a:cubicBezTo>
                  <a:cubicBezTo>
                    <a:pt x="6734" y="7906"/>
                    <a:pt x="8723" y="6732"/>
                    <a:pt x="8723" y="6732"/>
                  </a:cubicBezTo>
                  <a:cubicBezTo>
                    <a:pt x="9727" y="9679"/>
                    <a:pt x="11969" y="9886"/>
                    <a:pt x="11969" y="9886"/>
                  </a:cubicBezTo>
                  <a:cubicBezTo>
                    <a:pt x="11969" y="9886"/>
                    <a:pt x="12187" y="12963"/>
                    <a:pt x="13920" y="13142"/>
                  </a:cubicBezTo>
                  <a:cubicBezTo>
                    <a:pt x="13942" y="13144"/>
                    <a:pt x="13964" y="13145"/>
                    <a:pt x="13987" y="13145"/>
                  </a:cubicBezTo>
                  <a:cubicBezTo>
                    <a:pt x="15067" y="13145"/>
                    <a:pt x="17517" y="10652"/>
                    <a:pt x="17204" y="7412"/>
                  </a:cubicBezTo>
                  <a:cubicBezTo>
                    <a:pt x="16888" y="4103"/>
                    <a:pt x="12071" y="2598"/>
                    <a:pt x="12071" y="2598"/>
                  </a:cubicBezTo>
                  <a:cubicBezTo>
                    <a:pt x="9677" y="726"/>
                    <a:pt x="7452" y="1"/>
                    <a:pt x="5587"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5"/>
            <p:cNvSpPr/>
            <p:nvPr/>
          </p:nvSpPr>
          <p:spPr>
            <a:xfrm>
              <a:off x="3992150" y="2446150"/>
              <a:ext cx="58275" cy="145775"/>
            </a:xfrm>
            <a:custGeom>
              <a:avLst/>
              <a:gdLst/>
              <a:ahLst/>
              <a:cxnLst/>
              <a:rect l="l" t="t" r="r" b="b"/>
              <a:pathLst>
                <a:path w="2331" h="5831" extrusionOk="0">
                  <a:moveTo>
                    <a:pt x="93" y="1"/>
                  </a:moveTo>
                  <a:cubicBezTo>
                    <a:pt x="81" y="1"/>
                    <a:pt x="70" y="8"/>
                    <a:pt x="70" y="25"/>
                  </a:cubicBezTo>
                  <a:cubicBezTo>
                    <a:pt x="1" y="2109"/>
                    <a:pt x="684" y="4333"/>
                    <a:pt x="2218" y="5814"/>
                  </a:cubicBezTo>
                  <a:cubicBezTo>
                    <a:pt x="2229" y="5826"/>
                    <a:pt x="2243" y="5830"/>
                    <a:pt x="2256" y="5830"/>
                  </a:cubicBezTo>
                  <a:cubicBezTo>
                    <a:pt x="2295" y="5830"/>
                    <a:pt x="2330" y="5787"/>
                    <a:pt x="2299" y="5747"/>
                  </a:cubicBezTo>
                  <a:cubicBezTo>
                    <a:pt x="972" y="4067"/>
                    <a:pt x="120" y="2203"/>
                    <a:pt x="120" y="28"/>
                  </a:cubicBezTo>
                  <a:cubicBezTo>
                    <a:pt x="120" y="11"/>
                    <a:pt x="106" y="1"/>
                    <a:pt x="93"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5"/>
            <p:cNvSpPr/>
            <p:nvPr/>
          </p:nvSpPr>
          <p:spPr>
            <a:xfrm>
              <a:off x="3972100" y="2482700"/>
              <a:ext cx="59700" cy="102475"/>
            </a:xfrm>
            <a:custGeom>
              <a:avLst/>
              <a:gdLst/>
              <a:ahLst/>
              <a:cxnLst/>
              <a:rect l="l" t="t" r="r" b="b"/>
              <a:pathLst>
                <a:path w="2388" h="4099" extrusionOk="0">
                  <a:moveTo>
                    <a:pt x="24" y="0"/>
                  </a:moveTo>
                  <a:cubicBezTo>
                    <a:pt x="12" y="0"/>
                    <a:pt x="1" y="10"/>
                    <a:pt x="3" y="25"/>
                  </a:cubicBezTo>
                  <a:cubicBezTo>
                    <a:pt x="248" y="1580"/>
                    <a:pt x="992" y="3127"/>
                    <a:pt x="2280" y="4089"/>
                  </a:cubicBezTo>
                  <a:cubicBezTo>
                    <a:pt x="2288" y="4095"/>
                    <a:pt x="2298" y="4098"/>
                    <a:pt x="2307" y="4098"/>
                  </a:cubicBezTo>
                  <a:cubicBezTo>
                    <a:pt x="2348" y="4098"/>
                    <a:pt x="2388" y="4045"/>
                    <a:pt x="2354" y="4011"/>
                  </a:cubicBezTo>
                  <a:cubicBezTo>
                    <a:pt x="1213" y="2874"/>
                    <a:pt x="360" y="1625"/>
                    <a:pt x="45" y="19"/>
                  </a:cubicBezTo>
                  <a:cubicBezTo>
                    <a:pt x="42" y="6"/>
                    <a:pt x="33" y="0"/>
                    <a:pt x="24"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5"/>
            <p:cNvSpPr/>
            <p:nvPr/>
          </p:nvSpPr>
          <p:spPr>
            <a:xfrm>
              <a:off x="4064600" y="2418050"/>
              <a:ext cx="85025" cy="249700"/>
            </a:xfrm>
            <a:custGeom>
              <a:avLst/>
              <a:gdLst/>
              <a:ahLst/>
              <a:cxnLst/>
              <a:rect l="l" t="t" r="r" b="b"/>
              <a:pathLst>
                <a:path w="3401" h="9988" extrusionOk="0">
                  <a:moveTo>
                    <a:pt x="23" y="0"/>
                  </a:moveTo>
                  <a:cubicBezTo>
                    <a:pt x="9" y="0"/>
                    <a:pt x="0" y="21"/>
                    <a:pt x="15" y="33"/>
                  </a:cubicBezTo>
                  <a:cubicBezTo>
                    <a:pt x="1563" y="1243"/>
                    <a:pt x="3106" y="2573"/>
                    <a:pt x="3120" y="4696"/>
                  </a:cubicBezTo>
                  <a:cubicBezTo>
                    <a:pt x="3131" y="6545"/>
                    <a:pt x="2544" y="8310"/>
                    <a:pt x="1696" y="9928"/>
                  </a:cubicBezTo>
                  <a:cubicBezTo>
                    <a:pt x="1679" y="9960"/>
                    <a:pt x="1711" y="9988"/>
                    <a:pt x="1741" y="9988"/>
                  </a:cubicBezTo>
                  <a:cubicBezTo>
                    <a:pt x="1753" y="9988"/>
                    <a:pt x="1766" y="9983"/>
                    <a:pt x="1773" y="9970"/>
                  </a:cubicBezTo>
                  <a:cubicBezTo>
                    <a:pt x="2790" y="8370"/>
                    <a:pt x="3401" y="6334"/>
                    <a:pt x="3307" y="4429"/>
                  </a:cubicBezTo>
                  <a:cubicBezTo>
                    <a:pt x="3208" y="2365"/>
                    <a:pt x="1594" y="1095"/>
                    <a:pt x="32" y="4"/>
                  </a:cubicBezTo>
                  <a:cubicBezTo>
                    <a:pt x="29" y="2"/>
                    <a:pt x="26" y="0"/>
                    <a:pt x="23"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5"/>
            <p:cNvSpPr/>
            <p:nvPr/>
          </p:nvSpPr>
          <p:spPr>
            <a:xfrm>
              <a:off x="4047650" y="2410150"/>
              <a:ext cx="83300" cy="250650"/>
            </a:xfrm>
            <a:custGeom>
              <a:avLst/>
              <a:gdLst/>
              <a:ahLst/>
              <a:cxnLst/>
              <a:rect l="l" t="t" r="r" b="b"/>
              <a:pathLst>
                <a:path w="3332" h="10026" extrusionOk="0">
                  <a:moveTo>
                    <a:pt x="18" y="1"/>
                  </a:moveTo>
                  <a:cubicBezTo>
                    <a:pt x="9" y="1"/>
                    <a:pt x="1" y="11"/>
                    <a:pt x="9" y="22"/>
                  </a:cubicBezTo>
                  <a:cubicBezTo>
                    <a:pt x="2346" y="2906"/>
                    <a:pt x="3033" y="6422"/>
                    <a:pt x="1900" y="9959"/>
                  </a:cubicBezTo>
                  <a:cubicBezTo>
                    <a:pt x="1887" y="9997"/>
                    <a:pt x="1918" y="10025"/>
                    <a:pt x="1948" y="10025"/>
                  </a:cubicBezTo>
                  <a:cubicBezTo>
                    <a:pt x="1965" y="10025"/>
                    <a:pt x="1982" y="10016"/>
                    <a:pt x="1991" y="9995"/>
                  </a:cubicBezTo>
                  <a:cubicBezTo>
                    <a:pt x="3332" y="6650"/>
                    <a:pt x="2545" y="2584"/>
                    <a:pt x="27" y="4"/>
                  </a:cubicBezTo>
                  <a:cubicBezTo>
                    <a:pt x="24" y="2"/>
                    <a:pt x="21" y="1"/>
                    <a:pt x="18"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5"/>
            <p:cNvSpPr/>
            <p:nvPr/>
          </p:nvSpPr>
          <p:spPr>
            <a:xfrm>
              <a:off x="3794175" y="2343600"/>
              <a:ext cx="90875" cy="194425"/>
            </a:xfrm>
            <a:custGeom>
              <a:avLst/>
              <a:gdLst/>
              <a:ahLst/>
              <a:cxnLst/>
              <a:rect l="l" t="t" r="r" b="b"/>
              <a:pathLst>
                <a:path w="3635" h="7777" extrusionOk="0">
                  <a:moveTo>
                    <a:pt x="3618" y="0"/>
                  </a:moveTo>
                  <a:cubicBezTo>
                    <a:pt x="1568" y="80"/>
                    <a:pt x="0" y="1667"/>
                    <a:pt x="4" y="3659"/>
                  </a:cubicBezTo>
                  <a:cubicBezTo>
                    <a:pt x="7" y="5322"/>
                    <a:pt x="933" y="7509"/>
                    <a:pt x="2839" y="7775"/>
                  </a:cubicBezTo>
                  <a:cubicBezTo>
                    <a:pt x="2843" y="7776"/>
                    <a:pt x="2846" y="7776"/>
                    <a:pt x="2849" y="7776"/>
                  </a:cubicBezTo>
                  <a:cubicBezTo>
                    <a:pt x="2906" y="7776"/>
                    <a:pt x="2909" y="7694"/>
                    <a:pt x="2849" y="7677"/>
                  </a:cubicBezTo>
                  <a:cubicBezTo>
                    <a:pt x="986" y="7246"/>
                    <a:pt x="84" y="5189"/>
                    <a:pt x="179" y="3453"/>
                  </a:cubicBezTo>
                  <a:cubicBezTo>
                    <a:pt x="274" y="1628"/>
                    <a:pt x="1765" y="217"/>
                    <a:pt x="3621" y="21"/>
                  </a:cubicBezTo>
                  <a:cubicBezTo>
                    <a:pt x="3635" y="21"/>
                    <a:pt x="3631" y="0"/>
                    <a:pt x="3618"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5"/>
            <p:cNvSpPr/>
            <p:nvPr/>
          </p:nvSpPr>
          <p:spPr>
            <a:xfrm>
              <a:off x="3762750" y="2395350"/>
              <a:ext cx="102625" cy="141700"/>
            </a:xfrm>
            <a:custGeom>
              <a:avLst/>
              <a:gdLst/>
              <a:ahLst/>
              <a:cxnLst/>
              <a:rect l="l" t="t" r="r" b="b"/>
              <a:pathLst>
                <a:path w="4105" h="5668" extrusionOk="0">
                  <a:moveTo>
                    <a:pt x="1040" y="1"/>
                  </a:moveTo>
                  <a:cubicBezTo>
                    <a:pt x="1033" y="1"/>
                    <a:pt x="1026" y="5"/>
                    <a:pt x="1022" y="14"/>
                  </a:cubicBezTo>
                  <a:cubicBezTo>
                    <a:pt x="1" y="2372"/>
                    <a:pt x="1330" y="5299"/>
                    <a:pt x="4040" y="5667"/>
                  </a:cubicBezTo>
                  <a:cubicBezTo>
                    <a:pt x="4042" y="5667"/>
                    <a:pt x="4044" y="5667"/>
                    <a:pt x="4045" y="5667"/>
                  </a:cubicBezTo>
                  <a:cubicBezTo>
                    <a:pt x="4087" y="5667"/>
                    <a:pt x="4104" y="5600"/>
                    <a:pt x="4061" y="5586"/>
                  </a:cubicBezTo>
                  <a:cubicBezTo>
                    <a:pt x="1608" y="4895"/>
                    <a:pt x="99" y="2505"/>
                    <a:pt x="1057" y="24"/>
                  </a:cubicBezTo>
                  <a:cubicBezTo>
                    <a:pt x="1061" y="11"/>
                    <a:pt x="1051" y="1"/>
                    <a:pt x="1040"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5"/>
            <p:cNvSpPr/>
            <p:nvPr/>
          </p:nvSpPr>
          <p:spPr>
            <a:xfrm>
              <a:off x="4094775" y="2620325"/>
              <a:ext cx="116725" cy="118375"/>
            </a:xfrm>
            <a:custGeom>
              <a:avLst/>
              <a:gdLst/>
              <a:ahLst/>
              <a:cxnLst/>
              <a:rect l="l" t="t" r="r" b="b"/>
              <a:pathLst>
                <a:path w="4669" h="4735" extrusionOk="0">
                  <a:moveTo>
                    <a:pt x="2764" y="0"/>
                  </a:moveTo>
                  <a:cubicBezTo>
                    <a:pt x="1422" y="0"/>
                    <a:pt x="1" y="1980"/>
                    <a:pt x="1" y="1980"/>
                  </a:cubicBezTo>
                  <a:lnTo>
                    <a:pt x="247" y="4735"/>
                  </a:lnTo>
                  <a:cubicBezTo>
                    <a:pt x="4573" y="4415"/>
                    <a:pt x="4668" y="906"/>
                    <a:pt x="3405" y="174"/>
                  </a:cubicBezTo>
                  <a:cubicBezTo>
                    <a:pt x="3198" y="53"/>
                    <a:pt x="2982" y="0"/>
                    <a:pt x="2764"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5"/>
            <p:cNvSpPr/>
            <p:nvPr/>
          </p:nvSpPr>
          <p:spPr>
            <a:xfrm>
              <a:off x="4106425" y="2648725"/>
              <a:ext cx="64800" cy="64775"/>
            </a:xfrm>
            <a:custGeom>
              <a:avLst/>
              <a:gdLst/>
              <a:ahLst/>
              <a:cxnLst/>
              <a:rect l="l" t="t" r="r" b="b"/>
              <a:pathLst>
                <a:path w="2592" h="2591" extrusionOk="0">
                  <a:moveTo>
                    <a:pt x="2354" y="1"/>
                  </a:moveTo>
                  <a:cubicBezTo>
                    <a:pt x="1116" y="1"/>
                    <a:pt x="122" y="1275"/>
                    <a:pt x="19" y="2448"/>
                  </a:cubicBezTo>
                  <a:lnTo>
                    <a:pt x="19" y="2469"/>
                  </a:lnTo>
                  <a:cubicBezTo>
                    <a:pt x="1" y="2535"/>
                    <a:pt x="55" y="2590"/>
                    <a:pt x="110" y="2590"/>
                  </a:cubicBezTo>
                  <a:cubicBezTo>
                    <a:pt x="137" y="2590"/>
                    <a:pt x="165" y="2577"/>
                    <a:pt x="184" y="2546"/>
                  </a:cubicBezTo>
                  <a:cubicBezTo>
                    <a:pt x="532" y="2008"/>
                    <a:pt x="1143" y="1621"/>
                    <a:pt x="1784" y="1621"/>
                  </a:cubicBezTo>
                  <a:cubicBezTo>
                    <a:pt x="1932" y="1621"/>
                    <a:pt x="2082" y="1642"/>
                    <a:pt x="2230" y="1686"/>
                  </a:cubicBezTo>
                  <a:cubicBezTo>
                    <a:pt x="2232" y="1687"/>
                    <a:pt x="2234" y="1687"/>
                    <a:pt x="2236" y="1687"/>
                  </a:cubicBezTo>
                  <a:cubicBezTo>
                    <a:pt x="2261" y="1687"/>
                    <a:pt x="2277" y="1647"/>
                    <a:pt x="2251" y="1634"/>
                  </a:cubicBezTo>
                  <a:cubicBezTo>
                    <a:pt x="2041" y="1535"/>
                    <a:pt x="1817" y="1489"/>
                    <a:pt x="1593" y="1489"/>
                  </a:cubicBezTo>
                  <a:cubicBezTo>
                    <a:pt x="1154" y="1489"/>
                    <a:pt x="717" y="1666"/>
                    <a:pt x="391" y="1971"/>
                  </a:cubicBezTo>
                  <a:cubicBezTo>
                    <a:pt x="535" y="1627"/>
                    <a:pt x="686" y="1294"/>
                    <a:pt x="928" y="999"/>
                  </a:cubicBezTo>
                  <a:cubicBezTo>
                    <a:pt x="1352" y="486"/>
                    <a:pt x="1921" y="174"/>
                    <a:pt x="2570" y="48"/>
                  </a:cubicBezTo>
                  <a:cubicBezTo>
                    <a:pt x="2591" y="44"/>
                    <a:pt x="2584" y="13"/>
                    <a:pt x="2563" y="13"/>
                  </a:cubicBezTo>
                  <a:cubicBezTo>
                    <a:pt x="2493" y="5"/>
                    <a:pt x="2423" y="1"/>
                    <a:pt x="2354" y="1"/>
                  </a:cubicBezTo>
                  <a:close/>
                </a:path>
              </a:pathLst>
            </a:custGeom>
            <a:solidFill>
              <a:srgbClr val="E2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5"/>
            <p:cNvSpPr/>
            <p:nvPr/>
          </p:nvSpPr>
          <p:spPr>
            <a:xfrm>
              <a:off x="3940925" y="2873600"/>
              <a:ext cx="570375" cy="563600"/>
            </a:xfrm>
            <a:custGeom>
              <a:avLst/>
              <a:gdLst/>
              <a:ahLst/>
              <a:cxnLst/>
              <a:rect l="l" t="t" r="r" b="b"/>
              <a:pathLst>
                <a:path w="22815" h="22544" extrusionOk="0">
                  <a:moveTo>
                    <a:pt x="6923" y="1"/>
                  </a:moveTo>
                  <a:cubicBezTo>
                    <a:pt x="6879" y="1"/>
                    <a:pt x="4036" y="3355"/>
                    <a:pt x="2506" y="3436"/>
                  </a:cubicBezTo>
                  <a:cubicBezTo>
                    <a:pt x="2505" y="3436"/>
                    <a:pt x="2504" y="3436"/>
                    <a:pt x="2503" y="3436"/>
                  </a:cubicBezTo>
                  <a:cubicBezTo>
                    <a:pt x="2315" y="3436"/>
                    <a:pt x="2207" y="2464"/>
                    <a:pt x="2207" y="2464"/>
                  </a:cubicBezTo>
                  <a:cubicBezTo>
                    <a:pt x="1607" y="3166"/>
                    <a:pt x="1" y="10801"/>
                    <a:pt x="832" y="12955"/>
                  </a:cubicBezTo>
                  <a:cubicBezTo>
                    <a:pt x="1660" y="15113"/>
                    <a:pt x="3920" y="15952"/>
                    <a:pt x="4597" y="16022"/>
                  </a:cubicBezTo>
                  <a:cubicBezTo>
                    <a:pt x="5804" y="16152"/>
                    <a:pt x="12804" y="20321"/>
                    <a:pt x="12878" y="20823"/>
                  </a:cubicBezTo>
                  <a:cubicBezTo>
                    <a:pt x="13079" y="22197"/>
                    <a:pt x="14200" y="22543"/>
                    <a:pt x="15404" y="22543"/>
                  </a:cubicBezTo>
                  <a:cubicBezTo>
                    <a:pt x="15672" y="22543"/>
                    <a:pt x="15945" y="22526"/>
                    <a:pt x="16212" y="22499"/>
                  </a:cubicBezTo>
                  <a:cubicBezTo>
                    <a:pt x="20131" y="22114"/>
                    <a:pt x="22815" y="18212"/>
                    <a:pt x="22475" y="16499"/>
                  </a:cubicBezTo>
                  <a:cubicBezTo>
                    <a:pt x="22285" y="15542"/>
                    <a:pt x="18390" y="11653"/>
                    <a:pt x="15601" y="7120"/>
                  </a:cubicBezTo>
                  <a:cubicBezTo>
                    <a:pt x="13464" y="3653"/>
                    <a:pt x="9867" y="814"/>
                    <a:pt x="6923" y="1"/>
                  </a:cubicBezTo>
                  <a:cubicBezTo>
                    <a:pt x="6923" y="1"/>
                    <a:pt x="6923" y="1"/>
                    <a:pt x="6923"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5"/>
            <p:cNvSpPr/>
            <p:nvPr/>
          </p:nvSpPr>
          <p:spPr>
            <a:xfrm>
              <a:off x="3966975" y="2861300"/>
              <a:ext cx="196525" cy="170425"/>
            </a:xfrm>
            <a:custGeom>
              <a:avLst/>
              <a:gdLst/>
              <a:ahLst/>
              <a:cxnLst/>
              <a:rect l="l" t="t" r="r" b="b"/>
              <a:pathLst>
                <a:path w="7861" h="6817" extrusionOk="0">
                  <a:moveTo>
                    <a:pt x="5454" y="0"/>
                  </a:moveTo>
                  <a:cubicBezTo>
                    <a:pt x="5346" y="0"/>
                    <a:pt x="5270" y="26"/>
                    <a:pt x="5239" y="85"/>
                  </a:cubicBezTo>
                  <a:cubicBezTo>
                    <a:pt x="3734" y="2956"/>
                    <a:pt x="1456" y="3612"/>
                    <a:pt x="1456" y="3612"/>
                  </a:cubicBezTo>
                  <a:cubicBezTo>
                    <a:pt x="1176" y="3107"/>
                    <a:pt x="1102" y="1808"/>
                    <a:pt x="990" y="1808"/>
                  </a:cubicBezTo>
                  <a:cubicBezTo>
                    <a:pt x="990" y="1808"/>
                    <a:pt x="990" y="1808"/>
                    <a:pt x="990" y="1808"/>
                  </a:cubicBezTo>
                  <a:cubicBezTo>
                    <a:pt x="878" y="1812"/>
                    <a:pt x="96" y="3546"/>
                    <a:pt x="46" y="4051"/>
                  </a:cubicBezTo>
                  <a:cubicBezTo>
                    <a:pt x="0" y="4552"/>
                    <a:pt x="176" y="6362"/>
                    <a:pt x="390" y="6430"/>
                  </a:cubicBezTo>
                  <a:cubicBezTo>
                    <a:pt x="393" y="6431"/>
                    <a:pt x="396" y="6431"/>
                    <a:pt x="400" y="6431"/>
                  </a:cubicBezTo>
                  <a:cubicBezTo>
                    <a:pt x="626" y="6431"/>
                    <a:pt x="1397" y="4289"/>
                    <a:pt x="1397" y="4289"/>
                  </a:cubicBezTo>
                  <a:cubicBezTo>
                    <a:pt x="1397" y="4289"/>
                    <a:pt x="2050" y="6817"/>
                    <a:pt x="2368" y="6817"/>
                  </a:cubicBezTo>
                  <a:cubicBezTo>
                    <a:pt x="2376" y="6817"/>
                    <a:pt x="2383" y="6815"/>
                    <a:pt x="2390" y="6812"/>
                  </a:cubicBezTo>
                  <a:cubicBezTo>
                    <a:pt x="6004" y="5349"/>
                    <a:pt x="7860" y="1209"/>
                    <a:pt x="7843" y="1110"/>
                  </a:cubicBezTo>
                  <a:cubicBezTo>
                    <a:pt x="7804" y="891"/>
                    <a:pt x="6085" y="0"/>
                    <a:pt x="5454"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5"/>
            <p:cNvSpPr/>
            <p:nvPr/>
          </p:nvSpPr>
          <p:spPr>
            <a:xfrm>
              <a:off x="4062725" y="3172250"/>
              <a:ext cx="152125" cy="81950"/>
            </a:xfrm>
            <a:custGeom>
              <a:avLst/>
              <a:gdLst/>
              <a:ahLst/>
              <a:cxnLst/>
              <a:rect l="l" t="t" r="r" b="b"/>
              <a:pathLst>
                <a:path w="6085" h="3278" extrusionOk="0">
                  <a:moveTo>
                    <a:pt x="6023" y="1"/>
                  </a:moveTo>
                  <a:cubicBezTo>
                    <a:pt x="6002" y="1"/>
                    <a:pt x="5982" y="11"/>
                    <a:pt x="5974" y="34"/>
                  </a:cubicBezTo>
                  <a:cubicBezTo>
                    <a:pt x="5690" y="1125"/>
                    <a:pt x="4806" y="2017"/>
                    <a:pt x="3803" y="2493"/>
                  </a:cubicBezTo>
                  <a:cubicBezTo>
                    <a:pt x="3044" y="2852"/>
                    <a:pt x="2256" y="2959"/>
                    <a:pt x="1454" y="2959"/>
                  </a:cubicBezTo>
                  <a:cubicBezTo>
                    <a:pt x="1002" y="2959"/>
                    <a:pt x="545" y="2925"/>
                    <a:pt x="86" y="2883"/>
                  </a:cubicBezTo>
                  <a:cubicBezTo>
                    <a:pt x="84" y="2883"/>
                    <a:pt x="82" y="2883"/>
                    <a:pt x="80" y="2883"/>
                  </a:cubicBezTo>
                  <a:cubicBezTo>
                    <a:pt x="18" y="2883"/>
                    <a:pt x="1" y="2975"/>
                    <a:pt x="62" y="2995"/>
                  </a:cubicBezTo>
                  <a:cubicBezTo>
                    <a:pt x="611" y="3185"/>
                    <a:pt x="1184" y="3277"/>
                    <a:pt x="1749" y="3277"/>
                  </a:cubicBezTo>
                  <a:cubicBezTo>
                    <a:pt x="3729" y="3277"/>
                    <a:pt x="5618" y="2143"/>
                    <a:pt x="6076" y="55"/>
                  </a:cubicBezTo>
                  <a:cubicBezTo>
                    <a:pt x="6084" y="22"/>
                    <a:pt x="6054" y="1"/>
                    <a:pt x="6023"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5"/>
            <p:cNvSpPr/>
            <p:nvPr/>
          </p:nvSpPr>
          <p:spPr>
            <a:xfrm>
              <a:off x="4038650" y="3256400"/>
              <a:ext cx="53575" cy="6050"/>
            </a:xfrm>
            <a:custGeom>
              <a:avLst/>
              <a:gdLst/>
              <a:ahLst/>
              <a:cxnLst/>
              <a:rect l="l" t="t" r="r" b="b"/>
              <a:pathLst>
                <a:path w="2143" h="242" extrusionOk="0">
                  <a:moveTo>
                    <a:pt x="928" y="0"/>
                  </a:moveTo>
                  <a:cubicBezTo>
                    <a:pt x="635" y="0"/>
                    <a:pt x="345" y="28"/>
                    <a:pt x="77" y="100"/>
                  </a:cubicBezTo>
                  <a:cubicBezTo>
                    <a:pt x="3" y="117"/>
                    <a:pt x="0" y="233"/>
                    <a:pt x="81" y="236"/>
                  </a:cubicBezTo>
                  <a:cubicBezTo>
                    <a:pt x="177" y="240"/>
                    <a:pt x="272" y="242"/>
                    <a:pt x="368" y="242"/>
                  </a:cubicBezTo>
                  <a:cubicBezTo>
                    <a:pt x="862" y="242"/>
                    <a:pt x="1359" y="198"/>
                    <a:pt x="1854" y="198"/>
                  </a:cubicBezTo>
                  <a:cubicBezTo>
                    <a:pt x="1930" y="198"/>
                    <a:pt x="2005" y="199"/>
                    <a:pt x="2081" y="201"/>
                  </a:cubicBezTo>
                  <a:cubicBezTo>
                    <a:pt x="2082" y="201"/>
                    <a:pt x="2084" y="201"/>
                    <a:pt x="2085" y="201"/>
                  </a:cubicBezTo>
                  <a:cubicBezTo>
                    <a:pt x="2141" y="201"/>
                    <a:pt x="2143" y="121"/>
                    <a:pt x="2088" y="113"/>
                  </a:cubicBezTo>
                  <a:cubicBezTo>
                    <a:pt x="1725" y="51"/>
                    <a:pt x="1323" y="0"/>
                    <a:pt x="928"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5"/>
            <p:cNvSpPr/>
            <p:nvPr/>
          </p:nvSpPr>
          <p:spPr>
            <a:xfrm>
              <a:off x="3961275" y="2917600"/>
              <a:ext cx="23225" cy="96825"/>
            </a:xfrm>
            <a:custGeom>
              <a:avLst/>
              <a:gdLst/>
              <a:ahLst/>
              <a:cxnLst/>
              <a:rect l="l" t="t" r="r" b="b"/>
              <a:pathLst>
                <a:path w="929" h="3873" extrusionOk="0">
                  <a:moveTo>
                    <a:pt x="912" y="1"/>
                  </a:moveTo>
                  <a:cubicBezTo>
                    <a:pt x="908" y="1"/>
                    <a:pt x="904" y="3"/>
                    <a:pt x="902" y="9"/>
                  </a:cubicBezTo>
                  <a:cubicBezTo>
                    <a:pt x="604" y="531"/>
                    <a:pt x="235" y="1121"/>
                    <a:pt x="123" y="1715"/>
                  </a:cubicBezTo>
                  <a:cubicBezTo>
                    <a:pt x="0" y="2374"/>
                    <a:pt x="214" y="3188"/>
                    <a:pt x="400" y="3820"/>
                  </a:cubicBezTo>
                  <a:cubicBezTo>
                    <a:pt x="410" y="3854"/>
                    <a:pt x="425" y="3872"/>
                    <a:pt x="437" y="3872"/>
                  </a:cubicBezTo>
                  <a:cubicBezTo>
                    <a:pt x="447" y="3872"/>
                    <a:pt x="455" y="3858"/>
                    <a:pt x="453" y="3827"/>
                  </a:cubicBezTo>
                  <a:cubicBezTo>
                    <a:pt x="397" y="3181"/>
                    <a:pt x="207" y="2392"/>
                    <a:pt x="316" y="1746"/>
                  </a:cubicBezTo>
                  <a:cubicBezTo>
                    <a:pt x="415" y="1153"/>
                    <a:pt x="740" y="588"/>
                    <a:pt x="927" y="19"/>
                  </a:cubicBezTo>
                  <a:cubicBezTo>
                    <a:pt x="929" y="10"/>
                    <a:pt x="920" y="1"/>
                    <a:pt x="912"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5"/>
            <p:cNvSpPr/>
            <p:nvPr/>
          </p:nvSpPr>
          <p:spPr>
            <a:xfrm>
              <a:off x="4150050" y="2898300"/>
              <a:ext cx="511800" cy="608725"/>
            </a:xfrm>
            <a:custGeom>
              <a:avLst/>
              <a:gdLst/>
              <a:ahLst/>
              <a:cxnLst/>
              <a:rect l="l" t="t" r="r" b="b"/>
              <a:pathLst>
                <a:path w="20472" h="24349" extrusionOk="0">
                  <a:moveTo>
                    <a:pt x="4142" y="0"/>
                  </a:moveTo>
                  <a:cubicBezTo>
                    <a:pt x="4063" y="0"/>
                    <a:pt x="3987" y="2"/>
                    <a:pt x="3913" y="6"/>
                  </a:cubicBezTo>
                  <a:cubicBezTo>
                    <a:pt x="1004" y="142"/>
                    <a:pt x="1" y="1451"/>
                    <a:pt x="807" y="3213"/>
                  </a:cubicBezTo>
                  <a:cubicBezTo>
                    <a:pt x="1779" y="5336"/>
                    <a:pt x="10057" y="8701"/>
                    <a:pt x="11011" y="10750"/>
                  </a:cubicBezTo>
                  <a:cubicBezTo>
                    <a:pt x="11710" y="12251"/>
                    <a:pt x="7906" y="19901"/>
                    <a:pt x="7316" y="20929"/>
                  </a:cubicBezTo>
                  <a:cubicBezTo>
                    <a:pt x="6579" y="22217"/>
                    <a:pt x="2355" y="22933"/>
                    <a:pt x="1358" y="23761"/>
                  </a:cubicBezTo>
                  <a:cubicBezTo>
                    <a:pt x="845" y="24187"/>
                    <a:pt x="1699" y="24349"/>
                    <a:pt x="2984" y="24349"/>
                  </a:cubicBezTo>
                  <a:cubicBezTo>
                    <a:pt x="5097" y="24349"/>
                    <a:pt x="8376" y="23911"/>
                    <a:pt x="8664" y="23490"/>
                  </a:cubicBezTo>
                  <a:cubicBezTo>
                    <a:pt x="9127" y="22813"/>
                    <a:pt x="20471" y="13511"/>
                    <a:pt x="17857" y="7893"/>
                  </a:cubicBezTo>
                  <a:cubicBezTo>
                    <a:pt x="15761" y="3389"/>
                    <a:pt x="7609" y="0"/>
                    <a:pt x="4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5"/>
            <p:cNvSpPr/>
            <p:nvPr/>
          </p:nvSpPr>
          <p:spPr>
            <a:xfrm>
              <a:off x="4131125" y="2889175"/>
              <a:ext cx="521675" cy="575500"/>
            </a:xfrm>
            <a:custGeom>
              <a:avLst/>
              <a:gdLst/>
              <a:ahLst/>
              <a:cxnLst/>
              <a:rect l="l" t="t" r="r" b="b"/>
              <a:pathLst>
                <a:path w="20867" h="23020" extrusionOk="0">
                  <a:moveTo>
                    <a:pt x="4629" y="0"/>
                  </a:moveTo>
                  <a:cubicBezTo>
                    <a:pt x="2049" y="0"/>
                    <a:pt x="0" y="1583"/>
                    <a:pt x="1543" y="3978"/>
                  </a:cubicBezTo>
                  <a:cubicBezTo>
                    <a:pt x="2905" y="6083"/>
                    <a:pt x="10225" y="9458"/>
                    <a:pt x="11309" y="11009"/>
                  </a:cubicBezTo>
                  <a:cubicBezTo>
                    <a:pt x="12183" y="12255"/>
                    <a:pt x="7901" y="19374"/>
                    <a:pt x="7870" y="20733"/>
                  </a:cubicBezTo>
                  <a:cubicBezTo>
                    <a:pt x="7856" y="21406"/>
                    <a:pt x="10360" y="23020"/>
                    <a:pt x="12434" y="23020"/>
                  </a:cubicBezTo>
                  <a:cubicBezTo>
                    <a:pt x="12946" y="23020"/>
                    <a:pt x="13431" y="22922"/>
                    <a:pt x="13846" y="22687"/>
                  </a:cubicBezTo>
                  <a:cubicBezTo>
                    <a:pt x="14154" y="22511"/>
                    <a:pt x="15326" y="18802"/>
                    <a:pt x="15333" y="18697"/>
                  </a:cubicBezTo>
                  <a:cubicBezTo>
                    <a:pt x="15341" y="18592"/>
                    <a:pt x="20867" y="12441"/>
                    <a:pt x="19063" y="8224"/>
                  </a:cubicBezTo>
                  <a:cubicBezTo>
                    <a:pt x="18021" y="5785"/>
                    <a:pt x="12572" y="1360"/>
                    <a:pt x="5820" y="110"/>
                  </a:cubicBezTo>
                  <a:cubicBezTo>
                    <a:pt x="5418" y="36"/>
                    <a:pt x="5018" y="0"/>
                    <a:pt x="4629"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5"/>
            <p:cNvSpPr/>
            <p:nvPr/>
          </p:nvSpPr>
          <p:spPr>
            <a:xfrm>
              <a:off x="4140400" y="3465625"/>
              <a:ext cx="839950" cy="1264575"/>
            </a:xfrm>
            <a:custGeom>
              <a:avLst/>
              <a:gdLst/>
              <a:ahLst/>
              <a:cxnLst/>
              <a:rect l="l" t="t" r="r" b="b"/>
              <a:pathLst>
                <a:path w="33598" h="50583" extrusionOk="0">
                  <a:moveTo>
                    <a:pt x="4270" y="1"/>
                  </a:moveTo>
                  <a:cubicBezTo>
                    <a:pt x="4270" y="1"/>
                    <a:pt x="1" y="7152"/>
                    <a:pt x="4548" y="12637"/>
                  </a:cubicBezTo>
                  <a:cubicBezTo>
                    <a:pt x="8046" y="16855"/>
                    <a:pt x="13900" y="17716"/>
                    <a:pt x="18095" y="17716"/>
                  </a:cubicBezTo>
                  <a:cubicBezTo>
                    <a:pt x="20988" y="17716"/>
                    <a:pt x="23092" y="17307"/>
                    <a:pt x="23092" y="17306"/>
                  </a:cubicBezTo>
                  <a:lnTo>
                    <a:pt x="23092" y="17306"/>
                  </a:lnTo>
                  <a:cubicBezTo>
                    <a:pt x="12881" y="27261"/>
                    <a:pt x="15762" y="41430"/>
                    <a:pt x="15762" y="41430"/>
                  </a:cubicBezTo>
                  <a:cubicBezTo>
                    <a:pt x="15762" y="41430"/>
                    <a:pt x="15615" y="41514"/>
                    <a:pt x="15412" y="41662"/>
                  </a:cubicBezTo>
                  <a:cubicBezTo>
                    <a:pt x="14847" y="42059"/>
                    <a:pt x="13840" y="42886"/>
                    <a:pt x="14113" y="43536"/>
                  </a:cubicBezTo>
                  <a:cubicBezTo>
                    <a:pt x="14920" y="45445"/>
                    <a:pt x="19436" y="50519"/>
                    <a:pt x="19770" y="50575"/>
                  </a:cubicBezTo>
                  <a:cubicBezTo>
                    <a:pt x="19799" y="50580"/>
                    <a:pt x="19839" y="50582"/>
                    <a:pt x="19888" y="50582"/>
                  </a:cubicBezTo>
                  <a:cubicBezTo>
                    <a:pt x="20420" y="50582"/>
                    <a:pt x="22021" y="50308"/>
                    <a:pt x="21892" y="50083"/>
                  </a:cubicBezTo>
                  <a:cubicBezTo>
                    <a:pt x="21752" y="49834"/>
                    <a:pt x="21299" y="49715"/>
                    <a:pt x="20773" y="49378"/>
                  </a:cubicBezTo>
                  <a:cubicBezTo>
                    <a:pt x="20643" y="49297"/>
                    <a:pt x="20415" y="48823"/>
                    <a:pt x="20149" y="48161"/>
                  </a:cubicBezTo>
                  <a:cubicBezTo>
                    <a:pt x="20145" y="48157"/>
                    <a:pt x="20145" y="48154"/>
                    <a:pt x="20145" y="48154"/>
                  </a:cubicBezTo>
                  <a:cubicBezTo>
                    <a:pt x="19328" y="46133"/>
                    <a:pt x="18131" y="42353"/>
                    <a:pt x="18131" y="42353"/>
                  </a:cubicBezTo>
                  <a:cubicBezTo>
                    <a:pt x="18131" y="42353"/>
                    <a:pt x="33598" y="14963"/>
                    <a:pt x="31577" y="12974"/>
                  </a:cubicBezTo>
                  <a:cubicBezTo>
                    <a:pt x="25016" y="6517"/>
                    <a:pt x="4271" y="1"/>
                    <a:pt x="4270"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5"/>
            <p:cNvSpPr/>
            <p:nvPr/>
          </p:nvSpPr>
          <p:spPr>
            <a:xfrm>
              <a:off x="4486375" y="4507000"/>
              <a:ext cx="204550" cy="223200"/>
            </a:xfrm>
            <a:custGeom>
              <a:avLst/>
              <a:gdLst/>
              <a:ahLst/>
              <a:cxnLst/>
              <a:rect l="l" t="t" r="r" b="b"/>
              <a:pathLst>
                <a:path w="8182" h="8928" extrusionOk="0">
                  <a:moveTo>
                    <a:pt x="1597" y="0"/>
                  </a:moveTo>
                  <a:lnTo>
                    <a:pt x="1573" y="7"/>
                  </a:lnTo>
                  <a:cubicBezTo>
                    <a:pt x="1008" y="404"/>
                    <a:pt x="1" y="1231"/>
                    <a:pt x="274" y="1881"/>
                  </a:cubicBezTo>
                  <a:cubicBezTo>
                    <a:pt x="1081" y="3790"/>
                    <a:pt x="5597" y="8864"/>
                    <a:pt x="5931" y="8920"/>
                  </a:cubicBezTo>
                  <a:cubicBezTo>
                    <a:pt x="5960" y="8925"/>
                    <a:pt x="6000" y="8927"/>
                    <a:pt x="6049" y="8927"/>
                  </a:cubicBezTo>
                  <a:cubicBezTo>
                    <a:pt x="6581" y="8927"/>
                    <a:pt x="8182" y="8653"/>
                    <a:pt x="8053" y="8428"/>
                  </a:cubicBezTo>
                  <a:cubicBezTo>
                    <a:pt x="7913" y="8179"/>
                    <a:pt x="7460" y="8060"/>
                    <a:pt x="6934" y="7723"/>
                  </a:cubicBezTo>
                  <a:cubicBezTo>
                    <a:pt x="6804" y="7642"/>
                    <a:pt x="6576" y="7168"/>
                    <a:pt x="6310" y="6506"/>
                  </a:cubicBezTo>
                  <a:lnTo>
                    <a:pt x="6310" y="6506"/>
                  </a:lnTo>
                  <a:cubicBezTo>
                    <a:pt x="6336" y="6606"/>
                    <a:pt x="6656" y="7798"/>
                    <a:pt x="6363" y="7798"/>
                  </a:cubicBezTo>
                  <a:cubicBezTo>
                    <a:pt x="6308" y="7798"/>
                    <a:pt x="6231" y="7756"/>
                    <a:pt x="6127" y="7657"/>
                  </a:cubicBezTo>
                  <a:cubicBezTo>
                    <a:pt x="5442" y="7008"/>
                    <a:pt x="3664" y="3828"/>
                    <a:pt x="2492" y="2457"/>
                  </a:cubicBezTo>
                  <a:cubicBezTo>
                    <a:pt x="1320" y="1088"/>
                    <a:pt x="1597" y="0"/>
                    <a:pt x="1597"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5"/>
            <p:cNvSpPr/>
            <p:nvPr/>
          </p:nvSpPr>
          <p:spPr>
            <a:xfrm>
              <a:off x="4126625" y="3465625"/>
              <a:ext cx="762600" cy="1260100"/>
            </a:xfrm>
            <a:custGeom>
              <a:avLst/>
              <a:gdLst/>
              <a:ahLst/>
              <a:cxnLst/>
              <a:rect l="l" t="t" r="r" b="b"/>
              <a:pathLst>
                <a:path w="30504" h="50404" extrusionOk="0">
                  <a:moveTo>
                    <a:pt x="4821" y="1"/>
                  </a:moveTo>
                  <a:cubicBezTo>
                    <a:pt x="4821" y="1"/>
                    <a:pt x="0" y="4008"/>
                    <a:pt x="601" y="9019"/>
                  </a:cubicBezTo>
                  <a:cubicBezTo>
                    <a:pt x="1254" y="14425"/>
                    <a:pt x="6861" y="18201"/>
                    <a:pt x="15728" y="18201"/>
                  </a:cubicBezTo>
                  <a:cubicBezTo>
                    <a:pt x="17725" y="18201"/>
                    <a:pt x="19889" y="18009"/>
                    <a:pt x="22198" y="17601"/>
                  </a:cubicBezTo>
                  <a:lnTo>
                    <a:pt x="22198" y="17601"/>
                  </a:lnTo>
                  <a:cubicBezTo>
                    <a:pt x="22198" y="17601"/>
                    <a:pt x="18363" y="23938"/>
                    <a:pt x="18166" y="29904"/>
                  </a:cubicBezTo>
                  <a:cubicBezTo>
                    <a:pt x="17973" y="35872"/>
                    <a:pt x="20110" y="42491"/>
                    <a:pt x="20110" y="42491"/>
                  </a:cubicBezTo>
                  <a:cubicBezTo>
                    <a:pt x="20110" y="42491"/>
                    <a:pt x="19910" y="42894"/>
                    <a:pt x="19685" y="43403"/>
                  </a:cubicBezTo>
                  <a:cubicBezTo>
                    <a:pt x="19342" y="44178"/>
                    <a:pt x="18935" y="45199"/>
                    <a:pt x="19075" y="45413"/>
                  </a:cubicBezTo>
                  <a:cubicBezTo>
                    <a:pt x="19306" y="45761"/>
                    <a:pt x="21921" y="46940"/>
                    <a:pt x="22426" y="47459"/>
                  </a:cubicBezTo>
                  <a:cubicBezTo>
                    <a:pt x="22927" y="47978"/>
                    <a:pt x="25251" y="50007"/>
                    <a:pt x="25748" y="50259"/>
                  </a:cubicBezTo>
                  <a:cubicBezTo>
                    <a:pt x="25949" y="50363"/>
                    <a:pt x="26294" y="50404"/>
                    <a:pt x="26645" y="50404"/>
                  </a:cubicBezTo>
                  <a:cubicBezTo>
                    <a:pt x="27162" y="50404"/>
                    <a:pt x="27692" y="50315"/>
                    <a:pt x="27795" y="50206"/>
                  </a:cubicBezTo>
                  <a:cubicBezTo>
                    <a:pt x="27967" y="50020"/>
                    <a:pt x="27068" y="49602"/>
                    <a:pt x="26932" y="49473"/>
                  </a:cubicBezTo>
                  <a:cubicBezTo>
                    <a:pt x="26882" y="49431"/>
                    <a:pt x="26451" y="48813"/>
                    <a:pt x="25896" y="48013"/>
                  </a:cubicBezTo>
                  <a:cubicBezTo>
                    <a:pt x="25882" y="47996"/>
                    <a:pt x="25871" y="47978"/>
                    <a:pt x="25868" y="47975"/>
                  </a:cubicBezTo>
                  <a:lnTo>
                    <a:pt x="25868" y="47971"/>
                  </a:lnTo>
                  <a:cubicBezTo>
                    <a:pt x="24794" y="46417"/>
                    <a:pt x="23285" y="44196"/>
                    <a:pt x="23222" y="44055"/>
                  </a:cubicBezTo>
                  <a:cubicBezTo>
                    <a:pt x="23128" y="43834"/>
                    <a:pt x="30503" y="16500"/>
                    <a:pt x="29753" y="14773"/>
                  </a:cubicBezTo>
                  <a:cubicBezTo>
                    <a:pt x="28258" y="11342"/>
                    <a:pt x="4821" y="1"/>
                    <a:pt x="4821"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5"/>
            <p:cNvSpPr/>
            <p:nvPr/>
          </p:nvSpPr>
          <p:spPr>
            <a:xfrm>
              <a:off x="4773325" y="4664975"/>
              <a:ext cx="700" cy="1000"/>
            </a:xfrm>
            <a:custGeom>
              <a:avLst/>
              <a:gdLst/>
              <a:ahLst/>
              <a:cxnLst/>
              <a:rect l="l" t="t" r="r" b="b"/>
              <a:pathLst>
                <a:path w="28" h="40" extrusionOk="0">
                  <a:moveTo>
                    <a:pt x="0" y="1"/>
                  </a:moveTo>
                  <a:cubicBezTo>
                    <a:pt x="1" y="2"/>
                    <a:pt x="2" y="4"/>
                    <a:pt x="4" y="5"/>
                  </a:cubicBezTo>
                  <a:lnTo>
                    <a:pt x="4" y="5"/>
                  </a:lnTo>
                  <a:cubicBezTo>
                    <a:pt x="2" y="3"/>
                    <a:pt x="1" y="1"/>
                    <a:pt x="0" y="1"/>
                  </a:cubicBezTo>
                  <a:close/>
                  <a:moveTo>
                    <a:pt x="4" y="5"/>
                  </a:moveTo>
                  <a:cubicBezTo>
                    <a:pt x="9" y="12"/>
                    <a:pt x="18" y="26"/>
                    <a:pt x="28" y="39"/>
                  </a:cubicBezTo>
                  <a:cubicBezTo>
                    <a:pt x="22" y="27"/>
                    <a:pt x="13" y="17"/>
                    <a:pt x="4" y="5"/>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5"/>
            <p:cNvSpPr/>
            <p:nvPr/>
          </p:nvSpPr>
          <p:spPr>
            <a:xfrm>
              <a:off x="4599975" y="4550675"/>
              <a:ext cx="225825" cy="175050"/>
            </a:xfrm>
            <a:custGeom>
              <a:avLst/>
              <a:gdLst/>
              <a:ahLst/>
              <a:cxnLst/>
              <a:rect l="l" t="t" r="r" b="b"/>
              <a:pathLst>
                <a:path w="9033" h="7002" extrusionOk="0">
                  <a:moveTo>
                    <a:pt x="751" y="1"/>
                  </a:moveTo>
                  <a:cubicBezTo>
                    <a:pt x="408" y="776"/>
                    <a:pt x="1" y="1797"/>
                    <a:pt x="141" y="2011"/>
                  </a:cubicBezTo>
                  <a:cubicBezTo>
                    <a:pt x="372" y="2359"/>
                    <a:pt x="2987" y="3538"/>
                    <a:pt x="3492" y="4057"/>
                  </a:cubicBezTo>
                  <a:cubicBezTo>
                    <a:pt x="3993" y="4576"/>
                    <a:pt x="6317" y="6605"/>
                    <a:pt x="6814" y="6857"/>
                  </a:cubicBezTo>
                  <a:cubicBezTo>
                    <a:pt x="7015" y="6961"/>
                    <a:pt x="7360" y="7002"/>
                    <a:pt x="7711" y="7002"/>
                  </a:cubicBezTo>
                  <a:cubicBezTo>
                    <a:pt x="8228" y="7002"/>
                    <a:pt x="8758" y="6913"/>
                    <a:pt x="8861" y="6804"/>
                  </a:cubicBezTo>
                  <a:cubicBezTo>
                    <a:pt x="9033" y="6618"/>
                    <a:pt x="8134" y="6200"/>
                    <a:pt x="7998" y="6071"/>
                  </a:cubicBezTo>
                  <a:cubicBezTo>
                    <a:pt x="7948" y="6029"/>
                    <a:pt x="7517" y="5411"/>
                    <a:pt x="6962" y="4611"/>
                  </a:cubicBezTo>
                  <a:lnTo>
                    <a:pt x="6962" y="4611"/>
                  </a:lnTo>
                  <a:cubicBezTo>
                    <a:pt x="7114" y="4831"/>
                    <a:pt x="7804" y="5870"/>
                    <a:pt x="7403" y="5870"/>
                  </a:cubicBezTo>
                  <a:cubicBezTo>
                    <a:pt x="7369" y="5870"/>
                    <a:pt x="7328" y="5862"/>
                    <a:pt x="7278" y="5847"/>
                  </a:cubicBezTo>
                  <a:cubicBezTo>
                    <a:pt x="6558" y="5618"/>
                    <a:pt x="4688" y="3134"/>
                    <a:pt x="2952" y="2179"/>
                  </a:cubicBezTo>
                  <a:cubicBezTo>
                    <a:pt x="1211" y="1225"/>
                    <a:pt x="751" y="1"/>
                    <a:pt x="751"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5"/>
            <p:cNvSpPr/>
            <p:nvPr/>
          </p:nvSpPr>
          <p:spPr>
            <a:xfrm>
              <a:off x="4563050" y="3995700"/>
              <a:ext cx="74300" cy="477750"/>
            </a:xfrm>
            <a:custGeom>
              <a:avLst/>
              <a:gdLst/>
              <a:ahLst/>
              <a:cxnLst/>
              <a:rect l="l" t="t" r="r" b="b"/>
              <a:pathLst>
                <a:path w="2972" h="19110" extrusionOk="0">
                  <a:moveTo>
                    <a:pt x="2946" y="0"/>
                  </a:moveTo>
                  <a:cubicBezTo>
                    <a:pt x="2937" y="0"/>
                    <a:pt x="2926" y="12"/>
                    <a:pt x="2913" y="40"/>
                  </a:cubicBezTo>
                  <a:cubicBezTo>
                    <a:pt x="407" y="5778"/>
                    <a:pt x="1" y="13178"/>
                    <a:pt x="1965" y="19098"/>
                  </a:cubicBezTo>
                  <a:cubicBezTo>
                    <a:pt x="1968" y="19106"/>
                    <a:pt x="1974" y="19110"/>
                    <a:pt x="1980" y="19110"/>
                  </a:cubicBezTo>
                  <a:cubicBezTo>
                    <a:pt x="1989" y="19110"/>
                    <a:pt x="1998" y="19101"/>
                    <a:pt x="1993" y="19090"/>
                  </a:cubicBezTo>
                  <a:cubicBezTo>
                    <a:pt x="1225" y="16045"/>
                    <a:pt x="850" y="12897"/>
                    <a:pt x="1004" y="9757"/>
                  </a:cubicBezTo>
                  <a:cubicBezTo>
                    <a:pt x="1159" y="6599"/>
                    <a:pt x="1891" y="3114"/>
                    <a:pt x="2944" y="142"/>
                  </a:cubicBezTo>
                  <a:cubicBezTo>
                    <a:pt x="2971" y="70"/>
                    <a:pt x="2967" y="0"/>
                    <a:pt x="2946" y="0"/>
                  </a:cubicBezTo>
                  <a:close/>
                </a:path>
              </a:pathLst>
            </a:custGeom>
            <a:solidFill>
              <a:srgbClr val="E2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5"/>
            <p:cNvSpPr/>
            <p:nvPr/>
          </p:nvSpPr>
          <p:spPr>
            <a:xfrm>
              <a:off x="4826575" y="3815150"/>
              <a:ext cx="61675" cy="266325"/>
            </a:xfrm>
            <a:custGeom>
              <a:avLst/>
              <a:gdLst/>
              <a:ahLst/>
              <a:cxnLst/>
              <a:rect l="l" t="t" r="r" b="b"/>
              <a:pathLst>
                <a:path w="2467" h="10653" extrusionOk="0">
                  <a:moveTo>
                    <a:pt x="1223" y="1"/>
                  </a:moveTo>
                  <a:cubicBezTo>
                    <a:pt x="1202" y="1"/>
                    <a:pt x="1186" y="32"/>
                    <a:pt x="1203" y="52"/>
                  </a:cubicBezTo>
                  <a:cubicBezTo>
                    <a:pt x="1379" y="235"/>
                    <a:pt x="1758" y="589"/>
                    <a:pt x="1656" y="1445"/>
                  </a:cubicBezTo>
                  <a:cubicBezTo>
                    <a:pt x="1383" y="3719"/>
                    <a:pt x="228" y="9403"/>
                    <a:pt x="7" y="10603"/>
                  </a:cubicBezTo>
                  <a:cubicBezTo>
                    <a:pt x="1" y="10636"/>
                    <a:pt x="10" y="10652"/>
                    <a:pt x="24" y="10652"/>
                  </a:cubicBezTo>
                  <a:cubicBezTo>
                    <a:pt x="39" y="10652"/>
                    <a:pt x="59" y="10632"/>
                    <a:pt x="66" y="10593"/>
                  </a:cubicBezTo>
                  <a:cubicBezTo>
                    <a:pt x="449" y="8628"/>
                    <a:pt x="1102" y="6028"/>
                    <a:pt x="1481" y="4062"/>
                  </a:cubicBezTo>
                  <a:cubicBezTo>
                    <a:pt x="1708" y="2891"/>
                    <a:pt x="2466" y="866"/>
                    <a:pt x="1239" y="7"/>
                  </a:cubicBezTo>
                  <a:cubicBezTo>
                    <a:pt x="1233" y="3"/>
                    <a:pt x="1228" y="1"/>
                    <a:pt x="1223" y="1"/>
                  </a:cubicBezTo>
                  <a:close/>
                </a:path>
              </a:pathLst>
            </a:custGeom>
            <a:solidFill>
              <a:srgbClr val="E2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5"/>
            <p:cNvSpPr/>
            <p:nvPr/>
          </p:nvSpPr>
          <p:spPr>
            <a:xfrm>
              <a:off x="4082525" y="3434575"/>
              <a:ext cx="837400" cy="489150"/>
            </a:xfrm>
            <a:custGeom>
              <a:avLst/>
              <a:gdLst/>
              <a:ahLst/>
              <a:cxnLst/>
              <a:rect l="l" t="t" r="r" b="b"/>
              <a:pathLst>
                <a:path w="33496" h="19566" extrusionOk="0">
                  <a:moveTo>
                    <a:pt x="7748" y="0"/>
                  </a:moveTo>
                  <a:cubicBezTo>
                    <a:pt x="5533" y="348"/>
                    <a:pt x="0" y="5142"/>
                    <a:pt x="2632" y="12524"/>
                  </a:cubicBezTo>
                  <a:cubicBezTo>
                    <a:pt x="4574" y="17982"/>
                    <a:pt x="11197" y="19565"/>
                    <a:pt x="17086" y="19565"/>
                  </a:cubicBezTo>
                  <a:cubicBezTo>
                    <a:pt x="19673" y="19565"/>
                    <a:pt x="22118" y="19260"/>
                    <a:pt x="23962" y="18843"/>
                  </a:cubicBezTo>
                  <a:cubicBezTo>
                    <a:pt x="23962" y="18843"/>
                    <a:pt x="27309" y="15098"/>
                    <a:pt x="30055" y="15098"/>
                  </a:cubicBezTo>
                  <a:cubicBezTo>
                    <a:pt x="30367" y="15098"/>
                    <a:pt x="30671" y="15146"/>
                    <a:pt x="30962" y="15254"/>
                  </a:cubicBezTo>
                  <a:cubicBezTo>
                    <a:pt x="30962" y="15254"/>
                    <a:pt x="31782" y="13806"/>
                    <a:pt x="33399" y="13806"/>
                  </a:cubicBezTo>
                  <a:cubicBezTo>
                    <a:pt x="33431" y="13806"/>
                    <a:pt x="33463" y="13807"/>
                    <a:pt x="33496" y="13808"/>
                  </a:cubicBezTo>
                  <a:cubicBezTo>
                    <a:pt x="33496" y="13808"/>
                    <a:pt x="27618" y="8271"/>
                    <a:pt x="16417" y="3748"/>
                  </a:cubicBezTo>
                  <a:lnTo>
                    <a:pt x="7748" y="0"/>
                  </a:ln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5"/>
            <p:cNvSpPr/>
            <p:nvPr/>
          </p:nvSpPr>
          <p:spPr>
            <a:xfrm>
              <a:off x="4534900" y="3621725"/>
              <a:ext cx="296800" cy="164375"/>
            </a:xfrm>
            <a:custGeom>
              <a:avLst/>
              <a:gdLst/>
              <a:ahLst/>
              <a:cxnLst/>
              <a:rect l="l" t="t" r="r" b="b"/>
              <a:pathLst>
                <a:path w="11872" h="6575" extrusionOk="0">
                  <a:moveTo>
                    <a:pt x="45" y="1"/>
                  </a:moveTo>
                  <a:cubicBezTo>
                    <a:pt x="11" y="1"/>
                    <a:pt x="1" y="57"/>
                    <a:pt x="39" y="73"/>
                  </a:cubicBezTo>
                  <a:cubicBezTo>
                    <a:pt x="2179" y="838"/>
                    <a:pt x="4259" y="1852"/>
                    <a:pt x="6243" y="2961"/>
                  </a:cubicBezTo>
                  <a:cubicBezTo>
                    <a:pt x="7190" y="3494"/>
                    <a:pt x="8120" y="4052"/>
                    <a:pt x="9028" y="4649"/>
                  </a:cubicBezTo>
                  <a:cubicBezTo>
                    <a:pt x="9965" y="5266"/>
                    <a:pt x="10846" y="5972"/>
                    <a:pt x="11790" y="6568"/>
                  </a:cubicBezTo>
                  <a:cubicBezTo>
                    <a:pt x="11798" y="6573"/>
                    <a:pt x="11805" y="6575"/>
                    <a:pt x="11813" y="6575"/>
                  </a:cubicBezTo>
                  <a:cubicBezTo>
                    <a:pt x="11847" y="6575"/>
                    <a:pt x="11871" y="6527"/>
                    <a:pt x="11843" y="6498"/>
                  </a:cubicBezTo>
                  <a:cubicBezTo>
                    <a:pt x="10277" y="4936"/>
                    <a:pt x="8211" y="3698"/>
                    <a:pt x="6281" y="2645"/>
                  </a:cubicBezTo>
                  <a:cubicBezTo>
                    <a:pt x="4285" y="1554"/>
                    <a:pt x="2207" y="725"/>
                    <a:pt x="56" y="3"/>
                  </a:cubicBezTo>
                  <a:cubicBezTo>
                    <a:pt x="52" y="1"/>
                    <a:pt x="49" y="1"/>
                    <a:pt x="45"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5"/>
            <p:cNvSpPr/>
            <p:nvPr/>
          </p:nvSpPr>
          <p:spPr>
            <a:xfrm>
              <a:off x="4673550" y="3652975"/>
              <a:ext cx="88225" cy="69225"/>
            </a:xfrm>
            <a:custGeom>
              <a:avLst/>
              <a:gdLst/>
              <a:ahLst/>
              <a:cxnLst/>
              <a:rect l="l" t="t" r="r" b="b"/>
              <a:pathLst>
                <a:path w="3529" h="2769" extrusionOk="0">
                  <a:moveTo>
                    <a:pt x="54" y="0"/>
                  </a:moveTo>
                  <a:cubicBezTo>
                    <a:pt x="21" y="0"/>
                    <a:pt x="0" y="55"/>
                    <a:pt x="36" y="76"/>
                  </a:cubicBezTo>
                  <a:cubicBezTo>
                    <a:pt x="1311" y="837"/>
                    <a:pt x="2324" y="1770"/>
                    <a:pt x="3429" y="2732"/>
                  </a:cubicBezTo>
                  <a:cubicBezTo>
                    <a:pt x="3456" y="2755"/>
                    <a:pt x="3486" y="2768"/>
                    <a:pt x="3503" y="2768"/>
                  </a:cubicBezTo>
                  <a:cubicBezTo>
                    <a:pt x="3523" y="2768"/>
                    <a:pt x="3529" y="2753"/>
                    <a:pt x="3503" y="2718"/>
                  </a:cubicBezTo>
                  <a:cubicBezTo>
                    <a:pt x="2640" y="1564"/>
                    <a:pt x="1311" y="707"/>
                    <a:pt x="72" y="6"/>
                  </a:cubicBezTo>
                  <a:cubicBezTo>
                    <a:pt x="66" y="2"/>
                    <a:pt x="59" y="0"/>
                    <a:pt x="54" y="0"/>
                  </a:cubicBezTo>
                  <a:close/>
                </a:path>
              </a:pathLst>
            </a:custGeom>
            <a:solidFill>
              <a:srgbClr val="7F94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5"/>
            <p:cNvSpPr/>
            <p:nvPr/>
          </p:nvSpPr>
          <p:spPr>
            <a:xfrm>
              <a:off x="4215850" y="2593500"/>
              <a:ext cx="783275" cy="875650"/>
            </a:xfrm>
            <a:custGeom>
              <a:avLst/>
              <a:gdLst/>
              <a:ahLst/>
              <a:cxnLst/>
              <a:rect l="l" t="t" r="r" b="b"/>
              <a:pathLst>
                <a:path w="31331" h="35026" extrusionOk="0">
                  <a:moveTo>
                    <a:pt x="22559" y="0"/>
                  </a:moveTo>
                  <a:cubicBezTo>
                    <a:pt x="20093" y="0"/>
                    <a:pt x="17801" y="827"/>
                    <a:pt x="16843" y="2552"/>
                  </a:cubicBezTo>
                  <a:cubicBezTo>
                    <a:pt x="15730" y="4555"/>
                    <a:pt x="14990" y="8187"/>
                    <a:pt x="12499" y="10426"/>
                  </a:cubicBezTo>
                  <a:cubicBezTo>
                    <a:pt x="10007" y="12664"/>
                    <a:pt x="0" y="18815"/>
                    <a:pt x="3709" y="27763"/>
                  </a:cubicBezTo>
                  <a:cubicBezTo>
                    <a:pt x="5583" y="32289"/>
                    <a:pt x="10565" y="35026"/>
                    <a:pt x="15595" y="35026"/>
                  </a:cubicBezTo>
                  <a:cubicBezTo>
                    <a:pt x="20105" y="35026"/>
                    <a:pt x="24654" y="32826"/>
                    <a:pt x="27039" y="27742"/>
                  </a:cubicBezTo>
                  <a:cubicBezTo>
                    <a:pt x="30720" y="19903"/>
                    <a:pt x="31331" y="10412"/>
                    <a:pt x="30959" y="5741"/>
                  </a:cubicBezTo>
                  <a:cubicBezTo>
                    <a:pt x="30660" y="2004"/>
                    <a:pt x="26399" y="0"/>
                    <a:pt x="22559"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5"/>
            <p:cNvSpPr/>
            <p:nvPr/>
          </p:nvSpPr>
          <p:spPr>
            <a:xfrm>
              <a:off x="4291350" y="2625125"/>
              <a:ext cx="384750" cy="738825"/>
            </a:xfrm>
            <a:custGeom>
              <a:avLst/>
              <a:gdLst/>
              <a:ahLst/>
              <a:cxnLst/>
              <a:rect l="l" t="t" r="r" b="b"/>
              <a:pathLst>
                <a:path w="15390" h="29553" extrusionOk="0">
                  <a:moveTo>
                    <a:pt x="15377" y="0"/>
                  </a:moveTo>
                  <a:cubicBezTo>
                    <a:pt x="15372" y="0"/>
                    <a:pt x="15368" y="3"/>
                    <a:pt x="15366" y="9"/>
                  </a:cubicBezTo>
                  <a:cubicBezTo>
                    <a:pt x="14798" y="2286"/>
                    <a:pt x="14019" y="4522"/>
                    <a:pt x="12785" y="6518"/>
                  </a:cubicBezTo>
                  <a:cubicBezTo>
                    <a:pt x="11949" y="7872"/>
                    <a:pt x="10963" y="9119"/>
                    <a:pt x="9946" y="10332"/>
                  </a:cubicBezTo>
                  <a:cubicBezTo>
                    <a:pt x="7454" y="12719"/>
                    <a:pt x="4370" y="14501"/>
                    <a:pt x="2527" y="17501"/>
                  </a:cubicBezTo>
                  <a:cubicBezTo>
                    <a:pt x="864" y="20210"/>
                    <a:pt x="1" y="23845"/>
                    <a:pt x="710" y="26993"/>
                  </a:cubicBezTo>
                  <a:cubicBezTo>
                    <a:pt x="715" y="27009"/>
                    <a:pt x="728" y="27016"/>
                    <a:pt x="742" y="27016"/>
                  </a:cubicBezTo>
                  <a:cubicBezTo>
                    <a:pt x="762" y="27016"/>
                    <a:pt x="782" y="27001"/>
                    <a:pt x="780" y="26979"/>
                  </a:cubicBezTo>
                  <a:cubicBezTo>
                    <a:pt x="598" y="25294"/>
                    <a:pt x="545" y="23667"/>
                    <a:pt x="885" y="21996"/>
                  </a:cubicBezTo>
                  <a:cubicBezTo>
                    <a:pt x="1226" y="20322"/>
                    <a:pt x="1907" y="18722"/>
                    <a:pt x="2840" y="17294"/>
                  </a:cubicBezTo>
                  <a:cubicBezTo>
                    <a:pt x="4496" y="14761"/>
                    <a:pt x="7086" y="13213"/>
                    <a:pt x="9233" y="11174"/>
                  </a:cubicBezTo>
                  <a:lnTo>
                    <a:pt x="9233" y="11174"/>
                  </a:lnTo>
                  <a:cubicBezTo>
                    <a:pt x="9075" y="11357"/>
                    <a:pt x="8917" y="11543"/>
                    <a:pt x="8759" y="11725"/>
                  </a:cubicBezTo>
                  <a:cubicBezTo>
                    <a:pt x="5973" y="14982"/>
                    <a:pt x="3226" y="18445"/>
                    <a:pt x="2324" y="22778"/>
                  </a:cubicBezTo>
                  <a:cubicBezTo>
                    <a:pt x="1865" y="24993"/>
                    <a:pt x="1879" y="27431"/>
                    <a:pt x="2728" y="29530"/>
                  </a:cubicBezTo>
                  <a:cubicBezTo>
                    <a:pt x="2735" y="29546"/>
                    <a:pt x="2748" y="29552"/>
                    <a:pt x="2761" y="29552"/>
                  </a:cubicBezTo>
                  <a:cubicBezTo>
                    <a:pt x="2782" y="29552"/>
                    <a:pt x="2803" y="29535"/>
                    <a:pt x="2794" y="29508"/>
                  </a:cubicBezTo>
                  <a:cubicBezTo>
                    <a:pt x="1412" y="24975"/>
                    <a:pt x="2647" y="20470"/>
                    <a:pt x="5173" y="16567"/>
                  </a:cubicBezTo>
                  <a:cubicBezTo>
                    <a:pt x="7433" y="13083"/>
                    <a:pt x="10566" y="10294"/>
                    <a:pt x="12785" y="6774"/>
                  </a:cubicBezTo>
                  <a:cubicBezTo>
                    <a:pt x="14114" y="4662"/>
                    <a:pt x="14801" y="2427"/>
                    <a:pt x="15388" y="16"/>
                  </a:cubicBezTo>
                  <a:cubicBezTo>
                    <a:pt x="15389" y="6"/>
                    <a:pt x="15383" y="0"/>
                    <a:pt x="15377"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5"/>
            <p:cNvSpPr/>
            <p:nvPr/>
          </p:nvSpPr>
          <p:spPr>
            <a:xfrm>
              <a:off x="4766000" y="2660625"/>
              <a:ext cx="209975" cy="764600"/>
            </a:xfrm>
            <a:custGeom>
              <a:avLst/>
              <a:gdLst/>
              <a:ahLst/>
              <a:cxnLst/>
              <a:rect l="l" t="t" r="r" b="b"/>
              <a:pathLst>
                <a:path w="8399" h="30584" extrusionOk="0">
                  <a:moveTo>
                    <a:pt x="7872" y="0"/>
                  </a:moveTo>
                  <a:cubicBezTo>
                    <a:pt x="7864" y="0"/>
                    <a:pt x="7855" y="6"/>
                    <a:pt x="7855" y="18"/>
                  </a:cubicBezTo>
                  <a:cubicBezTo>
                    <a:pt x="8399" y="8361"/>
                    <a:pt x="6868" y="16846"/>
                    <a:pt x="3363" y="24440"/>
                  </a:cubicBezTo>
                  <a:cubicBezTo>
                    <a:pt x="2388" y="26548"/>
                    <a:pt x="1251" y="28563"/>
                    <a:pt x="16" y="30531"/>
                  </a:cubicBezTo>
                  <a:cubicBezTo>
                    <a:pt x="1" y="30556"/>
                    <a:pt x="28" y="30583"/>
                    <a:pt x="53" y="30583"/>
                  </a:cubicBezTo>
                  <a:cubicBezTo>
                    <a:pt x="63" y="30583"/>
                    <a:pt x="72" y="30579"/>
                    <a:pt x="79" y="30569"/>
                  </a:cubicBezTo>
                  <a:cubicBezTo>
                    <a:pt x="4718" y="23678"/>
                    <a:pt x="7406" y="15369"/>
                    <a:pt x="7971" y="7098"/>
                  </a:cubicBezTo>
                  <a:cubicBezTo>
                    <a:pt x="8132" y="4737"/>
                    <a:pt x="8086" y="2372"/>
                    <a:pt x="7887" y="14"/>
                  </a:cubicBezTo>
                  <a:cubicBezTo>
                    <a:pt x="7887" y="5"/>
                    <a:pt x="7880" y="0"/>
                    <a:pt x="7872"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5"/>
            <p:cNvSpPr/>
            <p:nvPr/>
          </p:nvSpPr>
          <p:spPr>
            <a:xfrm>
              <a:off x="4638350" y="2631350"/>
              <a:ext cx="282725" cy="844275"/>
            </a:xfrm>
            <a:custGeom>
              <a:avLst/>
              <a:gdLst/>
              <a:ahLst/>
              <a:cxnLst/>
              <a:rect l="l" t="t" r="r" b="b"/>
              <a:pathLst>
                <a:path w="11309" h="33771" extrusionOk="0">
                  <a:moveTo>
                    <a:pt x="11296" y="0"/>
                  </a:moveTo>
                  <a:cubicBezTo>
                    <a:pt x="11291" y="0"/>
                    <a:pt x="11287" y="3"/>
                    <a:pt x="11287" y="10"/>
                  </a:cubicBezTo>
                  <a:cubicBezTo>
                    <a:pt x="10975" y="3286"/>
                    <a:pt x="10529" y="6564"/>
                    <a:pt x="9936" y="9813"/>
                  </a:cubicBezTo>
                  <a:cubicBezTo>
                    <a:pt x="8806" y="13782"/>
                    <a:pt x="7550" y="17701"/>
                    <a:pt x="5995" y="21526"/>
                  </a:cubicBezTo>
                  <a:cubicBezTo>
                    <a:pt x="4294" y="25716"/>
                    <a:pt x="2280" y="29765"/>
                    <a:pt x="27" y="33684"/>
                  </a:cubicBezTo>
                  <a:cubicBezTo>
                    <a:pt x="1" y="33730"/>
                    <a:pt x="41" y="33770"/>
                    <a:pt x="82" y="33770"/>
                  </a:cubicBezTo>
                  <a:cubicBezTo>
                    <a:pt x="101" y="33770"/>
                    <a:pt x="120" y="33762"/>
                    <a:pt x="132" y="33740"/>
                  </a:cubicBezTo>
                  <a:cubicBezTo>
                    <a:pt x="4241" y="26736"/>
                    <a:pt x="7595" y="19076"/>
                    <a:pt x="9673" y="11189"/>
                  </a:cubicBezTo>
                  <a:lnTo>
                    <a:pt x="9673" y="11189"/>
                  </a:lnTo>
                  <a:cubicBezTo>
                    <a:pt x="8662" y="16339"/>
                    <a:pt x="7263" y="21413"/>
                    <a:pt x="5378" y="26302"/>
                  </a:cubicBezTo>
                  <a:cubicBezTo>
                    <a:pt x="4469" y="28663"/>
                    <a:pt x="3417" y="30950"/>
                    <a:pt x="2332" y="33235"/>
                  </a:cubicBezTo>
                  <a:cubicBezTo>
                    <a:pt x="2321" y="33259"/>
                    <a:pt x="2341" y="33279"/>
                    <a:pt x="2360" y="33279"/>
                  </a:cubicBezTo>
                  <a:cubicBezTo>
                    <a:pt x="2370" y="33279"/>
                    <a:pt x="2379" y="33275"/>
                    <a:pt x="2385" y="33263"/>
                  </a:cubicBezTo>
                  <a:cubicBezTo>
                    <a:pt x="6399" y="25779"/>
                    <a:pt x="8824" y="17326"/>
                    <a:pt x="10227" y="8957"/>
                  </a:cubicBezTo>
                  <a:cubicBezTo>
                    <a:pt x="10266" y="8786"/>
                    <a:pt x="10308" y="8613"/>
                    <a:pt x="10347" y="8441"/>
                  </a:cubicBezTo>
                  <a:cubicBezTo>
                    <a:pt x="10349" y="8433"/>
                    <a:pt x="10341" y="8427"/>
                    <a:pt x="10334" y="8427"/>
                  </a:cubicBezTo>
                  <a:cubicBezTo>
                    <a:pt x="10329" y="8427"/>
                    <a:pt x="10324" y="8430"/>
                    <a:pt x="10322" y="8438"/>
                  </a:cubicBezTo>
                  <a:cubicBezTo>
                    <a:pt x="10315" y="8470"/>
                    <a:pt x="10304" y="8504"/>
                    <a:pt x="10294" y="8540"/>
                  </a:cubicBezTo>
                  <a:cubicBezTo>
                    <a:pt x="10340" y="8255"/>
                    <a:pt x="10389" y="7971"/>
                    <a:pt x="10434" y="7687"/>
                  </a:cubicBezTo>
                  <a:cubicBezTo>
                    <a:pt x="10831" y="5139"/>
                    <a:pt x="11094" y="2582"/>
                    <a:pt x="11308" y="13"/>
                  </a:cubicBezTo>
                  <a:cubicBezTo>
                    <a:pt x="11308" y="5"/>
                    <a:pt x="11302" y="0"/>
                    <a:pt x="11296"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5"/>
            <p:cNvSpPr/>
            <p:nvPr/>
          </p:nvSpPr>
          <p:spPr>
            <a:xfrm>
              <a:off x="4488025" y="2594125"/>
              <a:ext cx="316925" cy="858075"/>
            </a:xfrm>
            <a:custGeom>
              <a:avLst/>
              <a:gdLst/>
              <a:ahLst/>
              <a:cxnLst/>
              <a:rect l="l" t="t" r="r" b="b"/>
              <a:pathLst>
                <a:path w="12677" h="34323" extrusionOk="0">
                  <a:moveTo>
                    <a:pt x="12625" y="1"/>
                  </a:moveTo>
                  <a:cubicBezTo>
                    <a:pt x="12606" y="1"/>
                    <a:pt x="12587" y="11"/>
                    <a:pt x="12581" y="35"/>
                  </a:cubicBezTo>
                  <a:cubicBezTo>
                    <a:pt x="11440" y="4741"/>
                    <a:pt x="8651" y="8783"/>
                    <a:pt x="6510" y="13064"/>
                  </a:cubicBezTo>
                  <a:cubicBezTo>
                    <a:pt x="4401" y="17285"/>
                    <a:pt x="2612" y="21685"/>
                    <a:pt x="1415" y="26254"/>
                  </a:cubicBezTo>
                  <a:cubicBezTo>
                    <a:pt x="731" y="28871"/>
                    <a:pt x="233" y="31545"/>
                    <a:pt x="5" y="34243"/>
                  </a:cubicBezTo>
                  <a:cubicBezTo>
                    <a:pt x="1" y="34292"/>
                    <a:pt x="44" y="34322"/>
                    <a:pt x="82" y="34322"/>
                  </a:cubicBezTo>
                  <a:cubicBezTo>
                    <a:pt x="110" y="34322"/>
                    <a:pt x="135" y="34306"/>
                    <a:pt x="138" y="34271"/>
                  </a:cubicBezTo>
                  <a:cubicBezTo>
                    <a:pt x="618" y="29415"/>
                    <a:pt x="1808" y="24688"/>
                    <a:pt x="3552" y="20134"/>
                  </a:cubicBezTo>
                  <a:cubicBezTo>
                    <a:pt x="5271" y="15643"/>
                    <a:pt x="7563" y="11470"/>
                    <a:pt x="9815" y="7235"/>
                  </a:cubicBezTo>
                  <a:cubicBezTo>
                    <a:pt x="11026" y="4958"/>
                    <a:pt x="12149" y="2597"/>
                    <a:pt x="12668" y="53"/>
                  </a:cubicBezTo>
                  <a:cubicBezTo>
                    <a:pt x="12676" y="20"/>
                    <a:pt x="12651" y="1"/>
                    <a:pt x="12625"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5"/>
            <p:cNvSpPr/>
            <p:nvPr/>
          </p:nvSpPr>
          <p:spPr>
            <a:xfrm>
              <a:off x="4608400" y="2604800"/>
              <a:ext cx="254350" cy="859725"/>
            </a:xfrm>
            <a:custGeom>
              <a:avLst/>
              <a:gdLst/>
              <a:ahLst/>
              <a:cxnLst/>
              <a:rect l="l" t="t" r="r" b="b"/>
              <a:pathLst>
                <a:path w="10174" h="34389" extrusionOk="0">
                  <a:moveTo>
                    <a:pt x="10136" y="0"/>
                  </a:moveTo>
                  <a:cubicBezTo>
                    <a:pt x="10122" y="0"/>
                    <a:pt x="10109" y="8"/>
                    <a:pt x="10106" y="26"/>
                  </a:cubicBezTo>
                  <a:cubicBezTo>
                    <a:pt x="8056" y="9114"/>
                    <a:pt x="5460" y="18016"/>
                    <a:pt x="2509" y="26851"/>
                  </a:cubicBezTo>
                  <a:cubicBezTo>
                    <a:pt x="2106" y="28059"/>
                    <a:pt x="1703" y="29265"/>
                    <a:pt x="1292" y="30472"/>
                  </a:cubicBezTo>
                  <a:cubicBezTo>
                    <a:pt x="856" y="31753"/>
                    <a:pt x="348" y="33031"/>
                    <a:pt x="7" y="34343"/>
                  </a:cubicBezTo>
                  <a:cubicBezTo>
                    <a:pt x="1" y="34369"/>
                    <a:pt x="25" y="34389"/>
                    <a:pt x="49" y="34389"/>
                  </a:cubicBezTo>
                  <a:cubicBezTo>
                    <a:pt x="62" y="34389"/>
                    <a:pt x="75" y="34382"/>
                    <a:pt x="81" y="34367"/>
                  </a:cubicBezTo>
                  <a:cubicBezTo>
                    <a:pt x="958" y="32318"/>
                    <a:pt x="1565" y="30118"/>
                    <a:pt x="2274" y="28006"/>
                  </a:cubicBezTo>
                  <a:cubicBezTo>
                    <a:pt x="3032" y="25760"/>
                    <a:pt x="3776" y="23507"/>
                    <a:pt x="4503" y="21251"/>
                  </a:cubicBezTo>
                  <a:cubicBezTo>
                    <a:pt x="5920" y="16823"/>
                    <a:pt x="7264" y="12370"/>
                    <a:pt x="8411" y="7864"/>
                  </a:cubicBezTo>
                  <a:cubicBezTo>
                    <a:pt x="9071" y="5271"/>
                    <a:pt x="9688" y="2668"/>
                    <a:pt x="10169" y="37"/>
                  </a:cubicBezTo>
                  <a:cubicBezTo>
                    <a:pt x="10173" y="14"/>
                    <a:pt x="10154" y="0"/>
                    <a:pt x="10136" y="0"/>
                  </a:cubicBezTo>
                  <a:close/>
                </a:path>
              </a:pathLst>
            </a:custGeom>
            <a:solidFill>
              <a:srgbClr val="576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5"/>
            <p:cNvSpPr/>
            <p:nvPr/>
          </p:nvSpPr>
          <p:spPr>
            <a:xfrm>
              <a:off x="4435100" y="2877975"/>
              <a:ext cx="217050" cy="553175"/>
            </a:xfrm>
            <a:custGeom>
              <a:avLst/>
              <a:gdLst/>
              <a:ahLst/>
              <a:cxnLst/>
              <a:rect l="l" t="t" r="r" b="b"/>
              <a:pathLst>
                <a:path w="8682" h="22127" extrusionOk="0">
                  <a:moveTo>
                    <a:pt x="8667" y="0"/>
                  </a:moveTo>
                  <a:cubicBezTo>
                    <a:pt x="8664" y="0"/>
                    <a:pt x="8661" y="1"/>
                    <a:pt x="8659" y="4"/>
                  </a:cubicBezTo>
                  <a:cubicBezTo>
                    <a:pt x="6157" y="3173"/>
                    <a:pt x="4122" y="6615"/>
                    <a:pt x="2651" y="10384"/>
                  </a:cubicBezTo>
                  <a:cubicBezTo>
                    <a:pt x="1216" y="14058"/>
                    <a:pt x="139" y="18114"/>
                    <a:pt x="3" y="22075"/>
                  </a:cubicBezTo>
                  <a:cubicBezTo>
                    <a:pt x="1" y="22110"/>
                    <a:pt x="24" y="22127"/>
                    <a:pt x="50" y="22127"/>
                  </a:cubicBezTo>
                  <a:cubicBezTo>
                    <a:pt x="76" y="22127"/>
                    <a:pt x="104" y="22109"/>
                    <a:pt x="108" y="22075"/>
                  </a:cubicBezTo>
                  <a:cubicBezTo>
                    <a:pt x="356" y="20047"/>
                    <a:pt x="592" y="18040"/>
                    <a:pt x="1051" y="16044"/>
                  </a:cubicBezTo>
                  <a:cubicBezTo>
                    <a:pt x="1498" y="14131"/>
                    <a:pt x="2076" y="12251"/>
                    <a:pt x="2792" y="10422"/>
                  </a:cubicBezTo>
                  <a:cubicBezTo>
                    <a:pt x="4238" y="6717"/>
                    <a:pt x="6220" y="3152"/>
                    <a:pt x="8677" y="15"/>
                  </a:cubicBezTo>
                  <a:cubicBezTo>
                    <a:pt x="8681" y="8"/>
                    <a:pt x="8674" y="0"/>
                    <a:pt x="8667"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5"/>
            <p:cNvSpPr/>
            <p:nvPr/>
          </p:nvSpPr>
          <p:spPr>
            <a:xfrm>
              <a:off x="4249625" y="2870975"/>
              <a:ext cx="274400" cy="376225"/>
            </a:xfrm>
            <a:custGeom>
              <a:avLst/>
              <a:gdLst/>
              <a:ahLst/>
              <a:cxnLst/>
              <a:rect l="l" t="t" r="r" b="b"/>
              <a:pathLst>
                <a:path w="10976" h="15049" extrusionOk="0">
                  <a:moveTo>
                    <a:pt x="10910" y="1"/>
                  </a:moveTo>
                  <a:cubicBezTo>
                    <a:pt x="10902" y="1"/>
                    <a:pt x="10893" y="3"/>
                    <a:pt x="10885" y="7"/>
                  </a:cubicBezTo>
                  <a:cubicBezTo>
                    <a:pt x="9320" y="825"/>
                    <a:pt x="7864" y="1975"/>
                    <a:pt x="6439" y="3018"/>
                  </a:cubicBezTo>
                  <a:cubicBezTo>
                    <a:pt x="5060" y="4028"/>
                    <a:pt x="3758" y="5053"/>
                    <a:pt x="2758" y="6456"/>
                  </a:cubicBezTo>
                  <a:cubicBezTo>
                    <a:pt x="975" y="8952"/>
                    <a:pt x="0" y="12102"/>
                    <a:pt x="1274" y="15036"/>
                  </a:cubicBezTo>
                  <a:cubicBezTo>
                    <a:pt x="1278" y="15045"/>
                    <a:pt x="1286" y="15049"/>
                    <a:pt x="1294" y="15049"/>
                  </a:cubicBezTo>
                  <a:cubicBezTo>
                    <a:pt x="1308" y="15049"/>
                    <a:pt x="1323" y="15037"/>
                    <a:pt x="1316" y="15022"/>
                  </a:cubicBezTo>
                  <a:cubicBezTo>
                    <a:pt x="77" y="11955"/>
                    <a:pt x="1428" y="8502"/>
                    <a:pt x="3375" y="6056"/>
                  </a:cubicBezTo>
                  <a:cubicBezTo>
                    <a:pt x="5396" y="3516"/>
                    <a:pt x="8436" y="2064"/>
                    <a:pt x="10938" y="85"/>
                  </a:cubicBezTo>
                  <a:cubicBezTo>
                    <a:pt x="10976" y="52"/>
                    <a:pt x="10950" y="1"/>
                    <a:pt x="10910"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5"/>
            <p:cNvSpPr/>
            <p:nvPr/>
          </p:nvSpPr>
          <p:spPr>
            <a:xfrm>
              <a:off x="4277950" y="2855425"/>
              <a:ext cx="265575" cy="260825"/>
            </a:xfrm>
            <a:custGeom>
              <a:avLst/>
              <a:gdLst/>
              <a:ahLst/>
              <a:cxnLst/>
              <a:rect l="l" t="t" r="r" b="b"/>
              <a:pathLst>
                <a:path w="10623" h="10433" extrusionOk="0">
                  <a:moveTo>
                    <a:pt x="10533" y="0"/>
                  </a:moveTo>
                  <a:cubicBezTo>
                    <a:pt x="10523" y="0"/>
                    <a:pt x="10513" y="2"/>
                    <a:pt x="10503" y="8"/>
                  </a:cubicBezTo>
                  <a:cubicBezTo>
                    <a:pt x="9180" y="710"/>
                    <a:pt x="7920" y="1559"/>
                    <a:pt x="6636" y="2328"/>
                  </a:cubicBezTo>
                  <a:cubicBezTo>
                    <a:pt x="5474" y="3026"/>
                    <a:pt x="4302" y="3721"/>
                    <a:pt x="3243" y="4566"/>
                  </a:cubicBezTo>
                  <a:cubicBezTo>
                    <a:pt x="1425" y="6022"/>
                    <a:pt x="1" y="8005"/>
                    <a:pt x="74" y="10416"/>
                  </a:cubicBezTo>
                  <a:cubicBezTo>
                    <a:pt x="74" y="10427"/>
                    <a:pt x="82" y="10432"/>
                    <a:pt x="91" y="10432"/>
                  </a:cubicBezTo>
                  <a:cubicBezTo>
                    <a:pt x="101" y="10432"/>
                    <a:pt x="113" y="10425"/>
                    <a:pt x="113" y="10412"/>
                  </a:cubicBezTo>
                  <a:cubicBezTo>
                    <a:pt x="148" y="7745"/>
                    <a:pt x="2074" y="5661"/>
                    <a:pt x="4127" y="4208"/>
                  </a:cubicBezTo>
                  <a:cubicBezTo>
                    <a:pt x="6205" y="2735"/>
                    <a:pt x="8492" y="1577"/>
                    <a:pt x="10569" y="110"/>
                  </a:cubicBezTo>
                  <a:cubicBezTo>
                    <a:pt x="10623" y="71"/>
                    <a:pt x="10586" y="0"/>
                    <a:pt x="10533"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5"/>
            <p:cNvSpPr/>
            <p:nvPr/>
          </p:nvSpPr>
          <p:spPr>
            <a:xfrm>
              <a:off x="4936550" y="2834975"/>
              <a:ext cx="53900" cy="401225"/>
            </a:xfrm>
            <a:custGeom>
              <a:avLst/>
              <a:gdLst/>
              <a:ahLst/>
              <a:cxnLst/>
              <a:rect l="l" t="t" r="r" b="b"/>
              <a:pathLst>
                <a:path w="2156" h="16049" extrusionOk="0">
                  <a:moveTo>
                    <a:pt x="2133" y="1"/>
                  </a:moveTo>
                  <a:cubicBezTo>
                    <a:pt x="2120" y="1"/>
                    <a:pt x="2106" y="9"/>
                    <a:pt x="2106" y="26"/>
                  </a:cubicBezTo>
                  <a:cubicBezTo>
                    <a:pt x="1910" y="2654"/>
                    <a:pt x="1507" y="12700"/>
                    <a:pt x="12" y="16002"/>
                  </a:cubicBezTo>
                  <a:cubicBezTo>
                    <a:pt x="0" y="16028"/>
                    <a:pt x="27" y="16049"/>
                    <a:pt x="52" y="16049"/>
                  </a:cubicBezTo>
                  <a:cubicBezTo>
                    <a:pt x="64" y="16049"/>
                    <a:pt x="76" y="16043"/>
                    <a:pt x="82" y="16031"/>
                  </a:cubicBezTo>
                  <a:cubicBezTo>
                    <a:pt x="2082" y="10978"/>
                    <a:pt x="1962" y="5367"/>
                    <a:pt x="2156" y="22"/>
                  </a:cubicBezTo>
                  <a:cubicBezTo>
                    <a:pt x="2156" y="8"/>
                    <a:pt x="2145" y="1"/>
                    <a:pt x="2133"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5"/>
            <p:cNvSpPr/>
            <p:nvPr/>
          </p:nvSpPr>
          <p:spPr>
            <a:xfrm>
              <a:off x="4632950" y="3078775"/>
              <a:ext cx="786475" cy="513025"/>
            </a:xfrm>
            <a:custGeom>
              <a:avLst/>
              <a:gdLst/>
              <a:ahLst/>
              <a:cxnLst/>
              <a:rect l="l" t="t" r="r" b="b"/>
              <a:pathLst>
                <a:path w="31459" h="20521" extrusionOk="0">
                  <a:moveTo>
                    <a:pt x="5393" y="0"/>
                  </a:moveTo>
                  <a:cubicBezTo>
                    <a:pt x="3827" y="0"/>
                    <a:pt x="1789" y="1596"/>
                    <a:pt x="1064" y="3755"/>
                  </a:cubicBezTo>
                  <a:cubicBezTo>
                    <a:pt x="1" y="6910"/>
                    <a:pt x="2418" y="15591"/>
                    <a:pt x="7563" y="18307"/>
                  </a:cubicBezTo>
                  <a:cubicBezTo>
                    <a:pt x="10612" y="19922"/>
                    <a:pt x="19131" y="20382"/>
                    <a:pt x="23080" y="20382"/>
                  </a:cubicBezTo>
                  <a:cubicBezTo>
                    <a:pt x="24184" y="20382"/>
                    <a:pt x="24930" y="20346"/>
                    <a:pt x="25100" y="20289"/>
                  </a:cubicBezTo>
                  <a:cubicBezTo>
                    <a:pt x="25202" y="20254"/>
                    <a:pt x="25373" y="20240"/>
                    <a:pt x="25593" y="20240"/>
                  </a:cubicBezTo>
                  <a:cubicBezTo>
                    <a:pt x="26084" y="20240"/>
                    <a:pt x="26820" y="20310"/>
                    <a:pt x="27595" y="20380"/>
                  </a:cubicBezTo>
                  <a:cubicBezTo>
                    <a:pt x="28375" y="20450"/>
                    <a:pt x="29196" y="20521"/>
                    <a:pt x="29844" y="20521"/>
                  </a:cubicBezTo>
                  <a:cubicBezTo>
                    <a:pt x="30466" y="20521"/>
                    <a:pt x="30929" y="20456"/>
                    <a:pt x="31044" y="20261"/>
                  </a:cubicBezTo>
                  <a:cubicBezTo>
                    <a:pt x="31458" y="19573"/>
                    <a:pt x="26598" y="17492"/>
                    <a:pt x="25458" y="17184"/>
                  </a:cubicBezTo>
                  <a:cubicBezTo>
                    <a:pt x="23735" y="16717"/>
                    <a:pt x="13861" y="15011"/>
                    <a:pt x="12057" y="13229"/>
                  </a:cubicBezTo>
                  <a:cubicBezTo>
                    <a:pt x="9640" y="10840"/>
                    <a:pt x="7405" y="1103"/>
                    <a:pt x="6552" y="394"/>
                  </a:cubicBezTo>
                  <a:cubicBezTo>
                    <a:pt x="6228" y="124"/>
                    <a:pt x="5829" y="0"/>
                    <a:pt x="5393"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5"/>
            <p:cNvSpPr/>
            <p:nvPr/>
          </p:nvSpPr>
          <p:spPr>
            <a:xfrm>
              <a:off x="4638850" y="3071600"/>
              <a:ext cx="544250" cy="553600"/>
            </a:xfrm>
            <a:custGeom>
              <a:avLst/>
              <a:gdLst/>
              <a:ahLst/>
              <a:cxnLst/>
              <a:rect l="l" t="t" r="r" b="b"/>
              <a:pathLst>
                <a:path w="21770" h="22144" extrusionOk="0">
                  <a:moveTo>
                    <a:pt x="4941" y="1"/>
                  </a:moveTo>
                  <a:cubicBezTo>
                    <a:pt x="2755" y="1"/>
                    <a:pt x="471" y="2994"/>
                    <a:pt x="330" y="5499"/>
                  </a:cubicBezTo>
                  <a:cubicBezTo>
                    <a:pt x="0" y="11425"/>
                    <a:pt x="3207" y="16432"/>
                    <a:pt x="6572" y="18727"/>
                  </a:cubicBezTo>
                  <a:cubicBezTo>
                    <a:pt x="9063" y="20425"/>
                    <a:pt x="14969" y="20783"/>
                    <a:pt x="15070" y="20808"/>
                  </a:cubicBezTo>
                  <a:cubicBezTo>
                    <a:pt x="15165" y="20827"/>
                    <a:pt x="19132" y="22144"/>
                    <a:pt x="19926" y="22144"/>
                  </a:cubicBezTo>
                  <a:cubicBezTo>
                    <a:pt x="19991" y="22144"/>
                    <a:pt x="20034" y="22135"/>
                    <a:pt x="20053" y="22116"/>
                  </a:cubicBezTo>
                  <a:cubicBezTo>
                    <a:pt x="21769" y="20422"/>
                    <a:pt x="21530" y="16239"/>
                    <a:pt x="21187" y="16043"/>
                  </a:cubicBezTo>
                  <a:cubicBezTo>
                    <a:pt x="20004" y="15373"/>
                    <a:pt x="14197" y="15295"/>
                    <a:pt x="12249" y="13565"/>
                  </a:cubicBezTo>
                  <a:cubicBezTo>
                    <a:pt x="9186" y="10839"/>
                    <a:pt x="8064" y="1923"/>
                    <a:pt x="6516" y="607"/>
                  </a:cubicBezTo>
                  <a:cubicBezTo>
                    <a:pt x="6020" y="185"/>
                    <a:pt x="5483" y="1"/>
                    <a:pt x="4941"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5"/>
            <p:cNvSpPr/>
            <p:nvPr/>
          </p:nvSpPr>
          <p:spPr>
            <a:xfrm>
              <a:off x="4657150" y="2571550"/>
              <a:ext cx="396650" cy="550375"/>
            </a:xfrm>
            <a:custGeom>
              <a:avLst/>
              <a:gdLst/>
              <a:ahLst/>
              <a:cxnLst/>
              <a:rect l="l" t="t" r="r" b="b"/>
              <a:pathLst>
                <a:path w="15866" h="22015" extrusionOk="0">
                  <a:moveTo>
                    <a:pt x="7885" y="1"/>
                  </a:moveTo>
                  <a:cubicBezTo>
                    <a:pt x="6147" y="1"/>
                    <a:pt x="4510" y="324"/>
                    <a:pt x="3542" y="1037"/>
                  </a:cubicBezTo>
                  <a:cubicBezTo>
                    <a:pt x="963" y="2935"/>
                    <a:pt x="1" y="11675"/>
                    <a:pt x="545" y="13100"/>
                  </a:cubicBezTo>
                  <a:cubicBezTo>
                    <a:pt x="1096" y="14525"/>
                    <a:pt x="2412" y="15335"/>
                    <a:pt x="2436" y="15767"/>
                  </a:cubicBezTo>
                  <a:cubicBezTo>
                    <a:pt x="2482" y="16528"/>
                    <a:pt x="1598" y="17872"/>
                    <a:pt x="1001" y="18546"/>
                  </a:cubicBezTo>
                  <a:cubicBezTo>
                    <a:pt x="425" y="19189"/>
                    <a:pt x="3124" y="22014"/>
                    <a:pt x="4635" y="22014"/>
                  </a:cubicBezTo>
                  <a:cubicBezTo>
                    <a:pt x="4699" y="22014"/>
                    <a:pt x="4760" y="22009"/>
                    <a:pt x="4819" y="21999"/>
                  </a:cubicBezTo>
                  <a:cubicBezTo>
                    <a:pt x="4963" y="21970"/>
                    <a:pt x="5065" y="21507"/>
                    <a:pt x="5177" y="20893"/>
                  </a:cubicBezTo>
                  <a:lnTo>
                    <a:pt x="5198" y="20753"/>
                  </a:lnTo>
                  <a:cubicBezTo>
                    <a:pt x="5209" y="20704"/>
                    <a:pt x="5219" y="20652"/>
                    <a:pt x="5230" y="20595"/>
                  </a:cubicBezTo>
                  <a:cubicBezTo>
                    <a:pt x="5412" y="19574"/>
                    <a:pt x="5643" y="18304"/>
                    <a:pt x="6145" y="17904"/>
                  </a:cubicBezTo>
                  <a:cubicBezTo>
                    <a:pt x="6258" y="17813"/>
                    <a:pt x="6398" y="17732"/>
                    <a:pt x="6560" y="17665"/>
                  </a:cubicBezTo>
                  <a:cubicBezTo>
                    <a:pt x="6717" y="17595"/>
                    <a:pt x="6893" y="17539"/>
                    <a:pt x="7089" y="17486"/>
                  </a:cubicBezTo>
                  <a:lnTo>
                    <a:pt x="7093" y="17486"/>
                  </a:lnTo>
                  <a:cubicBezTo>
                    <a:pt x="7226" y="17451"/>
                    <a:pt x="7370" y="17419"/>
                    <a:pt x="7517" y="17388"/>
                  </a:cubicBezTo>
                  <a:cubicBezTo>
                    <a:pt x="9682" y="16967"/>
                    <a:pt x="13290" y="17100"/>
                    <a:pt x="14641" y="15665"/>
                  </a:cubicBezTo>
                  <a:cubicBezTo>
                    <a:pt x="14714" y="15584"/>
                    <a:pt x="14788" y="15493"/>
                    <a:pt x="14851" y="15388"/>
                  </a:cubicBezTo>
                  <a:cubicBezTo>
                    <a:pt x="14897" y="15321"/>
                    <a:pt x="14935" y="15251"/>
                    <a:pt x="14974" y="15178"/>
                  </a:cubicBezTo>
                  <a:cubicBezTo>
                    <a:pt x="15023" y="15089"/>
                    <a:pt x="15065" y="14995"/>
                    <a:pt x="15107" y="14896"/>
                  </a:cubicBezTo>
                  <a:cubicBezTo>
                    <a:pt x="15135" y="14833"/>
                    <a:pt x="15159" y="14770"/>
                    <a:pt x="15185" y="14700"/>
                  </a:cubicBezTo>
                  <a:cubicBezTo>
                    <a:pt x="15458" y="13970"/>
                    <a:pt x="15644" y="12981"/>
                    <a:pt x="15749" y="11876"/>
                  </a:cubicBezTo>
                  <a:cubicBezTo>
                    <a:pt x="15753" y="11847"/>
                    <a:pt x="15756" y="11816"/>
                    <a:pt x="15760" y="11788"/>
                  </a:cubicBezTo>
                  <a:cubicBezTo>
                    <a:pt x="15767" y="11711"/>
                    <a:pt x="15774" y="11633"/>
                    <a:pt x="15781" y="11552"/>
                  </a:cubicBezTo>
                  <a:cubicBezTo>
                    <a:pt x="15784" y="11521"/>
                    <a:pt x="15784" y="11486"/>
                    <a:pt x="15788" y="11455"/>
                  </a:cubicBezTo>
                  <a:cubicBezTo>
                    <a:pt x="15795" y="11363"/>
                    <a:pt x="15802" y="11272"/>
                    <a:pt x="15805" y="11184"/>
                  </a:cubicBezTo>
                  <a:cubicBezTo>
                    <a:pt x="15847" y="10546"/>
                    <a:pt x="15865" y="9879"/>
                    <a:pt x="15862" y="9212"/>
                  </a:cubicBezTo>
                  <a:cubicBezTo>
                    <a:pt x="15862" y="9103"/>
                    <a:pt x="15862" y="8998"/>
                    <a:pt x="15858" y="8893"/>
                  </a:cubicBezTo>
                  <a:cubicBezTo>
                    <a:pt x="15816" y="6205"/>
                    <a:pt x="15420" y="3521"/>
                    <a:pt x="14770" y="2377"/>
                  </a:cubicBezTo>
                  <a:cubicBezTo>
                    <a:pt x="13931" y="892"/>
                    <a:pt x="10769" y="1"/>
                    <a:pt x="7885" y="1"/>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5"/>
            <p:cNvSpPr/>
            <p:nvPr/>
          </p:nvSpPr>
          <p:spPr>
            <a:xfrm>
              <a:off x="4942700" y="2758475"/>
              <a:ext cx="45900" cy="116925"/>
            </a:xfrm>
            <a:custGeom>
              <a:avLst/>
              <a:gdLst/>
              <a:ahLst/>
              <a:cxnLst/>
              <a:rect l="l" t="t" r="r" b="b"/>
              <a:pathLst>
                <a:path w="1836" h="4677" extrusionOk="0">
                  <a:moveTo>
                    <a:pt x="850" y="0"/>
                  </a:moveTo>
                  <a:cubicBezTo>
                    <a:pt x="805" y="0"/>
                    <a:pt x="759" y="38"/>
                    <a:pt x="731" y="96"/>
                  </a:cubicBezTo>
                  <a:cubicBezTo>
                    <a:pt x="323" y="886"/>
                    <a:pt x="1" y="2925"/>
                    <a:pt x="215" y="3861"/>
                  </a:cubicBezTo>
                  <a:cubicBezTo>
                    <a:pt x="305" y="4251"/>
                    <a:pt x="638" y="4677"/>
                    <a:pt x="1131" y="4677"/>
                  </a:cubicBezTo>
                  <a:cubicBezTo>
                    <a:pt x="1229" y="4677"/>
                    <a:pt x="1333" y="4660"/>
                    <a:pt x="1443" y="4623"/>
                  </a:cubicBezTo>
                  <a:cubicBezTo>
                    <a:pt x="1737" y="4525"/>
                    <a:pt x="1836" y="4240"/>
                    <a:pt x="1794" y="4037"/>
                  </a:cubicBezTo>
                  <a:cubicBezTo>
                    <a:pt x="1745" y="3788"/>
                    <a:pt x="1502" y="3612"/>
                    <a:pt x="1282" y="3469"/>
                  </a:cubicBezTo>
                  <a:cubicBezTo>
                    <a:pt x="741" y="3121"/>
                    <a:pt x="1152" y="399"/>
                    <a:pt x="931" y="51"/>
                  </a:cubicBezTo>
                  <a:cubicBezTo>
                    <a:pt x="907" y="15"/>
                    <a:pt x="879" y="0"/>
                    <a:pt x="850"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5"/>
            <p:cNvSpPr/>
            <p:nvPr/>
          </p:nvSpPr>
          <p:spPr>
            <a:xfrm>
              <a:off x="4894450" y="2865825"/>
              <a:ext cx="48425" cy="41475"/>
            </a:xfrm>
            <a:custGeom>
              <a:avLst/>
              <a:gdLst/>
              <a:ahLst/>
              <a:cxnLst/>
              <a:rect l="l" t="t" r="r" b="b"/>
              <a:pathLst>
                <a:path w="1937" h="1659" extrusionOk="0">
                  <a:moveTo>
                    <a:pt x="485" y="0"/>
                  </a:moveTo>
                  <a:cubicBezTo>
                    <a:pt x="479" y="0"/>
                    <a:pt x="472" y="3"/>
                    <a:pt x="467" y="9"/>
                  </a:cubicBezTo>
                  <a:cubicBezTo>
                    <a:pt x="180" y="431"/>
                    <a:pt x="1" y="1146"/>
                    <a:pt x="425" y="1519"/>
                  </a:cubicBezTo>
                  <a:cubicBezTo>
                    <a:pt x="540" y="1619"/>
                    <a:pt x="703" y="1659"/>
                    <a:pt x="879" y="1659"/>
                  </a:cubicBezTo>
                  <a:cubicBezTo>
                    <a:pt x="1283" y="1659"/>
                    <a:pt x="1759" y="1451"/>
                    <a:pt x="1910" y="1290"/>
                  </a:cubicBezTo>
                  <a:cubicBezTo>
                    <a:pt x="1936" y="1264"/>
                    <a:pt x="1918" y="1219"/>
                    <a:pt x="1882" y="1219"/>
                  </a:cubicBezTo>
                  <a:cubicBezTo>
                    <a:pt x="1875" y="1219"/>
                    <a:pt x="1868" y="1221"/>
                    <a:pt x="1861" y="1224"/>
                  </a:cubicBezTo>
                  <a:cubicBezTo>
                    <a:pt x="1680" y="1307"/>
                    <a:pt x="1407" y="1380"/>
                    <a:pt x="1154" y="1380"/>
                  </a:cubicBezTo>
                  <a:cubicBezTo>
                    <a:pt x="958" y="1380"/>
                    <a:pt x="774" y="1336"/>
                    <a:pt x="653" y="1220"/>
                  </a:cubicBezTo>
                  <a:cubicBezTo>
                    <a:pt x="331" y="908"/>
                    <a:pt x="345" y="420"/>
                    <a:pt x="509" y="31"/>
                  </a:cubicBezTo>
                  <a:cubicBezTo>
                    <a:pt x="517" y="14"/>
                    <a:pt x="501" y="0"/>
                    <a:pt x="485"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5"/>
            <p:cNvSpPr/>
            <p:nvPr/>
          </p:nvSpPr>
          <p:spPr>
            <a:xfrm>
              <a:off x="4743225" y="2834025"/>
              <a:ext cx="109750" cy="108125"/>
            </a:xfrm>
            <a:custGeom>
              <a:avLst/>
              <a:gdLst/>
              <a:ahLst/>
              <a:cxnLst/>
              <a:rect l="l" t="t" r="r" b="b"/>
              <a:pathLst>
                <a:path w="4390" h="4325" extrusionOk="0">
                  <a:moveTo>
                    <a:pt x="2172" y="12"/>
                  </a:moveTo>
                  <a:lnTo>
                    <a:pt x="2172" y="12"/>
                  </a:lnTo>
                  <a:cubicBezTo>
                    <a:pt x="2176" y="15"/>
                    <a:pt x="2176" y="18"/>
                    <a:pt x="2176" y="18"/>
                  </a:cubicBezTo>
                  <a:lnTo>
                    <a:pt x="2172" y="12"/>
                  </a:lnTo>
                  <a:close/>
                  <a:moveTo>
                    <a:pt x="2801" y="173"/>
                  </a:moveTo>
                  <a:cubicBezTo>
                    <a:pt x="2804" y="198"/>
                    <a:pt x="2801" y="211"/>
                    <a:pt x="2811" y="229"/>
                  </a:cubicBezTo>
                  <a:lnTo>
                    <a:pt x="2776" y="250"/>
                  </a:lnTo>
                  <a:lnTo>
                    <a:pt x="2801" y="173"/>
                  </a:lnTo>
                  <a:close/>
                  <a:moveTo>
                    <a:pt x="2647" y="198"/>
                  </a:moveTo>
                  <a:lnTo>
                    <a:pt x="2647" y="198"/>
                  </a:lnTo>
                  <a:cubicBezTo>
                    <a:pt x="2692" y="229"/>
                    <a:pt x="2632" y="232"/>
                    <a:pt x="2621" y="253"/>
                  </a:cubicBezTo>
                  <a:cubicBezTo>
                    <a:pt x="2551" y="246"/>
                    <a:pt x="2636" y="219"/>
                    <a:pt x="2647" y="198"/>
                  </a:cubicBezTo>
                  <a:close/>
                  <a:moveTo>
                    <a:pt x="1868" y="246"/>
                  </a:moveTo>
                  <a:cubicBezTo>
                    <a:pt x="1874" y="257"/>
                    <a:pt x="1884" y="268"/>
                    <a:pt x="1899" y="278"/>
                  </a:cubicBezTo>
                  <a:cubicBezTo>
                    <a:pt x="1878" y="274"/>
                    <a:pt x="1871" y="264"/>
                    <a:pt x="1868" y="246"/>
                  </a:cubicBezTo>
                  <a:close/>
                  <a:moveTo>
                    <a:pt x="3345" y="355"/>
                  </a:moveTo>
                  <a:lnTo>
                    <a:pt x="3376" y="380"/>
                  </a:lnTo>
                  <a:lnTo>
                    <a:pt x="3383" y="401"/>
                  </a:lnTo>
                  <a:lnTo>
                    <a:pt x="3345" y="355"/>
                  </a:lnTo>
                  <a:close/>
                  <a:moveTo>
                    <a:pt x="1197" y="478"/>
                  </a:moveTo>
                  <a:cubicBezTo>
                    <a:pt x="1194" y="489"/>
                    <a:pt x="1190" y="499"/>
                    <a:pt x="1190" y="506"/>
                  </a:cubicBezTo>
                  <a:cubicBezTo>
                    <a:pt x="1190" y="499"/>
                    <a:pt x="1190" y="492"/>
                    <a:pt x="1197" y="478"/>
                  </a:cubicBezTo>
                  <a:close/>
                  <a:moveTo>
                    <a:pt x="1190" y="506"/>
                  </a:moveTo>
                  <a:cubicBezTo>
                    <a:pt x="1190" y="538"/>
                    <a:pt x="1243" y="510"/>
                    <a:pt x="1246" y="545"/>
                  </a:cubicBezTo>
                  <a:lnTo>
                    <a:pt x="1236" y="545"/>
                  </a:lnTo>
                  <a:cubicBezTo>
                    <a:pt x="1186" y="545"/>
                    <a:pt x="1271" y="611"/>
                    <a:pt x="1204" y="615"/>
                  </a:cubicBezTo>
                  <a:cubicBezTo>
                    <a:pt x="1144" y="545"/>
                    <a:pt x="1173" y="556"/>
                    <a:pt x="1190" y="506"/>
                  </a:cubicBezTo>
                  <a:close/>
                  <a:moveTo>
                    <a:pt x="166" y="1597"/>
                  </a:moveTo>
                  <a:lnTo>
                    <a:pt x="166" y="1597"/>
                  </a:lnTo>
                  <a:cubicBezTo>
                    <a:pt x="145" y="1612"/>
                    <a:pt x="137" y="1629"/>
                    <a:pt x="141" y="1643"/>
                  </a:cubicBezTo>
                  <a:cubicBezTo>
                    <a:pt x="169" y="1629"/>
                    <a:pt x="183" y="1615"/>
                    <a:pt x="166" y="1597"/>
                  </a:cubicBezTo>
                  <a:close/>
                  <a:moveTo>
                    <a:pt x="18" y="1615"/>
                  </a:moveTo>
                  <a:cubicBezTo>
                    <a:pt x="15" y="1629"/>
                    <a:pt x="11" y="1643"/>
                    <a:pt x="7" y="1657"/>
                  </a:cubicBezTo>
                  <a:cubicBezTo>
                    <a:pt x="15" y="1664"/>
                    <a:pt x="25" y="1671"/>
                    <a:pt x="32" y="1678"/>
                  </a:cubicBezTo>
                  <a:cubicBezTo>
                    <a:pt x="53" y="1671"/>
                    <a:pt x="74" y="1668"/>
                    <a:pt x="92" y="1660"/>
                  </a:cubicBezTo>
                  <a:cubicBezTo>
                    <a:pt x="71" y="1639"/>
                    <a:pt x="46" y="1618"/>
                    <a:pt x="18" y="1615"/>
                  </a:cubicBezTo>
                  <a:close/>
                  <a:moveTo>
                    <a:pt x="4" y="1668"/>
                  </a:moveTo>
                  <a:cubicBezTo>
                    <a:pt x="4" y="1675"/>
                    <a:pt x="1" y="1681"/>
                    <a:pt x="1" y="1689"/>
                  </a:cubicBezTo>
                  <a:cubicBezTo>
                    <a:pt x="4" y="1689"/>
                    <a:pt x="11" y="1685"/>
                    <a:pt x="15" y="1685"/>
                  </a:cubicBezTo>
                  <a:cubicBezTo>
                    <a:pt x="11" y="1678"/>
                    <a:pt x="7" y="1675"/>
                    <a:pt x="4" y="1668"/>
                  </a:cubicBezTo>
                  <a:close/>
                  <a:moveTo>
                    <a:pt x="239" y="1762"/>
                  </a:moveTo>
                  <a:cubicBezTo>
                    <a:pt x="225" y="1777"/>
                    <a:pt x="211" y="1787"/>
                    <a:pt x="193" y="1794"/>
                  </a:cubicBezTo>
                  <a:lnTo>
                    <a:pt x="239" y="1762"/>
                  </a:lnTo>
                  <a:close/>
                  <a:moveTo>
                    <a:pt x="443" y="2619"/>
                  </a:moveTo>
                  <a:lnTo>
                    <a:pt x="404" y="2661"/>
                  </a:lnTo>
                  <a:cubicBezTo>
                    <a:pt x="404" y="2640"/>
                    <a:pt x="404" y="2632"/>
                    <a:pt x="422" y="2622"/>
                  </a:cubicBezTo>
                  <a:lnTo>
                    <a:pt x="443" y="2619"/>
                  </a:lnTo>
                  <a:close/>
                  <a:moveTo>
                    <a:pt x="305" y="2766"/>
                  </a:moveTo>
                  <a:cubicBezTo>
                    <a:pt x="295" y="2791"/>
                    <a:pt x="271" y="2812"/>
                    <a:pt x="316" y="2812"/>
                  </a:cubicBezTo>
                  <a:lnTo>
                    <a:pt x="337" y="2812"/>
                  </a:lnTo>
                  <a:cubicBezTo>
                    <a:pt x="373" y="2791"/>
                    <a:pt x="323" y="2776"/>
                    <a:pt x="305" y="2766"/>
                  </a:cubicBezTo>
                  <a:close/>
                  <a:moveTo>
                    <a:pt x="474" y="3106"/>
                  </a:moveTo>
                  <a:lnTo>
                    <a:pt x="474" y="3106"/>
                  </a:lnTo>
                  <a:cubicBezTo>
                    <a:pt x="481" y="3110"/>
                    <a:pt x="488" y="3110"/>
                    <a:pt x="495" y="3116"/>
                  </a:cubicBezTo>
                  <a:lnTo>
                    <a:pt x="474" y="3106"/>
                  </a:lnTo>
                  <a:close/>
                  <a:moveTo>
                    <a:pt x="566" y="3100"/>
                  </a:moveTo>
                  <a:lnTo>
                    <a:pt x="569" y="3110"/>
                  </a:lnTo>
                  <a:lnTo>
                    <a:pt x="509" y="3152"/>
                  </a:lnTo>
                  <a:lnTo>
                    <a:pt x="566" y="3100"/>
                  </a:lnTo>
                  <a:close/>
                  <a:moveTo>
                    <a:pt x="3671" y="3335"/>
                  </a:moveTo>
                  <a:cubicBezTo>
                    <a:pt x="3671" y="3335"/>
                    <a:pt x="3674" y="3335"/>
                    <a:pt x="3674" y="3338"/>
                  </a:cubicBezTo>
                  <a:cubicBezTo>
                    <a:pt x="3671" y="3338"/>
                    <a:pt x="3671" y="3338"/>
                    <a:pt x="3667" y="3341"/>
                  </a:cubicBezTo>
                  <a:cubicBezTo>
                    <a:pt x="3667" y="3338"/>
                    <a:pt x="3667" y="3335"/>
                    <a:pt x="3671" y="3335"/>
                  </a:cubicBezTo>
                  <a:close/>
                  <a:moveTo>
                    <a:pt x="853" y="3356"/>
                  </a:moveTo>
                  <a:cubicBezTo>
                    <a:pt x="857" y="3359"/>
                    <a:pt x="857" y="3362"/>
                    <a:pt x="860" y="3366"/>
                  </a:cubicBezTo>
                  <a:cubicBezTo>
                    <a:pt x="857" y="3362"/>
                    <a:pt x="853" y="3359"/>
                    <a:pt x="853" y="3356"/>
                  </a:cubicBezTo>
                  <a:close/>
                  <a:moveTo>
                    <a:pt x="860" y="3366"/>
                  </a:moveTo>
                  <a:lnTo>
                    <a:pt x="860" y="3366"/>
                  </a:lnTo>
                  <a:cubicBezTo>
                    <a:pt x="871" y="3373"/>
                    <a:pt x="888" y="3380"/>
                    <a:pt x="895" y="3390"/>
                  </a:cubicBezTo>
                  <a:cubicBezTo>
                    <a:pt x="874" y="3408"/>
                    <a:pt x="867" y="3415"/>
                    <a:pt x="864" y="3415"/>
                  </a:cubicBezTo>
                  <a:cubicBezTo>
                    <a:pt x="853" y="3415"/>
                    <a:pt x="867" y="3383"/>
                    <a:pt x="860" y="3366"/>
                  </a:cubicBezTo>
                  <a:close/>
                  <a:moveTo>
                    <a:pt x="1078" y="3643"/>
                  </a:moveTo>
                  <a:cubicBezTo>
                    <a:pt x="1081" y="3643"/>
                    <a:pt x="1089" y="3647"/>
                    <a:pt x="1095" y="3650"/>
                  </a:cubicBezTo>
                  <a:lnTo>
                    <a:pt x="1042" y="3685"/>
                  </a:lnTo>
                  <a:cubicBezTo>
                    <a:pt x="1057" y="3668"/>
                    <a:pt x="1063" y="3643"/>
                    <a:pt x="1078" y="3643"/>
                  </a:cubicBezTo>
                  <a:close/>
                  <a:moveTo>
                    <a:pt x="2103" y="1"/>
                  </a:moveTo>
                  <a:cubicBezTo>
                    <a:pt x="2071" y="57"/>
                    <a:pt x="2043" y="131"/>
                    <a:pt x="2057" y="169"/>
                  </a:cubicBezTo>
                  <a:lnTo>
                    <a:pt x="2050" y="169"/>
                  </a:lnTo>
                  <a:cubicBezTo>
                    <a:pt x="2032" y="169"/>
                    <a:pt x="2022" y="166"/>
                    <a:pt x="2011" y="162"/>
                  </a:cubicBezTo>
                  <a:cubicBezTo>
                    <a:pt x="2001" y="156"/>
                    <a:pt x="1990" y="152"/>
                    <a:pt x="1980" y="152"/>
                  </a:cubicBezTo>
                  <a:cubicBezTo>
                    <a:pt x="1973" y="152"/>
                    <a:pt x="1962" y="156"/>
                    <a:pt x="1948" y="162"/>
                  </a:cubicBezTo>
                  <a:cubicBezTo>
                    <a:pt x="1983" y="190"/>
                    <a:pt x="1986" y="198"/>
                    <a:pt x="1980" y="198"/>
                  </a:cubicBezTo>
                  <a:lnTo>
                    <a:pt x="1965" y="198"/>
                  </a:lnTo>
                  <a:cubicBezTo>
                    <a:pt x="1952" y="198"/>
                    <a:pt x="1934" y="201"/>
                    <a:pt x="1934" y="240"/>
                  </a:cubicBezTo>
                  <a:cubicBezTo>
                    <a:pt x="1927" y="243"/>
                    <a:pt x="1923" y="243"/>
                    <a:pt x="1920" y="243"/>
                  </a:cubicBezTo>
                  <a:cubicBezTo>
                    <a:pt x="1895" y="243"/>
                    <a:pt x="1910" y="198"/>
                    <a:pt x="1889" y="183"/>
                  </a:cubicBezTo>
                  <a:cubicBezTo>
                    <a:pt x="1881" y="190"/>
                    <a:pt x="1868" y="222"/>
                    <a:pt x="1868" y="246"/>
                  </a:cubicBezTo>
                  <a:cubicBezTo>
                    <a:pt x="1832" y="190"/>
                    <a:pt x="1889" y="92"/>
                    <a:pt x="1868" y="18"/>
                  </a:cubicBezTo>
                  <a:lnTo>
                    <a:pt x="1868" y="18"/>
                  </a:lnTo>
                  <a:cubicBezTo>
                    <a:pt x="1842" y="22"/>
                    <a:pt x="1815" y="26"/>
                    <a:pt x="1790" y="29"/>
                  </a:cubicBezTo>
                  <a:lnTo>
                    <a:pt x="1794" y="64"/>
                  </a:lnTo>
                  <a:lnTo>
                    <a:pt x="1779" y="68"/>
                  </a:lnTo>
                  <a:lnTo>
                    <a:pt x="1776" y="33"/>
                  </a:lnTo>
                  <a:cubicBezTo>
                    <a:pt x="1751" y="36"/>
                    <a:pt x="1724" y="39"/>
                    <a:pt x="1699" y="47"/>
                  </a:cubicBezTo>
                  <a:cubicBezTo>
                    <a:pt x="1720" y="159"/>
                    <a:pt x="1762" y="292"/>
                    <a:pt x="1790" y="348"/>
                  </a:cubicBezTo>
                  <a:cubicBezTo>
                    <a:pt x="1794" y="358"/>
                    <a:pt x="1790" y="363"/>
                    <a:pt x="1787" y="363"/>
                  </a:cubicBezTo>
                  <a:cubicBezTo>
                    <a:pt x="1776" y="363"/>
                    <a:pt x="1734" y="303"/>
                    <a:pt x="1716" y="303"/>
                  </a:cubicBezTo>
                  <a:cubicBezTo>
                    <a:pt x="1703" y="289"/>
                    <a:pt x="1688" y="282"/>
                    <a:pt x="1678" y="282"/>
                  </a:cubicBezTo>
                  <a:cubicBezTo>
                    <a:pt x="1660" y="282"/>
                    <a:pt x="1646" y="303"/>
                    <a:pt x="1636" y="327"/>
                  </a:cubicBezTo>
                  <a:cubicBezTo>
                    <a:pt x="1625" y="348"/>
                    <a:pt x="1615" y="369"/>
                    <a:pt x="1597" y="369"/>
                  </a:cubicBezTo>
                  <a:lnTo>
                    <a:pt x="1590" y="369"/>
                  </a:lnTo>
                  <a:lnTo>
                    <a:pt x="1611" y="310"/>
                  </a:lnTo>
                  <a:cubicBezTo>
                    <a:pt x="1607" y="310"/>
                    <a:pt x="1607" y="306"/>
                    <a:pt x="1601" y="306"/>
                  </a:cubicBezTo>
                  <a:cubicBezTo>
                    <a:pt x="1580" y="306"/>
                    <a:pt x="1534" y="348"/>
                    <a:pt x="1534" y="373"/>
                  </a:cubicBezTo>
                  <a:cubicBezTo>
                    <a:pt x="1523" y="348"/>
                    <a:pt x="1523" y="219"/>
                    <a:pt x="1492" y="194"/>
                  </a:cubicBezTo>
                  <a:cubicBezTo>
                    <a:pt x="1387" y="204"/>
                    <a:pt x="1369" y="397"/>
                    <a:pt x="1411" y="475"/>
                  </a:cubicBezTo>
                  <a:cubicBezTo>
                    <a:pt x="1439" y="429"/>
                    <a:pt x="1468" y="380"/>
                    <a:pt x="1502" y="337"/>
                  </a:cubicBezTo>
                  <a:lnTo>
                    <a:pt x="1502" y="337"/>
                  </a:lnTo>
                  <a:cubicBezTo>
                    <a:pt x="1531" y="405"/>
                    <a:pt x="1436" y="439"/>
                    <a:pt x="1474" y="520"/>
                  </a:cubicBezTo>
                  <a:lnTo>
                    <a:pt x="1355" y="545"/>
                  </a:lnTo>
                  <a:cubicBezTo>
                    <a:pt x="1369" y="538"/>
                    <a:pt x="1404" y="499"/>
                    <a:pt x="1372" y="471"/>
                  </a:cubicBezTo>
                  <a:lnTo>
                    <a:pt x="1372" y="471"/>
                  </a:lnTo>
                  <a:cubicBezTo>
                    <a:pt x="1358" y="478"/>
                    <a:pt x="1348" y="478"/>
                    <a:pt x="1341" y="478"/>
                  </a:cubicBezTo>
                  <a:cubicBezTo>
                    <a:pt x="1327" y="478"/>
                    <a:pt x="1327" y="464"/>
                    <a:pt x="1292" y="454"/>
                  </a:cubicBezTo>
                  <a:cubicBezTo>
                    <a:pt x="1299" y="387"/>
                    <a:pt x="1309" y="271"/>
                    <a:pt x="1324" y="162"/>
                  </a:cubicBezTo>
                  <a:lnTo>
                    <a:pt x="1324" y="162"/>
                  </a:lnTo>
                  <a:cubicBezTo>
                    <a:pt x="1285" y="177"/>
                    <a:pt x="1246" y="194"/>
                    <a:pt x="1211" y="208"/>
                  </a:cubicBezTo>
                  <a:cubicBezTo>
                    <a:pt x="1211" y="313"/>
                    <a:pt x="1228" y="418"/>
                    <a:pt x="1239" y="460"/>
                  </a:cubicBezTo>
                  <a:lnTo>
                    <a:pt x="1236" y="460"/>
                  </a:lnTo>
                  <a:cubicBezTo>
                    <a:pt x="1186" y="460"/>
                    <a:pt x="1127" y="321"/>
                    <a:pt x="1127" y="289"/>
                  </a:cubicBezTo>
                  <a:lnTo>
                    <a:pt x="1127" y="289"/>
                  </a:lnTo>
                  <a:cubicBezTo>
                    <a:pt x="1029" y="334"/>
                    <a:pt x="1144" y="527"/>
                    <a:pt x="1053" y="562"/>
                  </a:cubicBezTo>
                  <a:lnTo>
                    <a:pt x="1102" y="573"/>
                  </a:lnTo>
                  <a:cubicBezTo>
                    <a:pt x="1092" y="598"/>
                    <a:pt x="1004" y="619"/>
                    <a:pt x="1029" y="636"/>
                  </a:cubicBezTo>
                  <a:cubicBezTo>
                    <a:pt x="993" y="615"/>
                    <a:pt x="934" y="559"/>
                    <a:pt x="920" y="524"/>
                  </a:cubicBezTo>
                  <a:lnTo>
                    <a:pt x="920" y="524"/>
                  </a:lnTo>
                  <a:cubicBezTo>
                    <a:pt x="924" y="573"/>
                    <a:pt x="927" y="625"/>
                    <a:pt x="937" y="679"/>
                  </a:cubicBezTo>
                  <a:cubicBezTo>
                    <a:pt x="930" y="650"/>
                    <a:pt x="853" y="566"/>
                    <a:pt x="843" y="545"/>
                  </a:cubicBezTo>
                  <a:lnTo>
                    <a:pt x="843" y="545"/>
                  </a:lnTo>
                  <a:cubicBezTo>
                    <a:pt x="811" y="566"/>
                    <a:pt x="881" y="689"/>
                    <a:pt x="913" y="700"/>
                  </a:cubicBezTo>
                  <a:cubicBezTo>
                    <a:pt x="807" y="674"/>
                    <a:pt x="849" y="700"/>
                    <a:pt x="734" y="657"/>
                  </a:cubicBezTo>
                  <a:lnTo>
                    <a:pt x="734" y="657"/>
                  </a:lnTo>
                  <a:cubicBezTo>
                    <a:pt x="727" y="679"/>
                    <a:pt x="825" y="755"/>
                    <a:pt x="846" y="755"/>
                  </a:cubicBezTo>
                  <a:cubicBezTo>
                    <a:pt x="836" y="808"/>
                    <a:pt x="807" y="818"/>
                    <a:pt x="783" y="822"/>
                  </a:cubicBezTo>
                  <a:lnTo>
                    <a:pt x="783" y="826"/>
                  </a:lnTo>
                  <a:lnTo>
                    <a:pt x="780" y="822"/>
                  </a:lnTo>
                  <a:cubicBezTo>
                    <a:pt x="755" y="829"/>
                    <a:pt x="734" y="836"/>
                    <a:pt x="765" y="906"/>
                  </a:cubicBezTo>
                  <a:cubicBezTo>
                    <a:pt x="723" y="847"/>
                    <a:pt x="684" y="787"/>
                    <a:pt x="647" y="724"/>
                  </a:cubicBezTo>
                  <a:lnTo>
                    <a:pt x="647" y="724"/>
                  </a:lnTo>
                  <a:lnTo>
                    <a:pt x="780" y="822"/>
                  </a:lnTo>
                  <a:lnTo>
                    <a:pt x="783" y="822"/>
                  </a:lnTo>
                  <a:cubicBezTo>
                    <a:pt x="794" y="759"/>
                    <a:pt x="702" y="674"/>
                    <a:pt x="629" y="608"/>
                  </a:cubicBezTo>
                  <a:cubicBezTo>
                    <a:pt x="615" y="622"/>
                    <a:pt x="600" y="632"/>
                    <a:pt x="590" y="647"/>
                  </a:cubicBezTo>
                  <a:cubicBezTo>
                    <a:pt x="618" y="737"/>
                    <a:pt x="653" y="826"/>
                    <a:pt x="692" y="910"/>
                  </a:cubicBezTo>
                  <a:cubicBezTo>
                    <a:pt x="681" y="892"/>
                    <a:pt x="600" y="801"/>
                    <a:pt x="590" y="791"/>
                  </a:cubicBezTo>
                  <a:lnTo>
                    <a:pt x="590" y="791"/>
                  </a:lnTo>
                  <a:cubicBezTo>
                    <a:pt x="663" y="881"/>
                    <a:pt x="551" y="1025"/>
                    <a:pt x="492" y="1095"/>
                  </a:cubicBezTo>
                  <a:lnTo>
                    <a:pt x="499" y="1085"/>
                  </a:lnTo>
                  <a:cubicBezTo>
                    <a:pt x="495" y="1079"/>
                    <a:pt x="485" y="1071"/>
                    <a:pt x="478" y="1071"/>
                  </a:cubicBezTo>
                  <a:cubicBezTo>
                    <a:pt x="449" y="1071"/>
                    <a:pt x="411" y="1110"/>
                    <a:pt x="422" y="1148"/>
                  </a:cubicBezTo>
                  <a:cubicBezTo>
                    <a:pt x="404" y="1131"/>
                    <a:pt x="415" y="1127"/>
                    <a:pt x="422" y="1113"/>
                  </a:cubicBezTo>
                  <a:lnTo>
                    <a:pt x="422" y="1113"/>
                  </a:lnTo>
                  <a:cubicBezTo>
                    <a:pt x="313" y="1124"/>
                    <a:pt x="527" y="1271"/>
                    <a:pt x="411" y="1275"/>
                  </a:cubicBezTo>
                  <a:cubicBezTo>
                    <a:pt x="446" y="1229"/>
                    <a:pt x="411" y="1197"/>
                    <a:pt x="373" y="1176"/>
                  </a:cubicBezTo>
                  <a:lnTo>
                    <a:pt x="373" y="1176"/>
                  </a:lnTo>
                  <a:cubicBezTo>
                    <a:pt x="386" y="1239"/>
                    <a:pt x="295" y="1313"/>
                    <a:pt x="425" y="1352"/>
                  </a:cubicBezTo>
                  <a:cubicBezTo>
                    <a:pt x="397" y="1362"/>
                    <a:pt x="390" y="1380"/>
                    <a:pt x="369" y="1380"/>
                  </a:cubicBezTo>
                  <a:cubicBezTo>
                    <a:pt x="362" y="1380"/>
                    <a:pt x="348" y="1377"/>
                    <a:pt x="331" y="1366"/>
                  </a:cubicBezTo>
                  <a:lnTo>
                    <a:pt x="331" y="1366"/>
                  </a:lnTo>
                  <a:lnTo>
                    <a:pt x="359" y="1503"/>
                  </a:lnTo>
                  <a:cubicBezTo>
                    <a:pt x="352" y="1492"/>
                    <a:pt x="337" y="1482"/>
                    <a:pt x="320" y="1482"/>
                  </a:cubicBezTo>
                  <a:cubicBezTo>
                    <a:pt x="314" y="1482"/>
                    <a:pt x="304" y="1485"/>
                    <a:pt x="297" y="1493"/>
                  </a:cubicBezTo>
                  <a:lnTo>
                    <a:pt x="297" y="1493"/>
                  </a:lnTo>
                  <a:cubicBezTo>
                    <a:pt x="332" y="1443"/>
                    <a:pt x="255" y="1341"/>
                    <a:pt x="334" y="1341"/>
                  </a:cubicBezTo>
                  <a:lnTo>
                    <a:pt x="341" y="1341"/>
                  </a:lnTo>
                  <a:cubicBezTo>
                    <a:pt x="268" y="1306"/>
                    <a:pt x="215" y="1306"/>
                    <a:pt x="172" y="1250"/>
                  </a:cubicBezTo>
                  <a:lnTo>
                    <a:pt x="172" y="1250"/>
                  </a:lnTo>
                  <a:cubicBezTo>
                    <a:pt x="151" y="1394"/>
                    <a:pt x="247" y="1506"/>
                    <a:pt x="316" y="1608"/>
                  </a:cubicBezTo>
                  <a:lnTo>
                    <a:pt x="232" y="1692"/>
                  </a:lnTo>
                  <a:lnTo>
                    <a:pt x="263" y="1706"/>
                  </a:lnTo>
                  <a:lnTo>
                    <a:pt x="263" y="1706"/>
                  </a:lnTo>
                  <a:lnTo>
                    <a:pt x="169" y="1699"/>
                  </a:lnTo>
                  <a:lnTo>
                    <a:pt x="169" y="1699"/>
                  </a:lnTo>
                  <a:cubicBezTo>
                    <a:pt x="187" y="1720"/>
                    <a:pt x="204" y="1735"/>
                    <a:pt x="193" y="1735"/>
                  </a:cubicBezTo>
                  <a:cubicBezTo>
                    <a:pt x="183" y="1735"/>
                    <a:pt x="172" y="1727"/>
                    <a:pt x="162" y="1720"/>
                  </a:cubicBezTo>
                  <a:lnTo>
                    <a:pt x="162" y="1720"/>
                  </a:lnTo>
                  <a:cubicBezTo>
                    <a:pt x="162" y="1731"/>
                    <a:pt x="169" y="1745"/>
                    <a:pt x="179" y="1752"/>
                  </a:cubicBezTo>
                  <a:lnTo>
                    <a:pt x="215" y="1752"/>
                  </a:lnTo>
                  <a:cubicBezTo>
                    <a:pt x="208" y="1756"/>
                    <a:pt x="200" y="1759"/>
                    <a:pt x="197" y="1759"/>
                  </a:cubicBezTo>
                  <a:cubicBezTo>
                    <a:pt x="190" y="1759"/>
                    <a:pt x="183" y="1756"/>
                    <a:pt x="179" y="1752"/>
                  </a:cubicBezTo>
                  <a:cubicBezTo>
                    <a:pt x="130" y="1745"/>
                    <a:pt x="78" y="1713"/>
                    <a:pt x="32" y="1678"/>
                  </a:cubicBezTo>
                  <a:lnTo>
                    <a:pt x="15" y="1685"/>
                  </a:lnTo>
                  <a:cubicBezTo>
                    <a:pt x="57" y="1745"/>
                    <a:pt x="103" y="1804"/>
                    <a:pt x="162" y="1804"/>
                  </a:cubicBezTo>
                  <a:cubicBezTo>
                    <a:pt x="172" y="1804"/>
                    <a:pt x="183" y="1801"/>
                    <a:pt x="193" y="1794"/>
                  </a:cubicBezTo>
                  <a:lnTo>
                    <a:pt x="193" y="1794"/>
                  </a:lnTo>
                  <a:lnTo>
                    <a:pt x="130" y="1847"/>
                  </a:lnTo>
                  <a:cubicBezTo>
                    <a:pt x="204" y="1938"/>
                    <a:pt x="190" y="1921"/>
                    <a:pt x="250" y="2015"/>
                  </a:cubicBezTo>
                  <a:lnTo>
                    <a:pt x="247" y="2015"/>
                  </a:lnTo>
                  <a:cubicBezTo>
                    <a:pt x="236" y="2015"/>
                    <a:pt x="221" y="2012"/>
                    <a:pt x="211" y="2008"/>
                  </a:cubicBezTo>
                  <a:cubicBezTo>
                    <a:pt x="200" y="2005"/>
                    <a:pt x="190" y="2001"/>
                    <a:pt x="183" y="2001"/>
                  </a:cubicBezTo>
                  <a:cubicBezTo>
                    <a:pt x="176" y="2001"/>
                    <a:pt x="172" y="2001"/>
                    <a:pt x="166" y="2005"/>
                  </a:cubicBezTo>
                  <a:cubicBezTo>
                    <a:pt x="263" y="2078"/>
                    <a:pt x="28" y="2159"/>
                    <a:pt x="124" y="2180"/>
                  </a:cubicBezTo>
                  <a:cubicBezTo>
                    <a:pt x="148" y="2232"/>
                    <a:pt x="208" y="2201"/>
                    <a:pt x="232" y="2236"/>
                  </a:cubicBezTo>
                  <a:cubicBezTo>
                    <a:pt x="229" y="2232"/>
                    <a:pt x="221" y="2232"/>
                    <a:pt x="215" y="2232"/>
                  </a:cubicBezTo>
                  <a:cubicBezTo>
                    <a:pt x="208" y="2232"/>
                    <a:pt x="200" y="2236"/>
                    <a:pt x="200" y="2240"/>
                  </a:cubicBezTo>
                  <a:lnTo>
                    <a:pt x="263" y="2279"/>
                  </a:lnTo>
                  <a:cubicBezTo>
                    <a:pt x="260" y="2282"/>
                    <a:pt x="260" y="2282"/>
                    <a:pt x="257" y="2282"/>
                  </a:cubicBezTo>
                  <a:cubicBezTo>
                    <a:pt x="250" y="2282"/>
                    <a:pt x="242" y="2279"/>
                    <a:pt x="236" y="2274"/>
                  </a:cubicBezTo>
                  <a:cubicBezTo>
                    <a:pt x="229" y="2271"/>
                    <a:pt x="225" y="2268"/>
                    <a:pt x="218" y="2268"/>
                  </a:cubicBezTo>
                  <a:cubicBezTo>
                    <a:pt x="208" y="2268"/>
                    <a:pt x="200" y="2274"/>
                    <a:pt x="190" y="2289"/>
                  </a:cubicBezTo>
                  <a:cubicBezTo>
                    <a:pt x="242" y="2363"/>
                    <a:pt x="284" y="2397"/>
                    <a:pt x="257" y="2464"/>
                  </a:cubicBezTo>
                  <a:cubicBezTo>
                    <a:pt x="263" y="2485"/>
                    <a:pt x="274" y="2492"/>
                    <a:pt x="289" y="2492"/>
                  </a:cubicBezTo>
                  <a:cubicBezTo>
                    <a:pt x="302" y="2492"/>
                    <a:pt x="320" y="2485"/>
                    <a:pt x="334" y="2478"/>
                  </a:cubicBezTo>
                  <a:cubicBezTo>
                    <a:pt x="348" y="2468"/>
                    <a:pt x="362" y="2460"/>
                    <a:pt x="369" y="2460"/>
                  </a:cubicBezTo>
                  <a:cubicBezTo>
                    <a:pt x="380" y="2460"/>
                    <a:pt x="383" y="2468"/>
                    <a:pt x="380" y="2482"/>
                  </a:cubicBezTo>
                  <a:cubicBezTo>
                    <a:pt x="327" y="2503"/>
                    <a:pt x="268" y="2520"/>
                    <a:pt x="268" y="2566"/>
                  </a:cubicBezTo>
                  <a:cubicBezTo>
                    <a:pt x="310" y="2583"/>
                    <a:pt x="352" y="2573"/>
                    <a:pt x="383" y="2608"/>
                  </a:cubicBezTo>
                  <a:lnTo>
                    <a:pt x="299" y="2622"/>
                  </a:lnTo>
                  <a:cubicBezTo>
                    <a:pt x="310" y="2661"/>
                    <a:pt x="331" y="2685"/>
                    <a:pt x="271" y="2700"/>
                  </a:cubicBezTo>
                  <a:cubicBezTo>
                    <a:pt x="313" y="2724"/>
                    <a:pt x="316" y="2745"/>
                    <a:pt x="305" y="2763"/>
                  </a:cubicBezTo>
                  <a:cubicBezTo>
                    <a:pt x="316" y="2770"/>
                    <a:pt x="323" y="2773"/>
                    <a:pt x="334" y="2773"/>
                  </a:cubicBezTo>
                  <a:cubicBezTo>
                    <a:pt x="390" y="2773"/>
                    <a:pt x="460" y="2671"/>
                    <a:pt x="485" y="2658"/>
                  </a:cubicBezTo>
                  <a:lnTo>
                    <a:pt x="485" y="2658"/>
                  </a:lnTo>
                  <a:cubicBezTo>
                    <a:pt x="443" y="2724"/>
                    <a:pt x="485" y="2748"/>
                    <a:pt x="401" y="2812"/>
                  </a:cubicBezTo>
                  <a:lnTo>
                    <a:pt x="365" y="2770"/>
                  </a:lnTo>
                  <a:lnTo>
                    <a:pt x="365" y="2770"/>
                  </a:lnTo>
                  <a:cubicBezTo>
                    <a:pt x="299" y="2906"/>
                    <a:pt x="506" y="2822"/>
                    <a:pt x="362" y="2935"/>
                  </a:cubicBezTo>
                  <a:cubicBezTo>
                    <a:pt x="352" y="2910"/>
                    <a:pt x="327" y="2889"/>
                    <a:pt x="299" y="2889"/>
                  </a:cubicBezTo>
                  <a:cubicBezTo>
                    <a:pt x="284" y="2889"/>
                    <a:pt x="271" y="2892"/>
                    <a:pt x="257" y="2906"/>
                  </a:cubicBezTo>
                  <a:cubicBezTo>
                    <a:pt x="274" y="2920"/>
                    <a:pt x="299" y="2931"/>
                    <a:pt x="320" y="2945"/>
                  </a:cubicBezTo>
                  <a:cubicBezTo>
                    <a:pt x="316" y="2945"/>
                    <a:pt x="313" y="2948"/>
                    <a:pt x="310" y="2948"/>
                  </a:cubicBezTo>
                  <a:cubicBezTo>
                    <a:pt x="305" y="2948"/>
                    <a:pt x="302" y="2945"/>
                    <a:pt x="299" y="2941"/>
                  </a:cubicBezTo>
                  <a:cubicBezTo>
                    <a:pt x="295" y="2941"/>
                    <a:pt x="295" y="2938"/>
                    <a:pt x="292" y="2938"/>
                  </a:cubicBezTo>
                  <a:cubicBezTo>
                    <a:pt x="289" y="2938"/>
                    <a:pt x="284" y="2941"/>
                    <a:pt x="278" y="2952"/>
                  </a:cubicBezTo>
                  <a:cubicBezTo>
                    <a:pt x="302" y="2959"/>
                    <a:pt x="355" y="2973"/>
                    <a:pt x="386" y="2977"/>
                  </a:cubicBezTo>
                  <a:lnTo>
                    <a:pt x="411" y="2969"/>
                  </a:lnTo>
                  <a:lnTo>
                    <a:pt x="411" y="2969"/>
                  </a:lnTo>
                  <a:cubicBezTo>
                    <a:pt x="411" y="2973"/>
                    <a:pt x="404" y="2977"/>
                    <a:pt x="394" y="2977"/>
                  </a:cubicBezTo>
                  <a:lnTo>
                    <a:pt x="380" y="2977"/>
                  </a:lnTo>
                  <a:cubicBezTo>
                    <a:pt x="397" y="3004"/>
                    <a:pt x="411" y="3029"/>
                    <a:pt x="428" y="3053"/>
                  </a:cubicBezTo>
                  <a:cubicBezTo>
                    <a:pt x="425" y="3053"/>
                    <a:pt x="422" y="3050"/>
                    <a:pt x="418" y="3050"/>
                  </a:cubicBezTo>
                  <a:cubicBezTo>
                    <a:pt x="411" y="3050"/>
                    <a:pt x="401" y="3058"/>
                    <a:pt x="404" y="3071"/>
                  </a:cubicBezTo>
                  <a:lnTo>
                    <a:pt x="471" y="3106"/>
                  </a:lnTo>
                  <a:lnTo>
                    <a:pt x="464" y="3106"/>
                  </a:lnTo>
                  <a:cubicBezTo>
                    <a:pt x="443" y="3106"/>
                    <a:pt x="432" y="3131"/>
                    <a:pt x="436" y="3163"/>
                  </a:cubicBezTo>
                  <a:cubicBezTo>
                    <a:pt x="439" y="3187"/>
                    <a:pt x="457" y="3194"/>
                    <a:pt x="481" y="3194"/>
                  </a:cubicBezTo>
                  <a:cubicBezTo>
                    <a:pt x="495" y="3194"/>
                    <a:pt x="513" y="3191"/>
                    <a:pt x="530" y="3187"/>
                  </a:cubicBezTo>
                  <a:cubicBezTo>
                    <a:pt x="545" y="3184"/>
                    <a:pt x="562" y="3180"/>
                    <a:pt x="572" y="3180"/>
                  </a:cubicBezTo>
                  <a:cubicBezTo>
                    <a:pt x="590" y="3180"/>
                    <a:pt x="600" y="3191"/>
                    <a:pt x="590" y="3218"/>
                  </a:cubicBezTo>
                  <a:cubicBezTo>
                    <a:pt x="587" y="3212"/>
                    <a:pt x="576" y="3215"/>
                    <a:pt x="572" y="3208"/>
                  </a:cubicBezTo>
                  <a:lnTo>
                    <a:pt x="558" y="3254"/>
                  </a:lnTo>
                  <a:cubicBezTo>
                    <a:pt x="583" y="3239"/>
                    <a:pt x="604" y="3233"/>
                    <a:pt x="621" y="3233"/>
                  </a:cubicBezTo>
                  <a:cubicBezTo>
                    <a:pt x="657" y="3233"/>
                    <a:pt x="674" y="3254"/>
                    <a:pt x="692" y="3278"/>
                  </a:cubicBezTo>
                  <a:cubicBezTo>
                    <a:pt x="710" y="3299"/>
                    <a:pt x="731" y="3320"/>
                    <a:pt x="762" y="3320"/>
                  </a:cubicBezTo>
                  <a:cubicBezTo>
                    <a:pt x="780" y="3320"/>
                    <a:pt x="801" y="3314"/>
                    <a:pt x="828" y="3292"/>
                  </a:cubicBezTo>
                  <a:lnTo>
                    <a:pt x="828" y="3292"/>
                  </a:lnTo>
                  <a:cubicBezTo>
                    <a:pt x="815" y="3327"/>
                    <a:pt x="807" y="3338"/>
                    <a:pt x="794" y="3338"/>
                  </a:cubicBezTo>
                  <a:cubicBezTo>
                    <a:pt x="786" y="3338"/>
                    <a:pt x="776" y="3335"/>
                    <a:pt x="765" y="3331"/>
                  </a:cubicBezTo>
                  <a:cubicBezTo>
                    <a:pt x="752" y="3331"/>
                    <a:pt x="737" y="3327"/>
                    <a:pt x="720" y="3327"/>
                  </a:cubicBezTo>
                  <a:cubicBezTo>
                    <a:pt x="713" y="3327"/>
                    <a:pt x="702" y="3327"/>
                    <a:pt x="695" y="3331"/>
                  </a:cubicBezTo>
                  <a:lnTo>
                    <a:pt x="684" y="3398"/>
                  </a:lnTo>
                  <a:cubicBezTo>
                    <a:pt x="668" y="3387"/>
                    <a:pt x="668" y="3366"/>
                    <a:pt x="642" y="3359"/>
                  </a:cubicBezTo>
                  <a:lnTo>
                    <a:pt x="642" y="3359"/>
                  </a:lnTo>
                  <a:cubicBezTo>
                    <a:pt x="629" y="3429"/>
                    <a:pt x="684" y="3443"/>
                    <a:pt x="737" y="3443"/>
                  </a:cubicBezTo>
                  <a:cubicBezTo>
                    <a:pt x="759" y="3443"/>
                    <a:pt x="776" y="3440"/>
                    <a:pt x="794" y="3440"/>
                  </a:cubicBezTo>
                  <a:cubicBezTo>
                    <a:pt x="790" y="3474"/>
                    <a:pt x="678" y="3517"/>
                    <a:pt x="752" y="3549"/>
                  </a:cubicBezTo>
                  <a:cubicBezTo>
                    <a:pt x="762" y="3552"/>
                    <a:pt x="776" y="3555"/>
                    <a:pt x="783" y="3555"/>
                  </a:cubicBezTo>
                  <a:cubicBezTo>
                    <a:pt x="811" y="3555"/>
                    <a:pt x="825" y="3534"/>
                    <a:pt x="836" y="3510"/>
                  </a:cubicBezTo>
                  <a:cubicBezTo>
                    <a:pt x="846" y="3489"/>
                    <a:pt x="857" y="3468"/>
                    <a:pt x="874" y="3468"/>
                  </a:cubicBezTo>
                  <a:cubicBezTo>
                    <a:pt x="878" y="3468"/>
                    <a:pt x="885" y="3468"/>
                    <a:pt x="888" y="3471"/>
                  </a:cubicBezTo>
                  <a:lnTo>
                    <a:pt x="853" y="3566"/>
                  </a:lnTo>
                  <a:cubicBezTo>
                    <a:pt x="951" y="3570"/>
                    <a:pt x="955" y="3643"/>
                    <a:pt x="997" y="3696"/>
                  </a:cubicBezTo>
                  <a:cubicBezTo>
                    <a:pt x="1000" y="3699"/>
                    <a:pt x="1008" y="3699"/>
                    <a:pt x="1011" y="3699"/>
                  </a:cubicBezTo>
                  <a:cubicBezTo>
                    <a:pt x="1018" y="3699"/>
                    <a:pt x="1025" y="3696"/>
                    <a:pt x="1032" y="3693"/>
                  </a:cubicBezTo>
                  <a:lnTo>
                    <a:pt x="1032" y="3689"/>
                  </a:lnTo>
                  <a:lnTo>
                    <a:pt x="1038" y="3687"/>
                  </a:lnTo>
                  <a:lnTo>
                    <a:pt x="1038" y="3687"/>
                  </a:lnTo>
                  <a:cubicBezTo>
                    <a:pt x="1036" y="3688"/>
                    <a:pt x="1034" y="3690"/>
                    <a:pt x="1032" y="3693"/>
                  </a:cubicBezTo>
                  <a:cubicBezTo>
                    <a:pt x="1047" y="3724"/>
                    <a:pt x="1078" y="3727"/>
                    <a:pt x="1113" y="3727"/>
                  </a:cubicBezTo>
                  <a:lnTo>
                    <a:pt x="1169" y="3727"/>
                  </a:lnTo>
                  <a:cubicBezTo>
                    <a:pt x="1194" y="3727"/>
                    <a:pt x="1215" y="3731"/>
                    <a:pt x="1222" y="3748"/>
                  </a:cubicBezTo>
                  <a:cubicBezTo>
                    <a:pt x="1201" y="3759"/>
                    <a:pt x="1218" y="3811"/>
                    <a:pt x="1211" y="3837"/>
                  </a:cubicBezTo>
                  <a:lnTo>
                    <a:pt x="1316" y="3826"/>
                  </a:lnTo>
                  <a:lnTo>
                    <a:pt x="1316" y="3826"/>
                  </a:lnTo>
                  <a:cubicBezTo>
                    <a:pt x="1271" y="3832"/>
                    <a:pt x="1246" y="3879"/>
                    <a:pt x="1215" y="3917"/>
                  </a:cubicBezTo>
                  <a:cubicBezTo>
                    <a:pt x="1222" y="3921"/>
                    <a:pt x="1228" y="3921"/>
                    <a:pt x="1236" y="3921"/>
                  </a:cubicBezTo>
                  <a:cubicBezTo>
                    <a:pt x="1246" y="3921"/>
                    <a:pt x="1253" y="3917"/>
                    <a:pt x="1264" y="3917"/>
                  </a:cubicBezTo>
                  <a:cubicBezTo>
                    <a:pt x="1271" y="3913"/>
                    <a:pt x="1278" y="3913"/>
                    <a:pt x="1285" y="3913"/>
                  </a:cubicBezTo>
                  <a:lnTo>
                    <a:pt x="1292" y="3913"/>
                  </a:lnTo>
                  <a:cubicBezTo>
                    <a:pt x="1274" y="3924"/>
                    <a:pt x="1253" y="3934"/>
                    <a:pt x="1257" y="3963"/>
                  </a:cubicBezTo>
                  <a:cubicBezTo>
                    <a:pt x="1299" y="3952"/>
                    <a:pt x="1341" y="3942"/>
                    <a:pt x="1383" y="3927"/>
                  </a:cubicBezTo>
                  <a:cubicBezTo>
                    <a:pt x="1379" y="3917"/>
                    <a:pt x="1372" y="3910"/>
                    <a:pt x="1366" y="3903"/>
                  </a:cubicBezTo>
                  <a:lnTo>
                    <a:pt x="1366" y="3903"/>
                  </a:lnTo>
                  <a:cubicBezTo>
                    <a:pt x="1387" y="3910"/>
                    <a:pt x="1447" y="3900"/>
                    <a:pt x="1463" y="3952"/>
                  </a:cubicBezTo>
                  <a:cubicBezTo>
                    <a:pt x="1453" y="3970"/>
                    <a:pt x="1436" y="3987"/>
                    <a:pt x="1426" y="4005"/>
                  </a:cubicBezTo>
                  <a:cubicBezTo>
                    <a:pt x="1421" y="3976"/>
                    <a:pt x="1415" y="3966"/>
                    <a:pt x="1408" y="3966"/>
                  </a:cubicBezTo>
                  <a:cubicBezTo>
                    <a:pt x="1394" y="3966"/>
                    <a:pt x="1372" y="3987"/>
                    <a:pt x="1355" y="4008"/>
                  </a:cubicBezTo>
                  <a:cubicBezTo>
                    <a:pt x="1421" y="4026"/>
                    <a:pt x="1366" y="4026"/>
                    <a:pt x="1383" y="4075"/>
                  </a:cubicBezTo>
                  <a:cubicBezTo>
                    <a:pt x="1387" y="4075"/>
                    <a:pt x="1394" y="4078"/>
                    <a:pt x="1400" y="4078"/>
                  </a:cubicBezTo>
                  <a:cubicBezTo>
                    <a:pt x="1439" y="4078"/>
                    <a:pt x="1474" y="4029"/>
                    <a:pt x="1478" y="3987"/>
                  </a:cubicBezTo>
                  <a:cubicBezTo>
                    <a:pt x="1502" y="4012"/>
                    <a:pt x="1516" y="4026"/>
                    <a:pt x="1541" y="4026"/>
                  </a:cubicBezTo>
                  <a:cubicBezTo>
                    <a:pt x="1555" y="4026"/>
                    <a:pt x="1576" y="4022"/>
                    <a:pt x="1601" y="4008"/>
                  </a:cubicBezTo>
                  <a:lnTo>
                    <a:pt x="1601" y="4008"/>
                  </a:lnTo>
                  <a:lnTo>
                    <a:pt x="1569" y="4071"/>
                  </a:lnTo>
                  <a:lnTo>
                    <a:pt x="1625" y="4068"/>
                  </a:lnTo>
                  <a:lnTo>
                    <a:pt x="1562" y="4138"/>
                  </a:lnTo>
                  <a:cubicBezTo>
                    <a:pt x="1576" y="4152"/>
                    <a:pt x="1586" y="4156"/>
                    <a:pt x="1597" y="4156"/>
                  </a:cubicBezTo>
                  <a:cubicBezTo>
                    <a:pt x="1615" y="4156"/>
                    <a:pt x="1622" y="4138"/>
                    <a:pt x="1632" y="4117"/>
                  </a:cubicBezTo>
                  <a:cubicBezTo>
                    <a:pt x="1639" y="4099"/>
                    <a:pt x="1650" y="4078"/>
                    <a:pt x="1671" y="4078"/>
                  </a:cubicBezTo>
                  <a:cubicBezTo>
                    <a:pt x="1682" y="4078"/>
                    <a:pt x="1695" y="4082"/>
                    <a:pt x="1709" y="4093"/>
                  </a:cubicBezTo>
                  <a:lnTo>
                    <a:pt x="1695" y="4156"/>
                  </a:lnTo>
                  <a:cubicBezTo>
                    <a:pt x="1730" y="4145"/>
                    <a:pt x="1755" y="4089"/>
                    <a:pt x="1776" y="4089"/>
                  </a:cubicBezTo>
                  <a:cubicBezTo>
                    <a:pt x="1783" y="4089"/>
                    <a:pt x="1790" y="4096"/>
                    <a:pt x="1794" y="4120"/>
                  </a:cubicBezTo>
                  <a:cubicBezTo>
                    <a:pt x="1839" y="4093"/>
                    <a:pt x="1751" y="4022"/>
                    <a:pt x="1829" y="4022"/>
                  </a:cubicBezTo>
                  <a:lnTo>
                    <a:pt x="1839" y="4022"/>
                  </a:lnTo>
                  <a:cubicBezTo>
                    <a:pt x="1847" y="4057"/>
                    <a:pt x="1878" y="4093"/>
                    <a:pt x="1906" y="4103"/>
                  </a:cubicBezTo>
                  <a:cubicBezTo>
                    <a:pt x="1934" y="4082"/>
                    <a:pt x="1902" y="4039"/>
                    <a:pt x="1881" y="4033"/>
                  </a:cubicBezTo>
                  <a:lnTo>
                    <a:pt x="1884" y="4033"/>
                  </a:lnTo>
                  <a:cubicBezTo>
                    <a:pt x="1938" y="4033"/>
                    <a:pt x="1955" y="4075"/>
                    <a:pt x="1969" y="4117"/>
                  </a:cubicBezTo>
                  <a:cubicBezTo>
                    <a:pt x="1983" y="4159"/>
                    <a:pt x="1994" y="4201"/>
                    <a:pt x="2032" y="4201"/>
                  </a:cubicBezTo>
                  <a:cubicBezTo>
                    <a:pt x="2043" y="4201"/>
                    <a:pt x="2057" y="4194"/>
                    <a:pt x="2074" y="4187"/>
                  </a:cubicBezTo>
                  <a:cubicBezTo>
                    <a:pt x="2032" y="4138"/>
                    <a:pt x="2116" y="4068"/>
                    <a:pt x="2015" y="4061"/>
                  </a:cubicBezTo>
                  <a:cubicBezTo>
                    <a:pt x="2022" y="4057"/>
                    <a:pt x="2025" y="4054"/>
                    <a:pt x="2032" y="4054"/>
                  </a:cubicBezTo>
                  <a:cubicBezTo>
                    <a:pt x="2046" y="4054"/>
                    <a:pt x="2064" y="4068"/>
                    <a:pt x="2078" y="4082"/>
                  </a:cubicBezTo>
                  <a:cubicBezTo>
                    <a:pt x="2095" y="4096"/>
                    <a:pt x="2109" y="4106"/>
                    <a:pt x="2127" y="4106"/>
                  </a:cubicBezTo>
                  <a:cubicBezTo>
                    <a:pt x="2137" y="4106"/>
                    <a:pt x="2151" y="4103"/>
                    <a:pt x="2162" y="4085"/>
                  </a:cubicBezTo>
                  <a:lnTo>
                    <a:pt x="2162" y="4085"/>
                  </a:lnTo>
                  <a:lnTo>
                    <a:pt x="2127" y="4169"/>
                  </a:lnTo>
                  <a:cubicBezTo>
                    <a:pt x="2148" y="4169"/>
                    <a:pt x="2166" y="4141"/>
                    <a:pt x="2176" y="4131"/>
                  </a:cubicBezTo>
                  <a:lnTo>
                    <a:pt x="2176" y="4131"/>
                  </a:lnTo>
                  <a:lnTo>
                    <a:pt x="2172" y="4190"/>
                  </a:lnTo>
                  <a:cubicBezTo>
                    <a:pt x="2194" y="4159"/>
                    <a:pt x="2211" y="4152"/>
                    <a:pt x="2229" y="4152"/>
                  </a:cubicBezTo>
                  <a:cubicBezTo>
                    <a:pt x="2239" y="4152"/>
                    <a:pt x="2250" y="4156"/>
                    <a:pt x="2257" y="4156"/>
                  </a:cubicBezTo>
                  <a:cubicBezTo>
                    <a:pt x="2268" y="4159"/>
                    <a:pt x="2274" y="4162"/>
                    <a:pt x="2284" y="4162"/>
                  </a:cubicBezTo>
                  <a:cubicBezTo>
                    <a:pt x="2302" y="4162"/>
                    <a:pt x="2316" y="4148"/>
                    <a:pt x="2327" y="4096"/>
                  </a:cubicBezTo>
                  <a:lnTo>
                    <a:pt x="2327" y="4096"/>
                  </a:lnTo>
                  <a:cubicBezTo>
                    <a:pt x="2323" y="4131"/>
                    <a:pt x="2327" y="4145"/>
                    <a:pt x="2334" y="4145"/>
                  </a:cubicBezTo>
                  <a:cubicBezTo>
                    <a:pt x="2341" y="4145"/>
                    <a:pt x="2348" y="4138"/>
                    <a:pt x="2359" y="4131"/>
                  </a:cubicBezTo>
                  <a:cubicBezTo>
                    <a:pt x="2369" y="4120"/>
                    <a:pt x="2380" y="4114"/>
                    <a:pt x="2386" y="4114"/>
                  </a:cubicBezTo>
                  <a:cubicBezTo>
                    <a:pt x="2394" y="4114"/>
                    <a:pt x="2401" y="4117"/>
                    <a:pt x="2404" y="4124"/>
                  </a:cubicBezTo>
                  <a:cubicBezTo>
                    <a:pt x="2362" y="4208"/>
                    <a:pt x="2253" y="4138"/>
                    <a:pt x="2250" y="4240"/>
                  </a:cubicBezTo>
                  <a:cubicBezTo>
                    <a:pt x="2257" y="4247"/>
                    <a:pt x="2263" y="4250"/>
                    <a:pt x="2271" y="4250"/>
                  </a:cubicBezTo>
                  <a:cubicBezTo>
                    <a:pt x="2278" y="4250"/>
                    <a:pt x="2281" y="4247"/>
                    <a:pt x="2289" y="4243"/>
                  </a:cubicBezTo>
                  <a:cubicBezTo>
                    <a:pt x="2295" y="4240"/>
                    <a:pt x="2302" y="4237"/>
                    <a:pt x="2310" y="4237"/>
                  </a:cubicBezTo>
                  <a:cubicBezTo>
                    <a:pt x="2313" y="4237"/>
                    <a:pt x="2320" y="4240"/>
                    <a:pt x="2327" y="4247"/>
                  </a:cubicBezTo>
                  <a:cubicBezTo>
                    <a:pt x="2334" y="4237"/>
                    <a:pt x="2341" y="4232"/>
                    <a:pt x="2341" y="4232"/>
                  </a:cubicBezTo>
                  <a:lnTo>
                    <a:pt x="2341" y="4232"/>
                  </a:lnTo>
                  <a:cubicBezTo>
                    <a:pt x="2344" y="4232"/>
                    <a:pt x="2341" y="4237"/>
                    <a:pt x="2331" y="4250"/>
                  </a:cubicBezTo>
                  <a:cubicBezTo>
                    <a:pt x="2331" y="4247"/>
                    <a:pt x="2327" y="4247"/>
                    <a:pt x="2327" y="4247"/>
                  </a:cubicBezTo>
                  <a:cubicBezTo>
                    <a:pt x="2310" y="4261"/>
                    <a:pt x="2284" y="4292"/>
                    <a:pt x="2281" y="4313"/>
                  </a:cubicBezTo>
                  <a:cubicBezTo>
                    <a:pt x="2295" y="4321"/>
                    <a:pt x="2310" y="4324"/>
                    <a:pt x="2323" y="4324"/>
                  </a:cubicBezTo>
                  <a:cubicBezTo>
                    <a:pt x="2386" y="4324"/>
                    <a:pt x="2422" y="4232"/>
                    <a:pt x="2460" y="4205"/>
                  </a:cubicBezTo>
                  <a:lnTo>
                    <a:pt x="2460" y="4205"/>
                  </a:lnTo>
                  <a:lnTo>
                    <a:pt x="2373" y="4240"/>
                  </a:lnTo>
                  <a:cubicBezTo>
                    <a:pt x="2365" y="4135"/>
                    <a:pt x="2411" y="4215"/>
                    <a:pt x="2425" y="4131"/>
                  </a:cubicBezTo>
                  <a:cubicBezTo>
                    <a:pt x="2436" y="4145"/>
                    <a:pt x="2446" y="4148"/>
                    <a:pt x="2457" y="4148"/>
                  </a:cubicBezTo>
                  <a:cubicBezTo>
                    <a:pt x="2471" y="4148"/>
                    <a:pt x="2482" y="4141"/>
                    <a:pt x="2492" y="4135"/>
                  </a:cubicBezTo>
                  <a:cubicBezTo>
                    <a:pt x="2503" y="4124"/>
                    <a:pt x="2513" y="4117"/>
                    <a:pt x="2524" y="4117"/>
                  </a:cubicBezTo>
                  <a:cubicBezTo>
                    <a:pt x="2527" y="4117"/>
                    <a:pt x="2534" y="4117"/>
                    <a:pt x="2537" y="4124"/>
                  </a:cubicBezTo>
                  <a:cubicBezTo>
                    <a:pt x="2527" y="4124"/>
                    <a:pt x="2530" y="4135"/>
                    <a:pt x="2520" y="4135"/>
                  </a:cubicBezTo>
                  <a:lnTo>
                    <a:pt x="2537" y="4135"/>
                  </a:lnTo>
                  <a:cubicBezTo>
                    <a:pt x="2579" y="4135"/>
                    <a:pt x="2615" y="4166"/>
                    <a:pt x="2647" y="4198"/>
                  </a:cubicBezTo>
                  <a:cubicBezTo>
                    <a:pt x="2674" y="4229"/>
                    <a:pt x="2699" y="4261"/>
                    <a:pt x="2720" y="4261"/>
                  </a:cubicBezTo>
                  <a:lnTo>
                    <a:pt x="2723" y="4261"/>
                  </a:lnTo>
                  <a:cubicBezTo>
                    <a:pt x="2769" y="4261"/>
                    <a:pt x="2825" y="4183"/>
                    <a:pt x="2783" y="4152"/>
                  </a:cubicBezTo>
                  <a:cubicBezTo>
                    <a:pt x="2786" y="4145"/>
                    <a:pt x="2786" y="4141"/>
                    <a:pt x="2783" y="4141"/>
                  </a:cubicBezTo>
                  <a:cubicBezTo>
                    <a:pt x="2780" y="4141"/>
                    <a:pt x="2769" y="4145"/>
                    <a:pt x="2759" y="4148"/>
                  </a:cubicBezTo>
                  <a:cubicBezTo>
                    <a:pt x="2748" y="4152"/>
                    <a:pt x="2738" y="4156"/>
                    <a:pt x="2723" y="4156"/>
                  </a:cubicBezTo>
                  <a:cubicBezTo>
                    <a:pt x="2699" y="4156"/>
                    <a:pt x="2674" y="4138"/>
                    <a:pt x="2681" y="4075"/>
                  </a:cubicBezTo>
                  <a:lnTo>
                    <a:pt x="2681" y="4075"/>
                  </a:lnTo>
                  <a:cubicBezTo>
                    <a:pt x="2706" y="4106"/>
                    <a:pt x="2723" y="4117"/>
                    <a:pt x="2738" y="4117"/>
                  </a:cubicBezTo>
                  <a:cubicBezTo>
                    <a:pt x="2759" y="4117"/>
                    <a:pt x="2776" y="4096"/>
                    <a:pt x="2794" y="4075"/>
                  </a:cubicBezTo>
                  <a:cubicBezTo>
                    <a:pt x="2815" y="4054"/>
                    <a:pt x="2839" y="4033"/>
                    <a:pt x="2878" y="4033"/>
                  </a:cubicBezTo>
                  <a:cubicBezTo>
                    <a:pt x="2888" y="4033"/>
                    <a:pt x="2903" y="4036"/>
                    <a:pt x="2920" y="4039"/>
                  </a:cubicBezTo>
                  <a:cubicBezTo>
                    <a:pt x="2888" y="4114"/>
                    <a:pt x="2983" y="4110"/>
                    <a:pt x="2951" y="4169"/>
                  </a:cubicBezTo>
                  <a:cubicBezTo>
                    <a:pt x="3005" y="4135"/>
                    <a:pt x="2997" y="4110"/>
                    <a:pt x="3005" y="4061"/>
                  </a:cubicBezTo>
                  <a:lnTo>
                    <a:pt x="3042" y="4096"/>
                  </a:lnTo>
                  <a:cubicBezTo>
                    <a:pt x="3063" y="3963"/>
                    <a:pt x="3018" y="4001"/>
                    <a:pt x="3089" y="3895"/>
                  </a:cubicBezTo>
                  <a:lnTo>
                    <a:pt x="3089" y="3895"/>
                  </a:lnTo>
                  <a:cubicBezTo>
                    <a:pt x="3074" y="3949"/>
                    <a:pt x="3162" y="3934"/>
                    <a:pt x="3155" y="3980"/>
                  </a:cubicBezTo>
                  <a:cubicBezTo>
                    <a:pt x="3183" y="3966"/>
                    <a:pt x="3204" y="3942"/>
                    <a:pt x="3207" y="3910"/>
                  </a:cubicBezTo>
                  <a:cubicBezTo>
                    <a:pt x="3292" y="3822"/>
                    <a:pt x="3327" y="3906"/>
                    <a:pt x="3379" y="3798"/>
                  </a:cubicBezTo>
                  <a:lnTo>
                    <a:pt x="3355" y="3783"/>
                  </a:lnTo>
                  <a:cubicBezTo>
                    <a:pt x="3411" y="3633"/>
                    <a:pt x="3573" y="3559"/>
                    <a:pt x="3632" y="3422"/>
                  </a:cubicBezTo>
                  <a:lnTo>
                    <a:pt x="3632" y="3422"/>
                  </a:lnTo>
                  <a:lnTo>
                    <a:pt x="3590" y="3440"/>
                  </a:lnTo>
                  <a:cubicBezTo>
                    <a:pt x="3604" y="3419"/>
                    <a:pt x="3611" y="3345"/>
                    <a:pt x="3667" y="3341"/>
                  </a:cubicBezTo>
                  <a:lnTo>
                    <a:pt x="3667" y="3341"/>
                  </a:lnTo>
                  <a:cubicBezTo>
                    <a:pt x="3664" y="3348"/>
                    <a:pt x="3664" y="3369"/>
                    <a:pt x="3657" y="3373"/>
                  </a:cubicBezTo>
                  <a:cubicBezTo>
                    <a:pt x="3674" y="3383"/>
                    <a:pt x="3699" y="3394"/>
                    <a:pt x="3724" y="3394"/>
                  </a:cubicBezTo>
                  <a:cubicBezTo>
                    <a:pt x="3737" y="3394"/>
                    <a:pt x="3751" y="3390"/>
                    <a:pt x="3758" y="3383"/>
                  </a:cubicBezTo>
                  <a:lnTo>
                    <a:pt x="3727" y="3341"/>
                  </a:lnTo>
                  <a:lnTo>
                    <a:pt x="3727" y="3341"/>
                  </a:lnTo>
                  <a:lnTo>
                    <a:pt x="3766" y="3352"/>
                  </a:lnTo>
                  <a:cubicBezTo>
                    <a:pt x="3797" y="3310"/>
                    <a:pt x="3699" y="3327"/>
                    <a:pt x="3727" y="3282"/>
                  </a:cubicBezTo>
                  <a:lnTo>
                    <a:pt x="3727" y="3282"/>
                  </a:lnTo>
                  <a:cubicBezTo>
                    <a:pt x="3741" y="3289"/>
                    <a:pt x="3755" y="3292"/>
                    <a:pt x="3766" y="3292"/>
                  </a:cubicBezTo>
                  <a:cubicBezTo>
                    <a:pt x="3811" y="3292"/>
                    <a:pt x="3839" y="3257"/>
                    <a:pt x="3863" y="3218"/>
                  </a:cubicBezTo>
                  <a:cubicBezTo>
                    <a:pt x="3892" y="3173"/>
                    <a:pt x="3920" y="3124"/>
                    <a:pt x="3976" y="3124"/>
                  </a:cubicBezTo>
                  <a:lnTo>
                    <a:pt x="3990" y="3124"/>
                  </a:lnTo>
                  <a:cubicBezTo>
                    <a:pt x="3976" y="3106"/>
                    <a:pt x="3962" y="3100"/>
                    <a:pt x="3955" y="3100"/>
                  </a:cubicBezTo>
                  <a:cubicBezTo>
                    <a:pt x="3941" y="3100"/>
                    <a:pt x="3931" y="3113"/>
                    <a:pt x="3923" y="3124"/>
                  </a:cubicBezTo>
                  <a:cubicBezTo>
                    <a:pt x="3917" y="3138"/>
                    <a:pt x="3910" y="3148"/>
                    <a:pt x="3895" y="3148"/>
                  </a:cubicBezTo>
                  <a:cubicBezTo>
                    <a:pt x="3889" y="3148"/>
                    <a:pt x="3878" y="3142"/>
                    <a:pt x="3863" y="3127"/>
                  </a:cubicBezTo>
                  <a:cubicBezTo>
                    <a:pt x="3885" y="3121"/>
                    <a:pt x="3906" y="3124"/>
                    <a:pt x="3931" y="3095"/>
                  </a:cubicBezTo>
                  <a:lnTo>
                    <a:pt x="3871" y="3079"/>
                  </a:lnTo>
                  <a:cubicBezTo>
                    <a:pt x="3965" y="2956"/>
                    <a:pt x="4043" y="2917"/>
                    <a:pt x="4067" y="2773"/>
                  </a:cubicBezTo>
                  <a:lnTo>
                    <a:pt x="4082" y="2784"/>
                  </a:lnTo>
                  <a:cubicBezTo>
                    <a:pt x="4116" y="2742"/>
                    <a:pt x="4116" y="2710"/>
                    <a:pt x="4067" y="2674"/>
                  </a:cubicBezTo>
                  <a:lnTo>
                    <a:pt x="4071" y="2674"/>
                  </a:lnTo>
                  <a:cubicBezTo>
                    <a:pt x="4082" y="2674"/>
                    <a:pt x="4092" y="2682"/>
                    <a:pt x="4099" y="2689"/>
                  </a:cubicBezTo>
                  <a:cubicBezTo>
                    <a:pt x="4106" y="2695"/>
                    <a:pt x="4113" y="2700"/>
                    <a:pt x="4124" y="2700"/>
                  </a:cubicBezTo>
                  <a:lnTo>
                    <a:pt x="4134" y="2700"/>
                  </a:lnTo>
                  <a:cubicBezTo>
                    <a:pt x="3994" y="2577"/>
                    <a:pt x="4289" y="2541"/>
                    <a:pt x="4179" y="2464"/>
                  </a:cubicBezTo>
                  <a:cubicBezTo>
                    <a:pt x="4194" y="2464"/>
                    <a:pt x="4205" y="2468"/>
                    <a:pt x="4218" y="2468"/>
                  </a:cubicBezTo>
                  <a:cubicBezTo>
                    <a:pt x="4263" y="2468"/>
                    <a:pt x="4306" y="2454"/>
                    <a:pt x="4352" y="2436"/>
                  </a:cubicBezTo>
                  <a:cubicBezTo>
                    <a:pt x="4355" y="2397"/>
                    <a:pt x="4359" y="2355"/>
                    <a:pt x="4362" y="2313"/>
                  </a:cubicBezTo>
                  <a:cubicBezTo>
                    <a:pt x="4390" y="1681"/>
                    <a:pt x="4148" y="1095"/>
                    <a:pt x="3741" y="674"/>
                  </a:cubicBezTo>
                  <a:cubicBezTo>
                    <a:pt x="3734" y="674"/>
                    <a:pt x="3734" y="671"/>
                    <a:pt x="3730" y="671"/>
                  </a:cubicBezTo>
                  <a:cubicBezTo>
                    <a:pt x="3727" y="668"/>
                    <a:pt x="3724" y="664"/>
                    <a:pt x="3720" y="664"/>
                  </a:cubicBezTo>
                  <a:cubicBezTo>
                    <a:pt x="3716" y="657"/>
                    <a:pt x="3716" y="653"/>
                    <a:pt x="3716" y="650"/>
                  </a:cubicBezTo>
                  <a:cubicBezTo>
                    <a:pt x="3699" y="632"/>
                    <a:pt x="3685" y="619"/>
                    <a:pt x="3667" y="604"/>
                  </a:cubicBezTo>
                  <a:lnTo>
                    <a:pt x="3661" y="604"/>
                  </a:lnTo>
                  <a:lnTo>
                    <a:pt x="3661" y="598"/>
                  </a:lnTo>
                  <a:cubicBezTo>
                    <a:pt x="3639" y="577"/>
                    <a:pt x="3618" y="559"/>
                    <a:pt x="3597" y="538"/>
                  </a:cubicBezTo>
                  <a:cubicBezTo>
                    <a:pt x="3580" y="541"/>
                    <a:pt x="3559" y="548"/>
                    <a:pt x="3548" y="562"/>
                  </a:cubicBezTo>
                  <a:cubicBezTo>
                    <a:pt x="3544" y="545"/>
                    <a:pt x="3573" y="538"/>
                    <a:pt x="3583" y="527"/>
                  </a:cubicBezTo>
                  <a:lnTo>
                    <a:pt x="3580" y="524"/>
                  </a:lnTo>
                  <a:lnTo>
                    <a:pt x="3517" y="513"/>
                  </a:lnTo>
                  <a:cubicBezTo>
                    <a:pt x="3523" y="503"/>
                    <a:pt x="3531" y="496"/>
                    <a:pt x="3538" y="489"/>
                  </a:cubicBezTo>
                  <a:cubicBezTo>
                    <a:pt x="3510" y="468"/>
                    <a:pt x="3485" y="447"/>
                    <a:pt x="3457" y="426"/>
                  </a:cubicBezTo>
                  <a:lnTo>
                    <a:pt x="3453" y="426"/>
                  </a:lnTo>
                  <a:cubicBezTo>
                    <a:pt x="3373" y="366"/>
                    <a:pt x="3285" y="310"/>
                    <a:pt x="3194" y="261"/>
                  </a:cubicBezTo>
                  <a:cubicBezTo>
                    <a:pt x="3183" y="278"/>
                    <a:pt x="3155" y="285"/>
                    <a:pt x="3131" y="289"/>
                  </a:cubicBezTo>
                  <a:cubicBezTo>
                    <a:pt x="3060" y="194"/>
                    <a:pt x="2874" y="159"/>
                    <a:pt x="2818" y="106"/>
                  </a:cubicBezTo>
                  <a:lnTo>
                    <a:pt x="2818" y="102"/>
                  </a:lnTo>
                  <a:cubicBezTo>
                    <a:pt x="2720" y="71"/>
                    <a:pt x="2618" y="47"/>
                    <a:pt x="2513" y="29"/>
                  </a:cubicBezTo>
                  <a:cubicBezTo>
                    <a:pt x="2488" y="64"/>
                    <a:pt x="2474" y="102"/>
                    <a:pt x="2471" y="141"/>
                  </a:cubicBezTo>
                  <a:cubicBezTo>
                    <a:pt x="2495" y="127"/>
                    <a:pt x="2541" y="102"/>
                    <a:pt x="2572" y="102"/>
                  </a:cubicBezTo>
                  <a:cubicBezTo>
                    <a:pt x="2594" y="102"/>
                    <a:pt x="2611" y="117"/>
                    <a:pt x="2611" y="148"/>
                  </a:cubicBezTo>
                  <a:cubicBezTo>
                    <a:pt x="2562" y="173"/>
                    <a:pt x="2488" y="180"/>
                    <a:pt x="2478" y="229"/>
                  </a:cubicBezTo>
                  <a:cubicBezTo>
                    <a:pt x="2450" y="131"/>
                    <a:pt x="2558" y="219"/>
                    <a:pt x="2516" y="131"/>
                  </a:cubicBezTo>
                  <a:lnTo>
                    <a:pt x="2509" y="131"/>
                  </a:lnTo>
                  <a:cubicBezTo>
                    <a:pt x="2485" y="131"/>
                    <a:pt x="2467" y="156"/>
                    <a:pt x="2453" y="166"/>
                  </a:cubicBezTo>
                  <a:cubicBezTo>
                    <a:pt x="2478" y="131"/>
                    <a:pt x="2436" y="99"/>
                    <a:pt x="2432" y="78"/>
                  </a:cubicBezTo>
                  <a:cubicBezTo>
                    <a:pt x="2334" y="71"/>
                    <a:pt x="2281" y="15"/>
                    <a:pt x="2172" y="12"/>
                  </a:cubicBezTo>
                  <a:lnTo>
                    <a:pt x="2172" y="1"/>
                  </a:ln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5"/>
            <p:cNvSpPr/>
            <p:nvPr/>
          </p:nvSpPr>
          <p:spPr>
            <a:xfrm>
              <a:off x="4860075" y="2891675"/>
              <a:ext cx="1675" cy="725"/>
            </a:xfrm>
            <a:custGeom>
              <a:avLst/>
              <a:gdLst/>
              <a:ahLst/>
              <a:cxnLst/>
              <a:rect l="l" t="t" r="r" b="b"/>
              <a:pathLst>
                <a:path w="67" h="29" extrusionOk="0">
                  <a:moveTo>
                    <a:pt x="7" y="0"/>
                  </a:moveTo>
                  <a:cubicBezTo>
                    <a:pt x="4" y="4"/>
                    <a:pt x="0" y="4"/>
                    <a:pt x="4" y="4"/>
                  </a:cubicBezTo>
                  <a:cubicBezTo>
                    <a:pt x="0" y="28"/>
                    <a:pt x="57" y="21"/>
                    <a:pt x="67" y="25"/>
                  </a:cubicBezTo>
                  <a:cubicBezTo>
                    <a:pt x="60" y="4"/>
                    <a:pt x="39" y="0"/>
                    <a:pt x="25"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5"/>
            <p:cNvSpPr/>
            <p:nvPr/>
          </p:nvSpPr>
          <p:spPr>
            <a:xfrm>
              <a:off x="4855775" y="2881400"/>
              <a:ext cx="1525" cy="1175"/>
            </a:xfrm>
            <a:custGeom>
              <a:avLst/>
              <a:gdLst/>
              <a:ahLst/>
              <a:cxnLst/>
              <a:rect l="l" t="t" r="r" b="b"/>
              <a:pathLst>
                <a:path w="61" h="47" extrusionOk="0">
                  <a:moveTo>
                    <a:pt x="1" y="0"/>
                  </a:moveTo>
                  <a:lnTo>
                    <a:pt x="35" y="43"/>
                  </a:lnTo>
                  <a:lnTo>
                    <a:pt x="60" y="47"/>
                  </a:lnTo>
                  <a:lnTo>
                    <a:pt x="1"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5"/>
            <p:cNvSpPr/>
            <p:nvPr/>
          </p:nvSpPr>
          <p:spPr>
            <a:xfrm>
              <a:off x="4853150" y="2873950"/>
              <a:ext cx="4150" cy="5375"/>
            </a:xfrm>
            <a:custGeom>
              <a:avLst/>
              <a:gdLst/>
              <a:ahLst/>
              <a:cxnLst/>
              <a:rect l="l" t="t" r="r" b="b"/>
              <a:pathLst>
                <a:path w="166" h="215" extrusionOk="0">
                  <a:moveTo>
                    <a:pt x="81" y="0"/>
                  </a:moveTo>
                  <a:cubicBezTo>
                    <a:pt x="0" y="57"/>
                    <a:pt x="123" y="120"/>
                    <a:pt x="102" y="186"/>
                  </a:cubicBezTo>
                  <a:lnTo>
                    <a:pt x="85" y="201"/>
                  </a:lnTo>
                  <a:lnTo>
                    <a:pt x="165" y="214"/>
                  </a:lnTo>
                  <a:cubicBezTo>
                    <a:pt x="137" y="141"/>
                    <a:pt x="67" y="60"/>
                    <a:pt x="8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5"/>
            <p:cNvSpPr/>
            <p:nvPr/>
          </p:nvSpPr>
          <p:spPr>
            <a:xfrm>
              <a:off x="4857875" y="2867900"/>
              <a:ext cx="1000" cy="1250"/>
            </a:xfrm>
            <a:custGeom>
              <a:avLst/>
              <a:gdLst/>
              <a:ahLst/>
              <a:cxnLst/>
              <a:rect l="l" t="t" r="r" b="b"/>
              <a:pathLst>
                <a:path w="40" h="50" extrusionOk="0">
                  <a:moveTo>
                    <a:pt x="1" y="4"/>
                  </a:moveTo>
                  <a:cubicBezTo>
                    <a:pt x="1" y="4"/>
                    <a:pt x="2" y="5"/>
                    <a:pt x="4" y="7"/>
                  </a:cubicBezTo>
                  <a:lnTo>
                    <a:pt x="4" y="7"/>
                  </a:lnTo>
                  <a:cubicBezTo>
                    <a:pt x="4" y="4"/>
                    <a:pt x="1" y="4"/>
                    <a:pt x="1" y="4"/>
                  </a:cubicBezTo>
                  <a:close/>
                  <a:moveTo>
                    <a:pt x="4" y="7"/>
                  </a:moveTo>
                  <a:cubicBezTo>
                    <a:pt x="4" y="7"/>
                    <a:pt x="4" y="7"/>
                    <a:pt x="4" y="7"/>
                  </a:cubicBezTo>
                  <a:lnTo>
                    <a:pt x="4" y="7"/>
                  </a:lnTo>
                  <a:cubicBezTo>
                    <a:pt x="4" y="7"/>
                    <a:pt x="4" y="7"/>
                    <a:pt x="4" y="7"/>
                  </a:cubicBezTo>
                  <a:close/>
                  <a:moveTo>
                    <a:pt x="29" y="1"/>
                  </a:moveTo>
                  <a:cubicBezTo>
                    <a:pt x="22" y="7"/>
                    <a:pt x="14" y="7"/>
                    <a:pt x="11" y="7"/>
                  </a:cubicBezTo>
                  <a:lnTo>
                    <a:pt x="4" y="7"/>
                  </a:lnTo>
                  <a:cubicBezTo>
                    <a:pt x="9" y="12"/>
                    <a:pt x="18" y="24"/>
                    <a:pt x="32" y="49"/>
                  </a:cubicBezTo>
                  <a:cubicBezTo>
                    <a:pt x="35" y="43"/>
                    <a:pt x="35" y="43"/>
                    <a:pt x="40" y="39"/>
                  </a:cubicBezTo>
                  <a:cubicBezTo>
                    <a:pt x="35" y="32"/>
                    <a:pt x="32" y="22"/>
                    <a:pt x="29"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5"/>
            <p:cNvSpPr/>
            <p:nvPr/>
          </p:nvSpPr>
          <p:spPr>
            <a:xfrm>
              <a:off x="4858850" y="2868600"/>
              <a:ext cx="375" cy="550"/>
            </a:xfrm>
            <a:custGeom>
              <a:avLst/>
              <a:gdLst/>
              <a:ahLst/>
              <a:cxnLst/>
              <a:rect l="l" t="t" r="r" b="b"/>
              <a:pathLst>
                <a:path w="15" h="22" extrusionOk="0">
                  <a:moveTo>
                    <a:pt x="7" y="0"/>
                  </a:moveTo>
                  <a:cubicBezTo>
                    <a:pt x="7" y="0"/>
                    <a:pt x="4" y="4"/>
                    <a:pt x="1" y="11"/>
                  </a:cubicBezTo>
                  <a:cubicBezTo>
                    <a:pt x="4" y="18"/>
                    <a:pt x="4" y="21"/>
                    <a:pt x="7" y="21"/>
                  </a:cubicBezTo>
                  <a:cubicBezTo>
                    <a:pt x="11" y="21"/>
                    <a:pt x="11" y="15"/>
                    <a:pt x="14" y="11"/>
                  </a:cubicBezTo>
                  <a:cubicBezTo>
                    <a:pt x="14" y="7"/>
                    <a:pt x="11" y="0"/>
                    <a:pt x="7"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5"/>
            <p:cNvSpPr/>
            <p:nvPr/>
          </p:nvSpPr>
          <p:spPr>
            <a:xfrm>
              <a:off x="4856750" y="2863775"/>
              <a:ext cx="1850" cy="1975"/>
            </a:xfrm>
            <a:custGeom>
              <a:avLst/>
              <a:gdLst/>
              <a:ahLst/>
              <a:cxnLst/>
              <a:rect l="l" t="t" r="r" b="b"/>
              <a:pathLst>
                <a:path w="74" h="79" extrusionOk="0">
                  <a:moveTo>
                    <a:pt x="71" y="22"/>
                  </a:moveTo>
                  <a:cubicBezTo>
                    <a:pt x="72" y="23"/>
                    <a:pt x="73" y="24"/>
                    <a:pt x="74" y="25"/>
                  </a:cubicBezTo>
                  <a:cubicBezTo>
                    <a:pt x="74" y="23"/>
                    <a:pt x="72" y="22"/>
                    <a:pt x="71" y="22"/>
                  </a:cubicBezTo>
                  <a:close/>
                  <a:moveTo>
                    <a:pt x="38" y="1"/>
                  </a:moveTo>
                  <a:cubicBezTo>
                    <a:pt x="25" y="1"/>
                    <a:pt x="14" y="15"/>
                    <a:pt x="0" y="43"/>
                  </a:cubicBezTo>
                  <a:lnTo>
                    <a:pt x="53" y="78"/>
                  </a:lnTo>
                  <a:cubicBezTo>
                    <a:pt x="67" y="60"/>
                    <a:pt x="56" y="22"/>
                    <a:pt x="70" y="22"/>
                  </a:cubicBezTo>
                  <a:cubicBezTo>
                    <a:pt x="70" y="22"/>
                    <a:pt x="71" y="22"/>
                    <a:pt x="71" y="22"/>
                  </a:cubicBezTo>
                  <a:lnTo>
                    <a:pt x="71" y="22"/>
                  </a:lnTo>
                  <a:cubicBezTo>
                    <a:pt x="58" y="6"/>
                    <a:pt x="49" y="1"/>
                    <a:pt x="38"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5"/>
            <p:cNvSpPr/>
            <p:nvPr/>
          </p:nvSpPr>
          <p:spPr>
            <a:xfrm>
              <a:off x="4854725" y="2864300"/>
              <a:ext cx="725" cy="550"/>
            </a:xfrm>
            <a:custGeom>
              <a:avLst/>
              <a:gdLst/>
              <a:ahLst/>
              <a:cxnLst/>
              <a:rect l="l" t="t" r="r" b="b"/>
              <a:pathLst>
                <a:path w="29" h="22" extrusionOk="0">
                  <a:moveTo>
                    <a:pt x="1" y="1"/>
                  </a:moveTo>
                  <a:lnTo>
                    <a:pt x="22" y="22"/>
                  </a:lnTo>
                  <a:cubicBezTo>
                    <a:pt x="28" y="15"/>
                    <a:pt x="28" y="4"/>
                    <a:pt x="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5"/>
            <p:cNvSpPr/>
            <p:nvPr/>
          </p:nvSpPr>
          <p:spPr>
            <a:xfrm>
              <a:off x="4854525" y="2864825"/>
              <a:ext cx="1975" cy="1000"/>
            </a:xfrm>
            <a:custGeom>
              <a:avLst/>
              <a:gdLst/>
              <a:ahLst/>
              <a:cxnLst/>
              <a:rect l="l" t="t" r="r" b="b"/>
              <a:pathLst>
                <a:path w="79" h="40" extrusionOk="0">
                  <a:moveTo>
                    <a:pt x="30" y="1"/>
                  </a:moveTo>
                  <a:cubicBezTo>
                    <a:pt x="22" y="11"/>
                    <a:pt x="1" y="22"/>
                    <a:pt x="30" y="22"/>
                  </a:cubicBezTo>
                  <a:cubicBezTo>
                    <a:pt x="32" y="22"/>
                    <a:pt x="37" y="22"/>
                    <a:pt x="44" y="20"/>
                  </a:cubicBezTo>
                  <a:lnTo>
                    <a:pt x="44" y="20"/>
                  </a:lnTo>
                  <a:cubicBezTo>
                    <a:pt x="28" y="25"/>
                    <a:pt x="53" y="26"/>
                    <a:pt x="78" y="39"/>
                  </a:cubicBezTo>
                  <a:lnTo>
                    <a:pt x="30"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5"/>
            <p:cNvSpPr/>
            <p:nvPr/>
          </p:nvSpPr>
          <p:spPr>
            <a:xfrm>
              <a:off x="4855075" y="2866650"/>
              <a:ext cx="2125" cy="2150"/>
            </a:xfrm>
            <a:custGeom>
              <a:avLst/>
              <a:gdLst/>
              <a:ahLst/>
              <a:cxnLst/>
              <a:rect l="l" t="t" r="r" b="b"/>
              <a:pathLst>
                <a:path w="85" h="86" extrusionOk="0">
                  <a:moveTo>
                    <a:pt x="56" y="1"/>
                  </a:moveTo>
                  <a:cubicBezTo>
                    <a:pt x="53" y="26"/>
                    <a:pt x="50" y="51"/>
                    <a:pt x="32" y="51"/>
                  </a:cubicBezTo>
                  <a:cubicBezTo>
                    <a:pt x="25" y="51"/>
                    <a:pt x="14" y="47"/>
                    <a:pt x="0" y="36"/>
                  </a:cubicBezTo>
                  <a:lnTo>
                    <a:pt x="0" y="36"/>
                  </a:lnTo>
                  <a:cubicBezTo>
                    <a:pt x="18" y="72"/>
                    <a:pt x="35" y="85"/>
                    <a:pt x="53" y="85"/>
                  </a:cubicBezTo>
                  <a:cubicBezTo>
                    <a:pt x="74" y="85"/>
                    <a:pt x="84" y="54"/>
                    <a:pt x="5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5"/>
            <p:cNvSpPr/>
            <p:nvPr/>
          </p:nvSpPr>
          <p:spPr>
            <a:xfrm>
              <a:off x="4852275" y="2874125"/>
              <a:ext cx="1075" cy="1625"/>
            </a:xfrm>
            <a:custGeom>
              <a:avLst/>
              <a:gdLst/>
              <a:ahLst/>
              <a:cxnLst/>
              <a:rect l="l" t="t" r="r" b="b"/>
              <a:pathLst>
                <a:path w="43" h="65" extrusionOk="0">
                  <a:moveTo>
                    <a:pt x="24" y="1"/>
                  </a:moveTo>
                  <a:cubicBezTo>
                    <a:pt x="21" y="1"/>
                    <a:pt x="21" y="1"/>
                    <a:pt x="18" y="4"/>
                  </a:cubicBezTo>
                  <a:cubicBezTo>
                    <a:pt x="14" y="14"/>
                    <a:pt x="7" y="29"/>
                    <a:pt x="0" y="43"/>
                  </a:cubicBezTo>
                  <a:lnTo>
                    <a:pt x="39" y="64"/>
                  </a:lnTo>
                  <a:cubicBezTo>
                    <a:pt x="21" y="53"/>
                    <a:pt x="42" y="1"/>
                    <a:pt x="2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5"/>
            <p:cNvSpPr/>
            <p:nvPr/>
          </p:nvSpPr>
          <p:spPr>
            <a:xfrm>
              <a:off x="4852875" y="2857025"/>
              <a:ext cx="1425" cy="1950"/>
            </a:xfrm>
            <a:custGeom>
              <a:avLst/>
              <a:gdLst/>
              <a:ahLst/>
              <a:cxnLst/>
              <a:rect l="l" t="t" r="r" b="b"/>
              <a:pathLst>
                <a:path w="57" h="78" extrusionOk="0">
                  <a:moveTo>
                    <a:pt x="57" y="0"/>
                  </a:moveTo>
                  <a:lnTo>
                    <a:pt x="57" y="0"/>
                  </a:lnTo>
                  <a:cubicBezTo>
                    <a:pt x="39" y="7"/>
                    <a:pt x="21" y="42"/>
                    <a:pt x="0" y="57"/>
                  </a:cubicBezTo>
                  <a:lnTo>
                    <a:pt x="39" y="78"/>
                  </a:lnTo>
                  <a:cubicBezTo>
                    <a:pt x="39" y="57"/>
                    <a:pt x="32" y="18"/>
                    <a:pt x="57"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5"/>
            <p:cNvSpPr/>
            <p:nvPr/>
          </p:nvSpPr>
          <p:spPr>
            <a:xfrm>
              <a:off x="4851475" y="2857625"/>
              <a:ext cx="1425" cy="1000"/>
            </a:xfrm>
            <a:custGeom>
              <a:avLst/>
              <a:gdLst/>
              <a:ahLst/>
              <a:cxnLst/>
              <a:rect l="l" t="t" r="r" b="b"/>
              <a:pathLst>
                <a:path w="57" h="40" extrusionOk="0">
                  <a:moveTo>
                    <a:pt x="1" y="1"/>
                  </a:moveTo>
                  <a:cubicBezTo>
                    <a:pt x="11" y="29"/>
                    <a:pt x="25" y="39"/>
                    <a:pt x="35" y="39"/>
                  </a:cubicBezTo>
                  <a:cubicBezTo>
                    <a:pt x="43" y="39"/>
                    <a:pt x="50" y="36"/>
                    <a:pt x="56" y="33"/>
                  </a:cubicBezTo>
                  <a:lnTo>
                    <a:pt x="1"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5"/>
            <p:cNvSpPr/>
            <p:nvPr/>
          </p:nvSpPr>
          <p:spPr>
            <a:xfrm>
              <a:off x="4852100" y="2864825"/>
              <a:ext cx="2725" cy="1700"/>
            </a:xfrm>
            <a:custGeom>
              <a:avLst/>
              <a:gdLst/>
              <a:ahLst/>
              <a:cxnLst/>
              <a:rect l="l" t="t" r="r" b="b"/>
              <a:pathLst>
                <a:path w="109" h="68" extrusionOk="0">
                  <a:moveTo>
                    <a:pt x="0" y="1"/>
                  </a:moveTo>
                  <a:lnTo>
                    <a:pt x="7" y="15"/>
                  </a:lnTo>
                  <a:lnTo>
                    <a:pt x="109" y="67"/>
                  </a:lnTo>
                  <a:lnTo>
                    <a:pt x="109" y="67"/>
                  </a:lnTo>
                  <a:lnTo>
                    <a:pt x="0"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5"/>
            <p:cNvSpPr/>
            <p:nvPr/>
          </p:nvSpPr>
          <p:spPr>
            <a:xfrm>
              <a:off x="4850600" y="2852100"/>
              <a:ext cx="2300" cy="200"/>
            </a:xfrm>
            <a:custGeom>
              <a:avLst/>
              <a:gdLst/>
              <a:ahLst/>
              <a:cxnLst/>
              <a:rect l="l" t="t" r="r" b="b"/>
              <a:pathLst>
                <a:path w="92" h="8" extrusionOk="0">
                  <a:moveTo>
                    <a:pt x="0" y="1"/>
                  </a:moveTo>
                  <a:lnTo>
                    <a:pt x="36" y="8"/>
                  </a:lnTo>
                  <a:lnTo>
                    <a:pt x="91" y="8"/>
                  </a:lnTo>
                  <a:lnTo>
                    <a:pt x="0"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5"/>
            <p:cNvSpPr/>
            <p:nvPr/>
          </p:nvSpPr>
          <p:spPr>
            <a:xfrm>
              <a:off x="4847800" y="2846925"/>
              <a:ext cx="3000" cy="2500"/>
            </a:xfrm>
            <a:custGeom>
              <a:avLst/>
              <a:gdLst/>
              <a:ahLst/>
              <a:cxnLst/>
              <a:rect l="l" t="t" r="r" b="b"/>
              <a:pathLst>
                <a:path w="120" h="100" extrusionOk="0">
                  <a:moveTo>
                    <a:pt x="0" y="1"/>
                  </a:moveTo>
                  <a:cubicBezTo>
                    <a:pt x="32" y="15"/>
                    <a:pt x="53" y="46"/>
                    <a:pt x="56" y="99"/>
                  </a:cubicBezTo>
                  <a:cubicBezTo>
                    <a:pt x="98" y="95"/>
                    <a:pt x="88" y="40"/>
                    <a:pt x="116" y="40"/>
                  </a:cubicBezTo>
                  <a:lnTo>
                    <a:pt x="119" y="40"/>
                  </a:lnTo>
                  <a:cubicBezTo>
                    <a:pt x="88" y="11"/>
                    <a:pt x="43" y="8"/>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5"/>
            <p:cNvSpPr/>
            <p:nvPr/>
          </p:nvSpPr>
          <p:spPr>
            <a:xfrm>
              <a:off x="4846125" y="2846650"/>
              <a:ext cx="1700" cy="300"/>
            </a:xfrm>
            <a:custGeom>
              <a:avLst/>
              <a:gdLst/>
              <a:ahLst/>
              <a:cxnLst/>
              <a:rect l="l" t="t" r="r" b="b"/>
              <a:pathLst>
                <a:path w="68" h="12" extrusionOk="0">
                  <a:moveTo>
                    <a:pt x="0" y="1"/>
                  </a:moveTo>
                  <a:cubicBezTo>
                    <a:pt x="18" y="8"/>
                    <a:pt x="42" y="8"/>
                    <a:pt x="67" y="12"/>
                  </a:cubicBezTo>
                  <a:cubicBezTo>
                    <a:pt x="50" y="5"/>
                    <a:pt x="32" y="1"/>
                    <a:pt x="8"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5"/>
            <p:cNvSpPr/>
            <p:nvPr/>
          </p:nvSpPr>
          <p:spPr>
            <a:xfrm>
              <a:off x="4850150" y="2853775"/>
              <a:ext cx="1075" cy="1700"/>
            </a:xfrm>
            <a:custGeom>
              <a:avLst/>
              <a:gdLst/>
              <a:ahLst/>
              <a:cxnLst/>
              <a:rect l="l" t="t" r="r" b="b"/>
              <a:pathLst>
                <a:path w="43" h="68" extrusionOk="0">
                  <a:moveTo>
                    <a:pt x="36" y="1"/>
                  </a:moveTo>
                  <a:lnTo>
                    <a:pt x="1" y="49"/>
                  </a:lnTo>
                  <a:cubicBezTo>
                    <a:pt x="4" y="57"/>
                    <a:pt x="8" y="64"/>
                    <a:pt x="12" y="67"/>
                  </a:cubicBezTo>
                  <a:cubicBezTo>
                    <a:pt x="18" y="60"/>
                    <a:pt x="43" y="36"/>
                    <a:pt x="3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5"/>
            <p:cNvSpPr/>
            <p:nvPr/>
          </p:nvSpPr>
          <p:spPr>
            <a:xfrm>
              <a:off x="4849550" y="2853950"/>
              <a:ext cx="625" cy="1150"/>
            </a:xfrm>
            <a:custGeom>
              <a:avLst/>
              <a:gdLst/>
              <a:ahLst/>
              <a:cxnLst/>
              <a:rect l="l" t="t" r="r" b="b"/>
              <a:pathLst>
                <a:path w="25" h="46" extrusionOk="0">
                  <a:moveTo>
                    <a:pt x="1" y="1"/>
                  </a:moveTo>
                  <a:cubicBezTo>
                    <a:pt x="4" y="8"/>
                    <a:pt x="11" y="22"/>
                    <a:pt x="21" y="46"/>
                  </a:cubicBezTo>
                  <a:lnTo>
                    <a:pt x="25" y="42"/>
                  </a:lnTo>
                  <a:cubicBezTo>
                    <a:pt x="11" y="22"/>
                    <a:pt x="4" y="8"/>
                    <a:pt x="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5"/>
            <p:cNvSpPr/>
            <p:nvPr/>
          </p:nvSpPr>
          <p:spPr>
            <a:xfrm>
              <a:off x="4850325" y="2855450"/>
              <a:ext cx="225" cy="175"/>
            </a:xfrm>
            <a:custGeom>
              <a:avLst/>
              <a:gdLst/>
              <a:ahLst/>
              <a:cxnLst/>
              <a:rect l="l" t="t" r="r" b="b"/>
              <a:pathLst>
                <a:path w="9" h="7" extrusionOk="0">
                  <a:moveTo>
                    <a:pt x="5" y="0"/>
                  </a:moveTo>
                  <a:cubicBezTo>
                    <a:pt x="1" y="3"/>
                    <a:pt x="1" y="7"/>
                    <a:pt x="5" y="7"/>
                  </a:cubicBezTo>
                  <a:lnTo>
                    <a:pt x="8" y="7"/>
                  </a:lnTo>
                  <a:lnTo>
                    <a:pt x="5"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5"/>
            <p:cNvSpPr/>
            <p:nvPr/>
          </p:nvSpPr>
          <p:spPr>
            <a:xfrm>
              <a:off x="4849025" y="2860875"/>
              <a:ext cx="2900" cy="1175"/>
            </a:xfrm>
            <a:custGeom>
              <a:avLst/>
              <a:gdLst/>
              <a:ahLst/>
              <a:cxnLst/>
              <a:rect l="l" t="t" r="r" b="b"/>
              <a:pathLst>
                <a:path w="116" h="47" extrusionOk="0">
                  <a:moveTo>
                    <a:pt x="42" y="0"/>
                  </a:moveTo>
                  <a:cubicBezTo>
                    <a:pt x="21" y="0"/>
                    <a:pt x="7" y="11"/>
                    <a:pt x="0" y="47"/>
                  </a:cubicBezTo>
                  <a:lnTo>
                    <a:pt x="4" y="47"/>
                  </a:lnTo>
                  <a:cubicBezTo>
                    <a:pt x="21" y="47"/>
                    <a:pt x="31" y="39"/>
                    <a:pt x="42" y="32"/>
                  </a:cubicBezTo>
                  <a:cubicBezTo>
                    <a:pt x="57" y="26"/>
                    <a:pt x="67" y="18"/>
                    <a:pt x="85" y="18"/>
                  </a:cubicBezTo>
                  <a:cubicBezTo>
                    <a:pt x="95" y="18"/>
                    <a:pt x="106" y="21"/>
                    <a:pt x="116" y="26"/>
                  </a:cubicBezTo>
                  <a:cubicBezTo>
                    <a:pt x="91" y="15"/>
                    <a:pt x="63" y="0"/>
                    <a:pt x="42"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5"/>
            <p:cNvSpPr/>
            <p:nvPr/>
          </p:nvSpPr>
          <p:spPr>
            <a:xfrm>
              <a:off x="4849375" y="2857100"/>
              <a:ext cx="1700" cy="1425"/>
            </a:xfrm>
            <a:custGeom>
              <a:avLst/>
              <a:gdLst/>
              <a:ahLst/>
              <a:cxnLst/>
              <a:rect l="l" t="t" r="r" b="b"/>
              <a:pathLst>
                <a:path w="68" h="57" extrusionOk="0">
                  <a:moveTo>
                    <a:pt x="1" y="1"/>
                  </a:moveTo>
                  <a:cubicBezTo>
                    <a:pt x="7" y="18"/>
                    <a:pt x="14" y="36"/>
                    <a:pt x="17" y="57"/>
                  </a:cubicBezTo>
                  <a:cubicBezTo>
                    <a:pt x="28" y="50"/>
                    <a:pt x="43" y="33"/>
                    <a:pt x="56" y="33"/>
                  </a:cubicBezTo>
                  <a:lnTo>
                    <a:pt x="67" y="33"/>
                  </a:lnTo>
                  <a:cubicBezTo>
                    <a:pt x="43" y="22"/>
                    <a:pt x="25" y="12"/>
                    <a:pt x="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5"/>
            <p:cNvSpPr/>
            <p:nvPr/>
          </p:nvSpPr>
          <p:spPr>
            <a:xfrm>
              <a:off x="4848575" y="2856575"/>
              <a:ext cx="825" cy="550"/>
            </a:xfrm>
            <a:custGeom>
              <a:avLst/>
              <a:gdLst/>
              <a:ahLst/>
              <a:cxnLst/>
              <a:rect l="l" t="t" r="r" b="b"/>
              <a:pathLst>
                <a:path w="33" h="22" extrusionOk="0">
                  <a:moveTo>
                    <a:pt x="25" y="1"/>
                  </a:moveTo>
                  <a:lnTo>
                    <a:pt x="1" y="8"/>
                  </a:lnTo>
                  <a:lnTo>
                    <a:pt x="33" y="22"/>
                  </a:lnTo>
                  <a:lnTo>
                    <a:pt x="25"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5"/>
            <p:cNvSpPr/>
            <p:nvPr/>
          </p:nvSpPr>
          <p:spPr>
            <a:xfrm>
              <a:off x="4844800" y="2848350"/>
              <a:ext cx="2575" cy="2200"/>
            </a:xfrm>
            <a:custGeom>
              <a:avLst/>
              <a:gdLst/>
              <a:ahLst/>
              <a:cxnLst/>
              <a:rect l="l" t="t" r="r" b="b"/>
              <a:pathLst>
                <a:path w="103" h="88" extrusionOk="0">
                  <a:moveTo>
                    <a:pt x="1" y="0"/>
                  </a:moveTo>
                  <a:lnTo>
                    <a:pt x="1" y="0"/>
                  </a:lnTo>
                  <a:cubicBezTo>
                    <a:pt x="15" y="31"/>
                    <a:pt x="32" y="63"/>
                    <a:pt x="53" y="88"/>
                  </a:cubicBezTo>
                  <a:cubicBezTo>
                    <a:pt x="71" y="80"/>
                    <a:pt x="103" y="74"/>
                    <a:pt x="78" y="46"/>
                  </a:cubicBezTo>
                  <a:cubicBezTo>
                    <a:pt x="43" y="42"/>
                    <a:pt x="25" y="21"/>
                    <a:pt x="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5"/>
            <p:cNvSpPr/>
            <p:nvPr/>
          </p:nvSpPr>
          <p:spPr>
            <a:xfrm>
              <a:off x="4848225" y="2852100"/>
              <a:ext cx="200" cy="200"/>
            </a:xfrm>
            <a:custGeom>
              <a:avLst/>
              <a:gdLst/>
              <a:ahLst/>
              <a:cxnLst/>
              <a:rect l="l" t="t" r="r" b="b"/>
              <a:pathLst>
                <a:path w="8" h="8" extrusionOk="0">
                  <a:moveTo>
                    <a:pt x="0" y="1"/>
                  </a:moveTo>
                  <a:lnTo>
                    <a:pt x="0" y="8"/>
                  </a:lnTo>
                  <a:cubicBezTo>
                    <a:pt x="0" y="8"/>
                    <a:pt x="5" y="8"/>
                    <a:pt x="8" y="4"/>
                  </a:cubicBezTo>
                  <a:lnTo>
                    <a:pt x="0"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5"/>
            <p:cNvSpPr/>
            <p:nvPr/>
          </p:nvSpPr>
          <p:spPr>
            <a:xfrm>
              <a:off x="4839375" y="2842725"/>
              <a:ext cx="275" cy="275"/>
            </a:xfrm>
            <a:custGeom>
              <a:avLst/>
              <a:gdLst/>
              <a:ahLst/>
              <a:cxnLst/>
              <a:rect l="l" t="t" r="r" b="b"/>
              <a:pathLst>
                <a:path w="11" h="11" extrusionOk="0">
                  <a:moveTo>
                    <a:pt x="4" y="0"/>
                  </a:moveTo>
                  <a:cubicBezTo>
                    <a:pt x="4" y="4"/>
                    <a:pt x="4" y="7"/>
                    <a:pt x="1" y="10"/>
                  </a:cubicBezTo>
                  <a:lnTo>
                    <a:pt x="11" y="7"/>
                  </a:lnTo>
                  <a:lnTo>
                    <a:pt x="4"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5"/>
            <p:cNvSpPr/>
            <p:nvPr/>
          </p:nvSpPr>
          <p:spPr>
            <a:xfrm>
              <a:off x="4845775" y="2850525"/>
              <a:ext cx="1525" cy="1075"/>
            </a:xfrm>
            <a:custGeom>
              <a:avLst/>
              <a:gdLst/>
              <a:ahLst/>
              <a:cxnLst/>
              <a:rect l="l" t="t" r="r" b="b"/>
              <a:pathLst>
                <a:path w="61" h="43" extrusionOk="0">
                  <a:moveTo>
                    <a:pt x="14" y="1"/>
                  </a:moveTo>
                  <a:cubicBezTo>
                    <a:pt x="7" y="4"/>
                    <a:pt x="1" y="8"/>
                    <a:pt x="11" y="11"/>
                  </a:cubicBezTo>
                  <a:cubicBezTo>
                    <a:pt x="18" y="40"/>
                    <a:pt x="35" y="40"/>
                    <a:pt x="60" y="43"/>
                  </a:cubicBezTo>
                  <a:cubicBezTo>
                    <a:pt x="43" y="29"/>
                    <a:pt x="28" y="19"/>
                    <a:pt x="1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5"/>
            <p:cNvSpPr/>
            <p:nvPr/>
          </p:nvSpPr>
          <p:spPr>
            <a:xfrm>
              <a:off x="4844200" y="2845450"/>
              <a:ext cx="350" cy="1350"/>
            </a:xfrm>
            <a:custGeom>
              <a:avLst/>
              <a:gdLst/>
              <a:ahLst/>
              <a:cxnLst/>
              <a:rect l="l" t="t" r="r" b="b"/>
              <a:pathLst>
                <a:path w="14" h="54" extrusionOk="0">
                  <a:moveTo>
                    <a:pt x="0" y="0"/>
                  </a:moveTo>
                  <a:cubicBezTo>
                    <a:pt x="0" y="18"/>
                    <a:pt x="4" y="35"/>
                    <a:pt x="7" y="53"/>
                  </a:cubicBezTo>
                  <a:cubicBezTo>
                    <a:pt x="11" y="32"/>
                    <a:pt x="14" y="0"/>
                    <a:pt x="4"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5"/>
            <p:cNvSpPr/>
            <p:nvPr/>
          </p:nvSpPr>
          <p:spPr>
            <a:xfrm>
              <a:off x="4848400" y="2851575"/>
              <a:ext cx="200" cy="200"/>
            </a:xfrm>
            <a:custGeom>
              <a:avLst/>
              <a:gdLst/>
              <a:ahLst/>
              <a:cxnLst/>
              <a:rect l="l" t="t" r="r" b="b"/>
              <a:pathLst>
                <a:path w="8" h="8" extrusionOk="0">
                  <a:moveTo>
                    <a:pt x="8" y="1"/>
                  </a:moveTo>
                  <a:lnTo>
                    <a:pt x="8" y="1"/>
                  </a:lnTo>
                  <a:cubicBezTo>
                    <a:pt x="8" y="1"/>
                    <a:pt x="4" y="4"/>
                    <a:pt x="1" y="8"/>
                  </a:cubicBezTo>
                  <a:lnTo>
                    <a:pt x="4" y="8"/>
                  </a:lnTo>
                  <a:lnTo>
                    <a:pt x="8"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5"/>
            <p:cNvSpPr/>
            <p:nvPr/>
          </p:nvSpPr>
          <p:spPr>
            <a:xfrm>
              <a:off x="4847275" y="2851575"/>
              <a:ext cx="1150" cy="550"/>
            </a:xfrm>
            <a:custGeom>
              <a:avLst/>
              <a:gdLst/>
              <a:ahLst/>
              <a:cxnLst/>
              <a:rect l="l" t="t" r="r" b="b"/>
              <a:pathLst>
                <a:path w="46" h="22" extrusionOk="0">
                  <a:moveTo>
                    <a:pt x="0" y="1"/>
                  </a:moveTo>
                  <a:cubicBezTo>
                    <a:pt x="11" y="11"/>
                    <a:pt x="25" y="19"/>
                    <a:pt x="38" y="22"/>
                  </a:cubicBezTo>
                  <a:cubicBezTo>
                    <a:pt x="38" y="19"/>
                    <a:pt x="43" y="11"/>
                    <a:pt x="46" y="8"/>
                  </a:cubicBezTo>
                  <a:cubicBezTo>
                    <a:pt x="32" y="1"/>
                    <a:pt x="14" y="1"/>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5"/>
            <p:cNvSpPr/>
            <p:nvPr/>
          </p:nvSpPr>
          <p:spPr>
            <a:xfrm>
              <a:off x="4831125" y="2842975"/>
              <a:ext cx="8275" cy="6175"/>
            </a:xfrm>
            <a:custGeom>
              <a:avLst/>
              <a:gdLst/>
              <a:ahLst/>
              <a:cxnLst/>
              <a:rect l="l" t="t" r="r" b="b"/>
              <a:pathLst>
                <a:path w="331" h="247" extrusionOk="0">
                  <a:moveTo>
                    <a:pt x="331" y="0"/>
                  </a:moveTo>
                  <a:cubicBezTo>
                    <a:pt x="320" y="15"/>
                    <a:pt x="310" y="26"/>
                    <a:pt x="281" y="26"/>
                  </a:cubicBezTo>
                  <a:cubicBezTo>
                    <a:pt x="271" y="26"/>
                    <a:pt x="257" y="22"/>
                    <a:pt x="239" y="18"/>
                  </a:cubicBezTo>
                  <a:lnTo>
                    <a:pt x="239" y="18"/>
                  </a:lnTo>
                  <a:cubicBezTo>
                    <a:pt x="235" y="50"/>
                    <a:pt x="284" y="152"/>
                    <a:pt x="218" y="155"/>
                  </a:cubicBezTo>
                  <a:cubicBezTo>
                    <a:pt x="151" y="123"/>
                    <a:pt x="187" y="102"/>
                    <a:pt x="179" y="57"/>
                  </a:cubicBezTo>
                  <a:lnTo>
                    <a:pt x="179" y="57"/>
                  </a:lnTo>
                  <a:cubicBezTo>
                    <a:pt x="162" y="117"/>
                    <a:pt x="74" y="81"/>
                    <a:pt x="22" y="131"/>
                  </a:cubicBezTo>
                  <a:cubicBezTo>
                    <a:pt x="15" y="138"/>
                    <a:pt x="7" y="145"/>
                    <a:pt x="1" y="155"/>
                  </a:cubicBezTo>
                  <a:lnTo>
                    <a:pt x="64" y="166"/>
                  </a:lnTo>
                  <a:lnTo>
                    <a:pt x="67" y="169"/>
                  </a:lnTo>
                  <a:cubicBezTo>
                    <a:pt x="57" y="180"/>
                    <a:pt x="28" y="187"/>
                    <a:pt x="32" y="204"/>
                  </a:cubicBezTo>
                  <a:cubicBezTo>
                    <a:pt x="43" y="190"/>
                    <a:pt x="64" y="183"/>
                    <a:pt x="81" y="180"/>
                  </a:cubicBezTo>
                  <a:lnTo>
                    <a:pt x="88" y="180"/>
                  </a:lnTo>
                  <a:cubicBezTo>
                    <a:pt x="116" y="180"/>
                    <a:pt x="145" y="198"/>
                    <a:pt x="145" y="240"/>
                  </a:cubicBezTo>
                  <a:lnTo>
                    <a:pt x="145" y="246"/>
                  </a:lnTo>
                  <a:lnTo>
                    <a:pt x="151" y="246"/>
                  </a:lnTo>
                  <a:cubicBezTo>
                    <a:pt x="214" y="240"/>
                    <a:pt x="305" y="102"/>
                    <a:pt x="33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5"/>
            <p:cNvSpPr/>
            <p:nvPr/>
          </p:nvSpPr>
          <p:spPr>
            <a:xfrm>
              <a:off x="4839625" y="2842550"/>
              <a:ext cx="2225" cy="2825"/>
            </a:xfrm>
            <a:custGeom>
              <a:avLst/>
              <a:gdLst/>
              <a:ahLst/>
              <a:cxnLst/>
              <a:rect l="l" t="t" r="r" b="b"/>
              <a:pathLst>
                <a:path w="89" h="113" extrusionOk="0">
                  <a:moveTo>
                    <a:pt x="43" y="1"/>
                  </a:moveTo>
                  <a:cubicBezTo>
                    <a:pt x="22" y="1"/>
                    <a:pt x="7" y="7"/>
                    <a:pt x="1" y="14"/>
                  </a:cubicBezTo>
                  <a:lnTo>
                    <a:pt x="78" y="102"/>
                  </a:lnTo>
                  <a:lnTo>
                    <a:pt x="67" y="102"/>
                  </a:lnTo>
                  <a:lnTo>
                    <a:pt x="88" y="113"/>
                  </a:lnTo>
                  <a:cubicBezTo>
                    <a:pt x="75" y="88"/>
                    <a:pt x="75" y="60"/>
                    <a:pt x="78" y="4"/>
                  </a:cubicBezTo>
                  <a:cubicBezTo>
                    <a:pt x="64" y="1"/>
                    <a:pt x="50" y="1"/>
                    <a:pt x="43"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5"/>
            <p:cNvSpPr/>
            <p:nvPr/>
          </p:nvSpPr>
          <p:spPr>
            <a:xfrm>
              <a:off x="4840425" y="2845350"/>
              <a:ext cx="4400" cy="4150"/>
            </a:xfrm>
            <a:custGeom>
              <a:avLst/>
              <a:gdLst/>
              <a:ahLst/>
              <a:cxnLst/>
              <a:rect l="l" t="t" r="r" b="b"/>
              <a:pathLst>
                <a:path w="176" h="166" extrusionOk="0">
                  <a:moveTo>
                    <a:pt x="56" y="1"/>
                  </a:moveTo>
                  <a:lnTo>
                    <a:pt x="56" y="1"/>
                  </a:lnTo>
                  <a:cubicBezTo>
                    <a:pt x="67" y="25"/>
                    <a:pt x="92" y="43"/>
                    <a:pt x="130" y="78"/>
                  </a:cubicBezTo>
                  <a:cubicBezTo>
                    <a:pt x="127" y="64"/>
                    <a:pt x="127" y="57"/>
                    <a:pt x="130" y="57"/>
                  </a:cubicBezTo>
                  <a:cubicBezTo>
                    <a:pt x="134" y="57"/>
                    <a:pt x="144" y="64"/>
                    <a:pt x="151" y="67"/>
                  </a:cubicBezTo>
                  <a:lnTo>
                    <a:pt x="158" y="64"/>
                  </a:lnTo>
                  <a:lnTo>
                    <a:pt x="158" y="64"/>
                  </a:lnTo>
                  <a:cubicBezTo>
                    <a:pt x="155" y="67"/>
                    <a:pt x="155" y="71"/>
                    <a:pt x="155" y="71"/>
                  </a:cubicBezTo>
                  <a:cubicBezTo>
                    <a:pt x="151" y="71"/>
                    <a:pt x="151" y="71"/>
                    <a:pt x="151" y="67"/>
                  </a:cubicBezTo>
                  <a:cubicBezTo>
                    <a:pt x="144" y="71"/>
                    <a:pt x="137" y="74"/>
                    <a:pt x="130" y="78"/>
                  </a:cubicBezTo>
                  <a:cubicBezTo>
                    <a:pt x="77" y="99"/>
                    <a:pt x="18" y="78"/>
                    <a:pt x="1" y="145"/>
                  </a:cubicBezTo>
                  <a:cubicBezTo>
                    <a:pt x="18" y="162"/>
                    <a:pt x="32" y="166"/>
                    <a:pt x="43" y="166"/>
                  </a:cubicBezTo>
                  <a:cubicBezTo>
                    <a:pt x="50" y="166"/>
                    <a:pt x="56" y="166"/>
                    <a:pt x="67" y="162"/>
                  </a:cubicBezTo>
                  <a:cubicBezTo>
                    <a:pt x="74" y="162"/>
                    <a:pt x="81" y="158"/>
                    <a:pt x="88" y="158"/>
                  </a:cubicBezTo>
                  <a:cubicBezTo>
                    <a:pt x="95" y="158"/>
                    <a:pt x="102" y="158"/>
                    <a:pt x="109" y="162"/>
                  </a:cubicBezTo>
                  <a:cubicBezTo>
                    <a:pt x="71" y="124"/>
                    <a:pt x="81" y="124"/>
                    <a:pt x="95" y="124"/>
                  </a:cubicBezTo>
                  <a:cubicBezTo>
                    <a:pt x="113" y="124"/>
                    <a:pt x="141" y="124"/>
                    <a:pt x="127" y="82"/>
                  </a:cubicBezTo>
                  <a:lnTo>
                    <a:pt x="127" y="82"/>
                  </a:lnTo>
                  <a:cubicBezTo>
                    <a:pt x="148" y="92"/>
                    <a:pt x="162" y="106"/>
                    <a:pt x="176" y="120"/>
                  </a:cubicBezTo>
                  <a:cubicBezTo>
                    <a:pt x="169" y="99"/>
                    <a:pt x="162" y="78"/>
                    <a:pt x="158" y="57"/>
                  </a:cubicBezTo>
                  <a:lnTo>
                    <a:pt x="158" y="60"/>
                  </a:lnTo>
                  <a:cubicBezTo>
                    <a:pt x="127" y="39"/>
                    <a:pt x="88" y="22"/>
                    <a:pt x="5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5"/>
            <p:cNvSpPr/>
            <p:nvPr/>
          </p:nvSpPr>
          <p:spPr>
            <a:xfrm>
              <a:off x="4845600" y="2862025"/>
              <a:ext cx="375" cy="275"/>
            </a:xfrm>
            <a:custGeom>
              <a:avLst/>
              <a:gdLst/>
              <a:ahLst/>
              <a:cxnLst/>
              <a:rect l="l" t="t" r="r" b="b"/>
              <a:pathLst>
                <a:path w="15" h="11" extrusionOk="0">
                  <a:moveTo>
                    <a:pt x="8" y="1"/>
                  </a:moveTo>
                  <a:cubicBezTo>
                    <a:pt x="4" y="1"/>
                    <a:pt x="0" y="1"/>
                    <a:pt x="4" y="11"/>
                  </a:cubicBezTo>
                  <a:cubicBezTo>
                    <a:pt x="8" y="4"/>
                    <a:pt x="11" y="4"/>
                    <a:pt x="1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5"/>
            <p:cNvSpPr/>
            <p:nvPr/>
          </p:nvSpPr>
          <p:spPr>
            <a:xfrm>
              <a:off x="4845950" y="2858075"/>
              <a:ext cx="2300" cy="4150"/>
            </a:xfrm>
            <a:custGeom>
              <a:avLst/>
              <a:gdLst/>
              <a:ahLst/>
              <a:cxnLst/>
              <a:rect l="l" t="t" r="r" b="b"/>
              <a:pathLst>
                <a:path w="92" h="166" extrusionOk="0">
                  <a:moveTo>
                    <a:pt x="91" y="0"/>
                  </a:moveTo>
                  <a:lnTo>
                    <a:pt x="91" y="0"/>
                  </a:lnTo>
                  <a:cubicBezTo>
                    <a:pt x="89" y="0"/>
                    <a:pt x="89" y="2"/>
                    <a:pt x="87" y="3"/>
                  </a:cubicBezTo>
                  <a:lnTo>
                    <a:pt x="87" y="3"/>
                  </a:lnTo>
                  <a:cubicBezTo>
                    <a:pt x="89" y="2"/>
                    <a:pt x="90" y="2"/>
                    <a:pt x="91" y="0"/>
                  </a:cubicBezTo>
                  <a:close/>
                  <a:moveTo>
                    <a:pt x="87" y="3"/>
                  </a:moveTo>
                  <a:cubicBezTo>
                    <a:pt x="86" y="4"/>
                    <a:pt x="85" y="5"/>
                    <a:pt x="85" y="7"/>
                  </a:cubicBezTo>
                  <a:cubicBezTo>
                    <a:pt x="86" y="6"/>
                    <a:pt x="87" y="4"/>
                    <a:pt x="87" y="3"/>
                  </a:cubicBezTo>
                  <a:close/>
                  <a:moveTo>
                    <a:pt x="85" y="7"/>
                  </a:moveTo>
                  <a:cubicBezTo>
                    <a:pt x="49" y="42"/>
                    <a:pt x="28" y="70"/>
                    <a:pt x="0" y="117"/>
                  </a:cubicBezTo>
                  <a:cubicBezTo>
                    <a:pt x="3" y="117"/>
                    <a:pt x="6" y="116"/>
                    <a:pt x="10" y="116"/>
                  </a:cubicBezTo>
                  <a:cubicBezTo>
                    <a:pt x="21" y="116"/>
                    <a:pt x="34" y="119"/>
                    <a:pt x="39" y="138"/>
                  </a:cubicBezTo>
                  <a:cubicBezTo>
                    <a:pt x="36" y="162"/>
                    <a:pt x="15" y="148"/>
                    <a:pt x="0" y="159"/>
                  </a:cubicBezTo>
                  <a:cubicBezTo>
                    <a:pt x="7" y="162"/>
                    <a:pt x="21" y="165"/>
                    <a:pt x="36" y="165"/>
                  </a:cubicBezTo>
                  <a:cubicBezTo>
                    <a:pt x="49" y="165"/>
                    <a:pt x="60" y="159"/>
                    <a:pt x="60" y="130"/>
                  </a:cubicBezTo>
                  <a:lnTo>
                    <a:pt x="53" y="127"/>
                  </a:lnTo>
                  <a:cubicBezTo>
                    <a:pt x="49" y="91"/>
                    <a:pt x="70" y="32"/>
                    <a:pt x="85" y="7"/>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5"/>
            <p:cNvSpPr/>
            <p:nvPr/>
          </p:nvSpPr>
          <p:spPr>
            <a:xfrm>
              <a:off x="4842800" y="2852975"/>
              <a:ext cx="2125" cy="1800"/>
            </a:xfrm>
            <a:custGeom>
              <a:avLst/>
              <a:gdLst/>
              <a:ahLst/>
              <a:cxnLst/>
              <a:rect l="l" t="t" r="r" b="b"/>
              <a:pathLst>
                <a:path w="85" h="72" extrusionOk="0">
                  <a:moveTo>
                    <a:pt x="7" y="1"/>
                  </a:moveTo>
                  <a:lnTo>
                    <a:pt x="0" y="64"/>
                  </a:lnTo>
                  <a:lnTo>
                    <a:pt x="21" y="47"/>
                  </a:lnTo>
                  <a:cubicBezTo>
                    <a:pt x="28" y="64"/>
                    <a:pt x="39" y="71"/>
                    <a:pt x="46" y="71"/>
                  </a:cubicBezTo>
                  <a:cubicBezTo>
                    <a:pt x="60" y="71"/>
                    <a:pt x="70" y="60"/>
                    <a:pt x="84" y="54"/>
                  </a:cubicBezTo>
                  <a:cubicBezTo>
                    <a:pt x="63" y="36"/>
                    <a:pt x="35" y="18"/>
                    <a:pt x="7"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5"/>
            <p:cNvSpPr/>
            <p:nvPr/>
          </p:nvSpPr>
          <p:spPr>
            <a:xfrm>
              <a:off x="4838575" y="2841150"/>
              <a:ext cx="2500" cy="900"/>
            </a:xfrm>
            <a:custGeom>
              <a:avLst/>
              <a:gdLst/>
              <a:ahLst/>
              <a:cxnLst/>
              <a:rect l="l" t="t" r="r" b="b"/>
              <a:pathLst>
                <a:path w="100" h="36" extrusionOk="0">
                  <a:moveTo>
                    <a:pt x="99" y="0"/>
                  </a:moveTo>
                  <a:cubicBezTo>
                    <a:pt x="67" y="7"/>
                    <a:pt x="33" y="18"/>
                    <a:pt x="1" y="28"/>
                  </a:cubicBezTo>
                  <a:lnTo>
                    <a:pt x="49" y="36"/>
                  </a:lnTo>
                  <a:lnTo>
                    <a:pt x="99"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5"/>
            <p:cNvSpPr/>
            <p:nvPr/>
          </p:nvSpPr>
          <p:spPr>
            <a:xfrm>
              <a:off x="4837075" y="2839300"/>
              <a:ext cx="1075" cy="900"/>
            </a:xfrm>
            <a:custGeom>
              <a:avLst/>
              <a:gdLst/>
              <a:ahLst/>
              <a:cxnLst/>
              <a:rect l="l" t="t" r="r" b="b"/>
              <a:pathLst>
                <a:path w="43" h="36" extrusionOk="0">
                  <a:moveTo>
                    <a:pt x="43" y="0"/>
                  </a:moveTo>
                  <a:lnTo>
                    <a:pt x="1" y="4"/>
                  </a:lnTo>
                  <a:lnTo>
                    <a:pt x="8" y="35"/>
                  </a:lnTo>
                  <a:lnTo>
                    <a:pt x="43"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5"/>
            <p:cNvSpPr/>
            <p:nvPr/>
          </p:nvSpPr>
          <p:spPr>
            <a:xfrm>
              <a:off x="4755050" y="2911675"/>
              <a:ext cx="550" cy="275"/>
            </a:xfrm>
            <a:custGeom>
              <a:avLst/>
              <a:gdLst/>
              <a:ahLst/>
              <a:cxnLst/>
              <a:rect l="l" t="t" r="r" b="b"/>
              <a:pathLst>
                <a:path w="22" h="11" extrusionOk="0">
                  <a:moveTo>
                    <a:pt x="1" y="0"/>
                  </a:moveTo>
                  <a:lnTo>
                    <a:pt x="22" y="10"/>
                  </a:lnTo>
                  <a:cubicBezTo>
                    <a:pt x="15" y="4"/>
                    <a:pt x="8" y="4"/>
                    <a:pt x="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5"/>
            <p:cNvSpPr/>
            <p:nvPr/>
          </p:nvSpPr>
          <p:spPr>
            <a:xfrm>
              <a:off x="4752875" y="2908250"/>
              <a:ext cx="625" cy="200"/>
            </a:xfrm>
            <a:custGeom>
              <a:avLst/>
              <a:gdLst/>
              <a:ahLst/>
              <a:cxnLst/>
              <a:rect l="l" t="t" r="r" b="b"/>
              <a:pathLst>
                <a:path w="25" h="8" extrusionOk="0">
                  <a:moveTo>
                    <a:pt x="25" y="0"/>
                  </a:moveTo>
                  <a:lnTo>
                    <a:pt x="0" y="8"/>
                  </a:lnTo>
                  <a:lnTo>
                    <a:pt x="8" y="8"/>
                  </a:lnTo>
                  <a:cubicBezTo>
                    <a:pt x="18" y="8"/>
                    <a:pt x="25" y="4"/>
                    <a:pt x="25"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5"/>
            <p:cNvSpPr/>
            <p:nvPr/>
          </p:nvSpPr>
          <p:spPr>
            <a:xfrm>
              <a:off x="4763150" y="2832975"/>
              <a:ext cx="2900" cy="1700"/>
            </a:xfrm>
            <a:custGeom>
              <a:avLst/>
              <a:gdLst/>
              <a:ahLst/>
              <a:cxnLst/>
              <a:rect l="l" t="t" r="r" b="b"/>
              <a:pathLst>
                <a:path w="116" h="68" extrusionOk="0">
                  <a:moveTo>
                    <a:pt x="10" y="0"/>
                  </a:moveTo>
                  <a:cubicBezTo>
                    <a:pt x="0" y="0"/>
                    <a:pt x="0" y="8"/>
                    <a:pt x="10" y="22"/>
                  </a:cubicBezTo>
                  <a:lnTo>
                    <a:pt x="52" y="68"/>
                  </a:lnTo>
                  <a:cubicBezTo>
                    <a:pt x="70" y="47"/>
                    <a:pt x="88" y="39"/>
                    <a:pt x="109" y="39"/>
                  </a:cubicBezTo>
                  <a:lnTo>
                    <a:pt x="116" y="39"/>
                  </a:lnTo>
                  <a:cubicBezTo>
                    <a:pt x="77" y="26"/>
                    <a:pt x="28" y="0"/>
                    <a:pt x="10"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5"/>
            <p:cNvSpPr/>
            <p:nvPr/>
          </p:nvSpPr>
          <p:spPr>
            <a:xfrm>
              <a:off x="4742875" y="2875075"/>
              <a:ext cx="1150" cy="1075"/>
            </a:xfrm>
            <a:custGeom>
              <a:avLst/>
              <a:gdLst/>
              <a:ahLst/>
              <a:cxnLst/>
              <a:rect l="l" t="t" r="r" b="b"/>
              <a:pathLst>
                <a:path w="46" h="43" extrusionOk="0">
                  <a:moveTo>
                    <a:pt x="0" y="1"/>
                  </a:moveTo>
                  <a:cubicBezTo>
                    <a:pt x="8" y="8"/>
                    <a:pt x="11" y="15"/>
                    <a:pt x="18" y="26"/>
                  </a:cubicBezTo>
                  <a:cubicBezTo>
                    <a:pt x="21" y="33"/>
                    <a:pt x="25" y="36"/>
                    <a:pt x="29" y="43"/>
                  </a:cubicBezTo>
                  <a:lnTo>
                    <a:pt x="46" y="36"/>
                  </a:lnTo>
                  <a:cubicBezTo>
                    <a:pt x="39" y="29"/>
                    <a:pt x="29" y="22"/>
                    <a:pt x="21" y="15"/>
                  </a:cubicBezTo>
                  <a:cubicBezTo>
                    <a:pt x="15" y="8"/>
                    <a:pt x="8" y="5"/>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5"/>
            <p:cNvSpPr/>
            <p:nvPr/>
          </p:nvSpPr>
          <p:spPr>
            <a:xfrm>
              <a:off x="4748050" y="2878075"/>
              <a:ext cx="1150" cy="825"/>
            </a:xfrm>
            <a:custGeom>
              <a:avLst/>
              <a:gdLst/>
              <a:ahLst/>
              <a:cxnLst/>
              <a:rect l="l" t="t" r="r" b="b"/>
              <a:pathLst>
                <a:path w="46" h="33" extrusionOk="0">
                  <a:moveTo>
                    <a:pt x="46" y="0"/>
                  </a:moveTo>
                  <a:lnTo>
                    <a:pt x="0" y="32"/>
                  </a:lnTo>
                  <a:cubicBezTo>
                    <a:pt x="18" y="25"/>
                    <a:pt x="32" y="15"/>
                    <a:pt x="46"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5"/>
            <p:cNvSpPr/>
            <p:nvPr/>
          </p:nvSpPr>
          <p:spPr>
            <a:xfrm>
              <a:off x="4769275" y="2925075"/>
              <a:ext cx="1350" cy="1075"/>
            </a:xfrm>
            <a:custGeom>
              <a:avLst/>
              <a:gdLst/>
              <a:ahLst/>
              <a:cxnLst/>
              <a:rect l="l" t="t" r="r" b="b"/>
              <a:pathLst>
                <a:path w="54" h="43" extrusionOk="0">
                  <a:moveTo>
                    <a:pt x="36" y="1"/>
                  </a:moveTo>
                  <a:cubicBezTo>
                    <a:pt x="21" y="1"/>
                    <a:pt x="15" y="26"/>
                    <a:pt x="0" y="43"/>
                  </a:cubicBezTo>
                  <a:lnTo>
                    <a:pt x="53" y="8"/>
                  </a:lnTo>
                  <a:cubicBezTo>
                    <a:pt x="47" y="5"/>
                    <a:pt x="39" y="1"/>
                    <a:pt x="3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5"/>
            <p:cNvSpPr/>
            <p:nvPr/>
          </p:nvSpPr>
          <p:spPr>
            <a:xfrm>
              <a:off x="4806750" y="2826125"/>
              <a:ext cx="2025" cy="1725"/>
            </a:xfrm>
            <a:custGeom>
              <a:avLst/>
              <a:gdLst/>
              <a:ahLst/>
              <a:cxnLst/>
              <a:rect l="l" t="t" r="r" b="b"/>
              <a:pathLst>
                <a:path w="81" h="69" extrusionOk="0">
                  <a:moveTo>
                    <a:pt x="0" y="1"/>
                  </a:moveTo>
                  <a:cubicBezTo>
                    <a:pt x="28" y="33"/>
                    <a:pt x="46" y="68"/>
                    <a:pt x="63" y="68"/>
                  </a:cubicBezTo>
                  <a:cubicBezTo>
                    <a:pt x="70" y="68"/>
                    <a:pt x="74" y="64"/>
                    <a:pt x="80" y="54"/>
                  </a:cubicBezTo>
                  <a:cubicBezTo>
                    <a:pt x="49" y="22"/>
                    <a:pt x="25" y="8"/>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5"/>
            <p:cNvSpPr/>
            <p:nvPr/>
          </p:nvSpPr>
          <p:spPr>
            <a:xfrm>
              <a:off x="4740775" y="2916925"/>
              <a:ext cx="1075" cy="400"/>
            </a:xfrm>
            <a:custGeom>
              <a:avLst/>
              <a:gdLst/>
              <a:ahLst/>
              <a:cxnLst/>
              <a:rect l="l" t="t" r="r" b="b"/>
              <a:pathLst>
                <a:path w="43" h="16" extrusionOk="0">
                  <a:moveTo>
                    <a:pt x="14" y="1"/>
                  </a:moveTo>
                  <a:cubicBezTo>
                    <a:pt x="11" y="1"/>
                    <a:pt x="3" y="1"/>
                    <a:pt x="0" y="4"/>
                  </a:cubicBezTo>
                  <a:cubicBezTo>
                    <a:pt x="11" y="11"/>
                    <a:pt x="21" y="15"/>
                    <a:pt x="29" y="15"/>
                  </a:cubicBezTo>
                  <a:cubicBezTo>
                    <a:pt x="32" y="15"/>
                    <a:pt x="39" y="15"/>
                    <a:pt x="42" y="11"/>
                  </a:cubicBezTo>
                  <a:cubicBezTo>
                    <a:pt x="32" y="4"/>
                    <a:pt x="25" y="1"/>
                    <a:pt x="1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5"/>
            <p:cNvSpPr/>
            <p:nvPr/>
          </p:nvSpPr>
          <p:spPr>
            <a:xfrm>
              <a:off x="4804200" y="2825350"/>
              <a:ext cx="2575" cy="900"/>
            </a:xfrm>
            <a:custGeom>
              <a:avLst/>
              <a:gdLst/>
              <a:ahLst/>
              <a:cxnLst/>
              <a:rect l="l" t="t" r="r" b="b"/>
              <a:pathLst>
                <a:path w="103" h="36" extrusionOk="0">
                  <a:moveTo>
                    <a:pt x="46" y="1"/>
                  </a:moveTo>
                  <a:cubicBezTo>
                    <a:pt x="32" y="1"/>
                    <a:pt x="18" y="7"/>
                    <a:pt x="0" y="22"/>
                  </a:cubicBezTo>
                  <a:cubicBezTo>
                    <a:pt x="7" y="28"/>
                    <a:pt x="11" y="32"/>
                    <a:pt x="18" y="36"/>
                  </a:cubicBezTo>
                  <a:cubicBezTo>
                    <a:pt x="35" y="32"/>
                    <a:pt x="53" y="28"/>
                    <a:pt x="70" y="28"/>
                  </a:cubicBezTo>
                  <a:cubicBezTo>
                    <a:pt x="81" y="28"/>
                    <a:pt x="91" y="28"/>
                    <a:pt x="102" y="32"/>
                  </a:cubicBezTo>
                  <a:cubicBezTo>
                    <a:pt x="85" y="15"/>
                    <a:pt x="67" y="1"/>
                    <a:pt x="4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5"/>
            <p:cNvSpPr/>
            <p:nvPr/>
          </p:nvSpPr>
          <p:spPr>
            <a:xfrm>
              <a:off x="4834900" y="2917375"/>
              <a:ext cx="175" cy="200"/>
            </a:xfrm>
            <a:custGeom>
              <a:avLst/>
              <a:gdLst/>
              <a:ahLst/>
              <a:cxnLst/>
              <a:rect l="l" t="t" r="r" b="b"/>
              <a:pathLst>
                <a:path w="7" h="8" extrusionOk="0">
                  <a:moveTo>
                    <a:pt x="4" y="1"/>
                  </a:moveTo>
                  <a:cubicBezTo>
                    <a:pt x="0" y="1"/>
                    <a:pt x="0" y="4"/>
                    <a:pt x="0" y="7"/>
                  </a:cubicBezTo>
                  <a:cubicBezTo>
                    <a:pt x="4" y="4"/>
                    <a:pt x="4" y="4"/>
                    <a:pt x="7" y="4"/>
                  </a:cubicBezTo>
                  <a:cubicBezTo>
                    <a:pt x="7" y="1"/>
                    <a:pt x="4" y="1"/>
                    <a:pt x="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5"/>
            <p:cNvSpPr/>
            <p:nvPr/>
          </p:nvSpPr>
          <p:spPr>
            <a:xfrm>
              <a:off x="4857350" y="2900250"/>
              <a:ext cx="200" cy="1275"/>
            </a:xfrm>
            <a:custGeom>
              <a:avLst/>
              <a:gdLst/>
              <a:ahLst/>
              <a:cxnLst/>
              <a:rect l="l" t="t" r="r" b="b"/>
              <a:pathLst>
                <a:path w="8" h="51" extrusionOk="0">
                  <a:moveTo>
                    <a:pt x="8" y="1"/>
                  </a:moveTo>
                  <a:lnTo>
                    <a:pt x="8" y="1"/>
                  </a:lnTo>
                  <a:cubicBezTo>
                    <a:pt x="8" y="15"/>
                    <a:pt x="4" y="33"/>
                    <a:pt x="1" y="51"/>
                  </a:cubicBezTo>
                  <a:cubicBezTo>
                    <a:pt x="8" y="40"/>
                    <a:pt x="8" y="30"/>
                    <a:pt x="8"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5"/>
            <p:cNvSpPr/>
            <p:nvPr/>
          </p:nvSpPr>
          <p:spPr>
            <a:xfrm>
              <a:off x="4827275" y="2832725"/>
              <a:ext cx="275" cy="100"/>
            </a:xfrm>
            <a:custGeom>
              <a:avLst/>
              <a:gdLst/>
              <a:ahLst/>
              <a:cxnLst/>
              <a:rect l="l" t="t" r="r" b="b"/>
              <a:pathLst>
                <a:path w="11" h="4" extrusionOk="0">
                  <a:moveTo>
                    <a:pt x="0" y="0"/>
                  </a:moveTo>
                  <a:cubicBezTo>
                    <a:pt x="7" y="4"/>
                    <a:pt x="11" y="4"/>
                    <a:pt x="11" y="4"/>
                  </a:cubicBezTo>
                  <a:cubicBezTo>
                    <a:pt x="7" y="0"/>
                    <a:pt x="4" y="0"/>
                    <a:pt x="0"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5"/>
            <p:cNvSpPr/>
            <p:nvPr/>
          </p:nvSpPr>
          <p:spPr>
            <a:xfrm>
              <a:off x="4826550" y="2839125"/>
              <a:ext cx="650" cy="475"/>
            </a:xfrm>
            <a:custGeom>
              <a:avLst/>
              <a:gdLst/>
              <a:ahLst/>
              <a:cxnLst/>
              <a:rect l="l" t="t" r="r" b="b"/>
              <a:pathLst>
                <a:path w="26" h="19" extrusionOk="0">
                  <a:moveTo>
                    <a:pt x="25" y="0"/>
                  </a:moveTo>
                  <a:cubicBezTo>
                    <a:pt x="22" y="0"/>
                    <a:pt x="19" y="2"/>
                    <a:pt x="16" y="4"/>
                  </a:cubicBezTo>
                  <a:lnTo>
                    <a:pt x="16" y="4"/>
                  </a:lnTo>
                  <a:cubicBezTo>
                    <a:pt x="19" y="3"/>
                    <a:pt x="22" y="2"/>
                    <a:pt x="25" y="0"/>
                  </a:cubicBezTo>
                  <a:close/>
                  <a:moveTo>
                    <a:pt x="16" y="4"/>
                  </a:moveTo>
                  <a:cubicBezTo>
                    <a:pt x="10" y="7"/>
                    <a:pt x="6" y="11"/>
                    <a:pt x="1" y="18"/>
                  </a:cubicBezTo>
                  <a:cubicBezTo>
                    <a:pt x="7" y="12"/>
                    <a:pt x="12" y="7"/>
                    <a:pt x="16" y="4"/>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5"/>
            <p:cNvSpPr/>
            <p:nvPr/>
          </p:nvSpPr>
          <p:spPr>
            <a:xfrm>
              <a:off x="4797525" y="2834300"/>
              <a:ext cx="100" cy="200"/>
            </a:xfrm>
            <a:custGeom>
              <a:avLst/>
              <a:gdLst/>
              <a:ahLst/>
              <a:cxnLst/>
              <a:rect l="l" t="t" r="r" b="b"/>
              <a:pathLst>
                <a:path w="4" h="8" extrusionOk="0">
                  <a:moveTo>
                    <a:pt x="0" y="1"/>
                  </a:moveTo>
                  <a:lnTo>
                    <a:pt x="4" y="7"/>
                  </a:lnTo>
                  <a:cubicBezTo>
                    <a:pt x="4" y="7"/>
                    <a:pt x="4" y="4"/>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5"/>
            <p:cNvSpPr/>
            <p:nvPr/>
          </p:nvSpPr>
          <p:spPr>
            <a:xfrm>
              <a:off x="4827275" y="2832975"/>
              <a:ext cx="550" cy="825"/>
            </a:xfrm>
            <a:custGeom>
              <a:avLst/>
              <a:gdLst/>
              <a:ahLst/>
              <a:cxnLst/>
              <a:rect l="l" t="t" r="r" b="b"/>
              <a:pathLst>
                <a:path w="22" h="33" extrusionOk="0">
                  <a:moveTo>
                    <a:pt x="0" y="0"/>
                  </a:moveTo>
                  <a:cubicBezTo>
                    <a:pt x="4" y="8"/>
                    <a:pt x="7" y="18"/>
                    <a:pt x="21" y="32"/>
                  </a:cubicBezTo>
                  <a:cubicBezTo>
                    <a:pt x="14" y="22"/>
                    <a:pt x="7" y="11"/>
                    <a:pt x="0"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5"/>
            <p:cNvSpPr/>
            <p:nvPr/>
          </p:nvSpPr>
          <p:spPr>
            <a:xfrm>
              <a:off x="4827975" y="2833175"/>
              <a:ext cx="700" cy="350"/>
            </a:xfrm>
            <a:custGeom>
              <a:avLst/>
              <a:gdLst/>
              <a:ahLst/>
              <a:cxnLst/>
              <a:rect l="l" t="t" r="r" b="b"/>
              <a:pathLst>
                <a:path w="28" h="14" extrusionOk="0">
                  <a:moveTo>
                    <a:pt x="0" y="0"/>
                  </a:moveTo>
                  <a:cubicBezTo>
                    <a:pt x="7" y="3"/>
                    <a:pt x="15" y="10"/>
                    <a:pt x="18" y="14"/>
                  </a:cubicBezTo>
                  <a:cubicBezTo>
                    <a:pt x="28" y="7"/>
                    <a:pt x="28" y="0"/>
                    <a:pt x="0"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5"/>
            <p:cNvSpPr/>
            <p:nvPr/>
          </p:nvSpPr>
          <p:spPr>
            <a:xfrm>
              <a:off x="4826400" y="2832375"/>
              <a:ext cx="900" cy="625"/>
            </a:xfrm>
            <a:custGeom>
              <a:avLst/>
              <a:gdLst/>
              <a:ahLst/>
              <a:cxnLst/>
              <a:rect l="l" t="t" r="r" b="b"/>
              <a:pathLst>
                <a:path w="36" h="25" extrusionOk="0">
                  <a:moveTo>
                    <a:pt x="0" y="0"/>
                  </a:moveTo>
                  <a:cubicBezTo>
                    <a:pt x="14" y="7"/>
                    <a:pt x="24" y="14"/>
                    <a:pt x="35" y="24"/>
                  </a:cubicBezTo>
                  <a:lnTo>
                    <a:pt x="35" y="24"/>
                  </a:lnTo>
                  <a:cubicBezTo>
                    <a:pt x="31" y="20"/>
                    <a:pt x="31" y="14"/>
                    <a:pt x="35" y="14"/>
                  </a:cubicBezTo>
                  <a:cubicBezTo>
                    <a:pt x="24" y="11"/>
                    <a:pt x="18" y="8"/>
                    <a:pt x="0" y="0"/>
                  </a:cubicBezTo>
                  <a:close/>
                  <a:moveTo>
                    <a:pt x="35" y="24"/>
                  </a:moveTo>
                  <a:cubicBezTo>
                    <a:pt x="35" y="24"/>
                    <a:pt x="35" y="24"/>
                    <a:pt x="35" y="24"/>
                  </a:cubicBezTo>
                  <a:cubicBezTo>
                    <a:pt x="35" y="24"/>
                    <a:pt x="35" y="24"/>
                    <a:pt x="35" y="24"/>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5"/>
            <p:cNvSpPr/>
            <p:nvPr/>
          </p:nvSpPr>
          <p:spPr>
            <a:xfrm>
              <a:off x="4801375" y="2939825"/>
              <a:ext cx="475" cy="450"/>
            </a:xfrm>
            <a:custGeom>
              <a:avLst/>
              <a:gdLst/>
              <a:ahLst/>
              <a:cxnLst/>
              <a:rect l="l" t="t" r="r" b="b"/>
              <a:pathLst>
                <a:path w="19" h="18" extrusionOk="0">
                  <a:moveTo>
                    <a:pt x="15" y="0"/>
                  </a:moveTo>
                  <a:cubicBezTo>
                    <a:pt x="15" y="0"/>
                    <a:pt x="8" y="5"/>
                    <a:pt x="1" y="15"/>
                  </a:cubicBezTo>
                  <a:cubicBezTo>
                    <a:pt x="1" y="15"/>
                    <a:pt x="5" y="15"/>
                    <a:pt x="5" y="18"/>
                  </a:cubicBezTo>
                  <a:cubicBezTo>
                    <a:pt x="15" y="5"/>
                    <a:pt x="18" y="0"/>
                    <a:pt x="15"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5"/>
            <p:cNvSpPr/>
            <p:nvPr/>
          </p:nvSpPr>
          <p:spPr>
            <a:xfrm>
              <a:off x="4762700" y="2854550"/>
              <a:ext cx="100" cy="125"/>
            </a:xfrm>
            <a:custGeom>
              <a:avLst/>
              <a:gdLst/>
              <a:ahLst/>
              <a:cxnLst/>
              <a:rect l="l" t="t" r="r" b="b"/>
              <a:pathLst>
                <a:path w="4" h="5" extrusionOk="0">
                  <a:moveTo>
                    <a:pt x="1" y="1"/>
                  </a:moveTo>
                  <a:lnTo>
                    <a:pt x="4" y="5"/>
                  </a:lnTo>
                  <a:lnTo>
                    <a:pt x="4"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5"/>
            <p:cNvSpPr/>
            <p:nvPr/>
          </p:nvSpPr>
          <p:spPr>
            <a:xfrm>
              <a:off x="4759375" y="2852100"/>
              <a:ext cx="3350" cy="4575"/>
            </a:xfrm>
            <a:custGeom>
              <a:avLst/>
              <a:gdLst/>
              <a:ahLst/>
              <a:cxnLst/>
              <a:rect l="l" t="t" r="r" b="b"/>
              <a:pathLst>
                <a:path w="134" h="183" extrusionOk="0">
                  <a:moveTo>
                    <a:pt x="1" y="1"/>
                  </a:moveTo>
                  <a:lnTo>
                    <a:pt x="1" y="1"/>
                  </a:lnTo>
                  <a:cubicBezTo>
                    <a:pt x="38" y="64"/>
                    <a:pt x="77" y="124"/>
                    <a:pt x="119" y="183"/>
                  </a:cubicBezTo>
                  <a:cubicBezTo>
                    <a:pt x="88" y="113"/>
                    <a:pt x="109" y="106"/>
                    <a:pt x="134" y="99"/>
                  </a:cubicBezTo>
                  <a:lnTo>
                    <a:pt x="1"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5"/>
            <p:cNvSpPr/>
            <p:nvPr/>
          </p:nvSpPr>
          <p:spPr>
            <a:xfrm>
              <a:off x="4733925" y="2823250"/>
              <a:ext cx="124600" cy="128700"/>
            </a:xfrm>
            <a:custGeom>
              <a:avLst/>
              <a:gdLst/>
              <a:ahLst/>
              <a:cxnLst/>
              <a:rect l="l" t="t" r="r" b="b"/>
              <a:pathLst>
                <a:path w="4984" h="5148" extrusionOk="0">
                  <a:moveTo>
                    <a:pt x="3440" y="299"/>
                  </a:moveTo>
                  <a:lnTo>
                    <a:pt x="3440" y="299"/>
                  </a:lnTo>
                  <a:cubicBezTo>
                    <a:pt x="3443" y="299"/>
                    <a:pt x="3446" y="302"/>
                    <a:pt x="3450" y="305"/>
                  </a:cubicBezTo>
                  <a:lnTo>
                    <a:pt x="3446" y="305"/>
                  </a:lnTo>
                  <a:cubicBezTo>
                    <a:pt x="3446" y="302"/>
                    <a:pt x="3443" y="302"/>
                    <a:pt x="3440" y="299"/>
                  </a:cubicBezTo>
                  <a:close/>
                  <a:moveTo>
                    <a:pt x="1035" y="797"/>
                  </a:moveTo>
                  <a:cubicBezTo>
                    <a:pt x="1040" y="804"/>
                    <a:pt x="1040" y="807"/>
                    <a:pt x="1046" y="815"/>
                  </a:cubicBezTo>
                  <a:cubicBezTo>
                    <a:pt x="1035" y="807"/>
                    <a:pt x="1029" y="804"/>
                    <a:pt x="1035" y="797"/>
                  </a:cubicBezTo>
                  <a:close/>
                  <a:moveTo>
                    <a:pt x="669" y="1924"/>
                  </a:moveTo>
                  <a:lnTo>
                    <a:pt x="669" y="1924"/>
                  </a:lnTo>
                  <a:cubicBezTo>
                    <a:pt x="669" y="1925"/>
                    <a:pt x="668" y="1926"/>
                    <a:pt x="667" y="1926"/>
                  </a:cubicBezTo>
                  <a:cubicBezTo>
                    <a:pt x="668" y="1926"/>
                    <a:pt x="669" y="1925"/>
                    <a:pt x="669" y="1924"/>
                  </a:cubicBezTo>
                  <a:close/>
                  <a:moveTo>
                    <a:pt x="538" y="2028"/>
                  </a:moveTo>
                  <a:cubicBezTo>
                    <a:pt x="555" y="2046"/>
                    <a:pt x="541" y="2060"/>
                    <a:pt x="513" y="2074"/>
                  </a:cubicBezTo>
                  <a:cubicBezTo>
                    <a:pt x="509" y="2060"/>
                    <a:pt x="517" y="2043"/>
                    <a:pt x="538" y="2028"/>
                  </a:cubicBezTo>
                  <a:close/>
                  <a:moveTo>
                    <a:pt x="677" y="3197"/>
                  </a:moveTo>
                  <a:cubicBezTo>
                    <a:pt x="695" y="3207"/>
                    <a:pt x="745" y="3222"/>
                    <a:pt x="709" y="3243"/>
                  </a:cubicBezTo>
                  <a:lnTo>
                    <a:pt x="688" y="3243"/>
                  </a:lnTo>
                  <a:cubicBezTo>
                    <a:pt x="643" y="3243"/>
                    <a:pt x="667" y="3222"/>
                    <a:pt x="677" y="3197"/>
                  </a:cubicBezTo>
                  <a:close/>
                  <a:moveTo>
                    <a:pt x="3008" y="5036"/>
                  </a:moveTo>
                  <a:cubicBezTo>
                    <a:pt x="3011" y="5036"/>
                    <a:pt x="3008" y="5050"/>
                    <a:pt x="3004" y="5060"/>
                  </a:cubicBezTo>
                  <a:lnTo>
                    <a:pt x="2983" y="5050"/>
                  </a:lnTo>
                  <a:cubicBezTo>
                    <a:pt x="2998" y="5039"/>
                    <a:pt x="3004" y="5036"/>
                    <a:pt x="3008" y="5036"/>
                  </a:cubicBezTo>
                  <a:close/>
                  <a:moveTo>
                    <a:pt x="2379" y="0"/>
                  </a:moveTo>
                  <a:cubicBezTo>
                    <a:pt x="2341" y="0"/>
                    <a:pt x="2299" y="11"/>
                    <a:pt x="2261" y="21"/>
                  </a:cubicBezTo>
                  <a:cubicBezTo>
                    <a:pt x="2219" y="32"/>
                    <a:pt x="2180" y="43"/>
                    <a:pt x="2151" y="43"/>
                  </a:cubicBezTo>
                  <a:lnTo>
                    <a:pt x="2138" y="43"/>
                  </a:lnTo>
                  <a:lnTo>
                    <a:pt x="2144" y="109"/>
                  </a:lnTo>
                  <a:cubicBezTo>
                    <a:pt x="2078" y="112"/>
                    <a:pt x="2022" y="148"/>
                    <a:pt x="1955" y="187"/>
                  </a:cubicBezTo>
                  <a:lnTo>
                    <a:pt x="1973" y="242"/>
                  </a:lnTo>
                  <a:cubicBezTo>
                    <a:pt x="1952" y="267"/>
                    <a:pt x="1916" y="271"/>
                    <a:pt x="1878" y="271"/>
                  </a:cubicBezTo>
                  <a:lnTo>
                    <a:pt x="1798" y="271"/>
                  </a:lnTo>
                  <a:cubicBezTo>
                    <a:pt x="1766" y="271"/>
                    <a:pt x="1730" y="274"/>
                    <a:pt x="1702" y="284"/>
                  </a:cubicBezTo>
                  <a:cubicBezTo>
                    <a:pt x="1699" y="267"/>
                    <a:pt x="1713" y="260"/>
                    <a:pt x="1727" y="260"/>
                  </a:cubicBezTo>
                  <a:cubicBezTo>
                    <a:pt x="1734" y="260"/>
                    <a:pt x="1741" y="263"/>
                    <a:pt x="1748" y="263"/>
                  </a:cubicBezTo>
                  <a:cubicBezTo>
                    <a:pt x="1727" y="253"/>
                    <a:pt x="1706" y="246"/>
                    <a:pt x="1685" y="246"/>
                  </a:cubicBezTo>
                  <a:cubicBezTo>
                    <a:pt x="1636" y="246"/>
                    <a:pt x="1597" y="281"/>
                    <a:pt x="1566" y="320"/>
                  </a:cubicBezTo>
                  <a:cubicBezTo>
                    <a:pt x="1524" y="365"/>
                    <a:pt x="1482" y="411"/>
                    <a:pt x="1425" y="411"/>
                  </a:cubicBezTo>
                  <a:cubicBezTo>
                    <a:pt x="1419" y="411"/>
                    <a:pt x="1411" y="407"/>
                    <a:pt x="1401" y="407"/>
                  </a:cubicBezTo>
                  <a:cubicBezTo>
                    <a:pt x="1390" y="432"/>
                    <a:pt x="1372" y="439"/>
                    <a:pt x="1355" y="439"/>
                  </a:cubicBezTo>
                  <a:lnTo>
                    <a:pt x="1341" y="439"/>
                  </a:lnTo>
                  <a:cubicBezTo>
                    <a:pt x="1344" y="439"/>
                    <a:pt x="1344" y="436"/>
                    <a:pt x="1344" y="432"/>
                  </a:cubicBezTo>
                  <a:lnTo>
                    <a:pt x="1344" y="432"/>
                  </a:lnTo>
                  <a:cubicBezTo>
                    <a:pt x="1341" y="436"/>
                    <a:pt x="1341" y="436"/>
                    <a:pt x="1338" y="439"/>
                  </a:cubicBezTo>
                  <a:cubicBezTo>
                    <a:pt x="1320" y="436"/>
                    <a:pt x="1302" y="432"/>
                    <a:pt x="1285" y="428"/>
                  </a:cubicBezTo>
                  <a:lnTo>
                    <a:pt x="1285" y="428"/>
                  </a:lnTo>
                  <a:cubicBezTo>
                    <a:pt x="1302" y="436"/>
                    <a:pt x="1320" y="439"/>
                    <a:pt x="1330" y="439"/>
                  </a:cubicBezTo>
                  <a:cubicBezTo>
                    <a:pt x="1313" y="453"/>
                    <a:pt x="1285" y="474"/>
                    <a:pt x="1267" y="502"/>
                  </a:cubicBezTo>
                  <a:lnTo>
                    <a:pt x="1221" y="457"/>
                  </a:lnTo>
                  <a:lnTo>
                    <a:pt x="1215" y="460"/>
                  </a:lnTo>
                  <a:lnTo>
                    <a:pt x="1211" y="460"/>
                  </a:lnTo>
                  <a:cubicBezTo>
                    <a:pt x="1176" y="460"/>
                    <a:pt x="1211" y="499"/>
                    <a:pt x="1246" y="530"/>
                  </a:cubicBezTo>
                  <a:cubicBezTo>
                    <a:pt x="1239" y="548"/>
                    <a:pt x="1232" y="565"/>
                    <a:pt x="1232" y="587"/>
                  </a:cubicBezTo>
                  <a:cubicBezTo>
                    <a:pt x="1218" y="569"/>
                    <a:pt x="1204" y="565"/>
                    <a:pt x="1197" y="565"/>
                  </a:cubicBezTo>
                  <a:cubicBezTo>
                    <a:pt x="1183" y="565"/>
                    <a:pt x="1176" y="576"/>
                    <a:pt x="1169" y="587"/>
                  </a:cubicBezTo>
                  <a:cubicBezTo>
                    <a:pt x="1158" y="597"/>
                    <a:pt x="1152" y="608"/>
                    <a:pt x="1137" y="608"/>
                  </a:cubicBezTo>
                  <a:cubicBezTo>
                    <a:pt x="1127" y="608"/>
                    <a:pt x="1113" y="604"/>
                    <a:pt x="1092" y="590"/>
                  </a:cubicBezTo>
                  <a:lnTo>
                    <a:pt x="1092" y="590"/>
                  </a:lnTo>
                  <a:cubicBezTo>
                    <a:pt x="1099" y="618"/>
                    <a:pt x="1071" y="646"/>
                    <a:pt x="1050" y="684"/>
                  </a:cubicBezTo>
                  <a:cubicBezTo>
                    <a:pt x="1032" y="720"/>
                    <a:pt x="1019" y="755"/>
                    <a:pt x="1035" y="797"/>
                  </a:cubicBezTo>
                  <a:cubicBezTo>
                    <a:pt x="1001" y="804"/>
                    <a:pt x="965" y="818"/>
                    <a:pt x="965" y="860"/>
                  </a:cubicBezTo>
                  <a:lnTo>
                    <a:pt x="899" y="811"/>
                  </a:lnTo>
                  <a:lnTo>
                    <a:pt x="899" y="811"/>
                  </a:lnTo>
                  <a:cubicBezTo>
                    <a:pt x="902" y="853"/>
                    <a:pt x="909" y="895"/>
                    <a:pt x="917" y="941"/>
                  </a:cubicBezTo>
                  <a:cubicBezTo>
                    <a:pt x="853" y="937"/>
                    <a:pt x="818" y="930"/>
                    <a:pt x="808" y="853"/>
                  </a:cubicBezTo>
                  <a:cubicBezTo>
                    <a:pt x="794" y="1000"/>
                    <a:pt x="766" y="944"/>
                    <a:pt x="773" y="1074"/>
                  </a:cubicBezTo>
                  <a:lnTo>
                    <a:pt x="737" y="1035"/>
                  </a:lnTo>
                  <a:cubicBezTo>
                    <a:pt x="716" y="1063"/>
                    <a:pt x="734" y="1137"/>
                    <a:pt x="699" y="1137"/>
                  </a:cubicBezTo>
                  <a:lnTo>
                    <a:pt x="685" y="1137"/>
                  </a:lnTo>
                  <a:cubicBezTo>
                    <a:pt x="559" y="1137"/>
                    <a:pt x="457" y="1421"/>
                    <a:pt x="295" y="1555"/>
                  </a:cubicBezTo>
                  <a:cubicBezTo>
                    <a:pt x="446" y="1586"/>
                    <a:pt x="193" y="1607"/>
                    <a:pt x="299" y="1667"/>
                  </a:cubicBezTo>
                  <a:cubicBezTo>
                    <a:pt x="295" y="1667"/>
                    <a:pt x="292" y="1664"/>
                    <a:pt x="292" y="1664"/>
                  </a:cubicBezTo>
                  <a:cubicBezTo>
                    <a:pt x="285" y="1664"/>
                    <a:pt x="277" y="1667"/>
                    <a:pt x="274" y="1667"/>
                  </a:cubicBezTo>
                  <a:lnTo>
                    <a:pt x="256" y="1667"/>
                  </a:lnTo>
                  <a:cubicBezTo>
                    <a:pt x="240" y="1667"/>
                    <a:pt x="225" y="1664"/>
                    <a:pt x="214" y="1636"/>
                  </a:cubicBezTo>
                  <a:cubicBezTo>
                    <a:pt x="211" y="1744"/>
                    <a:pt x="99" y="1762"/>
                    <a:pt x="176" y="1860"/>
                  </a:cubicBezTo>
                  <a:lnTo>
                    <a:pt x="172" y="1860"/>
                  </a:lnTo>
                  <a:cubicBezTo>
                    <a:pt x="155" y="1860"/>
                    <a:pt x="144" y="1853"/>
                    <a:pt x="138" y="1842"/>
                  </a:cubicBezTo>
                  <a:cubicBezTo>
                    <a:pt x="127" y="1835"/>
                    <a:pt x="120" y="1825"/>
                    <a:pt x="109" y="1825"/>
                  </a:cubicBezTo>
                  <a:cubicBezTo>
                    <a:pt x="113" y="1835"/>
                    <a:pt x="127" y="1867"/>
                    <a:pt x="102" y="1871"/>
                  </a:cubicBezTo>
                  <a:lnTo>
                    <a:pt x="99" y="1871"/>
                  </a:lnTo>
                  <a:cubicBezTo>
                    <a:pt x="81" y="1871"/>
                    <a:pt x="78" y="1846"/>
                    <a:pt x="71" y="1825"/>
                  </a:cubicBezTo>
                  <a:lnTo>
                    <a:pt x="71" y="1825"/>
                  </a:lnTo>
                  <a:cubicBezTo>
                    <a:pt x="43" y="1931"/>
                    <a:pt x="148" y="1973"/>
                    <a:pt x="246" y="2007"/>
                  </a:cubicBezTo>
                  <a:cubicBezTo>
                    <a:pt x="183" y="2043"/>
                    <a:pt x="183" y="2070"/>
                    <a:pt x="246" y="2120"/>
                  </a:cubicBezTo>
                  <a:cubicBezTo>
                    <a:pt x="229" y="2123"/>
                    <a:pt x="211" y="2130"/>
                    <a:pt x="197" y="2130"/>
                  </a:cubicBezTo>
                  <a:cubicBezTo>
                    <a:pt x="180" y="2130"/>
                    <a:pt x="165" y="2120"/>
                    <a:pt x="169" y="2085"/>
                  </a:cubicBezTo>
                  <a:lnTo>
                    <a:pt x="169" y="2085"/>
                  </a:lnTo>
                  <a:cubicBezTo>
                    <a:pt x="155" y="2116"/>
                    <a:pt x="75" y="2292"/>
                    <a:pt x="159" y="2305"/>
                  </a:cubicBezTo>
                  <a:cubicBezTo>
                    <a:pt x="138" y="2313"/>
                    <a:pt x="148" y="2355"/>
                    <a:pt x="159" y="2362"/>
                  </a:cubicBezTo>
                  <a:cubicBezTo>
                    <a:pt x="144" y="2439"/>
                    <a:pt x="138" y="2446"/>
                    <a:pt x="138" y="2523"/>
                  </a:cubicBezTo>
                  <a:lnTo>
                    <a:pt x="155" y="2502"/>
                  </a:lnTo>
                  <a:cubicBezTo>
                    <a:pt x="250" y="2537"/>
                    <a:pt x="172" y="2566"/>
                    <a:pt x="187" y="2629"/>
                  </a:cubicBezTo>
                  <a:lnTo>
                    <a:pt x="176" y="2625"/>
                  </a:lnTo>
                  <a:lnTo>
                    <a:pt x="176" y="2625"/>
                  </a:lnTo>
                  <a:cubicBezTo>
                    <a:pt x="102" y="2765"/>
                    <a:pt x="204" y="2684"/>
                    <a:pt x="134" y="2825"/>
                  </a:cubicBezTo>
                  <a:lnTo>
                    <a:pt x="193" y="2815"/>
                  </a:lnTo>
                  <a:cubicBezTo>
                    <a:pt x="331" y="2815"/>
                    <a:pt x="127" y="2945"/>
                    <a:pt x="187" y="3018"/>
                  </a:cubicBezTo>
                  <a:lnTo>
                    <a:pt x="222" y="2983"/>
                  </a:lnTo>
                  <a:lnTo>
                    <a:pt x="222" y="2983"/>
                  </a:lnTo>
                  <a:cubicBezTo>
                    <a:pt x="271" y="3018"/>
                    <a:pt x="64" y="3134"/>
                    <a:pt x="57" y="3186"/>
                  </a:cubicBezTo>
                  <a:cubicBezTo>
                    <a:pt x="53" y="3190"/>
                    <a:pt x="53" y="3190"/>
                    <a:pt x="50" y="3190"/>
                  </a:cubicBezTo>
                  <a:cubicBezTo>
                    <a:pt x="43" y="3190"/>
                    <a:pt x="29" y="3173"/>
                    <a:pt x="21" y="3165"/>
                  </a:cubicBezTo>
                  <a:lnTo>
                    <a:pt x="21" y="3165"/>
                  </a:lnTo>
                  <a:cubicBezTo>
                    <a:pt x="0" y="3218"/>
                    <a:pt x="8" y="3228"/>
                    <a:pt x="29" y="3228"/>
                  </a:cubicBezTo>
                  <a:cubicBezTo>
                    <a:pt x="36" y="3228"/>
                    <a:pt x="46" y="3225"/>
                    <a:pt x="60" y="3222"/>
                  </a:cubicBezTo>
                  <a:cubicBezTo>
                    <a:pt x="75" y="3222"/>
                    <a:pt x="85" y="3218"/>
                    <a:pt x="99" y="3218"/>
                  </a:cubicBezTo>
                  <a:cubicBezTo>
                    <a:pt x="117" y="3218"/>
                    <a:pt x="134" y="3225"/>
                    <a:pt x="144" y="3246"/>
                  </a:cubicBezTo>
                  <a:cubicBezTo>
                    <a:pt x="102" y="3270"/>
                    <a:pt x="25" y="3253"/>
                    <a:pt x="36" y="3316"/>
                  </a:cubicBezTo>
                  <a:cubicBezTo>
                    <a:pt x="11" y="3358"/>
                    <a:pt x="225" y="3442"/>
                    <a:pt x="172" y="3547"/>
                  </a:cubicBezTo>
                  <a:cubicBezTo>
                    <a:pt x="190" y="3526"/>
                    <a:pt x="208" y="3510"/>
                    <a:pt x="232" y="3510"/>
                  </a:cubicBezTo>
                  <a:cubicBezTo>
                    <a:pt x="243" y="3510"/>
                    <a:pt x="253" y="3513"/>
                    <a:pt x="264" y="3520"/>
                  </a:cubicBezTo>
                  <a:cubicBezTo>
                    <a:pt x="299" y="3569"/>
                    <a:pt x="211" y="3730"/>
                    <a:pt x="337" y="3737"/>
                  </a:cubicBezTo>
                  <a:cubicBezTo>
                    <a:pt x="331" y="3745"/>
                    <a:pt x="324" y="3755"/>
                    <a:pt x="316" y="3758"/>
                  </a:cubicBezTo>
                  <a:cubicBezTo>
                    <a:pt x="366" y="3787"/>
                    <a:pt x="432" y="3871"/>
                    <a:pt x="492" y="3871"/>
                  </a:cubicBezTo>
                  <a:lnTo>
                    <a:pt x="499" y="3871"/>
                  </a:lnTo>
                  <a:cubicBezTo>
                    <a:pt x="415" y="3944"/>
                    <a:pt x="481" y="3994"/>
                    <a:pt x="544" y="4032"/>
                  </a:cubicBezTo>
                  <a:cubicBezTo>
                    <a:pt x="604" y="4074"/>
                    <a:pt x="667" y="4102"/>
                    <a:pt x="587" y="4162"/>
                  </a:cubicBezTo>
                  <a:lnTo>
                    <a:pt x="692" y="4271"/>
                  </a:lnTo>
                  <a:lnTo>
                    <a:pt x="674" y="4281"/>
                  </a:lnTo>
                  <a:cubicBezTo>
                    <a:pt x="709" y="4334"/>
                    <a:pt x="748" y="4348"/>
                    <a:pt x="787" y="4348"/>
                  </a:cubicBezTo>
                  <a:cubicBezTo>
                    <a:pt x="808" y="4348"/>
                    <a:pt x="825" y="4344"/>
                    <a:pt x="846" y="4341"/>
                  </a:cubicBezTo>
                  <a:lnTo>
                    <a:pt x="846" y="4341"/>
                  </a:lnTo>
                  <a:cubicBezTo>
                    <a:pt x="850" y="4365"/>
                    <a:pt x="829" y="4369"/>
                    <a:pt x="818" y="4373"/>
                  </a:cubicBezTo>
                  <a:cubicBezTo>
                    <a:pt x="875" y="4481"/>
                    <a:pt x="902" y="4499"/>
                    <a:pt x="993" y="4499"/>
                  </a:cubicBezTo>
                  <a:lnTo>
                    <a:pt x="1061" y="4499"/>
                  </a:lnTo>
                  <a:lnTo>
                    <a:pt x="1029" y="4558"/>
                  </a:lnTo>
                  <a:lnTo>
                    <a:pt x="1032" y="4558"/>
                  </a:lnTo>
                  <a:cubicBezTo>
                    <a:pt x="1074" y="4558"/>
                    <a:pt x="1137" y="4762"/>
                    <a:pt x="1292" y="4765"/>
                  </a:cubicBezTo>
                  <a:cubicBezTo>
                    <a:pt x="1288" y="4773"/>
                    <a:pt x="1278" y="4783"/>
                    <a:pt x="1264" y="4783"/>
                  </a:cubicBezTo>
                  <a:cubicBezTo>
                    <a:pt x="1351" y="4786"/>
                    <a:pt x="1411" y="4874"/>
                    <a:pt x="1474" y="4930"/>
                  </a:cubicBezTo>
                  <a:cubicBezTo>
                    <a:pt x="1510" y="4958"/>
                    <a:pt x="1545" y="4983"/>
                    <a:pt x="1576" y="4983"/>
                  </a:cubicBezTo>
                  <a:cubicBezTo>
                    <a:pt x="1608" y="4983"/>
                    <a:pt x="1639" y="4962"/>
                    <a:pt x="1671" y="4916"/>
                  </a:cubicBezTo>
                  <a:cubicBezTo>
                    <a:pt x="1709" y="4913"/>
                    <a:pt x="1748" y="4902"/>
                    <a:pt x="1783" y="4892"/>
                  </a:cubicBezTo>
                  <a:cubicBezTo>
                    <a:pt x="1671" y="4839"/>
                    <a:pt x="1835" y="4801"/>
                    <a:pt x="1798" y="4748"/>
                  </a:cubicBezTo>
                  <a:cubicBezTo>
                    <a:pt x="1846" y="4748"/>
                    <a:pt x="1892" y="4846"/>
                    <a:pt x="1840" y="4846"/>
                  </a:cubicBezTo>
                  <a:lnTo>
                    <a:pt x="1835" y="4846"/>
                  </a:lnTo>
                  <a:lnTo>
                    <a:pt x="1829" y="4832"/>
                  </a:lnTo>
                  <a:lnTo>
                    <a:pt x="1829" y="4832"/>
                  </a:lnTo>
                  <a:cubicBezTo>
                    <a:pt x="1772" y="4945"/>
                    <a:pt x="1966" y="4924"/>
                    <a:pt x="1941" y="5000"/>
                  </a:cubicBezTo>
                  <a:cubicBezTo>
                    <a:pt x="2180" y="5053"/>
                    <a:pt x="2418" y="5131"/>
                    <a:pt x="2653" y="5131"/>
                  </a:cubicBezTo>
                  <a:lnTo>
                    <a:pt x="2682" y="5131"/>
                  </a:lnTo>
                  <a:lnTo>
                    <a:pt x="2650" y="5039"/>
                  </a:lnTo>
                  <a:cubicBezTo>
                    <a:pt x="2678" y="5039"/>
                    <a:pt x="2703" y="5036"/>
                    <a:pt x="2734" y="5036"/>
                  </a:cubicBezTo>
                  <a:cubicBezTo>
                    <a:pt x="2755" y="5057"/>
                    <a:pt x="2769" y="5105"/>
                    <a:pt x="2706" y="5110"/>
                  </a:cubicBezTo>
                  <a:cubicBezTo>
                    <a:pt x="2713" y="5120"/>
                    <a:pt x="2724" y="5123"/>
                    <a:pt x="2731" y="5123"/>
                  </a:cubicBezTo>
                  <a:cubicBezTo>
                    <a:pt x="2766" y="5123"/>
                    <a:pt x="2804" y="5050"/>
                    <a:pt x="2800" y="5032"/>
                  </a:cubicBezTo>
                  <a:lnTo>
                    <a:pt x="2800" y="5032"/>
                  </a:lnTo>
                  <a:cubicBezTo>
                    <a:pt x="2923" y="5060"/>
                    <a:pt x="2773" y="5148"/>
                    <a:pt x="2804" y="5148"/>
                  </a:cubicBezTo>
                  <a:lnTo>
                    <a:pt x="2857" y="5134"/>
                  </a:lnTo>
                  <a:lnTo>
                    <a:pt x="2843" y="5126"/>
                  </a:lnTo>
                  <a:cubicBezTo>
                    <a:pt x="2878" y="5081"/>
                    <a:pt x="2875" y="5042"/>
                    <a:pt x="2944" y="5032"/>
                  </a:cubicBezTo>
                  <a:cubicBezTo>
                    <a:pt x="2993" y="5042"/>
                    <a:pt x="2980" y="5089"/>
                    <a:pt x="2998" y="5089"/>
                  </a:cubicBezTo>
                  <a:cubicBezTo>
                    <a:pt x="3001" y="5092"/>
                    <a:pt x="3001" y="5092"/>
                    <a:pt x="3004" y="5092"/>
                  </a:cubicBezTo>
                  <a:cubicBezTo>
                    <a:pt x="3008" y="5092"/>
                    <a:pt x="3014" y="5089"/>
                    <a:pt x="3025" y="5081"/>
                  </a:cubicBezTo>
                  <a:lnTo>
                    <a:pt x="3134" y="5071"/>
                  </a:lnTo>
                  <a:lnTo>
                    <a:pt x="3074" y="5004"/>
                  </a:lnTo>
                  <a:cubicBezTo>
                    <a:pt x="3110" y="4958"/>
                    <a:pt x="3169" y="4987"/>
                    <a:pt x="3106" y="4920"/>
                  </a:cubicBezTo>
                  <a:lnTo>
                    <a:pt x="3106" y="4920"/>
                  </a:lnTo>
                  <a:cubicBezTo>
                    <a:pt x="3131" y="4941"/>
                    <a:pt x="3162" y="4951"/>
                    <a:pt x="3197" y="4951"/>
                  </a:cubicBezTo>
                  <a:cubicBezTo>
                    <a:pt x="3243" y="4951"/>
                    <a:pt x="3292" y="4937"/>
                    <a:pt x="3341" y="4924"/>
                  </a:cubicBezTo>
                  <a:cubicBezTo>
                    <a:pt x="3422" y="4895"/>
                    <a:pt x="3492" y="4853"/>
                    <a:pt x="3527" y="4853"/>
                  </a:cubicBezTo>
                  <a:lnTo>
                    <a:pt x="3537" y="4853"/>
                  </a:lnTo>
                  <a:cubicBezTo>
                    <a:pt x="3573" y="4780"/>
                    <a:pt x="3625" y="4748"/>
                    <a:pt x="3699" y="4716"/>
                  </a:cubicBezTo>
                  <a:cubicBezTo>
                    <a:pt x="3675" y="4713"/>
                    <a:pt x="3622" y="4642"/>
                    <a:pt x="3685" y="4621"/>
                  </a:cubicBezTo>
                  <a:lnTo>
                    <a:pt x="3685" y="4621"/>
                  </a:lnTo>
                  <a:cubicBezTo>
                    <a:pt x="3709" y="4681"/>
                    <a:pt x="3738" y="4699"/>
                    <a:pt x="3766" y="4699"/>
                  </a:cubicBezTo>
                  <a:cubicBezTo>
                    <a:pt x="3783" y="4699"/>
                    <a:pt x="3801" y="4692"/>
                    <a:pt x="3819" y="4684"/>
                  </a:cubicBezTo>
                  <a:cubicBezTo>
                    <a:pt x="3835" y="4681"/>
                    <a:pt x="3857" y="4674"/>
                    <a:pt x="3878" y="4674"/>
                  </a:cubicBezTo>
                  <a:cubicBezTo>
                    <a:pt x="3895" y="4674"/>
                    <a:pt x="3913" y="4678"/>
                    <a:pt x="3934" y="4689"/>
                  </a:cubicBezTo>
                  <a:cubicBezTo>
                    <a:pt x="3878" y="4646"/>
                    <a:pt x="4085" y="4558"/>
                    <a:pt x="3958" y="4513"/>
                  </a:cubicBezTo>
                  <a:cubicBezTo>
                    <a:pt x="3966" y="4509"/>
                    <a:pt x="3969" y="4506"/>
                    <a:pt x="3976" y="4506"/>
                  </a:cubicBezTo>
                  <a:cubicBezTo>
                    <a:pt x="4008" y="4506"/>
                    <a:pt x="4008" y="4562"/>
                    <a:pt x="4060" y="4569"/>
                  </a:cubicBezTo>
                  <a:cubicBezTo>
                    <a:pt x="4123" y="4432"/>
                    <a:pt x="4320" y="4401"/>
                    <a:pt x="4415" y="4250"/>
                  </a:cubicBezTo>
                  <a:cubicBezTo>
                    <a:pt x="4401" y="4232"/>
                    <a:pt x="4355" y="4232"/>
                    <a:pt x="4355" y="4179"/>
                  </a:cubicBezTo>
                  <a:lnTo>
                    <a:pt x="4355" y="4179"/>
                  </a:lnTo>
                  <a:cubicBezTo>
                    <a:pt x="4397" y="4183"/>
                    <a:pt x="4443" y="4183"/>
                    <a:pt x="4492" y="4183"/>
                  </a:cubicBezTo>
                  <a:lnTo>
                    <a:pt x="4499" y="4183"/>
                  </a:lnTo>
                  <a:cubicBezTo>
                    <a:pt x="4513" y="4148"/>
                    <a:pt x="4415" y="4081"/>
                    <a:pt x="4513" y="4078"/>
                  </a:cubicBezTo>
                  <a:cubicBezTo>
                    <a:pt x="4492" y="4074"/>
                    <a:pt x="4464" y="4067"/>
                    <a:pt x="4467" y="4043"/>
                  </a:cubicBezTo>
                  <a:cubicBezTo>
                    <a:pt x="4611" y="3941"/>
                    <a:pt x="4678" y="3779"/>
                    <a:pt x="4734" y="3622"/>
                  </a:cubicBezTo>
                  <a:cubicBezTo>
                    <a:pt x="4762" y="3541"/>
                    <a:pt x="4797" y="3463"/>
                    <a:pt x="4829" y="3387"/>
                  </a:cubicBezTo>
                  <a:cubicBezTo>
                    <a:pt x="4867" y="3306"/>
                    <a:pt x="4917" y="3236"/>
                    <a:pt x="4983" y="3158"/>
                  </a:cubicBezTo>
                  <a:lnTo>
                    <a:pt x="4983" y="3158"/>
                  </a:lnTo>
                  <a:cubicBezTo>
                    <a:pt x="4966" y="3169"/>
                    <a:pt x="4956" y="3176"/>
                    <a:pt x="4948" y="3176"/>
                  </a:cubicBezTo>
                  <a:cubicBezTo>
                    <a:pt x="4934" y="3176"/>
                    <a:pt x="4934" y="3152"/>
                    <a:pt x="4938" y="3131"/>
                  </a:cubicBezTo>
                  <a:lnTo>
                    <a:pt x="4938" y="3131"/>
                  </a:lnTo>
                  <a:cubicBezTo>
                    <a:pt x="4934" y="3134"/>
                    <a:pt x="4930" y="3137"/>
                    <a:pt x="4924" y="3137"/>
                  </a:cubicBezTo>
                  <a:cubicBezTo>
                    <a:pt x="4902" y="3137"/>
                    <a:pt x="4875" y="3116"/>
                    <a:pt x="4850" y="3116"/>
                  </a:cubicBezTo>
                  <a:cubicBezTo>
                    <a:pt x="4888" y="3078"/>
                    <a:pt x="4927" y="3035"/>
                    <a:pt x="4962" y="2990"/>
                  </a:cubicBezTo>
                  <a:cubicBezTo>
                    <a:pt x="4878" y="2955"/>
                    <a:pt x="4972" y="2839"/>
                    <a:pt x="4892" y="2818"/>
                  </a:cubicBezTo>
                  <a:lnTo>
                    <a:pt x="4892" y="2818"/>
                  </a:lnTo>
                  <a:lnTo>
                    <a:pt x="4899" y="2864"/>
                  </a:lnTo>
                  <a:cubicBezTo>
                    <a:pt x="4881" y="2849"/>
                    <a:pt x="4860" y="2846"/>
                    <a:pt x="4836" y="2846"/>
                  </a:cubicBezTo>
                  <a:cubicBezTo>
                    <a:pt x="4801" y="2846"/>
                    <a:pt x="4762" y="2857"/>
                    <a:pt x="4724" y="2867"/>
                  </a:cubicBezTo>
                  <a:cubicBezTo>
                    <a:pt x="4678" y="2885"/>
                    <a:pt x="4635" y="2899"/>
                    <a:pt x="4590" y="2899"/>
                  </a:cubicBezTo>
                  <a:cubicBezTo>
                    <a:pt x="4577" y="2899"/>
                    <a:pt x="4566" y="2895"/>
                    <a:pt x="4551" y="2895"/>
                  </a:cubicBezTo>
                  <a:cubicBezTo>
                    <a:pt x="4661" y="2972"/>
                    <a:pt x="4366" y="3008"/>
                    <a:pt x="4506" y="3131"/>
                  </a:cubicBezTo>
                  <a:lnTo>
                    <a:pt x="4496" y="3131"/>
                  </a:lnTo>
                  <a:cubicBezTo>
                    <a:pt x="4485" y="3131"/>
                    <a:pt x="4478" y="3126"/>
                    <a:pt x="4471" y="3120"/>
                  </a:cubicBezTo>
                  <a:cubicBezTo>
                    <a:pt x="4464" y="3113"/>
                    <a:pt x="4454" y="3105"/>
                    <a:pt x="4443" y="3105"/>
                  </a:cubicBezTo>
                  <a:lnTo>
                    <a:pt x="4439" y="3105"/>
                  </a:lnTo>
                  <a:cubicBezTo>
                    <a:pt x="4488" y="3141"/>
                    <a:pt x="4488" y="3173"/>
                    <a:pt x="4454" y="3215"/>
                  </a:cubicBezTo>
                  <a:lnTo>
                    <a:pt x="4439" y="3204"/>
                  </a:lnTo>
                  <a:cubicBezTo>
                    <a:pt x="4415" y="3348"/>
                    <a:pt x="4337" y="3387"/>
                    <a:pt x="4243" y="3510"/>
                  </a:cubicBezTo>
                  <a:lnTo>
                    <a:pt x="4303" y="3526"/>
                  </a:lnTo>
                  <a:cubicBezTo>
                    <a:pt x="4278" y="3555"/>
                    <a:pt x="4257" y="3552"/>
                    <a:pt x="4235" y="3558"/>
                  </a:cubicBezTo>
                  <a:cubicBezTo>
                    <a:pt x="4250" y="3573"/>
                    <a:pt x="4261" y="3579"/>
                    <a:pt x="4267" y="3579"/>
                  </a:cubicBezTo>
                  <a:cubicBezTo>
                    <a:pt x="4282" y="3579"/>
                    <a:pt x="4289" y="3569"/>
                    <a:pt x="4295" y="3555"/>
                  </a:cubicBezTo>
                  <a:cubicBezTo>
                    <a:pt x="4303" y="3544"/>
                    <a:pt x="4313" y="3531"/>
                    <a:pt x="4327" y="3531"/>
                  </a:cubicBezTo>
                  <a:cubicBezTo>
                    <a:pt x="4334" y="3531"/>
                    <a:pt x="4348" y="3537"/>
                    <a:pt x="4362" y="3555"/>
                  </a:cubicBezTo>
                  <a:lnTo>
                    <a:pt x="4348" y="3555"/>
                  </a:lnTo>
                  <a:cubicBezTo>
                    <a:pt x="4292" y="3555"/>
                    <a:pt x="4264" y="3604"/>
                    <a:pt x="4235" y="3649"/>
                  </a:cubicBezTo>
                  <a:cubicBezTo>
                    <a:pt x="4211" y="3688"/>
                    <a:pt x="4183" y="3723"/>
                    <a:pt x="4138" y="3723"/>
                  </a:cubicBezTo>
                  <a:cubicBezTo>
                    <a:pt x="4127" y="3723"/>
                    <a:pt x="4113" y="3720"/>
                    <a:pt x="4099" y="3713"/>
                  </a:cubicBezTo>
                  <a:lnTo>
                    <a:pt x="4099" y="3713"/>
                  </a:lnTo>
                  <a:cubicBezTo>
                    <a:pt x="4071" y="3758"/>
                    <a:pt x="4169" y="3741"/>
                    <a:pt x="4138" y="3783"/>
                  </a:cubicBezTo>
                  <a:lnTo>
                    <a:pt x="4099" y="3772"/>
                  </a:lnTo>
                  <a:lnTo>
                    <a:pt x="4099" y="3772"/>
                  </a:lnTo>
                  <a:lnTo>
                    <a:pt x="4130" y="3814"/>
                  </a:lnTo>
                  <a:cubicBezTo>
                    <a:pt x="4123" y="3821"/>
                    <a:pt x="4109" y="3825"/>
                    <a:pt x="4096" y="3825"/>
                  </a:cubicBezTo>
                  <a:cubicBezTo>
                    <a:pt x="4071" y="3825"/>
                    <a:pt x="4046" y="3814"/>
                    <a:pt x="4029" y="3804"/>
                  </a:cubicBezTo>
                  <a:cubicBezTo>
                    <a:pt x="4036" y="3800"/>
                    <a:pt x="4036" y="3779"/>
                    <a:pt x="4039" y="3772"/>
                  </a:cubicBezTo>
                  <a:lnTo>
                    <a:pt x="4039" y="3772"/>
                  </a:lnTo>
                  <a:cubicBezTo>
                    <a:pt x="3983" y="3776"/>
                    <a:pt x="3976" y="3850"/>
                    <a:pt x="3962" y="3871"/>
                  </a:cubicBezTo>
                  <a:lnTo>
                    <a:pt x="4004" y="3853"/>
                  </a:lnTo>
                  <a:lnTo>
                    <a:pt x="4004" y="3853"/>
                  </a:lnTo>
                  <a:cubicBezTo>
                    <a:pt x="3945" y="3990"/>
                    <a:pt x="3783" y="4064"/>
                    <a:pt x="3727" y="4214"/>
                  </a:cubicBezTo>
                  <a:lnTo>
                    <a:pt x="3751" y="4229"/>
                  </a:lnTo>
                  <a:cubicBezTo>
                    <a:pt x="3699" y="4337"/>
                    <a:pt x="3664" y="4253"/>
                    <a:pt x="3579" y="4341"/>
                  </a:cubicBezTo>
                  <a:cubicBezTo>
                    <a:pt x="3576" y="4373"/>
                    <a:pt x="3555" y="4397"/>
                    <a:pt x="3527" y="4411"/>
                  </a:cubicBezTo>
                  <a:cubicBezTo>
                    <a:pt x="3534" y="4365"/>
                    <a:pt x="3446" y="4380"/>
                    <a:pt x="3461" y="4326"/>
                  </a:cubicBezTo>
                  <a:lnTo>
                    <a:pt x="3461" y="4326"/>
                  </a:lnTo>
                  <a:cubicBezTo>
                    <a:pt x="3390" y="4432"/>
                    <a:pt x="3435" y="4394"/>
                    <a:pt x="3414" y="4527"/>
                  </a:cubicBezTo>
                  <a:lnTo>
                    <a:pt x="3377" y="4492"/>
                  </a:lnTo>
                  <a:cubicBezTo>
                    <a:pt x="3369" y="4541"/>
                    <a:pt x="3377" y="4566"/>
                    <a:pt x="3323" y="4600"/>
                  </a:cubicBezTo>
                  <a:cubicBezTo>
                    <a:pt x="3355" y="4541"/>
                    <a:pt x="3260" y="4545"/>
                    <a:pt x="3292" y="4470"/>
                  </a:cubicBezTo>
                  <a:cubicBezTo>
                    <a:pt x="3275" y="4467"/>
                    <a:pt x="3260" y="4464"/>
                    <a:pt x="3250" y="4464"/>
                  </a:cubicBezTo>
                  <a:cubicBezTo>
                    <a:pt x="3211" y="4464"/>
                    <a:pt x="3187" y="4485"/>
                    <a:pt x="3166" y="4506"/>
                  </a:cubicBezTo>
                  <a:cubicBezTo>
                    <a:pt x="3148" y="4527"/>
                    <a:pt x="3131" y="4548"/>
                    <a:pt x="3110" y="4548"/>
                  </a:cubicBezTo>
                  <a:cubicBezTo>
                    <a:pt x="3095" y="4548"/>
                    <a:pt x="3078" y="4537"/>
                    <a:pt x="3053" y="4506"/>
                  </a:cubicBezTo>
                  <a:lnTo>
                    <a:pt x="3053" y="4506"/>
                  </a:lnTo>
                  <a:cubicBezTo>
                    <a:pt x="3046" y="4569"/>
                    <a:pt x="3071" y="4587"/>
                    <a:pt x="3095" y="4587"/>
                  </a:cubicBezTo>
                  <a:cubicBezTo>
                    <a:pt x="3110" y="4587"/>
                    <a:pt x="3120" y="4583"/>
                    <a:pt x="3131" y="4579"/>
                  </a:cubicBezTo>
                  <a:cubicBezTo>
                    <a:pt x="3141" y="4576"/>
                    <a:pt x="3152" y="4572"/>
                    <a:pt x="3155" y="4572"/>
                  </a:cubicBezTo>
                  <a:cubicBezTo>
                    <a:pt x="3158" y="4572"/>
                    <a:pt x="3158" y="4576"/>
                    <a:pt x="3155" y="4583"/>
                  </a:cubicBezTo>
                  <a:cubicBezTo>
                    <a:pt x="3197" y="4614"/>
                    <a:pt x="3141" y="4692"/>
                    <a:pt x="3095" y="4692"/>
                  </a:cubicBezTo>
                  <a:lnTo>
                    <a:pt x="3092" y="4692"/>
                  </a:lnTo>
                  <a:cubicBezTo>
                    <a:pt x="3071" y="4692"/>
                    <a:pt x="3046" y="4660"/>
                    <a:pt x="3019" y="4629"/>
                  </a:cubicBezTo>
                  <a:cubicBezTo>
                    <a:pt x="2987" y="4597"/>
                    <a:pt x="2951" y="4566"/>
                    <a:pt x="2909" y="4566"/>
                  </a:cubicBezTo>
                  <a:lnTo>
                    <a:pt x="2892" y="4566"/>
                  </a:lnTo>
                  <a:cubicBezTo>
                    <a:pt x="2902" y="4566"/>
                    <a:pt x="2899" y="4555"/>
                    <a:pt x="2909" y="4555"/>
                  </a:cubicBezTo>
                  <a:cubicBezTo>
                    <a:pt x="2906" y="4548"/>
                    <a:pt x="2899" y="4548"/>
                    <a:pt x="2896" y="4548"/>
                  </a:cubicBezTo>
                  <a:cubicBezTo>
                    <a:pt x="2885" y="4548"/>
                    <a:pt x="2875" y="4555"/>
                    <a:pt x="2864" y="4566"/>
                  </a:cubicBezTo>
                  <a:cubicBezTo>
                    <a:pt x="2854" y="4572"/>
                    <a:pt x="2843" y="4579"/>
                    <a:pt x="2829" y="4579"/>
                  </a:cubicBezTo>
                  <a:cubicBezTo>
                    <a:pt x="2818" y="4579"/>
                    <a:pt x="2808" y="4576"/>
                    <a:pt x="2797" y="4562"/>
                  </a:cubicBezTo>
                  <a:cubicBezTo>
                    <a:pt x="2783" y="4646"/>
                    <a:pt x="2737" y="4566"/>
                    <a:pt x="2745" y="4671"/>
                  </a:cubicBezTo>
                  <a:lnTo>
                    <a:pt x="2832" y="4636"/>
                  </a:lnTo>
                  <a:lnTo>
                    <a:pt x="2832" y="4636"/>
                  </a:lnTo>
                  <a:cubicBezTo>
                    <a:pt x="2794" y="4663"/>
                    <a:pt x="2758" y="4755"/>
                    <a:pt x="2695" y="4755"/>
                  </a:cubicBezTo>
                  <a:cubicBezTo>
                    <a:pt x="2682" y="4755"/>
                    <a:pt x="2667" y="4752"/>
                    <a:pt x="2653" y="4744"/>
                  </a:cubicBezTo>
                  <a:cubicBezTo>
                    <a:pt x="2656" y="4723"/>
                    <a:pt x="2682" y="4692"/>
                    <a:pt x="2699" y="4678"/>
                  </a:cubicBezTo>
                  <a:cubicBezTo>
                    <a:pt x="2692" y="4671"/>
                    <a:pt x="2685" y="4668"/>
                    <a:pt x="2682" y="4668"/>
                  </a:cubicBezTo>
                  <a:cubicBezTo>
                    <a:pt x="2674" y="4668"/>
                    <a:pt x="2667" y="4671"/>
                    <a:pt x="2661" y="4674"/>
                  </a:cubicBezTo>
                  <a:cubicBezTo>
                    <a:pt x="2653" y="4678"/>
                    <a:pt x="2650" y="4681"/>
                    <a:pt x="2643" y="4681"/>
                  </a:cubicBezTo>
                  <a:cubicBezTo>
                    <a:pt x="2635" y="4681"/>
                    <a:pt x="2629" y="4678"/>
                    <a:pt x="2622" y="4671"/>
                  </a:cubicBezTo>
                  <a:cubicBezTo>
                    <a:pt x="2625" y="4569"/>
                    <a:pt x="2734" y="4639"/>
                    <a:pt x="2776" y="4555"/>
                  </a:cubicBezTo>
                  <a:cubicBezTo>
                    <a:pt x="2773" y="4548"/>
                    <a:pt x="2766" y="4545"/>
                    <a:pt x="2758" y="4545"/>
                  </a:cubicBezTo>
                  <a:cubicBezTo>
                    <a:pt x="2752" y="4545"/>
                    <a:pt x="2741" y="4551"/>
                    <a:pt x="2731" y="4562"/>
                  </a:cubicBezTo>
                  <a:cubicBezTo>
                    <a:pt x="2720" y="4569"/>
                    <a:pt x="2713" y="4576"/>
                    <a:pt x="2706" y="4576"/>
                  </a:cubicBezTo>
                  <a:cubicBezTo>
                    <a:pt x="2699" y="4576"/>
                    <a:pt x="2695" y="4562"/>
                    <a:pt x="2699" y="4527"/>
                  </a:cubicBezTo>
                  <a:lnTo>
                    <a:pt x="2699" y="4527"/>
                  </a:lnTo>
                  <a:cubicBezTo>
                    <a:pt x="2688" y="4579"/>
                    <a:pt x="2674" y="4593"/>
                    <a:pt x="2656" y="4593"/>
                  </a:cubicBezTo>
                  <a:cubicBezTo>
                    <a:pt x="2646" y="4593"/>
                    <a:pt x="2640" y="4590"/>
                    <a:pt x="2629" y="4587"/>
                  </a:cubicBezTo>
                  <a:cubicBezTo>
                    <a:pt x="2622" y="4587"/>
                    <a:pt x="2611" y="4583"/>
                    <a:pt x="2601" y="4583"/>
                  </a:cubicBezTo>
                  <a:cubicBezTo>
                    <a:pt x="2583" y="4583"/>
                    <a:pt x="2566" y="4590"/>
                    <a:pt x="2544" y="4621"/>
                  </a:cubicBezTo>
                  <a:lnTo>
                    <a:pt x="2548" y="4562"/>
                  </a:lnTo>
                  <a:lnTo>
                    <a:pt x="2548" y="4562"/>
                  </a:lnTo>
                  <a:cubicBezTo>
                    <a:pt x="2538" y="4572"/>
                    <a:pt x="2520" y="4600"/>
                    <a:pt x="2499" y="4600"/>
                  </a:cubicBezTo>
                  <a:lnTo>
                    <a:pt x="2534" y="4516"/>
                  </a:lnTo>
                  <a:lnTo>
                    <a:pt x="2534" y="4516"/>
                  </a:lnTo>
                  <a:cubicBezTo>
                    <a:pt x="2523" y="4534"/>
                    <a:pt x="2509" y="4537"/>
                    <a:pt x="2499" y="4537"/>
                  </a:cubicBezTo>
                  <a:cubicBezTo>
                    <a:pt x="2481" y="4537"/>
                    <a:pt x="2467" y="4527"/>
                    <a:pt x="2450" y="4513"/>
                  </a:cubicBezTo>
                  <a:cubicBezTo>
                    <a:pt x="2436" y="4499"/>
                    <a:pt x="2418" y="4485"/>
                    <a:pt x="2404" y="4485"/>
                  </a:cubicBezTo>
                  <a:cubicBezTo>
                    <a:pt x="2397" y="4485"/>
                    <a:pt x="2394" y="4488"/>
                    <a:pt x="2387" y="4492"/>
                  </a:cubicBezTo>
                  <a:cubicBezTo>
                    <a:pt x="2488" y="4499"/>
                    <a:pt x="2404" y="4569"/>
                    <a:pt x="2446" y="4618"/>
                  </a:cubicBezTo>
                  <a:cubicBezTo>
                    <a:pt x="2429" y="4625"/>
                    <a:pt x="2415" y="4632"/>
                    <a:pt x="2404" y="4632"/>
                  </a:cubicBezTo>
                  <a:cubicBezTo>
                    <a:pt x="2366" y="4632"/>
                    <a:pt x="2355" y="4590"/>
                    <a:pt x="2341" y="4548"/>
                  </a:cubicBezTo>
                  <a:cubicBezTo>
                    <a:pt x="2327" y="4506"/>
                    <a:pt x="2310" y="4464"/>
                    <a:pt x="2256" y="4464"/>
                  </a:cubicBezTo>
                  <a:lnTo>
                    <a:pt x="2253" y="4464"/>
                  </a:lnTo>
                  <a:cubicBezTo>
                    <a:pt x="2274" y="4470"/>
                    <a:pt x="2306" y="4513"/>
                    <a:pt x="2278" y="4534"/>
                  </a:cubicBezTo>
                  <a:cubicBezTo>
                    <a:pt x="2250" y="4524"/>
                    <a:pt x="2219" y="4488"/>
                    <a:pt x="2211" y="4453"/>
                  </a:cubicBezTo>
                  <a:lnTo>
                    <a:pt x="2201" y="4453"/>
                  </a:lnTo>
                  <a:cubicBezTo>
                    <a:pt x="2123" y="4453"/>
                    <a:pt x="2211" y="4524"/>
                    <a:pt x="2166" y="4551"/>
                  </a:cubicBezTo>
                  <a:cubicBezTo>
                    <a:pt x="2162" y="4527"/>
                    <a:pt x="2155" y="4520"/>
                    <a:pt x="2148" y="4520"/>
                  </a:cubicBezTo>
                  <a:cubicBezTo>
                    <a:pt x="2127" y="4520"/>
                    <a:pt x="2102" y="4576"/>
                    <a:pt x="2067" y="4587"/>
                  </a:cubicBezTo>
                  <a:lnTo>
                    <a:pt x="2081" y="4524"/>
                  </a:lnTo>
                  <a:cubicBezTo>
                    <a:pt x="2067" y="4513"/>
                    <a:pt x="2054" y="4509"/>
                    <a:pt x="2043" y="4509"/>
                  </a:cubicBezTo>
                  <a:cubicBezTo>
                    <a:pt x="2022" y="4509"/>
                    <a:pt x="2011" y="4530"/>
                    <a:pt x="2004" y="4548"/>
                  </a:cubicBezTo>
                  <a:cubicBezTo>
                    <a:pt x="1994" y="4569"/>
                    <a:pt x="1987" y="4587"/>
                    <a:pt x="1969" y="4587"/>
                  </a:cubicBezTo>
                  <a:cubicBezTo>
                    <a:pt x="1958" y="4587"/>
                    <a:pt x="1948" y="4583"/>
                    <a:pt x="1934" y="4569"/>
                  </a:cubicBezTo>
                  <a:lnTo>
                    <a:pt x="1997" y="4499"/>
                  </a:lnTo>
                  <a:lnTo>
                    <a:pt x="1941" y="4502"/>
                  </a:lnTo>
                  <a:lnTo>
                    <a:pt x="1973" y="4439"/>
                  </a:lnTo>
                  <a:lnTo>
                    <a:pt x="1973" y="4439"/>
                  </a:lnTo>
                  <a:cubicBezTo>
                    <a:pt x="1948" y="4453"/>
                    <a:pt x="1927" y="4457"/>
                    <a:pt x="1913" y="4457"/>
                  </a:cubicBezTo>
                  <a:cubicBezTo>
                    <a:pt x="1888" y="4457"/>
                    <a:pt x="1874" y="4443"/>
                    <a:pt x="1850" y="4418"/>
                  </a:cubicBezTo>
                  <a:cubicBezTo>
                    <a:pt x="1846" y="4460"/>
                    <a:pt x="1811" y="4509"/>
                    <a:pt x="1772" y="4509"/>
                  </a:cubicBezTo>
                  <a:cubicBezTo>
                    <a:pt x="1766" y="4509"/>
                    <a:pt x="1759" y="4506"/>
                    <a:pt x="1755" y="4506"/>
                  </a:cubicBezTo>
                  <a:cubicBezTo>
                    <a:pt x="1738" y="4457"/>
                    <a:pt x="1793" y="4457"/>
                    <a:pt x="1727" y="4439"/>
                  </a:cubicBezTo>
                  <a:cubicBezTo>
                    <a:pt x="1744" y="4418"/>
                    <a:pt x="1766" y="4397"/>
                    <a:pt x="1780" y="4397"/>
                  </a:cubicBezTo>
                  <a:cubicBezTo>
                    <a:pt x="1787" y="4397"/>
                    <a:pt x="1793" y="4407"/>
                    <a:pt x="1798" y="4436"/>
                  </a:cubicBezTo>
                  <a:cubicBezTo>
                    <a:pt x="1808" y="4418"/>
                    <a:pt x="1825" y="4401"/>
                    <a:pt x="1835" y="4383"/>
                  </a:cubicBezTo>
                  <a:cubicBezTo>
                    <a:pt x="1819" y="4331"/>
                    <a:pt x="1759" y="4341"/>
                    <a:pt x="1738" y="4334"/>
                  </a:cubicBezTo>
                  <a:lnTo>
                    <a:pt x="1738" y="4334"/>
                  </a:lnTo>
                  <a:cubicBezTo>
                    <a:pt x="1744" y="4341"/>
                    <a:pt x="1751" y="4348"/>
                    <a:pt x="1755" y="4358"/>
                  </a:cubicBezTo>
                  <a:cubicBezTo>
                    <a:pt x="1713" y="4373"/>
                    <a:pt x="1671" y="4383"/>
                    <a:pt x="1629" y="4394"/>
                  </a:cubicBezTo>
                  <a:cubicBezTo>
                    <a:pt x="1625" y="4365"/>
                    <a:pt x="1646" y="4355"/>
                    <a:pt x="1664" y="4344"/>
                  </a:cubicBezTo>
                  <a:lnTo>
                    <a:pt x="1657" y="4344"/>
                  </a:lnTo>
                  <a:cubicBezTo>
                    <a:pt x="1650" y="4344"/>
                    <a:pt x="1643" y="4344"/>
                    <a:pt x="1636" y="4348"/>
                  </a:cubicBezTo>
                  <a:cubicBezTo>
                    <a:pt x="1625" y="4348"/>
                    <a:pt x="1618" y="4352"/>
                    <a:pt x="1608" y="4352"/>
                  </a:cubicBezTo>
                  <a:cubicBezTo>
                    <a:pt x="1600" y="4352"/>
                    <a:pt x="1594" y="4352"/>
                    <a:pt x="1587" y="4348"/>
                  </a:cubicBezTo>
                  <a:cubicBezTo>
                    <a:pt x="1618" y="4310"/>
                    <a:pt x="1643" y="4263"/>
                    <a:pt x="1688" y="4257"/>
                  </a:cubicBezTo>
                  <a:lnTo>
                    <a:pt x="1688" y="4257"/>
                  </a:lnTo>
                  <a:lnTo>
                    <a:pt x="1583" y="4268"/>
                  </a:lnTo>
                  <a:cubicBezTo>
                    <a:pt x="1590" y="4242"/>
                    <a:pt x="1573" y="4190"/>
                    <a:pt x="1594" y="4179"/>
                  </a:cubicBezTo>
                  <a:cubicBezTo>
                    <a:pt x="1587" y="4162"/>
                    <a:pt x="1566" y="4158"/>
                    <a:pt x="1541" y="4158"/>
                  </a:cubicBezTo>
                  <a:lnTo>
                    <a:pt x="1485" y="4158"/>
                  </a:lnTo>
                  <a:cubicBezTo>
                    <a:pt x="1450" y="4158"/>
                    <a:pt x="1419" y="4155"/>
                    <a:pt x="1404" y="4124"/>
                  </a:cubicBezTo>
                  <a:cubicBezTo>
                    <a:pt x="1397" y="4127"/>
                    <a:pt x="1390" y="4130"/>
                    <a:pt x="1383" y="4130"/>
                  </a:cubicBezTo>
                  <a:cubicBezTo>
                    <a:pt x="1380" y="4130"/>
                    <a:pt x="1372" y="4130"/>
                    <a:pt x="1369" y="4127"/>
                  </a:cubicBezTo>
                  <a:cubicBezTo>
                    <a:pt x="1327" y="4074"/>
                    <a:pt x="1323" y="4001"/>
                    <a:pt x="1225" y="3997"/>
                  </a:cubicBezTo>
                  <a:lnTo>
                    <a:pt x="1260" y="3902"/>
                  </a:lnTo>
                  <a:cubicBezTo>
                    <a:pt x="1257" y="3899"/>
                    <a:pt x="1250" y="3899"/>
                    <a:pt x="1246" y="3899"/>
                  </a:cubicBezTo>
                  <a:cubicBezTo>
                    <a:pt x="1229" y="3899"/>
                    <a:pt x="1218" y="3920"/>
                    <a:pt x="1208" y="3941"/>
                  </a:cubicBezTo>
                  <a:cubicBezTo>
                    <a:pt x="1197" y="3965"/>
                    <a:pt x="1183" y="3986"/>
                    <a:pt x="1155" y="3986"/>
                  </a:cubicBezTo>
                  <a:cubicBezTo>
                    <a:pt x="1148" y="3986"/>
                    <a:pt x="1134" y="3983"/>
                    <a:pt x="1124" y="3980"/>
                  </a:cubicBezTo>
                  <a:cubicBezTo>
                    <a:pt x="1050" y="3948"/>
                    <a:pt x="1162" y="3905"/>
                    <a:pt x="1166" y="3871"/>
                  </a:cubicBezTo>
                  <a:cubicBezTo>
                    <a:pt x="1148" y="3871"/>
                    <a:pt x="1131" y="3874"/>
                    <a:pt x="1109" y="3874"/>
                  </a:cubicBezTo>
                  <a:cubicBezTo>
                    <a:pt x="1056" y="3874"/>
                    <a:pt x="1001" y="3860"/>
                    <a:pt x="1014" y="3790"/>
                  </a:cubicBezTo>
                  <a:lnTo>
                    <a:pt x="1014" y="3790"/>
                  </a:lnTo>
                  <a:cubicBezTo>
                    <a:pt x="1040" y="3797"/>
                    <a:pt x="1040" y="3818"/>
                    <a:pt x="1056" y="3829"/>
                  </a:cubicBezTo>
                  <a:lnTo>
                    <a:pt x="1067" y="3762"/>
                  </a:lnTo>
                  <a:cubicBezTo>
                    <a:pt x="1074" y="3758"/>
                    <a:pt x="1085" y="3758"/>
                    <a:pt x="1092" y="3758"/>
                  </a:cubicBezTo>
                  <a:cubicBezTo>
                    <a:pt x="1109" y="3758"/>
                    <a:pt x="1124" y="3762"/>
                    <a:pt x="1137" y="3762"/>
                  </a:cubicBezTo>
                  <a:cubicBezTo>
                    <a:pt x="1148" y="3766"/>
                    <a:pt x="1158" y="3769"/>
                    <a:pt x="1166" y="3769"/>
                  </a:cubicBezTo>
                  <a:cubicBezTo>
                    <a:pt x="1179" y="3769"/>
                    <a:pt x="1187" y="3758"/>
                    <a:pt x="1200" y="3723"/>
                  </a:cubicBezTo>
                  <a:lnTo>
                    <a:pt x="1200" y="3723"/>
                  </a:lnTo>
                  <a:cubicBezTo>
                    <a:pt x="1173" y="3745"/>
                    <a:pt x="1152" y="3751"/>
                    <a:pt x="1134" y="3751"/>
                  </a:cubicBezTo>
                  <a:cubicBezTo>
                    <a:pt x="1103" y="3751"/>
                    <a:pt x="1082" y="3730"/>
                    <a:pt x="1064" y="3709"/>
                  </a:cubicBezTo>
                  <a:cubicBezTo>
                    <a:pt x="1046" y="3685"/>
                    <a:pt x="1029" y="3664"/>
                    <a:pt x="993" y="3664"/>
                  </a:cubicBezTo>
                  <a:cubicBezTo>
                    <a:pt x="976" y="3664"/>
                    <a:pt x="955" y="3670"/>
                    <a:pt x="930" y="3685"/>
                  </a:cubicBezTo>
                  <a:lnTo>
                    <a:pt x="944" y="3639"/>
                  </a:lnTo>
                  <a:cubicBezTo>
                    <a:pt x="948" y="3646"/>
                    <a:pt x="959" y="3643"/>
                    <a:pt x="962" y="3649"/>
                  </a:cubicBezTo>
                  <a:cubicBezTo>
                    <a:pt x="972" y="3622"/>
                    <a:pt x="962" y="3611"/>
                    <a:pt x="944" y="3611"/>
                  </a:cubicBezTo>
                  <a:cubicBezTo>
                    <a:pt x="934" y="3611"/>
                    <a:pt x="917" y="3615"/>
                    <a:pt x="902" y="3618"/>
                  </a:cubicBezTo>
                  <a:cubicBezTo>
                    <a:pt x="885" y="3622"/>
                    <a:pt x="867" y="3625"/>
                    <a:pt x="853" y="3625"/>
                  </a:cubicBezTo>
                  <a:cubicBezTo>
                    <a:pt x="829" y="3625"/>
                    <a:pt x="811" y="3618"/>
                    <a:pt x="808" y="3594"/>
                  </a:cubicBezTo>
                  <a:cubicBezTo>
                    <a:pt x="804" y="3562"/>
                    <a:pt x="815" y="3537"/>
                    <a:pt x="836" y="3537"/>
                  </a:cubicBezTo>
                  <a:lnTo>
                    <a:pt x="843" y="3537"/>
                  </a:lnTo>
                  <a:lnTo>
                    <a:pt x="776" y="3502"/>
                  </a:lnTo>
                  <a:cubicBezTo>
                    <a:pt x="773" y="3489"/>
                    <a:pt x="783" y="3481"/>
                    <a:pt x="790" y="3481"/>
                  </a:cubicBezTo>
                  <a:cubicBezTo>
                    <a:pt x="794" y="3481"/>
                    <a:pt x="797" y="3484"/>
                    <a:pt x="800" y="3484"/>
                  </a:cubicBezTo>
                  <a:cubicBezTo>
                    <a:pt x="783" y="3460"/>
                    <a:pt x="769" y="3435"/>
                    <a:pt x="752" y="3408"/>
                  </a:cubicBezTo>
                  <a:lnTo>
                    <a:pt x="758" y="3408"/>
                  </a:lnTo>
                  <a:cubicBezTo>
                    <a:pt x="727" y="3404"/>
                    <a:pt x="674" y="3390"/>
                    <a:pt x="650" y="3383"/>
                  </a:cubicBezTo>
                  <a:cubicBezTo>
                    <a:pt x="656" y="3372"/>
                    <a:pt x="661" y="3369"/>
                    <a:pt x="664" y="3369"/>
                  </a:cubicBezTo>
                  <a:cubicBezTo>
                    <a:pt x="667" y="3369"/>
                    <a:pt x="667" y="3372"/>
                    <a:pt x="671" y="3372"/>
                  </a:cubicBezTo>
                  <a:cubicBezTo>
                    <a:pt x="674" y="3376"/>
                    <a:pt x="677" y="3379"/>
                    <a:pt x="682" y="3379"/>
                  </a:cubicBezTo>
                  <a:cubicBezTo>
                    <a:pt x="685" y="3379"/>
                    <a:pt x="688" y="3376"/>
                    <a:pt x="692" y="3376"/>
                  </a:cubicBezTo>
                  <a:cubicBezTo>
                    <a:pt x="671" y="3362"/>
                    <a:pt x="646" y="3351"/>
                    <a:pt x="629" y="3337"/>
                  </a:cubicBezTo>
                  <a:cubicBezTo>
                    <a:pt x="643" y="3323"/>
                    <a:pt x="656" y="3320"/>
                    <a:pt x="671" y="3320"/>
                  </a:cubicBezTo>
                  <a:cubicBezTo>
                    <a:pt x="699" y="3320"/>
                    <a:pt x="724" y="3341"/>
                    <a:pt x="734" y="3366"/>
                  </a:cubicBezTo>
                  <a:cubicBezTo>
                    <a:pt x="878" y="3253"/>
                    <a:pt x="671" y="3337"/>
                    <a:pt x="737" y="3201"/>
                  </a:cubicBezTo>
                  <a:lnTo>
                    <a:pt x="737" y="3201"/>
                  </a:lnTo>
                  <a:lnTo>
                    <a:pt x="773" y="3243"/>
                  </a:lnTo>
                  <a:cubicBezTo>
                    <a:pt x="857" y="3179"/>
                    <a:pt x="815" y="3155"/>
                    <a:pt x="857" y="3089"/>
                  </a:cubicBezTo>
                  <a:lnTo>
                    <a:pt x="857" y="3089"/>
                  </a:lnTo>
                  <a:cubicBezTo>
                    <a:pt x="832" y="3102"/>
                    <a:pt x="762" y="3204"/>
                    <a:pt x="706" y="3204"/>
                  </a:cubicBezTo>
                  <a:cubicBezTo>
                    <a:pt x="695" y="3204"/>
                    <a:pt x="688" y="3201"/>
                    <a:pt x="677" y="3194"/>
                  </a:cubicBezTo>
                  <a:cubicBezTo>
                    <a:pt x="688" y="3176"/>
                    <a:pt x="685" y="3155"/>
                    <a:pt x="643" y="3131"/>
                  </a:cubicBezTo>
                  <a:cubicBezTo>
                    <a:pt x="703" y="3116"/>
                    <a:pt x="682" y="3092"/>
                    <a:pt x="671" y="3053"/>
                  </a:cubicBezTo>
                  <a:lnTo>
                    <a:pt x="755" y="3039"/>
                  </a:lnTo>
                  <a:cubicBezTo>
                    <a:pt x="724" y="3004"/>
                    <a:pt x="682" y="3014"/>
                    <a:pt x="640" y="2997"/>
                  </a:cubicBezTo>
                  <a:cubicBezTo>
                    <a:pt x="640" y="2951"/>
                    <a:pt x="699" y="2934"/>
                    <a:pt x="752" y="2913"/>
                  </a:cubicBezTo>
                  <a:cubicBezTo>
                    <a:pt x="755" y="2899"/>
                    <a:pt x="752" y="2891"/>
                    <a:pt x="741" y="2891"/>
                  </a:cubicBezTo>
                  <a:cubicBezTo>
                    <a:pt x="734" y="2891"/>
                    <a:pt x="720" y="2899"/>
                    <a:pt x="706" y="2909"/>
                  </a:cubicBezTo>
                  <a:cubicBezTo>
                    <a:pt x="692" y="2916"/>
                    <a:pt x="674" y="2923"/>
                    <a:pt x="661" y="2923"/>
                  </a:cubicBezTo>
                  <a:cubicBezTo>
                    <a:pt x="646" y="2923"/>
                    <a:pt x="635" y="2916"/>
                    <a:pt x="629" y="2895"/>
                  </a:cubicBezTo>
                  <a:cubicBezTo>
                    <a:pt x="656" y="2828"/>
                    <a:pt x="614" y="2794"/>
                    <a:pt x="562" y="2720"/>
                  </a:cubicBezTo>
                  <a:cubicBezTo>
                    <a:pt x="572" y="2705"/>
                    <a:pt x="580" y="2699"/>
                    <a:pt x="590" y="2699"/>
                  </a:cubicBezTo>
                  <a:cubicBezTo>
                    <a:pt x="597" y="2699"/>
                    <a:pt x="601" y="2702"/>
                    <a:pt x="608" y="2705"/>
                  </a:cubicBezTo>
                  <a:cubicBezTo>
                    <a:pt x="614" y="2710"/>
                    <a:pt x="622" y="2713"/>
                    <a:pt x="629" y="2713"/>
                  </a:cubicBezTo>
                  <a:cubicBezTo>
                    <a:pt x="632" y="2713"/>
                    <a:pt x="632" y="2713"/>
                    <a:pt x="635" y="2710"/>
                  </a:cubicBezTo>
                  <a:lnTo>
                    <a:pt x="572" y="2671"/>
                  </a:lnTo>
                  <a:cubicBezTo>
                    <a:pt x="572" y="2667"/>
                    <a:pt x="580" y="2663"/>
                    <a:pt x="587" y="2663"/>
                  </a:cubicBezTo>
                  <a:cubicBezTo>
                    <a:pt x="593" y="2663"/>
                    <a:pt x="601" y="2663"/>
                    <a:pt x="604" y="2667"/>
                  </a:cubicBezTo>
                  <a:cubicBezTo>
                    <a:pt x="580" y="2632"/>
                    <a:pt x="520" y="2663"/>
                    <a:pt x="496" y="2611"/>
                  </a:cubicBezTo>
                  <a:cubicBezTo>
                    <a:pt x="400" y="2590"/>
                    <a:pt x="635" y="2509"/>
                    <a:pt x="538" y="2436"/>
                  </a:cubicBezTo>
                  <a:cubicBezTo>
                    <a:pt x="544" y="2432"/>
                    <a:pt x="548" y="2432"/>
                    <a:pt x="555" y="2432"/>
                  </a:cubicBezTo>
                  <a:cubicBezTo>
                    <a:pt x="562" y="2432"/>
                    <a:pt x="572" y="2436"/>
                    <a:pt x="583" y="2439"/>
                  </a:cubicBezTo>
                  <a:cubicBezTo>
                    <a:pt x="593" y="2443"/>
                    <a:pt x="608" y="2446"/>
                    <a:pt x="619" y="2446"/>
                  </a:cubicBezTo>
                  <a:lnTo>
                    <a:pt x="622" y="2446"/>
                  </a:lnTo>
                  <a:cubicBezTo>
                    <a:pt x="562" y="2352"/>
                    <a:pt x="576" y="2369"/>
                    <a:pt x="502" y="2278"/>
                  </a:cubicBezTo>
                  <a:lnTo>
                    <a:pt x="565" y="2225"/>
                  </a:lnTo>
                  <a:lnTo>
                    <a:pt x="565" y="2225"/>
                  </a:lnTo>
                  <a:cubicBezTo>
                    <a:pt x="555" y="2232"/>
                    <a:pt x="544" y="2235"/>
                    <a:pt x="534" y="2235"/>
                  </a:cubicBezTo>
                  <a:cubicBezTo>
                    <a:pt x="475" y="2235"/>
                    <a:pt x="429" y="2176"/>
                    <a:pt x="387" y="2116"/>
                  </a:cubicBezTo>
                  <a:cubicBezTo>
                    <a:pt x="383" y="2116"/>
                    <a:pt x="376" y="2120"/>
                    <a:pt x="373" y="2120"/>
                  </a:cubicBezTo>
                  <a:cubicBezTo>
                    <a:pt x="345" y="2127"/>
                    <a:pt x="324" y="2137"/>
                    <a:pt x="309" y="2144"/>
                  </a:cubicBezTo>
                  <a:cubicBezTo>
                    <a:pt x="303" y="2109"/>
                    <a:pt x="292" y="2074"/>
                    <a:pt x="288" y="2039"/>
                  </a:cubicBezTo>
                  <a:lnTo>
                    <a:pt x="299" y="2039"/>
                  </a:lnTo>
                  <a:cubicBezTo>
                    <a:pt x="313" y="2039"/>
                    <a:pt x="334" y="2053"/>
                    <a:pt x="358" y="2070"/>
                  </a:cubicBezTo>
                  <a:cubicBezTo>
                    <a:pt x="355" y="2064"/>
                    <a:pt x="352" y="2057"/>
                    <a:pt x="345" y="2053"/>
                  </a:cubicBezTo>
                  <a:cubicBezTo>
                    <a:pt x="355" y="2046"/>
                    <a:pt x="366" y="2043"/>
                    <a:pt x="376" y="2043"/>
                  </a:cubicBezTo>
                  <a:cubicBezTo>
                    <a:pt x="379" y="2043"/>
                    <a:pt x="387" y="2043"/>
                    <a:pt x="390" y="2046"/>
                  </a:cubicBezTo>
                  <a:cubicBezTo>
                    <a:pt x="418" y="2049"/>
                    <a:pt x="443" y="2070"/>
                    <a:pt x="464" y="2091"/>
                  </a:cubicBezTo>
                  <a:cubicBezTo>
                    <a:pt x="446" y="2099"/>
                    <a:pt x="425" y="2102"/>
                    <a:pt x="404" y="2109"/>
                  </a:cubicBezTo>
                  <a:cubicBezTo>
                    <a:pt x="450" y="2144"/>
                    <a:pt x="502" y="2176"/>
                    <a:pt x="551" y="2183"/>
                  </a:cubicBezTo>
                  <a:cubicBezTo>
                    <a:pt x="541" y="2176"/>
                    <a:pt x="534" y="2162"/>
                    <a:pt x="534" y="2151"/>
                  </a:cubicBezTo>
                  <a:lnTo>
                    <a:pt x="534" y="2151"/>
                  </a:lnTo>
                  <a:cubicBezTo>
                    <a:pt x="544" y="2158"/>
                    <a:pt x="555" y="2166"/>
                    <a:pt x="565" y="2166"/>
                  </a:cubicBezTo>
                  <a:cubicBezTo>
                    <a:pt x="576" y="2166"/>
                    <a:pt x="559" y="2151"/>
                    <a:pt x="541" y="2130"/>
                  </a:cubicBezTo>
                  <a:lnTo>
                    <a:pt x="541" y="2130"/>
                  </a:lnTo>
                  <a:lnTo>
                    <a:pt x="635" y="2137"/>
                  </a:lnTo>
                  <a:lnTo>
                    <a:pt x="635" y="2137"/>
                  </a:lnTo>
                  <a:lnTo>
                    <a:pt x="604" y="2123"/>
                  </a:lnTo>
                  <a:lnTo>
                    <a:pt x="688" y="2039"/>
                  </a:lnTo>
                  <a:cubicBezTo>
                    <a:pt x="619" y="1937"/>
                    <a:pt x="523" y="1825"/>
                    <a:pt x="544" y="1681"/>
                  </a:cubicBezTo>
                  <a:lnTo>
                    <a:pt x="544" y="1681"/>
                  </a:lnTo>
                  <a:cubicBezTo>
                    <a:pt x="587" y="1737"/>
                    <a:pt x="640" y="1737"/>
                    <a:pt x="713" y="1772"/>
                  </a:cubicBezTo>
                  <a:lnTo>
                    <a:pt x="706" y="1772"/>
                  </a:lnTo>
                  <a:cubicBezTo>
                    <a:pt x="627" y="1772"/>
                    <a:pt x="704" y="1874"/>
                    <a:pt x="669" y="1924"/>
                  </a:cubicBezTo>
                  <a:lnTo>
                    <a:pt x="669" y="1924"/>
                  </a:lnTo>
                  <a:cubicBezTo>
                    <a:pt x="676" y="1916"/>
                    <a:pt x="686" y="1913"/>
                    <a:pt x="692" y="1913"/>
                  </a:cubicBezTo>
                  <a:cubicBezTo>
                    <a:pt x="709" y="1913"/>
                    <a:pt x="724" y="1923"/>
                    <a:pt x="731" y="1934"/>
                  </a:cubicBezTo>
                  <a:lnTo>
                    <a:pt x="703" y="1797"/>
                  </a:lnTo>
                  <a:lnTo>
                    <a:pt x="703" y="1797"/>
                  </a:lnTo>
                  <a:cubicBezTo>
                    <a:pt x="720" y="1808"/>
                    <a:pt x="734" y="1811"/>
                    <a:pt x="741" y="1811"/>
                  </a:cubicBezTo>
                  <a:cubicBezTo>
                    <a:pt x="762" y="1811"/>
                    <a:pt x="769" y="1793"/>
                    <a:pt x="797" y="1783"/>
                  </a:cubicBezTo>
                  <a:cubicBezTo>
                    <a:pt x="667" y="1744"/>
                    <a:pt x="758" y="1670"/>
                    <a:pt x="745" y="1607"/>
                  </a:cubicBezTo>
                  <a:lnTo>
                    <a:pt x="745" y="1607"/>
                  </a:lnTo>
                  <a:cubicBezTo>
                    <a:pt x="783" y="1628"/>
                    <a:pt x="818" y="1660"/>
                    <a:pt x="783" y="1706"/>
                  </a:cubicBezTo>
                  <a:cubicBezTo>
                    <a:pt x="899" y="1702"/>
                    <a:pt x="685" y="1555"/>
                    <a:pt x="794" y="1544"/>
                  </a:cubicBezTo>
                  <a:lnTo>
                    <a:pt x="794" y="1544"/>
                  </a:lnTo>
                  <a:cubicBezTo>
                    <a:pt x="787" y="1558"/>
                    <a:pt x="776" y="1562"/>
                    <a:pt x="794" y="1579"/>
                  </a:cubicBezTo>
                  <a:cubicBezTo>
                    <a:pt x="783" y="1541"/>
                    <a:pt x="821" y="1502"/>
                    <a:pt x="850" y="1502"/>
                  </a:cubicBezTo>
                  <a:cubicBezTo>
                    <a:pt x="857" y="1502"/>
                    <a:pt x="867" y="1510"/>
                    <a:pt x="871" y="1516"/>
                  </a:cubicBezTo>
                  <a:lnTo>
                    <a:pt x="864" y="1526"/>
                  </a:lnTo>
                  <a:cubicBezTo>
                    <a:pt x="923" y="1456"/>
                    <a:pt x="1035" y="1312"/>
                    <a:pt x="962" y="1222"/>
                  </a:cubicBezTo>
                  <a:lnTo>
                    <a:pt x="962" y="1222"/>
                  </a:lnTo>
                  <a:cubicBezTo>
                    <a:pt x="972" y="1232"/>
                    <a:pt x="1053" y="1323"/>
                    <a:pt x="1064" y="1341"/>
                  </a:cubicBezTo>
                  <a:cubicBezTo>
                    <a:pt x="1025" y="1257"/>
                    <a:pt x="990" y="1168"/>
                    <a:pt x="962" y="1078"/>
                  </a:cubicBezTo>
                  <a:cubicBezTo>
                    <a:pt x="944" y="1035"/>
                    <a:pt x="930" y="997"/>
                    <a:pt x="920" y="955"/>
                  </a:cubicBezTo>
                  <a:lnTo>
                    <a:pt x="920" y="955"/>
                  </a:lnTo>
                  <a:cubicBezTo>
                    <a:pt x="938" y="979"/>
                    <a:pt x="965" y="1008"/>
                    <a:pt x="1001" y="1039"/>
                  </a:cubicBezTo>
                  <a:cubicBezTo>
                    <a:pt x="1074" y="1105"/>
                    <a:pt x="1166" y="1190"/>
                    <a:pt x="1155" y="1253"/>
                  </a:cubicBezTo>
                  <a:cubicBezTo>
                    <a:pt x="1179" y="1249"/>
                    <a:pt x="1208" y="1239"/>
                    <a:pt x="1218" y="1186"/>
                  </a:cubicBezTo>
                  <a:cubicBezTo>
                    <a:pt x="1197" y="1186"/>
                    <a:pt x="1099" y="1110"/>
                    <a:pt x="1106" y="1088"/>
                  </a:cubicBezTo>
                  <a:lnTo>
                    <a:pt x="1106" y="1088"/>
                  </a:lnTo>
                  <a:cubicBezTo>
                    <a:pt x="1221" y="1131"/>
                    <a:pt x="1179" y="1105"/>
                    <a:pt x="1285" y="1131"/>
                  </a:cubicBezTo>
                  <a:cubicBezTo>
                    <a:pt x="1253" y="1120"/>
                    <a:pt x="1183" y="997"/>
                    <a:pt x="1215" y="976"/>
                  </a:cubicBezTo>
                  <a:lnTo>
                    <a:pt x="1215" y="976"/>
                  </a:lnTo>
                  <a:cubicBezTo>
                    <a:pt x="1225" y="997"/>
                    <a:pt x="1302" y="1081"/>
                    <a:pt x="1309" y="1110"/>
                  </a:cubicBezTo>
                  <a:cubicBezTo>
                    <a:pt x="1299" y="1056"/>
                    <a:pt x="1296" y="1004"/>
                    <a:pt x="1292" y="955"/>
                  </a:cubicBezTo>
                  <a:lnTo>
                    <a:pt x="1292" y="955"/>
                  </a:lnTo>
                  <a:cubicBezTo>
                    <a:pt x="1306" y="990"/>
                    <a:pt x="1365" y="1046"/>
                    <a:pt x="1401" y="1067"/>
                  </a:cubicBezTo>
                  <a:cubicBezTo>
                    <a:pt x="1376" y="1050"/>
                    <a:pt x="1464" y="1029"/>
                    <a:pt x="1474" y="1004"/>
                  </a:cubicBezTo>
                  <a:lnTo>
                    <a:pt x="1425" y="993"/>
                  </a:lnTo>
                  <a:cubicBezTo>
                    <a:pt x="1516" y="958"/>
                    <a:pt x="1401" y="765"/>
                    <a:pt x="1499" y="720"/>
                  </a:cubicBezTo>
                  <a:lnTo>
                    <a:pt x="1499" y="720"/>
                  </a:lnTo>
                  <a:cubicBezTo>
                    <a:pt x="1499" y="752"/>
                    <a:pt x="1558" y="891"/>
                    <a:pt x="1608" y="891"/>
                  </a:cubicBezTo>
                  <a:lnTo>
                    <a:pt x="1611" y="891"/>
                  </a:lnTo>
                  <a:cubicBezTo>
                    <a:pt x="1600" y="849"/>
                    <a:pt x="1583" y="744"/>
                    <a:pt x="1583" y="639"/>
                  </a:cubicBezTo>
                  <a:cubicBezTo>
                    <a:pt x="1579" y="551"/>
                    <a:pt x="1587" y="467"/>
                    <a:pt x="1625" y="421"/>
                  </a:cubicBezTo>
                  <a:lnTo>
                    <a:pt x="1657" y="457"/>
                  </a:lnTo>
                  <a:cubicBezTo>
                    <a:pt x="1678" y="428"/>
                    <a:pt x="1696" y="404"/>
                    <a:pt x="1717" y="379"/>
                  </a:cubicBezTo>
                  <a:lnTo>
                    <a:pt x="1717" y="379"/>
                  </a:lnTo>
                  <a:cubicBezTo>
                    <a:pt x="1709" y="436"/>
                    <a:pt x="1702" y="509"/>
                    <a:pt x="1696" y="593"/>
                  </a:cubicBezTo>
                  <a:cubicBezTo>
                    <a:pt x="1681" y="702"/>
                    <a:pt x="1671" y="818"/>
                    <a:pt x="1664" y="885"/>
                  </a:cubicBezTo>
                  <a:cubicBezTo>
                    <a:pt x="1699" y="895"/>
                    <a:pt x="1699" y="909"/>
                    <a:pt x="1713" y="909"/>
                  </a:cubicBezTo>
                  <a:cubicBezTo>
                    <a:pt x="1720" y="909"/>
                    <a:pt x="1730" y="909"/>
                    <a:pt x="1744" y="902"/>
                  </a:cubicBezTo>
                  <a:lnTo>
                    <a:pt x="1744" y="902"/>
                  </a:lnTo>
                  <a:cubicBezTo>
                    <a:pt x="1776" y="930"/>
                    <a:pt x="1741" y="969"/>
                    <a:pt x="1727" y="976"/>
                  </a:cubicBezTo>
                  <a:lnTo>
                    <a:pt x="1846" y="951"/>
                  </a:lnTo>
                  <a:cubicBezTo>
                    <a:pt x="1808" y="870"/>
                    <a:pt x="1903" y="836"/>
                    <a:pt x="1874" y="768"/>
                  </a:cubicBezTo>
                  <a:lnTo>
                    <a:pt x="1874" y="768"/>
                  </a:lnTo>
                  <a:cubicBezTo>
                    <a:pt x="1840" y="811"/>
                    <a:pt x="1811" y="860"/>
                    <a:pt x="1783" y="906"/>
                  </a:cubicBezTo>
                  <a:cubicBezTo>
                    <a:pt x="1741" y="828"/>
                    <a:pt x="1759" y="635"/>
                    <a:pt x="1864" y="625"/>
                  </a:cubicBezTo>
                  <a:cubicBezTo>
                    <a:pt x="1895" y="650"/>
                    <a:pt x="1895" y="779"/>
                    <a:pt x="1906" y="804"/>
                  </a:cubicBezTo>
                  <a:cubicBezTo>
                    <a:pt x="1906" y="779"/>
                    <a:pt x="1952" y="737"/>
                    <a:pt x="1973" y="737"/>
                  </a:cubicBezTo>
                  <a:cubicBezTo>
                    <a:pt x="1979" y="737"/>
                    <a:pt x="1979" y="741"/>
                    <a:pt x="1983" y="741"/>
                  </a:cubicBezTo>
                  <a:lnTo>
                    <a:pt x="1962" y="800"/>
                  </a:lnTo>
                  <a:lnTo>
                    <a:pt x="1969" y="800"/>
                  </a:lnTo>
                  <a:cubicBezTo>
                    <a:pt x="1987" y="800"/>
                    <a:pt x="1997" y="779"/>
                    <a:pt x="2008" y="758"/>
                  </a:cubicBezTo>
                  <a:cubicBezTo>
                    <a:pt x="2018" y="734"/>
                    <a:pt x="2032" y="713"/>
                    <a:pt x="2050" y="713"/>
                  </a:cubicBezTo>
                  <a:cubicBezTo>
                    <a:pt x="2060" y="713"/>
                    <a:pt x="2075" y="720"/>
                    <a:pt x="2088" y="734"/>
                  </a:cubicBezTo>
                  <a:cubicBezTo>
                    <a:pt x="2106" y="734"/>
                    <a:pt x="2148" y="794"/>
                    <a:pt x="2159" y="794"/>
                  </a:cubicBezTo>
                  <a:cubicBezTo>
                    <a:pt x="2162" y="794"/>
                    <a:pt x="2166" y="789"/>
                    <a:pt x="2162" y="779"/>
                  </a:cubicBezTo>
                  <a:cubicBezTo>
                    <a:pt x="2134" y="723"/>
                    <a:pt x="2092" y="590"/>
                    <a:pt x="2071" y="478"/>
                  </a:cubicBezTo>
                  <a:cubicBezTo>
                    <a:pt x="2057" y="400"/>
                    <a:pt x="2046" y="337"/>
                    <a:pt x="2050" y="305"/>
                  </a:cubicBezTo>
                  <a:lnTo>
                    <a:pt x="2050" y="305"/>
                  </a:lnTo>
                  <a:cubicBezTo>
                    <a:pt x="2064" y="309"/>
                    <a:pt x="2198" y="373"/>
                    <a:pt x="2229" y="425"/>
                  </a:cubicBezTo>
                  <a:cubicBezTo>
                    <a:pt x="2235" y="432"/>
                    <a:pt x="2240" y="439"/>
                    <a:pt x="2240" y="449"/>
                  </a:cubicBezTo>
                  <a:cubicBezTo>
                    <a:pt x="2261" y="523"/>
                    <a:pt x="2204" y="621"/>
                    <a:pt x="2240" y="677"/>
                  </a:cubicBezTo>
                  <a:cubicBezTo>
                    <a:pt x="2240" y="653"/>
                    <a:pt x="2253" y="621"/>
                    <a:pt x="2261" y="614"/>
                  </a:cubicBezTo>
                  <a:cubicBezTo>
                    <a:pt x="2282" y="629"/>
                    <a:pt x="2267" y="674"/>
                    <a:pt x="2292" y="674"/>
                  </a:cubicBezTo>
                  <a:cubicBezTo>
                    <a:pt x="2295" y="674"/>
                    <a:pt x="2299" y="674"/>
                    <a:pt x="2306" y="671"/>
                  </a:cubicBezTo>
                  <a:cubicBezTo>
                    <a:pt x="2306" y="632"/>
                    <a:pt x="2324" y="629"/>
                    <a:pt x="2337" y="629"/>
                  </a:cubicBezTo>
                  <a:lnTo>
                    <a:pt x="2352" y="629"/>
                  </a:lnTo>
                  <a:cubicBezTo>
                    <a:pt x="2358" y="629"/>
                    <a:pt x="2355" y="621"/>
                    <a:pt x="2320" y="593"/>
                  </a:cubicBezTo>
                  <a:cubicBezTo>
                    <a:pt x="2334" y="587"/>
                    <a:pt x="2345" y="583"/>
                    <a:pt x="2352" y="583"/>
                  </a:cubicBezTo>
                  <a:cubicBezTo>
                    <a:pt x="2362" y="583"/>
                    <a:pt x="2373" y="587"/>
                    <a:pt x="2383" y="593"/>
                  </a:cubicBezTo>
                  <a:cubicBezTo>
                    <a:pt x="2394" y="597"/>
                    <a:pt x="2404" y="600"/>
                    <a:pt x="2422" y="600"/>
                  </a:cubicBezTo>
                  <a:lnTo>
                    <a:pt x="2429" y="600"/>
                  </a:lnTo>
                  <a:cubicBezTo>
                    <a:pt x="2415" y="562"/>
                    <a:pt x="2443" y="488"/>
                    <a:pt x="2475" y="432"/>
                  </a:cubicBezTo>
                  <a:cubicBezTo>
                    <a:pt x="2492" y="404"/>
                    <a:pt x="2513" y="386"/>
                    <a:pt x="2530" y="376"/>
                  </a:cubicBezTo>
                  <a:cubicBezTo>
                    <a:pt x="2530" y="394"/>
                    <a:pt x="2538" y="418"/>
                    <a:pt x="2544" y="432"/>
                  </a:cubicBezTo>
                  <a:lnTo>
                    <a:pt x="2544" y="443"/>
                  </a:lnTo>
                  <a:cubicBezTo>
                    <a:pt x="2653" y="446"/>
                    <a:pt x="2706" y="502"/>
                    <a:pt x="2804" y="509"/>
                  </a:cubicBezTo>
                  <a:cubicBezTo>
                    <a:pt x="2808" y="530"/>
                    <a:pt x="2850" y="562"/>
                    <a:pt x="2825" y="597"/>
                  </a:cubicBezTo>
                  <a:cubicBezTo>
                    <a:pt x="2839" y="587"/>
                    <a:pt x="2857" y="562"/>
                    <a:pt x="2881" y="562"/>
                  </a:cubicBezTo>
                  <a:lnTo>
                    <a:pt x="2888" y="562"/>
                  </a:lnTo>
                  <a:cubicBezTo>
                    <a:pt x="2930" y="650"/>
                    <a:pt x="2822" y="562"/>
                    <a:pt x="2850" y="660"/>
                  </a:cubicBezTo>
                  <a:cubicBezTo>
                    <a:pt x="2860" y="611"/>
                    <a:pt x="2934" y="604"/>
                    <a:pt x="2983" y="579"/>
                  </a:cubicBezTo>
                  <a:cubicBezTo>
                    <a:pt x="2983" y="548"/>
                    <a:pt x="2966" y="533"/>
                    <a:pt x="2944" y="533"/>
                  </a:cubicBezTo>
                  <a:cubicBezTo>
                    <a:pt x="2913" y="533"/>
                    <a:pt x="2867" y="558"/>
                    <a:pt x="2843" y="572"/>
                  </a:cubicBezTo>
                  <a:cubicBezTo>
                    <a:pt x="2846" y="533"/>
                    <a:pt x="2860" y="495"/>
                    <a:pt x="2885" y="460"/>
                  </a:cubicBezTo>
                  <a:cubicBezTo>
                    <a:pt x="2927" y="400"/>
                    <a:pt x="2993" y="352"/>
                    <a:pt x="3074" y="334"/>
                  </a:cubicBezTo>
                  <a:lnTo>
                    <a:pt x="3085" y="334"/>
                  </a:lnTo>
                  <a:cubicBezTo>
                    <a:pt x="3120" y="334"/>
                    <a:pt x="3127" y="352"/>
                    <a:pt x="3124" y="368"/>
                  </a:cubicBezTo>
                  <a:cubicBezTo>
                    <a:pt x="3120" y="383"/>
                    <a:pt x="3106" y="400"/>
                    <a:pt x="3110" y="400"/>
                  </a:cubicBezTo>
                  <a:lnTo>
                    <a:pt x="3113" y="400"/>
                  </a:lnTo>
                  <a:cubicBezTo>
                    <a:pt x="3134" y="411"/>
                    <a:pt x="3152" y="415"/>
                    <a:pt x="3169" y="415"/>
                  </a:cubicBezTo>
                  <a:cubicBezTo>
                    <a:pt x="3208" y="415"/>
                    <a:pt x="3239" y="394"/>
                    <a:pt x="3267" y="376"/>
                  </a:cubicBezTo>
                  <a:cubicBezTo>
                    <a:pt x="3296" y="358"/>
                    <a:pt x="3320" y="341"/>
                    <a:pt x="3348" y="341"/>
                  </a:cubicBezTo>
                  <a:cubicBezTo>
                    <a:pt x="3369" y="341"/>
                    <a:pt x="3390" y="352"/>
                    <a:pt x="3414" y="383"/>
                  </a:cubicBezTo>
                  <a:cubicBezTo>
                    <a:pt x="3440" y="470"/>
                    <a:pt x="3366" y="512"/>
                    <a:pt x="3359" y="565"/>
                  </a:cubicBezTo>
                  <a:cubicBezTo>
                    <a:pt x="3285" y="562"/>
                    <a:pt x="3275" y="485"/>
                    <a:pt x="3229" y="474"/>
                  </a:cubicBezTo>
                  <a:lnTo>
                    <a:pt x="3229" y="474"/>
                  </a:lnTo>
                  <a:lnTo>
                    <a:pt x="3275" y="523"/>
                  </a:lnTo>
                  <a:cubicBezTo>
                    <a:pt x="3260" y="530"/>
                    <a:pt x="3243" y="533"/>
                    <a:pt x="3225" y="533"/>
                  </a:cubicBezTo>
                  <a:cubicBezTo>
                    <a:pt x="3204" y="533"/>
                    <a:pt x="3187" y="530"/>
                    <a:pt x="3176" y="512"/>
                  </a:cubicBezTo>
                  <a:lnTo>
                    <a:pt x="3176" y="512"/>
                  </a:lnTo>
                  <a:cubicBezTo>
                    <a:pt x="3179" y="520"/>
                    <a:pt x="3183" y="527"/>
                    <a:pt x="3190" y="533"/>
                  </a:cubicBezTo>
                  <a:lnTo>
                    <a:pt x="3190" y="537"/>
                  </a:lnTo>
                  <a:cubicBezTo>
                    <a:pt x="3246" y="590"/>
                    <a:pt x="3432" y="625"/>
                    <a:pt x="3503" y="720"/>
                  </a:cubicBezTo>
                  <a:cubicBezTo>
                    <a:pt x="3527" y="716"/>
                    <a:pt x="3555" y="709"/>
                    <a:pt x="3566" y="692"/>
                  </a:cubicBezTo>
                  <a:cubicBezTo>
                    <a:pt x="3573" y="688"/>
                    <a:pt x="3576" y="681"/>
                    <a:pt x="3576" y="674"/>
                  </a:cubicBezTo>
                  <a:lnTo>
                    <a:pt x="3537" y="663"/>
                  </a:lnTo>
                  <a:cubicBezTo>
                    <a:pt x="3531" y="597"/>
                    <a:pt x="3639" y="629"/>
                    <a:pt x="3608" y="583"/>
                  </a:cubicBezTo>
                  <a:cubicBezTo>
                    <a:pt x="3639" y="579"/>
                    <a:pt x="3675" y="569"/>
                    <a:pt x="3709" y="569"/>
                  </a:cubicBezTo>
                  <a:cubicBezTo>
                    <a:pt x="3748" y="569"/>
                    <a:pt x="3783" y="579"/>
                    <a:pt x="3808" y="618"/>
                  </a:cubicBezTo>
                  <a:lnTo>
                    <a:pt x="3780" y="684"/>
                  </a:lnTo>
                  <a:cubicBezTo>
                    <a:pt x="3783" y="667"/>
                    <a:pt x="3766" y="632"/>
                    <a:pt x="3741" y="632"/>
                  </a:cubicBezTo>
                  <a:lnTo>
                    <a:pt x="3738" y="632"/>
                  </a:lnTo>
                  <a:cubicBezTo>
                    <a:pt x="3769" y="639"/>
                    <a:pt x="3772" y="737"/>
                    <a:pt x="3819" y="737"/>
                  </a:cubicBezTo>
                  <a:cubicBezTo>
                    <a:pt x="3829" y="737"/>
                    <a:pt x="3840" y="731"/>
                    <a:pt x="3853" y="720"/>
                  </a:cubicBezTo>
                  <a:lnTo>
                    <a:pt x="3843" y="646"/>
                  </a:lnTo>
                  <a:cubicBezTo>
                    <a:pt x="3874" y="642"/>
                    <a:pt x="3920" y="635"/>
                    <a:pt x="3962" y="635"/>
                  </a:cubicBezTo>
                  <a:cubicBezTo>
                    <a:pt x="4004" y="635"/>
                    <a:pt x="4039" y="642"/>
                    <a:pt x="4060" y="677"/>
                  </a:cubicBezTo>
                  <a:cubicBezTo>
                    <a:pt x="4081" y="597"/>
                    <a:pt x="4043" y="674"/>
                    <a:pt x="4057" y="569"/>
                  </a:cubicBezTo>
                  <a:lnTo>
                    <a:pt x="4057" y="569"/>
                  </a:lnTo>
                  <a:cubicBezTo>
                    <a:pt x="4050" y="593"/>
                    <a:pt x="4039" y="604"/>
                    <a:pt x="4025" y="604"/>
                  </a:cubicBezTo>
                  <a:cubicBezTo>
                    <a:pt x="4008" y="604"/>
                    <a:pt x="3990" y="590"/>
                    <a:pt x="3969" y="579"/>
                  </a:cubicBezTo>
                  <a:cubicBezTo>
                    <a:pt x="3952" y="565"/>
                    <a:pt x="3934" y="551"/>
                    <a:pt x="3920" y="551"/>
                  </a:cubicBezTo>
                  <a:cubicBezTo>
                    <a:pt x="3910" y="551"/>
                    <a:pt x="3903" y="558"/>
                    <a:pt x="3895" y="579"/>
                  </a:cubicBezTo>
                  <a:cubicBezTo>
                    <a:pt x="3903" y="485"/>
                    <a:pt x="3846" y="502"/>
                    <a:pt x="3832" y="397"/>
                  </a:cubicBezTo>
                  <a:cubicBezTo>
                    <a:pt x="3825" y="411"/>
                    <a:pt x="3825" y="432"/>
                    <a:pt x="3814" y="432"/>
                  </a:cubicBezTo>
                  <a:cubicBezTo>
                    <a:pt x="3808" y="432"/>
                    <a:pt x="3798" y="425"/>
                    <a:pt x="3780" y="411"/>
                  </a:cubicBezTo>
                  <a:cubicBezTo>
                    <a:pt x="3777" y="418"/>
                    <a:pt x="3766" y="421"/>
                    <a:pt x="3759" y="425"/>
                  </a:cubicBezTo>
                  <a:lnTo>
                    <a:pt x="3759" y="428"/>
                  </a:lnTo>
                  <a:cubicBezTo>
                    <a:pt x="3766" y="443"/>
                    <a:pt x="3769" y="464"/>
                    <a:pt x="3766" y="478"/>
                  </a:cubicBezTo>
                  <a:cubicBezTo>
                    <a:pt x="3748" y="488"/>
                    <a:pt x="3727" y="491"/>
                    <a:pt x="3706" y="491"/>
                  </a:cubicBezTo>
                  <a:cubicBezTo>
                    <a:pt x="3688" y="491"/>
                    <a:pt x="3671" y="491"/>
                    <a:pt x="3654" y="488"/>
                  </a:cubicBezTo>
                  <a:cubicBezTo>
                    <a:pt x="3636" y="485"/>
                    <a:pt x="3618" y="481"/>
                    <a:pt x="3604" y="481"/>
                  </a:cubicBezTo>
                  <a:cubicBezTo>
                    <a:pt x="3597" y="481"/>
                    <a:pt x="3590" y="481"/>
                    <a:pt x="3587" y="485"/>
                  </a:cubicBezTo>
                  <a:cubicBezTo>
                    <a:pt x="3558" y="457"/>
                    <a:pt x="3611" y="464"/>
                    <a:pt x="3608" y="428"/>
                  </a:cubicBezTo>
                  <a:lnTo>
                    <a:pt x="3608" y="428"/>
                  </a:lnTo>
                  <a:cubicBezTo>
                    <a:pt x="3587" y="436"/>
                    <a:pt x="3566" y="443"/>
                    <a:pt x="3545" y="449"/>
                  </a:cubicBezTo>
                  <a:cubicBezTo>
                    <a:pt x="3566" y="397"/>
                    <a:pt x="3499" y="326"/>
                    <a:pt x="3587" y="326"/>
                  </a:cubicBezTo>
                  <a:lnTo>
                    <a:pt x="3590" y="326"/>
                  </a:lnTo>
                  <a:lnTo>
                    <a:pt x="3520" y="292"/>
                  </a:lnTo>
                  <a:cubicBezTo>
                    <a:pt x="3492" y="250"/>
                    <a:pt x="3446" y="214"/>
                    <a:pt x="3404" y="214"/>
                  </a:cubicBezTo>
                  <a:cubicBezTo>
                    <a:pt x="3398" y="214"/>
                    <a:pt x="3393" y="218"/>
                    <a:pt x="3390" y="218"/>
                  </a:cubicBezTo>
                  <a:cubicBezTo>
                    <a:pt x="3383" y="214"/>
                    <a:pt x="3377" y="211"/>
                    <a:pt x="3369" y="211"/>
                  </a:cubicBezTo>
                  <a:cubicBezTo>
                    <a:pt x="3355" y="211"/>
                    <a:pt x="3341" y="214"/>
                    <a:pt x="3330" y="221"/>
                  </a:cubicBezTo>
                  <a:cubicBezTo>
                    <a:pt x="3320" y="225"/>
                    <a:pt x="3313" y="229"/>
                    <a:pt x="3313" y="229"/>
                  </a:cubicBezTo>
                  <a:cubicBezTo>
                    <a:pt x="3309" y="229"/>
                    <a:pt x="3313" y="225"/>
                    <a:pt x="3323" y="218"/>
                  </a:cubicBezTo>
                  <a:lnTo>
                    <a:pt x="3201" y="218"/>
                  </a:lnTo>
                  <a:lnTo>
                    <a:pt x="3201" y="204"/>
                  </a:lnTo>
                  <a:cubicBezTo>
                    <a:pt x="3176" y="193"/>
                    <a:pt x="3148" y="190"/>
                    <a:pt x="3120" y="190"/>
                  </a:cubicBezTo>
                  <a:lnTo>
                    <a:pt x="3071" y="190"/>
                  </a:lnTo>
                  <a:cubicBezTo>
                    <a:pt x="3053" y="193"/>
                    <a:pt x="3035" y="193"/>
                    <a:pt x="3019" y="193"/>
                  </a:cubicBezTo>
                  <a:lnTo>
                    <a:pt x="3014" y="193"/>
                  </a:lnTo>
                  <a:cubicBezTo>
                    <a:pt x="2951" y="193"/>
                    <a:pt x="2892" y="176"/>
                    <a:pt x="2829" y="120"/>
                  </a:cubicBezTo>
                  <a:cubicBezTo>
                    <a:pt x="2804" y="127"/>
                    <a:pt x="2776" y="133"/>
                    <a:pt x="2748" y="133"/>
                  </a:cubicBezTo>
                  <a:cubicBezTo>
                    <a:pt x="2727" y="133"/>
                    <a:pt x="2706" y="130"/>
                    <a:pt x="2678" y="123"/>
                  </a:cubicBezTo>
                  <a:lnTo>
                    <a:pt x="2671" y="70"/>
                  </a:lnTo>
                  <a:cubicBezTo>
                    <a:pt x="2664" y="70"/>
                    <a:pt x="2661" y="74"/>
                    <a:pt x="2653" y="74"/>
                  </a:cubicBezTo>
                  <a:cubicBezTo>
                    <a:pt x="2635" y="74"/>
                    <a:pt x="2614" y="67"/>
                    <a:pt x="2590" y="60"/>
                  </a:cubicBezTo>
                  <a:cubicBezTo>
                    <a:pt x="2569" y="57"/>
                    <a:pt x="2544" y="49"/>
                    <a:pt x="2527" y="49"/>
                  </a:cubicBezTo>
                  <a:cubicBezTo>
                    <a:pt x="2509" y="49"/>
                    <a:pt x="2496" y="53"/>
                    <a:pt x="2488" y="70"/>
                  </a:cubicBezTo>
                  <a:cubicBezTo>
                    <a:pt x="2467" y="18"/>
                    <a:pt x="2425" y="0"/>
                    <a:pt x="2379"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5"/>
            <p:cNvSpPr/>
            <p:nvPr/>
          </p:nvSpPr>
          <p:spPr>
            <a:xfrm>
              <a:off x="4747700" y="2877825"/>
              <a:ext cx="900" cy="175"/>
            </a:xfrm>
            <a:custGeom>
              <a:avLst/>
              <a:gdLst/>
              <a:ahLst/>
              <a:cxnLst/>
              <a:rect l="l" t="t" r="r" b="b"/>
              <a:pathLst>
                <a:path w="36" h="7" extrusionOk="0">
                  <a:moveTo>
                    <a:pt x="0" y="0"/>
                  </a:moveTo>
                  <a:cubicBezTo>
                    <a:pt x="4" y="4"/>
                    <a:pt x="11" y="7"/>
                    <a:pt x="18" y="7"/>
                  </a:cubicBezTo>
                  <a:cubicBezTo>
                    <a:pt x="21" y="7"/>
                    <a:pt x="29" y="4"/>
                    <a:pt x="36"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5"/>
            <p:cNvSpPr/>
            <p:nvPr/>
          </p:nvSpPr>
          <p:spPr>
            <a:xfrm>
              <a:off x="4769025" y="2926125"/>
              <a:ext cx="275" cy="225"/>
            </a:xfrm>
            <a:custGeom>
              <a:avLst/>
              <a:gdLst/>
              <a:ahLst/>
              <a:cxnLst/>
              <a:rect l="l" t="t" r="r" b="b"/>
              <a:pathLst>
                <a:path w="11" h="9" extrusionOk="0">
                  <a:moveTo>
                    <a:pt x="10" y="1"/>
                  </a:moveTo>
                  <a:lnTo>
                    <a:pt x="10" y="1"/>
                  </a:lnTo>
                  <a:cubicBezTo>
                    <a:pt x="9" y="1"/>
                    <a:pt x="8" y="2"/>
                    <a:pt x="6" y="3"/>
                  </a:cubicBezTo>
                  <a:lnTo>
                    <a:pt x="6" y="3"/>
                  </a:lnTo>
                  <a:lnTo>
                    <a:pt x="10" y="1"/>
                  </a:lnTo>
                  <a:close/>
                  <a:moveTo>
                    <a:pt x="6" y="3"/>
                  </a:moveTo>
                  <a:lnTo>
                    <a:pt x="0" y="5"/>
                  </a:lnTo>
                  <a:lnTo>
                    <a:pt x="0" y="9"/>
                  </a:lnTo>
                  <a:cubicBezTo>
                    <a:pt x="2" y="6"/>
                    <a:pt x="4" y="4"/>
                    <a:pt x="6" y="3"/>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5"/>
            <p:cNvSpPr/>
            <p:nvPr/>
          </p:nvSpPr>
          <p:spPr>
            <a:xfrm>
              <a:off x="4789900" y="2840175"/>
              <a:ext cx="800" cy="825"/>
            </a:xfrm>
            <a:custGeom>
              <a:avLst/>
              <a:gdLst/>
              <a:ahLst/>
              <a:cxnLst/>
              <a:rect l="l" t="t" r="r" b="b"/>
              <a:pathLst>
                <a:path w="32" h="33" extrusionOk="0">
                  <a:moveTo>
                    <a:pt x="1" y="0"/>
                  </a:moveTo>
                  <a:lnTo>
                    <a:pt x="1" y="0"/>
                  </a:lnTo>
                  <a:cubicBezTo>
                    <a:pt x="4" y="18"/>
                    <a:pt x="11" y="28"/>
                    <a:pt x="32" y="32"/>
                  </a:cubicBezTo>
                  <a:cubicBezTo>
                    <a:pt x="17" y="22"/>
                    <a:pt x="7" y="11"/>
                    <a:pt x="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5"/>
            <p:cNvSpPr/>
            <p:nvPr/>
          </p:nvSpPr>
          <p:spPr>
            <a:xfrm>
              <a:off x="4832100" y="2835275"/>
              <a:ext cx="1400" cy="1150"/>
            </a:xfrm>
            <a:custGeom>
              <a:avLst/>
              <a:gdLst/>
              <a:ahLst/>
              <a:cxnLst/>
              <a:rect l="l" t="t" r="r" b="b"/>
              <a:pathLst>
                <a:path w="56" h="46" extrusionOk="0">
                  <a:moveTo>
                    <a:pt x="49" y="14"/>
                  </a:moveTo>
                  <a:lnTo>
                    <a:pt x="52" y="16"/>
                  </a:lnTo>
                  <a:lnTo>
                    <a:pt x="52" y="16"/>
                  </a:lnTo>
                  <a:cubicBezTo>
                    <a:pt x="52" y="15"/>
                    <a:pt x="51" y="14"/>
                    <a:pt x="49" y="14"/>
                  </a:cubicBezTo>
                  <a:close/>
                  <a:moveTo>
                    <a:pt x="52" y="16"/>
                  </a:moveTo>
                  <a:lnTo>
                    <a:pt x="52" y="16"/>
                  </a:lnTo>
                  <a:cubicBezTo>
                    <a:pt x="53" y="17"/>
                    <a:pt x="54" y="18"/>
                    <a:pt x="56" y="18"/>
                  </a:cubicBezTo>
                  <a:lnTo>
                    <a:pt x="52" y="16"/>
                  </a:lnTo>
                  <a:close/>
                  <a:moveTo>
                    <a:pt x="0" y="0"/>
                  </a:moveTo>
                  <a:lnTo>
                    <a:pt x="0" y="0"/>
                  </a:lnTo>
                  <a:cubicBezTo>
                    <a:pt x="25" y="10"/>
                    <a:pt x="25" y="28"/>
                    <a:pt x="31" y="46"/>
                  </a:cubicBezTo>
                  <a:cubicBezTo>
                    <a:pt x="35" y="35"/>
                    <a:pt x="39" y="14"/>
                    <a:pt x="49" y="14"/>
                  </a:cubicBezTo>
                  <a:lnTo>
                    <a:pt x="0"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5"/>
            <p:cNvSpPr/>
            <p:nvPr/>
          </p:nvSpPr>
          <p:spPr>
            <a:xfrm>
              <a:off x="4836125" y="2850000"/>
              <a:ext cx="1175" cy="900"/>
            </a:xfrm>
            <a:custGeom>
              <a:avLst/>
              <a:gdLst/>
              <a:ahLst/>
              <a:cxnLst/>
              <a:rect l="l" t="t" r="r" b="b"/>
              <a:pathLst>
                <a:path w="47" h="36" extrusionOk="0">
                  <a:moveTo>
                    <a:pt x="14" y="1"/>
                  </a:moveTo>
                  <a:cubicBezTo>
                    <a:pt x="8" y="1"/>
                    <a:pt x="0" y="4"/>
                    <a:pt x="0" y="11"/>
                  </a:cubicBezTo>
                  <a:cubicBezTo>
                    <a:pt x="0" y="14"/>
                    <a:pt x="0" y="18"/>
                    <a:pt x="4" y="25"/>
                  </a:cubicBezTo>
                  <a:cubicBezTo>
                    <a:pt x="8" y="25"/>
                    <a:pt x="11" y="29"/>
                    <a:pt x="14" y="32"/>
                  </a:cubicBezTo>
                  <a:cubicBezTo>
                    <a:pt x="18" y="32"/>
                    <a:pt x="18" y="35"/>
                    <a:pt x="25" y="35"/>
                  </a:cubicBezTo>
                  <a:lnTo>
                    <a:pt x="46" y="14"/>
                  </a:lnTo>
                  <a:cubicBezTo>
                    <a:pt x="35" y="4"/>
                    <a:pt x="21" y="1"/>
                    <a:pt x="14"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5"/>
            <p:cNvSpPr/>
            <p:nvPr/>
          </p:nvSpPr>
          <p:spPr>
            <a:xfrm>
              <a:off x="4830850" y="2840700"/>
              <a:ext cx="3100" cy="1700"/>
            </a:xfrm>
            <a:custGeom>
              <a:avLst/>
              <a:gdLst/>
              <a:ahLst/>
              <a:cxnLst/>
              <a:rect l="l" t="t" r="r" b="b"/>
              <a:pathLst>
                <a:path w="124" h="68" extrusionOk="0">
                  <a:moveTo>
                    <a:pt x="29" y="1"/>
                  </a:moveTo>
                  <a:lnTo>
                    <a:pt x="29" y="1"/>
                  </a:lnTo>
                  <a:cubicBezTo>
                    <a:pt x="1" y="49"/>
                    <a:pt x="39" y="49"/>
                    <a:pt x="75" y="67"/>
                  </a:cubicBezTo>
                  <a:cubicBezTo>
                    <a:pt x="71" y="64"/>
                    <a:pt x="71" y="64"/>
                    <a:pt x="68" y="60"/>
                  </a:cubicBezTo>
                  <a:cubicBezTo>
                    <a:pt x="124" y="7"/>
                    <a:pt x="78" y="4"/>
                    <a:pt x="29"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5"/>
            <p:cNvSpPr/>
            <p:nvPr/>
          </p:nvSpPr>
          <p:spPr>
            <a:xfrm>
              <a:off x="4832875" y="2842450"/>
              <a:ext cx="1275" cy="550"/>
            </a:xfrm>
            <a:custGeom>
              <a:avLst/>
              <a:gdLst/>
              <a:ahLst/>
              <a:cxnLst/>
              <a:rect l="l" t="t" r="r" b="b"/>
              <a:pathLst>
                <a:path w="51" h="22" extrusionOk="0">
                  <a:moveTo>
                    <a:pt x="0" y="0"/>
                  </a:moveTo>
                  <a:cubicBezTo>
                    <a:pt x="11" y="5"/>
                    <a:pt x="21" y="11"/>
                    <a:pt x="29" y="21"/>
                  </a:cubicBezTo>
                  <a:cubicBezTo>
                    <a:pt x="50" y="0"/>
                    <a:pt x="21" y="8"/>
                    <a:pt x="0"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5"/>
            <p:cNvSpPr/>
            <p:nvPr/>
          </p:nvSpPr>
          <p:spPr>
            <a:xfrm>
              <a:off x="4822875" y="2831400"/>
              <a:ext cx="3275" cy="1425"/>
            </a:xfrm>
            <a:custGeom>
              <a:avLst/>
              <a:gdLst/>
              <a:ahLst/>
              <a:cxnLst/>
              <a:rect l="l" t="t" r="r" b="b"/>
              <a:pathLst>
                <a:path w="131" h="57" extrusionOk="0">
                  <a:moveTo>
                    <a:pt x="117" y="0"/>
                  </a:moveTo>
                  <a:cubicBezTo>
                    <a:pt x="85" y="0"/>
                    <a:pt x="0" y="39"/>
                    <a:pt x="78" y="53"/>
                  </a:cubicBezTo>
                  <a:cubicBezTo>
                    <a:pt x="81" y="53"/>
                    <a:pt x="81" y="57"/>
                    <a:pt x="81" y="57"/>
                  </a:cubicBezTo>
                  <a:cubicBezTo>
                    <a:pt x="88" y="57"/>
                    <a:pt x="96" y="47"/>
                    <a:pt x="102" y="36"/>
                  </a:cubicBezTo>
                  <a:cubicBezTo>
                    <a:pt x="109" y="26"/>
                    <a:pt x="113" y="15"/>
                    <a:pt x="117" y="15"/>
                  </a:cubicBezTo>
                  <a:cubicBezTo>
                    <a:pt x="120" y="15"/>
                    <a:pt x="120" y="18"/>
                    <a:pt x="120" y="21"/>
                  </a:cubicBezTo>
                  <a:cubicBezTo>
                    <a:pt x="130" y="8"/>
                    <a:pt x="127" y="0"/>
                    <a:pt x="117"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5"/>
            <p:cNvSpPr/>
            <p:nvPr/>
          </p:nvSpPr>
          <p:spPr>
            <a:xfrm>
              <a:off x="4829100" y="2843175"/>
              <a:ext cx="1250" cy="1500"/>
            </a:xfrm>
            <a:custGeom>
              <a:avLst/>
              <a:gdLst/>
              <a:ahLst/>
              <a:cxnLst/>
              <a:rect l="l" t="t" r="r" b="b"/>
              <a:pathLst>
                <a:path w="50" h="60" extrusionOk="0">
                  <a:moveTo>
                    <a:pt x="50" y="0"/>
                  </a:moveTo>
                  <a:lnTo>
                    <a:pt x="1" y="31"/>
                  </a:lnTo>
                  <a:lnTo>
                    <a:pt x="18" y="60"/>
                  </a:lnTo>
                  <a:lnTo>
                    <a:pt x="22" y="60"/>
                  </a:lnTo>
                  <a:lnTo>
                    <a:pt x="50"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5"/>
            <p:cNvSpPr/>
            <p:nvPr/>
          </p:nvSpPr>
          <p:spPr>
            <a:xfrm>
              <a:off x="4824375" y="2839825"/>
              <a:ext cx="1675" cy="1250"/>
            </a:xfrm>
            <a:custGeom>
              <a:avLst/>
              <a:gdLst/>
              <a:ahLst/>
              <a:cxnLst/>
              <a:rect l="l" t="t" r="r" b="b"/>
              <a:pathLst>
                <a:path w="67" h="50" extrusionOk="0">
                  <a:moveTo>
                    <a:pt x="11" y="0"/>
                  </a:moveTo>
                  <a:cubicBezTo>
                    <a:pt x="7" y="0"/>
                    <a:pt x="4" y="4"/>
                    <a:pt x="0" y="8"/>
                  </a:cubicBezTo>
                  <a:lnTo>
                    <a:pt x="42" y="50"/>
                  </a:lnTo>
                  <a:cubicBezTo>
                    <a:pt x="46" y="39"/>
                    <a:pt x="57" y="36"/>
                    <a:pt x="67" y="36"/>
                  </a:cubicBezTo>
                  <a:cubicBezTo>
                    <a:pt x="42" y="21"/>
                    <a:pt x="21" y="0"/>
                    <a:pt x="1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5"/>
            <p:cNvSpPr/>
            <p:nvPr/>
          </p:nvSpPr>
          <p:spPr>
            <a:xfrm>
              <a:off x="4826025" y="2840700"/>
              <a:ext cx="1175" cy="475"/>
            </a:xfrm>
            <a:custGeom>
              <a:avLst/>
              <a:gdLst/>
              <a:ahLst/>
              <a:cxnLst/>
              <a:rect l="l" t="t" r="r" b="b"/>
              <a:pathLst>
                <a:path w="47" h="19" extrusionOk="0">
                  <a:moveTo>
                    <a:pt x="1" y="1"/>
                  </a:moveTo>
                  <a:lnTo>
                    <a:pt x="1" y="1"/>
                  </a:lnTo>
                  <a:cubicBezTo>
                    <a:pt x="15" y="11"/>
                    <a:pt x="25" y="18"/>
                    <a:pt x="39" y="18"/>
                  </a:cubicBezTo>
                  <a:lnTo>
                    <a:pt x="46" y="18"/>
                  </a:lnTo>
                  <a:cubicBezTo>
                    <a:pt x="36" y="15"/>
                    <a:pt x="18" y="4"/>
                    <a:pt x="1"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5"/>
            <p:cNvSpPr/>
            <p:nvPr/>
          </p:nvSpPr>
          <p:spPr>
            <a:xfrm>
              <a:off x="4826825" y="2842900"/>
              <a:ext cx="1000" cy="1150"/>
            </a:xfrm>
            <a:custGeom>
              <a:avLst/>
              <a:gdLst/>
              <a:ahLst/>
              <a:cxnLst/>
              <a:rect l="l" t="t" r="r" b="b"/>
              <a:pathLst>
                <a:path w="40" h="46" extrusionOk="0">
                  <a:moveTo>
                    <a:pt x="1" y="0"/>
                  </a:moveTo>
                  <a:lnTo>
                    <a:pt x="39" y="46"/>
                  </a:lnTo>
                  <a:lnTo>
                    <a:pt x="32" y="25"/>
                  </a:lnTo>
                  <a:lnTo>
                    <a:pt x="1"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5"/>
            <p:cNvSpPr/>
            <p:nvPr/>
          </p:nvSpPr>
          <p:spPr>
            <a:xfrm>
              <a:off x="4808500" y="2834125"/>
              <a:ext cx="2050" cy="975"/>
            </a:xfrm>
            <a:custGeom>
              <a:avLst/>
              <a:gdLst/>
              <a:ahLst/>
              <a:cxnLst/>
              <a:rect l="l" t="t" r="r" b="b"/>
              <a:pathLst>
                <a:path w="82" h="39" extrusionOk="0">
                  <a:moveTo>
                    <a:pt x="73" y="1"/>
                  </a:moveTo>
                  <a:lnTo>
                    <a:pt x="10" y="8"/>
                  </a:lnTo>
                  <a:cubicBezTo>
                    <a:pt x="0" y="25"/>
                    <a:pt x="10" y="39"/>
                    <a:pt x="28" y="39"/>
                  </a:cubicBezTo>
                  <a:lnTo>
                    <a:pt x="39" y="39"/>
                  </a:lnTo>
                  <a:cubicBezTo>
                    <a:pt x="57" y="29"/>
                    <a:pt x="81" y="25"/>
                    <a:pt x="73"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5"/>
            <p:cNvSpPr/>
            <p:nvPr/>
          </p:nvSpPr>
          <p:spPr>
            <a:xfrm>
              <a:off x="4812625" y="2838350"/>
              <a:ext cx="875" cy="1925"/>
            </a:xfrm>
            <a:custGeom>
              <a:avLst/>
              <a:gdLst/>
              <a:ahLst/>
              <a:cxnLst/>
              <a:rect l="l" t="t" r="r" b="b"/>
              <a:pathLst>
                <a:path w="35" h="77" extrusionOk="0">
                  <a:moveTo>
                    <a:pt x="25" y="0"/>
                  </a:moveTo>
                  <a:lnTo>
                    <a:pt x="0" y="77"/>
                  </a:lnTo>
                  <a:lnTo>
                    <a:pt x="35" y="56"/>
                  </a:lnTo>
                  <a:cubicBezTo>
                    <a:pt x="25" y="38"/>
                    <a:pt x="28" y="25"/>
                    <a:pt x="25"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5"/>
            <p:cNvSpPr/>
            <p:nvPr/>
          </p:nvSpPr>
          <p:spPr>
            <a:xfrm>
              <a:off x="4807000" y="2838950"/>
              <a:ext cx="3550" cy="1425"/>
            </a:xfrm>
            <a:custGeom>
              <a:avLst/>
              <a:gdLst/>
              <a:ahLst/>
              <a:cxnLst/>
              <a:rect l="l" t="t" r="r" b="b"/>
              <a:pathLst>
                <a:path w="142" h="57" extrusionOk="0">
                  <a:moveTo>
                    <a:pt x="96" y="1"/>
                  </a:moveTo>
                  <a:lnTo>
                    <a:pt x="96" y="1"/>
                  </a:lnTo>
                  <a:cubicBezTo>
                    <a:pt x="85" y="22"/>
                    <a:pt x="0" y="49"/>
                    <a:pt x="70" y="56"/>
                  </a:cubicBezTo>
                  <a:cubicBezTo>
                    <a:pt x="81" y="35"/>
                    <a:pt x="141" y="32"/>
                    <a:pt x="9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5"/>
            <p:cNvSpPr/>
            <p:nvPr/>
          </p:nvSpPr>
          <p:spPr>
            <a:xfrm>
              <a:off x="4787450" y="2832275"/>
              <a:ext cx="625" cy="3450"/>
            </a:xfrm>
            <a:custGeom>
              <a:avLst/>
              <a:gdLst/>
              <a:ahLst/>
              <a:cxnLst/>
              <a:rect l="l" t="t" r="r" b="b"/>
              <a:pathLst>
                <a:path w="25" h="138" extrusionOk="0">
                  <a:moveTo>
                    <a:pt x="0" y="1"/>
                  </a:moveTo>
                  <a:lnTo>
                    <a:pt x="7" y="103"/>
                  </a:lnTo>
                  <a:lnTo>
                    <a:pt x="10" y="138"/>
                  </a:lnTo>
                  <a:lnTo>
                    <a:pt x="25" y="134"/>
                  </a:lnTo>
                  <a:lnTo>
                    <a:pt x="21" y="99"/>
                  </a:lnTo>
                  <a:lnTo>
                    <a:pt x="0"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5"/>
            <p:cNvSpPr/>
            <p:nvPr/>
          </p:nvSpPr>
          <p:spPr>
            <a:xfrm>
              <a:off x="4771825" y="2846650"/>
              <a:ext cx="3175" cy="2775"/>
            </a:xfrm>
            <a:custGeom>
              <a:avLst/>
              <a:gdLst/>
              <a:ahLst/>
              <a:cxnLst/>
              <a:rect l="l" t="t" r="r" b="b"/>
              <a:pathLst>
                <a:path w="127" h="111" extrusionOk="0">
                  <a:moveTo>
                    <a:pt x="46" y="1"/>
                  </a:moveTo>
                  <a:cubicBezTo>
                    <a:pt x="29" y="51"/>
                    <a:pt x="0" y="40"/>
                    <a:pt x="60" y="110"/>
                  </a:cubicBezTo>
                  <a:cubicBezTo>
                    <a:pt x="127" y="106"/>
                    <a:pt x="42" y="40"/>
                    <a:pt x="92" y="40"/>
                  </a:cubicBezTo>
                  <a:lnTo>
                    <a:pt x="102" y="40"/>
                  </a:lnTo>
                  <a:cubicBezTo>
                    <a:pt x="99" y="5"/>
                    <a:pt x="46" y="33"/>
                    <a:pt x="46"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5"/>
            <p:cNvSpPr/>
            <p:nvPr/>
          </p:nvSpPr>
          <p:spPr>
            <a:xfrm>
              <a:off x="4772950" y="2845975"/>
              <a:ext cx="225" cy="700"/>
            </a:xfrm>
            <a:custGeom>
              <a:avLst/>
              <a:gdLst/>
              <a:ahLst/>
              <a:cxnLst/>
              <a:rect l="l" t="t" r="r" b="b"/>
              <a:pathLst>
                <a:path w="9" h="28" extrusionOk="0">
                  <a:moveTo>
                    <a:pt x="8" y="0"/>
                  </a:moveTo>
                  <a:cubicBezTo>
                    <a:pt x="1" y="14"/>
                    <a:pt x="1" y="21"/>
                    <a:pt x="1" y="28"/>
                  </a:cubicBezTo>
                  <a:cubicBezTo>
                    <a:pt x="1" y="21"/>
                    <a:pt x="5" y="11"/>
                    <a:pt x="8"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5"/>
            <p:cNvSpPr/>
            <p:nvPr/>
          </p:nvSpPr>
          <p:spPr>
            <a:xfrm>
              <a:off x="4859550" y="2894550"/>
              <a:ext cx="1150" cy="1350"/>
            </a:xfrm>
            <a:custGeom>
              <a:avLst/>
              <a:gdLst/>
              <a:ahLst/>
              <a:cxnLst/>
              <a:rect l="l" t="t" r="r" b="b"/>
              <a:pathLst>
                <a:path w="46" h="54" extrusionOk="0">
                  <a:moveTo>
                    <a:pt x="46" y="1"/>
                  </a:moveTo>
                  <a:lnTo>
                    <a:pt x="0" y="33"/>
                  </a:lnTo>
                  <a:lnTo>
                    <a:pt x="15" y="54"/>
                  </a:lnTo>
                  <a:lnTo>
                    <a:pt x="46"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5"/>
            <p:cNvSpPr/>
            <p:nvPr/>
          </p:nvSpPr>
          <p:spPr>
            <a:xfrm>
              <a:off x="4857700" y="2892125"/>
              <a:ext cx="2125" cy="1075"/>
            </a:xfrm>
            <a:custGeom>
              <a:avLst/>
              <a:gdLst/>
              <a:ahLst/>
              <a:cxnLst/>
              <a:rect l="l" t="t" r="r" b="b"/>
              <a:pathLst>
                <a:path w="85" h="43" extrusionOk="0">
                  <a:moveTo>
                    <a:pt x="11" y="0"/>
                  </a:moveTo>
                  <a:lnTo>
                    <a:pt x="11" y="0"/>
                  </a:lnTo>
                  <a:cubicBezTo>
                    <a:pt x="15" y="10"/>
                    <a:pt x="18" y="35"/>
                    <a:pt x="0" y="42"/>
                  </a:cubicBezTo>
                  <a:lnTo>
                    <a:pt x="85" y="35"/>
                  </a:lnTo>
                  <a:lnTo>
                    <a:pt x="11"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5"/>
            <p:cNvSpPr/>
            <p:nvPr/>
          </p:nvSpPr>
          <p:spPr>
            <a:xfrm>
              <a:off x="4753325" y="2899475"/>
              <a:ext cx="975" cy="1075"/>
            </a:xfrm>
            <a:custGeom>
              <a:avLst/>
              <a:gdLst/>
              <a:ahLst/>
              <a:cxnLst/>
              <a:rect l="l" t="t" r="r" b="b"/>
              <a:pathLst>
                <a:path w="39" h="43" extrusionOk="0">
                  <a:moveTo>
                    <a:pt x="39" y="1"/>
                  </a:moveTo>
                  <a:lnTo>
                    <a:pt x="18" y="4"/>
                  </a:lnTo>
                  <a:cubicBezTo>
                    <a:pt x="0" y="14"/>
                    <a:pt x="0" y="22"/>
                    <a:pt x="0" y="43"/>
                  </a:cubicBezTo>
                  <a:lnTo>
                    <a:pt x="39"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5"/>
            <p:cNvSpPr/>
            <p:nvPr/>
          </p:nvSpPr>
          <p:spPr>
            <a:xfrm>
              <a:off x="4755950" y="2911500"/>
              <a:ext cx="1525" cy="1325"/>
            </a:xfrm>
            <a:custGeom>
              <a:avLst/>
              <a:gdLst/>
              <a:ahLst/>
              <a:cxnLst/>
              <a:rect l="l" t="t" r="r" b="b"/>
              <a:pathLst>
                <a:path w="61" h="53" extrusionOk="0">
                  <a:moveTo>
                    <a:pt x="57" y="1"/>
                  </a:moveTo>
                  <a:lnTo>
                    <a:pt x="0" y="53"/>
                  </a:lnTo>
                  <a:lnTo>
                    <a:pt x="60" y="11"/>
                  </a:lnTo>
                  <a:lnTo>
                    <a:pt x="57"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5"/>
            <p:cNvSpPr/>
            <p:nvPr/>
          </p:nvSpPr>
          <p:spPr>
            <a:xfrm>
              <a:off x="4764525" y="2917900"/>
              <a:ext cx="1075" cy="1525"/>
            </a:xfrm>
            <a:custGeom>
              <a:avLst/>
              <a:gdLst/>
              <a:ahLst/>
              <a:cxnLst/>
              <a:rect l="l" t="t" r="r" b="b"/>
              <a:pathLst>
                <a:path w="43" h="61" extrusionOk="0">
                  <a:moveTo>
                    <a:pt x="1" y="1"/>
                  </a:moveTo>
                  <a:lnTo>
                    <a:pt x="1" y="1"/>
                  </a:lnTo>
                  <a:cubicBezTo>
                    <a:pt x="1" y="4"/>
                    <a:pt x="5" y="7"/>
                    <a:pt x="8" y="11"/>
                  </a:cubicBezTo>
                  <a:cubicBezTo>
                    <a:pt x="5" y="7"/>
                    <a:pt x="5" y="4"/>
                    <a:pt x="1" y="1"/>
                  </a:cubicBezTo>
                  <a:close/>
                  <a:moveTo>
                    <a:pt x="8" y="11"/>
                  </a:moveTo>
                  <a:cubicBezTo>
                    <a:pt x="15" y="28"/>
                    <a:pt x="1" y="60"/>
                    <a:pt x="12" y="60"/>
                  </a:cubicBezTo>
                  <a:cubicBezTo>
                    <a:pt x="15" y="60"/>
                    <a:pt x="22" y="53"/>
                    <a:pt x="43" y="35"/>
                  </a:cubicBezTo>
                  <a:cubicBezTo>
                    <a:pt x="36" y="25"/>
                    <a:pt x="19" y="18"/>
                    <a:pt x="8" y="1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5"/>
            <p:cNvSpPr/>
            <p:nvPr/>
          </p:nvSpPr>
          <p:spPr>
            <a:xfrm>
              <a:off x="5015425" y="2859125"/>
              <a:ext cx="36250" cy="84850"/>
            </a:xfrm>
            <a:custGeom>
              <a:avLst/>
              <a:gdLst/>
              <a:ahLst/>
              <a:cxnLst/>
              <a:rect l="l" t="t" r="r" b="b"/>
              <a:pathLst>
                <a:path w="1450" h="3394" extrusionOk="0">
                  <a:moveTo>
                    <a:pt x="1450" y="49"/>
                  </a:moveTo>
                  <a:lnTo>
                    <a:pt x="1450" y="49"/>
                  </a:lnTo>
                  <a:cubicBezTo>
                    <a:pt x="1383" y="102"/>
                    <a:pt x="1376" y="250"/>
                    <a:pt x="1408" y="313"/>
                  </a:cubicBezTo>
                  <a:cubicBezTo>
                    <a:pt x="1414" y="302"/>
                    <a:pt x="1422" y="295"/>
                    <a:pt x="1429" y="285"/>
                  </a:cubicBezTo>
                  <a:lnTo>
                    <a:pt x="1429" y="285"/>
                  </a:lnTo>
                  <a:cubicBezTo>
                    <a:pt x="1429" y="285"/>
                    <a:pt x="1429" y="285"/>
                    <a:pt x="1429" y="285"/>
                  </a:cubicBezTo>
                  <a:cubicBezTo>
                    <a:pt x="1436" y="208"/>
                    <a:pt x="1443" y="130"/>
                    <a:pt x="1450" y="49"/>
                  </a:cubicBezTo>
                  <a:close/>
                  <a:moveTo>
                    <a:pt x="1197" y="320"/>
                  </a:moveTo>
                  <a:lnTo>
                    <a:pt x="1197" y="320"/>
                  </a:lnTo>
                  <a:cubicBezTo>
                    <a:pt x="1194" y="331"/>
                    <a:pt x="1190" y="337"/>
                    <a:pt x="1190" y="344"/>
                  </a:cubicBezTo>
                  <a:cubicBezTo>
                    <a:pt x="1190" y="337"/>
                    <a:pt x="1190" y="331"/>
                    <a:pt x="1197" y="320"/>
                  </a:cubicBezTo>
                  <a:close/>
                  <a:moveTo>
                    <a:pt x="1190" y="344"/>
                  </a:moveTo>
                  <a:cubicBezTo>
                    <a:pt x="1190" y="376"/>
                    <a:pt x="1243" y="348"/>
                    <a:pt x="1246" y="383"/>
                  </a:cubicBezTo>
                  <a:lnTo>
                    <a:pt x="1236" y="383"/>
                  </a:lnTo>
                  <a:cubicBezTo>
                    <a:pt x="1186" y="383"/>
                    <a:pt x="1270" y="453"/>
                    <a:pt x="1204" y="453"/>
                  </a:cubicBezTo>
                  <a:cubicBezTo>
                    <a:pt x="1144" y="386"/>
                    <a:pt x="1173" y="394"/>
                    <a:pt x="1190" y="344"/>
                  </a:cubicBezTo>
                  <a:close/>
                  <a:moveTo>
                    <a:pt x="166" y="1435"/>
                  </a:moveTo>
                  <a:lnTo>
                    <a:pt x="166" y="1435"/>
                  </a:lnTo>
                  <a:cubicBezTo>
                    <a:pt x="145" y="1450"/>
                    <a:pt x="138" y="1467"/>
                    <a:pt x="141" y="1481"/>
                  </a:cubicBezTo>
                  <a:cubicBezTo>
                    <a:pt x="169" y="1471"/>
                    <a:pt x="183" y="1456"/>
                    <a:pt x="166" y="1435"/>
                  </a:cubicBezTo>
                  <a:close/>
                  <a:moveTo>
                    <a:pt x="18" y="1453"/>
                  </a:moveTo>
                  <a:cubicBezTo>
                    <a:pt x="15" y="1471"/>
                    <a:pt x="11" y="1481"/>
                    <a:pt x="7" y="1495"/>
                  </a:cubicBezTo>
                  <a:cubicBezTo>
                    <a:pt x="15" y="1502"/>
                    <a:pt x="25" y="1510"/>
                    <a:pt x="33" y="1516"/>
                  </a:cubicBezTo>
                  <a:cubicBezTo>
                    <a:pt x="54" y="1513"/>
                    <a:pt x="75" y="1506"/>
                    <a:pt x="91" y="1499"/>
                  </a:cubicBezTo>
                  <a:cubicBezTo>
                    <a:pt x="67" y="1478"/>
                    <a:pt x="43" y="1456"/>
                    <a:pt x="18" y="1453"/>
                  </a:cubicBezTo>
                  <a:close/>
                  <a:moveTo>
                    <a:pt x="4" y="1506"/>
                  </a:moveTo>
                  <a:lnTo>
                    <a:pt x="1" y="1527"/>
                  </a:lnTo>
                  <a:cubicBezTo>
                    <a:pt x="4" y="1527"/>
                    <a:pt x="11" y="1523"/>
                    <a:pt x="15" y="1523"/>
                  </a:cubicBezTo>
                  <a:cubicBezTo>
                    <a:pt x="11" y="1516"/>
                    <a:pt x="7" y="1513"/>
                    <a:pt x="4" y="1506"/>
                  </a:cubicBezTo>
                  <a:close/>
                  <a:moveTo>
                    <a:pt x="180" y="1590"/>
                  </a:moveTo>
                  <a:cubicBezTo>
                    <a:pt x="187" y="1590"/>
                    <a:pt x="193" y="1594"/>
                    <a:pt x="201" y="1594"/>
                  </a:cubicBezTo>
                  <a:cubicBezTo>
                    <a:pt x="204" y="1594"/>
                    <a:pt x="208" y="1594"/>
                    <a:pt x="211" y="1590"/>
                  </a:cubicBezTo>
                  <a:lnTo>
                    <a:pt x="211" y="1590"/>
                  </a:lnTo>
                  <a:cubicBezTo>
                    <a:pt x="208" y="1597"/>
                    <a:pt x="201" y="1597"/>
                    <a:pt x="197" y="1597"/>
                  </a:cubicBezTo>
                  <a:cubicBezTo>
                    <a:pt x="190" y="1597"/>
                    <a:pt x="183" y="1594"/>
                    <a:pt x="180" y="1590"/>
                  </a:cubicBezTo>
                  <a:close/>
                  <a:moveTo>
                    <a:pt x="239" y="1600"/>
                  </a:moveTo>
                  <a:lnTo>
                    <a:pt x="239" y="1600"/>
                  </a:lnTo>
                  <a:cubicBezTo>
                    <a:pt x="225" y="1618"/>
                    <a:pt x="208" y="1628"/>
                    <a:pt x="193" y="1636"/>
                  </a:cubicBezTo>
                  <a:lnTo>
                    <a:pt x="239" y="1600"/>
                  </a:lnTo>
                  <a:close/>
                  <a:moveTo>
                    <a:pt x="443" y="2457"/>
                  </a:moveTo>
                  <a:lnTo>
                    <a:pt x="404" y="2499"/>
                  </a:lnTo>
                  <a:cubicBezTo>
                    <a:pt x="404" y="2481"/>
                    <a:pt x="404" y="2470"/>
                    <a:pt x="422" y="2460"/>
                  </a:cubicBezTo>
                  <a:lnTo>
                    <a:pt x="443" y="2457"/>
                  </a:lnTo>
                  <a:close/>
                  <a:moveTo>
                    <a:pt x="566" y="2941"/>
                  </a:moveTo>
                  <a:lnTo>
                    <a:pt x="569" y="2948"/>
                  </a:lnTo>
                  <a:lnTo>
                    <a:pt x="506" y="2993"/>
                  </a:lnTo>
                  <a:lnTo>
                    <a:pt x="506" y="2993"/>
                  </a:lnTo>
                  <a:lnTo>
                    <a:pt x="566" y="2941"/>
                  </a:lnTo>
                  <a:close/>
                  <a:moveTo>
                    <a:pt x="1320" y="0"/>
                  </a:moveTo>
                  <a:lnTo>
                    <a:pt x="1320" y="0"/>
                  </a:lnTo>
                  <a:cubicBezTo>
                    <a:pt x="1285" y="15"/>
                    <a:pt x="1246" y="32"/>
                    <a:pt x="1212" y="49"/>
                  </a:cubicBezTo>
                  <a:cubicBezTo>
                    <a:pt x="1212" y="151"/>
                    <a:pt x="1228" y="256"/>
                    <a:pt x="1239" y="299"/>
                  </a:cubicBezTo>
                  <a:lnTo>
                    <a:pt x="1236" y="299"/>
                  </a:lnTo>
                  <a:cubicBezTo>
                    <a:pt x="1186" y="299"/>
                    <a:pt x="1131" y="159"/>
                    <a:pt x="1127" y="127"/>
                  </a:cubicBezTo>
                  <a:lnTo>
                    <a:pt x="1127" y="127"/>
                  </a:lnTo>
                  <a:cubicBezTo>
                    <a:pt x="1029" y="172"/>
                    <a:pt x="1144" y="365"/>
                    <a:pt x="1053" y="400"/>
                  </a:cubicBezTo>
                  <a:lnTo>
                    <a:pt x="1102" y="411"/>
                  </a:lnTo>
                  <a:cubicBezTo>
                    <a:pt x="1092" y="436"/>
                    <a:pt x="1004" y="457"/>
                    <a:pt x="1029" y="475"/>
                  </a:cubicBezTo>
                  <a:cubicBezTo>
                    <a:pt x="993" y="453"/>
                    <a:pt x="934" y="397"/>
                    <a:pt x="920" y="362"/>
                  </a:cubicBezTo>
                  <a:lnTo>
                    <a:pt x="920" y="362"/>
                  </a:lnTo>
                  <a:cubicBezTo>
                    <a:pt x="924" y="411"/>
                    <a:pt x="927" y="464"/>
                    <a:pt x="938" y="517"/>
                  </a:cubicBezTo>
                  <a:cubicBezTo>
                    <a:pt x="930" y="488"/>
                    <a:pt x="854" y="404"/>
                    <a:pt x="843" y="383"/>
                  </a:cubicBezTo>
                  <a:lnTo>
                    <a:pt x="843" y="383"/>
                  </a:lnTo>
                  <a:cubicBezTo>
                    <a:pt x="812" y="404"/>
                    <a:pt x="881" y="527"/>
                    <a:pt x="913" y="538"/>
                  </a:cubicBezTo>
                  <a:cubicBezTo>
                    <a:pt x="804" y="512"/>
                    <a:pt x="854" y="538"/>
                    <a:pt x="734" y="496"/>
                  </a:cubicBezTo>
                  <a:lnTo>
                    <a:pt x="734" y="496"/>
                  </a:lnTo>
                  <a:cubicBezTo>
                    <a:pt x="727" y="517"/>
                    <a:pt x="828" y="593"/>
                    <a:pt x="846" y="593"/>
                  </a:cubicBezTo>
                  <a:cubicBezTo>
                    <a:pt x="836" y="646"/>
                    <a:pt x="812" y="656"/>
                    <a:pt x="783" y="660"/>
                  </a:cubicBezTo>
                  <a:lnTo>
                    <a:pt x="783" y="664"/>
                  </a:lnTo>
                  <a:lnTo>
                    <a:pt x="780" y="664"/>
                  </a:lnTo>
                  <a:cubicBezTo>
                    <a:pt x="755" y="667"/>
                    <a:pt x="734" y="674"/>
                    <a:pt x="765" y="744"/>
                  </a:cubicBezTo>
                  <a:cubicBezTo>
                    <a:pt x="723" y="685"/>
                    <a:pt x="685" y="625"/>
                    <a:pt x="646" y="565"/>
                  </a:cubicBezTo>
                  <a:lnTo>
                    <a:pt x="646" y="565"/>
                  </a:lnTo>
                  <a:lnTo>
                    <a:pt x="780" y="664"/>
                  </a:lnTo>
                  <a:lnTo>
                    <a:pt x="783" y="660"/>
                  </a:lnTo>
                  <a:cubicBezTo>
                    <a:pt x="794" y="597"/>
                    <a:pt x="702" y="517"/>
                    <a:pt x="629" y="446"/>
                  </a:cubicBezTo>
                  <a:cubicBezTo>
                    <a:pt x="614" y="460"/>
                    <a:pt x="601" y="470"/>
                    <a:pt x="587" y="485"/>
                  </a:cubicBezTo>
                  <a:cubicBezTo>
                    <a:pt x="622" y="576"/>
                    <a:pt x="653" y="664"/>
                    <a:pt x="692" y="748"/>
                  </a:cubicBezTo>
                  <a:cubicBezTo>
                    <a:pt x="681" y="731"/>
                    <a:pt x="601" y="639"/>
                    <a:pt x="590" y="632"/>
                  </a:cubicBezTo>
                  <a:lnTo>
                    <a:pt x="590" y="632"/>
                  </a:lnTo>
                  <a:cubicBezTo>
                    <a:pt x="664" y="720"/>
                    <a:pt x="551" y="867"/>
                    <a:pt x="492" y="938"/>
                  </a:cubicBezTo>
                  <a:lnTo>
                    <a:pt x="499" y="923"/>
                  </a:lnTo>
                  <a:cubicBezTo>
                    <a:pt x="496" y="917"/>
                    <a:pt x="485" y="912"/>
                    <a:pt x="478" y="912"/>
                  </a:cubicBezTo>
                  <a:cubicBezTo>
                    <a:pt x="449" y="912"/>
                    <a:pt x="411" y="948"/>
                    <a:pt x="422" y="987"/>
                  </a:cubicBezTo>
                  <a:cubicBezTo>
                    <a:pt x="404" y="969"/>
                    <a:pt x="415" y="966"/>
                    <a:pt x="422" y="951"/>
                  </a:cubicBezTo>
                  <a:lnTo>
                    <a:pt x="422" y="951"/>
                  </a:lnTo>
                  <a:cubicBezTo>
                    <a:pt x="313" y="962"/>
                    <a:pt x="527" y="1110"/>
                    <a:pt x="411" y="1113"/>
                  </a:cubicBezTo>
                  <a:cubicBezTo>
                    <a:pt x="446" y="1071"/>
                    <a:pt x="411" y="1035"/>
                    <a:pt x="373" y="1018"/>
                  </a:cubicBezTo>
                  <a:lnTo>
                    <a:pt x="373" y="1018"/>
                  </a:lnTo>
                  <a:cubicBezTo>
                    <a:pt x="386" y="1078"/>
                    <a:pt x="295" y="1155"/>
                    <a:pt x="425" y="1194"/>
                  </a:cubicBezTo>
                  <a:cubicBezTo>
                    <a:pt x="397" y="1200"/>
                    <a:pt x="390" y="1218"/>
                    <a:pt x="369" y="1218"/>
                  </a:cubicBezTo>
                  <a:cubicBezTo>
                    <a:pt x="362" y="1218"/>
                    <a:pt x="348" y="1215"/>
                    <a:pt x="331" y="1207"/>
                  </a:cubicBezTo>
                  <a:lnTo>
                    <a:pt x="331" y="1207"/>
                  </a:lnTo>
                  <a:lnTo>
                    <a:pt x="358" y="1341"/>
                  </a:lnTo>
                  <a:cubicBezTo>
                    <a:pt x="352" y="1334"/>
                    <a:pt x="337" y="1320"/>
                    <a:pt x="320" y="1320"/>
                  </a:cubicBezTo>
                  <a:cubicBezTo>
                    <a:pt x="314" y="1320"/>
                    <a:pt x="304" y="1323"/>
                    <a:pt x="297" y="1331"/>
                  </a:cubicBezTo>
                  <a:lnTo>
                    <a:pt x="297" y="1331"/>
                  </a:lnTo>
                  <a:cubicBezTo>
                    <a:pt x="331" y="1281"/>
                    <a:pt x="254" y="1179"/>
                    <a:pt x="334" y="1179"/>
                  </a:cubicBezTo>
                  <a:lnTo>
                    <a:pt x="341" y="1179"/>
                  </a:lnTo>
                  <a:cubicBezTo>
                    <a:pt x="267" y="1144"/>
                    <a:pt x="214" y="1148"/>
                    <a:pt x="172" y="1088"/>
                  </a:cubicBezTo>
                  <a:lnTo>
                    <a:pt x="172" y="1088"/>
                  </a:lnTo>
                  <a:cubicBezTo>
                    <a:pt x="151" y="1232"/>
                    <a:pt x="246" y="1344"/>
                    <a:pt x="316" y="1446"/>
                  </a:cubicBezTo>
                  <a:lnTo>
                    <a:pt x="229" y="1531"/>
                  </a:lnTo>
                  <a:lnTo>
                    <a:pt x="264" y="1548"/>
                  </a:lnTo>
                  <a:lnTo>
                    <a:pt x="169" y="1541"/>
                  </a:lnTo>
                  <a:lnTo>
                    <a:pt x="169" y="1541"/>
                  </a:lnTo>
                  <a:cubicBezTo>
                    <a:pt x="183" y="1558"/>
                    <a:pt x="204" y="1573"/>
                    <a:pt x="193" y="1573"/>
                  </a:cubicBezTo>
                  <a:lnTo>
                    <a:pt x="190" y="1573"/>
                  </a:lnTo>
                  <a:cubicBezTo>
                    <a:pt x="183" y="1573"/>
                    <a:pt x="172" y="1565"/>
                    <a:pt x="162" y="1558"/>
                  </a:cubicBezTo>
                  <a:lnTo>
                    <a:pt x="162" y="1558"/>
                  </a:lnTo>
                  <a:cubicBezTo>
                    <a:pt x="162" y="1569"/>
                    <a:pt x="169" y="1583"/>
                    <a:pt x="176" y="1590"/>
                  </a:cubicBezTo>
                  <a:cubicBezTo>
                    <a:pt x="130" y="1583"/>
                    <a:pt x="78" y="1552"/>
                    <a:pt x="33" y="1516"/>
                  </a:cubicBezTo>
                  <a:lnTo>
                    <a:pt x="15" y="1523"/>
                  </a:lnTo>
                  <a:cubicBezTo>
                    <a:pt x="54" y="1583"/>
                    <a:pt x="102" y="1643"/>
                    <a:pt x="159" y="1643"/>
                  </a:cubicBezTo>
                  <a:cubicBezTo>
                    <a:pt x="169" y="1643"/>
                    <a:pt x="183" y="1639"/>
                    <a:pt x="193" y="1632"/>
                  </a:cubicBezTo>
                  <a:lnTo>
                    <a:pt x="193" y="1632"/>
                  </a:lnTo>
                  <a:lnTo>
                    <a:pt x="130" y="1685"/>
                  </a:lnTo>
                  <a:cubicBezTo>
                    <a:pt x="204" y="1776"/>
                    <a:pt x="190" y="1762"/>
                    <a:pt x="250" y="1856"/>
                  </a:cubicBezTo>
                  <a:lnTo>
                    <a:pt x="246" y="1856"/>
                  </a:lnTo>
                  <a:cubicBezTo>
                    <a:pt x="232" y="1856"/>
                    <a:pt x="222" y="1853"/>
                    <a:pt x="211" y="1846"/>
                  </a:cubicBezTo>
                  <a:cubicBezTo>
                    <a:pt x="201" y="1843"/>
                    <a:pt x="190" y="1839"/>
                    <a:pt x="180" y="1839"/>
                  </a:cubicBezTo>
                  <a:cubicBezTo>
                    <a:pt x="176" y="1839"/>
                    <a:pt x="169" y="1839"/>
                    <a:pt x="166" y="1843"/>
                  </a:cubicBezTo>
                  <a:cubicBezTo>
                    <a:pt x="264" y="1916"/>
                    <a:pt x="28" y="1997"/>
                    <a:pt x="123" y="2018"/>
                  </a:cubicBezTo>
                  <a:cubicBezTo>
                    <a:pt x="148" y="2070"/>
                    <a:pt x="204" y="2043"/>
                    <a:pt x="232" y="2075"/>
                  </a:cubicBezTo>
                  <a:cubicBezTo>
                    <a:pt x="229" y="2075"/>
                    <a:pt x="222" y="2070"/>
                    <a:pt x="214" y="2070"/>
                  </a:cubicBezTo>
                  <a:cubicBezTo>
                    <a:pt x="208" y="2070"/>
                    <a:pt x="201" y="2075"/>
                    <a:pt x="201" y="2081"/>
                  </a:cubicBezTo>
                  <a:lnTo>
                    <a:pt x="264" y="2117"/>
                  </a:lnTo>
                  <a:cubicBezTo>
                    <a:pt x="260" y="2120"/>
                    <a:pt x="257" y="2120"/>
                    <a:pt x="253" y="2120"/>
                  </a:cubicBezTo>
                  <a:cubicBezTo>
                    <a:pt x="250" y="2120"/>
                    <a:pt x="243" y="2117"/>
                    <a:pt x="235" y="2112"/>
                  </a:cubicBezTo>
                  <a:cubicBezTo>
                    <a:pt x="229" y="2109"/>
                    <a:pt x="222" y="2106"/>
                    <a:pt x="218" y="2106"/>
                  </a:cubicBezTo>
                  <a:cubicBezTo>
                    <a:pt x="208" y="2106"/>
                    <a:pt x="201" y="2112"/>
                    <a:pt x="190" y="2127"/>
                  </a:cubicBezTo>
                  <a:cubicBezTo>
                    <a:pt x="243" y="2201"/>
                    <a:pt x="285" y="2239"/>
                    <a:pt x="257" y="2302"/>
                  </a:cubicBezTo>
                  <a:cubicBezTo>
                    <a:pt x="264" y="2323"/>
                    <a:pt x="274" y="2331"/>
                    <a:pt x="289" y="2331"/>
                  </a:cubicBezTo>
                  <a:cubicBezTo>
                    <a:pt x="302" y="2331"/>
                    <a:pt x="316" y="2323"/>
                    <a:pt x="334" y="2316"/>
                  </a:cubicBezTo>
                  <a:cubicBezTo>
                    <a:pt x="348" y="2306"/>
                    <a:pt x="362" y="2299"/>
                    <a:pt x="369" y="2299"/>
                  </a:cubicBezTo>
                  <a:cubicBezTo>
                    <a:pt x="376" y="2299"/>
                    <a:pt x="383" y="2306"/>
                    <a:pt x="379" y="2323"/>
                  </a:cubicBezTo>
                  <a:cubicBezTo>
                    <a:pt x="327" y="2341"/>
                    <a:pt x="264" y="2358"/>
                    <a:pt x="267" y="2407"/>
                  </a:cubicBezTo>
                  <a:cubicBezTo>
                    <a:pt x="310" y="2422"/>
                    <a:pt x="352" y="2411"/>
                    <a:pt x="383" y="2446"/>
                  </a:cubicBezTo>
                  <a:lnTo>
                    <a:pt x="299" y="2460"/>
                  </a:lnTo>
                  <a:cubicBezTo>
                    <a:pt x="310" y="2499"/>
                    <a:pt x="331" y="2523"/>
                    <a:pt x="271" y="2541"/>
                  </a:cubicBezTo>
                  <a:cubicBezTo>
                    <a:pt x="313" y="2562"/>
                    <a:pt x="316" y="2583"/>
                    <a:pt x="306" y="2604"/>
                  </a:cubicBezTo>
                  <a:cubicBezTo>
                    <a:pt x="295" y="2629"/>
                    <a:pt x="271" y="2653"/>
                    <a:pt x="316" y="2653"/>
                  </a:cubicBezTo>
                  <a:lnTo>
                    <a:pt x="337" y="2653"/>
                  </a:lnTo>
                  <a:cubicBezTo>
                    <a:pt x="373" y="2629"/>
                    <a:pt x="323" y="2614"/>
                    <a:pt x="306" y="2604"/>
                  </a:cubicBezTo>
                  <a:lnTo>
                    <a:pt x="306" y="2604"/>
                  </a:lnTo>
                  <a:cubicBezTo>
                    <a:pt x="313" y="2608"/>
                    <a:pt x="323" y="2611"/>
                    <a:pt x="331" y="2611"/>
                  </a:cubicBezTo>
                  <a:cubicBezTo>
                    <a:pt x="390" y="2611"/>
                    <a:pt x="460" y="2513"/>
                    <a:pt x="485" y="2496"/>
                  </a:cubicBezTo>
                  <a:lnTo>
                    <a:pt x="485" y="2496"/>
                  </a:lnTo>
                  <a:cubicBezTo>
                    <a:pt x="443" y="2562"/>
                    <a:pt x="485" y="2587"/>
                    <a:pt x="401" y="2650"/>
                  </a:cubicBezTo>
                  <a:lnTo>
                    <a:pt x="365" y="2608"/>
                  </a:lnTo>
                  <a:lnTo>
                    <a:pt x="365" y="2608"/>
                  </a:lnTo>
                  <a:cubicBezTo>
                    <a:pt x="299" y="2744"/>
                    <a:pt x="506" y="2664"/>
                    <a:pt x="358" y="2773"/>
                  </a:cubicBezTo>
                  <a:cubicBezTo>
                    <a:pt x="352" y="2748"/>
                    <a:pt x="327" y="2727"/>
                    <a:pt x="299" y="2727"/>
                  </a:cubicBezTo>
                  <a:cubicBezTo>
                    <a:pt x="285" y="2727"/>
                    <a:pt x="267" y="2734"/>
                    <a:pt x="257" y="2744"/>
                  </a:cubicBezTo>
                  <a:cubicBezTo>
                    <a:pt x="274" y="2758"/>
                    <a:pt x="299" y="2769"/>
                    <a:pt x="320" y="2783"/>
                  </a:cubicBezTo>
                  <a:cubicBezTo>
                    <a:pt x="316" y="2783"/>
                    <a:pt x="313" y="2786"/>
                    <a:pt x="310" y="2786"/>
                  </a:cubicBezTo>
                  <a:cubicBezTo>
                    <a:pt x="306" y="2786"/>
                    <a:pt x="302" y="2783"/>
                    <a:pt x="299" y="2783"/>
                  </a:cubicBezTo>
                  <a:cubicBezTo>
                    <a:pt x="295" y="2779"/>
                    <a:pt x="295" y="2779"/>
                    <a:pt x="292" y="2779"/>
                  </a:cubicBezTo>
                  <a:cubicBezTo>
                    <a:pt x="289" y="2779"/>
                    <a:pt x="281" y="2779"/>
                    <a:pt x="278" y="2794"/>
                  </a:cubicBezTo>
                  <a:cubicBezTo>
                    <a:pt x="302" y="2801"/>
                    <a:pt x="355" y="2811"/>
                    <a:pt x="386" y="2815"/>
                  </a:cubicBezTo>
                  <a:lnTo>
                    <a:pt x="411" y="2807"/>
                  </a:lnTo>
                  <a:lnTo>
                    <a:pt x="411" y="2807"/>
                  </a:lnTo>
                  <a:cubicBezTo>
                    <a:pt x="411" y="2811"/>
                    <a:pt x="404" y="2815"/>
                    <a:pt x="394" y="2815"/>
                  </a:cubicBezTo>
                  <a:lnTo>
                    <a:pt x="379" y="2815"/>
                  </a:lnTo>
                  <a:cubicBezTo>
                    <a:pt x="397" y="2843"/>
                    <a:pt x="411" y="2867"/>
                    <a:pt x="428" y="2891"/>
                  </a:cubicBezTo>
                  <a:cubicBezTo>
                    <a:pt x="425" y="2891"/>
                    <a:pt x="422" y="2888"/>
                    <a:pt x="418" y="2888"/>
                  </a:cubicBezTo>
                  <a:cubicBezTo>
                    <a:pt x="411" y="2888"/>
                    <a:pt x="397" y="2899"/>
                    <a:pt x="401" y="2909"/>
                  </a:cubicBezTo>
                  <a:lnTo>
                    <a:pt x="470" y="2945"/>
                  </a:lnTo>
                  <a:lnTo>
                    <a:pt x="464" y="2945"/>
                  </a:lnTo>
                  <a:cubicBezTo>
                    <a:pt x="443" y="2945"/>
                    <a:pt x="433" y="2969"/>
                    <a:pt x="436" y="3001"/>
                  </a:cubicBezTo>
                  <a:cubicBezTo>
                    <a:pt x="439" y="3025"/>
                    <a:pt x="460" y="3032"/>
                    <a:pt x="481" y="3032"/>
                  </a:cubicBezTo>
                  <a:cubicBezTo>
                    <a:pt x="499" y="3032"/>
                    <a:pt x="513" y="3029"/>
                    <a:pt x="530" y="3029"/>
                  </a:cubicBezTo>
                  <a:cubicBezTo>
                    <a:pt x="548" y="3025"/>
                    <a:pt x="562" y="3022"/>
                    <a:pt x="572" y="3022"/>
                  </a:cubicBezTo>
                  <a:cubicBezTo>
                    <a:pt x="590" y="3022"/>
                    <a:pt x="601" y="3029"/>
                    <a:pt x="590" y="3060"/>
                  </a:cubicBezTo>
                  <a:cubicBezTo>
                    <a:pt x="587" y="3050"/>
                    <a:pt x="576" y="3053"/>
                    <a:pt x="572" y="3046"/>
                  </a:cubicBezTo>
                  <a:lnTo>
                    <a:pt x="559" y="3092"/>
                  </a:lnTo>
                  <a:cubicBezTo>
                    <a:pt x="583" y="3078"/>
                    <a:pt x="604" y="3071"/>
                    <a:pt x="622" y="3071"/>
                  </a:cubicBezTo>
                  <a:cubicBezTo>
                    <a:pt x="653" y="3071"/>
                    <a:pt x="674" y="3095"/>
                    <a:pt x="695" y="3116"/>
                  </a:cubicBezTo>
                  <a:cubicBezTo>
                    <a:pt x="710" y="3137"/>
                    <a:pt x="731" y="3158"/>
                    <a:pt x="758" y="3158"/>
                  </a:cubicBezTo>
                  <a:cubicBezTo>
                    <a:pt x="780" y="3158"/>
                    <a:pt x="801" y="3152"/>
                    <a:pt x="828" y="3131"/>
                  </a:cubicBezTo>
                  <a:lnTo>
                    <a:pt x="828" y="3131"/>
                  </a:lnTo>
                  <a:cubicBezTo>
                    <a:pt x="815" y="3165"/>
                    <a:pt x="807" y="3176"/>
                    <a:pt x="790" y="3176"/>
                  </a:cubicBezTo>
                  <a:cubicBezTo>
                    <a:pt x="783" y="3176"/>
                    <a:pt x="776" y="3173"/>
                    <a:pt x="762" y="3173"/>
                  </a:cubicBezTo>
                  <a:cubicBezTo>
                    <a:pt x="752" y="3169"/>
                    <a:pt x="734" y="3165"/>
                    <a:pt x="716" y="3165"/>
                  </a:cubicBezTo>
                  <a:cubicBezTo>
                    <a:pt x="710" y="3165"/>
                    <a:pt x="702" y="3165"/>
                    <a:pt x="695" y="3169"/>
                  </a:cubicBezTo>
                  <a:lnTo>
                    <a:pt x="685" y="3236"/>
                  </a:lnTo>
                  <a:cubicBezTo>
                    <a:pt x="668" y="3225"/>
                    <a:pt x="668" y="3204"/>
                    <a:pt x="639" y="3201"/>
                  </a:cubicBezTo>
                  <a:lnTo>
                    <a:pt x="639" y="3201"/>
                  </a:lnTo>
                  <a:cubicBezTo>
                    <a:pt x="629" y="3267"/>
                    <a:pt x="685" y="3281"/>
                    <a:pt x="737" y="3281"/>
                  </a:cubicBezTo>
                  <a:cubicBezTo>
                    <a:pt x="755" y="3281"/>
                    <a:pt x="776" y="3281"/>
                    <a:pt x="790" y="3278"/>
                  </a:cubicBezTo>
                  <a:lnTo>
                    <a:pt x="790" y="3278"/>
                  </a:lnTo>
                  <a:cubicBezTo>
                    <a:pt x="790" y="3313"/>
                    <a:pt x="678" y="3355"/>
                    <a:pt x="752" y="3387"/>
                  </a:cubicBezTo>
                  <a:cubicBezTo>
                    <a:pt x="758" y="3390"/>
                    <a:pt x="769" y="3390"/>
                    <a:pt x="776" y="3393"/>
                  </a:cubicBezTo>
                  <a:cubicBezTo>
                    <a:pt x="804" y="3330"/>
                    <a:pt x="828" y="3267"/>
                    <a:pt x="854" y="3197"/>
                  </a:cubicBezTo>
                  <a:cubicBezTo>
                    <a:pt x="1127" y="2467"/>
                    <a:pt x="1313" y="1478"/>
                    <a:pt x="1418" y="373"/>
                  </a:cubicBezTo>
                  <a:lnTo>
                    <a:pt x="1418" y="373"/>
                  </a:lnTo>
                  <a:lnTo>
                    <a:pt x="1355" y="383"/>
                  </a:lnTo>
                  <a:cubicBezTo>
                    <a:pt x="1369" y="376"/>
                    <a:pt x="1404" y="337"/>
                    <a:pt x="1372" y="309"/>
                  </a:cubicBezTo>
                  <a:lnTo>
                    <a:pt x="1372" y="309"/>
                  </a:lnTo>
                  <a:cubicBezTo>
                    <a:pt x="1355" y="316"/>
                    <a:pt x="1348" y="320"/>
                    <a:pt x="1341" y="320"/>
                  </a:cubicBezTo>
                  <a:cubicBezTo>
                    <a:pt x="1327" y="320"/>
                    <a:pt x="1327" y="302"/>
                    <a:pt x="1292" y="292"/>
                  </a:cubicBezTo>
                  <a:cubicBezTo>
                    <a:pt x="1299" y="225"/>
                    <a:pt x="1309" y="109"/>
                    <a:pt x="1320" y="0"/>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5"/>
            <p:cNvSpPr/>
            <p:nvPr/>
          </p:nvSpPr>
          <p:spPr>
            <a:xfrm>
              <a:off x="5027275" y="2932725"/>
              <a:ext cx="550" cy="275"/>
            </a:xfrm>
            <a:custGeom>
              <a:avLst/>
              <a:gdLst/>
              <a:ahLst/>
              <a:cxnLst/>
              <a:rect l="l" t="t" r="r" b="b"/>
              <a:pathLst>
                <a:path w="22" h="11" extrusionOk="0">
                  <a:moveTo>
                    <a:pt x="1" y="1"/>
                  </a:moveTo>
                  <a:cubicBezTo>
                    <a:pt x="7" y="4"/>
                    <a:pt x="14" y="7"/>
                    <a:pt x="22" y="11"/>
                  </a:cubicBezTo>
                  <a:lnTo>
                    <a:pt x="1"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5"/>
            <p:cNvSpPr/>
            <p:nvPr/>
          </p:nvSpPr>
          <p:spPr>
            <a:xfrm>
              <a:off x="5025075" y="2929300"/>
              <a:ext cx="650" cy="200"/>
            </a:xfrm>
            <a:custGeom>
              <a:avLst/>
              <a:gdLst/>
              <a:ahLst/>
              <a:cxnLst/>
              <a:rect l="l" t="t" r="r" b="b"/>
              <a:pathLst>
                <a:path w="26" h="8" extrusionOk="0">
                  <a:moveTo>
                    <a:pt x="25" y="0"/>
                  </a:moveTo>
                  <a:lnTo>
                    <a:pt x="0" y="8"/>
                  </a:lnTo>
                  <a:lnTo>
                    <a:pt x="8" y="8"/>
                  </a:lnTo>
                  <a:cubicBezTo>
                    <a:pt x="18" y="8"/>
                    <a:pt x="25" y="4"/>
                    <a:pt x="25"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5"/>
            <p:cNvSpPr/>
            <p:nvPr/>
          </p:nvSpPr>
          <p:spPr>
            <a:xfrm>
              <a:off x="5035350" y="2854025"/>
              <a:ext cx="2900" cy="1700"/>
            </a:xfrm>
            <a:custGeom>
              <a:avLst/>
              <a:gdLst/>
              <a:ahLst/>
              <a:cxnLst/>
              <a:rect l="l" t="t" r="r" b="b"/>
              <a:pathLst>
                <a:path w="116" h="68" extrusionOk="0">
                  <a:moveTo>
                    <a:pt x="10" y="1"/>
                  </a:moveTo>
                  <a:cubicBezTo>
                    <a:pt x="0" y="1"/>
                    <a:pt x="0" y="8"/>
                    <a:pt x="10" y="26"/>
                  </a:cubicBezTo>
                  <a:lnTo>
                    <a:pt x="52" y="68"/>
                  </a:lnTo>
                  <a:cubicBezTo>
                    <a:pt x="70" y="47"/>
                    <a:pt x="88" y="39"/>
                    <a:pt x="109" y="39"/>
                  </a:cubicBezTo>
                  <a:lnTo>
                    <a:pt x="116" y="39"/>
                  </a:lnTo>
                  <a:cubicBezTo>
                    <a:pt x="78" y="26"/>
                    <a:pt x="28" y="1"/>
                    <a:pt x="1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5"/>
            <p:cNvSpPr/>
            <p:nvPr/>
          </p:nvSpPr>
          <p:spPr>
            <a:xfrm>
              <a:off x="5015075" y="2896125"/>
              <a:ext cx="1175" cy="1075"/>
            </a:xfrm>
            <a:custGeom>
              <a:avLst/>
              <a:gdLst/>
              <a:ahLst/>
              <a:cxnLst/>
              <a:rect l="l" t="t" r="r" b="b"/>
              <a:pathLst>
                <a:path w="47" h="43" extrusionOk="0">
                  <a:moveTo>
                    <a:pt x="0" y="1"/>
                  </a:moveTo>
                  <a:lnTo>
                    <a:pt x="0" y="1"/>
                  </a:lnTo>
                  <a:cubicBezTo>
                    <a:pt x="8" y="8"/>
                    <a:pt x="11" y="19"/>
                    <a:pt x="18" y="26"/>
                  </a:cubicBezTo>
                  <a:cubicBezTo>
                    <a:pt x="21" y="33"/>
                    <a:pt x="25" y="36"/>
                    <a:pt x="29" y="43"/>
                  </a:cubicBezTo>
                  <a:lnTo>
                    <a:pt x="47" y="36"/>
                  </a:lnTo>
                  <a:cubicBezTo>
                    <a:pt x="39" y="30"/>
                    <a:pt x="29" y="22"/>
                    <a:pt x="21" y="15"/>
                  </a:cubicBezTo>
                  <a:cubicBezTo>
                    <a:pt x="15" y="12"/>
                    <a:pt x="8" y="5"/>
                    <a:pt x="0" y="1"/>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5"/>
            <p:cNvSpPr/>
            <p:nvPr/>
          </p:nvSpPr>
          <p:spPr>
            <a:xfrm>
              <a:off x="5020250" y="2899125"/>
              <a:ext cx="1150" cy="900"/>
            </a:xfrm>
            <a:custGeom>
              <a:avLst/>
              <a:gdLst/>
              <a:ahLst/>
              <a:cxnLst/>
              <a:rect l="l" t="t" r="r" b="b"/>
              <a:pathLst>
                <a:path w="46" h="36" extrusionOk="0">
                  <a:moveTo>
                    <a:pt x="46" y="0"/>
                  </a:moveTo>
                  <a:lnTo>
                    <a:pt x="0" y="36"/>
                  </a:lnTo>
                  <a:cubicBezTo>
                    <a:pt x="15" y="28"/>
                    <a:pt x="32" y="18"/>
                    <a:pt x="46"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5"/>
            <p:cNvSpPr/>
            <p:nvPr/>
          </p:nvSpPr>
          <p:spPr>
            <a:xfrm>
              <a:off x="5012975" y="2938000"/>
              <a:ext cx="1075" cy="375"/>
            </a:xfrm>
            <a:custGeom>
              <a:avLst/>
              <a:gdLst/>
              <a:ahLst/>
              <a:cxnLst/>
              <a:rect l="l" t="t" r="r" b="b"/>
              <a:pathLst>
                <a:path w="43" h="15" extrusionOk="0">
                  <a:moveTo>
                    <a:pt x="14" y="0"/>
                  </a:moveTo>
                  <a:cubicBezTo>
                    <a:pt x="11" y="0"/>
                    <a:pt x="4" y="3"/>
                    <a:pt x="0" y="7"/>
                  </a:cubicBezTo>
                  <a:cubicBezTo>
                    <a:pt x="11" y="10"/>
                    <a:pt x="21" y="14"/>
                    <a:pt x="29" y="14"/>
                  </a:cubicBezTo>
                  <a:cubicBezTo>
                    <a:pt x="35" y="14"/>
                    <a:pt x="39" y="14"/>
                    <a:pt x="42" y="10"/>
                  </a:cubicBezTo>
                  <a:cubicBezTo>
                    <a:pt x="32" y="3"/>
                    <a:pt x="25" y="0"/>
                    <a:pt x="14"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5"/>
            <p:cNvSpPr/>
            <p:nvPr/>
          </p:nvSpPr>
          <p:spPr>
            <a:xfrm>
              <a:off x="5034900" y="2875600"/>
              <a:ext cx="100" cy="150"/>
            </a:xfrm>
            <a:custGeom>
              <a:avLst/>
              <a:gdLst/>
              <a:ahLst/>
              <a:cxnLst/>
              <a:rect l="l" t="t" r="r" b="b"/>
              <a:pathLst>
                <a:path w="4" h="6" extrusionOk="0">
                  <a:moveTo>
                    <a:pt x="4" y="1"/>
                  </a:moveTo>
                  <a:lnTo>
                    <a:pt x="1" y="5"/>
                  </a:lnTo>
                  <a:lnTo>
                    <a:pt x="4" y="5"/>
                  </a:lnTo>
                  <a:lnTo>
                    <a:pt x="4" y="1"/>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5"/>
            <p:cNvSpPr/>
            <p:nvPr/>
          </p:nvSpPr>
          <p:spPr>
            <a:xfrm>
              <a:off x="5031575" y="2873250"/>
              <a:ext cx="3350" cy="4500"/>
            </a:xfrm>
            <a:custGeom>
              <a:avLst/>
              <a:gdLst/>
              <a:ahLst/>
              <a:cxnLst/>
              <a:rect l="l" t="t" r="r" b="b"/>
              <a:pathLst>
                <a:path w="134" h="180" extrusionOk="0">
                  <a:moveTo>
                    <a:pt x="0" y="0"/>
                  </a:moveTo>
                  <a:cubicBezTo>
                    <a:pt x="39" y="60"/>
                    <a:pt x="77" y="120"/>
                    <a:pt x="119" y="179"/>
                  </a:cubicBezTo>
                  <a:cubicBezTo>
                    <a:pt x="88" y="109"/>
                    <a:pt x="109" y="102"/>
                    <a:pt x="134" y="99"/>
                  </a:cubicBezTo>
                  <a:lnTo>
                    <a:pt x="0"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5"/>
            <p:cNvSpPr/>
            <p:nvPr/>
          </p:nvSpPr>
          <p:spPr>
            <a:xfrm>
              <a:off x="5006225" y="2850525"/>
              <a:ext cx="46075" cy="105750"/>
            </a:xfrm>
            <a:custGeom>
              <a:avLst/>
              <a:gdLst/>
              <a:ahLst/>
              <a:cxnLst/>
              <a:rect l="l" t="t" r="r" b="b"/>
              <a:pathLst>
                <a:path w="1843" h="4230" extrusionOk="0">
                  <a:moveTo>
                    <a:pt x="1742" y="18"/>
                  </a:moveTo>
                  <a:cubicBezTo>
                    <a:pt x="1743" y="18"/>
                    <a:pt x="1743" y="18"/>
                    <a:pt x="1744" y="19"/>
                  </a:cubicBezTo>
                  <a:cubicBezTo>
                    <a:pt x="1743" y="18"/>
                    <a:pt x="1743" y="18"/>
                    <a:pt x="1742" y="18"/>
                  </a:cubicBezTo>
                  <a:close/>
                  <a:moveTo>
                    <a:pt x="665" y="1675"/>
                  </a:moveTo>
                  <a:lnTo>
                    <a:pt x="665" y="1675"/>
                  </a:lnTo>
                  <a:cubicBezTo>
                    <a:pt x="664" y="1676"/>
                    <a:pt x="664" y="1677"/>
                    <a:pt x="663" y="1678"/>
                  </a:cubicBezTo>
                  <a:cubicBezTo>
                    <a:pt x="664" y="1677"/>
                    <a:pt x="665" y="1676"/>
                    <a:pt x="665" y="1675"/>
                  </a:cubicBezTo>
                  <a:close/>
                  <a:moveTo>
                    <a:pt x="534" y="1779"/>
                  </a:moveTo>
                  <a:lnTo>
                    <a:pt x="534" y="1779"/>
                  </a:lnTo>
                  <a:cubicBezTo>
                    <a:pt x="551" y="1800"/>
                    <a:pt x="537" y="1815"/>
                    <a:pt x="509" y="1825"/>
                  </a:cubicBezTo>
                  <a:cubicBezTo>
                    <a:pt x="506" y="1811"/>
                    <a:pt x="513" y="1794"/>
                    <a:pt x="534" y="1779"/>
                  </a:cubicBezTo>
                  <a:close/>
                  <a:moveTo>
                    <a:pt x="1681" y="1"/>
                  </a:moveTo>
                  <a:cubicBezTo>
                    <a:pt x="1632" y="1"/>
                    <a:pt x="1593" y="32"/>
                    <a:pt x="1562" y="71"/>
                  </a:cubicBezTo>
                  <a:cubicBezTo>
                    <a:pt x="1520" y="116"/>
                    <a:pt x="1478" y="162"/>
                    <a:pt x="1425" y="162"/>
                  </a:cubicBezTo>
                  <a:cubicBezTo>
                    <a:pt x="1414" y="162"/>
                    <a:pt x="1407" y="158"/>
                    <a:pt x="1397" y="158"/>
                  </a:cubicBezTo>
                  <a:cubicBezTo>
                    <a:pt x="1386" y="183"/>
                    <a:pt x="1369" y="190"/>
                    <a:pt x="1351" y="190"/>
                  </a:cubicBezTo>
                  <a:lnTo>
                    <a:pt x="1337" y="190"/>
                  </a:lnTo>
                  <a:cubicBezTo>
                    <a:pt x="1340" y="190"/>
                    <a:pt x="1340" y="187"/>
                    <a:pt x="1340" y="183"/>
                  </a:cubicBezTo>
                  <a:lnTo>
                    <a:pt x="1340" y="183"/>
                  </a:lnTo>
                  <a:cubicBezTo>
                    <a:pt x="1340" y="187"/>
                    <a:pt x="1337" y="187"/>
                    <a:pt x="1334" y="190"/>
                  </a:cubicBezTo>
                  <a:cubicBezTo>
                    <a:pt x="1316" y="187"/>
                    <a:pt x="1298" y="183"/>
                    <a:pt x="1281" y="179"/>
                  </a:cubicBezTo>
                  <a:lnTo>
                    <a:pt x="1281" y="179"/>
                  </a:lnTo>
                  <a:cubicBezTo>
                    <a:pt x="1298" y="187"/>
                    <a:pt x="1316" y="194"/>
                    <a:pt x="1327" y="194"/>
                  </a:cubicBezTo>
                  <a:cubicBezTo>
                    <a:pt x="1309" y="204"/>
                    <a:pt x="1281" y="225"/>
                    <a:pt x="1264" y="253"/>
                  </a:cubicBezTo>
                  <a:lnTo>
                    <a:pt x="1217" y="208"/>
                  </a:lnTo>
                  <a:cubicBezTo>
                    <a:pt x="1216" y="210"/>
                    <a:pt x="1215" y="210"/>
                    <a:pt x="1214" y="210"/>
                  </a:cubicBezTo>
                  <a:cubicBezTo>
                    <a:pt x="1213" y="210"/>
                    <a:pt x="1212" y="210"/>
                    <a:pt x="1211" y="211"/>
                  </a:cubicBezTo>
                  <a:lnTo>
                    <a:pt x="1204" y="211"/>
                  </a:lnTo>
                  <a:cubicBezTo>
                    <a:pt x="1175" y="211"/>
                    <a:pt x="1207" y="253"/>
                    <a:pt x="1243" y="281"/>
                  </a:cubicBezTo>
                  <a:cubicBezTo>
                    <a:pt x="1235" y="299"/>
                    <a:pt x="1228" y="320"/>
                    <a:pt x="1228" y="338"/>
                  </a:cubicBezTo>
                  <a:cubicBezTo>
                    <a:pt x="1211" y="323"/>
                    <a:pt x="1201" y="317"/>
                    <a:pt x="1193" y="317"/>
                  </a:cubicBezTo>
                  <a:cubicBezTo>
                    <a:pt x="1180" y="317"/>
                    <a:pt x="1172" y="327"/>
                    <a:pt x="1165" y="341"/>
                  </a:cubicBezTo>
                  <a:cubicBezTo>
                    <a:pt x="1154" y="351"/>
                    <a:pt x="1148" y="362"/>
                    <a:pt x="1130" y="362"/>
                  </a:cubicBezTo>
                  <a:cubicBezTo>
                    <a:pt x="1120" y="362"/>
                    <a:pt x="1109" y="355"/>
                    <a:pt x="1088" y="341"/>
                  </a:cubicBezTo>
                  <a:lnTo>
                    <a:pt x="1088" y="341"/>
                  </a:lnTo>
                  <a:cubicBezTo>
                    <a:pt x="1095" y="369"/>
                    <a:pt x="1067" y="401"/>
                    <a:pt x="1046" y="435"/>
                  </a:cubicBezTo>
                  <a:cubicBezTo>
                    <a:pt x="1028" y="471"/>
                    <a:pt x="1014" y="506"/>
                    <a:pt x="1032" y="548"/>
                  </a:cubicBezTo>
                  <a:cubicBezTo>
                    <a:pt x="1031" y="548"/>
                    <a:pt x="1030" y="549"/>
                    <a:pt x="1029" y="549"/>
                  </a:cubicBezTo>
                  <a:lnTo>
                    <a:pt x="1029" y="549"/>
                  </a:lnTo>
                  <a:cubicBezTo>
                    <a:pt x="1028" y="549"/>
                    <a:pt x="1028" y="548"/>
                    <a:pt x="1028" y="548"/>
                  </a:cubicBezTo>
                  <a:lnTo>
                    <a:pt x="1028" y="548"/>
                  </a:lnTo>
                  <a:cubicBezTo>
                    <a:pt x="1028" y="549"/>
                    <a:pt x="1028" y="549"/>
                    <a:pt x="1027" y="549"/>
                  </a:cubicBezTo>
                  <a:lnTo>
                    <a:pt x="1027" y="549"/>
                  </a:lnTo>
                  <a:cubicBezTo>
                    <a:pt x="1028" y="549"/>
                    <a:pt x="1028" y="549"/>
                    <a:pt x="1029" y="549"/>
                  </a:cubicBezTo>
                  <a:lnTo>
                    <a:pt x="1029" y="549"/>
                  </a:lnTo>
                  <a:cubicBezTo>
                    <a:pt x="1034" y="554"/>
                    <a:pt x="1035" y="557"/>
                    <a:pt x="1039" y="562"/>
                  </a:cubicBezTo>
                  <a:lnTo>
                    <a:pt x="1039" y="562"/>
                  </a:lnTo>
                  <a:cubicBezTo>
                    <a:pt x="1032" y="556"/>
                    <a:pt x="1023" y="557"/>
                    <a:pt x="1027" y="549"/>
                  </a:cubicBezTo>
                  <a:lnTo>
                    <a:pt x="1027" y="549"/>
                  </a:lnTo>
                  <a:cubicBezTo>
                    <a:pt x="994" y="556"/>
                    <a:pt x="961" y="571"/>
                    <a:pt x="961" y="615"/>
                  </a:cubicBezTo>
                  <a:lnTo>
                    <a:pt x="895" y="562"/>
                  </a:lnTo>
                  <a:lnTo>
                    <a:pt x="895" y="562"/>
                  </a:lnTo>
                  <a:cubicBezTo>
                    <a:pt x="898" y="604"/>
                    <a:pt x="906" y="650"/>
                    <a:pt x="913" y="692"/>
                  </a:cubicBezTo>
                  <a:cubicBezTo>
                    <a:pt x="849" y="688"/>
                    <a:pt x="814" y="681"/>
                    <a:pt x="804" y="604"/>
                  </a:cubicBezTo>
                  <a:cubicBezTo>
                    <a:pt x="790" y="751"/>
                    <a:pt x="762" y="696"/>
                    <a:pt x="769" y="829"/>
                  </a:cubicBezTo>
                  <a:lnTo>
                    <a:pt x="733" y="790"/>
                  </a:lnTo>
                  <a:cubicBezTo>
                    <a:pt x="712" y="814"/>
                    <a:pt x="730" y="888"/>
                    <a:pt x="695" y="888"/>
                  </a:cubicBezTo>
                  <a:lnTo>
                    <a:pt x="681" y="888"/>
                  </a:lnTo>
                  <a:cubicBezTo>
                    <a:pt x="551" y="888"/>
                    <a:pt x="453" y="1176"/>
                    <a:pt x="291" y="1306"/>
                  </a:cubicBezTo>
                  <a:cubicBezTo>
                    <a:pt x="443" y="1337"/>
                    <a:pt x="190" y="1362"/>
                    <a:pt x="295" y="1418"/>
                  </a:cubicBezTo>
                  <a:lnTo>
                    <a:pt x="253" y="1418"/>
                  </a:lnTo>
                  <a:cubicBezTo>
                    <a:pt x="235" y="1418"/>
                    <a:pt x="221" y="1415"/>
                    <a:pt x="211" y="1390"/>
                  </a:cubicBezTo>
                  <a:cubicBezTo>
                    <a:pt x="207" y="1496"/>
                    <a:pt x="95" y="1513"/>
                    <a:pt x="172" y="1611"/>
                  </a:cubicBezTo>
                  <a:lnTo>
                    <a:pt x="169" y="1611"/>
                  </a:lnTo>
                  <a:cubicBezTo>
                    <a:pt x="155" y="1611"/>
                    <a:pt x="144" y="1604"/>
                    <a:pt x="134" y="1593"/>
                  </a:cubicBezTo>
                  <a:cubicBezTo>
                    <a:pt x="127" y="1587"/>
                    <a:pt x="119" y="1580"/>
                    <a:pt x="109" y="1580"/>
                  </a:cubicBezTo>
                  <a:lnTo>
                    <a:pt x="106" y="1580"/>
                  </a:lnTo>
                  <a:cubicBezTo>
                    <a:pt x="109" y="1587"/>
                    <a:pt x="123" y="1619"/>
                    <a:pt x="98" y="1622"/>
                  </a:cubicBezTo>
                  <a:lnTo>
                    <a:pt x="95" y="1622"/>
                  </a:lnTo>
                  <a:cubicBezTo>
                    <a:pt x="77" y="1622"/>
                    <a:pt x="74" y="1598"/>
                    <a:pt x="67" y="1576"/>
                  </a:cubicBezTo>
                  <a:lnTo>
                    <a:pt x="67" y="1576"/>
                  </a:lnTo>
                  <a:cubicBezTo>
                    <a:pt x="38" y="1682"/>
                    <a:pt x="144" y="1724"/>
                    <a:pt x="242" y="1758"/>
                  </a:cubicBezTo>
                  <a:cubicBezTo>
                    <a:pt x="179" y="1794"/>
                    <a:pt x="179" y="1822"/>
                    <a:pt x="242" y="1871"/>
                  </a:cubicBezTo>
                  <a:cubicBezTo>
                    <a:pt x="225" y="1875"/>
                    <a:pt x="207" y="1881"/>
                    <a:pt x="190" y="1881"/>
                  </a:cubicBezTo>
                  <a:cubicBezTo>
                    <a:pt x="176" y="1881"/>
                    <a:pt x="161" y="1875"/>
                    <a:pt x="161" y="1839"/>
                  </a:cubicBezTo>
                  <a:cubicBezTo>
                    <a:pt x="151" y="1871"/>
                    <a:pt x="70" y="2043"/>
                    <a:pt x="155" y="2056"/>
                  </a:cubicBezTo>
                  <a:cubicBezTo>
                    <a:pt x="134" y="2067"/>
                    <a:pt x="144" y="2106"/>
                    <a:pt x="155" y="2116"/>
                  </a:cubicBezTo>
                  <a:cubicBezTo>
                    <a:pt x="140" y="2190"/>
                    <a:pt x="134" y="2197"/>
                    <a:pt x="134" y="2275"/>
                  </a:cubicBezTo>
                  <a:lnTo>
                    <a:pt x="148" y="2254"/>
                  </a:lnTo>
                  <a:cubicBezTo>
                    <a:pt x="246" y="2288"/>
                    <a:pt x="169" y="2320"/>
                    <a:pt x="182" y="2380"/>
                  </a:cubicBezTo>
                  <a:lnTo>
                    <a:pt x="172" y="2376"/>
                  </a:lnTo>
                  <a:lnTo>
                    <a:pt x="172" y="2376"/>
                  </a:lnTo>
                  <a:cubicBezTo>
                    <a:pt x="98" y="2520"/>
                    <a:pt x="200" y="2435"/>
                    <a:pt x="130" y="2576"/>
                  </a:cubicBezTo>
                  <a:lnTo>
                    <a:pt x="190" y="2566"/>
                  </a:lnTo>
                  <a:lnTo>
                    <a:pt x="190" y="2566"/>
                  </a:lnTo>
                  <a:cubicBezTo>
                    <a:pt x="326" y="2569"/>
                    <a:pt x="123" y="2696"/>
                    <a:pt x="182" y="2769"/>
                  </a:cubicBezTo>
                  <a:lnTo>
                    <a:pt x="218" y="2738"/>
                  </a:lnTo>
                  <a:lnTo>
                    <a:pt x="218" y="2738"/>
                  </a:lnTo>
                  <a:cubicBezTo>
                    <a:pt x="267" y="2769"/>
                    <a:pt x="59" y="2885"/>
                    <a:pt x="53" y="2941"/>
                  </a:cubicBezTo>
                  <a:cubicBezTo>
                    <a:pt x="49" y="2941"/>
                    <a:pt x="49" y="2945"/>
                    <a:pt x="46" y="2945"/>
                  </a:cubicBezTo>
                  <a:cubicBezTo>
                    <a:pt x="38" y="2945"/>
                    <a:pt x="28" y="2924"/>
                    <a:pt x="17" y="2916"/>
                  </a:cubicBezTo>
                  <a:lnTo>
                    <a:pt x="17" y="2916"/>
                  </a:lnTo>
                  <a:cubicBezTo>
                    <a:pt x="1" y="2969"/>
                    <a:pt x="7" y="2979"/>
                    <a:pt x="25" y="2979"/>
                  </a:cubicBezTo>
                  <a:cubicBezTo>
                    <a:pt x="32" y="2979"/>
                    <a:pt x="43" y="2976"/>
                    <a:pt x="56" y="2976"/>
                  </a:cubicBezTo>
                  <a:cubicBezTo>
                    <a:pt x="67" y="2973"/>
                    <a:pt x="81" y="2969"/>
                    <a:pt x="95" y="2969"/>
                  </a:cubicBezTo>
                  <a:cubicBezTo>
                    <a:pt x="113" y="2969"/>
                    <a:pt x="130" y="2976"/>
                    <a:pt x="137" y="2997"/>
                  </a:cubicBezTo>
                  <a:cubicBezTo>
                    <a:pt x="102" y="3025"/>
                    <a:pt x="22" y="3004"/>
                    <a:pt x="32" y="3067"/>
                  </a:cubicBezTo>
                  <a:cubicBezTo>
                    <a:pt x="7" y="3109"/>
                    <a:pt x="221" y="3198"/>
                    <a:pt x="169" y="3299"/>
                  </a:cubicBezTo>
                  <a:cubicBezTo>
                    <a:pt x="186" y="3278"/>
                    <a:pt x="203" y="3261"/>
                    <a:pt x="228" y="3261"/>
                  </a:cubicBezTo>
                  <a:cubicBezTo>
                    <a:pt x="239" y="3261"/>
                    <a:pt x="249" y="3264"/>
                    <a:pt x="260" y="3271"/>
                  </a:cubicBezTo>
                  <a:cubicBezTo>
                    <a:pt x="295" y="3320"/>
                    <a:pt x="207" y="3485"/>
                    <a:pt x="333" y="3488"/>
                  </a:cubicBezTo>
                  <a:cubicBezTo>
                    <a:pt x="326" y="3499"/>
                    <a:pt x="320" y="3506"/>
                    <a:pt x="312" y="3509"/>
                  </a:cubicBezTo>
                  <a:cubicBezTo>
                    <a:pt x="362" y="3541"/>
                    <a:pt x="425" y="3622"/>
                    <a:pt x="488" y="3622"/>
                  </a:cubicBezTo>
                  <a:lnTo>
                    <a:pt x="495" y="3622"/>
                  </a:lnTo>
                  <a:cubicBezTo>
                    <a:pt x="411" y="3695"/>
                    <a:pt x="477" y="3745"/>
                    <a:pt x="540" y="3783"/>
                  </a:cubicBezTo>
                  <a:cubicBezTo>
                    <a:pt x="600" y="3825"/>
                    <a:pt x="663" y="3854"/>
                    <a:pt x="582" y="3917"/>
                  </a:cubicBezTo>
                  <a:lnTo>
                    <a:pt x="688" y="4022"/>
                  </a:lnTo>
                  <a:lnTo>
                    <a:pt x="670" y="4032"/>
                  </a:lnTo>
                  <a:cubicBezTo>
                    <a:pt x="705" y="4089"/>
                    <a:pt x="741" y="4099"/>
                    <a:pt x="779" y="4099"/>
                  </a:cubicBezTo>
                  <a:cubicBezTo>
                    <a:pt x="801" y="4099"/>
                    <a:pt x="822" y="4095"/>
                    <a:pt x="843" y="4092"/>
                  </a:cubicBezTo>
                  <a:lnTo>
                    <a:pt x="843" y="4092"/>
                  </a:lnTo>
                  <a:cubicBezTo>
                    <a:pt x="846" y="4116"/>
                    <a:pt x="822" y="4120"/>
                    <a:pt x="814" y="4127"/>
                  </a:cubicBezTo>
                  <a:cubicBezTo>
                    <a:pt x="843" y="4179"/>
                    <a:pt x="864" y="4211"/>
                    <a:pt x="888" y="4229"/>
                  </a:cubicBezTo>
                  <a:cubicBezTo>
                    <a:pt x="934" y="4162"/>
                    <a:pt x="972" y="4092"/>
                    <a:pt x="1011" y="4019"/>
                  </a:cubicBezTo>
                  <a:cubicBezTo>
                    <a:pt x="1060" y="3930"/>
                    <a:pt x="1102" y="3836"/>
                    <a:pt x="1144" y="3737"/>
                  </a:cubicBezTo>
                  <a:cubicBezTo>
                    <a:pt x="1137" y="3734"/>
                    <a:pt x="1126" y="3734"/>
                    <a:pt x="1120" y="3731"/>
                  </a:cubicBezTo>
                  <a:cubicBezTo>
                    <a:pt x="1046" y="3699"/>
                    <a:pt x="1158" y="3657"/>
                    <a:pt x="1158" y="3622"/>
                  </a:cubicBezTo>
                  <a:lnTo>
                    <a:pt x="1158" y="3622"/>
                  </a:lnTo>
                  <a:cubicBezTo>
                    <a:pt x="1144" y="3625"/>
                    <a:pt x="1123" y="3625"/>
                    <a:pt x="1105" y="3625"/>
                  </a:cubicBezTo>
                  <a:cubicBezTo>
                    <a:pt x="1053" y="3625"/>
                    <a:pt x="997" y="3611"/>
                    <a:pt x="1007" y="3545"/>
                  </a:cubicBezTo>
                  <a:lnTo>
                    <a:pt x="1007" y="3545"/>
                  </a:lnTo>
                  <a:cubicBezTo>
                    <a:pt x="1036" y="3548"/>
                    <a:pt x="1036" y="3569"/>
                    <a:pt x="1053" y="3580"/>
                  </a:cubicBezTo>
                  <a:lnTo>
                    <a:pt x="1063" y="3513"/>
                  </a:lnTo>
                  <a:cubicBezTo>
                    <a:pt x="1070" y="3509"/>
                    <a:pt x="1078" y="3509"/>
                    <a:pt x="1084" y="3509"/>
                  </a:cubicBezTo>
                  <a:cubicBezTo>
                    <a:pt x="1102" y="3509"/>
                    <a:pt x="1120" y="3513"/>
                    <a:pt x="1130" y="3517"/>
                  </a:cubicBezTo>
                  <a:cubicBezTo>
                    <a:pt x="1144" y="3517"/>
                    <a:pt x="1151" y="3520"/>
                    <a:pt x="1158" y="3520"/>
                  </a:cubicBezTo>
                  <a:cubicBezTo>
                    <a:pt x="1175" y="3520"/>
                    <a:pt x="1183" y="3509"/>
                    <a:pt x="1196" y="3475"/>
                  </a:cubicBezTo>
                  <a:lnTo>
                    <a:pt x="1196" y="3475"/>
                  </a:lnTo>
                  <a:cubicBezTo>
                    <a:pt x="1169" y="3496"/>
                    <a:pt x="1148" y="3502"/>
                    <a:pt x="1126" y="3502"/>
                  </a:cubicBezTo>
                  <a:cubicBezTo>
                    <a:pt x="1099" y="3502"/>
                    <a:pt x="1078" y="3481"/>
                    <a:pt x="1063" y="3460"/>
                  </a:cubicBezTo>
                  <a:cubicBezTo>
                    <a:pt x="1042" y="3439"/>
                    <a:pt x="1021" y="3415"/>
                    <a:pt x="990" y="3415"/>
                  </a:cubicBezTo>
                  <a:cubicBezTo>
                    <a:pt x="972" y="3415"/>
                    <a:pt x="951" y="3422"/>
                    <a:pt x="927" y="3436"/>
                  </a:cubicBezTo>
                  <a:lnTo>
                    <a:pt x="940" y="3390"/>
                  </a:lnTo>
                  <a:cubicBezTo>
                    <a:pt x="944" y="3397"/>
                    <a:pt x="955" y="3394"/>
                    <a:pt x="958" y="3404"/>
                  </a:cubicBezTo>
                  <a:cubicBezTo>
                    <a:pt x="969" y="3373"/>
                    <a:pt x="958" y="3366"/>
                    <a:pt x="940" y="3366"/>
                  </a:cubicBezTo>
                  <a:cubicBezTo>
                    <a:pt x="930" y="3366"/>
                    <a:pt x="916" y="3369"/>
                    <a:pt x="898" y="3373"/>
                  </a:cubicBezTo>
                  <a:cubicBezTo>
                    <a:pt x="881" y="3373"/>
                    <a:pt x="867" y="3376"/>
                    <a:pt x="849" y="3376"/>
                  </a:cubicBezTo>
                  <a:cubicBezTo>
                    <a:pt x="828" y="3376"/>
                    <a:pt x="807" y="3369"/>
                    <a:pt x="804" y="3345"/>
                  </a:cubicBezTo>
                  <a:cubicBezTo>
                    <a:pt x="801" y="3313"/>
                    <a:pt x="811" y="3289"/>
                    <a:pt x="832" y="3289"/>
                  </a:cubicBezTo>
                  <a:lnTo>
                    <a:pt x="838" y="3289"/>
                  </a:lnTo>
                  <a:lnTo>
                    <a:pt x="769" y="3253"/>
                  </a:lnTo>
                  <a:cubicBezTo>
                    <a:pt x="765" y="3243"/>
                    <a:pt x="779" y="3232"/>
                    <a:pt x="786" y="3232"/>
                  </a:cubicBezTo>
                  <a:cubicBezTo>
                    <a:pt x="790" y="3232"/>
                    <a:pt x="793" y="3235"/>
                    <a:pt x="796" y="3235"/>
                  </a:cubicBezTo>
                  <a:cubicBezTo>
                    <a:pt x="779" y="3211"/>
                    <a:pt x="765" y="3187"/>
                    <a:pt x="747" y="3159"/>
                  </a:cubicBezTo>
                  <a:lnTo>
                    <a:pt x="754" y="3159"/>
                  </a:lnTo>
                  <a:cubicBezTo>
                    <a:pt x="723" y="3155"/>
                    <a:pt x="670" y="3145"/>
                    <a:pt x="646" y="3138"/>
                  </a:cubicBezTo>
                  <a:cubicBezTo>
                    <a:pt x="649" y="3123"/>
                    <a:pt x="657" y="3123"/>
                    <a:pt x="660" y="3123"/>
                  </a:cubicBezTo>
                  <a:cubicBezTo>
                    <a:pt x="663" y="3123"/>
                    <a:pt x="663" y="3123"/>
                    <a:pt x="667" y="3127"/>
                  </a:cubicBezTo>
                  <a:cubicBezTo>
                    <a:pt x="670" y="3127"/>
                    <a:pt x="674" y="3130"/>
                    <a:pt x="678" y="3130"/>
                  </a:cubicBezTo>
                  <a:cubicBezTo>
                    <a:pt x="681" y="3130"/>
                    <a:pt x="684" y="3127"/>
                    <a:pt x="688" y="3127"/>
                  </a:cubicBezTo>
                  <a:cubicBezTo>
                    <a:pt x="667" y="3113"/>
                    <a:pt x="642" y="3102"/>
                    <a:pt x="625" y="3088"/>
                  </a:cubicBezTo>
                  <a:cubicBezTo>
                    <a:pt x="635" y="3078"/>
                    <a:pt x="653" y="3071"/>
                    <a:pt x="667" y="3071"/>
                  </a:cubicBezTo>
                  <a:cubicBezTo>
                    <a:pt x="695" y="3071"/>
                    <a:pt x="720" y="3092"/>
                    <a:pt x="726" y="3117"/>
                  </a:cubicBezTo>
                  <a:cubicBezTo>
                    <a:pt x="874" y="3008"/>
                    <a:pt x="667" y="3088"/>
                    <a:pt x="733" y="2952"/>
                  </a:cubicBezTo>
                  <a:lnTo>
                    <a:pt x="733" y="2952"/>
                  </a:lnTo>
                  <a:lnTo>
                    <a:pt x="769" y="2994"/>
                  </a:lnTo>
                  <a:cubicBezTo>
                    <a:pt x="853" y="2931"/>
                    <a:pt x="811" y="2906"/>
                    <a:pt x="853" y="2840"/>
                  </a:cubicBezTo>
                  <a:lnTo>
                    <a:pt x="853" y="2840"/>
                  </a:lnTo>
                  <a:cubicBezTo>
                    <a:pt x="828" y="2857"/>
                    <a:pt x="758" y="2955"/>
                    <a:pt x="699" y="2955"/>
                  </a:cubicBezTo>
                  <a:cubicBezTo>
                    <a:pt x="691" y="2955"/>
                    <a:pt x="681" y="2952"/>
                    <a:pt x="674" y="2948"/>
                  </a:cubicBezTo>
                  <a:lnTo>
                    <a:pt x="674" y="2948"/>
                  </a:lnTo>
                  <a:cubicBezTo>
                    <a:pt x="691" y="2958"/>
                    <a:pt x="741" y="2973"/>
                    <a:pt x="705" y="2997"/>
                  </a:cubicBezTo>
                  <a:lnTo>
                    <a:pt x="684" y="2997"/>
                  </a:lnTo>
                  <a:cubicBezTo>
                    <a:pt x="639" y="2997"/>
                    <a:pt x="663" y="2973"/>
                    <a:pt x="674" y="2948"/>
                  </a:cubicBezTo>
                  <a:cubicBezTo>
                    <a:pt x="684" y="2927"/>
                    <a:pt x="681" y="2906"/>
                    <a:pt x="639" y="2885"/>
                  </a:cubicBezTo>
                  <a:cubicBezTo>
                    <a:pt x="699" y="2867"/>
                    <a:pt x="678" y="2843"/>
                    <a:pt x="667" y="2804"/>
                  </a:cubicBezTo>
                  <a:lnTo>
                    <a:pt x="751" y="2790"/>
                  </a:lnTo>
                  <a:cubicBezTo>
                    <a:pt x="720" y="2755"/>
                    <a:pt x="678" y="2766"/>
                    <a:pt x="635" y="2751"/>
                  </a:cubicBezTo>
                  <a:cubicBezTo>
                    <a:pt x="632" y="2702"/>
                    <a:pt x="695" y="2685"/>
                    <a:pt x="747" y="2667"/>
                  </a:cubicBezTo>
                  <a:cubicBezTo>
                    <a:pt x="751" y="2650"/>
                    <a:pt x="744" y="2643"/>
                    <a:pt x="737" y="2643"/>
                  </a:cubicBezTo>
                  <a:cubicBezTo>
                    <a:pt x="730" y="2643"/>
                    <a:pt x="716" y="2650"/>
                    <a:pt x="702" y="2660"/>
                  </a:cubicBezTo>
                  <a:cubicBezTo>
                    <a:pt x="684" y="2667"/>
                    <a:pt x="670" y="2675"/>
                    <a:pt x="657" y="2675"/>
                  </a:cubicBezTo>
                  <a:cubicBezTo>
                    <a:pt x="642" y="2675"/>
                    <a:pt x="632" y="2667"/>
                    <a:pt x="625" y="2646"/>
                  </a:cubicBezTo>
                  <a:cubicBezTo>
                    <a:pt x="653" y="2583"/>
                    <a:pt x="611" y="2545"/>
                    <a:pt x="558" y="2471"/>
                  </a:cubicBezTo>
                  <a:cubicBezTo>
                    <a:pt x="569" y="2456"/>
                    <a:pt x="576" y="2450"/>
                    <a:pt x="586" y="2450"/>
                  </a:cubicBezTo>
                  <a:cubicBezTo>
                    <a:pt x="590" y="2450"/>
                    <a:pt x="597" y="2453"/>
                    <a:pt x="603" y="2456"/>
                  </a:cubicBezTo>
                  <a:cubicBezTo>
                    <a:pt x="611" y="2461"/>
                    <a:pt x="618" y="2464"/>
                    <a:pt x="621" y="2464"/>
                  </a:cubicBezTo>
                  <a:cubicBezTo>
                    <a:pt x="625" y="2464"/>
                    <a:pt x="628" y="2464"/>
                    <a:pt x="632" y="2461"/>
                  </a:cubicBezTo>
                  <a:lnTo>
                    <a:pt x="569" y="2425"/>
                  </a:lnTo>
                  <a:cubicBezTo>
                    <a:pt x="569" y="2419"/>
                    <a:pt x="576" y="2414"/>
                    <a:pt x="582" y="2414"/>
                  </a:cubicBezTo>
                  <a:cubicBezTo>
                    <a:pt x="590" y="2414"/>
                    <a:pt x="597" y="2419"/>
                    <a:pt x="600" y="2419"/>
                  </a:cubicBezTo>
                  <a:cubicBezTo>
                    <a:pt x="572" y="2387"/>
                    <a:pt x="516" y="2414"/>
                    <a:pt x="491" y="2362"/>
                  </a:cubicBezTo>
                  <a:cubicBezTo>
                    <a:pt x="396" y="2341"/>
                    <a:pt x="632" y="2260"/>
                    <a:pt x="534" y="2187"/>
                  </a:cubicBezTo>
                  <a:cubicBezTo>
                    <a:pt x="537" y="2183"/>
                    <a:pt x="544" y="2183"/>
                    <a:pt x="548" y="2183"/>
                  </a:cubicBezTo>
                  <a:cubicBezTo>
                    <a:pt x="558" y="2183"/>
                    <a:pt x="569" y="2187"/>
                    <a:pt x="579" y="2190"/>
                  </a:cubicBezTo>
                  <a:cubicBezTo>
                    <a:pt x="590" y="2197"/>
                    <a:pt x="600" y="2200"/>
                    <a:pt x="614" y="2200"/>
                  </a:cubicBezTo>
                  <a:lnTo>
                    <a:pt x="618" y="2200"/>
                  </a:lnTo>
                  <a:cubicBezTo>
                    <a:pt x="558" y="2106"/>
                    <a:pt x="572" y="2120"/>
                    <a:pt x="498" y="2029"/>
                  </a:cubicBezTo>
                  <a:lnTo>
                    <a:pt x="561" y="1976"/>
                  </a:lnTo>
                  <a:lnTo>
                    <a:pt x="561" y="1976"/>
                  </a:lnTo>
                  <a:cubicBezTo>
                    <a:pt x="551" y="1983"/>
                    <a:pt x="537" y="1987"/>
                    <a:pt x="527" y="1987"/>
                  </a:cubicBezTo>
                  <a:cubicBezTo>
                    <a:pt x="470" y="1987"/>
                    <a:pt x="422" y="1927"/>
                    <a:pt x="383" y="1867"/>
                  </a:cubicBezTo>
                  <a:cubicBezTo>
                    <a:pt x="379" y="1867"/>
                    <a:pt x="372" y="1871"/>
                    <a:pt x="369" y="1871"/>
                  </a:cubicBezTo>
                  <a:cubicBezTo>
                    <a:pt x="341" y="1881"/>
                    <a:pt x="316" y="1888"/>
                    <a:pt x="305" y="1896"/>
                  </a:cubicBezTo>
                  <a:cubicBezTo>
                    <a:pt x="299" y="1860"/>
                    <a:pt x="288" y="1825"/>
                    <a:pt x="284" y="1790"/>
                  </a:cubicBezTo>
                  <a:lnTo>
                    <a:pt x="295" y="1790"/>
                  </a:lnTo>
                  <a:cubicBezTo>
                    <a:pt x="309" y="1790"/>
                    <a:pt x="330" y="1804"/>
                    <a:pt x="354" y="1825"/>
                  </a:cubicBezTo>
                  <a:cubicBezTo>
                    <a:pt x="351" y="1815"/>
                    <a:pt x="347" y="1808"/>
                    <a:pt x="341" y="1804"/>
                  </a:cubicBezTo>
                  <a:cubicBezTo>
                    <a:pt x="351" y="1797"/>
                    <a:pt x="362" y="1794"/>
                    <a:pt x="369" y="1794"/>
                  </a:cubicBezTo>
                  <a:cubicBezTo>
                    <a:pt x="375" y="1794"/>
                    <a:pt x="383" y="1797"/>
                    <a:pt x="386" y="1797"/>
                  </a:cubicBezTo>
                  <a:cubicBezTo>
                    <a:pt x="411" y="1800"/>
                    <a:pt x="435" y="1822"/>
                    <a:pt x="459" y="1843"/>
                  </a:cubicBezTo>
                  <a:cubicBezTo>
                    <a:pt x="443" y="1850"/>
                    <a:pt x="422" y="1857"/>
                    <a:pt x="401" y="1860"/>
                  </a:cubicBezTo>
                  <a:cubicBezTo>
                    <a:pt x="446" y="1896"/>
                    <a:pt x="498" y="1927"/>
                    <a:pt x="544" y="1934"/>
                  </a:cubicBezTo>
                  <a:cubicBezTo>
                    <a:pt x="537" y="1927"/>
                    <a:pt x="530" y="1913"/>
                    <a:pt x="530" y="1902"/>
                  </a:cubicBezTo>
                  <a:lnTo>
                    <a:pt x="530" y="1902"/>
                  </a:lnTo>
                  <a:cubicBezTo>
                    <a:pt x="540" y="1909"/>
                    <a:pt x="551" y="1917"/>
                    <a:pt x="558" y="1917"/>
                  </a:cubicBezTo>
                  <a:lnTo>
                    <a:pt x="561" y="1917"/>
                  </a:lnTo>
                  <a:cubicBezTo>
                    <a:pt x="572" y="1917"/>
                    <a:pt x="551" y="1902"/>
                    <a:pt x="537" y="1885"/>
                  </a:cubicBezTo>
                  <a:lnTo>
                    <a:pt x="537" y="1885"/>
                  </a:lnTo>
                  <a:lnTo>
                    <a:pt x="632" y="1892"/>
                  </a:lnTo>
                  <a:lnTo>
                    <a:pt x="597" y="1875"/>
                  </a:lnTo>
                  <a:lnTo>
                    <a:pt x="684" y="1790"/>
                  </a:lnTo>
                  <a:cubicBezTo>
                    <a:pt x="614" y="1688"/>
                    <a:pt x="519" y="1576"/>
                    <a:pt x="540" y="1432"/>
                  </a:cubicBezTo>
                  <a:lnTo>
                    <a:pt x="540" y="1432"/>
                  </a:lnTo>
                  <a:cubicBezTo>
                    <a:pt x="582" y="1492"/>
                    <a:pt x="635" y="1488"/>
                    <a:pt x="709" y="1523"/>
                  </a:cubicBezTo>
                  <a:lnTo>
                    <a:pt x="702" y="1523"/>
                  </a:lnTo>
                  <a:cubicBezTo>
                    <a:pt x="622" y="1523"/>
                    <a:pt x="699" y="1625"/>
                    <a:pt x="665" y="1675"/>
                  </a:cubicBezTo>
                  <a:lnTo>
                    <a:pt x="665" y="1675"/>
                  </a:lnTo>
                  <a:cubicBezTo>
                    <a:pt x="672" y="1667"/>
                    <a:pt x="682" y="1664"/>
                    <a:pt x="688" y="1664"/>
                  </a:cubicBezTo>
                  <a:cubicBezTo>
                    <a:pt x="705" y="1664"/>
                    <a:pt x="720" y="1678"/>
                    <a:pt x="726" y="1685"/>
                  </a:cubicBezTo>
                  <a:lnTo>
                    <a:pt x="699" y="1551"/>
                  </a:lnTo>
                  <a:lnTo>
                    <a:pt x="699" y="1551"/>
                  </a:lnTo>
                  <a:cubicBezTo>
                    <a:pt x="716" y="1559"/>
                    <a:pt x="730" y="1562"/>
                    <a:pt x="737" y="1562"/>
                  </a:cubicBezTo>
                  <a:cubicBezTo>
                    <a:pt x="758" y="1562"/>
                    <a:pt x="765" y="1544"/>
                    <a:pt x="793" y="1538"/>
                  </a:cubicBezTo>
                  <a:cubicBezTo>
                    <a:pt x="663" y="1499"/>
                    <a:pt x="754" y="1422"/>
                    <a:pt x="741" y="1362"/>
                  </a:cubicBezTo>
                  <a:lnTo>
                    <a:pt x="741" y="1362"/>
                  </a:lnTo>
                  <a:cubicBezTo>
                    <a:pt x="779" y="1379"/>
                    <a:pt x="814" y="1415"/>
                    <a:pt x="779" y="1457"/>
                  </a:cubicBezTo>
                  <a:cubicBezTo>
                    <a:pt x="895" y="1454"/>
                    <a:pt x="681" y="1306"/>
                    <a:pt x="790" y="1295"/>
                  </a:cubicBezTo>
                  <a:lnTo>
                    <a:pt x="790" y="1295"/>
                  </a:lnTo>
                  <a:cubicBezTo>
                    <a:pt x="783" y="1310"/>
                    <a:pt x="772" y="1313"/>
                    <a:pt x="790" y="1331"/>
                  </a:cubicBezTo>
                  <a:cubicBezTo>
                    <a:pt x="779" y="1292"/>
                    <a:pt x="817" y="1256"/>
                    <a:pt x="846" y="1256"/>
                  </a:cubicBezTo>
                  <a:cubicBezTo>
                    <a:pt x="853" y="1256"/>
                    <a:pt x="864" y="1261"/>
                    <a:pt x="867" y="1267"/>
                  </a:cubicBezTo>
                  <a:lnTo>
                    <a:pt x="860" y="1282"/>
                  </a:lnTo>
                  <a:cubicBezTo>
                    <a:pt x="919" y="1211"/>
                    <a:pt x="1032" y="1064"/>
                    <a:pt x="958" y="976"/>
                  </a:cubicBezTo>
                  <a:lnTo>
                    <a:pt x="958" y="976"/>
                  </a:lnTo>
                  <a:cubicBezTo>
                    <a:pt x="969" y="983"/>
                    <a:pt x="1049" y="1075"/>
                    <a:pt x="1060" y="1092"/>
                  </a:cubicBezTo>
                  <a:cubicBezTo>
                    <a:pt x="1021" y="1008"/>
                    <a:pt x="990" y="920"/>
                    <a:pt x="955" y="829"/>
                  </a:cubicBezTo>
                  <a:cubicBezTo>
                    <a:pt x="940" y="790"/>
                    <a:pt x="927" y="748"/>
                    <a:pt x="916" y="706"/>
                  </a:cubicBezTo>
                  <a:lnTo>
                    <a:pt x="916" y="706"/>
                  </a:lnTo>
                  <a:cubicBezTo>
                    <a:pt x="934" y="730"/>
                    <a:pt x="961" y="759"/>
                    <a:pt x="997" y="790"/>
                  </a:cubicBezTo>
                  <a:cubicBezTo>
                    <a:pt x="1070" y="861"/>
                    <a:pt x="1162" y="941"/>
                    <a:pt x="1151" y="1004"/>
                  </a:cubicBezTo>
                  <a:cubicBezTo>
                    <a:pt x="1180" y="1000"/>
                    <a:pt x="1204" y="990"/>
                    <a:pt x="1214" y="937"/>
                  </a:cubicBezTo>
                  <a:cubicBezTo>
                    <a:pt x="1196" y="937"/>
                    <a:pt x="1095" y="861"/>
                    <a:pt x="1102" y="840"/>
                  </a:cubicBezTo>
                  <a:lnTo>
                    <a:pt x="1102" y="840"/>
                  </a:lnTo>
                  <a:cubicBezTo>
                    <a:pt x="1222" y="882"/>
                    <a:pt x="1172" y="856"/>
                    <a:pt x="1281" y="882"/>
                  </a:cubicBezTo>
                  <a:cubicBezTo>
                    <a:pt x="1249" y="871"/>
                    <a:pt x="1180" y="748"/>
                    <a:pt x="1211" y="727"/>
                  </a:cubicBezTo>
                  <a:lnTo>
                    <a:pt x="1211" y="727"/>
                  </a:lnTo>
                  <a:cubicBezTo>
                    <a:pt x="1222" y="748"/>
                    <a:pt x="1298" y="832"/>
                    <a:pt x="1306" y="861"/>
                  </a:cubicBezTo>
                  <a:cubicBezTo>
                    <a:pt x="1295" y="808"/>
                    <a:pt x="1292" y="755"/>
                    <a:pt x="1288" y="706"/>
                  </a:cubicBezTo>
                  <a:lnTo>
                    <a:pt x="1288" y="706"/>
                  </a:lnTo>
                  <a:cubicBezTo>
                    <a:pt x="1302" y="741"/>
                    <a:pt x="1361" y="797"/>
                    <a:pt x="1397" y="819"/>
                  </a:cubicBezTo>
                  <a:cubicBezTo>
                    <a:pt x="1372" y="801"/>
                    <a:pt x="1460" y="780"/>
                    <a:pt x="1470" y="755"/>
                  </a:cubicBezTo>
                  <a:lnTo>
                    <a:pt x="1421" y="744"/>
                  </a:lnTo>
                  <a:cubicBezTo>
                    <a:pt x="1512" y="709"/>
                    <a:pt x="1397" y="516"/>
                    <a:pt x="1495" y="471"/>
                  </a:cubicBezTo>
                  <a:lnTo>
                    <a:pt x="1495" y="471"/>
                  </a:lnTo>
                  <a:cubicBezTo>
                    <a:pt x="1499" y="503"/>
                    <a:pt x="1554" y="643"/>
                    <a:pt x="1604" y="643"/>
                  </a:cubicBezTo>
                  <a:lnTo>
                    <a:pt x="1607" y="643"/>
                  </a:lnTo>
                  <a:cubicBezTo>
                    <a:pt x="1596" y="600"/>
                    <a:pt x="1580" y="495"/>
                    <a:pt x="1580" y="393"/>
                  </a:cubicBezTo>
                  <a:cubicBezTo>
                    <a:pt x="1575" y="306"/>
                    <a:pt x="1583" y="218"/>
                    <a:pt x="1622" y="173"/>
                  </a:cubicBezTo>
                  <a:lnTo>
                    <a:pt x="1653" y="208"/>
                  </a:lnTo>
                  <a:cubicBezTo>
                    <a:pt x="1670" y="179"/>
                    <a:pt x="1692" y="155"/>
                    <a:pt x="1713" y="131"/>
                  </a:cubicBezTo>
                  <a:lnTo>
                    <a:pt x="1713" y="131"/>
                  </a:lnTo>
                  <a:cubicBezTo>
                    <a:pt x="1706" y="187"/>
                    <a:pt x="1698" y="264"/>
                    <a:pt x="1688" y="344"/>
                  </a:cubicBezTo>
                  <a:cubicBezTo>
                    <a:pt x="1677" y="453"/>
                    <a:pt x="1667" y="569"/>
                    <a:pt x="1660" y="636"/>
                  </a:cubicBezTo>
                  <a:cubicBezTo>
                    <a:pt x="1695" y="646"/>
                    <a:pt x="1695" y="664"/>
                    <a:pt x="1709" y="664"/>
                  </a:cubicBezTo>
                  <a:cubicBezTo>
                    <a:pt x="1716" y="664"/>
                    <a:pt x="1723" y="660"/>
                    <a:pt x="1740" y="653"/>
                  </a:cubicBezTo>
                  <a:lnTo>
                    <a:pt x="1740" y="653"/>
                  </a:lnTo>
                  <a:cubicBezTo>
                    <a:pt x="1772" y="681"/>
                    <a:pt x="1737" y="720"/>
                    <a:pt x="1723" y="727"/>
                  </a:cubicBezTo>
                  <a:lnTo>
                    <a:pt x="1786" y="717"/>
                  </a:lnTo>
                  <a:cubicBezTo>
                    <a:pt x="1790" y="688"/>
                    <a:pt x="1793" y="657"/>
                    <a:pt x="1797" y="629"/>
                  </a:cubicBezTo>
                  <a:lnTo>
                    <a:pt x="1797" y="629"/>
                  </a:lnTo>
                  <a:cubicBezTo>
                    <a:pt x="1790" y="639"/>
                    <a:pt x="1782" y="646"/>
                    <a:pt x="1776" y="657"/>
                  </a:cubicBezTo>
                  <a:cubicBezTo>
                    <a:pt x="1744" y="594"/>
                    <a:pt x="1751" y="446"/>
                    <a:pt x="1818" y="393"/>
                  </a:cubicBezTo>
                  <a:cubicBezTo>
                    <a:pt x="1821" y="362"/>
                    <a:pt x="1821" y="327"/>
                    <a:pt x="1825" y="296"/>
                  </a:cubicBezTo>
                  <a:cubicBezTo>
                    <a:pt x="1832" y="204"/>
                    <a:pt x="1839" y="113"/>
                    <a:pt x="1842" y="25"/>
                  </a:cubicBezTo>
                  <a:cubicBezTo>
                    <a:pt x="1825" y="22"/>
                    <a:pt x="1807" y="22"/>
                    <a:pt x="1786" y="22"/>
                  </a:cubicBezTo>
                  <a:cubicBezTo>
                    <a:pt x="1758" y="22"/>
                    <a:pt x="1727" y="25"/>
                    <a:pt x="1698" y="35"/>
                  </a:cubicBezTo>
                  <a:cubicBezTo>
                    <a:pt x="1695" y="22"/>
                    <a:pt x="1709" y="14"/>
                    <a:pt x="1723" y="14"/>
                  </a:cubicBezTo>
                  <a:cubicBezTo>
                    <a:pt x="1730" y="14"/>
                    <a:pt x="1736" y="14"/>
                    <a:pt x="1742" y="18"/>
                  </a:cubicBezTo>
                  <a:lnTo>
                    <a:pt x="1742" y="18"/>
                  </a:lnTo>
                  <a:cubicBezTo>
                    <a:pt x="1718" y="4"/>
                    <a:pt x="1698" y="1"/>
                    <a:pt x="1681"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5"/>
            <p:cNvSpPr/>
            <p:nvPr/>
          </p:nvSpPr>
          <p:spPr>
            <a:xfrm>
              <a:off x="5019900" y="2898875"/>
              <a:ext cx="825" cy="200"/>
            </a:xfrm>
            <a:custGeom>
              <a:avLst/>
              <a:gdLst/>
              <a:ahLst/>
              <a:cxnLst/>
              <a:rect l="l" t="t" r="r" b="b"/>
              <a:pathLst>
                <a:path w="33" h="8" extrusionOk="0">
                  <a:moveTo>
                    <a:pt x="1" y="0"/>
                  </a:moveTo>
                  <a:cubicBezTo>
                    <a:pt x="4" y="4"/>
                    <a:pt x="11" y="7"/>
                    <a:pt x="18" y="7"/>
                  </a:cubicBezTo>
                  <a:cubicBezTo>
                    <a:pt x="22" y="7"/>
                    <a:pt x="29" y="7"/>
                    <a:pt x="32" y="0"/>
                  </a:cubicBezTo>
                  <a:lnTo>
                    <a:pt x="32" y="0"/>
                  </a:lnTo>
                  <a:cubicBezTo>
                    <a:pt x="29" y="4"/>
                    <a:pt x="25" y="4"/>
                    <a:pt x="22" y="4"/>
                  </a:cubicBezTo>
                  <a:cubicBezTo>
                    <a:pt x="14" y="4"/>
                    <a:pt x="8" y="0"/>
                    <a:pt x="1"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5"/>
            <p:cNvSpPr/>
            <p:nvPr/>
          </p:nvSpPr>
          <p:spPr>
            <a:xfrm>
              <a:off x="5044025" y="2867725"/>
              <a:ext cx="3175" cy="2750"/>
            </a:xfrm>
            <a:custGeom>
              <a:avLst/>
              <a:gdLst/>
              <a:ahLst/>
              <a:cxnLst/>
              <a:rect l="l" t="t" r="r" b="b"/>
              <a:pathLst>
                <a:path w="127" h="110" extrusionOk="0">
                  <a:moveTo>
                    <a:pt x="46" y="0"/>
                  </a:moveTo>
                  <a:lnTo>
                    <a:pt x="46" y="0"/>
                  </a:lnTo>
                  <a:cubicBezTo>
                    <a:pt x="29" y="50"/>
                    <a:pt x="0" y="42"/>
                    <a:pt x="60" y="109"/>
                  </a:cubicBezTo>
                  <a:cubicBezTo>
                    <a:pt x="126" y="109"/>
                    <a:pt x="42" y="39"/>
                    <a:pt x="92" y="39"/>
                  </a:cubicBezTo>
                  <a:lnTo>
                    <a:pt x="102" y="39"/>
                  </a:lnTo>
                  <a:cubicBezTo>
                    <a:pt x="99" y="4"/>
                    <a:pt x="46" y="32"/>
                    <a:pt x="46" y="0"/>
                  </a:cubicBez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5"/>
            <p:cNvSpPr/>
            <p:nvPr/>
          </p:nvSpPr>
          <p:spPr>
            <a:xfrm>
              <a:off x="5045175" y="2867100"/>
              <a:ext cx="200" cy="650"/>
            </a:xfrm>
            <a:custGeom>
              <a:avLst/>
              <a:gdLst/>
              <a:ahLst/>
              <a:cxnLst/>
              <a:rect l="l" t="t" r="r" b="b"/>
              <a:pathLst>
                <a:path w="8" h="26" extrusionOk="0">
                  <a:moveTo>
                    <a:pt x="7" y="1"/>
                  </a:moveTo>
                  <a:cubicBezTo>
                    <a:pt x="0" y="12"/>
                    <a:pt x="0" y="18"/>
                    <a:pt x="0" y="25"/>
                  </a:cubicBezTo>
                  <a:cubicBezTo>
                    <a:pt x="0" y="18"/>
                    <a:pt x="4" y="12"/>
                    <a:pt x="7"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5"/>
            <p:cNvSpPr/>
            <p:nvPr/>
          </p:nvSpPr>
          <p:spPr>
            <a:xfrm>
              <a:off x="5025500" y="2920525"/>
              <a:ext cx="1000" cy="1100"/>
            </a:xfrm>
            <a:custGeom>
              <a:avLst/>
              <a:gdLst/>
              <a:ahLst/>
              <a:cxnLst/>
              <a:rect l="l" t="t" r="r" b="b"/>
              <a:pathLst>
                <a:path w="40" h="44" extrusionOk="0">
                  <a:moveTo>
                    <a:pt x="40" y="1"/>
                  </a:moveTo>
                  <a:lnTo>
                    <a:pt x="19" y="4"/>
                  </a:lnTo>
                  <a:cubicBezTo>
                    <a:pt x="1" y="14"/>
                    <a:pt x="1" y="25"/>
                    <a:pt x="1" y="43"/>
                  </a:cubicBezTo>
                  <a:lnTo>
                    <a:pt x="40" y="1"/>
                  </a:ln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5"/>
            <p:cNvSpPr/>
            <p:nvPr/>
          </p:nvSpPr>
          <p:spPr>
            <a:xfrm>
              <a:off x="5028050" y="2932650"/>
              <a:ext cx="1600" cy="1325"/>
            </a:xfrm>
            <a:custGeom>
              <a:avLst/>
              <a:gdLst/>
              <a:ahLst/>
              <a:cxnLst/>
              <a:rect l="l" t="t" r="r" b="b"/>
              <a:pathLst>
                <a:path w="64" h="53" extrusionOk="0">
                  <a:moveTo>
                    <a:pt x="61" y="0"/>
                  </a:moveTo>
                  <a:lnTo>
                    <a:pt x="1" y="52"/>
                  </a:lnTo>
                  <a:lnTo>
                    <a:pt x="1" y="52"/>
                  </a:lnTo>
                  <a:lnTo>
                    <a:pt x="64" y="7"/>
                  </a:lnTo>
                  <a:lnTo>
                    <a:pt x="61" y="0"/>
                  </a:lnTo>
                  <a:close/>
                </a:path>
              </a:pathLst>
            </a:custGeom>
            <a:solidFill>
              <a:srgbClr val="F7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5"/>
            <p:cNvSpPr/>
            <p:nvPr/>
          </p:nvSpPr>
          <p:spPr>
            <a:xfrm>
              <a:off x="4765700" y="3007300"/>
              <a:ext cx="55450" cy="79150"/>
            </a:xfrm>
            <a:custGeom>
              <a:avLst/>
              <a:gdLst/>
              <a:ahLst/>
              <a:cxnLst/>
              <a:rect l="l" t="t" r="r" b="b"/>
              <a:pathLst>
                <a:path w="2218" h="3166" extrusionOk="0">
                  <a:moveTo>
                    <a:pt x="407" y="80"/>
                  </a:moveTo>
                  <a:lnTo>
                    <a:pt x="421" y="98"/>
                  </a:lnTo>
                  <a:cubicBezTo>
                    <a:pt x="428" y="88"/>
                    <a:pt x="438" y="80"/>
                    <a:pt x="425" y="80"/>
                  </a:cubicBezTo>
                  <a:close/>
                  <a:moveTo>
                    <a:pt x="217" y="0"/>
                  </a:moveTo>
                  <a:lnTo>
                    <a:pt x="217" y="0"/>
                  </a:lnTo>
                  <a:cubicBezTo>
                    <a:pt x="235" y="28"/>
                    <a:pt x="249" y="53"/>
                    <a:pt x="263" y="77"/>
                  </a:cubicBezTo>
                  <a:cubicBezTo>
                    <a:pt x="239" y="70"/>
                    <a:pt x="214" y="59"/>
                    <a:pt x="185" y="46"/>
                  </a:cubicBezTo>
                  <a:cubicBezTo>
                    <a:pt x="169" y="53"/>
                    <a:pt x="169" y="85"/>
                    <a:pt x="158" y="106"/>
                  </a:cubicBezTo>
                  <a:cubicBezTo>
                    <a:pt x="154" y="130"/>
                    <a:pt x="148" y="158"/>
                    <a:pt x="143" y="190"/>
                  </a:cubicBezTo>
                  <a:cubicBezTo>
                    <a:pt x="137" y="224"/>
                    <a:pt x="133" y="245"/>
                    <a:pt x="137" y="309"/>
                  </a:cubicBezTo>
                  <a:cubicBezTo>
                    <a:pt x="112" y="309"/>
                    <a:pt x="109" y="347"/>
                    <a:pt x="105" y="383"/>
                  </a:cubicBezTo>
                  <a:cubicBezTo>
                    <a:pt x="105" y="417"/>
                    <a:pt x="98" y="453"/>
                    <a:pt x="67" y="453"/>
                  </a:cubicBezTo>
                  <a:lnTo>
                    <a:pt x="56" y="453"/>
                  </a:lnTo>
                  <a:lnTo>
                    <a:pt x="63" y="442"/>
                  </a:lnTo>
                  <a:cubicBezTo>
                    <a:pt x="59" y="428"/>
                    <a:pt x="56" y="421"/>
                    <a:pt x="49" y="421"/>
                  </a:cubicBezTo>
                  <a:cubicBezTo>
                    <a:pt x="28" y="421"/>
                    <a:pt x="0" y="470"/>
                    <a:pt x="10" y="506"/>
                  </a:cubicBezTo>
                  <a:cubicBezTo>
                    <a:pt x="14" y="498"/>
                    <a:pt x="17" y="495"/>
                    <a:pt x="25" y="495"/>
                  </a:cubicBezTo>
                  <a:cubicBezTo>
                    <a:pt x="31" y="495"/>
                    <a:pt x="42" y="501"/>
                    <a:pt x="52" y="509"/>
                  </a:cubicBezTo>
                  <a:cubicBezTo>
                    <a:pt x="63" y="516"/>
                    <a:pt x="73" y="522"/>
                    <a:pt x="80" y="522"/>
                  </a:cubicBezTo>
                  <a:cubicBezTo>
                    <a:pt x="91" y="522"/>
                    <a:pt x="98" y="509"/>
                    <a:pt x="101" y="474"/>
                  </a:cubicBezTo>
                  <a:lnTo>
                    <a:pt x="143" y="561"/>
                  </a:lnTo>
                  <a:cubicBezTo>
                    <a:pt x="305" y="600"/>
                    <a:pt x="143" y="793"/>
                    <a:pt x="207" y="922"/>
                  </a:cubicBezTo>
                  <a:cubicBezTo>
                    <a:pt x="200" y="916"/>
                    <a:pt x="193" y="912"/>
                    <a:pt x="190" y="912"/>
                  </a:cubicBezTo>
                  <a:lnTo>
                    <a:pt x="185" y="912"/>
                  </a:lnTo>
                  <a:cubicBezTo>
                    <a:pt x="249" y="1024"/>
                    <a:pt x="175" y="1179"/>
                    <a:pt x="203" y="1204"/>
                  </a:cubicBezTo>
                  <a:lnTo>
                    <a:pt x="161" y="1221"/>
                  </a:lnTo>
                  <a:cubicBezTo>
                    <a:pt x="242" y="1316"/>
                    <a:pt x="249" y="1323"/>
                    <a:pt x="242" y="1445"/>
                  </a:cubicBezTo>
                  <a:lnTo>
                    <a:pt x="235" y="1445"/>
                  </a:lnTo>
                  <a:cubicBezTo>
                    <a:pt x="235" y="1442"/>
                    <a:pt x="232" y="1442"/>
                    <a:pt x="228" y="1442"/>
                  </a:cubicBezTo>
                  <a:cubicBezTo>
                    <a:pt x="224" y="1442"/>
                    <a:pt x="217" y="1445"/>
                    <a:pt x="214" y="1456"/>
                  </a:cubicBezTo>
                  <a:cubicBezTo>
                    <a:pt x="253" y="1481"/>
                    <a:pt x="287" y="1499"/>
                    <a:pt x="295" y="1583"/>
                  </a:cubicBezTo>
                  <a:lnTo>
                    <a:pt x="284" y="1583"/>
                  </a:lnTo>
                  <a:cubicBezTo>
                    <a:pt x="295" y="1625"/>
                    <a:pt x="305" y="1667"/>
                    <a:pt x="316" y="1706"/>
                  </a:cubicBezTo>
                  <a:cubicBezTo>
                    <a:pt x="185" y="1737"/>
                    <a:pt x="446" y="1899"/>
                    <a:pt x="319" y="1972"/>
                  </a:cubicBezTo>
                  <a:cubicBezTo>
                    <a:pt x="361" y="1989"/>
                    <a:pt x="400" y="2074"/>
                    <a:pt x="431" y="2109"/>
                  </a:cubicBezTo>
                  <a:lnTo>
                    <a:pt x="435" y="2109"/>
                  </a:lnTo>
                  <a:cubicBezTo>
                    <a:pt x="442" y="2109"/>
                    <a:pt x="449" y="2112"/>
                    <a:pt x="459" y="2119"/>
                  </a:cubicBezTo>
                  <a:cubicBezTo>
                    <a:pt x="456" y="2123"/>
                    <a:pt x="452" y="2123"/>
                    <a:pt x="452" y="2123"/>
                  </a:cubicBezTo>
                  <a:cubicBezTo>
                    <a:pt x="446" y="2123"/>
                    <a:pt x="438" y="2116"/>
                    <a:pt x="431" y="2109"/>
                  </a:cubicBezTo>
                  <a:cubicBezTo>
                    <a:pt x="425" y="2112"/>
                    <a:pt x="417" y="2116"/>
                    <a:pt x="417" y="2123"/>
                  </a:cubicBezTo>
                  <a:cubicBezTo>
                    <a:pt x="498" y="2148"/>
                    <a:pt x="438" y="2263"/>
                    <a:pt x="467" y="2312"/>
                  </a:cubicBezTo>
                  <a:cubicBezTo>
                    <a:pt x="473" y="2323"/>
                    <a:pt x="484" y="2326"/>
                    <a:pt x="491" y="2326"/>
                  </a:cubicBezTo>
                  <a:cubicBezTo>
                    <a:pt x="505" y="2326"/>
                    <a:pt x="516" y="2312"/>
                    <a:pt x="527" y="2299"/>
                  </a:cubicBezTo>
                  <a:lnTo>
                    <a:pt x="527" y="2299"/>
                  </a:lnTo>
                  <a:cubicBezTo>
                    <a:pt x="495" y="2383"/>
                    <a:pt x="656" y="2449"/>
                    <a:pt x="642" y="2480"/>
                  </a:cubicBezTo>
                  <a:cubicBezTo>
                    <a:pt x="656" y="2530"/>
                    <a:pt x="600" y="2519"/>
                    <a:pt x="579" y="2544"/>
                  </a:cubicBezTo>
                  <a:cubicBezTo>
                    <a:pt x="590" y="2558"/>
                    <a:pt x="600" y="2561"/>
                    <a:pt x="611" y="2561"/>
                  </a:cubicBezTo>
                  <a:cubicBezTo>
                    <a:pt x="621" y="2561"/>
                    <a:pt x="632" y="2558"/>
                    <a:pt x="642" y="2555"/>
                  </a:cubicBezTo>
                  <a:cubicBezTo>
                    <a:pt x="649" y="2551"/>
                    <a:pt x="656" y="2548"/>
                    <a:pt x="663" y="2548"/>
                  </a:cubicBezTo>
                  <a:cubicBezTo>
                    <a:pt x="674" y="2548"/>
                    <a:pt x="681" y="2558"/>
                    <a:pt x="677" y="2593"/>
                  </a:cubicBezTo>
                  <a:cubicBezTo>
                    <a:pt x="670" y="2590"/>
                    <a:pt x="663" y="2579"/>
                    <a:pt x="656" y="2579"/>
                  </a:cubicBezTo>
                  <a:cubicBezTo>
                    <a:pt x="653" y="2579"/>
                    <a:pt x="653" y="2579"/>
                    <a:pt x="653" y="2582"/>
                  </a:cubicBezTo>
                  <a:cubicBezTo>
                    <a:pt x="656" y="2621"/>
                    <a:pt x="548" y="2751"/>
                    <a:pt x="593" y="2772"/>
                  </a:cubicBezTo>
                  <a:lnTo>
                    <a:pt x="603" y="2737"/>
                  </a:lnTo>
                  <a:cubicBezTo>
                    <a:pt x="663" y="2779"/>
                    <a:pt x="603" y="2912"/>
                    <a:pt x="653" y="2912"/>
                  </a:cubicBezTo>
                  <a:cubicBezTo>
                    <a:pt x="660" y="2912"/>
                    <a:pt x="666" y="2909"/>
                    <a:pt x="674" y="2906"/>
                  </a:cubicBezTo>
                  <a:lnTo>
                    <a:pt x="705" y="2880"/>
                  </a:lnTo>
                  <a:cubicBezTo>
                    <a:pt x="723" y="3014"/>
                    <a:pt x="747" y="2916"/>
                    <a:pt x="772" y="3046"/>
                  </a:cubicBezTo>
                  <a:lnTo>
                    <a:pt x="765" y="3049"/>
                  </a:lnTo>
                  <a:cubicBezTo>
                    <a:pt x="793" y="3088"/>
                    <a:pt x="783" y="3130"/>
                    <a:pt x="821" y="3130"/>
                  </a:cubicBezTo>
                  <a:cubicBezTo>
                    <a:pt x="828" y="3130"/>
                    <a:pt x="835" y="3130"/>
                    <a:pt x="846" y="3126"/>
                  </a:cubicBezTo>
                  <a:lnTo>
                    <a:pt x="842" y="3109"/>
                  </a:lnTo>
                  <a:lnTo>
                    <a:pt x="842" y="3109"/>
                  </a:lnTo>
                  <a:cubicBezTo>
                    <a:pt x="867" y="3133"/>
                    <a:pt x="877" y="3147"/>
                    <a:pt x="888" y="3165"/>
                  </a:cubicBezTo>
                  <a:cubicBezTo>
                    <a:pt x="1070" y="2144"/>
                    <a:pt x="1301" y="874"/>
                    <a:pt x="1803" y="474"/>
                  </a:cubicBezTo>
                  <a:cubicBezTo>
                    <a:pt x="1916" y="383"/>
                    <a:pt x="2056" y="302"/>
                    <a:pt x="2218" y="235"/>
                  </a:cubicBezTo>
                  <a:cubicBezTo>
                    <a:pt x="2172" y="232"/>
                    <a:pt x="2127" y="228"/>
                    <a:pt x="2080" y="218"/>
                  </a:cubicBezTo>
                  <a:cubicBezTo>
                    <a:pt x="2059" y="221"/>
                    <a:pt x="2070" y="242"/>
                    <a:pt x="2077" y="256"/>
                  </a:cubicBezTo>
                  <a:cubicBezTo>
                    <a:pt x="2063" y="242"/>
                    <a:pt x="2052" y="235"/>
                    <a:pt x="2046" y="235"/>
                  </a:cubicBezTo>
                  <a:cubicBezTo>
                    <a:pt x="2021" y="235"/>
                    <a:pt x="2017" y="284"/>
                    <a:pt x="1993" y="288"/>
                  </a:cubicBezTo>
                  <a:lnTo>
                    <a:pt x="1912" y="211"/>
                  </a:lnTo>
                  <a:cubicBezTo>
                    <a:pt x="1881" y="235"/>
                    <a:pt x="1905" y="260"/>
                    <a:pt x="1902" y="274"/>
                  </a:cubicBezTo>
                  <a:lnTo>
                    <a:pt x="1866" y="274"/>
                  </a:lnTo>
                  <a:cubicBezTo>
                    <a:pt x="1811" y="274"/>
                    <a:pt x="1754" y="263"/>
                    <a:pt x="1701" y="253"/>
                  </a:cubicBezTo>
                  <a:cubicBezTo>
                    <a:pt x="1649" y="245"/>
                    <a:pt x="1596" y="235"/>
                    <a:pt x="1547" y="235"/>
                  </a:cubicBezTo>
                  <a:cubicBezTo>
                    <a:pt x="1523" y="235"/>
                    <a:pt x="1498" y="235"/>
                    <a:pt x="1474" y="242"/>
                  </a:cubicBezTo>
                  <a:cubicBezTo>
                    <a:pt x="1435" y="211"/>
                    <a:pt x="1487" y="182"/>
                    <a:pt x="1435" y="169"/>
                  </a:cubicBezTo>
                  <a:lnTo>
                    <a:pt x="1435" y="169"/>
                  </a:lnTo>
                  <a:cubicBezTo>
                    <a:pt x="1498" y="249"/>
                    <a:pt x="1301" y="200"/>
                    <a:pt x="1316" y="245"/>
                  </a:cubicBezTo>
                  <a:cubicBezTo>
                    <a:pt x="1270" y="169"/>
                    <a:pt x="1137" y="214"/>
                    <a:pt x="1168" y="101"/>
                  </a:cubicBezTo>
                  <a:lnTo>
                    <a:pt x="1151" y="101"/>
                  </a:lnTo>
                  <a:cubicBezTo>
                    <a:pt x="1108" y="101"/>
                    <a:pt x="1116" y="148"/>
                    <a:pt x="1129" y="158"/>
                  </a:cubicBezTo>
                  <a:cubicBezTo>
                    <a:pt x="1095" y="151"/>
                    <a:pt x="1063" y="148"/>
                    <a:pt x="1032" y="148"/>
                  </a:cubicBezTo>
                  <a:cubicBezTo>
                    <a:pt x="1000" y="148"/>
                    <a:pt x="969" y="151"/>
                    <a:pt x="937" y="169"/>
                  </a:cubicBezTo>
                  <a:cubicBezTo>
                    <a:pt x="901" y="133"/>
                    <a:pt x="611" y="144"/>
                    <a:pt x="558" y="49"/>
                  </a:cubicBezTo>
                  <a:lnTo>
                    <a:pt x="558" y="49"/>
                  </a:lnTo>
                  <a:cubicBezTo>
                    <a:pt x="572" y="77"/>
                    <a:pt x="564" y="85"/>
                    <a:pt x="551" y="85"/>
                  </a:cubicBezTo>
                  <a:cubicBezTo>
                    <a:pt x="548" y="85"/>
                    <a:pt x="543" y="80"/>
                    <a:pt x="540" y="80"/>
                  </a:cubicBezTo>
                  <a:lnTo>
                    <a:pt x="527" y="80"/>
                  </a:lnTo>
                  <a:cubicBezTo>
                    <a:pt x="519" y="80"/>
                    <a:pt x="509" y="80"/>
                    <a:pt x="498" y="85"/>
                  </a:cubicBezTo>
                  <a:lnTo>
                    <a:pt x="527" y="144"/>
                  </a:lnTo>
                  <a:lnTo>
                    <a:pt x="431" y="116"/>
                  </a:lnTo>
                  <a:lnTo>
                    <a:pt x="425" y="116"/>
                  </a:lnTo>
                  <a:cubicBezTo>
                    <a:pt x="410" y="116"/>
                    <a:pt x="407" y="112"/>
                    <a:pt x="407" y="112"/>
                  </a:cubicBezTo>
                  <a:cubicBezTo>
                    <a:pt x="393" y="106"/>
                    <a:pt x="417" y="80"/>
                    <a:pt x="379" y="64"/>
                  </a:cubicBezTo>
                  <a:cubicBezTo>
                    <a:pt x="372" y="59"/>
                    <a:pt x="368" y="59"/>
                    <a:pt x="361" y="59"/>
                  </a:cubicBezTo>
                  <a:cubicBezTo>
                    <a:pt x="337" y="59"/>
                    <a:pt x="337" y="80"/>
                    <a:pt x="323" y="101"/>
                  </a:cubicBezTo>
                  <a:lnTo>
                    <a:pt x="329" y="109"/>
                  </a:lnTo>
                  <a:lnTo>
                    <a:pt x="312" y="109"/>
                  </a:lnTo>
                  <a:cubicBezTo>
                    <a:pt x="305" y="109"/>
                    <a:pt x="312" y="98"/>
                    <a:pt x="323" y="85"/>
                  </a:cubicBezTo>
                  <a:cubicBezTo>
                    <a:pt x="329" y="70"/>
                    <a:pt x="337" y="53"/>
                    <a:pt x="305" y="32"/>
                  </a:cubicBezTo>
                  <a:cubicBezTo>
                    <a:pt x="302" y="42"/>
                    <a:pt x="295" y="80"/>
                    <a:pt x="284" y="80"/>
                  </a:cubicBezTo>
                  <a:cubicBezTo>
                    <a:pt x="281" y="80"/>
                    <a:pt x="274" y="77"/>
                    <a:pt x="270" y="67"/>
                  </a:cubicBezTo>
                  <a:lnTo>
                    <a:pt x="277" y="67"/>
                  </a:lnTo>
                  <a:cubicBezTo>
                    <a:pt x="291" y="67"/>
                    <a:pt x="281" y="35"/>
                    <a:pt x="266" y="17"/>
                  </a:cubicBezTo>
                  <a:lnTo>
                    <a:pt x="217" y="0"/>
                  </a:ln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5"/>
            <p:cNvSpPr/>
            <p:nvPr/>
          </p:nvSpPr>
          <p:spPr>
            <a:xfrm>
              <a:off x="4843600" y="3007900"/>
              <a:ext cx="175" cy="125"/>
            </a:xfrm>
            <a:custGeom>
              <a:avLst/>
              <a:gdLst/>
              <a:ahLst/>
              <a:cxnLst/>
              <a:rect l="l" t="t" r="r" b="b"/>
              <a:pathLst>
                <a:path w="7" h="5" extrusionOk="0">
                  <a:moveTo>
                    <a:pt x="7" y="1"/>
                  </a:moveTo>
                  <a:cubicBezTo>
                    <a:pt x="7" y="1"/>
                    <a:pt x="3" y="1"/>
                    <a:pt x="0" y="4"/>
                  </a:cubicBezTo>
                  <a:cubicBezTo>
                    <a:pt x="3" y="4"/>
                    <a:pt x="7" y="1"/>
                    <a:pt x="7" y="1"/>
                  </a:cubicBezTo>
                  <a:close/>
                </a:path>
              </a:pathLst>
            </a:custGeom>
            <a:solidFill>
              <a:srgbClr val="B1A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5"/>
            <p:cNvSpPr/>
            <p:nvPr/>
          </p:nvSpPr>
          <p:spPr>
            <a:xfrm>
              <a:off x="4766550" y="3061150"/>
              <a:ext cx="475" cy="550"/>
            </a:xfrm>
            <a:custGeom>
              <a:avLst/>
              <a:gdLst/>
              <a:ahLst/>
              <a:cxnLst/>
              <a:rect l="l" t="t" r="r" b="b"/>
              <a:pathLst>
                <a:path w="19" h="22" extrusionOk="0">
                  <a:moveTo>
                    <a:pt x="1" y="1"/>
                  </a:moveTo>
                  <a:cubicBezTo>
                    <a:pt x="3" y="3"/>
                    <a:pt x="5" y="6"/>
                    <a:pt x="7" y="8"/>
                  </a:cubicBezTo>
                  <a:lnTo>
                    <a:pt x="7" y="8"/>
                  </a:lnTo>
                  <a:lnTo>
                    <a:pt x="1" y="1"/>
                  </a:lnTo>
                  <a:close/>
                  <a:moveTo>
                    <a:pt x="7" y="8"/>
                  </a:moveTo>
                  <a:lnTo>
                    <a:pt x="18" y="22"/>
                  </a:lnTo>
                  <a:cubicBezTo>
                    <a:pt x="16" y="17"/>
                    <a:pt x="12" y="13"/>
                    <a:pt x="7" y="8"/>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5"/>
            <p:cNvSpPr/>
            <p:nvPr/>
          </p:nvSpPr>
          <p:spPr>
            <a:xfrm>
              <a:off x="4768325" y="3065800"/>
              <a:ext cx="450" cy="200"/>
            </a:xfrm>
            <a:custGeom>
              <a:avLst/>
              <a:gdLst/>
              <a:ahLst/>
              <a:cxnLst/>
              <a:rect l="l" t="t" r="r" b="b"/>
              <a:pathLst>
                <a:path w="18" h="8" extrusionOk="0">
                  <a:moveTo>
                    <a:pt x="4" y="1"/>
                  </a:moveTo>
                  <a:cubicBezTo>
                    <a:pt x="4" y="1"/>
                    <a:pt x="0" y="4"/>
                    <a:pt x="0" y="7"/>
                  </a:cubicBezTo>
                  <a:lnTo>
                    <a:pt x="17" y="7"/>
                  </a:lnTo>
                  <a:cubicBezTo>
                    <a:pt x="14" y="4"/>
                    <a:pt x="7" y="1"/>
                    <a:pt x="4" y="1"/>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5"/>
            <p:cNvSpPr/>
            <p:nvPr/>
          </p:nvSpPr>
          <p:spPr>
            <a:xfrm>
              <a:off x="4759900" y="3037200"/>
              <a:ext cx="1075" cy="725"/>
            </a:xfrm>
            <a:custGeom>
              <a:avLst/>
              <a:gdLst/>
              <a:ahLst/>
              <a:cxnLst/>
              <a:rect l="l" t="t" r="r" b="b"/>
              <a:pathLst>
                <a:path w="43" h="29" extrusionOk="0">
                  <a:moveTo>
                    <a:pt x="1" y="0"/>
                  </a:moveTo>
                  <a:lnTo>
                    <a:pt x="1" y="0"/>
                  </a:lnTo>
                  <a:cubicBezTo>
                    <a:pt x="4" y="25"/>
                    <a:pt x="11" y="29"/>
                    <a:pt x="17" y="29"/>
                  </a:cubicBezTo>
                  <a:lnTo>
                    <a:pt x="28" y="29"/>
                  </a:lnTo>
                  <a:cubicBezTo>
                    <a:pt x="32" y="25"/>
                    <a:pt x="38" y="25"/>
                    <a:pt x="43" y="25"/>
                  </a:cubicBezTo>
                  <a:lnTo>
                    <a:pt x="1" y="0"/>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5"/>
            <p:cNvSpPr/>
            <p:nvPr/>
          </p:nvSpPr>
          <p:spPr>
            <a:xfrm>
              <a:off x="4776475" y="3060025"/>
              <a:ext cx="725" cy="350"/>
            </a:xfrm>
            <a:custGeom>
              <a:avLst/>
              <a:gdLst/>
              <a:ahLst/>
              <a:cxnLst/>
              <a:rect l="l" t="t" r="r" b="b"/>
              <a:pathLst>
                <a:path w="29" h="14" extrusionOk="0">
                  <a:moveTo>
                    <a:pt x="0" y="0"/>
                  </a:moveTo>
                  <a:cubicBezTo>
                    <a:pt x="7" y="7"/>
                    <a:pt x="15" y="14"/>
                    <a:pt x="21" y="14"/>
                  </a:cubicBezTo>
                  <a:cubicBezTo>
                    <a:pt x="21" y="14"/>
                    <a:pt x="25" y="14"/>
                    <a:pt x="28" y="10"/>
                  </a:cubicBezTo>
                  <a:cubicBezTo>
                    <a:pt x="18" y="3"/>
                    <a:pt x="11" y="0"/>
                    <a:pt x="4" y="0"/>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5"/>
            <p:cNvSpPr/>
            <p:nvPr/>
          </p:nvSpPr>
          <p:spPr>
            <a:xfrm>
              <a:off x="4816750" y="3004225"/>
              <a:ext cx="200" cy="100"/>
            </a:xfrm>
            <a:custGeom>
              <a:avLst/>
              <a:gdLst/>
              <a:ahLst/>
              <a:cxnLst/>
              <a:rect l="l" t="t" r="r" b="b"/>
              <a:pathLst>
                <a:path w="8" h="4" extrusionOk="0">
                  <a:moveTo>
                    <a:pt x="0" y="0"/>
                  </a:moveTo>
                  <a:cubicBezTo>
                    <a:pt x="4" y="0"/>
                    <a:pt x="4" y="4"/>
                    <a:pt x="7" y="4"/>
                  </a:cubicBezTo>
                  <a:cubicBezTo>
                    <a:pt x="7" y="0"/>
                    <a:pt x="7" y="0"/>
                    <a:pt x="4" y="0"/>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5"/>
            <p:cNvSpPr/>
            <p:nvPr/>
          </p:nvSpPr>
          <p:spPr>
            <a:xfrm>
              <a:off x="4770325" y="3000975"/>
              <a:ext cx="650" cy="275"/>
            </a:xfrm>
            <a:custGeom>
              <a:avLst/>
              <a:gdLst/>
              <a:ahLst/>
              <a:cxnLst/>
              <a:rect l="l" t="t" r="r" b="b"/>
              <a:pathLst>
                <a:path w="26" h="11" extrusionOk="0">
                  <a:moveTo>
                    <a:pt x="18" y="1"/>
                  </a:moveTo>
                  <a:cubicBezTo>
                    <a:pt x="15" y="1"/>
                    <a:pt x="11" y="1"/>
                    <a:pt x="0" y="4"/>
                  </a:cubicBezTo>
                  <a:cubicBezTo>
                    <a:pt x="5" y="7"/>
                    <a:pt x="8" y="7"/>
                    <a:pt x="8" y="11"/>
                  </a:cubicBezTo>
                  <a:cubicBezTo>
                    <a:pt x="26" y="4"/>
                    <a:pt x="26" y="1"/>
                    <a:pt x="18" y="1"/>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5"/>
            <p:cNvSpPr/>
            <p:nvPr/>
          </p:nvSpPr>
          <p:spPr>
            <a:xfrm>
              <a:off x="4834450" y="3006250"/>
              <a:ext cx="11350" cy="2450"/>
            </a:xfrm>
            <a:custGeom>
              <a:avLst/>
              <a:gdLst/>
              <a:ahLst/>
              <a:cxnLst/>
              <a:rect l="l" t="t" r="r" b="b"/>
              <a:pathLst>
                <a:path w="454" h="98" extrusionOk="0">
                  <a:moveTo>
                    <a:pt x="425" y="0"/>
                  </a:moveTo>
                  <a:cubicBezTo>
                    <a:pt x="278" y="31"/>
                    <a:pt x="134" y="63"/>
                    <a:pt x="1" y="98"/>
                  </a:cubicBezTo>
                  <a:cubicBezTo>
                    <a:pt x="201" y="77"/>
                    <a:pt x="355" y="52"/>
                    <a:pt x="454" y="35"/>
                  </a:cubicBezTo>
                  <a:cubicBezTo>
                    <a:pt x="443" y="25"/>
                    <a:pt x="436" y="14"/>
                    <a:pt x="425" y="0"/>
                  </a:cubicBezTo>
                  <a:close/>
                </a:path>
              </a:pathLst>
            </a:custGeom>
            <a:solidFill>
              <a:srgbClr val="B1A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5"/>
            <p:cNvSpPr/>
            <p:nvPr/>
          </p:nvSpPr>
          <p:spPr>
            <a:xfrm>
              <a:off x="4759175" y="2996400"/>
              <a:ext cx="85925" cy="97500"/>
            </a:xfrm>
            <a:custGeom>
              <a:avLst/>
              <a:gdLst/>
              <a:ahLst/>
              <a:cxnLst/>
              <a:rect l="l" t="t" r="r" b="b"/>
              <a:pathLst>
                <a:path w="3437" h="3900" extrusionOk="0">
                  <a:moveTo>
                    <a:pt x="686" y="516"/>
                  </a:moveTo>
                  <a:cubicBezTo>
                    <a:pt x="699" y="516"/>
                    <a:pt x="689" y="524"/>
                    <a:pt x="682" y="534"/>
                  </a:cubicBezTo>
                  <a:lnTo>
                    <a:pt x="668" y="516"/>
                  </a:lnTo>
                  <a:close/>
                  <a:moveTo>
                    <a:pt x="349" y="2685"/>
                  </a:moveTo>
                  <a:lnTo>
                    <a:pt x="349" y="2685"/>
                  </a:lnTo>
                  <a:cubicBezTo>
                    <a:pt x="349" y="2687"/>
                    <a:pt x="350" y="2689"/>
                    <a:pt x="351" y="2690"/>
                  </a:cubicBezTo>
                  <a:lnTo>
                    <a:pt x="351" y="2690"/>
                  </a:lnTo>
                  <a:cubicBezTo>
                    <a:pt x="350" y="2688"/>
                    <a:pt x="349" y="2687"/>
                    <a:pt x="349" y="2685"/>
                  </a:cubicBezTo>
                  <a:close/>
                  <a:moveTo>
                    <a:pt x="82" y="1"/>
                  </a:moveTo>
                  <a:cubicBezTo>
                    <a:pt x="75" y="15"/>
                    <a:pt x="72" y="36"/>
                    <a:pt x="61" y="50"/>
                  </a:cubicBezTo>
                  <a:cubicBezTo>
                    <a:pt x="46" y="82"/>
                    <a:pt x="30" y="113"/>
                    <a:pt x="36" y="169"/>
                  </a:cubicBezTo>
                  <a:cubicBezTo>
                    <a:pt x="43" y="106"/>
                    <a:pt x="51" y="85"/>
                    <a:pt x="57" y="85"/>
                  </a:cubicBezTo>
                  <a:cubicBezTo>
                    <a:pt x="64" y="85"/>
                    <a:pt x="75" y="100"/>
                    <a:pt x="82" y="113"/>
                  </a:cubicBezTo>
                  <a:cubicBezTo>
                    <a:pt x="93" y="124"/>
                    <a:pt x="99" y="137"/>
                    <a:pt x="110" y="137"/>
                  </a:cubicBezTo>
                  <a:cubicBezTo>
                    <a:pt x="114" y="137"/>
                    <a:pt x="117" y="137"/>
                    <a:pt x="121" y="131"/>
                  </a:cubicBezTo>
                  <a:lnTo>
                    <a:pt x="121" y="131"/>
                  </a:lnTo>
                  <a:cubicBezTo>
                    <a:pt x="159" y="383"/>
                    <a:pt x="15" y="166"/>
                    <a:pt x="12" y="432"/>
                  </a:cubicBezTo>
                  <a:cubicBezTo>
                    <a:pt x="15" y="401"/>
                    <a:pt x="30" y="366"/>
                    <a:pt x="43" y="366"/>
                  </a:cubicBezTo>
                  <a:cubicBezTo>
                    <a:pt x="51" y="366"/>
                    <a:pt x="54" y="373"/>
                    <a:pt x="57" y="394"/>
                  </a:cubicBezTo>
                  <a:cubicBezTo>
                    <a:pt x="51" y="436"/>
                    <a:pt x="30" y="500"/>
                    <a:pt x="9" y="524"/>
                  </a:cubicBezTo>
                  <a:cubicBezTo>
                    <a:pt x="12" y="587"/>
                    <a:pt x="15" y="605"/>
                    <a:pt x="22" y="605"/>
                  </a:cubicBezTo>
                  <a:cubicBezTo>
                    <a:pt x="30" y="605"/>
                    <a:pt x="36" y="594"/>
                    <a:pt x="43" y="587"/>
                  </a:cubicBezTo>
                  <a:cubicBezTo>
                    <a:pt x="46" y="576"/>
                    <a:pt x="54" y="566"/>
                    <a:pt x="61" y="566"/>
                  </a:cubicBezTo>
                  <a:cubicBezTo>
                    <a:pt x="64" y="566"/>
                    <a:pt x="72" y="573"/>
                    <a:pt x="75" y="587"/>
                  </a:cubicBezTo>
                  <a:cubicBezTo>
                    <a:pt x="25" y="633"/>
                    <a:pt x="93" y="681"/>
                    <a:pt x="110" y="724"/>
                  </a:cubicBezTo>
                  <a:lnTo>
                    <a:pt x="72" y="727"/>
                  </a:lnTo>
                  <a:cubicBezTo>
                    <a:pt x="43" y="853"/>
                    <a:pt x="156" y="759"/>
                    <a:pt x="127" y="871"/>
                  </a:cubicBezTo>
                  <a:lnTo>
                    <a:pt x="67" y="825"/>
                  </a:lnTo>
                  <a:lnTo>
                    <a:pt x="85" y="882"/>
                  </a:lnTo>
                  <a:lnTo>
                    <a:pt x="36" y="871"/>
                  </a:lnTo>
                  <a:lnTo>
                    <a:pt x="36" y="871"/>
                  </a:lnTo>
                  <a:cubicBezTo>
                    <a:pt x="75" y="937"/>
                    <a:pt x="64" y="955"/>
                    <a:pt x="54" y="1022"/>
                  </a:cubicBezTo>
                  <a:cubicBezTo>
                    <a:pt x="61" y="1018"/>
                    <a:pt x="67" y="1015"/>
                    <a:pt x="75" y="1015"/>
                  </a:cubicBezTo>
                  <a:cubicBezTo>
                    <a:pt x="103" y="1015"/>
                    <a:pt x="131" y="1039"/>
                    <a:pt x="135" y="1081"/>
                  </a:cubicBezTo>
                  <a:cubicBezTo>
                    <a:pt x="127" y="1096"/>
                    <a:pt x="121" y="1096"/>
                    <a:pt x="114" y="1096"/>
                  </a:cubicBezTo>
                  <a:lnTo>
                    <a:pt x="106" y="1096"/>
                  </a:lnTo>
                  <a:cubicBezTo>
                    <a:pt x="99" y="1096"/>
                    <a:pt x="99" y="1099"/>
                    <a:pt x="103" y="1141"/>
                  </a:cubicBezTo>
                  <a:cubicBezTo>
                    <a:pt x="78" y="1124"/>
                    <a:pt x="43" y="1106"/>
                    <a:pt x="78" y="1071"/>
                  </a:cubicBezTo>
                  <a:cubicBezTo>
                    <a:pt x="64" y="1068"/>
                    <a:pt x="54" y="1054"/>
                    <a:pt x="40" y="1050"/>
                  </a:cubicBezTo>
                  <a:cubicBezTo>
                    <a:pt x="12" y="1092"/>
                    <a:pt x="40" y="1156"/>
                    <a:pt x="40" y="1183"/>
                  </a:cubicBezTo>
                  <a:cubicBezTo>
                    <a:pt x="40" y="1173"/>
                    <a:pt x="43" y="1159"/>
                    <a:pt x="46" y="1152"/>
                  </a:cubicBezTo>
                  <a:lnTo>
                    <a:pt x="114" y="1264"/>
                  </a:lnTo>
                  <a:cubicBezTo>
                    <a:pt x="110" y="1268"/>
                    <a:pt x="103" y="1271"/>
                    <a:pt x="99" y="1271"/>
                  </a:cubicBezTo>
                  <a:cubicBezTo>
                    <a:pt x="89" y="1271"/>
                    <a:pt x="82" y="1264"/>
                    <a:pt x="72" y="1253"/>
                  </a:cubicBezTo>
                  <a:lnTo>
                    <a:pt x="72" y="1253"/>
                  </a:lnTo>
                  <a:cubicBezTo>
                    <a:pt x="78" y="1278"/>
                    <a:pt x="99" y="1292"/>
                    <a:pt x="106" y="1327"/>
                  </a:cubicBezTo>
                  <a:cubicBezTo>
                    <a:pt x="72" y="1321"/>
                    <a:pt x="40" y="1324"/>
                    <a:pt x="19" y="1282"/>
                  </a:cubicBezTo>
                  <a:lnTo>
                    <a:pt x="19" y="1282"/>
                  </a:lnTo>
                  <a:lnTo>
                    <a:pt x="64" y="1384"/>
                  </a:lnTo>
                  <a:cubicBezTo>
                    <a:pt x="51" y="1394"/>
                    <a:pt x="33" y="1436"/>
                    <a:pt x="19" y="1436"/>
                  </a:cubicBezTo>
                  <a:cubicBezTo>
                    <a:pt x="19" y="1436"/>
                    <a:pt x="15" y="1436"/>
                    <a:pt x="15" y="1433"/>
                  </a:cubicBezTo>
                  <a:lnTo>
                    <a:pt x="15" y="1433"/>
                  </a:lnTo>
                  <a:cubicBezTo>
                    <a:pt x="1" y="1496"/>
                    <a:pt x="96" y="1577"/>
                    <a:pt x="78" y="1657"/>
                  </a:cubicBezTo>
                  <a:cubicBezTo>
                    <a:pt x="82" y="1657"/>
                    <a:pt x="82" y="1657"/>
                    <a:pt x="82" y="1661"/>
                  </a:cubicBezTo>
                  <a:cubicBezTo>
                    <a:pt x="89" y="1664"/>
                    <a:pt x="96" y="1671"/>
                    <a:pt x="103" y="1685"/>
                  </a:cubicBezTo>
                  <a:cubicBezTo>
                    <a:pt x="103" y="1763"/>
                    <a:pt x="75" y="1836"/>
                    <a:pt x="135" y="1920"/>
                  </a:cubicBezTo>
                  <a:lnTo>
                    <a:pt x="82" y="1980"/>
                  </a:lnTo>
                  <a:cubicBezTo>
                    <a:pt x="89" y="1994"/>
                    <a:pt x="93" y="1998"/>
                    <a:pt x="99" y="1998"/>
                  </a:cubicBezTo>
                  <a:cubicBezTo>
                    <a:pt x="106" y="1998"/>
                    <a:pt x="117" y="1990"/>
                    <a:pt x="124" y="1983"/>
                  </a:cubicBezTo>
                  <a:cubicBezTo>
                    <a:pt x="135" y="1977"/>
                    <a:pt x="145" y="1966"/>
                    <a:pt x="156" y="1966"/>
                  </a:cubicBezTo>
                  <a:cubicBezTo>
                    <a:pt x="166" y="1966"/>
                    <a:pt x="177" y="1977"/>
                    <a:pt x="190" y="2011"/>
                  </a:cubicBezTo>
                  <a:cubicBezTo>
                    <a:pt x="226" y="2089"/>
                    <a:pt x="145" y="2050"/>
                    <a:pt x="135" y="2085"/>
                  </a:cubicBezTo>
                  <a:cubicBezTo>
                    <a:pt x="173" y="2121"/>
                    <a:pt x="250" y="2176"/>
                    <a:pt x="219" y="2260"/>
                  </a:cubicBezTo>
                  <a:cubicBezTo>
                    <a:pt x="201" y="2239"/>
                    <a:pt x="205" y="2218"/>
                    <a:pt x="194" y="2194"/>
                  </a:cubicBezTo>
                  <a:lnTo>
                    <a:pt x="177" y="2260"/>
                  </a:lnTo>
                  <a:cubicBezTo>
                    <a:pt x="127" y="2222"/>
                    <a:pt x="114" y="2184"/>
                    <a:pt x="103" y="2184"/>
                  </a:cubicBezTo>
                  <a:cubicBezTo>
                    <a:pt x="96" y="2184"/>
                    <a:pt x="89" y="2191"/>
                    <a:pt x="78" y="2212"/>
                  </a:cubicBezTo>
                  <a:lnTo>
                    <a:pt x="89" y="2212"/>
                  </a:lnTo>
                  <a:cubicBezTo>
                    <a:pt x="138" y="2212"/>
                    <a:pt x="152" y="2260"/>
                    <a:pt x="169" y="2313"/>
                  </a:cubicBezTo>
                  <a:cubicBezTo>
                    <a:pt x="184" y="2366"/>
                    <a:pt x="198" y="2415"/>
                    <a:pt x="247" y="2415"/>
                  </a:cubicBezTo>
                  <a:lnTo>
                    <a:pt x="261" y="2415"/>
                  </a:lnTo>
                  <a:lnTo>
                    <a:pt x="247" y="2457"/>
                  </a:lnTo>
                  <a:cubicBezTo>
                    <a:pt x="243" y="2447"/>
                    <a:pt x="236" y="2447"/>
                    <a:pt x="236" y="2436"/>
                  </a:cubicBezTo>
                  <a:lnTo>
                    <a:pt x="236" y="2436"/>
                  </a:lnTo>
                  <a:cubicBezTo>
                    <a:pt x="201" y="2524"/>
                    <a:pt x="331" y="2468"/>
                    <a:pt x="341" y="2566"/>
                  </a:cubicBezTo>
                  <a:cubicBezTo>
                    <a:pt x="341" y="2594"/>
                    <a:pt x="338" y="2615"/>
                    <a:pt x="328" y="2615"/>
                  </a:cubicBezTo>
                  <a:cubicBezTo>
                    <a:pt x="324" y="2615"/>
                    <a:pt x="320" y="2615"/>
                    <a:pt x="313" y="2612"/>
                  </a:cubicBezTo>
                  <a:lnTo>
                    <a:pt x="313" y="2612"/>
                  </a:lnTo>
                  <a:lnTo>
                    <a:pt x="362" y="2675"/>
                  </a:lnTo>
                  <a:cubicBezTo>
                    <a:pt x="366" y="2685"/>
                    <a:pt x="362" y="2692"/>
                    <a:pt x="355" y="2692"/>
                  </a:cubicBezTo>
                  <a:cubicBezTo>
                    <a:pt x="354" y="2692"/>
                    <a:pt x="352" y="2692"/>
                    <a:pt x="351" y="2690"/>
                  </a:cubicBezTo>
                  <a:lnTo>
                    <a:pt x="351" y="2690"/>
                  </a:lnTo>
                  <a:cubicBezTo>
                    <a:pt x="363" y="2722"/>
                    <a:pt x="373" y="2749"/>
                    <a:pt x="387" y="2781"/>
                  </a:cubicBezTo>
                  <a:lnTo>
                    <a:pt x="387" y="2781"/>
                  </a:lnTo>
                  <a:cubicBezTo>
                    <a:pt x="386" y="2781"/>
                    <a:pt x="384" y="2780"/>
                    <a:pt x="383" y="2780"/>
                  </a:cubicBezTo>
                  <a:lnTo>
                    <a:pt x="383" y="2780"/>
                  </a:lnTo>
                  <a:lnTo>
                    <a:pt x="387" y="2783"/>
                  </a:lnTo>
                  <a:cubicBezTo>
                    <a:pt x="387" y="2783"/>
                    <a:pt x="387" y="2782"/>
                    <a:pt x="387" y="2781"/>
                  </a:cubicBezTo>
                  <a:lnTo>
                    <a:pt x="387" y="2781"/>
                  </a:lnTo>
                  <a:cubicBezTo>
                    <a:pt x="412" y="2793"/>
                    <a:pt x="447" y="2819"/>
                    <a:pt x="464" y="2829"/>
                  </a:cubicBezTo>
                  <a:cubicBezTo>
                    <a:pt x="464" y="2840"/>
                    <a:pt x="461" y="2843"/>
                    <a:pt x="457" y="2843"/>
                  </a:cubicBezTo>
                  <a:lnTo>
                    <a:pt x="451" y="2836"/>
                  </a:lnTo>
                  <a:cubicBezTo>
                    <a:pt x="446" y="2832"/>
                    <a:pt x="446" y="2829"/>
                    <a:pt x="443" y="2829"/>
                  </a:cubicBezTo>
                  <a:cubicBezTo>
                    <a:pt x="440" y="2829"/>
                    <a:pt x="440" y="2829"/>
                    <a:pt x="436" y="2832"/>
                  </a:cubicBezTo>
                  <a:lnTo>
                    <a:pt x="485" y="2882"/>
                  </a:lnTo>
                  <a:cubicBezTo>
                    <a:pt x="482" y="2892"/>
                    <a:pt x="475" y="2895"/>
                    <a:pt x="464" y="2895"/>
                  </a:cubicBezTo>
                  <a:cubicBezTo>
                    <a:pt x="443" y="2895"/>
                    <a:pt x="415" y="2868"/>
                    <a:pt x="409" y="2832"/>
                  </a:cubicBezTo>
                  <a:lnTo>
                    <a:pt x="409" y="2832"/>
                  </a:lnTo>
                  <a:cubicBezTo>
                    <a:pt x="320" y="2931"/>
                    <a:pt x="451" y="2874"/>
                    <a:pt x="436" y="3018"/>
                  </a:cubicBezTo>
                  <a:lnTo>
                    <a:pt x="401" y="2969"/>
                  </a:lnTo>
                  <a:cubicBezTo>
                    <a:pt x="352" y="3029"/>
                    <a:pt x="394" y="3064"/>
                    <a:pt x="380" y="3145"/>
                  </a:cubicBezTo>
                  <a:cubicBezTo>
                    <a:pt x="394" y="3127"/>
                    <a:pt x="415" y="3018"/>
                    <a:pt x="457" y="3018"/>
                  </a:cubicBezTo>
                  <a:cubicBezTo>
                    <a:pt x="461" y="3018"/>
                    <a:pt x="464" y="3018"/>
                    <a:pt x="472" y="3022"/>
                  </a:cubicBezTo>
                  <a:cubicBezTo>
                    <a:pt x="454" y="3012"/>
                    <a:pt x="430" y="2991"/>
                    <a:pt x="443" y="2976"/>
                  </a:cubicBezTo>
                  <a:cubicBezTo>
                    <a:pt x="500" y="2976"/>
                    <a:pt x="482" y="2997"/>
                    <a:pt x="478" y="3029"/>
                  </a:cubicBezTo>
                  <a:cubicBezTo>
                    <a:pt x="478" y="3054"/>
                    <a:pt x="485" y="3078"/>
                    <a:pt x="521" y="3103"/>
                  </a:cubicBezTo>
                  <a:cubicBezTo>
                    <a:pt x="482" y="3120"/>
                    <a:pt x="506" y="3152"/>
                    <a:pt x="531" y="3190"/>
                  </a:cubicBezTo>
                  <a:lnTo>
                    <a:pt x="478" y="3211"/>
                  </a:lnTo>
                  <a:cubicBezTo>
                    <a:pt x="514" y="3250"/>
                    <a:pt x="538" y="3236"/>
                    <a:pt x="573" y="3250"/>
                  </a:cubicBezTo>
                  <a:cubicBezTo>
                    <a:pt x="590" y="3303"/>
                    <a:pt x="559" y="3334"/>
                    <a:pt x="531" y="3363"/>
                  </a:cubicBezTo>
                  <a:cubicBezTo>
                    <a:pt x="538" y="3380"/>
                    <a:pt x="545" y="3387"/>
                    <a:pt x="548" y="3387"/>
                  </a:cubicBezTo>
                  <a:cubicBezTo>
                    <a:pt x="556" y="3387"/>
                    <a:pt x="563" y="3373"/>
                    <a:pt x="569" y="3363"/>
                  </a:cubicBezTo>
                  <a:cubicBezTo>
                    <a:pt x="573" y="3348"/>
                    <a:pt x="584" y="3338"/>
                    <a:pt x="594" y="3338"/>
                  </a:cubicBezTo>
                  <a:cubicBezTo>
                    <a:pt x="601" y="3338"/>
                    <a:pt x="612" y="3345"/>
                    <a:pt x="622" y="3363"/>
                  </a:cubicBezTo>
                  <a:cubicBezTo>
                    <a:pt x="644" y="3439"/>
                    <a:pt x="686" y="3478"/>
                    <a:pt x="759" y="3535"/>
                  </a:cubicBezTo>
                  <a:cubicBezTo>
                    <a:pt x="766" y="3559"/>
                    <a:pt x="759" y="3562"/>
                    <a:pt x="752" y="3562"/>
                  </a:cubicBezTo>
                  <a:lnTo>
                    <a:pt x="731" y="3562"/>
                  </a:lnTo>
                  <a:cubicBezTo>
                    <a:pt x="728" y="3562"/>
                    <a:pt x="724" y="3562"/>
                    <a:pt x="724" y="3569"/>
                  </a:cubicBezTo>
                  <a:lnTo>
                    <a:pt x="788" y="3587"/>
                  </a:lnTo>
                  <a:cubicBezTo>
                    <a:pt x="791" y="3594"/>
                    <a:pt x="777" y="3601"/>
                    <a:pt x="770" y="3601"/>
                  </a:cubicBezTo>
                  <a:cubicBezTo>
                    <a:pt x="777" y="3608"/>
                    <a:pt x="783" y="3608"/>
                    <a:pt x="791" y="3608"/>
                  </a:cubicBezTo>
                  <a:cubicBezTo>
                    <a:pt x="798" y="3608"/>
                    <a:pt x="801" y="3608"/>
                    <a:pt x="809" y="3604"/>
                  </a:cubicBezTo>
                  <a:cubicBezTo>
                    <a:pt x="815" y="3601"/>
                    <a:pt x="822" y="3601"/>
                    <a:pt x="830" y="3601"/>
                  </a:cubicBezTo>
                  <a:cubicBezTo>
                    <a:pt x="836" y="3601"/>
                    <a:pt x="851" y="3604"/>
                    <a:pt x="864" y="3619"/>
                  </a:cubicBezTo>
                  <a:cubicBezTo>
                    <a:pt x="868" y="3619"/>
                    <a:pt x="868" y="3615"/>
                    <a:pt x="872" y="3615"/>
                  </a:cubicBezTo>
                  <a:cubicBezTo>
                    <a:pt x="914" y="3615"/>
                    <a:pt x="868" y="3773"/>
                    <a:pt x="963" y="3791"/>
                  </a:cubicBezTo>
                  <a:cubicBezTo>
                    <a:pt x="959" y="3815"/>
                    <a:pt x="931" y="3805"/>
                    <a:pt x="914" y="3822"/>
                  </a:cubicBezTo>
                  <a:cubicBezTo>
                    <a:pt x="1012" y="3878"/>
                    <a:pt x="998" y="3871"/>
                    <a:pt x="1096" y="3899"/>
                  </a:cubicBezTo>
                  <a:lnTo>
                    <a:pt x="1117" y="3759"/>
                  </a:lnTo>
                  <a:cubicBezTo>
                    <a:pt x="1128" y="3710"/>
                    <a:pt x="1138" y="3658"/>
                    <a:pt x="1149" y="3601"/>
                  </a:cubicBezTo>
                  <a:cubicBezTo>
                    <a:pt x="1138" y="3583"/>
                    <a:pt x="1128" y="3569"/>
                    <a:pt x="1103" y="3545"/>
                  </a:cubicBezTo>
                  <a:lnTo>
                    <a:pt x="1103" y="3545"/>
                  </a:lnTo>
                  <a:lnTo>
                    <a:pt x="1107" y="3562"/>
                  </a:lnTo>
                  <a:cubicBezTo>
                    <a:pt x="1096" y="3566"/>
                    <a:pt x="1089" y="3566"/>
                    <a:pt x="1082" y="3566"/>
                  </a:cubicBezTo>
                  <a:cubicBezTo>
                    <a:pt x="1044" y="3566"/>
                    <a:pt x="1054" y="3524"/>
                    <a:pt x="1026" y="3485"/>
                  </a:cubicBezTo>
                  <a:lnTo>
                    <a:pt x="1033" y="3482"/>
                  </a:lnTo>
                  <a:cubicBezTo>
                    <a:pt x="1008" y="3352"/>
                    <a:pt x="984" y="3450"/>
                    <a:pt x="966" y="3316"/>
                  </a:cubicBezTo>
                  <a:lnTo>
                    <a:pt x="935" y="3342"/>
                  </a:lnTo>
                  <a:cubicBezTo>
                    <a:pt x="927" y="3345"/>
                    <a:pt x="921" y="3348"/>
                    <a:pt x="914" y="3348"/>
                  </a:cubicBezTo>
                  <a:cubicBezTo>
                    <a:pt x="864" y="3348"/>
                    <a:pt x="924" y="3215"/>
                    <a:pt x="864" y="3173"/>
                  </a:cubicBezTo>
                  <a:lnTo>
                    <a:pt x="854" y="3208"/>
                  </a:lnTo>
                  <a:cubicBezTo>
                    <a:pt x="809" y="3187"/>
                    <a:pt x="917" y="3057"/>
                    <a:pt x="914" y="3018"/>
                  </a:cubicBezTo>
                  <a:cubicBezTo>
                    <a:pt x="914" y="3015"/>
                    <a:pt x="914" y="3015"/>
                    <a:pt x="917" y="3015"/>
                  </a:cubicBezTo>
                  <a:cubicBezTo>
                    <a:pt x="924" y="3015"/>
                    <a:pt x="931" y="3026"/>
                    <a:pt x="938" y="3029"/>
                  </a:cubicBezTo>
                  <a:cubicBezTo>
                    <a:pt x="942" y="2994"/>
                    <a:pt x="935" y="2984"/>
                    <a:pt x="924" y="2984"/>
                  </a:cubicBezTo>
                  <a:cubicBezTo>
                    <a:pt x="917" y="2984"/>
                    <a:pt x="910" y="2987"/>
                    <a:pt x="903" y="2991"/>
                  </a:cubicBezTo>
                  <a:cubicBezTo>
                    <a:pt x="893" y="2994"/>
                    <a:pt x="882" y="2997"/>
                    <a:pt x="872" y="2997"/>
                  </a:cubicBezTo>
                  <a:cubicBezTo>
                    <a:pt x="861" y="2997"/>
                    <a:pt x="851" y="2994"/>
                    <a:pt x="840" y="2980"/>
                  </a:cubicBezTo>
                  <a:cubicBezTo>
                    <a:pt x="861" y="2955"/>
                    <a:pt x="917" y="2966"/>
                    <a:pt x="903" y="2916"/>
                  </a:cubicBezTo>
                  <a:cubicBezTo>
                    <a:pt x="917" y="2885"/>
                    <a:pt x="756" y="2819"/>
                    <a:pt x="788" y="2735"/>
                  </a:cubicBezTo>
                  <a:lnTo>
                    <a:pt x="788" y="2735"/>
                  </a:lnTo>
                  <a:cubicBezTo>
                    <a:pt x="777" y="2748"/>
                    <a:pt x="766" y="2762"/>
                    <a:pt x="752" y="2762"/>
                  </a:cubicBezTo>
                  <a:cubicBezTo>
                    <a:pt x="745" y="2762"/>
                    <a:pt x="734" y="2759"/>
                    <a:pt x="728" y="2748"/>
                  </a:cubicBezTo>
                  <a:cubicBezTo>
                    <a:pt x="699" y="2699"/>
                    <a:pt x="759" y="2584"/>
                    <a:pt x="678" y="2559"/>
                  </a:cubicBezTo>
                  <a:cubicBezTo>
                    <a:pt x="678" y="2552"/>
                    <a:pt x="686" y="2548"/>
                    <a:pt x="692" y="2545"/>
                  </a:cubicBezTo>
                  <a:cubicBezTo>
                    <a:pt x="661" y="2510"/>
                    <a:pt x="622" y="2425"/>
                    <a:pt x="580" y="2408"/>
                  </a:cubicBezTo>
                  <a:cubicBezTo>
                    <a:pt x="707" y="2335"/>
                    <a:pt x="446" y="2173"/>
                    <a:pt x="577" y="2142"/>
                  </a:cubicBezTo>
                  <a:cubicBezTo>
                    <a:pt x="566" y="2103"/>
                    <a:pt x="556" y="2061"/>
                    <a:pt x="545" y="2019"/>
                  </a:cubicBezTo>
                  <a:lnTo>
                    <a:pt x="556" y="2019"/>
                  </a:lnTo>
                  <a:cubicBezTo>
                    <a:pt x="548" y="1935"/>
                    <a:pt x="514" y="1917"/>
                    <a:pt x="475" y="1892"/>
                  </a:cubicBezTo>
                  <a:cubicBezTo>
                    <a:pt x="478" y="1881"/>
                    <a:pt x="485" y="1878"/>
                    <a:pt x="489" y="1878"/>
                  </a:cubicBezTo>
                  <a:cubicBezTo>
                    <a:pt x="493" y="1878"/>
                    <a:pt x="496" y="1878"/>
                    <a:pt x="496" y="1881"/>
                  </a:cubicBezTo>
                  <a:lnTo>
                    <a:pt x="503" y="1881"/>
                  </a:lnTo>
                  <a:cubicBezTo>
                    <a:pt x="510" y="1759"/>
                    <a:pt x="503" y="1752"/>
                    <a:pt x="422" y="1657"/>
                  </a:cubicBezTo>
                  <a:lnTo>
                    <a:pt x="464" y="1640"/>
                  </a:lnTo>
                  <a:cubicBezTo>
                    <a:pt x="436" y="1615"/>
                    <a:pt x="510" y="1460"/>
                    <a:pt x="446" y="1348"/>
                  </a:cubicBezTo>
                  <a:lnTo>
                    <a:pt x="451" y="1348"/>
                  </a:lnTo>
                  <a:cubicBezTo>
                    <a:pt x="454" y="1348"/>
                    <a:pt x="461" y="1352"/>
                    <a:pt x="468" y="1358"/>
                  </a:cubicBezTo>
                  <a:cubicBezTo>
                    <a:pt x="404" y="1229"/>
                    <a:pt x="566" y="1036"/>
                    <a:pt x="404" y="997"/>
                  </a:cubicBezTo>
                  <a:lnTo>
                    <a:pt x="362" y="910"/>
                  </a:lnTo>
                  <a:cubicBezTo>
                    <a:pt x="359" y="945"/>
                    <a:pt x="352" y="958"/>
                    <a:pt x="341" y="958"/>
                  </a:cubicBezTo>
                  <a:cubicBezTo>
                    <a:pt x="334" y="958"/>
                    <a:pt x="324" y="952"/>
                    <a:pt x="313" y="945"/>
                  </a:cubicBezTo>
                  <a:cubicBezTo>
                    <a:pt x="303" y="937"/>
                    <a:pt x="292" y="931"/>
                    <a:pt x="286" y="931"/>
                  </a:cubicBezTo>
                  <a:cubicBezTo>
                    <a:pt x="278" y="931"/>
                    <a:pt x="275" y="934"/>
                    <a:pt x="271" y="942"/>
                  </a:cubicBezTo>
                  <a:cubicBezTo>
                    <a:pt x="261" y="906"/>
                    <a:pt x="289" y="857"/>
                    <a:pt x="310" y="857"/>
                  </a:cubicBezTo>
                  <a:cubicBezTo>
                    <a:pt x="317" y="857"/>
                    <a:pt x="320" y="864"/>
                    <a:pt x="324" y="878"/>
                  </a:cubicBezTo>
                  <a:lnTo>
                    <a:pt x="317" y="889"/>
                  </a:lnTo>
                  <a:lnTo>
                    <a:pt x="328" y="889"/>
                  </a:lnTo>
                  <a:cubicBezTo>
                    <a:pt x="359" y="889"/>
                    <a:pt x="366" y="853"/>
                    <a:pt x="366" y="819"/>
                  </a:cubicBezTo>
                  <a:cubicBezTo>
                    <a:pt x="370" y="783"/>
                    <a:pt x="373" y="745"/>
                    <a:pt x="398" y="745"/>
                  </a:cubicBezTo>
                  <a:cubicBezTo>
                    <a:pt x="394" y="681"/>
                    <a:pt x="398" y="660"/>
                    <a:pt x="404" y="626"/>
                  </a:cubicBezTo>
                  <a:cubicBezTo>
                    <a:pt x="409" y="594"/>
                    <a:pt x="415" y="566"/>
                    <a:pt x="419" y="542"/>
                  </a:cubicBezTo>
                  <a:cubicBezTo>
                    <a:pt x="430" y="521"/>
                    <a:pt x="430" y="489"/>
                    <a:pt x="446" y="482"/>
                  </a:cubicBezTo>
                  <a:cubicBezTo>
                    <a:pt x="475" y="495"/>
                    <a:pt x="500" y="506"/>
                    <a:pt x="524" y="513"/>
                  </a:cubicBezTo>
                  <a:cubicBezTo>
                    <a:pt x="510" y="489"/>
                    <a:pt x="496" y="464"/>
                    <a:pt x="478" y="436"/>
                  </a:cubicBezTo>
                  <a:lnTo>
                    <a:pt x="478" y="436"/>
                  </a:lnTo>
                  <a:lnTo>
                    <a:pt x="527" y="453"/>
                  </a:lnTo>
                  <a:cubicBezTo>
                    <a:pt x="542" y="471"/>
                    <a:pt x="552" y="503"/>
                    <a:pt x="538" y="503"/>
                  </a:cubicBezTo>
                  <a:lnTo>
                    <a:pt x="531" y="503"/>
                  </a:lnTo>
                  <a:cubicBezTo>
                    <a:pt x="535" y="513"/>
                    <a:pt x="542" y="516"/>
                    <a:pt x="545" y="516"/>
                  </a:cubicBezTo>
                  <a:cubicBezTo>
                    <a:pt x="556" y="516"/>
                    <a:pt x="563" y="478"/>
                    <a:pt x="566" y="468"/>
                  </a:cubicBezTo>
                  <a:cubicBezTo>
                    <a:pt x="598" y="489"/>
                    <a:pt x="590" y="506"/>
                    <a:pt x="584" y="521"/>
                  </a:cubicBezTo>
                  <a:cubicBezTo>
                    <a:pt x="573" y="534"/>
                    <a:pt x="566" y="545"/>
                    <a:pt x="573" y="545"/>
                  </a:cubicBezTo>
                  <a:lnTo>
                    <a:pt x="590" y="545"/>
                  </a:lnTo>
                  <a:lnTo>
                    <a:pt x="584" y="537"/>
                  </a:lnTo>
                  <a:cubicBezTo>
                    <a:pt x="598" y="516"/>
                    <a:pt x="598" y="495"/>
                    <a:pt x="622" y="495"/>
                  </a:cubicBezTo>
                  <a:cubicBezTo>
                    <a:pt x="629" y="495"/>
                    <a:pt x="633" y="495"/>
                    <a:pt x="640" y="500"/>
                  </a:cubicBezTo>
                  <a:cubicBezTo>
                    <a:pt x="678" y="516"/>
                    <a:pt x="654" y="542"/>
                    <a:pt x="668" y="548"/>
                  </a:cubicBezTo>
                  <a:cubicBezTo>
                    <a:pt x="668" y="548"/>
                    <a:pt x="671" y="552"/>
                    <a:pt x="686" y="552"/>
                  </a:cubicBezTo>
                  <a:lnTo>
                    <a:pt x="692" y="552"/>
                  </a:lnTo>
                  <a:lnTo>
                    <a:pt x="788" y="580"/>
                  </a:lnTo>
                  <a:lnTo>
                    <a:pt x="759" y="521"/>
                  </a:lnTo>
                  <a:cubicBezTo>
                    <a:pt x="770" y="516"/>
                    <a:pt x="780" y="516"/>
                    <a:pt x="788" y="516"/>
                  </a:cubicBezTo>
                  <a:lnTo>
                    <a:pt x="801" y="516"/>
                  </a:lnTo>
                  <a:cubicBezTo>
                    <a:pt x="804" y="516"/>
                    <a:pt x="809" y="521"/>
                    <a:pt x="812" y="521"/>
                  </a:cubicBezTo>
                  <a:cubicBezTo>
                    <a:pt x="825" y="521"/>
                    <a:pt x="833" y="513"/>
                    <a:pt x="819" y="485"/>
                  </a:cubicBezTo>
                  <a:lnTo>
                    <a:pt x="819" y="485"/>
                  </a:lnTo>
                  <a:cubicBezTo>
                    <a:pt x="872" y="580"/>
                    <a:pt x="1162" y="569"/>
                    <a:pt x="1198" y="605"/>
                  </a:cubicBezTo>
                  <a:cubicBezTo>
                    <a:pt x="1230" y="587"/>
                    <a:pt x="1261" y="584"/>
                    <a:pt x="1293" y="584"/>
                  </a:cubicBezTo>
                  <a:cubicBezTo>
                    <a:pt x="1324" y="584"/>
                    <a:pt x="1356" y="587"/>
                    <a:pt x="1390" y="594"/>
                  </a:cubicBezTo>
                  <a:cubicBezTo>
                    <a:pt x="1377" y="584"/>
                    <a:pt x="1369" y="537"/>
                    <a:pt x="1412" y="537"/>
                  </a:cubicBezTo>
                  <a:lnTo>
                    <a:pt x="1429" y="537"/>
                  </a:lnTo>
                  <a:cubicBezTo>
                    <a:pt x="1398" y="650"/>
                    <a:pt x="1531" y="605"/>
                    <a:pt x="1577" y="681"/>
                  </a:cubicBezTo>
                  <a:cubicBezTo>
                    <a:pt x="1562" y="636"/>
                    <a:pt x="1759" y="685"/>
                    <a:pt x="1696" y="605"/>
                  </a:cubicBezTo>
                  <a:lnTo>
                    <a:pt x="1696" y="605"/>
                  </a:lnTo>
                  <a:cubicBezTo>
                    <a:pt x="1748" y="618"/>
                    <a:pt x="1696" y="647"/>
                    <a:pt x="1735" y="678"/>
                  </a:cubicBezTo>
                  <a:cubicBezTo>
                    <a:pt x="1759" y="671"/>
                    <a:pt x="1784" y="671"/>
                    <a:pt x="1808" y="671"/>
                  </a:cubicBezTo>
                  <a:cubicBezTo>
                    <a:pt x="1857" y="671"/>
                    <a:pt x="1910" y="681"/>
                    <a:pt x="1962" y="689"/>
                  </a:cubicBezTo>
                  <a:cubicBezTo>
                    <a:pt x="2015" y="699"/>
                    <a:pt x="2072" y="710"/>
                    <a:pt x="2127" y="710"/>
                  </a:cubicBezTo>
                  <a:lnTo>
                    <a:pt x="2163" y="710"/>
                  </a:lnTo>
                  <a:cubicBezTo>
                    <a:pt x="2166" y="696"/>
                    <a:pt x="2142" y="671"/>
                    <a:pt x="2173" y="647"/>
                  </a:cubicBezTo>
                  <a:lnTo>
                    <a:pt x="2254" y="724"/>
                  </a:lnTo>
                  <a:cubicBezTo>
                    <a:pt x="2278" y="720"/>
                    <a:pt x="2282" y="671"/>
                    <a:pt x="2307" y="671"/>
                  </a:cubicBezTo>
                  <a:cubicBezTo>
                    <a:pt x="2313" y="671"/>
                    <a:pt x="2324" y="678"/>
                    <a:pt x="2338" y="692"/>
                  </a:cubicBezTo>
                  <a:cubicBezTo>
                    <a:pt x="2331" y="678"/>
                    <a:pt x="2320" y="657"/>
                    <a:pt x="2341" y="654"/>
                  </a:cubicBezTo>
                  <a:cubicBezTo>
                    <a:pt x="2388" y="664"/>
                    <a:pt x="2433" y="668"/>
                    <a:pt x="2479" y="671"/>
                  </a:cubicBezTo>
                  <a:cubicBezTo>
                    <a:pt x="2636" y="601"/>
                    <a:pt x="2812" y="545"/>
                    <a:pt x="3008" y="492"/>
                  </a:cubicBezTo>
                  <a:lnTo>
                    <a:pt x="3012" y="492"/>
                  </a:lnTo>
                  <a:cubicBezTo>
                    <a:pt x="3145" y="457"/>
                    <a:pt x="3289" y="425"/>
                    <a:pt x="3436" y="394"/>
                  </a:cubicBezTo>
                  <a:cubicBezTo>
                    <a:pt x="3419" y="377"/>
                    <a:pt x="3405" y="352"/>
                    <a:pt x="3405" y="327"/>
                  </a:cubicBezTo>
                  <a:cubicBezTo>
                    <a:pt x="3394" y="345"/>
                    <a:pt x="3380" y="352"/>
                    <a:pt x="3366" y="352"/>
                  </a:cubicBezTo>
                  <a:cubicBezTo>
                    <a:pt x="3345" y="352"/>
                    <a:pt x="3324" y="345"/>
                    <a:pt x="3303" y="334"/>
                  </a:cubicBezTo>
                  <a:cubicBezTo>
                    <a:pt x="3279" y="327"/>
                    <a:pt x="3254" y="317"/>
                    <a:pt x="3233" y="317"/>
                  </a:cubicBezTo>
                  <a:cubicBezTo>
                    <a:pt x="3204" y="317"/>
                    <a:pt x="3180" y="327"/>
                    <a:pt x="3159" y="362"/>
                  </a:cubicBezTo>
                  <a:cubicBezTo>
                    <a:pt x="3135" y="345"/>
                    <a:pt x="3173" y="331"/>
                    <a:pt x="3159" y="313"/>
                  </a:cubicBezTo>
                  <a:lnTo>
                    <a:pt x="3159" y="313"/>
                  </a:lnTo>
                  <a:cubicBezTo>
                    <a:pt x="3145" y="345"/>
                    <a:pt x="3124" y="359"/>
                    <a:pt x="3089" y="359"/>
                  </a:cubicBezTo>
                  <a:cubicBezTo>
                    <a:pt x="3078" y="359"/>
                    <a:pt x="3068" y="356"/>
                    <a:pt x="3054" y="356"/>
                  </a:cubicBezTo>
                  <a:lnTo>
                    <a:pt x="3061" y="345"/>
                  </a:lnTo>
                  <a:lnTo>
                    <a:pt x="3061" y="345"/>
                  </a:lnTo>
                  <a:cubicBezTo>
                    <a:pt x="3019" y="352"/>
                    <a:pt x="2984" y="352"/>
                    <a:pt x="2948" y="352"/>
                  </a:cubicBezTo>
                  <a:cubicBezTo>
                    <a:pt x="2861" y="352"/>
                    <a:pt x="2794" y="334"/>
                    <a:pt x="2668" y="327"/>
                  </a:cubicBezTo>
                  <a:lnTo>
                    <a:pt x="2668" y="327"/>
                  </a:lnTo>
                  <a:lnTo>
                    <a:pt x="2682" y="366"/>
                  </a:lnTo>
                  <a:cubicBezTo>
                    <a:pt x="2647" y="362"/>
                    <a:pt x="2636" y="352"/>
                    <a:pt x="2619" y="341"/>
                  </a:cubicBezTo>
                  <a:lnTo>
                    <a:pt x="2619" y="341"/>
                  </a:lnTo>
                  <a:cubicBezTo>
                    <a:pt x="2604" y="370"/>
                    <a:pt x="2622" y="373"/>
                    <a:pt x="2644" y="373"/>
                  </a:cubicBezTo>
                  <a:cubicBezTo>
                    <a:pt x="2650" y="373"/>
                    <a:pt x="2656" y="373"/>
                    <a:pt x="2662" y="373"/>
                  </a:cubicBezTo>
                  <a:cubicBezTo>
                    <a:pt x="2685" y="373"/>
                    <a:pt x="2705" y="376"/>
                    <a:pt x="2689" y="408"/>
                  </a:cubicBezTo>
                  <a:cubicBezTo>
                    <a:pt x="2668" y="377"/>
                    <a:pt x="2615" y="373"/>
                    <a:pt x="2563" y="373"/>
                  </a:cubicBezTo>
                  <a:lnTo>
                    <a:pt x="2524" y="373"/>
                  </a:lnTo>
                  <a:cubicBezTo>
                    <a:pt x="2464" y="373"/>
                    <a:pt x="2412" y="369"/>
                    <a:pt x="2394" y="324"/>
                  </a:cubicBezTo>
                  <a:cubicBezTo>
                    <a:pt x="2338" y="324"/>
                    <a:pt x="2412" y="373"/>
                    <a:pt x="2356" y="373"/>
                  </a:cubicBezTo>
                  <a:lnTo>
                    <a:pt x="2338" y="345"/>
                  </a:lnTo>
                  <a:lnTo>
                    <a:pt x="2324" y="380"/>
                  </a:lnTo>
                  <a:cubicBezTo>
                    <a:pt x="2289" y="377"/>
                    <a:pt x="2268" y="341"/>
                    <a:pt x="2268" y="320"/>
                  </a:cubicBezTo>
                  <a:lnTo>
                    <a:pt x="2271" y="320"/>
                  </a:lnTo>
                  <a:cubicBezTo>
                    <a:pt x="2282" y="320"/>
                    <a:pt x="2296" y="313"/>
                    <a:pt x="2303" y="313"/>
                  </a:cubicBezTo>
                  <a:cubicBezTo>
                    <a:pt x="2289" y="302"/>
                    <a:pt x="2271" y="302"/>
                    <a:pt x="2250" y="302"/>
                  </a:cubicBezTo>
                  <a:cubicBezTo>
                    <a:pt x="2233" y="302"/>
                    <a:pt x="2215" y="302"/>
                    <a:pt x="2198" y="306"/>
                  </a:cubicBezTo>
                  <a:cubicBezTo>
                    <a:pt x="2184" y="310"/>
                    <a:pt x="2169" y="313"/>
                    <a:pt x="2159" y="313"/>
                  </a:cubicBezTo>
                  <a:lnTo>
                    <a:pt x="2156" y="313"/>
                  </a:lnTo>
                  <a:lnTo>
                    <a:pt x="2205" y="327"/>
                  </a:lnTo>
                  <a:cubicBezTo>
                    <a:pt x="2163" y="334"/>
                    <a:pt x="2121" y="338"/>
                    <a:pt x="2075" y="338"/>
                  </a:cubicBezTo>
                  <a:cubicBezTo>
                    <a:pt x="2046" y="338"/>
                    <a:pt x="2015" y="338"/>
                    <a:pt x="1988" y="334"/>
                  </a:cubicBezTo>
                  <a:lnTo>
                    <a:pt x="1896" y="334"/>
                  </a:lnTo>
                  <a:cubicBezTo>
                    <a:pt x="1833" y="334"/>
                    <a:pt x="1769" y="338"/>
                    <a:pt x="1714" y="352"/>
                  </a:cubicBezTo>
                  <a:lnTo>
                    <a:pt x="1724" y="373"/>
                  </a:lnTo>
                  <a:cubicBezTo>
                    <a:pt x="1700" y="377"/>
                    <a:pt x="1682" y="380"/>
                    <a:pt x="1668" y="380"/>
                  </a:cubicBezTo>
                  <a:cubicBezTo>
                    <a:pt x="1643" y="380"/>
                    <a:pt x="1625" y="373"/>
                    <a:pt x="1609" y="366"/>
                  </a:cubicBezTo>
                  <a:cubicBezTo>
                    <a:pt x="1591" y="359"/>
                    <a:pt x="1566" y="352"/>
                    <a:pt x="1524" y="352"/>
                  </a:cubicBezTo>
                  <a:lnTo>
                    <a:pt x="1507" y="352"/>
                  </a:lnTo>
                  <a:cubicBezTo>
                    <a:pt x="1489" y="359"/>
                    <a:pt x="1468" y="366"/>
                    <a:pt x="1444" y="366"/>
                  </a:cubicBezTo>
                  <a:cubicBezTo>
                    <a:pt x="1436" y="366"/>
                    <a:pt x="1426" y="366"/>
                    <a:pt x="1419" y="362"/>
                  </a:cubicBezTo>
                  <a:cubicBezTo>
                    <a:pt x="1454" y="341"/>
                    <a:pt x="1363" y="310"/>
                    <a:pt x="1408" y="292"/>
                  </a:cubicBezTo>
                  <a:lnTo>
                    <a:pt x="1408" y="292"/>
                  </a:lnTo>
                  <a:cubicBezTo>
                    <a:pt x="1282" y="313"/>
                    <a:pt x="1345" y="317"/>
                    <a:pt x="1254" y="377"/>
                  </a:cubicBezTo>
                  <a:lnTo>
                    <a:pt x="1240" y="341"/>
                  </a:lnTo>
                  <a:cubicBezTo>
                    <a:pt x="1209" y="366"/>
                    <a:pt x="1204" y="380"/>
                    <a:pt x="1152" y="380"/>
                  </a:cubicBezTo>
                  <a:lnTo>
                    <a:pt x="1138" y="380"/>
                  </a:lnTo>
                  <a:cubicBezTo>
                    <a:pt x="1194" y="362"/>
                    <a:pt x="1110" y="324"/>
                    <a:pt x="1170" y="296"/>
                  </a:cubicBezTo>
                  <a:cubicBezTo>
                    <a:pt x="1134" y="271"/>
                    <a:pt x="1103" y="264"/>
                    <a:pt x="1075" y="264"/>
                  </a:cubicBezTo>
                  <a:cubicBezTo>
                    <a:pt x="1057" y="264"/>
                    <a:pt x="1040" y="264"/>
                    <a:pt x="1026" y="268"/>
                  </a:cubicBezTo>
                  <a:cubicBezTo>
                    <a:pt x="1008" y="271"/>
                    <a:pt x="994" y="275"/>
                    <a:pt x="984" y="275"/>
                  </a:cubicBezTo>
                  <a:cubicBezTo>
                    <a:pt x="959" y="275"/>
                    <a:pt x="938" y="264"/>
                    <a:pt x="924" y="226"/>
                  </a:cubicBezTo>
                  <a:lnTo>
                    <a:pt x="924" y="226"/>
                  </a:lnTo>
                  <a:cubicBezTo>
                    <a:pt x="851" y="302"/>
                    <a:pt x="1026" y="292"/>
                    <a:pt x="990" y="306"/>
                  </a:cubicBezTo>
                  <a:cubicBezTo>
                    <a:pt x="1008" y="331"/>
                    <a:pt x="963" y="352"/>
                    <a:pt x="924" y="352"/>
                  </a:cubicBezTo>
                  <a:cubicBezTo>
                    <a:pt x="910" y="352"/>
                    <a:pt x="900" y="352"/>
                    <a:pt x="889" y="345"/>
                  </a:cubicBezTo>
                  <a:cubicBezTo>
                    <a:pt x="851" y="334"/>
                    <a:pt x="843" y="222"/>
                    <a:pt x="745" y="201"/>
                  </a:cubicBezTo>
                  <a:cubicBezTo>
                    <a:pt x="749" y="201"/>
                    <a:pt x="752" y="201"/>
                    <a:pt x="752" y="197"/>
                  </a:cubicBezTo>
                  <a:lnTo>
                    <a:pt x="762" y="197"/>
                  </a:lnTo>
                  <a:cubicBezTo>
                    <a:pt x="752" y="187"/>
                    <a:pt x="741" y="187"/>
                    <a:pt x="728" y="187"/>
                  </a:cubicBezTo>
                  <a:lnTo>
                    <a:pt x="707" y="187"/>
                  </a:lnTo>
                  <a:cubicBezTo>
                    <a:pt x="671" y="187"/>
                    <a:pt x="636" y="184"/>
                    <a:pt x="605" y="155"/>
                  </a:cubicBezTo>
                  <a:cubicBezTo>
                    <a:pt x="594" y="169"/>
                    <a:pt x="580" y="173"/>
                    <a:pt x="566" y="173"/>
                  </a:cubicBezTo>
                  <a:cubicBezTo>
                    <a:pt x="559" y="173"/>
                    <a:pt x="552" y="173"/>
                    <a:pt x="548" y="169"/>
                  </a:cubicBezTo>
                  <a:lnTo>
                    <a:pt x="527" y="169"/>
                  </a:lnTo>
                  <a:cubicBezTo>
                    <a:pt x="517" y="169"/>
                    <a:pt x="510" y="173"/>
                    <a:pt x="510" y="201"/>
                  </a:cubicBezTo>
                  <a:lnTo>
                    <a:pt x="636" y="218"/>
                  </a:lnTo>
                  <a:lnTo>
                    <a:pt x="633" y="218"/>
                  </a:lnTo>
                  <a:cubicBezTo>
                    <a:pt x="605" y="218"/>
                    <a:pt x="584" y="226"/>
                    <a:pt x="563" y="233"/>
                  </a:cubicBezTo>
                  <a:cubicBezTo>
                    <a:pt x="538" y="239"/>
                    <a:pt x="517" y="247"/>
                    <a:pt x="493" y="247"/>
                  </a:cubicBezTo>
                  <a:cubicBezTo>
                    <a:pt x="468" y="247"/>
                    <a:pt x="436" y="239"/>
                    <a:pt x="401" y="218"/>
                  </a:cubicBezTo>
                  <a:cubicBezTo>
                    <a:pt x="401" y="205"/>
                    <a:pt x="425" y="194"/>
                    <a:pt x="446" y="187"/>
                  </a:cubicBezTo>
                  <a:cubicBezTo>
                    <a:pt x="404" y="155"/>
                    <a:pt x="387" y="187"/>
                    <a:pt x="341" y="152"/>
                  </a:cubicBezTo>
                  <a:cubicBezTo>
                    <a:pt x="334" y="131"/>
                    <a:pt x="345" y="124"/>
                    <a:pt x="366" y="124"/>
                  </a:cubicBezTo>
                  <a:cubicBezTo>
                    <a:pt x="383" y="124"/>
                    <a:pt x="412" y="131"/>
                    <a:pt x="440" y="137"/>
                  </a:cubicBezTo>
                  <a:cubicBezTo>
                    <a:pt x="468" y="142"/>
                    <a:pt x="500" y="148"/>
                    <a:pt x="527" y="148"/>
                  </a:cubicBezTo>
                  <a:cubicBezTo>
                    <a:pt x="545" y="148"/>
                    <a:pt x="559" y="145"/>
                    <a:pt x="573" y="142"/>
                  </a:cubicBezTo>
                  <a:cubicBezTo>
                    <a:pt x="556" y="124"/>
                    <a:pt x="527" y="124"/>
                    <a:pt x="503" y="124"/>
                  </a:cubicBezTo>
                  <a:lnTo>
                    <a:pt x="482" y="124"/>
                  </a:lnTo>
                  <a:cubicBezTo>
                    <a:pt x="451" y="124"/>
                    <a:pt x="430" y="121"/>
                    <a:pt x="443" y="85"/>
                  </a:cubicBezTo>
                  <a:lnTo>
                    <a:pt x="443" y="85"/>
                  </a:lnTo>
                  <a:cubicBezTo>
                    <a:pt x="433" y="106"/>
                    <a:pt x="419" y="113"/>
                    <a:pt x="401" y="113"/>
                  </a:cubicBezTo>
                  <a:cubicBezTo>
                    <a:pt x="383" y="113"/>
                    <a:pt x="362" y="106"/>
                    <a:pt x="341" y="100"/>
                  </a:cubicBezTo>
                  <a:cubicBezTo>
                    <a:pt x="310" y="89"/>
                    <a:pt x="278" y="74"/>
                    <a:pt x="250" y="74"/>
                  </a:cubicBezTo>
                  <a:cubicBezTo>
                    <a:pt x="233" y="74"/>
                    <a:pt x="219" y="78"/>
                    <a:pt x="211" y="89"/>
                  </a:cubicBezTo>
                  <a:lnTo>
                    <a:pt x="187" y="43"/>
                  </a:lnTo>
                  <a:cubicBezTo>
                    <a:pt x="177" y="46"/>
                    <a:pt x="163" y="53"/>
                    <a:pt x="145" y="53"/>
                  </a:cubicBezTo>
                  <a:cubicBezTo>
                    <a:pt x="138" y="53"/>
                    <a:pt x="131" y="53"/>
                    <a:pt x="124" y="50"/>
                  </a:cubicBezTo>
                  <a:cubicBezTo>
                    <a:pt x="127" y="32"/>
                    <a:pt x="131" y="19"/>
                    <a:pt x="138" y="1"/>
                  </a:cubicBezTo>
                  <a:lnTo>
                    <a:pt x="138" y="1"/>
                  </a:lnTo>
                  <a:cubicBezTo>
                    <a:pt x="131" y="4"/>
                    <a:pt x="124" y="8"/>
                    <a:pt x="117" y="8"/>
                  </a:cubicBezTo>
                  <a:cubicBezTo>
                    <a:pt x="106" y="8"/>
                    <a:pt x="93" y="4"/>
                    <a:pt x="82" y="1"/>
                  </a:cubicBezTo>
                  <a:close/>
                </a:path>
              </a:pathLst>
            </a:custGeom>
            <a:solidFill>
              <a:srgbClr val="EB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5"/>
            <p:cNvSpPr/>
            <p:nvPr/>
          </p:nvSpPr>
          <p:spPr>
            <a:xfrm>
              <a:off x="4842700" y="3007625"/>
              <a:ext cx="1075" cy="475"/>
            </a:xfrm>
            <a:custGeom>
              <a:avLst/>
              <a:gdLst/>
              <a:ahLst/>
              <a:cxnLst/>
              <a:rect l="l" t="t" r="r" b="b"/>
              <a:pathLst>
                <a:path w="43" h="19" extrusionOk="0">
                  <a:moveTo>
                    <a:pt x="22" y="1"/>
                  </a:moveTo>
                  <a:cubicBezTo>
                    <a:pt x="18" y="1"/>
                    <a:pt x="15" y="4"/>
                    <a:pt x="15" y="4"/>
                  </a:cubicBezTo>
                  <a:lnTo>
                    <a:pt x="1" y="4"/>
                  </a:lnTo>
                  <a:lnTo>
                    <a:pt x="1" y="8"/>
                  </a:lnTo>
                  <a:cubicBezTo>
                    <a:pt x="7" y="15"/>
                    <a:pt x="15" y="19"/>
                    <a:pt x="22" y="19"/>
                  </a:cubicBezTo>
                  <a:lnTo>
                    <a:pt x="32" y="19"/>
                  </a:lnTo>
                  <a:cubicBezTo>
                    <a:pt x="32" y="15"/>
                    <a:pt x="36" y="15"/>
                    <a:pt x="36" y="15"/>
                  </a:cubicBezTo>
                  <a:cubicBezTo>
                    <a:pt x="39" y="12"/>
                    <a:pt x="43" y="12"/>
                    <a:pt x="43" y="12"/>
                  </a:cubicBezTo>
                  <a:lnTo>
                    <a:pt x="39" y="12"/>
                  </a:lnTo>
                  <a:cubicBezTo>
                    <a:pt x="39" y="4"/>
                    <a:pt x="36" y="1"/>
                    <a:pt x="28" y="1"/>
                  </a:cubicBezTo>
                  <a:close/>
                </a:path>
              </a:pathLst>
            </a:custGeom>
            <a:solidFill>
              <a:srgbClr val="B1A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5"/>
            <p:cNvSpPr/>
            <p:nvPr/>
          </p:nvSpPr>
          <p:spPr>
            <a:xfrm>
              <a:off x="4759550" y="3028350"/>
              <a:ext cx="100" cy="100"/>
            </a:xfrm>
            <a:custGeom>
              <a:avLst/>
              <a:gdLst/>
              <a:ahLst/>
              <a:cxnLst/>
              <a:rect l="l" t="t" r="r" b="b"/>
              <a:pathLst>
                <a:path w="4" h="4" extrusionOk="0">
                  <a:moveTo>
                    <a:pt x="0" y="0"/>
                  </a:moveTo>
                  <a:lnTo>
                    <a:pt x="4" y="4"/>
                  </a:lnTo>
                  <a:cubicBezTo>
                    <a:pt x="4" y="0"/>
                    <a:pt x="4" y="0"/>
                    <a:pt x="0" y="0"/>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5"/>
            <p:cNvSpPr/>
            <p:nvPr/>
          </p:nvSpPr>
          <p:spPr>
            <a:xfrm>
              <a:off x="4760950" y="3037825"/>
              <a:ext cx="275" cy="100"/>
            </a:xfrm>
            <a:custGeom>
              <a:avLst/>
              <a:gdLst/>
              <a:ahLst/>
              <a:cxnLst/>
              <a:rect l="l" t="t" r="r" b="b"/>
              <a:pathLst>
                <a:path w="11" h="4" extrusionOk="0">
                  <a:moveTo>
                    <a:pt x="1" y="0"/>
                  </a:moveTo>
                  <a:lnTo>
                    <a:pt x="11" y="4"/>
                  </a:lnTo>
                  <a:cubicBezTo>
                    <a:pt x="11" y="0"/>
                    <a:pt x="11" y="0"/>
                    <a:pt x="7" y="0"/>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5"/>
            <p:cNvSpPr/>
            <p:nvPr/>
          </p:nvSpPr>
          <p:spPr>
            <a:xfrm>
              <a:off x="4769900" y="3075100"/>
              <a:ext cx="550" cy="1250"/>
            </a:xfrm>
            <a:custGeom>
              <a:avLst/>
              <a:gdLst/>
              <a:ahLst/>
              <a:cxnLst/>
              <a:rect l="l" t="t" r="r" b="b"/>
              <a:pathLst>
                <a:path w="22" h="50" extrusionOk="0">
                  <a:moveTo>
                    <a:pt x="11" y="0"/>
                  </a:moveTo>
                  <a:lnTo>
                    <a:pt x="1" y="50"/>
                  </a:lnTo>
                  <a:lnTo>
                    <a:pt x="14" y="46"/>
                  </a:lnTo>
                  <a:cubicBezTo>
                    <a:pt x="22" y="35"/>
                    <a:pt x="17" y="25"/>
                    <a:pt x="11" y="0"/>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5"/>
            <p:cNvSpPr/>
            <p:nvPr/>
          </p:nvSpPr>
          <p:spPr>
            <a:xfrm>
              <a:off x="4765250" y="3060025"/>
              <a:ext cx="1150" cy="875"/>
            </a:xfrm>
            <a:custGeom>
              <a:avLst/>
              <a:gdLst/>
              <a:ahLst/>
              <a:cxnLst/>
              <a:rect l="l" t="t" r="r" b="b"/>
              <a:pathLst>
                <a:path w="46" h="35" extrusionOk="0">
                  <a:moveTo>
                    <a:pt x="46" y="0"/>
                  </a:moveTo>
                  <a:lnTo>
                    <a:pt x="0" y="24"/>
                  </a:lnTo>
                  <a:lnTo>
                    <a:pt x="4" y="35"/>
                  </a:lnTo>
                  <a:lnTo>
                    <a:pt x="46" y="0"/>
                  </a:ln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5"/>
            <p:cNvSpPr/>
            <p:nvPr/>
          </p:nvSpPr>
          <p:spPr>
            <a:xfrm>
              <a:off x="4760525" y="3047625"/>
              <a:ext cx="1075" cy="1875"/>
            </a:xfrm>
            <a:custGeom>
              <a:avLst/>
              <a:gdLst/>
              <a:ahLst/>
              <a:cxnLst/>
              <a:rect l="l" t="t" r="r" b="b"/>
              <a:pathLst>
                <a:path w="43" h="75" extrusionOk="0">
                  <a:moveTo>
                    <a:pt x="21" y="1"/>
                  </a:moveTo>
                  <a:cubicBezTo>
                    <a:pt x="18" y="1"/>
                    <a:pt x="10" y="4"/>
                    <a:pt x="0" y="8"/>
                  </a:cubicBezTo>
                  <a:cubicBezTo>
                    <a:pt x="3" y="22"/>
                    <a:pt x="13" y="40"/>
                    <a:pt x="18" y="57"/>
                  </a:cubicBezTo>
                  <a:cubicBezTo>
                    <a:pt x="18" y="25"/>
                    <a:pt x="42" y="1"/>
                    <a:pt x="21" y="1"/>
                  </a:cubicBezTo>
                  <a:close/>
                  <a:moveTo>
                    <a:pt x="18" y="57"/>
                  </a:moveTo>
                  <a:cubicBezTo>
                    <a:pt x="18" y="64"/>
                    <a:pt x="21" y="67"/>
                    <a:pt x="21" y="75"/>
                  </a:cubicBezTo>
                  <a:cubicBezTo>
                    <a:pt x="21" y="67"/>
                    <a:pt x="21" y="64"/>
                    <a:pt x="18" y="57"/>
                  </a:cubicBezTo>
                  <a:close/>
                </a:path>
              </a:pathLst>
            </a:custGeom>
            <a:solidFill>
              <a:srgbClr val="F0D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5"/>
            <p:cNvSpPr/>
            <p:nvPr/>
          </p:nvSpPr>
          <p:spPr>
            <a:xfrm>
              <a:off x="4880175" y="2947025"/>
              <a:ext cx="20700" cy="20700"/>
            </a:xfrm>
            <a:custGeom>
              <a:avLst/>
              <a:gdLst/>
              <a:ahLst/>
              <a:cxnLst/>
              <a:rect l="l" t="t" r="r" b="b"/>
              <a:pathLst>
                <a:path w="828" h="828" extrusionOk="0">
                  <a:moveTo>
                    <a:pt x="408" y="1"/>
                  </a:moveTo>
                  <a:cubicBezTo>
                    <a:pt x="188" y="1"/>
                    <a:pt x="23" y="185"/>
                    <a:pt x="14" y="404"/>
                  </a:cubicBezTo>
                  <a:cubicBezTo>
                    <a:pt x="1" y="643"/>
                    <a:pt x="187" y="828"/>
                    <a:pt x="411" y="828"/>
                  </a:cubicBezTo>
                  <a:cubicBezTo>
                    <a:pt x="427" y="828"/>
                    <a:pt x="443" y="827"/>
                    <a:pt x="460" y="825"/>
                  </a:cubicBezTo>
                  <a:cubicBezTo>
                    <a:pt x="526" y="815"/>
                    <a:pt x="495" y="786"/>
                    <a:pt x="445" y="765"/>
                  </a:cubicBezTo>
                  <a:cubicBezTo>
                    <a:pt x="343" y="720"/>
                    <a:pt x="231" y="650"/>
                    <a:pt x="193" y="523"/>
                  </a:cubicBezTo>
                  <a:cubicBezTo>
                    <a:pt x="165" y="428"/>
                    <a:pt x="200" y="319"/>
                    <a:pt x="263" y="246"/>
                  </a:cubicBezTo>
                  <a:cubicBezTo>
                    <a:pt x="306" y="196"/>
                    <a:pt x="380" y="157"/>
                    <a:pt x="450" y="157"/>
                  </a:cubicBezTo>
                  <a:cubicBezTo>
                    <a:pt x="501" y="157"/>
                    <a:pt x="549" y="178"/>
                    <a:pt x="579" y="232"/>
                  </a:cubicBezTo>
                  <a:cubicBezTo>
                    <a:pt x="643" y="343"/>
                    <a:pt x="556" y="424"/>
                    <a:pt x="461" y="424"/>
                  </a:cubicBezTo>
                  <a:cubicBezTo>
                    <a:pt x="406" y="424"/>
                    <a:pt x="348" y="396"/>
                    <a:pt x="316" y="330"/>
                  </a:cubicBezTo>
                  <a:cubicBezTo>
                    <a:pt x="313" y="324"/>
                    <a:pt x="306" y="322"/>
                    <a:pt x="299" y="322"/>
                  </a:cubicBezTo>
                  <a:cubicBezTo>
                    <a:pt x="290" y="322"/>
                    <a:pt x="280" y="327"/>
                    <a:pt x="280" y="337"/>
                  </a:cubicBezTo>
                  <a:cubicBezTo>
                    <a:pt x="290" y="470"/>
                    <a:pt x="396" y="558"/>
                    <a:pt x="508" y="558"/>
                  </a:cubicBezTo>
                  <a:cubicBezTo>
                    <a:pt x="568" y="558"/>
                    <a:pt x="628" y="534"/>
                    <a:pt x="677" y="478"/>
                  </a:cubicBezTo>
                  <a:cubicBezTo>
                    <a:pt x="828" y="302"/>
                    <a:pt x="691" y="42"/>
                    <a:pt x="481" y="7"/>
                  </a:cubicBezTo>
                  <a:cubicBezTo>
                    <a:pt x="456" y="3"/>
                    <a:pt x="432" y="1"/>
                    <a:pt x="408" y="1"/>
                  </a:cubicBezTo>
                  <a:close/>
                </a:path>
              </a:pathLst>
            </a:custGeom>
            <a:solidFill>
              <a:srgbClr val="E2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5"/>
            <p:cNvSpPr/>
            <p:nvPr/>
          </p:nvSpPr>
          <p:spPr>
            <a:xfrm>
              <a:off x="5005875" y="2738575"/>
              <a:ext cx="45000" cy="27075"/>
            </a:xfrm>
            <a:custGeom>
              <a:avLst/>
              <a:gdLst/>
              <a:ahLst/>
              <a:cxnLst/>
              <a:rect l="l" t="t" r="r" b="b"/>
              <a:pathLst>
                <a:path w="1800" h="1083" extrusionOk="0">
                  <a:moveTo>
                    <a:pt x="372" y="0"/>
                  </a:moveTo>
                  <a:cubicBezTo>
                    <a:pt x="225" y="0"/>
                    <a:pt x="98" y="73"/>
                    <a:pt x="31" y="212"/>
                  </a:cubicBezTo>
                  <a:cubicBezTo>
                    <a:pt x="4" y="275"/>
                    <a:pt x="0" y="331"/>
                    <a:pt x="10" y="398"/>
                  </a:cubicBezTo>
                  <a:cubicBezTo>
                    <a:pt x="25" y="517"/>
                    <a:pt x="109" y="629"/>
                    <a:pt x="221" y="672"/>
                  </a:cubicBezTo>
                  <a:cubicBezTo>
                    <a:pt x="505" y="784"/>
                    <a:pt x="789" y="889"/>
                    <a:pt x="1074" y="994"/>
                  </a:cubicBezTo>
                  <a:cubicBezTo>
                    <a:pt x="1188" y="1035"/>
                    <a:pt x="1308" y="1082"/>
                    <a:pt x="1424" y="1082"/>
                  </a:cubicBezTo>
                  <a:cubicBezTo>
                    <a:pt x="1494" y="1082"/>
                    <a:pt x="1563" y="1065"/>
                    <a:pt x="1628" y="1018"/>
                  </a:cubicBezTo>
                  <a:cubicBezTo>
                    <a:pt x="1800" y="896"/>
                    <a:pt x="1498" y="563"/>
                    <a:pt x="1428" y="492"/>
                  </a:cubicBezTo>
                  <a:cubicBezTo>
                    <a:pt x="1155" y="229"/>
                    <a:pt x="786" y="26"/>
                    <a:pt x="400" y="1"/>
                  </a:cubicBezTo>
                  <a:cubicBezTo>
                    <a:pt x="391" y="1"/>
                    <a:pt x="381" y="0"/>
                    <a:pt x="372"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5"/>
            <p:cNvSpPr/>
            <p:nvPr/>
          </p:nvSpPr>
          <p:spPr>
            <a:xfrm>
              <a:off x="4856125" y="2732175"/>
              <a:ext cx="47375" cy="21100"/>
            </a:xfrm>
            <a:custGeom>
              <a:avLst/>
              <a:gdLst/>
              <a:ahLst/>
              <a:cxnLst/>
              <a:rect l="l" t="t" r="r" b="b"/>
              <a:pathLst>
                <a:path w="1895" h="844" extrusionOk="0">
                  <a:moveTo>
                    <a:pt x="1351" y="1"/>
                  </a:moveTo>
                  <a:cubicBezTo>
                    <a:pt x="1041" y="1"/>
                    <a:pt x="723" y="101"/>
                    <a:pt x="460" y="254"/>
                  </a:cubicBezTo>
                  <a:cubicBezTo>
                    <a:pt x="372" y="306"/>
                    <a:pt x="0" y="559"/>
                    <a:pt x="141" y="717"/>
                  </a:cubicBezTo>
                  <a:cubicBezTo>
                    <a:pt x="228" y="817"/>
                    <a:pt x="343" y="843"/>
                    <a:pt x="463" y="843"/>
                  </a:cubicBezTo>
                  <a:cubicBezTo>
                    <a:pt x="536" y="843"/>
                    <a:pt x="612" y="834"/>
                    <a:pt x="685" y="826"/>
                  </a:cubicBezTo>
                  <a:cubicBezTo>
                    <a:pt x="986" y="790"/>
                    <a:pt x="1289" y="756"/>
                    <a:pt x="1590" y="717"/>
                  </a:cubicBezTo>
                  <a:cubicBezTo>
                    <a:pt x="1710" y="699"/>
                    <a:pt x="1818" y="612"/>
                    <a:pt x="1860" y="500"/>
                  </a:cubicBezTo>
                  <a:cubicBezTo>
                    <a:pt x="1885" y="437"/>
                    <a:pt x="1895" y="380"/>
                    <a:pt x="1881" y="314"/>
                  </a:cubicBezTo>
                  <a:cubicBezTo>
                    <a:pt x="1849" y="152"/>
                    <a:pt x="1731" y="47"/>
                    <a:pt x="1572" y="19"/>
                  </a:cubicBezTo>
                  <a:cubicBezTo>
                    <a:pt x="1500" y="7"/>
                    <a:pt x="1426" y="1"/>
                    <a:pt x="1351"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5"/>
            <p:cNvSpPr/>
            <p:nvPr/>
          </p:nvSpPr>
          <p:spPr>
            <a:xfrm>
              <a:off x="4865000" y="2795150"/>
              <a:ext cx="34750" cy="45600"/>
            </a:xfrm>
            <a:custGeom>
              <a:avLst/>
              <a:gdLst/>
              <a:ahLst/>
              <a:cxnLst/>
              <a:rect l="l" t="t" r="r" b="b"/>
              <a:pathLst>
                <a:path w="1390" h="1824" extrusionOk="0">
                  <a:moveTo>
                    <a:pt x="693" y="0"/>
                  </a:moveTo>
                  <a:cubicBezTo>
                    <a:pt x="275" y="0"/>
                    <a:pt x="0" y="401"/>
                    <a:pt x="11" y="893"/>
                  </a:cubicBezTo>
                  <a:cubicBezTo>
                    <a:pt x="24" y="1401"/>
                    <a:pt x="270" y="1798"/>
                    <a:pt x="646" y="1823"/>
                  </a:cubicBezTo>
                  <a:cubicBezTo>
                    <a:pt x="658" y="1823"/>
                    <a:pt x="671" y="1824"/>
                    <a:pt x="683" y="1824"/>
                  </a:cubicBezTo>
                  <a:cubicBezTo>
                    <a:pt x="1073" y="1824"/>
                    <a:pt x="1282" y="1457"/>
                    <a:pt x="1337" y="998"/>
                  </a:cubicBezTo>
                  <a:cubicBezTo>
                    <a:pt x="1389" y="574"/>
                    <a:pt x="1238" y="33"/>
                    <a:pt x="737" y="2"/>
                  </a:cubicBezTo>
                  <a:cubicBezTo>
                    <a:pt x="722" y="1"/>
                    <a:pt x="708" y="0"/>
                    <a:pt x="693"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5"/>
            <p:cNvSpPr/>
            <p:nvPr/>
          </p:nvSpPr>
          <p:spPr>
            <a:xfrm>
              <a:off x="4850475" y="2787875"/>
              <a:ext cx="29100" cy="18575"/>
            </a:xfrm>
            <a:custGeom>
              <a:avLst/>
              <a:gdLst/>
              <a:ahLst/>
              <a:cxnLst/>
              <a:rect l="l" t="t" r="r" b="b"/>
              <a:pathLst>
                <a:path w="1164" h="743" extrusionOk="0">
                  <a:moveTo>
                    <a:pt x="18" y="1"/>
                  </a:moveTo>
                  <a:cubicBezTo>
                    <a:pt x="8" y="1"/>
                    <a:pt x="0" y="13"/>
                    <a:pt x="2" y="36"/>
                  </a:cubicBezTo>
                  <a:cubicBezTo>
                    <a:pt x="23" y="314"/>
                    <a:pt x="125" y="654"/>
                    <a:pt x="448" y="727"/>
                  </a:cubicBezTo>
                  <a:cubicBezTo>
                    <a:pt x="493" y="738"/>
                    <a:pt x="538" y="742"/>
                    <a:pt x="582" y="742"/>
                  </a:cubicBezTo>
                  <a:cubicBezTo>
                    <a:pt x="824" y="742"/>
                    <a:pt x="1031" y="594"/>
                    <a:pt x="1149" y="377"/>
                  </a:cubicBezTo>
                  <a:cubicBezTo>
                    <a:pt x="1164" y="348"/>
                    <a:pt x="1142" y="316"/>
                    <a:pt x="1115" y="316"/>
                  </a:cubicBezTo>
                  <a:cubicBezTo>
                    <a:pt x="1109" y="316"/>
                    <a:pt x="1103" y="318"/>
                    <a:pt x="1097" y="321"/>
                  </a:cubicBezTo>
                  <a:cubicBezTo>
                    <a:pt x="963" y="394"/>
                    <a:pt x="793" y="441"/>
                    <a:pt x="635" y="441"/>
                  </a:cubicBezTo>
                  <a:cubicBezTo>
                    <a:pt x="597" y="441"/>
                    <a:pt x="561" y="438"/>
                    <a:pt x="525" y="433"/>
                  </a:cubicBezTo>
                  <a:cubicBezTo>
                    <a:pt x="286" y="394"/>
                    <a:pt x="142" y="236"/>
                    <a:pt x="54" y="36"/>
                  </a:cubicBezTo>
                  <a:cubicBezTo>
                    <a:pt x="42" y="12"/>
                    <a:pt x="29" y="1"/>
                    <a:pt x="18"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5"/>
            <p:cNvSpPr/>
            <p:nvPr/>
          </p:nvSpPr>
          <p:spPr>
            <a:xfrm>
              <a:off x="4998150" y="2802875"/>
              <a:ext cx="38275" cy="45100"/>
            </a:xfrm>
            <a:custGeom>
              <a:avLst/>
              <a:gdLst/>
              <a:ahLst/>
              <a:cxnLst/>
              <a:rect l="l" t="t" r="r" b="b"/>
              <a:pathLst>
                <a:path w="1531" h="1804" extrusionOk="0">
                  <a:moveTo>
                    <a:pt x="787" y="1"/>
                  </a:moveTo>
                  <a:cubicBezTo>
                    <a:pt x="378" y="1"/>
                    <a:pt x="134" y="424"/>
                    <a:pt x="74" y="809"/>
                  </a:cubicBezTo>
                  <a:cubicBezTo>
                    <a:pt x="0" y="1282"/>
                    <a:pt x="113" y="1703"/>
                    <a:pt x="513" y="1791"/>
                  </a:cubicBezTo>
                  <a:cubicBezTo>
                    <a:pt x="552" y="1799"/>
                    <a:pt x="591" y="1803"/>
                    <a:pt x="629" y="1803"/>
                  </a:cubicBezTo>
                  <a:cubicBezTo>
                    <a:pt x="954" y="1803"/>
                    <a:pt x="1241" y="1504"/>
                    <a:pt x="1380" y="1068"/>
                  </a:cubicBezTo>
                  <a:cubicBezTo>
                    <a:pt x="1530" y="584"/>
                    <a:pt x="1359" y="110"/>
                    <a:pt x="923" y="15"/>
                  </a:cubicBezTo>
                  <a:cubicBezTo>
                    <a:pt x="876" y="5"/>
                    <a:pt x="831" y="1"/>
                    <a:pt x="787"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5"/>
            <p:cNvSpPr/>
            <p:nvPr/>
          </p:nvSpPr>
          <p:spPr>
            <a:xfrm>
              <a:off x="5024525" y="2805050"/>
              <a:ext cx="30375" cy="14575"/>
            </a:xfrm>
            <a:custGeom>
              <a:avLst/>
              <a:gdLst/>
              <a:ahLst/>
              <a:cxnLst/>
              <a:rect l="l" t="t" r="r" b="b"/>
              <a:pathLst>
                <a:path w="1215" h="583" extrusionOk="0">
                  <a:moveTo>
                    <a:pt x="1196" y="0"/>
                  </a:moveTo>
                  <a:cubicBezTo>
                    <a:pt x="1186" y="0"/>
                    <a:pt x="1171" y="9"/>
                    <a:pt x="1156" y="27"/>
                  </a:cubicBezTo>
                  <a:cubicBezTo>
                    <a:pt x="1030" y="178"/>
                    <a:pt x="870" y="284"/>
                    <a:pt x="666" y="284"/>
                  </a:cubicBezTo>
                  <a:cubicBezTo>
                    <a:pt x="643" y="284"/>
                    <a:pt x="619" y="282"/>
                    <a:pt x="595" y="280"/>
                  </a:cubicBezTo>
                  <a:cubicBezTo>
                    <a:pt x="409" y="254"/>
                    <a:pt x="208" y="146"/>
                    <a:pt x="75" y="16"/>
                  </a:cubicBezTo>
                  <a:cubicBezTo>
                    <a:pt x="66" y="8"/>
                    <a:pt x="56" y="5"/>
                    <a:pt x="47" y="5"/>
                  </a:cubicBezTo>
                  <a:cubicBezTo>
                    <a:pt x="22" y="5"/>
                    <a:pt x="1" y="27"/>
                    <a:pt x="9" y="55"/>
                  </a:cubicBezTo>
                  <a:cubicBezTo>
                    <a:pt x="75" y="339"/>
                    <a:pt x="282" y="563"/>
                    <a:pt x="587" y="581"/>
                  </a:cubicBezTo>
                  <a:cubicBezTo>
                    <a:pt x="598" y="582"/>
                    <a:pt x="609" y="582"/>
                    <a:pt x="620" y="582"/>
                  </a:cubicBezTo>
                  <a:cubicBezTo>
                    <a:pt x="930" y="582"/>
                    <a:pt x="1113" y="292"/>
                    <a:pt x="1205" y="40"/>
                  </a:cubicBezTo>
                  <a:cubicBezTo>
                    <a:pt x="1215" y="15"/>
                    <a:pt x="1209" y="0"/>
                    <a:pt x="1196"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5"/>
            <p:cNvSpPr/>
            <p:nvPr/>
          </p:nvSpPr>
          <p:spPr>
            <a:xfrm>
              <a:off x="4907175" y="2515800"/>
              <a:ext cx="167750" cy="146375"/>
            </a:xfrm>
            <a:custGeom>
              <a:avLst/>
              <a:gdLst/>
              <a:ahLst/>
              <a:cxnLst/>
              <a:rect l="l" t="t" r="r" b="b"/>
              <a:pathLst>
                <a:path w="6710" h="5855" extrusionOk="0">
                  <a:moveTo>
                    <a:pt x="919" y="0"/>
                  </a:moveTo>
                  <a:cubicBezTo>
                    <a:pt x="620" y="0"/>
                    <a:pt x="319" y="20"/>
                    <a:pt x="21" y="60"/>
                  </a:cubicBezTo>
                  <a:cubicBezTo>
                    <a:pt x="0" y="63"/>
                    <a:pt x="5" y="91"/>
                    <a:pt x="21" y="91"/>
                  </a:cubicBezTo>
                  <a:cubicBezTo>
                    <a:pt x="70" y="90"/>
                    <a:pt x="118" y="90"/>
                    <a:pt x="167" y="90"/>
                  </a:cubicBezTo>
                  <a:cubicBezTo>
                    <a:pt x="1760" y="90"/>
                    <a:pt x="3348" y="432"/>
                    <a:pt x="4601" y="1474"/>
                  </a:cubicBezTo>
                  <a:cubicBezTo>
                    <a:pt x="5888" y="2547"/>
                    <a:pt x="6527" y="4151"/>
                    <a:pt x="6246" y="5807"/>
                  </a:cubicBezTo>
                  <a:cubicBezTo>
                    <a:pt x="6241" y="5837"/>
                    <a:pt x="6262" y="5855"/>
                    <a:pt x="6285" y="5855"/>
                  </a:cubicBezTo>
                  <a:cubicBezTo>
                    <a:pt x="6301" y="5855"/>
                    <a:pt x="6318" y="5845"/>
                    <a:pt x="6324" y="5824"/>
                  </a:cubicBezTo>
                  <a:cubicBezTo>
                    <a:pt x="6710" y="4221"/>
                    <a:pt x="6117" y="2544"/>
                    <a:pt x="4899" y="1453"/>
                  </a:cubicBezTo>
                  <a:cubicBezTo>
                    <a:pt x="3803" y="469"/>
                    <a:pt x="2369" y="0"/>
                    <a:pt x="919"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5"/>
            <p:cNvSpPr/>
            <p:nvPr/>
          </p:nvSpPr>
          <p:spPr>
            <a:xfrm>
              <a:off x="4613350" y="2516750"/>
              <a:ext cx="448500" cy="317425"/>
            </a:xfrm>
            <a:custGeom>
              <a:avLst/>
              <a:gdLst/>
              <a:ahLst/>
              <a:cxnLst/>
              <a:rect l="l" t="t" r="r" b="b"/>
              <a:pathLst>
                <a:path w="17940" h="12697" extrusionOk="0">
                  <a:moveTo>
                    <a:pt x="12092" y="0"/>
                  </a:moveTo>
                  <a:cubicBezTo>
                    <a:pt x="10306" y="0"/>
                    <a:pt x="8185" y="638"/>
                    <a:pt x="5866" y="2263"/>
                  </a:cubicBezTo>
                  <a:cubicBezTo>
                    <a:pt x="5866" y="2263"/>
                    <a:pt x="978" y="3517"/>
                    <a:pt x="486" y="6804"/>
                  </a:cubicBezTo>
                  <a:cubicBezTo>
                    <a:pt x="1" y="10058"/>
                    <a:pt x="2370" y="12697"/>
                    <a:pt x="3433" y="12697"/>
                  </a:cubicBezTo>
                  <a:cubicBezTo>
                    <a:pt x="3444" y="12697"/>
                    <a:pt x="3455" y="12696"/>
                    <a:pt x="3466" y="12696"/>
                  </a:cubicBezTo>
                  <a:cubicBezTo>
                    <a:pt x="5206" y="12607"/>
                    <a:pt x="5585" y="9548"/>
                    <a:pt x="5585" y="9548"/>
                  </a:cubicBezTo>
                  <a:cubicBezTo>
                    <a:pt x="5585" y="9548"/>
                    <a:pt x="7837" y="9457"/>
                    <a:pt x="8992" y="6565"/>
                  </a:cubicBezTo>
                  <a:cubicBezTo>
                    <a:pt x="8992" y="6565"/>
                    <a:pt x="11080" y="7951"/>
                    <a:pt x="13771" y="7987"/>
                  </a:cubicBezTo>
                  <a:cubicBezTo>
                    <a:pt x="13804" y="7987"/>
                    <a:pt x="13837" y="7987"/>
                    <a:pt x="13869" y="7987"/>
                  </a:cubicBezTo>
                  <a:cubicBezTo>
                    <a:pt x="16489" y="7987"/>
                    <a:pt x="17538" y="6452"/>
                    <a:pt x="17698" y="4930"/>
                  </a:cubicBezTo>
                  <a:cubicBezTo>
                    <a:pt x="17939" y="2600"/>
                    <a:pt x="15697" y="0"/>
                    <a:pt x="12092"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5"/>
            <p:cNvSpPr/>
            <p:nvPr/>
          </p:nvSpPr>
          <p:spPr>
            <a:xfrm>
              <a:off x="4748500" y="2616025"/>
              <a:ext cx="63950" cy="142725"/>
            </a:xfrm>
            <a:custGeom>
              <a:avLst/>
              <a:gdLst/>
              <a:ahLst/>
              <a:cxnLst/>
              <a:rect l="l" t="t" r="r" b="b"/>
              <a:pathLst>
                <a:path w="2558" h="5709" extrusionOk="0">
                  <a:moveTo>
                    <a:pt x="2535" y="1"/>
                  </a:moveTo>
                  <a:cubicBezTo>
                    <a:pt x="2523" y="1"/>
                    <a:pt x="2511" y="10"/>
                    <a:pt x="2509" y="26"/>
                  </a:cubicBezTo>
                  <a:cubicBezTo>
                    <a:pt x="2393" y="2202"/>
                    <a:pt x="1446" y="4016"/>
                    <a:pt x="36" y="5622"/>
                  </a:cubicBezTo>
                  <a:cubicBezTo>
                    <a:pt x="0" y="5663"/>
                    <a:pt x="33" y="5709"/>
                    <a:pt x="73" y="5709"/>
                  </a:cubicBezTo>
                  <a:cubicBezTo>
                    <a:pt x="86" y="5709"/>
                    <a:pt x="100" y="5704"/>
                    <a:pt x="112" y="5693"/>
                  </a:cubicBezTo>
                  <a:cubicBezTo>
                    <a:pt x="1720" y="4296"/>
                    <a:pt x="2520" y="2114"/>
                    <a:pt x="2558" y="26"/>
                  </a:cubicBezTo>
                  <a:cubicBezTo>
                    <a:pt x="2558" y="9"/>
                    <a:pt x="2547" y="1"/>
                    <a:pt x="2535"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5"/>
            <p:cNvSpPr/>
            <p:nvPr/>
          </p:nvSpPr>
          <p:spPr>
            <a:xfrm>
              <a:off x="4767475" y="2653650"/>
              <a:ext cx="64850" cy="99325"/>
            </a:xfrm>
            <a:custGeom>
              <a:avLst/>
              <a:gdLst/>
              <a:ahLst/>
              <a:cxnLst/>
              <a:rect l="l" t="t" r="r" b="b"/>
              <a:pathLst>
                <a:path w="2594" h="3973" extrusionOk="0">
                  <a:moveTo>
                    <a:pt x="2569" y="1"/>
                  </a:moveTo>
                  <a:cubicBezTo>
                    <a:pt x="2561" y="1"/>
                    <a:pt x="2553" y="5"/>
                    <a:pt x="2550" y="15"/>
                  </a:cubicBezTo>
                  <a:cubicBezTo>
                    <a:pt x="2150" y="1605"/>
                    <a:pt x="1234" y="2809"/>
                    <a:pt x="38" y="3886"/>
                  </a:cubicBezTo>
                  <a:cubicBezTo>
                    <a:pt x="1" y="3917"/>
                    <a:pt x="36" y="3973"/>
                    <a:pt x="77" y="3973"/>
                  </a:cubicBezTo>
                  <a:cubicBezTo>
                    <a:pt x="86" y="3973"/>
                    <a:pt x="95" y="3970"/>
                    <a:pt x="104" y="3963"/>
                  </a:cubicBezTo>
                  <a:cubicBezTo>
                    <a:pt x="1441" y="3072"/>
                    <a:pt x="2266" y="1567"/>
                    <a:pt x="2592" y="26"/>
                  </a:cubicBezTo>
                  <a:cubicBezTo>
                    <a:pt x="2594" y="10"/>
                    <a:pt x="2581" y="1"/>
                    <a:pt x="2569"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5"/>
            <p:cNvSpPr/>
            <p:nvPr/>
          </p:nvSpPr>
          <p:spPr>
            <a:xfrm>
              <a:off x="4650150" y="2584275"/>
              <a:ext cx="93175" cy="247150"/>
            </a:xfrm>
            <a:custGeom>
              <a:avLst/>
              <a:gdLst/>
              <a:ahLst/>
              <a:cxnLst/>
              <a:rect l="l" t="t" r="r" b="b"/>
              <a:pathLst>
                <a:path w="3727" h="9886" extrusionOk="0">
                  <a:moveTo>
                    <a:pt x="3705" y="1"/>
                  </a:moveTo>
                  <a:cubicBezTo>
                    <a:pt x="3702" y="1"/>
                    <a:pt x="3699" y="2"/>
                    <a:pt x="3696" y="5"/>
                  </a:cubicBezTo>
                  <a:cubicBezTo>
                    <a:pt x="2078" y="1012"/>
                    <a:pt x="401" y="2197"/>
                    <a:pt x="193" y="4251"/>
                  </a:cubicBezTo>
                  <a:cubicBezTo>
                    <a:pt x="1" y="6149"/>
                    <a:pt x="506" y="8212"/>
                    <a:pt x="1436" y="9864"/>
                  </a:cubicBezTo>
                  <a:cubicBezTo>
                    <a:pt x="1444" y="9879"/>
                    <a:pt x="1457" y="9886"/>
                    <a:pt x="1471" y="9886"/>
                  </a:cubicBezTo>
                  <a:cubicBezTo>
                    <a:pt x="1500" y="9886"/>
                    <a:pt x="1531" y="9859"/>
                    <a:pt x="1516" y="9826"/>
                  </a:cubicBezTo>
                  <a:cubicBezTo>
                    <a:pt x="752" y="8167"/>
                    <a:pt x="260" y="6374"/>
                    <a:pt x="369" y="4528"/>
                  </a:cubicBezTo>
                  <a:cubicBezTo>
                    <a:pt x="492" y="2408"/>
                    <a:pt x="2103" y="1162"/>
                    <a:pt x="3713" y="32"/>
                  </a:cubicBezTo>
                  <a:cubicBezTo>
                    <a:pt x="3727" y="21"/>
                    <a:pt x="3718" y="1"/>
                    <a:pt x="3705"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5"/>
            <p:cNvSpPr/>
            <p:nvPr/>
          </p:nvSpPr>
          <p:spPr>
            <a:xfrm>
              <a:off x="4668850" y="2577325"/>
              <a:ext cx="91850" cy="247725"/>
            </a:xfrm>
            <a:custGeom>
              <a:avLst/>
              <a:gdLst/>
              <a:ahLst/>
              <a:cxnLst/>
              <a:rect l="l" t="t" r="r" b="b"/>
              <a:pathLst>
                <a:path w="3674" h="9909" extrusionOk="0">
                  <a:moveTo>
                    <a:pt x="3656" y="0"/>
                  </a:moveTo>
                  <a:cubicBezTo>
                    <a:pt x="3652" y="0"/>
                    <a:pt x="3649" y="2"/>
                    <a:pt x="3646" y="5"/>
                  </a:cubicBezTo>
                  <a:cubicBezTo>
                    <a:pt x="997" y="2444"/>
                    <a:pt x="0" y="6466"/>
                    <a:pt x="1165" y="9876"/>
                  </a:cubicBezTo>
                  <a:cubicBezTo>
                    <a:pt x="1173" y="9899"/>
                    <a:pt x="1190" y="9908"/>
                    <a:pt x="1208" y="9908"/>
                  </a:cubicBezTo>
                  <a:cubicBezTo>
                    <a:pt x="1237" y="9908"/>
                    <a:pt x="1267" y="9882"/>
                    <a:pt x="1256" y="9844"/>
                  </a:cubicBezTo>
                  <a:cubicBezTo>
                    <a:pt x="309" y="6255"/>
                    <a:pt x="1179" y="2778"/>
                    <a:pt x="3664" y="20"/>
                  </a:cubicBezTo>
                  <a:cubicBezTo>
                    <a:pt x="3674" y="12"/>
                    <a:pt x="3665" y="0"/>
                    <a:pt x="3656"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5"/>
            <p:cNvSpPr/>
            <p:nvPr/>
          </p:nvSpPr>
          <p:spPr>
            <a:xfrm>
              <a:off x="4926475" y="2519375"/>
              <a:ext cx="88625" cy="195200"/>
            </a:xfrm>
            <a:custGeom>
              <a:avLst/>
              <a:gdLst/>
              <a:ahLst/>
              <a:cxnLst/>
              <a:rect l="l" t="t" r="r" b="b"/>
              <a:pathLst>
                <a:path w="3545" h="7808" extrusionOk="0">
                  <a:moveTo>
                    <a:pt x="18" y="1"/>
                  </a:moveTo>
                  <a:cubicBezTo>
                    <a:pt x="4" y="1"/>
                    <a:pt x="1" y="18"/>
                    <a:pt x="15" y="22"/>
                  </a:cubicBezTo>
                  <a:cubicBezTo>
                    <a:pt x="1857" y="312"/>
                    <a:pt x="3275" y="1797"/>
                    <a:pt x="3275" y="3629"/>
                  </a:cubicBezTo>
                  <a:cubicBezTo>
                    <a:pt x="3275" y="5365"/>
                    <a:pt x="2268" y="7373"/>
                    <a:pt x="386" y="7710"/>
                  </a:cubicBezTo>
                  <a:cubicBezTo>
                    <a:pt x="324" y="7720"/>
                    <a:pt x="327" y="7808"/>
                    <a:pt x="389" y="7808"/>
                  </a:cubicBezTo>
                  <a:cubicBezTo>
                    <a:pt x="391" y="7808"/>
                    <a:pt x="392" y="7808"/>
                    <a:pt x="394" y="7807"/>
                  </a:cubicBezTo>
                  <a:cubicBezTo>
                    <a:pt x="2310" y="7639"/>
                    <a:pt x="3348" y="5503"/>
                    <a:pt x="3436" y="3843"/>
                  </a:cubicBezTo>
                  <a:cubicBezTo>
                    <a:pt x="3544" y="1854"/>
                    <a:pt x="2064" y="186"/>
                    <a:pt x="18"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5"/>
            <p:cNvSpPr/>
            <p:nvPr/>
          </p:nvSpPr>
          <p:spPr>
            <a:xfrm>
              <a:off x="4936175" y="2576050"/>
              <a:ext cx="106725" cy="137575"/>
            </a:xfrm>
            <a:custGeom>
              <a:avLst/>
              <a:gdLst/>
              <a:ahLst/>
              <a:cxnLst/>
              <a:rect l="l" t="t" r="r" b="b"/>
              <a:pathLst>
                <a:path w="4269" h="5503" extrusionOk="0">
                  <a:moveTo>
                    <a:pt x="3353" y="0"/>
                  </a:moveTo>
                  <a:cubicBezTo>
                    <a:pt x="3342" y="0"/>
                    <a:pt x="3332" y="10"/>
                    <a:pt x="3336" y="24"/>
                  </a:cubicBezTo>
                  <a:cubicBezTo>
                    <a:pt x="4160" y="2551"/>
                    <a:pt x="2532" y="4857"/>
                    <a:pt x="48" y="5422"/>
                  </a:cubicBezTo>
                  <a:cubicBezTo>
                    <a:pt x="0" y="5431"/>
                    <a:pt x="15" y="5503"/>
                    <a:pt x="56" y="5503"/>
                  </a:cubicBezTo>
                  <a:cubicBezTo>
                    <a:pt x="58" y="5503"/>
                    <a:pt x="60" y="5503"/>
                    <a:pt x="61" y="5503"/>
                  </a:cubicBezTo>
                  <a:cubicBezTo>
                    <a:pt x="2788" y="5274"/>
                    <a:pt x="4269" y="2425"/>
                    <a:pt x="3371" y="14"/>
                  </a:cubicBezTo>
                  <a:cubicBezTo>
                    <a:pt x="3368" y="5"/>
                    <a:pt x="3361" y="0"/>
                    <a:pt x="3353" y="0"/>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5"/>
            <p:cNvSpPr/>
            <p:nvPr/>
          </p:nvSpPr>
          <p:spPr>
            <a:xfrm>
              <a:off x="4582700" y="2781050"/>
              <a:ext cx="117300" cy="121525"/>
            </a:xfrm>
            <a:custGeom>
              <a:avLst/>
              <a:gdLst/>
              <a:ahLst/>
              <a:cxnLst/>
              <a:rect l="l" t="t" r="r" b="b"/>
              <a:pathLst>
                <a:path w="4692" h="4861" extrusionOk="0">
                  <a:moveTo>
                    <a:pt x="1964" y="0"/>
                  </a:moveTo>
                  <a:cubicBezTo>
                    <a:pt x="1770" y="0"/>
                    <a:pt x="1577" y="43"/>
                    <a:pt x="1387" y="141"/>
                  </a:cubicBezTo>
                  <a:cubicBezTo>
                    <a:pt x="88" y="808"/>
                    <a:pt x="0" y="4317"/>
                    <a:pt x="4305" y="4861"/>
                  </a:cubicBezTo>
                  <a:lnTo>
                    <a:pt x="4692" y="2124"/>
                  </a:lnTo>
                  <a:cubicBezTo>
                    <a:pt x="4692" y="2124"/>
                    <a:pt x="3330" y="0"/>
                    <a:pt x="1964"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5"/>
            <p:cNvSpPr/>
            <p:nvPr/>
          </p:nvSpPr>
          <p:spPr>
            <a:xfrm>
              <a:off x="4624800" y="2809300"/>
              <a:ext cx="61400" cy="67725"/>
            </a:xfrm>
            <a:custGeom>
              <a:avLst/>
              <a:gdLst/>
              <a:ahLst/>
              <a:cxnLst/>
              <a:rect l="l" t="t" r="r" b="b"/>
              <a:pathLst>
                <a:path w="2456" h="2709" extrusionOk="0">
                  <a:moveTo>
                    <a:pt x="143" y="1"/>
                  </a:moveTo>
                  <a:cubicBezTo>
                    <a:pt x="105" y="1"/>
                    <a:pt x="67" y="2"/>
                    <a:pt x="28" y="4"/>
                  </a:cubicBezTo>
                  <a:cubicBezTo>
                    <a:pt x="11" y="8"/>
                    <a:pt x="1" y="35"/>
                    <a:pt x="22" y="39"/>
                  </a:cubicBezTo>
                  <a:cubicBezTo>
                    <a:pt x="660" y="201"/>
                    <a:pt x="1215" y="544"/>
                    <a:pt x="1607" y="1078"/>
                  </a:cubicBezTo>
                  <a:cubicBezTo>
                    <a:pt x="1836" y="1383"/>
                    <a:pt x="1973" y="1723"/>
                    <a:pt x="2095" y="2074"/>
                  </a:cubicBezTo>
                  <a:cubicBezTo>
                    <a:pt x="1766" y="1733"/>
                    <a:pt x="1304" y="1530"/>
                    <a:pt x="837" y="1530"/>
                  </a:cubicBezTo>
                  <a:cubicBezTo>
                    <a:pt x="641" y="1530"/>
                    <a:pt x="444" y="1566"/>
                    <a:pt x="257" y="1642"/>
                  </a:cubicBezTo>
                  <a:cubicBezTo>
                    <a:pt x="231" y="1652"/>
                    <a:pt x="244" y="1693"/>
                    <a:pt x="269" y="1693"/>
                  </a:cubicBezTo>
                  <a:cubicBezTo>
                    <a:pt x="271" y="1693"/>
                    <a:pt x="272" y="1692"/>
                    <a:pt x="274" y="1692"/>
                  </a:cubicBezTo>
                  <a:cubicBezTo>
                    <a:pt x="395" y="1663"/>
                    <a:pt x="516" y="1650"/>
                    <a:pt x="635" y="1650"/>
                  </a:cubicBezTo>
                  <a:cubicBezTo>
                    <a:pt x="1308" y="1650"/>
                    <a:pt x="1940" y="2079"/>
                    <a:pt x="2271" y="2660"/>
                  </a:cubicBezTo>
                  <a:cubicBezTo>
                    <a:pt x="2290" y="2694"/>
                    <a:pt x="2319" y="2708"/>
                    <a:pt x="2347" y="2708"/>
                  </a:cubicBezTo>
                  <a:cubicBezTo>
                    <a:pt x="2402" y="2708"/>
                    <a:pt x="2455" y="2657"/>
                    <a:pt x="2439" y="2590"/>
                  </a:cubicBezTo>
                  <a:cubicBezTo>
                    <a:pt x="2443" y="2583"/>
                    <a:pt x="2443" y="2580"/>
                    <a:pt x="2443" y="2573"/>
                  </a:cubicBezTo>
                  <a:cubicBezTo>
                    <a:pt x="2402" y="1362"/>
                    <a:pt x="1428" y="1"/>
                    <a:pt x="143" y="1"/>
                  </a:cubicBezTo>
                  <a:close/>
                </a:path>
              </a:pathLst>
            </a:custGeom>
            <a:solidFill>
              <a:srgbClr val="E2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5"/>
            <p:cNvSpPr/>
            <p:nvPr/>
          </p:nvSpPr>
          <p:spPr>
            <a:xfrm>
              <a:off x="4256275" y="3036575"/>
              <a:ext cx="572675" cy="552025"/>
            </a:xfrm>
            <a:custGeom>
              <a:avLst/>
              <a:gdLst/>
              <a:ahLst/>
              <a:cxnLst/>
              <a:rect l="l" t="t" r="r" b="b"/>
              <a:pathLst>
                <a:path w="22907" h="22081" extrusionOk="0">
                  <a:moveTo>
                    <a:pt x="16556" y="1"/>
                  </a:moveTo>
                  <a:cubicBezTo>
                    <a:pt x="16556" y="1"/>
                    <a:pt x="16556" y="1"/>
                    <a:pt x="16556" y="1"/>
                  </a:cubicBezTo>
                  <a:cubicBezTo>
                    <a:pt x="13573" y="661"/>
                    <a:pt x="9833" y="3310"/>
                    <a:pt x="7520" y="6661"/>
                  </a:cubicBezTo>
                  <a:cubicBezTo>
                    <a:pt x="4495" y="11040"/>
                    <a:pt x="671" y="15117"/>
                    <a:pt x="429" y="16068"/>
                  </a:cubicBezTo>
                  <a:cubicBezTo>
                    <a:pt x="1" y="17756"/>
                    <a:pt x="2215" y="21399"/>
                    <a:pt x="6106" y="21988"/>
                  </a:cubicBezTo>
                  <a:cubicBezTo>
                    <a:pt x="6469" y="22043"/>
                    <a:pt x="6842" y="22081"/>
                    <a:pt x="7203" y="22081"/>
                  </a:cubicBezTo>
                  <a:cubicBezTo>
                    <a:pt x="8292" y="22081"/>
                    <a:pt x="9273" y="21737"/>
                    <a:pt x="9524" y="20482"/>
                  </a:cubicBezTo>
                  <a:cubicBezTo>
                    <a:pt x="9622" y="19991"/>
                    <a:pt x="16829" y="16191"/>
                    <a:pt x="18044" y="16124"/>
                  </a:cubicBezTo>
                  <a:cubicBezTo>
                    <a:pt x="18724" y="16089"/>
                    <a:pt x="21026" y="15370"/>
                    <a:pt x="21966" y="13261"/>
                  </a:cubicBezTo>
                  <a:cubicBezTo>
                    <a:pt x="22907" y="11152"/>
                    <a:pt x="21704" y="3440"/>
                    <a:pt x="21138" y="2710"/>
                  </a:cubicBezTo>
                  <a:cubicBezTo>
                    <a:pt x="21138" y="2710"/>
                    <a:pt x="20984" y="3664"/>
                    <a:pt x="20797" y="3664"/>
                  </a:cubicBezTo>
                  <a:cubicBezTo>
                    <a:pt x="20795" y="3664"/>
                    <a:pt x="20793" y="3664"/>
                    <a:pt x="20791" y="3664"/>
                  </a:cubicBezTo>
                  <a:cubicBezTo>
                    <a:pt x="19266" y="3507"/>
                    <a:pt x="16599" y="1"/>
                    <a:pt x="16556"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5"/>
            <p:cNvSpPr/>
            <p:nvPr/>
          </p:nvSpPr>
          <p:spPr>
            <a:xfrm>
              <a:off x="4619900" y="3024900"/>
              <a:ext cx="191850" cy="174225"/>
            </a:xfrm>
            <a:custGeom>
              <a:avLst/>
              <a:gdLst/>
              <a:ahLst/>
              <a:cxnLst/>
              <a:rect l="l" t="t" r="r" b="b"/>
              <a:pathLst>
                <a:path w="7674" h="6969" extrusionOk="0">
                  <a:moveTo>
                    <a:pt x="2428" y="1"/>
                  </a:moveTo>
                  <a:cubicBezTo>
                    <a:pt x="1768" y="1"/>
                    <a:pt x="71" y="772"/>
                    <a:pt x="21" y="984"/>
                  </a:cubicBezTo>
                  <a:cubicBezTo>
                    <a:pt x="0" y="1082"/>
                    <a:pt x="1635" y="5313"/>
                    <a:pt x="5169" y="6963"/>
                  </a:cubicBezTo>
                  <a:cubicBezTo>
                    <a:pt x="5176" y="6967"/>
                    <a:pt x="5185" y="6969"/>
                    <a:pt x="5193" y="6969"/>
                  </a:cubicBezTo>
                  <a:cubicBezTo>
                    <a:pt x="5512" y="6969"/>
                    <a:pt x="6291" y="4497"/>
                    <a:pt x="6291" y="4497"/>
                  </a:cubicBezTo>
                  <a:cubicBezTo>
                    <a:pt x="6291" y="4497"/>
                    <a:pt x="6954" y="6687"/>
                    <a:pt x="7179" y="6687"/>
                  </a:cubicBezTo>
                  <a:cubicBezTo>
                    <a:pt x="7181" y="6687"/>
                    <a:pt x="7184" y="6687"/>
                    <a:pt x="7186" y="6686"/>
                  </a:cubicBezTo>
                  <a:cubicBezTo>
                    <a:pt x="7404" y="6633"/>
                    <a:pt x="7674" y="4833"/>
                    <a:pt x="7653" y="4328"/>
                  </a:cubicBezTo>
                  <a:cubicBezTo>
                    <a:pt x="7632" y="3823"/>
                    <a:pt x="6940" y="2050"/>
                    <a:pt x="6828" y="2040"/>
                  </a:cubicBezTo>
                  <a:cubicBezTo>
                    <a:pt x="6828" y="2040"/>
                    <a:pt x="6828" y="2040"/>
                    <a:pt x="6828" y="2040"/>
                  </a:cubicBezTo>
                  <a:cubicBezTo>
                    <a:pt x="6716" y="2040"/>
                    <a:pt x="6575" y="3326"/>
                    <a:pt x="6267" y="3819"/>
                  </a:cubicBezTo>
                  <a:cubicBezTo>
                    <a:pt x="6267" y="3819"/>
                    <a:pt x="4028" y="3044"/>
                    <a:pt x="2674" y="96"/>
                  </a:cubicBezTo>
                  <a:cubicBezTo>
                    <a:pt x="2644" y="29"/>
                    <a:pt x="2555" y="1"/>
                    <a:pt x="2428"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5"/>
            <p:cNvSpPr/>
            <p:nvPr/>
          </p:nvSpPr>
          <p:spPr>
            <a:xfrm>
              <a:off x="4553850" y="3329700"/>
              <a:ext cx="148050" cy="87550"/>
            </a:xfrm>
            <a:custGeom>
              <a:avLst/>
              <a:gdLst/>
              <a:ahLst/>
              <a:cxnLst/>
              <a:rect l="l" t="t" r="r" b="b"/>
              <a:pathLst>
                <a:path w="5922" h="3502" extrusionOk="0">
                  <a:moveTo>
                    <a:pt x="60" y="1"/>
                  </a:moveTo>
                  <a:cubicBezTo>
                    <a:pt x="31" y="1"/>
                    <a:pt x="1" y="20"/>
                    <a:pt x="7" y="52"/>
                  </a:cubicBezTo>
                  <a:cubicBezTo>
                    <a:pt x="372" y="2257"/>
                    <a:pt x="2352" y="3502"/>
                    <a:pt x="4429" y="3502"/>
                  </a:cubicBezTo>
                  <a:cubicBezTo>
                    <a:pt x="4907" y="3502"/>
                    <a:pt x="5390" y="3436"/>
                    <a:pt x="5859" y="3301"/>
                  </a:cubicBezTo>
                  <a:cubicBezTo>
                    <a:pt x="5921" y="3284"/>
                    <a:pt x="5910" y="3189"/>
                    <a:pt x="5847" y="3189"/>
                  </a:cubicBezTo>
                  <a:cubicBezTo>
                    <a:pt x="5845" y="3189"/>
                    <a:pt x="5844" y="3189"/>
                    <a:pt x="5843" y="3189"/>
                  </a:cubicBezTo>
                  <a:cubicBezTo>
                    <a:pt x="5573" y="3200"/>
                    <a:pt x="5303" y="3208"/>
                    <a:pt x="5036" y="3208"/>
                  </a:cubicBezTo>
                  <a:cubicBezTo>
                    <a:pt x="4037" y="3208"/>
                    <a:pt x="3061" y="3096"/>
                    <a:pt x="2151" y="2606"/>
                  </a:cubicBezTo>
                  <a:cubicBezTo>
                    <a:pt x="1172" y="2080"/>
                    <a:pt x="337" y="1143"/>
                    <a:pt x="108" y="38"/>
                  </a:cubicBezTo>
                  <a:cubicBezTo>
                    <a:pt x="104" y="12"/>
                    <a:pt x="83" y="1"/>
                    <a:pt x="60" y="1"/>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5"/>
            <p:cNvSpPr/>
            <p:nvPr/>
          </p:nvSpPr>
          <p:spPr>
            <a:xfrm>
              <a:off x="4671725" y="3421475"/>
              <a:ext cx="53475" cy="7175"/>
            </a:xfrm>
            <a:custGeom>
              <a:avLst/>
              <a:gdLst/>
              <a:ahLst/>
              <a:cxnLst/>
              <a:rect l="l" t="t" r="r" b="b"/>
              <a:pathLst>
                <a:path w="2139" h="287" extrusionOk="0">
                  <a:moveTo>
                    <a:pt x="958" y="0"/>
                  </a:moveTo>
                  <a:cubicBezTo>
                    <a:pt x="650" y="0"/>
                    <a:pt x="342" y="25"/>
                    <a:pt x="57" y="58"/>
                  </a:cubicBezTo>
                  <a:cubicBezTo>
                    <a:pt x="1" y="66"/>
                    <a:pt x="1" y="146"/>
                    <a:pt x="61" y="150"/>
                  </a:cubicBezTo>
                  <a:cubicBezTo>
                    <a:pt x="728" y="163"/>
                    <a:pt x="1394" y="279"/>
                    <a:pt x="2054" y="286"/>
                  </a:cubicBezTo>
                  <a:cubicBezTo>
                    <a:pt x="2138" y="286"/>
                    <a:pt x="2138" y="174"/>
                    <a:pt x="2067" y="150"/>
                  </a:cubicBezTo>
                  <a:cubicBezTo>
                    <a:pt x="1724" y="39"/>
                    <a:pt x="1340" y="0"/>
                    <a:pt x="958" y="0"/>
                  </a:cubicBezTo>
                  <a:close/>
                </a:path>
              </a:pathLst>
            </a:custGeom>
            <a:solidFill>
              <a:srgbClr val="3E4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5"/>
            <p:cNvSpPr/>
            <p:nvPr/>
          </p:nvSpPr>
          <p:spPr>
            <a:xfrm>
              <a:off x="4797200" y="3087375"/>
              <a:ext cx="20100" cy="97275"/>
            </a:xfrm>
            <a:custGeom>
              <a:avLst/>
              <a:gdLst/>
              <a:ahLst/>
              <a:cxnLst/>
              <a:rect l="l" t="t" r="r" b="b"/>
              <a:pathLst>
                <a:path w="804" h="3891" extrusionOk="0">
                  <a:moveTo>
                    <a:pt x="17" y="1"/>
                  </a:moveTo>
                  <a:cubicBezTo>
                    <a:pt x="9" y="1"/>
                    <a:pt x="1" y="9"/>
                    <a:pt x="3" y="19"/>
                  </a:cubicBezTo>
                  <a:cubicBezTo>
                    <a:pt x="161" y="597"/>
                    <a:pt x="456" y="1180"/>
                    <a:pt x="522" y="1773"/>
                  </a:cubicBezTo>
                  <a:cubicBezTo>
                    <a:pt x="600" y="2425"/>
                    <a:pt x="368" y="3201"/>
                    <a:pt x="277" y="3846"/>
                  </a:cubicBezTo>
                  <a:cubicBezTo>
                    <a:pt x="273" y="3876"/>
                    <a:pt x="280" y="3891"/>
                    <a:pt x="291" y="3891"/>
                  </a:cubicBezTo>
                  <a:cubicBezTo>
                    <a:pt x="303" y="3891"/>
                    <a:pt x="318" y="3874"/>
                    <a:pt x="329" y="3843"/>
                  </a:cubicBezTo>
                  <a:cubicBezTo>
                    <a:pt x="551" y="3222"/>
                    <a:pt x="803" y="2419"/>
                    <a:pt x="715" y="1755"/>
                  </a:cubicBezTo>
                  <a:cubicBezTo>
                    <a:pt x="635" y="1155"/>
                    <a:pt x="298" y="548"/>
                    <a:pt x="28" y="8"/>
                  </a:cubicBezTo>
                  <a:cubicBezTo>
                    <a:pt x="25" y="3"/>
                    <a:pt x="21" y="1"/>
                    <a:pt x="17"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5"/>
            <p:cNvSpPr/>
            <p:nvPr/>
          </p:nvSpPr>
          <p:spPr>
            <a:xfrm>
              <a:off x="5104375" y="3586425"/>
              <a:ext cx="379500" cy="42225"/>
            </a:xfrm>
            <a:custGeom>
              <a:avLst/>
              <a:gdLst/>
              <a:ahLst/>
              <a:cxnLst/>
              <a:rect l="l" t="t" r="r" b="b"/>
              <a:pathLst>
                <a:path w="15180" h="1689" extrusionOk="0">
                  <a:moveTo>
                    <a:pt x="14551" y="1"/>
                  </a:moveTo>
                  <a:cubicBezTo>
                    <a:pt x="12346" y="1"/>
                    <a:pt x="1336" y="436"/>
                    <a:pt x="1014" y="710"/>
                  </a:cubicBezTo>
                  <a:cubicBezTo>
                    <a:pt x="794" y="895"/>
                    <a:pt x="1" y="1688"/>
                    <a:pt x="1" y="1688"/>
                  </a:cubicBezTo>
                  <a:lnTo>
                    <a:pt x="15180" y="1688"/>
                  </a:lnTo>
                  <a:cubicBezTo>
                    <a:pt x="15180" y="1688"/>
                    <a:pt x="15145" y="124"/>
                    <a:pt x="14931" y="15"/>
                  </a:cubicBezTo>
                  <a:cubicBezTo>
                    <a:pt x="14911" y="5"/>
                    <a:pt x="14777" y="1"/>
                    <a:pt x="14551"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5"/>
            <p:cNvSpPr/>
            <p:nvPr/>
          </p:nvSpPr>
          <p:spPr>
            <a:xfrm>
              <a:off x="5006325" y="3542750"/>
              <a:ext cx="299650" cy="84675"/>
            </a:xfrm>
            <a:custGeom>
              <a:avLst/>
              <a:gdLst/>
              <a:ahLst/>
              <a:cxnLst/>
              <a:rect l="l" t="t" r="r" b="b"/>
              <a:pathLst>
                <a:path w="11986" h="3387" extrusionOk="0">
                  <a:moveTo>
                    <a:pt x="5058" y="1"/>
                  </a:moveTo>
                  <a:cubicBezTo>
                    <a:pt x="2243" y="1"/>
                    <a:pt x="0" y="3387"/>
                    <a:pt x="930" y="3387"/>
                  </a:cubicBezTo>
                  <a:lnTo>
                    <a:pt x="11435" y="3387"/>
                  </a:lnTo>
                  <a:cubicBezTo>
                    <a:pt x="11986" y="3387"/>
                    <a:pt x="9529" y="569"/>
                    <a:pt x="5519" y="32"/>
                  </a:cubicBezTo>
                  <a:cubicBezTo>
                    <a:pt x="5364" y="11"/>
                    <a:pt x="5210" y="1"/>
                    <a:pt x="5058"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5"/>
            <p:cNvSpPr/>
            <p:nvPr/>
          </p:nvSpPr>
          <p:spPr>
            <a:xfrm>
              <a:off x="5186475" y="3570425"/>
              <a:ext cx="35850" cy="55125"/>
            </a:xfrm>
            <a:custGeom>
              <a:avLst/>
              <a:gdLst/>
              <a:ahLst/>
              <a:cxnLst/>
              <a:rect l="l" t="t" r="r" b="b"/>
              <a:pathLst>
                <a:path w="1434" h="2205" extrusionOk="0">
                  <a:moveTo>
                    <a:pt x="1407" y="1"/>
                  </a:moveTo>
                  <a:cubicBezTo>
                    <a:pt x="1404" y="1"/>
                    <a:pt x="1401" y="1"/>
                    <a:pt x="1397" y="2"/>
                  </a:cubicBezTo>
                  <a:cubicBezTo>
                    <a:pt x="506" y="322"/>
                    <a:pt x="1" y="1202"/>
                    <a:pt x="1" y="2142"/>
                  </a:cubicBezTo>
                  <a:cubicBezTo>
                    <a:pt x="3" y="2183"/>
                    <a:pt x="35" y="2204"/>
                    <a:pt x="68" y="2204"/>
                  </a:cubicBezTo>
                  <a:cubicBezTo>
                    <a:pt x="94" y="2204"/>
                    <a:pt x="121" y="2190"/>
                    <a:pt x="131" y="2160"/>
                  </a:cubicBezTo>
                  <a:cubicBezTo>
                    <a:pt x="391" y="1346"/>
                    <a:pt x="686" y="560"/>
                    <a:pt x="1415" y="48"/>
                  </a:cubicBezTo>
                  <a:cubicBezTo>
                    <a:pt x="1433" y="32"/>
                    <a:pt x="1428" y="1"/>
                    <a:pt x="1407"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5"/>
            <p:cNvSpPr/>
            <p:nvPr/>
          </p:nvSpPr>
          <p:spPr>
            <a:xfrm>
              <a:off x="5213275" y="3577700"/>
              <a:ext cx="72275" cy="44700"/>
            </a:xfrm>
            <a:custGeom>
              <a:avLst/>
              <a:gdLst/>
              <a:ahLst/>
              <a:cxnLst/>
              <a:rect l="l" t="t" r="r" b="b"/>
              <a:pathLst>
                <a:path w="2891" h="1788" extrusionOk="0">
                  <a:moveTo>
                    <a:pt x="85" y="1"/>
                  </a:moveTo>
                  <a:cubicBezTo>
                    <a:pt x="23" y="1"/>
                    <a:pt x="0" y="88"/>
                    <a:pt x="66" y="111"/>
                  </a:cubicBezTo>
                  <a:cubicBezTo>
                    <a:pt x="1161" y="483"/>
                    <a:pt x="2006" y="975"/>
                    <a:pt x="2841" y="1781"/>
                  </a:cubicBezTo>
                  <a:cubicBezTo>
                    <a:pt x="2846" y="1786"/>
                    <a:pt x="2851" y="1787"/>
                    <a:pt x="2856" y="1787"/>
                  </a:cubicBezTo>
                  <a:cubicBezTo>
                    <a:pt x="2873" y="1787"/>
                    <a:pt x="2890" y="1769"/>
                    <a:pt x="2880" y="1749"/>
                  </a:cubicBezTo>
                  <a:cubicBezTo>
                    <a:pt x="2241" y="876"/>
                    <a:pt x="1171" y="185"/>
                    <a:pt x="98" y="2"/>
                  </a:cubicBezTo>
                  <a:cubicBezTo>
                    <a:pt x="93" y="1"/>
                    <a:pt x="89" y="1"/>
                    <a:pt x="85" y="1"/>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5"/>
            <p:cNvSpPr/>
            <p:nvPr/>
          </p:nvSpPr>
          <p:spPr>
            <a:xfrm>
              <a:off x="4446725" y="3123025"/>
              <a:ext cx="806025" cy="493350"/>
            </a:xfrm>
            <a:custGeom>
              <a:avLst/>
              <a:gdLst/>
              <a:ahLst/>
              <a:cxnLst/>
              <a:rect l="l" t="t" r="r" b="b"/>
              <a:pathLst>
                <a:path w="32241" h="19734" extrusionOk="0">
                  <a:moveTo>
                    <a:pt x="5068" y="0"/>
                  </a:moveTo>
                  <a:cubicBezTo>
                    <a:pt x="3482" y="0"/>
                    <a:pt x="1448" y="1770"/>
                    <a:pt x="850" y="4045"/>
                  </a:cubicBezTo>
                  <a:cubicBezTo>
                    <a:pt x="1" y="7262"/>
                    <a:pt x="2741" y="16249"/>
                    <a:pt x="7685" y="18365"/>
                  </a:cubicBezTo>
                  <a:cubicBezTo>
                    <a:pt x="10128" y="19410"/>
                    <a:pt x="13578" y="19734"/>
                    <a:pt x="16825" y="19734"/>
                  </a:cubicBezTo>
                  <a:cubicBezTo>
                    <a:pt x="21362" y="19734"/>
                    <a:pt x="25503" y="19101"/>
                    <a:pt x="25945" y="18919"/>
                  </a:cubicBezTo>
                  <a:cubicBezTo>
                    <a:pt x="26131" y="18843"/>
                    <a:pt x="26560" y="18821"/>
                    <a:pt x="27106" y="18821"/>
                  </a:cubicBezTo>
                  <a:cubicBezTo>
                    <a:pt x="27843" y="18821"/>
                    <a:pt x="28793" y="18860"/>
                    <a:pt x="29653" y="18860"/>
                  </a:cubicBezTo>
                  <a:cubicBezTo>
                    <a:pt x="30762" y="18860"/>
                    <a:pt x="31720" y="18794"/>
                    <a:pt x="31876" y="18491"/>
                  </a:cubicBezTo>
                  <a:cubicBezTo>
                    <a:pt x="32240" y="17779"/>
                    <a:pt x="27254" y="16028"/>
                    <a:pt x="26093" y="15796"/>
                  </a:cubicBezTo>
                  <a:cubicBezTo>
                    <a:pt x="24342" y="15449"/>
                    <a:pt x="13580" y="13986"/>
                    <a:pt x="11660" y="12326"/>
                  </a:cubicBezTo>
                  <a:cubicBezTo>
                    <a:pt x="9088" y="10105"/>
                    <a:pt x="6997" y="972"/>
                    <a:pt x="6099" y="319"/>
                  </a:cubicBezTo>
                  <a:cubicBezTo>
                    <a:pt x="5798" y="101"/>
                    <a:pt x="5445" y="0"/>
                    <a:pt x="5068" y="0"/>
                  </a:cubicBezTo>
                  <a:close/>
                </a:path>
              </a:pathLst>
            </a:custGeom>
            <a:solidFill>
              <a:srgbClr val="F1D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5"/>
            <p:cNvSpPr/>
            <p:nvPr/>
          </p:nvSpPr>
          <p:spPr>
            <a:xfrm>
              <a:off x="4453825" y="3115800"/>
              <a:ext cx="568225" cy="536150"/>
            </a:xfrm>
            <a:custGeom>
              <a:avLst/>
              <a:gdLst/>
              <a:ahLst/>
              <a:cxnLst/>
              <a:rect l="l" t="t" r="r" b="b"/>
              <a:pathLst>
                <a:path w="22729" h="21446" extrusionOk="0">
                  <a:moveTo>
                    <a:pt x="4492" y="1"/>
                  </a:moveTo>
                  <a:cubicBezTo>
                    <a:pt x="2233" y="1"/>
                    <a:pt x="0" y="3092"/>
                    <a:pt x="169" y="5818"/>
                  </a:cubicBezTo>
                  <a:cubicBezTo>
                    <a:pt x="471" y="10724"/>
                    <a:pt x="2846" y="16162"/>
                    <a:pt x="6190" y="18486"/>
                  </a:cubicBezTo>
                  <a:cubicBezTo>
                    <a:pt x="8829" y="20321"/>
                    <a:pt x="16019" y="20552"/>
                    <a:pt x="16124" y="20570"/>
                  </a:cubicBezTo>
                  <a:cubicBezTo>
                    <a:pt x="16215" y="20582"/>
                    <a:pt x="19935" y="21446"/>
                    <a:pt x="20907" y="21446"/>
                  </a:cubicBezTo>
                  <a:cubicBezTo>
                    <a:pt x="21025" y="21446"/>
                    <a:pt x="21103" y="21433"/>
                    <a:pt x="21128" y="21404"/>
                  </a:cubicBezTo>
                  <a:cubicBezTo>
                    <a:pt x="22728" y="19598"/>
                    <a:pt x="21889" y="14875"/>
                    <a:pt x="21535" y="14706"/>
                  </a:cubicBezTo>
                  <a:cubicBezTo>
                    <a:pt x="20310" y="14117"/>
                    <a:pt x="13454" y="13959"/>
                    <a:pt x="11510" y="12225"/>
                  </a:cubicBezTo>
                  <a:cubicBezTo>
                    <a:pt x="9065" y="10047"/>
                    <a:pt x="7640" y="1730"/>
                    <a:pt x="6012" y="524"/>
                  </a:cubicBezTo>
                  <a:cubicBezTo>
                    <a:pt x="5523" y="161"/>
                    <a:pt x="5006" y="1"/>
                    <a:pt x="4492"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5"/>
            <p:cNvSpPr/>
            <p:nvPr/>
          </p:nvSpPr>
          <p:spPr>
            <a:xfrm>
              <a:off x="5448525" y="2715350"/>
              <a:ext cx="269125" cy="749000"/>
            </a:xfrm>
            <a:custGeom>
              <a:avLst/>
              <a:gdLst/>
              <a:ahLst/>
              <a:cxnLst/>
              <a:rect l="l" t="t" r="r" b="b"/>
              <a:pathLst>
                <a:path w="10765" h="29960" extrusionOk="0">
                  <a:moveTo>
                    <a:pt x="10695" y="0"/>
                  </a:moveTo>
                  <a:lnTo>
                    <a:pt x="0" y="29959"/>
                  </a:lnTo>
                  <a:cubicBezTo>
                    <a:pt x="0" y="29959"/>
                    <a:pt x="7652" y="21061"/>
                    <a:pt x="8207" y="20506"/>
                  </a:cubicBezTo>
                  <a:cubicBezTo>
                    <a:pt x="8758" y="19956"/>
                    <a:pt x="10625" y="15734"/>
                    <a:pt x="10695" y="14629"/>
                  </a:cubicBezTo>
                  <a:cubicBezTo>
                    <a:pt x="10765" y="13523"/>
                    <a:pt x="10695" y="0"/>
                    <a:pt x="10695" y="0"/>
                  </a:cubicBez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5"/>
            <p:cNvSpPr/>
            <p:nvPr/>
          </p:nvSpPr>
          <p:spPr>
            <a:xfrm>
              <a:off x="5410175" y="2703400"/>
              <a:ext cx="305750" cy="760950"/>
            </a:xfrm>
            <a:custGeom>
              <a:avLst/>
              <a:gdLst/>
              <a:ahLst/>
              <a:cxnLst/>
              <a:rect l="l" t="t" r="r" b="b"/>
              <a:pathLst>
                <a:path w="12230" h="30438" extrusionOk="0">
                  <a:moveTo>
                    <a:pt x="10759" y="1"/>
                  </a:moveTo>
                  <a:cubicBezTo>
                    <a:pt x="10493" y="1"/>
                    <a:pt x="10244" y="166"/>
                    <a:pt x="10152" y="433"/>
                  </a:cubicBezTo>
                  <a:lnTo>
                    <a:pt x="91" y="29546"/>
                  </a:lnTo>
                  <a:cubicBezTo>
                    <a:pt x="1" y="29813"/>
                    <a:pt x="159" y="30104"/>
                    <a:pt x="433" y="30170"/>
                  </a:cubicBezTo>
                  <a:lnTo>
                    <a:pt x="1534" y="30437"/>
                  </a:lnTo>
                  <a:lnTo>
                    <a:pt x="12229" y="478"/>
                  </a:lnTo>
                  <a:lnTo>
                    <a:pt x="10969" y="36"/>
                  </a:lnTo>
                  <a:cubicBezTo>
                    <a:pt x="10900" y="12"/>
                    <a:pt x="10829" y="1"/>
                    <a:pt x="10759"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5"/>
            <p:cNvSpPr/>
            <p:nvPr/>
          </p:nvSpPr>
          <p:spPr>
            <a:xfrm>
              <a:off x="5487900" y="3169500"/>
              <a:ext cx="404850" cy="459150"/>
            </a:xfrm>
            <a:custGeom>
              <a:avLst/>
              <a:gdLst/>
              <a:ahLst/>
              <a:cxnLst/>
              <a:rect l="l" t="t" r="r" b="b"/>
              <a:pathLst>
                <a:path w="16194" h="18366" extrusionOk="0">
                  <a:moveTo>
                    <a:pt x="8748" y="0"/>
                  </a:moveTo>
                  <a:lnTo>
                    <a:pt x="7692" y="1390"/>
                  </a:lnTo>
                  <a:cubicBezTo>
                    <a:pt x="7692" y="1390"/>
                    <a:pt x="11446" y="11583"/>
                    <a:pt x="12380" y="13808"/>
                  </a:cubicBezTo>
                  <a:cubicBezTo>
                    <a:pt x="13313" y="16035"/>
                    <a:pt x="12173" y="16864"/>
                    <a:pt x="10825" y="16864"/>
                  </a:cubicBezTo>
                  <a:lnTo>
                    <a:pt x="1036" y="16864"/>
                  </a:lnTo>
                  <a:lnTo>
                    <a:pt x="1" y="18365"/>
                  </a:lnTo>
                  <a:lnTo>
                    <a:pt x="11151" y="18365"/>
                  </a:lnTo>
                  <a:cubicBezTo>
                    <a:pt x="16194" y="18365"/>
                    <a:pt x="14401" y="15000"/>
                    <a:pt x="13987" y="13653"/>
                  </a:cubicBezTo>
                  <a:cubicBezTo>
                    <a:pt x="13572" y="12305"/>
                    <a:pt x="8748" y="0"/>
                    <a:pt x="8748"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5"/>
            <p:cNvSpPr/>
            <p:nvPr/>
          </p:nvSpPr>
          <p:spPr>
            <a:xfrm>
              <a:off x="5649650" y="3077725"/>
              <a:ext cx="66425" cy="149950"/>
            </a:xfrm>
            <a:custGeom>
              <a:avLst/>
              <a:gdLst/>
              <a:ahLst/>
              <a:cxnLst/>
              <a:rect l="l" t="t" r="r" b="b"/>
              <a:pathLst>
                <a:path w="2657" h="5998" extrusionOk="0">
                  <a:moveTo>
                    <a:pt x="2654" y="0"/>
                  </a:moveTo>
                  <a:cubicBezTo>
                    <a:pt x="2552" y="0"/>
                    <a:pt x="1" y="5835"/>
                    <a:pt x="162" y="5990"/>
                  </a:cubicBezTo>
                  <a:cubicBezTo>
                    <a:pt x="167" y="5995"/>
                    <a:pt x="174" y="5997"/>
                    <a:pt x="183" y="5997"/>
                  </a:cubicBezTo>
                  <a:cubicBezTo>
                    <a:pt x="434" y="5997"/>
                    <a:pt x="2194" y="4210"/>
                    <a:pt x="2380" y="3963"/>
                  </a:cubicBezTo>
                  <a:cubicBezTo>
                    <a:pt x="2573" y="3706"/>
                    <a:pt x="2650" y="264"/>
                    <a:pt x="2657" y="8"/>
                  </a:cubicBezTo>
                  <a:cubicBezTo>
                    <a:pt x="2657" y="3"/>
                    <a:pt x="2656" y="0"/>
                    <a:pt x="2654" y="0"/>
                  </a:cubicBezTo>
                  <a:close/>
                </a:path>
              </a:pathLst>
            </a:custGeom>
            <a:solidFill>
              <a:srgbClr val="576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5"/>
            <p:cNvSpPr/>
            <p:nvPr/>
          </p:nvSpPr>
          <p:spPr>
            <a:xfrm>
              <a:off x="3552400" y="3372775"/>
              <a:ext cx="225725" cy="272300"/>
            </a:xfrm>
            <a:custGeom>
              <a:avLst/>
              <a:gdLst/>
              <a:ahLst/>
              <a:cxnLst/>
              <a:rect l="l" t="t" r="r" b="b"/>
              <a:pathLst>
                <a:path w="9029" h="10892" extrusionOk="0">
                  <a:moveTo>
                    <a:pt x="4734" y="0"/>
                  </a:moveTo>
                  <a:cubicBezTo>
                    <a:pt x="4637" y="0"/>
                    <a:pt x="4538" y="1"/>
                    <a:pt x="4439" y="2"/>
                  </a:cubicBezTo>
                  <a:cubicBezTo>
                    <a:pt x="1948" y="45"/>
                    <a:pt x="425" y="550"/>
                    <a:pt x="207" y="817"/>
                  </a:cubicBezTo>
                  <a:cubicBezTo>
                    <a:pt x="0" y="1062"/>
                    <a:pt x="25" y="9694"/>
                    <a:pt x="274" y="10024"/>
                  </a:cubicBezTo>
                  <a:cubicBezTo>
                    <a:pt x="516" y="10345"/>
                    <a:pt x="2546" y="10892"/>
                    <a:pt x="4497" y="10892"/>
                  </a:cubicBezTo>
                  <a:cubicBezTo>
                    <a:pt x="4552" y="10892"/>
                    <a:pt x="4606" y="10891"/>
                    <a:pt x="4661" y="10890"/>
                  </a:cubicBezTo>
                  <a:cubicBezTo>
                    <a:pt x="6661" y="10856"/>
                    <a:pt x="8531" y="10340"/>
                    <a:pt x="8731" y="10126"/>
                  </a:cubicBezTo>
                  <a:cubicBezTo>
                    <a:pt x="8931" y="9915"/>
                    <a:pt x="9029" y="880"/>
                    <a:pt x="8779" y="634"/>
                  </a:cubicBezTo>
                  <a:cubicBezTo>
                    <a:pt x="8542" y="399"/>
                    <a:pt x="6893" y="0"/>
                    <a:pt x="4734"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5"/>
            <p:cNvSpPr/>
            <p:nvPr/>
          </p:nvSpPr>
          <p:spPr>
            <a:xfrm>
              <a:off x="3571775" y="3383800"/>
              <a:ext cx="183275" cy="31500"/>
            </a:xfrm>
            <a:custGeom>
              <a:avLst/>
              <a:gdLst/>
              <a:ahLst/>
              <a:cxnLst/>
              <a:rect l="l" t="t" r="r" b="b"/>
              <a:pathLst>
                <a:path w="7331" h="1260" extrusionOk="0">
                  <a:moveTo>
                    <a:pt x="3976" y="1"/>
                  </a:moveTo>
                  <a:cubicBezTo>
                    <a:pt x="3870" y="1"/>
                    <a:pt x="3762" y="2"/>
                    <a:pt x="3654" y="4"/>
                  </a:cubicBezTo>
                  <a:cubicBezTo>
                    <a:pt x="1633" y="36"/>
                    <a:pt x="1" y="389"/>
                    <a:pt x="8" y="719"/>
                  </a:cubicBezTo>
                  <a:cubicBezTo>
                    <a:pt x="12" y="1030"/>
                    <a:pt x="1466" y="1259"/>
                    <a:pt x="3322" y="1259"/>
                  </a:cubicBezTo>
                  <a:cubicBezTo>
                    <a:pt x="3438" y="1259"/>
                    <a:pt x="3556" y="1259"/>
                    <a:pt x="3675" y="1257"/>
                  </a:cubicBezTo>
                  <a:cubicBezTo>
                    <a:pt x="5696" y="1221"/>
                    <a:pt x="7331" y="930"/>
                    <a:pt x="7324" y="600"/>
                  </a:cubicBezTo>
                  <a:cubicBezTo>
                    <a:pt x="7321" y="288"/>
                    <a:pt x="5847" y="1"/>
                    <a:pt x="3976" y="1"/>
                  </a:cubicBezTo>
                  <a:close/>
                </a:path>
              </a:pathLst>
            </a:custGeom>
            <a:solidFill>
              <a:srgbClr val="420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5"/>
            <p:cNvSpPr/>
            <p:nvPr/>
          </p:nvSpPr>
          <p:spPr>
            <a:xfrm>
              <a:off x="3464850" y="3421925"/>
              <a:ext cx="112750" cy="176075"/>
            </a:xfrm>
            <a:custGeom>
              <a:avLst/>
              <a:gdLst/>
              <a:ahLst/>
              <a:cxnLst/>
              <a:rect l="l" t="t" r="r" b="b"/>
              <a:pathLst>
                <a:path w="4510" h="7043" extrusionOk="0">
                  <a:moveTo>
                    <a:pt x="1864" y="0"/>
                  </a:moveTo>
                  <a:cubicBezTo>
                    <a:pt x="1737" y="0"/>
                    <a:pt x="1610" y="15"/>
                    <a:pt x="1485" y="48"/>
                  </a:cubicBezTo>
                  <a:cubicBezTo>
                    <a:pt x="306" y="352"/>
                    <a:pt x="1" y="2806"/>
                    <a:pt x="524" y="3963"/>
                  </a:cubicBezTo>
                  <a:cubicBezTo>
                    <a:pt x="1047" y="5125"/>
                    <a:pt x="3615" y="6335"/>
                    <a:pt x="3751" y="6672"/>
                  </a:cubicBezTo>
                  <a:cubicBezTo>
                    <a:pt x="3847" y="6910"/>
                    <a:pt x="3966" y="7043"/>
                    <a:pt x="4066" y="7043"/>
                  </a:cubicBezTo>
                  <a:cubicBezTo>
                    <a:pt x="4107" y="7043"/>
                    <a:pt x="4144" y="7021"/>
                    <a:pt x="4176" y="6977"/>
                  </a:cubicBezTo>
                  <a:cubicBezTo>
                    <a:pt x="4289" y="6822"/>
                    <a:pt x="4239" y="6335"/>
                    <a:pt x="4138" y="5998"/>
                  </a:cubicBezTo>
                  <a:cubicBezTo>
                    <a:pt x="4036" y="5661"/>
                    <a:pt x="1685" y="4247"/>
                    <a:pt x="1489" y="3549"/>
                  </a:cubicBezTo>
                  <a:cubicBezTo>
                    <a:pt x="1292" y="2851"/>
                    <a:pt x="1383" y="1760"/>
                    <a:pt x="1734" y="1440"/>
                  </a:cubicBezTo>
                  <a:cubicBezTo>
                    <a:pt x="1844" y="1338"/>
                    <a:pt x="1966" y="1297"/>
                    <a:pt x="2091" y="1297"/>
                  </a:cubicBezTo>
                  <a:cubicBezTo>
                    <a:pt x="2621" y="1297"/>
                    <a:pt x="3212" y="2037"/>
                    <a:pt x="3212" y="2037"/>
                  </a:cubicBezTo>
                  <a:cubicBezTo>
                    <a:pt x="2988" y="2360"/>
                    <a:pt x="2849" y="3439"/>
                    <a:pt x="3741" y="3439"/>
                  </a:cubicBezTo>
                  <a:cubicBezTo>
                    <a:pt x="3761" y="3439"/>
                    <a:pt x="3781" y="3438"/>
                    <a:pt x="3801" y="3437"/>
                  </a:cubicBezTo>
                  <a:cubicBezTo>
                    <a:pt x="4509" y="3402"/>
                    <a:pt x="4509" y="2096"/>
                    <a:pt x="3853" y="1135"/>
                  </a:cubicBezTo>
                  <a:cubicBezTo>
                    <a:pt x="3501" y="621"/>
                    <a:pt x="2683" y="0"/>
                    <a:pt x="1864" y="0"/>
                  </a:cubicBezTo>
                  <a:close/>
                </a:path>
              </a:pathLst>
            </a:custGeom>
            <a:solidFill>
              <a:srgbClr val="4E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5"/>
            <p:cNvSpPr/>
            <p:nvPr/>
          </p:nvSpPr>
          <p:spPr>
            <a:xfrm>
              <a:off x="5185600" y="4545675"/>
              <a:ext cx="103025" cy="228100"/>
            </a:xfrm>
            <a:custGeom>
              <a:avLst/>
              <a:gdLst/>
              <a:ahLst/>
              <a:cxnLst/>
              <a:rect l="l" t="t" r="r" b="b"/>
              <a:pathLst>
                <a:path w="4121" h="9124" extrusionOk="0">
                  <a:moveTo>
                    <a:pt x="1622" y="0"/>
                  </a:moveTo>
                  <a:cubicBezTo>
                    <a:pt x="1236" y="0"/>
                    <a:pt x="917" y="81"/>
                    <a:pt x="896" y="186"/>
                  </a:cubicBezTo>
                  <a:lnTo>
                    <a:pt x="0" y="8555"/>
                  </a:lnTo>
                  <a:cubicBezTo>
                    <a:pt x="0" y="8836"/>
                    <a:pt x="271" y="9124"/>
                    <a:pt x="689" y="9124"/>
                  </a:cubicBezTo>
                  <a:cubicBezTo>
                    <a:pt x="1057" y="9124"/>
                    <a:pt x="1422" y="8941"/>
                    <a:pt x="1506" y="8640"/>
                  </a:cubicBezTo>
                  <a:lnTo>
                    <a:pt x="4075" y="222"/>
                  </a:lnTo>
                  <a:cubicBezTo>
                    <a:pt x="4120" y="102"/>
                    <a:pt x="3783" y="0"/>
                    <a:pt x="3352"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5"/>
            <p:cNvSpPr/>
            <p:nvPr/>
          </p:nvSpPr>
          <p:spPr>
            <a:xfrm>
              <a:off x="5737100" y="4545675"/>
              <a:ext cx="103125" cy="228100"/>
            </a:xfrm>
            <a:custGeom>
              <a:avLst/>
              <a:gdLst/>
              <a:ahLst/>
              <a:cxnLst/>
              <a:rect l="l" t="t" r="r" b="b"/>
              <a:pathLst>
                <a:path w="4125" h="9124" extrusionOk="0">
                  <a:moveTo>
                    <a:pt x="770" y="0"/>
                  </a:moveTo>
                  <a:cubicBezTo>
                    <a:pt x="338" y="0"/>
                    <a:pt x="1" y="102"/>
                    <a:pt x="51" y="222"/>
                  </a:cubicBezTo>
                  <a:lnTo>
                    <a:pt x="2619" y="8640"/>
                  </a:lnTo>
                  <a:cubicBezTo>
                    <a:pt x="2699" y="8941"/>
                    <a:pt x="3065" y="9124"/>
                    <a:pt x="3433" y="9124"/>
                  </a:cubicBezTo>
                  <a:cubicBezTo>
                    <a:pt x="3854" y="9124"/>
                    <a:pt x="4124" y="8836"/>
                    <a:pt x="4121" y="8555"/>
                  </a:cubicBezTo>
                  <a:lnTo>
                    <a:pt x="3225" y="186"/>
                  </a:lnTo>
                  <a:cubicBezTo>
                    <a:pt x="3204" y="81"/>
                    <a:pt x="2885" y="0"/>
                    <a:pt x="2503" y="0"/>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5"/>
            <p:cNvSpPr/>
            <p:nvPr/>
          </p:nvSpPr>
          <p:spPr>
            <a:xfrm>
              <a:off x="3271325" y="3650725"/>
              <a:ext cx="149075" cy="1123050"/>
            </a:xfrm>
            <a:custGeom>
              <a:avLst/>
              <a:gdLst/>
              <a:ahLst/>
              <a:cxnLst/>
              <a:rect l="l" t="t" r="r" b="b"/>
              <a:pathLst>
                <a:path w="5963" h="44922" extrusionOk="0">
                  <a:moveTo>
                    <a:pt x="3461" y="1"/>
                  </a:moveTo>
                  <a:cubicBezTo>
                    <a:pt x="3074" y="1"/>
                    <a:pt x="2759" y="418"/>
                    <a:pt x="2734" y="955"/>
                  </a:cubicBezTo>
                  <a:lnTo>
                    <a:pt x="26" y="43848"/>
                  </a:lnTo>
                  <a:cubicBezTo>
                    <a:pt x="1" y="44430"/>
                    <a:pt x="334" y="44922"/>
                    <a:pt x="752" y="44922"/>
                  </a:cubicBezTo>
                  <a:cubicBezTo>
                    <a:pt x="1121" y="44922"/>
                    <a:pt x="1432" y="44535"/>
                    <a:pt x="1474" y="44023"/>
                  </a:cubicBezTo>
                  <a:lnTo>
                    <a:pt x="5913" y="1127"/>
                  </a:lnTo>
                  <a:cubicBezTo>
                    <a:pt x="5963" y="527"/>
                    <a:pt x="5626" y="1"/>
                    <a:pt x="5191" y="1"/>
                  </a:cubicBez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5"/>
            <p:cNvSpPr/>
            <p:nvPr/>
          </p:nvSpPr>
          <p:spPr>
            <a:xfrm>
              <a:off x="3229950" y="3622150"/>
              <a:ext cx="2718775" cy="89925"/>
            </a:xfrm>
            <a:custGeom>
              <a:avLst/>
              <a:gdLst/>
              <a:ahLst/>
              <a:cxnLst/>
              <a:rect l="l" t="t" r="r" b="b"/>
              <a:pathLst>
                <a:path w="108751" h="3597" extrusionOk="0">
                  <a:moveTo>
                    <a:pt x="0" y="0"/>
                  </a:moveTo>
                  <a:lnTo>
                    <a:pt x="0" y="3597"/>
                  </a:lnTo>
                  <a:lnTo>
                    <a:pt x="108750" y="3597"/>
                  </a:lnTo>
                  <a:lnTo>
                    <a:pt x="108750" y="0"/>
                  </a:ln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5"/>
            <p:cNvSpPr/>
            <p:nvPr/>
          </p:nvSpPr>
          <p:spPr>
            <a:xfrm>
              <a:off x="5163775" y="3712050"/>
              <a:ext cx="698175" cy="899875"/>
            </a:xfrm>
            <a:custGeom>
              <a:avLst/>
              <a:gdLst/>
              <a:ahLst/>
              <a:cxnLst/>
              <a:rect l="l" t="t" r="r" b="b"/>
              <a:pathLst>
                <a:path w="27927" h="35995" extrusionOk="0">
                  <a:moveTo>
                    <a:pt x="0" y="1"/>
                  </a:moveTo>
                  <a:lnTo>
                    <a:pt x="0" y="35994"/>
                  </a:lnTo>
                  <a:lnTo>
                    <a:pt x="27927" y="35994"/>
                  </a:lnTo>
                  <a:lnTo>
                    <a:pt x="27927" y="1"/>
                  </a:lnTo>
                  <a:close/>
                </a:path>
              </a:pathLst>
            </a:custGeom>
            <a:solidFill>
              <a:srgbClr val="201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5"/>
            <p:cNvSpPr/>
            <p:nvPr/>
          </p:nvSpPr>
          <p:spPr>
            <a:xfrm>
              <a:off x="5163775" y="3712050"/>
              <a:ext cx="698175" cy="164675"/>
            </a:xfrm>
            <a:custGeom>
              <a:avLst/>
              <a:gdLst/>
              <a:ahLst/>
              <a:cxnLst/>
              <a:rect l="l" t="t" r="r" b="b"/>
              <a:pathLst>
                <a:path w="27927" h="6587" extrusionOk="0">
                  <a:moveTo>
                    <a:pt x="0" y="1"/>
                  </a:moveTo>
                  <a:lnTo>
                    <a:pt x="0" y="6586"/>
                  </a:lnTo>
                  <a:lnTo>
                    <a:pt x="27927" y="6586"/>
                  </a:lnTo>
                  <a:lnTo>
                    <a:pt x="27927" y="1"/>
                  </a:lnTo>
                  <a:close/>
                </a:path>
              </a:pathLst>
            </a:cu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0" name="Google Shape;2370;p35"/>
          <p:cNvSpPr txBox="1"/>
          <p:nvPr/>
        </p:nvSpPr>
        <p:spPr>
          <a:xfrm>
            <a:off x="6505775" y="1987250"/>
            <a:ext cx="1918200" cy="723000"/>
          </a:xfrm>
          <a:prstGeom prst="rect">
            <a:avLst/>
          </a:prstGeom>
          <a:noFill/>
          <a:ln>
            <a:noFill/>
          </a:ln>
        </p:spPr>
        <p:txBody>
          <a:bodyPr spcFirstLastPara="1" wrap="square" lIns="91425" tIns="162000" rIns="91425" bIns="0" anchor="ctr" anchorCtr="0">
            <a:noAutofit/>
          </a:bodyPr>
          <a:lstStyle/>
          <a:p>
            <a:pPr marL="0" lvl="0" indent="0" algn="l" rtl="0">
              <a:spcBef>
                <a:spcPts val="0"/>
              </a:spcBef>
              <a:spcAft>
                <a:spcPts val="1600"/>
              </a:spcAft>
              <a:buNone/>
            </a:pPr>
            <a:r>
              <a:rPr lang="en">
                <a:solidFill>
                  <a:srgbClr val="42075E"/>
                </a:solidFill>
                <a:latin typeface="Barlow Semi Condensed Light"/>
                <a:ea typeface="Barlow Semi Condensed Light"/>
                <a:cs typeface="Barlow Semi Condensed Light"/>
                <a:sym typeface="Barlow Semi Condensed Light"/>
              </a:rPr>
              <a:t>Mercury is the closest planet to the Sun</a:t>
            </a:r>
            <a:endParaRPr>
              <a:solidFill>
                <a:srgbClr val="42075E"/>
              </a:solidFill>
              <a:latin typeface="Barlow Semi Condensed Light"/>
              <a:ea typeface="Barlow Semi Condensed Light"/>
              <a:cs typeface="Barlow Semi Condensed Light"/>
              <a:sym typeface="Barlow Semi Condensed Light"/>
            </a:endParaRPr>
          </a:p>
        </p:txBody>
      </p:sp>
      <p:sp>
        <p:nvSpPr>
          <p:cNvPr id="2371" name="Google Shape;2371;p35"/>
          <p:cNvSpPr txBox="1"/>
          <p:nvPr/>
        </p:nvSpPr>
        <p:spPr>
          <a:xfrm>
            <a:off x="6505775" y="3470750"/>
            <a:ext cx="1918200" cy="723000"/>
          </a:xfrm>
          <a:prstGeom prst="rect">
            <a:avLst/>
          </a:prstGeom>
          <a:noFill/>
          <a:ln>
            <a:noFill/>
          </a:ln>
        </p:spPr>
        <p:txBody>
          <a:bodyPr spcFirstLastPara="1" wrap="square" lIns="91425" tIns="162000" rIns="91425" bIns="0" anchor="ctr" anchorCtr="0">
            <a:noAutofit/>
          </a:bodyPr>
          <a:lstStyle/>
          <a:p>
            <a:pPr marL="0" lvl="0" indent="0" algn="l" rtl="0">
              <a:spcBef>
                <a:spcPts val="0"/>
              </a:spcBef>
              <a:spcAft>
                <a:spcPts val="1600"/>
              </a:spcAft>
              <a:buNone/>
            </a:pPr>
            <a:r>
              <a:rPr lang="en">
                <a:solidFill>
                  <a:srgbClr val="42075E"/>
                </a:solidFill>
                <a:latin typeface="Barlow Semi Condensed Light"/>
                <a:ea typeface="Barlow Semi Condensed Light"/>
                <a:cs typeface="Barlow Semi Condensed Light"/>
                <a:sym typeface="Barlow Semi Condensed Light"/>
              </a:rPr>
              <a:t>Neptune is the farthest planet from the Sun</a:t>
            </a:r>
            <a:endParaRPr>
              <a:solidFill>
                <a:srgbClr val="42075E"/>
              </a:solidFill>
              <a:latin typeface="Barlow Semi Condensed Light"/>
              <a:ea typeface="Barlow Semi Condensed Light"/>
              <a:cs typeface="Barlow Semi Condensed Light"/>
              <a:sym typeface="Barlow Semi Condensed Light"/>
            </a:endParaRPr>
          </a:p>
        </p:txBody>
      </p:sp>
      <p:sp>
        <p:nvSpPr>
          <p:cNvPr id="2372" name="Google Shape;2372;p35"/>
          <p:cNvSpPr txBox="1"/>
          <p:nvPr/>
        </p:nvSpPr>
        <p:spPr>
          <a:xfrm>
            <a:off x="720025" y="2747750"/>
            <a:ext cx="1918200" cy="723000"/>
          </a:xfrm>
          <a:prstGeom prst="rect">
            <a:avLst/>
          </a:prstGeom>
          <a:noFill/>
          <a:ln>
            <a:noFill/>
          </a:ln>
        </p:spPr>
        <p:txBody>
          <a:bodyPr spcFirstLastPara="1" wrap="square" lIns="91425" tIns="162000" rIns="91425" bIns="0" anchor="ctr" anchorCtr="0">
            <a:noAutofit/>
          </a:bodyPr>
          <a:lstStyle/>
          <a:p>
            <a:pPr marL="0" lvl="0" indent="0" algn="r" rtl="0">
              <a:spcBef>
                <a:spcPts val="0"/>
              </a:spcBef>
              <a:spcAft>
                <a:spcPts val="1600"/>
              </a:spcAft>
              <a:buNone/>
            </a:pPr>
            <a:r>
              <a:rPr lang="en">
                <a:solidFill>
                  <a:srgbClr val="42075E"/>
                </a:solidFill>
                <a:latin typeface="Barlow Semi Condensed Light"/>
                <a:ea typeface="Barlow Semi Condensed Light"/>
                <a:cs typeface="Barlow Semi Condensed Light"/>
                <a:sym typeface="Barlow Semi Condensed Light"/>
              </a:rPr>
              <a:t>Saturn is composed of hydrogen and helium</a:t>
            </a:r>
            <a:endParaRPr>
              <a:solidFill>
                <a:srgbClr val="42075E"/>
              </a:solidFill>
              <a:latin typeface="Barlow Semi Condensed Light"/>
              <a:ea typeface="Barlow Semi Condensed Light"/>
              <a:cs typeface="Barlow Semi Condensed Light"/>
              <a:sym typeface="Barlow Semi Condensed Light"/>
            </a:endParaRPr>
          </a:p>
        </p:txBody>
      </p:sp>
      <p:cxnSp>
        <p:nvCxnSpPr>
          <p:cNvPr id="2373" name="Google Shape;2373;p35"/>
          <p:cNvCxnSpPr>
            <a:stCxn id="2372" idx="3"/>
          </p:cNvCxnSpPr>
          <p:nvPr/>
        </p:nvCxnSpPr>
        <p:spPr>
          <a:xfrm>
            <a:off x="2638225" y="3109250"/>
            <a:ext cx="995100" cy="0"/>
          </a:xfrm>
          <a:prstGeom prst="straightConnector1">
            <a:avLst/>
          </a:prstGeom>
          <a:noFill/>
          <a:ln w="19050" cap="flat" cmpd="sng">
            <a:solidFill>
              <a:srgbClr val="42075E"/>
            </a:solidFill>
            <a:prstDash val="solid"/>
            <a:round/>
            <a:headEnd type="oval" w="med" len="med"/>
            <a:tailEnd type="none" w="med" len="med"/>
          </a:ln>
        </p:spPr>
      </p:cxnSp>
      <p:cxnSp>
        <p:nvCxnSpPr>
          <p:cNvPr id="2374" name="Google Shape;2374;p35"/>
          <p:cNvCxnSpPr/>
          <p:nvPr/>
        </p:nvCxnSpPr>
        <p:spPr>
          <a:xfrm>
            <a:off x="5098675" y="2348750"/>
            <a:ext cx="1407000" cy="0"/>
          </a:xfrm>
          <a:prstGeom prst="straightConnector1">
            <a:avLst/>
          </a:prstGeom>
          <a:noFill/>
          <a:ln w="19050" cap="flat" cmpd="sng">
            <a:solidFill>
              <a:srgbClr val="42075E"/>
            </a:solidFill>
            <a:prstDash val="solid"/>
            <a:round/>
            <a:headEnd type="none" w="med" len="med"/>
            <a:tailEnd type="oval" w="med" len="med"/>
          </a:ln>
        </p:spPr>
      </p:cxnSp>
      <p:cxnSp>
        <p:nvCxnSpPr>
          <p:cNvPr id="2375" name="Google Shape;2375;p35"/>
          <p:cNvCxnSpPr/>
          <p:nvPr/>
        </p:nvCxnSpPr>
        <p:spPr>
          <a:xfrm>
            <a:off x="5838275" y="3832250"/>
            <a:ext cx="667500" cy="0"/>
          </a:xfrm>
          <a:prstGeom prst="straightConnector1">
            <a:avLst/>
          </a:prstGeom>
          <a:noFill/>
          <a:ln w="19050" cap="flat" cmpd="sng">
            <a:solidFill>
              <a:srgbClr val="42075E"/>
            </a:solidFill>
            <a:prstDash val="solid"/>
            <a:round/>
            <a:headEnd type="none" w="med" len="med"/>
            <a:tailEnd type="oval" w="med" len="med"/>
          </a:ln>
        </p:spPr>
      </p:cxnSp>
      <p:sp>
        <p:nvSpPr>
          <p:cNvPr id="2376" name="Google Shape;2376;p35"/>
          <p:cNvSpPr txBox="1">
            <a:spLocks noGrp="1"/>
          </p:cNvSpPr>
          <p:nvPr>
            <p:ph type="ctrTitle"/>
          </p:nvPr>
        </p:nvSpPr>
        <p:spPr>
          <a:xfrm>
            <a:off x="730950" y="359450"/>
            <a:ext cx="7682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Sets Us Apart?</a:t>
            </a:r>
            <a:endParaRPr/>
          </a:p>
        </p:txBody>
      </p:sp>
      <p:sp>
        <p:nvSpPr>
          <p:cNvPr id="2377" name="Google Shape;2377;p35"/>
          <p:cNvSpPr txBox="1"/>
          <p:nvPr/>
        </p:nvSpPr>
        <p:spPr>
          <a:xfrm>
            <a:off x="6505775" y="1674081"/>
            <a:ext cx="1918200" cy="522600"/>
          </a:xfrm>
          <a:prstGeom prst="rect">
            <a:avLst/>
          </a:prstGeom>
          <a:noFill/>
          <a:ln>
            <a:noFill/>
          </a:ln>
        </p:spPr>
        <p:txBody>
          <a:bodyPr spcFirstLastPara="1" wrap="square" lIns="91425" tIns="162000" rIns="91425" bIns="0" anchor="b" anchorCtr="0">
            <a:noAutofit/>
          </a:bodyPr>
          <a:lstStyle/>
          <a:p>
            <a:pPr marL="0" lvl="0" indent="0" algn="l" rtl="0">
              <a:spcBef>
                <a:spcPts val="0"/>
              </a:spcBef>
              <a:spcAft>
                <a:spcPts val="1600"/>
              </a:spcAft>
              <a:buNone/>
            </a:pPr>
            <a:r>
              <a:rPr lang="en" sz="1800">
                <a:solidFill>
                  <a:srgbClr val="42075E"/>
                </a:solidFill>
                <a:latin typeface="Glass Antiqua"/>
                <a:ea typeface="Glass Antiqua"/>
                <a:cs typeface="Glass Antiqua"/>
                <a:sym typeface="Glass Antiqua"/>
              </a:rPr>
              <a:t>Mercury</a:t>
            </a:r>
            <a:endParaRPr sz="1800">
              <a:solidFill>
                <a:srgbClr val="42075E"/>
              </a:solidFill>
              <a:latin typeface="Glass Antiqua"/>
              <a:ea typeface="Glass Antiqua"/>
              <a:cs typeface="Glass Antiqua"/>
              <a:sym typeface="Glass Antiqua"/>
            </a:endParaRPr>
          </a:p>
        </p:txBody>
      </p:sp>
      <p:sp>
        <p:nvSpPr>
          <p:cNvPr id="2378" name="Google Shape;2378;p35"/>
          <p:cNvSpPr txBox="1"/>
          <p:nvPr/>
        </p:nvSpPr>
        <p:spPr>
          <a:xfrm>
            <a:off x="6505775" y="3151994"/>
            <a:ext cx="1918200" cy="522600"/>
          </a:xfrm>
          <a:prstGeom prst="rect">
            <a:avLst/>
          </a:prstGeom>
          <a:noFill/>
          <a:ln>
            <a:noFill/>
          </a:ln>
        </p:spPr>
        <p:txBody>
          <a:bodyPr spcFirstLastPara="1" wrap="square" lIns="91425" tIns="162000" rIns="91425" bIns="0" anchor="b" anchorCtr="0">
            <a:noAutofit/>
          </a:bodyPr>
          <a:lstStyle/>
          <a:p>
            <a:pPr marL="0" lvl="0" indent="0" algn="l" rtl="0">
              <a:spcBef>
                <a:spcPts val="0"/>
              </a:spcBef>
              <a:spcAft>
                <a:spcPts val="1600"/>
              </a:spcAft>
              <a:buNone/>
            </a:pPr>
            <a:r>
              <a:rPr lang="en" sz="1800">
                <a:solidFill>
                  <a:srgbClr val="42075E"/>
                </a:solidFill>
                <a:latin typeface="Glass Antiqua"/>
                <a:ea typeface="Glass Antiqua"/>
                <a:cs typeface="Glass Antiqua"/>
                <a:sym typeface="Glass Antiqua"/>
              </a:rPr>
              <a:t>Neptune</a:t>
            </a:r>
            <a:endParaRPr sz="1800">
              <a:solidFill>
                <a:srgbClr val="42075E"/>
              </a:solidFill>
              <a:latin typeface="Glass Antiqua"/>
              <a:ea typeface="Glass Antiqua"/>
              <a:cs typeface="Glass Antiqua"/>
              <a:sym typeface="Glass Antiqua"/>
            </a:endParaRPr>
          </a:p>
        </p:txBody>
      </p:sp>
      <p:sp>
        <p:nvSpPr>
          <p:cNvPr id="2379" name="Google Shape;2379;p35"/>
          <p:cNvSpPr txBox="1"/>
          <p:nvPr/>
        </p:nvSpPr>
        <p:spPr>
          <a:xfrm>
            <a:off x="720025" y="2438318"/>
            <a:ext cx="1918200" cy="522600"/>
          </a:xfrm>
          <a:prstGeom prst="rect">
            <a:avLst/>
          </a:prstGeom>
          <a:noFill/>
          <a:ln>
            <a:noFill/>
          </a:ln>
        </p:spPr>
        <p:txBody>
          <a:bodyPr spcFirstLastPara="1" wrap="square" lIns="91425" tIns="162000" rIns="91425" bIns="0" anchor="b" anchorCtr="0">
            <a:noAutofit/>
          </a:bodyPr>
          <a:lstStyle/>
          <a:p>
            <a:pPr marL="0" lvl="0" indent="0" algn="r" rtl="0">
              <a:spcBef>
                <a:spcPts val="0"/>
              </a:spcBef>
              <a:spcAft>
                <a:spcPts val="1600"/>
              </a:spcAft>
              <a:buNone/>
            </a:pPr>
            <a:r>
              <a:rPr lang="en" sz="1800">
                <a:solidFill>
                  <a:srgbClr val="42075E"/>
                </a:solidFill>
                <a:latin typeface="Glass Antiqua"/>
                <a:ea typeface="Glass Antiqua"/>
                <a:cs typeface="Glass Antiqua"/>
                <a:sym typeface="Glass Antiqua"/>
              </a:rPr>
              <a:t>Saturn</a:t>
            </a:r>
            <a:endParaRPr sz="1800">
              <a:solidFill>
                <a:srgbClr val="42075E"/>
              </a:solidFill>
              <a:latin typeface="Glass Antiqua"/>
              <a:ea typeface="Glass Antiqua"/>
              <a:cs typeface="Glass Antiqua"/>
              <a:sym typeface="Glass Antiqua"/>
            </a:endParaRPr>
          </a:p>
        </p:txBody>
      </p:sp>
    </p:spTree>
  </p:cSld>
  <p:clrMapOvr>
    <a:masterClrMapping/>
  </p:clrMapOvr>
</p:sld>
</file>

<file path=ppt/theme/theme1.xml><?xml version="1.0" encoding="utf-8"?>
<a:theme xmlns:a="http://schemas.openxmlformats.org/drawingml/2006/main" name="Women's Day by Slidesgo">
  <a:themeElements>
    <a:clrScheme name="Simple Light">
      <a:dk1>
        <a:srgbClr val="42075E"/>
      </a:dk1>
      <a:lt1>
        <a:srgbClr val="F4EEF5"/>
      </a:lt1>
      <a:dk2>
        <a:srgbClr val="651287"/>
      </a:dk2>
      <a:lt2>
        <a:srgbClr val="5F5F8B"/>
      </a:lt2>
      <a:accent1>
        <a:srgbClr val="AAE5E8"/>
      </a:accent1>
      <a:accent2>
        <a:srgbClr val="20124D"/>
      </a:accent2>
      <a:accent3>
        <a:srgbClr val="FFEEEE"/>
      </a:accent3>
      <a:accent4>
        <a:srgbClr val="8E7CC3"/>
      </a:accent4>
      <a:accent5>
        <a:srgbClr val="B4A7D6"/>
      </a:accent5>
      <a:accent6>
        <a:srgbClr val="D9D2E9"/>
      </a:accent6>
      <a:hlink>
        <a:srgbClr val="42075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1614</Words>
  <Application>Microsoft Office PowerPoint</Application>
  <PresentationFormat>On-screen Show (16:9)</PresentationFormat>
  <Paragraphs>302</Paragraphs>
  <Slides>53</Slides>
  <Notes>53</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53</vt:i4>
      </vt:variant>
    </vt:vector>
  </HeadingPairs>
  <TitlesOfParts>
    <vt:vector size="71" baseType="lpstr">
      <vt:lpstr>Amatic SC</vt:lpstr>
      <vt:lpstr>Proxima Nova Semibold</vt:lpstr>
      <vt:lpstr>Arial</vt:lpstr>
      <vt:lpstr>Muli</vt:lpstr>
      <vt:lpstr>Barlow</vt:lpstr>
      <vt:lpstr>Barlow Semi Condensed</vt:lpstr>
      <vt:lpstr>Fira Sans Extra Condensed Medium</vt:lpstr>
      <vt:lpstr>Gudea</vt:lpstr>
      <vt:lpstr>Glass Antiqua</vt:lpstr>
      <vt:lpstr>Roboto Medium</vt:lpstr>
      <vt:lpstr>Barlow Semi Condensed Light</vt:lpstr>
      <vt:lpstr>Calibri</vt:lpstr>
      <vt:lpstr>Proxima Nova</vt:lpstr>
      <vt:lpstr>Roboto Condensed Light</vt:lpstr>
      <vt:lpstr>Rokkitt Regular</vt:lpstr>
      <vt:lpstr>Oswald Regular</vt:lpstr>
      <vt:lpstr>Women's Day by Slidesgo</vt:lpstr>
      <vt:lpstr>Slidesgo Final Pages</vt:lpstr>
      <vt:lpstr>Happy Women’s Day</vt:lpstr>
      <vt:lpstr>Contents of This Template</vt:lpstr>
      <vt:lpstr>01</vt:lpstr>
      <vt:lpstr>Name of the Section</vt:lpstr>
      <vt:lpstr>About Us</vt:lpstr>
      <vt:lpstr>—Someone Famous</vt:lpstr>
      <vt:lpstr>Our Story</vt:lpstr>
      <vt:lpstr>Awesome Words</vt:lpstr>
      <vt:lpstr>What Sets Us Apart?</vt:lpstr>
      <vt:lpstr>Guiding Principles</vt:lpstr>
      <vt:lpstr>02</vt:lpstr>
      <vt:lpstr>Audience Demographics</vt:lpstr>
      <vt:lpstr>Top Social Networking Sites</vt:lpstr>
      <vt:lpstr>Buyer Persona</vt:lpstr>
      <vt:lpstr>Analyzing the Competition</vt:lpstr>
      <vt:lpstr>03</vt:lpstr>
      <vt:lpstr>01</vt:lpstr>
      <vt:lpstr>Strategy</vt:lpstr>
      <vt:lpstr>3,000,000</vt:lpstr>
      <vt:lpstr>Women’s Representation in Government</vt:lpstr>
      <vt:lpstr>04</vt:lpstr>
      <vt:lpstr>Our Areas of Expertise </vt:lpstr>
      <vt:lpstr>What Content Are We Going to Create?</vt:lpstr>
      <vt:lpstr>What Tone Are We Going to Use?</vt:lpstr>
      <vt:lpstr>What Platforms Are We Going to Use?</vt:lpstr>
      <vt:lpstr>Content Sharing Plan</vt:lpstr>
      <vt:lpstr>Calendar</vt:lpstr>
      <vt:lpstr>05</vt:lpstr>
      <vt:lpstr>Budget</vt:lpstr>
      <vt:lpstr>06</vt:lpstr>
      <vt:lpstr>KPI Overview</vt:lpstr>
      <vt:lpstr>Social Media</vt:lpstr>
      <vt:lpstr>Our Team</vt:lpstr>
      <vt:lpstr>Thanks!</vt:lpstr>
      <vt:lpstr>Women’s Day Icons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Happy Women’s Day</dc:title>
  <dc:creator>KC</dc:creator>
  <cp:lastModifiedBy>KC</cp:lastModifiedBy>
  <cp:revision>1</cp:revision>
  <dcterms:modified xsi:type="dcterms:W3CDTF">2021-01-05T16:55:08Z</dcterms:modified>
</cp:coreProperties>
</file>